
<file path=[Content_Types].xml><?xml version="1.0" encoding="utf-8"?>
<Types xmlns="http://schemas.openxmlformats.org/package/2006/content-types">
  <Default Extension="emf" ContentType="image/x-emf"/>
  <Default Extension="gif" ContentType="image/gif"/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diagrams/data1.xml" ContentType="application/vnd.openxmlformats-officedocument.drawingml.diagramData+xml"/>
  <Override PartName="/ppt/diagrams/layout1.xml" ContentType="application/vnd.openxmlformats-officedocument.drawingml.diagramLayout+xml"/>
  <Override PartName="/ppt/diagrams/quickStyle1.xml" ContentType="application/vnd.openxmlformats-officedocument.drawingml.diagramStyle+xml"/>
  <Override PartName="/ppt/diagrams/colors1.xml" ContentType="application/vnd.openxmlformats-officedocument.drawingml.diagramColors+xml"/>
  <Override PartName="/ppt/diagrams/drawing1.xml" ContentType="application/vnd.ms-office.drawingml.diagramDrawing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howSpecialPlsOnTitleSld="0" saveSubsetFonts="1">
  <p:sldMasterIdLst>
    <p:sldMasterId id="2147494623" r:id="rId1"/>
  </p:sldMasterIdLst>
  <p:notesMasterIdLst>
    <p:notesMasterId r:id="rId38"/>
  </p:notesMasterIdLst>
  <p:handoutMasterIdLst>
    <p:handoutMasterId r:id="rId39"/>
  </p:handoutMasterIdLst>
  <p:sldIdLst>
    <p:sldId id="1460" r:id="rId2"/>
    <p:sldId id="1472" r:id="rId3"/>
    <p:sldId id="1528" r:id="rId4"/>
    <p:sldId id="1499" r:id="rId5"/>
    <p:sldId id="1525" r:id="rId6"/>
    <p:sldId id="1543" r:id="rId7"/>
    <p:sldId id="1526" r:id="rId8"/>
    <p:sldId id="1527" r:id="rId9"/>
    <p:sldId id="1529" r:id="rId10"/>
    <p:sldId id="1531" r:id="rId11"/>
    <p:sldId id="1500" r:id="rId12"/>
    <p:sldId id="1501" r:id="rId13"/>
    <p:sldId id="1503" r:id="rId14"/>
    <p:sldId id="1504" r:id="rId15"/>
    <p:sldId id="1508" r:id="rId16"/>
    <p:sldId id="1509" r:id="rId17"/>
    <p:sldId id="1510" r:id="rId18"/>
    <p:sldId id="1546" r:id="rId19"/>
    <p:sldId id="1511" r:id="rId20"/>
    <p:sldId id="1512" r:id="rId21"/>
    <p:sldId id="1514" r:id="rId22"/>
    <p:sldId id="1517" r:id="rId23"/>
    <p:sldId id="1519" r:id="rId24"/>
    <p:sldId id="1520" r:id="rId25"/>
    <p:sldId id="1521" r:id="rId26"/>
    <p:sldId id="1532" r:id="rId27"/>
    <p:sldId id="1463" r:id="rId28"/>
    <p:sldId id="1506" r:id="rId29"/>
    <p:sldId id="1538" r:id="rId30"/>
    <p:sldId id="1544" r:id="rId31"/>
    <p:sldId id="1523" r:id="rId32"/>
    <p:sldId id="1535" r:id="rId33"/>
    <p:sldId id="1536" r:id="rId34"/>
    <p:sldId id="1537" r:id="rId35"/>
    <p:sldId id="1507" r:id="rId36"/>
    <p:sldId id="1491" r:id="rId37"/>
  </p:sldIdLst>
  <p:sldSz cx="9144000" cy="5143500" type="screen16x9"/>
  <p:notesSz cx="7102475" cy="9388475"/>
  <p:defaultTextStyle>
    <a:defPPr>
      <a:defRPr lang="es-ES"/>
    </a:defPPr>
    <a:lvl1pPr algn="l" rtl="0" fontAlgn="base">
      <a:spcBef>
        <a:spcPct val="0"/>
      </a:spcBef>
      <a:spcAft>
        <a:spcPct val="0"/>
      </a:spcAft>
      <a:defRPr sz="1600" kern="1200">
        <a:solidFill>
          <a:schemeClr val="tx1"/>
        </a:solidFill>
        <a:latin typeface="Arial" charset="0"/>
        <a:ea typeface="+mn-ea"/>
        <a:cs typeface="+mn-cs"/>
      </a:defRPr>
    </a:lvl1pPr>
    <a:lvl2pPr marL="389582" algn="l" rtl="0" fontAlgn="base">
      <a:spcBef>
        <a:spcPct val="0"/>
      </a:spcBef>
      <a:spcAft>
        <a:spcPct val="0"/>
      </a:spcAft>
      <a:defRPr sz="1600" kern="1200">
        <a:solidFill>
          <a:schemeClr val="tx1"/>
        </a:solidFill>
        <a:latin typeface="Arial" charset="0"/>
        <a:ea typeface="+mn-ea"/>
        <a:cs typeface="+mn-cs"/>
      </a:defRPr>
    </a:lvl2pPr>
    <a:lvl3pPr marL="779163" algn="l" rtl="0" fontAlgn="base">
      <a:spcBef>
        <a:spcPct val="0"/>
      </a:spcBef>
      <a:spcAft>
        <a:spcPct val="0"/>
      </a:spcAft>
      <a:defRPr sz="1600" kern="1200">
        <a:solidFill>
          <a:schemeClr val="tx1"/>
        </a:solidFill>
        <a:latin typeface="Arial" charset="0"/>
        <a:ea typeface="+mn-ea"/>
        <a:cs typeface="+mn-cs"/>
      </a:defRPr>
    </a:lvl3pPr>
    <a:lvl4pPr marL="1168745" algn="l" rtl="0" fontAlgn="base">
      <a:spcBef>
        <a:spcPct val="0"/>
      </a:spcBef>
      <a:spcAft>
        <a:spcPct val="0"/>
      </a:spcAft>
      <a:defRPr sz="1600" kern="1200">
        <a:solidFill>
          <a:schemeClr val="tx1"/>
        </a:solidFill>
        <a:latin typeface="Arial" charset="0"/>
        <a:ea typeface="+mn-ea"/>
        <a:cs typeface="+mn-cs"/>
      </a:defRPr>
    </a:lvl4pPr>
    <a:lvl5pPr marL="1558326" algn="l" rtl="0" fontAlgn="base">
      <a:spcBef>
        <a:spcPct val="0"/>
      </a:spcBef>
      <a:spcAft>
        <a:spcPct val="0"/>
      </a:spcAft>
      <a:defRPr sz="1600" kern="1200">
        <a:solidFill>
          <a:schemeClr val="tx1"/>
        </a:solidFill>
        <a:latin typeface="Arial" charset="0"/>
        <a:ea typeface="+mn-ea"/>
        <a:cs typeface="+mn-cs"/>
      </a:defRPr>
    </a:lvl5pPr>
    <a:lvl6pPr marL="1947908" algn="l" defTabSz="779163" rtl="0" eaLnBrk="1" latinLnBrk="0" hangingPunct="1">
      <a:defRPr sz="1600" kern="1200">
        <a:solidFill>
          <a:schemeClr val="tx1"/>
        </a:solidFill>
        <a:latin typeface="Arial" charset="0"/>
        <a:ea typeface="+mn-ea"/>
        <a:cs typeface="+mn-cs"/>
      </a:defRPr>
    </a:lvl6pPr>
    <a:lvl7pPr marL="2337489" algn="l" defTabSz="779163" rtl="0" eaLnBrk="1" latinLnBrk="0" hangingPunct="1">
      <a:defRPr sz="1600" kern="1200">
        <a:solidFill>
          <a:schemeClr val="tx1"/>
        </a:solidFill>
        <a:latin typeface="Arial" charset="0"/>
        <a:ea typeface="+mn-ea"/>
        <a:cs typeface="+mn-cs"/>
      </a:defRPr>
    </a:lvl7pPr>
    <a:lvl8pPr marL="2727071" algn="l" defTabSz="779163" rtl="0" eaLnBrk="1" latinLnBrk="0" hangingPunct="1">
      <a:defRPr sz="1600" kern="1200">
        <a:solidFill>
          <a:schemeClr val="tx1"/>
        </a:solidFill>
        <a:latin typeface="Arial" charset="0"/>
        <a:ea typeface="+mn-ea"/>
        <a:cs typeface="+mn-cs"/>
      </a:defRPr>
    </a:lvl8pPr>
    <a:lvl9pPr marL="3116652" algn="l" defTabSz="779163" rtl="0" eaLnBrk="1" latinLnBrk="0" hangingPunct="1">
      <a:defRPr sz="1600" kern="1200">
        <a:solidFill>
          <a:schemeClr val="tx1"/>
        </a:solidFill>
        <a:latin typeface="Arial" charset="0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3" orient="horz" pos="1620">
          <p15:clr>
            <a:srgbClr val="A4A3A4"/>
          </p15:clr>
        </p15:guide>
        <p15:guide id="4" pos="2880" userDrawn="1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>
        <p15:guide id="1" orient="horz" pos="2957" userDrawn="1">
          <p15:clr>
            <a:srgbClr val="A4A3A4"/>
          </p15:clr>
        </p15:guide>
        <p15:guide id="2" pos="2238" userDrawn="1">
          <p15:clr>
            <a:srgbClr val="A4A3A4"/>
          </p15:clr>
        </p15:guide>
      </p15:notes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 useTimings="0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093691"/>
    <a:srgbClr val="0000D2"/>
    <a:srgbClr val="FF0000"/>
    <a:srgbClr val="FF5353"/>
    <a:srgbClr val="FFFFFF"/>
    <a:srgbClr val="072B73"/>
    <a:srgbClr val="C6D9F1"/>
    <a:srgbClr val="FFFF99"/>
    <a:srgbClr val="6AE26A"/>
    <a:srgbClr val="FFFF00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Estilo medio 2 - Énfasis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10A1B5D5-9B99-4C35-A422-299274C87663}" styleName="Estilo medio 1 - Énfasis 6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accent6"/>
              </a:solidFill>
            </a:ln>
          </a:left>
          <a:right>
            <a:ln w="12700" cmpd="sng">
              <a:solidFill>
                <a:schemeClr val="accent6"/>
              </a:solidFill>
            </a:ln>
          </a:right>
          <a:top>
            <a:ln w="12700" cmpd="sng">
              <a:solidFill>
                <a:schemeClr val="accent6"/>
              </a:solidFill>
            </a:ln>
          </a:top>
          <a:bottom>
            <a:ln w="12700" cmpd="sng">
              <a:solidFill>
                <a:schemeClr val="accent6"/>
              </a:solidFill>
            </a:ln>
          </a:bottom>
          <a:insideH>
            <a:ln w="12700" cmpd="sng">
              <a:solidFill>
                <a:schemeClr val="accent6"/>
              </a:solidFill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accent6">
              <a:tint val="20000"/>
            </a:schemeClr>
          </a:solidFill>
        </a:fill>
      </a:tcStyle>
    </a:band1H>
    <a:band1V>
      <a:tcStyle>
        <a:tcBdr/>
        <a:fill>
          <a:solidFill>
            <a:schemeClr val="accent6">
              <a:tint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6"/>
              </a:solidFill>
            </a:ln>
          </a:top>
        </a:tcBdr>
        <a:fill>
          <a:solidFill>
            <a:schemeClr val="lt1"/>
          </a:solidFill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6"/>
          </a:solidFill>
        </a:fill>
      </a:tcStyle>
    </a:firstRow>
  </a:tblStyle>
  <a:tblStyle styleId="{2D5ABB26-0587-4C30-8999-92F81FD0307C}" styleName="Sin estilo ni cuadrícula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</a:tblStyle>
  <a:tblStyle styleId="{17292A2E-F333-43FB-9621-5CBBE7FDCDCB}" styleName="Estilo claro 2 - Acento 4">
    <a:wholeTbl>
      <a:tcTxStyle>
        <a:fontRef idx="minor">
          <a:scrgbClr r="0" g="0" b="0"/>
        </a:fontRef>
        <a:schemeClr val="tx1"/>
      </a:tcTxStyle>
      <a:tcStyle>
        <a:tcBdr>
          <a:left>
            <a:lnRef idx="1">
              <a:schemeClr val="accent4"/>
            </a:lnRef>
          </a:left>
          <a:right>
            <a:lnRef idx="1">
              <a:schemeClr val="accent4"/>
            </a:lnRef>
          </a:right>
          <a:top>
            <a:lnRef idx="1">
              <a:schemeClr val="accent4"/>
            </a:lnRef>
          </a:top>
          <a:bottom>
            <a:lnRef idx="1">
              <a:schemeClr val="accent4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>
          <a:top>
            <a:lnRef idx="1">
              <a:schemeClr val="accent4"/>
            </a:lnRef>
          </a:top>
          <a:bottom>
            <a:lnRef idx="1">
              <a:schemeClr val="accent4"/>
            </a:lnRef>
          </a:bottom>
        </a:tcBdr>
      </a:tcStyle>
    </a:band1H>
    <a:band1V>
      <a:tcStyle>
        <a:tcBdr>
          <a:left>
            <a:lnRef idx="1">
              <a:schemeClr val="accent4"/>
            </a:lnRef>
          </a:left>
          <a:right>
            <a:lnRef idx="1">
              <a:schemeClr val="accent4"/>
            </a:lnRef>
          </a:right>
        </a:tcBdr>
      </a:tcStyle>
    </a:band1V>
    <a:band2V>
      <a:tcStyle>
        <a:tcBdr>
          <a:left>
            <a:lnRef idx="1">
              <a:schemeClr val="accent4"/>
            </a:lnRef>
          </a:left>
          <a:right>
            <a:lnRef idx="1">
              <a:schemeClr val="accent4"/>
            </a:lnRef>
          </a:right>
        </a:tcBdr>
      </a:tcStyle>
    </a:band2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4"/>
              </a:solidFill>
            </a:ln>
          </a:top>
        </a:tcBdr>
      </a:tcStyle>
    </a:lastRow>
    <a:firstRow>
      <a:tcTxStyle b="on">
        <a:fontRef idx="minor">
          <a:scrgbClr r="0" g="0" b="0"/>
        </a:fontRef>
        <a:schemeClr val="bg1"/>
      </a:tcTxStyle>
      <a:tcStyle>
        <a:tcBdr/>
        <a:fillRef idx="1">
          <a:schemeClr val="accent4"/>
        </a:fillRef>
      </a:tcStyle>
    </a:firstRow>
  </a:tblStyle>
  <a:tblStyle styleId="{0505E3EF-67EA-436B-97B2-0124C06EBD24}" styleName="Estilo medio 4 - Énfasis 3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accent3"/>
              </a:solidFill>
            </a:ln>
          </a:left>
          <a:right>
            <a:ln w="12700" cmpd="sng">
              <a:solidFill>
                <a:schemeClr val="accent3"/>
              </a:solidFill>
            </a:ln>
          </a:right>
          <a:top>
            <a:ln w="12700" cmpd="sng">
              <a:solidFill>
                <a:schemeClr val="accent3"/>
              </a:solidFill>
            </a:ln>
          </a:top>
          <a:bottom>
            <a:ln w="12700" cmpd="sng">
              <a:solidFill>
                <a:schemeClr val="accent3"/>
              </a:solidFill>
            </a:ln>
          </a:bottom>
          <a:insideH>
            <a:ln w="12700" cmpd="sng">
              <a:solidFill>
                <a:schemeClr val="accent3"/>
              </a:solidFill>
            </a:ln>
          </a:insideH>
          <a:insideV>
            <a:ln w="12700" cmpd="sng">
              <a:solidFill>
                <a:schemeClr val="accent3"/>
              </a:solidFill>
            </a:ln>
          </a:insideV>
        </a:tcBdr>
        <a:fill>
          <a:solidFill>
            <a:schemeClr val="accent3">
              <a:tint val="20000"/>
            </a:schemeClr>
          </a:solidFill>
        </a:fill>
      </a:tcStyle>
    </a:wholeTbl>
    <a:band1H>
      <a:tcStyle>
        <a:tcBdr/>
        <a:fill>
          <a:solidFill>
            <a:schemeClr val="accent3">
              <a:tint val="40000"/>
            </a:schemeClr>
          </a:solidFill>
        </a:fill>
      </a:tcStyle>
    </a:band1H>
    <a:band1V>
      <a:tcStyle>
        <a:tcBdr/>
        <a:fill>
          <a:solidFill>
            <a:schemeClr val="accent3">
              <a:tint val="4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25400" cmpd="sng">
              <a:solidFill>
                <a:schemeClr val="accent3"/>
              </a:solidFill>
            </a:ln>
          </a:top>
        </a:tcBdr>
        <a:fill>
          <a:solidFill>
            <a:schemeClr val="accent3">
              <a:tint val="20000"/>
            </a:schemeClr>
          </a:solidFill>
        </a:fill>
      </a:tcStyle>
    </a:lastRow>
    <a:firstRow>
      <a:tcTxStyle b="on"/>
      <a:tcStyle>
        <a:tcBdr/>
        <a:fill>
          <a:solidFill>
            <a:schemeClr val="accent3">
              <a:tint val="20000"/>
            </a:schemeClr>
          </a:solidFill>
        </a:fill>
      </a:tcStyle>
    </a:firstRow>
  </a:tblStyle>
  <a:tblStyle styleId="{0E3FDE45-AF77-4B5C-9715-49D594BDF05E}" styleName="Estilo claro 1 - Acento 2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12700" cmpd="sng">
              <a:solidFill>
                <a:schemeClr val="accent2"/>
              </a:solidFill>
            </a:ln>
          </a:top>
          <a:bottom>
            <a:ln w="12700" cmpd="sng">
              <a:solidFill>
                <a:schemeClr val="accent2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2">
              <a:alpha val="2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2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12700" cmpd="sng">
              <a:solidFill>
                <a:schemeClr val="accent2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12700" cmpd="sng">
              <a:solidFill>
                <a:schemeClr val="accent2"/>
              </a:solidFill>
            </a:ln>
          </a:bottom>
        </a:tcBdr>
        <a:fill>
          <a:noFill/>
        </a:fill>
      </a:tcStyle>
    </a:firstRow>
  </a:tblStyle>
  <a:tblStyle styleId="{F5AB1C69-6EDB-4FF4-983F-18BD219EF322}" styleName="Estilo medio 2 - Énfasis 3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3">
              <a:tint val="20000"/>
            </a:schemeClr>
          </a:solidFill>
        </a:fill>
      </a:tcStyle>
    </a:wholeTbl>
    <a:band1H>
      <a:tcStyle>
        <a:tcBdr/>
        <a:fill>
          <a:solidFill>
            <a:schemeClr val="accent3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3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3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3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3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3"/>
          </a:solidFill>
        </a:fill>
      </a:tcStyle>
    </a:firstRow>
  </a:tblStyle>
  <a:tblStyle styleId="{21E4AEA4-8DFA-4A89-87EB-49C32662AFE0}" styleName="Estilo medio 2 - Énfasis 2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2">
              <a:tint val="20000"/>
            </a:schemeClr>
          </a:solidFill>
        </a:fill>
      </a:tcStyle>
    </a:wholeTbl>
    <a:band1H>
      <a:tcStyle>
        <a:tcBdr/>
        <a:fill>
          <a:solidFill>
            <a:schemeClr val="accent2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2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2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2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2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2"/>
          </a:solidFill>
        </a:fill>
      </a:tcStyle>
    </a:firstRow>
  </a:tblStyle>
  <a:tblStyle styleId="{00A15C55-8517-42AA-B614-E9B94910E393}" styleName="Estilo medio 2 - Énfasis 4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4">
              <a:tint val="20000"/>
            </a:schemeClr>
          </a:solidFill>
        </a:fill>
      </a:tcStyle>
    </a:wholeTbl>
    <a:band1H>
      <a:tcStyle>
        <a:tcBdr/>
        <a:fill>
          <a:solidFill>
            <a:schemeClr val="accent4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4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4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4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4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4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4995" autoAdjust="0"/>
    <p:restoredTop sz="92774" autoAdjust="0"/>
  </p:normalViewPr>
  <p:slideViewPr>
    <p:cSldViewPr>
      <p:cViewPr varScale="1">
        <p:scale>
          <a:sx n="102" d="100"/>
          <a:sy n="102" d="100"/>
        </p:scale>
        <p:origin x="926" y="82"/>
      </p:cViewPr>
      <p:guideLst>
        <p:guide orient="horz" pos="1620"/>
        <p:guide pos="2880"/>
      </p:guideLst>
    </p:cSldViewPr>
  </p:slideViewPr>
  <p:outlineViewPr>
    <p:cViewPr>
      <p:scale>
        <a:sx n="33" d="100"/>
        <a:sy n="33" d="100"/>
      </p:scale>
      <p:origin x="0" y="0"/>
    </p:cViewPr>
  </p:outlineViewPr>
  <p:notesTextViewPr>
    <p:cViewPr>
      <p:scale>
        <a:sx n="200" d="100"/>
        <a:sy n="200" d="100"/>
      </p:scale>
      <p:origin x="0" y="0"/>
    </p:cViewPr>
  </p:notesTextViewPr>
  <p:sorterViewPr>
    <p:cViewPr>
      <p:scale>
        <a:sx n="66" d="100"/>
        <a:sy n="66" d="100"/>
      </p:scale>
      <p:origin x="0" y="0"/>
    </p:cViewPr>
  </p:sorterViewPr>
  <p:notesViewPr>
    <p:cSldViewPr>
      <p:cViewPr varScale="1">
        <p:scale>
          <a:sx n="71" d="100"/>
          <a:sy n="71" d="100"/>
        </p:scale>
        <p:origin x="-1806" y="-108"/>
      </p:cViewPr>
      <p:guideLst>
        <p:guide orient="horz" pos="2957"/>
        <p:guide pos="2238"/>
      </p:guideLst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9" Type="http://schemas.openxmlformats.org/officeDocument/2006/relationships/handoutMaster" Target="handoutMasters/handoutMaster1.xml"/><Relationship Id="rId21" Type="http://schemas.openxmlformats.org/officeDocument/2006/relationships/slide" Target="slides/slide20.xml"/><Relationship Id="rId34" Type="http://schemas.openxmlformats.org/officeDocument/2006/relationships/slide" Target="slides/slide33.xml"/><Relationship Id="rId42" Type="http://schemas.openxmlformats.org/officeDocument/2006/relationships/theme" Target="theme/theme1.xml"/><Relationship Id="rId7" Type="http://schemas.openxmlformats.org/officeDocument/2006/relationships/slide" Target="slides/slide6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slide" Target="slides/slide28.xml"/><Relationship Id="rId41" Type="http://schemas.openxmlformats.org/officeDocument/2006/relationships/viewProps" Target="view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40" Type="http://schemas.openxmlformats.org/officeDocument/2006/relationships/presProps" Target="presProps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slide" Target="slides/slide30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tableStyles" Target="tableStyles.xml"/><Relationship Id="rId8" Type="http://schemas.openxmlformats.org/officeDocument/2006/relationships/slide" Target="slides/slide7.xml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notesMaster" Target="notesMasters/notesMaster1.xml"/></Relationships>
</file>

<file path=ppt/diagrams/colors1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data1.xml><?xml version="1.0" encoding="utf-8"?>
<dgm:dataModel xmlns:dgm="http://schemas.openxmlformats.org/drawingml/2006/diagram" xmlns:a="http://schemas.openxmlformats.org/drawingml/2006/main">
  <dgm:ptLst>
    <dgm:pt modelId="{080531B0-0E01-2E40-85C8-7238EFDC4075}" type="doc">
      <dgm:prSet loTypeId="urn:microsoft.com/office/officeart/2005/8/layout/hList1" loCatId="" qsTypeId="urn:microsoft.com/office/officeart/2005/8/quickstyle/simple1" qsCatId="simple" csTypeId="urn:microsoft.com/office/officeart/2005/8/colors/accent1_2" csCatId="accent1" phldr="1"/>
      <dgm:spPr/>
      <dgm:t>
        <a:bodyPr/>
        <a:lstStyle/>
        <a:p>
          <a:endParaRPr lang="es-MX"/>
        </a:p>
      </dgm:t>
    </dgm:pt>
    <dgm:pt modelId="{840D524A-7ED4-B142-A948-55A249F25201}">
      <dgm:prSet phldrT="[Texto]"/>
      <dgm:spPr>
        <a:xfrm>
          <a:off x="2882" y="116780"/>
          <a:ext cx="2810247" cy="604800"/>
        </a:xfrm>
        <a:prstGeom prst="rect">
          <a:avLst/>
        </a:prstGeom>
        <a:solidFill>
          <a:srgbClr val="156082">
            <a:hueOff val="0"/>
            <a:satOff val="0"/>
            <a:lumOff val="0"/>
            <a:alphaOff val="0"/>
          </a:srgbClr>
        </a:solidFill>
        <a:ln w="19050" cap="flat" cmpd="sng" algn="ctr">
          <a:solidFill>
            <a:srgbClr val="156082">
              <a:hueOff val="0"/>
              <a:satOff val="0"/>
              <a:lumOff val="0"/>
              <a:alphaOff val="0"/>
            </a:srgbClr>
          </a:solidFill>
          <a:prstDash val="solid"/>
          <a:miter lim="800000"/>
        </a:ln>
        <a:effectLst/>
      </dgm:spPr>
      <dgm:t>
        <a:bodyPr/>
        <a:lstStyle/>
        <a:p>
          <a:pPr>
            <a:buNone/>
          </a:pPr>
          <a:r>
            <a:rPr lang="es-MX" dirty="0">
              <a:solidFill>
                <a:sysClr val="window" lastClr="FFFFFF"/>
              </a:solidFill>
              <a:latin typeface="Aptos" panose="02110004020202020204"/>
              <a:ea typeface="+mn-ea"/>
              <a:cs typeface="+mn-cs"/>
            </a:rPr>
            <a:t>Escenario I</a:t>
          </a:r>
        </a:p>
      </dgm:t>
    </dgm:pt>
    <dgm:pt modelId="{5B515F5B-C78C-0B42-AA13-76B55DBC5F6E}" type="parTrans" cxnId="{8616AC25-7411-2D42-A082-E346EE2396A0}">
      <dgm:prSet/>
      <dgm:spPr/>
      <dgm:t>
        <a:bodyPr/>
        <a:lstStyle/>
        <a:p>
          <a:endParaRPr lang="es-MX"/>
        </a:p>
      </dgm:t>
    </dgm:pt>
    <dgm:pt modelId="{3F9C679D-2321-9E45-B73B-D3F4A0262129}" type="sibTrans" cxnId="{8616AC25-7411-2D42-A082-E346EE2396A0}">
      <dgm:prSet/>
      <dgm:spPr/>
      <dgm:t>
        <a:bodyPr/>
        <a:lstStyle/>
        <a:p>
          <a:endParaRPr lang="es-MX"/>
        </a:p>
      </dgm:t>
    </dgm:pt>
    <dgm:pt modelId="{67E583CF-7373-F141-A974-39558918F0F8}">
      <dgm:prSet phldrT="[Texto]"/>
      <dgm:spPr>
        <a:xfrm>
          <a:off x="2882" y="721580"/>
          <a:ext cx="2810247" cy="3955888"/>
        </a:xfrm>
        <a:prstGeom prst="rect">
          <a:avLst/>
        </a:prstGeom>
        <a:solidFill>
          <a:schemeClr val="accent3">
            <a:lumMod val="20000"/>
            <a:lumOff val="80000"/>
            <a:alpha val="90000"/>
          </a:schemeClr>
        </a:solidFill>
        <a:ln w="19050" cap="flat" cmpd="sng" algn="ctr">
          <a:solidFill>
            <a:srgbClr val="156082">
              <a:alpha val="90000"/>
              <a:tint val="40000"/>
              <a:hueOff val="0"/>
              <a:satOff val="0"/>
              <a:lumOff val="0"/>
              <a:alphaOff val="0"/>
            </a:srgbClr>
          </a:solidFill>
          <a:prstDash val="solid"/>
          <a:miter lim="800000"/>
        </a:ln>
        <a:effectLst/>
      </dgm:spPr>
      <dgm:t>
        <a:bodyPr/>
        <a:lstStyle/>
        <a:p>
          <a:pPr algn="just">
            <a:buChar char="•"/>
          </a:pPr>
          <a:r>
            <a:rPr lang="es-ES" dirty="0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Aptos" panose="02110004020202020204"/>
              <a:ea typeface="+mn-ea"/>
              <a:cs typeface="+mn-cs"/>
            </a:rPr>
            <a:t>Área geográfica sin presencia del vector, con o sin condiciones para el desarrollo del vector con o sin casos importados, pero sin casos autóctonos</a:t>
          </a:r>
          <a:endParaRPr lang="es-MX" dirty="0">
            <a:solidFill>
              <a:sysClr val="windowText" lastClr="000000">
                <a:hueOff val="0"/>
                <a:satOff val="0"/>
                <a:lumOff val="0"/>
                <a:alphaOff val="0"/>
              </a:sysClr>
            </a:solidFill>
            <a:latin typeface="Aptos" panose="02110004020202020204"/>
            <a:ea typeface="+mn-ea"/>
            <a:cs typeface="+mn-cs"/>
          </a:endParaRPr>
        </a:p>
      </dgm:t>
    </dgm:pt>
    <dgm:pt modelId="{B37DE7CC-1E67-DB4A-B7CD-F514C8AAABED}" type="parTrans" cxnId="{EE756404-7327-D24C-B3B3-C5AF17EBC5E4}">
      <dgm:prSet/>
      <dgm:spPr/>
      <dgm:t>
        <a:bodyPr/>
        <a:lstStyle/>
        <a:p>
          <a:endParaRPr lang="es-MX"/>
        </a:p>
      </dgm:t>
    </dgm:pt>
    <dgm:pt modelId="{7A5E3637-D2A6-8A47-891F-842469B1A669}" type="sibTrans" cxnId="{EE756404-7327-D24C-B3B3-C5AF17EBC5E4}">
      <dgm:prSet/>
      <dgm:spPr/>
      <dgm:t>
        <a:bodyPr/>
        <a:lstStyle/>
        <a:p>
          <a:endParaRPr lang="es-MX"/>
        </a:p>
      </dgm:t>
    </dgm:pt>
    <dgm:pt modelId="{D6388E33-6660-D742-BC00-90E017EBD8A9}">
      <dgm:prSet phldrT="[Texto]"/>
      <dgm:spPr>
        <a:xfrm>
          <a:off x="3206563" y="116780"/>
          <a:ext cx="2810247" cy="604800"/>
        </a:xfrm>
        <a:prstGeom prst="rect">
          <a:avLst/>
        </a:prstGeom>
        <a:solidFill>
          <a:srgbClr val="156082">
            <a:hueOff val="0"/>
            <a:satOff val="0"/>
            <a:lumOff val="0"/>
            <a:alphaOff val="0"/>
          </a:srgbClr>
        </a:solidFill>
        <a:ln w="19050" cap="flat" cmpd="sng" algn="ctr">
          <a:solidFill>
            <a:srgbClr val="156082">
              <a:hueOff val="0"/>
              <a:satOff val="0"/>
              <a:lumOff val="0"/>
              <a:alphaOff val="0"/>
            </a:srgbClr>
          </a:solidFill>
          <a:prstDash val="solid"/>
          <a:miter lim="800000"/>
        </a:ln>
        <a:effectLst/>
      </dgm:spPr>
      <dgm:t>
        <a:bodyPr/>
        <a:lstStyle/>
        <a:p>
          <a:pPr>
            <a:buNone/>
          </a:pPr>
          <a:r>
            <a:rPr lang="es-MX" dirty="0">
              <a:solidFill>
                <a:sysClr val="window" lastClr="FFFFFF"/>
              </a:solidFill>
              <a:latin typeface="Aptos" panose="02110004020202020204"/>
              <a:ea typeface="+mn-ea"/>
              <a:cs typeface="+mn-cs"/>
            </a:rPr>
            <a:t>Escenario II</a:t>
          </a:r>
        </a:p>
      </dgm:t>
    </dgm:pt>
    <dgm:pt modelId="{21631077-00ED-0C4B-98D8-AFF1C5D58DA7}" type="parTrans" cxnId="{8373CA97-4862-0943-8E7E-FD5A643B9F97}">
      <dgm:prSet/>
      <dgm:spPr/>
      <dgm:t>
        <a:bodyPr/>
        <a:lstStyle/>
        <a:p>
          <a:endParaRPr lang="es-MX"/>
        </a:p>
      </dgm:t>
    </dgm:pt>
    <dgm:pt modelId="{58A296F6-B114-D34A-B9BE-84D211430C39}" type="sibTrans" cxnId="{8373CA97-4862-0943-8E7E-FD5A643B9F97}">
      <dgm:prSet/>
      <dgm:spPr/>
      <dgm:t>
        <a:bodyPr/>
        <a:lstStyle/>
        <a:p>
          <a:endParaRPr lang="es-MX"/>
        </a:p>
      </dgm:t>
    </dgm:pt>
    <dgm:pt modelId="{FA7E276F-A66C-5C48-9F25-3DB0F9B56422}">
      <dgm:prSet phldrT="[Texto]"/>
      <dgm:spPr>
        <a:xfrm>
          <a:off x="3206563" y="721580"/>
          <a:ext cx="2810247" cy="3955888"/>
        </a:xfrm>
        <a:prstGeom prst="rect">
          <a:avLst/>
        </a:prstGeom>
        <a:solidFill>
          <a:schemeClr val="accent3">
            <a:lumMod val="20000"/>
            <a:lumOff val="80000"/>
            <a:alpha val="90000"/>
          </a:schemeClr>
        </a:solidFill>
        <a:ln w="19050" cap="flat" cmpd="sng" algn="ctr">
          <a:solidFill>
            <a:srgbClr val="156082">
              <a:alpha val="90000"/>
              <a:tint val="40000"/>
              <a:hueOff val="0"/>
              <a:satOff val="0"/>
              <a:lumOff val="0"/>
              <a:alphaOff val="0"/>
            </a:srgbClr>
          </a:solidFill>
          <a:prstDash val="solid"/>
          <a:miter lim="800000"/>
        </a:ln>
        <a:effectLst/>
      </dgm:spPr>
      <dgm:t>
        <a:bodyPr/>
        <a:lstStyle/>
        <a:p>
          <a:pPr algn="l">
            <a:buChar char="•"/>
          </a:pPr>
          <a:r>
            <a:rPr lang="es-ES" dirty="0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Aptos" panose="02110004020202020204"/>
              <a:ea typeface="+mn-ea"/>
              <a:cs typeface="+mn-cs"/>
            </a:rPr>
            <a:t>Área geográfica con presencia del vector con o sin casos importados, pero sin casos autóctonos de dengue y otras </a:t>
          </a:r>
          <a:r>
            <a:rPr lang="es-ES" dirty="0" err="1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Aptos" panose="02110004020202020204"/>
              <a:ea typeface="+mn-ea"/>
              <a:cs typeface="+mn-cs"/>
            </a:rPr>
            <a:t>arbovirosis</a:t>
          </a:r>
          <a:r>
            <a:rPr lang="es-ES" dirty="0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Aptos" panose="02110004020202020204"/>
              <a:ea typeface="+mn-ea"/>
              <a:cs typeface="+mn-cs"/>
            </a:rPr>
            <a:t>.</a:t>
          </a:r>
          <a:endParaRPr lang="es-MX" dirty="0">
            <a:solidFill>
              <a:sysClr val="windowText" lastClr="000000">
                <a:hueOff val="0"/>
                <a:satOff val="0"/>
                <a:lumOff val="0"/>
                <a:alphaOff val="0"/>
              </a:sysClr>
            </a:solidFill>
            <a:latin typeface="Aptos" panose="02110004020202020204"/>
            <a:ea typeface="+mn-ea"/>
            <a:cs typeface="+mn-cs"/>
          </a:endParaRPr>
        </a:p>
      </dgm:t>
    </dgm:pt>
    <dgm:pt modelId="{F4F63204-832E-AE4A-A5A4-1BD530BB1F8D}" type="parTrans" cxnId="{A68BC0E3-3080-AD46-A4DC-0FE32FAB7A31}">
      <dgm:prSet/>
      <dgm:spPr/>
      <dgm:t>
        <a:bodyPr/>
        <a:lstStyle/>
        <a:p>
          <a:endParaRPr lang="es-MX"/>
        </a:p>
      </dgm:t>
    </dgm:pt>
    <dgm:pt modelId="{FA65CCE9-D4D4-FC42-A5E4-8FD36591F481}" type="sibTrans" cxnId="{A68BC0E3-3080-AD46-A4DC-0FE32FAB7A31}">
      <dgm:prSet/>
      <dgm:spPr/>
      <dgm:t>
        <a:bodyPr/>
        <a:lstStyle/>
        <a:p>
          <a:endParaRPr lang="es-MX"/>
        </a:p>
      </dgm:t>
    </dgm:pt>
    <dgm:pt modelId="{951D99FC-8667-4945-B4AA-B8A4E1117AA6}">
      <dgm:prSet phldrT="[Texto]"/>
      <dgm:spPr>
        <a:xfrm>
          <a:off x="6410245" y="116780"/>
          <a:ext cx="2810247" cy="604800"/>
        </a:xfrm>
        <a:prstGeom prst="rect">
          <a:avLst/>
        </a:prstGeom>
        <a:solidFill>
          <a:srgbClr val="156082">
            <a:hueOff val="0"/>
            <a:satOff val="0"/>
            <a:lumOff val="0"/>
            <a:alphaOff val="0"/>
          </a:srgbClr>
        </a:solidFill>
        <a:ln w="19050" cap="flat" cmpd="sng" algn="ctr">
          <a:solidFill>
            <a:srgbClr val="156082">
              <a:hueOff val="0"/>
              <a:satOff val="0"/>
              <a:lumOff val="0"/>
              <a:alphaOff val="0"/>
            </a:srgbClr>
          </a:solidFill>
          <a:prstDash val="solid"/>
          <a:miter lim="800000"/>
        </a:ln>
        <a:effectLst/>
      </dgm:spPr>
      <dgm:t>
        <a:bodyPr/>
        <a:lstStyle/>
        <a:p>
          <a:pPr>
            <a:buNone/>
          </a:pPr>
          <a:r>
            <a:rPr lang="es-MX" dirty="0">
              <a:solidFill>
                <a:sysClr val="window" lastClr="FFFFFF"/>
              </a:solidFill>
              <a:latin typeface="Aptos" panose="02110004020202020204"/>
              <a:ea typeface="+mn-ea"/>
              <a:cs typeface="+mn-cs"/>
            </a:rPr>
            <a:t>Escenario III</a:t>
          </a:r>
        </a:p>
      </dgm:t>
    </dgm:pt>
    <dgm:pt modelId="{B8A12170-E461-9B4A-9CFA-6B8793073561}" type="parTrans" cxnId="{5890BB34-D4AA-664E-85DC-320A2A74D2CF}">
      <dgm:prSet/>
      <dgm:spPr/>
      <dgm:t>
        <a:bodyPr/>
        <a:lstStyle/>
        <a:p>
          <a:endParaRPr lang="es-MX"/>
        </a:p>
      </dgm:t>
    </dgm:pt>
    <dgm:pt modelId="{7FDE91CE-B5D7-A44C-881A-3F19DBF96150}" type="sibTrans" cxnId="{5890BB34-D4AA-664E-85DC-320A2A74D2CF}">
      <dgm:prSet/>
      <dgm:spPr/>
      <dgm:t>
        <a:bodyPr/>
        <a:lstStyle/>
        <a:p>
          <a:endParaRPr lang="es-MX"/>
        </a:p>
      </dgm:t>
    </dgm:pt>
    <dgm:pt modelId="{5AB2EEED-017B-4E47-9C48-2C89823688CE}">
      <dgm:prSet phldrT="[Texto]"/>
      <dgm:spPr>
        <a:xfrm>
          <a:off x="6410245" y="721580"/>
          <a:ext cx="2810247" cy="3955888"/>
        </a:xfrm>
        <a:prstGeom prst="rect">
          <a:avLst/>
        </a:prstGeom>
        <a:solidFill>
          <a:schemeClr val="accent3">
            <a:lumMod val="20000"/>
            <a:lumOff val="80000"/>
            <a:alpha val="90000"/>
          </a:schemeClr>
        </a:solidFill>
        <a:ln w="19050" cap="flat" cmpd="sng" algn="ctr">
          <a:solidFill>
            <a:srgbClr val="156082">
              <a:alpha val="90000"/>
              <a:tint val="40000"/>
              <a:hueOff val="0"/>
              <a:satOff val="0"/>
              <a:lumOff val="0"/>
              <a:alphaOff val="0"/>
            </a:srgbClr>
          </a:solidFill>
          <a:prstDash val="solid"/>
          <a:miter lim="800000"/>
        </a:ln>
        <a:effectLst/>
      </dgm:spPr>
      <dgm:t>
        <a:bodyPr/>
        <a:lstStyle/>
        <a:p>
          <a:pPr>
            <a:buChar char="•"/>
          </a:pPr>
          <a:r>
            <a:rPr lang="es-MX" dirty="0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Aptos" panose="02110004020202020204"/>
              <a:ea typeface="+mn-ea"/>
              <a:cs typeface="+mn-cs"/>
            </a:rPr>
            <a:t>Área geográfica con presencia del vector y presencia de casos autóctonos de dengue y otras </a:t>
          </a:r>
          <a:r>
            <a:rPr lang="es-MX" dirty="0" err="1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Aptos" panose="02110004020202020204"/>
              <a:ea typeface="+mn-ea"/>
              <a:cs typeface="+mn-cs"/>
            </a:rPr>
            <a:t>arbovirosis</a:t>
          </a:r>
          <a:r>
            <a:rPr lang="es-MX" dirty="0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Aptos" panose="02110004020202020204"/>
              <a:ea typeface="+mn-ea"/>
              <a:cs typeface="+mn-cs"/>
            </a:rPr>
            <a:t>:</a:t>
          </a:r>
        </a:p>
      </dgm:t>
    </dgm:pt>
    <dgm:pt modelId="{D6A230CF-B006-F34A-B1E7-39AB94C0CE9E}" type="parTrans" cxnId="{C2F99F84-99A2-0A40-B5BD-64B784EF1881}">
      <dgm:prSet/>
      <dgm:spPr/>
      <dgm:t>
        <a:bodyPr/>
        <a:lstStyle/>
        <a:p>
          <a:endParaRPr lang="es-MX"/>
        </a:p>
      </dgm:t>
    </dgm:pt>
    <dgm:pt modelId="{BB7EF0F4-B01B-EB47-AF3C-1A87462039CE}" type="sibTrans" cxnId="{C2F99F84-99A2-0A40-B5BD-64B784EF1881}">
      <dgm:prSet/>
      <dgm:spPr/>
      <dgm:t>
        <a:bodyPr/>
        <a:lstStyle/>
        <a:p>
          <a:endParaRPr lang="es-MX"/>
        </a:p>
      </dgm:t>
    </dgm:pt>
    <dgm:pt modelId="{D3AC1613-A871-43AA-BD13-E4605A618822}">
      <dgm:prSet/>
      <dgm:spPr/>
      <dgm:t>
        <a:bodyPr/>
        <a:lstStyle/>
        <a:p>
          <a:pPr algn="just">
            <a:buChar char="•"/>
          </a:pPr>
          <a:r>
            <a:rPr lang="es-ES" dirty="0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Aptos" panose="02110004020202020204"/>
              <a:ea typeface="+mn-ea"/>
              <a:cs typeface="+mn-cs"/>
            </a:rPr>
            <a:t>de dengue y otras arbovirosis</a:t>
          </a:r>
          <a:endParaRPr lang="es-PE" dirty="0">
            <a:solidFill>
              <a:sysClr val="windowText" lastClr="000000">
                <a:hueOff val="0"/>
                <a:satOff val="0"/>
                <a:lumOff val="0"/>
                <a:alphaOff val="0"/>
              </a:sysClr>
            </a:solidFill>
            <a:latin typeface="Aptos" panose="02110004020202020204"/>
            <a:ea typeface="+mn-ea"/>
            <a:cs typeface="+mn-cs"/>
          </a:endParaRPr>
        </a:p>
      </dgm:t>
    </dgm:pt>
    <dgm:pt modelId="{4BD88578-B40C-46ED-9C42-B757194B293C}" type="parTrans" cxnId="{96E52C19-4F7F-42E9-8B70-C46C81EDDB93}">
      <dgm:prSet/>
      <dgm:spPr/>
      <dgm:t>
        <a:bodyPr/>
        <a:lstStyle/>
        <a:p>
          <a:endParaRPr lang="es-PE"/>
        </a:p>
      </dgm:t>
    </dgm:pt>
    <dgm:pt modelId="{427096F3-CE78-4EEE-A27B-48C638736C43}" type="sibTrans" cxnId="{96E52C19-4F7F-42E9-8B70-C46C81EDDB93}">
      <dgm:prSet/>
      <dgm:spPr/>
      <dgm:t>
        <a:bodyPr/>
        <a:lstStyle/>
        <a:p>
          <a:endParaRPr lang="es-PE"/>
        </a:p>
      </dgm:t>
    </dgm:pt>
    <dgm:pt modelId="{2327CF59-B1E0-B249-8B82-0892D31E3BB7}">
      <dgm:prSet phldrT="[Texto]"/>
      <dgm:spPr>
        <a:xfrm>
          <a:off x="6410245" y="721580"/>
          <a:ext cx="2810247" cy="3955888"/>
        </a:xfrm>
        <a:prstGeom prst="rect">
          <a:avLst/>
        </a:prstGeom>
        <a:solidFill>
          <a:schemeClr val="accent3">
            <a:lumMod val="20000"/>
            <a:lumOff val="80000"/>
            <a:alpha val="90000"/>
          </a:schemeClr>
        </a:solidFill>
        <a:ln w="19050" cap="flat" cmpd="sng" algn="ctr">
          <a:solidFill>
            <a:srgbClr val="156082">
              <a:alpha val="90000"/>
              <a:tint val="40000"/>
              <a:hueOff val="0"/>
              <a:satOff val="0"/>
              <a:lumOff val="0"/>
              <a:alphaOff val="0"/>
            </a:srgbClr>
          </a:solidFill>
          <a:prstDash val="solid"/>
          <a:miter lim="800000"/>
        </a:ln>
        <a:effectLst/>
      </dgm:spPr>
      <dgm:t>
        <a:bodyPr/>
        <a:lstStyle/>
        <a:p>
          <a:pPr>
            <a:buChar char="•"/>
          </a:pPr>
          <a:r>
            <a:rPr lang="es-MX" dirty="0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Aptos" panose="02110004020202020204"/>
              <a:ea typeface="+mn-ea"/>
              <a:cs typeface="+mn-cs"/>
            </a:rPr>
            <a:t>Escenario III – brote</a:t>
          </a:r>
        </a:p>
      </dgm:t>
    </dgm:pt>
    <dgm:pt modelId="{9677EFFA-9042-1046-A71E-0FC5E79BA32D}" type="sibTrans" cxnId="{B319702D-8D6E-5841-BA9E-3BE311A7B4A4}">
      <dgm:prSet/>
      <dgm:spPr/>
      <dgm:t>
        <a:bodyPr/>
        <a:lstStyle/>
        <a:p>
          <a:endParaRPr lang="es-MX"/>
        </a:p>
      </dgm:t>
    </dgm:pt>
    <dgm:pt modelId="{7AA46D82-D272-6B46-980E-EEC420C26B42}" type="parTrans" cxnId="{B319702D-8D6E-5841-BA9E-3BE311A7B4A4}">
      <dgm:prSet/>
      <dgm:spPr/>
      <dgm:t>
        <a:bodyPr/>
        <a:lstStyle/>
        <a:p>
          <a:endParaRPr lang="es-MX"/>
        </a:p>
      </dgm:t>
    </dgm:pt>
    <dgm:pt modelId="{BDD8731A-8157-6141-9352-90AAE8968EDE}">
      <dgm:prSet phldrT="[Texto]"/>
      <dgm:spPr>
        <a:xfrm>
          <a:off x="6410245" y="721580"/>
          <a:ext cx="2810247" cy="3955888"/>
        </a:xfrm>
        <a:prstGeom prst="rect">
          <a:avLst/>
        </a:prstGeom>
        <a:solidFill>
          <a:schemeClr val="accent3">
            <a:lumMod val="20000"/>
            <a:lumOff val="80000"/>
            <a:alpha val="90000"/>
          </a:schemeClr>
        </a:solidFill>
        <a:ln w="19050" cap="flat" cmpd="sng" algn="ctr">
          <a:solidFill>
            <a:srgbClr val="156082">
              <a:alpha val="90000"/>
              <a:tint val="40000"/>
              <a:hueOff val="0"/>
              <a:satOff val="0"/>
              <a:lumOff val="0"/>
              <a:alphaOff val="0"/>
            </a:srgbClr>
          </a:solidFill>
          <a:prstDash val="solid"/>
          <a:miter lim="800000"/>
        </a:ln>
        <a:effectLst/>
      </dgm:spPr>
      <dgm:t>
        <a:bodyPr/>
        <a:lstStyle/>
        <a:p>
          <a:pPr>
            <a:buChar char="•"/>
          </a:pPr>
          <a:r>
            <a:rPr lang="es-MX" dirty="0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Aptos" panose="02110004020202020204"/>
              <a:ea typeface="+mn-ea"/>
              <a:cs typeface="+mn-cs"/>
            </a:rPr>
            <a:t>Escenario III - epidémico</a:t>
          </a:r>
        </a:p>
      </dgm:t>
    </dgm:pt>
    <dgm:pt modelId="{AD0209CF-3906-4F4C-9570-1C25D956FA20}" type="sibTrans" cxnId="{B6F319B9-EEAF-2E41-AD1A-B119D3FC58C9}">
      <dgm:prSet/>
      <dgm:spPr/>
      <dgm:t>
        <a:bodyPr/>
        <a:lstStyle/>
        <a:p>
          <a:endParaRPr lang="es-MX"/>
        </a:p>
      </dgm:t>
    </dgm:pt>
    <dgm:pt modelId="{7F1420DB-9AED-314C-910C-89E2F10D5C42}" type="parTrans" cxnId="{B6F319B9-EEAF-2E41-AD1A-B119D3FC58C9}">
      <dgm:prSet/>
      <dgm:spPr/>
      <dgm:t>
        <a:bodyPr/>
        <a:lstStyle/>
        <a:p>
          <a:endParaRPr lang="es-MX"/>
        </a:p>
      </dgm:t>
    </dgm:pt>
    <dgm:pt modelId="{0B8B98AA-905A-A141-8BEA-87E0381780C4}">
      <dgm:prSet phldrT="[Texto]"/>
      <dgm:spPr>
        <a:xfrm>
          <a:off x="6410245" y="721580"/>
          <a:ext cx="2810247" cy="3955888"/>
        </a:xfrm>
        <a:prstGeom prst="rect">
          <a:avLst/>
        </a:prstGeom>
        <a:solidFill>
          <a:schemeClr val="accent3">
            <a:lumMod val="20000"/>
            <a:lumOff val="80000"/>
            <a:alpha val="90000"/>
          </a:schemeClr>
        </a:solidFill>
        <a:ln w="19050" cap="flat" cmpd="sng" algn="ctr">
          <a:solidFill>
            <a:srgbClr val="156082">
              <a:alpha val="90000"/>
              <a:tint val="40000"/>
              <a:hueOff val="0"/>
              <a:satOff val="0"/>
              <a:lumOff val="0"/>
              <a:alphaOff val="0"/>
            </a:srgbClr>
          </a:solidFill>
          <a:prstDash val="solid"/>
          <a:miter lim="800000"/>
        </a:ln>
        <a:effectLst/>
      </dgm:spPr>
      <dgm:t>
        <a:bodyPr/>
        <a:lstStyle/>
        <a:p>
          <a:pPr>
            <a:buChar char="•"/>
          </a:pPr>
          <a:r>
            <a:rPr lang="es-MX" dirty="0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Aptos" panose="02110004020202020204"/>
              <a:ea typeface="+mn-ea"/>
              <a:cs typeface="+mn-cs"/>
            </a:rPr>
            <a:t>Escenario III - endémico</a:t>
          </a:r>
        </a:p>
      </dgm:t>
    </dgm:pt>
    <dgm:pt modelId="{C19117B1-27CB-8141-A678-3ECCB1E5C6E8}" type="sibTrans" cxnId="{0D2349E7-C3C3-A64F-B136-DAE4144D4784}">
      <dgm:prSet/>
      <dgm:spPr/>
      <dgm:t>
        <a:bodyPr/>
        <a:lstStyle/>
        <a:p>
          <a:endParaRPr lang="es-MX"/>
        </a:p>
      </dgm:t>
    </dgm:pt>
    <dgm:pt modelId="{7E209FC1-0567-6147-BD8C-7ABE91870629}" type="parTrans" cxnId="{0D2349E7-C3C3-A64F-B136-DAE4144D4784}">
      <dgm:prSet/>
      <dgm:spPr/>
      <dgm:t>
        <a:bodyPr/>
        <a:lstStyle/>
        <a:p>
          <a:endParaRPr lang="es-MX"/>
        </a:p>
      </dgm:t>
    </dgm:pt>
    <dgm:pt modelId="{0A638FFE-707B-9744-A0D8-97C9514AA3AA}" type="pres">
      <dgm:prSet presAssocID="{080531B0-0E01-2E40-85C8-7238EFDC4075}" presName="Name0" presStyleCnt="0">
        <dgm:presLayoutVars>
          <dgm:dir/>
          <dgm:animLvl val="lvl"/>
          <dgm:resizeHandles val="exact"/>
        </dgm:presLayoutVars>
      </dgm:prSet>
      <dgm:spPr/>
    </dgm:pt>
    <dgm:pt modelId="{E7FA7ABC-4455-DB4A-82C1-C4281B70490E}" type="pres">
      <dgm:prSet presAssocID="{840D524A-7ED4-B142-A948-55A249F25201}" presName="composite" presStyleCnt="0"/>
      <dgm:spPr/>
    </dgm:pt>
    <dgm:pt modelId="{BAF9B523-ED7B-FB43-8C52-96E5E0956CDC}" type="pres">
      <dgm:prSet presAssocID="{840D524A-7ED4-B142-A948-55A249F25201}" presName="parTx" presStyleLbl="alignNode1" presStyleIdx="0" presStyleCnt="3">
        <dgm:presLayoutVars>
          <dgm:chMax val="0"/>
          <dgm:chPref val="0"/>
          <dgm:bulletEnabled val="1"/>
        </dgm:presLayoutVars>
      </dgm:prSet>
      <dgm:spPr/>
    </dgm:pt>
    <dgm:pt modelId="{6EC6816B-3C2E-BA4A-B469-B857CF63C13E}" type="pres">
      <dgm:prSet presAssocID="{840D524A-7ED4-B142-A948-55A249F25201}" presName="desTx" presStyleLbl="alignAccFollowNode1" presStyleIdx="0" presStyleCnt="3">
        <dgm:presLayoutVars>
          <dgm:bulletEnabled val="1"/>
        </dgm:presLayoutVars>
      </dgm:prSet>
      <dgm:spPr/>
    </dgm:pt>
    <dgm:pt modelId="{3ED66CE3-7764-1849-B383-20AEAEA94AB4}" type="pres">
      <dgm:prSet presAssocID="{3F9C679D-2321-9E45-B73B-D3F4A0262129}" presName="space" presStyleCnt="0"/>
      <dgm:spPr/>
    </dgm:pt>
    <dgm:pt modelId="{189F4E18-B424-FA4D-BA8F-668C327DA7C0}" type="pres">
      <dgm:prSet presAssocID="{D6388E33-6660-D742-BC00-90E017EBD8A9}" presName="composite" presStyleCnt="0"/>
      <dgm:spPr/>
    </dgm:pt>
    <dgm:pt modelId="{86BCA21B-3557-2F4D-9B1B-4781F6A32A40}" type="pres">
      <dgm:prSet presAssocID="{D6388E33-6660-D742-BC00-90E017EBD8A9}" presName="parTx" presStyleLbl="alignNode1" presStyleIdx="1" presStyleCnt="3" custLinFactNeighborX="-6267" custLinFactNeighborY="1654">
        <dgm:presLayoutVars>
          <dgm:chMax val="0"/>
          <dgm:chPref val="0"/>
          <dgm:bulletEnabled val="1"/>
        </dgm:presLayoutVars>
      </dgm:prSet>
      <dgm:spPr/>
    </dgm:pt>
    <dgm:pt modelId="{AC08E711-0647-3644-B820-95CD07D32048}" type="pres">
      <dgm:prSet presAssocID="{D6388E33-6660-D742-BC00-90E017EBD8A9}" presName="desTx" presStyleLbl="alignAccFollowNode1" presStyleIdx="1" presStyleCnt="3" custLinFactNeighborX="-6267" custLinFactNeighborY="885">
        <dgm:presLayoutVars>
          <dgm:bulletEnabled val="1"/>
        </dgm:presLayoutVars>
      </dgm:prSet>
      <dgm:spPr/>
    </dgm:pt>
    <dgm:pt modelId="{AC3990C0-B335-B448-BAF5-38C6FEFF643D}" type="pres">
      <dgm:prSet presAssocID="{58A296F6-B114-D34A-B9BE-84D211430C39}" presName="space" presStyleCnt="0"/>
      <dgm:spPr/>
    </dgm:pt>
    <dgm:pt modelId="{BF832FD2-C995-B144-A870-648AC25C1302}" type="pres">
      <dgm:prSet presAssocID="{951D99FC-8667-4945-B4AA-B8A4E1117AA6}" presName="composite" presStyleCnt="0"/>
      <dgm:spPr/>
    </dgm:pt>
    <dgm:pt modelId="{4DD440DD-091B-A14F-969F-82218173BBD4}" type="pres">
      <dgm:prSet presAssocID="{951D99FC-8667-4945-B4AA-B8A4E1117AA6}" presName="parTx" presStyleLbl="alignNode1" presStyleIdx="2" presStyleCnt="3" custScaleX="105549" custLinFactNeighborX="-11234" custLinFactNeighborY="6437">
        <dgm:presLayoutVars>
          <dgm:chMax val="0"/>
          <dgm:chPref val="0"/>
          <dgm:bulletEnabled val="1"/>
        </dgm:presLayoutVars>
      </dgm:prSet>
      <dgm:spPr/>
    </dgm:pt>
    <dgm:pt modelId="{F821EA34-DB82-244A-912F-0BFE4A1AEC35}" type="pres">
      <dgm:prSet presAssocID="{951D99FC-8667-4945-B4AA-B8A4E1117AA6}" presName="desTx" presStyleLbl="alignAccFollowNode1" presStyleIdx="2" presStyleCnt="3" custScaleX="107713" custLinFactNeighborX="-9773" custLinFactNeighborY="-198">
        <dgm:presLayoutVars>
          <dgm:bulletEnabled val="1"/>
        </dgm:presLayoutVars>
      </dgm:prSet>
      <dgm:spPr/>
    </dgm:pt>
  </dgm:ptLst>
  <dgm:cxnLst>
    <dgm:cxn modelId="{EE756404-7327-D24C-B3B3-C5AF17EBC5E4}" srcId="{840D524A-7ED4-B142-A948-55A249F25201}" destId="{67E583CF-7373-F141-A974-39558918F0F8}" srcOrd="0" destOrd="0" parTransId="{B37DE7CC-1E67-DB4A-B7CD-F514C8AAABED}" sibTransId="{7A5E3637-D2A6-8A47-891F-842469B1A669}"/>
    <dgm:cxn modelId="{D10AD415-FA15-4F9C-8738-A766EA120C16}" type="presOf" srcId="{D3AC1613-A871-43AA-BD13-E4605A618822}" destId="{6EC6816B-3C2E-BA4A-B469-B857CF63C13E}" srcOrd="0" destOrd="1" presId="urn:microsoft.com/office/officeart/2005/8/layout/hList1"/>
    <dgm:cxn modelId="{96E52C19-4F7F-42E9-8B70-C46C81EDDB93}" srcId="{840D524A-7ED4-B142-A948-55A249F25201}" destId="{D3AC1613-A871-43AA-BD13-E4605A618822}" srcOrd="1" destOrd="0" parTransId="{4BD88578-B40C-46ED-9C42-B757194B293C}" sibTransId="{427096F3-CE78-4EEE-A27B-48C638736C43}"/>
    <dgm:cxn modelId="{7AEF2E1A-998F-B248-AA67-A7701C80ABB6}" type="presOf" srcId="{FA7E276F-A66C-5C48-9F25-3DB0F9B56422}" destId="{AC08E711-0647-3644-B820-95CD07D32048}" srcOrd="0" destOrd="0" presId="urn:microsoft.com/office/officeart/2005/8/layout/hList1"/>
    <dgm:cxn modelId="{8616AC25-7411-2D42-A082-E346EE2396A0}" srcId="{080531B0-0E01-2E40-85C8-7238EFDC4075}" destId="{840D524A-7ED4-B142-A948-55A249F25201}" srcOrd="0" destOrd="0" parTransId="{5B515F5B-C78C-0B42-AA13-76B55DBC5F6E}" sibTransId="{3F9C679D-2321-9E45-B73B-D3F4A0262129}"/>
    <dgm:cxn modelId="{D0F8142D-F502-0A44-91DA-0DCEF7843D00}" type="presOf" srcId="{2327CF59-B1E0-B249-8B82-0892D31E3BB7}" destId="{F821EA34-DB82-244A-912F-0BFE4A1AEC35}" srcOrd="0" destOrd="1" presId="urn:microsoft.com/office/officeart/2005/8/layout/hList1"/>
    <dgm:cxn modelId="{B319702D-8D6E-5841-BA9E-3BE311A7B4A4}" srcId="{951D99FC-8667-4945-B4AA-B8A4E1117AA6}" destId="{2327CF59-B1E0-B249-8B82-0892D31E3BB7}" srcOrd="1" destOrd="0" parTransId="{7AA46D82-D272-6B46-980E-EEC420C26B42}" sibTransId="{9677EFFA-9042-1046-A71E-0FC5E79BA32D}"/>
    <dgm:cxn modelId="{CE60A62E-5FF6-A840-ACF4-84C0499F58C3}" type="presOf" srcId="{67E583CF-7373-F141-A974-39558918F0F8}" destId="{6EC6816B-3C2E-BA4A-B469-B857CF63C13E}" srcOrd="0" destOrd="0" presId="urn:microsoft.com/office/officeart/2005/8/layout/hList1"/>
    <dgm:cxn modelId="{5890BB34-D4AA-664E-85DC-320A2A74D2CF}" srcId="{080531B0-0E01-2E40-85C8-7238EFDC4075}" destId="{951D99FC-8667-4945-B4AA-B8A4E1117AA6}" srcOrd="2" destOrd="0" parTransId="{B8A12170-E461-9B4A-9CFA-6B8793073561}" sibTransId="{7FDE91CE-B5D7-A44C-881A-3F19DBF96150}"/>
    <dgm:cxn modelId="{C2F99F84-99A2-0A40-B5BD-64B784EF1881}" srcId="{951D99FC-8667-4945-B4AA-B8A4E1117AA6}" destId="{5AB2EEED-017B-4E47-9C48-2C89823688CE}" srcOrd="0" destOrd="0" parTransId="{D6A230CF-B006-F34A-B1E7-39AB94C0CE9E}" sibTransId="{BB7EF0F4-B01B-EB47-AF3C-1A87462039CE}"/>
    <dgm:cxn modelId="{75172785-0E7C-0D42-80FE-F98BCDAFDBB9}" type="presOf" srcId="{D6388E33-6660-D742-BC00-90E017EBD8A9}" destId="{86BCA21B-3557-2F4D-9B1B-4781F6A32A40}" srcOrd="0" destOrd="0" presId="urn:microsoft.com/office/officeart/2005/8/layout/hList1"/>
    <dgm:cxn modelId="{4FB6EF87-9170-B448-9761-A37E471722D7}" type="presOf" srcId="{5AB2EEED-017B-4E47-9C48-2C89823688CE}" destId="{F821EA34-DB82-244A-912F-0BFE4A1AEC35}" srcOrd="0" destOrd="0" presId="urn:microsoft.com/office/officeart/2005/8/layout/hList1"/>
    <dgm:cxn modelId="{8373CA97-4862-0943-8E7E-FD5A643B9F97}" srcId="{080531B0-0E01-2E40-85C8-7238EFDC4075}" destId="{D6388E33-6660-D742-BC00-90E017EBD8A9}" srcOrd="1" destOrd="0" parTransId="{21631077-00ED-0C4B-98D8-AFF1C5D58DA7}" sibTransId="{58A296F6-B114-D34A-B9BE-84D211430C39}"/>
    <dgm:cxn modelId="{CB43C098-3DCB-1C46-BB92-97CF1DD89B5E}" type="presOf" srcId="{BDD8731A-8157-6141-9352-90AAE8968EDE}" destId="{F821EA34-DB82-244A-912F-0BFE4A1AEC35}" srcOrd="0" destOrd="2" presId="urn:microsoft.com/office/officeart/2005/8/layout/hList1"/>
    <dgm:cxn modelId="{44901BB2-9E8E-A445-A0E0-DB6033212F0E}" type="presOf" srcId="{080531B0-0E01-2E40-85C8-7238EFDC4075}" destId="{0A638FFE-707B-9744-A0D8-97C9514AA3AA}" srcOrd="0" destOrd="0" presId="urn:microsoft.com/office/officeart/2005/8/layout/hList1"/>
    <dgm:cxn modelId="{B6F319B9-EEAF-2E41-AD1A-B119D3FC58C9}" srcId="{951D99FC-8667-4945-B4AA-B8A4E1117AA6}" destId="{BDD8731A-8157-6141-9352-90AAE8968EDE}" srcOrd="2" destOrd="0" parTransId="{7F1420DB-9AED-314C-910C-89E2F10D5C42}" sibTransId="{AD0209CF-3906-4F4C-9570-1C25D956FA20}"/>
    <dgm:cxn modelId="{C0420BC8-4794-F149-80EA-F39580D2E056}" type="presOf" srcId="{0B8B98AA-905A-A141-8BEA-87E0381780C4}" destId="{F821EA34-DB82-244A-912F-0BFE4A1AEC35}" srcOrd="0" destOrd="3" presId="urn:microsoft.com/office/officeart/2005/8/layout/hList1"/>
    <dgm:cxn modelId="{6BFB6FD2-F5B4-3740-A94B-140CA7476A30}" type="presOf" srcId="{951D99FC-8667-4945-B4AA-B8A4E1117AA6}" destId="{4DD440DD-091B-A14F-969F-82218173BBD4}" srcOrd="0" destOrd="0" presId="urn:microsoft.com/office/officeart/2005/8/layout/hList1"/>
    <dgm:cxn modelId="{A68BC0E3-3080-AD46-A4DC-0FE32FAB7A31}" srcId="{D6388E33-6660-D742-BC00-90E017EBD8A9}" destId="{FA7E276F-A66C-5C48-9F25-3DB0F9B56422}" srcOrd="0" destOrd="0" parTransId="{F4F63204-832E-AE4A-A5A4-1BD530BB1F8D}" sibTransId="{FA65CCE9-D4D4-FC42-A5E4-8FD36591F481}"/>
    <dgm:cxn modelId="{0D2349E7-C3C3-A64F-B136-DAE4144D4784}" srcId="{951D99FC-8667-4945-B4AA-B8A4E1117AA6}" destId="{0B8B98AA-905A-A141-8BEA-87E0381780C4}" srcOrd="3" destOrd="0" parTransId="{7E209FC1-0567-6147-BD8C-7ABE91870629}" sibTransId="{C19117B1-27CB-8141-A678-3ECCB1E5C6E8}"/>
    <dgm:cxn modelId="{B3AA5FEC-1FEF-454F-8016-A05D0E43AD49}" type="presOf" srcId="{840D524A-7ED4-B142-A948-55A249F25201}" destId="{BAF9B523-ED7B-FB43-8C52-96E5E0956CDC}" srcOrd="0" destOrd="0" presId="urn:microsoft.com/office/officeart/2005/8/layout/hList1"/>
    <dgm:cxn modelId="{17D578F4-3222-2546-8FF5-90EC7B75CCCC}" type="presParOf" srcId="{0A638FFE-707B-9744-A0D8-97C9514AA3AA}" destId="{E7FA7ABC-4455-DB4A-82C1-C4281B70490E}" srcOrd="0" destOrd="0" presId="urn:microsoft.com/office/officeart/2005/8/layout/hList1"/>
    <dgm:cxn modelId="{D5FBCB5E-17B2-924B-A644-36C175F9BF7D}" type="presParOf" srcId="{E7FA7ABC-4455-DB4A-82C1-C4281B70490E}" destId="{BAF9B523-ED7B-FB43-8C52-96E5E0956CDC}" srcOrd="0" destOrd="0" presId="urn:microsoft.com/office/officeart/2005/8/layout/hList1"/>
    <dgm:cxn modelId="{C2B0E182-0DBB-5844-B77E-86D05D5AD1A5}" type="presParOf" srcId="{E7FA7ABC-4455-DB4A-82C1-C4281B70490E}" destId="{6EC6816B-3C2E-BA4A-B469-B857CF63C13E}" srcOrd="1" destOrd="0" presId="urn:microsoft.com/office/officeart/2005/8/layout/hList1"/>
    <dgm:cxn modelId="{D69C7B7E-2A46-0F4A-A785-A236CF6303DA}" type="presParOf" srcId="{0A638FFE-707B-9744-A0D8-97C9514AA3AA}" destId="{3ED66CE3-7764-1849-B383-20AEAEA94AB4}" srcOrd="1" destOrd="0" presId="urn:microsoft.com/office/officeart/2005/8/layout/hList1"/>
    <dgm:cxn modelId="{A273B0E3-79F5-DB44-BF02-7908161F370D}" type="presParOf" srcId="{0A638FFE-707B-9744-A0D8-97C9514AA3AA}" destId="{189F4E18-B424-FA4D-BA8F-668C327DA7C0}" srcOrd="2" destOrd="0" presId="urn:microsoft.com/office/officeart/2005/8/layout/hList1"/>
    <dgm:cxn modelId="{1A5CA6E3-0A4E-9A41-83F9-7B70531CF75C}" type="presParOf" srcId="{189F4E18-B424-FA4D-BA8F-668C327DA7C0}" destId="{86BCA21B-3557-2F4D-9B1B-4781F6A32A40}" srcOrd="0" destOrd="0" presId="urn:microsoft.com/office/officeart/2005/8/layout/hList1"/>
    <dgm:cxn modelId="{42519E50-3C2C-884B-8AA7-44E2A24A6FF8}" type="presParOf" srcId="{189F4E18-B424-FA4D-BA8F-668C327DA7C0}" destId="{AC08E711-0647-3644-B820-95CD07D32048}" srcOrd="1" destOrd="0" presId="urn:microsoft.com/office/officeart/2005/8/layout/hList1"/>
    <dgm:cxn modelId="{33AA9E48-A3A8-5A46-AF18-FB4607111F53}" type="presParOf" srcId="{0A638FFE-707B-9744-A0D8-97C9514AA3AA}" destId="{AC3990C0-B335-B448-BAF5-38C6FEFF643D}" srcOrd="3" destOrd="0" presId="urn:microsoft.com/office/officeart/2005/8/layout/hList1"/>
    <dgm:cxn modelId="{C3BC47F5-92E4-294A-9377-9B1088873875}" type="presParOf" srcId="{0A638FFE-707B-9744-A0D8-97C9514AA3AA}" destId="{BF832FD2-C995-B144-A870-648AC25C1302}" srcOrd="4" destOrd="0" presId="urn:microsoft.com/office/officeart/2005/8/layout/hList1"/>
    <dgm:cxn modelId="{524C5A7D-2074-464E-A80E-6724E9F21A10}" type="presParOf" srcId="{BF832FD2-C995-B144-A870-648AC25C1302}" destId="{4DD440DD-091B-A14F-969F-82218173BBD4}" srcOrd="0" destOrd="0" presId="urn:microsoft.com/office/officeart/2005/8/layout/hList1"/>
    <dgm:cxn modelId="{13D1FDF7-D1FA-F345-939B-F633EE860FEA}" type="presParOf" srcId="{BF832FD2-C995-B144-A870-648AC25C1302}" destId="{F821EA34-DB82-244A-912F-0BFE4A1AEC35}" srcOrd="1" destOrd="0" presId="urn:microsoft.com/office/officeart/2005/8/layout/hList1"/>
  </dgm:cxnLst>
  <dgm:bg/>
  <dgm:whole/>
  <dgm:extLst>
    <a:ext uri="http://schemas.microsoft.com/office/drawing/2008/diagram">
      <dsp:dataModelExt xmlns:dsp="http://schemas.microsoft.com/office/drawing/2008/diagram" relId="rId7" minVer="http://schemas.openxmlformats.org/drawingml/2006/diagram"/>
    </a:ext>
  </dgm:extLst>
</dgm:dataModel>
</file>

<file path=ppt/diagrams/drawing1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BAF9B523-ED7B-FB43-8C52-96E5E0956CDC}">
      <dsp:nvSpPr>
        <dsp:cNvPr id="0" name=""/>
        <dsp:cNvSpPr/>
      </dsp:nvSpPr>
      <dsp:spPr>
        <a:xfrm>
          <a:off x="324" y="191999"/>
          <a:ext cx="2627191" cy="518400"/>
        </a:xfrm>
        <a:prstGeom prst="rect">
          <a:avLst/>
        </a:prstGeom>
        <a:solidFill>
          <a:srgbClr val="156082">
            <a:hueOff val="0"/>
            <a:satOff val="0"/>
            <a:lumOff val="0"/>
            <a:alphaOff val="0"/>
          </a:srgbClr>
        </a:solidFill>
        <a:ln w="19050" cap="flat" cmpd="sng" algn="ctr">
          <a:solidFill>
            <a:srgbClr val="156082">
              <a:hueOff val="0"/>
              <a:satOff val="0"/>
              <a:lumOff val="0"/>
              <a:alphaOff val="0"/>
            </a:srgb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28016" tIns="73152" rIns="128016" bIns="73152" numCol="1" spcCol="1270" anchor="ctr" anchorCtr="0">
          <a:noAutofit/>
        </a:bodyPr>
        <a:lstStyle/>
        <a:p>
          <a:pPr marL="0" lvl="0" indent="0" algn="ctr" defTabSz="8001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s-MX" sz="1800" kern="1200" dirty="0">
              <a:solidFill>
                <a:sysClr val="window" lastClr="FFFFFF"/>
              </a:solidFill>
              <a:latin typeface="Aptos" panose="02110004020202020204"/>
              <a:ea typeface="+mn-ea"/>
              <a:cs typeface="+mn-cs"/>
            </a:rPr>
            <a:t>Escenario I</a:t>
          </a:r>
        </a:p>
      </dsp:txBody>
      <dsp:txXfrm>
        <a:off x="324" y="191999"/>
        <a:ext cx="2627191" cy="518400"/>
      </dsp:txXfrm>
    </dsp:sp>
    <dsp:sp modelId="{6EC6816B-3C2E-BA4A-B469-B857CF63C13E}">
      <dsp:nvSpPr>
        <dsp:cNvPr id="0" name=""/>
        <dsp:cNvSpPr/>
      </dsp:nvSpPr>
      <dsp:spPr>
        <a:xfrm>
          <a:off x="324" y="710399"/>
          <a:ext cx="2627191" cy="2935112"/>
        </a:xfrm>
        <a:prstGeom prst="rect">
          <a:avLst/>
        </a:prstGeom>
        <a:solidFill>
          <a:schemeClr val="accent3">
            <a:lumMod val="20000"/>
            <a:lumOff val="80000"/>
            <a:alpha val="90000"/>
          </a:schemeClr>
        </a:solidFill>
        <a:ln w="19050" cap="flat" cmpd="sng" algn="ctr">
          <a:solidFill>
            <a:srgbClr val="156082">
              <a:alpha val="90000"/>
              <a:tint val="40000"/>
              <a:hueOff val="0"/>
              <a:satOff val="0"/>
              <a:lumOff val="0"/>
              <a:alphaOff val="0"/>
            </a:srgb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96012" tIns="96012" rIns="128016" bIns="144018" numCol="1" spcCol="1270" anchor="t" anchorCtr="0">
          <a:noAutofit/>
        </a:bodyPr>
        <a:lstStyle/>
        <a:p>
          <a:pPr marL="171450" lvl="1" indent="-171450" algn="just" defTabSz="8001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s-ES" sz="1800" kern="1200" dirty="0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Aptos" panose="02110004020202020204"/>
              <a:ea typeface="+mn-ea"/>
              <a:cs typeface="+mn-cs"/>
            </a:rPr>
            <a:t>Área geográfica sin presencia del vector, con o sin condiciones para el desarrollo del vector con o sin casos importados, pero sin casos autóctonos</a:t>
          </a:r>
          <a:endParaRPr lang="es-MX" sz="1800" kern="1200" dirty="0">
            <a:solidFill>
              <a:sysClr val="windowText" lastClr="000000">
                <a:hueOff val="0"/>
                <a:satOff val="0"/>
                <a:lumOff val="0"/>
                <a:alphaOff val="0"/>
              </a:sysClr>
            </a:solidFill>
            <a:latin typeface="Aptos" panose="02110004020202020204"/>
            <a:ea typeface="+mn-ea"/>
            <a:cs typeface="+mn-cs"/>
          </a:endParaRPr>
        </a:p>
        <a:p>
          <a:pPr marL="171450" lvl="1" indent="-171450" algn="just" defTabSz="8001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s-ES" sz="1800" kern="1200" dirty="0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Aptos" panose="02110004020202020204"/>
              <a:ea typeface="+mn-ea"/>
              <a:cs typeface="+mn-cs"/>
            </a:rPr>
            <a:t>de dengue y otras arbovirosis</a:t>
          </a:r>
          <a:endParaRPr lang="es-PE" sz="1800" kern="1200" dirty="0">
            <a:solidFill>
              <a:sysClr val="windowText" lastClr="000000">
                <a:hueOff val="0"/>
                <a:satOff val="0"/>
                <a:lumOff val="0"/>
                <a:alphaOff val="0"/>
              </a:sysClr>
            </a:solidFill>
            <a:latin typeface="Aptos" panose="02110004020202020204"/>
            <a:ea typeface="+mn-ea"/>
            <a:cs typeface="+mn-cs"/>
          </a:endParaRPr>
        </a:p>
      </dsp:txBody>
      <dsp:txXfrm>
        <a:off x="324" y="710399"/>
        <a:ext cx="2627191" cy="2935112"/>
      </dsp:txXfrm>
    </dsp:sp>
    <dsp:sp modelId="{86BCA21B-3557-2F4D-9B1B-4781F6A32A40}">
      <dsp:nvSpPr>
        <dsp:cNvPr id="0" name=""/>
        <dsp:cNvSpPr/>
      </dsp:nvSpPr>
      <dsp:spPr>
        <a:xfrm>
          <a:off x="2830676" y="200574"/>
          <a:ext cx="2627191" cy="518400"/>
        </a:xfrm>
        <a:prstGeom prst="rect">
          <a:avLst/>
        </a:prstGeom>
        <a:solidFill>
          <a:srgbClr val="156082">
            <a:hueOff val="0"/>
            <a:satOff val="0"/>
            <a:lumOff val="0"/>
            <a:alphaOff val="0"/>
          </a:srgbClr>
        </a:solidFill>
        <a:ln w="19050" cap="flat" cmpd="sng" algn="ctr">
          <a:solidFill>
            <a:srgbClr val="156082">
              <a:hueOff val="0"/>
              <a:satOff val="0"/>
              <a:lumOff val="0"/>
              <a:alphaOff val="0"/>
            </a:srgb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28016" tIns="73152" rIns="128016" bIns="73152" numCol="1" spcCol="1270" anchor="ctr" anchorCtr="0">
          <a:noAutofit/>
        </a:bodyPr>
        <a:lstStyle/>
        <a:p>
          <a:pPr marL="0" lvl="0" indent="0" algn="ctr" defTabSz="8001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s-MX" sz="1800" kern="1200" dirty="0">
              <a:solidFill>
                <a:sysClr val="window" lastClr="FFFFFF"/>
              </a:solidFill>
              <a:latin typeface="Aptos" panose="02110004020202020204"/>
              <a:ea typeface="+mn-ea"/>
              <a:cs typeface="+mn-cs"/>
            </a:rPr>
            <a:t>Escenario II</a:t>
          </a:r>
        </a:p>
      </dsp:txBody>
      <dsp:txXfrm>
        <a:off x="2830676" y="200574"/>
        <a:ext cx="2627191" cy="518400"/>
      </dsp:txXfrm>
    </dsp:sp>
    <dsp:sp modelId="{AC08E711-0647-3644-B820-95CD07D32048}">
      <dsp:nvSpPr>
        <dsp:cNvPr id="0" name=""/>
        <dsp:cNvSpPr/>
      </dsp:nvSpPr>
      <dsp:spPr>
        <a:xfrm>
          <a:off x="2830676" y="736375"/>
          <a:ext cx="2627191" cy="2935112"/>
        </a:xfrm>
        <a:prstGeom prst="rect">
          <a:avLst/>
        </a:prstGeom>
        <a:solidFill>
          <a:schemeClr val="accent3">
            <a:lumMod val="20000"/>
            <a:lumOff val="80000"/>
            <a:alpha val="90000"/>
          </a:schemeClr>
        </a:solidFill>
        <a:ln w="19050" cap="flat" cmpd="sng" algn="ctr">
          <a:solidFill>
            <a:srgbClr val="156082">
              <a:alpha val="90000"/>
              <a:tint val="40000"/>
              <a:hueOff val="0"/>
              <a:satOff val="0"/>
              <a:lumOff val="0"/>
              <a:alphaOff val="0"/>
            </a:srgb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96012" tIns="96012" rIns="128016" bIns="144018" numCol="1" spcCol="1270" anchor="t" anchorCtr="0">
          <a:noAutofit/>
        </a:bodyPr>
        <a:lstStyle/>
        <a:p>
          <a:pPr marL="171450" lvl="1" indent="-171450" algn="l" defTabSz="8001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s-ES" sz="1800" kern="1200" dirty="0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Aptos" panose="02110004020202020204"/>
              <a:ea typeface="+mn-ea"/>
              <a:cs typeface="+mn-cs"/>
            </a:rPr>
            <a:t>Área geográfica con presencia del vector con o sin casos importados, pero sin casos autóctonos de dengue y otras </a:t>
          </a:r>
          <a:r>
            <a:rPr lang="es-ES" sz="1800" kern="1200" dirty="0" err="1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Aptos" panose="02110004020202020204"/>
              <a:ea typeface="+mn-ea"/>
              <a:cs typeface="+mn-cs"/>
            </a:rPr>
            <a:t>arbovirosis</a:t>
          </a:r>
          <a:r>
            <a:rPr lang="es-ES" sz="1800" kern="1200" dirty="0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Aptos" panose="02110004020202020204"/>
              <a:ea typeface="+mn-ea"/>
              <a:cs typeface="+mn-cs"/>
            </a:rPr>
            <a:t>.</a:t>
          </a:r>
          <a:endParaRPr lang="es-MX" sz="1800" kern="1200" dirty="0">
            <a:solidFill>
              <a:sysClr val="windowText" lastClr="000000">
                <a:hueOff val="0"/>
                <a:satOff val="0"/>
                <a:lumOff val="0"/>
                <a:alphaOff val="0"/>
              </a:sysClr>
            </a:solidFill>
            <a:latin typeface="Aptos" panose="02110004020202020204"/>
            <a:ea typeface="+mn-ea"/>
            <a:cs typeface="+mn-cs"/>
          </a:endParaRPr>
        </a:p>
      </dsp:txBody>
      <dsp:txXfrm>
        <a:off x="2830676" y="736375"/>
        <a:ext cx="2627191" cy="2935112"/>
      </dsp:txXfrm>
    </dsp:sp>
    <dsp:sp modelId="{4DD440DD-091B-A14F-969F-82218173BBD4}">
      <dsp:nvSpPr>
        <dsp:cNvPr id="0" name=""/>
        <dsp:cNvSpPr/>
      </dsp:nvSpPr>
      <dsp:spPr>
        <a:xfrm>
          <a:off x="5723608" y="225369"/>
          <a:ext cx="2772974" cy="518400"/>
        </a:xfrm>
        <a:prstGeom prst="rect">
          <a:avLst/>
        </a:prstGeom>
        <a:solidFill>
          <a:srgbClr val="156082">
            <a:hueOff val="0"/>
            <a:satOff val="0"/>
            <a:lumOff val="0"/>
            <a:alphaOff val="0"/>
          </a:srgbClr>
        </a:solidFill>
        <a:ln w="19050" cap="flat" cmpd="sng" algn="ctr">
          <a:solidFill>
            <a:srgbClr val="156082">
              <a:hueOff val="0"/>
              <a:satOff val="0"/>
              <a:lumOff val="0"/>
              <a:alphaOff val="0"/>
            </a:srgb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28016" tIns="73152" rIns="128016" bIns="73152" numCol="1" spcCol="1270" anchor="ctr" anchorCtr="0">
          <a:noAutofit/>
        </a:bodyPr>
        <a:lstStyle/>
        <a:p>
          <a:pPr marL="0" lvl="0" indent="0" algn="ctr" defTabSz="8001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s-MX" sz="1800" kern="1200" dirty="0">
              <a:solidFill>
                <a:sysClr val="window" lastClr="FFFFFF"/>
              </a:solidFill>
              <a:latin typeface="Aptos" panose="02110004020202020204"/>
              <a:ea typeface="+mn-ea"/>
              <a:cs typeface="+mn-cs"/>
            </a:rPr>
            <a:t>Escenario III</a:t>
          </a:r>
        </a:p>
      </dsp:txBody>
      <dsp:txXfrm>
        <a:off x="5723608" y="225369"/>
        <a:ext cx="2772974" cy="518400"/>
      </dsp:txXfrm>
    </dsp:sp>
    <dsp:sp modelId="{F821EA34-DB82-244A-912F-0BFE4A1AEC35}">
      <dsp:nvSpPr>
        <dsp:cNvPr id="0" name=""/>
        <dsp:cNvSpPr/>
      </dsp:nvSpPr>
      <dsp:spPr>
        <a:xfrm>
          <a:off x="5733565" y="704588"/>
          <a:ext cx="2829826" cy="2935112"/>
        </a:xfrm>
        <a:prstGeom prst="rect">
          <a:avLst/>
        </a:prstGeom>
        <a:solidFill>
          <a:schemeClr val="accent3">
            <a:lumMod val="20000"/>
            <a:lumOff val="80000"/>
            <a:alpha val="90000"/>
          </a:schemeClr>
        </a:solidFill>
        <a:ln w="19050" cap="flat" cmpd="sng" algn="ctr">
          <a:solidFill>
            <a:srgbClr val="156082">
              <a:alpha val="90000"/>
              <a:tint val="40000"/>
              <a:hueOff val="0"/>
              <a:satOff val="0"/>
              <a:lumOff val="0"/>
              <a:alphaOff val="0"/>
            </a:srgb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96012" tIns="96012" rIns="128016" bIns="144018" numCol="1" spcCol="1270" anchor="t" anchorCtr="0">
          <a:noAutofit/>
        </a:bodyPr>
        <a:lstStyle/>
        <a:p>
          <a:pPr marL="171450" lvl="1" indent="-171450" algn="l" defTabSz="8001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s-MX" sz="1800" kern="1200" dirty="0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Aptos" panose="02110004020202020204"/>
              <a:ea typeface="+mn-ea"/>
              <a:cs typeface="+mn-cs"/>
            </a:rPr>
            <a:t>Área geográfica con presencia del vector y presencia de casos autóctonos de dengue y otras </a:t>
          </a:r>
          <a:r>
            <a:rPr lang="es-MX" sz="1800" kern="1200" dirty="0" err="1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Aptos" panose="02110004020202020204"/>
              <a:ea typeface="+mn-ea"/>
              <a:cs typeface="+mn-cs"/>
            </a:rPr>
            <a:t>arbovirosis</a:t>
          </a:r>
          <a:r>
            <a:rPr lang="es-MX" sz="1800" kern="1200" dirty="0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Aptos" panose="02110004020202020204"/>
              <a:ea typeface="+mn-ea"/>
              <a:cs typeface="+mn-cs"/>
            </a:rPr>
            <a:t>:</a:t>
          </a:r>
        </a:p>
        <a:p>
          <a:pPr marL="171450" lvl="1" indent="-171450" algn="l" defTabSz="8001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s-MX" sz="1800" kern="1200" dirty="0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Aptos" panose="02110004020202020204"/>
              <a:ea typeface="+mn-ea"/>
              <a:cs typeface="+mn-cs"/>
            </a:rPr>
            <a:t>Escenario III – brote</a:t>
          </a:r>
        </a:p>
        <a:p>
          <a:pPr marL="171450" lvl="1" indent="-171450" algn="l" defTabSz="8001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s-MX" sz="1800" kern="1200" dirty="0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Aptos" panose="02110004020202020204"/>
              <a:ea typeface="+mn-ea"/>
              <a:cs typeface="+mn-cs"/>
            </a:rPr>
            <a:t>Escenario III - epidémico</a:t>
          </a:r>
        </a:p>
        <a:p>
          <a:pPr marL="171450" lvl="1" indent="-171450" algn="l" defTabSz="8001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s-MX" sz="1800" kern="1200" dirty="0">
              <a:solidFill>
                <a:sysClr val="windowText" lastClr="000000">
                  <a:hueOff val="0"/>
                  <a:satOff val="0"/>
                  <a:lumOff val="0"/>
                  <a:alphaOff val="0"/>
                </a:sysClr>
              </a:solidFill>
              <a:latin typeface="Aptos" panose="02110004020202020204"/>
              <a:ea typeface="+mn-ea"/>
              <a:cs typeface="+mn-cs"/>
            </a:rPr>
            <a:t>Escenario III - endémico</a:t>
          </a:r>
        </a:p>
      </dsp:txBody>
      <dsp:txXfrm>
        <a:off x="5733565" y="704588"/>
        <a:ext cx="2829826" cy="2935112"/>
      </dsp:txXfrm>
    </dsp:sp>
  </dsp:spTree>
</dsp:drawing>
</file>

<file path=ppt/diagrams/layout1.xml><?xml version="1.0" encoding="utf-8"?>
<dgm:layoutDef xmlns:dgm="http://schemas.openxmlformats.org/drawingml/2006/diagram" xmlns:a="http://schemas.openxmlformats.org/drawingml/2006/main" uniqueId="urn:microsoft.com/office/officeart/2005/8/layout/hList1">
  <dgm:title val=""/>
  <dgm:desc val=""/>
  <dgm:catLst>
    <dgm:cat type="list" pri="5000"/>
    <dgm:cat type="convert" pri="5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  <dgm:pt modelId="32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13" srcId="1" destId="11" srcOrd="0" destOrd="0"/>
        <dgm:cxn modelId="14" srcId="1" destId="12" srcOrd="1" destOrd="0"/>
        <dgm:cxn modelId="23" srcId="2" destId="21" srcOrd="0" destOrd="0"/>
        <dgm:cxn modelId="24" srcId="2" destId="22" srcOrd="1" destOrd="0"/>
        <dgm:cxn modelId="33" srcId="3" destId="31" srcOrd="0" destOrd="0"/>
        <dgm:cxn modelId="34" srcId="3" destId="32" srcOrd="1" destOrd="0"/>
      </dgm:cxnLst>
      <dgm:bg/>
      <dgm:whole/>
    </dgm:dataModel>
  </dgm:sampData>
  <dgm:styleData>
    <dgm:dataModel>
      <dgm:ptLst>
        <dgm:pt modelId="0" type="doc"/>
        <dgm:pt modelId="1">
          <dgm:prSet phldr="1"/>
        </dgm:pt>
        <dgm:pt modelId="2">
          <dgm:prSet phldr="1"/>
        </dgm:pt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>
          <dgm:prSet phldr="1"/>
        </dgm:pt>
        <dgm:pt modelId="2">
          <dgm:prSet phldr="1"/>
        </dgm:pt>
        <dgm:pt modelId="3">
          <dgm:prSet phldr="1"/>
        </dgm:pt>
        <dgm:pt modelId="4">
          <dgm:prSet phldr="1"/>
        </dgm:pt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Name0">
    <dgm:varLst>
      <dgm:dir/>
      <dgm:animLvl val="lvl"/>
      <dgm:resizeHandles val="exact"/>
    </dgm:varLst>
    <dgm:choose name="Name1">
      <dgm:if name="Name2" func="var" arg="dir" op="equ" val="norm">
        <dgm:alg type="lin"/>
      </dgm:if>
      <dgm:else name="Name3">
        <dgm:alg type="lin">
          <dgm:param type="linDir" val="fromR"/>
        </dgm:alg>
      </dgm:else>
    </dgm:choose>
    <dgm:shape xmlns:r="http://schemas.openxmlformats.org/officeDocument/2006/relationships" r:blip="">
      <dgm:adjLst/>
    </dgm:shape>
    <dgm:presOf/>
    <dgm:constrLst>
      <dgm:constr type="h" for="ch" forName="composite" refType="h"/>
      <dgm:constr type="w" for="ch" forName="composite" refType="w"/>
      <dgm:constr type="w" for="des" forName="parTx"/>
      <dgm:constr type="h" for="des" forName="parTx" op="equ"/>
      <dgm:constr type="w" for="des" forName="desTx"/>
      <dgm:constr type="h" for="des" forName="desTx" op="equ"/>
      <dgm:constr type="primFontSz" for="des" forName="parTx" val="65"/>
      <dgm:constr type="secFontSz" for="des" forName="desTx" refType="primFontSz" refFor="des" refForName="parTx" op="equ"/>
      <dgm:constr type="h" for="des" forName="parTx" refType="primFontSz" refFor="des" refForName="parTx" fact="0.8"/>
      <dgm:constr type="h" for="des" forName="desTx" refType="primFontSz" refFor="des" refForName="parTx" fact="1.22"/>
      <dgm:constr type="w" for="ch" forName="space" refType="w" refFor="ch" refForName="composite" op="equ" fact="0.14"/>
    </dgm:constrLst>
    <dgm:ruleLst>
      <dgm:rule type="w" for="ch" forName="composite" val="0" fact="NaN" max="NaN"/>
      <dgm:rule type="primFontSz" for="des" forName="parTx" val="5" fact="NaN" max="NaN"/>
    </dgm:ruleLst>
    <dgm:forEach name="Name4" axis="ch" ptType="node">
      <dgm:layoutNode name="composite">
        <dgm:alg type="composite"/>
        <dgm:shape xmlns:r="http://schemas.openxmlformats.org/officeDocument/2006/relationships" r:blip="">
          <dgm:adjLst/>
        </dgm:shape>
        <dgm:presOf/>
        <dgm:constrLst>
          <dgm:constr type="l" for="ch" forName="parTx"/>
          <dgm:constr type="w" for="ch" forName="parTx" refType="w"/>
          <dgm:constr type="t" for="ch" forName="parTx"/>
          <dgm:constr type="l" for="ch" forName="desTx"/>
          <dgm:constr type="w" for="ch" forName="desTx" refType="w" refFor="ch" refForName="parTx"/>
          <dgm:constr type="t" for="ch" forName="desTx" refType="h" refFor="ch" refForName="parTx"/>
        </dgm:constrLst>
        <dgm:ruleLst>
          <dgm:rule type="h" val="INF" fact="NaN" max="NaN"/>
        </dgm:ruleLst>
        <dgm:layoutNode name="parTx" styleLbl="alignNode1">
          <dgm:varLst>
            <dgm:chMax val="0"/>
            <dgm:chPref val="0"/>
            <dgm:bulletEnabled val="1"/>
          </dgm:varLst>
          <dgm:alg type="tx"/>
          <dgm:shape xmlns:r="http://schemas.openxmlformats.org/officeDocument/2006/relationships" type="rect" r:blip="">
            <dgm:adjLst/>
          </dgm:shape>
          <dgm:presOf axis="self" ptType="node"/>
          <dgm:constrLst>
            <dgm:constr type="h" refType="w" op="lte" fact="0.4"/>
            <dgm:constr type="h"/>
            <dgm:constr type="tMarg" refType="primFontSz" fact="0.32"/>
            <dgm:constr type="bMarg" refType="primFontSz" fact="0.32"/>
          </dgm:constrLst>
          <dgm:ruleLst>
            <dgm:rule type="h" val="INF" fact="NaN" max="NaN"/>
          </dgm:ruleLst>
        </dgm:layoutNode>
        <dgm:layoutNode name="desTx" styleLbl="alignAccFollowNode1">
          <dgm:varLst>
            <dgm:bulletEnabled val="1"/>
          </dgm:varLst>
          <dgm:alg type="tx">
            <dgm:param type="stBulletLvl" val="1"/>
          </dgm:alg>
          <dgm:shape xmlns:r="http://schemas.openxmlformats.org/officeDocument/2006/relationships" type="rect" r:blip="">
            <dgm:adjLst/>
          </dgm:shape>
          <dgm:presOf axis="des" ptType="node"/>
          <dgm:constrLst>
            <dgm:constr type="secFontSz" val="65"/>
            <dgm:constr type="primFontSz" refType="secFontSz"/>
            <dgm:constr type="h"/>
            <dgm:constr type="lMarg" refType="primFontSz" fact="0.42"/>
            <dgm:constr type="tMarg" refType="primFontSz" fact="0.42"/>
            <dgm:constr type="bMarg" refType="primFontSz" fact="0.63"/>
          </dgm:constrLst>
          <dgm:ruleLst>
            <dgm:rule type="h" val="INF" fact="NaN" max="NaN"/>
          </dgm:ruleLst>
        </dgm:layoutNode>
      </dgm:layoutNode>
      <dgm:forEach name="Name5" axis="followSib" ptType="sibTrans" cnt="1">
        <dgm:layoutNode name="space">
          <dgm:alg type="sp"/>
          <dgm:shape xmlns:r="http://schemas.openxmlformats.org/officeDocument/2006/relationships" r:blip="">
            <dgm:adjLst/>
          </dgm:shape>
          <dgm:presOf/>
          <dgm:constrLst/>
          <dgm:ruleLst/>
        </dgm:layoutNode>
      </dgm:forEach>
    </dgm:forEach>
  </dgm:layoutNode>
</dgm:layoutDef>
</file>

<file path=ppt/diagrams/quickStyle1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06" name="Rectangle 2"/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3" y="3"/>
            <a:ext cx="3081112" cy="47206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4133" tIns="47067" rIns="94133" bIns="47067" numCol="1" anchor="t" anchorCtr="0" compatLnSpc="1">
            <a:prstTxWarp prst="textNoShape">
              <a:avLst/>
            </a:prstTxWarp>
          </a:bodyPr>
          <a:lstStyle>
            <a:lvl1pPr defTabSz="942494">
              <a:defRPr sz="1300">
                <a:latin typeface="Arial" charset="0"/>
              </a:defRPr>
            </a:lvl1pPr>
          </a:lstStyle>
          <a:p>
            <a:pPr>
              <a:defRPr/>
            </a:pPr>
            <a:endParaRPr lang="es-ES" dirty="0"/>
          </a:p>
        </p:txBody>
      </p:sp>
      <p:sp>
        <p:nvSpPr>
          <p:cNvPr id="21507" name="Rectangle 3"/>
          <p:cNvSpPr>
            <a:spLocks noGrp="1" noChangeArrowheads="1"/>
          </p:cNvSpPr>
          <p:nvPr>
            <p:ph type="dt" sz="quarter" idx="1"/>
          </p:nvPr>
        </p:nvSpPr>
        <p:spPr bwMode="auto">
          <a:xfrm>
            <a:off x="4021367" y="3"/>
            <a:ext cx="3079975" cy="47206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4133" tIns="47067" rIns="94133" bIns="47067" numCol="1" anchor="t" anchorCtr="0" compatLnSpc="1">
            <a:prstTxWarp prst="textNoShape">
              <a:avLst/>
            </a:prstTxWarp>
          </a:bodyPr>
          <a:lstStyle>
            <a:lvl1pPr algn="r" defTabSz="942494">
              <a:defRPr sz="1300">
                <a:latin typeface="Arial" charset="0"/>
              </a:defRPr>
            </a:lvl1pPr>
          </a:lstStyle>
          <a:p>
            <a:pPr>
              <a:defRPr/>
            </a:pPr>
            <a:endParaRPr lang="es-ES" dirty="0"/>
          </a:p>
        </p:txBody>
      </p:sp>
      <p:sp>
        <p:nvSpPr>
          <p:cNvPr id="21508" name="Rectangle 4"/>
          <p:cNvSpPr>
            <a:spLocks noGrp="1" noChangeArrowheads="1"/>
          </p:cNvSpPr>
          <p:nvPr>
            <p:ph type="ftr" sz="quarter" idx="2"/>
          </p:nvPr>
        </p:nvSpPr>
        <p:spPr bwMode="auto">
          <a:xfrm>
            <a:off x="3" y="8916421"/>
            <a:ext cx="3081112" cy="4698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4133" tIns="47067" rIns="94133" bIns="47067" numCol="1" anchor="b" anchorCtr="0" compatLnSpc="1">
            <a:prstTxWarp prst="textNoShape">
              <a:avLst/>
            </a:prstTxWarp>
          </a:bodyPr>
          <a:lstStyle>
            <a:lvl1pPr defTabSz="942494">
              <a:defRPr sz="1300">
                <a:latin typeface="Arial" charset="0"/>
              </a:defRPr>
            </a:lvl1pPr>
          </a:lstStyle>
          <a:p>
            <a:pPr>
              <a:defRPr/>
            </a:pPr>
            <a:endParaRPr lang="es-ES" dirty="0"/>
          </a:p>
        </p:txBody>
      </p:sp>
      <p:sp>
        <p:nvSpPr>
          <p:cNvPr id="21509" name="Rectangle 5"/>
          <p:cNvSpPr>
            <a:spLocks noGrp="1" noChangeArrowheads="1"/>
          </p:cNvSpPr>
          <p:nvPr>
            <p:ph type="sldNum" sz="quarter" idx="3"/>
          </p:nvPr>
        </p:nvSpPr>
        <p:spPr bwMode="auto">
          <a:xfrm>
            <a:off x="4021367" y="8916421"/>
            <a:ext cx="3079975" cy="4698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4133" tIns="47067" rIns="94133" bIns="47067" numCol="1" anchor="b" anchorCtr="0" compatLnSpc="1">
            <a:prstTxWarp prst="textNoShape">
              <a:avLst/>
            </a:prstTxWarp>
          </a:bodyPr>
          <a:lstStyle>
            <a:lvl1pPr algn="r" defTabSz="942494">
              <a:defRPr sz="1300">
                <a:latin typeface="Arial" charset="0"/>
              </a:defRPr>
            </a:lvl1pPr>
          </a:lstStyle>
          <a:p>
            <a:pPr>
              <a:defRPr/>
            </a:pPr>
            <a:fld id="{301CB01C-FB04-46E5-A630-EC862B9844F0}" type="slidenum">
              <a:rPr lang="es-ES"/>
              <a:pPr>
                <a:defRPr/>
              </a:pPr>
              <a:t>‹Nº›</a:t>
            </a:fld>
            <a:endParaRPr lang="es-ES" dirty="0"/>
          </a:p>
        </p:txBody>
      </p:sp>
    </p:spTree>
    <p:extLst>
      <p:ext uri="{BB962C8B-B14F-4D97-AF65-F5344CB8AC3E}">
        <p14:creationId xmlns:p14="http://schemas.microsoft.com/office/powerpoint/2010/main" val="2927718139"/>
      </p:ext>
    </p:extLst>
  </p:cSld>
  <p:clrMap bg1="lt1" tx1="dk1" bg2="lt2" tx2="dk2" accent1="accent1" accent2="accent2" accent3="accent3" accent4="accent4" accent5="accent5" accent6="accent6" hlink="hlink" folHlink="folHlink"/>
  <p:hf sldNum="0" hdr="0" ftr="0" dt="0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530" name="Rectangle 2"/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3" y="3"/>
            <a:ext cx="3081112" cy="47206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4133" tIns="47067" rIns="94133" bIns="47067" numCol="1" anchor="t" anchorCtr="0" compatLnSpc="1">
            <a:prstTxWarp prst="textNoShape">
              <a:avLst/>
            </a:prstTxWarp>
          </a:bodyPr>
          <a:lstStyle>
            <a:lvl1pPr defTabSz="942494">
              <a:defRPr sz="1300">
                <a:latin typeface="Arial" charset="0"/>
              </a:defRPr>
            </a:lvl1pPr>
          </a:lstStyle>
          <a:p>
            <a:pPr>
              <a:defRPr/>
            </a:pPr>
            <a:endParaRPr lang="es-ES" dirty="0"/>
          </a:p>
        </p:txBody>
      </p:sp>
      <p:sp>
        <p:nvSpPr>
          <p:cNvPr id="22531" name="Rectangle 3"/>
          <p:cNvSpPr>
            <a:spLocks noGrp="1" noChangeArrowheads="1"/>
          </p:cNvSpPr>
          <p:nvPr>
            <p:ph type="dt" idx="1"/>
          </p:nvPr>
        </p:nvSpPr>
        <p:spPr bwMode="auto">
          <a:xfrm>
            <a:off x="4021367" y="3"/>
            <a:ext cx="3079975" cy="47206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4133" tIns="47067" rIns="94133" bIns="47067" numCol="1" anchor="t" anchorCtr="0" compatLnSpc="1">
            <a:prstTxWarp prst="textNoShape">
              <a:avLst/>
            </a:prstTxWarp>
          </a:bodyPr>
          <a:lstStyle>
            <a:lvl1pPr algn="r" defTabSz="942494">
              <a:defRPr sz="1300">
                <a:latin typeface="Arial" charset="0"/>
              </a:defRPr>
            </a:lvl1pPr>
          </a:lstStyle>
          <a:p>
            <a:pPr>
              <a:defRPr/>
            </a:pPr>
            <a:endParaRPr lang="es-ES" dirty="0"/>
          </a:p>
        </p:txBody>
      </p:sp>
      <p:sp>
        <p:nvSpPr>
          <p:cNvPr id="71684" name="Rectangle 4"/>
          <p:cNvSpPr>
            <a:spLocks noGrp="1" noRot="1" noChangeAspect="1" noChangeArrowheads="1" noTextEdit="1"/>
          </p:cNvSpPr>
          <p:nvPr>
            <p:ph type="sldImg" idx="2"/>
          </p:nvPr>
        </p:nvSpPr>
        <p:spPr bwMode="auto">
          <a:xfrm>
            <a:off x="423863" y="709613"/>
            <a:ext cx="6251575" cy="3517900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22533" name="Rectangle 5"/>
          <p:cNvSpPr>
            <a:spLocks noGrp="1" noChangeArrowheads="1"/>
          </p:cNvSpPr>
          <p:nvPr>
            <p:ph type="body" sz="quarter" idx="3"/>
          </p:nvPr>
        </p:nvSpPr>
        <p:spPr bwMode="auto">
          <a:xfrm>
            <a:off x="709456" y="4459310"/>
            <a:ext cx="5683572" cy="422217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4133" tIns="47067" rIns="94133" bIns="47067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s-ES" noProof="0"/>
              <a:t>Haga clic para modificar el estilo de texto del patrón</a:t>
            </a:r>
          </a:p>
          <a:p>
            <a:pPr lvl="1"/>
            <a:r>
              <a:rPr lang="es-ES" noProof="0"/>
              <a:t>Segundo nivel</a:t>
            </a:r>
          </a:p>
          <a:p>
            <a:pPr lvl="2"/>
            <a:r>
              <a:rPr lang="es-ES" noProof="0"/>
              <a:t>Tercer nivel</a:t>
            </a:r>
          </a:p>
          <a:p>
            <a:pPr lvl="3"/>
            <a:r>
              <a:rPr lang="es-ES" noProof="0"/>
              <a:t>Cuarto nivel</a:t>
            </a:r>
          </a:p>
          <a:p>
            <a:pPr lvl="4"/>
            <a:r>
              <a:rPr lang="es-ES" noProof="0"/>
              <a:t>Quinto nivel</a:t>
            </a:r>
          </a:p>
        </p:txBody>
      </p:sp>
      <p:sp>
        <p:nvSpPr>
          <p:cNvPr id="22534" name="Rectangle 6"/>
          <p:cNvSpPr>
            <a:spLocks noGrp="1" noChangeArrowheads="1"/>
          </p:cNvSpPr>
          <p:nvPr>
            <p:ph type="ftr" sz="quarter" idx="4"/>
          </p:nvPr>
        </p:nvSpPr>
        <p:spPr bwMode="auto">
          <a:xfrm>
            <a:off x="3" y="8916421"/>
            <a:ext cx="3081112" cy="4698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4133" tIns="47067" rIns="94133" bIns="47067" numCol="1" anchor="b" anchorCtr="0" compatLnSpc="1">
            <a:prstTxWarp prst="textNoShape">
              <a:avLst/>
            </a:prstTxWarp>
          </a:bodyPr>
          <a:lstStyle>
            <a:lvl1pPr defTabSz="942494">
              <a:defRPr sz="1300">
                <a:latin typeface="Arial" charset="0"/>
              </a:defRPr>
            </a:lvl1pPr>
          </a:lstStyle>
          <a:p>
            <a:pPr>
              <a:defRPr/>
            </a:pPr>
            <a:endParaRPr lang="es-ES" dirty="0"/>
          </a:p>
        </p:txBody>
      </p:sp>
      <p:sp>
        <p:nvSpPr>
          <p:cNvPr id="22535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xfrm>
            <a:off x="4021367" y="8916421"/>
            <a:ext cx="3079975" cy="4698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4133" tIns="47067" rIns="94133" bIns="47067" numCol="1" anchor="b" anchorCtr="0" compatLnSpc="1">
            <a:prstTxWarp prst="textNoShape">
              <a:avLst/>
            </a:prstTxWarp>
          </a:bodyPr>
          <a:lstStyle>
            <a:lvl1pPr algn="r" defTabSz="942494">
              <a:defRPr sz="1300">
                <a:latin typeface="Arial" charset="0"/>
              </a:defRPr>
            </a:lvl1pPr>
          </a:lstStyle>
          <a:p>
            <a:pPr>
              <a:defRPr/>
            </a:pPr>
            <a:fld id="{E1EAAD42-CD06-46D4-A415-E8DED3011AE0}" type="slidenum">
              <a:rPr lang="es-ES"/>
              <a:pPr>
                <a:defRPr/>
              </a:pPr>
              <a:t>‹Nº›</a:t>
            </a:fld>
            <a:endParaRPr lang="es-ES" dirty="0"/>
          </a:p>
        </p:txBody>
      </p:sp>
    </p:spTree>
    <p:extLst>
      <p:ext uri="{BB962C8B-B14F-4D97-AF65-F5344CB8AC3E}">
        <p14:creationId xmlns:p14="http://schemas.microsoft.com/office/powerpoint/2010/main" val="3982337836"/>
      </p:ext>
    </p:extLst>
  </p:cSld>
  <p:clrMap bg1="lt1" tx1="dk1" bg2="lt2" tx2="dk2" accent1="accent1" accent2="accent2" accent3="accent3" accent4="accent4" accent5="accent5" accent6="accent6" hlink="hlink" folHlink="folHlink"/>
  <p:hf sldNum="0" hdr="0" ftr="0" dt="0"/>
  <p:notesStyle>
    <a:lvl1pPr algn="l" rtl="0" eaLnBrk="0" fontAlgn="base" hangingPunct="0">
      <a:spcBef>
        <a:spcPct val="30000"/>
      </a:spcBef>
      <a:spcAft>
        <a:spcPct val="0"/>
      </a:spcAft>
      <a:defRPr sz="1000" kern="1200">
        <a:solidFill>
          <a:schemeClr val="tx1"/>
        </a:solidFill>
        <a:latin typeface="Arial" charset="0"/>
        <a:ea typeface="+mn-ea"/>
        <a:cs typeface="+mn-cs"/>
      </a:defRPr>
    </a:lvl1pPr>
    <a:lvl2pPr marL="389582" algn="l" rtl="0" eaLnBrk="0" fontAlgn="base" hangingPunct="0">
      <a:spcBef>
        <a:spcPct val="30000"/>
      </a:spcBef>
      <a:spcAft>
        <a:spcPct val="0"/>
      </a:spcAft>
      <a:defRPr sz="1000" kern="1200">
        <a:solidFill>
          <a:schemeClr val="tx1"/>
        </a:solidFill>
        <a:latin typeface="Arial" charset="0"/>
        <a:ea typeface="+mn-ea"/>
        <a:cs typeface="+mn-cs"/>
      </a:defRPr>
    </a:lvl2pPr>
    <a:lvl3pPr marL="779163" algn="l" rtl="0" eaLnBrk="0" fontAlgn="base" hangingPunct="0">
      <a:spcBef>
        <a:spcPct val="30000"/>
      </a:spcBef>
      <a:spcAft>
        <a:spcPct val="0"/>
      </a:spcAft>
      <a:defRPr sz="1000" kern="1200">
        <a:solidFill>
          <a:schemeClr val="tx1"/>
        </a:solidFill>
        <a:latin typeface="Arial" charset="0"/>
        <a:ea typeface="+mn-ea"/>
        <a:cs typeface="+mn-cs"/>
      </a:defRPr>
    </a:lvl3pPr>
    <a:lvl4pPr marL="1168745" algn="l" rtl="0" eaLnBrk="0" fontAlgn="base" hangingPunct="0">
      <a:spcBef>
        <a:spcPct val="30000"/>
      </a:spcBef>
      <a:spcAft>
        <a:spcPct val="0"/>
      </a:spcAft>
      <a:defRPr sz="1000" kern="1200">
        <a:solidFill>
          <a:schemeClr val="tx1"/>
        </a:solidFill>
        <a:latin typeface="Arial" charset="0"/>
        <a:ea typeface="+mn-ea"/>
        <a:cs typeface="+mn-cs"/>
      </a:defRPr>
    </a:lvl4pPr>
    <a:lvl5pPr marL="1558326" algn="l" rtl="0" eaLnBrk="0" fontAlgn="base" hangingPunct="0">
      <a:spcBef>
        <a:spcPct val="30000"/>
      </a:spcBef>
      <a:spcAft>
        <a:spcPct val="0"/>
      </a:spcAft>
      <a:defRPr sz="1000" kern="1200">
        <a:solidFill>
          <a:schemeClr val="tx1"/>
        </a:solidFill>
        <a:latin typeface="Arial" charset="0"/>
        <a:ea typeface="+mn-ea"/>
        <a:cs typeface="+mn-cs"/>
      </a:defRPr>
    </a:lvl5pPr>
    <a:lvl6pPr marL="1947908" algn="l" defTabSz="779163" rtl="0" eaLnBrk="1" latinLnBrk="0" hangingPunct="1">
      <a:defRPr sz="1000" kern="1200">
        <a:solidFill>
          <a:schemeClr val="tx1"/>
        </a:solidFill>
        <a:latin typeface="+mn-lt"/>
        <a:ea typeface="+mn-ea"/>
        <a:cs typeface="+mn-cs"/>
      </a:defRPr>
    </a:lvl6pPr>
    <a:lvl7pPr marL="2337489" algn="l" defTabSz="779163" rtl="0" eaLnBrk="1" latinLnBrk="0" hangingPunct="1">
      <a:defRPr sz="1000" kern="1200">
        <a:solidFill>
          <a:schemeClr val="tx1"/>
        </a:solidFill>
        <a:latin typeface="+mn-lt"/>
        <a:ea typeface="+mn-ea"/>
        <a:cs typeface="+mn-cs"/>
      </a:defRPr>
    </a:lvl7pPr>
    <a:lvl8pPr marL="2727071" algn="l" defTabSz="779163" rtl="0" eaLnBrk="1" latinLnBrk="0" hangingPunct="1">
      <a:defRPr sz="1000" kern="1200">
        <a:solidFill>
          <a:schemeClr val="tx1"/>
        </a:solidFill>
        <a:latin typeface="+mn-lt"/>
        <a:ea typeface="+mn-ea"/>
        <a:cs typeface="+mn-cs"/>
      </a:defRPr>
    </a:lvl8pPr>
    <a:lvl9pPr marL="3116652" algn="l" defTabSz="779163" rtl="0" eaLnBrk="1" latinLnBrk="0" hangingPunct="1">
      <a:defRPr sz="10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s-PE" dirty="0"/>
          </a:p>
        </p:txBody>
      </p:sp>
    </p:spTree>
    <p:extLst>
      <p:ext uri="{BB962C8B-B14F-4D97-AF65-F5344CB8AC3E}">
        <p14:creationId xmlns:p14="http://schemas.microsoft.com/office/powerpoint/2010/main" val="3594127942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s-PE" dirty="0"/>
          </a:p>
        </p:txBody>
      </p:sp>
    </p:spTree>
    <p:extLst>
      <p:ext uri="{BB962C8B-B14F-4D97-AF65-F5344CB8AC3E}">
        <p14:creationId xmlns:p14="http://schemas.microsoft.com/office/powerpoint/2010/main" val="1749885897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s-PE" dirty="0"/>
          </a:p>
        </p:txBody>
      </p:sp>
    </p:spTree>
    <p:extLst>
      <p:ext uri="{BB962C8B-B14F-4D97-AF65-F5344CB8AC3E}">
        <p14:creationId xmlns:p14="http://schemas.microsoft.com/office/powerpoint/2010/main" val="2990727548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s-PE" dirty="0"/>
          </a:p>
        </p:txBody>
      </p:sp>
    </p:spTree>
    <p:extLst>
      <p:ext uri="{BB962C8B-B14F-4D97-AF65-F5344CB8AC3E}">
        <p14:creationId xmlns:p14="http://schemas.microsoft.com/office/powerpoint/2010/main" val="3054798466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s-PE" dirty="0"/>
          </a:p>
        </p:txBody>
      </p:sp>
    </p:spTree>
    <p:extLst>
      <p:ext uri="{BB962C8B-B14F-4D97-AF65-F5344CB8AC3E}">
        <p14:creationId xmlns:p14="http://schemas.microsoft.com/office/powerpoint/2010/main" val="3441751736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s-PE" dirty="0"/>
          </a:p>
        </p:txBody>
      </p:sp>
    </p:spTree>
    <p:extLst>
      <p:ext uri="{BB962C8B-B14F-4D97-AF65-F5344CB8AC3E}">
        <p14:creationId xmlns:p14="http://schemas.microsoft.com/office/powerpoint/2010/main" val="512808366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s-PE" dirty="0"/>
          </a:p>
        </p:txBody>
      </p:sp>
    </p:spTree>
    <p:extLst>
      <p:ext uri="{BB962C8B-B14F-4D97-AF65-F5344CB8AC3E}">
        <p14:creationId xmlns:p14="http://schemas.microsoft.com/office/powerpoint/2010/main" val="2848143500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s-ES" dirty="0"/>
          </a:p>
          <a:p>
            <a:endParaRPr lang="es-PE" dirty="0"/>
          </a:p>
          <a:p>
            <a:endParaRPr lang="es-PE" dirty="0"/>
          </a:p>
        </p:txBody>
      </p:sp>
    </p:spTree>
    <p:extLst>
      <p:ext uri="{BB962C8B-B14F-4D97-AF65-F5344CB8AC3E}">
        <p14:creationId xmlns:p14="http://schemas.microsoft.com/office/powerpoint/2010/main" val="2440105043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a d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Título"/>
          <p:cNvSpPr>
            <a:spLocks noGrp="1"/>
          </p:cNvSpPr>
          <p:nvPr>
            <p:ph type="ctrTitle"/>
          </p:nvPr>
        </p:nvSpPr>
        <p:spPr>
          <a:xfrm>
            <a:off x="685800" y="1597822"/>
            <a:ext cx="7772400" cy="1102519"/>
          </a:xfrm>
        </p:spPr>
        <p:txBody>
          <a:bodyPr/>
          <a:lstStyle/>
          <a:p>
            <a:r>
              <a:rPr lang="es-ES"/>
              <a:t>Haga clic para modificar el estilo de título del patrón</a:t>
            </a:r>
            <a:endParaRPr lang="es-PE"/>
          </a:p>
        </p:txBody>
      </p:sp>
      <p:sp>
        <p:nvSpPr>
          <p:cNvPr id="3" name="2 Subtítulo"/>
          <p:cNvSpPr>
            <a:spLocks noGrp="1"/>
          </p:cNvSpPr>
          <p:nvPr>
            <p:ph type="subTitle" idx="1"/>
          </p:nvPr>
        </p:nvSpPr>
        <p:spPr>
          <a:xfrm>
            <a:off x="1371600" y="2914650"/>
            <a:ext cx="6400800" cy="131445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389582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77916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16874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55832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194790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33748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272707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116652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s-ES"/>
              <a:t>Haga clic para modificar el estilo de subtítulo del patrón</a:t>
            </a:r>
            <a:endParaRPr lang="es-PE"/>
          </a:p>
        </p:txBody>
      </p:sp>
      <p:sp>
        <p:nvSpPr>
          <p:cNvPr id="4" name="3 Marcador de fecha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endParaRPr lang="en-US" dirty="0"/>
          </a:p>
        </p:txBody>
      </p:sp>
      <p:sp>
        <p:nvSpPr>
          <p:cNvPr id="5" name="4 Marcador de pie de página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 dirty="0"/>
              <a:t>Fuente: Notisp- VEA. </a:t>
            </a:r>
            <a:r>
              <a:rPr lang="pt-BR" dirty="0"/>
              <a:t>Elaborado: Oficina de Epidemiologia - DIRIS Lima Centro </a:t>
            </a:r>
            <a:r>
              <a:rPr lang="en-US" dirty="0"/>
              <a:t>Semana: 38</a:t>
            </a:r>
          </a:p>
        </p:txBody>
      </p:sp>
      <p:sp>
        <p:nvSpPr>
          <p:cNvPr id="6" name="5 Marcador de número de diapositiva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2E78463-2AB1-4B08-9965-FF646FD3248D}" type="slidenum">
              <a:rPr lang="en-US" smtClean="0"/>
              <a:pPr>
                <a:defRPr/>
              </a:pPr>
              <a:t>‹Nº›</a:t>
            </a:fld>
            <a:endParaRPr lang="en-US" sz="1200" dirty="0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69444559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ítulo y texto vertic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Título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ES"/>
              <a:t>Haga clic para modificar el estilo de título del patrón</a:t>
            </a:r>
            <a:endParaRPr lang="es-PE"/>
          </a:p>
        </p:txBody>
      </p:sp>
      <p:sp>
        <p:nvSpPr>
          <p:cNvPr id="3" name="2 Marcador de texto vertical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s-ES"/>
              <a:t>Haga clic para modificar el estilo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  <a:endParaRPr lang="es-PE"/>
          </a:p>
        </p:txBody>
      </p:sp>
      <p:sp>
        <p:nvSpPr>
          <p:cNvPr id="4" name="3 Marcador de fecha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endParaRPr lang="en-US" dirty="0"/>
          </a:p>
        </p:txBody>
      </p:sp>
      <p:sp>
        <p:nvSpPr>
          <p:cNvPr id="5" name="4 Marcador de pie de página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 dirty="0"/>
              <a:t>Fuente: Notisp- VEA. </a:t>
            </a:r>
            <a:r>
              <a:rPr lang="pt-BR" dirty="0"/>
              <a:t>Elaborado: Oficina de Epidemiologia - DIRIS Lima Centro </a:t>
            </a:r>
            <a:r>
              <a:rPr lang="en-US" dirty="0"/>
              <a:t>Semana: 38</a:t>
            </a:r>
          </a:p>
        </p:txBody>
      </p:sp>
      <p:sp>
        <p:nvSpPr>
          <p:cNvPr id="6" name="5 Marcador de número de diapositiva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2E9FAE53-5E52-4AA6-95CD-7DD422F0343A}" type="slidenum">
              <a:rPr lang="en-US" smtClean="0"/>
              <a:pPr>
                <a:defRPr/>
              </a:pPr>
              <a:t>‹Nº›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018049770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ítulo vertical y tex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Título vertical"/>
          <p:cNvSpPr>
            <a:spLocks noGrp="1"/>
          </p:cNvSpPr>
          <p:nvPr>
            <p:ph type="title" orient="vert"/>
          </p:nvPr>
        </p:nvSpPr>
        <p:spPr>
          <a:xfrm>
            <a:off x="7181850" y="205982"/>
            <a:ext cx="2228850" cy="4388644"/>
          </a:xfrm>
        </p:spPr>
        <p:txBody>
          <a:bodyPr vert="eaVert"/>
          <a:lstStyle/>
          <a:p>
            <a:r>
              <a:rPr lang="es-ES"/>
              <a:t>Haga clic para modificar el estilo de título del patrón</a:t>
            </a:r>
            <a:endParaRPr lang="es-PE"/>
          </a:p>
        </p:txBody>
      </p:sp>
      <p:sp>
        <p:nvSpPr>
          <p:cNvPr id="3" name="2 Marcador de texto vertical"/>
          <p:cNvSpPr>
            <a:spLocks noGrp="1"/>
          </p:cNvSpPr>
          <p:nvPr>
            <p:ph type="body" orient="vert" idx="1"/>
          </p:nvPr>
        </p:nvSpPr>
        <p:spPr>
          <a:xfrm>
            <a:off x="495303" y="205982"/>
            <a:ext cx="6534150" cy="4388644"/>
          </a:xfrm>
        </p:spPr>
        <p:txBody>
          <a:bodyPr vert="eaVert"/>
          <a:lstStyle/>
          <a:p>
            <a:pPr lvl="0"/>
            <a:r>
              <a:rPr lang="es-ES"/>
              <a:t>Haga clic para modificar el estilo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  <a:endParaRPr lang="es-PE"/>
          </a:p>
        </p:txBody>
      </p:sp>
      <p:sp>
        <p:nvSpPr>
          <p:cNvPr id="4" name="3 Marcador de fecha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endParaRPr lang="en-US" dirty="0"/>
          </a:p>
        </p:txBody>
      </p:sp>
      <p:sp>
        <p:nvSpPr>
          <p:cNvPr id="5" name="4 Marcador de pie de página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 dirty="0"/>
              <a:t>Fuente: Notisp- VEA. </a:t>
            </a:r>
            <a:r>
              <a:rPr lang="pt-BR" dirty="0"/>
              <a:t>Elaborado: Oficina de Epidemiologia - DIRIS Lima Centro </a:t>
            </a:r>
            <a:r>
              <a:rPr lang="en-US" dirty="0"/>
              <a:t>Semana: 38</a:t>
            </a:r>
          </a:p>
        </p:txBody>
      </p:sp>
      <p:sp>
        <p:nvSpPr>
          <p:cNvPr id="6" name="5 Marcador de número de diapositiva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C28BB0D7-3720-450B-845C-52DEE269C42F}" type="slidenum">
              <a:rPr lang="en-US" smtClean="0"/>
              <a:pPr>
                <a:defRPr/>
              </a:pPr>
              <a:t>‹Nº›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935018732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Título y objeto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Line 23"/>
          <p:cNvSpPr>
            <a:spLocks noChangeShapeType="1"/>
          </p:cNvSpPr>
          <p:nvPr userDrawn="1"/>
        </p:nvSpPr>
        <p:spPr bwMode="auto">
          <a:xfrm>
            <a:off x="215414" y="803672"/>
            <a:ext cx="8774723" cy="0"/>
          </a:xfrm>
          <a:prstGeom prst="line">
            <a:avLst/>
          </a:prstGeom>
          <a:noFill/>
          <a:ln w="76200" cmpd="tri">
            <a:solidFill>
              <a:srgbClr val="333399"/>
            </a:solidFill>
            <a:round/>
            <a:headEnd/>
            <a:tailEnd/>
          </a:ln>
          <a:effectLst/>
        </p:spPr>
        <p:txBody>
          <a:bodyPr lIns="77916" tIns="38958" rIns="77916" bIns="38958"/>
          <a:lstStyle/>
          <a:p>
            <a:pPr>
              <a:defRPr/>
            </a:pPr>
            <a:endParaRPr lang="es-ES" dirty="0">
              <a:latin typeface="Arial" pitchFamily="34" charset="0"/>
            </a:endParaRPr>
          </a:p>
        </p:txBody>
      </p:sp>
    </p:spTree>
  </p:cSld>
  <p:clrMapOvr>
    <a:masterClrMapping/>
  </p:clrMapOvr>
  <p:transition>
    <p:random/>
  </p:transition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Título y objeto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Line 23"/>
          <p:cNvSpPr>
            <a:spLocks noChangeShapeType="1"/>
          </p:cNvSpPr>
          <p:nvPr userDrawn="1"/>
        </p:nvSpPr>
        <p:spPr bwMode="auto">
          <a:xfrm>
            <a:off x="215414" y="803672"/>
            <a:ext cx="8774723" cy="0"/>
          </a:xfrm>
          <a:prstGeom prst="line">
            <a:avLst/>
          </a:prstGeom>
          <a:noFill/>
          <a:ln w="76200" cmpd="tri">
            <a:solidFill>
              <a:srgbClr val="333399"/>
            </a:solidFill>
            <a:round/>
            <a:headEnd/>
            <a:tailEnd/>
          </a:ln>
          <a:effectLst/>
        </p:spPr>
        <p:txBody>
          <a:bodyPr lIns="77916" tIns="38958" rIns="77916" bIns="38958"/>
          <a:lstStyle/>
          <a:p>
            <a:pPr>
              <a:defRPr/>
            </a:pPr>
            <a:endParaRPr lang="es-ES" dirty="0">
              <a:latin typeface="Arial" pitchFamily="34" charset="0"/>
            </a:endParaRPr>
          </a:p>
        </p:txBody>
      </p:sp>
    </p:spTree>
  </p:cSld>
  <p:clrMapOvr>
    <a:masterClrMapping/>
  </p:clrMapOvr>
  <p:transition>
    <p:random/>
  </p:transition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ítulo y objeto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Line 23"/>
          <p:cNvSpPr>
            <a:spLocks noChangeShapeType="1"/>
          </p:cNvSpPr>
          <p:nvPr userDrawn="1"/>
        </p:nvSpPr>
        <p:spPr bwMode="auto">
          <a:xfrm>
            <a:off x="215414" y="803672"/>
            <a:ext cx="8774723" cy="0"/>
          </a:xfrm>
          <a:prstGeom prst="line">
            <a:avLst/>
          </a:prstGeom>
          <a:noFill/>
          <a:ln w="76200" cmpd="tri">
            <a:solidFill>
              <a:srgbClr val="333399"/>
            </a:solidFill>
            <a:round/>
            <a:headEnd/>
            <a:tailEnd/>
          </a:ln>
          <a:effectLst/>
        </p:spPr>
        <p:txBody>
          <a:bodyPr lIns="77916" tIns="38958" rIns="77916" bIns="38958"/>
          <a:lstStyle/>
          <a:p>
            <a:pPr>
              <a:defRPr/>
            </a:pPr>
            <a:endParaRPr lang="es-ES" dirty="0">
              <a:latin typeface="Arial" pitchFamily="34" charset="0"/>
            </a:endParaRPr>
          </a:p>
        </p:txBody>
      </p:sp>
    </p:spTree>
  </p:cSld>
  <p:clrMapOvr>
    <a:masterClrMapping/>
  </p:clrMapOvr>
  <p:transition>
    <p:random/>
  </p:transition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Título y objeto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Line 23"/>
          <p:cNvSpPr>
            <a:spLocks noChangeShapeType="1"/>
          </p:cNvSpPr>
          <p:nvPr userDrawn="1"/>
        </p:nvSpPr>
        <p:spPr bwMode="auto">
          <a:xfrm>
            <a:off x="215414" y="803672"/>
            <a:ext cx="8774723" cy="0"/>
          </a:xfrm>
          <a:prstGeom prst="line">
            <a:avLst/>
          </a:prstGeom>
          <a:noFill/>
          <a:ln w="76200" cmpd="tri">
            <a:solidFill>
              <a:srgbClr val="333399"/>
            </a:solidFill>
            <a:round/>
            <a:headEnd/>
            <a:tailEnd/>
          </a:ln>
          <a:effectLst/>
        </p:spPr>
        <p:txBody>
          <a:bodyPr lIns="77916" tIns="38958" rIns="77916" bIns="38958"/>
          <a:lstStyle/>
          <a:p>
            <a:pPr>
              <a:defRPr/>
            </a:pPr>
            <a:endParaRPr lang="es-ES" dirty="0">
              <a:latin typeface="Arial" pitchFamily="34" charset="0"/>
            </a:endParaRPr>
          </a:p>
        </p:txBody>
      </p:sp>
    </p:spTree>
  </p:cSld>
  <p:clrMapOvr>
    <a:masterClrMapping/>
  </p:clrMapOvr>
  <p:transition>
    <p:random/>
  </p:transition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_Título y objeto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Line 23"/>
          <p:cNvSpPr>
            <a:spLocks noChangeShapeType="1"/>
          </p:cNvSpPr>
          <p:nvPr userDrawn="1"/>
        </p:nvSpPr>
        <p:spPr bwMode="auto">
          <a:xfrm>
            <a:off x="215414" y="803672"/>
            <a:ext cx="8774723" cy="0"/>
          </a:xfrm>
          <a:prstGeom prst="line">
            <a:avLst/>
          </a:prstGeom>
          <a:noFill/>
          <a:ln w="76200" cmpd="tri">
            <a:solidFill>
              <a:srgbClr val="333399"/>
            </a:solidFill>
            <a:round/>
            <a:headEnd/>
            <a:tailEnd/>
          </a:ln>
          <a:effectLst/>
        </p:spPr>
        <p:txBody>
          <a:bodyPr lIns="77916" tIns="38958" rIns="77916" bIns="38958"/>
          <a:lstStyle/>
          <a:p>
            <a:pPr>
              <a:defRPr/>
            </a:pPr>
            <a:endParaRPr lang="es-ES" dirty="0">
              <a:latin typeface="Arial" pitchFamily="34" charset="0"/>
            </a:endParaRPr>
          </a:p>
        </p:txBody>
      </p:sp>
    </p:spTree>
  </p:cSld>
  <p:clrMapOvr>
    <a:masterClrMapping/>
  </p:clrMapOvr>
  <p:transition>
    <p:random/>
  </p:transition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6_Título y objeto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Line 23"/>
          <p:cNvSpPr>
            <a:spLocks noChangeShapeType="1"/>
          </p:cNvSpPr>
          <p:nvPr userDrawn="1"/>
        </p:nvSpPr>
        <p:spPr bwMode="auto">
          <a:xfrm>
            <a:off x="215414" y="803672"/>
            <a:ext cx="8774723" cy="0"/>
          </a:xfrm>
          <a:prstGeom prst="line">
            <a:avLst/>
          </a:prstGeom>
          <a:noFill/>
          <a:ln w="76200" cmpd="tri">
            <a:solidFill>
              <a:srgbClr val="333399"/>
            </a:solidFill>
            <a:round/>
            <a:headEnd/>
            <a:tailEnd/>
          </a:ln>
          <a:effectLst/>
        </p:spPr>
        <p:txBody>
          <a:bodyPr lIns="77916" tIns="38958" rIns="77916" bIns="38958"/>
          <a:lstStyle/>
          <a:p>
            <a:pPr>
              <a:defRPr/>
            </a:pPr>
            <a:endParaRPr lang="es-ES" dirty="0">
              <a:latin typeface="Arial" pitchFamily="34" charset="0"/>
            </a:endParaRPr>
          </a:p>
        </p:txBody>
      </p:sp>
    </p:spTree>
  </p:cSld>
  <p:clrMapOvr>
    <a:masterClrMapping/>
  </p:clrMapOvr>
  <p:transition>
    <p:random/>
  </p:transition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7_Título y objeto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Line 23"/>
          <p:cNvSpPr>
            <a:spLocks noChangeShapeType="1"/>
          </p:cNvSpPr>
          <p:nvPr userDrawn="1"/>
        </p:nvSpPr>
        <p:spPr bwMode="auto">
          <a:xfrm>
            <a:off x="215414" y="803672"/>
            <a:ext cx="8774723" cy="0"/>
          </a:xfrm>
          <a:prstGeom prst="line">
            <a:avLst/>
          </a:prstGeom>
          <a:noFill/>
          <a:ln w="76200" cmpd="tri">
            <a:solidFill>
              <a:srgbClr val="333399"/>
            </a:solidFill>
            <a:round/>
            <a:headEnd/>
            <a:tailEnd/>
          </a:ln>
          <a:effectLst/>
        </p:spPr>
        <p:txBody>
          <a:bodyPr lIns="77916" tIns="38958" rIns="77916" bIns="38958"/>
          <a:lstStyle/>
          <a:p>
            <a:pPr>
              <a:defRPr/>
            </a:pPr>
            <a:endParaRPr lang="es-ES" dirty="0">
              <a:latin typeface="Arial" pitchFamily="34" charset="0"/>
            </a:endParaRPr>
          </a:p>
        </p:txBody>
      </p:sp>
    </p:spTree>
  </p:cSld>
  <p:clrMapOvr>
    <a:masterClrMapping/>
  </p:clrMapOvr>
  <p:transition>
    <p:random/>
  </p:transition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8_Título y objeto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Line 23"/>
          <p:cNvSpPr>
            <a:spLocks noChangeShapeType="1"/>
          </p:cNvSpPr>
          <p:nvPr userDrawn="1"/>
        </p:nvSpPr>
        <p:spPr bwMode="auto">
          <a:xfrm>
            <a:off x="215414" y="803672"/>
            <a:ext cx="8774723" cy="0"/>
          </a:xfrm>
          <a:prstGeom prst="line">
            <a:avLst/>
          </a:prstGeom>
          <a:noFill/>
          <a:ln w="76200" cmpd="tri">
            <a:solidFill>
              <a:srgbClr val="333399"/>
            </a:solidFill>
            <a:round/>
            <a:headEnd/>
            <a:tailEnd/>
          </a:ln>
          <a:effectLst/>
        </p:spPr>
        <p:txBody>
          <a:bodyPr lIns="77916" tIns="38958" rIns="77916" bIns="38958"/>
          <a:lstStyle/>
          <a:p>
            <a:pPr>
              <a:defRPr/>
            </a:pPr>
            <a:endParaRPr lang="es-ES" dirty="0">
              <a:solidFill>
                <a:prstClr val="black"/>
              </a:solidFill>
              <a:latin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940299246"/>
      </p:ext>
    </p:extLst>
  </p:cSld>
  <p:clrMapOvr>
    <a:masterClrMapping/>
  </p:clrMapOvr>
  <p:transition>
    <p:random/>
  </p:transition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ítulo y objeto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Título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ES"/>
              <a:t>Haga clic para modificar el estilo de título del patrón</a:t>
            </a:r>
            <a:endParaRPr lang="es-PE"/>
          </a:p>
        </p:txBody>
      </p:sp>
      <p:sp>
        <p:nvSpPr>
          <p:cNvPr id="3" name="2 Marcador de contenido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s-ES"/>
              <a:t>Haga clic para modificar el estilo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  <a:endParaRPr lang="es-PE"/>
          </a:p>
        </p:txBody>
      </p:sp>
      <p:sp>
        <p:nvSpPr>
          <p:cNvPr id="4" name="3 Marcador de fecha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endParaRPr lang="en-US" dirty="0"/>
          </a:p>
        </p:txBody>
      </p:sp>
      <p:sp>
        <p:nvSpPr>
          <p:cNvPr id="5" name="4 Marcador de pie de página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 dirty="0"/>
              <a:t>Fuente: Notisp- VEA. </a:t>
            </a:r>
            <a:r>
              <a:rPr lang="pt-BR" dirty="0"/>
              <a:t>Elaborado: Oficina de Epidemiologia - DIRIS Lima Centro </a:t>
            </a:r>
            <a:r>
              <a:rPr lang="en-US" dirty="0"/>
              <a:t>Semana: 38</a:t>
            </a:r>
          </a:p>
        </p:txBody>
      </p:sp>
      <p:sp>
        <p:nvSpPr>
          <p:cNvPr id="6" name="5 Marcador de número de diapositiva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0ABC44B6-E3FC-4C22-A36B-CB102AAE3336}" type="slidenum">
              <a:rPr lang="en-US" smtClean="0"/>
              <a:pPr>
                <a:defRPr/>
              </a:pPr>
              <a:t>‹Nº›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259465043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9_Título y objeto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Line 23"/>
          <p:cNvSpPr>
            <a:spLocks noChangeShapeType="1"/>
          </p:cNvSpPr>
          <p:nvPr userDrawn="1"/>
        </p:nvSpPr>
        <p:spPr bwMode="auto">
          <a:xfrm>
            <a:off x="215414" y="803672"/>
            <a:ext cx="8774723" cy="0"/>
          </a:xfrm>
          <a:prstGeom prst="line">
            <a:avLst/>
          </a:prstGeom>
          <a:noFill/>
          <a:ln w="76200" cmpd="tri">
            <a:solidFill>
              <a:srgbClr val="333399"/>
            </a:solidFill>
            <a:round/>
            <a:headEnd/>
            <a:tailEnd/>
          </a:ln>
          <a:effectLst/>
        </p:spPr>
        <p:txBody>
          <a:bodyPr lIns="77916" tIns="38958" rIns="77916" bIns="38958"/>
          <a:lstStyle/>
          <a:p>
            <a:pPr>
              <a:defRPr/>
            </a:pPr>
            <a:endParaRPr lang="es-ES" dirty="0">
              <a:solidFill>
                <a:prstClr val="black"/>
              </a:solidFill>
              <a:latin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566262818"/>
      </p:ext>
    </p:extLst>
  </p:cSld>
  <p:clrMapOvr>
    <a:masterClrMapping/>
  </p:clrMapOvr>
  <p:transition>
    <p:random/>
  </p:transition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0_Título y objeto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Line 23"/>
          <p:cNvSpPr>
            <a:spLocks noChangeShapeType="1"/>
          </p:cNvSpPr>
          <p:nvPr userDrawn="1"/>
        </p:nvSpPr>
        <p:spPr bwMode="auto">
          <a:xfrm>
            <a:off x="215414" y="803672"/>
            <a:ext cx="8774723" cy="0"/>
          </a:xfrm>
          <a:prstGeom prst="line">
            <a:avLst/>
          </a:prstGeom>
          <a:noFill/>
          <a:ln w="76200" cmpd="tri">
            <a:solidFill>
              <a:srgbClr val="333399"/>
            </a:solidFill>
            <a:round/>
            <a:headEnd/>
            <a:tailEnd/>
          </a:ln>
          <a:effectLst/>
        </p:spPr>
        <p:txBody>
          <a:bodyPr lIns="77916" tIns="38958" rIns="77916" bIns="38958"/>
          <a:lstStyle/>
          <a:p>
            <a:pPr>
              <a:defRPr/>
            </a:pPr>
            <a:endParaRPr lang="es-ES" dirty="0">
              <a:solidFill>
                <a:prstClr val="black"/>
              </a:solidFill>
              <a:latin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230247221"/>
      </p:ext>
    </p:extLst>
  </p:cSld>
  <p:clrMapOvr>
    <a:masterClrMapping/>
  </p:clrMapOvr>
  <p:transition>
    <p:random/>
  </p:transition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1_Título y objeto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Line 23"/>
          <p:cNvSpPr>
            <a:spLocks noChangeShapeType="1"/>
          </p:cNvSpPr>
          <p:nvPr userDrawn="1"/>
        </p:nvSpPr>
        <p:spPr bwMode="auto">
          <a:xfrm>
            <a:off x="215414" y="803672"/>
            <a:ext cx="8774723" cy="0"/>
          </a:xfrm>
          <a:prstGeom prst="line">
            <a:avLst/>
          </a:prstGeom>
          <a:noFill/>
          <a:ln w="76200" cmpd="tri">
            <a:solidFill>
              <a:srgbClr val="333399"/>
            </a:solidFill>
            <a:round/>
            <a:headEnd/>
            <a:tailEnd/>
          </a:ln>
          <a:effectLst/>
        </p:spPr>
        <p:txBody>
          <a:bodyPr lIns="77916" tIns="38958" rIns="77916" bIns="38958"/>
          <a:lstStyle/>
          <a:p>
            <a:pPr>
              <a:defRPr/>
            </a:pPr>
            <a:endParaRPr lang="es-ES" dirty="0">
              <a:solidFill>
                <a:prstClr val="black"/>
              </a:solidFill>
              <a:latin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390870522"/>
      </p:ext>
    </p:extLst>
  </p:cSld>
  <p:clrMapOvr>
    <a:masterClrMapping/>
  </p:clrMapOvr>
  <p:transition>
    <p:random/>
  </p:transition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2_Título y objeto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Line 23"/>
          <p:cNvSpPr>
            <a:spLocks noChangeShapeType="1"/>
          </p:cNvSpPr>
          <p:nvPr userDrawn="1"/>
        </p:nvSpPr>
        <p:spPr bwMode="auto">
          <a:xfrm>
            <a:off x="215414" y="803672"/>
            <a:ext cx="8774723" cy="0"/>
          </a:xfrm>
          <a:prstGeom prst="line">
            <a:avLst/>
          </a:prstGeom>
          <a:noFill/>
          <a:ln w="76200" cmpd="tri">
            <a:solidFill>
              <a:srgbClr val="333399"/>
            </a:solidFill>
            <a:round/>
            <a:headEnd/>
            <a:tailEnd/>
          </a:ln>
          <a:effectLst/>
        </p:spPr>
        <p:txBody>
          <a:bodyPr lIns="77916" tIns="38958" rIns="77916" bIns="38958"/>
          <a:lstStyle/>
          <a:p>
            <a:pPr>
              <a:defRPr/>
            </a:pPr>
            <a:endParaRPr lang="es-ES" dirty="0">
              <a:solidFill>
                <a:prstClr val="black"/>
              </a:solidFill>
              <a:latin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220015883"/>
      </p:ext>
    </p:extLst>
  </p:cSld>
  <p:clrMapOvr>
    <a:masterClrMapping/>
  </p:clrMapOvr>
  <p:transition>
    <p:random/>
  </p:transition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3_Título y objeto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Line 23"/>
          <p:cNvSpPr>
            <a:spLocks noChangeShapeType="1"/>
          </p:cNvSpPr>
          <p:nvPr userDrawn="1"/>
        </p:nvSpPr>
        <p:spPr bwMode="auto">
          <a:xfrm>
            <a:off x="215414" y="803672"/>
            <a:ext cx="8774723" cy="0"/>
          </a:xfrm>
          <a:prstGeom prst="line">
            <a:avLst/>
          </a:prstGeom>
          <a:noFill/>
          <a:ln w="76200" cmpd="tri">
            <a:solidFill>
              <a:srgbClr val="333399"/>
            </a:solidFill>
            <a:round/>
            <a:headEnd/>
            <a:tailEnd/>
          </a:ln>
          <a:effectLst/>
        </p:spPr>
        <p:txBody>
          <a:bodyPr lIns="77916" tIns="38958" rIns="77916" bIns="38958"/>
          <a:lstStyle/>
          <a:p>
            <a:pPr>
              <a:defRPr/>
            </a:pPr>
            <a:endParaRPr lang="es-ES" dirty="0">
              <a:solidFill>
                <a:prstClr val="black"/>
              </a:solidFill>
              <a:latin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278810644"/>
      </p:ext>
    </p:extLst>
  </p:cSld>
  <p:clrMapOvr>
    <a:masterClrMapping/>
  </p:clrMapOvr>
  <p:transition>
    <p:random/>
  </p:transition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4_Título y objeto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Line 23"/>
          <p:cNvSpPr>
            <a:spLocks noChangeShapeType="1"/>
          </p:cNvSpPr>
          <p:nvPr userDrawn="1"/>
        </p:nvSpPr>
        <p:spPr bwMode="auto">
          <a:xfrm>
            <a:off x="215414" y="803672"/>
            <a:ext cx="8774723" cy="0"/>
          </a:xfrm>
          <a:prstGeom prst="line">
            <a:avLst/>
          </a:prstGeom>
          <a:noFill/>
          <a:ln w="76200" cmpd="tri">
            <a:solidFill>
              <a:srgbClr val="333399"/>
            </a:solidFill>
            <a:round/>
            <a:headEnd/>
            <a:tailEnd/>
          </a:ln>
          <a:effectLst/>
        </p:spPr>
        <p:txBody>
          <a:bodyPr lIns="77916" tIns="38958" rIns="77916" bIns="38958"/>
          <a:lstStyle/>
          <a:p>
            <a:pPr>
              <a:defRPr/>
            </a:pPr>
            <a:endParaRPr lang="es-ES" dirty="0">
              <a:solidFill>
                <a:prstClr val="black"/>
              </a:solidFill>
              <a:latin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567128866"/>
      </p:ext>
    </p:extLst>
  </p:cSld>
  <p:clrMapOvr>
    <a:masterClrMapping/>
  </p:clrMapOvr>
  <p:transition>
    <p:random/>
  </p:transition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Encabezado de secció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Título"/>
          <p:cNvSpPr>
            <a:spLocks noGrp="1"/>
          </p:cNvSpPr>
          <p:nvPr>
            <p:ph type="title"/>
          </p:nvPr>
        </p:nvSpPr>
        <p:spPr>
          <a:xfrm>
            <a:off x="722313" y="3305179"/>
            <a:ext cx="7772400" cy="1021556"/>
          </a:xfrm>
        </p:spPr>
        <p:txBody>
          <a:bodyPr anchor="t"/>
          <a:lstStyle>
            <a:lvl1pPr algn="l">
              <a:defRPr sz="3400" b="1" cap="all"/>
            </a:lvl1pPr>
          </a:lstStyle>
          <a:p>
            <a:r>
              <a:rPr lang="es-ES"/>
              <a:t>Haga clic para modificar el estilo de título del patrón</a:t>
            </a:r>
            <a:endParaRPr lang="es-PE"/>
          </a:p>
        </p:txBody>
      </p:sp>
      <p:sp>
        <p:nvSpPr>
          <p:cNvPr id="3" name="2 Marcador de texto"/>
          <p:cNvSpPr>
            <a:spLocks noGrp="1"/>
          </p:cNvSpPr>
          <p:nvPr>
            <p:ph type="body" idx="1"/>
          </p:nvPr>
        </p:nvSpPr>
        <p:spPr>
          <a:xfrm>
            <a:off x="722313" y="2180035"/>
            <a:ext cx="7772400" cy="1125140"/>
          </a:xfrm>
        </p:spPr>
        <p:txBody>
          <a:bodyPr anchor="b"/>
          <a:lstStyle>
            <a:lvl1pPr marL="0" indent="0">
              <a:buNone/>
              <a:defRPr sz="1700">
                <a:solidFill>
                  <a:schemeClr val="tx1">
                    <a:tint val="75000"/>
                  </a:schemeClr>
                </a:solidFill>
              </a:defRPr>
            </a:lvl1pPr>
            <a:lvl2pPr marL="389582" indent="0">
              <a:buNone/>
              <a:defRPr sz="1500">
                <a:solidFill>
                  <a:schemeClr val="tx1">
                    <a:tint val="75000"/>
                  </a:schemeClr>
                </a:solidFill>
              </a:defRPr>
            </a:lvl2pPr>
            <a:lvl3pPr marL="779163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3pPr>
            <a:lvl4pPr marL="1168745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4pPr>
            <a:lvl5pPr marL="1558326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5pPr>
            <a:lvl6pPr marL="1947908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6pPr>
            <a:lvl7pPr marL="2337489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7pPr>
            <a:lvl8pPr marL="2727071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8pPr>
            <a:lvl9pPr marL="3116652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s-ES"/>
              <a:t>Haga clic para modificar el estilo de texto del patrón</a:t>
            </a:r>
          </a:p>
        </p:txBody>
      </p:sp>
      <p:sp>
        <p:nvSpPr>
          <p:cNvPr id="4" name="3 Marcador de fecha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endParaRPr lang="en-US" dirty="0"/>
          </a:p>
        </p:txBody>
      </p:sp>
      <p:sp>
        <p:nvSpPr>
          <p:cNvPr id="5" name="4 Marcador de pie de página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 dirty="0"/>
              <a:t>Fuente: Notisp- VEA. </a:t>
            </a:r>
            <a:r>
              <a:rPr lang="pt-BR" dirty="0"/>
              <a:t>Elaborado: Oficina de Epidemiologia - DIRIS Lima Centro </a:t>
            </a:r>
            <a:r>
              <a:rPr lang="en-US" dirty="0"/>
              <a:t>Semana: 38</a:t>
            </a:r>
          </a:p>
        </p:txBody>
      </p:sp>
      <p:sp>
        <p:nvSpPr>
          <p:cNvPr id="6" name="5 Marcador de número de diapositiva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061F2037-C3D1-4FF3-9560-489E67676582}" type="slidenum">
              <a:rPr lang="en-US" smtClean="0"/>
              <a:pPr>
                <a:defRPr/>
              </a:pPr>
              <a:t>‹Nº›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768332179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os objeto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Título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ES"/>
              <a:t>Haga clic para modificar el estilo de título del patrón</a:t>
            </a:r>
            <a:endParaRPr lang="es-PE"/>
          </a:p>
        </p:txBody>
      </p:sp>
      <p:sp>
        <p:nvSpPr>
          <p:cNvPr id="3" name="2 Marcador de contenido"/>
          <p:cNvSpPr>
            <a:spLocks noGrp="1"/>
          </p:cNvSpPr>
          <p:nvPr>
            <p:ph sz="half" idx="1"/>
          </p:nvPr>
        </p:nvSpPr>
        <p:spPr>
          <a:xfrm>
            <a:off x="495300" y="1200154"/>
            <a:ext cx="4381500" cy="3394472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700"/>
            </a:lvl3pPr>
            <a:lvl4pPr>
              <a:defRPr sz="1500"/>
            </a:lvl4pPr>
            <a:lvl5pPr>
              <a:defRPr sz="1500"/>
            </a:lvl5pPr>
            <a:lvl6pPr>
              <a:defRPr sz="1500"/>
            </a:lvl6pPr>
            <a:lvl7pPr>
              <a:defRPr sz="1500"/>
            </a:lvl7pPr>
            <a:lvl8pPr>
              <a:defRPr sz="1500"/>
            </a:lvl8pPr>
            <a:lvl9pPr>
              <a:defRPr sz="1500"/>
            </a:lvl9pPr>
          </a:lstStyle>
          <a:p>
            <a:pPr lvl="0"/>
            <a:r>
              <a:rPr lang="es-ES"/>
              <a:t>Haga clic para modificar el estilo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  <a:endParaRPr lang="es-PE"/>
          </a:p>
        </p:txBody>
      </p:sp>
      <p:sp>
        <p:nvSpPr>
          <p:cNvPr id="4" name="3 Marcador de contenido"/>
          <p:cNvSpPr>
            <a:spLocks noGrp="1"/>
          </p:cNvSpPr>
          <p:nvPr>
            <p:ph sz="half" idx="2"/>
          </p:nvPr>
        </p:nvSpPr>
        <p:spPr>
          <a:xfrm>
            <a:off x="5029200" y="1200154"/>
            <a:ext cx="4381500" cy="3394472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700"/>
            </a:lvl3pPr>
            <a:lvl4pPr>
              <a:defRPr sz="1500"/>
            </a:lvl4pPr>
            <a:lvl5pPr>
              <a:defRPr sz="1500"/>
            </a:lvl5pPr>
            <a:lvl6pPr>
              <a:defRPr sz="1500"/>
            </a:lvl6pPr>
            <a:lvl7pPr>
              <a:defRPr sz="1500"/>
            </a:lvl7pPr>
            <a:lvl8pPr>
              <a:defRPr sz="1500"/>
            </a:lvl8pPr>
            <a:lvl9pPr>
              <a:defRPr sz="1500"/>
            </a:lvl9pPr>
          </a:lstStyle>
          <a:p>
            <a:pPr lvl="0"/>
            <a:r>
              <a:rPr lang="es-ES"/>
              <a:t>Haga clic para modificar el estilo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  <a:endParaRPr lang="es-PE"/>
          </a:p>
        </p:txBody>
      </p:sp>
      <p:sp>
        <p:nvSpPr>
          <p:cNvPr id="5" name="4 Marcador de fecha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endParaRPr lang="en-US" dirty="0"/>
          </a:p>
        </p:txBody>
      </p:sp>
      <p:sp>
        <p:nvSpPr>
          <p:cNvPr id="6" name="5 Marcador de pie de página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 dirty="0"/>
              <a:t>Fuente: Notisp- VEA. </a:t>
            </a:r>
            <a:r>
              <a:rPr lang="pt-BR" dirty="0"/>
              <a:t>Elaborado: Oficina de Epidemiologia - DIRIS Lima Centro </a:t>
            </a:r>
            <a:r>
              <a:rPr lang="en-US" dirty="0"/>
              <a:t>Semana: 38</a:t>
            </a:r>
          </a:p>
        </p:txBody>
      </p:sp>
      <p:sp>
        <p:nvSpPr>
          <p:cNvPr id="7" name="6 Marcador de número de diapositiva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B222348D-70D1-471B-95FA-CA7F351830D9}" type="slidenum">
              <a:rPr lang="en-US" smtClean="0"/>
              <a:pPr>
                <a:defRPr/>
              </a:pPr>
              <a:t>‹Nº›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984923995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ació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Título"/>
          <p:cNvSpPr>
            <a:spLocks noGrp="1"/>
          </p:cNvSpPr>
          <p:nvPr>
            <p:ph type="title"/>
          </p:nvPr>
        </p:nvSpPr>
        <p:spPr>
          <a:xfrm>
            <a:off x="457200" y="205979"/>
            <a:ext cx="8229600" cy="857250"/>
          </a:xfrm>
        </p:spPr>
        <p:txBody>
          <a:bodyPr/>
          <a:lstStyle>
            <a:lvl1pPr>
              <a:defRPr/>
            </a:lvl1pPr>
          </a:lstStyle>
          <a:p>
            <a:r>
              <a:rPr lang="es-ES"/>
              <a:t>Haga clic para modificar el estilo de título del patrón</a:t>
            </a:r>
            <a:endParaRPr lang="es-PE"/>
          </a:p>
        </p:txBody>
      </p:sp>
      <p:sp>
        <p:nvSpPr>
          <p:cNvPr id="3" name="2 Marcador de texto"/>
          <p:cNvSpPr>
            <a:spLocks noGrp="1"/>
          </p:cNvSpPr>
          <p:nvPr>
            <p:ph type="body" idx="1"/>
          </p:nvPr>
        </p:nvSpPr>
        <p:spPr>
          <a:xfrm>
            <a:off x="457200" y="1151335"/>
            <a:ext cx="4040188" cy="479822"/>
          </a:xfrm>
        </p:spPr>
        <p:txBody>
          <a:bodyPr anchor="b"/>
          <a:lstStyle>
            <a:lvl1pPr marL="0" indent="0">
              <a:buNone/>
              <a:defRPr sz="2000" b="1"/>
            </a:lvl1pPr>
            <a:lvl2pPr marL="389582" indent="0">
              <a:buNone/>
              <a:defRPr sz="1700" b="1"/>
            </a:lvl2pPr>
            <a:lvl3pPr marL="779163" indent="0">
              <a:buNone/>
              <a:defRPr sz="1500" b="1"/>
            </a:lvl3pPr>
            <a:lvl4pPr marL="1168745" indent="0">
              <a:buNone/>
              <a:defRPr sz="1400" b="1"/>
            </a:lvl4pPr>
            <a:lvl5pPr marL="1558326" indent="0">
              <a:buNone/>
              <a:defRPr sz="1400" b="1"/>
            </a:lvl5pPr>
            <a:lvl6pPr marL="1947908" indent="0">
              <a:buNone/>
              <a:defRPr sz="1400" b="1"/>
            </a:lvl6pPr>
            <a:lvl7pPr marL="2337489" indent="0">
              <a:buNone/>
              <a:defRPr sz="1400" b="1"/>
            </a:lvl7pPr>
            <a:lvl8pPr marL="2727071" indent="0">
              <a:buNone/>
              <a:defRPr sz="1400" b="1"/>
            </a:lvl8pPr>
            <a:lvl9pPr marL="3116652" indent="0">
              <a:buNone/>
              <a:defRPr sz="1400" b="1"/>
            </a:lvl9pPr>
          </a:lstStyle>
          <a:p>
            <a:pPr lvl="0"/>
            <a:r>
              <a:rPr lang="es-ES"/>
              <a:t>Haga clic para modificar el estilo de texto del patrón</a:t>
            </a:r>
          </a:p>
        </p:txBody>
      </p:sp>
      <p:sp>
        <p:nvSpPr>
          <p:cNvPr id="4" name="3 Marcador de contenido"/>
          <p:cNvSpPr>
            <a:spLocks noGrp="1"/>
          </p:cNvSpPr>
          <p:nvPr>
            <p:ph sz="half" idx="2"/>
          </p:nvPr>
        </p:nvSpPr>
        <p:spPr>
          <a:xfrm>
            <a:off x="457200" y="1631156"/>
            <a:ext cx="4040188" cy="2963466"/>
          </a:xfrm>
        </p:spPr>
        <p:txBody>
          <a:bodyPr/>
          <a:lstStyle>
            <a:lvl1pPr>
              <a:defRPr sz="2000"/>
            </a:lvl1pPr>
            <a:lvl2pPr>
              <a:defRPr sz="1700"/>
            </a:lvl2pPr>
            <a:lvl3pPr>
              <a:defRPr sz="1500"/>
            </a:lvl3pPr>
            <a:lvl4pPr>
              <a:defRPr sz="1400"/>
            </a:lvl4pPr>
            <a:lvl5pPr>
              <a:defRPr sz="1400"/>
            </a:lvl5pPr>
            <a:lvl6pPr>
              <a:defRPr sz="1400"/>
            </a:lvl6pPr>
            <a:lvl7pPr>
              <a:defRPr sz="1400"/>
            </a:lvl7pPr>
            <a:lvl8pPr>
              <a:defRPr sz="1400"/>
            </a:lvl8pPr>
            <a:lvl9pPr>
              <a:defRPr sz="1400"/>
            </a:lvl9pPr>
          </a:lstStyle>
          <a:p>
            <a:pPr lvl="0"/>
            <a:r>
              <a:rPr lang="es-ES"/>
              <a:t>Haga clic para modificar el estilo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  <a:endParaRPr lang="es-PE"/>
          </a:p>
        </p:txBody>
      </p:sp>
      <p:sp>
        <p:nvSpPr>
          <p:cNvPr id="5" name="4 Marcador de texto"/>
          <p:cNvSpPr>
            <a:spLocks noGrp="1"/>
          </p:cNvSpPr>
          <p:nvPr>
            <p:ph type="body" sz="quarter" idx="3"/>
          </p:nvPr>
        </p:nvSpPr>
        <p:spPr>
          <a:xfrm>
            <a:off x="4645028" y="1151335"/>
            <a:ext cx="4041775" cy="479822"/>
          </a:xfrm>
        </p:spPr>
        <p:txBody>
          <a:bodyPr anchor="b"/>
          <a:lstStyle>
            <a:lvl1pPr marL="0" indent="0">
              <a:buNone/>
              <a:defRPr sz="2000" b="1"/>
            </a:lvl1pPr>
            <a:lvl2pPr marL="389582" indent="0">
              <a:buNone/>
              <a:defRPr sz="1700" b="1"/>
            </a:lvl2pPr>
            <a:lvl3pPr marL="779163" indent="0">
              <a:buNone/>
              <a:defRPr sz="1500" b="1"/>
            </a:lvl3pPr>
            <a:lvl4pPr marL="1168745" indent="0">
              <a:buNone/>
              <a:defRPr sz="1400" b="1"/>
            </a:lvl4pPr>
            <a:lvl5pPr marL="1558326" indent="0">
              <a:buNone/>
              <a:defRPr sz="1400" b="1"/>
            </a:lvl5pPr>
            <a:lvl6pPr marL="1947908" indent="0">
              <a:buNone/>
              <a:defRPr sz="1400" b="1"/>
            </a:lvl6pPr>
            <a:lvl7pPr marL="2337489" indent="0">
              <a:buNone/>
              <a:defRPr sz="1400" b="1"/>
            </a:lvl7pPr>
            <a:lvl8pPr marL="2727071" indent="0">
              <a:buNone/>
              <a:defRPr sz="1400" b="1"/>
            </a:lvl8pPr>
            <a:lvl9pPr marL="3116652" indent="0">
              <a:buNone/>
              <a:defRPr sz="1400" b="1"/>
            </a:lvl9pPr>
          </a:lstStyle>
          <a:p>
            <a:pPr lvl="0"/>
            <a:r>
              <a:rPr lang="es-ES"/>
              <a:t>Haga clic para modificar el estilo de texto del patrón</a:t>
            </a:r>
          </a:p>
        </p:txBody>
      </p:sp>
      <p:sp>
        <p:nvSpPr>
          <p:cNvPr id="6" name="5 Marcador de contenido"/>
          <p:cNvSpPr>
            <a:spLocks noGrp="1"/>
          </p:cNvSpPr>
          <p:nvPr>
            <p:ph sz="quarter" idx="4"/>
          </p:nvPr>
        </p:nvSpPr>
        <p:spPr>
          <a:xfrm>
            <a:off x="4645028" y="1631156"/>
            <a:ext cx="4041775" cy="2963466"/>
          </a:xfrm>
        </p:spPr>
        <p:txBody>
          <a:bodyPr/>
          <a:lstStyle>
            <a:lvl1pPr>
              <a:defRPr sz="2000"/>
            </a:lvl1pPr>
            <a:lvl2pPr>
              <a:defRPr sz="1700"/>
            </a:lvl2pPr>
            <a:lvl3pPr>
              <a:defRPr sz="1500"/>
            </a:lvl3pPr>
            <a:lvl4pPr>
              <a:defRPr sz="1400"/>
            </a:lvl4pPr>
            <a:lvl5pPr>
              <a:defRPr sz="1400"/>
            </a:lvl5pPr>
            <a:lvl6pPr>
              <a:defRPr sz="1400"/>
            </a:lvl6pPr>
            <a:lvl7pPr>
              <a:defRPr sz="1400"/>
            </a:lvl7pPr>
            <a:lvl8pPr>
              <a:defRPr sz="1400"/>
            </a:lvl8pPr>
            <a:lvl9pPr>
              <a:defRPr sz="1400"/>
            </a:lvl9pPr>
          </a:lstStyle>
          <a:p>
            <a:pPr lvl="0"/>
            <a:r>
              <a:rPr lang="es-ES"/>
              <a:t>Haga clic para modificar el estilo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  <a:endParaRPr lang="es-PE"/>
          </a:p>
        </p:txBody>
      </p:sp>
      <p:sp>
        <p:nvSpPr>
          <p:cNvPr id="7" name="6 Marcador de fecha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endParaRPr lang="en-US" dirty="0"/>
          </a:p>
        </p:txBody>
      </p:sp>
      <p:sp>
        <p:nvSpPr>
          <p:cNvPr id="8" name="7 Marcador de pie de página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 dirty="0"/>
              <a:t>Fuente: Notisp- VEA. </a:t>
            </a:r>
            <a:r>
              <a:rPr lang="pt-BR" dirty="0"/>
              <a:t>Elaborado: Oficina de Epidemiologia - DIRIS Lima Centro </a:t>
            </a:r>
            <a:r>
              <a:rPr lang="en-US" dirty="0"/>
              <a:t>Semana: 38</a:t>
            </a:r>
          </a:p>
        </p:txBody>
      </p:sp>
      <p:sp>
        <p:nvSpPr>
          <p:cNvPr id="9" name="8 Marcador de número de diapositiva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A5B1BF56-056A-40E9-9ED5-0D29D918E74E}" type="slidenum">
              <a:rPr lang="en-US" smtClean="0"/>
              <a:pPr>
                <a:defRPr/>
              </a:pPr>
              <a:t>‹Nº›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192952934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ólo el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Título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ES"/>
              <a:t>Haga clic para modificar el estilo de título del patrón</a:t>
            </a:r>
            <a:endParaRPr lang="es-PE"/>
          </a:p>
        </p:txBody>
      </p:sp>
      <p:sp>
        <p:nvSpPr>
          <p:cNvPr id="3" name="2 Marcador de fecha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endParaRPr lang="en-US" dirty="0"/>
          </a:p>
        </p:txBody>
      </p:sp>
      <p:sp>
        <p:nvSpPr>
          <p:cNvPr id="4" name="3 Marcador de pie de página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 dirty="0"/>
              <a:t>Fuente: Notisp- VEA. </a:t>
            </a:r>
            <a:r>
              <a:rPr lang="pt-BR" dirty="0"/>
              <a:t>Elaborado: Oficina de Epidemiologia - DIRIS Lima Centro </a:t>
            </a:r>
            <a:r>
              <a:rPr lang="en-US" dirty="0"/>
              <a:t>Semana: 38</a:t>
            </a:r>
          </a:p>
        </p:txBody>
      </p:sp>
      <p:sp>
        <p:nvSpPr>
          <p:cNvPr id="5" name="4 Marcador de número de diapositiva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01E23019-6474-45D4-9588-53759D35C032}" type="slidenum">
              <a:rPr lang="en-US" smtClean="0"/>
              <a:pPr>
                <a:defRPr/>
              </a:pPr>
              <a:t>‹Nº›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77473096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n blanc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2 Marcador de pie de página"/>
          <p:cNvSpPr>
            <a:spLocks noGrp="1"/>
          </p:cNvSpPr>
          <p:nvPr>
            <p:ph type="ftr" sz="quarter" idx="11"/>
          </p:nvPr>
        </p:nvSpPr>
        <p:spPr>
          <a:xfrm>
            <a:off x="185051" y="4840002"/>
            <a:ext cx="5716327" cy="219838"/>
          </a:xfrm>
        </p:spPr>
        <p:txBody>
          <a:bodyPr/>
          <a:lstStyle>
            <a:lvl1pPr>
              <a:defRPr b="1"/>
            </a:lvl1pPr>
          </a:lstStyle>
          <a:p>
            <a:pPr>
              <a:defRPr/>
            </a:pPr>
            <a:r>
              <a:rPr lang="en-US" dirty="0"/>
              <a:t>Fuente: Notisp- VEA. </a:t>
            </a:r>
            <a:r>
              <a:rPr lang="pt-BR" dirty="0"/>
              <a:t>Elaborado: Oficina de Epidemiologia - DIRIS Lima Centro </a:t>
            </a:r>
            <a:r>
              <a:rPr lang="en-US" dirty="0"/>
              <a:t>Semana: 38</a:t>
            </a:r>
          </a:p>
        </p:txBody>
      </p:sp>
      <p:sp>
        <p:nvSpPr>
          <p:cNvPr id="4" name="3 Marcador de número de diapositiva"/>
          <p:cNvSpPr>
            <a:spLocks noGrp="1"/>
          </p:cNvSpPr>
          <p:nvPr>
            <p:ph type="sldNum" sz="quarter" idx="12"/>
          </p:nvPr>
        </p:nvSpPr>
        <p:spPr>
          <a:xfrm>
            <a:off x="6566068" y="4840002"/>
            <a:ext cx="2133600" cy="219838"/>
          </a:xfrm>
        </p:spPr>
        <p:txBody>
          <a:bodyPr/>
          <a:lstStyle>
            <a:lvl1pPr>
              <a:defRPr b="1"/>
            </a:lvl1pPr>
          </a:lstStyle>
          <a:p>
            <a:pPr>
              <a:defRPr/>
            </a:pPr>
            <a:fld id="{1EC3EA5A-0B02-4E37-A2C9-7320DA975C00}" type="slidenum">
              <a:rPr lang="en-US" smtClean="0"/>
              <a:pPr>
                <a:defRPr/>
              </a:pPr>
              <a:t>‹Nº›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695982332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ido con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Título"/>
          <p:cNvSpPr>
            <a:spLocks noGrp="1"/>
          </p:cNvSpPr>
          <p:nvPr>
            <p:ph type="title"/>
          </p:nvPr>
        </p:nvSpPr>
        <p:spPr>
          <a:xfrm>
            <a:off x="457200" y="204787"/>
            <a:ext cx="3008313" cy="871538"/>
          </a:xfrm>
        </p:spPr>
        <p:txBody>
          <a:bodyPr anchor="b"/>
          <a:lstStyle>
            <a:lvl1pPr algn="l">
              <a:defRPr sz="1700" b="1"/>
            </a:lvl1pPr>
          </a:lstStyle>
          <a:p>
            <a:r>
              <a:rPr lang="es-ES"/>
              <a:t>Haga clic para modificar el estilo de título del patrón</a:t>
            </a:r>
            <a:endParaRPr lang="es-PE"/>
          </a:p>
        </p:txBody>
      </p:sp>
      <p:sp>
        <p:nvSpPr>
          <p:cNvPr id="3" name="2 Marcador de contenido"/>
          <p:cNvSpPr>
            <a:spLocks noGrp="1"/>
          </p:cNvSpPr>
          <p:nvPr>
            <p:ph idx="1"/>
          </p:nvPr>
        </p:nvSpPr>
        <p:spPr>
          <a:xfrm>
            <a:off x="3575051" y="204791"/>
            <a:ext cx="5111750" cy="4389835"/>
          </a:xfrm>
        </p:spPr>
        <p:txBody>
          <a:bodyPr/>
          <a:lstStyle>
            <a:lvl1pPr>
              <a:defRPr sz="2700"/>
            </a:lvl1pPr>
            <a:lvl2pPr>
              <a:defRPr sz="2400"/>
            </a:lvl2pPr>
            <a:lvl3pPr>
              <a:defRPr sz="2000"/>
            </a:lvl3pPr>
            <a:lvl4pPr>
              <a:defRPr sz="1700"/>
            </a:lvl4pPr>
            <a:lvl5pPr>
              <a:defRPr sz="1700"/>
            </a:lvl5pPr>
            <a:lvl6pPr>
              <a:defRPr sz="1700"/>
            </a:lvl6pPr>
            <a:lvl7pPr>
              <a:defRPr sz="1700"/>
            </a:lvl7pPr>
            <a:lvl8pPr>
              <a:defRPr sz="1700"/>
            </a:lvl8pPr>
            <a:lvl9pPr>
              <a:defRPr sz="1700"/>
            </a:lvl9pPr>
          </a:lstStyle>
          <a:p>
            <a:pPr lvl="0"/>
            <a:r>
              <a:rPr lang="es-ES"/>
              <a:t>Haga clic para modificar el estilo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  <a:endParaRPr lang="es-PE"/>
          </a:p>
        </p:txBody>
      </p:sp>
      <p:sp>
        <p:nvSpPr>
          <p:cNvPr id="4" name="3 Marcador de texto"/>
          <p:cNvSpPr>
            <a:spLocks noGrp="1"/>
          </p:cNvSpPr>
          <p:nvPr>
            <p:ph type="body" sz="half" idx="2"/>
          </p:nvPr>
        </p:nvSpPr>
        <p:spPr>
          <a:xfrm>
            <a:off x="457200" y="1076328"/>
            <a:ext cx="3008313" cy="3518297"/>
          </a:xfrm>
        </p:spPr>
        <p:txBody>
          <a:bodyPr/>
          <a:lstStyle>
            <a:lvl1pPr marL="0" indent="0">
              <a:buNone/>
              <a:defRPr sz="1200"/>
            </a:lvl1pPr>
            <a:lvl2pPr marL="389582" indent="0">
              <a:buNone/>
              <a:defRPr sz="1000"/>
            </a:lvl2pPr>
            <a:lvl3pPr marL="779163" indent="0">
              <a:buNone/>
              <a:defRPr sz="900"/>
            </a:lvl3pPr>
            <a:lvl4pPr marL="1168745" indent="0">
              <a:buNone/>
              <a:defRPr sz="800"/>
            </a:lvl4pPr>
            <a:lvl5pPr marL="1558326" indent="0">
              <a:buNone/>
              <a:defRPr sz="800"/>
            </a:lvl5pPr>
            <a:lvl6pPr marL="1947908" indent="0">
              <a:buNone/>
              <a:defRPr sz="800"/>
            </a:lvl6pPr>
            <a:lvl7pPr marL="2337489" indent="0">
              <a:buNone/>
              <a:defRPr sz="800"/>
            </a:lvl7pPr>
            <a:lvl8pPr marL="2727071" indent="0">
              <a:buNone/>
              <a:defRPr sz="800"/>
            </a:lvl8pPr>
            <a:lvl9pPr marL="3116652" indent="0">
              <a:buNone/>
              <a:defRPr sz="800"/>
            </a:lvl9pPr>
          </a:lstStyle>
          <a:p>
            <a:pPr lvl="0"/>
            <a:r>
              <a:rPr lang="es-ES"/>
              <a:t>Haga clic para modificar el estilo de texto del patrón</a:t>
            </a:r>
          </a:p>
        </p:txBody>
      </p:sp>
      <p:sp>
        <p:nvSpPr>
          <p:cNvPr id="5" name="4 Marcador de fecha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endParaRPr lang="en-US" dirty="0"/>
          </a:p>
        </p:txBody>
      </p:sp>
      <p:sp>
        <p:nvSpPr>
          <p:cNvPr id="6" name="5 Marcador de pie de página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 dirty="0"/>
              <a:t>Fuente: Notisp- VEA. </a:t>
            </a:r>
            <a:r>
              <a:rPr lang="pt-BR" dirty="0"/>
              <a:t>Elaborado: Oficina de Epidemiologia - DIRIS Lima Centro </a:t>
            </a:r>
            <a:r>
              <a:rPr lang="en-US" dirty="0"/>
              <a:t>Semana: 38</a:t>
            </a:r>
          </a:p>
        </p:txBody>
      </p:sp>
      <p:sp>
        <p:nvSpPr>
          <p:cNvPr id="7" name="6 Marcador de número de diapositiva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E92E0777-7D69-4299-A695-DD9BB26396F2}" type="slidenum">
              <a:rPr lang="en-US" smtClean="0"/>
              <a:pPr>
                <a:defRPr/>
              </a:pPr>
              <a:t>‹Nº›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666133620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agen con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Título"/>
          <p:cNvSpPr>
            <a:spLocks noGrp="1"/>
          </p:cNvSpPr>
          <p:nvPr>
            <p:ph type="title"/>
          </p:nvPr>
        </p:nvSpPr>
        <p:spPr>
          <a:xfrm>
            <a:off x="1792288" y="3600451"/>
            <a:ext cx="5486400" cy="425054"/>
          </a:xfrm>
        </p:spPr>
        <p:txBody>
          <a:bodyPr anchor="b"/>
          <a:lstStyle>
            <a:lvl1pPr algn="l">
              <a:defRPr sz="1700" b="1"/>
            </a:lvl1pPr>
          </a:lstStyle>
          <a:p>
            <a:r>
              <a:rPr lang="es-ES"/>
              <a:t>Haga clic para modificar el estilo de título del patrón</a:t>
            </a:r>
            <a:endParaRPr lang="es-PE"/>
          </a:p>
        </p:txBody>
      </p:sp>
      <p:sp>
        <p:nvSpPr>
          <p:cNvPr id="3" name="2 Marcador de posición de imagen"/>
          <p:cNvSpPr>
            <a:spLocks noGrp="1"/>
          </p:cNvSpPr>
          <p:nvPr>
            <p:ph type="pic" idx="1"/>
          </p:nvPr>
        </p:nvSpPr>
        <p:spPr>
          <a:xfrm>
            <a:off x="1792288" y="459581"/>
            <a:ext cx="5486400" cy="3086100"/>
          </a:xfrm>
        </p:spPr>
        <p:txBody>
          <a:bodyPr/>
          <a:lstStyle>
            <a:lvl1pPr marL="0" indent="0">
              <a:buNone/>
              <a:defRPr sz="2700"/>
            </a:lvl1pPr>
            <a:lvl2pPr marL="389582" indent="0">
              <a:buNone/>
              <a:defRPr sz="2400"/>
            </a:lvl2pPr>
            <a:lvl3pPr marL="779163" indent="0">
              <a:buNone/>
              <a:defRPr sz="2000"/>
            </a:lvl3pPr>
            <a:lvl4pPr marL="1168745" indent="0">
              <a:buNone/>
              <a:defRPr sz="1700"/>
            </a:lvl4pPr>
            <a:lvl5pPr marL="1558326" indent="0">
              <a:buNone/>
              <a:defRPr sz="1700"/>
            </a:lvl5pPr>
            <a:lvl6pPr marL="1947908" indent="0">
              <a:buNone/>
              <a:defRPr sz="1700"/>
            </a:lvl6pPr>
            <a:lvl7pPr marL="2337489" indent="0">
              <a:buNone/>
              <a:defRPr sz="1700"/>
            </a:lvl7pPr>
            <a:lvl8pPr marL="2727071" indent="0">
              <a:buNone/>
              <a:defRPr sz="1700"/>
            </a:lvl8pPr>
            <a:lvl9pPr marL="3116652" indent="0">
              <a:buNone/>
              <a:defRPr sz="1700"/>
            </a:lvl9pPr>
          </a:lstStyle>
          <a:p>
            <a:endParaRPr lang="es-PE" dirty="0"/>
          </a:p>
        </p:txBody>
      </p:sp>
      <p:sp>
        <p:nvSpPr>
          <p:cNvPr id="4" name="3 Marcador de texto"/>
          <p:cNvSpPr>
            <a:spLocks noGrp="1"/>
          </p:cNvSpPr>
          <p:nvPr>
            <p:ph type="body" sz="half" idx="2"/>
          </p:nvPr>
        </p:nvSpPr>
        <p:spPr>
          <a:xfrm>
            <a:off x="1792288" y="4025504"/>
            <a:ext cx="5486400" cy="603647"/>
          </a:xfrm>
        </p:spPr>
        <p:txBody>
          <a:bodyPr/>
          <a:lstStyle>
            <a:lvl1pPr marL="0" indent="0">
              <a:buNone/>
              <a:defRPr sz="1200"/>
            </a:lvl1pPr>
            <a:lvl2pPr marL="389582" indent="0">
              <a:buNone/>
              <a:defRPr sz="1000"/>
            </a:lvl2pPr>
            <a:lvl3pPr marL="779163" indent="0">
              <a:buNone/>
              <a:defRPr sz="900"/>
            </a:lvl3pPr>
            <a:lvl4pPr marL="1168745" indent="0">
              <a:buNone/>
              <a:defRPr sz="800"/>
            </a:lvl4pPr>
            <a:lvl5pPr marL="1558326" indent="0">
              <a:buNone/>
              <a:defRPr sz="800"/>
            </a:lvl5pPr>
            <a:lvl6pPr marL="1947908" indent="0">
              <a:buNone/>
              <a:defRPr sz="800"/>
            </a:lvl6pPr>
            <a:lvl7pPr marL="2337489" indent="0">
              <a:buNone/>
              <a:defRPr sz="800"/>
            </a:lvl7pPr>
            <a:lvl8pPr marL="2727071" indent="0">
              <a:buNone/>
              <a:defRPr sz="800"/>
            </a:lvl8pPr>
            <a:lvl9pPr marL="3116652" indent="0">
              <a:buNone/>
              <a:defRPr sz="800"/>
            </a:lvl9pPr>
          </a:lstStyle>
          <a:p>
            <a:pPr lvl="0"/>
            <a:r>
              <a:rPr lang="es-ES"/>
              <a:t>Haga clic para modificar el estilo de texto del patrón</a:t>
            </a:r>
          </a:p>
        </p:txBody>
      </p:sp>
      <p:sp>
        <p:nvSpPr>
          <p:cNvPr id="5" name="4 Marcador de fecha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endParaRPr lang="en-US" dirty="0"/>
          </a:p>
        </p:txBody>
      </p:sp>
      <p:sp>
        <p:nvSpPr>
          <p:cNvPr id="6" name="5 Marcador de pie de página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 dirty="0"/>
              <a:t>Fuente: Notisp- VEA. </a:t>
            </a:r>
            <a:r>
              <a:rPr lang="pt-BR" dirty="0"/>
              <a:t>Elaborado: Oficina de Epidemiologia - DIRIS Lima Centro </a:t>
            </a:r>
            <a:r>
              <a:rPr lang="en-US" dirty="0"/>
              <a:t>Semana: 38</a:t>
            </a:r>
          </a:p>
        </p:txBody>
      </p:sp>
      <p:sp>
        <p:nvSpPr>
          <p:cNvPr id="7" name="6 Marcador de número de diapositiva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312B58DC-4316-4BA0-AA01-BF9E0EB47F5B}" type="slidenum">
              <a:rPr lang="en-US" smtClean="0"/>
              <a:pPr>
                <a:defRPr/>
              </a:pPr>
              <a:t>‹Nº›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762107102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26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21" Type="http://schemas.openxmlformats.org/officeDocument/2006/relationships/slideLayout" Target="../slideLayouts/slideLayout21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5" Type="http://schemas.openxmlformats.org/officeDocument/2006/relationships/slideLayout" Target="../slideLayouts/slideLayout25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24" Type="http://schemas.openxmlformats.org/officeDocument/2006/relationships/slideLayout" Target="../slideLayouts/slideLayout24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Relationship Id="rId27" Type="http://schemas.openxmlformats.org/officeDocument/2006/relationships/image" Target="../media/image1.png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7">
            <a:alphaModFix amt="11000"/>
            <a:lum/>
          </a:blip>
          <a:srcRect/>
          <a:tile tx="0" ty="0" sx="100000" sy="100000" flip="none" algn="tl"/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Marcador de título"/>
          <p:cNvSpPr>
            <a:spLocks noGrp="1"/>
          </p:cNvSpPr>
          <p:nvPr>
            <p:ph type="title"/>
          </p:nvPr>
        </p:nvSpPr>
        <p:spPr>
          <a:xfrm>
            <a:off x="457200" y="205979"/>
            <a:ext cx="8229600" cy="857250"/>
          </a:xfrm>
          <a:prstGeom prst="rect">
            <a:avLst/>
          </a:prstGeom>
        </p:spPr>
        <p:txBody>
          <a:bodyPr vert="horz" lIns="77916" tIns="38958" rIns="77916" bIns="38958" rtlCol="0" anchor="ctr">
            <a:normAutofit/>
          </a:bodyPr>
          <a:lstStyle/>
          <a:p>
            <a:r>
              <a:rPr lang="es-ES" dirty="0"/>
              <a:t>Haga clic para modificar el estilo de título del patrón</a:t>
            </a:r>
            <a:endParaRPr lang="es-PE" dirty="0"/>
          </a:p>
        </p:txBody>
      </p:sp>
      <p:sp>
        <p:nvSpPr>
          <p:cNvPr id="3" name="2 Marcador de texto"/>
          <p:cNvSpPr>
            <a:spLocks noGrp="1"/>
          </p:cNvSpPr>
          <p:nvPr>
            <p:ph type="body" idx="1"/>
          </p:nvPr>
        </p:nvSpPr>
        <p:spPr>
          <a:xfrm>
            <a:off x="457200" y="1200154"/>
            <a:ext cx="8229600" cy="3394472"/>
          </a:xfrm>
          <a:prstGeom prst="rect">
            <a:avLst/>
          </a:prstGeom>
        </p:spPr>
        <p:txBody>
          <a:bodyPr vert="horz" lIns="77916" tIns="38958" rIns="77916" bIns="38958" rtlCol="0">
            <a:normAutofit/>
          </a:bodyPr>
          <a:lstStyle/>
          <a:p>
            <a:pPr lvl="0"/>
            <a:r>
              <a:rPr lang="es-ES" dirty="0"/>
              <a:t>Haga clic para modificar el estilo de texto del patrón</a:t>
            </a:r>
          </a:p>
          <a:p>
            <a:pPr lvl="1"/>
            <a:r>
              <a:rPr lang="es-ES" dirty="0"/>
              <a:t>Segundo nivel</a:t>
            </a:r>
          </a:p>
          <a:p>
            <a:pPr lvl="2"/>
            <a:r>
              <a:rPr lang="es-ES" dirty="0"/>
              <a:t>Tercer nivel</a:t>
            </a:r>
          </a:p>
          <a:p>
            <a:pPr lvl="3"/>
            <a:r>
              <a:rPr lang="es-ES" dirty="0"/>
              <a:t>Cuarto nivel</a:t>
            </a:r>
          </a:p>
          <a:p>
            <a:pPr lvl="4"/>
            <a:r>
              <a:rPr lang="es-ES" dirty="0"/>
              <a:t>Quinto nivel</a:t>
            </a:r>
            <a:endParaRPr lang="es-PE" dirty="0"/>
          </a:p>
        </p:txBody>
      </p:sp>
      <p:sp>
        <p:nvSpPr>
          <p:cNvPr id="4" name="3 Marcador de fecha"/>
          <p:cNvSpPr>
            <a:spLocks noGrp="1"/>
          </p:cNvSpPr>
          <p:nvPr>
            <p:ph type="dt" sz="half" idx="2"/>
          </p:nvPr>
        </p:nvSpPr>
        <p:spPr>
          <a:xfrm>
            <a:off x="457200" y="4767266"/>
            <a:ext cx="2133600" cy="273844"/>
          </a:xfrm>
          <a:prstGeom prst="rect">
            <a:avLst/>
          </a:prstGeom>
        </p:spPr>
        <p:txBody>
          <a:bodyPr vert="horz" lIns="77916" tIns="38958" rIns="77916" bIns="38958" rtlCol="0" anchor="ctr"/>
          <a:lstStyle>
            <a:lvl1pPr algn="l">
              <a:defRPr sz="10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>
              <a:defRPr/>
            </a:pPr>
            <a:endParaRPr lang="en-US" sz="1200" dirty="0">
              <a:solidFill>
                <a:schemeClr val="tx2"/>
              </a:solidFill>
            </a:endParaRPr>
          </a:p>
        </p:txBody>
      </p:sp>
      <p:sp>
        <p:nvSpPr>
          <p:cNvPr id="5" name="4 Marcador de pie de página"/>
          <p:cNvSpPr>
            <a:spLocks noGrp="1"/>
          </p:cNvSpPr>
          <p:nvPr>
            <p:ph type="ftr" sz="quarter" idx="3"/>
          </p:nvPr>
        </p:nvSpPr>
        <p:spPr>
          <a:xfrm>
            <a:off x="3124200" y="4767266"/>
            <a:ext cx="2895600" cy="273844"/>
          </a:xfrm>
          <a:prstGeom prst="rect">
            <a:avLst/>
          </a:prstGeom>
        </p:spPr>
        <p:txBody>
          <a:bodyPr vert="horz" lIns="77916" tIns="38958" rIns="77916" bIns="38958" rtlCol="0" anchor="ctr"/>
          <a:lstStyle>
            <a:lvl1pPr algn="ctr">
              <a:defRPr sz="10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>
              <a:defRPr/>
            </a:pPr>
            <a:r>
              <a:rPr lang="en-US" dirty="0"/>
              <a:t>Fuente: Notisp- VEA. </a:t>
            </a:r>
            <a:r>
              <a:rPr lang="pt-BR" dirty="0"/>
              <a:t>Elaborado: Oficina de Epidemiologia - DIRIS Lima Centro </a:t>
            </a:r>
            <a:r>
              <a:rPr lang="en-US" dirty="0"/>
              <a:t>Semana: 38</a:t>
            </a:r>
          </a:p>
        </p:txBody>
      </p:sp>
      <p:sp>
        <p:nvSpPr>
          <p:cNvPr id="6" name="5 Marcador de número de diapositiva"/>
          <p:cNvSpPr>
            <a:spLocks noGrp="1"/>
          </p:cNvSpPr>
          <p:nvPr>
            <p:ph type="sldNum" sz="quarter" idx="4"/>
          </p:nvPr>
        </p:nvSpPr>
        <p:spPr>
          <a:xfrm>
            <a:off x="6553200" y="4767266"/>
            <a:ext cx="2133600" cy="273844"/>
          </a:xfrm>
          <a:prstGeom prst="rect">
            <a:avLst/>
          </a:prstGeom>
        </p:spPr>
        <p:txBody>
          <a:bodyPr vert="horz" lIns="77916" tIns="38958" rIns="77916" bIns="38958" rtlCol="0" anchor="ctr"/>
          <a:lstStyle>
            <a:lvl1pPr algn="r">
              <a:defRPr sz="10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>
              <a:defRPr/>
            </a:pPr>
            <a:fld id="{0A2E4E37-8694-4467-9FC6-6042D999FE5A}" type="slidenum">
              <a:rPr lang="en-US" smtClean="0"/>
              <a:pPr>
                <a:defRPr/>
              </a:pPr>
              <a:t>‹Nº›</a:t>
            </a:fld>
            <a:endParaRPr lang="en-US" sz="1200" dirty="0">
              <a:solidFill>
                <a:srgbClr val="FFFFFF"/>
              </a:solidFill>
              <a:latin typeface="+mj-lt"/>
              <a:ea typeface="+mj-ea"/>
              <a:cs typeface="+mj-cs"/>
            </a:endParaRPr>
          </a:p>
        </p:txBody>
      </p:sp>
    </p:spTree>
    <p:extLst>
      <p:ext uri="{BB962C8B-B14F-4D97-AF65-F5344CB8AC3E}">
        <p14:creationId xmlns:p14="http://schemas.microsoft.com/office/powerpoint/2010/main" val="228338196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94624" r:id="rId1"/>
    <p:sldLayoutId id="2147494625" r:id="rId2"/>
    <p:sldLayoutId id="2147494626" r:id="rId3"/>
    <p:sldLayoutId id="2147494627" r:id="rId4"/>
    <p:sldLayoutId id="2147494628" r:id="rId5"/>
    <p:sldLayoutId id="2147494629" r:id="rId6"/>
    <p:sldLayoutId id="2147494630" r:id="rId7"/>
    <p:sldLayoutId id="2147494631" r:id="rId8"/>
    <p:sldLayoutId id="2147494632" r:id="rId9"/>
    <p:sldLayoutId id="2147494633" r:id="rId10"/>
    <p:sldLayoutId id="2147494634" r:id="rId11"/>
    <p:sldLayoutId id="2147494559" r:id="rId12"/>
    <p:sldLayoutId id="2147494560" r:id="rId13"/>
    <p:sldLayoutId id="2147494561" r:id="rId14"/>
    <p:sldLayoutId id="2147494562" r:id="rId15"/>
    <p:sldLayoutId id="2147494563" r:id="rId16"/>
    <p:sldLayoutId id="2147494564" r:id="rId17"/>
    <p:sldLayoutId id="2147494565" r:id="rId18"/>
    <p:sldLayoutId id="2147494604" r:id="rId19"/>
    <p:sldLayoutId id="2147494605" r:id="rId20"/>
    <p:sldLayoutId id="2147494606" r:id="rId21"/>
    <p:sldLayoutId id="2147494607" r:id="rId22"/>
    <p:sldLayoutId id="2147494608" r:id="rId23"/>
    <p:sldLayoutId id="2147494609" r:id="rId24"/>
    <p:sldLayoutId id="2147494610" r:id="rId25"/>
  </p:sldLayoutIdLst>
  <p:hf hdr="0" dt="0"/>
  <p:txStyles>
    <p:titleStyle>
      <a:lvl1pPr algn="ctr" defTabSz="779163" rtl="0" eaLnBrk="1" latinLnBrk="0" hangingPunct="1">
        <a:spcBef>
          <a:spcPct val="0"/>
        </a:spcBef>
        <a:buNone/>
        <a:defRPr sz="37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92186" indent="-292186" algn="l" defTabSz="779163" rtl="0" eaLnBrk="1" latinLnBrk="0" hangingPunct="1">
        <a:spcBef>
          <a:spcPct val="20000"/>
        </a:spcBef>
        <a:buFont typeface="Arial" pitchFamily="34" charset="0"/>
        <a:buChar char="•"/>
        <a:defRPr sz="2700" kern="1200">
          <a:solidFill>
            <a:schemeClr val="tx1"/>
          </a:solidFill>
          <a:latin typeface="+mn-lt"/>
          <a:ea typeface="+mn-ea"/>
          <a:cs typeface="+mn-cs"/>
        </a:defRPr>
      </a:lvl1pPr>
      <a:lvl2pPr marL="633070" indent="-243488" algn="l" defTabSz="779163" rtl="0" eaLnBrk="1" latinLnBrk="0" hangingPunct="1">
        <a:spcBef>
          <a:spcPct val="20000"/>
        </a:spcBef>
        <a:buFont typeface="Arial" pitchFamily="34" charset="0"/>
        <a:buChar char="–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973954" indent="-194791" algn="l" defTabSz="779163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363534" indent="-194791" algn="l" defTabSz="779163" rtl="0" eaLnBrk="1" latinLnBrk="0" hangingPunct="1">
        <a:spcBef>
          <a:spcPct val="20000"/>
        </a:spcBef>
        <a:buFont typeface="Arial" pitchFamily="34" charset="0"/>
        <a:buChar char="–"/>
        <a:defRPr sz="1700" kern="1200">
          <a:solidFill>
            <a:schemeClr val="tx1"/>
          </a:solidFill>
          <a:latin typeface="+mn-lt"/>
          <a:ea typeface="+mn-ea"/>
          <a:cs typeface="+mn-cs"/>
        </a:defRPr>
      </a:lvl4pPr>
      <a:lvl5pPr marL="1753117" indent="-194791" algn="l" defTabSz="779163" rtl="0" eaLnBrk="1" latinLnBrk="0" hangingPunct="1">
        <a:spcBef>
          <a:spcPct val="20000"/>
        </a:spcBef>
        <a:buFont typeface="Arial" pitchFamily="34" charset="0"/>
        <a:buChar char="»"/>
        <a:defRPr sz="1700" kern="1200">
          <a:solidFill>
            <a:schemeClr val="tx1"/>
          </a:solidFill>
          <a:latin typeface="+mn-lt"/>
          <a:ea typeface="+mn-ea"/>
          <a:cs typeface="+mn-cs"/>
        </a:defRPr>
      </a:lvl5pPr>
      <a:lvl6pPr marL="2142698" indent="-194791" algn="l" defTabSz="779163" rtl="0" eaLnBrk="1" latinLnBrk="0" hangingPunct="1">
        <a:spcBef>
          <a:spcPct val="20000"/>
        </a:spcBef>
        <a:buFont typeface="Arial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</a:defRPr>
      </a:lvl6pPr>
      <a:lvl7pPr marL="2532280" indent="-194791" algn="l" defTabSz="779163" rtl="0" eaLnBrk="1" latinLnBrk="0" hangingPunct="1">
        <a:spcBef>
          <a:spcPct val="20000"/>
        </a:spcBef>
        <a:buFont typeface="Arial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</a:defRPr>
      </a:lvl7pPr>
      <a:lvl8pPr marL="2921861" indent="-194791" algn="l" defTabSz="779163" rtl="0" eaLnBrk="1" latinLnBrk="0" hangingPunct="1">
        <a:spcBef>
          <a:spcPct val="20000"/>
        </a:spcBef>
        <a:buFont typeface="Arial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</a:defRPr>
      </a:lvl8pPr>
      <a:lvl9pPr marL="3311443" indent="-194791" algn="l" defTabSz="779163" rtl="0" eaLnBrk="1" latinLnBrk="0" hangingPunct="1">
        <a:spcBef>
          <a:spcPct val="20000"/>
        </a:spcBef>
        <a:buFont typeface="Arial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s-PE"/>
      </a:defPPr>
      <a:lvl1pPr marL="0" algn="l" defTabSz="779163" rtl="0" eaLnBrk="1" latinLnBrk="0" hangingPunct="1">
        <a:defRPr sz="1500" kern="1200">
          <a:solidFill>
            <a:schemeClr val="tx1"/>
          </a:solidFill>
          <a:latin typeface="+mn-lt"/>
          <a:ea typeface="+mn-ea"/>
          <a:cs typeface="+mn-cs"/>
        </a:defRPr>
      </a:lvl1pPr>
      <a:lvl2pPr marL="389582" algn="l" defTabSz="779163" rtl="0" eaLnBrk="1" latinLnBrk="0" hangingPunct="1">
        <a:defRPr sz="1500" kern="1200">
          <a:solidFill>
            <a:schemeClr val="tx1"/>
          </a:solidFill>
          <a:latin typeface="+mn-lt"/>
          <a:ea typeface="+mn-ea"/>
          <a:cs typeface="+mn-cs"/>
        </a:defRPr>
      </a:lvl2pPr>
      <a:lvl3pPr marL="779163" algn="l" defTabSz="779163" rtl="0" eaLnBrk="1" latinLnBrk="0" hangingPunct="1">
        <a:defRPr sz="1500" kern="1200">
          <a:solidFill>
            <a:schemeClr val="tx1"/>
          </a:solidFill>
          <a:latin typeface="+mn-lt"/>
          <a:ea typeface="+mn-ea"/>
          <a:cs typeface="+mn-cs"/>
        </a:defRPr>
      </a:lvl3pPr>
      <a:lvl4pPr marL="1168745" algn="l" defTabSz="779163" rtl="0" eaLnBrk="1" latinLnBrk="0" hangingPunct="1">
        <a:defRPr sz="1500" kern="1200">
          <a:solidFill>
            <a:schemeClr val="tx1"/>
          </a:solidFill>
          <a:latin typeface="+mn-lt"/>
          <a:ea typeface="+mn-ea"/>
          <a:cs typeface="+mn-cs"/>
        </a:defRPr>
      </a:lvl4pPr>
      <a:lvl5pPr marL="1558326" algn="l" defTabSz="779163" rtl="0" eaLnBrk="1" latinLnBrk="0" hangingPunct="1">
        <a:defRPr sz="1500" kern="1200">
          <a:solidFill>
            <a:schemeClr val="tx1"/>
          </a:solidFill>
          <a:latin typeface="+mn-lt"/>
          <a:ea typeface="+mn-ea"/>
          <a:cs typeface="+mn-cs"/>
        </a:defRPr>
      </a:lvl5pPr>
      <a:lvl6pPr marL="1947908" algn="l" defTabSz="779163" rtl="0" eaLnBrk="1" latinLnBrk="0" hangingPunct="1">
        <a:defRPr sz="1500" kern="1200">
          <a:solidFill>
            <a:schemeClr val="tx1"/>
          </a:solidFill>
          <a:latin typeface="+mn-lt"/>
          <a:ea typeface="+mn-ea"/>
          <a:cs typeface="+mn-cs"/>
        </a:defRPr>
      </a:lvl6pPr>
      <a:lvl7pPr marL="2337489" algn="l" defTabSz="779163" rtl="0" eaLnBrk="1" latinLnBrk="0" hangingPunct="1">
        <a:defRPr sz="1500" kern="1200">
          <a:solidFill>
            <a:schemeClr val="tx1"/>
          </a:solidFill>
          <a:latin typeface="+mn-lt"/>
          <a:ea typeface="+mn-ea"/>
          <a:cs typeface="+mn-cs"/>
        </a:defRPr>
      </a:lvl7pPr>
      <a:lvl8pPr marL="2727071" algn="l" defTabSz="779163" rtl="0" eaLnBrk="1" latinLnBrk="0" hangingPunct="1">
        <a:defRPr sz="1500" kern="1200">
          <a:solidFill>
            <a:schemeClr val="tx1"/>
          </a:solidFill>
          <a:latin typeface="+mn-lt"/>
          <a:ea typeface="+mn-ea"/>
          <a:cs typeface="+mn-cs"/>
        </a:defRPr>
      </a:lvl8pPr>
      <a:lvl9pPr marL="3116652" algn="l" defTabSz="779163" rtl="0" eaLnBrk="1" latinLnBrk="0" hangingPunct="1">
        <a:defRPr sz="15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4.pn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diagramData" Target="../diagrams/data1.xml"/><Relationship Id="rId7" Type="http://schemas.microsoft.com/office/2007/relationships/diagramDrawing" Target="../diagrams/drawing1.xml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.xml"/><Relationship Id="rId6" Type="http://schemas.openxmlformats.org/officeDocument/2006/relationships/diagramColors" Target="../diagrams/colors1.xml"/><Relationship Id="rId5" Type="http://schemas.openxmlformats.org/officeDocument/2006/relationships/diagramQuickStyle" Target="../diagrams/quickStyle1.xml"/><Relationship Id="rId4" Type="http://schemas.openxmlformats.org/officeDocument/2006/relationships/diagramLayout" Target="../diagrams/layout1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2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5.gif"/><Relationship Id="rId4" Type="http://schemas.openxmlformats.org/officeDocument/2006/relationships/image" Target="../media/image4.png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2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22.png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png"/><Relationship Id="rId2" Type="http://schemas.openxmlformats.org/officeDocument/2006/relationships/image" Target="../media/image23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25.png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png"/><Relationship Id="rId2" Type="http://schemas.openxmlformats.org/officeDocument/2006/relationships/image" Target="../media/image26.png"/><Relationship Id="rId1" Type="http://schemas.openxmlformats.org/officeDocument/2006/relationships/slideLayout" Target="../slideLayouts/slideLayout2.xml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2.xml"/></Relationships>
</file>

<file path=ppt/slides/_rels/slide27.xml.rels><?xml version="1.0" encoding="UTF-8" standalone="yes"?>
<Relationships xmlns="http://schemas.openxmlformats.org/package/2006/relationships"><Relationship Id="rId8" Type="http://schemas.openxmlformats.org/officeDocument/2006/relationships/image" Target="../media/image31.emf"/><Relationship Id="rId3" Type="http://schemas.openxmlformats.org/officeDocument/2006/relationships/image" Target="../media/image2.png"/><Relationship Id="rId7" Type="http://schemas.openxmlformats.org/officeDocument/2006/relationships/image" Target="../media/image30.emf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9.png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.png"/><Relationship Id="rId2" Type="http://schemas.openxmlformats.org/officeDocument/2006/relationships/image" Target="../media/image32.png"/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jpe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8.png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.png"/><Relationship Id="rId2" Type="http://schemas.openxmlformats.org/officeDocument/2006/relationships/image" Target="../media/image32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5.png"/></Relationships>
</file>

<file path=ppt/slides/_rels/slide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6.png"/><Relationship Id="rId1" Type="http://schemas.openxmlformats.org/officeDocument/2006/relationships/slideLayout" Target="../slideLayouts/slideLayout2.xml"/></Relationships>
</file>

<file path=ppt/slides/_rels/slide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.png"/><Relationship Id="rId1" Type="http://schemas.openxmlformats.org/officeDocument/2006/relationships/slideLayout" Target="../slideLayouts/slideLayout2.xml"/></Relationships>
</file>

<file path=ppt/slides/_rels/slide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8.png"/><Relationship Id="rId1" Type="http://schemas.openxmlformats.org/officeDocument/2006/relationships/slideLayout" Target="../slideLayouts/slideLayout2.xml"/></Relationships>
</file>

<file path=ppt/slides/_rels/slide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9.png"/><Relationship Id="rId1" Type="http://schemas.openxmlformats.org/officeDocument/2006/relationships/slideLayout" Target="../slideLayouts/slideLayout2.xml"/></Relationships>
</file>

<file path=ppt/slides/_rels/slide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gif"/><Relationship Id="rId1" Type="http://schemas.openxmlformats.org/officeDocument/2006/relationships/slideLayout" Target="../slideLayouts/slideLayout2.xml"/></Relationships>
</file>

<file path=ppt/slides/_rels/slide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0.jpg"/><Relationship Id="rId1" Type="http://schemas.openxmlformats.org/officeDocument/2006/relationships/slideLayout" Target="../slideLayouts/slideLayout2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2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10.png"/><Relationship Id="rId1" Type="http://schemas.openxmlformats.org/officeDocument/2006/relationships/slideLayout" Target="../slideLayouts/slideLayout2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2.png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jpeg"/><Relationship Id="rId2" Type="http://schemas.openxmlformats.org/officeDocument/2006/relationships/image" Target="../media/image13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7.png"/><Relationship Id="rId5" Type="http://schemas.openxmlformats.org/officeDocument/2006/relationships/image" Target="../media/image16.jpeg"/><Relationship Id="rId4" Type="http://schemas.openxmlformats.org/officeDocument/2006/relationships/image" Target="../media/image15.jpe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gif"/><Relationship Id="rId2" Type="http://schemas.openxmlformats.org/officeDocument/2006/relationships/image" Target="../media/image18.png"/><Relationship Id="rId1" Type="http://schemas.openxmlformats.org/officeDocument/2006/relationships/slideLayout" Target="../slideLayouts/slideLayout2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Layout" Target="../slideLayouts/slideLayout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upo 2">
            <a:extLst>
              <a:ext uri="{FF2B5EF4-FFF2-40B4-BE49-F238E27FC236}">
                <a16:creationId xmlns:a16="http://schemas.microsoft.com/office/drawing/2014/main" id="{DFFA4101-F0E1-3E72-77D8-D907CA0CADB5}"/>
              </a:ext>
            </a:extLst>
          </p:cNvPr>
          <p:cNvGrpSpPr/>
          <p:nvPr/>
        </p:nvGrpSpPr>
        <p:grpSpPr>
          <a:xfrm>
            <a:off x="124937" y="-66884"/>
            <a:ext cx="8781335" cy="727862"/>
            <a:chOff x="124937" y="-66884"/>
            <a:chExt cx="8781335" cy="727862"/>
          </a:xfrm>
        </p:grpSpPr>
        <p:pic>
          <p:nvPicPr>
            <p:cNvPr id="2" name="Imagen 1"/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8388424" y="40445"/>
              <a:ext cx="517848" cy="529891"/>
            </a:xfrm>
            <a:prstGeom prst="rect">
              <a:avLst/>
            </a:prstGeom>
          </p:spPr>
        </p:pic>
        <p:pic>
          <p:nvPicPr>
            <p:cNvPr id="6" name="Imagen 5">
              <a:extLst>
                <a:ext uri="{FF2B5EF4-FFF2-40B4-BE49-F238E27FC236}">
                  <a16:creationId xmlns:a16="http://schemas.microsoft.com/office/drawing/2014/main" id="{6D169DC1-A32E-742E-4AED-C412B358B36F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124937" y="-66884"/>
              <a:ext cx="1597968" cy="727862"/>
            </a:xfrm>
            <a:prstGeom prst="rect">
              <a:avLst/>
            </a:prstGeom>
          </p:spPr>
        </p:pic>
        <p:pic>
          <p:nvPicPr>
            <p:cNvPr id="8" name="Imagen 7">
              <a:extLst>
                <a:ext uri="{FF2B5EF4-FFF2-40B4-BE49-F238E27FC236}">
                  <a16:creationId xmlns:a16="http://schemas.microsoft.com/office/drawing/2014/main" id="{96FF2B4D-40CD-36B3-990A-5BF9FD646B24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37804" t="27449" r="37542" b="51049"/>
            <a:stretch/>
          </p:blipFill>
          <p:spPr>
            <a:xfrm>
              <a:off x="4139952" y="32101"/>
              <a:ext cx="1080120" cy="529891"/>
            </a:xfrm>
            <a:prstGeom prst="rect">
              <a:avLst/>
            </a:prstGeom>
          </p:spPr>
        </p:pic>
      </p:grpSp>
      <p:sp>
        <p:nvSpPr>
          <p:cNvPr id="4" name="Rectangle 116">
            <a:extLst>
              <a:ext uri="{FF2B5EF4-FFF2-40B4-BE49-F238E27FC236}">
                <a16:creationId xmlns:a16="http://schemas.microsoft.com/office/drawing/2014/main" id="{35FD732F-BA92-08E5-6B84-FB5E33585CD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55506" y="483518"/>
            <a:ext cx="6972878" cy="453650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defTabSz="457200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s-MX" sz="2600" b="1" dirty="0">
                <a:solidFill>
                  <a:srgbClr val="00206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Verdana" pitchFamily="34" charset="0"/>
                <a:cs typeface="Arial" charset="0"/>
              </a:rPr>
              <a:t>DIRIS LIMA CENTRO – MINSA</a:t>
            </a:r>
          </a:p>
          <a:p>
            <a:pPr algn="ctr" defTabSz="457200" fontAlgn="auto">
              <a:spcBef>
                <a:spcPts val="0"/>
              </a:spcBef>
              <a:spcAft>
                <a:spcPts val="0"/>
              </a:spcAft>
              <a:defRPr/>
            </a:pPr>
            <a:endParaRPr lang="es-MX" sz="2600" b="1" dirty="0">
              <a:solidFill>
                <a:srgbClr val="00206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Verdana" pitchFamily="34" charset="0"/>
              <a:cs typeface="Arial" charset="0"/>
            </a:endParaRPr>
          </a:p>
          <a:p>
            <a:pPr algn="ctr" defTabSz="457200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s-MX" b="1" dirty="0">
                <a:solidFill>
                  <a:srgbClr val="00206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Verdana" pitchFamily="34" charset="0"/>
                <a:cs typeface="Arial" charset="0"/>
              </a:rPr>
              <a:t>Oficina de Epidemiología/Inteligencia Sanitaria y Docencia e Investigación</a:t>
            </a:r>
          </a:p>
          <a:p>
            <a:pPr algn="ctr" defTabSz="457200" fontAlgn="auto">
              <a:spcBef>
                <a:spcPts val="0"/>
              </a:spcBef>
              <a:spcAft>
                <a:spcPts val="0"/>
              </a:spcAft>
              <a:defRPr/>
            </a:pPr>
            <a:endParaRPr lang="es-MX" b="1" dirty="0">
              <a:solidFill>
                <a:srgbClr val="00206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Verdana" pitchFamily="34" charset="0"/>
              <a:cs typeface="Arial" charset="0"/>
            </a:endParaRPr>
          </a:p>
          <a:p>
            <a:pPr algn="ctr" defTabSz="457200" fontAlgn="auto">
              <a:spcBef>
                <a:spcPts val="0"/>
              </a:spcBef>
              <a:spcAft>
                <a:spcPts val="0"/>
              </a:spcAft>
              <a:defRPr/>
            </a:pPr>
            <a:endParaRPr lang="es-MX" sz="1200" b="1" dirty="0">
              <a:solidFill>
                <a:srgbClr val="4472C4">
                  <a:lumMod val="75000"/>
                </a:srgbClr>
              </a:solidFill>
              <a:effectLst>
                <a:outerShdw blurRad="38100" dist="38100" dir="2700000" algn="tl">
                  <a:srgbClr val="000000"/>
                </a:outerShdw>
              </a:effectLst>
              <a:latin typeface="Verdana" pitchFamily="34" charset="0"/>
              <a:cs typeface="Arial" charset="0"/>
            </a:endParaRPr>
          </a:p>
          <a:p>
            <a:pPr algn="ctr" defTabSz="457200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s-MX" sz="4000" b="1" dirty="0">
                <a:solidFill>
                  <a:schemeClr val="tx2">
                    <a:lumMod val="60000"/>
                    <a:lumOff val="40000"/>
                  </a:schemeClr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Verdana" pitchFamily="34" charset="0"/>
                <a:cs typeface="Arial" charset="0"/>
              </a:rPr>
              <a:t>Vigilancia Epidemiológica </a:t>
            </a:r>
          </a:p>
          <a:p>
            <a:pPr algn="ctr" defTabSz="457200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s-MX" sz="4000" b="1" dirty="0">
                <a:solidFill>
                  <a:schemeClr val="tx2">
                    <a:lumMod val="60000"/>
                    <a:lumOff val="40000"/>
                  </a:schemeClr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Verdana" pitchFamily="34" charset="0"/>
                <a:cs typeface="Arial" charset="0"/>
              </a:rPr>
              <a:t>de </a:t>
            </a:r>
          </a:p>
          <a:p>
            <a:pPr algn="ctr" defTabSz="457200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s-MX" sz="4000" b="1" dirty="0">
                <a:solidFill>
                  <a:schemeClr val="tx2">
                    <a:lumMod val="60000"/>
                    <a:lumOff val="40000"/>
                  </a:schemeClr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Verdana" pitchFamily="34" charset="0"/>
                <a:cs typeface="Arial" charset="0"/>
              </a:rPr>
              <a:t>Dengue</a:t>
            </a:r>
          </a:p>
          <a:p>
            <a:pPr algn="ctr" defTabSz="457200" fontAlgn="auto">
              <a:spcBef>
                <a:spcPts val="0"/>
              </a:spcBef>
              <a:spcAft>
                <a:spcPts val="0"/>
              </a:spcAft>
              <a:defRPr/>
            </a:pPr>
            <a:endParaRPr lang="es-MX" sz="3200" b="1" dirty="0">
              <a:solidFill>
                <a:srgbClr val="00206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Verdana" pitchFamily="34" charset="0"/>
              <a:cs typeface="Arial" charset="0"/>
            </a:endParaRPr>
          </a:p>
          <a:p>
            <a:pPr algn="ctr" defTabSz="457200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s-MX" sz="2000" b="1" dirty="0">
                <a:solidFill>
                  <a:srgbClr val="00206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Verdana" pitchFamily="34" charset="0"/>
                <a:cs typeface="Arial" charset="0"/>
              </a:rPr>
              <a:t>Dra. Jenny Hurtado Romero</a:t>
            </a:r>
          </a:p>
          <a:p>
            <a:pPr algn="ctr" defTabSz="457200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s-MX" sz="2000" b="1" dirty="0">
                <a:solidFill>
                  <a:srgbClr val="00206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Verdana" pitchFamily="34" charset="0"/>
                <a:cs typeface="Arial" charset="0"/>
              </a:rPr>
              <a:t>Equipo Técnico</a:t>
            </a:r>
          </a:p>
        </p:txBody>
      </p:sp>
    </p:spTree>
    <p:extLst>
      <p:ext uri="{BB962C8B-B14F-4D97-AF65-F5344CB8AC3E}">
        <p14:creationId xmlns:p14="http://schemas.microsoft.com/office/powerpoint/2010/main" val="1347283271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9FB64A8A-98BA-1FF6-3D19-E1C56F31153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ES" dirty="0"/>
              <a:t>Escenario Epidemiológico</a:t>
            </a:r>
            <a:endParaRPr lang="es-PE" dirty="0"/>
          </a:p>
        </p:txBody>
      </p:sp>
      <p:sp>
        <p:nvSpPr>
          <p:cNvPr id="5" name="Marcador de número de diapositiva 4">
            <a:extLst>
              <a:ext uri="{FF2B5EF4-FFF2-40B4-BE49-F238E27FC236}">
                <a16:creationId xmlns:a16="http://schemas.microsoft.com/office/drawing/2014/main" id="{6BCCE4D4-AE1B-9C09-C700-51D12EF97C2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0ABC44B6-E3FC-4C22-A36B-CB102AAE3336}" type="slidenum">
              <a:rPr lang="en-US" smtClean="0"/>
              <a:pPr>
                <a:defRPr/>
              </a:pPr>
              <a:t>10</a:t>
            </a:fld>
            <a:endParaRPr lang="en-US" dirty="0"/>
          </a:p>
        </p:txBody>
      </p:sp>
      <p:graphicFrame>
        <p:nvGraphicFramePr>
          <p:cNvPr id="6" name="Marcador de contenido 3">
            <a:extLst>
              <a:ext uri="{FF2B5EF4-FFF2-40B4-BE49-F238E27FC236}">
                <a16:creationId xmlns:a16="http://schemas.microsoft.com/office/drawing/2014/main" id="{D7F657EF-1278-599C-6C40-AEE898E1512A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881009232"/>
              </p:ext>
            </p:extLst>
          </p:nvPr>
        </p:nvGraphicFramePr>
        <p:xfrm>
          <a:off x="161764" y="1208316"/>
          <a:ext cx="8820472" cy="3837512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3" r:lo="rId4" r:qs="rId5" r:cs="rId6"/>
          </a:graphicData>
        </a:graphic>
      </p:graphicFrame>
    </p:spTree>
    <p:extLst>
      <p:ext uri="{BB962C8B-B14F-4D97-AF65-F5344CB8AC3E}">
        <p14:creationId xmlns:p14="http://schemas.microsoft.com/office/powerpoint/2010/main" val="3301712390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Marcador de número de diapositiva 4">
            <a:extLst>
              <a:ext uri="{FF2B5EF4-FFF2-40B4-BE49-F238E27FC236}">
                <a16:creationId xmlns:a16="http://schemas.microsoft.com/office/drawing/2014/main" id="{AD49F86A-5508-6B46-86EA-8A193B8036A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0ABC44B6-E3FC-4C22-A36B-CB102AAE3336}" type="slidenum">
              <a:rPr lang="en-US" smtClean="0"/>
              <a:pPr>
                <a:defRPr/>
              </a:pPr>
              <a:t>11</a:t>
            </a:fld>
            <a:endParaRPr lang="en-US" dirty="0"/>
          </a:p>
        </p:txBody>
      </p:sp>
      <p:sp>
        <p:nvSpPr>
          <p:cNvPr id="6" name="object 3">
            <a:extLst>
              <a:ext uri="{FF2B5EF4-FFF2-40B4-BE49-F238E27FC236}">
                <a16:creationId xmlns:a16="http://schemas.microsoft.com/office/drawing/2014/main" id="{07889E1C-C1C5-C4C5-298B-BA56F396802E}"/>
              </a:ext>
            </a:extLst>
          </p:cNvPr>
          <p:cNvSpPr txBox="1"/>
          <p:nvPr/>
        </p:nvSpPr>
        <p:spPr>
          <a:xfrm>
            <a:off x="227660" y="2137892"/>
            <a:ext cx="3262629" cy="2247265"/>
          </a:xfrm>
          <a:prstGeom prst="rect">
            <a:avLst/>
          </a:prstGeom>
          <a:solidFill>
            <a:srgbClr val="FFFFCC"/>
          </a:solidFill>
          <a:ln w="9525">
            <a:solidFill>
              <a:srgbClr val="000000"/>
            </a:solidFill>
          </a:ln>
        </p:spPr>
        <p:txBody>
          <a:bodyPr vert="horz" wrap="square" lIns="0" tIns="40640" rIns="0" bIns="0" rtlCol="0">
            <a:spAutoFit/>
          </a:bodyPr>
          <a:lstStyle/>
          <a:p>
            <a:pPr marL="91440" fontAlgn="auto">
              <a:spcBef>
                <a:spcPts val="320"/>
              </a:spcBef>
              <a:spcAft>
                <a:spcPts val="0"/>
              </a:spcAft>
            </a:pPr>
            <a:r>
              <a:rPr sz="1400" b="1" spc="-5" dirty="0">
                <a:solidFill>
                  <a:prstClr val="black"/>
                </a:solidFill>
                <a:latin typeface="Arial"/>
                <a:cs typeface="Arial"/>
              </a:rPr>
              <a:t>Reglamento</a:t>
            </a:r>
            <a:r>
              <a:rPr sz="1400" b="1" spc="-40" dirty="0">
                <a:solidFill>
                  <a:prstClr val="black"/>
                </a:solidFill>
                <a:latin typeface="Arial"/>
                <a:cs typeface="Arial"/>
              </a:rPr>
              <a:t> </a:t>
            </a:r>
            <a:r>
              <a:rPr sz="1400" b="1" dirty="0">
                <a:solidFill>
                  <a:prstClr val="black"/>
                </a:solidFill>
                <a:latin typeface="Arial"/>
                <a:cs typeface="Arial"/>
              </a:rPr>
              <a:t>Sanitario</a:t>
            </a:r>
            <a:r>
              <a:rPr sz="1400" b="1" spc="-50" dirty="0">
                <a:solidFill>
                  <a:prstClr val="black"/>
                </a:solidFill>
                <a:latin typeface="Arial"/>
                <a:cs typeface="Arial"/>
              </a:rPr>
              <a:t> </a:t>
            </a:r>
            <a:r>
              <a:rPr sz="1400" b="1" spc="-5" dirty="0">
                <a:solidFill>
                  <a:prstClr val="black"/>
                </a:solidFill>
                <a:latin typeface="Arial"/>
                <a:cs typeface="Arial"/>
              </a:rPr>
              <a:t>Internacional</a:t>
            </a:r>
            <a:endParaRPr sz="1400" dirty="0">
              <a:solidFill>
                <a:prstClr val="black"/>
              </a:solidFill>
              <a:latin typeface="Arial"/>
              <a:cs typeface="Arial"/>
            </a:endParaRPr>
          </a:p>
          <a:p>
            <a:pPr marL="91440" fontAlgn="auto">
              <a:spcBef>
                <a:spcPts val="0"/>
              </a:spcBef>
              <a:spcAft>
                <a:spcPts val="0"/>
              </a:spcAft>
            </a:pPr>
            <a:r>
              <a:rPr sz="1400" b="1" spc="5" dirty="0">
                <a:solidFill>
                  <a:prstClr val="black"/>
                </a:solidFill>
                <a:latin typeface="Arial"/>
                <a:cs typeface="Arial"/>
              </a:rPr>
              <a:t>Marco</a:t>
            </a:r>
            <a:r>
              <a:rPr sz="1400" b="1" spc="-60" dirty="0">
                <a:solidFill>
                  <a:prstClr val="black"/>
                </a:solidFill>
                <a:latin typeface="Arial"/>
                <a:cs typeface="Arial"/>
              </a:rPr>
              <a:t> </a:t>
            </a:r>
            <a:r>
              <a:rPr sz="1400" b="1" spc="-5" dirty="0">
                <a:solidFill>
                  <a:prstClr val="black"/>
                </a:solidFill>
                <a:latin typeface="Arial"/>
                <a:cs typeface="Arial"/>
              </a:rPr>
              <a:t>Legal</a:t>
            </a:r>
            <a:r>
              <a:rPr sz="1400" b="1" spc="-40" dirty="0">
                <a:solidFill>
                  <a:prstClr val="black"/>
                </a:solidFill>
                <a:latin typeface="Arial"/>
                <a:cs typeface="Arial"/>
              </a:rPr>
              <a:t> </a:t>
            </a:r>
            <a:r>
              <a:rPr sz="1400" b="1" spc="-5" dirty="0">
                <a:solidFill>
                  <a:prstClr val="black"/>
                </a:solidFill>
                <a:latin typeface="Arial"/>
                <a:cs typeface="Arial"/>
              </a:rPr>
              <a:t>Nacional</a:t>
            </a:r>
            <a:endParaRPr sz="1400" dirty="0">
              <a:solidFill>
                <a:prstClr val="black"/>
              </a:solidFill>
              <a:latin typeface="Arial"/>
              <a:cs typeface="Arial"/>
            </a:endParaRPr>
          </a:p>
          <a:p>
            <a:pPr marL="91440" marR="582295" fontAlgn="auto">
              <a:spcBef>
                <a:spcPts val="0"/>
              </a:spcBef>
              <a:spcAft>
                <a:spcPts val="0"/>
              </a:spcAft>
            </a:pPr>
            <a:r>
              <a:rPr sz="1400" b="1" spc="-5" dirty="0">
                <a:solidFill>
                  <a:prstClr val="black"/>
                </a:solidFill>
                <a:latin typeface="Arial"/>
                <a:cs typeface="Arial"/>
              </a:rPr>
              <a:t>Normas</a:t>
            </a:r>
            <a:r>
              <a:rPr sz="1400" b="1" spc="-25" dirty="0">
                <a:solidFill>
                  <a:prstClr val="black"/>
                </a:solidFill>
                <a:latin typeface="Arial"/>
                <a:cs typeface="Arial"/>
              </a:rPr>
              <a:t> </a:t>
            </a:r>
            <a:r>
              <a:rPr sz="1400" b="1" spc="-5" dirty="0">
                <a:solidFill>
                  <a:prstClr val="black"/>
                </a:solidFill>
                <a:latin typeface="Arial"/>
                <a:cs typeface="Arial"/>
              </a:rPr>
              <a:t>de</a:t>
            </a:r>
            <a:r>
              <a:rPr sz="1400" b="1" spc="-30" dirty="0">
                <a:solidFill>
                  <a:prstClr val="black"/>
                </a:solidFill>
                <a:latin typeface="Arial"/>
                <a:cs typeface="Arial"/>
              </a:rPr>
              <a:t> </a:t>
            </a:r>
            <a:r>
              <a:rPr sz="1400" b="1" spc="-5" dirty="0">
                <a:solidFill>
                  <a:prstClr val="black"/>
                </a:solidFill>
                <a:latin typeface="Arial"/>
                <a:cs typeface="Arial"/>
              </a:rPr>
              <a:t>Vigilancia</a:t>
            </a:r>
            <a:r>
              <a:rPr sz="1400" b="1" spc="-60" dirty="0">
                <a:solidFill>
                  <a:prstClr val="black"/>
                </a:solidFill>
                <a:latin typeface="Arial"/>
                <a:cs typeface="Arial"/>
              </a:rPr>
              <a:t> </a:t>
            </a:r>
            <a:r>
              <a:rPr sz="1400" b="1" dirty="0">
                <a:solidFill>
                  <a:prstClr val="black"/>
                </a:solidFill>
                <a:latin typeface="Arial"/>
                <a:cs typeface="Arial"/>
              </a:rPr>
              <a:t>en</a:t>
            </a:r>
            <a:r>
              <a:rPr sz="1400" b="1" spc="-25" dirty="0">
                <a:solidFill>
                  <a:prstClr val="black"/>
                </a:solidFill>
                <a:latin typeface="Arial"/>
                <a:cs typeface="Arial"/>
              </a:rPr>
              <a:t> </a:t>
            </a:r>
            <a:r>
              <a:rPr sz="1400" b="1" dirty="0">
                <a:solidFill>
                  <a:prstClr val="black"/>
                </a:solidFill>
                <a:latin typeface="Arial"/>
                <a:cs typeface="Arial"/>
              </a:rPr>
              <a:t>Salud </a:t>
            </a:r>
            <a:r>
              <a:rPr sz="1400" b="1" spc="-375" dirty="0">
                <a:solidFill>
                  <a:prstClr val="black"/>
                </a:solidFill>
                <a:latin typeface="Arial"/>
                <a:cs typeface="Arial"/>
              </a:rPr>
              <a:t> </a:t>
            </a:r>
            <a:r>
              <a:rPr sz="1400" b="1" spc="-5" dirty="0">
                <a:solidFill>
                  <a:prstClr val="black"/>
                </a:solidFill>
                <a:latin typeface="Arial"/>
                <a:cs typeface="Arial"/>
              </a:rPr>
              <a:t>Publica</a:t>
            </a:r>
            <a:endParaRPr sz="1400" dirty="0">
              <a:solidFill>
                <a:prstClr val="black"/>
              </a:solidFill>
              <a:latin typeface="Arial"/>
              <a:cs typeface="Arial"/>
            </a:endParaRPr>
          </a:p>
          <a:p>
            <a:pPr marL="91440" marR="1104265" fontAlgn="auto">
              <a:spcBef>
                <a:spcPts val="0"/>
              </a:spcBef>
              <a:spcAft>
                <a:spcPts val="0"/>
              </a:spcAft>
            </a:pPr>
            <a:r>
              <a:rPr sz="1400" b="1" spc="-5" dirty="0">
                <a:solidFill>
                  <a:prstClr val="black"/>
                </a:solidFill>
                <a:latin typeface="Arial"/>
                <a:cs typeface="Arial"/>
              </a:rPr>
              <a:t>Directivas </a:t>
            </a:r>
            <a:r>
              <a:rPr sz="1400" b="1" dirty="0">
                <a:solidFill>
                  <a:prstClr val="black"/>
                </a:solidFill>
                <a:latin typeface="Arial"/>
                <a:cs typeface="Arial"/>
              </a:rPr>
              <a:t>MINSA </a:t>
            </a:r>
            <a:r>
              <a:rPr sz="1400" b="1" spc="5" dirty="0">
                <a:solidFill>
                  <a:prstClr val="black"/>
                </a:solidFill>
                <a:latin typeface="Arial"/>
                <a:cs typeface="Arial"/>
              </a:rPr>
              <a:t> </a:t>
            </a:r>
            <a:r>
              <a:rPr sz="1400" b="1" spc="-5" dirty="0">
                <a:solidFill>
                  <a:prstClr val="black"/>
                </a:solidFill>
                <a:latin typeface="Arial"/>
                <a:cs typeface="Arial"/>
              </a:rPr>
              <a:t>Protocolos</a:t>
            </a:r>
            <a:r>
              <a:rPr sz="1400" b="1" spc="-55" dirty="0">
                <a:solidFill>
                  <a:prstClr val="black"/>
                </a:solidFill>
                <a:latin typeface="Arial"/>
                <a:cs typeface="Arial"/>
              </a:rPr>
              <a:t> </a:t>
            </a:r>
            <a:r>
              <a:rPr sz="1400" b="1" spc="-5" dirty="0">
                <a:solidFill>
                  <a:prstClr val="black"/>
                </a:solidFill>
                <a:latin typeface="Arial"/>
                <a:cs typeface="Arial"/>
              </a:rPr>
              <a:t>de</a:t>
            </a:r>
            <a:r>
              <a:rPr sz="1400" b="1" spc="-40" dirty="0">
                <a:solidFill>
                  <a:prstClr val="black"/>
                </a:solidFill>
                <a:latin typeface="Arial"/>
                <a:cs typeface="Arial"/>
              </a:rPr>
              <a:t> </a:t>
            </a:r>
            <a:r>
              <a:rPr sz="1400" b="1" spc="-5" dirty="0">
                <a:solidFill>
                  <a:prstClr val="black"/>
                </a:solidFill>
                <a:latin typeface="Arial"/>
                <a:cs typeface="Arial"/>
              </a:rPr>
              <a:t>Vigilancia</a:t>
            </a:r>
            <a:endParaRPr sz="1400" dirty="0">
              <a:solidFill>
                <a:prstClr val="black"/>
              </a:solidFill>
              <a:latin typeface="Arial"/>
              <a:cs typeface="Arial"/>
            </a:endParaRPr>
          </a:p>
          <a:p>
            <a:pPr marL="91440" marR="611505" fontAlgn="auto">
              <a:spcBef>
                <a:spcPts val="0"/>
              </a:spcBef>
              <a:spcAft>
                <a:spcPts val="0"/>
              </a:spcAft>
              <a:tabLst>
                <a:tab pos="1814830" algn="l"/>
              </a:tabLst>
            </a:pPr>
            <a:r>
              <a:rPr sz="1400" b="1" dirty="0">
                <a:solidFill>
                  <a:prstClr val="black"/>
                </a:solidFill>
                <a:latin typeface="Arial"/>
                <a:cs typeface="Arial"/>
              </a:rPr>
              <a:t>E</a:t>
            </a:r>
            <a:r>
              <a:rPr sz="1400" b="1" spc="-20" dirty="0">
                <a:solidFill>
                  <a:prstClr val="black"/>
                </a:solidFill>
                <a:latin typeface="Arial"/>
                <a:cs typeface="Arial"/>
              </a:rPr>
              <a:t>v</a:t>
            </a:r>
            <a:r>
              <a:rPr sz="1400" b="1" dirty="0">
                <a:solidFill>
                  <a:prstClr val="black"/>
                </a:solidFill>
                <a:latin typeface="Arial"/>
                <a:cs typeface="Arial"/>
              </a:rPr>
              <a:t>e</a:t>
            </a:r>
            <a:r>
              <a:rPr sz="1400" b="1" spc="-10" dirty="0">
                <a:solidFill>
                  <a:prstClr val="black"/>
                </a:solidFill>
                <a:latin typeface="Arial"/>
                <a:cs typeface="Arial"/>
              </a:rPr>
              <a:t>n</a:t>
            </a:r>
            <a:r>
              <a:rPr sz="1400" b="1" dirty="0">
                <a:solidFill>
                  <a:prstClr val="black"/>
                </a:solidFill>
                <a:latin typeface="Arial"/>
                <a:cs typeface="Arial"/>
              </a:rPr>
              <a:t>t</a:t>
            </a:r>
            <a:r>
              <a:rPr sz="1400" b="1" spc="-10" dirty="0">
                <a:solidFill>
                  <a:prstClr val="black"/>
                </a:solidFill>
                <a:latin typeface="Arial"/>
                <a:cs typeface="Arial"/>
              </a:rPr>
              <a:t>o</a:t>
            </a:r>
            <a:r>
              <a:rPr sz="1400" b="1" dirty="0">
                <a:solidFill>
                  <a:prstClr val="black"/>
                </a:solidFill>
                <a:latin typeface="Arial"/>
                <a:cs typeface="Arial"/>
              </a:rPr>
              <a:t>s</a:t>
            </a:r>
            <a:r>
              <a:rPr sz="1400" b="1" spc="-20" dirty="0">
                <a:solidFill>
                  <a:prstClr val="black"/>
                </a:solidFill>
                <a:latin typeface="Arial"/>
                <a:cs typeface="Arial"/>
              </a:rPr>
              <a:t> </a:t>
            </a:r>
            <a:r>
              <a:rPr sz="1400" b="1" dirty="0">
                <a:solidFill>
                  <a:prstClr val="black"/>
                </a:solidFill>
                <a:latin typeface="Arial"/>
                <a:cs typeface="Arial"/>
              </a:rPr>
              <a:t>S</a:t>
            </a:r>
            <a:r>
              <a:rPr sz="1400" b="1" spc="-10" dirty="0">
                <a:solidFill>
                  <a:prstClr val="black"/>
                </a:solidFill>
                <a:latin typeface="Arial"/>
                <a:cs typeface="Arial"/>
              </a:rPr>
              <a:t>u</a:t>
            </a:r>
            <a:r>
              <a:rPr sz="1400" b="1" dirty="0">
                <a:solidFill>
                  <a:prstClr val="black"/>
                </a:solidFill>
                <a:latin typeface="Arial"/>
                <a:cs typeface="Arial"/>
              </a:rPr>
              <a:t>jet</a:t>
            </a:r>
            <a:r>
              <a:rPr sz="1400" b="1" spc="-10" dirty="0">
                <a:solidFill>
                  <a:prstClr val="black"/>
                </a:solidFill>
                <a:latin typeface="Arial"/>
                <a:cs typeface="Arial"/>
              </a:rPr>
              <a:t>o</a:t>
            </a:r>
            <a:r>
              <a:rPr sz="1400" b="1" dirty="0">
                <a:solidFill>
                  <a:prstClr val="black"/>
                </a:solidFill>
                <a:latin typeface="Arial"/>
                <a:cs typeface="Arial"/>
              </a:rPr>
              <a:t>s</a:t>
            </a:r>
            <a:r>
              <a:rPr sz="1400" b="1" spc="-35" dirty="0">
                <a:solidFill>
                  <a:prstClr val="black"/>
                </a:solidFill>
                <a:latin typeface="Arial"/>
                <a:cs typeface="Arial"/>
              </a:rPr>
              <a:t> </a:t>
            </a:r>
            <a:r>
              <a:rPr sz="1400" b="1" dirty="0">
                <a:solidFill>
                  <a:prstClr val="black"/>
                </a:solidFill>
                <a:latin typeface="Arial"/>
                <a:cs typeface="Arial"/>
              </a:rPr>
              <a:t>a	</a:t>
            </a:r>
            <a:r>
              <a:rPr sz="1400" b="1" spc="-30" dirty="0">
                <a:solidFill>
                  <a:prstClr val="black"/>
                </a:solidFill>
                <a:latin typeface="Arial"/>
                <a:cs typeface="Arial"/>
              </a:rPr>
              <a:t>V</a:t>
            </a:r>
            <a:r>
              <a:rPr sz="1400" b="1" dirty="0">
                <a:solidFill>
                  <a:prstClr val="black"/>
                </a:solidFill>
                <a:latin typeface="Arial"/>
                <a:cs typeface="Arial"/>
              </a:rPr>
              <a:t>i</a:t>
            </a:r>
            <a:r>
              <a:rPr sz="1400" b="1" spc="-10" dirty="0">
                <a:solidFill>
                  <a:prstClr val="black"/>
                </a:solidFill>
                <a:latin typeface="Arial"/>
                <a:cs typeface="Arial"/>
              </a:rPr>
              <a:t>g</a:t>
            </a:r>
            <a:r>
              <a:rPr sz="1400" b="1" dirty="0">
                <a:solidFill>
                  <a:prstClr val="black"/>
                </a:solidFill>
                <a:latin typeface="Arial"/>
                <a:cs typeface="Arial"/>
              </a:rPr>
              <a:t>ila</a:t>
            </a:r>
            <a:r>
              <a:rPr sz="1400" b="1" spc="-25" dirty="0">
                <a:solidFill>
                  <a:prstClr val="black"/>
                </a:solidFill>
                <a:latin typeface="Arial"/>
                <a:cs typeface="Arial"/>
              </a:rPr>
              <a:t>n</a:t>
            </a:r>
            <a:r>
              <a:rPr sz="1400" b="1" dirty="0">
                <a:solidFill>
                  <a:prstClr val="black"/>
                </a:solidFill>
                <a:latin typeface="Arial"/>
                <a:cs typeface="Arial"/>
              </a:rPr>
              <a:t>c</a:t>
            </a:r>
            <a:r>
              <a:rPr sz="1400" b="1" spc="-10" dirty="0">
                <a:solidFill>
                  <a:prstClr val="black"/>
                </a:solidFill>
                <a:latin typeface="Arial"/>
                <a:cs typeface="Arial"/>
              </a:rPr>
              <a:t>i</a:t>
            </a:r>
            <a:r>
              <a:rPr sz="1400" b="1" dirty="0">
                <a:solidFill>
                  <a:prstClr val="black"/>
                </a:solidFill>
                <a:latin typeface="Arial"/>
                <a:cs typeface="Arial"/>
              </a:rPr>
              <a:t>a  </a:t>
            </a:r>
            <a:r>
              <a:rPr sz="1400" b="1" spc="-5" dirty="0">
                <a:solidFill>
                  <a:prstClr val="black"/>
                </a:solidFill>
                <a:latin typeface="Arial"/>
                <a:cs typeface="Arial"/>
              </a:rPr>
              <a:t>Definiciones de Caso </a:t>
            </a:r>
            <a:r>
              <a:rPr sz="1400" b="1" dirty="0">
                <a:solidFill>
                  <a:prstClr val="black"/>
                </a:solidFill>
                <a:latin typeface="Arial"/>
                <a:cs typeface="Arial"/>
              </a:rPr>
              <a:t> </a:t>
            </a:r>
            <a:r>
              <a:rPr sz="1400" b="1" spc="-5" dirty="0">
                <a:solidFill>
                  <a:prstClr val="black"/>
                </a:solidFill>
                <a:latin typeface="Arial"/>
                <a:cs typeface="Arial"/>
              </a:rPr>
              <a:t>Unidades</a:t>
            </a:r>
            <a:r>
              <a:rPr sz="1400" b="1" spc="-35" dirty="0">
                <a:solidFill>
                  <a:prstClr val="black"/>
                </a:solidFill>
                <a:latin typeface="Arial"/>
                <a:cs typeface="Arial"/>
              </a:rPr>
              <a:t> </a:t>
            </a:r>
            <a:r>
              <a:rPr sz="1400" b="1" spc="-5" dirty="0">
                <a:solidFill>
                  <a:prstClr val="black"/>
                </a:solidFill>
                <a:latin typeface="Arial"/>
                <a:cs typeface="Arial"/>
              </a:rPr>
              <a:t>Notificantes</a:t>
            </a:r>
            <a:endParaRPr sz="1400" dirty="0">
              <a:solidFill>
                <a:prstClr val="black"/>
              </a:solidFill>
              <a:latin typeface="Arial"/>
              <a:cs typeface="Arial"/>
            </a:endParaRPr>
          </a:p>
          <a:p>
            <a:pPr marL="91440" fontAlgn="auto">
              <a:spcBef>
                <a:spcPts val="5"/>
              </a:spcBef>
              <a:spcAft>
                <a:spcPts val="0"/>
              </a:spcAft>
            </a:pPr>
            <a:r>
              <a:rPr sz="1400" b="1" spc="-5" dirty="0">
                <a:solidFill>
                  <a:prstClr val="black"/>
                </a:solidFill>
                <a:latin typeface="Arial"/>
                <a:cs typeface="Arial"/>
              </a:rPr>
              <a:t>Flujo</a:t>
            </a:r>
            <a:r>
              <a:rPr sz="1400" b="1" spc="-50" dirty="0">
                <a:solidFill>
                  <a:prstClr val="black"/>
                </a:solidFill>
                <a:latin typeface="Arial"/>
                <a:cs typeface="Arial"/>
              </a:rPr>
              <a:t> </a:t>
            </a:r>
            <a:r>
              <a:rPr sz="1400" b="1" spc="-5" dirty="0">
                <a:solidFill>
                  <a:prstClr val="black"/>
                </a:solidFill>
                <a:latin typeface="Arial"/>
                <a:cs typeface="Arial"/>
              </a:rPr>
              <a:t>de</a:t>
            </a:r>
            <a:r>
              <a:rPr sz="1400" b="1" spc="-20" dirty="0">
                <a:solidFill>
                  <a:prstClr val="black"/>
                </a:solidFill>
                <a:latin typeface="Arial"/>
                <a:cs typeface="Arial"/>
              </a:rPr>
              <a:t> </a:t>
            </a:r>
            <a:r>
              <a:rPr sz="1400" b="1" spc="-5" dirty="0">
                <a:solidFill>
                  <a:prstClr val="black"/>
                </a:solidFill>
                <a:latin typeface="Arial"/>
                <a:cs typeface="Arial"/>
              </a:rPr>
              <a:t>Información</a:t>
            </a:r>
            <a:endParaRPr sz="1400" dirty="0">
              <a:solidFill>
                <a:prstClr val="black"/>
              </a:solidFill>
              <a:latin typeface="Arial"/>
              <a:cs typeface="Arial"/>
            </a:endParaRPr>
          </a:p>
        </p:txBody>
      </p:sp>
      <p:sp>
        <p:nvSpPr>
          <p:cNvPr id="7" name="object 4">
            <a:extLst>
              <a:ext uri="{FF2B5EF4-FFF2-40B4-BE49-F238E27FC236}">
                <a16:creationId xmlns:a16="http://schemas.microsoft.com/office/drawing/2014/main" id="{B629AADF-16E7-4BB3-15C4-3FC82A146AE8}"/>
              </a:ext>
            </a:extLst>
          </p:cNvPr>
          <p:cNvSpPr txBox="1"/>
          <p:nvPr/>
        </p:nvSpPr>
        <p:spPr>
          <a:xfrm>
            <a:off x="3657600" y="2285961"/>
            <a:ext cx="2527935" cy="2031364"/>
          </a:xfrm>
          <a:prstGeom prst="rect">
            <a:avLst/>
          </a:prstGeom>
          <a:solidFill>
            <a:srgbClr val="FFFF66"/>
          </a:solidFill>
          <a:ln w="9525">
            <a:solidFill>
              <a:srgbClr val="000000"/>
            </a:solidFill>
          </a:ln>
        </p:spPr>
        <p:txBody>
          <a:bodyPr vert="horz" wrap="square" lIns="0" tIns="40640" rIns="0" bIns="0" rtlCol="0">
            <a:spAutoFit/>
          </a:bodyPr>
          <a:lstStyle/>
          <a:p>
            <a:pPr marL="92075" fontAlgn="auto">
              <a:spcBef>
                <a:spcPts val="320"/>
              </a:spcBef>
              <a:spcAft>
                <a:spcPts val="0"/>
              </a:spcAft>
            </a:pPr>
            <a:r>
              <a:rPr sz="1400" b="1" dirty="0">
                <a:solidFill>
                  <a:prstClr val="black"/>
                </a:solidFill>
                <a:latin typeface="Arial"/>
                <a:cs typeface="Arial"/>
              </a:rPr>
              <a:t>Ingreso</a:t>
            </a:r>
            <a:r>
              <a:rPr sz="1400" b="1" spc="-70" dirty="0">
                <a:solidFill>
                  <a:prstClr val="black"/>
                </a:solidFill>
                <a:latin typeface="Arial"/>
                <a:cs typeface="Arial"/>
              </a:rPr>
              <a:t> </a:t>
            </a:r>
            <a:r>
              <a:rPr sz="1400" b="1" spc="-5" dirty="0">
                <a:solidFill>
                  <a:prstClr val="black"/>
                </a:solidFill>
                <a:latin typeface="Arial"/>
                <a:cs typeface="Arial"/>
              </a:rPr>
              <a:t>de</a:t>
            </a:r>
            <a:r>
              <a:rPr sz="1400" b="1" spc="-35" dirty="0">
                <a:solidFill>
                  <a:prstClr val="black"/>
                </a:solidFill>
                <a:latin typeface="Arial"/>
                <a:cs typeface="Arial"/>
              </a:rPr>
              <a:t> </a:t>
            </a:r>
            <a:r>
              <a:rPr sz="1400" b="1" dirty="0">
                <a:solidFill>
                  <a:prstClr val="black"/>
                </a:solidFill>
                <a:latin typeface="Arial"/>
                <a:cs typeface="Arial"/>
              </a:rPr>
              <a:t>Información</a:t>
            </a:r>
            <a:endParaRPr sz="1400">
              <a:solidFill>
                <a:prstClr val="black"/>
              </a:solidFill>
              <a:latin typeface="Arial"/>
              <a:cs typeface="Arial"/>
            </a:endParaRPr>
          </a:p>
          <a:p>
            <a:pPr marL="92075" fontAlgn="auto">
              <a:spcBef>
                <a:spcPts val="0"/>
              </a:spcBef>
              <a:spcAft>
                <a:spcPts val="0"/>
              </a:spcAft>
            </a:pPr>
            <a:r>
              <a:rPr sz="1400" b="1" spc="-5" dirty="0">
                <a:solidFill>
                  <a:prstClr val="black"/>
                </a:solidFill>
                <a:latin typeface="Arial"/>
                <a:cs typeface="Arial"/>
              </a:rPr>
              <a:t>NOTI</a:t>
            </a:r>
            <a:r>
              <a:rPr sz="1400" b="1" spc="-55" dirty="0">
                <a:solidFill>
                  <a:prstClr val="black"/>
                </a:solidFill>
                <a:latin typeface="Arial"/>
                <a:cs typeface="Arial"/>
              </a:rPr>
              <a:t> </a:t>
            </a:r>
            <a:r>
              <a:rPr sz="1400" b="1" dirty="0">
                <a:solidFill>
                  <a:prstClr val="black"/>
                </a:solidFill>
                <a:latin typeface="Arial"/>
                <a:cs typeface="Arial"/>
              </a:rPr>
              <a:t>SP</a:t>
            </a:r>
            <a:endParaRPr sz="1400">
              <a:solidFill>
                <a:prstClr val="black"/>
              </a:solidFill>
              <a:latin typeface="Arial"/>
              <a:cs typeface="Arial"/>
            </a:endParaRPr>
          </a:p>
          <a:p>
            <a:pPr marL="92075" marR="641985" fontAlgn="auto">
              <a:spcBef>
                <a:spcPts val="0"/>
              </a:spcBef>
              <a:spcAft>
                <a:spcPts val="0"/>
              </a:spcAft>
            </a:pPr>
            <a:r>
              <a:rPr sz="1400" b="1" spc="-5" dirty="0">
                <a:solidFill>
                  <a:prstClr val="black"/>
                </a:solidFill>
                <a:latin typeface="Arial"/>
                <a:cs typeface="Arial"/>
              </a:rPr>
              <a:t>Análisis</a:t>
            </a:r>
            <a:r>
              <a:rPr sz="1400" b="1" spc="-40" dirty="0">
                <a:solidFill>
                  <a:prstClr val="black"/>
                </a:solidFill>
                <a:latin typeface="Arial"/>
                <a:cs typeface="Arial"/>
              </a:rPr>
              <a:t> </a:t>
            </a:r>
            <a:r>
              <a:rPr sz="1400" b="1" spc="-5" dirty="0">
                <a:solidFill>
                  <a:prstClr val="black"/>
                </a:solidFill>
                <a:latin typeface="Arial"/>
                <a:cs typeface="Arial"/>
              </a:rPr>
              <a:t>de</a:t>
            </a:r>
            <a:r>
              <a:rPr sz="1400" b="1" spc="-35" dirty="0">
                <a:solidFill>
                  <a:prstClr val="black"/>
                </a:solidFill>
                <a:latin typeface="Arial"/>
                <a:cs typeface="Arial"/>
              </a:rPr>
              <a:t> </a:t>
            </a:r>
            <a:r>
              <a:rPr sz="1400" b="1" spc="-5" dirty="0">
                <a:solidFill>
                  <a:prstClr val="black"/>
                </a:solidFill>
                <a:latin typeface="Arial"/>
                <a:cs typeface="Arial"/>
              </a:rPr>
              <a:t>Procesos </a:t>
            </a:r>
            <a:r>
              <a:rPr sz="1400" b="1" spc="-375" dirty="0">
                <a:solidFill>
                  <a:prstClr val="black"/>
                </a:solidFill>
                <a:latin typeface="Arial"/>
                <a:cs typeface="Arial"/>
              </a:rPr>
              <a:t> </a:t>
            </a:r>
            <a:r>
              <a:rPr sz="1400" b="1" spc="-5" dirty="0">
                <a:solidFill>
                  <a:prstClr val="black"/>
                </a:solidFill>
                <a:latin typeface="Arial"/>
                <a:cs typeface="Arial"/>
              </a:rPr>
              <a:t>Análisis de datos </a:t>
            </a:r>
            <a:r>
              <a:rPr sz="1400" b="1" dirty="0">
                <a:solidFill>
                  <a:prstClr val="black"/>
                </a:solidFill>
                <a:latin typeface="Arial"/>
                <a:cs typeface="Arial"/>
              </a:rPr>
              <a:t> </a:t>
            </a:r>
            <a:r>
              <a:rPr sz="1400" b="1" spc="-5" dirty="0">
                <a:solidFill>
                  <a:prstClr val="black"/>
                </a:solidFill>
                <a:latin typeface="Arial"/>
                <a:cs typeface="Arial"/>
              </a:rPr>
              <a:t>recolectados</a:t>
            </a:r>
            <a:endParaRPr sz="1400">
              <a:solidFill>
                <a:prstClr val="black"/>
              </a:solidFill>
              <a:latin typeface="Arial"/>
              <a:cs typeface="Arial"/>
            </a:endParaRPr>
          </a:p>
          <a:p>
            <a:pPr marL="92075" marR="848360" fontAlgn="auto">
              <a:spcBef>
                <a:spcPts val="0"/>
              </a:spcBef>
              <a:spcAft>
                <a:spcPts val="0"/>
              </a:spcAft>
            </a:pPr>
            <a:r>
              <a:rPr sz="1400" b="1" spc="-5" dirty="0">
                <a:solidFill>
                  <a:prstClr val="black"/>
                </a:solidFill>
                <a:latin typeface="Arial"/>
                <a:cs typeface="Arial"/>
              </a:rPr>
              <a:t>Control</a:t>
            </a:r>
            <a:r>
              <a:rPr sz="1400" b="1" spc="-45" dirty="0">
                <a:solidFill>
                  <a:prstClr val="black"/>
                </a:solidFill>
                <a:latin typeface="Arial"/>
                <a:cs typeface="Arial"/>
              </a:rPr>
              <a:t> </a:t>
            </a:r>
            <a:r>
              <a:rPr sz="1400" b="1" spc="-5" dirty="0">
                <a:solidFill>
                  <a:prstClr val="black"/>
                </a:solidFill>
                <a:latin typeface="Arial"/>
                <a:cs typeface="Arial"/>
              </a:rPr>
              <a:t>de</a:t>
            </a:r>
            <a:r>
              <a:rPr sz="1400" b="1" spc="-35" dirty="0">
                <a:solidFill>
                  <a:prstClr val="black"/>
                </a:solidFill>
                <a:latin typeface="Arial"/>
                <a:cs typeface="Arial"/>
              </a:rPr>
              <a:t> </a:t>
            </a:r>
            <a:r>
              <a:rPr sz="1400" b="1" spc="-5" dirty="0">
                <a:solidFill>
                  <a:prstClr val="black"/>
                </a:solidFill>
                <a:latin typeface="Arial"/>
                <a:cs typeface="Arial"/>
              </a:rPr>
              <a:t>Calidad </a:t>
            </a:r>
            <a:r>
              <a:rPr sz="1400" b="1" spc="-375" dirty="0">
                <a:solidFill>
                  <a:prstClr val="black"/>
                </a:solidFill>
                <a:latin typeface="Arial"/>
                <a:cs typeface="Arial"/>
              </a:rPr>
              <a:t> </a:t>
            </a:r>
            <a:r>
              <a:rPr sz="1400" b="1" spc="-5" dirty="0">
                <a:solidFill>
                  <a:prstClr val="black"/>
                </a:solidFill>
                <a:latin typeface="Arial"/>
                <a:cs typeface="Arial"/>
              </a:rPr>
              <a:t>Correcciones, </a:t>
            </a:r>
            <a:r>
              <a:rPr sz="1400" b="1" dirty="0">
                <a:solidFill>
                  <a:prstClr val="black"/>
                </a:solidFill>
                <a:latin typeface="Arial"/>
                <a:cs typeface="Arial"/>
              </a:rPr>
              <a:t> </a:t>
            </a:r>
            <a:r>
              <a:rPr sz="1400" b="1" spc="-5" dirty="0">
                <a:solidFill>
                  <a:prstClr val="black"/>
                </a:solidFill>
                <a:latin typeface="Arial"/>
                <a:cs typeface="Arial"/>
              </a:rPr>
              <a:t>Estimaciones </a:t>
            </a:r>
            <a:r>
              <a:rPr sz="1400" b="1" dirty="0">
                <a:solidFill>
                  <a:prstClr val="black"/>
                </a:solidFill>
                <a:latin typeface="Arial"/>
                <a:cs typeface="Arial"/>
              </a:rPr>
              <a:t>y </a:t>
            </a:r>
            <a:r>
              <a:rPr sz="1400" b="1" spc="5" dirty="0">
                <a:solidFill>
                  <a:prstClr val="black"/>
                </a:solidFill>
                <a:latin typeface="Arial"/>
                <a:cs typeface="Arial"/>
              </a:rPr>
              <a:t> </a:t>
            </a:r>
            <a:r>
              <a:rPr sz="1400" b="1" spc="-5" dirty="0">
                <a:solidFill>
                  <a:prstClr val="black"/>
                </a:solidFill>
                <a:latin typeface="Arial"/>
                <a:cs typeface="Arial"/>
              </a:rPr>
              <a:t>Proyecciones</a:t>
            </a:r>
            <a:endParaRPr sz="1400">
              <a:solidFill>
                <a:prstClr val="black"/>
              </a:solidFill>
              <a:latin typeface="Arial"/>
              <a:cs typeface="Arial"/>
            </a:endParaRPr>
          </a:p>
        </p:txBody>
      </p:sp>
      <p:sp>
        <p:nvSpPr>
          <p:cNvPr id="8" name="object 5">
            <a:extLst>
              <a:ext uri="{FF2B5EF4-FFF2-40B4-BE49-F238E27FC236}">
                <a16:creationId xmlns:a16="http://schemas.microsoft.com/office/drawing/2014/main" id="{D13BC32E-74FF-C8DD-63B9-08481644B0B8}"/>
              </a:ext>
            </a:extLst>
          </p:cNvPr>
          <p:cNvSpPr txBox="1"/>
          <p:nvPr/>
        </p:nvSpPr>
        <p:spPr>
          <a:xfrm>
            <a:off x="6444234" y="2085632"/>
            <a:ext cx="2527935" cy="2247265"/>
          </a:xfrm>
          <a:prstGeom prst="rect">
            <a:avLst/>
          </a:prstGeom>
          <a:solidFill>
            <a:srgbClr val="FFCC00"/>
          </a:solidFill>
          <a:ln w="9525">
            <a:solidFill>
              <a:srgbClr val="FF0000"/>
            </a:solidFill>
          </a:ln>
        </p:spPr>
        <p:txBody>
          <a:bodyPr vert="horz" wrap="square" lIns="0" tIns="34290" rIns="0" bIns="0" rtlCol="0">
            <a:spAutoFit/>
          </a:bodyPr>
          <a:lstStyle/>
          <a:p>
            <a:pPr marL="92075" marR="307340" fontAlgn="auto">
              <a:spcBef>
                <a:spcPts val="270"/>
              </a:spcBef>
              <a:spcAft>
                <a:spcPts val="0"/>
              </a:spcAft>
            </a:pPr>
            <a:r>
              <a:rPr sz="1400" b="1" dirty="0">
                <a:solidFill>
                  <a:prstClr val="black"/>
                </a:solidFill>
                <a:latin typeface="Calibri"/>
                <a:cs typeface="Calibri"/>
              </a:rPr>
              <a:t>Boletín </a:t>
            </a:r>
            <a:r>
              <a:rPr sz="1400" b="1" spc="-5" dirty="0">
                <a:solidFill>
                  <a:prstClr val="black"/>
                </a:solidFill>
                <a:latin typeface="Calibri"/>
                <a:cs typeface="Calibri"/>
              </a:rPr>
              <a:t>Epidemiológico </a:t>
            </a:r>
            <a:r>
              <a:rPr sz="1400" b="1" dirty="0">
                <a:solidFill>
                  <a:prstClr val="black"/>
                </a:solidFill>
                <a:latin typeface="Calibri"/>
                <a:cs typeface="Calibri"/>
              </a:rPr>
              <a:t> </a:t>
            </a:r>
            <a:r>
              <a:rPr sz="1400" b="1" spc="-5" dirty="0">
                <a:solidFill>
                  <a:prstClr val="black"/>
                </a:solidFill>
                <a:latin typeface="Calibri"/>
                <a:cs typeface="Calibri"/>
              </a:rPr>
              <a:t>Informes</a:t>
            </a:r>
            <a:r>
              <a:rPr sz="1400" b="1" spc="-70" dirty="0">
                <a:solidFill>
                  <a:prstClr val="black"/>
                </a:solidFill>
                <a:latin typeface="Calibri"/>
                <a:cs typeface="Calibri"/>
              </a:rPr>
              <a:t> </a:t>
            </a:r>
            <a:r>
              <a:rPr sz="1400" b="1" dirty="0">
                <a:solidFill>
                  <a:prstClr val="black"/>
                </a:solidFill>
                <a:latin typeface="Calibri"/>
                <a:cs typeface="Calibri"/>
              </a:rPr>
              <a:t>Ejecutivos</a:t>
            </a:r>
            <a:r>
              <a:rPr sz="1400" b="1" spc="-55" dirty="0">
                <a:solidFill>
                  <a:prstClr val="black"/>
                </a:solidFill>
                <a:latin typeface="Calibri"/>
                <a:cs typeface="Calibri"/>
              </a:rPr>
              <a:t> </a:t>
            </a:r>
            <a:r>
              <a:rPr sz="1400" b="1" dirty="0">
                <a:solidFill>
                  <a:prstClr val="black"/>
                </a:solidFill>
                <a:latin typeface="Calibri"/>
                <a:cs typeface="Calibri"/>
              </a:rPr>
              <a:t>(AD/DG) </a:t>
            </a:r>
            <a:r>
              <a:rPr sz="1400" b="1" spc="-300" dirty="0">
                <a:solidFill>
                  <a:prstClr val="black"/>
                </a:solidFill>
                <a:latin typeface="Calibri"/>
                <a:cs typeface="Calibri"/>
              </a:rPr>
              <a:t> </a:t>
            </a:r>
            <a:r>
              <a:rPr sz="1400" b="1" spc="-5" dirty="0">
                <a:solidFill>
                  <a:prstClr val="black"/>
                </a:solidFill>
                <a:latin typeface="Calibri"/>
                <a:cs typeface="Calibri"/>
              </a:rPr>
              <a:t>Informes</a:t>
            </a:r>
            <a:r>
              <a:rPr sz="1400" b="1" spc="-35" dirty="0">
                <a:solidFill>
                  <a:prstClr val="black"/>
                </a:solidFill>
                <a:latin typeface="Calibri"/>
                <a:cs typeface="Calibri"/>
              </a:rPr>
              <a:t> </a:t>
            </a:r>
            <a:r>
              <a:rPr sz="1400" b="1" spc="-20" dirty="0">
                <a:solidFill>
                  <a:prstClr val="black"/>
                </a:solidFill>
                <a:latin typeface="Calibri"/>
                <a:cs typeface="Calibri"/>
              </a:rPr>
              <a:t>Técnicos</a:t>
            </a:r>
            <a:endParaRPr sz="1400">
              <a:solidFill>
                <a:prstClr val="black"/>
              </a:solidFill>
              <a:latin typeface="Calibri"/>
              <a:cs typeface="Calibri"/>
            </a:endParaRPr>
          </a:p>
          <a:p>
            <a:pPr marL="92075" fontAlgn="auto">
              <a:spcBef>
                <a:spcPts val="0"/>
              </a:spcBef>
              <a:spcAft>
                <a:spcPts val="0"/>
              </a:spcAft>
            </a:pPr>
            <a:r>
              <a:rPr sz="1400" b="1" dirty="0">
                <a:solidFill>
                  <a:prstClr val="black"/>
                </a:solidFill>
                <a:latin typeface="Calibri"/>
                <a:cs typeface="Calibri"/>
              </a:rPr>
              <a:t>Alertas</a:t>
            </a:r>
            <a:r>
              <a:rPr sz="1400" b="1" spc="-50" dirty="0">
                <a:solidFill>
                  <a:prstClr val="black"/>
                </a:solidFill>
                <a:latin typeface="Calibri"/>
                <a:cs typeface="Calibri"/>
              </a:rPr>
              <a:t> </a:t>
            </a:r>
            <a:r>
              <a:rPr sz="1400" b="1" dirty="0">
                <a:solidFill>
                  <a:prstClr val="black"/>
                </a:solidFill>
                <a:latin typeface="Calibri"/>
                <a:cs typeface="Calibri"/>
              </a:rPr>
              <a:t>Epidemiológicas</a:t>
            </a:r>
            <a:endParaRPr sz="1400">
              <a:solidFill>
                <a:prstClr val="black"/>
              </a:solidFill>
              <a:latin typeface="Calibri"/>
              <a:cs typeface="Calibri"/>
            </a:endParaRPr>
          </a:p>
          <a:p>
            <a:pPr marL="92075" marR="1174750" fontAlgn="auto">
              <a:spcBef>
                <a:spcPts val="5"/>
              </a:spcBef>
              <a:spcAft>
                <a:spcPts val="0"/>
              </a:spcAft>
            </a:pPr>
            <a:r>
              <a:rPr sz="1400" b="1" dirty="0">
                <a:solidFill>
                  <a:prstClr val="black"/>
                </a:solidFill>
                <a:latin typeface="Calibri"/>
                <a:cs typeface="Calibri"/>
              </a:rPr>
              <a:t>Sala</a:t>
            </a:r>
            <a:r>
              <a:rPr sz="1400" b="1" spc="-50" dirty="0">
                <a:solidFill>
                  <a:prstClr val="black"/>
                </a:solidFill>
                <a:latin typeface="Calibri"/>
                <a:cs typeface="Calibri"/>
              </a:rPr>
              <a:t> </a:t>
            </a:r>
            <a:r>
              <a:rPr sz="1400" b="1" dirty="0">
                <a:solidFill>
                  <a:prstClr val="black"/>
                </a:solidFill>
                <a:latin typeface="Calibri"/>
                <a:cs typeface="Calibri"/>
              </a:rPr>
              <a:t>de</a:t>
            </a:r>
            <a:r>
              <a:rPr sz="1400" b="1" spc="-50" dirty="0">
                <a:solidFill>
                  <a:prstClr val="black"/>
                </a:solidFill>
                <a:latin typeface="Calibri"/>
                <a:cs typeface="Calibri"/>
              </a:rPr>
              <a:t> </a:t>
            </a:r>
            <a:r>
              <a:rPr sz="1400" b="1" dirty="0">
                <a:solidFill>
                  <a:prstClr val="black"/>
                </a:solidFill>
                <a:latin typeface="Calibri"/>
                <a:cs typeface="Calibri"/>
              </a:rPr>
              <a:t>Situación </a:t>
            </a:r>
            <a:r>
              <a:rPr sz="1400" b="1" spc="-305" dirty="0">
                <a:solidFill>
                  <a:prstClr val="black"/>
                </a:solidFill>
                <a:latin typeface="Calibri"/>
                <a:cs typeface="Calibri"/>
              </a:rPr>
              <a:t> </a:t>
            </a:r>
            <a:r>
              <a:rPr sz="1400" b="1" dirty="0">
                <a:solidFill>
                  <a:prstClr val="black"/>
                </a:solidFill>
                <a:latin typeface="Calibri"/>
                <a:cs typeface="Calibri"/>
              </a:rPr>
              <a:t>Notas</a:t>
            </a:r>
            <a:r>
              <a:rPr sz="1400" b="1" spc="-50" dirty="0">
                <a:solidFill>
                  <a:prstClr val="black"/>
                </a:solidFill>
                <a:latin typeface="Calibri"/>
                <a:cs typeface="Calibri"/>
              </a:rPr>
              <a:t> </a:t>
            </a:r>
            <a:r>
              <a:rPr sz="1400" b="1" dirty="0">
                <a:solidFill>
                  <a:prstClr val="black"/>
                </a:solidFill>
                <a:latin typeface="Calibri"/>
                <a:cs typeface="Calibri"/>
              </a:rPr>
              <a:t>de</a:t>
            </a:r>
            <a:r>
              <a:rPr sz="1400" b="1" spc="-35" dirty="0">
                <a:solidFill>
                  <a:prstClr val="black"/>
                </a:solidFill>
                <a:latin typeface="Calibri"/>
                <a:cs typeface="Calibri"/>
              </a:rPr>
              <a:t> </a:t>
            </a:r>
            <a:r>
              <a:rPr sz="1400" b="1" spc="-5" dirty="0">
                <a:solidFill>
                  <a:prstClr val="black"/>
                </a:solidFill>
                <a:latin typeface="Calibri"/>
                <a:cs typeface="Calibri"/>
              </a:rPr>
              <a:t>Prensa</a:t>
            </a:r>
            <a:endParaRPr sz="1400">
              <a:solidFill>
                <a:prstClr val="black"/>
              </a:solidFill>
              <a:latin typeface="Calibri"/>
              <a:cs typeface="Calibri"/>
            </a:endParaRPr>
          </a:p>
          <a:p>
            <a:pPr marL="92075" marR="554990" fontAlgn="auto">
              <a:spcBef>
                <a:spcPts val="0"/>
              </a:spcBef>
              <a:spcAft>
                <a:spcPts val="0"/>
              </a:spcAft>
            </a:pPr>
            <a:r>
              <a:rPr sz="1400" b="1" dirty="0">
                <a:solidFill>
                  <a:prstClr val="black"/>
                </a:solidFill>
                <a:latin typeface="Calibri"/>
                <a:cs typeface="Calibri"/>
              </a:rPr>
              <a:t>Anuario </a:t>
            </a:r>
            <a:r>
              <a:rPr sz="1400" b="1" spc="-5" dirty="0">
                <a:solidFill>
                  <a:prstClr val="black"/>
                </a:solidFill>
                <a:latin typeface="Calibri"/>
                <a:cs typeface="Calibri"/>
              </a:rPr>
              <a:t>Epidemiológico </a:t>
            </a:r>
            <a:r>
              <a:rPr sz="1400" b="1" dirty="0">
                <a:solidFill>
                  <a:prstClr val="black"/>
                </a:solidFill>
                <a:latin typeface="Calibri"/>
                <a:cs typeface="Calibri"/>
              </a:rPr>
              <a:t> </a:t>
            </a:r>
            <a:r>
              <a:rPr sz="1400" b="1" spc="-5" dirty="0">
                <a:solidFill>
                  <a:prstClr val="black"/>
                </a:solidFill>
                <a:latin typeface="Calibri"/>
                <a:cs typeface="Calibri"/>
              </a:rPr>
              <a:t>Publicaciones en </a:t>
            </a:r>
            <a:r>
              <a:rPr sz="1400" b="1" spc="-10" dirty="0">
                <a:solidFill>
                  <a:prstClr val="black"/>
                </a:solidFill>
                <a:latin typeface="Calibri"/>
                <a:cs typeface="Calibri"/>
              </a:rPr>
              <a:t>Revistas </a:t>
            </a:r>
            <a:r>
              <a:rPr sz="1400" b="1" spc="-305" dirty="0">
                <a:solidFill>
                  <a:prstClr val="black"/>
                </a:solidFill>
                <a:latin typeface="Calibri"/>
                <a:cs typeface="Calibri"/>
              </a:rPr>
              <a:t> </a:t>
            </a:r>
            <a:r>
              <a:rPr sz="1400" b="1" spc="-5" dirty="0">
                <a:solidFill>
                  <a:prstClr val="black"/>
                </a:solidFill>
                <a:latin typeface="Calibri"/>
                <a:cs typeface="Calibri"/>
              </a:rPr>
              <a:t>Científicas</a:t>
            </a:r>
            <a:endParaRPr sz="1400">
              <a:solidFill>
                <a:prstClr val="black"/>
              </a:solidFill>
              <a:latin typeface="Calibri"/>
              <a:cs typeface="Calibri"/>
            </a:endParaRPr>
          </a:p>
          <a:p>
            <a:pPr marL="92075" fontAlgn="auto">
              <a:spcBef>
                <a:spcPts val="0"/>
              </a:spcBef>
              <a:spcAft>
                <a:spcPts val="0"/>
              </a:spcAft>
            </a:pPr>
            <a:r>
              <a:rPr sz="1400" b="1" spc="-5" dirty="0">
                <a:solidFill>
                  <a:prstClr val="black"/>
                </a:solidFill>
                <a:latin typeface="Calibri"/>
                <a:cs typeface="Calibri"/>
              </a:rPr>
              <a:t>Publicación</a:t>
            </a:r>
            <a:r>
              <a:rPr sz="1400" b="1" spc="-30" dirty="0">
                <a:solidFill>
                  <a:prstClr val="black"/>
                </a:solidFill>
                <a:latin typeface="Calibri"/>
                <a:cs typeface="Calibri"/>
              </a:rPr>
              <a:t> </a:t>
            </a:r>
            <a:r>
              <a:rPr sz="1400" b="1" dirty="0">
                <a:solidFill>
                  <a:prstClr val="black"/>
                </a:solidFill>
                <a:latin typeface="Calibri"/>
                <a:cs typeface="Calibri"/>
              </a:rPr>
              <a:t>de</a:t>
            </a:r>
            <a:r>
              <a:rPr sz="1400" b="1" spc="-45" dirty="0">
                <a:solidFill>
                  <a:prstClr val="black"/>
                </a:solidFill>
                <a:latin typeface="Calibri"/>
                <a:cs typeface="Calibri"/>
              </a:rPr>
              <a:t> </a:t>
            </a:r>
            <a:r>
              <a:rPr sz="1400" b="1" dirty="0">
                <a:solidFill>
                  <a:prstClr val="black"/>
                </a:solidFill>
                <a:latin typeface="Calibri"/>
                <a:cs typeface="Calibri"/>
              </a:rPr>
              <a:t>Libros</a:t>
            </a:r>
            <a:endParaRPr sz="1400">
              <a:solidFill>
                <a:prstClr val="black"/>
              </a:solidFill>
              <a:latin typeface="Calibri"/>
              <a:cs typeface="Calibri"/>
            </a:endParaRPr>
          </a:p>
        </p:txBody>
      </p:sp>
      <p:grpSp>
        <p:nvGrpSpPr>
          <p:cNvPr id="9" name="object 6">
            <a:extLst>
              <a:ext uri="{FF2B5EF4-FFF2-40B4-BE49-F238E27FC236}">
                <a16:creationId xmlns:a16="http://schemas.microsoft.com/office/drawing/2014/main" id="{FF997679-FD14-5904-00DA-7427A2A175B7}"/>
              </a:ext>
            </a:extLst>
          </p:cNvPr>
          <p:cNvGrpSpPr/>
          <p:nvPr/>
        </p:nvGrpSpPr>
        <p:grpSpPr>
          <a:xfrm>
            <a:off x="2068258" y="1168336"/>
            <a:ext cx="956310" cy="461009"/>
            <a:chOff x="2068258" y="1168336"/>
            <a:chExt cx="956310" cy="461009"/>
          </a:xfrm>
        </p:grpSpPr>
        <p:sp>
          <p:nvSpPr>
            <p:cNvPr id="10" name="object 7">
              <a:extLst>
                <a:ext uri="{FF2B5EF4-FFF2-40B4-BE49-F238E27FC236}">
                  <a16:creationId xmlns:a16="http://schemas.microsoft.com/office/drawing/2014/main" id="{13B49467-1260-E65C-EC7B-4993D704862A}"/>
                </a:ext>
              </a:extLst>
            </p:cNvPr>
            <p:cNvSpPr/>
            <p:nvPr/>
          </p:nvSpPr>
          <p:spPr>
            <a:xfrm>
              <a:off x="2082545" y="1182624"/>
              <a:ext cx="927735" cy="432434"/>
            </a:xfrm>
            <a:custGeom>
              <a:avLst/>
              <a:gdLst/>
              <a:ahLst/>
              <a:cxnLst/>
              <a:rect l="l" t="t" r="r" b="b"/>
              <a:pathLst>
                <a:path w="927735" h="432434">
                  <a:moveTo>
                    <a:pt x="695579" y="0"/>
                  </a:moveTo>
                  <a:lnTo>
                    <a:pt x="695579" y="108076"/>
                  </a:lnTo>
                  <a:lnTo>
                    <a:pt x="0" y="108076"/>
                  </a:lnTo>
                  <a:lnTo>
                    <a:pt x="0" y="324230"/>
                  </a:lnTo>
                  <a:lnTo>
                    <a:pt x="695579" y="324230"/>
                  </a:lnTo>
                  <a:lnTo>
                    <a:pt x="695579" y="432180"/>
                  </a:lnTo>
                  <a:lnTo>
                    <a:pt x="927481" y="216153"/>
                  </a:lnTo>
                  <a:lnTo>
                    <a:pt x="695579" y="0"/>
                  </a:lnTo>
                  <a:close/>
                </a:path>
              </a:pathLst>
            </a:custGeom>
            <a:solidFill>
              <a:srgbClr val="FF6600"/>
            </a:solidFill>
          </p:spPr>
          <p:txBody>
            <a:bodyPr wrap="square" lIns="0" tIns="0" rIns="0" bIns="0" rtlCol="0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sz="180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1" name="object 8">
              <a:extLst>
                <a:ext uri="{FF2B5EF4-FFF2-40B4-BE49-F238E27FC236}">
                  <a16:creationId xmlns:a16="http://schemas.microsoft.com/office/drawing/2014/main" id="{D0B63CFA-F810-DDAC-7B4F-07C8AC66FA2C}"/>
                </a:ext>
              </a:extLst>
            </p:cNvPr>
            <p:cNvSpPr/>
            <p:nvPr/>
          </p:nvSpPr>
          <p:spPr>
            <a:xfrm>
              <a:off x="2082545" y="1182624"/>
              <a:ext cx="927735" cy="432434"/>
            </a:xfrm>
            <a:custGeom>
              <a:avLst/>
              <a:gdLst/>
              <a:ahLst/>
              <a:cxnLst/>
              <a:rect l="l" t="t" r="r" b="b"/>
              <a:pathLst>
                <a:path w="927735" h="432434">
                  <a:moveTo>
                    <a:pt x="0" y="108076"/>
                  </a:moveTo>
                  <a:lnTo>
                    <a:pt x="695579" y="108076"/>
                  </a:lnTo>
                  <a:lnTo>
                    <a:pt x="695579" y="0"/>
                  </a:lnTo>
                  <a:lnTo>
                    <a:pt x="927481" y="216153"/>
                  </a:lnTo>
                  <a:lnTo>
                    <a:pt x="695579" y="432180"/>
                  </a:lnTo>
                  <a:lnTo>
                    <a:pt x="695579" y="324230"/>
                  </a:lnTo>
                  <a:lnTo>
                    <a:pt x="0" y="324230"/>
                  </a:lnTo>
                  <a:lnTo>
                    <a:pt x="0" y="108076"/>
                  </a:lnTo>
                  <a:close/>
                </a:path>
              </a:pathLst>
            </a:custGeom>
            <a:ln w="285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sz="1800">
                <a:solidFill>
                  <a:prstClr val="black"/>
                </a:solidFill>
                <a:latin typeface="Calibri"/>
              </a:endParaRPr>
            </a:p>
          </p:txBody>
        </p:sp>
      </p:grpSp>
      <p:grpSp>
        <p:nvGrpSpPr>
          <p:cNvPr id="12" name="object 9">
            <a:extLst>
              <a:ext uri="{FF2B5EF4-FFF2-40B4-BE49-F238E27FC236}">
                <a16:creationId xmlns:a16="http://schemas.microsoft.com/office/drawing/2014/main" id="{E69D132B-2101-EB42-A635-A49B9131C477}"/>
              </a:ext>
            </a:extLst>
          </p:cNvPr>
          <p:cNvGrpSpPr/>
          <p:nvPr/>
        </p:nvGrpSpPr>
        <p:grpSpPr>
          <a:xfrm>
            <a:off x="5047678" y="1167193"/>
            <a:ext cx="956310" cy="461009"/>
            <a:chOff x="5047678" y="1167193"/>
            <a:chExt cx="956310" cy="461009"/>
          </a:xfrm>
        </p:grpSpPr>
        <p:sp>
          <p:nvSpPr>
            <p:cNvPr id="13" name="object 10">
              <a:extLst>
                <a:ext uri="{FF2B5EF4-FFF2-40B4-BE49-F238E27FC236}">
                  <a16:creationId xmlns:a16="http://schemas.microsoft.com/office/drawing/2014/main" id="{6BCB374C-1BAF-3859-F5D2-B9C1297835F0}"/>
                </a:ext>
              </a:extLst>
            </p:cNvPr>
            <p:cNvSpPr/>
            <p:nvPr/>
          </p:nvSpPr>
          <p:spPr>
            <a:xfrm>
              <a:off x="5061965" y="1181480"/>
              <a:ext cx="927735" cy="432434"/>
            </a:xfrm>
            <a:custGeom>
              <a:avLst/>
              <a:gdLst/>
              <a:ahLst/>
              <a:cxnLst/>
              <a:rect l="l" t="t" r="r" b="b"/>
              <a:pathLst>
                <a:path w="927735" h="432434">
                  <a:moveTo>
                    <a:pt x="695579" y="0"/>
                  </a:moveTo>
                  <a:lnTo>
                    <a:pt x="695579" y="108077"/>
                  </a:lnTo>
                  <a:lnTo>
                    <a:pt x="0" y="108077"/>
                  </a:lnTo>
                  <a:lnTo>
                    <a:pt x="0" y="324104"/>
                  </a:lnTo>
                  <a:lnTo>
                    <a:pt x="695579" y="324104"/>
                  </a:lnTo>
                  <a:lnTo>
                    <a:pt x="695579" y="432181"/>
                  </a:lnTo>
                  <a:lnTo>
                    <a:pt x="927481" y="216027"/>
                  </a:lnTo>
                  <a:lnTo>
                    <a:pt x="695579" y="0"/>
                  </a:lnTo>
                  <a:close/>
                </a:path>
              </a:pathLst>
            </a:custGeom>
            <a:solidFill>
              <a:srgbClr val="FF6600"/>
            </a:solidFill>
          </p:spPr>
          <p:txBody>
            <a:bodyPr wrap="square" lIns="0" tIns="0" rIns="0" bIns="0" rtlCol="0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sz="180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4" name="object 11">
              <a:extLst>
                <a:ext uri="{FF2B5EF4-FFF2-40B4-BE49-F238E27FC236}">
                  <a16:creationId xmlns:a16="http://schemas.microsoft.com/office/drawing/2014/main" id="{170272D7-7800-EBCE-3A50-06E7E227C2A5}"/>
                </a:ext>
              </a:extLst>
            </p:cNvPr>
            <p:cNvSpPr/>
            <p:nvPr/>
          </p:nvSpPr>
          <p:spPr>
            <a:xfrm>
              <a:off x="5061965" y="1181480"/>
              <a:ext cx="927735" cy="432434"/>
            </a:xfrm>
            <a:custGeom>
              <a:avLst/>
              <a:gdLst/>
              <a:ahLst/>
              <a:cxnLst/>
              <a:rect l="l" t="t" r="r" b="b"/>
              <a:pathLst>
                <a:path w="927735" h="432434">
                  <a:moveTo>
                    <a:pt x="0" y="108077"/>
                  </a:moveTo>
                  <a:lnTo>
                    <a:pt x="695579" y="108077"/>
                  </a:lnTo>
                  <a:lnTo>
                    <a:pt x="695579" y="0"/>
                  </a:lnTo>
                  <a:lnTo>
                    <a:pt x="927481" y="216027"/>
                  </a:lnTo>
                  <a:lnTo>
                    <a:pt x="695579" y="432181"/>
                  </a:lnTo>
                  <a:lnTo>
                    <a:pt x="695579" y="324104"/>
                  </a:lnTo>
                  <a:lnTo>
                    <a:pt x="0" y="324104"/>
                  </a:lnTo>
                  <a:lnTo>
                    <a:pt x="0" y="108077"/>
                  </a:lnTo>
                  <a:close/>
                </a:path>
              </a:pathLst>
            </a:custGeom>
            <a:ln w="285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sz="1800">
                <a:solidFill>
                  <a:prstClr val="black"/>
                </a:solidFill>
                <a:latin typeface="Calibri"/>
              </a:endParaRPr>
            </a:p>
          </p:txBody>
        </p:sp>
      </p:grpSp>
      <p:sp>
        <p:nvSpPr>
          <p:cNvPr id="15" name="object 12">
            <a:extLst>
              <a:ext uri="{FF2B5EF4-FFF2-40B4-BE49-F238E27FC236}">
                <a16:creationId xmlns:a16="http://schemas.microsoft.com/office/drawing/2014/main" id="{7C9E4F38-1898-242B-86B6-41C7DEE30DAB}"/>
              </a:ext>
            </a:extLst>
          </p:cNvPr>
          <p:cNvSpPr txBox="1"/>
          <p:nvPr/>
        </p:nvSpPr>
        <p:spPr>
          <a:xfrm>
            <a:off x="827582" y="1238618"/>
            <a:ext cx="1505585" cy="317395"/>
          </a:xfrm>
          <a:prstGeom prst="rect">
            <a:avLst/>
          </a:prstGeom>
          <a:solidFill>
            <a:srgbClr val="FFFFCC"/>
          </a:solidFill>
          <a:ln w="28575">
            <a:solidFill>
              <a:srgbClr val="FF9933"/>
            </a:solidFill>
          </a:ln>
        </p:spPr>
        <p:txBody>
          <a:bodyPr vert="horz" wrap="square" lIns="0" tIns="40005" rIns="0" bIns="0" rtlCol="0">
            <a:spAutoFit/>
          </a:bodyPr>
          <a:lstStyle/>
          <a:p>
            <a:pPr marL="91440" fontAlgn="auto">
              <a:spcBef>
                <a:spcPts val="315"/>
              </a:spcBef>
              <a:spcAft>
                <a:spcPts val="0"/>
              </a:spcAft>
              <a:tabLst>
                <a:tab pos="598805" algn="l"/>
              </a:tabLst>
            </a:pPr>
            <a:r>
              <a:rPr sz="1800" b="1" spc="-5" dirty="0">
                <a:solidFill>
                  <a:prstClr val="black"/>
                </a:solidFill>
                <a:latin typeface="Arial"/>
                <a:cs typeface="Arial"/>
              </a:rPr>
              <a:t>EN</a:t>
            </a:r>
            <a:r>
              <a:rPr sz="1800" b="1" spc="-15" dirty="0">
                <a:solidFill>
                  <a:prstClr val="black"/>
                </a:solidFill>
                <a:latin typeface="Arial"/>
                <a:cs typeface="Arial"/>
              </a:rPr>
              <a:t>TRADA</a:t>
            </a:r>
            <a:endParaRPr sz="1800" dirty="0">
              <a:solidFill>
                <a:prstClr val="black"/>
              </a:solidFill>
              <a:latin typeface="Arial"/>
              <a:cs typeface="Arial"/>
            </a:endParaRPr>
          </a:p>
        </p:txBody>
      </p:sp>
      <p:sp>
        <p:nvSpPr>
          <p:cNvPr id="16" name="object 13">
            <a:extLst>
              <a:ext uri="{FF2B5EF4-FFF2-40B4-BE49-F238E27FC236}">
                <a16:creationId xmlns:a16="http://schemas.microsoft.com/office/drawing/2014/main" id="{4D2802ED-5733-3424-7DAF-43592490D177}"/>
              </a:ext>
            </a:extLst>
          </p:cNvPr>
          <p:cNvSpPr txBox="1"/>
          <p:nvPr/>
        </p:nvSpPr>
        <p:spPr>
          <a:xfrm>
            <a:off x="3804665" y="1238618"/>
            <a:ext cx="1339215" cy="369570"/>
          </a:xfrm>
          <a:prstGeom prst="rect">
            <a:avLst/>
          </a:prstGeom>
          <a:solidFill>
            <a:srgbClr val="FFFF66"/>
          </a:solidFill>
          <a:ln w="28575">
            <a:solidFill>
              <a:srgbClr val="FF9933"/>
            </a:solidFill>
          </a:ln>
        </p:spPr>
        <p:txBody>
          <a:bodyPr vert="horz" wrap="square" lIns="0" tIns="40005" rIns="0" bIns="0" rtlCol="0">
            <a:spAutoFit/>
          </a:bodyPr>
          <a:lstStyle/>
          <a:p>
            <a:pPr marL="92075" fontAlgn="auto">
              <a:spcBef>
                <a:spcPts val="315"/>
              </a:spcBef>
              <a:spcAft>
                <a:spcPts val="0"/>
              </a:spcAft>
            </a:pPr>
            <a:r>
              <a:rPr sz="1800" b="1" dirty="0">
                <a:solidFill>
                  <a:prstClr val="black"/>
                </a:solidFill>
                <a:latin typeface="Arial"/>
                <a:cs typeface="Arial"/>
              </a:rPr>
              <a:t>PROCESO</a:t>
            </a:r>
            <a:endParaRPr sz="1800">
              <a:solidFill>
                <a:prstClr val="black"/>
              </a:solidFill>
              <a:latin typeface="Arial"/>
              <a:cs typeface="Arial"/>
            </a:endParaRPr>
          </a:p>
        </p:txBody>
      </p:sp>
      <p:sp>
        <p:nvSpPr>
          <p:cNvPr id="17" name="object 14">
            <a:extLst>
              <a:ext uri="{FF2B5EF4-FFF2-40B4-BE49-F238E27FC236}">
                <a16:creationId xmlns:a16="http://schemas.microsoft.com/office/drawing/2014/main" id="{C4685440-1611-345C-D0C1-277B7D33854A}"/>
              </a:ext>
            </a:extLst>
          </p:cNvPr>
          <p:cNvSpPr txBox="1"/>
          <p:nvPr/>
        </p:nvSpPr>
        <p:spPr>
          <a:xfrm>
            <a:off x="6948296" y="1214691"/>
            <a:ext cx="1714500" cy="400685"/>
          </a:xfrm>
          <a:prstGeom prst="rect">
            <a:avLst/>
          </a:prstGeom>
          <a:solidFill>
            <a:srgbClr val="FFCC00"/>
          </a:solidFill>
          <a:ln w="28575">
            <a:solidFill>
              <a:srgbClr val="FF9933"/>
            </a:solidFill>
          </a:ln>
        </p:spPr>
        <p:txBody>
          <a:bodyPr vert="horz" wrap="square" lIns="0" tIns="38735" rIns="0" bIns="0" rtlCol="0">
            <a:spAutoFit/>
          </a:bodyPr>
          <a:lstStyle/>
          <a:p>
            <a:pPr marL="92075" fontAlgn="auto">
              <a:spcBef>
                <a:spcPts val="305"/>
              </a:spcBef>
              <a:spcAft>
                <a:spcPts val="0"/>
              </a:spcAft>
            </a:pPr>
            <a:r>
              <a:rPr sz="2000" b="1" spc="-5" dirty="0">
                <a:solidFill>
                  <a:prstClr val="black"/>
                </a:solidFill>
                <a:latin typeface="Arial"/>
                <a:cs typeface="Arial"/>
              </a:rPr>
              <a:t>PRODUCTO</a:t>
            </a:r>
            <a:endParaRPr sz="2000">
              <a:solidFill>
                <a:prstClr val="black"/>
              </a:solidFill>
              <a:latin typeface="Arial"/>
              <a:cs typeface="Arial"/>
            </a:endParaRPr>
          </a:p>
        </p:txBody>
      </p:sp>
      <p:sp>
        <p:nvSpPr>
          <p:cNvPr id="18" name="Text Box 832">
            <a:extLst>
              <a:ext uri="{FF2B5EF4-FFF2-40B4-BE49-F238E27FC236}">
                <a16:creationId xmlns:a16="http://schemas.microsoft.com/office/drawing/2014/main" id="{F874288B-2C1D-763B-3E07-99D0639F2F0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9147" y="452812"/>
            <a:ext cx="8768712" cy="370277"/>
          </a:xfrm>
          <a:prstGeom prst="rect">
            <a:avLst/>
          </a:prstGeom>
          <a:noFill/>
          <a:ln w="19050">
            <a:noFill/>
            <a:miter lim="800000"/>
            <a:headEnd/>
            <a:tailEnd/>
          </a:ln>
        </p:spPr>
        <p:txBody>
          <a:bodyPr wrap="square" lIns="61896" tIns="30948" rIns="61896" bIns="30948">
            <a:spAutoFit/>
          </a:bodyPr>
          <a:lstStyle/>
          <a:p>
            <a:pPr algn="ctr">
              <a:spcAft>
                <a:spcPts val="75"/>
              </a:spcAft>
              <a:defRPr/>
            </a:pPr>
            <a:r>
              <a:rPr lang="es-ES_tradnl" sz="2000" b="1" dirty="0">
                <a:solidFill>
                  <a:schemeClr val="tx2"/>
                </a:solidFill>
                <a:latin typeface="Calibri" panose="020F0502020204030204" pitchFamily="34" charset="0"/>
                <a:ea typeface="Tahoma" panose="020B0604030504040204" pitchFamily="34" charset="0"/>
                <a:cs typeface="Calibri" panose="020F0502020204030204" pitchFamily="34" charset="0"/>
              </a:rPr>
              <a:t>Definición de la Vigilancia Epidemiológica</a:t>
            </a:r>
            <a:endParaRPr lang="es-ES" sz="2000" b="1" dirty="0">
              <a:solidFill>
                <a:schemeClr val="tx2"/>
              </a:solidFill>
              <a:latin typeface="Calibri" panose="020F0502020204030204" pitchFamily="34" charset="0"/>
              <a:ea typeface="Tahoma" panose="020B0604030504040204" pitchFamily="34" charset="0"/>
              <a:cs typeface="Calibri" panose="020F05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708424864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object 3">
            <a:extLst>
              <a:ext uri="{FF2B5EF4-FFF2-40B4-BE49-F238E27FC236}">
                <a16:creationId xmlns:a16="http://schemas.microsoft.com/office/drawing/2014/main" id="{41E542B2-23CD-C4CD-2012-61CB2B1B3DE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95401999"/>
              </p:ext>
            </p:extLst>
          </p:nvPr>
        </p:nvGraphicFramePr>
        <p:xfrm>
          <a:off x="1387403" y="1059582"/>
          <a:ext cx="6172199" cy="3749024"/>
        </p:xfrm>
        <a:graphic>
          <a:graphicData uri="http://schemas.openxmlformats.org/drawingml/2006/table">
            <a:tbl>
              <a:tblPr firstRow="1" bandRow="1"/>
              <a:tblGrid>
                <a:gridCol w="202818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14401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7179">
                <a:tc>
                  <a:txBody>
                    <a:bodyPr/>
                    <a:lstStyle>
                      <a:lvl1pPr marL="0" algn="l" defTabSz="779163" rtl="0" eaLnBrk="1" latinLnBrk="0" hangingPunct="1">
                        <a:defRPr sz="15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389582" algn="l" defTabSz="779163" rtl="0" eaLnBrk="1" latinLnBrk="0" hangingPunct="1">
                        <a:defRPr sz="15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779163" algn="l" defTabSz="779163" rtl="0" eaLnBrk="1" latinLnBrk="0" hangingPunct="1">
                        <a:defRPr sz="15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168745" algn="l" defTabSz="779163" rtl="0" eaLnBrk="1" latinLnBrk="0" hangingPunct="1">
                        <a:defRPr sz="15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558326" algn="l" defTabSz="779163" rtl="0" eaLnBrk="1" latinLnBrk="0" hangingPunct="1">
                        <a:defRPr sz="15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1947908" algn="l" defTabSz="779163" rtl="0" eaLnBrk="1" latinLnBrk="0" hangingPunct="1">
                        <a:defRPr sz="15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337489" algn="l" defTabSz="779163" rtl="0" eaLnBrk="1" latinLnBrk="0" hangingPunct="1">
                        <a:defRPr sz="15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2727071" algn="l" defTabSz="779163" rtl="0" eaLnBrk="1" latinLnBrk="0" hangingPunct="1">
                        <a:defRPr sz="15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116652" algn="l" defTabSz="779163" rtl="0" eaLnBrk="1" latinLnBrk="0" hangingPunct="1">
                        <a:defRPr sz="15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marL="471170">
                        <a:lnSpc>
                          <a:spcPct val="100000"/>
                        </a:lnSpc>
                        <a:spcBef>
                          <a:spcPts val="235"/>
                        </a:spcBef>
                      </a:pPr>
                      <a:r>
                        <a:rPr sz="1500" b="1" spc="-25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ATRIBUTOS</a:t>
                      </a:r>
                      <a:endParaRPr sz="1500">
                        <a:latin typeface="Arial"/>
                        <a:cs typeface="Arial"/>
                      </a:endParaRPr>
                    </a:p>
                  </a:txBody>
                  <a:tcPr marL="0" marR="0" marT="2984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38100">
                      <a:solidFill>
                        <a:srgbClr val="FFFFFF"/>
                      </a:solidFill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F81BC"/>
                    </a:solidFill>
                  </a:tcPr>
                </a:tc>
                <a:tc>
                  <a:txBody>
                    <a:bodyPr/>
                    <a:lstStyle>
                      <a:lvl1pPr marL="0" algn="l" defTabSz="779163" rtl="0" eaLnBrk="1" latinLnBrk="0" hangingPunct="1">
                        <a:defRPr sz="15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389582" algn="l" defTabSz="779163" rtl="0" eaLnBrk="1" latinLnBrk="0" hangingPunct="1">
                        <a:defRPr sz="15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779163" algn="l" defTabSz="779163" rtl="0" eaLnBrk="1" latinLnBrk="0" hangingPunct="1">
                        <a:defRPr sz="15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168745" algn="l" defTabSz="779163" rtl="0" eaLnBrk="1" latinLnBrk="0" hangingPunct="1">
                        <a:defRPr sz="15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558326" algn="l" defTabSz="779163" rtl="0" eaLnBrk="1" latinLnBrk="0" hangingPunct="1">
                        <a:defRPr sz="15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1947908" algn="l" defTabSz="779163" rtl="0" eaLnBrk="1" latinLnBrk="0" hangingPunct="1">
                        <a:defRPr sz="15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337489" algn="l" defTabSz="779163" rtl="0" eaLnBrk="1" latinLnBrk="0" hangingPunct="1">
                        <a:defRPr sz="15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2727071" algn="l" defTabSz="779163" rtl="0" eaLnBrk="1" latinLnBrk="0" hangingPunct="1">
                        <a:defRPr sz="15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116652" algn="l" defTabSz="779163" rtl="0" eaLnBrk="1" latinLnBrk="0" hangingPunct="1">
                        <a:defRPr sz="15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marL="1270" algn="ctr">
                        <a:lnSpc>
                          <a:spcPct val="100000"/>
                        </a:lnSpc>
                        <a:spcBef>
                          <a:spcPts val="235"/>
                        </a:spcBef>
                      </a:pPr>
                      <a:r>
                        <a:rPr sz="1500" b="1" spc="-5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DESCRIPCIÓN</a:t>
                      </a:r>
                      <a:endParaRPr sz="1500">
                        <a:latin typeface="Arial"/>
                        <a:cs typeface="Arial"/>
                      </a:endParaRPr>
                    </a:p>
                  </a:txBody>
                  <a:tcPr marL="0" marR="0" marT="2984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38100">
                      <a:solidFill>
                        <a:srgbClr val="FFFFFF"/>
                      </a:solidFill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F81B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97180">
                <a:tc>
                  <a:txBody>
                    <a:bodyPr/>
                    <a:lstStyle>
                      <a:lvl1pPr marL="0" algn="l" defTabSz="779163" rtl="0" eaLnBrk="1" latinLnBrk="0" hangingPunct="1">
                        <a:defRPr sz="15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389582" algn="l" defTabSz="779163" rtl="0" eaLnBrk="1" latinLnBrk="0" hangingPunct="1">
                        <a:defRPr sz="15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779163" algn="l" defTabSz="779163" rtl="0" eaLnBrk="1" latinLnBrk="0" hangingPunct="1">
                        <a:defRPr sz="15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168745" algn="l" defTabSz="779163" rtl="0" eaLnBrk="1" latinLnBrk="0" hangingPunct="1">
                        <a:defRPr sz="15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558326" algn="l" defTabSz="779163" rtl="0" eaLnBrk="1" latinLnBrk="0" hangingPunct="1">
                        <a:defRPr sz="15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1947908" algn="l" defTabSz="779163" rtl="0" eaLnBrk="1" latinLnBrk="0" hangingPunct="1">
                        <a:defRPr sz="15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337489" algn="l" defTabSz="779163" rtl="0" eaLnBrk="1" latinLnBrk="0" hangingPunct="1">
                        <a:defRPr sz="15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2727071" algn="l" defTabSz="779163" rtl="0" eaLnBrk="1" latinLnBrk="0" hangingPunct="1">
                        <a:defRPr sz="15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116652" algn="l" defTabSz="779163" rtl="0" eaLnBrk="1" latinLnBrk="0" hangingPunct="1">
                        <a:defRPr sz="15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marL="68580">
                        <a:lnSpc>
                          <a:spcPct val="100000"/>
                        </a:lnSpc>
                        <a:spcBef>
                          <a:spcPts val="235"/>
                        </a:spcBef>
                      </a:pPr>
                      <a:r>
                        <a:rPr sz="1500" b="1" spc="-5" dirty="0">
                          <a:latin typeface="Arial"/>
                          <a:cs typeface="Arial"/>
                        </a:rPr>
                        <a:t>Sencillez</a:t>
                      </a:r>
                      <a:endParaRPr sz="1500" dirty="0">
                        <a:latin typeface="Arial"/>
                        <a:cs typeface="Arial"/>
                      </a:endParaRPr>
                    </a:p>
                  </a:txBody>
                  <a:tcPr marL="0" marR="0" marT="2984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0D7E8"/>
                    </a:solidFill>
                  </a:tcPr>
                </a:tc>
                <a:tc>
                  <a:txBody>
                    <a:bodyPr/>
                    <a:lstStyle>
                      <a:lvl1pPr marL="0" algn="l" defTabSz="779163" rtl="0" eaLnBrk="1" latinLnBrk="0" hangingPunct="1">
                        <a:defRPr sz="15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389582" algn="l" defTabSz="779163" rtl="0" eaLnBrk="1" latinLnBrk="0" hangingPunct="1">
                        <a:defRPr sz="15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779163" algn="l" defTabSz="779163" rtl="0" eaLnBrk="1" latinLnBrk="0" hangingPunct="1">
                        <a:defRPr sz="15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168745" algn="l" defTabSz="779163" rtl="0" eaLnBrk="1" latinLnBrk="0" hangingPunct="1">
                        <a:defRPr sz="15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558326" algn="l" defTabSz="779163" rtl="0" eaLnBrk="1" latinLnBrk="0" hangingPunct="1">
                        <a:defRPr sz="15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1947908" algn="l" defTabSz="779163" rtl="0" eaLnBrk="1" latinLnBrk="0" hangingPunct="1">
                        <a:defRPr sz="15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337489" algn="l" defTabSz="779163" rtl="0" eaLnBrk="1" latinLnBrk="0" hangingPunct="1">
                        <a:defRPr sz="15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2727071" algn="l" defTabSz="779163" rtl="0" eaLnBrk="1" latinLnBrk="0" hangingPunct="1">
                        <a:defRPr sz="15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116652" algn="l" defTabSz="779163" rtl="0" eaLnBrk="1" latinLnBrk="0" hangingPunct="1">
                        <a:defRPr sz="15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marL="69215">
                        <a:lnSpc>
                          <a:spcPct val="100000"/>
                        </a:lnSpc>
                        <a:spcBef>
                          <a:spcPts val="235"/>
                        </a:spcBef>
                      </a:pPr>
                      <a:r>
                        <a:rPr sz="1500" spc="-5" dirty="0">
                          <a:latin typeface="Arial MT"/>
                          <a:cs typeface="Arial MT"/>
                        </a:rPr>
                        <a:t>Facilidad</a:t>
                      </a:r>
                      <a:r>
                        <a:rPr sz="1500" spc="-25" dirty="0">
                          <a:latin typeface="Arial MT"/>
                          <a:cs typeface="Arial MT"/>
                        </a:rPr>
                        <a:t> </a:t>
                      </a:r>
                      <a:r>
                        <a:rPr sz="1500" spc="-5" dirty="0">
                          <a:latin typeface="Arial MT"/>
                          <a:cs typeface="Arial MT"/>
                        </a:rPr>
                        <a:t>de</a:t>
                      </a:r>
                      <a:r>
                        <a:rPr sz="1500" spc="-10" dirty="0">
                          <a:latin typeface="Arial MT"/>
                          <a:cs typeface="Arial MT"/>
                        </a:rPr>
                        <a:t> </a:t>
                      </a:r>
                      <a:r>
                        <a:rPr sz="1500" dirty="0">
                          <a:latin typeface="Arial MT"/>
                          <a:cs typeface="Arial MT"/>
                        </a:rPr>
                        <a:t>operación</a:t>
                      </a:r>
                      <a:r>
                        <a:rPr sz="1500" spc="-20" dirty="0">
                          <a:latin typeface="Arial MT"/>
                          <a:cs typeface="Arial MT"/>
                        </a:rPr>
                        <a:t> </a:t>
                      </a:r>
                      <a:r>
                        <a:rPr sz="1500" spc="-5" dirty="0">
                          <a:latin typeface="Arial MT"/>
                          <a:cs typeface="Arial MT"/>
                        </a:rPr>
                        <a:t>del</a:t>
                      </a:r>
                      <a:r>
                        <a:rPr sz="1500" spc="-15" dirty="0">
                          <a:latin typeface="Arial MT"/>
                          <a:cs typeface="Arial MT"/>
                        </a:rPr>
                        <a:t> </a:t>
                      </a:r>
                      <a:r>
                        <a:rPr sz="1500" dirty="0">
                          <a:latin typeface="Arial MT"/>
                          <a:cs typeface="Arial MT"/>
                        </a:rPr>
                        <a:t>sistema.</a:t>
                      </a:r>
                      <a:endParaRPr sz="1500">
                        <a:latin typeface="Arial MT"/>
                        <a:cs typeface="Arial MT"/>
                      </a:endParaRPr>
                    </a:p>
                  </a:txBody>
                  <a:tcPr marL="0" marR="0" marT="2984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0D7E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25779">
                <a:tc>
                  <a:txBody>
                    <a:bodyPr/>
                    <a:lstStyle>
                      <a:lvl1pPr marL="0" algn="l" defTabSz="779163" rtl="0" eaLnBrk="1" latinLnBrk="0" hangingPunct="1">
                        <a:defRPr sz="15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389582" algn="l" defTabSz="779163" rtl="0" eaLnBrk="1" latinLnBrk="0" hangingPunct="1">
                        <a:defRPr sz="15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779163" algn="l" defTabSz="779163" rtl="0" eaLnBrk="1" latinLnBrk="0" hangingPunct="1">
                        <a:defRPr sz="15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168745" algn="l" defTabSz="779163" rtl="0" eaLnBrk="1" latinLnBrk="0" hangingPunct="1">
                        <a:defRPr sz="15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558326" algn="l" defTabSz="779163" rtl="0" eaLnBrk="1" latinLnBrk="0" hangingPunct="1">
                        <a:defRPr sz="15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1947908" algn="l" defTabSz="779163" rtl="0" eaLnBrk="1" latinLnBrk="0" hangingPunct="1">
                        <a:defRPr sz="15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337489" algn="l" defTabSz="779163" rtl="0" eaLnBrk="1" latinLnBrk="0" hangingPunct="1">
                        <a:defRPr sz="15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2727071" algn="l" defTabSz="779163" rtl="0" eaLnBrk="1" latinLnBrk="0" hangingPunct="1">
                        <a:defRPr sz="15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116652" algn="l" defTabSz="779163" rtl="0" eaLnBrk="1" latinLnBrk="0" hangingPunct="1">
                        <a:defRPr sz="15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marL="68580">
                        <a:lnSpc>
                          <a:spcPct val="100000"/>
                        </a:lnSpc>
                        <a:spcBef>
                          <a:spcPts val="240"/>
                        </a:spcBef>
                      </a:pPr>
                      <a:r>
                        <a:rPr sz="1500" b="1" spc="-5" dirty="0">
                          <a:latin typeface="Arial"/>
                          <a:cs typeface="Arial"/>
                        </a:rPr>
                        <a:t>Flexibilidad</a:t>
                      </a:r>
                      <a:endParaRPr sz="1500">
                        <a:latin typeface="Arial"/>
                        <a:cs typeface="Arial"/>
                      </a:endParaRPr>
                    </a:p>
                  </a:txBody>
                  <a:tcPr marL="0" marR="0" marT="3048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9ECF4"/>
                    </a:solidFill>
                  </a:tcPr>
                </a:tc>
                <a:tc>
                  <a:txBody>
                    <a:bodyPr/>
                    <a:lstStyle>
                      <a:lvl1pPr marL="0" algn="l" defTabSz="779163" rtl="0" eaLnBrk="1" latinLnBrk="0" hangingPunct="1">
                        <a:defRPr sz="15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389582" algn="l" defTabSz="779163" rtl="0" eaLnBrk="1" latinLnBrk="0" hangingPunct="1">
                        <a:defRPr sz="15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779163" algn="l" defTabSz="779163" rtl="0" eaLnBrk="1" latinLnBrk="0" hangingPunct="1">
                        <a:defRPr sz="15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168745" algn="l" defTabSz="779163" rtl="0" eaLnBrk="1" latinLnBrk="0" hangingPunct="1">
                        <a:defRPr sz="15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558326" algn="l" defTabSz="779163" rtl="0" eaLnBrk="1" latinLnBrk="0" hangingPunct="1">
                        <a:defRPr sz="15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1947908" algn="l" defTabSz="779163" rtl="0" eaLnBrk="1" latinLnBrk="0" hangingPunct="1">
                        <a:defRPr sz="15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337489" algn="l" defTabSz="779163" rtl="0" eaLnBrk="1" latinLnBrk="0" hangingPunct="1">
                        <a:defRPr sz="15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2727071" algn="l" defTabSz="779163" rtl="0" eaLnBrk="1" latinLnBrk="0" hangingPunct="1">
                        <a:defRPr sz="15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116652" algn="l" defTabSz="779163" rtl="0" eaLnBrk="1" latinLnBrk="0" hangingPunct="1">
                        <a:defRPr sz="15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marL="69215" marR="379730">
                        <a:lnSpc>
                          <a:spcPct val="100000"/>
                        </a:lnSpc>
                        <a:spcBef>
                          <a:spcPts val="240"/>
                        </a:spcBef>
                      </a:pPr>
                      <a:r>
                        <a:rPr sz="1500" dirty="0">
                          <a:latin typeface="Arial MT"/>
                          <a:cs typeface="Arial MT"/>
                        </a:rPr>
                        <a:t>Adaptarse </a:t>
                      </a:r>
                      <a:r>
                        <a:rPr sz="1500" spc="-5" dirty="0">
                          <a:latin typeface="Arial MT"/>
                          <a:cs typeface="Arial MT"/>
                        </a:rPr>
                        <a:t>al cambio de </a:t>
                      </a:r>
                      <a:r>
                        <a:rPr sz="1500" dirty="0">
                          <a:latin typeface="Arial MT"/>
                          <a:cs typeface="Arial MT"/>
                        </a:rPr>
                        <a:t>situación, </a:t>
                      </a:r>
                      <a:r>
                        <a:rPr sz="1500" spc="-5" dirty="0">
                          <a:latin typeface="Arial MT"/>
                          <a:cs typeface="Arial MT"/>
                        </a:rPr>
                        <a:t>con poco </a:t>
                      </a:r>
                      <a:r>
                        <a:rPr sz="1500" spc="-405" dirty="0">
                          <a:latin typeface="Arial MT"/>
                          <a:cs typeface="Arial MT"/>
                        </a:rPr>
                        <a:t> </a:t>
                      </a:r>
                      <a:r>
                        <a:rPr sz="1500" dirty="0">
                          <a:latin typeface="Arial MT"/>
                          <a:cs typeface="Arial MT"/>
                        </a:rPr>
                        <a:t>costo.</a:t>
                      </a:r>
                      <a:endParaRPr sz="1500">
                        <a:latin typeface="Arial MT"/>
                        <a:cs typeface="Arial MT"/>
                      </a:endParaRPr>
                    </a:p>
                  </a:txBody>
                  <a:tcPr marL="0" marR="0" marT="3048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9ECF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25780">
                <a:tc>
                  <a:txBody>
                    <a:bodyPr/>
                    <a:lstStyle>
                      <a:lvl1pPr marL="0" algn="l" defTabSz="779163" rtl="0" eaLnBrk="1" latinLnBrk="0" hangingPunct="1">
                        <a:defRPr sz="15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389582" algn="l" defTabSz="779163" rtl="0" eaLnBrk="1" latinLnBrk="0" hangingPunct="1">
                        <a:defRPr sz="15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779163" algn="l" defTabSz="779163" rtl="0" eaLnBrk="1" latinLnBrk="0" hangingPunct="1">
                        <a:defRPr sz="15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168745" algn="l" defTabSz="779163" rtl="0" eaLnBrk="1" latinLnBrk="0" hangingPunct="1">
                        <a:defRPr sz="15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558326" algn="l" defTabSz="779163" rtl="0" eaLnBrk="1" latinLnBrk="0" hangingPunct="1">
                        <a:defRPr sz="15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1947908" algn="l" defTabSz="779163" rtl="0" eaLnBrk="1" latinLnBrk="0" hangingPunct="1">
                        <a:defRPr sz="15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337489" algn="l" defTabSz="779163" rtl="0" eaLnBrk="1" latinLnBrk="0" hangingPunct="1">
                        <a:defRPr sz="15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2727071" algn="l" defTabSz="779163" rtl="0" eaLnBrk="1" latinLnBrk="0" hangingPunct="1">
                        <a:defRPr sz="15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116652" algn="l" defTabSz="779163" rtl="0" eaLnBrk="1" latinLnBrk="0" hangingPunct="1">
                        <a:defRPr sz="15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marL="68580">
                        <a:lnSpc>
                          <a:spcPct val="100000"/>
                        </a:lnSpc>
                        <a:spcBef>
                          <a:spcPts val="235"/>
                        </a:spcBef>
                      </a:pPr>
                      <a:r>
                        <a:rPr sz="1500" b="1" spc="-5" dirty="0">
                          <a:latin typeface="Arial"/>
                          <a:cs typeface="Arial"/>
                        </a:rPr>
                        <a:t>Aceptabilidad</a:t>
                      </a:r>
                      <a:endParaRPr sz="1500">
                        <a:latin typeface="Arial"/>
                        <a:cs typeface="Arial"/>
                      </a:endParaRPr>
                    </a:p>
                  </a:txBody>
                  <a:tcPr marL="0" marR="0" marT="2984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0D7E8"/>
                    </a:solidFill>
                  </a:tcPr>
                </a:tc>
                <a:tc>
                  <a:txBody>
                    <a:bodyPr/>
                    <a:lstStyle>
                      <a:lvl1pPr marL="0" algn="l" defTabSz="779163" rtl="0" eaLnBrk="1" latinLnBrk="0" hangingPunct="1">
                        <a:defRPr sz="15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389582" algn="l" defTabSz="779163" rtl="0" eaLnBrk="1" latinLnBrk="0" hangingPunct="1">
                        <a:defRPr sz="15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779163" algn="l" defTabSz="779163" rtl="0" eaLnBrk="1" latinLnBrk="0" hangingPunct="1">
                        <a:defRPr sz="15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168745" algn="l" defTabSz="779163" rtl="0" eaLnBrk="1" latinLnBrk="0" hangingPunct="1">
                        <a:defRPr sz="15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558326" algn="l" defTabSz="779163" rtl="0" eaLnBrk="1" latinLnBrk="0" hangingPunct="1">
                        <a:defRPr sz="15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1947908" algn="l" defTabSz="779163" rtl="0" eaLnBrk="1" latinLnBrk="0" hangingPunct="1">
                        <a:defRPr sz="15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337489" algn="l" defTabSz="779163" rtl="0" eaLnBrk="1" latinLnBrk="0" hangingPunct="1">
                        <a:defRPr sz="15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2727071" algn="l" defTabSz="779163" rtl="0" eaLnBrk="1" latinLnBrk="0" hangingPunct="1">
                        <a:defRPr sz="15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116652" algn="l" defTabSz="779163" rtl="0" eaLnBrk="1" latinLnBrk="0" hangingPunct="1">
                        <a:defRPr sz="15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marL="69215" marR="692785">
                        <a:lnSpc>
                          <a:spcPct val="100000"/>
                        </a:lnSpc>
                        <a:spcBef>
                          <a:spcPts val="235"/>
                        </a:spcBef>
                      </a:pPr>
                      <a:r>
                        <a:rPr sz="1500" dirty="0">
                          <a:latin typeface="Arial MT"/>
                          <a:cs typeface="Arial MT"/>
                        </a:rPr>
                        <a:t>Asimilación</a:t>
                      </a:r>
                      <a:r>
                        <a:rPr sz="1500" spc="-20" dirty="0">
                          <a:latin typeface="Arial MT"/>
                          <a:cs typeface="Arial MT"/>
                        </a:rPr>
                        <a:t> </a:t>
                      </a:r>
                      <a:r>
                        <a:rPr sz="1500" spc="-5" dirty="0">
                          <a:latin typeface="Arial MT"/>
                          <a:cs typeface="Arial MT"/>
                        </a:rPr>
                        <a:t>por</a:t>
                      </a:r>
                      <a:r>
                        <a:rPr sz="1500" spc="-35" dirty="0">
                          <a:latin typeface="Arial MT"/>
                          <a:cs typeface="Arial MT"/>
                        </a:rPr>
                        <a:t> </a:t>
                      </a:r>
                      <a:r>
                        <a:rPr sz="1500" spc="-5" dirty="0">
                          <a:latin typeface="Arial MT"/>
                          <a:cs typeface="Arial MT"/>
                        </a:rPr>
                        <a:t>el</a:t>
                      </a:r>
                      <a:r>
                        <a:rPr sz="1500" spc="-10" dirty="0">
                          <a:latin typeface="Arial MT"/>
                          <a:cs typeface="Arial MT"/>
                        </a:rPr>
                        <a:t> </a:t>
                      </a:r>
                      <a:r>
                        <a:rPr sz="1500" dirty="0">
                          <a:latin typeface="Arial MT"/>
                          <a:cs typeface="Arial MT"/>
                        </a:rPr>
                        <a:t>personal,</a:t>
                      </a:r>
                      <a:r>
                        <a:rPr sz="1500" spc="-45" dirty="0">
                          <a:latin typeface="Arial MT"/>
                          <a:cs typeface="Arial MT"/>
                        </a:rPr>
                        <a:t> </a:t>
                      </a:r>
                      <a:r>
                        <a:rPr sz="1500" dirty="0">
                          <a:latin typeface="Arial MT"/>
                          <a:cs typeface="Arial MT"/>
                        </a:rPr>
                        <a:t>profesional, </a:t>
                      </a:r>
                      <a:r>
                        <a:rPr sz="1500" spc="-400" dirty="0">
                          <a:latin typeface="Arial MT"/>
                          <a:cs typeface="Arial MT"/>
                        </a:rPr>
                        <a:t> </a:t>
                      </a:r>
                      <a:r>
                        <a:rPr sz="1500" dirty="0">
                          <a:latin typeface="Arial MT"/>
                          <a:cs typeface="Arial MT"/>
                        </a:rPr>
                        <a:t>técnicos,</a:t>
                      </a:r>
                      <a:r>
                        <a:rPr sz="1500" spc="-50" dirty="0">
                          <a:latin typeface="Arial MT"/>
                          <a:cs typeface="Arial MT"/>
                        </a:rPr>
                        <a:t> </a:t>
                      </a:r>
                      <a:r>
                        <a:rPr sz="1500" dirty="0">
                          <a:latin typeface="Arial MT"/>
                          <a:cs typeface="Arial MT"/>
                        </a:rPr>
                        <a:t>etc.</a:t>
                      </a:r>
                      <a:endParaRPr sz="1500">
                        <a:latin typeface="Arial MT"/>
                        <a:cs typeface="Arial MT"/>
                      </a:endParaRPr>
                    </a:p>
                  </a:txBody>
                  <a:tcPr marL="0" marR="0" marT="2984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0D7E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525780">
                <a:tc>
                  <a:txBody>
                    <a:bodyPr/>
                    <a:lstStyle>
                      <a:lvl1pPr marL="0" algn="l" defTabSz="779163" rtl="0" eaLnBrk="1" latinLnBrk="0" hangingPunct="1">
                        <a:defRPr sz="15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389582" algn="l" defTabSz="779163" rtl="0" eaLnBrk="1" latinLnBrk="0" hangingPunct="1">
                        <a:defRPr sz="15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779163" algn="l" defTabSz="779163" rtl="0" eaLnBrk="1" latinLnBrk="0" hangingPunct="1">
                        <a:defRPr sz="15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168745" algn="l" defTabSz="779163" rtl="0" eaLnBrk="1" latinLnBrk="0" hangingPunct="1">
                        <a:defRPr sz="15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558326" algn="l" defTabSz="779163" rtl="0" eaLnBrk="1" latinLnBrk="0" hangingPunct="1">
                        <a:defRPr sz="15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1947908" algn="l" defTabSz="779163" rtl="0" eaLnBrk="1" latinLnBrk="0" hangingPunct="1">
                        <a:defRPr sz="15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337489" algn="l" defTabSz="779163" rtl="0" eaLnBrk="1" latinLnBrk="0" hangingPunct="1">
                        <a:defRPr sz="15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2727071" algn="l" defTabSz="779163" rtl="0" eaLnBrk="1" latinLnBrk="0" hangingPunct="1">
                        <a:defRPr sz="15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116652" algn="l" defTabSz="779163" rtl="0" eaLnBrk="1" latinLnBrk="0" hangingPunct="1">
                        <a:defRPr sz="15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marL="68580">
                        <a:lnSpc>
                          <a:spcPct val="100000"/>
                        </a:lnSpc>
                        <a:spcBef>
                          <a:spcPts val="240"/>
                        </a:spcBef>
                      </a:pPr>
                      <a:r>
                        <a:rPr sz="1500" b="1" spc="-5" dirty="0">
                          <a:latin typeface="Arial"/>
                          <a:cs typeface="Arial"/>
                        </a:rPr>
                        <a:t>Sensibilidad</a:t>
                      </a:r>
                      <a:endParaRPr sz="1500" dirty="0">
                        <a:latin typeface="Arial"/>
                        <a:cs typeface="Arial"/>
                      </a:endParaRPr>
                    </a:p>
                  </a:txBody>
                  <a:tcPr marL="0" marR="0" marT="3048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9ECF4"/>
                    </a:solidFill>
                  </a:tcPr>
                </a:tc>
                <a:tc>
                  <a:txBody>
                    <a:bodyPr/>
                    <a:lstStyle>
                      <a:lvl1pPr marL="0" algn="l" defTabSz="779163" rtl="0" eaLnBrk="1" latinLnBrk="0" hangingPunct="1">
                        <a:defRPr sz="15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389582" algn="l" defTabSz="779163" rtl="0" eaLnBrk="1" latinLnBrk="0" hangingPunct="1">
                        <a:defRPr sz="15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779163" algn="l" defTabSz="779163" rtl="0" eaLnBrk="1" latinLnBrk="0" hangingPunct="1">
                        <a:defRPr sz="15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168745" algn="l" defTabSz="779163" rtl="0" eaLnBrk="1" latinLnBrk="0" hangingPunct="1">
                        <a:defRPr sz="15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558326" algn="l" defTabSz="779163" rtl="0" eaLnBrk="1" latinLnBrk="0" hangingPunct="1">
                        <a:defRPr sz="15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1947908" algn="l" defTabSz="779163" rtl="0" eaLnBrk="1" latinLnBrk="0" hangingPunct="1">
                        <a:defRPr sz="15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337489" algn="l" defTabSz="779163" rtl="0" eaLnBrk="1" latinLnBrk="0" hangingPunct="1">
                        <a:defRPr sz="15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2727071" algn="l" defTabSz="779163" rtl="0" eaLnBrk="1" latinLnBrk="0" hangingPunct="1">
                        <a:defRPr sz="15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116652" algn="l" defTabSz="779163" rtl="0" eaLnBrk="1" latinLnBrk="0" hangingPunct="1">
                        <a:defRPr sz="15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marL="69215">
                        <a:lnSpc>
                          <a:spcPct val="100000"/>
                        </a:lnSpc>
                        <a:spcBef>
                          <a:spcPts val="240"/>
                        </a:spcBef>
                      </a:pPr>
                      <a:r>
                        <a:rPr sz="1500" dirty="0">
                          <a:latin typeface="Arial MT"/>
                          <a:cs typeface="Arial MT"/>
                        </a:rPr>
                        <a:t>Capacidad</a:t>
                      </a:r>
                      <a:r>
                        <a:rPr sz="1500" spc="-30" dirty="0">
                          <a:latin typeface="Arial MT"/>
                          <a:cs typeface="Arial MT"/>
                        </a:rPr>
                        <a:t> </a:t>
                      </a:r>
                      <a:r>
                        <a:rPr sz="1500" dirty="0">
                          <a:latin typeface="Arial MT"/>
                          <a:cs typeface="Arial MT"/>
                        </a:rPr>
                        <a:t>de</a:t>
                      </a:r>
                      <a:r>
                        <a:rPr sz="1500" spc="-20" dirty="0">
                          <a:latin typeface="Arial MT"/>
                          <a:cs typeface="Arial MT"/>
                        </a:rPr>
                        <a:t> </a:t>
                      </a:r>
                      <a:r>
                        <a:rPr sz="1500" dirty="0">
                          <a:latin typeface="Arial MT"/>
                          <a:cs typeface="Arial MT"/>
                        </a:rPr>
                        <a:t>detectar</a:t>
                      </a:r>
                      <a:r>
                        <a:rPr sz="1500" spc="-40" dirty="0">
                          <a:latin typeface="Arial MT"/>
                          <a:cs typeface="Arial MT"/>
                        </a:rPr>
                        <a:t> </a:t>
                      </a:r>
                      <a:r>
                        <a:rPr sz="1500" dirty="0">
                          <a:latin typeface="Arial MT"/>
                          <a:cs typeface="Arial MT"/>
                        </a:rPr>
                        <a:t>sucesos</a:t>
                      </a:r>
                      <a:r>
                        <a:rPr sz="1500" spc="-40" dirty="0">
                          <a:latin typeface="Arial MT"/>
                          <a:cs typeface="Arial MT"/>
                        </a:rPr>
                        <a:t> </a:t>
                      </a:r>
                      <a:r>
                        <a:rPr sz="1500" dirty="0">
                          <a:latin typeface="Arial MT"/>
                          <a:cs typeface="Arial MT"/>
                        </a:rPr>
                        <a:t>sometidos</a:t>
                      </a:r>
                      <a:endParaRPr sz="1500">
                        <a:latin typeface="Arial MT"/>
                        <a:cs typeface="Arial MT"/>
                      </a:endParaRPr>
                    </a:p>
                    <a:p>
                      <a:pPr marL="69215">
                        <a:lnSpc>
                          <a:spcPct val="100000"/>
                        </a:lnSpc>
                      </a:pPr>
                      <a:r>
                        <a:rPr sz="1500" spc="-5" dirty="0">
                          <a:latin typeface="Arial MT"/>
                          <a:cs typeface="Arial MT"/>
                        </a:rPr>
                        <a:t>a</a:t>
                      </a:r>
                      <a:r>
                        <a:rPr sz="1500" spc="-30" dirty="0">
                          <a:latin typeface="Arial MT"/>
                          <a:cs typeface="Arial MT"/>
                        </a:rPr>
                        <a:t> </a:t>
                      </a:r>
                      <a:r>
                        <a:rPr sz="1500" spc="-5" dirty="0">
                          <a:latin typeface="Arial MT"/>
                          <a:cs typeface="Arial MT"/>
                        </a:rPr>
                        <a:t>vigilancia.</a:t>
                      </a:r>
                      <a:endParaRPr sz="1500">
                        <a:latin typeface="Arial MT"/>
                        <a:cs typeface="Arial MT"/>
                      </a:endParaRPr>
                    </a:p>
                  </a:txBody>
                  <a:tcPr marL="0" marR="0" marT="3048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9ECF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525780">
                <a:tc>
                  <a:txBody>
                    <a:bodyPr/>
                    <a:lstStyle>
                      <a:lvl1pPr marL="0" algn="l" defTabSz="779163" rtl="0" eaLnBrk="1" latinLnBrk="0" hangingPunct="1">
                        <a:defRPr sz="15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389582" algn="l" defTabSz="779163" rtl="0" eaLnBrk="1" latinLnBrk="0" hangingPunct="1">
                        <a:defRPr sz="15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779163" algn="l" defTabSz="779163" rtl="0" eaLnBrk="1" latinLnBrk="0" hangingPunct="1">
                        <a:defRPr sz="15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168745" algn="l" defTabSz="779163" rtl="0" eaLnBrk="1" latinLnBrk="0" hangingPunct="1">
                        <a:defRPr sz="15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558326" algn="l" defTabSz="779163" rtl="0" eaLnBrk="1" latinLnBrk="0" hangingPunct="1">
                        <a:defRPr sz="15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1947908" algn="l" defTabSz="779163" rtl="0" eaLnBrk="1" latinLnBrk="0" hangingPunct="1">
                        <a:defRPr sz="15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337489" algn="l" defTabSz="779163" rtl="0" eaLnBrk="1" latinLnBrk="0" hangingPunct="1">
                        <a:defRPr sz="15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2727071" algn="l" defTabSz="779163" rtl="0" eaLnBrk="1" latinLnBrk="0" hangingPunct="1">
                        <a:defRPr sz="15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116652" algn="l" defTabSz="779163" rtl="0" eaLnBrk="1" latinLnBrk="0" hangingPunct="1">
                        <a:defRPr sz="15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marL="68580" marR="525145">
                        <a:lnSpc>
                          <a:spcPct val="100000"/>
                        </a:lnSpc>
                        <a:spcBef>
                          <a:spcPts val="240"/>
                        </a:spcBef>
                      </a:pPr>
                      <a:r>
                        <a:rPr sz="1500" b="1" spc="-20" dirty="0">
                          <a:latin typeface="Arial"/>
                          <a:cs typeface="Arial"/>
                        </a:rPr>
                        <a:t>Valor</a:t>
                      </a:r>
                      <a:r>
                        <a:rPr sz="1500" b="1" spc="-70" dirty="0">
                          <a:latin typeface="Arial"/>
                          <a:cs typeface="Arial"/>
                        </a:rPr>
                        <a:t> </a:t>
                      </a:r>
                      <a:r>
                        <a:rPr sz="1500" b="1" spc="-5" dirty="0">
                          <a:latin typeface="Arial"/>
                          <a:cs typeface="Arial"/>
                        </a:rPr>
                        <a:t>predictivo </a:t>
                      </a:r>
                      <a:r>
                        <a:rPr sz="1500" b="1" spc="-405" dirty="0">
                          <a:latin typeface="Arial"/>
                          <a:cs typeface="Arial"/>
                        </a:rPr>
                        <a:t> </a:t>
                      </a:r>
                      <a:r>
                        <a:rPr sz="1500" b="1" spc="-5" dirty="0">
                          <a:latin typeface="Arial"/>
                          <a:cs typeface="Arial"/>
                        </a:rPr>
                        <a:t>positivo</a:t>
                      </a:r>
                      <a:endParaRPr sz="1500">
                        <a:latin typeface="Arial"/>
                        <a:cs typeface="Arial"/>
                      </a:endParaRPr>
                    </a:p>
                  </a:txBody>
                  <a:tcPr marL="0" marR="0" marT="3048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0D7E8"/>
                    </a:solidFill>
                  </a:tcPr>
                </a:tc>
                <a:tc>
                  <a:txBody>
                    <a:bodyPr/>
                    <a:lstStyle>
                      <a:lvl1pPr marL="0" algn="l" defTabSz="779163" rtl="0" eaLnBrk="1" latinLnBrk="0" hangingPunct="1">
                        <a:defRPr sz="15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389582" algn="l" defTabSz="779163" rtl="0" eaLnBrk="1" latinLnBrk="0" hangingPunct="1">
                        <a:defRPr sz="15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779163" algn="l" defTabSz="779163" rtl="0" eaLnBrk="1" latinLnBrk="0" hangingPunct="1">
                        <a:defRPr sz="15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168745" algn="l" defTabSz="779163" rtl="0" eaLnBrk="1" latinLnBrk="0" hangingPunct="1">
                        <a:defRPr sz="15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558326" algn="l" defTabSz="779163" rtl="0" eaLnBrk="1" latinLnBrk="0" hangingPunct="1">
                        <a:defRPr sz="15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1947908" algn="l" defTabSz="779163" rtl="0" eaLnBrk="1" latinLnBrk="0" hangingPunct="1">
                        <a:defRPr sz="15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337489" algn="l" defTabSz="779163" rtl="0" eaLnBrk="1" latinLnBrk="0" hangingPunct="1">
                        <a:defRPr sz="15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2727071" algn="l" defTabSz="779163" rtl="0" eaLnBrk="1" latinLnBrk="0" hangingPunct="1">
                        <a:defRPr sz="15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116652" algn="l" defTabSz="779163" rtl="0" eaLnBrk="1" latinLnBrk="0" hangingPunct="1">
                        <a:defRPr sz="15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marL="69215">
                        <a:lnSpc>
                          <a:spcPct val="100000"/>
                        </a:lnSpc>
                        <a:spcBef>
                          <a:spcPts val="240"/>
                        </a:spcBef>
                      </a:pPr>
                      <a:r>
                        <a:rPr sz="1500" dirty="0">
                          <a:latin typeface="Arial MT"/>
                          <a:cs typeface="Arial MT"/>
                        </a:rPr>
                        <a:t>Detección</a:t>
                      </a:r>
                      <a:r>
                        <a:rPr sz="1500" spc="-30" dirty="0">
                          <a:latin typeface="Arial MT"/>
                          <a:cs typeface="Arial MT"/>
                        </a:rPr>
                        <a:t> </a:t>
                      </a:r>
                      <a:r>
                        <a:rPr sz="1500" spc="-5" dirty="0">
                          <a:latin typeface="Arial MT"/>
                          <a:cs typeface="Arial MT"/>
                        </a:rPr>
                        <a:t>de</a:t>
                      </a:r>
                      <a:r>
                        <a:rPr sz="1500" spc="-15" dirty="0">
                          <a:latin typeface="Arial MT"/>
                          <a:cs typeface="Arial MT"/>
                        </a:rPr>
                        <a:t> </a:t>
                      </a:r>
                      <a:r>
                        <a:rPr sz="1500" spc="-5" dirty="0">
                          <a:latin typeface="Arial MT"/>
                          <a:cs typeface="Arial MT"/>
                        </a:rPr>
                        <a:t>verdaderos</a:t>
                      </a:r>
                      <a:r>
                        <a:rPr sz="1500" spc="-30" dirty="0">
                          <a:latin typeface="Arial MT"/>
                          <a:cs typeface="Arial MT"/>
                        </a:rPr>
                        <a:t> </a:t>
                      </a:r>
                      <a:r>
                        <a:rPr sz="1500" dirty="0">
                          <a:latin typeface="Arial MT"/>
                          <a:cs typeface="Arial MT"/>
                        </a:rPr>
                        <a:t>enfermos.</a:t>
                      </a:r>
                      <a:endParaRPr sz="1500">
                        <a:latin typeface="Arial MT"/>
                        <a:cs typeface="Arial MT"/>
                      </a:endParaRPr>
                    </a:p>
                  </a:txBody>
                  <a:tcPr marL="0" marR="0" marT="3048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0D7E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525767">
                <a:tc>
                  <a:txBody>
                    <a:bodyPr/>
                    <a:lstStyle>
                      <a:lvl1pPr marL="0" algn="l" defTabSz="779163" rtl="0" eaLnBrk="1" latinLnBrk="0" hangingPunct="1">
                        <a:defRPr sz="15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389582" algn="l" defTabSz="779163" rtl="0" eaLnBrk="1" latinLnBrk="0" hangingPunct="1">
                        <a:defRPr sz="15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779163" algn="l" defTabSz="779163" rtl="0" eaLnBrk="1" latinLnBrk="0" hangingPunct="1">
                        <a:defRPr sz="15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168745" algn="l" defTabSz="779163" rtl="0" eaLnBrk="1" latinLnBrk="0" hangingPunct="1">
                        <a:defRPr sz="15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558326" algn="l" defTabSz="779163" rtl="0" eaLnBrk="1" latinLnBrk="0" hangingPunct="1">
                        <a:defRPr sz="15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1947908" algn="l" defTabSz="779163" rtl="0" eaLnBrk="1" latinLnBrk="0" hangingPunct="1">
                        <a:defRPr sz="15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337489" algn="l" defTabSz="779163" rtl="0" eaLnBrk="1" latinLnBrk="0" hangingPunct="1">
                        <a:defRPr sz="15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2727071" algn="l" defTabSz="779163" rtl="0" eaLnBrk="1" latinLnBrk="0" hangingPunct="1">
                        <a:defRPr sz="15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116652" algn="l" defTabSz="779163" rtl="0" eaLnBrk="1" latinLnBrk="0" hangingPunct="1">
                        <a:defRPr sz="15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marL="68580">
                        <a:lnSpc>
                          <a:spcPct val="100000"/>
                        </a:lnSpc>
                        <a:spcBef>
                          <a:spcPts val="240"/>
                        </a:spcBef>
                      </a:pPr>
                      <a:r>
                        <a:rPr sz="1500" b="1" spc="-5" dirty="0">
                          <a:latin typeface="Arial"/>
                          <a:cs typeface="Arial"/>
                        </a:rPr>
                        <a:t>Representatividad</a:t>
                      </a:r>
                      <a:endParaRPr sz="1500">
                        <a:latin typeface="Arial"/>
                        <a:cs typeface="Arial"/>
                      </a:endParaRPr>
                    </a:p>
                  </a:txBody>
                  <a:tcPr marL="0" marR="0" marT="3048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9ECF4"/>
                    </a:solidFill>
                  </a:tcPr>
                </a:tc>
                <a:tc>
                  <a:txBody>
                    <a:bodyPr/>
                    <a:lstStyle>
                      <a:lvl1pPr marL="0" algn="l" defTabSz="779163" rtl="0" eaLnBrk="1" latinLnBrk="0" hangingPunct="1">
                        <a:defRPr sz="15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389582" algn="l" defTabSz="779163" rtl="0" eaLnBrk="1" latinLnBrk="0" hangingPunct="1">
                        <a:defRPr sz="15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779163" algn="l" defTabSz="779163" rtl="0" eaLnBrk="1" latinLnBrk="0" hangingPunct="1">
                        <a:defRPr sz="15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168745" algn="l" defTabSz="779163" rtl="0" eaLnBrk="1" latinLnBrk="0" hangingPunct="1">
                        <a:defRPr sz="15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558326" algn="l" defTabSz="779163" rtl="0" eaLnBrk="1" latinLnBrk="0" hangingPunct="1">
                        <a:defRPr sz="15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1947908" algn="l" defTabSz="779163" rtl="0" eaLnBrk="1" latinLnBrk="0" hangingPunct="1">
                        <a:defRPr sz="15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337489" algn="l" defTabSz="779163" rtl="0" eaLnBrk="1" latinLnBrk="0" hangingPunct="1">
                        <a:defRPr sz="15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2727071" algn="l" defTabSz="779163" rtl="0" eaLnBrk="1" latinLnBrk="0" hangingPunct="1">
                        <a:defRPr sz="15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116652" algn="l" defTabSz="779163" rtl="0" eaLnBrk="1" latinLnBrk="0" hangingPunct="1">
                        <a:defRPr sz="15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marL="69215">
                        <a:lnSpc>
                          <a:spcPct val="100000"/>
                        </a:lnSpc>
                        <a:spcBef>
                          <a:spcPts val="240"/>
                        </a:spcBef>
                      </a:pPr>
                      <a:r>
                        <a:rPr sz="1500" dirty="0">
                          <a:latin typeface="Arial MT"/>
                          <a:cs typeface="Arial MT"/>
                        </a:rPr>
                        <a:t>Responder</a:t>
                      </a:r>
                      <a:r>
                        <a:rPr sz="1500" spc="-30" dirty="0">
                          <a:latin typeface="Arial MT"/>
                          <a:cs typeface="Arial MT"/>
                        </a:rPr>
                        <a:t> </a:t>
                      </a:r>
                      <a:r>
                        <a:rPr sz="1500" dirty="0">
                          <a:latin typeface="Arial MT"/>
                          <a:cs typeface="Arial MT"/>
                        </a:rPr>
                        <a:t>a</a:t>
                      </a:r>
                      <a:r>
                        <a:rPr sz="1500" spc="-20" dirty="0">
                          <a:latin typeface="Arial MT"/>
                          <a:cs typeface="Arial MT"/>
                        </a:rPr>
                        <a:t> </a:t>
                      </a:r>
                      <a:r>
                        <a:rPr sz="1500" dirty="0">
                          <a:latin typeface="Arial MT"/>
                          <a:cs typeface="Arial MT"/>
                        </a:rPr>
                        <a:t>dimensión</a:t>
                      </a:r>
                      <a:r>
                        <a:rPr sz="1500" spc="-30" dirty="0">
                          <a:latin typeface="Arial MT"/>
                          <a:cs typeface="Arial MT"/>
                        </a:rPr>
                        <a:t> </a:t>
                      </a:r>
                      <a:r>
                        <a:rPr sz="1500" dirty="0">
                          <a:latin typeface="Arial MT"/>
                          <a:cs typeface="Arial MT"/>
                        </a:rPr>
                        <a:t>geográfica,</a:t>
                      </a:r>
                      <a:r>
                        <a:rPr sz="1500" spc="-45" dirty="0">
                          <a:latin typeface="Arial MT"/>
                          <a:cs typeface="Arial MT"/>
                        </a:rPr>
                        <a:t> </a:t>
                      </a:r>
                      <a:r>
                        <a:rPr sz="1500" dirty="0">
                          <a:latin typeface="Arial MT"/>
                          <a:cs typeface="Arial MT"/>
                        </a:rPr>
                        <a:t>social,</a:t>
                      </a:r>
                      <a:endParaRPr sz="1500">
                        <a:latin typeface="Arial MT"/>
                        <a:cs typeface="Arial MT"/>
                      </a:endParaRPr>
                    </a:p>
                    <a:p>
                      <a:pPr marL="69215">
                        <a:lnSpc>
                          <a:spcPct val="100000"/>
                        </a:lnSpc>
                      </a:pPr>
                      <a:r>
                        <a:rPr sz="1500" dirty="0">
                          <a:latin typeface="Arial MT"/>
                          <a:cs typeface="Arial MT"/>
                        </a:rPr>
                        <a:t>cultural</a:t>
                      </a:r>
                      <a:r>
                        <a:rPr sz="1500" spc="-50" dirty="0">
                          <a:latin typeface="Arial MT"/>
                          <a:cs typeface="Arial MT"/>
                        </a:rPr>
                        <a:t> </a:t>
                      </a:r>
                      <a:r>
                        <a:rPr sz="1500" dirty="0">
                          <a:latin typeface="Arial MT"/>
                          <a:cs typeface="Arial MT"/>
                        </a:rPr>
                        <a:t>y</a:t>
                      </a:r>
                      <a:r>
                        <a:rPr sz="1500" spc="-50" dirty="0">
                          <a:latin typeface="Arial MT"/>
                          <a:cs typeface="Arial MT"/>
                        </a:rPr>
                        <a:t> </a:t>
                      </a:r>
                      <a:r>
                        <a:rPr sz="1500" dirty="0">
                          <a:latin typeface="Arial MT"/>
                          <a:cs typeface="Arial MT"/>
                        </a:rPr>
                        <a:t>temporal.</a:t>
                      </a:r>
                      <a:endParaRPr sz="1500">
                        <a:latin typeface="Arial MT"/>
                        <a:cs typeface="Arial MT"/>
                      </a:endParaRPr>
                    </a:p>
                  </a:txBody>
                  <a:tcPr marL="0" marR="0" marT="3048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9ECF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525779">
                <a:tc>
                  <a:txBody>
                    <a:bodyPr/>
                    <a:lstStyle>
                      <a:lvl1pPr marL="0" algn="l" defTabSz="779163" rtl="0" eaLnBrk="1" latinLnBrk="0" hangingPunct="1">
                        <a:defRPr sz="15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389582" algn="l" defTabSz="779163" rtl="0" eaLnBrk="1" latinLnBrk="0" hangingPunct="1">
                        <a:defRPr sz="15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779163" algn="l" defTabSz="779163" rtl="0" eaLnBrk="1" latinLnBrk="0" hangingPunct="1">
                        <a:defRPr sz="15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168745" algn="l" defTabSz="779163" rtl="0" eaLnBrk="1" latinLnBrk="0" hangingPunct="1">
                        <a:defRPr sz="15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558326" algn="l" defTabSz="779163" rtl="0" eaLnBrk="1" latinLnBrk="0" hangingPunct="1">
                        <a:defRPr sz="15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1947908" algn="l" defTabSz="779163" rtl="0" eaLnBrk="1" latinLnBrk="0" hangingPunct="1">
                        <a:defRPr sz="15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337489" algn="l" defTabSz="779163" rtl="0" eaLnBrk="1" latinLnBrk="0" hangingPunct="1">
                        <a:defRPr sz="15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2727071" algn="l" defTabSz="779163" rtl="0" eaLnBrk="1" latinLnBrk="0" hangingPunct="1">
                        <a:defRPr sz="15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116652" algn="l" defTabSz="779163" rtl="0" eaLnBrk="1" latinLnBrk="0" hangingPunct="1">
                        <a:defRPr sz="15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marL="68580">
                        <a:lnSpc>
                          <a:spcPct val="100000"/>
                        </a:lnSpc>
                        <a:spcBef>
                          <a:spcPts val="240"/>
                        </a:spcBef>
                      </a:pPr>
                      <a:r>
                        <a:rPr sz="1500" b="1" spc="-5" dirty="0">
                          <a:latin typeface="Arial"/>
                          <a:cs typeface="Arial"/>
                        </a:rPr>
                        <a:t>Oportunidad</a:t>
                      </a:r>
                      <a:endParaRPr sz="1500">
                        <a:latin typeface="Arial"/>
                        <a:cs typeface="Arial"/>
                      </a:endParaRPr>
                    </a:p>
                  </a:txBody>
                  <a:tcPr marL="0" marR="0" marT="3048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0D7E8"/>
                    </a:solidFill>
                  </a:tcPr>
                </a:tc>
                <a:tc>
                  <a:txBody>
                    <a:bodyPr/>
                    <a:lstStyle>
                      <a:lvl1pPr marL="0" algn="l" defTabSz="779163" rtl="0" eaLnBrk="1" latinLnBrk="0" hangingPunct="1">
                        <a:defRPr sz="15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389582" algn="l" defTabSz="779163" rtl="0" eaLnBrk="1" latinLnBrk="0" hangingPunct="1">
                        <a:defRPr sz="15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779163" algn="l" defTabSz="779163" rtl="0" eaLnBrk="1" latinLnBrk="0" hangingPunct="1">
                        <a:defRPr sz="15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168745" algn="l" defTabSz="779163" rtl="0" eaLnBrk="1" latinLnBrk="0" hangingPunct="1">
                        <a:defRPr sz="15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558326" algn="l" defTabSz="779163" rtl="0" eaLnBrk="1" latinLnBrk="0" hangingPunct="1">
                        <a:defRPr sz="15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1947908" algn="l" defTabSz="779163" rtl="0" eaLnBrk="1" latinLnBrk="0" hangingPunct="1">
                        <a:defRPr sz="15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337489" algn="l" defTabSz="779163" rtl="0" eaLnBrk="1" latinLnBrk="0" hangingPunct="1">
                        <a:defRPr sz="15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2727071" algn="l" defTabSz="779163" rtl="0" eaLnBrk="1" latinLnBrk="0" hangingPunct="1">
                        <a:defRPr sz="15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116652" algn="l" defTabSz="779163" rtl="0" eaLnBrk="1" latinLnBrk="0" hangingPunct="1">
                        <a:defRPr sz="15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marL="69215" marR="92075">
                        <a:lnSpc>
                          <a:spcPct val="100000"/>
                        </a:lnSpc>
                        <a:spcBef>
                          <a:spcPts val="240"/>
                        </a:spcBef>
                      </a:pPr>
                      <a:r>
                        <a:rPr sz="1500" dirty="0">
                          <a:latin typeface="Arial MT"/>
                          <a:cs typeface="Arial MT"/>
                        </a:rPr>
                        <a:t>Rapidez entre </a:t>
                      </a:r>
                      <a:r>
                        <a:rPr sz="1500" spc="-5" dirty="0">
                          <a:latin typeface="Arial MT"/>
                          <a:cs typeface="Arial MT"/>
                        </a:rPr>
                        <a:t>tiempo de </a:t>
                      </a:r>
                      <a:r>
                        <a:rPr sz="1500" dirty="0">
                          <a:latin typeface="Arial MT"/>
                          <a:cs typeface="Arial MT"/>
                        </a:rPr>
                        <a:t>ocurrencia-detección- </a:t>
                      </a:r>
                      <a:r>
                        <a:rPr sz="1500" spc="-405" dirty="0">
                          <a:latin typeface="Arial MT"/>
                          <a:cs typeface="Arial MT"/>
                        </a:rPr>
                        <a:t> </a:t>
                      </a:r>
                      <a:r>
                        <a:rPr sz="1500" dirty="0">
                          <a:latin typeface="Arial MT"/>
                          <a:cs typeface="Arial MT"/>
                        </a:rPr>
                        <a:t>notificación-acción,</a:t>
                      </a:r>
                      <a:r>
                        <a:rPr sz="1500" spc="-50" dirty="0">
                          <a:latin typeface="Arial MT"/>
                          <a:cs typeface="Arial MT"/>
                        </a:rPr>
                        <a:t> </a:t>
                      </a:r>
                      <a:r>
                        <a:rPr sz="1500" spc="-5" dirty="0">
                          <a:latin typeface="Arial MT"/>
                          <a:cs typeface="Arial MT"/>
                        </a:rPr>
                        <a:t>lo</a:t>
                      </a:r>
                      <a:r>
                        <a:rPr sz="1500" spc="-10" dirty="0">
                          <a:latin typeface="Arial MT"/>
                          <a:cs typeface="Arial MT"/>
                        </a:rPr>
                        <a:t> </a:t>
                      </a:r>
                      <a:r>
                        <a:rPr sz="1500" spc="-5" dirty="0">
                          <a:latin typeface="Arial MT"/>
                          <a:cs typeface="Arial MT"/>
                        </a:rPr>
                        <a:t>más breve </a:t>
                      </a:r>
                      <a:r>
                        <a:rPr sz="1500" dirty="0">
                          <a:latin typeface="Arial MT"/>
                          <a:cs typeface="Arial MT"/>
                        </a:rPr>
                        <a:t>posible.</a:t>
                      </a:r>
                    </a:p>
                  </a:txBody>
                  <a:tcPr marL="0" marR="0" marT="3048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0D7E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  <p:sp>
        <p:nvSpPr>
          <p:cNvPr id="7" name="Text Box 832">
            <a:extLst>
              <a:ext uri="{FF2B5EF4-FFF2-40B4-BE49-F238E27FC236}">
                <a16:creationId xmlns:a16="http://schemas.microsoft.com/office/drawing/2014/main" id="{B4810E8F-EE0D-4C63-657C-B39CAC4F54E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9147" y="452812"/>
            <a:ext cx="8768712" cy="370277"/>
          </a:xfrm>
          <a:prstGeom prst="rect">
            <a:avLst/>
          </a:prstGeom>
          <a:noFill/>
          <a:ln w="19050">
            <a:noFill/>
            <a:miter lim="800000"/>
            <a:headEnd/>
            <a:tailEnd/>
          </a:ln>
        </p:spPr>
        <p:txBody>
          <a:bodyPr wrap="square" lIns="61896" tIns="30948" rIns="61896" bIns="30948">
            <a:spAutoFit/>
          </a:bodyPr>
          <a:lstStyle/>
          <a:p>
            <a:pPr algn="ctr">
              <a:spcAft>
                <a:spcPts val="75"/>
              </a:spcAft>
              <a:defRPr/>
            </a:pPr>
            <a:r>
              <a:rPr lang="es-ES_tradnl" sz="2000" b="1" dirty="0">
                <a:solidFill>
                  <a:schemeClr val="tx2"/>
                </a:solidFill>
                <a:latin typeface="Calibri" panose="020F0502020204030204" pitchFamily="34" charset="0"/>
                <a:ea typeface="Tahoma" panose="020B0604030504040204" pitchFamily="34" charset="0"/>
                <a:cs typeface="Calibri" panose="020F0502020204030204" pitchFamily="34" charset="0"/>
              </a:rPr>
              <a:t>Atributos del Sistema de Vigilancia</a:t>
            </a:r>
            <a:endParaRPr lang="es-ES" sz="2000" b="1" dirty="0">
              <a:solidFill>
                <a:schemeClr val="tx2"/>
              </a:solidFill>
              <a:latin typeface="Calibri" panose="020F0502020204030204" pitchFamily="34" charset="0"/>
              <a:ea typeface="Tahoma" panose="020B0604030504040204" pitchFamily="34" charset="0"/>
              <a:cs typeface="Calibri" panose="020F05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17227353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Marcador de número de diapositiva 4">
            <a:extLst>
              <a:ext uri="{FF2B5EF4-FFF2-40B4-BE49-F238E27FC236}">
                <a16:creationId xmlns:a16="http://schemas.microsoft.com/office/drawing/2014/main" id="{E2C5D16D-6485-EC06-882B-0DA9470ED53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0ABC44B6-E3FC-4C22-A36B-CB102AAE3336}" type="slidenum">
              <a:rPr lang="en-US" smtClean="0"/>
              <a:pPr>
                <a:defRPr/>
              </a:pPr>
              <a:t>13</a:t>
            </a:fld>
            <a:endParaRPr lang="en-US" dirty="0"/>
          </a:p>
        </p:txBody>
      </p:sp>
      <p:sp>
        <p:nvSpPr>
          <p:cNvPr id="24" name="Text Box 832">
            <a:extLst>
              <a:ext uri="{FF2B5EF4-FFF2-40B4-BE49-F238E27FC236}">
                <a16:creationId xmlns:a16="http://schemas.microsoft.com/office/drawing/2014/main" id="{FD2BFB79-3651-116B-4D66-7711B1539D1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7504" y="129682"/>
            <a:ext cx="8768712" cy="370277"/>
          </a:xfrm>
          <a:prstGeom prst="rect">
            <a:avLst/>
          </a:prstGeom>
          <a:noFill/>
          <a:ln w="19050">
            <a:noFill/>
            <a:miter lim="800000"/>
            <a:headEnd/>
            <a:tailEnd/>
          </a:ln>
        </p:spPr>
        <p:txBody>
          <a:bodyPr wrap="square" lIns="61896" tIns="30948" rIns="61896" bIns="30948">
            <a:spAutoFit/>
          </a:bodyPr>
          <a:lstStyle/>
          <a:p>
            <a:pPr algn="ctr">
              <a:spcAft>
                <a:spcPts val="75"/>
              </a:spcAft>
              <a:defRPr/>
            </a:pPr>
            <a:r>
              <a:rPr lang="es-ES_tradnl" sz="2000" b="1" dirty="0">
                <a:solidFill>
                  <a:schemeClr val="tx2"/>
                </a:solidFill>
                <a:latin typeface="Calibri" panose="020F0502020204030204" pitchFamily="34" charset="0"/>
                <a:ea typeface="Tahoma" panose="020B0604030504040204" pitchFamily="34" charset="0"/>
                <a:cs typeface="Calibri" panose="020F0502020204030204" pitchFamily="34" charset="0"/>
              </a:rPr>
              <a:t>Marco Conceptual de la Vigilancia Epidemiológica del Dengue</a:t>
            </a:r>
            <a:endParaRPr lang="es-ES" sz="2000" b="1" dirty="0">
              <a:solidFill>
                <a:schemeClr val="tx2"/>
              </a:solidFill>
              <a:latin typeface="Calibri" panose="020F0502020204030204" pitchFamily="34" charset="0"/>
              <a:ea typeface="Tahoma" panose="020B0604030504040204" pitchFamily="34" charset="0"/>
              <a:cs typeface="Calibri" panose="020F0502020204030204" pitchFamily="34" charset="0"/>
            </a:endParaRPr>
          </a:p>
        </p:txBody>
      </p:sp>
      <p:sp>
        <p:nvSpPr>
          <p:cNvPr id="28" name="object 21">
            <a:extLst>
              <a:ext uri="{FF2B5EF4-FFF2-40B4-BE49-F238E27FC236}">
                <a16:creationId xmlns:a16="http://schemas.microsoft.com/office/drawing/2014/main" id="{67C60D30-A171-3A03-8F1A-3EC29251E50D}"/>
              </a:ext>
            </a:extLst>
          </p:cNvPr>
          <p:cNvSpPr txBox="1"/>
          <p:nvPr/>
        </p:nvSpPr>
        <p:spPr>
          <a:xfrm>
            <a:off x="4176140" y="919734"/>
            <a:ext cx="1583690" cy="459740"/>
          </a:xfrm>
          <a:prstGeom prst="rect">
            <a:avLst/>
          </a:prstGeom>
        </p:spPr>
        <p:txBody>
          <a:bodyPr vert="horz" wrap="square" lIns="0" tIns="38735" rIns="0" bIns="0" rtlCol="0">
            <a:spAutoFit/>
          </a:bodyPr>
          <a:lstStyle/>
          <a:p>
            <a:pPr marL="12700" marR="5080" indent="249554" fontAlgn="auto">
              <a:lnSpc>
                <a:spcPts val="1620"/>
              </a:lnSpc>
              <a:spcBef>
                <a:spcPts val="305"/>
              </a:spcBef>
              <a:spcAft>
                <a:spcPts val="0"/>
              </a:spcAft>
            </a:pPr>
            <a:r>
              <a:rPr sz="1500" spc="-5" dirty="0">
                <a:solidFill>
                  <a:srgbClr val="FFFFFF"/>
                </a:solidFill>
                <a:latin typeface="Arial Black"/>
                <a:cs typeface="Arial Black"/>
              </a:rPr>
              <a:t>Registro </a:t>
            </a:r>
            <a:r>
              <a:rPr sz="1500" dirty="0">
                <a:solidFill>
                  <a:srgbClr val="FFFFFF"/>
                </a:solidFill>
                <a:latin typeface="Arial Black"/>
                <a:cs typeface="Arial Black"/>
              </a:rPr>
              <a:t>y </a:t>
            </a:r>
            <a:r>
              <a:rPr sz="1500" spc="5" dirty="0">
                <a:solidFill>
                  <a:srgbClr val="FFFFFF"/>
                </a:solidFill>
                <a:latin typeface="Arial Black"/>
                <a:cs typeface="Arial Black"/>
              </a:rPr>
              <a:t> </a:t>
            </a:r>
            <a:r>
              <a:rPr sz="1500" dirty="0">
                <a:solidFill>
                  <a:srgbClr val="FFFFFF"/>
                </a:solidFill>
                <a:latin typeface="Arial Black"/>
                <a:cs typeface="Arial Black"/>
              </a:rPr>
              <a:t>N</a:t>
            </a:r>
            <a:r>
              <a:rPr sz="1500" spc="-40" dirty="0">
                <a:solidFill>
                  <a:srgbClr val="FFFFFF"/>
                </a:solidFill>
                <a:latin typeface="Arial Black"/>
                <a:cs typeface="Arial Black"/>
              </a:rPr>
              <a:t>O</a:t>
            </a:r>
            <a:r>
              <a:rPr sz="1500" spc="-5" dirty="0">
                <a:solidFill>
                  <a:srgbClr val="FFFFFF"/>
                </a:solidFill>
                <a:latin typeface="Arial Black"/>
                <a:cs typeface="Arial Black"/>
              </a:rPr>
              <a:t>TIFIC</a:t>
            </a:r>
            <a:r>
              <a:rPr sz="1500" spc="-30" dirty="0">
                <a:solidFill>
                  <a:srgbClr val="FFFFFF"/>
                </a:solidFill>
                <a:latin typeface="Arial Black"/>
                <a:cs typeface="Arial Black"/>
              </a:rPr>
              <a:t>A</a:t>
            </a:r>
            <a:r>
              <a:rPr sz="1500" dirty="0">
                <a:solidFill>
                  <a:srgbClr val="FFFFFF"/>
                </a:solidFill>
                <a:latin typeface="Arial Black"/>
                <a:cs typeface="Arial Black"/>
              </a:rPr>
              <a:t>CIÓN</a:t>
            </a:r>
            <a:endParaRPr sz="1500">
              <a:solidFill>
                <a:prstClr val="black"/>
              </a:solidFill>
              <a:latin typeface="Arial Black"/>
              <a:cs typeface="Arial Black"/>
            </a:endParaRPr>
          </a:p>
        </p:txBody>
      </p:sp>
      <p:sp>
        <p:nvSpPr>
          <p:cNvPr id="35" name="Rectángulo: esquinas redondeadas 34">
            <a:extLst>
              <a:ext uri="{FF2B5EF4-FFF2-40B4-BE49-F238E27FC236}">
                <a16:creationId xmlns:a16="http://schemas.microsoft.com/office/drawing/2014/main" id="{13C6E195-1B38-142E-A73B-937D29AB8197}"/>
              </a:ext>
            </a:extLst>
          </p:cNvPr>
          <p:cNvSpPr/>
          <p:nvPr/>
        </p:nvSpPr>
        <p:spPr>
          <a:xfrm>
            <a:off x="399734" y="730653"/>
            <a:ext cx="1990547" cy="643904"/>
          </a:xfrm>
          <a:prstGeom prst="roundRect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s-ES" b="1" dirty="0"/>
              <a:t>IDENTIFICACIÓN DEL CASO</a:t>
            </a:r>
            <a:endParaRPr lang="es-PE" b="1" dirty="0"/>
          </a:p>
        </p:txBody>
      </p:sp>
      <p:sp>
        <p:nvSpPr>
          <p:cNvPr id="36" name="object 8">
            <a:extLst>
              <a:ext uri="{FF2B5EF4-FFF2-40B4-BE49-F238E27FC236}">
                <a16:creationId xmlns:a16="http://schemas.microsoft.com/office/drawing/2014/main" id="{AC672F21-EDE3-32D4-E650-2664773570E0}"/>
              </a:ext>
            </a:extLst>
          </p:cNvPr>
          <p:cNvSpPr txBox="1"/>
          <p:nvPr/>
        </p:nvSpPr>
        <p:spPr>
          <a:xfrm>
            <a:off x="234815" y="1666535"/>
            <a:ext cx="2420203" cy="936795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402590" marR="5080" indent="-390525" fontAlgn="auto">
              <a:spcBef>
                <a:spcPts val="105"/>
              </a:spcBef>
              <a:spcAft>
                <a:spcPts val="0"/>
              </a:spcAft>
            </a:pPr>
            <a:r>
              <a:rPr sz="1500" b="1" u="heavy" spc="-5" dirty="0">
                <a:solidFill>
                  <a:prstClr val="black"/>
                </a:solidFill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Definiciones</a:t>
            </a:r>
            <a:r>
              <a:rPr sz="1500" b="1" u="heavy" spc="-75" dirty="0">
                <a:solidFill>
                  <a:prstClr val="black"/>
                </a:solidFill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 </a:t>
            </a:r>
            <a:r>
              <a:rPr sz="1500" b="1" u="heavy" spc="-5" dirty="0">
                <a:solidFill>
                  <a:prstClr val="black"/>
                </a:solidFill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de</a:t>
            </a:r>
            <a:r>
              <a:rPr sz="1500" b="1" u="heavy" spc="-40" dirty="0">
                <a:solidFill>
                  <a:prstClr val="black"/>
                </a:solidFill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 </a:t>
            </a:r>
            <a:r>
              <a:rPr sz="1500" b="1" u="heavy" dirty="0">
                <a:solidFill>
                  <a:prstClr val="black"/>
                </a:solidFill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caso: </a:t>
            </a:r>
            <a:r>
              <a:rPr sz="1500" b="1" spc="-375" dirty="0">
                <a:solidFill>
                  <a:prstClr val="black"/>
                </a:solidFill>
                <a:latin typeface="Arial"/>
                <a:cs typeface="Arial"/>
              </a:rPr>
              <a:t> </a:t>
            </a:r>
            <a:r>
              <a:rPr sz="1500" spc="-5" dirty="0">
                <a:solidFill>
                  <a:prstClr val="black"/>
                </a:solidFill>
                <a:latin typeface="Arial MT"/>
                <a:cs typeface="Arial MT"/>
              </a:rPr>
              <a:t>Caso</a:t>
            </a:r>
            <a:r>
              <a:rPr sz="1500" dirty="0">
                <a:solidFill>
                  <a:prstClr val="black"/>
                </a:solidFill>
                <a:latin typeface="Arial MT"/>
                <a:cs typeface="Arial MT"/>
              </a:rPr>
              <a:t> probable </a:t>
            </a:r>
            <a:r>
              <a:rPr sz="1500" spc="5" dirty="0">
                <a:solidFill>
                  <a:prstClr val="black"/>
                </a:solidFill>
                <a:latin typeface="Arial MT"/>
                <a:cs typeface="Arial MT"/>
              </a:rPr>
              <a:t> </a:t>
            </a:r>
            <a:r>
              <a:rPr sz="1500" spc="-5" dirty="0">
                <a:solidFill>
                  <a:prstClr val="black"/>
                </a:solidFill>
                <a:latin typeface="Arial MT"/>
                <a:cs typeface="Arial MT"/>
              </a:rPr>
              <a:t>Caso </a:t>
            </a:r>
            <a:r>
              <a:rPr sz="1500" dirty="0">
                <a:solidFill>
                  <a:prstClr val="black"/>
                </a:solidFill>
                <a:latin typeface="Arial MT"/>
                <a:cs typeface="Arial MT"/>
              </a:rPr>
              <a:t>Confirmado </a:t>
            </a:r>
            <a:r>
              <a:rPr sz="1500" spc="-375" dirty="0">
                <a:solidFill>
                  <a:prstClr val="black"/>
                </a:solidFill>
                <a:latin typeface="Arial MT"/>
                <a:cs typeface="Arial MT"/>
              </a:rPr>
              <a:t> </a:t>
            </a:r>
            <a:r>
              <a:rPr sz="1500" dirty="0">
                <a:solidFill>
                  <a:prstClr val="black"/>
                </a:solidFill>
                <a:latin typeface="Arial MT"/>
                <a:cs typeface="Arial MT"/>
              </a:rPr>
              <a:t>Caso</a:t>
            </a:r>
            <a:r>
              <a:rPr sz="1500" spc="-60" dirty="0">
                <a:solidFill>
                  <a:prstClr val="black"/>
                </a:solidFill>
                <a:latin typeface="Arial MT"/>
                <a:cs typeface="Arial MT"/>
              </a:rPr>
              <a:t> </a:t>
            </a:r>
            <a:r>
              <a:rPr sz="1500" dirty="0">
                <a:solidFill>
                  <a:prstClr val="black"/>
                </a:solidFill>
                <a:latin typeface="Arial MT"/>
                <a:cs typeface="Arial MT"/>
              </a:rPr>
              <a:t>Descartado</a:t>
            </a:r>
          </a:p>
        </p:txBody>
      </p:sp>
      <p:sp>
        <p:nvSpPr>
          <p:cNvPr id="37" name="object 9">
            <a:extLst>
              <a:ext uri="{FF2B5EF4-FFF2-40B4-BE49-F238E27FC236}">
                <a16:creationId xmlns:a16="http://schemas.microsoft.com/office/drawing/2014/main" id="{19A81ACC-AA28-C1C0-F565-032CDC305ECD}"/>
              </a:ext>
            </a:extLst>
          </p:cNvPr>
          <p:cNvSpPr txBox="1"/>
          <p:nvPr/>
        </p:nvSpPr>
        <p:spPr>
          <a:xfrm>
            <a:off x="73317" y="2917005"/>
            <a:ext cx="2882538" cy="948978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fontAlgn="auto">
              <a:spcBef>
                <a:spcPts val="100"/>
              </a:spcBef>
              <a:spcAft>
                <a:spcPts val="0"/>
              </a:spcAft>
            </a:pPr>
            <a:r>
              <a:rPr sz="1500" b="1" u="heavy" spc="-10" dirty="0">
                <a:solidFill>
                  <a:prstClr val="black"/>
                </a:solidFill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Tipo</a:t>
            </a:r>
            <a:r>
              <a:rPr sz="1500" b="1" u="heavy" spc="-45" dirty="0">
                <a:solidFill>
                  <a:prstClr val="black"/>
                </a:solidFill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 </a:t>
            </a:r>
            <a:r>
              <a:rPr sz="1500" b="1" u="heavy" spc="-5" dirty="0">
                <a:solidFill>
                  <a:prstClr val="black"/>
                </a:solidFill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de</a:t>
            </a:r>
            <a:r>
              <a:rPr sz="1500" b="1" u="heavy" spc="-30" dirty="0">
                <a:solidFill>
                  <a:prstClr val="black"/>
                </a:solidFill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 </a:t>
            </a:r>
            <a:r>
              <a:rPr sz="1500" b="1" u="heavy" spc="-5" dirty="0" err="1">
                <a:solidFill>
                  <a:prstClr val="black"/>
                </a:solidFill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diagnóstico</a:t>
            </a:r>
            <a:r>
              <a:rPr sz="1500" b="1" u="heavy" spc="-5" dirty="0">
                <a:solidFill>
                  <a:prstClr val="black"/>
                </a:solidFill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:</a:t>
            </a:r>
            <a:endParaRPr lang="es-ES" sz="1500" b="1" u="heavy" spc="-5" dirty="0">
              <a:solidFill>
                <a:prstClr val="black"/>
              </a:solidFill>
              <a:uFill>
                <a:solidFill>
                  <a:srgbClr val="000000"/>
                </a:solidFill>
              </a:uFill>
              <a:latin typeface="Arial"/>
              <a:cs typeface="Arial"/>
            </a:endParaRPr>
          </a:p>
          <a:p>
            <a:pPr marL="12700" fontAlgn="auto">
              <a:spcBef>
                <a:spcPts val="100"/>
              </a:spcBef>
              <a:spcAft>
                <a:spcPts val="0"/>
              </a:spcAft>
            </a:pPr>
            <a:r>
              <a:rPr sz="1500" dirty="0">
                <a:solidFill>
                  <a:prstClr val="black"/>
                </a:solidFill>
                <a:latin typeface="Arial MT"/>
                <a:cs typeface="Arial MT"/>
              </a:rPr>
              <a:t>Dengue sin señales de alarma </a:t>
            </a:r>
            <a:r>
              <a:rPr sz="1500" spc="-375" dirty="0">
                <a:solidFill>
                  <a:prstClr val="black"/>
                </a:solidFill>
                <a:latin typeface="Arial MT"/>
                <a:cs typeface="Arial MT"/>
              </a:rPr>
              <a:t> </a:t>
            </a:r>
            <a:r>
              <a:rPr sz="1500" dirty="0">
                <a:solidFill>
                  <a:prstClr val="black"/>
                </a:solidFill>
                <a:latin typeface="Arial MT"/>
                <a:cs typeface="Arial MT"/>
              </a:rPr>
              <a:t>Dengue</a:t>
            </a:r>
            <a:r>
              <a:rPr sz="1500" spc="-40" dirty="0">
                <a:solidFill>
                  <a:prstClr val="black"/>
                </a:solidFill>
                <a:latin typeface="Arial MT"/>
                <a:cs typeface="Arial MT"/>
              </a:rPr>
              <a:t> </a:t>
            </a:r>
            <a:r>
              <a:rPr sz="1500" dirty="0">
                <a:solidFill>
                  <a:prstClr val="black"/>
                </a:solidFill>
                <a:latin typeface="Arial MT"/>
                <a:cs typeface="Arial MT"/>
              </a:rPr>
              <a:t>con</a:t>
            </a:r>
            <a:r>
              <a:rPr sz="1500" spc="-50" dirty="0">
                <a:solidFill>
                  <a:prstClr val="black"/>
                </a:solidFill>
                <a:latin typeface="Arial MT"/>
                <a:cs typeface="Arial MT"/>
              </a:rPr>
              <a:t> </a:t>
            </a:r>
            <a:r>
              <a:rPr sz="1500" dirty="0">
                <a:solidFill>
                  <a:prstClr val="black"/>
                </a:solidFill>
                <a:latin typeface="Arial MT"/>
                <a:cs typeface="Arial MT"/>
              </a:rPr>
              <a:t>señales</a:t>
            </a:r>
            <a:r>
              <a:rPr sz="1500" spc="-45" dirty="0">
                <a:solidFill>
                  <a:prstClr val="black"/>
                </a:solidFill>
                <a:latin typeface="Arial MT"/>
                <a:cs typeface="Arial MT"/>
              </a:rPr>
              <a:t> </a:t>
            </a:r>
            <a:r>
              <a:rPr sz="1500" dirty="0">
                <a:solidFill>
                  <a:prstClr val="black"/>
                </a:solidFill>
                <a:latin typeface="Arial MT"/>
                <a:cs typeface="Arial MT"/>
              </a:rPr>
              <a:t>de</a:t>
            </a:r>
            <a:r>
              <a:rPr sz="1500" spc="-40" dirty="0">
                <a:solidFill>
                  <a:prstClr val="black"/>
                </a:solidFill>
                <a:latin typeface="Arial MT"/>
                <a:cs typeface="Arial MT"/>
              </a:rPr>
              <a:t> </a:t>
            </a:r>
            <a:r>
              <a:rPr sz="1500" dirty="0">
                <a:solidFill>
                  <a:prstClr val="black"/>
                </a:solidFill>
                <a:latin typeface="Arial MT"/>
                <a:cs typeface="Arial MT"/>
              </a:rPr>
              <a:t>alarma </a:t>
            </a:r>
            <a:r>
              <a:rPr sz="1500" spc="-370" dirty="0">
                <a:solidFill>
                  <a:prstClr val="black"/>
                </a:solidFill>
                <a:latin typeface="Arial MT"/>
                <a:cs typeface="Arial MT"/>
              </a:rPr>
              <a:t> </a:t>
            </a:r>
            <a:r>
              <a:rPr sz="1500" dirty="0">
                <a:solidFill>
                  <a:prstClr val="black"/>
                </a:solidFill>
                <a:latin typeface="Arial MT"/>
                <a:cs typeface="Arial MT"/>
              </a:rPr>
              <a:t>Dengue</a:t>
            </a:r>
            <a:r>
              <a:rPr sz="1500" spc="-30" dirty="0">
                <a:solidFill>
                  <a:prstClr val="black"/>
                </a:solidFill>
                <a:latin typeface="Arial MT"/>
                <a:cs typeface="Arial MT"/>
              </a:rPr>
              <a:t> </a:t>
            </a:r>
            <a:r>
              <a:rPr sz="1500" spc="-5" dirty="0">
                <a:solidFill>
                  <a:prstClr val="black"/>
                </a:solidFill>
                <a:latin typeface="Arial MT"/>
                <a:cs typeface="Arial MT"/>
              </a:rPr>
              <a:t>grave</a:t>
            </a:r>
            <a:endParaRPr sz="1500" dirty="0">
              <a:solidFill>
                <a:prstClr val="black"/>
              </a:solidFill>
              <a:latin typeface="Arial MT"/>
              <a:cs typeface="Arial MT"/>
            </a:endParaRPr>
          </a:p>
        </p:txBody>
      </p:sp>
      <p:sp>
        <p:nvSpPr>
          <p:cNvPr id="39" name="Rectángulo: esquinas redondeadas 38">
            <a:extLst>
              <a:ext uri="{FF2B5EF4-FFF2-40B4-BE49-F238E27FC236}">
                <a16:creationId xmlns:a16="http://schemas.microsoft.com/office/drawing/2014/main" id="{E1E66874-8150-9A4A-2DC8-E5D3C5F68979}"/>
              </a:ext>
            </a:extLst>
          </p:cNvPr>
          <p:cNvSpPr/>
          <p:nvPr/>
        </p:nvSpPr>
        <p:spPr>
          <a:xfrm>
            <a:off x="403967" y="4223766"/>
            <a:ext cx="2221239" cy="643904"/>
          </a:xfrm>
          <a:prstGeom prst="roundRect">
            <a:avLst/>
          </a:prstGeom>
          <a:solidFill>
            <a:schemeClr val="accent3">
              <a:lumMod val="75000"/>
            </a:schemeClr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s-ES" b="1" dirty="0"/>
              <a:t>ESTABLECIMIENTO DE SALUD</a:t>
            </a:r>
            <a:endParaRPr lang="es-PE" b="1" dirty="0"/>
          </a:p>
        </p:txBody>
      </p:sp>
      <p:sp>
        <p:nvSpPr>
          <p:cNvPr id="41" name="Rectángulo: esquinas redondeadas 40">
            <a:extLst>
              <a:ext uri="{FF2B5EF4-FFF2-40B4-BE49-F238E27FC236}">
                <a16:creationId xmlns:a16="http://schemas.microsoft.com/office/drawing/2014/main" id="{1547D36A-91D5-17AD-8D1C-56F81C6A2C7F}"/>
              </a:ext>
            </a:extLst>
          </p:cNvPr>
          <p:cNvSpPr/>
          <p:nvPr/>
        </p:nvSpPr>
        <p:spPr>
          <a:xfrm>
            <a:off x="3788413" y="730653"/>
            <a:ext cx="1800200" cy="643904"/>
          </a:xfrm>
          <a:prstGeom prst="roundRect">
            <a:avLst/>
          </a:prstGeom>
          <a:solidFill>
            <a:schemeClr val="accent6">
              <a:lumMod val="75000"/>
            </a:schemeClr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s-ES" b="1" dirty="0"/>
              <a:t>NOTIFICACIÓN</a:t>
            </a:r>
            <a:endParaRPr lang="es-PE" b="1" dirty="0"/>
          </a:p>
        </p:txBody>
      </p:sp>
      <p:sp>
        <p:nvSpPr>
          <p:cNvPr id="43" name="object 17">
            <a:extLst>
              <a:ext uri="{FF2B5EF4-FFF2-40B4-BE49-F238E27FC236}">
                <a16:creationId xmlns:a16="http://schemas.microsoft.com/office/drawing/2014/main" id="{C6BA0003-8007-AF81-E12B-CACE06B643AF}"/>
              </a:ext>
            </a:extLst>
          </p:cNvPr>
          <p:cNvSpPr txBox="1"/>
          <p:nvPr/>
        </p:nvSpPr>
        <p:spPr>
          <a:xfrm>
            <a:off x="3359212" y="1513674"/>
            <a:ext cx="3217545" cy="243656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1" u="sng" spc="-5" dirty="0" err="1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Notificación</a:t>
            </a:r>
            <a:r>
              <a:rPr sz="1500" b="1" spc="-5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:</a:t>
            </a:r>
            <a:r>
              <a:rPr lang="es-ES" sz="1500" b="1" spc="-5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 </a:t>
            </a:r>
            <a:r>
              <a:rPr lang="es-ES" sz="1500" spc="-5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Obligatoria e Inmediata</a:t>
            </a:r>
          </a:p>
        </p:txBody>
      </p:sp>
      <p:sp>
        <p:nvSpPr>
          <p:cNvPr id="44" name="Rectángulo: esquinas redondeadas 43">
            <a:extLst>
              <a:ext uri="{FF2B5EF4-FFF2-40B4-BE49-F238E27FC236}">
                <a16:creationId xmlns:a16="http://schemas.microsoft.com/office/drawing/2014/main" id="{8A61B53C-59A6-B1AC-C3B5-EFF4663A8328}"/>
              </a:ext>
            </a:extLst>
          </p:cNvPr>
          <p:cNvSpPr/>
          <p:nvPr/>
        </p:nvSpPr>
        <p:spPr>
          <a:xfrm>
            <a:off x="3697473" y="4223766"/>
            <a:ext cx="2221239" cy="643904"/>
          </a:xfrm>
          <a:prstGeom prst="roundRect">
            <a:avLst/>
          </a:prstGeom>
          <a:solidFill>
            <a:schemeClr val="accent3">
              <a:lumMod val="75000"/>
            </a:schemeClr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s-ES" b="1" dirty="0"/>
              <a:t>ESTABLECIMIENTO DE SALUD</a:t>
            </a:r>
            <a:endParaRPr lang="es-PE" b="1" dirty="0"/>
          </a:p>
        </p:txBody>
      </p:sp>
      <p:sp>
        <p:nvSpPr>
          <p:cNvPr id="45" name="Rectángulo: esquinas redondeadas 44">
            <a:extLst>
              <a:ext uri="{FF2B5EF4-FFF2-40B4-BE49-F238E27FC236}">
                <a16:creationId xmlns:a16="http://schemas.microsoft.com/office/drawing/2014/main" id="{8163E364-7619-B2E9-7083-9A1BC5658AAA}"/>
              </a:ext>
            </a:extLst>
          </p:cNvPr>
          <p:cNvSpPr/>
          <p:nvPr/>
        </p:nvSpPr>
        <p:spPr>
          <a:xfrm>
            <a:off x="6968164" y="730653"/>
            <a:ext cx="1903819" cy="643904"/>
          </a:xfrm>
          <a:prstGeom prst="roundRect">
            <a:avLst/>
          </a:prstGeom>
          <a:solidFill>
            <a:srgbClr val="0000D2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s-ES" b="1" dirty="0"/>
              <a:t>ANÁLISIS DE LA INFORMACIÓN</a:t>
            </a:r>
            <a:endParaRPr lang="es-PE" b="1" dirty="0"/>
          </a:p>
        </p:txBody>
      </p:sp>
      <p:sp>
        <p:nvSpPr>
          <p:cNvPr id="46" name="object 30">
            <a:extLst>
              <a:ext uri="{FF2B5EF4-FFF2-40B4-BE49-F238E27FC236}">
                <a16:creationId xmlns:a16="http://schemas.microsoft.com/office/drawing/2014/main" id="{79383DAC-F921-2D66-9513-43ADD5434578}"/>
              </a:ext>
            </a:extLst>
          </p:cNvPr>
          <p:cNvSpPr txBox="1"/>
          <p:nvPr/>
        </p:nvSpPr>
        <p:spPr>
          <a:xfrm>
            <a:off x="7148830" y="2185542"/>
            <a:ext cx="1409065" cy="51308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95"/>
              </a:spcBef>
            </a:pPr>
            <a:r>
              <a:rPr sz="1600" b="1" u="heavy" spc="-5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Oficina</a:t>
            </a:r>
            <a:r>
              <a:rPr sz="1600" b="1" u="heavy" spc="35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 </a:t>
            </a:r>
            <a:r>
              <a:rPr sz="1600" b="1" u="heavy" spc="-10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de </a:t>
            </a:r>
            <a:r>
              <a:rPr sz="1600" b="1" spc="-5" dirty="0">
                <a:latin typeface="Arial"/>
                <a:cs typeface="Arial"/>
              </a:rPr>
              <a:t> </a:t>
            </a:r>
            <a:r>
              <a:rPr sz="1600" b="1" u="heavy" spc="-5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Epidemi</a:t>
            </a:r>
            <a:r>
              <a:rPr sz="1600" b="1" u="heavy" spc="-15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o</a:t>
            </a:r>
            <a:r>
              <a:rPr sz="1600" b="1" u="heavy" spc="-5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lo</a:t>
            </a:r>
            <a:r>
              <a:rPr sz="1600" b="1" u="heavy" spc="-15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g</a:t>
            </a:r>
            <a:r>
              <a:rPr sz="1600" b="1" u="heavy" spc="-5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ía</a:t>
            </a:r>
            <a:endParaRPr sz="1600" dirty="0">
              <a:latin typeface="Arial"/>
              <a:cs typeface="Arial"/>
            </a:endParaRPr>
          </a:p>
        </p:txBody>
      </p:sp>
      <p:sp>
        <p:nvSpPr>
          <p:cNvPr id="47" name="Rectángulo: esquinas redondeadas 46">
            <a:extLst>
              <a:ext uri="{FF2B5EF4-FFF2-40B4-BE49-F238E27FC236}">
                <a16:creationId xmlns:a16="http://schemas.microsoft.com/office/drawing/2014/main" id="{9CD3E123-E4A9-0FA3-BD99-6F1A1A0C071D}"/>
              </a:ext>
            </a:extLst>
          </p:cNvPr>
          <p:cNvSpPr/>
          <p:nvPr/>
        </p:nvSpPr>
        <p:spPr>
          <a:xfrm>
            <a:off x="6972397" y="4069588"/>
            <a:ext cx="1926347" cy="643904"/>
          </a:xfrm>
          <a:prstGeom prst="roundRect">
            <a:avLst/>
          </a:prstGeom>
          <a:solidFill>
            <a:schemeClr val="accent4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s-ES" b="1" dirty="0"/>
              <a:t>DIRIS LIMA CENTRO</a:t>
            </a:r>
            <a:endParaRPr lang="es-PE" b="1" dirty="0"/>
          </a:p>
        </p:txBody>
      </p:sp>
      <p:sp>
        <p:nvSpPr>
          <p:cNvPr id="50" name="Flecha: a la derecha 49">
            <a:extLst>
              <a:ext uri="{FF2B5EF4-FFF2-40B4-BE49-F238E27FC236}">
                <a16:creationId xmlns:a16="http://schemas.microsoft.com/office/drawing/2014/main" id="{6067B9F8-423E-DCD2-B270-A88F6547B945}"/>
              </a:ext>
            </a:extLst>
          </p:cNvPr>
          <p:cNvSpPr/>
          <p:nvPr/>
        </p:nvSpPr>
        <p:spPr>
          <a:xfrm>
            <a:off x="2870123" y="4159943"/>
            <a:ext cx="604520" cy="790052"/>
          </a:xfrm>
          <a:prstGeom prst="rightArrow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PE"/>
          </a:p>
        </p:txBody>
      </p:sp>
      <p:sp>
        <p:nvSpPr>
          <p:cNvPr id="51" name="Flecha: a la derecha 50">
            <a:extLst>
              <a:ext uri="{FF2B5EF4-FFF2-40B4-BE49-F238E27FC236}">
                <a16:creationId xmlns:a16="http://schemas.microsoft.com/office/drawing/2014/main" id="{D7959AB8-2157-3FE6-E114-9D5BDD3E0F43}"/>
              </a:ext>
            </a:extLst>
          </p:cNvPr>
          <p:cNvSpPr/>
          <p:nvPr/>
        </p:nvSpPr>
        <p:spPr>
          <a:xfrm>
            <a:off x="6121527" y="4210026"/>
            <a:ext cx="604520" cy="790052"/>
          </a:xfrm>
          <a:prstGeom prst="rightArrow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PE"/>
          </a:p>
        </p:txBody>
      </p:sp>
      <p:sp>
        <p:nvSpPr>
          <p:cNvPr id="52" name="Flecha: a la derecha 51">
            <a:extLst>
              <a:ext uri="{FF2B5EF4-FFF2-40B4-BE49-F238E27FC236}">
                <a16:creationId xmlns:a16="http://schemas.microsoft.com/office/drawing/2014/main" id="{360B71F8-FAC1-884D-53A5-3BCFD2B74861}"/>
              </a:ext>
            </a:extLst>
          </p:cNvPr>
          <p:cNvSpPr/>
          <p:nvPr/>
        </p:nvSpPr>
        <p:spPr>
          <a:xfrm>
            <a:off x="2748874" y="875122"/>
            <a:ext cx="736958" cy="370277"/>
          </a:xfrm>
          <a:prstGeom prst="rightArrow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PE"/>
          </a:p>
        </p:txBody>
      </p:sp>
      <p:sp>
        <p:nvSpPr>
          <p:cNvPr id="53" name="Flecha: a la derecha 52">
            <a:extLst>
              <a:ext uri="{FF2B5EF4-FFF2-40B4-BE49-F238E27FC236}">
                <a16:creationId xmlns:a16="http://schemas.microsoft.com/office/drawing/2014/main" id="{925E1300-F093-74DA-8701-91E279B43346}"/>
              </a:ext>
            </a:extLst>
          </p:cNvPr>
          <p:cNvSpPr/>
          <p:nvPr/>
        </p:nvSpPr>
        <p:spPr>
          <a:xfrm>
            <a:off x="5934954" y="830390"/>
            <a:ext cx="736958" cy="370277"/>
          </a:xfrm>
          <a:prstGeom prst="rightArrow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PE"/>
          </a:p>
        </p:txBody>
      </p:sp>
      <p:sp>
        <p:nvSpPr>
          <p:cNvPr id="6" name="CuadroTexto 5">
            <a:extLst>
              <a:ext uri="{FF2B5EF4-FFF2-40B4-BE49-F238E27FC236}">
                <a16:creationId xmlns:a16="http://schemas.microsoft.com/office/drawing/2014/main" id="{048DBF96-988E-092B-DD4D-AC5FF0866866}"/>
              </a:ext>
            </a:extLst>
          </p:cNvPr>
          <p:cNvSpPr txBox="1"/>
          <p:nvPr/>
        </p:nvSpPr>
        <p:spPr>
          <a:xfrm>
            <a:off x="3117353" y="2188552"/>
            <a:ext cx="3567795" cy="169277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s-ES" sz="1300" i="1" dirty="0"/>
              <a:t>A todo paciente que cumpla la definición de caso de dengue, se le debe llenar la ficha </a:t>
            </a:r>
            <a:r>
              <a:rPr lang="es-ES" sz="1300" i="1" dirty="0" err="1"/>
              <a:t>clínicoepidemiológica</a:t>
            </a:r>
            <a:r>
              <a:rPr lang="es-ES" sz="1300" i="1" dirty="0"/>
              <a:t> inmediatamente. </a:t>
            </a:r>
          </a:p>
          <a:p>
            <a:r>
              <a:rPr lang="es-ES" sz="1300" i="1" dirty="0"/>
              <a:t>No se debe esperar contar con alguna prueba de laboratorio para iniciar el llenado de la ficha clínico-epidemiológica o para notificar el caso a la </a:t>
            </a:r>
            <a:r>
              <a:rPr lang="es-ES" sz="1300" i="1" dirty="0" err="1"/>
              <a:t>Unídad</a:t>
            </a:r>
            <a:r>
              <a:rPr lang="es-ES" sz="1300" i="1" dirty="0"/>
              <a:t>/Oficina/Dirección de Epidemiología del establecimiento de salud.</a:t>
            </a:r>
            <a:endParaRPr lang="es-PE" sz="1300" i="1" dirty="0"/>
          </a:p>
        </p:txBody>
      </p:sp>
    </p:spTree>
    <p:extLst>
      <p:ext uri="{BB962C8B-B14F-4D97-AF65-F5344CB8AC3E}">
        <p14:creationId xmlns:p14="http://schemas.microsoft.com/office/powerpoint/2010/main" val="4126467349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Marcador de número de diapositiva 4">
            <a:extLst>
              <a:ext uri="{FF2B5EF4-FFF2-40B4-BE49-F238E27FC236}">
                <a16:creationId xmlns:a16="http://schemas.microsoft.com/office/drawing/2014/main" id="{4FAD80BC-2F2A-696C-42EC-F5C1913FB8F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0ABC44B6-E3FC-4C22-A36B-CB102AAE3336}" type="slidenum">
              <a:rPr lang="en-US" smtClean="0"/>
              <a:pPr>
                <a:defRPr/>
              </a:pPr>
              <a:t>14</a:t>
            </a:fld>
            <a:endParaRPr lang="en-US" dirty="0"/>
          </a:p>
        </p:txBody>
      </p:sp>
      <p:sp>
        <p:nvSpPr>
          <p:cNvPr id="6" name="Text Box 832">
            <a:extLst>
              <a:ext uri="{FF2B5EF4-FFF2-40B4-BE49-F238E27FC236}">
                <a16:creationId xmlns:a16="http://schemas.microsoft.com/office/drawing/2014/main" id="{713B5207-DBE6-4A30-72EE-63260B25653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7504" y="129682"/>
            <a:ext cx="8768712" cy="370277"/>
          </a:xfrm>
          <a:prstGeom prst="rect">
            <a:avLst/>
          </a:prstGeom>
          <a:noFill/>
          <a:ln w="19050">
            <a:noFill/>
            <a:miter lim="800000"/>
            <a:headEnd/>
            <a:tailEnd/>
          </a:ln>
        </p:spPr>
        <p:txBody>
          <a:bodyPr wrap="square" lIns="61896" tIns="30948" rIns="61896" bIns="30948">
            <a:spAutoFit/>
          </a:bodyPr>
          <a:lstStyle/>
          <a:p>
            <a:pPr algn="ctr">
              <a:spcAft>
                <a:spcPts val="75"/>
              </a:spcAft>
              <a:defRPr/>
            </a:pPr>
            <a:r>
              <a:rPr lang="es-ES_tradnl" sz="2000" b="1" dirty="0">
                <a:solidFill>
                  <a:schemeClr val="tx2"/>
                </a:solidFill>
                <a:latin typeface="Calibri" panose="020F0502020204030204" pitchFamily="34" charset="0"/>
                <a:ea typeface="Tahoma" panose="020B0604030504040204" pitchFamily="34" charset="0"/>
                <a:cs typeface="Calibri" panose="020F0502020204030204" pitchFamily="34" charset="0"/>
              </a:rPr>
              <a:t>Definiciones Operativas Relacionadas a Dengue</a:t>
            </a:r>
            <a:endParaRPr lang="es-ES" sz="2000" b="1" dirty="0">
              <a:solidFill>
                <a:schemeClr val="tx2"/>
              </a:solidFill>
              <a:latin typeface="Calibri" panose="020F0502020204030204" pitchFamily="34" charset="0"/>
              <a:ea typeface="Tahoma" panose="020B0604030504040204" pitchFamily="34" charset="0"/>
              <a:cs typeface="Calibri" panose="020F0502020204030204" pitchFamily="34" charset="0"/>
            </a:endParaRPr>
          </a:p>
        </p:txBody>
      </p:sp>
      <p:graphicFrame>
        <p:nvGraphicFramePr>
          <p:cNvPr id="9" name="3 Marcador de contenido">
            <a:extLst>
              <a:ext uri="{FF2B5EF4-FFF2-40B4-BE49-F238E27FC236}">
                <a16:creationId xmlns:a16="http://schemas.microsoft.com/office/drawing/2014/main" id="{76C89591-89CA-CFB9-D99C-9F58BDF8C238}"/>
              </a:ext>
            </a:extLst>
          </p:cNvPr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2198438334"/>
              </p:ext>
            </p:extLst>
          </p:nvPr>
        </p:nvGraphicFramePr>
        <p:xfrm>
          <a:off x="215516" y="771550"/>
          <a:ext cx="8712968" cy="4069080"/>
        </p:xfrm>
        <a:graphic>
          <a:graphicData uri="http://schemas.openxmlformats.org/drawingml/2006/table">
            <a:tbl>
              <a:tblPr firstRow="1" bandRow="1">
                <a:tableStyleId>{00A15C55-8517-42AA-B614-E9B94910E393}</a:tableStyleId>
              </a:tblPr>
              <a:tblGrid>
                <a:gridCol w="169218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02078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150280">
                <a:tc>
                  <a:txBody>
                    <a:bodyPr/>
                    <a:lstStyle/>
                    <a:p>
                      <a:pPr algn="ctr"/>
                      <a:r>
                        <a:rPr lang="es-PE" sz="1500" dirty="0"/>
                        <a:t>DEFINICIONES DE CASO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PE" sz="2000" dirty="0"/>
                        <a:t>DESCRPCIÖN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endParaRPr lang="es-PE" sz="1500" b="1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  <a:p>
                      <a:endParaRPr lang="es-PE" sz="1500" b="1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  <a:p>
                      <a:r>
                        <a:rPr lang="es-PE" sz="1500" b="1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CASO PROBABLE DE DENGUE</a:t>
                      </a:r>
                    </a:p>
                    <a:p>
                      <a:r>
                        <a:rPr lang="es-PE" sz="1500" b="1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(SIN SIGNOS DE ALARMA)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s-PE" sz="1500" b="0" i="0" u="none" strike="noStrike" kern="1200" baseline="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Se refiere </a:t>
                      </a:r>
                      <a:r>
                        <a:rPr lang="es-PE" sz="1500" b="1" i="0" u="none" strike="noStrike" kern="1200" baseline="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a </a:t>
                      </a:r>
                      <a:r>
                        <a:rPr lang="es-PE" sz="1500" b="0" i="0" u="none" strike="noStrike" kern="1200" baseline="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la persona con fiebre, menor o igual a 07 días de evolución, que reside o ha visitado áreas de transmisión </a:t>
                      </a:r>
                      <a:r>
                        <a:rPr lang="es-ES" sz="1500" b="0" i="0" u="none" strike="noStrike" kern="1200" baseline="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de dengue o con infestación por el vector </a:t>
                      </a:r>
                      <a:r>
                        <a:rPr lang="es-ES" sz="1500" b="0" i="1" u="none" strike="noStrike" kern="1200" baseline="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Aedes </a:t>
                      </a:r>
                      <a:r>
                        <a:rPr lang="es-ES" sz="1500" b="0" i="1" u="none" strike="noStrike" kern="1200" baseline="0" dirty="0" err="1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aegypti</a:t>
                      </a:r>
                      <a:r>
                        <a:rPr lang="es-ES" sz="1500" b="0" i="1" u="none" strike="noStrike" kern="1200" baseline="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, </a:t>
                      </a:r>
                      <a:r>
                        <a:rPr lang="es-ES" sz="1500" b="0" i="0" u="none" strike="noStrike" kern="1200" baseline="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dentro de los 14 </a:t>
                      </a:r>
                      <a:r>
                        <a:rPr lang="es-ES" sz="1500" b="0" i="0" u="none" strike="noStrike" kern="1200" baseline="0" dirty="0" err="1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dias</a:t>
                      </a:r>
                      <a:r>
                        <a:rPr lang="es-ES" sz="1500" b="0" i="0" u="none" strike="noStrike" kern="1200" baseline="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 antes del inicio de síntomas, y que presenta al menos dos de las siguientes </a:t>
                      </a:r>
                      <a:r>
                        <a:rPr lang="es-PE" sz="1500" b="0" i="0" u="none" strike="noStrike" kern="1200" baseline="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manifestaciones:</a:t>
                      </a:r>
                    </a:p>
                    <a:p>
                      <a:endParaRPr lang="es-PE" sz="1500" b="0" i="0" u="none" strike="noStrike" kern="1200" baseline="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  <a:p>
                      <a:pPr marL="285750" lvl="0" indent="-285750">
                        <a:buFont typeface="Arial" panose="020B0604020202020204" pitchFamily="34" charset="0"/>
                        <a:buChar char="•"/>
                      </a:pPr>
                      <a:r>
                        <a:rPr lang="es-PE" sz="1500" b="0" i="0" u="none" strike="noStrike" kern="1200" baseline="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Cefalea</a:t>
                      </a:r>
                    </a:p>
                    <a:p>
                      <a:pPr marL="285750" lvl="0" indent="-285750">
                        <a:buFont typeface="Arial" panose="020B0604020202020204" pitchFamily="34" charset="0"/>
                        <a:buChar char="•"/>
                      </a:pPr>
                      <a:r>
                        <a:rPr lang="es-PE" sz="1500" b="0" i="0" u="none" strike="noStrike" kern="1200" baseline="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Mialgias</a:t>
                      </a:r>
                    </a:p>
                    <a:p>
                      <a:pPr marL="285750" lvl="0" indent="-285750">
                        <a:buFont typeface="Arial" panose="020B0604020202020204" pitchFamily="34" charset="0"/>
                        <a:buChar char="•"/>
                      </a:pPr>
                      <a:r>
                        <a:rPr lang="es-PE" sz="1500" b="0" i="0" u="none" strike="noStrike" kern="1200" baseline="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Artralgias</a:t>
                      </a:r>
                    </a:p>
                    <a:p>
                      <a:pPr marL="285750" lvl="0" indent="-285750">
                        <a:buFont typeface="Arial" panose="020B0604020202020204" pitchFamily="34" charset="0"/>
                        <a:buChar char="•"/>
                      </a:pPr>
                      <a:r>
                        <a:rPr lang="es-PE" sz="1500" b="0" i="0" u="none" strike="noStrike" kern="1200" baseline="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Dolor ocular o </a:t>
                      </a:r>
                      <a:r>
                        <a:rPr lang="es-PE" sz="1500" b="0" i="0" u="none" strike="noStrike" kern="1200" baseline="0" dirty="0" err="1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retro-ocular</a:t>
                      </a:r>
                      <a:r>
                        <a:rPr lang="es-PE" sz="1500" b="0" i="0" u="none" strike="noStrike" kern="1200" baseline="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.</a:t>
                      </a:r>
                    </a:p>
                    <a:p>
                      <a:pPr marL="285750" lvl="0" indent="-285750">
                        <a:buFont typeface="Arial" panose="020B0604020202020204" pitchFamily="34" charset="0"/>
                        <a:buChar char="•"/>
                      </a:pPr>
                      <a:r>
                        <a:rPr lang="es-PE" sz="1500" b="0" i="0" u="none" strike="noStrike" kern="1200" baseline="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Nauseas/</a:t>
                      </a:r>
                      <a:r>
                        <a:rPr lang="es-PE" sz="1500" b="0" i="0" u="none" strike="noStrike" kern="1200" baseline="0" dirty="0" err="1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vomitos</a:t>
                      </a:r>
                      <a:r>
                        <a:rPr lang="es-PE" sz="1500" b="0" i="0" u="none" strike="noStrike" kern="1200" baseline="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.</a:t>
                      </a:r>
                    </a:p>
                    <a:p>
                      <a:pPr marL="285750" lvl="0" indent="-285750">
                        <a:buFont typeface="Arial" panose="020B0604020202020204" pitchFamily="34" charset="0"/>
                        <a:buChar char="•"/>
                      </a:pPr>
                      <a:r>
                        <a:rPr lang="es-PE" sz="1500" b="0" i="0" u="none" strike="noStrike" kern="1200" baseline="0" dirty="0" err="1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Rash</a:t>
                      </a:r>
                      <a:r>
                        <a:rPr lang="es-PE" sz="1500" b="0" i="0" u="none" strike="noStrike" kern="1200" baseline="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/exantema (aproximadamente a partir del quinto </a:t>
                      </a:r>
                      <a:r>
                        <a:rPr lang="es-PE" sz="1500" b="0" i="0" u="none" strike="noStrike" kern="1200" baseline="0" dirty="0" err="1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dia</a:t>
                      </a:r>
                      <a:r>
                        <a:rPr lang="es-PE" sz="1500" b="0" i="0" u="none" strike="noStrike" kern="1200" baseline="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 de enfermedad).</a:t>
                      </a:r>
                    </a:p>
                    <a:p>
                      <a:endParaRPr lang="es-PE" sz="1500" b="0" i="0" u="none" strike="noStrike" kern="1200" baseline="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  <a:p>
                      <a:r>
                        <a:rPr lang="es-ES" sz="1500" b="0" i="0" u="none" strike="noStrike" kern="1200" baseline="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El hallazgo de leucopenia en un hemograma aumenta la probabilidad de estar frente </a:t>
                      </a:r>
                      <a:r>
                        <a:rPr lang="es-PE" sz="1500" b="1" i="0" u="none" strike="noStrike" kern="1200" baseline="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a </a:t>
                      </a:r>
                      <a:r>
                        <a:rPr lang="es-PE" sz="1500" b="0" i="0" u="none" strike="noStrike" kern="1200" baseline="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un caso de dengue.</a:t>
                      </a:r>
                    </a:p>
                    <a:p>
                      <a:endParaRPr lang="es-PE" sz="15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603579488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Marcador de número de diapositiva 4">
            <a:extLst>
              <a:ext uri="{FF2B5EF4-FFF2-40B4-BE49-F238E27FC236}">
                <a16:creationId xmlns:a16="http://schemas.microsoft.com/office/drawing/2014/main" id="{89E70BDA-DE30-2E8B-4AA1-296FD2A5242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0ABC44B6-E3FC-4C22-A36B-CB102AAE3336}" type="slidenum">
              <a:rPr lang="en-US" smtClean="0"/>
              <a:pPr>
                <a:defRPr/>
              </a:pPr>
              <a:t>15</a:t>
            </a:fld>
            <a:endParaRPr lang="en-US" dirty="0"/>
          </a:p>
        </p:txBody>
      </p:sp>
      <p:graphicFrame>
        <p:nvGraphicFramePr>
          <p:cNvPr id="6" name="3 Marcador de contenido">
            <a:extLst>
              <a:ext uri="{FF2B5EF4-FFF2-40B4-BE49-F238E27FC236}">
                <a16:creationId xmlns:a16="http://schemas.microsoft.com/office/drawing/2014/main" id="{E1208224-10ED-CA18-56E0-F2359EFF9D7B}"/>
              </a:ext>
            </a:extLst>
          </p:cNvPr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3952480036"/>
              </p:ext>
            </p:extLst>
          </p:nvPr>
        </p:nvGraphicFramePr>
        <p:xfrm>
          <a:off x="107504" y="473039"/>
          <a:ext cx="8712968" cy="4069080"/>
        </p:xfrm>
        <a:graphic>
          <a:graphicData uri="http://schemas.openxmlformats.org/drawingml/2006/table">
            <a:tbl>
              <a:tblPr firstRow="1" bandRow="1">
                <a:tableStyleId>{00A15C55-8517-42AA-B614-E9B94910E393}</a:tableStyleId>
              </a:tblPr>
              <a:tblGrid>
                <a:gridCol w="169218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02078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150280">
                <a:tc>
                  <a:txBody>
                    <a:bodyPr/>
                    <a:lstStyle/>
                    <a:p>
                      <a:pPr algn="ctr"/>
                      <a:r>
                        <a:rPr lang="es-PE" sz="15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DEFINICIONES DE CASO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PE" sz="15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DESCRPCIÖN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endParaRPr lang="es-PE" sz="1500" b="1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  <a:p>
                      <a:endParaRPr lang="es-PE" sz="1500" b="1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  <a:p>
                      <a:endParaRPr lang="es-PE" sz="1500" b="1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  <a:p>
                      <a:r>
                        <a:rPr lang="es-PE" sz="1500" b="1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CASO DENGUE </a:t>
                      </a:r>
                      <a:r>
                        <a:rPr lang="es-PE" sz="1500" b="1" u="sng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CON </a:t>
                      </a:r>
                      <a:r>
                        <a:rPr lang="es-PE" sz="1500" b="1" u="none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SIGNOS DE ALARMA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s-ES" sz="1500" b="0" i="0" u="none" strike="noStrike" kern="1200" baseline="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Se refiere a la persona que presenta una o mas de las siguientes manifestaciones:</a:t>
                      </a:r>
                      <a:endParaRPr lang="es-ES" sz="15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  <a:p>
                      <a:pPr marL="285750" indent="-285750">
                        <a:buFont typeface="Wingdings" panose="05000000000000000000" pitchFamily="2" charset="2"/>
                        <a:buChar char="ü"/>
                      </a:pPr>
                      <a:endParaRPr lang="es-ES" sz="15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  <a:p>
                      <a:pPr marL="285750" indent="-285750">
                        <a:buFont typeface="Arial" panose="020B0604020202020204" pitchFamily="34" charset="0"/>
                        <a:buChar char="•"/>
                      </a:pPr>
                      <a:r>
                        <a:rPr lang="es-ES" sz="1500" b="0" i="0" u="none" strike="noStrike" kern="1200" baseline="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Dolor abdominal intenso y continuo o dolor a la palpación del abdomen</a:t>
                      </a:r>
                    </a:p>
                    <a:p>
                      <a:pPr marL="285750" indent="-285750">
                        <a:buFont typeface="Arial" panose="020B0604020202020204" pitchFamily="34" charset="0"/>
                        <a:buChar char="•"/>
                      </a:pPr>
                      <a:r>
                        <a:rPr lang="es-PE" sz="1500" b="0" i="0" u="none" strike="noStrike" kern="1200" baseline="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Vómitos persistentes.</a:t>
                      </a:r>
                    </a:p>
                    <a:p>
                      <a:pPr marL="285750" indent="-285750">
                        <a:buFont typeface="Arial" panose="020B0604020202020204" pitchFamily="34" charset="0"/>
                        <a:buChar char="•"/>
                      </a:pPr>
                      <a:r>
                        <a:rPr lang="es-ES" sz="1500" b="0" i="0" u="none" strike="noStrike" kern="1200" baseline="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Sangrado de mucosas y/o piel de cualquier tipo: Gingivorragia, epistaxis, </a:t>
                      </a:r>
                      <a:r>
                        <a:rPr lang="es-PE" sz="1500" b="0" i="0" u="none" strike="noStrike" kern="1200" baseline="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metrorragia, hipermenorrea y hematomas.</a:t>
                      </a:r>
                    </a:p>
                    <a:p>
                      <a:pPr marL="285750" indent="-285750">
                        <a:buFont typeface="Arial" panose="020B0604020202020204" pitchFamily="34" charset="0"/>
                        <a:buChar char="•"/>
                      </a:pPr>
                      <a:r>
                        <a:rPr lang="es-PE" sz="1500" b="0" i="0" u="none" strike="noStrike" kern="1200" baseline="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Letargia, inquietud o irritabilidad.</a:t>
                      </a:r>
                    </a:p>
                    <a:p>
                      <a:pPr marL="285750" indent="-285750">
                        <a:buFont typeface="Arial" panose="020B0604020202020204" pitchFamily="34" charset="0"/>
                        <a:buChar char="•"/>
                      </a:pPr>
                      <a:r>
                        <a:rPr lang="es-PE" sz="1500" b="0" i="0" u="none" strike="noStrike" kern="1200" baseline="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Derrame seroso al examen clínico o por estudio de imágenes (ascitis, derrame pleural o derrame </a:t>
                      </a:r>
                      <a:r>
                        <a:rPr lang="es-PE" sz="1500" b="0" i="0" u="none" strike="noStrike" kern="1200" baseline="0" dirty="0" err="1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pericardico</a:t>
                      </a:r>
                      <a:r>
                        <a:rPr lang="es-PE" sz="1500" b="0" i="0" u="none" strike="noStrike" kern="1200" baseline="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).</a:t>
                      </a:r>
                    </a:p>
                    <a:p>
                      <a:pPr marL="285750" indent="-285750">
                        <a:buFont typeface="Arial" panose="020B0604020202020204" pitchFamily="34" charset="0"/>
                        <a:buChar char="•"/>
                      </a:pPr>
                      <a:r>
                        <a:rPr lang="es-PE" sz="1500" b="0" i="0" u="none" strike="noStrike" kern="1200" baseline="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Lipotimia</a:t>
                      </a:r>
                    </a:p>
                    <a:p>
                      <a:pPr marL="285750" indent="-285750">
                        <a:buFont typeface="Arial" panose="020B0604020202020204" pitchFamily="34" charset="0"/>
                        <a:buChar char="•"/>
                      </a:pPr>
                      <a:r>
                        <a:rPr lang="es-ES" sz="1500" b="0" i="0" u="none" strike="noStrike" kern="1200" baseline="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Hepatomegalia (mayor a 2 cm por debajo del reborde costal derecho).</a:t>
                      </a:r>
                    </a:p>
                    <a:p>
                      <a:pPr marL="285750" indent="-285750">
                        <a:buFont typeface="Arial" panose="020B0604020202020204" pitchFamily="34" charset="0"/>
                        <a:buChar char="•"/>
                      </a:pPr>
                      <a:r>
                        <a:rPr lang="es-PE" sz="1500" b="0" i="0" u="none" strike="noStrike" kern="1200" baseline="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Aumento progresivo del hematocrito.</a:t>
                      </a:r>
                      <a:endParaRPr lang="es-ES" sz="1500" b="0" i="0" u="none" strike="noStrike" kern="1200" baseline="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  <a:p>
                      <a:pPr marL="0" indent="0">
                        <a:buFont typeface="Wingdings" panose="05000000000000000000" pitchFamily="2" charset="2"/>
                        <a:buNone/>
                      </a:pPr>
                      <a:endParaRPr lang="es-ES" sz="1500" b="0" i="0" u="none" strike="noStrike" kern="1200" baseline="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  <a:p>
                      <a:pPr marL="0" indent="0">
                        <a:buFont typeface="Wingdings" panose="05000000000000000000" pitchFamily="2" charset="2"/>
                        <a:buNone/>
                      </a:pPr>
                      <a:endParaRPr lang="es-ES" sz="15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7" name="Text Box 832">
            <a:extLst>
              <a:ext uri="{FF2B5EF4-FFF2-40B4-BE49-F238E27FC236}">
                <a16:creationId xmlns:a16="http://schemas.microsoft.com/office/drawing/2014/main" id="{E33424F2-1280-4ACA-6C1F-680EDE75FA2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7504" y="129682"/>
            <a:ext cx="8768712" cy="370277"/>
          </a:xfrm>
          <a:prstGeom prst="rect">
            <a:avLst/>
          </a:prstGeom>
          <a:noFill/>
          <a:ln w="19050">
            <a:noFill/>
            <a:miter lim="800000"/>
            <a:headEnd/>
            <a:tailEnd/>
          </a:ln>
        </p:spPr>
        <p:txBody>
          <a:bodyPr wrap="square" lIns="61896" tIns="30948" rIns="61896" bIns="30948">
            <a:spAutoFit/>
          </a:bodyPr>
          <a:lstStyle/>
          <a:p>
            <a:pPr algn="ctr">
              <a:spcAft>
                <a:spcPts val="75"/>
              </a:spcAft>
              <a:defRPr/>
            </a:pPr>
            <a:r>
              <a:rPr lang="es-ES_tradnl" sz="2000" b="1" dirty="0">
                <a:solidFill>
                  <a:schemeClr val="tx2"/>
                </a:solidFill>
                <a:latin typeface="Calibri" panose="020F0502020204030204" pitchFamily="34" charset="0"/>
                <a:ea typeface="Tahoma" panose="020B0604030504040204" pitchFamily="34" charset="0"/>
                <a:cs typeface="Calibri" panose="020F0502020204030204" pitchFamily="34" charset="0"/>
              </a:rPr>
              <a:t>Definiciones Operativas Relacionadas a Dengue</a:t>
            </a:r>
            <a:endParaRPr lang="es-ES" sz="2000" b="1" dirty="0">
              <a:solidFill>
                <a:schemeClr val="tx2"/>
              </a:solidFill>
              <a:latin typeface="Calibri" panose="020F0502020204030204" pitchFamily="34" charset="0"/>
              <a:ea typeface="Tahoma" panose="020B0604030504040204" pitchFamily="34" charset="0"/>
              <a:cs typeface="Calibri" panose="020F05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792016319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Marcador de número de diapositiva 4">
            <a:extLst>
              <a:ext uri="{FF2B5EF4-FFF2-40B4-BE49-F238E27FC236}">
                <a16:creationId xmlns:a16="http://schemas.microsoft.com/office/drawing/2014/main" id="{15D73CDA-740A-FC3C-B357-6104B07B102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0ABC44B6-E3FC-4C22-A36B-CB102AAE3336}" type="slidenum">
              <a:rPr lang="en-US" smtClean="0"/>
              <a:pPr>
                <a:defRPr/>
              </a:pPr>
              <a:t>16</a:t>
            </a:fld>
            <a:endParaRPr lang="en-US" dirty="0"/>
          </a:p>
        </p:txBody>
      </p:sp>
      <p:graphicFrame>
        <p:nvGraphicFramePr>
          <p:cNvPr id="7" name="3 Marcador de contenido">
            <a:extLst>
              <a:ext uri="{FF2B5EF4-FFF2-40B4-BE49-F238E27FC236}">
                <a16:creationId xmlns:a16="http://schemas.microsoft.com/office/drawing/2014/main" id="{372EC9A8-05D0-6D30-BC39-C92F12155158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866647560"/>
              </p:ext>
            </p:extLst>
          </p:nvPr>
        </p:nvGraphicFramePr>
        <p:xfrm>
          <a:off x="215516" y="904735"/>
          <a:ext cx="8712968" cy="3731880"/>
        </p:xfrm>
        <a:graphic>
          <a:graphicData uri="http://schemas.openxmlformats.org/drawingml/2006/table">
            <a:tbl>
              <a:tblPr firstRow="1" bandRow="1">
                <a:tableStyleId>{00A15C55-8517-42AA-B614-E9B94910E393}</a:tableStyleId>
              </a:tblPr>
              <a:tblGrid>
                <a:gridCol w="212423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58873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440040">
                <a:tc>
                  <a:txBody>
                    <a:bodyPr/>
                    <a:lstStyle/>
                    <a:p>
                      <a:pPr algn="ctr"/>
                      <a:r>
                        <a:rPr lang="es-PE" sz="15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DEFINICIONES DE CASO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PE" sz="15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DESCRIPCIÓN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endParaRPr lang="es-PE" sz="1500" b="1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  <a:p>
                      <a:endParaRPr lang="es-PE" sz="1500" b="1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  <a:p>
                      <a:r>
                        <a:rPr lang="es-PE" sz="1500" b="1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CASO PROBABLE DE DENGUE GRAVE</a:t>
                      </a:r>
                      <a:endParaRPr lang="es-PE" sz="1500" b="1" u="none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s-ES" sz="1500" b="0" i="0" u="none" strike="noStrike" kern="1200" baseline="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Se refiere a la persona con o sin signos de alarma que presenta además por lo menos uno de los siguientes signos</a:t>
                      </a:r>
                    </a:p>
                    <a:p>
                      <a:endParaRPr lang="es-ES" sz="1500" b="0" i="0" u="none" strike="noStrike" kern="1200" baseline="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  <a:p>
                      <a:pPr marL="285750" indent="-285750">
                        <a:buFont typeface="Arial" panose="020B0604020202020204" pitchFamily="34" charset="0"/>
                        <a:buChar char="•"/>
                      </a:pPr>
                      <a:r>
                        <a:rPr lang="es-ES" sz="1500" b="0" i="0" u="none" strike="noStrike" kern="1200" baseline="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S</a:t>
                      </a:r>
                      <a:r>
                        <a:rPr lang="es-PE" sz="1500" b="0" i="0" u="none" strike="noStrike" kern="1200" baseline="0" dirty="0" err="1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ignos</a:t>
                      </a:r>
                      <a:r>
                        <a:rPr lang="es-PE" sz="1500" b="0" i="0" u="none" strike="noStrike" kern="1200" baseline="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 de choque hipovolémico.</a:t>
                      </a:r>
                    </a:p>
                    <a:p>
                      <a:pPr marL="285750" indent="-285750">
                        <a:buFont typeface="Arial" panose="020B0604020202020204" pitchFamily="34" charset="0"/>
                        <a:buChar char="•"/>
                      </a:pPr>
                      <a:r>
                        <a:rPr lang="es-PE" sz="1500" b="0" i="0" u="none" strike="noStrike" kern="1200" baseline="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Síndrome de dificultad respiratoria debido a extravasación importante de plasma.</a:t>
                      </a:r>
                    </a:p>
                    <a:p>
                      <a:pPr marL="285750" indent="-285750">
                        <a:buFont typeface="Arial" panose="020B0604020202020204" pitchFamily="34" charset="0"/>
                        <a:buChar char="•"/>
                      </a:pPr>
                      <a:r>
                        <a:rPr lang="es-ES" sz="1500" b="0" i="0" u="none" strike="noStrike" kern="1200" baseline="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Sangrado grave, según criterio clínico (según la evaluación del medico tratante). </a:t>
                      </a:r>
                      <a:r>
                        <a:rPr lang="es-PE" sz="1500" b="0" i="0" u="none" strike="noStrike" kern="1200" baseline="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Ejemplo: Hematemesis, melena, metrorragia voluminosa, sangrado del sistema nervioso central.</a:t>
                      </a:r>
                    </a:p>
                    <a:p>
                      <a:pPr marL="285750" indent="-285750">
                        <a:buFont typeface="Arial" panose="020B0604020202020204" pitchFamily="34" charset="0"/>
                        <a:buChar char="•"/>
                      </a:pPr>
                      <a:r>
                        <a:rPr lang="es-PE" sz="1500" b="0" i="0" u="none" strike="noStrike" kern="1200" baseline="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Compromiso grave de órganos:</a:t>
                      </a:r>
                    </a:p>
                    <a:p>
                      <a:pPr marL="285750" indent="-285750">
                        <a:buFont typeface="Arial" panose="020B0604020202020204" pitchFamily="34" charset="0"/>
                        <a:buChar char="•"/>
                      </a:pPr>
                      <a:r>
                        <a:rPr lang="es-PE" sz="1500" b="0" i="0" u="none" strike="noStrike" kern="1200" baseline="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Miocarditis</a:t>
                      </a:r>
                    </a:p>
                    <a:p>
                      <a:pPr marL="285750" indent="-285750">
                        <a:buFont typeface="Arial" panose="020B0604020202020204" pitchFamily="34" charset="0"/>
                        <a:buChar char="•"/>
                      </a:pPr>
                      <a:r>
                        <a:rPr lang="es-ES" sz="1500" b="0" i="0" u="none" strike="noStrike" kern="1200" baseline="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En el sistema nervioso central: Encefalitis, trastorno de la conciencia, escala de </a:t>
                      </a:r>
                      <a:r>
                        <a:rPr lang="pt-BR" sz="1500" b="0" i="0" u="none" strike="noStrike" kern="1200" baseline="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Glasgow menor de 15, convulsiones</a:t>
                      </a:r>
                    </a:p>
                    <a:p>
                      <a:pPr marL="285750" indent="-285750">
                        <a:buFont typeface="Arial" panose="020B0604020202020204" pitchFamily="34" charset="0"/>
                        <a:buChar char="•"/>
                      </a:pPr>
                      <a:r>
                        <a:rPr lang="sv-SE" sz="1500" b="0" i="0" u="none" strike="noStrike" kern="1200" baseline="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Hepatitis: TGO, TGP 1000 Ul.</a:t>
                      </a:r>
                      <a:endParaRPr lang="es-PE" sz="1500" b="0" i="0" u="none" strike="noStrike" kern="1200" baseline="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10" name="Text Box 832">
            <a:extLst>
              <a:ext uri="{FF2B5EF4-FFF2-40B4-BE49-F238E27FC236}">
                <a16:creationId xmlns:a16="http://schemas.microsoft.com/office/drawing/2014/main" id="{73D82BF6-59D8-425A-34BE-7813E0749EE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747" y="307589"/>
            <a:ext cx="8768712" cy="370277"/>
          </a:xfrm>
          <a:prstGeom prst="rect">
            <a:avLst/>
          </a:prstGeom>
          <a:noFill/>
          <a:ln w="19050">
            <a:noFill/>
            <a:miter lim="800000"/>
            <a:headEnd/>
            <a:tailEnd/>
          </a:ln>
        </p:spPr>
        <p:txBody>
          <a:bodyPr wrap="square" lIns="61896" tIns="30948" rIns="61896" bIns="30948">
            <a:spAutoFit/>
          </a:bodyPr>
          <a:lstStyle/>
          <a:p>
            <a:pPr algn="ctr">
              <a:spcAft>
                <a:spcPts val="75"/>
              </a:spcAft>
              <a:defRPr/>
            </a:pPr>
            <a:r>
              <a:rPr lang="es-ES_tradnl" sz="2000" b="1" dirty="0">
                <a:solidFill>
                  <a:schemeClr val="tx2"/>
                </a:solidFill>
                <a:latin typeface="+mj-lt"/>
                <a:ea typeface="Tahoma" panose="020B0604030504040204" pitchFamily="34" charset="0"/>
                <a:cs typeface="Tahoma" panose="020B0604030504040204" pitchFamily="34" charset="0"/>
              </a:rPr>
              <a:t>Definiciones Operativas Relacionadas a Dengue</a:t>
            </a:r>
            <a:endParaRPr lang="es-ES" sz="2000" b="1" dirty="0">
              <a:solidFill>
                <a:schemeClr val="tx2"/>
              </a:solidFill>
              <a:latin typeface="+mj-lt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334332120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Marcador de número de diapositiva 4">
            <a:extLst>
              <a:ext uri="{FF2B5EF4-FFF2-40B4-BE49-F238E27FC236}">
                <a16:creationId xmlns:a16="http://schemas.microsoft.com/office/drawing/2014/main" id="{DC3D364D-1133-660A-AE22-4F9ED14AF8B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0ABC44B6-E3FC-4C22-A36B-CB102AAE3336}" type="slidenum">
              <a:rPr lang="en-US" smtClean="0"/>
              <a:pPr>
                <a:defRPr/>
              </a:pPr>
              <a:t>17</a:t>
            </a:fld>
            <a:endParaRPr lang="en-US" dirty="0"/>
          </a:p>
        </p:txBody>
      </p:sp>
      <p:graphicFrame>
        <p:nvGraphicFramePr>
          <p:cNvPr id="6" name="3 Marcador de contenido">
            <a:extLst>
              <a:ext uri="{FF2B5EF4-FFF2-40B4-BE49-F238E27FC236}">
                <a16:creationId xmlns:a16="http://schemas.microsoft.com/office/drawing/2014/main" id="{DA8EDEE9-CADD-2C9A-6950-B0E6037DCB50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098670217"/>
              </p:ext>
            </p:extLst>
          </p:nvPr>
        </p:nvGraphicFramePr>
        <p:xfrm>
          <a:off x="215516" y="699542"/>
          <a:ext cx="8712968" cy="4160520"/>
        </p:xfrm>
        <a:graphic>
          <a:graphicData uri="http://schemas.openxmlformats.org/drawingml/2006/table">
            <a:tbl>
              <a:tblPr firstRow="1" bandRow="1">
                <a:tableStyleId>{00A15C55-8517-42AA-B614-E9B94910E393}</a:tableStyleId>
              </a:tblPr>
              <a:tblGrid>
                <a:gridCol w="212423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58873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440040">
                <a:tc>
                  <a:txBody>
                    <a:bodyPr/>
                    <a:lstStyle/>
                    <a:p>
                      <a:pPr algn="ctr"/>
                      <a:r>
                        <a:rPr lang="es-PE" sz="18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DEFINICIONES DE CASO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PE" sz="18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DESCRIPCIÓN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endParaRPr lang="es-PE" sz="1500" b="1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  <a:p>
                      <a:endParaRPr lang="es-PE" sz="1500" b="1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  <a:p>
                      <a:endParaRPr lang="es-PE" sz="1500" b="1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  <a:p>
                      <a:endParaRPr lang="es-PE" sz="1500" b="1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  <a:p>
                      <a:r>
                        <a:rPr lang="es-PE" sz="1500" b="1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CASO CONFIRMADO</a:t>
                      </a:r>
                      <a:endParaRPr lang="es-PE" sz="1500" b="1" u="none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s-PE" sz="1500" b="0" i="0" u="none" strike="noStrike" kern="1200" baseline="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Se refiere a la persona que se considera caso </a:t>
                      </a:r>
                      <a:r>
                        <a:rPr lang="es-ES" sz="1500" b="0" i="0" u="none" strike="noStrike" kern="1200" baseline="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probable de dengue que cumpla cualquiera de los siguientes criterios:</a:t>
                      </a:r>
                    </a:p>
                    <a:p>
                      <a:endParaRPr lang="es-ES" sz="1500" b="0" i="0" u="none" strike="noStrike" kern="1200" baseline="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  <a:p>
                      <a:r>
                        <a:rPr lang="es-ES" sz="1500" b="0" i="0" u="none" strike="noStrike" kern="1200" baseline="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a) Resultado positivo a una o mas de las siguientes pruebas de laboratorio:</a:t>
                      </a:r>
                      <a:endParaRPr lang="es-PE" sz="1500" b="0" i="0" u="none" strike="noStrike" kern="1200" baseline="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  <a:p>
                      <a:endParaRPr lang="es-PE" sz="1500" b="0" i="0" u="none" strike="noStrike" kern="1200" baseline="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  <a:p>
                      <a:pPr marL="285750" indent="-285750">
                        <a:buFont typeface="Arial" panose="020B0604020202020204" pitchFamily="34" charset="0"/>
                        <a:buChar char="•"/>
                      </a:pPr>
                      <a:r>
                        <a:rPr lang="es-ES" sz="1500" b="0" i="0" u="none" strike="noStrike" kern="1200" baseline="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Prueba molecular (RT-PCR en tiempo real, RT-PCR multiplex).</a:t>
                      </a:r>
                    </a:p>
                    <a:p>
                      <a:pPr marL="285750" indent="-285750">
                        <a:buFont typeface="Arial" panose="020B0604020202020204" pitchFamily="34" charset="0"/>
                        <a:buChar char="•"/>
                      </a:pPr>
                      <a:r>
                        <a:rPr lang="es-PE" sz="1500" b="0" i="0" u="none" strike="noStrike" kern="1200" baseline="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ELISA </a:t>
                      </a:r>
                      <a:r>
                        <a:rPr lang="es-PE" sz="1500" b="0" i="0" u="none" strike="noStrike" kern="1200" baseline="0" dirty="0" err="1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Antigeno</a:t>
                      </a:r>
                      <a:r>
                        <a:rPr lang="es-PE" sz="1500" b="0" i="0" u="none" strike="noStrike" kern="1200" baseline="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 NS1.</a:t>
                      </a:r>
                    </a:p>
                    <a:p>
                      <a:pPr marL="285750" indent="-285750">
                        <a:buFont typeface="Arial" panose="020B0604020202020204" pitchFamily="34" charset="0"/>
                        <a:buChar char="•"/>
                      </a:pPr>
                      <a:r>
                        <a:rPr lang="es-ES" sz="1500" b="0" i="0" u="none" strike="noStrike" kern="1200" baseline="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ELISA IgM para dengue, que cumplan definición de caso en zona endémica y/o en un contexto de brote </a:t>
                      </a:r>
                      <a:r>
                        <a:rPr lang="es-PE" sz="1500" b="0" i="0" u="none" strike="noStrike" kern="1200" baseline="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o epidemia..</a:t>
                      </a:r>
                    </a:p>
                    <a:p>
                      <a:pPr marL="285750" indent="-285750">
                        <a:buFont typeface="Arial" panose="020B0604020202020204" pitchFamily="34" charset="0"/>
                        <a:buChar char="•"/>
                      </a:pPr>
                      <a:r>
                        <a:rPr lang="es-ES" sz="1500" b="0" i="0" u="none" strike="noStrike" kern="1200" baseline="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Evidencia de seroconversión de ELISA IgM en muestras pareadas para casos en zonas donde no hay transmisión de dengue. La segunda muestra debe ser tomada a los 14 </a:t>
                      </a:r>
                      <a:r>
                        <a:rPr lang="es-ES" sz="1500" b="0" i="0" u="none" strike="noStrike" kern="1200" baseline="0" dirty="0" err="1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dias</a:t>
                      </a:r>
                      <a:r>
                        <a:rPr lang="es-ES" sz="1500" b="0" i="0" u="none" strike="noStrike" kern="1200" baseline="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 del inicio de síntomas y no debe exceder los 30 días desde el inicio de síntomas.</a:t>
                      </a:r>
                    </a:p>
                    <a:p>
                      <a:pPr marL="285750" indent="-285750">
                        <a:buFont typeface="Arial" panose="020B0604020202020204" pitchFamily="34" charset="0"/>
                        <a:buChar char="•"/>
                      </a:pPr>
                      <a:r>
                        <a:rPr lang="es-ES" sz="1500" b="0" i="0" u="none" strike="noStrike" kern="1200" baseline="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Aislamiento viral en cultivo celular u otros sistemas biológicos</a:t>
                      </a:r>
                    </a:p>
                    <a:p>
                      <a:pPr marL="285750" indent="-285750">
                        <a:buFont typeface="Arial" panose="020B0604020202020204" pitchFamily="34" charset="0"/>
                        <a:buChar char="•"/>
                      </a:pPr>
                      <a:r>
                        <a:rPr lang="pt-BR" sz="1500" b="0" i="0" u="none" strike="noStrike" kern="1200" baseline="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Histopatologia e </a:t>
                      </a:r>
                      <a:r>
                        <a:rPr lang="pt-BR" sz="1500" b="0" i="0" u="none" strike="noStrike" kern="1200" baseline="0" dirty="0" err="1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inmunohistoquimica</a:t>
                      </a:r>
                      <a:r>
                        <a:rPr lang="pt-BR" sz="1500" b="0" i="0" u="none" strike="noStrike" kern="1200" baseline="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 de </a:t>
                      </a:r>
                      <a:r>
                        <a:rPr lang="pt-BR" sz="1500" b="0" i="0" u="none" strike="noStrike" kern="1200" baseline="0" dirty="0" err="1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tejido</a:t>
                      </a:r>
                      <a:r>
                        <a:rPr lang="pt-BR" sz="1500" b="0" i="0" u="none" strike="noStrike" kern="1200" baseline="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.</a:t>
                      </a:r>
                      <a:endParaRPr lang="es-ES" sz="15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7" name="Text Box 832">
            <a:extLst>
              <a:ext uri="{FF2B5EF4-FFF2-40B4-BE49-F238E27FC236}">
                <a16:creationId xmlns:a16="http://schemas.microsoft.com/office/drawing/2014/main" id="{B7F71E25-E171-E803-55A5-6E1FCD7B507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4579" y="80811"/>
            <a:ext cx="8768712" cy="370277"/>
          </a:xfrm>
          <a:prstGeom prst="rect">
            <a:avLst/>
          </a:prstGeom>
          <a:noFill/>
          <a:ln w="19050">
            <a:noFill/>
            <a:miter lim="800000"/>
            <a:headEnd/>
            <a:tailEnd/>
          </a:ln>
        </p:spPr>
        <p:txBody>
          <a:bodyPr wrap="square" lIns="61896" tIns="30948" rIns="61896" bIns="30948">
            <a:spAutoFit/>
          </a:bodyPr>
          <a:lstStyle/>
          <a:p>
            <a:pPr algn="ctr">
              <a:spcAft>
                <a:spcPts val="75"/>
              </a:spcAft>
              <a:defRPr/>
            </a:pPr>
            <a:r>
              <a:rPr lang="es-ES_tradnl" sz="2000" b="1" dirty="0">
                <a:solidFill>
                  <a:schemeClr val="tx2"/>
                </a:solidFill>
                <a:latin typeface="+mj-lt"/>
                <a:ea typeface="Tahoma" panose="020B0604030504040204" pitchFamily="34" charset="0"/>
                <a:cs typeface="Tahoma" panose="020B0604030504040204" pitchFamily="34" charset="0"/>
              </a:rPr>
              <a:t>Definiciones Operativas Relacionadas a Dengue</a:t>
            </a:r>
            <a:endParaRPr lang="es-ES" sz="2000" b="1" dirty="0">
              <a:solidFill>
                <a:schemeClr val="tx2"/>
              </a:solidFill>
              <a:latin typeface="+mj-lt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686446178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Marcador de contenido 2">
            <a:extLst>
              <a:ext uri="{FF2B5EF4-FFF2-40B4-BE49-F238E27FC236}">
                <a16:creationId xmlns:a16="http://schemas.microsoft.com/office/drawing/2014/main" id="{845612BC-990C-C1F9-8EBF-3B38AB37D956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es-PE"/>
          </a:p>
        </p:txBody>
      </p:sp>
      <p:sp>
        <p:nvSpPr>
          <p:cNvPr id="5" name="Marcador de número de diapositiva 4">
            <a:extLst>
              <a:ext uri="{FF2B5EF4-FFF2-40B4-BE49-F238E27FC236}">
                <a16:creationId xmlns:a16="http://schemas.microsoft.com/office/drawing/2014/main" id="{9ABE8D27-28FD-2DCF-9459-EE1D995B41D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0ABC44B6-E3FC-4C22-A36B-CB102AAE3336}" type="slidenum">
              <a:rPr lang="en-US" smtClean="0"/>
              <a:pPr>
                <a:defRPr/>
              </a:pPr>
              <a:t>18</a:t>
            </a:fld>
            <a:endParaRPr lang="en-US" dirty="0"/>
          </a:p>
        </p:txBody>
      </p:sp>
      <p:graphicFrame>
        <p:nvGraphicFramePr>
          <p:cNvPr id="6" name="3 Marcador de contenido">
            <a:extLst>
              <a:ext uri="{FF2B5EF4-FFF2-40B4-BE49-F238E27FC236}">
                <a16:creationId xmlns:a16="http://schemas.microsoft.com/office/drawing/2014/main" id="{C322BC1E-15D4-92F3-D987-30A987FC039F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892128868"/>
              </p:ext>
            </p:extLst>
          </p:nvPr>
        </p:nvGraphicFramePr>
        <p:xfrm>
          <a:off x="215516" y="699542"/>
          <a:ext cx="8768712" cy="1874520"/>
        </p:xfrm>
        <a:graphic>
          <a:graphicData uri="http://schemas.openxmlformats.org/drawingml/2006/table">
            <a:tbl>
              <a:tblPr firstRow="1" bandRow="1">
                <a:tableStyleId>{00A15C55-8517-42AA-B614-E9B94910E393}</a:tableStyleId>
              </a:tblPr>
              <a:tblGrid>
                <a:gridCol w="212423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64447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440040">
                <a:tc>
                  <a:txBody>
                    <a:bodyPr/>
                    <a:lstStyle/>
                    <a:p>
                      <a:pPr algn="ctr"/>
                      <a:r>
                        <a:rPr lang="es-PE" sz="18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DEFINICIONES DE CASO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PE" sz="18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DESCRIPCIÓN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endParaRPr lang="es-PE" sz="1500" b="1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  <a:p>
                      <a:endParaRPr lang="es-PE" sz="1500" b="1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  <a:p>
                      <a:endParaRPr lang="es-PE" sz="1500" b="1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  <a:p>
                      <a:endParaRPr lang="es-PE" sz="1500" b="1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  <a:p>
                      <a:r>
                        <a:rPr lang="es-PE" sz="1500" b="1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CASO CONFIRMADO</a:t>
                      </a:r>
                      <a:endParaRPr lang="es-PE" sz="1500" b="1" u="none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285750" indent="-285750">
                        <a:buFont typeface="Arial" panose="020B0604020202020204" pitchFamily="34" charset="0"/>
                        <a:buChar char="•"/>
                      </a:pPr>
                      <a:r>
                        <a:rPr lang="es-ES" sz="1500" b="0" i="0" u="none" strike="noStrike" kern="1200" baseline="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Pruebas inmunocromatográficas (NS1/</a:t>
                      </a:r>
                      <a:r>
                        <a:rPr lang="es-ES" sz="1500" b="0" i="0" u="none" strike="noStrike" kern="1200" baseline="0" dirty="0" err="1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lgM</a:t>
                      </a:r>
                      <a:r>
                        <a:rPr lang="es-ES" sz="1500" b="0" i="0" u="none" strike="noStrike" kern="1200" baseline="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/</a:t>
                      </a:r>
                      <a:r>
                        <a:rPr lang="es-ES" sz="1500" b="0" i="0" u="none" strike="noStrike" kern="1200" baseline="0" dirty="0" err="1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lgG</a:t>
                      </a:r>
                      <a:r>
                        <a:rPr lang="es-ES" sz="1500" b="0" i="0" u="none" strike="noStrike" kern="1200" baseline="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) para dengue en situación de </a:t>
                      </a:r>
                      <a:r>
                        <a:rPr lang="es-PE" sz="1500" b="0" i="0" u="none" strike="noStrike" kern="1200" baseline="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epidemia de dengue:</a:t>
                      </a:r>
                    </a:p>
                    <a:p>
                      <a:endParaRPr lang="es-ES" sz="1500" b="0" i="0" u="none" strike="noStrike" kern="1200" baseline="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  <a:p>
                      <a:endParaRPr lang="es-ES" sz="15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7" name="Text Box 832">
            <a:extLst>
              <a:ext uri="{FF2B5EF4-FFF2-40B4-BE49-F238E27FC236}">
                <a16:creationId xmlns:a16="http://schemas.microsoft.com/office/drawing/2014/main" id="{778832D7-134E-AD41-038F-980BCAE1FA4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4579" y="80811"/>
            <a:ext cx="8768712" cy="370277"/>
          </a:xfrm>
          <a:prstGeom prst="rect">
            <a:avLst/>
          </a:prstGeom>
          <a:noFill/>
          <a:ln w="19050">
            <a:noFill/>
            <a:miter lim="800000"/>
            <a:headEnd/>
            <a:tailEnd/>
          </a:ln>
        </p:spPr>
        <p:txBody>
          <a:bodyPr wrap="square" lIns="61896" tIns="30948" rIns="61896" bIns="30948">
            <a:spAutoFit/>
          </a:bodyPr>
          <a:lstStyle/>
          <a:p>
            <a:pPr algn="ctr">
              <a:spcAft>
                <a:spcPts val="75"/>
              </a:spcAft>
              <a:defRPr/>
            </a:pPr>
            <a:r>
              <a:rPr lang="es-ES_tradnl" sz="2000" b="1" dirty="0">
                <a:solidFill>
                  <a:schemeClr val="tx2"/>
                </a:solidFill>
                <a:latin typeface="+mj-lt"/>
                <a:ea typeface="Tahoma" panose="020B0604030504040204" pitchFamily="34" charset="0"/>
                <a:cs typeface="Tahoma" panose="020B0604030504040204" pitchFamily="34" charset="0"/>
              </a:rPr>
              <a:t>Definiciones Operativas Relacionadas a Dengue</a:t>
            </a:r>
            <a:endParaRPr lang="es-ES" sz="2000" b="1" dirty="0">
              <a:solidFill>
                <a:schemeClr val="tx2"/>
              </a:solidFill>
              <a:latin typeface="+mj-lt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467001761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Marcador de número de diapositiva 4">
            <a:extLst>
              <a:ext uri="{FF2B5EF4-FFF2-40B4-BE49-F238E27FC236}">
                <a16:creationId xmlns:a16="http://schemas.microsoft.com/office/drawing/2014/main" id="{7907CF2E-1F7C-95B9-ED7D-F1EA07078C1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0ABC44B6-E3FC-4C22-A36B-CB102AAE3336}" type="slidenum">
              <a:rPr lang="en-US" smtClean="0"/>
              <a:pPr>
                <a:defRPr/>
              </a:pPr>
              <a:t>19</a:t>
            </a:fld>
            <a:endParaRPr lang="en-US" dirty="0"/>
          </a:p>
        </p:txBody>
      </p:sp>
      <p:sp>
        <p:nvSpPr>
          <p:cNvPr id="6" name="Rectángulo: esquinas redondeadas 5">
            <a:extLst>
              <a:ext uri="{FF2B5EF4-FFF2-40B4-BE49-F238E27FC236}">
                <a16:creationId xmlns:a16="http://schemas.microsoft.com/office/drawing/2014/main" id="{F9DB7504-2273-E37F-30E6-2C44BE55EDC1}"/>
              </a:ext>
            </a:extLst>
          </p:cNvPr>
          <p:cNvSpPr/>
          <p:nvPr/>
        </p:nvSpPr>
        <p:spPr>
          <a:xfrm>
            <a:off x="359532" y="195486"/>
            <a:ext cx="8327268" cy="4824536"/>
          </a:xfrm>
          <a:prstGeom prst="roundRect">
            <a:avLst/>
          </a:prstGeom>
          <a:solidFill>
            <a:srgbClr val="093691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s-ES" sz="1500" b="1" dirty="0">
                <a:latin typeface="Calibri" panose="020F0502020204030204" pitchFamily="34" charset="0"/>
                <a:cs typeface="Calibri" panose="020F0502020204030204" pitchFamily="34" charset="0"/>
              </a:rPr>
              <a:t>b) </a:t>
            </a:r>
            <a:r>
              <a:rPr lang="es-ES" b="1" dirty="0">
                <a:latin typeface="Calibri" panose="020F0502020204030204" pitchFamily="34" charset="0"/>
                <a:cs typeface="Calibri" panose="020F0502020204030204" pitchFamily="34" charset="0"/>
              </a:rPr>
              <a:t>Confirmación por nexo epidemiológico:</a:t>
            </a:r>
          </a:p>
          <a:p>
            <a:endParaRPr lang="es-ES" b="1" dirty="0">
              <a:latin typeface="Calibri" panose="020F0502020204030204" pitchFamily="34" charset="0"/>
              <a:cs typeface="Calibri" panose="020F0502020204030204" pitchFamily="34" charset="0"/>
            </a:endParaRPr>
          </a:p>
          <a:p>
            <a:endParaRPr lang="es-ES" b="1" dirty="0">
              <a:latin typeface="Calibri" panose="020F0502020204030204" pitchFamily="34" charset="0"/>
              <a:cs typeface="Calibri" panose="020F0502020204030204" pitchFamily="34" charset="0"/>
            </a:endParaRPr>
          </a:p>
          <a:p>
            <a:r>
              <a:rPr lang="es-ES" b="0" i="0" u="none" strike="noStrike" baseline="0" dirty="0">
                <a:latin typeface="Arial" panose="020B0604020202020204" pitchFamily="34" charset="0"/>
              </a:rPr>
              <a:t>Para situación de brote o epidemia donde se ha comprobado la circulación del virus del dengue y no se confirme circulación simultanea de otras </a:t>
            </a:r>
            <a:r>
              <a:rPr lang="es-ES" b="0" i="0" u="none" strike="noStrike" baseline="0" dirty="0" err="1">
                <a:latin typeface="Arial" panose="020B0604020202020204" pitchFamily="34" charset="0"/>
              </a:rPr>
              <a:t>arbovirus</a:t>
            </a:r>
            <a:r>
              <a:rPr lang="es-ES" b="0" i="0" u="none" strike="noStrike" baseline="0" dirty="0">
                <a:latin typeface="Arial" panose="020B0604020202020204" pitchFamily="34" charset="0"/>
              </a:rPr>
              <a:t> en la misma temporalidad y espacio.</a:t>
            </a:r>
          </a:p>
          <a:p>
            <a:endParaRPr lang="es-ES" dirty="0">
              <a:latin typeface="Arial" panose="020B0604020202020204" pitchFamily="34" charset="0"/>
              <a:cs typeface="Calibri" panose="020F0502020204030204" pitchFamily="34" charset="0"/>
            </a:endParaRPr>
          </a:p>
          <a:p>
            <a:pPr marL="285750" indent="-285750">
              <a:buFont typeface="Wingdings" panose="05000000000000000000" pitchFamily="2" charset="2"/>
              <a:buChar char="ü"/>
            </a:pPr>
            <a:r>
              <a:rPr lang="es-PE" b="0" i="0" u="none" strike="noStrike" baseline="0" dirty="0">
                <a:latin typeface="Arial" panose="020B0604020202020204" pitchFamily="34" charset="0"/>
              </a:rPr>
              <a:t>Que cumple con definición de caso para dengue (criterio epidemiológico mas criterio </a:t>
            </a:r>
            <a:r>
              <a:rPr lang="es-ES" b="0" i="0" u="none" strike="noStrike" baseline="0" dirty="0">
                <a:latin typeface="Arial" panose="020B0604020202020204" pitchFamily="34" charset="0"/>
              </a:rPr>
              <a:t>clínico) y que, dentro de los 200 metros a la redonda de su lugar probable de infección o residencia, se identifiquen casos confirmados por laboratorio con fecha </a:t>
            </a:r>
            <a:r>
              <a:rPr lang="es-PE" b="0" i="0" u="none" strike="noStrike" baseline="0" dirty="0">
                <a:latin typeface="Arial" panose="020B0604020202020204" pitchFamily="34" charset="0"/>
              </a:rPr>
              <a:t>de inicio de síntomas dentro de las dos (02) semanas previas al inicio de síntomas del caso probable a clasificar.</a:t>
            </a:r>
          </a:p>
          <a:p>
            <a:endParaRPr lang="es-ES" b="1" dirty="0">
              <a:latin typeface="Arial" panose="020B0604020202020204" pitchFamily="34" charset="0"/>
              <a:cs typeface="Calibri" panose="020F0502020204030204" pitchFamily="34" charset="0"/>
            </a:endParaRPr>
          </a:p>
          <a:p>
            <a:pPr marL="285750" indent="-285750">
              <a:buFont typeface="Wingdings" panose="05000000000000000000" pitchFamily="2" charset="2"/>
              <a:buChar char="ü"/>
            </a:pPr>
            <a:r>
              <a:rPr lang="es-ES" b="0" i="0" u="none" strike="noStrike" baseline="0" dirty="0">
                <a:latin typeface="Arial" panose="020B0604020202020204" pitchFamily="34" charset="0"/>
              </a:rPr>
              <a:t>No entran a nexo epidemiológico los casos de dengue con signos de alarma y  dengue grave, los mismos que deben contar con ficha epidemiológica y muestra </a:t>
            </a:r>
            <a:r>
              <a:rPr lang="es-PE" b="0" i="0" u="none" strike="noStrike" baseline="0" dirty="0">
                <a:latin typeface="Arial" panose="020B0604020202020204" pitchFamily="34" charset="0"/>
              </a:rPr>
              <a:t>de laboratorio.</a:t>
            </a:r>
            <a:endParaRPr lang="es-ES" dirty="0">
              <a:latin typeface="Calibri" panose="020F0502020204030204" pitchFamily="34" charset="0"/>
              <a:cs typeface="Calibri" panose="020F0502020204030204" pitchFamily="34" charset="0"/>
            </a:endParaRPr>
          </a:p>
          <a:p>
            <a:pPr algn="ctr"/>
            <a:endParaRPr lang="es-PE" dirty="0"/>
          </a:p>
        </p:txBody>
      </p:sp>
    </p:spTree>
    <p:extLst>
      <p:ext uri="{BB962C8B-B14F-4D97-AF65-F5344CB8AC3E}">
        <p14:creationId xmlns:p14="http://schemas.microsoft.com/office/powerpoint/2010/main" val="661994843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DC4520B-5D8D-4CAF-8C1E-E9AB4D5F927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Grupo 5">
            <a:extLst>
              <a:ext uri="{FF2B5EF4-FFF2-40B4-BE49-F238E27FC236}">
                <a16:creationId xmlns:a16="http://schemas.microsoft.com/office/drawing/2014/main" id="{D4777FB3-D31B-8B7F-0DCD-E432DE3FA80C}"/>
              </a:ext>
            </a:extLst>
          </p:cNvPr>
          <p:cNvGrpSpPr/>
          <p:nvPr/>
        </p:nvGrpSpPr>
        <p:grpSpPr>
          <a:xfrm>
            <a:off x="124937" y="-66884"/>
            <a:ext cx="8781335" cy="727862"/>
            <a:chOff x="124937" y="-66884"/>
            <a:chExt cx="8781335" cy="727862"/>
          </a:xfrm>
        </p:grpSpPr>
        <p:pic>
          <p:nvPicPr>
            <p:cNvPr id="7" name="Imagen 6">
              <a:extLst>
                <a:ext uri="{FF2B5EF4-FFF2-40B4-BE49-F238E27FC236}">
                  <a16:creationId xmlns:a16="http://schemas.microsoft.com/office/drawing/2014/main" id="{7F8F9CC0-A64E-C81D-2E8D-70D20E90BEAF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8388424" y="40445"/>
              <a:ext cx="517848" cy="529891"/>
            </a:xfrm>
            <a:prstGeom prst="rect">
              <a:avLst/>
            </a:prstGeom>
          </p:spPr>
        </p:pic>
        <p:pic>
          <p:nvPicPr>
            <p:cNvPr id="8" name="Imagen 7">
              <a:extLst>
                <a:ext uri="{FF2B5EF4-FFF2-40B4-BE49-F238E27FC236}">
                  <a16:creationId xmlns:a16="http://schemas.microsoft.com/office/drawing/2014/main" id="{4D7A7279-30AC-F513-55A5-0B8F321E38FF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124937" y="-66884"/>
              <a:ext cx="1597968" cy="727862"/>
            </a:xfrm>
            <a:prstGeom prst="rect">
              <a:avLst/>
            </a:prstGeom>
          </p:spPr>
        </p:pic>
        <p:pic>
          <p:nvPicPr>
            <p:cNvPr id="9" name="Imagen 8">
              <a:extLst>
                <a:ext uri="{FF2B5EF4-FFF2-40B4-BE49-F238E27FC236}">
                  <a16:creationId xmlns:a16="http://schemas.microsoft.com/office/drawing/2014/main" id="{F71CB203-BD49-9ADD-22E1-5548AC72B8C9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37804" t="27449" r="37542" b="51049"/>
            <a:stretch/>
          </p:blipFill>
          <p:spPr>
            <a:xfrm>
              <a:off x="4139952" y="32101"/>
              <a:ext cx="1080120" cy="529891"/>
            </a:xfrm>
            <a:prstGeom prst="rect">
              <a:avLst/>
            </a:prstGeom>
          </p:spPr>
        </p:pic>
      </p:grpSp>
      <p:sp>
        <p:nvSpPr>
          <p:cNvPr id="2" name="Text Box 832">
            <a:extLst>
              <a:ext uri="{FF2B5EF4-FFF2-40B4-BE49-F238E27FC236}">
                <a16:creationId xmlns:a16="http://schemas.microsoft.com/office/drawing/2014/main" id="{9FA7FF64-4DBB-C672-0190-F8BF7DEF579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9147" y="452812"/>
            <a:ext cx="8768712" cy="370277"/>
          </a:xfrm>
          <a:prstGeom prst="rect">
            <a:avLst/>
          </a:prstGeom>
          <a:noFill/>
          <a:ln w="19050">
            <a:noFill/>
            <a:miter lim="800000"/>
            <a:headEnd/>
            <a:tailEnd/>
          </a:ln>
        </p:spPr>
        <p:txBody>
          <a:bodyPr wrap="square" lIns="61896" tIns="30948" rIns="61896" bIns="30948">
            <a:spAutoFit/>
          </a:bodyPr>
          <a:lstStyle/>
          <a:p>
            <a:pPr algn="ctr">
              <a:spcAft>
                <a:spcPts val="75"/>
              </a:spcAft>
              <a:defRPr/>
            </a:pPr>
            <a:r>
              <a:rPr lang="es-ES_tradnl" sz="2000" b="1" dirty="0">
                <a:solidFill>
                  <a:schemeClr val="tx2"/>
                </a:solidFill>
                <a:latin typeface="+mj-lt"/>
                <a:ea typeface="Tahoma" panose="020B0604030504040204" pitchFamily="34" charset="0"/>
                <a:cs typeface="Tahoma" panose="020B0604030504040204" pitchFamily="34" charset="0"/>
              </a:rPr>
              <a:t>Vigilancia Epidemiológica del Dengue en el Perú</a:t>
            </a:r>
            <a:endParaRPr lang="es-ES" sz="2000" b="1" dirty="0">
              <a:solidFill>
                <a:schemeClr val="tx2"/>
              </a:solidFill>
              <a:latin typeface="+mj-lt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16" name="CuadroTexto 10">
            <a:extLst>
              <a:ext uri="{FF2B5EF4-FFF2-40B4-BE49-F238E27FC236}">
                <a16:creationId xmlns:a16="http://schemas.microsoft.com/office/drawing/2014/main" id="{AEB496FB-D4F6-43B8-B881-686041217809}"/>
              </a:ext>
            </a:extLst>
          </p:cNvPr>
          <p:cNvSpPr txBox="1"/>
          <p:nvPr/>
        </p:nvSpPr>
        <p:spPr>
          <a:xfrm>
            <a:off x="4139952" y="996545"/>
            <a:ext cx="1630102" cy="135045"/>
          </a:xfrm>
          <a:prstGeom prst="rect">
            <a:avLst/>
          </a:prstGeom>
          <a:noFill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tx1"/>
          </a:fontRef>
        </p:style>
        <p:txBody>
          <a:bodyPr wrap="square" rtlCol="0" anchor="t">
            <a:noAutofit/>
          </a:bodyPr>
          <a:lstStyle>
            <a:lvl1pPr marL="0" indent="0">
              <a:defRPr sz="11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070C099B-744B-4096-97DB-75F6E1B3CA57}" type="TxLink">
              <a:rPr lang="en-US" sz="400" b="0" i="0" u="none" strike="noStrike">
                <a:solidFill>
                  <a:srgbClr val="000000"/>
                </a:solidFill>
                <a:latin typeface="Calibri"/>
                <a:ea typeface="Calibri"/>
                <a:cs typeface="Calibri"/>
              </a:rPr>
              <a:pPr/>
              <a:t>267</a:t>
            </a:fld>
            <a:endParaRPr lang="es-PE" sz="400" b="0" dirty="0">
              <a:solidFill>
                <a:sysClr val="windowText" lastClr="000000"/>
              </a:solidFill>
              <a:latin typeface="Bahnschrift" panose="020B0502040204020203" pitchFamily="34" charset="0"/>
              <a:ea typeface="Segoe UI Black" panose="020B0A02040204020203" pitchFamily="34" charset="0"/>
              <a:cs typeface="Segoe UI Semibold" panose="020B0702040204020203" pitchFamily="34" charset="0"/>
            </a:endParaRPr>
          </a:p>
        </p:txBody>
      </p:sp>
      <p:sp>
        <p:nvSpPr>
          <p:cNvPr id="19" name="CuadroTexto 10">
            <a:extLst>
              <a:ext uri="{FF2B5EF4-FFF2-40B4-BE49-F238E27FC236}">
                <a16:creationId xmlns:a16="http://schemas.microsoft.com/office/drawing/2014/main" id="{AEB496FB-D4F6-43B8-B881-686041217809}"/>
              </a:ext>
            </a:extLst>
          </p:cNvPr>
          <p:cNvSpPr txBox="1"/>
          <p:nvPr/>
        </p:nvSpPr>
        <p:spPr>
          <a:xfrm>
            <a:off x="4116989" y="1004445"/>
            <a:ext cx="1630102" cy="415177"/>
          </a:xfrm>
          <a:prstGeom prst="rect">
            <a:avLst/>
          </a:prstGeom>
          <a:noFill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tx1"/>
          </a:fontRef>
        </p:style>
        <p:txBody>
          <a:bodyPr wrap="square" rtlCol="0" anchor="t">
            <a:noAutofit/>
          </a:bodyPr>
          <a:lstStyle>
            <a:lvl1pPr marL="0" indent="0">
              <a:defRPr sz="11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070C099B-744B-4096-97DB-75F6E1B3CA57}" type="TxLink">
              <a:rPr lang="en-US" sz="600" b="0" i="0" u="none" strike="noStrike">
                <a:solidFill>
                  <a:srgbClr val="000000"/>
                </a:solidFill>
                <a:latin typeface="Calibri"/>
                <a:ea typeface="Calibri"/>
                <a:cs typeface="Calibri"/>
              </a:rPr>
              <a:pPr/>
              <a:t>267</a:t>
            </a:fld>
            <a:endParaRPr lang="es-PE" sz="600" b="0">
              <a:solidFill>
                <a:sysClr val="windowText" lastClr="000000"/>
              </a:solidFill>
              <a:latin typeface="Bahnschrift" panose="020B0502040204020203" pitchFamily="34" charset="0"/>
              <a:ea typeface="Segoe UI Black" panose="020B0A02040204020203" pitchFamily="34" charset="0"/>
              <a:cs typeface="Segoe UI Semibold" panose="020B0702040204020203" pitchFamily="34" charset="0"/>
            </a:endParaRPr>
          </a:p>
        </p:txBody>
      </p:sp>
      <p:sp>
        <p:nvSpPr>
          <p:cNvPr id="3" name="object 3">
            <a:extLst>
              <a:ext uri="{FF2B5EF4-FFF2-40B4-BE49-F238E27FC236}">
                <a16:creationId xmlns:a16="http://schemas.microsoft.com/office/drawing/2014/main" id="{3CAD437A-692A-C825-B84D-2ED119F9283C}"/>
              </a:ext>
            </a:extLst>
          </p:cNvPr>
          <p:cNvSpPr txBox="1"/>
          <p:nvPr/>
        </p:nvSpPr>
        <p:spPr>
          <a:xfrm>
            <a:off x="611561" y="1368297"/>
            <a:ext cx="6624736" cy="2846933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05435" marR="94615" indent="-293370">
              <a:lnSpc>
                <a:spcPct val="100000"/>
              </a:lnSpc>
              <a:spcBef>
                <a:spcPts val="100"/>
              </a:spcBef>
              <a:buChar char="•"/>
              <a:tabLst>
                <a:tab pos="305435" algn="l"/>
                <a:tab pos="306070" algn="l"/>
              </a:tabLst>
            </a:pPr>
            <a:r>
              <a:rPr sz="1800" spc="-5" dirty="0">
                <a:latin typeface="Arial MT"/>
                <a:cs typeface="Arial MT"/>
              </a:rPr>
              <a:t>En</a:t>
            </a:r>
            <a:r>
              <a:rPr sz="1800" spc="-10" dirty="0">
                <a:latin typeface="Arial MT"/>
                <a:cs typeface="Arial MT"/>
              </a:rPr>
              <a:t> </a:t>
            </a:r>
            <a:r>
              <a:rPr sz="1800" spc="-5" dirty="0">
                <a:latin typeface="Arial MT"/>
                <a:cs typeface="Arial MT"/>
              </a:rPr>
              <a:t>el</a:t>
            </a:r>
            <a:r>
              <a:rPr sz="1800" dirty="0">
                <a:latin typeface="Arial MT"/>
                <a:cs typeface="Arial MT"/>
              </a:rPr>
              <a:t> </a:t>
            </a:r>
            <a:r>
              <a:rPr sz="1800" spc="-5" dirty="0">
                <a:latin typeface="Arial MT"/>
                <a:cs typeface="Arial MT"/>
              </a:rPr>
              <a:t>Perú,</a:t>
            </a:r>
            <a:r>
              <a:rPr sz="1800" dirty="0">
                <a:latin typeface="Arial MT"/>
                <a:cs typeface="Arial MT"/>
              </a:rPr>
              <a:t> </a:t>
            </a:r>
            <a:r>
              <a:rPr sz="1800" spc="-5" dirty="0">
                <a:latin typeface="Arial MT"/>
                <a:cs typeface="Arial MT"/>
              </a:rPr>
              <a:t>el</a:t>
            </a:r>
            <a:r>
              <a:rPr sz="1800" spc="10" dirty="0">
                <a:latin typeface="Arial MT"/>
                <a:cs typeface="Arial MT"/>
              </a:rPr>
              <a:t> </a:t>
            </a:r>
            <a:r>
              <a:rPr sz="1800" spc="-5" dirty="0">
                <a:latin typeface="Arial MT"/>
                <a:cs typeface="Arial MT"/>
              </a:rPr>
              <a:t>dengue</a:t>
            </a:r>
            <a:r>
              <a:rPr sz="1800" spc="5" dirty="0">
                <a:latin typeface="Arial MT"/>
                <a:cs typeface="Arial MT"/>
              </a:rPr>
              <a:t> </a:t>
            </a:r>
            <a:r>
              <a:rPr sz="1800" spc="-5" dirty="0">
                <a:latin typeface="Arial MT"/>
                <a:cs typeface="Arial MT"/>
              </a:rPr>
              <a:t>es</a:t>
            </a:r>
            <a:r>
              <a:rPr sz="1800" dirty="0">
                <a:latin typeface="Arial MT"/>
                <a:cs typeface="Arial MT"/>
              </a:rPr>
              <a:t> </a:t>
            </a:r>
            <a:r>
              <a:rPr sz="1800" spc="-5" dirty="0">
                <a:latin typeface="Arial MT"/>
                <a:cs typeface="Arial MT"/>
              </a:rPr>
              <a:t>una</a:t>
            </a:r>
            <a:r>
              <a:rPr sz="1800" spc="10" dirty="0">
                <a:latin typeface="Arial MT"/>
                <a:cs typeface="Arial MT"/>
              </a:rPr>
              <a:t> </a:t>
            </a:r>
            <a:r>
              <a:rPr sz="1800" spc="-5" dirty="0">
                <a:latin typeface="Arial MT"/>
                <a:cs typeface="Arial MT"/>
              </a:rPr>
              <a:t>enfermedad</a:t>
            </a:r>
            <a:r>
              <a:rPr sz="1800" spc="15" dirty="0">
                <a:latin typeface="Arial MT"/>
                <a:cs typeface="Arial MT"/>
              </a:rPr>
              <a:t> </a:t>
            </a:r>
            <a:r>
              <a:rPr sz="1800" spc="-5" dirty="0">
                <a:latin typeface="Arial MT"/>
                <a:cs typeface="Arial MT"/>
              </a:rPr>
              <a:t>emergente </a:t>
            </a:r>
            <a:r>
              <a:rPr sz="1800" dirty="0">
                <a:latin typeface="Arial MT"/>
                <a:cs typeface="Arial MT"/>
              </a:rPr>
              <a:t> </a:t>
            </a:r>
            <a:r>
              <a:rPr sz="1800" spc="-5" dirty="0">
                <a:latin typeface="Arial MT"/>
                <a:cs typeface="Arial MT"/>
              </a:rPr>
              <a:t>que</a:t>
            </a:r>
            <a:r>
              <a:rPr sz="1800" spc="5" dirty="0">
                <a:latin typeface="Arial MT"/>
                <a:cs typeface="Arial MT"/>
              </a:rPr>
              <a:t> </a:t>
            </a:r>
            <a:r>
              <a:rPr sz="1800" spc="-5" dirty="0">
                <a:latin typeface="Arial MT"/>
                <a:cs typeface="Arial MT"/>
              </a:rPr>
              <a:t>se</a:t>
            </a:r>
            <a:r>
              <a:rPr sz="1800" dirty="0">
                <a:latin typeface="Arial MT"/>
                <a:cs typeface="Arial MT"/>
              </a:rPr>
              <a:t> </a:t>
            </a:r>
            <a:r>
              <a:rPr sz="1800" spc="-5" dirty="0">
                <a:latin typeface="Arial MT"/>
                <a:cs typeface="Arial MT"/>
              </a:rPr>
              <a:t>vigila</a:t>
            </a:r>
            <a:r>
              <a:rPr sz="1800" spc="5" dirty="0">
                <a:latin typeface="Arial MT"/>
                <a:cs typeface="Arial MT"/>
              </a:rPr>
              <a:t> </a:t>
            </a:r>
            <a:r>
              <a:rPr sz="1800" spc="-5" dirty="0">
                <a:latin typeface="Arial MT"/>
                <a:cs typeface="Arial MT"/>
              </a:rPr>
              <a:t>desde</a:t>
            </a:r>
            <a:r>
              <a:rPr sz="1800" spc="5" dirty="0">
                <a:latin typeface="Arial MT"/>
                <a:cs typeface="Arial MT"/>
              </a:rPr>
              <a:t> </a:t>
            </a:r>
            <a:r>
              <a:rPr sz="1800" spc="-5" dirty="0">
                <a:latin typeface="Arial MT"/>
                <a:cs typeface="Arial MT"/>
              </a:rPr>
              <a:t>1990.</a:t>
            </a:r>
            <a:r>
              <a:rPr sz="1800" spc="15" dirty="0">
                <a:latin typeface="Arial MT"/>
                <a:cs typeface="Arial MT"/>
              </a:rPr>
              <a:t> </a:t>
            </a:r>
            <a:r>
              <a:rPr sz="1800" spc="-5" dirty="0">
                <a:latin typeface="Arial MT"/>
                <a:cs typeface="Arial MT"/>
              </a:rPr>
              <a:t>Desde</a:t>
            </a:r>
            <a:r>
              <a:rPr sz="1800" spc="5" dirty="0">
                <a:latin typeface="Arial MT"/>
                <a:cs typeface="Arial MT"/>
              </a:rPr>
              <a:t> </a:t>
            </a:r>
            <a:r>
              <a:rPr sz="1800" spc="-5" dirty="0">
                <a:latin typeface="Arial MT"/>
                <a:cs typeface="Arial MT"/>
              </a:rPr>
              <a:t>entonces,</a:t>
            </a:r>
            <a:r>
              <a:rPr sz="1800" dirty="0">
                <a:latin typeface="Arial MT"/>
                <a:cs typeface="Arial MT"/>
              </a:rPr>
              <a:t> y </a:t>
            </a:r>
            <a:r>
              <a:rPr sz="1800" spc="-5" dirty="0">
                <a:latin typeface="Arial MT"/>
                <a:cs typeface="Arial MT"/>
              </a:rPr>
              <a:t>hasta</a:t>
            </a:r>
            <a:r>
              <a:rPr sz="1800" dirty="0">
                <a:latin typeface="Arial MT"/>
                <a:cs typeface="Arial MT"/>
              </a:rPr>
              <a:t> </a:t>
            </a:r>
            <a:r>
              <a:rPr sz="1800" spc="-5" dirty="0">
                <a:latin typeface="Arial MT"/>
                <a:cs typeface="Arial MT"/>
              </a:rPr>
              <a:t>la </a:t>
            </a:r>
            <a:r>
              <a:rPr sz="1800" dirty="0">
                <a:latin typeface="Arial MT"/>
                <a:cs typeface="Arial MT"/>
              </a:rPr>
              <a:t> </a:t>
            </a:r>
            <a:r>
              <a:rPr sz="1800" spc="-5" dirty="0">
                <a:latin typeface="Arial MT"/>
                <a:cs typeface="Arial MT"/>
              </a:rPr>
              <a:t>actualidad,</a:t>
            </a:r>
            <a:r>
              <a:rPr sz="1800" spc="20" dirty="0">
                <a:latin typeface="Arial MT"/>
                <a:cs typeface="Arial MT"/>
              </a:rPr>
              <a:t> </a:t>
            </a:r>
            <a:r>
              <a:rPr sz="1800" spc="-5" dirty="0">
                <a:latin typeface="Arial MT"/>
                <a:cs typeface="Arial MT"/>
              </a:rPr>
              <a:t>se</a:t>
            </a:r>
            <a:r>
              <a:rPr sz="1800" dirty="0">
                <a:latin typeface="Arial MT"/>
                <a:cs typeface="Arial MT"/>
              </a:rPr>
              <a:t> </a:t>
            </a:r>
            <a:r>
              <a:rPr sz="1800" spc="-10" dirty="0">
                <a:latin typeface="Arial MT"/>
                <a:cs typeface="Arial MT"/>
              </a:rPr>
              <a:t>ha</a:t>
            </a:r>
            <a:r>
              <a:rPr sz="1800" dirty="0">
                <a:latin typeface="Arial MT"/>
                <a:cs typeface="Arial MT"/>
              </a:rPr>
              <a:t> </a:t>
            </a:r>
            <a:r>
              <a:rPr sz="1800" spc="-5" dirty="0">
                <a:latin typeface="Arial MT"/>
                <a:cs typeface="Arial MT"/>
              </a:rPr>
              <a:t>dispersado</a:t>
            </a:r>
            <a:r>
              <a:rPr sz="1800" spc="15" dirty="0">
                <a:latin typeface="Arial MT"/>
                <a:cs typeface="Arial MT"/>
              </a:rPr>
              <a:t> </a:t>
            </a:r>
            <a:r>
              <a:rPr sz="1800" spc="-5" dirty="0">
                <a:latin typeface="Arial MT"/>
                <a:cs typeface="Arial MT"/>
              </a:rPr>
              <a:t>en</a:t>
            </a:r>
            <a:r>
              <a:rPr sz="1800" spc="-10" dirty="0">
                <a:latin typeface="Arial MT"/>
                <a:cs typeface="Arial MT"/>
              </a:rPr>
              <a:t> </a:t>
            </a:r>
            <a:r>
              <a:rPr sz="1800" dirty="0">
                <a:latin typeface="Arial MT"/>
                <a:cs typeface="Arial MT"/>
              </a:rPr>
              <a:t>forma</a:t>
            </a:r>
            <a:r>
              <a:rPr sz="1800" spc="-10" dirty="0">
                <a:latin typeface="Arial MT"/>
                <a:cs typeface="Arial MT"/>
              </a:rPr>
              <a:t> </a:t>
            </a:r>
            <a:r>
              <a:rPr sz="1800" spc="-5" dirty="0">
                <a:latin typeface="Arial MT"/>
                <a:cs typeface="Arial MT"/>
              </a:rPr>
              <a:t>sostenida</a:t>
            </a:r>
            <a:r>
              <a:rPr sz="1800" spc="20" dirty="0">
                <a:latin typeface="Arial MT"/>
                <a:cs typeface="Arial MT"/>
              </a:rPr>
              <a:t> </a:t>
            </a:r>
            <a:r>
              <a:rPr sz="1800" spc="-5" dirty="0">
                <a:latin typeface="Arial MT"/>
                <a:cs typeface="Arial MT"/>
              </a:rPr>
              <a:t>a </a:t>
            </a:r>
            <a:r>
              <a:rPr sz="1800" dirty="0">
                <a:latin typeface="Arial MT"/>
                <a:cs typeface="Arial MT"/>
              </a:rPr>
              <a:t> </a:t>
            </a:r>
            <a:r>
              <a:rPr sz="1800" spc="-5" dirty="0">
                <a:latin typeface="Arial MT"/>
                <a:cs typeface="Arial MT"/>
              </a:rPr>
              <a:t>todas</a:t>
            </a:r>
            <a:r>
              <a:rPr sz="1800" dirty="0">
                <a:latin typeface="Arial MT"/>
                <a:cs typeface="Arial MT"/>
              </a:rPr>
              <a:t> </a:t>
            </a:r>
            <a:r>
              <a:rPr sz="1800" spc="-5" dirty="0">
                <a:latin typeface="Arial MT"/>
                <a:cs typeface="Arial MT"/>
              </a:rPr>
              <a:t>las</a:t>
            </a:r>
            <a:r>
              <a:rPr sz="1800" spc="10" dirty="0">
                <a:latin typeface="Arial MT"/>
                <a:cs typeface="Arial MT"/>
              </a:rPr>
              <a:t> </a:t>
            </a:r>
            <a:r>
              <a:rPr sz="1800" spc="-10" dirty="0">
                <a:latin typeface="Arial MT"/>
                <a:cs typeface="Arial MT"/>
              </a:rPr>
              <a:t>regiones</a:t>
            </a:r>
            <a:r>
              <a:rPr sz="1800" spc="15" dirty="0">
                <a:latin typeface="Arial MT"/>
                <a:cs typeface="Arial MT"/>
              </a:rPr>
              <a:t> </a:t>
            </a:r>
            <a:r>
              <a:rPr sz="1800" spc="-10" dirty="0">
                <a:latin typeface="Arial MT"/>
                <a:cs typeface="Arial MT"/>
              </a:rPr>
              <a:t>del</a:t>
            </a:r>
            <a:r>
              <a:rPr sz="1800" spc="10" dirty="0">
                <a:latin typeface="Arial MT"/>
                <a:cs typeface="Arial MT"/>
              </a:rPr>
              <a:t> </a:t>
            </a:r>
            <a:r>
              <a:rPr sz="1800" spc="-5" dirty="0">
                <a:latin typeface="Arial MT"/>
                <a:cs typeface="Arial MT"/>
              </a:rPr>
              <a:t>país</a:t>
            </a:r>
            <a:r>
              <a:rPr sz="1800" dirty="0">
                <a:latin typeface="Arial MT"/>
                <a:cs typeface="Arial MT"/>
              </a:rPr>
              <a:t> con</a:t>
            </a:r>
            <a:r>
              <a:rPr sz="1800" spc="-5" dirty="0">
                <a:latin typeface="Arial MT"/>
                <a:cs typeface="Arial MT"/>
              </a:rPr>
              <a:t> una</a:t>
            </a:r>
            <a:r>
              <a:rPr sz="1800" spc="5" dirty="0">
                <a:latin typeface="Arial MT"/>
                <a:cs typeface="Arial MT"/>
              </a:rPr>
              <a:t> </a:t>
            </a:r>
            <a:r>
              <a:rPr sz="1800" spc="-10" dirty="0">
                <a:latin typeface="Arial MT"/>
                <a:cs typeface="Arial MT"/>
              </a:rPr>
              <a:t>elevada</a:t>
            </a:r>
            <a:r>
              <a:rPr sz="1800" spc="25" dirty="0">
                <a:latin typeface="Arial MT"/>
                <a:cs typeface="Arial MT"/>
              </a:rPr>
              <a:t> </a:t>
            </a:r>
            <a:r>
              <a:rPr sz="1800" spc="-5" dirty="0">
                <a:latin typeface="Arial MT"/>
                <a:cs typeface="Arial MT"/>
              </a:rPr>
              <a:t>incidencia </a:t>
            </a:r>
            <a:r>
              <a:rPr sz="1800" dirty="0">
                <a:latin typeface="Arial MT"/>
                <a:cs typeface="Arial MT"/>
              </a:rPr>
              <a:t> </a:t>
            </a:r>
            <a:r>
              <a:rPr sz="1800" spc="-5" dirty="0">
                <a:latin typeface="Arial MT"/>
                <a:cs typeface="Arial MT"/>
              </a:rPr>
              <a:t>en</a:t>
            </a:r>
            <a:r>
              <a:rPr sz="1800" spc="-10" dirty="0">
                <a:latin typeface="Arial MT"/>
                <a:cs typeface="Arial MT"/>
              </a:rPr>
              <a:t> </a:t>
            </a:r>
            <a:r>
              <a:rPr sz="1800" spc="-5" dirty="0">
                <a:latin typeface="Arial MT"/>
                <a:cs typeface="Arial MT"/>
              </a:rPr>
              <a:t>las</a:t>
            </a:r>
            <a:r>
              <a:rPr sz="1800" spc="10" dirty="0">
                <a:latin typeface="Arial MT"/>
                <a:cs typeface="Arial MT"/>
              </a:rPr>
              <a:t> </a:t>
            </a:r>
            <a:r>
              <a:rPr sz="1800" spc="-5" dirty="0">
                <a:latin typeface="Arial MT"/>
                <a:cs typeface="Arial MT"/>
              </a:rPr>
              <a:t>grandes</a:t>
            </a:r>
            <a:r>
              <a:rPr sz="1800" spc="5" dirty="0">
                <a:latin typeface="Arial MT"/>
                <a:cs typeface="Arial MT"/>
              </a:rPr>
              <a:t> </a:t>
            </a:r>
            <a:r>
              <a:rPr sz="1800" spc="-5" dirty="0">
                <a:latin typeface="Arial MT"/>
                <a:cs typeface="Arial MT"/>
              </a:rPr>
              <a:t>ciudades</a:t>
            </a:r>
            <a:r>
              <a:rPr sz="1800" spc="30" dirty="0">
                <a:latin typeface="Arial MT"/>
                <a:cs typeface="Arial MT"/>
              </a:rPr>
              <a:t> </a:t>
            </a:r>
            <a:r>
              <a:rPr sz="1800" spc="-5" dirty="0">
                <a:latin typeface="Arial MT"/>
                <a:cs typeface="Arial MT"/>
              </a:rPr>
              <a:t>de</a:t>
            </a:r>
            <a:r>
              <a:rPr sz="1800" spc="-10" dirty="0">
                <a:latin typeface="Arial MT"/>
                <a:cs typeface="Arial MT"/>
              </a:rPr>
              <a:t> </a:t>
            </a:r>
            <a:r>
              <a:rPr sz="1800" spc="-5" dirty="0">
                <a:latin typeface="Arial MT"/>
                <a:cs typeface="Arial MT"/>
              </a:rPr>
              <a:t>la</a:t>
            </a:r>
            <a:r>
              <a:rPr sz="1800" spc="5" dirty="0">
                <a:latin typeface="Arial MT"/>
                <a:cs typeface="Arial MT"/>
              </a:rPr>
              <a:t> </a:t>
            </a:r>
            <a:r>
              <a:rPr sz="1800" spc="-5" dirty="0">
                <a:latin typeface="Arial MT"/>
                <a:cs typeface="Arial MT"/>
              </a:rPr>
              <a:t>selva</a:t>
            </a:r>
            <a:r>
              <a:rPr sz="1800" spc="10" dirty="0">
                <a:latin typeface="Arial MT"/>
                <a:cs typeface="Arial MT"/>
              </a:rPr>
              <a:t> </a:t>
            </a:r>
            <a:r>
              <a:rPr sz="1800" dirty="0">
                <a:latin typeface="Arial MT"/>
                <a:cs typeface="Arial MT"/>
              </a:rPr>
              <a:t>y </a:t>
            </a:r>
            <a:r>
              <a:rPr sz="1800" spc="-5" dirty="0">
                <a:latin typeface="Arial MT"/>
                <a:cs typeface="Arial MT"/>
              </a:rPr>
              <a:t>de la</a:t>
            </a:r>
            <a:r>
              <a:rPr sz="1800" dirty="0">
                <a:latin typeface="Arial MT"/>
                <a:cs typeface="Arial MT"/>
              </a:rPr>
              <a:t> </a:t>
            </a:r>
            <a:r>
              <a:rPr sz="1800" spc="-5" dirty="0">
                <a:latin typeface="Arial MT"/>
                <a:cs typeface="Arial MT"/>
              </a:rPr>
              <a:t>costa</a:t>
            </a:r>
            <a:r>
              <a:rPr sz="1800" spc="5" dirty="0">
                <a:latin typeface="Arial MT"/>
                <a:cs typeface="Arial MT"/>
              </a:rPr>
              <a:t> </a:t>
            </a:r>
            <a:r>
              <a:rPr sz="1800" spc="-5" dirty="0" err="1">
                <a:latin typeface="Arial MT"/>
                <a:cs typeface="Arial MT"/>
              </a:rPr>
              <a:t>norte</a:t>
            </a:r>
            <a:r>
              <a:rPr sz="1800" spc="-5" dirty="0">
                <a:latin typeface="Arial MT"/>
                <a:cs typeface="Arial MT"/>
              </a:rPr>
              <a:t>.</a:t>
            </a:r>
            <a:endParaRPr lang="es-ES" sz="1800" spc="-5" dirty="0">
              <a:latin typeface="Arial MT"/>
              <a:cs typeface="Arial MT"/>
            </a:endParaRPr>
          </a:p>
          <a:p>
            <a:pPr marL="12065" marR="94615">
              <a:lnSpc>
                <a:spcPct val="100000"/>
              </a:lnSpc>
              <a:spcBef>
                <a:spcPts val="100"/>
              </a:spcBef>
              <a:tabLst>
                <a:tab pos="305435" algn="l"/>
                <a:tab pos="306070" algn="l"/>
              </a:tabLst>
            </a:pPr>
            <a:endParaRPr sz="1800" dirty="0">
              <a:latin typeface="Arial MT"/>
              <a:cs typeface="Arial MT"/>
            </a:endParaRPr>
          </a:p>
          <a:p>
            <a:pPr marL="305435" marR="5080" indent="-293370">
              <a:lnSpc>
                <a:spcPct val="100000"/>
              </a:lnSpc>
              <a:spcBef>
                <a:spcPts val="434"/>
              </a:spcBef>
              <a:buChar char="•"/>
              <a:tabLst>
                <a:tab pos="305435" algn="l"/>
                <a:tab pos="306070" algn="l"/>
              </a:tabLst>
            </a:pPr>
            <a:r>
              <a:rPr sz="1800" spc="-5" dirty="0">
                <a:latin typeface="Arial MT"/>
                <a:cs typeface="Arial MT"/>
              </a:rPr>
              <a:t>La</a:t>
            </a:r>
            <a:r>
              <a:rPr sz="1800" spc="-10" dirty="0">
                <a:latin typeface="Arial MT"/>
                <a:cs typeface="Arial MT"/>
              </a:rPr>
              <a:t> </a:t>
            </a:r>
            <a:r>
              <a:rPr sz="1800" spc="-5" dirty="0">
                <a:latin typeface="Arial MT"/>
                <a:cs typeface="Arial MT"/>
              </a:rPr>
              <a:t>vigilancia</a:t>
            </a:r>
            <a:r>
              <a:rPr sz="1800" spc="30" dirty="0">
                <a:latin typeface="Arial MT"/>
                <a:cs typeface="Arial MT"/>
              </a:rPr>
              <a:t> </a:t>
            </a:r>
            <a:r>
              <a:rPr sz="1800" spc="-5" dirty="0">
                <a:latin typeface="Arial MT"/>
                <a:cs typeface="Arial MT"/>
              </a:rPr>
              <a:t>permite</a:t>
            </a:r>
            <a:r>
              <a:rPr sz="1800" dirty="0">
                <a:latin typeface="Arial MT"/>
                <a:cs typeface="Arial MT"/>
              </a:rPr>
              <a:t> </a:t>
            </a:r>
            <a:r>
              <a:rPr sz="1800" spc="-5" dirty="0">
                <a:latin typeface="Arial MT"/>
                <a:cs typeface="Arial MT"/>
              </a:rPr>
              <a:t>conocer</a:t>
            </a:r>
            <a:r>
              <a:rPr sz="1800" spc="15" dirty="0">
                <a:latin typeface="Arial MT"/>
                <a:cs typeface="Arial MT"/>
              </a:rPr>
              <a:t> </a:t>
            </a:r>
            <a:r>
              <a:rPr sz="1800" spc="-5" dirty="0">
                <a:latin typeface="Arial MT"/>
                <a:cs typeface="Arial MT"/>
              </a:rPr>
              <a:t>el</a:t>
            </a:r>
            <a:r>
              <a:rPr sz="1800" spc="5" dirty="0">
                <a:latin typeface="Arial MT"/>
                <a:cs typeface="Arial MT"/>
              </a:rPr>
              <a:t> </a:t>
            </a:r>
            <a:r>
              <a:rPr sz="1800" spc="-5" dirty="0">
                <a:latin typeface="Arial MT"/>
                <a:cs typeface="Arial MT"/>
              </a:rPr>
              <a:t>comportamiento</a:t>
            </a:r>
            <a:r>
              <a:rPr sz="1800" spc="5" dirty="0">
                <a:latin typeface="Arial MT"/>
                <a:cs typeface="Arial MT"/>
              </a:rPr>
              <a:t> </a:t>
            </a:r>
            <a:r>
              <a:rPr sz="1800" spc="-5" dirty="0">
                <a:latin typeface="Arial MT"/>
                <a:cs typeface="Arial MT"/>
              </a:rPr>
              <a:t>del </a:t>
            </a:r>
            <a:r>
              <a:rPr sz="1800" dirty="0">
                <a:latin typeface="Arial MT"/>
                <a:cs typeface="Arial MT"/>
              </a:rPr>
              <a:t> </a:t>
            </a:r>
            <a:r>
              <a:rPr sz="1800" spc="-5" dirty="0">
                <a:latin typeface="Arial MT"/>
                <a:cs typeface="Arial MT"/>
              </a:rPr>
              <a:t>agente</a:t>
            </a:r>
            <a:r>
              <a:rPr sz="1800" spc="55" dirty="0">
                <a:latin typeface="Arial MT"/>
                <a:cs typeface="Arial MT"/>
              </a:rPr>
              <a:t> </a:t>
            </a:r>
            <a:r>
              <a:rPr sz="1800" spc="-5" dirty="0">
                <a:latin typeface="Arial MT"/>
                <a:cs typeface="Arial MT"/>
              </a:rPr>
              <a:t>etiológico,</a:t>
            </a:r>
            <a:r>
              <a:rPr sz="1800" spc="70" dirty="0">
                <a:latin typeface="Arial MT"/>
                <a:cs typeface="Arial MT"/>
              </a:rPr>
              <a:t> </a:t>
            </a:r>
            <a:r>
              <a:rPr sz="1800" spc="-5" dirty="0">
                <a:latin typeface="Arial MT"/>
                <a:cs typeface="Arial MT"/>
              </a:rPr>
              <a:t>la</a:t>
            </a:r>
            <a:r>
              <a:rPr sz="1800" spc="35" dirty="0">
                <a:latin typeface="Arial MT"/>
                <a:cs typeface="Arial MT"/>
              </a:rPr>
              <a:t> </a:t>
            </a:r>
            <a:r>
              <a:rPr sz="1800" spc="-5" dirty="0">
                <a:latin typeface="Arial MT"/>
                <a:cs typeface="Arial MT"/>
              </a:rPr>
              <a:t>distribución</a:t>
            </a:r>
            <a:r>
              <a:rPr sz="1800" spc="60" dirty="0">
                <a:latin typeface="Arial MT"/>
                <a:cs typeface="Arial MT"/>
              </a:rPr>
              <a:t> </a:t>
            </a:r>
            <a:r>
              <a:rPr sz="1800" spc="-5" dirty="0">
                <a:latin typeface="Arial MT"/>
                <a:cs typeface="Arial MT"/>
              </a:rPr>
              <a:t>de</a:t>
            </a:r>
            <a:r>
              <a:rPr sz="1800" spc="40" dirty="0">
                <a:latin typeface="Arial MT"/>
                <a:cs typeface="Arial MT"/>
              </a:rPr>
              <a:t> </a:t>
            </a:r>
            <a:r>
              <a:rPr sz="1800" spc="-5" dirty="0">
                <a:latin typeface="Arial MT"/>
                <a:cs typeface="Arial MT"/>
              </a:rPr>
              <a:t>los</a:t>
            </a:r>
            <a:r>
              <a:rPr sz="1800" spc="50" dirty="0">
                <a:latin typeface="Arial MT"/>
                <a:cs typeface="Arial MT"/>
              </a:rPr>
              <a:t> </a:t>
            </a:r>
            <a:r>
              <a:rPr sz="1800" spc="-5" dirty="0">
                <a:latin typeface="Arial MT"/>
                <a:cs typeface="Arial MT"/>
              </a:rPr>
              <a:t>casos,</a:t>
            </a:r>
            <a:r>
              <a:rPr sz="1800" spc="50" dirty="0">
                <a:latin typeface="Arial MT"/>
                <a:cs typeface="Arial MT"/>
              </a:rPr>
              <a:t> </a:t>
            </a:r>
            <a:r>
              <a:rPr sz="1800" spc="-5" dirty="0">
                <a:latin typeface="Arial MT"/>
                <a:cs typeface="Arial MT"/>
              </a:rPr>
              <a:t>el</a:t>
            </a:r>
            <a:r>
              <a:rPr sz="1800" spc="35" dirty="0">
                <a:latin typeface="Arial MT"/>
                <a:cs typeface="Arial MT"/>
              </a:rPr>
              <a:t> </a:t>
            </a:r>
            <a:r>
              <a:rPr sz="1800" dirty="0">
                <a:latin typeface="Arial MT"/>
                <a:cs typeface="Arial MT"/>
              </a:rPr>
              <a:t>vector </a:t>
            </a:r>
            <a:r>
              <a:rPr sz="1800" spc="5" dirty="0">
                <a:latin typeface="Arial MT"/>
                <a:cs typeface="Arial MT"/>
              </a:rPr>
              <a:t> </a:t>
            </a:r>
            <a:r>
              <a:rPr sz="1800" dirty="0">
                <a:latin typeface="Arial MT"/>
                <a:cs typeface="Arial MT"/>
              </a:rPr>
              <a:t>y </a:t>
            </a:r>
            <a:r>
              <a:rPr sz="1800" spc="-5" dirty="0">
                <a:latin typeface="Arial MT"/>
                <a:cs typeface="Arial MT"/>
              </a:rPr>
              <a:t>los</a:t>
            </a:r>
            <a:r>
              <a:rPr sz="1800" dirty="0">
                <a:latin typeface="Arial MT"/>
                <a:cs typeface="Arial MT"/>
              </a:rPr>
              <a:t> </a:t>
            </a:r>
            <a:r>
              <a:rPr sz="1800" spc="-5" dirty="0">
                <a:latin typeface="Arial MT"/>
                <a:cs typeface="Arial MT"/>
              </a:rPr>
              <a:t>factores</a:t>
            </a:r>
            <a:r>
              <a:rPr sz="1800" dirty="0">
                <a:latin typeface="Arial MT"/>
                <a:cs typeface="Arial MT"/>
              </a:rPr>
              <a:t> de</a:t>
            </a:r>
            <a:r>
              <a:rPr sz="1800" spc="-5" dirty="0">
                <a:latin typeface="Arial MT"/>
                <a:cs typeface="Arial MT"/>
              </a:rPr>
              <a:t> riesgo</a:t>
            </a:r>
            <a:r>
              <a:rPr sz="1800" spc="5" dirty="0">
                <a:latin typeface="Arial MT"/>
                <a:cs typeface="Arial MT"/>
              </a:rPr>
              <a:t> </a:t>
            </a:r>
            <a:r>
              <a:rPr sz="1800" spc="-10" dirty="0">
                <a:latin typeface="Arial MT"/>
                <a:cs typeface="Arial MT"/>
              </a:rPr>
              <a:t>asociados</a:t>
            </a:r>
            <a:r>
              <a:rPr sz="1800" spc="20" dirty="0">
                <a:latin typeface="Arial MT"/>
                <a:cs typeface="Arial MT"/>
              </a:rPr>
              <a:t> </a:t>
            </a:r>
            <a:r>
              <a:rPr sz="1800" dirty="0">
                <a:latin typeface="Arial MT"/>
                <a:cs typeface="Arial MT"/>
              </a:rPr>
              <a:t>a</a:t>
            </a:r>
            <a:r>
              <a:rPr sz="1800" spc="-5" dirty="0">
                <a:latin typeface="Arial MT"/>
                <a:cs typeface="Arial MT"/>
              </a:rPr>
              <a:t> </a:t>
            </a:r>
            <a:r>
              <a:rPr sz="1800" dirty="0">
                <a:latin typeface="Arial MT"/>
                <a:cs typeface="Arial MT"/>
              </a:rPr>
              <a:t>la</a:t>
            </a:r>
            <a:r>
              <a:rPr sz="1800" spc="-5" dirty="0">
                <a:latin typeface="Arial MT"/>
                <a:cs typeface="Arial MT"/>
              </a:rPr>
              <a:t> infección,</a:t>
            </a:r>
            <a:r>
              <a:rPr sz="1800" spc="15" dirty="0">
                <a:latin typeface="Arial MT"/>
                <a:cs typeface="Arial MT"/>
              </a:rPr>
              <a:t> </a:t>
            </a:r>
            <a:r>
              <a:rPr sz="1800" dirty="0">
                <a:latin typeface="Arial MT"/>
                <a:cs typeface="Arial MT"/>
              </a:rPr>
              <a:t>a</a:t>
            </a:r>
            <a:r>
              <a:rPr sz="1800" spc="-5" dirty="0">
                <a:latin typeface="Arial MT"/>
                <a:cs typeface="Arial MT"/>
              </a:rPr>
              <a:t> </a:t>
            </a:r>
            <a:r>
              <a:rPr sz="1800" dirty="0">
                <a:latin typeface="Arial MT"/>
                <a:cs typeface="Arial MT"/>
              </a:rPr>
              <a:t>fin</a:t>
            </a:r>
            <a:r>
              <a:rPr sz="1800" spc="-5" dirty="0">
                <a:latin typeface="Arial MT"/>
                <a:cs typeface="Arial MT"/>
              </a:rPr>
              <a:t> </a:t>
            </a:r>
            <a:r>
              <a:rPr sz="1800" dirty="0">
                <a:latin typeface="Arial MT"/>
                <a:cs typeface="Arial MT"/>
              </a:rPr>
              <a:t>de </a:t>
            </a:r>
            <a:r>
              <a:rPr sz="1800" spc="-484" dirty="0">
                <a:latin typeface="Arial MT"/>
                <a:cs typeface="Arial MT"/>
              </a:rPr>
              <a:t> </a:t>
            </a:r>
            <a:r>
              <a:rPr sz="1800" spc="-5" dirty="0">
                <a:latin typeface="Arial MT"/>
                <a:cs typeface="Arial MT"/>
              </a:rPr>
              <a:t>realizar</a:t>
            </a:r>
            <a:r>
              <a:rPr sz="1800" dirty="0">
                <a:latin typeface="Arial MT"/>
                <a:cs typeface="Arial MT"/>
              </a:rPr>
              <a:t> </a:t>
            </a:r>
            <a:r>
              <a:rPr sz="1800" spc="-5" dirty="0">
                <a:latin typeface="Arial MT"/>
                <a:cs typeface="Arial MT"/>
              </a:rPr>
              <a:t>una</a:t>
            </a:r>
            <a:r>
              <a:rPr sz="1800" spc="5" dirty="0">
                <a:latin typeface="Arial MT"/>
                <a:cs typeface="Arial MT"/>
              </a:rPr>
              <a:t> </a:t>
            </a:r>
            <a:r>
              <a:rPr sz="1800" spc="-5" dirty="0">
                <a:latin typeface="Arial MT"/>
                <a:cs typeface="Arial MT"/>
              </a:rPr>
              <a:t>efectiva</a:t>
            </a:r>
            <a:r>
              <a:rPr sz="1800" dirty="0">
                <a:latin typeface="Arial MT"/>
                <a:cs typeface="Arial MT"/>
              </a:rPr>
              <a:t> toma</a:t>
            </a:r>
            <a:r>
              <a:rPr sz="1800" spc="-10" dirty="0">
                <a:latin typeface="Arial MT"/>
                <a:cs typeface="Arial MT"/>
              </a:rPr>
              <a:t> </a:t>
            </a:r>
            <a:r>
              <a:rPr sz="1800" spc="-5" dirty="0">
                <a:latin typeface="Arial MT"/>
                <a:cs typeface="Arial MT"/>
              </a:rPr>
              <a:t>de</a:t>
            </a:r>
            <a:r>
              <a:rPr sz="1800" spc="5" dirty="0">
                <a:latin typeface="Arial MT"/>
                <a:cs typeface="Arial MT"/>
              </a:rPr>
              <a:t> </a:t>
            </a:r>
            <a:r>
              <a:rPr sz="1800" spc="-5" dirty="0">
                <a:latin typeface="Arial MT"/>
                <a:cs typeface="Arial MT"/>
              </a:rPr>
              <a:t>decisiones</a:t>
            </a:r>
            <a:r>
              <a:rPr sz="1800" spc="20" dirty="0">
                <a:latin typeface="Arial MT"/>
                <a:cs typeface="Arial MT"/>
              </a:rPr>
              <a:t> </a:t>
            </a:r>
            <a:r>
              <a:rPr sz="1800" spc="-5" dirty="0">
                <a:latin typeface="Arial MT"/>
                <a:cs typeface="Arial MT"/>
              </a:rPr>
              <a:t>para</a:t>
            </a:r>
            <a:r>
              <a:rPr sz="1800" dirty="0">
                <a:latin typeface="Arial MT"/>
                <a:cs typeface="Arial MT"/>
              </a:rPr>
              <a:t> </a:t>
            </a:r>
            <a:r>
              <a:rPr sz="1800" spc="-5" dirty="0">
                <a:latin typeface="Arial MT"/>
                <a:cs typeface="Arial MT"/>
              </a:rPr>
              <a:t>la </a:t>
            </a:r>
            <a:r>
              <a:rPr sz="1800" dirty="0">
                <a:latin typeface="Arial MT"/>
                <a:cs typeface="Arial MT"/>
              </a:rPr>
              <a:t> </a:t>
            </a:r>
            <a:r>
              <a:rPr sz="1800" spc="-5" dirty="0">
                <a:latin typeface="Arial MT"/>
                <a:cs typeface="Arial MT"/>
              </a:rPr>
              <a:t>prevención</a:t>
            </a:r>
            <a:r>
              <a:rPr sz="1800" spc="15" dirty="0">
                <a:latin typeface="Arial MT"/>
                <a:cs typeface="Arial MT"/>
              </a:rPr>
              <a:t> </a:t>
            </a:r>
            <a:r>
              <a:rPr sz="1800" dirty="0">
                <a:latin typeface="Arial MT"/>
                <a:cs typeface="Arial MT"/>
              </a:rPr>
              <a:t>y </a:t>
            </a:r>
            <a:r>
              <a:rPr sz="1800" spc="-5" dirty="0">
                <a:latin typeface="Arial MT"/>
                <a:cs typeface="Arial MT"/>
              </a:rPr>
              <a:t>control.</a:t>
            </a:r>
            <a:endParaRPr sz="1800" dirty="0">
              <a:latin typeface="Arial MT"/>
              <a:cs typeface="Arial MT"/>
            </a:endParaRPr>
          </a:p>
        </p:txBody>
      </p:sp>
      <p:pic>
        <p:nvPicPr>
          <p:cNvPr id="10" name="Picture 4" descr="mosq2[1]">
            <a:extLst>
              <a:ext uri="{FF2B5EF4-FFF2-40B4-BE49-F238E27FC236}">
                <a16:creationId xmlns:a16="http://schemas.microsoft.com/office/drawing/2014/main" id="{6B35FE29-6D43-F9F0-2F86-822E396FFC44}"/>
              </a:ext>
            </a:extLst>
          </p:cNvPr>
          <p:cNvPicPr>
            <a:picLocks noChangeAspect="1" noChangeArrowheads="1" noCrop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80312" y="2211710"/>
            <a:ext cx="1320800" cy="1066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871352400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Marcador de número de diapositiva 4">
            <a:extLst>
              <a:ext uri="{FF2B5EF4-FFF2-40B4-BE49-F238E27FC236}">
                <a16:creationId xmlns:a16="http://schemas.microsoft.com/office/drawing/2014/main" id="{2F2F44DA-1709-6ED7-7F51-DB9707292AF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0ABC44B6-E3FC-4C22-A36B-CB102AAE3336}" type="slidenum">
              <a:rPr lang="en-US" smtClean="0"/>
              <a:pPr>
                <a:defRPr/>
              </a:pPr>
              <a:t>20</a:t>
            </a:fld>
            <a:endParaRPr lang="en-US" dirty="0"/>
          </a:p>
        </p:txBody>
      </p:sp>
      <p:graphicFrame>
        <p:nvGraphicFramePr>
          <p:cNvPr id="6" name="3 Marcador de contenido">
            <a:extLst>
              <a:ext uri="{FF2B5EF4-FFF2-40B4-BE49-F238E27FC236}">
                <a16:creationId xmlns:a16="http://schemas.microsoft.com/office/drawing/2014/main" id="{5D9F108D-EAAF-C73A-7CE9-B2134E0DE62F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586851772"/>
              </p:ext>
            </p:extLst>
          </p:nvPr>
        </p:nvGraphicFramePr>
        <p:xfrm>
          <a:off x="182451" y="593244"/>
          <a:ext cx="8712968" cy="4174022"/>
        </p:xfrm>
        <a:graphic>
          <a:graphicData uri="http://schemas.openxmlformats.org/drawingml/2006/table">
            <a:tbl>
              <a:tblPr firstRow="1" bandRow="1">
                <a:tableStyleId>{00A15C55-8517-42AA-B614-E9B94910E393}</a:tableStyleId>
              </a:tblPr>
              <a:tblGrid>
                <a:gridCol w="212423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58873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816266">
                <a:tc>
                  <a:txBody>
                    <a:bodyPr/>
                    <a:lstStyle/>
                    <a:p>
                      <a:pPr algn="ctr"/>
                      <a:r>
                        <a:rPr lang="es-PE" sz="15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DEFINICIONES DE CASO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PE" sz="15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DESCRIPCIÓN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357756">
                <a:tc>
                  <a:txBody>
                    <a:bodyPr/>
                    <a:lstStyle/>
                    <a:p>
                      <a:endParaRPr lang="es-PE" sz="1500" b="1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  <a:p>
                      <a:endParaRPr lang="es-PE" sz="1500" b="1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  <a:p>
                      <a:r>
                        <a:rPr lang="es-PE" sz="1500" b="1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CASO DESCARTADO</a:t>
                      </a:r>
                      <a:endParaRPr lang="es-PE" sz="1500" b="1" u="none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s-ES" sz="1500" b="0" i="0" u="none" strike="noStrike" kern="1200" baseline="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Se refiere a la persona que fue considerada caso probable de dengue que cumple alguno los siguientes criterios</a:t>
                      </a:r>
                    </a:p>
                    <a:p>
                      <a:endParaRPr lang="es-ES" sz="1500" b="0" i="0" u="none" strike="noStrike" kern="1200" baseline="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  <a:p>
                      <a:r>
                        <a:rPr lang="es-ES" sz="1500" b="0" i="0" u="none" strike="noStrike" kern="1200" baseline="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Tener una evaluación del criterio epidemiológico, clínico y un resultado negativo de laboratorio, de acuerdo con el tiempo de enfermedad, de las siguientes pruebas </a:t>
                      </a:r>
                      <a:r>
                        <a:rPr lang="es-PE" sz="1500" b="0" i="0" u="none" strike="noStrike" kern="1200" baseline="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de diagnostico:</a:t>
                      </a:r>
                    </a:p>
                    <a:p>
                      <a:endParaRPr lang="es-PE" sz="1500" b="0" i="0" u="none" strike="noStrike" kern="1200" baseline="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  <a:p>
                      <a:pPr marL="285750" indent="-285750">
                        <a:buFont typeface="Arial" panose="020B0604020202020204" pitchFamily="34" charset="0"/>
                        <a:buChar char="•"/>
                      </a:pPr>
                      <a:r>
                        <a:rPr lang="es-ES" sz="1500" b="0" i="0" u="none" strike="noStrike" kern="1200" baseline="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Prueba molecular (RT-PCR, RT-PCR multiplex).</a:t>
                      </a:r>
                    </a:p>
                    <a:p>
                      <a:pPr marL="285750" indent="-285750">
                        <a:buFont typeface="Arial" panose="020B0604020202020204" pitchFamily="34" charset="0"/>
                        <a:buChar char="•"/>
                      </a:pPr>
                      <a:r>
                        <a:rPr lang="es-ES" sz="1500" b="0" i="0" u="none" strike="noStrike" kern="1200" baseline="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Aislamiento viral u otros sistemas biológicos</a:t>
                      </a:r>
                    </a:p>
                    <a:p>
                      <a:pPr marL="285750" indent="-285750">
                        <a:buFont typeface="Arial" panose="020B0604020202020204" pitchFamily="34" charset="0"/>
                        <a:buChar char="•"/>
                      </a:pPr>
                      <a:r>
                        <a:rPr lang="es-ES" sz="1500" b="0" i="0" u="none" strike="noStrike" kern="1200" baseline="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ELISA IgM para dengue en una sola muestra con tiempo de enfermedad mayor </a:t>
                      </a:r>
                      <a:r>
                        <a:rPr lang="es-PE" sz="1500" b="0" i="0" u="none" strike="noStrike" kern="1200" baseline="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o igual a 14 </a:t>
                      </a:r>
                      <a:r>
                        <a:rPr lang="es-PE" sz="1500" b="0" i="0" u="none" strike="noStrike" kern="1200" baseline="0" dirty="0" err="1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dias</a:t>
                      </a:r>
                      <a:r>
                        <a:rPr lang="es-PE" sz="1500" b="0" i="0" u="none" strike="noStrike" kern="1200" baseline="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 desde el inicio de síntomas.</a:t>
                      </a:r>
                    </a:p>
                    <a:p>
                      <a:pPr marL="285750" indent="-285750">
                        <a:buFont typeface="Arial" panose="020B0604020202020204" pitchFamily="34" charset="0"/>
                        <a:buChar char="•"/>
                      </a:pPr>
                      <a:r>
                        <a:rPr lang="es-ES" sz="1500" b="0" i="0" u="none" strike="noStrike" kern="1200" baseline="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ELISA IgM sin evidencia de seroconversión para dengue en muestras </a:t>
                      </a:r>
                      <a:r>
                        <a:rPr lang="es-PE" sz="1500" b="0" i="0" u="none" strike="noStrike" kern="1200" baseline="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pareadas.</a:t>
                      </a:r>
                      <a:endParaRPr lang="es-PE" sz="1500" dirty="0">
                        <a:solidFill>
                          <a:schemeClr val="tx1"/>
                        </a:solidFill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8" name="Text Box 832">
            <a:extLst>
              <a:ext uri="{FF2B5EF4-FFF2-40B4-BE49-F238E27FC236}">
                <a16:creationId xmlns:a16="http://schemas.microsoft.com/office/drawing/2014/main" id="{8FF7755B-C09B-2760-29AB-308D61391EE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4579" y="80811"/>
            <a:ext cx="8768712" cy="370277"/>
          </a:xfrm>
          <a:prstGeom prst="rect">
            <a:avLst/>
          </a:prstGeom>
          <a:noFill/>
          <a:ln w="19050">
            <a:noFill/>
            <a:miter lim="800000"/>
            <a:headEnd/>
            <a:tailEnd/>
          </a:ln>
        </p:spPr>
        <p:txBody>
          <a:bodyPr wrap="square" lIns="61896" tIns="30948" rIns="61896" bIns="30948">
            <a:spAutoFit/>
          </a:bodyPr>
          <a:lstStyle/>
          <a:p>
            <a:pPr algn="ctr">
              <a:spcAft>
                <a:spcPts val="75"/>
              </a:spcAft>
              <a:defRPr/>
            </a:pPr>
            <a:r>
              <a:rPr lang="es-ES_tradnl" sz="2000" b="1" dirty="0">
                <a:solidFill>
                  <a:schemeClr val="tx2"/>
                </a:solidFill>
                <a:latin typeface="+mj-lt"/>
                <a:ea typeface="Tahoma" panose="020B0604030504040204" pitchFamily="34" charset="0"/>
                <a:cs typeface="Tahoma" panose="020B0604030504040204" pitchFamily="34" charset="0"/>
              </a:rPr>
              <a:t>Definiciones Operativas Relacionadas a Dengue</a:t>
            </a:r>
            <a:endParaRPr lang="es-ES" sz="2000" b="1" dirty="0">
              <a:solidFill>
                <a:schemeClr val="tx2"/>
              </a:solidFill>
              <a:latin typeface="+mj-lt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34571825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CuadroTexto 7">
            <a:extLst>
              <a:ext uri="{FF2B5EF4-FFF2-40B4-BE49-F238E27FC236}">
                <a16:creationId xmlns:a16="http://schemas.microsoft.com/office/drawing/2014/main" id="{3F4C84EE-296F-E299-6B74-7857724D6D41}"/>
              </a:ext>
            </a:extLst>
          </p:cNvPr>
          <p:cNvSpPr txBox="1"/>
          <p:nvPr/>
        </p:nvSpPr>
        <p:spPr>
          <a:xfrm>
            <a:off x="5508104" y="2571750"/>
            <a:ext cx="3384376" cy="132343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s-PE" dirty="0"/>
              <a:t>Dentro de las 48 horas de identificado el caso probable</a:t>
            </a:r>
          </a:p>
          <a:p>
            <a:endParaRPr lang="es-PE" dirty="0"/>
          </a:p>
          <a:p>
            <a:r>
              <a:rPr lang="es-PE" dirty="0"/>
              <a:t>Se utiliza la Ficha de Investigación clínico epidemiológico.</a:t>
            </a:r>
          </a:p>
        </p:txBody>
      </p:sp>
      <p:sp>
        <p:nvSpPr>
          <p:cNvPr id="9" name="CuadroTexto 8">
            <a:extLst>
              <a:ext uri="{FF2B5EF4-FFF2-40B4-BE49-F238E27FC236}">
                <a16:creationId xmlns:a16="http://schemas.microsoft.com/office/drawing/2014/main" id="{970A98C1-26C7-4C90-6FA6-D92B3180479D}"/>
              </a:ext>
            </a:extLst>
          </p:cNvPr>
          <p:cNvSpPr txBox="1"/>
          <p:nvPr/>
        </p:nvSpPr>
        <p:spPr>
          <a:xfrm>
            <a:off x="329441" y="821371"/>
            <a:ext cx="4104456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ES" b="1" dirty="0"/>
              <a:t>Para fines de registro en el formato de notificación individual se adoptará la siguiente nomenclatura</a:t>
            </a:r>
            <a:endParaRPr lang="es-PE" b="1" dirty="0"/>
          </a:p>
        </p:txBody>
      </p:sp>
      <p:sp>
        <p:nvSpPr>
          <p:cNvPr id="10" name="CuadroTexto 9">
            <a:extLst>
              <a:ext uri="{FF2B5EF4-FFF2-40B4-BE49-F238E27FC236}">
                <a16:creationId xmlns:a16="http://schemas.microsoft.com/office/drawing/2014/main" id="{E64CA408-F21C-6E25-19E1-98F265F9DD18}"/>
              </a:ext>
            </a:extLst>
          </p:cNvPr>
          <p:cNvSpPr txBox="1"/>
          <p:nvPr/>
        </p:nvSpPr>
        <p:spPr>
          <a:xfrm>
            <a:off x="5464426" y="2070683"/>
            <a:ext cx="295232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ES" b="1" dirty="0"/>
              <a:t>Investigación de los casos</a:t>
            </a:r>
            <a:endParaRPr lang="es-PE" b="1" dirty="0"/>
          </a:p>
        </p:txBody>
      </p:sp>
      <p:graphicFrame>
        <p:nvGraphicFramePr>
          <p:cNvPr id="12" name="Tabla 11">
            <a:extLst>
              <a:ext uri="{FF2B5EF4-FFF2-40B4-BE49-F238E27FC236}">
                <a16:creationId xmlns:a16="http://schemas.microsoft.com/office/drawing/2014/main" id="{D860A701-42D6-FB8E-A32B-9482AEFECC5C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592753649"/>
              </p:ext>
            </p:extLst>
          </p:nvPr>
        </p:nvGraphicFramePr>
        <p:xfrm>
          <a:off x="539552" y="1851670"/>
          <a:ext cx="3684234" cy="1838960"/>
        </p:xfrm>
        <a:graphic>
          <a:graphicData uri="http://schemas.openxmlformats.org/drawingml/2006/table">
            <a:tbl>
              <a:tblPr firstRow="1" bandRow="1">
                <a:tableStyleId>{00A15C55-8517-42AA-B614-E9B94910E393}</a:tableStyleId>
              </a:tblPr>
              <a:tblGrid>
                <a:gridCol w="1296144">
                  <a:extLst>
                    <a:ext uri="{9D8B030D-6E8A-4147-A177-3AD203B41FA5}">
                      <a16:colId xmlns:a16="http://schemas.microsoft.com/office/drawing/2014/main" val="976370263"/>
                    </a:ext>
                  </a:extLst>
                </a:gridCol>
                <a:gridCol w="2388090">
                  <a:extLst>
                    <a:ext uri="{9D8B030D-6E8A-4147-A177-3AD203B41FA5}">
                      <a16:colId xmlns:a16="http://schemas.microsoft.com/office/drawing/2014/main" val="307322408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endParaRPr lang="es-PE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PE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812121902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r>
                        <a:rPr lang="es-ES" dirty="0"/>
                        <a:t>A97.0</a:t>
                      </a:r>
                      <a:endParaRPr lang="es-PE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s-ES" dirty="0"/>
                        <a:t>dengue sin signos de alarma</a:t>
                      </a:r>
                      <a:endParaRPr lang="es-PE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672240813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r>
                        <a:rPr lang="es-ES" dirty="0"/>
                        <a:t>A97.1</a:t>
                      </a:r>
                      <a:endParaRPr lang="es-PE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s-ES" dirty="0"/>
                        <a:t>dengue con signos de alarma </a:t>
                      </a:r>
                      <a:endParaRPr lang="es-PE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187519802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r>
                        <a:rPr lang="es-ES" dirty="0"/>
                        <a:t>A97.2</a:t>
                      </a:r>
                      <a:endParaRPr lang="es-PE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s-ES" dirty="0"/>
                        <a:t>dengue grave</a:t>
                      </a:r>
                      <a:endParaRPr lang="es-PE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031652619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4097857521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Marcador de número de diapositiva 4">
            <a:extLst>
              <a:ext uri="{FF2B5EF4-FFF2-40B4-BE49-F238E27FC236}">
                <a16:creationId xmlns:a16="http://schemas.microsoft.com/office/drawing/2014/main" id="{42465875-1B81-C644-E7F7-950B67AB6C7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0ABC44B6-E3FC-4C22-A36B-CB102AAE3336}" type="slidenum">
              <a:rPr lang="en-US" smtClean="0"/>
              <a:pPr>
                <a:defRPr/>
              </a:pPr>
              <a:t>22</a:t>
            </a:fld>
            <a:endParaRPr lang="en-US" dirty="0"/>
          </a:p>
        </p:txBody>
      </p:sp>
      <p:sp>
        <p:nvSpPr>
          <p:cNvPr id="6" name="Rectángulo: esquinas redondeadas 5">
            <a:extLst>
              <a:ext uri="{FF2B5EF4-FFF2-40B4-BE49-F238E27FC236}">
                <a16:creationId xmlns:a16="http://schemas.microsoft.com/office/drawing/2014/main" id="{07F25EAD-6F2B-BA25-832D-74853641FDD7}"/>
              </a:ext>
            </a:extLst>
          </p:cNvPr>
          <p:cNvSpPr/>
          <p:nvPr/>
        </p:nvSpPr>
        <p:spPr>
          <a:xfrm>
            <a:off x="169048" y="1002759"/>
            <a:ext cx="2016224" cy="672276"/>
          </a:xfrm>
          <a:prstGeom prst="roundRect">
            <a:avLst/>
          </a:prstGeom>
          <a:solidFill>
            <a:schemeClr val="accent1">
              <a:lumMod val="75000"/>
            </a:schemeClr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s-ES" sz="1200" b="1" dirty="0"/>
              <a:t>Identificación del caso</a:t>
            </a:r>
          </a:p>
          <a:p>
            <a:pPr algn="ctr"/>
            <a:r>
              <a:rPr lang="es-ES" sz="1200" b="1" dirty="0"/>
              <a:t>Notificación</a:t>
            </a:r>
          </a:p>
          <a:p>
            <a:pPr algn="ctr"/>
            <a:r>
              <a:rPr lang="es-ES" sz="1200" b="1" dirty="0"/>
              <a:t>Llenado de FCE</a:t>
            </a:r>
            <a:endParaRPr lang="es-PE" sz="1200" b="1" dirty="0"/>
          </a:p>
        </p:txBody>
      </p:sp>
      <p:sp>
        <p:nvSpPr>
          <p:cNvPr id="15" name="Text Box 832">
            <a:extLst>
              <a:ext uri="{FF2B5EF4-FFF2-40B4-BE49-F238E27FC236}">
                <a16:creationId xmlns:a16="http://schemas.microsoft.com/office/drawing/2014/main" id="{E567B2C5-A415-B928-E66D-ECBE82AB7F1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6657" y="142881"/>
            <a:ext cx="8768712" cy="339499"/>
          </a:xfrm>
          <a:prstGeom prst="rect">
            <a:avLst/>
          </a:prstGeom>
          <a:noFill/>
          <a:ln w="19050">
            <a:noFill/>
            <a:miter lim="800000"/>
            <a:headEnd/>
            <a:tailEnd/>
          </a:ln>
        </p:spPr>
        <p:txBody>
          <a:bodyPr wrap="square" lIns="61896" tIns="30948" rIns="61896" bIns="30948">
            <a:spAutoFit/>
          </a:bodyPr>
          <a:lstStyle/>
          <a:p>
            <a:pPr algn="ctr">
              <a:spcAft>
                <a:spcPts val="75"/>
              </a:spcAft>
              <a:defRPr/>
            </a:pPr>
            <a:r>
              <a:rPr lang="es-ES_tradnl" sz="1800" b="1" dirty="0">
                <a:solidFill>
                  <a:schemeClr val="tx2"/>
                </a:solidFill>
                <a:latin typeface="+mj-lt"/>
                <a:ea typeface="Tahoma" panose="020B0604030504040204" pitchFamily="34" charset="0"/>
                <a:cs typeface="Tahoma" panose="020B0604030504040204" pitchFamily="34" charset="0"/>
              </a:rPr>
              <a:t>Investigación Epidemiológica de Dengue</a:t>
            </a:r>
            <a:endParaRPr lang="es-ES" sz="1800" b="1" dirty="0">
              <a:solidFill>
                <a:schemeClr val="tx2"/>
              </a:solidFill>
              <a:latin typeface="+mj-lt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16" name="Rectángulo: esquinas redondeadas 15">
            <a:extLst>
              <a:ext uri="{FF2B5EF4-FFF2-40B4-BE49-F238E27FC236}">
                <a16:creationId xmlns:a16="http://schemas.microsoft.com/office/drawing/2014/main" id="{A16CCF3F-3D92-7A66-86F7-DCAB1032EE15}"/>
              </a:ext>
            </a:extLst>
          </p:cNvPr>
          <p:cNvSpPr/>
          <p:nvPr/>
        </p:nvSpPr>
        <p:spPr>
          <a:xfrm>
            <a:off x="1020021" y="2350914"/>
            <a:ext cx="1818886" cy="461665"/>
          </a:xfrm>
          <a:prstGeom prst="roundRect">
            <a:avLst/>
          </a:prstGeom>
          <a:solidFill>
            <a:schemeClr val="accent1">
              <a:lumMod val="75000"/>
            </a:schemeClr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s-PE" sz="1200" b="1" dirty="0"/>
              <a:t>Investigación (48 Hs) FCE</a:t>
            </a:r>
          </a:p>
        </p:txBody>
      </p:sp>
      <p:sp>
        <p:nvSpPr>
          <p:cNvPr id="18" name="CuadroTexto 17">
            <a:extLst>
              <a:ext uri="{FF2B5EF4-FFF2-40B4-BE49-F238E27FC236}">
                <a16:creationId xmlns:a16="http://schemas.microsoft.com/office/drawing/2014/main" id="{0A42F177-118D-8645-E094-F3E73C6DAF49}"/>
              </a:ext>
            </a:extLst>
          </p:cNvPr>
          <p:cNvSpPr txBox="1"/>
          <p:nvPr/>
        </p:nvSpPr>
        <p:spPr>
          <a:xfrm>
            <a:off x="2917445" y="2340917"/>
            <a:ext cx="3309109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s-ES" sz="1200" dirty="0"/>
              <a:t>Personal responsable de epidemiología</a:t>
            </a:r>
          </a:p>
          <a:p>
            <a:r>
              <a:rPr lang="es-ES" sz="1200" dirty="0"/>
              <a:t>Debe cumplir con la </a:t>
            </a:r>
            <a:r>
              <a:rPr lang="es-ES" sz="1200" b="1" i="1" dirty="0"/>
              <a:t>definición de caso</a:t>
            </a:r>
          </a:p>
        </p:txBody>
      </p:sp>
      <p:sp>
        <p:nvSpPr>
          <p:cNvPr id="19" name="Rectángulo: esquinas redondeadas 18">
            <a:extLst>
              <a:ext uri="{FF2B5EF4-FFF2-40B4-BE49-F238E27FC236}">
                <a16:creationId xmlns:a16="http://schemas.microsoft.com/office/drawing/2014/main" id="{BF1082B5-7C3F-CE48-A5D8-59A801AD2C2B}"/>
              </a:ext>
            </a:extLst>
          </p:cNvPr>
          <p:cNvSpPr/>
          <p:nvPr/>
        </p:nvSpPr>
        <p:spPr>
          <a:xfrm>
            <a:off x="1453424" y="3679076"/>
            <a:ext cx="1937951" cy="461665"/>
          </a:xfrm>
          <a:prstGeom prst="roundRect">
            <a:avLst/>
          </a:prstGeom>
          <a:solidFill>
            <a:schemeClr val="accent1">
              <a:lumMod val="75000"/>
            </a:schemeClr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s-PE" sz="1200" b="1" dirty="0" err="1"/>
              <a:t>Investig.ación</a:t>
            </a:r>
            <a:r>
              <a:rPr lang="es-PE" sz="1200" b="1" dirty="0"/>
              <a:t> del caso</a:t>
            </a:r>
          </a:p>
        </p:txBody>
      </p:sp>
      <p:sp>
        <p:nvSpPr>
          <p:cNvPr id="21" name="CuadroTexto 20">
            <a:extLst>
              <a:ext uri="{FF2B5EF4-FFF2-40B4-BE49-F238E27FC236}">
                <a16:creationId xmlns:a16="http://schemas.microsoft.com/office/drawing/2014/main" id="{1FCF0941-5011-6B4C-B0D7-F0B9BC902213}"/>
              </a:ext>
            </a:extLst>
          </p:cNvPr>
          <p:cNvSpPr txBox="1"/>
          <p:nvPr/>
        </p:nvSpPr>
        <p:spPr>
          <a:xfrm>
            <a:off x="3491880" y="3197606"/>
            <a:ext cx="4572000" cy="156966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pt-BR" sz="1200" dirty="0"/>
              <a:t>Lugar </a:t>
            </a:r>
            <a:r>
              <a:rPr lang="pt-BR" sz="1200" dirty="0" err="1"/>
              <a:t>probable</a:t>
            </a:r>
            <a:r>
              <a:rPr lang="pt-BR" sz="1200" dirty="0"/>
              <a:t> de </a:t>
            </a:r>
            <a:r>
              <a:rPr lang="pt-BR" sz="1200" dirty="0" err="1"/>
              <a:t>infección</a:t>
            </a:r>
            <a:endParaRPr lang="pt-BR" sz="1200" dirty="0"/>
          </a:p>
          <a:p>
            <a:r>
              <a:rPr lang="pt-BR" sz="1200" dirty="0"/>
              <a:t>Ant. de viaje em </a:t>
            </a:r>
            <a:r>
              <a:rPr lang="pt-BR" sz="1200" dirty="0" err="1"/>
              <a:t>los</a:t>
            </a:r>
            <a:r>
              <a:rPr lang="pt-BR" sz="1200" dirty="0"/>
              <a:t> últimos 14 </a:t>
            </a:r>
            <a:r>
              <a:rPr lang="pt-BR" sz="1200" dirty="0" err="1"/>
              <a:t>días</a:t>
            </a:r>
            <a:r>
              <a:rPr lang="pt-BR" sz="1200" dirty="0"/>
              <a:t> antes inicio de sintomas</a:t>
            </a:r>
          </a:p>
          <a:p>
            <a:r>
              <a:rPr lang="pt-BR" sz="1200" dirty="0"/>
              <a:t>Caso autóctone o importado</a:t>
            </a:r>
          </a:p>
          <a:p>
            <a:r>
              <a:rPr lang="pt-BR" sz="1200" dirty="0"/>
              <a:t>C</a:t>
            </a:r>
            <a:r>
              <a:rPr lang="es-ES" sz="1200" dirty="0" err="1"/>
              <a:t>ontrol</a:t>
            </a:r>
            <a:r>
              <a:rPr lang="es-ES" sz="1200" dirty="0"/>
              <a:t> de calidad y visar (sello o firma del epidemiólogo a cargo) la FCE antes de enviarla junto con las muestras biológicas al laboratorio referencial. </a:t>
            </a:r>
            <a:endParaRPr lang="pt-BR" sz="1200" dirty="0"/>
          </a:p>
          <a:p>
            <a:r>
              <a:rPr lang="es-ES" sz="1200" dirty="0"/>
              <a:t>La muestra biológica deberá ser enviada al laboratorio referencial con una copia de la FCE visada por el epidemiólogo</a:t>
            </a:r>
          </a:p>
        </p:txBody>
      </p:sp>
      <p:pic>
        <p:nvPicPr>
          <p:cNvPr id="25" name="Imagen 24">
            <a:extLst>
              <a:ext uri="{FF2B5EF4-FFF2-40B4-BE49-F238E27FC236}">
                <a16:creationId xmlns:a16="http://schemas.microsoft.com/office/drawing/2014/main" id="{9996925E-E38A-3270-DFC0-3300028336F7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 flipH="1">
            <a:off x="7832577" y="2117199"/>
            <a:ext cx="805617" cy="537078"/>
          </a:xfrm>
          <a:prstGeom prst="rect">
            <a:avLst/>
          </a:prstGeom>
        </p:spPr>
      </p:pic>
      <p:pic>
        <p:nvPicPr>
          <p:cNvPr id="26" name="Imagen 25">
            <a:extLst>
              <a:ext uri="{FF2B5EF4-FFF2-40B4-BE49-F238E27FC236}">
                <a16:creationId xmlns:a16="http://schemas.microsoft.com/office/drawing/2014/main" id="{F4B94CDE-FA93-8A11-CA1D-C30919B29E9A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7082044" y="408699"/>
            <a:ext cx="1810790" cy="1188121"/>
          </a:xfrm>
          <a:prstGeom prst="rect">
            <a:avLst/>
          </a:prstGeom>
        </p:spPr>
      </p:pic>
      <p:sp>
        <p:nvSpPr>
          <p:cNvPr id="3" name="CuadroTexto 2">
            <a:extLst>
              <a:ext uri="{FF2B5EF4-FFF2-40B4-BE49-F238E27FC236}">
                <a16:creationId xmlns:a16="http://schemas.microsoft.com/office/drawing/2014/main" id="{C2A4AB96-CDDF-87DD-900F-B567D7B9388A}"/>
              </a:ext>
            </a:extLst>
          </p:cNvPr>
          <p:cNvSpPr txBox="1"/>
          <p:nvPr/>
        </p:nvSpPr>
        <p:spPr>
          <a:xfrm>
            <a:off x="2517684" y="796247"/>
            <a:ext cx="4572000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s-ES" sz="1200" dirty="0"/>
              <a:t>Todos los casos probables o confirmados de dengue son de notificación </a:t>
            </a:r>
            <a:r>
              <a:rPr lang="es-ES" sz="1200" b="1" u="sng" dirty="0"/>
              <a:t>obligatoria e inmediata</a:t>
            </a:r>
            <a:endParaRPr lang="es-PE" sz="1200" dirty="0"/>
          </a:p>
        </p:txBody>
      </p:sp>
      <p:sp>
        <p:nvSpPr>
          <p:cNvPr id="9" name="CuadroTexto 8">
            <a:extLst>
              <a:ext uri="{FF2B5EF4-FFF2-40B4-BE49-F238E27FC236}">
                <a16:creationId xmlns:a16="http://schemas.microsoft.com/office/drawing/2014/main" id="{E73FDD71-C411-2CFF-313F-6251E2772F4C}"/>
              </a:ext>
            </a:extLst>
          </p:cNvPr>
          <p:cNvSpPr txBox="1"/>
          <p:nvPr/>
        </p:nvSpPr>
        <p:spPr>
          <a:xfrm>
            <a:off x="2430040" y="1416407"/>
            <a:ext cx="4572000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s-ES" sz="1200" dirty="0"/>
              <a:t>Llena la ficha clínica epidemiológica quién realiza la atención médica. </a:t>
            </a:r>
            <a:endParaRPr lang="es-PE" sz="1200" dirty="0"/>
          </a:p>
        </p:txBody>
      </p:sp>
    </p:spTree>
    <p:extLst>
      <p:ext uri="{BB962C8B-B14F-4D97-AF65-F5344CB8AC3E}">
        <p14:creationId xmlns:p14="http://schemas.microsoft.com/office/powerpoint/2010/main" val="3203637455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Elipse 5">
            <a:extLst>
              <a:ext uri="{FF2B5EF4-FFF2-40B4-BE49-F238E27FC236}">
                <a16:creationId xmlns:a16="http://schemas.microsoft.com/office/drawing/2014/main" id="{101B9961-FE4E-2B08-8F6A-BE3554FCFBDD}"/>
              </a:ext>
            </a:extLst>
          </p:cNvPr>
          <p:cNvSpPr/>
          <p:nvPr/>
        </p:nvSpPr>
        <p:spPr>
          <a:xfrm>
            <a:off x="2915816" y="1405907"/>
            <a:ext cx="3024336" cy="1509057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s-ES" b="1" dirty="0"/>
              <a:t>Actividad en la Investigación</a:t>
            </a:r>
            <a:endParaRPr lang="es-PE" b="1" dirty="0"/>
          </a:p>
        </p:txBody>
      </p:sp>
      <p:sp>
        <p:nvSpPr>
          <p:cNvPr id="8" name="CuadroTexto 7">
            <a:extLst>
              <a:ext uri="{FF2B5EF4-FFF2-40B4-BE49-F238E27FC236}">
                <a16:creationId xmlns:a16="http://schemas.microsoft.com/office/drawing/2014/main" id="{41A5877C-3949-E11C-D7D1-788ED9CD33BE}"/>
              </a:ext>
            </a:extLst>
          </p:cNvPr>
          <p:cNvSpPr txBox="1"/>
          <p:nvPr/>
        </p:nvSpPr>
        <p:spPr>
          <a:xfrm>
            <a:off x="475385" y="283191"/>
            <a:ext cx="2592288" cy="78483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/>
            <a:r>
              <a:rPr lang="es-ES" sz="1500" dirty="0">
                <a:latin typeface="Calibri" panose="020F0502020204030204" pitchFamily="34" charset="0"/>
                <a:cs typeface="Calibri" panose="020F0502020204030204" pitchFamily="34" charset="0"/>
              </a:rPr>
              <a:t>Dentro de las 48 horas de notificados, utilizando la ficha clínico-epidemiológica</a:t>
            </a:r>
            <a:endParaRPr lang="es-PE" sz="1500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2" name="CuadroTexto 11">
            <a:extLst>
              <a:ext uri="{FF2B5EF4-FFF2-40B4-BE49-F238E27FC236}">
                <a16:creationId xmlns:a16="http://schemas.microsoft.com/office/drawing/2014/main" id="{EB013BC8-37E1-4975-7FAB-7417DE49AB0A}"/>
              </a:ext>
            </a:extLst>
          </p:cNvPr>
          <p:cNvSpPr txBox="1"/>
          <p:nvPr/>
        </p:nvSpPr>
        <p:spPr>
          <a:xfrm>
            <a:off x="3923928" y="283191"/>
            <a:ext cx="3096344" cy="101566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s-ES" sz="1500" dirty="0">
                <a:latin typeface="Calibri" panose="020F0502020204030204" pitchFamily="34" charset="0"/>
                <a:cs typeface="Calibri" panose="020F0502020204030204" pitchFamily="34" charset="0"/>
              </a:rPr>
              <a:t>El personal de epidemiología del EESS, es responsable de realizar la investigación clínico-epidemiológica de los casos de dengue</a:t>
            </a:r>
            <a:endParaRPr lang="es-PE" sz="1500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pic>
        <p:nvPicPr>
          <p:cNvPr id="18" name="Imagen 17">
            <a:extLst>
              <a:ext uri="{FF2B5EF4-FFF2-40B4-BE49-F238E27FC236}">
                <a16:creationId xmlns:a16="http://schemas.microsoft.com/office/drawing/2014/main" id="{5BC493F5-3279-DCC2-2629-E6B4FB0379E0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777481" y="1113236"/>
            <a:ext cx="1666123" cy="1189660"/>
          </a:xfrm>
          <a:prstGeom prst="rect">
            <a:avLst/>
          </a:prstGeom>
        </p:spPr>
      </p:pic>
      <p:sp>
        <p:nvSpPr>
          <p:cNvPr id="19" name="object 8">
            <a:extLst>
              <a:ext uri="{FF2B5EF4-FFF2-40B4-BE49-F238E27FC236}">
                <a16:creationId xmlns:a16="http://schemas.microsoft.com/office/drawing/2014/main" id="{92F5588F-53DB-96F2-09AC-E54845A6285C}"/>
              </a:ext>
            </a:extLst>
          </p:cNvPr>
          <p:cNvSpPr txBox="1"/>
          <p:nvPr/>
        </p:nvSpPr>
        <p:spPr>
          <a:xfrm>
            <a:off x="6390049" y="1971610"/>
            <a:ext cx="1847850" cy="88011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402590" marR="5080" indent="-390525" fontAlgn="auto">
              <a:spcBef>
                <a:spcPts val="105"/>
              </a:spcBef>
              <a:spcAft>
                <a:spcPts val="0"/>
              </a:spcAft>
            </a:pPr>
            <a:r>
              <a:rPr sz="1400" b="1" u="heavy" spc="-5" dirty="0">
                <a:solidFill>
                  <a:prstClr val="black"/>
                </a:solidFill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Definiciones</a:t>
            </a:r>
            <a:r>
              <a:rPr sz="1400" b="1" u="heavy" spc="-75" dirty="0">
                <a:solidFill>
                  <a:prstClr val="black"/>
                </a:solidFill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 </a:t>
            </a:r>
            <a:r>
              <a:rPr sz="1400" b="1" u="heavy" spc="-5" dirty="0">
                <a:solidFill>
                  <a:prstClr val="black"/>
                </a:solidFill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de</a:t>
            </a:r>
            <a:r>
              <a:rPr sz="1400" b="1" u="heavy" spc="-40" dirty="0">
                <a:solidFill>
                  <a:prstClr val="black"/>
                </a:solidFill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 </a:t>
            </a:r>
            <a:r>
              <a:rPr sz="1400" b="1" u="heavy" dirty="0">
                <a:solidFill>
                  <a:prstClr val="black"/>
                </a:solidFill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caso: </a:t>
            </a:r>
            <a:r>
              <a:rPr sz="1400" b="1" spc="-375" dirty="0">
                <a:solidFill>
                  <a:prstClr val="black"/>
                </a:solidFill>
                <a:latin typeface="Arial"/>
                <a:cs typeface="Arial"/>
              </a:rPr>
              <a:t> </a:t>
            </a:r>
            <a:r>
              <a:rPr sz="1400" spc="-5" dirty="0">
                <a:solidFill>
                  <a:prstClr val="black"/>
                </a:solidFill>
                <a:latin typeface="Arial MT"/>
                <a:cs typeface="Arial MT"/>
              </a:rPr>
              <a:t>Caso</a:t>
            </a:r>
            <a:r>
              <a:rPr sz="1400" dirty="0">
                <a:solidFill>
                  <a:prstClr val="black"/>
                </a:solidFill>
                <a:latin typeface="Arial MT"/>
                <a:cs typeface="Arial MT"/>
              </a:rPr>
              <a:t> probable </a:t>
            </a:r>
            <a:r>
              <a:rPr sz="1400" spc="5" dirty="0">
                <a:solidFill>
                  <a:prstClr val="black"/>
                </a:solidFill>
                <a:latin typeface="Arial MT"/>
                <a:cs typeface="Arial MT"/>
              </a:rPr>
              <a:t> </a:t>
            </a:r>
            <a:r>
              <a:rPr sz="1400" spc="-5" dirty="0">
                <a:solidFill>
                  <a:prstClr val="black"/>
                </a:solidFill>
                <a:latin typeface="Arial MT"/>
                <a:cs typeface="Arial MT"/>
              </a:rPr>
              <a:t>Caso </a:t>
            </a:r>
            <a:r>
              <a:rPr sz="1400" dirty="0">
                <a:solidFill>
                  <a:prstClr val="black"/>
                </a:solidFill>
                <a:latin typeface="Arial MT"/>
                <a:cs typeface="Arial MT"/>
              </a:rPr>
              <a:t>Confirmado </a:t>
            </a:r>
            <a:r>
              <a:rPr sz="1400" spc="-375" dirty="0">
                <a:solidFill>
                  <a:prstClr val="black"/>
                </a:solidFill>
                <a:latin typeface="Arial MT"/>
                <a:cs typeface="Arial MT"/>
              </a:rPr>
              <a:t> </a:t>
            </a:r>
            <a:r>
              <a:rPr sz="1400" dirty="0">
                <a:solidFill>
                  <a:prstClr val="black"/>
                </a:solidFill>
                <a:latin typeface="Arial MT"/>
                <a:cs typeface="Arial MT"/>
              </a:rPr>
              <a:t>Caso</a:t>
            </a:r>
            <a:r>
              <a:rPr sz="1400" spc="-60" dirty="0">
                <a:solidFill>
                  <a:prstClr val="black"/>
                </a:solidFill>
                <a:latin typeface="Arial MT"/>
                <a:cs typeface="Arial MT"/>
              </a:rPr>
              <a:t> </a:t>
            </a:r>
            <a:r>
              <a:rPr sz="1400" dirty="0">
                <a:solidFill>
                  <a:prstClr val="black"/>
                </a:solidFill>
                <a:latin typeface="Arial MT"/>
                <a:cs typeface="Arial MT"/>
              </a:rPr>
              <a:t>Descartado</a:t>
            </a:r>
          </a:p>
        </p:txBody>
      </p:sp>
      <p:sp>
        <p:nvSpPr>
          <p:cNvPr id="20" name="CuadroTexto 19">
            <a:extLst>
              <a:ext uri="{FF2B5EF4-FFF2-40B4-BE49-F238E27FC236}">
                <a16:creationId xmlns:a16="http://schemas.microsoft.com/office/drawing/2014/main" id="{FB91EEA8-EA3C-3252-1CFD-D1011BA05AED}"/>
              </a:ext>
            </a:extLst>
          </p:cNvPr>
          <p:cNvSpPr txBox="1"/>
          <p:nvPr/>
        </p:nvSpPr>
        <p:spPr>
          <a:xfrm>
            <a:off x="5796136" y="3430056"/>
            <a:ext cx="3168352" cy="101566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pt-BR" sz="1500" dirty="0">
                <a:latin typeface="Calibri" panose="020F0502020204030204" pitchFamily="34" charset="0"/>
                <a:cs typeface="Calibri" panose="020F0502020204030204" pitchFamily="34" charset="0"/>
              </a:rPr>
              <a:t>Lugar </a:t>
            </a:r>
            <a:r>
              <a:rPr lang="pt-BR" sz="1500" dirty="0" err="1">
                <a:latin typeface="Calibri" panose="020F0502020204030204" pitchFamily="34" charset="0"/>
                <a:cs typeface="Calibri" panose="020F0502020204030204" pitchFamily="34" charset="0"/>
              </a:rPr>
              <a:t>probable</a:t>
            </a:r>
            <a:r>
              <a:rPr lang="pt-BR" sz="1500" dirty="0">
                <a:latin typeface="Calibri" panose="020F0502020204030204" pitchFamily="34" charset="0"/>
                <a:cs typeface="Calibri" panose="020F0502020204030204" pitchFamily="34" charset="0"/>
              </a:rPr>
              <a:t> de </a:t>
            </a:r>
            <a:r>
              <a:rPr lang="pt-BR" sz="1500" dirty="0" err="1">
                <a:latin typeface="Calibri" panose="020F0502020204030204" pitchFamily="34" charset="0"/>
                <a:cs typeface="Calibri" panose="020F0502020204030204" pitchFamily="34" charset="0"/>
              </a:rPr>
              <a:t>infección</a:t>
            </a:r>
            <a:endParaRPr lang="pt-BR" sz="1500" dirty="0">
              <a:latin typeface="Calibri" panose="020F0502020204030204" pitchFamily="34" charset="0"/>
              <a:cs typeface="Calibri" panose="020F0502020204030204" pitchFamily="34" charset="0"/>
            </a:endParaRPr>
          </a:p>
          <a:p>
            <a:r>
              <a:rPr lang="pt-BR" sz="1500" dirty="0">
                <a:latin typeface="Calibri" panose="020F0502020204030204" pitchFamily="34" charset="0"/>
                <a:cs typeface="Calibri" panose="020F0502020204030204" pitchFamily="34" charset="0"/>
              </a:rPr>
              <a:t>Ant. de viaje em </a:t>
            </a:r>
            <a:r>
              <a:rPr lang="pt-BR" sz="1500" dirty="0" err="1">
                <a:latin typeface="Calibri" panose="020F0502020204030204" pitchFamily="34" charset="0"/>
                <a:cs typeface="Calibri" panose="020F0502020204030204" pitchFamily="34" charset="0"/>
              </a:rPr>
              <a:t>los</a:t>
            </a:r>
            <a:r>
              <a:rPr lang="pt-BR" sz="1500" dirty="0">
                <a:latin typeface="Calibri" panose="020F0502020204030204" pitchFamily="34" charset="0"/>
                <a:cs typeface="Calibri" panose="020F0502020204030204" pitchFamily="34" charset="0"/>
              </a:rPr>
              <a:t> últimos 14 </a:t>
            </a:r>
            <a:r>
              <a:rPr lang="pt-BR" sz="1500" dirty="0" err="1">
                <a:latin typeface="Calibri" panose="020F0502020204030204" pitchFamily="34" charset="0"/>
                <a:cs typeface="Calibri" panose="020F0502020204030204" pitchFamily="34" charset="0"/>
              </a:rPr>
              <a:t>días</a:t>
            </a:r>
            <a:r>
              <a:rPr lang="pt-BR" sz="1500" dirty="0">
                <a:latin typeface="Calibri" panose="020F0502020204030204" pitchFamily="34" charset="0"/>
                <a:cs typeface="Calibri" panose="020F0502020204030204" pitchFamily="34" charset="0"/>
              </a:rPr>
              <a:t> antes inicio de sintomas</a:t>
            </a:r>
          </a:p>
          <a:p>
            <a:r>
              <a:rPr lang="pt-BR" sz="1500" dirty="0">
                <a:latin typeface="Calibri" panose="020F0502020204030204" pitchFamily="34" charset="0"/>
                <a:cs typeface="Calibri" panose="020F0502020204030204" pitchFamily="34" charset="0"/>
              </a:rPr>
              <a:t>Caso autóctone o importado</a:t>
            </a:r>
          </a:p>
        </p:txBody>
      </p:sp>
      <p:sp>
        <p:nvSpPr>
          <p:cNvPr id="22" name="CuadroTexto 21">
            <a:extLst>
              <a:ext uri="{FF2B5EF4-FFF2-40B4-BE49-F238E27FC236}">
                <a16:creationId xmlns:a16="http://schemas.microsoft.com/office/drawing/2014/main" id="{711BD471-CD5C-7F55-C25D-BDD5B8119B69}"/>
              </a:ext>
            </a:extLst>
          </p:cNvPr>
          <p:cNvSpPr txBox="1"/>
          <p:nvPr/>
        </p:nvSpPr>
        <p:spPr>
          <a:xfrm>
            <a:off x="22209" y="3522432"/>
            <a:ext cx="4261759" cy="101566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285750" indent="-285750">
              <a:buFont typeface="Wingdings" panose="05000000000000000000" pitchFamily="2" charset="2"/>
              <a:buChar char="ü"/>
            </a:pPr>
            <a:r>
              <a:rPr lang="pt-BR" sz="1500" dirty="0">
                <a:latin typeface="Calibri" panose="020F0502020204030204" pitchFamily="34" charset="0"/>
                <a:cs typeface="Calibri" panose="020F0502020204030204" pitchFamily="34" charset="0"/>
              </a:rPr>
              <a:t>C</a:t>
            </a:r>
            <a:r>
              <a:rPr lang="es-ES" sz="1500" dirty="0" err="1">
                <a:latin typeface="Calibri" panose="020F0502020204030204" pitchFamily="34" charset="0"/>
                <a:cs typeface="Calibri" panose="020F0502020204030204" pitchFamily="34" charset="0"/>
              </a:rPr>
              <a:t>ontrol</a:t>
            </a:r>
            <a:r>
              <a:rPr lang="es-ES" sz="1500" dirty="0">
                <a:latin typeface="Calibri" panose="020F0502020204030204" pitchFamily="34" charset="0"/>
                <a:cs typeface="Calibri" panose="020F0502020204030204" pitchFamily="34" charset="0"/>
              </a:rPr>
              <a:t> de calidad </a:t>
            </a:r>
          </a:p>
          <a:p>
            <a:pPr marL="285750" indent="-285750">
              <a:buFont typeface="Wingdings" panose="05000000000000000000" pitchFamily="2" charset="2"/>
              <a:buChar char="ü"/>
            </a:pPr>
            <a:r>
              <a:rPr lang="es-ES" sz="1500" dirty="0">
                <a:latin typeface="Calibri" panose="020F0502020204030204" pitchFamily="34" charset="0"/>
                <a:cs typeface="Calibri" panose="020F0502020204030204" pitchFamily="34" charset="0"/>
              </a:rPr>
              <a:t>Sello o firma del epidemiólogo a cargo de la FCE </a:t>
            </a:r>
          </a:p>
          <a:p>
            <a:pPr marL="285750" indent="-285750">
              <a:buFont typeface="Wingdings" panose="05000000000000000000" pitchFamily="2" charset="2"/>
              <a:buChar char="ü"/>
            </a:pPr>
            <a:r>
              <a:rPr lang="es-ES" sz="1500" dirty="0">
                <a:latin typeface="Calibri" panose="020F0502020204030204" pitchFamily="34" charset="0"/>
                <a:cs typeface="Calibri" panose="020F0502020204030204" pitchFamily="34" charset="0"/>
              </a:rPr>
              <a:t>Envío al junto con las muestras biológicas al laboratorio referencial con una copia.</a:t>
            </a:r>
            <a:endParaRPr lang="pt-BR" sz="1500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pic>
        <p:nvPicPr>
          <p:cNvPr id="24" name="Imagen 23">
            <a:extLst>
              <a:ext uri="{FF2B5EF4-FFF2-40B4-BE49-F238E27FC236}">
                <a16:creationId xmlns:a16="http://schemas.microsoft.com/office/drawing/2014/main" id="{93758158-A563-1A1E-3F6A-4B21831AE06D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313974" y="411095"/>
            <a:ext cx="1630446" cy="1224137"/>
          </a:xfrm>
          <a:prstGeom prst="rect">
            <a:avLst/>
          </a:prstGeom>
        </p:spPr>
      </p:pic>
      <p:pic>
        <p:nvPicPr>
          <p:cNvPr id="26" name="Imagen 25">
            <a:extLst>
              <a:ext uri="{FF2B5EF4-FFF2-40B4-BE49-F238E27FC236}">
                <a16:creationId xmlns:a16="http://schemas.microsoft.com/office/drawing/2014/main" id="{37C9E3F5-B04D-5B8E-AFF6-1B2677BF89A4}"/>
              </a:ext>
            </a:extLst>
          </p:cNvPr>
          <p:cNvPicPr>
            <a:picLocks noChangeAspect="1"/>
          </p:cNvPicPr>
          <p:nvPr/>
        </p:nvPicPr>
        <p:blipFill>
          <a:blip r:embed="rId4"/>
          <a:srcRect l="5909"/>
          <a:stretch/>
        </p:blipFill>
        <p:spPr>
          <a:xfrm>
            <a:off x="4345690" y="2957950"/>
            <a:ext cx="1388724" cy="2112863"/>
          </a:xfrm>
          <a:prstGeom prst="rect">
            <a:avLst/>
          </a:prstGeom>
          <a:solidFill>
            <a:schemeClr val="tx1"/>
          </a:solidFill>
        </p:spPr>
      </p:pic>
    </p:spTree>
    <p:extLst>
      <p:ext uri="{BB962C8B-B14F-4D97-AF65-F5344CB8AC3E}">
        <p14:creationId xmlns:p14="http://schemas.microsoft.com/office/powerpoint/2010/main" val="3164060278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Marcador de número de diapositiva 4">
            <a:extLst>
              <a:ext uri="{FF2B5EF4-FFF2-40B4-BE49-F238E27FC236}">
                <a16:creationId xmlns:a16="http://schemas.microsoft.com/office/drawing/2014/main" id="{2DC00009-5D1D-14C6-DCAD-70AFD125967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0ABC44B6-E3FC-4C22-A36B-CB102AAE3336}" type="slidenum">
              <a:rPr lang="en-US" smtClean="0"/>
              <a:pPr>
                <a:defRPr/>
              </a:pPr>
              <a:t>24</a:t>
            </a:fld>
            <a:endParaRPr lang="en-US" dirty="0"/>
          </a:p>
        </p:txBody>
      </p:sp>
      <p:sp>
        <p:nvSpPr>
          <p:cNvPr id="6" name="Text Box 832">
            <a:extLst>
              <a:ext uri="{FF2B5EF4-FFF2-40B4-BE49-F238E27FC236}">
                <a16:creationId xmlns:a16="http://schemas.microsoft.com/office/drawing/2014/main" id="{6A26BE61-3A19-97E8-2203-D74D2563EB2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4579" y="80811"/>
            <a:ext cx="8768712" cy="339499"/>
          </a:xfrm>
          <a:prstGeom prst="rect">
            <a:avLst/>
          </a:prstGeom>
          <a:noFill/>
          <a:ln w="19050">
            <a:noFill/>
            <a:miter lim="800000"/>
            <a:headEnd/>
            <a:tailEnd/>
          </a:ln>
        </p:spPr>
        <p:txBody>
          <a:bodyPr wrap="square" lIns="61896" tIns="30948" rIns="61896" bIns="30948">
            <a:spAutoFit/>
          </a:bodyPr>
          <a:lstStyle/>
          <a:p>
            <a:pPr algn="ctr">
              <a:spcAft>
                <a:spcPts val="75"/>
              </a:spcAft>
              <a:defRPr/>
            </a:pPr>
            <a:r>
              <a:rPr lang="es-ES_tradnl" sz="1800" b="1" dirty="0">
                <a:solidFill>
                  <a:schemeClr val="tx2"/>
                </a:solidFill>
                <a:latin typeface="+mj-lt"/>
                <a:ea typeface="Tahoma" panose="020B0604030504040204" pitchFamily="34" charset="0"/>
                <a:cs typeface="Tahoma" panose="020B0604030504040204" pitchFamily="34" charset="0"/>
              </a:rPr>
              <a:t>Investigación Epidemiológica </a:t>
            </a:r>
          </a:p>
        </p:txBody>
      </p:sp>
      <p:sp>
        <p:nvSpPr>
          <p:cNvPr id="25" name="CuadroTexto 24">
            <a:extLst>
              <a:ext uri="{FF2B5EF4-FFF2-40B4-BE49-F238E27FC236}">
                <a16:creationId xmlns:a16="http://schemas.microsoft.com/office/drawing/2014/main" id="{7CE67205-DDD7-67F6-BE49-93EAB696DFFB}"/>
              </a:ext>
            </a:extLst>
          </p:cNvPr>
          <p:cNvSpPr txBox="1"/>
          <p:nvPr/>
        </p:nvSpPr>
        <p:spPr>
          <a:xfrm>
            <a:off x="156457" y="670379"/>
            <a:ext cx="5927711" cy="892552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</p:spPr>
        <p:txBody>
          <a:bodyPr wrap="square">
            <a:spAutoFit/>
          </a:bodyPr>
          <a:lstStyle/>
          <a:p>
            <a:pPr algn="just"/>
            <a:r>
              <a:rPr lang="es-ES" sz="1300" dirty="0"/>
              <a:t>Notificar de manera inmediata todo brote o epidemia, de acuerdo a lo dispuesto en RM </a:t>
            </a:r>
            <a:r>
              <a:rPr lang="es-ES" sz="1300" dirty="0" err="1"/>
              <a:t>Nº</a:t>
            </a:r>
            <a:r>
              <a:rPr lang="es-ES" sz="1300" dirty="0"/>
              <a:t> 545-2012/MINSA, que aprueba la DS 047-MINSA/DGE-V.01 “Directiva Sanitaria para la notificación de brotes, epidemias y otros eventos de importancia en la salud pública”.</a:t>
            </a:r>
            <a:endParaRPr lang="es-PE" sz="1300" dirty="0"/>
          </a:p>
        </p:txBody>
      </p:sp>
      <p:sp>
        <p:nvSpPr>
          <p:cNvPr id="27" name="CuadroTexto 26">
            <a:extLst>
              <a:ext uri="{FF2B5EF4-FFF2-40B4-BE49-F238E27FC236}">
                <a16:creationId xmlns:a16="http://schemas.microsoft.com/office/drawing/2014/main" id="{CB59B5D7-427D-A2E7-6D7A-6BF497786011}"/>
              </a:ext>
            </a:extLst>
          </p:cNvPr>
          <p:cNvSpPr txBox="1"/>
          <p:nvPr/>
        </p:nvSpPr>
        <p:spPr>
          <a:xfrm>
            <a:off x="251520" y="1837667"/>
            <a:ext cx="6120680" cy="492443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</p:spPr>
        <p:txBody>
          <a:bodyPr wrap="square">
            <a:spAutoFit/>
          </a:bodyPr>
          <a:lstStyle/>
          <a:p>
            <a:pPr algn="just"/>
            <a:r>
              <a:rPr lang="es-ES" sz="1300" dirty="0"/>
              <a:t>La DIRIS Lima Centro elaborará y emitirá una alerta epidemiológica con el fin de preparar el sistema de salud frente al potencial riesgo. </a:t>
            </a:r>
            <a:endParaRPr lang="es-PE" sz="1300" dirty="0"/>
          </a:p>
        </p:txBody>
      </p:sp>
      <p:sp>
        <p:nvSpPr>
          <p:cNvPr id="31" name="CuadroTexto 30">
            <a:extLst>
              <a:ext uri="{FF2B5EF4-FFF2-40B4-BE49-F238E27FC236}">
                <a16:creationId xmlns:a16="http://schemas.microsoft.com/office/drawing/2014/main" id="{5F3BC7B2-B9D5-CF4C-D96D-F12BA33E99CD}"/>
              </a:ext>
            </a:extLst>
          </p:cNvPr>
          <p:cNvSpPr txBox="1"/>
          <p:nvPr/>
        </p:nvSpPr>
        <p:spPr>
          <a:xfrm>
            <a:off x="412425" y="2980288"/>
            <a:ext cx="6120680" cy="1092607"/>
          </a:xfrm>
          <a:prstGeom prst="rect">
            <a:avLst/>
          </a:prstGeom>
          <a:solidFill>
            <a:schemeClr val="tx2">
              <a:lumMod val="20000"/>
              <a:lumOff val="80000"/>
            </a:schemeClr>
          </a:solidFill>
        </p:spPr>
        <p:txBody>
          <a:bodyPr wrap="square">
            <a:spAutoFit/>
          </a:bodyPr>
          <a:lstStyle/>
          <a:p>
            <a:pPr algn="just"/>
            <a:r>
              <a:rPr lang="es-ES" sz="1300" dirty="0"/>
              <a:t>Activar el monitoreo diario de los casos notificados por los EESS  y serán enviados de acuerdo al flujo de la DS </a:t>
            </a:r>
            <a:r>
              <a:rPr lang="es-ES" sz="1300" dirty="0" err="1"/>
              <a:t>Nº</a:t>
            </a:r>
            <a:r>
              <a:rPr lang="es-ES" sz="1300" dirty="0"/>
              <a:t> 046-MINSA/DGE-V.01 “Directiva Sanitaria de Notificación de Enfermedades y Eventos Sujetos a Vigilancia Epidemiológica en Salud Pública” (aprobada por Resolución Ministerial </a:t>
            </a:r>
            <a:r>
              <a:rPr lang="es-ES" sz="1300" dirty="0" err="1"/>
              <a:t>N°</a:t>
            </a:r>
            <a:r>
              <a:rPr lang="es-ES" sz="1300" dirty="0"/>
              <a:t> 506-2012/MINSA).</a:t>
            </a:r>
            <a:endParaRPr lang="es-PE" sz="1300" dirty="0"/>
          </a:p>
        </p:txBody>
      </p:sp>
      <p:sp>
        <p:nvSpPr>
          <p:cNvPr id="33" name="CuadroTexto 32">
            <a:extLst>
              <a:ext uri="{FF2B5EF4-FFF2-40B4-BE49-F238E27FC236}">
                <a16:creationId xmlns:a16="http://schemas.microsoft.com/office/drawing/2014/main" id="{0E3E8963-DF75-E1E6-2B73-45844AE32ABB}"/>
              </a:ext>
            </a:extLst>
          </p:cNvPr>
          <p:cNvSpPr txBox="1"/>
          <p:nvPr/>
        </p:nvSpPr>
        <p:spPr>
          <a:xfrm>
            <a:off x="159913" y="4566894"/>
            <a:ext cx="8274068" cy="307777"/>
          </a:xfrm>
          <a:prstGeom prst="rect">
            <a:avLst/>
          </a:prstGeom>
          <a:solidFill>
            <a:schemeClr val="tx2">
              <a:lumMod val="20000"/>
              <a:lumOff val="80000"/>
            </a:schemeClr>
          </a:solidFill>
        </p:spPr>
        <p:txBody>
          <a:bodyPr wrap="square">
            <a:spAutoFit/>
          </a:bodyPr>
          <a:lstStyle/>
          <a:p>
            <a:r>
              <a:rPr lang="es-ES" sz="1400" dirty="0"/>
              <a:t>Activar el monitoreo diario de hospitalizados (Anexo </a:t>
            </a:r>
            <a:r>
              <a:rPr lang="es-ES" sz="1400" dirty="0" err="1"/>
              <a:t>N°</a:t>
            </a:r>
            <a:r>
              <a:rPr lang="es-ES" sz="1400" dirty="0"/>
              <a:t> 6) y enviada diariamente</a:t>
            </a:r>
            <a:endParaRPr lang="es-PE" sz="1400" dirty="0"/>
          </a:p>
        </p:txBody>
      </p:sp>
      <p:pic>
        <p:nvPicPr>
          <p:cNvPr id="3" name="Imagen 2">
            <a:extLst>
              <a:ext uri="{FF2B5EF4-FFF2-40B4-BE49-F238E27FC236}">
                <a16:creationId xmlns:a16="http://schemas.microsoft.com/office/drawing/2014/main" id="{3672ECD2-20BE-EDFD-48E0-888D27773035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7636161" y="516064"/>
            <a:ext cx="1391764" cy="1586653"/>
          </a:xfrm>
          <a:prstGeom prst="rect">
            <a:avLst/>
          </a:prstGeom>
        </p:spPr>
      </p:pic>
      <p:pic>
        <p:nvPicPr>
          <p:cNvPr id="7" name="Imagen 6">
            <a:extLst>
              <a:ext uri="{FF2B5EF4-FFF2-40B4-BE49-F238E27FC236}">
                <a16:creationId xmlns:a16="http://schemas.microsoft.com/office/drawing/2014/main" id="{63D9EBD2-3B0A-6C92-C1C7-82909432C5E2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732240" y="2592939"/>
            <a:ext cx="1396165" cy="9838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828272578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CuadroTexto 10">
            <a:extLst>
              <a:ext uri="{FF2B5EF4-FFF2-40B4-BE49-F238E27FC236}">
                <a16:creationId xmlns:a16="http://schemas.microsoft.com/office/drawing/2014/main" id="{9B91B78B-A3AA-43A9-1960-A90742BBC436}"/>
              </a:ext>
            </a:extLst>
          </p:cNvPr>
          <p:cNvSpPr txBox="1"/>
          <p:nvPr/>
        </p:nvSpPr>
        <p:spPr>
          <a:xfrm>
            <a:off x="415852" y="890769"/>
            <a:ext cx="7765595" cy="738664"/>
          </a:xfrm>
          <a:prstGeom prst="rect">
            <a:avLst/>
          </a:prstGeom>
          <a:solidFill>
            <a:schemeClr val="tx2">
              <a:lumMod val="20000"/>
              <a:lumOff val="80000"/>
            </a:schemeClr>
          </a:solidFill>
          <a:ln>
            <a:noFill/>
          </a:ln>
        </p:spPr>
        <p:txBody>
          <a:bodyPr wrap="square">
            <a:spAutoFit/>
          </a:bodyPr>
          <a:lstStyle/>
          <a:p>
            <a:r>
              <a:rPr lang="es-ES" sz="1400" dirty="0"/>
              <a:t>Ante la confirmación de un brote, la toma de muestras biológicas para confirmación de casos se limitará a grupos de riesgo gestantes, neonatos, adultos mayores, pacientes con </a:t>
            </a:r>
            <a:r>
              <a:rPr lang="es-ES" sz="1400" dirty="0" err="1"/>
              <a:t>co-morbilidades</a:t>
            </a:r>
            <a:r>
              <a:rPr lang="es-ES" sz="1400" dirty="0"/>
              <a:t>), con signos de alarma, formas graves y hospitalizados).</a:t>
            </a:r>
            <a:endParaRPr lang="es-PE" sz="1400" dirty="0"/>
          </a:p>
        </p:txBody>
      </p:sp>
      <p:sp>
        <p:nvSpPr>
          <p:cNvPr id="13" name="CuadroTexto 12">
            <a:extLst>
              <a:ext uri="{FF2B5EF4-FFF2-40B4-BE49-F238E27FC236}">
                <a16:creationId xmlns:a16="http://schemas.microsoft.com/office/drawing/2014/main" id="{8F15FBC5-4D90-8BD5-E6ED-D4CFB4CF5D49}"/>
              </a:ext>
            </a:extLst>
          </p:cNvPr>
          <p:cNvSpPr txBox="1"/>
          <p:nvPr/>
        </p:nvSpPr>
        <p:spPr>
          <a:xfrm>
            <a:off x="406802" y="1941349"/>
            <a:ext cx="7783693" cy="523220"/>
          </a:xfrm>
          <a:prstGeom prst="rect">
            <a:avLst/>
          </a:prstGeom>
          <a:solidFill>
            <a:schemeClr val="tx2">
              <a:lumMod val="20000"/>
              <a:lumOff val="80000"/>
            </a:schemeClr>
          </a:solidFill>
        </p:spPr>
        <p:txBody>
          <a:bodyPr wrap="square">
            <a:spAutoFit/>
          </a:bodyPr>
          <a:lstStyle/>
          <a:p>
            <a:r>
              <a:rPr lang="es-ES" sz="1400" dirty="0"/>
              <a:t>Dirigir la investigación y caracterización del brote en forma conjunta con el equipo técnico de salud.</a:t>
            </a:r>
            <a:endParaRPr lang="es-PE" sz="1400" dirty="0"/>
          </a:p>
        </p:txBody>
      </p:sp>
      <p:sp>
        <p:nvSpPr>
          <p:cNvPr id="17" name="CuadroTexto 16">
            <a:extLst>
              <a:ext uri="{FF2B5EF4-FFF2-40B4-BE49-F238E27FC236}">
                <a16:creationId xmlns:a16="http://schemas.microsoft.com/office/drawing/2014/main" id="{F82B9202-6097-7C60-DD81-78662FE2B2DC}"/>
              </a:ext>
            </a:extLst>
          </p:cNvPr>
          <p:cNvSpPr txBox="1"/>
          <p:nvPr/>
        </p:nvSpPr>
        <p:spPr>
          <a:xfrm>
            <a:off x="397755" y="2667247"/>
            <a:ext cx="7783692" cy="954107"/>
          </a:xfrm>
          <a:prstGeom prst="rect">
            <a:avLst/>
          </a:prstGeom>
          <a:solidFill>
            <a:schemeClr val="tx2">
              <a:lumMod val="20000"/>
              <a:lumOff val="80000"/>
            </a:schemeClr>
          </a:solidFill>
        </p:spPr>
        <p:txBody>
          <a:bodyPr wrap="square">
            <a:spAutoFit/>
          </a:bodyPr>
          <a:lstStyle/>
          <a:p>
            <a:r>
              <a:rPr lang="es-ES" sz="1400" dirty="0"/>
              <a:t>En situación de epidemia se implementará la notificación en el formato de notificación individual, con llenado de las FCE en casos graves, hospitalizados y en los grupos de riesgo, con el fin de dar sostenibilidad al sistema de vigilancia epidemiológica y contar con información oportuna para la toma de decisión sanitaria.</a:t>
            </a:r>
            <a:endParaRPr lang="es-PE" sz="1400" dirty="0"/>
          </a:p>
        </p:txBody>
      </p:sp>
      <p:sp>
        <p:nvSpPr>
          <p:cNvPr id="19" name="CuadroTexto 18">
            <a:extLst>
              <a:ext uri="{FF2B5EF4-FFF2-40B4-BE49-F238E27FC236}">
                <a16:creationId xmlns:a16="http://schemas.microsoft.com/office/drawing/2014/main" id="{8296C894-09B5-8F78-4910-4084DEEA6868}"/>
              </a:ext>
            </a:extLst>
          </p:cNvPr>
          <p:cNvSpPr txBox="1"/>
          <p:nvPr/>
        </p:nvSpPr>
        <p:spPr>
          <a:xfrm>
            <a:off x="467544" y="3867894"/>
            <a:ext cx="7632848" cy="523220"/>
          </a:xfrm>
          <a:prstGeom prst="rect">
            <a:avLst/>
          </a:prstGeom>
          <a:solidFill>
            <a:schemeClr val="tx2">
              <a:lumMod val="20000"/>
              <a:lumOff val="80000"/>
            </a:schemeClr>
          </a:solidFill>
        </p:spPr>
        <p:txBody>
          <a:bodyPr wrap="square">
            <a:spAutoFit/>
          </a:bodyPr>
          <a:lstStyle/>
          <a:p>
            <a:r>
              <a:rPr lang="es-ES" sz="1400" dirty="0"/>
              <a:t>Se considerará fin del brote o epidemia, cumplido 2 periodos de incubación máxima (48 días) desde la última prueba positiva por laboratorio del último paciente diagnosticado.</a:t>
            </a:r>
            <a:endParaRPr lang="es-PE" sz="1400" dirty="0"/>
          </a:p>
        </p:txBody>
      </p:sp>
      <p:sp>
        <p:nvSpPr>
          <p:cNvPr id="2" name="Text Box 832">
            <a:extLst>
              <a:ext uri="{FF2B5EF4-FFF2-40B4-BE49-F238E27FC236}">
                <a16:creationId xmlns:a16="http://schemas.microsoft.com/office/drawing/2014/main" id="{DF01E639-AD1C-B260-8043-31EFB38A360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6657" y="142881"/>
            <a:ext cx="8768712" cy="339499"/>
          </a:xfrm>
          <a:prstGeom prst="rect">
            <a:avLst/>
          </a:prstGeom>
          <a:noFill/>
          <a:ln w="19050">
            <a:noFill/>
            <a:miter lim="800000"/>
            <a:headEnd/>
            <a:tailEnd/>
          </a:ln>
        </p:spPr>
        <p:txBody>
          <a:bodyPr wrap="square" lIns="61896" tIns="30948" rIns="61896" bIns="30948">
            <a:spAutoFit/>
          </a:bodyPr>
          <a:lstStyle/>
          <a:p>
            <a:pPr algn="ctr">
              <a:spcAft>
                <a:spcPts val="75"/>
              </a:spcAft>
              <a:defRPr/>
            </a:pPr>
            <a:r>
              <a:rPr lang="es-ES_tradnl" sz="1800" b="1" dirty="0">
                <a:solidFill>
                  <a:schemeClr val="tx2"/>
                </a:solidFill>
                <a:latin typeface="+mj-lt"/>
                <a:ea typeface="Tahoma" panose="020B0604030504040204" pitchFamily="34" charset="0"/>
                <a:cs typeface="Tahoma" panose="020B0604030504040204" pitchFamily="34" charset="0"/>
              </a:rPr>
              <a:t>Investigación Epidemiológica en caso de brote de Dengue</a:t>
            </a:r>
            <a:endParaRPr lang="es-ES" sz="1800" b="1" dirty="0">
              <a:solidFill>
                <a:schemeClr val="tx2"/>
              </a:solidFill>
              <a:latin typeface="+mj-lt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00631028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Marcador de número de diapositiva 4">
            <a:extLst>
              <a:ext uri="{FF2B5EF4-FFF2-40B4-BE49-F238E27FC236}">
                <a16:creationId xmlns:a16="http://schemas.microsoft.com/office/drawing/2014/main" id="{9459E617-ED9A-6395-F90E-FBAC3E10CB9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0ABC44B6-E3FC-4C22-A36B-CB102AAE3336}" type="slidenum">
              <a:rPr lang="en-US" smtClean="0"/>
              <a:pPr>
                <a:defRPr/>
              </a:pPr>
              <a:t>26</a:t>
            </a:fld>
            <a:endParaRPr lang="en-US" dirty="0"/>
          </a:p>
        </p:txBody>
      </p:sp>
      <p:pic>
        <p:nvPicPr>
          <p:cNvPr id="12" name="Imagen 11">
            <a:extLst>
              <a:ext uri="{FF2B5EF4-FFF2-40B4-BE49-F238E27FC236}">
                <a16:creationId xmlns:a16="http://schemas.microsoft.com/office/drawing/2014/main" id="{FA8C0EB8-AE8E-0D83-6849-06C0F0D14AC4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895" t="1400" r="-261" b="1991"/>
          <a:stretch/>
        </p:blipFill>
        <p:spPr>
          <a:xfrm>
            <a:off x="323528" y="607381"/>
            <a:ext cx="8568952" cy="4433729"/>
          </a:xfrm>
          <a:prstGeom prst="rect">
            <a:avLst/>
          </a:prstGeom>
        </p:spPr>
      </p:pic>
      <p:sp>
        <p:nvSpPr>
          <p:cNvPr id="8" name="CuadroTexto 7">
            <a:extLst>
              <a:ext uri="{FF2B5EF4-FFF2-40B4-BE49-F238E27FC236}">
                <a16:creationId xmlns:a16="http://schemas.microsoft.com/office/drawing/2014/main" id="{168AE460-E9D8-20AD-13B1-8575B6C68C8B}"/>
              </a:ext>
            </a:extLst>
          </p:cNvPr>
          <p:cNvSpPr txBox="1"/>
          <p:nvPr/>
        </p:nvSpPr>
        <p:spPr>
          <a:xfrm>
            <a:off x="323528" y="22606"/>
            <a:ext cx="8496944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s-ES" b="1" dirty="0"/>
              <a:t>Criterio para la obtención, conservación y transporte de muestras para diagnóstico de laboratorio de dengue.</a:t>
            </a:r>
            <a:endParaRPr lang="es-PE" b="1" dirty="0"/>
          </a:p>
        </p:txBody>
      </p:sp>
    </p:spTree>
    <p:extLst>
      <p:ext uri="{BB962C8B-B14F-4D97-AF65-F5344CB8AC3E}">
        <p14:creationId xmlns:p14="http://schemas.microsoft.com/office/powerpoint/2010/main" val="2243570664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Grupo 5">
            <a:extLst>
              <a:ext uri="{FF2B5EF4-FFF2-40B4-BE49-F238E27FC236}">
                <a16:creationId xmlns:a16="http://schemas.microsoft.com/office/drawing/2014/main" id="{BA6F0E64-D660-5CC0-4437-E55FAA40641C}"/>
              </a:ext>
            </a:extLst>
          </p:cNvPr>
          <p:cNvGrpSpPr/>
          <p:nvPr/>
        </p:nvGrpSpPr>
        <p:grpSpPr>
          <a:xfrm>
            <a:off x="124937" y="-66884"/>
            <a:ext cx="8781335" cy="727862"/>
            <a:chOff x="124937" y="-66884"/>
            <a:chExt cx="8781335" cy="727862"/>
          </a:xfrm>
        </p:grpSpPr>
        <p:pic>
          <p:nvPicPr>
            <p:cNvPr id="7" name="Imagen 6">
              <a:extLst>
                <a:ext uri="{FF2B5EF4-FFF2-40B4-BE49-F238E27FC236}">
                  <a16:creationId xmlns:a16="http://schemas.microsoft.com/office/drawing/2014/main" id="{517103EF-6251-C958-0D5D-2A734573715A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8388424" y="40445"/>
              <a:ext cx="517848" cy="529891"/>
            </a:xfrm>
            <a:prstGeom prst="rect">
              <a:avLst/>
            </a:prstGeom>
          </p:spPr>
        </p:pic>
        <p:pic>
          <p:nvPicPr>
            <p:cNvPr id="8" name="Imagen 7">
              <a:extLst>
                <a:ext uri="{FF2B5EF4-FFF2-40B4-BE49-F238E27FC236}">
                  <a16:creationId xmlns:a16="http://schemas.microsoft.com/office/drawing/2014/main" id="{8FA3D4A0-FB77-6E0F-4260-0D3EB2507D6D}"/>
                </a:ext>
              </a:extLst>
            </p:cNvPr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124937" y="-66884"/>
              <a:ext cx="1597968" cy="727862"/>
            </a:xfrm>
            <a:prstGeom prst="rect">
              <a:avLst/>
            </a:prstGeom>
          </p:spPr>
        </p:pic>
        <p:pic>
          <p:nvPicPr>
            <p:cNvPr id="9" name="Imagen 8">
              <a:extLst>
                <a:ext uri="{FF2B5EF4-FFF2-40B4-BE49-F238E27FC236}">
                  <a16:creationId xmlns:a16="http://schemas.microsoft.com/office/drawing/2014/main" id="{CB312B1C-C13D-62F7-D099-EC3A0C805B3B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37804" t="27449" r="37542" b="51049"/>
            <a:stretch/>
          </p:blipFill>
          <p:spPr>
            <a:xfrm>
              <a:off x="4139952" y="32101"/>
              <a:ext cx="1080120" cy="529891"/>
            </a:xfrm>
            <a:prstGeom prst="rect">
              <a:avLst/>
            </a:prstGeom>
          </p:spPr>
        </p:pic>
      </p:grpSp>
      <p:sp>
        <p:nvSpPr>
          <p:cNvPr id="3" name="Text Box 832">
            <a:extLst>
              <a:ext uri="{FF2B5EF4-FFF2-40B4-BE49-F238E27FC236}">
                <a16:creationId xmlns:a16="http://schemas.microsoft.com/office/drawing/2014/main" id="{93DC17A3-40BF-0E55-086B-5FDF778F4E1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4322" y="514728"/>
            <a:ext cx="7892785" cy="690878"/>
          </a:xfrm>
          <a:prstGeom prst="rect">
            <a:avLst/>
          </a:prstGeom>
          <a:noFill/>
          <a:ln w="19050">
            <a:noFill/>
            <a:miter lim="800000"/>
            <a:headEnd/>
            <a:tailEnd/>
          </a:ln>
        </p:spPr>
        <p:txBody>
          <a:bodyPr wrap="square" lIns="61896" tIns="30948" rIns="61896" bIns="30948">
            <a:spAutoFit/>
          </a:bodyPr>
          <a:lstStyle/>
          <a:p>
            <a:pPr algn="ctr">
              <a:spcAft>
                <a:spcPts val="75"/>
              </a:spcAft>
              <a:defRPr/>
            </a:pPr>
            <a:r>
              <a:rPr lang="es-ES_tradnl" sz="2000" b="1" dirty="0">
                <a:solidFill>
                  <a:schemeClr val="tx2"/>
                </a:solidFill>
                <a:latin typeface="+mj-lt"/>
                <a:ea typeface="Tahoma" panose="020B0604030504040204" pitchFamily="34" charset="0"/>
                <a:cs typeface="Tahoma" panose="020B0604030504040204" pitchFamily="34" charset="0"/>
              </a:rPr>
              <a:t>Número de casos de dengue por semana epidemiológica </a:t>
            </a:r>
          </a:p>
          <a:p>
            <a:pPr algn="ctr">
              <a:spcAft>
                <a:spcPts val="75"/>
              </a:spcAft>
              <a:defRPr/>
            </a:pPr>
            <a:r>
              <a:rPr lang="es-ES_tradnl" sz="2000" b="1" dirty="0">
                <a:solidFill>
                  <a:schemeClr val="tx2"/>
                </a:solidFill>
                <a:latin typeface="+mj-lt"/>
                <a:ea typeface="Tahoma" panose="020B0604030504040204" pitchFamily="34" charset="0"/>
                <a:cs typeface="Tahoma" panose="020B0604030504040204" pitchFamily="34" charset="0"/>
              </a:rPr>
              <a:t>DIRIS Lima Centro. 2021 - 2025*</a:t>
            </a:r>
            <a:endParaRPr lang="es-ES" sz="2000" b="1" dirty="0">
              <a:solidFill>
                <a:schemeClr val="tx2"/>
              </a:solidFill>
              <a:latin typeface="+mj-lt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14" name="Rectángulo 13">
            <a:extLst>
              <a:ext uri="{FF2B5EF4-FFF2-40B4-BE49-F238E27FC236}">
                <a16:creationId xmlns:a16="http://schemas.microsoft.com/office/drawing/2014/main" id="{AD473373-9E0A-0D85-E5D6-6ADB3E710D44}"/>
              </a:ext>
            </a:extLst>
          </p:cNvPr>
          <p:cNvSpPr/>
          <p:nvPr/>
        </p:nvSpPr>
        <p:spPr>
          <a:xfrm>
            <a:off x="79967" y="4812933"/>
            <a:ext cx="4038611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s-ES" sz="600" dirty="0"/>
              <a:t>Fuente : </a:t>
            </a:r>
            <a:r>
              <a:rPr lang="es-PE" sz="600" dirty="0" err="1"/>
              <a:t>Noti</a:t>
            </a:r>
            <a:r>
              <a:rPr lang="es-PE" sz="600" dirty="0"/>
              <a:t>-Web</a:t>
            </a:r>
            <a:r>
              <a:rPr lang="es-ES" sz="600" dirty="0"/>
              <a:t>. Centro Nacional de Epidemiologia, Prevención y Control de Enfermedades - MINSA. </a:t>
            </a:r>
          </a:p>
          <a:p>
            <a:r>
              <a:rPr lang="es-ES" sz="600" dirty="0"/>
              <a:t> </a:t>
            </a:r>
            <a:r>
              <a:rPr lang="pt-BR" sz="600" dirty="0"/>
              <a:t>Elaborado: Oficina de Epidemiologia/</a:t>
            </a:r>
            <a:r>
              <a:rPr lang="es-PE" sz="600" dirty="0"/>
              <a:t>Inteligencia</a:t>
            </a:r>
            <a:r>
              <a:rPr lang="pt-BR" sz="600" dirty="0"/>
              <a:t> Sanitária y </a:t>
            </a:r>
            <a:r>
              <a:rPr lang="es-PE" sz="600" dirty="0"/>
              <a:t>Docencia</a:t>
            </a:r>
            <a:r>
              <a:rPr lang="pt-BR" sz="600" dirty="0"/>
              <a:t> e </a:t>
            </a:r>
            <a:r>
              <a:rPr lang="es-PE" sz="600" dirty="0"/>
              <a:t>Investigación</a:t>
            </a:r>
            <a:r>
              <a:rPr lang="pt-BR" sz="600" dirty="0"/>
              <a:t>.</a:t>
            </a:r>
          </a:p>
        </p:txBody>
      </p:sp>
      <p:sp>
        <p:nvSpPr>
          <p:cNvPr id="29" name="Rectángulo 28">
            <a:extLst>
              <a:ext uri="{FF2B5EF4-FFF2-40B4-BE49-F238E27FC236}">
                <a16:creationId xmlns:a16="http://schemas.microsoft.com/office/drawing/2014/main" id="{090CA09B-53B8-CFC1-FFF3-A5E3EE70EF34}"/>
              </a:ext>
            </a:extLst>
          </p:cNvPr>
          <p:cNvSpPr/>
          <p:nvPr/>
        </p:nvSpPr>
        <p:spPr>
          <a:xfrm>
            <a:off x="5406912" y="4812933"/>
            <a:ext cx="4038611" cy="18466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pt-BR" sz="600" dirty="0"/>
              <a:t>*casos </a:t>
            </a:r>
            <a:r>
              <a:rPr lang="es-PE" sz="600" dirty="0"/>
              <a:t>autóctonos</a:t>
            </a:r>
            <a:r>
              <a:rPr lang="pt-BR" sz="600" dirty="0"/>
              <a:t>, confirmados + </a:t>
            </a:r>
            <a:r>
              <a:rPr lang="es-PE" sz="600" dirty="0"/>
              <a:t>probables</a:t>
            </a:r>
          </a:p>
        </p:txBody>
      </p:sp>
      <p:pic>
        <p:nvPicPr>
          <p:cNvPr id="16" name="Imagen 15">
            <a:extLst>
              <a:ext uri="{FF2B5EF4-FFF2-40B4-BE49-F238E27FC236}">
                <a16:creationId xmlns:a16="http://schemas.microsoft.com/office/drawing/2014/main" id="{4C4B1647-F0D3-F290-F8AF-25277949436C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8244408" y="1534252"/>
            <a:ext cx="636529" cy="101394"/>
          </a:xfrm>
          <a:prstGeom prst="rect">
            <a:avLst/>
          </a:prstGeom>
        </p:spPr>
      </p:pic>
      <p:pic>
        <p:nvPicPr>
          <p:cNvPr id="4" name="Imagen 3">
            <a:extLst>
              <a:ext uri="{FF2B5EF4-FFF2-40B4-BE49-F238E27FC236}">
                <a16:creationId xmlns:a16="http://schemas.microsoft.com/office/drawing/2014/main" id="{637A87D3-66C1-015C-D726-28AE2F0D2723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296772" y="1242590"/>
            <a:ext cx="8679180" cy="2620768"/>
          </a:xfrm>
          <a:prstGeom prst="rect">
            <a:avLst/>
          </a:prstGeom>
        </p:spPr>
      </p:pic>
      <p:sp>
        <p:nvSpPr>
          <p:cNvPr id="5" name="CuadroTexto 11">
            <a:extLst>
              <a:ext uri="{FF2B5EF4-FFF2-40B4-BE49-F238E27FC236}">
                <a16:creationId xmlns:a16="http://schemas.microsoft.com/office/drawing/2014/main" id="{4C17CCE4-1C13-7CD6-6F0A-62B973D4FEB8}"/>
              </a:ext>
            </a:extLst>
          </p:cNvPr>
          <p:cNvSpPr txBox="1"/>
          <p:nvPr/>
        </p:nvSpPr>
        <p:spPr>
          <a:xfrm>
            <a:off x="318705" y="4107313"/>
            <a:ext cx="4852073" cy="461665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wrap="square" rtlCol="0">
            <a:spAutoFit/>
          </a:bodyPr>
          <a:lstStyle>
            <a:defPPr>
              <a:defRPr lang="es-ES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600"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1pPr>
            <a:lvl2pPr marL="389582" algn="l" rtl="0" fontAlgn="base">
              <a:spcBef>
                <a:spcPct val="0"/>
              </a:spcBef>
              <a:spcAft>
                <a:spcPct val="0"/>
              </a:spcAft>
              <a:defRPr sz="1600"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2pPr>
            <a:lvl3pPr marL="779163" algn="l" rtl="0" fontAlgn="base">
              <a:spcBef>
                <a:spcPct val="0"/>
              </a:spcBef>
              <a:spcAft>
                <a:spcPct val="0"/>
              </a:spcAft>
              <a:defRPr sz="1600"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3pPr>
            <a:lvl4pPr marL="1168745" algn="l" rtl="0" fontAlgn="base">
              <a:spcBef>
                <a:spcPct val="0"/>
              </a:spcBef>
              <a:spcAft>
                <a:spcPct val="0"/>
              </a:spcAft>
              <a:defRPr sz="1600"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4pPr>
            <a:lvl5pPr marL="1558326" algn="l" rtl="0" fontAlgn="base">
              <a:spcBef>
                <a:spcPct val="0"/>
              </a:spcBef>
              <a:spcAft>
                <a:spcPct val="0"/>
              </a:spcAft>
              <a:defRPr sz="1600"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5pPr>
            <a:lvl6pPr marL="1947908" algn="l" defTabSz="779163" rtl="0" eaLnBrk="1" latinLnBrk="0" hangingPunct="1">
              <a:defRPr sz="1600"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6pPr>
            <a:lvl7pPr marL="2337489" algn="l" defTabSz="779163" rtl="0" eaLnBrk="1" latinLnBrk="0" hangingPunct="1">
              <a:defRPr sz="1600"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7pPr>
            <a:lvl8pPr marL="2727071" algn="l" defTabSz="779163" rtl="0" eaLnBrk="1" latinLnBrk="0" hangingPunct="1">
              <a:defRPr sz="1600"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8pPr>
            <a:lvl9pPr marL="3116652" algn="l" defTabSz="779163" rtl="0" eaLnBrk="1" latinLnBrk="0" hangingPunct="1">
              <a:defRPr sz="1600"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9pPr>
          </a:lstStyle>
          <a:p>
            <a:pPr algn="just"/>
            <a:r>
              <a:rPr lang="es-ES" sz="1200" dirty="0"/>
              <a:t>Al 28/03/2025, se han notificado 84 casos de dengue en la jurisdicción de la DLC, no se reportaron fallecidos por dengue.</a:t>
            </a:r>
          </a:p>
        </p:txBody>
      </p:sp>
      <p:pic>
        <p:nvPicPr>
          <p:cNvPr id="11" name="Imagen 10">
            <a:extLst>
              <a:ext uri="{FF2B5EF4-FFF2-40B4-BE49-F238E27FC236}">
                <a16:creationId xmlns:a16="http://schemas.microsoft.com/office/drawing/2014/main" id="{0B834D02-1BFD-C0CF-93EF-7370003170A1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5509517" y="3990920"/>
            <a:ext cx="3329940" cy="5715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436670937"/>
      </p:ext>
    </p:extLst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Marcador de número de diapositiva 4">
            <a:extLst>
              <a:ext uri="{FF2B5EF4-FFF2-40B4-BE49-F238E27FC236}">
                <a16:creationId xmlns:a16="http://schemas.microsoft.com/office/drawing/2014/main" id="{79BBB2FD-5C61-9341-3612-324DBD85B09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0ABC44B6-E3FC-4C22-A36B-CB102AAE3336}" type="slidenum">
              <a:rPr lang="en-US" smtClean="0"/>
              <a:pPr>
                <a:defRPr/>
              </a:pPr>
              <a:t>28</a:t>
            </a:fld>
            <a:endParaRPr lang="en-US" dirty="0"/>
          </a:p>
        </p:txBody>
      </p:sp>
      <p:sp>
        <p:nvSpPr>
          <p:cNvPr id="6" name="5 Elipse">
            <a:extLst>
              <a:ext uri="{FF2B5EF4-FFF2-40B4-BE49-F238E27FC236}">
                <a16:creationId xmlns:a16="http://schemas.microsoft.com/office/drawing/2014/main" id="{22E82244-CABC-6D4C-8516-D7C51158F53C}"/>
              </a:ext>
            </a:extLst>
          </p:cNvPr>
          <p:cNvSpPr/>
          <p:nvPr/>
        </p:nvSpPr>
        <p:spPr>
          <a:xfrm>
            <a:off x="2843808" y="483518"/>
            <a:ext cx="3024336" cy="1872208"/>
          </a:xfrm>
          <a:prstGeom prst="ellipse">
            <a:avLst/>
          </a:prstGeom>
        </p:spPr>
        <p:style>
          <a:lnRef idx="1">
            <a:schemeClr val="accent4"/>
          </a:lnRef>
          <a:fillRef idx="3">
            <a:schemeClr val="accent4"/>
          </a:fillRef>
          <a:effectRef idx="2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s-PE" sz="2000" b="1" dirty="0"/>
              <a:t>Vigilancia epidemiológica</a:t>
            </a:r>
            <a:endParaRPr lang="es-PE" sz="2000" dirty="0"/>
          </a:p>
        </p:txBody>
      </p:sp>
      <p:sp>
        <p:nvSpPr>
          <p:cNvPr id="7" name="6 Elipse">
            <a:extLst>
              <a:ext uri="{FF2B5EF4-FFF2-40B4-BE49-F238E27FC236}">
                <a16:creationId xmlns:a16="http://schemas.microsoft.com/office/drawing/2014/main" id="{B570FCAF-E23C-D3BE-7728-77C2F07D9D4A}"/>
              </a:ext>
            </a:extLst>
          </p:cNvPr>
          <p:cNvSpPr/>
          <p:nvPr/>
        </p:nvSpPr>
        <p:spPr>
          <a:xfrm>
            <a:off x="5364088" y="1275606"/>
            <a:ext cx="3024336" cy="1872208"/>
          </a:xfrm>
          <a:prstGeom prst="ellipse">
            <a:avLst/>
          </a:prstGeom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s-PE" sz="2000" b="1" dirty="0"/>
              <a:t>Vigilancia entomológica</a:t>
            </a:r>
            <a:endParaRPr lang="es-PE" sz="2000" dirty="0"/>
          </a:p>
        </p:txBody>
      </p:sp>
      <p:sp>
        <p:nvSpPr>
          <p:cNvPr id="8" name="7 Elipse">
            <a:extLst>
              <a:ext uri="{FF2B5EF4-FFF2-40B4-BE49-F238E27FC236}">
                <a16:creationId xmlns:a16="http://schemas.microsoft.com/office/drawing/2014/main" id="{C2624EE6-BE0A-381D-A3A4-A58CC06FDB0E}"/>
              </a:ext>
            </a:extLst>
          </p:cNvPr>
          <p:cNvSpPr/>
          <p:nvPr/>
        </p:nvSpPr>
        <p:spPr>
          <a:xfrm>
            <a:off x="4932040" y="2787774"/>
            <a:ext cx="3024336" cy="1872208"/>
          </a:xfrm>
          <a:prstGeom prst="ellipse">
            <a:avLst/>
          </a:prstGeom>
        </p:spPr>
        <p:style>
          <a:lnRef idx="0">
            <a:schemeClr val="accent5"/>
          </a:lnRef>
          <a:fillRef idx="3">
            <a:schemeClr val="accent5"/>
          </a:fillRef>
          <a:effectRef idx="3">
            <a:schemeClr val="accent5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s-PE" sz="2400" b="1" dirty="0"/>
              <a:t>Atención al paciente</a:t>
            </a:r>
            <a:endParaRPr lang="es-PE" sz="2400" dirty="0"/>
          </a:p>
        </p:txBody>
      </p:sp>
      <p:sp>
        <p:nvSpPr>
          <p:cNvPr id="9" name="8 Elipse">
            <a:extLst>
              <a:ext uri="{FF2B5EF4-FFF2-40B4-BE49-F238E27FC236}">
                <a16:creationId xmlns:a16="http://schemas.microsoft.com/office/drawing/2014/main" id="{95396E71-7F83-FACB-7022-FAED3BC764B6}"/>
              </a:ext>
            </a:extLst>
          </p:cNvPr>
          <p:cNvSpPr/>
          <p:nvPr/>
        </p:nvSpPr>
        <p:spPr>
          <a:xfrm>
            <a:off x="2123728" y="3003798"/>
            <a:ext cx="3024336" cy="1872208"/>
          </a:xfrm>
          <a:prstGeom prst="ellipse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s-PE" sz="2400" b="1" dirty="0"/>
              <a:t>Laboratorios</a:t>
            </a:r>
            <a:endParaRPr lang="es-PE" sz="2400" dirty="0"/>
          </a:p>
        </p:txBody>
      </p:sp>
      <p:sp>
        <p:nvSpPr>
          <p:cNvPr id="10" name="9 Elipse">
            <a:extLst>
              <a:ext uri="{FF2B5EF4-FFF2-40B4-BE49-F238E27FC236}">
                <a16:creationId xmlns:a16="http://schemas.microsoft.com/office/drawing/2014/main" id="{070DE130-2DC3-D414-3919-EA685CBFE0B6}"/>
              </a:ext>
            </a:extLst>
          </p:cNvPr>
          <p:cNvSpPr/>
          <p:nvPr/>
        </p:nvSpPr>
        <p:spPr>
          <a:xfrm>
            <a:off x="539552" y="1491630"/>
            <a:ext cx="3024336" cy="1872208"/>
          </a:xfrm>
          <a:prstGeom prst="ellipse">
            <a:avLst/>
          </a:prstGeom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s-PE" sz="2000" b="1" dirty="0"/>
              <a:t>Comunicación social</a:t>
            </a:r>
            <a:endParaRPr lang="es-PE" sz="2000" dirty="0"/>
          </a:p>
        </p:txBody>
      </p:sp>
      <p:sp>
        <p:nvSpPr>
          <p:cNvPr id="11" name="4 Elipse">
            <a:extLst>
              <a:ext uri="{FF2B5EF4-FFF2-40B4-BE49-F238E27FC236}">
                <a16:creationId xmlns:a16="http://schemas.microsoft.com/office/drawing/2014/main" id="{9EA3648D-7B8E-1C1B-6662-E1DD53281D1F}"/>
              </a:ext>
            </a:extLst>
          </p:cNvPr>
          <p:cNvSpPr/>
          <p:nvPr/>
        </p:nvSpPr>
        <p:spPr>
          <a:xfrm>
            <a:off x="2915816" y="1851670"/>
            <a:ext cx="3024336" cy="1872208"/>
          </a:xfrm>
          <a:prstGeom prst="ellipse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s-PE" sz="2400" b="1" dirty="0"/>
              <a:t>Estrategia de Gestión Integrada</a:t>
            </a:r>
            <a:endParaRPr lang="es-PE" sz="2400" dirty="0"/>
          </a:p>
        </p:txBody>
      </p:sp>
    </p:spTree>
    <p:extLst>
      <p:ext uri="{BB962C8B-B14F-4D97-AF65-F5344CB8AC3E}">
        <p14:creationId xmlns:p14="http://schemas.microsoft.com/office/powerpoint/2010/main" val="107060209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7" grpId="0" animBg="1"/>
      <p:bldP spid="8" grpId="0" animBg="1"/>
      <p:bldP spid="9" grpId="0" animBg="1"/>
      <p:bldP spid="10" grpId="0" animBg="1"/>
      <p:bldP spid="11" grpId="0" animBg="1"/>
    </p:bld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Marcador de número de diapositiva 4">
            <a:extLst>
              <a:ext uri="{FF2B5EF4-FFF2-40B4-BE49-F238E27FC236}">
                <a16:creationId xmlns:a16="http://schemas.microsoft.com/office/drawing/2014/main" id="{7D05A250-4784-A36F-A5C7-08ACF1FAA55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0ABC44B6-E3FC-4C22-A36B-CB102AAE3336}" type="slidenum">
              <a:rPr lang="en-US" smtClean="0"/>
              <a:pPr>
                <a:defRPr/>
              </a:pPr>
              <a:t>29</a:t>
            </a:fld>
            <a:endParaRPr lang="en-US" dirty="0"/>
          </a:p>
        </p:txBody>
      </p:sp>
      <p:sp>
        <p:nvSpPr>
          <p:cNvPr id="8" name="CuadroTexto 7">
            <a:extLst>
              <a:ext uri="{FF2B5EF4-FFF2-40B4-BE49-F238E27FC236}">
                <a16:creationId xmlns:a16="http://schemas.microsoft.com/office/drawing/2014/main" id="{9B7F3A4C-B20E-499E-1116-E766B50CA5C6}"/>
              </a:ext>
            </a:extLst>
          </p:cNvPr>
          <p:cNvSpPr txBox="1"/>
          <p:nvPr/>
        </p:nvSpPr>
        <p:spPr>
          <a:xfrm>
            <a:off x="5796136" y="102390"/>
            <a:ext cx="3096344" cy="30777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s-PE" sz="1400" b="1" dirty="0"/>
              <a:t>NOTIFICACIÓN INDIVIDUAL</a:t>
            </a:r>
          </a:p>
        </p:txBody>
      </p:sp>
      <p:pic>
        <p:nvPicPr>
          <p:cNvPr id="2" name="Imagen 1">
            <a:extLst>
              <a:ext uri="{FF2B5EF4-FFF2-40B4-BE49-F238E27FC236}">
                <a16:creationId xmlns:a16="http://schemas.microsoft.com/office/drawing/2014/main" id="{8FD0EFA6-6661-8858-FCC1-FA0022FDCDC3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3637" y="0"/>
            <a:ext cx="5160015" cy="2847350"/>
          </a:xfrm>
          <a:prstGeom prst="rect">
            <a:avLst/>
          </a:prstGeom>
        </p:spPr>
      </p:pic>
      <p:pic>
        <p:nvPicPr>
          <p:cNvPr id="3" name="Imagen 2">
            <a:extLst>
              <a:ext uri="{FF2B5EF4-FFF2-40B4-BE49-F238E27FC236}">
                <a16:creationId xmlns:a16="http://schemas.microsoft.com/office/drawing/2014/main" id="{1F5C8BE0-E5FE-C2F2-940B-A0450D3E644A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835696" y="1087119"/>
            <a:ext cx="7200800" cy="380945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494025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Marcador de número de diapositiva 4">
            <a:extLst>
              <a:ext uri="{FF2B5EF4-FFF2-40B4-BE49-F238E27FC236}">
                <a16:creationId xmlns:a16="http://schemas.microsoft.com/office/drawing/2014/main" id="{A496C8D6-4254-13F3-69A0-3E088FA5CA7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0ABC44B6-E3FC-4C22-A36B-CB102AAE3336}" type="slidenum">
              <a:rPr lang="en-US" smtClean="0"/>
              <a:pPr>
                <a:defRPr/>
              </a:pPr>
              <a:t>3</a:t>
            </a:fld>
            <a:endParaRPr lang="en-US" dirty="0"/>
          </a:p>
        </p:txBody>
      </p:sp>
      <p:sp>
        <p:nvSpPr>
          <p:cNvPr id="7" name="CuadroTexto 6">
            <a:extLst>
              <a:ext uri="{FF2B5EF4-FFF2-40B4-BE49-F238E27FC236}">
                <a16:creationId xmlns:a16="http://schemas.microsoft.com/office/drawing/2014/main" id="{2B6CE7B6-A2BD-DEE6-7152-B0D5084D1EA7}"/>
              </a:ext>
            </a:extLst>
          </p:cNvPr>
          <p:cNvSpPr txBox="1"/>
          <p:nvPr/>
        </p:nvSpPr>
        <p:spPr>
          <a:xfrm>
            <a:off x="5220280" y="4345348"/>
            <a:ext cx="3804290" cy="77367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 fontAlgn="auto">
              <a:lnSpc>
                <a:spcPct val="107000"/>
              </a:lnSpc>
              <a:spcBef>
                <a:spcPts val="0"/>
              </a:spcBef>
              <a:spcAft>
                <a:spcPts val="800"/>
              </a:spcAft>
            </a:pPr>
            <a:r>
              <a:rPr lang="es-PE" sz="1400" dirty="0">
                <a:solidFill>
                  <a:prstClr val="black"/>
                </a:solidFill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Hasta el mes de octubre del 2024 el </a:t>
            </a:r>
            <a:r>
              <a:rPr lang="es-PE" sz="1400" i="1" dirty="0">
                <a:solidFill>
                  <a:prstClr val="black"/>
                </a:solidFill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Aedes aegypti,</a:t>
            </a:r>
            <a:r>
              <a:rPr lang="es-PE" sz="1400" dirty="0">
                <a:solidFill>
                  <a:prstClr val="black"/>
                </a:solidFill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 se encuentra reportado en 24 Regiones, 108 Provincias y con un total de 594 Distritos.</a:t>
            </a:r>
            <a:endParaRPr lang="es-MX" sz="1400" dirty="0">
              <a:solidFill>
                <a:prstClr val="black"/>
              </a:solidFill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grpSp>
        <p:nvGrpSpPr>
          <p:cNvPr id="9" name="4 Grupo">
            <a:extLst>
              <a:ext uri="{FF2B5EF4-FFF2-40B4-BE49-F238E27FC236}">
                <a16:creationId xmlns:a16="http://schemas.microsoft.com/office/drawing/2014/main" id="{5E5EE170-4FEA-A170-3989-6794289FE822}"/>
              </a:ext>
            </a:extLst>
          </p:cNvPr>
          <p:cNvGrpSpPr>
            <a:grpSpLocks/>
          </p:cNvGrpSpPr>
          <p:nvPr/>
        </p:nvGrpSpPr>
        <p:grpSpPr bwMode="auto">
          <a:xfrm>
            <a:off x="437808" y="793092"/>
            <a:ext cx="4627809" cy="3459569"/>
            <a:chOff x="151958" y="1044575"/>
            <a:chExt cx="8782547" cy="6037857"/>
          </a:xfrm>
        </p:grpSpPr>
        <p:grpSp>
          <p:nvGrpSpPr>
            <p:cNvPr id="10" name="3 Grupo">
              <a:extLst>
                <a:ext uri="{FF2B5EF4-FFF2-40B4-BE49-F238E27FC236}">
                  <a16:creationId xmlns:a16="http://schemas.microsoft.com/office/drawing/2014/main" id="{E923F53A-8DEC-DCC3-9884-97821BDFD6B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51958" y="1692275"/>
              <a:ext cx="2767359" cy="4154488"/>
              <a:chOff x="151958" y="1692275"/>
              <a:chExt cx="2767359" cy="4154488"/>
            </a:xfrm>
          </p:grpSpPr>
          <p:grpSp>
            <p:nvGrpSpPr>
              <p:cNvPr id="19" name="Group 238">
                <a:extLst>
                  <a:ext uri="{FF2B5EF4-FFF2-40B4-BE49-F238E27FC236}">
                    <a16:creationId xmlns:a16="http://schemas.microsoft.com/office/drawing/2014/main" id="{BC084F29-CE20-DB63-A567-FD6E4D72655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51958" y="1692275"/>
                <a:ext cx="2450037" cy="1694416"/>
                <a:chOff x="226" y="198"/>
                <a:chExt cx="2359" cy="1631"/>
              </a:xfrm>
            </p:grpSpPr>
            <p:sp>
              <p:nvSpPr>
                <p:cNvPr id="1847" name="Freeform 38">
                  <a:extLst>
                    <a:ext uri="{FF2B5EF4-FFF2-40B4-BE49-F238E27FC236}">
                      <a16:creationId xmlns:a16="http://schemas.microsoft.com/office/drawing/2014/main" id="{DFE3836C-0F28-F2D5-514B-2F9BBFD5703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411" y="198"/>
                  <a:ext cx="1154" cy="769"/>
                </a:xfrm>
                <a:custGeom>
                  <a:avLst/>
                  <a:gdLst>
                    <a:gd name="T0" fmla="*/ 39 w 1154"/>
                    <a:gd name="T1" fmla="*/ 25 h 769"/>
                    <a:gd name="T2" fmla="*/ 69 w 1154"/>
                    <a:gd name="T3" fmla="*/ 21 h 769"/>
                    <a:gd name="T4" fmla="*/ 115 w 1154"/>
                    <a:gd name="T5" fmla="*/ 12 h 769"/>
                    <a:gd name="T6" fmla="*/ 150 w 1154"/>
                    <a:gd name="T7" fmla="*/ 41 h 769"/>
                    <a:gd name="T8" fmla="*/ 180 w 1154"/>
                    <a:gd name="T9" fmla="*/ 53 h 769"/>
                    <a:gd name="T10" fmla="*/ 203 w 1154"/>
                    <a:gd name="T11" fmla="*/ 69 h 769"/>
                    <a:gd name="T12" fmla="*/ 238 w 1154"/>
                    <a:gd name="T13" fmla="*/ 93 h 769"/>
                    <a:gd name="T14" fmla="*/ 261 w 1154"/>
                    <a:gd name="T15" fmla="*/ 130 h 769"/>
                    <a:gd name="T16" fmla="*/ 269 w 1154"/>
                    <a:gd name="T17" fmla="*/ 162 h 769"/>
                    <a:gd name="T18" fmla="*/ 269 w 1154"/>
                    <a:gd name="T19" fmla="*/ 178 h 769"/>
                    <a:gd name="T20" fmla="*/ 295 w 1154"/>
                    <a:gd name="T21" fmla="*/ 211 h 769"/>
                    <a:gd name="T22" fmla="*/ 330 w 1154"/>
                    <a:gd name="T23" fmla="*/ 215 h 769"/>
                    <a:gd name="T24" fmla="*/ 349 w 1154"/>
                    <a:gd name="T25" fmla="*/ 239 h 769"/>
                    <a:gd name="T26" fmla="*/ 388 w 1154"/>
                    <a:gd name="T27" fmla="*/ 263 h 769"/>
                    <a:gd name="T28" fmla="*/ 418 w 1154"/>
                    <a:gd name="T29" fmla="*/ 280 h 769"/>
                    <a:gd name="T30" fmla="*/ 434 w 1154"/>
                    <a:gd name="T31" fmla="*/ 312 h 769"/>
                    <a:gd name="T32" fmla="*/ 437 w 1154"/>
                    <a:gd name="T33" fmla="*/ 344 h 769"/>
                    <a:gd name="T34" fmla="*/ 460 w 1154"/>
                    <a:gd name="T35" fmla="*/ 377 h 769"/>
                    <a:gd name="T36" fmla="*/ 495 w 1154"/>
                    <a:gd name="T37" fmla="*/ 377 h 769"/>
                    <a:gd name="T38" fmla="*/ 522 w 1154"/>
                    <a:gd name="T39" fmla="*/ 401 h 769"/>
                    <a:gd name="T40" fmla="*/ 526 w 1154"/>
                    <a:gd name="T41" fmla="*/ 450 h 769"/>
                    <a:gd name="T42" fmla="*/ 518 w 1154"/>
                    <a:gd name="T43" fmla="*/ 486 h 769"/>
                    <a:gd name="T44" fmla="*/ 541 w 1154"/>
                    <a:gd name="T45" fmla="*/ 506 h 769"/>
                    <a:gd name="T46" fmla="*/ 579 w 1154"/>
                    <a:gd name="T47" fmla="*/ 518 h 769"/>
                    <a:gd name="T48" fmla="*/ 606 w 1154"/>
                    <a:gd name="T49" fmla="*/ 518 h 769"/>
                    <a:gd name="T50" fmla="*/ 637 w 1154"/>
                    <a:gd name="T51" fmla="*/ 514 h 769"/>
                    <a:gd name="T52" fmla="*/ 671 w 1154"/>
                    <a:gd name="T53" fmla="*/ 531 h 769"/>
                    <a:gd name="T54" fmla="*/ 710 w 1154"/>
                    <a:gd name="T55" fmla="*/ 526 h 769"/>
                    <a:gd name="T56" fmla="*/ 740 w 1154"/>
                    <a:gd name="T57" fmla="*/ 502 h 769"/>
                    <a:gd name="T58" fmla="*/ 767 w 1154"/>
                    <a:gd name="T59" fmla="*/ 494 h 769"/>
                    <a:gd name="T60" fmla="*/ 794 w 1154"/>
                    <a:gd name="T61" fmla="*/ 470 h 769"/>
                    <a:gd name="T62" fmla="*/ 821 w 1154"/>
                    <a:gd name="T63" fmla="*/ 470 h 769"/>
                    <a:gd name="T64" fmla="*/ 855 w 1154"/>
                    <a:gd name="T65" fmla="*/ 502 h 769"/>
                    <a:gd name="T66" fmla="*/ 875 w 1154"/>
                    <a:gd name="T67" fmla="*/ 506 h 769"/>
                    <a:gd name="T68" fmla="*/ 905 w 1154"/>
                    <a:gd name="T69" fmla="*/ 502 h 769"/>
                    <a:gd name="T70" fmla="*/ 940 w 1154"/>
                    <a:gd name="T71" fmla="*/ 490 h 769"/>
                    <a:gd name="T72" fmla="*/ 967 w 1154"/>
                    <a:gd name="T73" fmla="*/ 478 h 769"/>
                    <a:gd name="T74" fmla="*/ 1005 w 1154"/>
                    <a:gd name="T75" fmla="*/ 490 h 769"/>
                    <a:gd name="T76" fmla="*/ 1036 w 1154"/>
                    <a:gd name="T77" fmla="*/ 522 h 769"/>
                    <a:gd name="T78" fmla="*/ 1055 w 1154"/>
                    <a:gd name="T79" fmla="*/ 522 h 769"/>
                    <a:gd name="T80" fmla="*/ 1097 w 1154"/>
                    <a:gd name="T81" fmla="*/ 539 h 769"/>
                    <a:gd name="T82" fmla="*/ 1108 w 1154"/>
                    <a:gd name="T83" fmla="*/ 547 h 769"/>
                    <a:gd name="T84" fmla="*/ 1131 w 1154"/>
                    <a:gd name="T85" fmla="*/ 575 h 769"/>
                    <a:gd name="T86" fmla="*/ 1151 w 1154"/>
                    <a:gd name="T87" fmla="*/ 591 h 769"/>
                    <a:gd name="T88" fmla="*/ 1016 w 1154"/>
                    <a:gd name="T89" fmla="*/ 749 h 769"/>
                    <a:gd name="T90" fmla="*/ 970 w 1154"/>
                    <a:gd name="T91" fmla="*/ 713 h 769"/>
                    <a:gd name="T92" fmla="*/ 917 w 1154"/>
                    <a:gd name="T93" fmla="*/ 688 h 769"/>
                    <a:gd name="T94" fmla="*/ 859 w 1154"/>
                    <a:gd name="T95" fmla="*/ 656 h 769"/>
                    <a:gd name="T96" fmla="*/ 813 w 1154"/>
                    <a:gd name="T97" fmla="*/ 636 h 769"/>
                    <a:gd name="T98" fmla="*/ 759 w 1154"/>
                    <a:gd name="T99" fmla="*/ 624 h 769"/>
                    <a:gd name="T100" fmla="*/ 736 w 1154"/>
                    <a:gd name="T101" fmla="*/ 579 h 769"/>
                    <a:gd name="T102" fmla="*/ 710 w 1154"/>
                    <a:gd name="T103" fmla="*/ 579 h 769"/>
                    <a:gd name="T104" fmla="*/ 690 w 1154"/>
                    <a:gd name="T105" fmla="*/ 579 h 769"/>
                    <a:gd name="T106" fmla="*/ 660 w 1154"/>
                    <a:gd name="T107" fmla="*/ 587 h 769"/>
                    <a:gd name="T108" fmla="*/ 641 w 1154"/>
                    <a:gd name="T109" fmla="*/ 579 h 769"/>
                    <a:gd name="T110" fmla="*/ 625 w 1154"/>
                    <a:gd name="T111" fmla="*/ 591 h 769"/>
                    <a:gd name="T112" fmla="*/ 598 w 1154"/>
                    <a:gd name="T113" fmla="*/ 599 h 769"/>
                    <a:gd name="T114" fmla="*/ 552 w 1154"/>
                    <a:gd name="T115" fmla="*/ 603 h 769"/>
                    <a:gd name="T116" fmla="*/ 510 w 1154"/>
                    <a:gd name="T117" fmla="*/ 571 h 769"/>
                    <a:gd name="T118" fmla="*/ 468 w 1154"/>
                    <a:gd name="T119" fmla="*/ 535 h 7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1154" h="769">
                      <a:moveTo>
                        <a:pt x="0" y="25"/>
                      </a:moveTo>
                      <a:lnTo>
                        <a:pt x="0" y="21"/>
                      </a:lnTo>
                      <a:lnTo>
                        <a:pt x="0" y="17"/>
                      </a:lnTo>
                      <a:lnTo>
                        <a:pt x="4" y="17"/>
                      </a:lnTo>
                      <a:lnTo>
                        <a:pt x="8" y="17"/>
                      </a:lnTo>
                      <a:lnTo>
                        <a:pt x="8" y="21"/>
                      </a:lnTo>
                      <a:lnTo>
                        <a:pt x="12" y="21"/>
                      </a:lnTo>
                      <a:lnTo>
                        <a:pt x="16" y="21"/>
                      </a:lnTo>
                      <a:lnTo>
                        <a:pt x="16" y="17"/>
                      </a:lnTo>
                      <a:lnTo>
                        <a:pt x="19" y="17"/>
                      </a:lnTo>
                      <a:lnTo>
                        <a:pt x="23" y="17"/>
                      </a:lnTo>
                      <a:lnTo>
                        <a:pt x="23" y="21"/>
                      </a:lnTo>
                      <a:lnTo>
                        <a:pt x="27" y="21"/>
                      </a:lnTo>
                      <a:lnTo>
                        <a:pt x="31" y="21"/>
                      </a:lnTo>
                      <a:lnTo>
                        <a:pt x="31" y="25"/>
                      </a:lnTo>
                      <a:lnTo>
                        <a:pt x="35" y="25"/>
                      </a:lnTo>
                      <a:lnTo>
                        <a:pt x="39" y="25"/>
                      </a:lnTo>
                      <a:lnTo>
                        <a:pt x="39" y="29"/>
                      </a:lnTo>
                      <a:lnTo>
                        <a:pt x="39" y="25"/>
                      </a:lnTo>
                      <a:lnTo>
                        <a:pt x="39" y="29"/>
                      </a:lnTo>
                      <a:lnTo>
                        <a:pt x="42" y="29"/>
                      </a:lnTo>
                      <a:lnTo>
                        <a:pt x="46" y="29"/>
                      </a:lnTo>
                      <a:lnTo>
                        <a:pt x="50" y="29"/>
                      </a:lnTo>
                      <a:lnTo>
                        <a:pt x="50" y="25"/>
                      </a:lnTo>
                      <a:lnTo>
                        <a:pt x="54" y="25"/>
                      </a:lnTo>
                      <a:lnTo>
                        <a:pt x="54" y="29"/>
                      </a:lnTo>
                      <a:lnTo>
                        <a:pt x="54" y="25"/>
                      </a:lnTo>
                      <a:lnTo>
                        <a:pt x="58" y="25"/>
                      </a:lnTo>
                      <a:lnTo>
                        <a:pt x="62" y="25"/>
                      </a:lnTo>
                      <a:lnTo>
                        <a:pt x="62" y="29"/>
                      </a:lnTo>
                      <a:lnTo>
                        <a:pt x="62" y="25"/>
                      </a:lnTo>
                      <a:lnTo>
                        <a:pt x="65" y="25"/>
                      </a:lnTo>
                      <a:lnTo>
                        <a:pt x="69" y="25"/>
                      </a:lnTo>
                      <a:lnTo>
                        <a:pt x="69" y="21"/>
                      </a:lnTo>
                      <a:lnTo>
                        <a:pt x="73" y="21"/>
                      </a:lnTo>
                      <a:lnTo>
                        <a:pt x="73" y="17"/>
                      </a:lnTo>
                      <a:lnTo>
                        <a:pt x="77" y="17"/>
                      </a:lnTo>
                      <a:lnTo>
                        <a:pt x="77" y="12"/>
                      </a:lnTo>
                      <a:lnTo>
                        <a:pt x="81" y="8"/>
                      </a:lnTo>
                      <a:lnTo>
                        <a:pt x="81" y="4"/>
                      </a:lnTo>
                      <a:lnTo>
                        <a:pt x="85" y="4"/>
                      </a:lnTo>
                      <a:lnTo>
                        <a:pt x="85" y="0"/>
                      </a:lnTo>
                      <a:lnTo>
                        <a:pt x="88" y="0"/>
                      </a:lnTo>
                      <a:lnTo>
                        <a:pt x="92" y="0"/>
                      </a:lnTo>
                      <a:lnTo>
                        <a:pt x="96" y="4"/>
                      </a:lnTo>
                      <a:lnTo>
                        <a:pt x="100" y="4"/>
                      </a:lnTo>
                      <a:lnTo>
                        <a:pt x="100" y="8"/>
                      </a:lnTo>
                      <a:lnTo>
                        <a:pt x="104" y="8"/>
                      </a:lnTo>
                      <a:lnTo>
                        <a:pt x="108" y="8"/>
                      </a:lnTo>
                      <a:lnTo>
                        <a:pt x="111" y="8"/>
                      </a:lnTo>
                      <a:lnTo>
                        <a:pt x="115" y="12"/>
                      </a:lnTo>
                      <a:lnTo>
                        <a:pt x="115" y="17"/>
                      </a:lnTo>
                      <a:lnTo>
                        <a:pt x="119" y="17"/>
                      </a:lnTo>
                      <a:lnTo>
                        <a:pt x="119" y="21"/>
                      </a:lnTo>
                      <a:lnTo>
                        <a:pt x="123" y="21"/>
                      </a:lnTo>
                      <a:lnTo>
                        <a:pt x="123" y="25"/>
                      </a:lnTo>
                      <a:lnTo>
                        <a:pt x="127" y="25"/>
                      </a:lnTo>
                      <a:lnTo>
                        <a:pt x="131" y="25"/>
                      </a:lnTo>
                      <a:lnTo>
                        <a:pt x="131" y="29"/>
                      </a:lnTo>
                      <a:lnTo>
                        <a:pt x="134" y="29"/>
                      </a:lnTo>
                      <a:lnTo>
                        <a:pt x="134" y="33"/>
                      </a:lnTo>
                      <a:lnTo>
                        <a:pt x="138" y="33"/>
                      </a:lnTo>
                      <a:lnTo>
                        <a:pt x="138" y="37"/>
                      </a:lnTo>
                      <a:lnTo>
                        <a:pt x="142" y="41"/>
                      </a:lnTo>
                      <a:lnTo>
                        <a:pt x="142" y="37"/>
                      </a:lnTo>
                      <a:lnTo>
                        <a:pt x="146" y="37"/>
                      </a:lnTo>
                      <a:lnTo>
                        <a:pt x="146" y="41"/>
                      </a:lnTo>
                      <a:lnTo>
                        <a:pt x="150" y="41"/>
                      </a:lnTo>
                      <a:lnTo>
                        <a:pt x="150" y="45"/>
                      </a:lnTo>
                      <a:lnTo>
                        <a:pt x="154" y="45"/>
                      </a:lnTo>
                      <a:lnTo>
                        <a:pt x="157" y="45"/>
                      </a:lnTo>
                      <a:lnTo>
                        <a:pt x="157" y="41"/>
                      </a:lnTo>
                      <a:lnTo>
                        <a:pt x="161" y="41"/>
                      </a:lnTo>
                      <a:lnTo>
                        <a:pt x="161" y="37"/>
                      </a:lnTo>
                      <a:lnTo>
                        <a:pt x="165" y="37"/>
                      </a:lnTo>
                      <a:lnTo>
                        <a:pt x="165" y="33"/>
                      </a:lnTo>
                      <a:lnTo>
                        <a:pt x="169" y="33"/>
                      </a:lnTo>
                      <a:lnTo>
                        <a:pt x="173" y="33"/>
                      </a:lnTo>
                      <a:lnTo>
                        <a:pt x="173" y="37"/>
                      </a:lnTo>
                      <a:lnTo>
                        <a:pt x="177" y="37"/>
                      </a:lnTo>
                      <a:lnTo>
                        <a:pt x="177" y="41"/>
                      </a:lnTo>
                      <a:lnTo>
                        <a:pt x="177" y="45"/>
                      </a:lnTo>
                      <a:lnTo>
                        <a:pt x="180" y="45"/>
                      </a:lnTo>
                      <a:lnTo>
                        <a:pt x="180" y="49"/>
                      </a:lnTo>
                      <a:lnTo>
                        <a:pt x="180" y="53"/>
                      </a:lnTo>
                      <a:lnTo>
                        <a:pt x="184" y="57"/>
                      </a:lnTo>
                      <a:lnTo>
                        <a:pt x="184" y="61"/>
                      </a:lnTo>
                      <a:lnTo>
                        <a:pt x="180" y="61"/>
                      </a:lnTo>
                      <a:lnTo>
                        <a:pt x="180" y="65"/>
                      </a:lnTo>
                      <a:lnTo>
                        <a:pt x="184" y="65"/>
                      </a:lnTo>
                      <a:lnTo>
                        <a:pt x="184" y="69"/>
                      </a:lnTo>
                      <a:lnTo>
                        <a:pt x="188" y="69"/>
                      </a:lnTo>
                      <a:lnTo>
                        <a:pt x="188" y="65"/>
                      </a:lnTo>
                      <a:lnTo>
                        <a:pt x="192" y="65"/>
                      </a:lnTo>
                      <a:lnTo>
                        <a:pt x="192" y="61"/>
                      </a:lnTo>
                      <a:lnTo>
                        <a:pt x="192" y="65"/>
                      </a:lnTo>
                      <a:lnTo>
                        <a:pt x="192" y="69"/>
                      </a:lnTo>
                      <a:lnTo>
                        <a:pt x="192" y="73"/>
                      </a:lnTo>
                      <a:lnTo>
                        <a:pt x="196" y="73"/>
                      </a:lnTo>
                      <a:lnTo>
                        <a:pt x="200" y="73"/>
                      </a:lnTo>
                      <a:lnTo>
                        <a:pt x="200" y="69"/>
                      </a:lnTo>
                      <a:lnTo>
                        <a:pt x="203" y="69"/>
                      </a:lnTo>
                      <a:lnTo>
                        <a:pt x="207" y="69"/>
                      </a:lnTo>
                      <a:lnTo>
                        <a:pt x="207" y="73"/>
                      </a:lnTo>
                      <a:lnTo>
                        <a:pt x="211" y="73"/>
                      </a:lnTo>
                      <a:lnTo>
                        <a:pt x="211" y="77"/>
                      </a:lnTo>
                      <a:lnTo>
                        <a:pt x="215" y="77"/>
                      </a:lnTo>
                      <a:lnTo>
                        <a:pt x="215" y="81"/>
                      </a:lnTo>
                      <a:lnTo>
                        <a:pt x="219" y="81"/>
                      </a:lnTo>
                      <a:lnTo>
                        <a:pt x="219" y="85"/>
                      </a:lnTo>
                      <a:lnTo>
                        <a:pt x="223" y="85"/>
                      </a:lnTo>
                      <a:lnTo>
                        <a:pt x="223" y="89"/>
                      </a:lnTo>
                      <a:lnTo>
                        <a:pt x="223" y="93"/>
                      </a:lnTo>
                      <a:lnTo>
                        <a:pt x="226" y="93"/>
                      </a:lnTo>
                      <a:lnTo>
                        <a:pt x="230" y="93"/>
                      </a:lnTo>
                      <a:lnTo>
                        <a:pt x="230" y="97"/>
                      </a:lnTo>
                      <a:lnTo>
                        <a:pt x="234" y="97"/>
                      </a:lnTo>
                      <a:lnTo>
                        <a:pt x="234" y="93"/>
                      </a:lnTo>
                      <a:lnTo>
                        <a:pt x="238" y="93"/>
                      </a:lnTo>
                      <a:lnTo>
                        <a:pt x="238" y="97"/>
                      </a:lnTo>
                      <a:lnTo>
                        <a:pt x="242" y="97"/>
                      </a:lnTo>
                      <a:lnTo>
                        <a:pt x="242" y="101"/>
                      </a:lnTo>
                      <a:lnTo>
                        <a:pt x="246" y="101"/>
                      </a:lnTo>
                      <a:lnTo>
                        <a:pt x="246" y="106"/>
                      </a:lnTo>
                      <a:lnTo>
                        <a:pt x="246" y="110"/>
                      </a:lnTo>
                      <a:lnTo>
                        <a:pt x="246" y="114"/>
                      </a:lnTo>
                      <a:lnTo>
                        <a:pt x="249" y="114"/>
                      </a:lnTo>
                      <a:lnTo>
                        <a:pt x="249" y="110"/>
                      </a:lnTo>
                      <a:lnTo>
                        <a:pt x="253" y="110"/>
                      </a:lnTo>
                      <a:lnTo>
                        <a:pt x="253" y="114"/>
                      </a:lnTo>
                      <a:lnTo>
                        <a:pt x="253" y="118"/>
                      </a:lnTo>
                      <a:lnTo>
                        <a:pt x="253" y="122"/>
                      </a:lnTo>
                      <a:lnTo>
                        <a:pt x="257" y="122"/>
                      </a:lnTo>
                      <a:lnTo>
                        <a:pt x="257" y="126"/>
                      </a:lnTo>
                      <a:lnTo>
                        <a:pt x="261" y="126"/>
                      </a:lnTo>
                      <a:lnTo>
                        <a:pt x="261" y="130"/>
                      </a:lnTo>
                      <a:lnTo>
                        <a:pt x="257" y="130"/>
                      </a:lnTo>
                      <a:lnTo>
                        <a:pt x="257" y="134"/>
                      </a:lnTo>
                      <a:lnTo>
                        <a:pt x="261" y="138"/>
                      </a:lnTo>
                      <a:lnTo>
                        <a:pt x="265" y="138"/>
                      </a:lnTo>
                      <a:lnTo>
                        <a:pt x="265" y="142"/>
                      </a:lnTo>
                      <a:lnTo>
                        <a:pt x="265" y="146"/>
                      </a:lnTo>
                      <a:lnTo>
                        <a:pt x="261" y="146"/>
                      </a:lnTo>
                      <a:lnTo>
                        <a:pt x="257" y="146"/>
                      </a:lnTo>
                      <a:lnTo>
                        <a:pt x="257" y="150"/>
                      </a:lnTo>
                      <a:lnTo>
                        <a:pt x="257" y="154"/>
                      </a:lnTo>
                      <a:lnTo>
                        <a:pt x="261" y="154"/>
                      </a:lnTo>
                      <a:lnTo>
                        <a:pt x="261" y="158"/>
                      </a:lnTo>
                      <a:lnTo>
                        <a:pt x="265" y="158"/>
                      </a:lnTo>
                      <a:lnTo>
                        <a:pt x="265" y="154"/>
                      </a:lnTo>
                      <a:lnTo>
                        <a:pt x="269" y="154"/>
                      </a:lnTo>
                      <a:lnTo>
                        <a:pt x="269" y="158"/>
                      </a:lnTo>
                      <a:lnTo>
                        <a:pt x="269" y="162"/>
                      </a:lnTo>
                      <a:lnTo>
                        <a:pt x="269" y="166"/>
                      </a:lnTo>
                      <a:lnTo>
                        <a:pt x="272" y="166"/>
                      </a:lnTo>
                      <a:lnTo>
                        <a:pt x="272" y="162"/>
                      </a:lnTo>
                      <a:lnTo>
                        <a:pt x="272" y="158"/>
                      </a:lnTo>
                      <a:lnTo>
                        <a:pt x="276" y="158"/>
                      </a:lnTo>
                      <a:lnTo>
                        <a:pt x="276" y="162"/>
                      </a:lnTo>
                      <a:lnTo>
                        <a:pt x="276" y="166"/>
                      </a:lnTo>
                      <a:lnTo>
                        <a:pt x="276" y="170"/>
                      </a:lnTo>
                      <a:lnTo>
                        <a:pt x="280" y="170"/>
                      </a:lnTo>
                      <a:lnTo>
                        <a:pt x="284" y="170"/>
                      </a:lnTo>
                      <a:lnTo>
                        <a:pt x="284" y="174"/>
                      </a:lnTo>
                      <a:lnTo>
                        <a:pt x="280" y="174"/>
                      </a:lnTo>
                      <a:lnTo>
                        <a:pt x="280" y="178"/>
                      </a:lnTo>
                      <a:lnTo>
                        <a:pt x="280" y="182"/>
                      </a:lnTo>
                      <a:lnTo>
                        <a:pt x="276" y="182"/>
                      </a:lnTo>
                      <a:lnTo>
                        <a:pt x="272" y="178"/>
                      </a:lnTo>
                      <a:lnTo>
                        <a:pt x="269" y="178"/>
                      </a:lnTo>
                      <a:lnTo>
                        <a:pt x="269" y="182"/>
                      </a:lnTo>
                      <a:lnTo>
                        <a:pt x="269" y="186"/>
                      </a:lnTo>
                      <a:lnTo>
                        <a:pt x="272" y="186"/>
                      </a:lnTo>
                      <a:lnTo>
                        <a:pt x="276" y="186"/>
                      </a:lnTo>
                      <a:lnTo>
                        <a:pt x="276" y="191"/>
                      </a:lnTo>
                      <a:lnTo>
                        <a:pt x="280" y="191"/>
                      </a:lnTo>
                      <a:lnTo>
                        <a:pt x="280" y="195"/>
                      </a:lnTo>
                      <a:lnTo>
                        <a:pt x="280" y="199"/>
                      </a:lnTo>
                      <a:lnTo>
                        <a:pt x="280" y="203"/>
                      </a:lnTo>
                      <a:lnTo>
                        <a:pt x="276" y="203"/>
                      </a:lnTo>
                      <a:lnTo>
                        <a:pt x="280" y="203"/>
                      </a:lnTo>
                      <a:lnTo>
                        <a:pt x="280" y="207"/>
                      </a:lnTo>
                      <a:lnTo>
                        <a:pt x="284" y="207"/>
                      </a:lnTo>
                      <a:lnTo>
                        <a:pt x="284" y="211"/>
                      </a:lnTo>
                      <a:lnTo>
                        <a:pt x="288" y="211"/>
                      </a:lnTo>
                      <a:lnTo>
                        <a:pt x="292" y="211"/>
                      </a:lnTo>
                      <a:lnTo>
                        <a:pt x="295" y="211"/>
                      </a:lnTo>
                      <a:lnTo>
                        <a:pt x="299" y="211"/>
                      </a:lnTo>
                      <a:lnTo>
                        <a:pt x="303" y="211"/>
                      </a:lnTo>
                      <a:lnTo>
                        <a:pt x="303" y="215"/>
                      </a:lnTo>
                      <a:lnTo>
                        <a:pt x="307" y="215"/>
                      </a:lnTo>
                      <a:lnTo>
                        <a:pt x="311" y="215"/>
                      </a:lnTo>
                      <a:lnTo>
                        <a:pt x="311" y="219"/>
                      </a:lnTo>
                      <a:lnTo>
                        <a:pt x="315" y="219"/>
                      </a:lnTo>
                      <a:lnTo>
                        <a:pt x="318" y="219"/>
                      </a:lnTo>
                      <a:lnTo>
                        <a:pt x="322" y="219"/>
                      </a:lnTo>
                      <a:lnTo>
                        <a:pt x="322" y="223"/>
                      </a:lnTo>
                      <a:lnTo>
                        <a:pt x="326" y="219"/>
                      </a:lnTo>
                      <a:lnTo>
                        <a:pt x="326" y="215"/>
                      </a:lnTo>
                      <a:lnTo>
                        <a:pt x="326" y="211"/>
                      </a:lnTo>
                      <a:lnTo>
                        <a:pt x="330" y="211"/>
                      </a:lnTo>
                      <a:lnTo>
                        <a:pt x="334" y="211"/>
                      </a:lnTo>
                      <a:lnTo>
                        <a:pt x="334" y="215"/>
                      </a:lnTo>
                      <a:lnTo>
                        <a:pt x="330" y="215"/>
                      </a:lnTo>
                      <a:lnTo>
                        <a:pt x="330" y="219"/>
                      </a:lnTo>
                      <a:lnTo>
                        <a:pt x="330" y="223"/>
                      </a:lnTo>
                      <a:lnTo>
                        <a:pt x="330" y="227"/>
                      </a:lnTo>
                      <a:lnTo>
                        <a:pt x="334" y="227"/>
                      </a:lnTo>
                      <a:lnTo>
                        <a:pt x="334" y="231"/>
                      </a:lnTo>
                      <a:lnTo>
                        <a:pt x="338" y="231"/>
                      </a:lnTo>
                      <a:lnTo>
                        <a:pt x="338" y="235"/>
                      </a:lnTo>
                      <a:lnTo>
                        <a:pt x="338" y="231"/>
                      </a:lnTo>
                      <a:lnTo>
                        <a:pt x="342" y="231"/>
                      </a:lnTo>
                      <a:lnTo>
                        <a:pt x="342" y="227"/>
                      </a:lnTo>
                      <a:lnTo>
                        <a:pt x="345" y="227"/>
                      </a:lnTo>
                      <a:lnTo>
                        <a:pt x="345" y="231"/>
                      </a:lnTo>
                      <a:lnTo>
                        <a:pt x="345" y="235"/>
                      </a:lnTo>
                      <a:lnTo>
                        <a:pt x="342" y="235"/>
                      </a:lnTo>
                      <a:lnTo>
                        <a:pt x="342" y="239"/>
                      </a:lnTo>
                      <a:lnTo>
                        <a:pt x="345" y="239"/>
                      </a:lnTo>
                      <a:lnTo>
                        <a:pt x="349" y="239"/>
                      </a:lnTo>
                      <a:lnTo>
                        <a:pt x="349" y="235"/>
                      </a:lnTo>
                      <a:lnTo>
                        <a:pt x="353" y="235"/>
                      </a:lnTo>
                      <a:lnTo>
                        <a:pt x="357" y="239"/>
                      </a:lnTo>
                      <a:lnTo>
                        <a:pt x="357" y="243"/>
                      </a:lnTo>
                      <a:lnTo>
                        <a:pt x="357" y="247"/>
                      </a:lnTo>
                      <a:lnTo>
                        <a:pt x="361" y="251"/>
                      </a:lnTo>
                      <a:lnTo>
                        <a:pt x="365" y="255"/>
                      </a:lnTo>
                      <a:lnTo>
                        <a:pt x="365" y="259"/>
                      </a:lnTo>
                      <a:lnTo>
                        <a:pt x="368" y="259"/>
                      </a:lnTo>
                      <a:lnTo>
                        <a:pt x="372" y="259"/>
                      </a:lnTo>
                      <a:lnTo>
                        <a:pt x="372" y="263"/>
                      </a:lnTo>
                      <a:lnTo>
                        <a:pt x="376" y="263"/>
                      </a:lnTo>
                      <a:lnTo>
                        <a:pt x="380" y="263"/>
                      </a:lnTo>
                      <a:lnTo>
                        <a:pt x="380" y="267"/>
                      </a:lnTo>
                      <a:lnTo>
                        <a:pt x="384" y="267"/>
                      </a:lnTo>
                      <a:lnTo>
                        <a:pt x="384" y="263"/>
                      </a:lnTo>
                      <a:lnTo>
                        <a:pt x="388" y="263"/>
                      </a:lnTo>
                      <a:lnTo>
                        <a:pt x="388" y="259"/>
                      </a:lnTo>
                      <a:lnTo>
                        <a:pt x="388" y="255"/>
                      </a:lnTo>
                      <a:lnTo>
                        <a:pt x="388" y="251"/>
                      </a:lnTo>
                      <a:lnTo>
                        <a:pt x="388" y="255"/>
                      </a:lnTo>
                      <a:lnTo>
                        <a:pt x="388" y="259"/>
                      </a:lnTo>
                      <a:lnTo>
                        <a:pt x="391" y="263"/>
                      </a:lnTo>
                      <a:lnTo>
                        <a:pt x="395" y="263"/>
                      </a:lnTo>
                      <a:lnTo>
                        <a:pt x="399" y="263"/>
                      </a:lnTo>
                      <a:lnTo>
                        <a:pt x="403" y="263"/>
                      </a:lnTo>
                      <a:lnTo>
                        <a:pt x="407" y="263"/>
                      </a:lnTo>
                      <a:lnTo>
                        <a:pt x="407" y="267"/>
                      </a:lnTo>
                      <a:lnTo>
                        <a:pt x="411" y="267"/>
                      </a:lnTo>
                      <a:lnTo>
                        <a:pt x="414" y="267"/>
                      </a:lnTo>
                      <a:lnTo>
                        <a:pt x="414" y="271"/>
                      </a:lnTo>
                      <a:lnTo>
                        <a:pt x="414" y="276"/>
                      </a:lnTo>
                      <a:lnTo>
                        <a:pt x="414" y="280"/>
                      </a:lnTo>
                      <a:lnTo>
                        <a:pt x="418" y="280"/>
                      </a:lnTo>
                      <a:lnTo>
                        <a:pt x="422" y="280"/>
                      </a:lnTo>
                      <a:lnTo>
                        <a:pt x="426" y="280"/>
                      </a:lnTo>
                      <a:lnTo>
                        <a:pt x="426" y="284"/>
                      </a:lnTo>
                      <a:lnTo>
                        <a:pt x="422" y="284"/>
                      </a:lnTo>
                      <a:lnTo>
                        <a:pt x="422" y="288"/>
                      </a:lnTo>
                      <a:lnTo>
                        <a:pt x="426" y="288"/>
                      </a:lnTo>
                      <a:lnTo>
                        <a:pt x="426" y="292"/>
                      </a:lnTo>
                      <a:lnTo>
                        <a:pt x="430" y="296"/>
                      </a:lnTo>
                      <a:lnTo>
                        <a:pt x="430" y="300"/>
                      </a:lnTo>
                      <a:lnTo>
                        <a:pt x="426" y="300"/>
                      </a:lnTo>
                      <a:lnTo>
                        <a:pt x="422" y="300"/>
                      </a:lnTo>
                      <a:lnTo>
                        <a:pt x="422" y="304"/>
                      </a:lnTo>
                      <a:lnTo>
                        <a:pt x="426" y="304"/>
                      </a:lnTo>
                      <a:lnTo>
                        <a:pt x="430" y="304"/>
                      </a:lnTo>
                      <a:lnTo>
                        <a:pt x="434" y="304"/>
                      </a:lnTo>
                      <a:lnTo>
                        <a:pt x="434" y="308"/>
                      </a:lnTo>
                      <a:lnTo>
                        <a:pt x="434" y="312"/>
                      </a:lnTo>
                      <a:lnTo>
                        <a:pt x="437" y="312"/>
                      </a:lnTo>
                      <a:lnTo>
                        <a:pt x="437" y="316"/>
                      </a:lnTo>
                      <a:lnTo>
                        <a:pt x="441" y="316"/>
                      </a:lnTo>
                      <a:lnTo>
                        <a:pt x="441" y="320"/>
                      </a:lnTo>
                      <a:lnTo>
                        <a:pt x="441" y="324"/>
                      </a:lnTo>
                      <a:lnTo>
                        <a:pt x="445" y="324"/>
                      </a:lnTo>
                      <a:lnTo>
                        <a:pt x="441" y="328"/>
                      </a:lnTo>
                      <a:lnTo>
                        <a:pt x="441" y="332"/>
                      </a:lnTo>
                      <a:lnTo>
                        <a:pt x="441" y="336"/>
                      </a:lnTo>
                      <a:lnTo>
                        <a:pt x="445" y="336"/>
                      </a:lnTo>
                      <a:lnTo>
                        <a:pt x="445" y="332"/>
                      </a:lnTo>
                      <a:lnTo>
                        <a:pt x="449" y="332"/>
                      </a:lnTo>
                      <a:lnTo>
                        <a:pt x="449" y="336"/>
                      </a:lnTo>
                      <a:lnTo>
                        <a:pt x="445" y="336"/>
                      </a:lnTo>
                      <a:lnTo>
                        <a:pt x="445" y="340"/>
                      </a:lnTo>
                      <a:lnTo>
                        <a:pt x="441" y="344"/>
                      </a:lnTo>
                      <a:lnTo>
                        <a:pt x="437" y="344"/>
                      </a:lnTo>
                      <a:lnTo>
                        <a:pt x="437" y="348"/>
                      </a:lnTo>
                      <a:lnTo>
                        <a:pt x="437" y="352"/>
                      </a:lnTo>
                      <a:lnTo>
                        <a:pt x="437" y="356"/>
                      </a:lnTo>
                      <a:lnTo>
                        <a:pt x="434" y="356"/>
                      </a:lnTo>
                      <a:lnTo>
                        <a:pt x="430" y="361"/>
                      </a:lnTo>
                      <a:lnTo>
                        <a:pt x="434" y="365"/>
                      </a:lnTo>
                      <a:lnTo>
                        <a:pt x="437" y="365"/>
                      </a:lnTo>
                      <a:lnTo>
                        <a:pt x="437" y="369"/>
                      </a:lnTo>
                      <a:lnTo>
                        <a:pt x="441" y="369"/>
                      </a:lnTo>
                      <a:lnTo>
                        <a:pt x="445" y="369"/>
                      </a:lnTo>
                      <a:lnTo>
                        <a:pt x="449" y="369"/>
                      </a:lnTo>
                      <a:lnTo>
                        <a:pt x="449" y="373"/>
                      </a:lnTo>
                      <a:lnTo>
                        <a:pt x="453" y="377"/>
                      </a:lnTo>
                      <a:lnTo>
                        <a:pt x="453" y="381"/>
                      </a:lnTo>
                      <a:lnTo>
                        <a:pt x="457" y="381"/>
                      </a:lnTo>
                      <a:lnTo>
                        <a:pt x="460" y="381"/>
                      </a:lnTo>
                      <a:lnTo>
                        <a:pt x="460" y="377"/>
                      </a:lnTo>
                      <a:lnTo>
                        <a:pt x="464" y="377"/>
                      </a:lnTo>
                      <a:lnTo>
                        <a:pt x="464" y="381"/>
                      </a:lnTo>
                      <a:lnTo>
                        <a:pt x="468" y="381"/>
                      </a:lnTo>
                      <a:lnTo>
                        <a:pt x="472" y="385"/>
                      </a:lnTo>
                      <a:lnTo>
                        <a:pt x="476" y="385"/>
                      </a:lnTo>
                      <a:lnTo>
                        <a:pt x="476" y="389"/>
                      </a:lnTo>
                      <a:lnTo>
                        <a:pt x="480" y="389"/>
                      </a:lnTo>
                      <a:lnTo>
                        <a:pt x="480" y="385"/>
                      </a:lnTo>
                      <a:lnTo>
                        <a:pt x="480" y="381"/>
                      </a:lnTo>
                      <a:lnTo>
                        <a:pt x="483" y="377"/>
                      </a:lnTo>
                      <a:lnTo>
                        <a:pt x="483" y="381"/>
                      </a:lnTo>
                      <a:lnTo>
                        <a:pt x="487" y="381"/>
                      </a:lnTo>
                      <a:lnTo>
                        <a:pt x="491" y="381"/>
                      </a:lnTo>
                      <a:lnTo>
                        <a:pt x="491" y="385"/>
                      </a:lnTo>
                      <a:lnTo>
                        <a:pt x="495" y="385"/>
                      </a:lnTo>
                      <a:lnTo>
                        <a:pt x="495" y="381"/>
                      </a:lnTo>
                      <a:lnTo>
                        <a:pt x="495" y="377"/>
                      </a:lnTo>
                      <a:lnTo>
                        <a:pt x="495" y="373"/>
                      </a:lnTo>
                      <a:lnTo>
                        <a:pt x="499" y="373"/>
                      </a:lnTo>
                      <a:lnTo>
                        <a:pt x="499" y="377"/>
                      </a:lnTo>
                      <a:lnTo>
                        <a:pt x="503" y="377"/>
                      </a:lnTo>
                      <a:lnTo>
                        <a:pt x="503" y="381"/>
                      </a:lnTo>
                      <a:lnTo>
                        <a:pt x="503" y="385"/>
                      </a:lnTo>
                      <a:lnTo>
                        <a:pt x="506" y="385"/>
                      </a:lnTo>
                      <a:lnTo>
                        <a:pt x="510" y="385"/>
                      </a:lnTo>
                      <a:lnTo>
                        <a:pt x="514" y="385"/>
                      </a:lnTo>
                      <a:lnTo>
                        <a:pt x="514" y="389"/>
                      </a:lnTo>
                      <a:lnTo>
                        <a:pt x="514" y="393"/>
                      </a:lnTo>
                      <a:lnTo>
                        <a:pt x="510" y="393"/>
                      </a:lnTo>
                      <a:lnTo>
                        <a:pt x="510" y="397"/>
                      </a:lnTo>
                      <a:lnTo>
                        <a:pt x="514" y="397"/>
                      </a:lnTo>
                      <a:lnTo>
                        <a:pt x="514" y="401"/>
                      </a:lnTo>
                      <a:lnTo>
                        <a:pt x="518" y="401"/>
                      </a:lnTo>
                      <a:lnTo>
                        <a:pt x="522" y="401"/>
                      </a:lnTo>
                      <a:lnTo>
                        <a:pt x="522" y="405"/>
                      </a:lnTo>
                      <a:lnTo>
                        <a:pt x="518" y="405"/>
                      </a:lnTo>
                      <a:lnTo>
                        <a:pt x="518" y="409"/>
                      </a:lnTo>
                      <a:lnTo>
                        <a:pt x="518" y="413"/>
                      </a:lnTo>
                      <a:lnTo>
                        <a:pt x="518" y="417"/>
                      </a:lnTo>
                      <a:lnTo>
                        <a:pt x="518" y="421"/>
                      </a:lnTo>
                      <a:lnTo>
                        <a:pt x="518" y="425"/>
                      </a:lnTo>
                      <a:lnTo>
                        <a:pt x="518" y="429"/>
                      </a:lnTo>
                      <a:lnTo>
                        <a:pt x="518" y="433"/>
                      </a:lnTo>
                      <a:lnTo>
                        <a:pt x="522" y="433"/>
                      </a:lnTo>
                      <a:lnTo>
                        <a:pt x="522" y="437"/>
                      </a:lnTo>
                      <a:lnTo>
                        <a:pt x="522" y="441"/>
                      </a:lnTo>
                      <a:lnTo>
                        <a:pt x="522" y="446"/>
                      </a:lnTo>
                      <a:lnTo>
                        <a:pt x="526" y="446"/>
                      </a:lnTo>
                      <a:lnTo>
                        <a:pt x="529" y="446"/>
                      </a:lnTo>
                      <a:lnTo>
                        <a:pt x="529" y="450"/>
                      </a:lnTo>
                      <a:lnTo>
                        <a:pt x="526" y="450"/>
                      </a:lnTo>
                      <a:lnTo>
                        <a:pt x="526" y="454"/>
                      </a:lnTo>
                      <a:lnTo>
                        <a:pt x="522" y="454"/>
                      </a:lnTo>
                      <a:lnTo>
                        <a:pt x="518" y="454"/>
                      </a:lnTo>
                      <a:lnTo>
                        <a:pt x="518" y="458"/>
                      </a:lnTo>
                      <a:lnTo>
                        <a:pt x="518" y="462"/>
                      </a:lnTo>
                      <a:lnTo>
                        <a:pt x="518" y="466"/>
                      </a:lnTo>
                      <a:lnTo>
                        <a:pt x="514" y="466"/>
                      </a:lnTo>
                      <a:lnTo>
                        <a:pt x="514" y="470"/>
                      </a:lnTo>
                      <a:lnTo>
                        <a:pt x="510" y="470"/>
                      </a:lnTo>
                      <a:lnTo>
                        <a:pt x="506" y="470"/>
                      </a:lnTo>
                      <a:lnTo>
                        <a:pt x="506" y="474"/>
                      </a:lnTo>
                      <a:lnTo>
                        <a:pt x="506" y="478"/>
                      </a:lnTo>
                      <a:lnTo>
                        <a:pt x="510" y="478"/>
                      </a:lnTo>
                      <a:lnTo>
                        <a:pt x="510" y="482"/>
                      </a:lnTo>
                      <a:lnTo>
                        <a:pt x="510" y="486"/>
                      </a:lnTo>
                      <a:lnTo>
                        <a:pt x="514" y="486"/>
                      </a:lnTo>
                      <a:lnTo>
                        <a:pt x="518" y="486"/>
                      </a:lnTo>
                      <a:lnTo>
                        <a:pt x="518" y="490"/>
                      </a:lnTo>
                      <a:lnTo>
                        <a:pt x="518" y="494"/>
                      </a:lnTo>
                      <a:lnTo>
                        <a:pt x="518" y="498"/>
                      </a:lnTo>
                      <a:lnTo>
                        <a:pt x="522" y="498"/>
                      </a:lnTo>
                      <a:lnTo>
                        <a:pt x="526" y="494"/>
                      </a:lnTo>
                      <a:lnTo>
                        <a:pt x="529" y="494"/>
                      </a:lnTo>
                      <a:lnTo>
                        <a:pt x="529" y="498"/>
                      </a:lnTo>
                      <a:lnTo>
                        <a:pt x="529" y="502"/>
                      </a:lnTo>
                      <a:lnTo>
                        <a:pt x="529" y="506"/>
                      </a:lnTo>
                      <a:lnTo>
                        <a:pt x="533" y="506"/>
                      </a:lnTo>
                      <a:lnTo>
                        <a:pt x="533" y="502"/>
                      </a:lnTo>
                      <a:lnTo>
                        <a:pt x="533" y="498"/>
                      </a:lnTo>
                      <a:lnTo>
                        <a:pt x="537" y="494"/>
                      </a:lnTo>
                      <a:lnTo>
                        <a:pt x="537" y="498"/>
                      </a:lnTo>
                      <a:lnTo>
                        <a:pt x="537" y="502"/>
                      </a:lnTo>
                      <a:lnTo>
                        <a:pt x="541" y="502"/>
                      </a:lnTo>
                      <a:lnTo>
                        <a:pt x="541" y="506"/>
                      </a:lnTo>
                      <a:lnTo>
                        <a:pt x="545" y="506"/>
                      </a:lnTo>
                      <a:lnTo>
                        <a:pt x="545" y="502"/>
                      </a:lnTo>
                      <a:lnTo>
                        <a:pt x="549" y="502"/>
                      </a:lnTo>
                      <a:lnTo>
                        <a:pt x="549" y="506"/>
                      </a:lnTo>
                      <a:lnTo>
                        <a:pt x="552" y="510"/>
                      </a:lnTo>
                      <a:lnTo>
                        <a:pt x="552" y="514"/>
                      </a:lnTo>
                      <a:lnTo>
                        <a:pt x="556" y="518"/>
                      </a:lnTo>
                      <a:lnTo>
                        <a:pt x="560" y="518"/>
                      </a:lnTo>
                      <a:lnTo>
                        <a:pt x="556" y="522"/>
                      </a:lnTo>
                      <a:lnTo>
                        <a:pt x="556" y="526"/>
                      </a:lnTo>
                      <a:lnTo>
                        <a:pt x="560" y="526"/>
                      </a:lnTo>
                      <a:lnTo>
                        <a:pt x="560" y="522"/>
                      </a:lnTo>
                      <a:lnTo>
                        <a:pt x="564" y="522"/>
                      </a:lnTo>
                      <a:lnTo>
                        <a:pt x="568" y="522"/>
                      </a:lnTo>
                      <a:lnTo>
                        <a:pt x="572" y="522"/>
                      </a:lnTo>
                      <a:lnTo>
                        <a:pt x="575" y="522"/>
                      </a:lnTo>
                      <a:lnTo>
                        <a:pt x="579" y="518"/>
                      </a:lnTo>
                      <a:lnTo>
                        <a:pt x="583" y="518"/>
                      </a:lnTo>
                      <a:lnTo>
                        <a:pt x="583" y="514"/>
                      </a:lnTo>
                      <a:lnTo>
                        <a:pt x="587" y="514"/>
                      </a:lnTo>
                      <a:lnTo>
                        <a:pt x="587" y="510"/>
                      </a:lnTo>
                      <a:lnTo>
                        <a:pt x="591" y="510"/>
                      </a:lnTo>
                      <a:lnTo>
                        <a:pt x="591" y="514"/>
                      </a:lnTo>
                      <a:lnTo>
                        <a:pt x="595" y="514"/>
                      </a:lnTo>
                      <a:lnTo>
                        <a:pt x="595" y="518"/>
                      </a:lnTo>
                      <a:lnTo>
                        <a:pt x="595" y="522"/>
                      </a:lnTo>
                      <a:lnTo>
                        <a:pt x="595" y="518"/>
                      </a:lnTo>
                      <a:lnTo>
                        <a:pt x="598" y="518"/>
                      </a:lnTo>
                      <a:lnTo>
                        <a:pt x="598" y="514"/>
                      </a:lnTo>
                      <a:lnTo>
                        <a:pt x="598" y="510"/>
                      </a:lnTo>
                      <a:lnTo>
                        <a:pt x="602" y="510"/>
                      </a:lnTo>
                      <a:lnTo>
                        <a:pt x="602" y="514"/>
                      </a:lnTo>
                      <a:lnTo>
                        <a:pt x="606" y="514"/>
                      </a:lnTo>
                      <a:lnTo>
                        <a:pt x="606" y="518"/>
                      </a:lnTo>
                      <a:lnTo>
                        <a:pt x="606" y="522"/>
                      </a:lnTo>
                      <a:lnTo>
                        <a:pt x="606" y="526"/>
                      </a:lnTo>
                      <a:lnTo>
                        <a:pt x="610" y="526"/>
                      </a:lnTo>
                      <a:lnTo>
                        <a:pt x="610" y="522"/>
                      </a:lnTo>
                      <a:lnTo>
                        <a:pt x="614" y="522"/>
                      </a:lnTo>
                      <a:lnTo>
                        <a:pt x="614" y="518"/>
                      </a:lnTo>
                      <a:lnTo>
                        <a:pt x="614" y="514"/>
                      </a:lnTo>
                      <a:lnTo>
                        <a:pt x="618" y="514"/>
                      </a:lnTo>
                      <a:lnTo>
                        <a:pt x="618" y="510"/>
                      </a:lnTo>
                      <a:lnTo>
                        <a:pt x="618" y="506"/>
                      </a:lnTo>
                      <a:lnTo>
                        <a:pt x="621" y="506"/>
                      </a:lnTo>
                      <a:lnTo>
                        <a:pt x="625" y="506"/>
                      </a:lnTo>
                      <a:lnTo>
                        <a:pt x="629" y="506"/>
                      </a:lnTo>
                      <a:lnTo>
                        <a:pt x="629" y="510"/>
                      </a:lnTo>
                      <a:lnTo>
                        <a:pt x="629" y="514"/>
                      </a:lnTo>
                      <a:lnTo>
                        <a:pt x="633" y="514"/>
                      </a:lnTo>
                      <a:lnTo>
                        <a:pt x="637" y="514"/>
                      </a:lnTo>
                      <a:lnTo>
                        <a:pt x="641" y="514"/>
                      </a:lnTo>
                      <a:lnTo>
                        <a:pt x="641" y="518"/>
                      </a:lnTo>
                      <a:lnTo>
                        <a:pt x="644" y="518"/>
                      </a:lnTo>
                      <a:lnTo>
                        <a:pt x="644" y="522"/>
                      </a:lnTo>
                      <a:lnTo>
                        <a:pt x="644" y="518"/>
                      </a:lnTo>
                      <a:lnTo>
                        <a:pt x="648" y="518"/>
                      </a:lnTo>
                      <a:lnTo>
                        <a:pt x="652" y="518"/>
                      </a:lnTo>
                      <a:lnTo>
                        <a:pt x="656" y="518"/>
                      </a:lnTo>
                      <a:lnTo>
                        <a:pt x="656" y="522"/>
                      </a:lnTo>
                      <a:lnTo>
                        <a:pt x="660" y="522"/>
                      </a:lnTo>
                      <a:lnTo>
                        <a:pt x="664" y="522"/>
                      </a:lnTo>
                      <a:lnTo>
                        <a:pt x="664" y="518"/>
                      </a:lnTo>
                      <a:lnTo>
                        <a:pt x="667" y="518"/>
                      </a:lnTo>
                      <a:lnTo>
                        <a:pt x="667" y="522"/>
                      </a:lnTo>
                      <a:lnTo>
                        <a:pt x="671" y="522"/>
                      </a:lnTo>
                      <a:lnTo>
                        <a:pt x="671" y="526"/>
                      </a:lnTo>
                      <a:lnTo>
                        <a:pt x="671" y="531"/>
                      </a:lnTo>
                      <a:lnTo>
                        <a:pt x="671" y="535"/>
                      </a:lnTo>
                      <a:lnTo>
                        <a:pt x="675" y="535"/>
                      </a:lnTo>
                      <a:lnTo>
                        <a:pt x="679" y="535"/>
                      </a:lnTo>
                      <a:lnTo>
                        <a:pt x="679" y="531"/>
                      </a:lnTo>
                      <a:lnTo>
                        <a:pt x="683" y="531"/>
                      </a:lnTo>
                      <a:lnTo>
                        <a:pt x="687" y="531"/>
                      </a:lnTo>
                      <a:lnTo>
                        <a:pt x="690" y="531"/>
                      </a:lnTo>
                      <a:lnTo>
                        <a:pt x="690" y="526"/>
                      </a:lnTo>
                      <a:lnTo>
                        <a:pt x="694" y="526"/>
                      </a:lnTo>
                      <a:lnTo>
                        <a:pt x="698" y="526"/>
                      </a:lnTo>
                      <a:lnTo>
                        <a:pt x="698" y="522"/>
                      </a:lnTo>
                      <a:lnTo>
                        <a:pt x="694" y="522"/>
                      </a:lnTo>
                      <a:lnTo>
                        <a:pt x="698" y="522"/>
                      </a:lnTo>
                      <a:lnTo>
                        <a:pt x="702" y="522"/>
                      </a:lnTo>
                      <a:lnTo>
                        <a:pt x="702" y="526"/>
                      </a:lnTo>
                      <a:lnTo>
                        <a:pt x="706" y="526"/>
                      </a:lnTo>
                      <a:lnTo>
                        <a:pt x="710" y="526"/>
                      </a:lnTo>
                      <a:lnTo>
                        <a:pt x="710" y="522"/>
                      </a:lnTo>
                      <a:lnTo>
                        <a:pt x="713" y="522"/>
                      </a:lnTo>
                      <a:lnTo>
                        <a:pt x="717" y="522"/>
                      </a:lnTo>
                      <a:lnTo>
                        <a:pt x="717" y="526"/>
                      </a:lnTo>
                      <a:lnTo>
                        <a:pt x="717" y="531"/>
                      </a:lnTo>
                      <a:lnTo>
                        <a:pt x="721" y="531"/>
                      </a:lnTo>
                      <a:lnTo>
                        <a:pt x="721" y="526"/>
                      </a:lnTo>
                      <a:lnTo>
                        <a:pt x="721" y="522"/>
                      </a:lnTo>
                      <a:lnTo>
                        <a:pt x="721" y="518"/>
                      </a:lnTo>
                      <a:lnTo>
                        <a:pt x="721" y="514"/>
                      </a:lnTo>
                      <a:lnTo>
                        <a:pt x="725" y="514"/>
                      </a:lnTo>
                      <a:lnTo>
                        <a:pt x="729" y="510"/>
                      </a:lnTo>
                      <a:lnTo>
                        <a:pt x="733" y="510"/>
                      </a:lnTo>
                      <a:lnTo>
                        <a:pt x="733" y="506"/>
                      </a:lnTo>
                      <a:lnTo>
                        <a:pt x="736" y="506"/>
                      </a:lnTo>
                      <a:lnTo>
                        <a:pt x="736" y="502"/>
                      </a:lnTo>
                      <a:lnTo>
                        <a:pt x="740" y="502"/>
                      </a:lnTo>
                      <a:lnTo>
                        <a:pt x="744" y="502"/>
                      </a:lnTo>
                      <a:lnTo>
                        <a:pt x="744" y="506"/>
                      </a:lnTo>
                      <a:lnTo>
                        <a:pt x="748" y="506"/>
                      </a:lnTo>
                      <a:lnTo>
                        <a:pt x="748" y="510"/>
                      </a:lnTo>
                      <a:lnTo>
                        <a:pt x="752" y="510"/>
                      </a:lnTo>
                      <a:lnTo>
                        <a:pt x="752" y="506"/>
                      </a:lnTo>
                      <a:lnTo>
                        <a:pt x="756" y="506"/>
                      </a:lnTo>
                      <a:lnTo>
                        <a:pt x="759" y="506"/>
                      </a:lnTo>
                      <a:lnTo>
                        <a:pt x="763" y="506"/>
                      </a:lnTo>
                      <a:lnTo>
                        <a:pt x="763" y="510"/>
                      </a:lnTo>
                      <a:lnTo>
                        <a:pt x="767" y="510"/>
                      </a:lnTo>
                      <a:lnTo>
                        <a:pt x="767" y="506"/>
                      </a:lnTo>
                      <a:lnTo>
                        <a:pt x="767" y="502"/>
                      </a:lnTo>
                      <a:lnTo>
                        <a:pt x="763" y="502"/>
                      </a:lnTo>
                      <a:lnTo>
                        <a:pt x="763" y="498"/>
                      </a:lnTo>
                      <a:lnTo>
                        <a:pt x="763" y="494"/>
                      </a:lnTo>
                      <a:lnTo>
                        <a:pt x="767" y="494"/>
                      </a:lnTo>
                      <a:lnTo>
                        <a:pt x="771" y="494"/>
                      </a:lnTo>
                      <a:lnTo>
                        <a:pt x="771" y="498"/>
                      </a:lnTo>
                      <a:lnTo>
                        <a:pt x="775" y="498"/>
                      </a:lnTo>
                      <a:lnTo>
                        <a:pt x="775" y="494"/>
                      </a:lnTo>
                      <a:lnTo>
                        <a:pt x="779" y="494"/>
                      </a:lnTo>
                      <a:lnTo>
                        <a:pt x="779" y="490"/>
                      </a:lnTo>
                      <a:lnTo>
                        <a:pt x="779" y="486"/>
                      </a:lnTo>
                      <a:lnTo>
                        <a:pt x="779" y="482"/>
                      </a:lnTo>
                      <a:lnTo>
                        <a:pt x="779" y="478"/>
                      </a:lnTo>
                      <a:lnTo>
                        <a:pt x="783" y="478"/>
                      </a:lnTo>
                      <a:lnTo>
                        <a:pt x="783" y="474"/>
                      </a:lnTo>
                      <a:lnTo>
                        <a:pt x="783" y="470"/>
                      </a:lnTo>
                      <a:lnTo>
                        <a:pt x="786" y="470"/>
                      </a:lnTo>
                      <a:lnTo>
                        <a:pt x="790" y="470"/>
                      </a:lnTo>
                      <a:lnTo>
                        <a:pt x="790" y="474"/>
                      </a:lnTo>
                      <a:lnTo>
                        <a:pt x="794" y="474"/>
                      </a:lnTo>
                      <a:lnTo>
                        <a:pt x="794" y="470"/>
                      </a:lnTo>
                      <a:lnTo>
                        <a:pt x="794" y="466"/>
                      </a:lnTo>
                      <a:lnTo>
                        <a:pt x="798" y="466"/>
                      </a:lnTo>
                      <a:lnTo>
                        <a:pt x="798" y="462"/>
                      </a:lnTo>
                      <a:lnTo>
                        <a:pt x="802" y="462"/>
                      </a:lnTo>
                      <a:lnTo>
                        <a:pt x="806" y="458"/>
                      </a:lnTo>
                      <a:lnTo>
                        <a:pt x="809" y="458"/>
                      </a:lnTo>
                      <a:lnTo>
                        <a:pt x="809" y="462"/>
                      </a:lnTo>
                      <a:lnTo>
                        <a:pt x="809" y="466"/>
                      </a:lnTo>
                      <a:lnTo>
                        <a:pt x="806" y="470"/>
                      </a:lnTo>
                      <a:lnTo>
                        <a:pt x="806" y="474"/>
                      </a:lnTo>
                      <a:lnTo>
                        <a:pt x="806" y="478"/>
                      </a:lnTo>
                      <a:lnTo>
                        <a:pt x="809" y="478"/>
                      </a:lnTo>
                      <a:lnTo>
                        <a:pt x="813" y="478"/>
                      </a:lnTo>
                      <a:lnTo>
                        <a:pt x="813" y="474"/>
                      </a:lnTo>
                      <a:lnTo>
                        <a:pt x="817" y="474"/>
                      </a:lnTo>
                      <a:lnTo>
                        <a:pt x="821" y="474"/>
                      </a:lnTo>
                      <a:lnTo>
                        <a:pt x="821" y="470"/>
                      </a:lnTo>
                      <a:lnTo>
                        <a:pt x="825" y="470"/>
                      </a:lnTo>
                      <a:lnTo>
                        <a:pt x="825" y="474"/>
                      </a:lnTo>
                      <a:lnTo>
                        <a:pt x="829" y="474"/>
                      </a:lnTo>
                      <a:lnTo>
                        <a:pt x="829" y="478"/>
                      </a:lnTo>
                      <a:lnTo>
                        <a:pt x="832" y="478"/>
                      </a:lnTo>
                      <a:lnTo>
                        <a:pt x="836" y="478"/>
                      </a:lnTo>
                      <a:lnTo>
                        <a:pt x="836" y="482"/>
                      </a:lnTo>
                      <a:lnTo>
                        <a:pt x="840" y="482"/>
                      </a:lnTo>
                      <a:lnTo>
                        <a:pt x="844" y="482"/>
                      </a:lnTo>
                      <a:lnTo>
                        <a:pt x="848" y="482"/>
                      </a:lnTo>
                      <a:lnTo>
                        <a:pt x="852" y="482"/>
                      </a:lnTo>
                      <a:lnTo>
                        <a:pt x="852" y="486"/>
                      </a:lnTo>
                      <a:lnTo>
                        <a:pt x="852" y="490"/>
                      </a:lnTo>
                      <a:lnTo>
                        <a:pt x="852" y="494"/>
                      </a:lnTo>
                      <a:lnTo>
                        <a:pt x="852" y="498"/>
                      </a:lnTo>
                      <a:lnTo>
                        <a:pt x="852" y="502"/>
                      </a:lnTo>
                      <a:lnTo>
                        <a:pt x="855" y="502"/>
                      </a:lnTo>
                      <a:lnTo>
                        <a:pt x="855" y="506"/>
                      </a:lnTo>
                      <a:lnTo>
                        <a:pt x="859" y="506"/>
                      </a:lnTo>
                      <a:lnTo>
                        <a:pt x="859" y="502"/>
                      </a:lnTo>
                      <a:lnTo>
                        <a:pt x="859" y="498"/>
                      </a:lnTo>
                      <a:lnTo>
                        <a:pt x="855" y="494"/>
                      </a:lnTo>
                      <a:lnTo>
                        <a:pt x="855" y="490"/>
                      </a:lnTo>
                      <a:lnTo>
                        <a:pt x="855" y="486"/>
                      </a:lnTo>
                      <a:lnTo>
                        <a:pt x="859" y="486"/>
                      </a:lnTo>
                      <a:lnTo>
                        <a:pt x="863" y="486"/>
                      </a:lnTo>
                      <a:lnTo>
                        <a:pt x="863" y="490"/>
                      </a:lnTo>
                      <a:lnTo>
                        <a:pt x="867" y="490"/>
                      </a:lnTo>
                      <a:lnTo>
                        <a:pt x="867" y="494"/>
                      </a:lnTo>
                      <a:lnTo>
                        <a:pt x="867" y="498"/>
                      </a:lnTo>
                      <a:lnTo>
                        <a:pt x="871" y="498"/>
                      </a:lnTo>
                      <a:lnTo>
                        <a:pt x="871" y="502"/>
                      </a:lnTo>
                      <a:lnTo>
                        <a:pt x="875" y="502"/>
                      </a:lnTo>
                      <a:lnTo>
                        <a:pt x="875" y="506"/>
                      </a:lnTo>
                      <a:lnTo>
                        <a:pt x="875" y="510"/>
                      </a:lnTo>
                      <a:lnTo>
                        <a:pt x="875" y="514"/>
                      </a:lnTo>
                      <a:lnTo>
                        <a:pt x="875" y="518"/>
                      </a:lnTo>
                      <a:lnTo>
                        <a:pt x="878" y="518"/>
                      </a:lnTo>
                      <a:lnTo>
                        <a:pt x="878" y="514"/>
                      </a:lnTo>
                      <a:lnTo>
                        <a:pt x="882" y="514"/>
                      </a:lnTo>
                      <a:lnTo>
                        <a:pt x="882" y="510"/>
                      </a:lnTo>
                      <a:lnTo>
                        <a:pt x="886" y="510"/>
                      </a:lnTo>
                      <a:lnTo>
                        <a:pt x="890" y="510"/>
                      </a:lnTo>
                      <a:lnTo>
                        <a:pt x="894" y="510"/>
                      </a:lnTo>
                      <a:lnTo>
                        <a:pt x="894" y="506"/>
                      </a:lnTo>
                      <a:lnTo>
                        <a:pt x="894" y="502"/>
                      </a:lnTo>
                      <a:lnTo>
                        <a:pt x="898" y="502"/>
                      </a:lnTo>
                      <a:lnTo>
                        <a:pt x="901" y="502"/>
                      </a:lnTo>
                      <a:lnTo>
                        <a:pt x="901" y="506"/>
                      </a:lnTo>
                      <a:lnTo>
                        <a:pt x="905" y="506"/>
                      </a:lnTo>
                      <a:lnTo>
                        <a:pt x="905" y="502"/>
                      </a:lnTo>
                      <a:lnTo>
                        <a:pt x="909" y="502"/>
                      </a:lnTo>
                      <a:lnTo>
                        <a:pt x="913" y="502"/>
                      </a:lnTo>
                      <a:lnTo>
                        <a:pt x="913" y="506"/>
                      </a:lnTo>
                      <a:lnTo>
                        <a:pt x="917" y="510"/>
                      </a:lnTo>
                      <a:lnTo>
                        <a:pt x="921" y="510"/>
                      </a:lnTo>
                      <a:lnTo>
                        <a:pt x="924" y="510"/>
                      </a:lnTo>
                      <a:lnTo>
                        <a:pt x="924" y="506"/>
                      </a:lnTo>
                      <a:lnTo>
                        <a:pt x="924" y="502"/>
                      </a:lnTo>
                      <a:lnTo>
                        <a:pt x="928" y="502"/>
                      </a:lnTo>
                      <a:lnTo>
                        <a:pt x="932" y="502"/>
                      </a:lnTo>
                      <a:lnTo>
                        <a:pt x="932" y="498"/>
                      </a:lnTo>
                      <a:lnTo>
                        <a:pt x="928" y="498"/>
                      </a:lnTo>
                      <a:lnTo>
                        <a:pt x="928" y="494"/>
                      </a:lnTo>
                      <a:lnTo>
                        <a:pt x="928" y="490"/>
                      </a:lnTo>
                      <a:lnTo>
                        <a:pt x="932" y="490"/>
                      </a:lnTo>
                      <a:lnTo>
                        <a:pt x="936" y="490"/>
                      </a:lnTo>
                      <a:lnTo>
                        <a:pt x="940" y="490"/>
                      </a:lnTo>
                      <a:lnTo>
                        <a:pt x="944" y="490"/>
                      </a:lnTo>
                      <a:lnTo>
                        <a:pt x="944" y="486"/>
                      </a:lnTo>
                      <a:lnTo>
                        <a:pt x="947" y="486"/>
                      </a:lnTo>
                      <a:lnTo>
                        <a:pt x="951" y="490"/>
                      </a:lnTo>
                      <a:lnTo>
                        <a:pt x="955" y="490"/>
                      </a:lnTo>
                      <a:lnTo>
                        <a:pt x="955" y="494"/>
                      </a:lnTo>
                      <a:lnTo>
                        <a:pt x="959" y="494"/>
                      </a:lnTo>
                      <a:lnTo>
                        <a:pt x="959" y="490"/>
                      </a:lnTo>
                      <a:lnTo>
                        <a:pt x="959" y="486"/>
                      </a:lnTo>
                      <a:lnTo>
                        <a:pt x="955" y="486"/>
                      </a:lnTo>
                      <a:lnTo>
                        <a:pt x="955" y="482"/>
                      </a:lnTo>
                      <a:lnTo>
                        <a:pt x="955" y="478"/>
                      </a:lnTo>
                      <a:lnTo>
                        <a:pt x="955" y="474"/>
                      </a:lnTo>
                      <a:lnTo>
                        <a:pt x="959" y="474"/>
                      </a:lnTo>
                      <a:lnTo>
                        <a:pt x="963" y="474"/>
                      </a:lnTo>
                      <a:lnTo>
                        <a:pt x="967" y="474"/>
                      </a:lnTo>
                      <a:lnTo>
                        <a:pt x="967" y="478"/>
                      </a:lnTo>
                      <a:lnTo>
                        <a:pt x="967" y="482"/>
                      </a:lnTo>
                      <a:lnTo>
                        <a:pt x="970" y="482"/>
                      </a:lnTo>
                      <a:lnTo>
                        <a:pt x="974" y="482"/>
                      </a:lnTo>
                      <a:lnTo>
                        <a:pt x="978" y="482"/>
                      </a:lnTo>
                      <a:lnTo>
                        <a:pt x="978" y="478"/>
                      </a:lnTo>
                      <a:lnTo>
                        <a:pt x="982" y="478"/>
                      </a:lnTo>
                      <a:lnTo>
                        <a:pt x="986" y="478"/>
                      </a:lnTo>
                      <a:lnTo>
                        <a:pt x="990" y="478"/>
                      </a:lnTo>
                      <a:lnTo>
                        <a:pt x="990" y="482"/>
                      </a:lnTo>
                      <a:lnTo>
                        <a:pt x="990" y="486"/>
                      </a:lnTo>
                      <a:lnTo>
                        <a:pt x="990" y="490"/>
                      </a:lnTo>
                      <a:lnTo>
                        <a:pt x="993" y="490"/>
                      </a:lnTo>
                      <a:lnTo>
                        <a:pt x="993" y="494"/>
                      </a:lnTo>
                      <a:lnTo>
                        <a:pt x="997" y="494"/>
                      </a:lnTo>
                      <a:lnTo>
                        <a:pt x="1001" y="494"/>
                      </a:lnTo>
                      <a:lnTo>
                        <a:pt x="1001" y="490"/>
                      </a:lnTo>
                      <a:lnTo>
                        <a:pt x="1005" y="490"/>
                      </a:lnTo>
                      <a:lnTo>
                        <a:pt x="1005" y="494"/>
                      </a:lnTo>
                      <a:lnTo>
                        <a:pt x="1009" y="494"/>
                      </a:lnTo>
                      <a:lnTo>
                        <a:pt x="1009" y="498"/>
                      </a:lnTo>
                      <a:lnTo>
                        <a:pt x="1013" y="502"/>
                      </a:lnTo>
                      <a:lnTo>
                        <a:pt x="1016" y="502"/>
                      </a:lnTo>
                      <a:lnTo>
                        <a:pt x="1020" y="502"/>
                      </a:lnTo>
                      <a:lnTo>
                        <a:pt x="1024" y="502"/>
                      </a:lnTo>
                      <a:lnTo>
                        <a:pt x="1028" y="506"/>
                      </a:lnTo>
                      <a:lnTo>
                        <a:pt x="1028" y="510"/>
                      </a:lnTo>
                      <a:lnTo>
                        <a:pt x="1024" y="510"/>
                      </a:lnTo>
                      <a:lnTo>
                        <a:pt x="1024" y="514"/>
                      </a:lnTo>
                      <a:lnTo>
                        <a:pt x="1024" y="518"/>
                      </a:lnTo>
                      <a:lnTo>
                        <a:pt x="1028" y="518"/>
                      </a:lnTo>
                      <a:lnTo>
                        <a:pt x="1032" y="518"/>
                      </a:lnTo>
                      <a:lnTo>
                        <a:pt x="1036" y="514"/>
                      </a:lnTo>
                      <a:lnTo>
                        <a:pt x="1036" y="518"/>
                      </a:lnTo>
                      <a:lnTo>
                        <a:pt x="1036" y="522"/>
                      </a:lnTo>
                      <a:lnTo>
                        <a:pt x="1032" y="526"/>
                      </a:lnTo>
                      <a:lnTo>
                        <a:pt x="1032" y="531"/>
                      </a:lnTo>
                      <a:lnTo>
                        <a:pt x="1036" y="531"/>
                      </a:lnTo>
                      <a:lnTo>
                        <a:pt x="1036" y="535"/>
                      </a:lnTo>
                      <a:lnTo>
                        <a:pt x="1039" y="535"/>
                      </a:lnTo>
                      <a:lnTo>
                        <a:pt x="1043" y="535"/>
                      </a:lnTo>
                      <a:lnTo>
                        <a:pt x="1047" y="535"/>
                      </a:lnTo>
                      <a:lnTo>
                        <a:pt x="1051" y="531"/>
                      </a:lnTo>
                      <a:lnTo>
                        <a:pt x="1051" y="526"/>
                      </a:lnTo>
                      <a:lnTo>
                        <a:pt x="1051" y="522"/>
                      </a:lnTo>
                      <a:lnTo>
                        <a:pt x="1047" y="522"/>
                      </a:lnTo>
                      <a:lnTo>
                        <a:pt x="1043" y="522"/>
                      </a:lnTo>
                      <a:lnTo>
                        <a:pt x="1043" y="518"/>
                      </a:lnTo>
                      <a:lnTo>
                        <a:pt x="1047" y="518"/>
                      </a:lnTo>
                      <a:lnTo>
                        <a:pt x="1051" y="518"/>
                      </a:lnTo>
                      <a:lnTo>
                        <a:pt x="1051" y="522"/>
                      </a:lnTo>
                      <a:lnTo>
                        <a:pt x="1055" y="522"/>
                      </a:lnTo>
                      <a:lnTo>
                        <a:pt x="1055" y="526"/>
                      </a:lnTo>
                      <a:lnTo>
                        <a:pt x="1059" y="531"/>
                      </a:lnTo>
                      <a:lnTo>
                        <a:pt x="1062" y="531"/>
                      </a:lnTo>
                      <a:lnTo>
                        <a:pt x="1066" y="531"/>
                      </a:lnTo>
                      <a:lnTo>
                        <a:pt x="1066" y="526"/>
                      </a:lnTo>
                      <a:lnTo>
                        <a:pt x="1070" y="526"/>
                      </a:lnTo>
                      <a:lnTo>
                        <a:pt x="1070" y="531"/>
                      </a:lnTo>
                      <a:lnTo>
                        <a:pt x="1074" y="535"/>
                      </a:lnTo>
                      <a:lnTo>
                        <a:pt x="1074" y="539"/>
                      </a:lnTo>
                      <a:lnTo>
                        <a:pt x="1074" y="543"/>
                      </a:lnTo>
                      <a:lnTo>
                        <a:pt x="1078" y="543"/>
                      </a:lnTo>
                      <a:lnTo>
                        <a:pt x="1082" y="543"/>
                      </a:lnTo>
                      <a:lnTo>
                        <a:pt x="1085" y="539"/>
                      </a:lnTo>
                      <a:lnTo>
                        <a:pt x="1089" y="535"/>
                      </a:lnTo>
                      <a:lnTo>
                        <a:pt x="1093" y="535"/>
                      </a:lnTo>
                      <a:lnTo>
                        <a:pt x="1093" y="539"/>
                      </a:lnTo>
                      <a:lnTo>
                        <a:pt x="1097" y="539"/>
                      </a:lnTo>
                      <a:lnTo>
                        <a:pt x="1101" y="539"/>
                      </a:lnTo>
                      <a:lnTo>
                        <a:pt x="1105" y="539"/>
                      </a:lnTo>
                      <a:lnTo>
                        <a:pt x="1105" y="543"/>
                      </a:lnTo>
                      <a:lnTo>
                        <a:pt x="1101" y="543"/>
                      </a:lnTo>
                      <a:lnTo>
                        <a:pt x="1101" y="547"/>
                      </a:lnTo>
                      <a:lnTo>
                        <a:pt x="1097" y="547"/>
                      </a:lnTo>
                      <a:lnTo>
                        <a:pt x="1093" y="547"/>
                      </a:lnTo>
                      <a:lnTo>
                        <a:pt x="1093" y="551"/>
                      </a:lnTo>
                      <a:lnTo>
                        <a:pt x="1089" y="551"/>
                      </a:lnTo>
                      <a:lnTo>
                        <a:pt x="1093" y="551"/>
                      </a:lnTo>
                      <a:lnTo>
                        <a:pt x="1093" y="555"/>
                      </a:lnTo>
                      <a:lnTo>
                        <a:pt x="1097" y="555"/>
                      </a:lnTo>
                      <a:lnTo>
                        <a:pt x="1101" y="555"/>
                      </a:lnTo>
                      <a:lnTo>
                        <a:pt x="1105" y="555"/>
                      </a:lnTo>
                      <a:lnTo>
                        <a:pt x="1105" y="551"/>
                      </a:lnTo>
                      <a:lnTo>
                        <a:pt x="1108" y="551"/>
                      </a:lnTo>
                      <a:lnTo>
                        <a:pt x="1108" y="547"/>
                      </a:lnTo>
                      <a:lnTo>
                        <a:pt x="1112" y="547"/>
                      </a:lnTo>
                      <a:lnTo>
                        <a:pt x="1116" y="547"/>
                      </a:lnTo>
                      <a:lnTo>
                        <a:pt x="1116" y="551"/>
                      </a:lnTo>
                      <a:lnTo>
                        <a:pt x="1116" y="555"/>
                      </a:lnTo>
                      <a:lnTo>
                        <a:pt x="1120" y="555"/>
                      </a:lnTo>
                      <a:lnTo>
                        <a:pt x="1120" y="559"/>
                      </a:lnTo>
                      <a:lnTo>
                        <a:pt x="1120" y="563"/>
                      </a:lnTo>
                      <a:lnTo>
                        <a:pt x="1120" y="567"/>
                      </a:lnTo>
                      <a:lnTo>
                        <a:pt x="1120" y="571"/>
                      </a:lnTo>
                      <a:lnTo>
                        <a:pt x="1124" y="571"/>
                      </a:lnTo>
                      <a:lnTo>
                        <a:pt x="1128" y="571"/>
                      </a:lnTo>
                      <a:lnTo>
                        <a:pt x="1128" y="567"/>
                      </a:lnTo>
                      <a:lnTo>
                        <a:pt x="1131" y="567"/>
                      </a:lnTo>
                      <a:lnTo>
                        <a:pt x="1131" y="571"/>
                      </a:lnTo>
                      <a:lnTo>
                        <a:pt x="1135" y="571"/>
                      </a:lnTo>
                      <a:lnTo>
                        <a:pt x="1135" y="575"/>
                      </a:lnTo>
                      <a:lnTo>
                        <a:pt x="1131" y="575"/>
                      </a:lnTo>
                      <a:lnTo>
                        <a:pt x="1131" y="579"/>
                      </a:lnTo>
                      <a:lnTo>
                        <a:pt x="1131" y="583"/>
                      </a:lnTo>
                      <a:lnTo>
                        <a:pt x="1135" y="583"/>
                      </a:lnTo>
                      <a:lnTo>
                        <a:pt x="1135" y="587"/>
                      </a:lnTo>
                      <a:lnTo>
                        <a:pt x="1135" y="583"/>
                      </a:lnTo>
                      <a:lnTo>
                        <a:pt x="1139" y="583"/>
                      </a:lnTo>
                      <a:lnTo>
                        <a:pt x="1143" y="583"/>
                      </a:lnTo>
                      <a:lnTo>
                        <a:pt x="1143" y="579"/>
                      </a:lnTo>
                      <a:lnTo>
                        <a:pt x="1143" y="575"/>
                      </a:lnTo>
                      <a:lnTo>
                        <a:pt x="1143" y="571"/>
                      </a:lnTo>
                      <a:lnTo>
                        <a:pt x="1147" y="571"/>
                      </a:lnTo>
                      <a:lnTo>
                        <a:pt x="1151" y="571"/>
                      </a:lnTo>
                      <a:lnTo>
                        <a:pt x="1151" y="575"/>
                      </a:lnTo>
                      <a:lnTo>
                        <a:pt x="1151" y="579"/>
                      </a:lnTo>
                      <a:lnTo>
                        <a:pt x="1151" y="583"/>
                      </a:lnTo>
                      <a:lnTo>
                        <a:pt x="1151" y="587"/>
                      </a:lnTo>
                      <a:lnTo>
                        <a:pt x="1151" y="591"/>
                      </a:lnTo>
                      <a:lnTo>
                        <a:pt x="1154" y="595"/>
                      </a:lnTo>
                      <a:lnTo>
                        <a:pt x="1124" y="648"/>
                      </a:lnTo>
                      <a:lnTo>
                        <a:pt x="1062" y="749"/>
                      </a:lnTo>
                      <a:lnTo>
                        <a:pt x="1059" y="753"/>
                      </a:lnTo>
                      <a:lnTo>
                        <a:pt x="1055" y="757"/>
                      </a:lnTo>
                      <a:lnTo>
                        <a:pt x="1051" y="761"/>
                      </a:lnTo>
                      <a:lnTo>
                        <a:pt x="1051" y="765"/>
                      </a:lnTo>
                      <a:lnTo>
                        <a:pt x="1047" y="769"/>
                      </a:lnTo>
                      <a:lnTo>
                        <a:pt x="1043" y="769"/>
                      </a:lnTo>
                      <a:lnTo>
                        <a:pt x="1043" y="765"/>
                      </a:lnTo>
                      <a:lnTo>
                        <a:pt x="1039" y="765"/>
                      </a:lnTo>
                      <a:lnTo>
                        <a:pt x="1036" y="765"/>
                      </a:lnTo>
                      <a:lnTo>
                        <a:pt x="1032" y="765"/>
                      </a:lnTo>
                      <a:lnTo>
                        <a:pt x="1028" y="761"/>
                      </a:lnTo>
                      <a:lnTo>
                        <a:pt x="1024" y="757"/>
                      </a:lnTo>
                      <a:lnTo>
                        <a:pt x="1020" y="753"/>
                      </a:lnTo>
                      <a:lnTo>
                        <a:pt x="1016" y="749"/>
                      </a:lnTo>
                      <a:lnTo>
                        <a:pt x="1013" y="749"/>
                      </a:lnTo>
                      <a:lnTo>
                        <a:pt x="1013" y="745"/>
                      </a:lnTo>
                      <a:lnTo>
                        <a:pt x="1009" y="745"/>
                      </a:lnTo>
                      <a:lnTo>
                        <a:pt x="1009" y="741"/>
                      </a:lnTo>
                      <a:lnTo>
                        <a:pt x="1005" y="741"/>
                      </a:lnTo>
                      <a:lnTo>
                        <a:pt x="1005" y="737"/>
                      </a:lnTo>
                      <a:lnTo>
                        <a:pt x="1001" y="737"/>
                      </a:lnTo>
                      <a:lnTo>
                        <a:pt x="1001" y="733"/>
                      </a:lnTo>
                      <a:lnTo>
                        <a:pt x="997" y="733"/>
                      </a:lnTo>
                      <a:lnTo>
                        <a:pt x="993" y="729"/>
                      </a:lnTo>
                      <a:lnTo>
                        <a:pt x="990" y="725"/>
                      </a:lnTo>
                      <a:lnTo>
                        <a:pt x="986" y="721"/>
                      </a:lnTo>
                      <a:lnTo>
                        <a:pt x="982" y="717"/>
                      </a:lnTo>
                      <a:lnTo>
                        <a:pt x="978" y="717"/>
                      </a:lnTo>
                      <a:lnTo>
                        <a:pt x="978" y="713"/>
                      </a:lnTo>
                      <a:lnTo>
                        <a:pt x="974" y="713"/>
                      </a:lnTo>
                      <a:lnTo>
                        <a:pt x="970" y="713"/>
                      </a:lnTo>
                      <a:lnTo>
                        <a:pt x="967" y="713"/>
                      </a:lnTo>
                      <a:lnTo>
                        <a:pt x="963" y="713"/>
                      </a:lnTo>
                      <a:lnTo>
                        <a:pt x="959" y="713"/>
                      </a:lnTo>
                      <a:lnTo>
                        <a:pt x="959" y="709"/>
                      </a:lnTo>
                      <a:lnTo>
                        <a:pt x="955" y="709"/>
                      </a:lnTo>
                      <a:lnTo>
                        <a:pt x="951" y="709"/>
                      </a:lnTo>
                      <a:lnTo>
                        <a:pt x="951" y="705"/>
                      </a:lnTo>
                      <a:lnTo>
                        <a:pt x="947" y="705"/>
                      </a:lnTo>
                      <a:lnTo>
                        <a:pt x="944" y="705"/>
                      </a:lnTo>
                      <a:lnTo>
                        <a:pt x="940" y="700"/>
                      </a:lnTo>
                      <a:lnTo>
                        <a:pt x="936" y="700"/>
                      </a:lnTo>
                      <a:lnTo>
                        <a:pt x="936" y="696"/>
                      </a:lnTo>
                      <a:lnTo>
                        <a:pt x="932" y="696"/>
                      </a:lnTo>
                      <a:lnTo>
                        <a:pt x="928" y="692"/>
                      </a:lnTo>
                      <a:lnTo>
                        <a:pt x="924" y="692"/>
                      </a:lnTo>
                      <a:lnTo>
                        <a:pt x="921" y="692"/>
                      </a:lnTo>
                      <a:lnTo>
                        <a:pt x="917" y="688"/>
                      </a:lnTo>
                      <a:lnTo>
                        <a:pt x="913" y="688"/>
                      </a:lnTo>
                      <a:lnTo>
                        <a:pt x="909" y="688"/>
                      </a:lnTo>
                      <a:lnTo>
                        <a:pt x="909" y="684"/>
                      </a:lnTo>
                      <a:lnTo>
                        <a:pt x="905" y="684"/>
                      </a:lnTo>
                      <a:lnTo>
                        <a:pt x="901" y="684"/>
                      </a:lnTo>
                      <a:lnTo>
                        <a:pt x="898" y="680"/>
                      </a:lnTo>
                      <a:lnTo>
                        <a:pt x="894" y="680"/>
                      </a:lnTo>
                      <a:lnTo>
                        <a:pt x="890" y="680"/>
                      </a:lnTo>
                      <a:lnTo>
                        <a:pt x="886" y="676"/>
                      </a:lnTo>
                      <a:lnTo>
                        <a:pt x="882" y="672"/>
                      </a:lnTo>
                      <a:lnTo>
                        <a:pt x="878" y="672"/>
                      </a:lnTo>
                      <a:lnTo>
                        <a:pt x="875" y="668"/>
                      </a:lnTo>
                      <a:lnTo>
                        <a:pt x="871" y="664"/>
                      </a:lnTo>
                      <a:lnTo>
                        <a:pt x="867" y="664"/>
                      </a:lnTo>
                      <a:lnTo>
                        <a:pt x="863" y="664"/>
                      </a:lnTo>
                      <a:lnTo>
                        <a:pt x="859" y="660"/>
                      </a:lnTo>
                      <a:lnTo>
                        <a:pt x="859" y="656"/>
                      </a:lnTo>
                      <a:lnTo>
                        <a:pt x="855" y="656"/>
                      </a:lnTo>
                      <a:lnTo>
                        <a:pt x="852" y="656"/>
                      </a:lnTo>
                      <a:lnTo>
                        <a:pt x="848" y="656"/>
                      </a:lnTo>
                      <a:lnTo>
                        <a:pt x="848" y="652"/>
                      </a:lnTo>
                      <a:lnTo>
                        <a:pt x="844" y="652"/>
                      </a:lnTo>
                      <a:lnTo>
                        <a:pt x="840" y="652"/>
                      </a:lnTo>
                      <a:lnTo>
                        <a:pt x="840" y="648"/>
                      </a:lnTo>
                      <a:lnTo>
                        <a:pt x="836" y="648"/>
                      </a:lnTo>
                      <a:lnTo>
                        <a:pt x="836" y="644"/>
                      </a:lnTo>
                      <a:lnTo>
                        <a:pt x="832" y="644"/>
                      </a:lnTo>
                      <a:lnTo>
                        <a:pt x="832" y="640"/>
                      </a:lnTo>
                      <a:lnTo>
                        <a:pt x="829" y="640"/>
                      </a:lnTo>
                      <a:lnTo>
                        <a:pt x="825" y="640"/>
                      </a:lnTo>
                      <a:lnTo>
                        <a:pt x="821" y="640"/>
                      </a:lnTo>
                      <a:lnTo>
                        <a:pt x="821" y="636"/>
                      </a:lnTo>
                      <a:lnTo>
                        <a:pt x="817" y="636"/>
                      </a:lnTo>
                      <a:lnTo>
                        <a:pt x="813" y="636"/>
                      </a:lnTo>
                      <a:lnTo>
                        <a:pt x="809" y="636"/>
                      </a:lnTo>
                      <a:lnTo>
                        <a:pt x="809" y="632"/>
                      </a:lnTo>
                      <a:lnTo>
                        <a:pt x="806" y="632"/>
                      </a:lnTo>
                      <a:lnTo>
                        <a:pt x="802" y="632"/>
                      </a:lnTo>
                      <a:lnTo>
                        <a:pt x="802" y="628"/>
                      </a:lnTo>
                      <a:lnTo>
                        <a:pt x="798" y="628"/>
                      </a:lnTo>
                      <a:lnTo>
                        <a:pt x="794" y="628"/>
                      </a:lnTo>
                      <a:lnTo>
                        <a:pt x="790" y="628"/>
                      </a:lnTo>
                      <a:lnTo>
                        <a:pt x="786" y="628"/>
                      </a:lnTo>
                      <a:lnTo>
                        <a:pt x="783" y="628"/>
                      </a:lnTo>
                      <a:lnTo>
                        <a:pt x="779" y="628"/>
                      </a:lnTo>
                      <a:lnTo>
                        <a:pt x="779" y="624"/>
                      </a:lnTo>
                      <a:lnTo>
                        <a:pt x="775" y="624"/>
                      </a:lnTo>
                      <a:lnTo>
                        <a:pt x="771" y="624"/>
                      </a:lnTo>
                      <a:lnTo>
                        <a:pt x="767" y="624"/>
                      </a:lnTo>
                      <a:lnTo>
                        <a:pt x="763" y="624"/>
                      </a:lnTo>
                      <a:lnTo>
                        <a:pt x="759" y="624"/>
                      </a:lnTo>
                      <a:lnTo>
                        <a:pt x="759" y="620"/>
                      </a:lnTo>
                      <a:lnTo>
                        <a:pt x="756" y="620"/>
                      </a:lnTo>
                      <a:lnTo>
                        <a:pt x="752" y="620"/>
                      </a:lnTo>
                      <a:lnTo>
                        <a:pt x="752" y="615"/>
                      </a:lnTo>
                      <a:lnTo>
                        <a:pt x="748" y="615"/>
                      </a:lnTo>
                      <a:lnTo>
                        <a:pt x="748" y="611"/>
                      </a:lnTo>
                      <a:lnTo>
                        <a:pt x="744" y="607"/>
                      </a:lnTo>
                      <a:lnTo>
                        <a:pt x="744" y="603"/>
                      </a:lnTo>
                      <a:lnTo>
                        <a:pt x="740" y="603"/>
                      </a:lnTo>
                      <a:lnTo>
                        <a:pt x="740" y="599"/>
                      </a:lnTo>
                      <a:lnTo>
                        <a:pt x="736" y="595"/>
                      </a:lnTo>
                      <a:lnTo>
                        <a:pt x="736" y="591"/>
                      </a:lnTo>
                      <a:lnTo>
                        <a:pt x="736" y="587"/>
                      </a:lnTo>
                      <a:lnTo>
                        <a:pt x="736" y="583"/>
                      </a:lnTo>
                      <a:lnTo>
                        <a:pt x="733" y="583"/>
                      </a:lnTo>
                      <a:lnTo>
                        <a:pt x="733" y="579"/>
                      </a:lnTo>
                      <a:lnTo>
                        <a:pt x="736" y="579"/>
                      </a:lnTo>
                      <a:lnTo>
                        <a:pt x="736" y="575"/>
                      </a:lnTo>
                      <a:lnTo>
                        <a:pt x="733" y="575"/>
                      </a:lnTo>
                      <a:lnTo>
                        <a:pt x="733" y="571"/>
                      </a:lnTo>
                      <a:lnTo>
                        <a:pt x="729" y="571"/>
                      </a:lnTo>
                      <a:lnTo>
                        <a:pt x="725" y="571"/>
                      </a:lnTo>
                      <a:lnTo>
                        <a:pt x="721" y="571"/>
                      </a:lnTo>
                      <a:lnTo>
                        <a:pt x="717" y="571"/>
                      </a:lnTo>
                      <a:lnTo>
                        <a:pt x="713" y="571"/>
                      </a:lnTo>
                      <a:lnTo>
                        <a:pt x="717" y="571"/>
                      </a:lnTo>
                      <a:lnTo>
                        <a:pt x="717" y="575"/>
                      </a:lnTo>
                      <a:lnTo>
                        <a:pt x="713" y="575"/>
                      </a:lnTo>
                      <a:lnTo>
                        <a:pt x="713" y="571"/>
                      </a:lnTo>
                      <a:lnTo>
                        <a:pt x="713" y="575"/>
                      </a:lnTo>
                      <a:lnTo>
                        <a:pt x="710" y="575"/>
                      </a:lnTo>
                      <a:lnTo>
                        <a:pt x="713" y="575"/>
                      </a:lnTo>
                      <a:lnTo>
                        <a:pt x="710" y="575"/>
                      </a:lnTo>
                      <a:lnTo>
                        <a:pt x="710" y="579"/>
                      </a:lnTo>
                      <a:lnTo>
                        <a:pt x="713" y="579"/>
                      </a:lnTo>
                      <a:lnTo>
                        <a:pt x="710" y="579"/>
                      </a:lnTo>
                      <a:lnTo>
                        <a:pt x="710" y="575"/>
                      </a:lnTo>
                      <a:lnTo>
                        <a:pt x="710" y="579"/>
                      </a:lnTo>
                      <a:lnTo>
                        <a:pt x="706" y="579"/>
                      </a:lnTo>
                      <a:lnTo>
                        <a:pt x="706" y="583"/>
                      </a:lnTo>
                      <a:lnTo>
                        <a:pt x="706" y="579"/>
                      </a:lnTo>
                      <a:lnTo>
                        <a:pt x="702" y="579"/>
                      </a:lnTo>
                      <a:lnTo>
                        <a:pt x="702" y="583"/>
                      </a:lnTo>
                      <a:lnTo>
                        <a:pt x="702" y="579"/>
                      </a:lnTo>
                      <a:lnTo>
                        <a:pt x="698" y="579"/>
                      </a:lnTo>
                      <a:lnTo>
                        <a:pt x="698" y="583"/>
                      </a:lnTo>
                      <a:lnTo>
                        <a:pt x="702" y="583"/>
                      </a:lnTo>
                      <a:lnTo>
                        <a:pt x="698" y="583"/>
                      </a:lnTo>
                      <a:lnTo>
                        <a:pt x="694" y="583"/>
                      </a:lnTo>
                      <a:lnTo>
                        <a:pt x="690" y="583"/>
                      </a:lnTo>
                      <a:lnTo>
                        <a:pt x="690" y="579"/>
                      </a:lnTo>
                      <a:lnTo>
                        <a:pt x="687" y="583"/>
                      </a:lnTo>
                      <a:lnTo>
                        <a:pt x="690" y="583"/>
                      </a:lnTo>
                      <a:lnTo>
                        <a:pt x="687" y="583"/>
                      </a:lnTo>
                      <a:lnTo>
                        <a:pt x="683" y="587"/>
                      </a:lnTo>
                      <a:lnTo>
                        <a:pt x="683" y="583"/>
                      </a:lnTo>
                      <a:lnTo>
                        <a:pt x="679" y="583"/>
                      </a:lnTo>
                      <a:lnTo>
                        <a:pt x="675" y="583"/>
                      </a:lnTo>
                      <a:lnTo>
                        <a:pt x="675" y="587"/>
                      </a:lnTo>
                      <a:lnTo>
                        <a:pt x="671" y="587"/>
                      </a:lnTo>
                      <a:lnTo>
                        <a:pt x="671" y="591"/>
                      </a:lnTo>
                      <a:lnTo>
                        <a:pt x="667" y="587"/>
                      </a:lnTo>
                      <a:lnTo>
                        <a:pt x="667" y="583"/>
                      </a:lnTo>
                      <a:lnTo>
                        <a:pt x="664" y="583"/>
                      </a:lnTo>
                      <a:lnTo>
                        <a:pt x="664" y="579"/>
                      </a:lnTo>
                      <a:lnTo>
                        <a:pt x="664" y="583"/>
                      </a:lnTo>
                      <a:lnTo>
                        <a:pt x="664" y="587"/>
                      </a:lnTo>
                      <a:lnTo>
                        <a:pt x="660" y="587"/>
                      </a:lnTo>
                      <a:lnTo>
                        <a:pt x="660" y="583"/>
                      </a:lnTo>
                      <a:lnTo>
                        <a:pt x="656" y="583"/>
                      </a:lnTo>
                      <a:lnTo>
                        <a:pt x="656" y="587"/>
                      </a:lnTo>
                      <a:lnTo>
                        <a:pt x="652" y="587"/>
                      </a:lnTo>
                      <a:lnTo>
                        <a:pt x="648" y="587"/>
                      </a:lnTo>
                      <a:lnTo>
                        <a:pt x="648" y="583"/>
                      </a:lnTo>
                      <a:lnTo>
                        <a:pt x="652" y="583"/>
                      </a:lnTo>
                      <a:lnTo>
                        <a:pt x="652" y="579"/>
                      </a:lnTo>
                      <a:lnTo>
                        <a:pt x="648" y="579"/>
                      </a:lnTo>
                      <a:lnTo>
                        <a:pt x="648" y="583"/>
                      </a:lnTo>
                      <a:lnTo>
                        <a:pt x="644" y="583"/>
                      </a:lnTo>
                      <a:lnTo>
                        <a:pt x="644" y="579"/>
                      </a:lnTo>
                      <a:lnTo>
                        <a:pt x="648" y="579"/>
                      </a:lnTo>
                      <a:lnTo>
                        <a:pt x="644" y="579"/>
                      </a:lnTo>
                      <a:lnTo>
                        <a:pt x="644" y="583"/>
                      </a:lnTo>
                      <a:lnTo>
                        <a:pt x="641" y="583"/>
                      </a:lnTo>
                      <a:lnTo>
                        <a:pt x="641" y="579"/>
                      </a:lnTo>
                      <a:lnTo>
                        <a:pt x="644" y="579"/>
                      </a:lnTo>
                      <a:lnTo>
                        <a:pt x="641" y="579"/>
                      </a:lnTo>
                      <a:lnTo>
                        <a:pt x="641" y="583"/>
                      </a:lnTo>
                      <a:lnTo>
                        <a:pt x="641" y="579"/>
                      </a:lnTo>
                      <a:lnTo>
                        <a:pt x="637" y="579"/>
                      </a:lnTo>
                      <a:lnTo>
                        <a:pt x="637" y="583"/>
                      </a:lnTo>
                      <a:lnTo>
                        <a:pt x="641" y="583"/>
                      </a:lnTo>
                      <a:lnTo>
                        <a:pt x="637" y="583"/>
                      </a:lnTo>
                      <a:lnTo>
                        <a:pt x="637" y="587"/>
                      </a:lnTo>
                      <a:lnTo>
                        <a:pt x="637" y="583"/>
                      </a:lnTo>
                      <a:lnTo>
                        <a:pt x="637" y="587"/>
                      </a:lnTo>
                      <a:lnTo>
                        <a:pt x="637" y="583"/>
                      </a:lnTo>
                      <a:lnTo>
                        <a:pt x="633" y="583"/>
                      </a:lnTo>
                      <a:lnTo>
                        <a:pt x="633" y="587"/>
                      </a:lnTo>
                      <a:lnTo>
                        <a:pt x="629" y="587"/>
                      </a:lnTo>
                      <a:lnTo>
                        <a:pt x="625" y="587"/>
                      </a:lnTo>
                      <a:lnTo>
                        <a:pt x="625" y="591"/>
                      </a:lnTo>
                      <a:lnTo>
                        <a:pt x="621" y="591"/>
                      </a:lnTo>
                      <a:lnTo>
                        <a:pt x="621" y="595"/>
                      </a:lnTo>
                      <a:lnTo>
                        <a:pt x="621" y="591"/>
                      </a:lnTo>
                      <a:lnTo>
                        <a:pt x="621" y="595"/>
                      </a:lnTo>
                      <a:lnTo>
                        <a:pt x="618" y="595"/>
                      </a:lnTo>
                      <a:lnTo>
                        <a:pt x="621" y="595"/>
                      </a:lnTo>
                      <a:lnTo>
                        <a:pt x="618" y="595"/>
                      </a:lnTo>
                      <a:lnTo>
                        <a:pt x="621" y="595"/>
                      </a:lnTo>
                      <a:lnTo>
                        <a:pt x="618" y="595"/>
                      </a:lnTo>
                      <a:lnTo>
                        <a:pt x="614" y="595"/>
                      </a:lnTo>
                      <a:lnTo>
                        <a:pt x="610" y="595"/>
                      </a:lnTo>
                      <a:lnTo>
                        <a:pt x="606" y="595"/>
                      </a:lnTo>
                      <a:lnTo>
                        <a:pt x="606" y="599"/>
                      </a:lnTo>
                      <a:lnTo>
                        <a:pt x="606" y="595"/>
                      </a:lnTo>
                      <a:lnTo>
                        <a:pt x="602" y="595"/>
                      </a:lnTo>
                      <a:lnTo>
                        <a:pt x="602" y="599"/>
                      </a:lnTo>
                      <a:lnTo>
                        <a:pt x="598" y="599"/>
                      </a:lnTo>
                      <a:lnTo>
                        <a:pt x="598" y="603"/>
                      </a:lnTo>
                      <a:lnTo>
                        <a:pt x="595" y="603"/>
                      </a:lnTo>
                      <a:lnTo>
                        <a:pt x="598" y="603"/>
                      </a:lnTo>
                      <a:lnTo>
                        <a:pt x="595" y="603"/>
                      </a:lnTo>
                      <a:lnTo>
                        <a:pt x="591" y="603"/>
                      </a:lnTo>
                      <a:lnTo>
                        <a:pt x="587" y="603"/>
                      </a:lnTo>
                      <a:lnTo>
                        <a:pt x="583" y="603"/>
                      </a:lnTo>
                      <a:lnTo>
                        <a:pt x="579" y="603"/>
                      </a:lnTo>
                      <a:lnTo>
                        <a:pt x="575" y="603"/>
                      </a:lnTo>
                      <a:lnTo>
                        <a:pt x="572" y="603"/>
                      </a:lnTo>
                      <a:lnTo>
                        <a:pt x="568" y="603"/>
                      </a:lnTo>
                      <a:lnTo>
                        <a:pt x="564" y="603"/>
                      </a:lnTo>
                      <a:lnTo>
                        <a:pt x="560" y="603"/>
                      </a:lnTo>
                      <a:lnTo>
                        <a:pt x="560" y="607"/>
                      </a:lnTo>
                      <a:lnTo>
                        <a:pt x="556" y="607"/>
                      </a:lnTo>
                      <a:lnTo>
                        <a:pt x="556" y="603"/>
                      </a:lnTo>
                      <a:lnTo>
                        <a:pt x="552" y="603"/>
                      </a:lnTo>
                      <a:lnTo>
                        <a:pt x="552" y="599"/>
                      </a:lnTo>
                      <a:lnTo>
                        <a:pt x="549" y="599"/>
                      </a:lnTo>
                      <a:lnTo>
                        <a:pt x="549" y="595"/>
                      </a:lnTo>
                      <a:lnTo>
                        <a:pt x="545" y="595"/>
                      </a:lnTo>
                      <a:lnTo>
                        <a:pt x="541" y="591"/>
                      </a:lnTo>
                      <a:lnTo>
                        <a:pt x="537" y="587"/>
                      </a:lnTo>
                      <a:lnTo>
                        <a:pt x="537" y="583"/>
                      </a:lnTo>
                      <a:lnTo>
                        <a:pt x="533" y="579"/>
                      </a:lnTo>
                      <a:lnTo>
                        <a:pt x="533" y="575"/>
                      </a:lnTo>
                      <a:lnTo>
                        <a:pt x="529" y="575"/>
                      </a:lnTo>
                      <a:lnTo>
                        <a:pt x="529" y="571"/>
                      </a:lnTo>
                      <a:lnTo>
                        <a:pt x="526" y="571"/>
                      </a:lnTo>
                      <a:lnTo>
                        <a:pt x="522" y="571"/>
                      </a:lnTo>
                      <a:lnTo>
                        <a:pt x="518" y="567"/>
                      </a:lnTo>
                      <a:lnTo>
                        <a:pt x="514" y="567"/>
                      </a:lnTo>
                      <a:lnTo>
                        <a:pt x="514" y="571"/>
                      </a:lnTo>
                      <a:lnTo>
                        <a:pt x="510" y="571"/>
                      </a:lnTo>
                      <a:lnTo>
                        <a:pt x="510" y="567"/>
                      </a:lnTo>
                      <a:lnTo>
                        <a:pt x="506" y="567"/>
                      </a:lnTo>
                      <a:lnTo>
                        <a:pt x="503" y="567"/>
                      </a:lnTo>
                      <a:lnTo>
                        <a:pt x="499" y="567"/>
                      </a:lnTo>
                      <a:lnTo>
                        <a:pt x="499" y="563"/>
                      </a:lnTo>
                      <a:lnTo>
                        <a:pt x="495" y="563"/>
                      </a:lnTo>
                      <a:lnTo>
                        <a:pt x="495" y="559"/>
                      </a:lnTo>
                      <a:lnTo>
                        <a:pt x="491" y="559"/>
                      </a:lnTo>
                      <a:lnTo>
                        <a:pt x="487" y="559"/>
                      </a:lnTo>
                      <a:lnTo>
                        <a:pt x="487" y="555"/>
                      </a:lnTo>
                      <a:lnTo>
                        <a:pt x="483" y="555"/>
                      </a:lnTo>
                      <a:lnTo>
                        <a:pt x="480" y="551"/>
                      </a:lnTo>
                      <a:lnTo>
                        <a:pt x="480" y="547"/>
                      </a:lnTo>
                      <a:lnTo>
                        <a:pt x="476" y="543"/>
                      </a:lnTo>
                      <a:lnTo>
                        <a:pt x="472" y="543"/>
                      </a:lnTo>
                      <a:lnTo>
                        <a:pt x="472" y="539"/>
                      </a:lnTo>
                      <a:lnTo>
                        <a:pt x="468" y="535"/>
                      </a:lnTo>
                      <a:lnTo>
                        <a:pt x="468" y="531"/>
                      </a:lnTo>
                      <a:lnTo>
                        <a:pt x="464" y="531"/>
                      </a:lnTo>
                      <a:lnTo>
                        <a:pt x="464" y="526"/>
                      </a:lnTo>
                      <a:lnTo>
                        <a:pt x="460" y="526"/>
                      </a:lnTo>
                    </a:path>
                  </a:pathLst>
                </a:custGeom>
                <a:noFill/>
                <a:ln w="3175">
                  <a:solidFill>
                    <a:sysClr val="window" lastClr="FFFFFF">
                      <a:lumMod val="65000"/>
                    </a:sysClr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s-PE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848" name="Freeform 39">
                  <a:extLst>
                    <a:ext uri="{FF2B5EF4-FFF2-40B4-BE49-F238E27FC236}">
                      <a16:creationId xmlns:a16="http://schemas.microsoft.com/office/drawing/2014/main" id="{9C6165B8-DF43-1B67-31AA-EB75CA637F6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411" y="222"/>
                  <a:ext cx="460" cy="500"/>
                </a:xfrm>
                <a:custGeom>
                  <a:avLst/>
                  <a:gdLst>
                    <a:gd name="T0" fmla="*/ 453 w 460"/>
                    <a:gd name="T1" fmla="*/ 493 h 501"/>
                    <a:gd name="T2" fmla="*/ 445 w 460"/>
                    <a:gd name="T3" fmla="*/ 485 h 501"/>
                    <a:gd name="T4" fmla="*/ 437 w 460"/>
                    <a:gd name="T5" fmla="*/ 477 h 501"/>
                    <a:gd name="T6" fmla="*/ 430 w 460"/>
                    <a:gd name="T7" fmla="*/ 469 h 501"/>
                    <a:gd name="T8" fmla="*/ 414 w 460"/>
                    <a:gd name="T9" fmla="*/ 469 h 501"/>
                    <a:gd name="T10" fmla="*/ 403 w 460"/>
                    <a:gd name="T11" fmla="*/ 465 h 501"/>
                    <a:gd name="T12" fmla="*/ 391 w 460"/>
                    <a:gd name="T13" fmla="*/ 457 h 501"/>
                    <a:gd name="T14" fmla="*/ 384 w 460"/>
                    <a:gd name="T15" fmla="*/ 449 h 501"/>
                    <a:gd name="T16" fmla="*/ 388 w 460"/>
                    <a:gd name="T17" fmla="*/ 437 h 501"/>
                    <a:gd name="T18" fmla="*/ 384 w 460"/>
                    <a:gd name="T19" fmla="*/ 433 h 501"/>
                    <a:gd name="T20" fmla="*/ 380 w 460"/>
                    <a:gd name="T21" fmla="*/ 416 h 501"/>
                    <a:gd name="T22" fmla="*/ 372 w 460"/>
                    <a:gd name="T23" fmla="*/ 408 h 501"/>
                    <a:gd name="T24" fmla="*/ 361 w 460"/>
                    <a:gd name="T25" fmla="*/ 404 h 501"/>
                    <a:gd name="T26" fmla="*/ 357 w 460"/>
                    <a:gd name="T27" fmla="*/ 392 h 501"/>
                    <a:gd name="T28" fmla="*/ 357 w 460"/>
                    <a:gd name="T29" fmla="*/ 376 h 501"/>
                    <a:gd name="T30" fmla="*/ 357 w 460"/>
                    <a:gd name="T31" fmla="*/ 360 h 501"/>
                    <a:gd name="T32" fmla="*/ 353 w 460"/>
                    <a:gd name="T33" fmla="*/ 344 h 501"/>
                    <a:gd name="T34" fmla="*/ 342 w 460"/>
                    <a:gd name="T35" fmla="*/ 336 h 501"/>
                    <a:gd name="T36" fmla="*/ 330 w 460"/>
                    <a:gd name="T37" fmla="*/ 327 h 501"/>
                    <a:gd name="T38" fmla="*/ 322 w 460"/>
                    <a:gd name="T39" fmla="*/ 315 h 501"/>
                    <a:gd name="T40" fmla="*/ 315 w 460"/>
                    <a:gd name="T41" fmla="*/ 307 h 501"/>
                    <a:gd name="T42" fmla="*/ 299 w 460"/>
                    <a:gd name="T43" fmla="*/ 295 h 501"/>
                    <a:gd name="T44" fmla="*/ 288 w 460"/>
                    <a:gd name="T45" fmla="*/ 291 h 501"/>
                    <a:gd name="T46" fmla="*/ 276 w 460"/>
                    <a:gd name="T47" fmla="*/ 287 h 501"/>
                    <a:gd name="T48" fmla="*/ 261 w 460"/>
                    <a:gd name="T49" fmla="*/ 287 h 501"/>
                    <a:gd name="T50" fmla="*/ 246 w 460"/>
                    <a:gd name="T51" fmla="*/ 271 h 501"/>
                    <a:gd name="T52" fmla="*/ 234 w 460"/>
                    <a:gd name="T53" fmla="*/ 267 h 501"/>
                    <a:gd name="T54" fmla="*/ 226 w 460"/>
                    <a:gd name="T55" fmla="*/ 259 h 501"/>
                    <a:gd name="T56" fmla="*/ 215 w 460"/>
                    <a:gd name="T57" fmla="*/ 255 h 501"/>
                    <a:gd name="T58" fmla="*/ 207 w 460"/>
                    <a:gd name="T59" fmla="*/ 242 h 501"/>
                    <a:gd name="T60" fmla="*/ 200 w 460"/>
                    <a:gd name="T61" fmla="*/ 230 h 501"/>
                    <a:gd name="T62" fmla="*/ 196 w 460"/>
                    <a:gd name="T63" fmla="*/ 218 h 501"/>
                    <a:gd name="T64" fmla="*/ 192 w 460"/>
                    <a:gd name="T65" fmla="*/ 206 h 501"/>
                    <a:gd name="T66" fmla="*/ 180 w 460"/>
                    <a:gd name="T67" fmla="*/ 202 h 501"/>
                    <a:gd name="T68" fmla="*/ 173 w 460"/>
                    <a:gd name="T69" fmla="*/ 190 h 501"/>
                    <a:gd name="T70" fmla="*/ 165 w 460"/>
                    <a:gd name="T71" fmla="*/ 178 h 501"/>
                    <a:gd name="T72" fmla="*/ 157 w 460"/>
                    <a:gd name="T73" fmla="*/ 166 h 501"/>
                    <a:gd name="T74" fmla="*/ 150 w 460"/>
                    <a:gd name="T75" fmla="*/ 157 h 501"/>
                    <a:gd name="T76" fmla="*/ 142 w 460"/>
                    <a:gd name="T77" fmla="*/ 149 h 501"/>
                    <a:gd name="T78" fmla="*/ 134 w 460"/>
                    <a:gd name="T79" fmla="*/ 137 h 501"/>
                    <a:gd name="T80" fmla="*/ 127 w 460"/>
                    <a:gd name="T81" fmla="*/ 121 h 501"/>
                    <a:gd name="T82" fmla="*/ 119 w 460"/>
                    <a:gd name="T83" fmla="*/ 105 h 501"/>
                    <a:gd name="T84" fmla="*/ 111 w 460"/>
                    <a:gd name="T85" fmla="*/ 97 h 501"/>
                    <a:gd name="T86" fmla="*/ 104 w 460"/>
                    <a:gd name="T87" fmla="*/ 89 h 501"/>
                    <a:gd name="T88" fmla="*/ 96 w 460"/>
                    <a:gd name="T89" fmla="*/ 81 h 501"/>
                    <a:gd name="T90" fmla="*/ 85 w 460"/>
                    <a:gd name="T91" fmla="*/ 68 h 501"/>
                    <a:gd name="T92" fmla="*/ 81 w 460"/>
                    <a:gd name="T93" fmla="*/ 56 h 501"/>
                    <a:gd name="T94" fmla="*/ 73 w 460"/>
                    <a:gd name="T95" fmla="*/ 48 h 501"/>
                    <a:gd name="T96" fmla="*/ 65 w 460"/>
                    <a:gd name="T97" fmla="*/ 40 h 501"/>
                    <a:gd name="T98" fmla="*/ 54 w 460"/>
                    <a:gd name="T99" fmla="*/ 32 h 501"/>
                    <a:gd name="T100" fmla="*/ 42 w 460"/>
                    <a:gd name="T101" fmla="*/ 28 h 501"/>
                    <a:gd name="T102" fmla="*/ 31 w 460"/>
                    <a:gd name="T103" fmla="*/ 24 h 501"/>
                    <a:gd name="T104" fmla="*/ 23 w 460"/>
                    <a:gd name="T105" fmla="*/ 16 h 501"/>
                    <a:gd name="T106" fmla="*/ 12 w 460"/>
                    <a:gd name="T107" fmla="*/ 4 h 5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460" h="501">
                      <a:moveTo>
                        <a:pt x="460" y="501"/>
                      </a:moveTo>
                      <a:lnTo>
                        <a:pt x="460" y="497"/>
                      </a:lnTo>
                      <a:lnTo>
                        <a:pt x="457" y="497"/>
                      </a:lnTo>
                      <a:lnTo>
                        <a:pt x="453" y="493"/>
                      </a:lnTo>
                      <a:lnTo>
                        <a:pt x="449" y="493"/>
                      </a:lnTo>
                      <a:lnTo>
                        <a:pt x="449" y="489"/>
                      </a:lnTo>
                      <a:lnTo>
                        <a:pt x="449" y="485"/>
                      </a:lnTo>
                      <a:lnTo>
                        <a:pt x="445" y="485"/>
                      </a:lnTo>
                      <a:lnTo>
                        <a:pt x="445" y="481"/>
                      </a:lnTo>
                      <a:lnTo>
                        <a:pt x="441" y="481"/>
                      </a:lnTo>
                      <a:lnTo>
                        <a:pt x="441" y="477"/>
                      </a:lnTo>
                      <a:lnTo>
                        <a:pt x="437" y="477"/>
                      </a:lnTo>
                      <a:lnTo>
                        <a:pt x="437" y="473"/>
                      </a:lnTo>
                      <a:lnTo>
                        <a:pt x="434" y="473"/>
                      </a:lnTo>
                      <a:lnTo>
                        <a:pt x="434" y="469"/>
                      </a:lnTo>
                      <a:lnTo>
                        <a:pt x="430" y="469"/>
                      </a:lnTo>
                      <a:lnTo>
                        <a:pt x="426" y="469"/>
                      </a:lnTo>
                      <a:lnTo>
                        <a:pt x="422" y="469"/>
                      </a:lnTo>
                      <a:lnTo>
                        <a:pt x="418" y="469"/>
                      </a:lnTo>
                      <a:lnTo>
                        <a:pt x="414" y="469"/>
                      </a:lnTo>
                      <a:lnTo>
                        <a:pt x="411" y="469"/>
                      </a:lnTo>
                      <a:lnTo>
                        <a:pt x="411" y="465"/>
                      </a:lnTo>
                      <a:lnTo>
                        <a:pt x="407" y="465"/>
                      </a:lnTo>
                      <a:lnTo>
                        <a:pt x="403" y="465"/>
                      </a:lnTo>
                      <a:lnTo>
                        <a:pt x="399" y="461"/>
                      </a:lnTo>
                      <a:lnTo>
                        <a:pt x="395" y="461"/>
                      </a:lnTo>
                      <a:lnTo>
                        <a:pt x="395" y="457"/>
                      </a:lnTo>
                      <a:lnTo>
                        <a:pt x="391" y="457"/>
                      </a:lnTo>
                      <a:lnTo>
                        <a:pt x="391" y="453"/>
                      </a:lnTo>
                      <a:lnTo>
                        <a:pt x="388" y="453"/>
                      </a:lnTo>
                      <a:lnTo>
                        <a:pt x="388" y="449"/>
                      </a:lnTo>
                      <a:lnTo>
                        <a:pt x="384" y="449"/>
                      </a:lnTo>
                      <a:lnTo>
                        <a:pt x="384" y="445"/>
                      </a:lnTo>
                      <a:lnTo>
                        <a:pt x="384" y="441"/>
                      </a:lnTo>
                      <a:lnTo>
                        <a:pt x="388" y="441"/>
                      </a:lnTo>
                      <a:lnTo>
                        <a:pt x="388" y="437"/>
                      </a:lnTo>
                      <a:lnTo>
                        <a:pt x="391" y="437"/>
                      </a:lnTo>
                      <a:lnTo>
                        <a:pt x="388" y="437"/>
                      </a:lnTo>
                      <a:lnTo>
                        <a:pt x="388" y="433"/>
                      </a:lnTo>
                      <a:lnTo>
                        <a:pt x="384" y="433"/>
                      </a:lnTo>
                      <a:lnTo>
                        <a:pt x="384" y="429"/>
                      </a:lnTo>
                      <a:lnTo>
                        <a:pt x="384" y="425"/>
                      </a:lnTo>
                      <a:lnTo>
                        <a:pt x="380" y="421"/>
                      </a:lnTo>
                      <a:lnTo>
                        <a:pt x="380" y="416"/>
                      </a:lnTo>
                      <a:lnTo>
                        <a:pt x="376" y="416"/>
                      </a:lnTo>
                      <a:lnTo>
                        <a:pt x="376" y="412"/>
                      </a:lnTo>
                      <a:lnTo>
                        <a:pt x="372" y="412"/>
                      </a:lnTo>
                      <a:lnTo>
                        <a:pt x="372" y="408"/>
                      </a:lnTo>
                      <a:lnTo>
                        <a:pt x="368" y="408"/>
                      </a:lnTo>
                      <a:lnTo>
                        <a:pt x="365" y="408"/>
                      </a:lnTo>
                      <a:lnTo>
                        <a:pt x="361" y="408"/>
                      </a:lnTo>
                      <a:lnTo>
                        <a:pt x="361" y="404"/>
                      </a:lnTo>
                      <a:lnTo>
                        <a:pt x="357" y="404"/>
                      </a:lnTo>
                      <a:lnTo>
                        <a:pt x="357" y="400"/>
                      </a:lnTo>
                      <a:lnTo>
                        <a:pt x="357" y="396"/>
                      </a:lnTo>
                      <a:lnTo>
                        <a:pt x="357" y="392"/>
                      </a:lnTo>
                      <a:lnTo>
                        <a:pt x="357" y="388"/>
                      </a:lnTo>
                      <a:lnTo>
                        <a:pt x="357" y="384"/>
                      </a:lnTo>
                      <a:lnTo>
                        <a:pt x="357" y="380"/>
                      </a:lnTo>
                      <a:lnTo>
                        <a:pt x="357" y="376"/>
                      </a:lnTo>
                      <a:lnTo>
                        <a:pt x="357" y="372"/>
                      </a:lnTo>
                      <a:lnTo>
                        <a:pt x="357" y="368"/>
                      </a:lnTo>
                      <a:lnTo>
                        <a:pt x="357" y="364"/>
                      </a:lnTo>
                      <a:lnTo>
                        <a:pt x="357" y="360"/>
                      </a:lnTo>
                      <a:lnTo>
                        <a:pt x="357" y="356"/>
                      </a:lnTo>
                      <a:lnTo>
                        <a:pt x="357" y="352"/>
                      </a:lnTo>
                      <a:lnTo>
                        <a:pt x="353" y="348"/>
                      </a:lnTo>
                      <a:lnTo>
                        <a:pt x="353" y="344"/>
                      </a:lnTo>
                      <a:lnTo>
                        <a:pt x="349" y="340"/>
                      </a:lnTo>
                      <a:lnTo>
                        <a:pt x="345" y="340"/>
                      </a:lnTo>
                      <a:lnTo>
                        <a:pt x="345" y="336"/>
                      </a:lnTo>
                      <a:lnTo>
                        <a:pt x="342" y="336"/>
                      </a:lnTo>
                      <a:lnTo>
                        <a:pt x="338" y="331"/>
                      </a:lnTo>
                      <a:lnTo>
                        <a:pt x="334" y="331"/>
                      </a:lnTo>
                      <a:lnTo>
                        <a:pt x="334" y="327"/>
                      </a:lnTo>
                      <a:lnTo>
                        <a:pt x="330" y="327"/>
                      </a:lnTo>
                      <a:lnTo>
                        <a:pt x="330" y="323"/>
                      </a:lnTo>
                      <a:lnTo>
                        <a:pt x="326" y="323"/>
                      </a:lnTo>
                      <a:lnTo>
                        <a:pt x="322" y="319"/>
                      </a:lnTo>
                      <a:lnTo>
                        <a:pt x="322" y="315"/>
                      </a:lnTo>
                      <a:lnTo>
                        <a:pt x="318" y="315"/>
                      </a:lnTo>
                      <a:lnTo>
                        <a:pt x="318" y="311"/>
                      </a:lnTo>
                      <a:lnTo>
                        <a:pt x="315" y="311"/>
                      </a:lnTo>
                      <a:lnTo>
                        <a:pt x="315" y="307"/>
                      </a:lnTo>
                      <a:lnTo>
                        <a:pt x="311" y="307"/>
                      </a:lnTo>
                      <a:lnTo>
                        <a:pt x="307" y="303"/>
                      </a:lnTo>
                      <a:lnTo>
                        <a:pt x="303" y="299"/>
                      </a:lnTo>
                      <a:lnTo>
                        <a:pt x="299" y="295"/>
                      </a:lnTo>
                      <a:lnTo>
                        <a:pt x="295" y="295"/>
                      </a:lnTo>
                      <a:lnTo>
                        <a:pt x="295" y="291"/>
                      </a:lnTo>
                      <a:lnTo>
                        <a:pt x="292" y="291"/>
                      </a:lnTo>
                      <a:lnTo>
                        <a:pt x="288" y="291"/>
                      </a:lnTo>
                      <a:lnTo>
                        <a:pt x="284" y="291"/>
                      </a:lnTo>
                      <a:lnTo>
                        <a:pt x="284" y="287"/>
                      </a:lnTo>
                      <a:lnTo>
                        <a:pt x="280" y="287"/>
                      </a:lnTo>
                      <a:lnTo>
                        <a:pt x="276" y="287"/>
                      </a:lnTo>
                      <a:lnTo>
                        <a:pt x="272" y="287"/>
                      </a:lnTo>
                      <a:lnTo>
                        <a:pt x="269" y="287"/>
                      </a:lnTo>
                      <a:lnTo>
                        <a:pt x="265" y="287"/>
                      </a:lnTo>
                      <a:lnTo>
                        <a:pt x="261" y="287"/>
                      </a:lnTo>
                      <a:lnTo>
                        <a:pt x="257" y="283"/>
                      </a:lnTo>
                      <a:lnTo>
                        <a:pt x="253" y="279"/>
                      </a:lnTo>
                      <a:lnTo>
                        <a:pt x="249" y="275"/>
                      </a:lnTo>
                      <a:lnTo>
                        <a:pt x="246" y="271"/>
                      </a:lnTo>
                      <a:lnTo>
                        <a:pt x="242" y="271"/>
                      </a:lnTo>
                      <a:lnTo>
                        <a:pt x="242" y="267"/>
                      </a:lnTo>
                      <a:lnTo>
                        <a:pt x="238" y="267"/>
                      </a:lnTo>
                      <a:lnTo>
                        <a:pt x="234" y="267"/>
                      </a:lnTo>
                      <a:lnTo>
                        <a:pt x="234" y="263"/>
                      </a:lnTo>
                      <a:lnTo>
                        <a:pt x="230" y="263"/>
                      </a:lnTo>
                      <a:lnTo>
                        <a:pt x="226" y="263"/>
                      </a:lnTo>
                      <a:lnTo>
                        <a:pt x="226" y="259"/>
                      </a:lnTo>
                      <a:lnTo>
                        <a:pt x="223" y="259"/>
                      </a:lnTo>
                      <a:lnTo>
                        <a:pt x="219" y="259"/>
                      </a:lnTo>
                      <a:lnTo>
                        <a:pt x="219" y="255"/>
                      </a:lnTo>
                      <a:lnTo>
                        <a:pt x="215" y="255"/>
                      </a:lnTo>
                      <a:lnTo>
                        <a:pt x="215" y="251"/>
                      </a:lnTo>
                      <a:lnTo>
                        <a:pt x="211" y="251"/>
                      </a:lnTo>
                      <a:lnTo>
                        <a:pt x="211" y="246"/>
                      </a:lnTo>
                      <a:lnTo>
                        <a:pt x="207" y="242"/>
                      </a:lnTo>
                      <a:lnTo>
                        <a:pt x="207" y="238"/>
                      </a:lnTo>
                      <a:lnTo>
                        <a:pt x="203" y="234"/>
                      </a:lnTo>
                      <a:lnTo>
                        <a:pt x="203" y="230"/>
                      </a:lnTo>
                      <a:lnTo>
                        <a:pt x="200" y="230"/>
                      </a:lnTo>
                      <a:lnTo>
                        <a:pt x="200" y="226"/>
                      </a:lnTo>
                      <a:lnTo>
                        <a:pt x="200" y="222"/>
                      </a:lnTo>
                      <a:lnTo>
                        <a:pt x="200" y="218"/>
                      </a:lnTo>
                      <a:lnTo>
                        <a:pt x="196" y="218"/>
                      </a:lnTo>
                      <a:lnTo>
                        <a:pt x="196" y="214"/>
                      </a:lnTo>
                      <a:lnTo>
                        <a:pt x="192" y="214"/>
                      </a:lnTo>
                      <a:lnTo>
                        <a:pt x="192" y="210"/>
                      </a:lnTo>
                      <a:lnTo>
                        <a:pt x="192" y="206"/>
                      </a:lnTo>
                      <a:lnTo>
                        <a:pt x="188" y="206"/>
                      </a:lnTo>
                      <a:lnTo>
                        <a:pt x="184" y="206"/>
                      </a:lnTo>
                      <a:lnTo>
                        <a:pt x="184" y="202"/>
                      </a:lnTo>
                      <a:lnTo>
                        <a:pt x="180" y="202"/>
                      </a:lnTo>
                      <a:lnTo>
                        <a:pt x="180" y="198"/>
                      </a:lnTo>
                      <a:lnTo>
                        <a:pt x="177" y="194"/>
                      </a:lnTo>
                      <a:lnTo>
                        <a:pt x="177" y="190"/>
                      </a:lnTo>
                      <a:lnTo>
                        <a:pt x="173" y="190"/>
                      </a:lnTo>
                      <a:lnTo>
                        <a:pt x="169" y="186"/>
                      </a:lnTo>
                      <a:lnTo>
                        <a:pt x="169" y="182"/>
                      </a:lnTo>
                      <a:lnTo>
                        <a:pt x="165" y="182"/>
                      </a:lnTo>
                      <a:lnTo>
                        <a:pt x="165" y="178"/>
                      </a:lnTo>
                      <a:lnTo>
                        <a:pt x="161" y="178"/>
                      </a:lnTo>
                      <a:lnTo>
                        <a:pt x="161" y="174"/>
                      </a:lnTo>
                      <a:lnTo>
                        <a:pt x="157" y="170"/>
                      </a:lnTo>
                      <a:lnTo>
                        <a:pt x="157" y="166"/>
                      </a:lnTo>
                      <a:lnTo>
                        <a:pt x="154" y="166"/>
                      </a:lnTo>
                      <a:lnTo>
                        <a:pt x="154" y="161"/>
                      </a:lnTo>
                      <a:lnTo>
                        <a:pt x="154" y="157"/>
                      </a:lnTo>
                      <a:lnTo>
                        <a:pt x="150" y="157"/>
                      </a:lnTo>
                      <a:lnTo>
                        <a:pt x="150" y="153"/>
                      </a:lnTo>
                      <a:lnTo>
                        <a:pt x="146" y="153"/>
                      </a:lnTo>
                      <a:lnTo>
                        <a:pt x="146" y="149"/>
                      </a:lnTo>
                      <a:lnTo>
                        <a:pt x="142" y="149"/>
                      </a:lnTo>
                      <a:lnTo>
                        <a:pt x="142" y="145"/>
                      </a:lnTo>
                      <a:lnTo>
                        <a:pt x="138" y="141"/>
                      </a:lnTo>
                      <a:lnTo>
                        <a:pt x="134" y="141"/>
                      </a:lnTo>
                      <a:lnTo>
                        <a:pt x="134" y="137"/>
                      </a:lnTo>
                      <a:lnTo>
                        <a:pt x="131" y="133"/>
                      </a:lnTo>
                      <a:lnTo>
                        <a:pt x="131" y="129"/>
                      </a:lnTo>
                      <a:lnTo>
                        <a:pt x="131" y="125"/>
                      </a:lnTo>
                      <a:lnTo>
                        <a:pt x="127" y="121"/>
                      </a:lnTo>
                      <a:lnTo>
                        <a:pt x="127" y="117"/>
                      </a:lnTo>
                      <a:lnTo>
                        <a:pt x="123" y="113"/>
                      </a:lnTo>
                      <a:lnTo>
                        <a:pt x="119" y="109"/>
                      </a:lnTo>
                      <a:lnTo>
                        <a:pt x="119" y="105"/>
                      </a:lnTo>
                      <a:lnTo>
                        <a:pt x="115" y="105"/>
                      </a:lnTo>
                      <a:lnTo>
                        <a:pt x="115" y="101"/>
                      </a:lnTo>
                      <a:lnTo>
                        <a:pt x="111" y="101"/>
                      </a:lnTo>
                      <a:lnTo>
                        <a:pt x="111" y="97"/>
                      </a:lnTo>
                      <a:lnTo>
                        <a:pt x="108" y="97"/>
                      </a:lnTo>
                      <a:lnTo>
                        <a:pt x="108" y="93"/>
                      </a:lnTo>
                      <a:lnTo>
                        <a:pt x="108" y="89"/>
                      </a:lnTo>
                      <a:lnTo>
                        <a:pt x="104" y="89"/>
                      </a:lnTo>
                      <a:lnTo>
                        <a:pt x="104" y="85"/>
                      </a:lnTo>
                      <a:lnTo>
                        <a:pt x="100" y="85"/>
                      </a:lnTo>
                      <a:lnTo>
                        <a:pt x="100" y="81"/>
                      </a:lnTo>
                      <a:lnTo>
                        <a:pt x="96" y="81"/>
                      </a:lnTo>
                      <a:lnTo>
                        <a:pt x="96" y="76"/>
                      </a:lnTo>
                      <a:lnTo>
                        <a:pt x="92" y="72"/>
                      </a:lnTo>
                      <a:lnTo>
                        <a:pt x="88" y="68"/>
                      </a:lnTo>
                      <a:lnTo>
                        <a:pt x="85" y="68"/>
                      </a:lnTo>
                      <a:lnTo>
                        <a:pt x="85" y="64"/>
                      </a:lnTo>
                      <a:lnTo>
                        <a:pt x="81" y="64"/>
                      </a:lnTo>
                      <a:lnTo>
                        <a:pt x="81" y="60"/>
                      </a:lnTo>
                      <a:lnTo>
                        <a:pt x="81" y="56"/>
                      </a:lnTo>
                      <a:lnTo>
                        <a:pt x="77" y="56"/>
                      </a:lnTo>
                      <a:lnTo>
                        <a:pt x="73" y="56"/>
                      </a:lnTo>
                      <a:lnTo>
                        <a:pt x="73" y="52"/>
                      </a:lnTo>
                      <a:lnTo>
                        <a:pt x="73" y="48"/>
                      </a:lnTo>
                      <a:lnTo>
                        <a:pt x="69" y="48"/>
                      </a:lnTo>
                      <a:lnTo>
                        <a:pt x="69" y="44"/>
                      </a:lnTo>
                      <a:lnTo>
                        <a:pt x="65" y="44"/>
                      </a:lnTo>
                      <a:lnTo>
                        <a:pt x="65" y="40"/>
                      </a:lnTo>
                      <a:lnTo>
                        <a:pt x="62" y="40"/>
                      </a:lnTo>
                      <a:lnTo>
                        <a:pt x="58" y="36"/>
                      </a:lnTo>
                      <a:lnTo>
                        <a:pt x="54" y="36"/>
                      </a:lnTo>
                      <a:lnTo>
                        <a:pt x="54" y="32"/>
                      </a:lnTo>
                      <a:lnTo>
                        <a:pt x="50" y="32"/>
                      </a:lnTo>
                      <a:lnTo>
                        <a:pt x="50" y="28"/>
                      </a:lnTo>
                      <a:lnTo>
                        <a:pt x="46" y="28"/>
                      </a:lnTo>
                      <a:lnTo>
                        <a:pt x="42" y="28"/>
                      </a:lnTo>
                      <a:lnTo>
                        <a:pt x="39" y="28"/>
                      </a:lnTo>
                      <a:lnTo>
                        <a:pt x="39" y="24"/>
                      </a:lnTo>
                      <a:lnTo>
                        <a:pt x="35" y="24"/>
                      </a:lnTo>
                      <a:lnTo>
                        <a:pt x="31" y="24"/>
                      </a:lnTo>
                      <a:lnTo>
                        <a:pt x="31" y="20"/>
                      </a:lnTo>
                      <a:lnTo>
                        <a:pt x="27" y="20"/>
                      </a:lnTo>
                      <a:lnTo>
                        <a:pt x="27" y="16"/>
                      </a:lnTo>
                      <a:lnTo>
                        <a:pt x="23" y="16"/>
                      </a:lnTo>
                      <a:lnTo>
                        <a:pt x="19" y="12"/>
                      </a:lnTo>
                      <a:lnTo>
                        <a:pt x="19" y="8"/>
                      </a:lnTo>
                      <a:lnTo>
                        <a:pt x="16" y="8"/>
                      </a:lnTo>
                      <a:lnTo>
                        <a:pt x="12" y="4"/>
                      </a:lnTo>
                      <a:lnTo>
                        <a:pt x="8" y="4"/>
                      </a:lnTo>
                      <a:lnTo>
                        <a:pt x="4" y="4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3175">
                  <a:solidFill>
                    <a:sysClr val="window" lastClr="FFFFFF">
                      <a:lumMod val="65000"/>
                    </a:sysClr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s-PE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849" name="Freeform 40">
                  <a:extLst>
                    <a:ext uri="{FF2B5EF4-FFF2-40B4-BE49-F238E27FC236}">
                      <a16:creationId xmlns:a16="http://schemas.microsoft.com/office/drawing/2014/main" id="{2EB4FCEB-269C-D70A-FF9B-D9CD074A95D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411" y="222"/>
                  <a:ext cx="242" cy="396"/>
                </a:xfrm>
                <a:custGeom>
                  <a:avLst/>
                  <a:gdLst>
                    <a:gd name="T0" fmla="*/ 77 w 242"/>
                    <a:gd name="T1" fmla="*/ 81 h 396"/>
                    <a:gd name="T2" fmla="*/ 73 w 242"/>
                    <a:gd name="T3" fmla="*/ 76 h 396"/>
                    <a:gd name="T4" fmla="*/ 58 w 242"/>
                    <a:gd name="T5" fmla="*/ 68 h 396"/>
                    <a:gd name="T6" fmla="*/ 50 w 242"/>
                    <a:gd name="T7" fmla="*/ 60 h 396"/>
                    <a:gd name="T8" fmla="*/ 39 w 242"/>
                    <a:gd name="T9" fmla="*/ 48 h 396"/>
                    <a:gd name="T10" fmla="*/ 31 w 242"/>
                    <a:gd name="T11" fmla="*/ 32 h 396"/>
                    <a:gd name="T12" fmla="*/ 12 w 242"/>
                    <a:gd name="T13" fmla="*/ 16 h 396"/>
                    <a:gd name="T14" fmla="*/ 0 w 242"/>
                    <a:gd name="T15" fmla="*/ 4 h 396"/>
                    <a:gd name="T16" fmla="*/ 19 w 242"/>
                    <a:gd name="T17" fmla="*/ 8 h 396"/>
                    <a:gd name="T18" fmla="*/ 31 w 242"/>
                    <a:gd name="T19" fmla="*/ 24 h 396"/>
                    <a:gd name="T20" fmla="*/ 50 w 242"/>
                    <a:gd name="T21" fmla="*/ 28 h 396"/>
                    <a:gd name="T22" fmla="*/ 65 w 242"/>
                    <a:gd name="T23" fmla="*/ 40 h 396"/>
                    <a:gd name="T24" fmla="*/ 73 w 242"/>
                    <a:gd name="T25" fmla="*/ 56 h 396"/>
                    <a:gd name="T26" fmla="*/ 85 w 242"/>
                    <a:gd name="T27" fmla="*/ 68 h 396"/>
                    <a:gd name="T28" fmla="*/ 100 w 242"/>
                    <a:gd name="T29" fmla="*/ 85 h 396"/>
                    <a:gd name="T30" fmla="*/ 111 w 242"/>
                    <a:gd name="T31" fmla="*/ 97 h 396"/>
                    <a:gd name="T32" fmla="*/ 123 w 242"/>
                    <a:gd name="T33" fmla="*/ 113 h 396"/>
                    <a:gd name="T34" fmla="*/ 134 w 242"/>
                    <a:gd name="T35" fmla="*/ 137 h 396"/>
                    <a:gd name="T36" fmla="*/ 146 w 242"/>
                    <a:gd name="T37" fmla="*/ 153 h 396"/>
                    <a:gd name="T38" fmla="*/ 157 w 242"/>
                    <a:gd name="T39" fmla="*/ 166 h 396"/>
                    <a:gd name="T40" fmla="*/ 161 w 242"/>
                    <a:gd name="T41" fmla="*/ 186 h 396"/>
                    <a:gd name="T42" fmla="*/ 165 w 242"/>
                    <a:gd name="T43" fmla="*/ 206 h 396"/>
                    <a:gd name="T44" fmla="*/ 177 w 242"/>
                    <a:gd name="T45" fmla="*/ 218 h 396"/>
                    <a:gd name="T46" fmla="*/ 184 w 242"/>
                    <a:gd name="T47" fmla="*/ 234 h 396"/>
                    <a:gd name="T48" fmla="*/ 196 w 242"/>
                    <a:gd name="T49" fmla="*/ 251 h 396"/>
                    <a:gd name="T50" fmla="*/ 207 w 242"/>
                    <a:gd name="T51" fmla="*/ 263 h 396"/>
                    <a:gd name="T52" fmla="*/ 215 w 242"/>
                    <a:gd name="T53" fmla="*/ 279 h 396"/>
                    <a:gd name="T54" fmla="*/ 230 w 242"/>
                    <a:gd name="T55" fmla="*/ 287 h 396"/>
                    <a:gd name="T56" fmla="*/ 238 w 242"/>
                    <a:gd name="T57" fmla="*/ 303 h 396"/>
                    <a:gd name="T58" fmla="*/ 234 w 242"/>
                    <a:gd name="T59" fmla="*/ 319 h 396"/>
                    <a:gd name="T60" fmla="*/ 238 w 242"/>
                    <a:gd name="T61" fmla="*/ 340 h 396"/>
                    <a:gd name="T62" fmla="*/ 242 w 242"/>
                    <a:gd name="T63" fmla="*/ 360 h 396"/>
                    <a:gd name="T64" fmla="*/ 238 w 242"/>
                    <a:gd name="T65" fmla="*/ 380 h 396"/>
                    <a:gd name="T66" fmla="*/ 230 w 242"/>
                    <a:gd name="T67" fmla="*/ 392 h 396"/>
                    <a:gd name="T68" fmla="*/ 211 w 242"/>
                    <a:gd name="T69" fmla="*/ 388 h 396"/>
                    <a:gd name="T70" fmla="*/ 200 w 242"/>
                    <a:gd name="T71" fmla="*/ 368 h 396"/>
                    <a:gd name="T72" fmla="*/ 180 w 242"/>
                    <a:gd name="T73" fmla="*/ 372 h 396"/>
                    <a:gd name="T74" fmla="*/ 161 w 242"/>
                    <a:gd name="T75" fmla="*/ 364 h 396"/>
                    <a:gd name="T76" fmla="*/ 142 w 242"/>
                    <a:gd name="T77" fmla="*/ 356 h 396"/>
                    <a:gd name="T78" fmla="*/ 131 w 242"/>
                    <a:gd name="T79" fmla="*/ 344 h 396"/>
                    <a:gd name="T80" fmla="*/ 119 w 242"/>
                    <a:gd name="T81" fmla="*/ 331 h 396"/>
                    <a:gd name="T82" fmla="*/ 111 w 242"/>
                    <a:gd name="T83" fmla="*/ 315 h 396"/>
                    <a:gd name="T84" fmla="*/ 100 w 242"/>
                    <a:gd name="T85" fmla="*/ 303 h 396"/>
                    <a:gd name="T86" fmla="*/ 92 w 242"/>
                    <a:gd name="T87" fmla="*/ 287 h 396"/>
                    <a:gd name="T88" fmla="*/ 88 w 242"/>
                    <a:gd name="T89" fmla="*/ 267 h 396"/>
                    <a:gd name="T90" fmla="*/ 92 w 242"/>
                    <a:gd name="T91" fmla="*/ 246 h 396"/>
                    <a:gd name="T92" fmla="*/ 85 w 242"/>
                    <a:gd name="T93" fmla="*/ 230 h 396"/>
                    <a:gd name="T94" fmla="*/ 73 w 242"/>
                    <a:gd name="T95" fmla="*/ 218 h 396"/>
                    <a:gd name="T96" fmla="*/ 58 w 242"/>
                    <a:gd name="T97" fmla="*/ 210 h 396"/>
                    <a:gd name="T98" fmla="*/ 42 w 242"/>
                    <a:gd name="T99" fmla="*/ 198 h 396"/>
                    <a:gd name="T100" fmla="*/ 50 w 242"/>
                    <a:gd name="T101" fmla="*/ 174 h 396"/>
                    <a:gd name="T102" fmla="*/ 65 w 242"/>
                    <a:gd name="T103" fmla="*/ 182 h 396"/>
                    <a:gd name="T104" fmla="*/ 85 w 242"/>
                    <a:gd name="T105" fmla="*/ 178 h 396"/>
                    <a:gd name="T106" fmla="*/ 81 w 242"/>
                    <a:gd name="T107" fmla="*/ 166 h 396"/>
                    <a:gd name="T108" fmla="*/ 77 w 242"/>
                    <a:gd name="T109" fmla="*/ 145 h 396"/>
                    <a:gd name="T110" fmla="*/ 69 w 242"/>
                    <a:gd name="T111" fmla="*/ 129 h 396"/>
                    <a:gd name="T112" fmla="*/ 73 w 242"/>
                    <a:gd name="T113" fmla="*/ 117 h 396"/>
                    <a:gd name="T114" fmla="*/ 73 w 242"/>
                    <a:gd name="T115" fmla="*/ 109 h 396"/>
                    <a:gd name="T116" fmla="*/ 77 w 242"/>
                    <a:gd name="T117" fmla="*/ 105 h 396"/>
                    <a:gd name="T118" fmla="*/ 77 w 242"/>
                    <a:gd name="T119" fmla="*/ 97 h 3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242" h="396">
                      <a:moveTo>
                        <a:pt x="77" y="93"/>
                      </a:moveTo>
                      <a:lnTo>
                        <a:pt x="81" y="93"/>
                      </a:lnTo>
                      <a:lnTo>
                        <a:pt x="81" y="89"/>
                      </a:lnTo>
                      <a:lnTo>
                        <a:pt x="77" y="89"/>
                      </a:lnTo>
                      <a:lnTo>
                        <a:pt x="77" y="85"/>
                      </a:lnTo>
                      <a:lnTo>
                        <a:pt x="77" y="81"/>
                      </a:lnTo>
                      <a:lnTo>
                        <a:pt x="73" y="81"/>
                      </a:lnTo>
                      <a:lnTo>
                        <a:pt x="73" y="85"/>
                      </a:lnTo>
                      <a:lnTo>
                        <a:pt x="73" y="81"/>
                      </a:lnTo>
                      <a:lnTo>
                        <a:pt x="69" y="81"/>
                      </a:lnTo>
                      <a:lnTo>
                        <a:pt x="73" y="81"/>
                      </a:lnTo>
                      <a:lnTo>
                        <a:pt x="73" y="76"/>
                      </a:lnTo>
                      <a:lnTo>
                        <a:pt x="69" y="76"/>
                      </a:lnTo>
                      <a:lnTo>
                        <a:pt x="65" y="76"/>
                      </a:lnTo>
                      <a:lnTo>
                        <a:pt x="62" y="76"/>
                      </a:lnTo>
                      <a:lnTo>
                        <a:pt x="62" y="72"/>
                      </a:lnTo>
                      <a:lnTo>
                        <a:pt x="62" y="68"/>
                      </a:lnTo>
                      <a:lnTo>
                        <a:pt x="58" y="68"/>
                      </a:lnTo>
                      <a:lnTo>
                        <a:pt x="58" y="64"/>
                      </a:lnTo>
                      <a:lnTo>
                        <a:pt x="58" y="68"/>
                      </a:lnTo>
                      <a:lnTo>
                        <a:pt x="54" y="68"/>
                      </a:lnTo>
                      <a:lnTo>
                        <a:pt x="54" y="64"/>
                      </a:lnTo>
                      <a:lnTo>
                        <a:pt x="50" y="64"/>
                      </a:lnTo>
                      <a:lnTo>
                        <a:pt x="50" y="60"/>
                      </a:lnTo>
                      <a:lnTo>
                        <a:pt x="46" y="60"/>
                      </a:lnTo>
                      <a:lnTo>
                        <a:pt x="46" y="56"/>
                      </a:lnTo>
                      <a:lnTo>
                        <a:pt x="42" y="56"/>
                      </a:lnTo>
                      <a:lnTo>
                        <a:pt x="42" y="52"/>
                      </a:lnTo>
                      <a:lnTo>
                        <a:pt x="39" y="52"/>
                      </a:lnTo>
                      <a:lnTo>
                        <a:pt x="39" y="48"/>
                      </a:lnTo>
                      <a:lnTo>
                        <a:pt x="39" y="44"/>
                      </a:lnTo>
                      <a:lnTo>
                        <a:pt x="35" y="44"/>
                      </a:lnTo>
                      <a:lnTo>
                        <a:pt x="35" y="40"/>
                      </a:lnTo>
                      <a:lnTo>
                        <a:pt x="31" y="40"/>
                      </a:lnTo>
                      <a:lnTo>
                        <a:pt x="31" y="36"/>
                      </a:lnTo>
                      <a:lnTo>
                        <a:pt x="31" y="32"/>
                      </a:lnTo>
                      <a:lnTo>
                        <a:pt x="27" y="28"/>
                      </a:lnTo>
                      <a:lnTo>
                        <a:pt x="23" y="24"/>
                      </a:lnTo>
                      <a:lnTo>
                        <a:pt x="19" y="24"/>
                      </a:lnTo>
                      <a:lnTo>
                        <a:pt x="19" y="20"/>
                      </a:lnTo>
                      <a:lnTo>
                        <a:pt x="16" y="20"/>
                      </a:lnTo>
                      <a:lnTo>
                        <a:pt x="12" y="16"/>
                      </a:lnTo>
                      <a:lnTo>
                        <a:pt x="8" y="16"/>
                      </a:lnTo>
                      <a:lnTo>
                        <a:pt x="8" y="12"/>
                      </a:lnTo>
                      <a:lnTo>
                        <a:pt x="4" y="12"/>
                      </a:lnTo>
                      <a:lnTo>
                        <a:pt x="0" y="12"/>
                      </a:lnTo>
                      <a:lnTo>
                        <a:pt x="0" y="8"/>
                      </a:lnTo>
                      <a:lnTo>
                        <a:pt x="0" y="4"/>
                      </a:lnTo>
                      <a:lnTo>
                        <a:pt x="0" y="0"/>
                      </a:lnTo>
                      <a:lnTo>
                        <a:pt x="4" y="4"/>
                      </a:lnTo>
                      <a:lnTo>
                        <a:pt x="8" y="4"/>
                      </a:lnTo>
                      <a:lnTo>
                        <a:pt x="12" y="4"/>
                      </a:lnTo>
                      <a:lnTo>
                        <a:pt x="16" y="8"/>
                      </a:lnTo>
                      <a:lnTo>
                        <a:pt x="19" y="8"/>
                      </a:lnTo>
                      <a:lnTo>
                        <a:pt x="19" y="12"/>
                      </a:lnTo>
                      <a:lnTo>
                        <a:pt x="23" y="16"/>
                      </a:lnTo>
                      <a:lnTo>
                        <a:pt x="27" y="16"/>
                      </a:lnTo>
                      <a:lnTo>
                        <a:pt x="27" y="20"/>
                      </a:lnTo>
                      <a:lnTo>
                        <a:pt x="31" y="20"/>
                      </a:lnTo>
                      <a:lnTo>
                        <a:pt x="31" y="24"/>
                      </a:lnTo>
                      <a:lnTo>
                        <a:pt x="35" y="24"/>
                      </a:lnTo>
                      <a:lnTo>
                        <a:pt x="39" y="24"/>
                      </a:lnTo>
                      <a:lnTo>
                        <a:pt x="39" y="28"/>
                      </a:lnTo>
                      <a:lnTo>
                        <a:pt x="42" y="28"/>
                      </a:lnTo>
                      <a:lnTo>
                        <a:pt x="46" y="28"/>
                      </a:lnTo>
                      <a:lnTo>
                        <a:pt x="50" y="28"/>
                      </a:lnTo>
                      <a:lnTo>
                        <a:pt x="50" y="32"/>
                      </a:lnTo>
                      <a:lnTo>
                        <a:pt x="54" y="32"/>
                      </a:lnTo>
                      <a:lnTo>
                        <a:pt x="54" y="36"/>
                      </a:lnTo>
                      <a:lnTo>
                        <a:pt x="58" y="36"/>
                      </a:lnTo>
                      <a:lnTo>
                        <a:pt x="62" y="40"/>
                      </a:lnTo>
                      <a:lnTo>
                        <a:pt x="65" y="40"/>
                      </a:lnTo>
                      <a:lnTo>
                        <a:pt x="65" y="44"/>
                      </a:lnTo>
                      <a:lnTo>
                        <a:pt x="69" y="44"/>
                      </a:lnTo>
                      <a:lnTo>
                        <a:pt x="69" y="48"/>
                      </a:lnTo>
                      <a:lnTo>
                        <a:pt x="73" y="48"/>
                      </a:lnTo>
                      <a:lnTo>
                        <a:pt x="73" y="52"/>
                      </a:lnTo>
                      <a:lnTo>
                        <a:pt x="73" y="56"/>
                      </a:lnTo>
                      <a:lnTo>
                        <a:pt x="77" y="56"/>
                      </a:lnTo>
                      <a:lnTo>
                        <a:pt x="81" y="56"/>
                      </a:lnTo>
                      <a:lnTo>
                        <a:pt x="81" y="60"/>
                      </a:lnTo>
                      <a:lnTo>
                        <a:pt x="81" y="64"/>
                      </a:lnTo>
                      <a:lnTo>
                        <a:pt x="85" y="64"/>
                      </a:lnTo>
                      <a:lnTo>
                        <a:pt x="85" y="68"/>
                      </a:lnTo>
                      <a:lnTo>
                        <a:pt x="88" y="68"/>
                      </a:lnTo>
                      <a:lnTo>
                        <a:pt x="92" y="72"/>
                      </a:lnTo>
                      <a:lnTo>
                        <a:pt x="96" y="76"/>
                      </a:lnTo>
                      <a:lnTo>
                        <a:pt x="96" y="81"/>
                      </a:lnTo>
                      <a:lnTo>
                        <a:pt x="100" y="81"/>
                      </a:lnTo>
                      <a:lnTo>
                        <a:pt x="100" y="85"/>
                      </a:lnTo>
                      <a:lnTo>
                        <a:pt x="104" y="85"/>
                      </a:lnTo>
                      <a:lnTo>
                        <a:pt x="104" y="89"/>
                      </a:lnTo>
                      <a:lnTo>
                        <a:pt x="108" y="89"/>
                      </a:lnTo>
                      <a:lnTo>
                        <a:pt x="108" y="93"/>
                      </a:lnTo>
                      <a:lnTo>
                        <a:pt x="108" y="97"/>
                      </a:lnTo>
                      <a:lnTo>
                        <a:pt x="111" y="97"/>
                      </a:lnTo>
                      <a:lnTo>
                        <a:pt x="111" y="101"/>
                      </a:lnTo>
                      <a:lnTo>
                        <a:pt x="115" y="101"/>
                      </a:lnTo>
                      <a:lnTo>
                        <a:pt x="115" y="105"/>
                      </a:lnTo>
                      <a:lnTo>
                        <a:pt x="119" y="105"/>
                      </a:lnTo>
                      <a:lnTo>
                        <a:pt x="119" y="109"/>
                      </a:lnTo>
                      <a:lnTo>
                        <a:pt x="123" y="113"/>
                      </a:lnTo>
                      <a:lnTo>
                        <a:pt x="127" y="117"/>
                      </a:lnTo>
                      <a:lnTo>
                        <a:pt x="127" y="121"/>
                      </a:lnTo>
                      <a:lnTo>
                        <a:pt x="131" y="125"/>
                      </a:lnTo>
                      <a:lnTo>
                        <a:pt x="131" y="129"/>
                      </a:lnTo>
                      <a:lnTo>
                        <a:pt x="131" y="133"/>
                      </a:lnTo>
                      <a:lnTo>
                        <a:pt x="134" y="137"/>
                      </a:lnTo>
                      <a:lnTo>
                        <a:pt x="134" y="141"/>
                      </a:lnTo>
                      <a:lnTo>
                        <a:pt x="138" y="141"/>
                      </a:lnTo>
                      <a:lnTo>
                        <a:pt x="142" y="145"/>
                      </a:lnTo>
                      <a:lnTo>
                        <a:pt x="142" y="149"/>
                      </a:lnTo>
                      <a:lnTo>
                        <a:pt x="146" y="149"/>
                      </a:lnTo>
                      <a:lnTo>
                        <a:pt x="146" y="153"/>
                      </a:lnTo>
                      <a:lnTo>
                        <a:pt x="150" y="153"/>
                      </a:lnTo>
                      <a:lnTo>
                        <a:pt x="150" y="157"/>
                      </a:lnTo>
                      <a:lnTo>
                        <a:pt x="154" y="157"/>
                      </a:lnTo>
                      <a:lnTo>
                        <a:pt x="154" y="161"/>
                      </a:lnTo>
                      <a:lnTo>
                        <a:pt x="154" y="166"/>
                      </a:lnTo>
                      <a:lnTo>
                        <a:pt x="157" y="166"/>
                      </a:lnTo>
                      <a:lnTo>
                        <a:pt x="157" y="170"/>
                      </a:lnTo>
                      <a:lnTo>
                        <a:pt x="157" y="174"/>
                      </a:lnTo>
                      <a:lnTo>
                        <a:pt x="157" y="178"/>
                      </a:lnTo>
                      <a:lnTo>
                        <a:pt x="157" y="182"/>
                      </a:lnTo>
                      <a:lnTo>
                        <a:pt x="157" y="186"/>
                      </a:lnTo>
                      <a:lnTo>
                        <a:pt x="161" y="186"/>
                      </a:lnTo>
                      <a:lnTo>
                        <a:pt x="161" y="190"/>
                      </a:lnTo>
                      <a:lnTo>
                        <a:pt x="161" y="194"/>
                      </a:lnTo>
                      <a:lnTo>
                        <a:pt x="165" y="194"/>
                      </a:lnTo>
                      <a:lnTo>
                        <a:pt x="165" y="198"/>
                      </a:lnTo>
                      <a:lnTo>
                        <a:pt x="165" y="202"/>
                      </a:lnTo>
                      <a:lnTo>
                        <a:pt x="165" y="206"/>
                      </a:lnTo>
                      <a:lnTo>
                        <a:pt x="169" y="206"/>
                      </a:lnTo>
                      <a:lnTo>
                        <a:pt x="169" y="210"/>
                      </a:lnTo>
                      <a:lnTo>
                        <a:pt x="173" y="210"/>
                      </a:lnTo>
                      <a:lnTo>
                        <a:pt x="173" y="214"/>
                      </a:lnTo>
                      <a:lnTo>
                        <a:pt x="177" y="214"/>
                      </a:lnTo>
                      <a:lnTo>
                        <a:pt x="177" y="218"/>
                      </a:lnTo>
                      <a:lnTo>
                        <a:pt x="177" y="222"/>
                      </a:lnTo>
                      <a:lnTo>
                        <a:pt x="180" y="222"/>
                      </a:lnTo>
                      <a:lnTo>
                        <a:pt x="184" y="222"/>
                      </a:lnTo>
                      <a:lnTo>
                        <a:pt x="184" y="226"/>
                      </a:lnTo>
                      <a:lnTo>
                        <a:pt x="184" y="230"/>
                      </a:lnTo>
                      <a:lnTo>
                        <a:pt x="184" y="234"/>
                      </a:lnTo>
                      <a:lnTo>
                        <a:pt x="188" y="234"/>
                      </a:lnTo>
                      <a:lnTo>
                        <a:pt x="188" y="238"/>
                      </a:lnTo>
                      <a:lnTo>
                        <a:pt x="192" y="242"/>
                      </a:lnTo>
                      <a:lnTo>
                        <a:pt x="192" y="246"/>
                      </a:lnTo>
                      <a:lnTo>
                        <a:pt x="196" y="246"/>
                      </a:lnTo>
                      <a:lnTo>
                        <a:pt x="196" y="251"/>
                      </a:lnTo>
                      <a:lnTo>
                        <a:pt x="196" y="255"/>
                      </a:lnTo>
                      <a:lnTo>
                        <a:pt x="200" y="255"/>
                      </a:lnTo>
                      <a:lnTo>
                        <a:pt x="200" y="259"/>
                      </a:lnTo>
                      <a:lnTo>
                        <a:pt x="203" y="259"/>
                      </a:lnTo>
                      <a:lnTo>
                        <a:pt x="203" y="263"/>
                      </a:lnTo>
                      <a:lnTo>
                        <a:pt x="207" y="263"/>
                      </a:lnTo>
                      <a:lnTo>
                        <a:pt x="207" y="267"/>
                      </a:lnTo>
                      <a:lnTo>
                        <a:pt x="211" y="267"/>
                      </a:lnTo>
                      <a:lnTo>
                        <a:pt x="211" y="271"/>
                      </a:lnTo>
                      <a:lnTo>
                        <a:pt x="211" y="275"/>
                      </a:lnTo>
                      <a:lnTo>
                        <a:pt x="215" y="275"/>
                      </a:lnTo>
                      <a:lnTo>
                        <a:pt x="215" y="279"/>
                      </a:lnTo>
                      <a:lnTo>
                        <a:pt x="215" y="283"/>
                      </a:lnTo>
                      <a:lnTo>
                        <a:pt x="219" y="283"/>
                      </a:lnTo>
                      <a:lnTo>
                        <a:pt x="219" y="287"/>
                      </a:lnTo>
                      <a:lnTo>
                        <a:pt x="223" y="287"/>
                      </a:lnTo>
                      <a:lnTo>
                        <a:pt x="226" y="287"/>
                      </a:lnTo>
                      <a:lnTo>
                        <a:pt x="230" y="287"/>
                      </a:lnTo>
                      <a:lnTo>
                        <a:pt x="230" y="291"/>
                      </a:lnTo>
                      <a:lnTo>
                        <a:pt x="234" y="291"/>
                      </a:lnTo>
                      <a:lnTo>
                        <a:pt x="234" y="295"/>
                      </a:lnTo>
                      <a:lnTo>
                        <a:pt x="234" y="299"/>
                      </a:lnTo>
                      <a:lnTo>
                        <a:pt x="234" y="303"/>
                      </a:lnTo>
                      <a:lnTo>
                        <a:pt x="238" y="303"/>
                      </a:lnTo>
                      <a:lnTo>
                        <a:pt x="234" y="303"/>
                      </a:lnTo>
                      <a:lnTo>
                        <a:pt x="238" y="307"/>
                      </a:lnTo>
                      <a:lnTo>
                        <a:pt x="238" y="311"/>
                      </a:lnTo>
                      <a:lnTo>
                        <a:pt x="238" y="315"/>
                      </a:lnTo>
                      <a:lnTo>
                        <a:pt x="238" y="319"/>
                      </a:lnTo>
                      <a:lnTo>
                        <a:pt x="234" y="319"/>
                      </a:lnTo>
                      <a:lnTo>
                        <a:pt x="234" y="323"/>
                      </a:lnTo>
                      <a:lnTo>
                        <a:pt x="234" y="327"/>
                      </a:lnTo>
                      <a:lnTo>
                        <a:pt x="234" y="331"/>
                      </a:lnTo>
                      <a:lnTo>
                        <a:pt x="234" y="336"/>
                      </a:lnTo>
                      <a:lnTo>
                        <a:pt x="234" y="340"/>
                      </a:lnTo>
                      <a:lnTo>
                        <a:pt x="238" y="340"/>
                      </a:lnTo>
                      <a:lnTo>
                        <a:pt x="238" y="344"/>
                      </a:lnTo>
                      <a:lnTo>
                        <a:pt x="242" y="344"/>
                      </a:lnTo>
                      <a:lnTo>
                        <a:pt x="242" y="348"/>
                      </a:lnTo>
                      <a:lnTo>
                        <a:pt x="242" y="352"/>
                      </a:lnTo>
                      <a:lnTo>
                        <a:pt x="242" y="356"/>
                      </a:lnTo>
                      <a:lnTo>
                        <a:pt x="242" y="360"/>
                      </a:lnTo>
                      <a:lnTo>
                        <a:pt x="238" y="360"/>
                      </a:lnTo>
                      <a:lnTo>
                        <a:pt x="238" y="364"/>
                      </a:lnTo>
                      <a:lnTo>
                        <a:pt x="238" y="368"/>
                      </a:lnTo>
                      <a:lnTo>
                        <a:pt x="238" y="372"/>
                      </a:lnTo>
                      <a:lnTo>
                        <a:pt x="238" y="376"/>
                      </a:lnTo>
                      <a:lnTo>
                        <a:pt x="238" y="380"/>
                      </a:lnTo>
                      <a:lnTo>
                        <a:pt x="242" y="380"/>
                      </a:lnTo>
                      <a:lnTo>
                        <a:pt x="242" y="384"/>
                      </a:lnTo>
                      <a:lnTo>
                        <a:pt x="238" y="384"/>
                      </a:lnTo>
                      <a:lnTo>
                        <a:pt x="234" y="388"/>
                      </a:lnTo>
                      <a:lnTo>
                        <a:pt x="230" y="388"/>
                      </a:lnTo>
                      <a:lnTo>
                        <a:pt x="230" y="392"/>
                      </a:lnTo>
                      <a:lnTo>
                        <a:pt x="226" y="396"/>
                      </a:lnTo>
                      <a:lnTo>
                        <a:pt x="223" y="396"/>
                      </a:lnTo>
                      <a:lnTo>
                        <a:pt x="219" y="396"/>
                      </a:lnTo>
                      <a:lnTo>
                        <a:pt x="215" y="392"/>
                      </a:lnTo>
                      <a:lnTo>
                        <a:pt x="215" y="388"/>
                      </a:lnTo>
                      <a:lnTo>
                        <a:pt x="211" y="388"/>
                      </a:lnTo>
                      <a:lnTo>
                        <a:pt x="207" y="384"/>
                      </a:lnTo>
                      <a:lnTo>
                        <a:pt x="207" y="380"/>
                      </a:lnTo>
                      <a:lnTo>
                        <a:pt x="203" y="380"/>
                      </a:lnTo>
                      <a:lnTo>
                        <a:pt x="203" y="376"/>
                      </a:lnTo>
                      <a:lnTo>
                        <a:pt x="200" y="372"/>
                      </a:lnTo>
                      <a:lnTo>
                        <a:pt x="200" y="368"/>
                      </a:lnTo>
                      <a:lnTo>
                        <a:pt x="196" y="368"/>
                      </a:lnTo>
                      <a:lnTo>
                        <a:pt x="192" y="368"/>
                      </a:lnTo>
                      <a:lnTo>
                        <a:pt x="188" y="368"/>
                      </a:lnTo>
                      <a:lnTo>
                        <a:pt x="184" y="368"/>
                      </a:lnTo>
                      <a:lnTo>
                        <a:pt x="184" y="372"/>
                      </a:lnTo>
                      <a:lnTo>
                        <a:pt x="180" y="372"/>
                      </a:lnTo>
                      <a:lnTo>
                        <a:pt x="177" y="368"/>
                      </a:lnTo>
                      <a:lnTo>
                        <a:pt x="173" y="368"/>
                      </a:lnTo>
                      <a:lnTo>
                        <a:pt x="169" y="368"/>
                      </a:lnTo>
                      <a:lnTo>
                        <a:pt x="165" y="368"/>
                      </a:lnTo>
                      <a:lnTo>
                        <a:pt x="165" y="364"/>
                      </a:lnTo>
                      <a:lnTo>
                        <a:pt x="161" y="364"/>
                      </a:lnTo>
                      <a:lnTo>
                        <a:pt x="157" y="364"/>
                      </a:lnTo>
                      <a:lnTo>
                        <a:pt x="154" y="360"/>
                      </a:lnTo>
                      <a:lnTo>
                        <a:pt x="150" y="360"/>
                      </a:lnTo>
                      <a:lnTo>
                        <a:pt x="146" y="360"/>
                      </a:lnTo>
                      <a:lnTo>
                        <a:pt x="146" y="356"/>
                      </a:lnTo>
                      <a:lnTo>
                        <a:pt x="142" y="356"/>
                      </a:lnTo>
                      <a:lnTo>
                        <a:pt x="138" y="356"/>
                      </a:lnTo>
                      <a:lnTo>
                        <a:pt x="138" y="352"/>
                      </a:lnTo>
                      <a:lnTo>
                        <a:pt x="134" y="352"/>
                      </a:lnTo>
                      <a:lnTo>
                        <a:pt x="134" y="348"/>
                      </a:lnTo>
                      <a:lnTo>
                        <a:pt x="131" y="348"/>
                      </a:lnTo>
                      <a:lnTo>
                        <a:pt x="131" y="344"/>
                      </a:lnTo>
                      <a:lnTo>
                        <a:pt x="127" y="344"/>
                      </a:lnTo>
                      <a:lnTo>
                        <a:pt x="127" y="340"/>
                      </a:lnTo>
                      <a:lnTo>
                        <a:pt x="123" y="340"/>
                      </a:lnTo>
                      <a:lnTo>
                        <a:pt x="123" y="336"/>
                      </a:lnTo>
                      <a:lnTo>
                        <a:pt x="119" y="336"/>
                      </a:lnTo>
                      <a:lnTo>
                        <a:pt x="119" y="331"/>
                      </a:lnTo>
                      <a:lnTo>
                        <a:pt x="119" y="327"/>
                      </a:lnTo>
                      <a:lnTo>
                        <a:pt x="115" y="327"/>
                      </a:lnTo>
                      <a:lnTo>
                        <a:pt x="115" y="323"/>
                      </a:lnTo>
                      <a:lnTo>
                        <a:pt x="115" y="319"/>
                      </a:lnTo>
                      <a:lnTo>
                        <a:pt x="111" y="319"/>
                      </a:lnTo>
                      <a:lnTo>
                        <a:pt x="111" y="315"/>
                      </a:lnTo>
                      <a:lnTo>
                        <a:pt x="108" y="315"/>
                      </a:lnTo>
                      <a:lnTo>
                        <a:pt x="108" y="311"/>
                      </a:lnTo>
                      <a:lnTo>
                        <a:pt x="104" y="311"/>
                      </a:lnTo>
                      <a:lnTo>
                        <a:pt x="104" y="307"/>
                      </a:lnTo>
                      <a:lnTo>
                        <a:pt x="100" y="307"/>
                      </a:lnTo>
                      <a:lnTo>
                        <a:pt x="100" y="303"/>
                      </a:lnTo>
                      <a:lnTo>
                        <a:pt x="100" y="299"/>
                      </a:lnTo>
                      <a:lnTo>
                        <a:pt x="96" y="299"/>
                      </a:lnTo>
                      <a:lnTo>
                        <a:pt x="96" y="295"/>
                      </a:lnTo>
                      <a:lnTo>
                        <a:pt x="96" y="291"/>
                      </a:lnTo>
                      <a:lnTo>
                        <a:pt x="92" y="291"/>
                      </a:lnTo>
                      <a:lnTo>
                        <a:pt x="92" y="287"/>
                      </a:lnTo>
                      <a:lnTo>
                        <a:pt x="92" y="283"/>
                      </a:lnTo>
                      <a:lnTo>
                        <a:pt x="92" y="279"/>
                      </a:lnTo>
                      <a:lnTo>
                        <a:pt x="92" y="275"/>
                      </a:lnTo>
                      <a:lnTo>
                        <a:pt x="88" y="275"/>
                      </a:lnTo>
                      <a:lnTo>
                        <a:pt x="88" y="271"/>
                      </a:lnTo>
                      <a:lnTo>
                        <a:pt x="88" y="267"/>
                      </a:lnTo>
                      <a:lnTo>
                        <a:pt x="88" y="263"/>
                      </a:lnTo>
                      <a:lnTo>
                        <a:pt x="88" y="259"/>
                      </a:lnTo>
                      <a:lnTo>
                        <a:pt x="88" y="255"/>
                      </a:lnTo>
                      <a:lnTo>
                        <a:pt x="92" y="255"/>
                      </a:lnTo>
                      <a:lnTo>
                        <a:pt x="92" y="251"/>
                      </a:lnTo>
                      <a:lnTo>
                        <a:pt x="92" y="246"/>
                      </a:lnTo>
                      <a:lnTo>
                        <a:pt x="92" y="242"/>
                      </a:lnTo>
                      <a:lnTo>
                        <a:pt x="92" y="238"/>
                      </a:lnTo>
                      <a:lnTo>
                        <a:pt x="92" y="234"/>
                      </a:lnTo>
                      <a:lnTo>
                        <a:pt x="88" y="234"/>
                      </a:lnTo>
                      <a:lnTo>
                        <a:pt x="88" y="230"/>
                      </a:lnTo>
                      <a:lnTo>
                        <a:pt x="85" y="230"/>
                      </a:lnTo>
                      <a:lnTo>
                        <a:pt x="85" y="226"/>
                      </a:lnTo>
                      <a:lnTo>
                        <a:pt x="81" y="226"/>
                      </a:lnTo>
                      <a:lnTo>
                        <a:pt x="81" y="222"/>
                      </a:lnTo>
                      <a:lnTo>
                        <a:pt x="77" y="222"/>
                      </a:lnTo>
                      <a:lnTo>
                        <a:pt x="77" y="218"/>
                      </a:lnTo>
                      <a:lnTo>
                        <a:pt x="73" y="218"/>
                      </a:lnTo>
                      <a:lnTo>
                        <a:pt x="69" y="218"/>
                      </a:lnTo>
                      <a:lnTo>
                        <a:pt x="65" y="218"/>
                      </a:lnTo>
                      <a:lnTo>
                        <a:pt x="65" y="214"/>
                      </a:lnTo>
                      <a:lnTo>
                        <a:pt x="62" y="214"/>
                      </a:lnTo>
                      <a:lnTo>
                        <a:pt x="62" y="210"/>
                      </a:lnTo>
                      <a:lnTo>
                        <a:pt x="58" y="210"/>
                      </a:lnTo>
                      <a:lnTo>
                        <a:pt x="54" y="206"/>
                      </a:lnTo>
                      <a:lnTo>
                        <a:pt x="50" y="206"/>
                      </a:lnTo>
                      <a:lnTo>
                        <a:pt x="50" y="202"/>
                      </a:lnTo>
                      <a:lnTo>
                        <a:pt x="46" y="202"/>
                      </a:lnTo>
                      <a:lnTo>
                        <a:pt x="46" y="198"/>
                      </a:lnTo>
                      <a:lnTo>
                        <a:pt x="42" y="198"/>
                      </a:lnTo>
                      <a:lnTo>
                        <a:pt x="42" y="194"/>
                      </a:lnTo>
                      <a:lnTo>
                        <a:pt x="42" y="186"/>
                      </a:lnTo>
                      <a:lnTo>
                        <a:pt x="46" y="174"/>
                      </a:lnTo>
                      <a:lnTo>
                        <a:pt x="46" y="170"/>
                      </a:lnTo>
                      <a:lnTo>
                        <a:pt x="50" y="170"/>
                      </a:lnTo>
                      <a:lnTo>
                        <a:pt x="50" y="174"/>
                      </a:lnTo>
                      <a:lnTo>
                        <a:pt x="54" y="174"/>
                      </a:lnTo>
                      <a:lnTo>
                        <a:pt x="58" y="174"/>
                      </a:lnTo>
                      <a:lnTo>
                        <a:pt x="58" y="178"/>
                      </a:lnTo>
                      <a:lnTo>
                        <a:pt x="62" y="178"/>
                      </a:lnTo>
                      <a:lnTo>
                        <a:pt x="62" y="182"/>
                      </a:lnTo>
                      <a:lnTo>
                        <a:pt x="65" y="182"/>
                      </a:lnTo>
                      <a:lnTo>
                        <a:pt x="69" y="182"/>
                      </a:lnTo>
                      <a:lnTo>
                        <a:pt x="73" y="182"/>
                      </a:lnTo>
                      <a:lnTo>
                        <a:pt x="77" y="182"/>
                      </a:lnTo>
                      <a:lnTo>
                        <a:pt x="77" y="178"/>
                      </a:lnTo>
                      <a:lnTo>
                        <a:pt x="81" y="178"/>
                      </a:lnTo>
                      <a:lnTo>
                        <a:pt x="85" y="178"/>
                      </a:lnTo>
                      <a:lnTo>
                        <a:pt x="88" y="178"/>
                      </a:lnTo>
                      <a:lnTo>
                        <a:pt x="85" y="178"/>
                      </a:lnTo>
                      <a:lnTo>
                        <a:pt x="85" y="174"/>
                      </a:lnTo>
                      <a:lnTo>
                        <a:pt x="81" y="174"/>
                      </a:lnTo>
                      <a:lnTo>
                        <a:pt x="81" y="170"/>
                      </a:lnTo>
                      <a:lnTo>
                        <a:pt x="81" y="166"/>
                      </a:lnTo>
                      <a:lnTo>
                        <a:pt x="81" y="161"/>
                      </a:lnTo>
                      <a:lnTo>
                        <a:pt x="81" y="157"/>
                      </a:lnTo>
                      <a:lnTo>
                        <a:pt x="81" y="153"/>
                      </a:lnTo>
                      <a:lnTo>
                        <a:pt x="77" y="153"/>
                      </a:lnTo>
                      <a:lnTo>
                        <a:pt x="77" y="149"/>
                      </a:lnTo>
                      <a:lnTo>
                        <a:pt x="77" y="145"/>
                      </a:lnTo>
                      <a:lnTo>
                        <a:pt x="77" y="141"/>
                      </a:lnTo>
                      <a:lnTo>
                        <a:pt x="77" y="137"/>
                      </a:lnTo>
                      <a:lnTo>
                        <a:pt x="73" y="137"/>
                      </a:lnTo>
                      <a:lnTo>
                        <a:pt x="73" y="133"/>
                      </a:lnTo>
                      <a:lnTo>
                        <a:pt x="73" y="129"/>
                      </a:lnTo>
                      <a:lnTo>
                        <a:pt x="69" y="129"/>
                      </a:lnTo>
                      <a:lnTo>
                        <a:pt x="69" y="125"/>
                      </a:lnTo>
                      <a:lnTo>
                        <a:pt x="69" y="121"/>
                      </a:lnTo>
                      <a:lnTo>
                        <a:pt x="73" y="121"/>
                      </a:lnTo>
                      <a:lnTo>
                        <a:pt x="73" y="117"/>
                      </a:lnTo>
                      <a:lnTo>
                        <a:pt x="77" y="117"/>
                      </a:lnTo>
                      <a:lnTo>
                        <a:pt x="73" y="117"/>
                      </a:lnTo>
                      <a:lnTo>
                        <a:pt x="73" y="113"/>
                      </a:lnTo>
                      <a:lnTo>
                        <a:pt x="69" y="113"/>
                      </a:lnTo>
                      <a:lnTo>
                        <a:pt x="73" y="113"/>
                      </a:lnTo>
                      <a:lnTo>
                        <a:pt x="73" y="109"/>
                      </a:lnTo>
                      <a:lnTo>
                        <a:pt x="73" y="105"/>
                      </a:lnTo>
                      <a:lnTo>
                        <a:pt x="73" y="109"/>
                      </a:lnTo>
                      <a:lnTo>
                        <a:pt x="77" y="109"/>
                      </a:lnTo>
                      <a:lnTo>
                        <a:pt x="77" y="105"/>
                      </a:lnTo>
                      <a:lnTo>
                        <a:pt x="77" y="109"/>
                      </a:lnTo>
                      <a:lnTo>
                        <a:pt x="81" y="109"/>
                      </a:lnTo>
                      <a:lnTo>
                        <a:pt x="81" y="105"/>
                      </a:lnTo>
                      <a:lnTo>
                        <a:pt x="77" y="105"/>
                      </a:lnTo>
                      <a:lnTo>
                        <a:pt x="81" y="105"/>
                      </a:lnTo>
                      <a:lnTo>
                        <a:pt x="81" y="101"/>
                      </a:lnTo>
                      <a:lnTo>
                        <a:pt x="77" y="101"/>
                      </a:lnTo>
                      <a:lnTo>
                        <a:pt x="77" y="97"/>
                      </a:lnTo>
                      <a:lnTo>
                        <a:pt x="81" y="97"/>
                      </a:lnTo>
                      <a:lnTo>
                        <a:pt x="77" y="97"/>
                      </a:lnTo>
                      <a:lnTo>
                        <a:pt x="77" y="93"/>
                      </a:lnTo>
                      <a:close/>
                    </a:path>
                  </a:pathLst>
                </a:custGeom>
                <a:noFill/>
                <a:ln w="3175">
                  <a:solidFill>
                    <a:sysClr val="window" lastClr="FFFFFF">
                      <a:lumMod val="65000"/>
                    </a:sysClr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s-PE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850" name="Freeform 41">
                  <a:extLst>
                    <a:ext uri="{FF2B5EF4-FFF2-40B4-BE49-F238E27FC236}">
                      <a16:creationId xmlns:a16="http://schemas.microsoft.com/office/drawing/2014/main" id="{7070B49A-673C-5897-15B6-B297471BC89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60" y="394"/>
                  <a:ext cx="610" cy="480"/>
                </a:xfrm>
                <a:custGeom>
                  <a:avLst/>
                  <a:gdLst>
                    <a:gd name="T0" fmla="*/ 227 w 610"/>
                    <a:gd name="T1" fmla="*/ 24 h 481"/>
                    <a:gd name="T2" fmla="*/ 246 w 610"/>
                    <a:gd name="T3" fmla="*/ 48 h 481"/>
                    <a:gd name="T4" fmla="*/ 261 w 610"/>
                    <a:gd name="T5" fmla="*/ 81 h 481"/>
                    <a:gd name="T6" fmla="*/ 284 w 610"/>
                    <a:gd name="T7" fmla="*/ 97 h 481"/>
                    <a:gd name="T8" fmla="*/ 319 w 610"/>
                    <a:gd name="T9" fmla="*/ 117 h 481"/>
                    <a:gd name="T10" fmla="*/ 349 w 610"/>
                    <a:gd name="T11" fmla="*/ 125 h 481"/>
                    <a:gd name="T12" fmla="*/ 376 w 610"/>
                    <a:gd name="T13" fmla="*/ 153 h 481"/>
                    <a:gd name="T14" fmla="*/ 403 w 610"/>
                    <a:gd name="T15" fmla="*/ 174 h 481"/>
                    <a:gd name="T16" fmla="*/ 407 w 610"/>
                    <a:gd name="T17" fmla="*/ 214 h 481"/>
                    <a:gd name="T18" fmla="*/ 422 w 610"/>
                    <a:gd name="T19" fmla="*/ 238 h 481"/>
                    <a:gd name="T20" fmla="*/ 438 w 610"/>
                    <a:gd name="T21" fmla="*/ 267 h 481"/>
                    <a:gd name="T22" fmla="*/ 441 w 610"/>
                    <a:gd name="T23" fmla="*/ 287 h 481"/>
                    <a:gd name="T24" fmla="*/ 472 w 610"/>
                    <a:gd name="T25" fmla="*/ 299 h 481"/>
                    <a:gd name="T26" fmla="*/ 495 w 610"/>
                    <a:gd name="T27" fmla="*/ 315 h 481"/>
                    <a:gd name="T28" fmla="*/ 518 w 610"/>
                    <a:gd name="T29" fmla="*/ 336 h 481"/>
                    <a:gd name="T30" fmla="*/ 541 w 610"/>
                    <a:gd name="T31" fmla="*/ 364 h 481"/>
                    <a:gd name="T32" fmla="*/ 564 w 610"/>
                    <a:gd name="T33" fmla="*/ 372 h 481"/>
                    <a:gd name="T34" fmla="*/ 591 w 610"/>
                    <a:gd name="T35" fmla="*/ 396 h 481"/>
                    <a:gd name="T36" fmla="*/ 606 w 610"/>
                    <a:gd name="T37" fmla="*/ 416 h 481"/>
                    <a:gd name="T38" fmla="*/ 595 w 610"/>
                    <a:gd name="T39" fmla="*/ 445 h 481"/>
                    <a:gd name="T40" fmla="*/ 576 w 610"/>
                    <a:gd name="T41" fmla="*/ 469 h 481"/>
                    <a:gd name="T42" fmla="*/ 545 w 610"/>
                    <a:gd name="T43" fmla="*/ 477 h 481"/>
                    <a:gd name="T44" fmla="*/ 530 w 610"/>
                    <a:gd name="T45" fmla="*/ 465 h 481"/>
                    <a:gd name="T46" fmla="*/ 503 w 610"/>
                    <a:gd name="T47" fmla="*/ 453 h 481"/>
                    <a:gd name="T48" fmla="*/ 464 w 610"/>
                    <a:gd name="T49" fmla="*/ 433 h 481"/>
                    <a:gd name="T50" fmla="*/ 434 w 610"/>
                    <a:gd name="T51" fmla="*/ 416 h 481"/>
                    <a:gd name="T52" fmla="*/ 399 w 610"/>
                    <a:gd name="T53" fmla="*/ 408 h 481"/>
                    <a:gd name="T54" fmla="*/ 372 w 610"/>
                    <a:gd name="T55" fmla="*/ 396 h 481"/>
                    <a:gd name="T56" fmla="*/ 349 w 610"/>
                    <a:gd name="T57" fmla="*/ 380 h 481"/>
                    <a:gd name="T58" fmla="*/ 330 w 610"/>
                    <a:gd name="T59" fmla="*/ 356 h 481"/>
                    <a:gd name="T60" fmla="*/ 307 w 610"/>
                    <a:gd name="T61" fmla="*/ 327 h 481"/>
                    <a:gd name="T62" fmla="*/ 280 w 610"/>
                    <a:gd name="T63" fmla="*/ 323 h 481"/>
                    <a:gd name="T64" fmla="*/ 246 w 610"/>
                    <a:gd name="T65" fmla="*/ 319 h 481"/>
                    <a:gd name="T66" fmla="*/ 211 w 610"/>
                    <a:gd name="T67" fmla="*/ 323 h 481"/>
                    <a:gd name="T68" fmla="*/ 177 w 610"/>
                    <a:gd name="T69" fmla="*/ 323 h 481"/>
                    <a:gd name="T70" fmla="*/ 154 w 610"/>
                    <a:gd name="T71" fmla="*/ 299 h 481"/>
                    <a:gd name="T72" fmla="*/ 142 w 610"/>
                    <a:gd name="T73" fmla="*/ 279 h 481"/>
                    <a:gd name="T74" fmla="*/ 119 w 610"/>
                    <a:gd name="T75" fmla="*/ 259 h 481"/>
                    <a:gd name="T76" fmla="*/ 92 w 610"/>
                    <a:gd name="T77" fmla="*/ 238 h 481"/>
                    <a:gd name="T78" fmla="*/ 62 w 610"/>
                    <a:gd name="T79" fmla="*/ 226 h 481"/>
                    <a:gd name="T80" fmla="*/ 35 w 610"/>
                    <a:gd name="T81" fmla="*/ 214 h 481"/>
                    <a:gd name="T82" fmla="*/ 0 w 610"/>
                    <a:gd name="T83" fmla="*/ 210 h 481"/>
                    <a:gd name="T84" fmla="*/ 46 w 610"/>
                    <a:gd name="T85" fmla="*/ 153 h 481"/>
                    <a:gd name="T86" fmla="*/ 62 w 610"/>
                    <a:gd name="T87" fmla="*/ 137 h 481"/>
                    <a:gd name="T88" fmla="*/ 104 w 610"/>
                    <a:gd name="T89" fmla="*/ 36 h 481"/>
                    <a:gd name="T90" fmla="*/ 131 w 610"/>
                    <a:gd name="T91" fmla="*/ 52 h 481"/>
                    <a:gd name="T92" fmla="*/ 142 w 610"/>
                    <a:gd name="T93" fmla="*/ 81 h 481"/>
                    <a:gd name="T94" fmla="*/ 142 w 610"/>
                    <a:gd name="T95" fmla="*/ 113 h 481"/>
                    <a:gd name="T96" fmla="*/ 154 w 610"/>
                    <a:gd name="T97" fmla="*/ 141 h 481"/>
                    <a:gd name="T98" fmla="*/ 169 w 610"/>
                    <a:gd name="T99" fmla="*/ 166 h 481"/>
                    <a:gd name="T100" fmla="*/ 188 w 610"/>
                    <a:gd name="T101" fmla="*/ 186 h 481"/>
                    <a:gd name="T102" fmla="*/ 219 w 610"/>
                    <a:gd name="T103" fmla="*/ 198 h 481"/>
                    <a:gd name="T104" fmla="*/ 250 w 610"/>
                    <a:gd name="T105" fmla="*/ 202 h 481"/>
                    <a:gd name="T106" fmla="*/ 276 w 610"/>
                    <a:gd name="T107" fmla="*/ 226 h 481"/>
                    <a:gd name="T108" fmla="*/ 288 w 610"/>
                    <a:gd name="T109" fmla="*/ 198 h 481"/>
                    <a:gd name="T110" fmla="*/ 284 w 610"/>
                    <a:gd name="T111" fmla="*/ 170 h 481"/>
                    <a:gd name="T112" fmla="*/ 284 w 610"/>
                    <a:gd name="T113" fmla="*/ 133 h 481"/>
                    <a:gd name="T114" fmla="*/ 269 w 610"/>
                    <a:gd name="T115" fmla="*/ 117 h 481"/>
                    <a:gd name="T116" fmla="*/ 253 w 610"/>
                    <a:gd name="T117" fmla="*/ 93 h 481"/>
                    <a:gd name="T118" fmla="*/ 238 w 610"/>
                    <a:gd name="T119" fmla="*/ 64 h 481"/>
                    <a:gd name="T120" fmla="*/ 223 w 610"/>
                    <a:gd name="T121" fmla="*/ 40 h 481"/>
                    <a:gd name="T122" fmla="*/ 207 w 610"/>
                    <a:gd name="T123" fmla="*/ 16 h 4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610" h="481">
                      <a:moveTo>
                        <a:pt x="207" y="0"/>
                      </a:moveTo>
                      <a:lnTo>
                        <a:pt x="211" y="4"/>
                      </a:lnTo>
                      <a:lnTo>
                        <a:pt x="211" y="8"/>
                      </a:lnTo>
                      <a:lnTo>
                        <a:pt x="215" y="8"/>
                      </a:lnTo>
                      <a:lnTo>
                        <a:pt x="215" y="12"/>
                      </a:lnTo>
                      <a:lnTo>
                        <a:pt x="219" y="12"/>
                      </a:lnTo>
                      <a:lnTo>
                        <a:pt x="219" y="16"/>
                      </a:lnTo>
                      <a:lnTo>
                        <a:pt x="223" y="20"/>
                      </a:lnTo>
                      <a:lnTo>
                        <a:pt x="227" y="20"/>
                      </a:lnTo>
                      <a:lnTo>
                        <a:pt x="227" y="24"/>
                      </a:lnTo>
                      <a:lnTo>
                        <a:pt x="230" y="28"/>
                      </a:lnTo>
                      <a:lnTo>
                        <a:pt x="230" y="32"/>
                      </a:lnTo>
                      <a:lnTo>
                        <a:pt x="234" y="32"/>
                      </a:lnTo>
                      <a:lnTo>
                        <a:pt x="234" y="36"/>
                      </a:lnTo>
                      <a:lnTo>
                        <a:pt x="238" y="36"/>
                      </a:lnTo>
                      <a:lnTo>
                        <a:pt x="242" y="36"/>
                      </a:lnTo>
                      <a:lnTo>
                        <a:pt x="242" y="40"/>
                      </a:lnTo>
                      <a:lnTo>
                        <a:pt x="242" y="44"/>
                      </a:lnTo>
                      <a:lnTo>
                        <a:pt x="246" y="44"/>
                      </a:lnTo>
                      <a:lnTo>
                        <a:pt x="246" y="48"/>
                      </a:lnTo>
                      <a:lnTo>
                        <a:pt x="250" y="48"/>
                      </a:lnTo>
                      <a:lnTo>
                        <a:pt x="250" y="52"/>
                      </a:lnTo>
                      <a:lnTo>
                        <a:pt x="250" y="56"/>
                      </a:lnTo>
                      <a:lnTo>
                        <a:pt x="250" y="60"/>
                      </a:lnTo>
                      <a:lnTo>
                        <a:pt x="253" y="60"/>
                      </a:lnTo>
                      <a:lnTo>
                        <a:pt x="253" y="64"/>
                      </a:lnTo>
                      <a:lnTo>
                        <a:pt x="257" y="68"/>
                      </a:lnTo>
                      <a:lnTo>
                        <a:pt x="257" y="72"/>
                      </a:lnTo>
                      <a:lnTo>
                        <a:pt x="261" y="76"/>
                      </a:lnTo>
                      <a:lnTo>
                        <a:pt x="261" y="81"/>
                      </a:lnTo>
                      <a:lnTo>
                        <a:pt x="265" y="81"/>
                      </a:lnTo>
                      <a:lnTo>
                        <a:pt x="265" y="85"/>
                      </a:lnTo>
                      <a:lnTo>
                        <a:pt x="269" y="85"/>
                      </a:lnTo>
                      <a:lnTo>
                        <a:pt x="269" y="89"/>
                      </a:lnTo>
                      <a:lnTo>
                        <a:pt x="273" y="89"/>
                      </a:lnTo>
                      <a:lnTo>
                        <a:pt x="276" y="89"/>
                      </a:lnTo>
                      <a:lnTo>
                        <a:pt x="276" y="93"/>
                      </a:lnTo>
                      <a:lnTo>
                        <a:pt x="280" y="93"/>
                      </a:lnTo>
                      <a:lnTo>
                        <a:pt x="284" y="93"/>
                      </a:lnTo>
                      <a:lnTo>
                        <a:pt x="284" y="97"/>
                      </a:lnTo>
                      <a:lnTo>
                        <a:pt x="288" y="97"/>
                      </a:lnTo>
                      <a:lnTo>
                        <a:pt x="292" y="97"/>
                      </a:lnTo>
                      <a:lnTo>
                        <a:pt x="292" y="101"/>
                      </a:lnTo>
                      <a:lnTo>
                        <a:pt x="296" y="101"/>
                      </a:lnTo>
                      <a:lnTo>
                        <a:pt x="299" y="105"/>
                      </a:lnTo>
                      <a:lnTo>
                        <a:pt x="303" y="109"/>
                      </a:lnTo>
                      <a:lnTo>
                        <a:pt x="307" y="113"/>
                      </a:lnTo>
                      <a:lnTo>
                        <a:pt x="311" y="117"/>
                      </a:lnTo>
                      <a:lnTo>
                        <a:pt x="315" y="117"/>
                      </a:lnTo>
                      <a:lnTo>
                        <a:pt x="319" y="117"/>
                      </a:lnTo>
                      <a:lnTo>
                        <a:pt x="322" y="117"/>
                      </a:lnTo>
                      <a:lnTo>
                        <a:pt x="326" y="117"/>
                      </a:lnTo>
                      <a:lnTo>
                        <a:pt x="330" y="117"/>
                      </a:lnTo>
                      <a:lnTo>
                        <a:pt x="334" y="117"/>
                      </a:lnTo>
                      <a:lnTo>
                        <a:pt x="334" y="121"/>
                      </a:lnTo>
                      <a:lnTo>
                        <a:pt x="338" y="121"/>
                      </a:lnTo>
                      <a:lnTo>
                        <a:pt x="342" y="121"/>
                      </a:lnTo>
                      <a:lnTo>
                        <a:pt x="345" y="121"/>
                      </a:lnTo>
                      <a:lnTo>
                        <a:pt x="345" y="125"/>
                      </a:lnTo>
                      <a:lnTo>
                        <a:pt x="349" y="125"/>
                      </a:lnTo>
                      <a:lnTo>
                        <a:pt x="353" y="129"/>
                      </a:lnTo>
                      <a:lnTo>
                        <a:pt x="357" y="133"/>
                      </a:lnTo>
                      <a:lnTo>
                        <a:pt x="361" y="137"/>
                      </a:lnTo>
                      <a:lnTo>
                        <a:pt x="365" y="137"/>
                      </a:lnTo>
                      <a:lnTo>
                        <a:pt x="365" y="141"/>
                      </a:lnTo>
                      <a:lnTo>
                        <a:pt x="368" y="141"/>
                      </a:lnTo>
                      <a:lnTo>
                        <a:pt x="368" y="145"/>
                      </a:lnTo>
                      <a:lnTo>
                        <a:pt x="372" y="145"/>
                      </a:lnTo>
                      <a:lnTo>
                        <a:pt x="372" y="149"/>
                      </a:lnTo>
                      <a:lnTo>
                        <a:pt x="376" y="153"/>
                      </a:lnTo>
                      <a:lnTo>
                        <a:pt x="380" y="153"/>
                      </a:lnTo>
                      <a:lnTo>
                        <a:pt x="380" y="157"/>
                      </a:lnTo>
                      <a:lnTo>
                        <a:pt x="384" y="157"/>
                      </a:lnTo>
                      <a:lnTo>
                        <a:pt x="384" y="161"/>
                      </a:lnTo>
                      <a:lnTo>
                        <a:pt x="388" y="161"/>
                      </a:lnTo>
                      <a:lnTo>
                        <a:pt x="392" y="166"/>
                      </a:lnTo>
                      <a:lnTo>
                        <a:pt x="395" y="166"/>
                      </a:lnTo>
                      <a:lnTo>
                        <a:pt x="395" y="170"/>
                      </a:lnTo>
                      <a:lnTo>
                        <a:pt x="399" y="170"/>
                      </a:lnTo>
                      <a:lnTo>
                        <a:pt x="403" y="174"/>
                      </a:lnTo>
                      <a:lnTo>
                        <a:pt x="403" y="178"/>
                      </a:lnTo>
                      <a:lnTo>
                        <a:pt x="407" y="182"/>
                      </a:lnTo>
                      <a:lnTo>
                        <a:pt x="407" y="186"/>
                      </a:lnTo>
                      <a:lnTo>
                        <a:pt x="407" y="190"/>
                      </a:lnTo>
                      <a:lnTo>
                        <a:pt x="407" y="194"/>
                      </a:lnTo>
                      <a:lnTo>
                        <a:pt x="407" y="198"/>
                      </a:lnTo>
                      <a:lnTo>
                        <a:pt x="407" y="202"/>
                      </a:lnTo>
                      <a:lnTo>
                        <a:pt x="407" y="206"/>
                      </a:lnTo>
                      <a:lnTo>
                        <a:pt x="407" y="210"/>
                      </a:lnTo>
                      <a:lnTo>
                        <a:pt x="407" y="214"/>
                      </a:lnTo>
                      <a:lnTo>
                        <a:pt x="407" y="218"/>
                      </a:lnTo>
                      <a:lnTo>
                        <a:pt x="407" y="222"/>
                      </a:lnTo>
                      <a:lnTo>
                        <a:pt x="407" y="226"/>
                      </a:lnTo>
                      <a:lnTo>
                        <a:pt x="407" y="230"/>
                      </a:lnTo>
                      <a:lnTo>
                        <a:pt x="407" y="234"/>
                      </a:lnTo>
                      <a:lnTo>
                        <a:pt x="411" y="234"/>
                      </a:lnTo>
                      <a:lnTo>
                        <a:pt x="411" y="238"/>
                      </a:lnTo>
                      <a:lnTo>
                        <a:pt x="415" y="238"/>
                      </a:lnTo>
                      <a:lnTo>
                        <a:pt x="418" y="238"/>
                      </a:lnTo>
                      <a:lnTo>
                        <a:pt x="422" y="238"/>
                      </a:lnTo>
                      <a:lnTo>
                        <a:pt x="422" y="242"/>
                      </a:lnTo>
                      <a:lnTo>
                        <a:pt x="426" y="242"/>
                      </a:lnTo>
                      <a:lnTo>
                        <a:pt x="426" y="246"/>
                      </a:lnTo>
                      <a:lnTo>
                        <a:pt x="430" y="246"/>
                      </a:lnTo>
                      <a:lnTo>
                        <a:pt x="430" y="251"/>
                      </a:lnTo>
                      <a:lnTo>
                        <a:pt x="434" y="255"/>
                      </a:lnTo>
                      <a:lnTo>
                        <a:pt x="434" y="259"/>
                      </a:lnTo>
                      <a:lnTo>
                        <a:pt x="434" y="263"/>
                      </a:lnTo>
                      <a:lnTo>
                        <a:pt x="438" y="263"/>
                      </a:lnTo>
                      <a:lnTo>
                        <a:pt x="438" y="267"/>
                      </a:lnTo>
                      <a:lnTo>
                        <a:pt x="441" y="267"/>
                      </a:lnTo>
                      <a:lnTo>
                        <a:pt x="438" y="267"/>
                      </a:lnTo>
                      <a:lnTo>
                        <a:pt x="438" y="271"/>
                      </a:lnTo>
                      <a:lnTo>
                        <a:pt x="434" y="271"/>
                      </a:lnTo>
                      <a:lnTo>
                        <a:pt x="434" y="275"/>
                      </a:lnTo>
                      <a:lnTo>
                        <a:pt x="434" y="279"/>
                      </a:lnTo>
                      <a:lnTo>
                        <a:pt x="438" y="279"/>
                      </a:lnTo>
                      <a:lnTo>
                        <a:pt x="438" y="283"/>
                      </a:lnTo>
                      <a:lnTo>
                        <a:pt x="441" y="283"/>
                      </a:lnTo>
                      <a:lnTo>
                        <a:pt x="441" y="287"/>
                      </a:lnTo>
                      <a:lnTo>
                        <a:pt x="445" y="287"/>
                      </a:lnTo>
                      <a:lnTo>
                        <a:pt x="445" y="291"/>
                      </a:lnTo>
                      <a:lnTo>
                        <a:pt x="449" y="291"/>
                      </a:lnTo>
                      <a:lnTo>
                        <a:pt x="453" y="295"/>
                      </a:lnTo>
                      <a:lnTo>
                        <a:pt x="457" y="295"/>
                      </a:lnTo>
                      <a:lnTo>
                        <a:pt x="461" y="295"/>
                      </a:lnTo>
                      <a:lnTo>
                        <a:pt x="461" y="299"/>
                      </a:lnTo>
                      <a:lnTo>
                        <a:pt x="464" y="299"/>
                      </a:lnTo>
                      <a:lnTo>
                        <a:pt x="468" y="299"/>
                      </a:lnTo>
                      <a:lnTo>
                        <a:pt x="472" y="299"/>
                      </a:lnTo>
                      <a:lnTo>
                        <a:pt x="476" y="299"/>
                      </a:lnTo>
                      <a:lnTo>
                        <a:pt x="480" y="299"/>
                      </a:lnTo>
                      <a:lnTo>
                        <a:pt x="484" y="299"/>
                      </a:lnTo>
                      <a:lnTo>
                        <a:pt x="484" y="303"/>
                      </a:lnTo>
                      <a:lnTo>
                        <a:pt x="487" y="303"/>
                      </a:lnTo>
                      <a:lnTo>
                        <a:pt x="487" y="307"/>
                      </a:lnTo>
                      <a:lnTo>
                        <a:pt x="491" y="307"/>
                      </a:lnTo>
                      <a:lnTo>
                        <a:pt x="491" y="311"/>
                      </a:lnTo>
                      <a:lnTo>
                        <a:pt x="495" y="311"/>
                      </a:lnTo>
                      <a:lnTo>
                        <a:pt x="495" y="315"/>
                      </a:lnTo>
                      <a:lnTo>
                        <a:pt x="499" y="315"/>
                      </a:lnTo>
                      <a:lnTo>
                        <a:pt x="499" y="319"/>
                      </a:lnTo>
                      <a:lnTo>
                        <a:pt x="499" y="323"/>
                      </a:lnTo>
                      <a:lnTo>
                        <a:pt x="503" y="323"/>
                      </a:lnTo>
                      <a:lnTo>
                        <a:pt x="507" y="327"/>
                      </a:lnTo>
                      <a:lnTo>
                        <a:pt x="510" y="327"/>
                      </a:lnTo>
                      <a:lnTo>
                        <a:pt x="510" y="331"/>
                      </a:lnTo>
                      <a:lnTo>
                        <a:pt x="514" y="331"/>
                      </a:lnTo>
                      <a:lnTo>
                        <a:pt x="514" y="336"/>
                      </a:lnTo>
                      <a:lnTo>
                        <a:pt x="518" y="336"/>
                      </a:lnTo>
                      <a:lnTo>
                        <a:pt x="518" y="340"/>
                      </a:lnTo>
                      <a:lnTo>
                        <a:pt x="522" y="344"/>
                      </a:lnTo>
                      <a:lnTo>
                        <a:pt x="522" y="348"/>
                      </a:lnTo>
                      <a:lnTo>
                        <a:pt x="526" y="348"/>
                      </a:lnTo>
                      <a:lnTo>
                        <a:pt x="530" y="352"/>
                      </a:lnTo>
                      <a:lnTo>
                        <a:pt x="530" y="356"/>
                      </a:lnTo>
                      <a:lnTo>
                        <a:pt x="533" y="360"/>
                      </a:lnTo>
                      <a:lnTo>
                        <a:pt x="537" y="360"/>
                      </a:lnTo>
                      <a:lnTo>
                        <a:pt x="537" y="364"/>
                      </a:lnTo>
                      <a:lnTo>
                        <a:pt x="541" y="364"/>
                      </a:lnTo>
                      <a:lnTo>
                        <a:pt x="545" y="364"/>
                      </a:lnTo>
                      <a:lnTo>
                        <a:pt x="545" y="368"/>
                      </a:lnTo>
                      <a:lnTo>
                        <a:pt x="549" y="368"/>
                      </a:lnTo>
                      <a:lnTo>
                        <a:pt x="549" y="372"/>
                      </a:lnTo>
                      <a:lnTo>
                        <a:pt x="553" y="372"/>
                      </a:lnTo>
                      <a:lnTo>
                        <a:pt x="556" y="372"/>
                      </a:lnTo>
                      <a:lnTo>
                        <a:pt x="560" y="372"/>
                      </a:lnTo>
                      <a:lnTo>
                        <a:pt x="560" y="376"/>
                      </a:lnTo>
                      <a:lnTo>
                        <a:pt x="564" y="376"/>
                      </a:lnTo>
                      <a:lnTo>
                        <a:pt x="564" y="372"/>
                      </a:lnTo>
                      <a:lnTo>
                        <a:pt x="568" y="372"/>
                      </a:lnTo>
                      <a:lnTo>
                        <a:pt x="572" y="376"/>
                      </a:lnTo>
                      <a:lnTo>
                        <a:pt x="576" y="376"/>
                      </a:lnTo>
                      <a:lnTo>
                        <a:pt x="579" y="376"/>
                      </a:lnTo>
                      <a:lnTo>
                        <a:pt x="579" y="380"/>
                      </a:lnTo>
                      <a:lnTo>
                        <a:pt x="583" y="380"/>
                      </a:lnTo>
                      <a:lnTo>
                        <a:pt x="583" y="384"/>
                      </a:lnTo>
                      <a:lnTo>
                        <a:pt x="587" y="388"/>
                      </a:lnTo>
                      <a:lnTo>
                        <a:pt x="587" y="392"/>
                      </a:lnTo>
                      <a:lnTo>
                        <a:pt x="591" y="396"/>
                      </a:lnTo>
                      <a:lnTo>
                        <a:pt x="595" y="400"/>
                      </a:lnTo>
                      <a:lnTo>
                        <a:pt x="599" y="400"/>
                      </a:lnTo>
                      <a:lnTo>
                        <a:pt x="599" y="404"/>
                      </a:lnTo>
                      <a:lnTo>
                        <a:pt x="602" y="404"/>
                      </a:lnTo>
                      <a:lnTo>
                        <a:pt x="602" y="408"/>
                      </a:lnTo>
                      <a:lnTo>
                        <a:pt x="606" y="408"/>
                      </a:lnTo>
                      <a:lnTo>
                        <a:pt x="606" y="412"/>
                      </a:lnTo>
                      <a:lnTo>
                        <a:pt x="610" y="412"/>
                      </a:lnTo>
                      <a:lnTo>
                        <a:pt x="606" y="412"/>
                      </a:lnTo>
                      <a:lnTo>
                        <a:pt x="606" y="416"/>
                      </a:lnTo>
                      <a:lnTo>
                        <a:pt x="602" y="416"/>
                      </a:lnTo>
                      <a:lnTo>
                        <a:pt x="602" y="420"/>
                      </a:lnTo>
                      <a:lnTo>
                        <a:pt x="602" y="425"/>
                      </a:lnTo>
                      <a:lnTo>
                        <a:pt x="599" y="425"/>
                      </a:lnTo>
                      <a:lnTo>
                        <a:pt x="599" y="429"/>
                      </a:lnTo>
                      <a:lnTo>
                        <a:pt x="599" y="433"/>
                      </a:lnTo>
                      <a:lnTo>
                        <a:pt x="599" y="437"/>
                      </a:lnTo>
                      <a:lnTo>
                        <a:pt x="595" y="437"/>
                      </a:lnTo>
                      <a:lnTo>
                        <a:pt x="595" y="441"/>
                      </a:lnTo>
                      <a:lnTo>
                        <a:pt x="595" y="445"/>
                      </a:lnTo>
                      <a:lnTo>
                        <a:pt x="591" y="445"/>
                      </a:lnTo>
                      <a:lnTo>
                        <a:pt x="591" y="449"/>
                      </a:lnTo>
                      <a:lnTo>
                        <a:pt x="587" y="449"/>
                      </a:lnTo>
                      <a:lnTo>
                        <a:pt x="587" y="453"/>
                      </a:lnTo>
                      <a:lnTo>
                        <a:pt x="583" y="457"/>
                      </a:lnTo>
                      <a:lnTo>
                        <a:pt x="583" y="461"/>
                      </a:lnTo>
                      <a:lnTo>
                        <a:pt x="579" y="461"/>
                      </a:lnTo>
                      <a:lnTo>
                        <a:pt x="579" y="465"/>
                      </a:lnTo>
                      <a:lnTo>
                        <a:pt x="579" y="469"/>
                      </a:lnTo>
                      <a:lnTo>
                        <a:pt x="576" y="469"/>
                      </a:lnTo>
                      <a:lnTo>
                        <a:pt x="576" y="473"/>
                      </a:lnTo>
                      <a:lnTo>
                        <a:pt x="572" y="473"/>
                      </a:lnTo>
                      <a:lnTo>
                        <a:pt x="568" y="477"/>
                      </a:lnTo>
                      <a:lnTo>
                        <a:pt x="564" y="477"/>
                      </a:lnTo>
                      <a:lnTo>
                        <a:pt x="560" y="477"/>
                      </a:lnTo>
                      <a:lnTo>
                        <a:pt x="556" y="477"/>
                      </a:lnTo>
                      <a:lnTo>
                        <a:pt x="556" y="473"/>
                      </a:lnTo>
                      <a:lnTo>
                        <a:pt x="553" y="473"/>
                      </a:lnTo>
                      <a:lnTo>
                        <a:pt x="549" y="477"/>
                      </a:lnTo>
                      <a:lnTo>
                        <a:pt x="545" y="477"/>
                      </a:lnTo>
                      <a:lnTo>
                        <a:pt x="541" y="477"/>
                      </a:lnTo>
                      <a:lnTo>
                        <a:pt x="541" y="481"/>
                      </a:lnTo>
                      <a:lnTo>
                        <a:pt x="541" y="477"/>
                      </a:lnTo>
                      <a:lnTo>
                        <a:pt x="537" y="477"/>
                      </a:lnTo>
                      <a:lnTo>
                        <a:pt x="533" y="473"/>
                      </a:lnTo>
                      <a:lnTo>
                        <a:pt x="533" y="469"/>
                      </a:lnTo>
                      <a:lnTo>
                        <a:pt x="533" y="465"/>
                      </a:lnTo>
                      <a:lnTo>
                        <a:pt x="530" y="465"/>
                      </a:lnTo>
                      <a:lnTo>
                        <a:pt x="530" y="461"/>
                      </a:lnTo>
                      <a:lnTo>
                        <a:pt x="530" y="465"/>
                      </a:lnTo>
                      <a:lnTo>
                        <a:pt x="530" y="461"/>
                      </a:lnTo>
                      <a:lnTo>
                        <a:pt x="526" y="461"/>
                      </a:lnTo>
                      <a:lnTo>
                        <a:pt x="522" y="461"/>
                      </a:lnTo>
                      <a:lnTo>
                        <a:pt x="518" y="461"/>
                      </a:lnTo>
                      <a:lnTo>
                        <a:pt x="514" y="461"/>
                      </a:lnTo>
                      <a:lnTo>
                        <a:pt x="514" y="457"/>
                      </a:lnTo>
                      <a:lnTo>
                        <a:pt x="510" y="457"/>
                      </a:lnTo>
                      <a:lnTo>
                        <a:pt x="507" y="457"/>
                      </a:lnTo>
                      <a:lnTo>
                        <a:pt x="507" y="453"/>
                      </a:lnTo>
                      <a:lnTo>
                        <a:pt x="503" y="453"/>
                      </a:lnTo>
                      <a:lnTo>
                        <a:pt x="499" y="453"/>
                      </a:lnTo>
                      <a:lnTo>
                        <a:pt x="495" y="449"/>
                      </a:lnTo>
                      <a:lnTo>
                        <a:pt x="491" y="449"/>
                      </a:lnTo>
                      <a:lnTo>
                        <a:pt x="487" y="445"/>
                      </a:lnTo>
                      <a:lnTo>
                        <a:pt x="484" y="441"/>
                      </a:lnTo>
                      <a:lnTo>
                        <a:pt x="480" y="437"/>
                      </a:lnTo>
                      <a:lnTo>
                        <a:pt x="476" y="433"/>
                      </a:lnTo>
                      <a:lnTo>
                        <a:pt x="472" y="433"/>
                      </a:lnTo>
                      <a:lnTo>
                        <a:pt x="468" y="433"/>
                      </a:lnTo>
                      <a:lnTo>
                        <a:pt x="464" y="433"/>
                      </a:lnTo>
                      <a:lnTo>
                        <a:pt x="461" y="433"/>
                      </a:lnTo>
                      <a:lnTo>
                        <a:pt x="457" y="433"/>
                      </a:lnTo>
                      <a:lnTo>
                        <a:pt x="453" y="429"/>
                      </a:lnTo>
                      <a:lnTo>
                        <a:pt x="449" y="429"/>
                      </a:lnTo>
                      <a:lnTo>
                        <a:pt x="445" y="429"/>
                      </a:lnTo>
                      <a:lnTo>
                        <a:pt x="445" y="425"/>
                      </a:lnTo>
                      <a:lnTo>
                        <a:pt x="441" y="425"/>
                      </a:lnTo>
                      <a:lnTo>
                        <a:pt x="438" y="425"/>
                      </a:lnTo>
                      <a:lnTo>
                        <a:pt x="438" y="420"/>
                      </a:lnTo>
                      <a:lnTo>
                        <a:pt x="434" y="416"/>
                      </a:lnTo>
                      <a:lnTo>
                        <a:pt x="430" y="416"/>
                      </a:lnTo>
                      <a:lnTo>
                        <a:pt x="430" y="412"/>
                      </a:lnTo>
                      <a:lnTo>
                        <a:pt x="426" y="412"/>
                      </a:lnTo>
                      <a:lnTo>
                        <a:pt x="422" y="412"/>
                      </a:lnTo>
                      <a:lnTo>
                        <a:pt x="418" y="412"/>
                      </a:lnTo>
                      <a:lnTo>
                        <a:pt x="415" y="412"/>
                      </a:lnTo>
                      <a:lnTo>
                        <a:pt x="411" y="412"/>
                      </a:lnTo>
                      <a:lnTo>
                        <a:pt x="407" y="412"/>
                      </a:lnTo>
                      <a:lnTo>
                        <a:pt x="403" y="412"/>
                      </a:lnTo>
                      <a:lnTo>
                        <a:pt x="399" y="408"/>
                      </a:lnTo>
                      <a:lnTo>
                        <a:pt x="395" y="408"/>
                      </a:lnTo>
                      <a:lnTo>
                        <a:pt x="392" y="408"/>
                      </a:lnTo>
                      <a:lnTo>
                        <a:pt x="388" y="408"/>
                      </a:lnTo>
                      <a:lnTo>
                        <a:pt x="384" y="408"/>
                      </a:lnTo>
                      <a:lnTo>
                        <a:pt x="384" y="404"/>
                      </a:lnTo>
                      <a:lnTo>
                        <a:pt x="380" y="404"/>
                      </a:lnTo>
                      <a:lnTo>
                        <a:pt x="380" y="400"/>
                      </a:lnTo>
                      <a:lnTo>
                        <a:pt x="376" y="400"/>
                      </a:lnTo>
                      <a:lnTo>
                        <a:pt x="376" y="396"/>
                      </a:lnTo>
                      <a:lnTo>
                        <a:pt x="372" y="396"/>
                      </a:lnTo>
                      <a:lnTo>
                        <a:pt x="372" y="392"/>
                      </a:lnTo>
                      <a:lnTo>
                        <a:pt x="368" y="392"/>
                      </a:lnTo>
                      <a:lnTo>
                        <a:pt x="368" y="388"/>
                      </a:lnTo>
                      <a:lnTo>
                        <a:pt x="365" y="388"/>
                      </a:lnTo>
                      <a:lnTo>
                        <a:pt x="365" y="384"/>
                      </a:lnTo>
                      <a:lnTo>
                        <a:pt x="361" y="384"/>
                      </a:lnTo>
                      <a:lnTo>
                        <a:pt x="357" y="384"/>
                      </a:lnTo>
                      <a:lnTo>
                        <a:pt x="357" y="380"/>
                      </a:lnTo>
                      <a:lnTo>
                        <a:pt x="353" y="380"/>
                      </a:lnTo>
                      <a:lnTo>
                        <a:pt x="349" y="380"/>
                      </a:lnTo>
                      <a:lnTo>
                        <a:pt x="349" y="376"/>
                      </a:lnTo>
                      <a:lnTo>
                        <a:pt x="345" y="376"/>
                      </a:lnTo>
                      <a:lnTo>
                        <a:pt x="342" y="372"/>
                      </a:lnTo>
                      <a:lnTo>
                        <a:pt x="342" y="368"/>
                      </a:lnTo>
                      <a:lnTo>
                        <a:pt x="338" y="368"/>
                      </a:lnTo>
                      <a:lnTo>
                        <a:pt x="338" y="364"/>
                      </a:lnTo>
                      <a:lnTo>
                        <a:pt x="334" y="364"/>
                      </a:lnTo>
                      <a:lnTo>
                        <a:pt x="334" y="360"/>
                      </a:lnTo>
                      <a:lnTo>
                        <a:pt x="330" y="360"/>
                      </a:lnTo>
                      <a:lnTo>
                        <a:pt x="330" y="356"/>
                      </a:lnTo>
                      <a:lnTo>
                        <a:pt x="326" y="352"/>
                      </a:lnTo>
                      <a:lnTo>
                        <a:pt x="322" y="352"/>
                      </a:lnTo>
                      <a:lnTo>
                        <a:pt x="322" y="348"/>
                      </a:lnTo>
                      <a:lnTo>
                        <a:pt x="319" y="348"/>
                      </a:lnTo>
                      <a:lnTo>
                        <a:pt x="315" y="344"/>
                      </a:lnTo>
                      <a:lnTo>
                        <a:pt x="315" y="340"/>
                      </a:lnTo>
                      <a:lnTo>
                        <a:pt x="315" y="336"/>
                      </a:lnTo>
                      <a:lnTo>
                        <a:pt x="311" y="336"/>
                      </a:lnTo>
                      <a:lnTo>
                        <a:pt x="311" y="331"/>
                      </a:lnTo>
                      <a:lnTo>
                        <a:pt x="307" y="327"/>
                      </a:lnTo>
                      <a:lnTo>
                        <a:pt x="303" y="327"/>
                      </a:lnTo>
                      <a:lnTo>
                        <a:pt x="299" y="327"/>
                      </a:lnTo>
                      <a:lnTo>
                        <a:pt x="299" y="323"/>
                      </a:lnTo>
                      <a:lnTo>
                        <a:pt x="296" y="323"/>
                      </a:lnTo>
                      <a:lnTo>
                        <a:pt x="296" y="327"/>
                      </a:lnTo>
                      <a:lnTo>
                        <a:pt x="292" y="327"/>
                      </a:lnTo>
                      <a:lnTo>
                        <a:pt x="292" y="323"/>
                      </a:lnTo>
                      <a:lnTo>
                        <a:pt x="288" y="323"/>
                      </a:lnTo>
                      <a:lnTo>
                        <a:pt x="284" y="323"/>
                      </a:lnTo>
                      <a:lnTo>
                        <a:pt x="280" y="323"/>
                      </a:lnTo>
                      <a:lnTo>
                        <a:pt x="280" y="319"/>
                      </a:lnTo>
                      <a:lnTo>
                        <a:pt x="276" y="319"/>
                      </a:lnTo>
                      <a:lnTo>
                        <a:pt x="273" y="319"/>
                      </a:lnTo>
                      <a:lnTo>
                        <a:pt x="269" y="315"/>
                      </a:lnTo>
                      <a:lnTo>
                        <a:pt x="265" y="315"/>
                      </a:lnTo>
                      <a:lnTo>
                        <a:pt x="261" y="319"/>
                      </a:lnTo>
                      <a:lnTo>
                        <a:pt x="257" y="319"/>
                      </a:lnTo>
                      <a:lnTo>
                        <a:pt x="253" y="319"/>
                      </a:lnTo>
                      <a:lnTo>
                        <a:pt x="250" y="319"/>
                      </a:lnTo>
                      <a:lnTo>
                        <a:pt x="246" y="319"/>
                      </a:lnTo>
                      <a:lnTo>
                        <a:pt x="242" y="319"/>
                      </a:lnTo>
                      <a:lnTo>
                        <a:pt x="238" y="319"/>
                      </a:lnTo>
                      <a:lnTo>
                        <a:pt x="234" y="319"/>
                      </a:lnTo>
                      <a:lnTo>
                        <a:pt x="230" y="319"/>
                      </a:lnTo>
                      <a:lnTo>
                        <a:pt x="227" y="319"/>
                      </a:lnTo>
                      <a:lnTo>
                        <a:pt x="223" y="319"/>
                      </a:lnTo>
                      <a:lnTo>
                        <a:pt x="219" y="319"/>
                      </a:lnTo>
                      <a:lnTo>
                        <a:pt x="215" y="319"/>
                      </a:lnTo>
                      <a:lnTo>
                        <a:pt x="211" y="319"/>
                      </a:lnTo>
                      <a:lnTo>
                        <a:pt x="211" y="323"/>
                      </a:lnTo>
                      <a:lnTo>
                        <a:pt x="207" y="323"/>
                      </a:lnTo>
                      <a:lnTo>
                        <a:pt x="204" y="323"/>
                      </a:lnTo>
                      <a:lnTo>
                        <a:pt x="204" y="327"/>
                      </a:lnTo>
                      <a:lnTo>
                        <a:pt x="200" y="327"/>
                      </a:lnTo>
                      <a:lnTo>
                        <a:pt x="196" y="327"/>
                      </a:lnTo>
                      <a:lnTo>
                        <a:pt x="192" y="327"/>
                      </a:lnTo>
                      <a:lnTo>
                        <a:pt x="188" y="323"/>
                      </a:lnTo>
                      <a:lnTo>
                        <a:pt x="184" y="323"/>
                      </a:lnTo>
                      <a:lnTo>
                        <a:pt x="181" y="323"/>
                      </a:lnTo>
                      <a:lnTo>
                        <a:pt x="177" y="323"/>
                      </a:lnTo>
                      <a:lnTo>
                        <a:pt x="173" y="323"/>
                      </a:lnTo>
                      <a:lnTo>
                        <a:pt x="169" y="319"/>
                      </a:lnTo>
                      <a:lnTo>
                        <a:pt x="165" y="319"/>
                      </a:lnTo>
                      <a:lnTo>
                        <a:pt x="161" y="315"/>
                      </a:lnTo>
                      <a:lnTo>
                        <a:pt x="161" y="311"/>
                      </a:lnTo>
                      <a:lnTo>
                        <a:pt x="158" y="311"/>
                      </a:lnTo>
                      <a:lnTo>
                        <a:pt x="158" y="307"/>
                      </a:lnTo>
                      <a:lnTo>
                        <a:pt x="158" y="303"/>
                      </a:lnTo>
                      <a:lnTo>
                        <a:pt x="158" y="299"/>
                      </a:lnTo>
                      <a:lnTo>
                        <a:pt x="154" y="299"/>
                      </a:lnTo>
                      <a:lnTo>
                        <a:pt x="158" y="299"/>
                      </a:lnTo>
                      <a:lnTo>
                        <a:pt x="158" y="295"/>
                      </a:lnTo>
                      <a:lnTo>
                        <a:pt x="154" y="295"/>
                      </a:lnTo>
                      <a:lnTo>
                        <a:pt x="154" y="291"/>
                      </a:lnTo>
                      <a:lnTo>
                        <a:pt x="158" y="287"/>
                      </a:lnTo>
                      <a:lnTo>
                        <a:pt x="154" y="287"/>
                      </a:lnTo>
                      <a:lnTo>
                        <a:pt x="150" y="283"/>
                      </a:lnTo>
                      <a:lnTo>
                        <a:pt x="146" y="283"/>
                      </a:lnTo>
                      <a:lnTo>
                        <a:pt x="146" y="279"/>
                      </a:lnTo>
                      <a:lnTo>
                        <a:pt x="142" y="279"/>
                      </a:lnTo>
                      <a:lnTo>
                        <a:pt x="142" y="275"/>
                      </a:lnTo>
                      <a:lnTo>
                        <a:pt x="138" y="275"/>
                      </a:lnTo>
                      <a:lnTo>
                        <a:pt x="138" y="271"/>
                      </a:lnTo>
                      <a:lnTo>
                        <a:pt x="135" y="271"/>
                      </a:lnTo>
                      <a:lnTo>
                        <a:pt x="131" y="271"/>
                      </a:lnTo>
                      <a:lnTo>
                        <a:pt x="131" y="267"/>
                      </a:lnTo>
                      <a:lnTo>
                        <a:pt x="127" y="263"/>
                      </a:lnTo>
                      <a:lnTo>
                        <a:pt x="123" y="263"/>
                      </a:lnTo>
                      <a:lnTo>
                        <a:pt x="123" y="259"/>
                      </a:lnTo>
                      <a:lnTo>
                        <a:pt x="119" y="259"/>
                      </a:lnTo>
                      <a:lnTo>
                        <a:pt x="115" y="255"/>
                      </a:lnTo>
                      <a:lnTo>
                        <a:pt x="115" y="251"/>
                      </a:lnTo>
                      <a:lnTo>
                        <a:pt x="112" y="251"/>
                      </a:lnTo>
                      <a:lnTo>
                        <a:pt x="112" y="246"/>
                      </a:lnTo>
                      <a:lnTo>
                        <a:pt x="108" y="246"/>
                      </a:lnTo>
                      <a:lnTo>
                        <a:pt x="104" y="246"/>
                      </a:lnTo>
                      <a:lnTo>
                        <a:pt x="104" y="242"/>
                      </a:lnTo>
                      <a:lnTo>
                        <a:pt x="100" y="242"/>
                      </a:lnTo>
                      <a:lnTo>
                        <a:pt x="96" y="238"/>
                      </a:lnTo>
                      <a:lnTo>
                        <a:pt x="92" y="238"/>
                      </a:lnTo>
                      <a:lnTo>
                        <a:pt x="92" y="234"/>
                      </a:lnTo>
                      <a:lnTo>
                        <a:pt x="89" y="234"/>
                      </a:lnTo>
                      <a:lnTo>
                        <a:pt x="85" y="234"/>
                      </a:lnTo>
                      <a:lnTo>
                        <a:pt x="81" y="234"/>
                      </a:lnTo>
                      <a:lnTo>
                        <a:pt x="77" y="234"/>
                      </a:lnTo>
                      <a:lnTo>
                        <a:pt x="73" y="230"/>
                      </a:lnTo>
                      <a:lnTo>
                        <a:pt x="69" y="230"/>
                      </a:lnTo>
                      <a:lnTo>
                        <a:pt x="66" y="230"/>
                      </a:lnTo>
                      <a:lnTo>
                        <a:pt x="66" y="226"/>
                      </a:lnTo>
                      <a:lnTo>
                        <a:pt x="62" y="226"/>
                      </a:lnTo>
                      <a:lnTo>
                        <a:pt x="62" y="222"/>
                      </a:lnTo>
                      <a:lnTo>
                        <a:pt x="58" y="222"/>
                      </a:lnTo>
                      <a:lnTo>
                        <a:pt x="54" y="222"/>
                      </a:lnTo>
                      <a:lnTo>
                        <a:pt x="50" y="222"/>
                      </a:lnTo>
                      <a:lnTo>
                        <a:pt x="46" y="222"/>
                      </a:lnTo>
                      <a:lnTo>
                        <a:pt x="46" y="218"/>
                      </a:lnTo>
                      <a:lnTo>
                        <a:pt x="43" y="218"/>
                      </a:lnTo>
                      <a:lnTo>
                        <a:pt x="39" y="218"/>
                      </a:lnTo>
                      <a:lnTo>
                        <a:pt x="35" y="218"/>
                      </a:lnTo>
                      <a:lnTo>
                        <a:pt x="35" y="214"/>
                      </a:lnTo>
                      <a:lnTo>
                        <a:pt x="35" y="210"/>
                      </a:lnTo>
                      <a:lnTo>
                        <a:pt x="31" y="210"/>
                      </a:lnTo>
                      <a:lnTo>
                        <a:pt x="27" y="210"/>
                      </a:lnTo>
                      <a:lnTo>
                        <a:pt x="23" y="210"/>
                      </a:lnTo>
                      <a:lnTo>
                        <a:pt x="20" y="210"/>
                      </a:lnTo>
                      <a:lnTo>
                        <a:pt x="16" y="210"/>
                      </a:lnTo>
                      <a:lnTo>
                        <a:pt x="12" y="210"/>
                      </a:lnTo>
                      <a:lnTo>
                        <a:pt x="8" y="210"/>
                      </a:lnTo>
                      <a:lnTo>
                        <a:pt x="4" y="210"/>
                      </a:lnTo>
                      <a:lnTo>
                        <a:pt x="0" y="210"/>
                      </a:lnTo>
                      <a:lnTo>
                        <a:pt x="12" y="194"/>
                      </a:lnTo>
                      <a:lnTo>
                        <a:pt x="20" y="186"/>
                      </a:lnTo>
                      <a:lnTo>
                        <a:pt x="23" y="178"/>
                      </a:lnTo>
                      <a:lnTo>
                        <a:pt x="27" y="178"/>
                      </a:lnTo>
                      <a:lnTo>
                        <a:pt x="27" y="174"/>
                      </a:lnTo>
                      <a:lnTo>
                        <a:pt x="35" y="170"/>
                      </a:lnTo>
                      <a:lnTo>
                        <a:pt x="39" y="166"/>
                      </a:lnTo>
                      <a:lnTo>
                        <a:pt x="43" y="157"/>
                      </a:lnTo>
                      <a:lnTo>
                        <a:pt x="43" y="153"/>
                      </a:lnTo>
                      <a:lnTo>
                        <a:pt x="46" y="153"/>
                      </a:lnTo>
                      <a:lnTo>
                        <a:pt x="50" y="145"/>
                      </a:lnTo>
                      <a:lnTo>
                        <a:pt x="54" y="145"/>
                      </a:lnTo>
                      <a:lnTo>
                        <a:pt x="54" y="141"/>
                      </a:lnTo>
                      <a:lnTo>
                        <a:pt x="58" y="141"/>
                      </a:lnTo>
                      <a:lnTo>
                        <a:pt x="58" y="137"/>
                      </a:lnTo>
                      <a:lnTo>
                        <a:pt x="54" y="137"/>
                      </a:lnTo>
                      <a:lnTo>
                        <a:pt x="58" y="137"/>
                      </a:lnTo>
                      <a:lnTo>
                        <a:pt x="58" y="133"/>
                      </a:lnTo>
                      <a:lnTo>
                        <a:pt x="58" y="137"/>
                      </a:lnTo>
                      <a:lnTo>
                        <a:pt x="62" y="137"/>
                      </a:lnTo>
                      <a:lnTo>
                        <a:pt x="62" y="133"/>
                      </a:lnTo>
                      <a:lnTo>
                        <a:pt x="66" y="137"/>
                      </a:lnTo>
                      <a:lnTo>
                        <a:pt x="66" y="133"/>
                      </a:lnTo>
                      <a:lnTo>
                        <a:pt x="92" y="24"/>
                      </a:lnTo>
                      <a:lnTo>
                        <a:pt x="92" y="28"/>
                      </a:lnTo>
                      <a:lnTo>
                        <a:pt x="96" y="28"/>
                      </a:lnTo>
                      <a:lnTo>
                        <a:pt x="96" y="32"/>
                      </a:lnTo>
                      <a:lnTo>
                        <a:pt x="100" y="32"/>
                      </a:lnTo>
                      <a:lnTo>
                        <a:pt x="100" y="36"/>
                      </a:lnTo>
                      <a:lnTo>
                        <a:pt x="104" y="36"/>
                      </a:lnTo>
                      <a:lnTo>
                        <a:pt x="108" y="40"/>
                      </a:lnTo>
                      <a:lnTo>
                        <a:pt x="112" y="40"/>
                      </a:lnTo>
                      <a:lnTo>
                        <a:pt x="112" y="44"/>
                      </a:lnTo>
                      <a:lnTo>
                        <a:pt x="115" y="44"/>
                      </a:lnTo>
                      <a:lnTo>
                        <a:pt x="115" y="48"/>
                      </a:lnTo>
                      <a:lnTo>
                        <a:pt x="119" y="48"/>
                      </a:lnTo>
                      <a:lnTo>
                        <a:pt x="123" y="48"/>
                      </a:lnTo>
                      <a:lnTo>
                        <a:pt x="127" y="48"/>
                      </a:lnTo>
                      <a:lnTo>
                        <a:pt x="127" y="52"/>
                      </a:lnTo>
                      <a:lnTo>
                        <a:pt x="131" y="52"/>
                      </a:lnTo>
                      <a:lnTo>
                        <a:pt x="131" y="56"/>
                      </a:lnTo>
                      <a:lnTo>
                        <a:pt x="135" y="56"/>
                      </a:lnTo>
                      <a:lnTo>
                        <a:pt x="135" y="60"/>
                      </a:lnTo>
                      <a:lnTo>
                        <a:pt x="138" y="60"/>
                      </a:lnTo>
                      <a:lnTo>
                        <a:pt x="138" y="64"/>
                      </a:lnTo>
                      <a:lnTo>
                        <a:pt x="142" y="64"/>
                      </a:lnTo>
                      <a:lnTo>
                        <a:pt x="142" y="68"/>
                      </a:lnTo>
                      <a:lnTo>
                        <a:pt x="142" y="72"/>
                      </a:lnTo>
                      <a:lnTo>
                        <a:pt x="142" y="76"/>
                      </a:lnTo>
                      <a:lnTo>
                        <a:pt x="142" y="81"/>
                      </a:lnTo>
                      <a:lnTo>
                        <a:pt x="142" y="85"/>
                      </a:lnTo>
                      <a:lnTo>
                        <a:pt x="138" y="85"/>
                      </a:lnTo>
                      <a:lnTo>
                        <a:pt x="138" y="89"/>
                      </a:lnTo>
                      <a:lnTo>
                        <a:pt x="138" y="93"/>
                      </a:lnTo>
                      <a:lnTo>
                        <a:pt x="138" y="97"/>
                      </a:lnTo>
                      <a:lnTo>
                        <a:pt x="138" y="101"/>
                      </a:lnTo>
                      <a:lnTo>
                        <a:pt x="138" y="105"/>
                      </a:lnTo>
                      <a:lnTo>
                        <a:pt x="142" y="105"/>
                      </a:lnTo>
                      <a:lnTo>
                        <a:pt x="142" y="109"/>
                      </a:lnTo>
                      <a:lnTo>
                        <a:pt x="142" y="113"/>
                      </a:lnTo>
                      <a:lnTo>
                        <a:pt x="142" y="117"/>
                      </a:lnTo>
                      <a:lnTo>
                        <a:pt x="142" y="121"/>
                      </a:lnTo>
                      <a:lnTo>
                        <a:pt x="146" y="121"/>
                      </a:lnTo>
                      <a:lnTo>
                        <a:pt x="146" y="125"/>
                      </a:lnTo>
                      <a:lnTo>
                        <a:pt x="146" y="129"/>
                      </a:lnTo>
                      <a:lnTo>
                        <a:pt x="150" y="129"/>
                      </a:lnTo>
                      <a:lnTo>
                        <a:pt x="150" y="133"/>
                      </a:lnTo>
                      <a:lnTo>
                        <a:pt x="150" y="137"/>
                      </a:lnTo>
                      <a:lnTo>
                        <a:pt x="154" y="137"/>
                      </a:lnTo>
                      <a:lnTo>
                        <a:pt x="154" y="141"/>
                      </a:lnTo>
                      <a:lnTo>
                        <a:pt x="158" y="141"/>
                      </a:lnTo>
                      <a:lnTo>
                        <a:pt x="158" y="145"/>
                      </a:lnTo>
                      <a:lnTo>
                        <a:pt x="161" y="145"/>
                      </a:lnTo>
                      <a:lnTo>
                        <a:pt x="161" y="149"/>
                      </a:lnTo>
                      <a:lnTo>
                        <a:pt x="165" y="149"/>
                      </a:lnTo>
                      <a:lnTo>
                        <a:pt x="165" y="153"/>
                      </a:lnTo>
                      <a:lnTo>
                        <a:pt x="165" y="157"/>
                      </a:lnTo>
                      <a:lnTo>
                        <a:pt x="169" y="157"/>
                      </a:lnTo>
                      <a:lnTo>
                        <a:pt x="169" y="161"/>
                      </a:lnTo>
                      <a:lnTo>
                        <a:pt x="169" y="166"/>
                      </a:lnTo>
                      <a:lnTo>
                        <a:pt x="173" y="166"/>
                      </a:lnTo>
                      <a:lnTo>
                        <a:pt x="173" y="170"/>
                      </a:lnTo>
                      <a:lnTo>
                        <a:pt x="177" y="170"/>
                      </a:lnTo>
                      <a:lnTo>
                        <a:pt x="177" y="174"/>
                      </a:lnTo>
                      <a:lnTo>
                        <a:pt x="181" y="174"/>
                      </a:lnTo>
                      <a:lnTo>
                        <a:pt x="181" y="178"/>
                      </a:lnTo>
                      <a:lnTo>
                        <a:pt x="184" y="178"/>
                      </a:lnTo>
                      <a:lnTo>
                        <a:pt x="184" y="182"/>
                      </a:lnTo>
                      <a:lnTo>
                        <a:pt x="188" y="182"/>
                      </a:lnTo>
                      <a:lnTo>
                        <a:pt x="188" y="186"/>
                      </a:lnTo>
                      <a:lnTo>
                        <a:pt x="192" y="186"/>
                      </a:lnTo>
                      <a:lnTo>
                        <a:pt x="196" y="186"/>
                      </a:lnTo>
                      <a:lnTo>
                        <a:pt x="196" y="190"/>
                      </a:lnTo>
                      <a:lnTo>
                        <a:pt x="200" y="190"/>
                      </a:lnTo>
                      <a:lnTo>
                        <a:pt x="204" y="190"/>
                      </a:lnTo>
                      <a:lnTo>
                        <a:pt x="207" y="194"/>
                      </a:lnTo>
                      <a:lnTo>
                        <a:pt x="211" y="194"/>
                      </a:lnTo>
                      <a:lnTo>
                        <a:pt x="215" y="194"/>
                      </a:lnTo>
                      <a:lnTo>
                        <a:pt x="215" y="198"/>
                      </a:lnTo>
                      <a:lnTo>
                        <a:pt x="219" y="198"/>
                      </a:lnTo>
                      <a:lnTo>
                        <a:pt x="223" y="198"/>
                      </a:lnTo>
                      <a:lnTo>
                        <a:pt x="227" y="198"/>
                      </a:lnTo>
                      <a:lnTo>
                        <a:pt x="230" y="202"/>
                      </a:lnTo>
                      <a:lnTo>
                        <a:pt x="234" y="202"/>
                      </a:lnTo>
                      <a:lnTo>
                        <a:pt x="234" y="198"/>
                      </a:lnTo>
                      <a:lnTo>
                        <a:pt x="238" y="198"/>
                      </a:lnTo>
                      <a:lnTo>
                        <a:pt x="242" y="198"/>
                      </a:lnTo>
                      <a:lnTo>
                        <a:pt x="246" y="198"/>
                      </a:lnTo>
                      <a:lnTo>
                        <a:pt x="250" y="198"/>
                      </a:lnTo>
                      <a:lnTo>
                        <a:pt x="250" y="202"/>
                      </a:lnTo>
                      <a:lnTo>
                        <a:pt x="253" y="206"/>
                      </a:lnTo>
                      <a:lnTo>
                        <a:pt x="253" y="210"/>
                      </a:lnTo>
                      <a:lnTo>
                        <a:pt x="257" y="210"/>
                      </a:lnTo>
                      <a:lnTo>
                        <a:pt x="257" y="214"/>
                      </a:lnTo>
                      <a:lnTo>
                        <a:pt x="261" y="218"/>
                      </a:lnTo>
                      <a:lnTo>
                        <a:pt x="265" y="218"/>
                      </a:lnTo>
                      <a:lnTo>
                        <a:pt x="265" y="222"/>
                      </a:lnTo>
                      <a:lnTo>
                        <a:pt x="269" y="226"/>
                      </a:lnTo>
                      <a:lnTo>
                        <a:pt x="273" y="226"/>
                      </a:lnTo>
                      <a:lnTo>
                        <a:pt x="276" y="226"/>
                      </a:lnTo>
                      <a:lnTo>
                        <a:pt x="280" y="222"/>
                      </a:lnTo>
                      <a:lnTo>
                        <a:pt x="280" y="218"/>
                      </a:lnTo>
                      <a:lnTo>
                        <a:pt x="284" y="218"/>
                      </a:lnTo>
                      <a:lnTo>
                        <a:pt x="288" y="214"/>
                      </a:lnTo>
                      <a:lnTo>
                        <a:pt x="292" y="214"/>
                      </a:lnTo>
                      <a:lnTo>
                        <a:pt x="292" y="210"/>
                      </a:lnTo>
                      <a:lnTo>
                        <a:pt x="288" y="210"/>
                      </a:lnTo>
                      <a:lnTo>
                        <a:pt x="288" y="206"/>
                      </a:lnTo>
                      <a:lnTo>
                        <a:pt x="288" y="202"/>
                      </a:lnTo>
                      <a:lnTo>
                        <a:pt x="288" y="198"/>
                      </a:lnTo>
                      <a:lnTo>
                        <a:pt x="288" y="194"/>
                      </a:lnTo>
                      <a:lnTo>
                        <a:pt x="288" y="190"/>
                      </a:lnTo>
                      <a:lnTo>
                        <a:pt x="292" y="190"/>
                      </a:lnTo>
                      <a:lnTo>
                        <a:pt x="292" y="186"/>
                      </a:lnTo>
                      <a:lnTo>
                        <a:pt x="292" y="182"/>
                      </a:lnTo>
                      <a:lnTo>
                        <a:pt x="292" y="178"/>
                      </a:lnTo>
                      <a:lnTo>
                        <a:pt x="292" y="174"/>
                      </a:lnTo>
                      <a:lnTo>
                        <a:pt x="288" y="174"/>
                      </a:lnTo>
                      <a:lnTo>
                        <a:pt x="288" y="170"/>
                      </a:lnTo>
                      <a:lnTo>
                        <a:pt x="284" y="170"/>
                      </a:lnTo>
                      <a:lnTo>
                        <a:pt x="284" y="166"/>
                      </a:lnTo>
                      <a:lnTo>
                        <a:pt x="284" y="161"/>
                      </a:lnTo>
                      <a:lnTo>
                        <a:pt x="284" y="157"/>
                      </a:lnTo>
                      <a:lnTo>
                        <a:pt x="284" y="153"/>
                      </a:lnTo>
                      <a:lnTo>
                        <a:pt x="284" y="149"/>
                      </a:lnTo>
                      <a:lnTo>
                        <a:pt x="288" y="149"/>
                      </a:lnTo>
                      <a:lnTo>
                        <a:pt x="288" y="145"/>
                      </a:lnTo>
                      <a:lnTo>
                        <a:pt x="288" y="141"/>
                      </a:lnTo>
                      <a:lnTo>
                        <a:pt x="288" y="137"/>
                      </a:lnTo>
                      <a:lnTo>
                        <a:pt x="284" y="133"/>
                      </a:lnTo>
                      <a:lnTo>
                        <a:pt x="288" y="133"/>
                      </a:lnTo>
                      <a:lnTo>
                        <a:pt x="284" y="133"/>
                      </a:lnTo>
                      <a:lnTo>
                        <a:pt x="284" y="129"/>
                      </a:lnTo>
                      <a:lnTo>
                        <a:pt x="284" y="125"/>
                      </a:lnTo>
                      <a:lnTo>
                        <a:pt x="284" y="121"/>
                      </a:lnTo>
                      <a:lnTo>
                        <a:pt x="280" y="121"/>
                      </a:lnTo>
                      <a:lnTo>
                        <a:pt x="280" y="117"/>
                      </a:lnTo>
                      <a:lnTo>
                        <a:pt x="276" y="117"/>
                      </a:lnTo>
                      <a:lnTo>
                        <a:pt x="273" y="117"/>
                      </a:lnTo>
                      <a:lnTo>
                        <a:pt x="269" y="117"/>
                      </a:lnTo>
                      <a:lnTo>
                        <a:pt x="269" y="113"/>
                      </a:lnTo>
                      <a:lnTo>
                        <a:pt x="265" y="113"/>
                      </a:lnTo>
                      <a:lnTo>
                        <a:pt x="265" y="109"/>
                      </a:lnTo>
                      <a:lnTo>
                        <a:pt x="265" y="105"/>
                      </a:lnTo>
                      <a:lnTo>
                        <a:pt x="261" y="105"/>
                      </a:lnTo>
                      <a:lnTo>
                        <a:pt x="261" y="101"/>
                      </a:lnTo>
                      <a:lnTo>
                        <a:pt x="261" y="97"/>
                      </a:lnTo>
                      <a:lnTo>
                        <a:pt x="257" y="97"/>
                      </a:lnTo>
                      <a:lnTo>
                        <a:pt x="257" y="93"/>
                      </a:lnTo>
                      <a:lnTo>
                        <a:pt x="253" y="93"/>
                      </a:lnTo>
                      <a:lnTo>
                        <a:pt x="253" y="89"/>
                      </a:lnTo>
                      <a:lnTo>
                        <a:pt x="250" y="89"/>
                      </a:lnTo>
                      <a:lnTo>
                        <a:pt x="250" y="85"/>
                      </a:lnTo>
                      <a:lnTo>
                        <a:pt x="246" y="85"/>
                      </a:lnTo>
                      <a:lnTo>
                        <a:pt x="246" y="81"/>
                      </a:lnTo>
                      <a:lnTo>
                        <a:pt x="246" y="76"/>
                      </a:lnTo>
                      <a:lnTo>
                        <a:pt x="242" y="76"/>
                      </a:lnTo>
                      <a:lnTo>
                        <a:pt x="242" y="72"/>
                      </a:lnTo>
                      <a:lnTo>
                        <a:pt x="238" y="68"/>
                      </a:lnTo>
                      <a:lnTo>
                        <a:pt x="238" y="64"/>
                      </a:lnTo>
                      <a:lnTo>
                        <a:pt x="234" y="64"/>
                      </a:lnTo>
                      <a:lnTo>
                        <a:pt x="234" y="60"/>
                      </a:lnTo>
                      <a:lnTo>
                        <a:pt x="234" y="56"/>
                      </a:lnTo>
                      <a:lnTo>
                        <a:pt x="234" y="52"/>
                      </a:lnTo>
                      <a:lnTo>
                        <a:pt x="230" y="52"/>
                      </a:lnTo>
                      <a:lnTo>
                        <a:pt x="227" y="52"/>
                      </a:lnTo>
                      <a:lnTo>
                        <a:pt x="227" y="48"/>
                      </a:lnTo>
                      <a:lnTo>
                        <a:pt x="227" y="44"/>
                      </a:lnTo>
                      <a:lnTo>
                        <a:pt x="223" y="44"/>
                      </a:lnTo>
                      <a:lnTo>
                        <a:pt x="223" y="40"/>
                      </a:lnTo>
                      <a:lnTo>
                        <a:pt x="219" y="40"/>
                      </a:lnTo>
                      <a:lnTo>
                        <a:pt x="219" y="36"/>
                      </a:lnTo>
                      <a:lnTo>
                        <a:pt x="215" y="36"/>
                      </a:lnTo>
                      <a:lnTo>
                        <a:pt x="215" y="32"/>
                      </a:lnTo>
                      <a:lnTo>
                        <a:pt x="215" y="28"/>
                      </a:lnTo>
                      <a:lnTo>
                        <a:pt x="215" y="24"/>
                      </a:lnTo>
                      <a:lnTo>
                        <a:pt x="211" y="24"/>
                      </a:lnTo>
                      <a:lnTo>
                        <a:pt x="211" y="20"/>
                      </a:lnTo>
                      <a:lnTo>
                        <a:pt x="211" y="16"/>
                      </a:lnTo>
                      <a:lnTo>
                        <a:pt x="207" y="16"/>
                      </a:lnTo>
                      <a:lnTo>
                        <a:pt x="207" y="12"/>
                      </a:lnTo>
                      <a:lnTo>
                        <a:pt x="207" y="8"/>
                      </a:lnTo>
                      <a:lnTo>
                        <a:pt x="207" y="4"/>
                      </a:lnTo>
                      <a:lnTo>
                        <a:pt x="207" y="0"/>
                      </a:lnTo>
                      <a:close/>
                    </a:path>
                  </a:pathLst>
                </a:custGeom>
                <a:noFill/>
                <a:ln w="3175">
                  <a:solidFill>
                    <a:sysClr val="window" lastClr="FFFFFF">
                      <a:lumMod val="65000"/>
                    </a:sysClr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s-PE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851" name="Freeform 42">
                  <a:extLst>
                    <a:ext uri="{FF2B5EF4-FFF2-40B4-BE49-F238E27FC236}">
                      <a16:creationId xmlns:a16="http://schemas.microsoft.com/office/drawing/2014/main" id="{DFD9D566-D208-499A-64D0-28D70F01DC9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288" y="603"/>
                  <a:ext cx="436" cy="526"/>
                </a:xfrm>
                <a:custGeom>
                  <a:avLst/>
                  <a:gdLst>
                    <a:gd name="T0" fmla="*/ 70 w 438"/>
                    <a:gd name="T1" fmla="*/ 4 h 526"/>
                    <a:gd name="T2" fmla="*/ 100 w 438"/>
                    <a:gd name="T3" fmla="*/ 0 h 526"/>
                    <a:gd name="T4" fmla="*/ 119 w 438"/>
                    <a:gd name="T5" fmla="*/ 12 h 526"/>
                    <a:gd name="T6" fmla="*/ 142 w 438"/>
                    <a:gd name="T7" fmla="*/ 20 h 526"/>
                    <a:gd name="T8" fmla="*/ 169 w 438"/>
                    <a:gd name="T9" fmla="*/ 28 h 526"/>
                    <a:gd name="T10" fmla="*/ 188 w 438"/>
                    <a:gd name="T11" fmla="*/ 45 h 526"/>
                    <a:gd name="T12" fmla="*/ 211 w 438"/>
                    <a:gd name="T13" fmla="*/ 61 h 526"/>
                    <a:gd name="T14" fmla="*/ 231 w 438"/>
                    <a:gd name="T15" fmla="*/ 77 h 526"/>
                    <a:gd name="T16" fmla="*/ 231 w 438"/>
                    <a:gd name="T17" fmla="*/ 97 h 526"/>
                    <a:gd name="T18" fmla="*/ 246 w 438"/>
                    <a:gd name="T19" fmla="*/ 121 h 526"/>
                    <a:gd name="T20" fmla="*/ 246 w 438"/>
                    <a:gd name="T21" fmla="*/ 142 h 526"/>
                    <a:gd name="T22" fmla="*/ 242 w 438"/>
                    <a:gd name="T23" fmla="*/ 166 h 526"/>
                    <a:gd name="T24" fmla="*/ 246 w 438"/>
                    <a:gd name="T25" fmla="*/ 194 h 526"/>
                    <a:gd name="T26" fmla="*/ 242 w 438"/>
                    <a:gd name="T27" fmla="*/ 223 h 526"/>
                    <a:gd name="T28" fmla="*/ 242 w 438"/>
                    <a:gd name="T29" fmla="*/ 247 h 526"/>
                    <a:gd name="T30" fmla="*/ 250 w 438"/>
                    <a:gd name="T31" fmla="*/ 271 h 526"/>
                    <a:gd name="T32" fmla="*/ 269 w 438"/>
                    <a:gd name="T33" fmla="*/ 291 h 526"/>
                    <a:gd name="T34" fmla="*/ 288 w 438"/>
                    <a:gd name="T35" fmla="*/ 304 h 526"/>
                    <a:gd name="T36" fmla="*/ 307 w 438"/>
                    <a:gd name="T37" fmla="*/ 324 h 526"/>
                    <a:gd name="T38" fmla="*/ 319 w 438"/>
                    <a:gd name="T39" fmla="*/ 348 h 526"/>
                    <a:gd name="T40" fmla="*/ 338 w 438"/>
                    <a:gd name="T41" fmla="*/ 364 h 526"/>
                    <a:gd name="T42" fmla="*/ 357 w 438"/>
                    <a:gd name="T43" fmla="*/ 380 h 526"/>
                    <a:gd name="T44" fmla="*/ 376 w 438"/>
                    <a:gd name="T45" fmla="*/ 393 h 526"/>
                    <a:gd name="T46" fmla="*/ 399 w 438"/>
                    <a:gd name="T47" fmla="*/ 409 h 526"/>
                    <a:gd name="T48" fmla="*/ 418 w 438"/>
                    <a:gd name="T49" fmla="*/ 425 h 526"/>
                    <a:gd name="T50" fmla="*/ 434 w 438"/>
                    <a:gd name="T51" fmla="*/ 445 h 526"/>
                    <a:gd name="T52" fmla="*/ 430 w 438"/>
                    <a:gd name="T53" fmla="*/ 465 h 526"/>
                    <a:gd name="T54" fmla="*/ 403 w 438"/>
                    <a:gd name="T55" fmla="*/ 470 h 526"/>
                    <a:gd name="T56" fmla="*/ 392 w 438"/>
                    <a:gd name="T57" fmla="*/ 494 h 526"/>
                    <a:gd name="T58" fmla="*/ 399 w 438"/>
                    <a:gd name="T59" fmla="*/ 518 h 526"/>
                    <a:gd name="T60" fmla="*/ 388 w 438"/>
                    <a:gd name="T61" fmla="*/ 522 h 526"/>
                    <a:gd name="T62" fmla="*/ 361 w 438"/>
                    <a:gd name="T63" fmla="*/ 510 h 526"/>
                    <a:gd name="T64" fmla="*/ 342 w 438"/>
                    <a:gd name="T65" fmla="*/ 498 h 526"/>
                    <a:gd name="T66" fmla="*/ 311 w 438"/>
                    <a:gd name="T67" fmla="*/ 490 h 526"/>
                    <a:gd name="T68" fmla="*/ 292 w 438"/>
                    <a:gd name="T69" fmla="*/ 470 h 526"/>
                    <a:gd name="T70" fmla="*/ 277 w 438"/>
                    <a:gd name="T71" fmla="*/ 453 h 526"/>
                    <a:gd name="T72" fmla="*/ 250 w 438"/>
                    <a:gd name="T73" fmla="*/ 437 h 526"/>
                    <a:gd name="T74" fmla="*/ 265 w 438"/>
                    <a:gd name="T75" fmla="*/ 429 h 526"/>
                    <a:gd name="T76" fmla="*/ 292 w 438"/>
                    <a:gd name="T77" fmla="*/ 421 h 526"/>
                    <a:gd name="T78" fmla="*/ 319 w 438"/>
                    <a:gd name="T79" fmla="*/ 417 h 526"/>
                    <a:gd name="T80" fmla="*/ 342 w 438"/>
                    <a:gd name="T81" fmla="*/ 405 h 526"/>
                    <a:gd name="T82" fmla="*/ 323 w 438"/>
                    <a:gd name="T83" fmla="*/ 393 h 526"/>
                    <a:gd name="T84" fmla="*/ 288 w 438"/>
                    <a:gd name="T85" fmla="*/ 397 h 526"/>
                    <a:gd name="T86" fmla="*/ 250 w 438"/>
                    <a:gd name="T87" fmla="*/ 397 h 526"/>
                    <a:gd name="T88" fmla="*/ 227 w 438"/>
                    <a:gd name="T89" fmla="*/ 397 h 526"/>
                    <a:gd name="T90" fmla="*/ 200 w 438"/>
                    <a:gd name="T91" fmla="*/ 393 h 526"/>
                    <a:gd name="T92" fmla="*/ 188 w 438"/>
                    <a:gd name="T93" fmla="*/ 364 h 526"/>
                    <a:gd name="T94" fmla="*/ 185 w 438"/>
                    <a:gd name="T95" fmla="*/ 340 h 526"/>
                    <a:gd name="T96" fmla="*/ 181 w 438"/>
                    <a:gd name="T97" fmla="*/ 312 h 526"/>
                    <a:gd name="T98" fmla="*/ 169 w 438"/>
                    <a:gd name="T99" fmla="*/ 287 h 526"/>
                    <a:gd name="T100" fmla="*/ 154 w 438"/>
                    <a:gd name="T101" fmla="*/ 267 h 526"/>
                    <a:gd name="T102" fmla="*/ 139 w 438"/>
                    <a:gd name="T103" fmla="*/ 251 h 526"/>
                    <a:gd name="T104" fmla="*/ 127 w 438"/>
                    <a:gd name="T105" fmla="*/ 219 h 526"/>
                    <a:gd name="T106" fmla="*/ 104 w 438"/>
                    <a:gd name="T107" fmla="*/ 206 h 526"/>
                    <a:gd name="T108" fmla="*/ 85 w 438"/>
                    <a:gd name="T109" fmla="*/ 194 h 526"/>
                    <a:gd name="T110" fmla="*/ 70 w 438"/>
                    <a:gd name="T111" fmla="*/ 170 h 526"/>
                    <a:gd name="T112" fmla="*/ 62 w 438"/>
                    <a:gd name="T113" fmla="*/ 138 h 526"/>
                    <a:gd name="T114" fmla="*/ 47 w 438"/>
                    <a:gd name="T115" fmla="*/ 117 h 526"/>
                    <a:gd name="T116" fmla="*/ 24 w 438"/>
                    <a:gd name="T117" fmla="*/ 109 h 526"/>
                    <a:gd name="T118" fmla="*/ 12 w 438"/>
                    <a:gd name="T119" fmla="*/ 89 h 5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438" h="526">
                      <a:moveTo>
                        <a:pt x="0" y="77"/>
                      </a:moveTo>
                      <a:lnTo>
                        <a:pt x="4" y="73"/>
                      </a:lnTo>
                      <a:lnTo>
                        <a:pt x="12" y="69"/>
                      </a:lnTo>
                      <a:lnTo>
                        <a:pt x="31" y="53"/>
                      </a:lnTo>
                      <a:lnTo>
                        <a:pt x="43" y="36"/>
                      </a:lnTo>
                      <a:lnTo>
                        <a:pt x="54" y="20"/>
                      </a:lnTo>
                      <a:lnTo>
                        <a:pt x="66" y="12"/>
                      </a:lnTo>
                      <a:lnTo>
                        <a:pt x="70" y="4"/>
                      </a:lnTo>
                      <a:lnTo>
                        <a:pt x="73" y="0"/>
                      </a:lnTo>
                      <a:lnTo>
                        <a:pt x="77" y="0"/>
                      </a:lnTo>
                      <a:lnTo>
                        <a:pt x="81" y="0"/>
                      </a:lnTo>
                      <a:lnTo>
                        <a:pt x="85" y="0"/>
                      </a:lnTo>
                      <a:lnTo>
                        <a:pt x="89" y="0"/>
                      </a:lnTo>
                      <a:lnTo>
                        <a:pt x="93" y="0"/>
                      </a:lnTo>
                      <a:lnTo>
                        <a:pt x="96" y="0"/>
                      </a:lnTo>
                      <a:lnTo>
                        <a:pt x="100" y="0"/>
                      </a:lnTo>
                      <a:lnTo>
                        <a:pt x="104" y="0"/>
                      </a:lnTo>
                      <a:lnTo>
                        <a:pt x="108" y="0"/>
                      </a:lnTo>
                      <a:lnTo>
                        <a:pt x="108" y="4"/>
                      </a:lnTo>
                      <a:lnTo>
                        <a:pt x="108" y="8"/>
                      </a:lnTo>
                      <a:lnTo>
                        <a:pt x="112" y="8"/>
                      </a:lnTo>
                      <a:lnTo>
                        <a:pt x="116" y="8"/>
                      </a:lnTo>
                      <a:lnTo>
                        <a:pt x="119" y="8"/>
                      </a:lnTo>
                      <a:lnTo>
                        <a:pt x="119" y="12"/>
                      </a:lnTo>
                      <a:lnTo>
                        <a:pt x="123" y="12"/>
                      </a:lnTo>
                      <a:lnTo>
                        <a:pt x="127" y="12"/>
                      </a:lnTo>
                      <a:lnTo>
                        <a:pt x="131" y="12"/>
                      </a:lnTo>
                      <a:lnTo>
                        <a:pt x="135" y="12"/>
                      </a:lnTo>
                      <a:lnTo>
                        <a:pt x="135" y="16"/>
                      </a:lnTo>
                      <a:lnTo>
                        <a:pt x="139" y="16"/>
                      </a:lnTo>
                      <a:lnTo>
                        <a:pt x="139" y="20"/>
                      </a:lnTo>
                      <a:lnTo>
                        <a:pt x="142" y="20"/>
                      </a:lnTo>
                      <a:lnTo>
                        <a:pt x="146" y="20"/>
                      </a:lnTo>
                      <a:lnTo>
                        <a:pt x="150" y="24"/>
                      </a:lnTo>
                      <a:lnTo>
                        <a:pt x="154" y="24"/>
                      </a:lnTo>
                      <a:lnTo>
                        <a:pt x="158" y="24"/>
                      </a:lnTo>
                      <a:lnTo>
                        <a:pt x="162" y="24"/>
                      </a:lnTo>
                      <a:lnTo>
                        <a:pt x="165" y="24"/>
                      </a:lnTo>
                      <a:lnTo>
                        <a:pt x="165" y="28"/>
                      </a:lnTo>
                      <a:lnTo>
                        <a:pt x="169" y="28"/>
                      </a:lnTo>
                      <a:lnTo>
                        <a:pt x="173" y="32"/>
                      </a:lnTo>
                      <a:lnTo>
                        <a:pt x="177" y="32"/>
                      </a:lnTo>
                      <a:lnTo>
                        <a:pt x="177" y="36"/>
                      </a:lnTo>
                      <a:lnTo>
                        <a:pt x="181" y="36"/>
                      </a:lnTo>
                      <a:lnTo>
                        <a:pt x="185" y="36"/>
                      </a:lnTo>
                      <a:lnTo>
                        <a:pt x="185" y="41"/>
                      </a:lnTo>
                      <a:lnTo>
                        <a:pt x="188" y="41"/>
                      </a:lnTo>
                      <a:lnTo>
                        <a:pt x="188" y="45"/>
                      </a:lnTo>
                      <a:lnTo>
                        <a:pt x="192" y="49"/>
                      </a:lnTo>
                      <a:lnTo>
                        <a:pt x="196" y="49"/>
                      </a:lnTo>
                      <a:lnTo>
                        <a:pt x="196" y="53"/>
                      </a:lnTo>
                      <a:lnTo>
                        <a:pt x="200" y="53"/>
                      </a:lnTo>
                      <a:lnTo>
                        <a:pt x="204" y="57"/>
                      </a:lnTo>
                      <a:lnTo>
                        <a:pt x="204" y="61"/>
                      </a:lnTo>
                      <a:lnTo>
                        <a:pt x="208" y="61"/>
                      </a:lnTo>
                      <a:lnTo>
                        <a:pt x="211" y="61"/>
                      </a:lnTo>
                      <a:lnTo>
                        <a:pt x="211" y="65"/>
                      </a:lnTo>
                      <a:lnTo>
                        <a:pt x="215" y="65"/>
                      </a:lnTo>
                      <a:lnTo>
                        <a:pt x="215" y="69"/>
                      </a:lnTo>
                      <a:lnTo>
                        <a:pt x="219" y="69"/>
                      </a:lnTo>
                      <a:lnTo>
                        <a:pt x="219" y="73"/>
                      </a:lnTo>
                      <a:lnTo>
                        <a:pt x="223" y="73"/>
                      </a:lnTo>
                      <a:lnTo>
                        <a:pt x="227" y="77"/>
                      </a:lnTo>
                      <a:lnTo>
                        <a:pt x="231" y="77"/>
                      </a:lnTo>
                      <a:lnTo>
                        <a:pt x="227" y="81"/>
                      </a:lnTo>
                      <a:lnTo>
                        <a:pt x="227" y="85"/>
                      </a:lnTo>
                      <a:lnTo>
                        <a:pt x="231" y="85"/>
                      </a:lnTo>
                      <a:lnTo>
                        <a:pt x="231" y="89"/>
                      </a:lnTo>
                      <a:lnTo>
                        <a:pt x="227" y="89"/>
                      </a:lnTo>
                      <a:lnTo>
                        <a:pt x="231" y="89"/>
                      </a:lnTo>
                      <a:lnTo>
                        <a:pt x="231" y="93"/>
                      </a:lnTo>
                      <a:lnTo>
                        <a:pt x="231" y="97"/>
                      </a:lnTo>
                      <a:lnTo>
                        <a:pt x="231" y="101"/>
                      </a:lnTo>
                      <a:lnTo>
                        <a:pt x="234" y="101"/>
                      </a:lnTo>
                      <a:lnTo>
                        <a:pt x="234" y="105"/>
                      </a:lnTo>
                      <a:lnTo>
                        <a:pt x="238" y="109"/>
                      </a:lnTo>
                      <a:lnTo>
                        <a:pt x="242" y="109"/>
                      </a:lnTo>
                      <a:lnTo>
                        <a:pt x="246" y="113"/>
                      </a:lnTo>
                      <a:lnTo>
                        <a:pt x="246" y="117"/>
                      </a:lnTo>
                      <a:lnTo>
                        <a:pt x="246" y="121"/>
                      </a:lnTo>
                      <a:lnTo>
                        <a:pt x="246" y="126"/>
                      </a:lnTo>
                      <a:lnTo>
                        <a:pt x="246" y="130"/>
                      </a:lnTo>
                      <a:lnTo>
                        <a:pt x="250" y="134"/>
                      </a:lnTo>
                      <a:lnTo>
                        <a:pt x="246" y="134"/>
                      </a:lnTo>
                      <a:lnTo>
                        <a:pt x="246" y="138"/>
                      </a:lnTo>
                      <a:lnTo>
                        <a:pt x="250" y="138"/>
                      </a:lnTo>
                      <a:lnTo>
                        <a:pt x="250" y="142"/>
                      </a:lnTo>
                      <a:lnTo>
                        <a:pt x="246" y="142"/>
                      </a:lnTo>
                      <a:lnTo>
                        <a:pt x="246" y="146"/>
                      </a:lnTo>
                      <a:lnTo>
                        <a:pt x="246" y="150"/>
                      </a:lnTo>
                      <a:lnTo>
                        <a:pt x="246" y="154"/>
                      </a:lnTo>
                      <a:lnTo>
                        <a:pt x="246" y="158"/>
                      </a:lnTo>
                      <a:lnTo>
                        <a:pt x="242" y="162"/>
                      </a:lnTo>
                      <a:lnTo>
                        <a:pt x="246" y="162"/>
                      </a:lnTo>
                      <a:lnTo>
                        <a:pt x="246" y="166"/>
                      </a:lnTo>
                      <a:lnTo>
                        <a:pt x="242" y="166"/>
                      </a:lnTo>
                      <a:lnTo>
                        <a:pt x="246" y="166"/>
                      </a:lnTo>
                      <a:lnTo>
                        <a:pt x="246" y="170"/>
                      </a:lnTo>
                      <a:lnTo>
                        <a:pt x="246" y="174"/>
                      </a:lnTo>
                      <a:lnTo>
                        <a:pt x="246" y="178"/>
                      </a:lnTo>
                      <a:lnTo>
                        <a:pt x="246" y="182"/>
                      </a:lnTo>
                      <a:lnTo>
                        <a:pt x="246" y="186"/>
                      </a:lnTo>
                      <a:lnTo>
                        <a:pt x="246" y="190"/>
                      </a:lnTo>
                      <a:lnTo>
                        <a:pt x="246" y="194"/>
                      </a:lnTo>
                      <a:lnTo>
                        <a:pt x="246" y="198"/>
                      </a:lnTo>
                      <a:lnTo>
                        <a:pt x="246" y="202"/>
                      </a:lnTo>
                      <a:lnTo>
                        <a:pt x="246" y="206"/>
                      </a:lnTo>
                      <a:lnTo>
                        <a:pt x="246" y="210"/>
                      </a:lnTo>
                      <a:lnTo>
                        <a:pt x="246" y="215"/>
                      </a:lnTo>
                      <a:lnTo>
                        <a:pt x="246" y="219"/>
                      </a:lnTo>
                      <a:lnTo>
                        <a:pt x="242" y="219"/>
                      </a:lnTo>
                      <a:lnTo>
                        <a:pt x="242" y="223"/>
                      </a:lnTo>
                      <a:lnTo>
                        <a:pt x="242" y="227"/>
                      </a:lnTo>
                      <a:lnTo>
                        <a:pt x="242" y="231"/>
                      </a:lnTo>
                      <a:lnTo>
                        <a:pt x="242" y="235"/>
                      </a:lnTo>
                      <a:lnTo>
                        <a:pt x="242" y="239"/>
                      </a:lnTo>
                      <a:lnTo>
                        <a:pt x="238" y="239"/>
                      </a:lnTo>
                      <a:lnTo>
                        <a:pt x="238" y="243"/>
                      </a:lnTo>
                      <a:lnTo>
                        <a:pt x="242" y="243"/>
                      </a:lnTo>
                      <a:lnTo>
                        <a:pt x="242" y="247"/>
                      </a:lnTo>
                      <a:lnTo>
                        <a:pt x="242" y="251"/>
                      </a:lnTo>
                      <a:lnTo>
                        <a:pt x="246" y="255"/>
                      </a:lnTo>
                      <a:lnTo>
                        <a:pt x="246" y="259"/>
                      </a:lnTo>
                      <a:lnTo>
                        <a:pt x="246" y="263"/>
                      </a:lnTo>
                      <a:lnTo>
                        <a:pt x="246" y="267"/>
                      </a:lnTo>
                      <a:lnTo>
                        <a:pt x="250" y="267"/>
                      </a:lnTo>
                      <a:lnTo>
                        <a:pt x="246" y="267"/>
                      </a:lnTo>
                      <a:lnTo>
                        <a:pt x="250" y="271"/>
                      </a:lnTo>
                      <a:lnTo>
                        <a:pt x="250" y="275"/>
                      </a:lnTo>
                      <a:lnTo>
                        <a:pt x="250" y="279"/>
                      </a:lnTo>
                      <a:lnTo>
                        <a:pt x="254" y="279"/>
                      </a:lnTo>
                      <a:lnTo>
                        <a:pt x="254" y="283"/>
                      </a:lnTo>
                      <a:lnTo>
                        <a:pt x="257" y="283"/>
                      </a:lnTo>
                      <a:lnTo>
                        <a:pt x="261" y="287"/>
                      </a:lnTo>
                      <a:lnTo>
                        <a:pt x="265" y="291"/>
                      </a:lnTo>
                      <a:lnTo>
                        <a:pt x="269" y="291"/>
                      </a:lnTo>
                      <a:lnTo>
                        <a:pt x="273" y="291"/>
                      </a:lnTo>
                      <a:lnTo>
                        <a:pt x="273" y="295"/>
                      </a:lnTo>
                      <a:lnTo>
                        <a:pt x="273" y="300"/>
                      </a:lnTo>
                      <a:lnTo>
                        <a:pt x="277" y="300"/>
                      </a:lnTo>
                      <a:lnTo>
                        <a:pt x="280" y="300"/>
                      </a:lnTo>
                      <a:lnTo>
                        <a:pt x="284" y="300"/>
                      </a:lnTo>
                      <a:lnTo>
                        <a:pt x="284" y="304"/>
                      </a:lnTo>
                      <a:lnTo>
                        <a:pt x="288" y="304"/>
                      </a:lnTo>
                      <a:lnTo>
                        <a:pt x="292" y="304"/>
                      </a:lnTo>
                      <a:lnTo>
                        <a:pt x="296" y="308"/>
                      </a:lnTo>
                      <a:lnTo>
                        <a:pt x="296" y="312"/>
                      </a:lnTo>
                      <a:lnTo>
                        <a:pt x="300" y="312"/>
                      </a:lnTo>
                      <a:lnTo>
                        <a:pt x="300" y="316"/>
                      </a:lnTo>
                      <a:lnTo>
                        <a:pt x="303" y="316"/>
                      </a:lnTo>
                      <a:lnTo>
                        <a:pt x="303" y="320"/>
                      </a:lnTo>
                      <a:lnTo>
                        <a:pt x="307" y="324"/>
                      </a:lnTo>
                      <a:lnTo>
                        <a:pt x="307" y="328"/>
                      </a:lnTo>
                      <a:lnTo>
                        <a:pt x="311" y="328"/>
                      </a:lnTo>
                      <a:lnTo>
                        <a:pt x="311" y="332"/>
                      </a:lnTo>
                      <a:lnTo>
                        <a:pt x="315" y="332"/>
                      </a:lnTo>
                      <a:lnTo>
                        <a:pt x="315" y="336"/>
                      </a:lnTo>
                      <a:lnTo>
                        <a:pt x="319" y="340"/>
                      </a:lnTo>
                      <a:lnTo>
                        <a:pt x="319" y="344"/>
                      </a:lnTo>
                      <a:lnTo>
                        <a:pt x="319" y="348"/>
                      </a:lnTo>
                      <a:lnTo>
                        <a:pt x="319" y="352"/>
                      </a:lnTo>
                      <a:lnTo>
                        <a:pt x="323" y="352"/>
                      </a:lnTo>
                      <a:lnTo>
                        <a:pt x="323" y="356"/>
                      </a:lnTo>
                      <a:lnTo>
                        <a:pt x="326" y="356"/>
                      </a:lnTo>
                      <a:lnTo>
                        <a:pt x="330" y="360"/>
                      </a:lnTo>
                      <a:lnTo>
                        <a:pt x="330" y="364"/>
                      </a:lnTo>
                      <a:lnTo>
                        <a:pt x="334" y="364"/>
                      </a:lnTo>
                      <a:lnTo>
                        <a:pt x="338" y="364"/>
                      </a:lnTo>
                      <a:lnTo>
                        <a:pt x="342" y="364"/>
                      </a:lnTo>
                      <a:lnTo>
                        <a:pt x="342" y="368"/>
                      </a:lnTo>
                      <a:lnTo>
                        <a:pt x="346" y="368"/>
                      </a:lnTo>
                      <a:lnTo>
                        <a:pt x="346" y="372"/>
                      </a:lnTo>
                      <a:lnTo>
                        <a:pt x="349" y="372"/>
                      </a:lnTo>
                      <a:lnTo>
                        <a:pt x="353" y="372"/>
                      </a:lnTo>
                      <a:lnTo>
                        <a:pt x="353" y="376"/>
                      </a:lnTo>
                      <a:lnTo>
                        <a:pt x="357" y="380"/>
                      </a:lnTo>
                      <a:lnTo>
                        <a:pt x="357" y="385"/>
                      </a:lnTo>
                      <a:lnTo>
                        <a:pt x="361" y="385"/>
                      </a:lnTo>
                      <a:lnTo>
                        <a:pt x="361" y="389"/>
                      </a:lnTo>
                      <a:lnTo>
                        <a:pt x="365" y="389"/>
                      </a:lnTo>
                      <a:lnTo>
                        <a:pt x="369" y="389"/>
                      </a:lnTo>
                      <a:lnTo>
                        <a:pt x="372" y="389"/>
                      </a:lnTo>
                      <a:lnTo>
                        <a:pt x="372" y="393"/>
                      </a:lnTo>
                      <a:lnTo>
                        <a:pt x="376" y="393"/>
                      </a:lnTo>
                      <a:lnTo>
                        <a:pt x="380" y="393"/>
                      </a:lnTo>
                      <a:lnTo>
                        <a:pt x="384" y="393"/>
                      </a:lnTo>
                      <a:lnTo>
                        <a:pt x="384" y="397"/>
                      </a:lnTo>
                      <a:lnTo>
                        <a:pt x="388" y="397"/>
                      </a:lnTo>
                      <a:lnTo>
                        <a:pt x="392" y="401"/>
                      </a:lnTo>
                      <a:lnTo>
                        <a:pt x="395" y="401"/>
                      </a:lnTo>
                      <a:lnTo>
                        <a:pt x="395" y="405"/>
                      </a:lnTo>
                      <a:lnTo>
                        <a:pt x="399" y="409"/>
                      </a:lnTo>
                      <a:lnTo>
                        <a:pt x="403" y="413"/>
                      </a:lnTo>
                      <a:lnTo>
                        <a:pt x="407" y="413"/>
                      </a:lnTo>
                      <a:lnTo>
                        <a:pt x="407" y="417"/>
                      </a:lnTo>
                      <a:lnTo>
                        <a:pt x="411" y="417"/>
                      </a:lnTo>
                      <a:lnTo>
                        <a:pt x="411" y="421"/>
                      </a:lnTo>
                      <a:lnTo>
                        <a:pt x="415" y="421"/>
                      </a:lnTo>
                      <a:lnTo>
                        <a:pt x="415" y="425"/>
                      </a:lnTo>
                      <a:lnTo>
                        <a:pt x="418" y="425"/>
                      </a:lnTo>
                      <a:lnTo>
                        <a:pt x="418" y="429"/>
                      </a:lnTo>
                      <a:lnTo>
                        <a:pt x="422" y="429"/>
                      </a:lnTo>
                      <a:lnTo>
                        <a:pt x="422" y="433"/>
                      </a:lnTo>
                      <a:lnTo>
                        <a:pt x="426" y="433"/>
                      </a:lnTo>
                      <a:lnTo>
                        <a:pt x="426" y="437"/>
                      </a:lnTo>
                      <a:lnTo>
                        <a:pt x="430" y="441"/>
                      </a:lnTo>
                      <a:lnTo>
                        <a:pt x="430" y="445"/>
                      </a:lnTo>
                      <a:lnTo>
                        <a:pt x="434" y="445"/>
                      </a:lnTo>
                      <a:lnTo>
                        <a:pt x="434" y="449"/>
                      </a:lnTo>
                      <a:lnTo>
                        <a:pt x="438" y="449"/>
                      </a:lnTo>
                      <a:lnTo>
                        <a:pt x="438" y="453"/>
                      </a:lnTo>
                      <a:lnTo>
                        <a:pt x="438" y="457"/>
                      </a:lnTo>
                      <a:lnTo>
                        <a:pt x="438" y="461"/>
                      </a:lnTo>
                      <a:lnTo>
                        <a:pt x="438" y="465"/>
                      </a:lnTo>
                      <a:lnTo>
                        <a:pt x="434" y="465"/>
                      </a:lnTo>
                      <a:lnTo>
                        <a:pt x="430" y="465"/>
                      </a:lnTo>
                      <a:lnTo>
                        <a:pt x="426" y="461"/>
                      </a:lnTo>
                      <a:lnTo>
                        <a:pt x="422" y="461"/>
                      </a:lnTo>
                      <a:lnTo>
                        <a:pt x="418" y="461"/>
                      </a:lnTo>
                      <a:lnTo>
                        <a:pt x="415" y="461"/>
                      </a:lnTo>
                      <a:lnTo>
                        <a:pt x="411" y="461"/>
                      </a:lnTo>
                      <a:lnTo>
                        <a:pt x="407" y="461"/>
                      </a:lnTo>
                      <a:lnTo>
                        <a:pt x="403" y="465"/>
                      </a:lnTo>
                      <a:lnTo>
                        <a:pt x="403" y="470"/>
                      </a:lnTo>
                      <a:lnTo>
                        <a:pt x="403" y="474"/>
                      </a:lnTo>
                      <a:lnTo>
                        <a:pt x="399" y="474"/>
                      </a:lnTo>
                      <a:lnTo>
                        <a:pt x="399" y="478"/>
                      </a:lnTo>
                      <a:lnTo>
                        <a:pt x="395" y="478"/>
                      </a:lnTo>
                      <a:lnTo>
                        <a:pt x="392" y="482"/>
                      </a:lnTo>
                      <a:lnTo>
                        <a:pt x="392" y="486"/>
                      </a:lnTo>
                      <a:lnTo>
                        <a:pt x="392" y="490"/>
                      </a:lnTo>
                      <a:lnTo>
                        <a:pt x="392" y="494"/>
                      </a:lnTo>
                      <a:lnTo>
                        <a:pt x="395" y="494"/>
                      </a:lnTo>
                      <a:lnTo>
                        <a:pt x="395" y="498"/>
                      </a:lnTo>
                      <a:lnTo>
                        <a:pt x="395" y="502"/>
                      </a:lnTo>
                      <a:lnTo>
                        <a:pt x="399" y="502"/>
                      </a:lnTo>
                      <a:lnTo>
                        <a:pt x="399" y="506"/>
                      </a:lnTo>
                      <a:lnTo>
                        <a:pt x="399" y="510"/>
                      </a:lnTo>
                      <a:lnTo>
                        <a:pt x="399" y="514"/>
                      </a:lnTo>
                      <a:lnTo>
                        <a:pt x="399" y="518"/>
                      </a:lnTo>
                      <a:lnTo>
                        <a:pt x="395" y="518"/>
                      </a:lnTo>
                      <a:lnTo>
                        <a:pt x="395" y="522"/>
                      </a:lnTo>
                      <a:lnTo>
                        <a:pt x="395" y="526"/>
                      </a:lnTo>
                      <a:lnTo>
                        <a:pt x="392" y="526"/>
                      </a:lnTo>
                      <a:lnTo>
                        <a:pt x="388" y="526"/>
                      </a:lnTo>
                      <a:lnTo>
                        <a:pt x="388" y="522"/>
                      </a:lnTo>
                      <a:lnTo>
                        <a:pt x="388" y="526"/>
                      </a:lnTo>
                      <a:lnTo>
                        <a:pt x="388" y="522"/>
                      </a:lnTo>
                      <a:lnTo>
                        <a:pt x="384" y="522"/>
                      </a:lnTo>
                      <a:lnTo>
                        <a:pt x="380" y="522"/>
                      </a:lnTo>
                      <a:lnTo>
                        <a:pt x="380" y="518"/>
                      </a:lnTo>
                      <a:lnTo>
                        <a:pt x="376" y="518"/>
                      </a:lnTo>
                      <a:lnTo>
                        <a:pt x="372" y="514"/>
                      </a:lnTo>
                      <a:lnTo>
                        <a:pt x="369" y="514"/>
                      </a:lnTo>
                      <a:lnTo>
                        <a:pt x="365" y="510"/>
                      </a:lnTo>
                      <a:lnTo>
                        <a:pt x="361" y="510"/>
                      </a:lnTo>
                      <a:lnTo>
                        <a:pt x="361" y="506"/>
                      </a:lnTo>
                      <a:lnTo>
                        <a:pt x="357" y="506"/>
                      </a:lnTo>
                      <a:lnTo>
                        <a:pt x="353" y="506"/>
                      </a:lnTo>
                      <a:lnTo>
                        <a:pt x="353" y="502"/>
                      </a:lnTo>
                      <a:lnTo>
                        <a:pt x="349" y="502"/>
                      </a:lnTo>
                      <a:lnTo>
                        <a:pt x="349" y="498"/>
                      </a:lnTo>
                      <a:lnTo>
                        <a:pt x="346" y="498"/>
                      </a:lnTo>
                      <a:lnTo>
                        <a:pt x="342" y="498"/>
                      </a:lnTo>
                      <a:lnTo>
                        <a:pt x="338" y="494"/>
                      </a:lnTo>
                      <a:lnTo>
                        <a:pt x="334" y="494"/>
                      </a:lnTo>
                      <a:lnTo>
                        <a:pt x="330" y="494"/>
                      </a:lnTo>
                      <a:lnTo>
                        <a:pt x="326" y="494"/>
                      </a:lnTo>
                      <a:lnTo>
                        <a:pt x="323" y="494"/>
                      </a:lnTo>
                      <a:lnTo>
                        <a:pt x="319" y="494"/>
                      </a:lnTo>
                      <a:lnTo>
                        <a:pt x="315" y="490"/>
                      </a:lnTo>
                      <a:lnTo>
                        <a:pt x="311" y="490"/>
                      </a:lnTo>
                      <a:lnTo>
                        <a:pt x="307" y="486"/>
                      </a:lnTo>
                      <a:lnTo>
                        <a:pt x="303" y="486"/>
                      </a:lnTo>
                      <a:lnTo>
                        <a:pt x="303" y="482"/>
                      </a:lnTo>
                      <a:lnTo>
                        <a:pt x="300" y="482"/>
                      </a:lnTo>
                      <a:lnTo>
                        <a:pt x="300" y="478"/>
                      </a:lnTo>
                      <a:lnTo>
                        <a:pt x="296" y="478"/>
                      </a:lnTo>
                      <a:lnTo>
                        <a:pt x="296" y="474"/>
                      </a:lnTo>
                      <a:lnTo>
                        <a:pt x="292" y="470"/>
                      </a:lnTo>
                      <a:lnTo>
                        <a:pt x="292" y="465"/>
                      </a:lnTo>
                      <a:lnTo>
                        <a:pt x="288" y="465"/>
                      </a:lnTo>
                      <a:lnTo>
                        <a:pt x="288" y="461"/>
                      </a:lnTo>
                      <a:lnTo>
                        <a:pt x="284" y="461"/>
                      </a:lnTo>
                      <a:lnTo>
                        <a:pt x="280" y="461"/>
                      </a:lnTo>
                      <a:lnTo>
                        <a:pt x="280" y="457"/>
                      </a:lnTo>
                      <a:lnTo>
                        <a:pt x="277" y="457"/>
                      </a:lnTo>
                      <a:lnTo>
                        <a:pt x="277" y="453"/>
                      </a:lnTo>
                      <a:lnTo>
                        <a:pt x="273" y="453"/>
                      </a:lnTo>
                      <a:lnTo>
                        <a:pt x="269" y="449"/>
                      </a:lnTo>
                      <a:lnTo>
                        <a:pt x="265" y="449"/>
                      </a:lnTo>
                      <a:lnTo>
                        <a:pt x="265" y="445"/>
                      </a:lnTo>
                      <a:lnTo>
                        <a:pt x="261" y="445"/>
                      </a:lnTo>
                      <a:lnTo>
                        <a:pt x="257" y="441"/>
                      </a:lnTo>
                      <a:lnTo>
                        <a:pt x="254" y="437"/>
                      </a:lnTo>
                      <a:lnTo>
                        <a:pt x="250" y="437"/>
                      </a:lnTo>
                      <a:lnTo>
                        <a:pt x="250" y="433"/>
                      </a:lnTo>
                      <a:lnTo>
                        <a:pt x="246" y="433"/>
                      </a:lnTo>
                      <a:lnTo>
                        <a:pt x="250" y="433"/>
                      </a:lnTo>
                      <a:lnTo>
                        <a:pt x="250" y="429"/>
                      </a:lnTo>
                      <a:lnTo>
                        <a:pt x="254" y="429"/>
                      </a:lnTo>
                      <a:lnTo>
                        <a:pt x="257" y="429"/>
                      </a:lnTo>
                      <a:lnTo>
                        <a:pt x="261" y="429"/>
                      </a:lnTo>
                      <a:lnTo>
                        <a:pt x="265" y="429"/>
                      </a:lnTo>
                      <a:lnTo>
                        <a:pt x="269" y="425"/>
                      </a:lnTo>
                      <a:lnTo>
                        <a:pt x="273" y="425"/>
                      </a:lnTo>
                      <a:lnTo>
                        <a:pt x="277" y="425"/>
                      </a:lnTo>
                      <a:lnTo>
                        <a:pt x="280" y="425"/>
                      </a:lnTo>
                      <a:lnTo>
                        <a:pt x="284" y="425"/>
                      </a:lnTo>
                      <a:lnTo>
                        <a:pt x="284" y="421"/>
                      </a:lnTo>
                      <a:lnTo>
                        <a:pt x="288" y="421"/>
                      </a:lnTo>
                      <a:lnTo>
                        <a:pt x="292" y="421"/>
                      </a:lnTo>
                      <a:lnTo>
                        <a:pt x="296" y="421"/>
                      </a:lnTo>
                      <a:lnTo>
                        <a:pt x="300" y="421"/>
                      </a:lnTo>
                      <a:lnTo>
                        <a:pt x="303" y="421"/>
                      </a:lnTo>
                      <a:lnTo>
                        <a:pt x="307" y="421"/>
                      </a:lnTo>
                      <a:lnTo>
                        <a:pt x="311" y="421"/>
                      </a:lnTo>
                      <a:lnTo>
                        <a:pt x="315" y="421"/>
                      </a:lnTo>
                      <a:lnTo>
                        <a:pt x="315" y="417"/>
                      </a:lnTo>
                      <a:lnTo>
                        <a:pt x="319" y="417"/>
                      </a:lnTo>
                      <a:lnTo>
                        <a:pt x="323" y="417"/>
                      </a:lnTo>
                      <a:lnTo>
                        <a:pt x="326" y="417"/>
                      </a:lnTo>
                      <a:lnTo>
                        <a:pt x="330" y="417"/>
                      </a:lnTo>
                      <a:lnTo>
                        <a:pt x="330" y="413"/>
                      </a:lnTo>
                      <a:lnTo>
                        <a:pt x="334" y="413"/>
                      </a:lnTo>
                      <a:lnTo>
                        <a:pt x="338" y="409"/>
                      </a:lnTo>
                      <a:lnTo>
                        <a:pt x="338" y="405"/>
                      </a:lnTo>
                      <a:lnTo>
                        <a:pt x="342" y="405"/>
                      </a:lnTo>
                      <a:lnTo>
                        <a:pt x="342" y="401"/>
                      </a:lnTo>
                      <a:lnTo>
                        <a:pt x="342" y="397"/>
                      </a:lnTo>
                      <a:lnTo>
                        <a:pt x="338" y="397"/>
                      </a:lnTo>
                      <a:lnTo>
                        <a:pt x="338" y="393"/>
                      </a:lnTo>
                      <a:lnTo>
                        <a:pt x="334" y="393"/>
                      </a:lnTo>
                      <a:lnTo>
                        <a:pt x="330" y="393"/>
                      </a:lnTo>
                      <a:lnTo>
                        <a:pt x="326" y="393"/>
                      </a:lnTo>
                      <a:lnTo>
                        <a:pt x="323" y="393"/>
                      </a:lnTo>
                      <a:lnTo>
                        <a:pt x="319" y="393"/>
                      </a:lnTo>
                      <a:lnTo>
                        <a:pt x="315" y="397"/>
                      </a:lnTo>
                      <a:lnTo>
                        <a:pt x="311" y="397"/>
                      </a:lnTo>
                      <a:lnTo>
                        <a:pt x="303" y="397"/>
                      </a:lnTo>
                      <a:lnTo>
                        <a:pt x="300" y="397"/>
                      </a:lnTo>
                      <a:lnTo>
                        <a:pt x="296" y="397"/>
                      </a:lnTo>
                      <a:lnTo>
                        <a:pt x="292" y="397"/>
                      </a:lnTo>
                      <a:lnTo>
                        <a:pt x="288" y="397"/>
                      </a:lnTo>
                      <a:lnTo>
                        <a:pt x="284" y="397"/>
                      </a:lnTo>
                      <a:lnTo>
                        <a:pt x="280" y="397"/>
                      </a:lnTo>
                      <a:lnTo>
                        <a:pt x="277" y="397"/>
                      </a:lnTo>
                      <a:lnTo>
                        <a:pt x="273" y="397"/>
                      </a:lnTo>
                      <a:lnTo>
                        <a:pt x="265" y="397"/>
                      </a:lnTo>
                      <a:lnTo>
                        <a:pt x="261" y="397"/>
                      </a:lnTo>
                      <a:lnTo>
                        <a:pt x="257" y="397"/>
                      </a:lnTo>
                      <a:lnTo>
                        <a:pt x="250" y="397"/>
                      </a:lnTo>
                      <a:lnTo>
                        <a:pt x="250" y="401"/>
                      </a:lnTo>
                      <a:lnTo>
                        <a:pt x="250" y="397"/>
                      </a:lnTo>
                      <a:lnTo>
                        <a:pt x="246" y="397"/>
                      </a:lnTo>
                      <a:lnTo>
                        <a:pt x="242" y="397"/>
                      </a:lnTo>
                      <a:lnTo>
                        <a:pt x="238" y="397"/>
                      </a:lnTo>
                      <a:lnTo>
                        <a:pt x="234" y="397"/>
                      </a:lnTo>
                      <a:lnTo>
                        <a:pt x="231" y="397"/>
                      </a:lnTo>
                      <a:lnTo>
                        <a:pt x="227" y="397"/>
                      </a:lnTo>
                      <a:lnTo>
                        <a:pt x="223" y="397"/>
                      </a:lnTo>
                      <a:lnTo>
                        <a:pt x="219" y="397"/>
                      </a:lnTo>
                      <a:lnTo>
                        <a:pt x="215" y="397"/>
                      </a:lnTo>
                      <a:lnTo>
                        <a:pt x="211" y="397"/>
                      </a:lnTo>
                      <a:lnTo>
                        <a:pt x="208" y="397"/>
                      </a:lnTo>
                      <a:lnTo>
                        <a:pt x="204" y="397"/>
                      </a:lnTo>
                      <a:lnTo>
                        <a:pt x="204" y="393"/>
                      </a:lnTo>
                      <a:lnTo>
                        <a:pt x="200" y="393"/>
                      </a:lnTo>
                      <a:lnTo>
                        <a:pt x="196" y="393"/>
                      </a:lnTo>
                      <a:lnTo>
                        <a:pt x="192" y="389"/>
                      </a:lnTo>
                      <a:lnTo>
                        <a:pt x="188" y="385"/>
                      </a:lnTo>
                      <a:lnTo>
                        <a:pt x="188" y="380"/>
                      </a:lnTo>
                      <a:lnTo>
                        <a:pt x="188" y="376"/>
                      </a:lnTo>
                      <a:lnTo>
                        <a:pt x="188" y="372"/>
                      </a:lnTo>
                      <a:lnTo>
                        <a:pt x="188" y="368"/>
                      </a:lnTo>
                      <a:lnTo>
                        <a:pt x="188" y="364"/>
                      </a:lnTo>
                      <a:lnTo>
                        <a:pt x="188" y="360"/>
                      </a:lnTo>
                      <a:lnTo>
                        <a:pt x="185" y="360"/>
                      </a:lnTo>
                      <a:lnTo>
                        <a:pt x="185" y="356"/>
                      </a:lnTo>
                      <a:lnTo>
                        <a:pt x="188" y="352"/>
                      </a:lnTo>
                      <a:lnTo>
                        <a:pt x="185" y="352"/>
                      </a:lnTo>
                      <a:lnTo>
                        <a:pt x="185" y="348"/>
                      </a:lnTo>
                      <a:lnTo>
                        <a:pt x="185" y="344"/>
                      </a:lnTo>
                      <a:lnTo>
                        <a:pt x="185" y="340"/>
                      </a:lnTo>
                      <a:lnTo>
                        <a:pt x="185" y="336"/>
                      </a:lnTo>
                      <a:lnTo>
                        <a:pt x="185" y="332"/>
                      </a:lnTo>
                      <a:lnTo>
                        <a:pt x="181" y="332"/>
                      </a:lnTo>
                      <a:lnTo>
                        <a:pt x="181" y="328"/>
                      </a:lnTo>
                      <a:lnTo>
                        <a:pt x="181" y="324"/>
                      </a:lnTo>
                      <a:lnTo>
                        <a:pt x="181" y="320"/>
                      </a:lnTo>
                      <a:lnTo>
                        <a:pt x="181" y="316"/>
                      </a:lnTo>
                      <a:lnTo>
                        <a:pt x="181" y="312"/>
                      </a:lnTo>
                      <a:lnTo>
                        <a:pt x="177" y="308"/>
                      </a:lnTo>
                      <a:lnTo>
                        <a:pt x="177" y="304"/>
                      </a:lnTo>
                      <a:lnTo>
                        <a:pt x="177" y="300"/>
                      </a:lnTo>
                      <a:lnTo>
                        <a:pt x="173" y="300"/>
                      </a:lnTo>
                      <a:lnTo>
                        <a:pt x="173" y="295"/>
                      </a:lnTo>
                      <a:lnTo>
                        <a:pt x="173" y="291"/>
                      </a:lnTo>
                      <a:lnTo>
                        <a:pt x="169" y="291"/>
                      </a:lnTo>
                      <a:lnTo>
                        <a:pt x="169" y="287"/>
                      </a:lnTo>
                      <a:lnTo>
                        <a:pt x="169" y="283"/>
                      </a:lnTo>
                      <a:lnTo>
                        <a:pt x="165" y="283"/>
                      </a:lnTo>
                      <a:lnTo>
                        <a:pt x="165" y="279"/>
                      </a:lnTo>
                      <a:lnTo>
                        <a:pt x="165" y="275"/>
                      </a:lnTo>
                      <a:lnTo>
                        <a:pt x="162" y="275"/>
                      </a:lnTo>
                      <a:lnTo>
                        <a:pt x="162" y="271"/>
                      </a:lnTo>
                      <a:lnTo>
                        <a:pt x="158" y="267"/>
                      </a:lnTo>
                      <a:lnTo>
                        <a:pt x="154" y="267"/>
                      </a:lnTo>
                      <a:lnTo>
                        <a:pt x="154" y="263"/>
                      </a:lnTo>
                      <a:lnTo>
                        <a:pt x="150" y="263"/>
                      </a:lnTo>
                      <a:lnTo>
                        <a:pt x="150" y="259"/>
                      </a:lnTo>
                      <a:lnTo>
                        <a:pt x="146" y="259"/>
                      </a:lnTo>
                      <a:lnTo>
                        <a:pt x="146" y="255"/>
                      </a:lnTo>
                      <a:lnTo>
                        <a:pt x="146" y="251"/>
                      </a:lnTo>
                      <a:lnTo>
                        <a:pt x="142" y="251"/>
                      </a:lnTo>
                      <a:lnTo>
                        <a:pt x="139" y="251"/>
                      </a:lnTo>
                      <a:lnTo>
                        <a:pt x="139" y="247"/>
                      </a:lnTo>
                      <a:lnTo>
                        <a:pt x="139" y="243"/>
                      </a:lnTo>
                      <a:lnTo>
                        <a:pt x="135" y="239"/>
                      </a:lnTo>
                      <a:lnTo>
                        <a:pt x="135" y="235"/>
                      </a:lnTo>
                      <a:lnTo>
                        <a:pt x="131" y="231"/>
                      </a:lnTo>
                      <a:lnTo>
                        <a:pt x="131" y="227"/>
                      </a:lnTo>
                      <a:lnTo>
                        <a:pt x="127" y="223"/>
                      </a:lnTo>
                      <a:lnTo>
                        <a:pt x="127" y="219"/>
                      </a:lnTo>
                      <a:lnTo>
                        <a:pt x="123" y="215"/>
                      </a:lnTo>
                      <a:lnTo>
                        <a:pt x="119" y="215"/>
                      </a:lnTo>
                      <a:lnTo>
                        <a:pt x="116" y="215"/>
                      </a:lnTo>
                      <a:lnTo>
                        <a:pt x="116" y="210"/>
                      </a:lnTo>
                      <a:lnTo>
                        <a:pt x="112" y="210"/>
                      </a:lnTo>
                      <a:lnTo>
                        <a:pt x="108" y="210"/>
                      </a:lnTo>
                      <a:lnTo>
                        <a:pt x="108" y="206"/>
                      </a:lnTo>
                      <a:lnTo>
                        <a:pt x="104" y="206"/>
                      </a:lnTo>
                      <a:lnTo>
                        <a:pt x="100" y="206"/>
                      </a:lnTo>
                      <a:lnTo>
                        <a:pt x="100" y="202"/>
                      </a:lnTo>
                      <a:lnTo>
                        <a:pt x="96" y="202"/>
                      </a:lnTo>
                      <a:lnTo>
                        <a:pt x="93" y="202"/>
                      </a:lnTo>
                      <a:lnTo>
                        <a:pt x="93" y="198"/>
                      </a:lnTo>
                      <a:lnTo>
                        <a:pt x="89" y="198"/>
                      </a:lnTo>
                      <a:lnTo>
                        <a:pt x="85" y="198"/>
                      </a:lnTo>
                      <a:lnTo>
                        <a:pt x="85" y="194"/>
                      </a:lnTo>
                      <a:lnTo>
                        <a:pt x="81" y="194"/>
                      </a:lnTo>
                      <a:lnTo>
                        <a:pt x="81" y="190"/>
                      </a:lnTo>
                      <a:lnTo>
                        <a:pt x="81" y="186"/>
                      </a:lnTo>
                      <a:lnTo>
                        <a:pt x="77" y="182"/>
                      </a:lnTo>
                      <a:lnTo>
                        <a:pt x="77" y="178"/>
                      </a:lnTo>
                      <a:lnTo>
                        <a:pt x="77" y="174"/>
                      </a:lnTo>
                      <a:lnTo>
                        <a:pt x="73" y="170"/>
                      </a:lnTo>
                      <a:lnTo>
                        <a:pt x="70" y="170"/>
                      </a:lnTo>
                      <a:lnTo>
                        <a:pt x="70" y="166"/>
                      </a:lnTo>
                      <a:lnTo>
                        <a:pt x="70" y="162"/>
                      </a:lnTo>
                      <a:lnTo>
                        <a:pt x="70" y="158"/>
                      </a:lnTo>
                      <a:lnTo>
                        <a:pt x="70" y="154"/>
                      </a:lnTo>
                      <a:lnTo>
                        <a:pt x="66" y="150"/>
                      </a:lnTo>
                      <a:lnTo>
                        <a:pt x="66" y="146"/>
                      </a:lnTo>
                      <a:lnTo>
                        <a:pt x="62" y="142"/>
                      </a:lnTo>
                      <a:lnTo>
                        <a:pt x="62" y="138"/>
                      </a:lnTo>
                      <a:lnTo>
                        <a:pt x="58" y="134"/>
                      </a:lnTo>
                      <a:lnTo>
                        <a:pt x="58" y="130"/>
                      </a:lnTo>
                      <a:lnTo>
                        <a:pt x="54" y="130"/>
                      </a:lnTo>
                      <a:lnTo>
                        <a:pt x="54" y="126"/>
                      </a:lnTo>
                      <a:lnTo>
                        <a:pt x="50" y="126"/>
                      </a:lnTo>
                      <a:lnTo>
                        <a:pt x="50" y="121"/>
                      </a:lnTo>
                      <a:lnTo>
                        <a:pt x="47" y="121"/>
                      </a:lnTo>
                      <a:lnTo>
                        <a:pt x="47" y="117"/>
                      </a:lnTo>
                      <a:lnTo>
                        <a:pt x="43" y="117"/>
                      </a:lnTo>
                      <a:lnTo>
                        <a:pt x="39" y="117"/>
                      </a:lnTo>
                      <a:lnTo>
                        <a:pt x="35" y="117"/>
                      </a:lnTo>
                      <a:lnTo>
                        <a:pt x="35" y="113"/>
                      </a:lnTo>
                      <a:lnTo>
                        <a:pt x="31" y="113"/>
                      </a:lnTo>
                      <a:lnTo>
                        <a:pt x="27" y="113"/>
                      </a:lnTo>
                      <a:lnTo>
                        <a:pt x="27" y="109"/>
                      </a:lnTo>
                      <a:lnTo>
                        <a:pt x="24" y="109"/>
                      </a:lnTo>
                      <a:lnTo>
                        <a:pt x="24" y="105"/>
                      </a:lnTo>
                      <a:lnTo>
                        <a:pt x="20" y="105"/>
                      </a:lnTo>
                      <a:lnTo>
                        <a:pt x="20" y="101"/>
                      </a:lnTo>
                      <a:lnTo>
                        <a:pt x="16" y="101"/>
                      </a:lnTo>
                      <a:lnTo>
                        <a:pt x="16" y="97"/>
                      </a:lnTo>
                      <a:lnTo>
                        <a:pt x="16" y="93"/>
                      </a:lnTo>
                      <a:lnTo>
                        <a:pt x="12" y="93"/>
                      </a:lnTo>
                      <a:lnTo>
                        <a:pt x="12" y="89"/>
                      </a:lnTo>
                      <a:lnTo>
                        <a:pt x="12" y="85"/>
                      </a:lnTo>
                      <a:lnTo>
                        <a:pt x="8" y="85"/>
                      </a:lnTo>
                      <a:lnTo>
                        <a:pt x="8" y="81"/>
                      </a:lnTo>
                      <a:lnTo>
                        <a:pt x="4" y="81"/>
                      </a:lnTo>
                      <a:lnTo>
                        <a:pt x="0" y="77"/>
                      </a:lnTo>
                      <a:close/>
                    </a:path>
                  </a:pathLst>
                </a:custGeom>
                <a:noFill/>
                <a:ln w="3175">
                  <a:solidFill>
                    <a:sysClr val="window" lastClr="FFFFFF">
                      <a:lumMod val="65000"/>
                    </a:sysClr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s-PE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852" name="Freeform 43">
                  <a:extLst>
                    <a:ext uri="{FF2B5EF4-FFF2-40B4-BE49-F238E27FC236}">
                      <a16:creationId xmlns:a16="http://schemas.microsoft.com/office/drawing/2014/main" id="{A5E4D0D7-55CB-0D88-70B1-530A09EEA18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220" y="679"/>
                  <a:ext cx="410" cy="361"/>
                </a:xfrm>
                <a:custGeom>
                  <a:avLst/>
                  <a:gdLst>
                    <a:gd name="T0" fmla="*/ 54 w 411"/>
                    <a:gd name="T1" fmla="*/ 12 h 360"/>
                    <a:gd name="T2" fmla="*/ 77 w 411"/>
                    <a:gd name="T3" fmla="*/ 8 h 360"/>
                    <a:gd name="T4" fmla="*/ 85 w 411"/>
                    <a:gd name="T5" fmla="*/ 24 h 360"/>
                    <a:gd name="T6" fmla="*/ 96 w 411"/>
                    <a:gd name="T7" fmla="*/ 36 h 360"/>
                    <a:gd name="T8" fmla="*/ 116 w 411"/>
                    <a:gd name="T9" fmla="*/ 40 h 360"/>
                    <a:gd name="T10" fmla="*/ 127 w 411"/>
                    <a:gd name="T11" fmla="*/ 53 h 360"/>
                    <a:gd name="T12" fmla="*/ 139 w 411"/>
                    <a:gd name="T13" fmla="*/ 77 h 360"/>
                    <a:gd name="T14" fmla="*/ 146 w 411"/>
                    <a:gd name="T15" fmla="*/ 97 h 360"/>
                    <a:gd name="T16" fmla="*/ 154 w 411"/>
                    <a:gd name="T17" fmla="*/ 117 h 360"/>
                    <a:gd name="T18" fmla="*/ 169 w 411"/>
                    <a:gd name="T19" fmla="*/ 125 h 360"/>
                    <a:gd name="T20" fmla="*/ 185 w 411"/>
                    <a:gd name="T21" fmla="*/ 133 h 360"/>
                    <a:gd name="T22" fmla="*/ 200 w 411"/>
                    <a:gd name="T23" fmla="*/ 150 h 360"/>
                    <a:gd name="T24" fmla="*/ 208 w 411"/>
                    <a:gd name="T25" fmla="*/ 174 h 360"/>
                    <a:gd name="T26" fmla="*/ 219 w 411"/>
                    <a:gd name="T27" fmla="*/ 186 h 360"/>
                    <a:gd name="T28" fmla="*/ 234 w 411"/>
                    <a:gd name="T29" fmla="*/ 198 h 360"/>
                    <a:gd name="T30" fmla="*/ 242 w 411"/>
                    <a:gd name="T31" fmla="*/ 214 h 360"/>
                    <a:gd name="T32" fmla="*/ 250 w 411"/>
                    <a:gd name="T33" fmla="*/ 235 h 360"/>
                    <a:gd name="T34" fmla="*/ 254 w 411"/>
                    <a:gd name="T35" fmla="*/ 255 h 360"/>
                    <a:gd name="T36" fmla="*/ 257 w 411"/>
                    <a:gd name="T37" fmla="*/ 275 h 360"/>
                    <a:gd name="T38" fmla="*/ 257 w 411"/>
                    <a:gd name="T39" fmla="*/ 295 h 360"/>
                    <a:gd name="T40" fmla="*/ 269 w 411"/>
                    <a:gd name="T41" fmla="*/ 316 h 360"/>
                    <a:gd name="T42" fmla="*/ 288 w 411"/>
                    <a:gd name="T43" fmla="*/ 320 h 360"/>
                    <a:gd name="T44" fmla="*/ 311 w 411"/>
                    <a:gd name="T45" fmla="*/ 320 h 360"/>
                    <a:gd name="T46" fmla="*/ 330 w 411"/>
                    <a:gd name="T47" fmla="*/ 320 h 360"/>
                    <a:gd name="T48" fmla="*/ 357 w 411"/>
                    <a:gd name="T49" fmla="*/ 320 h 360"/>
                    <a:gd name="T50" fmla="*/ 384 w 411"/>
                    <a:gd name="T51" fmla="*/ 320 h 360"/>
                    <a:gd name="T52" fmla="*/ 407 w 411"/>
                    <a:gd name="T53" fmla="*/ 316 h 360"/>
                    <a:gd name="T54" fmla="*/ 407 w 411"/>
                    <a:gd name="T55" fmla="*/ 332 h 360"/>
                    <a:gd name="T56" fmla="*/ 388 w 411"/>
                    <a:gd name="T57" fmla="*/ 340 h 360"/>
                    <a:gd name="T58" fmla="*/ 369 w 411"/>
                    <a:gd name="T59" fmla="*/ 344 h 360"/>
                    <a:gd name="T60" fmla="*/ 349 w 411"/>
                    <a:gd name="T61" fmla="*/ 348 h 360"/>
                    <a:gd name="T62" fmla="*/ 326 w 411"/>
                    <a:gd name="T63" fmla="*/ 352 h 360"/>
                    <a:gd name="T64" fmla="*/ 311 w 411"/>
                    <a:gd name="T65" fmla="*/ 352 h 360"/>
                    <a:gd name="T66" fmla="*/ 296 w 411"/>
                    <a:gd name="T67" fmla="*/ 356 h 360"/>
                    <a:gd name="T68" fmla="*/ 277 w 411"/>
                    <a:gd name="T69" fmla="*/ 360 h 360"/>
                    <a:gd name="T70" fmla="*/ 265 w 411"/>
                    <a:gd name="T71" fmla="*/ 344 h 360"/>
                    <a:gd name="T72" fmla="*/ 250 w 411"/>
                    <a:gd name="T73" fmla="*/ 336 h 360"/>
                    <a:gd name="T74" fmla="*/ 231 w 411"/>
                    <a:gd name="T75" fmla="*/ 332 h 360"/>
                    <a:gd name="T76" fmla="*/ 208 w 411"/>
                    <a:gd name="T77" fmla="*/ 328 h 360"/>
                    <a:gd name="T78" fmla="*/ 188 w 411"/>
                    <a:gd name="T79" fmla="*/ 324 h 360"/>
                    <a:gd name="T80" fmla="*/ 169 w 411"/>
                    <a:gd name="T81" fmla="*/ 320 h 360"/>
                    <a:gd name="T82" fmla="*/ 142 w 411"/>
                    <a:gd name="T83" fmla="*/ 316 h 360"/>
                    <a:gd name="T84" fmla="*/ 119 w 411"/>
                    <a:gd name="T85" fmla="*/ 312 h 360"/>
                    <a:gd name="T86" fmla="*/ 100 w 411"/>
                    <a:gd name="T87" fmla="*/ 308 h 360"/>
                    <a:gd name="T88" fmla="*/ 81 w 411"/>
                    <a:gd name="T89" fmla="*/ 299 h 360"/>
                    <a:gd name="T90" fmla="*/ 69 w 411"/>
                    <a:gd name="T91" fmla="*/ 287 h 360"/>
                    <a:gd name="T92" fmla="*/ 66 w 411"/>
                    <a:gd name="T93" fmla="*/ 267 h 360"/>
                    <a:gd name="T94" fmla="*/ 58 w 411"/>
                    <a:gd name="T95" fmla="*/ 243 h 360"/>
                    <a:gd name="T96" fmla="*/ 46 w 411"/>
                    <a:gd name="T97" fmla="*/ 227 h 360"/>
                    <a:gd name="T98" fmla="*/ 46 w 411"/>
                    <a:gd name="T99" fmla="*/ 206 h 360"/>
                    <a:gd name="T100" fmla="*/ 39 w 411"/>
                    <a:gd name="T101" fmla="*/ 186 h 360"/>
                    <a:gd name="T102" fmla="*/ 46 w 411"/>
                    <a:gd name="T103" fmla="*/ 170 h 360"/>
                    <a:gd name="T104" fmla="*/ 43 w 411"/>
                    <a:gd name="T105" fmla="*/ 150 h 360"/>
                    <a:gd name="T106" fmla="*/ 39 w 411"/>
                    <a:gd name="T107" fmla="*/ 129 h 360"/>
                    <a:gd name="T108" fmla="*/ 46 w 411"/>
                    <a:gd name="T109" fmla="*/ 121 h 360"/>
                    <a:gd name="T110" fmla="*/ 35 w 411"/>
                    <a:gd name="T111" fmla="*/ 109 h 360"/>
                    <a:gd name="T112" fmla="*/ 31 w 411"/>
                    <a:gd name="T113" fmla="*/ 97 h 360"/>
                    <a:gd name="T114" fmla="*/ 20 w 411"/>
                    <a:gd name="T115" fmla="*/ 85 h 360"/>
                    <a:gd name="T116" fmla="*/ 12 w 411"/>
                    <a:gd name="T117" fmla="*/ 69 h 3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411" h="360">
                      <a:moveTo>
                        <a:pt x="0" y="57"/>
                      </a:moveTo>
                      <a:lnTo>
                        <a:pt x="12" y="49"/>
                      </a:lnTo>
                      <a:lnTo>
                        <a:pt x="16" y="44"/>
                      </a:lnTo>
                      <a:lnTo>
                        <a:pt x="23" y="36"/>
                      </a:lnTo>
                      <a:lnTo>
                        <a:pt x="46" y="20"/>
                      </a:lnTo>
                      <a:lnTo>
                        <a:pt x="54" y="12"/>
                      </a:lnTo>
                      <a:lnTo>
                        <a:pt x="62" y="4"/>
                      </a:lnTo>
                      <a:lnTo>
                        <a:pt x="66" y="4"/>
                      </a:lnTo>
                      <a:lnTo>
                        <a:pt x="69" y="0"/>
                      </a:lnTo>
                      <a:lnTo>
                        <a:pt x="73" y="4"/>
                      </a:lnTo>
                      <a:lnTo>
                        <a:pt x="77" y="4"/>
                      </a:lnTo>
                      <a:lnTo>
                        <a:pt x="77" y="8"/>
                      </a:lnTo>
                      <a:lnTo>
                        <a:pt x="81" y="8"/>
                      </a:lnTo>
                      <a:lnTo>
                        <a:pt x="81" y="12"/>
                      </a:lnTo>
                      <a:lnTo>
                        <a:pt x="81" y="16"/>
                      </a:lnTo>
                      <a:lnTo>
                        <a:pt x="85" y="16"/>
                      </a:lnTo>
                      <a:lnTo>
                        <a:pt x="85" y="20"/>
                      </a:lnTo>
                      <a:lnTo>
                        <a:pt x="85" y="24"/>
                      </a:lnTo>
                      <a:lnTo>
                        <a:pt x="89" y="24"/>
                      </a:lnTo>
                      <a:lnTo>
                        <a:pt x="89" y="28"/>
                      </a:lnTo>
                      <a:lnTo>
                        <a:pt x="93" y="28"/>
                      </a:lnTo>
                      <a:lnTo>
                        <a:pt x="93" y="32"/>
                      </a:lnTo>
                      <a:lnTo>
                        <a:pt x="96" y="32"/>
                      </a:lnTo>
                      <a:lnTo>
                        <a:pt x="96" y="36"/>
                      </a:lnTo>
                      <a:lnTo>
                        <a:pt x="100" y="36"/>
                      </a:lnTo>
                      <a:lnTo>
                        <a:pt x="104" y="36"/>
                      </a:lnTo>
                      <a:lnTo>
                        <a:pt x="104" y="40"/>
                      </a:lnTo>
                      <a:lnTo>
                        <a:pt x="108" y="40"/>
                      </a:lnTo>
                      <a:lnTo>
                        <a:pt x="112" y="40"/>
                      </a:lnTo>
                      <a:lnTo>
                        <a:pt x="116" y="40"/>
                      </a:lnTo>
                      <a:lnTo>
                        <a:pt x="116" y="44"/>
                      </a:lnTo>
                      <a:lnTo>
                        <a:pt x="119" y="44"/>
                      </a:lnTo>
                      <a:lnTo>
                        <a:pt x="119" y="49"/>
                      </a:lnTo>
                      <a:lnTo>
                        <a:pt x="123" y="49"/>
                      </a:lnTo>
                      <a:lnTo>
                        <a:pt x="123" y="53"/>
                      </a:lnTo>
                      <a:lnTo>
                        <a:pt x="127" y="53"/>
                      </a:lnTo>
                      <a:lnTo>
                        <a:pt x="127" y="57"/>
                      </a:lnTo>
                      <a:lnTo>
                        <a:pt x="131" y="61"/>
                      </a:lnTo>
                      <a:lnTo>
                        <a:pt x="131" y="65"/>
                      </a:lnTo>
                      <a:lnTo>
                        <a:pt x="135" y="69"/>
                      </a:lnTo>
                      <a:lnTo>
                        <a:pt x="135" y="73"/>
                      </a:lnTo>
                      <a:lnTo>
                        <a:pt x="139" y="77"/>
                      </a:lnTo>
                      <a:lnTo>
                        <a:pt x="139" y="81"/>
                      </a:lnTo>
                      <a:lnTo>
                        <a:pt x="139" y="85"/>
                      </a:lnTo>
                      <a:lnTo>
                        <a:pt x="139" y="89"/>
                      </a:lnTo>
                      <a:lnTo>
                        <a:pt x="139" y="93"/>
                      </a:lnTo>
                      <a:lnTo>
                        <a:pt x="142" y="93"/>
                      </a:lnTo>
                      <a:lnTo>
                        <a:pt x="146" y="97"/>
                      </a:lnTo>
                      <a:lnTo>
                        <a:pt x="146" y="101"/>
                      </a:lnTo>
                      <a:lnTo>
                        <a:pt x="146" y="105"/>
                      </a:lnTo>
                      <a:lnTo>
                        <a:pt x="150" y="109"/>
                      </a:lnTo>
                      <a:lnTo>
                        <a:pt x="150" y="113"/>
                      </a:lnTo>
                      <a:lnTo>
                        <a:pt x="150" y="117"/>
                      </a:lnTo>
                      <a:lnTo>
                        <a:pt x="154" y="117"/>
                      </a:lnTo>
                      <a:lnTo>
                        <a:pt x="154" y="121"/>
                      </a:lnTo>
                      <a:lnTo>
                        <a:pt x="158" y="121"/>
                      </a:lnTo>
                      <a:lnTo>
                        <a:pt x="162" y="121"/>
                      </a:lnTo>
                      <a:lnTo>
                        <a:pt x="162" y="125"/>
                      </a:lnTo>
                      <a:lnTo>
                        <a:pt x="165" y="125"/>
                      </a:lnTo>
                      <a:lnTo>
                        <a:pt x="169" y="125"/>
                      </a:lnTo>
                      <a:lnTo>
                        <a:pt x="169" y="129"/>
                      </a:lnTo>
                      <a:lnTo>
                        <a:pt x="173" y="129"/>
                      </a:lnTo>
                      <a:lnTo>
                        <a:pt x="177" y="129"/>
                      </a:lnTo>
                      <a:lnTo>
                        <a:pt x="177" y="133"/>
                      </a:lnTo>
                      <a:lnTo>
                        <a:pt x="181" y="133"/>
                      </a:lnTo>
                      <a:lnTo>
                        <a:pt x="185" y="133"/>
                      </a:lnTo>
                      <a:lnTo>
                        <a:pt x="185" y="138"/>
                      </a:lnTo>
                      <a:lnTo>
                        <a:pt x="188" y="138"/>
                      </a:lnTo>
                      <a:lnTo>
                        <a:pt x="192" y="138"/>
                      </a:lnTo>
                      <a:lnTo>
                        <a:pt x="196" y="142"/>
                      </a:lnTo>
                      <a:lnTo>
                        <a:pt x="196" y="146"/>
                      </a:lnTo>
                      <a:lnTo>
                        <a:pt x="200" y="150"/>
                      </a:lnTo>
                      <a:lnTo>
                        <a:pt x="200" y="154"/>
                      </a:lnTo>
                      <a:lnTo>
                        <a:pt x="204" y="158"/>
                      </a:lnTo>
                      <a:lnTo>
                        <a:pt x="204" y="162"/>
                      </a:lnTo>
                      <a:lnTo>
                        <a:pt x="208" y="166"/>
                      </a:lnTo>
                      <a:lnTo>
                        <a:pt x="208" y="170"/>
                      </a:lnTo>
                      <a:lnTo>
                        <a:pt x="208" y="174"/>
                      </a:lnTo>
                      <a:lnTo>
                        <a:pt x="211" y="174"/>
                      </a:lnTo>
                      <a:lnTo>
                        <a:pt x="215" y="174"/>
                      </a:lnTo>
                      <a:lnTo>
                        <a:pt x="215" y="178"/>
                      </a:lnTo>
                      <a:lnTo>
                        <a:pt x="215" y="182"/>
                      </a:lnTo>
                      <a:lnTo>
                        <a:pt x="219" y="182"/>
                      </a:lnTo>
                      <a:lnTo>
                        <a:pt x="219" y="186"/>
                      </a:lnTo>
                      <a:lnTo>
                        <a:pt x="223" y="186"/>
                      </a:lnTo>
                      <a:lnTo>
                        <a:pt x="223" y="190"/>
                      </a:lnTo>
                      <a:lnTo>
                        <a:pt x="227" y="190"/>
                      </a:lnTo>
                      <a:lnTo>
                        <a:pt x="231" y="194"/>
                      </a:lnTo>
                      <a:lnTo>
                        <a:pt x="231" y="198"/>
                      </a:lnTo>
                      <a:lnTo>
                        <a:pt x="234" y="198"/>
                      </a:lnTo>
                      <a:lnTo>
                        <a:pt x="234" y="202"/>
                      </a:lnTo>
                      <a:lnTo>
                        <a:pt x="234" y="206"/>
                      </a:lnTo>
                      <a:lnTo>
                        <a:pt x="238" y="206"/>
                      </a:lnTo>
                      <a:lnTo>
                        <a:pt x="238" y="210"/>
                      </a:lnTo>
                      <a:lnTo>
                        <a:pt x="238" y="214"/>
                      </a:lnTo>
                      <a:lnTo>
                        <a:pt x="242" y="214"/>
                      </a:lnTo>
                      <a:lnTo>
                        <a:pt x="242" y="218"/>
                      </a:lnTo>
                      <a:lnTo>
                        <a:pt x="242" y="223"/>
                      </a:lnTo>
                      <a:lnTo>
                        <a:pt x="246" y="223"/>
                      </a:lnTo>
                      <a:lnTo>
                        <a:pt x="246" y="227"/>
                      </a:lnTo>
                      <a:lnTo>
                        <a:pt x="246" y="231"/>
                      </a:lnTo>
                      <a:lnTo>
                        <a:pt x="250" y="235"/>
                      </a:lnTo>
                      <a:lnTo>
                        <a:pt x="250" y="239"/>
                      </a:lnTo>
                      <a:lnTo>
                        <a:pt x="250" y="243"/>
                      </a:lnTo>
                      <a:lnTo>
                        <a:pt x="250" y="247"/>
                      </a:lnTo>
                      <a:lnTo>
                        <a:pt x="250" y="251"/>
                      </a:lnTo>
                      <a:lnTo>
                        <a:pt x="250" y="255"/>
                      </a:lnTo>
                      <a:lnTo>
                        <a:pt x="254" y="255"/>
                      </a:lnTo>
                      <a:lnTo>
                        <a:pt x="254" y="259"/>
                      </a:lnTo>
                      <a:lnTo>
                        <a:pt x="254" y="263"/>
                      </a:lnTo>
                      <a:lnTo>
                        <a:pt x="254" y="267"/>
                      </a:lnTo>
                      <a:lnTo>
                        <a:pt x="254" y="271"/>
                      </a:lnTo>
                      <a:lnTo>
                        <a:pt x="254" y="275"/>
                      </a:lnTo>
                      <a:lnTo>
                        <a:pt x="257" y="275"/>
                      </a:lnTo>
                      <a:lnTo>
                        <a:pt x="254" y="279"/>
                      </a:lnTo>
                      <a:lnTo>
                        <a:pt x="254" y="283"/>
                      </a:lnTo>
                      <a:lnTo>
                        <a:pt x="257" y="283"/>
                      </a:lnTo>
                      <a:lnTo>
                        <a:pt x="257" y="287"/>
                      </a:lnTo>
                      <a:lnTo>
                        <a:pt x="257" y="291"/>
                      </a:lnTo>
                      <a:lnTo>
                        <a:pt x="257" y="295"/>
                      </a:lnTo>
                      <a:lnTo>
                        <a:pt x="257" y="299"/>
                      </a:lnTo>
                      <a:lnTo>
                        <a:pt x="257" y="303"/>
                      </a:lnTo>
                      <a:lnTo>
                        <a:pt x="257" y="308"/>
                      </a:lnTo>
                      <a:lnTo>
                        <a:pt x="261" y="312"/>
                      </a:lnTo>
                      <a:lnTo>
                        <a:pt x="265" y="316"/>
                      </a:lnTo>
                      <a:lnTo>
                        <a:pt x="269" y="316"/>
                      </a:lnTo>
                      <a:lnTo>
                        <a:pt x="273" y="316"/>
                      </a:lnTo>
                      <a:lnTo>
                        <a:pt x="273" y="320"/>
                      </a:lnTo>
                      <a:lnTo>
                        <a:pt x="277" y="320"/>
                      </a:lnTo>
                      <a:lnTo>
                        <a:pt x="280" y="320"/>
                      </a:lnTo>
                      <a:lnTo>
                        <a:pt x="284" y="320"/>
                      </a:lnTo>
                      <a:lnTo>
                        <a:pt x="288" y="320"/>
                      </a:lnTo>
                      <a:lnTo>
                        <a:pt x="292" y="320"/>
                      </a:lnTo>
                      <a:lnTo>
                        <a:pt x="296" y="320"/>
                      </a:lnTo>
                      <a:lnTo>
                        <a:pt x="300" y="320"/>
                      </a:lnTo>
                      <a:lnTo>
                        <a:pt x="303" y="320"/>
                      </a:lnTo>
                      <a:lnTo>
                        <a:pt x="307" y="320"/>
                      </a:lnTo>
                      <a:lnTo>
                        <a:pt x="311" y="320"/>
                      </a:lnTo>
                      <a:lnTo>
                        <a:pt x="315" y="320"/>
                      </a:lnTo>
                      <a:lnTo>
                        <a:pt x="319" y="320"/>
                      </a:lnTo>
                      <a:lnTo>
                        <a:pt x="319" y="324"/>
                      </a:lnTo>
                      <a:lnTo>
                        <a:pt x="319" y="320"/>
                      </a:lnTo>
                      <a:lnTo>
                        <a:pt x="326" y="320"/>
                      </a:lnTo>
                      <a:lnTo>
                        <a:pt x="330" y="320"/>
                      </a:lnTo>
                      <a:lnTo>
                        <a:pt x="334" y="320"/>
                      </a:lnTo>
                      <a:lnTo>
                        <a:pt x="342" y="320"/>
                      </a:lnTo>
                      <a:lnTo>
                        <a:pt x="346" y="320"/>
                      </a:lnTo>
                      <a:lnTo>
                        <a:pt x="349" y="320"/>
                      </a:lnTo>
                      <a:lnTo>
                        <a:pt x="353" y="320"/>
                      </a:lnTo>
                      <a:lnTo>
                        <a:pt x="357" y="320"/>
                      </a:lnTo>
                      <a:lnTo>
                        <a:pt x="361" y="320"/>
                      </a:lnTo>
                      <a:lnTo>
                        <a:pt x="365" y="320"/>
                      </a:lnTo>
                      <a:lnTo>
                        <a:pt x="369" y="320"/>
                      </a:lnTo>
                      <a:lnTo>
                        <a:pt x="372" y="320"/>
                      </a:lnTo>
                      <a:lnTo>
                        <a:pt x="380" y="320"/>
                      </a:lnTo>
                      <a:lnTo>
                        <a:pt x="384" y="320"/>
                      </a:lnTo>
                      <a:lnTo>
                        <a:pt x="388" y="316"/>
                      </a:lnTo>
                      <a:lnTo>
                        <a:pt x="392" y="316"/>
                      </a:lnTo>
                      <a:lnTo>
                        <a:pt x="395" y="316"/>
                      </a:lnTo>
                      <a:lnTo>
                        <a:pt x="399" y="316"/>
                      </a:lnTo>
                      <a:lnTo>
                        <a:pt x="403" y="316"/>
                      </a:lnTo>
                      <a:lnTo>
                        <a:pt x="407" y="316"/>
                      </a:lnTo>
                      <a:lnTo>
                        <a:pt x="407" y="320"/>
                      </a:lnTo>
                      <a:lnTo>
                        <a:pt x="411" y="320"/>
                      </a:lnTo>
                      <a:lnTo>
                        <a:pt x="411" y="324"/>
                      </a:lnTo>
                      <a:lnTo>
                        <a:pt x="411" y="328"/>
                      </a:lnTo>
                      <a:lnTo>
                        <a:pt x="407" y="328"/>
                      </a:lnTo>
                      <a:lnTo>
                        <a:pt x="407" y="332"/>
                      </a:lnTo>
                      <a:lnTo>
                        <a:pt x="403" y="336"/>
                      </a:lnTo>
                      <a:lnTo>
                        <a:pt x="399" y="336"/>
                      </a:lnTo>
                      <a:lnTo>
                        <a:pt x="399" y="340"/>
                      </a:lnTo>
                      <a:lnTo>
                        <a:pt x="395" y="340"/>
                      </a:lnTo>
                      <a:lnTo>
                        <a:pt x="392" y="340"/>
                      </a:lnTo>
                      <a:lnTo>
                        <a:pt x="388" y="340"/>
                      </a:lnTo>
                      <a:lnTo>
                        <a:pt x="384" y="340"/>
                      </a:lnTo>
                      <a:lnTo>
                        <a:pt x="384" y="344"/>
                      </a:lnTo>
                      <a:lnTo>
                        <a:pt x="380" y="344"/>
                      </a:lnTo>
                      <a:lnTo>
                        <a:pt x="376" y="344"/>
                      </a:lnTo>
                      <a:lnTo>
                        <a:pt x="372" y="344"/>
                      </a:lnTo>
                      <a:lnTo>
                        <a:pt x="369" y="344"/>
                      </a:lnTo>
                      <a:lnTo>
                        <a:pt x="365" y="344"/>
                      </a:lnTo>
                      <a:lnTo>
                        <a:pt x="361" y="344"/>
                      </a:lnTo>
                      <a:lnTo>
                        <a:pt x="357" y="344"/>
                      </a:lnTo>
                      <a:lnTo>
                        <a:pt x="353" y="344"/>
                      </a:lnTo>
                      <a:lnTo>
                        <a:pt x="353" y="348"/>
                      </a:lnTo>
                      <a:lnTo>
                        <a:pt x="349" y="348"/>
                      </a:lnTo>
                      <a:lnTo>
                        <a:pt x="346" y="348"/>
                      </a:lnTo>
                      <a:lnTo>
                        <a:pt x="342" y="348"/>
                      </a:lnTo>
                      <a:lnTo>
                        <a:pt x="338" y="348"/>
                      </a:lnTo>
                      <a:lnTo>
                        <a:pt x="334" y="352"/>
                      </a:lnTo>
                      <a:lnTo>
                        <a:pt x="330" y="352"/>
                      </a:lnTo>
                      <a:lnTo>
                        <a:pt x="326" y="352"/>
                      </a:lnTo>
                      <a:lnTo>
                        <a:pt x="323" y="352"/>
                      </a:lnTo>
                      <a:lnTo>
                        <a:pt x="319" y="352"/>
                      </a:lnTo>
                      <a:lnTo>
                        <a:pt x="319" y="356"/>
                      </a:lnTo>
                      <a:lnTo>
                        <a:pt x="315" y="356"/>
                      </a:lnTo>
                      <a:lnTo>
                        <a:pt x="311" y="356"/>
                      </a:lnTo>
                      <a:lnTo>
                        <a:pt x="311" y="352"/>
                      </a:lnTo>
                      <a:lnTo>
                        <a:pt x="307" y="352"/>
                      </a:lnTo>
                      <a:lnTo>
                        <a:pt x="303" y="352"/>
                      </a:lnTo>
                      <a:lnTo>
                        <a:pt x="300" y="352"/>
                      </a:lnTo>
                      <a:lnTo>
                        <a:pt x="300" y="356"/>
                      </a:lnTo>
                      <a:lnTo>
                        <a:pt x="296" y="360"/>
                      </a:lnTo>
                      <a:lnTo>
                        <a:pt x="296" y="356"/>
                      </a:lnTo>
                      <a:lnTo>
                        <a:pt x="292" y="356"/>
                      </a:lnTo>
                      <a:lnTo>
                        <a:pt x="288" y="356"/>
                      </a:lnTo>
                      <a:lnTo>
                        <a:pt x="284" y="356"/>
                      </a:lnTo>
                      <a:lnTo>
                        <a:pt x="284" y="360"/>
                      </a:lnTo>
                      <a:lnTo>
                        <a:pt x="280" y="360"/>
                      </a:lnTo>
                      <a:lnTo>
                        <a:pt x="277" y="360"/>
                      </a:lnTo>
                      <a:lnTo>
                        <a:pt x="277" y="356"/>
                      </a:lnTo>
                      <a:lnTo>
                        <a:pt x="277" y="352"/>
                      </a:lnTo>
                      <a:lnTo>
                        <a:pt x="273" y="352"/>
                      </a:lnTo>
                      <a:lnTo>
                        <a:pt x="269" y="348"/>
                      </a:lnTo>
                      <a:lnTo>
                        <a:pt x="269" y="344"/>
                      </a:lnTo>
                      <a:lnTo>
                        <a:pt x="265" y="344"/>
                      </a:lnTo>
                      <a:lnTo>
                        <a:pt x="261" y="344"/>
                      </a:lnTo>
                      <a:lnTo>
                        <a:pt x="261" y="340"/>
                      </a:lnTo>
                      <a:lnTo>
                        <a:pt x="257" y="340"/>
                      </a:lnTo>
                      <a:lnTo>
                        <a:pt x="257" y="336"/>
                      </a:lnTo>
                      <a:lnTo>
                        <a:pt x="254" y="336"/>
                      </a:lnTo>
                      <a:lnTo>
                        <a:pt x="250" y="336"/>
                      </a:lnTo>
                      <a:lnTo>
                        <a:pt x="250" y="332"/>
                      </a:lnTo>
                      <a:lnTo>
                        <a:pt x="246" y="332"/>
                      </a:lnTo>
                      <a:lnTo>
                        <a:pt x="242" y="332"/>
                      </a:lnTo>
                      <a:lnTo>
                        <a:pt x="238" y="332"/>
                      </a:lnTo>
                      <a:lnTo>
                        <a:pt x="234" y="332"/>
                      </a:lnTo>
                      <a:lnTo>
                        <a:pt x="231" y="332"/>
                      </a:lnTo>
                      <a:lnTo>
                        <a:pt x="227" y="332"/>
                      </a:lnTo>
                      <a:lnTo>
                        <a:pt x="223" y="332"/>
                      </a:lnTo>
                      <a:lnTo>
                        <a:pt x="219" y="332"/>
                      </a:lnTo>
                      <a:lnTo>
                        <a:pt x="215" y="332"/>
                      </a:lnTo>
                      <a:lnTo>
                        <a:pt x="211" y="332"/>
                      </a:lnTo>
                      <a:lnTo>
                        <a:pt x="208" y="328"/>
                      </a:lnTo>
                      <a:lnTo>
                        <a:pt x="204" y="328"/>
                      </a:lnTo>
                      <a:lnTo>
                        <a:pt x="200" y="328"/>
                      </a:lnTo>
                      <a:lnTo>
                        <a:pt x="196" y="328"/>
                      </a:lnTo>
                      <a:lnTo>
                        <a:pt x="192" y="328"/>
                      </a:lnTo>
                      <a:lnTo>
                        <a:pt x="188" y="328"/>
                      </a:lnTo>
                      <a:lnTo>
                        <a:pt x="188" y="324"/>
                      </a:lnTo>
                      <a:lnTo>
                        <a:pt x="185" y="324"/>
                      </a:lnTo>
                      <a:lnTo>
                        <a:pt x="181" y="324"/>
                      </a:lnTo>
                      <a:lnTo>
                        <a:pt x="177" y="324"/>
                      </a:lnTo>
                      <a:lnTo>
                        <a:pt x="173" y="324"/>
                      </a:lnTo>
                      <a:lnTo>
                        <a:pt x="173" y="320"/>
                      </a:lnTo>
                      <a:lnTo>
                        <a:pt x="169" y="320"/>
                      </a:lnTo>
                      <a:lnTo>
                        <a:pt x="165" y="320"/>
                      </a:lnTo>
                      <a:lnTo>
                        <a:pt x="158" y="316"/>
                      </a:lnTo>
                      <a:lnTo>
                        <a:pt x="154" y="316"/>
                      </a:lnTo>
                      <a:lnTo>
                        <a:pt x="150" y="316"/>
                      </a:lnTo>
                      <a:lnTo>
                        <a:pt x="146" y="316"/>
                      </a:lnTo>
                      <a:lnTo>
                        <a:pt x="142" y="316"/>
                      </a:lnTo>
                      <a:lnTo>
                        <a:pt x="139" y="316"/>
                      </a:lnTo>
                      <a:lnTo>
                        <a:pt x="135" y="316"/>
                      </a:lnTo>
                      <a:lnTo>
                        <a:pt x="131" y="316"/>
                      </a:lnTo>
                      <a:lnTo>
                        <a:pt x="127" y="312"/>
                      </a:lnTo>
                      <a:lnTo>
                        <a:pt x="123" y="312"/>
                      </a:lnTo>
                      <a:lnTo>
                        <a:pt x="119" y="312"/>
                      </a:lnTo>
                      <a:lnTo>
                        <a:pt x="116" y="312"/>
                      </a:lnTo>
                      <a:lnTo>
                        <a:pt x="112" y="312"/>
                      </a:lnTo>
                      <a:lnTo>
                        <a:pt x="108" y="312"/>
                      </a:lnTo>
                      <a:lnTo>
                        <a:pt x="104" y="312"/>
                      </a:lnTo>
                      <a:lnTo>
                        <a:pt x="104" y="308"/>
                      </a:lnTo>
                      <a:lnTo>
                        <a:pt x="100" y="308"/>
                      </a:lnTo>
                      <a:lnTo>
                        <a:pt x="96" y="308"/>
                      </a:lnTo>
                      <a:lnTo>
                        <a:pt x="93" y="308"/>
                      </a:lnTo>
                      <a:lnTo>
                        <a:pt x="93" y="303"/>
                      </a:lnTo>
                      <a:lnTo>
                        <a:pt x="89" y="303"/>
                      </a:lnTo>
                      <a:lnTo>
                        <a:pt x="85" y="303"/>
                      </a:lnTo>
                      <a:lnTo>
                        <a:pt x="81" y="299"/>
                      </a:lnTo>
                      <a:lnTo>
                        <a:pt x="77" y="299"/>
                      </a:lnTo>
                      <a:lnTo>
                        <a:pt x="77" y="295"/>
                      </a:lnTo>
                      <a:lnTo>
                        <a:pt x="73" y="295"/>
                      </a:lnTo>
                      <a:lnTo>
                        <a:pt x="73" y="291"/>
                      </a:lnTo>
                      <a:lnTo>
                        <a:pt x="69" y="291"/>
                      </a:lnTo>
                      <a:lnTo>
                        <a:pt x="69" y="287"/>
                      </a:lnTo>
                      <a:lnTo>
                        <a:pt x="69" y="283"/>
                      </a:lnTo>
                      <a:lnTo>
                        <a:pt x="66" y="283"/>
                      </a:lnTo>
                      <a:lnTo>
                        <a:pt x="66" y="279"/>
                      </a:lnTo>
                      <a:lnTo>
                        <a:pt x="66" y="275"/>
                      </a:lnTo>
                      <a:lnTo>
                        <a:pt x="66" y="271"/>
                      </a:lnTo>
                      <a:lnTo>
                        <a:pt x="66" y="267"/>
                      </a:lnTo>
                      <a:lnTo>
                        <a:pt x="62" y="263"/>
                      </a:lnTo>
                      <a:lnTo>
                        <a:pt x="62" y="259"/>
                      </a:lnTo>
                      <a:lnTo>
                        <a:pt x="62" y="255"/>
                      </a:lnTo>
                      <a:lnTo>
                        <a:pt x="62" y="251"/>
                      </a:lnTo>
                      <a:lnTo>
                        <a:pt x="62" y="247"/>
                      </a:lnTo>
                      <a:lnTo>
                        <a:pt x="58" y="243"/>
                      </a:lnTo>
                      <a:lnTo>
                        <a:pt x="54" y="243"/>
                      </a:lnTo>
                      <a:lnTo>
                        <a:pt x="54" y="239"/>
                      </a:lnTo>
                      <a:lnTo>
                        <a:pt x="50" y="235"/>
                      </a:lnTo>
                      <a:lnTo>
                        <a:pt x="50" y="231"/>
                      </a:lnTo>
                      <a:lnTo>
                        <a:pt x="50" y="227"/>
                      </a:lnTo>
                      <a:lnTo>
                        <a:pt x="46" y="227"/>
                      </a:lnTo>
                      <a:lnTo>
                        <a:pt x="46" y="223"/>
                      </a:lnTo>
                      <a:lnTo>
                        <a:pt x="43" y="218"/>
                      </a:lnTo>
                      <a:lnTo>
                        <a:pt x="43" y="214"/>
                      </a:lnTo>
                      <a:lnTo>
                        <a:pt x="43" y="210"/>
                      </a:lnTo>
                      <a:lnTo>
                        <a:pt x="46" y="210"/>
                      </a:lnTo>
                      <a:lnTo>
                        <a:pt x="46" y="206"/>
                      </a:lnTo>
                      <a:lnTo>
                        <a:pt x="43" y="206"/>
                      </a:lnTo>
                      <a:lnTo>
                        <a:pt x="43" y="202"/>
                      </a:lnTo>
                      <a:lnTo>
                        <a:pt x="43" y="198"/>
                      </a:lnTo>
                      <a:lnTo>
                        <a:pt x="39" y="194"/>
                      </a:lnTo>
                      <a:lnTo>
                        <a:pt x="39" y="190"/>
                      </a:lnTo>
                      <a:lnTo>
                        <a:pt x="39" y="186"/>
                      </a:lnTo>
                      <a:lnTo>
                        <a:pt x="39" y="182"/>
                      </a:lnTo>
                      <a:lnTo>
                        <a:pt x="39" y="178"/>
                      </a:lnTo>
                      <a:lnTo>
                        <a:pt x="39" y="174"/>
                      </a:lnTo>
                      <a:lnTo>
                        <a:pt x="43" y="174"/>
                      </a:lnTo>
                      <a:lnTo>
                        <a:pt x="43" y="170"/>
                      </a:lnTo>
                      <a:lnTo>
                        <a:pt x="46" y="170"/>
                      </a:lnTo>
                      <a:lnTo>
                        <a:pt x="46" y="166"/>
                      </a:lnTo>
                      <a:lnTo>
                        <a:pt x="46" y="162"/>
                      </a:lnTo>
                      <a:lnTo>
                        <a:pt x="46" y="158"/>
                      </a:lnTo>
                      <a:lnTo>
                        <a:pt x="46" y="154"/>
                      </a:lnTo>
                      <a:lnTo>
                        <a:pt x="46" y="150"/>
                      </a:lnTo>
                      <a:lnTo>
                        <a:pt x="43" y="150"/>
                      </a:lnTo>
                      <a:lnTo>
                        <a:pt x="43" y="146"/>
                      </a:lnTo>
                      <a:lnTo>
                        <a:pt x="43" y="142"/>
                      </a:lnTo>
                      <a:lnTo>
                        <a:pt x="43" y="138"/>
                      </a:lnTo>
                      <a:lnTo>
                        <a:pt x="39" y="138"/>
                      </a:lnTo>
                      <a:lnTo>
                        <a:pt x="39" y="133"/>
                      </a:lnTo>
                      <a:lnTo>
                        <a:pt x="39" y="129"/>
                      </a:lnTo>
                      <a:lnTo>
                        <a:pt x="43" y="129"/>
                      </a:lnTo>
                      <a:lnTo>
                        <a:pt x="46" y="129"/>
                      </a:lnTo>
                      <a:lnTo>
                        <a:pt x="46" y="125"/>
                      </a:lnTo>
                      <a:lnTo>
                        <a:pt x="43" y="125"/>
                      </a:lnTo>
                      <a:lnTo>
                        <a:pt x="43" y="121"/>
                      </a:lnTo>
                      <a:lnTo>
                        <a:pt x="46" y="121"/>
                      </a:lnTo>
                      <a:lnTo>
                        <a:pt x="43" y="121"/>
                      </a:lnTo>
                      <a:lnTo>
                        <a:pt x="43" y="117"/>
                      </a:lnTo>
                      <a:lnTo>
                        <a:pt x="43" y="113"/>
                      </a:lnTo>
                      <a:lnTo>
                        <a:pt x="39" y="113"/>
                      </a:lnTo>
                      <a:lnTo>
                        <a:pt x="35" y="113"/>
                      </a:lnTo>
                      <a:lnTo>
                        <a:pt x="35" y="109"/>
                      </a:lnTo>
                      <a:lnTo>
                        <a:pt x="39" y="109"/>
                      </a:lnTo>
                      <a:lnTo>
                        <a:pt x="39" y="105"/>
                      </a:lnTo>
                      <a:lnTo>
                        <a:pt x="35" y="105"/>
                      </a:lnTo>
                      <a:lnTo>
                        <a:pt x="31" y="105"/>
                      </a:lnTo>
                      <a:lnTo>
                        <a:pt x="31" y="101"/>
                      </a:lnTo>
                      <a:lnTo>
                        <a:pt x="31" y="97"/>
                      </a:lnTo>
                      <a:lnTo>
                        <a:pt x="27" y="97"/>
                      </a:lnTo>
                      <a:lnTo>
                        <a:pt x="27" y="93"/>
                      </a:lnTo>
                      <a:lnTo>
                        <a:pt x="23" y="93"/>
                      </a:lnTo>
                      <a:lnTo>
                        <a:pt x="23" y="89"/>
                      </a:lnTo>
                      <a:lnTo>
                        <a:pt x="20" y="89"/>
                      </a:lnTo>
                      <a:lnTo>
                        <a:pt x="20" y="85"/>
                      </a:lnTo>
                      <a:lnTo>
                        <a:pt x="20" y="81"/>
                      </a:lnTo>
                      <a:lnTo>
                        <a:pt x="16" y="81"/>
                      </a:lnTo>
                      <a:lnTo>
                        <a:pt x="16" y="77"/>
                      </a:lnTo>
                      <a:lnTo>
                        <a:pt x="12" y="77"/>
                      </a:lnTo>
                      <a:lnTo>
                        <a:pt x="12" y="73"/>
                      </a:lnTo>
                      <a:lnTo>
                        <a:pt x="12" y="69"/>
                      </a:lnTo>
                      <a:lnTo>
                        <a:pt x="8" y="69"/>
                      </a:lnTo>
                      <a:lnTo>
                        <a:pt x="4" y="65"/>
                      </a:lnTo>
                      <a:lnTo>
                        <a:pt x="4" y="61"/>
                      </a:lnTo>
                      <a:lnTo>
                        <a:pt x="0" y="61"/>
                      </a:lnTo>
                      <a:lnTo>
                        <a:pt x="0" y="57"/>
                      </a:lnTo>
                      <a:close/>
                    </a:path>
                  </a:pathLst>
                </a:custGeom>
                <a:noFill/>
                <a:ln w="3175">
                  <a:solidFill>
                    <a:sysClr val="window" lastClr="FFFFFF">
                      <a:lumMod val="65000"/>
                    </a:sysClr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s-PE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853" name="Freeform 44">
                  <a:extLst>
                    <a:ext uri="{FF2B5EF4-FFF2-40B4-BE49-F238E27FC236}">
                      <a16:creationId xmlns:a16="http://schemas.microsoft.com/office/drawing/2014/main" id="{EAF340E2-70CA-A5D2-8260-9813C098DF4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606" y="708"/>
                  <a:ext cx="413" cy="257"/>
                </a:xfrm>
                <a:custGeom>
                  <a:avLst/>
                  <a:gdLst>
                    <a:gd name="T0" fmla="*/ 372 w 414"/>
                    <a:gd name="T1" fmla="*/ 110 h 259"/>
                    <a:gd name="T2" fmla="*/ 391 w 414"/>
                    <a:gd name="T3" fmla="*/ 122 h 259"/>
                    <a:gd name="T4" fmla="*/ 383 w 414"/>
                    <a:gd name="T5" fmla="*/ 130 h 259"/>
                    <a:gd name="T6" fmla="*/ 368 w 414"/>
                    <a:gd name="T7" fmla="*/ 142 h 259"/>
                    <a:gd name="T8" fmla="*/ 368 w 414"/>
                    <a:gd name="T9" fmla="*/ 166 h 259"/>
                    <a:gd name="T10" fmla="*/ 383 w 414"/>
                    <a:gd name="T11" fmla="*/ 178 h 259"/>
                    <a:gd name="T12" fmla="*/ 402 w 414"/>
                    <a:gd name="T13" fmla="*/ 182 h 259"/>
                    <a:gd name="T14" fmla="*/ 414 w 414"/>
                    <a:gd name="T15" fmla="*/ 199 h 259"/>
                    <a:gd name="T16" fmla="*/ 402 w 414"/>
                    <a:gd name="T17" fmla="*/ 219 h 259"/>
                    <a:gd name="T18" fmla="*/ 383 w 414"/>
                    <a:gd name="T19" fmla="*/ 223 h 259"/>
                    <a:gd name="T20" fmla="*/ 368 w 414"/>
                    <a:gd name="T21" fmla="*/ 227 h 259"/>
                    <a:gd name="T22" fmla="*/ 349 w 414"/>
                    <a:gd name="T23" fmla="*/ 235 h 259"/>
                    <a:gd name="T24" fmla="*/ 330 w 414"/>
                    <a:gd name="T25" fmla="*/ 243 h 259"/>
                    <a:gd name="T26" fmla="*/ 314 w 414"/>
                    <a:gd name="T27" fmla="*/ 251 h 259"/>
                    <a:gd name="T28" fmla="*/ 295 w 414"/>
                    <a:gd name="T29" fmla="*/ 255 h 259"/>
                    <a:gd name="T30" fmla="*/ 280 w 414"/>
                    <a:gd name="T31" fmla="*/ 247 h 259"/>
                    <a:gd name="T32" fmla="*/ 268 w 414"/>
                    <a:gd name="T33" fmla="*/ 231 h 259"/>
                    <a:gd name="T34" fmla="*/ 253 w 414"/>
                    <a:gd name="T35" fmla="*/ 219 h 259"/>
                    <a:gd name="T36" fmla="*/ 238 w 414"/>
                    <a:gd name="T37" fmla="*/ 207 h 259"/>
                    <a:gd name="T38" fmla="*/ 218 w 414"/>
                    <a:gd name="T39" fmla="*/ 199 h 259"/>
                    <a:gd name="T40" fmla="*/ 199 w 414"/>
                    <a:gd name="T41" fmla="*/ 203 h 259"/>
                    <a:gd name="T42" fmla="*/ 184 w 414"/>
                    <a:gd name="T43" fmla="*/ 195 h 259"/>
                    <a:gd name="T44" fmla="*/ 180 w 414"/>
                    <a:gd name="T45" fmla="*/ 182 h 259"/>
                    <a:gd name="T46" fmla="*/ 161 w 414"/>
                    <a:gd name="T47" fmla="*/ 178 h 259"/>
                    <a:gd name="T48" fmla="*/ 149 w 414"/>
                    <a:gd name="T49" fmla="*/ 166 h 259"/>
                    <a:gd name="T50" fmla="*/ 134 w 414"/>
                    <a:gd name="T51" fmla="*/ 158 h 259"/>
                    <a:gd name="T52" fmla="*/ 126 w 414"/>
                    <a:gd name="T53" fmla="*/ 142 h 259"/>
                    <a:gd name="T54" fmla="*/ 115 w 414"/>
                    <a:gd name="T55" fmla="*/ 130 h 259"/>
                    <a:gd name="T56" fmla="*/ 107 w 414"/>
                    <a:gd name="T57" fmla="*/ 114 h 259"/>
                    <a:gd name="T58" fmla="*/ 92 w 414"/>
                    <a:gd name="T59" fmla="*/ 105 h 259"/>
                    <a:gd name="T60" fmla="*/ 76 w 414"/>
                    <a:gd name="T61" fmla="*/ 97 h 259"/>
                    <a:gd name="T62" fmla="*/ 57 w 414"/>
                    <a:gd name="T63" fmla="*/ 89 h 259"/>
                    <a:gd name="T64" fmla="*/ 46 w 414"/>
                    <a:gd name="T65" fmla="*/ 77 h 259"/>
                    <a:gd name="T66" fmla="*/ 34 w 414"/>
                    <a:gd name="T67" fmla="*/ 61 h 259"/>
                    <a:gd name="T68" fmla="*/ 19 w 414"/>
                    <a:gd name="T69" fmla="*/ 45 h 259"/>
                    <a:gd name="T70" fmla="*/ 0 w 414"/>
                    <a:gd name="T71" fmla="*/ 41 h 259"/>
                    <a:gd name="T72" fmla="*/ 0 w 414"/>
                    <a:gd name="T73" fmla="*/ 16 h 259"/>
                    <a:gd name="T74" fmla="*/ 7 w 414"/>
                    <a:gd name="T75" fmla="*/ 4 h 259"/>
                    <a:gd name="T76" fmla="*/ 30 w 414"/>
                    <a:gd name="T77" fmla="*/ 4 h 259"/>
                    <a:gd name="T78" fmla="*/ 46 w 414"/>
                    <a:gd name="T79" fmla="*/ 12 h 259"/>
                    <a:gd name="T80" fmla="*/ 61 w 414"/>
                    <a:gd name="T81" fmla="*/ 12 h 259"/>
                    <a:gd name="T82" fmla="*/ 73 w 414"/>
                    <a:gd name="T83" fmla="*/ 33 h 259"/>
                    <a:gd name="T84" fmla="*/ 88 w 414"/>
                    <a:gd name="T85" fmla="*/ 45 h 259"/>
                    <a:gd name="T86" fmla="*/ 99 w 414"/>
                    <a:gd name="T87" fmla="*/ 61 h 259"/>
                    <a:gd name="T88" fmla="*/ 115 w 414"/>
                    <a:gd name="T89" fmla="*/ 69 h 259"/>
                    <a:gd name="T90" fmla="*/ 126 w 414"/>
                    <a:gd name="T91" fmla="*/ 81 h 259"/>
                    <a:gd name="T92" fmla="*/ 138 w 414"/>
                    <a:gd name="T93" fmla="*/ 93 h 259"/>
                    <a:gd name="T94" fmla="*/ 161 w 414"/>
                    <a:gd name="T95" fmla="*/ 97 h 259"/>
                    <a:gd name="T96" fmla="*/ 184 w 414"/>
                    <a:gd name="T97" fmla="*/ 97 h 259"/>
                    <a:gd name="T98" fmla="*/ 199 w 414"/>
                    <a:gd name="T99" fmla="*/ 110 h 259"/>
                    <a:gd name="T100" fmla="*/ 218 w 414"/>
                    <a:gd name="T101" fmla="*/ 118 h 259"/>
                    <a:gd name="T102" fmla="*/ 241 w 414"/>
                    <a:gd name="T103" fmla="*/ 130 h 259"/>
                    <a:gd name="T104" fmla="*/ 261 w 414"/>
                    <a:gd name="T105" fmla="*/ 142 h 259"/>
                    <a:gd name="T106" fmla="*/ 280 w 414"/>
                    <a:gd name="T107" fmla="*/ 146 h 259"/>
                    <a:gd name="T108" fmla="*/ 287 w 414"/>
                    <a:gd name="T109" fmla="*/ 154 h 259"/>
                    <a:gd name="T110" fmla="*/ 299 w 414"/>
                    <a:gd name="T111" fmla="*/ 162 h 259"/>
                    <a:gd name="T112" fmla="*/ 318 w 414"/>
                    <a:gd name="T113" fmla="*/ 162 h 259"/>
                    <a:gd name="T114" fmla="*/ 333 w 414"/>
                    <a:gd name="T115" fmla="*/ 150 h 259"/>
                    <a:gd name="T116" fmla="*/ 345 w 414"/>
                    <a:gd name="T117" fmla="*/ 134 h 259"/>
                    <a:gd name="T118" fmla="*/ 353 w 414"/>
                    <a:gd name="T119" fmla="*/ 118 h 259"/>
                    <a:gd name="T120" fmla="*/ 360 w 414"/>
                    <a:gd name="T121" fmla="*/ 101 h 2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414" h="259">
                      <a:moveTo>
                        <a:pt x="364" y="97"/>
                      </a:moveTo>
                      <a:lnTo>
                        <a:pt x="364" y="101"/>
                      </a:lnTo>
                      <a:lnTo>
                        <a:pt x="364" y="105"/>
                      </a:lnTo>
                      <a:lnTo>
                        <a:pt x="368" y="105"/>
                      </a:lnTo>
                      <a:lnTo>
                        <a:pt x="368" y="110"/>
                      </a:lnTo>
                      <a:lnTo>
                        <a:pt x="372" y="110"/>
                      </a:lnTo>
                      <a:lnTo>
                        <a:pt x="376" y="114"/>
                      </a:lnTo>
                      <a:lnTo>
                        <a:pt x="379" y="114"/>
                      </a:lnTo>
                      <a:lnTo>
                        <a:pt x="379" y="118"/>
                      </a:lnTo>
                      <a:lnTo>
                        <a:pt x="383" y="118"/>
                      </a:lnTo>
                      <a:lnTo>
                        <a:pt x="387" y="122"/>
                      </a:lnTo>
                      <a:lnTo>
                        <a:pt x="391" y="122"/>
                      </a:lnTo>
                      <a:lnTo>
                        <a:pt x="395" y="122"/>
                      </a:lnTo>
                      <a:lnTo>
                        <a:pt x="395" y="126"/>
                      </a:lnTo>
                      <a:lnTo>
                        <a:pt x="391" y="126"/>
                      </a:lnTo>
                      <a:lnTo>
                        <a:pt x="387" y="126"/>
                      </a:lnTo>
                      <a:lnTo>
                        <a:pt x="387" y="130"/>
                      </a:lnTo>
                      <a:lnTo>
                        <a:pt x="383" y="130"/>
                      </a:lnTo>
                      <a:lnTo>
                        <a:pt x="383" y="134"/>
                      </a:lnTo>
                      <a:lnTo>
                        <a:pt x="379" y="134"/>
                      </a:lnTo>
                      <a:lnTo>
                        <a:pt x="376" y="134"/>
                      </a:lnTo>
                      <a:lnTo>
                        <a:pt x="376" y="138"/>
                      </a:lnTo>
                      <a:lnTo>
                        <a:pt x="372" y="138"/>
                      </a:lnTo>
                      <a:lnTo>
                        <a:pt x="368" y="142"/>
                      </a:lnTo>
                      <a:lnTo>
                        <a:pt x="368" y="146"/>
                      </a:lnTo>
                      <a:lnTo>
                        <a:pt x="368" y="150"/>
                      </a:lnTo>
                      <a:lnTo>
                        <a:pt x="368" y="154"/>
                      </a:lnTo>
                      <a:lnTo>
                        <a:pt x="368" y="158"/>
                      </a:lnTo>
                      <a:lnTo>
                        <a:pt x="368" y="162"/>
                      </a:lnTo>
                      <a:lnTo>
                        <a:pt x="368" y="166"/>
                      </a:lnTo>
                      <a:lnTo>
                        <a:pt x="372" y="166"/>
                      </a:lnTo>
                      <a:lnTo>
                        <a:pt x="372" y="170"/>
                      </a:lnTo>
                      <a:lnTo>
                        <a:pt x="376" y="170"/>
                      </a:lnTo>
                      <a:lnTo>
                        <a:pt x="376" y="174"/>
                      </a:lnTo>
                      <a:lnTo>
                        <a:pt x="379" y="174"/>
                      </a:lnTo>
                      <a:lnTo>
                        <a:pt x="383" y="178"/>
                      </a:lnTo>
                      <a:lnTo>
                        <a:pt x="387" y="178"/>
                      </a:lnTo>
                      <a:lnTo>
                        <a:pt x="391" y="178"/>
                      </a:lnTo>
                      <a:lnTo>
                        <a:pt x="395" y="178"/>
                      </a:lnTo>
                      <a:lnTo>
                        <a:pt x="399" y="178"/>
                      </a:lnTo>
                      <a:lnTo>
                        <a:pt x="399" y="182"/>
                      </a:lnTo>
                      <a:lnTo>
                        <a:pt x="402" y="182"/>
                      </a:lnTo>
                      <a:lnTo>
                        <a:pt x="406" y="186"/>
                      </a:lnTo>
                      <a:lnTo>
                        <a:pt x="406" y="190"/>
                      </a:lnTo>
                      <a:lnTo>
                        <a:pt x="410" y="190"/>
                      </a:lnTo>
                      <a:lnTo>
                        <a:pt x="414" y="190"/>
                      </a:lnTo>
                      <a:lnTo>
                        <a:pt x="414" y="195"/>
                      </a:lnTo>
                      <a:lnTo>
                        <a:pt x="414" y="199"/>
                      </a:lnTo>
                      <a:lnTo>
                        <a:pt x="410" y="203"/>
                      </a:lnTo>
                      <a:lnTo>
                        <a:pt x="410" y="207"/>
                      </a:lnTo>
                      <a:lnTo>
                        <a:pt x="406" y="207"/>
                      </a:lnTo>
                      <a:lnTo>
                        <a:pt x="406" y="211"/>
                      </a:lnTo>
                      <a:lnTo>
                        <a:pt x="406" y="215"/>
                      </a:lnTo>
                      <a:lnTo>
                        <a:pt x="402" y="219"/>
                      </a:lnTo>
                      <a:lnTo>
                        <a:pt x="399" y="219"/>
                      </a:lnTo>
                      <a:lnTo>
                        <a:pt x="395" y="219"/>
                      </a:lnTo>
                      <a:lnTo>
                        <a:pt x="391" y="219"/>
                      </a:lnTo>
                      <a:lnTo>
                        <a:pt x="387" y="219"/>
                      </a:lnTo>
                      <a:lnTo>
                        <a:pt x="383" y="219"/>
                      </a:lnTo>
                      <a:lnTo>
                        <a:pt x="383" y="223"/>
                      </a:lnTo>
                      <a:lnTo>
                        <a:pt x="379" y="219"/>
                      </a:lnTo>
                      <a:lnTo>
                        <a:pt x="376" y="219"/>
                      </a:lnTo>
                      <a:lnTo>
                        <a:pt x="372" y="219"/>
                      </a:lnTo>
                      <a:lnTo>
                        <a:pt x="368" y="219"/>
                      </a:lnTo>
                      <a:lnTo>
                        <a:pt x="368" y="223"/>
                      </a:lnTo>
                      <a:lnTo>
                        <a:pt x="368" y="227"/>
                      </a:lnTo>
                      <a:lnTo>
                        <a:pt x="364" y="231"/>
                      </a:lnTo>
                      <a:lnTo>
                        <a:pt x="360" y="231"/>
                      </a:lnTo>
                      <a:lnTo>
                        <a:pt x="356" y="231"/>
                      </a:lnTo>
                      <a:lnTo>
                        <a:pt x="353" y="231"/>
                      </a:lnTo>
                      <a:lnTo>
                        <a:pt x="349" y="231"/>
                      </a:lnTo>
                      <a:lnTo>
                        <a:pt x="349" y="235"/>
                      </a:lnTo>
                      <a:lnTo>
                        <a:pt x="345" y="235"/>
                      </a:lnTo>
                      <a:lnTo>
                        <a:pt x="341" y="239"/>
                      </a:lnTo>
                      <a:lnTo>
                        <a:pt x="337" y="239"/>
                      </a:lnTo>
                      <a:lnTo>
                        <a:pt x="337" y="243"/>
                      </a:lnTo>
                      <a:lnTo>
                        <a:pt x="333" y="243"/>
                      </a:lnTo>
                      <a:lnTo>
                        <a:pt x="330" y="243"/>
                      </a:lnTo>
                      <a:lnTo>
                        <a:pt x="330" y="247"/>
                      </a:lnTo>
                      <a:lnTo>
                        <a:pt x="326" y="247"/>
                      </a:lnTo>
                      <a:lnTo>
                        <a:pt x="322" y="247"/>
                      </a:lnTo>
                      <a:lnTo>
                        <a:pt x="322" y="251"/>
                      </a:lnTo>
                      <a:lnTo>
                        <a:pt x="318" y="251"/>
                      </a:lnTo>
                      <a:lnTo>
                        <a:pt x="314" y="251"/>
                      </a:lnTo>
                      <a:lnTo>
                        <a:pt x="310" y="251"/>
                      </a:lnTo>
                      <a:lnTo>
                        <a:pt x="307" y="251"/>
                      </a:lnTo>
                      <a:lnTo>
                        <a:pt x="307" y="255"/>
                      </a:lnTo>
                      <a:lnTo>
                        <a:pt x="303" y="259"/>
                      </a:lnTo>
                      <a:lnTo>
                        <a:pt x="299" y="255"/>
                      </a:lnTo>
                      <a:lnTo>
                        <a:pt x="295" y="255"/>
                      </a:lnTo>
                      <a:lnTo>
                        <a:pt x="291" y="255"/>
                      </a:lnTo>
                      <a:lnTo>
                        <a:pt x="287" y="255"/>
                      </a:lnTo>
                      <a:lnTo>
                        <a:pt x="284" y="255"/>
                      </a:lnTo>
                      <a:lnTo>
                        <a:pt x="284" y="251"/>
                      </a:lnTo>
                      <a:lnTo>
                        <a:pt x="280" y="251"/>
                      </a:lnTo>
                      <a:lnTo>
                        <a:pt x="280" y="247"/>
                      </a:lnTo>
                      <a:lnTo>
                        <a:pt x="280" y="243"/>
                      </a:lnTo>
                      <a:lnTo>
                        <a:pt x="280" y="239"/>
                      </a:lnTo>
                      <a:lnTo>
                        <a:pt x="280" y="235"/>
                      </a:lnTo>
                      <a:lnTo>
                        <a:pt x="276" y="235"/>
                      </a:lnTo>
                      <a:lnTo>
                        <a:pt x="272" y="231"/>
                      </a:lnTo>
                      <a:lnTo>
                        <a:pt x="268" y="231"/>
                      </a:lnTo>
                      <a:lnTo>
                        <a:pt x="264" y="227"/>
                      </a:lnTo>
                      <a:lnTo>
                        <a:pt x="264" y="223"/>
                      </a:lnTo>
                      <a:lnTo>
                        <a:pt x="261" y="223"/>
                      </a:lnTo>
                      <a:lnTo>
                        <a:pt x="257" y="223"/>
                      </a:lnTo>
                      <a:lnTo>
                        <a:pt x="257" y="219"/>
                      </a:lnTo>
                      <a:lnTo>
                        <a:pt x="253" y="219"/>
                      </a:lnTo>
                      <a:lnTo>
                        <a:pt x="249" y="219"/>
                      </a:lnTo>
                      <a:lnTo>
                        <a:pt x="245" y="215"/>
                      </a:lnTo>
                      <a:lnTo>
                        <a:pt x="245" y="211"/>
                      </a:lnTo>
                      <a:lnTo>
                        <a:pt x="241" y="211"/>
                      </a:lnTo>
                      <a:lnTo>
                        <a:pt x="238" y="211"/>
                      </a:lnTo>
                      <a:lnTo>
                        <a:pt x="238" y="207"/>
                      </a:lnTo>
                      <a:lnTo>
                        <a:pt x="234" y="207"/>
                      </a:lnTo>
                      <a:lnTo>
                        <a:pt x="234" y="203"/>
                      </a:lnTo>
                      <a:lnTo>
                        <a:pt x="230" y="203"/>
                      </a:lnTo>
                      <a:lnTo>
                        <a:pt x="226" y="199"/>
                      </a:lnTo>
                      <a:lnTo>
                        <a:pt x="222" y="199"/>
                      </a:lnTo>
                      <a:lnTo>
                        <a:pt x="218" y="199"/>
                      </a:lnTo>
                      <a:lnTo>
                        <a:pt x="218" y="203"/>
                      </a:lnTo>
                      <a:lnTo>
                        <a:pt x="215" y="207"/>
                      </a:lnTo>
                      <a:lnTo>
                        <a:pt x="211" y="207"/>
                      </a:lnTo>
                      <a:lnTo>
                        <a:pt x="207" y="207"/>
                      </a:lnTo>
                      <a:lnTo>
                        <a:pt x="203" y="207"/>
                      </a:lnTo>
                      <a:lnTo>
                        <a:pt x="199" y="203"/>
                      </a:lnTo>
                      <a:lnTo>
                        <a:pt x="195" y="203"/>
                      </a:lnTo>
                      <a:lnTo>
                        <a:pt x="192" y="207"/>
                      </a:lnTo>
                      <a:lnTo>
                        <a:pt x="188" y="207"/>
                      </a:lnTo>
                      <a:lnTo>
                        <a:pt x="188" y="203"/>
                      </a:lnTo>
                      <a:lnTo>
                        <a:pt x="184" y="199"/>
                      </a:lnTo>
                      <a:lnTo>
                        <a:pt x="184" y="195"/>
                      </a:lnTo>
                      <a:lnTo>
                        <a:pt x="184" y="190"/>
                      </a:lnTo>
                      <a:lnTo>
                        <a:pt x="184" y="186"/>
                      </a:lnTo>
                      <a:lnTo>
                        <a:pt x="184" y="182"/>
                      </a:lnTo>
                      <a:lnTo>
                        <a:pt x="184" y="178"/>
                      </a:lnTo>
                      <a:lnTo>
                        <a:pt x="184" y="182"/>
                      </a:lnTo>
                      <a:lnTo>
                        <a:pt x="180" y="182"/>
                      </a:lnTo>
                      <a:lnTo>
                        <a:pt x="176" y="182"/>
                      </a:lnTo>
                      <a:lnTo>
                        <a:pt x="176" y="178"/>
                      </a:lnTo>
                      <a:lnTo>
                        <a:pt x="172" y="178"/>
                      </a:lnTo>
                      <a:lnTo>
                        <a:pt x="169" y="178"/>
                      </a:lnTo>
                      <a:lnTo>
                        <a:pt x="165" y="178"/>
                      </a:lnTo>
                      <a:lnTo>
                        <a:pt x="161" y="178"/>
                      </a:lnTo>
                      <a:lnTo>
                        <a:pt x="157" y="178"/>
                      </a:lnTo>
                      <a:lnTo>
                        <a:pt x="153" y="178"/>
                      </a:lnTo>
                      <a:lnTo>
                        <a:pt x="153" y="174"/>
                      </a:lnTo>
                      <a:lnTo>
                        <a:pt x="153" y="170"/>
                      </a:lnTo>
                      <a:lnTo>
                        <a:pt x="149" y="170"/>
                      </a:lnTo>
                      <a:lnTo>
                        <a:pt x="149" y="166"/>
                      </a:lnTo>
                      <a:lnTo>
                        <a:pt x="146" y="166"/>
                      </a:lnTo>
                      <a:lnTo>
                        <a:pt x="146" y="170"/>
                      </a:lnTo>
                      <a:lnTo>
                        <a:pt x="142" y="166"/>
                      </a:lnTo>
                      <a:lnTo>
                        <a:pt x="138" y="166"/>
                      </a:lnTo>
                      <a:lnTo>
                        <a:pt x="138" y="162"/>
                      </a:lnTo>
                      <a:lnTo>
                        <a:pt x="134" y="158"/>
                      </a:lnTo>
                      <a:lnTo>
                        <a:pt x="134" y="154"/>
                      </a:lnTo>
                      <a:lnTo>
                        <a:pt x="130" y="154"/>
                      </a:lnTo>
                      <a:lnTo>
                        <a:pt x="130" y="150"/>
                      </a:lnTo>
                      <a:lnTo>
                        <a:pt x="130" y="146"/>
                      </a:lnTo>
                      <a:lnTo>
                        <a:pt x="126" y="146"/>
                      </a:lnTo>
                      <a:lnTo>
                        <a:pt x="126" y="142"/>
                      </a:lnTo>
                      <a:lnTo>
                        <a:pt x="122" y="142"/>
                      </a:lnTo>
                      <a:lnTo>
                        <a:pt x="122" y="138"/>
                      </a:lnTo>
                      <a:lnTo>
                        <a:pt x="122" y="134"/>
                      </a:lnTo>
                      <a:lnTo>
                        <a:pt x="119" y="134"/>
                      </a:lnTo>
                      <a:lnTo>
                        <a:pt x="119" y="130"/>
                      </a:lnTo>
                      <a:lnTo>
                        <a:pt x="115" y="130"/>
                      </a:lnTo>
                      <a:lnTo>
                        <a:pt x="115" y="126"/>
                      </a:lnTo>
                      <a:lnTo>
                        <a:pt x="111" y="126"/>
                      </a:lnTo>
                      <a:lnTo>
                        <a:pt x="111" y="122"/>
                      </a:lnTo>
                      <a:lnTo>
                        <a:pt x="107" y="122"/>
                      </a:lnTo>
                      <a:lnTo>
                        <a:pt x="107" y="118"/>
                      </a:lnTo>
                      <a:lnTo>
                        <a:pt x="107" y="114"/>
                      </a:lnTo>
                      <a:lnTo>
                        <a:pt x="103" y="114"/>
                      </a:lnTo>
                      <a:lnTo>
                        <a:pt x="103" y="110"/>
                      </a:lnTo>
                      <a:lnTo>
                        <a:pt x="99" y="110"/>
                      </a:lnTo>
                      <a:lnTo>
                        <a:pt x="96" y="110"/>
                      </a:lnTo>
                      <a:lnTo>
                        <a:pt x="96" y="105"/>
                      </a:lnTo>
                      <a:lnTo>
                        <a:pt x="92" y="105"/>
                      </a:lnTo>
                      <a:lnTo>
                        <a:pt x="92" y="101"/>
                      </a:lnTo>
                      <a:lnTo>
                        <a:pt x="88" y="101"/>
                      </a:lnTo>
                      <a:lnTo>
                        <a:pt x="84" y="101"/>
                      </a:lnTo>
                      <a:lnTo>
                        <a:pt x="84" y="97"/>
                      </a:lnTo>
                      <a:lnTo>
                        <a:pt x="80" y="97"/>
                      </a:lnTo>
                      <a:lnTo>
                        <a:pt x="76" y="97"/>
                      </a:lnTo>
                      <a:lnTo>
                        <a:pt x="73" y="97"/>
                      </a:lnTo>
                      <a:lnTo>
                        <a:pt x="69" y="97"/>
                      </a:lnTo>
                      <a:lnTo>
                        <a:pt x="65" y="93"/>
                      </a:lnTo>
                      <a:lnTo>
                        <a:pt x="61" y="93"/>
                      </a:lnTo>
                      <a:lnTo>
                        <a:pt x="57" y="93"/>
                      </a:lnTo>
                      <a:lnTo>
                        <a:pt x="57" y="89"/>
                      </a:lnTo>
                      <a:lnTo>
                        <a:pt x="53" y="89"/>
                      </a:lnTo>
                      <a:lnTo>
                        <a:pt x="50" y="89"/>
                      </a:lnTo>
                      <a:lnTo>
                        <a:pt x="50" y="85"/>
                      </a:lnTo>
                      <a:lnTo>
                        <a:pt x="50" y="81"/>
                      </a:lnTo>
                      <a:lnTo>
                        <a:pt x="50" y="77"/>
                      </a:lnTo>
                      <a:lnTo>
                        <a:pt x="46" y="77"/>
                      </a:lnTo>
                      <a:lnTo>
                        <a:pt x="42" y="73"/>
                      </a:lnTo>
                      <a:lnTo>
                        <a:pt x="42" y="69"/>
                      </a:lnTo>
                      <a:lnTo>
                        <a:pt x="38" y="69"/>
                      </a:lnTo>
                      <a:lnTo>
                        <a:pt x="34" y="69"/>
                      </a:lnTo>
                      <a:lnTo>
                        <a:pt x="34" y="65"/>
                      </a:lnTo>
                      <a:lnTo>
                        <a:pt x="34" y="61"/>
                      </a:lnTo>
                      <a:lnTo>
                        <a:pt x="30" y="61"/>
                      </a:lnTo>
                      <a:lnTo>
                        <a:pt x="30" y="57"/>
                      </a:lnTo>
                      <a:lnTo>
                        <a:pt x="27" y="57"/>
                      </a:lnTo>
                      <a:lnTo>
                        <a:pt x="27" y="53"/>
                      </a:lnTo>
                      <a:lnTo>
                        <a:pt x="23" y="49"/>
                      </a:lnTo>
                      <a:lnTo>
                        <a:pt x="19" y="45"/>
                      </a:lnTo>
                      <a:lnTo>
                        <a:pt x="15" y="45"/>
                      </a:lnTo>
                      <a:lnTo>
                        <a:pt x="11" y="45"/>
                      </a:lnTo>
                      <a:lnTo>
                        <a:pt x="11" y="41"/>
                      </a:lnTo>
                      <a:lnTo>
                        <a:pt x="7" y="41"/>
                      </a:lnTo>
                      <a:lnTo>
                        <a:pt x="4" y="41"/>
                      </a:lnTo>
                      <a:lnTo>
                        <a:pt x="0" y="41"/>
                      </a:lnTo>
                      <a:lnTo>
                        <a:pt x="0" y="37"/>
                      </a:lnTo>
                      <a:lnTo>
                        <a:pt x="0" y="33"/>
                      </a:lnTo>
                      <a:lnTo>
                        <a:pt x="0" y="29"/>
                      </a:lnTo>
                      <a:lnTo>
                        <a:pt x="0" y="25"/>
                      </a:lnTo>
                      <a:lnTo>
                        <a:pt x="0" y="21"/>
                      </a:lnTo>
                      <a:lnTo>
                        <a:pt x="0" y="16"/>
                      </a:lnTo>
                      <a:lnTo>
                        <a:pt x="4" y="16"/>
                      </a:lnTo>
                      <a:lnTo>
                        <a:pt x="0" y="12"/>
                      </a:lnTo>
                      <a:lnTo>
                        <a:pt x="4" y="12"/>
                      </a:lnTo>
                      <a:lnTo>
                        <a:pt x="4" y="8"/>
                      </a:lnTo>
                      <a:lnTo>
                        <a:pt x="4" y="4"/>
                      </a:lnTo>
                      <a:lnTo>
                        <a:pt x="7" y="4"/>
                      </a:lnTo>
                      <a:lnTo>
                        <a:pt x="11" y="4"/>
                      </a:lnTo>
                      <a:lnTo>
                        <a:pt x="15" y="4"/>
                      </a:lnTo>
                      <a:lnTo>
                        <a:pt x="19" y="0"/>
                      </a:lnTo>
                      <a:lnTo>
                        <a:pt x="23" y="0"/>
                      </a:lnTo>
                      <a:lnTo>
                        <a:pt x="27" y="4"/>
                      </a:lnTo>
                      <a:lnTo>
                        <a:pt x="30" y="4"/>
                      </a:lnTo>
                      <a:lnTo>
                        <a:pt x="34" y="4"/>
                      </a:lnTo>
                      <a:lnTo>
                        <a:pt x="34" y="8"/>
                      </a:lnTo>
                      <a:lnTo>
                        <a:pt x="38" y="8"/>
                      </a:lnTo>
                      <a:lnTo>
                        <a:pt x="42" y="8"/>
                      </a:lnTo>
                      <a:lnTo>
                        <a:pt x="46" y="8"/>
                      </a:lnTo>
                      <a:lnTo>
                        <a:pt x="46" y="12"/>
                      </a:lnTo>
                      <a:lnTo>
                        <a:pt x="50" y="12"/>
                      </a:lnTo>
                      <a:lnTo>
                        <a:pt x="50" y="8"/>
                      </a:lnTo>
                      <a:lnTo>
                        <a:pt x="53" y="8"/>
                      </a:lnTo>
                      <a:lnTo>
                        <a:pt x="53" y="12"/>
                      </a:lnTo>
                      <a:lnTo>
                        <a:pt x="57" y="12"/>
                      </a:lnTo>
                      <a:lnTo>
                        <a:pt x="61" y="12"/>
                      </a:lnTo>
                      <a:lnTo>
                        <a:pt x="65" y="16"/>
                      </a:lnTo>
                      <a:lnTo>
                        <a:pt x="65" y="21"/>
                      </a:lnTo>
                      <a:lnTo>
                        <a:pt x="69" y="21"/>
                      </a:lnTo>
                      <a:lnTo>
                        <a:pt x="69" y="25"/>
                      </a:lnTo>
                      <a:lnTo>
                        <a:pt x="69" y="29"/>
                      </a:lnTo>
                      <a:lnTo>
                        <a:pt x="73" y="33"/>
                      </a:lnTo>
                      <a:lnTo>
                        <a:pt x="76" y="33"/>
                      </a:lnTo>
                      <a:lnTo>
                        <a:pt x="76" y="37"/>
                      </a:lnTo>
                      <a:lnTo>
                        <a:pt x="80" y="37"/>
                      </a:lnTo>
                      <a:lnTo>
                        <a:pt x="84" y="41"/>
                      </a:lnTo>
                      <a:lnTo>
                        <a:pt x="84" y="45"/>
                      </a:lnTo>
                      <a:lnTo>
                        <a:pt x="88" y="45"/>
                      </a:lnTo>
                      <a:lnTo>
                        <a:pt x="88" y="49"/>
                      </a:lnTo>
                      <a:lnTo>
                        <a:pt x="92" y="49"/>
                      </a:lnTo>
                      <a:lnTo>
                        <a:pt x="92" y="53"/>
                      </a:lnTo>
                      <a:lnTo>
                        <a:pt x="96" y="53"/>
                      </a:lnTo>
                      <a:lnTo>
                        <a:pt x="96" y="57"/>
                      </a:lnTo>
                      <a:lnTo>
                        <a:pt x="99" y="61"/>
                      </a:lnTo>
                      <a:lnTo>
                        <a:pt x="103" y="61"/>
                      </a:lnTo>
                      <a:lnTo>
                        <a:pt x="103" y="65"/>
                      </a:lnTo>
                      <a:lnTo>
                        <a:pt x="107" y="65"/>
                      </a:lnTo>
                      <a:lnTo>
                        <a:pt x="111" y="65"/>
                      </a:lnTo>
                      <a:lnTo>
                        <a:pt x="111" y="69"/>
                      </a:lnTo>
                      <a:lnTo>
                        <a:pt x="115" y="69"/>
                      </a:lnTo>
                      <a:lnTo>
                        <a:pt x="119" y="69"/>
                      </a:lnTo>
                      <a:lnTo>
                        <a:pt x="119" y="73"/>
                      </a:lnTo>
                      <a:lnTo>
                        <a:pt x="122" y="73"/>
                      </a:lnTo>
                      <a:lnTo>
                        <a:pt x="122" y="77"/>
                      </a:lnTo>
                      <a:lnTo>
                        <a:pt x="126" y="77"/>
                      </a:lnTo>
                      <a:lnTo>
                        <a:pt x="126" y="81"/>
                      </a:lnTo>
                      <a:lnTo>
                        <a:pt x="130" y="81"/>
                      </a:lnTo>
                      <a:lnTo>
                        <a:pt x="130" y="85"/>
                      </a:lnTo>
                      <a:lnTo>
                        <a:pt x="134" y="85"/>
                      </a:lnTo>
                      <a:lnTo>
                        <a:pt x="134" y="89"/>
                      </a:lnTo>
                      <a:lnTo>
                        <a:pt x="138" y="89"/>
                      </a:lnTo>
                      <a:lnTo>
                        <a:pt x="138" y="93"/>
                      </a:lnTo>
                      <a:lnTo>
                        <a:pt x="142" y="93"/>
                      </a:lnTo>
                      <a:lnTo>
                        <a:pt x="146" y="93"/>
                      </a:lnTo>
                      <a:lnTo>
                        <a:pt x="149" y="93"/>
                      </a:lnTo>
                      <a:lnTo>
                        <a:pt x="153" y="93"/>
                      </a:lnTo>
                      <a:lnTo>
                        <a:pt x="157" y="97"/>
                      </a:lnTo>
                      <a:lnTo>
                        <a:pt x="161" y="97"/>
                      </a:lnTo>
                      <a:lnTo>
                        <a:pt x="165" y="97"/>
                      </a:lnTo>
                      <a:lnTo>
                        <a:pt x="169" y="97"/>
                      </a:lnTo>
                      <a:lnTo>
                        <a:pt x="172" y="97"/>
                      </a:lnTo>
                      <a:lnTo>
                        <a:pt x="176" y="97"/>
                      </a:lnTo>
                      <a:lnTo>
                        <a:pt x="180" y="97"/>
                      </a:lnTo>
                      <a:lnTo>
                        <a:pt x="184" y="97"/>
                      </a:lnTo>
                      <a:lnTo>
                        <a:pt x="184" y="101"/>
                      </a:lnTo>
                      <a:lnTo>
                        <a:pt x="188" y="101"/>
                      </a:lnTo>
                      <a:lnTo>
                        <a:pt x="192" y="105"/>
                      </a:lnTo>
                      <a:lnTo>
                        <a:pt x="192" y="110"/>
                      </a:lnTo>
                      <a:lnTo>
                        <a:pt x="195" y="110"/>
                      </a:lnTo>
                      <a:lnTo>
                        <a:pt x="199" y="110"/>
                      </a:lnTo>
                      <a:lnTo>
                        <a:pt x="199" y="114"/>
                      </a:lnTo>
                      <a:lnTo>
                        <a:pt x="203" y="114"/>
                      </a:lnTo>
                      <a:lnTo>
                        <a:pt x="207" y="114"/>
                      </a:lnTo>
                      <a:lnTo>
                        <a:pt x="211" y="118"/>
                      </a:lnTo>
                      <a:lnTo>
                        <a:pt x="215" y="118"/>
                      </a:lnTo>
                      <a:lnTo>
                        <a:pt x="218" y="118"/>
                      </a:lnTo>
                      <a:lnTo>
                        <a:pt x="222" y="118"/>
                      </a:lnTo>
                      <a:lnTo>
                        <a:pt x="226" y="118"/>
                      </a:lnTo>
                      <a:lnTo>
                        <a:pt x="230" y="118"/>
                      </a:lnTo>
                      <a:lnTo>
                        <a:pt x="234" y="122"/>
                      </a:lnTo>
                      <a:lnTo>
                        <a:pt x="238" y="126"/>
                      </a:lnTo>
                      <a:lnTo>
                        <a:pt x="241" y="130"/>
                      </a:lnTo>
                      <a:lnTo>
                        <a:pt x="245" y="134"/>
                      </a:lnTo>
                      <a:lnTo>
                        <a:pt x="249" y="134"/>
                      </a:lnTo>
                      <a:lnTo>
                        <a:pt x="253" y="138"/>
                      </a:lnTo>
                      <a:lnTo>
                        <a:pt x="257" y="138"/>
                      </a:lnTo>
                      <a:lnTo>
                        <a:pt x="261" y="138"/>
                      </a:lnTo>
                      <a:lnTo>
                        <a:pt x="261" y="142"/>
                      </a:lnTo>
                      <a:lnTo>
                        <a:pt x="264" y="142"/>
                      </a:lnTo>
                      <a:lnTo>
                        <a:pt x="268" y="142"/>
                      </a:lnTo>
                      <a:lnTo>
                        <a:pt x="268" y="146"/>
                      </a:lnTo>
                      <a:lnTo>
                        <a:pt x="272" y="146"/>
                      </a:lnTo>
                      <a:lnTo>
                        <a:pt x="276" y="146"/>
                      </a:lnTo>
                      <a:lnTo>
                        <a:pt x="280" y="146"/>
                      </a:lnTo>
                      <a:lnTo>
                        <a:pt x="284" y="146"/>
                      </a:lnTo>
                      <a:lnTo>
                        <a:pt x="284" y="150"/>
                      </a:lnTo>
                      <a:lnTo>
                        <a:pt x="284" y="146"/>
                      </a:lnTo>
                      <a:lnTo>
                        <a:pt x="284" y="150"/>
                      </a:lnTo>
                      <a:lnTo>
                        <a:pt x="287" y="150"/>
                      </a:lnTo>
                      <a:lnTo>
                        <a:pt x="287" y="154"/>
                      </a:lnTo>
                      <a:lnTo>
                        <a:pt x="287" y="158"/>
                      </a:lnTo>
                      <a:lnTo>
                        <a:pt x="291" y="162"/>
                      </a:lnTo>
                      <a:lnTo>
                        <a:pt x="295" y="162"/>
                      </a:lnTo>
                      <a:lnTo>
                        <a:pt x="295" y="166"/>
                      </a:lnTo>
                      <a:lnTo>
                        <a:pt x="295" y="162"/>
                      </a:lnTo>
                      <a:lnTo>
                        <a:pt x="299" y="162"/>
                      </a:lnTo>
                      <a:lnTo>
                        <a:pt x="303" y="162"/>
                      </a:lnTo>
                      <a:lnTo>
                        <a:pt x="307" y="158"/>
                      </a:lnTo>
                      <a:lnTo>
                        <a:pt x="310" y="158"/>
                      </a:lnTo>
                      <a:lnTo>
                        <a:pt x="310" y="162"/>
                      </a:lnTo>
                      <a:lnTo>
                        <a:pt x="314" y="162"/>
                      </a:lnTo>
                      <a:lnTo>
                        <a:pt x="318" y="162"/>
                      </a:lnTo>
                      <a:lnTo>
                        <a:pt x="322" y="162"/>
                      </a:lnTo>
                      <a:lnTo>
                        <a:pt x="326" y="158"/>
                      </a:lnTo>
                      <a:lnTo>
                        <a:pt x="330" y="158"/>
                      </a:lnTo>
                      <a:lnTo>
                        <a:pt x="330" y="154"/>
                      </a:lnTo>
                      <a:lnTo>
                        <a:pt x="333" y="154"/>
                      </a:lnTo>
                      <a:lnTo>
                        <a:pt x="333" y="150"/>
                      </a:lnTo>
                      <a:lnTo>
                        <a:pt x="333" y="146"/>
                      </a:lnTo>
                      <a:lnTo>
                        <a:pt x="337" y="146"/>
                      </a:lnTo>
                      <a:lnTo>
                        <a:pt x="337" y="142"/>
                      </a:lnTo>
                      <a:lnTo>
                        <a:pt x="341" y="138"/>
                      </a:lnTo>
                      <a:lnTo>
                        <a:pt x="341" y="134"/>
                      </a:lnTo>
                      <a:lnTo>
                        <a:pt x="345" y="134"/>
                      </a:lnTo>
                      <a:lnTo>
                        <a:pt x="345" y="130"/>
                      </a:lnTo>
                      <a:lnTo>
                        <a:pt x="349" y="130"/>
                      </a:lnTo>
                      <a:lnTo>
                        <a:pt x="349" y="126"/>
                      </a:lnTo>
                      <a:lnTo>
                        <a:pt x="349" y="122"/>
                      </a:lnTo>
                      <a:lnTo>
                        <a:pt x="353" y="122"/>
                      </a:lnTo>
                      <a:lnTo>
                        <a:pt x="353" y="118"/>
                      </a:lnTo>
                      <a:lnTo>
                        <a:pt x="353" y="114"/>
                      </a:lnTo>
                      <a:lnTo>
                        <a:pt x="353" y="110"/>
                      </a:lnTo>
                      <a:lnTo>
                        <a:pt x="356" y="110"/>
                      </a:lnTo>
                      <a:lnTo>
                        <a:pt x="356" y="105"/>
                      </a:lnTo>
                      <a:lnTo>
                        <a:pt x="356" y="101"/>
                      </a:lnTo>
                      <a:lnTo>
                        <a:pt x="360" y="101"/>
                      </a:lnTo>
                      <a:lnTo>
                        <a:pt x="360" y="97"/>
                      </a:lnTo>
                      <a:lnTo>
                        <a:pt x="364" y="97"/>
                      </a:lnTo>
                      <a:close/>
                    </a:path>
                  </a:pathLst>
                </a:custGeom>
                <a:noFill/>
                <a:ln w="3175">
                  <a:solidFill>
                    <a:sysClr val="window" lastClr="FFFFFF">
                      <a:lumMod val="65000"/>
                    </a:sysClr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s-PE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854" name="Freeform 45">
                  <a:extLst>
                    <a:ext uri="{FF2B5EF4-FFF2-40B4-BE49-F238E27FC236}">
                      <a16:creationId xmlns:a16="http://schemas.microsoft.com/office/drawing/2014/main" id="{0CB36DF1-1E68-1D5B-4EA3-400D3B572C8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25" y="711"/>
                  <a:ext cx="318" cy="390"/>
                </a:xfrm>
                <a:custGeom>
                  <a:avLst/>
                  <a:gdLst>
                    <a:gd name="T0" fmla="*/ 27 w 319"/>
                    <a:gd name="T1" fmla="*/ 8 h 389"/>
                    <a:gd name="T2" fmla="*/ 46 w 319"/>
                    <a:gd name="T3" fmla="*/ 4 h 389"/>
                    <a:gd name="T4" fmla="*/ 65 w 319"/>
                    <a:gd name="T5" fmla="*/ 0 h 389"/>
                    <a:gd name="T6" fmla="*/ 85 w 319"/>
                    <a:gd name="T7" fmla="*/ 4 h 389"/>
                    <a:gd name="T8" fmla="*/ 81 w 319"/>
                    <a:gd name="T9" fmla="*/ 21 h 389"/>
                    <a:gd name="T10" fmla="*/ 88 w 319"/>
                    <a:gd name="T11" fmla="*/ 37 h 389"/>
                    <a:gd name="T12" fmla="*/ 108 w 319"/>
                    <a:gd name="T13" fmla="*/ 49 h 389"/>
                    <a:gd name="T14" fmla="*/ 115 w 319"/>
                    <a:gd name="T15" fmla="*/ 65 h 389"/>
                    <a:gd name="T16" fmla="*/ 131 w 319"/>
                    <a:gd name="T17" fmla="*/ 77 h 389"/>
                    <a:gd name="T18" fmla="*/ 142 w 319"/>
                    <a:gd name="T19" fmla="*/ 89 h 389"/>
                    <a:gd name="T20" fmla="*/ 165 w 319"/>
                    <a:gd name="T21" fmla="*/ 93 h 389"/>
                    <a:gd name="T22" fmla="*/ 177 w 319"/>
                    <a:gd name="T23" fmla="*/ 106 h 389"/>
                    <a:gd name="T24" fmla="*/ 188 w 319"/>
                    <a:gd name="T25" fmla="*/ 118 h 389"/>
                    <a:gd name="T26" fmla="*/ 200 w 319"/>
                    <a:gd name="T27" fmla="*/ 130 h 389"/>
                    <a:gd name="T28" fmla="*/ 211 w 319"/>
                    <a:gd name="T29" fmla="*/ 142 h 389"/>
                    <a:gd name="T30" fmla="*/ 219 w 319"/>
                    <a:gd name="T31" fmla="*/ 162 h 389"/>
                    <a:gd name="T32" fmla="*/ 234 w 319"/>
                    <a:gd name="T33" fmla="*/ 166 h 389"/>
                    <a:gd name="T34" fmla="*/ 250 w 319"/>
                    <a:gd name="T35" fmla="*/ 174 h 389"/>
                    <a:gd name="T36" fmla="*/ 265 w 319"/>
                    <a:gd name="T37" fmla="*/ 174 h 389"/>
                    <a:gd name="T38" fmla="*/ 269 w 319"/>
                    <a:gd name="T39" fmla="*/ 199 h 389"/>
                    <a:gd name="T40" fmla="*/ 288 w 319"/>
                    <a:gd name="T41" fmla="*/ 203 h 389"/>
                    <a:gd name="T42" fmla="*/ 292 w 319"/>
                    <a:gd name="T43" fmla="*/ 223 h 389"/>
                    <a:gd name="T44" fmla="*/ 292 w 319"/>
                    <a:gd name="T45" fmla="*/ 247 h 389"/>
                    <a:gd name="T46" fmla="*/ 296 w 319"/>
                    <a:gd name="T47" fmla="*/ 267 h 389"/>
                    <a:gd name="T48" fmla="*/ 311 w 319"/>
                    <a:gd name="T49" fmla="*/ 276 h 389"/>
                    <a:gd name="T50" fmla="*/ 315 w 319"/>
                    <a:gd name="T51" fmla="*/ 288 h 389"/>
                    <a:gd name="T52" fmla="*/ 307 w 319"/>
                    <a:gd name="T53" fmla="*/ 304 h 389"/>
                    <a:gd name="T54" fmla="*/ 292 w 319"/>
                    <a:gd name="T55" fmla="*/ 312 h 389"/>
                    <a:gd name="T56" fmla="*/ 288 w 319"/>
                    <a:gd name="T57" fmla="*/ 332 h 389"/>
                    <a:gd name="T58" fmla="*/ 292 w 319"/>
                    <a:gd name="T59" fmla="*/ 356 h 389"/>
                    <a:gd name="T60" fmla="*/ 292 w 319"/>
                    <a:gd name="T61" fmla="*/ 381 h 389"/>
                    <a:gd name="T62" fmla="*/ 276 w 319"/>
                    <a:gd name="T63" fmla="*/ 389 h 389"/>
                    <a:gd name="T64" fmla="*/ 261 w 319"/>
                    <a:gd name="T65" fmla="*/ 381 h 389"/>
                    <a:gd name="T66" fmla="*/ 246 w 319"/>
                    <a:gd name="T67" fmla="*/ 381 h 389"/>
                    <a:gd name="T68" fmla="*/ 234 w 319"/>
                    <a:gd name="T69" fmla="*/ 369 h 389"/>
                    <a:gd name="T70" fmla="*/ 227 w 319"/>
                    <a:gd name="T71" fmla="*/ 361 h 389"/>
                    <a:gd name="T72" fmla="*/ 211 w 319"/>
                    <a:gd name="T73" fmla="*/ 361 h 389"/>
                    <a:gd name="T74" fmla="*/ 200 w 319"/>
                    <a:gd name="T75" fmla="*/ 344 h 389"/>
                    <a:gd name="T76" fmla="*/ 188 w 319"/>
                    <a:gd name="T77" fmla="*/ 328 h 389"/>
                    <a:gd name="T78" fmla="*/ 177 w 319"/>
                    <a:gd name="T79" fmla="*/ 316 h 389"/>
                    <a:gd name="T80" fmla="*/ 165 w 319"/>
                    <a:gd name="T81" fmla="*/ 304 h 389"/>
                    <a:gd name="T82" fmla="*/ 146 w 319"/>
                    <a:gd name="T83" fmla="*/ 288 h 389"/>
                    <a:gd name="T84" fmla="*/ 131 w 319"/>
                    <a:gd name="T85" fmla="*/ 280 h 389"/>
                    <a:gd name="T86" fmla="*/ 115 w 319"/>
                    <a:gd name="T87" fmla="*/ 267 h 389"/>
                    <a:gd name="T88" fmla="*/ 104 w 319"/>
                    <a:gd name="T89" fmla="*/ 255 h 389"/>
                    <a:gd name="T90" fmla="*/ 85 w 319"/>
                    <a:gd name="T91" fmla="*/ 247 h 389"/>
                    <a:gd name="T92" fmla="*/ 77 w 319"/>
                    <a:gd name="T93" fmla="*/ 227 h 389"/>
                    <a:gd name="T94" fmla="*/ 65 w 319"/>
                    <a:gd name="T95" fmla="*/ 211 h 389"/>
                    <a:gd name="T96" fmla="*/ 54 w 319"/>
                    <a:gd name="T97" fmla="*/ 195 h 389"/>
                    <a:gd name="T98" fmla="*/ 35 w 319"/>
                    <a:gd name="T99" fmla="*/ 191 h 389"/>
                    <a:gd name="T100" fmla="*/ 19 w 319"/>
                    <a:gd name="T101" fmla="*/ 174 h 389"/>
                    <a:gd name="T102" fmla="*/ 8 w 319"/>
                    <a:gd name="T103" fmla="*/ 158 h 389"/>
                    <a:gd name="T104" fmla="*/ 4 w 319"/>
                    <a:gd name="T105" fmla="*/ 142 h 389"/>
                    <a:gd name="T106" fmla="*/ 4 w 319"/>
                    <a:gd name="T107" fmla="*/ 126 h 389"/>
                    <a:gd name="T108" fmla="*/ 8 w 319"/>
                    <a:gd name="T109" fmla="*/ 106 h 389"/>
                    <a:gd name="T110" fmla="*/ 8 w 319"/>
                    <a:gd name="T111" fmla="*/ 81 h 389"/>
                    <a:gd name="T112" fmla="*/ 8 w 319"/>
                    <a:gd name="T113" fmla="*/ 57 h 389"/>
                    <a:gd name="T114" fmla="*/ 8 w 319"/>
                    <a:gd name="T115" fmla="*/ 45 h 389"/>
                    <a:gd name="T116" fmla="*/ 8 w 319"/>
                    <a:gd name="T117" fmla="*/ 29 h 389"/>
                    <a:gd name="T118" fmla="*/ 8 w 319"/>
                    <a:gd name="T119" fmla="*/ 8 h 3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319" h="389">
                      <a:moveTo>
                        <a:pt x="8" y="4"/>
                      </a:moveTo>
                      <a:lnTo>
                        <a:pt x="12" y="4"/>
                      </a:lnTo>
                      <a:lnTo>
                        <a:pt x="16" y="4"/>
                      </a:lnTo>
                      <a:lnTo>
                        <a:pt x="19" y="4"/>
                      </a:lnTo>
                      <a:lnTo>
                        <a:pt x="23" y="4"/>
                      </a:lnTo>
                      <a:lnTo>
                        <a:pt x="27" y="8"/>
                      </a:lnTo>
                      <a:lnTo>
                        <a:pt x="31" y="8"/>
                      </a:lnTo>
                      <a:lnTo>
                        <a:pt x="35" y="8"/>
                      </a:lnTo>
                      <a:lnTo>
                        <a:pt x="39" y="8"/>
                      </a:lnTo>
                      <a:lnTo>
                        <a:pt x="39" y="4"/>
                      </a:lnTo>
                      <a:lnTo>
                        <a:pt x="42" y="4"/>
                      </a:lnTo>
                      <a:lnTo>
                        <a:pt x="46" y="4"/>
                      </a:lnTo>
                      <a:lnTo>
                        <a:pt x="46" y="0"/>
                      </a:lnTo>
                      <a:lnTo>
                        <a:pt x="50" y="0"/>
                      </a:lnTo>
                      <a:lnTo>
                        <a:pt x="54" y="0"/>
                      </a:lnTo>
                      <a:lnTo>
                        <a:pt x="58" y="0"/>
                      </a:lnTo>
                      <a:lnTo>
                        <a:pt x="62" y="0"/>
                      </a:lnTo>
                      <a:lnTo>
                        <a:pt x="65" y="0"/>
                      </a:lnTo>
                      <a:lnTo>
                        <a:pt x="69" y="0"/>
                      </a:lnTo>
                      <a:lnTo>
                        <a:pt x="73" y="0"/>
                      </a:lnTo>
                      <a:lnTo>
                        <a:pt x="77" y="0"/>
                      </a:lnTo>
                      <a:lnTo>
                        <a:pt x="81" y="0"/>
                      </a:lnTo>
                      <a:lnTo>
                        <a:pt x="85" y="0"/>
                      </a:lnTo>
                      <a:lnTo>
                        <a:pt x="85" y="4"/>
                      </a:lnTo>
                      <a:lnTo>
                        <a:pt x="85" y="8"/>
                      </a:lnTo>
                      <a:lnTo>
                        <a:pt x="81" y="8"/>
                      </a:lnTo>
                      <a:lnTo>
                        <a:pt x="85" y="12"/>
                      </a:lnTo>
                      <a:lnTo>
                        <a:pt x="81" y="12"/>
                      </a:lnTo>
                      <a:lnTo>
                        <a:pt x="81" y="17"/>
                      </a:lnTo>
                      <a:lnTo>
                        <a:pt x="81" y="21"/>
                      </a:lnTo>
                      <a:lnTo>
                        <a:pt x="81" y="25"/>
                      </a:lnTo>
                      <a:lnTo>
                        <a:pt x="81" y="29"/>
                      </a:lnTo>
                      <a:lnTo>
                        <a:pt x="81" y="33"/>
                      </a:lnTo>
                      <a:lnTo>
                        <a:pt x="81" y="37"/>
                      </a:lnTo>
                      <a:lnTo>
                        <a:pt x="85" y="37"/>
                      </a:lnTo>
                      <a:lnTo>
                        <a:pt x="88" y="37"/>
                      </a:lnTo>
                      <a:lnTo>
                        <a:pt x="92" y="37"/>
                      </a:lnTo>
                      <a:lnTo>
                        <a:pt x="92" y="41"/>
                      </a:lnTo>
                      <a:lnTo>
                        <a:pt x="96" y="41"/>
                      </a:lnTo>
                      <a:lnTo>
                        <a:pt x="100" y="41"/>
                      </a:lnTo>
                      <a:lnTo>
                        <a:pt x="104" y="45"/>
                      </a:lnTo>
                      <a:lnTo>
                        <a:pt x="108" y="49"/>
                      </a:lnTo>
                      <a:lnTo>
                        <a:pt x="108" y="53"/>
                      </a:lnTo>
                      <a:lnTo>
                        <a:pt x="111" y="53"/>
                      </a:lnTo>
                      <a:lnTo>
                        <a:pt x="111" y="57"/>
                      </a:lnTo>
                      <a:lnTo>
                        <a:pt x="115" y="57"/>
                      </a:lnTo>
                      <a:lnTo>
                        <a:pt x="115" y="61"/>
                      </a:lnTo>
                      <a:lnTo>
                        <a:pt x="115" y="65"/>
                      </a:lnTo>
                      <a:lnTo>
                        <a:pt x="119" y="65"/>
                      </a:lnTo>
                      <a:lnTo>
                        <a:pt x="123" y="65"/>
                      </a:lnTo>
                      <a:lnTo>
                        <a:pt x="123" y="69"/>
                      </a:lnTo>
                      <a:lnTo>
                        <a:pt x="127" y="73"/>
                      </a:lnTo>
                      <a:lnTo>
                        <a:pt x="131" y="73"/>
                      </a:lnTo>
                      <a:lnTo>
                        <a:pt x="131" y="77"/>
                      </a:lnTo>
                      <a:lnTo>
                        <a:pt x="131" y="81"/>
                      </a:lnTo>
                      <a:lnTo>
                        <a:pt x="131" y="85"/>
                      </a:lnTo>
                      <a:lnTo>
                        <a:pt x="134" y="85"/>
                      </a:lnTo>
                      <a:lnTo>
                        <a:pt x="138" y="85"/>
                      </a:lnTo>
                      <a:lnTo>
                        <a:pt x="138" y="89"/>
                      </a:lnTo>
                      <a:lnTo>
                        <a:pt x="142" y="89"/>
                      </a:lnTo>
                      <a:lnTo>
                        <a:pt x="146" y="89"/>
                      </a:lnTo>
                      <a:lnTo>
                        <a:pt x="150" y="93"/>
                      </a:lnTo>
                      <a:lnTo>
                        <a:pt x="154" y="93"/>
                      </a:lnTo>
                      <a:lnTo>
                        <a:pt x="157" y="93"/>
                      </a:lnTo>
                      <a:lnTo>
                        <a:pt x="161" y="93"/>
                      </a:lnTo>
                      <a:lnTo>
                        <a:pt x="165" y="93"/>
                      </a:lnTo>
                      <a:lnTo>
                        <a:pt x="165" y="97"/>
                      </a:lnTo>
                      <a:lnTo>
                        <a:pt x="169" y="97"/>
                      </a:lnTo>
                      <a:lnTo>
                        <a:pt x="173" y="97"/>
                      </a:lnTo>
                      <a:lnTo>
                        <a:pt x="173" y="101"/>
                      </a:lnTo>
                      <a:lnTo>
                        <a:pt x="177" y="101"/>
                      </a:lnTo>
                      <a:lnTo>
                        <a:pt x="177" y="106"/>
                      </a:lnTo>
                      <a:lnTo>
                        <a:pt x="180" y="106"/>
                      </a:lnTo>
                      <a:lnTo>
                        <a:pt x="184" y="106"/>
                      </a:lnTo>
                      <a:lnTo>
                        <a:pt x="184" y="110"/>
                      </a:lnTo>
                      <a:lnTo>
                        <a:pt x="188" y="110"/>
                      </a:lnTo>
                      <a:lnTo>
                        <a:pt x="188" y="114"/>
                      </a:lnTo>
                      <a:lnTo>
                        <a:pt x="188" y="118"/>
                      </a:lnTo>
                      <a:lnTo>
                        <a:pt x="192" y="118"/>
                      </a:lnTo>
                      <a:lnTo>
                        <a:pt x="192" y="122"/>
                      </a:lnTo>
                      <a:lnTo>
                        <a:pt x="196" y="122"/>
                      </a:lnTo>
                      <a:lnTo>
                        <a:pt x="196" y="126"/>
                      </a:lnTo>
                      <a:lnTo>
                        <a:pt x="200" y="126"/>
                      </a:lnTo>
                      <a:lnTo>
                        <a:pt x="200" y="130"/>
                      </a:lnTo>
                      <a:lnTo>
                        <a:pt x="203" y="130"/>
                      </a:lnTo>
                      <a:lnTo>
                        <a:pt x="203" y="134"/>
                      </a:lnTo>
                      <a:lnTo>
                        <a:pt x="203" y="138"/>
                      </a:lnTo>
                      <a:lnTo>
                        <a:pt x="207" y="138"/>
                      </a:lnTo>
                      <a:lnTo>
                        <a:pt x="207" y="142"/>
                      </a:lnTo>
                      <a:lnTo>
                        <a:pt x="211" y="142"/>
                      </a:lnTo>
                      <a:lnTo>
                        <a:pt x="211" y="146"/>
                      </a:lnTo>
                      <a:lnTo>
                        <a:pt x="211" y="150"/>
                      </a:lnTo>
                      <a:lnTo>
                        <a:pt x="215" y="150"/>
                      </a:lnTo>
                      <a:lnTo>
                        <a:pt x="215" y="154"/>
                      </a:lnTo>
                      <a:lnTo>
                        <a:pt x="219" y="158"/>
                      </a:lnTo>
                      <a:lnTo>
                        <a:pt x="219" y="162"/>
                      </a:lnTo>
                      <a:lnTo>
                        <a:pt x="223" y="162"/>
                      </a:lnTo>
                      <a:lnTo>
                        <a:pt x="227" y="166"/>
                      </a:lnTo>
                      <a:lnTo>
                        <a:pt x="227" y="162"/>
                      </a:lnTo>
                      <a:lnTo>
                        <a:pt x="230" y="162"/>
                      </a:lnTo>
                      <a:lnTo>
                        <a:pt x="230" y="166"/>
                      </a:lnTo>
                      <a:lnTo>
                        <a:pt x="234" y="166"/>
                      </a:lnTo>
                      <a:lnTo>
                        <a:pt x="234" y="170"/>
                      </a:lnTo>
                      <a:lnTo>
                        <a:pt x="234" y="174"/>
                      </a:lnTo>
                      <a:lnTo>
                        <a:pt x="238" y="174"/>
                      </a:lnTo>
                      <a:lnTo>
                        <a:pt x="242" y="174"/>
                      </a:lnTo>
                      <a:lnTo>
                        <a:pt x="246" y="174"/>
                      </a:lnTo>
                      <a:lnTo>
                        <a:pt x="250" y="174"/>
                      </a:lnTo>
                      <a:lnTo>
                        <a:pt x="253" y="174"/>
                      </a:lnTo>
                      <a:lnTo>
                        <a:pt x="257" y="174"/>
                      </a:lnTo>
                      <a:lnTo>
                        <a:pt x="257" y="178"/>
                      </a:lnTo>
                      <a:lnTo>
                        <a:pt x="261" y="178"/>
                      </a:lnTo>
                      <a:lnTo>
                        <a:pt x="265" y="178"/>
                      </a:lnTo>
                      <a:lnTo>
                        <a:pt x="265" y="174"/>
                      </a:lnTo>
                      <a:lnTo>
                        <a:pt x="265" y="178"/>
                      </a:lnTo>
                      <a:lnTo>
                        <a:pt x="265" y="182"/>
                      </a:lnTo>
                      <a:lnTo>
                        <a:pt x="265" y="186"/>
                      </a:lnTo>
                      <a:lnTo>
                        <a:pt x="265" y="191"/>
                      </a:lnTo>
                      <a:lnTo>
                        <a:pt x="265" y="195"/>
                      </a:lnTo>
                      <a:lnTo>
                        <a:pt x="269" y="199"/>
                      </a:lnTo>
                      <a:lnTo>
                        <a:pt x="269" y="203"/>
                      </a:lnTo>
                      <a:lnTo>
                        <a:pt x="273" y="203"/>
                      </a:lnTo>
                      <a:lnTo>
                        <a:pt x="276" y="199"/>
                      </a:lnTo>
                      <a:lnTo>
                        <a:pt x="280" y="199"/>
                      </a:lnTo>
                      <a:lnTo>
                        <a:pt x="284" y="203"/>
                      </a:lnTo>
                      <a:lnTo>
                        <a:pt x="288" y="203"/>
                      </a:lnTo>
                      <a:lnTo>
                        <a:pt x="292" y="203"/>
                      </a:lnTo>
                      <a:lnTo>
                        <a:pt x="292" y="207"/>
                      </a:lnTo>
                      <a:lnTo>
                        <a:pt x="292" y="211"/>
                      </a:lnTo>
                      <a:lnTo>
                        <a:pt x="292" y="215"/>
                      </a:lnTo>
                      <a:lnTo>
                        <a:pt x="292" y="219"/>
                      </a:lnTo>
                      <a:lnTo>
                        <a:pt x="292" y="223"/>
                      </a:lnTo>
                      <a:lnTo>
                        <a:pt x="292" y="227"/>
                      </a:lnTo>
                      <a:lnTo>
                        <a:pt x="292" y="231"/>
                      </a:lnTo>
                      <a:lnTo>
                        <a:pt x="292" y="235"/>
                      </a:lnTo>
                      <a:lnTo>
                        <a:pt x="292" y="239"/>
                      </a:lnTo>
                      <a:lnTo>
                        <a:pt x="292" y="243"/>
                      </a:lnTo>
                      <a:lnTo>
                        <a:pt x="292" y="247"/>
                      </a:lnTo>
                      <a:lnTo>
                        <a:pt x="292" y="251"/>
                      </a:lnTo>
                      <a:lnTo>
                        <a:pt x="292" y="255"/>
                      </a:lnTo>
                      <a:lnTo>
                        <a:pt x="292" y="259"/>
                      </a:lnTo>
                      <a:lnTo>
                        <a:pt x="292" y="263"/>
                      </a:lnTo>
                      <a:lnTo>
                        <a:pt x="296" y="263"/>
                      </a:lnTo>
                      <a:lnTo>
                        <a:pt x="296" y="267"/>
                      </a:lnTo>
                      <a:lnTo>
                        <a:pt x="299" y="267"/>
                      </a:lnTo>
                      <a:lnTo>
                        <a:pt x="299" y="271"/>
                      </a:lnTo>
                      <a:lnTo>
                        <a:pt x="303" y="271"/>
                      </a:lnTo>
                      <a:lnTo>
                        <a:pt x="303" y="276"/>
                      </a:lnTo>
                      <a:lnTo>
                        <a:pt x="307" y="276"/>
                      </a:lnTo>
                      <a:lnTo>
                        <a:pt x="311" y="276"/>
                      </a:lnTo>
                      <a:lnTo>
                        <a:pt x="311" y="271"/>
                      </a:lnTo>
                      <a:lnTo>
                        <a:pt x="315" y="276"/>
                      </a:lnTo>
                      <a:lnTo>
                        <a:pt x="315" y="280"/>
                      </a:lnTo>
                      <a:lnTo>
                        <a:pt x="315" y="284"/>
                      </a:lnTo>
                      <a:lnTo>
                        <a:pt x="319" y="288"/>
                      </a:lnTo>
                      <a:lnTo>
                        <a:pt x="315" y="288"/>
                      </a:lnTo>
                      <a:lnTo>
                        <a:pt x="315" y="292"/>
                      </a:lnTo>
                      <a:lnTo>
                        <a:pt x="311" y="292"/>
                      </a:lnTo>
                      <a:lnTo>
                        <a:pt x="307" y="292"/>
                      </a:lnTo>
                      <a:lnTo>
                        <a:pt x="307" y="296"/>
                      </a:lnTo>
                      <a:lnTo>
                        <a:pt x="307" y="300"/>
                      </a:lnTo>
                      <a:lnTo>
                        <a:pt x="307" y="304"/>
                      </a:lnTo>
                      <a:lnTo>
                        <a:pt x="307" y="308"/>
                      </a:lnTo>
                      <a:lnTo>
                        <a:pt x="303" y="308"/>
                      </a:lnTo>
                      <a:lnTo>
                        <a:pt x="303" y="312"/>
                      </a:lnTo>
                      <a:lnTo>
                        <a:pt x="299" y="312"/>
                      </a:lnTo>
                      <a:lnTo>
                        <a:pt x="296" y="312"/>
                      </a:lnTo>
                      <a:lnTo>
                        <a:pt x="292" y="312"/>
                      </a:lnTo>
                      <a:lnTo>
                        <a:pt x="292" y="316"/>
                      </a:lnTo>
                      <a:lnTo>
                        <a:pt x="292" y="320"/>
                      </a:lnTo>
                      <a:lnTo>
                        <a:pt x="292" y="324"/>
                      </a:lnTo>
                      <a:lnTo>
                        <a:pt x="292" y="328"/>
                      </a:lnTo>
                      <a:lnTo>
                        <a:pt x="288" y="328"/>
                      </a:lnTo>
                      <a:lnTo>
                        <a:pt x="288" y="332"/>
                      </a:lnTo>
                      <a:lnTo>
                        <a:pt x="292" y="336"/>
                      </a:lnTo>
                      <a:lnTo>
                        <a:pt x="292" y="340"/>
                      </a:lnTo>
                      <a:lnTo>
                        <a:pt x="292" y="344"/>
                      </a:lnTo>
                      <a:lnTo>
                        <a:pt x="292" y="348"/>
                      </a:lnTo>
                      <a:lnTo>
                        <a:pt x="292" y="352"/>
                      </a:lnTo>
                      <a:lnTo>
                        <a:pt x="292" y="356"/>
                      </a:lnTo>
                      <a:lnTo>
                        <a:pt x="292" y="361"/>
                      </a:lnTo>
                      <a:lnTo>
                        <a:pt x="292" y="365"/>
                      </a:lnTo>
                      <a:lnTo>
                        <a:pt x="292" y="369"/>
                      </a:lnTo>
                      <a:lnTo>
                        <a:pt x="292" y="373"/>
                      </a:lnTo>
                      <a:lnTo>
                        <a:pt x="292" y="377"/>
                      </a:lnTo>
                      <a:lnTo>
                        <a:pt x="292" y="381"/>
                      </a:lnTo>
                      <a:lnTo>
                        <a:pt x="288" y="381"/>
                      </a:lnTo>
                      <a:lnTo>
                        <a:pt x="288" y="385"/>
                      </a:lnTo>
                      <a:lnTo>
                        <a:pt x="284" y="385"/>
                      </a:lnTo>
                      <a:lnTo>
                        <a:pt x="280" y="385"/>
                      </a:lnTo>
                      <a:lnTo>
                        <a:pt x="276" y="385"/>
                      </a:lnTo>
                      <a:lnTo>
                        <a:pt x="276" y="389"/>
                      </a:lnTo>
                      <a:lnTo>
                        <a:pt x="273" y="389"/>
                      </a:lnTo>
                      <a:lnTo>
                        <a:pt x="273" y="385"/>
                      </a:lnTo>
                      <a:lnTo>
                        <a:pt x="269" y="385"/>
                      </a:lnTo>
                      <a:lnTo>
                        <a:pt x="269" y="381"/>
                      </a:lnTo>
                      <a:lnTo>
                        <a:pt x="265" y="381"/>
                      </a:lnTo>
                      <a:lnTo>
                        <a:pt x="261" y="381"/>
                      </a:lnTo>
                      <a:lnTo>
                        <a:pt x="257" y="381"/>
                      </a:lnTo>
                      <a:lnTo>
                        <a:pt x="253" y="381"/>
                      </a:lnTo>
                      <a:lnTo>
                        <a:pt x="253" y="377"/>
                      </a:lnTo>
                      <a:lnTo>
                        <a:pt x="250" y="377"/>
                      </a:lnTo>
                      <a:lnTo>
                        <a:pt x="250" y="381"/>
                      </a:lnTo>
                      <a:lnTo>
                        <a:pt x="246" y="381"/>
                      </a:lnTo>
                      <a:lnTo>
                        <a:pt x="242" y="381"/>
                      </a:lnTo>
                      <a:lnTo>
                        <a:pt x="238" y="381"/>
                      </a:lnTo>
                      <a:lnTo>
                        <a:pt x="238" y="377"/>
                      </a:lnTo>
                      <a:lnTo>
                        <a:pt x="238" y="373"/>
                      </a:lnTo>
                      <a:lnTo>
                        <a:pt x="234" y="373"/>
                      </a:lnTo>
                      <a:lnTo>
                        <a:pt x="234" y="369"/>
                      </a:lnTo>
                      <a:lnTo>
                        <a:pt x="234" y="365"/>
                      </a:lnTo>
                      <a:lnTo>
                        <a:pt x="234" y="361"/>
                      </a:lnTo>
                      <a:lnTo>
                        <a:pt x="230" y="361"/>
                      </a:lnTo>
                      <a:lnTo>
                        <a:pt x="230" y="356"/>
                      </a:lnTo>
                      <a:lnTo>
                        <a:pt x="230" y="361"/>
                      </a:lnTo>
                      <a:lnTo>
                        <a:pt x="227" y="361"/>
                      </a:lnTo>
                      <a:lnTo>
                        <a:pt x="223" y="361"/>
                      </a:lnTo>
                      <a:lnTo>
                        <a:pt x="223" y="365"/>
                      </a:lnTo>
                      <a:lnTo>
                        <a:pt x="219" y="365"/>
                      </a:lnTo>
                      <a:lnTo>
                        <a:pt x="215" y="365"/>
                      </a:lnTo>
                      <a:lnTo>
                        <a:pt x="211" y="365"/>
                      </a:lnTo>
                      <a:lnTo>
                        <a:pt x="211" y="361"/>
                      </a:lnTo>
                      <a:lnTo>
                        <a:pt x="207" y="361"/>
                      </a:lnTo>
                      <a:lnTo>
                        <a:pt x="203" y="361"/>
                      </a:lnTo>
                      <a:lnTo>
                        <a:pt x="200" y="356"/>
                      </a:lnTo>
                      <a:lnTo>
                        <a:pt x="200" y="352"/>
                      </a:lnTo>
                      <a:lnTo>
                        <a:pt x="200" y="348"/>
                      </a:lnTo>
                      <a:lnTo>
                        <a:pt x="200" y="344"/>
                      </a:lnTo>
                      <a:lnTo>
                        <a:pt x="200" y="340"/>
                      </a:lnTo>
                      <a:lnTo>
                        <a:pt x="196" y="340"/>
                      </a:lnTo>
                      <a:lnTo>
                        <a:pt x="196" y="336"/>
                      </a:lnTo>
                      <a:lnTo>
                        <a:pt x="192" y="336"/>
                      </a:lnTo>
                      <a:lnTo>
                        <a:pt x="192" y="332"/>
                      </a:lnTo>
                      <a:lnTo>
                        <a:pt x="188" y="328"/>
                      </a:lnTo>
                      <a:lnTo>
                        <a:pt x="188" y="324"/>
                      </a:lnTo>
                      <a:lnTo>
                        <a:pt x="184" y="324"/>
                      </a:lnTo>
                      <a:lnTo>
                        <a:pt x="184" y="320"/>
                      </a:lnTo>
                      <a:lnTo>
                        <a:pt x="180" y="320"/>
                      </a:lnTo>
                      <a:lnTo>
                        <a:pt x="180" y="316"/>
                      </a:lnTo>
                      <a:lnTo>
                        <a:pt x="177" y="316"/>
                      </a:lnTo>
                      <a:lnTo>
                        <a:pt x="177" y="312"/>
                      </a:lnTo>
                      <a:lnTo>
                        <a:pt x="173" y="312"/>
                      </a:lnTo>
                      <a:lnTo>
                        <a:pt x="173" y="308"/>
                      </a:lnTo>
                      <a:lnTo>
                        <a:pt x="169" y="308"/>
                      </a:lnTo>
                      <a:lnTo>
                        <a:pt x="169" y="304"/>
                      </a:lnTo>
                      <a:lnTo>
                        <a:pt x="165" y="304"/>
                      </a:lnTo>
                      <a:lnTo>
                        <a:pt x="161" y="300"/>
                      </a:lnTo>
                      <a:lnTo>
                        <a:pt x="157" y="296"/>
                      </a:lnTo>
                      <a:lnTo>
                        <a:pt x="157" y="292"/>
                      </a:lnTo>
                      <a:lnTo>
                        <a:pt x="154" y="292"/>
                      </a:lnTo>
                      <a:lnTo>
                        <a:pt x="150" y="288"/>
                      </a:lnTo>
                      <a:lnTo>
                        <a:pt x="146" y="288"/>
                      </a:lnTo>
                      <a:lnTo>
                        <a:pt x="146" y="284"/>
                      </a:lnTo>
                      <a:lnTo>
                        <a:pt x="142" y="284"/>
                      </a:lnTo>
                      <a:lnTo>
                        <a:pt x="138" y="284"/>
                      </a:lnTo>
                      <a:lnTo>
                        <a:pt x="134" y="284"/>
                      </a:lnTo>
                      <a:lnTo>
                        <a:pt x="134" y="280"/>
                      </a:lnTo>
                      <a:lnTo>
                        <a:pt x="131" y="280"/>
                      </a:lnTo>
                      <a:lnTo>
                        <a:pt x="127" y="280"/>
                      </a:lnTo>
                      <a:lnTo>
                        <a:pt x="123" y="280"/>
                      </a:lnTo>
                      <a:lnTo>
                        <a:pt x="123" y="276"/>
                      </a:lnTo>
                      <a:lnTo>
                        <a:pt x="119" y="276"/>
                      </a:lnTo>
                      <a:lnTo>
                        <a:pt x="119" y="271"/>
                      </a:lnTo>
                      <a:lnTo>
                        <a:pt x="115" y="267"/>
                      </a:lnTo>
                      <a:lnTo>
                        <a:pt x="115" y="263"/>
                      </a:lnTo>
                      <a:lnTo>
                        <a:pt x="111" y="263"/>
                      </a:lnTo>
                      <a:lnTo>
                        <a:pt x="108" y="263"/>
                      </a:lnTo>
                      <a:lnTo>
                        <a:pt x="108" y="259"/>
                      </a:lnTo>
                      <a:lnTo>
                        <a:pt x="104" y="259"/>
                      </a:lnTo>
                      <a:lnTo>
                        <a:pt x="104" y="255"/>
                      </a:lnTo>
                      <a:lnTo>
                        <a:pt x="100" y="255"/>
                      </a:lnTo>
                      <a:lnTo>
                        <a:pt x="96" y="255"/>
                      </a:lnTo>
                      <a:lnTo>
                        <a:pt x="92" y="255"/>
                      </a:lnTo>
                      <a:lnTo>
                        <a:pt x="92" y="251"/>
                      </a:lnTo>
                      <a:lnTo>
                        <a:pt x="88" y="247"/>
                      </a:lnTo>
                      <a:lnTo>
                        <a:pt x="85" y="247"/>
                      </a:lnTo>
                      <a:lnTo>
                        <a:pt x="85" y="243"/>
                      </a:lnTo>
                      <a:lnTo>
                        <a:pt x="81" y="243"/>
                      </a:lnTo>
                      <a:lnTo>
                        <a:pt x="81" y="239"/>
                      </a:lnTo>
                      <a:lnTo>
                        <a:pt x="81" y="235"/>
                      </a:lnTo>
                      <a:lnTo>
                        <a:pt x="81" y="231"/>
                      </a:lnTo>
                      <a:lnTo>
                        <a:pt x="77" y="227"/>
                      </a:lnTo>
                      <a:lnTo>
                        <a:pt x="77" y="223"/>
                      </a:lnTo>
                      <a:lnTo>
                        <a:pt x="73" y="223"/>
                      </a:lnTo>
                      <a:lnTo>
                        <a:pt x="73" y="219"/>
                      </a:lnTo>
                      <a:lnTo>
                        <a:pt x="69" y="219"/>
                      </a:lnTo>
                      <a:lnTo>
                        <a:pt x="69" y="215"/>
                      </a:lnTo>
                      <a:lnTo>
                        <a:pt x="65" y="211"/>
                      </a:lnTo>
                      <a:lnTo>
                        <a:pt x="65" y="207"/>
                      </a:lnTo>
                      <a:lnTo>
                        <a:pt x="62" y="207"/>
                      </a:lnTo>
                      <a:lnTo>
                        <a:pt x="62" y="203"/>
                      </a:lnTo>
                      <a:lnTo>
                        <a:pt x="58" y="203"/>
                      </a:lnTo>
                      <a:lnTo>
                        <a:pt x="58" y="199"/>
                      </a:lnTo>
                      <a:lnTo>
                        <a:pt x="54" y="195"/>
                      </a:lnTo>
                      <a:lnTo>
                        <a:pt x="50" y="195"/>
                      </a:lnTo>
                      <a:lnTo>
                        <a:pt x="46" y="195"/>
                      </a:lnTo>
                      <a:lnTo>
                        <a:pt x="46" y="191"/>
                      </a:lnTo>
                      <a:lnTo>
                        <a:pt x="42" y="191"/>
                      </a:lnTo>
                      <a:lnTo>
                        <a:pt x="39" y="191"/>
                      </a:lnTo>
                      <a:lnTo>
                        <a:pt x="35" y="191"/>
                      </a:lnTo>
                      <a:lnTo>
                        <a:pt x="35" y="186"/>
                      </a:lnTo>
                      <a:lnTo>
                        <a:pt x="35" y="182"/>
                      </a:lnTo>
                      <a:lnTo>
                        <a:pt x="31" y="182"/>
                      </a:lnTo>
                      <a:lnTo>
                        <a:pt x="27" y="182"/>
                      </a:lnTo>
                      <a:lnTo>
                        <a:pt x="23" y="178"/>
                      </a:lnTo>
                      <a:lnTo>
                        <a:pt x="19" y="174"/>
                      </a:lnTo>
                      <a:lnTo>
                        <a:pt x="16" y="174"/>
                      </a:lnTo>
                      <a:lnTo>
                        <a:pt x="16" y="170"/>
                      </a:lnTo>
                      <a:lnTo>
                        <a:pt x="12" y="170"/>
                      </a:lnTo>
                      <a:lnTo>
                        <a:pt x="12" y="166"/>
                      </a:lnTo>
                      <a:lnTo>
                        <a:pt x="12" y="162"/>
                      </a:lnTo>
                      <a:lnTo>
                        <a:pt x="8" y="158"/>
                      </a:lnTo>
                      <a:lnTo>
                        <a:pt x="12" y="158"/>
                      </a:lnTo>
                      <a:lnTo>
                        <a:pt x="8" y="158"/>
                      </a:lnTo>
                      <a:lnTo>
                        <a:pt x="8" y="154"/>
                      </a:lnTo>
                      <a:lnTo>
                        <a:pt x="8" y="150"/>
                      </a:lnTo>
                      <a:lnTo>
                        <a:pt x="8" y="146"/>
                      </a:lnTo>
                      <a:lnTo>
                        <a:pt x="4" y="142"/>
                      </a:lnTo>
                      <a:lnTo>
                        <a:pt x="4" y="138"/>
                      </a:lnTo>
                      <a:lnTo>
                        <a:pt x="4" y="134"/>
                      </a:lnTo>
                      <a:lnTo>
                        <a:pt x="0" y="134"/>
                      </a:lnTo>
                      <a:lnTo>
                        <a:pt x="0" y="130"/>
                      </a:lnTo>
                      <a:lnTo>
                        <a:pt x="4" y="130"/>
                      </a:lnTo>
                      <a:lnTo>
                        <a:pt x="4" y="126"/>
                      </a:lnTo>
                      <a:lnTo>
                        <a:pt x="4" y="122"/>
                      </a:lnTo>
                      <a:lnTo>
                        <a:pt x="4" y="118"/>
                      </a:lnTo>
                      <a:lnTo>
                        <a:pt x="4" y="114"/>
                      </a:lnTo>
                      <a:lnTo>
                        <a:pt x="4" y="110"/>
                      </a:lnTo>
                      <a:lnTo>
                        <a:pt x="8" y="110"/>
                      </a:lnTo>
                      <a:lnTo>
                        <a:pt x="8" y="106"/>
                      </a:lnTo>
                      <a:lnTo>
                        <a:pt x="8" y="101"/>
                      </a:lnTo>
                      <a:lnTo>
                        <a:pt x="8" y="97"/>
                      </a:lnTo>
                      <a:lnTo>
                        <a:pt x="8" y="93"/>
                      </a:lnTo>
                      <a:lnTo>
                        <a:pt x="8" y="89"/>
                      </a:lnTo>
                      <a:lnTo>
                        <a:pt x="8" y="85"/>
                      </a:lnTo>
                      <a:lnTo>
                        <a:pt x="8" y="81"/>
                      </a:lnTo>
                      <a:lnTo>
                        <a:pt x="8" y="77"/>
                      </a:lnTo>
                      <a:lnTo>
                        <a:pt x="8" y="73"/>
                      </a:lnTo>
                      <a:lnTo>
                        <a:pt x="8" y="69"/>
                      </a:lnTo>
                      <a:lnTo>
                        <a:pt x="8" y="65"/>
                      </a:lnTo>
                      <a:lnTo>
                        <a:pt x="8" y="61"/>
                      </a:lnTo>
                      <a:lnTo>
                        <a:pt x="8" y="57"/>
                      </a:lnTo>
                      <a:lnTo>
                        <a:pt x="4" y="57"/>
                      </a:lnTo>
                      <a:lnTo>
                        <a:pt x="8" y="57"/>
                      </a:lnTo>
                      <a:lnTo>
                        <a:pt x="8" y="53"/>
                      </a:lnTo>
                      <a:lnTo>
                        <a:pt x="4" y="53"/>
                      </a:lnTo>
                      <a:lnTo>
                        <a:pt x="8" y="49"/>
                      </a:lnTo>
                      <a:lnTo>
                        <a:pt x="8" y="45"/>
                      </a:lnTo>
                      <a:lnTo>
                        <a:pt x="8" y="41"/>
                      </a:lnTo>
                      <a:lnTo>
                        <a:pt x="8" y="37"/>
                      </a:lnTo>
                      <a:lnTo>
                        <a:pt x="8" y="33"/>
                      </a:lnTo>
                      <a:lnTo>
                        <a:pt x="12" y="33"/>
                      </a:lnTo>
                      <a:lnTo>
                        <a:pt x="12" y="29"/>
                      </a:lnTo>
                      <a:lnTo>
                        <a:pt x="8" y="29"/>
                      </a:lnTo>
                      <a:lnTo>
                        <a:pt x="8" y="25"/>
                      </a:lnTo>
                      <a:lnTo>
                        <a:pt x="12" y="25"/>
                      </a:lnTo>
                      <a:lnTo>
                        <a:pt x="8" y="21"/>
                      </a:lnTo>
                      <a:lnTo>
                        <a:pt x="8" y="17"/>
                      </a:lnTo>
                      <a:lnTo>
                        <a:pt x="8" y="12"/>
                      </a:lnTo>
                      <a:lnTo>
                        <a:pt x="8" y="8"/>
                      </a:lnTo>
                      <a:lnTo>
                        <a:pt x="8" y="4"/>
                      </a:lnTo>
                      <a:close/>
                    </a:path>
                  </a:pathLst>
                </a:custGeom>
                <a:noFill/>
                <a:ln w="3175">
                  <a:solidFill>
                    <a:sysClr val="window" lastClr="FFFFFF">
                      <a:lumMod val="65000"/>
                    </a:sysClr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s-PE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855" name="Freeform 46">
                  <a:extLst>
                    <a:ext uri="{FF2B5EF4-FFF2-40B4-BE49-F238E27FC236}">
                      <a16:creationId xmlns:a16="http://schemas.microsoft.com/office/drawing/2014/main" id="{929FD9E4-8095-9194-D8BC-87A30E902BE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77" y="737"/>
                  <a:ext cx="306" cy="552"/>
                </a:xfrm>
                <a:custGeom>
                  <a:avLst/>
                  <a:gdLst>
                    <a:gd name="T0" fmla="*/ 149 w 306"/>
                    <a:gd name="T1" fmla="*/ 12 h 554"/>
                    <a:gd name="T2" fmla="*/ 161 w 306"/>
                    <a:gd name="T3" fmla="*/ 28 h 554"/>
                    <a:gd name="T4" fmla="*/ 172 w 306"/>
                    <a:gd name="T5" fmla="*/ 44 h 554"/>
                    <a:gd name="T6" fmla="*/ 180 w 306"/>
                    <a:gd name="T7" fmla="*/ 56 h 554"/>
                    <a:gd name="T8" fmla="*/ 187 w 306"/>
                    <a:gd name="T9" fmla="*/ 68 h 554"/>
                    <a:gd name="T10" fmla="*/ 184 w 306"/>
                    <a:gd name="T11" fmla="*/ 85 h 554"/>
                    <a:gd name="T12" fmla="*/ 187 w 306"/>
                    <a:gd name="T13" fmla="*/ 109 h 554"/>
                    <a:gd name="T14" fmla="*/ 180 w 306"/>
                    <a:gd name="T15" fmla="*/ 129 h 554"/>
                    <a:gd name="T16" fmla="*/ 187 w 306"/>
                    <a:gd name="T17" fmla="*/ 153 h 554"/>
                    <a:gd name="T18" fmla="*/ 191 w 306"/>
                    <a:gd name="T19" fmla="*/ 174 h 554"/>
                    <a:gd name="T20" fmla="*/ 203 w 306"/>
                    <a:gd name="T21" fmla="*/ 198 h 554"/>
                    <a:gd name="T22" fmla="*/ 207 w 306"/>
                    <a:gd name="T23" fmla="*/ 226 h 554"/>
                    <a:gd name="T24" fmla="*/ 199 w 306"/>
                    <a:gd name="T25" fmla="*/ 255 h 554"/>
                    <a:gd name="T26" fmla="*/ 180 w 306"/>
                    <a:gd name="T27" fmla="*/ 271 h 554"/>
                    <a:gd name="T28" fmla="*/ 172 w 306"/>
                    <a:gd name="T29" fmla="*/ 291 h 554"/>
                    <a:gd name="T30" fmla="*/ 168 w 306"/>
                    <a:gd name="T31" fmla="*/ 319 h 554"/>
                    <a:gd name="T32" fmla="*/ 184 w 306"/>
                    <a:gd name="T33" fmla="*/ 340 h 554"/>
                    <a:gd name="T34" fmla="*/ 191 w 306"/>
                    <a:gd name="T35" fmla="*/ 360 h 554"/>
                    <a:gd name="T36" fmla="*/ 191 w 306"/>
                    <a:gd name="T37" fmla="*/ 384 h 554"/>
                    <a:gd name="T38" fmla="*/ 195 w 306"/>
                    <a:gd name="T39" fmla="*/ 412 h 554"/>
                    <a:gd name="T40" fmla="*/ 207 w 306"/>
                    <a:gd name="T41" fmla="*/ 433 h 554"/>
                    <a:gd name="T42" fmla="*/ 207 w 306"/>
                    <a:gd name="T43" fmla="*/ 457 h 554"/>
                    <a:gd name="T44" fmla="*/ 218 w 306"/>
                    <a:gd name="T45" fmla="*/ 481 h 554"/>
                    <a:gd name="T46" fmla="*/ 230 w 306"/>
                    <a:gd name="T47" fmla="*/ 497 h 554"/>
                    <a:gd name="T48" fmla="*/ 249 w 306"/>
                    <a:gd name="T49" fmla="*/ 510 h 554"/>
                    <a:gd name="T50" fmla="*/ 268 w 306"/>
                    <a:gd name="T51" fmla="*/ 522 h 554"/>
                    <a:gd name="T52" fmla="*/ 283 w 306"/>
                    <a:gd name="T53" fmla="*/ 534 h 554"/>
                    <a:gd name="T54" fmla="*/ 303 w 306"/>
                    <a:gd name="T55" fmla="*/ 542 h 554"/>
                    <a:gd name="T56" fmla="*/ 295 w 306"/>
                    <a:gd name="T57" fmla="*/ 546 h 554"/>
                    <a:gd name="T58" fmla="*/ 268 w 306"/>
                    <a:gd name="T59" fmla="*/ 546 h 554"/>
                    <a:gd name="T60" fmla="*/ 249 w 306"/>
                    <a:gd name="T61" fmla="*/ 554 h 554"/>
                    <a:gd name="T62" fmla="*/ 226 w 306"/>
                    <a:gd name="T63" fmla="*/ 542 h 554"/>
                    <a:gd name="T64" fmla="*/ 222 w 306"/>
                    <a:gd name="T65" fmla="*/ 526 h 554"/>
                    <a:gd name="T66" fmla="*/ 199 w 306"/>
                    <a:gd name="T67" fmla="*/ 522 h 554"/>
                    <a:gd name="T68" fmla="*/ 180 w 306"/>
                    <a:gd name="T69" fmla="*/ 530 h 554"/>
                    <a:gd name="T70" fmla="*/ 168 w 306"/>
                    <a:gd name="T71" fmla="*/ 518 h 554"/>
                    <a:gd name="T72" fmla="*/ 149 w 306"/>
                    <a:gd name="T73" fmla="*/ 506 h 554"/>
                    <a:gd name="T74" fmla="*/ 134 w 306"/>
                    <a:gd name="T75" fmla="*/ 489 h 554"/>
                    <a:gd name="T76" fmla="*/ 122 w 306"/>
                    <a:gd name="T77" fmla="*/ 473 h 554"/>
                    <a:gd name="T78" fmla="*/ 103 w 306"/>
                    <a:gd name="T79" fmla="*/ 457 h 554"/>
                    <a:gd name="T80" fmla="*/ 84 w 306"/>
                    <a:gd name="T81" fmla="*/ 433 h 554"/>
                    <a:gd name="T82" fmla="*/ 65 w 306"/>
                    <a:gd name="T83" fmla="*/ 421 h 554"/>
                    <a:gd name="T84" fmla="*/ 53 w 306"/>
                    <a:gd name="T85" fmla="*/ 400 h 554"/>
                    <a:gd name="T86" fmla="*/ 34 w 306"/>
                    <a:gd name="T87" fmla="*/ 384 h 554"/>
                    <a:gd name="T88" fmla="*/ 15 w 306"/>
                    <a:gd name="T89" fmla="*/ 372 h 554"/>
                    <a:gd name="T90" fmla="*/ 7 w 306"/>
                    <a:gd name="T91" fmla="*/ 352 h 554"/>
                    <a:gd name="T92" fmla="*/ 11 w 306"/>
                    <a:gd name="T93" fmla="*/ 323 h 554"/>
                    <a:gd name="T94" fmla="*/ 15 w 306"/>
                    <a:gd name="T95" fmla="*/ 295 h 554"/>
                    <a:gd name="T96" fmla="*/ 19 w 306"/>
                    <a:gd name="T97" fmla="*/ 275 h 554"/>
                    <a:gd name="T98" fmla="*/ 23 w 306"/>
                    <a:gd name="T99" fmla="*/ 251 h 554"/>
                    <a:gd name="T100" fmla="*/ 19 w 306"/>
                    <a:gd name="T101" fmla="*/ 222 h 554"/>
                    <a:gd name="T102" fmla="*/ 19 w 306"/>
                    <a:gd name="T103" fmla="*/ 198 h 554"/>
                    <a:gd name="T104" fmla="*/ 7 w 306"/>
                    <a:gd name="T105" fmla="*/ 182 h 554"/>
                    <a:gd name="T106" fmla="*/ 7 w 306"/>
                    <a:gd name="T107" fmla="*/ 166 h 554"/>
                    <a:gd name="T108" fmla="*/ 11 w 306"/>
                    <a:gd name="T109" fmla="*/ 145 h 554"/>
                    <a:gd name="T110" fmla="*/ 11 w 306"/>
                    <a:gd name="T111" fmla="*/ 129 h 554"/>
                    <a:gd name="T112" fmla="*/ 0 w 306"/>
                    <a:gd name="T113" fmla="*/ 113 h 554"/>
                    <a:gd name="T114" fmla="*/ 7 w 306"/>
                    <a:gd name="T115" fmla="*/ 93 h 554"/>
                    <a:gd name="T116" fmla="*/ 11 w 306"/>
                    <a:gd name="T117" fmla="*/ 68 h 5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306" h="554">
                      <a:moveTo>
                        <a:pt x="7" y="56"/>
                      </a:moveTo>
                      <a:lnTo>
                        <a:pt x="122" y="16"/>
                      </a:lnTo>
                      <a:lnTo>
                        <a:pt x="141" y="0"/>
                      </a:lnTo>
                      <a:lnTo>
                        <a:pt x="141" y="4"/>
                      </a:lnTo>
                      <a:lnTo>
                        <a:pt x="145" y="4"/>
                      </a:lnTo>
                      <a:lnTo>
                        <a:pt x="145" y="8"/>
                      </a:lnTo>
                      <a:lnTo>
                        <a:pt x="149" y="12"/>
                      </a:lnTo>
                      <a:lnTo>
                        <a:pt x="153" y="12"/>
                      </a:lnTo>
                      <a:lnTo>
                        <a:pt x="153" y="16"/>
                      </a:lnTo>
                      <a:lnTo>
                        <a:pt x="153" y="20"/>
                      </a:lnTo>
                      <a:lnTo>
                        <a:pt x="157" y="20"/>
                      </a:lnTo>
                      <a:lnTo>
                        <a:pt x="157" y="24"/>
                      </a:lnTo>
                      <a:lnTo>
                        <a:pt x="161" y="24"/>
                      </a:lnTo>
                      <a:lnTo>
                        <a:pt x="161" y="28"/>
                      </a:lnTo>
                      <a:lnTo>
                        <a:pt x="161" y="32"/>
                      </a:lnTo>
                      <a:lnTo>
                        <a:pt x="164" y="32"/>
                      </a:lnTo>
                      <a:lnTo>
                        <a:pt x="164" y="36"/>
                      </a:lnTo>
                      <a:lnTo>
                        <a:pt x="168" y="36"/>
                      </a:lnTo>
                      <a:lnTo>
                        <a:pt x="168" y="40"/>
                      </a:lnTo>
                      <a:lnTo>
                        <a:pt x="172" y="40"/>
                      </a:lnTo>
                      <a:lnTo>
                        <a:pt x="172" y="44"/>
                      </a:lnTo>
                      <a:lnTo>
                        <a:pt x="172" y="48"/>
                      </a:lnTo>
                      <a:lnTo>
                        <a:pt x="176" y="48"/>
                      </a:lnTo>
                      <a:lnTo>
                        <a:pt x="180" y="48"/>
                      </a:lnTo>
                      <a:lnTo>
                        <a:pt x="180" y="52"/>
                      </a:lnTo>
                      <a:lnTo>
                        <a:pt x="176" y="52"/>
                      </a:lnTo>
                      <a:lnTo>
                        <a:pt x="176" y="56"/>
                      </a:lnTo>
                      <a:lnTo>
                        <a:pt x="180" y="56"/>
                      </a:lnTo>
                      <a:lnTo>
                        <a:pt x="184" y="56"/>
                      </a:lnTo>
                      <a:lnTo>
                        <a:pt x="184" y="60"/>
                      </a:lnTo>
                      <a:lnTo>
                        <a:pt x="184" y="64"/>
                      </a:lnTo>
                      <a:lnTo>
                        <a:pt x="187" y="64"/>
                      </a:lnTo>
                      <a:lnTo>
                        <a:pt x="184" y="64"/>
                      </a:lnTo>
                      <a:lnTo>
                        <a:pt x="184" y="68"/>
                      </a:lnTo>
                      <a:lnTo>
                        <a:pt x="187" y="68"/>
                      </a:lnTo>
                      <a:lnTo>
                        <a:pt x="187" y="72"/>
                      </a:lnTo>
                      <a:lnTo>
                        <a:pt x="184" y="72"/>
                      </a:lnTo>
                      <a:lnTo>
                        <a:pt x="180" y="72"/>
                      </a:lnTo>
                      <a:lnTo>
                        <a:pt x="180" y="76"/>
                      </a:lnTo>
                      <a:lnTo>
                        <a:pt x="180" y="81"/>
                      </a:lnTo>
                      <a:lnTo>
                        <a:pt x="184" y="81"/>
                      </a:lnTo>
                      <a:lnTo>
                        <a:pt x="184" y="85"/>
                      </a:lnTo>
                      <a:lnTo>
                        <a:pt x="184" y="89"/>
                      </a:lnTo>
                      <a:lnTo>
                        <a:pt x="184" y="93"/>
                      </a:lnTo>
                      <a:lnTo>
                        <a:pt x="187" y="93"/>
                      </a:lnTo>
                      <a:lnTo>
                        <a:pt x="187" y="97"/>
                      </a:lnTo>
                      <a:lnTo>
                        <a:pt x="187" y="101"/>
                      </a:lnTo>
                      <a:lnTo>
                        <a:pt x="187" y="105"/>
                      </a:lnTo>
                      <a:lnTo>
                        <a:pt x="187" y="109"/>
                      </a:lnTo>
                      <a:lnTo>
                        <a:pt x="187" y="113"/>
                      </a:lnTo>
                      <a:lnTo>
                        <a:pt x="184" y="113"/>
                      </a:lnTo>
                      <a:lnTo>
                        <a:pt x="184" y="117"/>
                      </a:lnTo>
                      <a:lnTo>
                        <a:pt x="180" y="117"/>
                      </a:lnTo>
                      <a:lnTo>
                        <a:pt x="180" y="121"/>
                      </a:lnTo>
                      <a:lnTo>
                        <a:pt x="180" y="125"/>
                      </a:lnTo>
                      <a:lnTo>
                        <a:pt x="180" y="129"/>
                      </a:lnTo>
                      <a:lnTo>
                        <a:pt x="180" y="133"/>
                      </a:lnTo>
                      <a:lnTo>
                        <a:pt x="180" y="137"/>
                      </a:lnTo>
                      <a:lnTo>
                        <a:pt x="184" y="141"/>
                      </a:lnTo>
                      <a:lnTo>
                        <a:pt x="184" y="145"/>
                      </a:lnTo>
                      <a:lnTo>
                        <a:pt x="184" y="149"/>
                      </a:lnTo>
                      <a:lnTo>
                        <a:pt x="187" y="149"/>
                      </a:lnTo>
                      <a:lnTo>
                        <a:pt x="187" y="153"/>
                      </a:lnTo>
                      <a:lnTo>
                        <a:pt x="184" y="153"/>
                      </a:lnTo>
                      <a:lnTo>
                        <a:pt x="184" y="157"/>
                      </a:lnTo>
                      <a:lnTo>
                        <a:pt x="184" y="161"/>
                      </a:lnTo>
                      <a:lnTo>
                        <a:pt x="187" y="166"/>
                      </a:lnTo>
                      <a:lnTo>
                        <a:pt x="187" y="170"/>
                      </a:lnTo>
                      <a:lnTo>
                        <a:pt x="191" y="170"/>
                      </a:lnTo>
                      <a:lnTo>
                        <a:pt x="191" y="174"/>
                      </a:lnTo>
                      <a:lnTo>
                        <a:pt x="191" y="178"/>
                      </a:lnTo>
                      <a:lnTo>
                        <a:pt x="195" y="182"/>
                      </a:lnTo>
                      <a:lnTo>
                        <a:pt x="195" y="186"/>
                      </a:lnTo>
                      <a:lnTo>
                        <a:pt x="199" y="186"/>
                      </a:lnTo>
                      <a:lnTo>
                        <a:pt x="203" y="190"/>
                      </a:lnTo>
                      <a:lnTo>
                        <a:pt x="203" y="194"/>
                      </a:lnTo>
                      <a:lnTo>
                        <a:pt x="203" y="198"/>
                      </a:lnTo>
                      <a:lnTo>
                        <a:pt x="203" y="202"/>
                      </a:lnTo>
                      <a:lnTo>
                        <a:pt x="203" y="206"/>
                      </a:lnTo>
                      <a:lnTo>
                        <a:pt x="207" y="210"/>
                      </a:lnTo>
                      <a:lnTo>
                        <a:pt x="207" y="214"/>
                      </a:lnTo>
                      <a:lnTo>
                        <a:pt x="207" y="218"/>
                      </a:lnTo>
                      <a:lnTo>
                        <a:pt x="207" y="222"/>
                      </a:lnTo>
                      <a:lnTo>
                        <a:pt x="207" y="226"/>
                      </a:lnTo>
                      <a:lnTo>
                        <a:pt x="207" y="230"/>
                      </a:lnTo>
                      <a:lnTo>
                        <a:pt x="207" y="234"/>
                      </a:lnTo>
                      <a:lnTo>
                        <a:pt x="203" y="238"/>
                      </a:lnTo>
                      <a:lnTo>
                        <a:pt x="203" y="242"/>
                      </a:lnTo>
                      <a:lnTo>
                        <a:pt x="203" y="246"/>
                      </a:lnTo>
                      <a:lnTo>
                        <a:pt x="199" y="251"/>
                      </a:lnTo>
                      <a:lnTo>
                        <a:pt x="199" y="255"/>
                      </a:lnTo>
                      <a:lnTo>
                        <a:pt x="195" y="255"/>
                      </a:lnTo>
                      <a:lnTo>
                        <a:pt x="191" y="255"/>
                      </a:lnTo>
                      <a:lnTo>
                        <a:pt x="191" y="259"/>
                      </a:lnTo>
                      <a:lnTo>
                        <a:pt x="187" y="259"/>
                      </a:lnTo>
                      <a:lnTo>
                        <a:pt x="184" y="263"/>
                      </a:lnTo>
                      <a:lnTo>
                        <a:pt x="180" y="267"/>
                      </a:lnTo>
                      <a:lnTo>
                        <a:pt x="180" y="271"/>
                      </a:lnTo>
                      <a:lnTo>
                        <a:pt x="180" y="275"/>
                      </a:lnTo>
                      <a:lnTo>
                        <a:pt x="180" y="279"/>
                      </a:lnTo>
                      <a:lnTo>
                        <a:pt x="176" y="279"/>
                      </a:lnTo>
                      <a:lnTo>
                        <a:pt x="176" y="283"/>
                      </a:lnTo>
                      <a:lnTo>
                        <a:pt x="176" y="287"/>
                      </a:lnTo>
                      <a:lnTo>
                        <a:pt x="172" y="287"/>
                      </a:lnTo>
                      <a:lnTo>
                        <a:pt x="172" y="291"/>
                      </a:lnTo>
                      <a:lnTo>
                        <a:pt x="168" y="295"/>
                      </a:lnTo>
                      <a:lnTo>
                        <a:pt x="168" y="299"/>
                      </a:lnTo>
                      <a:lnTo>
                        <a:pt x="168" y="303"/>
                      </a:lnTo>
                      <a:lnTo>
                        <a:pt x="168" y="307"/>
                      </a:lnTo>
                      <a:lnTo>
                        <a:pt x="168" y="311"/>
                      </a:lnTo>
                      <a:lnTo>
                        <a:pt x="168" y="315"/>
                      </a:lnTo>
                      <a:lnTo>
                        <a:pt x="168" y="319"/>
                      </a:lnTo>
                      <a:lnTo>
                        <a:pt x="172" y="319"/>
                      </a:lnTo>
                      <a:lnTo>
                        <a:pt x="172" y="323"/>
                      </a:lnTo>
                      <a:lnTo>
                        <a:pt x="172" y="327"/>
                      </a:lnTo>
                      <a:lnTo>
                        <a:pt x="176" y="327"/>
                      </a:lnTo>
                      <a:lnTo>
                        <a:pt x="180" y="331"/>
                      </a:lnTo>
                      <a:lnTo>
                        <a:pt x="180" y="336"/>
                      </a:lnTo>
                      <a:lnTo>
                        <a:pt x="184" y="340"/>
                      </a:lnTo>
                      <a:lnTo>
                        <a:pt x="184" y="344"/>
                      </a:lnTo>
                      <a:lnTo>
                        <a:pt x="187" y="344"/>
                      </a:lnTo>
                      <a:lnTo>
                        <a:pt x="187" y="348"/>
                      </a:lnTo>
                      <a:lnTo>
                        <a:pt x="187" y="352"/>
                      </a:lnTo>
                      <a:lnTo>
                        <a:pt x="191" y="352"/>
                      </a:lnTo>
                      <a:lnTo>
                        <a:pt x="191" y="356"/>
                      </a:lnTo>
                      <a:lnTo>
                        <a:pt x="191" y="360"/>
                      </a:lnTo>
                      <a:lnTo>
                        <a:pt x="191" y="364"/>
                      </a:lnTo>
                      <a:lnTo>
                        <a:pt x="195" y="368"/>
                      </a:lnTo>
                      <a:lnTo>
                        <a:pt x="195" y="372"/>
                      </a:lnTo>
                      <a:lnTo>
                        <a:pt x="195" y="376"/>
                      </a:lnTo>
                      <a:lnTo>
                        <a:pt x="195" y="380"/>
                      </a:lnTo>
                      <a:lnTo>
                        <a:pt x="195" y="384"/>
                      </a:lnTo>
                      <a:lnTo>
                        <a:pt x="191" y="384"/>
                      </a:lnTo>
                      <a:lnTo>
                        <a:pt x="191" y="388"/>
                      </a:lnTo>
                      <a:lnTo>
                        <a:pt x="191" y="392"/>
                      </a:lnTo>
                      <a:lnTo>
                        <a:pt x="191" y="396"/>
                      </a:lnTo>
                      <a:lnTo>
                        <a:pt x="191" y="400"/>
                      </a:lnTo>
                      <a:lnTo>
                        <a:pt x="195" y="404"/>
                      </a:lnTo>
                      <a:lnTo>
                        <a:pt x="195" y="408"/>
                      </a:lnTo>
                      <a:lnTo>
                        <a:pt x="195" y="412"/>
                      </a:lnTo>
                      <a:lnTo>
                        <a:pt x="195" y="416"/>
                      </a:lnTo>
                      <a:lnTo>
                        <a:pt x="195" y="421"/>
                      </a:lnTo>
                      <a:lnTo>
                        <a:pt x="199" y="421"/>
                      </a:lnTo>
                      <a:lnTo>
                        <a:pt x="199" y="425"/>
                      </a:lnTo>
                      <a:lnTo>
                        <a:pt x="203" y="429"/>
                      </a:lnTo>
                      <a:lnTo>
                        <a:pt x="207" y="429"/>
                      </a:lnTo>
                      <a:lnTo>
                        <a:pt x="207" y="433"/>
                      </a:lnTo>
                      <a:lnTo>
                        <a:pt x="207" y="437"/>
                      </a:lnTo>
                      <a:lnTo>
                        <a:pt x="207" y="441"/>
                      </a:lnTo>
                      <a:lnTo>
                        <a:pt x="203" y="445"/>
                      </a:lnTo>
                      <a:lnTo>
                        <a:pt x="203" y="449"/>
                      </a:lnTo>
                      <a:lnTo>
                        <a:pt x="203" y="453"/>
                      </a:lnTo>
                      <a:lnTo>
                        <a:pt x="203" y="457"/>
                      </a:lnTo>
                      <a:lnTo>
                        <a:pt x="207" y="457"/>
                      </a:lnTo>
                      <a:lnTo>
                        <a:pt x="207" y="461"/>
                      </a:lnTo>
                      <a:lnTo>
                        <a:pt x="207" y="465"/>
                      </a:lnTo>
                      <a:lnTo>
                        <a:pt x="210" y="465"/>
                      </a:lnTo>
                      <a:lnTo>
                        <a:pt x="210" y="469"/>
                      </a:lnTo>
                      <a:lnTo>
                        <a:pt x="214" y="473"/>
                      </a:lnTo>
                      <a:lnTo>
                        <a:pt x="218" y="477"/>
                      </a:lnTo>
                      <a:lnTo>
                        <a:pt x="218" y="481"/>
                      </a:lnTo>
                      <a:lnTo>
                        <a:pt x="218" y="485"/>
                      </a:lnTo>
                      <a:lnTo>
                        <a:pt x="222" y="485"/>
                      </a:lnTo>
                      <a:lnTo>
                        <a:pt x="222" y="489"/>
                      </a:lnTo>
                      <a:lnTo>
                        <a:pt x="222" y="493"/>
                      </a:lnTo>
                      <a:lnTo>
                        <a:pt x="226" y="493"/>
                      </a:lnTo>
                      <a:lnTo>
                        <a:pt x="226" y="497"/>
                      </a:lnTo>
                      <a:lnTo>
                        <a:pt x="230" y="497"/>
                      </a:lnTo>
                      <a:lnTo>
                        <a:pt x="230" y="501"/>
                      </a:lnTo>
                      <a:lnTo>
                        <a:pt x="234" y="501"/>
                      </a:lnTo>
                      <a:lnTo>
                        <a:pt x="237" y="506"/>
                      </a:lnTo>
                      <a:lnTo>
                        <a:pt x="241" y="506"/>
                      </a:lnTo>
                      <a:lnTo>
                        <a:pt x="245" y="506"/>
                      </a:lnTo>
                      <a:lnTo>
                        <a:pt x="249" y="506"/>
                      </a:lnTo>
                      <a:lnTo>
                        <a:pt x="249" y="510"/>
                      </a:lnTo>
                      <a:lnTo>
                        <a:pt x="253" y="510"/>
                      </a:lnTo>
                      <a:lnTo>
                        <a:pt x="257" y="510"/>
                      </a:lnTo>
                      <a:lnTo>
                        <a:pt x="257" y="514"/>
                      </a:lnTo>
                      <a:lnTo>
                        <a:pt x="260" y="514"/>
                      </a:lnTo>
                      <a:lnTo>
                        <a:pt x="260" y="518"/>
                      </a:lnTo>
                      <a:lnTo>
                        <a:pt x="264" y="518"/>
                      </a:lnTo>
                      <a:lnTo>
                        <a:pt x="268" y="522"/>
                      </a:lnTo>
                      <a:lnTo>
                        <a:pt x="272" y="522"/>
                      </a:lnTo>
                      <a:lnTo>
                        <a:pt x="272" y="526"/>
                      </a:lnTo>
                      <a:lnTo>
                        <a:pt x="276" y="526"/>
                      </a:lnTo>
                      <a:lnTo>
                        <a:pt x="280" y="526"/>
                      </a:lnTo>
                      <a:lnTo>
                        <a:pt x="280" y="530"/>
                      </a:lnTo>
                      <a:lnTo>
                        <a:pt x="283" y="530"/>
                      </a:lnTo>
                      <a:lnTo>
                        <a:pt x="283" y="534"/>
                      </a:lnTo>
                      <a:lnTo>
                        <a:pt x="287" y="534"/>
                      </a:lnTo>
                      <a:lnTo>
                        <a:pt x="287" y="538"/>
                      </a:lnTo>
                      <a:lnTo>
                        <a:pt x="291" y="538"/>
                      </a:lnTo>
                      <a:lnTo>
                        <a:pt x="295" y="538"/>
                      </a:lnTo>
                      <a:lnTo>
                        <a:pt x="299" y="538"/>
                      </a:lnTo>
                      <a:lnTo>
                        <a:pt x="303" y="538"/>
                      </a:lnTo>
                      <a:lnTo>
                        <a:pt x="303" y="542"/>
                      </a:lnTo>
                      <a:lnTo>
                        <a:pt x="306" y="542"/>
                      </a:lnTo>
                      <a:lnTo>
                        <a:pt x="306" y="546"/>
                      </a:lnTo>
                      <a:lnTo>
                        <a:pt x="306" y="550"/>
                      </a:lnTo>
                      <a:lnTo>
                        <a:pt x="303" y="550"/>
                      </a:lnTo>
                      <a:lnTo>
                        <a:pt x="303" y="546"/>
                      </a:lnTo>
                      <a:lnTo>
                        <a:pt x="299" y="546"/>
                      </a:lnTo>
                      <a:lnTo>
                        <a:pt x="295" y="546"/>
                      </a:lnTo>
                      <a:lnTo>
                        <a:pt x="291" y="546"/>
                      </a:lnTo>
                      <a:lnTo>
                        <a:pt x="287" y="546"/>
                      </a:lnTo>
                      <a:lnTo>
                        <a:pt x="283" y="546"/>
                      </a:lnTo>
                      <a:lnTo>
                        <a:pt x="280" y="546"/>
                      </a:lnTo>
                      <a:lnTo>
                        <a:pt x="276" y="546"/>
                      </a:lnTo>
                      <a:lnTo>
                        <a:pt x="272" y="546"/>
                      </a:lnTo>
                      <a:lnTo>
                        <a:pt x="268" y="546"/>
                      </a:lnTo>
                      <a:lnTo>
                        <a:pt x="264" y="546"/>
                      </a:lnTo>
                      <a:lnTo>
                        <a:pt x="260" y="546"/>
                      </a:lnTo>
                      <a:lnTo>
                        <a:pt x="260" y="550"/>
                      </a:lnTo>
                      <a:lnTo>
                        <a:pt x="257" y="550"/>
                      </a:lnTo>
                      <a:lnTo>
                        <a:pt x="257" y="554"/>
                      </a:lnTo>
                      <a:lnTo>
                        <a:pt x="253" y="554"/>
                      </a:lnTo>
                      <a:lnTo>
                        <a:pt x="249" y="554"/>
                      </a:lnTo>
                      <a:lnTo>
                        <a:pt x="249" y="550"/>
                      </a:lnTo>
                      <a:lnTo>
                        <a:pt x="245" y="550"/>
                      </a:lnTo>
                      <a:lnTo>
                        <a:pt x="241" y="546"/>
                      </a:lnTo>
                      <a:lnTo>
                        <a:pt x="237" y="546"/>
                      </a:lnTo>
                      <a:lnTo>
                        <a:pt x="234" y="542"/>
                      </a:lnTo>
                      <a:lnTo>
                        <a:pt x="230" y="542"/>
                      </a:lnTo>
                      <a:lnTo>
                        <a:pt x="226" y="542"/>
                      </a:lnTo>
                      <a:lnTo>
                        <a:pt x="226" y="538"/>
                      </a:lnTo>
                      <a:lnTo>
                        <a:pt x="222" y="538"/>
                      </a:lnTo>
                      <a:lnTo>
                        <a:pt x="222" y="534"/>
                      </a:lnTo>
                      <a:lnTo>
                        <a:pt x="222" y="530"/>
                      </a:lnTo>
                      <a:lnTo>
                        <a:pt x="226" y="530"/>
                      </a:lnTo>
                      <a:lnTo>
                        <a:pt x="226" y="526"/>
                      </a:lnTo>
                      <a:lnTo>
                        <a:pt x="222" y="526"/>
                      </a:lnTo>
                      <a:lnTo>
                        <a:pt x="218" y="530"/>
                      </a:lnTo>
                      <a:lnTo>
                        <a:pt x="214" y="530"/>
                      </a:lnTo>
                      <a:lnTo>
                        <a:pt x="210" y="530"/>
                      </a:lnTo>
                      <a:lnTo>
                        <a:pt x="207" y="526"/>
                      </a:lnTo>
                      <a:lnTo>
                        <a:pt x="203" y="526"/>
                      </a:lnTo>
                      <a:lnTo>
                        <a:pt x="203" y="522"/>
                      </a:lnTo>
                      <a:lnTo>
                        <a:pt x="199" y="522"/>
                      </a:lnTo>
                      <a:lnTo>
                        <a:pt x="199" y="526"/>
                      </a:lnTo>
                      <a:lnTo>
                        <a:pt x="195" y="526"/>
                      </a:lnTo>
                      <a:lnTo>
                        <a:pt x="195" y="530"/>
                      </a:lnTo>
                      <a:lnTo>
                        <a:pt x="191" y="530"/>
                      </a:lnTo>
                      <a:lnTo>
                        <a:pt x="187" y="530"/>
                      </a:lnTo>
                      <a:lnTo>
                        <a:pt x="184" y="530"/>
                      </a:lnTo>
                      <a:lnTo>
                        <a:pt x="180" y="530"/>
                      </a:lnTo>
                      <a:lnTo>
                        <a:pt x="176" y="530"/>
                      </a:lnTo>
                      <a:lnTo>
                        <a:pt x="172" y="530"/>
                      </a:lnTo>
                      <a:lnTo>
                        <a:pt x="168" y="526"/>
                      </a:lnTo>
                      <a:lnTo>
                        <a:pt x="172" y="526"/>
                      </a:lnTo>
                      <a:lnTo>
                        <a:pt x="172" y="522"/>
                      </a:lnTo>
                      <a:lnTo>
                        <a:pt x="172" y="518"/>
                      </a:lnTo>
                      <a:lnTo>
                        <a:pt x="168" y="518"/>
                      </a:lnTo>
                      <a:lnTo>
                        <a:pt x="164" y="514"/>
                      </a:lnTo>
                      <a:lnTo>
                        <a:pt x="161" y="514"/>
                      </a:lnTo>
                      <a:lnTo>
                        <a:pt x="161" y="510"/>
                      </a:lnTo>
                      <a:lnTo>
                        <a:pt x="157" y="510"/>
                      </a:lnTo>
                      <a:lnTo>
                        <a:pt x="153" y="510"/>
                      </a:lnTo>
                      <a:lnTo>
                        <a:pt x="149" y="510"/>
                      </a:lnTo>
                      <a:lnTo>
                        <a:pt x="149" y="506"/>
                      </a:lnTo>
                      <a:lnTo>
                        <a:pt x="145" y="501"/>
                      </a:lnTo>
                      <a:lnTo>
                        <a:pt x="145" y="497"/>
                      </a:lnTo>
                      <a:lnTo>
                        <a:pt x="141" y="497"/>
                      </a:lnTo>
                      <a:lnTo>
                        <a:pt x="141" y="493"/>
                      </a:lnTo>
                      <a:lnTo>
                        <a:pt x="138" y="493"/>
                      </a:lnTo>
                      <a:lnTo>
                        <a:pt x="138" y="489"/>
                      </a:lnTo>
                      <a:lnTo>
                        <a:pt x="134" y="489"/>
                      </a:lnTo>
                      <a:lnTo>
                        <a:pt x="134" y="485"/>
                      </a:lnTo>
                      <a:lnTo>
                        <a:pt x="130" y="485"/>
                      </a:lnTo>
                      <a:lnTo>
                        <a:pt x="130" y="481"/>
                      </a:lnTo>
                      <a:lnTo>
                        <a:pt x="126" y="481"/>
                      </a:lnTo>
                      <a:lnTo>
                        <a:pt x="126" y="477"/>
                      </a:lnTo>
                      <a:lnTo>
                        <a:pt x="122" y="477"/>
                      </a:lnTo>
                      <a:lnTo>
                        <a:pt x="122" y="473"/>
                      </a:lnTo>
                      <a:lnTo>
                        <a:pt x="118" y="473"/>
                      </a:lnTo>
                      <a:lnTo>
                        <a:pt x="115" y="469"/>
                      </a:lnTo>
                      <a:lnTo>
                        <a:pt x="111" y="469"/>
                      </a:lnTo>
                      <a:lnTo>
                        <a:pt x="107" y="465"/>
                      </a:lnTo>
                      <a:lnTo>
                        <a:pt x="107" y="461"/>
                      </a:lnTo>
                      <a:lnTo>
                        <a:pt x="103" y="461"/>
                      </a:lnTo>
                      <a:lnTo>
                        <a:pt x="103" y="457"/>
                      </a:lnTo>
                      <a:lnTo>
                        <a:pt x="99" y="453"/>
                      </a:lnTo>
                      <a:lnTo>
                        <a:pt x="99" y="449"/>
                      </a:lnTo>
                      <a:lnTo>
                        <a:pt x="95" y="445"/>
                      </a:lnTo>
                      <a:lnTo>
                        <a:pt x="95" y="441"/>
                      </a:lnTo>
                      <a:lnTo>
                        <a:pt x="92" y="441"/>
                      </a:lnTo>
                      <a:lnTo>
                        <a:pt x="88" y="437"/>
                      </a:lnTo>
                      <a:lnTo>
                        <a:pt x="84" y="433"/>
                      </a:lnTo>
                      <a:lnTo>
                        <a:pt x="80" y="429"/>
                      </a:lnTo>
                      <a:lnTo>
                        <a:pt x="76" y="429"/>
                      </a:lnTo>
                      <a:lnTo>
                        <a:pt x="76" y="425"/>
                      </a:lnTo>
                      <a:lnTo>
                        <a:pt x="72" y="425"/>
                      </a:lnTo>
                      <a:lnTo>
                        <a:pt x="69" y="425"/>
                      </a:lnTo>
                      <a:lnTo>
                        <a:pt x="65" y="425"/>
                      </a:lnTo>
                      <a:lnTo>
                        <a:pt x="65" y="421"/>
                      </a:lnTo>
                      <a:lnTo>
                        <a:pt x="61" y="421"/>
                      </a:lnTo>
                      <a:lnTo>
                        <a:pt x="61" y="416"/>
                      </a:lnTo>
                      <a:lnTo>
                        <a:pt x="61" y="412"/>
                      </a:lnTo>
                      <a:lnTo>
                        <a:pt x="61" y="408"/>
                      </a:lnTo>
                      <a:lnTo>
                        <a:pt x="57" y="404"/>
                      </a:lnTo>
                      <a:lnTo>
                        <a:pt x="57" y="400"/>
                      </a:lnTo>
                      <a:lnTo>
                        <a:pt x="53" y="400"/>
                      </a:lnTo>
                      <a:lnTo>
                        <a:pt x="49" y="396"/>
                      </a:lnTo>
                      <a:lnTo>
                        <a:pt x="46" y="396"/>
                      </a:lnTo>
                      <a:lnTo>
                        <a:pt x="46" y="392"/>
                      </a:lnTo>
                      <a:lnTo>
                        <a:pt x="42" y="392"/>
                      </a:lnTo>
                      <a:lnTo>
                        <a:pt x="42" y="388"/>
                      </a:lnTo>
                      <a:lnTo>
                        <a:pt x="38" y="388"/>
                      </a:lnTo>
                      <a:lnTo>
                        <a:pt x="34" y="384"/>
                      </a:lnTo>
                      <a:lnTo>
                        <a:pt x="30" y="380"/>
                      </a:lnTo>
                      <a:lnTo>
                        <a:pt x="26" y="380"/>
                      </a:lnTo>
                      <a:lnTo>
                        <a:pt x="26" y="376"/>
                      </a:lnTo>
                      <a:lnTo>
                        <a:pt x="23" y="376"/>
                      </a:lnTo>
                      <a:lnTo>
                        <a:pt x="19" y="376"/>
                      </a:lnTo>
                      <a:lnTo>
                        <a:pt x="15" y="376"/>
                      </a:lnTo>
                      <a:lnTo>
                        <a:pt x="15" y="372"/>
                      </a:lnTo>
                      <a:lnTo>
                        <a:pt x="11" y="372"/>
                      </a:lnTo>
                      <a:lnTo>
                        <a:pt x="7" y="372"/>
                      </a:lnTo>
                      <a:lnTo>
                        <a:pt x="7" y="368"/>
                      </a:lnTo>
                      <a:lnTo>
                        <a:pt x="7" y="364"/>
                      </a:lnTo>
                      <a:lnTo>
                        <a:pt x="7" y="360"/>
                      </a:lnTo>
                      <a:lnTo>
                        <a:pt x="7" y="356"/>
                      </a:lnTo>
                      <a:lnTo>
                        <a:pt x="7" y="352"/>
                      </a:lnTo>
                      <a:lnTo>
                        <a:pt x="7" y="348"/>
                      </a:lnTo>
                      <a:lnTo>
                        <a:pt x="7" y="344"/>
                      </a:lnTo>
                      <a:lnTo>
                        <a:pt x="11" y="340"/>
                      </a:lnTo>
                      <a:lnTo>
                        <a:pt x="11" y="336"/>
                      </a:lnTo>
                      <a:lnTo>
                        <a:pt x="11" y="331"/>
                      </a:lnTo>
                      <a:lnTo>
                        <a:pt x="11" y="327"/>
                      </a:lnTo>
                      <a:lnTo>
                        <a:pt x="11" y="323"/>
                      </a:lnTo>
                      <a:lnTo>
                        <a:pt x="11" y="319"/>
                      </a:lnTo>
                      <a:lnTo>
                        <a:pt x="11" y="315"/>
                      </a:lnTo>
                      <a:lnTo>
                        <a:pt x="11" y="311"/>
                      </a:lnTo>
                      <a:lnTo>
                        <a:pt x="11" y="307"/>
                      </a:lnTo>
                      <a:lnTo>
                        <a:pt x="15" y="303"/>
                      </a:lnTo>
                      <a:lnTo>
                        <a:pt x="15" y="299"/>
                      </a:lnTo>
                      <a:lnTo>
                        <a:pt x="15" y="295"/>
                      </a:lnTo>
                      <a:lnTo>
                        <a:pt x="15" y="291"/>
                      </a:lnTo>
                      <a:lnTo>
                        <a:pt x="19" y="291"/>
                      </a:lnTo>
                      <a:lnTo>
                        <a:pt x="19" y="287"/>
                      </a:lnTo>
                      <a:lnTo>
                        <a:pt x="23" y="283"/>
                      </a:lnTo>
                      <a:lnTo>
                        <a:pt x="23" y="279"/>
                      </a:lnTo>
                      <a:lnTo>
                        <a:pt x="23" y="275"/>
                      </a:lnTo>
                      <a:lnTo>
                        <a:pt x="19" y="275"/>
                      </a:lnTo>
                      <a:lnTo>
                        <a:pt x="19" y="271"/>
                      </a:lnTo>
                      <a:lnTo>
                        <a:pt x="23" y="271"/>
                      </a:lnTo>
                      <a:lnTo>
                        <a:pt x="23" y="267"/>
                      </a:lnTo>
                      <a:lnTo>
                        <a:pt x="23" y="263"/>
                      </a:lnTo>
                      <a:lnTo>
                        <a:pt x="23" y="259"/>
                      </a:lnTo>
                      <a:lnTo>
                        <a:pt x="23" y="255"/>
                      </a:lnTo>
                      <a:lnTo>
                        <a:pt x="23" y="251"/>
                      </a:lnTo>
                      <a:lnTo>
                        <a:pt x="23" y="246"/>
                      </a:lnTo>
                      <a:lnTo>
                        <a:pt x="23" y="242"/>
                      </a:lnTo>
                      <a:lnTo>
                        <a:pt x="19" y="238"/>
                      </a:lnTo>
                      <a:lnTo>
                        <a:pt x="19" y="234"/>
                      </a:lnTo>
                      <a:lnTo>
                        <a:pt x="19" y="230"/>
                      </a:lnTo>
                      <a:lnTo>
                        <a:pt x="19" y="226"/>
                      </a:lnTo>
                      <a:lnTo>
                        <a:pt x="19" y="222"/>
                      </a:lnTo>
                      <a:lnTo>
                        <a:pt x="23" y="222"/>
                      </a:lnTo>
                      <a:lnTo>
                        <a:pt x="23" y="218"/>
                      </a:lnTo>
                      <a:lnTo>
                        <a:pt x="19" y="214"/>
                      </a:lnTo>
                      <a:lnTo>
                        <a:pt x="19" y="210"/>
                      </a:lnTo>
                      <a:lnTo>
                        <a:pt x="19" y="206"/>
                      </a:lnTo>
                      <a:lnTo>
                        <a:pt x="19" y="202"/>
                      </a:lnTo>
                      <a:lnTo>
                        <a:pt x="19" y="198"/>
                      </a:lnTo>
                      <a:lnTo>
                        <a:pt x="19" y="194"/>
                      </a:lnTo>
                      <a:lnTo>
                        <a:pt x="15" y="194"/>
                      </a:lnTo>
                      <a:lnTo>
                        <a:pt x="15" y="190"/>
                      </a:lnTo>
                      <a:lnTo>
                        <a:pt x="11" y="190"/>
                      </a:lnTo>
                      <a:lnTo>
                        <a:pt x="11" y="186"/>
                      </a:lnTo>
                      <a:lnTo>
                        <a:pt x="7" y="186"/>
                      </a:lnTo>
                      <a:lnTo>
                        <a:pt x="7" y="182"/>
                      </a:lnTo>
                      <a:lnTo>
                        <a:pt x="3" y="182"/>
                      </a:lnTo>
                      <a:lnTo>
                        <a:pt x="7" y="182"/>
                      </a:lnTo>
                      <a:lnTo>
                        <a:pt x="7" y="178"/>
                      </a:lnTo>
                      <a:lnTo>
                        <a:pt x="11" y="178"/>
                      </a:lnTo>
                      <a:lnTo>
                        <a:pt x="11" y="174"/>
                      </a:lnTo>
                      <a:lnTo>
                        <a:pt x="7" y="170"/>
                      </a:lnTo>
                      <a:lnTo>
                        <a:pt x="7" y="166"/>
                      </a:lnTo>
                      <a:lnTo>
                        <a:pt x="11" y="166"/>
                      </a:lnTo>
                      <a:lnTo>
                        <a:pt x="11" y="161"/>
                      </a:lnTo>
                      <a:lnTo>
                        <a:pt x="15" y="161"/>
                      </a:lnTo>
                      <a:lnTo>
                        <a:pt x="15" y="157"/>
                      </a:lnTo>
                      <a:lnTo>
                        <a:pt x="11" y="153"/>
                      </a:lnTo>
                      <a:lnTo>
                        <a:pt x="11" y="149"/>
                      </a:lnTo>
                      <a:lnTo>
                        <a:pt x="11" y="145"/>
                      </a:lnTo>
                      <a:lnTo>
                        <a:pt x="7" y="145"/>
                      </a:lnTo>
                      <a:lnTo>
                        <a:pt x="7" y="141"/>
                      </a:lnTo>
                      <a:lnTo>
                        <a:pt x="3" y="141"/>
                      </a:lnTo>
                      <a:lnTo>
                        <a:pt x="7" y="137"/>
                      </a:lnTo>
                      <a:lnTo>
                        <a:pt x="7" y="133"/>
                      </a:lnTo>
                      <a:lnTo>
                        <a:pt x="11" y="133"/>
                      </a:lnTo>
                      <a:lnTo>
                        <a:pt x="11" y="129"/>
                      </a:lnTo>
                      <a:lnTo>
                        <a:pt x="7" y="129"/>
                      </a:lnTo>
                      <a:lnTo>
                        <a:pt x="7" y="125"/>
                      </a:lnTo>
                      <a:lnTo>
                        <a:pt x="7" y="121"/>
                      </a:lnTo>
                      <a:lnTo>
                        <a:pt x="3" y="121"/>
                      </a:lnTo>
                      <a:lnTo>
                        <a:pt x="3" y="117"/>
                      </a:lnTo>
                      <a:lnTo>
                        <a:pt x="3" y="113"/>
                      </a:lnTo>
                      <a:lnTo>
                        <a:pt x="0" y="113"/>
                      </a:lnTo>
                      <a:lnTo>
                        <a:pt x="0" y="109"/>
                      </a:lnTo>
                      <a:lnTo>
                        <a:pt x="0" y="105"/>
                      </a:lnTo>
                      <a:lnTo>
                        <a:pt x="0" y="101"/>
                      </a:lnTo>
                      <a:lnTo>
                        <a:pt x="0" y="97"/>
                      </a:lnTo>
                      <a:lnTo>
                        <a:pt x="3" y="97"/>
                      </a:lnTo>
                      <a:lnTo>
                        <a:pt x="3" y="93"/>
                      </a:lnTo>
                      <a:lnTo>
                        <a:pt x="7" y="93"/>
                      </a:lnTo>
                      <a:lnTo>
                        <a:pt x="7" y="89"/>
                      </a:lnTo>
                      <a:lnTo>
                        <a:pt x="11" y="89"/>
                      </a:lnTo>
                      <a:lnTo>
                        <a:pt x="11" y="85"/>
                      </a:lnTo>
                      <a:lnTo>
                        <a:pt x="11" y="81"/>
                      </a:lnTo>
                      <a:lnTo>
                        <a:pt x="11" y="76"/>
                      </a:lnTo>
                      <a:lnTo>
                        <a:pt x="11" y="72"/>
                      </a:lnTo>
                      <a:lnTo>
                        <a:pt x="11" y="68"/>
                      </a:lnTo>
                      <a:lnTo>
                        <a:pt x="11" y="64"/>
                      </a:lnTo>
                      <a:lnTo>
                        <a:pt x="11" y="60"/>
                      </a:lnTo>
                      <a:lnTo>
                        <a:pt x="7" y="60"/>
                      </a:lnTo>
                      <a:lnTo>
                        <a:pt x="7" y="56"/>
                      </a:lnTo>
                      <a:close/>
                    </a:path>
                  </a:pathLst>
                </a:custGeom>
                <a:noFill/>
                <a:ln w="3175">
                  <a:solidFill>
                    <a:sysClr val="window" lastClr="FFFFFF">
                      <a:lumMod val="65000"/>
                    </a:sysClr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s-PE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856" name="Freeform 47">
                  <a:extLst>
                    <a:ext uri="{FF2B5EF4-FFF2-40B4-BE49-F238E27FC236}">
                      <a16:creationId xmlns:a16="http://schemas.microsoft.com/office/drawing/2014/main" id="{3C00BD28-68A2-96EC-1BA1-CA4186A7F52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970" y="770"/>
                  <a:ext cx="330" cy="327"/>
                </a:xfrm>
                <a:custGeom>
                  <a:avLst/>
                  <a:gdLst>
                    <a:gd name="T0" fmla="*/ 77 w 330"/>
                    <a:gd name="T1" fmla="*/ 12 h 328"/>
                    <a:gd name="T2" fmla="*/ 81 w 330"/>
                    <a:gd name="T3" fmla="*/ 12 h 328"/>
                    <a:gd name="T4" fmla="*/ 88 w 330"/>
                    <a:gd name="T5" fmla="*/ 8 h 328"/>
                    <a:gd name="T6" fmla="*/ 96 w 330"/>
                    <a:gd name="T7" fmla="*/ 12 h 328"/>
                    <a:gd name="T8" fmla="*/ 107 w 330"/>
                    <a:gd name="T9" fmla="*/ 12 h 328"/>
                    <a:gd name="T10" fmla="*/ 123 w 330"/>
                    <a:gd name="T11" fmla="*/ 12 h 328"/>
                    <a:gd name="T12" fmla="*/ 134 w 330"/>
                    <a:gd name="T13" fmla="*/ 12 h 328"/>
                    <a:gd name="T14" fmla="*/ 142 w 330"/>
                    <a:gd name="T15" fmla="*/ 8 h 328"/>
                    <a:gd name="T16" fmla="*/ 153 w 330"/>
                    <a:gd name="T17" fmla="*/ 8 h 328"/>
                    <a:gd name="T18" fmla="*/ 153 w 330"/>
                    <a:gd name="T19" fmla="*/ 4 h 328"/>
                    <a:gd name="T20" fmla="*/ 169 w 330"/>
                    <a:gd name="T21" fmla="*/ 0 h 328"/>
                    <a:gd name="T22" fmla="*/ 176 w 330"/>
                    <a:gd name="T23" fmla="*/ 12 h 328"/>
                    <a:gd name="T24" fmla="*/ 184 w 330"/>
                    <a:gd name="T25" fmla="*/ 36 h 328"/>
                    <a:gd name="T26" fmla="*/ 199 w 330"/>
                    <a:gd name="T27" fmla="*/ 53 h 328"/>
                    <a:gd name="T28" fmla="*/ 223 w 330"/>
                    <a:gd name="T29" fmla="*/ 57 h 328"/>
                    <a:gd name="T30" fmla="*/ 246 w 330"/>
                    <a:gd name="T31" fmla="*/ 61 h 328"/>
                    <a:gd name="T32" fmla="*/ 265 w 330"/>
                    <a:gd name="T33" fmla="*/ 69 h 328"/>
                    <a:gd name="T34" fmla="*/ 280 w 330"/>
                    <a:gd name="T35" fmla="*/ 81 h 328"/>
                    <a:gd name="T36" fmla="*/ 299 w 330"/>
                    <a:gd name="T37" fmla="*/ 89 h 328"/>
                    <a:gd name="T38" fmla="*/ 326 w 330"/>
                    <a:gd name="T39" fmla="*/ 105 h 328"/>
                    <a:gd name="T40" fmla="*/ 322 w 330"/>
                    <a:gd name="T41" fmla="*/ 125 h 328"/>
                    <a:gd name="T42" fmla="*/ 311 w 330"/>
                    <a:gd name="T43" fmla="*/ 146 h 328"/>
                    <a:gd name="T44" fmla="*/ 299 w 330"/>
                    <a:gd name="T45" fmla="*/ 166 h 328"/>
                    <a:gd name="T46" fmla="*/ 280 w 330"/>
                    <a:gd name="T47" fmla="*/ 182 h 328"/>
                    <a:gd name="T48" fmla="*/ 272 w 330"/>
                    <a:gd name="T49" fmla="*/ 206 h 328"/>
                    <a:gd name="T50" fmla="*/ 276 w 330"/>
                    <a:gd name="T51" fmla="*/ 235 h 328"/>
                    <a:gd name="T52" fmla="*/ 269 w 330"/>
                    <a:gd name="T53" fmla="*/ 247 h 328"/>
                    <a:gd name="T54" fmla="*/ 272 w 330"/>
                    <a:gd name="T55" fmla="*/ 271 h 328"/>
                    <a:gd name="T56" fmla="*/ 272 w 330"/>
                    <a:gd name="T57" fmla="*/ 295 h 328"/>
                    <a:gd name="T58" fmla="*/ 261 w 330"/>
                    <a:gd name="T59" fmla="*/ 320 h 328"/>
                    <a:gd name="T60" fmla="*/ 238 w 330"/>
                    <a:gd name="T61" fmla="*/ 324 h 328"/>
                    <a:gd name="T62" fmla="*/ 215 w 330"/>
                    <a:gd name="T63" fmla="*/ 328 h 328"/>
                    <a:gd name="T64" fmla="*/ 196 w 330"/>
                    <a:gd name="T65" fmla="*/ 316 h 328"/>
                    <a:gd name="T66" fmla="*/ 176 w 330"/>
                    <a:gd name="T67" fmla="*/ 304 h 328"/>
                    <a:gd name="T68" fmla="*/ 157 w 330"/>
                    <a:gd name="T69" fmla="*/ 291 h 328"/>
                    <a:gd name="T70" fmla="*/ 134 w 330"/>
                    <a:gd name="T71" fmla="*/ 295 h 328"/>
                    <a:gd name="T72" fmla="*/ 115 w 330"/>
                    <a:gd name="T73" fmla="*/ 299 h 328"/>
                    <a:gd name="T74" fmla="*/ 119 w 330"/>
                    <a:gd name="T75" fmla="*/ 291 h 328"/>
                    <a:gd name="T76" fmla="*/ 130 w 330"/>
                    <a:gd name="T77" fmla="*/ 279 h 328"/>
                    <a:gd name="T78" fmla="*/ 130 w 330"/>
                    <a:gd name="T79" fmla="*/ 255 h 328"/>
                    <a:gd name="T80" fmla="*/ 134 w 330"/>
                    <a:gd name="T81" fmla="*/ 231 h 328"/>
                    <a:gd name="T82" fmla="*/ 142 w 330"/>
                    <a:gd name="T83" fmla="*/ 210 h 328"/>
                    <a:gd name="T84" fmla="*/ 157 w 330"/>
                    <a:gd name="T85" fmla="*/ 194 h 328"/>
                    <a:gd name="T86" fmla="*/ 161 w 330"/>
                    <a:gd name="T87" fmla="*/ 178 h 328"/>
                    <a:gd name="T88" fmla="*/ 157 w 330"/>
                    <a:gd name="T89" fmla="*/ 162 h 328"/>
                    <a:gd name="T90" fmla="*/ 138 w 330"/>
                    <a:gd name="T91" fmla="*/ 154 h 328"/>
                    <a:gd name="T92" fmla="*/ 127 w 330"/>
                    <a:gd name="T93" fmla="*/ 138 h 328"/>
                    <a:gd name="T94" fmla="*/ 115 w 330"/>
                    <a:gd name="T95" fmla="*/ 121 h 328"/>
                    <a:gd name="T96" fmla="*/ 100 w 330"/>
                    <a:gd name="T97" fmla="*/ 109 h 328"/>
                    <a:gd name="T98" fmla="*/ 84 w 330"/>
                    <a:gd name="T99" fmla="*/ 97 h 328"/>
                    <a:gd name="T100" fmla="*/ 77 w 330"/>
                    <a:gd name="T101" fmla="*/ 77 h 328"/>
                    <a:gd name="T102" fmla="*/ 61 w 330"/>
                    <a:gd name="T103" fmla="*/ 65 h 328"/>
                    <a:gd name="T104" fmla="*/ 35 w 330"/>
                    <a:gd name="T105" fmla="*/ 61 h 328"/>
                    <a:gd name="T106" fmla="*/ 12 w 330"/>
                    <a:gd name="T107" fmla="*/ 53 h 328"/>
                    <a:gd name="T108" fmla="*/ 0 w 330"/>
                    <a:gd name="T109" fmla="*/ 32 h 328"/>
                    <a:gd name="T110" fmla="*/ 27 w 330"/>
                    <a:gd name="T111" fmla="*/ 32 h 328"/>
                    <a:gd name="T112" fmla="*/ 42 w 330"/>
                    <a:gd name="T113" fmla="*/ 28 h 328"/>
                    <a:gd name="T114" fmla="*/ 58 w 330"/>
                    <a:gd name="T115" fmla="*/ 24 h 328"/>
                    <a:gd name="T116" fmla="*/ 61 w 330"/>
                    <a:gd name="T117" fmla="*/ 24 h 328"/>
                    <a:gd name="T118" fmla="*/ 77 w 330"/>
                    <a:gd name="T119" fmla="*/ 12 h 3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330" h="328">
                      <a:moveTo>
                        <a:pt x="77" y="12"/>
                      </a:moveTo>
                      <a:lnTo>
                        <a:pt x="77" y="16"/>
                      </a:lnTo>
                      <a:lnTo>
                        <a:pt x="77" y="12"/>
                      </a:lnTo>
                      <a:lnTo>
                        <a:pt x="77" y="16"/>
                      </a:lnTo>
                      <a:lnTo>
                        <a:pt x="77" y="12"/>
                      </a:lnTo>
                      <a:lnTo>
                        <a:pt x="81" y="12"/>
                      </a:lnTo>
                      <a:lnTo>
                        <a:pt x="77" y="12"/>
                      </a:lnTo>
                      <a:lnTo>
                        <a:pt x="77" y="8"/>
                      </a:lnTo>
                      <a:lnTo>
                        <a:pt x="81" y="8"/>
                      </a:lnTo>
                      <a:lnTo>
                        <a:pt x="81" y="12"/>
                      </a:lnTo>
                      <a:lnTo>
                        <a:pt x="81" y="8"/>
                      </a:lnTo>
                      <a:lnTo>
                        <a:pt x="84" y="8"/>
                      </a:lnTo>
                      <a:lnTo>
                        <a:pt x="81" y="8"/>
                      </a:lnTo>
                      <a:lnTo>
                        <a:pt x="81" y="12"/>
                      </a:lnTo>
                      <a:lnTo>
                        <a:pt x="84" y="12"/>
                      </a:lnTo>
                      <a:lnTo>
                        <a:pt x="84" y="8"/>
                      </a:lnTo>
                      <a:lnTo>
                        <a:pt x="88" y="8"/>
                      </a:lnTo>
                      <a:lnTo>
                        <a:pt x="84" y="8"/>
                      </a:lnTo>
                      <a:lnTo>
                        <a:pt x="84" y="12"/>
                      </a:lnTo>
                      <a:lnTo>
                        <a:pt x="88" y="12"/>
                      </a:lnTo>
                      <a:lnTo>
                        <a:pt x="88" y="8"/>
                      </a:lnTo>
                      <a:lnTo>
                        <a:pt x="92" y="8"/>
                      </a:lnTo>
                      <a:lnTo>
                        <a:pt x="92" y="12"/>
                      </a:lnTo>
                      <a:lnTo>
                        <a:pt x="88" y="12"/>
                      </a:lnTo>
                      <a:lnTo>
                        <a:pt x="88" y="16"/>
                      </a:lnTo>
                      <a:lnTo>
                        <a:pt x="92" y="16"/>
                      </a:lnTo>
                      <a:lnTo>
                        <a:pt x="96" y="16"/>
                      </a:lnTo>
                      <a:lnTo>
                        <a:pt x="96" y="12"/>
                      </a:lnTo>
                      <a:lnTo>
                        <a:pt x="100" y="12"/>
                      </a:lnTo>
                      <a:lnTo>
                        <a:pt x="100" y="16"/>
                      </a:lnTo>
                      <a:lnTo>
                        <a:pt x="104" y="16"/>
                      </a:lnTo>
                      <a:lnTo>
                        <a:pt x="104" y="12"/>
                      </a:lnTo>
                      <a:lnTo>
                        <a:pt x="104" y="8"/>
                      </a:lnTo>
                      <a:lnTo>
                        <a:pt x="104" y="12"/>
                      </a:lnTo>
                      <a:lnTo>
                        <a:pt x="107" y="12"/>
                      </a:lnTo>
                      <a:lnTo>
                        <a:pt x="107" y="16"/>
                      </a:lnTo>
                      <a:lnTo>
                        <a:pt x="111" y="20"/>
                      </a:lnTo>
                      <a:lnTo>
                        <a:pt x="111" y="16"/>
                      </a:lnTo>
                      <a:lnTo>
                        <a:pt x="115" y="16"/>
                      </a:lnTo>
                      <a:lnTo>
                        <a:pt x="115" y="12"/>
                      </a:lnTo>
                      <a:lnTo>
                        <a:pt x="119" y="12"/>
                      </a:lnTo>
                      <a:lnTo>
                        <a:pt x="123" y="12"/>
                      </a:lnTo>
                      <a:lnTo>
                        <a:pt x="123" y="16"/>
                      </a:lnTo>
                      <a:lnTo>
                        <a:pt x="127" y="12"/>
                      </a:lnTo>
                      <a:lnTo>
                        <a:pt x="130" y="12"/>
                      </a:lnTo>
                      <a:lnTo>
                        <a:pt x="127" y="12"/>
                      </a:lnTo>
                      <a:lnTo>
                        <a:pt x="130" y="8"/>
                      </a:lnTo>
                      <a:lnTo>
                        <a:pt x="130" y="12"/>
                      </a:lnTo>
                      <a:lnTo>
                        <a:pt x="134" y="12"/>
                      </a:lnTo>
                      <a:lnTo>
                        <a:pt x="138" y="12"/>
                      </a:lnTo>
                      <a:lnTo>
                        <a:pt x="142" y="12"/>
                      </a:lnTo>
                      <a:lnTo>
                        <a:pt x="138" y="12"/>
                      </a:lnTo>
                      <a:lnTo>
                        <a:pt x="138" y="8"/>
                      </a:lnTo>
                      <a:lnTo>
                        <a:pt x="142" y="8"/>
                      </a:lnTo>
                      <a:lnTo>
                        <a:pt x="142" y="12"/>
                      </a:lnTo>
                      <a:lnTo>
                        <a:pt x="142" y="8"/>
                      </a:lnTo>
                      <a:lnTo>
                        <a:pt x="146" y="8"/>
                      </a:lnTo>
                      <a:lnTo>
                        <a:pt x="146" y="12"/>
                      </a:lnTo>
                      <a:lnTo>
                        <a:pt x="146" y="8"/>
                      </a:lnTo>
                      <a:lnTo>
                        <a:pt x="150" y="8"/>
                      </a:lnTo>
                      <a:lnTo>
                        <a:pt x="150" y="4"/>
                      </a:lnTo>
                      <a:lnTo>
                        <a:pt x="150" y="8"/>
                      </a:lnTo>
                      <a:lnTo>
                        <a:pt x="153" y="8"/>
                      </a:lnTo>
                      <a:lnTo>
                        <a:pt x="150" y="8"/>
                      </a:lnTo>
                      <a:lnTo>
                        <a:pt x="150" y="4"/>
                      </a:lnTo>
                      <a:lnTo>
                        <a:pt x="153" y="4"/>
                      </a:lnTo>
                      <a:lnTo>
                        <a:pt x="150" y="4"/>
                      </a:lnTo>
                      <a:lnTo>
                        <a:pt x="153" y="4"/>
                      </a:lnTo>
                      <a:lnTo>
                        <a:pt x="153" y="0"/>
                      </a:lnTo>
                      <a:lnTo>
                        <a:pt x="153" y="4"/>
                      </a:lnTo>
                      <a:lnTo>
                        <a:pt x="157" y="4"/>
                      </a:lnTo>
                      <a:lnTo>
                        <a:pt x="157" y="0"/>
                      </a:lnTo>
                      <a:lnTo>
                        <a:pt x="153" y="0"/>
                      </a:lnTo>
                      <a:lnTo>
                        <a:pt x="157" y="0"/>
                      </a:lnTo>
                      <a:lnTo>
                        <a:pt x="161" y="0"/>
                      </a:lnTo>
                      <a:lnTo>
                        <a:pt x="165" y="0"/>
                      </a:lnTo>
                      <a:lnTo>
                        <a:pt x="169" y="0"/>
                      </a:lnTo>
                      <a:lnTo>
                        <a:pt x="173" y="0"/>
                      </a:lnTo>
                      <a:lnTo>
                        <a:pt x="173" y="4"/>
                      </a:lnTo>
                      <a:lnTo>
                        <a:pt x="176" y="4"/>
                      </a:lnTo>
                      <a:lnTo>
                        <a:pt x="176" y="8"/>
                      </a:lnTo>
                      <a:lnTo>
                        <a:pt x="173" y="8"/>
                      </a:lnTo>
                      <a:lnTo>
                        <a:pt x="173" y="12"/>
                      </a:lnTo>
                      <a:lnTo>
                        <a:pt x="176" y="12"/>
                      </a:lnTo>
                      <a:lnTo>
                        <a:pt x="176" y="16"/>
                      </a:lnTo>
                      <a:lnTo>
                        <a:pt x="176" y="20"/>
                      </a:lnTo>
                      <a:lnTo>
                        <a:pt x="176" y="24"/>
                      </a:lnTo>
                      <a:lnTo>
                        <a:pt x="180" y="28"/>
                      </a:lnTo>
                      <a:lnTo>
                        <a:pt x="180" y="32"/>
                      </a:lnTo>
                      <a:lnTo>
                        <a:pt x="184" y="32"/>
                      </a:lnTo>
                      <a:lnTo>
                        <a:pt x="184" y="36"/>
                      </a:lnTo>
                      <a:lnTo>
                        <a:pt x="188" y="40"/>
                      </a:lnTo>
                      <a:lnTo>
                        <a:pt x="188" y="44"/>
                      </a:lnTo>
                      <a:lnTo>
                        <a:pt x="192" y="44"/>
                      </a:lnTo>
                      <a:lnTo>
                        <a:pt x="192" y="49"/>
                      </a:lnTo>
                      <a:lnTo>
                        <a:pt x="196" y="49"/>
                      </a:lnTo>
                      <a:lnTo>
                        <a:pt x="199" y="49"/>
                      </a:lnTo>
                      <a:lnTo>
                        <a:pt x="199" y="53"/>
                      </a:lnTo>
                      <a:lnTo>
                        <a:pt x="203" y="53"/>
                      </a:lnTo>
                      <a:lnTo>
                        <a:pt x="207" y="53"/>
                      </a:lnTo>
                      <a:lnTo>
                        <a:pt x="211" y="53"/>
                      </a:lnTo>
                      <a:lnTo>
                        <a:pt x="215" y="53"/>
                      </a:lnTo>
                      <a:lnTo>
                        <a:pt x="219" y="53"/>
                      </a:lnTo>
                      <a:lnTo>
                        <a:pt x="219" y="57"/>
                      </a:lnTo>
                      <a:lnTo>
                        <a:pt x="223" y="57"/>
                      </a:lnTo>
                      <a:lnTo>
                        <a:pt x="226" y="57"/>
                      </a:lnTo>
                      <a:lnTo>
                        <a:pt x="230" y="57"/>
                      </a:lnTo>
                      <a:lnTo>
                        <a:pt x="234" y="57"/>
                      </a:lnTo>
                      <a:lnTo>
                        <a:pt x="238" y="57"/>
                      </a:lnTo>
                      <a:lnTo>
                        <a:pt x="242" y="57"/>
                      </a:lnTo>
                      <a:lnTo>
                        <a:pt x="242" y="61"/>
                      </a:lnTo>
                      <a:lnTo>
                        <a:pt x="246" y="61"/>
                      </a:lnTo>
                      <a:lnTo>
                        <a:pt x="249" y="61"/>
                      </a:lnTo>
                      <a:lnTo>
                        <a:pt x="249" y="65"/>
                      </a:lnTo>
                      <a:lnTo>
                        <a:pt x="253" y="65"/>
                      </a:lnTo>
                      <a:lnTo>
                        <a:pt x="257" y="65"/>
                      </a:lnTo>
                      <a:lnTo>
                        <a:pt x="261" y="65"/>
                      </a:lnTo>
                      <a:lnTo>
                        <a:pt x="261" y="69"/>
                      </a:lnTo>
                      <a:lnTo>
                        <a:pt x="265" y="69"/>
                      </a:lnTo>
                      <a:lnTo>
                        <a:pt x="269" y="69"/>
                      </a:lnTo>
                      <a:lnTo>
                        <a:pt x="272" y="69"/>
                      </a:lnTo>
                      <a:lnTo>
                        <a:pt x="272" y="73"/>
                      </a:lnTo>
                      <a:lnTo>
                        <a:pt x="276" y="73"/>
                      </a:lnTo>
                      <a:lnTo>
                        <a:pt x="276" y="77"/>
                      </a:lnTo>
                      <a:lnTo>
                        <a:pt x="280" y="77"/>
                      </a:lnTo>
                      <a:lnTo>
                        <a:pt x="280" y="81"/>
                      </a:lnTo>
                      <a:lnTo>
                        <a:pt x="284" y="81"/>
                      </a:lnTo>
                      <a:lnTo>
                        <a:pt x="288" y="81"/>
                      </a:lnTo>
                      <a:lnTo>
                        <a:pt x="288" y="85"/>
                      </a:lnTo>
                      <a:lnTo>
                        <a:pt x="292" y="85"/>
                      </a:lnTo>
                      <a:lnTo>
                        <a:pt x="295" y="85"/>
                      </a:lnTo>
                      <a:lnTo>
                        <a:pt x="299" y="85"/>
                      </a:lnTo>
                      <a:lnTo>
                        <a:pt x="299" y="89"/>
                      </a:lnTo>
                      <a:lnTo>
                        <a:pt x="303" y="93"/>
                      </a:lnTo>
                      <a:lnTo>
                        <a:pt x="307" y="93"/>
                      </a:lnTo>
                      <a:lnTo>
                        <a:pt x="311" y="93"/>
                      </a:lnTo>
                      <a:lnTo>
                        <a:pt x="315" y="97"/>
                      </a:lnTo>
                      <a:lnTo>
                        <a:pt x="318" y="101"/>
                      </a:lnTo>
                      <a:lnTo>
                        <a:pt x="322" y="101"/>
                      </a:lnTo>
                      <a:lnTo>
                        <a:pt x="326" y="105"/>
                      </a:lnTo>
                      <a:lnTo>
                        <a:pt x="330" y="109"/>
                      </a:lnTo>
                      <a:lnTo>
                        <a:pt x="326" y="109"/>
                      </a:lnTo>
                      <a:lnTo>
                        <a:pt x="326" y="113"/>
                      </a:lnTo>
                      <a:lnTo>
                        <a:pt x="326" y="117"/>
                      </a:lnTo>
                      <a:lnTo>
                        <a:pt x="322" y="117"/>
                      </a:lnTo>
                      <a:lnTo>
                        <a:pt x="322" y="121"/>
                      </a:lnTo>
                      <a:lnTo>
                        <a:pt x="322" y="125"/>
                      </a:lnTo>
                      <a:lnTo>
                        <a:pt x="322" y="129"/>
                      </a:lnTo>
                      <a:lnTo>
                        <a:pt x="318" y="134"/>
                      </a:lnTo>
                      <a:lnTo>
                        <a:pt x="318" y="138"/>
                      </a:lnTo>
                      <a:lnTo>
                        <a:pt x="315" y="138"/>
                      </a:lnTo>
                      <a:lnTo>
                        <a:pt x="315" y="142"/>
                      </a:lnTo>
                      <a:lnTo>
                        <a:pt x="315" y="146"/>
                      </a:lnTo>
                      <a:lnTo>
                        <a:pt x="311" y="146"/>
                      </a:lnTo>
                      <a:lnTo>
                        <a:pt x="311" y="150"/>
                      </a:lnTo>
                      <a:lnTo>
                        <a:pt x="307" y="154"/>
                      </a:lnTo>
                      <a:lnTo>
                        <a:pt x="303" y="154"/>
                      </a:lnTo>
                      <a:lnTo>
                        <a:pt x="303" y="158"/>
                      </a:lnTo>
                      <a:lnTo>
                        <a:pt x="303" y="162"/>
                      </a:lnTo>
                      <a:lnTo>
                        <a:pt x="299" y="162"/>
                      </a:lnTo>
                      <a:lnTo>
                        <a:pt x="299" y="166"/>
                      </a:lnTo>
                      <a:lnTo>
                        <a:pt x="295" y="166"/>
                      </a:lnTo>
                      <a:lnTo>
                        <a:pt x="292" y="166"/>
                      </a:lnTo>
                      <a:lnTo>
                        <a:pt x="292" y="170"/>
                      </a:lnTo>
                      <a:lnTo>
                        <a:pt x="288" y="170"/>
                      </a:lnTo>
                      <a:lnTo>
                        <a:pt x="288" y="174"/>
                      </a:lnTo>
                      <a:lnTo>
                        <a:pt x="284" y="178"/>
                      </a:lnTo>
                      <a:lnTo>
                        <a:pt x="280" y="182"/>
                      </a:lnTo>
                      <a:lnTo>
                        <a:pt x="276" y="186"/>
                      </a:lnTo>
                      <a:lnTo>
                        <a:pt x="276" y="190"/>
                      </a:lnTo>
                      <a:lnTo>
                        <a:pt x="276" y="194"/>
                      </a:lnTo>
                      <a:lnTo>
                        <a:pt x="272" y="194"/>
                      </a:lnTo>
                      <a:lnTo>
                        <a:pt x="272" y="198"/>
                      </a:lnTo>
                      <a:lnTo>
                        <a:pt x="272" y="202"/>
                      </a:lnTo>
                      <a:lnTo>
                        <a:pt x="272" y="206"/>
                      </a:lnTo>
                      <a:lnTo>
                        <a:pt x="272" y="210"/>
                      </a:lnTo>
                      <a:lnTo>
                        <a:pt x="272" y="214"/>
                      </a:lnTo>
                      <a:lnTo>
                        <a:pt x="272" y="219"/>
                      </a:lnTo>
                      <a:lnTo>
                        <a:pt x="272" y="223"/>
                      </a:lnTo>
                      <a:lnTo>
                        <a:pt x="272" y="227"/>
                      </a:lnTo>
                      <a:lnTo>
                        <a:pt x="276" y="231"/>
                      </a:lnTo>
                      <a:lnTo>
                        <a:pt x="276" y="235"/>
                      </a:lnTo>
                      <a:lnTo>
                        <a:pt x="276" y="239"/>
                      </a:lnTo>
                      <a:lnTo>
                        <a:pt x="276" y="243"/>
                      </a:lnTo>
                      <a:lnTo>
                        <a:pt x="276" y="247"/>
                      </a:lnTo>
                      <a:lnTo>
                        <a:pt x="272" y="247"/>
                      </a:lnTo>
                      <a:lnTo>
                        <a:pt x="272" y="243"/>
                      </a:lnTo>
                      <a:lnTo>
                        <a:pt x="269" y="243"/>
                      </a:lnTo>
                      <a:lnTo>
                        <a:pt x="269" y="247"/>
                      </a:lnTo>
                      <a:lnTo>
                        <a:pt x="269" y="251"/>
                      </a:lnTo>
                      <a:lnTo>
                        <a:pt x="272" y="251"/>
                      </a:lnTo>
                      <a:lnTo>
                        <a:pt x="272" y="255"/>
                      </a:lnTo>
                      <a:lnTo>
                        <a:pt x="272" y="259"/>
                      </a:lnTo>
                      <a:lnTo>
                        <a:pt x="272" y="263"/>
                      </a:lnTo>
                      <a:lnTo>
                        <a:pt x="272" y="267"/>
                      </a:lnTo>
                      <a:lnTo>
                        <a:pt x="272" y="271"/>
                      </a:lnTo>
                      <a:lnTo>
                        <a:pt x="272" y="275"/>
                      </a:lnTo>
                      <a:lnTo>
                        <a:pt x="269" y="275"/>
                      </a:lnTo>
                      <a:lnTo>
                        <a:pt x="269" y="279"/>
                      </a:lnTo>
                      <a:lnTo>
                        <a:pt x="269" y="283"/>
                      </a:lnTo>
                      <a:lnTo>
                        <a:pt x="272" y="287"/>
                      </a:lnTo>
                      <a:lnTo>
                        <a:pt x="272" y="291"/>
                      </a:lnTo>
                      <a:lnTo>
                        <a:pt x="272" y="295"/>
                      </a:lnTo>
                      <a:lnTo>
                        <a:pt x="272" y="299"/>
                      </a:lnTo>
                      <a:lnTo>
                        <a:pt x="272" y="304"/>
                      </a:lnTo>
                      <a:lnTo>
                        <a:pt x="272" y="308"/>
                      </a:lnTo>
                      <a:lnTo>
                        <a:pt x="269" y="312"/>
                      </a:lnTo>
                      <a:lnTo>
                        <a:pt x="269" y="316"/>
                      </a:lnTo>
                      <a:lnTo>
                        <a:pt x="265" y="316"/>
                      </a:lnTo>
                      <a:lnTo>
                        <a:pt x="261" y="320"/>
                      </a:lnTo>
                      <a:lnTo>
                        <a:pt x="257" y="320"/>
                      </a:lnTo>
                      <a:lnTo>
                        <a:pt x="257" y="324"/>
                      </a:lnTo>
                      <a:lnTo>
                        <a:pt x="253" y="324"/>
                      </a:lnTo>
                      <a:lnTo>
                        <a:pt x="249" y="324"/>
                      </a:lnTo>
                      <a:lnTo>
                        <a:pt x="246" y="324"/>
                      </a:lnTo>
                      <a:lnTo>
                        <a:pt x="242" y="324"/>
                      </a:lnTo>
                      <a:lnTo>
                        <a:pt x="238" y="324"/>
                      </a:lnTo>
                      <a:lnTo>
                        <a:pt x="238" y="328"/>
                      </a:lnTo>
                      <a:lnTo>
                        <a:pt x="234" y="328"/>
                      </a:lnTo>
                      <a:lnTo>
                        <a:pt x="230" y="328"/>
                      </a:lnTo>
                      <a:lnTo>
                        <a:pt x="226" y="328"/>
                      </a:lnTo>
                      <a:lnTo>
                        <a:pt x="223" y="328"/>
                      </a:lnTo>
                      <a:lnTo>
                        <a:pt x="219" y="328"/>
                      </a:lnTo>
                      <a:lnTo>
                        <a:pt x="215" y="328"/>
                      </a:lnTo>
                      <a:lnTo>
                        <a:pt x="211" y="328"/>
                      </a:lnTo>
                      <a:lnTo>
                        <a:pt x="207" y="324"/>
                      </a:lnTo>
                      <a:lnTo>
                        <a:pt x="203" y="324"/>
                      </a:lnTo>
                      <a:lnTo>
                        <a:pt x="203" y="320"/>
                      </a:lnTo>
                      <a:lnTo>
                        <a:pt x="199" y="320"/>
                      </a:lnTo>
                      <a:lnTo>
                        <a:pt x="199" y="316"/>
                      </a:lnTo>
                      <a:lnTo>
                        <a:pt x="196" y="316"/>
                      </a:lnTo>
                      <a:lnTo>
                        <a:pt x="192" y="316"/>
                      </a:lnTo>
                      <a:lnTo>
                        <a:pt x="188" y="312"/>
                      </a:lnTo>
                      <a:lnTo>
                        <a:pt x="184" y="312"/>
                      </a:lnTo>
                      <a:lnTo>
                        <a:pt x="184" y="308"/>
                      </a:lnTo>
                      <a:lnTo>
                        <a:pt x="180" y="308"/>
                      </a:lnTo>
                      <a:lnTo>
                        <a:pt x="180" y="304"/>
                      </a:lnTo>
                      <a:lnTo>
                        <a:pt x="176" y="304"/>
                      </a:lnTo>
                      <a:lnTo>
                        <a:pt x="173" y="299"/>
                      </a:lnTo>
                      <a:lnTo>
                        <a:pt x="169" y="299"/>
                      </a:lnTo>
                      <a:lnTo>
                        <a:pt x="169" y="295"/>
                      </a:lnTo>
                      <a:lnTo>
                        <a:pt x="165" y="295"/>
                      </a:lnTo>
                      <a:lnTo>
                        <a:pt x="165" y="291"/>
                      </a:lnTo>
                      <a:lnTo>
                        <a:pt x="161" y="291"/>
                      </a:lnTo>
                      <a:lnTo>
                        <a:pt x="157" y="291"/>
                      </a:lnTo>
                      <a:lnTo>
                        <a:pt x="153" y="291"/>
                      </a:lnTo>
                      <a:lnTo>
                        <a:pt x="150" y="291"/>
                      </a:lnTo>
                      <a:lnTo>
                        <a:pt x="146" y="291"/>
                      </a:lnTo>
                      <a:lnTo>
                        <a:pt x="142" y="291"/>
                      </a:lnTo>
                      <a:lnTo>
                        <a:pt x="138" y="291"/>
                      </a:lnTo>
                      <a:lnTo>
                        <a:pt x="138" y="295"/>
                      </a:lnTo>
                      <a:lnTo>
                        <a:pt x="134" y="295"/>
                      </a:lnTo>
                      <a:lnTo>
                        <a:pt x="130" y="295"/>
                      </a:lnTo>
                      <a:lnTo>
                        <a:pt x="130" y="299"/>
                      </a:lnTo>
                      <a:lnTo>
                        <a:pt x="127" y="299"/>
                      </a:lnTo>
                      <a:lnTo>
                        <a:pt x="123" y="299"/>
                      </a:lnTo>
                      <a:lnTo>
                        <a:pt x="119" y="304"/>
                      </a:lnTo>
                      <a:lnTo>
                        <a:pt x="119" y="299"/>
                      </a:lnTo>
                      <a:lnTo>
                        <a:pt x="115" y="299"/>
                      </a:lnTo>
                      <a:lnTo>
                        <a:pt x="115" y="304"/>
                      </a:lnTo>
                      <a:lnTo>
                        <a:pt x="111" y="304"/>
                      </a:lnTo>
                      <a:lnTo>
                        <a:pt x="111" y="299"/>
                      </a:lnTo>
                      <a:lnTo>
                        <a:pt x="115" y="299"/>
                      </a:lnTo>
                      <a:lnTo>
                        <a:pt x="115" y="295"/>
                      </a:lnTo>
                      <a:lnTo>
                        <a:pt x="119" y="295"/>
                      </a:lnTo>
                      <a:lnTo>
                        <a:pt x="119" y="291"/>
                      </a:lnTo>
                      <a:lnTo>
                        <a:pt x="123" y="291"/>
                      </a:lnTo>
                      <a:lnTo>
                        <a:pt x="127" y="291"/>
                      </a:lnTo>
                      <a:lnTo>
                        <a:pt x="127" y="287"/>
                      </a:lnTo>
                      <a:lnTo>
                        <a:pt x="130" y="287"/>
                      </a:lnTo>
                      <a:lnTo>
                        <a:pt x="134" y="283"/>
                      </a:lnTo>
                      <a:lnTo>
                        <a:pt x="130" y="283"/>
                      </a:lnTo>
                      <a:lnTo>
                        <a:pt x="130" y="279"/>
                      </a:lnTo>
                      <a:lnTo>
                        <a:pt x="134" y="279"/>
                      </a:lnTo>
                      <a:lnTo>
                        <a:pt x="134" y="275"/>
                      </a:lnTo>
                      <a:lnTo>
                        <a:pt x="134" y="271"/>
                      </a:lnTo>
                      <a:lnTo>
                        <a:pt x="134" y="267"/>
                      </a:lnTo>
                      <a:lnTo>
                        <a:pt x="134" y="263"/>
                      </a:lnTo>
                      <a:lnTo>
                        <a:pt x="130" y="259"/>
                      </a:lnTo>
                      <a:lnTo>
                        <a:pt x="130" y="255"/>
                      </a:lnTo>
                      <a:lnTo>
                        <a:pt x="130" y="251"/>
                      </a:lnTo>
                      <a:lnTo>
                        <a:pt x="130" y="247"/>
                      </a:lnTo>
                      <a:lnTo>
                        <a:pt x="130" y="243"/>
                      </a:lnTo>
                      <a:lnTo>
                        <a:pt x="130" y="239"/>
                      </a:lnTo>
                      <a:lnTo>
                        <a:pt x="130" y="235"/>
                      </a:lnTo>
                      <a:lnTo>
                        <a:pt x="130" y="231"/>
                      </a:lnTo>
                      <a:lnTo>
                        <a:pt x="134" y="231"/>
                      </a:lnTo>
                      <a:lnTo>
                        <a:pt x="134" y="227"/>
                      </a:lnTo>
                      <a:lnTo>
                        <a:pt x="138" y="227"/>
                      </a:lnTo>
                      <a:lnTo>
                        <a:pt x="138" y="223"/>
                      </a:lnTo>
                      <a:lnTo>
                        <a:pt x="138" y="219"/>
                      </a:lnTo>
                      <a:lnTo>
                        <a:pt x="142" y="219"/>
                      </a:lnTo>
                      <a:lnTo>
                        <a:pt x="142" y="214"/>
                      </a:lnTo>
                      <a:lnTo>
                        <a:pt x="142" y="210"/>
                      </a:lnTo>
                      <a:lnTo>
                        <a:pt x="146" y="210"/>
                      </a:lnTo>
                      <a:lnTo>
                        <a:pt x="150" y="210"/>
                      </a:lnTo>
                      <a:lnTo>
                        <a:pt x="150" y="206"/>
                      </a:lnTo>
                      <a:lnTo>
                        <a:pt x="153" y="206"/>
                      </a:lnTo>
                      <a:lnTo>
                        <a:pt x="153" y="202"/>
                      </a:lnTo>
                      <a:lnTo>
                        <a:pt x="157" y="198"/>
                      </a:lnTo>
                      <a:lnTo>
                        <a:pt x="157" y="194"/>
                      </a:lnTo>
                      <a:lnTo>
                        <a:pt x="161" y="194"/>
                      </a:lnTo>
                      <a:lnTo>
                        <a:pt x="161" y="190"/>
                      </a:lnTo>
                      <a:lnTo>
                        <a:pt x="161" y="186"/>
                      </a:lnTo>
                      <a:lnTo>
                        <a:pt x="165" y="186"/>
                      </a:lnTo>
                      <a:lnTo>
                        <a:pt x="165" y="182"/>
                      </a:lnTo>
                      <a:lnTo>
                        <a:pt x="161" y="182"/>
                      </a:lnTo>
                      <a:lnTo>
                        <a:pt x="161" y="178"/>
                      </a:lnTo>
                      <a:lnTo>
                        <a:pt x="161" y="174"/>
                      </a:lnTo>
                      <a:lnTo>
                        <a:pt x="157" y="174"/>
                      </a:lnTo>
                      <a:lnTo>
                        <a:pt x="157" y="170"/>
                      </a:lnTo>
                      <a:lnTo>
                        <a:pt x="157" y="166"/>
                      </a:lnTo>
                      <a:lnTo>
                        <a:pt x="161" y="166"/>
                      </a:lnTo>
                      <a:lnTo>
                        <a:pt x="161" y="162"/>
                      </a:lnTo>
                      <a:lnTo>
                        <a:pt x="157" y="162"/>
                      </a:lnTo>
                      <a:lnTo>
                        <a:pt x="157" y="158"/>
                      </a:lnTo>
                      <a:lnTo>
                        <a:pt x="153" y="158"/>
                      </a:lnTo>
                      <a:lnTo>
                        <a:pt x="150" y="158"/>
                      </a:lnTo>
                      <a:lnTo>
                        <a:pt x="146" y="158"/>
                      </a:lnTo>
                      <a:lnTo>
                        <a:pt x="142" y="158"/>
                      </a:lnTo>
                      <a:lnTo>
                        <a:pt x="142" y="154"/>
                      </a:lnTo>
                      <a:lnTo>
                        <a:pt x="138" y="154"/>
                      </a:lnTo>
                      <a:lnTo>
                        <a:pt x="138" y="150"/>
                      </a:lnTo>
                      <a:lnTo>
                        <a:pt x="134" y="150"/>
                      </a:lnTo>
                      <a:lnTo>
                        <a:pt x="134" y="146"/>
                      </a:lnTo>
                      <a:lnTo>
                        <a:pt x="130" y="146"/>
                      </a:lnTo>
                      <a:lnTo>
                        <a:pt x="130" y="142"/>
                      </a:lnTo>
                      <a:lnTo>
                        <a:pt x="130" y="138"/>
                      </a:lnTo>
                      <a:lnTo>
                        <a:pt x="127" y="138"/>
                      </a:lnTo>
                      <a:lnTo>
                        <a:pt x="127" y="134"/>
                      </a:lnTo>
                      <a:lnTo>
                        <a:pt x="127" y="129"/>
                      </a:lnTo>
                      <a:lnTo>
                        <a:pt x="123" y="129"/>
                      </a:lnTo>
                      <a:lnTo>
                        <a:pt x="123" y="125"/>
                      </a:lnTo>
                      <a:lnTo>
                        <a:pt x="119" y="125"/>
                      </a:lnTo>
                      <a:lnTo>
                        <a:pt x="115" y="125"/>
                      </a:lnTo>
                      <a:lnTo>
                        <a:pt x="115" y="121"/>
                      </a:lnTo>
                      <a:lnTo>
                        <a:pt x="111" y="121"/>
                      </a:lnTo>
                      <a:lnTo>
                        <a:pt x="111" y="117"/>
                      </a:lnTo>
                      <a:lnTo>
                        <a:pt x="107" y="117"/>
                      </a:lnTo>
                      <a:lnTo>
                        <a:pt x="107" y="113"/>
                      </a:lnTo>
                      <a:lnTo>
                        <a:pt x="104" y="113"/>
                      </a:lnTo>
                      <a:lnTo>
                        <a:pt x="100" y="113"/>
                      </a:lnTo>
                      <a:lnTo>
                        <a:pt x="100" y="109"/>
                      </a:lnTo>
                      <a:lnTo>
                        <a:pt x="100" y="105"/>
                      </a:lnTo>
                      <a:lnTo>
                        <a:pt x="96" y="105"/>
                      </a:lnTo>
                      <a:lnTo>
                        <a:pt x="96" y="101"/>
                      </a:lnTo>
                      <a:lnTo>
                        <a:pt x="92" y="101"/>
                      </a:lnTo>
                      <a:lnTo>
                        <a:pt x="88" y="101"/>
                      </a:lnTo>
                      <a:lnTo>
                        <a:pt x="88" y="97"/>
                      </a:lnTo>
                      <a:lnTo>
                        <a:pt x="84" y="97"/>
                      </a:lnTo>
                      <a:lnTo>
                        <a:pt x="84" y="93"/>
                      </a:lnTo>
                      <a:lnTo>
                        <a:pt x="84" y="89"/>
                      </a:lnTo>
                      <a:lnTo>
                        <a:pt x="81" y="89"/>
                      </a:lnTo>
                      <a:lnTo>
                        <a:pt x="81" y="85"/>
                      </a:lnTo>
                      <a:lnTo>
                        <a:pt x="81" y="81"/>
                      </a:lnTo>
                      <a:lnTo>
                        <a:pt x="77" y="81"/>
                      </a:lnTo>
                      <a:lnTo>
                        <a:pt x="77" y="77"/>
                      </a:lnTo>
                      <a:lnTo>
                        <a:pt x="77" y="73"/>
                      </a:lnTo>
                      <a:lnTo>
                        <a:pt x="77" y="69"/>
                      </a:lnTo>
                      <a:lnTo>
                        <a:pt x="77" y="65"/>
                      </a:lnTo>
                      <a:lnTo>
                        <a:pt x="73" y="65"/>
                      </a:lnTo>
                      <a:lnTo>
                        <a:pt x="69" y="65"/>
                      </a:lnTo>
                      <a:lnTo>
                        <a:pt x="65" y="65"/>
                      </a:lnTo>
                      <a:lnTo>
                        <a:pt x="61" y="65"/>
                      </a:lnTo>
                      <a:lnTo>
                        <a:pt x="58" y="65"/>
                      </a:lnTo>
                      <a:lnTo>
                        <a:pt x="54" y="65"/>
                      </a:lnTo>
                      <a:lnTo>
                        <a:pt x="46" y="65"/>
                      </a:lnTo>
                      <a:lnTo>
                        <a:pt x="42" y="65"/>
                      </a:lnTo>
                      <a:lnTo>
                        <a:pt x="38" y="65"/>
                      </a:lnTo>
                      <a:lnTo>
                        <a:pt x="35" y="65"/>
                      </a:lnTo>
                      <a:lnTo>
                        <a:pt x="35" y="61"/>
                      </a:lnTo>
                      <a:lnTo>
                        <a:pt x="31" y="61"/>
                      </a:lnTo>
                      <a:lnTo>
                        <a:pt x="27" y="61"/>
                      </a:lnTo>
                      <a:lnTo>
                        <a:pt x="23" y="61"/>
                      </a:lnTo>
                      <a:lnTo>
                        <a:pt x="19" y="57"/>
                      </a:lnTo>
                      <a:lnTo>
                        <a:pt x="15" y="57"/>
                      </a:lnTo>
                      <a:lnTo>
                        <a:pt x="15" y="53"/>
                      </a:lnTo>
                      <a:lnTo>
                        <a:pt x="12" y="53"/>
                      </a:lnTo>
                      <a:lnTo>
                        <a:pt x="8" y="49"/>
                      </a:lnTo>
                      <a:lnTo>
                        <a:pt x="4" y="49"/>
                      </a:lnTo>
                      <a:lnTo>
                        <a:pt x="4" y="44"/>
                      </a:lnTo>
                      <a:lnTo>
                        <a:pt x="0" y="44"/>
                      </a:lnTo>
                      <a:lnTo>
                        <a:pt x="0" y="40"/>
                      </a:lnTo>
                      <a:lnTo>
                        <a:pt x="0" y="36"/>
                      </a:lnTo>
                      <a:lnTo>
                        <a:pt x="0" y="32"/>
                      </a:lnTo>
                      <a:lnTo>
                        <a:pt x="4" y="32"/>
                      </a:lnTo>
                      <a:lnTo>
                        <a:pt x="8" y="32"/>
                      </a:lnTo>
                      <a:lnTo>
                        <a:pt x="12" y="32"/>
                      </a:lnTo>
                      <a:lnTo>
                        <a:pt x="15" y="32"/>
                      </a:lnTo>
                      <a:lnTo>
                        <a:pt x="19" y="32"/>
                      </a:lnTo>
                      <a:lnTo>
                        <a:pt x="23" y="32"/>
                      </a:lnTo>
                      <a:lnTo>
                        <a:pt x="27" y="32"/>
                      </a:lnTo>
                      <a:lnTo>
                        <a:pt x="31" y="32"/>
                      </a:lnTo>
                      <a:lnTo>
                        <a:pt x="35" y="32"/>
                      </a:lnTo>
                      <a:lnTo>
                        <a:pt x="38" y="32"/>
                      </a:lnTo>
                      <a:lnTo>
                        <a:pt x="35" y="32"/>
                      </a:lnTo>
                      <a:lnTo>
                        <a:pt x="38" y="32"/>
                      </a:lnTo>
                      <a:lnTo>
                        <a:pt x="38" y="28"/>
                      </a:lnTo>
                      <a:lnTo>
                        <a:pt x="42" y="28"/>
                      </a:lnTo>
                      <a:lnTo>
                        <a:pt x="42" y="24"/>
                      </a:lnTo>
                      <a:lnTo>
                        <a:pt x="46" y="24"/>
                      </a:lnTo>
                      <a:lnTo>
                        <a:pt x="46" y="28"/>
                      </a:lnTo>
                      <a:lnTo>
                        <a:pt x="46" y="24"/>
                      </a:lnTo>
                      <a:lnTo>
                        <a:pt x="50" y="24"/>
                      </a:lnTo>
                      <a:lnTo>
                        <a:pt x="54" y="24"/>
                      </a:lnTo>
                      <a:lnTo>
                        <a:pt x="58" y="24"/>
                      </a:lnTo>
                      <a:lnTo>
                        <a:pt x="61" y="24"/>
                      </a:lnTo>
                      <a:lnTo>
                        <a:pt x="58" y="24"/>
                      </a:lnTo>
                      <a:lnTo>
                        <a:pt x="61" y="24"/>
                      </a:lnTo>
                      <a:lnTo>
                        <a:pt x="58" y="24"/>
                      </a:lnTo>
                      <a:lnTo>
                        <a:pt x="61" y="24"/>
                      </a:lnTo>
                      <a:lnTo>
                        <a:pt x="61" y="20"/>
                      </a:lnTo>
                      <a:lnTo>
                        <a:pt x="61" y="24"/>
                      </a:lnTo>
                      <a:lnTo>
                        <a:pt x="61" y="20"/>
                      </a:lnTo>
                      <a:lnTo>
                        <a:pt x="65" y="20"/>
                      </a:lnTo>
                      <a:lnTo>
                        <a:pt x="65" y="16"/>
                      </a:lnTo>
                      <a:lnTo>
                        <a:pt x="69" y="16"/>
                      </a:lnTo>
                      <a:lnTo>
                        <a:pt x="73" y="16"/>
                      </a:lnTo>
                      <a:lnTo>
                        <a:pt x="73" y="12"/>
                      </a:lnTo>
                      <a:lnTo>
                        <a:pt x="77" y="12"/>
                      </a:lnTo>
                      <a:close/>
                    </a:path>
                  </a:pathLst>
                </a:custGeom>
                <a:noFill/>
                <a:ln w="3175">
                  <a:solidFill>
                    <a:sysClr val="window" lastClr="FFFFFF">
                      <a:lumMod val="65000"/>
                    </a:sysClr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s-PE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857" name="Freeform 48">
                  <a:extLst>
                    <a:ext uri="{FF2B5EF4-FFF2-40B4-BE49-F238E27FC236}">
                      <a16:creationId xmlns:a16="http://schemas.microsoft.com/office/drawing/2014/main" id="{9A18750F-944E-7141-5613-3B97DB9AED1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55" y="792"/>
                  <a:ext cx="159" cy="434"/>
                </a:xfrm>
                <a:custGeom>
                  <a:avLst/>
                  <a:gdLst>
                    <a:gd name="T0" fmla="*/ 134 w 161"/>
                    <a:gd name="T1" fmla="*/ 8 h 433"/>
                    <a:gd name="T2" fmla="*/ 134 w 161"/>
                    <a:gd name="T3" fmla="*/ 29 h 433"/>
                    <a:gd name="T4" fmla="*/ 126 w 161"/>
                    <a:gd name="T5" fmla="*/ 41 h 433"/>
                    <a:gd name="T6" fmla="*/ 123 w 161"/>
                    <a:gd name="T7" fmla="*/ 57 h 433"/>
                    <a:gd name="T8" fmla="*/ 130 w 161"/>
                    <a:gd name="T9" fmla="*/ 69 h 433"/>
                    <a:gd name="T10" fmla="*/ 130 w 161"/>
                    <a:gd name="T11" fmla="*/ 81 h 433"/>
                    <a:gd name="T12" fmla="*/ 134 w 161"/>
                    <a:gd name="T13" fmla="*/ 93 h 433"/>
                    <a:gd name="T14" fmla="*/ 134 w 161"/>
                    <a:gd name="T15" fmla="*/ 110 h 433"/>
                    <a:gd name="T16" fmla="*/ 130 w 161"/>
                    <a:gd name="T17" fmla="*/ 122 h 433"/>
                    <a:gd name="T18" fmla="*/ 134 w 161"/>
                    <a:gd name="T19" fmla="*/ 130 h 433"/>
                    <a:gd name="T20" fmla="*/ 142 w 161"/>
                    <a:gd name="T21" fmla="*/ 142 h 433"/>
                    <a:gd name="T22" fmla="*/ 146 w 161"/>
                    <a:gd name="T23" fmla="*/ 162 h 433"/>
                    <a:gd name="T24" fmla="*/ 142 w 161"/>
                    <a:gd name="T25" fmla="*/ 178 h 433"/>
                    <a:gd name="T26" fmla="*/ 146 w 161"/>
                    <a:gd name="T27" fmla="*/ 199 h 433"/>
                    <a:gd name="T28" fmla="*/ 142 w 161"/>
                    <a:gd name="T29" fmla="*/ 215 h 433"/>
                    <a:gd name="T30" fmla="*/ 142 w 161"/>
                    <a:gd name="T31" fmla="*/ 231 h 433"/>
                    <a:gd name="T32" fmla="*/ 138 w 161"/>
                    <a:gd name="T33" fmla="*/ 247 h 433"/>
                    <a:gd name="T34" fmla="*/ 134 w 161"/>
                    <a:gd name="T35" fmla="*/ 267 h 433"/>
                    <a:gd name="T36" fmla="*/ 130 w 161"/>
                    <a:gd name="T37" fmla="*/ 288 h 433"/>
                    <a:gd name="T38" fmla="*/ 130 w 161"/>
                    <a:gd name="T39" fmla="*/ 308 h 433"/>
                    <a:gd name="T40" fmla="*/ 134 w 161"/>
                    <a:gd name="T41" fmla="*/ 324 h 433"/>
                    <a:gd name="T42" fmla="*/ 142 w 161"/>
                    <a:gd name="T43" fmla="*/ 340 h 433"/>
                    <a:gd name="T44" fmla="*/ 142 w 161"/>
                    <a:gd name="T45" fmla="*/ 360 h 433"/>
                    <a:gd name="T46" fmla="*/ 146 w 161"/>
                    <a:gd name="T47" fmla="*/ 377 h 433"/>
                    <a:gd name="T48" fmla="*/ 153 w 161"/>
                    <a:gd name="T49" fmla="*/ 389 h 433"/>
                    <a:gd name="T50" fmla="*/ 157 w 161"/>
                    <a:gd name="T51" fmla="*/ 405 h 433"/>
                    <a:gd name="T52" fmla="*/ 161 w 161"/>
                    <a:gd name="T53" fmla="*/ 425 h 433"/>
                    <a:gd name="T54" fmla="*/ 153 w 161"/>
                    <a:gd name="T55" fmla="*/ 429 h 433"/>
                    <a:gd name="T56" fmla="*/ 146 w 161"/>
                    <a:gd name="T57" fmla="*/ 421 h 433"/>
                    <a:gd name="T58" fmla="*/ 138 w 161"/>
                    <a:gd name="T59" fmla="*/ 401 h 433"/>
                    <a:gd name="T60" fmla="*/ 138 w 161"/>
                    <a:gd name="T61" fmla="*/ 389 h 433"/>
                    <a:gd name="T62" fmla="*/ 134 w 161"/>
                    <a:gd name="T63" fmla="*/ 377 h 433"/>
                    <a:gd name="T64" fmla="*/ 126 w 161"/>
                    <a:gd name="T65" fmla="*/ 365 h 433"/>
                    <a:gd name="T66" fmla="*/ 119 w 161"/>
                    <a:gd name="T67" fmla="*/ 360 h 433"/>
                    <a:gd name="T68" fmla="*/ 103 w 161"/>
                    <a:gd name="T69" fmla="*/ 360 h 433"/>
                    <a:gd name="T70" fmla="*/ 84 w 161"/>
                    <a:gd name="T71" fmla="*/ 356 h 433"/>
                    <a:gd name="T72" fmla="*/ 77 w 161"/>
                    <a:gd name="T73" fmla="*/ 340 h 433"/>
                    <a:gd name="T74" fmla="*/ 73 w 161"/>
                    <a:gd name="T75" fmla="*/ 324 h 433"/>
                    <a:gd name="T76" fmla="*/ 57 w 161"/>
                    <a:gd name="T77" fmla="*/ 316 h 433"/>
                    <a:gd name="T78" fmla="*/ 54 w 161"/>
                    <a:gd name="T79" fmla="*/ 304 h 433"/>
                    <a:gd name="T80" fmla="*/ 57 w 161"/>
                    <a:gd name="T81" fmla="*/ 288 h 433"/>
                    <a:gd name="T82" fmla="*/ 57 w 161"/>
                    <a:gd name="T83" fmla="*/ 267 h 433"/>
                    <a:gd name="T84" fmla="*/ 54 w 161"/>
                    <a:gd name="T85" fmla="*/ 251 h 433"/>
                    <a:gd name="T86" fmla="*/ 46 w 161"/>
                    <a:gd name="T87" fmla="*/ 235 h 433"/>
                    <a:gd name="T88" fmla="*/ 34 w 161"/>
                    <a:gd name="T89" fmla="*/ 219 h 433"/>
                    <a:gd name="T90" fmla="*/ 38 w 161"/>
                    <a:gd name="T91" fmla="*/ 203 h 433"/>
                    <a:gd name="T92" fmla="*/ 34 w 161"/>
                    <a:gd name="T93" fmla="*/ 182 h 433"/>
                    <a:gd name="T94" fmla="*/ 27 w 161"/>
                    <a:gd name="T95" fmla="*/ 170 h 433"/>
                    <a:gd name="T96" fmla="*/ 19 w 161"/>
                    <a:gd name="T97" fmla="*/ 158 h 433"/>
                    <a:gd name="T98" fmla="*/ 11 w 161"/>
                    <a:gd name="T99" fmla="*/ 142 h 433"/>
                    <a:gd name="T100" fmla="*/ 8 w 161"/>
                    <a:gd name="T101" fmla="*/ 122 h 433"/>
                    <a:gd name="T102" fmla="*/ 8 w 161"/>
                    <a:gd name="T103" fmla="*/ 101 h 433"/>
                    <a:gd name="T104" fmla="*/ 8 w 161"/>
                    <a:gd name="T105" fmla="*/ 81 h 433"/>
                    <a:gd name="T106" fmla="*/ 4 w 161"/>
                    <a:gd name="T107" fmla="*/ 61 h 4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161" h="433">
                      <a:moveTo>
                        <a:pt x="0" y="49"/>
                      </a:moveTo>
                      <a:lnTo>
                        <a:pt x="130" y="0"/>
                      </a:lnTo>
                      <a:lnTo>
                        <a:pt x="130" y="4"/>
                      </a:lnTo>
                      <a:lnTo>
                        <a:pt x="134" y="4"/>
                      </a:lnTo>
                      <a:lnTo>
                        <a:pt x="134" y="8"/>
                      </a:lnTo>
                      <a:lnTo>
                        <a:pt x="134" y="12"/>
                      </a:lnTo>
                      <a:lnTo>
                        <a:pt x="134" y="16"/>
                      </a:lnTo>
                      <a:lnTo>
                        <a:pt x="134" y="20"/>
                      </a:lnTo>
                      <a:lnTo>
                        <a:pt x="134" y="25"/>
                      </a:lnTo>
                      <a:lnTo>
                        <a:pt x="134" y="29"/>
                      </a:lnTo>
                      <a:lnTo>
                        <a:pt x="134" y="33"/>
                      </a:lnTo>
                      <a:lnTo>
                        <a:pt x="130" y="33"/>
                      </a:lnTo>
                      <a:lnTo>
                        <a:pt x="130" y="37"/>
                      </a:lnTo>
                      <a:lnTo>
                        <a:pt x="126" y="37"/>
                      </a:lnTo>
                      <a:lnTo>
                        <a:pt x="126" y="41"/>
                      </a:lnTo>
                      <a:lnTo>
                        <a:pt x="123" y="41"/>
                      </a:lnTo>
                      <a:lnTo>
                        <a:pt x="123" y="45"/>
                      </a:lnTo>
                      <a:lnTo>
                        <a:pt x="123" y="49"/>
                      </a:lnTo>
                      <a:lnTo>
                        <a:pt x="123" y="53"/>
                      </a:lnTo>
                      <a:lnTo>
                        <a:pt x="123" y="57"/>
                      </a:lnTo>
                      <a:lnTo>
                        <a:pt x="126" y="57"/>
                      </a:lnTo>
                      <a:lnTo>
                        <a:pt x="126" y="61"/>
                      </a:lnTo>
                      <a:lnTo>
                        <a:pt x="126" y="65"/>
                      </a:lnTo>
                      <a:lnTo>
                        <a:pt x="130" y="65"/>
                      </a:lnTo>
                      <a:lnTo>
                        <a:pt x="130" y="69"/>
                      </a:lnTo>
                      <a:lnTo>
                        <a:pt x="130" y="73"/>
                      </a:lnTo>
                      <a:lnTo>
                        <a:pt x="134" y="73"/>
                      </a:lnTo>
                      <a:lnTo>
                        <a:pt x="134" y="77"/>
                      </a:lnTo>
                      <a:lnTo>
                        <a:pt x="130" y="77"/>
                      </a:lnTo>
                      <a:lnTo>
                        <a:pt x="130" y="81"/>
                      </a:lnTo>
                      <a:lnTo>
                        <a:pt x="126" y="85"/>
                      </a:lnTo>
                      <a:lnTo>
                        <a:pt x="130" y="85"/>
                      </a:lnTo>
                      <a:lnTo>
                        <a:pt x="130" y="89"/>
                      </a:lnTo>
                      <a:lnTo>
                        <a:pt x="134" y="89"/>
                      </a:lnTo>
                      <a:lnTo>
                        <a:pt x="134" y="93"/>
                      </a:lnTo>
                      <a:lnTo>
                        <a:pt x="134" y="97"/>
                      </a:lnTo>
                      <a:lnTo>
                        <a:pt x="138" y="101"/>
                      </a:lnTo>
                      <a:lnTo>
                        <a:pt x="138" y="105"/>
                      </a:lnTo>
                      <a:lnTo>
                        <a:pt x="134" y="105"/>
                      </a:lnTo>
                      <a:lnTo>
                        <a:pt x="134" y="110"/>
                      </a:lnTo>
                      <a:lnTo>
                        <a:pt x="130" y="110"/>
                      </a:lnTo>
                      <a:lnTo>
                        <a:pt x="130" y="114"/>
                      </a:lnTo>
                      <a:lnTo>
                        <a:pt x="134" y="118"/>
                      </a:lnTo>
                      <a:lnTo>
                        <a:pt x="134" y="122"/>
                      </a:lnTo>
                      <a:lnTo>
                        <a:pt x="130" y="122"/>
                      </a:lnTo>
                      <a:lnTo>
                        <a:pt x="130" y="126"/>
                      </a:lnTo>
                      <a:lnTo>
                        <a:pt x="126" y="126"/>
                      </a:lnTo>
                      <a:lnTo>
                        <a:pt x="130" y="126"/>
                      </a:lnTo>
                      <a:lnTo>
                        <a:pt x="130" y="130"/>
                      </a:lnTo>
                      <a:lnTo>
                        <a:pt x="134" y="130"/>
                      </a:lnTo>
                      <a:lnTo>
                        <a:pt x="134" y="134"/>
                      </a:lnTo>
                      <a:lnTo>
                        <a:pt x="138" y="134"/>
                      </a:lnTo>
                      <a:lnTo>
                        <a:pt x="138" y="138"/>
                      </a:lnTo>
                      <a:lnTo>
                        <a:pt x="142" y="138"/>
                      </a:lnTo>
                      <a:lnTo>
                        <a:pt x="142" y="142"/>
                      </a:lnTo>
                      <a:lnTo>
                        <a:pt x="142" y="146"/>
                      </a:lnTo>
                      <a:lnTo>
                        <a:pt x="142" y="150"/>
                      </a:lnTo>
                      <a:lnTo>
                        <a:pt x="142" y="154"/>
                      </a:lnTo>
                      <a:lnTo>
                        <a:pt x="142" y="158"/>
                      </a:lnTo>
                      <a:lnTo>
                        <a:pt x="146" y="162"/>
                      </a:lnTo>
                      <a:lnTo>
                        <a:pt x="146" y="166"/>
                      </a:lnTo>
                      <a:lnTo>
                        <a:pt x="142" y="166"/>
                      </a:lnTo>
                      <a:lnTo>
                        <a:pt x="142" y="170"/>
                      </a:lnTo>
                      <a:lnTo>
                        <a:pt x="142" y="174"/>
                      </a:lnTo>
                      <a:lnTo>
                        <a:pt x="142" y="178"/>
                      </a:lnTo>
                      <a:lnTo>
                        <a:pt x="142" y="182"/>
                      </a:lnTo>
                      <a:lnTo>
                        <a:pt x="146" y="186"/>
                      </a:lnTo>
                      <a:lnTo>
                        <a:pt x="146" y="190"/>
                      </a:lnTo>
                      <a:lnTo>
                        <a:pt x="146" y="195"/>
                      </a:lnTo>
                      <a:lnTo>
                        <a:pt x="146" y="199"/>
                      </a:lnTo>
                      <a:lnTo>
                        <a:pt x="146" y="203"/>
                      </a:lnTo>
                      <a:lnTo>
                        <a:pt x="146" y="207"/>
                      </a:lnTo>
                      <a:lnTo>
                        <a:pt x="146" y="211"/>
                      </a:lnTo>
                      <a:lnTo>
                        <a:pt x="146" y="215"/>
                      </a:lnTo>
                      <a:lnTo>
                        <a:pt x="142" y="215"/>
                      </a:lnTo>
                      <a:lnTo>
                        <a:pt x="142" y="219"/>
                      </a:lnTo>
                      <a:lnTo>
                        <a:pt x="146" y="219"/>
                      </a:lnTo>
                      <a:lnTo>
                        <a:pt x="146" y="223"/>
                      </a:lnTo>
                      <a:lnTo>
                        <a:pt x="146" y="227"/>
                      </a:lnTo>
                      <a:lnTo>
                        <a:pt x="142" y="231"/>
                      </a:lnTo>
                      <a:lnTo>
                        <a:pt x="142" y="235"/>
                      </a:lnTo>
                      <a:lnTo>
                        <a:pt x="138" y="235"/>
                      </a:lnTo>
                      <a:lnTo>
                        <a:pt x="138" y="239"/>
                      </a:lnTo>
                      <a:lnTo>
                        <a:pt x="138" y="243"/>
                      </a:lnTo>
                      <a:lnTo>
                        <a:pt x="138" y="247"/>
                      </a:lnTo>
                      <a:lnTo>
                        <a:pt x="134" y="251"/>
                      </a:lnTo>
                      <a:lnTo>
                        <a:pt x="134" y="255"/>
                      </a:lnTo>
                      <a:lnTo>
                        <a:pt x="134" y="259"/>
                      </a:lnTo>
                      <a:lnTo>
                        <a:pt x="134" y="263"/>
                      </a:lnTo>
                      <a:lnTo>
                        <a:pt x="134" y="267"/>
                      </a:lnTo>
                      <a:lnTo>
                        <a:pt x="134" y="271"/>
                      </a:lnTo>
                      <a:lnTo>
                        <a:pt x="134" y="275"/>
                      </a:lnTo>
                      <a:lnTo>
                        <a:pt x="134" y="280"/>
                      </a:lnTo>
                      <a:lnTo>
                        <a:pt x="134" y="284"/>
                      </a:lnTo>
                      <a:lnTo>
                        <a:pt x="130" y="288"/>
                      </a:lnTo>
                      <a:lnTo>
                        <a:pt x="130" y="292"/>
                      </a:lnTo>
                      <a:lnTo>
                        <a:pt x="130" y="296"/>
                      </a:lnTo>
                      <a:lnTo>
                        <a:pt x="130" y="300"/>
                      </a:lnTo>
                      <a:lnTo>
                        <a:pt x="130" y="304"/>
                      </a:lnTo>
                      <a:lnTo>
                        <a:pt x="130" y="308"/>
                      </a:lnTo>
                      <a:lnTo>
                        <a:pt x="130" y="312"/>
                      </a:lnTo>
                      <a:lnTo>
                        <a:pt x="130" y="316"/>
                      </a:lnTo>
                      <a:lnTo>
                        <a:pt x="134" y="316"/>
                      </a:lnTo>
                      <a:lnTo>
                        <a:pt x="134" y="320"/>
                      </a:lnTo>
                      <a:lnTo>
                        <a:pt x="134" y="324"/>
                      </a:lnTo>
                      <a:lnTo>
                        <a:pt x="138" y="328"/>
                      </a:lnTo>
                      <a:lnTo>
                        <a:pt x="138" y="332"/>
                      </a:lnTo>
                      <a:lnTo>
                        <a:pt x="142" y="332"/>
                      </a:lnTo>
                      <a:lnTo>
                        <a:pt x="142" y="336"/>
                      </a:lnTo>
                      <a:lnTo>
                        <a:pt x="142" y="340"/>
                      </a:lnTo>
                      <a:lnTo>
                        <a:pt x="142" y="344"/>
                      </a:lnTo>
                      <a:lnTo>
                        <a:pt x="142" y="348"/>
                      </a:lnTo>
                      <a:lnTo>
                        <a:pt x="142" y="352"/>
                      </a:lnTo>
                      <a:lnTo>
                        <a:pt x="142" y="356"/>
                      </a:lnTo>
                      <a:lnTo>
                        <a:pt x="142" y="360"/>
                      </a:lnTo>
                      <a:lnTo>
                        <a:pt x="146" y="360"/>
                      </a:lnTo>
                      <a:lnTo>
                        <a:pt x="146" y="365"/>
                      </a:lnTo>
                      <a:lnTo>
                        <a:pt x="146" y="369"/>
                      </a:lnTo>
                      <a:lnTo>
                        <a:pt x="146" y="373"/>
                      </a:lnTo>
                      <a:lnTo>
                        <a:pt x="146" y="377"/>
                      </a:lnTo>
                      <a:lnTo>
                        <a:pt x="146" y="381"/>
                      </a:lnTo>
                      <a:lnTo>
                        <a:pt x="149" y="381"/>
                      </a:lnTo>
                      <a:lnTo>
                        <a:pt x="149" y="385"/>
                      </a:lnTo>
                      <a:lnTo>
                        <a:pt x="149" y="389"/>
                      </a:lnTo>
                      <a:lnTo>
                        <a:pt x="153" y="389"/>
                      </a:lnTo>
                      <a:lnTo>
                        <a:pt x="153" y="393"/>
                      </a:lnTo>
                      <a:lnTo>
                        <a:pt x="153" y="397"/>
                      </a:lnTo>
                      <a:lnTo>
                        <a:pt x="157" y="397"/>
                      </a:lnTo>
                      <a:lnTo>
                        <a:pt x="157" y="401"/>
                      </a:lnTo>
                      <a:lnTo>
                        <a:pt x="157" y="405"/>
                      </a:lnTo>
                      <a:lnTo>
                        <a:pt x="157" y="409"/>
                      </a:lnTo>
                      <a:lnTo>
                        <a:pt x="157" y="413"/>
                      </a:lnTo>
                      <a:lnTo>
                        <a:pt x="157" y="417"/>
                      </a:lnTo>
                      <a:lnTo>
                        <a:pt x="161" y="421"/>
                      </a:lnTo>
                      <a:lnTo>
                        <a:pt x="161" y="425"/>
                      </a:lnTo>
                      <a:lnTo>
                        <a:pt x="161" y="429"/>
                      </a:lnTo>
                      <a:lnTo>
                        <a:pt x="161" y="433"/>
                      </a:lnTo>
                      <a:lnTo>
                        <a:pt x="157" y="433"/>
                      </a:lnTo>
                      <a:lnTo>
                        <a:pt x="157" y="429"/>
                      </a:lnTo>
                      <a:lnTo>
                        <a:pt x="153" y="429"/>
                      </a:lnTo>
                      <a:lnTo>
                        <a:pt x="153" y="433"/>
                      </a:lnTo>
                      <a:lnTo>
                        <a:pt x="153" y="429"/>
                      </a:lnTo>
                      <a:lnTo>
                        <a:pt x="149" y="429"/>
                      </a:lnTo>
                      <a:lnTo>
                        <a:pt x="149" y="425"/>
                      </a:lnTo>
                      <a:lnTo>
                        <a:pt x="146" y="421"/>
                      </a:lnTo>
                      <a:lnTo>
                        <a:pt x="142" y="417"/>
                      </a:lnTo>
                      <a:lnTo>
                        <a:pt x="142" y="413"/>
                      </a:lnTo>
                      <a:lnTo>
                        <a:pt x="142" y="409"/>
                      </a:lnTo>
                      <a:lnTo>
                        <a:pt x="138" y="405"/>
                      </a:lnTo>
                      <a:lnTo>
                        <a:pt x="138" y="401"/>
                      </a:lnTo>
                      <a:lnTo>
                        <a:pt x="138" y="397"/>
                      </a:lnTo>
                      <a:lnTo>
                        <a:pt x="134" y="397"/>
                      </a:lnTo>
                      <a:lnTo>
                        <a:pt x="134" y="393"/>
                      </a:lnTo>
                      <a:lnTo>
                        <a:pt x="134" y="389"/>
                      </a:lnTo>
                      <a:lnTo>
                        <a:pt x="138" y="389"/>
                      </a:lnTo>
                      <a:lnTo>
                        <a:pt x="138" y="385"/>
                      </a:lnTo>
                      <a:lnTo>
                        <a:pt x="134" y="385"/>
                      </a:lnTo>
                      <a:lnTo>
                        <a:pt x="138" y="381"/>
                      </a:lnTo>
                      <a:lnTo>
                        <a:pt x="138" y="377"/>
                      </a:lnTo>
                      <a:lnTo>
                        <a:pt x="134" y="377"/>
                      </a:lnTo>
                      <a:lnTo>
                        <a:pt x="130" y="377"/>
                      </a:lnTo>
                      <a:lnTo>
                        <a:pt x="130" y="373"/>
                      </a:lnTo>
                      <a:lnTo>
                        <a:pt x="130" y="369"/>
                      </a:lnTo>
                      <a:lnTo>
                        <a:pt x="126" y="369"/>
                      </a:lnTo>
                      <a:lnTo>
                        <a:pt x="126" y="365"/>
                      </a:lnTo>
                      <a:lnTo>
                        <a:pt x="126" y="360"/>
                      </a:lnTo>
                      <a:lnTo>
                        <a:pt x="123" y="360"/>
                      </a:lnTo>
                      <a:lnTo>
                        <a:pt x="123" y="356"/>
                      </a:lnTo>
                      <a:lnTo>
                        <a:pt x="119" y="356"/>
                      </a:lnTo>
                      <a:lnTo>
                        <a:pt x="119" y="360"/>
                      </a:lnTo>
                      <a:lnTo>
                        <a:pt x="115" y="360"/>
                      </a:lnTo>
                      <a:lnTo>
                        <a:pt x="111" y="360"/>
                      </a:lnTo>
                      <a:lnTo>
                        <a:pt x="107" y="356"/>
                      </a:lnTo>
                      <a:lnTo>
                        <a:pt x="103" y="356"/>
                      </a:lnTo>
                      <a:lnTo>
                        <a:pt x="103" y="360"/>
                      </a:lnTo>
                      <a:lnTo>
                        <a:pt x="100" y="360"/>
                      </a:lnTo>
                      <a:lnTo>
                        <a:pt x="96" y="356"/>
                      </a:lnTo>
                      <a:lnTo>
                        <a:pt x="92" y="356"/>
                      </a:lnTo>
                      <a:lnTo>
                        <a:pt x="88" y="356"/>
                      </a:lnTo>
                      <a:lnTo>
                        <a:pt x="84" y="356"/>
                      </a:lnTo>
                      <a:lnTo>
                        <a:pt x="80" y="356"/>
                      </a:lnTo>
                      <a:lnTo>
                        <a:pt x="77" y="352"/>
                      </a:lnTo>
                      <a:lnTo>
                        <a:pt x="77" y="348"/>
                      </a:lnTo>
                      <a:lnTo>
                        <a:pt x="77" y="344"/>
                      </a:lnTo>
                      <a:lnTo>
                        <a:pt x="77" y="340"/>
                      </a:lnTo>
                      <a:lnTo>
                        <a:pt x="77" y="336"/>
                      </a:lnTo>
                      <a:lnTo>
                        <a:pt x="73" y="336"/>
                      </a:lnTo>
                      <a:lnTo>
                        <a:pt x="73" y="332"/>
                      </a:lnTo>
                      <a:lnTo>
                        <a:pt x="73" y="328"/>
                      </a:lnTo>
                      <a:lnTo>
                        <a:pt x="73" y="324"/>
                      </a:lnTo>
                      <a:lnTo>
                        <a:pt x="69" y="324"/>
                      </a:lnTo>
                      <a:lnTo>
                        <a:pt x="69" y="320"/>
                      </a:lnTo>
                      <a:lnTo>
                        <a:pt x="65" y="320"/>
                      </a:lnTo>
                      <a:lnTo>
                        <a:pt x="61" y="320"/>
                      </a:lnTo>
                      <a:lnTo>
                        <a:pt x="57" y="316"/>
                      </a:lnTo>
                      <a:lnTo>
                        <a:pt x="54" y="316"/>
                      </a:lnTo>
                      <a:lnTo>
                        <a:pt x="50" y="316"/>
                      </a:lnTo>
                      <a:lnTo>
                        <a:pt x="50" y="312"/>
                      </a:lnTo>
                      <a:lnTo>
                        <a:pt x="54" y="308"/>
                      </a:lnTo>
                      <a:lnTo>
                        <a:pt x="54" y="304"/>
                      </a:lnTo>
                      <a:lnTo>
                        <a:pt x="54" y="300"/>
                      </a:lnTo>
                      <a:lnTo>
                        <a:pt x="54" y="296"/>
                      </a:lnTo>
                      <a:lnTo>
                        <a:pt x="54" y="292"/>
                      </a:lnTo>
                      <a:lnTo>
                        <a:pt x="57" y="292"/>
                      </a:lnTo>
                      <a:lnTo>
                        <a:pt x="57" y="288"/>
                      </a:lnTo>
                      <a:lnTo>
                        <a:pt x="57" y="284"/>
                      </a:lnTo>
                      <a:lnTo>
                        <a:pt x="57" y="280"/>
                      </a:lnTo>
                      <a:lnTo>
                        <a:pt x="57" y="275"/>
                      </a:lnTo>
                      <a:lnTo>
                        <a:pt x="57" y="271"/>
                      </a:lnTo>
                      <a:lnTo>
                        <a:pt x="57" y="267"/>
                      </a:lnTo>
                      <a:lnTo>
                        <a:pt x="57" y="263"/>
                      </a:lnTo>
                      <a:lnTo>
                        <a:pt x="57" y="259"/>
                      </a:lnTo>
                      <a:lnTo>
                        <a:pt x="57" y="255"/>
                      </a:lnTo>
                      <a:lnTo>
                        <a:pt x="57" y="251"/>
                      </a:lnTo>
                      <a:lnTo>
                        <a:pt x="54" y="251"/>
                      </a:lnTo>
                      <a:lnTo>
                        <a:pt x="54" y="247"/>
                      </a:lnTo>
                      <a:lnTo>
                        <a:pt x="54" y="243"/>
                      </a:lnTo>
                      <a:lnTo>
                        <a:pt x="50" y="243"/>
                      </a:lnTo>
                      <a:lnTo>
                        <a:pt x="50" y="239"/>
                      </a:lnTo>
                      <a:lnTo>
                        <a:pt x="46" y="235"/>
                      </a:lnTo>
                      <a:lnTo>
                        <a:pt x="42" y="231"/>
                      </a:lnTo>
                      <a:lnTo>
                        <a:pt x="38" y="227"/>
                      </a:lnTo>
                      <a:lnTo>
                        <a:pt x="38" y="223"/>
                      </a:lnTo>
                      <a:lnTo>
                        <a:pt x="38" y="219"/>
                      </a:lnTo>
                      <a:lnTo>
                        <a:pt x="34" y="219"/>
                      </a:lnTo>
                      <a:lnTo>
                        <a:pt x="38" y="219"/>
                      </a:lnTo>
                      <a:lnTo>
                        <a:pt x="38" y="215"/>
                      </a:lnTo>
                      <a:lnTo>
                        <a:pt x="38" y="211"/>
                      </a:lnTo>
                      <a:lnTo>
                        <a:pt x="38" y="207"/>
                      </a:lnTo>
                      <a:lnTo>
                        <a:pt x="38" y="203"/>
                      </a:lnTo>
                      <a:lnTo>
                        <a:pt x="38" y="199"/>
                      </a:lnTo>
                      <a:lnTo>
                        <a:pt x="38" y="195"/>
                      </a:lnTo>
                      <a:lnTo>
                        <a:pt x="38" y="190"/>
                      </a:lnTo>
                      <a:lnTo>
                        <a:pt x="34" y="186"/>
                      </a:lnTo>
                      <a:lnTo>
                        <a:pt x="34" y="182"/>
                      </a:lnTo>
                      <a:lnTo>
                        <a:pt x="34" y="178"/>
                      </a:lnTo>
                      <a:lnTo>
                        <a:pt x="31" y="178"/>
                      </a:lnTo>
                      <a:lnTo>
                        <a:pt x="31" y="174"/>
                      </a:lnTo>
                      <a:lnTo>
                        <a:pt x="27" y="174"/>
                      </a:lnTo>
                      <a:lnTo>
                        <a:pt x="27" y="170"/>
                      </a:lnTo>
                      <a:lnTo>
                        <a:pt x="23" y="170"/>
                      </a:lnTo>
                      <a:lnTo>
                        <a:pt x="23" y="166"/>
                      </a:lnTo>
                      <a:lnTo>
                        <a:pt x="19" y="166"/>
                      </a:lnTo>
                      <a:lnTo>
                        <a:pt x="19" y="162"/>
                      </a:lnTo>
                      <a:lnTo>
                        <a:pt x="19" y="158"/>
                      </a:lnTo>
                      <a:lnTo>
                        <a:pt x="15" y="158"/>
                      </a:lnTo>
                      <a:lnTo>
                        <a:pt x="15" y="154"/>
                      </a:lnTo>
                      <a:lnTo>
                        <a:pt x="11" y="150"/>
                      </a:lnTo>
                      <a:lnTo>
                        <a:pt x="11" y="146"/>
                      </a:lnTo>
                      <a:lnTo>
                        <a:pt x="11" y="142"/>
                      </a:lnTo>
                      <a:lnTo>
                        <a:pt x="8" y="138"/>
                      </a:lnTo>
                      <a:lnTo>
                        <a:pt x="8" y="134"/>
                      </a:lnTo>
                      <a:lnTo>
                        <a:pt x="8" y="130"/>
                      </a:lnTo>
                      <a:lnTo>
                        <a:pt x="8" y="126"/>
                      </a:lnTo>
                      <a:lnTo>
                        <a:pt x="8" y="122"/>
                      </a:lnTo>
                      <a:lnTo>
                        <a:pt x="8" y="118"/>
                      </a:lnTo>
                      <a:lnTo>
                        <a:pt x="8" y="114"/>
                      </a:lnTo>
                      <a:lnTo>
                        <a:pt x="8" y="110"/>
                      </a:lnTo>
                      <a:lnTo>
                        <a:pt x="8" y="105"/>
                      </a:lnTo>
                      <a:lnTo>
                        <a:pt x="8" y="101"/>
                      </a:lnTo>
                      <a:lnTo>
                        <a:pt x="8" y="97"/>
                      </a:lnTo>
                      <a:lnTo>
                        <a:pt x="8" y="93"/>
                      </a:lnTo>
                      <a:lnTo>
                        <a:pt x="8" y="89"/>
                      </a:lnTo>
                      <a:lnTo>
                        <a:pt x="8" y="85"/>
                      </a:lnTo>
                      <a:lnTo>
                        <a:pt x="8" y="81"/>
                      </a:lnTo>
                      <a:lnTo>
                        <a:pt x="8" y="77"/>
                      </a:lnTo>
                      <a:lnTo>
                        <a:pt x="4" y="77"/>
                      </a:lnTo>
                      <a:lnTo>
                        <a:pt x="4" y="73"/>
                      </a:lnTo>
                      <a:lnTo>
                        <a:pt x="4" y="65"/>
                      </a:lnTo>
                      <a:lnTo>
                        <a:pt x="4" y="61"/>
                      </a:lnTo>
                      <a:lnTo>
                        <a:pt x="4" y="57"/>
                      </a:lnTo>
                      <a:lnTo>
                        <a:pt x="4" y="53"/>
                      </a:lnTo>
                      <a:lnTo>
                        <a:pt x="0" y="53"/>
                      </a:lnTo>
                      <a:lnTo>
                        <a:pt x="0" y="49"/>
                      </a:lnTo>
                      <a:close/>
                    </a:path>
                  </a:pathLst>
                </a:custGeom>
                <a:noFill/>
                <a:ln w="3175">
                  <a:solidFill>
                    <a:sysClr val="window" lastClr="FFFFFF">
                      <a:lumMod val="65000"/>
                    </a:sysClr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s-PE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858" name="Freeform 49">
                  <a:extLst>
                    <a:ext uri="{FF2B5EF4-FFF2-40B4-BE49-F238E27FC236}">
                      <a16:creationId xmlns:a16="http://schemas.microsoft.com/office/drawing/2014/main" id="{303C2886-6393-2FD2-D5E1-94AC0811057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975" y="829"/>
                  <a:ext cx="160" cy="292"/>
                </a:xfrm>
                <a:custGeom>
                  <a:avLst/>
                  <a:gdLst>
                    <a:gd name="T0" fmla="*/ 27 w 161"/>
                    <a:gd name="T1" fmla="*/ 97 h 291"/>
                    <a:gd name="T2" fmla="*/ 38 w 161"/>
                    <a:gd name="T3" fmla="*/ 85 h 291"/>
                    <a:gd name="T4" fmla="*/ 46 w 161"/>
                    <a:gd name="T5" fmla="*/ 68 h 291"/>
                    <a:gd name="T6" fmla="*/ 31 w 161"/>
                    <a:gd name="T7" fmla="*/ 60 h 291"/>
                    <a:gd name="T8" fmla="*/ 15 w 161"/>
                    <a:gd name="T9" fmla="*/ 56 h 291"/>
                    <a:gd name="T10" fmla="*/ 4 w 161"/>
                    <a:gd name="T11" fmla="*/ 44 h 291"/>
                    <a:gd name="T12" fmla="*/ 0 w 161"/>
                    <a:gd name="T13" fmla="*/ 28 h 291"/>
                    <a:gd name="T14" fmla="*/ 8 w 161"/>
                    <a:gd name="T15" fmla="*/ 12 h 291"/>
                    <a:gd name="T16" fmla="*/ 19 w 161"/>
                    <a:gd name="T17" fmla="*/ 4 h 291"/>
                    <a:gd name="T18" fmla="*/ 31 w 161"/>
                    <a:gd name="T19" fmla="*/ 4 h 291"/>
                    <a:gd name="T20" fmla="*/ 54 w 161"/>
                    <a:gd name="T21" fmla="*/ 4 h 291"/>
                    <a:gd name="T22" fmla="*/ 73 w 161"/>
                    <a:gd name="T23" fmla="*/ 4 h 291"/>
                    <a:gd name="T24" fmla="*/ 77 w 161"/>
                    <a:gd name="T25" fmla="*/ 20 h 291"/>
                    <a:gd name="T26" fmla="*/ 80 w 161"/>
                    <a:gd name="T27" fmla="*/ 36 h 291"/>
                    <a:gd name="T28" fmla="*/ 92 w 161"/>
                    <a:gd name="T29" fmla="*/ 44 h 291"/>
                    <a:gd name="T30" fmla="*/ 103 w 161"/>
                    <a:gd name="T31" fmla="*/ 52 h 291"/>
                    <a:gd name="T32" fmla="*/ 111 w 161"/>
                    <a:gd name="T33" fmla="*/ 64 h 291"/>
                    <a:gd name="T34" fmla="*/ 123 w 161"/>
                    <a:gd name="T35" fmla="*/ 73 h 291"/>
                    <a:gd name="T36" fmla="*/ 130 w 161"/>
                    <a:gd name="T37" fmla="*/ 85 h 291"/>
                    <a:gd name="T38" fmla="*/ 138 w 161"/>
                    <a:gd name="T39" fmla="*/ 97 h 291"/>
                    <a:gd name="T40" fmla="*/ 153 w 161"/>
                    <a:gd name="T41" fmla="*/ 101 h 291"/>
                    <a:gd name="T42" fmla="*/ 153 w 161"/>
                    <a:gd name="T43" fmla="*/ 113 h 291"/>
                    <a:gd name="T44" fmla="*/ 161 w 161"/>
                    <a:gd name="T45" fmla="*/ 125 h 291"/>
                    <a:gd name="T46" fmla="*/ 153 w 161"/>
                    <a:gd name="T47" fmla="*/ 137 h 291"/>
                    <a:gd name="T48" fmla="*/ 142 w 161"/>
                    <a:gd name="T49" fmla="*/ 149 h 291"/>
                    <a:gd name="T50" fmla="*/ 134 w 161"/>
                    <a:gd name="T51" fmla="*/ 162 h 291"/>
                    <a:gd name="T52" fmla="*/ 126 w 161"/>
                    <a:gd name="T53" fmla="*/ 174 h 291"/>
                    <a:gd name="T54" fmla="*/ 126 w 161"/>
                    <a:gd name="T55" fmla="*/ 194 h 291"/>
                    <a:gd name="T56" fmla="*/ 130 w 161"/>
                    <a:gd name="T57" fmla="*/ 214 h 291"/>
                    <a:gd name="T58" fmla="*/ 126 w 161"/>
                    <a:gd name="T59" fmla="*/ 226 h 291"/>
                    <a:gd name="T60" fmla="*/ 115 w 161"/>
                    <a:gd name="T61" fmla="*/ 234 h 291"/>
                    <a:gd name="T62" fmla="*/ 103 w 161"/>
                    <a:gd name="T63" fmla="*/ 243 h 291"/>
                    <a:gd name="T64" fmla="*/ 100 w 161"/>
                    <a:gd name="T65" fmla="*/ 259 h 291"/>
                    <a:gd name="T66" fmla="*/ 96 w 161"/>
                    <a:gd name="T67" fmla="*/ 271 h 291"/>
                    <a:gd name="T68" fmla="*/ 88 w 161"/>
                    <a:gd name="T69" fmla="*/ 283 h 291"/>
                    <a:gd name="T70" fmla="*/ 77 w 161"/>
                    <a:gd name="T71" fmla="*/ 291 h 291"/>
                    <a:gd name="T72" fmla="*/ 57 w 161"/>
                    <a:gd name="T73" fmla="*/ 291 h 291"/>
                    <a:gd name="T74" fmla="*/ 57 w 161"/>
                    <a:gd name="T75" fmla="*/ 279 h 291"/>
                    <a:gd name="T76" fmla="*/ 61 w 161"/>
                    <a:gd name="T77" fmla="*/ 271 h 291"/>
                    <a:gd name="T78" fmla="*/ 46 w 161"/>
                    <a:gd name="T79" fmla="*/ 267 h 291"/>
                    <a:gd name="T80" fmla="*/ 54 w 161"/>
                    <a:gd name="T81" fmla="*/ 255 h 291"/>
                    <a:gd name="T82" fmla="*/ 46 w 161"/>
                    <a:gd name="T83" fmla="*/ 251 h 291"/>
                    <a:gd name="T84" fmla="*/ 50 w 161"/>
                    <a:gd name="T85" fmla="*/ 238 h 291"/>
                    <a:gd name="T86" fmla="*/ 38 w 161"/>
                    <a:gd name="T87" fmla="*/ 230 h 291"/>
                    <a:gd name="T88" fmla="*/ 38 w 161"/>
                    <a:gd name="T89" fmla="*/ 210 h 291"/>
                    <a:gd name="T90" fmla="*/ 42 w 161"/>
                    <a:gd name="T91" fmla="*/ 194 h 291"/>
                    <a:gd name="T92" fmla="*/ 57 w 161"/>
                    <a:gd name="T93" fmla="*/ 190 h 291"/>
                    <a:gd name="T94" fmla="*/ 50 w 161"/>
                    <a:gd name="T95" fmla="*/ 178 h 291"/>
                    <a:gd name="T96" fmla="*/ 34 w 161"/>
                    <a:gd name="T97" fmla="*/ 174 h 291"/>
                    <a:gd name="T98" fmla="*/ 31 w 161"/>
                    <a:gd name="T99" fmla="*/ 158 h 291"/>
                    <a:gd name="T100" fmla="*/ 19 w 161"/>
                    <a:gd name="T101" fmla="*/ 145 h 291"/>
                    <a:gd name="T102" fmla="*/ 27 w 161"/>
                    <a:gd name="T103" fmla="*/ 133 h 291"/>
                    <a:gd name="T104" fmla="*/ 34 w 161"/>
                    <a:gd name="T105" fmla="*/ 121 h 291"/>
                    <a:gd name="T106" fmla="*/ 23 w 161"/>
                    <a:gd name="T107" fmla="*/ 113 h 2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161" h="291">
                      <a:moveTo>
                        <a:pt x="15" y="101"/>
                      </a:moveTo>
                      <a:lnTo>
                        <a:pt x="15" y="97"/>
                      </a:lnTo>
                      <a:lnTo>
                        <a:pt x="19" y="97"/>
                      </a:lnTo>
                      <a:lnTo>
                        <a:pt x="23" y="97"/>
                      </a:lnTo>
                      <a:lnTo>
                        <a:pt x="27" y="97"/>
                      </a:lnTo>
                      <a:lnTo>
                        <a:pt x="31" y="97"/>
                      </a:lnTo>
                      <a:lnTo>
                        <a:pt x="34" y="97"/>
                      </a:lnTo>
                      <a:lnTo>
                        <a:pt x="38" y="93"/>
                      </a:lnTo>
                      <a:lnTo>
                        <a:pt x="38" y="89"/>
                      </a:lnTo>
                      <a:lnTo>
                        <a:pt x="38" y="85"/>
                      </a:lnTo>
                      <a:lnTo>
                        <a:pt x="42" y="85"/>
                      </a:lnTo>
                      <a:lnTo>
                        <a:pt x="42" y="81"/>
                      </a:lnTo>
                      <a:lnTo>
                        <a:pt x="46" y="77"/>
                      </a:lnTo>
                      <a:lnTo>
                        <a:pt x="46" y="73"/>
                      </a:lnTo>
                      <a:lnTo>
                        <a:pt x="46" y="68"/>
                      </a:lnTo>
                      <a:lnTo>
                        <a:pt x="42" y="68"/>
                      </a:lnTo>
                      <a:lnTo>
                        <a:pt x="38" y="68"/>
                      </a:lnTo>
                      <a:lnTo>
                        <a:pt x="38" y="64"/>
                      </a:lnTo>
                      <a:lnTo>
                        <a:pt x="34" y="60"/>
                      </a:lnTo>
                      <a:lnTo>
                        <a:pt x="31" y="60"/>
                      </a:lnTo>
                      <a:lnTo>
                        <a:pt x="31" y="56"/>
                      </a:lnTo>
                      <a:lnTo>
                        <a:pt x="27" y="56"/>
                      </a:lnTo>
                      <a:lnTo>
                        <a:pt x="23" y="56"/>
                      </a:lnTo>
                      <a:lnTo>
                        <a:pt x="19" y="56"/>
                      </a:lnTo>
                      <a:lnTo>
                        <a:pt x="15" y="56"/>
                      </a:lnTo>
                      <a:lnTo>
                        <a:pt x="11" y="52"/>
                      </a:lnTo>
                      <a:lnTo>
                        <a:pt x="8" y="52"/>
                      </a:lnTo>
                      <a:lnTo>
                        <a:pt x="8" y="48"/>
                      </a:lnTo>
                      <a:lnTo>
                        <a:pt x="4" y="48"/>
                      </a:lnTo>
                      <a:lnTo>
                        <a:pt x="4" y="44"/>
                      </a:lnTo>
                      <a:lnTo>
                        <a:pt x="0" y="44"/>
                      </a:lnTo>
                      <a:lnTo>
                        <a:pt x="0" y="40"/>
                      </a:lnTo>
                      <a:lnTo>
                        <a:pt x="0" y="36"/>
                      </a:lnTo>
                      <a:lnTo>
                        <a:pt x="0" y="32"/>
                      </a:lnTo>
                      <a:lnTo>
                        <a:pt x="0" y="28"/>
                      </a:lnTo>
                      <a:lnTo>
                        <a:pt x="0" y="24"/>
                      </a:lnTo>
                      <a:lnTo>
                        <a:pt x="0" y="20"/>
                      </a:lnTo>
                      <a:lnTo>
                        <a:pt x="4" y="16"/>
                      </a:lnTo>
                      <a:lnTo>
                        <a:pt x="8" y="16"/>
                      </a:lnTo>
                      <a:lnTo>
                        <a:pt x="8" y="12"/>
                      </a:lnTo>
                      <a:lnTo>
                        <a:pt x="11" y="12"/>
                      </a:lnTo>
                      <a:lnTo>
                        <a:pt x="15" y="12"/>
                      </a:lnTo>
                      <a:lnTo>
                        <a:pt x="15" y="8"/>
                      </a:lnTo>
                      <a:lnTo>
                        <a:pt x="19" y="8"/>
                      </a:lnTo>
                      <a:lnTo>
                        <a:pt x="19" y="4"/>
                      </a:lnTo>
                      <a:lnTo>
                        <a:pt x="23" y="4"/>
                      </a:lnTo>
                      <a:lnTo>
                        <a:pt x="27" y="4"/>
                      </a:lnTo>
                      <a:lnTo>
                        <a:pt x="27" y="0"/>
                      </a:lnTo>
                      <a:lnTo>
                        <a:pt x="31" y="0"/>
                      </a:lnTo>
                      <a:lnTo>
                        <a:pt x="31" y="4"/>
                      </a:lnTo>
                      <a:lnTo>
                        <a:pt x="34" y="4"/>
                      </a:lnTo>
                      <a:lnTo>
                        <a:pt x="38" y="4"/>
                      </a:lnTo>
                      <a:lnTo>
                        <a:pt x="42" y="4"/>
                      </a:lnTo>
                      <a:lnTo>
                        <a:pt x="50" y="4"/>
                      </a:lnTo>
                      <a:lnTo>
                        <a:pt x="54" y="4"/>
                      </a:lnTo>
                      <a:lnTo>
                        <a:pt x="57" y="4"/>
                      </a:lnTo>
                      <a:lnTo>
                        <a:pt x="61" y="4"/>
                      </a:lnTo>
                      <a:lnTo>
                        <a:pt x="65" y="4"/>
                      </a:lnTo>
                      <a:lnTo>
                        <a:pt x="69" y="4"/>
                      </a:lnTo>
                      <a:lnTo>
                        <a:pt x="73" y="4"/>
                      </a:lnTo>
                      <a:lnTo>
                        <a:pt x="73" y="8"/>
                      </a:lnTo>
                      <a:lnTo>
                        <a:pt x="73" y="12"/>
                      </a:lnTo>
                      <a:lnTo>
                        <a:pt x="73" y="16"/>
                      </a:lnTo>
                      <a:lnTo>
                        <a:pt x="73" y="20"/>
                      </a:lnTo>
                      <a:lnTo>
                        <a:pt x="77" y="20"/>
                      </a:lnTo>
                      <a:lnTo>
                        <a:pt x="77" y="24"/>
                      </a:lnTo>
                      <a:lnTo>
                        <a:pt x="77" y="28"/>
                      </a:lnTo>
                      <a:lnTo>
                        <a:pt x="80" y="28"/>
                      </a:lnTo>
                      <a:lnTo>
                        <a:pt x="80" y="32"/>
                      </a:lnTo>
                      <a:lnTo>
                        <a:pt x="80" y="36"/>
                      </a:lnTo>
                      <a:lnTo>
                        <a:pt x="84" y="36"/>
                      </a:lnTo>
                      <a:lnTo>
                        <a:pt x="84" y="40"/>
                      </a:lnTo>
                      <a:lnTo>
                        <a:pt x="88" y="40"/>
                      </a:lnTo>
                      <a:lnTo>
                        <a:pt x="92" y="40"/>
                      </a:lnTo>
                      <a:lnTo>
                        <a:pt x="92" y="44"/>
                      </a:lnTo>
                      <a:lnTo>
                        <a:pt x="96" y="44"/>
                      </a:lnTo>
                      <a:lnTo>
                        <a:pt x="96" y="48"/>
                      </a:lnTo>
                      <a:lnTo>
                        <a:pt x="96" y="52"/>
                      </a:lnTo>
                      <a:lnTo>
                        <a:pt x="100" y="52"/>
                      </a:lnTo>
                      <a:lnTo>
                        <a:pt x="103" y="52"/>
                      </a:lnTo>
                      <a:lnTo>
                        <a:pt x="103" y="56"/>
                      </a:lnTo>
                      <a:lnTo>
                        <a:pt x="107" y="56"/>
                      </a:lnTo>
                      <a:lnTo>
                        <a:pt x="107" y="60"/>
                      </a:lnTo>
                      <a:lnTo>
                        <a:pt x="111" y="60"/>
                      </a:lnTo>
                      <a:lnTo>
                        <a:pt x="111" y="64"/>
                      </a:lnTo>
                      <a:lnTo>
                        <a:pt x="115" y="64"/>
                      </a:lnTo>
                      <a:lnTo>
                        <a:pt x="119" y="64"/>
                      </a:lnTo>
                      <a:lnTo>
                        <a:pt x="119" y="68"/>
                      </a:lnTo>
                      <a:lnTo>
                        <a:pt x="123" y="68"/>
                      </a:lnTo>
                      <a:lnTo>
                        <a:pt x="123" y="73"/>
                      </a:lnTo>
                      <a:lnTo>
                        <a:pt x="123" y="77"/>
                      </a:lnTo>
                      <a:lnTo>
                        <a:pt x="126" y="77"/>
                      </a:lnTo>
                      <a:lnTo>
                        <a:pt x="126" y="81"/>
                      </a:lnTo>
                      <a:lnTo>
                        <a:pt x="126" y="85"/>
                      </a:lnTo>
                      <a:lnTo>
                        <a:pt x="130" y="85"/>
                      </a:lnTo>
                      <a:lnTo>
                        <a:pt x="130" y="89"/>
                      </a:lnTo>
                      <a:lnTo>
                        <a:pt x="134" y="89"/>
                      </a:lnTo>
                      <a:lnTo>
                        <a:pt x="134" y="93"/>
                      </a:lnTo>
                      <a:lnTo>
                        <a:pt x="138" y="93"/>
                      </a:lnTo>
                      <a:lnTo>
                        <a:pt x="138" y="97"/>
                      </a:lnTo>
                      <a:lnTo>
                        <a:pt x="142" y="97"/>
                      </a:lnTo>
                      <a:lnTo>
                        <a:pt x="146" y="97"/>
                      </a:lnTo>
                      <a:lnTo>
                        <a:pt x="149" y="97"/>
                      </a:lnTo>
                      <a:lnTo>
                        <a:pt x="153" y="97"/>
                      </a:lnTo>
                      <a:lnTo>
                        <a:pt x="153" y="101"/>
                      </a:lnTo>
                      <a:lnTo>
                        <a:pt x="157" y="101"/>
                      </a:lnTo>
                      <a:lnTo>
                        <a:pt x="157" y="105"/>
                      </a:lnTo>
                      <a:lnTo>
                        <a:pt x="153" y="105"/>
                      </a:lnTo>
                      <a:lnTo>
                        <a:pt x="153" y="109"/>
                      </a:lnTo>
                      <a:lnTo>
                        <a:pt x="153" y="113"/>
                      </a:lnTo>
                      <a:lnTo>
                        <a:pt x="157" y="113"/>
                      </a:lnTo>
                      <a:lnTo>
                        <a:pt x="157" y="117"/>
                      </a:lnTo>
                      <a:lnTo>
                        <a:pt x="157" y="121"/>
                      </a:lnTo>
                      <a:lnTo>
                        <a:pt x="161" y="121"/>
                      </a:lnTo>
                      <a:lnTo>
                        <a:pt x="161" y="125"/>
                      </a:lnTo>
                      <a:lnTo>
                        <a:pt x="157" y="125"/>
                      </a:lnTo>
                      <a:lnTo>
                        <a:pt x="157" y="129"/>
                      </a:lnTo>
                      <a:lnTo>
                        <a:pt x="157" y="133"/>
                      </a:lnTo>
                      <a:lnTo>
                        <a:pt x="153" y="133"/>
                      </a:lnTo>
                      <a:lnTo>
                        <a:pt x="153" y="137"/>
                      </a:lnTo>
                      <a:lnTo>
                        <a:pt x="149" y="141"/>
                      </a:lnTo>
                      <a:lnTo>
                        <a:pt x="149" y="145"/>
                      </a:lnTo>
                      <a:lnTo>
                        <a:pt x="146" y="145"/>
                      </a:lnTo>
                      <a:lnTo>
                        <a:pt x="146" y="149"/>
                      </a:lnTo>
                      <a:lnTo>
                        <a:pt x="142" y="149"/>
                      </a:lnTo>
                      <a:lnTo>
                        <a:pt x="138" y="149"/>
                      </a:lnTo>
                      <a:lnTo>
                        <a:pt x="138" y="153"/>
                      </a:lnTo>
                      <a:lnTo>
                        <a:pt x="138" y="158"/>
                      </a:lnTo>
                      <a:lnTo>
                        <a:pt x="134" y="158"/>
                      </a:lnTo>
                      <a:lnTo>
                        <a:pt x="134" y="162"/>
                      </a:lnTo>
                      <a:lnTo>
                        <a:pt x="134" y="166"/>
                      </a:lnTo>
                      <a:lnTo>
                        <a:pt x="130" y="166"/>
                      </a:lnTo>
                      <a:lnTo>
                        <a:pt x="130" y="170"/>
                      </a:lnTo>
                      <a:lnTo>
                        <a:pt x="126" y="170"/>
                      </a:lnTo>
                      <a:lnTo>
                        <a:pt x="126" y="174"/>
                      </a:lnTo>
                      <a:lnTo>
                        <a:pt x="126" y="178"/>
                      </a:lnTo>
                      <a:lnTo>
                        <a:pt x="126" y="182"/>
                      </a:lnTo>
                      <a:lnTo>
                        <a:pt x="126" y="186"/>
                      </a:lnTo>
                      <a:lnTo>
                        <a:pt x="126" y="190"/>
                      </a:lnTo>
                      <a:lnTo>
                        <a:pt x="126" y="194"/>
                      </a:lnTo>
                      <a:lnTo>
                        <a:pt x="126" y="198"/>
                      </a:lnTo>
                      <a:lnTo>
                        <a:pt x="130" y="202"/>
                      </a:lnTo>
                      <a:lnTo>
                        <a:pt x="130" y="206"/>
                      </a:lnTo>
                      <a:lnTo>
                        <a:pt x="130" y="210"/>
                      </a:lnTo>
                      <a:lnTo>
                        <a:pt x="130" y="214"/>
                      </a:lnTo>
                      <a:lnTo>
                        <a:pt x="130" y="218"/>
                      </a:lnTo>
                      <a:lnTo>
                        <a:pt x="126" y="218"/>
                      </a:lnTo>
                      <a:lnTo>
                        <a:pt x="126" y="222"/>
                      </a:lnTo>
                      <a:lnTo>
                        <a:pt x="130" y="222"/>
                      </a:lnTo>
                      <a:lnTo>
                        <a:pt x="126" y="226"/>
                      </a:lnTo>
                      <a:lnTo>
                        <a:pt x="123" y="226"/>
                      </a:lnTo>
                      <a:lnTo>
                        <a:pt x="123" y="230"/>
                      </a:lnTo>
                      <a:lnTo>
                        <a:pt x="119" y="230"/>
                      </a:lnTo>
                      <a:lnTo>
                        <a:pt x="115" y="230"/>
                      </a:lnTo>
                      <a:lnTo>
                        <a:pt x="115" y="234"/>
                      </a:lnTo>
                      <a:lnTo>
                        <a:pt x="111" y="234"/>
                      </a:lnTo>
                      <a:lnTo>
                        <a:pt x="111" y="238"/>
                      </a:lnTo>
                      <a:lnTo>
                        <a:pt x="107" y="238"/>
                      </a:lnTo>
                      <a:lnTo>
                        <a:pt x="107" y="243"/>
                      </a:lnTo>
                      <a:lnTo>
                        <a:pt x="103" y="243"/>
                      </a:lnTo>
                      <a:lnTo>
                        <a:pt x="103" y="247"/>
                      </a:lnTo>
                      <a:lnTo>
                        <a:pt x="103" y="251"/>
                      </a:lnTo>
                      <a:lnTo>
                        <a:pt x="100" y="251"/>
                      </a:lnTo>
                      <a:lnTo>
                        <a:pt x="100" y="255"/>
                      </a:lnTo>
                      <a:lnTo>
                        <a:pt x="100" y="259"/>
                      </a:lnTo>
                      <a:lnTo>
                        <a:pt x="96" y="259"/>
                      </a:lnTo>
                      <a:lnTo>
                        <a:pt x="100" y="263"/>
                      </a:lnTo>
                      <a:lnTo>
                        <a:pt x="96" y="263"/>
                      </a:lnTo>
                      <a:lnTo>
                        <a:pt x="96" y="267"/>
                      </a:lnTo>
                      <a:lnTo>
                        <a:pt x="96" y="271"/>
                      </a:lnTo>
                      <a:lnTo>
                        <a:pt x="92" y="271"/>
                      </a:lnTo>
                      <a:lnTo>
                        <a:pt x="92" y="275"/>
                      </a:lnTo>
                      <a:lnTo>
                        <a:pt x="92" y="279"/>
                      </a:lnTo>
                      <a:lnTo>
                        <a:pt x="88" y="279"/>
                      </a:lnTo>
                      <a:lnTo>
                        <a:pt x="88" y="283"/>
                      </a:lnTo>
                      <a:lnTo>
                        <a:pt x="88" y="287"/>
                      </a:lnTo>
                      <a:lnTo>
                        <a:pt x="84" y="287"/>
                      </a:lnTo>
                      <a:lnTo>
                        <a:pt x="84" y="291"/>
                      </a:lnTo>
                      <a:lnTo>
                        <a:pt x="80" y="291"/>
                      </a:lnTo>
                      <a:lnTo>
                        <a:pt x="77" y="291"/>
                      </a:lnTo>
                      <a:lnTo>
                        <a:pt x="73" y="291"/>
                      </a:lnTo>
                      <a:lnTo>
                        <a:pt x="69" y="291"/>
                      </a:lnTo>
                      <a:lnTo>
                        <a:pt x="65" y="291"/>
                      </a:lnTo>
                      <a:lnTo>
                        <a:pt x="61" y="291"/>
                      </a:lnTo>
                      <a:lnTo>
                        <a:pt x="57" y="291"/>
                      </a:lnTo>
                      <a:lnTo>
                        <a:pt x="54" y="291"/>
                      </a:lnTo>
                      <a:lnTo>
                        <a:pt x="54" y="287"/>
                      </a:lnTo>
                      <a:lnTo>
                        <a:pt x="54" y="283"/>
                      </a:lnTo>
                      <a:lnTo>
                        <a:pt x="57" y="283"/>
                      </a:lnTo>
                      <a:lnTo>
                        <a:pt x="57" y="279"/>
                      </a:lnTo>
                      <a:lnTo>
                        <a:pt x="54" y="279"/>
                      </a:lnTo>
                      <a:lnTo>
                        <a:pt x="54" y="275"/>
                      </a:lnTo>
                      <a:lnTo>
                        <a:pt x="57" y="275"/>
                      </a:lnTo>
                      <a:lnTo>
                        <a:pt x="57" y="271"/>
                      </a:lnTo>
                      <a:lnTo>
                        <a:pt x="61" y="271"/>
                      </a:lnTo>
                      <a:lnTo>
                        <a:pt x="57" y="271"/>
                      </a:lnTo>
                      <a:lnTo>
                        <a:pt x="54" y="271"/>
                      </a:lnTo>
                      <a:lnTo>
                        <a:pt x="54" y="267"/>
                      </a:lnTo>
                      <a:lnTo>
                        <a:pt x="50" y="267"/>
                      </a:lnTo>
                      <a:lnTo>
                        <a:pt x="46" y="267"/>
                      </a:lnTo>
                      <a:lnTo>
                        <a:pt x="46" y="263"/>
                      </a:lnTo>
                      <a:lnTo>
                        <a:pt x="50" y="263"/>
                      </a:lnTo>
                      <a:lnTo>
                        <a:pt x="54" y="263"/>
                      </a:lnTo>
                      <a:lnTo>
                        <a:pt x="54" y="259"/>
                      </a:lnTo>
                      <a:lnTo>
                        <a:pt x="54" y="255"/>
                      </a:lnTo>
                      <a:lnTo>
                        <a:pt x="50" y="255"/>
                      </a:lnTo>
                      <a:lnTo>
                        <a:pt x="46" y="255"/>
                      </a:lnTo>
                      <a:lnTo>
                        <a:pt x="42" y="255"/>
                      </a:lnTo>
                      <a:lnTo>
                        <a:pt x="42" y="251"/>
                      </a:lnTo>
                      <a:lnTo>
                        <a:pt x="46" y="251"/>
                      </a:lnTo>
                      <a:lnTo>
                        <a:pt x="50" y="251"/>
                      </a:lnTo>
                      <a:lnTo>
                        <a:pt x="54" y="247"/>
                      </a:lnTo>
                      <a:lnTo>
                        <a:pt x="50" y="247"/>
                      </a:lnTo>
                      <a:lnTo>
                        <a:pt x="50" y="243"/>
                      </a:lnTo>
                      <a:lnTo>
                        <a:pt x="50" y="238"/>
                      </a:lnTo>
                      <a:lnTo>
                        <a:pt x="50" y="234"/>
                      </a:lnTo>
                      <a:lnTo>
                        <a:pt x="46" y="234"/>
                      </a:lnTo>
                      <a:lnTo>
                        <a:pt x="46" y="230"/>
                      </a:lnTo>
                      <a:lnTo>
                        <a:pt x="42" y="230"/>
                      </a:lnTo>
                      <a:lnTo>
                        <a:pt x="38" y="230"/>
                      </a:lnTo>
                      <a:lnTo>
                        <a:pt x="38" y="226"/>
                      </a:lnTo>
                      <a:lnTo>
                        <a:pt x="38" y="222"/>
                      </a:lnTo>
                      <a:lnTo>
                        <a:pt x="38" y="218"/>
                      </a:lnTo>
                      <a:lnTo>
                        <a:pt x="38" y="214"/>
                      </a:lnTo>
                      <a:lnTo>
                        <a:pt x="38" y="210"/>
                      </a:lnTo>
                      <a:lnTo>
                        <a:pt x="38" y="206"/>
                      </a:lnTo>
                      <a:lnTo>
                        <a:pt x="38" y="202"/>
                      </a:lnTo>
                      <a:lnTo>
                        <a:pt x="38" y="198"/>
                      </a:lnTo>
                      <a:lnTo>
                        <a:pt x="42" y="198"/>
                      </a:lnTo>
                      <a:lnTo>
                        <a:pt x="42" y="194"/>
                      </a:lnTo>
                      <a:lnTo>
                        <a:pt x="46" y="194"/>
                      </a:lnTo>
                      <a:lnTo>
                        <a:pt x="50" y="194"/>
                      </a:lnTo>
                      <a:lnTo>
                        <a:pt x="54" y="194"/>
                      </a:lnTo>
                      <a:lnTo>
                        <a:pt x="57" y="194"/>
                      </a:lnTo>
                      <a:lnTo>
                        <a:pt x="57" y="190"/>
                      </a:lnTo>
                      <a:lnTo>
                        <a:pt x="54" y="190"/>
                      </a:lnTo>
                      <a:lnTo>
                        <a:pt x="54" y="186"/>
                      </a:lnTo>
                      <a:lnTo>
                        <a:pt x="50" y="186"/>
                      </a:lnTo>
                      <a:lnTo>
                        <a:pt x="50" y="182"/>
                      </a:lnTo>
                      <a:lnTo>
                        <a:pt x="50" y="178"/>
                      </a:lnTo>
                      <a:lnTo>
                        <a:pt x="46" y="178"/>
                      </a:lnTo>
                      <a:lnTo>
                        <a:pt x="42" y="178"/>
                      </a:lnTo>
                      <a:lnTo>
                        <a:pt x="38" y="178"/>
                      </a:lnTo>
                      <a:lnTo>
                        <a:pt x="34" y="178"/>
                      </a:lnTo>
                      <a:lnTo>
                        <a:pt x="34" y="174"/>
                      </a:lnTo>
                      <a:lnTo>
                        <a:pt x="31" y="174"/>
                      </a:lnTo>
                      <a:lnTo>
                        <a:pt x="31" y="170"/>
                      </a:lnTo>
                      <a:lnTo>
                        <a:pt x="31" y="166"/>
                      </a:lnTo>
                      <a:lnTo>
                        <a:pt x="31" y="162"/>
                      </a:lnTo>
                      <a:lnTo>
                        <a:pt x="31" y="158"/>
                      </a:lnTo>
                      <a:lnTo>
                        <a:pt x="27" y="153"/>
                      </a:lnTo>
                      <a:lnTo>
                        <a:pt x="27" y="149"/>
                      </a:lnTo>
                      <a:lnTo>
                        <a:pt x="27" y="145"/>
                      </a:lnTo>
                      <a:lnTo>
                        <a:pt x="23" y="145"/>
                      </a:lnTo>
                      <a:lnTo>
                        <a:pt x="19" y="145"/>
                      </a:lnTo>
                      <a:lnTo>
                        <a:pt x="19" y="141"/>
                      </a:lnTo>
                      <a:lnTo>
                        <a:pt x="19" y="137"/>
                      </a:lnTo>
                      <a:lnTo>
                        <a:pt x="23" y="137"/>
                      </a:lnTo>
                      <a:lnTo>
                        <a:pt x="23" y="133"/>
                      </a:lnTo>
                      <a:lnTo>
                        <a:pt x="27" y="133"/>
                      </a:lnTo>
                      <a:lnTo>
                        <a:pt x="27" y="129"/>
                      </a:lnTo>
                      <a:lnTo>
                        <a:pt x="27" y="125"/>
                      </a:lnTo>
                      <a:lnTo>
                        <a:pt x="31" y="125"/>
                      </a:lnTo>
                      <a:lnTo>
                        <a:pt x="34" y="125"/>
                      </a:lnTo>
                      <a:lnTo>
                        <a:pt x="34" y="121"/>
                      </a:lnTo>
                      <a:lnTo>
                        <a:pt x="34" y="117"/>
                      </a:lnTo>
                      <a:lnTo>
                        <a:pt x="31" y="117"/>
                      </a:lnTo>
                      <a:lnTo>
                        <a:pt x="31" y="113"/>
                      </a:lnTo>
                      <a:lnTo>
                        <a:pt x="27" y="113"/>
                      </a:lnTo>
                      <a:lnTo>
                        <a:pt x="23" y="113"/>
                      </a:lnTo>
                      <a:lnTo>
                        <a:pt x="19" y="113"/>
                      </a:lnTo>
                      <a:lnTo>
                        <a:pt x="15" y="109"/>
                      </a:lnTo>
                      <a:lnTo>
                        <a:pt x="15" y="105"/>
                      </a:lnTo>
                      <a:lnTo>
                        <a:pt x="15" y="101"/>
                      </a:lnTo>
                      <a:close/>
                    </a:path>
                  </a:pathLst>
                </a:custGeom>
                <a:noFill/>
                <a:ln w="3175">
                  <a:solidFill>
                    <a:sysClr val="window" lastClr="FFFFFF">
                      <a:lumMod val="65000"/>
                    </a:sysClr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s-PE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859" name="Freeform 50">
                  <a:extLst>
                    <a:ext uri="{FF2B5EF4-FFF2-40B4-BE49-F238E27FC236}">
                      <a16:creationId xmlns:a16="http://schemas.microsoft.com/office/drawing/2014/main" id="{2215897D-2013-9C5C-948F-AD4DEB78528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63" y="841"/>
                  <a:ext cx="147" cy="321"/>
                </a:xfrm>
                <a:custGeom>
                  <a:avLst/>
                  <a:gdLst>
                    <a:gd name="T0" fmla="*/ 15 w 149"/>
                    <a:gd name="T1" fmla="*/ 109 h 320"/>
                    <a:gd name="T2" fmla="*/ 19 w 149"/>
                    <a:gd name="T3" fmla="*/ 105 h 320"/>
                    <a:gd name="T4" fmla="*/ 23 w 149"/>
                    <a:gd name="T5" fmla="*/ 93 h 320"/>
                    <a:gd name="T6" fmla="*/ 19 w 149"/>
                    <a:gd name="T7" fmla="*/ 89 h 320"/>
                    <a:gd name="T8" fmla="*/ 19 w 149"/>
                    <a:gd name="T9" fmla="*/ 81 h 320"/>
                    <a:gd name="T10" fmla="*/ 27 w 149"/>
                    <a:gd name="T11" fmla="*/ 73 h 320"/>
                    <a:gd name="T12" fmla="*/ 34 w 149"/>
                    <a:gd name="T13" fmla="*/ 61 h 320"/>
                    <a:gd name="T14" fmla="*/ 42 w 149"/>
                    <a:gd name="T15" fmla="*/ 52 h 320"/>
                    <a:gd name="T16" fmla="*/ 50 w 149"/>
                    <a:gd name="T17" fmla="*/ 44 h 320"/>
                    <a:gd name="T18" fmla="*/ 54 w 149"/>
                    <a:gd name="T19" fmla="*/ 32 h 320"/>
                    <a:gd name="T20" fmla="*/ 57 w 149"/>
                    <a:gd name="T21" fmla="*/ 20 h 320"/>
                    <a:gd name="T22" fmla="*/ 65 w 149"/>
                    <a:gd name="T23" fmla="*/ 12 h 320"/>
                    <a:gd name="T24" fmla="*/ 77 w 149"/>
                    <a:gd name="T25" fmla="*/ 8 h 320"/>
                    <a:gd name="T26" fmla="*/ 84 w 149"/>
                    <a:gd name="T27" fmla="*/ 0 h 320"/>
                    <a:gd name="T28" fmla="*/ 96 w 149"/>
                    <a:gd name="T29" fmla="*/ 8 h 320"/>
                    <a:gd name="T30" fmla="*/ 96 w 149"/>
                    <a:gd name="T31" fmla="*/ 28 h 320"/>
                    <a:gd name="T32" fmla="*/ 100 w 149"/>
                    <a:gd name="T33" fmla="*/ 40 h 320"/>
                    <a:gd name="T34" fmla="*/ 100 w 149"/>
                    <a:gd name="T35" fmla="*/ 56 h 320"/>
                    <a:gd name="T36" fmla="*/ 100 w 149"/>
                    <a:gd name="T37" fmla="*/ 73 h 320"/>
                    <a:gd name="T38" fmla="*/ 100 w 149"/>
                    <a:gd name="T39" fmla="*/ 89 h 320"/>
                    <a:gd name="T40" fmla="*/ 107 w 149"/>
                    <a:gd name="T41" fmla="*/ 105 h 320"/>
                    <a:gd name="T42" fmla="*/ 111 w 149"/>
                    <a:gd name="T43" fmla="*/ 117 h 320"/>
                    <a:gd name="T44" fmla="*/ 119 w 149"/>
                    <a:gd name="T45" fmla="*/ 125 h 320"/>
                    <a:gd name="T46" fmla="*/ 126 w 149"/>
                    <a:gd name="T47" fmla="*/ 133 h 320"/>
                    <a:gd name="T48" fmla="*/ 130 w 149"/>
                    <a:gd name="T49" fmla="*/ 150 h 320"/>
                    <a:gd name="T50" fmla="*/ 130 w 149"/>
                    <a:gd name="T51" fmla="*/ 166 h 320"/>
                    <a:gd name="T52" fmla="*/ 130 w 149"/>
                    <a:gd name="T53" fmla="*/ 174 h 320"/>
                    <a:gd name="T54" fmla="*/ 142 w 149"/>
                    <a:gd name="T55" fmla="*/ 190 h 320"/>
                    <a:gd name="T56" fmla="*/ 146 w 149"/>
                    <a:gd name="T57" fmla="*/ 202 h 320"/>
                    <a:gd name="T58" fmla="*/ 149 w 149"/>
                    <a:gd name="T59" fmla="*/ 214 h 320"/>
                    <a:gd name="T60" fmla="*/ 149 w 149"/>
                    <a:gd name="T61" fmla="*/ 231 h 320"/>
                    <a:gd name="T62" fmla="*/ 146 w 149"/>
                    <a:gd name="T63" fmla="*/ 243 h 320"/>
                    <a:gd name="T64" fmla="*/ 146 w 149"/>
                    <a:gd name="T65" fmla="*/ 259 h 320"/>
                    <a:gd name="T66" fmla="*/ 142 w 149"/>
                    <a:gd name="T67" fmla="*/ 279 h 320"/>
                    <a:gd name="T68" fmla="*/ 142 w 149"/>
                    <a:gd name="T69" fmla="*/ 295 h 320"/>
                    <a:gd name="T70" fmla="*/ 146 w 149"/>
                    <a:gd name="T71" fmla="*/ 311 h 320"/>
                    <a:gd name="T72" fmla="*/ 138 w 149"/>
                    <a:gd name="T73" fmla="*/ 320 h 320"/>
                    <a:gd name="T74" fmla="*/ 126 w 149"/>
                    <a:gd name="T75" fmla="*/ 316 h 320"/>
                    <a:gd name="T76" fmla="*/ 115 w 149"/>
                    <a:gd name="T77" fmla="*/ 311 h 320"/>
                    <a:gd name="T78" fmla="*/ 100 w 149"/>
                    <a:gd name="T79" fmla="*/ 311 h 320"/>
                    <a:gd name="T80" fmla="*/ 84 w 149"/>
                    <a:gd name="T81" fmla="*/ 311 h 320"/>
                    <a:gd name="T82" fmla="*/ 69 w 149"/>
                    <a:gd name="T83" fmla="*/ 307 h 320"/>
                    <a:gd name="T84" fmla="*/ 57 w 149"/>
                    <a:gd name="T85" fmla="*/ 303 h 320"/>
                    <a:gd name="T86" fmla="*/ 46 w 149"/>
                    <a:gd name="T87" fmla="*/ 299 h 320"/>
                    <a:gd name="T88" fmla="*/ 46 w 149"/>
                    <a:gd name="T89" fmla="*/ 283 h 320"/>
                    <a:gd name="T90" fmla="*/ 38 w 149"/>
                    <a:gd name="T91" fmla="*/ 291 h 320"/>
                    <a:gd name="T92" fmla="*/ 31 w 149"/>
                    <a:gd name="T93" fmla="*/ 279 h 320"/>
                    <a:gd name="T94" fmla="*/ 27 w 149"/>
                    <a:gd name="T95" fmla="*/ 291 h 320"/>
                    <a:gd name="T96" fmla="*/ 23 w 149"/>
                    <a:gd name="T97" fmla="*/ 283 h 320"/>
                    <a:gd name="T98" fmla="*/ 31 w 149"/>
                    <a:gd name="T99" fmla="*/ 271 h 320"/>
                    <a:gd name="T100" fmla="*/ 31 w 149"/>
                    <a:gd name="T101" fmla="*/ 263 h 320"/>
                    <a:gd name="T102" fmla="*/ 27 w 149"/>
                    <a:gd name="T103" fmla="*/ 251 h 320"/>
                    <a:gd name="T104" fmla="*/ 27 w 149"/>
                    <a:gd name="T105" fmla="*/ 235 h 320"/>
                    <a:gd name="T106" fmla="*/ 23 w 149"/>
                    <a:gd name="T107" fmla="*/ 218 h 320"/>
                    <a:gd name="T108" fmla="*/ 19 w 149"/>
                    <a:gd name="T109" fmla="*/ 206 h 320"/>
                    <a:gd name="T110" fmla="*/ 15 w 149"/>
                    <a:gd name="T111" fmla="*/ 194 h 320"/>
                    <a:gd name="T112" fmla="*/ 23 w 149"/>
                    <a:gd name="T113" fmla="*/ 182 h 320"/>
                    <a:gd name="T114" fmla="*/ 15 w 149"/>
                    <a:gd name="T115" fmla="*/ 174 h 320"/>
                    <a:gd name="T116" fmla="*/ 15 w 149"/>
                    <a:gd name="T117" fmla="*/ 158 h 320"/>
                    <a:gd name="T118" fmla="*/ 11 w 149"/>
                    <a:gd name="T119" fmla="*/ 146 h 320"/>
                    <a:gd name="T120" fmla="*/ 0 w 149"/>
                    <a:gd name="T121" fmla="*/ 141 h 320"/>
                    <a:gd name="T122" fmla="*/ 0 w 149"/>
                    <a:gd name="T123" fmla="*/ 125 h 320"/>
                    <a:gd name="T124" fmla="*/ 8 w 149"/>
                    <a:gd name="T125" fmla="*/ 117 h 3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149" h="320">
                      <a:moveTo>
                        <a:pt x="8" y="113"/>
                      </a:moveTo>
                      <a:lnTo>
                        <a:pt x="11" y="113"/>
                      </a:lnTo>
                      <a:lnTo>
                        <a:pt x="11" y="109"/>
                      </a:lnTo>
                      <a:lnTo>
                        <a:pt x="15" y="109"/>
                      </a:lnTo>
                      <a:lnTo>
                        <a:pt x="15" y="113"/>
                      </a:lnTo>
                      <a:lnTo>
                        <a:pt x="15" y="109"/>
                      </a:lnTo>
                      <a:lnTo>
                        <a:pt x="19" y="109"/>
                      </a:lnTo>
                      <a:lnTo>
                        <a:pt x="19" y="105"/>
                      </a:lnTo>
                      <a:lnTo>
                        <a:pt x="23" y="105"/>
                      </a:lnTo>
                      <a:lnTo>
                        <a:pt x="23" y="101"/>
                      </a:lnTo>
                      <a:lnTo>
                        <a:pt x="23" y="97"/>
                      </a:lnTo>
                      <a:lnTo>
                        <a:pt x="23" y="93"/>
                      </a:lnTo>
                      <a:lnTo>
                        <a:pt x="23" y="89"/>
                      </a:lnTo>
                      <a:lnTo>
                        <a:pt x="19" y="89"/>
                      </a:lnTo>
                      <a:lnTo>
                        <a:pt x="19" y="93"/>
                      </a:lnTo>
                      <a:lnTo>
                        <a:pt x="19" y="89"/>
                      </a:lnTo>
                      <a:lnTo>
                        <a:pt x="15" y="89"/>
                      </a:lnTo>
                      <a:lnTo>
                        <a:pt x="15" y="85"/>
                      </a:lnTo>
                      <a:lnTo>
                        <a:pt x="15" y="81"/>
                      </a:lnTo>
                      <a:lnTo>
                        <a:pt x="19" y="81"/>
                      </a:lnTo>
                      <a:lnTo>
                        <a:pt x="23" y="81"/>
                      </a:lnTo>
                      <a:lnTo>
                        <a:pt x="23" y="77"/>
                      </a:lnTo>
                      <a:lnTo>
                        <a:pt x="27" y="77"/>
                      </a:lnTo>
                      <a:lnTo>
                        <a:pt x="27" y="73"/>
                      </a:lnTo>
                      <a:lnTo>
                        <a:pt x="27" y="69"/>
                      </a:lnTo>
                      <a:lnTo>
                        <a:pt x="31" y="65"/>
                      </a:lnTo>
                      <a:lnTo>
                        <a:pt x="31" y="61"/>
                      </a:lnTo>
                      <a:lnTo>
                        <a:pt x="34" y="61"/>
                      </a:lnTo>
                      <a:lnTo>
                        <a:pt x="34" y="56"/>
                      </a:lnTo>
                      <a:lnTo>
                        <a:pt x="34" y="52"/>
                      </a:lnTo>
                      <a:lnTo>
                        <a:pt x="38" y="52"/>
                      </a:lnTo>
                      <a:lnTo>
                        <a:pt x="42" y="52"/>
                      </a:lnTo>
                      <a:lnTo>
                        <a:pt x="42" y="48"/>
                      </a:lnTo>
                      <a:lnTo>
                        <a:pt x="46" y="48"/>
                      </a:lnTo>
                      <a:lnTo>
                        <a:pt x="46" y="44"/>
                      </a:lnTo>
                      <a:lnTo>
                        <a:pt x="50" y="44"/>
                      </a:lnTo>
                      <a:lnTo>
                        <a:pt x="50" y="40"/>
                      </a:lnTo>
                      <a:lnTo>
                        <a:pt x="50" y="36"/>
                      </a:lnTo>
                      <a:lnTo>
                        <a:pt x="54" y="36"/>
                      </a:lnTo>
                      <a:lnTo>
                        <a:pt x="54" y="32"/>
                      </a:lnTo>
                      <a:lnTo>
                        <a:pt x="54" y="28"/>
                      </a:lnTo>
                      <a:lnTo>
                        <a:pt x="54" y="24"/>
                      </a:lnTo>
                      <a:lnTo>
                        <a:pt x="57" y="24"/>
                      </a:lnTo>
                      <a:lnTo>
                        <a:pt x="57" y="20"/>
                      </a:lnTo>
                      <a:lnTo>
                        <a:pt x="61" y="20"/>
                      </a:lnTo>
                      <a:lnTo>
                        <a:pt x="61" y="16"/>
                      </a:lnTo>
                      <a:lnTo>
                        <a:pt x="65" y="16"/>
                      </a:lnTo>
                      <a:lnTo>
                        <a:pt x="65" y="12"/>
                      </a:lnTo>
                      <a:lnTo>
                        <a:pt x="69" y="12"/>
                      </a:lnTo>
                      <a:lnTo>
                        <a:pt x="69" y="8"/>
                      </a:lnTo>
                      <a:lnTo>
                        <a:pt x="73" y="8"/>
                      </a:lnTo>
                      <a:lnTo>
                        <a:pt x="77" y="8"/>
                      </a:lnTo>
                      <a:lnTo>
                        <a:pt x="77" y="4"/>
                      </a:lnTo>
                      <a:lnTo>
                        <a:pt x="80" y="4"/>
                      </a:lnTo>
                      <a:lnTo>
                        <a:pt x="84" y="4"/>
                      </a:lnTo>
                      <a:lnTo>
                        <a:pt x="84" y="0"/>
                      </a:lnTo>
                      <a:lnTo>
                        <a:pt x="92" y="0"/>
                      </a:lnTo>
                      <a:lnTo>
                        <a:pt x="92" y="4"/>
                      </a:lnTo>
                      <a:lnTo>
                        <a:pt x="96" y="4"/>
                      </a:lnTo>
                      <a:lnTo>
                        <a:pt x="96" y="8"/>
                      </a:lnTo>
                      <a:lnTo>
                        <a:pt x="96" y="12"/>
                      </a:lnTo>
                      <a:lnTo>
                        <a:pt x="96" y="16"/>
                      </a:lnTo>
                      <a:lnTo>
                        <a:pt x="96" y="24"/>
                      </a:lnTo>
                      <a:lnTo>
                        <a:pt x="96" y="28"/>
                      </a:lnTo>
                      <a:lnTo>
                        <a:pt x="100" y="28"/>
                      </a:lnTo>
                      <a:lnTo>
                        <a:pt x="100" y="32"/>
                      </a:lnTo>
                      <a:lnTo>
                        <a:pt x="100" y="36"/>
                      </a:lnTo>
                      <a:lnTo>
                        <a:pt x="100" y="40"/>
                      </a:lnTo>
                      <a:lnTo>
                        <a:pt x="100" y="44"/>
                      </a:lnTo>
                      <a:lnTo>
                        <a:pt x="100" y="48"/>
                      </a:lnTo>
                      <a:lnTo>
                        <a:pt x="100" y="52"/>
                      </a:lnTo>
                      <a:lnTo>
                        <a:pt x="100" y="56"/>
                      </a:lnTo>
                      <a:lnTo>
                        <a:pt x="100" y="61"/>
                      </a:lnTo>
                      <a:lnTo>
                        <a:pt x="100" y="65"/>
                      </a:lnTo>
                      <a:lnTo>
                        <a:pt x="100" y="69"/>
                      </a:lnTo>
                      <a:lnTo>
                        <a:pt x="100" y="73"/>
                      </a:lnTo>
                      <a:lnTo>
                        <a:pt x="100" y="77"/>
                      </a:lnTo>
                      <a:lnTo>
                        <a:pt x="100" y="81"/>
                      </a:lnTo>
                      <a:lnTo>
                        <a:pt x="100" y="85"/>
                      </a:lnTo>
                      <a:lnTo>
                        <a:pt x="100" y="89"/>
                      </a:lnTo>
                      <a:lnTo>
                        <a:pt x="103" y="93"/>
                      </a:lnTo>
                      <a:lnTo>
                        <a:pt x="103" y="97"/>
                      </a:lnTo>
                      <a:lnTo>
                        <a:pt x="103" y="101"/>
                      </a:lnTo>
                      <a:lnTo>
                        <a:pt x="107" y="105"/>
                      </a:lnTo>
                      <a:lnTo>
                        <a:pt x="107" y="109"/>
                      </a:lnTo>
                      <a:lnTo>
                        <a:pt x="111" y="109"/>
                      </a:lnTo>
                      <a:lnTo>
                        <a:pt x="111" y="113"/>
                      </a:lnTo>
                      <a:lnTo>
                        <a:pt x="111" y="117"/>
                      </a:lnTo>
                      <a:lnTo>
                        <a:pt x="115" y="117"/>
                      </a:lnTo>
                      <a:lnTo>
                        <a:pt x="115" y="121"/>
                      </a:lnTo>
                      <a:lnTo>
                        <a:pt x="119" y="121"/>
                      </a:lnTo>
                      <a:lnTo>
                        <a:pt x="119" y="125"/>
                      </a:lnTo>
                      <a:lnTo>
                        <a:pt x="123" y="125"/>
                      </a:lnTo>
                      <a:lnTo>
                        <a:pt x="123" y="129"/>
                      </a:lnTo>
                      <a:lnTo>
                        <a:pt x="126" y="129"/>
                      </a:lnTo>
                      <a:lnTo>
                        <a:pt x="126" y="133"/>
                      </a:lnTo>
                      <a:lnTo>
                        <a:pt x="126" y="137"/>
                      </a:lnTo>
                      <a:lnTo>
                        <a:pt x="130" y="141"/>
                      </a:lnTo>
                      <a:lnTo>
                        <a:pt x="130" y="146"/>
                      </a:lnTo>
                      <a:lnTo>
                        <a:pt x="130" y="150"/>
                      </a:lnTo>
                      <a:lnTo>
                        <a:pt x="130" y="154"/>
                      </a:lnTo>
                      <a:lnTo>
                        <a:pt x="130" y="158"/>
                      </a:lnTo>
                      <a:lnTo>
                        <a:pt x="130" y="162"/>
                      </a:lnTo>
                      <a:lnTo>
                        <a:pt x="130" y="166"/>
                      </a:lnTo>
                      <a:lnTo>
                        <a:pt x="130" y="170"/>
                      </a:lnTo>
                      <a:lnTo>
                        <a:pt x="126" y="170"/>
                      </a:lnTo>
                      <a:lnTo>
                        <a:pt x="130" y="170"/>
                      </a:lnTo>
                      <a:lnTo>
                        <a:pt x="130" y="174"/>
                      </a:lnTo>
                      <a:lnTo>
                        <a:pt x="130" y="178"/>
                      </a:lnTo>
                      <a:lnTo>
                        <a:pt x="134" y="182"/>
                      </a:lnTo>
                      <a:lnTo>
                        <a:pt x="138" y="186"/>
                      </a:lnTo>
                      <a:lnTo>
                        <a:pt x="142" y="190"/>
                      </a:lnTo>
                      <a:lnTo>
                        <a:pt x="142" y="194"/>
                      </a:lnTo>
                      <a:lnTo>
                        <a:pt x="146" y="194"/>
                      </a:lnTo>
                      <a:lnTo>
                        <a:pt x="146" y="198"/>
                      </a:lnTo>
                      <a:lnTo>
                        <a:pt x="146" y="202"/>
                      </a:lnTo>
                      <a:lnTo>
                        <a:pt x="149" y="202"/>
                      </a:lnTo>
                      <a:lnTo>
                        <a:pt x="149" y="206"/>
                      </a:lnTo>
                      <a:lnTo>
                        <a:pt x="149" y="210"/>
                      </a:lnTo>
                      <a:lnTo>
                        <a:pt x="149" y="214"/>
                      </a:lnTo>
                      <a:lnTo>
                        <a:pt x="149" y="218"/>
                      </a:lnTo>
                      <a:lnTo>
                        <a:pt x="149" y="222"/>
                      </a:lnTo>
                      <a:lnTo>
                        <a:pt x="149" y="226"/>
                      </a:lnTo>
                      <a:lnTo>
                        <a:pt x="149" y="231"/>
                      </a:lnTo>
                      <a:lnTo>
                        <a:pt x="149" y="235"/>
                      </a:lnTo>
                      <a:lnTo>
                        <a:pt x="149" y="239"/>
                      </a:lnTo>
                      <a:lnTo>
                        <a:pt x="149" y="243"/>
                      </a:lnTo>
                      <a:lnTo>
                        <a:pt x="146" y="243"/>
                      </a:lnTo>
                      <a:lnTo>
                        <a:pt x="146" y="247"/>
                      </a:lnTo>
                      <a:lnTo>
                        <a:pt x="146" y="251"/>
                      </a:lnTo>
                      <a:lnTo>
                        <a:pt x="146" y="255"/>
                      </a:lnTo>
                      <a:lnTo>
                        <a:pt x="146" y="259"/>
                      </a:lnTo>
                      <a:lnTo>
                        <a:pt x="142" y="263"/>
                      </a:lnTo>
                      <a:lnTo>
                        <a:pt x="142" y="267"/>
                      </a:lnTo>
                      <a:lnTo>
                        <a:pt x="142" y="275"/>
                      </a:lnTo>
                      <a:lnTo>
                        <a:pt x="142" y="279"/>
                      </a:lnTo>
                      <a:lnTo>
                        <a:pt x="142" y="283"/>
                      </a:lnTo>
                      <a:lnTo>
                        <a:pt x="142" y="287"/>
                      </a:lnTo>
                      <a:lnTo>
                        <a:pt x="142" y="291"/>
                      </a:lnTo>
                      <a:lnTo>
                        <a:pt x="142" y="295"/>
                      </a:lnTo>
                      <a:lnTo>
                        <a:pt x="146" y="295"/>
                      </a:lnTo>
                      <a:lnTo>
                        <a:pt x="146" y="303"/>
                      </a:lnTo>
                      <a:lnTo>
                        <a:pt x="146" y="307"/>
                      </a:lnTo>
                      <a:lnTo>
                        <a:pt x="146" y="311"/>
                      </a:lnTo>
                      <a:lnTo>
                        <a:pt x="142" y="311"/>
                      </a:lnTo>
                      <a:lnTo>
                        <a:pt x="142" y="316"/>
                      </a:lnTo>
                      <a:lnTo>
                        <a:pt x="142" y="320"/>
                      </a:lnTo>
                      <a:lnTo>
                        <a:pt x="138" y="320"/>
                      </a:lnTo>
                      <a:lnTo>
                        <a:pt x="138" y="316"/>
                      </a:lnTo>
                      <a:lnTo>
                        <a:pt x="134" y="316"/>
                      </a:lnTo>
                      <a:lnTo>
                        <a:pt x="130" y="316"/>
                      </a:lnTo>
                      <a:lnTo>
                        <a:pt x="126" y="316"/>
                      </a:lnTo>
                      <a:lnTo>
                        <a:pt x="123" y="316"/>
                      </a:lnTo>
                      <a:lnTo>
                        <a:pt x="123" y="311"/>
                      </a:lnTo>
                      <a:lnTo>
                        <a:pt x="119" y="311"/>
                      </a:lnTo>
                      <a:lnTo>
                        <a:pt x="115" y="311"/>
                      </a:lnTo>
                      <a:lnTo>
                        <a:pt x="111" y="311"/>
                      </a:lnTo>
                      <a:lnTo>
                        <a:pt x="107" y="311"/>
                      </a:lnTo>
                      <a:lnTo>
                        <a:pt x="103" y="311"/>
                      </a:lnTo>
                      <a:lnTo>
                        <a:pt x="100" y="311"/>
                      </a:lnTo>
                      <a:lnTo>
                        <a:pt x="96" y="311"/>
                      </a:lnTo>
                      <a:lnTo>
                        <a:pt x="92" y="311"/>
                      </a:lnTo>
                      <a:lnTo>
                        <a:pt x="88" y="311"/>
                      </a:lnTo>
                      <a:lnTo>
                        <a:pt x="84" y="311"/>
                      </a:lnTo>
                      <a:lnTo>
                        <a:pt x="80" y="307"/>
                      </a:lnTo>
                      <a:lnTo>
                        <a:pt x="77" y="307"/>
                      </a:lnTo>
                      <a:lnTo>
                        <a:pt x="73" y="307"/>
                      </a:lnTo>
                      <a:lnTo>
                        <a:pt x="69" y="307"/>
                      </a:lnTo>
                      <a:lnTo>
                        <a:pt x="69" y="303"/>
                      </a:lnTo>
                      <a:lnTo>
                        <a:pt x="65" y="303"/>
                      </a:lnTo>
                      <a:lnTo>
                        <a:pt x="61" y="303"/>
                      </a:lnTo>
                      <a:lnTo>
                        <a:pt x="57" y="303"/>
                      </a:lnTo>
                      <a:lnTo>
                        <a:pt x="54" y="303"/>
                      </a:lnTo>
                      <a:lnTo>
                        <a:pt x="54" y="299"/>
                      </a:lnTo>
                      <a:lnTo>
                        <a:pt x="50" y="299"/>
                      </a:lnTo>
                      <a:lnTo>
                        <a:pt x="46" y="299"/>
                      </a:lnTo>
                      <a:lnTo>
                        <a:pt x="46" y="295"/>
                      </a:lnTo>
                      <a:lnTo>
                        <a:pt x="46" y="291"/>
                      </a:lnTo>
                      <a:lnTo>
                        <a:pt x="46" y="287"/>
                      </a:lnTo>
                      <a:lnTo>
                        <a:pt x="46" y="283"/>
                      </a:lnTo>
                      <a:lnTo>
                        <a:pt x="42" y="283"/>
                      </a:lnTo>
                      <a:lnTo>
                        <a:pt x="42" y="287"/>
                      </a:lnTo>
                      <a:lnTo>
                        <a:pt x="42" y="291"/>
                      </a:lnTo>
                      <a:lnTo>
                        <a:pt x="38" y="291"/>
                      </a:lnTo>
                      <a:lnTo>
                        <a:pt x="38" y="287"/>
                      </a:lnTo>
                      <a:lnTo>
                        <a:pt x="38" y="283"/>
                      </a:lnTo>
                      <a:lnTo>
                        <a:pt x="34" y="279"/>
                      </a:lnTo>
                      <a:lnTo>
                        <a:pt x="31" y="279"/>
                      </a:lnTo>
                      <a:lnTo>
                        <a:pt x="31" y="283"/>
                      </a:lnTo>
                      <a:lnTo>
                        <a:pt x="31" y="287"/>
                      </a:lnTo>
                      <a:lnTo>
                        <a:pt x="27" y="287"/>
                      </a:lnTo>
                      <a:lnTo>
                        <a:pt x="27" y="291"/>
                      </a:lnTo>
                      <a:lnTo>
                        <a:pt x="23" y="295"/>
                      </a:lnTo>
                      <a:lnTo>
                        <a:pt x="23" y="291"/>
                      </a:lnTo>
                      <a:lnTo>
                        <a:pt x="23" y="287"/>
                      </a:lnTo>
                      <a:lnTo>
                        <a:pt x="23" y="283"/>
                      </a:lnTo>
                      <a:lnTo>
                        <a:pt x="27" y="279"/>
                      </a:lnTo>
                      <a:lnTo>
                        <a:pt x="27" y="275"/>
                      </a:lnTo>
                      <a:lnTo>
                        <a:pt x="31" y="275"/>
                      </a:lnTo>
                      <a:lnTo>
                        <a:pt x="31" y="271"/>
                      </a:lnTo>
                      <a:lnTo>
                        <a:pt x="27" y="271"/>
                      </a:lnTo>
                      <a:lnTo>
                        <a:pt x="31" y="271"/>
                      </a:lnTo>
                      <a:lnTo>
                        <a:pt x="31" y="267"/>
                      </a:lnTo>
                      <a:lnTo>
                        <a:pt x="31" y="263"/>
                      </a:lnTo>
                      <a:lnTo>
                        <a:pt x="31" y="259"/>
                      </a:lnTo>
                      <a:lnTo>
                        <a:pt x="31" y="255"/>
                      </a:lnTo>
                      <a:lnTo>
                        <a:pt x="27" y="255"/>
                      </a:lnTo>
                      <a:lnTo>
                        <a:pt x="27" y="251"/>
                      </a:lnTo>
                      <a:lnTo>
                        <a:pt x="27" y="247"/>
                      </a:lnTo>
                      <a:lnTo>
                        <a:pt x="27" y="243"/>
                      </a:lnTo>
                      <a:lnTo>
                        <a:pt x="27" y="239"/>
                      </a:lnTo>
                      <a:lnTo>
                        <a:pt x="27" y="235"/>
                      </a:lnTo>
                      <a:lnTo>
                        <a:pt x="23" y="231"/>
                      </a:lnTo>
                      <a:lnTo>
                        <a:pt x="23" y="226"/>
                      </a:lnTo>
                      <a:lnTo>
                        <a:pt x="23" y="222"/>
                      </a:lnTo>
                      <a:lnTo>
                        <a:pt x="23" y="218"/>
                      </a:lnTo>
                      <a:lnTo>
                        <a:pt x="23" y="214"/>
                      </a:lnTo>
                      <a:lnTo>
                        <a:pt x="19" y="214"/>
                      </a:lnTo>
                      <a:lnTo>
                        <a:pt x="19" y="210"/>
                      </a:lnTo>
                      <a:lnTo>
                        <a:pt x="19" y="206"/>
                      </a:lnTo>
                      <a:lnTo>
                        <a:pt x="19" y="202"/>
                      </a:lnTo>
                      <a:lnTo>
                        <a:pt x="15" y="202"/>
                      </a:lnTo>
                      <a:lnTo>
                        <a:pt x="15" y="198"/>
                      </a:lnTo>
                      <a:lnTo>
                        <a:pt x="15" y="194"/>
                      </a:lnTo>
                      <a:lnTo>
                        <a:pt x="19" y="190"/>
                      </a:lnTo>
                      <a:lnTo>
                        <a:pt x="19" y="186"/>
                      </a:lnTo>
                      <a:lnTo>
                        <a:pt x="23" y="186"/>
                      </a:lnTo>
                      <a:lnTo>
                        <a:pt x="23" y="182"/>
                      </a:lnTo>
                      <a:lnTo>
                        <a:pt x="19" y="182"/>
                      </a:lnTo>
                      <a:lnTo>
                        <a:pt x="19" y="178"/>
                      </a:lnTo>
                      <a:lnTo>
                        <a:pt x="15" y="178"/>
                      </a:lnTo>
                      <a:lnTo>
                        <a:pt x="15" y="174"/>
                      </a:lnTo>
                      <a:lnTo>
                        <a:pt x="11" y="170"/>
                      </a:lnTo>
                      <a:lnTo>
                        <a:pt x="15" y="166"/>
                      </a:lnTo>
                      <a:lnTo>
                        <a:pt x="15" y="162"/>
                      </a:lnTo>
                      <a:lnTo>
                        <a:pt x="15" y="158"/>
                      </a:lnTo>
                      <a:lnTo>
                        <a:pt x="15" y="154"/>
                      </a:lnTo>
                      <a:lnTo>
                        <a:pt x="15" y="150"/>
                      </a:lnTo>
                      <a:lnTo>
                        <a:pt x="15" y="146"/>
                      </a:lnTo>
                      <a:lnTo>
                        <a:pt x="11" y="146"/>
                      </a:lnTo>
                      <a:lnTo>
                        <a:pt x="11" y="141"/>
                      </a:lnTo>
                      <a:lnTo>
                        <a:pt x="8" y="141"/>
                      </a:lnTo>
                      <a:lnTo>
                        <a:pt x="4" y="141"/>
                      </a:lnTo>
                      <a:lnTo>
                        <a:pt x="0" y="141"/>
                      </a:lnTo>
                      <a:lnTo>
                        <a:pt x="0" y="137"/>
                      </a:lnTo>
                      <a:lnTo>
                        <a:pt x="0" y="133"/>
                      </a:lnTo>
                      <a:lnTo>
                        <a:pt x="0" y="129"/>
                      </a:lnTo>
                      <a:lnTo>
                        <a:pt x="0" y="125"/>
                      </a:lnTo>
                      <a:lnTo>
                        <a:pt x="4" y="125"/>
                      </a:lnTo>
                      <a:lnTo>
                        <a:pt x="4" y="121"/>
                      </a:lnTo>
                      <a:lnTo>
                        <a:pt x="8" y="121"/>
                      </a:lnTo>
                      <a:lnTo>
                        <a:pt x="8" y="117"/>
                      </a:lnTo>
                      <a:lnTo>
                        <a:pt x="8" y="113"/>
                      </a:lnTo>
                      <a:close/>
                    </a:path>
                  </a:pathLst>
                </a:custGeom>
                <a:noFill/>
                <a:ln w="3175">
                  <a:solidFill>
                    <a:sysClr val="window" lastClr="FFFFFF">
                      <a:lumMod val="65000"/>
                    </a:sysClr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s-PE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860" name="Freeform 51">
                  <a:extLst>
                    <a:ext uri="{FF2B5EF4-FFF2-40B4-BE49-F238E27FC236}">
                      <a16:creationId xmlns:a16="http://schemas.microsoft.com/office/drawing/2014/main" id="{D80D4E94-3067-01D9-E9C4-A166D98EE84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27" y="878"/>
                  <a:ext cx="170" cy="238"/>
                </a:xfrm>
                <a:custGeom>
                  <a:avLst/>
                  <a:gdLst>
                    <a:gd name="T0" fmla="*/ 81 w 169"/>
                    <a:gd name="T1" fmla="*/ 16 h 239"/>
                    <a:gd name="T2" fmla="*/ 88 w 169"/>
                    <a:gd name="T3" fmla="*/ 25 h 239"/>
                    <a:gd name="T4" fmla="*/ 88 w 169"/>
                    <a:gd name="T5" fmla="*/ 41 h 239"/>
                    <a:gd name="T6" fmla="*/ 84 w 169"/>
                    <a:gd name="T7" fmla="*/ 53 h 239"/>
                    <a:gd name="T8" fmla="*/ 88 w 169"/>
                    <a:gd name="T9" fmla="*/ 65 h 239"/>
                    <a:gd name="T10" fmla="*/ 96 w 169"/>
                    <a:gd name="T11" fmla="*/ 73 h 239"/>
                    <a:gd name="T12" fmla="*/ 96 w 169"/>
                    <a:gd name="T13" fmla="*/ 89 h 239"/>
                    <a:gd name="T14" fmla="*/ 96 w 169"/>
                    <a:gd name="T15" fmla="*/ 97 h 239"/>
                    <a:gd name="T16" fmla="*/ 100 w 169"/>
                    <a:gd name="T17" fmla="*/ 110 h 239"/>
                    <a:gd name="T18" fmla="*/ 104 w 169"/>
                    <a:gd name="T19" fmla="*/ 122 h 239"/>
                    <a:gd name="T20" fmla="*/ 107 w 169"/>
                    <a:gd name="T21" fmla="*/ 134 h 239"/>
                    <a:gd name="T22" fmla="*/ 111 w 169"/>
                    <a:gd name="T23" fmla="*/ 146 h 239"/>
                    <a:gd name="T24" fmla="*/ 119 w 169"/>
                    <a:gd name="T25" fmla="*/ 154 h 239"/>
                    <a:gd name="T26" fmla="*/ 127 w 169"/>
                    <a:gd name="T27" fmla="*/ 146 h 239"/>
                    <a:gd name="T28" fmla="*/ 134 w 169"/>
                    <a:gd name="T29" fmla="*/ 138 h 239"/>
                    <a:gd name="T30" fmla="*/ 146 w 169"/>
                    <a:gd name="T31" fmla="*/ 134 h 239"/>
                    <a:gd name="T32" fmla="*/ 157 w 169"/>
                    <a:gd name="T33" fmla="*/ 138 h 239"/>
                    <a:gd name="T34" fmla="*/ 165 w 169"/>
                    <a:gd name="T35" fmla="*/ 146 h 239"/>
                    <a:gd name="T36" fmla="*/ 169 w 169"/>
                    <a:gd name="T37" fmla="*/ 158 h 239"/>
                    <a:gd name="T38" fmla="*/ 165 w 169"/>
                    <a:gd name="T39" fmla="*/ 170 h 239"/>
                    <a:gd name="T40" fmla="*/ 157 w 169"/>
                    <a:gd name="T41" fmla="*/ 178 h 239"/>
                    <a:gd name="T42" fmla="*/ 150 w 169"/>
                    <a:gd name="T43" fmla="*/ 186 h 239"/>
                    <a:gd name="T44" fmla="*/ 142 w 169"/>
                    <a:gd name="T45" fmla="*/ 195 h 239"/>
                    <a:gd name="T46" fmla="*/ 142 w 169"/>
                    <a:gd name="T47" fmla="*/ 211 h 239"/>
                    <a:gd name="T48" fmla="*/ 130 w 169"/>
                    <a:gd name="T49" fmla="*/ 219 h 239"/>
                    <a:gd name="T50" fmla="*/ 119 w 169"/>
                    <a:gd name="T51" fmla="*/ 223 h 239"/>
                    <a:gd name="T52" fmla="*/ 107 w 169"/>
                    <a:gd name="T53" fmla="*/ 227 h 239"/>
                    <a:gd name="T54" fmla="*/ 96 w 169"/>
                    <a:gd name="T55" fmla="*/ 231 h 239"/>
                    <a:gd name="T56" fmla="*/ 84 w 169"/>
                    <a:gd name="T57" fmla="*/ 239 h 239"/>
                    <a:gd name="T58" fmla="*/ 69 w 169"/>
                    <a:gd name="T59" fmla="*/ 239 h 239"/>
                    <a:gd name="T60" fmla="*/ 58 w 169"/>
                    <a:gd name="T61" fmla="*/ 235 h 239"/>
                    <a:gd name="T62" fmla="*/ 42 w 169"/>
                    <a:gd name="T63" fmla="*/ 231 h 239"/>
                    <a:gd name="T64" fmla="*/ 31 w 169"/>
                    <a:gd name="T65" fmla="*/ 227 h 239"/>
                    <a:gd name="T66" fmla="*/ 19 w 169"/>
                    <a:gd name="T67" fmla="*/ 223 h 239"/>
                    <a:gd name="T68" fmla="*/ 8 w 169"/>
                    <a:gd name="T69" fmla="*/ 219 h 239"/>
                    <a:gd name="T70" fmla="*/ 4 w 169"/>
                    <a:gd name="T71" fmla="*/ 211 h 239"/>
                    <a:gd name="T72" fmla="*/ 15 w 169"/>
                    <a:gd name="T73" fmla="*/ 199 h 239"/>
                    <a:gd name="T74" fmla="*/ 15 w 169"/>
                    <a:gd name="T75" fmla="*/ 182 h 239"/>
                    <a:gd name="T76" fmla="*/ 12 w 169"/>
                    <a:gd name="T77" fmla="*/ 166 h 239"/>
                    <a:gd name="T78" fmla="*/ 15 w 169"/>
                    <a:gd name="T79" fmla="*/ 154 h 239"/>
                    <a:gd name="T80" fmla="*/ 12 w 169"/>
                    <a:gd name="T81" fmla="*/ 142 h 239"/>
                    <a:gd name="T82" fmla="*/ 15 w 169"/>
                    <a:gd name="T83" fmla="*/ 138 h 239"/>
                    <a:gd name="T84" fmla="*/ 19 w 169"/>
                    <a:gd name="T85" fmla="*/ 126 h 239"/>
                    <a:gd name="T86" fmla="*/ 15 w 169"/>
                    <a:gd name="T87" fmla="*/ 110 h 239"/>
                    <a:gd name="T88" fmla="*/ 15 w 169"/>
                    <a:gd name="T89" fmla="*/ 93 h 239"/>
                    <a:gd name="T90" fmla="*/ 19 w 169"/>
                    <a:gd name="T91" fmla="*/ 81 h 239"/>
                    <a:gd name="T92" fmla="*/ 31 w 169"/>
                    <a:gd name="T93" fmla="*/ 65 h 239"/>
                    <a:gd name="T94" fmla="*/ 38 w 169"/>
                    <a:gd name="T95" fmla="*/ 57 h 239"/>
                    <a:gd name="T96" fmla="*/ 46 w 169"/>
                    <a:gd name="T97" fmla="*/ 49 h 239"/>
                    <a:gd name="T98" fmla="*/ 54 w 169"/>
                    <a:gd name="T99" fmla="*/ 37 h 239"/>
                    <a:gd name="T100" fmla="*/ 61 w 169"/>
                    <a:gd name="T101" fmla="*/ 29 h 239"/>
                    <a:gd name="T102" fmla="*/ 65 w 169"/>
                    <a:gd name="T103" fmla="*/ 12 h 239"/>
                    <a:gd name="T104" fmla="*/ 69 w 169"/>
                    <a:gd name="T105" fmla="*/ 0 h 2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169" h="239">
                      <a:moveTo>
                        <a:pt x="73" y="0"/>
                      </a:moveTo>
                      <a:lnTo>
                        <a:pt x="77" y="12"/>
                      </a:lnTo>
                      <a:lnTo>
                        <a:pt x="81" y="12"/>
                      </a:lnTo>
                      <a:lnTo>
                        <a:pt x="81" y="16"/>
                      </a:lnTo>
                      <a:lnTo>
                        <a:pt x="84" y="16"/>
                      </a:lnTo>
                      <a:lnTo>
                        <a:pt x="84" y="20"/>
                      </a:lnTo>
                      <a:lnTo>
                        <a:pt x="88" y="20"/>
                      </a:lnTo>
                      <a:lnTo>
                        <a:pt x="88" y="25"/>
                      </a:lnTo>
                      <a:lnTo>
                        <a:pt x="88" y="29"/>
                      </a:lnTo>
                      <a:lnTo>
                        <a:pt x="88" y="33"/>
                      </a:lnTo>
                      <a:lnTo>
                        <a:pt x="88" y="37"/>
                      </a:lnTo>
                      <a:lnTo>
                        <a:pt x="88" y="41"/>
                      </a:lnTo>
                      <a:lnTo>
                        <a:pt x="88" y="45"/>
                      </a:lnTo>
                      <a:lnTo>
                        <a:pt x="84" y="45"/>
                      </a:lnTo>
                      <a:lnTo>
                        <a:pt x="84" y="49"/>
                      </a:lnTo>
                      <a:lnTo>
                        <a:pt x="84" y="53"/>
                      </a:lnTo>
                      <a:lnTo>
                        <a:pt x="84" y="57"/>
                      </a:lnTo>
                      <a:lnTo>
                        <a:pt x="88" y="57"/>
                      </a:lnTo>
                      <a:lnTo>
                        <a:pt x="88" y="61"/>
                      </a:lnTo>
                      <a:lnTo>
                        <a:pt x="88" y="65"/>
                      </a:lnTo>
                      <a:lnTo>
                        <a:pt x="92" y="65"/>
                      </a:lnTo>
                      <a:lnTo>
                        <a:pt x="92" y="69"/>
                      </a:lnTo>
                      <a:lnTo>
                        <a:pt x="92" y="73"/>
                      </a:lnTo>
                      <a:lnTo>
                        <a:pt x="96" y="73"/>
                      </a:lnTo>
                      <a:lnTo>
                        <a:pt x="96" y="77"/>
                      </a:lnTo>
                      <a:lnTo>
                        <a:pt x="96" y="81"/>
                      </a:lnTo>
                      <a:lnTo>
                        <a:pt x="96" y="85"/>
                      </a:lnTo>
                      <a:lnTo>
                        <a:pt x="96" y="89"/>
                      </a:lnTo>
                      <a:lnTo>
                        <a:pt x="92" y="89"/>
                      </a:lnTo>
                      <a:lnTo>
                        <a:pt x="96" y="89"/>
                      </a:lnTo>
                      <a:lnTo>
                        <a:pt x="96" y="93"/>
                      </a:lnTo>
                      <a:lnTo>
                        <a:pt x="96" y="97"/>
                      </a:lnTo>
                      <a:lnTo>
                        <a:pt x="96" y="101"/>
                      </a:lnTo>
                      <a:lnTo>
                        <a:pt x="96" y="105"/>
                      </a:lnTo>
                      <a:lnTo>
                        <a:pt x="100" y="105"/>
                      </a:lnTo>
                      <a:lnTo>
                        <a:pt x="100" y="110"/>
                      </a:lnTo>
                      <a:lnTo>
                        <a:pt x="100" y="114"/>
                      </a:lnTo>
                      <a:lnTo>
                        <a:pt x="104" y="114"/>
                      </a:lnTo>
                      <a:lnTo>
                        <a:pt x="104" y="118"/>
                      </a:lnTo>
                      <a:lnTo>
                        <a:pt x="104" y="122"/>
                      </a:lnTo>
                      <a:lnTo>
                        <a:pt x="104" y="126"/>
                      </a:lnTo>
                      <a:lnTo>
                        <a:pt x="107" y="126"/>
                      </a:lnTo>
                      <a:lnTo>
                        <a:pt x="107" y="130"/>
                      </a:lnTo>
                      <a:lnTo>
                        <a:pt x="107" y="134"/>
                      </a:lnTo>
                      <a:lnTo>
                        <a:pt x="107" y="138"/>
                      </a:lnTo>
                      <a:lnTo>
                        <a:pt x="111" y="138"/>
                      </a:lnTo>
                      <a:lnTo>
                        <a:pt x="111" y="142"/>
                      </a:lnTo>
                      <a:lnTo>
                        <a:pt x="111" y="146"/>
                      </a:lnTo>
                      <a:lnTo>
                        <a:pt x="115" y="146"/>
                      </a:lnTo>
                      <a:lnTo>
                        <a:pt x="115" y="150"/>
                      </a:lnTo>
                      <a:lnTo>
                        <a:pt x="115" y="154"/>
                      </a:lnTo>
                      <a:lnTo>
                        <a:pt x="119" y="154"/>
                      </a:lnTo>
                      <a:lnTo>
                        <a:pt x="119" y="150"/>
                      </a:lnTo>
                      <a:lnTo>
                        <a:pt x="123" y="150"/>
                      </a:lnTo>
                      <a:lnTo>
                        <a:pt x="123" y="146"/>
                      </a:lnTo>
                      <a:lnTo>
                        <a:pt x="127" y="146"/>
                      </a:lnTo>
                      <a:lnTo>
                        <a:pt x="127" y="142"/>
                      </a:lnTo>
                      <a:lnTo>
                        <a:pt x="130" y="142"/>
                      </a:lnTo>
                      <a:lnTo>
                        <a:pt x="134" y="142"/>
                      </a:lnTo>
                      <a:lnTo>
                        <a:pt x="134" y="138"/>
                      </a:lnTo>
                      <a:lnTo>
                        <a:pt x="138" y="138"/>
                      </a:lnTo>
                      <a:lnTo>
                        <a:pt x="142" y="138"/>
                      </a:lnTo>
                      <a:lnTo>
                        <a:pt x="142" y="134"/>
                      </a:lnTo>
                      <a:lnTo>
                        <a:pt x="146" y="134"/>
                      </a:lnTo>
                      <a:lnTo>
                        <a:pt x="150" y="134"/>
                      </a:lnTo>
                      <a:lnTo>
                        <a:pt x="153" y="134"/>
                      </a:lnTo>
                      <a:lnTo>
                        <a:pt x="157" y="134"/>
                      </a:lnTo>
                      <a:lnTo>
                        <a:pt x="157" y="138"/>
                      </a:lnTo>
                      <a:lnTo>
                        <a:pt x="157" y="142"/>
                      </a:lnTo>
                      <a:lnTo>
                        <a:pt x="161" y="142"/>
                      </a:lnTo>
                      <a:lnTo>
                        <a:pt x="161" y="146"/>
                      </a:lnTo>
                      <a:lnTo>
                        <a:pt x="165" y="146"/>
                      </a:lnTo>
                      <a:lnTo>
                        <a:pt x="165" y="150"/>
                      </a:lnTo>
                      <a:lnTo>
                        <a:pt x="165" y="154"/>
                      </a:lnTo>
                      <a:lnTo>
                        <a:pt x="169" y="154"/>
                      </a:lnTo>
                      <a:lnTo>
                        <a:pt x="169" y="158"/>
                      </a:lnTo>
                      <a:lnTo>
                        <a:pt x="169" y="162"/>
                      </a:lnTo>
                      <a:lnTo>
                        <a:pt x="165" y="162"/>
                      </a:lnTo>
                      <a:lnTo>
                        <a:pt x="165" y="166"/>
                      </a:lnTo>
                      <a:lnTo>
                        <a:pt x="165" y="170"/>
                      </a:lnTo>
                      <a:lnTo>
                        <a:pt x="165" y="174"/>
                      </a:lnTo>
                      <a:lnTo>
                        <a:pt x="161" y="174"/>
                      </a:lnTo>
                      <a:lnTo>
                        <a:pt x="161" y="178"/>
                      </a:lnTo>
                      <a:lnTo>
                        <a:pt x="157" y="178"/>
                      </a:lnTo>
                      <a:lnTo>
                        <a:pt x="157" y="182"/>
                      </a:lnTo>
                      <a:lnTo>
                        <a:pt x="153" y="182"/>
                      </a:lnTo>
                      <a:lnTo>
                        <a:pt x="153" y="186"/>
                      </a:lnTo>
                      <a:lnTo>
                        <a:pt x="150" y="186"/>
                      </a:lnTo>
                      <a:lnTo>
                        <a:pt x="146" y="186"/>
                      </a:lnTo>
                      <a:lnTo>
                        <a:pt x="146" y="190"/>
                      </a:lnTo>
                      <a:lnTo>
                        <a:pt x="146" y="195"/>
                      </a:lnTo>
                      <a:lnTo>
                        <a:pt x="142" y="195"/>
                      </a:lnTo>
                      <a:lnTo>
                        <a:pt x="142" y="199"/>
                      </a:lnTo>
                      <a:lnTo>
                        <a:pt x="142" y="203"/>
                      </a:lnTo>
                      <a:lnTo>
                        <a:pt x="142" y="207"/>
                      </a:lnTo>
                      <a:lnTo>
                        <a:pt x="142" y="211"/>
                      </a:lnTo>
                      <a:lnTo>
                        <a:pt x="142" y="215"/>
                      </a:lnTo>
                      <a:lnTo>
                        <a:pt x="138" y="215"/>
                      </a:lnTo>
                      <a:lnTo>
                        <a:pt x="134" y="219"/>
                      </a:lnTo>
                      <a:lnTo>
                        <a:pt x="130" y="219"/>
                      </a:lnTo>
                      <a:lnTo>
                        <a:pt x="130" y="223"/>
                      </a:lnTo>
                      <a:lnTo>
                        <a:pt x="127" y="223"/>
                      </a:lnTo>
                      <a:lnTo>
                        <a:pt x="123" y="223"/>
                      </a:lnTo>
                      <a:lnTo>
                        <a:pt x="119" y="223"/>
                      </a:lnTo>
                      <a:lnTo>
                        <a:pt x="115" y="223"/>
                      </a:lnTo>
                      <a:lnTo>
                        <a:pt x="115" y="227"/>
                      </a:lnTo>
                      <a:lnTo>
                        <a:pt x="111" y="227"/>
                      </a:lnTo>
                      <a:lnTo>
                        <a:pt x="107" y="227"/>
                      </a:lnTo>
                      <a:lnTo>
                        <a:pt x="104" y="227"/>
                      </a:lnTo>
                      <a:lnTo>
                        <a:pt x="104" y="231"/>
                      </a:lnTo>
                      <a:lnTo>
                        <a:pt x="100" y="231"/>
                      </a:lnTo>
                      <a:lnTo>
                        <a:pt x="96" y="231"/>
                      </a:lnTo>
                      <a:lnTo>
                        <a:pt x="96" y="235"/>
                      </a:lnTo>
                      <a:lnTo>
                        <a:pt x="92" y="235"/>
                      </a:lnTo>
                      <a:lnTo>
                        <a:pt x="88" y="235"/>
                      </a:lnTo>
                      <a:lnTo>
                        <a:pt x="84" y="239"/>
                      </a:lnTo>
                      <a:lnTo>
                        <a:pt x="81" y="239"/>
                      </a:lnTo>
                      <a:lnTo>
                        <a:pt x="77" y="239"/>
                      </a:lnTo>
                      <a:lnTo>
                        <a:pt x="73" y="239"/>
                      </a:lnTo>
                      <a:lnTo>
                        <a:pt x="69" y="239"/>
                      </a:lnTo>
                      <a:lnTo>
                        <a:pt x="65" y="239"/>
                      </a:lnTo>
                      <a:lnTo>
                        <a:pt x="61" y="239"/>
                      </a:lnTo>
                      <a:lnTo>
                        <a:pt x="61" y="235"/>
                      </a:lnTo>
                      <a:lnTo>
                        <a:pt x="58" y="235"/>
                      </a:lnTo>
                      <a:lnTo>
                        <a:pt x="54" y="235"/>
                      </a:lnTo>
                      <a:lnTo>
                        <a:pt x="50" y="231"/>
                      </a:lnTo>
                      <a:lnTo>
                        <a:pt x="46" y="231"/>
                      </a:lnTo>
                      <a:lnTo>
                        <a:pt x="42" y="231"/>
                      </a:lnTo>
                      <a:lnTo>
                        <a:pt x="42" y="227"/>
                      </a:lnTo>
                      <a:lnTo>
                        <a:pt x="38" y="227"/>
                      </a:lnTo>
                      <a:lnTo>
                        <a:pt x="35" y="227"/>
                      </a:lnTo>
                      <a:lnTo>
                        <a:pt x="31" y="227"/>
                      </a:lnTo>
                      <a:lnTo>
                        <a:pt x="27" y="227"/>
                      </a:lnTo>
                      <a:lnTo>
                        <a:pt x="27" y="223"/>
                      </a:lnTo>
                      <a:lnTo>
                        <a:pt x="23" y="223"/>
                      </a:lnTo>
                      <a:lnTo>
                        <a:pt x="19" y="223"/>
                      </a:lnTo>
                      <a:lnTo>
                        <a:pt x="19" y="219"/>
                      </a:lnTo>
                      <a:lnTo>
                        <a:pt x="15" y="219"/>
                      </a:lnTo>
                      <a:lnTo>
                        <a:pt x="12" y="219"/>
                      </a:lnTo>
                      <a:lnTo>
                        <a:pt x="8" y="219"/>
                      </a:lnTo>
                      <a:lnTo>
                        <a:pt x="4" y="215"/>
                      </a:lnTo>
                      <a:lnTo>
                        <a:pt x="0" y="215"/>
                      </a:lnTo>
                      <a:lnTo>
                        <a:pt x="0" y="211"/>
                      </a:lnTo>
                      <a:lnTo>
                        <a:pt x="4" y="211"/>
                      </a:lnTo>
                      <a:lnTo>
                        <a:pt x="8" y="207"/>
                      </a:lnTo>
                      <a:lnTo>
                        <a:pt x="12" y="207"/>
                      </a:lnTo>
                      <a:lnTo>
                        <a:pt x="12" y="203"/>
                      </a:lnTo>
                      <a:lnTo>
                        <a:pt x="15" y="199"/>
                      </a:lnTo>
                      <a:lnTo>
                        <a:pt x="15" y="195"/>
                      </a:lnTo>
                      <a:lnTo>
                        <a:pt x="15" y="190"/>
                      </a:lnTo>
                      <a:lnTo>
                        <a:pt x="15" y="186"/>
                      </a:lnTo>
                      <a:lnTo>
                        <a:pt x="15" y="182"/>
                      </a:lnTo>
                      <a:lnTo>
                        <a:pt x="15" y="178"/>
                      </a:lnTo>
                      <a:lnTo>
                        <a:pt x="12" y="174"/>
                      </a:lnTo>
                      <a:lnTo>
                        <a:pt x="12" y="170"/>
                      </a:lnTo>
                      <a:lnTo>
                        <a:pt x="12" y="166"/>
                      </a:lnTo>
                      <a:lnTo>
                        <a:pt x="15" y="166"/>
                      </a:lnTo>
                      <a:lnTo>
                        <a:pt x="15" y="162"/>
                      </a:lnTo>
                      <a:lnTo>
                        <a:pt x="15" y="158"/>
                      </a:lnTo>
                      <a:lnTo>
                        <a:pt x="15" y="154"/>
                      </a:lnTo>
                      <a:lnTo>
                        <a:pt x="15" y="150"/>
                      </a:lnTo>
                      <a:lnTo>
                        <a:pt x="15" y="146"/>
                      </a:lnTo>
                      <a:lnTo>
                        <a:pt x="15" y="142"/>
                      </a:lnTo>
                      <a:lnTo>
                        <a:pt x="12" y="142"/>
                      </a:lnTo>
                      <a:lnTo>
                        <a:pt x="12" y="138"/>
                      </a:lnTo>
                      <a:lnTo>
                        <a:pt x="12" y="134"/>
                      </a:lnTo>
                      <a:lnTo>
                        <a:pt x="15" y="134"/>
                      </a:lnTo>
                      <a:lnTo>
                        <a:pt x="15" y="138"/>
                      </a:lnTo>
                      <a:lnTo>
                        <a:pt x="19" y="138"/>
                      </a:lnTo>
                      <a:lnTo>
                        <a:pt x="19" y="134"/>
                      </a:lnTo>
                      <a:lnTo>
                        <a:pt x="19" y="130"/>
                      </a:lnTo>
                      <a:lnTo>
                        <a:pt x="19" y="126"/>
                      </a:lnTo>
                      <a:lnTo>
                        <a:pt x="19" y="122"/>
                      </a:lnTo>
                      <a:lnTo>
                        <a:pt x="15" y="118"/>
                      </a:lnTo>
                      <a:lnTo>
                        <a:pt x="15" y="114"/>
                      </a:lnTo>
                      <a:lnTo>
                        <a:pt x="15" y="110"/>
                      </a:lnTo>
                      <a:lnTo>
                        <a:pt x="15" y="105"/>
                      </a:lnTo>
                      <a:lnTo>
                        <a:pt x="15" y="101"/>
                      </a:lnTo>
                      <a:lnTo>
                        <a:pt x="15" y="97"/>
                      </a:lnTo>
                      <a:lnTo>
                        <a:pt x="15" y="93"/>
                      </a:lnTo>
                      <a:lnTo>
                        <a:pt x="15" y="89"/>
                      </a:lnTo>
                      <a:lnTo>
                        <a:pt x="15" y="85"/>
                      </a:lnTo>
                      <a:lnTo>
                        <a:pt x="19" y="85"/>
                      </a:lnTo>
                      <a:lnTo>
                        <a:pt x="19" y="81"/>
                      </a:lnTo>
                      <a:lnTo>
                        <a:pt x="19" y="77"/>
                      </a:lnTo>
                      <a:lnTo>
                        <a:pt x="23" y="73"/>
                      </a:lnTo>
                      <a:lnTo>
                        <a:pt x="27" y="69"/>
                      </a:lnTo>
                      <a:lnTo>
                        <a:pt x="31" y="65"/>
                      </a:lnTo>
                      <a:lnTo>
                        <a:pt x="31" y="61"/>
                      </a:lnTo>
                      <a:lnTo>
                        <a:pt x="35" y="61"/>
                      </a:lnTo>
                      <a:lnTo>
                        <a:pt x="35" y="57"/>
                      </a:lnTo>
                      <a:lnTo>
                        <a:pt x="38" y="57"/>
                      </a:lnTo>
                      <a:lnTo>
                        <a:pt x="42" y="57"/>
                      </a:lnTo>
                      <a:lnTo>
                        <a:pt x="42" y="53"/>
                      </a:lnTo>
                      <a:lnTo>
                        <a:pt x="46" y="53"/>
                      </a:lnTo>
                      <a:lnTo>
                        <a:pt x="46" y="49"/>
                      </a:lnTo>
                      <a:lnTo>
                        <a:pt x="46" y="45"/>
                      </a:lnTo>
                      <a:lnTo>
                        <a:pt x="50" y="45"/>
                      </a:lnTo>
                      <a:lnTo>
                        <a:pt x="54" y="41"/>
                      </a:lnTo>
                      <a:lnTo>
                        <a:pt x="54" y="37"/>
                      </a:lnTo>
                      <a:lnTo>
                        <a:pt x="58" y="37"/>
                      </a:lnTo>
                      <a:lnTo>
                        <a:pt x="58" y="33"/>
                      </a:lnTo>
                      <a:lnTo>
                        <a:pt x="58" y="29"/>
                      </a:lnTo>
                      <a:lnTo>
                        <a:pt x="61" y="29"/>
                      </a:lnTo>
                      <a:lnTo>
                        <a:pt x="61" y="25"/>
                      </a:lnTo>
                      <a:lnTo>
                        <a:pt x="65" y="20"/>
                      </a:lnTo>
                      <a:lnTo>
                        <a:pt x="65" y="16"/>
                      </a:lnTo>
                      <a:lnTo>
                        <a:pt x="65" y="12"/>
                      </a:lnTo>
                      <a:lnTo>
                        <a:pt x="65" y="8"/>
                      </a:lnTo>
                      <a:lnTo>
                        <a:pt x="69" y="8"/>
                      </a:lnTo>
                      <a:lnTo>
                        <a:pt x="69" y="4"/>
                      </a:lnTo>
                      <a:lnTo>
                        <a:pt x="69" y="0"/>
                      </a:lnTo>
                      <a:lnTo>
                        <a:pt x="73" y="0"/>
                      </a:lnTo>
                      <a:close/>
                    </a:path>
                  </a:pathLst>
                </a:custGeom>
                <a:noFill/>
                <a:ln w="3175">
                  <a:solidFill>
                    <a:sysClr val="window" lastClr="FFFFFF">
                      <a:lumMod val="65000"/>
                    </a:sysClr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s-PE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861" name="Freeform 52">
                  <a:extLst>
                    <a:ext uri="{FF2B5EF4-FFF2-40B4-BE49-F238E27FC236}">
                      <a16:creationId xmlns:a16="http://schemas.microsoft.com/office/drawing/2014/main" id="{D3E33E6D-97FF-8138-73A1-40798870340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300" y="878"/>
                  <a:ext cx="263" cy="223"/>
                </a:xfrm>
                <a:custGeom>
                  <a:avLst/>
                  <a:gdLst>
                    <a:gd name="T0" fmla="*/ 11 w 264"/>
                    <a:gd name="T1" fmla="*/ 57 h 223"/>
                    <a:gd name="T2" fmla="*/ 15 w 264"/>
                    <a:gd name="T3" fmla="*/ 41 h 223"/>
                    <a:gd name="T4" fmla="*/ 15 w 264"/>
                    <a:gd name="T5" fmla="*/ 20 h 223"/>
                    <a:gd name="T6" fmla="*/ 4 w 264"/>
                    <a:gd name="T7" fmla="*/ 12 h 223"/>
                    <a:gd name="T8" fmla="*/ 15 w 264"/>
                    <a:gd name="T9" fmla="*/ 4 h 223"/>
                    <a:gd name="T10" fmla="*/ 31 w 264"/>
                    <a:gd name="T11" fmla="*/ 12 h 223"/>
                    <a:gd name="T12" fmla="*/ 46 w 264"/>
                    <a:gd name="T13" fmla="*/ 20 h 223"/>
                    <a:gd name="T14" fmla="*/ 61 w 264"/>
                    <a:gd name="T15" fmla="*/ 29 h 223"/>
                    <a:gd name="T16" fmla="*/ 77 w 264"/>
                    <a:gd name="T17" fmla="*/ 33 h 223"/>
                    <a:gd name="T18" fmla="*/ 92 w 264"/>
                    <a:gd name="T19" fmla="*/ 37 h 223"/>
                    <a:gd name="T20" fmla="*/ 111 w 264"/>
                    <a:gd name="T21" fmla="*/ 53 h 223"/>
                    <a:gd name="T22" fmla="*/ 119 w 264"/>
                    <a:gd name="T23" fmla="*/ 65 h 223"/>
                    <a:gd name="T24" fmla="*/ 134 w 264"/>
                    <a:gd name="T25" fmla="*/ 77 h 223"/>
                    <a:gd name="T26" fmla="*/ 153 w 264"/>
                    <a:gd name="T27" fmla="*/ 85 h 223"/>
                    <a:gd name="T28" fmla="*/ 149 w 264"/>
                    <a:gd name="T29" fmla="*/ 101 h 223"/>
                    <a:gd name="T30" fmla="*/ 138 w 264"/>
                    <a:gd name="T31" fmla="*/ 118 h 223"/>
                    <a:gd name="T32" fmla="*/ 126 w 264"/>
                    <a:gd name="T33" fmla="*/ 138 h 223"/>
                    <a:gd name="T34" fmla="*/ 142 w 264"/>
                    <a:gd name="T35" fmla="*/ 146 h 223"/>
                    <a:gd name="T36" fmla="*/ 157 w 264"/>
                    <a:gd name="T37" fmla="*/ 150 h 223"/>
                    <a:gd name="T38" fmla="*/ 172 w 264"/>
                    <a:gd name="T39" fmla="*/ 158 h 223"/>
                    <a:gd name="T40" fmla="*/ 188 w 264"/>
                    <a:gd name="T41" fmla="*/ 154 h 223"/>
                    <a:gd name="T42" fmla="*/ 203 w 264"/>
                    <a:gd name="T43" fmla="*/ 142 h 223"/>
                    <a:gd name="T44" fmla="*/ 218 w 264"/>
                    <a:gd name="T45" fmla="*/ 154 h 223"/>
                    <a:gd name="T46" fmla="*/ 230 w 264"/>
                    <a:gd name="T47" fmla="*/ 162 h 223"/>
                    <a:gd name="T48" fmla="*/ 238 w 264"/>
                    <a:gd name="T49" fmla="*/ 174 h 223"/>
                    <a:gd name="T50" fmla="*/ 241 w 264"/>
                    <a:gd name="T51" fmla="*/ 190 h 223"/>
                    <a:gd name="T52" fmla="*/ 257 w 264"/>
                    <a:gd name="T53" fmla="*/ 199 h 223"/>
                    <a:gd name="T54" fmla="*/ 257 w 264"/>
                    <a:gd name="T55" fmla="*/ 211 h 223"/>
                    <a:gd name="T56" fmla="*/ 241 w 264"/>
                    <a:gd name="T57" fmla="*/ 203 h 223"/>
                    <a:gd name="T58" fmla="*/ 226 w 264"/>
                    <a:gd name="T59" fmla="*/ 195 h 223"/>
                    <a:gd name="T60" fmla="*/ 215 w 264"/>
                    <a:gd name="T61" fmla="*/ 195 h 223"/>
                    <a:gd name="T62" fmla="*/ 199 w 264"/>
                    <a:gd name="T63" fmla="*/ 203 h 223"/>
                    <a:gd name="T64" fmla="*/ 184 w 264"/>
                    <a:gd name="T65" fmla="*/ 203 h 223"/>
                    <a:gd name="T66" fmla="*/ 165 w 264"/>
                    <a:gd name="T67" fmla="*/ 199 h 223"/>
                    <a:gd name="T68" fmla="*/ 146 w 264"/>
                    <a:gd name="T69" fmla="*/ 203 h 223"/>
                    <a:gd name="T70" fmla="*/ 126 w 264"/>
                    <a:gd name="T71" fmla="*/ 203 h 223"/>
                    <a:gd name="T72" fmla="*/ 111 w 264"/>
                    <a:gd name="T73" fmla="*/ 207 h 223"/>
                    <a:gd name="T74" fmla="*/ 96 w 264"/>
                    <a:gd name="T75" fmla="*/ 211 h 223"/>
                    <a:gd name="T76" fmla="*/ 84 w 264"/>
                    <a:gd name="T77" fmla="*/ 223 h 223"/>
                    <a:gd name="T78" fmla="*/ 65 w 264"/>
                    <a:gd name="T79" fmla="*/ 223 h 223"/>
                    <a:gd name="T80" fmla="*/ 69 w 264"/>
                    <a:gd name="T81" fmla="*/ 207 h 223"/>
                    <a:gd name="T82" fmla="*/ 73 w 264"/>
                    <a:gd name="T83" fmla="*/ 190 h 223"/>
                    <a:gd name="T84" fmla="*/ 84 w 264"/>
                    <a:gd name="T85" fmla="*/ 182 h 223"/>
                    <a:gd name="T86" fmla="*/ 92 w 264"/>
                    <a:gd name="T87" fmla="*/ 170 h 223"/>
                    <a:gd name="T88" fmla="*/ 96 w 264"/>
                    <a:gd name="T89" fmla="*/ 154 h 223"/>
                    <a:gd name="T90" fmla="*/ 88 w 264"/>
                    <a:gd name="T91" fmla="*/ 142 h 223"/>
                    <a:gd name="T92" fmla="*/ 77 w 264"/>
                    <a:gd name="T93" fmla="*/ 134 h 223"/>
                    <a:gd name="T94" fmla="*/ 61 w 264"/>
                    <a:gd name="T95" fmla="*/ 138 h 223"/>
                    <a:gd name="T96" fmla="*/ 50 w 264"/>
                    <a:gd name="T97" fmla="*/ 146 h 223"/>
                    <a:gd name="T98" fmla="*/ 42 w 264"/>
                    <a:gd name="T99" fmla="*/ 150 h 223"/>
                    <a:gd name="T100" fmla="*/ 34 w 264"/>
                    <a:gd name="T101" fmla="*/ 138 h 223"/>
                    <a:gd name="T102" fmla="*/ 31 w 264"/>
                    <a:gd name="T103" fmla="*/ 122 h 223"/>
                    <a:gd name="T104" fmla="*/ 27 w 264"/>
                    <a:gd name="T105" fmla="*/ 105 h 223"/>
                    <a:gd name="T106" fmla="*/ 23 w 264"/>
                    <a:gd name="T107" fmla="*/ 89 h 223"/>
                    <a:gd name="T108" fmla="*/ 23 w 264"/>
                    <a:gd name="T109" fmla="*/ 77 h 2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264" h="223">
                      <a:moveTo>
                        <a:pt x="19" y="65"/>
                      </a:moveTo>
                      <a:lnTo>
                        <a:pt x="15" y="65"/>
                      </a:lnTo>
                      <a:lnTo>
                        <a:pt x="15" y="61"/>
                      </a:lnTo>
                      <a:lnTo>
                        <a:pt x="15" y="57"/>
                      </a:lnTo>
                      <a:lnTo>
                        <a:pt x="11" y="57"/>
                      </a:lnTo>
                      <a:lnTo>
                        <a:pt x="11" y="53"/>
                      </a:lnTo>
                      <a:lnTo>
                        <a:pt x="11" y="49"/>
                      </a:lnTo>
                      <a:lnTo>
                        <a:pt x="11" y="45"/>
                      </a:lnTo>
                      <a:lnTo>
                        <a:pt x="15" y="45"/>
                      </a:lnTo>
                      <a:lnTo>
                        <a:pt x="15" y="41"/>
                      </a:lnTo>
                      <a:lnTo>
                        <a:pt x="15" y="37"/>
                      </a:lnTo>
                      <a:lnTo>
                        <a:pt x="15" y="33"/>
                      </a:lnTo>
                      <a:lnTo>
                        <a:pt x="15" y="29"/>
                      </a:lnTo>
                      <a:lnTo>
                        <a:pt x="15" y="25"/>
                      </a:lnTo>
                      <a:lnTo>
                        <a:pt x="15" y="20"/>
                      </a:lnTo>
                      <a:lnTo>
                        <a:pt x="11" y="20"/>
                      </a:lnTo>
                      <a:lnTo>
                        <a:pt x="11" y="16"/>
                      </a:lnTo>
                      <a:lnTo>
                        <a:pt x="8" y="16"/>
                      </a:lnTo>
                      <a:lnTo>
                        <a:pt x="8" y="12"/>
                      </a:lnTo>
                      <a:lnTo>
                        <a:pt x="4" y="12"/>
                      </a:lnTo>
                      <a:lnTo>
                        <a:pt x="0" y="0"/>
                      </a:lnTo>
                      <a:lnTo>
                        <a:pt x="4" y="0"/>
                      </a:lnTo>
                      <a:lnTo>
                        <a:pt x="8" y="0"/>
                      </a:lnTo>
                      <a:lnTo>
                        <a:pt x="11" y="4"/>
                      </a:lnTo>
                      <a:lnTo>
                        <a:pt x="15" y="4"/>
                      </a:lnTo>
                      <a:lnTo>
                        <a:pt x="19" y="4"/>
                      </a:lnTo>
                      <a:lnTo>
                        <a:pt x="19" y="8"/>
                      </a:lnTo>
                      <a:lnTo>
                        <a:pt x="23" y="8"/>
                      </a:lnTo>
                      <a:lnTo>
                        <a:pt x="27" y="8"/>
                      </a:lnTo>
                      <a:lnTo>
                        <a:pt x="31" y="12"/>
                      </a:lnTo>
                      <a:lnTo>
                        <a:pt x="34" y="12"/>
                      </a:lnTo>
                      <a:lnTo>
                        <a:pt x="38" y="12"/>
                      </a:lnTo>
                      <a:lnTo>
                        <a:pt x="42" y="16"/>
                      </a:lnTo>
                      <a:lnTo>
                        <a:pt x="46" y="16"/>
                      </a:lnTo>
                      <a:lnTo>
                        <a:pt x="46" y="20"/>
                      </a:lnTo>
                      <a:lnTo>
                        <a:pt x="50" y="20"/>
                      </a:lnTo>
                      <a:lnTo>
                        <a:pt x="54" y="25"/>
                      </a:lnTo>
                      <a:lnTo>
                        <a:pt x="57" y="25"/>
                      </a:lnTo>
                      <a:lnTo>
                        <a:pt x="61" y="25"/>
                      </a:lnTo>
                      <a:lnTo>
                        <a:pt x="61" y="29"/>
                      </a:lnTo>
                      <a:lnTo>
                        <a:pt x="65" y="29"/>
                      </a:lnTo>
                      <a:lnTo>
                        <a:pt x="69" y="29"/>
                      </a:lnTo>
                      <a:lnTo>
                        <a:pt x="69" y="33"/>
                      </a:lnTo>
                      <a:lnTo>
                        <a:pt x="73" y="33"/>
                      </a:lnTo>
                      <a:lnTo>
                        <a:pt x="77" y="33"/>
                      </a:lnTo>
                      <a:lnTo>
                        <a:pt x="80" y="33"/>
                      </a:lnTo>
                      <a:lnTo>
                        <a:pt x="84" y="33"/>
                      </a:lnTo>
                      <a:lnTo>
                        <a:pt x="88" y="33"/>
                      </a:lnTo>
                      <a:lnTo>
                        <a:pt x="88" y="37"/>
                      </a:lnTo>
                      <a:lnTo>
                        <a:pt x="92" y="37"/>
                      </a:lnTo>
                      <a:lnTo>
                        <a:pt x="96" y="41"/>
                      </a:lnTo>
                      <a:lnTo>
                        <a:pt x="100" y="45"/>
                      </a:lnTo>
                      <a:lnTo>
                        <a:pt x="103" y="49"/>
                      </a:lnTo>
                      <a:lnTo>
                        <a:pt x="107" y="53"/>
                      </a:lnTo>
                      <a:lnTo>
                        <a:pt x="111" y="53"/>
                      </a:lnTo>
                      <a:lnTo>
                        <a:pt x="111" y="57"/>
                      </a:lnTo>
                      <a:lnTo>
                        <a:pt x="115" y="57"/>
                      </a:lnTo>
                      <a:lnTo>
                        <a:pt x="115" y="61"/>
                      </a:lnTo>
                      <a:lnTo>
                        <a:pt x="119" y="61"/>
                      </a:lnTo>
                      <a:lnTo>
                        <a:pt x="119" y="65"/>
                      </a:lnTo>
                      <a:lnTo>
                        <a:pt x="123" y="65"/>
                      </a:lnTo>
                      <a:lnTo>
                        <a:pt x="123" y="69"/>
                      </a:lnTo>
                      <a:lnTo>
                        <a:pt x="126" y="69"/>
                      </a:lnTo>
                      <a:lnTo>
                        <a:pt x="130" y="73"/>
                      </a:lnTo>
                      <a:lnTo>
                        <a:pt x="134" y="77"/>
                      </a:lnTo>
                      <a:lnTo>
                        <a:pt x="138" y="81"/>
                      </a:lnTo>
                      <a:lnTo>
                        <a:pt x="142" y="85"/>
                      </a:lnTo>
                      <a:lnTo>
                        <a:pt x="146" y="85"/>
                      </a:lnTo>
                      <a:lnTo>
                        <a:pt x="149" y="85"/>
                      </a:lnTo>
                      <a:lnTo>
                        <a:pt x="153" y="85"/>
                      </a:lnTo>
                      <a:lnTo>
                        <a:pt x="153" y="89"/>
                      </a:lnTo>
                      <a:lnTo>
                        <a:pt x="157" y="89"/>
                      </a:lnTo>
                      <a:lnTo>
                        <a:pt x="153" y="93"/>
                      </a:lnTo>
                      <a:lnTo>
                        <a:pt x="153" y="97"/>
                      </a:lnTo>
                      <a:lnTo>
                        <a:pt x="149" y="101"/>
                      </a:lnTo>
                      <a:lnTo>
                        <a:pt x="149" y="105"/>
                      </a:lnTo>
                      <a:lnTo>
                        <a:pt x="146" y="105"/>
                      </a:lnTo>
                      <a:lnTo>
                        <a:pt x="146" y="110"/>
                      </a:lnTo>
                      <a:lnTo>
                        <a:pt x="142" y="118"/>
                      </a:lnTo>
                      <a:lnTo>
                        <a:pt x="138" y="118"/>
                      </a:lnTo>
                      <a:lnTo>
                        <a:pt x="138" y="122"/>
                      </a:lnTo>
                      <a:lnTo>
                        <a:pt x="134" y="126"/>
                      </a:lnTo>
                      <a:lnTo>
                        <a:pt x="130" y="134"/>
                      </a:lnTo>
                      <a:lnTo>
                        <a:pt x="130" y="138"/>
                      </a:lnTo>
                      <a:lnTo>
                        <a:pt x="126" y="138"/>
                      </a:lnTo>
                      <a:lnTo>
                        <a:pt x="126" y="142"/>
                      </a:lnTo>
                      <a:lnTo>
                        <a:pt x="130" y="138"/>
                      </a:lnTo>
                      <a:lnTo>
                        <a:pt x="134" y="142"/>
                      </a:lnTo>
                      <a:lnTo>
                        <a:pt x="138" y="146"/>
                      </a:lnTo>
                      <a:lnTo>
                        <a:pt x="142" y="146"/>
                      </a:lnTo>
                      <a:lnTo>
                        <a:pt x="142" y="150"/>
                      </a:lnTo>
                      <a:lnTo>
                        <a:pt x="146" y="150"/>
                      </a:lnTo>
                      <a:lnTo>
                        <a:pt x="149" y="150"/>
                      </a:lnTo>
                      <a:lnTo>
                        <a:pt x="153" y="150"/>
                      </a:lnTo>
                      <a:lnTo>
                        <a:pt x="157" y="150"/>
                      </a:lnTo>
                      <a:lnTo>
                        <a:pt x="161" y="154"/>
                      </a:lnTo>
                      <a:lnTo>
                        <a:pt x="165" y="154"/>
                      </a:lnTo>
                      <a:lnTo>
                        <a:pt x="165" y="158"/>
                      </a:lnTo>
                      <a:lnTo>
                        <a:pt x="169" y="158"/>
                      </a:lnTo>
                      <a:lnTo>
                        <a:pt x="172" y="158"/>
                      </a:lnTo>
                      <a:lnTo>
                        <a:pt x="176" y="158"/>
                      </a:lnTo>
                      <a:lnTo>
                        <a:pt x="180" y="158"/>
                      </a:lnTo>
                      <a:lnTo>
                        <a:pt x="180" y="154"/>
                      </a:lnTo>
                      <a:lnTo>
                        <a:pt x="184" y="154"/>
                      </a:lnTo>
                      <a:lnTo>
                        <a:pt x="188" y="154"/>
                      </a:lnTo>
                      <a:lnTo>
                        <a:pt x="188" y="150"/>
                      </a:lnTo>
                      <a:lnTo>
                        <a:pt x="192" y="146"/>
                      </a:lnTo>
                      <a:lnTo>
                        <a:pt x="195" y="142"/>
                      </a:lnTo>
                      <a:lnTo>
                        <a:pt x="199" y="142"/>
                      </a:lnTo>
                      <a:lnTo>
                        <a:pt x="203" y="142"/>
                      </a:lnTo>
                      <a:lnTo>
                        <a:pt x="207" y="142"/>
                      </a:lnTo>
                      <a:lnTo>
                        <a:pt x="211" y="146"/>
                      </a:lnTo>
                      <a:lnTo>
                        <a:pt x="215" y="146"/>
                      </a:lnTo>
                      <a:lnTo>
                        <a:pt x="215" y="150"/>
                      </a:lnTo>
                      <a:lnTo>
                        <a:pt x="218" y="154"/>
                      </a:lnTo>
                      <a:lnTo>
                        <a:pt x="218" y="158"/>
                      </a:lnTo>
                      <a:lnTo>
                        <a:pt x="222" y="158"/>
                      </a:lnTo>
                      <a:lnTo>
                        <a:pt x="222" y="162"/>
                      </a:lnTo>
                      <a:lnTo>
                        <a:pt x="226" y="162"/>
                      </a:lnTo>
                      <a:lnTo>
                        <a:pt x="230" y="162"/>
                      </a:lnTo>
                      <a:lnTo>
                        <a:pt x="230" y="166"/>
                      </a:lnTo>
                      <a:lnTo>
                        <a:pt x="234" y="166"/>
                      </a:lnTo>
                      <a:lnTo>
                        <a:pt x="238" y="166"/>
                      </a:lnTo>
                      <a:lnTo>
                        <a:pt x="238" y="170"/>
                      </a:lnTo>
                      <a:lnTo>
                        <a:pt x="238" y="174"/>
                      </a:lnTo>
                      <a:lnTo>
                        <a:pt x="238" y="178"/>
                      </a:lnTo>
                      <a:lnTo>
                        <a:pt x="238" y="182"/>
                      </a:lnTo>
                      <a:lnTo>
                        <a:pt x="238" y="186"/>
                      </a:lnTo>
                      <a:lnTo>
                        <a:pt x="238" y="190"/>
                      </a:lnTo>
                      <a:lnTo>
                        <a:pt x="241" y="190"/>
                      </a:lnTo>
                      <a:lnTo>
                        <a:pt x="241" y="195"/>
                      </a:lnTo>
                      <a:lnTo>
                        <a:pt x="245" y="199"/>
                      </a:lnTo>
                      <a:lnTo>
                        <a:pt x="249" y="199"/>
                      </a:lnTo>
                      <a:lnTo>
                        <a:pt x="253" y="199"/>
                      </a:lnTo>
                      <a:lnTo>
                        <a:pt x="257" y="199"/>
                      </a:lnTo>
                      <a:lnTo>
                        <a:pt x="261" y="203"/>
                      </a:lnTo>
                      <a:lnTo>
                        <a:pt x="261" y="207"/>
                      </a:lnTo>
                      <a:lnTo>
                        <a:pt x="264" y="207"/>
                      </a:lnTo>
                      <a:lnTo>
                        <a:pt x="261" y="207"/>
                      </a:lnTo>
                      <a:lnTo>
                        <a:pt x="257" y="211"/>
                      </a:lnTo>
                      <a:lnTo>
                        <a:pt x="253" y="207"/>
                      </a:lnTo>
                      <a:lnTo>
                        <a:pt x="249" y="207"/>
                      </a:lnTo>
                      <a:lnTo>
                        <a:pt x="245" y="207"/>
                      </a:lnTo>
                      <a:lnTo>
                        <a:pt x="245" y="203"/>
                      </a:lnTo>
                      <a:lnTo>
                        <a:pt x="241" y="203"/>
                      </a:lnTo>
                      <a:lnTo>
                        <a:pt x="238" y="203"/>
                      </a:lnTo>
                      <a:lnTo>
                        <a:pt x="234" y="203"/>
                      </a:lnTo>
                      <a:lnTo>
                        <a:pt x="230" y="199"/>
                      </a:lnTo>
                      <a:lnTo>
                        <a:pt x="226" y="199"/>
                      </a:lnTo>
                      <a:lnTo>
                        <a:pt x="226" y="195"/>
                      </a:lnTo>
                      <a:lnTo>
                        <a:pt x="226" y="190"/>
                      </a:lnTo>
                      <a:lnTo>
                        <a:pt x="222" y="190"/>
                      </a:lnTo>
                      <a:lnTo>
                        <a:pt x="218" y="190"/>
                      </a:lnTo>
                      <a:lnTo>
                        <a:pt x="218" y="195"/>
                      </a:lnTo>
                      <a:lnTo>
                        <a:pt x="215" y="195"/>
                      </a:lnTo>
                      <a:lnTo>
                        <a:pt x="211" y="199"/>
                      </a:lnTo>
                      <a:lnTo>
                        <a:pt x="207" y="199"/>
                      </a:lnTo>
                      <a:lnTo>
                        <a:pt x="207" y="203"/>
                      </a:lnTo>
                      <a:lnTo>
                        <a:pt x="203" y="203"/>
                      </a:lnTo>
                      <a:lnTo>
                        <a:pt x="199" y="203"/>
                      </a:lnTo>
                      <a:lnTo>
                        <a:pt x="195" y="203"/>
                      </a:lnTo>
                      <a:lnTo>
                        <a:pt x="192" y="207"/>
                      </a:lnTo>
                      <a:lnTo>
                        <a:pt x="188" y="207"/>
                      </a:lnTo>
                      <a:lnTo>
                        <a:pt x="184" y="207"/>
                      </a:lnTo>
                      <a:lnTo>
                        <a:pt x="184" y="203"/>
                      </a:lnTo>
                      <a:lnTo>
                        <a:pt x="180" y="203"/>
                      </a:lnTo>
                      <a:lnTo>
                        <a:pt x="176" y="203"/>
                      </a:lnTo>
                      <a:lnTo>
                        <a:pt x="172" y="199"/>
                      </a:lnTo>
                      <a:lnTo>
                        <a:pt x="169" y="199"/>
                      </a:lnTo>
                      <a:lnTo>
                        <a:pt x="165" y="199"/>
                      </a:lnTo>
                      <a:lnTo>
                        <a:pt x="161" y="203"/>
                      </a:lnTo>
                      <a:lnTo>
                        <a:pt x="157" y="203"/>
                      </a:lnTo>
                      <a:lnTo>
                        <a:pt x="153" y="203"/>
                      </a:lnTo>
                      <a:lnTo>
                        <a:pt x="149" y="203"/>
                      </a:lnTo>
                      <a:lnTo>
                        <a:pt x="146" y="203"/>
                      </a:lnTo>
                      <a:lnTo>
                        <a:pt x="142" y="203"/>
                      </a:lnTo>
                      <a:lnTo>
                        <a:pt x="138" y="203"/>
                      </a:lnTo>
                      <a:lnTo>
                        <a:pt x="134" y="203"/>
                      </a:lnTo>
                      <a:lnTo>
                        <a:pt x="130" y="203"/>
                      </a:lnTo>
                      <a:lnTo>
                        <a:pt x="126" y="203"/>
                      </a:lnTo>
                      <a:lnTo>
                        <a:pt x="126" y="207"/>
                      </a:lnTo>
                      <a:lnTo>
                        <a:pt x="123" y="207"/>
                      </a:lnTo>
                      <a:lnTo>
                        <a:pt x="119" y="207"/>
                      </a:lnTo>
                      <a:lnTo>
                        <a:pt x="115" y="207"/>
                      </a:lnTo>
                      <a:lnTo>
                        <a:pt x="111" y="207"/>
                      </a:lnTo>
                      <a:lnTo>
                        <a:pt x="107" y="207"/>
                      </a:lnTo>
                      <a:lnTo>
                        <a:pt x="103" y="207"/>
                      </a:lnTo>
                      <a:lnTo>
                        <a:pt x="100" y="207"/>
                      </a:lnTo>
                      <a:lnTo>
                        <a:pt x="100" y="211"/>
                      </a:lnTo>
                      <a:lnTo>
                        <a:pt x="96" y="211"/>
                      </a:lnTo>
                      <a:lnTo>
                        <a:pt x="92" y="215"/>
                      </a:lnTo>
                      <a:lnTo>
                        <a:pt x="88" y="215"/>
                      </a:lnTo>
                      <a:lnTo>
                        <a:pt x="88" y="219"/>
                      </a:lnTo>
                      <a:lnTo>
                        <a:pt x="84" y="219"/>
                      </a:lnTo>
                      <a:lnTo>
                        <a:pt x="84" y="223"/>
                      </a:lnTo>
                      <a:lnTo>
                        <a:pt x="80" y="223"/>
                      </a:lnTo>
                      <a:lnTo>
                        <a:pt x="77" y="223"/>
                      </a:lnTo>
                      <a:lnTo>
                        <a:pt x="73" y="223"/>
                      </a:lnTo>
                      <a:lnTo>
                        <a:pt x="69" y="223"/>
                      </a:lnTo>
                      <a:lnTo>
                        <a:pt x="65" y="223"/>
                      </a:lnTo>
                      <a:lnTo>
                        <a:pt x="61" y="219"/>
                      </a:lnTo>
                      <a:lnTo>
                        <a:pt x="65" y="215"/>
                      </a:lnTo>
                      <a:lnTo>
                        <a:pt x="69" y="215"/>
                      </a:lnTo>
                      <a:lnTo>
                        <a:pt x="69" y="211"/>
                      </a:lnTo>
                      <a:lnTo>
                        <a:pt x="69" y="207"/>
                      </a:lnTo>
                      <a:lnTo>
                        <a:pt x="69" y="203"/>
                      </a:lnTo>
                      <a:lnTo>
                        <a:pt x="69" y="199"/>
                      </a:lnTo>
                      <a:lnTo>
                        <a:pt x="69" y="195"/>
                      </a:lnTo>
                      <a:lnTo>
                        <a:pt x="73" y="195"/>
                      </a:lnTo>
                      <a:lnTo>
                        <a:pt x="73" y="190"/>
                      </a:lnTo>
                      <a:lnTo>
                        <a:pt x="73" y="186"/>
                      </a:lnTo>
                      <a:lnTo>
                        <a:pt x="77" y="186"/>
                      </a:lnTo>
                      <a:lnTo>
                        <a:pt x="80" y="186"/>
                      </a:lnTo>
                      <a:lnTo>
                        <a:pt x="80" y="182"/>
                      </a:lnTo>
                      <a:lnTo>
                        <a:pt x="84" y="182"/>
                      </a:lnTo>
                      <a:lnTo>
                        <a:pt x="84" y="178"/>
                      </a:lnTo>
                      <a:lnTo>
                        <a:pt x="88" y="178"/>
                      </a:lnTo>
                      <a:lnTo>
                        <a:pt x="88" y="174"/>
                      </a:lnTo>
                      <a:lnTo>
                        <a:pt x="92" y="174"/>
                      </a:lnTo>
                      <a:lnTo>
                        <a:pt x="92" y="170"/>
                      </a:lnTo>
                      <a:lnTo>
                        <a:pt x="92" y="166"/>
                      </a:lnTo>
                      <a:lnTo>
                        <a:pt x="92" y="162"/>
                      </a:lnTo>
                      <a:lnTo>
                        <a:pt x="96" y="162"/>
                      </a:lnTo>
                      <a:lnTo>
                        <a:pt x="96" y="158"/>
                      </a:lnTo>
                      <a:lnTo>
                        <a:pt x="96" y="154"/>
                      </a:lnTo>
                      <a:lnTo>
                        <a:pt x="92" y="154"/>
                      </a:lnTo>
                      <a:lnTo>
                        <a:pt x="92" y="150"/>
                      </a:lnTo>
                      <a:lnTo>
                        <a:pt x="92" y="146"/>
                      </a:lnTo>
                      <a:lnTo>
                        <a:pt x="88" y="146"/>
                      </a:lnTo>
                      <a:lnTo>
                        <a:pt x="88" y="142"/>
                      </a:lnTo>
                      <a:lnTo>
                        <a:pt x="84" y="142"/>
                      </a:lnTo>
                      <a:lnTo>
                        <a:pt x="84" y="138"/>
                      </a:lnTo>
                      <a:lnTo>
                        <a:pt x="84" y="134"/>
                      </a:lnTo>
                      <a:lnTo>
                        <a:pt x="80" y="134"/>
                      </a:lnTo>
                      <a:lnTo>
                        <a:pt x="77" y="134"/>
                      </a:lnTo>
                      <a:lnTo>
                        <a:pt x="73" y="134"/>
                      </a:lnTo>
                      <a:lnTo>
                        <a:pt x="69" y="134"/>
                      </a:lnTo>
                      <a:lnTo>
                        <a:pt x="69" y="138"/>
                      </a:lnTo>
                      <a:lnTo>
                        <a:pt x="65" y="138"/>
                      </a:lnTo>
                      <a:lnTo>
                        <a:pt x="61" y="138"/>
                      </a:lnTo>
                      <a:lnTo>
                        <a:pt x="61" y="142"/>
                      </a:lnTo>
                      <a:lnTo>
                        <a:pt x="57" y="142"/>
                      </a:lnTo>
                      <a:lnTo>
                        <a:pt x="54" y="142"/>
                      </a:lnTo>
                      <a:lnTo>
                        <a:pt x="54" y="146"/>
                      </a:lnTo>
                      <a:lnTo>
                        <a:pt x="50" y="146"/>
                      </a:lnTo>
                      <a:lnTo>
                        <a:pt x="50" y="150"/>
                      </a:lnTo>
                      <a:lnTo>
                        <a:pt x="46" y="150"/>
                      </a:lnTo>
                      <a:lnTo>
                        <a:pt x="46" y="154"/>
                      </a:lnTo>
                      <a:lnTo>
                        <a:pt x="42" y="154"/>
                      </a:lnTo>
                      <a:lnTo>
                        <a:pt x="42" y="150"/>
                      </a:lnTo>
                      <a:lnTo>
                        <a:pt x="42" y="146"/>
                      </a:lnTo>
                      <a:lnTo>
                        <a:pt x="38" y="146"/>
                      </a:lnTo>
                      <a:lnTo>
                        <a:pt x="38" y="142"/>
                      </a:lnTo>
                      <a:lnTo>
                        <a:pt x="38" y="138"/>
                      </a:lnTo>
                      <a:lnTo>
                        <a:pt x="34" y="138"/>
                      </a:lnTo>
                      <a:lnTo>
                        <a:pt x="34" y="134"/>
                      </a:lnTo>
                      <a:lnTo>
                        <a:pt x="34" y="130"/>
                      </a:lnTo>
                      <a:lnTo>
                        <a:pt x="34" y="126"/>
                      </a:lnTo>
                      <a:lnTo>
                        <a:pt x="31" y="126"/>
                      </a:lnTo>
                      <a:lnTo>
                        <a:pt x="31" y="122"/>
                      </a:lnTo>
                      <a:lnTo>
                        <a:pt x="31" y="118"/>
                      </a:lnTo>
                      <a:lnTo>
                        <a:pt x="31" y="114"/>
                      </a:lnTo>
                      <a:lnTo>
                        <a:pt x="27" y="114"/>
                      </a:lnTo>
                      <a:lnTo>
                        <a:pt x="27" y="110"/>
                      </a:lnTo>
                      <a:lnTo>
                        <a:pt x="27" y="105"/>
                      </a:lnTo>
                      <a:lnTo>
                        <a:pt x="23" y="105"/>
                      </a:lnTo>
                      <a:lnTo>
                        <a:pt x="23" y="101"/>
                      </a:lnTo>
                      <a:lnTo>
                        <a:pt x="23" y="97"/>
                      </a:lnTo>
                      <a:lnTo>
                        <a:pt x="23" y="93"/>
                      </a:lnTo>
                      <a:lnTo>
                        <a:pt x="23" y="89"/>
                      </a:lnTo>
                      <a:lnTo>
                        <a:pt x="19" y="89"/>
                      </a:lnTo>
                      <a:lnTo>
                        <a:pt x="23" y="89"/>
                      </a:lnTo>
                      <a:lnTo>
                        <a:pt x="23" y="85"/>
                      </a:lnTo>
                      <a:lnTo>
                        <a:pt x="23" y="81"/>
                      </a:lnTo>
                      <a:lnTo>
                        <a:pt x="23" y="77"/>
                      </a:lnTo>
                      <a:lnTo>
                        <a:pt x="23" y="73"/>
                      </a:lnTo>
                      <a:lnTo>
                        <a:pt x="19" y="73"/>
                      </a:lnTo>
                      <a:lnTo>
                        <a:pt x="19" y="69"/>
                      </a:lnTo>
                      <a:lnTo>
                        <a:pt x="19" y="65"/>
                      </a:lnTo>
                      <a:close/>
                    </a:path>
                  </a:pathLst>
                </a:custGeom>
                <a:noFill/>
                <a:ln w="3175">
                  <a:solidFill>
                    <a:sysClr val="window" lastClr="FFFFFF">
                      <a:lumMod val="65000"/>
                    </a:sysClr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s-PE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862" name="Freeform 53">
                  <a:extLst>
                    <a:ext uri="{FF2B5EF4-FFF2-40B4-BE49-F238E27FC236}">
                      <a16:creationId xmlns:a16="http://schemas.microsoft.com/office/drawing/2014/main" id="{841D4B20-782F-85F0-28FB-C2B71B9B596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817" y="907"/>
                  <a:ext cx="104" cy="96"/>
                </a:xfrm>
                <a:custGeom>
                  <a:avLst/>
                  <a:gdLst>
                    <a:gd name="T0" fmla="*/ 4 w 103"/>
                    <a:gd name="T1" fmla="*/ 8 h 97"/>
                    <a:gd name="T2" fmla="*/ 7 w 103"/>
                    <a:gd name="T3" fmla="*/ 0 h 97"/>
                    <a:gd name="T4" fmla="*/ 15 w 103"/>
                    <a:gd name="T5" fmla="*/ 0 h 97"/>
                    <a:gd name="T6" fmla="*/ 23 w 103"/>
                    <a:gd name="T7" fmla="*/ 4 h 97"/>
                    <a:gd name="T8" fmla="*/ 27 w 103"/>
                    <a:gd name="T9" fmla="*/ 8 h 97"/>
                    <a:gd name="T10" fmla="*/ 30 w 103"/>
                    <a:gd name="T11" fmla="*/ 12 h 97"/>
                    <a:gd name="T12" fmla="*/ 34 w 103"/>
                    <a:gd name="T13" fmla="*/ 16 h 97"/>
                    <a:gd name="T14" fmla="*/ 42 w 103"/>
                    <a:gd name="T15" fmla="*/ 20 h 97"/>
                    <a:gd name="T16" fmla="*/ 46 w 103"/>
                    <a:gd name="T17" fmla="*/ 24 h 97"/>
                    <a:gd name="T18" fmla="*/ 53 w 103"/>
                    <a:gd name="T19" fmla="*/ 24 h 97"/>
                    <a:gd name="T20" fmla="*/ 57 w 103"/>
                    <a:gd name="T21" fmla="*/ 32 h 97"/>
                    <a:gd name="T22" fmla="*/ 65 w 103"/>
                    <a:gd name="T23" fmla="*/ 36 h 97"/>
                    <a:gd name="T24" fmla="*/ 69 w 103"/>
                    <a:gd name="T25" fmla="*/ 40 h 97"/>
                    <a:gd name="T26" fmla="*/ 69 w 103"/>
                    <a:gd name="T27" fmla="*/ 48 h 97"/>
                    <a:gd name="T28" fmla="*/ 73 w 103"/>
                    <a:gd name="T29" fmla="*/ 52 h 97"/>
                    <a:gd name="T30" fmla="*/ 76 w 103"/>
                    <a:gd name="T31" fmla="*/ 56 h 97"/>
                    <a:gd name="T32" fmla="*/ 84 w 103"/>
                    <a:gd name="T33" fmla="*/ 56 h 97"/>
                    <a:gd name="T34" fmla="*/ 92 w 103"/>
                    <a:gd name="T35" fmla="*/ 60 h 97"/>
                    <a:gd name="T36" fmla="*/ 99 w 103"/>
                    <a:gd name="T37" fmla="*/ 60 h 97"/>
                    <a:gd name="T38" fmla="*/ 103 w 103"/>
                    <a:gd name="T39" fmla="*/ 68 h 97"/>
                    <a:gd name="T40" fmla="*/ 99 w 103"/>
                    <a:gd name="T41" fmla="*/ 72 h 97"/>
                    <a:gd name="T42" fmla="*/ 96 w 103"/>
                    <a:gd name="T43" fmla="*/ 76 h 97"/>
                    <a:gd name="T44" fmla="*/ 92 w 103"/>
                    <a:gd name="T45" fmla="*/ 81 h 97"/>
                    <a:gd name="T46" fmla="*/ 88 w 103"/>
                    <a:gd name="T47" fmla="*/ 85 h 97"/>
                    <a:gd name="T48" fmla="*/ 88 w 103"/>
                    <a:gd name="T49" fmla="*/ 93 h 97"/>
                    <a:gd name="T50" fmla="*/ 80 w 103"/>
                    <a:gd name="T51" fmla="*/ 97 h 97"/>
                    <a:gd name="T52" fmla="*/ 80 w 103"/>
                    <a:gd name="T53" fmla="*/ 89 h 97"/>
                    <a:gd name="T54" fmla="*/ 76 w 103"/>
                    <a:gd name="T55" fmla="*/ 93 h 97"/>
                    <a:gd name="T56" fmla="*/ 73 w 103"/>
                    <a:gd name="T57" fmla="*/ 89 h 97"/>
                    <a:gd name="T58" fmla="*/ 65 w 103"/>
                    <a:gd name="T59" fmla="*/ 89 h 97"/>
                    <a:gd name="T60" fmla="*/ 61 w 103"/>
                    <a:gd name="T61" fmla="*/ 93 h 97"/>
                    <a:gd name="T62" fmla="*/ 53 w 103"/>
                    <a:gd name="T63" fmla="*/ 93 h 97"/>
                    <a:gd name="T64" fmla="*/ 46 w 103"/>
                    <a:gd name="T65" fmla="*/ 93 h 97"/>
                    <a:gd name="T66" fmla="*/ 42 w 103"/>
                    <a:gd name="T67" fmla="*/ 97 h 97"/>
                    <a:gd name="T68" fmla="*/ 34 w 103"/>
                    <a:gd name="T69" fmla="*/ 97 h 97"/>
                    <a:gd name="T70" fmla="*/ 27 w 103"/>
                    <a:gd name="T71" fmla="*/ 93 h 97"/>
                    <a:gd name="T72" fmla="*/ 23 w 103"/>
                    <a:gd name="T73" fmla="*/ 85 h 97"/>
                    <a:gd name="T74" fmla="*/ 19 w 103"/>
                    <a:gd name="T75" fmla="*/ 76 h 97"/>
                    <a:gd name="T76" fmla="*/ 15 w 103"/>
                    <a:gd name="T77" fmla="*/ 81 h 97"/>
                    <a:gd name="T78" fmla="*/ 11 w 103"/>
                    <a:gd name="T79" fmla="*/ 76 h 97"/>
                    <a:gd name="T80" fmla="*/ 7 w 103"/>
                    <a:gd name="T81" fmla="*/ 72 h 97"/>
                    <a:gd name="T82" fmla="*/ 4 w 103"/>
                    <a:gd name="T83" fmla="*/ 68 h 97"/>
                    <a:gd name="T84" fmla="*/ 0 w 103"/>
                    <a:gd name="T85" fmla="*/ 64 h 97"/>
                    <a:gd name="T86" fmla="*/ 0 w 103"/>
                    <a:gd name="T87" fmla="*/ 56 h 97"/>
                    <a:gd name="T88" fmla="*/ 0 w 103"/>
                    <a:gd name="T89" fmla="*/ 48 h 97"/>
                    <a:gd name="T90" fmla="*/ 0 w 103"/>
                    <a:gd name="T91" fmla="*/ 40 h 97"/>
                    <a:gd name="T92" fmla="*/ 0 w 103"/>
                    <a:gd name="T93" fmla="*/ 32 h 97"/>
                    <a:gd name="T94" fmla="*/ 0 w 103"/>
                    <a:gd name="T95" fmla="*/ 24 h 97"/>
                    <a:gd name="T96" fmla="*/ 0 w 103"/>
                    <a:gd name="T97" fmla="*/ 16 h 97"/>
                    <a:gd name="T98" fmla="*/ 0 w 103"/>
                    <a:gd name="T99" fmla="*/ 8 h 9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03" h="97">
                      <a:moveTo>
                        <a:pt x="0" y="8"/>
                      </a:moveTo>
                      <a:lnTo>
                        <a:pt x="4" y="8"/>
                      </a:lnTo>
                      <a:lnTo>
                        <a:pt x="7" y="4"/>
                      </a:lnTo>
                      <a:lnTo>
                        <a:pt x="7" y="0"/>
                      </a:lnTo>
                      <a:lnTo>
                        <a:pt x="11" y="0"/>
                      </a:lnTo>
                      <a:lnTo>
                        <a:pt x="15" y="0"/>
                      </a:lnTo>
                      <a:lnTo>
                        <a:pt x="19" y="4"/>
                      </a:lnTo>
                      <a:lnTo>
                        <a:pt x="23" y="4"/>
                      </a:lnTo>
                      <a:lnTo>
                        <a:pt x="23" y="8"/>
                      </a:lnTo>
                      <a:lnTo>
                        <a:pt x="27" y="8"/>
                      </a:lnTo>
                      <a:lnTo>
                        <a:pt x="27" y="12"/>
                      </a:lnTo>
                      <a:lnTo>
                        <a:pt x="30" y="12"/>
                      </a:lnTo>
                      <a:lnTo>
                        <a:pt x="34" y="12"/>
                      </a:lnTo>
                      <a:lnTo>
                        <a:pt x="34" y="16"/>
                      </a:lnTo>
                      <a:lnTo>
                        <a:pt x="38" y="20"/>
                      </a:lnTo>
                      <a:lnTo>
                        <a:pt x="42" y="20"/>
                      </a:lnTo>
                      <a:lnTo>
                        <a:pt x="46" y="20"/>
                      </a:lnTo>
                      <a:lnTo>
                        <a:pt x="46" y="24"/>
                      </a:lnTo>
                      <a:lnTo>
                        <a:pt x="50" y="24"/>
                      </a:lnTo>
                      <a:lnTo>
                        <a:pt x="53" y="24"/>
                      </a:lnTo>
                      <a:lnTo>
                        <a:pt x="53" y="28"/>
                      </a:lnTo>
                      <a:lnTo>
                        <a:pt x="57" y="32"/>
                      </a:lnTo>
                      <a:lnTo>
                        <a:pt x="61" y="32"/>
                      </a:lnTo>
                      <a:lnTo>
                        <a:pt x="65" y="36"/>
                      </a:lnTo>
                      <a:lnTo>
                        <a:pt x="69" y="36"/>
                      </a:lnTo>
                      <a:lnTo>
                        <a:pt x="69" y="40"/>
                      </a:lnTo>
                      <a:lnTo>
                        <a:pt x="69" y="44"/>
                      </a:lnTo>
                      <a:lnTo>
                        <a:pt x="69" y="48"/>
                      </a:lnTo>
                      <a:lnTo>
                        <a:pt x="69" y="52"/>
                      </a:lnTo>
                      <a:lnTo>
                        <a:pt x="73" y="52"/>
                      </a:lnTo>
                      <a:lnTo>
                        <a:pt x="73" y="56"/>
                      </a:lnTo>
                      <a:lnTo>
                        <a:pt x="76" y="56"/>
                      </a:lnTo>
                      <a:lnTo>
                        <a:pt x="80" y="56"/>
                      </a:lnTo>
                      <a:lnTo>
                        <a:pt x="84" y="56"/>
                      </a:lnTo>
                      <a:lnTo>
                        <a:pt x="88" y="56"/>
                      </a:lnTo>
                      <a:lnTo>
                        <a:pt x="92" y="60"/>
                      </a:lnTo>
                      <a:lnTo>
                        <a:pt x="96" y="60"/>
                      </a:lnTo>
                      <a:lnTo>
                        <a:pt x="99" y="60"/>
                      </a:lnTo>
                      <a:lnTo>
                        <a:pt x="103" y="64"/>
                      </a:lnTo>
                      <a:lnTo>
                        <a:pt x="103" y="68"/>
                      </a:lnTo>
                      <a:lnTo>
                        <a:pt x="99" y="68"/>
                      </a:lnTo>
                      <a:lnTo>
                        <a:pt x="99" y="72"/>
                      </a:lnTo>
                      <a:lnTo>
                        <a:pt x="96" y="72"/>
                      </a:lnTo>
                      <a:lnTo>
                        <a:pt x="96" y="76"/>
                      </a:lnTo>
                      <a:lnTo>
                        <a:pt x="92" y="76"/>
                      </a:lnTo>
                      <a:lnTo>
                        <a:pt x="92" y="81"/>
                      </a:lnTo>
                      <a:lnTo>
                        <a:pt x="92" y="85"/>
                      </a:lnTo>
                      <a:lnTo>
                        <a:pt x="88" y="85"/>
                      </a:lnTo>
                      <a:lnTo>
                        <a:pt x="88" y="89"/>
                      </a:lnTo>
                      <a:lnTo>
                        <a:pt x="88" y="93"/>
                      </a:lnTo>
                      <a:lnTo>
                        <a:pt x="84" y="93"/>
                      </a:lnTo>
                      <a:lnTo>
                        <a:pt x="80" y="97"/>
                      </a:lnTo>
                      <a:lnTo>
                        <a:pt x="80" y="93"/>
                      </a:lnTo>
                      <a:lnTo>
                        <a:pt x="80" y="89"/>
                      </a:lnTo>
                      <a:lnTo>
                        <a:pt x="76" y="89"/>
                      </a:lnTo>
                      <a:lnTo>
                        <a:pt x="76" y="93"/>
                      </a:lnTo>
                      <a:lnTo>
                        <a:pt x="73" y="93"/>
                      </a:lnTo>
                      <a:lnTo>
                        <a:pt x="73" y="89"/>
                      </a:lnTo>
                      <a:lnTo>
                        <a:pt x="69" y="89"/>
                      </a:lnTo>
                      <a:lnTo>
                        <a:pt x="65" y="89"/>
                      </a:lnTo>
                      <a:lnTo>
                        <a:pt x="61" y="89"/>
                      </a:lnTo>
                      <a:lnTo>
                        <a:pt x="61" y="93"/>
                      </a:lnTo>
                      <a:lnTo>
                        <a:pt x="57" y="93"/>
                      </a:lnTo>
                      <a:lnTo>
                        <a:pt x="53" y="93"/>
                      </a:lnTo>
                      <a:lnTo>
                        <a:pt x="50" y="93"/>
                      </a:lnTo>
                      <a:lnTo>
                        <a:pt x="46" y="93"/>
                      </a:lnTo>
                      <a:lnTo>
                        <a:pt x="42" y="93"/>
                      </a:lnTo>
                      <a:lnTo>
                        <a:pt x="42" y="97"/>
                      </a:lnTo>
                      <a:lnTo>
                        <a:pt x="38" y="97"/>
                      </a:lnTo>
                      <a:lnTo>
                        <a:pt x="34" y="97"/>
                      </a:lnTo>
                      <a:lnTo>
                        <a:pt x="30" y="97"/>
                      </a:lnTo>
                      <a:lnTo>
                        <a:pt x="27" y="93"/>
                      </a:lnTo>
                      <a:lnTo>
                        <a:pt x="23" y="89"/>
                      </a:lnTo>
                      <a:lnTo>
                        <a:pt x="23" y="85"/>
                      </a:lnTo>
                      <a:lnTo>
                        <a:pt x="23" y="81"/>
                      </a:lnTo>
                      <a:lnTo>
                        <a:pt x="19" y="76"/>
                      </a:lnTo>
                      <a:lnTo>
                        <a:pt x="19" y="81"/>
                      </a:lnTo>
                      <a:lnTo>
                        <a:pt x="15" y="81"/>
                      </a:lnTo>
                      <a:lnTo>
                        <a:pt x="11" y="81"/>
                      </a:lnTo>
                      <a:lnTo>
                        <a:pt x="11" y="76"/>
                      </a:lnTo>
                      <a:lnTo>
                        <a:pt x="7" y="76"/>
                      </a:lnTo>
                      <a:lnTo>
                        <a:pt x="7" y="72"/>
                      </a:lnTo>
                      <a:lnTo>
                        <a:pt x="4" y="72"/>
                      </a:lnTo>
                      <a:lnTo>
                        <a:pt x="4" y="68"/>
                      </a:lnTo>
                      <a:lnTo>
                        <a:pt x="0" y="68"/>
                      </a:lnTo>
                      <a:lnTo>
                        <a:pt x="0" y="64"/>
                      </a:lnTo>
                      <a:lnTo>
                        <a:pt x="0" y="60"/>
                      </a:lnTo>
                      <a:lnTo>
                        <a:pt x="0" y="56"/>
                      </a:lnTo>
                      <a:lnTo>
                        <a:pt x="0" y="52"/>
                      </a:lnTo>
                      <a:lnTo>
                        <a:pt x="0" y="48"/>
                      </a:lnTo>
                      <a:lnTo>
                        <a:pt x="0" y="44"/>
                      </a:lnTo>
                      <a:lnTo>
                        <a:pt x="0" y="40"/>
                      </a:lnTo>
                      <a:lnTo>
                        <a:pt x="0" y="36"/>
                      </a:lnTo>
                      <a:lnTo>
                        <a:pt x="0" y="32"/>
                      </a:lnTo>
                      <a:lnTo>
                        <a:pt x="0" y="28"/>
                      </a:lnTo>
                      <a:lnTo>
                        <a:pt x="0" y="24"/>
                      </a:lnTo>
                      <a:lnTo>
                        <a:pt x="0" y="20"/>
                      </a:lnTo>
                      <a:lnTo>
                        <a:pt x="0" y="16"/>
                      </a:lnTo>
                      <a:lnTo>
                        <a:pt x="0" y="12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noFill/>
                <a:ln w="3175">
                  <a:solidFill>
                    <a:sysClr val="window" lastClr="FFFFFF">
                      <a:lumMod val="65000"/>
                    </a:sysClr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s-PE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863" name="Freeform 54">
                  <a:extLst>
                    <a:ext uri="{FF2B5EF4-FFF2-40B4-BE49-F238E27FC236}">
                      <a16:creationId xmlns:a16="http://schemas.microsoft.com/office/drawing/2014/main" id="{F5944CB4-5BD2-0039-0AF7-291F78EAC13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909" y="927"/>
                  <a:ext cx="127" cy="194"/>
                </a:xfrm>
                <a:custGeom>
                  <a:avLst/>
                  <a:gdLst>
                    <a:gd name="T0" fmla="*/ 7 w 126"/>
                    <a:gd name="T1" fmla="*/ 32 h 194"/>
                    <a:gd name="T2" fmla="*/ 19 w 126"/>
                    <a:gd name="T3" fmla="*/ 28 h 194"/>
                    <a:gd name="T4" fmla="*/ 30 w 126"/>
                    <a:gd name="T5" fmla="*/ 24 h 194"/>
                    <a:gd name="T6" fmla="*/ 42 w 126"/>
                    <a:gd name="T7" fmla="*/ 16 h 194"/>
                    <a:gd name="T8" fmla="*/ 53 w 126"/>
                    <a:gd name="T9" fmla="*/ 12 h 194"/>
                    <a:gd name="T10" fmla="*/ 65 w 126"/>
                    <a:gd name="T11" fmla="*/ 4 h 194"/>
                    <a:gd name="T12" fmla="*/ 76 w 126"/>
                    <a:gd name="T13" fmla="*/ 0 h 194"/>
                    <a:gd name="T14" fmla="*/ 84 w 126"/>
                    <a:gd name="T15" fmla="*/ 16 h 194"/>
                    <a:gd name="T16" fmla="*/ 96 w 126"/>
                    <a:gd name="T17" fmla="*/ 20 h 194"/>
                    <a:gd name="T18" fmla="*/ 96 w 126"/>
                    <a:gd name="T19" fmla="*/ 28 h 194"/>
                    <a:gd name="T20" fmla="*/ 88 w 126"/>
                    <a:gd name="T21" fmla="*/ 36 h 194"/>
                    <a:gd name="T22" fmla="*/ 84 w 126"/>
                    <a:gd name="T23" fmla="*/ 48 h 194"/>
                    <a:gd name="T24" fmla="*/ 92 w 126"/>
                    <a:gd name="T25" fmla="*/ 56 h 194"/>
                    <a:gd name="T26" fmla="*/ 96 w 126"/>
                    <a:gd name="T27" fmla="*/ 73 h 194"/>
                    <a:gd name="T28" fmla="*/ 103 w 126"/>
                    <a:gd name="T29" fmla="*/ 81 h 194"/>
                    <a:gd name="T30" fmla="*/ 115 w 126"/>
                    <a:gd name="T31" fmla="*/ 85 h 194"/>
                    <a:gd name="T32" fmla="*/ 122 w 126"/>
                    <a:gd name="T33" fmla="*/ 93 h 194"/>
                    <a:gd name="T34" fmla="*/ 111 w 126"/>
                    <a:gd name="T35" fmla="*/ 97 h 194"/>
                    <a:gd name="T36" fmla="*/ 103 w 126"/>
                    <a:gd name="T37" fmla="*/ 105 h 194"/>
                    <a:gd name="T38" fmla="*/ 103 w 126"/>
                    <a:gd name="T39" fmla="*/ 121 h 194"/>
                    <a:gd name="T40" fmla="*/ 107 w 126"/>
                    <a:gd name="T41" fmla="*/ 133 h 194"/>
                    <a:gd name="T42" fmla="*/ 115 w 126"/>
                    <a:gd name="T43" fmla="*/ 141 h 194"/>
                    <a:gd name="T44" fmla="*/ 115 w 126"/>
                    <a:gd name="T45" fmla="*/ 154 h 194"/>
                    <a:gd name="T46" fmla="*/ 111 w 126"/>
                    <a:gd name="T47" fmla="*/ 158 h 194"/>
                    <a:gd name="T48" fmla="*/ 119 w 126"/>
                    <a:gd name="T49" fmla="*/ 166 h 194"/>
                    <a:gd name="T50" fmla="*/ 115 w 126"/>
                    <a:gd name="T51" fmla="*/ 170 h 194"/>
                    <a:gd name="T52" fmla="*/ 126 w 126"/>
                    <a:gd name="T53" fmla="*/ 174 h 194"/>
                    <a:gd name="T54" fmla="*/ 119 w 126"/>
                    <a:gd name="T55" fmla="*/ 182 h 194"/>
                    <a:gd name="T56" fmla="*/ 115 w 126"/>
                    <a:gd name="T57" fmla="*/ 186 h 194"/>
                    <a:gd name="T58" fmla="*/ 107 w 126"/>
                    <a:gd name="T59" fmla="*/ 194 h 194"/>
                    <a:gd name="T60" fmla="*/ 96 w 126"/>
                    <a:gd name="T61" fmla="*/ 190 h 194"/>
                    <a:gd name="T62" fmla="*/ 84 w 126"/>
                    <a:gd name="T63" fmla="*/ 182 h 194"/>
                    <a:gd name="T64" fmla="*/ 76 w 126"/>
                    <a:gd name="T65" fmla="*/ 174 h 194"/>
                    <a:gd name="T66" fmla="*/ 76 w 126"/>
                    <a:gd name="T67" fmla="*/ 166 h 194"/>
                    <a:gd name="T68" fmla="*/ 73 w 126"/>
                    <a:gd name="T69" fmla="*/ 154 h 194"/>
                    <a:gd name="T70" fmla="*/ 61 w 126"/>
                    <a:gd name="T71" fmla="*/ 146 h 194"/>
                    <a:gd name="T72" fmla="*/ 53 w 126"/>
                    <a:gd name="T73" fmla="*/ 146 h 194"/>
                    <a:gd name="T74" fmla="*/ 46 w 126"/>
                    <a:gd name="T75" fmla="*/ 141 h 194"/>
                    <a:gd name="T76" fmla="*/ 38 w 126"/>
                    <a:gd name="T77" fmla="*/ 129 h 194"/>
                    <a:gd name="T78" fmla="*/ 38 w 126"/>
                    <a:gd name="T79" fmla="*/ 121 h 194"/>
                    <a:gd name="T80" fmla="*/ 42 w 126"/>
                    <a:gd name="T81" fmla="*/ 109 h 194"/>
                    <a:gd name="T82" fmla="*/ 42 w 126"/>
                    <a:gd name="T83" fmla="*/ 101 h 194"/>
                    <a:gd name="T84" fmla="*/ 30 w 126"/>
                    <a:gd name="T85" fmla="*/ 97 h 194"/>
                    <a:gd name="T86" fmla="*/ 19 w 126"/>
                    <a:gd name="T87" fmla="*/ 93 h 194"/>
                    <a:gd name="T88" fmla="*/ 19 w 126"/>
                    <a:gd name="T89" fmla="*/ 85 h 194"/>
                    <a:gd name="T90" fmla="*/ 23 w 126"/>
                    <a:gd name="T91" fmla="*/ 73 h 194"/>
                    <a:gd name="T92" fmla="*/ 19 w 126"/>
                    <a:gd name="T93" fmla="*/ 69 h 194"/>
                    <a:gd name="T94" fmla="*/ 23 w 126"/>
                    <a:gd name="T95" fmla="*/ 56 h 194"/>
                    <a:gd name="T96" fmla="*/ 15 w 126"/>
                    <a:gd name="T97" fmla="*/ 48 h 194"/>
                    <a:gd name="T98" fmla="*/ 4 w 126"/>
                    <a:gd name="T99" fmla="*/ 40 h 1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26" h="194">
                      <a:moveTo>
                        <a:pt x="0" y="40"/>
                      </a:moveTo>
                      <a:lnTo>
                        <a:pt x="4" y="36"/>
                      </a:lnTo>
                      <a:lnTo>
                        <a:pt x="4" y="32"/>
                      </a:lnTo>
                      <a:lnTo>
                        <a:pt x="7" y="32"/>
                      </a:lnTo>
                      <a:lnTo>
                        <a:pt x="11" y="32"/>
                      </a:lnTo>
                      <a:lnTo>
                        <a:pt x="15" y="32"/>
                      </a:lnTo>
                      <a:lnTo>
                        <a:pt x="19" y="32"/>
                      </a:lnTo>
                      <a:lnTo>
                        <a:pt x="19" y="28"/>
                      </a:lnTo>
                      <a:lnTo>
                        <a:pt x="23" y="28"/>
                      </a:lnTo>
                      <a:lnTo>
                        <a:pt x="27" y="28"/>
                      </a:lnTo>
                      <a:lnTo>
                        <a:pt x="27" y="24"/>
                      </a:lnTo>
                      <a:lnTo>
                        <a:pt x="30" y="24"/>
                      </a:lnTo>
                      <a:lnTo>
                        <a:pt x="34" y="24"/>
                      </a:lnTo>
                      <a:lnTo>
                        <a:pt x="34" y="20"/>
                      </a:lnTo>
                      <a:lnTo>
                        <a:pt x="38" y="20"/>
                      </a:lnTo>
                      <a:lnTo>
                        <a:pt x="42" y="16"/>
                      </a:lnTo>
                      <a:lnTo>
                        <a:pt x="46" y="16"/>
                      </a:lnTo>
                      <a:lnTo>
                        <a:pt x="46" y="12"/>
                      </a:lnTo>
                      <a:lnTo>
                        <a:pt x="50" y="12"/>
                      </a:lnTo>
                      <a:lnTo>
                        <a:pt x="53" y="12"/>
                      </a:lnTo>
                      <a:lnTo>
                        <a:pt x="57" y="12"/>
                      </a:lnTo>
                      <a:lnTo>
                        <a:pt x="61" y="12"/>
                      </a:lnTo>
                      <a:lnTo>
                        <a:pt x="65" y="8"/>
                      </a:lnTo>
                      <a:lnTo>
                        <a:pt x="65" y="4"/>
                      </a:lnTo>
                      <a:lnTo>
                        <a:pt x="65" y="0"/>
                      </a:lnTo>
                      <a:lnTo>
                        <a:pt x="69" y="0"/>
                      </a:lnTo>
                      <a:lnTo>
                        <a:pt x="73" y="0"/>
                      </a:lnTo>
                      <a:lnTo>
                        <a:pt x="76" y="0"/>
                      </a:lnTo>
                      <a:lnTo>
                        <a:pt x="80" y="4"/>
                      </a:lnTo>
                      <a:lnTo>
                        <a:pt x="80" y="8"/>
                      </a:lnTo>
                      <a:lnTo>
                        <a:pt x="80" y="12"/>
                      </a:lnTo>
                      <a:lnTo>
                        <a:pt x="84" y="16"/>
                      </a:lnTo>
                      <a:lnTo>
                        <a:pt x="88" y="16"/>
                      </a:lnTo>
                      <a:lnTo>
                        <a:pt x="92" y="16"/>
                      </a:lnTo>
                      <a:lnTo>
                        <a:pt x="96" y="16"/>
                      </a:lnTo>
                      <a:lnTo>
                        <a:pt x="96" y="20"/>
                      </a:lnTo>
                      <a:lnTo>
                        <a:pt x="99" y="20"/>
                      </a:lnTo>
                      <a:lnTo>
                        <a:pt x="99" y="24"/>
                      </a:lnTo>
                      <a:lnTo>
                        <a:pt x="99" y="28"/>
                      </a:lnTo>
                      <a:lnTo>
                        <a:pt x="96" y="28"/>
                      </a:lnTo>
                      <a:lnTo>
                        <a:pt x="92" y="28"/>
                      </a:lnTo>
                      <a:lnTo>
                        <a:pt x="92" y="32"/>
                      </a:lnTo>
                      <a:lnTo>
                        <a:pt x="92" y="36"/>
                      </a:lnTo>
                      <a:lnTo>
                        <a:pt x="88" y="36"/>
                      </a:lnTo>
                      <a:lnTo>
                        <a:pt x="88" y="40"/>
                      </a:lnTo>
                      <a:lnTo>
                        <a:pt x="84" y="40"/>
                      </a:lnTo>
                      <a:lnTo>
                        <a:pt x="84" y="44"/>
                      </a:lnTo>
                      <a:lnTo>
                        <a:pt x="84" y="48"/>
                      </a:lnTo>
                      <a:lnTo>
                        <a:pt x="88" y="48"/>
                      </a:lnTo>
                      <a:lnTo>
                        <a:pt x="92" y="48"/>
                      </a:lnTo>
                      <a:lnTo>
                        <a:pt x="92" y="52"/>
                      </a:lnTo>
                      <a:lnTo>
                        <a:pt x="92" y="56"/>
                      </a:lnTo>
                      <a:lnTo>
                        <a:pt x="96" y="61"/>
                      </a:lnTo>
                      <a:lnTo>
                        <a:pt x="96" y="65"/>
                      </a:lnTo>
                      <a:lnTo>
                        <a:pt x="96" y="69"/>
                      </a:lnTo>
                      <a:lnTo>
                        <a:pt x="96" y="73"/>
                      </a:lnTo>
                      <a:lnTo>
                        <a:pt x="96" y="77"/>
                      </a:lnTo>
                      <a:lnTo>
                        <a:pt x="99" y="77"/>
                      </a:lnTo>
                      <a:lnTo>
                        <a:pt x="99" y="81"/>
                      </a:lnTo>
                      <a:lnTo>
                        <a:pt x="103" y="81"/>
                      </a:lnTo>
                      <a:lnTo>
                        <a:pt x="107" y="81"/>
                      </a:lnTo>
                      <a:lnTo>
                        <a:pt x="111" y="81"/>
                      </a:lnTo>
                      <a:lnTo>
                        <a:pt x="115" y="81"/>
                      </a:lnTo>
                      <a:lnTo>
                        <a:pt x="115" y="85"/>
                      </a:lnTo>
                      <a:lnTo>
                        <a:pt x="115" y="89"/>
                      </a:lnTo>
                      <a:lnTo>
                        <a:pt x="119" y="89"/>
                      </a:lnTo>
                      <a:lnTo>
                        <a:pt x="119" y="93"/>
                      </a:lnTo>
                      <a:lnTo>
                        <a:pt x="122" y="93"/>
                      </a:lnTo>
                      <a:lnTo>
                        <a:pt x="122" y="97"/>
                      </a:lnTo>
                      <a:lnTo>
                        <a:pt x="119" y="97"/>
                      </a:lnTo>
                      <a:lnTo>
                        <a:pt x="115" y="97"/>
                      </a:lnTo>
                      <a:lnTo>
                        <a:pt x="111" y="97"/>
                      </a:lnTo>
                      <a:lnTo>
                        <a:pt x="107" y="97"/>
                      </a:lnTo>
                      <a:lnTo>
                        <a:pt x="107" y="101"/>
                      </a:lnTo>
                      <a:lnTo>
                        <a:pt x="103" y="101"/>
                      </a:lnTo>
                      <a:lnTo>
                        <a:pt x="103" y="105"/>
                      </a:lnTo>
                      <a:lnTo>
                        <a:pt x="103" y="109"/>
                      </a:lnTo>
                      <a:lnTo>
                        <a:pt x="103" y="113"/>
                      </a:lnTo>
                      <a:lnTo>
                        <a:pt x="103" y="117"/>
                      </a:lnTo>
                      <a:lnTo>
                        <a:pt x="103" y="121"/>
                      </a:lnTo>
                      <a:lnTo>
                        <a:pt x="103" y="125"/>
                      </a:lnTo>
                      <a:lnTo>
                        <a:pt x="103" y="129"/>
                      </a:lnTo>
                      <a:lnTo>
                        <a:pt x="103" y="133"/>
                      </a:lnTo>
                      <a:lnTo>
                        <a:pt x="107" y="133"/>
                      </a:lnTo>
                      <a:lnTo>
                        <a:pt x="111" y="133"/>
                      </a:lnTo>
                      <a:lnTo>
                        <a:pt x="111" y="137"/>
                      </a:lnTo>
                      <a:lnTo>
                        <a:pt x="115" y="137"/>
                      </a:lnTo>
                      <a:lnTo>
                        <a:pt x="115" y="141"/>
                      </a:lnTo>
                      <a:lnTo>
                        <a:pt x="115" y="146"/>
                      </a:lnTo>
                      <a:lnTo>
                        <a:pt x="115" y="150"/>
                      </a:lnTo>
                      <a:lnTo>
                        <a:pt x="119" y="150"/>
                      </a:lnTo>
                      <a:lnTo>
                        <a:pt x="115" y="154"/>
                      </a:lnTo>
                      <a:lnTo>
                        <a:pt x="111" y="154"/>
                      </a:lnTo>
                      <a:lnTo>
                        <a:pt x="107" y="154"/>
                      </a:lnTo>
                      <a:lnTo>
                        <a:pt x="107" y="158"/>
                      </a:lnTo>
                      <a:lnTo>
                        <a:pt x="111" y="158"/>
                      </a:lnTo>
                      <a:lnTo>
                        <a:pt x="115" y="158"/>
                      </a:lnTo>
                      <a:lnTo>
                        <a:pt x="119" y="158"/>
                      </a:lnTo>
                      <a:lnTo>
                        <a:pt x="119" y="162"/>
                      </a:lnTo>
                      <a:lnTo>
                        <a:pt x="119" y="166"/>
                      </a:lnTo>
                      <a:lnTo>
                        <a:pt x="115" y="166"/>
                      </a:lnTo>
                      <a:lnTo>
                        <a:pt x="111" y="166"/>
                      </a:lnTo>
                      <a:lnTo>
                        <a:pt x="111" y="170"/>
                      </a:lnTo>
                      <a:lnTo>
                        <a:pt x="115" y="170"/>
                      </a:lnTo>
                      <a:lnTo>
                        <a:pt x="119" y="170"/>
                      </a:lnTo>
                      <a:lnTo>
                        <a:pt x="119" y="174"/>
                      </a:lnTo>
                      <a:lnTo>
                        <a:pt x="122" y="174"/>
                      </a:lnTo>
                      <a:lnTo>
                        <a:pt x="126" y="174"/>
                      </a:lnTo>
                      <a:lnTo>
                        <a:pt x="122" y="174"/>
                      </a:lnTo>
                      <a:lnTo>
                        <a:pt x="122" y="178"/>
                      </a:lnTo>
                      <a:lnTo>
                        <a:pt x="119" y="178"/>
                      </a:lnTo>
                      <a:lnTo>
                        <a:pt x="119" y="182"/>
                      </a:lnTo>
                      <a:lnTo>
                        <a:pt x="122" y="182"/>
                      </a:lnTo>
                      <a:lnTo>
                        <a:pt x="122" y="186"/>
                      </a:lnTo>
                      <a:lnTo>
                        <a:pt x="119" y="186"/>
                      </a:lnTo>
                      <a:lnTo>
                        <a:pt x="115" y="186"/>
                      </a:lnTo>
                      <a:lnTo>
                        <a:pt x="111" y="186"/>
                      </a:lnTo>
                      <a:lnTo>
                        <a:pt x="111" y="190"/>
                      </a:lnTo>
                      <a:lnTo>
                        <a:pt x="107" y="190"/>
                      </a:lnTo>
                      <a:lnTo>
                        <a:pt x="107" y="194"/>
                      </a:lnTo>
                      <a:lnTo>
                        <a:pt x="103" y="194"/>
                      </a:lnTo>
                      <a:lnTo>
                        <a:pt x="99" y="194"/>
                      </a:lnTo>
                      <a:lnTo>
                        <a:pt x="96" y="194"/>
                      </a:lnTo>
                      <a:lnTo>
                        <a:pt x="96" y="190"/>
                      </a:lnTo>
                      <a:lnTo>
                        <a:pt x="92" y="190"/>
                      </a:lnTo>
                      <a:lnTo>
                        <a:pt x="92" y="186"/>
                      </a:lnTo>
                      <a:lnTo>
                        <a:pt x="88" y="186"/>
                      </a:lnTo>
                      <a:lnTo>
                        <a:pt x="84" y="182"/>
                      </a:lnTo>
                      <a:lnTo>
                        <a:pt x="84" y="178"/>
                      </a:lnTo>
                      <a:lnTo>
                        <a:pt x="80" y="178"/>
                      </a:lnTo>
                      <a:lnTo>
                        <a:pt x="80" y="174"/>
                      </a:lnTo>
                      <a:lnTo>
                        <a:pt x="76" y="174"/>
                      </a:lnTo>
                      <a:lnTo>
                        <a:pt x="76" y="170"/>
                      </a:lnTo>
                      <a:lnTo>
                        <a:pt x="80" y="170"/>
                      </a:lnTo>
                      <a:lnTo>
                        <a:pt x="80" y="166"/>
                      </a:lnTo>
                      <a:lnTo>
                        <a:pt x="76" y="166"/>
                      </a:lnTo>
                      <a:lnTo>
                        <a:pt x="76" y="162"/>
                      </a:lnTo>
                      <a:lnTo>
                        <a:pt x="76" y="158"/>
                      </a:lnTo>
                      <a:lnTo>
                        <a:pt x="76" y="154"/>
                      </a:lnTo>
                      <a:lnTo>
                        <a:pt x="73" y="154"/>
                      </a:lnTo>
                      <a:lnTo>
                        <a:pt x="69" y="154"/>
                      </a:lnTo>
                      <a:lnTo>
                        <a:pt x="65" y="150"/>
                      </a:lnTo>
                      <a:lnTo>
                        <a:pt x="65" y="146"/>
                      </a:lnTo>
                      <a:lnTo>
                        <a:pt x="61" y="146"/>
                      </a:lnTo>
                      <a:lnTo>
                        <a:pt x="61" y="150"/>
                      </a:lnTo>
                      <a:lnTo>
                        <a:pt x="57" y="150"/>
                      </a:lnTo>
                      <a:lnTo>
                        <a:pt x="57" y="146"/>
                      </a:lnTo>
                      <a:lnTo>
                        <a:pt x="53" y="146"/>
                      </a:lnTo>
                      <a:lnTo>
                        <a:pt x="53" y="150"/>
                      </a:lnTo>
                      <a:lnTo>
                        <a:pt x="50" y="150"/>
                      </a:lnTo>
                      <a:lnTo>
                        <a:pt x="46" y="146"/>
                      </a:lnTo>
                      <a:lnTo>
                        <a:pt x="46" y="141"/>
                      </a:lnTo>
                      <a:lnTo>
                        <a:pt x="46" y="137"/>
                      </a:lnTo>
                      <a:lnTo>
                        <a:pt x="42" y="137"/>
                      </a:lnTo>
                      <a:lnTo>
                        <a:pt x="38" y="133"/>
                      </a:lnTo>
                      <a:lnTo>
                        <a:pt x="38" y="129"/>
                      </a:lnTo>
                      <a:lnTo>
                        <a:pt x="34" y="129"/>
                      </a:lnTo>
                      <a:lnTo>
                        <a:pt x="38" y="129"/>
                      </a:lnTo>
                      <a:lnTo>
                        <a:pt x="38" y="125"/>
                      </a:lnTo>
                      <a:lnTo>
                        <a:pt x="38" y="121"/>
                      </a:lnTo>
                      <a:lnTo>
                        <a:pt x="38" y="117"/>
                      </a:lnTo>
                      <a:lnTo>
                        <a:pt x="38" y="113"/>
                      </a:lnTo>
                      <a:lnTo>
                        <a:pt x="42" y="113"/>
                      </a:lnTo>
                      <a:lnTo>
                        <a:pt x="42" y="109"/>
                      </a:lnTo>
                      <a:lnTo>
                        <a:pt x="38" y="109"/>
                      </a:lnTo>
                      <a:lnTo>
                        <a:pt x="38" y="105"/>
                      </a:lnTo>
                      <a:lnTo>
                        <a:pt x="42" y="105"/>
                      </a:lnTo>
                      <a:lnTo>
                        <a:pt x="42" y="101"/>
                      </a:lnTo>
                      <a:lnTo>
                        <a:pt x="38" y="101"/>
                      </a:lnTo>
                      <a:lnTo>
                        <a:pt x="34" y="101"/>
                      </a:lnTo>
                      <a:lnTo>
                        <a:pt x="34" y="97"/>
                      </a:lnTo>
                      <a:lnTo>
                        <a:pt x="30" y="97"/>
                      </a:lnTo>
                      <a:lnTo>
                        <a:pt x="30" y="93"/>
                      </a:lnTo>
                      <a:lnTo>
                        <a:pt x="27" y="93"/>
                      </a:lnTo>
                      <a:lnTo>
                        <a:pt x="23" y="93"/>
                      </a:lnTo>
                      <a:lnTo>
                        <a:pt x="19" y="93"/>
                      </a:lnTo>
                      <a:lnTo>
                        <a:pt x="15" y="93"/>
                      </a:lnTo>
                      <a:lnTo>
                        <a:pt x="15" y="89"/>
                      </a:lnTo>
                      <a:lnTo>
                        <a:pt x="15" y="85"/>
                      </a:lnTo>
                      <a:lnTo>
                        <a:pt x="19" y="85"/>
                      </a:lnTo>
                      <a:lnTo>
                        <a:pt x="19" y="81"/>
                      </a:lnTo>
                      <a:lnTo>
                        <a:pt x="19" y="77"/>
                      </a:lnTo>
                      <a:lnTo>
                        <a:pt x="23" y="77"/>
                      </a:lnTo>
                      <a:lnTo>
                        <a:pt x="23" y="73"/>
                      </a:lnTo>
                      <a:lnTo>
                        <a:pt x="19" y="73"/>
                      </a:lnTo>
                      <a:lnTo>
                        <a:pt x="15" y="73"/>
                      </a:lnTo>
                      <a:lnTo>
                        <a:pt x="15" y="69"/>
                      </a:lnTo>
                      <a:lnTo>
                        <a:pt x="19" y="69"/>
                      </a:lnTo>
                      <a:lnTo>
                        <a:pt x="19" y="65"/>
                      </a:lnTo>
                      <a:lnTo>
                        <a:pt x="23" y="65"/>
                      </a:lnTo>
                      <a:lnTo>
                        <a:pt x="23" y="61"/>
                      </a:lnTo>
                      <a:lnTo>
                        <a:pt x="23" y="56"/>
                      </a:lnTo>
                      <a:lnTo>
                        <a:pt x="19" y="56"/>
                      </a:lnTo>
                      <a:lnTo>
                        <a:pt x="19" y="52"/>
                      </a:lnTo>
                      <a:lnTo>
                        <a:pt x="15" y="52"/>
                      </a:lnTo>
                      <a:lnTo>
                        <a:pt x="15" y="48"/>
                      </a:lnTo>
                      <a:lnTo>
                        <a:pt x="11" y="48"/>
                      </a:lnTo>
                      <a:lnTo>
                        <a:pt x="11" y="44"/>
                      </a:lnTo>
                      <a:lnTo>
                        <a:pt x="7" y="40"/>
                      </a:lnTo>
                      <a:lnTo>
                        <a:pt x="4" y="40"/>
                      </a:lnTo>
                      <a:lnTo>
                        <a:pt x="0" y="40"/>
                      </a:lnTo>
                      <a:close/>
                    </a:path>
                  </a:pathLst>
                </a:custGeom>
                <a:noFill/>
                <a:ln w="3175">
                  <a:solidFill>
                    <a:sysClr val="window" lastClr="FFFFFF">
                      <a:lumMod val="65000"/>
                    </a:sysClr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s-PE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864" name="Freeform 55">
                  <a:extLst>
                    <a:ext uri="{FF2B5EF4-FFF2-40B4-BE49-F238E27FC236}">
                      <a16:creationId xmlns:a16="http://schemas.microsoft.com/office/drawing/2014/main" id="{9E0BFC9F-8F5D-2C47-183F-C90A4D9B3DA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82" y="927"/>
                  <a:ext cx="127" cy="290"/>
                </a:xfrm>
                <a:custGeom>
                  <a:avLst/>
                  <a:gdLst>
                    <a:gd name="T0" fmla="*/ 27 w 127"/>
                    <a:gd name="T1" fmla="*/ 125 h 291"/>
                    <a:gd name="T2" fmla="*/ 39 w 127"/>
                    <a:gd name="T3" fmla="*/ 113 h 291"/>
                    <a:gd name="T4" fmla="*/ 39 w 127"/>
                    <a:gd name="T5" fmla="*/ 101 h 291"/>
                    <a:gd name="T6" fmla="*/ 50 w 127"/>
                    <a:gd name="T7" fmla="*/ 89 h 291"/>
                    <a:gd name="T8" fmla="*/ 50 w 127"/>
                    <a:gd name="T9" fmla="*/ 73 h 291"/>
                    <a:gd name="T10" fmla="*/ 54 w 127"/>
                    <a:gd name="T11" fmla="*/ 56 h 291"/>
                    <a:gd name="T12" fmla="*/ 54 w 127"/>
                    <a:gd name="T13" fmla="*/ 44 h 291"/>
                    <a:gd name="T14" fmla="*/ 58 w 127"/>
                    <a:gd name="T15" fmla="*/ 32 h 291"/>
                    <a:gd name="T16" fmla="*/ 62 w 127"/>
                    <a:gd name="T17" fmla="*/ 16 h 291"/>
                    <a:gd name="T18" fmla="*/ 65 w 127"/>
                    <a:gd name="T19" fmla="*/ 0 h 291"/>
                    <a:gd name="T20" fmla="*/ 81 w 127"/>
                    <a:gd name="T21" fmla="*/ 4 h 291"/>
                    <a:gd name="T22" fmla="*/ 85 w 127"/>
                    <a:gd name="T23" fmla="*/ 20 h 291"/>
                    <a:gd name="T24" fmla="*/ 89 w 127"/>
                    <a:gd name="T25" fmla="*/ 28 h 291"/>
                    <a:gd name="T26" fmla="*/ 81 w 127"/>
                    <a:gd name="T27" fmla="*/ 40 h 291"/>
                    <a:gd name="T28" fmla="*/ 85 w 127"/>
                    <a:gd name="T29" fmla="*/ 56 h 291"/>
                    <a:gd name="T30" fmla="*/ 96 w 127"/>
                    <a:gd name="T31" fmla="*/ 65 h 291"/>
                    <a:gd name="T32" fmla="*/ 92 w 127"/>
                    <a:gd name="T33" fmla="*/ 85 h 291"/>
                    <a:gd name="T34" fmla="*/ 104 w 127"/>
                    <a:gd name="T35" fmla="*/ 97 h 291"/>
                    <a:gd name="T36" fmla="*/ 96 w 127"/>
                    <a:gd name="T37" fmla="*/ 113 h 291"/>
                    <a:gd name="T38" fmla="*/ 100 w 127"/>
                    <a:gd name="T39" fmla="*/ 129 h 291"/>
                    <a:gd name="T40" fmla="*/ 104 w 127"/>
                    <a:gd name="T41" fmla="*/ 146 h 291"/>
                    <a:gd name="T42" fmla="*/ 108 w 127"/>
                    <a:gd name="T43" fmla="*/ 166 h 291"/>
                    <a:gd name="T44" fmla="*/ 112 w 127"/>
                    <a:gd name="T45" fmla="*/ 182 h 291"/>
                    <a:gd name="T46" fmla="*/ 108 w 127"/>
                    <a:gd name="T47" fmla="*/ 190 h 291"/>
                    <a:gd name="T48" fmla="*/ 104 w 127"/>
                    <a:gd name="T49" fmla="*/ 210 h 291"/>
                    <a:gd name="T50" fmla="*/ 112 w 127"/>
                    <a:gd name="T51" fmla="*/ 194 h 291"/>
                    <a:gd name="T52" fmla="*/ 123 w 127"/>
                    <a:gd name="T53" fmla="*/ 206 h 291"/>
                    <a:gd name="T54" fmla="*/ 127 w 127"/>
                    <a:gd name="T55" fmla="*/ 206 h 291"/>
                    <a:gd name="T56" fmla="*/ 127 w 127"/>
                    <a:gd name="T57" fmla="*/ 226 h 291"/>
                    <a:gd name="T58" fmla="*/ 123 w 127"/>
                    <a:gd name="T59" fmla="*/ 243 h 291"/>
                    <a:gd name="T60" fmla="*/ 112 w 127"/>
                    <a:gd name="T61" fmla="*/ 255 h 291"/>
                    <a:gd name="T62" fmla="*/ 115 w 127"/>
                    <a:gd name="T63" fmla="*/ 271 h 291"/>
                    <a:gd name="T64" fmla="*/ 104 w 127"/>
                    <a:gd name="T65" fmla="*/ 279 h 291"/>
                    <a:gd name="T66" fmla="*/ 89 w 127"/>
                    <a:gd name="T67" fmla="*/ 275 h 291"/>
                    <a:gd name="T68" fmla="*/ 81 w 127"/>
                    <a:gd name="T69" fmla="*/ 287 h 291"/>
                    <a:gd name="T70" fmla="*/ 69 w 127"/>
                    <a:gd name="T71" fmla="*/ 283 h 291"/>
                    <a:gd name="T72" fmla="*/ 62 w 127"/>
                    <a:gd name="T73" fmla="*/ 271 h 291"/>
                    <a:gd name="T74" fmla="*/ 62 w 127"/>
                    <a:gd name="T75" fmla="*/ 259 h 291"/>
                    <a:gd name="T76" fmla="*/ 54 w 127"/>
                    <a:gd name="T77" fmla="*/ 255 h 291"/>
                    <a:gd name="T78" fmla="*/ 46 w 127"/>
                    <a:gd name="T79" fmla="*/ 267 h 291"/>
                    <a:gd name="T80" fmla="*/ 27 w 127"/>
                    <a:gd name="T81" fmla="*/ 267 h 291"/>
                    <a:gd name="T82" fmla="*/ 16 w 127"/>
                    <a:gd name="T83" fmla="*/ 259 h 291"/>
                    <a:gd name="T84" fmla="*/ 19 w 127"/>
                    <a:gd name="T85" fmla="*/ 243 h 291"/>
                    <a:gd name="T86" fmla="*/ 4 w 127"/>
                    <a:gd name="T87" fmla="*/ 239 h 291"/>
                    <a:gd name="T88" fmla="*/ 12 w 127"/>
                    <a:gd name="T89" fmla="*/ 226 h 291"/>
                    <a:gd name="T90" fmla="*/ 4 w 127"/>
                    <a:gd name="T91" fmla="*/ 214 h 291"/>
                    <a:gd name="T92" fmla="*/ 0 w 127"/>
                    <a:gd name="T93" fmla="*/ 206 h 291"/>
                    <a:gd name="T94" fmla="*/ 12 w 127"/>
                    <a:gd name="T95" fmla="*/ 194 h 291"/>
                    <a:gd name="T96" fmla="*/ 12 w 127"/>
                    <a:gd name="T97" fmla="*/ 178 h 291"/>
                    <a:gd name="T98" fmla="*/ 16 w 127"/>
                    <a:gd name="T99" fmla="*/ 162 h 291"/>
                    <a:gd name="T100" fmla="*/ 23 w 127"/>
                    <a:gd name="T101" fmla="*/ 150 h 291"/>
                    <a:gd name="T102" fmla="*/ 19 w 127"/>
                    <a:gd name="T103" fmla="*/ 141 h 2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27" h="291">
                      <a:moveTo>
                        <a:pt x="19" y="133"/>
                      </a:moveTo>
                      <a:lnTo>
                        <a:pt x="19" y="129"/>
                      </a:lnTo>
                      <a:lnTo>
                        <a:pt x="23" y="129"/>
                      </a:lnTo>
                      <a:lnTo>
                        <a:pt x="23" y="125"/>
                      </a:lnTo>
                      <a:lnTo>
                        <a:pt x="27" y="125"/>
                      </a:lnTo>
                      <a:lnTo>
                        <a:pt x="27" y="121"/>
                      </a:lnTo>
                      <a:lnTo>
                        <a:pt x="31" y="121"/>
                      </a:lnTo>
                      <a:lnTo>
                        <a:pt x="35" y="121"/>
                      </a:lnTo>
                      <a:lnTo>
                        <a:pt x="35" y="117"/>
                      </a:lnTo>
                      <a:lnTo>
                        <a:pt x="39" y="113"/>
                      </a:lnTo>
                      <a:lnTo>
                        <a:pt x="35" y="113"/>
                      </a:lnTo>
                      <a:lnTo>
                        <a:pt x="35" y="109"/>
                      </a:lnTo>
                      <a:lnTo>
                        <a:pt x="35" y="105"/>
                      </a:lnTo>
                      <a:lnTo>
                        <a:pt x="39" y="105"/>
                      </a:lnTo>
                      <a:lnTo>
                        <a:pt x="39" y="101"/>
                      </a:lnTo>
                      <a:lnTo>
                        <a:pt x="39" y="97"/>
                      </a:lnTo>
                      <a:lnTo>
                        <a:pt x="42" y="97"/>
                      </a:lnTo>
                      <a:lnTo>
                        <a:pt x="46" y="97"/>
                      </a:lnTo>
                      <a:lnTo>
                        <a:pt x="46" y="93"/>
                      </a:lnTo>
                      <a:lnTo>
                        <a:pt x="50" y="89"/>
                      </a:lnTo>
                      <a:lnTo>
                        <a:pt x="50" y="85"/>
                      </a:lnTo>
                      <a:lnTo>
                        <a:pt x="50" y="81"/>
                      </a:lnTo>
                      <a:lnTo>
                        <a:pt x="54" y="77"/>
                      </a:lnTo>
                      <a:lnTo>
                        <a:pt x="50" y="77"/>
                      </a:lnTo>
                      <a:lnTo>
                        <a:pt x="50" y="73"/>
                      </a:lnTo>
                      <a:lnTo>
                        <a:pt x="50" y="69"/>
                      </a:lnTo>
                      <a:lnTo>
                        <a:pt x="54" y="69"/>
                      </a:lnTo>
                      <a:lnTo>
                        <a:pt x="54" y="65"/>
                      </a:lnTo>
                      <a:lnTo>
                        <a:pt x="54" y="61"/>
                      </a:lnTo>
                      <a:lnTo>
                        <a:pt x="54" y="56"/>
                      </a:lnTo>
                      <a:lnTo>
                        <a:pt x="54" y="52"/>
                      </a:lnTo>
                      <a:lnTo>
                        <a:pt x="50" y="52"/>
                      </a:lnTo>
                      <a:lnTo>
                        <a:pt x="54" y="52"/>
                      </a:lnTo>
                      <a:lnTo>
                        <a:pt x="54" y="48"/>
                      </a:lnTo>
                      <a:lnTo>
                        <a:pt x="54" y="44"/>
                      </a:lnTo>
                      <a:lnTo>
                        <a:pt x="54" y="40"/>
                      </a:lnTo>
                      <a:lnTo>
                        <a:pt x="54" y="36"/>
                      </a:lnTo>
                      <a:lnTo>
                        <a:pt x="58" y="36"/>
                      </a:lnTo>
                      <a:lnTo>
                        <a:pt x="62" y="32"/>
                      </a:lnTo>
                      <a:lnTo>
                        <a:pt x="58" y="32"/>
                      </a:lnTo>
                      <a:lnTo>
                        <a:pt x="58" y="28"/>
                      </a:lnTo>
                      <a:lnTo>
                        <a:pt x="62" y="28"/>
                      </a:lnTo>
                      <a:lnTo>
                        <a:pt x="62" y="24"/>
                      </a:lnTo>
                      <a:lnTo>
                        <a:pt x="62" y="20"/>
                      </a:lnTo>
                      <a:lnTo>
                        <a:pt x="62" y="16"/>
                      </a:lnTo>
                      <a:lnTo>
                        <a:pt x="62" y="12"/>
                      </a:lnTo>
                      <a:lnTo>
                        <a:pt x="62" y="8"/>
                      </a:lnTo>
                      <a:lnTo>
                        <a:pt x="62" y="4"/>
                      </a:lnTo>
                      <a:lnTo>
                        <a:pt x="62" y="0"/>
                      </a:lnTo>
                      <a:lnTo>
                        <a:pt x="65" y="0"/>
                      </a:lnTo>
                      <a:lnTo>
                        <a:pt x="65" y="4"/>
                      </a:lnTo>
                      <a:lnTo>
                        <a:pt x="69" y="4"/>
                      </a:lnTo>
                      <a:lnTo>
                        <a:pt x="73" y="4"/>
                      </a:lnTo>
                      <a:lnTo>
                        <a:pt x="77" y="4"/>
                      </a:lnTo>
                      <a:lnTo>
                        <a:pt x="81" y="4"/>
                      </a:lnTo>
                      <a:lnTo>
                        <a:pt x="85" y="4"/>
                      </a:lnTo>
                      <a:lnTo>
                        <a:pt x="85" y="8"/>
                      </a:lnTo>
                      <a:lnTo>
                        <a:pt x="85" y="12"/>
                      </a:lnTo>
                      <a:lnTo>
                        <a:pt x="85" y="16"/>
                      </a:lnTo>
                      <a:lnTo>
                        <a:pt x="85" y="20"/>
                      </a:lnTo>
                      <a:lnTo>
                        <a:pt x="89" y="20"/>
                      </a:lnTo>
                      <a:lnTo>
                        <a:pt x="89" y="24"/>
                      </a:lnTo>
                      <a:lnTo>
                        <a:pt x="85" y="24"/>
                      </a:lnTo>
                      <a:lnTo>
                        <a:pt x="89" y="24"/>
                      </a:lnTo>
                      <a:lnTo>
                        <a:pt x="89" y="28"/>
                      </a:lnTo>
                      <a:lnTo>
                        <a:pt x="89" y="32"/>
                      </a:lnTo>
                      <a:lnTo>
                        <a:pt x="89" y="36"/>
                      </a:lnTo>
                      <a:lnTo>
                        <a:pt x="85" y="36"/>
                      </a:lnTo>
                      <a:lnTo>
                        <a:pt x="85" y="40"/>
                      </a:lnTo>
                      <a:lnTo>
                        <a:pt x="81" y="40"/>
                      </a:lnTo>
                      <a:lnTo>
                        <a:pt x="81" y="44"/>
                      </a:lnTo>
                      <a:lnTo>
                        <a:pt x="81" y="48"/>
                      </a:lnTo>
                      <a:lnTo>
                        <a:pt x="81" y="52"/>
                      </a:lnTo>
                      <a:lnTo>
                        <a:pt x="81" y="56"/>
                      </a:lnTo>
                      <a:lnTo>
                        <a:pt x="85" y="56"/>
                      </a:lnTo>
                      <a:lnTo>
                        <a:pt x="89" y="56"/>
                      </a:lnTo>
                      <a:lnTo>
                        <a:pt x="92" y="56"/>
                      </a:lnTo>
                      <a:lnTo>
                        <a:pt x="92" y="61"/>
                      </a:lnTo>
                      <a:lnTo>
                        <a:pt x="96" y="61"/>
                      </a:lnTo>
                      <a:lnTo>
                        <a:pt x="96" y="65"/>
                      </a:lnTo>
                      <a:lnTo>
                        <a:pt x="96" y="69"/>
                      </a:lnTo>
                      <a:lnTo>
                        <a:pt x="96" y="73"/>
                      </a:lnTo>
                      <a:lnTo>
                        <a:pt x="96" y="77"/>
                      </a:lnTo>
                      <a:lnTo>
                        <a:pt x="96" y="81"/>
                      </a:lnTo>
                      <a:lnTo>
                        <a:pt x="92" y="85"/>
                      </a:lnTo>
                      <a:lnTo>
                        <a:pt x="96" y="89"/>
                      </a:lnTo>
                      <a:lnTo>
                        <a:pt x="96" y="93"/>
                      </a:lnTo>
                      <a:lnTo>
                        <a:pt x="100" y="93"/>
                      </a:lnTo>
                      <a:lnTo>
                        <a:pt x="100" y="97"/>
                      </a:lnTo>
                      <a:lnTo>
                        <a:pt x="104" y="97"/>
                      </a:lnTo>
                      <a:lnTo>
                        <a:pt x="104" y="101"/>
                      </a:lnTo>
                      <a:lnTo>
                        <a:pt x="100" y="101"/>
                      </a:lnTo>
                      <a:lnTo>
                        <a:pt x="100" y="105"/>
                      </a:lnTo>
                      <a:lnTo>
                        <a:pt x="96" y="109"/>
                      </a:lnTo>
                      <a:lnTo>
                        <a:pt x="96" y="113"/>
                      </a:lnTo>
                      <a:lnTo>
                        <a:pt x="96" y="117"/>
                      </a:lnTo>
                      <a:lnTo>
                        <a:pt x="100" y="117"/>
                      </a:lnTo>
                      <a:lnTo>
                        <a:pt x="100" y="121"/>
                      </a:lnTo>
                      <a:lnTo>
                        <a:pt x="100" y="125"/>
                      </a:lnTo>
                      <a:lnTo>
                        <a:pt x="100" y="129"/>
                      </a:lnTo>
                      <a:lnTo>
                        <a:pt x="104" y="129"/>
                      </a:lnTo>
                      <a:lnTo>
                        <a:pt x="104" y="133"/>
                      </a:lnTo>
                      <a:lnTo>
                        <a:pt x="104" y="137"/>
                      </a:lnTo>
                      <a:lnTo>
                        <a:pt x="104" y="141"/>
                      </a:lnTo>
                      <a:lnTo>
                        <a:pt x="104" y="146"/>
                      </a:lnTo>
                      <a:lnTo>
                        <a:pt x="108" y="150"/>
                      </a:lnTo>
                      <a:lnTo>
                        <a:pt x="108" y="154"/>
                      </a:lnTo>
                      <a:lnTo>
                        <a:pt x="108" y="158"/>
                      </a:lnTo>
                      <a:lnTo>
                        <a:pt x="108" y="162"/>
                      </a:lnTo>
                      <a:lnTo>
                        <a:pt x="108" y="166"/>
                      </a:lnTo>
                      <a:lnTo>
                        <a:pt x="108" y="170"/>
                      </a:lnTo>
                      <a:lnTo>
                        <a:pt x="112" y="170"/>
                      </a:lnTo>
                      <a:lnTo>
                        <a:pt x="112" y="174"/>
                      </a:lnTo>
                      <a:lnTo>
                        <a:pt x="112" y="178"/>
                      </a:lnTo>
                      <a:lnTo>
                        <a:pt x="112" y="182"/>
                      </a:lnTo>
                      <a:lnTo>
                        <a:pt x="112" y="186"/>
                      </a:lnTo>
                      <a:lnTo>
                        <a:pt x="108" y="186"/>
                      </a:lnTo>
                      <a:lnTo>
                        <a:pt x="112" y="186"/>
                      </a:lnTo>
                      <a:lnTo>
                        <a:pt x="112" y="190"/>
                      </a:lnTo>
                      <a:lnTo>
                        <a:pt x="108" y="190"/>
                      </a:lnTo>
                      <a:lnTo>
                        <a:pt x="108" y="194"/>
                      </a:lnTo>
                      <a:lnTo>
                        <a:pt x="104" y="198"/>
                      </a:lnTo>
                      <a:lnTo>
                        <a:pt x="104" y="202"/>
                      </a:lnTo>
                      <a:lnTo>
                        <a:pt x="104" y="206"/>
                      </a:lnTo>
                      <a:lnTo>
                        <a:pt x="104" y="210"/>
                      </a:lnTo>
                      <a:lnTo>
                        <a:pt x="108" y="206"/>
                      </a:lnTo>
                      <a:lnTo>
                        <a:pt x="108" y="202"/>
                      </a:lnTo>
                      <a:lnTo>
                        <a:pt x="112" y="202"/>
                      </a:lnTo>
                      <a:lnTo>
                        <a:pt x="112" y="198"/>
                      </a:lnTo>
                      <a:lnTo>
                        <a:pt x="112" y="194"/>
                      </a:lnTo>
                      <a:lnTo>
                        <a:pt x="115" y="194"/>
                      </a:lnTo>
                      <a:lnTo>
                        <a:pt x="119" y="198"/>
                      </a:lnTo>
                      <a:lnTo>
                        <a:pt x="119" y="202"/>
                      </a:lnTo>
                      <a:lnTo>
                        <a:pt x="119" y="206"/>
                      </a:lnTo>
                      <a:lnTo>
                        <a:pt x="123" y="206"/>
                      </a:lnTo>
                      <a:lnTo>
                        <a:pt x="123" y="202"/>
                      </a:lnTo>
                      <a:lnTo>
                        <a:pt x="123" y="198"/>
                      </a:lnTo>
                      <a:lnTo>
                        <a:pt x="127" y="198"/>
                      </a:lnTo>
                      <a:lnTo>
                        <a:pt x="127" y="202"/>
                      </a:lnTo>
                      <a:lnTo>
                        <a:pt x="127" y="206"/>
                      </a:lnTo>
                      <a:lnTo>
                        <a:pt x="127" y="210"/>
                      </a:lnTo>
                      <a:lnTo>
                        <a:pt x="127" y="214"/>
                      </a:lnTo>
                      <a:lnTo>
                        <a:pt x="127" y="218"/>
                      </a:lnTo>
                      <a:lnTo>
                        <a:pt x="127" y="222"/>
                      </a:lnTo>
                      <a:lnTo>
                        <a:pt x="127" y="226"/>
                      </a:lnTo>
                      <a:lnTo>
                        <a:pt x="127" y="231"/>
                      </a:lnTo>
                      <a:lnTo>
                        <a:pt x="127" y="235"/>
                      </a:lnTo>
                      <a:lnTo>
                        <a:pt x="123" y="235"/>
                      </a:lnTo>
                      <a:lnTo>
                        <a:pt x="123" y="239"/>
                      </a:lnTo>
                      <a:lnTo>
                        <a:pt x="123" y="243"/>
                      </a:lnTo>
                      <a:lnTo>
                        <a:pt x="119" y="243"/>
                      </a:lnTo>
                      <a:lnTo>
                        <a:pt x="115" y="247"/>
                      </a:lnTo>
                      <a:lnTo>
                        <a:pt x="112" y="247"/>
                      </a:lnTo>
                      <a:lnTo>
                        <a:pt x="112" y="251"/>
                      </a:lnTo>
                      <a:lnTo>
                        <a:pt x="112" y="255"/>
                      </a:lnTo>
                      <a:lnTo>
                        <a:pt x="115" y="255"/>
                      </a:lnTo>
                      <a:lnTo>
                        <a:pt x="115" y="259"/>
                      </a:lnTo>
                      <a:lnTo>
                        <a:pt x="115" y="263"/>
                      </a:lnTo>
                      <a:lnTo>
                        <a:pt x="115" y="267"/>
                      </a:lnTo>
                      <a:lnTo>
                        <a:pt x="115" y="271"/>
                      </a:lnTo>
                      <a:lnTo>
                        <a:pt x="112" y="271"/>
                      </a:lnTo>
                      <a:lnTo>
                        <a:pt x="112" y="275"/>
                      </a:lnTo>
                      <a:lnTo>
                        <a:pt x="112" y="279"/>
                      </a:lnTo>
                      <a:lnTo>
                        <a:pt x="108" y="279"/>
                      </a:lnTo>
                      <a:lnTo>
                        <a:pt x="104" y="279"/>
                      </a:lnTo>
                      <a:lnTo>
                        <a:pt x="104" y="275"/>
                      </a:lnTo>
                      <a:lnTo>
                        <a:pt x="100" y="275"/>
                      </a:lnTo>
                      <a:lnTo>
                        <a:pt x="96" y="275"/>
                      </a:lnTo>
                      <a:lnTo>
                        <a:pt x="92" y="275"/>
                      </a:lnTo>
                      <a:lnTo>
                        <a:pt x="89" y="275"/>
                      </a:lnTo>
                      <a:lnTo>
                        <a:pt x="85" y="275"/>
                      </a:lnTo>
                      <a:lnTo>
                        <a:pt x="85" y="279"/>
                      </a:lnTo>
                      <a:lnTo>
                        <a:pt x="81" y="279"/>
                      </a:lnTo>
                      <a:lnTo>
                        <a:pt x="81" y="283"/>
                      </a:lnTo>
                      <a:lnTo>
                        <a:pt x="81" y="287"/>
                      </a:lnTo>
                      <a:lnTo>
                        <a:pt x="77" y="291"/>
                      </a:lnTo>
                      <a:lnTo>
                        <a:pt x="73" y="291"/>
                      </a:lnTo>
                      <a:lnTo>
                        <a:pt x="73" y="287"/>
                      </a:lnTo>
                      <a:lnTo>
                        <a:pt x="73" y="283"/>
                      </a:lnTo>
                      <a:lnTo>
                        <a:pt x="69" y="283"/>
                      </a:lnTo>
                      <a:lnTo>
                        <a:pt x="65" y="283"/>
                      </a:lnTo>
                      <a:lnTo>
                        <a:pt x="62" y="283"/>
                      </a:lnTo>
                      <a:lnTo>
                        <a:pt x="62" y="279"/>
                      </a:lnTo>
                      <a:lnTo>
                        <a:pt x="62" y="275"/>
                      </a:lnTo>
                      <a:lnTo>
                        <a:pt x="62" y="271"/>
                      </a:lnTo>
                      <a:lnTo>
                        <a:pt x="62" y="267"/>
                      </a:lnTo>
                      <a:lnTo>
                        <a:pt x="58" y="267"/>
                      </a:lnTo>
                      <a:lnTo>
                        <a:pt x="58" y="263"/>
                      </a:lnTo>
                      <a:lnTo>
                        <a:pt x="58" y="259"/>
                      </a:lnTo>
                      <a:lnTo>
                        <a:pt x="62" y="259"/>
                      </a:lnTo>
                      <a:lnTo>
                        <a:pt x="62" y="255"/>
                      </a:lnTo>
                      <a:lnTo>
                        <a:pt x="58" y="255"/>
                      </a:lnTo>
                      <a:lnTo>
                        <a:pt x="58" y="251"/>
                      </a:lnTo>
                      <a:lnTo>
                        <a:pt x="54" y="251"/>
                      </a:lnTo>
                      <a:lnTo>
                        <a:pt x="54" y="255"/>
                      </a:lnTo>
                      <a:lnTo>
                        <a:pt x="50" y="255"/>
                      </a:lnTo>
                      <a:lnTo>
                        <a:pt x="50" y="259"/>
                      </a:lnTo>
                      <a:lnTo>
                        <a:pt x="46" y="259"/>
                      </a:lnTo>
                      <a:lnTo>
                        <a:pt x="46" y="263"/>
                      </a:lnTo>
                      <a:lnTo>
                        <a:pt x="46" y="267"/>
                      </a:lnTo>
                      <a:lnTo>
                        <a:pt x="42" y="267"/>
                      </a:lnTo>
                      <a:lnTo>
                        <a:pt x="39" y="267"/>
                      </a:lnTo>
                      <a:lnTo>
                        <a:pt x="35" y="267"/>
                      </a:lnTo>
                      <a:lnTo>
                        <a:pt x="31" y="267"/>
                      </a:lnTo>
                      <a:lnTo>
                        <a:pt x="27" y="267"/>
                      </a:lnTo>
                      <a:lnTo>
                        <a:pt x="23" y="267"/>
                      </a:lnTo>
                      <a:lnTo>
                        <a:pt x="19" y="267"/>
                      </a:lnTo>
                      <a:lnTo>
                        <a:pt x="19" y="263"/>
                      </a:lnTo>
                      <a:lnTo>
                        <a:pt x="19" y="259"/>
                      </a:lnTo>
                      <a:lnTo>
                        <a:pt x="16" y="259"/>
                      </a:lnTo>
                      <a:lnTo>
                        <a:pt x="16" y="255"/>
                      </a:lnTo>
                      <a:lnTo>
                        <a:pt x="16" y="251"/>
                      </a:lnTo>
                      <a:lnTo>
                        <a:pt x="19" y="251"/>
                      </a:lnTo>
                      <a:lnTo>
                        <a:pt x="19" y="247"/>
                      </a:lnTo>
                      <a:lnTo>
                        <a:pt x="19" y="243"/>
                      </a:lnTo>
                      <a:lnTo>
                        <a:pt x="16" y="243"/>
                      </a:lnTo>
                      <a:lnTo>
                        <a:pt x="12" y="243"/>
                      </a:lnTo>
                      <a:lnTo>
                        <a:pt x="8" y="247"/>
                      </a:lnTo>
                      <a:lnTo>
                        <a:pt x="4" y="243"/>
                      </a:lnTo>
                      <a:lnTo>
                        <a:pt x="4" y="239"/>
                      </a:lnTo>
                      <a:lnTo>
                        <a:pt x="4" y="235"/>
                      </a:lnTo>
                      <a:lnTo>
                        <a:pt x="8" y="235"/>
                      </a:lnTo>
                      <a:lnTo>
                        <a:pt x="8" y="231"/>
                      </a:lnTo>
                      <a:lnTo>
                        <a:pt x="12" y="231"/>
                      </a:lnTo>
                      <a:lnTo>
                        <a:pt x="12" y="226"/>
                      </a:lnTo>
                      <a:lnTo>
                        <a:pt x="12" y="222"/>
                      </a:lnTo>
                      <a:lnTo>
                        <a:pt x="8" y="222"/>
                      </a:lnTo>
                      <a:lnTo>
                        <a:pt x="4" y="222"/>
                      </a:lnTo>
                      <a:lnTo>
                        <a:pt x="4" y="218"/>
                      </a:lnTo>
                      <a:lnTo>
                        <a:pt x="4" y="214"/>
                      </a:lnTo>
                      <a:lnTo>
                        <a:pt x="0" y="214"/>
                      </a:lnTo>
                      <a:lnTo>
                        <a:pt x="0" y="210"/>
                      </a:lnTo>
                      <a:lnTo>
                        <a:pt x="4" y="210"/>
                      </a:lnTo>
                      <a:lnTo>
                        <a:pt x="4" y="206"/>
                      </a:lnTo>
                      <a:lnTo>
                        <a:pt x="0" y="206"/>
                      </a:lnTo>
                      <a:lnTo>
                        <a:pt x="4" y="206"/>
                      </a:lnTo>
                      <a:lnTo>
                        <a:pt x="4" y="202"/>
                      </a:lnTo>
                      <a:lnTo>
                        <a:pt x="8" y="198"/>
                      </a:lnTo>
                      <a:lnTo>
                        <a:pt x="8" y="194"/>
                      </a:lnTo>
                      <a:lnTo>
                        <a:pt x="12" y="194"/>
                      </a:lnTo>
                      <a:lnTo>
                        <a:pt x="12" y="190"/>
                      </a:lnTo>
                      <a:lnTo>
                        <a:pt x="8" y="190"/>
                      </a:lnTo>
                      <a:lnTo>
                        <a:pt x="8" y="186"/>
                      </a:lnTo>
                      <a:lnTo>
                        <a:pt x="12" y="182"/>
                      </a:lnTo>
                      <a:lnTo>
                        <a:pt x="12" y="178"/>
                      </a:lnTo>
                      <a:lnTo>
                        <a:pt x="16" y="178"/>
                      </a:lnTo>
                      <a:lnTo>
                        <a:pt x="16" y="174"/>
                      </a:lnTo>
                      <a:lnTo>
                        <a:pt x="16" y="170"/>
                      </a:lnTo>
                      <a:lnTo>
                        <a:pt x="16" y="166"/>
                      </a:lnTo>
                      <a:lnTo>
                        <a:pt x="16" y="162"/>
                      </a:lnTo>
                      <a:lnTo>
                        <a:pt x="16" y="158"/>
                      </a:lnTo>
                      <a:lnTo>
                        <a:pt x="19" y="158"/>
                      </a:lnTo>
                      <a:lnTo>
                        <a:pt x="19" y="154"/>
                      </a:lnTo>
                      <a:lnTo>
                        <a:pt x="23" y="154"/>
                      </a:lnTo>
                      <a:lnTo>
                        <a:pt x="23" y="150"/>
                      </a:lnTo>
                      <a:lnTo>
                        <a:pt x="19" y="150"/>
                      </a:lnTo>
                      <a:lnTo>
                        <a:pt x="19" y="146"/>
                      </a:lnTo>
                      <a:lnTo>
                        <a:pt x="16" y="146"/>
                      </a:lnTo>
                      <a:lnTo>
                        <a:pt x="16" y="141"/>
                      </a:lnTo>
                      <a:lnTo>
                        <a:pt x="19" y="141"/>
                      </a:lnTo>
                      <a:lnTo>
                        <a:pt x="16" y="141"/>
                      </a:lnTo>
                      <a:lnTo>
                        <a:pt x="19" y="137"/>
                      </a:lnTo>
                      <a:lnTo>
                        <a:pt x="19" y="133"/>
                      </a:lnTo>
                      <a:close/>
                    </a:path>
                  </a:pathLst>
                </a:custGeom>
                <a:noFill/>
                <a:ln w="3175">
                  <a:solidFill>
                    <a:sysClr val="window" lastClr="FFFFFF">
                      <a:lumMod val="65000"/>
                    </a:sysClr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s-PE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865" name="Freeform 56">
                  <a:extLst>
                    <a:ext uri="{FF2B5EF4-FFF2-40B4-BE49-F238E27FC236}">
                      <a16:creationId xmlns:a16="http://schemas.microsoft.com/office/drawing/2014/main" id="{4ADC1415-C9F2-FFE2-9E83-D843869EEC9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6" y="931"/>
                  <a:ext cx="29" cy="28"/>
                </a:xfrm>
                <a:custGeom>
                  <a:avLst/>
                  <a:gdLst>
                    <a:gd name="T0" fmla="*/ 0 w 30"/>
                    <a:gd name="T1" fmla="*/ 20 h 28"/>
                    <a:gd name="T2" fmla="*/ 0 w 30"/>
                    <a:gd name="T3" fmla="*/ 16 h 28"/>
                    <a:gd name="T4" fmla="*/ 3 w 30"/>
                    <a:gd name="T5" fmla="*/ 16 h 28"/>
                    <a:gd name="T6" fmla="*/ 3 w 30"/>
                    <a:gd name="T7" fmla="*/ 12 h 28"/>
                    <a:gd name="T8" fmla="*/ 7 w 30"/>
                    <a:gd name="T9" fmla="*/ 12 h 28"/>
                    <a:gd name="T10" fmla="*/ 3 w 30"/>
                    <a:gd name="T11" fmla="*/ 12 h 28"/>
                    <a:gd name="T12" fmla="*/ 3 w 30"/>
                    <a:gd name="T13" fmla="*/ 16 h 28"/>
                    <a:gd name="T14" fmla="*/ 3 w 30"/>
                    <a:gd name="T15" fmla="*/ 12 h 28"/>
                    <a:gd name="T16" fmla="*/ 7 w 30"/>
                    <a:gd name="T17" fmla="*/ 12 h 28"/>
                    <a:gd name="T18" fmla="*/ 7 w 30"/>
                    <a:gd name="T19" fmla="*/ 8 h 28"/>
                    <a:gd name="T20" fmla="*/ 11 w 30"/>
                    <a:gd name="T21" fmla="*/ 4 h 28"/>
                    <a:gd name="T22" fmla="*/ 11 w 30"/>
                    <a:gd name="T23" fmla="*/ 0 h 28"/>
                    <a:gd name="T24" fmla="*/ 7 w 30"/>
                    <a:gd name="T25" fmla="*/ 0 h 28"/>
                    <a:gd name="T26" fmla="*/ 11 w 30"/>
                    <a:gd name="T27" fmla="*/ 0 h 28"/>
                    <a:gd name="T28" fmla="*/ 11 w 30"/>
                    <a:gd name="T29" fmla="*/ 4 h 28"/>
                    <a:gd name="T30" fmla="*/ 15 w 30"/>
                    <a:gd name="T31" fmla="*/ 4 h 28"/>
                    <a:gd name="T32" fmla="*/ 19 w 30"/>
                    <a:gd name="T33" fmla="*/ 4 h 28"/>
                    <a:gd name="T34" fmla="*/ 23 w 30"/>
                    <a:gd name="T35" fmla="*/ 4 h 28"/>
                    <a:gd name="T36" fmla="*/ 23 w 30"/>
                    <a:gd name="T37" fmla="*/ 8 h 28"/>
                    <a:gd name="T38" fmla="*/ 27 w 30"/>
                    <a:gd name="T39" fmla="*/ 8 h 28"/>
                    <a:gd name="T40" fmla="*/ 30 w 30"/>
                    <a:gd name="T41" fmla="*/ 8 h 28"/>
                    <a:gd name="T42" fmla="*/ 27 w 30"/>
                    <a:gd name="T43" fmla="*/ 8 h 28"/>
                    <a:gd name="T44" fmla="*/ 27 w 30"/>
                    <a:gd name="T45" fmla="*/ 12 h 28"/>
                    <a:gd name="T46" fmla="*/ 23 w 30"/>
                    <a:gd name="T47" fmla="*/ 12 h 28"/>
                    <a:gd name="T48" fmla="*/ 19 w 30"/>
                    <a:gd name="T49" fmla="*/ 12 h 28"/>
                    <a:gd name="T50" fmla="*/ 19 w 30"/>
                    <a:gd name="T51" fmla="*/ 16 h 28"/>
                    <a:gd name="T52" fmla="*/ 23 w 30"/>
                    <a:gd name="T53" fmla="*/ 16 h 28"/>
                    <a:gd name="T54" fmla="*/ 19 w 30"/>
                    <a:gd name="T55" fmla="*/ 16 h 28"/>
                    <a:gd name="T56" fmla="*/ 15 w 30"/>
                    <a:gd name="T57" fmla="*/ 16 h 28"/>
                    <a:gd name="T58" fmla="*/ 19 w 30"/>
                    <a:gd name="T59" fmla="*/ 16 h 28"/>
                    <a:gd name="T60" fmla="*/ 19 w 30"/>
                    <a:gd name="T61" fmla="*/ 20 h 28"/>
                    <a:gd name="T62" fmla="*/ 19 w 30"/>
                    <a:gd name="T63" fmla="*/ 24 h 28"/>
                    <a:gd name="T64" fmla="*/ 23 w 30"/>
                    <a:gd name="T65" fmla="*/ 24 h 28"/>
                    <a:gd name="T66" fmla="*/ 23 w 30"/>
                    <a:gd name="T67" fmla="*/ 28 h 28"/>
                    <a:gd name="T68" fmla="*/ 19 w 30"/>
                    <a:gd name="T69" fmla="*/ 28 h 28"/>
                    <a:gd name="T70" fmla="*/ 11 w 30"/>
                    <a:gd name="T71" fmla="*/ 24 h 28"/>
                    <a:gd name="T72" fmla="*/ 0 w 30"/>
                    <a:gd name="T73" fmla="*/ 20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30" h="28">
                      <a:moveTo>
                        <a:pt x="0" y="20"/>
                      </a:moveTo>
                      <a:lnTo>
                        <a:pt x="0" y="16"/>
                      </a:lnTo>
                      <a:lnTo>
                        <a:pt x="3" y="16"/>
                      </a:lnTo>
                      <a:lnTo>
                        <a:pt x="3" y="12"/>
                      </a:lnTo>
                      <a:lnTo>
                        <a:pt x="7" y="12"/>
                      </a:lnTo>
                      <a:lnTo>
                        <a:pt x="3" y="12"/>
                      </a:lnTo>
                      <a:lnTo>
                        <a:pt x="3" y="16"/>
                      </a:lnTo>
                      <a:lnTo>
                        <a:pt x="3" y="12"/>
                      </a:lnTo>
                      <a:lnTo>
                        <a:pt x="7" y="12"/>
                      </a:lnTo>
                      <a:lnTo>
                        <a:pt x="7" y="8"/>
                      </a:lnTo>
                      <a:lnTo>
                        <a:pt x="11" y="4"/>
                      </a:lnTo>
                      <a:lnTo>
                        <a:pt x="11" y="0"/>
                      </a:lnTo>
                      <a:lnTo>
                        <a:pt x="7" y="0"/>
                      </a:lnTo>
                      <a:lnTo>
                        <a:pt x="11" y="0"/>
                      </a:lnTo>
                      <a:lnTo>
                        <a:pt x="11" y="4"/>
                      </a:lnTo>
                      <a:lnTo>
                        <a:pt x="15" y="4"/>
                      </a:lnTo>
                      <a:lnTo>
                        <a:pt x="19" y="4"/>
                      </a:lnTo>
                      <a:lnTo>
                        <a:pt x="23" y="4"/>
                      </a:lnTo>
                      <a:lnTo>
                        <a:pt x="23" y="8"/>
                      </a:lnTo>
                      <a:lnTo>
                        <a:pt x="27" y="8"/>
                      </a:lnTo>
                      <a:lnTo>
                        <a:pt x="30" y="8"/>
                      </a:lnTo>
                      <a:lnTo>
                        <a:pt x="27" y="8"/>
                      </a:lnTo>
                      <a:lnTo>
                        <a:pt x="27" y="12"/>
                      </a:lnTo>
                      <a:lnTo>
                        <a:pt x="23" y="12"/>
                      </a:lnTo>
                      <a:lnTo>
                        <a:pt x="19" y="12"/>
                      </a:lnTo>
                      <a:lnTo>
                        <a:pt x="19" y="16"/>
                      </a:lnTo>
                      <a:lnTo>
                        <a:pt x="23" y="16"/>
                      </a:lnTo>
                      <a:lnTo>
                        <a:pt x="19" y="16"/>
                      </a:lnTo>
                      <a:lnTo>
                        <a:pt x="15" y="16"/>
                      </a:lnTo>
                      <a:lnTo>
                        <a:pt x="19" y="16"/>
                      </a:lnTo>
                      <a:lnTo>
                        <a:pt x="19" y="20"/>
                      </a:lnTo>
                      <a:lnTo>
                        <a:pt x="19" y="24"/>
                      </a:lnTo>
                      <a:lnTo>
                        <a:pt x="23" y="24"/>
                      </a:lnTo>
                      <a:lnTo>
                        <a:pt x="23" y="28"/>
                      </a:lnTo>
                      <a:lnTo>
                        <a:pt x="19" y="28"/>
                      </a:lnTo>
                      <a:lnTo>
                        <a:pt x="11" y="24"/>
                      </a:lnTo>
                      <a:lnTo>
                        <a:pt x="0" y="20"/>
                      </a:lnTo>
                      <a:close/>
                    </a:path>
                  </a:pathLst>
                </a:custGeom>
                <a:noFill/>
                <a:ln w="3175">
                  <a:solidFill>
                    <a:sysClr val="window" lastClr="FFFFFF">
                      <a:lumMod val="65000"/>
                    </a:sysClr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s-PE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866" name="Freeform 57">
                  <a:extLst>
                    <a:ext uri="{FF2B5EF4-FFF2-40B4-BE49-F238E27FC236}">
                      <a16:creationId xmlns:a16="http://schemas.microsoft.com/office/drawing/2014/main" id="{A8A5881C-0101-56EF-F33A-EBD2BB0E539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2" y="939"/>
                  <a:ext cx="18" cy="28"/>
                </a:xfrm>
                <a:custGeom>
                  <a:avLst/>
                  <a:gdLst>
                    <a:gd name="T0" fmla="*/ 8 w 19"/>
                    <a:gd name="T1" fmla="*/ 20 h 28"/>
                    <a:gd name="T2" fmla="*/ 8 w 19"/>
                    <a:gd name="T3" fmla="*/ 16 h 28"/>
                    <a:gd name="T4" fmla="*/ 4 w 19"/>
                    <a:gd name="T5" fmla="*/ 16 h 28"/>
                    <a:gd name="T6" fmla="*/ 4 w 19"/>
                    <a:gd name="T7" fmla="*/ 12 h 28"/>
                    <a:gd name="T8" fmla="*/ 4 w 19"/>
                    <a:gd name="T9" fmla="*/ 8 h 28"/>
                    <a:gd name="T10" fmla="*/ 0 w 19"/>
                    <a:gd name="T11" fmla="*/ 8 h 28"/>
                    <a:gd name="T12" fmla="*/ 4 w 19"/>
                    <a:gd name="T13" fmla="*/ 8 h 28"/>
                    <a:gd name="T14" fmla="*/ 8 w 19"/>
                    <a:gd name="T15" fmla="*/ 8 h 28"/>
                    <a:gd name="T16" fmla="*/ 4 w 19"/>
                    <a:gd name="T17" fmla="*/ 8 h 28"/>
                    <a:gd name="T18" fmla="*/ 4 w 19"/>
                    <a:gd name="T19" fmla="*/ 4 h 28"/>
                    <a:gd name="T20" fmla="*/ 8 w 19"/>
                    <a:gd name="T21" fmla="*/ 4 h 28"/>
                    <a:gd name="T22" fmla="*/ 12 w 19"/>
                    <a:gd name="T23" fmla="*/ 4 h 28"/>
                    <a:gd name="T24" fmla="*/ 12 w 19"/>
                    <a:gd name="T25" fmla="*/ 0 h 28"/>
                    <a:gd name="T26" fmla="*/ 15 w 19"/>
                    <a:gd name="T27" fmla="*/ 0 h 28"/>
                    <a:gd name="T28" fmla="*/ 15 w 19"/>
                    <a:gd name="T29" fmla="*/ 4 h 28"/>
                    <a:gd name="T30" fmla="*/ 12 w 19"/>
                    <a:gd name="T31" fmla="*/ 4 h 28"/>
                    <a:gd name="T32" fmla="*/ 12 w 19"/>
                    <a:gd name="T33" fmla="*/ 8 h 28"/>
                    <a:gd name="T34" fmla="*/ 12 w 19"/>
                    <a:gd name="T35" fmla="*/ 12 h 28"/>
                    <a:gd name="T36" fmla="*/ 8 w 19"/>
                    <a:gd name="T37" fmla="*/ 12 h 28"/>
                    <a:gd name="T38" fmla="*/ 12 w 19"/>
                    <a:gd name="T39" fmla="*/ 12 h 28"/>
                    <a:gd name="T40" fmla="*/ 8 w 19"/>
                    <a:gd name="T41" fmla="*/ 12 h 28"/>
                    <a:gd name="T42" fmla="*/ 12 w 19"/>
                    <a:gd name="T43" fmla="*/ 12 h 28"/>
                    <a:gd name="T44" fmla="*/ 12 w 19"/>
                    <a:gd name="T45" fmla="*/ 16 h 28"/>
                    <a:gd name="T46" fmla="*/ 15 w 19"/>
                    <a:gd name="T47" fmla="*/ 16 h 28"/>
                    <a:gd name="T48" fmla="*/ 15 w 19"/>
                    <a:gd name="T49" fmla="*/ 20 h 28"/>
                    <a:gd name="T50" fmla="*/ 15 w 19"/>
                    <a:gd name="T51" fmla="*/ 24 h 28"/>
                    <a:gd name="T52" fmla="*/ 19 w 19"/>
                    <a:gd name="T53" fmla="*/ 24 h 28"/>
                    <a:gd name="T54" fmla="*/ 15 w 19"/>
                    <a:gd name="T55" fmla="*/ 24 h 28"/>
                    <a:gd name="T56" fmla="*/ 19 w 19"/>
                    <a:gd name="T57" fmla="*/ 24 h 28"/>
                    <a:gd name="T58" fmla="*/ 15 w 19"/>
                    <a:gd name="T59" fmla="*/ 24 h 28"/>
                    <a:gd name="T60" fmla="*/ 15 w 19"/>
                    <a:gd name="T61" fmla="*/ 28 h 28"/>
                    <a:gd name="T62" fmla="*/ 19 w 19"/>
                    <a:gd name="T63" fmla="*/ 28 h 28"/>
                    <a:gd name="T64" fmla="*/ 15 w 19"/>
                    <a:gd name="T65" fmla="*/ 28 h 28"/>
                    <a:gd name="T66" fmla="*/ 15 w 19"/>
                    <a:gd name="T67" fmla="*/ 24 h 28"/>
                    <a:gd name="T68" fmla="*/ 12 w 19"/>
                    <a:gd name="T69" fmla="*/ 24 h 28"/>
                    <a:gd name="T70" fmla="*/ 8 w 19"/>
                    <a:gd name="T71" fmla="*/ 20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19" h="28">
                      <a:moveTo>
                        <a:pt x="8" y="20"/>
                      </a:moveTo>
                      <a:lnTo>
                        <a:pt x="8" y="16"/>
                      </a:lnTo>
                      <a:lnTo>
                        <a:pt x="4" y="16"/>
                      </a:lnTo>
                      <a:lnTo>
                        <a:pt x="4" y="12"/>
                      </a:lnTo>
                      <a:lnTo>
                        <a:pt x="4" y="8"/>
                      </a:lnTo>
                      <a:lnTo>
                        <a:pt x="0" y="8"/>
                      </a:lnTo>
                      <a:lnTo>
                        <a:pt x="4" y="8"/>
                      </a:lnTo>
                      <a:lnTo>
                        <a:pt x="8" y="8"/>
                      </a:lnTo>
                      <a:lnTo>
                        <a:pt x="4" y="8"/>
                      </a:lnTo>
                      <a:lnTo>
                        <a:pt x="4" y="4"/>
                      </a:lnTo>
                      <a:lnTo>
                        <a:pt x="8" y="4"/>
                      </a:lnTo>
                      <a:lnTo>
                        <a:pt x="12" y="4"/>
                      </a:lnTo>
                      <a:lnTo>
                        <a:pt x="12" y="0"/>
                      </a:lnTo>
                      <a:lnTo>
                        <a:pt x="15" y="0"/>
                      </a:lnTo>
                      <a:lnTo>
                        <a:pt x="15" y="4"/>
                      </a:lnTo>
                      <a:lnTo>
                        <a:pt x="12" y="4"/>
                      </a:lnTo>
                      <a:lnTo>
                        <a:pt x="12" y="8"/>
                      </a:lnTo>
                      <a:lnTo>
                        <a:pt x="12" y="12"/>
                      </a:lnTo>
                      <a:lnTo>
                        <a:pt x="8" y="12"/>
                      </a:lnTo>
                      <a:lnTo>
                        <a:pt x="12" y="12"/>
                      </a:lnTo>
                      <a:lnTo>
                        <a:pt x="8" y="12"/>
                      </a:lnTo>
                      <a:lnTo>
                        <a:pt x="12" y="12"/>
                      </a:lnTo>
                      <a:lnTo>
                        <a:pt x="12" y="16"/>
                      </a:lnTo>
                      <a:lnTo>
                        <a:pt x="15" y="16"/>
                      </a:lnTo>
                      <a:lnTo>
                        <a:pt x="15" y="20"/>
                      </a:lnTo>
                      <a:lnTo>
                        <a:pt x="15" y="24"/>
                      </a:lnTo>
                      <a:lnTo>
                        <a:pt x="19" y="24"/>
                      </a:lnTo>
                      <a:lnTo>
                        <a:pt x="15" y="24"/>
                      </a:lnTo>
                      <a:lnTo>
                        <a:pt x="19" y="24"/>
                      </a:lnTo>
                      <a:lnTo>
                        <a:pt x="15" y="24"/>
                      </a:lnTo>
                      <a:lnTo>
                        <a:pt x="15" y="28"/>
                      </a:lnTo>
                      <a:lnTo>
                        <a:pt x="19" y="28"/>
                      </a:lnTo>
                      <a:lnTo>
                        <a:pt x="15" y="28"/>
                      </a:lnTo>
                      <a:lnTo>
                        <a:pt x="15" y="24"/>
                      </a:lnTo>
                      <a:lnTo>
                        <a:pt x="12" y="24"/>
                      </a:lnTo>
                      <a:lnTo>
                        <a:pt x="8" y="20"/>
                      </a:lnTo>
                      <a:close/>
                    </a:path>
                  </a:pathLst>
                </a:custGeom>
                <a:noFill/>
                <a:ln w="3175">
                  <a:solidFill>
                    <a:sysClr val="window" lastClr="FFFFFF">
                      <a:lumMod val="65000"/>
                    </a:sysClr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s-PE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867" name="Freeform 58">
                  <a:extLst>
                    <a:ext uri="{FF2B5EF4-FFF2-40B4-BE49-F238E27FC236}">
                      <a16:creationId xmlns:a16="http://schemas.microsoft.com/office/drawing/2014/main" id="{470646C7-33F8-826C-3498-AB3E2137826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9" y="951"/>
                  <a:ext cx="31" cy="32"/>
                </a:xfrm>
                <a:custGeom>
                  <a:avLst/>
                  <a:gdLst>
                    <a:gd name="T0" fmla="*/ 27 w 30"/>
                    <a:gd name="T1" fmla="*/ 0 h 32"/>
                    <a:gd name="T2" fmla="*/ 27 w 30"/>
                    <a:gd name="T3" fmla="*/ 4 h 32"/>
                    <a:gd name="T4" fmla="*/ 30 w 30"/>
                    <a:gd name="T5" fmla="*/ 32 h 32"/>
                    <a:gd name="T6" fmla="*/ 30 w 30"/>
                    <a:gd name="T7" fmla="*/ 28 h 32"/>
                    <a:gd name="T8" fmla="*/ 30 w 30"/>
                    <a:gd name="T9" fmla="*/ 32 h 32"/>
                    <a:gd name="T10" fmla="*/ 27 w 30"/>
                    <a:gd name="T11" fmla="*/ 32 h 32"/>
                    <a:gd name="T12" fmla="*/ 27 w 30"/>
                    <a:gd name="T13" fmla="*/ 28 h 32"/>
                    <a:gd name="T14" fmla="*/ 23 w 30"/>
                    <a:gd name="T15" fmla="*/ 28 h 32"/>
                    <a:gd name="T16" fmla="*/ 19 w 30"/>
                    <a:gd name="T17" fmla="*/ 28 h 32"/>
                    <a:gd name="T18" fmla="*/ 15 w 30"/>
                    <a:gd name="T19" fmla="*/ 28 h 32"/>
                    <a:gd name="T20" fmla="*/ 15 w 30"/>
                    <a:gd name="T21" fmla="*/ 24 h 32"/>
                    <a:gd name="T22" fmla="*/ 15 w 30"/>
                    <a:gd name="T23" fmla="*/ 28 h 32"/>
                    <a:gd name="T24" fmla="*/ 15 w 30"/>
                    <a:gd name="T25" fmla="*/ 24 h 32"/>
                    <a:gd name="T26" fmla="*/ 7 w 30"/>
                    <a:gd name="T27" fmla="*/ 24 h 32"/>
                    <a:gd name="T28" fmla="*/ 7 w 30"/>
                    <a:gd name="T29" fmla="*/ 20 h 32"/>
                    <a:gd name="T30" fmla="*/ 4 w 30"/>
                    <a:gd name="T31" fmla="*/ 16 h 32"/>
                    <a:gd name="T32" fmla="*/ 4 w 30"/>
                    <a:gd name="T33" fmla="*/ 12 h 32"/>
                    <a:gd name="T34" fmla="*/ 0 w 30"/>
                    <a:gd name="T35" fmla="*/ 12 h 32"/>
                    <a:gd name="T36" fmla="*/ 0 w 30"/>
                    <a:gd name="T37" fmla="*/ 8 h 32"/>
                    <a:gd name="T38" fmla="*/ 4 w 30"/>
                    <a:gd name="T39" fmla="*/ 8 h 32"/>
                    <a:gd name="T40" fmla="*/ 0 w 30"/>
                    <a:gd name="T41" fmla="*/ 8 h 32"/>
                    <a:gd name="T42" fmla="*/ 0 w 30"/>
                    <a:gd name="T43" fmla="*/ 4 h 32"/>
                    <a:gd name="T44" fmla="*/ 4 w 30"/>
                    <a:gd name="T45" fmla="*/ 4 h 32"/>
                    <a:gd name="T46" fmla="*/ 0 w 30"/>
                    <a:gd name="T47" fmla="*/ 4 h 32"/>
                    <a:gd name="T48" fmla="*/ 4 w 30"/>
                    <a:gd name="T49" fmla="*/ 4 h 32"/>
                    <a:gd name="T50" fmla="*/ 0 w 30"/>
                    <a:gd name="T51" fmla="*/ 4 h 32"/>
                    <a:gd name="T52" fmla="*/ 4 w 30"/>
                    <a:gd name="T53" fmla="*/ 4 h 32"/>
                    <a:gd name="T54" fmla="*/ 7 w 30"/>
                    <a:gd name="T55" fmla="*/ 4 h 32"/>
                    <a:gd name="T56" fmla="*/ 11 w 30"/>
                    <a:gd name="T57" fmla="*/ 4 h 32"/>
                    <a:gd name="T58" fmla="*/ 11 w 30"/>
                    <a:gd name="T59" fmla="*/ 0 h 32"/>
                    <a:gd name="T60" fmla="*/ 15 w 30"/>
                    <a:gd name="T61" fmla="*/ 0 h 32"/>
                    <a:gd name="T62" fmla="*/ 19 w 30"/>
                    <a:gd name="T63" fmla="*/ 0 h 32"/>
                    <a:gd name="T64" fmla="*/ 15 w 30"/>
                    <a:gd name="T65" fmla="*/ 0 h 32"/>
                    <a:gd name="T66" fmla="*/ 11 w 30"/>
                    <a:gd name="T67" fmla="*/ 0 h 32"/>
                    <a:gd name="T68" fmla="*/ 11 w 30"/>
                    <a:gd name="T69" fmla="*/ 4 h 32"/>
                    <a:gd name="T70" fmla="*/ 11 w 30"/>
                    <a:gd name="T71" fmla="*/ 0 h 32"/>
                    <a:gd name="T72" fmla="*/ 15 w 30"/>
                    <a:gd name="T73" fmla="*/ 0 h 32"/>
                    <a:gd name="T74" fmla="*/ 15 w 30"/>
                    <a:gd name="T75" fmla="*/ 4 h 32"/>
                    <a:gd name="T76" fmla="*/ 11 w 30"/>
                    <a:gd name="T77" fmla="*/ 4 h 32"/>
                    <a:gd name="T78" fmla="*/ 15 w 30"/>
                    <a:gd name="T79" fmla="*/ 4 h 32"/>
                    <a:gd name="T80" fmla="*/ 15 w 30"/>
                    <a:gd name="T81" fmla="*/ 8 h 32"/>
                    <a:gd name="T82" fmla="*/ 15 w 30"/>
                    <a:gd name="T83" fmla="*/ 4 h 32"/>
                    <a:gd name="T84" fmla="*/ 19 w 30"/>
                    <a:gd name="T85" fmla="*/ 4 h 32"/>
                    <a:gd name="T86" fmla="*/ 23 w 30"/>
                    <a:gd name="T87" fmla="*/ 4 h 32"/>
                    <a:gd name="T88" fmla="*/ 23 w 30"/>
                    <a:gd name="T89" fmla="*/ 0 h 32"/>
                    <a:gd name="T90" fmla="*/ 19 w 30"/>
                    <a:gd name="T91" fmla="*/ 4 h 32"/>
                    <a:gd name="T92" fmla="*/ 19 w 30"/>
                    <a:gd name="T93" fmla="*/ 0 h 32"/>
                    <a:gd name="T94" fmla="*/ 23 w 30"/>
                    <a:gd name="T95" fmla="*/ 0 h 32"/>
                    <a:gd name="T96" fmla="*/ 27 w 30"/>
                    <a:gd name="T97" fmla="*/ 0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30" h="32">
                      <a:moveTo>
                        <a:pt x="27" y="0"/>
                      </a:moveTo>
                      <a:lnTo>
                        <a:pt x="27" y="4"/>
                      </a:lnTo>
                      <a:lnTo>
                        <a:pt x="30" y="32"/>
                      </a:lnTo>
                      <a:lnTo>
                        <a:pt x="30" y="28"/>
                      </a:lnTo>
                      <a:lnTo>
                        <a:pt x="30" y="32"/>
                      </a:lnTo>
                      <a:lnTo>
                        <a:pt x="27" y="32"/>
                      </a:lnTo>
                      <a:lnTo>
                        <a:pt x="27" y="28"/>
                      </a:lnTo>
                      <a:lnTo>
                        <a:pt x="23" y="28"/>
                      </a:lnTo>
                      <a:lnTo>
                        <a:pt x="19" y="28"/>
                      </a:lnTo>
                      <a:lnTo>
                        <a:pt x="15" y="28"/>
                      </a:lnTo>
                      <a:lnTo>
                        <a:pt x="15" y="24"/>
                      </a:lnTo>
                      <a:lnTo>
                        <a:pt x="15" y="28"/>
                      </a:lnTo>
                      <a:lnTo>
                        <a:pt x="15" y="24"/>
                      </a:lnTo>
                      <a:lnTo>
                        <a:pt x="7" y="24"/>
                      </a:lnTo>
                      <a:lnTo>
                        <a:pt x="7" y="20"/>
                      </a:lnTo>
                      <a:lnTo>
                        <a:pt x="4" y="16"/>
                      </a:lnTo>
                      <a:lnTo>
                        <a:pt x="4" y="12"/>
                      </a:lnTo>
                      <a:lnTo>
                        <a:pt x="0" y="12"/>
                      </a:lnTo>
                      <a:lnTo>
                        <a:pt x="0" y="8"/>
                      </a:lnTo>
                      <a:lnTo>
                        <a:pt x="4" y="8"/>
                      </a:lnTo>
                      <a:lnTo>
                        <a:pt x="0" y="8"/>
                      </a:lnTo>
                      <a:lnTo>
                        <a:pt x="0" y="4"/>
                      </a:lnTo>
                      <a:lnTo>
                        <a:pt x="4" y="4"/>
                      </a:lnTo>
                      <a:lnTo>
                        <a:pt x="0" y="4"/>
                      </a:lnTo>
                      <a:lnTo>
                        <a:pt x="4" y="4"/>
                      </a:lnTo>
                      <a:lnTo>
                        <a:pt x="0" y="4"/>
                      </a:lnTo>
                      <a:lnTo>
                        <a:pt x="4" y="4"/>
                      </a:lnTo>
                      <a:lnTo>
                        <a:pt x="7" y="4"/>
                      </a:lnTo>
                      <a:lnTo>
                        <a:pt x="11" y="4"/>
                      </a:lnTo>
                      <a:lnTo>
                        <a:pt x="11" y="0"/>
                      </a:lnTo>
                      <a:lnTo>
                        <a:pt x="15" y="0"/>
                      </a:lnTo>
                      <a:lnTo>
                        <a:pt x="19" y="0"/>
                      </a:lnTo>
                      <a:lnTo>
                        <a:pt x="15" y="0"/>
                      </a:lnTo>
                      <a:lnTo>
                        <a:pt x="11" y="0"/>
                      </a:lnTo>
                      <a:lnTo>
                        <a:pt x="11" y="4"/>
                      </a:lnTo>
                      <a:lnTo>
                        <a:pt x="11" y="0"/>
                      </a:lnTo>
                      <a:lnTo>
                        <a:pt x="15" y="0"/>
                      </a:lnTo>
                      <a:lnTo>
                        <a:pt x="15" y="4"/>
                      </a:lnTo>
                      <a:lnTo>
                        <a:pt x="11" y="4"/>
                      </a:lnTo>
                      <a:lnTo>
                        <a:pt x="15" y="4"/>
                      </a:lnTo>
                      <a:lnTo>
                        <a:pt x="15" y="8"/>
                      </a:lnTo>
                      <a:lnTo>
                        <a:pt x="15" y="4"/>
                      </a:lnTo>
                      <a:lnTo>
                        <a:pt x="19" y="4"/>
                      </a:lnTo>
                      <a:lnTo>
                        <a:pt x="23" y="4"/>
                      </a:lnTo>
                      <a:lnTo>
                        <a:pt x="23" y="0"/>
                      </a:lnTo>
                      <a:lnTo>
                        <a:pt x="19" y="4"/>
                      </a:lnTo>
                      <a:lnTo>
                        <a:pt x="19" y="0"/>
                      </a:lnTo>
                      <a:lnTo>
                        <a:pt x="23" y="0"/>
                      </a:lnTo>
                      <a:lnTo>
                        <a:pt x="27" y="0"/>
                      </a:lnTo>
                      <a:close/>
                    </a:path>
                  </a:pathLst>
                </a:custGeom>
                <a:noFill/>
                <a:ln w="3175">
                  <a:solidFill>
                    <a:sysClr val="window" lastClr="FFFFFF">
                      <a:lumMod val="65000"/>
                    </a:sysClr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s-PE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868" name="Freeform 59">
                  <a:extLst>
                    <a:ext uri="{FF2B5EF4-FFF2-40B4-BE49-F238E27FC236}">
                      <a16:creationId xmlns:a16="http://schemas.microsoft.com/office/drawing/2014/main" id="{C9DCD61F-1CE3-6A54-8913-346B7CEA5AC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6" y="951"/>
                  <a:ext cx="38" cy="32"/>
                </a:xfrm>
                <a:custGeom>
                  <a:avLst/>
                  <a:gdLst>
                    <a:gd name="T0" fmla="*/ 0 w 38"/>
                    <a:gd name="T1" fmla="*/ 0 h 32"/>
                    <a:gd name="T2" fmla="*/ 11 w 38"/>
                    <a:gd name="T3" fmla="*/ 4 h 32"/>
                    <a:gd name="T4" fmla="*/ 19 w 38"/>
                    <a:gd name="T5" fmla="*/ 8 h 32"/>
                    <a:gd name="T6" fmla="*/ 23 w 38"/>
                    <a:gd name="T7" fmla="*/ 8 h 32"/>
                    <a:gd name="T8" fmla="*/ 27 w 38"/>
                    <a:gd name="T9" fmla="*/ 12 h 32"/>
                    <a:gd name="T10" fmla="*/ 30 w 38"/>
                    <a:gd name="T11" fmla="*/ 12 h 32"/>
                    <a:gd name="T12" fmla="*/ 30 w 38"/>
                    <a:gd name="T13" fmla="*/ 16 h 32"/>
                    <a:gd name="T14" fmla="*/ 30 w 38"/>
                    <a:gd name="T15" fmla="*/ 20 h 32"/>
                    <a:gd name="T16" fmla="*/ 30 w 38"/>
                    <a:gd name="T17" fmla="*/ 24 h 32"/>
                    <a:gd name="T18" fmla="*/ 34 w 38"/>
                    <a:gd name="T19" fmla="*/ 24 h 32"/>
                    <a:gd name="T20" fmla="*/ 38 w 38"/>
                    <a:gd name="T21" fmla="*/ 24 h 32"/>
                    <a:gd name="T22" fmla="*/ 34 w 38"/>
                    <a:gd name="T23" fmla="*/ 28 h 32"/>
                    <a:gd name="T24" fmla="*/ 19 w 38"/>
                    <a:gd name="T25" fmla="*/ 32 h 32"/>
                    <a:gd name="T26" fmla="*/ 3 w 38"/>
                    <a:gd name="T27" fmla="*/ 32 h 32"/>
                    <a:gd name="T28" fmla="*/ 0 w 38"/>
                    <a:gd name="T29" fmla="*/ 4 h 32"/>
                    <a:gd name="T30" fmla="*/ 0 w 38"/>
                    <a:gd name="T31" fmla="*/ 0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38" h="32">
                      <a:moveTo>
                        <a:pt x="0" y="0"/>
                      </a:moveTo>
                      <a:lnTo>
                        <a:pt x="11" y="4"/>
                      </a:lnTo>
                      <a:lnTo>
                        <a:pt x="19" y="8"/>
                      </a:lnTo>
                      <a:lnTo>
                        <a:pt x="23" y="8"/>
                      </a:lnTo>
                      <a:lnTo>
                        <a:pt x="27" y="12"/>
                      </a:lnTo>
                      <a:lnTo>
                        <a:pt x="30" y="12"/>
                      </a:lnTo>
                      <a:lnTo>
                        <a:pt x="30" y="16"/>
                      </a:lnTo>
                      <a:lnTo>
                        <a:pt x="30" y="20"/>
                      </a:lnTo>
                      <a:lnTo>
                        <a:pt x="30" y="24"/>
                      </a:lnTo>
                      <a:lnTo>
                        <a:pt x="34" y="24"/>
                      </a:lnTo>
                      <a:lnTo>
                        <a:pt x="38" y="24"/>
                      </a:lnTo>
                      <a:lnTo>
                        <a:pt x="34" y="28"/>
                      </a:lnTo>
                      <a:lnTo>
                        <a:pt x="19" y="32"/>
                      </a:lnTo>
                      <a:lnTo>
                        <a:pt x="3" y="32"/>
                      </a:lnTo>
                      <a:lnTo>
                        <a:pt x="0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3175">
                  <a:solidFill>
                    <a:sysClr val="window" lastClr="FFFFFF">
                      <a:lumMod val="65000"/>
                    </a:sysClr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s-PE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869" name="Freeform 60">
                  <a:extLst>
                    <a:ext uri="{FF2B5EF4-FFF2-40B4-BE49-F238E27FC236}">
                      <a16:creationId xmlns:a16="http://schemas.microsoft.com/office/drawing/2014/main" id="{3E834171-6F5C-8391-8767-4F6EF88AC4D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6" y="954"/>
                  <a:ext cx="23" cy="40"/>
                </a:xfrm>
                <a:custGeom>
                  <a:avLst/>
                  <a:gdLst>
                    <a:gd name="T0" fmla="*/ 12 w 23"/>
                    <a:gd name="T1" fmla="*/ 0 h 41"/>
                    <a:gd name="T2" fmla="*/ 12 w 23"/>
                    <a:gd name="T3" fmla="*/ 4 h 41"/>
                    <a:gd name="T4" fmla="*/ 16 w 23"/>
                    <a:gd name="T5" fmla="*/ 4 h 41"/>
                    <a:gd name="T6" fmla="*/ 12 w 23"/>
                    <a:gd name="T7" fmla="*/ 4 h 41"/>
                    <a:gd name="T8" fmla="*/ 12 w 23"/>
                    <a:gd name="T9" fmla="*/ 8 h 41"/>
                    <a:gd name="T10" fmla="*/ 16 w 23"/>
                    <a:gd name="T11" fmla="*/ 8 h 41"/>
                    <a:gd name="T12" fmla="*/ 16 w 23"/>
                    <a:gd name="T13" fmla="*/ 12 h 41"/>
                    <a:gd name="T14" fmla="*/ 19 w 23"/>
                    <a:gd name="T15" fmla="*/ 16 h 41"/>
                    <a:gd name="T16" fmla="*/ 19 w 23"/>
                    <a:gd name="T17" fmla="*/ 20 h 41"/>
                    <a:gd name="T18" fmla="*/ 23 w 23"/>
                    <a:gd name="T19" fmla="*/ 24 h 41"/>
                    <a:gd name="T20" fmla="*/ 23 w 23"/>
                    <a:gd name="T21" fmla="*/ 28 h 41"/>
                    <a:gd name="T22" fmla="*/ 19 w 23"/>
                    <a:gd name="T23" fmla="*/ 28 h 41"/>
                    <a:gd name="T24" fmla="*/ 16 w 23"/>
                    <a:gd name="T25" fmla="*/ 28 h 41"/>
                    <a:gd name="T26" fmla="*/ 16 w 23"/>
                    <a:gd name="T27" fmla="*/ 33 h 41"/>
                    <a:gd name="T28" fmla="*/ 12 w 23"/>
                    <a:gd name="T29" fmla="*/ 33 h 41"/>
                    <a:gd name="T30" fmla="*/ 12 w 23"/>
                    <a:gd name="T31" fmla="*/ 37 h 41"/>
                    <a:gd name="T32" fmla="*/ 8 w 23"/>
                    <a:gd name="T33" fmla="*/ 37 h 41"/>
                    <a:gd name="T34" fmla="*/ 8 w 23"/>
                    <a:gd name="T35" fmla="*/ 41 h 41"/>
                    <a:gd name="T36" fmla="*/ 4 w 23"/>
                    <a:gd name="T37" fmla="*/ 41 h 41"/>
                    <a:gd name="T38" fmla="*/ 4 w 23"/>
                    <a:gd name="T39" fmla="*/ 37 h 41"/>
                    <a:gd name="T40" fmla="*/ 4 w 23"/>
                    <a:gd name="T41" fmla="*/ 33 h 41"/>
                    <a:gd name="T42" fmla="*/ 0 w 23"/>
                    <a:gd name="T43" fmla="*/ 33 h 41"/>
                    <a:gd name="T44" fmla="*/ 0 w 23"/>
                    <a:gd name="T45" fmla="*/ 28 h 41"/>
                    <a:gd name="T46" fmla="*/ 0 w 23"/>
                    <a:gd name="T47" fmla="*/ 24 h 41"/>
                    <a:gd name="T48" fmla="*/ 0 w 23"/>
                    <a:gd name="T49" fmla="*/ 20 h 41"/>
                    <a:gd name="T50" fmla="*/ 4 w 23"/>
                    <a:gd name="T51" fmla="*/ 16 h 41"/>
                    <a:gd name="T52" fmla="*/ 4 w 23"/>
                    <a:gd name="T53" fmla="*/ 12 h 41"/>
                    <a:gd name="T54" fmla="*/ 4 w 23"/>
                    <a:gd name="T55" fmla="*/ 8 h 41"/>
                    <a:gd name="T56" fmla="*/ 8 w 23"/>
                    <a:gd name="T57" fmla="*/ 8 h 41"/>
                    <a:gd name="T58" fmla="*/ 8 w 23"/>
                    <a:gd name="T59" fmla="*/ 4 h 41"/>
                    <a:gd name="T60" fmla="*/ 8 w 23"/>
                    <a:gd name="T61" fmla="*/ 0 h 41"/>
                    <a:gd name="T62" fmla="*/ 12 w 23"/>
                    <a:gd name="T63" fmla="*/ 0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23" h="41">
                      <a:moveTo>
                        <a:pt x="12" y="0"/>
                      </a:moveTo>
                      <a:lnTo>
                        <a:pt x="12" y="4"/>
                      </a:lnTo>
                      <a:lnTo>
                        <a:pt x="16" y="4"/>
                      </a:lnTo>
                      <a:lnTo>
                        <a:pt x="12" y="4"/>
                      </a:lnTo>
                      <a:lnTo>
                        <a:pt x="12" y="8"/>
                      </a:lnTo>
                      <a:lnTo>
                        <a:pt x="16" y="8"/>
                      </a:lnTo>
                      <a:lnTo>
                        <a:pt x="16" y="12"/>
                      </a:lnTo>
                      <a:lnTo>
                        <a:pt x="19" y="16"/>
                      </a:lnTo>
                      <a:lnTo>
                        <a:pt x="19" y="20"/>
                      </a:lnTo>
                      <a:lnTo>
                        <a:pt x="23" y="24"/>
                      </a:lnTo>
                      <a:lnTo>
                        <a:pt x="23" y="28"/>
                      </a:lnTo>
                      <a:lnTo>
                        <a:pt x="19" y="28"/>
                      </a:lnTo>
                      <a:lnTo>
                        <a:pt x="16" y="28"/>
                      </a:lnTo>
                      <a:lnTo>
                        <a:pt x="16" y="33"/>
                      </a:lnTo>
                      <a:lnTo>
                        <a:pt x="12" y="33"/>
                      </a:lnTo>
                      <a:lnTo>
                        <a:pt x="12" y="37"/>
                      </a:lnTo>
                      <a:lnTo>
                        <a:pt x="8" y="37"/>
                      </a:lnTo>
                      <a:lnTo>
                        <a:pt x="8" y="41"/>
                      </a:lnTo>
                      <a:lnTo>
                        <a:pt x="4" y="41"/>
                      </a:lnTo>
                      <a:lnTo>
                        <a:pt x="4" y="37"/>
                      </a:lnTo>
                      <a:lnTo>
                        <a:pt x="4" y="33"/>
                      </a:lnTo>
                      <a:lnTo>
                        <a:pt x="0" y="33"/>
                      </a:lnTo>
                      <a:lnTo>
                        <a:pt x="0" y="28"/>
                      </a:lnTo>
                      <a:lnTo>
                        <a:pt x="0" y="24"/>
                      </a:lnTo>
                      <a:lnTo>
                        <a:pt x="0" y="20"/>
                      </a:lnTo>
                      <a:lnTo>
                        <a:pt x="4" y="16"/>
                      </a:lnTo>
                      <a:lnTo>
                        <a:pt x="4" y="12"/>
                      </a:lnTo>
                      <a:lnTo>
                        <a:pt x="4" y="8"/>
                      </a:lnTo>
                      <a:lnTo>
                        <a:pt x="8" y="8"/>
                      </a:lnTo>
                      <a:lnTo>
                        <a:pt x="8" y="4"/>
                      </a:lnTo>
                      <a:lnTo>
                        <a:pt x="8" y="0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noFill/>
                <a:ln w="3175">
                  <a:solidFill>
                    <a:sysClr val="window" lastClr="FFFFFF">
                      <a:lumMod val="65000"/>
                    </a:sysClr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s-PE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870" name="Freeform 61">
                  <a:extLst>
                    <a:ext uri="{FF2B5EF4-FFF2-40B4-BE49-F238E27FC236}">
                      <a16:creationId xmlns:a16="http://schemas.microsoft.com/office/drawing/2014/main" id="{738625D3-598D-7076-5849-34C3F08A6E3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276" y="959"/>
                  <a:ext cx="318" cy="332"/>
                </a:xfrm>
                <a:custGeom>
                  <a:avLst/>
                  <a:gdLst>
                    <a:gd name="T0" fmla="*/ 8 w 318"/>
                    <a:gd name="T1" fmla="*/ 12 h 332"/>
                    <a:gd name="T2" fmla="*/ 11 w 318"/>
                    <a:gd name="T3" fmla="*/ 4 h 332"/>
                    <a:gd name="T4" fmla="*/ 19 w 318"/>
                    <a:gd name="T5" fmla="*/ 16 h 332"/>
                    <a:gd name="T6" fmla="*/ 35 w 318"/>
                    <a:gd name="T7" fmla="*/ 24 h 332"/>
                    <a:gd name="T8" fmla="*/ 46 w 318"/>
                    <a:gd name="T9" fmla="*/ 33 h 332"/>
                    <a:gd name="T10" fmla="*/ 65 w 318"/>
                    <a:gd name="T11" fmla="*/ 33 h 332"/>
                    <a:gd name="T12" fmla="*/ 84 w 318"/>
                    <a:gd name="T13" fmla="*/ 37 h 332"/>
                    <a:gd name="T14" fmla="*/ 107 w 318"/>
                    <a:gd name="T15" fmla="*/ 41 h 332"/>
                    <a:gd name="T16" fmla="*/ 123 w 318"/>
                    <a:gd name="T17" fmla="*/ 45 h 332"/>
                    <a:gd name="T18" fmla="*/ 138 w 318"/>
                    <a:gd name="T19" fmla="*/ 49 h 332"/>
                    <a:gd name="T20" fmla="*/ 157 w 318"/>
                    <a:gd name="T21" fmla="*/ 53 h 332"/>
                    <a:gd name="T22" fmla="*/ 176 w 318"/>
                    <a:gd name="T23" fmla="*/ 53 h 332"/>
                    <a:gd name="T24" fmla="*/ 192 w 318"/>
                    <a:gd name="T25" fmla="*/ 57 h 332"/>
                    <a:gd name="T26" fmla="*/ 203 w 318"/>
                    <a:gd name="T27" fmla="*/ 65 h 332"/>
                    <a:gd name="T28" fmla="*/ 219 w 318"/>
                    <a:gd name="T29" fmla="*/ 73 h 332"/>
                    <a:gd name="T30" fmla="*/ 226 w 318"/>
                    <a:gd name="T31" fmla="*/ 77 h 332"/>
                    <a:gd name="T32" fmla="*/ 242 w 318"/>
                    <a:gd name="T33" fmla="*/ 77 h 332"/>
                    <a:gd name="T34" fmla="*/ 253 w 318"/>
                    <a:gd name="T35" fmla="*/ 77 h 332"/>
                    <a:gd name="T36" fmla="*/ 268 w 318"/>
                    <a:gd name="T37" fmla="*/ 85 h 332"/>
                    <a:gd name="T38" fmla="*/ 268 w 318"/>
                    <a:gd name="T39" fmla="*/ 105 h 332"/>
                    <a:gd name="T40" fmla="*/ 272 w 318"/>
                    <a:gd name="T41" fmla="*/ 126 h 332"/>
                    <a:gd name="T42" fmla="*/ 280 w 318"/>
                    <a:gd name="T43" fmla="*/ 138 h 332"/>
                    <a:gd name="T44" fmla="*/ 288 w 318"/>
                    <a:gd name="T45" fmla="*/ 150 h 332"/>
                    <a:gd name="T46" fmla="*/ 291 w 318"/>
                    <a:gd name="T47" fmla="*/ 166 h 332"/>
                    <a:gd name="T48" fmla="*/ 291 w 318"/>
                    <a:gd name="T49" fmla="*/ 186 h 332"/>
                    <a:gd name="T50" fmla="*/ 295 w 318"/>
                    <a:gd name="T51" fmla="*/ 207 h 332"/>
                    <a:gd name="T52" fmla="*/ 307 w 318"/>
                    <a:gd name="T53" fmla="*/ 215 h 332"/>
                    <a:gd name="T54" fmla="*/ 318 w 318"/>
                    <a:gd name="T55" fmla="*/ 223 h 332"/>
                    <a:gd name="T56" fmla="*/ 314 w 318"/>
                    <a:gd name="T57" fmla="*/ 243 h 332"/>
                    <a:gd name="T58" fmla="*/ 307 w 318"/>
                    <a:gd name="T59" fmla="*/ 259 h 332"/>
                    <a:gd name="T60" fmla="*/ 291 w 318"/>
                    <a:gd name="T61" fmla="*/ 267 h 332"/>
                    <a:gd name="T62" fmla="*/ 280 w 318"/>
                    <a:gd name="T63" fmla="*/ 275 h 332"/>
                    <a:gd name="T64" fmla="*/ 272 w 318"/>
                    <a:gd name="T65" fmla="*/ 292 h 332"/>
                    <a:gd name="T66" fmla="*/ 257 w 318"/>
                    <a:gd name="T67" fmla="*/ 304 h 332"/>
                    <a:gd name="T68" fmla="*/ 238 w 318"/>
                    <a:gd name="T69" fmla="*/ 304 h 332"/>
                    <a:gd name="T70" fmla="*/ 222 w 318"/>
                    <a:gd name="T71" fmla="*/ 308 h 332"/>
                    <a:gd name="T72" fmla="*/ 203 w 318"/>
                    <a:gd name="T73" fmla="*/ 308 h 332"/>
                    <a:gd name="T74" fmla="*/ 199 w 318"/>
                    <a:gd name="T75" fmla="*/ 324 h 332"/>
                    <a:gd name="T76" fmla="*/ 188 w 318"/>
                    <a:gd name="T77" fmla="*/ 332 h 332"/>
                    <a:gd name="T78" fmla="*/ 176 w 318"/>
                    <a:gd name="T79" fmla="*/ 320 h 332"/>
                    <a:gd name="T80" fmla="*/ 161 w 318"/>
                    <a:gd name="T81" fmla="*/ 308 h 332"/>
                    <a:gd name="T82" fmla="*/ 142 w 318"/>
                    <a:gd name="T83" fmla="*/ 304 h 332"/>
                    <a:gd name="T84" fmla="*/ 123 w 318"/>
                    <a:gd name="T85" fmla="*/ 304 h 332"/>
                    <a:gd name="T86" fmla="*/ 107 w 318"/>
                    <a:gd name="T87" fmla="*/ 296 h 332"/>
                    <a:gd name="T88" fmla="*/ 100 w 318"/>
                    <a:gd name="T89" fmla="*/ 279 h 332"/>
                    <a:gd name="T90" fmla="*/ 96 w 318"/>
                    <a:gd name="T91" fmla="*/ 263 h 332"/>
                    <a:gd name="T92" fmla="*/ 92 w 318"/>
                    <a:gd name="T93" fmla="*/ 247 h 332"/>
                    <a:gd name="T94" fmla="*/ 81 w 318"/>
                    <a:gd name="T95" fmla="*/ 235 h 332"/>
                    <a:gd name="T96" fmla="*/ 81 w 318"/>
                    <a:gd name="T97" fmla="*/ 219 h 332"/>
                    <a:gd name="T98" fmla="*/ 73 w 318"/>
                    <a:gd name="T99" fmla="*/ 203 h 332"/>
                    <a:gd name="T100" fmla="*/ 61 w 318"/>
                    <a:gd name="T101" fmla="*/ 190 h 332"/>
                    <a:gd name="T102" fmla="*/ 54 w 318"/>
                    <a:gd name="T103" fmla="*/ 174 h 332"/>
                    <a:gd name="T104" fmla="*/ 50 w 318"/>
                    <a:gd name="T105" fmla="*/ 154 h 332"/>
                    <a:gd name="T106" fmla="*/ 42 w 318"/>
                    <a:gd name="T107" fmla="*/ 138 h 332"/>
                    <a:gd name="T108" fmla="*/ 31 w 318"/>
                    <a:gd name="T109" fmla="*/ 126 h 332"/>
                    <a:gd name="T110" fmla="*/ 19 w 318"/>
                    <a:gd name="T111" fmla="*/ 105 h 332"/>
                    <a:gd name="T112" fmla="*/ 15 w 318"/>
                    <a:gd name="T113" fmla="*/ 89 h 332"/>
                    <a:gd name="T114" fmla="*/ 8 w 318"/>
                    <a:gd name="T115" fmla="*/ 73 h 332"/>
                    <a:gd name="T116" fmla="*/ 4 w 318"/>
                    <a:gd name="T117" fmla="*/ 57 h 332"/>
                    <a:gd name="T118" fmla="*/ 0 w 318"/>
                    <a:gd name="T119" fmla="*/ 37 h 3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318" h="332">
                      <a:moveTo>
                        <a:pt x="0" y="29"/>
                      </a:moveTo>
                      <a:lnTo>
                        <a:pt x="4" y="24"/>
                      </a:lnTo>
                      <a:lnTo>
                        <a:pt x="4" y="20"/>
                      </a:lnTo>
                      <a:lnTo>
                        <a:pt x="4" y="16"/>
                      </a:lnTo>
                      <a:lnTo>
                        <a:pt x="8" y="12"/>
                      </a:lnTo>
                      <a:lnTo>
                        <a:pt x="8" y="8"/>
                      </a:lnTo>
                      <a:lnTo>
                        <a:pt x="8" y="4"/>
                      </a:lnTo>
                      <a:lnTo>
                        <a:pt x="8" y="0"/>
                      </a:lnTo>
                      <a:lnTo>
                        <a:pt x="8" y="4"/>
                      </a:lnTo>
                      <a:lnTo>
                        <a:pt x="11" y="4"/>
                      </a:lnTo>
                      <a:lnTo>
                        <a:pt x="11" y="8"/>
                      </a:lnTo>
                      <a:lnTo>
                        <a:pt x="11" y="12"/>
                      </a:lnTo>
                      <a:lnTo>
                        <a:pt x="15" y="12"/>
                      </a:lnTo>
                      <a:lnTo>
                        <a:pt x="15" y="16"/>
                      </a:lnTo>
                      <a:lnTo>
                        <a:pt x="19" y="16"/>
                      </a:lnTo>
                      <a:lnTo>
                        <a:pt x="19" y="20"/>
                      </a:lnTo>
                      <a:lnTo>
                        <a:pt x="23" y="20"/>
                      </a:lnTo>
                      <a:lnTo>
                        <a:pt x="27" y="24"/>
                      </a:lnTo>
                      <a:lnTo>
                        <a:pt x="31" y="24"/>
                      </a:lnTo>
                      <a:lnTo>
                        <a:pt x="35" y="24"/>
                      </a:lnTo>
                      <a:lnTo>
                        <a:pt x="35" y="29"/>
                      </a:lnTo>
                      <a:lnTo>
                        <a:pt x="38" y="29"/>
                      </a:lnTo>
                      <a:lnTo>
                        <a:pt x="42" y="29"/>
                      </a:lnTo>
                      <a:lnTo>
                        <a:pt x="46" y="29"/>
                      </a:lnTo>
                      <a:lnTo>
                        <a:pt x="46" y="33"/>
                      </a:lnTo>
                      <a:lnTo>
                        <a:pt x="50" y="33"/>
                      </a:lnTo>
                      <a:lnTo>
                        <a:pt x="54" y="33"/>
                      </a:lnTo>
                      <a:lnTo>
                        <a:pt x="58" y="33"/>
                      </a:lnTo>
                      <a:lnTo>
                        <a:pt x="61" y="33"/>
                      </a:lnTo>
                      <a:lnTo>
                        <a:pt x="65" y="33"/>
                      </a:lnTo>
                      <a:lnTo>
                        <a:pt x="69" y="33"/>
                      </a:lnTo>
                      <a:lnTo>
                        <a:pt x="73" y="37"/>
                      </a:lnTo>
                      <a:lnTo>
                        <a:pt x="77" y="37"/>
                      </a:lnTo>
                      <a:lnTo>
                        <a:pt x="81" y="37"/>
                      </a:lnTo>
                      <a:lnTo>
                        <a:pt x="84" y="37"/>
                      </a:lnTo>
                      <a:lnTo>
                        <a:pt x="88" y="37"/>
                      </a:lnTo>
                      <a:lnTo>
                        <a:pt x="92" y="37"/>
                      </a:lnTo>
                      <a:lnTo>
                        <a:pt x="96" y="37"/>
                      </a:lnTo>
                      <a:lnTo>
                        <a:pt x="100" y="37"/>
                      </a:lnTo>
                      <a:lnTo>
                        <a:pt x="107" y="41"/>
                      </a:lnTo>
                      <a:lnTo>
                        <a:pt x="111" y="41"/>
                      </a:lnTo>
                      <a:lnTo>
                        <a:pt x="115" y="41"/>
                      </a:lnTo>
                      <a:lnTo>
                        <a:pt x="115" y="45"/>
                      </a:lnTo>
                      <a:lnTo>
                        <a:pt x="119" y="45"/>
                      </a:lnTo>
                      <a:lnTo>
                        <a:pt x="123" y="45"/>
                      </a:lnTo>
                      <a:lnTo>
                        <a:pt x="127" y="45"/>
                      </a:lnTo>
                      <a:lnTo>
                        <a:pt x="130" y="45"/>
                      </a:lnTo>
                      <a:lnTo>
                        <a:pt x="130" y="49"/>
                      </a:lnTo>
                      <a:lnTo>
                        <a:pt x="134" y="49"/>
                      </a:lnTo>
                      <a:lnTo>
                        <a:pt x="138" y="49"/>
                      </a:lnTo>
                      <a:lnTo>
                        <a:pt x="142" y="49"/>
                      </a:lnTo>
                      <a:lnTo>
                        <a:pt x="146" y="49"/>
                      </a:lnTo>
                      <a:lnTo>
                        <a:pt x="150" y="49"/>
                      </a:lnTo>
                      <a:lnTo>
                        <a:pt x="153" y="53"/>
                      </a:lnTo>
                      <a:lnTo>
                        <a:pt x="157" y="53"/>
                      </a:lnTo>
                      <a:lnTo>
                        <a:pt x="161" y="53"/>
                      </a:lnTo>
                      <a:lnTo>
                        <a:pt x="165" y="53"/>
                      </a:lnTo>
                      <a:lnTo>
                        <a:pt x="169" y="53"/>
                      </a:lnTo>
                      <a:lnTo>
                        <a:pt x="173" y="53"/>
                      </a:lnTo>
                      <a:lnTo>
                        <a:pt x="176" y="53"/>
                      </a:lnTo>
                      <a:lnTo>
                        <a:pt x="180" y="53"/>
                      </a:lnTo>
                      <a:lnTo>
                        <a:pt x="184" y="53"/>
                      </a:lnTo>
                      <a:lnTo>
                        <a:pt x="188" y="53"/>
                      </a:lnTo>
                      <a:lnTo>
                        <a:pt x="192" y="53"/>
                      </a:lnTo>
                      <a:lnTo>
                        <a:pt x="192" y="57"/>
                      </a:lnTo>
                      <a:lnTo>
                        <a:pt x="196" y="57"/>
                      </a:lnTo>
                      <a:lnTo>
                        <a:pt x="199" y="57"/>
                      </a:lnTo>
                      <a:lnTo>
                        <a:pt x="199" y="61"/>
                      </a:lnTo>
                      <a:lnTo>
                        <a:pt x="203" y="61"/>
                      </a:lnTo>
                      <a:lnTo>
                        <a:pt x="203" y="65"/>
                      </a:lnTo>
                      <a:lnTo>
                        <a:pt x="207" y="65"/>
                      </a:lnTo>
                      <a:lnTo>
                        <a:pt x="211" y="65"/>
                      </a:lnTo>
                      <a:lnTo>
                        <a:pt x="211" y="69"/>
                      </a:lnTo>
                      <a:lnTo>
                        <a:pt x="215" y="73"/>
                      </a:lnTo>
                      <a:lnTo>
                        <a:pt x="219" y="73"/>
                      </a:lnTo>
                      <a:lnTo>
                        <a:pt x="219" y="77"/>
                      </a:lnTo>
                      <a:lnTo>
                        <a:pt x="219" y="81"/>
                      </a:lnTo>
                      <a:lnTo>
                        <a:pt x="222" y="81"/>
                      </a:lnTo>
                      <a:lnTo>
                        <a:pt x="226" y="81"/>
                      </a:lnTo>
                      <a:lnTo>
                        <a:pt x="226" y="77"/>
                      </a:lnTo>
                      <a:lnTo>
                        <a:pt x="230" y="77"/>
                      </a:lnTo>
                      <a:lnTo>
                        <a:pt x="234" y="77"/>
                      </a:lnTo>
                      <a:lnTo>
                        <a:pt x="238" y="77"/>
                      </a:lnTo>
                      <a:lnTo>
                        <a:pt x="238" y="81"/>
                      </a:lnTo>
                      <a:lnTo>
                        <a:pt x="242" y="77"/>
                      </a:lnTo>
                      <a:lnTo>
                        <a:pt x="242" y="73"/>
                      </a:lnTo>
                      <a:lnTo>
                        <a:pt x="245" y="73"/>
                      </a:lnTo>
                      <a:lnTo>
                        <a:pt x="249" y="73"/>
                      </a:lnTo>
                      <a:lnTo>
                        <a:pt x="253" y="73"/>
                      </a:lnTo>
                      <a:lnTo>
                        <a:pt x="253" y="77"/>
                      </a:lnTo>
                      <a:lnTo>
                        <a:pt x="257" y="77"/>
                      </a:lnTo>
                      <a:lnTo>
                        <a:pt x="261" y="77"/>
                      </a:lnTo>
                      <a:lnTo>
                        <a:pt x="261" y="81"/>
                      </a:lnTo>
                      <a:lnTo>
                        <a:pt x="265" y="81"/>
                      </a:lnTo>
                      <a:lnTo>
                        <a:pt x="268" y="85"/>
                      </a:lnTo>
                      <a:lnTo>
                        <a:pt x="268" y="89"/>
                      </a:lnTo>
                      <a:lnTo>
                        <a:pt x="268" y="93"/>
                      </a:lnTo>
                      <a:lnTo>
                        <a:pt x="268" y="97"/>
                      </a:lnTo>
                      <a:lnTo>
                        <a:pt x="268" y="101"/>
                      </a:lnTo>
                      <a:lnTo>
                        <a:pt x="268" y="105"/>
                      </a:lnTo>
                      <a:lnTo>
                        <a:pt x="268" y="109"/>
                      </a:lnTo>
                      <a:lnTo>
                        <a:pt x="268" y="114"/>
                      </a:lnTo>
                      <a:lnTo>
                        <a:pt x="268" y="118"/>
                      </a:lnTo>
                      <a:lnTo>
                        <a:pt x="268" y="122"/>
                      </a:lnTo>
                      <a:lnTo>
                        <a:pt x="272" y="126"/>
                      </a:lnTo>
                      <a:lnTo>
                        <a:pt x="272" y="130"/>
                      </a:lnTo>
                      <a:lnTo>
                        <a:pt x="272" y="134"/>
                      </a:lnTo>
                      <a:lnTo>
                        <a:pt x="276" y="134"/>
                      </a:lnTo>
                      <a:lnTo>
                        <a:pt x="276" y="138"/>
                      </a:lnTo>
                      <a:lnTo>
                        <a:pt x="280" y="138"/>
                      </a:lnTo>
                      <a:lnTo>
                        <a:pt x="280" y="142"/>
                      </a:lnTo>
                      <a:lnTo>
                        <a:pt x="280" y="146"/>
                      </a:lnTo>
                      <a:lnTo>
                        <a:pt x="284" y="146"/>
                      </a:lnTo>
                      <a:lnTo>
                        <a:pt x="284" y="150"/>
                      </a:lnTo>
                      <a:lnTo>
                        <a:pt x="288" y="150"/>
                      </a:lnTo>
                      <a:lnTo>
                        <a:pt x="288" y="154"/>
                      </a:lnTo>
                      <a:lnTo>
                        <a:pt x="288" y="158"/>
                      </a:lnTo>
                      <a:lnTo>
                        <a:pt x="288" y="162"/>
                      </a:lnTo>
                      <a:lnTo>
                        <a:pt x="288" y="166"/>
                      </a:lnTo>
                      <a:lnTo>
                        <a:pt x="291" y="166"/>
                      </a:lnTo>
                      <a:lnTo>
                        <a:pt x="291" y="170"/>
                      </a:lnTo>
                      <a:lnTo>
                        <a:pt x="291" y="174"/>
                      </a:lnTo>
                      <a:lnTo>
                        <a:pt x="291" y="178"/>
                      </a:lnTo>
                      <a:lnTo>
                        <a:pt x="291" y="182"/>
                      </a:lnTo>
                      <a:lnTo>
                        <a:pt x="291" y="186"/>
                      </a:lnTo>
                      <a:lnTo>
                        <a:pt x="291" y="190"/>
                      </a:lnTo>
                      <a:lnTo>
                        <a:pt x="291" y="194"/>
                      </a:lnTo>
                      <a:lnTo>
                        <a:pt x="291" y="199"/>
                      </a:lnTo>
                      <a:lnTo>
                        <a:pt x="291" y="203"/>
                      </a:lnTo>
                      <a:lnTo>
                        <a:pt x="295" y="207"/>
                      </a:lnTo>
                      <a:lnTo>
                        <a:pt x="299" y="207"/>
                      </a:lnTo>
                      <a:lnTo>
                        <a:pt x="299" y="211"/>
                      </a:lnTo>
                      <a:lnTo>
                        <a:pt x="303" y="211"/>
                      </a:lnTo>
                      <a:lnTo>
                        <a:pt x="307" y="211"/>
                      </a:lnTo>
                      <a:lnTo>
                        <a:pt x="307" y="215"/>
                      </a:lnTo>
                      <a:lnTo>
                        <a:pt x="311" y="215"/>
                      </a:lnTo>
                      <a:lnTo>
                        <a:pt x="314" y="215"/>
                      </a:lnTo>
                      <a:lnTo>
                        <a:pt x="318" y="215"/>
                      </a:lnTo>
                      <a:lnTo>
                        <a:pt x="318" y="219"/>
                      </a:lnTo>
                      <a:lnTo>
                        <a:pt x="318" y="223"/>
                      </a:lnTo>
                      <a:lnTo>
                        <a:pt x="318" y="227"/>
                      </a:lnTo>
                      <a:lnTo>
                        <a:pt x="314" y="231"/>
                      </a:lnTo>
                      <a:lnTo>
                        <a:pt x="314" y="235"/>
                      </a:lnTo>
                      <a:lnTo>
                        <a:pt x="314" y="239"/>
                      </a:lnTo>
                      <a:lnTo>
                        <a:pt x="314" y="243"/>
                      </a:lnTo>
                      <a:lnTo>
                        <a:pt x="314" y="247"/>
                      </a:lnTo>
                      <a:lnTo>
                        <a:pt x="311" y="247"/>
                      </a:lnTo>
                      <a:lnTo>
                        <a:pt x="311" y="251"/>
                      </a:lnTo>
                      <a:lnTo>
                        <a:pt x="307" y="255"/>
                      </a:lnTo>
                      <a:lnTo>
                        <a:pt x="307" y="259"/>
                      </a:lnTo>
                      <a:lnTo>
                        <a:pt x="303" y="259"/>
                      </a:lnTo>
                      <a:lnTo>
                        <a:pt x="299" y="263"/>
                      </a:lnTo>
                      <a:lnTo>
                        <a:pt x="295" y="263"/>
                      </a:lnTo>
                      <a:lnTo>
                        <a:pt x="295" y="267"/>
                      </a:lnTo>
                      <a:lnTo>
                        <a:pt x="291" y="267"/>
                      </a:lnTo>
                      <a:lnTo>
                        <a:pt x="288" y="267"/>
                      </a:lnTo>
                      <a:lnTo>
                        <a:pt x="288" y="271"/>
                      </a:lnTo>
                      <a:lnTo>
                        <a:pt x="284" y="271"/>
                      </a:lnTo>
                      <a:lnTo>
                        <a:pt x="284" y="275"/>
                      </a:lnTo>
                      <a:lnTo>
                        <a:pt x="280" y="275"/>
                      </a:lnTo>
                      <a:lnTo>
                        <a:pt x="280" y="279"/>
                      </a:lnTo>
                      <a:lnTo>
                        <a:pt x="276" y="284"/>
                      </a:lnTo>
                      <a:lnTo>
                        <a:pt x="276" y="288"/>
                      </a:lnTo>
                      <a:lnTo>
                        <a:pt x="272" y="288"/>
                      </a:lnTo>
                      <a:lnTo>
                        <a:pt x="272" y="292"/>
                      </a:lnTo>
                      <a:lnTo>
                        <a:pt x="268" y="296"/>
                      </a:lnTo>
                      <a:lnTo>
                        <a:pt x="268" y="300"/>
                      </a:lnTo>
                      <a:lnTo>
                        <a:pt x="265" y="300"/>
                      </a:lnTo>
                      <a:lnTo>
                        <a:pt x="261" y="300"/>
                      </a:lnTo>
                      <a:lnTo>
                        <a:pt x="257" y="304"/>
                      </a:lnTo>
                      <a:lnTo>
                        <a:pt x="253" y="304"/>
                      </a:lnTo>
                      <a:lnTo>
                        <a:pt x="249" y="304"/>
                      </a:lnTo>
                      <a:lnTo>
                        <a:pt x="245" y="304"/>
                      </a:lnTo>
                      <a:lnTo>
                        <a:pt x="242" y="304"/>
                      </a:lnTo>
                      <a:lnTo>
                        <a:pt x="238" y="304"/>
                      </a:lnTo>
                      <a:lnTo>
                        <a:pt x="234" y="304"/>
                      </a:lnTo>
                      <a:lnTo>
                        <a:pt x="230" y="304"/>
                      </a:lnTo>
                      <a:lnTo>
                        <a:pt x="230" y="308"/>
                      </a:lnTo>
                      <a:lnTo>
                        <a:pt x="226" y="308"/>
                      </a:lnTo>
                      <a:lnTo>
                        <a:pt x="222" y="308"/>
                      </a:lnTo>
                      <a:lnTo>
                        <a:pt x="219" y="308"/>
                      </a:lnTo>
                      <a:lnTo>
                        <a:pt x="215" y="308"/>
                      </a:lnTo>
                      <a:lnTo>
                        <a:pt x="211" y="308"/>
                      </a:lnTo>
                      <a:lnTo>
                        <a:pt x="207" y="308"/>
                      </a:lnTo>
                      <a:lnTo>
                        <a:pt x="203" y="308"/>
                      </a:lnTo>
                      <a:lnTo>
                        <a:pt x="203" y="312"/>
                      </a:lnTo>
                      <a:lnTo>
                        <a:pt x="199" y="312"/>
                      </a:lnTo>
                      <a:lnTo>
                        <a:pt x="199" y="316"/>
                      </a:lnTo>
                      <a:lnTo>
                        <a:pt x="199" y="320"/>
                      </a:lnTo>
                      <a:lnTo>
                        <a:pt x="199" y="324"/>
                      </a:lnTo>
                      <a:lnTo>
                        <a:pt x="196" y="324"/>
                      </a:lnTo>
                      <a:lnTo>
                        <a:pt x="196" y="328"/>
                      </a:lnTo>
                      <a:lnTo>
                        <a:pt x="192" y="328"/>
                      </a:lnTo>
                      <a:lnTo>
                        <a:pt x="192" y="332"/>
                      </a:lnTo>
                      <a:lnTo>
                        <a:pt x="188" y="332"/>
                      </a:lnTo>
                      <a:lnTo>
                        <a:pt x="184" y="328"/>
                      </a:lnTo>
                      <a:lnTo>
                        <a:pt x="184" y="324"/>
                      </a:lnTo>
                      <a:lnTo>
                        <a:pt x="180" y="324"/>
                      </a:lnTo>
                      <a:lnTo>
                        <a:pt x="180" y="320"/>
                      </a:lnTo>
                      <a:lnTo>
                        <a:pt x="176" y="320"/>
                      </a:lnTo>
                      <a:lnTo>
                        <a:pt x="176" y="316"/>
                      </a:lnTo>
                      <a:lnTo>
                        <a:pt x="173" y="316"/>
                      </a:lnTo>
                      <a:lnTo>
                        <a:pt x="169" y="312"/>
                      </a:lnTo>
                      <a:lnTo>
                        <a:pt x="165" y="312"/>
                      </a:lnTo>
                      <a:lnTo>
                        <a:pt x="161" y="308"/>
                      </a:lnTo>
                      <a:lnTo>
                        <a:pt x="153" y="308"/>
                      </a:lnTo>
                      <a:lnTo>
                        <a:pt x="153" y="304"/>
                      </a:lnTo>
                      <a:lnTo>
                        <a:pt x="150" y="304"/>
                      </a:lnTo>
                      <a:lnTo>
                        <a:pt x="146" y="304"/>
                      </a:lnTo>
                      <a:lnTo>
                        <a:pt x="142" y="304"/>
                      </a:lnTo>
                      <a:lnTo>
                        <a:pt x="138" y="304"/>
                      </a:lnTo>
                      <a:lnTo>
                        <a:pt x="134" y="304"/>
                      </a:lnTo>
                      <a:lnTo>
                        <a:pt x="130" y="304"/>
                      </a:lnTo>
                      <a:lnTo>
                        <a:pt x="127" y="304"/>
                      </a:lnTo>
                      <a:lnTo>
                        <a:pt x="123" y="304"/>
                      </a:lnTo>
                      <a:lnTo>
                        <a:pt x="119" y="304"/>
                      </a:lnTo>
                      <a:lnTo>
                        <a:pt x="115" y="300"/>
                      </a:lnTo>
                      <a:lnTo>
                        <a:pt x="111" y="300"/>
                      </a:lnTo>
                      <a:lnTo>
                        <a:pt x="111" y="296"/>
                      </a:lnTo>
                      <a:lnTo>
                        <a:pt x="107" y="296"/>
                      </a:lnTo>
                      <a:lnTo>
                        <a:pt x="107" y="292"/>
                      </a:lnTo>
                      <a:lnTo>
                        <a:pt x="107" y="288"/>
                      </a:lnTo>
                      <a:lnTo>
                        <a:pt x="104" y="284"/>
                      </a:lnTo>
                      <a:lnTo>
                        <a:pt x="104" y="279"/>
                      </a:lnTo>
                      <a:lnTo>
                        <a:pt x="100" y="279"/>
                      </a:lnTo>
                      <a:lnTo>
                        <a:pt x="100" y="275"/>
                      </a:lnTo>
                      <a:lnTo>
                        <a:pt x="100" y="271"/>
                      </a:lnTo>
                      <a:lnTo>
                        <a:pt x="100" y="267"/>
                      </a:lnTo>
                      <a:lnTo>
                        <a:pt x="96" y="267"/>
                      </a:lnTo>
                      <a:lnTo>
                        <a:pt x="96" y="263"/>
                      </a:lnTo>
                      <a:lnTo>
                        <a:pt x="96" y="259"/>
                      </a:lnTo>
                      <a:lnTo>
                        <a:pt x="92" y="259"/>
                      </a:lnTo>
                      <a:lnTo>
                        <a:pt x="92" y="255"/>
                      </a:lnTo>
                      <a:lnTo>
                        <a:pt x="92" y="251"/>
                      </a:lnTo>
                      <a:lnTo>
                        <a:pt x="92" y="247"/>
                      </a:lnTo>
                      <a:lnTo>
                        <a:pt x="88" y="247"/>
                      </a:lnTo>
                      <a:lnTo>
                        <a:pt x="88" y="243"/>
                      </a:lnTo>
                      <a:lnTo>
                        <a:pt x="84" y="243"/>
                      </a:lnTo>
                      <a:lnTo>
                        <a:pt x="81" y="239"/>
                      </a:lnTo>
                      <a:lnTo>
                        <a:pt x="81" y="235"/>
                      </a:lnTo>
                      <a:lnTo>
                        <a:pt x="77" y="235"/>
                      </a:lnTo>
                      <a:lnTo>
                        <a:pt x="77" y="231"/>
                      </a:lnTo>
                      <a:lnTo>
                        <a:pt x="77" y="227"/>
                      </a:lnTo>
                      <a:lnTo>
                        <a:pt x="77" y="223"/>
                      </a:lnTo>
                      <a:lnTo>
                        <a:pt x="81" y="219"/>
                      </a:lnTo>
                      <a:lnTo>
                        <a:pt x="81" y="215"/>
                      </a:lnTo>
                      <a:lnTo>
                        <a:pt x="77" y="211"/>
                      </a:lnTo>
                      <a:lnTo>
                        <a:pt x="77" y="207"/>
                      </a:lnTo>
                      <a:lnTo>
                        <a:pt x="73" y="207"/>
                      </a:lnTo>
                      <a:lnTo>
                        <a:pt x="73" y="203"/>
                      </a:lnTo>
                      <a:lnTo>
                        <a:pt x="69" y="203"/>
                      </a:lnTo>
                      <a:lnTo>
                        <a:pt x="65" y="199"/>
                      </a:lnTo>
                      <a:lnTo>
                        <a:pt x="65" y="194"/>
                      </a:lnTo>
                      <a:lnTo>
                        <a:pt x="61" y="194"/>
                      </a:lnTo>
                      <a:lnTo>
                        <a:pt x="61" y="190"/>
                      </a:lnTo>
                      <a:lnTo>
                        <a:pt x="58" y="190"/>
                      </a:lnTo>
                      <a:lnTo>
                        <a:pt x="58" y="186"/>
                      </a:lnTo>
                      <a:lnTo>
                        <a:pt x="54" y="182"/>
                      </a:lnTo>
                      <a:lnTo>
                        <a:pt x="54" y="178"/>
                      </a:lnTo>
                      <a:lnTo>
                        <a:pt x="54" y="174"/>
                      </a:lnTo>
                      <a:lnTo>
                        <a:pt x="50" y="170"/>
                      </a:lnTo>
                      <a:lnTo>
                        <a:pt x="50" y="166"/>
                      </a:lnTo>
                      <a:lnTo>
                        <a:pt x="50" y="162"/>
                      </a:lnTo>
                      <a:lnTo>
                        <a:pt x="50" y="158"/>
                      </a:lnTo>
                      <a:lnTo>
                        <a:pt x="50" y="154"/>
                      </a:lnTo>
                      <a:lnTo>
                        <a:pt x="50" y="150"/>
                      </a:lnTo>
                      <a:lnTo>
                        <a:pt x="46" y="150"/>
                      </a:lnTo>
                      <a:lnTo>
                        <a:pt x="46" y="146"/>
                      </a:lnTo>
                      <a:lnTo>
                        <a:pt x="42" y="142"/>
                      </a:lnTo>
                      <a:lnTo>
                        <a:pt x="42" y="138"/>
                      </a:lnTo>
                      <a:lnTo>
                        <a:pt x="42" y="134"/>
                      </a:lnTo>
                      <a:lnTo>
                        <a:pt x="38" y="134"/>
                      </a:lnTo>
                      <a:lnTo>
                        <a:pt x="38" y="130"/>
                      </a:lnTo>
                      <a:lnTo>
                        <a:pt x="35" y="126"/>
                      </a:lnTo>
                      <a:lnTo>
                        <a:pt x="31" y="126"/>
                      </a:lnTo>
                      <a:lnTo>
                        <a:pt x="31" y="122"/>
                      </a:lnTo>
                      <a:lnTo>
                        <a:pt x="27" y="118"/>
                      </a:lnTo>
                      <a:lnTo>
                        <a:pt x="23" y="114"/>
                      </a:lnTo>
                      <a:lnTo>
                        <a:pt x="23" y="109"/>
                      </a:lnTo>
                      <a:lnTo>
                        <a:pt x="19" y="105"/>
                      </a:lnTo>
                      <a:lnTo>
                        <a:pt x="19" y="101"/>
                      </a:lnTo>
                      <a:lnTo>
                        <a:pt x="15" y="101"/>
                      </a:lnTo>
                      <a:lnTo>
                        <a:pt x="15" y="97"/>
                      </a:lnTo>
                      <a:lnTo>
                        <a:pt x="15" y="93"/>
                      </a:lnTo>
                      <a:lnTo>
                        <a:pt x="15" y="89"/>
                      </a:lnTo>
                      <a:lnTo>
                        <a:pt x="15" y="85"/>
                      </a:lnTo>
                      <a:lnTo>
                        <a:pt x="15" y="81"/>
                      </a:lnTo>
                      <a:lnTo>
                        <a:pt x="11" y="81"/>
                      </a:lnTo>
                      <a:lnTo>
                        <a:pt x="11" y="77"/>
                      </a:lnTo>
                      <a:lnTo>
                        <a:pt x="8" y="73"/>
                      </a:lnTo>
                      <a:lnTo>
                        <a:pt x="8" y="69"/>
                      </a:lnTo>
                      <a:lnTo>
                        <a:pt x="8" y="65"/>
                      </a:lnTo>
                      <a:lnTo>
                        <a:pt x="4" y="65"/>
                      </a:lnTo>
                      <a:lnTo>
                        <a:pt x="4" y="61"/>
                      </a:lnTo>
                      <a:lnTo>
                        <a:pt x="4" y="57"/>
                      </a:lnTo>
                      <a:lnTo>
                        <a:pt x="4" y="53"/>
                      </a:lnTo>
                      <a:lnTo>
                        <a:pt x="4" y="49"/>
                      </a:lnTo>
                      <a:lnTo>
                        <a:pt x="4" y="45"/>
                      </a:lnTo>
                      <a:lnTo>
                        <a:pt x="4" y="41"/>
                      </a:lnTo>
                      <a:lnTo>
                        <a:pt x="0" y="37"/>
                      </a:lnTo>
                      <a:lnTo>
                        <a:pt x="0" y="33"/>
                      </a:lnTo>
                      <a:lnTo>
                        <a:pt x="0" y="29"/>
                      </a:lnTo>
                      <a:close/>
                    </a:path>
                  </a:pathLst>
                </a:custGeom>
                <a:noFill/>
                <a:ln w="3175">
                  <a:solidFill>
                    <a:sysClr val="window" lastClr="FFFFFF">
                      <a:lumMod val="65000"/>
                    </a:sysClr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s-PE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871" name="Freeform 62">
                  <a:extLst>
                    <a:ext uri="{FF2B5EF4-FFF2-40B4-BE49-F238E27FC236}">
                      <a16:creationId xmlns:a16="http://schemas.microsoft.com/office/drawing/2014/main" id="{6A246D7D-82EA-47A0-90AB-1EB3585EFCF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24" y="974"/>
                  <a:ext cx="226" cy="182"/>
                </a:xfrm>
                <a:custGeom>
                  <a:avLst/>
                  <a:gdLst>
                    <a:gd name="T0" fmla="*/ 130 w 226"/>
                    <a:gd name="T1" fmla="*/ 29 h 183"/>
                    <a:gd name="T2" fmla="*/ 142 w 226"/>
                    <a:gd name="T3" fmla="*/ 25 h 183"/>
                    <a:gd name="T4" fmla="*/ 153 w 226"/>
                    <a:gd name="T5" fmla="*/ 21 h 183"/>
                    <a:gd name="T6" fmla="*/ 165 w 226"/>
                    <a:gd name="T7" fmla="*/ 25 h 183"/>
                    <a:gd name="T8" fmla="*/ 172 w 226"/>
                    <a:gd name="T9" fmla="*/ 25 h 183"/>
                    <a:gd name="T10" fmla="*/ 180 w 226"/>
                    <a:gd name="T11" fmla="*/ 21 h 183"/>
                    <a:gd name="T12" fmla="*/ 184 w 226"/>
                    <a:gd name="T13" fmla="*/ 8 h 183"/>
                    <a:gd name="T14" fmla="*/ 191 w 226"/>
                    <a:gd name="T15" fmla="*/ 0 h 183"/>
                    <a:gd name="T16" fmla="*/ 203 w 226"/>
                    <a:gd name="T17" fmla="*/ 4 h 183"/>
                    <a:gd name="T18" fmla="*/ 207 w 226"/>
                    <a:gd name="T19" fmla="*/ 17 h 183"/>
                    <a:gd name="T20" fmla="*/ 199 w 226"/>
                    <a:gd name="T21" fmla="*/ 25 h 183"/>
                    <a:gd name="T22" fmla="*/ 203 w 226"/>
                    <a:gd name="T23" fmla="*/ 29 h 183"/>
                    <a:gd name="T24" fmla="*/ 199 w 226"/>
                    <a:gd name="T25" fmla="*/ 41 h 183"/>
                    <a:gd name="T26" fmla="*/ 211 w 226"/>
                    <a:gd name="T27" fmla="*/ 45 h 183"/>
                    <a:gd name="T28" fmla="*/ 218 w 226"/>
                    <a:gd name="T29" fmla="*/ 53 h 183"/>
                    <a:gd name="T30" fmla="*/ 222 w 226"/>
                    <a:gd name="T31" fmla="*/ 57 h 183"/>
                    <a:gd name="T32" fmla="*/ 222 w 226"/>
                    <a:gd name="T33" fmla="*/ 65 h 183"/>
                    <a:gd name="T34" fmla="*/ 214 w 226"/>
                    <a:gd name="T35" fmla="*/ 73 h 183"/>
                    <a:gd name="T36" fmla="*/ 203 w 226"/>
                    <a:gd name="T37" fmla="*/ 69 h 183"/>
                    <a:gd name="T38" fmla="*/ 191 w 226"/>
                    <a:gd name="T39" fmla="*/ 65 h 183"/>
                    <a:gd name="T40" fmla="*/ 176 w 226"/>
                    <a:gd name="T41" fmla="*/ 69 h 183"/>
                    <a:gd name="T42" fmla="*/ 172 w 226"/>
                    <a:gd name="T43" fmla="*/ 81 h 183"/>
                    <a:gd name="T44" fmla="*/ 168 w 226"/>
                    <a:gd name="T45" fmla="*/ 93 h 183"/>
                    <a:gd name="T46" fmla="*/ 157 w 226"/>
                    <a:gd name="T47" fmla="*/ 102 h 183"/>
                    <a:gd name="T48" fmla="*/ 149 w 226"/>
                    <a:gd name="T49" fmla="*/ 110 h 183"/>
                    <a:gd name="T50" fmla="*/ 145 w 226"/>
                    <a:gd name="T51" fmla="*/ 118 h 183"/>
                    <a:gd name="T52" fmla="*/ 145 w 226"/>
                    <a:gd name="T53" fmla="*/ 134 h 183"/>
                    <a:gd name="T54" fmla="*/ 138 w 226"/>
                    <a:gd name="T55" fmla="*/ 142 h 183"/>
                    <a:gd name="T56" fmla="*/ 130 w 226"/>
                    <a:gd name="T57" fmla="*/ 150 h 183"/>
                    <a:gd name="T58" fmla="*/ 122 w 226"/>
                    <a:gd name="T59" fmla="*/ 158 h 183"/>
                    <a:gd name="T60" fmla="*/ 115 w 226"/>
                    <a:gd name="T61" fmla="*/ 166 h 183"/>
                    <a:gd name="T62" fmla="*/ 111 w 226"/>
                    <a:gd name="T63" fmla="*/ 170 h 183"/>
                    <a:gd name="T64" fmla="*/ 103 w 226"/>
                    <a:gd name="T65" fmla="*/ 162 h 183"/>
                    <a:gd name="T66" fmla="*/ 99 w 226"/>
                    <a:gd name="T67" fmla="*/ 174 h 183"/>
                    <a:gd name="T68" fmla="*/ 88 w 226"/>
                    <a:gd name="T69" fmla="*/ 178 h 183"/>
                    <a:gd name="T70" fmla="*/ 73 w 226"/>
                    <a:gd name="T71" fmla="*/ 183 h 183"/>
                    <a:gd name="T72" fmla="*/ 57 w 226"/>
                    <a:gd name="T73" fmla="*/ 183 h 183"/>
                    <a:gd name="T74" fmla="*/ 46 w 226"/>
                    <a:gd name="T75" fmla="*/ 170 h 183"/>
                    <a:gd name="T76" fmla="*/ 34 w 226"/>
                    <a:gd name="T77" fmla="*/ 166 h 183"/>
                    <a:gd name="T78" fmla="*/ 30 w 226"/>
                    <a:gd name="T79" fmla="*/ 154 h 183"/>
                    <a:gd name="T80" fmla="*/ 15 w 226"/>
                    <a:gd name="T81" fmla="*/ 146 h 183"/>
                    <a:gd name="T82" fmla="*/ 11 w 226"/>
                    <a:gd name="T83" fmla="*/ 134 h 183"/>
                    <a:gd name="T84" fmla="*/ 3 w 226"/>
                    <a:gd name="T85" fmla="*/ 126 h 183"/>
                    <a:gd name="T86" fmla="*/ 3 w 226"/>
                    <a:gd name="T87" fmla="*/ 110 h 183"/>
                    <a:gd name="T88" fmla="*/ 0 w 226"/>
                    <a:gd name="T89" fmla="*/ 93 h 183"/>
                    <a:gd name="T90" fmla="*/ 11 w 226"/>
                    <a:gd name="T91" fmla="*/ 102 h 183"/>
                    <a:gd name="T92" fmla="*/ 23 w 226"/>
                    <a:gd name="T93" fmla="*/ 98 h 183"/>
                    <a:gd name="T94" fmla="*/ 30 w 226"/>
                    <a:gd name="T95" fmla="*/ 98 h 183"/>
                    <a:gd name="T96" fmla="*/ 34 w 226"/>
                    <a:gd name="T97" fmla="*/ 110 h 183"/>
                    <a:gd name="T98" fmla="*/ 42 w 226"/>
                    <a:gd name="T99" fmla="*/ 118 h 183"/>
                    <a:gd name="T100" fmla="*/ 53 w 226"/>
                    <a:gd name="T101" fmla="*/ 114 h 183"/>
                    <a:gd name="T102" fmla="*/ 65 w 226"/>
                    <a:gd name="T103" fmla="*/ 118 h 183"/>
                    <a:gd name="T104" fmla="*/ 73 w 226"/>
                    <a:gd name="T105" fmla="*/ 126 h 183"/>
                    <a:gd name="T106" fmla="*/ 84 w 226"/>
                    <a:gd name="T107" fmla="*/ 122 h 183"/>
                    <a:gd name="T108" fmla="*/ 92 w 226"/>
                    <a:gd name="T109" fmla="*/ 114 h 183"/>
                    <a:gd name="T110" fmla="*/ 92 w 226"/>
                    <a:gd name="T111" fmla="*/ 98 h 183"/>
                    <a:gd name="T112" fmla="*/ 92 w 226"/>
                    <a:gd name="T113" fmla="*/ 81 h 183"/>
                    <a:gd name="T114" fmla="*/ 88 w 226"/>
                    <a:gd name="T115" fmla="*/ 65 h 183"/>
                    <a:gd name="T116" fmla="*/ 92 w 226"/>
                    <a:gd name="T117" fmla="*/ 53 h 183"/>
                    <a:gd name="T118" fmla="*/ 103 w 226"/>
                    <a:gd name="T119" fmla="*/ 49 h 183"/>
                    <a:gd name="T120" fmla="*/ 107 w 226"/>
                    <a:gd name="T121" fmla="*/ 37 h 183"/>
                    <a:gd name="T122" fmla="*/ 115 w 226"/>
                    <a:gd name="T123" fmla="*/ 29 h 1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226" h="183">
                      <a:moveTo>
                        <a:pt x="119" y="25"/>
                      </a:moveTo>
                      <a:lnTo>
                        <a:pt x="122" y="29"/>
                      </a:lnTo>
                      <a:lnTo>
                        <a:pt x="126" y="29"/>
                      </a:lnTo>
                      <a:lnTo>
                        <a:pt x="130" y="29"/>
                      </a:lnTo>
                      <a:lnTo>
                        <a:pt x="134" y="29"/>
                      </a:lnTo>
                      <a:lnTo>
                        <a:pt x="134" y="25"/>
                      </a:lnTo>
                      <a:lnTo>
                        <a:pt x="138" y="25"/>
                      </a:lnTo>
                      <a:lnTo>
                        <a:pt x="142" y="25"/>
                      </a:lnTo>
                      <a:lnTo>
                        <a:pt x="145" y="25"/>
                      </a:lnTo>
                      <a:lnTo>
                        <a:pt x="149" y="25"/>
                      </a:lnTo>
                      <a:lnTo>
                        <a:pt x="153" y="25"/>
                      </a:lnTo>
                      <a:lnTo>
                        <a:pt x="153" y="21"/>
                      </a:lnTo>
                      <a:lnTo>
                        <a:pt x="157" y="21"/>
                      </a:lnTo>
                      <a:lnTo>
                        <a:pt x="161" y="21"/>
                      </a:lnTo>
                      <a:lnTo>
                        <a:pt x="165" y="21"/>
                      </a:lnTo>
                      <a:lnTo>
                        <a:pt x="165" y="25"/>
                      </a:lnTo>
                      <a:lnTo>
                        <a:pt x="168" y="25"/>
                      </a:lnTo>
                      <a:lnTo>
                        <a:pt x="168" y="21"/>
                      </a:lnTo>
                      <a:lnTo>
                        <a:pt x="172" y="21"/>
                      </a:lnTo>
                      <a:lnTo>
                        <a:pt x="172" y="25"/>
                      </a:lnTo>
                      <a:lnTo>
                        <a:pt x="172" y="29"/>
                      </a:lnTo>
                      <a:lnTo>
                        <a:pt x="176" y="25"/>
                      </a:lnTo>
                      <a:lnTo>
                        <a:pt x="180" y="25"/>
                      </a:lnTo>
                      <a:lnTo>
                        <a:pt x="180" y="21"/>
                      </a:lnTo>
                      <a:lnTo>
                        <a:pt x="180" y="17"/>
                      </a:lnTo>
                      <a:lnTo>
                        <a:pt x="184" y="17"/>
                      </a:lnTo>
                      <a:lnTo>
                        <a:pt x="184" y="13"/>
                      </a:lnTo>
                      <a:lnTo>
                        <a:pt x="184" y="8"/>
                      </a:lnTo>
                      <a:lnTo>
                        <a:pt x="188" y="8"/>
                      </a:lnTo>
                      <a:lnTo>
                        <a:pt x="188" y="4"/>
                      </a:lnTo>
                      <a:lnTo>
                        <a:pt x="191" y="4"/>
                      </a:lnTo>
                      <a:lnTo>
                        <a:pt x="191" y="0"/>
                      </a:lnTo>
                      <a:lnTo>
                        <a:pt x="195" y="0"/>
                      </a:lnTo>
                      <a:lnTo>
                        <a:pt x="199" y="0"/>
                      </a:lnTo>
                      <a:lnTo>
                        <a:pt x="199" y="4"/>
                      </a:lnTo>
                      <a:lnTo>
                        <a:pt x="203" y="4"/>
                      </a:lnTo>
                      <a:lnTo>
                        <a:pt x="203" y="8"/>
                      </a:lnTo>
                      <a:lnTo>
                        <a:pt x="207" y="8"/>
                      </a:lnTo>
                      <a:lnTo>
                        <a:pt x="207" y="13"/>
                      </a:lnTo>
                      <a:lnTo>
                        <a:pt x="207" y="17"/>
                      </a:lnTo>
                      <a:lnTo>
                        <a:pt x="203" y="17"/>
                      </a:lnTo>
                      <a:lnTo>
                        <a:pt x="203" y="21"/>
                      </a:lnTo>
                      <a:lnTo>
                        <a:pt x="199" y="21"/>
                      </a:lnTo>
                      <a:lnTo>
                        <a:pt x="199" y="25"/>
                      </a:lnTo>
                      <a:lnTo>
                        <a:pt x="203" y="25"/>
                      </a:lnTo>
                      <a:lnTo>
                        <a:pt x="207" y="25"/>
                      </a:lnTo>
                      <a:lnTo>
                        <a:pt x="207" y="29"/>
                      </a:lnTo>
                      <a:lnTo>
                        <a:pt x="203" y="29"/>
                      </a:lnTo>
                      <a:lnTo>
                        <a:pt x="203" y="33"/>
                      </a:lnTo>
                      <a:lnTo>
                        <a:pt x="203" y="37"/>
                      </a:lnTo>
                      <a:lnTo>
                        <a:pt x="199" y="37"/>
                      </a:lnTo>
                      <a:lnTo>
                        <a:pt x="199" y="41"/>
                      </a:lnTo>
                      <a:lnTo>
                        <a:pt x="199" y="45"/>
                      </a:lnTo>
                      <a:lnTo>
                        <a:pt x="203" y="45"/>
                      </a:lnTo>
                      <a:lnTo>
                        <a:pt x="207" y="45"/>
                      </a:lnTo>
                      <a:lnTo>
                        <a:pt x="211" y="45"/>
                      </a:lnTo>
                      <a:lnTo>
                        <a:pt x="214" y="45"/>
                      </a:lnTo>
                      <a:lnTo>
                        <a:pt x="214" y="49"/>
                      </a:lnTo>
                      <a:lnTo>
                        <a:pt x="218" y="49"/>
                      </a:lnTo>
                      <a:lnTo>
                        <a:pt x="218" y="53"/>
                      </a:lnTo>
                      <a:lnTo>
                        <a:pt x="222" y="53"/>
                      </a:lnTo>
                      <a:lnTo>
                        <a:pt x="226" y="53"/>
                      </a:lnTo>
                      <a:lnTo>
                        <a:pt x="226" y="57"/>
                      </a:lnTo>
                      <a:lnTo>
                        <a:pt x="222" y="57"/>
                      </a:lnTo>
                      <a:lnTo>
                        <a:pt x="222" y="61"/>
                      </a:lnTo>
                      <a:lnTo>
                        <a:pt x="226" y="61"/>
                      </a:lnTo>
                      <a:lnTo>
                        <a:pt x="226" y="65"/>
                      </a:lnTo>
                      <a:lnTo>
                        <a:pt x="222" y="65"/>
                      </a:lnTo>
                      <a:lnTo>
                        <a:pt x="222" y="69"/>
                      </a:lnTo>
                      <a:lnTo>
                        <a:pt x="222" y="73"/>
                      </a:lnTo>
                      <a:lnTo>
                        <a:pt x="218" y="73"/>
                      </a:lnTo>
                      <a:lnTo>
                        <a:pt x="214" y="73"/>
                      </a:lnTo>
                      <a:lnTo>
                        <a:pt x="211" y="73"/>
                      </a:lnTo>
                      <a:lnTo>
                        <a:pt x="207" y="73"/>
                      </a:lnTo>
                      <a:lnTo>
                        <a:pt x="207" y="69"/>
                      </a:lnTo>
                      <a:lnTo>
                        <a:pt x="203" y="69"/>
                      </a:lnTo>
                      <a:lnTo>
                        <a:pt x="203" y="65"/>
                      </a:lnTo>
                      <a:lnTo>
                        <a:pt x="199" y="65"/>
                      </a:lnTo>
                      <a:lnTo>
                        <a:pt x="195" y="65"/>
                      </a:lnTo>
                      <a:lnTo>
                        <a:pt x="191" y="65"/>
                      </a:lnTo>
                      <a:lnTo>
                        <a:pt x="188" y="65"/>
                      </a:lnTo>
                      <a:lnTo>
                        <a:pt x="184" y="69"/>
                      </a:lnTo>
                      <a:lnTo>
                        <a:pt x="180" y="69"/>
                      </a:lnTo>
                      <a:lnTo>
                        <a:pt x="176" y="69"/>
                      </a:lnTo>
                      <a:lnTo>
                        <a:pt x="172" y="69"/>
                      </a:lnTo>
                      <a:lnTo>
                        <a:pt x="172" y="73"/>
                      </a:lnTo>
                      <a:lnTo>
                        <a:pt x="172" y="77"/>
                      </a:lnTo>
                      <a:lnTo>
                        <a:pt x="172" y="81"/>
                      </a:lnTo>
                      <a:lnTo>
                        <a:pt x="168" y="81"/>
                      </a:lnTo>
                      <a:lnTo>
                        <a:pt x="168" y="85"/>
                      </a:lnTo>
                      <a:lnTo>
                        <a:pt x="168" y="89"/>
                      </a:lnTo>
                      <a:lnTo>
                        <a:pt x="168" y="93"/>
                      </a:lnTo>
                      <a:lnTo>
                        <a:pt x="168" y="98"/>
                      </a:lnTo>
                      <a:lnTo>
                        <a:pt x="165" y="98"/>
                      </a:lnTo>
                      <a:lnTo>
                        <a:pt x="161" y="98"/>
                      </a:lnTo>
                      <a:lnTo>
                        <a:pt x="157" y="102"/>
                      </a:lnTo>
                      <a:lnTo>
                        <a:pt x="153" y="102"/>
                      </a:lnTo>
                      <a:lnTo>
                        <a:pt x="149" y="102"/>
                      </a:lnTo>
                      <a:lnTo>
                        <a:pt x="149" y="106"/>
                      </a:lnTo>
                      <a:lnTo>
                        <a:pt x="149" y="110"/>
                      </a:lnTo>
                      <a:lnTo>
                        <a:pt x="145" y="110"/>
                      </a:lnTo>
                      <a:lnTo>
                        <a:pt x="149" y="110"/>
                      </a:lnTo>
                      <a:lnTo>
                        <a:pt x="149" y="114"/>
                      </a:lnTo>
                      <a:lnTo>
                        <a:pt x="145" y="118"/>
                      </a:lnTo>
                      <a:lnTo>
                        <a:pt x="145" y="122"/>
                      </a:lnTo>
                      <a:lnTo>
                        <a:pt x="145" y="126"/>
                      </a:lnTo>
                      <a:lnTo>
                        <a:pt x="145" y="130"/>
                      </a:lnTo>
                      <a:lnTo>
                        <a:pt x="145" y="134"/>
                      </a:lnTo>
                      <a:lnTo>
                        <a:pt x="145" y="138"/>
                      </a:lnTo>
                      <a:lnTo>
                        <a:pt x="142" y="138"/>
                      </a:lnTo>
                      <a:lnTo>
                        <a:pt x="142" y="142"/>
                      </a:lnTo>
                      <a:lnTo>
                        <a:pt x="138" y="142"/>
                      </a:lnTo>
                      <a:lnTo>
                        <a:pt x="138" y="146"/>
                      </a:lnTo>
                      <a:lnTo>
                        <a:pt x="134" y="146"/>
                      </a:lnTo>
                      <a:lnTo>
                        <a:pt x="130" y="146"/>
                      </a:lnTo>
                      <a:lnTo>
                        <a:pt x="130" y="150"/>
                      </a:lnTo>
                      <a:lnTo>
                        <a:pt x="130" y="154"/>
                      </a:lnTo>
                      <a:lnTo>
                        <a:pt x="126" y="154"/>
                      </a:lnTo>
                      <a:lnTo>
                        <a:pt x="126" y="158"/>
                      </a:lnTo>
                      <a:lnTo>
                        <a:pt x="122" y="158"/>
                      </a:lnTo>
                      <a:lnTo>
                        <a:pt x="122" y="162"/>
                      </a:lnTo>
                      <a:lnTo>
                        <a:pt x="119" y="162"/>
                      </a:lnTo>
                      <a:lnTo>
                        <a:pt x="119" y="166"/>
                      </a:lnTo>
                      <a:lnTo>
                        <a:pt x="115" y="166"/>
                      </a:lnTo>
                      <a:lnTo>
                        <a:pt x="115" y="170"/>
                      </a:lnTo>
                      <a:lnTo>
                        <a:pt x="111" y="170"/>
                      </a:lnTo>
                      <a:lnTo>
                        <a:pt x="111" y="174"/>
                      </a:lnTo>
                      <a:lnTo>
                        <a:pt x="111" y="170"/>
                      </a:lnTo>
                      <a:lnTo>
                        <a:pt x="107" y="170"/>
                      </a:lnTo>
                      <a:lnTo>
                        <a:pt x="107" y="166"/>
                      </a:lnTo>
                      <a:lnTo>
                        <a:pt x="107" y="162"/>
                      </a:lnTo>
                      <a:lnTo>
                        <a:pt x="103" y="162"/>
                      </a:lnTo>
                      <a:lnTo>
                        <a:pt x="103" y="166"/>
                      </a:lnTo>
                      <a:lnTo>
                        <a:pt x="103" y="170"/>
                      </a:lnTo>
                      <a:lnTo>
                        <a:pt x="99" y="170"/>
                      </a:lnTo>
                      <a:lnTo>
                        <a:pt x="99" y="174"/>
                      </a:lnTo>
                      <a:lnTo>
                        <a:pt x="96" y="174"/>
                      </a:lnTo>
                      <a:lnTo>
                        <a:pt x="92" y="174"/>
                      </a:lnTo>
                      <a:lnTo>
                        <a:pt x="92" y="178"/>
                      </a:lnTo>
                      <a:lnTo>
                        <a:pt x="88" y="178"/>
                      </a:lnTo>
                      <a:lnTo>
                        <a:pt x="84" y="183"/>
                      </a:lnTo>
                      <a:lnTo>
                        <a:pt x="80" y="183"/>
                      </a:lnTo>
                      <a:lnTo>
                        <a:pt x="76" y="183"/>
                      </a:lnTo>
                      <a:lnTo>
                        <a:pt x="73" y="183"/>
                      </a:lnTo>
                      <a:lnTo>
                        <a:pt x="69" y="183"/>
                      </a:lnTo>
                      <a:lnTo>
                        <a:pt x="65" y="183"/>
                      </a:lnTo>
                      <a:lnTo>
                        <a:pt x="61" y="183"/>
                      </a:lnTo>
                      <a:lnTo>
                        <a:pt x="57" y="183"/>
                      </a:lnTo>
                      <a:lnTo>
                        <a:pt x="53" y="183"/>
                      </a:lnTo>
                      <a:lnTo>
                        <a:pt x="53" y="178"/>
                      </a:lnTo>
                      <a:lnTo>
                        <a:pt x="50" y="174"/>
                      </a:lnTo>
                      <a:lnTo>
                        <a:pt x="46" y="170"/>
                      </a:lnTo>
                      <a:lnTo>
                        <a:pt x="42" y="170"/>
                      </a:lnTo>
                      <a:lnTo>
                        <a:pt x="42" y="166"/>
                      </a:lnTo>
                      <a:lnTo>
                        <a:pt x="38" y="166"/>
                      </a:lnTo>
                      <a:lnTo>
                        <a:pt x="34" y="166"/>
                      </a:lnTo>
                      <a:lnTo>
                        <a:pt x="34" y="162"/>
                      </a:lnTo>
                      <a:lnTo>
                        <a:pt x="30" y="162"/>
                      </a:lnTo>
                      <a:lnTo>
                        <a:pt x="30" y="158"/>
                      </a:lnTo>
                      <a:lnTo>
                        <a:pt x="30" y="154"/>
                      </a:lnTo>
                      <a:lnTo>
                        <a:pt x="23" y="150"/>
                      </a:lnTo>
                      <a:lnTo>
                        <a:pt x="19" y="150"/>
                      </a:lnTo>
                      <a:lnTo>
                        <a:pt x="19" y="146"/>
                      </a:lnTo>
                      <a:lnTo>
                        <a:pt x="15" y="146"/>
                      </a:lnTo>
                      <a:lnTo>
                        <a:pt x="15" y="142"/>
                      </a:lnTo>
                      <a:lnTo>
                        <a:pt x="11" y="142"/>
                      </a:lnTo>
                      <a:lnTo>
                        <a:pt x="11" y="138"/>
                      </a:lnTo>
                      <a:lnTo>
                        <a:pt x="11" y="134"/>
                      </a:lnTo>
                      <a:lnTo>
                        <a:pt x="7" y="134"/>
                      </a:lnTo>
                      <a:lnTo>
                        <a:pt x="7" y="130"/>
                      </a:lnTo>
                      <a:lnTo>
                        <a:pt x="7" y="126"/>
                      </a:lnTo>
                      <a:lnTo>
                        <a:pt x="3" y="126"/>
                      </a:lnTo>
                      <a:lnTo>
                        <a:pt x="3" y="122"/>
                      </a:lnTo>
                      <a:lnTo>
                        <a:pt x="3" y="118"/>
                      </a:lnTo>
                      <a:lnTo>
                        <a:pt x="3" y="114"/>
                      </a:lnTo>
                      <a:lnTo>
                        <a:pt x="3" y="110"/>
                      </a:lnTo>
                      <a:lnTo>
                        <a:pt x="3" y="106"/>
                      </a:lnTo>
                      <a:lnTo>
                        <a:pt x="0" y="102"/>
                      </a:lnTo>
                      <a:lnTo>
                        <a:pt x="0" y="98"/>
                      </a:lnTo>
                      <a:lnTo>
                        <a:pt x="0" y="93"/>
                      </a:lnTo>
                      <a:lnTo>
                        <a:pt x="3" y="98"/>
                      </a:lnTo>
                      <a:lnTo>
                        <a:pt x="7" y="98"/>
                      </a:lnTo>
                      <a:lnTo>
                        <a:pt x="11" y="98"/>
                      </a:lnTo>
                      <a:lnTo>
                        <a:pt x="11" y="102"/>
                      </a:lnTo>
                      <a:lnTo>
                        <a:pt x="15" y="102"/>
                      </a:lnTo>
                      <a:lnTo>
                        <a:pt x="19" y="102"/>
                      </a:lnTo>
                      <a:lnTo>
                        <a:pt x="23" y="102"/>
                      </a:lnTo>
                      <a:lnTo>
                        <a:pt x="23" y="98"/>
                      </a:lnTo>
                      <a:lnTo>
                        <a:pt x="27" y="98"/>
                      </a:lnTo>
                      <a:lnTo>
                        <a:pt x="30" y="98"/>
                      </a:lnTo>
                      <a:lnTo>
                        <a:pt x="30" y="93"/>
                      </a:lnTo>
                      <a:lnTo>
                        <a:pt x="30" y="98"/>
                      </a:lnTo>
                      <a:lnTo>
                        <a:pt x="34" y="98"/>
                      </a:lnTo>
                      <a:lnTo>
                        <a:pt x="34" y="102"/>
                      </a:lnTo>
                      <a:lnTo>
                        <a:pt x="34" y="106"/>
                      </a:lnTo>
                      <a:lnTo>
                        <a:pt x="34" y="110"/>
                      </a:lnTo>
                      <a:lnTo>
                        <a:pt x="38" y="110"/>
                      </a:lnTo>
                      <a:lnTo>
                        <a:pt x="38" y="114"/>
                      </a:lnTo>
                      <a:lnTo>
                        <a:pt x="38" y="118"/>
                      </a:lnTo>
                      <a:lnTo>
                        <a:pt x="42" y="118"/>
                      </a:lnTo>
                      <a:lnTo>
                        <a:pt x="46" y="118"/>
                      </a:lnTo>
                      <a:lnTo>
                        <a:pt x="50" y="118"/>
                      </a:lnTo>
                      <a:lnTo>
                        <a:pt x="50" y="114"/>
                      </a:lnTo>
                      <a:lnTo>
                        <a:pt x="53" y="114"/>
                      </a:lnTo>
                      <a:lnTo>
                        <a:pt x="53" y="118"/>
                      </a:lnTo>
                      <a:lnTo>
                        <a:pt x="57" y="118"/>
                      </a:lnTo>
                      <a:lnTo>
                        <a:pt x="61" y="118"/>
                      </a:lnTo>
                      <a:lnTo>
                        <a:pt x="65" y="118"/>
                      </a:lnTo>
                      <a:lnTo>
                        <a:pt x="69" y="118"/>
                      </a:lnTo>
                      <a:lnTo>
                        <a:pt x="69" y="122"/>
                      </a:lnTo>
                      <a:lnTo>
                        <a:pt x="73" y="122"/>
                      </a:lnTo>
                      <a:lnTo>
                        <a:pt x="73" y="126"/>
                      </a:lnTo>
                      <a:lnTo>
                        <a:pt x="76" y="126"/>
                      </a:lnTo>
                      <a:lnTo>
                        <a:pt x="76" y="122"/>
                      </a:lnTo>
                      <a:lnTo>
                        <a:pt x="80" y="122"/>
                      </a:lnTo>
                      <a:lnTo>
                        <a:pt x="84" y="122"/>
                      </a:lnTo>
                      <a:lnTo>
                        <a:pt x="88" y="122"/>
                      </a:lnTo>
                      <a:lnTo>
                        <a:pt x="88" y="118"/>
                      </a:lnTo>
                      <a:lnTo>
                        <a:pt x="92" y="118"/>
                      </a:lnTo>
                      <a:lnTo>
                        <a:pt x="92" y="114"/>
                      </a:lnTo>
                      <a:lnTo>
                        <a:pt x="92" y="110"/>
                      </a:lnTo>
                      <a:lnTo>
                        <a:pt x="92" y="106"/>
                      </a:lnTo>
                      <a:lnTo>
                        <a:pt x="92" y="102"/>
                      </a:lnTo>
                      <a:lnTo>
                        <a:pt x="92" y="98"/>
                      </a:lnTo>
                      <a:lnTo>
                        <a:pt x="92" y="93"/>
                      </a:lnTo>
                      <a:lnTo>
                        <a:pt x="92" y="89"/>
                      </a:lnTo>
                      <a:lnTo>
                        <a:pt x="92" y="85"/>
                      </a:lnTo>
                      <a:lnTo>
                        <a:pt x="92" y="81"/>
                      </a:lnTo>
                      <a:lnTo>
                        <a:pt x="92" y="77"/>
                      </a:lnTo>
                      <a:lnTo>
                        <a:pt x="92" y="73"/>
                      </a:lnTo>
                      <a:lnTo>
                        <a:pt x="88" y="69"/>
                      </a:lnTo>
                      <a:lnTo>
                        <a:pt x="88" y="65"/>
                      </a:lnTo>
                      <a:lnTo>
                        <a:pt x="92" y="65"/>
                      </a:lnTo>
                      <a:lnTo>
                        <a:pt x="92" y="61"/>
                      </a:lnTo>
                      <a:lnTo>
                        <a:pt x="92" y="57"/>
                      </a:lnTo>
                      <a:lnTo>
                        <a:pt x="92" y="53"/>
                      </a:lnTo>
                      <a:lnTo>
                        <a:pt x="92" y="49"/>
                      </a:lnTo>
                      <a:lnTo>
                        <a:pt x="96" y="49"/>
                      </a:lnTo>
                      <a:lnTo>
                        <a:pt x="99" y="49"/>
                      </a:lnTo>
                      <a:lnTo>
                        <a:pt x="103" y="49"/>
                      </a:lnTo>
                      <a:lnTo>
                        <a:pt x="103" y="45"/>
                      </a:lnTo>
                      <a:lnTo>
                        <a:pt x="107" y="45"/>
                      </a:lnTo>
                      <a:lnTo>
                        <a:pt x="107" y="41"/>
                      </a:lnTo>
                      <a:lnTo>
                        <a:pt x="107" y="37"/>
                      </a:lnTo>
                      <a:lnTo>
                        <a:pt x="107" y="33"/>
                      </a:lnTo>
                      <a:lnTo>
                        <a:pt x="107" y="29"/>
                      </a:lnTo>
                      <a:lnTo>
                        <a:pt x="111" y="29"/>
                      </a:lnTo>
                      <a:lnTo>
                        <a:pt x="115" y="29"/>
                      </a:lnTo>
                      <a:lnTo>
                        <a:pt x="115" y="25"/>
                      </a:lnTo>
                      <a:lnTo>
                        <a:pt x="119" y="25"/>
                      </a:lnTo>
                      <a:close/>
                    </a:path>
                  </a:pathLst>
                </a:custGeom>
                <a:noFill/>
                <a:ln w="3175">
                  <a:solidFill>
                    <a:sysClr val="window" lastClr="FFFFFF">
                      <a:lumMod val="65000"/>
                    </a:sysClr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s-PE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872" name="Freeform 63">
                  <a:extLst>
                    <a:ext uri="{FF2B5EF4-FFF2-40B4-BE49-F238E27FC236}">
                      <a16:creationId xmlns:a16="http://schemas.microsoft.com/office/drawing/2014/main" id="{A4587CEC-60C2-D8D0-B9F3-06C33500689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6" y="974"/>
                  <a:ext cx="35" cy="40"/>
                </a:xfrm>
                <a:custGeom>
                  <a:avLst/>
                  <a:gdLst>
                    <a:gd name="T0" fmla="*/ 4 w 35"/>
                    <a:gd name="T1" fmla="*/ 8 h 41"/>
                    <a:gd name="T2" fmla="*/ 4 w 35"/>
                    <a:gd name="T3" fmla="*/ 4 h 41"/>
                    <a:gd name="T4" fmla="*/ 0 w 35"/>
                    <a:gd name="T5" fmla="*/ 0 h 41"/>
                    <a:gd name="T6" fmla="*/ 8 w 35"/>
                    <a:gd name="T7" fmla="*/ 0 h 41"/>
                    <a:gd name="T8" fmla="*/ 8 w 35"/>
                    <a:gd name="T9" fmla="*/ 4 h 41"/>
                    <a:gd name="T10" fmla="*/ 8 w 35"/>
                    <a:gd name="T11" fmla="*/ 0 h 41"/>
                    <a:gd name="T12" fmla="*/ 8 w 35"/>
                    <a:gd name="T13" fmla="*/ 4 h 41"/>
                    <a:gd name="T14" fmla="*/ 12 w 35"/>
                    <a:gd name="T15" fmla="*/ 4 h 41"/>
                    <a:gd name="T16" fmla="*/ 16 w 35"/>
                    <a:gd name="T17" fmla="*/ 4 h 41"/>
                    <a:gd name="T18" fmla="*/ 20 w 35"/>
                    <a:gd name="T19" fmla="*/ 4 h 41"/>
                    <a:gd name="T20" fmla="*/ 20 w 35"/>
                    <a:gd name="T21" fmla="*/ 8 h 41"/>
                    <a:gd name="T22" fmla="*/ 23 w 35"/>
                    <a:gd name="T23" fmla="*/ 8 h 41"/>
                    <a:gd name="T24" fmla="*/ 23 w 35"/>
                    <a:gd name="T25" fmla="*/ 4 h 41"/>
                    <a:gd name="T26" fmla="*/ 23 w 35"/>
                    <a:gd name="T27" fmla="*/ 8 h 41"/>
                    <a:gd name="T28" fmla="*/ 27 w 35"/>
                    <a:gd name="T29" fmla="*/ 8 h 41"/>
                    <a:gd name="T30" fmla="*/ 31 w 35"/>
                    <a:gd name="T31" fmla="*/ 13 h 41"/>
                    <a:gd name="T32" fmla="*/ 35 w 35"/>
                    <a:gd name="T33" fmla="*/ 13 h 41"/>
                    <a:gd name="T34" fmla="*/ 31 w 35"/>
                    <a:gd name="T35" fmla="*/ 13 h 41"/>
                    <a:gd name="T36" fmla="*/ 35 w 35"/>
                    <a:gd name="T37" fmla="*/ 17 h 41"/>
                    <a:gd name="T38" fmla="*/ 35 w 35"/>
                    <a:gd name="T39" fmla="*/ 21 h 41"/>
                    <a:gd name="T40" fmla="*/ 35 w 35"/>
                    <a:gd name="T41" fmla="*/ 25 h 41"/>
                    <a:gd name="T42" fmla="*/ 31 w 35"/>
                    <a:gd name="T43" fmla="*/ 25 h 41"/>
                    <a:gd name="T44" fmla="*/ 35 w 35"/>
                    <a:gd name="T45" fmla="*/ 25 h 41"/>
                    <a:gd name="T46" fmla="*/ 35 w 35"/>
                    <a:gd name="T47" fmla="*/ 29 h 41"/>
                    <a:gd name="T48" fmla="*/ 35 w 35"/>
                    <a:gd name="T49" fmla="*/ 33 h 41"/>
                    <a:gd name="T50" fmla="*/ 31 w 35"/>
                    <a:gd name="T51" fmla="*/ 33 h 41"/>
                    <a:gd name="T52" fmla="*/ 35 w 35"/>
                    <a:gd name="T53" fmla="*/ 33 h 41"/>
                    <a:gd name="T54" fmla="*/ 35 w 35"/>
                    <a:gd name="T55" fmla="*/ 37 h 41"/>
                    <a:gd name="T56" fmla="*/ 31 w 35"/>
                    <a:gd name="T57" fmla="*/ 37 h 41"/>
                    <a:gd name="T58" fmla="*/ 31 w 35"/>
                    <a:gd name="T59" fmla="*/ 41 h 41"/>
                    <a:gd name="T60" fmla="*/ 31 w 35"/>
                    <a:gd name="T61" fmla="*/ 37 h 41"/>
                    <a:gd name="T62" fmla="*/ 31 w 35"/>
                    <a:gd name="T63" fmla="*/ 33 h 41"/>
                    <a:gd name="T64" fmla="*/ 31 w 35"/>
                    <a:gd name="T65" fmla="*/ 29 h 41"/>
                    <a:gd name="T66" fmla="*/ 27 w 35"/>
                    <a:gd name="T67" fmla="*/ 29 h 41"/>
                    <a:gd name="T68" fmla="*/ 27 w 35"/>
                    <a:gd name="T69" fmla="*/ 25 h 41"/>
                    <a:gd name="T70" fmla="*/ 27 w 35"/>
                    <a:gd name="T71" fmla="*/ 21 h 41"/>
                    <a:gd name="T72" fmla="*/ 23 w 35"/>
                    <a:gd name="T73" fmla="*/ 21 h 41"/>
                    <a:gd name="T74" fmla="*/ 23 w 35"/>
                    <a:gd name="T75" fmla="*/ 17 h 41"/>
                    <a:gd name="T76" fmla="*/ 20 w 35"/>
                    <a:gd name="T77" fmla="*/ 17 h 41"/>
                    <a:gd name="T78" fmla="*/ 16 w 35"/>
                    <a:gd name="T79" fmla="*/ 17 h 41"/>
                    <a:gd name="T80" fmla="*/ 12 w 35"/>
                    <a:gd name="T81" fmla="*/ 17 h 41"/>
                    <a:gd name="T82" fmla="*/ 8 w 35"/>
                    <a:gd name="T83" fmla="*/ 17 h 41"/>
                    <a:gd name="T84" fmla="*/ 4 w 35"/>
                    <a:gd name="T85" fmla="*/ 17 h 41"/>
                    <a:gd name="T86" fmla="*/ 4 w 35"/>
                    <a:gd name="T87" fmla="*/ 13 h 41"/>
                    <a:gd name="T88" fmla="*/ 4 w 35"/>
                    <a:gd name="T89" fmla="*/ 8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35" h="41">
                      <a:moveTo>
                        <a:pt x="4" y="8"/>
                      </a:moveTo>
                      <a:lnTo>
                        <a:pt x="4" y="4"/>
                      </a:lnTo>
                      <a:lnTo>
                        <a:pt x="0" y="0"/>
                      </a:lnTo>
                      <a:lnTo>
                        <a:pt x="8" y="0"/>
                      </a:lnTo>
                      <a:lnTo>
                        <a:pt x="8" y="4"/>
                      </a:lnTo>
                      <a:lnTo>
                        <a:pt x="8" y="0"/>
                      </a:lnTo>
                      <a:lnTo>
                        <a:pt x="8" y="4"/>
                      </a:lnTo>
                      <a:lnTo>
                        <a:pt x="12" y="4"/>
                      </a:lnTo>
                      <a:lnTo>
                        <a:pt x="16" y="4"/>
                      </a:lnTo>
                      <a:lnTo>
                        <a:pt x="20" y="4"/>
                      </a:lnTo>
                      <a:lnTo>
                        <a:pt x="20" y="8"/>
                      </a:lnTo>
                      <a:lnTo>
                        <a:pt x="23" y="8"/>
                      </a:lnTo>
                      <a:lnTo>
                        <a:pt x="23" y="4"/>
                      </a:lnTo>
                      <a:lnTo>
                        <a:pt x="23" y="8"/>
                      </a:lnTo>
                      <a:lnTo>
                        <a:pt x="27" y="8"/>
                      </a:lnTo>
                      <a:lnTo>
                        <a:pt x="31" y="13"/>
                      </a:lnTo>
                      <a:lnTo>
                        <a:pt x="35" y="13"/>
                      </a:lnTo>
                      <a:lnTo>
                        <a:pt x="31" y="13"/>
                      </a:lnTo>
                      <a:lnTo>
                        <a:pt x="35" y="17"/>
                      </a:lnTo>
                      <a:lnTo>
                        <a:pt x="35" y="21"/>
                      </a:lnTo>
                      <a:lnTo>
                        <a:pt x="35" y="25"/>
                      </a:lnTo>
                      <a:lnTo>
                        <a:pt x="31" y="25"/>
                      </a:lnTo>
                      <a:lnTo>
                        <a:pt x="35" y="25"/>
                      </a:lnTo>
                      <a:lnTo>
                        <a:pt x="35" y="29"/>
                      </a:lnTo>
                      <a:lnTo>
                        <a:pt x="35" y="33"/>
                      </a:lnTo>
                      <a:lnTo>
                        <a:pt x="31" y="33"/>
                      </a:lnTo>
                      <a:lnTo>
                        <a:pt x="35" y="33"/>
                      </a:lnTo>
                      <a:lnTo>
                        <a:pt x="35" y="37"/>
                      </a:lnTo>
                      <a:lnTo>
                        <a:pt x="31" y="37"/>
                      </a:lnTo>
                      <a:lnTo>
                        <a:pt x="31" y="41"/>
                      </a:lnTo>
                      <a:lnTo>
                        <a:pt x="31" y="37"/>
                      </a:lnTo>
                      <a:lnTo>
                        <a:pt x="31" y="33"/>
                      </a:lnTo>
                      <a:lnTo>
                        <a:pt x="31" y="29"/>
                      </a:lnTo>
                      <a:lnTo>
                        <a:pt x="27" y="29"/>
                      </a:lnTo>
                      <a:lnTo>
                        <a:pt x="27" y="25"/>
                      </a:lnTo>
                      <a:lnTo>
                        <a:pt x="27" y="21"/>
                      </a:lnTo>
                      <a:lnTo>
                        <a:pt x="23" y="21"/>
                      </a:lnTo>
                      <a:lnTo>
                        <a:pt x="23" y="17"/>
                      </a:lnTo>
                      <a:lnTo>
                        <a:pt x="20" y="17"/>
                      </a:lnTo>
                      <a:lnTo>
                        <a:pt x="16" y="17"/>
                      </a:lnTo>
                      <a:lnTo>
                        <a:pt x="12" y="17"/>
                      </a:lnTo>
                      <a:lnTo>
                        <a:pt x="8" y="17"/>
                      </a:lnTo>
                      <a:lnTo>
                        <a:pt x="4" y="17"/>
                      </a:lnTo>
                      <a:lnTo>
                        <a:pt x="4" y="13"/>
                      </a:lnTo>
                      <a:lnTo>
                        <a:pt x="4" y="8"/>
                      </a:lnTo>
                      <a:close/>
                    </a:path>
                  </a:pathLst>
                </a:custGeom>
                <a:noFill/>
                <a:ln w="3175">
                  <a:solidFill>
                    <a:sysClr val="window" lastClr="FFFFFF">
                      <a:lumMod val="65000"/>
                    </a:sysClr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s-PE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873" name="Freeform 64">
                  <a:extLst>
                    <a:ext uri="{FF2B5EF4-FFF2-40B4-BE49-F238E27FC236}">
                      <a16:creationId xmlns:a16="http://schemas.microsoft.com/office/drawing/2014/main" id="{4675624F-49B5-4271-6F47-72EC729CAAE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6" y="979"/>
                  <a:ext cx="15" cy="29"/>
                </a:xfrm>
                <a:custGeom>
                  <a:avLst/>
                  <a:gdLst>
                    <a:gd name="T0" fmla="*/ 0 w 15"/>
                    <a:gd name="T1" fmla="*/ 4 h 29"/>
                    <a:gd name="T2" fmla="*/ 4 w 15"/>
                    <a:gd name="T3" fmla="*/ 4 h 29"/>
                    <a:gd name="T4" fmla="*/ 7 w 15"/>
                    <a:gd name="T5" fmla="*/ 4 h 29"/>
                    <a:gd name="T6" fmla="*/ 7 w 15"/>
                    <a:gd name="T7" fmla="*/ 0 h 29"/>
                    <a:gd name="T8" fmla="*/ 11 w 15"/>
                    <a:gd name="T9" fmla="*/ 0 h 29"/>
                    <a:gd name="T10" fmla="*/ 11 w 15"/>
                    <a:gd name="T11" fmla="*/ 4 h 29"/>
                    <a:gd name="T12" fmla="*/ 11 w 15"/>
                    <a:gd name="T13" fmla="*/ 9 h 29"/>
                    <a:gd name="T14" fmla="*/ 15 w 15"/>
                    <a:gd name="T15" fmla="*/ 9 h 29"/>
                    <a:gd name="T16" fmla="*/ 15 w 15"/>
                    <a:gd name="T17" fmla="*/ 13 h 29"/>
                    <a:gd name="T18" fmla="*/ 15 w 15"/>
                    <a:gd name="T19" fmla="*/ 17 h 29"/>
                    <a:gd name="T20" fmla="*/ 11 w 15"/>
                    <a:gd name="T21" fmla="*/ 17 h 29"/>
                    <a:gd name="T22" fmla="*/ 11 w 15"/>
                    <a:gd name="T23" fmla="*/ 21 h 29"/>
                    <a:gd name="T24" fmla="*/ 11 w 15"/>
                    <a:gd name="T25" fmla="*/ 25 h 29"/>
                    <a:gd name="T26" fmla="*/ 11 w 15"/>
                    <a:gd name="T27" fmla="*/ 29 h 29"/>
                    <a:gd name="T28" fmla="*/ 7 w 15"/>
                    <a:gd name="T29" fmla="*/ 29 h 29"/>
                    <a:gd name="T30" fmla="*/ 7 w 15"/>
                    <a:gd name="T31" fmla="*/ 25 h 29"/>
                    <a:gd name="T32" fmla="*/ 7 w 15"/>
                    <a:gd name="T33" fmla="*/ 29 h 29"/>
                    <a:gd name="T34" fmla="*/ 7 w 15"/>
                    <a:gd name="T35" fmla="*/ 25 h 29"/>
                    <a:gd name="T36" fmla="*/ 4 w 15"/>
                    <a:gd name="T37" fmla="*/ 25 h 29"/>
                    <a:gd name="T38" fmla="*/ 7 w 15"/>
                    <a:gd name="T39" fmla="*/ 25 h 29"/>
                    <a:gd name="T40" fmla="*/ 7 w 15"/>
                    <a:gd name="T41" fmla="*/ 21 h 29"/>
                    <a:gd name="T42" fmla="*/ 4 w 15"/>
                    <a:gd name="T43" fmla="*/ 21 h 29"/>
                    <a:gd name="T44" fmla="*/ 4 w 15"/>
                    <a:gd name="T45" fmla="*/ 17 h 29"/>
                    <a:gd name="T46" fmla="*/ 0 w 15"/>
                    <a:gd name="T47" fmla="*/ 17 h 29"/>
                    <a:gd name="T48" fmla="*/ 4 w 15"/>
                    <a:gd name="T49" fmla="*/ 17 h 29"/>
                    <a:gd name="T50" fmla="*/ 4 w 15"/>
                    <a:gd name="T51" fmla="*/ 13 h 29"/>
                    <a:gd name="T52" fmla="*/ 0 w 15"/>
                    <a:gd name="T53" fmla="*/ 13 h 29"/>
                    <a:gd name="T54" fmla="*/ 0 w 15"/>
                    <a:gd name="T55" fmla="*/ 9 h 29"/>
                    <a:gd name="T56" fmla="*/ 0 w 15"/>
                    <a:gd name="T57" fmla="*/ 4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15" h="29">
                      <a:moveTo>
                        <a:pt x="0" y="4"/>
                      </a:moveTo>
                      <a:lnTo>
                        <a:pt x="4" y="4"/>
                      </a:lnTo>
                      <a:lnTo>
                        <a:pt x="7" y="4"/>
                      </a:lnTo>
                      <a:lnTo>
                        <a:pt x="7" y="0"/>
                      </a:lnTo>
                      <a:lnTo>
                        <a:pt x="11" y="0"/>
                      </a:lnTo>
                      <a:lnTo>
                        <a:pt x="11" y="4"/>
                      </a:lnTo>
                      <a:lnTo>
                        <a:pt x="11" y="9"/>
                      </a:lnTo>
                      <a:lnTo>
                        <a:pt x="15" y="9"/>
                      </a:lnTo>
                      <a:lnTo>
                        <a:pt x="15" y="13"/>
                      </a:lnTo>
                      <a:lnTo>
                        <a:pt x="15" y="17"/>
                      </a:lnTo>
                      <a:lnTo>
                        <a:pt x="11" y="17"/>
                      </a:lnTo>
                      <a:lnTo>
                        <a:pt x="11" y="21"/>
                      </a:lnTo>
                      <a:lnTo>
                        <a:pt x="11" y="25"/>
                      </a:lnTo>
                      <a:lnTo>
                        <a:pt x="11" y="29"/>
                      </a:lnTo>
                      <a:lnTo>
                        <a:pt x="7" y="29"/>
                      </a:lnTo>
                      <a:lnTo>
                        <a:pt x="7" y="25"/>
                      </a:lnTo>
                      <a:lnTo>
                        <a:pt x="7" y="29"/>
                      </a:lnTo>
                      <a:lnTo>
                        <a:pt x="7" y="25"/>
                      </a:lnTo>
                      <a:lnTo>
                        <a:pt x="4" y="25"/>
                      </a:lnTo>
                      <a:lnTo>
                        <a:pt x="7" y="25"/>
                      </a:lnTo>
                      <a:lnTo>
                        <a:pt x="7" y="21"/>
                      </a:lnTo>
                      <a:lnTo>
                        <a:pt x="4" y="21"/>
                      </a:lnTo>
                      <a:lnTo>
                        <a:pt x="4" y="17"/>
                      </a:lnTo>
                      <a:lnTo>
                        <a:pt x="0" y="17"/>
                      </a:lnTo>
                      <a:lnTo>
                        <a:pt x="4" y="17"/>
                      </a:lnTo>
                      <a:lnTo>
                        <a:pt x="4" y="13"/>
                      </a:lnTo>
                      <a:lnTo>
                        <a:pt x="0" y="13"/>
                      </a:lnTo>
                      <a:lnTo>
                        <a:pt x="0" y="9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noFill/>
                <a:ln w="3175">
                  <a:solidFill>
                    <a:sysClr val="window" lastClr="FFFFFF">
                      <a:lumMod val="65000"/>
                    </a:sysClr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s-PE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874" name="Freeform 65">
                  <a:extLst>
                    <a:ext uri="{FF2B5EF4-FFF2-40B4-BE49-F238E27FC236}">
                      <a16:creationId xmlns:a16="http://schemas.microsoft.com/office/drawing/2014/main" id="{26F074D7-4C3F-9302-BA79-F753AB5E102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9" y="979"/>
                  <a:ext cx="47" cy="69"/>
                </a:xfrm>
                <a:custGeom>
                  <a:avLst/>
                  <a:gdLst>
                    <a:gd name="T0" fmla="*/ 16 w 47"/>
                    <a:gd name="T1" fmla="*/ 4 h 69"/>
                    <a:gd name="T2" fmla="*/ 31 w 47"/>
                    <a:gd name="T3" fmla="*/ 4 h 69"/>
                    <a:gd name="T4" fmla="*/ 35 w 47"/>
                    <a:gd name="T5" fmla="*/ 9 h 69"/>
                    <a:gd name="T6" fmla="*/ 31 w 47"/>
                    <a:gd name="T7" fmla="*/ 13 h 69"/>
                    <a:gd name="T8" fmla="*/ 31 w 47"/>
                    <a:gd name="T9" fmla="*/ 21 h 69"/>
                    <a:gd name="T10" fmla="*/ 35 w 47"/>
                    <a:gd name="T11" fmla="*/ 25 h 69"/>
                    <a:gd name="T12" fmla="*/ 35 w 47"/>
                    <a:gd name="T13" fmla="*/ 33 h 69"/>
                    <a:gd name="T14" fmla="*/ 31 w 47"/>
                    <a:gd name="T15" fmla="*/ 29 h 69"/>
                    <a:gd name="T16" fmla="*/ 31 w 47"/>
                    <a:gd name="T17" fmla="*/ 33 h 69"/>
                    <a:gd name="T18" fmla="*/ 31 w 47"/>
                    <a:gd name="T19" fmla="*/ 33 h 69"/>
                    <a:gd name="T20" fmla="*/ 35 w 47"/>
                    <a:gd name="T21" fmla="*/ 37 h 69"/>
                    <a:gd name="T22" fmla="*/ 39 w 47"/>
                    <a:gd name="T23" fmla="*/ 41 h 69"/>
                    <a:gd name="T24" fmla="*/ 39 w 47"/>
                    <a:gd name="T25" fmla="*/ 49 h 69"/>
                    <a:gd name="T26" fmla="*/ 43 w 47"/>
                    <a:gd name="T27" fmla="*/ 53 h 69"/>
                    <a:gd name="T28" fmla="*/ 39 w 47"/>
                    <a:gd name="T29" fmla="*/ 57 h 69"/>
                    <a:gd name="T30" fmla="*/ 43 w 47"/>
                    <a:gd name="T31" fmla="*/ 61 h 69"/>
                    <a:gd name="T32" fmla="*/ 47 w 47"/>
                    <a:gd name="T33" fmla="*/ 65 h 69"/>
                    <a:gd name="T34" fmla="*/ 39 w 47"/>
                    <a:gd name="T35" fmla="*/ 65 h 69"/>
                    <a:gd name="T36" fmla="*/ 35 w 47"/>
                    <a:gd name="T37" fmla="*/ 69 h 69"/>
                    <a:gd name="T38" fmla="*/ 31 w 47"/>
                    <a:gd name="T39" fmla="*/ 65 h 69"/>
                    <a:gd name="T40" fmla="*/ 24 w 47"/>
                    <a:gd name="T41" fmla="*/ 65 h 69"/>
                    <a:gd name="T42" fmla="*/ 24 w 47"/>
                    <a:gd name="T43" fmla="*/ 65 h 69"/>
                    <a:gd name="T44" fmla="*/ 20 w 47"/>
                    <a:gd name="T45" fmla="*/ 61 h 69"/>
                    <a:gd name="T46" fmla="*/ 20 w 47"/>
                    <a:gd name="T47" fmla="*/ 53 h 69"/>
                    <a:gd name="T48" fmla="*/ 20 w 47"/>
                    <a:gd name="T49" fmla="*/ 45 h 69"/>
                    <a:gd name="T50" fmla="*/ 16 w 47"/>
                    <a:gd name="T51" fmla="*/ 41 h 69"/>
                    <a:gd name="T52" fmla="*/ 12 w 47"/>
                    <a:gd name="T53" fmla="*/ 37 h 69"/>
                    <a:gd name="T54" fmla="*/ 8 w 47"/>
                    <a:gd name="T55" fmla="*/ 33 h 69"/>
                    <a:gd name="T56" fmla="*/ 12 w 47"/>
                    <a:gd name="T57" fmla="*/ 29 h 69"/>
                    <a:gd name="T58" fmla="*/ 12 w 47"/>
                    <a:gd name="T59" fmla="*/ 29 h 69"/>
                    <a:gd name="T60" fmla="*/ 12 w 47"/>
                    <a:gd name="T61" fmla="*/ 21 h 69"/>
                    <a:gd name="T62" fmla="*/ 12 w 47"/>
                    <a:gd name="T63" fmla="*/ 21 h 69"/>
                    <a:gd name="T64" fmla="*/ 12 w 47"/>
                    <a:gd name="T65" fmla="*/ 13 h 69"/>
                    <a:gd name="T66" fmla="*/ 12 w 47"/>
                    <a:gd name="T67" fmla="*/ 9 h 69"/>
                    <a:gd name="T68" fmla="*/ 4 w 47"/>
                    <a:gd name="T69" fmla="*/ 4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7" h="69">
                      <a:moveTo>
                        <a:pt x="0" y="4"/>
                      </a:moveTo>
                      <a:lnTo>
                        <a:pt x="16" y="4"/>
                      </a:lnTo>
                      <a:lnTo>
                        <a:pt x="31" y="0"/>
                      </a:lnTo>
                      <a:lnTo>
                        <a:pt x="31" y="4"/>
                      </a:lnTo>
                      <a:lnTo>
                        <a:pt x="35" y="4"/>
                      </a:lnTo>
                      <a:lnTo>
                        <a:pt x="35" y="9"/>
                      </a:lnTo>
                      <a:lnTo>
                        <a:pt x="35" y="13"/>
                      </a:lnTo>
                      <a:lnTo>
                        <a:pt x="31" y="13"/>
                      </a:lnTo>
                      <a:lnTo>
                        <a:pt x="31" y="17"/>
                      </a:lnTo>
                      <a:lnTo>
                        <a:pt x="31" y="21"/>
                      </a:lnTo>
                      <a:lnTo>
                        <a:pt x="35" y="21"/>
                      </a:lnTo>
                      <a:lnTo>
                        <a:pt x="35" y="25"/>
                      </a:lnTo>
                      <a:lnTo>
                        <a:pt x="35" y="29"/>
                      </a:lnTo>
                      <a:lnTo>
                        <a:pt x="35" y="33"/>
                      </a:lnTo>
                      <a:lnTo>
                        <a:pt x="35" y="29"/>
                      </a:lnTo>
                      <a:lnTo>
                        <a:pt x="31" y="29"/>
                      </a:lnTo>
                      <a:lnTo>
                        <a:pt x="35" y="33"/>
                      </a:lnTo>
                      <a:lnTo>
                        <a:pt x="31" y="33"/>
                      </a:lnTo>
                      <a:lnTo>
                        <a:pt x="35" y="33"/>
                      </a:lnTo>
                      <a:lnTo>
                        <a:pt x="31" y="33"/>
                      </a:lnTo>
                      <a:lnTo>
                        <a:pt x="31" y="37"/>
                      </a:lnTo>
                      <a:lnTo>
                        <a:pt x="35" y="37"/>
                      </a:lnTo>
                      <a:lnTo>
                        <a:pt x="35" y="41"/>
                      </a:lnTo>
                      <a:lnTo>
                        <a:pt x="39" y="41"/>
                      </a:lnTo>
                      <a:lnTo>
                        <a:pt x="39" y="45"/>
                      </a:lnTo>
                      <a:lnTo>
                        <a:pt x="39" y="49"/>
                      </a:lnTo>
                      <a:lnTo>
                        <a:pt x="39" y="53"/>
                      </a:lnTo>
                      <a:lnTo>
                        <a:pt x="43" y="53"/>
                      </a:lnTo>
                      <a:lnTo>
                        <a:pt x="39" y="53"/>
                      </a:lnTo>
                      <a:lnTo>
                        <a:pt x="39" y="57"/>
                      </a:lnTo>
                      <a:lnTo>
                        <a:pt x="43" y="57"/>
                      </a:lnTo>
                      <a:lnTo>
                        <a:pt x="43" y="61"/>
                      </a:lnTo>
                      <a:lnTo>
                        <a:pt x="47" y="61"/>
                      </a:lnTo>
                      <a:lnTo>
                        <a:pt x="47" y="65"/>
                      </a:lnTo>
                      <a:lnTo>
                        <a:pt x="43" y="65"/>
                      </a:lnTo>
                      <a:lnTo>
                        <a:pt x="39" y="65"/>
                      </a:lnTo>
                      <a:lnTo>
                        <a:pt x="39" y="69"/>
                      </a:lnTo>
                      <a:lnTo>
                        <a:pt x="35" y="69"/>
                      </a:lnTo>
                      <a:lnTo>
                        <a:pt x="31" y="69"/>
                      </a:lnTo>
                      <a:lnTo>
                        <a:pt x="31" y="65"/>
                      </a:lnTo>
                      <a:lnTo>
                        <a:pt x="27" y="65"/>
                      </a:lnTo>
                      <a:lnTo>
                        <a:pt x="24" y="65"/>
                      </a:lnTo>
                      <a:lnTo>
                        <a:pt x="24" y="61"/>
                      </a:lnTo>
                      <a:lnTo>
                        <a:pt x="24" y="65"/>
                      </a:lnTo>
                      <a:lnTo>
                        <a:pt x="20" y="65"/>
                      </a:lnTo>
                      <a:lnTo>
                        <a:pt x="20" y="61"/>
                      </a:lnTo>
                      <a:lnTo>
                        <a:pt x="20" y="57"/>
                      </a:lnTo>
                      <a:lnTo>
                        <a:pt x="20" y="53"/>
                      </a:lnTo>
                      <a:lnTo>
                        <a:pt x="20" y="49"/>
                      </a:lnTo>
                      <a:lnTo>
                        <a:pt x="20" y="45"/>
                      </a:lnTo>
                      <a:lnTo>
                        <a:pt x="16" y="45"/>
                      </a:lnTo>
                      <a:lnTo>
                        <a:pt x="16" y="41"/>
                      </a:lnTo>
                      <a:lnTo>
                        <a:pt x="12" y="41"/>
                      </a:lnTo>
                      <a:lnTo>
                        <a:pt x="12" y="37"/>
                      </a:lnTo>
                      <a:lnTo>
                        <a:pt x="8" y="37"/>
                      </a:lnTo>
                      <a:lnTo>
                        <a:pt x="8" y="33"/>
                      </a:lnTo>
                      <a:lnTo>
                        <a:pt x="12" y="33"/>
                      </a:lnTo>
                      <a:lnTo>
                        <a:pt x="12" y="29"/>
                      </a:lnTo>
                      <a:lnTo>
                        <a:pt x="8" y="29"/>
                      </a:lnTo>
                      <a:lnTo>
                        <a:pt x="12" y="29"/>
                      </a:lnTo>
                      <a:lnTo>
                        <a:pt x="12" y="25"/>
                      </a:lnTo>
                      <a:lnTo>
                        <a:pt x="12" y="21"/>
                      </a:lnTo>
                      <a:lnTo>
                        <a:pt x="8" y="21"/>
                      </a:lnTo>
                      <a:lnTo>
                        <a:pt x="12" y="21"/>
                      </a:lnTo>
                      <a:lnTo>
                        <a:pt x="12" y="17"/>
                      </a:lnTo>
                      <a:lnTo>
                        <a:pt x="12" y="13"/>
                      </a:lnTo>
                      <a:lnTo>
                        <a:pt x="8" y="9"/>
                      </a:lnTo>
                      <a:lnTo>
                        <a:pt x="12" y="9"/>
                      </a:lnTo>
                      <a:lnTo>
                        <a:pt x="8" y="9"/>
                      </a:lnTo>
                      <a:lnTo>
                        <a:pt x="4" y="4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noFill/>
                <a:ln w="3175">
                  <a:solidFill>
                    <a:sysClr val="window" lastClr="FFFFFF">
                      <a:lumMod val="65000"/>
                    </a:sysClr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s-PE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875" name="Freeform 66">
                  <a:extLst>
                    <a:ext uri="{FF2B5EF4-FFF2-40B4-BE49-F238E27FC236}">
                      <a16:creationId xmlns:a16="http://schemas.microsoft.com/office/drawing/2014/main" id="{293DEF9F-7963-EBFD-EEBE-C53BE31617E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4" y="983"/>
                  <a:ext cx="55" cy="133"/>
                </a:xfrm>
                <a:custGeom>
                  <a:avLst/>
                  <a:gdLst>
                    <a:gd name="T0" fmla="*/ 46 w 54"/>
                    <a:gd name="T1" fmla="*/ 9 h 134"/>
                    <a:gd name="T2" fmla="*/ 46 w 54"/>
                    <a:gd name="T3" fmla="*/ 13 h 134"/>
                    <a:gd name="T4" fmla="*/ 46 w 54"/>
                    <a:gd name="T5" fmla="*/ 21 h 134"/>
                    <a:gd name="T6" fmla="*/ 42 w 54"/>
                    <a:gd name="T7" fmla="*/ 29 h 134"/>
                    <a:gd name="T8" fmla="*/ 42 w 54"/>
                    <a:gd name="T9" fmla="*/ 37 h 134"/>
                    <a:gd name="T10" fmla="*/ 42 w 54"/>
                    <a:gd name="T11" fmla="*/ 41 h 134"/>
                    <a:gd name="T12" fmla="*/ 39 w 54"/>
                    <a:gd name="T13" fmla="*/ 41 h 134"/>
                    <a:gd name="T14" fmla="*/ 35 w 54"/>
                    <a:gd name="T15" fmla="*/ 41 h 134"/>
                    <a:gd name="T16" fmla="*/ 46 w 54"/>
                    <a:gd name="T17" fmla="*/ 45 h 134"/>
                    <a:gd name="T18" fmla="*/ 39 w 54"/>
                    <a:gd name="T19" fmla="*/ 49 h 134"/>
                    <a:gd name="T20" fmla="*/ 35 w 54"/>
                    <a:gd name="T21" fmla="*/ 57 h 134"/>
                    <a:gd name="T22" fmla="*/ 42 w 54"/>
                    <a:gd name="T23" fmla="*/ 61 h 134"/>
                    <a:gd name="T24" fmla="*/ 42 w 54"/>
                    <a:gd name="T25" fmla="*/ 65 h 134"/>
                    <a:gd name="T26" fmla="*/ 50 w 54"/>
                    <a:gd name="T27" fmla="*/ 69 h 134"/>
                    <a:gd name="T28" fmla="*/ 54 w 54"/>
                    <a:gd name="T29" fmla="*/ 77 h 134"/>
                    <a:gd name="T30" fmla="*/ 50 w 54"/>
                    <a:gd name="T31" fmla="*/ 77 h 134"/>
                    <a:gd name="T32" fmla="*/ 42 w 54"/>
                    <a:gd name="T33" fmla="*/ 85 h 134"/>
                    <a:gd name="T34" fmla="*/ 39 w 54"/>
                    <a:gd name="T35" fmla="*/ 94 h 134"/>
                    <a:gd name="T36" fmla="*/ 35 w 54"/>
                    <a:gd name="T37" fmla="*/ 102 h 134"/>
                    <a:gd name="T38" fmla="*/ 27 w 54"/>
                    <a:gd name="T39" fmla="*/ 106 h 134"/>
                    <a:gd name="T40" fmla="*/ 23 w 54"/>
                    <a:gd name="T41" fmla="*/ 114 h 134"/>
                    <a:gd name="T42" fmla="*/ 19 w 54"/>
                    <a:gd name="T43" fmla="*/ 122 h 134"/>
                    <a:gd name="T44" fmla="*/ 16 w 54"/>
                    <a:gd name="T45" fmla="*/ 130 h 134"/>
                    <a:gd name="T46" fmla="*/ 12 w 54"/>
                    <a:gd name="T47" fmla="*/ 130 h 134"/>
                    <a:gd name="T48" fmla="*/ 8 w 54"/>
                    <a:gd name="T49" fmla="*/ 130 h 134"/>
                    <a:gd name="T50" fmla="*/ 0 w 54"/>
                    <a:gd name="T51" fmla="*/ 126 h 134"/>
                    <a:gd name="T52" fmla="*/ 8 w 54"/>
                    <a:gd name="T53" fmla="*/ 122 h 134"/>
                    <a:gd name="T54" fmla="*/ 8 w 54"/>
                    <a:gd name="T55" fmla="*/ 118 h 134"/>
                    <a:gd name="T56" fmla="*/ 16 w 54"/>
                    <a:gd name="T57" fmla="*/ 114 h 134"/>
                    <a:gd name="T58" fmla="*/ 16 w 54"/>
                    <a:gd name="T59" fmla="*/ 110 h 134"/>
                    <a:gd name="T60" fmla="*/ 19 w 54"/>
                    <a:gd name="T61" fmla="*/ 102 h 134"/>
                    <a:gd name="T62" fmla="*/ 23 w 54"/>
                    <a:gd name="T63" fmla="*/ 94 h 134"/>
                    <a:gd name="T64" fmla="*/ 31 w 54"/>
                    <a:gd name="T65" fmla="*/ 85 h 134"/>
                    <a:gd name="T66" fmla="*/ 31 w 54"/>
                    <a:gd name="T67" fmla="*/ 73 h 134"/>
                    <a:gd name="T68" fmla="*/ 27 w 54"/>
                    <a:gd name="T69" fmla="*/ 65 h 134"/>
                    <a:gd name="T70" fmla="*/ 27 w 54"/>
                    <a:gd name="T71" fmla="*/ 61 h 134"/>
                    <a:gd name="T72" fmla="*/ 27 w 54"/>
                    <a:gd name="T73" fmla="*/ 53 h 134"/>
                    <a:gd name="T74" fmla="*/ 23 w 54"/>
                    <a:gd name="T75" fmla="*/ 45 h 134"/>
                    <a:gd name="T76" fmla="*/ 12 w 54"/>
                    <a:gd name="T77" fmla="*/ 45 h 134"/>
                    <a:gd name="T78" fmla="*/ 16 w 54"/>
                    <a:gd name="T79" fmla="*/ 37 h 134"/>
                    <a:gd name="T80" fmla="*/ 23 w 54"/>
                    <a:gd name="T81" fmla="*/ 29 h 134"/>
                    <a:gd name="T82" fmla="*/ 23 w 54"/>
                    <a:gd name="T83" fmla="*/ 17 h 134"/>
                    <a:gd name="T84" fmla="*/ 31 w 54"/>
                    <a:gd name="T85" fmla="*/ 13 h 134"/>
                    <a:gd name="T86" fmla="*/ 35 w 54"/>
                    <a:gd name="T87" fmla="*/ 5 h 134"/>
                    <a:gd name="T88" fmla="*/ 42 w 54"/>
                    <a:gd name="T89" fmla="*/ 0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54" h="134">
                      <a:moveTo>
                        <a:pt x="46" y="0"/>
                      </a:moveTo>
                      <a:lnTo>
                        <a:pt x="46" y="5"/>
                      </a:lnTo>
                      <a:lnTo>
                        <a:pt x="46" y="9"/>
                      </a:lnTo>
                      <a:lnTo>
                        <a:pt x="46" y="13"/>
                      </a:lnTo>
                      <a:lnTo>
                        <a:pt x="42" y="13"/>
                      </a:lnTo>
                      <a:lnTo>
                        <a:pt x="46" y="13"/>
                      </a:lnTo>
                      <a:lnTo>
                        <a:pt x="46" y="17"/>
                      </a:lnTo>
                      <a:lnTo>
                        <a:pt x="42" y="21"/>
                      </a:lnTo>
                      <a:lnTo>
                        <a:pt x="46" y="21"/>
                      </a:lnTo>
                      <a:lnTo>
                        <a:pt x="46" y="25"/>
                      </a:lnTo>
                      <a:lnTo>
                        <a:pt x="46" y="29"/>
                      </a:lnTo>
                      <a:lnTo>
                        <a:pt x="42" y="29"/>
                      </a:lnTo>
                      <a:lnTo>
                        <a:pt x="42" y="33"/>
                      </a:lnTo>
                      <a:lnTo>
                        <a:pt x="39" y="37"/>
                      </a:lnTo>
                      <a:lnTo>
                        <a:pt x="42" y="37"/>
                      </a:lnTo>
                      <a:lnTo>
                        <a:pt x="46" y="37"/>
                      </a:lnTo>
                      <a:lnTo>
                        <a:pt x="46" y="41"/>
                      </a:lnTo>
                      <a:lnTo>
                        <a:pt x="42" y="41"/>
                      </a:lnTo>
                      <a:lnTo>
                        <a:pt x="39" y="41"/>
                      </a:lnTo>
                      <a:lnTo>
                        <a:pt x="39" y="37"/>
                      </a:lnTo>
                      <a:lnTo>
                        <a:pt x="39" y="41"/>
                      </a:lnTo>
                      <a:lnTo>
                        <a:pt x="35" y="41"/>
                      </a:lnTo>
                      <a:lnTo>
                        <a:pt x="35" y="37"/>
                      </a:lnTo>
                      <a:lnTo>
                        <a:pt x="35" y="41"/>
                      </a:lnTo>
                      <a:lnTo>
                        <a:pt x="39" y="41"/>
                      </a:lnTo>
                      <a:lnTo>
                        <a:pt x="42" y="45"/>
                      </a:lnTo>
                      <a:lnTo>
                        <a:pt x="46" y="45"/>
                      </a:lnTo>
                      <a:lnTo>
                        <a:pt x="46" y="49"/>
                      </a:lnTo>
                      <a:lnTo>
                        <a:pt x="42" y="49"/>
                      </a:lnTo>
                      <a:lnTo>
                        <a:pt x="39" y="49"/>
                      </a:lnTo>
                      <a:lnTo>
                        <a:pt x="39" y="53"/>
                      </a:lnTo>
                      <a:lnTo>
                        <a:pt x="39" y="57"/>
                      </a:lnTo>
                      <a:lnTo>
                        <a:pt x="35" y="57"/>
                      </a:lnTo>
                      <a:lnTo>
                        <a:pt x="39" y="57"/>
                      </a:lnTo>
                      <a:lnTo>
                        <a:pt x="39" y="61"/>
                      </a:lnTo>
                      <a:lnTo>
                        <a:pt x="42" y="61"/>
                      </a:lnTo>
                      <a:lnTo>
                        <a:pt x="42" y="65"/>
                      </a:lnTo>
                      <a:lnTo>
                        <a:pt x="42" y="61"/>
                      </a:lnTo>
                      <a:lnTo>
                        <a:pt x="42" y="65"/>
                      </a:lnTo>
                      <a:lnTo>
                        <a:pt x="46" y="65"/>
                      </a:lnTo>
                      <a:lnTo>
                        <a:pt x="46" y="69"/>
                      </a:lnTo>
                      <a:lnTo>
                        <a:pt x="50" y="69"/>
                      </a:lnTo>
                      <a:lnTo>
                        <a:pt x="54" y="69"/>
                      </a:lnTo>
                      <a:lnTo>
                        <a:pt x="54" y="73"/>
                      </a:lnTo>
                      <a:lnTo>
                        <a:pt x="54" y="77"/>
                      </a:lnTo>
                      <a:lnTo>
                        <a:pt x="50" y="77"/>
                      </a:lnTo>
                      <a:lnTo>
                        <a:pt x="50" y="81"/>
                      </a:lnTo>
                      <a:lnTo>
                        <a:pt x="50" y="77"/>
                      </a:lnTo>
                      <a:lnTo>
                        <a:pt x="46" y="81"/>
                      </a:lnTo>
                      <a:lnTo>
                        <a:pt x="46" y="85"/>
                      </a:lnTo>
                      <a:lnTo>
                        <a:pt x="42" y="85"/>
                      </a:lnTo>
                      <a:lnTo>
                        <a:pt x="42" y="90"/>
                      </a:lnTo>
                      <a:lnTo>
                        <a:pt x="39" y="90"/>
                      </a:lnTo>
                      <a:lnTo>
                        <a:pt x="39" y="94"/>
                      </a:lnTo>
                      <a:lnTo>
                        <a:pt x="39" y="98"/>
                      </a:lnTo>
                      <a:lnTo>
                        <a:pt x="39" y="102"/>
                      </a:lnTo>
                      <a:lnTo>
                        <a:pt x="35" y="102"/>
                      </a:lnTo>
                      <a:lnTo>
                        <a:pt x="31" y="102"/>
                      </a:lnTo>
                      <a:lnTo>
                        <a:pt x="31" y="106"/>
                      </a:lnTo>
                      <a:lnTo>
                        <a:pt x="27" y="106"/>
                      </a:lnTo>
                      <a:lnTo>
                        <a:pt x="27" y="110"/>
                      </a:lnTo>
                      <a:lnTo>
                        <a:pt x="27" y="114"/>
                      </a:lnTo>
                      <a:lnTo>
                        <a:pt x="23" y="114"/>
                      </a:lnTo>
                      <a:lnTo>
                        <a:pt x="23" y="118"/>
                      </a:lnTo>
                      <a:lnTo>
                        <a:pt x="23" y="122"/>
                      </a:lnTo>
                      <a:lnTo>
                        <a:pt x="19" y="122"/>
                      </a:lnTo>
                      <a:lnTo>
                        <a:pt x="19" y="126"/>
                      </a:lnTo>
                      <a:lnTo>
                        <a:pt x="16" y="126"/>
                      </a:lnTo>
                      <a:lnTo>
                        <a:pt x="16" y="130"/>
                      </a:lnTo>
                      <a:lnTo>
                        <a:pt x="12" y="130"/>
                      </a:lnTo>
                      <a:lnTo>
                        <a:pt x="12" y="126"/>
                      </a:lnTo>
                      <a:lnTo>
                        <a:pt x="12" y="130"/>
                      </a:lnTo>
                      <a:lnTo>
                        <a:pt x="8" y="130"/>
                      </a:lnTo>
                      <a:lnTo>
                        <a:pt x="8" y="134"/>
                      </a:lnTo>
                      <a:lnTo>
                        <a:pt x="8" y="130"/>
                      </a:lnTo>
                      <a:lnTo>
                        <a:pt x="4" y="130"/>
                      </a:lnTo>
                      <a:lnTo>
                        <a:pt x="0" y="130"/>
                      </a:lnTo>
                      <a:lnTo>
                        <a:pt x="0" y="126"/>
                      </a:lnTo>
                      <a:lnTo>
                        <a:pt x="4" y="126"/>
                      </a:lnTo>
                      <a:lnTo>
                        <a:pt x="4" y="122"/>
                      </a:lnTo>
                      <a:lnTo>
                        <a:pt x="8" y="122"/>
                      </a:lnTo>
                      <a:lnTo>
                        <a:pt x="4" y="122"/>
                      </a:lnTo>
                      <a:lnTo>
                        <a:pt x="8" y="122"/>
                      </a:lnTo>
                      <a:lnTo>
                        <a:pt x="8" y="118"/>
                      </a:lnTo>
                      <a:lnTo>
                        <a:pt x="12" y="118"/>
                      </a:lnTo>
                      <a:lnTo>
                        <a:pt x="12" y="114"/>
                      </a:lnTo>
                      <a:lnTo>
                        <a:pt x="16" y="114"/>
                      </a:lnTo>
                      <a:lnTo>
                        <a:pt x="16" y="110"/>
                      </a:lnTo>
                      <a:lnTo>
                        <a:pt x="16" y="114"/>
                      </a:lnTo>
                      <a:lnTo>
                        <a:pt x="16" y="110"/>
                      </a:lnTo>
                      <a:lnTo>
                        <a:pt x="19" y="110"/>
                      </a:lnTo>
                      <a:lnTo>
                        <a:pt x="19" y="106"/>
                      </a:lnTo>
                      <a:lnTo>
                        <a:pt x="19" y="102"/>
                      </a:lnTo>
                      <a:lnTo>
                        <a:pt x="19" y="98"/>
                      </a:lnTo>
                      <a:lnTo>
                        <a:pt x="23" y="98"/>
                      </a:lnTo>
                      <a:lnTo>
                        <a:pt x="23" y="94"/>
                      </a:lnTo>
                      <a:lnTo>
                        <a:pt x="23" y="90"/>
                      </a:lnTo>
                      <a:lnTo>
                        <a:pt x="27" y="90"/>
                      </a:lnTo>
                      <a:lnTo>
                        <a:pt x="31" y="85"/>
                      </a:lnTo>
                      <a:lnTo>
                        <a:pt x="31" y="81"/>
                      </a:lnTo>
                      <a:lnTo>
                        <a:pt x="31" y="77"/>
                      </a:lnTo>
                      <a:lnTo>
                        <a:pt x="31" y="73"/>
                      </a:lnTo>
                      <a:lnTo>
                        <a:pt x="27" y="73"/>
                      </a:lnTo>
                      <a:lnTo>
                        <a:pt x="27" y="69"/>
                      </a:lnTo>
                      <a:lnTo>
                        <a:pt x="27" y="65"/>
                      </a:lnTo>
                      <a:lnTo>
                        <a:pt x="27" y="61"/>
                      </a:lnTo>
                      <a:lnTo>
                        <a:pt x="31" y="61"/>
                      </a:lnTo>
                      <a:lnTo>
                        <a:pt x="27" y="61"/>
                      </a:lnTo>
                      <a:lnTo>
                        <a:pt x="23" y="57"/>
                      </a:lnTo>
                      <a:lnTo>
                        <a:pt x="23" y="53"/>
                      </a:lnTo>
                      <a:lnTo>
                        <a:pt x="27" y="53"/>
                      </a:lnTo>
                      <a:lnTo>
                        <a:pt x="23" y="49"/>
                      </a:lnTo>
                      <a:lnTo>
                        <a:pt x="27" y="49"/>
                      </a:lnTo>
                      <a:lnTo>
                        <a:pt x="23" y="45"/>
                      </a:lnTo>
                      <a:lnTo>
                        <a:pt x="19" y="45"/>
                      </a:lnTo>
                      <a:lnTo>
                        <a:pt x="16" y="45"/>
                      </a:lnTo>
                      <a:lnTo>
                        <a:pt x="12" y="45"/>
                      </a:lnTo>
                      <a:lnTo>
                        <a:pt x="12" y="41"/>
                      </a:lnTo>
                      <a:lnTo>
                        <a:pt x="16" y="41"/>
                      </a:lnTo>
                      <a:lnTo>
                        <a:pt x="16" y="37"/>
                      </a:lnTo>
                      <a:lnTo>
                        <a:pt x="19" y="33"/>
                      </a:lnTo>
                      <a:lnTo>
                        <a:pt x="23" y="33"/>
                      </a:lnTo>
                      <a:lnTo>
                        <a:pt x="23" y="29"/>
                      </a:lnTo>
                      <a:lnTo>
                        <a:pt x="23" y="25"/>
                      </a:lnTo>
                      <a:lnTo>
                        <a:pt x="23" y="21"/>
                      </a:lnTo>
                      <a:lnTo>
                        <a:pt x="23" y="17"/>
                      </a:lnTo>
                      <a:lnTo>
                        <a:pt x="23" y="13"/>
                      </a:lnTo>
                      <a:lnTo>
                        <a:pt x="27" y="13"/>
                      </a:lnTo>
                      <a:lnTo>
                        <a:pt x="31" y="13"/>
                      </a:lnTo>
                      <a:lnTo>
                        <a:pt x="31" y="9"/>
                      </a:lnTo>
                      <a:lnTo>
                        <a:pt x="35" y="9"/>
                      </a:lnTo>
                      <a:lnTo>
                        <a:pt x="35" y="5"/>
                      </a:lnTo>
                      <a:lnTo>
                        <a:pt x="39" y="5"/>
                      </a:lnTo>
                      <a:lnTo>
                        <a:pt x="39" y="0"/>
                      </a:lnTo>
                      <a:lnTo>
                        <a:pt x="42" y="0"/>
                      </a:lnTo>
                      <a:lnTo>
                        <a:pt x="46" y="0"/>
                      </a:lnTo>
                      <a:close/>
                    </a:path>
                  </a:pathLst>
                </a:custGeom>
                <a:noFill/>
                <a:ln w="3175">
                  <a:solidFill>
                    <a:sysClr val="window" lastClr="FFFFFF">
                      <a:lumMod val="65000"/>
                    </a:sysClr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s-PE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876" name="Freeform 67">
                  <a:extLst>
                    <a:ext uri="{FF2B5EF4-FFF2-40B4-BE49-F238E27FC236}">
                      <a16:creationId xmlns:a16="http://schemas.microsoft.com/office/drawing/2014/main" id="{83D87139-59A3-51CB-3376-EE940297DA9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4" y="983"/>
                  <a:ext cx="102" cy="121"/>
                </a:xfrm>
                <a:custGeom>
                  <a:avLst/>
                  <a:gdLst>
                    <a:gd name="T0" fmla="*/ 92 w 103"/>
                    <a:gd name="T1" fmla="*/ 5 h 122"/>
                    <a:gd name="T2" fmla="*/ 96 w 103"/>
                    <a:gd name="T3" fmla="*/ 9 h 122"/>
                    <a:gd name="T4" fmla="*/ 92 w 103"/>
                    <a:gd name="T5" fmla="*/ 13 h 122"/>
                    <a:gd name="T6" fmla="*/ 96 w 103"/>
                    <a:gd name="T7" fmla="*/ 17 h 122"/>
                    <a:gd name="T8" fmla="*/ 99 w 103"/>
                    <a:gd name="T9" fmla="*/ 21 h 122"/>
                    <a:gd name="T10" fmla="*/ 99 w 103"/>
                    <a:gd name="T11" fmla="*/ 21 h 122"/>
                    <a:gd name="T12" fmla="*/ 99 w 103"/>
                    <a:gd name="T13" fmla="*/ 21 h 122"/>
                    <a:gd name="T14" fmla="*/ 103 w 103"/>
                    <a:gd name="T15" fmla="*/ 25 h 122"/>
                    <a:gd name="T16" fmla="*/ 103 w 103"/>
                    <a:gd name="T17" fmla="*/ 33 h 122"/>
                    <a:gd name="T18" fmla="*/ 96 w 103"/>
                    <a:gd name="T19" fmla="*/ 37 h 122"/>
                    <a:gd name="T20" fmla="*/ 92 w 103"/>
                    <a:gd name="T21" fmla="*/ 41 h 122"/>
                    <a:gd name="T22" fmla="*/ 92 w 103"/>
                    <a:gd name="T23" fmla="*/ 41 h 122"/>
                    <a:gd name="T24" fmla="*/ 88 w 103"/>
                    <a:gd name="T25" fmla="*/ 45 h 122"/>
                    <a:gd name="T26" fmla="*/ 80 w 103"/>
                    <a:gd name="T27" fmla="*/ 45 h 122"/>
                    <a:gd name="T28" fmla="*/ 76 w 103"/>
                    <a:gd name="T29" fmla="*/ 49 h 122"/>
                    <a:gd name="T30" fmla="*/ 80 w 103"/>
                    <a:gd name="T31" fmla="*/ 53 h 122"/>
                    <a:gd name="T32" fmla="*/ 80 w 103"/>
                    <a:gd name="T33" fmla="*/ 61 h 122"/>
                    <a:gd name="T34" fmla="*/ 76 w 103"/>
                    <a:gd name="T35" fmla="*/ 69 h 122"/>
                    <a:gd name="T36" fmla="*/ 73 w 103"/>
                    <a:gd name="T37" fmla="*/ 73 h 122"/>
                    <a:gd name="T38" fmla="*/ 69 w 103"/>
                    <a:gd name="T39" fmla="*/ 77 h 122"/>
                    <a:gd name="T40" fmla="*/ 65 w 103"/>
                    <a:gd name="T41" fmla="*/ 81 h 122"/>
                    <a:gd name="T42" fmla="*/ 65 w 103"/>
                    <a:gd name="T43" fmla="*/ 90 h 122"/>
                    <a:gd name="T44" fmla="*/ 57 w 103"/>
                    <a:gd name="T45" fmla="*/ 90 h 122"/>
                    <a:gd name="T46" fmla="*/ 53 w 103"/>
                    <a:gd name="T47" fmla="*/ 94 h 122"/>
                    <a:gd name="T48" fmla="*/ 50 w 103"/>
                    <a:gd name="T49" fmla="*/ 98 h 122"/>
                    <a:gd name="T50" fmla="*/ 46 w 103"/>
                    <a:gd name="T51" fmla="*/ 102 h 122"/>
                    <a:gd name="T52" fmla="*/ 42 w 103"/>
                    <a:gd name="T53" fmla="*/ 106 h 122"/>
                    <a:gd name="T54" fmla="*/ 46 w 103"/>
                    <a:gd name="T55" fmla="*/ 110 h 122"/>
                    <a:gd name="T56" fmla="*/ 38 w 103"/>
                    <a:gd name="T57" fmla="*/ 110 h 122"/>
                    <a:gd name="T58" fmla="*/ 30 w 103"/>
                    <a:gd name="T59" fmla="*/ 110 h 122"/>
                    <a:gd name="T60" fmla="*/ 27 w 103"/>
                    <a:gd name="T61" fmla="*/ 114 h 122"/>
                    <a:gd name="T62" fmla="*/ 19 w 103"/>
                    <a:gd name="T63" fmla="*/ 118 h 122"/>
                    <a:gd name="T64" fmla="*/ 15 w 103"/>
                    <a:gd name="T65" fmla="*/ 118 h 122"/>
                    <a:gd name="T66" fmla="*/ 19 w 103"/>
                    <a:gd name="T67" fmla="*/ 114 h 122"/>
                    <a:gd name="T68" fmla="*/ 19 w 103"/>
                    <a:gd name="T69" fmla="*/ 114 h 122"/>
                    <a:gd name="T70" fmla="*/ 15 w 103"/>
                    <a:gd name="T71" fmla="*/ 110 h 122"/>
                    <a:gd name="T72" fmla="*/ 11 w 103"/>
                    <a:gd name="T73" fmla="*/ 106 h 122"/>
                    <a:gd name="T74" fmla="*/ 4 w 103"/>
                    <a:gd name="T75" fmla="*/ 106 h 122"/>
                    <a:gd name="T76" fmla="*/ 0 w 103"/>
                    <a:gd name="T77" fmla="*/ 102 h 122"/>
                    <a:gd name="T78" fmla="*/ 4 w 103"/>
                    <a:gd name="T79" fmla="*/ 98 h 122"/>
                    <a:gd name="T80" fmla="*/ 7 w 103"/>
                    <a:gd name="T81" fmla="*/ 90 h 122"/>
                    <a:gd name="T82" fmla="*/ 11 w 103"/>
                    <a:gd name="T83" fmla="*/ 85 h 122"/>
                    <a:gd name="T84" fmla="*/ 11 w 103"/>
                    <a:gd name="T85" fmla="*/ 77 h 122"/>
                    <a:gd name="T86" fmla="*/ 15 w 103"/>
                    <a:gd name="T87" fmla="*/ 73 h 122"/>
                    <a:gd name="T88" fmla="*/ 23 w 103"/>
                    <a:gd name="T89" fmla="*/ 69 h 122"/>
                    <a:gd name="T90" fmla="*/ 27 w 103"/>
                    <a:gd name="T91" fmla="*/ 65 h 122"/>
                    <a:gd name="T92" fmla="*/ 34 w 103"/>
                    <a:gd name="T93" fmla="*/ 65 h 122"/>
                    <a:gd name="T94" fmla="*/ 38 w 103"/>
                    <a:gd name="T95" fmla="*/ 61 h 122"/>
                    <a:gd name="T96" fmla="*/ 42 w 103"/>
                    <a:gd name="T97" fmla="*/ 57 h 122"/>
                    <a:gd name="T98" fmla="*/ 46 w 103"/>
                    <a:gd name="T99" fmla="*/ 49 h 122"/>
                    <a:gd name="T100" fmla="*/ 46 w 103"/>
                    <a:gd name="T101" fmla="*/ 41 h 122"/>
                    <a:gd name="T102" fmla="*/ 50 w 103"/>
                    <a:gd name="T103" fmla="*/ 37 h 122"/>
                    <a:gd name="T104" fmla="*/ 53 w 103"/>
                    <a:gd name="T105" fmla="*/ 33 h 122"/>
                    <a:gd name="T106" fmla="*/ 53 w 103"/>
                    <a:gd name="T107" fmla="*/ 25 h 122"/>
                    <a:gd name="T108" fmla="*/ 57 w 103"/>
                    <a:gd name="T109" fmla="*/ 21 h 122"/>
                    <a:gd name="T110" fmla="*/ 65 w 103"/>
                    <a:gd name="T111" fmla="*/ 21 h 122"/>
                    <a:gd name="T112" fmla="*/ 65 w 103"/>
                    <a:gd name="T113" fmla="*/ 21 h 122"/>
                    <a:gd name="T114" fmla="*/ 69 w 103"/>
                    <a:gd name="T115" fmla="*/ 17 h 122"/>
                    <a:gd name="T116" fmla="*/ 73 w 103"/>
                    <a:gd name="T117" fmla="*/ 13 h 122"/>
                    <a:gd name="T118" fmla="*/ 80 w 103"/>
                    <a:gd name="T119" fmla="*/ 13 h 122"/>
                    <a:gd name="T120" fmla="*/ 84 w 103"/>
                    <a:gd name="T121" fmla="*/ 9 h 122"/>
                    <a:gd name="T122" fmla="*/ 88 w 103"/>
                    <a:gd name="T123" fmla="*/ 5 h 122"/>
                    <a:gd name="T124" fmla="*/ 92 w 103"/>
                    <a:gd name="T125" fmla="*/ 0 h 1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103" h="122">
                      <a:moveTo>
                        <a:pt x="92" y="0"/>
                      </a:moveTo>
                      <a:lnTo>
                        <a:pt x="92" y="5"/>
                      </a:lnTo>
                      <a:lnTo>
                        <a:pt x="92" y="9"/>
                      </a:lnTo>
                      <a:lnTo>
                        <a:pt x="96" y="9"/>
                      </a:lnTo>
                      <a:lnTo>
                        <a:pt x="96" y="13"/>
                      </a:lnTo>
                      <a:lnTo>
                        <a:pt x="92" y="13"/>
                      </a:lnTo>
                      <a:lnTo>
                        <a:pt x="96" y="13"/>
                      </a:lnTo>
                      <a:lnTo>
                        <a:pt x="96" y="17"/>
                      </a:lnTo>
                      <a:lnTo>
                        <a:pt x="99" y="17"/>
                      </a:lnTo>
                      <a:lnTo>
                        <a:pt x="99" y="21"/>
                      </a:lnTo>
                      <a:lnTo>
                        <a:pt x="96" y="21"/>
                      </a:lnTo>
                      <a:lnTo>
                        <a:pt x="99" y="21"/>
                      </a:lnTo>
                      <a:lnTo>
                        <a:pt x="99" y="25"/>
                      </a:lnTo>
                      <a:lnTo>
                        <a:pt x="99" y="21"/>
                      </a:lnTo>
                      <a:lnTo>
                        <a:pt x="99" y="25"/>
                      </a:lnTo>
                      <a:lnTo>
                        <a:pt x="103" y="25"/>
                      </a:lnTo>
                      <a:lnTo>
                        <a:pt x="103" y="29"/>
                      </a:lnTo>
                      <a:lnTo>
                        <a:pt x="103" y="33"/>
                      </a:lnTo>
                      <a:lnTo>
                        <a:pt x="99" y="33"/>
                      </a:lnTo>
                      <a:lnTo>
                        <a:pt x="96" y="37"/>
                      </a:lnTo>
                      <a:lnTo>
                        <a:pt x="96" y="41"/>
                      </a:lnTo>
                      <a:lnTo>
                        <a:pt x="92" y="41"/>
                      </a:lnTo>
                      <a:lnTo>
                        <a:pt x="92" y="45"/>
                      </a:lnTo>
                      <a:lnTo>
                        <a:pt x="92" y="41"/>
                      </a:lnTo>
                      <a:lnTo>
                        <a:pt x="92" y="45"/>
                      </a:lnTo>
                      <a:lnTo>
                        <a:pt x="88" y="45"/>
                      </a:lnTo>
                      <a:lnTo>
                        <a:pt x="84" y="45"/>
                      </a:lnTo>
                      <a:lnTo>
                        <a:pt x="80" y="45"/>
                      </a:lnTo>
                      <a:lnTo>
                        <a:pt x="76" y="45"/>
                      </a:lnTo>
                      <a:lnTo>
                        <a:pt x="76" y="49"/>
                      </a:lnTo>
                      <a:lnTo>
                        <a:pt x="80" y="49"/>
                      </a:lnTo>
                      <a:lnTo>
                        <a:pt x="80" y="53"/>
                      </a:lnTo>
                      <a:lnTo>
                        <a:pt x="80" y="57"/>
                      </a:lnTo>
                      <a:lnTo>
                        <a:pt x="80" y="61"/>
                      </a:lnTo>
                      <a:lnTo>
                        <a:pt x="76" y="65"/>
                      </a:lnTo>
                      <a:lnTo>
                        <a:pt x="76" y="69"/>
                      </a:lnTo>
                      <a:lnTo>
                        <a:pt x="73" y="69"/>
                      </a:lnTo>
                      <a:lnTo>
                        <a:pt x="73" y="73"/>
                      </a:lnTo>
                      <a:lnTo>
                        <a:pt x="69" y="73"/>
                      </a:lnTo>
                      <a:lnTo>
                        <a:pt x="69" y="77"/>
                      </a:lnTo>
                      <a:lnTo>
                        <a:pt x="69" y="81"/>
                      </a:lnTo>
                      <a:lnTo>
                        <a:pt x="65" y="81"/>
                      </a:lnTo>
                      <a:lnTo>
                        <a:pt x="65" y="85"/>
                      </a:lnTo>
                      <a:lnTo>
                        <a:pt x="65" y="90"/>
                      </a:lnTo>
                      <a:lnTo>
                        <a:pt x="61" y="90"/>
                      </a:lnTo>
                      <a:lnTo>
                        <a:pt x="57" y="90"/>
                      </a:lnTo>
                      <a:lnTo>
                        <a:pt x="57" y="94"/>
                      </a:lnTo>
                      <a:lnTo>
                        <a:pt x="53" y="94"/>
                      </a:lnTo>
                      <a:lnTo>
                        <a:pt x="53" y="98"/>
                      </a:lnTo>
                      <a:lnTo>
                        <a:pt x="50" y="98"/>
                      </a:lnTo>
                      <a:lnTo>
                        <a:pt x="46" y="98"/>
                      </a:lnTo>
                      <a:lnTo>
                        <a:pt x="46" y="102"/>
                      </a:lnTo>
                      <a:lnTo>
                        <a:pt x="46" y="106"/>
                      </a:lnTo>
                      <a:lnTo>
                        <a:pt x="42" y="106"/>
                      </a:lnTo>
                      <a:lnTo>
                        <a:pt x="46" y="106"/>
                      </a:lnTo>
                      <a:lnTo>
                        <a:pt x="46" y="110"/>
                      </a:lnTo>
                      <a:lnTo>
                        <a:pt x="42" y="110"/>
                      </a:lnTo>
                      <a:lnTo>
                        <a:pt x="38" y="110"/>
                      </a:lnTo>
                      <a:lnTo>
                        <a:pt x="34" y="110"/>
                      </a:lnTo>
                      <a:lnTo>
                        <a:pt x="30" y="110"/>
                      </a:lnTo>
                      <a:lnTo>
                        <a:pt x="30" y="114"/>
                      </a:lnTo>
                      <a:lnTo>
                        <a:pt x="27" y="114"/>
                      </a:lnTo>
                      <a:lnTo>
                        <a:pt x="23" y="118"/>
                      </a:lnTo>
                      <a:lnTo>
                        <a:pt x="19" y="118"/>
                      </a:lnTo>
                      <a:lnTo>
                        <a:pt x="19" y="122"/>
                      </a:lnTo>
                      <a:lnTo>
                        <a:pt x="15" y="118"/>
                      </a:lnTo>
                      <a:lnTo>
                        <a:pt x="19" y="118"/>
                      </a:lnTo>
                      <a:lnTo>
                        <a:pt x="19" y="114"/>
                      </a:lnTo>
                      <a:lnTo>
                        <a:pt x="15" y="114"/>
                      </a:lnTo>
                      <a:lnTo>
                        <a:pt x="19" y="114"/>
                      </a:lnTo>
                      <a:lnTo>
                        <a:pt x="15" y="114"/>
                      </a:lnTo>
                      <a:lnTo>
                        <a:pt x="15" y="110"/>
                      </a:lnTo>
                      <a:lnTo>
                        <a:pt x="11" y="110"/>
                      </a:lnTo>
                      <a:lnTo>
                        <a:pt x="11" y="106"/>
                      </a:lnTo>
                      <a:lnTo>
                        <a:pt x="7" y="106"/>
                      </a:lnTo>
                      <a:lnTo>
                        <a:pt x="4" y="106"/>
                      </a:lnTo>
                      <a:lnTo>
                        <a:pt x="4" y="102"/>
                      </a:lnTo>
                      <a:lnTo>
                        <a:pt x="0" y="102"/>
                      </a:lnTo>
                      <a:lnTo>
                        <a:pt x="4" y="102"/>
                      </a:lnTo>
                      <a:lnTo>
                        <a:pt x="4" y="98"/>
                      </a:lnTo>
                      <a:lnTo>
                        <a:pt x="7" y="94"/>
                      </a:lnTo>
                      <a:lnTo>
                        <a:pt x="7" y="90"/>
                      </a:lnTo>
                      <a:lnTo>
                        <a:pt x="11" y="90"/>
                      </a:lnTo>
                      <a:lnTo>
                        <a:pt x="11" y="85"/>
                      </a:lnTo>
                      <a:lnTo>
                        <a:pt x="11" y="81"/>
                      </a:lnTo>
                      <a:lnTo>
                        <a:pt x="11" y="77"/>
                      </a:lnTo>
                      <a:lnTo>
                        <a:pt x="15" y="77"/>
                      </a:lnTo>
                      <a:lnTo>
                        <a:pt x="15" y="73"/>
                      </a:lnTo>
                      <a:lnTo>
                        <a:pt x="19" y="73"/>
                      </a:lnTo>
                      <a:lnTo>
                        <a:pt x="23" y="69"/>
                      </a:lnTo>
                      <a:lnTo>
                        <a:pt x="27" y="69"/>
                      </a:lnTo>
                      <a:lnTo>
                        <a:pt x="27" y="65"/>
                      </a:lnTo>
                      <a:lnTo>
                        <a:pt x="30" y="65"/>
                      </a:lnTo>
                      <a:lnTo>
                        <a:pt x="34" y="65"/>
                      </a:lnTo>
                      <a:lnTo>
                        <a:pt x="34" y="61"/>
                      </a:lnTo>
                      <a:lnTo>
                        <a:pt x="38" y="61"/>
                      </a:lnTo>
                      <a:lnTo>
                        <a:pt x="38" y="57"/>
                      </a:lnTo>
                      <a:lnTo>
                        <a:pt x="42" y="57"/>
                      </a:lnTo>
                      <a:lnTo>
                        <a:pt x="46" y="53"/>
                      </a:lnTo>
                      <a:lnTo>
                        <a:pt x="46" y="49"/>
                      </a:lnTo>
                      <a:lnTo>
                        <a:pt x="46" y="45"/>
                      </a:lnTo>
                      <a:lnTo>
                        <a:pt x="46" y="41"/>
                      </a:lnTo>
                      <a:lnTo>
                        <a:pt x="50" y="41"/>
                      </a:lnTo>
                      <a:lnTo>
                        <a:pt x="50" y="37"/>
                      </a:lnTo>
                      <a:lnTo>
                        <a:pt x="50" y="33"/>
                      </a:lnTo>
                      <a:lnTo>
                        <a:pt x="53" y="33"/>
                      </a:lnTo>
                      <a:lnTo>
                        <a:pt x="53" y="29"/>
                      </a:lnTo>
                      <a:lnTo>
                        <a:pt x="53" y="25"/>
                      </a:lnTo>
                      <a:lnTo>
                        <a:pt x="57" y="25"/>
                      </a:lnTo>
                      <a:lnTo>
                        <a:pt x="57" y="21"/>
                      </a:lnTo>
                      <a:lnTo>
                        <a:pt x="61" y="21"/>
                      </a:lnTo>
                      <a:lnTo>
                        <a:pt x="65" y="21"/>
                      </a:lnTo>
                      <a:lnTo>
                        <a:pt x="65" y="17"/>
                      </a:lnTo>
                      <a:lnTo>
                        <a:pt x="65" y="21"/>
                      </a:lnTo>
                      <a:lnTo>
                        <a:pt x="65" y="17"/>
                      </a:lnTo>
                      <a:lnTo>
                        <a:pt x="69" y="17"/>
                      </a:lnTo>
                      <a:lnTo>
                        <a:pt x="73" y="17"/>
                      </a:lnTo>
                      <a:lnTo>
                        <a:pt x="73" y="13"/>
                      </a:lnTo>
                      <a:lnTo>
                        <a:pt x="76" y="13"/>
                      </a:lnTo>
                      <a:lnTo>
                        <a:pt x="80" y="13"/>
                      </a:lnTo>
                      <a:lnTo>
                        <a:pt x="80" y="9"/>
                      </a:lnTo>
                      <a:lnTo>
                        <a:pt x="84" y="9"/>
                      </a:lnTo>
                      <a:lnTo>
                        <a:pt x="88" y="9"/>
                      </a:lnTo>
                      <a:lnTo>
                        <a:pt x="88" y="5"/>
                      </a:lnTo>
                      <a:lnTo>
                        <a:pt x="92" y="5"/>
                      </a:lnTo>
                      <a:lnTo>
                        <a:pt x="92" y="0"/>
                      </a:lnTo>
                      <a:close/>
                    </a:path>
                  </a:pathLst>
                </a:custGeom>
                <a:noFill/>
                <a:ln w="3175">
                  <a:solidFill>
                    <a:sysClr val="window" lastClr="FFFFFF">
                      <a:lumMod val="65000"/>
                    </a:sysClr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s-PE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877" name="Freeform 68">
                  <a:extLst>
                    <a:ext uri="{FF2B5EF4-FFF2-40B4-BE49-F238E27FC236}">
                      <a16:creationId xmlns:a16="http://schemas.microsoft.com/office/drawing/2014/main" id="{37AFE775-F62F-D455-E6B8-6A81E75B363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246" y="988"/>
                  <a:ext cx="219" cy="437"/>
                </a:xfrm>
                <a:custGeom>
                  <a:avLst/>
                  <a:gdLst>
                    <a:gd name="T0" fmla="*/ 131 w 219"/>
                    <a:gd name="T1" fmla="*/ 287 h 437"/>
                    <a:gd name="T2" fmla="*/ 115 w 219"/>
                    <a:gd name="T3" fmla="*/ 279 h 437"/>
                    <a:gd name="T4" fmla="*/ 100 w 219"/>
                    <a:gd name="T5" fmla="*/ 271 h 437"/>
                    <a:gd name="T6" fmla="*/ 85 w 219"/>
                    <a:gd name="T7" fmla="*/ 259 h 437"/>
                    <a:gd name="T8" fmla="*/ 66 w 219"/>
                    <a:gd name="T9" fmla="*/ 250 h 437"/>
                    <a:gd name="T10" fmla="*/ 54 w 219"/>
                    <a:gd name="T11" fmla="*/ 238 h 437"/>
                    <a:gd name="T12" fmla="*/ 42 w 219"/>
                    <a:gd name="T13" fmla="*/ 218 h 437"/>
                    <a:gd name="T14" fmla="*/ 35 w 219"/>
                    <a:gd name="T15" fmla="*/ 202 h 437"/>
                    <a:gd name="T16" fmla="*/ 39 w 219"/>
                    <a:gd name="T17" fmla="*/ 178 h 437"/>
                    <a:gd name="T18" fmla="*/ 27 w 219"/>
                    <a:gd name="T19" fmla="*/ 161 h 437"/>
                    <a:gd name="T20" fmla="*/ 23 w 219"/>
                    <a:gd name="T21" fmla="*/ 137 h 437"/>
                    <a:gd name="T22" fmla="*/ 27 w 219"/>
                    <a:gd name="T23" fmla="*/ 117 h 437"/>
                    <a:gd name="T24" fmla="*/ 19 w 219"/>
                    <a:gd name="T25" fmla="*/ 97 h 437"/>
                    <a:gd name="T26" fmla="*/ 8 w 219"/>
                    <a:gd name="T27" fmla="*/ 76 h 437"/>
                    <a:gd name="T28" fmla="*/ 0 w 219"/>
                    <a:gd name="T29" fmla="*/ 60 h 437"/>
                    <a:gd name="T30" fmla="*/ 4 w 219"/>
                    <a:gd name="T31" fmla="*/ 36 h 437"/>
                    <a:gd name="T32" fmla="*/ 12 w 219"/>
                    <a:gd name="T33" fmla="*/ 20 h 437"/>
                    <a:gd name="T34" fmla="*/ 27 w 219"/>
                    <a:gd name="T35" fmla="*/ 4 h 437"/>
                    <a:gd name="T36" fmla="*/ 35 w 219"/>
                    <a:gd name="T37" fmla="*/ 16 h 437"/>
                    <a:gd name="T38" fmla="*/ 39 w 219"/>
                    <a:gd name="T39" fmla="*/ 36 h 437"/>
                    <a:gd name="T40" fmla="*/ 46 w 219"/>
                    <a:gd name="T41" fmla="*/ 56 h 437"/>
                    <a:gd name="T42" fmla="*/ 50 w 219"/>
                    <a:gd name="T43" fmla="*/ 76 h 437"/>
                    <a:gd name="T44" fmla="*/ 66 w 219"/>
                    <a:gd name="T45" fmla="*/ 97 h 437"/>
                    <a:gd name="T46" fmla="*/ 77 w 219"/>
                    <a:gd name="T47" fmla="*/ 117 h 437"/>
                    <a:gd name="T48" fmla="*/ 81 w 219"/>
                    <a:gd name="T49" fmla="*/ 137 h 437"/>
                    <a:gd name="T50" fmla="*/ 89 w 219"/>
                    <a:gd name="T51" fmla="*/ 161 h 437"/>
                    <a:gd name="T52" fmla="*/ 104 w 219"/>
                    <a:gd name="T53" fmla="*/ 174 h 437"/>
                    <a:gd name="T54" fmla="*/ 108 w 219"/>
                    <a:gd name="T55" fmla="*/ 194 h 437"/>
                    <a:gd name="T56" fmla="*/ 115 w 219"/>
                    <a:gd name="T57" fmla="*/ 214 h 437"/>
                    <a:gd name="T58" fmla="*/ 123 w 219"/>
                    <a:gd name="T59" fmla="*/ 230 h 437"/>
                    <a:gd name="T60" fmla="*/ 131 w 219"/>
                    <a:gd name="T61" fmla="*/ 246 h 437"/>
                    <a:gd name="T62" fmla="*/ 138 w 219"/>
                    <a:gd name="T63" fmla="*/ 267 h 437"/>
                    <a:gd name="T64" fmla="*/ 158 w 219"/>
                    <a:gd name="T65" fmla="*/ 275 h 437"/>
                    <a:gd name="T66" fmla="*/ 181 w 219"/>
                    <a:gd name="T67" fmla="*/ 275 h 437"/>
                    <a:gd name="T68" fmla="*/ 204 w 219"/>
                    <a:gd name="T69" fmla="*/ 287 h 437"/>
                    <a:gd name="T70" fmla="*/ 215 w 219"/>
                    <a:gd name="T71" fmla="*/ 299 h 437"/>
                    <a:gd name="T72" fmla="*/ 200 w 219"/>
                    <a:gd name="T73" fmla="*/ 303 h 437"/>
                    <a:gd name="T74" fmla="*/ 184 w 219"/>
                    <a:gd name="T75" fmla="*/ 315 h 437"/>
                    <a:gd name="T76" fmla="*/ 169 w 219"/>
                    <a:gd name="T77" fmla="*/ 331 h 437"/>
                    <a:gd name="T78" fmla="*/ 161 w 219"/>
                    <a:gd name="T79" fmla="*/ 352 h 437"/>
                    <a:gd name="T80" fmla="*/ 169 w 219"/>
                    <a:gd name="T81" fmla="*/ 372 h 437"/>
                    <a:gd name="T82" fmla="*/ 165 w 219"/>
                    <a:gd name="T83" fmla="*/ 384 h 437"/>
                    <a:gd name="T84" fmla="*/ 169 w 219"/>
                    <a:gd name="T85" fmla="*/ 408 h 437"/>
                    <a:gd name="T86" fmla="*/ 188 w 219"/>
                    <a:gd name="T87" fmla="*/ 416 h 437"/>
                    <a:gd name="T88" fmla="*/ 196 w 219"/>
                    <a:gd name="T89" fmla="*/ 429 h 437"/>
                    <a:gd name="T90" fmla="*/ 181 w 219"/>
                    <a:gd name="T91" fmla="*/ 437 h 437"/>
                    <a:gd name="T92" fmla="*/ 169 w 219"/>
                    <a:gd name="T93" fmla="*/ 433 h 437"/>
                    <a:gd name="T94" fmla="*/ 158 w 219"/>
                    <a:gd name="T95" fmla="*/ 420 h 437"/>
                    <a:gd name="T96" fmla="*/ 146 w 219"/>
                    <a:gd name="T97" fmla="*/ 408 h 437"/>
                    <a:gd name="T98" fmla="*/ 131 w 219"/>
                    <a:gd name="T99" fmla="*/ 400 h 437"/>
                    <a:gd name="T100" fmla="*/ 115 w 219"/>
                    <a:gd name="T101" fmla="*/ 392 h 437"/>
                    <a:gd name="T102" fmla="*/ 104 w 219"/>
                    <a:gd name="T103" fmla="*/ 388 h 437"/>
                    <a:gd name="T104" fmla="*/ 100 w 219"/>
                    <a:gd name="T105" fmla="*/ 376 h 437"/>
                    <a:gd name="T106" fmla="*/ 112 w 219"/>
                    <a:gd name="T107" fmla="*/ 356 h 437"/>
                    <a:gd name="T108" fmla="*/ 127 w 219"/>
                    <a:gd name="T109" fmla="*/ 344 h 437"/>
                    <a:gd name="T110" fmla="*/ 138 w 219"/>
                    <a:gd name="T111" fmla="*/ 327 h 437"/>
                    <a:gd name="T112" fmla="*/ 154 w 219"/>
                    <a:gd name="T113" fmla="*/ 319 h 437"/>
                    <a:gd name="T114" fmla="*/ 161 w 219"/>
                    <a:gd name="T115" fmla="*/ 303 h 437"/>
                    <a:gd name="T116" fmla="*/ 165 w 219"/>
                    <a:gd name="T117" fmla="*/ 299 h 437"/>
                    <a:gd name="T118" fmla="*/ 142 w 219"/>
                    <a:gd name="T119" fmla="*/ 295 h 4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219" h="437">
                      <a:moveTo>
                        <a:pt x="138" y="299"/>
                      </a:moveTo>
                      <a:lnTo>
                        <a:pt x="138" y="295"/>
                      </a:lnTo>
                      <a:lnTo>
                        <a:pt x="138" y="291"/>
                      </a:lnTo>
                      <a:lnTo>
                        <a:pt x="135" y="291"/>
                      </a:lnTo>
                      <a:lnTo>
                        <a:pt x="135" y="287"/>
                      </a:lnTo>
                      <a:lnTo>
                        <a:pt x="131" y="287"/>
                      </a:lnTo>
                      <a:lnTo>
                        <a:pt x="127" y="287"/>
                      </a:lnTo>
                      <a:lnTo>
                        <a:pt x="123" y="287"/>
                      </a:lnTo>
                      <a:lnTo>
                        <a:pt x="119" y="287"/>
                      </a:lnTo>
                      <a:lnTo>
                        <a:pt x="119" y="283"/>
                      </a:lnTo>
                      <a:lnTo>
                        <a:pt x="115" y="283"/>
                      </a:lnTo>
                      <a:lnTo>
                        <a:pt x="115" y="279"/>
                      </a:lnTo>
                      <a:lnTo>
                        <a:pt x="112" y="279"/>
                      </a:lnTo>
                      <a:lnTo>
                        <a:pt x="112" y="275"/>
                      </a:lnTo>
                      <a:lnTo>
                        <a:pt x="108" y="275"/>
                      </a:lnTo>
                      <a:lnTo>
                        <a:pt x="104" y="275"/>
                      </a:lnTo>
                      <a:lnTo>
                        <a:pt x="104" y="271"/>
                      </a:lnTo>
                      <a:lnTo>
                        <a:pt x="100" y="271"/>
                      </a:lnTo>
                      <a:lnTo>
                        <a:pt x="96" y="267"/>
                      </a:lnTo>
                      <a:lnTo>
                        <a:pt x="92" y="267"/>
                      </a:lnTo>
                      <a:lnTo>
                        <a:pt x="92" y="263"/>
                      </a:lnTo>
                      <a:lnTo>
                        <a:pt x="89" y="263"/>
                      </a:lnTo>
                      <a:lnTo>
                        <a:pt x="89" y="259"/>
                      </a:lnTo>
                      <a:lnTo>
                        <a:pt x="85" y="259"/>
                      </a:lnTo>
                      <a:lnTo>
                        <a:pt x="81" y="259"/>
                      </a:lnTo>
                      <a:lnTo>
                        <a:pt x="81" y="255"/>
                      </a:lnTo>
                      <a:lnTo>
                        <a:pt x="77" y="255"/>
                      </a:lnTo>
                      <a:lnTo>
                        <a:pt x="73" y="255"/>
                      </a:lnTo>
                      <a:lnTo>
                        <a:pt x="69" y="255"/>
                      </a:lnTo>
                      <a:lnTo>
                        <a:pt x="66" y="250"/>
                      </a:lnTo>
                      <a:lnTo>
                        <a:pt x="62" y="250"/>
                      </a:lnTo>
                      <a:lnTo>
                        <a:pt x="62" y="246"/>
                      </a:lnTo>
                      <a:lnTo>
                        <a:pt x="58" y="246"/>
                      </a:lnTo>
                      <a:lnTo>
                        <a:pt x="58" y="242"/>
                      </a:lnTo>
                      <a:lnTo>
                        <a:pt x="54" y="242"/>
                      </a:lnTo>
                      <a:lnTo>
                        <a:pt x="54" y="238"/>
                      </a:lnTo>
                      <a:lnTo>
                        <a:pt x="54" y="234"/>
                      </a:lnTo>
                      <a:lnTo>
                        <a:pt x="50" y="234"/>
                      </a:lnTo>
                      <a:lnTo>
                        <a:pt x="50" y="230"/>
                      </a:lnTo>
                      <a:lnTo>
                        <a:pt x="50" y="226"/>
                      </a:lnTo>
                      <a:lnTo>
                        <a:pt x="46" y="222"/>
                      </a:lnTo>
                      <a:lnTo>
                        <a:pt x="42" y="218"/>
                      </a:lnTo>
                      <a:lnTo>
                        <a:pt x="42" y="214"/>
                      </a:lnTo>
                      <a:lnTo>
                        <a:pt x="39" y="214"/>
                      </a:lnTo>
                      <a:lnTo>
                        <a:pt x="39" y="210"/>
                      </a:lnTo>
                      <a:lnTo>
                        <a:pt x="39" y="206"/>
                      </a:lnTo>
                      <a:lnTo>
                        <a:pt x="35" y="206"/>
                      </a:lnTo>
                      <a:lnTo>
                        <a:pt x="35" y="202"/>
                      </a:lnTo>
                      <a:lnTo>
                        <a:pt x="35" y="198"/>
                      </a:lnTo>
                      <a:lnTo>
                        <a:pt x="35" y="194"/>
                      </a:lnTo>
                      <a:lnTo>
                        <a:pt x="39" y="190"/>
                      </a:lnTo>
                      <a:lnTo>
                        <a:pt x="39" y="186"/>
                      </a:lnTo>
                      <a:lnTo>
                        <a:pt x="39" y="182"/>
                      </a:lnTo>
                      <a:lnTo>
                        <a:pt x="39" y="178"/>
                      </a:lnTo>
                      <a:lnTo>
                        <a:pt x="35" y="178"/>
                      </a:lnTo>
                      <a:lnTo>
                        <a:pt x="31" y="174"/>
                      </a:lnTo>
                      <a:lnTo>
                        <a:pt x="31" y="170"/>
                      </a:lnTo>
                      <a:lnTo>
                        <a:pt x="27" y="170"/>
                      </a:lnTo>
                      <a:lnTo>
                        <a:pt x="27" y="165"/>
                      </a:lnTo>
                      <a:lnTo>
                        <a:pt x="27" y="161"/>
                      </a:lnTo>
                      <a:lnTo>
                        <a:pt x="27" y="157"/>
                      </a:lnTo>
                      <a:lnTo>
                        <a:pt x="27" y="153"/>
                      </a:lnTo>
                      <a:lnTo>
                        <a:pt x="23" y="149"/>
                      </a:lnTo>
                      <a:lnTo>
                        <a:pt x="23" y="145"/>
                      </a:lnTo>
                      <a:lnTo>
                        <a:pt x="23" y="141"/>
                      </a:lnTo>
                      <a:lnTo>
                        <a:pt x="23" y="137"/>
                      </a:lnTo>
                      <a:lnTo>
                        <a:pt x="23" y="133"/>
                      </a:lnTo>
                      <a:lnTo>
                        <a:pt x="27" y="133"/>
                      </a:lnTo>
                      <a:lnTo>
                        <a:pt x="27" y="129"/>
                      </a:lnTo>
                      <a:lnTo>
                        <a:pt x="27" y="125"/>
                      </a:lnTo>
                      <a:lnTo>
                        <a:pt x="27" y="121"/>
                      </a:lnTo>
                      <a:lnTo>
                        <a:pt x="27" y="117"/>
                      </a:lnTo>
                      <a:lnTo>
                        <a:pt x="23" y="113"/>
                      </a:lnTo>
                      <a:lnTo>
                        <a:pt x="23" y="109"/>
                      </a:lnTo>
                      <a:lnTo>
                        <a:pt x="23" y="105"/>
                      </a:lnTo>
                      <a:lnTo>
                        <a:pt x="23" y="101"/>
                      </a:lnTo>
                      <a:lnTo>
                        <a:pt x="19" y="101"/>
                      </a:lnTo>
                      <a:lnTo>
                        <a:pt x="19" y="97"/>
                      </a:lnTo>
                      <a:lnTo>
                        <a:pt x="19" y="93"/>
                      </a:lnTo>
                      <a:lnTo>
                        <a:pt x="16" y="93"/>
                      </a:lnTo>
                      <a:lnTo>
                        <a:pt x="16" y="89"/>
                      </a:lnTo>
                      <a:lnTo>
                        <a:pt x="12" y="85"/>
                      </a:lnTo>
                      <a:lnTo>
                        <a:pt x="12" y="80"/>
                      </a:lnTo>
                      <a:lnTo>
                        <a:pt x="8" y="76"/>
                      </a:lnTo>
                      <a:lnTo>
                        <a:pt x="4" y="76"/>
                      </a:lnTo>
                      <a:lnTo>
                        <a:pt x="4" y="72"/>
                      </a:lnTo>
                      <a:lnTo>
                        <a:pt x="4" y="68"/>
                      </a:lnTo>
                      <a:lnTo>
                        <a:pt x="0" y="68"/>
                      </a:lnTo>
                      <a:lnTo>
                        <a:pt x="0" y="64"/>
                      </a:lnTo>
                      <a:lnTo>
                        <a:pt x="0" y="60"/>
                      </a:lnTo>
                      <a:lnTo>
                        <a:pt x="0" y="56"/>
                      </a:lnTo>
                      <a:lnTo>
                        <a:pt x="0" y="52"/>
                      </a:lnTo>
                      <a:lnTo>
                        <a:pt x="0" y="48"/>
                      </a:lnTo>
                      <a:lnTo>
                        <a:pt x="0" y="44"/>
                      </a:lnTo>
                      <a:lnTo>
                        <a:pt x="4" y="40"/>
                      </a:lnTo>
                      <a:lnTo>
                        <a:pt x="4" y="36"/>
                      </a:lnTo>
                      <a:lnTo>
                        <a:pt x="8" y="36"/>
                      </a:lnTo>
                      <a:lnTo>
                        <a:pt x="8" y="32"/>
                      </a:lnTo>
                      <a:lnTo>
                        <a:pt x="8" y="28"/>
                      </a:lnTo>
                      <a:lnTo>
                        <a:pt x="12" y="28"/>
                      </a:lnTo>
                      <a:lnTo>
                        <a:pt x="12" y="24"/>
                      </a:lnTo>
                      <a:lnTo>
                        <a:pt x="12" y="20"/>
                      </a:lnTo>
                      <a:lnTo>
                        <a:pt x="12" y="16"/>
                      </a:lnTo>
                      <a:lnTo>
                        <a:pt x="16" y="12"/>
                      </a:lnTo>
                      <a:lnTo>
                        <a:pt x="19" y="8"/>
                      </a:lnTo>
                      <a:lnTo>
                        <a:pt x="23" y="8"/>
                      </a:lnTo>
                      <a:lnTo>
                        <a:pt x="23" y="4"/>
                      </a:lnTo>
                      <a:lnTo>
                        <a:pt x="27" y="4"/>
                      </a:lnTo>
                      <a:lnTo>
                        <a:pt x="31" y="4"/>
                      </a:lnTo>
                      <a:lnTo>
                        <a:pt x="31" y="0"/>
                      </a:lnTo>
                      <a:lnTo>
                        <a:pt x="31" y="4"/>
                      </a:lnTo>
                      <a:lnTo>
                        <a:pt x="31" y="8"/>
                      </a:lnTo>
                      <a:lnTo>
                        <a:pt x="35" y="12"/>
                      </a:lnTo>
                      <a:lnTo>
                        <a:pt x="35" y="16"/>
                      </a:lnTo>
                      <a:lnTo>
                        <a:pt x="35" y="20"/>
                      </a:lnTo>
                      <a:lnTo>
                        <a:pt x="35" y="24"/>
                      </a:lnTo>
                      <a:lnTo>
                        <a:pt x="35" y="28"/>
                      </a:lnTo>
                      <a:lnTo>
                        <a:pt x="35" y="32"/>
                      </a:lnTo>
                      <a:lnTo>
                        <a:pt x="35" y="36"/>
                      </a:lnTo>
                      <a:lnTo>
                        <a:pt x="39" y="36"/>
                      </a:lnTo>
                      <a:lnTo>
                        <a:pt x="39" y="40"/>
                      </a:lnTo>
                      <a:lnTo>
                        <a:pt x="39" y="44"/>
                      </a:lnTo>
                      <a:lnTo>
                        <a:pt x="42" y="48"/>
                      </a:lnTo>
                      <a:lnTo>
                        <a:pt x="42" y="52"/>
                      </a:lnTo>
                      <a:lnTo>
                        <a:pt x="46" y="52"/>
                      </a:lnTo>
                      <a:lnTo>
                        <a:pt x="46" y="56"/>
                      </a:lnTo>
                      <a:lnTo>
                        <a:pt x="46" y="60"/>
                      </a:lnTo>
                      <a:lnTo>
                        <a:pt x="46" y="64"/>
                      </a:lnTo>
                      <a:lnTo>
                        <a:pt x="46" y="68"/>
                      </a:lnTo>
                      <a:lnTo>
                        <a:pt x="46" y="72"/>
                      </a:lnTo>
                      <a:lnTo>
                        <a:pt x="50" y="72"/>
                      </a:lnTo>
                      <a:lnTo>
                        <a:pt x="50" y="76"/>
                      </a:lnTo>
                      <a:lnTo>
                        <a:pt x="54" y="80"/>
                      </a:lnTo>
                      <a:lnTo>
                        <a:pt x="54" y="85"/>
                      </a:lnTo>
                      <a:lnTo>
                        <a:pt x="58" y="89"/>
                      </a:lnTo>
                      <a:lnTo>
                        <a:pt x="62" y="93"/>
                      </a:lnTo>
                      <a:lnTo>
                        <a:pt x="62" y="97"/>
                      </a:lnTo>
                      <a:lnTo>
                        <a:pt x="66" y="97"/>
                      </a:lnTo>
                      <a:lnTo>
                        <a:pt x="69" y="101"/>
                      </a:lnTo>
                      <a:lnTo>
                        <a:pt x="69" y="105"/>
                      </a:lnTo>
                      <a:lnTo>
                        <a:pt x="73" y="105"/>
                      </a:lnTo>
                      <a:lnTo>
                        <a:pt x="73" y="109"/>
                      </a:lnTo>
                      <a:lnTo>
                        <a:pt x="73" y="113"/>
                      </a:lnTo>
                      <a:lnTo>
                        <a:pt x="77" y="117"/>
                      </a:lnTo>
                      <a:lnTo>
                        <a:pt x="77" y="121"/>
                      </a:lnTo>
                      <a:lnTo>
                        <a:pt x="81" y="121"/>
                      </a:lnTo>
                      <a:lnTo>
                        <a:pt x="81" y="125"/>
                      </a:lnTo>
                      <a:lnTo>
                        <a:pt x="81" y="129"/>
                      </a:lnTo>
                      <a:lnTo>
                        <a:pt x="81" y="133"/>
                      </a:lnTo>
                      <a:lnTo>
                        <a:pt x="81" y="137"/>
                      </a:lnTo>
                      <a:lnTo>
                        <a:pt x="81" y="141"/>
                      </a:lnTo>
                      <a:lnTo>
                        <a:pt x="85" y="145"/>
                      </a:lnTo>
                      <a:lnTo>
                        <a:pt x="85" y="149"/>
                      </a:lnTo>
                      <a:lnTo>
                        <a:pt x="85" y="153"/>
                      </a:lnTo>
                      <a:lnTo>
                        <a:pt x="89" y="157"/>
                      </a:lnTo>
                      <a:lnTo>
                        <a:pt x="89" y="161"/>
                      </a:lnTo>
                      <a:lnTo>
                        <a:pt x="92" y="161"/>
                      </a:lnTo>
                      <a:lnTo>
                        <a:pt x="92" y="165"/>
                      </a:lnTo>
                      <a:lnTo>
                        <a:pt x="96" y="165"/>
                      </a:lnTo>
                      <a:lnTo>
                        <a:pt x="96" y="170"/>
                      </a:lnTo>
                      <a:lnTo>
                        <a:pt x="100" y="174"/>
                      </a:lnTo>
                      <a:lnTo>
                        <a:pt x="104" y="174"/>
                      </a:lnTo>
                      <a:lnTo>
                        <a:pt x="104" y="178"/>
                      </a:lnTo>
                      <a:lnTo>
                        <a:pt x="108" y="178"/>
                      </a:lnTo>
                      <a:lnTo>
                        <a:pt x="108" y="182"/>
                      </a:lnTo>
                      <a:lnTo>
                        <a:pt x="112" y="186"/>
                      </a:lnTo>
                      <a:lnTo>
                        <a:pt x="112" y="190"/>
                      </a:lnTo>
                      <a:lnTo>
                        <a:pt x="108" y="194"/>
                      </a:lnTo>
                      <a:lnTo>
                        <a:pt x="108" y="198"/>
                      </a:lnTo>
                      <a:lnTo>
                        <a:pt x="108" y="202"/>
                      </a:lnTo>
                      <a:lnTo>
                        <a:pt x="108" y="206"/>
                      </a:lnTo>
                      <a:lnTo>
                        <a:pt x="112" y="206"/>
                      </a:lnTo>
                      <a:lnTo>
                        <a:pt x="112" y="210"/>
                      </a:lnTo>
                      <a:lnTo>
                        <a:pt x="115" y="214"/>
                      </a:lnTo>
                      <a:lnTo>
                        <a:pt x="119" y="214"/>
                      </a:lnTo>
                      <a:lnTo>
                        <a:pt x="119" y="218"/>
                      </a:lnTo>
                      <a:lnTo>
                        <a:pt x="123" y="218"/>
                      </a:lnTo>
                      <a:lnTo>
                        <a:pt x="123" y="222"/>
                      </a:lnTo>
                      <a:lnTo>
                        <a:pt x="123" y="226"/>
                      </a:lnTo>
                      <a:lnTo>
                        <a:pt x="123" y="230"/>
                      </a:lnTo>
                      <a:lnTo>
                        <a:pt x="127" y="230"/>
                      </a:lnTo>
                      <a:lnTo>
                        <a:pt x="127" y="234"/>
                      </a:lnTo>
                      <a:lnTo>
                        <a:pt x="127" y="238"/>
                      </a:lnTo>
                      <a:lnTo>
                        <a:pt x="131" y="238"/>
                      </a:lnTo>
                      <a:lnTo>
                        <a:pt x="131" y="242"/>
                      </a:lnTo>
                      <a:lnTo>
                        <a:pt x="131" y="246"/>
                      </a:lnTo>
                      <a:lnTo>
                        <a:pt x="131" y="250"/>
                      </a:lnTo>
                      <a:lnTo>
                        <a:pt x="135" y="250"/>
                      </a:lnTo>
                      <a:lnTo>
                        <a:pt x="135" y="255"/>
                      </a:lnTo>
                      <a:lnTo>
                        <a:pt x="138" y="259"/>
                      </a:lnTo>
                      <a:lnTo>
                        <a:pt x="138" y="263"/>
                      </a:lnTo>
                      <a:lnTo>
                        <a:pt x="138" y="267"/>
                      </a:lnTo>
                      <a:lnTo>
                        <a:pt x="142" y="267"/>
                      </a:lnTo>
                      <a:lnTo>
                        <a:pt x="142" y="271"/>
                      </a:lnTo>
                      <a:lnTo>
                        <a:pt x="146" y="271"/>
                      </a:lnTo>
                      <a:lnTo>
                        <a:pt x="150" y="275"/>
                      </a:lnTo>
                      <a:lnTo>
                        <a:pt x="154" y="275"/>
                      </a:lnTo>
                      <a:lnTo>
                        <a:pt x="158" y="275"/>
                      </a:lnTo>
                      <a:lnTo>
                        <a:pt x="161" y="275"/>
                      </a:lnTo>
                      <a:lnTo>
                        <a:pt x="165" y="275"/>
                      </a:lnTo>
                      <a:lnTo>
                        <a:pt x="169" y="275"/>
                      </a:lnTo>
                      <a:lnTo>
                        <a:pt x="173" y="275"/>
                      </a:lnTo>
                      <a:lnTo>
                        <a:pt x="177" y="275"/>
                      </a:lnTo>
                      <a:lnTo>
                        <a:pt x="181" y="275"/>
                      </a:lnTo>
                      <a:lnTo>
                        <a:pt x="184" y="275"/>
                      </a:lnTo>
                      <a:lnTo>
                        <a:pt x="184" y="279"/>
                      </a:lnTo>
                      <a:lnTo>
                        <a:pt x="192" y="279"/>
                      </a:lnTo>
                      <a:lnTo>
                        <a:pt x="196" y="283"/>
                      </a:lnTo>
                      <a:lnTo>
                        <a:pt x="200" y="283"/>
                      </a:lnTo>
                      <a:lnTo>
                        <a:pt x="204" y="287"/>
                      </a:lnTo>
                      <a:lnTo>
                        <a:pt x="207" y="287"/>
                      </a:lnTo>
                      <a:lnTo>
                        <a:pt x="207" y="291"/>
                      </a:lnTo>
                      <a:lnTo>
                        <a:pt x="211" y="291"/>
                      </a:lnTo>
                      <a:lnTo>
                        <a:pt x="211" y="295"/>
                      </a:lnTo>
                      <a:lnTo>
                        <a:pt x="215" y="295"/>
                      </a:lnTo>
                      <a:lnTo>
                        <a:pt x="215" y="299"/>
                      </a:lnTo>
                      <a:lnTo>
                        <a:pt x="219" y="303"/>
                      </a:lnTo>
                      <a:lnTo>
                        <a:pt x="215" y="303"/>
                      </a:lnTo>
                      <a:lnTo>
                        <a:pt x="211" y="303"/>
                      </a:lnTo>
                      <a:lnTo>
                        <a:pt x="207" y="303"/>
                      </a:lnTo>
                      <a:lnTo>
                        <a:pt x="204" y="303"/>
                      </a:lnTo>
                      <a:lnTo>
                        <a:pt x="200" y="303"/>
                      </a:lnTo>
                      <a:lnTo>
                        <a:pt x="196" y="303"/>
                      </a:lnTo>
                      <a:lnTo>
                        <a:pt x="196" y="307"/>
                      </a:lnTo>
                      <a:lnTo>
                        <a:pt x="192" y="307"/>
                      </a:lnTo>
                      <a:lnTo>
                        <a:pt x="188" y="307"/>
                      </a:lnTo>
                      <a:lnTo>
                        <a:pt x="184" y="311"/>
                      </a:lnTo>
                      <a:lnTo>
                        <a:pt x="184" y="315"/>
                      </a:lnTo>
                      <a:lnTo>
                        <a:pt x="184" y="319"/>
                      </a:lnTo>
                      <a:lnTo>
                        <a:pt x="181" y="319"/>
                      </a:lnTo>
                      <a:lnTo>
                        <a:pt x="181" y="323"/>
                      </a:lnTo>
                      <a:lnTo>
                        <a:pt x="177" y="323"/>
                      </a:lnTo>
                      <a:lnTo>
                        <a:pt x="173" y="327"/>
                      </a:lnTo>
                      <a:lnTo>
                        <a:pt x="169" y="331"/>
                      </a:lnTo>
                      <a:lnTo>
                        <a:pt x="165" y="335"/>
                      </a:lnTo>
                      <a:lnTo>
                        <a:pt x="165" y="339"/>
                      </a:lnTo>
                      <a:lnTo>
                        <a:pt x="161" y="339"/>
                      </a:lnTo>
                      <a:lnTo>
                        <a:pt x="161" y="344"/>
                      </a:lnTo>
                      <a:lnTo>
                        <a:pt x="161" y="348"/>
                      </a:lnTo>
                      <a:lnTo>
                        <a:pt x="161" y="352"/>
                      </a:lnTo>
                      <a:lnTo>
                        <a:pt x="165" y="356"/>
                      </a:lnTo>
                      <a:lnTo>
                        <a:pt x="165" y="360"/>
                      </a:lnTo>
                      <a:lnTo>
                        <a:pt x="169" y="360"/>
                      </a:lnTo>
                      <a:lnTo>
                        <a:pt x="169" y="364"/>
                      </a:lnTo>
                      <a:lnTo>
                        <a:pt x="169" y="368"/>
                      </a:lnTo>
                      <a:lnTo>
                        <a:pt x="169" y="372"/>
                      </a:lnTo>
                      <a:lnTo>
                        <a:pt x="173" y="372"/>
                      </a:lnTo>
                      <a:lnTo>
                        <a:pt x="169" y="372"/>
                      </a:lnTo>
                      <a:lnTo>
                        <a:pt x="169" y="376"/>
                      </a:lnTo>
                      <a:lnTo>
                        <a:pt x="169" y="380"/>
                      </a:lnTo>
                      <a:lnTo>
                        <a:pt x="169" y="384"/>
                      </a:lnTo>
                      <a:lnTo>
                        <a:pt x="165" y="384"/>
                      </a:lnTo>
                      <a:lnTo>
                        <a:pt x="165" y="388"/>
                      </a:lnTo>
                      <a:lnTo>
                        <a:pt x="165" y="392"/>
                      </a:lnTo>
                      <a:lnTo>
                        <a:pt x="161" y="396"/>
                      </a:lnTo>
                      <a:lnTo>
                        <a:pt x="161" y="400"/>
                      </a:lnTo>
                      <a:lnTo>
                        <a:pt x="165" y="404"/>
                      </a:lnTo>
                      <a:lnTo>
                        <a:pt x="169" y="408"/>
                      </a:lnTo>
                      <a:lnTo>
                        <a:pt x="173" y="412"/>
                      </a:lnTo>
                      <a:lnTo>
                        <a:pt x="173" y="416"/>
                      </a:lnTo>
                      <a:lnTo>
                        <a:pt x="177" y="416"/>
                      </a:lnTo>
                      <a:lnTo>
                        <a:pt x="181" y="416"/>
                      </a:lnTo>
                      <a:lnTo>
                        <a:pt x="184" y="416"/>
                      </a:lnTo>
                      <a:lnTo>
                        <a:pt x="188" y="416"/>
                      </a:lnTo>
                      <a:lnTo>
                        <a:pt x="192" y="416"/>
                      </a:lnTo>
                      <a:lnTo>
                        <a:pt x="196" y="416"/>
                      </a:lnTo>
                      <a:lnTo>
                        <a:pt x="200" y="416"/>
                      </a:lnTo>
                      <a:lnTo>
                        <a:pt x="200" y="420"/>
                      </a:lnTo>
                      <a:lnTo>
                        <a:pt x="196" y="424"/>
                      </a:lnTo>
                      <a:lnTo>
                        <a:pt x="196" y="429"/>
                      </a:lnTo>
                      <a:lnTo>
                        <a:pt x="196" y="433"/>
                      </a:lnTo>
                      <a:lnTo>
                        <a:pt x="192" y="433"/>
                      </a:lnTo>
                      <a:lnTo>
                        <a:pt x="188" y="433"/>
                      </a:lnTo>
                      <a:lnTo>
                        <a:pt x="188" y="437"/>
                      </a:lnTo>
                      <a:lnTo>
                        <a:pt x="184" y="437"/>
                      </a:lnTo>
                      <a:lnTo>
                        <a:pt x="181" y="437"/>
                      </a:lnTo>
                      <a:lnTo>
                        <a:pt x="177" y="437"/>
                      </a:lnTo>
                      <a:lnTo>
                        <a:pt x="177" y="433"/>
                      </a:lnTo>
                      <a:lnTo>
                        <a:pt x="177" y="437"/>
                      </a:lnTo>
                      <a:lnTo>
                        <a:pt x="173" y="437"/>
                      </a:lnTo>
                      <a:lnTo>
                        <a:pt x="173" y="433"/>
                      </a:lnTo>
                      <a:lnTo>
                        <a:pt x="169" y="433"/>
                      </a:lnTo>
                      <a:lnTo>
                        <a:pt x="169" y="429"/>
                      </a:lnTo>
                      <a:lnTo>
                        <a:pt x="165" y="429"/>
                      </a:lnTo>
                      <a:lnTo>
                        <a:pt x="165" y="424"/>
                      </a:lnTo>
                      <a:lnTo>
                        <a:pt x="165" y="420"/>
                      </a:lnTo>
                      <a:lnTo>
                        <a:pt x="161" y="420"/>
                      </a:lnTo>
                      <a:lnTo>
                        <a:pt x="158" y="420"/>
                      </a:lnTo>
                      <a:lnTo>
                        <a:pt x="154" y="420"/>
                      </a:lnTo>
                      <a:lnTo>
                        <a:pt x="154" y="416"/>
                      </a:lnTo>
                      <a:lnTo>
                        <a:pt x="154" y="412"/>
                      </a:lnTo>
                      <a:lnTo>
                        <a:pt x="150" y="412"/>
                      </a:lnTo>
                      <a:lnTo>
                        <a:pt x="146" y="412"/>
                      </a:lnTo>
                      <a:lnTo>
                        <a:pt x="146" y="408"/>
                      </a:lnTo>
                      <a:lnTo>
                        <a:pt x="142" y="408"/>
                      </a:lnTo>
                      <a:lnTo>
                        <a:pt x="138" y="408"/>
                      </a:lnTo>
                      <a:lnTo>
                        <a:pt x="138" y="404"/>
                      </a:lnTo>
                      <a:lnTo>
                        <a:pt x="135" y="404"/>
                      </a:lnTo>
                      <a:lnTo>
                        <a:pt x="131" y="404"/>
                      </a:lnTo>
                      <a:lnTo>
                        <a:pt x="131" y="400"/>
                      </a:lnTo>
                      <a:lnTo>
                        <a:pt x="127" y="400"/>
                      </a:lnTo>
                      <a:lnTo>
                        <a:pt x="127" y="396"/>
                      </a:lnTo>
                      <a:lnTo>
                        <a:pt x="123" y="396"/>
                      </a:lnTo>
                      <a:lnTo>
                        <a:pt x="119" y="396"/>
                      </a:lnTo>
                      <a:lnTo>
                        <a:pt x="119" y="392"/>
                      </a:lnTo>
                      <a:lnTo>
                        <a:pt x="115" y="392"/>
                      </a:lnTo>
                      <a:lnTo>
                        <a:pt x="119" y="392"/>
                      </a:lnTo>
                      <a:lnTo>
                        <a:pt x="119" y="388"/>
                      </a:lnTo>
                      <a:lnTo>
                        <a:pt x="115" y="388"/>
                      </a:lnTo>
                      <a:lnTo>
                        <a:pt x="112" y="388"/>
                      </a:lnTo>
                      <a:lnTo>
                        <a:pt x="108" y="388"/>
                      </a:lnTo>
                      <a:lnTo>
                        <a:pt x="104" y="388"/>
                      </a:lnTo>
                      <a:lnTo>
                        <a:pt x="100" y="388"/>
                      </a:lnTo>
                      <a:lnTo>
                        <a:pt x="96" y="388"/>
                      </a:lnTo>
                      <a:lnTo>
                        <a:pt x="96" y="384"/>
                      </a:lnTo>
                      <a:lnTo>
                        <a:pt x="96" y="380"/>
                      </a:lnTo>
                      <a:lnTo>
                        <a:pt x="96" y="376"/>
                      </a:lnTo>
                      <a:lnTo>
                        <a:pt x="100" y="376"/>
                      </a:lnTo>
                      <a:lnTo>
                        <a:pt x="100" y="372"/>
                      </a:lnTo>
                      <a:lnTo>
                        <a:pt x="104" y="368"/>
                      </a:lnTo>
                      <a:lnTo>
                        <a:pt x="108" y="368"/>
                      </a:lnTo>
                      <a:lnTo>
                        <a:pt x="108" y="364"/>
                      </a:lnTo>
                      <a:lnTo>
                        <a:pt x="112" y="360"/>
                      </a:lnTo>
                      <a:lnTo>
                        <a:pt x="112" y="356"/>
                      </a:lnTo>
                      <a:lnTo>
                        <a:pt x="115" y="356"/>
                      </a:lnTo>
                      <a:lnTo>
                        <a:pt x="115" y="352"/>
                      </a:lnTo>
                      <a:lnTo>
                        <a:pt x="119" y="352"/>
                      </a:lnTo>
                      <a:lnTo>
                        <a:pt x="119" y="348"/>
                      </a:lnTo>
                      <a:lnTo>
                        <a:pt x="123" y="348"/>
                      </a:lnTo>
                      <a:lnTo>
                        <a:pt x="127" y="344"/>
                      </a:lnTo>
                      <a:lnTo>
                        <a:pt x="131" y="339"/>
                      </a:lnTo>
                      <a:lnTo>
                        <a:pt x="131" y="335"/>
                      </a:lnTo>
                      <a:lnTo>
                        <a:pt x="135" y="335"/>
                      </a:lnTo>
                      <a:lnTo>
                        <a:pt x="135" y="331"/>
                      </a:lnTo>
                      <a:lnTo>
                        <a:pt x="135" y="327"/>
                      </a:lnTo>
                      <a:lnTo>
                        <a:pt x="138" y="327"/>
                      </a:lnTo>
                      <a:lnTo>
                        <a:pt x="142" y="327"/>
                      </a:lnTo>
                      <a:lnTo>
                        <a:pt x="142" y="323"/>
                      </a:lnTo>
                      <a:lnTo>
                        <a:pt x="146" y="323"/>
                      </a:lnTo>
                      <a:lnTo>
                        <a:pt x="150" y="323"/>
                      </a:lnTo>
                      <a:lnTo>
                        <a:pt x="150" y="319"/>
                      </a:lnTo>
                      <a:lnTo>
                        <a:pt x="154" y="319"/>
                      </a:lnTo>
                      <a:lnTo>
                        <a:pt x="154" y="315"/>
                      </a:lnTo>
                      <a:lnTo>
                        <a:pt x="154" y="311"/>
                      </a:lnTo>
                      <a:lnTo>
                        <a:pt x="154" y="307"/>
                      </a:lnTo>
                      <a:lnTo>
                        <a:pt x="154" y="303"/>
                      </a:lnTo>
                      <a:lnTo>
                        <a:pt x="158" y="303"/>
                      </a:lnTo>
                      <a:lnTo>
                        <a:pt x="161" y="303"/>
                      </a:lnTo>
                      <a:lnTo>
                        <a:pt x="161" y="307"/>
                      </a:lnTo>
                      <a:lnTo>
                        <a:pt x="165" y="311"/>
                      </a:lnTo>
                      <a:lnTo>
                        <a:pt x="169" y="311"/>
                      </a:lnTo>
                      <a:lnTo>
                        <a:pt x="165" y="307"/>
                      </a:lnTo>
                      <a:lnTo>
                        <a:pt x="165" y="303"/>
                      </a:lnTo>
                      <a:lnTo>
                        <a:pt x="165" y="299"/>
                      </a:lnTo>
                      <a:lnTo>
                        <a:pt x="161" y="295"/>
                      </a:lnTo>
                      <a:lnTo>
                        <a:pt x="158" y="295"/>
                      </a:lnTo>
                      <a:lnTo>
                        <a:pt x="154" y="295"/>
                      </a:lnTo>
                      <a:lnTo>
                        <a:pt x="150" y="295"/>
                      </a:lnTo>
                      <a:lnTo>
                        <a:pt x="146" y="295"/>
                      </a:lnTo>
                      <a:lnTo>
                        <a:pt x="142" y="295"/>
                      </a:lnTo>
                      <a:lnTo>
                        <a:pt x="138" y="299"/>
                      </a:lnTo>
                      <a:close/>
                    </a:path>
                  </a:pathLst>
                </a:custGeom>
                <a:noFill/>
                <a:ln w="3175">
                  <a:solidFill>
                    <a:sysClr val="window" lastClr="FFFFFF">
                      <a:lumMod val="65000"/>
                    </a:sysClr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s-PE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878" name="Freeform 69">
                  <a:extLst>
                    <a:ext uri="{FF2B5EF4-FFF2-40B4-BE49-F238E27FC236}">
                      <a16:creationId xmlns:a16="http://schemas.microsoft.com/office/drawing/2014/main" id="{76D3B513-602B-BA25-68EC-817F5E108BE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9" y="991"/>
                  <a:ext cx="66" cy="75"/>
                </a:xfrm>
                <a:custGeom>
                  <a:avLst/>
                  <a:gdLst>
                    <a:gd name="T0" fmla="*/ 15 w 65"/>
                    <a:gd name="T1" fmla="*/ 0 h 76"/>
                    <a:gd name="T2" fmla="*/ 23 w 65"/>
                    <a:gd name="T3" fmla="*/ 0 h 76"/>
                    <a:gd name="T4" fmla="*/ 30 w 65"/>
                    <a:gd name="T5" fmla="*/ 0 h 76"/>
                    <a:gd name="T6" fmla="*/ 34 w 65"/>
                    <a:gd name="T7" fmla="*/ 4 h 76"/>
                    <a:gd name="T8" fmla="*/ 34 w 65"/>
                    <a:gd name="T9" fmla="*/ 12 h 76"/>
                    <a:gd name="T10" fmla="*/ 38 w 65"/>
                    <a:gd name="T11" fmla="*/ 16 h 76"/>
                    <a:gd name="T12" fmla="*/ 38 w 65"/>
                    <a:gd name="T13" fmla="*/ 24 h 76"/>
                    <a:gd name="T14" fmla="*/ 42 w 65"/>
                    <a:gd name="T15" fmla="*/ 28 h 76"/>
                    <a:gd name="T16" fmla="*/ 46 w 65"/>
                    <a:gd name="T17" fmla="*/ 32 h 76"/>
                    <a:gd name="T18" fmla="*/ 50 w 65"/>
                    <a:gd name="T19" fmla="*/ 36 h 76"/>
                    <a:gd name="T20" fmla="*/ 50 w 65"/>
                    <a:gd name="T21" fmla="*/ 44 h 76"/>
                    <a:gd name="T22" fmla="*/ 50 w 65"/>
                    <a:gd name="T23" fmla="*/ 52 h 76"/>
                    <a:gd name="T24" fmla="*/ 54 w 65"/>
                    <a:gd name="T25" fmla="*/ 48 h 76"/>
                    <a:gd name="T26" fmla="*/ 57 w 65"/>
                    <a:gd name="T27" fmla="*/ 52 h 76"/>
                    <a:gd name="T28" fmla="*/ 61 w 65"/>
                    <a:gd name="T29" fmla="*/ 56 h 76"/>
                    <a:gd name="T30" fmla="*/ 65 w 65"/>
                    <a:gd name="T31" fmla="*/ 60 h 76"/>
                    <a:gd name="T32" fmla="*/ 57 w 65"/>
                    <a:gd name="T33" fmla="*/ 60 h 76"/>
                    <a:gd name="T34" fmla="*/ 57 w 65"/>
                    <a:gd name="T35" fmla="*/ 60 h 76"/>
                    <a:gd name="T36" fmla="*/ 54 w 65"/>
                    <a:gd name="T37" fmla="*/ 64 h 76"/>
                    <a:gd name="T38" fmla="*/ 50 w 65"/>
                    <a:gd name="T39" fmla="*/ 68 h 76"/>
                    <a:gd name="T40" fmla="*/ 46 w 65"/>
                    <a:gd name="T41" fmla="*/ 72 h 76"/>
                    <a:gd name="T42" fmla="*/ 42 w 65"/>
                    <a:gd name="T43" fmla="*/ 76 h 76"/>
                    <a:gd name="T44" fmla="*/ 34 w 65"/>
                    <a:gd name="T45" fmla="*/ 76 h 76"/>
                    <a:gd name="T46" fmla="*/ 30 w 65"/>
                    <a:gd name="T47" fmla="*/ 72 h 76"/>
                    <a:gd name="T48" fmla="*/ 23 w 65"/>
                    <a:gd name="T49" fmla="*/ 68 h 76"/>
                    <a:gd name="T50" fmla="*/ 19 w 65"/>
                    <a:gd name="T51" fmla="*/ 64 h 76"/>
                    <a:gd name="T52" fmla="*/ 15 w 65"/>
                    <a:gd name="T53" fmla="*/ 60 h 76"/>
                    <a:gd name="T54" fmla="*/ 11 w 65"/>
                    <a:gd name="T55" fmla="*/ 56 h 76"/>
                    <a:gd name="T56" fmla="*/ 7 w 65"/>
                    <a:gd name="T57" fmla="*/ 52 h 76"/>
                    <a:gd name="T58" fmla="*/ 7 w 65"/>
                    <a:gd name="T59" fmla="*/ 52 h 76"/>
                    <a:gd name="T60" fmla="*/ 4 w 65"/>
                    <a:gd name="T61" fmla="*/ 48 h 76"/>
                    <a:gd name="T62" fmla="*/ 4 w 65"/>
                    <a:gd name="T63" fmla="*/ 48 h 76"/>
                    <a:gd name="T64" fmla="*/ 4 w 65"/>
                    <a:gd name="T65" fmla="*/ 40 h 76"/>
                    <a:gd name="T66" fmla="*/ 11 w 65"/>
                    <a:gd name="T67" fmla="*/ 40 h 76"/>
                    <a:gd name="T68" fmla="*/ 7 w 65"/>
                    <a:gd name="T69" fmla="*/ 36 h 76"/>
                    <a:gd name="T70" fmla="*/ 0 w 65"/>
                    <a:gd name="T71" fmla="*/ 32 h 76"/>
                    <a:gd name="T72" fmla="*/ 0 w 65"/>
                    <a:gd name="T73" fmla="*/ 32 h 76"/>
                    <a:gd name="T74" fmla="*/ 4 w 65"/>
                    <a:gd name="T75" fmla="*/ 28 h 76"/>
                    <a:gd name="T76" fmla="*/ 7 w 65"/>
                    <a:gd name="T77" fmla="*/ 32 h 76"/>
                    <a:gd name="T78" fmla="*/ 11 w 65"/>
                    <a:gd name="T79" fmla="*/ 28 h 76"/>
                    <a:gd name="T80" fmla="*/ 4 w 65"/>
                    <a:gd name="T81" fmla="*/ 28 h 76"/>
                    <a:gd name="T82" fmla="*/ 7 w 65"/>
                    <a:gd name="T83" fmla="*/ 20 h 76"/>
                    <a:gd name="T84" fmla="*/ 11 w 65"/>
                    <a:gd name="T85" fmla="*/ 16 h 76"/>
                    <a:gd name="T86" fmla="*/ 7 w 65"/>
                    <a:gd name="T87" fmla="*/ 12 h 76"/>
                    <a:gd name="T88" fmla="*/ 11 w 65"/>
                    <a:gd name="T89" fmla="*/ 4 h 76"/>
                    <a:gd name="T90" fmla="*/ 11 w 65"/>
                    <a:gd name="T91" fmla="*/ 4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65" h="76">
                      <a:moveTo>
                        <a:pt x="11" y="0"/>
                      </a:moveTo>
                      <a:lnTo>
                        <a:pt x="15" y="0"/>
                      </a:lnTo>
                      <a:lnTo>
                        <a:pt x="19" y="0"/>
                      </a:lnTo>
                      <a:lnTo>
                        <a:pt x="23" y="0"/>
                      </a:lnTo>
                      <a:lnTo>
                        <a:pt x="27" y="0"/>
                      </a:lnTo>
                      <a:lnTo>
                        <a:pt x="30" y="0"/>
                      </a:lnTo>
                      <a:lnTo>
                        <a:pt x="30" y="4"/>
                      </a:lnTo>
                      <a:lnTo>
                        <a:pt x="34" y="4"/>
                      </a:lnTo>
                      <a:lnTo>
                        <a:pt x="34" y="8"/>
                      </a:lnTo>
                      <a:lnTo>
                        <a:pt x="34" y="12"/>
                      </a:lnTo>
                      <a:lnTo>
                        <a:pt x="38" y="12"/>
                      </a:lnTo>
                      <a:lnTo>
                        <a:pt x="38" y="16"/>
                      </a:lnTo>
                      <a:lnTo>
                        <a:pt x="38" y="20"/>
                      </a:lnTo>
                      <a:lnTo>
                        <a:pt x="38" y="24"/>
                      </a:lnTo>
                      <a:lnTo>
                        <a:pt x="42" y="24"/>
                      </a:lnTo>
                      <a:lnTo>
                        <a:pt x="42" y="28"/>
                      </a:lnTo>
                      <a:lnTo>
                        <a:pt x="46" y="28"/>
                      </a:lnTo>
                      <a:lnTo>
                        <a:pt x="46" y="32"/>
                      </a:lnTo>
                      <a:lnTo>
                        <a:pt x="50" y="32"/>
                      </a:lnTo>
                      <a:lnTo>
                        <a:pt x="50" y="36"/>
                      </a:lnTo>
                      <a:lnTo>
                        <a:pt x="50" y="40"/>
                      </a:lnTo>
                      <a:lnTo>
                        <a:pt x="50" y="44"/>
                      </a:lnTo>
                      <a:lnTo>
                        <a:pt x="50" y="48"/>
                      </a:lnTo>
                      <a:lnTo>
                        <a:pt x="50" y="52"/>
                      </a:lnTo>
                      <a:lnTo>
                        <a:pt x="54" y="52"/>
                      </a:lnTo>
                      <a:lnTo>
                        <a:pt x="54" y="48"/>
                      </a:lnTo>
                      <a:lnTo>
                        <a:pt x="54" y="52"/>
                      </a:lnTo>
                      <a:lnTo>
                        <a:pt x="57" y="52"/>
                      </a:lnTo>
                      <a:lnTo>
                        <a:pt x="61" y="52"/>
                      </a:lnTo>
                      <a:lnTo>
                        <a:pt x="61" y="56"/>
                      </a:lnTo>
                      <a:lnTo>
                        <a:pt x="65" y="56"/>
                      </a:lnTo>
                      <a:lnTo>
                        <a:pt x="65" y="60"/>
                      </a:lnTo>
                      <a:lnTo>
                        <a:pt x="61" y="60"/>
                      </a:lnTo>
                      <a:lnTo>
                        <a:pt x="57" y="60"/>
                      </a:lnTo>
                      <a:lnTo>
                        <a:pt x="57" y="64"/>
                      </a:lnTo>
                      <a:lnTo>
                        <a:pt x="57" y="60"/>
                      </a:lnTo>
                      <a:lnTo>
                        <a:pt x="54" y="60"/>
                      </a:lnTo>
                      <a:lnTo>
                        <a:pt x="54" y="64"/>
                      </a:lnTo>
                      <a:lnTo>
                        <a:pt x="50" y="64"/>
                      </a:lnTo>
                      <a:lnTo>
                        <a:pt x="50" y="68"/>
                      </a:lnTo>
                      <a:lnTo>
                        <a:pt x="50" y="72"/>
                      </a:lnTo>
                      <a:lnTo>
                        <a:pt x="46" y="72"/>
                      </a:lnTo>
                      <a:lnTo>
                        <a:pt x="46" y="76"/>
                      </a:lnTo>
                      <a:lnTo>
                        <a:pt x="42" y="76"/>
                      </a:lnTo>
                      <a:lnTo>
                        <a:pt x="38" y="76"/>
                      </a:lnTo>
                      <a:lnTo>
                        <a:pt x="34" y="76"/>
                      </a:lnTo>
                      <a:lnTo>
                        <a:pt x="34" y="72"/>
                      </a:lnTo>
                      <a:lnTo>
                        <a:pt x="30" y="72"/>
                      </a:lnTo>
                      <a:lnTo>
                        <a:pt x="27" y="68"/>
                      </a:lnTo>
                      <a:lnTo>
                        <a:pt x="23" y="68"/>
                      </a:lnTo>
                      <a:lnTo>
                        <a:pt x="19" y="68"/>
                      </a:lnTo>
                      <a:lnTo>
                        <a:pt x="19" y="64"/>
                      </a:lnTo>
                      <a:lnTo>
                        <a:pt x="19" y="60"/>
                      </a:lnTo>
                      <a:lnTo>
                        <a:pt x="15" y="60"/>
                      </a:lnTo>
                      <a:lnTo>
                        <a:pt x="11" y="60"/>
                      </a:lnTo>
                      <a:lnTo>
                        <a:pt x="11" y="56"/>
                      </a:lnTo>
                      <a:lnTo>
                        <a:pt x="7" y="56"/>
                      </a:lnTo>
                      <a:lnTo>
                        <a:pt x="7" y="52"/>
                      </a:lnTo>
                      <a:lnTo>
                        <a:pt x="7" y="56"/>
                      </a:lnTo>
                      <a:lnTo>
                        <a:pt x="7" y="52"/>
                      </a:lnTo>
                      <a:lnTo>
                        <a:pt x="4" y="52"/>
                      </a:lnTo>
                      <a:lnTo>
                        <a:pt x="4" y="48"/>
                      </a:lnTo>
                      <a:lnTo>
                        <a:pt x="0" y="48"/>
                      </a:lnTo>
                      <a:lnTo>
                        <a:pt x="4" y="48"/>
                      </a:lnTo>
                      <a:lnTo>
                        <a:pt x="4" y="44"/>
                      </a:lnTo>
                      <a:lnTo>
                        <a:pt x="4" y="40"/>
                      </a:lnTo>
                      <a:lnTo>
                        <a:pt x="7" y="40"/>
                      </a:lnTo>
                      <a:lnTo>
                        <a:pt x="11" y="40"/>
                      </a:lnTo>
                      <a:lnTo>
                        <a:pt x="11" y="36"/>
                      </a:lnTo>
                      <a:lnTo>
                        <a:pt x="7" y="36"/>
                      </a:lnTo>
                      <a:lnTo>
                        <a:pt x="4" y="32"/>
                      </a:lnTo>
                      <a:lnTo>
                        <a:pt x="0" y="32"/>
                      </a:lnTo>
                      <a:lnTo>
                        <a:pt x="0" y="28"/>
                      </a:lnTo>
                      <a:lnTo>
                        <a:pt x="0" y="32"/>
                      </a:lnTo>
                      <a:lnTo>
                        <a:pt x="4" y="32"/>
                      </a:lnTo>
                      <a:lnTo>
                        <a:pt x="4" y="28"/>
                      </a:lnTo>
                      <a:lnTo>
                        <a:pt x="4" y="32"/>
                      </a:lnTo>
                      <a:lnTo>
                        <a:pt x="7" y="32"/>
                      </a:lnTo>
                      <a:lnTo>
                        <a:pt x="11" y="32"/>
                      </a:lnTo>
                      <a:lnTo>
                        <a:pt x="11" y="28"/>
                      </a:lnTo>
                      <a:lnTo>
                        <a:pt x="7" y="28"/>
                      </a:lnTo>
                      <a:lnTo>
                        <a:pt x="4" y="28"/>
                      </a:lnTo>
                      <a:lnTo>
                        <a:pt x="7" y="24"/>
                      </a:lnTo>
                      <a:lnTo>
                        <a:pt x="7" y="20"/>
                      </a:lnTo>
                      <a:lnTo>
                        <a:pt x="11" y="20"/>
                      </a:lnTo>
                      <a:lnTo>
                        <a:pt x="11" y="16"/>
                      </a:lnTo>
                      <a:lnTo>
                        <a:pt x="11" y="12"/>
                      </a:lnTo>
                      <a:lnTo>
                        <a:pt x="7" y="12"/>
                      </a:lnTo>
                      <a:lnTo>
                        <a:pt x="11" y="8"/>
                      </a:lnTo>
                      <a:lnTo>
                        <a:pt x="11" y="4"/>
                      </a:lnTo>
                      <a:lnTo>
                        <a:pt x="7" y="4"/>
                      </a:lnTo>
                      <a:lnTo>
                        <a:pt x="11" y="4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noFill/>
                <a:ln w="3175">
                  <a:solidFill>
                    <a:sysClr val="window" lastClr="FFFFFF">
                      <a:lumMod val="65000"/>
                    </a:sysClr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s-PE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879" name="Freeform 70">
                  <a:extLst>
                    <a:ext uri="{FF2B5EF4-FFF2-40B4-BE49-F238E27FC236}">
                      <a16:creationId xmlns:a16="http://schemas.microsoft.com/office/drawing/2014/main" id="{F07CA69E-CC30-4DE4-42C0-19DBD568B75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2" y="1023"/>
                  <a:ext cx="93" cy="90"/>
                </a:xfrm>
                <a:custGeom>
                  <a:avLst/>
                  <a:gdLst>
                    <a:gd name="T0" fmla="*/ 0 w 92"/>
                    <a:gd name="T1" fmla="*/ 77 h 89"/>
                    <a:gd name="T2" fmla="*/ 8 w 92"/>
                    <a:gd name="T3" fmla="*/ 73 h 89"/>
                    <a:gd name="T4" fmla="*/ 11 w 92"/>
                    <a:gd name="T5" fmla="*/ 69 h 89"/>
                    <a:gd name="T6" fmla="*/ 19 w 92"/>
                    <a:gd name="T7" fmla="*/ 69 h 89"/>
                    <a:gd name="T8" fmla="*/ 27 w 92"/>
                    <a:gd name="T9" fmla="*/ 69 h 89"/>
                    <a:gd name="T10" fmla="*/ 23 w 92"/>
                    <a:gd name="T11" fmla="*/ 65 h 89"/>
                    <a:gd name="T12" fmla="*/ 27 w 92"/>
                    <a:gd name="T13" fmla="*/ 61 h 89"/>
                    <a:gd name="T14" fmla="*/ 31 w 92"/>
                    <a:gd name="T15" fmla="*/ 57 h 89"/>
                    <a:gd name="T16" fmla="*/ 34 w 92"/>
                    <a:gd name="T17" fmla="*/ 53 h 89"/>
                    <a:gd name="T18" fmla="*/ 38 w 92"/>
                    <a:gd name="T19" fmla="*/ 49 h 89"/>
                    <a:gd name="T20" fmla="*/ 46 w 92"/>
                    <a:gd name="T21" fmla="*/ 49 h 89"/>
                    <a:gd name="T22" fmla="*/ 46 w 92"/>
                    <a:gd name="T23" fmla="*/ 40 h 89"/>
                    <a:gd name="T24" fmla="*/ 50 w 92"/>
                    <a:gd name="T25" fmla="*/ 36 h 89"/>
                    <a:gd name="T26" fmla="*/ 54 w 92"/>
                    <a:gd name="T27" fmla="*/ 32 h 89"/>
                    <a:gd name="T28" fmla="*/ 57 w 92"/>
                    <a:gd name="T29" fmla="*/ 28 h 89"/>
                    <a:gd name="T30" fmla="*/ 61 w 92"/>
                    <a:gd name="T31" fmla="*/ 20 h 89"/>
                    <a:gd name="T32" fmla="*/ 61 w 92"/>
                    <a:gd name="T33" fmla="*/ 12 h 89"/>
                    <a:gd name="T34" fmla="*/ 57 w 92"/>
                    <a:gd name="T35" fmla="*/ 8 h 89"/>
                    <a:gd name="T36" fmla="*/ 61 w 92"/>
                    <a:gd name="T37" fmla="*/ 4 h 89"/>
                    <a:gd name="T38" fmla="*/ 69 w 92"/>
                    <a:gd name="T39" fmla="*/ 4 h 89"/>
                    <a:gd name="T40" fmla="*/ 73 w 92"/>
                    <a:gd name="T41" fmla="*/ 0 h 89"/>
                    <a:gd name="T42" fmla="*/ 77 w 92"/>
                    <a:gd name="T43" fmla="*/ 4 h 89"/>
                    <a:gd name="T44" fmla="*/ 84 w 92"/>
                    <a:gd name="T45" fmla="*/ 4 h 89"/>
                    <a:gd name="T46" fmla="*/ 84 w 92"/>
                    <a:gd name="T47" fmla="*/ 8 h 89"/>
                    <a:gd name="T48" fmla="*/ 84 w 92"/>
                    <a:gd name="T49" fmla="*/ 12 h 89"/>
                    <a:gd name="T50" fmla="*/ 88 w 92"/>
                    <a:gd name="T51" fmla="*/ 20 h 89"/>
                    <a:gd name="T52" fmla="*/ 88 w 92"/>
                    <a:gd name="T53" fmla="*/ 20 h 89"/>
                    <a:gd name="T54" fmla="*/ 88 w 92"/>
                    <a:gd name="T55" fmla="*/ 28 h 89"/>
                    <a:gd name="T56" fmla="*/ 92 w 92"/>
                    <a:gd name="T57" fmla="*/ 32 h 89"/>
                    <a:gd name="T58" fmla="*/ 92 w 92"/>
                    <a:gd name="T59" fmla="*/ 40 h 89"/>
                    <a:gd name="T60" fmla="*/ 88 w 92"/>
                    <a:gd name="T61" fmla="*/ 49 h 89"/>
                    <a:gd name="T62" fmla="*/ 84 w 92"/>
                    <a:gd name="T63" fmla="*/ 53 h 89"/>
                    <a:gd name="T64" fmla="*/ 80 w 92"/>
                    <a:gd name="T65" fmla="*/ 57 h 89"/>
                    <a:gd name="T66" fmla="*/ 80 w 92"/>
                    <a:gd name="T67" fmla="*/ 65 h 89"/>
                    <a:gd name="T68" fmla="*/ 77 w 92"/>
                    <a:gd name="T69" fmla="*/ 69 h 89"/>
                    <a:gd name="T70" fmla="*/ 77 w 92"/>
                    <a:gd name="T71" fmla="*/ 69 h 89"/>
                    <a:gd name="T72" fmla="*/ 73 w 92"/>
                    <a:gd name="T73" fmla="*/ 73 h 89"/>
                    <a:gd name="T74" fmla="*/ 69 w 92"/>
                    <a:gd name="T75" fmla="*/ 77 h 89"/>
                    <a:gd name="T76" fmla="*/ 65 w 92"/>
                    <a:gd name="T77" fmla="*/ 81 h 89"/>
                    <a:gd name="T78" fmla="*/ 65 w 92"/>
                    <a:gd name="T79" fmla="*/ 81 h 89"/>
                    <a:gd name="T80" fmla="*/ 61 w 92"/>
                    <a:gd name="T81" fmla="*/ 85 h 89"/>
                    <a:gd name="T82" fmla="*/ 61 w 92"/>
                    <a:gd name="T83" fmla="*/ 85 h 89"/>
                    <a:gd name="T84" fmla="*/ 54 w 92"/>
                    <a:gd name="T85" fmla="*/ 81 h 89"/>
                    <a:gd name="T86" fmla="*/ 50 w 92"/>
                    <a:gd name="T87" fmla="*/ 85 h 89"/>
                    <a:gd name="T88" fmla="*/ 46 w 92"/>
                    <a:gd name="T89" fmla="*/ 81 h 89"/>
                    <a:gd name="T90" fmla="*/ 46 w 92"/>
                    <a:gd name="T91" fmla="*/ 81 h 89"/>
                    <a:gd name="T92" fmla="*/ 38 w 92"/>
                    <a:gd name="T93" fmla="*/ 81 h 89"/>
                    <a:gd name="T94" fmla="*/ 38 w 92"/>
                    <a:gd name="T95" fmla="*/ 81 h 89"/>
                    <a:gd name="T96" fmla="*/ 31 w 92"/>
                    <a:gd name="T97" fmla="*/ 81 h 89"/>
                    <a:gd name="T98" fmla="*/ 23 w 92"/>
                    <a:gd name="T99" fmla="*/ 81 h 89"/>
                    <a:gd name="T100" fmla="*/ 19 w 92"/>
                    <a:gd name="T101" fmla="*/ 85 h 89"/>
                    <a:gd name="T102" fmla="*/ 15 w 92"/>
                    <a:gd name="T103" fmla="*/ 81 h 89"/>
                    <a:gd name="T104" fmla="*/ 8 w 92"/>
                    <a:gd name="T105" fmla="*/ 81 h 89"/>
                    <a:gd name="T106" fmla="*/ 8 w 92"/>
                    <a:gd name="T107" fmla="*/ 81 h 89"/>
                    <a:gd name="T108" fmla="*/ 4 w 92"/>
                    <a:gd name="T109" fmla="*/ 77 h 89"/>
                    <a:gd name="T110" fmla="*/ 0 w 92"/>
                    <a:gd name="T111" fmla="*/ 81 h 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92" h="89">
                      <a:moveTo>
                        <a:pt x="0" y="81"/>
                      </a:moveTo>
                      <a:lnTo>
                        <a:pt x="0" y="77"/>
                      </a:lnTo>
                      <a:lnTo>
                        <a:pt x="4" y="77"/>
                      </a:lnTo>
                      <a:lnTo>
                        <a:pt x="8" y="73"/>
                      </a:lnTo>
                      <a:lnTo>
                        <a:pt x="11" y="73"/>
                      </a:lnTo>
                      <a:lnTo>
                        <a:pt x="11" y="69"/>
                      </a:lnTo>
                      <a:lnTo>
                        <a:pt x="15" y="69"/>
                      </a:lnTo>
                      <a:lnTo>
                        <a:pt x="19" y="69"/>
                      </a:lnTo>
                      <a:lnTo>
                        <a:pt x="23" y="69"/>
                      </a:lnTo>
                      <a:lnTo>
                        <a:pt x="27" y="69"/>
                      </a:lnTo>
                      <a:lnTo>
                        <a:pt x="27" y="65"/>
                      </a:lnTo>
                      <a:lnTo>
                        <a:pt x="23" y="65"/>
                      </a:lnTo>
                      <a:lnTo>
                        <a:pt x="27" y="65"/>
                      </a:lnTo>
                      <a:lnTo>
                        <a:pt x="27" y="61"/>
                      </a:lnTo>
                      <a:lnTo>
                        <a:pt x="27" y="57"/>
                      </a:lnTo>
                      <a:lnTo>
                        <a:pt x="31" y="57"/>
                      </a:lnTo>
                      <a:lnTo>
                        <a:pt x="34" y="57"/>
                      </a:lnTo>
                      <a:lnTo>
                        <a:pt x="34" y="53"/>
                      </a:lnTo>
                      <a:lnTo>
                        <a:pt x="38" y="53"/>
                      </a:lnTo>
                      <a:lnTo>
                        <a:pt x="38" y="49"/>
                      </a:lnTo>
                      <a:lnTo>
                        <a:pt x="42" y="49"/>
                      </a:lnTo>
                      <a:lnTo>
                        <a:pt x="46" y="49"/>
                      </a:lnTo>
                      <a:lnTo>
                        <a:pt x="46" y="44"/>
                      </a:lnTo>
                      <a:lnTo>
                        <a:pt x="46" y="40"/>
                      </a:lnTo>
                      <a:lnTo>
                        <a:pt x="50" y="40"/>
                      </a:lnTo>
                      <a:lnTo>
                        <a:pt x="50" y="36"/>
                      </a:lnTo>
                      <a:lnTo>
                        <a:pt x="50" y="32"/>
                      </a:lnTo>
                      <a:lnTo>
                        <a:pt x="54" y="32"/>
                      </a:lnTo>
                      <a:lnTo>
                        <a:pt x="54" y="28"/>
                      </a:lnTo>
                      <a:lnTo>
                        <a:pt x="57" y="28"/>
                      </a:lnTo>
                      <a:lnTo>
                        <a:pt x="57" y="24"/>
                      </a:lnTo>
                      <a:lnTo>
                        <a:pt x="61" y="20"/>
                      </a:lnTo>
                      <a:lnTo>
                        <a:pt x="61" y="16"/>
                      </a:lnTo>
                      <a:lnTo>
                        <a:pt x="61" y="12"/>
                      </a:lnTo>
                      <a:lnTo>
                        <a:pt x="61" y="8"/>
                      </a:lnTo>
                      <a:lnTo>
                        <a:pt x="57" y="8"/>
                      </a:lnTo>
                      <a:lnTo>
                        <a:pt x="57" y="4"/>
                      </a:lnTo>
                      <a:lnTo>
                        <a:pt x="61" y="4"/>
                      </a:lnTo>
                      <a:lnTo>
                        <a:pt x="65" y="4"/>
                      </a:lnTo>
                      <a:lnTo>
                        <a:pt x="69" y="4"/>
                      </a:lnTo>
                      <a:lnTo>
                        <a:pt x="73" y="4"/>
                      </a:lnTo>
                      <a:lnTo>
                        <a:pt x="73" y="0"/>
                      </a:lnTo>
                      <a:lnTo>
                        <a:pt x="73" y="4"/>
                      </a:lnTo>
                      <a:lnTo>
                        <a:pt x="77" y="4"/>
                      </a:lnTo>
                      <a:lnTo>
                        <a:pt x="80" y="4"/>
                      </a:lnTo>
                      <a:lnTo>
                        <a:pt x="84" y="4"/>
                      </a:lnTo>
                      <a:lnTo>
                        <a:pt x="88" y="8"/>
                      </a:lnTo>
                      <a:lnTo>
                        <a:pt x="84" y="8"/>
                      </a:lnTo>
                      <a:lnTo>
                        <a:pt x="88" y="12"/>
                      </a:lnTo>
                      <a:lnTo>
                        <a:pt x="84" y="12"/>
                      </a:lnTo>
                      <a:lnTo>
                        <a:pt x="84" y="16"/>
                      </a:lnTo>
                      <a:lnTo>
                        <a:pt x="88" y="20"/>
                      </a:lnTo>
                      <a:lnTo>
                        <a:pt x="92" y="20"/>
                      </a:lnTo>
                      <a:lnTo>
                        <a:pt x="88" y="20"/>
                      </a:lnTo>
                      <a:lnTo>
                        <a:pt x="88" y="24"/>
                      </a:lnTo>
                      <a:lnTo>
                        <a:pt x="88" y="28"/>
                      </a:lnTo>
                      <a:lnTo>
                        <a:pt x="88" y="32"/>
                      </a:lnTo>
                      <a:lnTo>
                        <a:pt x="92" y="32"/>
                      </a:lnTo>
                      <a:lnTo>
                        <a:pt x="92" y="36"/>
                      </a:lnTo>
                      <a:lnTo>
                        <a:pt x="92" y="40"/>
                      </a:lnTo>
                      <a:lnTo>
                        <a:pt x="92" y="44"/>
                      </a:lnTo>
                      <a:lnTo>
                        <a:pt x="88" y="49"/>
                      </a:lnTo>
                      <a:lnTo>
                        <a:pt x="84" y="49"/>
                      </a:lnTo>
                      <a:lnTo>
                        <a:pt x="84" y="53"/>
                      </a:lnTo>
                      <a:lnTo>
                        <a:pt x="84" y="57"/>
                      </a:lnTo>
                      <a:lnTo>
                        <a:pt x="80" y="57"/>
                      </a:lnTo>
                      <a:lnTo>
                        <a:pt x="80" y="61"/>
                      </a:lnTo>
                      <a:lnTo>
                        <a:pt x="80" y="65"/>
                      </a:lnTo>
                      <a:lnTo>
                        <a:pt x="80" y="69"/>
                      </a:lnTo>
                      <a:lnTo>
                        <a:pt x="77" y="69"/>
                      </a:lnTo>
                      <a:lnTo>
                        <a:pt x="77" y="73"/>
                      </a:lnTo>
                      <a:lnTo>
                        <a:pt x="77" y="69"/>
                      </a:lnTo>
                      <a:lnTo>
                        <a:pt x="77" y="73"/>
                      </a:lnTo>
                      <a:lnTo>
                        <a:pt x="73" y="73"/>
                      </a:lnTo>
                      <a:lnTo>
                        <a:pt x="73" y="77"/>
                      </a:lnTo>
                      <a:lnTo>
                        <a:pt x="69" y="77"/>
                      </a:lnTo>
                      <a:lnTo>
                        <a:pt x="69" y="81"/>
                      </a:lnTo>
                      <a:lnTo>
                        <a:pt x="65" y="81"/>
                      </a:lnTo>
                      <a:lnTo>
                        <a:pt x="69" y="81"/>
                      </a:lnTo>
                      <a:lnTo>
                        <a:pt x="65" y="81"/>
                      </a:lnTo>
                      <a:lnTo>
                        <a:pt x="65" y="85"/>
                      </a:lnTo>
                      <a:lnTo>
                        <a:pt x="61" y="85"/>
                      </a:lnTo>
                      <a:lnTo>
                        <a:pt x="61" y="89"/>
                      </a:lnTo>
                      <a:lnTo>
                        <a:pt x="61" y="85"/>
                      </a:lnTo>
                      <a:lnTo>
                        <a:pt x="57" y="85"/>
                      </a:lnTo>
                      <a:lnTo>
                        <a:pt x="54" y="81"/>
                      </a:lnTo>
                      <a:lnTo>
                        <a:pt x="50" y="81"/>
                      </a:lnTo>
                      <a:lnTo>
                        <a:pt x="50" y="85"/>
                      </a:lnTo>
                      <a:lnTo>
                        <a:pt x="50" y="81"/>
                      </a:lnTo>
                      <a:lnTo>
                        <a:pt x="46" y="81"/>
                      </a:lnTo>
                      <a:lnTo>
                        <a:pt x="50" y="81"/>
                      </a:lnTo>
                      <a:lnTo>
                        <a:pt x="46" y="81"/>
                      </a:lnTo>
                      <a:lnTo>
                        <a:pt x="42" y="81"/>
                      </a:lnTo>
                      <a:lnTo>
                        <a:pt x="38" y="81"/>
                      </a:lnTo>
                      <a:lnTo>
                        <a:pt x="38" y="77"/>
                      </a:lnTo>
                      <a:lnTo>
                        <a:pt x="38" y="81"/>
                      </a:lnTo>
                      <a:lnTo>
                        <a:pt x="34" y="81"/>
                      </a:lnTo>
                      <a:lnTo>
                        <a:pt x="31" y="81"/>
                      </a:lnTo>
                      <a:lnTo>
                        <a:pt x="27" y="81"/>
                      </a:lnTo>
                      <a:lnTo>
                        <a:pt x="23" y="81"/>
                      </a:lnTo>
                      <a:lnTo>
                        <a:pt x="19" y="81"/>
                      </a:lnTo>
                      <a:lnTo>
                        <a:pt x="19" y="85"/>
                      </a:lnTo>
                      <a:lnTo>
                        <a:pt x="15" y="85"/>
                      </a:lnTo>
                      <a:lnTo>
                        <a:pt x="15" y="81"/>
                      </a:lnTo>
                      <a:lnTo>
                        <a:pt x="11" y="81"/>
                      </a:lnTo>
                      <a:lnTo>
                        <a:pt x="8" y="81"/>
                      </a:lnTo>
                      <a:lnTo>
                        <a:pt x="8" y="77"/>
                      </a:lnTo>
                      <a:lnTo>
                        <a:pt x="8" y="81"/>
                      </a:lnTo>
                      <a:lnTo>
                        <a:pt x="4" y="81"/>
                      </a:lnTo>
                      <a:lnTo>
                        <a:pt x="4" y="77"/>
                      </a:lnTo>
                      <a:lnTo>
                        <a:pt x="0" y="77"/>
                      </a:lnTo>
                      <a:lnTo>
                        <a:pt x="0" y="81"/>
                      </a:lnTo>
                      <a:close/>
                    </a:path>
                  </a:pathLst>
                </a:custGeom>
                <a:noFill/>
                <a:ln w="3175">
                  <a:solidFill>
                    <a:sysClr val="window" lastClr="FFFFFF">
                      <a:lumMod val="65000"/>
                    </a:sysClr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s-PE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880" name="Freeform 71">
                  <a:extLst>
                    <a:ext uri="{FF2B5EF4-FFF2-40B4-BE49-F238E27FC236}">
                      <a16:creationId xmlns:a16="http://schemas.microsoft.com/office/drawing/2014/main" id="{263C2F28-4816-16BE-FD07-DF82A1A8235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860" y="1040"/>
                  <a:ext cx="168" cy="145"/>
                </a:xfrm>
                <a:custGeom>
                  <a:avLst/>
                  <a:gdLst>
                    <a:gd name="T0" fmla="*/ 11 w 169"/>
                    <a:gd name="T1" fmla="*/ 65 h 146"/>
                    <a:gd name="T2" fmla="*/ 11 w 169"/>
                    <a:gd name="T3" fmla="*/ 53 h 146"/>
                    <a:gd name="T4" fmla="*/ 11 w 169"/>
                    <a:gd name="T5" fmla="*/ 45 h 146"/>
                    <a:gd name="T6" fmla="*/ 15 w 169"/>
                    <a:gd name="T7" fmla="*/ 37 h 146"/>
                    <a:gd name="T8" fmla="*/ 27 w 169"/>
                    <a:gd name="T9" fmla="*/ 33 h 146"/>
                    <a:gd name="T10" fmla="*/ 34 w 169"/>
                    <a:gd name="T11" fmla="*/ 28 h 146"/>
                    <a:gd name="T12" fmla="*/ 34 w 169"/>
                    <a:gd name="T13" fmla="*/ 16 h 146"/>
                    <a:gd name="T14" fmla="*/ 38 w 169"/>
                    <a:gd name="T15" fmla="*/ 8 h 146"/>
                    <a:gd name="T16" fmla="*/ 46 w 169"/>
                    <a:gd name="T17" fmla="*/ 4 h 146"/>
                    <a:gd name="T18" fmla="*/ 57 w 169"/>
                    <a:gd name="T19" fmla="*/ 0 h 146"/>
                    <a:gd name="T20" fmla="*/ 69 w 169"/>
                    <a:gd name="T21" fmla="*/ 0 h 146"/>
                    <a:gd name="T22" fmla="*/ 73 w 169"/>
                    <a:gd name="T23" fmla="*/ 8 h 146"/>
                    <a:gd name="T24" fmla="*/ 84 w 169"/>
                    <a:gd name="T25" fmla="*/ 8 h 146"/>
                    <a:gd name="T26" fmla="*/ 88 w 169"/>
                    <a:gd name="T27" fmla="*/ 16 h 146"/>
                    <a:gd name="T28" fmla="*/ 88 w 169"/>
                    <a:gd name="T29" fmla="*/ 20 h 146"/>
                    <a:gd name="T30" fmla="*/ 96 w 169"/>
                    <a:gd name="T31" fmla="*/ 28 h 146"/>
                    <a:gd name="T32" fmla="*/ 103 w 169"/>
                    <a:gd name="T33" fmla="*/ 37 h 146"/>
                    <a:gd name="T34" fmla="*/ 107 w 169"/>
                    <a:gd name="T35" fmla="*/ 37 h 146"/>
                    <a:gd name="T36" fmla="*/ 115 w 169"/>
                    <a:gd name="T37" fmla="*/ 33 h 146"/>
                    <a:gd name="T38" fmla="*/ 123 w 169"/>
                    <a:gd name="T39" fmla="*/ 41 h 146"/>
                    <a:gd name="T40" fmla="*/ 126 w 169"/>
                    <a:gd name="T41" fmla="*/ 49 h 146"/>
                    <a:gd name="T42" fmla="*/ 130 w 169"/>
                    <a:gd name="T43" fmla="*/ 57 h 146"/>
                    <a:gd name="T44" fmla="*/ 130 w 169"/>
                    <a:gd name="T45" fmla="*/ 61 h 146"/>
                    <a:gd name="T46" fmla="*/ 134 w 169"/>
                    <a:gd name="T47" fmla="*/ 69 h 146"/>
                    <a:gd name="T48" fmla="*/ 142 w 169"/>
                    <a:gd name="T49" fmla="*/ 77 h 146"/>
                    <a:gd name="T50" fmla="*/ 149 w 169"/>
                    <a:gd name="T51" fmla="*/ 81 h 146"/>
                    <a:gd name="T52" fmla="*/ 157 w 169"/>
                    <a:gd name="T53" fmla="*/ 77 h 146"/>
                    <a:gd name="T54" fmla="*/ 165 w 169"/>
                    <a:gd name="T55" fmla="*/ 73 h 146"/>
                    <a:gd name="T56" fmla="*/ 169 w 169"/>
                    <a:gd name="T57" fmla="*/ 81 h 146"/>
                    <a:gd name="T58" fmla="*/ 169 w 169"/>
                    <a:gd name="T59" fmla="*/ 93 h 146"/>
                    <a:gd name="T60" fmla="*/ 165 w 169"/>
                    <a:gd name="T61" fmla="*/ 101 h 146"/>
                    <a:gd name="T62" fmla="*/ 153 w 169"/>
                    <a:gd name="T63" fmla="*/ 109 h 146"/>
                    <a:gd name="T64" fmla="*/ 146 w 169"/>
                    <a:gd name="T65" fmla="*/ 105 h 146"/>
                    <a:gd name="T66" fmla="*/ 142 w 169"/>
                    <a:gd name="T67" fmla="*/ 105 h 146"/>
                    <a:gd name="T68" fmla="*/ 142 w 169"/>
                    <a:gd name="T69" fmla="*/ 118 h 146"/>
                    <a:gd name="T70" fmla="*/ 138 w 169"/>
                    <a:gd name="T71" fmla="*/ 126 h 146"/>
                    <a:gd name="T72" fmla="*/ 130 w 169"/>
                    <a:gd name="T73" fmla="*/ 130 h 146"/>
                    <a:gd name="T74" fmla="*/ 119 w 169"/>
                    <a:gd name="T75" fmla="*/ 126 h 146"/>
                    <a:gd name="T76" fmla="*/ 111 w 169"/>
                    <a:gd name="T77" fmla="*/ 122 h 146"/>
                    <a:gd name="T78" fmla="*/ 103 w 169"/>
                    <a:gd name="T79" fmla="*/ 126 h 146"/>
                    <a:gd name="T80" fmla="*/ 96 w 169"/>
                    <a:gd name="T81" fmla="*/ 130 h 146"/>
                    <a:gd name="T82" fmla="*/ 84 w 169"/>
                    <a:gd name="T83" fmla="*/ 130 h 146"/>
                    <a:gd name="T84" fmla="*/ 73 w 169"/>
                    <a:gd name="T85" fmla="*/ 126 h 146"/>
                    <a:gd name="T86" fmla="*/ 61 w 169"/>
                    <a:gd name="T87" fmla="*/ 130 h 146"/>
                    <a:gd name="T88" fmla="*/ 54 w 169"/>
                    <a:gd name="T89" fmla="*/ 134 h 146"/>
                    <a:gd name="T90" fmla="*/ 50 w 169"/>
                    <a:gd name="T91" fmla="*/ 142 h 146"/>
                    <a:gd name="T92" fmla="*/ 38 w 169"/>
                    <a:gd name="T93" fmla="*/ 142 h 146"/>
                    <a:gd name="T94" fmla="*/ 34 w 169"/>
                    <a:gd name="T95" fmla="*/ 142 h 146"/>
                    <a:gd name="T96" fmla="*/ 27 w 169"/>
                    <a:gd name="T97" fmla="*/ 146 h 146"/>
                    <a:gd name="T98" fmla="*/ 19 w 169"/>
                    <a:gd name="T99" fmla="*/ 142 h 146"/>
                    <a:gd name="T100" fmla="*/ 19 w 169"/>
                    <a:gd name="T101" fmla="*/ 138 h 146"/>
                    <a:gd name="T102" fmla="*/ 15 w 169"/>
                    <a:gd name="T103" fmla="*/ 130 h 146"/>
                    <a:gd name="T104" fmla="*/ 11 w 169"/>
                    <a:gd name="T105" fmla="*/ 122 h 146"/>
                    <a:gd name="T106" fmla="*/ 4 w 169"/>
                    <a:gd name="T107" fmla="*/ 118 h 146"/>
                    <a:gd name="T108" fmla="*/ 4 w 169"/>
                    <a:gd name="T109" fmla="*/ 113 h 146"/>
                    <a:gd name="T110" fmla="*/ 8 w 169"/>
                    <a:gd name="T111" fmla="*/ 105 h 146"/>
                    <a:gd name="T112" fmla="*/ 4 w 169"/>
                    <a:gd name="T113" fmla="*/ 97 h 146"/>
                    <a:gd name="T114" fmla="*/ 4 w 169"/>
                    <a:gd name="T115" fmla="*/ 85 h 146"/>
                    <a:gd name="T116" fmla="*/ 15 w 169"/>
                    <a:gd name="T117" fmla="*/ 77 h 1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169" h="146">
                      <a:moveTo>
                        <a:pt x="11" y="73"/>
                      </a:moveTo>
                      <a:lnTo>
                        <a:pt x="11" y="69"/>
                      </a:lnTo>
                      <a:lnTo>
                        <a:pt x="11" y="65"/>
                      </a:lnTo>
                      <a:lnTo>
                        <a:pt x="11" y="61"/>
                      </a:lnTo>
                      <a:lnTo>
                        <a:pt x="11" y="57"/>
                      </a:lnTo>
                      <a:lnTo>
                        <a:pt x="11" y="53"/>
                      </a:lnTo>
                      <a:lnTo>
                        <a:pt x="15" y="49"/>
                      </a:lnTo>
                      <a:lnTo>
                        <a:pt x="15" y="45"/>
                      </a:lnTo>
                      <a:lnTo>
                        <a:pt x="11" y="45"/>
                      </a:lnTo>
                      <a:lnTo>
                        <a:pt x="15" y="45"/>
                      </a:lnTo>
                      <a:lnTo>
                        <a:pt x="15" y="41"/>
                      </a:lnTo>
                      <a:lnTo>
                        <a:pt x="15" y="37"/>
                      </a:lnTo>
                      <a:lnTo>
                        <a:pt x="19" y="37"/>
                      </a:lnTo>
                      <a:lnTo>
                        <a:pt x="23" y="37"/>
                      </a:lnTo>
                      <a:lnTo>
                        <a:pt x="27" y="33"/>
                      </a:lnTo>
                      <a:lnTo>
                        <a:pt x="31" y="33"/>
                      </a:lnTo>
                      <a:lnTo>
                        <a:pt x="34" y="33"/>
                      </a:lnTo>
                      <a:lnTo>
                        <a:pt x="34" y="28"/>
                      </a:lnTo>
                      <a:lnTo>
                        <a:pt x="34" y="24"/>
                      </a:lnTo>
                      <a:lnTo>
                        <a:pt x="34" y="20"/>
                      </a:lnTo>
                      <a:lnTo>
                        <a:pt x="34" y="16"/>
                      </a:lnTo>
                      <a:lnTo>
                        <a:pt x="38" y="16"/>
                      </a:lnTo>
                      <a:lnTo>
                        <a:pt x="38" y="12"/>
                      </a:lnTo>
                      <a:lnTo>
                        <a:pt x="38" y="8"/>
                      </a:lnTo>
                      <a:lnTo>
                        <a:pt x="38" y="4"/>
                      </a:lnTo>
                      <a:lnTo>
                        <a:pt x="42" y="4"/>
                      </a:lnTo>
                      <a:lnTo>
                        <a:pt x="46" y="4"/>
                      </a:lnTo>
                      <a:lnTo>
                        <a:pt x="50" y="4"/>
                      </a:lnTo>
                      <a:lnTo>
                        <a:pt x="54" y="0"/>
                      </a:lnTo>
                      <a:lnTo>
                        <a:pt x="57" y="0"/>
                      </a:lnTo>
                      <a:lnTo>
                        <a:pt x="61" y="0"/>
                      </a:lnTo>
                      <a:lnTo>
                        <a:pt x="65" y="0"/>
                      </a:lnTo>
                      <a:lnTo>
                        <a:pt x="69" y="0"/>
                      </a:lnTo>
                      <a:lnTo>
                        <a:pt x="69" y="4"/>
                      </a:lnTo>
                      <a:lnTo>
                        <a:pt x="73" y="4"/>
                      </a:lnTo>
                      <a:lnTo>
                        <a:pt x="73" y="8"/>
                      </a:lnTo>
                      <a:lnTo>
                        <a:pt x="77" y="8"/>
                      </a:lnTo>
                      <a:lnTo>
                        <a:pt x="80" y="8"/>
                      </a:lnTo>
                      <a:lnTo>
                        <a:pt x="84" y="8"/>
                      </a:lnTo>
                      <a:lnTo>
                        <a:pt x="88" y="8"/>
                      </a:lnTo>
                      <a:lnTo>
                        <a:pt x="88" y="12"/>
                      </a:lnTo>
                      <a:lnTo>
                        <a:pt x="88" y="16"/>
                      </a:lnTo>
                      <a:lnTo>
                        <a:pt x="84" y="16"/>
                      </a:lnTo>
                      <a:lnTo>
                        <a:pt x="88" y="16"/>
                      </a:lnTo>
                      <a:lnTo>
                        <a:pt x="88" y="20"/>
                      </a:lnTo>
                      <a:lnTo>
                        <a:pt x="92" y="24"/>
                      </a:lnTo>
                      <a:lnTo>
                        <a:pt x="96" y="24"/>
                      </a:lnTo>
                      <a:lnTo>
                        <a:pt x="96" y="28"/>
                      </a:lnTo>
                      <a:lnTo>
                        <a:pt x="96" y="33"/>
                      </a:lnTo>
                      <a:lnTo>
                        <a:pt x="100" y="37"/>
                      </a:lnTo>
                      <a:lnTo>
                        <a:pt x="103" y="37"/>
                      </a:lnTo>
                      <a:lnTo>
                        <a:pt x="103" y="33"/>
                      </a:lnTo>
                      <a:lnTo>
                        <a:pt x="107" y="33"/>
                      </a:lnTo>
                      <a:lnTo>
                        <a:pt x="107" y="37"/>
                      </a:lnTo>
                      <a:lnTo>
                        <a:pt x="111" y="37"/>
                      </a:lnTo>
                      <a:lnTo>
                        <a:pt x="111" y="33"/>
                      </a:lnTo>
                      <a:lnTo>
                        <a:pt x="115" y="33"/>
                      </a:lnTo>
                      <a:lnTo>
                        <a:pt x="115" y="37"/>
                      </a:lnTo>
                      <a:lnTo>
                        <a:pt x="119" y="41"/>
                      </a:lnTo>
                      <a:lnTo>
                        <a:pt x="123" y="41"/>
                      </a:lnTo>
                      <a:lnTo>
                        <a:pt x="126" y="41"/>
                      </a:lnTo>
                      <a:lnTo>
                        <a:pt x="126" y="45"/>
                      </a:lnTo>
                      <a:lnTo>
                        <a:pt x="126" y="49"/>
                      </a:lnTo>
                      <a:lnTo>
                        <a:pt x="126" y="53"/>
                      </a:lnTo>
                      <a:lnTo>
                        <a:pt x="130" y="53"/>
                      </a:lnTo>
                      <a:lnTo>
                        <a:pt x="130" y="57"/>
                      </a:lnTo>
                      <a:lnTo>
                        <a:pt x="126" y="57"/>
                      </a:lnTo>
                      <a:lnTo>
                        <a:pt x="126" y="61"/>
                      </a:lnTo>
                      <a:lnTo>
                        <a:pt x="130" y="61"/>
                      </a:lnTo>
                      <a:lnTo>
                        <a:pt x="130" y="65"/>
                      </a:lnTo>
                      <a:lnTo>
                        <a:pt x="134" y="65"/>
                      </a:lnTo>
                      <a:lnTo>
                        <a:pt x="134" y="69"/>
                      </a:lnTo>
                      <a:lnTo>
                        <a:pt x="138" y="73"/>
                      </a:lnTo>
                      <a:lnTo>
                        <a:pt x="142" y="73"/>
                      </a:lnTo>
                      <a:lnTo>
                        <a:pt x="142" y="77"/>
                      </a:lnTo>
                      <a:lnTo>
                        <a:pt x="146" y="77"/>
                      </a:lnTo>
                      <a:lnTo>
                        <a:pt x="146" y="81"/>
                      </a:lnTo>
                      <a:lnTo>
                        <a:pt x="149" y="81"/>
                      </a:lnTo>
                      <a:lnTo>
                        <a:pt x="153" y="81"/>
                      </a:lnTo>
                      <a:lnTo>
                        <a:pt x="157" y="81"/>
                      </a:lnTo>
                      <a:lnTo>
                        <a:pt x="157" y="77"/>
                      </a:lnTo>
                      <a:lnTo>
                        <a:pt x="161" y="77"/>
                      </a:lnTo>
                      <a:lnTo>
                        <a:pt x="161" y="73"/>
                      </a:lnTo>
                      <a:lnTo>
                        <a:pt x="165" y="73"/>
                      </a:lnTo>
                      <a:lnTo>
                        <a:pt x="169" y="73"/>
                      </a:lnTo>
                      <a:lnTo>
                        <a:pt x="169" y="77"/>
                      </a:lnTo>
                      <a:lnTo>
                        <a:pt x="169" y="81"/>
                      </a:lnTo>
                      <a:lnTo>
                        <a:pt x="169" y="85"/>
                      </a:lnTo>
                      <a:lnTo>
                        <a:pt x="169" y="89"/>
                      </a:lnTo>
                      <a:lnTo>
                        <a:pt x="169" y="93"/>
                      </a:lnTo>
                      <a:lnTo>
                        <a:pt x="169" y="97"/>
                      </a:lnTo>
                      <a:lnTo>
                        <a:pt x="165" y="97"/>
                      </a:lnTo>
                      <a:lnTo>
                        <a:pt x="165" y="101"/>
                      </a:lnTo>
                      <a:lnTo>
                        <a:pt x="161" y="105"/>
                      </a:lnTo>
                      <a:lnTo>
                        <a:pt x="157" y="105"/>
                      </a:lnTo>
                      <a:lnTo>
                        <a:pt x="153" y="109"/>
                      </a:lnTo>
                      <a:lnTo>
                        <a:pt x="149" y="109"/>
                      </a:lnTo>
                      <a:lnTo>
                        <a:pt x="149" y="105"/>
                      </a:lnTo>
                      <a:lnTo>
                        <a:pt x="146" y="105"/>
                      </a:lnTo>
                      <a:lnTo>
                        <a:pt x="146" y="101"/>
                      </a:lnTo>
                      <a:lnTo>
                        <a:pt x="146" y="105"/>
                      </a:lnTo>
                      <a:lnTo>
                        <a:pt x="142" y="105"/>
                      </a:lnTo>
                      <a:lnTo>
                        <a:pt x="142" y="109"/>
                      </a:lnTo>
                      <a:lnTo>
                        <a:pt x="142" y="113"/>
                      </a:lnTo>
                      <a:lnTo>
                        <a:pt x="142" y="118"/>
                      </a:lnTo>
                      <a:lnTo>
                        <a:pt x="142" y="122"/>
                      </a:lnTo>
                      <a:lnTo>
                        <a:pt x="142" y="126"/>
                      </a:lnTo>
                      <a:lnTo>
                        <a:pt x="138" y="126"/>
                      </a:lnTo>
                      <a:lnTo>
                        <a:pt x="138" y="130"/>
                      </a:lnTo>
                      <a:lnTo>
                        <a:pt x="134" y="130"/>
                      </a:lnTo>
                      <a:lnTo>
                        <a:pt x="130" y="130"/>
                      </a:lnTo>
                      <a:lnTo>
                        <a:pt x="126" y="130"/>
                      </a:lnTo>
                      <a:lnTo>
                        <a:pt x="123" y="126"/>
                      </a:lnTo>
                      <a:lnTo>
                        <a:pt x="119" y="126"/>
                      </a:lnTo>
                      <a:lnTo>
                        <a:pt x="115" y="126"/>
                      </a:lnTo>
                      <a:lnTo>
                        <a:pt x="115" y="122"/>
                      </a:lnTo>
                      <a:lnTo>
                        <a:pt x="111" y="122"/>
                      </a:lnTo>
                      <a:lnTo>
                        <a:pt x="107" y="122"/>
                      </a:lnTo>
                      <a:lnTo>
                        <a:pt x="103" y="122"/>
                      </a:lnTo>
                      <a:lnTo>
                        <a:pt x="103" y="126"/>
                      </a:lnTo>
                      <a:lnTo>
                        <a:pt x="100" y="126"/>
                      </a:lnTo>
                      <a:lnTo>
                        <a:pt x="100" y="130"/>
                      </a:lnTo>
                      <a:lnTo>
                        <a:pt x="96" y="130"/>
                      </a:lnTo>
                      <a:lnTo>
                        <a:pt x="92" y="130"/>
                      </a:lnTo>
                      <a:lnTo>
                        <a:pt x="88" y="130"/>
                      </a:lnTo>
                      <a:lnTo>
                        <a:pt x="84" y="130"/>
                      </a:lnTo>
                      <a:lnTo>
                        <a:pt x="80" y="130"/>
                      </a:lnTo>
                      <a:lnTo>
                        <a:pt x="77" y="126"/>
                      </a:lnTo>
                      <a:lnTo>
                        <a:pt x="73" y="126"/>
                      </a:lnTo>
                      <a:lnTo>
                        <a:pt x="69" y="126"/>
                      </a:lnTo>
                      <a:lnTo>
                        <a:pt x="65" y="130"/>
                      </a:lnTo>
                      <a:lnTo>
                        <a:pt x="61" y="130"/>
                      </a:lnTo>
                      <a:lnTo>
                        <a:pt x="57" y="130"/>
                      </a:lnTo>
                      <a:lnTo>
                        <a:pt x="54" y="130"/>
                      </a:lnTo>
                      <a:lnTo>
                        <a:pt x="54" y="134"/>
                      </a:lnTo>
                      <a:lnTo>
                        <a:pt x="54" y="138"/>
                      </a:lnTo>
                      <a:lnTo>
                        <a:pt x="50" y="138"/>
                      </a:lnTo>
                      <a:lnTo>
                        <a:pt x="50" y="142"/>
                      </a:lnTo>
                      <a:lnTo>
                        <a:pt x="46" y="142"/>
                      </a:lnTo>
                      <a:lnTo>
                        <a:pt x="42" y="142"/>
                      </a:lnTo>
                      <a:lnTo>
                        <a:pt x="38" y="142"/>
                      </a:lnTo>
                      <a:lnTo>
                        <a:pt x="38" y="138"/>
                      </a:lnTo>
                      <a:lnTo>
                        <a:pt x="38" y="142"/>
                      </a:lnTo>
                      <a:lnTo>
                        <a:pt x="34" y="142"/>
                      </a:lnTo>
                      <a:lnTo>
                        <a:pt x="31" y="142"/>
                      </a:lnTo>
                      <a:lnTo>
                        <a:pt x="27" y="142"/>
                      </a:lnTo>
                      <a:lnTo>
                        <a:pt x="27" y="146"/>
                      </a:lnTo>
                      <a:lnTo>
                        <a:pt x="23" y="146"/>
                      </a:lnTo>
                      <a:lnTo>
                        <a:pt x="19" y="146"/>
                      </a:lnTo>
                      <a:lnTo>
                        <a:pt x="19" y="142"/>
                      </a:lnTo>
                      <a:lnTo>
                        <a:pt x="19" y="138"/>
                      </a:lnTo>
                      <a:lnTo>
                        <a:pt x="15" y="138"/>
                      </a:lnTo>
                      <a:lnTo>
                        <a:pt x="19" y="138"/>
                      </a:lnTo>
                      <a:lnTo>
                        <a:pt x="19" y="134"/>
                      </a:lnTo>
                      <a:lnTo>
                        <a:pt x="15" y="134"/>
                      </a:lnTo>
                      <a:lnTo>
                        <a:pt x="15" y="130"/>
                      </a:lnTo>
                      <a:lnTo>
                        <a:pt x="15" y="126"/>
                      </a:lnTo>
                      <a:lnTo>
                        <a:pt x="11" y="126"/>
                      </a:lnTo>
                      <a:lnTo>
                        <a:pt x="11" y="122"/>
                      </a:lnTo>
                      <a:lnTo>
                        <a:pt x="8" y="122"/>
                      </a:lnTo>
                      <a:lnTo>
                        <a:pt x="8" y="118"/>
                      </a:lnTo>
                      <a:lnTo>
                        <a:pt x="4" y="118"/>
                      </a:lnTo>
                      <a:lnTo>
                        <a:pt x="0" y="118"/>
                      </a:lnTo>
                      <a:lnTo>
                        <a:pt x="4" y="118"/>
                      </a:lnTo>
                      <a:lnTo>
                        <a:pt x="4" y="113"/>
                      </a:lnTo>
                      <a:lnTo>
                        <a:pt x="4" y="109"/>
                      </a:lnTo>
                      <a:lnTo>
                        <a:pt x="8" y="109"/>
                      </a:lnTo>
                      <a:lnTo>
                        <a:pt x="8" y="105"/>
                      </a:lnTo>
                      <a:lnTo>
                        <a:pt x="8" y="101"/>
                      </a:lnTo>
                      <a:lnTo>
                        <a:pt x="4" y="101"/>
                      </a:lnTo>
                      <a:lnTo>
                        <a:pt x="4" y="97"/>
                      </a:lnTo>
                      <a:lnTo>
                        <a:pt x="0" y="93"/>
                      </a:lnTo>
                      <a:lnTo>
                        <a:pt x="0" y="89"/>
                      </a:lnTo>
                      <a:lnTo>
                        <a:pt x="4" y="85"/>
                      </a:lnTo>
                      <a:lnTo>
                        <a:pt x="8" y="81"/>
                      </a:lnTo>
                      <a:lnTo>
                        <a:pt x="11" y="81"/>
                      </a:lnTo>
                      <a:lnTo>
                        <a:pt x="15" y="77"/>
                      </a:lnTo>
                      <a:lnTo>
                        <a:pt x="15" y="73"/>
                      </a:lnTo>
                      <a:lnTo>
                        <a:pt x="11" y="73"/>
                      </a:lnTo>
                      <a:close/>
                    </a:path>
                  </a:pathLst>
                </a:custGeom>
                <a:noFill/>
                <a:ln w="3175">
                  <a:solidFill>
                    <a:sysClr val="window" lastClr="FFFFFF">
                      <a:lumMod val="65000"/>
                    </a:sysClr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s-PE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881" name="Freeform 72">
                  <a:extLst>
                    <a:ext uri="{FF2B5EF4-FFF2-40B4-BE49-F238E27FC236}">
                      <a16:creationId xmlns:a16="http://schemas.microsoft.com/office/drawing/2014/main" id="{0DADE392-ED55-9586-D50C-B1A5E4D2F5D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406" y="1043"/>
                  <a:ext cx="330" cy="405"/>
                </a:xfrm>
                <a:custGeom>
                  <a:avLst/>
                  <a:gdLst>
                    <a:gd name="T0" fmla="*/ 146 w 330"/>
                    <a:gd name="T1" fmla="*/ 20 h 405"/>
                    <a:gd name="T2" fmla="*/ 154 w 330"/>
                    <a:gd name="T3" fmla="*/ 41 h 405"/>
                    <a:gd name="T4" fmla="*/ 161 w 330"/>
                    <a:gd name="T5" fmla="*/ 57 h 405"/>
                    <a:gd name="T6" fmla="*/ 173 w 330"/>
                    <a:gd name="T7" fmla="*/ 69 h 405"/>
                    <a:gd name="T8" fmla="*/ 184 w 330"/>
                    <a:gd name="T9" fmla="*/ 81 h 405"/>
                    <a:gd name="T10" fmla="*/ 196 w 330"/>
                    <a:gd name="T11" fmla="*/ 93 h 405"/>
                    <a:gd name="T12" fmla="*/ 215 w 330"/>
                    <a:gd name="T13" fmla="*/ 101 h 405"/>
                    <a:gd name="T14" fmla="*/ 230 w 330"/>
                    <a:gd name="T15" fmla="*/ 118 h 405"/>
                    <a:gd name="T16" fmla="*/ 246 w 330"/>
                    <a:gd name="T17" fmla="*/ 126 h 405"/>
                    <a:gd name="T18" fmla="*/ 265 w 330"/>
                    <a:gd name="T19" fmla="*/ 134 h 405"/>
                    <a:gd name="T20" fmla="*/ 284 w 330"/>
                    <a:gd name="T21" fmla="*/ 138 h 405"/>
                    <a:gd name="T22" fmla="*/ 299 w 330"/>
                    <a:gd name="T23" fmla="*/ 150 h 405"/>
                    <a:gd name="T24" fmla="*/ 307 w 330"/>
                    <a:gd name="T25" fmla="*/ 170 h 405"/>
                    <a:gd name="T26" fmla="*/ 322 w 330"/>
                    <a:gd name="T27" fmla="*/ 182 h 405"/>
                    <a:gd name="T28" fmla="*/ 326 w 330"/>
                    <a:gd name="T29" fmla="*/ 203 h 405"/>
                    <a:gd name="T30" fmla="*/ 330 w 330"/>
                    <a:gd name="T31" fmla="*/ 223 h 405"/>
                    <a:gd name="T32" fmla="*/ 315 w 330"/>
                    <a:gd name="T33" fmla="*/ 231 h 405"/>
                    <a:gd name="T34" fmla="*/ 303 w 330"/>
                    <a:gd name="T35" fmla="*/ 247 h 405"/>
                    <a:gd name="T36" fmla="*/ 288 w 330"/>
                    <a:gd name="T37" fmla="*/ 259 h 405"/>
                    <a:gd name="T38" fmla="*/ 269 w 330"/>
                    <a:gd name="T39" fmla="*/ 263 h 405"/>
                    <a:gd name="T40" fmla="*/ 257 w 330"/>
                    <a:gd name="T41" fmla="*/ 275 h 405"/>
                    <a:gd name="T42" fmla="*/ 242 w 330"/>
                    <a:gd name="T43" fmla="*/ 283 h 405"/>
                    <a:gd name="T44" fmla="*/ 223 w 330"/>
                    <a:gd name="T45" fmla="*/ 292 h 405"/>
                    <a:gd name="T46" fmla="*/ 207 w 330"/>
                    <a:gd name="T47" fmla="*/ 312 h 405"/>
                    <a:gd name="T48" fmla="*/ 188 w 330"/>
                    <a:gd name="T49" fmla="*/ 320 h 405"/>
                    <a:gd name="T50" fmla="*/ 173 w 330"/>
                    <a:gd name="T51" fmla="*/ 332 h 405"/>
                    <a:gd name="T52" fmla="*/ 154 w 330"/>
                    <a:gd name="T53" fmla="*/ 336 h 405"/>
                    <a:gd name="T54" fmla="*/ 135 w 330"/>
                    <a:gd name="T55" fmla="*/ 340 h 405"/>
                    <a:gd name="T56" fmla="*/ 119 w 330"/>
                    <a:gd name="T57" fmla="*/ 340 h 405"/>
                    <a:gd name="T58" fmla="*/ 108 w 330"/>
                    <a:gd name="T59" fmla="*/ 356 h 405"/>
                    <a:gd name="T60" fmla="*/ 96 w 330"/>
                    <a:gd name="T61" fmla="*/ 368 h 405"/>
                    <a:gd name="T62" fmla="*/ 73 w 330"/>
                    <a:gd name="T63" fmla="*/ 368 h 405"/>
                    <a:gd name="T64" fmla="*/ 66 w 330"/>
                    <a:gd name="T65" fmla="*/ 377 h 405"/>
                    <a:gd name="T66" fmla="*/ 50 w 330"/>
                    <a:gd name="T67" fmla="*/ 385 h 405"/>
                    <a:gd name="T68" fmla="*/ 39 w 330"/>
                    <a:gd name="T69" fmla="*/ 401 h 405"/>
                    <a:gd name="T70" fmla="*/ 31 w 330"/>
                    <a:gd name="T71" fmla="*/ 385 h 405"/>
                    <a:gd name="T72" fmla="*/ 39 w 330"/>
                    <a:gd name="T73" fmla="*/ 364 h 405"/>
                    <a:gd name="T74" fmla="*/ 20 w 330"/>
                    <a:gd name="T75" fmla="*/ 360 h 405"/>
                    <a:gd name="T76" fmla="*/ 0 w 330"/>
                    <a:gd name="T77" fmla="*/ 344 h 405"/>
                    <a:gd name="T78" fmla="*/ 8 w 330"/>
                    <a:gd name="T79" fmla="*/ 324 h 405"/>
                    <a:gd name="T80" fmla="*/ 8 w 330"/>
                    <a:gd name="T81" fmla="*/ 308 h 405"/>
                    <a:gd name="T82" fmla="*/ 0 w 330"/>
                    <a:gd name="T83" fmla="*/ 288 h 405"/>
                    <a:gd name="T84" fmla="*/ 16 w 330"/>
                    <a:gd name="T85" fmla="*/ 267 h 405"/>
                    <a:gd name="T86" fmla="*/ 27 w 330"/>
                    <a:gd name="T87" fmla="*/ 251 h 405"/>
                    <a:gd name="T88" fmla="*/ 46 w 330"/>
                    <a:gd name="T89" fmla="*/ 247 h 405"/>
                    <a:gd name="T90" fmla="*/ 66 w 330"/>
                    <a:gd name="T91" fmla="*/ 243 h 405"/>
                    <a:gd name="T92" fmla="*/ 73 w 330"/>
                    <a:gd name="T93" fmla="*/ 227 h 405"/>
                    <a:gd name="T94" fmla="*/ 92 w 330"/>
                    <a:gd name="T95" fmla="*/ 223 h 405"/>
                    <a:gd name="T96" fmla="*/ 112 w 330"/>
                    <a:gd name="T97" fmla="*/ 219 h 405"/>
                    <a:gd name="T98" fmla="*/ 135 w 330"/>
                    <a:gd name="T99" fmla="*/ 215 h 405"/>
                    <a:gd name="T100" fmla="*/ 146 w 330"/>
                    <a:gd name="T101" fmla="*/ 199 h 405"/>
                    <a:gd name="T102" fmla="*/ 158 w 330"/>
                    <a:gd name="T103" fmla="*/ 182 h 405"/>
                    <a:gd name="T104" fmla="*/ 177 w 330"/>
                    <a:gd name="T105" fmla="*/ 174 h 405"/>
                    <a:gd name="T106" fmla="*/ 184 w 330"/>
                    <a:gd name="T107" fmla="*/ 154 h 405"/>
                    <a:gd name="T108" fmla="*/ 188 w 330"/>
                    <a:gd name="T109" fmla="*/ 130 h 405"/>
                    <a:gd name="T110" fmla="*/ 169 w 330"/>
                    <a:gd name="T111" fmla="*/ 126 h 405"/>
                    <a:gd name="T112" fmla="*/ 161 w 330"/>
                    <a:gd name="T113" fmla="*/ 105 h 405"/>
                    <a:gd name="T114" fmla="*/ 161 w 330"/>
                    <a:gd name="T115" fmla="*/ 81 h 405"/>
                    <a:gd name="T116" fmla="*/ 154 w 330"/>
                    <a:gd name="T117" fmla="*/ 65 h 405"/>
                    <a:gd name="T118" fmla="*/ 146 w 330"/>
                    <a:gd name="T119" fmla="*/ 49 h 405"/>
                    <a:gd name="T120" fmla="*/ 138 w 330"/>
                    <a:gd name="T121" fmla="*/ 29 h 405"/>
                    <a:gd name="T122" fmla="*/ 138 w 330"/>
                    <a:gd name="T123" fmla="*/ 4 h 40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330" h="405">
                      <a:moveTo>
                        <a:pt x="138" y="0"/>
                      </a:moveTo>
                      <a:lnTo>
                        <a:pt x="142" y="4"/>
                      </a:lnTo>
                      <a:lnTo>
                        <a:pt x="146" y="8"/>
                      </a:lnTo>
                      <a:lnTo>
                        <a:pt x="146" y="12"/>
                      </a:lnTo>
                      <a:lnTo>
                        <a:pt x="146" y="16"/>
                      </a:lnTo>
                      <a:lnTo>
                        <a:pt x="146" y="20"/>
                      </a:lnTo>
                      <a:lnTo>
                        <a:pt x="146" y="24"/>
                      </a:lnTo>
                      <a:lnTo>
                        <a:pt x="150" y="24"/>
                      </a:lnTo>
                      <a:lnTo>
                        <a:pt x="150" y="29"/>
                      </a:lnTo>
                      <a:lnTo>
                        <a:pt x="150" y="33"/>
                      </a:lnTo>
                      <a:lnTo>
                        <a:pt x="154" y="37"/>
                      </a:lnTo>
                      <a:lnTo>
                        <a:pt x="154" y="41"/>
                      </a:lnTo>
                      <a:lnTo>
                        <a:pt x="158" y="41"/>
                      </a:lnTo>
                      <a:lnTo>
                        <a:pt x="158" y="45"/>
                      </a:lnTo>
                      <a:lnTo>
                        <a:pt x="158" y="49"/>
                      </a:lnTo>
                      <a:lnTo>
                        <a:pt x="161" y="49"/>
                      </a:lnTo>
                      <a:lnTo>
                        <a:pt x="161" y="53"/>
                      </a:lnTo>
                      <a:lnTo>
                        <a:pt x="161" y="57"/>
                      </a:lnTo>
                      <a:lnTo>
                        <a:pt x="165" y="57"/>
                      </a:lnTo>
                      <a:lnTo>
                        <a:pt x="165" y="61"/>
                      </a:lnTo>
                      <a:lnTo>
                        <a:pt x="169" y="61"/>
                      </a:lnTo>
                      <a:lnTo>
                        <a:pt x="169" y="65"/>
                      </a:lnTo>
                      <a:lnTo>
                        <a:pt x="169" y="69"/>
                      </a:lnTo>
                      <a:lnTo>
                        <a:pt x="173" y="69"/>
                      </a:lnTo>
                      <a:lnTo>
                        <a:pt x="173" y="73"/>
                      </a:lnTo>
                      <a:lnTo>
                        <a:pt x="177" y="73"/>
                      </a:lnTo>
                      <a:lnTo>
                        <a:pt x="177" y="77"/>
                      </a:lnTo>
                      <a:lnTo>
                        <a:pt x="181" y="77"/>
                      </a:lnTo>
                      <a:lnTo>
                        <a:pt x="181" y="81"/>
                      </a:lnTo>
                      <a:lnTo>
                        <a:pt x="184" y="81"/>
                      </a:lnTo>
                      <a:lnTo>
                        <a:pt x="184" y="85"/>
                      </a:lnTo>
                      <a:lnTo>
                        <a:pt x="188" y="85"/>
                      </a:lnTo>
                      <a:lnTo>
                        <a:pt x="188" y="89"/>
                      </a:lnTo>
                      <a:lnTo>
                        <a:pt x="192" y="89"/>
                      </a:lnTo>
                      <a:lnTo>
                        <a:pt x="196" y="89"/>
                      </a:lnTo>
                      <a:lnTo>
                        <a:pt x="196" y="93"/>
                      </a:lnTo>
                      <a:lnTo>
                        <a:pt x="200" y="93"/>
                      </a:lnTo>
                      <a:lnTo>
                        <a:pt x="204" y="93"/>
                      </a:lnTo>
                      <a:lnTo>
                        <a:pt x="204" y="97"/>
                      </a:lnTo>
                      <a:lnTo>
                        <a:pt x="207" y="97"/>
                      </a:lnTo>
                      <a:lnTo>
                        <a:pt x="211" y="101"/>
                      </a:lnTo>
                      <a:lnTo>
                        <a:pt x="215" y="101"/>
                      </a:lnTo>
                      <a:lnTo>
                        <a:pt x="215" y="105"/>
                      </a:lnTo>
                      <a:lnTo>
                        <a:pt x="219" y="109"/>
                      </a:lnTo>
                      <a:lnTo>
                        <a:pt x="223" y="114"/>
                      </a:lnTo>
                      <a:lnTo>
                        <a:pt x="227" y="114"/>
                      </a:lnTo>
                      <a:lnTo>
                        <a:pt x="227" y="118"/>
                      </a:lnTo>
                      <a:lnTo>
                        <a:pt x="230" y="118"/>
                      </a:lnTo>
                      <a:lnTo>
                        <a:pt x="234" y="118"/>
                      </a:lnTo>
                      <a:lnTo>
                        <a:pt x="234" y="122"/>
                      </a:lnTo>
                      <a:lnTo>
                        <a:pt x="238" y="122"/>
                      </a:lnTo>
                      <a:lnTo>
                        <a:pt x="242" y="122"/>
                      </a:lnTo>
                      <a:lnTo>
                        <a:pt x="242" y="126"/>
                      </a:lnTo>
                      <a:lnTo>
                        <a:pt x="246" y="126"/>
                      </a:lnTo>
                      <a:lnTo>
                        <a:pt x="250" y="126"/>
                      </a:lnTo>
                      <a:lnTo>
                        <a:pt x="250" y="130"/>
                      </a:lnTo>
                      <a:lnTo>
                        <a:pt x="253" y="130"/>
                      </a:lnTo>
                      <a:lnTo>
                        <a:pt x="257" y="134"/>
                      </a:lnTo>
                      <a:lnTo>
                        <a:pt x="261" y="134"/>
                      </a:lnTo>
                      <a:lnTo>
                        <a:pt x="265" y="134"/>
                      </a:lnTo>
                      <a:lnTo>
                        <a:pt x="269" y="134"/>
                      </a:lnTo>
                      <a:lnTo>
                        <a:pt x="273" y="134"/>
                      </a:lnTo>
                      <a:lnTo>
                        <a:pt x="273" y="138"/>
                      </a:lnTo>
                      <a:lnTo>
                        <a:pt x="276" y="138"/>
                      </a:lnTo>
                      <a:lnTo>
                        <a:pt x="280" y="138"/>
                      </a:lnTo>
                      <a:lnTo>
                        <a:pt x="284" y="138"/>
                      </a:lnTo>
                      <a:lnTo>
                        <a:pt x="288" y="138"/>
                      </a:lnTo>
                      <a:lnTo>
                        <a:pt x="288" y="142"/>
                      </a:lnTo>
                      <a:lnTo>
                        <a:pt x="292" y="142"/>
                      </a:lnTo>
                      <a:lnTo>
                        <a:pt x="296" y="146"/>
                      </a:lnTo>
                      <a:lnTo>
                        <a:pt x="296" y="150"/>
                      </a:lnTo>
                      <a:lnTo>
                        <a:pt x="299" y="150"/>
                      </a:lnTo>
                      <a:lnTo>
                        <a:pt x="299" y="154"/>
                      </a:lnTo>
                      <a:lnTo>
                        <a:pt x="299" y="158"/>
                      </a:lnTo>
                      <a:lnTo>
                        <a:pt x="303" y="162"/>
                      </a:lnTo>
                      <a:lnTo>
                        <a:pt x="303" y="166"/>
                      </a:lnTo>
                      <a:lnTo>
                        <a:pt x="307" y="166"/>
                      </a:lnTo>
                      <a:lnTo>
                        <a:pt x="307" y="170"/>
                      </a:lnTo>
                      <a:lnTo>
                        <a:pt x="311" y="170"/>
                      </a:lnTo>
                      <a:lnTo>
                        <a:pt x="315" y="170"/>
                      </a:lnTo>
                      <a:lnTo>
                        <a:pt x="315" y="174"/>
                      </a:lnTo>
                      <a:lnTo>
                        <a:pt x="319" y="174"/>
                      </a:lnTo>
                      <a:lnTo>
                        <a:pt x="322" y="178"/>
                      </a:lnTo>
                      <a:lnTo>
                        <a:pt x="322" y="182"/>
                      </a:lnTo>
                      <a:lnTo>
                        <a:pt x="326" y="182"/>
                      </a:lnTo>
                      <a:lnTo>
                        <a:pt x="326" y="186"/>
                      </a:lnTo>
                      <a:lnTo>
                        <a:pt x="326" y="190"/>
                      </a:lnTo>
                      <a:lnTo>
                        <a:pt x="326" y="194"/>
                      </a:lnTo>
                      <a:lnTo>
                        <a:pt x="326" y="199"/>
                      </a:lnTo>
                      <a:lnTo>
                        <a:pt x="326" y="203"/>
                      </a:lnTo>
                      <a:lnTo>
                        <a:pt x="322" y="207"/>
                      </a:lnTo>
                      <a:lnTo>
                        <a:pt x="326" y="211"/>
                      </a:lnTo>
                      <a:lnTo>
                        <a:pt x="326" y="215"/>
                      </a:lnTo>
                      <a:lnTo>
                        <a:pt x="326" y="219"/>
                      </a:lnTo>
                      <a:lnTo>
                        <a:pt x="326" y="223"/>
                      </a:lnTo>
                      <a:lnTo>
                        <a:pt x="330" y="223"/>
                      </a:lnTo>
                      <a:lnTo>
                        <a:pt x="326" y="223"/>
                      </a:lnTo>
                      <a:lnTo>
                        <a:pt x="326" y="227"/>
                      </a:lnTo>
                      <a:lnTo>
                        <a:pt x="322" y="227"/>
                      </a:lnTo>
                      <a:lnTo>
                        <a:pt x="322" y="231"/>
                      </a:lnTo>
                      <a:lnTo>
                        <a:pt x="319" y="231"/>
                      </a:lnTo>
                      <a:lnTo>
                        <a:pt x="315" y="231"/>
                      </a:lnTo>
                      <a:lnTo>
                        <a:pt x="315" y="235"/>
                      </a:lnTo>
                      <a:lnTo>
                        <a:pt x="311" y="235"/>
                      </a:lnTo>
                      <a:lnTo>
                        <a:pt x="307" y="239"/>
                      </a:lnTo>
                      <a:lnTo>
                        <a:pt x="307" y="243"/>
                      </a:lnTo>
                      <a:lnTo>
                        <a:pt x="303" y="243"/>
                      </a:lnTo>
                      <a:lnTo>
                        <a:pt x="303" y="247"/>
                      </a:lnTo>
                      <a:lnTo>
                        <a:pt x="303" y="251"/>
                      </a:lnTo>
                      <a:lnTo>
                        <a:pt x="299" y="255"/>
                      </a:lnTo>
                      <a:lnTo>
                        <a:pt x="296" y="255"/>
                      </a:lnTo>
                      <a:lnTo>
                        <a:pt x="296" y="259"/>
                      </a:lnTo>
                      <a:lnTo>
                        <a:pt x="292" y="259"/>
                      </a:lnTo>
                      <a:lnTo>
                        <a:pt x="288" y="259"/>
                      </a:lnTo>
                      <a:lnTo>
                        <a:pt x="288" y="263"/>
                      </a:lnTo>
                      <a:lnTo>
                        <a:pt x="284" y="263"/>
                      </a:lnTo>
                      <a:lnTo>
                        <a:pt x="280" y="263"/>
                      </a:lnTo>
                      <a:lnTo>
                        <a:pt x="276" y="263"/>
                      </a:lnTo>
                      <a:lnTo>
                        <a:pt x="273" y="263"/>
                      </a:lnTo>
                      <a:lnTo>
                        <a:pt x="269" y="263"/>
                      </a:lnTo>
                      <a:lnTo>
                        <a:pt x="269" y="267"/>
                      </a:lnTo>
                      <a:lnTo>
                        <a:pt x="265" y="267"/>
                      </a:lnTo>
                      <a:lnTo>
                        <a:pt x="265" y="271"/>
                      </a:lnTo>
                      <a:lnTo>
                        <a:pt x="261" y="271"/>
                      </a:lnTo>
                      <a:lnTo>
                        <a:pt x="261" y="275"/>
                      </a:lnTo>
                      <a:lnTo>
                        <a:pt x="257" y="275"/>
                      </a:lnTo>
                      <a:lnTo>
                        <a:pt x="257" y="279"/>
                      </a:lnTo>
                      <a:lnTo>
                        <a:pt x="253" y="279"/>
                      </a:lnTo>
                      <a:lnTo>
                        <a:pt x="250" y="279"/>
                      </a:lnTo>
                      <a:lnTo>
                        <a:pt x="246" y="279"/>
                      </a:lnTo>
                      <a:lnTo>
                        <a:pt x="242" y="279"/>
                      </a:lnTo>
                      <a:lnTo>
                        <a:pt x="242" y="283"/>
                      </a:lnTo>
                      <a:lnTo>
                        <a:pt x="238" y="283"/>
                      </a:lnTo>
                      <a:lnTo>
                        <a:pt x="238" y="288"/>
                      </a:lnTo>
                      <a:lnTo>
                        <a:pt x="234" y="288"/>
                      </a:lnTo>
                      <a:lnTo>
                        <a:pt x="230" y="292"/>
                      </a:lnTo>
                      <a:lnTo>
                        <a:pt x="227" y="292"/>
                      </a:lnTo>
                      <a:lnTo>
                        <a:pt x="223" y="292"/>
                      </a:lnTo>
                      <a:lnTo>
                        <a:pt x="223" y="296"/>
                      </a:lnTo>
                      <a:lnTo>
                        <a:pt x="219" y="296"/>
                      </a:lnTo>
                      <a:lnTo>
                        <a:pt x="215" y="300"/>
                      </a:lnTo>
                      <a:lnTo>
                        <a:pt x="211" y="304"/>
                      </a:lnTo>
                      <a:lnTo>
                        <a:pt x="207" y="308"/>
                      </a:lnTo>
                      <a:lnTo>
                        <a:pt x="207" y="312"/>
                      </a:lnTo>
                      <a:lnTo>
                        <a:pt x="204" y="312"/>
                      </a:lnTo>
                      <a:lnTo>
                        <a:pt x="204" y="316"/>
                      </a:lnTo>
                      <a:lnTo>
                        <a:pt x="200" y="316"/>
                      </a:lnTo>
                      <a:lnTo>
                        <a:pt x="196" y="320"/>
                      </a:lnTo>
                      <a:lnTo>
                        <a:pt x="192" y="320"/>
                      </a:lnTo>
                      <a:lnTo>
                        <a:pt x="188" y="320"/>
                      </a:lnTo>
                      <a:lnTo>
                        <a:pt x="184" y="320"/>
                      </a:lnTo>
                      <a:lnTo>
                        <a:pt x="184" y="324"/>
                      </a:lnTo>
                      <a:lnTo>
                        <a:pt x="181" y="324"/>
                      </a:lnTo>
                      <a:lnTo>
                        <a:pt x="181" y="328"/>
                      </a:lnTo>
                      <a:lnTo>
                        <a:pt x="177" y="328"/>
                      </a:lnTo>
                      <a:lnTo>
                        <a:pt x="173" y="332"/>
                      </a:lnTo>
                      <a:lnTo>
                        <a:pt x="169" y="332"/>
                      </a:lnTo>
                      <a:lnTo>
                        <a:pt x="169" y="336"/>
                      </a:lnTo>
                      <a:lnTo>
                        <a:pt x="165" y="336"/>
                      </a:lnTo>
                      <a:lnTo>
                        <a:pt x="161" y="336"/>
                      </a:lnTo>
                      <a:lnTo>
                        <a:pt x="158" y="336"/>
                      </a:lnTo>
                      <a:lnTo>
                        <a:pt x="154" y="336"/>
                      </a:lnTo>
                      <a:lnTo>
                        <a:pt x="150" y="336"/>
                      </a:lnTo>
                      <a:lnTo>
                        <a:pt x="150" y="340"/>
                      </a:lnTo>
                      <a:lnTo>
                        <a:pt x="146" y="340"/>
                      </a:lnTo>
                      <a:lnTo>
                        <a:pt x="142" y="340"/>
                      </a:lnTo>
                      <a:lnTo>
                        <a:pt x="138" y="340"/>
                      </a:lnTo>
                      <a:lnTo>
                        <a:pt x="135" y="340"/>
                      </a:lnTo>
                      <a:lnTo>
                        <a:pt x="135" y="336"/>
                      </a:lnTo>
                      <a:lnTo>
                        <a:pt x="131" y="336"/>
                      </a:lnTo>
                      <a:lnTo>
                        <a:pt x="127" y="336"/>
                      </a:lnTo>
                      <a:lnTo>
                        <a:pt x="123" y="336"/>
                      </a:lnTo>
                      <a:lnTo>
                        <a:pt x="123" y="340"/>
                      </a:lnTo>
                      <a:lnTo>
                        <a:pt x="119" y="340"/>
                      </a:lnTo>
                      <a:lnTo>
                        <a:pt x="115" y="340"/>
                      </a:lnTo>
                      <a:lnTo>
                        <a:pt x="115" y="344"/>
                      </a:lnTo>
                      <a:lnTo>
                        <a:pt x="112" y="344"/>
                      </a:lnTo>
                      <a:lnTo>
                        <a:pt x="112" y="348"/>
                      </a:lnTo>
                      <a:lnTo>
                        <a:pt x="108" y="352"/>
                      </a:lnTo>
                      <a:lnTo>
                        <a:pt x="108" y="356"/>
                      </a:lnTo>
                      <a:lnTo>
                        <a:pt x="104" y="356"/>
                      </a:lnTo>
                      <a:lnTo>
                        <a:pt x="104" y="360"/>
                      </a:lnTo>
                      <a:lnTo>
                        <a:pt x="100" y="360"/>
                      </a:lnTo>
                      <a:lnTo>
                        <a:pt x="100" y="364"/>
                      </a:lnTo>
                      <a:lnTo>
                        <a:pt x="96" y="364"/>
                      </a:lnTo>
                      <a:lnTo>
                        <a:pt x="96" y="368"/>
                      </a:lnTo>
                      <a:lnTo>
                        <a:pt x="92" y="368"/>
                      </a:lnTo>
                      <a:lnTo>
                        <a:pt x="89" y="368"/>
                      </a:lnTo>
                      <a:lnTo>
                        <a:pt x="85" y="368"/>
                      </a:lnTo>
                      <a:lnTo>
                        <a:pt x="81" y="368"/>
                      </a:lnTo>
                      <a:lnTo>
                        <a:pt x="77" y="368"/>
                      </a:lnTo>
                      <a:lnTo>
                        <a:pt x="73" y="368"/>
                      </a:lnTo>
                      <a:lnTo>
                        <a:pt x="69" y="368"/>
                      </a:lnTo>
                      <a:lnTo>
                        <a:pt x="69" y="373"/>
                      </a:lnTo>
                      <a:lnTo>
                        <a:pt x="66" y="373"/>
                      </a:lnTo>
                      <a:lnTo>
                        <a:pt x="66" y="377"/>
                      </a:lnTo>
                      <a:lnTo>
                        <a:pt x="66" y="373"/>
                      </a:lnTo>
                      <a:lnTo>
                        <a:pt x="66" y="377"/>
                      </a:lnTo>
                      <a:lnTo>
                        <a:pt x="62" y="377"/>
                      </a:lnTo>
                      <a:lnTo>
                        <a:pt x="58" y="377"/>
                      </a:lnTo>
                      <a:lnTo>
                        <a:pt x="54" y="377"/>
                      </a:lnTo>
                      <a:lnTo>
                        <a:pt x="54" y="381"/>
                      </a:lnTo>
                      <a:lnTo>
                        <a:pt x="50" y="381"/>
                      </a:lnTo>
                      <a:lnTo>
                        <a:pt x="50" y="385"/>
                      </a:lnTo>
                      <a:lnTo>
                        <a:pt x="50" y="389"/>
                      </a:lnTo>
                      <a:lnTo>
                        <a:pt x="46" y="389"/>
                      </a:lnTo>
                      <a:lnTo>
                        <a:pt x="46" y="393"/>
                      </a:lnTo>
                      <a:lnTo>
                        <a:pt x="43" y="393"/>
                      </a:lnTo>
                      <a:lnTo>
                        <a:pt x="39" y="397"/>
                      </a:lnTo>
                      <a:lnTo>
                        <a:pt x="39" y="401"/>
                      </a:lnTo>
                      <a:lnTo>
                        <a:pt x="35" y="405"/>
                      </a:lnTo>
                      <a:lnTo>
                        <a:pt x="31" y="405"/>
                      </a:lnTo>
                      <a:lnTo>
                        <a:pt x="31" y="401"/>
                      </a:lnTo>
                      <a:lnTo>
                        <a:pt x="31" y="397"/>
                      </a:lnTo>
                      <a:lnTo>
                        <a:pt x="31" y="389"/>
                      </a:lnTo>
                      <a:lnTo>
                        <a:pt x="31" y="385"/>
                      </a:lnTo>
                      <a:lnTo>
                        <a:pt x="31" y="381"/>
                      </a:lnTo>
                      <a:lnTo>
                        <a:pt x="35" y="381"/>
                      </a:lnTo>
                      <a:lnTo>
                        <a:pt x="35" y="377"/>
                      </a:lnTo>
                      <a:lnTo>
                        <a:pt x="35" y="373"/>
                      </a:lnTo>
                      <a:lnTo>
                        <a:pt x="35" y="368"/>
                      </a:lnTo>
                      <a:lnTo>
                        <a:pt x="39" y="364"/>
                      </a:lnTo>
                      <a:lnTo>
                        <a:pt x="39" y="360"/>
                      </a:lnTo>
                      <a:lnTo>
                        <a:pt x="35" y="360"/>
                      </a:lnTo>
                      <a:lnTo>
                        <a:pt x="31" y="360"/>
                      </a:lnTo>
                      <a:lnTo>
                        <a:pt x="27" y="360"/>
                      </a:lnTo>
                      <a:lnTo>
                        <a:pt x="23" y="360"/>
                      </a:lnTo>
                      <a:lnTo>
                        <a:pt x="20" y="360"/>
                      </a:lnTo>
                      <a:lnTo>
                        <a:pt x="16" y="360"/>
                      </a:lnTo>
                      <a:lnTo>
                        <a:pt x="12" y="360"/>
                      </a:lnTo>
                      <a:lnTo>
                        <a:pt x="12" y="356"/>
                      </a:lnTo>
                      <a:lnTo>
                        <a:pt x="8" y="352"/>
                      </a:lnTo>
                      <a:lnTo>
                        <a:pt x="4" y="348"/>
                      </a:lnTo>
                      <a:lnTo>
                        <a:pt x="0" y="344"/>
                      </a:lnTo>
                      <a:lnTo>
                        <a:pt x="0" y="340"/>
                      </a:lnTo>
                      <a:lnTo>
                        <a:pt x="4" y="336"/>
                      </a:lnTo>
                      <a:lnTo>
                        <a:pt x="4" y="332"/>
                      </a:lnTo>
                      <a:lnTo>
                        <a:pt x="4" y="328"/>
                      </a:lnTo>
                      <a:lnTo>
                        <a:pt x="8" y="328"/>
                      </a:lnTo>
                      <a:lnTo>
                        <a:pt x="8" y="324"/>
                      </a:lnTo>
                      <a:lnTo>
                        <a:pt x="8" y="320"/>
                      </a:lnTo>
                      <a:lnTo>
                        <a:pt x="8" y="316"/>
                      </a:lnTo>
                      <a:lnTo>
                        <a:pt x="12" y="316"/>
                      </a:lnTo>
                      <a:lnTo>
                        <a:pt x="8" y="316"/>
                      </a:lnTo>
                      <a:lnTo>
                        <a:pt x="8" y="312"/>
                      </a:lnTo>
                      <a:lnTo>
                        <a:pt x="8" y="308"/>
                      </a:lnTo>
                      <a:lnTo>
                        <a:pt x="8" y="304"/>
                      </a:lnTo>
                      <a:lnTo>
                        <a:pt x="4" y="304"/>
                      </a:lnTo>
                      <a:lnTo>
                        <a:pt x="4" y="300"/>
                      </a:lnTo>
                      <a:lnTo>
                        <a:pt x="0" y="296"/>
                      </a:lnTo>
                      <a:lnTo>
                        <a:pt x="0" y="292"/>
                      </a:lnTo>
                      <a:lnTo>
                        <a:pt x="0" y="288"/>
                      </a:lnTo>
                      <a:lnTo>
                        <a:pt x="0" y="283"/>
                      </a:lnTo>
                      <a:lnTo>
                        <a:pt x="4" y="283"/>
                      </a:lnTo>
                      <a:lnTo>
                        <a:pt x="4" y="279"/>
                      </a:lnTo>
                      <a:lnTo>
                        <a:pt x="8" y="275"/>
                      </a:lnTo>
                      <a:lnTo>
                        <a:pt x="12" y="271"/>
                      </a:lnTo>
                      <a:lnTo>
                        <a:pt x="16" y="267"/>
                      </a:lnTo>
                      <a:lnTo>
                        <a:pt x="20" y="267"/>
                      </a:lnTo>
                      <a:lnTo>
                        <a:pt x="20" y="263"/>
                      </a:lnTo>
                      <a:lnTo>
                        <a:pt x="23" y="263"/>
                      </a:lnTo>
                      <a:lnTo>
                        <a:pt x="23" y="259"/>
                      </a:lnTo>
                      <a:lnTo>
                        <a:pt x="23" y="255"/>
                      </a:lnTo>
                      <a:lnTo>
                        <a:pt x="27" y="251"/>
                      </a:lnTo>
                      <a:lnTo>
                        <a:pt x="31" y="251"/>
                      </a:lnTo>
                      <a:lnTo>
                        <a:pt x="35" y="251"/>
                      </a:lnTo>
                      <a:lnTo>
                        <a:pt x="35" y="247"/>
                      </a:lnTo>
                      <a:lnTo>
                        <a:pt x="39" y="247"/>
                      </a:lnTo>
                      <a:lnTo>
                        <a:pt x="43" y="247"/>
                      </a:lnTo>
                      <a:lnTo>
                        <a:pt x="46" y="247"/>
                      </a:lnTo>
                      <a:lnTo>
                        <a:pt x="50" y="247"/>
                      </a:lnTo>
                      <a:lnTo>
                        <a:pt x="54" y="247"/>
                      </a:lnTo>
                      <a:lnTo>
                        <a:pt x="58" y="247"/>
                      </a:lnTo>
                      <a:lnTo>
                        <a:pt x="62" y="247"/>
                      </a:lnTo>
                      <a:lnTo>
                        <a:pt x="62" y="243"/>
                      </a:lnTo>
                      <a:lnTo>
                        <a:pt x="66" y="243"/>
                      </a:lnTo>
                      <a:lnTo>
                        <a:pt x="66" y="239"/>
                      </a:lnTo>
                      <a:lnTo>
                        <a:pt x="69" y="239"/>
                      </a:lnTo>
                      <a:lnTo>
                        <a:pt x="69" y="235"/>
                      </a:lnTo>
                      <a:lnTo>
                        <a:pt x="69" y="231"/>
                      </a:lnTo>
                      <a:lnTo>
                        <a:pt x="69" y="227"/>
                      </a:lnTo>
                      <a:lnTo>
                        <a:pt x="73" y="227"/>
                      </a:lnTo>
                      <a:lnTo>
                        <a:pt x="73" y="223"/>
                      </a:lnTo>
                      <a:lnTo>
                        <a:pt x="77" y="223"/>
                      </a:lnTo>
                      <a:lnTo>
                        <a:pt x="81" y="223"/>
                      </a:lnTo>
                      <a:lnTo>
                        <a:pt x="85" y="223"/>
                      </a:lnTo>
                      <a:lnTo>
                        <a:pt x="89" y="223"/>
                      </a:lnTo>
                      <a:lnTo>
                        <a:pt x="92" y="223"/>
                      </a:lnTo>
                      <a:lnTo>
                        <a:pt x="96" y="223"/>
                      </a:lnTo>
                      <a:lnTo>
                        <a:pt x="100" y="223"/>
                      </a:lnTo>
                      <a:lnTo>
                        <a:pt x="100" y="219"/>
                      </a:lnTo>
                      <a:lnTo>
                        <a:pt x="104" y="219"/>
                      </a:lnTo>
                      <a:lnTo>
                        <a:pt x="108" y="219"/>
                      </a:lnTo>
                      <a:lnTo>
                        <a:pt x="112" y="219"/>
                      </a:lnTo>
                      <a:lnTo>
                        <a:pt x="115" y="219"/>
                      </a:lnTo>
                      <a:lnTo>
                        <a:pt x="119" y="219"/>
                      </a:lnTo>
                      <a:lnTo>
                        <a:pt x="123" y="219"/>
                      </a:lnTo>
                      <a:lnTo>
                        <a:pt x="127" y="219"/>
                      </a:lnTo>
                      <a:lnTo>
                        <a:pt x="131" y="215"/>
                      </a:lnTo>
                      <a:lnTo>
                        <a:pt x="135" y="215"/>
                      </a:lnTo>
                      <a:lnTo>
                        <a:pt x="138" y="215"/>
                      </a:lnTo>
                      <a:lnTo>
                        <a:pt x="138" y="211"/>
                      </a:lnTo>
                      <a:lnTo>
                        <a:pt x="142" y="207"/>
                      </a:lnTo>
                      <a:lnTo>
                        <a:pt x="142" y="203"/>
                      </a:lnTo>
                      <a:lnTo>
                        <a:pt x="146" y="203"/>
                      </a:lnTo>
                      <a:lnTo>
                        <a:pt x="146" y="199"/>
                      </a:lnTo>
                      <a:lnTo>
                        <a:pt x="150" y="194"/>
                      </a:lnTo>
                      <a:lnTo>
                        <a:pt x="150" y="190"/>
                      </a:lnTo>
                      <a:lnTo>
                        <a:pt x="154" y="190"/>
                      </a:lnTo>
                      <a:lnTo>
                        <a:pt x="154" y="186"/>
                      </a:lnTo>
                      <a:lnTo>
                        <a:pt x="158" y="186"/>
                      </a:lnTo>
                      <a:lnTo>
                        <a:pt x="158" y="182"/>
                      </a:lnTo>
                      <a:lnTo>
                        <a:pt x="161" y="182"/>
                      </a:lnTo>
                      <a:lnTo>
                        <a:pt x="165" y="182"/>
                      </a:lnTo>
                      <a:lnTo>
                        <a:pt x="165" y="178"/>
                      </a:lnTo>
                      <a:lnTo>
                        <a:pt x="169" y="178"/>
                      </a:lnTo>
                      <a:lnTo>
                        <a:pt x="173" y="174"/>
                      </a:lnTo>
                      <a:lnTo>
                        <a:pt x="177" y="174"/>
                      </a:lnTo>
                      <a:lnTo>
                        <a:pt x="177" y="170"/>
                      </a:lnTo>
                      <a:lnTo>
                        <a:pt x="181" y="166"/>
                      </a:lnTo>
                      <a:lnTo>
                        <a:pt x="181" y="162"/>
                      </a:lnTo>
                      <a:lnTo>
                        <a:pt x="184" y="162"/>
                      </a:lnTo>
                      <a:lnTo>
                        <a:pt x="184" y="158"/>
                      </a:lnTo>
                      <a:lnTo>
                        <a:pt x="184" y="154"/>
                      </a:lnTo>
                      <a:lnTo>
                        <a:pt x="184" y="150"/>
                      </a:lnTo>
                      <a:lnTo>
                        <a:pt x="184" y="146"/>
                      </a:lnTo>
                      <a:lnTo>
                        <a:pt x="188" y="142"/>
                      </a:lnTo>
                      <a:lnTo>
                        <a:pt x="188" y="138"/>
                      </a:lnTo>
                      <a:lnTo>
                        <a:pt x="188" y="134"/>
                      </a:lnTo>
                      <a:lnTo>
                        <a:pt x="188" y="130"/>
                      </a:lnTo>
                      <a:lnTo>
                        <a:pt x="184" y="130"/>
                      </a:lnTo>
                      <a:lnTo>
                        <a:pt x="181" y="130"/>
                      </a:lnTo>
                      <a:lnTo>
                        <a:pt x="177" y="130"/>
                      </a:lnTo>
                      <a:lnTo>
                        <a:pt x="177" y="126"/>
                      </a:lnTo>
                      <a:lnTo>
                        <a:pt x="173" y="126"/>
                      </a:lnTo>
                      <a:lnTo>
                        <a:pt x="169" y="126"/>
                      </a:lnTo>
                      <a:lnTo>
                        <a:pt x="169" y="122"/>
                      </a:lnTo>
                      <a:lnTo>
                        <a:pt x="165" y="122"/>
                      </a:lnTo>
                      <a:lnTo>
                        <a:pt x="161" y="118"/>
                      </a:lnTo>
                      <a:lnTo>
                        <a:pt x="161" y="114"/>
                      </a:lnTo>
                      <a:lnTo>
                        <a:pt x="161" y="109"/>
                      </a:lnTo>
                      <a:lnTo>
                        <a:pt x="161" y="105"/>
                      </a:lnTo>
                      <a:lnTo>
                        <a:pt x="161" y="101"/>
                      </a:lnTo>
                      <a:lnTo>
                        <a:pt x="161" y="97"/>
                      </a:lnTo>
                      <a:lnTo>
                        <a:pt x="161" y="93"/>
                      </a:lnTo>
                      <a:lnTo>
                        <a:pt x="161" y="89"/>
                      </a:lnTo>
                      <a:lnTo>
                        <a:pt x="161" y="85"/>
                      </a:lnTo>
                      <a:lnTo>
                        <a:pt x="161" y="81"/>
                      </a:lnTo>
                      <a:lnTo>
                        <a:pt x="158" y="81"/>
                      </a:lnTo>
                      <a:lnTo>
                        <a:pt x="158" y="77"/>
                      </a:lnTo>
                      <a:lnTo>
                        <a:pt x="158" y="73"/>
                      </a:lnTo>
                      <a:lnTo>
                        <a:pt x="158" y="69"/>
                      </a:lnTo>
                      <a:lnTo>
                        <a:pt x="158" y="65"/>
                      </a:lnTo>
                      <a:lnTo>
                        <a:pt x="154" y="65"/>
                      </a:lnTo>
                      <a:lnTo>
                        <a:pt x="154" y="61"/>
                      </a:lnTo>
                      <a:lnTo>
                        <a:pt x="150" y="61"/>
                      </a:lnTo>
                      <a:lnTo>
                        <a:pt x="150" y="57"/>
                      </a:lnTo>
                      <a:lnTo>
                        <a:pt x="150" y="53"/>
                      </a:lnTo>
                      <a:lnTo>
                        <a:pt x="146" y="53"/>
                      </a:lnTo>
                      <a:lnTo>
                        <a:pt x="146" y="49"/>
                      </a:lnTo>
                      <a:lnTo>
                        <a:pt x="142" y="49"/>
                      </a:lnTo>
                      <a:lnTo>
                        <a:pt x="142" y="45"/>
                      </a:lnTo>
                      <a:lnTo>
                        <a:pt x="142" y="41"/>
                      </a:lnTo>
                      <a:lnTo>
                        <a:pt x="138" y="37"/>
                      </a:lnTo>
                      <a:lnTo>
                        <a:pt x="138" y="33"/>
                      </a:lnTo>
                      <a:lnTo>
                        <a:pt x="138" y="29"/>
                      </a:lnTo>
                      <a:lnTo>
                        <a:pt x="138" y="24"/>
                      </a:lnTo>
                      <a:lnTo>
                        <a:pt x="138" y="20"/>
                      </a:lnTo>
                      <a:lnTo>
                        <a:pt x="138" y="16"/>
                      </a:lnTo>
                      <a:lnTo>
                        <a:pt x="138" y="12"/>
                      </a:lnTo>
                      <a:lnTo>
                        <a:pt x="138" y="8"/>
                      </a:lnTo>
                      <a:lnTo>
                        <a:pt x="138" y="4"/>
                      </a:lnTo>
                      <a:lnTo>
                        <a:pt x="138" y="0"/>
                      </a:lnTo>
                      <a:close/>
                    </a:path>
                  </a:pathLst>
                </a:custGeom>
                <a:noFill/>
                <a:ln w="3175">
                  <a:solidFill>
                    <a:sysClr val="window" lastClr="FFFFFF">
                      <a:lumMod val="65000"/>
                    </a:sysClr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s-PE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882" name="Freeform 73">
                  <a:extLst>
                    <a:ext uri="{FF2B5EF4-FFF2-40B4-BE49-F238E27FC236}">
                      <a16:creationId xmlns:a16="http://schemas.microsoft.com/office/drawing/2014/main" id="{CF2F2698-9691-D2E9-8FE5-01CBE652C68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48" y="1048"/>
                  <a:ext cx="327" cy="228"/>
                </a:xfrm>
                <a:custGeom>
                  <a:avLst/>
                  <a:gdLst>
                    <a:gd name="T0" fmla="*/ 12 w 326"/>
                    <a:gd name="T1" fmla="*/ 8 h 227"/>
                    <a:gd name="T2" fmla="*/ 23 w 326"/>
                    <a:gd name="T3" fmla="*/ 16 h 227"/>
                    <a:gd name="T4" fmla="*/ 35 w 326"/>
                    <a:gd name="T5" fmla="*/ 29 h 227"/>
                    <a:gd name="T6" fmla="*/ 42 w 326"/>
                    <a:gd name="T7" fmla="*/ 41 h 227"/>
                    <a:gd name="T8" fmla="*/ 62 w 326"/>
                    <a:gd name="T9" fmla="*/ 49 h 227"/>
                    <a:gd name="T10" fmla="*/ 81 w 326"/>
                    <a:gd name="T11" fmla="*/ 53 h 227"/>
                    <a:gd name="T12" fmla="*/ 92 w 326"/>
                    <a:gd name="T13" fmla="*/ 61 h 227"/>
                    <a:gd name="T14" fmla="*/ 108 w 326"/>
                    <a:gd name="T15" fmla="*/ 69 h 227"/>
                    <a:gd name="T16" fmla="*/ 123 w 326"/>
                    <a:gd name="T17" fmla="*/ 77 h 227"/>
                    <a:gd name="T18" fmla="*/ 131 w 326"/>
                    <a:gd name="T19" fmla="*/ 81 h 227"/>
                    <a:gd name="T20" fmla="*/ 138 w 326"/>
                    <a:gd name="T21" fmla="*/ 69 h 227"/>
                    <a:gd name="T22" fmla="*/ 134 w 326"/>
                    <a:gd name="T23" fmla="*/ 53 h 227"/>
                    <a:gd name="T24" fmla="*/ 131 w 326"/>
                    <a:gd name="T25" fmla="*/ 37 h 227"/>
                    <a:gd name="T26" fmla="*/ 142 w 326"/>
                    <a:gd name="T27" fmla="*/ 25 h 227"/>
                    <a:gd name="T28" fmla="*/ 157 w 326"/>
                    <a:gd name="T29" fmla="*/ 16 h 227"/>
                    <a:gd name="T30" fmla="*/ 177 w 326"/>
                    <a:gd name="T31" fmla="*/ 20 h 227"/>
                    <a:gd name="T32" fmla="*/ 180 w 326"/>
                    <a:gd name="T33" fmla="*/ 41 h 227"/>
                    <a:gd name="T34" fmla="*/ 184 w 326"/>
                    <a:gd name="T35" fmla="*/ 57 h 227"/>
                    <a:gd name="T36" fmla="*/ 192 w 326"/>
                    <a:gd name="T37" fmla="*/ 69 h 227"/>
                    <a:gd name="T38" fmla="*/ 207 w 326"/>
                    <a:gd name="T39" fmla="*/ 81 h 227"/>
                    <a:gd name="T40" fmla="*/ 215 w 326"/>
                    <a:gd name="T41" fmla="*/ 93 h 227"/>
                    <a:gd name="T42" fmla="*/ 230 w 326"/>
                    <a:gd name="T43" fmla="*/ 105 h 227"/>
                    <a:gd name="T44" fmla="*/ 246 w 326"/>
                    <a:gd name="T45" fmla="*/ 110 h 227"/>
                    <a:gd name="T46" fmla="*/ 265 w 326"/>
                    <a:gd name="T47" fmla="*/ 105 h 227"/>
                    <a:gd name="T48" fmla="*/ 276 w 326"/>
                    <a:gd name="T49" fmla="*/ 97 h 227"/>
                    <a:gd name="T50" fmla="*/ 284 w 326"/>
                    <a:gd name="T51" fmla="*/ 93 h 227"/>
                    <a:gd name="T52" fmla="*/ 292 w 326"/>
                    <a:gd name="T53" fmla="*/ 97 h 227"/>
                    <a:gd name="T54" fmla="*/ 299 w 326"/>
                    <a:gd name="T55" fmla="*/ 85 h 227"/>
                    <a:gd name="T56" fmla="*/ 307 w 326"/>
                    <a:gd name="T57" fmla="*/ 73 h 227"/>
                    <a:gd name="T58" fmla="*/ 319 w 326"/>
                    <a:gd name="T59" fmla="*/ 65 h 227"/>
                    <a:gd name="T60" fmla="*/ 319 w 326"/>
                    <a:gd name="T61" fmla="*/ 73 h 227"/>
                    <a:gd name="T62" fmla="*/ 315 w 326"/>
                    <a:gd name="T63" fmla="*/ 93 h 227"/>
                    <a:gd name="T64" fmla="*/ 315 w 326"/>
                    <a:gd name="T65" fmla="*/ 105 h 227"/>
                    <a:gd name="T66" fmla="*/ 303 w 326"/>
                    <a:gd name="T67" fmla="*/ 118 h 227"/>
                    <a:gd name="T68" fmla="*/ 299 w 326"/>
                    <a:gd name="T69" fmla="*/ 134 h 227"/>
                    <a:gd name="T70" fmla="*/ 288 w 326"/>
                    <a:gd name="T71" fmla="*/ 142 h 227"/>
                    <a:gd name="T72" fmla="*/ 280 w 326"/>
                    <a:gd name="T73" fmla="*/ 154 h 227"/>
                    <a:gd name="T74" fmla="*/ 269 w 326"/>
                    <a:gd name="T75" fmla="*/ 170 h 227"/>
                    <a:gd name="T76" fmla="*/ 250 w 326"/>
                    <a:gd name="T77" fmla="*/ 178 h 227"/>
                    <a:gd name="T78" fmla="*/ 242 w 326"/>
                    <a:gd name="T79" fmla="*/ 190 h 227"/>
                    <a:gd name="T80" fmla="*/ 234 w 326"/>
                    <a:gd name="T81" fmla="*/ 203 h 227"/>
                    <a:gd name="T82" fmla="*/ 223 w 326"/>
                    <a:gd name="T83" fmla="*/ 211 h 227"/>
                    <a:gd name="T84" fmla="*/ 215 w 326"/>
                    <a:gd name="T85" fmla="*/ 223 h 227"/>
                    <a:gd name="T86" fmla="*/ 204 w 326"/>
                    <a:gd name="T87" fmla="*/ 223 h 227"/>
                    <a:gd name="T88" fmla="*/ 184 w 326"/>
                    <a:gd name="T89" fmla="*/ 219 h 227"/>
                    <a:gd name="T90" fmla="*/ 184 w 326"/>
                    <a:gd name="T91" fmla="*/ 199 h 227"/>
                    <a:gd name="T92" fmla="*/ 184 w 326"/>
                    <a:gd name="T93" fmla="*/ 178 h 227"/>
                    <a:gd name="T94" fmla="*/ 173 w 326"/>
                    <a:gd name="T95" fmla="*/ 166 h 227"/>
                    <a:gd name="T96" fmla="*/ 161 w 326"/>
                    <a:gd name="T97" fmla="*/ 158 h 227"/>
                    <a:gd name="T98" fmla="*/ 154 w 326"/>
                    <a:gd name="T99" fmla="*/ 142 h 227"/>
                    <a:gd name="T100" fmla="*/ 138 w 326"/>
                    <a:gd name="T101" fmla="*/ 134 h 227"/>
                    <a:gd name="T102" fmla="*/ 123 w 326"/>
                    <a:gd name="T103" fmla="*/ 130 h 227"/>
                    <a:gd name="T104" fmla="*/ 108 w 326"/>
                    <a:gd name="T105" fmla="*/ 122 h 227"/>
                    <a:gd name="T106" fmla="*/ 92 w 326"/>
                    <a:gd name="T107" fmla="*/ 118 h 227"/>
                    <a:gd name="T108" fmla="*/ 81 w 326"/>
                    <a:gd name="T109" fmla="*/ 110 h 227"/>
                    <a:gd name="T110" fmla="*/ 65 w 326"/>
                    <a:gd name="T111" fmla="*/ 93 h 227"/>
                    <a:gd name="T112" fmla="*/ 54 w 326"/>
                    <a:gd name="T113" fmla="*/ 85 h 227"/>
                    <a:gd name="T114" fmla="*/ 42 w 326"/>
                    <a:gd name="T115" fmla="*/ 77 h 227"/>
                    <a:gd name="T116" fmla="*/ 31 w 326"/>
                    <a:gd name="T117" fmla="*/ 69 h 227"/>
                    <a:gd name="T118" fmla="*/ 23 w 326"/>
                    <a:gd name="T119" fmla="*/ 57 h 227"/>
                    <a:gd name="T120" fmla="*/ 16 w 326"/>
                    <a:gd name="T121" fmla="*/ 45 h 227"/>
                    <a:gd name="T122" fmla="*/ 8 w 326"/>
                    <a:gd name="T123" fmla="*/ 29 h 227"/>
                    <a:gd name="T124" fmla="*/ 4 w 326"/>
                    <a:gd name="T125" fmla="*/ 12 h 2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326" h="227">
                      <a:moveTo>
                        <a:pt x="0" y="0"/>
                      </a:moveTo>
                      <a:lnTo>
                        <a:pt x="4" y="0"/>
                      </a:lnTo>
                      <a:lnTo>
                        <a:pt x="4" y="4"/>
                      </a:lnTo>
                      <a:lnTo>
                        <a:pt x="8" y="4"/>
                      </a:lnTo>
                      <a:lnTo>
                        <a:pt x="12" y="8"/>
                      </a:lnTo>
                      <a:lnTo>
                        <a:pt x="16" y="8"/>
                      </a:lnTo>
                      <a:lnTo>
                        <a:pt x="16" y="12"/>
                      </a:lnTo>
                      <a:lnTo>
                        <a:pt x="19" y="12"/>
                      </a:lnTo>
                      <a:lnTo>
                        <a:pt x="19" y="16"/>
                      </a:lnTo>
                      <a:lnTo>
                        <a:pt x="23" y="16"/>
                      </a:lnTo>
                      <a:lnTo>
                        <a:pt x="27" y="16"/>
                      </a:lnTo>
                      <a:lnTo>
                        <a:pt x="27" y="20"/>
                      </a:lnTo>
                      <a:lnTo>
                        <a:pt x="31" y="20"/>
                      </a:lnTo>
                      <a:lnTo>
                        <a:pt x="31" y="25"/>
                      </a:lnTo>
                      <a:lnTo>
                        <a:pt x="35" y="29"/>
                      </a:lnTo>
                      <a:lnTo>
                        <a:pt x="35" y="33"/>
                      </a:lnTo>
                      <a:lnTo>
                        <a:pt x="39" y="33"/>
                      </a:lnTo>
                      <a:lnTo>
                        <a:pt x="39" y="37"/>
                      </a:lnTo>
                      <a:lnTo>
                        <a:pt x="42" y="37"/>
                      </a:lnTo>
                      <a:lnTo>
                        <a:pt x="42" y="41"/>
                      </a:lnTo>
                      <a:lnTo>
                        <a:pt x="46" y="41"/>
                      </a:lnTo>
                      <a:lnTo>
                        <a:pt x="50" y="45"/>
                      </a:lnTo>
                      <a:lnTo>
                        <a:pt x="54" y="45"/>
                      </a:lnTo>
                      <a:lnTo>
                        <a:pt x="58" y="49"/>
                      </a:lnTo>
                      <a:lnTo>
                        <a:pt x="62" y="49"/>
                      </a:lnTo>
                      <a:lnTo>
                        <a:pt x="65" y="49"/>
                      </a:lnTo>
                      <a:lnTo>
                        <a:pt x="69" y="49"/>
                      </a:lnTo>
                      <a:lnTo>
                        <a:pt x="73" y="49"/>
                      </a:lnTo>
                      <a:lnTo>
                        <a:pt x="77" y="49"/>
                      </a:lnTo>
                      <a:lnTo>
                        <a:pt x="81" y="53"/>
                      </a:lnTo>
                      <a:lnTo>
                        <a:pt x="85" y="53"/>
                      </a:lnTo>
                      <a:lnTo>
                        <a:pt x="88" y="53"/>
                      </a:lnTo>
                      <a:lnTo>
                        <a:pt x="88" y="57"/>
                      </a:lnTo>
                      <a:lnTo>
                        <a:pt x="92" y="57"/>
                      </a:lnTo>
                      <a:lnTo>
                        <a:pt x="92" y="61"/>
                      </a:lnTo>
                      <a:lnTo>
                        <a:pt x="96" y="61"/>
                      </a:lnTo>
                      <a:lnTo>
                        <a:pt x="100" y="61"/>
                      </a:lnTo>
                      <a:lnTo>
                        <a:pt x="100" y="65"/>
                      </a:lnTo>
                      <a:lnTo>
                        <a:pt x="104" y="65"/>
                      </a:lnTo>
                      <a:lnTo>
                        <a:pt x="108" y="69"/>
                      </a:lnTo>
                      <a:lnTo>
                        <a:pt x="111" y="69"/>
                      </a:lnTo>
                      <a:lnTo>
                        <a:pt x="115" y="73"/>
                      </a:lnTo>
                      <a:lnTo>
                        <a:pt x="119" y="73"/>
                      </a:lnTo>
                      <a:lnTo>
                        <a:pt x="119" y="77"/>
                      </a:lnTo>
                      <a:lnTo>
                        <a:pt x="123" y="77"/>
                      </a:lnTo>
                      <a:lnTo>
                        <a:pt x="127" y="77"/>
                      </a:lnTo>
                      <a:lnTo>
                        <a:pt x="127" y="81"/>
                      </a:lnTo>
                      <a:lnTo>
                        <a:pt x="127" y="77"/>
                      </a:lnTo>
                      <a:lnTo>
                        <a:pt x="127" y="81"/>
                      </a:lnTo>
                      <a:lnTo>
                        <a:pt x="131" y="81"/>
                      </a:lnTo>
                      <a:lnTo>
                        <a:pt x="134" y="81"/>
                      </a:lnTo>
                      <a:lnTo>
                        <a:pt x="134" y="77"/>
                      </a:lnTo>
                      <a:lnTo>
                        <a:pt x="134" y="73"/>
                      </a:lnTo>
                      <a:lnTo>
                        <a:pt x="138" y="73"/>
                      </a:lnTo>
                      <a:lnTo>
                        <a:pt x="138" y="69"/>
                      </a:lnTo>
                      <a:lnTo>
                        <a:pt x="138" y="65"/>
                      </a:lnTo>
                      <a:lnTo>
                        <a:pt x="138" y="61"/>
                      </a:lnTo>
                      <a:lnTo>
                        <a:pt x="138" y="57"/>
                      </a:lnTo>
                      <a:lnTo>
                        <a:pt x="134" y="57"/>
                      </a:lnTo>
                      <a:lnTo>
                        <a:pt x="134" y="53"/>
                      </a:lnTo>
                      <a:lnTo>
                        <a:pt x="134" y="49"/>
                      </a:lnTo>
                      <a:lnTo>
                        <a:pt x="131" y="49"/>
                      </a:lnTo>
                      <a:lnTo>
                        <a:pt x="131" y="45"/>
                      </a:lnTo>
                      <a:lnTo>
                        <a:pt x="131" y="41"/>
                      </a:lnTo>
                      <a:lnTo>
                        <a:pt x="131" y="37"/>
                      </a:lnTo>
                      <a:lnTo>
                        <a:pt x="134" y="33"/>
                      </a:lnTo>
                      <a:lnTo>
                        <a:pt x="138" y="33"/>
                      </a:lnTo>
                      <a:lnTo>
                        <a:pt x="138" y="29"/>
                      </a:lnTo>
                      <a:lnTo>
                        <a:pt x="142" y="29"/>
                      </a:lnTo>
                      <a:lnTo>
                        <a:pt x="142" y="25"/>
                      </a:lnTo>
                      <a:lnTo>
                        <a:pt x="142" y="20"/>
                      </a:lnTo>
                      <a:lnTo>
                        <a:pt x="146" y="16"/>
                      </a:lnTo>
                      <a:lnTo>
                        <a:pt x="150" y="16"/>
                      </a:lnTo>
                      <a:lnTo>
                        <a:pt x="154" y="16"/>
                      </a:lnTo>
                      <a:lnTo>
                        <a:pt x="157" y="16"/>
                      </a:lnTo>
                      <a:lnTo>
                        <a:pt x="161" y="16"/>
                      </a:lnTo>
                      <a:lnTo>
                        <a:pt x="165" y="16"/>
                      </a:lnTo>
                      <a:lnTo>
                        <a:pt x="169" y="20"/>
                      </a:lnTo>
                      <a:lnTo>
                        <a:pt x="173" y="20"/>
                      </a:lnTo>
                      <a:lnTo>
                        <a:pt x="177" y="20"/>
                      </a:lnTo>
                      <a:lnTo>
                        <a:pt x="177" y="25"/>
                      </a:lnTo>
                      <a:lnTo>
                        <a:pt x="177" y="29"/>
                      </a:lnTo>
                      <a:lnTo>
                        <a:pt x="180" y="33"/>
                      </a:lnTo>
                      <a:lnTo>
                        <a:pt x="180" y="37"/>
                      </a:lnTo>
                      <a:lnTo>
                        <a:pt x="180" y="41"/>
                      </a:lnTo>
                      <a:lnTo>
                        <a:pt x="180" y="45"/>
                      </a:lnTo>
                      <a:lnTo>
                        <a:pt x="180" y="49"/>
                      </a:lnTo>
                      <a:lnTo>
                        <a:pt x="180" y="53"/>
                      </a:lnTo>
                      <a:lnTo>
                        <a:pt x="184" y="53"/>
                      </a:lnTo>
                      <a:lnTo>
                        <a:pt x="184" y="57"/>
                      </a:lnTo>
                      <a:lnTo>
                        <a:pt x="184" y="61"/>
                      </a:lnTo>
                      <a:lnTo>
                        <a:pt x="188" y="61"/>
                      </a:lnTo>
                      <a:lnTo>
                        <a:pt x="188" y="65"/>
                      </a:lnTo>
                      <a:lnTo>
                        <a:pt x="188" y="69"/>
                      </a:lnTo>
                      <a:lnTo>
                        <a:pt x="192" y="69"/>
                      </a:lnTo>
                      <a:lnTo>
                        <a:pt x="192" y="73"/>
                      </a:lnTo>
                      <a:lnTo>
                        <a:pt x="196" y="73"/>
                      </a:lnTo>
                      <a:lnTo>
                        <a:pt x="196" y="77"/>
                      </a:lnTo>
                      <a:lnTo>
                        <a:pt x="200" y="77"/>
                      </a:lnTo>
                      <a:lnTo>
                        <a:pt x="207" y="81"/>
                      </a:lnTo>
                      <a:lnTo>
                        <a:pt x="207" y="85"/>
                      </a:lnTo>
                      <a:lnTo>
                        <a:pt x="207" y="89"/>
                      </a:lnTo>
                      <a:lnTo>
                        <a:pt x="211" y="89"/>
                      </a:lnTo>
                      <a:lnTo>
                        <a:pt x="211" y="93"/>
                      </a:lnTo>
                      <a:lnTo>
                        <a:pt x="215" y="93"/>
                      </a:lnTo>
                      <a:lnTo>
                        <a:pt x="219" y="93"/>
                      </a:lnTo>
                      <a:lnTo>
                        <a:pt x="219" y="97"/>
                      </a:lnTo>
                      <a:lnTo>
                        <a:pt x="223" y="97"/>
                      </a:lnTo>
                      <a:lnTo>
                        <a:pt x="227" y="101"/>
                      </a:lnTo>
                      <a:lnTo>
                        <a:pt x="230" y="105"/>
                      </a:lnTo>
                      <a:lnTo>
                        <a:pt x="230" y="110"/>
                      </a:lnTo>
                      <a:lnTo>
                        <a:pt x="234" y="110"/>
                      </a:lnTo>
                      <a:lnTo>
                        <a:pt x="238" y="110"/>
                      </a:lnTo>
                      <a:lnTo>
                        <a:pt x="242" y="110"/>
                      </a:lnTo>
                      <a:lnTo>
                        <a:pt x="246" y="110"/>
                      </a:lnTo>
                      <a:lnTo>
                        <a:pt x="250" y="110"/>
                      </a:lnTo>
                      <a:lnTo>
                        <a:pt x="253" y="110"/>
                      </a:lnTo>
                      <a:lnTo>
                        <a:pt x="257" y="110"/>
                      </a:lnTo>
                      <a:lnTo>
                        <a:pt x="261" y="110"/>
                      </a:lnTo>
                      <a:lnTo>
                        <a:pt x="265" y="105"/>
                      </a:lnTo>
                      <a:lnTo>
                        <a:pt x="269" y="105"/>
                      </a:lnTo>
                      <a:lnTo>
                        <a:pt x="269" y="101"/>
                      </a:lnTo>
                      <a:lnTo>
                        <a:pt x="273" y="101"/>
                      </a:lnTo>
                      <a:lnTo>
                        <a:pt x="276" y="101"/>
                      </a:lnTo>
                      <a:lnTo>
                        <a:pt x="276" y="97"/>
                      </a:lnTo>
                      <a:lnTo>
                        <a:pt x="280" y="97"/>
                      </a:lnTo>
                      <a:lnTo>
                        <a:pt x="280" y="93"/>
                      </a:lnTo>
                      <a:lnTo>
                        <a:pt x="280" y="89"/>
                      </a:lnTo>
                      <a:lnTo>
                        <a:pt x="284" y="89"/>
                      </a:lnTo>
                      <a:lnTo>
                        <a:pt x="284" y="93"/>
                      </a:lnTo>
                      <a:lnTo>
                        <a:pt x="284" y="97"/>
                      </a:lnTo>
                      <a:lnTo>
                        <a:pt x="288" y="97"/>
                      </a:lnTo>
                      <a:lnTo>
                        <a:pt x="288" y="101"/>
                      </a:lnTo>
                      <a:lnTo>
                        <a:pt x="288" y="97"/>
                      </a:lnTo>
                      <a:lnTo>
                        <a:pt x="292" y="97"/>
                      </a:lnTo>
                      <a:lnTo>
                        <a:pt x="292" y="93"/>
                      </a:lnTo>
                      <a:lnTo>
                        <a:pt x="296" y="93"/>
                      </a:lnTo>
                      <a:lnTo>
                        <a:pt x="296" y="89"/>
                      </a:lnTo>
                      <a:lnTo>
                        <a:pt x="299" y="89"/>
                      </a:lnTo>
                      <a:lnTo>
                        <a:pt x="299" y="85"/>
                      </a:lnTo>
                      <a:lnTo>
                        <a:pt x="303" y="85"/>
                      </a:lnTo>
                      <a:lnTo>
                        <a:pt x="303" y="81"/>
                      </a:lnTo>
                      <a:lnTo>
                        <a:pt x="307" y="81"/>
                      </a:lnTo>
                      <a:lnTo>
                        <a:pt x="307" y="77"/>
                      </a:lnTo>
                      <a:lnTo>
                        <a:pt x="307" y="73"/>
                      </a:lnTo>
                      <a:lnTo>
                        <a:pt x="311" y="73"/>
                      </a:lnTo>
                      <a:lnTo>
                        <a:pt x="315" y="73"/>
                      </a:lnTo>
                      <a:lnTo>
                        <a:pt x="315" y="69"/>
                      </a:lnTo>
                      <a:lnTo>
                        <a:pt x="319" y="69"/>
                      </a:lnTo>
                      <a:lnTo>
                        <a:pt x="319" y="65"/>
                      </a:lnTo>
                      <a:lnTo>
                        <a:pt x="322" y="65"/>
                      </a:lnTo>
                      <a:lnTo>
                        <a:pt x="326" y="65"/>
                      </a:lnTo>
                      <a:lnTo>
                        <a:pt x="326" y="69"/>
                      </a:lnTo>
                      <a:lnTo>
                        <a:pt x="322" y="73"/>
                      </a:lnTo>
                      <a:lnTo>
                        <a:pt x="319" y="73"/>
                      </a:lnTo>
                      <a:lnTo>
                        <a:pt x="315" y="77"/>
                      </a:lnTo>
                      <a:lnTo>
                        <a:pt x="311" y="81"/>
                      </a:lnTo>
                      <a:lnTo>
                        <a:pt x="311" y="85"/>
                      </a:lnTo>
                      <a:lnTo>
                        <a:pt x="315" y="89"/>
                      </a:lnTo>
                      <a:lnTo>
                        <a:pt x="315" y="93"/>
                      </a:lnTo>
                      <a:lnTo>
                        <a:pt x="319" y="93"/>
                      </a:lnTo>
                      <a:lnTo>
                        <a:pt x="319" y="97"/>
                      </a:lnTo>
                      <a:lnTo>
                        <a:pt x="319" y="101"/>
                      </a:lnTo>
                      <a:lnTo>
                        <a:pt x="315" y="101"/>
                      </a:lnTo>
                      <a:lnTo>
                        <a:pt x="315" y="105"/>
                      </a:lnTo>
                      <a:lnTo>
                        <a:pt x="315" y="110"/>
                      </a:lnTo>
                      <a:lnTo>
                        <a:pt x="311" y="110"/>
                      </a:lnTo>
                      <a:lnTo>
                        <a:pt x="307" y="114"/>
                      </a:lnTo>
                      <a:lnTo>
                        <a:pt x="307" y="118"/>
                      </a:lnTo>
                      <a:lnTo>
                        <a:pt x="303" y="118"/>
                      </a:lnTo>
                      <a:lnTo>
                        <a:pt x="303" y="122"/>
                      </a:lnTo>
                      <a:lnTo>
                        <a:pt x="303" y="126"/>
                      </a:lnTo>
                      <a:lnTo>
                        <a:pt x="299" y="126"/>
                      </a:lnTo>
                      <a:lnTo>
                        <a:pt x="299" y="130"/>
                      </a:lnTo>
                      <a:lnTo>
                        <a:pt x="299" y="134"/>
                      </a:lnTo>
                      <a:lnTo>
                        <a:pt x="296" y="134"/>
                      </a:lnTo>
                      <a:lnTo>
                        <a:pt x="296" y="138"/>
                      </a:lnTo>
                      <a:lnTo>
                        <a:pt x="292" y="138"/>
                      </a:lnTo>
                      <a:lnTo>
                        <a:pt x="292" y="142"/>
                      </a:lnTo>
                      <a:lnTo>
                        <a:pt x="288" y="142"/>
                      </a:lnTo>
                      <a:lnTo>
                        <a:pt x="288" y="146"/>
                      </a:lnTo>
                      <a:lnTo>
                        <a:pt x="284" y="146"/>
                      </a:lnTo>
                      <a:lnTo>
                        <a:pt x="284" y="150"/>
                      </a:lnTo>
                      <a:lnTo>
                        <a:pt x="280" y="150"/>
                      </a:lnTo>
                      <a:lnTo>
                        <a:pt x="280" y="154"/>
                      </a:lnTo>
                      <a:lnTo>
                        <a:pt x="276" y="154"/>
                      </a:lnTo>
                      <a:lnTo>
                        <a:pt x="273" y="158"/>
                      </a:lnTo>
                      <a:lnTo>
                        <a:pt x="273" y="162"/>
                      </a:lnTo>
                      <a:lnTo>
                        <a:pt x="273" y="166"/>
                      </a:lnTo>
                      <a:lnTo>
                        <a:pt x="269" y="170"/>
                      </a:lnTo>
                      <a:lnTo>
                        <a:pt x="265" y="170"/>
                      </a:lnTo>
                      <a:lnTo>
                        <a:pt x="261" y="174"/>
                      </a:lnTo>
                      <a:lnTo>
                        <a:pt x="257" y="174"/>
                      </a:lnTo>
                      <a:lnTo>
                        <a:pt x="253" y="174"/>
                      </a:lnTo>
                      <a:lnTo>
                        <a:pt x="250" y="178"/>
                      </a:lnTo>
                      <a:lnTo>
                        <a:pt x="250" y="182"/>
                      </a:lnTo>
                      <a:lnTo>
                        <a:pt x="246" y="182"/>
                      </a:lnTo>
                      <a:lnTo>
                        <a:pt x="246" y="186"/>
                      </a:lnTo>
                      <a:lnTo>
                        <a:pt x="242" y="186"/>
                      </a:lnTo>
                      <a:lnTo>
                        <a:pt x="242" y="190"/>
                      </a:lnTo>
                      <a:lnTo>
                        <a:pt x="238" y="190"/>
                      </a:lnTo>
                      <a:lnTo>
                        <a:pt x="238" y="195"/>
                      </a:lnTo>
                      <a:lnTo>
                        <a:pt x="238" y="199"/>
                      </a:lnTo>
                      <a:lnTo>
                        <a:pt x="234" y="199"/>
                      </a:lnTo>
                      <a:lnTo>
                        <a:pt x="234" y="203"/>
                      </a:lnTo>
                      <a:lnTo>
                        <a:pt x="234" y="207"/>
                      </a:lnTo>
                      <a:lnTo>
                        <a:pt x="230" y="207"/>
                      </a:lnTo>
                      <a:lnTo>
                        <a:pt x="227" y="207"/>
                      </a:lnTo>
                      <a:lnTo>
                        <a:pt x="227" y="211"/>
                      </a:lnTo>
                      <a:lnTo>
                        <a:pt x="223" y="211"/>
                      </a:lnTo>
                      <a:lnTo>
                        <a:pt x="219" y="211"/>
                      </a:lnTo>
                      <a:lnTo>
                        <a:pt x="219" y="215"/>
                      </a:lnTo>
                      <a:lnTo>
                        <a:pt x="219" y="219"/>
                      </a:lnTo>
                      <a:lnTo>
                        <a:pt x="215" y="219"/>
                      </a:lnTo>
                      <a:lnTo>
                        <a:pt x="215" y="223"/>
                      </a:lnTo>
                      <a:lnTo>
                        <a:pt x="211" y="223"/>
                      </a:lnTo>
                      <a:lnTo>
                        <a:pt x="211" y="227"/>
                      </a:lnTo>
                      <a:lnTo>
                        <a:pt x="207" y="227"/>
                      </a:lnTo>
                      <a:lnTo>
                        <a:pt x="207" y="223"/>
                      </a:lnTo>
                      <a:lnTo>
                        <a:pt x="204" y="223"/>
                      </a:lnTo>
                      <a:lnTo>
                        <a:pt x="200" y="223"/>
                      </a:lnTo>
                      <a:lnTo>
                        <a:pt x="196" y="219"/>
                      </a:lnTo>
                      <a:lnTo>
                        <a:pt x="192" y="219"/>
                      </a:lnTo>
                      <a:lnTo>
                        <a:pt x="188" y="219"/>
                      </a:lnTo>
                      <a:lnTo>
                        <a:pt x="184" y="219"/>
                      </a:lnTo>
                      <a:lnTo>
                        <a:pt x="184" y="215"/>
                      </a:lnTo>
                      <a:lnTo>
                        <a:pt x="184" y="211"/>
                      </a:lnTo>
                      <a:lnTo>
                        <a:pt x="184" y="207"/>
                      </a:lnTo>
                      <a:lnTo>
                        <a:pt x="180" y="203"/>
                      </a:lnTo>
                      <a:lnTo>
                        <a:pt x="184" y="199"/>
                      </a:lnTo>
                      <a:lnTo>
                        <a:pt x="184" y="195"/>
                      </a:lnTo>
                      <a:lnTo>
                        <a:pt x="184" y="190"/>
                      </a:lnTo>
                      <a:lnTo>
                        <a:pt x="184" y="186"/>
                      </a:lnTo>
                      <a:lnTo>
                        <a:pt x="184" y="182"/>
                      </a:lnTo>
                      <a:lnTo>
                        <a:pt x="184" y="178"/>
                      </a:lnTo>
                      <a:lnTo>
                        <a:pt x="180" y="178"/>
                      </a:lnTo>
                      <a:lnTo>
                        <a:pt x="180" y="174"/>
                      </a:lnTo>
                      <a:lnTo>
                        <a:pt x="177" y="170"/>
                      </a:lnTo>
                      <a:lnTo>
                        <a:pt x="173" y="170"/>
                      </a:lnTo>
                      <a:lnTo>
                        <a:pt x="173" y="166"/>
                      </a:lnTo>
                      <a:lnTo>
                        <a:pt x="169" y="166"/>
                      </a:lnTo>
                      <a:lnTo>
                        <a:pt x="165" y="166"/>
                      </a:lnTo>
                      <a:lnTo>
                        <a:pt x="165" y="162"/>
                      </a:lnTo>
                      <a:lnTo>
                        <a:pt x="161" y="162"/>
                      </a:lnTo>
                      <a:lnTo>
                        <a:pt x="161" y="158"/>
                      </a:lnTo>
                      <a:lnTo>
                        <a:pt x="157" y="154"/>
                      </a:lnTo>
                      <a:lnTo>
                        <a:pt x="157" y="150"/>
                      </a:lnTo>
                      <a:lnTo>
                        <a:pt x="157" y="146"/>
                      </a:lnTo>
                      <a:lnTo>
                        <a:pt x="154" y="146"/>
                      </a:lnTo>
                      <a:lnTo>
                        <a:pt x="154" y="142"/>
                      </a:lnTo>
                      <a:lnTo>
                        <a:pt x="150" y="138"/>
                      </a:lnTo>
                      <a:lnTo>
                        <a:pt x="146" y="138"/>
                      </a:lnTo>
                      <a:lnTo>
                        <a:pt x="146" y="134"/>
                      </a:lnTo>
                      <a:lnTo>
                        <a:pt x="142" y="134"/>
                      </a:lnTo>
                      <a:lnTo>
                        <a:pt x="138" y="134"/>
                      </a:lnTo>
                      <a:lnTo>
                        <a:pt x="134" y="134"/>
                      </a:lnTo>
                      <a:lnTo>
                        <a:pt x="131" y="134"/>
                      </a:lnTo>
                      <a:lnTo>
                        <a:pt x="131" y="130"/>
                      </a:lnTo>
                      <a:lnTo>
                        <a:pt x="127" y="130"/>
                      </a:lnTo>
                      <a:lnTo>
                        <a:pt x="123" y="130"/>
                      </a:lnTo>
                      <a:lnTo>
                        <a:pt x="119" y="130"/>
                      </a:lnTo>
                      <a:lnTo>
                        <a:pt x="115" y="130"/>
                      </a:lnTo>
                      <a:lnTo>
                        <a:pt x="111" y="126"/>
                      </a:lnTo>
                      <a:lnTo>
                        <a:pt x="108" y="126"/>
                      </a:lnTo>
                      <a:lnTo>
                        <a:pt x="108" y="122"/>
                      </a:lnTo>
                      <a:lnTo>
                        <a:pt x="104" y="122"/>
                      </a:lnTo>
                      <a:lnTo>
                        <a:pt x="100" y="122"/>
                      </a:lnTo>
                      <a:lnTo>
                        <a:pt x="100" y="118"/>
                      </a:lnTo>
                      <a:lnTo>
                        <a:pt x="96" y="118"/>
                      </a:lnTo>
                      <a:lnTo>
                        <a:pt x="92" y="118"/>
                      </a:lnTo>
                      <a:lnTo>
                        <a:pt x="92" y="114"/>
                      </a:lnTo>
                      <a:lnTo>
                        <a:pt x="88" y="114"/>
                      </a:lnTo>
                      <a:lnTo>
                        <a:pt x="85" y="114"/>
                      </a:lnTo>
                      <a:lnTo>
                        <a:pt x="85" y="110"/>
                      </a:lnTo>
                      <a:lnTo>
                        <a:pt x="81" y="110"/>
                      </a:lnTo>
                      <a:lnTo>
                        <a:pt x="77" y="105"/>
                      </a:lnTo>
                      <a:lnTo>
                        <a:pt x="73" y="101"/>
                      </a:lnTo>
                      <a:lnTo>
                        <a:pt x="73" y="97"/>
                      </a:lnTo>
                      <a:lnTo>
                        <a:pt x="69" y="97"/>
                      </a:lnTo>
                      <a:lnTo>
                        <a:pt x="65" y="93"/>
                      </a:lnTo>
                      <a:lnTo>
                        <a:pt x="62" y="93"/>
                      </a:lnTo>
                      <a:lnTo>
                        <a:pt x="62" y="89"/>
                      </a:lnTo>
                      <a:lnTo>
                        <a:pt x="58" y="89"/>
                      </a:lnTo>
                      <a:lnTo>
                        <a:pt x="54" y="89"/>
                      </a:lnTo>
                      <a:lnTo>
                        <a:pt x="54" y="85"/>
                      </a:lnTo>
                      <a:lnTo>
                        <a:pt x="50" y="85"/>
                      </a:lnTo>
                      <a:lnTo>
                        <a:pt x="46" y="85"/>
                      </a:lnTo>
                      <a:lnTo>
                        <a:pt x="46" y="81"/>
                      </a:lnTo>
                      <a:lnTo>
                        <a:pt x="42" y="81"/>
                      </a:lnTo>
                      <a:lnTo>
                        <a:pt x="42" y="77"/>
                      </a:lnTo>
                      <a:lnTo>
                        <a:pt x="39" y="77"/>
                      </a:lnTo>
                      <a:lnTo>
                        <a:pt x="39" y="73"/>
                      </a:lnTo>
                      <a:lnTo>
                        <a:pt x="35" y="73"/>
                      </a:lnTo>
                      <a:lnTo>
                        <a:pt x="35" y="69"/>
                      </a:lnTo>
                      <a:lnTo>
                        <a:pt x="31" y="69"/>
                      </a:lnTo>
                      <a:lnTo>
                        <a:pt x="31" y="65"/>
                      </a:lnTo>
                      <a:lnTo>
                        <a:pt x="27" y="65"/>
                      </a:lnTo>
                      <a:lnTo>
                        <a:pt x="27" y="61"/>
                      </a:lnTo>
                      <a:lnTo>
                        <a:pt x="27" y="57"/>
                      </a:lnTo>
                      <a:lnTo>
                        <a:pt x="23" y="57"/>
                      </a:lnTo>
                      <a:lnTo>
                        <a:pt x="23" y="53"/>
                      </a:lnTo>
                      <a:lnTo>
                        <a:pt x="19" y="53"/>
                      </a:lnTo>
                      <a:lnTo>
                        <a:pt x="19" y="49"/>
                      </a:lnTo>
                      <a:lnTo>
                        <a:pt x="19" y="45"/>
                      </a:lnTo>
                      <a:lnTo>
                        <a:pt x="16" y="45"/>
                      </a:lnTo>
                      <a:lnTo>
                        <a:pt x="16" y="41"/>
                      </a:lnTo>
                      <a:lnTo>
                        <a:pt x="16" y="37"/>
                      </a:lnTo>
                      <a:lnTo>
                        <a:pt x="12" y="37"/>
                      </a:lnTo>
                      <a:lnTo>
                        <a:pt x="12" y="33"/>
                      </a:lnTo>
                      <a:lnTo>
                        <a:pt x="8" y="29"/>
                      </a:lnTo>
                      <a:lnTo>
                        <a:pt x="8" y="25"/>
                      </a:lnTo>
                      <a:lnTo>
                        <a:pt x="8" y="20"/>
                      </a:lnTo>
                      <a:lnTo>
                        <a:pt x="4" y="20"/>
                      </a:lnTo>
                      <a:lnTo>
                        <a:pt x="4" y="16"/>
                      </a:lnTo>
                      <a:lnTo>
                        <a:pt x="4" y="12"/>
                      </a:lnTo>
                      <a:lnTo>
                        <a:pt x="4" y="8"/>
                      </a:lnTo>
                      <a:lnTo>
                        <a:pt x="4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3175">
                  <a:solidFill>
                    <a:sysClr val="window" lastClr="FFFFFF">
                      <a:lumMod val="65000"/>
                    </a:sysClr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s-PE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883" name="Freeform 74">
                  <a:extLst>
                    <a:ext uri="{FF2B5EF4-FFF2-40B4-BE49-F238E27FC236}">
                      <a16:creationId xmlns:a16="http://schemas.microsoft.com/office/drawing/2014/main" id="{BFA84F77-9D03-13DB-7A7D-1A8E9D101C8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901" y="1060"/>
                  <a:ext cx="682" cy="251"/>
                </a:xfrm>
                <a:custGeom>
                  <a:avLst/>
                  <a:gdLst>
                    <a:gd name="T0" fmla="*/ 207 w 683"/>
                    <a:gd name="T1" fmla="*/ 0 h 251"/>
                    <a:gd name="T2" fmla="*/ 245 w 683"/>
                    <a:gd name="T3" fmla="*/ 13 h 251"/>
                    <a:gd name="T4" fmla="*/ 276 w 683"/>
                    <a:gd name="T5" fmla="*/ 33 h 251"/>
                    <a:gd name="T6" fmla="*/ 318 w 683"/>
                    <a:gd name="T7" fmla="*/ 33 h 251"/>
                    <a:gd name="T8" fmla="*/ 353 w 683"/>
                    <a:gd name="T9" fmla="*/ 41 h 251"/>
                    <a:gd name="T10" fmla="*/ 387 w 683"/>
                    <a:gd name="T11" fmla="*/ 57 h 251"/>
                    <a:gd name="T12" fmla="*/ 430 w 683"/>
                    <a:gd name="T13" fmla="*/ 49 h 251"/>
                    <a:gd name="T14" fmla="*/ 464 w 683"/>
                    <a:gd name="T15" fmla="*/ 41 h 251"/>
                    <a:gd name="T16" fmla="*/ 499 w 683"/>
                    <a:gd name="T17" fmla="*/ 25 h 251"/>
                    <a:gd name="T18" fmla="*/ 541 w 683"/>
                    <a:gd name="T19" fmla="*/ 21 h 251"/>
                    <a:gd name="T20" fmla="*/ 583 w 683"/>
                    <a:gd name="T21" fmla="*/ 25 h 251"/>
                    <a:gd name="T22" fmla="*/ 621 w 683"/>
                    <a:gd name="T23" fmla="*/ 8 h 251"/>
                    <a:gd name="T24" fmla="*/ 656 w 683"/>
                    <a:gd name="T25" fmla="*/ 29 h 251"/>
                    <a:gd name="T26" fmla="*/ 683 w 683"/>
                    <a:gd name="T27" fmla="*/ 57 h 251"/>
                    <a:gd name="T28" fmla="*/ 679 w 683"/>
                    <a:gd name="T29" fmla="*/ 85 h 251"/>
                    <a:gd name="T30" fmla="*/ 663 w 683"/>
                    <a:gd name="T31" fmla="*/ 69 h 251"/>
                    <a:gd name="T32" fmla="*/ 640 w 683"/>
                    <a:gd name="T33" fmla="*/ 69 h 251"/>
                    <a:gd name="T34" fmla="*/ 625 w 683"/>
                    <a:gd name="T35" fmla="*/ 73 h 251"/>
                    <a:gd name="T36" fmla="*/ 610 w 683"/>
                    <a:gd name="T37" fmla="*/ 57 h 251"/>
                    <a:gd name="T38" fmla="*/ 606 w 683"/>
                    <a:gd name="T39" fmla="*/ 41 h 251"/>
                    <a:gd name="T40" fmla="*/ 579 w 683"/>
                    <a:gd name="T41" fmla="*/ 37 h 251"/>
                    <a:gd name="T42" fmla="*/ 564 w 683"/>
                    <a:gd name="T43" fmla="*/ 37 h 251"/>
                    <a:gd name="T44" fmla="*/ 556 w 683"/>
                    <a:gd name="T45" fmla="*/ 41 h 251"/>
                    <a:gd name="T46" fmla="*/ 537 w 683"/>
                    <a:gd name="T47" fmla="*/ 37 h 251"/>
                    <a:gd name="T48" fmla="*/ 529 w 683"/>
                    <a:gd name="T49" fmla="*/ 45 h 251"/>
                    <a:gd name="T50" fmla="*/ 502 w 683"/>
                    <a:gd name="T51" fmla="*/ 45 h 251"/>
                    <a:gd name="T52" fmla="*/ 499 w 683"/>
                    <a:gd name="T53" fmla="*/ 65 h 251"/>
                    <a:gd name="T54" fmla="*/ 472 w 683"/>
                    <a:gd name="T55" fmla="*/ 81 h 251"/>
                    <a:gd name="T56" fmla="*/ 453 w 683"/>
                    <a:gd name="T57" fmla="*/ 81 h 251"/>
                    <a:gd name="T58" fmla="*/ 433 w 683"/>
                    <a:gd name="T59" fmla="*/ 89 h 251"/>
                    <a:gd name="T60" fmla="*/ 414 w 683"/>
                    <a:gd name="T61" fmla="*/ 89 h 251"/>
                    <a:gd name="T62" fmla="*/ 399 w 683"/>
                    <a:gd name="T63" fmla="*/ 98 h 251"/>
                    <a:gd name="T64" fmla="*/ 380 w 683"/>
                    <a:gd name="T65" fmla="*/ 102 h 251"/>
                    <a:gd name="T66" fmla="*/ 368 w 683"/>
                    <a:gd name="T67" fmla="*/ 98 h 251"/>
                    <a:gd name="T68" fmla="*/ 361 w 683"/>
                    <a:gd name="T69" fmla="*/ 102 h 251"/>
                    <a:gd name="T70" fmla="*/ 334 w 683"/>
                    <a:gd name="T71" fmla="*/ 114 h 251"/>
                    <a:gd name="T72" fmla="*/ 326 w 683"/>
                    <a:gd name="T73" fmla="*/ 114 h 251"/>
                    <a:gd name="T74" fmla="*/ 303 w 683"/>
                    <a:gd name="T75" fmla="*/ 110 h 251"/>
                    <a:gd name="T76" fmla="*/ 284 w 683"/>
                    <a:gd name="T77" fmla="*/ 118 h 251"/>
                    <a:gd name="T78" fmla="*/ 272 w 683"/>
                    <a:gd name="T79" fmla="*/ 118 h 251"/>
                    <a:gd name="T80" fmla="*/ 261 w 683"/>
                    <a:gd name="T81" fmla="*/ 138 h 251"/>
                    <a:gd name="T82" fmla="*/ 245 w 683"/>
                    <a:gd name="T83" fmla="*/ 146 h 251"/>
                    <a:gd name="T84" fmla="*/ 222 w 683"/>
                    <a:gd name="T85" fmla="*/ 162 h 251"/>
                    <a:gd name="T86" fmla="*/ 203 w 683"/>
                    <a:gd name="T87" fmla="*/ 174 h 251"/>
                    <a:gd name="T88" fmla="*/ 188 w 683"/>
                    <a:gd name="T89" fmla="*/ 174 h 251"/>
                    <a:gd name="T90" fmla="*/ 184 w 683"/>
                    <a:gd name="T91" fmla="*/ 183 h 251"/>
                    <a:gd name="T92" fmla="*/ 176 w 683"/>
                    <a:gd name="T93" fmla="*/ 191 h 251"/>
                    <a:gd name="T94" fmla="*/ 165 w 683"/>
                    <a:gd name="T95" fmla="*/ 195 h 251"/>
                    <a:gd name="T96" fmla="*/ 153 w 683"/>
                    <a:gd name="T97" fmla="*/ 207 h 251"/>
                    <a:gd name="T98" fmla="*/ 134 w 683"/>
                    <a:gd name="T99" fmla="*/ 219 h 251"/>
                    <a:gd name="T100" fmla="*/ 123 w 683"/>
                    <a:gd name="T101" fmla="*/ 231 h 251"/>
                    <a:gd name="T102" fmla="*/ 104 w 683"/>
                    <a:gd name="T103" fmla="*/ 235 h 251"/>
                    <a:gd name="T104" fmla="*/ 84 w 683"/>
                    <a:gd name="T105" fmla="*/ 251 h 251"/>
                    <a:gd name="T106" fmla="*/ 42 w 683"/>
                    <a:gd name="T107" fmla="*/ 231 h 251"/>
                    <a:gd name="T108" fmla="*/ 8 w 683"/>
                    <a:gd name="T109" fmla="*/ 207 h 251"/>
                    <a:gd name="T110" fmla="*/ 31 w 683"/>
                    <a:gd name="T111" fmla="*/ 170 h 251"/>
                    <a:gd name="T112" fmla="*/ 50 w 683"/>
                    <a:gd name="T113" fmla="*/ 134 h 251"/>
                    <a:gd name="T114" fmla="*/ 58 w 683"/>
                    <a:gd name="T115" fmla="*/ 110 h 251"/>
                    <a:gd name="T116" fmla="*/ 92 w 683"/>
                    <a:gd name="T117" fmla="*/ 110 h 251"/>
                    <a:gd name="T118" fmla="*/ 107 w 683"/>
                    <a:gd name="T119" fmla="*/ 85 h 251"/>
                    <a:gd name="T120" fmla="*/ 130 w 683"/>
                    <a:gd name="T121" fmla="*/ 61 h 251"/>
                    <a:gd name="T122" fmla="*/ 165 w 683"/>
                    <a:gd name="T123" fmla="*/ 49 h 251"/>
                    <a:gd name="T124" fmla="*/ 176 w 683"/>
                    <a:gd name="T125" fmla="*/ 17 h 2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683" h="251">
                      <a:moveTo>
                        <a:pt x="180" y="13"/>
                      </a:moveTo>
                      <a:lnTo>
                        <a:pt x="184" y="13"/>
                      </a:lnTo>
                      <a:lnTo>
                        <a:pt x="184" y="8"/>
                      </a:lnTo>
                      <a:lnTo>
                        <a:pt x="188" y="8"/>
                      </a:lnTo>
                      <a:lnTo>
                        <a:pt x="188" y="13"/>
                      </a:lnTo>
                      <a:lnTo>
                        <a:pt x="192" y="8"/>
                      </a:lnTo>
                      <a:lnTo>
                        <a:pt x="196" y="8"/>
                      </a:lnTo>
                      <a:lnTo>
                        <a:pt x="199" y="8"/>
                      </a:lnTo>
                      <a:lnTo>
                        <a:pt x="199" y="4"/>
                      </a:lnTo>
                      <a:lnTo>
                        <a:pt x="203" y="4"/>
                      </a:lnTo>
                      <a:lnTo>
                        <a:pt x="207" y="4"/>
                      </a:lnTo>
                      <a:lnTo>
                        <a:pt x="207" y="0"/>
                      </a:lnTo>
                      <a:lnTo>
                        <a:pt x="211" y="0"/>
                      </a:lnTo>
                      <a:lnTo>
                        <a:pt x="215" y="0"/>
                      </a:lnTo>
                      <a:lnTo>
                        <a:pt x="219" y="0"/>
                      </a:lnTo>
                      <a:lnTo>
                        <a:pt x="222" y="0"/>
                      </a:lnTo>
                      <a:lnTo>
                        <a:pt x="226" y="0"/>
                      </a:lnTo>
                      <a:lnTo>
                        <a:pt x="230" y="0"/>
                      </a:lnTo>
                      <a:lnTo>
                        <a:pt x="234" y="0"/>
                      </a:lnTo>
                      <a:lnTo>
                        <a:pt x="234" y="4"/>
                      </a:lnTo>
                      <a:lnTo>
                        <a:pt x="238" y="4"/>
                      </a:lnTo>
                      <a:lnTo>
                        <a:pt x="238" y="8"/>
                      </a:lnTo>
                      <a:lnTo>
                        <a:pt x="242" y="8"/>
                      </a:lnTo>
                      <a:lnTo>
                        <a:pt x="245" y="13"/>
                      </a:lnTo>
                      <a:lnTo>
                        <a:pt x="249" y="13"/>
                      </a:lnTo>
                      <a:lnTo>
                        <a:pt x="249" y="17"/>
                      </a:lnTo>
                      <a:lnTo>
                        <a:pt x="253" y="17"/>
                      </a:lnTo>
                      <a:lnTo>
                        <a:pt x="253" y="21"/>
                      </a:lnTo>
                      <a:lnTo>
                        <a:pt x="257" y="21"/>
                      </a:lnTo>
                      <a:lnTo>
                        <a:pt x="261" y="25"/>
                      </a:lnTo>
                      <a:lnTo>
                        <a:pt x="265" y="25"/>
                      </a:lnTo>
                      <a:lnTo>
                        <a:pt x="268" y="25"/>
                      </a:lnTo>
                      <a:lnTo>
                        <a:pt x="268" y="29"/>
                      </a:lnTo>
                      <a:lnTo>
                        <a:pt x="272" y="29"/>
                      </a:lnTo>
                      <a:lnTo>
                        <a:pt x="272" y="33"/>
                      </a:lnTo>
                      <a:lnTo>
                        <a:pt x="276" y="33"/>
                      </a:lnTo>
                      <a:lnTo>
                        <a:pt x="280" y="37"/>
                      </a:lnTo>
                      <a:lnTo>
                        <a:pt x="284" y="37"/>
                      </a:lnTo>
                      <a:lnTo>
                        <a:pt x="288" y="37"/>
                      </a:lnTo>
                      <a:lnTo>
                        <a:pt x="292" y="37"/>
                      </a:lnTo>
                      <a:lnTo>
                        <a:pt x="295" y="37"/>
                      </a:lnTo>
                      <a:lnTo>
                        <a:pt x="299" y="37"/>
                      </a:lnTo>
                      <a:lnTo>
                        <a:pt x="303" y="37"/>
                      </a:lnTo>
                      <a:lnTo>
                        <a:pt x="307" y="37"/>
                      </a:lnTo>
                      <a:lnTo>
                        <a:pt x="307" y="33"/>
                      </a:lnTo>
                      <a:lnTo>
                        <a:pt x="311" y="33"/>
                      </a:lnTo>
                      <a:lnTo>
                        <a:pt x="315" y="33"/>
                      </a:lnTo>
                      <a:lnTo>
                        <a:pt x="318" y="33"/>
                      </a:lnTo>
                      <a:lnTo>
                        <a:pt x="322" y="33"/>
                      </a:lnTo>
                      <a:lnTo>
                        <a:pt x="326" y="33"/>
                      </a:lnTo>
                      <a:lnTo>
                        <a:pt x="326" y="29"/>
                      </a:lnTo>
                      <a:lnTo>
                        <a:pt x="326" y="33"/>
                      </a:lnTo>
                      <a:lnTo>
                        <a:pt x="330" y="33"/>
                      </a:lnTo>
                      <a:lnTo>
                        <a:pt x="334" y="37"/>
                      </a:lnTo>
                      <a:lnTo>
                        <a:pt x="338" y="37"/>
                      </a:lnTo>
                      <a:lnTo>
                        <a:pt x="341" y="37"/>
                      </a:lnTo>
                      <a:lnTo>
                        <a:pt x="345" y="37"/>
                      </a:lnTo>
                      <a:lnTo>
                        <a:pt x="345" y="41"/>
                      </a:lnTo>
                      <a:lnTo>
                        <a:pt x="349" y="41"/>
                      </a:lnTo>
                      <a:lnTo>
                        <a:pt x="353" y="41"/>
                      </a:lnTo>
                      <a:lnTo>
                        <a:pt x="353" y="45"/>
                      </a:lnTo>
                      <a:lnTo>
                        <a:pt x="357" y="45"/>
                      </a:lnTo>
                      <a:lnTo>
                        <a:pt x="361" y="45"/>
                      </a:lnTo>
                      <a:lnTo>
                        <a:pt x="364" y="45"/>
                      </a:lnTo>
                      <a:lnTo>
                        <a:pt x="368" y="45"/>
                      </a:lnTo>
                      <a:lnTo>
                        <a:pt x="368" y="49"/>
                      </a:lnTo>
                      <a:lnTo>
                        <a:pt x="372" y="49"/>
                      </a:lnTo>
                      <a:lnTo>
                        <a:pt x="376" y="49"/>
                      </a:lnTo>
                      <a:lnTo>
                        <a:pt x="380" y="53"/>
                      </a:lnTo>
                      <a:lnTo>
                        <a:pt x="384" y="53"/>
                      </a:lnTo>
                      <a:lnTo>
                        <a:pt x="387" y="53"/>
                      </a:lnTo>
                      <a:lnTo>
                        <a:pt x="387" y="57"/>
                      </a:lnTo>
                      <a:lnTo>
                        <a:pt x="391" y="57"/>
                      </a:lnTo>
                      <a:lnTo>
                        <a:pt x="395" y="57"/>
                      </a:lnTo>
                      <a:lnTo>
                        <a:pt x="399" y="57"/>
                      </a:lnTo>
                      <a:lnTo>
                        <a:pt x="403" y="57"/>
                      </a:lnTo>
                      <a:lnTo>
                        <a:pt x="407" y="57"/>
                      </a:lnTo>
                      <a:lnTo>
                        <a:pt x="410" y="57"/>
                      </a:lnTo>
                      <a:lnTo>
                        <a:pt x="414" y="53"/>
                      </a:lnTo>
                      <a:lnTo>
                        <a:pt x="418" y="53"/>
                      </a:lnTo>
                      <a:lnTo>
                        <a:pt x="422" y="53"/>
                      </a:lnTo>
                      <a:lnTo>
                        <a:pt x="422" y="49"/>
                      </a:lnTo>
                      <a:lnTo>
                        <a:pt x="426" y="49"/>
                      </a:lnTo>
                      <a:lnTo>
                        <a:pt x="430" y="49"/>
                      </a:lnTo>
                      <a:lnTo>
                        <a:pt x="430" y="45"/>
                      </a:lnTo>
                      <a:lnTo>
                        <a:pt x="433" y="45"/>
                      </a:lnTo>
                      <a:lnTo>
                        <a:pt x="437" y="45"/>
                      </a:lnTo>
                      <a:lnTo>
                        <a:pt x="441" y="45"/>
                      </a:lnTo>
                      <a:lnTo>
                        <a:pt x="441" y="41"/>
                      </a:lnTo>
                      <a:lnTo>
                        <a:pt x="445" y="41"/>
                      </a:lnTo>
                      <a:lnTo>
                        <a:pt x="449" y="41"/>
                      </a:lnTo>
                      <a:lnTo>
                        <a:pt x="453" y="41"/>
                      </a:lnTo>
                      <a:lnTo>
                        <a:pt x="456" y="41"/>
                      </a:lnTo>
                      <a:lnTo>
                        <a:pt x="456" y="37"/>
                      </a:lnTo>
                      <a:lnTo>
                        <a:pt x="460" y="37"/>
                      </a:lnTo>
                      <a:lnTo>
                        <a:pt x="464" y="41"/>
                      </a:lnTo>
                      <a:lnTo>
                        <a:pt x="468" y="41"/>
                      </a:lnTo>
                      <a:lnTo>
                        <a:pt x="472" y="41"/>
                      </a:lnTo>
                      <a:lnTo>
                        <a:pt x="476" y="41"/>
                      </a:lnTo>
                      <a:lnTo>
                        <a:pt x="479" y="41"/>
                      </a:lnTo>
                      <a:lnTo>
                        <a:pt x="483" y="41"/>
                      </a:lnTo>
                      <a:lnTo>
                        <a:pt x="483" y="37"/>
                      </a:lnTo>
                      <a:lnTo>
                        <a:pt x="487" y="37"/>
                      </a:lnTo>
                      <a:lnTo>
                        <a:pt x="487" y="33"/>
                      </a:lnTo>
                      <a:lnTo>
                        <a:pt x="491" y="33"/>
                      </a:lnTo>
                      <a:lnTo>
                        <a:pt x="495" y="29"/>
                      </a:lnTo>
                      <a:lnTo>
                        <a:pt x="499" y="29"/>
                      </a:lnTo>
                      <a:lnTo>
                        <a:pt x="499" y="25"/>
                      </a:lnTo>
                      <a:lnTo>
                        <a:pt x="502" y="25"/>
                      </a:lnTo>
                      <a:lnTo>
                        <a:pt x="506" y="25"/>
                      </a:lnTo>
                      <a:lnTo>
                        <a:pt x="510" y="25"/>
                      </a:lnTo>
                      <a:lnTo>
                        <a:pt x="514" y="25"/>
                      </a:lnTo>
                      <a:lnTo>
                        <a:pt x="518" y="25"/>
                      </a:lnTo>
                      <a:lnTo>
                        <a:pt x="522" y="25"/>
                      </a:lnTo>
                      <a:lnTo>
                        <a:pt x="525" y="25"/>
                      </a:lnTo>
                      <a:lnTo>
                        <a:pt x="525" y="21"/>
                      </a:lnTo>
                      <a:lnTo>
                        <a:pt x="529" y="21"/>
                      </a:lnTo>
                      <a:lnTo>
                        <a:pt x="533" y="21"/>
                      </a:lnTo>
                      <a:lnTo>
                        <a:pt x="537" y="21"/>
                      </a:lnTo>
                      <a:lnTo>
                        <a:pt x="541" y="21"/>
                      </a:lnTo>
                      <a:lnTo>
                        <a:pt x="545" y="21"/>
                      </a:lnTo>
                      <a:lnTo>
                        <a:pt x="548" y="21"/>
                      </a:lnTo>
                      <a:lnTo>
                        <a:pt x="552" y="21"/>
                      </a:lnTo>
                      <a:lnTo>
                        <a:pt x="556" y="21"/>
                      </a:lnTo>
                      <a:lnTo>
                        <a:pt x="560" y="21"/>
                      </a:lnTo>
                      <a:lnTo>
                        <a:pt x="564" y="17"/>
                      </a:lnTo>
                      <a:lnTo>
                        <a:pt x="568" y="17"/>
                      </a:lnTo>
                      <a:lnTo>
                        <a:pt x="571" y="17"/>
                      </a:lnTo>
                      <a:lnTo>
                        <a:pt x="575" y="21"/>
                      </a:lnTo>
                      <a:lnTo>
                        <a:pt x="579" y="21"/>
                      </a:lnTo>
                      <a:lnTo>
                        <a:pt x="583" y="21"/>
                      </a:lnTo>
                      <a:lnTo>
                        <a:pt x="583" y="25"/>
                      </a:lnTo>
                      <a:lnTo>
                        <a:pt x="587" y="25"/>
                      </a:lnTo>
                      <a:lnTo>
                        <a:pt x="591" y="25"/>
                      </a:lnTo>
                      <a:lnTo>
                        <a:pt x="594" y="21"/>
                      </a:lnTo>
                      <a:lnTo>
                        <a:pt x="598" y="21"/>
                      </a:lnTo>
                      <a:lnTo>
                        <a:pt x="602" y="21"/>
                      </a:lnTo>
                      <a:lnTo>
                        <a:pt x="606" y="21"/>
                      </a:lnTo>
                      <a:lnTo>
                        <a:pt x="606" y="17"/>
                      </a:lnTo>
                      <a:lnTo>
                        <a:pt x="610" y="17"/>
                      </a:lnTo>
                      <a:lnTo>
                        <a:pt x="614" y="13"/>
                      </a:lnTo>
                      <a:lnTo>
                        <a:pt x="617" y="13"/>
                      </a:lnTo>
                      <a:lnTo>
                        <a:pt x="617" y="8"/>
                      </a:lnTo>
                      <a:lnTo>
                        <a:pt x="621" y="8"/>
                      </a:lnTo>
                      <a:lnTo>
                        <a:pt x="625" y="8"/>
                      </a:lnTo>
                      <a:lnTo>
                        <a:pt x="625" y="13"/>
                      </a:lnTo>
                      <a:lnTo>
                        <a:pt x="625" y="17"/>
                      </a:lnTo>
                      <a:lnTo>
                        <a:pt x="629" y="17"/>
                      </a:lnTo>
                      <a:lnTo>
                        <a:pt x="633" y="21"/>
                      </a:lnTo>
                      <a:lnTo>
                        <a:pt x="637" y="21"/>
                      </a:lnTo>
                      <a:lnTo>
                        <a:pt x="640" y="21"/>
                      </a:lnTo>
                      <a:lnTo>
                        <a:pt x="644" y="21"/>
                      </a:lnTo>
                      <a:lnTo>
                        <a:pt x="644" y="25"/>
                      </a:lnTo>
                      <a:lnTo>
                        <a:pt x="648" y="25"/>
                      </a:lnTo>
                      <a:lnTo>
                        <a:pt x="652" y="25"/>
                      </a:lnTo>
                      <a:lnTo>
                        <a:pt x="656" y="29"/>
                      </a:lnTo>
                      <a:lnTo>
                        <a:pt x="660" y="25"/>
                      </a:lnTo>
                      <a:lnTo>
                        <a:pt x="663" y="25"/>
                      </a:lnTo>
                      <a:lnTo>
                        <a:pt x="663" y="29"/>
                      </a:lnTo>
                      <a:lnTo>
                        <a:pt x="667" y="33"/>
                      </a:lnTo>
                      <a:lnTo>
                        <a:pt x="667" y="37"/>
                      </a:lnTo>
                      <a:lnTo>
                        <a:pt x="671" y="41"/>
                      </a:lnTo>
                      <a:lnTo>
                        <a:pt x="671" y="45"/>
                      </a:lnTo>
                      <a:lnTo>
                        <a:pt x="675" y="49"/>
                      </a:lnTo>
                      <a:lnTo>
                        <a:pt x="679" y="49"/>
                      </a:lnTo>
                      <a:lnTo>
                        <a:pt x="683" y="49"/>
                      </a:lnTo>
                      <a:lnTo>
                        <a:pt x="683" y="53"/>
                      </a:lnTo>
                      <a:lnTo>
                        <a:pt x="683" y="57"/>
                      </a:lnTo>
                      <a:lnTo>
                        <a:pt x="683" y="61"/>
                      </a:lnTo>
                      <a:lnTo>
                        <a:pt x="683" y="65"/>
                      </a:lnTo>
                      <a:lnTo>
                        <a:pt x="683" y="69"/>
                      </a:lnTo>
                      <a:lnTo>
                        <a:pt x="683" y="73"/>
                      </a:lnTo>
                      <a:lnTo>
                        <a:pt x="679" y="73"/>
                      </a:lnTo>
                      <a:lnTo>
                        <a:pt x="679" y="77"/>
                      </a:lnTo>
                      <a:lnTo>
                        <a:pt x="679" y="81"/>
                      </a:lnTo>
                      <a:lnTo>
                        <a:pt x="679" y="85"/>
                      </a:lnTo>
                      <a:lnTo>
                        <a:pt x="683" y="85"/>
                      </a:lnTo>
                      <a:lnTo>
                        <a:pt x="683" y="89"/>
                      </a:lnTo>
                      <a:lnTo>
                        <a:pt x="679" y="89"/>
                      </a:lnTo>
                      <a:lnTo>
                        <a:pt x="679" y="85"/>
                      </a:lnTo>
                      <a:lnTo>
                        <a:pt x="675" y="85"/>
                      </a:lnTo>
                      <a:lnTo>
                        <a:pt x="671" y="85"/>
                      </a:lnTo>
                      <a:lnTo>
                        <a:pt x="667" y="85"/>
                      </a:lnTo>
                      <a:lnTo>
                        <a:pt x="667" y="81"/>
                      </a:lnTo>
                      <a:lnTo>
                        <a:pt x="663" y="81"/>
                      </a:lnTo>
                      <a:lnTo>
                        <a:pt x="663" y="77"/>
                      </a:lnTo>
                      <a:lnTo>
                        <a:pt x="663" y="73"/>
                      </a:lnTo>
                      <a:lnTo>
                        <a:pt x="660" y="73"/>
                      </a:lnTo>
                      <a:lnTo>
                        <a:pt x="656" y="73"/>
                      </a:lnTo>
                      <a:lnTo>
                        <a:pt x="656" y="69"/>
                      </a:lnTo>
                      <a:lnTo>
                        <a:pt x="660" y="69"/>
                      </a:lnTo>
                      <a:lnTo>
                        <a:pt x="663" y="69"/>
                      </a:lnTo>
                      <a:lnTo>
                        <a:pt x="660" y="69"/>
                      </a:lnTo>
                      <a:lnTo>
                        <a:pt x="660" y="65"/>
                      </a:lnTo>
                      <a:lnTo>
                        <a:pt x="656" y="65"/>
                      </a:lnTo>
                      <a:lnTo>
                        <a:pt x="652" y="65"/>
                      </a:lnTo>
                      <a:lnTo>
                        <a:pt x="652" y="61"/>
                      </a:lnTo>
                      <a:lnTo>
                        <a:pt x="648" y="61"/>
                      </a:lnTo>
                      <a:lnTo>
                        <a:pt x="648" y="65"/>
                      </a:lnTo>
                      <a:lnTo>
                        <a:pt x="644" y="65"/>
                      </a:lnTo>
                      <a:lnTo>
                        <a:pt x="644" y="61"/>
                      </a:lnTo>
                      <a:lnTo>
                        <a:pt x="640" y="61"/>
                      </a:lnTo>
                      <a:lnTo>
                        <a:pt x="640" y="65"/>
                      </a:lnTo>
                      <a:lnTo>
                        <a:pt x="640" y="69"/>
                      </a:lnTo>
                      <a:lnTo>
                        <a:pt x="637" y="69"/>
                      </a:lnTo>
                      <a:lnTo>
                        <a:pt x="640" y="73"/>
                      </a:lnTo>
                      <a:lnTo>
                        <a:pt x="640" y="77"/>
                      </a:lnTo>
                      <a:lnTo>
                        <a:pt x="637" y="77"/>
                      </a:lnTo>
                      <a:lnTo>
                        <a:pt x="637" y="81"/>
                      </a:lnTo>
                      <a:lnTo>
                        <a:pt x="633" y="81"/>
                      </a:lnTo>
                      <a:lnTo>
                        <a:pt x="633" y="77"/>
                      </a:lnTo>
                      <a:lnTo>
                        <a:pt x="633" y="73"/>
                      </a:lnTo>
                      <a:lnTo>
                        <a:pt x="629" y="73"/>
                      </a:lnTo>
                      <a:lnTo>
                        <a:pt x="629" y="69"/>
                      </a:lnTo>
                      <a:lnTo>
                        <a:pt x="629" y="73"/>
                      </a:lnTo>
                      <a:lnTo>
                        <a:pt x="625" y="73"/>
                      </a:lnTo>
                      <a:lnTo>
                        <a:pt x="621" y="73"/>
                      </a:lnTo>
                      <a:lnTo>
                        <a:pt x="621" y="69"/>
                      </a:lnTo>
                      <a:lnTo>
                        <a:pt x="617" y="69"/>
                      </a:lnTo>
                      <a:lnTo>
                        <a:pt x="621" y="69"/>
                      </a:lnTo>
                      <a:lnTo>
                        <a:pt x="621" y="65"/>
                      </a:lnTo>
                      <a:lnTo>
                        <a:pt x="621" y="61"/>
                      </a:lnTo>
                      <a:lnTo>
                        <a:pt x="617" y="61"/>
                      </a:lnTo>
                      <a:lnTo>
                        <a:pt x="617" y="65"/>
                      </a:lnTo>
                      <a:lnTo>
                        <a:pt x="614" y="65"/>
                      </a:lnTo>
                      <a:lnTo>
                        <a:pt x="614" y="61"/>
                      </a:lnTo>
                      <a:lnTo>
                        <a:pt x="610" y="61"/>
                      </a:lnTo>
                      <a:lnTo>
                        <a:pt x="610" y="57"/>
                      </a:lnTo>
                      <a:lnTo>
                        <a:pt x="614" y="57"/>
                      </a:lnTo>
                      <a:lnTo>
                        <a:pt x="614" y="53"/>
                      </a:lnTo>
                      <a:lnTo>
                        <a:pt x="617" y="53"/>
                      </a:lnTo>
                      <a:lnTo>
                        <a:pt x="614" y="49"/>
                      </a:lnTo>
                      <a:lnTo>
                        <a:pt x="614" y="45"/>
                      </a:lnTo>
                      <a:lnTo>
                        <a:pt x="614" y="41"/>
                      </a:lnTo>
                      <a:lnTo>
                        <a:pt x="614" y="37"/>
                      </a:lnTo>
                      <a:lnTo>
                        <a:pt x="610" y="37"/>
                      </a:lnTo>
                      <a:lnTo>
                        <a:pt x="606" y="37"/>
                      </a:lnTo>
                      <a:lnTo>
                        <a:pt x="606" y="33"/>
                      </a:lnTo>
                      <a:lnTo>
                        <a:pt x="606" y="37"/>
                      </a:lnTo>
                      <a:lnTo>
                        <a:pt x="606" y="41"/>
                      </a:lnTo>
                      <a:lnTo>
                        <a:pt x="602" y="41"/>
                      </a:lnTo>
                      <a:lnTo>
                        <a:pt x="598" y="41"/>
                      </a:lnTo>
                      <a:lnTo>
                        <a:pt x="598" y="37"/>
                      </a:lnTo>
                      <a:lnTo>
                        <a:pt x="598" y="33"/>
                      </a:lnTo>
                      <a:lnTo>
                        <a:pt x="594" y="33"/>
                      </a:lnTo>
                      <a:lnTo>
                        <a:pt x="591" y="33"/>
                      </a:lnTo>
                      <a:lnTo>
                        <a:pt x="587" y="33"/>
                      </a:lnTo>
                      <a:lnTo>
                        <a:pt x="583" y="33"/>
                      </a:lnTo>
                      <a:lnTo>
                        <a:pt x="583" y="37"/>
                      </a:lnTo>
                      <a:lnTo>
                        <a:pt x="583" y="41"/>
                      </a:lnTo>
                      <a:lnTo>
                        <a:pt x="583" y="37"/>
                      </a:lnTo>
                      <a:lnTo>
                        <a:pt x="579" y="37"/>
                      </a:lnTo>
                      <a:lnTo>
                        <a:pt x="579" y="41"/>
                      </a:lnTo>
                      <a:lnTo>
                        <a:pt x="575" y="41"/>
                      </a:lnTo>
                      <a:lnTo>
                        <a:pt x="575" y="37"/>
                      </a:lnTo>
                      <a:lnTo>
                        <a:pt x="571" y="37"/>
                      </a:lnTo>
                      <a:lnTo>
                        <a:pt x="571" y="41"/>
                      </a:lnTo>
                      <a:lnTo>
                        <a:pt x="571" y="45"/>
                      </a:lnTo>
                      <a:lnTo>
                        <a:pt x="568" y="45"/>
                      </a:lnTo>
                      <a:lnTo>
                        <a:pt x="568" y="41"/>
                      </a:lnTo>
                      <a:lnTo>
                        <a:pt x="568" y="37"/>
                      </a:lnTo>
                      <a:lnTo>
                        <a:pt x="568" y="33"/>
                      </a:lnTo>
                      <a:lnTo>
                        <a:pt x="564" y="33"/>
                      </a:lnTo>
                      <a:lnTo>
                        <a:pt x="564" y="37"/>
                      </a:lnTo>
                      <a:lnTo>
                        <a:pt x="560" y="33"/>
                      </a:lnTo>
                      <a:lnTo>
                        <a:pt x="560" y="37"/>
                      </a:lnTo>
                      <a:lnTo>
                        <a:pt x="560" y="41"/>
                      </a:lnTo>
                      <a:lnTo>
                        <a:pt x="556" y="41"/>
                      </a:lnTo>
                      <a:lnTo>
                        <a:pt x="560" y="41"/>
                      </a:lnTo>
                      <a:lnTo>
                        <a:pt x="560" y="45"/>
                      </a:lnTo>
                      <a:lnTo>
                        <a:pt x="560" y="49"/>
                      </a:lnTo>
                      <a:lnTo>
                        <a:pt x="556" y="49"/>
                      </a:lnTo>
                      <a:lnTo>
                        <a:pt x="552" y="49"/>
                      </a:lnTo>
                      <a:lnTo>
                        <a:pt x="556" y="49"/>
                      </a:lnTo>
                      <a:lnTo>
                        <a:pt x="556" y="45"/>
                      </a:lnTo>
                      <a:lnTo>
                        <a:pt x="556" y="41"/>
                      </a:lnTo>
                      <a:lnTo>
                        <a:pt x="552" y="41"/>
                      </a:lnTo>
                      <a:lnTo>
                        <a:pt x="552" y="45"/>
                      </a:lnTo>
                      <a:lnTo>
                        <a:pt x="548" y="45"/>
                      </a:lnTo>
                      <a:lnTo>
                        <a:pt x="545" y="45"/>
                      </a:lnTo>
                      <a:lnTo>
                        <a:pt x="541" y="45"/>
                      </a:lnTo>
                      <a:lnTo>
                        <a:pt x="541" y="41"/>
                      </a:lnTo>
                      <a:lnTo>
                        <a:pt x="545" y="37"/>
                      </a:lnTo>
                      <a:lnTo>
                        <a:pt x="545" y="33"/>
                      </a:lnTo>
                      <a:lnTo>
                        <a:pt x="545" y="29"/>
                      </a:lnTo>
                      <a:lnTo>
                        <a:pt x="541" y="33"/>
                      </a:lnTo>
                      <a:lnTo>
                        <a:pt x="537" y="33"/>
                      </a:lnTo>
                      <a:lnTo>
                        <a:pt x="537" y="37"/>
                      </a:lnTo>
                      <a:lnTo>
                        <a:pt x="537" y="41"/>
                      </a:lnTo>
                      <a:lnTo>
                        <a:pt x="537" y="37"/>
                      </a:lnTo>
                      <a:lnTo>
                        <a:pt x="537" y="33"/>
                      </a:lnTo>
                      <a:lnTo>
                        <a:pt x="533" y="33"/>
                      </a:lnTo>
                      <a:lnTo>
                        <a:pt x="533" y="37"/>
                      </a:lnTo>
                      <a:lnTo>
                        <a:pt x="537" y="37"/>
                      </a:lnTo>
                      <a:lnTo>
                        <a:pt x="537" y="41"/>
                      </a:lnTo>
                      <a:lnTo>
                        <a:pt x="533" y="41"/>
                      </a:lnTo>
                      <a:lnTo>
                        <a:pt x="533" y="45"/>
                      </a:lnTo>
                      <a:lnTo>
                        <a:pt x="533" y="49"/>
                      </a:lnTo>
                      <a:lnTo>
                        <a:pt x="529" y="49"/>
                      </a:lnTo>
                      <a:lnTo>
                        <a:pt x="529" y="45"/>
                      </a:lnTo>
                      <a:lnTo>
                        <a:pt x="525" y="45"/>
                      </a:lnTo>
                      <a:lnTo>
                        <a:pt x="522" y="45"/>
                      </a:lnTo>
                      <a:lnTo>
                        <a:pt x="522" y="41"/>
                      </a:lnTo>
                      <a:lnTo>
                        <a:pt x="518" y="41"/>
                      </a:lnTo>
                      <a:lnTo>
                        <a:pt x="518" y="37"/>
                      </a:lnTo>
                      <a:lnTo>
                        <a:pt x="514" y="37"/>
                      </a:lnTo>
                      <a:lnTo>
                        <a:pt x="514" y="41"/>
                      </a:lnTo>
                      <a:lnTo>
                        <a:pt x="510" y="41"/>
                      </a:lnTo>
                      <a:lnTo>
                        <a:pt x="510" y="45"/>
                      </a:lnTo>
                      <a:lnTo>
                        <a:pt x="506" y="41"/>
                      </a:lnTo>
                      <a:lnTo>
                        <a:pt x="506" y="45"/>
                      </a:lnTo>
                      <a:lnTo>
                        <a:pt x="502" y="45"/>
                      </a:lnTo>
                      <a:lnTo>
                        <a:pt x="502" y="49"/>
                      </a:lnTo>
                      <a:lnTo>
                        <a:pt x="499" y="49"/>
                      </a:lnTo>
                      <a:lnTo>
                        <a:pt x="499" y="53"/>
                      </a:lnTo>
                      <a:lnTo>
                        <a:pt x="502" y="53"/>
                      </a:lnTo>
                      <a:lnTo>
                        <a:pt x="502" y="49"/>
                      </a:lnTo>
                      <a:lnTo>
                        <a:pt x="502" y="53"/>
                      </a:lnTo>
                      <a:lnTo>
                        <a:pt x="502" y="57"/>
                      </a:lnTo>
                      <a:lnTo>
                        <a:pt x="499" y="57"/>
                      </a:lnTo>
                      <a:lnTo>
                        <a:pt x="495" y="57"/>
                      </a:lnTo>
                      <a:lnTo>
                        <a:pt x="495" y="61"/>
                      </a:lnTo>
                      <a:lnTo>
                        <a:pt x="499" y="61"/>
                      </a:lnTo>
                      <a:lnTo>
                        <a:pt x="499" y="65"/>
                      </a:lnTo>
                      <a:lnTo>
                        <a:pt x="495" y="65"/>
                      </a:lnTo>
                      <a:lnTo>
                        <a:pt x="491" y="65"/>
                      </a:lnTo>
                      <a:lnTo>
                        <a:pt x="491" y="69"/>
                      </a:lnTo>
                      <a:lnTo>
                        <a:pt x="491" y="73"/>
                      </a:lnTo>
                      <a:lnTo>
                        <a:pt x="487" y="73"/>
                      </a:lnTo>
                      <a:lnTo>
                        <a:pt x="483" y="77"/>
                      </a:lnTo>
                      <a:lnTo>
                        <a:pt x="483" y="81"/>
                      </a:lnTo>
                      <a:lnTo>
                        <a:pt x="479" y="81"/>
                      </a:lnTo>
                      <a:lnTo>
                        <a:pt x="479" y="85"/>
                      </a:lnTo>
                      <a:lnTo>
                        <a:pt x="476" y="85"/>
                      </a:lnTo>
                      <a:lnTo>
                        <a:pt x="472" y="85"/>
                      </a:lnTo>
                      <a:lnTo>
                        <a:pt x="472" y="81"/>
                      </a:lnTo>
                      <a:lnTo>
                        <a:pt x="468" y="81"/>
                      </a:lnTo>
                      <a:lnTo>
                        <a:pt x="468" y="77"/>
                      </a:lnTo>
                      <a:lnTo>
                        <a:pt x="464" y="77"/>
                      </a:lnTo>
                      <a:lnTo>
                        <a:pt x="468" y="81"/>
                      </a:lnTo>
                      <a:lnTo>
                        <a:pt x="468" y="85"/>
                      </a:lnTo>
                      <a:lnTo>
                        <a:pt x="464" y="85"/>
                      </a:lnTo>
                      <a:lnTo>
                        <a:pt x="460" y="85"/>
                      </a:lnTo>
                      <a:lnTo>
                        <a:pt x="460" y="89"/>
                      </a:lnTo>
                      <a:lnTo>
                        <a:pt x="456" y="89"/>
                      </a:lnTo>
                      <a:lnTo>
                        <a:pt x="456" y="85"/>
                      </a:lnTo>
                      <a:lnTo>
                        <a:pt x="456" y="81"/>
                      </a:lnTo>
                      <a:lnTo>
                        <a:pt x="453" y="81"/>
                      </a:lnTo>
                      <a:lnTo>
                        <a:pt x="453" y="85"/>
                      </a:lnTo>
                      <a:lnTo>
                        <a:pt x="453" y="89"/>
                      </a:lnTo>
                      <a:lnTo>
                        <a:pt x="449" y="89"/>
                      </a:lnTo>
                      <a:lnTo>
                        <a:pt x="449" y="85"/>
                      </a:lnTo>
                      <a:lnTo>
                        <a:pt x="445" y="85"/>
                      </a:lnTo>
                      <a:lnTo>
                        <a:pt x="441" y="85"/>
                      </a:lnTo>
                      <a:lnTo>
                        <a:pt x="445" y="89"/>
                      </a:lnTo>
                      <a:lnTo>
                        <a:pt x="441" y="89"/>
                      </a:lnTo>
                      <a:lnTo>
                        <a:pt x="437" y="89"/>
                      </a:lnTo>
                      <a:lnTo>
                        <a:pt x="437" y="85"/>
                      </a:lnTo>
                      <a:lnTo>
                        <a:pt x="433" y="85"/>
                      </a:lnTo>
                      <a:lnTo>
                        <a:pt x="433" y="89"/>
                      </a:lnTo>
                      <a:lnTo>
                        <a:pt x="430" y="89"/>
                      </a:lnTo>
                      <a:lnTo>
                        <a:pt x="426" y="89"/>
                      </a:lnTo>
                      <a:lnTo>
                        <a:pt x="426" y="93"/>
                      </a:lnTo>
                      <a:lnTo>
                        <a:pt x="422" y="93"/>
                      </a:lnTo>
                      <a:lnTo>
                        <a:pt x="422" y="89"/>
                      </a:lnTo>
                      <a:lnTo>
                        <a:pt x="426" y="85"/>
                      </a:lnTo>
                      <a:lnTo>
                        <a:pt x="422" y="85"/>
                      </a:lnTo>
                      <a:lnTo>
                        <a:pt x="422" y="89"/>
                      </a:lnTo>
                      <a:lnTo>
                        <a:pt x="418" y="89"/>
                      </a:lnTo>
                      <a:lnTo>
                        <a:pt x="418" y="85"/>
                      </a:lnTo>
                      <a:lnTo>
                        <a:pt x="414" y="85"/>
                      </a:lnTo>
                      <a:lnTo>
                        <a:pt x="414" y="89"/>
                      </a:lnTo>
                      <a:lnTo>
                        <a:pt x="414" y="85"/>
                      </a:lnTo>
                      <a:lnTo>
                        <a:pt x="410" y="85"/>
                      </a:lnTo>
                      <a:lnTo>
                        <a:pt x="407" y="85"/>
                      </a:lnTo>
                      <a:lnTo>
                        <a:pt x="407" y="89"/>
                      </a:lnTo>
                      <a:lnTo>
                        <a:pt x="410" y="89"/>
                      </a:lnTo>
                      <a:lnTo>
                        <a:pt x="410" y="93"/>
                      </a:lnTo>
                      <a:lnTo>
                        <a:pt x="410" y="98"/>
                      </a:lnTo>
                      <a:lnTo>
                        <a:pt x="407" y="98"/>
                      </a:lnTo>
                      <a:lnTo>
                        <a:pt x="403" y="98"/>
                      </a:lnTo>
                      <a:lnTo>
                        <a:pt x="403" y="93"/>
                      </a:lnTo>
                      <a:lnTo>
                        <a:pt x="399" y="93"/>
                      </a:lnTo>
                      <a:lnTo>
                        <a:pt x="399" y="98"/>
                      </a:lnTo>
                      <a:lnTo>
                        <a:pt x="403" y="98"/>
                      </a:lnTo>
                      <a:lnTo>
                        <a:pt x="403" y="102"/>
                      </a:lnTo>
                      <a:lnTo>
                        <a:pt x="399" y="98"/>
                      </a:lnTo>
                      <a:lnTo>
                        <a:pt x="395" y="98"/>
                      </a:lnTo>
                      <a:lnTo>
                        <a:pt x="395" y="93"/>
                      </a:lnTo>
                      <a:lnTo>
                        <a:pt x="391" y="93"/>
                      </a:lnTo>
                      <a:lnTo>
                        <a:pt x="391" y="98"/>
                      </a:lnTo>
                      <a:lnTo>
                        <a:pt x="387" y="93"/>
                      </a:lnTo>
                      <a:lnTo>
                        <a:pt x="384" y="93"/>
                      </a:lnTo>
                      <a:lnTo>
                        <a:pt x="384" y="98"/>
                      </a:lnTo>
                      <a:lnTo>
                        <a:pt x="380" y="98"/>
                      </a:lnTo>
                      <a:lnTo>
                        <a:pt x="380" y="102"/>
                      </a:lnTo>
                      <a:lnTo>
                        <a:pt x="380" y="106"/>
                      </a:lnTo>
                      <a:lnTo>
                        <a:pt x="376" y="106"/>
                      </a:lnTo>
                      <a:lnTo>
                        <a:pt x="376" y="102"/>
                      </a:lnTo>
                      <a:lnTo>
                        <a:pt x="376" y="98"/>
                      </a:lnTo>
                      <a:lnTo>
                        <a:pt x="380" y="98"/>
                      </a:lnTo>
                      <a:lnTo>
                        <a:pt x="376" y="98"/>
                      </a:lnTo>
                      <a:lnTo>
                        <a:pt x="376" y="93"/>
                      </a:lnTo>
                      <a:lnTo>
                        <a:pt x="376" y="98"/>
                      </a:lnTo>
                      <a:lnTo>
                        <a:pt x="376" y="102"/>
                      </a:lnTo>
                      <a:lnTo>
                        <a:pt x="372" y="102"/>
                      </a:lnTo>
                      <a:lnTo>
                        <a:pt x="372" y="98"/>
                      </a:lnTo>
                      <a:lnTo>
                        <a:pt x="368" y="98"/>
                      </a:lnTo>
                      <a:lnTo>
                        <a:pt x="364" y="98"/>
                      </a:lnTo>
                      <a:lnTo>
                        <a:pt x="368" y="98"/>
                      </a:lnTo>
                      <a:lnTo>
                        <a:pt x="368" y="102"/>
                      </a:lnTo>
                      <a:lnTo>
                        <a:pt x="364" y="102"/>
                      </a:lnTo>
                      <a:lnTo>
                        <a:pt x="361" y="98"/>
                      </a:lnTo>
                      <a:lnTo>
                        <a:pt x="361" y="102"/>
                      </a:lnTo>
                      <a:lnTo>
                        <a:pt x="364" y="106"/>
                      </a:lnTo>
                      <a:lnTo>
                        <a:pt x="364" y="110"/>
                      </a:lnTo>
                      <a:lnTo>
                        <a:pt x="361" y="110"/>
                      </a:lnTo>
                      <a:lnTo>
                        <a:pt x="361" y="106"/>
                      </a:lnTo>
                      <a:lnTo>
                        <a:pt x="357" y="106"/>
                      </a:lnTo>
                      <a:lnTo>
                        <a:pt x="361" y="102"/>
                      </a:lnTo>
                      <a:lnTo>
                        <a:pt x="357" y="102"/>
                      </a:lnTo>
                      <a:lnTo>
                        <a:pt x="353" y="102"/>
                      </a:lnTo>
                      <a:lnTo>
                        <a:pt x="353" y="106"/>
                      </a:lnTo>
                      <a:lnTo>
                        <a:pt x="349" y="106"/>
                      </a:lnTo>
                      <a:lnTo>
                        <a:pt x="353" y="106"/>
                      </a:lnTo>
                      <a:lnTo>
                        <a:pt x="353" y="110"/>
                      </a:lnTo>
                      <a:lnTo>
                        <a:pt x="349" y="110"/>
                      </a:lnTo>
                      <a:lnTo>
                        <a:pt x="349" y="114"/>
                      </a:lnTo>
                      <a:lnTo>
                        <a:pt x="345" y="114"/>
                      </a:lnTo>
                      <a:lnTo>
                        <a:pt x="341" y="118"/>
                      </a:lnTo>
                      <a:lnTo>
                        <a:pt x="338" y="118"/>
                      </a:lnTo>
                      <a:lnTo>
                        <a:pt x="334" y="114"/>
                      </a:lnTo>
                      <a:lnTo>
                        <a:pt x="338" y="114"/>
                      </a:lnTo>
                      <a:lnTo>
                        <a:pt x="338" y="110"/>
                      </a:lnTo>
                      <a:lnTo>
                        <a:pt x="338" y="106"/>
                      </a:lnTo>
                      <a:lnTo>
                        <a:pt x="334" y="106"/>
                      </a:lnTo>
                      <a:lnTo>
                        <a:pt x="338" y="106"/>
                      </a:lnTo>
                      <a:lnTo>
                        <a:pt x="338" y="110"/>
                      </a:lnTo>
                      <a:lnTo>
                        <a:pt x="334" y="110"/>
                      </a:lnTo>
                      <a:lnTo>
                        <a:pt x="330" y="110"/>
                      </a:lnTo>
                      <a:lnTo>
                        <a:pt x="330" y="106"/>
                      </a:lnTo>
                      <a:lnTo>
                        <a:pt x="330" y="110"/>
                      </a:lnTo>
                      <a:lnTo>
                        <a:pt x="326" y="110"/>
                      </a:lnTo>
                      <a:lnTo>
                        <a:pt x="326" y="114"/>
                      </a:lnTo>
                      <a:lnTo>
                        <a:pt x="326" y="110"/>
                      </a:lnTo>
                      <a:lnTo>
                        <a:pt x="322" y="110"/>
                      </a:lnTo>
                      <a:lnTo>
                        <a:pt x="318" y="114"/>
                      </a:lnTo>
                      <a:lnTo>
                        <a:pt x="315" y="110"/>
                      </a:lnTo>
                      <a:lnTo>
                        <a:pt x="311" y="110"/>
                      </a:lnTo>
                      <a:lnTo>
                        <a:pt x="311" y="106"/>
                      </a:lnTo>
                      <a:lnTo>
                        <a:pt x="311" y="110"/>
                      </a:lnTo>
                      <a:lnTo>
                        <a:pt x="307" y="110"/>
                      </a:lnTo>
                      <a:lnTo>
                        <a:pt x="303" y="106"/>
                      </a:lnTo>
                      <a:lnTo>
                        <a:pt x="303" y="110"/>
                      </a:lnTo>
                      <a:lnTo>
                        <a:pt x="299" y="110"/>
                      </a:lnTo>
                      <a:lnTo>
                        <a:pt x="303" y="110"/>
                      </a:lnTo>
                      <a:lnTo>
                        <a:pt x="303" y="106"/>
                      </a:lnTo>
                      <a:lnTo>
                        <a:pt x="299" y="106"/>
                      </a:lnTo>
                      <a:lnTo>
                        <a:pt x="299" y="110"/>
                      </a:lnTo>
                      <a:lnTo>
                        <a:pt x="299" y="114"/>
                      </a:lnTo>
                      <a:lnTo>
                        <a:pt x="299" y="110"/>
                      </a:lnTo>
                      <a:lnTo>
                        <a:pt x="295" y="110"/>
                      </a:lnTo>
                      <a:lnTo>
                        <a:pt x="292" y="110"/>
                      </a:lnTo>
                      <a:lnTo>
                        <a:pt x="295" y="114"/>
                      </a:lnTo>
                      <a:lnTo>
                        <a:pt x="292" y="114"/>
                      </a:lnTo>
                      <a:lnTo>
                        <a:pt x="288" y="114"/>
                      </a:lnTo>
                      <a:lnTo>
                        <a:pt x="288" y="118"/>
                      </a:lnTo>
                      <a:lnTo>
                        <a:pt x="284" y="118"/>
                      </a:lnTo>
                      <a:lnTo>
                        <a:pt x="284" y="114"/>
                      </a:lnTo>
                      <a:lnTo>
                        <a:pt x="280" y="114"/>
                      </a:lnTo>
                      <a:lnTo>
                        <a:pt x="284" y="114"/>
                      </a:lnTo>
                      <a:lnTo>
                        <a:pt x="280" y="114"/>
                      </a:lnTo>
                      <a:lnTo>
                        <a:pt x="276" y="114"/>
                      </a:lnTo>
                      <a:lnTo>
                        <a:pt x="280" y="118"/>
                      </a:lnTo>
                      <a:lnTo>
                        <a:pt x="280" y="114"/>
                      </a:lnTo>
                      <a:lnTo>
                        <a:pt x="280" y="118"/>
                      </a:lnTo>
                      <a:lnTo>
                        <a:pt x="284" y="118"/>
                      </a:lnTo>
                      <a:lnTo>
                        <a:pt x="280" y="118"/>
                      </a:lnTo>
                      <a:lnTo>
                        <a:pt x="276" y="118"/>
                      </a:lnTo>
                      <a:lnTo>
                        <a:pt x="272" y="118"/>
                      </a:lnTo>
                      <a:lnTo>
                        <a:pt x="272" y="122"/>
                      </a:lnTo>
                      <a:lnTo>
                        <a:pt x="276" y="122"/>
                      </a:lnTo>
                      <a:lnTo>
                        <a:pt x="276" y="126"/>
                      </a:lnTo>
                      <a:lnTo>
                        <a:pt x="272" y="126"/>
                      </a:lnTo>
                      <a:lnTo>
                        <a:pt x="272" y="130"/>
                      </a:lnTo>
                      <a:lnTo>
                        <a:pt x="272" y="126"/>
                      </a:lnTo>
                      <a:lnTo>
                        <a:pt x="268" y="126"/>
                      </a:lnTo>
                      <a:lnTo>
                        <a:pt x="268" y="130"/>
                      </a:lnTo>
                      <a:lnTo>
                        <a:pt x="268" y="134"/>
                      </a:lnTo>
                      <a:lnTo>
                        <a:pt x="265" y="134"/>
                      </a:lnTo>
                      <a:lnTo>
                        <a:pt x="261" y="134"/>
                      </a:lnTo>
                      <a:lnTo>
                        <a:pt x="261" y="138"/>
                      </a:lnTo>
                      <a:lnTo>
                        <a:pt x="257" y="138"/>
                      </a:lnTo>
                      <a:lnTo>
                        <a:pt x="257" y="142"/>
                      </a:lnTo>
                      <a:lnTo>
                        <a:pt x="257" y="138"/>
                      </a:lnTo>
                      <a:lnTo>
                        <a:pt x="253" y="138"/>
                      </a:lnTo>
                      <a:lnTo>
                        <a:pt x="249" y="138"/>
                      </a:lnTo>
                      <a:lnTo>
                        <a:pt x="249" y="142"/>
                      </a:lnTo>
                      <a:lnTo>
                        <a:pt x="249" y="146"/>
                      </a:lnTo>
                      <a:lnTo>
                        <a:pt x="249" y="142"/>
                      </a:lnTo>
                      <a:lnTo>
                        <a:pt x="245" y="142"/>
                      </a:lnTo>
                      <a:lnTo>
                        <a:pt x="245" y="146"/>
                      </a:lnTo>
                      <a:lnTo>
                        <a:pt x="245" y="150"/>
                      </a:lnTo>
                      <a:lnTo>
                        <a:pt x="245" y="146"/>
                      </a:lnTo>
                      <a:lnTo>
                        <a:pt x="242" y="146"/>
                      </a:lnTo>
                      <a:lnTo>
                        <a:pt x="242" y="150"/>
                      </a:lnTo>
                      <a:lnTo>
                        <a:pt x="238" y="150"/>
                      </a:lnTo>
                      <a:lnTo>
                        <a:pt x="238" y="154"/>
                      </a:lnTo>
                      <a:lnTo>
                        <a:pt x="234" y="154"/>
                      </a:lnTo>
                      <a:lnTo>
                        <a:pt x="234" y="158"/>
                      </a:lnTo>
                      <a:lnTo>
                        <a:pt x="234" y="162"/>
                      </a:lnTo>
                      <a:lnTo>
                        <a:pt x="230" y="162"/>
                      </a:lnTo>
                      <a:lnTo>
                        <a:pt x="230" y="158"/>
                      </a:lnTo>
                      <a:lnTo>
                        <a:pt x="226" y="158"/>
                      </a:lnTo>
                      <a:lnTo>
                        <a:pt x="226" y="162"/>
                      </a:lnTo>
                      <a:lnTo>
                        <a:pt x="222" y="162"/>
                      </a:lnTo>
                      <a:lnTo>
                        <a:pt x="219" y="162"/>
                      </a:lnTo>
                      <a:lnTo>
                        <a:pt x="219" y="166"/>
                      </a:lnTo>
                      <a:lnTo>
                        <a:pt x="215" y="166"/>
                      </a:lnTo>
                      <a:lnTo>
                        <a:pt x="211" y="166"/>
                      </a:lnTo>
                      <a:lnTo>
                        <a:pt x="215" y="166"/>
                      </a:lnTo>
                      <a:lnTo>
                        <a:pt x="215" y="170"/>
                      </a:lnTo>
                      <a:lnTo>
                        <a:pt x="211" y="170"/>
                      </a:lnTo>
                      <a:lnTo>
                        <a:pt x="207" y="170"/>
                      </a:lnTo>
                      <a:lnTo>
                        <a:pt x="207" y="166"/>
                      </a:lnTo>
                      <a:lnTo>
                        <a:pt x="203" y="166"/>
                      </a:lnTo>
                      <a:lnTo>
                        <a:pt x="203" y="170"/>
                      </a:lnTo>
                      <a:lnTo>
                        <a:pt x="203" y="174"/>
                      </a:lnTo>
                      <a:lnTo>
                        <a:pt x="207" y="174"/>
                      </a:lnTo>
                      <a:lnTo>
                        <a:pt x="203" y="174"/>
                      </a:lnTo>
                      <a:lnTo>
                        <a:pt x="199" y="174"/>
                      </a:lnTo>
                      <a:lnTo>
                        <a:pt x="199" y="170"/>
                      </a:lnTo>
                      <a:lnTo>
                        <a:pt x="196" y="170"/>
                      </a:lnTo>
                      <a:lnTo>
                        <a:pt x="196" y="174"/>
                      </a:lnTo>
                      <a:lnTo>
                        <a:pt x="192" y="174"/>
                      </a:lnTo>
                      <a:lnTo>
                        <a:pt x="192" y="170"/>
                      </a:lnTo>
                      <a:lnTo>
                        <a:pt x="196" y="170"/>
                      </a:lnTo>
                      <a:lnTo>
                        <a:pt x="192" y="170"/>
                      </a:lnTo>
                      <a:lnTo>
                        <a:pt x="188" y="170"/>
                      </a:lnTo>
                      <a:lnTo>
                        <a:pt x="188" y="174"/>
                      </a:lnTo>
                      <a:lnTo>
                        <a:pt x="192" y="174"/>
                      </a:lnTo>
                      <a:lnTo>
                        <a:pt x="192" y="178"/>
                      </a:lnTo>
                      <a:lnTo>
                        <a:pt x="192" y="174"/>
                      </a:lnTo>
                      <a:lnTo>
                        <a:pt x="188" y="174"/>
                      </a:lnTo>
                      <a:lnTo>
                        <a:pt x="188" y="178"/>
                      </a:lnTo>
                      <a:lnTo>
                        <a:pt x="188" y="174"/>
                      </a:lnTo>
                      <a:lnTo>
                        <a:pt x="188" y="178"/>
                      </a:lnTo>
                      <a:lnTo>
                        <a:pt x="184" y="178"/>
                      </a:lnTo>
                      <a:lnTo>
                        <a:pt x="180" y="174"/>
                      </a:lnTo>
                      <a:lnTo>
                        <a:pt x="180" y="178"/>
                      </a:lnTo>
                      <a:lnTo>
                        <a:pt x="184" y="178"/>
                      </a:lnTo>
                      <a:lnTo>
                        <a:pt x="184" y="183"/>
                      </a:lnTo>
                      <a:lnTo>
                        <a:pt x="180" y="183"/>
                      </a:lnTo>
                      <a:lnTo>
                        <a:pt x="180" y="178"/>
                      </a:lnTo>
                      <a:lnTo>
                        <a:pt x="180" y="183"/>
                      </a:lnTo>
                      <a:lnTo>
                        <a:pt x="176" y="183"/>
                      </a:lnTo>
                      <a:lnTo>
                        <a:pt x="180" y="183"/>
                      </a:lnTo>
                      <a:lnTo>
                        <a:pt x="180" y="187"/>
                      </a:lnTo>
                      <a:lnTo>
                        <a:pt x="176" y="187"/>
                      </a:lnTo>
                      <a:lnTo>
                        <a:pt x="180" y="187"/>
                      </a:lnTo>
                      <a:lnTo>
                        <a:pt x="180" y="191"/>
                      </a:lnTo>
                      <a:lnTo>
                        <a:pt x="176" y="191"/>
                      </a:lnTo>
                      <a:lnTo>
                        <a:pt x="180" y="191"/>
                      </a:lnTo>
                      <a:lnTo>
                        <a:pt x="176" y="191"/>
                      </a:lnTo>
                      <a:lnTo>
                        <a:pt x="173" y="191"/>
                      </a:lnTo>
                      <a:lnTo>
                        <a:pt x="173" y="195"/>
                      </a:lnTo>
                      <a:lnTo>
                        <a:pt x="176" y="195"/>
                      </a:lnTo>
                      <a:lnTo>
                        <a:pt x="173" y="195"/>
                      </a:lnTo>
                      <a:lnTo>
                        <a:pt x="173" y="191"/>
                      </a:lnTo>
                      <a:lnTo>
                        <a:pt x="169" y="191"/>
                      </a:lnTo>
                      <a:lnTo>
                        <a:pt x="169" y="195"/>
                      </a:lnTo>
                      <a:lnTo>
                        <a:pt x="173" y="195"/>
                      </a:lnTo>
                      <a:lnTo>
                        <a:pt x="173" y="199"/>
                      </a:lnTo>
                      <a:lnTo>
                        <a:pt x="169" y="199"/>
                      </a:lnTo>
                      <a:lnTo>
                        <a:pt x="165" y="199"/>
                      </a:lnTo>
                      <a:lnTo>
                        <a:pt x="165" y="195"/>
                      </a:lnTo>
                      <a:lnTo>
                        <a:pt x="161" y="195"/>
                      </a:lnTo>
                      <a:lnTo>
                        <a:pt x="161" y="199"/>
                      </a:lnTo>
                      <a:lnTo>
                        <a:pt x="165" y="199"/>
                      </a:lnTo>
                      <a:lnTo>
                        <a:pt x="165" y="203"/>
                      </a:lnTo>
                      <a:lnTo>
                        <a:pt x="161" y="203"/>
                      </a:lnTo>
                      <a:lnTo>
                        <a:pt x="157" y="203"/>
                      </a:lnTo>
                      <a:lnTo>
                        <a:pt x="157" y="207"/>
                      </a:lnTo>
                      <a:lnTo>
                        <a:pt x="161" y="207"/>
                      </a:lnTo>
                      <a:lnTo>
                        <a:pt x="157" y="207"/>
                      </a:lnTo>
                      <a:lnTo>
                        <a:pt x="157" y="203"/>
                      </a:lnTo>
                      <a:lnTo>
                        <a:pt x="157" y="207"/>
                      </a:lnTo>
                      <a:lnTo>
                        <a:pt x="153" y="207"/>
                      </a:lnTo>
                      <a:lnTo>
                        <a:pt x="150" y="207"/>
                      </a:lnTo>
                      <a:lnTo>
                        <a:pt x="150" y="203"/>
                      </a:lnTo>
                      <a:lnTo>
                        <a:pt x="150" y="207"/>
                      </a:lnTo>
                      <a:lnTo>
                        <a:pt x="150" y="211"/>
                      </a:lnTo>
                      <a:lnTo>
                        <a:pt x="146" y="211"/>
                      </a:lnTo>
                      <a:lnTo>
                        <a:pt x="142" y="211"/>
                      </a:lnTo>
                      <a:lnTo>
                        <a:pt x="142" y="215"/>
                      </a:lnTo>
                      <a:lnTo>
                        <a:pt x="138" y="215"/>
                      </a:lnTo>
                      <a:lnTo>
                        <a:pt x="142" y="215"/>
                      </a:lnTo>
                      <a:lnTo>
                        <a:pt x="138" y="215"/>
                      </a:lnTo>
                      <a:lnTo>
                        <a:pt x="138" y="219"/>
                      </a:lnTo>
                      <a:lnTo>
                        <a:pt x="134" y="219"/>
                      </a:lnTo>
                      <a:lnTo>
                        <a:pt x="134" y="215"/>
                      </a:lnTo>
                      <a:lnTo>
                        <a:pt x="134" y="219"/>
                      </a:lnTo>
                      <a:lnTo>
                        <a:pt x="130" y="219"/>
                      </a:lnTo>
                      <a:lnTo>
                        <a:pt x="134" y="219"/>
                      </a:lnTo>
                      <a:lnTo>
                        <a:pt x="134" y="223"/>
                      </a:lnTo>
                      <a:lnTo>
                        <a:pt x="130" y="223"/>
                      </a:lnTo>
                      <a:lnTo>
                        <a:pt x="130" y="227"/>
                      </a:lnTo>
                      <a:lnTo>
                        <a:pt x="130" y="231"/>
                      </a:lnTo>
                      <a:lnTo>
                        <a:pt x="127" y="231"/>
                      </a:lnTo>
                      <a:lnTo>
                        <a:pt x="127" y="227"/>
                      </a:lnTo>
                      <a:lnTo>
                        <a:pt x="127" y="231"/>
                      </a:lnTo>
                      <a:lnTo>
                        <a:pt x="123" y="231"/>
                      </a:lnTo>
                      <a:lnTo>
                        <a:pt x="127" y="231"/>
                      </a:lnTo>
                      <a:lnTo>
                        <a:pt x="123" y="231"/>
                      </a:lnTo>
                      <a:lnTo>
                        <a:pt x="119" y="231"/>
                      </a:lnTo>
                      <a:lnTo>
                        <a:pt x="123" y="231"/>
                      </a:lnTo>
                      <a:lnTo>
                        <a:pt x="119" y="231"/>
                      </a:lnTo>
                      <a:lnTo>
                        <a:pt x="115" y="231"/>
                      </a:lnTo>
                      <a:lnTo>
                        <a:pt x="111" y="231"/>
                      </a:lnTo>
                      <a:lnTo>
                        <a:pt x="107" y="231"/>
                      </a:lnTo>
                      <a:lnTo>
                        <a:pt x="104" y="231"/>
                      </a:lnTo>
                      <a:lnTo>
                        <a:pt x="104" y="235"/>
                      </a:lnTo>
                      <a:lnTo>
                        <a:pt x="107" y="235"/>
                      </a:lnTo>
                      <a:lnTo>
                        <a:pt x="104" y="235"/>
                      </a:lnTo>
                      <a:lnTo>
                        <a:pt x="104" y="239"/>
                      </a:lnTo>
                      <a:lnTo>
                        <a:pt x="100" y="235"/>
                      </a:lnTo>
                      <a:lnTo>
                        <a:pt x="100" y="239"/>
                      </a:lnTo>
                      <a:lnTo>
                        <a:pt x="96" y="239"/>
                      </a:lnTo>
                      <a:lnTo>
                        <a:pt x="96" y="243"/>
                      </a:lnTo>
                      <a:lnTo>
                        <a:pt x="92" y="243"/>
                      </a:lnTo>
                      <a:lnTo>
                        <a:pt x="88" y="243"/>
                      </a:lnTo>
                      <a:lnTo>
                        <a:pt x="88" y="239"/>
                      </a:lnTo>
                      <a:lnTo>
                        <a:pt x="88" y="243"/>
                      </a:lnTo>
                      <a:lnTo>
                        <a:pt x="88" y="247"/>
                      </a:lnTo>
                      <a:lnTo>
                        <a:pt x="88" y="251"/>
                      </a:lnTo>
                      <a:lnTo>
                        <a:pt x="84" y="251"/>
                      </a:lnTo>
                      <a:lnTo>
                        <a:pt x="84" y="247"/>
                      </a:lnTo>
                      <a:lnTo>
                        <a:pt x="84" y="251"/>
                      </a:lnTo>
                      <a:lnTo>
                        <a:pt x="81" y="251"/>
                      </a:lnTo>
                      <a:lnTo>
                        <a:pt x="81" y="247"/>
                      </a:lnTo>
                      <a:lnTo>
                        <a:pt x="77" y="247"/>
                      </a:lnTo>
                      <a:lnTo>
                        <a:pt x="73" y="243"/>
                      </a:lnTo>
                      <a:lnTo>
                        <a:pt x="65" y="243"/>
                      </a:lnTo>
                      <a:lnTo>
                        <a:pt x="65" y="239"/>
                      </a:lnTo>
                      <a:lnTo>
                        <a:pt x="61" y="239"/>
                      </a:lnTo>
                      <a:lnTo>
                        <a:pt x="58" y="239"/>
                      </a:lnTo>
                      <a:lnTo>
                        <a:pt x="54" y="235"/>
                      </a:lnTo>
                      <a:lnTo>
                        <a:pt x="42" y="231"/>
                      </a:lnTo>
                      <a:lnTo>
                        <a:pt x="38" y="227"/>
                      </a:lnTo>
                      <a:lnTo>
                        <a:pt x="19" y="219"/>
                      </a:lnTo>
                      <a:lnTo>
                        <a:pt x="15" y="219"/>
                      </a:lnTo>
                      <a:lnTo>
                        <a:pt x="12" y="219"/>
                      </a:lnTo>
                      <a:lnTo>
                        <a:pt x="12" y="215"/>
                      </a:lnTo>
                      <a:lnTo>
                        <a:pt x="8" y="215"/>
                      </a:lnTo>
                      <a:lnTo>
                        <a:pt x="4" y="215"/>
                      </a:lnTo>
                      <a:lnTo>
                        <a:pt x="4" y="211"/>
                      </a:lnTo>
                      <a:lnTo>
                        <a:pt x="0" y="211"/>
                      </a:lnTo>
                      <a:lnTo>
                        <a:pt x="4" y="211"/>
                      </a:lnTo>
                      <a:lnTo>
                        <a:pt x="4" y="207"/>
                      </a:lnTo>
                      <a:lnTo>
                        <a:pt x="8" y="207"/>
                      </a:lnTo>
                      <a:lnTo>
                        <a:pt x="8" y="203"/>
                      </a:lnTo>
                      <a:lnTo>
                        <a:pt x="12" y="199"/>
                      </a:lnTo>
                      <a:lnTo>
                        <a:pt x="15" y="195"/>
                      </a:lnTo>
                      <a:lnTo>
                        <a:pt x="15" y="191"/>
                      </a:lnTo>
                      <a:lnTo>
                        <a:pt x="19" y="191"/>
                      </a:lnTo>
                      <a:lnTo>
                        <a:pt x="19" y="187"/>
                      </a:lnTo>
                      <a:lnTo>
                        <a:pt x="23" y="183"/>
                      </a:lnTo>
                      <a:lnTo>
                        <a:pt x="23" y="178"/>
                      </a:lnTo>
                      <a:lnTo>
                        <a:pt x="27" y="178"/>
                      </a:lnTo>
                      <a:lnTo>
                        <a:pt x="27" y="174"/>
                      </a:lnTo>
                      <a:lnTo>
                        <a:pt x="31" y="174"/>
                      </a:lnTo>
                      <a:lnTo>
                        <a:pt x="31" y="170"/>
                      </a:lnTo>
                      <a:lnTo>
                        <a:pt x="35" y="166"/>
                      </a:lnTo>
                      <a:lnTo>
                        <a:pt x="35" y="162"/>
                      </a:lnTo>
                      <a:lnTo>
                        <a:pt x="35" y="158"/>
                      </a:lnTo>
                      <a:lnTo>
                        <a:pt x="38" y="154"/>
                      </a:lnTo>
                      <a:lnTo>
                        <a:pt x="42" y="154"/>
                      </a:lnTo>
                      <a:lnTo>
                        <a:pt x="42" y="150"/>
                      </a:lnTo>
                      <a:lnTo>
                        <a:pt x="46" y="150"/>
                      </a:lnTo>
                      <a:lnTo>
                        <a:pt x="46" y="146"/>
                      </a:lnTo>
                      <a:lnTo>
                        <a:pt x="46" y="142"/>
                      </a:lnTo>
                      <a:lnTo>
                        <a:pt x="46" y="138"/>
                      </a:lnTo>
                      <a:lnTo>
                        <a:pt x="46" y="134"/>
                      </a:lnTo>
                      <a:lnTo>
                        <a:pt x="50" y="134"/>
                      </a:lnTo>
                      <a:lnTo>
                        <a:pt x="50" y="130"/>
                      </a:lnTo>
                      <a:lnTo>
                        <a:pt x="50" y="126"/>
                      </a:lnTo>
                      <a:lnTo>
                        <a:pt x="50" y="122"/>
                      </a:lnTo>
                      <a:lnTo>
                        <a:pt x="46" y="122"/>
                      </a:lnTo>
                      <a:lnTo>
                        <a:pt x="46" y="118"/>
                      </a:lnTo>
                      <a:lnTo>
                        <a:pt x="50" y="118"/>
                      </a:lnTo>
                      <a:lnTo>
                        <a:pt x="46" y="118"/>
                      </a:lnTo>
                      <a:lnTo>
                        <a:pt x="46" y="114"/>
                      </a:lnTo>
                      <a:lnTo>
                        <a:pt x="46" y="110"/>
                      </a:lnTo>
                      <a:lnTo>
                        <a:pt x="50" y="110"/>
                      </a:lnTo>
                      <a:lnTo>
                        <a:pt x="54" y="110"/>
                      </a:lnTo>
                      <a:lnTo>
                        <a:pt x="58" y="110"/>
                      </a:lnTo>
                      <a:lnTo>
                        <a:pt x="58" y="106"/>
                      </a:lnTo>
                      <a:lnTo>
                        <a:pt x="61" y="106"/>
                      </a:lnTo>
                      <a:lnTo>
                        <a:pt x="61" y="102"/>
                      </a:lnTo>
                      <a:lnTo>
                        <a:pt x="65" y="102"/>
                      </a:lnTo>
                      <a:lnTo>
                        <a:pt x="69" y="102"/>
                      </a:lnTo>
                      <a:lnTo>
                        <a:pt x="73" y="102"/>
                      </a:lnTo>
                      <a:lnTo>
                        <a:pt x="73" y="106"/>
                      </a:lnTo>
                      <a:lnTo>
                        <a:pt x="77" y="106"/>
                      </a:lnTo>
                      <a:lnTo>
                        <a:pt x="81" y="106"/>
                      </a:lnTo>
                      <a:lnTo>
                        <a:pt x="84" y="110"/>
                      </a:lnTo>
                      <a:lnTo>
                        <a:pt x="88" y="110"/>
                      </a:lnTo>
                      <a:lnTo>
                        <a:pt x="92" y="110"/>
                      </a:lnTo>
                      <a:lnTo>
                        <a:pt x="96" y="110"/>
                      </a:lnTo>
                      <a:lnTo>
                        <a:pt x="96" y="106"/>
                      </a:lnTo>
                      <a:lnTo>
                        <a:pt x="100" y="106"/>
                      </a:lnTo>
                      <a:lnTo>
                        <a:pt x="100" y="102"/>
                      </a:lnTo>
                      <a:lnTo>
                        <a:pt x="100" y="98"/>
                      </a:lnTo>
                      <a:lnTo>
                        <a:pt x="100" y="93"/>
                      </a:lnTo>
                      <a:lnTo>
                        <a:pt x="100" y="89"/>
                      </a:lnTo>
                      <a:lnTo>
                        <a:pt x="100" y="85"/>
                      </a:lnTo>
                      <a:lnTo>
                        <a:pt x="104" y="85"/>
                      </a:lnTo>
                      <a:lnTo>
                        <a:pt x="104" y="81"/>
                      </a:lnTo>
                      <a:lnTo>
                        <a:pt x="104" y="85"/>
                      </a:lnTo>
                      <a:lnTo>
                        <a:pt x="107" y="85"/>
                      </a:lnTo>
                      <a:lnTo>
                        <a:pt x="107" y="89"/>
                      </a:lnTo>
                      <a:lnTo>
                        <a:pt x="111" y="89"/>
                      </a:lnTo>
                      <a:lnTo>
                        <a:pt x="115" y="85"/>
                      </a:lnTo>
                      <a:lnTo>
                        <a:pt x="119" y="85"/>
                      </a:lnTo>
                      <a:lnTo>
                        <a:pt x="123" y="81"/>
                      </a:lnTo>
                      <a:lnTo>
                        <a:pt x="123" y="77"/>
                      </a:lnTo>
                      <a:lnTo>
                        <a:pt x="127" y="77"/>
                      </a:lnTo>
                      <a:lnTo>
                        <a:pt x="127" y="73"/>
                      </a:lnTo>
                      <a:lnTo>
                        <a:pt x="127" y="69"/>
                      </a:lnTo>
                      <a:lnTo>
                        <a:pt x="127" y="65"/>
                      </a:lnTo>
                      <a:lnTo>
                        <a:pt x="127" y="61"/>
                      </a:lnTo>
                      <a:lnTo>
                        <a:pt x="130" y="61"/>
                      </a:lnTo>
                      <a:lnTo>
                        <a:pt x="134" y="61"/>
                      </a:lnTo>
                      <a:lnTo>
                        <a:pt x="138" y="61"/>
                      </a:lnTo>
                      <a:lnTo>
                        <a:pt x="142" y="61"/>
                      </a:lnTo>
                      <a:lnTo>
                        <a:pt x="146" y="61"/>
                      </a:lnTo>
                      <a:lnTo>
                        <a:pt x="150" y="61"/>
                      </a:lnTo>
                      <a:lnTo>
                        <a:pt x="153" y="61"/>
                      </a:lnTo>
                      <a:lnTo>
                        <a:pt x="157" y="61"/>
                      </a:lnTo>
                      <a:lnTo>
                        <a:pt x="157" y="57"/>
                      </a:lnTo>
                      <a:lnTo>
                        <a:pt x="161" y="57"/>
                      </a:lnTo>
                      <a:lnTo>
                        <a:pt x="161" y="53"/>
                      </a:lnTo>
                      <a:lnTo>
                        <a:pt x="161" y="49"/>
                      </a:lnTo>
                      <a:lnTo>
                        <a:pt x="165" y="49"/>
                      </a:lnTo>
                      <a:lnTo>
                        <a:pt x="165" y="45"/>
                      </a:lnTo>
                      <a:lnTo>
                        <a:pt x="165" y="41"/>
                      </a:lnTo>
                      <a:lnTo>
                        <a:pt x="169" y="41"/>
                      </a:lnTo>
                      <a:lnTo>
                        <a:pt x="169" y="37"/>
                      </a:lnTo>
                      <a:lnTo>
                        <a:pt x="169" y="33"/>
                      </a:lnTo>
                      <a:lnTo>
                        <a:pt x="173" y="33"/>
                      </a:lnTo>
                      <a:lnTo>
                        <a:pt x="169" y="29"/>
                      </a:lnTo>
                      <a:lnTo>
                        <a:pt x="173" y="29"/>
                      </a:lnTo>
                      <a:lnTo>
                        <a:pt x="173" y="25"/>
                      </a:lnTo>
                      <a:lnTo>
                        <a:pt x="173" y="21"/>
                      </a:lnTo>
                      <a:lnTo>
                        <a:pt x="176" y="21"/>
                      </a:lnTo>
                      <a:lnTo>
                        <a:pt x="176" y="17"/>
                      </a:lnTo>
                      <a:lnTo>
                        <a:pt x="176" y="13"/>
                      </a:lnTo>
                      <a:lnTo>
                        <a:pt x="180" y="13"/>
                      </a:lnTo>
                      <a:close/>
                    </a:path>
                  </a:pathLst>
                </a:custGeom>
                <a:noFill/>
                <a:ln w="3175">
                  <a:solidFill>
                    <a:sysClr val="window" lastClr="FFFFFF">
                      <a:lumMod val="65000"/>
                    </a:sysClr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s-PE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884" name="Freeform 75">
                  <a:extLst>
                    <a:ext uri="{FF2B5EF4-FFF2-40B4-BE49-F238E27FC236}">
                      <a16:creationId xmlns:a16="http://schemas.microsoft.com/office/drawing/2014/main" id="{5AA6AC7E-72B4-E5C9-475F-66738D18209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1" y="1084"/>
                  <a:ext cx="119" cy="150"/>
                </a:xfrm>
                <a:custGeom>
                  <a:avLst/>
                  <a:gdLst>
                    <a:gd name="T0" fmla="*/ 19 w 119"/>
                    <a:gd name="T1" fmla="*/ 24 h 149"/>
                    <a:gd name="T2" fmla="*/ 31 w 119"/>
                    <a:gd name="T3" fmla="*/ 28 h 149"/>
                    <a:gd name="T4" fmla="*/ 35 w 119"/>
                    <a:gd name="T5" fmla="*/ 24 h 149"/>
                    <a:gd name="T6" fmla="*/ 42 w 119"/>
                    <a:gd name="T7" fmla="*/ 24 h 149"/>
                    <a:gd name="T8" fmla="*/ 46 w 119"/>
                    <a:gd name="T9" fmla="*/ 12 h 149"/>
                    <a:gd name="T10" fmla="*/ 54 w 119"/>
                    <a:gd name="T11" fmla="*/ 4 h 149"/>
                    <a:gd name="T12" fmla="*/ 62 w 119"/>
                    <a:gd name="T13" fmla="*/ 4 h 149"/>
                    <a:gd name="T14" fmla="*/ 69 w 119"/>
                    <a:gd name="T15" fmla="*/ 4 h 149"/>
                    <a:gd name="T16" fmla="*/ 77 w 119"/>
                    <a:gd name="T17" fmla="*/ 24 h 149"/>
                    <a:gd name="T18" fmla="*/ 85 w 119"/>
                    <a:gd name="T19" fmla="*/ 24 h 149"/>
                    <a:gd name="T20" fmla="*/ 92 w 119"/>
                    <a:gd name="T21" fmla="*/ 24 h 149"/>
                    <a:gd name="T22" fmla="*/ 96 w 119"/>
                    <a:gd name="T23" fmla="*/ 28 h 149"/>
                    <a:gd name="T24" fmla="*/ 88 w 119"/>
                    <a:gd name="T25" fmla="*/ 36 h 149"/>
                    <a:gd name="T26" fmla="*/ 81 w 119"/>
                    <a:gd name="T27" fmla="*/ 44 h 149"/>
                    <a:gd name="T28" fmla="*/ 73 w 119"/>
                    <a:gd name="T29" fmla="*/ 56 h 149"/>
                    <a:gd name="T30" fmla="*/ 65 w 119"/>
                    <a:gd name="T31" fmla="*/ 64 h 149"/>
                    <a:gd name="T32" fmla="*/ 69 w 119"/>
                    <a:gd name="T33" fmla="*/ 68 h 149"/>
                    <a:gd name="T34" fmla="*/ 73 w 119"/>
                    <a:gd name="T35" fmla="*/ 81 h 149"/>
                    <a:gd name="T36" fmla="*/ 85 w 119"/>
                    <a:gd name="T37" fmla="*/ 85 h 149"/>
                    <a:gd name="T38" fmla="*/ 96 w 119"/>
                    <a:gd name="T39" fmla="*/ 81 h 149"/>
                    <a:gd name="T40" fmla="*/ 104 w 119"/>
                    <a:gd name="T41" fmla="*/ 73 h 149"/>
                    <a:gd name="T42" fmla="*/ 112 w 119"/>
                    <a:gd name="T43" fmla="*/ 77 h 149"/>
                    <a:gd name="T44" fmla="*/ 112 w 119"/>
                    <a:gd name="T45" fmla="*/ 77 h 149"/>
                    <a:gd name="T46" fmla="*/ 115 w 119"/>
                    <a:gd name="T47" fmla="*/ 81 h 149"/>
                    <a:gd name="T48" fmla="*/ 115 w 119"/>
                    <a:gd name="T49" fmla="*/ 89 h 149"/>
                    <a:gd name="T50" fmla="*/ 115 w 119"/>
                    <a:gd name="T51" fmla="*/ 97 h 149"/>
                    <a:gd name="T52" fmla="*/ 119 w 119"/>
                    <a:gd name="T53" fmla="*/ 109 h 149"/>
                    <a:gd name="T54" fmla="*/ 104 w 119"/>
                    <a:gd name="T55" fmla="*/ 109 h 149"/>
                    <a:gd name="T56" fmla="*/ 96 w 119"/>
                    <a:gd name="T57" fmla="*/ 117 h 149"/>
                    <a:gd name="T58" fmla="*/ 88 w 119"/>
                    <a:gd name="T59" fmla="*/ 125 h 149"/>
                    <a:gd name="T60" fmla="*/ 88 w 119"/>
                    <a:gd name="T61" fmla="*/ 133 h 149"/>
                    <a:gd name="T62" fmla="*/ 88 w 119"/>
                    <a:gd name="T63" fmla="*/ 141 h 149"/>
                    <a:gd name="T64" fmla="*/ 88 w 119"/>
                    <a:gd name="T65" fmla="*/ 141 h 149"/>
                    <a:gd name="T66" fmla="*/ 85 w 119"/>
                    <a:gd name="T67" fmla="*/ 145 h 149"/>
                    <a:gd name="T68" fmla="*/ 81 w 119"/>
                    <a:gd name="T69" fmla="*/ 133 h 149"/>
                    <a:gd name="T70" fmla="*/ 77 w 119"/>
                    <a:gd name="T71" fmla="*/ 137 h 149"/>
                    <a:gd name="T72" fmla="*/ 73 w 119"/>
                    <a:gd name="T73" fmla="*/ 129 h 149"/>
                    <a:gd name="T74" fmla="*/ 62 w 119"/>
                    <a:gd name="T75" fmla="*/ 125 h 149"/>
                    <a:gd name="T76" fmla="*/ 50 w 119"/>
                    <a:gd name="T77" fmla="*/ 117 h 149"/>
                    <a:gd name="T78" fmla="*/ 39 w 119"/>
                    <a:gd name="T79" fmla="*/ 113 h 149"/>
                    <a:gd name="T80" fmla="*/ 35 w 119"/>
                    <a:gd name="T81" fmla="*/ 117 h 149"/>
                    <a:gd name="T82" fmla="*/ 27 w 119"/>
                    <a:gd name="T83" fmla="*/ 109 h 149"/>
                    <a:gd name="T84" fmla="*/ 31 w 119"/>
                    <a:gd name="T85" fmla="*/ 97 h 149"/>
                    <a:gd name="T86" fmla="*/ 23 w 119"/>
                    <a:gd name="T87" fmla="*/ 97 h 149"/>
                    <a:gd name="T88" fmla="*/ 27 w 119"/>
                    <a:gd name="T89" fmla="*/ 93 h 149"/>
                    <a:gd name="T90" fmla="*/ 16 w 119"/>
                    <a:gd name="T91" fmla="*/ 85 h 149"/>
                    <a:gd name="T92" fmla="*/ 8 w 119"/>
                    <a:gd name="T93" fmla="*/ 73 h 149"/>
                    <a:gd name="T94" fmla="*/ 12 w 119"/>
                    <a:gd name="T95" fmla="*/ 60 h 149"/>
                    <a:gd name="T96" fmla="*/ 8 w 119"/>
                    <a:gd name="T97" fmla="*/ 56 h 149"/>
                    <a:gd name="T98" fmla="*/ 0 w 119"/>
                    <a:gd name="T99" fmla="*/ 48 h 149"/>
                    <a:gd name="T100" fmla="*/ 8 w 119"/>
                    <a:gd name="T101" fmla="*/ 40 h 149"/>
                    <a:gd name="T102" fmla="*/ 12 w 119"/>
                    <a:gd name="T103" fmla="*/ 28 h 1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19" h="149">
                      <a:moveTo>
                        <a:pt x="12" y="24"/>
                      </a:moveTo>
                      <a:lnTo>
                        <a:pt x="12" y="20"/>
                      </a:lnTo>
                      <a:lnTo>
                        <a:pt x="16" y="20"/>
                      </a:lnTo>
                      <a:lnTo>
                        <a:pt x="19" y="24"/>
                      </a:lnTo>
                      <a:lnTo>
                        <a:pt x="23" y="24"/>
                      </a:lnTo>
                      <a:lnTo>
                        <a:pt x="23" y="28"/>
                      </a:lnTo>
                      <a:lnTo>
                        <a:pt x="27" y="28"/>
                      </a:lnTo>
                      <a:lnTo>
                        <a:pt x="31" y="28"/>
                      </a:lnTo>
                      <a:lnTo>
                        <a:pt x="31" y="32"/>
                      </a:lnTo>
                      <a:lnTo>
                        <a:pt x="31" y="28"/>
                      </a:lnTo>
                      <a:lnTo>
                        <a:pt x="35" y="28"/>
                      </a:lnTo>
                      <a:lnTo>
                        <a:pt x="35" y="24"/>
                      </a:lnTo>
                      <a:lnTo>
                        <a:pt x="35" y="28"/>
                      </a:lnTo>
                      <a:lnTo>
                        <a:pt x="39" y="28"/>
                      </a:lnTo>
                      <a:lnTo>
                        <a:pt x="39" y="24"/>
                      </a:lnTo>
                      <a:lnTo>
                        <a:pt x="42" y="24"/>
                      </a:lnTo>
                      <a:lnTo>
                        <a:pt x="42" y="20"/>
                      </a:lnTo>
                      <a:lnTo>
                        <a:pt x="46" y="20"/>
                      </a:lnTo>
                      <a:lnTo>
                        <a:pt x="46" y="16"/>
                      </a:lnTo>
                      <a:lnTo>
                        <a:pt x="46" y="12"/>
                      </a:lnTo>
                      <a:lnTo>
                        <a:pt x="50" y="12"/>
                      </a:lnTo>
                      <a:lnTo>
                        <a:pt x="50" y="8"/>
                      </a:lnTo>
                      <a:lnTo>
                        <a:pt x="50" y="4"/>
                      </a:lnTo>
                      <a:lnTo>
                        <a:pt x="54" y="4"/>
                      </a:lnTo>
                      <a:lnTo>
                        <a:pt x="54" y="0"/>
                      </a:lnTo>
                      <a:lnTo>
                        <a:pt x="58" y="0"/>
                      </a:lnTo>
                      <a:lnTo>
                        <a:pt x="62" y="0"/>
                      </a:lnTo>
                      <a:lnTo>
                        <a:pt x="62" y="4"/>
                      </a:lnTo>
                      <a:lnTo>
                        <a:pt x="65" y="4"/>
                      </a:lnTo>
                      <a:lnTo>
                        <a:pt x="65" y="8"/>
                      </a:lnTo>
                      <a:lnTo>
                        <a:pt x="69" y="8"/>
                      </a:lnTo>
                      <a:lnTo>
                        <a:pt x="69" y="4"/>
                      </a:lnTo>
                      <a:lnTo>
                        <a:pt x="69" y="8"/>
                      </a:lnTo>
                      <a:lnTo>
                        <a:pt x="69" y="24"/>
                      </a:lnTo>
                      <a:lnTo>
                        <a:pt x="73" y="24"/>
                      </a:lnTo>
                      <a:lnTo>
                        <a:pt x="77" y="24"/>
                      </a:lnTo>
                      <a:lnTo>
                        <a:pt x="77" y="28"/>
                      </a:lnTo>
                      <a:lnTo>
                        <a:pt x="77" y="24"/>
                      </a:lnTo>
                      <a:lnTo>
                        <a:pt x="81" y="24"/>
                      </a:lnTo>
                      <a:lnTo>
                        <a:pt x="85" y="24"/>
                      </a:lnTo>
                      <a:lnTo>
                        <a:pt x="88" y="24"/>
                      </a:lnTo>
                      <a:lnTo>
                        <a:pt x="88" y="28"/>
                      </a:lnTo>
                      <a:lnTo>
                        <a:pt x="88" y="24"/>
                      </a:lnTo>
                      <a:lnTo>
                        <a:pt x="92" y="24"/>
                      </a:lnTo>
                      <a:lnTo>
                        <a:pt x="92" y="28"/>
                      </a:lnTo>
                      <a:lnTo>
                        <a:pt x="92" y="24"/>
                      </a:lnTo>
                      <a:lnTo>
                        <a:pt x="96" y="24"/>
                      </a:lnTo>
                      <a:lnTo>
                        <a:pt x="96" y="28"/>
                      </a:lnTo>
                      <a:lnTo>
                        <a:pt x="92" y="28"/>
                      </a:lnTo>
                      <a:lnTo>
                        <a:pt x="92" y="32"/>
                      </a:lnTo>
                      <a:lnTo>
                        <a:pt x="88" y="32"/>
                      </a:lnTo>
                      <a:lnTo>
                        <a:pt x="88" y="36"/>
                      </a:lnTo>
                      <a:lnTo>
                        <a:pt x="85" y="36"/>
                      </a:lnTo>
                      <a:lnTo>
                        <a:pt x="85" y="40"/>
                      </a:lnTo>
                      <a:lnTo>
                        <a:pt x="85" y="44"/>
                      </a:lnTo>
                      <a:lnTo>
                        <a:pt x="81" y="44"/>
                      </a:lnTo>
                      <a:lnTo>
                        <a:pt x="77" y="44"/>
                      </a:lnTo>
                      <a:lnTo>
                        <a:pt x="77" y="48"/>
                      </a:lnTo>
                      <a:lnTo>
                        <a:pt x="73" y="52"/>
                      </a:lnTo>
                      <a:lnTo>
                        <a:pt x="73" y="56"/>
                      </a:lnTo>
                      <a:lnTo>
                        <a:pt x="69" y="56"/>
                      </a:lnTo>
                      <a:lnTo>
                        <a:pt x="69" y="60"/>
                      </a:lnTo>
                      <a:lnTo>
                        <a:pt x="69" y="64"/>
                      </a:lnTo>
                      <a:lnTo>
                        <a:pt x="65" y="64"/>
                      </a:lnTo>
                      <a:lnTo>
                        <a:pt x="69" y="64"/>
                      </a:lnTo>
                      <a:lnTo>
                        <a:pt x="69" y="68"/>
                      </a:lnTo>
                      <a:lnTo>
                        <a:pt x="65" y="68"/>
                      </a:lnTo>
                      <a:lnTo>
                        <a:pt x="69" y="68"/>
                      </a:lnTo>
                      <a:lnTo>
                        <a:pt x="69" y="73"/>
                      </a:lnTo>
                      <a:lnTo>
                        <a:pt x="69" y="77"/>
                      </a:lnTo>
                      <a:lnTo>
                        <a:pt x="69" y="81"/>
                      </a:lnTo>
                      <a:lnTo>
                        <a:pt x="73" y="81"/>
                      </a:lnTo>
                      <a:lnTo>
                        <a:pt x="77" y="81"/>
                      </a:lnTo>
                      <a:lnTo>
                        <a:pt x="77" y="85"/>
                      </a:lnTo>
                      <a:lnTo>
                        <a:pt x="81" y="85"/>
                      </a:lnTo>
                      <a:lnTo>
                        <a:pt x="85" y="85"/>
                      </a:lnTo>
                      <a:lnTo>
                        <a:pt x="88" y="85"/>
                      </a:lnTo>
                      <a:lnTo>
                        <a:pt x="88" y="81"/>
                      </a:lnTo>
                      <a:lnTo>
                        <a:pt x="92" y="81"/>
                      </a:lnTo>
                      <a:lnTo>
                        <a:pt x="96" y="81"/>
                      </a:lnTo>
                      <a:lnTo>
                        <a:pt x="96" y="77"/>
                      </a:lnTo>
                      <a:lnTo>
                        <a:pt x="100" y="77"/>
                      </a:lnTo>
                      <a:lnTo>
                        <a:pt x="100" y="73"/>
                      </a:lnTo>
                      <a:lnTo>
                        <a:pt x="104" y="73"/>
                      </a:lnTo>
                      <a:lnTo>
                        <a:pt x="104" y="77"/>
                      </a:lnTo>
                      <a:lnTo>
                        <a:pt x="104" y="73"/>
                      </a:lnTo>
                      <a:lnTo>
                        <a:pt x="108" y="73"/>
                      </a:lnTo>
                      <a:lnTo>
                        <a:pt x="112" y="77"/>
                      </a:lnTo>
                      <a:lnTo>
                        <a:pt x="112" y="73"/>
                      </a:lnTo>
                      <a:lnTo>
                        <a:pt x="112" y="77"/>
                      </a:lnTo>
                      <a:lnTo>
                        <a:pt x="112" y="73"/>
                      </a:lnTo>
                      <a:lnTo>
                        <a:pt x="112" y="77"/>
                      </a:lnTo>
                      <a:lnTo>
                        <a:pt x="115" y="77"/>
                      </a:lnTo>
                      <a:lnTo>
                        <a:pt x="115" y="81"/>
                      </a:lnTo>
                      <a:lnTo>
                        <a:pt x="119" y="81"/>
                      </a:lnTo>
                      <a:lnTo>
                        <a:pt x="115" y="81"/>
                      </a:lnTo>
                      <a:lnTo>
                        <a:pt x="115" y="85"/>
                      </a:lnTo>
                      <a:lnTo>
                        <a:pt x="115" y="89"/>
                      </a:lnTo>
                      <a:lnTo>
                        <a:pt x="119" y="89"/>
                      </a:lnTo>
                      <a:lnTo>
                        <a:pt x="115" y="89"/>
                      </a:lnTo>
                      <a:lnTo>
                        <a:pt x="119" y="89"/>
                      </a:lnTo>
                      <a:lnTo>
                        <a:pt x="115" y="89"/>
                      </a:lnTo>
                      <a:lnTo>
                        <a:pt x="115" y="93"/>
                      </a:lnTo>
                      <a:lnTo>
                        <a:pt x="115" y="97"/>
                      </a:lnTo>
                      <a:lnTo>
                        <a:pt x="119" y="97"/>
                      </a:lnTo>
                      <a:lnTo>
                        <a:pt x="119" y="101"/>
                      </a:lnTo>
                      <a:lnTo>
                        <a:pt x="119" y="105"/>
                      </a:lnTo>
                      <a:lnTo>
                        <a:pt x="119" y="109"/>
                      </a:lnTo>
                      <a:lnTo>
                        <a:pt x="115" y="109"/>
                      </a:lnTo>
                      <a:lnTo>
                        <a:pt x="112" y="109"/>
                      </a:lnTo>
                      <a:lnTo>
                        <a:pt x="108" y="109"/>
                      </a:lnTo>
                      <a:lnTo>
                        <a:pt x="104" y="109"/>
                      </a:lnTo>
                      <a:lnTo>
                        <a:pt x="104" y="113"/>
                      </a:lnTo>
                      <a:lnTo>
                        <a:pt x="100" y="113"/>
                      </a:lnTo>
                      <a:lnTo>
                        <a:pt x="96" y="113"/>
                      </a:lnTo>
                      <a:lnTo>
                        <a:pt x="96" y="117"/>
                      </a:lnTo>
                      <a:lnTo>
                        <a:pt x="92" y="117"/>
                      </a:lnTo>
                      <a:lnTo>
                        <a:pt x="88" y="117"/>
                      </a:lnTo>
                      <a:lnTo>
                        <a:pt x="88" y="121"/>
                      </a:lnTo>
                      <a:lnTo>
                        <a:pt x="88" y="125"/>
                      </a:lnTo>
                      <a:lnTo>
                        <a:pt x="85" y="125"/>
                      </a:lnTo>
                      <a:lnTo>
                        <a:pt x="85" y="129"/>
                      </a:lnTo>
                      <a:lnTo>
                        <a:pt x="88" y="129"/>
                      </a:lnTo>
                      <a:lnTo>
                        <a:pt x="88" y="133"/>
                      </a:lnTo>
                      <a:lnTo>
                        <a:pt x="92" y="133"/>
                      </a:lnTo>
                      <a:lnTo>
                        <a:pt x="92" y="137"/>
                      </a:lnTo>
                      <a:lnTo>
                        <a:pt x="88" y="137"/>
                      </a:lnTo>
                      <a:lnTo>
                        <a:pt x="88" y="141"/>
                      </a:lnTo>
                      <a:lnTo>
                        <a:pt x="92" y="141"/>
                      </a:lnTo>
                      <a:lnTo>
                        <a:pt x="88" y="141"/>
                      </a:lnTo>
                      <a:lnTo>
                        <a:pt x="92" y="141"/>
                      </a:lnTo>
                      <a:lnTo>
                        <a:pt x="88" y="141"/>
                      </a:lnTo>
                      <a:lnTo>
                        <a:pt x="88" y="145"/>
                      </a:lnTo>
                      <a:lnTo>
                        <a:pt x="88" y="149"/>
                      </a:lnTo>
                      <a:lnTo>
                        <a:pt x="88" y="145"/>
                      </a:lnTo>
                      <a:lnTo>
                        <a:pt x="85" y="145"/>
                      </a:lnTo>
                      <a:lnTo>
                        <a:pt x="85" y="141"/>
                      </a:lnTo>
                      <a:lnTo>
                        <a:pt x="85" y="137"/>
                      </a:lnTo>
                      <a:lnTo>
                        <a:pt x="81" y="137"/>
                      </a:lnTo>
                      <a:lnTo>
                        <a:pt x="81" y="133"/>
                      </a:lnTo>
                      <a:lnTo>
                        <a:pt x="81" y="137"/>
                      </a:lnTo>
                      <a:lnTo>
                        <a:pt x="81" y="133"/>
                      </a:lnTo>
                      <a:lnTo>
                        <a:pt x="77" y="133"/>
                      </a:lnTo>
                      <a:lnTo>
                        <a:pt x="77" y="137"/>
                      </a:lnTo>
                      <a:lnTo>
                        <a:pt x="73" y="137"/>
                      </a:lnTo>
                      <a:lnTo>
                        <a:pt x="69" y="137"/>
                      </a:lnTo>
                      <a:lnTo>
                        <a:pt x="73" y="133"/>
                      </a:lnTo>
                      <a:lnTo>
                        <a:pt x="73" y="129"/>
                      </a:lnTo>
                      <a:lnTo>
                        <a:pt x="69" y="129"/>
                      </a:lnTo>
                      <a:lnTo>
                        <a:pt x="65" y="129"/>
                      </a:lnTo>
                      <a:lnTo>
                        <a:pt x="62" y="129"/>
                      </a:lnTo>
                      <a:lnTo>
                        <a:pt x="62" y="125"/>
                      </a:lnTo>
                      <a:lnTo>
                        <a:pt x="58" y="125"/>
                      </a:lnTo>
                      <a:lnTo>
                        <a:pt x="54" y="121"/>
                      </a:lnTo>
                      <a:lnTo>
                        <a:pt x="54" y="117"/>
                      </a:lnTo>
                      <a:lnTo>
                        <a:pt x="50" y="117"/>
                      </a:lnTo>
                      <a:lnTo>
                        <a:pt x="46" y="117"/>
                      </a:lnTo>
                      <a:lnTo>
                        <a:pt x="46" y="113"/>
                      </a:lnTo>
                      <a:lnTo>
                        <a:pt x="42" y="113"/>
                      </a:lnTo>
                      <a:lnTo>
                        <a:pt x="39" y="113"/>
                      </a:lnTo>
                      <a:lnTo>
                        <a:pt x="39" y="117"/>
                      </a:lnTo>
                      <a:lnTo>
                        <a:pt x="39" y="113"/>
                      </a:lnTo>
                      <a:lnTo>
                        <a:pt x="39" y="117"/>
                      </a:lnTo>
                      <a:lnTo>
                        <a:pt x="35" y="117"/>
                      </a:lnTo>
                      <a:lnTo>
                        <a:pt x="31" y="117"/>
                      </a:lnTo>
                      <a:lnTo>
                        <a:pt x="31" y="113"/>
                      </a:lnTo>
                      <a:lnTo>
                        <a:pt x="31" y="109"/>
                      </a:lnTo>
                      <a:lnTo>
                        <a:pt x="27" y="109"/>
                      </a:lnTo>
                      <a:lnTo>
                        <a:pt x="27" y="105"/>
                      </a:lnTo>
                      <a:lnTo>
                        <a:pt x="31" y="105"/>
                      </a:lnTo>
                      <a:lnTo>
                        <a:pt x="31" y="101"/>
                      </a:lnTo>
                      <a:lnTo>
                        <a:pt x="31" y="97"/>
                      </a:lnTo>
                      <a:lnTo>
                        <a:pt x="31" y="101"/>
                      </a:lnTo>
                      <a:lnTo>
                        <a:pt x="27" y="101"/>
                      </a:lnTo>
                      <a:lnTo>
                        <a:pt x="23" y="101"/>
                      </a:lnTo>
                      <a:lnTo>
                        <a:pt x="23" y="97"/>
                      </a:lnTo>
                      <a:lnTo>
                        <a:pt x="19" y="97"/>
                      </a:lnTo>
                      <a:lnTo>
                        <a:pt x="19" y="93"/>
                      </a:lnTo>
                      <a:lnTo>
                        <a:pt x="23" y="93"/>
                      </a:lnTo>
                      <a:lnTo>
                        <a:pt x="27" y="93"/>
                      </a:lnTo>
                      <a:lnTo>
                        <a:pt x="27" y="89"/>
                      </a:lnTo>
                      <a:lnTo>
                        <a:pt x="23" y="89"/>
                      </a:lnTo>
                      <a:lnTo>
                        <a:pt x="19" y="85"/>
                      </a:lnTo>
                      <a:lnTo>
                        <a:pt x="16" y="85"/>
                      </a:lnTo>
                      <a:lnTo>
                        <a:pt x="16" y="81"/>
                      </a:lnTo>
                      <a:lnTo>
                        <a:pt x="12" y="81"/>
                      </a:lnTo>
                      <a:lnTo>
                        <a:pt x="12" y="77"/>
                      </a:lnTo>
                      <a:lnTo>
                        <a:pt x="8" y="73"/>
                      </a:lnTo>
                      <a:lnTo>
                        <a:pt x="8" y="68"/>
                      </a:lnTo>
                      <a:lnTo>
                        <a:pt x="12" y="68"/>
                      </a:lnTo>
                      <a:lnTo>
                        <a:pt x="12" y="64"/>
                      </a:lnTo>
                      <a:lnTo>
                        <a:pt x="12" y="60"/>
                      </a:lnTo>
                      <a:lnTo>
                        <a:pt x="16" y="60"/>
                      </a:lnTo>
                      <a:lnTo>
                        <a:pt x="16" y="56"/>
                      </a:lnTo>
                      <a:lnTo>
                        <a:pt x="12" y="56"/>
                      </a:lnTo>
                      <a:lnTo>
                        <a:pt x="8" y="56"/>
                      </a:lnTo>
                      <a:lnTo>
                        <a:pt x="4" y="56"/>
                      </a:lnTo>
                      <a:lnTo>
                        <a:pt x="4" y="52"/>
                      </a:lnTo>
                      <a:lnTo>
                        <a:pt x="0" y="52"/>
                      </a:lnTo>
                      <a:lnTo>
                        <a:pt x="0" y="48"/>
                      </a:lnTo>
                      <a:lnTo>
                        <a:pt x="4" y="48"/>
                      </a:lnTo>
                      <a:lnTo>
                        <a:pt x="4" y="44"/>
                      </a:lnTo>
                      <a:lnTo>
                        <a:pt x="8" y="44"/>
                      </a:lnTo>
                      <a:lnTo>
                        <a:pt x="8" y="40"/>
                      </a:lnTo>
                      <a:lnTo>
                        <a:pt x="8" y="36"/>
                      </a:lnTo>
                      <a:lnTo>
                        <a:pt x="12" y="36"/>
                      </a:lnTo>
                      <a:lnTo>
                        <a:pt x="12" y="32"/>
                      </a:lnTo>
                      <a:lnTo>
                        <a:pt x="12" y="28"/>
                      </a:lnTo>
                      <a:lnTo>
                        <a:pt x="12" y="24"/>
                      </a:lnTo>
                      <a:close/>
                    </a:path>
                  </a:pathLst>
                </a:custGeom>
                <a:noFill/>
                <a:ln w="3175">
                  <a:solidFill>
                    <a:sysClr val="window" lastClr="FFFFFF">
                      <a:lumMod val="65000"/>
                    </a:sysClr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s-PE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885" name="Freeform 76">
                  <a:extLst>
                    <a:ext uri="{FF2B5EF4-FFF2-40B4-BE49-F238E27FC236}">
                      <a16:creationId xmlns:a16="http://schemas.microsoft.com/office/drawing/2014/main" id="{5461CCC5-353B-C61B-E8A1-4E6DA254C70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2" y="1084"/>
                  <a:ext cx="43" cy="29"/>
                </a:xfrm>
                <a:custGeom>
                  <a:avLst/>
                  <a:gdLst>
                    <a:gd name="T0" fmla="*/ 0 w 42"/>
                    <a:gd name="T1" fmla="*/ 8 h 28"/>
                    <a:gd name="T2" fmla="*/ 4 w 42"/>
                    <a:gd name="T3" fmla="*/ 8 h 28"/>
                    <a:gd name="T4" fmla="*/ 4 w 42"/>
                    <a:gd name="T5" fmla="*/ 4 h 28"/>
                    <a:gd name="T6" fmla="*/ 8 w 42"/>
                    <a:gd name="T7" fmla="*/ 4 h 28"/>
                    <a:gd name="T8" fmla="*/ 12 w 42"/>
                    <a:gd name="T9" fmla="*/ 4 h 28"/>
                    <a:gd name="T10" fmla="*/ 12 w 42"/>
                    <a:gd name="T11" fmla="*/ 0 h 28"/>
                    <a:gd name="T12" fmla="*/ 16 w 42"/>
                    <a:gd name="T13" fmla="*/ 0 h 28"/>
                    <a:gd name="T14" fmla="*/ 16 w 42"/>
                    <a:gd name="T15" fmla="*/ 4 h 28"/>
                    <a:gd name="T16" fmla="*/ 19 w 42"/>
                    <a:gd name="T17" fmla="*/ 4 h 28"/>
                    <a:gd name="T18" fmla="*/ 23 w 42"/>
                    <a:gd name="T19" fmla="*/ 4 h 28"/>
                    <a:gd name="T20" fmla="*/ 23 w 42"/>
                    <a:gd name="T21" fmla="*/ 8 h 28"/>
                    <a:gd name="T22" fmla="*/ 27 w 42"/>
                    <a:gd name="T23" fmla="*/ 8 h 28"/>
                    <a:gd name="T24" fmla="*/ 27 w 42"/>
                    <a:gd name="T25" fmla="*/ 12 h 28"/>
                    <a:gd name="T26" fmla="*/ 31 w 42"/>
                    <a:gd name="T27" fmla="*/ 12 h 28"/>
                    <a:gd name="T28" fmla="*/ 27 w 42"/>
                    <a:gd name="T29" fmla="*/ 12 h 28"/>
                    <a:gd name="T30" fmla="*/ 31 w 42"/>
                    <a:gd name="T31" fmla="*/ 12 h 28"/>
                    <a:gd name="T32" fmla="*/ 31 w 42"/>
                    <a:gd name="T33" fmla="*/ 16 h 28"/>
                    <a:gd name="T34" fmla="*/ 27 w 42"/>
                    <a:gd name="T35" fmla="*/ 16 h 28"/>
                    <a:gd name="T36" fmla="*/ 31 w 42"/>
                    <a:gd name="T37" fmla="*/ 20 h 28"/>
                    <a:gd name="T38" fmla="*/ 31 w 42"/>
                    <a:gd name="T39" fmla="*/ 16 h 28"/>
                    <a:gd name="T40" fmla="*/ 35 w 42"/>
                    <a:gd name="T41" fmla="*/ 16 h 28"/>
                    <a:gd name="T42" fmla="*/ 35 w 42"/>
                    <a:gd name="T43" fmla="*/ 20 h 28"/>
                    <a:gd name="T44" fmla="*/ 39 w 42"/>
                    <a:gd name="T45" fmla="*/ 24 h 28"/>
                    <a:gd name="T46" fmla="*/ 39 w 42"/>
                    <a:gd name="T47" fmla="*/ 28 h 28"/>
                    <a:gd name="T48" fmla="*/ 42 w 42"/>
                    <a:gd name="T49" fmla="*/ 28 h 28"/>
                    <a:gd name="T50" fmla="*/ 31 w 42"/>
                    <a:gd name="T51" fmla="*/ 24 h 28"/>
                    <a:gd name="T52" fmla="*/ 27 w 42"/>
                    <a:gd name="T53" fmla="*/ 24 h 28"/>
                    <a:gd name="T54" fmla="*/ 19 w 42"/>
                    <a:gd name="T55" fmla="*/ 20 h 28"/>
                    <a:gd name="T56" fmla="*/ 8 w 42"/>
                    <a:gd name="T57" fmla="*/ 12 h 28"/>
                    <a:gd name="T58" fmla="*/ 4 w 42"/>
                    <a:gd name="T59" fmla="*/ 8 h 28"/>
                    <a:gd name="T60" fmla="*/ 0 w 42"/>
                    <a:gd name="T61" fmla="*/ 8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42" h="28">
                      <a:moveTo>
                        <a:pt x="0" y="8"/>
                      </a:moveTo>
                      <a:lnTo>
                        <a:pt x="4" y="8"/>
                      </a:lnTo>
                      <a:lnTo>
                        <a:pt x="4" y="4"/>
                      </a:lnTo>
                      <a:lnTo>
                        <a:pt x="8" y="4"/>
                      </a:lnTo>
                      <a:lnTo>
                        <a:pt x="12" y="4"/>
                      </a:lnTo>
                      <a:lnTo>
                        <a:pt x="12" y="0"/>
                      </a:lnTo>
                      <a:lnTo>
                        <a:pt x="16" y="0"/>
                      </a:lnTo>
                      <a:lnTo>
                        <a:pt x="16" y="4"/>
                      </a:lnTo>
                      <a:lnTo>
                        <a:pt x="19" y="4"/>
                      </a:lnTo>
                      <a:lnTo>
                        <a:pt x="23" y="4"/>
                      </a:lnTo>
                      <a:lnTo>
                        <a:pt x="23" y="8"/>
                      </a:lnTo>
                      <a:lnTo>
                        <a:pt x="27" y="8"/>
                      </a:lnTo>
                      <a:lnTo>
                        <a:pt x="27" y="12"/>
                      </a:lnTo>
                      <a:lnTo>
                        <a:pt x="31" y="12"/>
                      </a:lnTo>
                      <a:lnTo>
                        <a:pt x="27" y="12"/>
                      </a:lnTo>
                      <a:lnTo>
                        <a:pt x="31" y="12"/>
                      </a:lnTo>
                      <a:lnTo>
                        <a:pt x="31" y="16"/>
                      </a:lnTo>
                      <a:lnTo>
                        <a:pt x="27" y="16"/>
                      </a:lnTo>
                      <a:lnTo>
                        <a:pt x="31" y="20"/>
                      </a:lnTo>
                      <a:lnTo>
                        <a:pt x="31" y="16"/>
                      </a:lnTo>
                      <a:lnTo>
                        <a:pt x="35" y="16"/>
                      </a:lnTo>
                      <a:lnTo>
                        <a:pt x="35" y="20"/>
                      </a:lnTo>
                      <a:lnTo>
                        <a:pt x="39" y="24"/>
                      </a:lnTo>
                      <a:lnTo>
                        <a:pt x="39" y="28"/>
                      </a:lnTo>
                      <a:lnTo>
                        <a:pt x="42" y="28"/>
                      </a:lnTo>
                      <a:lnTo>
                        <a:pt x="31" y="24"/>
                      </a:lnTo>
                      <a:lnTo>
                        <a:pt x="27" y="24"/>
                      </a:lnTo>
                      <a:lnTo>
                        <a:pt x="19" y="20"/>
                      </a:lnTo>
                      <a:lnTo>
                        <a:pt x="8" y="12"/>
                      </a:lnTo>
                      <a:lnTo>
                        <a:pt x="4" y="8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noFill/>
                <a:ln w="3175">
                  <a:solidFill>
                    <a:sysClr val="window" lastClr="FFFFFF">
                      <a:lumMod val="65000"/>
                    </a:sysClr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s-PE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886" name="Freeform 77">
                  <a:extLst>
                    <a:ext uri="{FF2B5EF4-FFF2-40B4-BE49-F238E27FC236}">
                      <a16:creationId xmlns:a16="http://schemas.microsoft.com/office/drawing/2014/main" id="{2BA167B3-A5CF-8336-0F4B-70588385F19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4" y="1093"/>
                  <a:ext cx="61" cy="23"/>
                </a:xfrm>
                <a:custGeom>
                  <a:avLst/>
                  <a:gdLst>
                    <a:gd name="T0" fmla="*/ 19 w 61"/>
                    <a:gd name="T1" fmla="*/ 0 h 24"/>
                    <a:gd name="T2" fmla="*/ 23 w 61"/>
                    <a:gd name="T3" fmla="*/ 0 h 24"/>
                    <a:gd name="T4" fmla="*/ 27 w 61"/>
                    <a:gd name="T5" fmla="*/ 4 h 24"/>
                    <a:gd name="T6" fmla="*/ 38 w 61"/>
                    <a:gd name="T7" fmla="*/ 12 h 24"/>
                    <a:gd name="T8" fmla="*/ 46 w 61"/>
                    <a:gd name="T9" fmla="*/ 16 h 24"/>
                    <a:gd name="T10" fmla="*/ 50 w 61"/>
                    <a:gd name="T11" fmla="*/ 16 h 24"/>
                    <a:gd name="T12" fmla="*/ 61 w 61"/>
                    <a:gd name="T13" fmla="*/ 20 h 24"/>
                    <a:gd name="T14" fmla="*/ 58 w 61"/>
                    <a:gd name="T15" fmla="*/ 20 h 24"/>
                    <a:gd name="T16" fmla="*/ 42 w 61"/>
                    <a:gd name="T17" fmla="*/ 20 h 24"/>
                    <a:gd name="T18" fmla="*/ 38 w 61"/>
                    <a:gd name="T19" fmla="*/ 20 h 24"/>
                    <a:gd name="T20" fmla="*/ 0 w 61"/>
                    <a:gd name="T21" fmla="*/ 24 h 24"/>
                    <a:gd name="T22" fmla="*/ 0 w 61"/>
                    <a:gd name="T23" fmla="*/ 20 h 24"/>
                    <a:gd name="T24" fmla="*/ 4 w 61"/>
                    <a:gd name="T25" fmla="*/ 20 h 24"/>
                    <a:gd name="T26" fmla="*/ 8 w 61"/>
                    <a:gd name="T27" fmla="*/ 20 h 24"/>
                    <a:gd name="T28" fmla="*/ 8 w 61"/>
                    <a:gd name="T29" fmla="*/ 16 h 24"/>
                    <a:gd name="T30" fmla="*/ 8 w 61"/>
                    <a:gd name="T31" fmla="*/ 12 h 24"/>
                    <a:gd name="T32" fmla="*/ 12 w 61"/>
                    <a:gd name="T33" fmla="*/ 12 h 24"/>
                    <a:gd name="T34" fmla="*/ 15 w 61"/>
                    <a:gd name="T35" fmla="*/ 12 h 24"/>
                    <a:gd name="T36" fmla="*/ 15 w 61"/>
                    <a:gd name="T37" fmla="*/ 8 h 24"/>
                    <a:gd name="T38" fmla="*/ 19 w 61"/>
                    <a:gd name="T39" fmla="*/ 8 h 24"/>
                    <a:gd name="T40" fmla="*/ 19 w 61"/>
                    <a:gd name="T41" fmla="*/ 4 h 24"/>
                    <a:gd name="T42" fmla="*/ 19 w 61"/>
                    <a:gd name="T43" fmla="*/ 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61" h="24">
                      <a:moveTo>
                        <a:pt x="19" y="0"/>
                      </a:moveTo>
                      <a:lnTo>
                        <a:pt x="23" y="0"/>
                      </a:lnTo>
                      <a:lnTo>
                        <a:pt x="27" y="4"/>
                      </a:lnTo>
                      <a:lnTo>
                        <a:pt x="38" y="12"/>
                      </a:lnTo>
                      <a:lnTo>
                        <a:pt x="46" y="16"/>
                      </a:lnTo>
                      <a:lnTo>
                        <a:pt x="50" y="16"/>
                      </a:lnTo>
                      <a:lnTo>
                        <a:pt x="61" y="20"/>
                      </a:lnTo>
                      <a:lnTo>
                        <a:pt x="58" y="20"/>
                      </a:lnTo>
                      <a:lnTo>
                        <a:pt x="42" y="20"/>
                      </a:lnTo>
                      <a:lnTo>
                        <a:pt x="38" y="20"/>
                      </a:lnTo>
                      <a:lnTo>
                        <a:pt x="0" y="24"/>
                      </a:lnTo>
                      <a:lnTo>
                        <a:pt x="0" y="20"/>
                      </a:lnTo>
                      <a:lnTo>
                        <a:pt x="4" y="20"/>
                      </a:lnTo>
                      <a:lnTo>
                        <a:pt x="8" y="20"/>
                      </a:lnTo>
                      <a:lnTo>
                        <a:pt x="8" y="16"/>
                      </a:lnTo>
                      <a:lnTo>
                        <a:pt x="8" y="12"/>
                      </a:lnTo>
                      <a:lnTo>
                        <a:pt x="12" y="12"/>
                      </a:lnTo>
                      <a:lnTo>
                        <a:pt x="15" y="12"/>
                      </a:lnTo>
                      <a:lnTo>
                        <a:pt x="15" y="8"/>
                      </a:lnTo>
                      <a:lnTo>
                        <a:pt x="19" y="8"/>
                      </a:lnTo>
                      <a:lnTo>
                        <a:pt x="19" y="4"/>
                      </a:lnTo>
                      <a:lnTo>
                        <a:pt x="19" y="0"/>
                      </a:lnTo>
                      <a:close/>
                    </a:path>
                  </a:pathLst>
                </a:custGeom>
                <a:noFill/>
                <a:ln w="3175">
                  <a:solidFill>
                    <a:sysClr val="window" lastClr="FFFFFF">
                      <a:lumMod val="65000"/>
                    </a:sysClr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s-PE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887" name="Freeform 78">
                  <a:extLst>
                    <a:ext uri="{FF2B5EF4-FFF2-40B4-BE49-F238E27FC236}">
                      <a16:creationId xmlns:a16="http://schemas.microsoft.com/office/drawing/2014/main" id="{137F8696-231B-8162-F8D9-D635A5479D6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7" y="1101"/>
                  <a:ext cx="64" cy="162"/>
                </a:xfrm>
                <a:custGeom>
                  <a:avLst/>
                  <a:gdLst>
                    <a:gd name="T0" fmla="*/ 4 w 65"/>
                    <a:gd name="T1" fmla="*/ 0 h 162"/>
                    <a:gd name="T2" fmla="*/ 11 w 65"/>
                    <a:gd name="T3" fmla="*/ 4 h 162"/>
                    <a:gd name="T4" fmla="*/ 15 w 65"/>
                    <a:gd name="T5" fmla="*/ 4 h 162"/>
                    <a:gd name="T6" fmla="*/ 27 w 65"/>
                    <a:gd name="T7" fmla="*/ 4 h 162"/>
                    <a:gd name="T8" fmla="*/ 34 w 65"/>
                    <a:gd name="T9" fmla="*/ 0 h 162"/>
                    <a:gd name="T10" fmla="*/ 42 w 65"/>
                    <a:gd name="T11" fmla="*/ 4 h 162"/>
                    <a:gd name="T12" fmla="*/ 46 w 65"/>
                    <a:gd name="T13" fmla="*/ 4 h 162"/>
                    <a:gd name="T14" fmla="*/ 46 w 65"/>
                    <a:gd name="T15" fmla="*/ 16 h 162"/>
                    <a:gd name="T16" fmla="*/ 42 w 65"/>
                    <a:gd name="T17" fmla="*/ 24 h 162"/>
                    <a:gd name="T18" fmla="*/ 38 w 65"/>
                    <a:gd name="T19" fmla="*/ 32 h 162"/>
                    <a:gd name="T20" fmla="*/ 38 w 65"/>
                    <a:gd name="T21" fmla="*/ 36 h 162"/>
                    <a:gd name="T22" fmla="*/ 46 w 65"/>
                    <a:gd name="T23" fmla="*/ 40 h 162"/>
                    <a:gd name="T24" fmla="*/ 46 w 65"/>
                    <a:gd name="T25" fmla="*/ 44 h 162"/>
                    <a:gd name="T26" fmla="*/ 42 w 65"/>
                    <a:gd name="T27" fmla="*/ 52 h 162"/>
                    <a:gd name="T28" fmla="*/ 46 w 65"/>
                    <a:gd name="T29" fmla="*/ 65 h 162"/>
                    <a:gd name="T30" fmla="*/ 53 w 65"/>
                    <a:gd name="T31" fmla="*/ 69 h 162"/>
                    <a:gd name="T32" fmla="*/ 61 w 65"/>
                    <a:gd name="T33" fmla="*/ 77 h 162"/>
                    <a:gd name="T34" fmla="*/ 53 w 65"/>
                    <a:gd name="T35" fmla="*/ 81 h 162"/>
                    <a:gd name="T36" fmla="*/ 61 w 65"/>
                    <a:gd name="T37" fmla="*/ 85 h 162"/>
                    <a:gd name="T38" fmla="*/ 65 w 65"/>
                    <a:gd name="T39" fmla="*/ 85 h 162"/>
                    <a:gd name="T40" fmla="*/ 61 w 65"/>
                    <a:gd name="T41" fmla="*/ 93 h 162"/>
                    <a:gd name="T42" fmla="*/ 65 w 65"/>
                    <a:gd name="T43" fmla="*/ 101 h 162"/>
                    <a:gd name="T44" fmla="*/ 61 w 65"/>
                    <a:gd name="T45" fmla="*/ 109 h 162"/>
                    <a:gd name="T46" fmla="*/ 61 w 65"/>
                    <a:gd name="T47" fmla="*/ 117 h 162"/>
                    <a:gd name="T48" fmla="*/ 57 w 65"/>
                    <a:gd name="T49" fmla="*/ 125 h 162"/>
                    <a:gd name="T50" fmla="*/ 53 w 65"/>
                    <a:gd name="T51" fmla="*/ 133 h 162"/>
                    <a:gd name="T52" fmla="*/ 53 w 65"/>
                    <a:gd name="T53" fmla="*/ 137 h 162"/>
                    <a:gd name="T54" fmla="*/ 50 w 65"/>
                    <a:gd name="T55" fmla="*/ 146 h 162"/>
                    <a:gd name="T56" fmla="*/ 53 w 65"/>
                    <a:gd name="T57" fmla="*/ 158 h 162"/>
                    <a:gd name="T58" fmla="*/ 50 w 65"/>
                    <a:gd name="T59" fmla="*/ 162 h 162"/>
                    <a:gd name="T60" fmla="*/ 42 w 65"/>
                    <a:gd name="T61" fmla="*/ 162 h 162"/>
                    <a:gd name="T62" fmla="*/ 34 w 65"/>
                    <a:gd name="T63" fmla="*/ 158 h 162"/>
                    <a:gd name="T64" fmla="*/ 30 w 65"/>
                    <a:gd name="T65" fmla="*/ 158 h 162"/>
                    <a:gd name="T66" fmla="*/ 23 w 65"/>
                    <a:gd name="T67" fmla="*/ 162 h 162"/>
                    <a:gd name="T68" fmla="*/ 27 w 65"/>
                    <a:gd name="T69" fmla="*/ 150 h 162"/>
                    <a:gd name="T70" fmla="*/ 23 w 65"/>
                    <a:gd name="T71" fmla="*/ 142 h 162"/>
                    <a:gd name="T72" fmla="*/ 23 w 65"/>
                    <a:gd name="T73" fmla="*/ 129 h 162"/>
                    <a:gd name="T74" fmla="*/ 19 w 65"/>
                    <a:gd name="T75" fmla="*/ 121 h 162"/>
                    <a:gd name="T76" fmla="*/ 15 w 65"/>
                    <a:gd name="T77" fmla="*/ 121 h 162"/>
                    <a:gd name="T78" fmla="*/ 11 w 65"/>
                    <a:gd name="T79" fmla="*/ 113 h 162"/>
                    <a:gd name="T80" fmla="*/ 4 w 65"/>
                    <a:gd name="T81" fmla="*/ 105 h 162"/>
                    <a:gd name="T82" fmla="*/ 4 w 65"/>
                    <a:gd name="T83" fmla="*/ 101 h 162"/>
                    <a:gd name="T84" fmla="*/ 7 w 65"/>
                    <a:gd name="T85" fmla="*/ 93 h 162"/>
                    <a:gd name="T86" fmla="*/ 11 w 65"/>
                    <a:gd name="T87" fmla="*/ 93 h 162"/>
                    <a:gd name="T88" fmla="*/ 4 w 65"/>
                    <a:gd name="T89" fmla="*/ 85 h 162"/>
                    <a:gd name="T90" fmla="*/ 7 w 65"/>
                    <a:gd name="T91" fmla="*/ 77 h 162"/>
                    <a:gd name="T92" fmla="*/ 15 w 65"/>
                    <a:gd name="T93" fmla="*/ 73 h 162"/>
                    <a:gd name="T94" fmla="*/ 19 w 65"/>
                    <a:gd name="T95" fmla="*/ 65 h 162"/>
                    <a:gd name="T96" fmla="*/ 19 w 65"/>
                    <a:gd name="T97" fmla="*/ 61 h 162"/>
                    <a:gd name="T98" fmla="*/ 23 w 65"/>
                    <a:gd name="T99" fmla="*/ 48 h 162"/>
                    <a:gd name="T100" fmla="*/ 11 w 65"/>
                    <a:gd name="T101" fmla="*/ 40 h 162"/>
                    <a:gd name="T102" fmla="*/ 11 w 65"/>
                    <a:gd name="T103" fmla="*/ 32 h 162"/>
                    <a:gd name="T104" fmla="*/ 4 w 65"/>
                    <a:gd name="T105" fmla="*/ 28 h 162"/>
                    <a:gd name="T106" fmla="*/ 4 w 65"/>
                    <a:gd name="T107" fmla="*/ 24 h 162"/>
                    <a:gd name="T108" fmla="*/ 7 w 65"/>
                    <a:gd name="T109" fmla="*/ 16 h 162"/>
                    <a:gd name="T110" fmla="*/ 4 w 65"/>
                    <a:gd name="T111" fmla="*/ 8 h 1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65" h="162">
                      <a:moveTo>
                        <a:pt x="0" y="4"/>
                      </a:moveTo>
                      <a:lnTo>
                        <a:pt x="4" y="4"/>
                      </a:lnTo>
                      <a:lnTo>
                        <a:pt x="4" y="0"/>
                      </a:lnTo>
                      <a:lnTo>
                        <a:pt x="4" y="4"/>
                      </a:lnTo>
                      <a:lnTo>
                        <a:pt x="7" y="4"/>
                      </a:lnTo>
                      <a:lnTo>
                        <a:pt x="11" y="4"/>
                      </a:lnTo>
                      <a:lnTo>
                        <a:pt x="11" y="8"/>
                      </a:lnTo>
                      <a:lnTo>
                        <a:pt x="15" y="8"/>
                      </a:lnTo>
                      <a:lnTo>
                        <a:pt x="15" y="4"/>
                      </a:lnTo>
                      <a:lnTo>
                        <a:pt x="19" y="4"/>
                      </a:lnTo>
                      <a:lnTo>
                        <a:pt x="23" y="4"/>
                      </a:lnTo>
                      <a:lnTo>
                        <a:pt x="27" y="4"/>
                      </a:lnTo>
                      <a:lnTo>
                        <a:pt x="30" y="4"/>
                      </a:lnTo>
                      <a:lnTo>
                        <a:pt x="34" y="4"/>
                      </a:lnTo>
                      <a:lnTo>
                        <a:pt x="34" y="0"/>
                      </a:lnTo>
                      <a:lnTo>
                        <a:pt x="34" y="4"/>
                      </a:lnTo>
                      <a:lnTo>
                        <a:pt x="38" y="4"/>
                      </a:lnTo>
                      <a:lnTo>
                        <a:pt x="42" y="4"/>
                      </a:lnTo>
                      <a:lnTo>
                        <a:pt x="46" y="4"/>
                      </a:lnTo>
                      <a:lnTo>
                        <a:pt x="42" y="4"/>
                      </a:lnTo>
                      <a:lnTo>
                        <a:pt x="46" y="4"/>
                      </a:lnTo>
                      <a:lnTo>
                        <a:pt x="46" y="8"/>
                      </a:lnTo>
                      <a:lnTo>
                        <a:pt x="46" y="12"/>
                      </a:lnTo>
                      <a:lnTo>
                        <a:pt x="46" y="16"/>
                      </a:lnTo>
                      <a:lnTo>
                        <a:pt x="46" y="20"/>
                      </a:lnTo>
                      <a:lnTo>
                        <a:pt x="42" y="20"/>
                      </a:lnTo>
                      <a:lnTo>
                        <a:pt x="42" y="24"/>
                      </a:lnTo>
                      <a:lnTo>
                        <a:pt x="42" y="28"/>
                      </a:lnTo>
                      <a:lnTo>
                        <a:pt x="38" y="28"/>
                      </a:lnTo>
                      <a:lnTo>
                        <a:pt x="38" y="32"/>
                      </a:lnTo>
                      <a:lnTo>
                        <a:pt x="34" y="32"/>
                      </a:lnTo>
                      <a:lnTo>
                        <a:pt x="34" y="36"/>
                      </a:lnTo>
                      <a:lnTo>
                        <a:pt x="38" y="36"/>
                      </a:lnTo>
                      <a:lnTo>
                        <a:pt x="38" y="40"/>
                      </a:lnTo>
                      <a:lnTo>
                        <a:pt x="42" y="40"/>
                      </a:lnTo>
                      <a:lnTo>
                        <a:pt x="46" y="40"/>
                      </a:lnTo>
                      <a:lnTo>
                        <a:pt x="50" y="40"/>
                      </a:lnTo>
                      <a:lnTo>
                        <a:pt x="50" y="44"/>
                      </a:lnTo>
                      <a:lnTo>
                        <a:pt x="46" y="44"/>
                      </a:lnTo>
                      <a:lnTo>
                        <a:pt x="46" y="48"/>
                      </a:lnTo>
                      <a:lnTo>
                        <a:pt x="46" y="52"/>
                      </a:lnTo>
                      <a:lnTo>
                        <a:pt x="42" y="52"/>
                      </a:lnTo>
                      <a:lnTo>
                        <a:pt x="42" y="57"/>
                      </a:lnTo>
                      <a:lnTo>
                        <a:pt x="46" y="61"/>
                      </a:lnTo>
                      <a:lnTo>
                        <a:pt x="46" y="65"/>
                      </a:lnTo>
                      <a:lnTo>
                        <a:pt x="50" y="65"/>
                      </a:lnTo>
                      <a:lnTo>
                        <a:pt x="50" y="69"/>
                      </a:lnTo>
                      <a:lnTo>
                        <a:pt x="53" y="69"/>
                      </a:lnTo>
                      <a:lnTo>
                        <a:pt x="57" y="73"/>
                      </a:lnTo>
                      <a:lnTo>
                        <a:pt x="61" y="73"/>
                      </a:lnTo>
                      <a:lnTo>
                        <a:pt x="61" y="77"/>
                      </a:lnTo>
                      <a:lnTo>
                        <a:pt x="57" y="77"/>
                      </a:lnTo>
                      <a:lnTo>
                        <a:pt x="53" y="77"/>
                      </a:lnTo>
                      <a:lnTo>
                        <a:pt x="53" y="81"/>
                      </a:lnTo>
                      <a:lnTo>
                        <a:pt x="57" y="81"/>
                      </a:lnTo>
                      <a:lnTo>
                        <a:pt x="57" y="85"/>
                      </a:lnTo>
                      <a:lnTo>
                        <a:pt x="61" y="85"/>
                      </a:lnTo>
                      <a:lnTo>
                        <a:pt x="65" y="85"/>
                      </a:lnTo>
                      <a:lnTo>
                        <a:pt x="65" y="81"/>
                      </a:lnTo>
                      <a:lnTo>
                        <a:pt x="65" y="85"/>
                      </a:lnTo>
                      <a:lnTo>
                        <a:pt x="65" y="89"/>
                      </a:lnTo>
                      <a:lnTo>
                        <a:pt x="61" y="89"/>
                      </a:lnTo>
                      <a:lnTo>
                        <a:pt x="61" y="93"/>
                      </a:lnTo>
                      <a:lnTo>
                        <a:pt x="65" y="93"/>
                      </a:lnTo>
                      <a:lnTo>
                        <a:pt x="65" y="97"/>
                      </a:lnTo>
                      <a:lnTo>
                        <a:pt x="65" y="101"/>
                      </a:lnTo>
                      <a:lnTo>
                        <a:pt x="65" y="105"/>
                      </a:lnTo>
                      <a:lnTo>
                        <a:pt x="61" y="105"/>
                      </a:lnTo>
                      <a:lnTo>
                        <a:pt x="61" y="109"/>
                      </a:lnTo>
                      <a:lnTo>
                        <a:pt x="65" y="109"/>
                      </a:lnTo>
                      <a:lnTo>
                        <a:pt x="65" y="113"/>
                      </a:lnTo>
                      <a:lnTo>
                        <a:pt x="61" y="117"/>
                      </a:lnTo>
                      <a:lnTo>
                        <a:pt x="61" y="121"/>
                      </a:lnTo>
                      <a:lnTo>
                        <a:pt x="57" y="121"/>
                      </a:lnTo>
                      <a:lnTo>
                        <a:pt x="57" y="125"/>
                      </a:lnTo>
                      <a:lnTo>
                        <a:pt x="57" y="129"/>
                      </a:lnTo>
                      <a:lnTo>
                        <a:pt x="53" y="129"/>
                      </a:lnTo>
                      <a:lnTo>
                        <a:pt x="53" y="133"/>
                      </a:lnTo>
                      <a:lnTo>
                        <a:pt x="53" y="137"/>
                      </a:lnTo>
                      <a:lnTo>
                        <a:pt x="57" y="137"/>
                      </a:lnTo>
                      <a:lnTo>
                        <a:pt x="53" y="137"/>
                      </a:lnTo>
                      <a:lnTo>
                        <a:pt x="53" y="142"/>
                      </a:lnTo>
                      <a:lnTo>
                        <a:pt x="50" y="142"/>
                      </a:lnTo>
                      <a:lnTo>
                        <a:pt x="50" y="146"/>
                      </a:lnTo>
                      <a:lnTo>
                        <a:pt x="50" y="150"/>
                      </a:lnTo>
                      <a:lnTo>
                        <a:pt x="53" y="154"/>
                      </a:lnTo>
                      <a:lnTo>
                        <a:pt x="53" y="158"/>
                      </a:lnTo>
                      <a:lnTo>
                        <a:pt x="50" y="158"/>
                      </a:lnTo>
                      <a:lnTo>
                        <a:pt x="53" y="158"/>
                      </a:lnTo>
                      <a:lnTo>
                        <a:pt x="50" y="162"/>
                      </a:lnTo>
                      <a:lnTo>
                        <a:pt x="46" y="158"/>
                      </a:lnTo>
                      <a:lnTo>
                        <a:pt x="42" y="158"/>
                      </a:lnTo>
                      <a:lnTo>
                        <a:pt x="42" y="162"/>
                      </a:lnTo>
                      <a:lnTo>
                        <a:pt x="42" y="158"/>
                      </a:lnTo>
                      <a:lnTo>
                        <a:pt x="38" y="158"/>
                      </a:lnTo>
                      <a:lnTo>
                        <a:pt x="34" y="158"/>
                      </a:lnTo>
                      <a:lnTo>
                        <a:pt x="30" y="158"/>
                      </a:lnTo>
                      <a:lnTo>
                        <a:pt x="30" y="162"/>
                      </a:lnTo>
                      <a:lnTo>
                        <a:pt x="30" y="158"/>
                      </a:lnTo>
                      <a:lnTo>
                        <a:pt x="27" y="158"/>
                      </a:lnTo>
                      <a:lnTo>
                        <a:pt x="27" y="162"/>
                      </a:lnTo>
                      <a:lnTo>
                        <a:pt x="23" y="162"/>
                      </a:lnTo>
                      <a:lnTo>
                        <a:pt x="23" y="158"/>
                      </a:lnTo>
                      <a:lnTo>
                        <a:pt x="27" y="154"/>
                      </a:lnTo>
                      <a:lnTo>
                        <a:pt x="27" y="150"/>
                      </a:lnTo>
                      <a:lnTo>
                        <a:pt x="23" y="150"/>
                      </a:lnTo>
                      <a:lnTo>
                        <a:pt x="23" y="146"/>
                      </a:lnTo>
                      <a:lnTo>
                        <a:pt x="23" y="142"/>
                      </a:lnTo>
                      <a:lnTo>
                        <a:pt x="23" y="137"/>
                      </a:lnTo>
                      <a:lnTo>
                        <a:pt x="23" y="133"/>
                      </a:lnTo>
                      <a:lnTo>
                        <a:pt x="23" y="129"/>
                      </a:lnTo>
                      <a:lnTo>
                        <a:pt x="19" y="129"/>
                      </a:lnTo>
                      <a:lnTo>
                        <a:pt x="19" y="125"/>
                      </a:lnTo>
                      <a:lnTo>
                        <a:pt x="19" y="121"/>
                      </a:lnTo>
                      <a:lnTo>
                        <a:pt x="15" y="121"/>
                      </a:lnTo>
                      <a:lnTo>
                        <a:pt x="19" y="121"/>
                      </a:lnTo>
                      <a:lnTo>
                        <a:pt x="15" y="121"/>
                      </a:lnTo>
                      <a:lnTo>
                        <a:pt x="15" y="117"/>
                      </a:lnTo>
                      <a:lnTo>
                        <a:pt x="15" y="113"/>
                      </a:lnTo>
                      <a:lnTo>
                        <a:pt x="11" y="113"/>
                      </a:lnTo>
                      <a:lnTo>
                        <a:pt x="7" y="109"/>
                      </a:lnTo>
                      <a:lnTo>
                        <a:pt x="7" y="105"/>
                      </a:lnTo>
                      <a:lnTo>
                        <a:pt x="4" y="105"/>
                      </a:lnTo>
                      <a:lnTo>
                        <a:pt x="4" y="101"/>
                      </a:lnTo>
                      <a:lnTo>
                        <a:pt x="0" y="101"/>
                      </a:lnTo>
                      <a:lnTo>
                        <a:pt x="4" y="101"/>
                      </a:lnTo>
                      <a:lnTo>
                        <a:pt x="4" y="97"/>
                      </a:lnTo>
                      <a:lnTo>
                        <a:pt x="7" y="97"/>
                      </a:lnTo>
                      <a:lnTo>
                        <a:pt x="7" y="93"/>
                      </a:lnTo>
                      <a:lnTo>
                        <a:pt x="11" y="93"/>
                      </a:lnTo>
                      <a:lnTo>
                        <a:pt x="11" y="97"/>
                      </a:lnTo>
                      <a:lnTo>
                        <a:pt x="11" y="93"/>
                      </a:lnTo>
                      <a:lnTo>
                        <a:pt x="11" y="89"/>
                      </a:lnTo>
                      <a:lnTo>
                        <a:pt x="7" y="85"/>
                      </a:lnTo>
                      <a:lnTo>
                        <a:pt x="4" y="85"/>
                      </a:lnTo>
                      <a:lnTo>
                        <a:pt x="4" y="81"/>
                      </a:lnTo>
                      <a:lnTo>
                        <a:pt x="4" y="77"/>
                      </a:lnTo>
                      <a:lnTo>
                        <a:pt x="7" y="77"/>
                      </a:lnTo>
                      <a:lnTo>
                        <a:pt x="7" y="73"/>
                      </a:lnTo>
                      <a:lnTo>
                        <a:pt x="11" y="73"/>
                      </a:lnTo>
                      <a:lnTo>
                        <a:pt x="15" y="73"/>
                      </a:lnTo>
                      <a:lnTo>
                        <a:pt x="15" y="69"/>
                      </a:lnTo>
                      <a:lnTo>
                        <a:pt x="15" y="65"/>
                      </a:lnTo>
                      <a:lnTo>
                        <a:pt x="19" y="65"/>
                      </a:lnTo>
                      <a:lnTo>
                        <a:pt x="19" y="61"/>
                      </a:lnTo>
                      <a:lnTo>
                        <a:pt x="15" y="61"/>
                      </a:lnTo>
                      <a:lnTo>
                        <a:pt x="19" y="61"/>
                      </a:lnTo>
                      <a:lnTo>
                        <a:pt x="19" y="57"/>
                      </a:lnTo>
                      <a:lnTo>
                        <a:pt x="23" y="52"/>
                      </a:lnTo>
                      <a:lnTo>
                        <a:pt x="23" y="48"/>
                      </a:lnTo>
                      <a:lnTo>
                        <a:pt x="19" y="48"/>
                      </a:lnTo>
                      <a:lnTo>
                        <a:pt x="15" y="44"/>
                      </a:lnTo>
                      <a:lnTo>
                        <a:pt x="11" y="40"/>
                      </a:lnTo>
                      <a:lnTo>
                        <a:pt x="15" y="36"/>
                      </a:lnTo>
                      <a:lnTo>
                        <a:pt x="15" y="32"/>
                      </a:lnTo>
                      <a:lnTo>
                        <a:pt x="11" y="32"/>
                      </a:lnTo>
                      <a:lnTo>
                        <a:pt x="7" y="32"/>
                      </a:lnTo>
                      <a:lnTo>
                        <a:pt x="4" y="32"/>
                      </a:lnTo>
                      <a:lnTo>
                        <a:pt x="4" y="28"/>
                      </a:lnTo>
                      <a:lnTo>
                        <a:pt x="0" y="28"/>
                      </a:lnTo>
                      <a:lnTo>
                        <a:pt x="0" y="24"/>
                      </a:lnTo>
                      <a:lnTo>
                        <a:pt x="4" y="24"/>
                      </a:lnTo>
                      <a:lnTo>
                        <a:pt x="4" y="20"/>
                      </a:lnTo>
                      <a:lnTo>
                        <a:pt x="4" y="16"/>
                      </a:lnTo>
                      <a:lnTo>
                        <a:pt x="7" y="16"/>
                      </a:lnTo>
                      <a:lnTo>
                        <a:pt x="7" y="12"/>
                      </a:lnTo>
                      <a:lnTo>
                        <a:pt x="4" y="12"/>
                      </a:lnTo>
                      <a:lnTo>
                        <a:pt x="4" y="8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noFill/>
                <a:ln w="3175">
                  <a:solidFill>
                    <a:sysClr val="window" lastClr="FFFFFF">
                      <a:lumMod val="65000"/>
                    </a:sysClr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s-PE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888" name="Freeform 79">
                  <a:extLst>
                    <a:ext uri="{FF2B5EF4-FFF2-40B4-BE49-F238E27FC236}">
                      <a16:creationId xmlns:a16="http://schemas.microsoft.com/office/drawing/2014/main" id="{04D22302-A90B-771B-D49E-C71DC988E25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78" y="1109"/>
                  <a:ext cx="272" cy="312"/>
                </a:xfrm>
                <a:custGeom>
                  <a:avLst/>
                  <a:gdLst>
                    <a:gd name="T0" fmla="*/ 138 w 272"/>
                    <a:gd name="T1" fmla="*/ 113 h 312"/>
                    <a:gd name="T2" fmla="*/ 134 w 272"/>
                    <a:gd name="T3" fmla="*/ 89 h 312"/>
                    <a:gd name="T4" fmla="*/ 126 w 272"/>
                    <a:gd name="T5" fmla="*/ 73 h 312"/>
                    <a:gd name="T6" fmla="*/ 123 w 272"/>
                    <a:gd name="T7" fmla="*/ 53 h 312"/>
                    <a:gd name="T8" fmla="*/ 119 w 272"/>
                    <a:gd name="T9" fmla="*/ 32 h 312"/>
                    <a:gd name="T10" fmla="*/ 115 w 272"/>
                    <a:gd name="T11" fmla="*/ 12 h 312"/>
                    <a:gd name="T12" fmla="*/ 115 w 272"/>
                    <a:gd name="T13" fmla="*/ 0 h 312"/>
                    <a:gd name="T14" fmla="*/ 130 w 272"/>
                    <a:gd name="T15" fmla="*/ 8 h 312"/>
                    <a:gd name="T16" fmla="*/ 146 w 272"/>
                    <a:gd name="T17" fmla="*/ 24 h 312"/>
                    <a:gd name="T18" fmla="*/ 161 w 272"/>
                    <a:gd name="T19" fmla="*/ 40 h 312"/>
                    <a:gd name="T20" fmla="*/ 172 w 272"/>
                    <a:gd name="T21" fmla="*/ 53 h 312"/>
                    <a:gd name="T22" fmla="*/ 192 w 272"/>
                    <a:gd name="T23" fmla="*/ 69 h 312"/>
                    <a:gd name="T24" fmla="*/ 203 w 272"/>
                    <a:gd name="T25" fmla="*/ 89 h 312"/>
                    <a:gd name="T26" fmla="*/ 222 w 272"/>
                    <a:gd name="T27" fmla="*/ 101 h 312"/>
                    <a:gd name="T28" fmla="*/ 234 w 272"/>
                    <a:gd name="T29" fmla="*/ 113 h 312"/>
                    <a:gd name="T30" fmla="*/ 245 w 272"/>
                    <a:gd name="T31" fmla="*/ 125 h 312"/>
                    <a:gd name="T32" fmla="*/ 261 w 272"/>
                    <a:gd name="T33" fmla="*/ 138 h 312"/>
                    <a:gd name="T34" fmla="*/ 268 w 272"/>
                    <a:gd name="T35" fmla="*/ 150 h 312"/>
                    <a:gd name="T36" fmla="*/ 245 w 272"/>
                    <a:gd name="T37" fmla="*/ 150 h 312"/>
                    <a:gd name="T38" fmla="*/ 234 w 272"/>
                    <a:gd name="T39" fmla="*/ 134 h 312"/>
                    <a:gd name="T40" fmla="*/ 218 w 272"/>
                    <a:gd name="T41" fmla="*/ 134 h 312"/>
                    <a:gd name="T42" fmla="*/ 199 w 272"/>
                    <a:gd name="T43" fmla="*/ 142 h 312"/>
                    <a:gd name="T44" fmla="*/ 180 w 272"/>
                    <a:gd name="T45" fmla="*/ 154 h 312"/>
                    <a:gd name="T46" fmla="*/ 165 w 272"/>
                    <a:gd name="T47" fmla="*/ 162 h 312"/>
                    <a:gd name="T48" fmla="*/ 146 w 272"/>
                    <a:gd name="T49" fmla="*/ 170 h 312"/>
                    <a:gd name="T50" fmla="*/ 130 w 272"/>
                    <a:gd name="T51" fmla="*/ 178 h 312"/>
                    <a:gd name="T52" fmla="*/ 111 w 272"/>
                    <a:gd name="T53" fmla="*/ 186 h 312"/>
                    <a:gd name="T54" fmla="*/ 103 w 272"/>
                    <a:gd name="T55" fmla="*/ 198 h 312"/>
                    <a:gd name="T56" fmla="*/ 100 w 272"/>
                    <a:gd name="T57" fmla="*/ 218 h 312"/>
                    <a:gd name="T58" fmla="*/ 88 w 272"/>
                    <a:gd name="T59" fmla="*/ 231 h 312"/>
                    <a:gd name="T60" fmla="*/ 84 w 272"/>
                    <a:gd name="T61" fmla="*/ 247 h 312"/>
                    <a:gd name="T62" fmla="*/ 100 w 272"/>
                    <a:gd name="T63" fmla="*/ 259 h 312"/>
                    <a:gd name="T64" fmla="*/ 111 w 272"/>
                    <a:gd name="T65" fmla="*/ 271 h 312"/>
                    <a:gd name="T66" fmla="*/ 123 w 272"/>
                    <a:gd name="T67" fmla="*/ 283 h 312"/>
                    <a:gd name="T68" fmla="*/ 134 w 272"/>
                    <a:gd name="T69" fmla="*/ 295 h 312"/>
                    <a:gd name="T70" fmla="*/ 134 w 272"/>
                    <a:gd name="T71" fmla="*/ 312 h 312"/>
                    <a:gd name="T72" fmla="*/ 123 w 272"/>
                    <a:gd name="T73" fmla="*/ 308 h 312"/>
                    <a:gd name="T74" fmla="*/ 103 w 272"/>
                    <a:gd name="T75" fmla="*/ 303 h 312"/>
                    <a:gd name="T76" fmla="*/ 84 w 272"/>
                    <a:gd name="T77" fmla="*/ 299 h 312"/>
                    <a:gd name="T78" fmla="*/ 69 w 272"/>
                    <a:gd name="T79" fmla="*/ 295 h 312"/>
                    <a:gd name="T80" fmla="*/ 54 w 272"/>
                    <a:gd name="T81" fmla="*/ 291 h 312"/>
                    <a:gd name="T82" fmla="*/ 46 w 272"/>
                    <a:gd name="T83" fmla="*/ 283 h 312"/>
                    <a:gd name="T84" fmla="*/ 34 w 272"/>
                    <a:gd name="T85" fmla="*/ 263 h 312"/>
                    <a:gd name="T86" fmla="*/ 19 w 272"/>
                    <a:gd name="T87" fmla="*/ 255 h 312"/>
                    <a:gd name="T88" fmla="*/ 4 w 272"/>
                    <a:gd name="T89" fmla="*/ 255 h 312"/>
                    <a:gd name="T90" fmla="*/ 8 w 272"/>
                    <a:gd name="T91" fmla="*/ 235 h 312"/>
                    <a:gd name="T92" fmla="*/ 4 w 272"/>
                    <a:gd name="T93" fmla="*/ 214 h 312"/>
                    <a:gd name="T94" fmla="*/ 4 w 272"/>
                    <a:gd name="T95" fmla="*/ 198 h 312"/>
                    <a:gd name="T96" fmla="*/ 15 w 272"/>
                    <a:gd name="T97" fmla="*/ 186 h 312"/>
                    <a:gd name="T98" fmla="*/ 31 w 272"/>
                    <a:gd name="T99" fmla="*/ 178 h 312"/>
                    <a:gd name="T100" fmla="*/ 42 w 272"/>
                    <a:gd name="T101" fmla="*/ 166 h 312"/>
                    <a:gd name="T102" fmla="*/ 50 w 272"/>
                    <a:gd name="T103" fmla="*/ 158 h 312"/>
                    <a:gd name="T104" fmla="*/ 69 w 272"/>
                    <a:gd name="T105" fmla="*/ 154 h 312"/>
                    <a:gd name="T106" fmla="*/ 80 w 272"/>
                    <a:gd name="T107" fmla="*/ 142 h 312"/>
                    <a:gd name="T108" fmla="*/ 103 w 272"/>
                    <a:gd name="T109" fmla="*/ 138 h 312"/>
                    <a:gd name="T110" fmla="*/ 119 w 272"/>
                    <a:gd name="T111" fmla="*/ 129 h 312"/>
                    <a:gd name="T112" fmla="*/ 130 w 272"/>
                    <a:gd name="T113" fmla="*/ 117 h 3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272" h="312">
                      <a:moveTo>
                        <a:pt x="130" y="117"/>
                      </a:moveTo>
                      <a:lnTo>
                        <a:pt x="130" y="113"/>
                      </a:lnTo>
                      <a:lnTo>
                        <a:pt x="134" y="113"/>
                      </a:lnTo>
                      <a:lnTo>
                        <a:pt x="134" y="117"/>
                      </a:lnTo>
                      <a:lnTo>
                        <a:pt x="138" y="117"/>
                      </a:lnTo>
                      <a:lnTo>
                        <a:pt x="138" y="113"/>
                      </a:lnTo>
                      <a:lnTo>
                        <a:pt x="138" y="109"/>
                      </a:lnTo>
                      <a:lnTo>
                        <a:pt x="138" y="105"/>
                      </a:lnTo>
                      <a:lnTo>
                        <a:pt x="134" y="101"/>
                      </a:lnTo>
                      <a:lnTo>
                        <a:pt x="134" y="97"/>
                      </a:lnTo>
                      <a:lnTo>
                        <a:pt x="134" y="93"/>
                      </a:lnTo>
                      <a:lnTo>
                        <a:pt x="134" y="89"/>
                      </a:lnTo>
                      <a:lnTo>
                        <a:pt x="134" y="85"/>
                      </a:lnTo>
                      <a:lnTo>
                        <a:pt x="134" y="81"/>
                      </a:lnTo>
                      <a:lnTo>
                        <a:pt x="130" y="81"/>
                      </a:lnTo>
                      <a:lnTo>
                        <a:pt x="130" y="77"/>
                      </a:lnTo>
                      <a:lnTo>
                        <a:pt x="130" y="73"/>
                      </a:lnTo>
                      <a:lnTo>
                        <a:pt x="126" y="73"/>
                      </a:lnTo>
                      <a:lnTo>
                        <a:pt x="126" y="69"/>
                      </a:lnTo>
                      <a:lnTo>
                        <a:pt x="126" y="65"/>
                      </a:lnTo>
                      <a:lnTo>
                        <a:pt x="123" y="65"/>
                      </a:lnTo>
                      <a:lnTo>
                        <a:pt x="123" y="61"/>
                      </a:lnTo>
                      <a:lnTo>
                        <a:pt x="123" y="57"/>
                      </a:lnTo>
                      <a:lnTo>
                        <a:pt x="123" y="53"/>
                      </a:lnTo>
                      <a:lnTo>
                        <a:pt x="123" y="49"/>
                      </a:lnTo>
                      <a:lnTo>
                        <a:pt x="123" y="44"/>
                      </a:lnTo>
                      <a:lnTo>
                        <a:pt x="119" y="44"/>
                      </a:lnTo>
                      <a:lnTo>
                        <a:pt x="119" y="40"/>
                      </a:lnTo>
                      <a:lnTo>
                        <a:pt x="119" y="36"/>
                      </a:lnTo>
                      <a:lnTo>
                        <a:pt x="119" y="32"/>
                      </a:lnTo>
                      <a:lnTo>
                        <a:pt x="119" y="28"/>
                      </a:lnTo>
                      <a:lnTo>
                        <a:pt x="119" y="24"/>
                      </a:lnTo>
                      <a:lnTo>
                        <a:pt x="119" y="20"/>
                      </a:lnTo>
                      <a:lnTo>
                        <a:pt x="119" y="16"/>
                      </a:lnTo>
                      <a:lnTo>
                        <a:pt x="115" y="16"/>
                      </a:lnTo>
                      <a:lnTo>
                        <a:pt x="115" y="12"/>
                      </a:lnTo>
                      <a:lnTo>
                        <a:pt x="111" y="8"/>
                      </a:lnTo>
                      <a:lnTo>
                        <a:pt x="111" y="4"/>
                      </a:lnTo>
                      <a:lnTo>
                        <a:pt x="111" y="0"/>
                      </a:lnTo>
                      <a:lnTo>
                        <a:pt x="107" y="0"/>
                      </a:lnTo>
                      <a:lnTo>
                        <a:pt x="111" y="0"/>
                      </a:lnTo>
                      <a:lnTo>
                        <a:pt x="115" y="0"/>
                      </a:lnTo>
                      <a:lnTo>
                        <a:pt x="115" y="4"/>
                      </a:lnTo>
                      <a:lnTo>
                        <a:pt x="119" y="4"/>
                      </a:lnTo>
                      <a:lnTo>
                        <a:pt x="123" y="4"/>
                      </a:lnTo>
                      <a:lnTo>
                        <a:pt x="126" y="4"/>
                      </a:lnTo>
                      <a:lnTo>
                        <a:pt x="126" y="8"/>
                      </a:lnTo>
                      <a:lnTo>
                        <a:pt x="130" y="8"/>
                      </a:lnTo>
                      <a:lnTo>
                        <a:pt x="134" y="12"/>
                      </a:lnTo>
                      <a:lnTo>
                        <a:pt x="138" y="16"/>
                      </a:lnTo>
                      <a:lnTo>
                        <a:pt x="142" y="16"/>
                      </a:lnTo>
                      <a:lnTo>
                        <a:pt x="142" y="20"/>
                      </a:lnTo>
                      <a:lnTo>
                        <a:pt x="146" y="20"/>
                      </a:lnTo>
                      <a:lnTo>
                        <a:pt x="146" y="24"/>
                      </a:lnTo>
                      <a:lnTo>
                        <a:pt x="149" y="24"/>
                      </a:lnTo>
                      <a:lnTo>
                        <a:pt x="153" y="28"/>
                      </a:lnTo>
                      <a:lnTo>
                        <a:pt x="157" y="28"/>
                      </a:lnTo>
                      <a:lnTo>
                        <a:pt x="157" y="32"/>
                      </a:lnTo>
                      <a:lnTo>
                        <a:pt x="161" y="36"/>
                      </a:lnTo>
                      <a:lnTo>
                        <a:pt x="161" y="40"/>
                      </a:lnTo>
                      <a:lnTo>
                        <a:pt x="161" y="44"/>
                      </a:lnTo>
                      <a:lnTo>
                        <a:pt x="161" y="49"/>
                      </a:lnTo>
                      <a:lnTo>
                        <a:pt x="165" y="49"/>
                      </a:lnTo>
                      <a:lnTo>
                        <a:pt x="165" y="53"/>
                      </a:lnTo>
                      <a:lnTo>
                        <a:pt x="169" y="53"/>
                      </a:lnTo>
                      <a:lnTo>
                        <a:pt x="172" y="53"/>
                      </a:lnTo>
                      <a:lnTo>
                        <a:pt x="176" y="53"/>
                      </a:lnTo>
                      <a:lnTo>
                        <a:pt x="176" y="57"/>
                      </a:lnTo>
                      <a:lnTo>
                        <a:pt x="180" y="57"/>
                      </a:lnTo>
                      <a:lnTo>
                        <a:pt x="184" y="61"/>
                      </a:lnTo>
                      <a:lnTo>
                        <a:pt x="188" y="65"/>
                      </a:lnTo>
                      <a:lnTo>
                        <a:pt x="192" y="69"/>
                      </a:lnTo>
                      <a:lnTo>
                        <a:pt x="195" y="69"/>
                      </a:lnTo>
                      <a:lnTo>
                        <a:pt x="195" y="73"/>
                      </a:lnTo>
                      <a:lnTo>
                        <a:pt x="199" y="77"/>
                      </a:lnTo>
                      <a:lnTo>
                        <a:pt x="199" y="81"/>
                      </a:lnTo>
                      <a:lnTo>
                        <a:pt x="203" y="85"/>
                      </a:lnTo>
                      <a:lnTo>
                        <a:pt x="203" y="89"/>
                      </a:lnTo>
                      <a:lnTo>
                        <a:pt x="207" y="89"/>
                      </a:lnTo>
                      <a:lnTo>
                        <a:pt x="207" y="93"/>
                      </a:lnTo>
                      <a:lnTo>
                        <a:pt x="211" y="97"/>
                      </a:lnTo>
                      <a:lnTo>
                        <a:pt x="215" y="97"/>
                      </a:lnTo>
                      <a:lnTo>
                        <a:pt x="218" y="101"/>
                      </a:lnTo>
                      <a:lnTo>
                        <a:pt x="222" y="101"/>
                      </a:lnTo>
                      <a:lnTo>
                        <a:pt x="222" y="105"/>
                      </a:lnTo>
                      <a:lnTo>
                        <a:pt x="226" y="105"/>
                      </a:lnTo>
                      <a:lnTo>
                        <a:pt x="226" y="109"/>
                      </a:lnTo>
                      <a:lnTo>
                        <a:pt x="230" y="109"/>
                      </a:lnTo>
                      <a:lnTo>
                        <a:pt x="230" y="113"/>
                      </a:lnTo>
                      <a:lnTo>
                        <a:pt x="234" y="113"/>
                      </a:lnTo>
                      <a:lnTo>
                        <a:pt x="234" y="117"/>
                      </a:lnTo>
                      <a:lnTo>
                        <a:pt x="238" y="117"/>
                      </a:lnTo>
                      <a:lnTo>
                        <a:pt x="238" y="121"/>
                      </a:lnTo>
                      <a:lnTo>
                        <a:pt x="241" y="121"/>
                      </a:lnTo>
                      <a:lnTo>
                        <a:pt x="241" y="125"/>
                      </a:lnTo>
                      <a:lnTo>
                        <a:pt x="245" y="125"/>
                      </a:lnTo>
                      <a:lnTo>
                        <a:pt x="245" y="129"/>
                      </a:lnTo>
                      <a:lnTo>
                        <a:pt x="249" y="134"/>
                      </a:lnTo>
                      <a:lnTo>
                        <a:pt x="249" y="138"/>
                      </a:lnTo>
                      <a:lnTo>
                        <a:pt x="253" y="138"/>
                      </a:lnTo>
                      <a:lnTo>
                        <a:pt x="257" y="138"/>
                      </a:lnTo>
                      <a:lnTo>
                        <a:pt x="261" y="138"/>
                      </a:lnTo>
                      <a:lnTo>
                        <a:pt x="261" y="142"/>
                      </a:lnTo>
                      <a:lnTo>
                        <a:pt x="264" y="142"/>
                      </a:lnTo>
                      <a:lnTo>
                        <a:pt x="268" y="146"/>
                      </a:lnTo>
                      <a:lnTo>
                        <a:pt x="272" y="146"/>
                      </a:lnTo>
                      <a:lnTo>
                        <a:pt x="272" y="150"/>
                      </a:lnTo>
                      <a:lnTo>
                        <a:pt x="268" y="150"/>
                      </a:lnTo>
                      <a:lnTo>
                        <a:pt x="264" y="150"/>
                      </a:lnTo>
                      <a:lnTo>
                        <a:pt x="261" y="150"/>
                      </a:lnTo>
                      <a:lnTo>
                        <a:pt x="257" y="150"/>
                      </a:lnTo>
                      <a:lnTo>
                        <a:pt x="253" y="150"/>
                      </a:lnTo>
                      <a:lnTo>
                        <a:pt x="249" y="150"/>
                      </a:lnTo>
                      <a:lnTo>
                        <a:pt x="245" y="150"/>
                      </a:lnTo>
                      <a:lnTo>
                        <a:pt x="245" y="146"/>
                      </a:lnTo>
                      <a:lnTo>
                        <a:pt x="241" y="146"/>
                      </a:lnTo>
                      <a:lnTo>
                        <a:pt x="241" y="142"/>
                      </a:lnTo>
                      <a:lnTo>
                        <a:pt x="241" y="138"/>
                      </a:lnTo>
                      <a:lnTo>
                        <a:pt x="238" y="134"/>
                      </a:lnTo>
                      <a:lnTo>
                        <a:pt x="234" y="134"/>
                      </a:lnTo>
                      <a:lnTo>
                        <a:pt x="234" y="138"/>
                      </a:lnTo>
                      <a:lnTo>
                        <a:pt x="230" y="138"/>
                      </a:lnTo>
                      <a:lnTo>
                        <a:pt x="226" y="138"/>
                      </a:lnTo>
                      <a:lnTo>
                        <a:pt x="222" y="138"/>
                      </a:lnTo>
                      <a:lnTo>
                        <a:pt x="222" y="134"/>
                      </a:lnTo>
                      <a:lnTo>
                        <a:pt x="218" y="134"/>
                      </a:lnTo>
                      <a:lnTo>
                        <a:pt x="215" y="134"/>
                      </a:lnTo>
                      <a:lnTo>
                        <a:pt x="211" y="138"/>
                      </a:lnTo>
                      <a:lnTo>
                        <a:pt x="207" y="138"/>
                      </a:lnTo>
                      <a:lnTo>
                        <a:pt x="203" y="138"/>
                      </a:lnTo>
                      <a:lnTo>
                        <a:pt x="203" y="142"/>
                      </a:lnTo>
                      <a:lnTo>
                        <a:pt x="199" y="142"/>
                      </a:lnTo>
                      <a:lnTo>
                        <a:pt x="199" y="146"/>
                      </a:lnTo>
                      <a:lnTo>
                        <a:pt x="195" y="146"/>
                      </a:lnTo>
                      <a:lnTo>
                        <a:pt x="192" y="150"/>
                      </a:lnTo>
                      <a:lnTo>
                        <a:pt x="188" y="154"/>
                      </a:lnTo>
                      <a:lnTo>
                        <a:pt x="184" y="154"/>
                      </a:lnTo>
                      <a:lnTo>
                        <a:pt x="180" y="154"/>
                      </a:lnTo>
                      <a:lnTo>
                        <a:pt x="180" y="158"/>
                      </a:lnTo>
                      <a:lnTo>
                        <a:pt x="176" y="158"/>
                      </a:lnTo>
                      <a:lnTo>
                        <a:pt x="172" y="158"/>
                      </a:lnTo>
                      <a:lnTo>
                        <a:pt x="172" y="162"/>
                      </a:lnTo>
                      <a:lnTo>
                        <a:pt x="169" y="162"/>
                      </a:lnTo>
                      <a:lnTo>
                        <a:pt x="165" y="162"/>
                      </a:lnTo>
                      <a:lnTo>
                        <a:pt x="161" y="162"/>
                      </a:lnTo>
                      <a:lnTo>
                        <a:pt x="161" y="166"/>
                      </a:lnTo>
                      <a:lnTo>
                        <a:pt x="157" y="166"/>
                      </a:lnTo>
                      <a:lnTo>
                        <a:pt x="153" y="166"/>
                      </a:lnTo>
                      <a:lnTo>
                        <a:pt x="149" y="170"/>
                      </a:lnTo>
                      <a:lnTo>
                        <a:pt x="146" y="170"/>
                      </a:lnTo>
                      <a:lnTo>
                        <a:pt x="146" y="174"/>
                      </a:lnTo>
                      <a:lnTo>
                        <a:pt x="142" y="174"/>
                      </a:lnTo>
                      <a:lnTo>
                        <a:pt x="138" y="174"/>
                      </a:lnTo>
                      <a:lnTo>
                        <a:pt x="138" y="178"/>
                      </a:lnTo>
                      <a:lnTo>
                        <a:pt x="134" y="178"/>
                      </a:lnTo>
                      <a:lnTo>
                        <a:pt x="130" y="178"/>
                      </a:lnTo>
                      <a:lnTo>
                        <a:pt x="126" y="178"/>
                      </a:lnTo>
                      <a:lnTo>
                        <a:pt x="123" y="178"/>
                      </a:lnTo>
                      <a:lnTo>
                        <a:pt x="119" y="178"/>
                      </a:lnTo>
                      <a:lnTo>
                        <a:pt x="115" y="182"/>
                      </a:lnTo>
                      <a:lnTo>
                        <a:pt x="111" y="182"/>
                      </a:lnTo>
                      <a:lnTo>
                        <a:pt x="111" y="186"/>
                      </a:lnTo>
                      <a:lnTo>
                        <a:pt x="107" y="186"/>
                      </a:lnTo>
                      <a:lnTo>
                        <a:pt x="107" y="190"/>
                      </a:lnTo>
                      <a:lnTo>
                        <a:pt x="107" y="194"/>
                      </a:lnTo>
                      <a:lnTo>
                        <a:pt x="103" y="194"/>
                      </a:lnTo>
                      <a:lnTo>
                        <a:pt x="107" y="198"/>
                      </a:lnTo>
                      <a:lnTo>
                        <a:pt x="103" y="198"/>
                      </a:lnTo>
                      <a:lnTo>
                        <a:pt x="107" y="202"/>
                      </a:lnTo>
                      <a:lnTo>
                        <a:pt x="103" y="202"/>
                      </a:lnTo>
                      <a:lnTo>
                        <a:pt x="103" y="206"/>
                      </a:lnTo>
                      <a:lnTo>
                        <a:pt x="103" y="210"/>
                      </a:lnTo>
                      <a:lnTo>
                        <a:pt x="103" y="214"/>
                      </a:lnTo>
                      <a:lnTo>
                        <a:pt x="100" y="218"/>
                      </a:lnTo>
                      <a:lnTo>
                        <a:pt x="100" y="223"/>
                      </a:lnTo>
                      <a:lnTo>
                        <a:pt x="96" y="223"/>
                      </a:lnTo>
                      <a:lnTo>
                        <a:pt x="96" y="227"/>
                      </a:lnTo>
                      <a:lnTo>
                        <a:pt x="92" y="227"/>
                      </a:lnTo>
                      <a:lnTo>
                        <a:pt x="92" y="231"/>
                      </a:lnTo>
                      <a:lnTo>
                        <a:pt x="88" y="231"/>
                      </a:lnTo>
                      <a:lnTo>
                        <a:pt x="88" y="235"/>
                      </a:lnTo>
                      <a:lnTo>
                        <a:pt x="84" y="239"/>
                      </a:lnTo>
                      <a:lnTo>
                        <a:pt x="80" y="239"/>
                      </a:lnTo>
                      <a:lnTo>
                        <a:pt x="80" y="243"/>
                      </a:lnTo>
                      <a:lnTo>
                        <a:pt x="80" y="247"/>
                      </a:lnTo>
                      <a:lnTo>
                        <a:pt x="84" y="247"/>
                      </a:lnTo>
                      <a:lnTo>
                        <a:pt x="84" y="251"/>
                      </a:lnTo>
                      <a:lnTo>
                        <a:pt x="88" y="251"/>
                      </a:lnTo>
                      <a:lnTo>
                        <a:pt x="88" y="255"/>
                      </a:lnTo>
                      <a:lnTo>
                        <a:pt x="92" y="255"/>
                      </a:lnTo>
                      <a:lnTo>
                        <a:pt x="96" y="259"/>
                      </a:lnTo>
                      <a:lnTo>
                        <a:pt x="100" y="259"/>
                      </a:lnTo>
                      <a:lnTo>
                        <a:pt x="100" y="263"/>
                      </a:lnTo>
                      <a:lnTo>
                        <a:pt x="103" y="263"/>
                      </a:lnTo>
                      <a:lnTo>
                        <a:pt x="103" y="267"/>
                      </a:lnTo>
                      <a:lnTo>
                        <a:pt x="107" y="267"/>
                      </a:lnTo>
                      <a:lnTo>
                        <a:pt x="107" y="271"/>
                      </a:lnTo>
                      <a:lnTo>
                        <a:pt x="111" y="271"/>
                      </a:lnTo>
                      <a:lnTo>
                        <a:pt x="115" y="271"/>
                      </a:lnTo>
                      <a:lnTo>
                        <a:pt x="115" y="275"/>
                      </a:lnTo>
                      <a:lnTo>
                        <a:pt x="119" y="275"/>
                      </a:lnTo>
                      <a:lnTo>
                        <a:pt x="119" y="279"/>
                      </a:lnTo>
                      <a:lnTo>
                        <a:pt x="123" y="279"/>
                      </a:lnTo>
                      <a:lnTo>
                        <a:pt x="123" y="283"/>
                      </a:lnTo>
                      <a:lnTo>
                        <a:pt x="123" y="287"/>
                      </a:lnTo>
                      <a:lnTo>
                        <a:pt x="126" y="287"/>
                      </a:lnTo>
                      <a:lnTo>
                        <a:pt x="126" y="291"/>
                      </a:lnTo>
                      <a:lnTo>
                        <a:pt x="130" y="291"/>
                      </a:lnTo>
                      <a:lnTo>
                        <a:pt x="130" y="295"/>
                      </a:lnTo>
                      <a:lnTo>
                        <a:pt x="134" y="295"/>
                      </a:lnTo>
                      <a:lnTo>
                        <a:pt x="134" y="299"/>
                      </a:lnTo>
                      <a:lnTo>
                        <a:pt x="134" y="303"/>
                      </a:lnTo>
                      <a:lnTo>
                        <a:pt x="138" y="303"/>
                      </a:lnTo>
                      <a:lnTo>
                        <a:pt x="138" y="308"/>
                      </a:lnTo>
                      <a:lnTo>
                        <a:pt x="138" y="312"/>
                      </a:lnTo>
                      <a:lnTo>
                        <a:pt x="134" y="312"/>
                      </a:lnTo>
                      <a:lnTo>
                        <a:pt x="130" y="312"/>
                      </a:lnTo>
                      <a:lnTo>
                        <a:pt x="130" y="308"/>
                      </a:lnTo>
                      <a:lnTo>
                        <a:pt x="130" y="312"/>
                      </a:lnTo>
                      <a:lnTo>
                        <a:pt x="126" y="312"/>
                      </a:lnTo>
                      <a:lnTo>
                        <a:pt x="126" y="308"/>
                      </a:lnTo>
                      <a:lnTo>
                        <a:pt x="123" y="308"/>
                      </a:lnTo>
                      <a:lnTo>
                        <a:pt x="119" y="303"/>
                      </a:lnTo>
                      <a:lnTo>
                        <a:pt x="115" y="303"/>
                      </a:lnTo>
                      <a:lnTo>
                        <a:pt x="111" y="303"/>
                      </a:lnTo>
                      <a:lnTo>
                        <a:pt x="111" y="308"/>
                      </a:lnTo>
                      <a:lnTo>
                        <a:pt x="107" y="308"/>
                      </a:lnTo>
                      <a:lnTo>
                        <a:pt x="103" y="303"/>
                      </a:lnTo>
                      <a:lnTo>
                        <a:pt x="100" y="299"/>
                      </a:lnTo>
                      <a:lnTo>
                        <a:pt x="96" y="295"/>
                      </a:lnTo>
                      <a:lnTo>
                        <a:pt x="92" y="295"/>
                      </a:lnTo>
                      <a:lnTo>
                        <a:pt x="88" y="295"/>
                      </a:lnTo>
                      <a:lnTo>
                        <a:pt x="88" y="299"/>
                      </a:lnTo>
                      <a:lnTo>
                        <a:pt x="84" y="299"/>
                      </a:lnTo>
                      <a:lnTo>
                        <a:pt x="80" y="295"/>
                      </a:lnTo>
                      <a:lnTo>
                        <a:pt x="80" y="299"/>
                      </a:lnTo>
                      <a:lnTo>
                        <a:pt x="77" y="299"/>
                      </a:lnTo>
                      <a:lnTo>
                        <a:pt x="73" y="299"/>
                      </a:lnTo>
                      <a:lnTo>
                        <a:pt x="73" y="295"/>
                      </a:lnTo>
                      <a:lnTo>
                        <a:pt x="69" y="295"/>
                      </a:lnTo>
                      <a:lnTo>
                        <a:pt x="69" y="291"/>
                      </a:lnTo>
                      <a:lnTo>
                        <a:pt x="65" y="291"/>
                      </a:lnTo>
                      <a:lnTo>
                        <a:pt x="65" y="295"/>
                      </a:lnTo>
                      <a:lnTo>
                        <a:pt x="61" y="295"/>
                      </a:lnTo>
                      <a:lnTo>
                        <a:pt x="57" y="295"/>
                      </a:lnTo>
                      <a:lnTo>
                        <a:pt x="54" y="291"/>
                      </a:lnTo>
                      <a:lnTo>
                        <a:pt x="54" y="287"/>
                      </a:lnTo>
                      <a:lnTo>
                        <a:pt x="50" y="287"/>
                      </a:lnTo>
                      <a:lnTo>
                        <a:pt x="50" y="291"/>
                      </a:lnTo>
                      <a:lnTo>
                        <a:pt x="46" y="291"/>
                      </a:lnTo>
                      <a:lnTo>
                        <a:pt x="46" y="287"/>
                      </a:lnTo>
                      <a:lnTo>
                        <a:pt x="46" y="283"/>
                      </a:lnTo>
                      <a:lnTo>
                        <a:pt x="46" y="279"/>
                      </a:lnTo>
                      <a:lnTo>
                        <a:pt x="46" y="275"/>
                      </a:lnTo>
                      <a:lnTo>
                        <a:pt x="42" y="271"/>
                      </a:lnTo>
                      <a:lnTo>
                        <a:pt x="38" y="267"/>
                      </a:lnTo>
                      <a:lnTo>
                        <a:pt x="34" y="267"/>
                      </a:lnTo>
                      <a:lnTo>
                        <a:pt x="34" y="263"/>
                      </a:lnTo>
                      <a:lnTo>
                        <a:pt x="31" y="263"/>
                      </a:lnTo>
                      <a:lnTo>
                        <a:pt x="31" y="259"/>
                      </a:lnTo>
                      <a:lnTo>
                        <a:pt x="27" y="259"/>
                      </a:lnTo>
                      <a:lnTo>
                        <a:pt x="27" y="255"/>
                      </a:lnTo>
                      <a:lnTo>
                        <a:pt x="23" y="255"/>
                      </a:lnTo>
                      <a:lnTo>
                        <a:pt x="19" y="255"/>
                      </a:lnTo>
                      <a:lnTo>
                        <a:pt x="15" y="255"/>
                      </a:lnTo>
                      <a:lnTo>
                        <a:pt x="15" y="259"/>
                      </a:lnTo>
                      <a:lnTo>
                        <a:pt x="11" y="259"/>
                      </a:lnTo>
                      <a:lnTo>
                        <a:pt x="8" y="259"/>
                      </a:lnTo>
                      <a:lnTo>
                        <a:pt x="4" y="259"/>
                      </a:lnTo>
                      <a:lnTo>
                        <a:pt x="4" y="255"/>
                      </a:lnTo>
                      <a:lnTo>
                        <a:pt x="4" y="251"/>
                      </a:lnTo>
                      <a:lnTo>
                        <a:pt x="4" y="247"/>
                      </a:lnTo>
                      <a:lnTo>
                        <a:pt x="8" y="247"/>
                      </a:lnTo>
                      <a:lnTo>
                        <a:pt x="8" y="243"/>
                      </a:lnTo>
                      <a:lnTo>
                        <a:pt x="8" y="239"/>
                      </a:lnTo>
                      <a:lnTo>
                        <a:pt x="8" y="235"/>
                      </a:lnTo>
                      <a:lnTo>
                        <a:pt x="8" y="231"/>
                      </a:lnTo>
                      <a:lnTo>
                        <a:pt x="8" y="227"/>
                      </a:lnTo>
                      <a:lnTo>
                        <a:pt x="4" y="227"/>
                      </a:lnTo>
                      <a:lnTo>
                        <a:pt x="4" y="223"/>
                      </a:lnTo>
                      <a:lnTo>
                        <a:pt x="4" y="218"/>
                      </a:lnTo>
                      <a:lnTo>
                        <a:pt x="4" y="214"/>
                      </a:lnTo>
                      <a:lnTo>
                        <a:pt x="0" y="214"/>
                      </a:lnTo>
                      <a:lnTo>
                        <a:pt x="0" y="210"/>
                      </a:lnTo>
                      <a:lnTo>
                        <a:pt x="0" y="206"/>
                      </a:lnTo>
                      <a:lnTo>
                        <a:pt x="0" y="202"/>
                      </a:lnTo>
                      <a:lnTo>
                        <a:pt x="4" y="202"/>
                      </a:lnTo>
                      <a:lnTo>
                        <a:pt x="4" y="198"/>
                      </a:lnTo>
                      <a:lnTo>
                        <a:pt x="8" y="198"/>
                      </a:lnTo>
                      <a:lnTo>
                        <a:pt x="8" y="194"/>
                      </a:lnTo>
                      <a:lnTo>
                        <a:pt x="11" y="194"/>
                      </a:lnTo>
                      <a:lnTo>
                        <a:pt x="11" y="190"/>
                      </a:lnTo>
                      <a:lnTo>
                        <a:pt x="15" y="190"/>
                      </a:lnTo>
                      <a:lnTo>
                        <a:pt x="15" y="186"/>
                      </a:lnTo>
                      <a:lnTo>
                        <a:pt x="19" y="186"/>
                      </a:lnTo>
                      <a:lnTo>
                        <a:pt x="23" y="186"/>
                      </a:lnTo>
                      <a:lnTo>
                        <a:pt x="27" y="186"/>
                      </a:lnTo>
                      <a:lnTo>
                        <a:pt x="27" y="182"/>
                      </a:lnTo>
                      <a:lnTo>
                        <a:pt x="31" y="182"/>
                      </a:lnTo>
                      <a:lnTo>
                        <a:pt x="31" y="178"/>
                      </a:lnTo>
                      <a:lnTo>
                        <a:pt x="34" y="178"/>
                      </a:lnTo>
                      <a:lnTo>
                        <a:pt x="38" y="174"/>
                      </a:lnTo>
                      <a:lnTo>
                        <a:pt x="42" y="174"/>
                      </a:lnTo>
                      <a:lnTo>
                        <a:pt x="42" y="170"/>
                      </a:lnTo>
                      <a:lnTo>
                        <a:pt x="46" y="166"/>
                      </a:lnTo>
                      <a:lnTo>
                        <a:pt x="42" y="166"/>
                      </a:lnTo>
                      <a:lnTo>
                        <a:pt x="42" y="162"/>
                      </a:lnTo>
                      <a:lnTo>
                        <a:pt x="42" y="158"/>
                      </a:lnTo>
                      <a:lnTo>
                        <a:pt x="46" y="158"/>
                      </a:lnTo>
                      <a:lnTo>
                        <a:pt x="46" y="154"/>
                      </a:lnTo>
                      <a:lnTo>
                        <a:pt x="50" y="154"/>
                      </a:lnTo>
                      <a:lnTo>
                        <a:pt x="50" y="158"/>
                      </a:lnTo>
                      <a:lnTo>
                        <a:pt x="54" y="158"/>
                      </a:lnTo>
                      <a:lnTo>
                        <a:pt x="57" y="158"/>
                      </a:lnTo>
                      <a:lnTo>
                        <a:pt x="57" y="154"/>
                      </a:lnTo>
                      <a:lnTo>
                        <a:pt x="61" y="154"/>
                      </a:lnTo>
                      <a:lnTo>
                        <a:pt x="65" y="154"/>
                      </a:lnTo>
                      <a:lnTo>
                        <a:pt x="69" y="154"/>
                      </a:lnTo>
                      <a:lnTo>
                        <a:pt x="69" y="150"/>
                      </a:lnTo>
                      <a:lnTo>
                        <a:pt x="73" y="150"/>
                      </a:lnTo>
                      <a:lnTo>
                        <a:pt x="77" y="150"/>
                      </a:lnTo>
                      <a:lnTo>
                        <a:pt x="77" y="146"/>
                      </a:lnTo>
                      <a:lnTo>
                        <a:pt x="80" y="146"/>
                      </a:lnTo>
                      <a:lnTo>
                        <a:pt x="80" y="142"/>
                      </a:lnTo>
                      <a:lnTo>
                        <a:pt x="84" y="142"/>
                      </a:lnTo>
                      <a:lnTo>
                        <a:pt x="88" y="142"/>
                      </a:lnTo>
                      <a:lnTo>
                        <a:pt x="92" y="142"/>
                      </a:lnTo>
                      <a:lnTo>
                        <a:pt x="96" y="138"/>
                      </a:lnTo>
                      <a:lnTo>
                        <a:pt x="100" y="138"/>
                      </a:lnTo>
                      <a:lnTo>
                        <a:pt x="103" y="138"/>
                      </a:lnTo>
                      <a:lnTo>
                        <a:pt x="107" y="138"/>
                      </a:lnTo>
                      <a:lnTo>
                        <a:pt x="111" y="138"/>
                      </a:lnTo>
                      <a:lnTo>
                        <a:pt x="115" y="138"/>
                      </a:lnTo>
                      <a:lnTo>
                        <a:pt x="115" y="134"/>
                      </a:lnTo>
                      <a:lnTo>
                        <a:pt x="115" y="129"/>
                      </a:lnTo>
                      <a:lnTo>
                        <a:pt x="119" y="129"/>
                      </a:lnTo>
                      <a:lnTo>
                        <a:pt x="119" y="125"/>
                      </a:lnTo>
                      <a:lnTo>
                        <a:pt x="119" y="121"/>
                      </a:lnTo>
                      <a:lnTo>
                        <a:pt x="123" y="121"/>
                      </a:lnTo>
                      <a:lnTo>
                        <a:pt x="123" y="117"/>
                      </a:lnTo>
                      <a:lnTo>
                        <a:pt x="126" y="117"/>
                      </a:lnTo>
                      <a:lnTo>
                        <a:pt x="130" y="117"/>
                      </a:lnTo>
                      <a:close/>
                    </a:path>
                  </a:pathLst>
                </a:custGeom>
                <a:noFill/>
                <a:ln w="3175">
                  <a:solidFill>
                    <a:sysClr val="window" lastClr="FFFFFF">
                      <a:lumMod val="65000"/>
                    </a:sysClr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s-PE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889" name="Freeform 80">
                  <a:extLst>
                    <a:ext uri="{FF2B5EF4-FFF2-40B4-BE49-F238E27FC236}">
                      <a16:creationId xmlns:a16="http://schemas.microsoft.com/office/drawing/2014/main" id="{9C8BF394-9D08-8E6F-CCC9-9E9D2F48E77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58" y="1109"/>
                  <a:ext cx="150" cy="206"/>
                </a:xfrm>
                <a:custGeom>
                  <a:avLst/>
                  <a:gdLst>
                    <a:gd name="T0" fmla="*/ 46 w 149"/>
                    <a:gd name="T1" fmla="*/ 44 h 206"/>
                    <a:gd name="T2" fmla="*/ 50 w 149"/>
                    <a:gd name="T3" fmla="*/ 36 h 206"/>
                    <a:gd name="T4" fmla="*/ 46 w 149"/>
                    <a:gd name="T5" fmla="*/ 24 h 206"/>
                    <a:gd name="T6" fmla="*/ 46 w 149"/>
                    <a:gd name="T7" fmla="*/ 12 h 206"/>
                    <a:gd name="T8" fmla="*/ 50 w 149"/>
                    <a:gd name="T9" fmla="*/ 0 h 206"/>
                    <a:gd name="T10" fmla="*/ 61 w 149"/>
                    <a:gd name="T11" fmla="*/ 4 h 206"/>
                    <a:gd name="T12" fmla="*/ 69 w 149"/>
                    <a:gd name="T13" fmla="*/ 8 h 206"/>
                    <a:gd name="T14" fmla="*/ 69 w 149"/>
                    <a:gd name="T15" fmla="*/ 20 h 206"/>
                    <a:gd name="T16" fmla="*/ 73 w 149"/>
                    <a:gd name="T17" fmla="*/ 28 h 206"/>
                    <a:gd name="T18" fmla="*/ 76 w 149"/>
                    <a:gd name="T19" fmla="*/ 40 h 206"/>
                    <a:gd name="T20" fmla="*/ 88 w 149"/>
                    <a:gd name="T21" fmla="*/ 40 h 206"/>
                    <a:gd name="T22" fmla="*/ 99 w 149"/>
                    <a:gd name="T23" fmla="*/ 44 h 206"/>
                    <a:gd name="T24" fmla="*/ 107 w 149"/>
                    <a:gd name="T25" fmla="*/ 44 h 206"/>
                    <a:gd name="T26" fmla="*/ 115 w 149"/>
                    <a:gd name="T27" fmla="*/ 40 h 206"/>
                    <a:gd name="T28" fmla="*/ 122 w 149"/>
                    <a:gd name="T29" fmla="*/ 44 h 206"/>
                    <a:gd name="T30" fmla="*/ 126 w 149"/>
                    <a:gd name="T31" fmla="*/ 53 h 206"/>
                    <a:gd name="T32" fmla="*/ 130 w 149"/>
                    <a:gd name="T33" fmla="*/ 61 h 206"/>
                    <a:gd name="T34" fmla="*/ 130 w 149"/>
                    <a:gd name="T35" fmla="*/ 69 h 206"/>
                    <a:gd name="T36" fmla="*/ 130 w 149"/>
                    <a:gd name="T37" fmla="*/ 73 h 206"/>
                    <a:gd name="T38" fmla="*/ 134 w 149"/>
                    <a:gd name="T39" fmla="*/ 81 h 206"/>
                    <a:gd name="T40" fmla="*/ 138 w 149"/>
                    <a:gd name="T41" fmla="*/ 93 h 206"/>
                    <a:gd name="T42" fmla="*/ 142 w 149"/>
                    <a:gd name="T43" fmla="*/ 105 h 206"/>
                    <a:gd name="T44" fmla="*/ 149 w 149"/>
                    <a:gd name="T45" fmla="*/ 113 h 206"/>
                    <a:gd name="T46" fmla="*/ 142 w 149"/>
                    <a:gd name="T47" fmla="*/ 117 h 206"/>
                    <a:gd name="T48" fmla="*/ 138 w 149"/>
                    <a:gd name="T49" fmla="*/ 125 h 206"/>
                    <a:gd name="T50" fmla="*/ 134 w 149"/>
                    <a:gd name="T51" fmla="*/ 134 h 206"/>
                    <a:gd name="T52" fmla="*/ 126 w 149"/>
                    <a:gd name="T53" fmla="*/ 138 h 206"/>
                    <a:gd name="T54" fmla="*/ 115 w 149"/>
                    <a:gd name="T55" fmla="*/ 138 h 206"/>
                    <a:gd name="T56" fmla="*/ 103 w 149"/>
                    <a:gd name="T57" fmla="*/ 142 h 206"/>
                    <a:gd name="T58" fmla="*/ 96 w 149"/>
                    <a:gd name="T59" fmla="*/ 146 h 206"/>
                    <a:gd name="T60" fmla="*/ 88 w 149"/>
                    <a:gd name="T61" fmla="*/ 150 h 206"/>
                    <a:gd name="T62" fmla="*/ 80 w 149"/>
                    <a:gd name="T63" fmla="*/ 154 h 206"/>
                    <a:gd name="T64" fmla="*/ 73 w 149"/>
                    <a:gd name="T65" fmla="*/ 158 h 206"/>
                    <a:gd name="T66" fmla="*/ 65 w 149"/>
                    <a:gd name="T67" fmla="*/ 154 h 206"/>
                    <a:gd name="T68" fmla="*/ 61 w 149"/>
                    <a:gd name="T69" fmla="*/ 162 h 206"/>
                    <a:gd name="T70" fmla="*/ 61 w 149"/>
                    <a:gd name="T71" fmla="*/ 170 h 206"/>
                    <a:gd name="T72" fmla="*/ 53 w 149"/>
                    <a:gd name="T73" fmla="*/ 178 h 206"/>
                    <a:gd name="T74" fmla="*/ 46 w 149"/>
                    <a:gd name="T75" fmla="*/ 182 h 206"/>
                    <a:gd name="T76" fmla="*/ 38 w 149"/>
                    <a:gd name="T77" fmla="*/ 186 h 206"/>
                    <a:gd name="T78" fmla="*/ 30 w 149"/>
                    <a:gd name="T79" fmla="*/ 190 h 206"/>
                    <a:gd name="T80" fmla="*/ 27 w 149"/>
                    <a:gd name="T81" fmla="*/ 198 h 206"/>
                    <a:gd name="T82" fmla="*/ 19 w 149"/>
                    <a:gd name="T83" fmla="*/ 202 h 206"/>
                    <a:gd name="T84" fmla="*/ 19 w 149"/>
                    <a:gd name="T85" fmla="*/ 198 h 206"/>
                    <a:gd name="T86" fmla="*/ 19 w 149"/>
                    <a:gd name="T87" fmla="*/ 186 h 206"/>
                    <a:gd name="T88" fmla="*/ 15 w 149"/>
                    <a:gd name="T89" fmla="*/ 178 h 206"/>
                    <a:gd name="T90" fmla="*/ 15 w 149"/>
                    <a:gd name="T91" fmla="*/ 166 h 206"/>
                    <a:gd name="T92" fmla="*/ 15 w 149"/>
                    <a:gd name="T93" fmla="*/ 162 h 206"/>
                    <a:gd name="T94" fmla="*/ 7 w 149"/>
                    <a:gd name="T95" fmla="*/ 154 h 206"/>
                    <a:gd name="T96" fmla="*/ 4 w 149"/>
                    <a:gd name="T97" fmla="*/ 146 h 206"/>
                    <a:gd name="T98" fmla="*/ 0 w 149"/>
                    <a:gd name="T99" fmla="*/ 138 h 206"/>
                    <a:gd name="T100" fmla="*/ 4 w 149"/>
                    <a:gd name="T101" fmla="*/ 125 h 206"/>
                    <a:gd name="T102" fmla="*/ 0 w 149"/>
                    <a:gd name="T103" fmla="*/ 117 h 206"/>
                    <a:gd name="T104" fmla="*/ 7 w 149"/>
                    <a:gd name="T105" fmla="*/ 109 h 206"/>
                    <a:gd name="T106" fmla="*/ 11 w 149"/>
                    <a:gd name="T107" fmla="*/ 101 h 206"/>
                    <a:gd name="T108" fmla="*/ 19 w 149"/>
                    <a:gd name="T109" fmla="*/ 97 h 206"/>
                    <a:gd name="T110" fmla="*/ 27 w 149"/>
                    <a:gd name="T111" fmla="*/ 93 h 206"/>
                    <a:gd name="T112" fmla="*/ 30 w 149"/>
                    <a:gd name="T113" fmla="*/ 81 h 206"/>
                    <a:gd name="T114" fmla="*/ 30 w 149"/>
                    <a:gd name="T115" fmla="*/ 69 h 206"/>
                    <a:gd name="T116" fmla="*/ 34 w 149"/>
                    <a:gd name="T117" fmla="*/ 61 h 206"/>
                    <a:gd name="T118" fmla="*/ 42 w 149"/>
                    <a:gd name="T119" fmla="*/ 57 h 2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149" h="206">
                      <a:moveTo>
                        <a:pt x="46" y="53"/>
                      </a:moveTo>
                      <a:lnTo>
                        <a:pt x="46" y="49"/>
                      </a:lnTo>
                      <a:lnTo>
                        <a:pt x="46" y="44"/>
                      </a:lnTo>
                      <a:lnTo>
                        <a:pt x="50" y="44"/>
                      </a:lnTo>
                      <a:lnTo>
                        <a:pt x="50" y="40"/>
                      </a:lnTo>
                      <a:lnTo>
                        <a:pt x="50" y="36"/>
                      </a:lnTo>
                      <a:lnTo>
                        <a:pt x="50" y="28"/>
                      </a:lnTo>
                      <a:lnTo>
                        <a:pt x="46" y="28"/>
                      </a:lnTo>
                      <a:lnTo>
                        <a:pt x="46" y="24"/>
                      </a:lnTo>
                      <a:lnTo>
                        <a:pt x="46" y="20"/>
                      </a:lnTo>
                      <a:lnTo>
                        <a:pt x="46" y="16"/>
                      </a:lnTo>
                      <a:lnTo>
                        <a:pt x="46" y="12"/>
                      </a:lnTo>
                      <a:lnTo>
                        <a:pt x="46" y="8"/>
                      </a:lnTo>
                      <a:lnTo>
                        <a:pt x="46" y="0"/>
                      </a:lnTo>
                      <a:lnTo>
                        <a:pt x="50" y="0"/>
                      </a:lnTo>
                      <a:lnTo>
                        <a:pt x="53" y="0"/>
                      </a:lnTo>
                      <a:lnTo>
                        <a:pt x="57" y="4"/>
                      </a:lnTo>
                      <a:lnTo>
                        <a:pt x="61" y="4"/>
                      </a:lnTo>
                      <a:lnTo>
                        <a:pt x="65" y="4"/>
                      </a:lnTo>
                      <a:lnTo>
                        <a:pt x="65" y="8"/>
                      </a:lnTo>
                      <a:lnTo>
                        <a:pt x="69" y="8"/>
                      </a:lnTo>
                      <a:lnTo>
                        <a:pt x="69" y="12"/>
                      </a:lnTo>
                      <a:lnTo>
                        <a:pt x="69" y="16"/>
                      </a:lnTo>
                      <a:lnTo>
                        <a:pt x="69" y="20"/>
                      </a:lnTo>
                      <a:lnTo>
                        <a:pt x="73" y="20"/>
                      </a:lnTo>
                      <a:lnTo>
                        <a:pt x="73" y="24"/>
                      </a:lnTo>
                      <a:lnTo>
                        <a:pt x="73" y="28"/>
                      </a:lnTo>
                      <a:lnTo>
                        <a:pt x="73" y="32"/>
                      </a:lnTo>
                      <a:lnTo>
                        <a:pt x="73" y="36"/>
                      </a:lnTo>
                      <a:lnTo>
                        <a:pt x="76" y="40"/>
                      </a:lnTo>
                      <a:lnTo>
                        <a:pt x="80" y="40"/>
                      </a:lnTo>
                      <a:lnTo>
                        <a:pt x="84" y="40"/>
                      </a:lnTo>
                      <a:lnTo>
                        <a:pt x="88" y="40"/>
                      </a:lnTo>
                      <a:lnTo>
                        <a:pt x="92" y="40"/>
                      </a:lnTo>
                      <a:lnTo>
                        <a:pt x="96" y="44"/>
                      </a:lnTo>
                      <a:lnTo>
                        <a:pt x="99" y="44"/>
                      </a:lnTo>
                      <a:lnTo>
                        <a:pt x="99" y="40"/>
                      </a:lnTo>
                      <a:lnTo>
                        <a:pt x="103" y="40"/>
                      </a:lnTo>
                      <a:lnTo>
                        <a:pt x="107" y="44"/>
                      </a:lnTo>
                      <a:lnTo>
                        <a:pt x="111" y="44"/>
                      </a:lnTo>
                      <a:lnTo>
                        <a:pt x="115" y="44"/>
                      </a:lnTo>
                      <a:lnTo>
                        <a:pt x="115" y="40"/>
                      </a:lnTo>
                      <a:lnTo>
                        <a:pt x="119" y="40"/>
                      </a:lnTo>
                      <a:lnTo>
                        <a:pt x="119" y="44"/>
                      </a:lnTo>
                      <a:lnTo>
                        <a:pt x="122" y="44"/>
                      </a:lnTo>
                      <a:lnTo>
                        <a:pt x="122" y="49"/>
                      </a:lnTo>
                      <a:lnTo>
                        <a:pt x="122" y="53"/>
                      </a:lnTo>
                      <a:lnTo>
                        <a:pt x="126" y="53"/>
                      </a:lnTo>
                      <a:lnTo>
                        <a:pt x="126" y="57"/>
                      </a:lnTo>
                      <a:lnTo>
                        <a:pt x="126" y="61"/>
                      </a:lnTo>
                      <a:lnTo>
                        <a:pt x="130" y="61"/>
                      </a:lnTo>
                      <a:lnTo>
                        <a:pt x="134" y="61"/>
                      </a:lnTo>
                      <a:lnTo>
                        <a:pt x="134" y="65"/>
                      </a:lnTo>
                      <a:lnTo>
                        <a:pt x="130" y="69"/>
                      </a:lnTo>
                      <a:lnTo>
                        <a:pt x="134" y="69"/>
                      </a:lnTo>
                      <a:lnTo>
                        <a:pt x="134" y="73"/>
                      </a:lnTo>
                      <a:lnTo>
                        <a:pt x="130" y="73"/>
                      </a:lnTo>
                      <a:lnTo>
                        <a:pt x="130" y="77"/>
                      </a:lnTo>
                      <a:lnTo>
                        <a:pt x="130" y="81"/>
                      </a:lnTo>
                      <a:lnTo>
                        <a:pt x="134" y="81"/>
                      </a:lnTo>
                      <a:lnTo>
                        <a:pt x="134" y="85"/>
                      </a:lnTo>
                      <a:lnTo>
                        <a:pt x="134" y="89"/>
                      </a:lnTo>
                      <a:lnTo>
                        <a:pt x="138" y="93"/>
                      </a:lnTo>
                      <a:lnTo>
                        <a:pt x="138" y="97"/>
                      </a:lnTo>
                      <a:lnTo>
                        <a:pt x="138" y="101"/>
                      </a:lnTo>
                      <a:lnTo>
                        <a:pt x="142" y="105"/>
                      </a:lnTo>
                      <a:lnTo>
                        <a:pt x="145" y="109"/>
                      </a:lnTo>
                      <a:lnTo>
                        <a:pt x="145" y="113"/>
                      </a:lnTo>
                      <a:lnTo>
                        <a:pt x="149" y="113"/>
                      </a:lnTo>
                      <a:lnTo>
                        <a:pt x="149" y="117"/>
                      </a:lnTo>
                      <a:lnTo>
                        <a:pt x="145" y="117"/>
                      </a:lnTo>
                      <a:lnTo>
                        <a:pt x="142" y="117"/>
                      </a:lnTo>
                      <a:lnTo>
                        <a:pt x="142" y="121"/>
                      </a:lnTo>
                      <a:lnTo>
                        <a:pt x="138" y="121"/>
                      </a:lnTo>
                      <a:lnTo>
                        <a:pt x="138" y="125"/>
                      </a:lnTo>
                      <a:lnTo>
                        <a:pt x="138" y="129"/>
                      </a:lnTo>
                      <a:lnTo>
                        <a:pt x="134" y="129"/>
                      </a:lnTo>
                      <a:lnTo>
                        <a:pt x="134" y="134"/>
                      </a:lnTo>
                      <a:lnTo>
                        <a:pt x="134" y="138"/>
                      </a:lnTo>
                      <a:lnTo>
                        <a:pt x="130" y="138"/>
                      </a:lnTo>
                      <a:lnTo>
                        <a:pt x="126" y="138"/>
                      </a:lnTo>
                      <a:lnTo>
                        <a:pt x="122" y="138"/>
                      </a:lnTo>
                      <a:lnTo>
                        <a:pt x="119" y="138"/>
                      </a:lnTo>
                      <a:lnTo>
                        <a:pt x="115" y="138"/>
                      </a:lnTo>
                      <a:lnTo>
                        <a:pt x="111" y="142"/>
                      </a:lnTo>
                      <a:lnTo>
                        <a:pt x="107" y="142"/>
                      </a:lnTo>
                      <a:lnTo>
                        <a:pt x="103" y="142"/>
                      </a:lnTo>
                      <a:lnTo>
                        <a:pt x="99" y="142"/>
                      </a:lnTo>
                      <a:lnTo>
                        <a:pt x="99" y="146"/>
                      </a:lnTo>
                      <a:lnTo>
                        <a:pt x="96" y="146"/>
                      </a:lnTo>
                      <a:lnTo>
                        <a:pt x="96" y="150"/>
                      </a:lnTo>
                      <a:lnTo>
                        <a:pt x="92" y="150"/>
                      </a:lnTo>
                      <a:lnTo>
                        <a:pt x="88" y="150"/>
                      </a:lnTo>
                      <a:lnTo>
                        <a:pt x="88" y="154"/>
                      </a:lnTo>
                      <a:lnTo>
                        <a:pt x="84" y="154"/>
                      </a:lnTo>
                      <a:lnTo>
                        <a:pt x="80" y="154"/>
                      </a:lnTo>
                      <a:lnTo>
                        <a:pt x="76" y="154"/>
                      </a:lnTo>
                      <a:lnTo>
                        <a:pt x="76" y="158"/>
                      </a:lnTo>
                      <a:lnTo>
                        <a:pt x="73" y="158"/>
                      </a:lnTo>
                      <a:lnTo>
                        <a:pt x="69" y="158"/>
                      </a:lnTo>
                      <a:lnTo>
                        <a:pt x="69" y="154"/>
                      </a:lnTo>
                      <a:lnTo>
                        <a:pt x="65" y="154"/>
                      </a:lnTo>
                      <a:lnTo>
                        <a:pt x="65" y="158"/>
                      </a:lnTo>
                      <a:lnTo>
                        <a:pt x="61" y="158"/>
                      </a:lnTo>
                      <a:lnTo>
                        <a:pt x="61" y="162"/>
                      </a:lnTo>
                      <a:lnTo>
                        <a:pt x="61" y="166"/>
                      </a:lnTo>
                      <a:lnTo>
                        <a:pt x="65" y="166"/>
                      </a:lnTo>
                      <a:lnTo>
                        <a:pt x="61" y="170"/>
                      </a:lnTo>
                      <a:lnTo>
                        <a:pt x="61" y="174"/>
                      </a:lnTo>
                      <a:lnTo>
                        <a:pt x="57" y="174"/>
                      </a:lnTo>
                      <a:lnTo>
                        <a:pt x="53" y="178"/>
                      </a:lnTo>
                      <a:lnTo>
                        <a:pt x="50" y="178"/>
                      </a:lnTo>
                      <a:lnTo>
                        <a:pt x="50" y="182"/>
                      </a:lnTo>
                      <a:lnTo>
                        <a:pt x="46" y="182"/>
                      </a:lnTo>
                      <a:lnTo>
                        <a:pt x="46" y="186"/>
                      </a:lnTo>
                      <a:lnTo>
                        <a:pt x="42" y="186"/>
                      </a:lnTo>
                      <a:lnTo>
                        <a:pt x="38" y="186"/>
                      </a:lnTo>
                      <a:lnTo>
                        <a:pt x="34" y="186"/>
                      </a:lnTo>
                      <a:lnTo>
                        <a:pt x="34" y="190"/>
                      </a:lnTo>
                      <a:lnTo>
                        <a:pt x="30" y="190"/>
                      </a:lnTo>
                      <a:lnTo>
                        <a:pt x="30" y="194"/>
                      </a:lnTo>
                      <a:lnTo>
                        <a:pt x="27" y="194"/>
                      </a:lnTo>
                      <a:lnTo>
                        <a:pt x="27" y="198"/>
                      </a:lnTo>
                      <a:lnTo>
                        <a:pt x="23" y="198"/>
                      </a:lnTo>
                      <a:lnTo>
                        <a:pt x="23" y="202"/>
                      </a:lnTo>
                      <a:lnTo>
                        <a:pt x="19" y="202"/>
                      </a:lnTo>
                      <a:lnTo>
                        <a:pt x="19" y="206"/>
                      </a:lnTo>
                      <a:lnTo>
                        <a:pt x="19" y="202"/>
                      </a:lnTo>
                      <a:lnTo>
                        <a:pt x="19" y="198"/>
                      </a:lnTo>
                      <a:lnTo>
                        <a:pt x="19" y="194"/>
                      </a:lnTo>
                      <a:lnTo>
                        <a:pt x="19" y="190"/>
                      </a:lnTo>
                      <a:lnTo>
                        <a:pt x="19" y="186"/>
                      </a:lnTo>
                      <a:lnTo>
                        <a:pt x="19" y="182"/>
                      </a:lnTo>
                      <a:lnTo>
                        <a:pt x="19" y="178"/>
                      </a:lnTo>
                      <a:lnTo>
                        <a:pt x="15" y="178"/>
                      </a:lnTo>
                      <a:lnTo>
                        <a:pt x="15" y="174"/>
                      </a:lnTo>
                      <a:lnTo>
                        <a:pt x="15" y="170"/>
                      </a:lnTo>
                      <a:lnTo>
                        <a:pt x="15" y="166"/>
                      </a:lnTo>
                      <a:lnTo>
                        <a:pt x="11" y="166"/>
                      </a:lnTo>
                      <a:lnTo>
                        <a:pt x="15" y="166"/>
                      </a:lnTo>
                      <a:lnTo>
                        <a:pt x="15" y="162"/>
                      </a:lnTo>
                      <a:lnTo>
                        <a:pt x="15" y="158"/>
                      </a:lnTo>
                      <a:lnTo>
                        <a:pt x="11" y="158"/>
                      </a:lnTo>
                      <a:lnTo>
                        <a:pt x="7" y="154"/>
                      </a:lnTo>
                      <a:lnTo>
                        <a:pt x="7" y="150"/>
                      </a:lnTo>
                      <a:lnTo>
                        <a:pt x="4" y="150"/>
                      </a:lnTo>
                      <a:lnTo>
                        <a:pt x="4" y="146"/>
                      </a:lnTo>
                      <a:lnTo>
                        <a:pt x="4" y="142"/>
                      </a:lnTo>
                      <a:lnTo>
                        <a:pt x="0" y="142"/>
                      </a:lnTo>
                      <a:lnTo>
                        <a:pt x="0" y="138"/>
                      </a:lnTo>
                      <a:lnTo>
                        <a:pt x="0" y="134"/>
                      </a:lnTo>
                      <a:lnTo>
                        <a:pt x="0" y="129"/>
                      </a:lnTo>
                      <a:lnTo>
                        <a:pt x="4" y="125"/>
                      </a:lnTo>
                      <a:lnTo>
                        <a:pt x="4" y="121"/>
                      </a:lnTo>
                      <a:lnTo>
                        <a:pt x="0" y="121"/>
                      </a:lnTo>
                      <a:lnTo>
                        <a:pt x="0" y="117"/>
                      </a:lnTo>
                      <a:lnTo>
                        <a:pt x="4" y="117"/>
                      </a:lnTo>
                      <a:lnTo>
                        <a:pt x="4" y="113"/>
                      </a:lnTo>
                      <a:lnTo>
                        <a:pt x="7" y="109"/>
                      </a:lnTo>
                      <a:lnTo>
                        <a:pt x="7" y="105"/>
                      </a:lnTo>
                      <a:lnTo>
                        <a:pt x="11" y="105"/>
                      </a:lnTo>
                      <a:lnTo>
                        <a:pt x="11" y="101"/>
                      </a:lnTo>
                      <a:lnTo>
                        <a:pt x="15" y="101"/>
                      </a:lnTo>
                      <a:lnTo>
                        <a:pt x="15" y="97"/>
                      </a:lnTo>
                      <a:lnTo>
                        <a:pt x="19" y="97"/>
                      </a:lnTo>
                      <a:lnTo>
                        <a:pt x="23" y="97"/>
                      </a:lnTo>
                      <a:lnTo>
                        <a:pt x="23" y="93"/>
                      </a:lnTo>
                      <a:lnTo>
                        <a:pt x="27" y="93"/>
                      </a:lnTo>
                      <a:lnTo>
                        <a:pt x="27" y="89"/>
                      </a:lnTo>
                      <a:lnTo>
                        <a:pt x="30" y="85"/>
                      </a:lnTo>
                      <a:lnTo>
                        <a:pt x="30" y="81"/>
                      </a:lnTo>
                      <a:lnTo>
                        <a:pt x="30" y="77"/>
                      </a:lnTo>
                      <a:lnTo>
                        <a:pt x="30" y="73"/>
                      </a:lnTo>
                      <a:lnTo>
                        <a:pt x="30" y="69"/>
                      </a:lnTo>
                      <a:lnTo>
                        <a:pt x="30" y="65"/>
                      </a:lnTo>
                      <a:lnTo>
                        <a:pt x="34" y="65"/>
                      </a:lnTo>
                      <a:lnTo>
                        <a:pt x="34" y="61"/>
                      </a:lnTo>
                      <a:lnTo>
                        <a:pt x="38" y="61"/>
                      </a:lnTo>
                      <a:lnTo>
                        <a:pt x="42" y="61"/>
                      </a:lnTo>
                      <a:lnTo>
                        <a:pt x="42" y="57"/>
                      </a:lnTo>
                      <a:lnTo>
                        <a:pt x="46" y="53"/>
                      </a:lnTo>
                      <a:close/>
                    </a:path>
                  </a:pathLst>
                </a:custGeom>
                <a:noFill/>
                <a:ln w="3175">
                  <a:solidFill>
                    <a:sysClr val="window" lastClr="FFFFFF">
                      <a:lumMod val="65000"/>
                    </a:sysClr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s-PE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890" name="Freeform 81">
                  <a:extLst>
                    <a:ext uri="{FF2B5EF4-FFF2-40B4-BE49-F238E27FC236}">
                      <a16:creationId xmlns:a16="http://schemas.microsoft.com/office/drawing/2014/main" id="{95147B24-172D-E20F-07BC-9D44DCFC2C4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1" y="1113"/>
                  <a:ext cx="73" cy="34"/>
                </a:xfrm>
                <a:custGeom>
                  <a:avLst/>
                  <a:gdLst>
                    <a:gd name="T0" fmla="*/ 11 w 72"/>
                    <a:gd name="T1" fmla="*/ 4 h 36"/>
                    <a:gd name="T2" fmla="*/ 49 w 72"/>
                    <a:gd name="T3" fmla="*/ 0 h 36"/>
                    <a:gd name="T4" fmla="*/ 53 w 72"/>
                    <a:gd name="T5" fmla="*/ 0 h 36"/>
                    <a:gd name="T6" fmla="*/ 69 w 72"/>
                    <a:gd name="T7" fmla="*/ 0 h 36"/>
                    <a:gd name="T8" fmla="*/ 72 w 72"/>
                    <a:gd name="T9" fmla="*/ 0 h 36"/>
                    <a:gd name="T10" fmla="*/ 72 w 72"/>
                    <a:gd name="T11" fmla="*/ 4 h 36"/>
                    <a:gd name="T12" fmla="*/ 69 w 72"/>
                    <a:gd name="T13" fmla="*/ 4 h 36"/>
                    <a:gd name="T14" fmla="*/ 69 w 72"/>
                    <a:gd name="T15" fmla="*/ 8 h 36"/>
                    <a:gd name="T16" fmla="*/ 69 w 72"/>
                    <a:gd name="T17" fmla="*/ 12 h 36"/>
                    <a:gd name="T18" fmla="*/ 65 w 72"/>
                    <a:gd name="T19" fmla="*/ 12 h 36"/>
                    <a:gd name="T20" fmla="*/ 65 w 72"/>
                    <a:gd name="T21" fmla="*/ 16 h 36"/>
                    <a:gd name="T22" fmla="*/ 69 w 72"/>
                    <a:gd name="T23" fmla="*/ 16 h 36"/>
                    <a:gd name="T24" fmla="*/ 69 w 72"/>
                    <a:gd name="T25" fmla="*/ 20 h 36"/>
                    <a:gd name="T26" fmla="*/ 65 w 72"/>
                    <a:gd name="T27" fmla="*/ 20 h 36"/>
                    <a:gd name="T28" fmla="*/ 65 w 72"/>
                    <a:gd name="T29" fmla="*/ 24 h 36"/>
                    <a:gd name="T30" fmla="*/ 61 w 72"/>
                    <a:gd name="T31" fmla="*/ 24 h 36"/>
                    <a:gd name="T32" fmla="*/ 65 w 72"/>
                    <a:gd name="T33" fmla="*/ 24 h 36"/>
                    <a:gd name="T34" fmla="*/ 61 w 72"/>
                    <a:gd name="T35" fmla="*/ 24 h 36"/>
                    <a:gd name="T36" fmla="*/ 61 w 72"/>
                    <a:gd name="T37" fmla="*/ 28 h 36"/>
                    <a:gd name="T38" fmla="*/ 57 w 72"/>
                    <a:gd name="T39" fmla="*/ 28 h 36"/>
                    <a:gd name="T40" fmla="*/ 53 w 72"/>
                    <a:gd name="T41" fmla="*/ 28 h 36"/>
                    <a:gd name="T42" fmla="*/ 53 w 72"/>
                    <a:gd name="T43" fmla="*/ 32 h 36"/>
                    <a:gd name="T44" fmla="*/ 53 w 72"/>
                    <a:gd name="T45" fmla="*/ 36 h 36"/>
                    <a:gd name="T46" fmla="*/ 49 w 72"/>
                    <a:gd name="T47" fmla="*/ 36 h 36"/>
                    <a:gd name="T48" fmla="*/ 46 w 72"/>
                    <a:gd name="T49" fmla="*/ 36 h 36"/>
                    <a:gd name="T50" fmla="*/ 34 w 72"/>
                    <a:gd name="T51" fmla="*/ 32 h 36"/>
                    <a:gd name="T52" fmla="*/ 19 w 72"/>
                    <a:gd name="T53" fmla="*/ 28 h 36"/>
                    <a:gd name="T54" fmla="*/ 0 w 72"/>
                    <a:gd name="T55" fmla="*/ 20 h 36"/>
                    <a:gd name="T56" fmla="*/ 0 w 72"/>
                    <a:gd name="T57" fmla="*/ 16 h 36"/>
                    <a:gd name="T58" fmla="*/ 0 w 72"/>
                    <a:gd name="T59" fmla="*/ 12 h 36"/>
                    <a:gd name="T60" fmla="*/ 0 w 72"/>
                    <a:gd name="T61" fmla="*/ 8 h 36"/>
                    <a:gd name="T62" fmla="*/ 3 w 72"/>
                    <a:gd name="T63" fmla="*/ 8 h 36"/>
                    <a:gd name="T64" fmla="*/ 7 w 72"/>
                    <a:gd name="T65" fmla="*/ 8 h 36"/>
                    <a:gd name="T66" fmla="*/ 7 w 72"/>
                    <a:gd name="T67" fmla="*/ 4 h 36"/>
                    <a:gd name="T68" fmla="*/ 11 w 72"/>
                    <a:gd name="T69" fmla="*/ 4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72" h="36">
                      <a:moveTo>
                        <a:pt x="11" y="4"/>
                      </a:moveTo>
                      <a:lnTo>
                        <a:pt x="49" y="0"/>
                      </a:lnTo>
                      <a:lnTo>
                        <a:pt x="53" y="0"/>
                      </a:lnTo>
                      <a:lnTo>
                        <a:pt x="69" y="0"/>
                      </a:lnTo>
                      <a:lnTo>
                        <a:pt x="72" y="0"/>
                      </a:lnTo>
                      <a:lnTo>
                        <a:pt x="72" y="4"/>
                      </a:lnTo>
                      <a:lnTo>
                        <a:pt x="69" y="4"/>
                      </a:lnTo>
                      <a:lnTo>
                        <a:pt x="69" y="8"/>
                      </a:lnTo>
                      <a:lnTo>
                        <a:pt x="69" y="12"/>
                      </a:lnTo>
                      <a:lnTo>
                        <a:pt x="65" y="12"/>
                      </a:lnTo>
                      <a:lnTo>
                        <a:pt x="65" y="16"/>
                      </a:lnTo>
                      <a:lnTo>
                        <a:pt x="69" y="16"/>
                      </a:lnTo>
                      <a:lnTo>
                        <a:pt x="69" y="20"/>
                      </a:lnTo>
                      <a:lnTo>
                        <a:pt x="65" y="20"/>
                      </a:lnTo>
                      <a:lnTo>
                        <a:pt x="65" y="24"/>
                      </a:lnTo>
                      <a:lnTo>
                        <a:pt x="61" y="24"/>
                      </a:lnTo>
                      <a:lnTo>
                        <a:pt x="65" y="24"/>
                      </a:lnTo>
                      <a:lnTo>
                        <a:pt x="61" y="24"/>
                      </a:lnTo>
                      <a:lnTo>
                        <a:pt x="61" y="28"/>
                      </a:lnTo>
                      <a:lnTo>
                        <a:pt x="57" y="28"/>
                      </a:lnTo>
                      <a:lnTo>
                        <a:pt x="53" y="28"/>
                      </a:lnTo>
                      <a:lnTo>
                        <a:pt x="53" y="32"/>
                      </a:lnTo>
                      <a:lnTo>
                        <a:pt x="53" y="36"/>
                      </a:lnTo>
                      <a:lnTo>
                        <a:pt x="49" y="36"/>
                      </a:lnTo>
                      <a:lnTo>
                        <a:pt x="46" y="36"/>
                      </a:lnTo>
                      <a:lnTo>
                        <a:pt x="34" y="32"/>
                      </a:lnTo>
                      <a:lnTo>
                        <a:pt x="19" y="28"/>
                      </a:lnTo>
                      <a:lnTo>
                        <a:pt x="0" y="20"/>
                      </a:lnTo>
                      <a:lnTo>
                        <a:pt x="0" y="16"/>
                      </a:lnTo>
                      <a:lnTo>
                        <a:pt x="0" y="12"/>
                      </a:lnTo>
                      <a:lnTo>
                        <a:pt x="0" y="8"/>
                      </a:lnTo>
                      <a:lnTo>
                        <a:pt x="3" y="8"/>
                      </a:lnTo>
                      <a:lnTo>
                        <a:pt x="7" y="8"/>
                      </a:lnTo>
                      <a:lnTo>
                        <a:pt x="7" y="4"/>
                      </a:lnTo>
                      <a:lnTo>
                        <a:pt x="11" y="4"/>
                      </a:lnTo>
                      <a:close/>
                    </a:path>
                  </a:pathLst>
                </a:custGeom>
                <a:noFill/>
                <a:ln w="3175">
                  <a:solidFill>
                    <a:sysClr val="window" lastClr="FFFFFF">
                      <a:lumMod val="65000"/>
                    </a:sysClr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s-PE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891" name="Freeform 82">
                  <a:extLst>
                    <a:ext uri="{FF2B5EF4-FFF2-40B4-BE49-F238E27FC236}">
                      <a16:creationId xmlns:a16="http://schemas.microsoft.com/office/drawing/2014/main" id="{083AD843-62F4-A456-DA4C-1F73D3ACD15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2" y="1124"/>
                  <a:ext cx="95" cy="73"/>
                </a:xfrm>
                <a:custGeom>
                  <a:avLst/>
                  <a:gdLst>
                    <a:gd name="T0" fmla="*/ 0 w 96"/>
                    <a:gd name="T1" fmla="*/ 28 h 73"/>
                    <a:gd name="T2" fmla="*/ 8 w 96"/>
                    <a:gd name="T3" fmla="*/ 28 h 73"/>
                    <a:gd name="T4" fmla="*/ 12 w 96"/>
                    <a:gd name="T5" fmla="*/ 24 h 73"/>
                    <a:gd name="T6" fmla="*/ 15 w 96"/>
                    <a:gd name="T7" fmla="*/ 20 h 73"/>
                    <a:gd name="T8" fmla="*/ 19 w 96"/>
                    <a:gd name="T9" fmla="*/ 16 h 73"/>
                    <a:gd name="T10" fmla="*/ 23 w 96"/>
                    <a:gd name="T11" fmla="*/ 12 h 73"/>
                    <a:gd name="T12" fmla="*/ 23 w 96"/>
                    <a:gd name="T13" fmla="*/ 4 h 73"/>
                    <a:gd name="T14" fmla="*/ 31 w 96"/>
                    <a:gd name="T15" fmla="*/ 4 h 73"/>
                    <a:gd name="T16" fmla="*/ 35 w 96"/>
                    <a:gd name="T17" fmla="*/ 0 h 73"/>
                    <a:gd name="T18" fmla="*/ 38 w 96"/>
                    <a:gd name="T19" fmla="*/ 4 h 73"/>
                    <a:gd name="T20" fmla="*/ 46 w 96"/>
                    <a:gd name="T21" fmla="*/ 4 h 73"/>
                    <a:gd name="T22" fmla="*/ 50 w 96"/>
                    <a:gd name="T23" fmla="*/ 8 h 73"/>
                    <a:gd name="T24" fmla="*/ 54 w 96"/>
                    <a:gd name="T25" fmla="*/ 12 h 73"/>
                    <a:gd name="T26" fmla="*/ 58 w 96"/>
                    <a:gd name="T27" fmla="*/ 16 h 73"/>
                    <a:gd name="T28" fmla="*/ 65 w 96"/>
                    <a:gd name="T29" fmla="*/ 20 h 73"/>
                    <a:gd name="T30" fmla="*/ 73 w 96"/>
                    <a:gd name="T31" fmla="*/ 24 h 73"/>
                    <a:gd name="T32" fmla="*/ 81 w 96"/>
                    <a:gd name="T33" fmla="*/ 24 h 73"/>
                    <a:gd name="T34" fmla="*/ 84 w 96"/>
                    <a:gd name="T35" fmla="*/ 28 h 73"/>
                    <a:gd name="T36" fmla="*/ 88 w 96"/>
                    <a:gd name="T37" fmla="*/ 33 h 73"/>
                    <a:gd name="T38" fmla="*/ 92 w 96"/>
                    <a:gd name="T39" fmla="*/ 37 h 73"/>
                    <a:gd name="T40" fmla="*/ 88 w 96"/>
                    <a:gd name="T41" fmla="*/ 41 h 73"/>
                    <a:gd name="T42" fmla="*/ 88 w 96"/>
                    <a:gd name="T43" fmla="*/ 49 h 73"/>
                    <a:gd name="T44" fmla="*/ 88 w 96"/>
                    <a:gd name="T45" fmla="*/ 57 h 73"/>
                    <a:gd name="T46" fmla="*/ 96 w 96"/>
                    <a:gd name="T47" fmla="*/ 57 h 73"/>
                    <a:gd name="T48" fmla="*/ 92 w 96"/>
                    <a:gd name="T49" fmla="*/ 61 h 73"/>
                    <a:gd name="T50" fmla="*/ 88 w 96"/>
                    <a:gd name="T51" fmla="*/ 65 h 73"/>
                    <a:gd name="T52" fmla="*/ 84 w 96"/>
                    <a:gd name="T53" fmla="*/ 69 h 73"/>
                    <a:gd name="T54" fmla="*/ 77 w 96"/>
                    <a:gd name="T55" fmla="*/ 65 h 73"/>
                    <a:gd name="T56" fmla="*/ 69 w 96"/>
                    <a:gd name="T57" fmla="*/ 65 h 73"/>
                    <a:gd name="T58" fmla="*/ 65 w 96"/>
                    <a:gd name="T59" fmla="*/ 61 h 73"/>
                    <a:gd name="T60" fmla="*/ 61 w 96"/>
                    <a:gd name="T61" fmla="*/ 65 h 73"/>
                    <a:gd name="T62" fmla="*/ 58 w 96"/>
                    <a:gd name="T63" fmla="*/ 65 h 73"/>
                    <a:gd name="T64" fmla="*/ 50 w 96"/>
                    <a:gd name="T65" fmla="*/ 65 h 73"/>
                    <a:gd name="T66" fmla="*/ 46 w 96"/>
                    <a:gd name="T67" fmla="*/ 69 h 73"/>
                    <a:gd name="T68" fmla="*/ 46 w 96"/>
                    <a:gd name="T69" fmla="*/ 69 h 73"/>
                    <a:gd name="T70" fmla="*/ 42 w 96"/>
                    <a:gd name="T71" fmla="*/ 65 h 73"/>
                    <a:gd name="T72" fmla="*/ 35 w 96"/>
                    <a:gd name="T73" fmla="*/ 65 h 73"/>
                    <a:gd name="T74" fmla="*/ 31 w 96"/>
                    <a:gd name="T75" fmla="*/ 69 h 73"/>
                    <a:gd name="T76" fmla="*/ 31 w 96"/>
                    <a:gd name="T77" fmla="*/ 69 h 73"/>
                    <a:gd name="T78" fmla="*/ 23 w 96"/>
                    <a:gd name="T79" fmla="*/ 69 h 73"/>
                    <a:gd name="T80" fmla="*/ 15 w 96"/>
                    <a:gd name="T81" fmla="*/ 69 h 73"/>
                    <a:gd name="T82" fmla="*/ 19 w 96"/>
                    <a:gd name="T83" fmla="*/ 65 h 73"/>
                    <a:gd name="T84" fmla="*/ 19 w 96"/>
                    <a:gd name="T85" fmla="*/ 57 h 73"/>
                    <a:gd name="T86" fmla="*/ 15 w 96"/>
                    <a:gd name="T87" fmla="*/ 53 h 73"/>
                    <a:gd name="T88" fmla="*/ 19 w 96"/>
                    <a:gd name="T89" fmla="*/ 49 h 73"/>
                    <a:gd name="T90" fmla="*/ 19 w 96"/>
                    <a:gd name="T91" fmla="*/ 49 h 73"/>
                    <a:gd name="T92" fmla="*/ 15 w 96"/>
                    <a:gd name="T93" fmla="*/ 45 h 73"/>
                    <a:gd name="T94" fmla="*/ 19 w 96"/>
                    <a:gd name="T95" fmla="*/ 41 h 73"/>
                    <a:gd name="T96" fmla="*/ 15 w 96"/>
                    <a:gd name="T97" fmla="*/ 37 h 73"/>
                    <a:gd name="T98" fmla="*/ 12 w 96"/>
                    <a:gd name="T99" fmla="*/ 33 h 73"/>
                    <a:gd name="T100" fmla="*/ 12 w 96"/>
                    <a:gd name="T101" fmla="*/ 33 h 73"/>
                    <a:gd name="T102" fmla="*/ 8 w 96"/>
                    <a:gd name="T103" fmla="*/ 33 h 73"/>
                    <a:gd name="T104" fmla="*/ 4 w 96"/>
                    <a:gd name="T105" fmla="*/ 37 h 73"/>
                    <a:gd name="T106" fmla="*/ 0 w 96"/>
                    <a:gd name="T107" fmla="*/ 33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96" h="73">
                      <a:moveTo>
                        <a:pt x="0" y="33"/>
                      </a:moveTo>
                      <a:lnTo>
                        <a:pt x="0" y="28"/>
                      </a:lnTo>
                      <a:lnTo>
                        <a:pt x="4" y="28"/>
                      </a:lnTo>
                      <a:lnTo>
                        <a:pt x="8" y="28"/>
                      </a:lnTo>
                      <a:lnTo>
                        <a:pt x="12" y="28"/>
                      </a:lnTo>
                      <a:lnTo>
                        <a:pt x="12" y="24"/>
                      </a:lnTo>
                      <a:lnTo>
                        <a:pt x="12" y="20"/>
                      </a:lnTo>
                      <a:lnTo>
                        <a:pt x="15" y="20"/>
                      </a:lnTo>
                      <a:lnTo>
                        <a:pt x="15" y="16"/>
                      </a:lnTo>
                      <a:lnTo>
                        <a:pt x="19" y="16"/>
                      </a:lnTo>
                      <a:lnTo>
                        <a:pt x="19" y="12"/>
                      </a:lnTo>
                      <a:lnTo>
                        <a:pt x="23" y="12"/>
                      </a:lnTo>
                      <a:lnTo>
                        <a:pt x="23" y="8"/>
                      </a:lnTo>
                      <a:lnTo>
                        <a:pt x="23" y="4"/>
                      </a:lnTo>
                      <a:lnTo>
                        <a:pt x="27" y="4"/>
                      </a:lnTo>
                      <a:lnTo>
                        <a:pt x="31" y="4"/>
                      </a:lnTo>
                      <a:lnTo>
                        <a:pt x="31" y="0"/>
                      </a:lnTo>
                      <a:lnTo>
                        <a:pt x="35" y="0"/>
                      </a:lnTo>
                      <a:lnTo>
                        <a:pt x="35" y="4"/>
                      </a:lnTo>
                      <a:lnTo>
                        <a:pt x="38" y="4"/>
                      </a:lnTo>
                      <a:lnTo>
                        <a:pt x="42" y="4"/>
                      </a:lnTo>
                      <a:lnTo>
                        <a:pt x="46" y="4"/>
                      </a:lnTo>
                      <a:lnTo>
                        <a:pt x="46" y="8"/>
                      </a:lnTo>
                      <a:lnTo>
                        <a:pt x="50" y="8"/>
                      </a:lnTo>
                      <a:lnTo>
                        <a:pt x="50" y="12"/>
                      </a:lnTo>
                      <a:lnTo>
                        <a:pt x="54" y="12"/>
                      </a:lnTo>
                      <a:lnTo>
                        <a:pt x="54" y="16"/>
                      </a:lnTo>
                      <a:lnTo>
                        <a:pt x="58" y="16"/>
                      </a:lnTo>
                      <a:lnTo>
                        <a:pt x="61" y="20"/>
                      </a:lnTo>
                      <a:lnTo>
                        <a:pt x="65" y="20"/>
                      </a:lnTo>
                      <a:lnTo>
                        <a:pt x="69" y="24"/>
                      </a:lnTo>
                      <a:lnTo>
                        <a:pt x="73" y="24"/>
                      </a:lnTo>
                      <a:lnTo>
                        <a:pt x="77" y="24"/>
                      </a:lnTo>
                      <a:lnTo>
                        <a:pt x="81" y="24"/>
                      </a:lnTo>
                      <a:lnTo>
                        <a:pt x="84" y="24"/>
                      </a:lnTo>
                      <a:lnTo>
                        <a:pt x="84" y="28"/>
                      </a:lnTo>
                      <a:lnTo>
                        <a:pt x="88" y="28"/>
                      </a:lnTo>
                      <a:lnTo>
                        <a:pt x="88" y="33"/>
                      </a:lnTo>
                      <a:lnTo>
                        <a:pt x="92" y="33"/>
                      </a:lnTo>
                      <a:lnTo>
                        <a:pt x="92" y="37"/>
                      </a:lnTo>
                      <a:lnTo>
                        <a:pt x="92" y="41"/>
                      </a:lnTo>
                      <a:lnTo>
                        <a:pt x="88" y="41"/>
                      </a:lnTo>
                      <a:lnTo>
                        <a:pt x="88" y="45"/>
                      </a:lnTo>
                      <a:lnTo>
                        <a:pt x="88" y="49"/>
                      </a:lnTo>
                      <a:lnTo>
                        <a:pt x="88" y="53"/>
                      </a:lnTo>
                      <a:lnTo>
                        <a:pt x="88" y="57"/>
                      </a:lnTo>
                      <a:lnTo>
                        <a:pt x="92" y="57"/>
                      </a:lnTo>
                      <a:lnTo>
                        <a:pt x="96" y="57"/>
                      </a:lnTo>
                      <a:lnTo>
                        <a:pt x="96" y="61"/>
                      </a:lnTo>
                      <a:lnTo>
                        <a:pt x="92" y="61"/>
                      </a:lnTo>
                      <a:lnTo>
                        <a:pt x="92" y="65"/>
                      </a:lnTo>
                      <a:lnTo>
                        <a:pt x="88" y="65"/>
                      </a:lnTo>
                      <a:lnTo>
                        <a:pt x="88" y="69"/>
                      </a:lnTo>
                      <a:lnTo>
                        <a:pt x="84" y="69"/>
                      </a:lnTo>
                      <a:lnTo>
                        <a:pt x="81" y="69"/>
                      </a:lnTo>
                      <a:lnTo>
                        <a:pt x="77" y="65"/>
                      </a:lnTo>
                      <a:lnTo>
                        <a:pt x="73" y="65"/>
                      </a:lnTo>
                      <a:lnTo>
                        <a:pt x="69" y="65"/>
                      </a:lnTo>
                      <a:lnTo>
                        <a:pt x="69" y="61"/>
                      </a:lnTo>
                      <a:lnTo>
                        <a:pt x="65" y="61"/>
                      </a:lnTo>
                      <a:lnTo>
                        <a:pt x="65" y="65"/>
                      </a:lnTo>
                      <a:lnTo>
                        <a:pt x="61" y="65"/>
                      </a:lnTo>
                      <a:lnTo>
                        <a:pt x="58" y="61"/>
                      </a:lnTo>
                      <a:lnTo>
                        <a:pt x="58" y="65"/>
                      </a:lnTo>
                      <a:lnTo>
                        <a:pt x="54" y="65"/>
                      </a:lnTo>
                      <a:lnTo>
                        <a:pt x="50" y="65"/>
                      </a:lnTo>
                      <a:lnTo>
                        <a:pt x="50" y="69"/>
                      </a:lnTo>
                      <a:lnTo>
                        <a:pt x="46" y="69"/>
                      </a:lnTo>
                      <a:lnTo>
                        <a:pt x="46" y="65"/>
                      </a:lnTo>
                      <a:lnTo>
                        <a:pt x="46" y="69"/>
                      </a:lnTo>
                      <a:lnTo>
                        <a:pt x="46" y="65"/>
                      </a:lnTo>
                      <a:lnTo>
                        <a:pt x="42" y="65"/>
                      </a:lnTo>
                      <a:lnTo>
                        <a:pt x="38" y="65"/>
                      </a:lnTo>
                      <a:lnTo>
                        <a:pt x="35" y="65"/>
                      </a:lnTo>
                      <a:lnTo>
                        <a:pt x="35" y="69"/>
                      </a:lnTo>
                      <a:lnTo>
                        <a:pt x="31" y="69"/>
                      </a:lnTo>
                      <a:lnTo>
                        <a:pt x="31" y="73"/>
                      </a:lnTo>
                      <a:lnTo>
                        <a:pt x="31" y="69"/>
                      </a:lnTo>
                      <a:lnTo>
                        <a:pt x="27" y="69"/>
                      </a:lnTo>
                      <a:lnTo>
                        <a:pt x="23" y="69"/>
                      </a:lnTo>
                      <a:lnTo>
                        <a:pt x="19" y="69"/>
                      </a:lnTo>
                      <a:lnTo>
                        <a:pt x="15" y="69"/>
                      </a:lnTo>
                      <a:lnTo>
                        <a:pt x="19" y="69"/>
                      </a:lnTo>
                      <a:lnTo>
                        <a:pt x="19" y="65"/>
                      </a:lnTo>
                      <a:lnTo>
                        <a:pt x="19" y="61"/>
                      </a:lnTo>
                      <a:lnTo>
                        <a:pt x="19" y="57"/>
                      </a:lnTo>
                      <a:lnTo>
                        <a:pt x="15" y="57"/>
                      </a:lnTo>
                      <a:lnTo>
                        <a:pt x="15" y="53"/>
                      </a:lnTo>
                      <a:lnTo>
                        <a:pt x="15" y="49"/>
                      </a:lnTo>
                      <a:lnTo>
                        <a:pt x="19" y="49"/>
                      </a:lnTo>
                      <a:lnTo>
                        <a:pt x="15" y="49"/>
                      </a:lnTo>
                      <a:lnTo>
                        <a:pt x="19" y="49"/>
                      </a:lnTo>
                      <a:lnTo>
                        <a:pt x="15" y="49"/>
                      </a:lnTo>
                      <a:lnTo>
                        <a:pt x="15" y="45"/>
                      </a:lnTo>
                      <a:lnTo>
                        <a:pt x="15" y="41"/>
                      </a:lnTo>
                      <a:lnTo>
                        <a:pt x="19" y="41"/>
                      </a:lnTo>
                      <a:lnTo>
                        <a:pt x="15" y="41"/>
                      </a:lnTo>
                      <a:lnTo>
                        <a:pt x="15" y="37"/>
                      </a:lnTo>
                      <a:lnTo>
                        <a:pt x="12" y="37"/>
                      </a:lnTo>
                      <a:lnTo>
                        <a:pt x="12" y="33"/>
                      </a:lnTo>
                      <a:lnTo>
                        <a:pt x="12" y="37"/>
                      </a:lnTo>
                      <a:lnTo>
                        <a:pt x="12" y="33"/>
                      </a:lnTo>
                      <a:lnTo>
                        <a:pt x="12" y="37"/>
                      </a:lnTo>
                      <a:lnTo>
                        <a:pt x="8" y="33"/>
                      </a:lnTo>
                      <a:lnTo>
                        <a:pt x="4" y="33"/>
                      </a:lnTo>
                      <a:lnTo>
                        <a:pt x="4" y="37"/>
                      </a:lnTo>
                      <a:lnTo>
                        <a:pt x="4" y="33"/>
                      </a:lnTo>
                      <a:lnTo>
                        <a:pt x="0" y="33"/>
                      </a:lnTo>
                      <a:close/>
                    </a:path>
                  </a:pathLst>
                </a:custGeom>
                <a:noFill/>
                <a:ln w="3175">
                  <a:solidFill>
                    <a:sysClr val="window" lastClr="FFFFFF">
                      <a:lumMod val="65000"/>
                    </a:sysClr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s-PE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892" name="Freeform 83">
                  <a:extLst>
                    <a:ext uri="{FF2B5EF4-FFF2-40B4-BE49-F238E27FC236}">
                      <a16:creationId xmlns:a16="http://schemas.microsoft.com/office/drawing/2014/main" id="{BDE4D1E5-88EE-534B-D4A7-1E580870D36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34" y="1133"/>
                  <a:ext cx="96" cy="75"/>
                </a:xfrm>
                <a:custGeom>
                  <a:avLst/>
                  <a:gdLst>
                    <a:gd name="T0" fmla="*/ 57 w 96"/>
                    <a:gd name="T1" fmla="*/ 16 h 77"/>
                    <a:gd name="T2" fmla="*/ 61 w 96"/>
                    <a:gd name="T3" fmla="*/ 12 h 77"/>
                    <a:gd name="T4" fmla="*/ 65 w 96"/>
                    <a:gd name="T5" fmla="*/ 8 h 77"/>
                    <a:gd name="T6" fmla="*/ 69 w 96"/>
                    <a:gd name="T7" fmla="*/ 4 h 77"/>
                    <a:gd name="T8" fmla="*/ 69 w 96"/>
                    <a:gd name="T9" fmla="*/ 4 h 77"/>
                    <a:gd name="T10" fmla="*/ 73 w 96"/>
                    <a:gd name="T11" fmla="*/ 0 h 77"/>
                    <a:gd name="T12" fmla="*/ 80 w 96"/>
                    <a:gd name="T13" fmla="*/ 0 h 77"/>
                    <a:gd name="T14" fmla="*/ 88 w 96"/>
                    <a:gd name="T15" fmla="*/ 0 h 77"/>
                    <a:gd name="T16" fmla="*/ 84 w 96"/>
                    <a:gd name="T17" fmla="*/ 8 h 77"/>
                    <a:gd name="T18" fmla="*/ 92 w 96"/>
                    <a:gd name="T19" fmla="*/ 16 h 77"/>
                    <a:gd name="T20" fmla="*/ 96 w 96"/>
                    <a:gd name="T21" fmla="*/ 20 h 77"/>
                    <a:gd name="T22" fmla="*/ 92 w 96"/>
                    <a:gd name="T23" fmla="*/ 29 h 77"/>
                    <a:gd name="T24" fmla="*/ 92 w 96"/>
                    <a:gd name="T25" fmla="*/ 29 h 77"/>
                    <a:gd name="T26" fmla="*/ 88 w 96"/>
                    <a:gd name="T27" fmla="*/ 33 h 77"/>
                    <a:gd name="T28" fmla="*/ 88 w 96"/>
                    <a:gd name="T29" fmla="*/ 41 h 77"/>
                    <a:gd name="T30" fmla="*/ 80 w 96"/>
                    <a:gd name="T31" fmla="*/ 41 h 77"/>
                    <a:gd name="T32" fmla="*/ 77 w 96"/>
                    <a:gd name="T33" fmla="*/ 45 h 77"/>
                    <a:gd name="T34" fmla="*/ 77 w 96"/>
                    <a:gd name="T35" fmla="*/ 53 h 77"/>
                    <a:gd name="T36" fmla="*/ 84 w 96"/>
                    <a:gd name="T37" fmla="*/ 57 h 77"/>
                    <a:gd name="T38" fmla="*/ 84 w 96"/>
                    <a:gd name="T39" fmla="*/ 65 h 77"/>
                    <a:gd name="T40" fmla="*/ 80 w 96"/>
                    <a:gd name="T41" fmla="*/ 61 h 77"/>
                    <a:gd name="T42" fmla="*/ 77 w 96"/>
                    <a:gd name="T43" fmla="*/ 65 h 77"/>
                    <a:gd name="T44" fmla="*/ 73 w 96"/>
                    <a:gd name="T45" fmla="*/ 69 h 77"/>
                    <a:gd name="T46" fmla="*/ 69 w 96"/>
                    <a:gd name="T47" fmla="*/ 73 h 77"/>
                    <a:gd name="T48" fmla="*/ 69 w 96"/>
                    <a:gd name="T49" fmla="*/ 73 h 77"/>
                    <a:gd name="T50" fmla="*/ 65 w 96"/>
                    <a:gd name="T51" fmla="*/ 77 h 77"/>
                    <a:gd name="T52" fmla="*/ 57 w 96"/>
                    <a:gd name="T53" fmla="*/ 77 h 77"/>
                    <a:gd name="T54" fmla="*/ 50 w 96"/>
                    <a:gd name="T55" fmla="*/ 77 h 77"/>
                    <a:gd name="T56" fmla="*/ 46 w 96"/>
                    <a:gd name="T57" fmla="*/ 69 h 77"/>
                    <a:gd name="T58" fmla="*/ 42 w 96"/>
                    <a:gd name="T59" fmla="*/ 65 h 77"/>
                    <a:gd name="T60" fmla="*/ 38 w 96"/>
                    <a:gd name="T61" fmla="*/ 61 h 77"/>
                    <a:gd name="T62" fmla="*/ 34 w 96"/>
                    <a:gd name="T63" fmla="*/ 65 h 77"/>
                    <a:gd name="T64" fmla="*/ 27 w 96"/>
                    <a:gd name="T65" fmla="*/ 65 h 77"/>
                    <a:gd name="T66" fmla="*/ 8 w 96"/>
                    <a:gd name="T67" fmla="*/ 65 h 77"/>
                    <a:gd name="T68" fmla="*/ 0 w 96"/>
                    <a:gd name="T69" fmla="*/ 65 h 77"/>
                    <a:gd name="T70" fmla="*/ 0 w 96"/>
                    <a:gd name="T71" fmla="*/ 57 h 77"/>
                    <a:gd name="T72" fmla="*/ 4 w 96"/>
                    <a:gd name="T73" fmla="*/ 61 h 77"/>
                    <a:gd name="T74" fmla="*/ 4 w 96"/>
                    <a:gd name="T75" fmla="*/ 53 h 77"/>
                    <a:gd name="T76" fmla="*/ 0 w 96"/>
                    <a:gd name="T77" fmla="*/ 49 h 77"/>
                    <a:gd name="T78" fmla="*/ 0 w 96"/>
                    <a:gd name="T79" fmla="*/ 41 h 77"/>
                    <a:gd name="T80" fmla="*/ 4 w 96"/>
                    <a:gd name="T81" fmla="*/ 41 h 77"/>
                    <a:gd name="T82" fmla="*/ 11 w 96"/>
                    <a:gd name="T83" fmla="*/ 37 h 77"/>
                    <a:gd name="T84" fmla="*/ 15 w 96"/>
                    <a:gd name="T85" fmla="*/ 33 h 77"/>
                    <a:gd name="T86" fmla="*/ 23 w 96"/>
                    <a:gd name="T87" fmla="*/ 33 h 77"/>
                    <a:gd name="T88" fmla="*/ 31 w 96"/>
                    <a:gd name="T89" fmla="*/ 20 h 77"/>
                    <a:gd name="T90" fmla="*/ 54 w 96"/>
                    <a:gd name="T91" fmla="*/ 16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96" h="77">
                      <a:moveTo>
                        <a:pt x="54" y="16"/>
                      </a:moveTo>
                      <a:lnTo>
                        <a:pt x="57" y="16"/>
                      </a:lnTo>
                      <a:lnTo>
                        <a:pt x="61" y="16"/>
                      </a:lnTo>
                      <a:lnTo>
                        <a:pt x="61" y="12"/>
                      </a:lnTo>
                      <a:lnTo>
                        <a:pt x="61" y="8"/>
                      </a:lnTo>
                      <a:lnTo>
                        <a:pt x="65" y="8"/>
                      </a:lnTo>
                      <a:lnTo>
                        <a:pt x="69" y="8"/>
                      </a:lnTo>
                      <a:lnTo>
                        <a:pt x="69" y="4"/>
                      </a:lnTo>
                      <a:lnTo>
                        <a:pt x="73" y="4"/>
                      </a:lnTo>
                      <a:lnTo>
                        <a:pt x="69" y="4"/>
                      </a:lnTo>
                      <a:lnTo>
                        <a:pt x="73" y="4"/>
                      </a:lnTo>
                      <a:lnTo>
                        <a:pt x="73" y="0"/>
                      </a:lnTo>
                      <a:lnTo>
                        <a:pt x="77" y="0"/>
                      </a:lnTo>
                      <a:lnTo>
                        <a:pt x="80" y="0"/>
                      </a:lnTo>
                      <a:lnTo>
                        <a:pt x="84" y="0"/>
                      </a:lnTo>
                      <a:lnTo>
                        <a:pt x="88" y="0"/>
                      </a:lnTo>
                      <a:lnTo>
                        <a:pt x="88" y="4"/>
                      </a:lnTo>
                      <a:lnTo>
                        <a:pt x="84" y="8"/>
                      </a:lnTo>
                      <a:lnTo>
                        <a:pt x="88" y="12"/>
                      </a:lnTo>
                      <a:lnTo>
                        <a:pt x="92" y="16"/>
                      </a:lnTo>
                      <a:lnTo>
                        <a:pt x="96" y="16"/>
                      </a:lnTo>
                      <a:lnTo>
                        <a:pt x="96" y="20"/>
                      </a:lnTo>
                      <a:lnTo>
                        <a:pt x="92" y="25"/>
                      </a:lnTo>
                      <a:lnTo>
                        <a:pt x="92" y="29"/>
                      </a:lnTo>
                      <a:lnTo>
                        <a:pt x="88" y="29"/>
                      </a:lnTo>
                      <a:lnTo>
                        <a:pt x="92" y="29"/>
                      </a:lnTo>
                      <a:lnTo>
                        <a:pt x="92" y="33"/>
                      </a:lnTo>
                      <a:lnTo>
                        <a:pt x="88" y="33"/>
                      </a:lnTo>
                      <a:lnTo>
                        <a:pt x="88" y="37"/>
                      </a:lnTo>
                      <a:lnTo>
                        <a:pt x="88" y="41"/>
                      </a:lnTo>
                      <a:lnTo>
                        <a:pt x="84" y="41"/>
                      </a:lnTo>
                      <a:lnTo>
                        <a:pt x="80" y="41"/>
                      </a:lnTo>
                      <a:lnTo>
                        <a:pt x="80" y="45"/>
                      </a:lnTo>
                      <a:lnTo>
                        <a:pt x="77" y="45"/>
                      </a:lnTo>
                      <a:lnTo>
                        <a:pt x="77" y="49"/>
                      </a:lnTo>
                      <a:lnTo>
                        <a:pt x="77" y="53"/>
                      </a:lnTo>
                      <a:lnTo>
                        <a:pt x="80" y="53"/>
                      </a:lnTo>
                      <a:lnTo>
                        <a:pt x="84" y="57"/>
                      </a:lnTo>
                      <a:lnTo>
                        <a:pt x="84" y="61"/>
                      </a:lnTo>
                      <a:lnTo>
                        <a:pt x="84" y="65"/>
                      </a:lnTo>
                      <a:lnTo>
                        <a:pt x="84" y="61"/>
                      </a:lnTo>
                      <a:lnTo>
                        <a:pt x="80" y="61"/>
                      </a:lnTo>
                      <a:lnTo>
                        <a:pt x="80" y="65"/>
                      </a:lnTo>
                      <a:lnTo>
                        <a:pt x="77" y="65"/>
                      </a:lnTo>
                      <a:lnTo>
                        <a:pt x="77" y="69"/>
                      </a:lnTo>
                      <a:lnTo>
                        <a:pt x="73" y="69"/>
                      </a:lnTo>
                      <a:lnTo>
                        <a:pt x="73" y="73"/>
                      </a:lnTo>
                      <a:lnTo>
                        <a:pt x="69" y="73"/>
                      </a:lnTo>
                      <a:lnTo>
                        <a:pt x="73" y="73"/>
                      </a:lnTo>
                      <a:lnTo>
                        <a:pt x="69" y="73"/>
                      </a:lnTo>
                      <a:lnTo>
                        <a:pt x="69" y="77"/>
                      </a:lnTo>
                      <a:lnTo>
                        <a:pt x="65" y="77"/>
                      </a:lnTo>
                      <a:lnTo>
                        <a:pt x="61" y="77"/>
                      </a:lnTo>
                      <a:lnTo>
                        <a:pt x="57" y="77"/>
                      </a:lnTo>
                      <a:lnTo>
                        <a:pt x="54" y="77"/>
                      </a:lnTo>
                      <a:lnTo>
                        <a:pt x="50" y="77"/>
                      </a:lnTo>
                      <a:lnTo>
                        <a:pt x="50" y="73"/>
                      </a:lnTo>
                      <a:lnTo>
                        <a:pt x="46" y="69"/>
                      </a:lnTo>
                      <a:lnTo>
                        <a:pt x="42" y="69"/>
                      </a:lnTo>
                      <a:lnTo>
                        <a:pt x="42" y="65"/>
                      </a:lnTo>
                      <a:lnTo>
                        <a:pt x="38" y="65"/>
                      </a:lnTo>
                      <a:lnTo>
                        <a:pt x="38" y="61"/>
                      </a:lnTo>
                      <a:lnTo>
                        <a:pt x="38" y="65"/>
                      </a:lnTo>
                      <a:lnTo>
                        <a:pt x="34" y="65"/>
                      </a:lnTo>
                      <a:lnTo>
                        <a:pt x="31" y="65"/>
                      </a:lnTo>
                      <a:lnTo>
                        <a:pt x="27" y="65"/>
                      </a:lnTo>
                      <a:lnTo>
                        <a:pt x="11" y="65"/>
                      </a:lnTo>
                      <a:lnTo>
                        <a:pt x="8" y="65"/>
                      </a:lnTo>
                      <a:lnTo>
                        <a:pt x="4" y="65"/>
                      </a:lnTo>
                      <a:lnTo>
                        <a:pt x="0" y="65"/>
                      </a:lnTo>
                      <a:lnTo>
                        <a:pt x="0" y="61"/>
                      </a:lnTo>
                      <a:lnTo>
                        <a:pt x="0" y="57"/>
                      </a:lnTo>
                      <a:lnTo>
                        <a:pt x="4" y="57"/>
                      </a:lnTo>
                      <a:lnTo>
                        <a:pt x="4" y="61"/>
                      </a:lnTo>
                      <a:lnTo>
                        <a:pt x="4" y="57"/>
                      </a:lnTo>
                      <a:lnTo>
                        <a:pt x="4" y="53"/>
                      </a:lnTo>
                      <a:lnTo>
                        <a:pt x="4" y="49"/>
                      </a:lnTo>
                      <a:lnTo>
                        <a:pt x="0" y="49"/>
                      </a:lnTo>
                      <a:lnTo>
                        <a:pt x="0" y="45"/>
                      </a:lnTo>
                      <a:lnTo>
                        <a:pt x="0" y="41"/>
                      </a:lnTo>
                      <a:lnTo>
                        <a:pt x="4" y="45"/>
                      </a:lnTo>
                      <a:lnTo>
                        <a:pt x="4" y="41"/>
                      </a:lnTo>
                      <a:lnTo>
                        <a:pt x="8" y="41"/>
                      </a:lnTo>
                      <a:lnTo>
                        <a:pt x="11" y="37"/>
                      </a:lnTo>
                      <a:lnTo>
                        <a:pt x="15" y="37"/>
                      </a:lnTo>
                      <a:lnTo>
                        <a:pt x="15" y="33"/>
                      </a:lnTo>
                      <a:lnTo>
                        <a:pt x="19" y="33"/>
                      </a:lnTo>
                      <a:lnTo>
                        <a:pt x="23" y="33"/>
                      </a:lnTo>
                      <a:lnTo>
                        <a:pt x="31" y="25"/>
                      </a:lnTo>
                      <a:lnTo>
                        <a:pt x="31" y="20"/>
                      </a:lnTo>
                      <a:lnTo>
                        <a:pt x="50" y="16"/>
                      </a:lnTo>
                      <a:lnTo>
                        <a:pt x="54" y="16"/>
                      </a:lnTo>
                      <a:close/>
                    </a:path>
                  </a:pathLst>
                </a:custGeom>
                <a:noFill/>
                <a:ln w="3175">
                  <a:solidFill>
                    <a:sysClr val="window" lastClr="FFFFFF">
                      <a:lumMod val="65000"/>
                    </a:sysClr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s-PE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893" name="Freeform 84">
                  <a:extLst>
                    <a:ext uri="{FF2B5EF4-FFF2-40B4-BE49-F238E27FC236}">
                      <a16:creationId xmlns:a16="http://schemas.microsoft.com/office/drawing/2014/main" id="{846F0DFB-881B-7882-1046-1CEF8DAAA60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31" y="1133"/>
                  <a:ext cx="58" cy="43"/>
                </a:xfrm>
                <a:custGeom>
                  <a:avLst/>
                  <a:gdLst>
                    <a:gd name="T0" fmla="*/ 12 w 58"/>
                    <a:gd name="T1" fmla="*/ 0 h 45"/>
                    <a:gd name="T2" fmla="*/ 31 w 58"/>
                    <a:gd name="T3" fmla="*/ 8 h 45"/>
                    <a:gd name="T4" fmla="*/ 46 w 58"/>
                    <a:gd name="T5" fmla="*/ 12 h 45"/>
                    <a:gd name="T6" fmla="*/ 58 w 58"/>
                    <a:gd name="T7" fmla="*/ 16 h 45"/>
                    <a:gd name="T8" fmla="*/ 54 w 58"/>
                    <a:gd name="T9" fmla="*/ 16 h 45"/>
                    <a:gd name="T10" fmla="*/ 35 w 58"/>
                    <a:gd name="T11" fmla="*/ 20 h 45"/>
                    <a:gd name="T12" fmla="*/ 35 w 58"/>
                    <a:gd name="T13" fmla="*/ 25 h 45"/>
                    <a:gd name="T14" fmla="*/ 27 w 58"/>
                    <a:gd name="T15" fmla="*/ 33 h 45"/>
                    <a:gd name="T16" fmla="*/ 23 w 58"/>
                    <a:gd name="T17" fmla="*/ 33 h 45"/>
                    <a:gd name="T18" fmla="*/ 19 w 58"/>
                    <a:gd name="T19" fmla="*/ 33 h 45"/>
                    <a:gd name="T20" fmla="*/ 19 w 58"/>
                    <a:gd name="T21" fmla="*/ 37 h 45"/>
                    <a:gd name="T22" fmla="*/ 15 w 58"/>
                    <a:gd name="T23" fmla="*/ 37 h 45"/>
                    <a:gd name="T24" fmla="*/ 12 w 58"/>
                    <a:gd name="T25" fmla="*/ 41 h 45"/>
                    <a:gd name="T26" fmla="*/ 8 w 58"/>
                    <a:gd name="T27" fmla="*/ 41 h 45"/>
                    <a:gd name="T28" fmla="*/ 8 w 58"/>
                    <a:gd name="T29" fmla="*/ 45 h 45"/>
                    <a:gd name="T30" fmla="*/ 4 w 58"/>
                    <a:gd name="T31" fmla="*/ 41 h 45"/>
                    <a:gd name="T32" fmla="*/ 0 w 58"/>
                    <a:gd name="T33" fmla="*/ 41 h 45"/>
                    <a:gd name="T34" fmla="*/ 4 w 58"/>
                    <a:gd name="T35" fmla="*/ 41 h 45"/>
                    <a:gd name="T36" fmla="*/ 0 w 58"/>
                    <a:gd name="T37" fmla="*/ 41 h 45"/>
                    <a:gd name="T38" fmla="*/ 4 w 58"/>
                    <a:gd name="T39" fmla="*/ 41 h 45"/>
                    <a:gd name="T40" fmla="*/ 0 w 58"/>
                    <a:gd name="T41" fmla="*/ 41 h 45"/>
                    <a:gd name="T42" fmla="*/ 0 w 58"/>
                    <a:gd name="T43" fmla="*/ 37 h 45"/>
                    <a:gd name="T44" fmla="*/ 4 w 58"/>
                    <a:gd name="T45" fmla="*/ 37 h 45"/>
                    <a:gd name="T46" fmla="*/ 4 w 58"/>
                    <a:gd name="T47" fmla="*/ 33 h 45"/>
                    <a:gd name="T48" fmla="*/ 8 w 58"/>
                    <a:gd name="T49" fmla="*/ 33 h 45"/>
                    <a:gd name="T50" fmla="*/ 8 w 58"/>
                    <a:gd name="T51" fmla="*/ 29 h 45"/>
                    <a:gd name="T52" fmla="*/ 8 w 58"/>
                    <a:gd name="T53" fmla="*/ 25 h 45"/>
                    <a:gd name="T54" fmla="*/ 12 w 58"/>
                    <a:gd name="T55" fmla="*/ 25 h 45"/>
                    <a:gd name="T56" fmla="*/ 12 w 58"/>
                    <a:gd name="T57" fmla="*/ 20 h 45"/>
                    <a:gd name="T58" fmla="*/ 12 w 58"/>
                    <a:gd name="T59" fmla="*/ 16 h 45"/>
                    <a:gd name="T60" fmla="*/ 12 w 58"/>
                    <a:gd name="T61" fmla="*/ 12 h 45"/>
                    <a:gd name="T62" fmla="*/ 12 w 58"/>
                    <a:gd name="T63" fmla="*/ 8 h 45"/>
                    <a:gd name="T64" fmla="*/ 12 w 58"/>
                    <a:gd name="T65" fmla="*/ 4 h 45"/>
                    <a:gd name="T66" fmla="*/ 12 w 58"/>
                    <a:gd name="T67" fmla="*/ 0 h 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58" h="45">
                      <a:moveTo>
                        <a:pt x="12" y="0"/>
                      </a:moveTo>
                      <a:lnTo>
                        <a:pt x="31" y="8"/>
                      </a:lnTo>
                      <a:lnTo>
                        <a:pt x="46" y="12"/>
                      </a:lnTo>
                      <a:lnTo>
                        <a:pt x="58" y="16"/>
                      </a:lnTo>
                      <a:lnTo>
                        <a:pt x="54" y="16"/>
                      </a:lnTo>
                      <a:lnTo>
                        <a:pt x="35" y="20"/>
                      </a:lnTo>
                      <a:lnTo>
                        <a:pt x="35" y="25"/>
                      </a:lnTo>
                      <a:lnTo>
                        <a:pt x="27" y="33"/>
                      </a:lnTo>
                      <a:lnTo>
                        <a:pt x="23" y="33"/>
                      </a:lnTo>
                      <a:lnTo>
                        <a:pt x="19" y="33"/>
                      </a:lnTo>
                      <a:lnTo>
                        <a:pt x="19" y="37"/>
                      </a:lnTo>
                      <a:lnTo>
                        <a:pt x="15" y="37"/>
                      </a:lnTo>
                      <a:lnTo>
                        <a:pt x="12" y="41"/>
                      </a:lnTo>
                      <a:lnTo>
                        <a:pt x="8" y="41"/>
                      </a:lnTo>
                      <a:lnTo>
                        <a:pt x="8" y="45"/>
                      </a:lnTo>
                      <a:lnTo>
                        <a:pt x="4" y="41"/>
                      </a:lnTo>
                      <a:lnTo>
                        <a:pt x="0" y="41"/>
                      </a:lnTo>
                      <a:lnTo>
                        <a:pt x="4" y="41"/>
                      </a:lnTo>
                      <a:lnTo>
                        <a:pt x="0" y="41"/>
                      </a:lnTo>
                      <a:lnTo>
                        <a:pt x="4" y="41"/>
                      </a:lnTo>
                      <a:lnTo>
                        <a:pt x="0" y="41"/>
                      </a:lnTo>
                      <a:lnTo>
                        <a:pt x="0" y="37"/>
                      </a:lnTo>
                      <a:lnTo>
                        <a:pt x="4" y="37"/>
                      </a:lnTo>
                      <a:lnTo>
                        <a:pt x="4" y="33"/>
                      </a:lnTo>
                      <a:lnTo>
                        <a:pt x="8" y="33"/>
                      </a:lnTo>
                      <a:lnTo>
                        <a:pt x="8" y="29"/>
                      </a:lnTo>
                      <a:lnTo>
                        <a:pt x="8" y="25"/>
                      </a:lnTo>
                      <a:lnTo>
                        <a:pt x="12" y="25"/>
                      </a:lnTo>
                      <a:lnTo>
                        <a:pt x="12" y="20"/>
                      </a:lnTo>
                      <a:lnTo>
                        <a:pt x="12" y="16"/>
                      </a:lnTo>
                      <a:lnTo>
                        <a:pt x="12" y="12"/>
                      </a:lnTo>
                      <a:lnTo>
                        <a:pt x="12" y="8"/>
                      </a:lnTo>
                      <a:lnTo>
                        <a:pt x="12" y="4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noFill/>
                <a:ln w="3175">
                  <a:solidFill>
                    <a:sysClr val="window" lastClr="FFFFFF">
                      <a:lumMod val="65000"/>
                    </a:sysClr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s-PE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894" name="Freeform 85">
                  <a:extLst>
                    <a:ext uri="{FF2B5EF4-FFF2-40B4-BE49-F238E27FC236}">
                      <a16:creationId xmlns:a16="http://schemas.microsoft.com/office/drawing/2014/main" id="{392B65DF-2EB4-1A05-61D6-F4EF0357B31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77" y="1141"/>
                  <a:ext cx="128" cy="231"/>
                </a:xfrm>
                <a:custGeom>
                  <a:avLst/>
                  <a:gdLst>
                    <a:gd name="T0" fmla="*/ 39 w 127"/>
                    <a:gd name="T1" fmla="*/ 0 h 231"/>
                    <a:gd name="T2" fmla="*/ 46 w 127"/>
                    <a:gd name="T3" fmla="*/ 4 h 231"/>
                    <a:gd name="T4" fmla="*/ 54 w 127"/>
                    <a:gd name="T5" fmla="*/ 8 h 231"/>
                    <a:gd name="T6" fmla="*/ 65 w 127"/>
                    <a:gd name="T7" fmla="*/ 8 h 231"/>
                    <a:gd name="T8" fmla="*/ 77 w 127"/>
                    <a:gd name="T9" fmla="*/ 12 h 231"/>
                    <a:gd name="T10" fmla="*/ 88 w 127"/>
                    <a:gd name="T11" fmla="*/ 12 h 231"/>
                    <a:gd name="T12" fmla="*/ 100 w 127"/>
                    <a:gd name="T13" fmla="*/ 12 h 231"/>
                    <a:gd name="T14" fmla="*/ 108 w 127"/>
                    <a:gd name="T15" fmla="*/ 17 h 231"/>
                    <a:gd name="T16" fmla="*/ 119 w 127"/>
                    <a:gd name="T17" fmla="*/ 17 h 231"/>
                    <a:gd name="T18" fmla="*/ 127 w 127"/>
                    <a:gd name="T19" fmla="*/ 21 h 231"/>
                    <a:gd name="T20" fmla="*/ 119 w 127"/>
                    <a:gd name="T21" fmla="*/ 29 h 231"/>
                    <a:gd name="T22" fmla="*/ 111 w 127"/>
                    <a:gd name="T23" fmla="*/ 33 h 231"/>
                    <a:gd name="T24" fmla="*/ 111 w 127"/>
                    <a:gd name="T25" fmla="*/ 45 h 231"/>
                    <a:gd name="T26" fmla="*/ 108 w 127"/>
                    <a:gd name="T27" fmla="*/ 57 h 231"/>
                    <a:gd name="T28" fmla="*/ 104 w 127"/>
                    <a:gd name="T29" fmla="*/ 65 h 231"/>
                    <a:gd name="T30" fmla="*/ 96 w 127"/>
                    <a:gd name="T31" fmla="*/ 69 h 231"/>
                    <a:gd name="T32" fmla="*/ 88 w 127"/>
                    <a:gd name="T33" fmla="*/ 73 h 231"/>
                    <a:gd name="T34" fmla="*/ 85 w 127"/>
                    <a:gd name="T35" fmla="*/ 85 h 231"/>
                    <a:gd name="T36" fmla="*/ 85 w 127"/>
                    <a:gd name="T37" fmla="*/ 89 h 231"/>
                    <a:gd name="T38" fmla="*/ 81 w 127"/>
                    <a:gd name="T39" fmla="*/ 102 h 231"/>
                    <a:gd name="T40" fmla="*/ 85 w 127"/>
                    <a:gd name="T41" fmla="*/ 110 h 231"/>
                    <a:gd name="T42" fmla="*/ 88 w 127"/>
                    <a:gd name="T43" fmla="*/ 118 h 231"/>
                    <a:gd name="T44" fmla="*/ 96 w 127"/>
                    <a:gd name="T45" fmla="*/ 126 h 231"/>
                    <a:gd name="T46" fmla="*/ 92 w 127"/>
                    <a:gd name="T47" fmla="*/ 134 h 231"/>
                    <a:gd name="T48" fmla="*/ 96 w 127"/>
                    <a:gd name="T49" fmla="*/ 142 h 231"/>
                    <a:gd name="T50" fmla="*/ 100 w 127"/>
                    <a:gd name="T51" fmla="*/ 150 h 231"/>
                    <a:gd name="T52" fmla="*/ 100 w 127"/>
                    <a:gd name="T53" fmla="*/ 162 h 231"/>
                    <a:gd name="T54" fmla="*/ 88 w 127"/>
                    <a:gd name="T55" fmla="*/ 178 h 231"/>
                    <a:gd name="T56" fmla="*/ 73 w 127"/>
                    <a:gd name="T57" fmla="*/ 195 h 231"/>
                    <a:gd name="T58" fmla="*/ 62 w 127"/>
                    <a:gd name="T59" fmla="*/ 211 h 231"/>
                    <a:gd name="T60" fmla="*/ 46 w 127"/>
                    <a:gd name="T61" fmla="*/ 223 h 231"/>
                    <a:gd name="T62" fmla="*/ 39 w 127"/>
                    <a:gd name="T63" fmla="*/ 219 h 231"/>
                    <a:gd name="T64" fmla="*/ 31 w 127"/>
                    <a:gd name="T65" fmla="*/ 223 h 231"/>
                    <a:gd name="T66" fmla="*/ 27 w 127"/>
                    <a:gd name="T67" fmla="*/ 231 h 231"/>
                    <a:gd name="T68" fmla="*/ 23 w 127"/>
                    <a:gd name="T69" fmla="*/ 223 h 231"/>
                    <a:gd name="T70" fmla="*/ 19 w 127"/>
                    <a:gd name="T71" fmla="*/ 215 h 231"/>
                    <a:gd name="T72" fmla="*/ 23 w 127"/>
                    <a:gd name="T73" fmla="*/ 207 h 231"/>
                    <a:gd name="T74" fmla="*/ 27 w 127"/>
                    <a:gd name="T75" fmla="*/ 199 h 231"/>
                    <a:gd name="T76" fmla="*/ 19 w 127"/>
                    <a:gd name="T77" fmla="*/ 191 h 231"/>
                    <a:gd name="T78" fmla="*/ 19 w 127"/>
                    <a:gd name="T79" fmla="*/ 178 h 231"/>
                    <a:gd name="T80" fmla="*/ 16 w 127"/>
                    <a:gd name="T81" fmla="*/ 170 h 231"/>
                    <a:gd name="T82" fmla="*/ 12 w 127"/>
                    <a:gd name="T83" fmla="*/ 162 h 231"/>
                    <a:gd name="T84" fmla="*/ 4 w 127"/>
                    <a:gd name="T85" fmla="*/ 158 h 231"/>
                    <a:gd name="T86" fmla="*/ 0 w 127"/>
                    <a:gd name="T87" fmla="*/ 150 h 231"/>
                    <a:gd name="T88" fmla="*/ 4 w 127"/>
                    <a:gd name="T89" fmla="*/ 142 h 231"/>
                    <a:gd name="T90" fmla="*/ 4 w 127"/>
                    <a:gd name="T91" fmla="*/ 130 h 231"/>
                    <a:gd name="T92" fmla="*/ 4 w 127"/>
                    <a:gd name="T93" fmla="*/ 118 h 231"/>
                    <a:gd name="T94" fmla="*/ 8 w 127"/>
                    <a:gd name="T95" fmla="*/ 110 h 231"/>
                    <a:gd name="T96" fmla="*/ 16 w 127"/>
                    <a:gd name="T97" fmla="*/ 102 h 231"/>
                    <a:gd name="T98" fmla="*/ 12 w 127"/>
                    <a:gd name="T99" fmla="*/ 93 h 231"/>
                    <a:gd name="T100" fmla="*/ 12 w 127"/>
                    <a:gd name="T101" fmla="*/ 85 h 231"/>
                    <a:gd name="T102" fmla="*/ 16 w 127"/>
                    <a:gd name="T103" fmla="*/ 77 h 231"/>
                    <a:gd name="T104" fmla="*/ 12 w 127"/>
                    <a:gd name="T105" fmla="*/ 69 h 231"/>
                    <a:gd name="T106" fmla="*/ 16 w 127"/>
                    <a:gd name="T107" fmla="*/ 61 h 231"/>
                    <a:gd name="T108" fmla="*/ 19 w 127"/>
                    <a:gd name="T109" fmla="*/ 53 h 231"/>
                    <a:gd name="T110" fmla="*/ 19 w 127"/>
                    <a:gd name="T111" fmla="*/ 41 h 231"/>
                    <a:gd name="T112" fmla="*/ 16 w 127"/>
                    <a:gd name="T113" fmla="*/ 33 h 231"/>
                    <a:gd name="T114" fmla="*/ 27 w 127"/>
                    <a:gd name="T115" fmla="*/ 29 h 231"/>
                    <a:gd name="T116" fmla="*/ 31 w 127"/>
                    <a:gd name="T117" fmla="*/ 21 h 231"/>
                    <a:gd name="T118" fmla="*/ 31 w 127"/>
                    <a:gd name="T119" fmla="*/ 8 h 2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127" h="231">
                      <a:moveTo>
                        <a:pt x="31" y="0"/>
                      </a:moveTo>
                      <a:lnTo>
                        <a:pt x="35" y="0"/>
                      </a:lnTo>
                      <a:lnTo>
                        <a:pt x="39" y="0"/>
                      </a:lnTo>
                      <a:lnTo>
                        <a:pt x="39" y="4"/>
                      </a:lnTo>
                      <a:lnTo>
                        <a:pt x="42" y="4"/>
                      </a:lnTo>
                      <a:lnTo>
                        <a:pt x="46" y="4"/>
                      </a:lnTo>
                      <a:lnTo>
                        <a:pt x="50" y="4"/>
                      </a:lnTo>
                      <a:lnTo>
                        <a:pt x="54" y="4"/>
                      </a:lnTo>
                      <a:lnTo>
                        <a:pt x="54" y="8"/>
                      </a:lnTo>
                      <a:lnTo>
                        <a:pt x="58" y="8"/>
                      </a:lnTo>
                      <a:lnTo>
                        <a:pt x="62" y="8"/>
                      </a:lnTo>
                      <a:lnTo>
                        <a:pt x="65" y="8"/>
                      </a:lnTo>
                      <a:lnTo>
                        <a:pt x="69" y="12"/>
                      </a:lnTo>
                      <a:lnTo>
                        <a:pt x="73" y="12"/>
                      </a:lnTo>
                      <a:lnTo>
                        <a:pt x="77" y="12"/>
                      </a:lnTo>
                      <a:lnTo>
                        <a:pt x="81" y="12"/>
                      </a:lnTo>
                      <a:lnTo>
                        <a:pt x="85" y="12"/>
                      </a:lnTo>
                      <a:lnTo>
                        <a:pt x="88" y="12"/>
                      </a:lnTo>
                      <a:lnTo>
                        <a:pt x="92" y="12"/>
                      </a:lnTo>
                      <a:lnTo>
                        <a:pt x="96" y="12"/>
                      </a:lnTo>
                      <a:lnTo>
                        <a:pt x="100" y="12"/>
                      </a:lnTo>
                      <a:lnTo>
                        <a:pt x="104" y="12"/>
                      </a:lnTo>
                      <a:lnTo>
                        <a:pt x="108" y="12"/>
                      </a:lnTo>
                      <a:lnTo>
                        <a:pt x="108" y="17"/>
                      </a:lnTo>
                      <a:lnTo>
                        <a:pt x="111" y="17"/>
                      </a:lnTo>
                      <a:lnTo>
                        <a:pt x="115" y="17"/>
                      </a:lnTo>
                      <a:lnTo>
                        <a:pt x="119" y="17"/>
                      </a:lnTo>
                      <a:lnTo>
                        <a:pt x="123" y="17"/>
                      </a:lnTo>
                      <a:lnTo>
                        <a:pt x="123" y="21"/>
                      </a:lnTo>
                      <a:lnTo>
                        <a:pt x="127" y="21"/>
                      </a:lnTo>
                      <a:lnTo>
                        <a:pt x="123" y="25"/>
                      </a:lnTo>
                      <a:lnTo>
                        <a:pt x="123" y="29"/>
                      </a:lnTo>
                      <a:lnTo>
                        <a:pt x="119" y="29"/>
                      </a:lnTo>
                      <a:lnTo>
                        <a:pt x="115" y="29"/>
                      </a:lnTo>
                      <a:lnTo>
                        <a:pt x="115" y="33"/>
                      </a:lnTo>
                      <a:lnTo>
                        <a:pt x="111" y="33"/>
                      </a:lnTo>
                      <a:lnTo>
                        <a:pt x="111" y="37"/>
                      </a:lnTo>
                      <a:lnTo>
                        <a:pt x="111" y="41"/>
                      </a:lnTo>
                      <a:lnTo>
                        <a:pt x="111" y="45"/>
                      </a:lnTo>
                      <a:lnTo>
                        <a:pt x="111" y="49"/>
                      </a:lnTo>
                      <a:lnTo>
                        <a:pt x="111" y="53"/>
                      </a:lnTo>
                      <a:lnTo>
                        <a:pt x="108" y="57"/>
                      </a:lnTo>
                      <a:lnTo>
                        <a:pt x="108" y="61"/>
                      </a:lnTo>
                      <a:lnTo>
                        <a:pt x="104" y="61"/>
                      </a:lnTo>
                      <a:lnTo>
                        <a:pt x="104" y="65"/>
                      </a:lnTo>
                      <a:lnTo>
                        <a:pt x="100" y="65"/>
                      </a:lnTo>
                      <a:lnTo>
                        <a:pt x="96" y="65"/>
                      </a:lnTo>
                      <a:lnTo>
                        <a:pt x="96" y="69"/>
                      </a:lnTo>
                      <a:lnTo>
                        <a:pt x="92" y="69"/>
                      </a:lnTo>
                      <a:lnTo>
                        <a:pt x="92" y="73"/>
                      </a:lnTo>
                      <a:lnTo>
                        <a:pt x="88" y="73"/>
                      </a:lnTo>
                      <a:lnTo>
                        <a:pt x="88" y="77"/>
                      </a:lnTo>
                      <a:lnTo>
                        <a:pt x="85" y="81"/>
                      </a:lnTo>
                      <a:lnTo>
                        <a:pt x="85" y="85"/>
                      </a:lnTo>
                      <a:lnTo>
                        <a:pt x="81" y="85"/>
                      </a:lnTo>
                      <a:lnTo>
                        <a:pt x="81" y="89"/>
                      </a:lnTo>
                      <a:lnTo>
                        <a:pt x="85" y="89"/>
                      </a:lnTo>
                      <a:lnTo>
                        <a:pt x="85" y="93"/>
                      </a:lnTo>
                      <a:lnTo>
                        <a:pt x="81" y="97"/>
                      </a:lnTo>
                      <a:lnTo>
                        <a:pt x="81" y="102"/>
                      </a:lnTo>
                      <a:lnTo>
                        <a:pt x="81" y="106"/>
                      </a:lnTo>
                      <a:lnTo>
                        <a:pt x="81" y="110"/>
                      </a:lnTo>
                      <a:lnTo>
                        <a:pt x="85" y="110"/>
                      </a:lnTo>
                      <a:lnTo>
                        <a:pt x="85" y="114"/>
                      </a:lnTo>
                      <a:lnTo>
                        <a:pt x="85" y="118"/>
                      </a:lnTo>
                      <a:lnTo>
                        <a:pt x="88" y="118"/>
                      </a:lnTo>
                      <a:lnTo>
                        <a:pt x="88" y="122"/>
                      </a:lnTo>
                      <a:lnTo>
                        <a:pt x="92" y="126"/>
                      </a:lnTo>
                      <a:lnTo>
                        <a:pt x="96" y="126"/>
                      </a:lnTo>
                      <a:lnTo>
                        <a:pt x="96" y="130"/>
                      </a:lnTo>
                      <a:lnTo>
                        <a:pt x="96" y="134"/>
                      </a:lnTo>
                      <a:lnTo>
                        <a:pt x="92" y="134"/>
                      </a:lnTo>
                      <a:lnTo>
                        <a:pt x="96" y="134"/>
                      </a:lnTo>
                      <a:lnTo>
                        <a:pt x="96" y="138"/>
                      </a:lnTo>
                      <a:lnTo>
                        <a:pt x="96" y="142"/>
                      </a:lnTo>
                      <a:lnTo>
                        <a:pt x="96" y="146"/>
                      </a:lnTo>
                      <a:lnTo>
                        <a:pt x="100" y="146"/>
                      </a:lnTo>
                      <a:lnTo>
                        <a:pt x="100" y="150"/>
                      </a:lnTo>
                      <a:lnTo>
                        <a:pt x="100" y="154"/>
                      </a:lnTo>
                      <a:lnTo>
                        <a:pt x="100" y="158"/>
                      </a:lnTo>
                      <a:lnTo>
                        <a:pt x="100" y="162"/>
                      </a:lnTo>
                      <a:lnTo>
                        <a:pt x="96" y="166"/>
                      </a:lnTo>
                      <a:lnTo>
                        <a:pt x="92" y="170"/>
                      </a:lnTo>
                      <a:lnTo>
                        <a:pt x="88" y="178"/>
                      </a:lnTo>
                      <a:lnTo>
                        <a:pt x="81" y="186"/>
                      </a:lnTo>
                      <a:lnTo>
                        <a:pt x="77" y="191"/>
                      </a:lnTo>
                      <a:lnTo>
                        <a:pt x="73" y="195"/>
                      </a:lnTo>
                      <a:lnTo>
                        <a:pt x="73" y="199"/>
                      </a:lnTo>
                      <a:lnTo>
                        <a:pt x="65" y="207"/>
                      </a:lnTo>
                      <a:lnTo>
                        <a:pt x="62" y="211"/>
                      </a:lnTo>
                      <a:lnTo>
                        <a:pt x="54" y="223"/>
                      </a:lnTo>
                      <a:lnTo>
                        <a:pt x="50" y="223"/>
                      </a:lnTo>
                      <a:lnTo>
                        <a:pt x="46" y="223"/>
                      </a:lnTo>
                      <a:lnTo>
                        <a:pt x="42" y="223"/>
                      </a:lnTo>
                      <a:lnTo>
                        <a:pt x="42" y="219"/>
                      </a:lnTo>
                      <a:lnTo>
                        <a:pt x="39" y="219"/>
                      </a:lnTo>
                      <a:lnTo>
                        <a:pt x="39" y="223"/>
                      </a:lnTo>
                      <a:lnTo>
                        <a:pt x="35" y="223"/>
                      </a:lnTo>
                      <a:lnTo>
                        <a:pt x="31" y="223"/>
                      </a:lnTo>
                      <a:lnTo>
                        <a:pt x="31" y="227"/>
                      </a:lnTo>
                      <a:lnTo>
                        <a:pt x="31" y="231"/>
                      </a:lnTo>
                      <a:lnTo>
                        <a:pt x="27" y="231"/>
                      </a:lnTo>
                      <a:lnTo>
                        <a:pt x="27" y="227"/>
                      </a:lnTo>
                      <a:lnTo>
                        <a:pt x="23" y="227"/>
                      </a:lnTo>
                      <a:lnTo>
                        <a:pt x="23" y="223"/>
                      </a:lnTo>
                      <a:lnTo>
                        <a:pt x="23" y="219"/>
                      </a:lnTo>
                      <a:lnTo>
                        <a:pt x="19" y="219"/>
                      </a:lnTo>
                      <a:lnTo>
                        <a:pt x="19" y="215"/>
                      </a:lnTo>
                      <a:lnTo>
                        <a:pt x="19" y="211"/>
                      </a:lnTo>
                      <a:lnTo>
                        <a:pt x="23" y="211"/>
                      </a:lnTo>
                      <a:lnTo>
                        <a:pt x="23" y="207"/>
                      </a:lnTo>
                      <a:lnTo>
                        <a:pt x="27" y="207"/>
                      </a:lnTo>
                      <a:lnTo>
                        <a:pt x="27" y="203"/>
                      </a:lnTo>
                      <a:lnTo>
                        <a:pt x="27" y="199"/>
                      </a:lnTo>
                      <a:lnTo>
                        <a:pt x="23" y="199"/>
                      </a:lnTo>
                      <a:lnTo>
                        <a:pt x="23" y="195"/>
                      </a:lnTo>
                      <a:lnTo>
                        <a:pt x="19" y="191"/>
                      </a:lnTo>
                      <a:lnTo>
                        <a:pt x="19" y="186"/>
                      </a:lnTo>
                      <a:lnTo>
                        <a:pt x="19" y="182"/>
                      </a:lnTo>
                      <a:lnTo>
                        <a:pt x="19" y="178"/>
                      </a:lnTo>
                      <a:lnTo>
                        <a:pt x="19" y="174"/>
                      </a:lnTo>
                      <a:lnTo>
                        <a:pt x="16" y="174"/>
                      </a:lnTo>
                      <a:lnTo>
                        <a:pt x="16" y="170"/>
                      </a:lnTo>
                      <a:lnTo>
                        <a:pt x="12" y="170"/>
                      </a:lnTo>
                      <a:lnTo>
                        <a:pt x="12" y="166"/>
                      </a:lnTo>
                      <a:lnTo>
                        <a:pt x="12" y="162"/>
                      </a:lnTo>
                      <a:lnTo>
                        <a:pt x="8" y="162"/>
                      </a:lnTo>
                      <a:lnTo>
                        <a:pt x="8" y="158"/>
                      </a:lnTo>
                      <a:lnTo>
                        <a:pt x="4" y="158"/>
                      </a:lnTo>
                      <a:lnTo>
                        <a:pt x="4" y="154"/>
                      </a:lnTo>
                      <a:lnTo>
                        <a:pt x="4" y="150"/>
                      </a:lnTo>
                      <a:lnTo>
                        <a:pt x="0" y="150"/>
                      </a:lnTo>
                      <a:lnTo>
                        <a:pt x="0" y="146"/>
                      </a:lnTo>
                      <a:lnTo>
                        <a:pt x="0" y="142"/>
                      </a:lnTo>
                      <a:lnTo>
                        <a:pt x="4" y="142"/>
                      </a:lnTo>
                      <a:lnTo>
                        <a:pt x="4" y="138"/>
                      </a:lnTo>
                      <a:lnTo>
                        <a:pt x="4" y="134"/>
                      </a:lnTo>
                      <a:lnTo>
                        <a:pt x="4" y="130"/>
                      </a:lnTo>
                      <a:lnTo>
                        <a:pt x="4" y="126"/>
                      </a:lnTo>
                      <a:lnTo>
                        <a:pt x="4" y="122"/>
                      </a:lnTo>
                      <a:lnTo>
                        <a:pt x="4" y="118"/>
                      </a:lnTo>
                      <a:lnTo>
                        <a:pt x="4" y="114"/>
                      </a:lnTo>
                      <a:lnTo>
                        <a:pt x="8" y="114"/>
                      </a:lnTo>
                      <a:lnTo>
                        <a:pt x="8" y="110"/>
                      </a:lnTo>
                      <a:lnTo>
                        <a:pt x="12" y="110"/>
                      </a:lnTo>
                      <a:lnTo>
                        <a:pt x="16" y="106"/>
                      </a:lnTo>
                      <a:lnTo>
                        <a:pt x="16" y="102"/>
                      </a:lnTo>
                      <a:lnTo>
                        <a:pt x="12" y="102"/>
                      </a:lnTo>
                      <a:lnTo>
                        <a:pt x="12" y="97"/>
                      </a:lnTo>
                      <a:lnTo>
                        <a:pt x="12" y="93"/>
                      </a:lnTo>
                      <a:lnTo>
                        <a:pt x="8" y="89"/>
                      </a:lnTo>
                      <a:lnTo>
                        <a:pt x="12" y="89"/>
                      </a:lnTo>
                      <a:lnTo>
                        <a:pt x="12" y="85"/>
                      </a:lnTo>
                      <a:lnTo>
                        <a:pt x="12" y="81"/>
                      </a:lnTo>
                      <a:lnTo>
                        <a:pt x="16" y="81"/>
                      </a:lnTo>
                      <a:lnTo>
                        <a:pt x="16" y="77"/>
                      </a:lnTo>
                      <a:lnTo>
                        <a:pt x="16" y="73"/>
                      </a:lnTo>
                      <a:lnTo>
                        <a:pt x="16" y="69"/>
                      </a:lnTo>
                      <a:lnTo>
                        <a:pt x="12" y="69"/>
                      </a:lnTo>
                      <a:lnTo>
                        <a:pt x="12" y="65"/>
                      </a:lnTo>
                      <a:lnTo>
                        <a:pt x="16" y="65"/>
                      </a:lnTo>
                      <a:lnTo>
                        <a:pt x="16" y="61"/>
                      </a:lnTo>
                      <a:lnTo>
                        <a:pt x="16" y="57"/>
                      </a:lnTo>
                      <a:lnTo>
                        <a:pt x="19" y="57"/>
                      </a:lnTo>
                      <a:lnTo>
                        <a:pt x="19" y="53"/>
                      </a:lnTo>
                      <a:lnTo>
                        <a:pt x="19" y="49"/>
                      </a:lnTo>
                      <a:lnTo>
                        <a:pt x="19" y="45"/>
                      </a:lnTo>
                      <a:lnTo>
                        <a:pt x="19" y="41"/>
                      </a:lnTo>
                      <a:lnTo>
                        <a:pt x="16" y="41"/>
                      </a:lnTo>
                      <a:lnTo>
                        <a:pt x="16" y="37"/>
                      </a:lnTo>
                      <a:lnTo>
                        <a:pt x="16" y="33"/>
                      </a:lnTo>
                      <a:lnTo>
                        <a:pt x="19" y="33"/>
                      </a:lnTo>
                      <a:lnTo>
                        <a:pt x="23" y="29"/>
                      </a:lnTo>
                      <a:lnTo>
                        <a:pt x="27" y="29"/>
                      </a:lnTo>
                      <a:lnTo>
                        <a:pt x="27" y="25"/>
                      </a:lnTo>
                      <a:lnTo>
                        <a:pt x="27" y="21"/>
                      </a:lnTo>
                      <a:lnTo>
                        <a:pt x="31" y="21"/>
                      </a:lnTo>
                      <a:lnTo>
                        <a:pt x="31" y="17"/>
                      </a:lnTo>
                      <a:lnTo>
                        <a:pt x="31" y="12"/>
                      </a:lnTo>
                      <a:lnTo>
                        <a:pt x="31" y="8"/>
                      </a:lnTo>
                      <a:lnTo>
                        <a:pt x="31" y="4"/>
                      </a:lnTo>
                      <a:lnTo>
                        <a:pt x="31" y="0"/>
                      </a:lnTo>
                      <a:close/>
                    </a:path>
                  </a:pathLst>
                </a:custGeom>
                <a:noFill/>
                <a:ln w="3175">
                  <a:solidFill>
                    <a:sysClr val="window" lastClr="FFFFFF">
                      <a:lumMod val="65000"/>
                    </a:sysClr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s-PE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895" name="Freeform 86">
                  <a:extLst>
                    <a:ext uri="{FF2B5EF4-FFF2-40B4-BE49-F238E27FC236}">
                      <a16:creationId xmlns:a16="http://schemas.microsoft.com/office/drawing/2014/main" id="{C3352A4D-D327-1F28-8352-C43E4C00AAB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814" y="1158"/>
                  <a:ext cx="138" cy="118"/>
                </a:xfrm>
                <a:custGeom>
                  <a:avLst/>
                  <a:gdLst>
                    <a:gd name="T0" fmla="*/ 54 w 138"/>
                    <a:gd name="T1" fmla="*/ 0 h 117"/>
                    <a:gd name="T2" fmla="*/ 57 w 138"/>
                    <a:gd name="T3" fmla="*/ 8 h 117"/>
                    <a:gd name="T4" fmla="*/ 61 w 138"/>
                    <a:gd name="T5" fmla="*/ 16 h 117"/>
                    <a:gd name="T6" fmla="*/ 61 w 138"/>
                    <a:gd name="T7" fmla="*/ 20 h 117"/>
                    <a:gd name="T8" fmla="*/ 65 w 138"/>
                    <a:gd name="T9" fmla="*/ 28 h 117"/>
                    <a:gd name="T10" fmla="*/ 73 w 138"/>
                    <a:gd name="T11" fmla="*/ 24 h 117"/>
                    <a:gd name="T12" fmla="*/ 84 w 138"/>
                    <a:gd name="T13" fmla="*/ 24 h 117"/>
                    <a:gd name="T14" fmla="*/ 88 w 138"/>
                    <a:gd name="T15" fmla="*/ 24 h 117"/>
                    <a:gd name="T16" fmla="*/ 96 w 138"/>
                    <a:gd name="T17" fmla="*/ 20 h 117"/>
                    <a:gd name="T18" fmla="*/ 100 w 138"/>
                    <a:gd name="T19" fmla="*/ 12 h 117"/>
                    <a:gd name="T20" fmla="*/ 111 w 138"/>
                    <a:gd name="T21" fmla="*/ 12 h 117"/>
                    <a:gd name="T22" fmla="*/ 123 w 138"/>
                    <a:gd name="T23" fmla="*/ 8 h 117"/>
                    <a:gd name="T24" fmla="*/ 134 w 138"/>
                    <a:gd name="T25" fmla="*/ 12 h 117"/>
                    <a:gd name="T26" fmla="*/ 138 w 138"/>
                    <a:gd name="T27" fmla="*/ 20 h 117"/>
                    <a:gd name="T28" fmla="*/ 138 w 138"/>
                    <a:gd name="T29" fmla="*/ 24 h 117"/>
                    <a:gd name="T30" fmla="*/ 138 w 138"/>
                    <a:gd name="T31" fmla="*/ 36 h 117"/>
                    <a:gd name="T32" fmla="*/ 134 w 138"/>
                    <a:gd name="T33" fmla="*/ 44 h 117"/>
                    <a:gd name="T34" fmla="*/ 130 w 138"/>
                    <a:gd name="T35" fmla="*/ 52 h 117"/>
                    <a:gd name="T36" fmla="*/ 123 w 138"/>
                    <a:gd name="T37" fmla="*/ 60 h 117"/>
                    <a:gd name="T38" fmla="*/ 119 w 138"/>
                    <a:gd name="T39" fmla="*/ 72 h 117"/>
                    <a:gd name="T40" fmla="*/ 115 w 138"/>
                    <a:gd name="T41" fmla="*/ 80 h 117"/>
                    <a:gd name="T42" fmla="*/ 107 w 138"/>
                    <a:gd name="T43" fmla="*/ 89 h 117"/>
                    <a:gd name="T44" fmla="*/ 103 w 138"/>
                    <a:gd name="T45" fmla="*/ 97 h 117"/>
                    <a:gd name="T46" fmla="*/ 96 w 138"/>
                    <a:gd name="T47" fmla="*/ 109 h 117"/>
                    <a:gd name="T48" fmla="*/ 88 w 138"/>
                    <a:gd name="T49" fmla="*/ 113 h 117"/>
                    <a:gd name="T50" fmla="*/ 80 w 138"/>
                    <a:gd name="T51" fmla="*/ 117 h 117"/>
                    <a:gd name="T52" fmla="*/ 69 w 138"/>
                    <a:gd name="T53" fmla="*/ 117 h 117"/>
                    <a:gd name="T54" fmla="*/ 65 w 138"/>
                    <a:gd name="T55" fmla="*/ 109 h 117"/>
                    <a:gd name="T56" fmla="*/ 57 w 138"/>
                    <a:gd name="T57" fmla="*/ 105 h 117"/>
                    <a:gd name="T58" fmla="*/ 54 w 138"/>
                    <a:gd name="T59" fmla="*/ 97 h 117"/>
                    <a:gd name="T60" fmla="*/ 46 w 138"/>
                    <a:gd name="T61" fmla="*/ 93 h 117"/>
                    <a:gd name="T62" fmla="*/ 38 w 138"/>
                    <a:gd name="T63" fmla="*/ 97 h 117"/>
                    <a:gd name="T64" fmla="*/ 23 w 138"/>
                    <a:gd name="T65" fmla="*/ 89 h 117"/>
                    <a:gd name="T66" fmla="*/ 8 w 138"/>
                    <a:gd name="T67" fmla="*/ 76 h 117"/>
                    <a:gd name="T68" fmla="*/ 4 w 138"/>
                    <a:gd name="T69" fmla="*/ 68 h 117"/>
                    <a:gd name="T70" fmla="*/ 0 w 138"/>
                    <a:gd name="T71" fmla="*/ 60 h 117"/>
                    <a:gd name="T72" fmla="*/ 8 w 138"/>
                    <a:gd name="T73" fmla="*/ 52 h 117"/>
                    <a:gd name="T74" fmla="*/ 15 w 138"/>
                    <a:gd name="T75" fmla="*/ 44 h 117"/>
                    <a:gd name="T76" fmla="*/ 19 w 138"/>
                    <a:gd name="T77" fmla="*/ 36 h 117"/>
                    <a:gd name="T78" fmla="*/ 27 w 138"/>
                    <a:gd name="T79" fmla="*/ 32 h 117"/>
                    <a:gd name="T80" fmla="*/ 31 w 138"/>
                    <a:gd name="T81" fmla="*/ 24 h 117"/>
                    <a:gd name="T82" fmla="*/ 34 w 138"/>
                    <a:gd name="T83" fmla="*/ 16 h 117"/>
                    <a:gd name="T84" fmla="*/ 38 w 138"/>
                    <a:gd name="T85" fmla="*/ 8 h 117"/>
                    <a:gd name="T86" fmla="*/ 46 w 138"/>
                    <a:gd name="T87" fmla="*/ 0 h 1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138" h="117">
                      <a:moveTo>
                        <a:pt x="46" y="0"/>
                      </a:moveTo>
                      <a:lnTo>
                        <a:pt x="50" y="0"/>
                      </a:lnTo>
                      <a:lnTo>
                        <a:pt x="54" y="0"/>
                      </a:lnTo>
                      <a:lnTo>
                        <a:pt x="54" y="4"/>
                      </a:lnTo>
                      <a:lnTo>
                        <a:pt x="57" y="4"/>
                      </a:lnTo>
                      <a:lnTo>
                        <a:pt x="57" y="8"/>
                      </a:lnTo>
                      <a:lnTo>
                        <a:pt x="61" y="8"/>
                      </a:lnTo>
                      <a:lnTo>
                        <a:pt x="61" y="12"/>
                      </a:lnTo>
                      <a:lnTo>
                        <a:pt x="61" y="16"/>
                      </a:lnTo>
                      <a:lnTo>
                        <a:pt x="65" y="16"/>
                      </a:lnTo>
                      <a:lnTo>
                        <a:pt x="65" y="20"/>
                      </a:lnTo>
                      <a:lnTo>
                        <a:pt x="61" y="20"/>
                      </a:lnTo>
                      <a:lnTo>
                        <a:pt x="65" y="20"/>
                      </a:lnTo>
                      <a:lnTo>
                        <a:pt x="65" y="24"/>
                      </a:lnTo>
                      <a:lnTo>
                        <a:pt x="65" y="28"/>
                      </a:lnTo>
                      <a:lnTo>
                        <a:pt x="69" y="28"/>
                      </a:lnTo>
                      <a:lnTo>
                        <a:pt x="73" y="28"/>
                      </a:lnTo>
                      <a:lnTo>
                        <a:pt x="73" y="24"/>
                      </a:lnTo>
                      <a:lnTo>
                        <a:pt x="77" y="24"/>
                      </a:lnTo>
                      <a:lnTo>
                        <a:pt x="80" y="24"/>
                      </a:lnTo>
                      <a:lnTo>
                        <a:pt x="84" y="24"/>
                      </a:lnTo>
                      <a:lnTo>
                        <a:pt x="84" y="20"/>
                      </a:lnTo>
                      <a:lnTo>
                        <a:pt x="84" y="24"/>
                      </a:lnTo>
                      <a:lnTo>
                        <a:pt x="88" y="24"/>
                      </a:lnTo>
                      <a:lnTo>
                        <a:pt x="92" y="24"/>
                      </a:lnTo>
                      <a:lnTo>
                        <a:pt x="96" y="24"/>
                      </a:lnTo>
                      <a:lnTo>
                        <a:pt x="96" y="20"/>
                      </a:lnTo>
                      <a:lnTo>
                        <a:pt x="100" y="20"/>
                      </a:lnTo>
                      <a:lnTo>
                        <a:pt x="100" y="16"/>
                      </a:lnTo>
                      <a:lnTo>
                        <a:pt x="100" y="12"/>
                      </a:lnTo>
                      <a:lnTo>
                        <a:pt x="103" y="12"/>
                      </a:lnTo>
                      <a:lnTo>
                        <a:pt x="107" y="12"/>
                      </a:lnTo>
                      <a:lnTo>
                        <a:pt x="111" y="12"/>
                      </a:lnTo>
                      <a:lnTo>
                        <a:pt x="115" y="8"/>
                      </a:lnTo>
                      <a:lnTo>
                        <a:pt x="119" y="8"/>
                      </a:lnTo>
                      <a:lnTo>
                        <a:pt x="123" y="8"/>
                      </a:lnTo>
                      <a:lnTo>
                        <a:pt x="126" y="12"/>
                      </a:lnTo>
                      <a:lnTo>
                        <a:pt x="130" y="12"/>
                      </a:lnTo>
                      <a:lnTo>
                        <a:pt x="134" y="12"/>
                      </a:lnTo>
                      <a:lnTo>
                        <a:pt x="134" y="16"/>
                      </a:lnTo>
                      <a:lnTo>
                        <a:pt x="134" y="20"/>
                      </a:lnTo>
                      <a:lnTo>
                        <a:pt x="138" y="20"/>
                      </a:lnTo>
                      <a:lnTo>
                        <a:pt x="134" y="20"/>
                      </a:lnTo>
                      <a:lnTo>
                        <a:pt x="134" y="24"/>
                      </a:lnTo>
                      <a:lnTo>
                        <a:pt x="138" y="24"/>
                      </a:lnTo>
                      <a:lnTo>
                        <a:pt x="138" y="28"/>
                      </a:lnTo>
                      <a:lnTo>
                        <a:pt x="138" y="32"/>
                      </a:lnTo>
                      <a:lnTo>
                        <a:pt x="138" y="36"/>
                      </a:lnTo>
                      <a:lnTo>
                        <a:pt x="134" y="36"/>
                      </a:lnTo>
                      <a:lnTo>
                        <a:pt x="134" y="40"/>
                      </a:lnTo>
                      <a:lnTo>
                        <a:pt x="134" y="44"/>
                      </a:lnTo>
                      <a:lnTo>
                        <a:pt x="134" y="48"/>
                      </a:lnTo>
                      <a:lnTo>
                        <a:pt x="134" y="52"/>
                      </a:lnTo>
                      <a:lnTo>
                        <a:pt x="130" y="52"/>
                      </a:lnTo>
                      <a:lnTo>
                        <a:pt x="130" y="56"/>
                      </a:lnTo>
                      <a:lnTo>
                        <a:pt x="126" y="56"/>
                      </a:lnTo>
                      <a:lnTo>
                        <a:pt x="123" y="60"/>
                      </a:lnTo>
                      <a:lnTo>
                        <a:pt x="123" y="64"/>
                      </a:lnTo>
                      <a:lnTo>
                        <a:pt x="123" y="68"/>
                      </a:lnTo>
                      <a:lnTo>
                        <a:pt x="119" y="72"/>
                      </a:lnTo>
                      <a:lnTo>
                        <a:pt x="119" y="76"/>
                      </a:lnTo>
                      <a:lnTo>
                        <a:pt x="115" y="76"/>
                      </a:lnTo>
                      <a:lnTo>
                        <a:pt x="115" y="80"/>
                      </a:lnTo>
                      <a:lnTo>
                        <a:pt x="111" y="80"/>
                      </a:lnTo>
                      <a:lnTo>
                        <a:pt x="111" y="85"/>
                      </a:lnTo>
                      <a:lnTo>
                        <a:pt x="107" y="89"/>
                      </a:lnTo>
                      <a:lnTo>
                        <a:pt x="107" y="93"/>
                      </a:lnTo>
                      <a:lnTo>
                        <a:pt x="103" y="93"/>
                      </a:lnTo>
                      <a:lnTo>
                        <a:pt x="103" y="97"/>
                      </a:lnTo>
                      <a:lnTo>
                        <a:pt x="100" y="101"/>
                      </a:lnTo>
                      <a:lnTo>
                        <a:pt x="96" y="105"/>
                      </a:lnTo>
                      <a:lnTo>
                        <a:pt x="96" y="109"/>
                      </a:lnTo>
                      <a:lnTo>
                        <a:pt x="92" y="109"/>
                      </a:lnTo>
                      <a:lnTo>
                        <a:pt x="92" y="113"/>
                      </a:lnTo>
                      <a:lnTo>
                        <a:pt x="88" y="113"/>
                      </a:lnTo>
                      <a:lnTo>
                        <a:pt x="88" y="117"/>
                      </a:lnTo>
                      <a:lnTo>
                        <a:pt x="84" y="117"/>
                      </a:lnTo>
                      <a:lnTo>
                        <a:pt x="80" y="117"/>
                      </a:lnTo>
                      <a:lnTo>
                        <a:pt x="77" y="117"/>
                      </a:lnTo>
                      <a:lnTo>
                        <a:pt x="73" y="117"/>
                      </a:lnTo>
                      <a:lnTo>
                        <a:pt x="69" y="117"/>
                      </a:lnTo>
                      <a:lnTo>
                        <a:pt x="65" y="117"/>
                      </a:lnTo>
                      <a:lnTo>
                        <a:pt x="65" y="113"/>
                      </a:lnTo>
                      <a:lnTo>
                        <a:pt x="65" y="109"/>
                      </a:lnTo>
                      <a:lnTo>
                        <a:pt x="61" y="109"/>
                      </a:lnTo>
                      <a:lnTo>
                        <a:pt x="57" y="109"/>
                      </a:lnTo>
                      <a:lnTo>
                        <a:pt x="57" y="105"/>
                      </a:lnTo>
                      <a:lnTo>
                        <a:pt x="57" y="101"/>
                      </a:lnTo>
                      <a:lnTo>
                        <a:pt x="54" y="101"/>
                      </a:lnTo>
                      <a:lnTo>
                        <a:pt x="54" y="97"/>
                      </a:lnTo>
                      <a:lnTo>
                        <a:pt x="50" y="97"/>
                      </a:lnTo>
                      <a:lnTo>
                        <a:pt x="50" y="93"/>
                      </a:lnTo>
                      <a:lnTo>
                        <a:pt x="46" y="93"/>
                      </a:lnTo>
                      <a:lnTo>
                        <a:pt x="46" y="97"/>
                      </a:lnTo>
                      <a:lnTo>
                        <a:pt x="42" y="97"/>
                      </a:lnTo>
                      <a:lnTo>
                        <a:pt x="38" y="97"/>
                      </a:lnTo>
                      <a:lnTo>
                        <a:pt x="38" y="93"/>
                      </a:lnTo>
                      <a:lnTo>
                        <a:pt x="27" y="85"/>
                      </a:lnTo>
                      <a:lnTo>
                        <a:pt x="23" y="89"/>
                      </a:lnTo>
                      <a:lnTo>
                        <a:pt x="11" y="80"/>
                      </a:lnTo>
                      <a:lnTo>
                        <a:pt x="8" y="80"/>
                      </a:lnTo>
                      <a:lnTo>
                        <a:pt x="8" y="76"/>
                      </a:lnTo>
                      <a:lnTo>
                        <a:pt x="8" y="72"/>
                      </a:lnTo>
                      <a:lnTo>
                        <a:pt x="4" y="72"/>
                      </a:lnTo>
                      <a:lnTo>
                        <a:pt x="4" y="68"/>
                      </a:lnTo>
                      <a:lnTo>
                        <a:pt x="0" y="68"/>
                      </a:lnTo>
                      <a:lnTo>
                        <a:pt x="0" y="64"/>
                      </a:lnTo>
                      <a:lnTo>
                        <a:pt x="0" y="60"/>
                      </a:lnTo>
                      <a:lnTo>
                        <a:pt x="4" y="60"/>
                      </a:lnTo>
                      <a:lnTo>
                        <a:pt x="8" y="56"/>
                      </a:lnTo>
                      <a:lnTo>
                        <a:pt x="8" y="52"/>
                      </a:lnTo>
                      <a:lnTo>
                        <a:pt x="8" y="48"/>
                      </a:lnTo>
                      <a:lnTo>
                        <a:pt x="11" y="44"/>
                      </a:lnTo>
                      <a:lnTo>
                        <a:pt x="15" y="44"/>
                      </a:lnTo>
                      <a:lnTo>
                        <a:pt x="15" y="40"/>
                      </a:lnTo>
                      <a:lnTo>
                        <a:pt x="19" y="40"/>
                      </a:lnTo>
                      <a:lnTo>
                        <a:pt x="19" y="36"/>
                      </a:lnTo>
                      <a:lnTo>
                        <a:pt x="23" y="36"/>
                      </a:lnTo>
                      <a:lnTo>
                        <a:pt x="23" y="32"/>
                      </a:lnTo>
                      <a:lnTo>
                        <a:pt x="27" y="32"/>
                      </a:lnTo>
                      <a:lnTo>
                        <a:pt x="27" y="28"/>
                      </a:lnTo>
                      <a:lnTo>
                        <a:pt x="31" y="28"/>
                      </a:lnTo>
                      <a:lnTo>
                        <a:pt x="31" y="24"/>
                      </a:lnTo>
                      <a:lnTo>
                        <a:pt x="34" y="24"/>
                      </a:lnTo>
                      <a:lnTo>
                        <a:pt x="34" y="20"/>
                      </a:lnTo>
                      <a:lnTo>
                        <a:pt x="34" y="16"/>
                      </a:lnTo>
                      <a:lnTo>
                        <a:pt x="38" y="16"/>
                      </a:lnTo>
                      <a:lnTo>
                        <a:pt x="38" y="12"/>
                      </a:lnTo>
                      <a:lnTo>
                        <a:pt x="38" y="8"/>
                      </a:lnTo>
                      <a:lnTo>
                        <a:pt x="42" y="8"/>
                      </a:lnTo>
                      <a:lnTo>
                        <a:pt x="42" y="4"/>
                      </a:lnTo>
                      <a:lnTo>
                        <a:pt x="46" y="0"/>
                      </a:lnTo>
                      <a:close/>
                    </a:path>
                  </a:pathLst>
                </a:custGeom>
                <a:noFill/>
                <a:ln w="3175">
                  <a:solidFill>
                    <a:sysClr val="window" lastClr="FFFFFF">
                      <a:lumMod val="65000"/>
                    </a:sysClr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s-PE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896" name="Freeform 87">
                  <a:extLst>
                    <a:ext uri="{FF2B5EF4-FFF2-40B4-BE49-F238E27FC236}">
                      <a16:creationId xmlns:a16="http://schemas.microsoft.com/office/drawing/2014/main" id="{80975EE0-3FA3-922F-690C-EDC71123FF8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3" y="1158"/>
                  <a:ext cx="96" cy="108"/>
                </a:xfrm>
                <a:custGeom>
                  <a:avLst/>
                  <a:gdLst>
                    <a:gd name="T0" fmla="*/ 12 w 96"/>
                    <a:gd name="T1" fmla="*/ 16 h 109"/>
                    <a:gd name="T2" fmla="*/ 15 w 96"/>
                    <a:gd name="T3" fmla="*/ 12 h 109"/>
                    <a:gd name="T4" fmla="*/ 23 w 96"/>
                    <a:gd name="T5" fmla="*/ 12 h 109"/>
                    <a:gd name="T6" fmla="*/ 27 w 96"/>
                    <a:gd name="T7" fmla="*/ 8 h 109"/>
                    <a:gd name="T8" fmla="*/ 35 w 96"/>
                    <a:gd name="T9" fmla="*/ 8 h 109"/>
                    <a:gd name="T10" fmla="*/ 38 w 96"/>
                    <a:gd name="T11" fmla="*/ 4 h 109"/>
                    <a:gd name="T12" fmla="*/ 46 w 96"/>
                    <a:gd name="T13" fmla="*/ 0 h 109"/>
                    <a:gd name="T14" fmla="*/ 50 w 96"/>
                    <a:gd name="T15" fmla="*/ 4 h 109"/>
                    <a:gd name="T16" fmla="*/ 54 w 96"/>
                    <a:gd name="T17" fmla="*/ 8 h 109"/>
                    <a:gd name="T18" fmla="*/ 58 w 96"/>
                    <a:gd name="T19" fmla="*/ 12 h 109"/>
                    <a:gd name="T20" fmla="*/ 61 w 96"/>
                    <a:gd name="T21" fmla="*/ 16 h 109"/>
                    <a:gd name="T22" fmla="*/ 61 w 96"/>
                    <a:gd name="T23" fmla="*/ 16 h 109"/>
                    <a:gd name="T24" fmla="*/ 69 w 96"/>
                    <a:gd name="T25" fmla="*/ 20 h 109"/>
                    <a:gd name="T26" fmla="*/ 77 w 96"/>
                    <a:gd name="T27" fmla="*/ 20 h 109"/>
                    <a:gd name="T28" fmla="*/ 77 w 96"/>
                    <a:gd name="T29" fmla="*/ 28 h 109"/>
                    <a:gd name="T30" fmla="*/ 73 w 96"/>
                    <a:gd name="T31" fmla="*/ 32 h 109"/>
                    <a:gd name="T32" fmla="*/ 77 w 96"/>
                    <a:gd name="T33" fmla="*/ 36 h 109"/>
                    <a:gd name="T34" fmla="*/ 77 w 96"/>
                    <a:gd name="T35" fmla="*/ 44 h 109"/>
                    <a:gd name="T36" fmla="*/ 81 w 96"/>
                    <a:gd name="T37" fmla="*/ 48 h 109"/>
                    <a:gd name="T38" fmla="*/ 81 w 96"/>
                    <a:gd name="T39" fmla="*/ 56 h 109"/>
                    <a:gd name="T40" fmla="*/ 84 w 96"/>
                    <a:gd name="T41" fmla="*/ 60 h 109"/>
                    <a:gd name="T42" fmla="*/ 88 w 96"/>
                    <a:gd name="T43" fmla="*/ 64 h 109"/>
                    <a:gd name="T44" fmla="*/ 92 w 96"/>
                    <a:gd name="T45" fmla="*/ 72 h 109"/>
                    <a:gd name="T46" fmla="*/ 92 w 96"/>
                    <a:gd name="T47" fmla="*/ 80 h 109"/>
                    <a:gd name="T48" fmla="*/ 96 w 96"/>
                    <a:gd name="T49" fmla="*/ 85 h 109"/>
                    <a:gd name="T50" fmla="*/ 96 w 96"/>
                    <a:gd name="T51" fmla="*/ 93 h 109"/>
                    <a:gd name="T52" fmla="*/ 96 w 96"/>
                    <a:gd name="T53" fmla="*/ 101 h 109"/>
                    <a:gd name="T54" fmla="*/ 92 w 96"/>
                    <a:gd name="T55" fmla="*/ 105 h 109"/>
                    <a:gd name="T56" fmla="*/ 88 w 96"/>
                    <a:gd name="T57" fmla="*/ 109 h 109"/>
                    <a:gd name="T58" fmla="*/ 84 w 96"/>
                    <a:gd name="T59" fmla="*/ 109 h 109"/>
                    <a:gd name="T60" fmla="*/ 77 w 96"/>
                    <a:gd name="T61" fmla="*/ 105 h 109"/>
                    <a:gd name="T62" fmla="*/ 73 w 96"/>
                    <a:gd name="T63" fmla="*/ 101 h 109"/>
                    <a:gd name="T64" fmla="*/ 73 w 96"/>
                    <a:gd name="T65" fmla="*/ 93 h 109"/>
                    <a:gd name="T66" fmla="*/ 65 w 96"/>
                    <a:gd name="T67" fmla="*/ 93 h 109"/>
                    <a:gd name="T68" fmla="*/ 58 w 96"/>
                    <a:gd name="T69" fmla="*/ 93 h 109"/>
                    <a:gd name="T70" fmla="*/ 50 w 96"/>
                    <a:gd name="T71" fmla="*/ 97 h 109"/>
                    <a:gd name="T72" fmla="*/ 42 w 96"/>
                    <a:gd name="T73" fmla="*/ 97 h 109"/>
                    <a:gd name="T74" fmla="*/ 42 w 96"/>
                    <a:gd name="T75" fmla="*/ 89 h 109"/>
                    <a:gd name="T76" fmla="*/ 38 w 96"/>
                    <a:gd name="T77" fmla="*/ 85 h 109"/>
                    <a:gd name="T78" fmla="*/ 35 w 96"/>
                    <a:gd name="T79" fmla="*/ 80 h 109"/>
                    <a:gd name="T80" fmla="*/ 31 w 96"/>
                    <a:gd name="T81" fmla="*/ 85 h 109"/>
                    <a:gd name="T82" fmla="*/ 27 w 96"/>
                    <a:gd name="T83" fmla="*/ 80 h 109"/>
                    <a:gd name="T84" fmla="*/ 23 w 96"/>
                    <a:gd name="T85" fmla="*/ 76 h 109"/>
                    <a:gd name="T86" fmla="*/ 19 w 96"/>
                    <a:gd name="T87" fmla="*/ 72 h 109"/>
                    <a:gd name="T88" fmla="*/ 15 w 96"/>
                    <a:gd name="T89" fmla="*/ 68 h 109"/>
                    <a:gd name="T90" fmla="*/ 15 w 96"/>
                    <a:gd name="T91" fmla="*/ 68 h 109"/>
                    <a:gd name="T92" fmla="*/ 8 w 96"/>
                    <a:gd name="T93" fmla="*/ 68 h 109"/>
                    <a:gd name="T94" fmla="*/ 4 w 96"/>
                    <a:gd name="T95" fmla="*/ 64 h 109"/>
                    <a:gd name="T96" fmla="*/ 0 w 96"/>
                    <a:gd name="T97" fmla="*/ 60 h 109"/>
                    <a:gd name="T98" fmla="*/ 4 w 96"/>
                    <a:gd name="T99" fmla="*/ 56 h 109"/>
                    <a:gd name="T100" fmla="*/ 8 w 96"/>
                    <a:gd name="T101" fmla="*/ 52 h 109"/>
                    <a:gd name="T102" fmla="*/ 12 w 96"/>
                    <a:gd name="T103" fmla="*/ 48 h 109"/>
                    <a:gd name="T104" fmla="*/ 15 w 96"/>
                    <a:gd name="T105" fmla="*/ 44 h 109"/>
                    <a:gd name="T106" fmla="*/ 19 w 96"/>
                    <a:gd name="T107" fmla="*/ 40 h 109"/>
                    <a:gd name="T108" fmla="*/ 23 w 96"/>
                    <a:gd name="T109" fmla="*/ 36 h 109"/>
                    <a:gd name="T110" fmla="*/ 23 w 96"/>
                    <a:gd name="T111" fmla="*/ 28 h 109"/>
                    <a:gd name="T112" fmla="*/ 19 w 96"/>
                    <a:gd name="T113" fmla="*/ 24 h 109"/>
                    <a:gd name="T114" fmla="*/ 12 w 96"/>
                    <a:gd name="T115" fmla="*/ 20 h 1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96" h="109">
                      <a:moveTo>
                        <a:pt x="12" y="20"/>
                      </a:moveTo>
                      <a:lnTo>
                        <a:pt x="12" y="16"/>
                      </a:lnTo>
                      <a:lnTo>
                        <a:pt x="12" y="12"/>
                      </a:lnTo>
                      <a:lnTo>
                        <a:pt x="15" y="12"/>
                      </a:lnTo>
                      <a:lnTo>
                        <a:pt x="19" y="12"/>
                      </a:lnTo>
                      <a:lnTo>
                        <a:pt x="23" y="12"/>
                      </a:lnTo>
                      <a:lnTo>
                        <a:pt x="23" y="8"/>
                      </a:lnTo>
                      <a:lnTo>
                        <a:pt x="27" y="8"/>
                      </a:lnTo>
                      <a:lnTo>
                        <a:pt x="31" y="8"/>
                      </a:lnTo>
                      <a:lnTo>
                        <a:pt x="35" y="8"/>
                      </a:lnTo>
                      <a:lnTo>
                        <a:pt x="35" y="4"/>
                      </a:lnTo>
                      <a:lnTo>
                        <a:pt x="38" y="4"/>
                      </a:lnTo>
                      <a:lnTo>
                        <a:pt x="42" y="0"/>
                      </a:lnTo>
                      <a:lnTo>
                        <a:pt x="46" y="0"/>
                      </a:lnTo>
                      <a:lnTo>
                        <a:pt x="46" y="4"/>
                      </a:lnTo>
                      <a:lnTo>
                        <a:pt x="50" y="4"/>
                      </a:lnTo>
                      <a:lnTo>
                        <a:pt x="54" y="4"/>
                      </a:lnTo>
                      <a:lnTo>
                        <a:pt x="54" y="8"/>
                      </a:lnTo>
                      <a:lnTo>
                        <a:pt x="54" y="12"/>
                      </a:lnTo>
                      <a:lnTo>
                        <a:pt x="58" y="12"/>
                      </a:lnTo>
                      <a:lnTo>
                        <a:pt x="58" y="16"/>
                      </a:lnTo>
                      <a:lnTo>
                        <a:pt x="61" y="16"/>
                      </a:lnTo>
                      <a:lnTo>
                        <a:pt x="61" y="20"/>
                      </a:lnTo>
                      <a:lnTo>
                        <a:pt x="61" y="16"/>
                      </a:lnTo>
                      <a:lnTo>
                        <a:pt x="65" y="20"/>
                      </a:lnTo>
                      <a:lnTo>
                        <a:pt x="69" y="20"/>
                      </a:lnTo>
                      <a:lnTo>
                        <a:pt x="73" y="20"/>
                      </a:lnTo>
                      <a:lnTo>
                        <a:pt x="77" y="20"/>
                      </a:lnTo>
                      <a:lnTo>
                        <a:pt x="77" y="24"/>
                      </a:lnTo>
                      <a:lnTo>
                        <a:pt x="77" y="28"/>
                      </a:lnTo>
                      <a:lnTo>
                        <a:pt x="77" y="32"/>
                      </a:lnTo>
                      <a:lnTo>
                        <a:pt x="73" y="32"/>
                      </a:lnTo>
                      <a:lnTo>
                        <a:pt x="77" y="32"/>
                      </a:lnTo>
                      <a:lnTo>
                        <a:pt x="77" y="36"/>
                      </a:lnTo>
                      <a:lnTo>
                        <a:pt x="77" y="40"/>
                      </a:lnTo>
                      <a:lnTo>
                        <a:pt x="77" y="44"/>
                      </a:lnTo>
                      <a:lnTo>
                        <a:pt x="81" y="44"/>
                      </a:lnTo>
                      <a:lnTo>
                        <a:pt x="81" y="48"/>
                      </a:lnTo>
                      <a:lnTo>
                        <a:pt x="81" y="52"/>
                      </a:lnTo>
                      <a:lnTo>
                        <a:pt x="81" y="56"/>
                      </a:lnTo>
                      <a:lnTo>
                        <a:pt x="84" y="56"/>
                      </a:lnTo>
                      <a:lnTo>
                        <a:pt x="84" y="60"/>
                      </a:lnTo>
                      <a:lnTo>
                        <a:pt x="84" y="64"/>
                      </a:lnTo>
                      <a:lnTo>
                        <a:pt x="88" y="64"/>
                      </a:lnTo>
                      <a:lnTo>
                        <a:pt x="88" y="68"/>
                      </a:lnTo>
                      <a:lnTo>
                        <a:pt x="92" y="72"/>
                      </a:lnTo>
                      <a:lnTo>
                        <a:pt x="92" y="76"/>
                      </a:lnTo>
                      <a:lnTo>
                        <a:pt x="92" y="80"/>
                      </a:lnTo>
                      <a:lnTo>
                        <a:pt x="96" y="80"/>
                      </a:lnTo>
                      <a:lnTo>
                        <a:pt x="96" y="85"/>
                      </a:lnTo>
                      <a:lnTo>
                        <a:pt x="96" y="89"/>
                      </a:lnTo>
                      <a:lnTo>
                        <a:pt x="96" y="93"/>
                      </a:lnTo>
                      <a:lnTo>
                        <a:pt x="96" y="97"/>
                      </a:lnTo>
                      <a:lnTo>
                        <a:pt x="96" y="101"/>
                      </a:lnTo>
                      <a:lnTo>
                        <a:pt x="92" y="101"/>
                      </a:lnTo>
                      <a:lnTo>
                        <a:pt x="92" y="105"/>
                      </a:lnTo>
                      <a:lnTo>
                        <a:pt x="88" y="105"/>
                      </a:lnTo>
                      <a:lnTo>
                        <a:pt x="88" y="109"/>
                      </a:lnTo>
                      <a:lnTo>
                        <a:pt x="84" y="105"/>
                      </a:lnTo>
                      <a:lnTo>
                        <a:pt x="84" y="109"/>
                      </a:lnTo>
                      <a:lnTo>
                        <a:pt x="81" y="109"/>
                      </a:lnTo>
                      <a:lnTo>
                        <a:pt x="77" y="105"/>
                      </a:lnTo>
                      <a:lnTo>
                        <a:pt x="77" y="101"/>
                      </a:lnTo>
                      <a:lnTo>
                        <a:pt x="73" y="101"/>
                      </a:lnTo>
                      <a:lnTo>
                        <a:pt x="73" y="97"/>
                      </a:lnTo>
                      <a:lnTo>
                        <a:pt x="73" y="93"/>
                      </a:lnTo>
                      <a:lnTo>
                        <a:pt x="69" y="93"/>
                      </a:lnTo>
                      <a:lnTo>
                        <a:pt x="65" y="93"/>
                      </a:lnTo>
                      <a:lnTo>
                        <a:pt x="61" y="93"/>
                      </a:lnTo>
                      <a:lnTo>
                        <a:pt x="58" y="93"/>
                      </a:lnTo>
                      <a:lnTo>
                        <a:pt x="54" y="93"/>
                      </a:lnTo>
                      <a:lnTo>
                        <a:pt x="50" y="97"/>
                      </a:lnTo>
                      <a:lnTo>
                        <a:pt x="46" y="97"/>
                      </a:lnTo>
                      <a:lnTo>
                        <a:pt x="42" y="97"/>
                      </a:lnTo>
                      <a:lnTo>
                        <a:pt x="42" y="93"/>
                      </a:lnTo>
                      <a:lnTo>
                        <a:pt x="42" y="89"/>
                      </a:lnTo>
                      <a:lnTo>
                        <a:pt x="42" y="85"/>
                      </a:lnTo>
                      <a:lnTo>
                        <a:pt x="38" y="85"/>
                      </a:lnTo>
                      <a:lnTo>
                        <a:pt x="38" y="80"/>
                      </a:lnTo>
                      <a:lnTo>
                        <a:pt x="35" y="80"/>
                      </a:lnTo>
                      <a:lnTo>
                        <a:pt x="35" y="85"/>
                      </a:lnTo>
                      <a:lnTo>
                        <a:pt x="31" y="85"/>
                      </a:lnTo>
                      <a:lnTo>
                        <a:pt x="31" y="80"/>
                      </a:lnTo>
                      <a:lnTo>
                        <a:pt x="27" y="80"/>
                      </a:lnTo>
                      <a:lnTo>
                        <a:pt x="27" y="76"/>
                      </a:lnTo>
                      <a:lnTo>
                        <a:pt x="23" y="76"/>
                      </a:lnTo>
                      <a:lnTo>
                        <a:pt x="23" y="72"/>
                      </a:lnTo>
                      <a:lnTo>
                        <a:pt x="19" y="72"/>
                      </a:lnTo>
                      <a:lnTo>
                        <a:pt x="19" y="68"/>
                      </a:lnTo>
                      <a:lnTo>
                        <a:pt x="15" y="68"/>
                      </a:lnTo>
                      <a:lnTo>
                        <a:pt x="15" y="72"/>
                      </a:lnTo>
                      <a:lnTo>
                        <a:pt x="15" y="68"/>
                      </a:lnTo>
                      <a:lnTo>
                        <a:pt x="12" y="68"/>
                      </a:lnTo>
                      <a:lnTo>
                        <a:pt x="8" y="68"/>
                      </a:lnTo>
                      <a:lnTo>
                        <a:pt x="8" y="64"/>
                      </a:lnTo>
                      <a:lnTo>
                        <a:pt x="4" y="64"/>
                      </a:lnTo>
                      <a:lnTo>
                        <a:pt x="4" y="60"/>
                      </a:lnTo>
                      <a:lnTo>
                        <a:pt x="0" y="60"/>
                      </a:lnTo>
                      <a:lnTo>
                        <a:pt x="4" y="60"/>
                      </a:lnTo>
                      <a:lnTo>
                        <a:pt x="4" y="56"/>
                      </a:lnTo>
                      <a:lnTo>
                        <a:pt x="4" y="52"/>
                      </a:lnTo>
                      <a:lnTo>
                        <a:pt x="8" y="52"/>
                      </a:lnTo>
                      <a:lnTo>
                        <a:pt x="12" y="52"/>
                      </a:lnTo>
                      <a:lnTo>
                        <a:pt x="12" y="48"/>
                      </a:lnTo>
                      <a:lnTo>
                        <a:pt x="12" y="44"/>
                      </a:lnTo>
                      <a:lnTo>
                        <a:pt x="15" y="44"/>
                      </a:lnTo>
                      <a:lnTo>
                        <a:pt x="19" y="44"/>
                      </a:lnTo>
                      <a:lnTo>
                        <a:pt x="19" y="40"/>
                      </a:lnTo>
                      <a:lnTo>
                        <a:pt x="19" y="36"/>
                      </a:lnTo>
                      <a:lnTo>
                        <a:pt x="23" y="36"/>
                      </a:lnTo>
                      <a:lnTo>
                        <a:pt x="23" y="32"/>
                      </a:lnTo>
                      <a:lnTo>
                        <a:pt x="23" y="28"/>
                      </a:lnTo>
                      <a:lnTo>
                        <a:pt x="19" y="28"/>
                      </a:lnTo>
                      <a:lnTo>
                        <a:pt x="19" y="24"/>
                      </a:lnTo>
                      <a:lnTo>
                        <a:pt x="15" y="24"/>
                      </a:lnTo>
                      <a:lnTo>
                        <a:pt x="12" y="20"/>
                      </a:lnTo>
                      <a:close/>
                    </a:path>
                  </a:pathLst>
                </a:custGeom>
                <a:noFill/>
                <a:ln w="3175">
                  <a:solidFill>
                    <a:sysClr val="window" lastClr="FFFFFF">
                      <a:lumMod val="65000"/>
                    </a:sysClr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s-PE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897" name="Freeform 88">
                  <a:extLst>
                    <a:ext uri="{FF2B5EF4-FFF2-40B4-BE49-F238E27FC236}">
                      <a16:creationId xmlns:a16="http://schemas.microsoft.com/office/drawing/2014/main" id="{8EB3E143-FAD6-5F46-5B97-D4D529E06B8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9" y="1162"/>
                  <a:ext cx="20" cy="35"/>
                </a:xfrm>
                <a:custGeom>
                  <a:avLst/>
                  <a:gdLst>
                    <a:gd name="T0" fmla="*/ 4 w 19"/>
                    <a:gd name="T1" fmla="*/ 0 h 36"/>
                    <a:gd name="T2" fmla="*/ 4 w 19"/>
                    <a:gd name="T3" fmla="*/ 4 h 36"/>
                    <a:gd name="T4" fmla="*/ 8 w 19"/>
                    <a:gd name="T5" fmla="*/ 4 h 36"/>
                    <a:gd name="T6" fmla="*/ 8 w 19"/>
                    <a:gd name="T7" fmla="*/ 8 h 36"/>
                    <a:gd name="T8" fmla="*/ 12 w 19"/>
                    <a:gd name="T9" fmla="*/ 8 h 36"/>
                    <a:gd name="T10" fmla="*/ 16 w 19"/>
                    <a:gd name="T11" fmla="*/ 8 h 36"/>
                    <a:gd name="T12" fmla="*/ 16 w 19"/>
                    <a:gd name="T13" fmla="*/ 12 h 36"/>
                    <a:gd name="T14" fmla="*/ 16 w 19"/>
                    <a:gd name="T15" fmla="*/ 16 h 36"/>
                    <a:gd name="T16" fmla="*/ 16 w 19"/>
                    <a:gd name="T17" fmla="*/ 20 h 36"/>
                    <a:gd name="T18" fmla="*/ 16 w 19"/>
                    <a:gd name="T19" fmla="*/ 24 h 36"/>
                    <a:gd name="T20" fmla="*/ 16 w 19"/>
                    <a:gd name="T21" fmla="*/ 28 h 36"/>
                    <a:gd name="T22" fmla="*/ 19 w 19"/>
                    <a:gd name="T23" fmla="*/ 28 h 36"/>
                    <a:gd name="T24" fmla="*/ 19 w 19"/>
                    <a:gd name="T25" fmla="*/ 32 h 36"/>
                    <a:gd name="T26" fmla="*/ 19 w 19"/>
                    <a:gd name="T27" fmla="*/ 36 h 36"/>
                    <a:gd name="T28" fmla="*/ 16 w 19"/>
                    <a:gd name="T29" fmla="*/ 36 h 36"/>
                    <a:gd name="T30" fmla="*/ 16 w 19"/>
                    <a:gd name="T31" fmla="*/ 32 h 36"/>
                    <a:gd name="T32" fmla="*/ 12 w 19"/>
                    <a:gd name="T33" fmla="*/ 32 h 36"/>
                    <a:gd name="T34" fmla="*/ 8 w 19"/>
                    <a:gd name="T35" fmla="*/ 32 h 36"/>
                    <a:gd name="T36" fmla="*/ 4 w 19"/>
                    <a:gd name="T37" fmla="*/ 32 h 36"/>
                    <a:gd name="T38" fmla="*/ 4 w 19"/>
                    <a:gd name="T39" fmla="*/ 28 h 36"/>
                    <a:gd name="T40" fmla="*/ 4 w 19"/>
                    <a:gd name="T41" fmla="*/ 24 h 36"/>
                    <a:gd name="T42" fmla="*/ 8 w 19"/>
                    <a:gd name="T43" fmla="*/ 24 h 36"/>
                    <a:gd name="T44" fmla="*/ 8 w 19"/>
                    <a:gd name="T45" fmla="*/ 20 h 36"/>
                    <a:gd name="T46" fmla="*/ 4 w 19"/>
                    <a:gd name="T47" fmla="*/ 20 h 36"/>
                    <a:gd name="T48" fmla="*/ 0 w 19"/>
                    <a:gd name="T49" fmla="*/ 20 h 36"/>
                    <a:gd name="T50" fmla="*/ 0 w 19"/>
                    <a:gd name="T51" fmla="*/ 16 h 36"/>
                    <a:gd name="T52" fmla="*/ 0 w 19"/>
                    <a:gd name="T53" fmla="*/ 12 h 36"/>
                    <a:gd name="T54" fmla="*/ 0 w 19"/>
                    <a:gd name="T55" fmla="*/ 8 h 36"/>
                    <a:gd name="T56" fmla="*/ 0 w 19"/>
                    <a:gd name="T57" fmla="*/ 4 h 36"/>
                    <a:gd name="T58" fmla="*/ 4 w 19"/>
                    <a:gd name="T59" fmla="*/ 4 h 36"/>
                    <a:gd name="T60" fmla="*/ 4 w 19"/>
                    <a:gd name="T61" fmla="*/ 0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19" h="36">
                      <a:moveTo>
                        <a:pt x="4" y="0"/>
                      </a:moveTo>
                      <a:lnTo>
                        <a:pt x="4" y="4"/>
                      </a:lnTo>
                      <a:lnTo>
                        <a:pt x="8" y="4"/>
                      </a:lnTo>
                      <a:lnTo>
                        <a:pt x="8" y="8"/>
                      </a:lnTo>
                      <a:lnTo>
                        <a:pt x="12" y="8"/>
                      </a:lnTo>
                      <a:lnTo>
                        <a:pt x="16" y="8"/>
                      </a:lnTo>
                      <a:lnTo>
                        <a:pt x="16" y="12"/>
                      </a:lnTo>
                      <a:lnTo>
                        <a:pt x="16" y="16"/>
                      </a:lnTo>
                      <a:lnTo>
                        <a:pt x="16" y="20"/>
                      </a:lnTo>
                      <a:lnTo>
                        <a:pt x="16" y="24"/>
                      </a:lnTo>
                      <a:lnTo>
                        <a:pt x="16" y="28"/>
                      </a:lnTo>
                      <a:lnTo>
                        <a:pt x="19" y="28"/>
                      </a:lnTo>
                      <a:lnTo>
                        <a:pt x="19" y="32"/>
                      </a:lnTo>
                      <a:lnTo>
                        <a:pt x="19" y="36"/>
                      </a:lnTo>
                      <a:lnTo>
                        <a:pt x="16" y="36"/>
                      </a:lnTo>
                      <a:lnTo>
                        <a:pt x="16" y="32"/>
                      </a:lnTo>
                      <a:lnTo>
                        <a:pt x="12" y="32"/>
                      </a:lnTo>
                      <a:lnTo>
                        <a:pt x="8" y="32"/>
                      </a:lnTo>
                      <a:lnTo>
                        <a:pt x="4" y="32"/>
                      </a:lnTo>
                      <a:lnTo>
                        <a:pt x="4" y="28"/>
                      </a:lnTo>
                      <a:lnTo>
                        <a:pt x="4" y="24"/>
                      </a:lnTo>
                      <a:lnTo>
                        <a:pt x="8" y="24"/>
                      </a:lnTo>
                      <a:lnTo>
                        <a:pt x="8" y="20"/>
                      </a:lnTo>
                      <a:lnTo>
                        <a:pt x="4" y="20"/>
                      </a:lnTo>
                      <a:lnTo>
                        <a:pt x="0" y="20"/>
                      </a:lnTo>
                      <a:lnTo>
                        <a:pt x="0" y="16"/>
                      </a:lnTo>
                      <a:lnTo>
                        <a:pt x="0" y="12"/>
                      </a:lnTo>
                      <a:lnTo>
                        <a:pt x="0" y="8"/>
                      </a:lnTo>
                      <a:lnTo>
                        <a:pt x="0" y="4"/>
                      </a:lnTo>
                      <a:lnTo>
                        <a:pt x="4" y="4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noFill/>
                <a:ln w="3175">
                  <a:solidFill>
                    <a:sysClr val="window" lastClr="FFFFFF">
                      <a:lumMod val="65000"/>
                    </a:sysClr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s-PE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898" name="Freeform 89">
                  <a:extLst>
                    <a:ext uri="{FF2B5EF4-FFF2-40B4-BE49-F238E27FC236}">
                      <a16:creationId xmlns:a16="http://schemas.microsoft.com/office/drawing/2014/main" id="{D3D63518-02E8-CC5C-9E5F-0A3FC7B42AD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70" y="1170"/>
                  <a:ext cx="135" cy="214"/>
                </a:xfrm>
                <a:custGeom>
                  <a:avLst/>
                  <a:gdLst>
                    <a:gd name="T0" fmla="*/ 7 w 134"/>
                    <a:gd name="T1" fmla="*/ 24 h 214"/>
                    <a:gd name="T2" fmla="*/ 11 w 134"/>
                    <a:gd name="T3" fmla="*/ 12 h 214"/>
                    <a:gd name="T4" fmla="*/ 15 w 134"/>
                    <a:gd name="T5" fmla="*/ 0 h 214"/>
                    <a:gd name="T6" fmla="*/ 30 w 134"/>
                    <a:gd name="T7" fmla="*/ 0 h 214"/>
                    <a:gd name="T8" fmla="*/ 27 w 134"/>
                    <a:gd name="T9" fmla="*/ 12 h 214"/>
                    <a:gd name="T10" fmla="*/ 30 w 134"/>
                    <a:gd name="T11" fmla="*/ 24 h 214"/>
                    <a:gd name="T12" fmla="*/ 46 w 134"/>
                    <a:gd name="T13" fmla="*/ 24 h 214"/>
                    <a:gd name="T14" fmla="*/ 57 w 134"/>
                    <a:gd name="T15" fmla="*/ 20 h 214"/>
                    <a:gd name="T16" fmla="*/ 65 w 134"/>
                    <a:gd name="T17" fmla="*/ 12 h 214"/>
                    <a:gd name="T18" fmla="*/ 73 w 134"/>
                    <a:gd name="T19" fmla="*/ 12 h 214"/>
                    <a:gd name="T20" fmla="*/ 69 w 134"/>
                    <a:gd name="T21" fmla="*/ 24 h 214"/>
                    <a:gd name="T22" fmla="*/ 73 w 134"/>
                    <a:gd name="T23" fmla="*/ 36 h 214"/>
                    <a:gd name="T24" fmla="*/ 84 w 134"/>
                    <a:gd name="T25" fmla="*/ 40 h 214"/>
                    <a:gd name="T26" fmla="*/ 92 w 134"/>
                    <a:gd name="T27" fmla="*/ 44 h 214"/>
                    <a:gd name="T28" fmla="*/ 96 w 134"/>
                    <a:gd name="T29" fmla="*/ 32 h 214"/>
                    <a:gd name="T30" fmla="*/ 111 w 134"/>
                    <a:gd name="T31" fmla="*/ 32 h 214"/>
                    <a:gd name="T32" fmla="*/ 119 w 134"/>
                    <a:gd name="T33" fmla="*/ 40 h 214"/>
                    <a:gd name="T34" fmla="*/ 123 w 134"/>
                    <a:gd name="T35" fmla="*/ 52 h 214"/>
                    <a:gd name="T36" fmla="*/ 115 w 134"/>
                    <a:gd name="T37" fmla="*/ 60 h 214"/>
                    <a:gd name="T38" fmla="*/ 123 w 134"/>
                    <a:gd name="T39" fmla="*/ 73 h 214"/>
                    <a:gd name="T40" fmla="*/ 115 w 134"/>
                    <a:gd name="T41" fmla="*/ 85 h 214"/>
                    <a:gd name="T42" fmla="*/ 111 w 134"/>
                    <a:gd name="T43" fmla="*/ 97 h 214"/>
                    <a:gd name="T44" fmla="*/ 111 w 134"/>
                    <a:gd name="T45" fmla="*/ 113 h 214"/>
                    <a:gd name="T46" fmla="*/ 111 w 134"/>
                    <a:gd name="T47" fmla="*/ 121 h 214"/>
                    <a:gd name="T48" fmla="*/ 115 w 134"/>
                    <a:gd name="T49" fmla="*/ 133 h 214"/>
                    <a:gd name="T50" fmla="*/ 123 w 134"/>
                    <a:gd name="T51" fmla="*/ 141 h 214"/>
                    <a:gd name="T52" fmla="*/ 126 w 134"/>
                    <a:gd name="T53" fmla="*/ 153 h 214"/>
                    <a:gd name="T54" fmla="*/ 130 w 134"/>
                    <a:gd name="T55" fmla="*/ 170 h 214"/>
                    <a:gd name="T56" fmla="*/ 130 w 134"/>
                    <a:gd name="T57" fmla="*/ 178 h 214"/>
                    <a:gd name="T58" fmla="*/ 123 w 134"/>
                    <a:gd name="T59" fmla="*/ 190 h 214"/>
                    <a:gd name="T60" fmla="*/ 92 w 134"/>
                    <a:gd name="T61" fmla="*/ 210 h 214"/>
                    <a:gd name="T62" fmla="*/ 80 w 134"/>
                    <a:gd name="T63" fmla="*/ 206 h 214"/>
                    <a:gd name="T64" fmla="*/ 76 w 134"/>
                    <a:gd name="T65" fmla="*/ 194 h 214"/>
                    <a:gd name="T66" fmla="*/ 73 w 134"/>
                    <a:gd name="T67" fmla="*/ 190 h 214"/>
                    <a:gd name="T68" fmla="*/ 65 w 134"/>
                    <a:gd name="T69" fmla="*/ 178 h 214"/>
                    <a:gd name="T70" fmla="*/ 65 w 134"/>
                    <a:gd name="T71" fmla="*/ 170 h 214"/>
                    <a:gd name="T72" fmla="*/ 65 w 134"/>
                    <a:gd name="T73" fmla="*/ 162 h 214"/>
                    <a:gd name="T74" fmla="*/ 57 w 134"/>
                    <a:gd name="T75" fmla="*/ 162 h 214"/>
                    <a:gd name="T76" fmla="*/ 53 w 134"/>
                    <a:gd name="T77" fmla="*/ 149 h 214"/>
                    <a:gd name="T78" fmla="*/ 42 w 134"/>
                    <a:gd name="T79" fmla="*/ 153 h 214"/>
                    <a:gd name="T80" fmla="*/ 38 w 134"/>
                    <a:gd name="T81" fmla="*/ 166 h 214"/>
                    <a:gd name="T82" fmla="*/ 30 w 134"/>
                    <a:gd name="T83" fmla="*/ 166 h 214"/>
                    <a:gd name="T84" fmla="*/ 23 w 134"/>
                    <a:gd name="T85" fmla="*/ 166 h 214"/>
                    <a:gd name="T86" fmla="*/ 15 w 134"/>
                    <a:gd name="T87" fmla="*/ 174 h 214"/>
                    <a:gd name="T88" fmla="*/ 4 w 134"/>
                    <a:gd name="T89" fmla="*/ 166 h 214"/>
                    <a:gd name="T90" fmla="*/ 0 w 134"/>
                    <a:gd name="T91" fmla="*/ 153 h 214"/>
                    <a:gd name="T92" fmla="*/ 0 w 134"/>
                    <a:gd name="T93" fmla="*/ 149 h 214"/>
                    <a:gd name="T94" fmla="*/ 0 w 134"/>
                    <a:gd name="T95" fmla="*/ 133 h 214"/>
                    <a:gd name="T96" fmla="*/ 7 w 134"/>
                    <a:gd name="T97" fmla="*/ 125 h 214"/>
                    <a:gd name="T98" fmla="*/ 19 w 134"/>
                    <a:gd name="T99" fmla="*/ 117 h 214"/>
                    <a:gd name="T100" fmla="*/ 11 w 134"/>
                    <a:gd name="T101" fmla="*/ 109 h 214"/>
                    <a:gd name="T102" fmla="*/ 11 w 134"/>
                    <a:gd name="T103" fmla="*/ 93 h 214"/>
                    <a:gd name="T104" fmla="*/ 11 w 134"/>
                    <a:gd name="T105" fmla="*/ 81 h 214"/>
                    <a:gd name="T106" fmla="*/ 15 w 134"/>
                    <a:gd name="T107" fmla="*/ 68 h 214"/>
                    <a:gd name="T108" fmla="*/ 15 w 134"/>
                    <a:gd name="T109" fmla="*/ 52 h 214"/>
                    <a:gd name="T110" fmla="*/ 15 w 134"/>
                    <a:gd name="T111" fmla="*/ 36 h 214"/>
                    <a:gd name="T112" fmla="*/ 4 w 134"/>
                    <a:gd name="T113" fmla="*/ 32 h 2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134" h="214">
                      <a:moveTo>
                        <a:pt x="0" y="28"/>
                      </a:moveTo>
                      <a:lnTo>
                        <a:pt x="4" y="28"/>
                      </a:lnTo>
                      <a:lnTo>
                        <a:pt x="4" y="24"/>
                      </a:lnTo>
                      <a:lnTo>
                        <a:pt x="7" y="24"/>
                      </a:lnTo>
                      <a:lnTo>
                        <a:pt x="7" y="20"/>
                      </a:lnTo>
                      <a:lnTo>
                        <a:pt x="11" y="20"/>
                      </a:lnTo>
                      <a:lnTo>
                        <a:pt x="11" y="16"/>
                      </a:lnTo>
                      <a:lnTo>
                        <a:pt x="11" y="12"/>
                      </a:lnTo>
                      <a:lnTo>
                        <a:pt x="11" y="8"/>
                      </a:lnTo>
                      <a:lnTo>
                        <a:pt x="11" y="4"/>
                      </a:lnTo>
                      <a:lnTo>
                        <a:pt x="15" y="4"/>
                      </a:lnTo>
                      <a:lnTo>
                        <a:pt x="15" y="0"/>
                      </a:lnTo>
                      <a:lnTo>
                        <a:pt x="19" y="4"/>
                      </a:lnTo>
                      <a:lnTo>
                        <a:pt x="23" y="0"/>
                      </a:lnTo>
                      <a:lnTo>
                        <a:pt x="27" y="0"/>
                      </a:lnTo>
                      <a:lnTo>
                        <a:pt x="30" y="0"/>
                      </a:lnTo>
                      <a:lnTo>
                        <a:pt x="30" y="4"/>
                      </a:lnTo>
                      <a:lnTo>
                        <a:pt x="30" y="8"/>
                      </a:lnTo>
                      <a:lnTo>
                        <a:pt x="27" y="8"/>
                      </a:lnTo>
                      <a:lnTo>
                        <a:pt x="27" y="12"/>
                      </a:lnTo>
                      <a:lnTo>
                        <a:pt x="27" y="16"/>
                      </a:lnTo>
                      <a:lnTo>
                        <a:pt x="30" y="16"/>
                      </a:lnTo>
                      <a:lnTo>
                        <a:pt x="30" y="20"/>
                      </a:lnTo>
                      <a:lnTo>
                        <a:pt x="30" y="24"/>
                      </a:lnTo>
                      <a:lnTo>
                        <a:pt x="34" y="24"/>
                      </a:lnTo>
                      <a:lnTo>
                        <a:pt x="38" y="24"/>
                      </a:lnTo>
                      <a:lnTo>
                        <a:pt x="42" y="24"/>
                      </a:lnTo>
                      <a:lnTo>
                        <a:pt x="46" y="24"/>
                      </a:lnTo>
                      <a:lnTo>
                        <a:pt x="50" y="24"/>
                      </a:lnTo>
                      <a:lnTo>
                        <a:pt x="53" y="24"/>
                      </a:lnTo>
                      <a:lnTo>
                        <a:pt x="57" y="24"/>
                      </a:lnTo>
                      <a:lnTo>
                        <a:pt x="57" y="20"/>
                      </a:lnTo>
                      <a:lnTo>
                        <a:pt x="57" y="16"/>
                      </a:lnTo>
                      <a:lnTo>
                        <a:pt x="61" y="16"/>
                      </a:lnTo>
                      <a:lnTo>
                        <a:pt x="61" y="12"/>
                      </a:lnTo>
                      <a:lnTo>
                        <a:pt x="65" y="12"/>
                      </a:lnTo>
                      <a:lnTo>
                        <a:pt x="65" y="8"/>
                      </a:lnTo>
                      <a:lnTo>
                        <a:pt x="69" y="8"/>
                      </a:lnTo>
                      <a:lnTo>
                        <a:pt x="69" y="12"/>
                      </a:lnTo>
                      <a:lnTo>
                        <a:pt x="73" y="12"/>
                      </a:lnTo>
                      <a:lnTo>
                        <a:pt x="73" y="16"/>
                      </a:lnTo>
                      <a:lnTo>
                        <a:pt x="69" y="16"/>
                      </a:lnTo>
                      <a:lnTo>
                        <a:pt x="69" y="20"/>
                      </a:lnTo>
                      <a:lnTo>
                        <a:pt x="69" y="24"/>
                      </a:lnTo>
                      <a:lnTo>
                        <a:pt x="73" y="24"/>
                      </a:lnTo>
                      <a:lnTo>
                        <a:pt x="73" y="28"/>
                      </a:lnTo>
                      <a:lnTo>
                        <a:pt x="73" y="32"/>
                      </a:lnTo>
                      <a:lnTo>
                        <a:pt x="73" y="36"/>
                      </a:lnTo>
                      <a:lnTo>
                        <a:pt x="73" y="40"/>
                      </a:lnTo>
                      <a:lnTo>
                        <a:pt x="76" y="40"/>
                      </a:lnTo>
                      <a:lnTo>
                        <a:pt x="80" y="40"/>
                      </a:lnTo>
                      <a:lnTo>
                        <a:pt x="84" y="40"/>
                      </a:lnTo>
                      <a:lnTo>
                        <a:pt x="84" y="44"/>
                      </a:lnTo>
                      <a:lnTo>
                        <a:pt x="84" y="48"/>
                      </a:lnTo>
                      <a:lnTo>
                        <a:pt x="88" y="48"/>
                      </a:lnTo>
                      <a:lnTo>
                        <a:pt x="92" y="44"/>
                      </a:lnTo>
                      <a:lnTo>
                        <a:pt x="92" y="40"/>
                      </a:lnTo>
                      <a:lnTo>
                        <a:pt x="92" y="36"/>
                      </a:lnTo>
                      <a:lnTo>
                        <a:pt x="96" y="36"/>
                      </a:lnTo>
                      <a:lnTo>
                        <a:pt x="96" y="32"/>
                      </a:lnTo>
                      <a:lnTo>
                        <a:pt x="100" y="32"/>
                      </a:lnTo>
                      <a:lnTo>
                        <a:pt x="103" y="32"/>
                      </a:lnTo>
                      <a:lnTo>
                        <a:pt x="107" y="32"/>
                      </a:lnTo>
                      <a:lnTo>
                        <a:pt x="111" y="32"/>
                      </a:lnTo>
                      <a:lnTo>
                        <a:pt x="115" y="32"/>
                      </a:lnTo>
                      <a:lnTo>
                        <a:pt x="115" y="36"/>
                      </a:lnTo>
                      <a:lnTo>
                        <a:pt x="119" y="36"/>
                      </a:lnTo>
                      <a:lnTo>
                        <a:pt x="119" y="40"/>
                      </a:lnTo>
                      <a:lnTo>
                        <a:pt x="123" y="40"/>
                      </a:lnTo>
                      <a:lnTo>
                        <a:pt x="123" y="44"/>
                      </a:lnTo>
                      <a:lnTo>
                        <a:pt x="123" y="48"/>
                      </a:lnTo>
                      <a:lnTo>
                        <a:pt x="123" y="52"/>
                      </a:lnTo>
                      <a:lnTo>
                        <a:pt x="119" y="52"/>
                      </a:lnTo>
                      <a:lnTo>
                        <a:pt x="119" y="56"/>
                      </a:lnTo>
                      <a:lnTo>
                        <a:pt x="119" y="60"/>
                      </a:lnTo>
                      <a:lnTo>
                        <a:pt x="115" y="60"/>
                      </a:lnTo>
                      <a:lnTo>
                        <a:pt x="119" y="64"/>
                      </a:lnTo>
                      <a:lnTo>
                        <a:pt x="119" y="68"/>
                      </a:lnTo>
                      <a:lnTo>
                        <a:pt x="119" y="73"/>
                      </a:lnTo>
                      <a:lnTo>
                        <a:pt x="123" y="73"/>
                      </a:lnTo>
                      <a:lnTo>
                        <a:pt x="123" y="77"/>
                      </a:lnTo>
                      <a:lnTo>
                        <a:pt x="119" y="81"/>
                      </a:lnTo>
                      <a:lnTo>
                        <a:pt x="115" y="81"/>
                      </a:lnTo>
                      <a:lnTo>
                        <a:pt x="115" y="85"/>
                      </a:lnTo>
                      <a:lnTo>
                        <a:pt x="111" y="85"/>
                      </a:lnTo>
                      <a:lnTo>
                        <a:pt x="111" y="89"/>
                      </a:lnTo>
                      <a:lnTo>
                        <a:pt x="111" y="93"/>
                      </a:lnTo>
                      <a:lnTo>
                        <a:pt x="111" y="97"/>
                      </a:lnTo>
                      <a:lnTo>
                        <a:pt x="111" y="101"/>
                      </a:lnTo>
                      <a:lnTo>
                        <a:pt x="111" y="105"/>
                      </a:lnTo>
                      <a:lnTo>
                        <a:pt x="111" y="109"/>
                      </a:lnTo>
                      <a:lnTo>
                        <a:pt x="111" y="113"/>
                      </a:lnTo>
                      <a:lnTo>
                        <a:pt x="107" y="113"/>
                      </a:lnTo>
                      <a:lnTo>
                        <a:pt x="107" y="117"/>
                      </a:lnTo>
                      <a:lnTo>
                        <a:pt x="107" y="121"/>
                      </a:lnTo>
                      <a:lnTo>
                        <a:pt x="111" y="121"/>
                      </a:lnTo>
                      <a:lnTo>
                        <a:pt x="111" y="125"/>
                      </a:lnTo>
                      <a:lnTo>
                        <a:pt x="111" y="129"/>
                      </a:lnTo>
                      <a:lnTo>
                        <a:pt x="115" y="129"/>
                      </a:lnTo>
                      <a:lnTo>
                        <a:pt x="115" y="133"/>
                      </a:lnTo>
                      <a:lnTo>
                        <a:pt x="119" y="133"/>
                      </a:lnTo>
                      <a:lnTo>
                        <a:pt x="119" y="137"/>
                      </a:lnTo>
                      <a:lnTo>
                        <a:pt x="119" y="141"/>
                      </a:lnTo>
                      <a:lnTo>
                        <a:pt x="123" y="141"/>
                      </a:lnTo>
                      <a:lnTo>
                        <a:pt x="123" y="145"/>
                      </a:lnTo>
                      <a:lnTo>
                        <a:pt x="126" y="145"/>
                      </a:lnTo>
                      <a:lnTo>
                        <a:pt x="126" y="149"/>
                      </a:lnTo>
                      <a:lnTo>
                        <a:pt x="126" y="153"/>
                      </a:lnTo>
                      <a:lnTo>
                        <a:pt x="126" y="157"/>
                      </a:lnTo>
                      <a:lnTo>
                        <a:pt x="126" y="162"/>
                      </a:lnTo>
                      <a:lnTo>
                        <a:pt x="130" y="166"/>
                      </a:lnTo>
                      <a:lnTo>
                        <a:pt x="130" y="170"/>
                      </a:lnTo>
                      <a:lnTo>
                        <a:pt x="134" y="170"/>
                      </a:lnTo>
                      <a:lnTo>
                        <a:pt x="134" y="174"/>
                      </a:lnTo>
                      <a:lnTo>
                        <a:pt x="134" y="178"/>
                      </a:lnTo>
                      <a:lnTo>
                        <a:pt x="130" y="178"/>
                      </a:lnTo>
                      <a:lnTo>
                        <a:pt x="130" y="182"/>
                      </a:lnTo>
                      <a:lnTo>
                        <a:pt x="126" y="182"/>
                      </a:lnTo>
                      <a:lnTo>
                        <a:pt x="126" y="186"/>
                      </a:lnTo>
                      <a:lnTo>
                        <a:pt x="123" y="190"/>
                      </a:lnTo>
                      <a:lnTo>
                        <a:pt x="115" y="198"/>
                      </a:lnTo>
                      <a:lnTo>
                        <a:pt x="96" y="214"/>
                      </a:lnTo>
                      <a:lnTo>
                        <a:pt x="92" y="214"/>
                      </a:lnTo>
                      <a:lnTo>
                        <a:pt x="92" y="210"/>
                      </a:lnTo>
                      <a:lnTo>
                        <a:pt x="88" y="210"/>
                      </a:lnTo>
                      <a:lnTo>
                        <a:pt x="84" y="210"/>
                      </a:lnTo>
                      <a:lnTo>
                        <a:pt x="84" y="206"/>
                      </a:lnTo>
                      <a:lnTo>
                        <a:pt x="80" y="206"/>
                      </a:lnTo>
                      <a:lnTo>
                        <a:pt x="80" y="202"/>
                      </a:lnTo>
                      <a:lnTo>
                        <a:pt x="80" y="198"/>
                      </a:lnTo>
                      <a:lnTo>
                        <a:pt x="80" y="194"/>
                      </a:lnTo>
                      <a:lnTo>
                        <a:pt x="76" y="194"/>
                      </a:lnTo>
                      <a:lnTo>
                        <a:pt x="76" y="190"/>
                      </a:lnTo>
                      <a:lnTo>
                        <a:pt x="80" y="190"/>
                      </a:lnTo>
                      <a:lnTo>
                        <a:pt x="76" y="190"/>
                      </a:lnTo>
                      <a:lnTo>
                        <a:pt x="73" y="190"/>
                      </a:lnTo>
                      <a:lnTo>
                        <a:pt x="73" y="186"/>
                      </a:lnTo>
                      <a:lnTo>
                        <a:pt x="73" y="182"/>
                      </a:lnTo>
                      <a:lnTo>
                        <a:pt x="69" y="182"/>
                      </a:lnTo>
                      <a:lnTo>
                        <a:pt x="65" y="178"/>
                      </a:lnTo>
                      <a:lnTo>
                        <a:pt x="69" y="178"/>
                      </a:lnTo>
                      <a:lnTo>
                        <a:pt x="69" y="174"/>
                      </a:lnTo>
                      <a:lnTo>
                        <a:pt x="65" y="174"/>
                      </a:lnTo>
                      <a:lnTo>
                        <a:pt x="65" y="170"/>
                      </a:lnTo>
                      <a:lnTo>
                        <a:pt x="69" y="170"/>
                      </a:lnTo>
                      <a:lnTo>
                        <a:pt x="69" y="166"/>
                      </a:lnTo>
                      <a:lnTo>
                        <a:pt x="65" y="166"/>
                      </a:lnTo>
                      <a:lnTo>
                        <a:pt x="65" y="162"/>
                      </a:lnTo>
                      <a:lnTo>
                        <a:pt x="61" y="162"/>
                      </a:lnTo>
                      <a:lnTo>
                        <a:pt x="57" y="162"/>
                      </a:lnTo>
                      <a:lnTo>
                        <a:pt x="57" y="157"/>
                      </a:lnTo>
                      <a:lnTo>
                        <a:pt x="57" y="162"/>
                      </a:lnTo>
                      <a:lnTo>
                        <a:pt x="57" y="157"/>
                      </a:lnTo>
                      <a:lnTo>
                        <a:pt x="57" y="153"/>
                      </a:lnTo>
                      <a:lnTo>
                        <a:pt x="53" y="153"/>
                      </a:lnTo>
                      <a:lnTo>
                        <a:pt x="53" y="149"/>
                      </a:lnTo>
                      <a:lnTo>
                        <a:pt x="50" y="149"/>
                      </a:lnTo>
                      <a:lnTo>
                        <a:pt x="50" y="153"/>
                      </a:lnTo>
                      <a:lnTo>
                        <a:pt x="46" y="153"/>
                      </a:lnTo>
                      <a:lnTo>
                        <a:pt x="42" y="153"/>
                      </a:lnTo>
                      <a:lnTo>
                        <a:pt x="42" y="157"/>
                      </a:lnTo>
                      <a:lnTo>
                        <a:pt x="38" y="157"/>
                      </a:lnTo>
                      <a:lnTo>
                        <a:pt x="38" y="162"/>
                      </a:lnTo>
                      <a:lnTo>
                        <a:pt x="38" y="166"/>
                      </a:lnTo>
                      <a:lnTo>
                        <a:pt x="34" y="166"/>
                      </a:lnTo>
                      <a:lnTo>
                        <a:pt x="34" y="170"/>
                      </a:lnTo>
                      <a:lnTo>
                        <a:pt x="30" y="170"/>
                      </a:lnTo>
                      <a:lnTo>
                        <a:pt x="30" y="166"/>
                      </a:lnTo>
                      <a:lnTo>
                        <a:pt x="30" y="162"/>
                      </a:lnTo>
                      <a:lnTo>
                        <a:pt x="27" y="162"/>
                      </a:lnTo>
                      <a:lnTo>
                        <a:pt x="23" y="162"/>
                      </a:lnTo>
                      <a:lnTo>
                        <a:pt x="23" y="166"/>
                      </a:lnTo>
                      <a:lnTo>
                        <a:pt x="23" y="170"/>
                      </a:lnTo>
                      <a:lnTo>
                        <a:pt x="19" y="170"/>
                      </a:lnTo>
                      <a:lnTo>
                        <a:pt x="19" y="174"/>
                      </a:lnTo>
                      <a:lnTo>
                        <a:pt x="15" y="174"/>
                      </a:lnTo>
                      <a:lnTo>
                        <a:pt x="11" y="170"/>
                      </a:lnTo>
                      <a:lnTo>
                        <a:pt x="7" y="170"/>
                      </a:lnTo>
                      <a:lnTo>
                        <a:pt x="7" y="166"/>
                      </a:lnTo>
                      <a:lnTo>
                        <a:pt x="4" y="166"/>
                      </a:lnTo>
                      <a:lnTo>
                        <a:pt x="4" y="162"/>
                      </a:lnTo>
                      <a:lnTo>
                        <a:pt x="4" y="157"/>
                      </a:lnTo>
                      <a:lnTo>
                        <a:pt x="4" y="153"/>
                      </a:lnTo>
                      <a:lnTo>
                        <a:pt x="0" y="153"/>
                      </a:lnTo>
                      <a:lnTo>
                        <a:pt x="4" y="149"/>
                      </a:lnTo>
                      <a:lnTo>
                        <a:pt x="0" y="149"/>
                      </a:lnTo>
                      <a:lnTo>
                        <a:pt x="4" y="149"/>
                      </a:lnTo>
                      <a:lnTo>
                        <a:pt x="0" y="149"/>
                      </a:lnTo>
                      <a:lnTo>
                        <a:pt x="0" y="145"/>
                      </a:lnTo>
                      <a:lnTo>
                        <a:pt x="0" y="141"/>
                      </a:lnTo>
                      <a:lnTo>
                        <a:pt x="0" y="137"/>
                      </a:lnTo>
                      <a:lnTo>
                        <a:pt x="0" y="133"/>
                      </a:lnTo>
                      <a:lnTo>
                        <a:pt x="4" y="133"/>
                      </a:lnTo>
                      <a:lnTo>
                        <a:pt x="4" y="129"/>
                      </a:lnTo>
                      <a:lnTo>
                        <a:pt x="7" y="129"/>
                      </a:lnTo>
                      <a:lnTo>
                        <a:pt x="7" y="125"/>
                      </a:lnTo>
                      <a:lnTo>
                        <a:pt x="11" y="121"/>
                      </a:lnTo>
                      <a:lnTo>
                        <a:pt x="15" y="121"/>
                      </a:lnTo>
                      <a:lnTo>
                        <a:pt x="15" y="117"/>
                      </a:lnTo>
                      <a:lnTo>
                        <a:pt x="19" y="117"/>
                      </a:lnTo>
                      <a:lnTo>
                        <a:pt x="19" y="113"/>
                      </a:lnTo>
                      <a:lnTo>
                        <a:pt x="15" y="113"/>
                      </a:lnTo>
                      <a:lnTo>
                        <a:pt x="11" y="113"/>
                      </a:lnTo>
                      <a:lnTo>
                        <a:pt x="11" y="109"/>
                      </a:lnTo>
                      <a:lnTo>
                        <a:pt x="11" y="105"/>
                      </a:lnTo>
                      <a:lnTo>
                        <a:pt x="11" y="101"/>
                      </a:lnTo>
                      <a:lnTo>
                        <a:pt x="11" y="97"/>
                      </a:lnTo>
                      <a:lnTo>
                        <a:pt x="11" y="93"/>
                      </a:lnTo>
                      <a:lnTo>
                        <a:pt x="11" y="89"/>
                      </a:lnTo>
                      <a:lnTo>
                        <a:pt x="11" y="85"/>
                      </a:lnTo>
                      <a:lnTo>
                        <a:pt x="15" y="85"/>
                      </a:lnTo>
                      <a:lnTo>
                        <a:pt x="11" y="81"/>
                      </a:lnTo>
                      <a:lnTo>
                        <a:pt x="15" y="81"/>
                      </a:lnTo>
                      <a:lnTo>
                        <a:pt x="15" y="77"/>
                      </a:lnTo>
                      <a:lnTo>
                        <a:pt x="15" y="73"/>
                      </a:lnTo>
                      <a:lnTo>
                        <a:pt x="15" y="68"/>
                      </a:lnTo>
                      <a:lnTo>
                        <a:pt x="15" y="64"/>
                      </a:lnTo>
                      <a:lnTo>
                        <a:pt x="15" y="60"/>
                      </a:lnTo>
                      <a:lnTo>
                        <a:pt x="15" y="56"/>
                      </a:lnTo>
                      <a:lnTo>
                        <a:pt x="15" y="52"/>
                      </a:lnTo>
                      <a:lnTo>
                        <a:pt x="15" y="48"/>
                      </a:lnTo>
                      <a:lnTo>
                        <a:pt x="15" y="44"/>
                      </a:lnTo>
                      <a:lnTo>
                        <a:pt x="15" y="40"/>
                      </a:lnTo>
                      <a:lnTo>
                        <a:pt x="15" y="36"/>
                      </a:lnTo>
                      <a:lnTo>
                        <a:pt x="11" y="36"/>
                      </a:lnTo>
                      <a:lnTo>
                        <a:pt x="7" y="36"/>
                      </a:lnTo>
                      <a:lnTo>
                        <a:pt x="4" y="36"/>
                      </a:lnTo>
                      <a:lnTo>
                        <a:pt x="4" y="32"/>
                      </a:lnTo>
                      <a:lnTo>
                        <a:pt x="0" y="28"/>
                      </a:lnTo>
                      <a:close/>
                    </a:path>
                  </a:pathLst>
                </a:custGeom>
                <a:noFill/>
                <a:ln w="3175">
                  <a:solidFill>
                    <a:sysClr val="window" lastClr="FFFFFF">
                      <a:lumMod val="65000"/>
                    </a:sysClr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s-PE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899" name="Freeform 90">
                  <a:extLst>
                    <a:ext uri="{FF2B5EF4-FFF2-40B4-BE49-F238E27FC236}">
                      <a16:creationId xmlns:a16="http://schemas.microsoft.com/office/drawing/2014/main" id="{182DF478-4733-B7F3-4AC5-0310AF541E1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5" y="1178"/>
                  <a:ext cx="11" cy="20"/>
                </a:xfrm>
                <a:custGeom>
                  <a:avLst/>
                  <a:gdLst>
                    <a:gd name="T0" fmla="*/ 3 w 11"/>
                    <a:gd name="T1" fmla="*/ 20 h 20"/>
                    <a:gd name="T2" fmla="*/ 3 w 11"/>
                    <a:gd name="T3" fmla="*/ 16 h 20"/>
                    <a:gd name="T4" fmla="*/ 3 w 11"/>
                    <a:gd name="T5" fmla="*/ 12 h 20"/>
                    <a:gd name="T6" fmla="*/ 0 w 11"/>
                    <a:gd name="T7" fmla="*/ 12 h 20"/>
                    <a:gd name="T8" fmla="*/ 0 w 11"/>
                    <a:gd name="T9" fmla="*/ 8 h 20"/>
                    <a:gd name="T10" fmla="*/ 0 w 11"/>
                    <a:gd name="T11" fmla="*/ 4 h 20"/>
                    <a:gd name="T12" fmla="*/ 0 w 11"/>
                    <a:gd name="T13" fmla="*/ 0 h 20"/>
                    <a:gd name="T14" fmla="*/ 3 w 11"/>
                    <a:gd name="T15" fmla="*/ 4 h 20"/>
                    <a:gd name="T16" fmla="*/ 7 w 11"/>
                    <a:gd name="T17" fmla="*/ 4 h 20"/>
                    <a:gd name="T18" fmla="*/ 7 w 11"/>
                    <a:gd name="T19" fmla="*/ 8 h 20"/>
                    <a:gd name="T20" fmla="*/ 11 w 11"/>
                    <a:gd name="T21" fmla="*/ 8 h 20"/>
                    <a:gd name="T22" fmla="*/ 11 w 11"/>
                    <a:gd name="T23" fmla="*/ 12 h 20"/>
                    <a:gd name="T24" fmla="*/ 11 w 11"/>
                    <a:gd name="T25" fmla="*/ 16 h 20"/>
                    <a:gd name="T26" fmla="*/ 7 w 11"/>
                    <a:gd name="T27" fmla="*/ 16 h 20"/>
                    <a:gd name="T28" fmla="*/ 7 w 11"/>
                    <a:gd name="T29" fmla="*/ 20 h 20"/>
                    <a:gd name="T30" fmla="*/ 3 w 11"/>
                    <a:gd name="T31" fmla="*/ 2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11" h="20">
                      <a:moveTo>
                        <a:pt x="3" y="20"/>
                      </a:moveTo>
                      <a:lnTo>
                        <a:pt x="3" y="16"/>
                      </a:lnTo>
                      <a:lnTo>
                        <a:pt x="3" y="12"/>
                      </a:lnTo>
                      <a:lnTo>
                        <a:pt x="0" y="12"/>
                      </a:lnTo>
                      <a:lnTo>
                        <a:pt x="0" y="8"/>
                      </a:lnTo>
                      <a:lnTo>
                        <a:pt x="0" y="4"/>
                      </a:lnTo>
                      <a:lnTo>
                        <a:pt x="0" y="0"/>
                      </a:lnTo>
                      <a:lnTo>
                        <a:pt x="3" y="4"/>
                      </a:lnTo>
                      <a:lnTo>
                        <a:pt x="7" y="4"/>
                      </a:lnTo>
                      <a:lnTo>
                        <a:pt x="7" y="8"/>
                      </a:lnTo>
                      <a:lnTo>
                        <a:pt x="11" y="8"/>
                      </a:lnTo>
                      <a:lnTo>
                        <a:pt x="11" y="12"/>
                      </a:lnTo>
                      <a:lnTo>
                        <a:pt x="11" y="16"/>
                      </a:lnTo>
                      <a:lnTo>
                        <a:pt x="7" y="16"/>
                      </a:lnTo>
                      <a:lnTo>
                        <a:pt x="7" y="20"/>
                      </a:lnTo>
                      <a:lnTo>
                        <a:pt x="3" y="20"/>
                      </a:lnTo>
                      <a:close/>
                    </a:path>
                  </a:pathLst>
                </a:custGeom>
                <a:noFill/>
                <a:ln w="3175">
                  <a:solidFill>
                    <a:sysClr val="window" lastClr="FFFFFF">
                      <a:lumMod val="65000"/>
                    </a:sysClr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s-PE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900" name="Freeform 91">
                  <a:extLst>
                    <a:ext uri="{FF2B5EF4-FFF2-40B4-BE49-F238E27FC236}">
                      <a16:creationId xmlns:a16="http://schemas.microsoft.com/office/drawing/2014/main" id="{68B5E501-05CB-AE80-6233-2EDAF98BBBA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72" y="1185"/>
                  <a:ext cx="57" cy="41"/>
                </a:xfrm>
                <a:custGeom>
                  <a:avLst/>
                  <a:gdLst>
                    <a:gd name="T0" fmla="*/ 0 w 57"/>
                    <a:gd name="T1" fmla="*/ 12 h 40"/>
                    <a:gd name="T2" fmla="*/ 0 w 57"/>
                    <a:gd name="T3" fmla="*/ 8 h 40"/>
                    <a:gd name="T4" fmla="*/ 4 w 57"/>
                    <a:gd name="T5" fmla="*/ 8 h 40"/>
                    <a:gd name="T6" fmla="*/ 4 w 57"/>
                    <a:gd name="T7" fmla="*/ 4 h 40"/>
                    <a:gd name="T8" fmla="*/ 7 w 57"/>
                    <a:gd name="T9" fmla="*/ 4 h 40"/>
                    <a:gd name="T10" fmla="*/ 11 w 57"/>
                    <a:gd name="T11" fmla="*/ 4 h 40"/>
                    <a:gd name="T12" fmla="*/ 15 w 57"/>
                    <a:gd name="T13" fmla="*/ 4 h 40"/>
                    <a:gd name="T14" fmla="*/ 15 w 57"/>
                    <a:gd name="T15" fmla="*/ 8 h 40"/>
                    <a:gd name="T16" fmla="*/ 15 w 57"/>
                    <a:gd name="T17" fmla="*/ 4 h 40"/>
                    <a:gd name="T18" fmla="*/ 15 w 57"/>
                    <a:gd name="T19" fmla="*/ 8 h 40"/>
                    <a:gd name="T20" fmla="*/ 19 w 57"/>
                    <a:gd name="T21" fmla="*/ 8 h 40"/>
                    <a:gd name="T22" fmla="*/ 19 w 57"/>
                    <a:gd name="T23" fmla="*/ 4 h 40"/>
                    <a:gd name="T24" fmla="*/ 23 w 57"/>
                    <a:gd name="T25" fmla="*/ 4 h 40"/>
                    <a:gd name="T26" fmla="*/ 27 w 57"/>
                    <a:gd name="T27" fmla="*/ 4 h 40"/>
                    <a:gd name="T28" fmla="*/ 27 w 57"/>
                    <a:gd name="T29" fmla="*/ 0 h 40"/>
                    <a:gd name="T30" fmla="*/ 30 w 57"/>
                    <a:gd name="T31" fmla="*/ 4 h 40"/>
                    <a:gd name="T32" fmla="*/ 34 w 57"/>
                    <a:gd name="T33" fmla="*/ 4 h 40"/>
                    <a:gd name="T34" fmla="*/ 34 w 57"/>
                    <a:gd name="T35" fmla="*/ 0 h 40"/>
                    <a:gd name="T36" fmla="*/ 38 w 57"/>
                    <a:gd name="T37" fmla="*/ 0 h 40"/>
                    <a:gd name="T38" fmla="*/ 38 w 57"/>
                    <a:gd name="T39" fmla="*/ 4 h 40"/>
                    <a:gd name="T40" fmla="*/ 42 w 57"/>
                    <a:gd name="T41" fmla="*/ 4 h 40"/>
                    <a:gd name="T42" fmla="*/ 46 w 57"/>
                    <a:gd name="T43" fmla="*/ 4 h 40"/>
                    <a:gd name="T44" fmla="*/ 50 w 57"/>
                    <a:gd name="T45" fmla="*/ 8 h 40"/>
                    <a:gd name="T46" fmla="*/ 53 w 57"/>
                    <a:gd name="T47" fmla="*/ 8 h 40"/>
                    <a:gd name="T48" fmla="*/ 50 w 57"/>
                    <a:gd name="T49" fmla="*/ 12 h 40"/>
                    <a:gd name="T50" fmla="*/ 50 w 57"/>
                    <a:gd name="T51" fmla="*/ 16 h 40"/>
                    <a:gd name="T52" fmla="*/ 50 w 57"/>
                    <a:gd name="T53" fmla="*/ 20 h 40"/>
                    <a:gd name="T54" fmla="*/ 53 w 57"/>
                    <a:gd name="T55" fmla="*/ 24 h 40"/>
                    <a:gd name="T56" fmla="*/ 57 w 57"/>
                    <a:gd name="T57" fmla="*/ 24 h 40"/>
                    <a:gd name="T58" fmla="*/ 57 w 57"/>
                    <a:gd name="T59" fmla="*/ 28 h 40"/>
                    <a:gd name="T60" fmla="*/ 53 w 57"/>
                    <a:gd name="T61" fmla="*/ 28 h 40"/>
                    <a:gd name="T62" fmla="*/ 53 w 57"/>
                    <a:gd name="T63" fmla="*/ 32 h 40"/>
                    <a:gd name="T64" fmla="*/ 50 w 57"/>
                    <a:gd name="T65" fmla="*/ 32 h 40"/>
                    <a:gd name="T66" fmla="*/ 50 w 57"/>
                    <a:gd name="T67" fmla="*/ 36 h 40"/>
                    <a:gd name="T68" fmla="*/ 50 w 57"/>
                    <a:gd name="T69" fmla="*/ 40 h 40"/>
                    <a:gd name="T70" fmla="*/ 46 w 57"/>
                    <a:gd name="T71" fmla="*/ 40 h 40"/>
                    <a:gd name="T72" fmla="*/ 46 w 57"/>
                    <a:gd name="T73" fmla="*/ 36 h 40"/>
                    <a:gd name="T74" fmla="*/ 42 w 57"/>
                    <a:gd name="T75" fmla="*/ 36 h 40"/>
                    <a:gd name="T76" fmla="*/ 46 w 57"/>
                    <a:gd name="T77" fmla="*/ 36 h 40"/>
                    <a:gd name="T78" fmla="*/ 42 w 57"/>
                    <a:gd name="T79" fmla="*/ 36 h 40"/>
                    <a:gd name="T80" fmla="*/ 42 w 57"/>
                    <a:gd name="T81" fmla="*/ 32 h 40"/>
                    <a:gd name="T82" fmla="*/ 38 w 57"/>
                    <a:gd name="T83" fmla="*/ 32 h 40"/>
                    <a:gd name="T84" fmla="*/ 34 w 57"/>
                    <a:gd name="T85" fmla="*/ 32 h 40"/>
                    <a:gd name="T86" fmla="*/ 34 w 57"/>
                    <a:gd name="T87" fmla="*/ 28 h 40"/>
                    <a:gd name="T88" fmla="*/ 30 w 57"/>
                    <a:gd name="T89" fmla="*/ 28 h 40"/>
                    <a:gd name="T90" fmla="*/ 30 w 57"/>
                    <a:gd name="T91" fmla="*/ 32 h 40"/>
                    <a:gd name="T92" fmla="*/ 30 w 57"/>
                    <a:gd name="T93" fmla="*/ 28 h 40"/>
                    <a:gd name="T94" fmla="*/ 30 w 57"/>
                    <a:gd name="T95" fmla="*/ 24 h 40"/>
                    <a:gd name="T96" fmla="*/ 27 w 57"/>
                    <a:gd name="T97" fmla="*/ 24 h 40"/>
                    <a:gd name="T98" fmla="*/ 23 w 57"/>
                    <a:gd name="T99" fmla="*/ 20 h 40"/>
                    <a:gd name="T100" fmla="*/ 19 w 57"/>
                    <a:gd name="T101" fmla="*/ 20 h 40"/>
                    <a:gd name="T102" fmla="*/ 19 w 57"/>
                    <a:gd name="T103" fmla="*/ 24 h 40"/>
                    <a:gd name="T104" fmla="*/ 15 w 57"/>
                    <a:gd name="T105" fmla="*/ 24 h 40"/>
                    <a:gd name="T106" fmla="*/ 11 w 57"/>
                    <a:gd name="T107" fmla="*/ 24 h 40"/>
                    <a:gd name="T108" fmla="*/ 7 w 57"/>
                    <a:gd name="T109" fmla="*/ 24 h 40"/>
                    <a:gd name="T110" fmla="*/ 4 w 57"/>
                    <a:gd name="T111" fmla="*/ 24 h 40"/>
                    <a:gd name="T112" fmla="*/ 4 w 57"/>
                    <a:gd name="T113" fmla="*/ 20 h 40"/>
                    <a:gd name="T114" fmla="*/ 0 w 57"/>
                    <a:gd name="T115" fmla="*/ 16 h 40"/>
                    <a:gd name="T116" fmla="*/ 0 w 57"/>
                    <a:gd name="T117" fmla="*/ 12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57" h="40">
                      <a:moveTo>
                        <a:pt x="0" y="12"/>
                      </a:moveTo>
                      <a:lnTo>
                        <a:pt x="0" y="8"/>
                      </a:lnTo>
                      <a:lnTo>
                        <a:pt x="4" y="8"/>
                      </a:lnTo>
                      <a:lnTo>
                        <a:pt x="4" y="4"/>
                      </a:lnTo>
                      <a:lnTo>
                        <a:pt x="7" y="4"/>
                      </a:lnTo>
                      <a:lnTo>
                        <a:pt x="11" y="4"/>
                      </a:lnTo>
                      <a:lnTo>
                        <a:pt x="15" y="4"/>
                      </a:lnTo>
                      <a:lnTo>
                        <a:pt x="15" y="8"/>
                      </a:lnTo>
                      <a:lnTo>
                        <a:pt x="15" y="4"/>
                      </a:lnTo>
                      <a:lnTo>
                        <a:pt x="15" y="8"/>
                      </a:lnTo>
                      <a:lnTo>
                        <a:pt x="19" y="8"/>
                      </a:lnTo>
                      <a:lnTo>
                        <a:pt x="19" y="4"/>
                      </a:lnTo>
                      <a:lnTo>
                        <a:pt x="23" y="4"/>
                      </a:lnTo>
                      <a:lnTo>
                        <a:pt x="27" y="4"/>
                      </a:lnTo>
                      <a:lnTo>
                        <a:pt x="27" y="0"/>
                      </a:lnTo>
                      <a:lnTo>
                        <a:pt x="30" y="4"/>
                      </a:lnTo>
                      <a:lnTo>
                        <a:pt x="34" y="4"/>
                      </a:lnTo>
                      <a:lnTo>
                        <a:pt x="34" y="0"/>
                      </a:lnTo>
                      <a:lnTo>
                        <a:pt x="38" y="0"/>
                      </a:lnTo>
                      <a:lnTo>
                        <a:pt x="38" y="4"/>
                      </a:lnTo>
                      <a:lnTo>
                        <a:pt x="42" y="4"/>
                      </a:lnTo>
                      <a:lnTo>
                        <a:pt x="46" y="4"/>
                      </a:lnTo>
                      <a:lnTo>
                        <a:pt x="50" y="8"/>
                      </a:lnTo>
                      <a:lnTo>
                        <a:pt x="53" y="8"/>
                      </a:lnTo>
                      <a:lnTo>
                        <a:pt x="50" y="12"/>
                      </a:lnTo>
                      <a:lnTo>
                        <a:pt x="50" y="16"/>
                      </a:lnTo>
                      <a:lnTo>
                        <a:pt x="50" y="20"/>
                      </a:lnTo>
                      <a:lnTo>
                        <a:pt x="53" y="24"/>
                      </a:lnTo>
                      <a:lnTo>
                        <a:pt x="57" y="24"/>
                      </a:lnTo>
                      <a:lnTo>
                        <a:pt x="57" y="28"/>
                      </a:lnTo>
                      <a:lnTo>
                        <a:pt x="53" y="28"/>
                      </a:lnTo>
                      <a:lnTo>
                        <a:pt x="53" y="32"/>
                      </a:lnTo>
                      <a:lnTo>
                        <a:pt x="50" y="32"/>
                      </a:lnTo>
                      <a:lnTo>
                        <a:pt x="50" y="36"/>
                      </a:lnTo>
                      <a:lnTo>
                        <a:pt x="50" y="40"/>
                      </a:lnTo>
                      <a:lnTo>
                        <a:pt x="46" y="40"/>
                      </a:lnTo>
                      <a:lnTo>
                        <a:pt x="46" y="36"/>
                      </a:lnTo>
                      <a:lnTo>
                        <a:pt x="42" y="36"/>
                      </a:lnTo>
                      <a:lnTo>
                        <a:pt x="46" y="36"/>
                      </a:lnTo>
                      <a:lnTo>
                        <a:pt x="42" y="36"/>
                      </a:lnTo>
                      <a:lnTo>
                        <a:pt x="42" y="32"/>
                      </a:lnTo>
                      <a:lnTo>
                        <a:pt x="38" y="32"/>
                      </a:lnTo>
                      <a:lnTo>
                        <a:pt x="34" y="32"/>
                      </a:lnTo>
                      <a:lnTo>
                        <a:pt x="34" y="28"/>
                      </a:lnTo>
                      <a:lnTo>
                        <a:pt x="30" y="28"/>
                      </a:lnTo>
                      <a:lnTo>
                        <a:pt x="30" y="32"/>
                      </a:lnTo>
                      <a:lnTo>
                        <a:pt x="30" y="28"/>
                      </a:lnTo>
                      <a:lnTo>
                        <a:pt x="30" y="24"/>
                      </a:lnTo>
                      <a:lnTo>
                        <a:pt x="27" y="24"/>
                      </a:lnTo>
                      <a:lnTo>
                        <a:pt x="23" y="20"/>
                      </a:lnTo>
                      <a:lnTo>
                        <a:pt x="19" y="20"/>
                      </a:lnTo>
                      <a:lnTo>
                        <a:pt x="19" y="24"/>
                      </a:lnTo>
                      <a:lnTo>
                        <a:pt x="15" y="24"/>
                      </a:lnTo>
                      <a:lnTo>
                        <a:pt x="11" y="24"/>
                      </a:lnTo>
                      <a:lnTo>
                        <a:pt x="7" y="24"/>
                      </a:lnTo>
                      <a:lnTo>
                        <a:pt x="4" y="24"/>
                      </a:lnTo>
                      <a:lnTo>
                        <a:pt x="4" y="20"/>
                      </a:lnTo>
                      <a:lnTo>
                        <a:pt x="0" y="16"/>
                      </a:lnTo>
                      <a:lnTo>
                        <a:pt x="0" y="12"/>
                      </a:lnTo>
                      <a:close/>
                    </a:path>
                  </a:pathLst>
                </a:custGeom>
                <a:noFill/>
                <a:ln w="3175">
                  <a:solidFill>
                    <a:sysClr val="window" lastClr="FFFFFF">
                      <a:lumMod val="65000"/>
                    </a:sysClr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s-PE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901" name="Freeform 92">
                  <a:extLst>
                    <a:ext uri="{FF2B5EF4-FFF2-40B4-BE49-F238E27FC236}">
                      <a16:creationId xmlns:a16="http://schemas.microsoft.com/office/drawing/2014/main" id="{7AC984CC-E05C-0FF1-AAAD-9859C0047B9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3" y="1190"/>
                  <a:ext cx="29" cy="28"/>
                </a:xfrm>
                <a:custGeom>
                  <a:avLst/>
                  <a:gdLst>
                    <a:gd name="T0" fmla="*/ 3 w 30"/>
                    <a:gd name="T1" fmla="*/ 4 h 28"/>
                    <a:gd name="T2" fmla="*/ 7 w 30"/>
                    <a:gd name="T3" fmla="*/ 4 h 28"/>
                    <a:gd name="T4" fmla="*/ 7 w 30"/>
                    <a:gd name="T5" fmla="*/ 0 h 28"/>
                    <a:gd name="T6" fmla="*/ 11 w 30"/>
                    <a:gd name="T7" fmla="*/ 0 h 28"/>
                    <a:gd name="T8" fmla="*/ 11 w 30"/>
                    <a:gd name="T9" fmla="*/ 4 h 28"/>
                    <a:gd name="T10" fmla="*/ 15 w 30"/>
                    <a:gd name="T11" fmla="*/ 4 h 28"/>
                    <a:gd name="T12" fmla="*/ 19 w 30"/>
                    <a:gd name="T13" fmla="*/ 4 h 28"/>
                    <a:gd name="T14" fmla="*/ 23 w 30"/>
                    <a:gd name="T15" fmla="*/ 4 h 28"/>
                    <a:gd name="T16" fmla="*/ 23 w 30"/>
                    <a:gd name="T17" fmla="*/ 8 h 28"/>
                    <a:gd name="T18" fmla="*/ 26 w 30"/>
                    <a:gd name="T19" fmla="*/ 8 h 28"/>
                    <a:gd name="T20" fmla="*/ 30 w 30"/>
                    <a:gd name="T21" fmla="*/ 8 h 28"/>
                    <a:gd name="T22" fmla="*/ 30 w 30"/>
                    <a:gd name="T23" fmla="*/ 12 h 28"/>
                    <a:gd name="T24" fmla="*/ 26 w 30"/>
                    <a:gd name="T25" fmla="*/ 12 h 28"/>
                    <a:gd name="T26" fmla="*/ 23 w 30"/>
                    <a:gd name="T27" fmla="*/ 12 h 28"/>
                    <a:gd name="T28" fmla="*/ 23 w 30"/>
                    <a:gd name="T29" fmla="*/ 16 h 28"/>
                    <a:gd name="T30" fmla="*/ 23 w 30"/>
                    <a:gd name="T31" fmla="*/ 20 h 28"/>
                    <a:gd name="T32" fmla="*/ 19 w 30"/>
                    <a:gd name="T33" fmla="*/ 20 h 28"/>
                    <a:gd name="T34" fmla="*/ 15 w 30"/>
                    <a:gd name="T35" fmla="*/ 20 h 28"/>
                    <a:gd name="T36" fmla="*/ 15 w 30"/>
                    <a:gd name="T37" fmla="*/ 24 h 28"/>
                    <a:gd name="T38" fmla="*/ 15 w 30"/>
                    <a:gd name="T39" fmla="*/ 28 h 28"/>
                    <a:gd name="T40" fmla="*/ 11 w 30"/>
                    <a:gd name="T41" fmla="*/ 28 h 28"/>
                    <a:gd name="T42" fmla="*/ 11 w 30"/>
                    <a:gd name="T43" fmla="*/ 24 h 28"/>
                    <a:gd name="T44" fmla="*/ 11 w 30"/>
                    <a:gd name="T45" fmla="*/ 28 h 28"/>
                    <a:gd name="T46" fmla="*/ 11 w 30"/>
                    <a:gd name="T47" fmla="*/ 24 h 28"/>
                    <a:gd name="T48" fmla="*/ 7 w 30"/>
                    <a:gd name="T49" fmla="*/ 24 h 28"/>
                    <a:gd name="T50" fmla="*/ 7 w 30"/>
                    <a:gd name="T51" fmla="*/ 20 h 28"/>
                    <a:gd name="T52" fmla="*/ 3 w 30"/>
                    <a:gd name="T53" fmla="*/ 20 h 28"/>
                    <a:gd name="T54" fmla="*/ 0 w 30"/>
                    <a:gd name="T55" fmla="*/ 16 h 28"/>
                    <a:gd name="T56" fmla="*/ 0 w 30"/>
                    <a:gd name="T57" fmla="*/ 12 h 28"/>
                    <a:gd name="T58" fmla="*/ 0 w 30"/>
                    <a:gd name="T59" fmla="*/ 8 h 28"/>
                    <a:gd name="T60" fmla="*/ 3 w 30"/>
                    <a:gd name="T61" fmla="*/ 4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30" h="28">
                      <a:moveTo>
                        <a:pt x="3" y="4"/>
                      </a:moveTo>
                      <a:lnTo>
                        <a:pt x="7" y="4"/>
                      </a:lnTo>
                      <a:lnTo>
                        <a:pt x="7" y="0"/>
                      </a:lnTo>
                      <a:lnTo>
                        <a:pt x="11" y="0"/>
                      </a:lnTo>
                      <a:lnTo>
                        <a:pt x="11" y="4"/>
                      </a:lnTo>
                      <a:lnTo>
                        <a:pt x="15" y="4"/>
                      </a:lnTo>
                      <a:lnTo>
                        <a:pt x="19" y="4"/>
                      </a:lnTo>
                      <a:lnTo>
                        <a:pt x="23" y="4"/>
                      </a:lnTo>
                      <a:lnTo>
                        <a:pt x="23" y="8"/>
                      </a:lnTo>
                      <a:lnTo>
                        <a:pt x="26" y="8"/>
                      </a:lnTo>
                      <a:lnTo>
                        <a:pt x="30" y="8"/>
                      </a:lnTo>
                      <a:lnTo>
                        <a:pt x="30" y="12"/>
                      </a:lnTo>
                      <a:lnTo>
                        <a:pt x="26" y="12"/>
                      </a:lnTo>
                      <a:lnTo>
                        <a:pt x="23" y="12"/>
                      </a:lnTo>
                      <a:lnTo>
                        <a:pt x="23" y="16"/>
                      </a:lnTo>
                      <a:lnTo>
                        <a:pt x="23" y="20"/>
                      </a:lnTo>
                      <a:lnTo>
                        <a:pt x="19" y="20"/>
                      </a:lnTo>
                      <a:lnTo>
                        <a:pt x="15" y="20"/>
                      </a:lnTo>
                      <a:lnTo>
                        <a:pt x="15" y="24"/>
                      </a:lnTo>
                      <a:lnTo>
                        <a:pt x="15" y="28"/>
                      </a:lnTo>
                      <a:lnTo>
                        <a:pt x="11" y="28"/>
                      </a:lnTo>
                      <a:lnTo>
                        <a:pt x="11" y="24"/>
                      </a:lnTo>
                      <a:lnTo>
                        <a:pt x="11" y="28"/>
                      </a:lnTo>
                      <a:lnTo>
                        <a:pt x="11" y="24"/>
                      </a:lnTo>
                      <a:lnTo>
                        <a:pt x="7" y="24"/>
                      </a:lnTo>
                      <a:lnTo>
                        <a:pt x="7" y="20"/>
                      </a:lnTo>
                      <a:lnTo>
                        <a:pt x="3" y="20"/>
                      </a:lnTo>
                      <a:lnTo>
                        <a:pt x="0" y="16"/>
                      </a:lnTo>
                      <a:lnTo>
                        <a:pt x="0" y="12"/>
                      </a:lnTo>
                      <a:lnTo>
                        <a:pt x="0" y="8"/>
                      </a:lnTo>
                      <a:lnTo>
                        <a:pt x="3" y="4"/>
                      </a:lnTo>
                      <a:close/>
                    </a:path>
                  </a:pathLst>
                </a:custGeom>
                <a:noFill/>
                <a:ln w="3175">
                  <a:solidFill>
                    <a:sysClr val="window" lastClr="FFFFFF">
                      <a:lumMod val="65000"/>
                    </a:sysClr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s-PE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902" name="Freeform 93">
                  <a:extLst>
                    <a:ext uri="{FF2B5EF4-FFF2-40B4-BE49-F238E27FC236}">
                      <a16:creationId xmlns:a16="http://schemas.microsoft.com/office/drawing/2014/main" id="{D1BFE7A7-390B-86D1-0C36-A61AF3E9E7C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6" y="1194"/>
                  <a:ext cx="76" cy="52"/>
                </a:xfrm>
                <a:custGeom>
                  <a:avLst/>
                  <a:gdLst>
                    <a:gd name="T0" fmla="*/ 34 w 76"/>
                    <a:gd name="T1" fmla="*/ 0 h 53"/>
                    <a:gd name="T2" fmla="*/ 42 w 76"/>
                    <a:gd name="T3" fmla="*/ 0 h 53"/>
                    <a:gd name="T4" fmla="*/ 46 w 76"/>
                    <a:gd name="T5" fmla="*/ 4 h 53"/>
                    <a:gd name="T6" fmla="*/ 50 w 76"/>
                    <a:gd name="T7" fmla="*/ 12 h 53"/>
                    <a:gd name="T8" fmla="*/ 53 w 76"/>
                    <a:gd name="T9" fmla="*/ 16 h 53"/>
                    <a:gd name="T10" fmla="*/ 61 w 76"/>
                    <a:gd name="T11" fmla="*/ 16 h 53"/>
                    <a:gd name="T12" fmla="*/ 65 w 76"/>
                    <a:gd name="T13" fmla="*/ 12 h 53"/>
                    <a:gd name="T14" fmla="*/ 73 w 76"/>
                    <a:gd name="T15" fmla="*/ 16 h 53"/>
                    <a:gd name="T16" fmla="*/ 76 w 76"/>
                    <a:gd name="T17" fmla="*/ 20 h 53"/>
                    <a:gd name="T18" fmla="*/ 73 w 76"/>
                    <a:gd name="T19" fmla="*/ 28 h 53"/>
                    <a:gd name="T20" fmla="*/ 65 w 76"/>
                    <a:gd name="T21" fmla="*/ 28 h 53"/>
                    <a:gd name="T22" fmla="*/ 57 w 76"/>
                    <a:gd name="T23" fmla="*/ 32 h 53"/>
                    <a:gd name="T24" fmla="*/ 53 w 76"/>
                    <a:gd name="T25" fmla="*/ 36 h 53"/>
                    <a:gd name="T26" fmla="*/ 50 w 76"/>
                    <a:gd name="T27" fmla="*/ 32 h 53"/>
                    <a:gd name="T28" fmla="*/ 46 w 76"/>
                    <a:gd name="T29" fmla="*/ 36 h 53"/>
                    <a:gd name="T30" fmla="*/ 42 w 76"/>
                    <a:gd name="T31" fmla="*/ 40 h 53"/>
                    <a:gd name="T32" fmla="*/ 38 w 76"/>
                    <a:gd name="T33" fmla="*/ 36 h 53"/>
                    <a:gd name="T34" fmla="*/ 38 w 76"/>
                    <a:gd name="T35" fmla="*/ 28 h 53"/>
                    <a:gd name="T36" fmla="*/ 42 w 76"/>
                    <a:gd name="T37" fmla="*/ 32 h 53"/>
                    <a:gd name="T38" fmla="*/ 38 w 76"/>
                    <a:gd name="T39" fmla="*/ 28 h 53"/>
                    <a:gd name="T40" fmla="*/ 38 w 76"/>
                    <a:gd name="T41" fmla="*/ 20 h 53"/>
                    <a:gd name="T42" fmla="*/ 34 w 76"/>
                    <a:gd name="T43" fmla="*/ 24 h 53"/>
                    <a:gd name="T44" fmla="*/ 30 w 76"/>
                    <a:gd name="T45" fmla="*/ 28 h 53"/>
                    <a:gd name="T46" fmla="*/ 23 w 76"/>
                    <a:gd name="T47" fmla="*/ 28 h 53"/>
                    <a:gd name="T48" fmla="*/ 19 w 76"/>
                    <a:gd name="T49" fmla="*/ 32 h 53"/>
                    <a:gd name="T50" fmla="*/ 15 w 76"/>
                    <a:gd name="T51" fmla="*/ 36 h 53"/>
                    <a:gd name="T52" fmla="*/ 19 w 76"/>
                    <a:gd name="T53" fmla="*/ 44 h 53"/>
                    <a:gd name="T54" fmla="*/ 15 w 76"/>
                    <a:gd name="T55" fmla="*/ 49 h 53"/>
                    <a:gd name="T56" fmla="*/ 15 w 76"/>
                    <a:gd name="T57" fmla="*/ 49 h 53"/>
                    <a:gd name="T58" fmla="*/ 11 w 76"/>
                    <a:gd name="T59" fmla="*/ 53 h 53"/>
                    <a:gd name="T60" fmla="*/ 7 w 76"/>
                    <a:gd name="T61" fmla="*/ 49 h 53"/>
                    <a:gd name="T62" fmla="*/ 7 w 76"/>
                    <a:gd name="T63" fmla="*/ 49 h 53"/>
                    <a:gd name="T64" fmla="*/ 3 w 76"/>
                    <a:gd name="T65" fmla="*/ 44 h 53"/>
                    <a:gd name="T66" fmla="*/ 3 w 76"/>
                    <a:gd name="T67" fmla="*/ 36 h 53"/>
                    <a:gd name="T68" fmla="*/ 7 w 76"/>
                    <a:gd name="T69" fmla="*/ 32 h 53"/>
                    <a:gd name="T70" fmla="*/ 7 w 76"/>
                    <a:gd name="T71" fmla="*/ 32 h 53"/>
                    <a:gd name="T72" fmla="*/ 3 w 76"/>
                    <a:gd name="T73" fmla="*/ 28 h 53"/>
                    <a:gd name="T74" fmla="*/ 7 w 76"/>
                    <a:gd name="T75" fmla="*/ 24 h 53"/>
                    <a:gd name="T76" fmla="*/ 3 w 76"/>
                    <a:gd name="T77" fmla="*/ 20 h 53"/>
                    <a:gd name="T78" fmla="*/ 0 w 76"/>
                    <a:gd name="T79" fmla="*/ 16 h 53"/>
                    <a:gd name="T80" fmla="*/ 3 w 76"/>
                    <a:gd name="T81" fmla="*/ 12 h 53"/>
                    <a:gd name="T82" fmla="*/ 7 w 76"/>
                    <a:gd name="T83" fmla="*/ 8 h 53"/>
                    <a:gd name="T84" fmla="*/ 11 w 76"/>
                    <a:gd name="T85" fmla="*/ 4 h 53"/>
                    <a:gd name="T86" fmla="*/ 19 w 76"/>
                    <a:gd name="T87" fmla="*/ 4 h 53"/>
                    <a:gd name="T88" fmla="*/ 23 w 76"/>
                    <a:gd name="T89" fmla="*/ 0 h 53"/>
                    <a:gd name="T90" fmla="*/ 30 w 76"/>
                    <a:gd name="T91" fmla="*/ 0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76" h="53">
                      <a:moveTo>
                        <a:pt x="30" y="0"/>
                      </a:moveTo>
                      <a:lnTo>
                        <a:pt x="34" y="0"/>
                      </a:lnTo>
                      <a:lnTo>
                        <a:pt x="38" y="0"/>
                      </a:lnTo>
                      <a:lnTo>
                        <a:pt x="42" y="0"/>
                      </a:lnTo>
                      <a:lnTo>
                        <a:pt x="46" y="0"/>
                      </a:lnTo>
                      <a:lnTo>
                        <a:pt x="46" y="4"/>
                      </a:lnTo>
                      <a:lnTo>
                        <a:pt x="46" y="8"/>
                      </a:lnTo>
                      <a:lnTo>
                        <a:pt x="50" y="12"/>
                      </a:lnTo>
                      <a:lnTo>
                        <a:pt x="50" y="16"/>
                      </a:lnTo>
                      <a:lnTo>
                        <a:pt x="53" y="16"/>
                      </a:lnTo>
                      <a:lnTo>
                        <a:pt x="57" y="16"/>
                      </a:lnTo>
                      <a:lnTo>
                        <a:pt x="61" y="16"/>
                      </a:lnTo>
                      <a:lnTo>
                        <a:pt x="65" y="16"/>
                      </a:lnTo>
                      <a:lnTo>
                        <a:pt x="65" y="12"/>
                      </a:lnTo>
                      <a:lnTo>
                        <a:pt x="69" y="12"/>
                      </a:lnTo>
                      <a:lnTo>
                        <a:pt x="73" y="16"/>
                      </a:lnTo>
                      <a:lnTo>
                        <a:pt x="76" y="16"/>
                      </a:lnTo>
                      <a:lnTo>
                        <a:pt x="76" y="20"/>
                      </a:lnTo>
                      <a:lnTo>
                        <a:pt x="73" y="24"/>
                      </a:lnTo>
                      <a:lnTo>
                        <a:pt x="73" y="28"/>
                      </a:lnTo>
                      <a:lnTo>
                        <a:pt x="69" y="28"/>
                      </a:lnTo>
                      <a:lnTo>
                        <a:pt x="65" y="28"/>
                      </a:lnTo>
                      <a:lnTo>
                        <a:pt x="61" y="28"/>
                      </a:lnTo>
                      <a:lnTo>
                        <a:pt x="57" y="32"/>
                      </a:lnTo>
                      <a:lnTo>
                        <a:pt x="57" y="36"/>
                      </a:lnTo>
                      <a:lnTo>
                        <a:pt x="53" y="36"/>
                      </a:lnTo>
                      <a:lnTo>
                        <a:pt x="50" y="36"/>
                      </a:lnTo>
                      <a:lnTo>
                        <a:pt x="50" y="32"/>
                      </a:lnTo>
                      <a:lnTo>
                        <a:pt x="46" y="32"/>
                      </a:lnTo>
                      <a:lnTo>
                        <a:pt x="46" y="36"/>
                      </a:lnTo>
                      <a:lnTo>
                        <a:pt x="46" y="40"/>
                      </a:lnTo>
                      <a:lnTo>
                        <a:pt x="42" y="40"/>
                      </a:lnTo>
                      <a:lnTo>
                        <a:pt x="38" y="40"/>
                      </a:lnTo>
                      <a:lnTo>
                        <a:pt x="38" y="36"/>
                      </a:lnTo>
                      <a:lnTo>
                        <a:pt x="38" y="32"/>
                      </a:lnTo>
                      <a:lnTo>
                        <a:pt x="38" y="28"/>
                      </a:lnTo>
                      <a:lnTo>
                        <a:pt x="42" y="28"/>
                      </a:lnTo>
                      <a:lnTo>
                        <a:pt x="42" y="32"/>
                      </a:lnTo>
                      <a:lnTo>
                        <a:pt x="42" y="28"/>
                      </a:lnTo>
                      <a:lnTo>
                        <a:pt x="38" y="28"/>
                      </a:lnTo>
                      <a:lnTo>
                        <a:pt x="38" y="24"/>
                      </a:lnTo>
                      <a:lnTo>
                        <a:pt x="38" y="20"/>
                      </a:lnTo>
                      <a:lnTo>
                        <a:pt x="34" y="20"/>
                      </a:lnTo>
                      <a:lnTo>
                        <a:pt x="34" y="24"/>
                      </a:lnTo>
                      <a:lnTo>
                        <a:pt x="30" y="24"/>
                      </a:lnTo>
                      <a:lnTo>
                        <a:pt x="30" y="28"/>
                      </a:lnTo>
                      <a:lnTo>
                        <a:pt x="27" y="28"/>
                      </a:lnTo>
                      <a:lnTo>
                        <a:pt x="23" y="28"/>
                      </a:lnTo>
                      <a:lnTo>
                        <a:pt x="23" y="32"/>
                      </a:lnTo>
                      <a:lnTo>
                        <a:pt x="19" y="32"/>
                      </a:lnTo>
                      <a:lnTo>
                        <a:pt x="15" y="32"/>
                      </a:lnTo>
                      <a:lnTo>
                        <a:pt x="15" y="36"/>
                      </a:lnTo>
                      <a:lnTo>
                        <a:pt x="19" y="40"/>
                      </a:lnTo>
                      <a:lnTo>
                        <a:pt x="19" y="44"/>
                      </a:lnTo>
                      <a:lnTo>
                        <a:pt x="15" y="44"/>
                      </a:lnTo>
                      <a:lnTo>
                        <a:pt x="15" y="49"/>
                      </a:lnTo>
                      <a:lnTo>
                        <a:pt x="15" y="44"/>
                      </a:lnTo>
                      <a:lnTo>
                        <a:pt x="15" y="49"/>
                      </a:lnTo>
                      <a:lnTo>
                        <a:pt x="11" y="49"/>
                      </a:lnTo>
                      <a:lnTo>
                        <a:pt x="11" y="53"/>
                      </a:lnTo>
                      <a:lnTo>
                        <a:pt x="7" y="53"/>
                      </a:lnTo>
                      <a:lnTo>
                        <a:pt x="7" y="49"/>
                      </a:lnTo>
                      <a:lnTo>
                        <a:pt x="11" y="49"/>
                      </a:lnTo>
                      <a:lnTo>
                        <a:pt x="7" y="49"/>
                      </a:lnTo>
                      <a:lnTo>
                        <a:pt x="7" y="44"/>
                      </a:lnTo>
                      <a:lnTo>
                        <a:pt x="3" y="44"/>
                      </a:lnTo>
                      <a:lnTo>
                        <a:pt x="3" y="40"/>
                      </a:lnTo>
                      <a:lnTo>
                        <a:pt x="3" y="36"/>
                      </a:lnTo>
                      <a:lnTo>
                        <a:pt x="3" y="32"/>
                      </a:lnTo>
                      <a:lnTo>
                        <a:pt x="7" y="32"/>
                      </a:lnTo>
                      <a:lnTo>
                        <a:pt x="3" y="32"/>
                      </a:lnTo>
                      <a:lnTo>
                        <a:pt x="7" y="32"/>
                      </a:lnTo>
                      <a:lnTo>
                        <a:pt x="3" y="32"/>
                      </a:lnTo>
                      <a:lnTo>
                        <a:pt x="3" y="28"/>
                      </a:lnTo>
                      <a:lnTo>
                        <a:pt x="7" y="28"/>
                      </a:lnTo>
                      <a:lnTo>
                        <a:pt x="7" y="24"/>
                      </a:lnTo>
                      <a:lnTo>
                        <a:pt x="3" y="24"/>
                      </a:lnTo>
                      <a:lnTo>
                        <a:pt x="3" y="20"/>
                      </a:lnTo>
                      <a:lnTo>
                        <a:pt x="0" y="20"/>
                      </a:lnTo>
                      <a:lnTo>
                        <a:pt x="0" y="16"/>
                      </a:lnTo>
                      <a:lnTo>
                        <a:pt x="3" y="16"/>
                      </a:lnTo>
                      <a:lnTo>
                        <a:pt x="3" y="12"/>
                      </a:lnTo>
                      <a:lnTo>
                        <a:pt x="3" y="8"/>
                      </a:lnTo>
                      <a:lnTo>
                        <a:pt x="7" y="8"/>
                      </a:lnTo>
                      <a:lnTo>
                        <a:pt x="11" y="8"/>
                      </a:lnTo>
                      <a:lnTo>
                        <a:pt x="11" y="4"/>
                      </a:lnTo>
                      <a:lnTo>
                        <a:pt x="15" y="4"/>
                      </a:lnTo>
                      <a:lnTo>
                        <a:pt x="19" y="4"/>
                      </a:lnTo>
                      <a:lnTo>
                        <a:pt x="19" y="0"/>
                      </a:lnTo>
                      <a:lnTo>
                        <a:pt x="23" y="0"/>
                      </a:lnTo>
                      <a:lnTo>
                        <a:pt x="27" y="0"/>
                      </a:lnTo>
                      <a:lnTo>
                        <a:pt x="30" y="0"/>
                      </a:lnTo>
                      <a:close/>
                    </a:path>
                  </a:pathLst>
                </a:custGeom>
                <a:noFill/>
                <a:ln w="3175">
                  <a:solidFill>
                    <a:sysClr val="window" lastClr="FFFFFF">
                      <a:lumMod val="65000"/>
                    </a:sysClr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s-PE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903" name="Freeform 94">
                  <a:extLst>
                    <a:ext uri="{FF2B5EF4-FFF2-40B4-BE49-F238E27FC236}">
                      <a16:creationId xmlns:a16="http://schemas.microsoft.com/office/drawing/2014/main" id="{F866BD06-4BB5-8428-CB93-BA25C2FA6FF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6" y="1194"/>
                  <a:ext cx="99" cy="49"/>
                </a:xfrm>
                <a:custGeom>
                  <a:avLst/>
                  <a:gdLst>
                    <a:gd name="T0" fmla="*/ 8 w 100"/>
                    <a:gd name="T1" fmla="*/ 4 h 49"/>
                    <a:gd name="T2" fmla="*/ 16 w 100"/>
                    <a:gd name="T3" fmla="*/ 4 h 49"/>
                    <a:gd name="T4" fmla="*/ 35 w 100"/>
                    <a:gd name="T5" fmla="*/ 4 h 49"/>
                    <a:gd name="T6" fmla="*/ 42 w 100"/>
                    <a:gd name="T7" fmla="*/ 4 h 49"/>
                    <a:gd name="T8" fmla="*/ 46 w 100"/>
                    <a:gd name="T9" fmla="*/ 0 h 49"/>
                    <a:gd name="T10" fmla="*/ 50 w 100"/>
                    <a:gd name="T11" fmla="*/ 4 h 49"/>
                    <a:gd name="T12" fmla="*/ 54 w 100"/>
                    <a:gd name="T13" fmla="*/ 8 h 49"/>
                    <a:gd name="T14" fmla="*/ 58 w 100"/>
                    <a:gd name="T15" fmla="*/ 16 h 49"/>
                    <a:gd name="T16" fmla="*/ 65 w 100"/>
                    <a:gd name="T17" fmla="*/ 16 h 49"/>
                    <a:gd name="T18" fmla="*/ 73 w 100"/>
                    <a:gd name="T19" fmla="*/ 16 h 49"/>
                    <a:gd name="T20" fmla="*/ 77 w 100"/>
                    <a:gd name="T21" fmla="*/ 12 h 49"/>
                    <a:gd name="T22" fmla="*/ 77 w 100"/>
                    <a:gd name="T23" fmla="*/ 12 h 49"/>
                    <a:gd name="T24" fmla="*/ 81 w 100"/>
                    <a:gd name="T25" fmla="*/ 8 h 49"/>
                    <a:gd name="T26" fmla="*/ 85 w 100"/>
                    <a:gd name="T27" fmla="*/ 12 h 49"/>
                    <a:gd name="T28" fmla="*/ 88 w 100"/>
                    <a:gd name="T29" fmla="*/ 16 h 49"/>
                    <a:gd name="T30" fmla="*/ 96 w 100"/>
                    <a:gd name="T31" fmla="*/ 20 h 49"/>
                    <a:gd name="T32" fmla="*/ 96 w 100"/>
                    <a:gd name="T33" fmla="*/ 28 h 49"/>
                    <a:gd name="T34" fmla="*/ 96 w 100"/>
                    <a:gd name="T35" fmla="*/ 28 h 49"/>
                    <a:gd name="T36" fmla="*/ 100 w 100"/>
                    <a:gd name="T37" fmla="*/ 32 h 49"/>
                    <a:gd name="T38" fmla="*/ 77 w 100"/>
                    <a:gd name="T39" fmla="*/ 40 h 49"/>
                    <a:gd name="T40" fmla="*/ 62 w 100"/>
                    <a:gd name="T41" fmla="*/ 44 h 49"/>
                    <a:gd name="T42" fmla="*/ 50 w 100"/>
                    <a:gd name="T43" fmla="*/ 44 h 49"/>
                    <a:gd name="T44" fmla="*/ 23 w 100"/>
                    <a:gd name="T45" fmla="*/ 49 h 49"/>
                    <a:gd name="T46" fmla="*/ 19 w 100"/>
                    <a:gd name="T47" fmla="*/ 44 h 49"/>
                    <a:gd name="T48" fmla="*/ 16 w 100"/>
                    <a:gd name="T49" fmla="*/ 40 h 49"/>
                    <a:gd name="T50" fmla="*/ 12 w 100"/>
                    <a:gd name="T51" fmla="*/ 36 h 49"/>
                    <a:gd name="T52" fmla="*/ 8 w 100"/>
                    <a:gd name="T53" fmla="*/ 32 h 49"/>
                    <a:gd name="T54" fmla="*/ 4 w 100"/>
                    <a:gd name="T55" fmla="*/ 28 h 49"/>
                    <a:gd name="T56" fmla="*/ 0 w 100"/>
                    <a:gd name="T57" fmla="*/ 24 h 49"/>
                    <a:gd name="T58" fmla="*/ 4 w 100"/>
                    <a:gd name="T59" fmla="*/ 20 h 49"/>
                    <a:gd name="T60" fmla="*/ 4 w 100"/>
                    <a:gd name="T61" fmla="*/ 12 h 49"/>
                    <a:gd name="T62" fmla="*/ 8 w 100"/>
                    <a:gd name="T63" fmla="*/ 8 h 49"/>
                    <a:gd name="T64" fmla="*/ 8 w 100"/>
                    <a:gd name="T65" fmla="*/ 0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100" h="49">
                      <a:moveTo>
                        <a:pt x="8" y="0"/>
                      </a:moveTo>
                      <a:lnTo>
                        <a:pt x="8" y="4"/>
                      </a:lnTo>
                      <a:lnTo>
                        <a:pt x="12" y="4"/>
                      </a:lnTo>
                      <a:lnTo>
                        <a:pt x="16" y="4"/>
                      </a:lnTo>
                      <a:lnTo>
                        <a:pt x="19" y="4"/>
                      </a:lnTo>
                      <a:lnTo>
                        <a:pt x="35" y="4"/>
                      </a:lnTo>
                      <a:lnTo>
                        <a:pt x="39" y="4"/>
                      </a:lnTo>
                      <a:lnTo>
                        <a:pt x="42" y="4"/>
                      </a:lnTo>
                      <a:lnTo>
                        <a:pt x="46" y="4"/>
                      </a:lnTo>
                      <a:lnTo>
                        <a:pt x="46" y="0"/>
                      </a:lnTo>
                      <a:lnTo>
                        <a:pt x="46" y="4"/>
                      </a:lnTo>
                      <a:lnTo>
                        <a:pt x="50" y="4"/>
                      </a:lnTo>
                      <a:lnTo>
                        <a:pt x="50" y="8"/>
                      </a:lnTo>
                      <a:lnTo>
                        <a:pt x="54" y="8"/>
                      </a:lnTo>
                      <a:lnTo>
                        <a:pt x="58" y="12"/>
                      </a:lnTo>
                      <a:lnTo>
                        <a:pt x="58" y="16"/>
                      </a:lnTo>
                      <a:lnTo>
                        <a:pt x="62" y="16"/>
                      </a:lnTo>
                      <a:lnTo>
                        <a:pt x="65" y="16"/>
                      </a:lnTo>
                      <a:lnTo>
                        <a:pt x="69" y="16"/>
                      </a:lnTo>
                      <a:lnTo>
                        <a:pt x="73" y="16"/>
                      </a:lnTo>
                      <a:lnTo>
                        <a:pt x="77" y="16"/>
                      </a:lnTo>
                      <a:lnTo>
                        <a:pt x="77" y="12"/>
                      </a:lnTo>
                      <a:lnTo>
                        <a:pt x="81" y="12"/>
                      </a:lnTo>
                      <a:lnTo>
                        <a:pt x="77" y="12"/>
                      </a:lnTo>
                      <a:lnTo>
                        <a:pt x="81" y="12"/>
                      </a:lnTo>
                      <a:lnTo>
                        <a:pt x="81" y="8"/>
                      </a:lnTo>
                      <a:lnTo>
                        <a:pt x="85" y="8"/>
                      </a:lnTo>
                      <a:lnTo>
                        <a:pt x="85" y="12"/>
                      </a:lnTo>
                      <a:lnTo>
                        <a:pt x="88" y="12"/>
                      </a:lnTo>
                      <a:lnTo>
                        <a:pt x="88" y="16"/>
                      </a:lnTo>
                      <a:lnTo>
                        <a:pt x="92" y="20"/>
                      </a:lnTo>
                      <a:lnTo>
                        <a:pt x="96" y="20"/>
                      </a:lnTo>
                      <a:lnTo>
                        <a:pt x="96" y="24"/>
                      </a:lnTo>
                      <a:lnTo>
                        <a:pt x="96" y="28"/>
                      </a:lnTo>
                      <a:lnTo>
                        <a:pt x="100" y="28"/>
                      </a:lnTo>
                      <a:lnTo>
                        <a:pt x="96" y="28"/>
                      </a:lnTo>
                      <a:lnTo>
                        <a:pt x="100" y="28"/>
                      </a:lnTo>
                      <a:lnTo>
                        <a:pt x="100" y="32"/>
                      </a:lnTo>
                      <a:lnTo>
                        <a:pt x="100" y="36"/>
                      </a:lnTo>
                      <a:lnTo>
                        <a:pt x="77" y="40"/>
                      </a:lnTo>
                      <a:lnTo>
                        <a:pt x="73" y="40"/>
                      </a:lnTo>
                      <a:lnTo>
                        <a:pt x="62" y="44"/>
                      </a:lnTo>
                      <a:lnTo>
                        <a:pt x="54" y="44"/>
                      </a:lnTo>
                      <a:lnTo>
                        <a:pt x="50" y="44"/>
                      </a:lnTo>
                      <a:lnTo>
                        <a:pt x="27" y="49"/>
                      </a:lnTo>
                      <a:lnTo>
                        <a:pt x="23" y="49"/>
                      </a:lnTo>
                      <a:lnTo>
                        <a:pt x="23" y="44"/>
                      </a:lnTo>
                      <a:lnTo>
                        <a:pt x="19" y="44"/>
                      </a:lnTo>
                      <a:lnTo>
                        <a:pt x="19" y="40"/>
                      </a:lnTo>
                      <a:lnTo>
                        <a:pt x="16" y="40"/>
                      </a:lnTo>
                      <a:lnTo>
                        <a:pt x="16" y="36"/>
                      </a:lnTo>
                      <a:lnTo>
                        <a:pt x="12" y="36"/>
                      </a:lnTo>
                      <a:lnTo>
                        <a:pt x="12" y="32"/>
                      </a:lnTo>
                      <a:lnTo>
                        <a:pt x="8" y="32"/>
                      </a:lnTo>
                      <a:lnTo>
                        <a:pt x="8" y="28"/>
                      </a:lnTo>
                      <a:lnTo>
                        <a:pt x="4" y="28"/>
                      </a:lnTo>
                      <a:lnTo>
                        <a:pt x="4" y="24"/>
                      </a:lnTo>
                      <a:lnTo>
                        <a:pt x="0" y="24"/>
                      </a:lnTo>
                      <a:lnTo>
                        <a:pt x="0" y="20"/>
                      </a:lnTo>
                      <a:lnTo>
                        <a:pt x="4" y="20"/>
                      </a:lnTo>
                      <a:lnTo>
                        <a:pt x="4" y="16"/>
                      </a:lnTo>
                      <a:lnTo>
                        <a:pt x="4" y="12"/>
                      </a:lnTo>
                      <a:lnTo>
                        <a:pt x="8" y="12"/>
                      </a:lnTo>
                      <a:lnTo>
                        <a:pt x="8" y="8"/>
                      </a:lnTo>
                      <a:lnTo>
                        <a:pt x="8" y="4"/>
                      </a:lnTo>
                      <a:lnTo>
                        <a:pt x="8" y="0"/>
                      </a:lnTo>
                      <a:close/>
                    </a:path>
                  </a:pathLst>
                </a:custGeom>
                <a:noFill/>
                <a:ln w="3175">
                  <a:solidFill>
                    <a:sysClr val="window" lastClr="FFFFFF">
                      <a:lumMod val="65000"/>
                    </a:sysClr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s-PE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904" name="Freeform 95">
                  <a:extLst>
                    <a:ext uri="{FF2B5EF4-FFF2-40B4-BE49-F238E27FC236}">
                      <a16:creationId xmlns:a16="http://schemas.microsoft.com/office/drawing/2014/main" id="{B4513E76-4787-7242-72DB-9F54517A607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47" y="1197"/>
                  <a:ext cx="52" cy="170"/>
                </a:xfrm>
                <a:custGeom>
                  <a:avLst/>
                  <a:gdLst>
                    <a:gd name="T0" fmla="*/ 19 w 53"/>
                    <a:gd name="T1" fmla="*/ 0 h 170"/>
                    <a:gd name="T2" fmla="*/ 27 w 53"/>
                    <a:gd name="T3" fmla="*/ 8 h 170"/>
                    <a:gd name="T4" fmla="*/ 38 w 53"/>
                    <a:gd name="T5" fmla="*/ 8 h 170"/>
                    <a:gd name="T6" fmla="*/ 38 w 53"/>
                    <a:gd name="T7" fmla="*/ 20 h 170"/>
                    <a:gd name="T8" fmla="*/ 38 w 53"/>
                    <a:gd name="T9" fmla="*/ 32 h 170"/>
                    <a:gd name="T10" fmla="*/ 38 w 53"/>
                    <a:gd name="T11" fmla="*/ 45 h 170"/>
                    <a:gd name="T12" fmla="*/ 34 w 53"/>
                    <a:gd name="T13" fmla="*/ 53 h 170"/>
                    <a:gd name="T14" fmla="*/ 34 w 53"/>
                    <a:gd name="T15" fmla="*/ 61 h 170"/>
                    <a:gd name="T16" fmla="*/ 34 w 53"/>
                    <a:gd name="T17" fmla="*/ 73 h 170"/>
                    <a:gd name="T18" fmla="*/ 34 w 53"/>
                    <a:gd name="T19" fmla="*/ 85 h 170"/>
                    <a:gd name="T20" fmla="*/ 42 w 53"/>
                    <a:gd name="T21" fmla="*/ 89 h 170"/>
                    <a:gd name="T22" fmla="*/ 34 w 53"/>
                    <a:gd name="T23" fmla="*/ 93 h 170"/>
                    <a:gd name="T24" fmla="*/ 27 w 53"/>
                    <a:gd name="T25" fmla="*/ 101 h 170"/>
                    <a:gd name="T26" fmla="*/ 23 w 53"/>
                    <a:gd name="T27" fmla="*/ 109 h 170"/>
                    <a:gd name="T28" fmla="*/ 23 w 53"/>
                    <a:gd name="T29" fmla="*/ 121 h 170"/>
                    <a:gd name="T30" fmla="*/ 27 w 53"/>
                    <a:gd name="T31" fmla="*/ 121 h 170"/>
                    <a:gd name="T32" fmla="*/ 27 w 53"/>
                    <a:gd name="T33" fmla="*/ 129 h 170"/>
                    <a:gd name="T34" fmla="*/ 30 w 53"/>
                    <a:gd name="T35" fmla="*/ 138 h 170"/>
                    <a:gd name="T36" fmla="*/ 38 w 53"/>
                    <a:gd name="T37" fmla="*/ 146 h 170"/>
                    <a:gd name="T38" fmla="*/ 46 w 53"/>
                    <a:gd name="T39" fmla="*/ 142 h 170"/>
                    <a:gd name="T40" fmla="*/ 50 w 53"/>
                    <a:gd name="T41" fmla="*/ 150 h 170"/>
                    <a:gd name="T42" fmla="*/ 50 w 53"/>
                    <a:gd name="T43" fmla="*/ 158 h 170"/>
                    <a:gd name="T44" fmla="*/ 42 w 53"/>
                    <a:gd name="T45" fmla="*/ 162 h 170"/>
                    <a:gd name="T46" fmla="*/ 34 w 53"/>
                    <a:gd name="T47" fmla="*/ 166 h 170"/>
                    <a:gd name="T48" fmla="*/ 27 w 53"/>
                    <a:gd name="T49" fmla="*/ 170 h 170"/>
                    <a:gd name="T50" fmla="*/ 19 w 53"/>
                    <a:gd name="T51" fmla="*/ 166 h 170"/>
                    <a:gd name="T52" fmla="*/ 15 w 53"/>
                    <a:gd name="T53" fmla="*/ 166 h 170"/>
                    <a:gd name="T54" fmla="*/ 7 w 53"/>
                    <a:gd name="T55" fmla="*/ 162 h 170"/>
                    <a:gd name="T56" fmla="*/ 4 w 53"/>
                    <a:gd name="T57" fmla="*/ 154 h 170"/>
                    <a:gd name="T58" fmla="*/ 4 w 53"/>
                    <a:gd name="T59" fmla="*/ 150 h 170"/>
                    <a:gd name="T60" fmla="*/ 4 w 53"/>
                    <a:gd name="T61" fmla="*/ 138 h 170"/>
                    <a:gd name="T62" fmla="*/ 0 w 53"/>
                    <a:gd name="T63" fmla="*/ 129 h 170"/>
                    <a:gd name="T64" fmla="*/ 4 w 53"/>
                    <a:gd name="T65" fmla="*/ 121 h 170"/>
                    <a:gd name="T66" fmla="*/ 4 w 53"/>
                    <a:gd name="T67" fmla="*/ 109 h 170"/>
                    <a:gd name="T68" fmla="*/ 4 w 53"/>
                    <a:gd name="T69" fmla="*/ 97 h 170"/>
                    <a:gd name="T70" fmla="*/ 7 w 53"/>
                    <a:gd name="T71" fmla="*/ 89 h 170"/>
                    <a:gd name="T72" fmla="*/ 11 w 53"/>
                    <a:gd name="T73" fmla="*/ 81 h 170"/>
                    <a:gd name="T74" fmla="*/ 19 w 53"/>
                    <a:gd name="T75" fmla="*/ 73 h 170"/>
                    <a:gd name="T76" fmla="*/ 23 w 53"/>
                    <a:gd name="T77" fmla="*/ 65 h 170"/>
                    <a:gd name="T78" fmla="*/ 27 w 53"/>
                    <a:gd name="T79" fmla="*/ 57 h 170"/>
                    <a:gd name="T80" fmla="*/ 27 w 53"/>
                    <a:gd name="T81" fmla="*/ 45 h 170"/>
                    <a:gd name="T82" fmla="*/ 30 w 53"/>
                    <a:gd name="T83" fmla="*/ 32 h 170"/>
                    <a:gd name="T84" fmla="*/ 27 w 53"/>
                    <a:gd name="T85" fmla="*/ 20 h 170"/>
                    <a:gd name="T86" fmla="*/ 23 w 53"/>
                    <a:gd name="T87" fmla="*/ 12 h 170"/>
                    <a:gd name="T88" fmla="*/ 19 w 53"/>
                    <a:gd name="T89" fmla="*/ 0 h 1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53" h="170">
                      <a:moveTo>
                        <a:pt x="15" y="4"/>
                      </a:moveTo>
                      <a:lnTo>
                        <a:pt x="15" y="0"/>
                      </a:lnTo>
                      <a:lnTo>
                        <a:pt x="19" y="0"/>
                      </a:lnTo>
                      <a:lnTo>
                        <a:pt x="23" y="0"/>
                      </a:lnTo>
                      <a:lnTo>
                        <a:pt x="27" y="4"/>
                      </a:lnTo>
                      <a:lnTo>
                        <a:pt x="27" y="8"/>
                      </a:lnTo>
                      <a:lnTo>
                        <a:pt x="30" y="8"/>
                      </a:lnTo>
                      <a:lnTo>
                        <a:pt x="34" y="8"/>
                      </a:lnTo>
                      <a:lnTo>
                        <a:pt x="38" y="8"/>
                      </a:lnTo>
                      <a:lnTo>
                        <a:pt x="38" y="12"/>
                      </a:lnTo>
                      <a:lnTo>
                        <a:pt x="38" y="16"/>
                      </a:lnTo>
                      <a:lnTo>
                        <a:pt x="38" y="20"/>
                      </a:lnTo>
                      <a:lnTo>
                        <a:pt x="38" y="24"/>
                      </a:lnTo>
                      <a:lnTo>
                        <a:pt x="38" y="28"/>
                      </a:lnTo>
                      <a:lnTo>
                        <a:pt x="38" y="32"/>
                      </a:lnTo>
                      <a:lnTo>
                        <a:pt x="38" y="36"/>
                      </a:lnTo>
                      <a:lnTo>
                        <a:pt x="38" y="40"/>
                      </a:lnTo>
                      <a:lnTo>
                        <a:pt x="38" y="45"/>
                      </a:lnTo>
                      <a:lnTo>
                        <a:pt x="38" y="49"/>
                      </a:lnTo>
                      <a:lnTo>
                        <a:pt x="38" y="53"/>
                      </a:lnTo>
                      <a:lnTo>
                        <a:pt x="34" y="53"/>
                      </a:lnTo>
                      <a:lnTo>
                        <a:pt x="38" y="57"/>
                      </a:lnTo>
                      <a:lnTo>
                        <a:pt x="34" y="57"/>
                      </a:lnTo>
                      <a:lnTo>
                        <a:pt x="34" y="61"/>
                      </a:lnTo>
                      <a:lnTo>
                        <a:pt x="34" y="65"/>
                      </a:lnTo>
                      <a:lnTo>
                        <a:pt x="34" y="69"/>
                      </a:lnTo>
                      <a:lnTo>
                        <a:pt x="34" y="73"/>
                      </a:lnTo>
                      <a:lnTo>
                        <a:pt x="34" y="77"/>
                      </a:lnTo>
                      <a:lnTo>
                        <a:pt x="34" y="81"/>
                      </a:lnTo>
                      <a:lnTo>
                        <a:pt x="34" y="85"/>
                      </a:lnTo>
                      <a:lnTo>
                        <a:pt x="38" y="85"/>
                      </a:lnTo>
                      <a:lnTo>
                        <a:pt x="42" y="85"/>
                      </a:lnTo>
                      <a:lnTo>
                        <a:pt x="42" y="89"/>
                      </a:lnTo>
                      <a:lnTo>
                        <a:pt x="38" y="89"/>
                      </a:lnTo>
                      <a:lnTo>
                        <a:pt x="38" y="93"/>
                      </a:lnTo>
                      <a:lnTo>
                        <a:pt x="34" y="93"/>
                      </a:lnTo>
                      <a:lnTo>
                        <a:pt x="30" y="97"/>
                      </a:lnTo>
                      <a:lnTo>
                        <a:pt x="30" y="101"/>
                      </a:lnTo>
                      <a:lnTo>
                        <a:pt x="27" y="101"/>
                      </a:lnTo>
                      <a:lnTo>
                        <a:pt x="27" y="105"/>
                      </a:lnTo>
                      <a:lnTo>
                        <a:pt x="23" y="105"/>
                      </a:lnTo>
                      <a:lnTo>
                        <a:pt x="23" y="109"/>
                      </a:lnTo>
                      <a:lnTo>
                        <a:pt x="23" y="113"/>
                      </a:lnTo>
                      <a:lnTo>
                        <a:pt x="23" y="117"/>
                      </a:lnTo>
                      <a:lnTo>
                        <a:pt x="23" y="121"/>
                      </a:lnTo>
                      <a:lnTo>
                        <a:pt x="27" y="121"/>
                      </a:lnTo>
                      <a:lnTo>
                        <a:pt x="23" y="121"/>
                      </a:lnTo>
                      <a:lnTo>
                        <a:pt x="27" y="121"/>
                      </a:lnTo>
                      <a:lnTo>
                        <a:pt x="23" y="125"/>
                      </a:lnTo>
                      <a:lnTo>
                        <a:pt x="27" y="125"/>
                      </a:lnTo>
                      <a:lnTo>
                        <a:pt x="27" y="129"/>
                      </a:lnTo>
                      <a:lnTo>
                        <a:pt x="27" y="134"/>
                      </a:lnTo>
                      <a:lnTo>
                        <a:pt x="27" y="138"/>
                      </a:lnTo>
                      <a:lnTo>
                        <a:pt x="30" y="138"/>
                      </a:lnTo>
                      <a:lnTo>
                        <a:pt x="30" y="142"/>
                      </a:lnTo>
                      <a:lnTo>
                        <a:pt x="34" y="142"/>
                      </a:lnTo>
                      <a:lnTo>
                        <a:pt x="38" y="146"/>
                      </a:lnTo>
                      <a:lnTo>
                        <a:pt x="42" y="146"/>
                      </a:lnTo>
                      <a:lnTo>
                        <a:pt x="42" y="142"/>
                      </a:lnTo>
                      <a:lnTo>
                        <a:pt x="46" y="142"/>
                      </a:lnTo>
                      <a:lnTo>
                        <a:pt x="46" y="146"/>
                      </a:lnTo>
                      <a:lnTo>
                        <a:pt x="50" y="146"/>
                      </a:lnTo>
                      <a:lnTo>
                        <a:pt x="50" y="150"/>
                      </a:lnTo>
                      <a:lnTo>
                        <a:pt x="53" y="154"/>
                      </a:lnTo>
                      <a:lnTo>
                        <a:pt x="50" y="154"/>
                      </a:lnTo>
                      <a:lnTo>
                        <a:pt x="50" y="158"/>
                      </a:lnTo>
                      <a:lnTo>
                        <a:pt x="46" y="158"/>
                      </a:lnTo>
                      <a:lnTo>
                        <a:pt x="42" y="158"/>
                      </a:lnTo>
                      <a:lnTo>
                        <a:pt x="42" y="162"/>
                      </a:lnTo>
                      <a:lnTo>
                        <a:pt x="38" y="162"/>
                      </a:lnTo>
                      <a:lnTo>
                        <a:pt x="38" y="166"/>
                      </a:lnTo>
                      <a:lnTo>
                        <a:pt x="34" y="166"/>
                      </a:lnTo>
                      <a:lnTo>
                        <a:pt x="34" y="170"/>
                      </a:lnTo>
                      <a:lnTo>
                        <a:pt x="30" y="170"/>
                      </a:lnTo>
                      <a:lnTo>
                        <a:pt x="27" y="170"/>
                      </a:lnTo>
                      <a:lnTo>
                        <a:pt x="23" y="170"/>
                      </a:lnTo>
                      <a:lnTo>
                        <a:pt x="23" y="166"/>
                      </a:lnTo>
                      <a:lnTo>
                        <a:pt x="19" y="166"/>
                      </a:lnTo>
                      <a:lnTo>
                        <a:pt x="19" y="170"/>
                      </a:lnTo>
                      <a:lnTo>
                        <a:pt x="15" y="170"/>
                      </a:lnTo>
                      <a:lnTo>
                        <a:pt x="15" y="166"/>
                      </a:lnTo>
                      <a:lnTo>
                        <a:pt x="11" y="166"/>
                      </a:lnTo>
                      <a:lnTo>
                        <a:pt x="11" y="162"/>
                      </a:lnTo>
                      <a:lnTo>
                        <a:pt x="7" y="162"/>
                      </a:lnTo>
                      <a:lnTo>
                        <a:pt x="7" y="158"/>
                      </a:lnTo>
                      <a:lnTo>
                        <a:pt x="7" y="154"/>
                      </a:lnTo>
                      <a:lnTo>
                        <a:pt x="4" y="154"/>
                      </a:lnTo>
                      <a:lnTo>
                        <a:pt x="4" y="150"/>
                      </a:lnTo>
                      <a:lnTo>
                        <a:pt x="7" y="150"/>
                      </a:lnTo>
                      <a:lnTo>
                        <a:pt x="4" y="150"/>
                      </a:lnTo>
                      <a:lnTo>
                        <a:pt x="4" y="146"/>
                      </a:lnTo>
                      <a:lnTo>
                        <a:pt x="4" y="142"/>
                      </a:lnTo>
                      <a:lnTo>
                        <a:pt x="4" y="138"/>
                      </a:lnTo>
                      <a:lnTo>
                        <a:pt x="0" y="138"/>
                      </a:lnTo>
                      <a:lnTo>
                        <a:pt x="0" y="134"/>
                      </a:lnTo>
                      <a:lnTo>
                        <a:pt x="0" y="129"/>
                      </a:lnTo>
                      <a:lnTo>
                        <a:pt x="0" y="125"/>
                      </a:lnTo>
                      <a:lnTo>
                        <a:pt x="4" y="125"/>
                      </a:lnTo>
                      <a:lnTo>
                        <a:pt x="4" y="121"/>
                      </a:lnTo>
                      <a:lnTo>
                        <a:pt x="4" y="117"/>
                      </a:lnTo>
                      <a:lnTo>
                        <a:pt x="4" y="113"/>
                      </a:lnTo>
                      <a:lnTo>
                        <a:pt x="4" y="109"/>
                      </a:lnTo>
                      <a:lnTo>
                        <a:pt x="4" y="105"/>
                      </a:lnTo>
                      <a:lnTo>
                        <a:pt x="4" y="101"/>
                      </a:lnTo>
                      <a:lnTo>
                        <a:pt x="4" y="97"/>
                      </a:lnTo>
                      <a:lnTo>
                        <a:pt x="4" y="93"/>
                      </a:lnTo>
                      <a:lnTo>
                        <a:pt x="7" y="93"/>
                      </a:lnTo>
                      <a:lnTo>
                        <a:pt x="7" y="89"/>
                      </a:lnTo>
                      <a:lnTo>
                        <a:pt x="7" y="85"/>
                      </a:lnTo>
                      <a:lnTo>
                        <a:pt x="11" y="85"/>
                      </a:lnTo>
                      <a:lnTo>
                        <a:pt x="11" y="81"/>
                      </a:lnTo>
                      <a:lnTo>
                        <a:pt x="11" y="77"/>
                      </a:lnTo>
                      <a:lnTo>
                        <a:pt x="15" y="73"/>
                      </a:lnTo>
                      <a:lnTo>
                        <a:pt x="19" y="73"/>
                      </a:lnTo>
                      <a:lnTo>
                        <a:pt x="19" y="69"/>
                      </a:lnTo>
                      <a:lnTo>
                        <a:pt x="19" y="65"/>
                      </a:lnTo>
                      <a:lnTo>
                        <a:pt x="23" y="65"/>
                      </a:lnTo>
                      <a:lnTo>
                        <a:pt x="23" y="61"/>
                      </a:lnTo>
                      <a:lnTo>
                        <a:pt x="27" y="61"/>
                      </a:lnTo>
                      <a:lnTo>
                        <a:pt x="27" y="57"/>
                      </a:lnTo>
                      <a:lnTo>
                        <a:pt x="27" y="53"/>
                      </a:lnTo>
                      <a:lnTo>
                        <a:pt x="27" y="49"/>
                      </a:lnTo>
                      <a:lnTo>
                        <a:pt x="27" y="45"/>
                      </a:lnTo>
                      <a:lnTo>
                        <a:pt x="30" y="40"/>
                      </a:lnTo>
                      <a:lnTo>
                        <a:pt x="30" y="36"/>
                      </a:lnTo>
                      <a:lnTo>
                        <a:pt x="30" y="32"/>
                      </a:lnTo>
                      <a:lnTo>
                        <a:pt x="30" y="28"/>
                      </a:lnTo>
                      <a:lnTo>
                        <a:pt x="30" y="24"/>
                      </a:lnTo>
                      <a:lnTo>
                        <a:pt x="27" y="20"/>
                      </a:lnTo>
                      <a:lnTo>
                        <a:pt x="27" y="16"/>
                      </a:lnTo>
                      <a:lnTo>
                        <a:pt x="23" y="16"/>
                      </a:lnTo>
                      <a:lnTo>
                        <a:pt x="23" y="12"/>
                      </a:lnTo>
                      <a:lnTo>
                        <a:pt x="23" y="8"/>
                      </a:lnTo>
                      <a:lnTo>
                        <a:pt x="19" y="4"/>
                      </a:lnTo>
                      <a:lnTo>
                        <a:pt x="19" y="0"/>
                      </a:lnTo>
                      <a:lnTo>
                        <a:pt x="15" y="4"/>
                      </a:lnTo>
                      <a:close/>
                    </a:path>
                  </a:pathLst>
                </a:custGeom>
                <a:noFill/>
                <a:ln w="3175">
                  <a:solidFill>
                    <a:sysClr val="window" lastClr="FFFFFF">
                      <a:lumMod val="65000"/>
                    </a:sysClr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s-PE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905" name="Freeform 96">
                  <a:extLst>
                    <a:ext uri="{FF2B5EF4-FFF2-40B4-BE49-F238E27FC236}">
                      <a16:creationId xmlns:a16="http://schemas.microsoft.com/office/drawing/2014/main" id="{9A8E088B-7653-D7EA-4A56-9AE494A0976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1" y="1197"/>
                  <a:ext cx="38" cy="57"/>
                </a:xfrm>
                <a:custGeom>
                  <a:avLst/>
                  <a:gdLst>
                    <a:gd name="T0" fmla="*/ 12 w 39"/>
                    <a:gd name="T1" fmla="*/ 4 h 57"/>
                    <a:gd name="T2" fmla="*/ 16 w 39"/>
                    <a:gd name="T3" fmla="*/ 4 h 57"/>
                    <a:gd name="T4" fmla="*/ 20 w 39"/>
                    <a:gd name="T5" fmla="*/ 4 h 57"/>
                    <a:gd name="T6" fmla="*/ 20 w 39"/>
                    <a:gd name="T7" fmla="*/ 0 h 57"/>
                    <a:gd name="T8" fmla="*/ 20 w 39"/>
                    <a:gd name="T9" fmla="*/ 4 h 57"/>
                    <a:gd name="T10" fmla="*/ 20 w 39"/>
                    <a:gd name="T11" fmla="*/ 0 h 57"/>
                    <a:gd name="T12" fmla="*/ 23 w 39"/>
                    <a:gd name="T13" fmla="*/ 0 h 57"/>
                    <a:gd name="T14" fmla="*/ 27 w 39"/>
                    <a:gd name="T15" fmla="*/ 0 h 57"/>
                    <a:gd name="T16" fmla="*/ 27 w 39"/>
                    <a:gd name="T17" fmla="*/ 4 h 57"/>
                    <a:gd name="T18" fmla="*/ 31 w 39"/>
                    <a:gd name="T19" fmla="*/ 4 h 57"/>
                    <a:gd name="T20" fmla="*/ 35 w 39"/>
                    <a:gd name="T21" fmla="*/ 4 h 57"/>
                    <a:gd name="T22" fmla="*/ 35 w 39"/>
                    <a:gd name="T23" fmla="*/ 8 h 57"/>
                    <a:gd name="T24" fmla="*/ 39 w 39"/>
                    <a:gd name="T25" fmla="*/ 12 h 57"/>
                    <a:gd name="T26" fmla="*/ 35 w 39"/>
                    <a:gd name="T27" fmla="*/ 12 h 57"/>
                    <a:gd name="T28" fmla="*/ 35 w 39"/>
                    <a:gd name="T29" fmla="*/ 16 h 57"/>
                    <a:gd name="T30" fmla="*/ 35 w 39"/>
                    <a:gd name="T31" fmla="*/ 20 h 57"/>
                    <a:gd name="T32" fmla="*/ 31 w 39"/>
                    <a:gd name="T33" fmla="*/ 20 h 57"/>
                    <a:gd name="T34" fmla="*/ 31 w 39"/>
                    <a:gd name="T35" fmla="*/ 24 h 57"/>
                    <a:gd name="T36" fmla="*/ 31 w 39"/>
                    <a:gd name="T37" fmla="*/ 28 h 57"/>
                    <a:gd name="T38" fmla="*/ 27 w 39"/>
                    <a:gd name="T39" fmla="*/ 28 h 57"/>
                    <a:gd name="T40" fmla="*/ 31 w 39"/>
                    <a:gd name="T41" fmla="*/ 28 h 57"/>
                    <a:gd name="T42" fmla="*/ 27 w 39"/>
                    <a:gd name="T43" fmla="*/ 28 h 57"/>
                    <a:gd name="T44" fmla="*/ 27 w 39"/>
                    <a:gd name="T45" fmla="*/ 32 h 57"/>
                    <a:gd name="T46" fmla="*/ 27 w 39"/>
                    <a:gd name="T47" fmla="*/ 36 h 57"/>
                    <a:gd name="T48" fmla="*/ 23 w 39"/>
                    <a:gd name="T49" fmla="*/ 36 h 57"/>
                    <a:gd name="T50" fmla="*/ 20 w 39"/>
                    <a:gd name="T51" fmla="*/ 40 h 57"/>
                    <a:gd name="T52" fmla="*/ 20 w 39"/>
                    <a:gd name="T53" fmla="*/ 45 h 57"/>
                    <a:gd name="T54" fmla="*/ 20 w 39"/>
                    <a:gd name="T55" fmla="*/ 40 h 57"/>
                    <a:gd name="T56" fmla="*/ 16 w 39"/>
                    <a:gd name="T57" fmla="*/ 40 h 57"/>
                    <a:gd name="T58" fmla="*/ 16 w 39"/>
                    <a:gd name="T59" fmla="*/ 45 h 57"/>
                    <a:gd name="T60" fmla="*/ 16 w 39"/>
                    <a:gd name="T61" fmla="*/ 49 h 57"/>
                    <a:gd name="T62" fmla="*/ 16 w 39"/>
                    <a:gd name="T63" fmla="*/ 53 h 57"/>
                    <a:gd name="T64" fmla="*/ 16 w 39"/>
                    <a:gd name="T65" fmla="*/ 49 h 57"/>
                    <a:gd name="T66" fmla="*/ 12 w 39"/>
                    <a:gd name="T67" fmla="*/ 49 h 57"/>
                    <a:gd name="T68" fmla="*/ 12 w 39"/>
                    <a:gd name="T69" fmla="*/ 53 h 57"/>
                    <a:gd name="T70" fmla="*/ 8 w 39"/>
                    <a:gd name="T71" fmla="*/ 53 h 57"/>
                    <a:gd name="T72" fmla="*/ 8 w 39"/>
                    <a:gd name="T73" fmla="*/ 57 h 57"/>
                    <a:gd name="T74" fmla="*/ 8 w 39"/>
                    <a:gd name="T75" fmla="*/ 53 h 57"/>
                    <a:gd name="T76" fmla="*/ 4 w 39"/>
                    <a:gd name="T77" fmla="*/ 53 h 57"/>
                    <a:gd name="T78" fmla="*/ 4 w 39"/>
                    <a:gd name="T79" fmla="*/ 49 h 57"/>
                    <a:gd name="T80" fmla="*/ 4 w 39"/>
                    <a:gd name="T81" fmla="*/ 45 h 57"/>
                    <a:gd name="T82" fmla="*/ 4 w 39"/>
                    <a:gd name="T83" fmla="*/ 40 h 57"/>
                    <a:gd name="T84" fmla="*/ 0 w 39"/>
                    <a:gd name="T85" fmla="*/ 40 h 57"/>
                    <a:gd name="T86" fmla="*/ 0 w 39"/>
                    <a:gd name="T87" fmla="*/ 36 h 57"/>
                    <a:gd name="T88" fmla="*/ 0 w 39"/>
                    <a:gd name="T89" fmla="*/ 32 h 57"/>
                    <a:gd name="T90" fmla="*/ 4 w 39"/>
                    <a:gd name="T91" fmla="*/ 32 h 57"/>
                    <a:gd name="T92" fmla="*/ 4 w 39"/>
                    <a:gd name="T93" fmla="*/ 28 h 57"/>
                    <a:gd name="T94" fmla="*/ 4 w 39"/>
                    <a:gd name="T95" fmla="*/ 24 h 57"/>
                    <a:gd name="T96" fmla="*/ 8 w 39"/>
                    <a:gd name="T97" fmla="*/ 24 h 57"/>
                    <a:gd name="T98" fmla="*/ 8 w 39"/>
                    <a:gd name="T99" fmla="*/ 20 h 57"/>
                    <a:gd name="T100" fmla="*/ 12 w 39"/>
                    <a:gd name="T101" fmla="*/ 16 h 57"/>
                    <a:gd name="T102" fmla="*/ 12 w 39"/>
                    <a:gd name="T103" fmla="*/ 12 h 57"/>
                    <a:gd name="T104" fmla="*/ 8 w 39"/>
                    <a:gd name="T105" fmla="*/ 12 h 57"/>
                    <a:gd name="T106" fmla="*/ 8 w 39"/>
                    <a:gd name="T107" fmla="*/ 8 h 57"/>
                    <a:gd name="T108" fmla="*/ 12 w 39"/>
                    <a:gd name="T109" fmla="*/ 8 h 57"/>
                    <a:gd name="T110" fmla="*/ 12 w 39"/>
                    <a:gd name="T111" fmla="*/ 4 h 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39" h="57">
                      <a:moveTo>
                        <a:pt x="12" y="4"/>
                      </a:moveTo>
                      <a:lnTo>
                        <a:pt x="16" y="4"/>
                      </a:lnTo>
                      <a:lnTo>
                        <a:pt x="20" y="4"/>
                      </a:lnTo>
                      <a:lnTo>
                        <a:pt x="20" y="0"/>
                      </a:lnTo>
                      <a:lnTo>
                        <a:pt x="20" y="4"/>
                      </a:lnTo>
                      <a:lnTo>
                        <a:pt x="20" y="0"/>
                      </a:lnTo>
                      <a:lnTo>
                        <a:pt x="23" y="0"/>
                      </a:lnTo>
                      <a:lnTo>
                        <a:pt x="27" y="0"/>
                      </a:lnTo>
                      <a:lnTo>
                        <a:pt x="27" y="4"/>
                      </a:lnTo>
                      <a:lnTo>
                        <a:pt x="31" y="4"/>
                      </a:lnTo>
                      <a:lnTo>
                        <a:pt x="35" y="4"/>
                      </a:lnTo>
                      <a:lnTo>
                        <a:pt x="35" y="8"/>
                      </a:lnTo>
                      <a:lnTo>
                        <a:pt x="39" y="12"/>
                      </a:lnTo>
                      <a:lnTo>
                        <a:pt x="35" y="12"/>
                      </a:lnTo>
                      <a:lnTo>
                        <a:pt x="35" y="16"/>
                      </a:lnTo>
                      <a:lnTo>
                        <a:pt x="35" y="20"/>
                      </a:lnTo>
                      <a:lnTo>
                        <a:pt x="31" y="20"/>
                      </a:lnTo>
                      <a:lnTo>
                        <a:pt x="31" y="24"/>
                      </a:lnTo>
                      <a:lnTo>
                        <a:pt x="31" y="28"/>
                      </a:lnTo>
                      <a:lnTo>
                        <a:pt x="27" y="28"/>
                      </a:lnTo>
                      <a:lnTo>
                        <a:pt x="31" y="28"/>
                      </a:lnTo>
                      <a:lnTo>
                        <a:pt x="27" y="28"/>
                      </a:lnTo>
                      <a:lnTo>
                        <a:pt x="27" y="32"/>
                      </a:lnTo>
                      <a:lnTo>
                        <a:pt x="27" y="36"/>
                      </a:lnTo>
                      <a:lnTo>
                        <a:pt x="23" y="36"/>
                      </a:lnTo>
                      <a:lnTo>
                        <a:pt x="20" y="40"/>
                      </a:lnTo>
                      <a:lnTo>
                        <a:pt x="20" y="45"/>
                      </a:lnTo>
                      <a:lnTo>
                        <a:pt x="20" y="40"/>
                      </a:lnTo>
                      <a:lnTo>
                        <a:pt x="16" y="40"/>
                      </a:lnTo>
                      <a:lnTo>
                        <a:pt x="16" y="45"/>
                      </a:lnTo>
                      <a:lnTo>
                        <a:pt x="16" y="49"/>
                      </a:lnTo>
                      <a:lnTo>
                        <a:pt x="16" y="53"/>
                      </a:lnTo>
                      <a:lnTo>
                        <a:pt x="16" y="49"/>
                      </a:lnTo>
                      <a:lnTo>
                        <a:pt x="12" y="49"/>
                      </a:lnTo>
                      <a:lnTo>
                        <a:pt x="12" y="53"/>
                      </a:lnTo>
                      <a:lnTo>
                        <a:pt x="8" y="53"/>
                      </a:lnTo>
                      <a:lnTo>
                        <a:pt x="8" y="57"/>
                      </a:lnTo>
                      <a:lnTo>
                        <a:pt x="8" y="53"/>
                      </a:lnTo>
                      <a:lnTo>
                        <a:pt x="4" y="53"/>
                      </a:lnTo>
                      <a:lnTo>
                        <a:pt x="4" y="49"/>
                      </a:lnTo>
                      <a:lnTo>
                        <a:pt x="4" y="45"/>
                      </a:lnTo>
                      <a:lnTo>
                        <a:pt x="4" y="40"/>
                      </a:lnTo>
                      <a:lnTo>
                        <a:pt x="0" y="40"/>
                      </a:lnTo>
                      <a:lnTo>
                        <a:pt x="0" y="36"/>
                      </a:lnTo>
                      <a:lnTo>
                        <a:pt x="0" y="32"/>
                      </a:lnTo>
                      <a:lnTo>
                        <a:pt x="4" y="32"/>
                      </a:lnTo>
                      <a:lnTo>
                        <a:pt x="4" y="28"/>
                      </a:lnTo>
                      <a:lnTo>
                        <a:pt x="4" y="24"/>
                      </a:lnTo>
                      <a:lnTo>
                        <a:pt x="8" y="24"/>
                      </a:lnTo>
                      <a:lnTo>
                        <a:pt x="8" y="20"/>
                      </a:lnTo>
                      <a:lnTo>
                        <a:pt x="12" y="16"/>
                      </a:lnTo>
                      <a:lnTo>
                        <a:pt x="12" y="12"/>
                      </a:lnTo>
                      <a:lnTo>
                        <a:pt x="8" y="12"/>
                      </a:lnTo>
                      <a:lnTo>
                        <a:pt x="8" y="8"/>
                      </a:lnTo>
                      <a:lnTo>
                        <a:pt x="12" y="8"/>
                      </a:lnTo>
                      <a:lnTo>
                        <a:pt x="12" y="4"/>
                      </a:lnTo>
                      <a:close/>
                    </a:path>
                  </a:pathLst>
                </a:custGeom>
                <a:noFill/>
                <a:ln w="3175">
                  <a:solidFill>
                    <a:sysClr val="window" lastClr="FFFFFF">
                      <a:lumMod val="65000"/>
                    </a:sysClr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s-PE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906" name="Freeform 97">
                  <a:extLst>
                    <a:ext uri="{FF2B5EF4-FFF2-40B4-BE49-F238E27FC236}">
                      <a16:creationId xmlns:a16="http://schemas.microsoft.com/office/drawing/2014/main" id="{2BCCE14F-15CA-2666-E63E-574D538A94A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09" y="1197"/>
                  <a:ext cx="69" cy="138"/>
                </a:xfrm>
                <a:custGeom>
                  <a:avLst/>
                  <a:gdLst>
                    <a:gd name="T0" fmla="*/ 0 w 69"/>
                    <a:gd name="T1" fmla="*/ 81 h 138"/>
                    <a:gd name="T2" fmla="*/ 4 w 69"/>
                    <a:gd name="T3" fmla="*/ 77 h 138"/>
                    <a:gd name="T4" fmla="*/ 4 w 69"/>
                    <a:gd name="T5" fmla="*/ 69 h 138"/>
                    <a:gd name="T6" fmla="*/ 8 w 69"/>
                    <a:gd name="T7" fmla="*/ 61 h 138"/>
                    <a:gd name="T8" fmla="*/ 16 w 69"/>
                    <a:gd name="T9" fmla="*/ 61 h 138"/>
                    <a:gd name="T10" fmla="*/ 23 w 69"/>
                    <a:gd name="T11" fmla="*/ 61 h 138"/>
                    <a:gd name="T12" fmla="*/ 23 w 69"/>
                    <a:gd name="T13" fmla="*/ 53 h 138"/>
                    <a:gd name="T14" fmla="*/ 20 w 69"/>
                    <a:gd name="T15" fmla="*/ 49 h 138"/>
                    <a:gd name="T16" fmla="*/ 23 w 69"/>
                    <a:gd name="T17" fmla="*/ 45 h 138"/>
                    <a:gd name="T18" fmla="*/ 27 w 69"/>
                    <a:gd name="T19" fmla="*/ 40 h 138"/>
                    <a:gd name="T20" fmla="*/ 23 w 69"/>
                    <a:gd name="T21" fmla="*/ 36 h 138"/>
                    <a:gd name="T22" fmla="*/ 20 w 69"/>
                    <a:gd name="T23" fmla="*/ 32 h 138"/>
                    <a:gd name="T24" fmla="*/ 23 w 69"/>
                    <a:gd name="T25" fmla="*/ 28 h 138"/>
                    <a:gd name="T26" fmla="*/ 27 w 69"/>
                    <a:gd name="T27" fmla="*/ 24 h 138"/>
                    <a:gd name="T28" fmla="*/ 27 w 69"/>
                    <a:gd name="T29" fmla="*/ 16 h 138"/>
                    <a:gd name="T30" fmla="*/ 31 w 69"/>
                    <a:gd name="T31" fmla="*/ 12 h 138"/>
                    <a:gd name="T32" fmla="*/ 35 w 69"/>
                    <a:gd name="T33" fmla="*/ 8 h 138"/>
                    <a:gd name="T34" fmla="*/ 43 w 69"/>
                    <a:gd name="T35" fmla="*/ 4 h 138"/>
                    <a:gd name="T36" fmla="*/ 50 w 69"/>
                    <a:gd name="T37" fmla="*/ 4 h 138"/>
                    <a:gd name="T38" fmla="*/ 54 w 69"/>
                    <a:gd name="T39" fmla="*/ 4 h 138"/>
                    <a:gd name="T40" fmla="*/ 58 w 69"/>
                    <a:gd name="T41" fmla="*/ 4 h 138"/>
                    <a:gd name="T42" fmla="*/ 62 w 69"/>
                    <a:gd name="T43" fmla="*/ 12 h 138"/>
                    <a:gd name="T44" fmla="*/ 66 w 69"/>
                    <a:gd name="T45" fmla="*/ 16 h 138"/>
                    <a:gd name="T46" fmla="*/ 69 w 69"/>
                    <a:gd name="T47" fmla="*/ 24 h 138"/>
                    <a:gd name="T48" fmla="*/ 69 w 69"/>
                    <a:gd name="T49" fmla="*/ 32 h 138"/>
                    <a:gd name="T50" fmla="*/ 69 w 69"/>
                    <a:gd name="T51" fmla="*/ 40 h 138"/>
                    <a:gd name="T52" fmla="*/ 66 w 69"/>
                    <a:gd name="T53" fmla="*/ 49 h 138"/>
                    <a:gd name="T54" fmla="*/ 66 w 69"/>
                    <a:gd name="T55" fmla="*/ 57 h 138"/>
                    <a:gd name="T56" fmla="*/ 62 w 69"/>
                    <a:gd name="T57" fmla="*/ 61 h 138"/>
                    <a:gd name="T58" fmla="*/ 58 w 69"/>
                    <a:gd name="T59" fmla="*/ 65 h 138"/>
                    <a:gd name="T60" fmla="*/ 58 w 69"/>
                    <a:gd name="T61" fmla="*/ 73 h 138"/>
                    <a:gd name="T62" fmla="*/ 50 w 69"/>
                    <a:gd name="T63" fmla="*/ 77 h 138"/>
                    <a:gd name="T64" fmla="*/ 50 w 69"/>
                    <a:gd name="T65" fmla="*/ 85 h 138"/>
                    <a:gd name="T66" fmla="*/ 46 w 69"/>
                    <a:gd name="T67" fmla="*/ 89 h 138"/>
                    <a:gd name="T68" fmla="*/ 43 w 69"/>
                    <a:gd name="T69" fmla="*/ 93 h 138"/>
                    <a:gd name="T70" fmla="*/ 43 w 69"/>
                    <a:gd name="T71" fmla="*/ 101 h 138"/>
                    <a:gd name="T72" fmla="*/ 43 w 69"/>
                    <a:gd name="T73" fmla="*/ 109 h 138"/>
                    <a:gd name="T74" fmla="*/ 43 w 69"/>
                    <a:gd name="T75" fmla="*/ 117 h 138"/>
                    <a:gd name="T76" fmla="*/ 43 w 69"/>
                    <a:gd name="T77" fmla="*/ 125 h 138"/>
                    <a:gd name="T78" fmla="*/ 39 w 69"/>
                    <a:gd name="T79" fmla="*/ 129 h 138"/>
                    <a:gd name="T80" fmla="*/ 39 w 69"/>
                    <a:gd name="T81" fmla="*/ 138 h 138"/>
                    <a:gd name="T82" fmla="*/ 39 w 69"/>
                    <a:gd name="T83" fmla="*/ 138 h 138"/>
                    <a:gd name="T84" fmla="*/ 35 w 69"/>
                    <a:gd name="T85" fmla="*/ 134 h 138"/>
                    <a:gd name="T86" fmla="*/ 27 w 69"/>
                    <a:gd name="T87" fmla="*/ 134 h 138"/>
                    <a:gd name="T88" fmla="*/ 23 w 69"/>
                    <a:gd name="T89" fmla="*/ 129 h 138"/>
                    <a:gd name="T90" fmla="*/ 23 w 69"/>
                    <a:gd name="T91" fmla="*/ 121 h 138"/>
                    <a:gd name="T92" fmla="*/ 20 w 69"/>
                    <a:gd name="T93" fmla="*/ 113 h 138"/>
                    <a:gd name="T94" fmla="*/ 16 w 69"/>
                    <a:gd name="T95" fmla="*/ 109 h 138"/>
                    <a:gd name="T96" fmla="*/ 12 w 69"/>
                    <a:gd name="T97" fmla="*/ 105 h 138"/>
                    <a:gd name="T98" fmla="*/ 12 w 69"/>
                    <a:gd name="T99" fmla="*/ 97 h 138"/>
                    <a:gd name="T100" fmla="*/ 4 w 69"/>
                    <a:gd name="T101" fmla="*/ 93 h 138"/>
                    <a:gd name="T102" fmla="*/ 4 w 69"/>
                    <a:gd name="T103" fmla="*/ 93 h 138"/>
                    <a:gd name="T104" fmla="*/ 0 w 69"/>
                    <a:gd name="T105" fmla="*/ 89 h 1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69" h="138">
                      <a:moveTo>
                        <a:pt x="0" y="85"/>
                      </a:moveTo>
                      <a:lnTo>
                        <a:pt x="0" y="81"/>
                      </a:lnTo>
                      <a:lnTo>
                        <a:pt x="0" y="77"/>
                      </a:lnTo>
                      <a:lnTo>
                        <a:pt x="4" y="77"/>
                      </a:lnTo>
                      <a:lnTo>
                        <a:pt x="4" y="73"/>
                      </a:lnTo>
                      <a:lnTo>
                        <a:pt x="4" y="69"/>
                      </a:lnTo>
                      <a:lnTo>
                        <a:pt x="4" y="65"/>
                      </a:lnTo>
                      <a:lnTo>
                        <a:pt x="8" y="61"/>
                      </a:lnTo>
                      <a:lnTo>
                        <a:pt x="12" y="61"/>
                      </a:lnTo>
                      <a:lnTo>
                        <a:pt x="16" y="61"/>
                      </a:lnTo>
                      <a:lnTo>
                        <a:pt x="20" y="61"/>
                      </a:lnTo>
                      <a:lnTo>
                        <a:pt x="23" y="61"/>
                      </a:lnTo>
                      <a:lnTo>
                        <a:pt x="23" y="57"/>
                      </a:lnTo>
                      <a:lnTo>
                        <a:pt x="23" y="53"/>
                      </a:lnTo>
                      <a:lnTo>
                        <a:pt x="20" y="53"/>
                      </a:lnTo>
                      <a:lnTo>
                        <a:pt x="20" y="49"/>
                      </a:lnTo>
                      <a:lnTo>
                        <a:pt x="23" y="49"/>
                      </a:lnTo>
                      <a:lnTo>
                        <a:pt x="23" y="45"/>
                      </a:lnTo>
                      <a:lnTo>
                        <a:pt x="23" y="40"/>
                      </a:lnTo>
                      <a:lnTo>
                        <a:pt x="27" y="40"/>
                      </a:lnTo>
                      <a:lnTo>
                        <a:pt x="23" y="40"/>
                      </a:lnTo>
                      <a:lnTo>
                        <a:pt x="23" y="36"/>
                      </a:lnTo>
                      <a:lnTo>
                        <a:pt x="20" y="36"/>
                      </a:lnTo>
                      <a:lnTo>
                        <a:pt x="20" y="32"/>
                      </a:lnTo>
                      <a:lnTo>
                        <a:pt x="23" y="32"/>
                      </a:lnTo>
                      <a:lnTo>
                        <a:pt x="23" y="28"/>
                      </a:lnTo>
                      <a:lnTo>
                        <a:pt x="27" y="28"/>
                      </a:lnTo>
                      <a:lnTo>
                        <a:pt x="27" y="24"/>
                      </a:lnTo>
                      <a:lnTo>
                        <a:pt x="27" y="20"/>
                      </a:lnTo>
                      <a:lnTo>
                        <a:pt x="27" y="16"/>
                      </a:lnTo>
                      <a:lnTo>
                        <a:pt x="31" y="16"/>
                      </a:lnTo>
                      <a:lnTo>
                        <a:pt x="31" y="12"/>
                      </a:lnTo>
                      <a:lnTo>
                        <a:pt x="31" y="8"/>
                      </a:lnTo>
                      <a:lnTo>
                        <a:pt x="35" y="8"/>
                      </a:lnTo>
                      <a:lnTo>
                        <a:pt x="39" y="4"/>
                      </a:lnTo>
                      <a:lnTo>
                        <a:pt x="43" y="4"/>
                      </a:lnTo>
                      <a:lnTo>
                        <a:pt x="46" y="4"/>
                      </a:lnTo>
                      <a:lnTo>
                        <a:pt x="50" y="4"/>
                      </a:lnTo>
                      <a:lnTo>
                        <a:pt x="50" y="0"/>
                      </a:lnTo>
                      <a:lnTo>
                        <a:pt x="54" y="4"/>
                      </a:lnTo>
                      <a:lnTo>
                        <a:pt x="58" y="0"/>
                      </a:lnTo>
                      <a:lnTo>
                        <a:pt x="58" y="4"/>
                      </a:lnTo>
                      <a:lnTo>
                        <a:pt x="62" y="8"/>
                      </a:lnTo>
                      <a:lnTo>
                        <a:pt x="62" y="12"/>
                      </a:lnTo>
                      <a:lnTo>
                        <a:pt x="62" y="16"/>
                      </a:lnTo>
                      <a:lnTo>
                        <a:pt x="66" y="16"/>
                      </a:lnTo>
                      <a:lnTo>
                        <a:pt x="66" y="20"/>
                      </a:lnTo>
                      <a:lnTo>
                        <a:pt x="69" y="24"/>
                      </a:lnTo>
                      <a:lnTo>
                        <a:pt x="69" y="28"/>
                      </a:lnTo>
                      <a:lnTo>
                        <a:pt x="69" y="32"/>
                      </a:lnTo>
                      <a:lnTo>
                        <a:pt x="69" y="36"/>
                      </a:lnTo>
                      <a:lnTo>
                        <a:pt x="69" y="40"/>
                      </a:lnTo>
                      <a:lnTo>
                        <a:pt x="66" y="45"/>
                      </a:lnTo>
                      <a:lnTo>
                        <a:pt x="66" y="49"/>
                      </a:lnTo>
                      <a:lnTo>
                        <a:pt x="66" y="53"/>
                      </a:lnTo>
                      <a:lnTo>
                        <a:pt x="66" y="57"/>
                      </a:lnTo>
                      <a:lnTo>
                        <a:pt x="66" y="61"/>
                      </a:lnTo>
                      <a:lnTo>
                        <a:pt x="62" y="61"/>
                      </a:lnTo>
                      <a:lnTo>
                        <a:pt x="62" y="65"/>
                      </a:lnTo>
                      <a:lnTo>
                        <a:pt x="58" y="65"/>
                      </a:lnTo>
                      <a:lnTo>
                        <a:pt x="58" y="69"/>
                      </a:lnTo>
                      <a:lnTo>
                        <a:pt x="58" y="73"/>
                      </a:lnTo>
                      <a:lnTo>
                        <a:pt x="54" y="73"/>
                      </a:lnTo>
                      <a:lnTo>
                        <a:pt x="50" y="77"/>
                      </a:lnTo>
                      <a:lnTo>
                        <a:pt x="50" y="81"/>
                      </a:lnTo>
                      <a:lnTo>
                        <a:pt x="50" y="85"/>
                      </a:lnTo>
                      <a:lnTo>
                        <a:pt x="46" y="85"/>
                      </a:lnTo>
                      <a:lnTo>
                        <a:pt x="46" y="89"/>
                      </a:lnTo>
                      <a:lnTo>
                        <a:pt x="46" y="93"/>
                      </a:lnTo>
                      <a:lnTo>
                        <a:pt x="43" y="93"/>
                      </a:lnTo>
                      <a:lnTo>
                        <a:pt x="43" y="97"/>
                      </a:lnTo>
                      <a:lnTo>
                        <a:pt x="43" y="101"/>
                      </a:lnTo>
                      <a:lnTo>
                        <a:pt x="43" y="105"/>
                      </a:lnTo>
                      <a:lnTo>
                        <a:pt x="43" y="109"/>
                      </a:lnTo>
                      <a:lnTo>
                        <a:pt x="43" y="113"/>
                      </a:lnTo>
                      <a:lnTo>
                        <a:pt x="43" y="117"/>
                      </a:lnTo>
                      <a:lnTo>
                        <a:pt x="43" y="121"/>
                      </a:lnTo>
                      <a:lnTo>
                        <a:pt x="43" y="125"/>
                      </a:lnTo>
                      <a:lnTo>
                        <a:pt x="39" y="125"/>
                      </a:lnTo>
                      <a:lnTo>
                        <a:pt x="39" y="129"/>
                      </a:lnTo>
                      <a:lnTo>
                        <a:pt x="39" y="134"/>
                      </a:lnTo>
                      <a:lnTo>
                        <a:pt x="39" y="138"/>
                      </a:lnTo>
                      <a:lnTo>
                        <a:pt x="43" y="138"/>
                      </a:lnTo>
                      <a:lnTo>
                        <a:pt x="39" y="138"/>
                      </a:lnTo>
                      <a:lnTo>
                        <a:pt x="35" y="138"/>
                      </a:lnTo>
                      <a:lnTo>
                        <a:pt x="35" y="134"/>
                      </a:lnTo>
                      <a:lnTo>
                        <a:pt x="31" y="134"/>
                      </a:lnTo>
                      <a:lnTo>
                        <a:pt x="27" y="134"/>
                      </a:lnTo>
                      <a:lnTo>
                        <a:pt x="27" y="129"/>
                      </a:lnTo>
                      <a:lnTo>
                        <a:pt x="23" y="129"/>
                      </a:lnTo>
                      <a:lnTo>
                        <a:pt x="23" y="125"/>
                      </a:lnTo>
                      <a:lnTo>
                        <a:pt x="23" y="121"/>
                      </a:lnTo>
                      <a:lnTo>
                        <a:pt x="20" y="117"/>
                      </a:lnTo>
                      <a:lnTo>
                        <a:pt x="20" y="113"/>
                      </a:lnTo>
                      <a:lnTo>
                        <a:pt x="16" y="113"/>
                      </a:lnTo>
                      <a:lnTo>
                        <a:pt x="16" y="109"/>
                      </a:lnTo>
                      <a:lnTo>
                        <a:pt x="16" y="105"/>
                      </a:lnTo>
                      <a:lnTo>
                        <a:pt x="12" y="105"/>
                      </a:lnTo>
                      <a:lnTo>
                        <a:pt x="12" y="101"/>
                      </a:lnTo>
                      <a:lnTo>
                        <a:pt x="12" y="97"/>
                      </a:lnTo>
                      <a:lnTo>
                        <a:pt x="8" y="93"/>
                      </a:lnTo>
                      <a:lnTo>
                        <a:pt x="4" y="93"/>
                      </a:lnTo>
                      <a:lnTo>
                        <a:pt x="0" y="93"/>
                      </a:lnTo>
                      <a:lnTo>
                        <a:pt x="4" y="93"/>
                      </a:lnTo>
                      <a:lnTo>
                        <a:pt x="4" y="89"/>
                      </a:lnTo>
                      <a:lnTo>
                        <a:pt x="0" y="89"/>
                      </a:lnTo>
                      <a:lnTo>
                        <a:pt x="0" y="85"/>
                      </a:lnTo>
                      <a:close/>
                    </a:path>
                  </a:pathLst>
                </a:custGeom>
                <a:noFill/>
                <a:ln w="3175">
                  <a:solidFill>
                    <a:sysClr val="window" lastClr="FFFFFF">
                      <a:lumMod val="65000"/>
                    </a:sysClr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s-PE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907" name="Freeform 98">
                  <a:extLst>
                    <a:ext uri="{FF2B5EF4-FFF2-40B4-BE49-F238E27FC236}">
                      <a16:creationId xmlns:a16="http://schemas.microsoft.com/office/drawing/2014/main" id="{A29402ED-8362-DEBB-1F19-1A74687CF3B4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348" y="1210"/>
                  <a:ext cx="81" cy="66"/>
                </a:xfrm>
                <a:custGeom>
                  <a:avLst/>
                  <a:gdLst>
                    <a:gd name="T0" fmla="*/ 54 w 80"/>
                    <a:gd name="T1" fmla="*/ 0 h 65"/>
                    <a:gd name="T2" fmla="*/ 57 w 80"/>
                    <a:gd name="T3" fmla="*/ 4 h 65"/>
                    <a:gd name="T4" fmla="*/ 65 w 80"/>
                    <a:gd name="T5" fmla="*/ 4 h 65"/>
                    <a:gd name="T6" fmla="*/ 61 w 80"/>
                    <a:gd name="T7" fmla="*/ 12 h 65"/>
                    <a:gd name="T8" fmla="*/ 69 w 80"/>
                    <a:gd name="T9" fmla="*/ 12 h 65"/>
                    <a:gd name="T10" fmla="*/ 73 w 80"/>
                    <a:gd name="T11" fmla="*/ 8 h 65"/>
                    <a:gd name="T12" fmla="*/ 73 w 80"/>
                    <a:gd name="T13" fmla="*/ 8 h 65"/>
                    <a:gd name="T14" fmla="*/ 77 w 80"/>
                    <a:gd name="T15" fmla="*/ 12 h 65"/>
                    <a:gd name="T16" fmla="*/ 77 w 80"/>
                    <a:gd name="T17" fmla="*/ 20 h 65"/>
                    <a:gd name="T18" fmla="*/ 80 w 80"/>
                    <a:gd name="T19" fmla="*/ 24 h 65"/>
                    <a:gd name="T20" fmla="*/ 77 w 80"/>
                    <a:gd name="T21" fmla="*/ 28 h 65"/>
                    <a:gd name="T22" fmla="*/ 73 w 80"/>
                    <a:gd name="T23" fmla="*/ 33 h 65"/>
                    <a:gd name="T24" fmla="*/ 69 w 80"/>
                    <a:gd name="T25" fmla="*/ 37 h 65"/>
                    <a:gd name="T26" fmla="*/ 61 w 80"/>
                    <a:gd name="T27" fmla="*/ 37 h 65"/>
                    <a:gd name="T28" fmla="*/ 54 w 80"/>
                    <a:gd name="T29" fmla="*/ 37 h 65"/>
                    <a:gd name="T30" fmla="*/ 46 w 80"/>
                    <a:gd name="T31" fmla="*/ 37 h 65"/>
                    <a:gd name="T32" fmla="*/ 42 w 80"/>
                    <a:gd name="T33" fmla="*/ 41 h 65"/>
                    <a:gd name="T34" fmla="*/ 38 w 80"/>
                    <a:gd name="T35" fmla="*/ 45 h 65"/>
                    <a:gd name="T36" fmla="*/ 34 w 80"/>
                    <a:gd name="T37" fmla="*/ 49 h 65"/>
                    <a:gd name="T38" fmla="*/ 31 w 80"/>
                    <a:gd name="T39" fmla="*/ 53 h 65"/>
                    <a:gd name="T40" fmla="*/ 27 w 80"/>
                    <a:gd name="T41" fmla="*/ 57 h 65"/>
                    <a:gd name="T42" fmla="*/ 0 w 80"/>
                    <a:gd name="T43" fmla="*/ 53 h 65"/>
                    <a:gd name="T44" fmla="*/ 4 w 80"/>
                    <a:gd name="T45" fmla="*/ 49 h 65"/>
                    <a:gd name="T46" fmla="*/ 11 w 80"/>
                    <a:gd name="T47" fmla="*/ 49 h 65"/>
                    <a:gd name="T48" fmla="*/ 15 w 80"/>
                    <a:gd name="T49" fmla="*/ 45 h 65"/>
                    <a:gd name="T50" fmla="*/ 15 w 80"/>
                    <a:gd name="T51" fmla="*/ 45 h 65"/>
                    <a:gd name="T52" fmla="*/ 19 w 80"/>
                    <a:gd name="T53" fmla="*/ 41 h 65"/>
                    <a:gd name="T54" fmla="*/ 23 w 80"/>
                    <a:gd name="T55" fmla="*/ 37 h 65"/>
                    <a:gd name="T56" fmla="*/ 27 w 80"/>
                    <a:gd name="T57" fmla="*/ 41 h 65"/>
                    <a:gd name="T58" fmla="*/ 27 w 80"/>
                    <a:gd name="T59" fmla="*/ 33 h 65"/>
                    <a:gd name="T60" fmla="*/ 31 w 80"/>
                    <a:gd name="T61" fmla="*/ 28 h 65"/>
                    <a:gd name="T62" fmla="*/ 31 w 80"/>
                    <a:gd name="T63" fmla="*/ 28 h 65"/>
                    <a:gd name="T64" fmla="*/ 38 w 80"/>
                    <a:gd name="T65" fmla="*/ 24 h 65"/>
                    <a:gd name="T66" fmla="*/ 38 w 80"/>
                    <a:gd name="T67" fmla="*/ 16 h 65"/>
                    <a:gd name="T68" fmla="*/ 38 w 80"/>
                    <a:gd name="T69" fmla="*/ 16 h 65"/>
                    <a:gd name="T70" fmla="*/ 42 w 80"/>
                    <a:gd name="T71" fmla="*/ 12 h 65"/>
                    <a:gd name="T72" fmla="*/ 46 w 80"/>
                    <a:gd name="T73" fmla="*/ 8 h 65"/>
                    <a:gd name="T74" fmla="*/ 46 w 80"/>
                    <a:gd name="T75" fmla="*/ 0 h 65"/>
                    <a:gd name="T76" fmla="*/ 11 w 80"/>
                    <a:gd name="T77" fmla="*/ 49 h 65"/>
                    <a:gd name="T78" fmla="*/ 15 w 80"/>
                    <a:gd name="T79" fmla="*/ 53 h 65"/>
                    <a:gd name="T80" fmla="*/ 11 w 80"/>
                    <a:gd name="T81" fmla="*/ 49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80" h="65">
                      <a:moveTo>
                        <a:pt x="50" y="0"/>
                      </a:moveTo>
                      <a:lnTo>
                        <a:pt x="54" y="0"/>
                      </a:lnTo>
                      <a:lnTo>
                        <a:pt x="54" y="4"/>
                      </a:lnTo>
                      <a:lnTo>
                        <a:pt x="57" y="4"/>
                      </a:lnTo>
                      <a:lnTo>
                        <a:pt x="61" y="4"/>
                      </a:lnTo>
                      <a:lnTo>
                        <a:pt x="65" y="4"/>
                      </a:lnTo>
                      <a:lnTo>
                        <a:pt x="65" y="8"/>
                      </a:lnTo>
                      <a:lnTo>
                        <a:pt x="61" y="12"/>
                      </a:lnTo>
                      <a:lnTo>
                        <a:pt x="65" y="12"/>
                      </a:lnTo>
                      <a:lnTo>
                        <a:pt x="69" y="12"/>
                      </a:lnTo>
                      <a:lnTo>
                        <a:pt x="69" y="8"/>
                      </a:lnTo>
                      <a:lnTo>
                        <a:pt x="73" y="8"/>
                      </a:lnTo>
                      <a:lnTo>
                        <a:pt x="73" y="12"/>
                      </a:lnTo>
                      <a:lnTo>
                        <a:pt x="73" y="8"/>
                      </a:lnTo>
                      <a:lnTo>
                        <a:pt x="73" y="12"/>
                      </a:lnTo>
                      <a:lnTo>
                        <a:pt x="77" y="12"/>
                      </a:lnTo>
                      <a:lnTo>
                        <a:pt x="77" y="16"/>
                      </a:lnTo>
                      <a:lnTo>
                        <a:pt x="77" y="20"/>
                      </a:lnTo>
                      <a:lnTo>
                        <a:pt x="80" y="20"/>
                      </a:lnTo>
                      <a:lnTo>
                        <a:pt x="80" y="24"/>
                      </a:lnTo>
                      <a:lnTo>
                        <a:pt x="80" y="28"/>
                      </a:lnTo>
                      <a:lnTo>
                        <a:pt x="77" y="28"/>
                      </a:lnTo>
                      <a:lnTo>
                        <a:pt x="73" y="28"/>
                      </a:lnTo>
                      <a:lnTo>
                        <a:pt x="73" y="33"/>
                      </a:lnTo>
                      <a:lnTo>
                        <a:pt x="69" y="33"/>
                      </a:lnTo>
                      <a:lnTo>
                        <a:pt x="69" y="37"/>
                      </a:lnTo>
                      <a:lnTo>
                        <a:pt x="65" y="37"/>
                      </a:lnTo>
                      <a:lnTo>
                        <a:pt x="61" y="37"/>
                      </a:lnTo>
                      <a:lnTo>
                        <a:pt x="57" y="37"/>
                      </a:lnTo>
                      <a:lnTo>
                        <a:pt x="54" y="37"/>
                      </a:lnTo>
                      <a:lnTo>
                        <a:pt x="50" y="37"/>
                      </a:lnTo>
                      <a:lnTo>
                        <a:pt x="46" y="37"/>
                      </a:lnTo>
                      <a:lnTo>
                        <a:pt x="42" y="37"/>
                      </a:lnTo>
                      <a:lnTo>
                        <a:pt x="42" y="41"/>
                      </a:lnTo>
                      <a:lnTo>
                        <a:pt x="42" y="45"/>
                      </a:lnTo>
                      <a:lnTo>
                        <a:pt x="38" y="45"/>
                      </a:lnTo>
                      <a:lnTo>
                        <a:pt x="38" y="49"/>
                      </a:lnTo>
                      <a:lnTo>
                        <a:pt x="34" y="49"/>
                      </a:lnTo>
                      <a:lnTo>
                        <a:pt x="34" y="53"/>
                      </a:lnTo>
                      <a:lnTo>
                        <a:pt x="31" y="53"/>
                      </a:lnTo>
                      <a:lnTo>
                        <a:pt x="31" y="57"/>
                      </a:lnTo>
                      <a:lnTo>
                        <a:pt x="27" y="57"/>
                      </a:lnTo>
                      <a:lnTo>
                        <a:pt x="11" y="65"/>
                      </a:lnTo>
                      <a:lnTo>
                        <a:pt x="0" y="53"/>
                      </a:lnTo>
                      <a:lnTo>
                        <a:pt x="0" y="49"/>
                      </a:lnTo>
                      <a:lnTo>
                        <a:pt x="4" y="49"/>
                      </a:lnTo>
                      <a:lnTo>
                        <a:pt x="8" y="53"/>
                      </a:lnTo>
                      <a:lnTo>
                        <a:pt x="11" y="49"/>
                      </a:lnTo>
                      <a:lnTo>
                        <a:pt x="15" y="49"/>
                      </a:lnTo>
                      <a:lnTo>
                        <a:pt x="15" y="45"/>
                      </a:lnTo>
                      <a:lnTo>
                        <a:pt x="11" y="45"/>
                      </a:lnTo>
                      <a:lnTo>
                        <a:pt x="15" y="45"/>
                      </a:lnTo>
                      <a:lnTo>
                        <a:pt x="19" y="45"/>
                      </a:lnTo>
                      <a:lnTo>
                        <a:pt x="19" y="41"/>
                      </a:lnTo>
                      <a:lnTo>
                        <a:pt x="23" y="41"/>
                      </a:lnTo>
                      <a:lnTo>
                        <a:pt x="23" y="37"/>
                      </a:lnTo>
                      <a:lnTo>
                        <a:pt x="27" y="37"/>
                      </a:lnTo>
                      <a:lnTo>
                        <a:pt x="27" y="41"/>
                      </a:lnTo>
                      <a:lnTo>
                        <a:pt x="27" y="37"/>
                      </a:lnTo>
                      <a:lnTo>
                        <a:pt x="27" y="33"/>
                      </a:lnTo>
                      <a:lnTo>
                        <a:pt x="27" y="28"/>
                      </a:lnTo>
                      <a:lnTo>
                        <a:pt x="31" y="28"/>
                      </a:lnTo>
                      <a:lnTo>
                        <a:pt x="31" y="33"/>
                      </a:lnTo>
                      <a:lnTo>
                        <a:pt x="31" y="28"/>
                      </a:lnTo>
                      <a:lnTo>
                        <a:pt x="34" y="24"/>
                      </a:lnTo>
                      <a:lnTo>
                        <a:pt x="38" y="24"/>
                      </a:lnTo>
                      <a:lnTo>
                        <a:pt x="38" y="20"/>
                      </a:lnTo>
                      <a:lnTo>
                        <a:pt x="38" y="16"/>
                      </a:lnTo>
                      <a:lnTo>
                        <a:pt x="42" y="16"/>
                      </a:lnTo>
                      <a:lnTo>
                        <a:pt x="38" y="16"/>
                      </a:lnTo>
                      <a:lnTo>
                        <a:pt x="42" y="16"/>
                      </a:lnTo>
                      <a:lnTo>
                        <a:pt x="42" y="12"/>
                      </a:lnTo>
                      <a:lnTo>
                        <a:pt x="42" y="8"/>
                      </a:lnTo>
                      <a:lnTo>
                        <a:pt x="46" y="8"/>
                      </a:lnTo>
                      <a:lnTo>
                        <a:pt x="46" y="4"/>
                      </a:lnTo>
                      <a:lnTo>
                        <a:pt x="46" y="0"/>
                      </a:lnTo>
                      <a:lnTo>
                        <a:pt x="50" y="0"/>
                      </a:lnTo>
                      <a:close/>
                      <a:moveTo>
                        <a:pt x="11" y="49"/>
                      </a:moveTo>
                      <a:lnTo>
                        <a:pt x="11" y="53"/>
                      </a:lnTo>
                      <a:lnTo>
                        <a:pt x="15" y="53"/>
                      </a:lnTo>
                      <a:lnTo>
                        <a:pt x="15" y="49"/>
                      </a:lnTo>
                      <a:lnTo>
                        <a:pt x="11" y="49"/>
                      </a:lnTo>
                      <a:close/>
                    </a:path>
                  </a:pathLst>
                </a:custGeom>
                <a:noFill/>
                <a:ln w="3175">
                  <a:solidFill>
                    <a:sysClr val="window" lastClr="FFFFFF">
                      <a:lumMod val="65000"/>
                    </a:sysClr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s-PE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908" name="Freeform 99">
                  <a:extLst>
                    <a:ext uri="{FF2B5EF4-FFF2-40B4-BE49-F238E27FC236}">
                      <a16:creationId xmlns:a16="http://schemas.microsoft.com/office/drawing/2014/main" id="{456F16B4-1E71-1567-E23A-3EDFDC0F179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3" y="1214"/>
                  <a:ext cx="29" cy="40"/>
                </a:xfrm>
                <a:custGeom>
                  <a:avLst/>
                  <a:gdLst>
                    <a:gd name="T0" fmla="*/ 7 w 30"/>
                    <a:gd name="T1" fmla="*/ 0 h 41"/>
                    <a:gd name="T2" fmla="*/ 11 w 30"/>
                    <a:gd name="T3" fmla="*/ 0 h 41"/>
                    <a:gd name="T4" fmla="*/ 11 w 30"/>
                    <a:gd name="T5" fmla="*/ 4 h 41"/>
                    <a:gd name="T6" fmla="*/ 11 w 30"/>
                    <a:gd name="T7" fmla="*/ 0 h 41"/>
                    <a:gd name="T8" fmla="*/ 11 w 30"/>
                    <a:gd name="T9" fmla="*/ 4 h 41"/>
                    <a:gd name="T10" fmla="*/ 15 w 30"/>
                    <a:gd name="T11" fmla="*/ 4 h 41"/>
                    <a:gd name="T12" fmla="*/ 15 w 30"/>
                    <a:gd name="T13" fmla="*/ 8 h 41"/>
                    <a:gd name="T14" fmla="*/ 19 w 30"/>
                    <a:gd name="T15" fmla="*/ 8 h 41"/>
                    <a:gd name="T16" fmla="*/ 19 w 30"/>
                    <a:gd name="T17" fmla="*/ 12 h 41"/>
                    <a:gd name="T18" fmla="*/ 23 w 30"/>
                    <a:gd name="T19" fmla="*/ 12 h 41"/>
                    <a:gd name="T20" fmla="*/ 26 w 30"/>
                    <a:gd name="T21" fmla="*/ 12 h 41"/>
                    <a:gd name="T22" fmla="*/ 26 w 30"/>
                    <a:gd name="T23" fmla="*/ 16 h 41"/>
                    <a:gd name="T24" fmla="*/ 26 w 30"/>
                    <a:gd name="T25" fmla="*/ 12 h 41"/>
                    <a:gd name="T26" fmla="*/ 30 w 30"/>
                    <a:gd name="T27" fmla="*/ 12 h 41"/>
                    <a:gd name="T28" fmla="*/ 30 w 30"/>
                    <a:gd name="T29" fmla="*/ 16 h 41"/>
                    <a:gd name="T30" fmla="*/ 26 w 30"/>
                    <a:gd name="T31" fmla="*/ 16 h 41"/>
                    <a:gd name="T32" fmla="*/ 26 w 30"/>
                    <a:gd name="T33" fmla="*/ 20 h 41"/>
                    <a:gd name="T34" fmla="*/ 26 w 30"/>
                    <a:gd name="T35" fmla="*/ 24 h 41"/>
                    <a:gd name="T36" fmla="*/ 23 w 30"/>
                    <a:gd name="T37" fmla="*/ 24 h 41"/>
                    <a:gd name="T38" fmla="*/ 23 w 30"/>
                    <a:gd name="T39" fmla="*/ 29 h 41"/>
                    <a:gd name="T40" fmla="*/ 23 w 30"/>
                    <a:gd name="T41" fmla="*/ 33 h 41"/>
                    <a:gd name="T42" fmla="*/ 19 w 30"/>
                    <a:gd name="T43" fmla="*/ 33 h 41"/>
                    <a:gd name="T44" fmla="*/ 19 w 30"/>
                    <a:gd name="T45" fmla="*/ 37 h 41"/>
                    <a:gd name="T46" fmla="*/ 15 w 30"/>
                    <a:gd name="T47" fmla="*/ 37 h 41"/>
                    <a:gd name="T48" fmla="*/ 11 w 30"/>
                    <a:gd name="T49" fmla="*/ 37 h 41"/>
                    <a:gd name="T50" fmla="*/ 7 w 30"/>
                    <a:gd name="T51" fmla="*/ 41 h 41"/>
                    <a:gd name="T52" fmla="*/ 3 w 30"/>
                    <a:gd name="T53" fmla="*/ 41 h 41"/>
                    <a:gd name="T54" fmla="*/ 7 w 30"/>
                    <a:gd name="T55" fmla="*/ 41 h 41"/>
                    <a:gd name="T56" fmla="*/ 7 w 30"/>
                    <a:gd name="T57" fmla="*/ 37 h 41"/>
                    <a:gd name="T58" fmla="*/ 3 w 30"/>
                    <a:gd name="T59" fmla="*/ 37 h 41"/>
                    <a:gd name="T60" fmla="*/ 7 w 30"/>
                    <a:gd name="T61" fmla="*/ 37 h 41"/>
                    <a:gd name="T62" fmla="*/ 7 w 30"/>
                    <a:gd name="T63" fmla="*/ 33 h 41"/>
                    <a:gd name="T64" fmla="*/ 3 w 30"/>
                    <a:gd name="T65" fmla="*/ 33 h 41"/>
                    <a:gd name="T66" fmla="*/ 0 w 30"/>
                    <a:gd name="T67" fmla="*/ 33 h 41"/>
                    <a:gd name="T68" fmla="*/ 0 w 30"/>
                    <a:gd name="T69" fmla="*/ 29 h 41"/>
                    <a:gd name="T70" fmla="*/ 3 w 30"/>
                    <a:gd name="T71" fmla="*/ 29 h 41"/>
                    <a:gd name="T72" fmla="*/ 0 w 30"/>
                    <a:gd name="T73" fmla="*/ 29 h 41"/>
                    <a:gd name="T74" fmla="*/ 0 w 30"/>
                    <a:gd name="T75" fmla="*/ 24 h 41"/>
                    <a:gd name="T76" fmla="*/ 3 w 30"/>
                    <a:gd name="T77" fmla="*/ 24 h 41"/>
                    <a:gd name="T78" fmla="*/ 0 w 30"/>
                    <a:gd name="T79" fmla="*/ 24 h 41"/>
                    <a:gd name="T80" fmla="*/ 0 w 30"/>
                    <a:gd name="T81" fmla="*/ 20 h 41"/>
                    <a:gd name="T82" fmla="*/ 0 w 30"/>
                    <a:gd name="T83" fmla="*/ 16 h 41"/>
                    <a:gd name="T84" fmla="*/ 0 w 30"/>
                    <a:gd name="T85" fmla="*/ 12 h 41"/>
                    <a:gd name="T86" fmla="*/ 0 w 30"/>
                    <a:gd name="T87" fmla="*/ 8 h 41"/>
                    <a:gd name="T88" fmla="*/ 0 w 30"/>
                    <a:gd name="T89" fmla="*/ 4 h 41"/>
                    <a:gd name="T90" fmla="*/ 3 w 30"/>
                    <a:gd name="T91" fmla="*/ 4 h 41"/>
                    <a:gd name="T92" fmla="*/ 3 w 30"/>
                    <a:gd name="T93" fmla="*/ 0 h 41"/>
                    <a:gd name="T94" fmla="*/ 7 w 30"/>
                    <a:gd name="T95" fmla="*/ 0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30" h="41">
                      <a:moveTo>
                        <a:pt x="7" y="0"/>
                      </a:moveTo>
                      <a:lnTo>
                        <a:pt x="11" y="0"/>
                      </a:lnTo>
                      <a:lnTo>
                        <a:pt x="11" y="4"/>
                      </a:lnTo>
                      <a:lnTo>
                        <a:pt x="11" y="0"/>
                      </a:lnTo>
                      <a:lnTo>
                        <a:pt x="11" y="4"/>
                      </a:lnTo>
                      <a:lnTo>
                        <a:pt x="15" y="4"/>
                      </a:lnTo>
                      <a:lnTo>
                        <a:pt x="15" y="8"/>
                      </a:lnTo>
                      <a:lnTo>
                        <a:pt x="19" y="8"/>
                      </a:lnTo>
                      <a:lnTo>
                        <a:pt x="19" y="12"/>
                      </a:lnTo>
                      <a:lnTo>
                        <a:pt x="23" y="12"/>
                      </a:lnTo>
                      <a:lnTo>
                        <a:pt x="26" y="12"/>
                      </a:lnTo>
                      <a:lnTo>
                        <a:pt x="26" y="16"/>
                      </a:lnTo>
                      <a:lnTo>
                        <a:pt x="26" y="12"/>
                      </a:lnTo>
                      <a:lnTo>
                        <a:pt x="30" y="12"/>
                      </a:lnTo>
                      <a:lnTo>
                        <a:pt x="30" y="16"/>
                      </a:lnTo>
                      <a:lnTo>
                        <a:pt x="26" y="16"/>
                      </a:lnTo>
                      <a:lnTo>
                        <a:pt x="26" y="20"/>
                      </a:lnTo>
                      <a:lnTo>
                        <a:pt x="26" y="24"/>
                      </a:lnTo>
                      <a:lnTo>
                        <a:pt x="23" y="24"/>
                      </a:lnTo>
                      <a:lnTo>
                        <a:pt x="23" y="29"/>
                      </a:lnTo>
                      <a:lnTo>
                        <a:pt x="23" y="33"/>
                      </a:lnTo>
                      <a:lnTo>
                        <a:pt x="19" y="33"/>
                      </a:lnTo>
                      <a:lnTo>
                        <a:pt x="19" y="37"/>
                      </a:lnTo>
                      <a:lnTo>
                        <a:pt x="15" y="37"/>
                      </a:lnTo>
                      <a:lnTo>
                        <a:pt x="11" y="37"/>
                      </a:lnTo>
                      <a:lnTo>
                        <a:pt x="7" y="41"/>
                      </a:lnTo>
                      <a:lnTo>
                        <a:pt x="3" y="41"/>
                      </a:lnTo>
                      <a:lnTo>
                        <a:pt x="7" y="41"/>
                      </a:lnTo>
                      <a:lnTo>
                        <a:pt x="7" y="37"/>
                      </a:lnTo>
                      <a:lnTo>
                        <a:pt x="3" y="37"/>
                      </a:lnTo>
                      <a:lnTo>
                        <a:pt x="7" y="37"/>
                      </a:lnTo>
                      <a:lnTo>
                        <a:pt x="7" y="33"/>
                      </a:lnTo>
                      <a:lnTo>
                        <a:pt x="3" y="33"/>
                      </a:lnTo>
                      <a:lnTo>
                        <a:pt x="0" y="33"/>
                      </a:lnTo>
                      <a:lnTo>
                        <a:pt x="0" y="29"/>
                      </a:lnTo>
                      <a:lnTo>
                        <a:pt x="3" y="29"/>
                      </a:lnTo>
                      <a:lnTo>
                        <a:pt x="0" y="29"/>
                      </a:lnTo>
                      <a:lnTo>
                        <a:pt x="0" y="24"/>
                      </a:lnTo>
                      <a:lnTo>
                        <a:pt x="3" y="24"/>
                      </a:lnTo>
                      <a:lnTo>
                        <a:pt x="0" y="24"/>
                      </a:lnTo>
                      <a:lnTo>
                        <a:pt x="0" y="20"/>
                      </a:lnTo>
                      <a:lnTo>
                        <a:pt x="0" y="16"/>
                      </a:lnTo>
                      <a:lnTo>
                        <a:pt x="0" y="12"/>
                      </a:lnTo>
                      <a:lnTo>
                        <a:pt x="0" y="8"/>
                      </a:lnTo>
                      <a:lnTo>
                        <a:pt x="0" y="4"/>
                      </a:lnTo>
                      <a:lnTo>
                        <a:pt x="3" y="4"/>
                      </a:lnTo>
                      <a:lnTo>
                        <a:pt x="3" y="0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noFill/>
                <a:ln w="3175">
                  <a:solidFill>
                    <a:sysClr val="window" lastClr="FFFFFF">
                      <a:lumMod val="65000"/>
                    </a:sysClr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s-PE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909" name="Freeform 100">
                  <a:extLst>
                    <a:ext uri="{FF2B5EF4-FFF2-40B4-BE49-F238E27FC236}">
                      <a16:creationId xmlns:a16="http://schemas.microsoft.com/office/drawing/2014/main" id="{097A7A49-C336-1376-5582-FB9220148D0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1" y="1214"/>
                  <a:ext cx="116" cy="101"/>
                </a:xfrm>
                <a:custGeom>
                  <a:avLst/>
                  <a:gdLst>
                    <a:gd name="T0" fmla="*/ 115 w 115"/>
                    <a:gd name="T1" fmla="*/ 20 h 101"/>
                    <a:gd name="T2" fmla="*/ 107 w 115"/>
                    <a:gd name="T3" fmla="*/ 24 h 101"/>
                    <a:gd name="T4" fmla="*/ 111 w 115"/>
                    <a:gd name="T5" fmla="*/ 33 h 101"/>
                    <a:gd name="T6" fmla="*/ 107 w 115"/>
                    <a:gd name="T7" fmla="*/ 41 h 101"/>
                    <a:gd name="T8" fmla="*/ 107 w 115"/>
                    <a:gd name="T9" fmla="*/ 53 h 101"/>
                    <a:gd name="T10" fmla="*/ 107 w 115"/>
                    <a:gd name="T11" fmla="*/ 57 h 101"/>
                    <a:gd name="T12" fmla="*/ 100 w 115"/>
                    <a:gd name="T13" fmla="*/ 61 h 101"/>
                    <a:gd name="T14" fmla="*/ 88 w 115"/>
                    <a:gd name="T15" fmla="*/ 61 h 101"/>
                    <a:gd name="T16" fmla="*/ 81 w 115"/>
                    <a:gd name="T17" fmla="*/ 57 h 101"/>
                    <a:gd name="T18" fmla="*/ 77 w 115"/>
                    <a:gd name="T19" fmla="*/ 65 h 101"/>
                    <a:gd name="T20" fmla="*/ 81 w 115"/>
                    <a:gd name="T21" fmla="*/ 69 h 101"/>
                    <a:gd name="T22" fmla="*/ 84 w 115"/>
                    <a:gd name="T23" fmla="*/ 77 h 101"/>
                    <a:gd name="T24" fmla="*/ 81 w 115"/>
                    <a:gd name="T25" fmla="*/ 85 h 101"/>
                    <a:gd name="T26" fmla="*/ 73 w 115"/>
                    <a:gd name="T27" fmla="*/ 89 h 101"/>
                    <a:gd name="T28" fmla="*/ 65 w 115"/>
                    <a:gd name="T29" fmla="*/ 93 h 101"/>
                    <a:gd name="T30" fmla="*/ 50 w 115"/>
                    <a:gd name="T31" fmla="*/ 101 h 101"/>
                    <a:gd name="T32" fmla="*/ 42 w 115"/>
                    <a:gd name="T33" fmla="*/ 97 h 101"/>
                    <a:gd name="T34" fmla="*/ 42 w 115"/>
                    <a:gd name="T35" fmla="*/ 85 h 101"/>
                    <a:gd name="T36" fmla="*/ 27 w 115"/>
                    <a:gd name="T37" fmla="*/ 65 h 101"/>
                    <a:gd name="T38" fmla="*/ 19 w 115"/>
                    <a:gd name="T39" fmla="*/ 65 h 101"/>
                    <a:gd name="T40" fmla="*/ 15 w 115"/>
                    <a:gd name="T41" fmla="*/ 65 h 101"/>
                    <a:gd name="T42" fmla="*/ 8 w 115"/>
                    <a:gd name="T43" fmla="*/ 61 h 101"/>
                    <a:gd name="T44" fmla="*/ 0 w 115"/>
                    <a:gd name="T45" fmla="*/ 65 h 101"/>
                    <a:gd name="T46" fmla="*/ 4 w 115"/>
                    <a:gd name="T47" fmla="*/ 57 h 101"/>
                    <a:gd name="T48" fmla="*/ 8 w 115"/>
                    <a:gd name="T49" fmla="*/ 49 h 101"/>
                    <a:gd name="T50" fmla="*/ 15 w 115"/>
                    <a:gd name="T51" fmla="*/ 45 h 101"/>
                    <a:gd name="T52" fmla="*/ 19 w 115"/>
                    <a:gd name="T53" fmla="*/ 37 h 101"/>
                    <a:gd name="T54" fmla="*/ 27 w 115"/>
                    <a:gd name="T55" fmla="*/ 33 h 101"/>
                    <a:gd name="T56" fmla="*/ 38 w 115"/>
                    <a:gd name="T57" fmla="*/ 33 h 101"/>
                    <a:gd name="T58" fmla="*/ 46 w 115"/>
                    <a:gd name="T59" fmla="*/ 29 h 101"/>
                    <a:gd name="T60" fmla="*/ 54 w 115"/>
                    <a:gd name="T61" fmla="*/ 24 h 101"/>
                    <a:gd name="T62" fmla="*/ 61 w 115"/>
                    <a:gd name="T63" fmla="*/ 29 h 101"/>
                    <a:gd name="T64" fmla="*/ 61 w 115"/>
                    <a:gd name="T65" fmla="*/ 33 h 101"/>
                    <a:gd name="T66" fmla="*/ 69 w 115"/>
                    <a:gd name="T67" fmla="*/ 29 h 101"/>
                    <a:gd name="T68" fmla="*/ 69 w 115"/>
                    <a:gd name="T69" fmla="*/ 24 h 101"/>
                    <a:gd name="T70" fmla="*/ 69 w 115"/>
                    <a:gd name="T71" fmla="*/ 16 h 101"/>
                    <a:gd name="T72" fmla="*/ 77 w 115"/>
                    <a:gd name="T73" fmla="*/ 12 h 101"/>
                    <a:gd name="T74" fmla="*/ 84 w 115"/>
                    <a:gd name="T75" fmla="*/ 8 h 101"/>
                    <a:gd name="T76" fmla="*/ 88 w 115"/>
                    <a:gd name="T77" fmla="*/ 0 h 101"/>
                    <a:gd name="T78" fmla="*/ 92 w 115"/>
                    <a:gd name="T79" fmla="*/ 8 h 101"/>
                    <a:gd name="T80" fmla="*/ 96 w 115"/>
                    <a:gd name="T81" fmla="*/ 8 h 101"/>
                    <a:gd name="T82" fmla="*/ 92 w 115"/>
                    <a:gd name="T83" fmla="*/ 16 h 101"/>
                    <a:gd name="T84" fmla="*/ 100 w 115"/>
                    <a:gd name="T85" fmla="*/ 20 h 101"/>
                    <a:gd name="T86" fmla="*/ 104 w 115"/>
                    <a:gd name="T87" fmla="*/ 12 h 101"/>
                    <a:gd name="T88" fmla="*/ 111 w 115"/>
                    <a:gd name="T89" fmla="*/ 16 h 1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115" h="101">
                      <a:moveTo>
                        <a:pt x="111" y="16"/>
                      </a:moveTo>
                      <a:lnTo>
                        <a:pt x="115" y="16"/>
                      </a:lnTo>
                      <a:lnTo>
                        <a:pt x="115" y="20"/>
                      </a:lnTo>
                      <a:lnTo>
                        <a:pt x="115" y="24"/>
                      </a:lnTo>
                      <a:lnTo>
                        <a:pt x="111" y="24"/>
                      </a:lnTo>
                      <a:lnTo>
                        <a:pt x="107" y="24"/>
                      </a:lnTo>
                      <a:lnTo>
                        <a:pt x="107" y="29"/>
                      </a:lnTo>
                      <a:lnTo>
                        <a:pt x="107" y="33"/>
                      </a:lnTo>
                      <a:lnTo>
                        <a:pt x="111" y="33"/>
                      </a:lnTo>
                      <a:lnTo>
                        <a:pt x="111" y="37"/>
                      </a:lnTo>
                      <a:lnTo>
                        <a:pt x="111" y="41"/>
                      </a:lnTo>
                      <a:lnTo>
                        <a:pt x="107" y="41"/>
                      </a:lnTo>
                      <a:lnTo>
                        <a:pt x="107" y="45"/>
                      </a:lnTo>
                      <a:lnTo>
                        <a:pt x="107" y="49"/>
                      </a:lnTo>
                      <a:lnTo>
                        <a:pt x="107" y="53"/>
                      </a:lnTo>
                      <a:lnTo>
                        <a:pt x="111" y="53"/>
                      </a:lnTo>
                      <a:lnTo>
                        <a:pt x="107" y="53"/>
                      </a:lnTo>
                      <a:lnTo>
                        <a:pt x="107" y="57"/>
                      </a:lnTo>
                      <a:lnTo>
                        <a:pt x="104" y="57"/>
                      </a:lnTo>
                      <a:lnTo>
                        <a:pt x="100" y="57"/>
                      </a:lnTo>
                      <a:lnTo>
                        <a:pt x="100" y="61"/>
                      </a:lnTo>
                      <a:lnTo>
                        <a:pt x="96" y="61"/>
                      </a:lnTo>
                      <a:lnTo>
                        <a:pt x="92" y="61"/>
                      </a:lnTo>
                      <a:lnTo>
                        <a:pt x="88" y="61"/>
                      </a:lnTo>
                      <a:lnTo>
                        <a:pt x="88" y="57"/>
                      </a:lnTo>
                      <a:lnTo>
                        <a:pt x="84" y="57"/>
                      </a:lnTo>
                      <a:lnTo>
                        <a:pt x="81" y="57"/>
                      </a:lnTo>
                      <a:lnTo>
                        <a:pt x="81" y="61"/>
                      </a:lnTo>
                      <a:lnTo>
                        <a:pt x="81" y="65"/>
                      </a:lnTo>
                      <a:lnTo>
                        <a:pt x="77" y="65"/>
                      </a:lnTo>
                      <a:lnTo>
                        <a:pt x="81" y="69"/>
                      </a:lnTo>
                      <a:lnTo>
                        <a:pt x="77" y="69"/>
                      </a:lnTo>
                      <a:lnTo>
                        <a:pt x="81" y="69"/>
                      </a:lnTo>
                      <a:lnTo>
                        <a:pt x="84" y="69"/>
                      </a:lnTo>
                      <a:lnTo>
                        <a:pt x="84" y="73"/>
                      </a:lnTo>
                      <a:lnTo>
                        <a:pt x="84" y="77"/>
                      </a:lnTo>
                      <a:lnTo>
                        <a:pt x="84" y="81"/>
                      </a:lnTo>
                      <a:lnTo>
                        <a:pt x="81" y="81"/>
                      </a:lnTo>
                      <a:lnTo>
                        <a:pt x="81" y="85"/>
                      </a:lnTo>
                      <a:lnTo>
                        <a:pt x="77" y="85"/>
                      </a:lnTo>
                      <a:lnTo>
                        <a:pt x="73" y="85"/>
                      </a:lnTo>
                      <a:lnTo>
                        <a:pt x="73" y="89"/>
                      </a:lnTo>
                      <a:lnTo>
                        <a:pt x="69" y="89"/>
                      </a:lnTo>
                      <a:lnTo>
                        <a:pt x="65" y="89"/>
                      </a:lnTo>
                      <a:lnTo>
                        <a:pt x="65" y="93"/>
                      </a:lnTo>
                      <a:lnTo>
                        <a:pt x="61" y="93"/>
                      </a:lnTo>
                      <a:lnTo>
                        <a:pt x="61" y="97"/>
                      </a:lnTo>
                      <a:lnTo>
                        <a:pt x="50" y="101"/>
                      </a:lnTo>
                      <a:lnTo>
                        <a:pt x="38" y="101"/>
                      </a:lnTo>
                      <a:lnTo>
                        <a:pt x="38" y="97"/>
                      </a:lnTo>
                      <a:lnTo>
                        <a:pt x="42" y="97"/>
                      </a:lnTo>
                      <a:lnTo>
                        <a:pt x="42" y="93"/>
                      </a:lnTo>
                      <a:lnTo>
                        <a:pt x="42" y="89"/>
                      </a:lnTo>
                      <a:lnTo>
                        <a:pt x="42" y="85"/>
                      </a:lnTo>
                      <a:lnTo>
                        <a:pt x="46" y="81"/>
                      </a:lnTo>
                      <a:lnTo>
                        <a:pt x="31" y="69"/>
                      </a:lnTo>
                      <a:lnTo>
                        <a:pt x="27" y="65"/>
                      </a:lnTo>
                      <a:lnTo>
                        <a:pt x="23" y="69"/>
                      </a:lnTo>
                      <a:lnTo>
                        <a:pt x="23" y="65"/>
                      </a:lnTo>
                      <a:lnTo>
                        <a:pt x="19" y="65"/>
                      </a:lnTo>
                      <a:lnTo>
                        <a:pt x="15" y="65"/>
                      </a:lnTo>
                      <a:lnTo>
                        <a:pt x="15" y="61"/>
                      </a:lnTo>
                      <a:lnTo>
                        <a:pt x="15" y="65"/>
                      </a:lnTo>
                      <a:lnTo>
                        <a:pt x="11" y="65"/>
                      </a:lnTo>
                      <a:lnTo>
                        <a:pt x="11" y="61"/>
                      </a:lnTo>
                      <a:lnTo>
                        <a:pt x="8" y="61"/>
                      </a:lnTo>
                      <a:lnTo>
                        <a:pt x="8" y="65"/>
                      </a:lnTo>
                      <a:lnTo>
                        <a:pt x="4" y="65"/>
                      </a:lnTo>
                      <a:lnTo>
                        <a:pt x="0" y="65"/>
                      </a:lnTo>
                      <a:lnTo>
                        <a:pt x="0" y="61"/>
                      </a:lnTo>
                      <a:lnTo>
                        <a:pt x="4" y="61"/>
                      </a:lnTo>
                      <a:lnTo>
                        <a:pt x="4" y="57"/>
                      </a:lnTo>
                      <a:lnTo>
                        <a:pt x="4" y="53"/>
                      </a:lnTo>
                      <a:lnTo>
                        <a:pt x="8" y="53"/>
                      </a:lnTo>
                      <a:lnTo>
                        <a:pt x="8" y="49"/>
                      </a:lnTo>
                      <a:lnTo>
                        <a:pt x="11" y="49"/>
                      </a:lnTo>
                      <a:lnTo>
                        <a:pt x="11" y="45"/>
                      </a:lnTo>
                      <a:lnTo>
                        <a:pt x="15" y="45"/>
                      </a:lnTo>
                      <a:lnTo>
                        <a:pt x="15" y="41"/>
                      </a:lnTo>
                      <a:lnTo>
                        <a:pt x="19" y="41"/>
                      </a:lnTo>
                      <a:lnTo>
                        <a:pt x="19" y="37"/>
                      </a:lnTo>
                      <a:lnTo>
                        <a:pt x="19" y="33"/>
                      </a:lnTo>
                      <a:lnTo>
                        <a:pt x="23" y="33"/>
                      </a:lnTo>
                      <a:lnTo>
                        <a:pt x="27" y="33"/>
                      </a:lnTo>
                      <a:lnTo>
                        <a:pt x="31" y="33"/>
                      </a:lnTo>
                      <a:lnTo>
                        <a:pt x="34" y="33"/>
                      </a:lnTo>
                      <a:lnTo>
                        <a:pt x="38" y="33"/>
                      </a:lnTo>
                      <a:lnTo>
                        <a:pt x="42" y="33"/>
                      </a:lnTo>
                      <a:lnTo>
                        <a:pt x="46" y="33"/>
                      </a:lnTo>
                      <a:lnTo>
                        <a:pt x="46" y="29"/>
                      </a:lnTo>
                      <a:lnTo>
                        <a:pt x="50" y="29"/>
                      </a:lnTo>
                      <a:lnTo>
                        <a:pt x="50" y="24"/>
                      </a:lnTo>
                      <a:lnTo>
                        <a:pt x="54" y="24"/>
                      </a:lnTo>
                      <a:lnTo>
                        <a:pt x="57" y="24"/>
                      </a:lnTo>
                      <a:lnTo>
                        <a:pt x="61" y="24"/>
                      </a:lnTo>
                      <a:lnTo>
                        <a:pt x="61" y="29"/>
                      </a:lnTo>
                      <a:lnTo>
                        <a:pt x="65" y="29"/>
                      </a:lnTo>
                      <a:lnTo>
                        <a:pt x="61" y="29"/>
                      </a:lnTo>
                      <a:lnTo>
                        <a:pt x="61" y="33"/>
                      </a:lnTo>
                      <a:lnTo>
                        <a:pt x="65" y="33"/>
                      </a:lnTo>
                      <a:lnTo>
                        <a:pt x="65" y="29"/>
                      </a:lnTo>
                      <a:lnTo>
                        <a:pt x="69" y="29"/>
                      </a:lnTo>
                      <a:lnTo>
                        <a:pt x="69" y="24"/>
                      </a:lnTo>
                      <a:lnTo>
                        <a:pt x="69" y="29"/>
                      </a:lnTo>
                      <a:lnTo>
                        <a:pt x="69" y="24"/>
                      </a:lnTo>
                      <a:lnTo>
                        <a:pt x="73" y="24"/>
                      </a:lnTo>
                      <a:lnTo>
                        <a:pt x="73" y="20"/>
                      </a:lnTo>
                      <a:lnTo>
                        <a:pt x="69" y="16"/>
                      </a:lnTo>
                      <a:lnTo>
                        <a:pt x="69" y="12"/>
                      </a:lnTo>
                      <a:lnTo>
                        <a:pt x="73" y="12"/>
                      </a:lnTo>
                      <a:lnTo>
                        <a:pt x="77" y="12"/>
                      </a:lnTo>
                      <a:lnTo>
                        <a:pt x="77" y="8"/>
                      </a:lnTo>
                      <a:lnTo>
                        <a:pt x="81" y="8"/>
                      </a:lnTo>
                      <a:lnTo>
                        <a:pt x="84" y="8"/>
                      </a:lnTo>
                      <a:lnTo>
                        <a:pt x="84" y="4"/>
                      </a:lnTo>
                      <a:lnTo>
                        <a:pt x="88" y="4"/>
                      </a:lnTo>
                      <a:lnTo>
                        <a:pt x="88" y="0"/>
                      </a:lnTo>
                      <a:lnTo>
                        <a:pt x="92" y="0"/>
                      </a:lnTo>
                      <a:lnTo>
                        <a:pt x="92" y="4"/>
                      </a:lnTo>
                      <a:lnTo>
                        <a:pt x="92" y="8"/>
                      </a:lnTo>
                      <a:lnTo>
                        <a:pt x="96" y="8"/>
                      </a:lnTo>
                      <a:lnTo>
                        <a:pt x="96" y="12"/>
                      </a:lnTo>
                      <a:lnTo>
                        <a:pt x="96" y="8"/>
                      </a:lnTo>
                      <a:lnTo>
                        <a:pt x="92" y="8"/>
                      </a:lnTo>
                      <a:lnTo>
                        <a:pt x="92" y="12"/>
                      </a:lnTo>
                      <a:lnTo>
                        <a:pt x="92" y="16"/>
                      </a:lnTo>
                      <a:lnTo>
                        <a:pt x="92" y="20"/>
                      </a:lnTo>
                      <a:lnTo>
                        <a:pt x="96" y="20"/>
                      </a:lnTo>
                      <a:lnTo>
                        <a:pt x="100" y="20"/>
                      </a:lnTo>
                      <a:lnTo>
                        <a:pt x="100" y="16"/>
                      </a:lnTo>
                      <a:lnTo>
                        <a:pt x="100" y="12"/>
                      </a:lnTo>
                      <a:lnTo>
                        <a:pt x="104" y="12"/>
                      </a:lnTo>
                      <a:lnTo>
                        <a:pt x="104" y="16"/>
                      </a:lnTo>
                      <a:lnTo>
                        <a:pt x="107" y="16"/>
                      </a:lnTo>
                      <a:lnTo>
                        <a:pt x="111" y="16"/>
                      </a:lnTo>
                      <a:close/>
                    </a:path>
                  </a:pathLst>
                </a:custGeom>
                <a:noFill/>
                <a:ln w="3175">
                  <a:solidFill>
                    <a:sysClr val="window" lastClr="FFFFFF">
                      <a:lumMod val="65000"/>
                    </a:sysClr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s-PE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910" name="Freeform 101">
                  <a:extLst>
                    <a:ext uri="{FF2B5EF4-FFF2-40B4-BE49-F238E27FC236}">
                      <a16:creationId xmlns:a16="http://schemas.microsoft.com/office/drawing/2014/main" id="{2E635BBA-C3BA-9C8F-DF46-2029B36A923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83" y="1214"/>
                  <a:ext cx="43" cy="40"/>
                </a:xfrm>
                <a:custGeom>
                  <a:avLst/>
                  <a:gdLst>
                    <a:gd name="T0" fmla="*/ 19 w 42"/>
                    <a:gd name="T1" fmla="*/ 0 h 41"/>
                    <a:gd name="T2" fmla="*/ 19 w 42"/>
                    <a:gd name="T3" fmla="*/ 4 h 41"/>
                    <a:gd name="T4" fmla="*/ 19 w 42"/>
                    <a:gd name="T5" fmla="*/ 0 h 41"/>
                    <a:gd name="T6" fmla="*/ 23 w 42"/>
                    <a:gd name="T7" fmla="*/ 0 h 41"/>
                    <a:gd name="T8" fmla="*/ 23 w 42"/>
                    <a:gd name="T9" fmla="*/ 4 h 41"/>
                    <a:gd name="T10" fmla="*/ 27 w 42"/>
                    <a:gd name="T11" fmla="*/ 4 h 41"/>
                    <a:gd name="T12" fmla="*/ 31 w 42"/>
                    <a:gd name="T13" fmla="*/ 4 h 41"/>
                    <a:gd name="T14" fmla="*/ 31 w 42"/>
                    <a:gd name="T15" fmla="*/ 8 h 41"/>
                    <a:gd name="T16" fmla="*/ 35 w 42"/>
                    <a:gd name="T17" fmla="*/ 8 h 41"/>
                    <a:gd name="T18" fmla="*/ 31 w 42"/>
                    <a:gd name="T19" fmla="*/ 8 h 41"/>
                    <a:gd name="T20" fmla="*/ 35 w 42"/>
                    <a:gd name="T21" fmla="*/ 8 h 41"/>
                    <a:gd name="T22" fmla="*/ 35 w 42"/>
                    <a:gd name="T23" fmla="*/ 12 h 41"/>
                    <a:gd name="T24" fmla="*/ 39 w 42"/>
                    <a:gd name="T25" fmla="*/ 12 h 41"/>
                    <a:gd name="T26" fmla="*/ 39 w 42"/>
                    <a:gd name="T27" fmla="*/ 16 h 41"/>
                    <a:gd name="T28" fmla="*/ 39 w 42"/>
                    <a:gd name="T29" fmla="*/ 20 h 41"/>
                    <a:gd name="T30" fmla="*/ 39 w 42"/>
                    <a:gd name="T31" fmla="*/ 24 h 41"/>
                    <a:gd name="T32" fmla="*/ 42 w 42"/>
                    <a:gd name="T33" fmla="*/ 24 h 41"/>
                    <a:gd name="T34" fmla="*/ 39 w 42"/>
                    <a:gd name="T35" fmla="*/ 24 h 41"/>
                    <a:gd name="T36" fmla="*/ 39 w 42"/>
                    <a:gd name="T37" fmla="*/ 29 h 41"/>
                    <a:gd name="T38" fmla="*/ 42 w 42"/>
                    <a:gd name="T39" fmla="*/ 29 h 41"/>
                    <a:gd name="T40" fmla="*/ 39 w 42"/>
                    <a:gd name="T41" fmla="*/ 29 h 41"/>
                    <a:gd name="T42" fmla="*/ 39 w 42"/>
                    <a:gd name="T43" fmla="*/ 33 h 41"/>
                    <a:gd name="T44" fmla="*/ 35 w 42"/>
                    <a:gd name="T45" fmla="*/ 33 h 41"/>
                    <a:gd name="T46" fmla="*/ 35 w 42"/>
                    <a:gd name="T47" fmla="*/ 37 h 41"/>
                    <a:gd name="T48" fmla="*/ 31 w 42"/>
                    <a:gd name="T49" fmla="*/ 37 h 41"/>
                    <a:gd name="T50" fmla="*/ 27 w 42"/>
                    <a:gd name="T51" fmla="*/ 37 h 41"/>
                    <a:gd name="T52" fmla="*/ 27 w 42"/>
                    <a:gd name="T53" fmla="*/ 41 h 41"/>
                    <a:gd name="T54" fmla="*/ 23 w 42"/>
                    <a:gd name="T55" fmla="*/ 41 h 41"/>
                    <a:gd name="T56" fmla="*/ 23 w 42"/>
                    <a:gd name="T57" fmla="*/ 37 h 41"/>
                    <a:gd name="T58" fmla="*/ 19 w 42"/>
                    <a:gd name="T59" fmla="*/ 37 h 41"/>
                    <a:gd name="T60" fmla="*/ 16 w 42"/>
                    <a:gd name="T61" fmla="*/ 37 h 41"/>
                    <a:gd name="T62" fmla="*/ 12 w 42"/>
                    <a:gd name="T63" fmla="*/ 37 h 41"/>
                    <a:gd name="T64" fmla="*/ 12 w 42"/>
                    <a:gd name="T65" fmla="*/ 33 h 41"/>
                    <a:gd name="T66" fmla="*/ 8 w 42"/>
                    <a:gd name="T67" fmla="*/ 33 h 41"/>
                    <a:gd name="T68" fmla="*/ 8 w 42"/>
                    <a:gd name="T69" fmla="*/ 29 h 41"/>
                    <a:gd name="T70" fmla="*/ 8 w 42"/>
                    <a:gd name="T71" fmla="*/ 24 h 41"/>
                    <a:gd name="T72" fmla="*/ 8 w 42"/>
                    <a:gd name="T73" fmla="*/ 20 h 41"/>
                    <a:gd name="T74" fmla="*/ 4 w 42"/>
                    <a:gd name="T75" fmla="*/ 20 h 41"/>
                    <a:gd name="T76" fmla="*/ 4 w 42"/>
                    <a:gd name="T77" fmla="*/ 16 h 41"/>
                    <a:gd name="T78" fmla="*/ 0 w 42"/>
                    <a:gd name="T79" fmla="*/ 16 h 41"/>
                    <a:gd name="T80" fmla="*/ 0 w 42"/>
                    <a:gd name="T81" fmla="*/ 12 h 41"/>
                    <a:gd name="T82" fmla="*/ 4 w 42"/>
                    <a:gd name="T83" fmla="*/ 8 h 41"/>
                    <a:gd name="T84" fmla="*/ 8 w 42"/>
                    <a:gd name="T85" fmla="*/ 8 h 41"/>
                    <a:gd name="T86" fmla="*/ 12 w 42"/>
                    <a:gd name="T87" fmla="*/ 8 h 41"/>
                    <a:gd name="T88" fmla="*/ 16 w 42"/>
                    <a:gd name="T89" fmla="*/ 8 h 41"/>
                    <a:gd name="T90" fmla="*/ 16 w 42"/>
                    <a:gd name="T91" fmla="*/ 4 h 41"/>
                    <a:gd name="T92" fmla="*/ 19 w 42"/>
                    <a:gd name="T93" fmla="*/ 0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42" h="41">
                      <a:moveTo>
                        <a:pt x="19" y="0"/>
                      </a:moveTo>
                      <a:lnTo>
                        <a:pt x="19" y="4"/>
                      </a:lnTo>
                      <a:lnTo>
                        <a:pt x="19" y="0"/>
                      </a:lnTo>
                      <a:lnTo>
                        <a:pt x="23" y="0"/>
                      </a:lnTo>
                      <a:lnTo>
                        <a:pt x="23" y="4"/>
                      </a:lnTo>
                      <a:lnTo>
                        <a:pt x="27" y="4"/>
                      </a:lnTo>
                      <a:lnTo>
                        <a:pt x="31" y="4"/>
                      </a:lnTo>
                      <a:lnTo>
                        <a:pt x="31" y="8"/>
                      </a:lnTo>
                      <a:lnTo>
                        <a:pt x="35" y="8"/>
                      </a:lnTo>
                      <a:lnTo>
                        <a:pt x="31" y="8"/>
                      </a:lnTo>
                      <a:lnTo>
                        <a:pt x="35" y="8"/>
                      </a:lnTo>
                      <a:lnTo>
                        <a:pt x="35" y="12"/>
                      </a:lnTo>
                      <a:lnTo>
                        <a:pt x="39" y="12"/>
                      </a:lnTo>
                      <a:lnTo>
                        <a:pt x="39" y="16"/>
                      </a:lnTo>
                      <a:lnTo>
                        <a:pt x="39" y="20"/>
                      </a:lnTo>
                      <a:lnTo>
                        <a:pt x="39" y="24"/>
                      </a:lnTo>
                      <a:lnTo>
                        <a:pt x="42" y="24"/>
                      </a:lnTo>
                      <a:lnTo>
                        <a:pt x="39" y="24"/>
                      </a:lnTo>
                      <a:lnTo>
                        <a:pt x="39" y="29"/>
                      </a:lnTo>
                      <a:lnTo>
                        <a:pt x="42" y="29"/>
                      </a:lnTo>
                      <a:lnTo>
                        <a:pt x="39" y="29"/>
                      </a:lnTo>
                      <a:lnTo>
                        <a:pt x="39" y="33"/>
                      </a:lnTo>
                      <a:lnTo>
                        <a:pt x="35" y="33"/>
                      </a:lnTo>
                      <a:lnTo>
                        <a:pt x="35" y="37"/>
                      </a:lnTo>
                      <a:lnTo>
                        <a:pt x="31" y="37"/>
                      </a:lnTo>
                      <a:lnTo>
                        <a:pt x="27" y="37"/>
                      </a:lnTo>
                      <a:lnTo>
                        <a:pt x="27" y="41"/>
                      </a:lnTo>
                      <a:lnTo>
                        <a:pt x="23" y="41"/>
                      </a:lnTo>
                      <a:lnTo>
                        <a:pt x="23" y="37"/>
                      </a:lnTo>
                      <a:lnTo>
                        <a:pt x="19" y="37"/>
                      </a:lnTo>
                      <a:lnTo>
                        <a:pt x="16" y="37"/>
                      </a:lnTo>
                      <a:lnTo>
                        <a:pt x="12" y="37"/>
                      </a:lnTo>
                      <a:lnTo>
                        <a:pt x="12" y="33"/>
                      </a:lnTo>
                      <a:lnTo>
                        <a:pt x="8" y="33"/>
                      </a:lnTo>
                      <a:lnTo>
                        <a:pt x="8" y="29"/>
                      </a:lnTo>
                      <a:lnTo>
                        <a:pt x="8" y="24"/>
                      </a:lnTo>
                      <a:lnTo>
                        <a:pt x="8" y="20"/>
                      </a:lnTo>
                      <a:lnTo>
                        <a:pt x="4" y="20"/>
                      </a:lnTo>
                      <a:lnTo>
                        <a:pt x="4" y="16"/>
                      </a:lnTo>
                      <a:lnTo>
                        <a:pt x="0" y="16"/>
                      </a:lnTo>
                      <a:lnTo>
                        <a:pt x="0" y="12"/>
                      </a:lnTo>
                      <a:lnTo>
                        <a:pt x="4" y="8"/>
                      </a:lnTo>
                      <a:lnTo>
                        <a:pt x="8" y="8"/>
                      </a:lnTo>
                      <a:lnTo>
                        <a:pt x="12" y="8"/>
                      </a:lnTo>
                      <a:lnTo>
                        <a:pt x="16" y="8"/>
                      </a:lnTo>
                      <a:lnTo>
                        <a:pt x="16" y="4"/>
                      </a:lnTo>
                      <a:lnTo>
                        <a:pt x="19" y="0"/>
                      </a:lnTo>
                      <a:close/>
                    </a:path>
                  </a:pathLst>
                </a:custGeom>
                <a:noFill/>
                <a:ln w="3175">
                  <a:solidFill>
                    <a:sysClr val="window" lastClr="FFFFFF">
                      <a:lumMod val="65000"/>
                    </a:sysClr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s-PE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911" name="Freeform 102">
                  <a:extLst>
                    <a:ext uri="{FF2B5EF4-FFF2-40B4-BE49-F238E27FC236}">
                      <a16:creationId xmlns:a16="http://schemas.microsoft.com/office/drawing/2014/main" id="{4603A5D3-709E-E79E-BBAE-E11B11FE2A0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64" y="1217"/>
                  <a:ext cx="115" cy="90"/>
                </a:xfrm>
                <a:custGeom>
                  <a:avLst/>
                  <a:gdLst>
                    <a:gd name="T0" fmla="*/ 77 w 115"/>
                    <a:gd name="T1" fmla="*/ 25 h 89"/>
                    <a:gd name="T2" fmla="*/ 88 w 115"/>
                    <a:gd name="T3" fmla="*/ 37 h 89"/>
                    <a:gd name="T4" fmla="*/ 96 w 115"/>
                    <a:gd name="T5" fmla="*/ 37 h 89"/>
                    <a:gd name="T6" fmla="*/ 100 w 115"/>
                    <a:gd name="T7" fmla="*/ 33 h 89"/>
                    <a:gd name="T8" fmla="*/ 104 w 115"/>
                    <a:gd name="T9" fmla="*/ 37 h 89"/>
                    <a:gd name="T10" fmla="*/ 107 w 115"/>
                    <a:gd name="T11" fmla="*/ 41 h 89"/>
                    <a:gd name="T12" fmla="*/ 107 w 115"/>
                    <a:gd name="T13" fmla="*/ 49 h 89"/>
                    <a:gd name="T14" fmla="*/ 115 w 115"/>
                    <a:gd name="T15" fmla="*/ 49 h 89"/>
                    <a:gd name="T16" fmla="*/ 115 w 115"/>
                    <a:gd name="T17" fmla="*/ 57 h 89"/>
                    <a:gd name="T18" fmla="*/ 107 w 115"/>
                    <a:gd name="T19" fmla="*/ 57 h 89"/>
                    <a:gd name="T20" fmla="*/ 104 w 115"/>
                    <a:gd name="T21" fmla="*/ 61 h 89"/>
                    <a:gd name="T22" fmla="*/ 96 w 115"/>
                    <a:gd name="T23" fmla="*/ 61 h 89"/>
                    <a:gd name="T24" fmla="*/ 92 w 115"/>
                    <a:gd name="T25" fmla="*/ 61 h 89"/>
                    <a:gd name="T26" fmla="*/ 84 w 115"/>
                    <a:gd name="T27" fmla="*/ 61 h 89"/>
                    <a:gd name="T28" fmla="*/ 81 w 115"/>
                    <a:gd name="T29" fmla="*/ 65 h 89"/>
                    <a:gd name="T30" fmla="*/ 77 w 115"/>
                    <a:gd name="T31" fmla="*/ 73 h 89"/>
                    <a:gd name="T32" fmla="*/ 69 w 115"/>
                    <a:gd name="T33" fmla="*/ 77 h 89"/>
                    <a:gd name="T34" fmla="*/ 61 w 115"/>
                    <a:gd name="T35" fmla="*/ 77 h 89"/>
                    <a:gd name="T36" fmla="*/ 54 w 115"/>
                    <a:gd name="T37" fmla="*/ 77 h 89"/>
                    <a:gd name="T38" fmla="*/ 50 w 115"/>
                    <a:gd name="T39" fmla="*/ 81 h 89"/>
                    <a:gd name="T40" fmla="*/ 46 w 115"/>
                    <a:gd name="T41" fmla="*/ 85 h 89"/>
                    <a:gd name="T42" fmla="*/ 42 w 115"/>
                    <a:gd name="T43" fmla="*/ 89 h 89"/>
                    <a:gd name="T44" fmla="*/ 38 w 115"/>
                    <a:gd name="T45" fmla="*/ 85 h 89"/>
                    <a:gd name="T46" fmla="*/ 35 w 115"/>
                    <a:gd name="T47" fmla="*/ 81 h 89"/>
                    <a:gd name="T48" fmla="*/ 31 w 115"/>
                    <a:gd name="T49" fmla="*/ 73 h 89"/>
                    <a:gd name="T50" fmla="*/ 27 w 115"/>
                    <a:gd name="T51" fmla="*/ 69 h 89"/>
                    <a:gd name="T52" fmla="*/ 31 w 115"/>
                    <a:gd name="T53" fmla="*/ 65 h 89"/>
                    <a:gd name="T54" fmla="*/ 31 w 115"/>
                    <a:gd name="T55" fmla="*/ 57 h 89"/>
                    <a:gd name="T56" fmla="*/ 23 w 115"/>
                    <a:gd name="T57" fmla="*/ 53 h 89"/>
                    <a:gd name="T58" fmla="*/ 15 w 115"/>
                    <a:gd name="T59" fmla="*/ 53 h 89"/>
                    <a:gd name="T60" fmla="*/ 8 w 115"/>
                    <a:gd name="T61" fmla="*/ 53 h 89"/>
                    <a:gd name="T62" fmla="*/ 0 w 115"/>
                    <a:gd name="T63" fmla="*/ 53 h 89"/>
                    <a:gd name="T64" fmla="*/ 4 w 115"/>
                    <a:gd name="T65" fmla="*/ 49 h 89"/>
                    <a:gd name="T66" fmla="*/ 4 w 115"/>
                    <a:gd name="T67" fmla="*/ 41 h 89"/>
                    <a:gd name="T68" fmla="*/ 12 w 115"/>
                    <a:gd name="T69" fmla="*/ 41 h 89"/>
                    <a:gd name="T70" fmla="*/ 15 w 115"/>
                    <a:gd name="T71" fmla="*/ 37 h 89"/>
                    <a:gd name="T72" fmla="*/ 19 w 115"/>
                    <a:gd name="T73" fmla="*/ 33 h 89"/>
                    <a:gd name="T74" fmla="*/ 23 w 115"/>
                    <a:gd name="T75" fmla="*/ 29 h 89"/>
                    <a:gd name="T76" fmla="*/ 23 w 115"/>
                    <a:gd name="T77" fmla="*/ 20 h 89"/>
                    <a:gd name="T78" fmla="*/ 27 w 115"/>
                    <a:gd name="T79" fmla="*/ 16 h 89"/>
                    <a:gd name="T80" fmla="*/ 31 w 115"/>
                    <a:gd name="T81" fmla="*/ 12 h 89"/>
                    <a:gd name="T82" fmla="*/ 35 w 115"/>
                    <a:gd name="T83" fmla="*/ 8 h 89"/>
                    <a:gd name="T84" fmla="*/ 42 w 115"/>
                    <a:gd name="T85" fmla="*/ 4 h 89"/>
                    <a:gd name="T86" fmla="*/ 50 w 115"/>
                    <a:gd name="T87" fmla="*/ 0 h 89"/>
                    <a:gd name="T88" fmla="*/ 50 w 115"/>
                    <a:gd name="T89" fmla="*/ 8 h 89"/>
                    <a:gd name="T90" fmla="*/ 54 w 115"/>
                    <a:gd name="T91" fmla="*/ 12 h 89"/>
                    <a:gd name="T92" fmla="*/ 58 w 115"/>
                    <a:gd name="T93" fmla="*/ 16 h 89"/>
                    <a:gd name="T94" fmla="*/ 61 w 115"/>
                    <a:gd name="T95" fmla="*/ 20 h 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15" h="89">
                      <a:moveTo>
                        <a:pt x="73" y="29"/>
                      </a:moveTo>
                      <a:lnTo>
                        <a:pt x="77" y="25"/>
                      </a:lnTo>
                      <a:lnTo>
                        <a:pt x="88" y="33"/>
                      </a:lnTo>
                      <a:lnTo>
                        <a:pt x="88" y="37"/>
                      </a:lnTo>
                      <a:lnTo>
                        <a:pt x="92" y="37"/>
                      </a:lnTo>
                      <a:lnTo>
                        <a:pt x="96" y="37"/>
                      </a:lnTo>
                      <a:lnTo>
                        <a:pt x="96" y="33"/>
                      </a:lnTo>
                      <a:lnTo>
                        <a:pt x="100" y="33"/>
                      </a:lnTo>
                      <a:lnTo>
                        <a:pt x="100" y="37"/>
                      </a:lnTo>
                      <a:lnTo>
                        <a:pt x="104" y="37"/>
                      </a:lnTo>
                      <a:lnTo>
                        <a:pt x="104" y="41"/>
                      </a:lnTo>
                      <a:lnTo>
                        <a:pt x="107" y="41"/>
                      </a:lnTo>
                      <a:lnTo>
                        <a:pt x="107" y="45"/>
                      </a:lnTo>
                      <a:lnTo>
                        <a:pt x="107" y="49"/>
                      </a:lnTo>
                      <a:lnTo>
                        <a:pt x="111" y="49"/>
                      </a:lnTo>
                      <a:lnTo>
                        <a:pt x="115" y="49"/>
                      </a:lnTo>
                      <a:lnTo>
                        <a:pt x="115" y="53"/>
                      </a:lnTo>
                      <a:lnTo>
                        <a:pt x="115" y="57"/>
                      </a:lnTo>
                      <a:lnTo>
                        <a:pt x="111" y="57"/>
                      </a:lnTo>
                      <a:lnTo>
                        <a:pt x="107" y="57"/>
                      </a:lnTo>
                      <a:lnTo>
                        <a:pt x="104" y="57"/>
                      </a:lnTo>
                      <a:lnTo>
                        <a:pt x="104" y="61"/>
                      </a:lnTo>
                      <a:lnTo>
                        <a:pt x="100" y="61"/>
                      </a:lnTo>
                      <a:lnTo>
                        <a:pt x="96" y="61"/>
                      </a:lnTo>
                      <a:lnTo>
                        <a:pt x="92" y="65"/>
                      </a:lnTo>
                      <a:lnTo>
                        <a:pt x="92" y="61"/>
                      </a:lnTo>
                      <a:lnTo>
                        <a:pt x="88" y="61"/>
                      </a:lnTo>
                      <a:lnTo>
                        <a:pt x="84" y="61"/>
                      </a:lnTo>
                      <a:lnTo>
                        <a:pt x="84" y="65"/>
                      </a:lnTo>
                      <a:lnTo>
                        <a:pt x="81" y="65"/>
                      </a:lnTo>
                      <a:lnTo>
                        <a:pt x="81" y="69"/>
                      </a:lnTo>
                      <a:lnTo>
                        <a:pt x="77" y="73"/>
                      </a:lnTo>
                      <a:lnTo>
                        <a:pt x="73" y="73"/>
                      </a:lnTo>
                      <a:lnTo>
                        <a:pt x="69" y="77"/>
                      </a:lnTo>
                      <a:lnTo>
                        <a:pt x="65" y="77"/>
                      </a:lnTo>
                      <a:lnTo>
                        <a:pt x="61" y="77"/>
                      </a:lnTo>
                      <a:lnTo>
                        <a:pt x="58" y="77"/>
                      </a:lnTo>
                      <a:lnTo>
                        <a:pt x="54" y="77"/>
                      </a:lnTo>
                      <a:lnTo>
                        <a:pt x="54" y="81"/>
                      </a:lnTo>
                      <a:lnTo>
                        <a:pt x="50" y="81"/>
                      </a:lnTo>
                      <a:lnTo>
                        <a:pt x="50" y="85"/>
                      </a:lnTo>
                      <a:lnTo>
                        <a:pt x="46" y="85"/>
                      </a:lnTo>
                      <a:lnTo>
                        <a:pt x="42" y="85"/>
                      </a:lnTo>
                      <a:lnTo>
                        <a:pt x="42" y="89"/>
                      </a:lnTo>
                      <a:lnTo>
                        <a:pt x="42" y="85"/>
                      </a:lnTo>
                      <a:lnTo>
                        <a:pt x="38" y="85"/>
                      </a:lnTo>
                      <a:lnTo>
                        <a:pt x="35" y="85"/>
                      </a:lnTo>
                      <a:lnTo>
                        <a:pt x="35" y="81"/>
                      </a:lnTo>
                      <a:lnTo>
                        <a:pt x="31" y="77"/>
                      </a:lnTo>
                      <a:lnTo>
                        <a:pt x="31" y="73"/>
                      </a:lnTo>
                      <a:lnTo>
                        <a:pt x="31" y="69"/>
                      </a:lnTo>
                      <a:lnTo>
                        <a:pt x="27" y="69"/>
                      </a:lnTo>
                      <a:lnTo>
                        <a:pt x="27" y="65"/>
                      </a:lnTo>
                      <a:lnTo>
                        <a:pt x="31" y="65"/>
                      </a:lnTo>
                      <a:lnTo>
                        <a:pt x="31" y="61"/>
                      </a:lnTo>
                      <a:lnTo>
                        <a:pt x="31" y="57"/>
                      </a:lnTo>
                      <a:lnTo>
                        <a:pt x="27" y="53"/>
                      </a:lnTo>
                      <a:lnTo>
                        <a:pt x="23" y="53"/>
                      </a:lnTo>
                      <a:lnTo>
                        <a:pt x="19" y="53"/>
                      </a:lnTo>
                      <a:lnTo>
                        <a:pt x="15" y="53"/>
                      </a:lnTo>
                      <a:lnTo>
                        <a:pt x="12" y="53"/>
                      </a:lnTo>
                      <a:lnTo>
                        <a:pt x="8" y="53"/>
                      </a:lnTo>
                      <a:lnTo>
                        <a:pt x="4" y="53"/>
                      </a:lnTo>
                      <a:lnTo>
                        <a:pt x="0" y="53"/>
                      </a:lnTo>
                      <a:lnTo>
                        <a:pt x="0" y="49"/>
                      </a:lnTo>
                      <a:lnTo>
                        <a:pt x="4" y="49"/>
                      </a:lnTo>
                      <a:lnTo>
                        <a:pt x="4" y="45"/>
                      </a:lnTo>
                      <a:lnTo>
                        <a:pt x="4" y="41"/>
                      </a:lnTo>
                      <a:lnTo>
                        <a:pt x="8" y="41"/>
                      </a:lnTo>
                      <a:lnTo>
                        <a:pt x="12" y="41"/>
                      </a:lnTo>
                      <a:lnTo>
                        <a:pt x="12" y="37"/>
                      </a:lnTo>
                      <a:lnTo>
                        <a:pt x="15" y="37"/>
                      </a:lnTo>
                      <a:lnTo>
                        <a:pt x="19" y="37"/>
                      </a:lnTo>
                      <a:lnTo>
                        <a:pt x="19" y="33"/>
                      </a:lnTo>
                      <a:lnTo>
                        <a:pt x="19" y="29"/>
                      </a:lnTo>
                      <a:lnTo>
                        <a:pt x="23" y="29"/>
                      </a:lnTo>
                      <a:lnTo>
                        <a:pt x="23" y="25"/>
                      </a:lnTo>
                      <a:lnTo>
                        <a:pt x="23" y="20"/>
                      </a:lnTo>
                      <a:lnTo>
                        <a:pt x="27" y="20"/>
                      </a:lnTo>
                      <a:lnTo>
                        <a:pt x="27" y="16"/>
                      </a:lnTo>
                      <a:lnTo>
                        <a:pt x="31" y="16"/>
                      </a:lnTo>
                      <a:lnTo>
                        <a:pt x="31" y="12"/>
                      </a:lnTo>
                      <a:lnTo>
                        <a:pt x="35" y="12"/>
                      </a:lnTo>
                      <a:lnTo>
                        <a:pt x="35" y="8"/>
                      </a:lnTo>
                      <a:lnTo>
                        <a:pt x="38" y="4"/>
                      </a:lnTo>
                      <a:lnTo>
                        <a:pt x="42" y="4"/>
                      </a:lnTo>
                      <a:lnTo>
                        <a:pt x="46" y="4"/>
                      </a:lnTo>
                      <a:lnTo>
                        <a:pt x="50" y="0"/>
                      </a:lnTo>
                      <a:lnTo>
                        <a:pt x="50" y="4"/>
                      </a:lnTo>
                      <a:lnTo>
                        <a:pt x="50" y="8"/>
                      </a:lnTo>
                      <a:lnTo>
                        <a:pt x="54" y="8"/>
                      </a:lnTo>
                      <a:lnTo>
                        <a:pt x="54" y="12"/>
                      </a:lnTo>
                      <a:lnTo>
                        <a:pt x="58" y="12"/>
                      </a:lnTo>
                      <a:lnTo>
                        <a:pt x="58" y="16"/>
                      </a:lnTo>
                      <a:lnTo>
                        <a:pt x="58" y="20"/>
                      </a:lnTo>
                      <a:lnTo>
                        <a:pt x="61" y="20"/>
                      </a:lnTo>
                      <a:lnTo>
                        <a:pt x="73" y="29"/>
                      </a:lnTo>
                      <a:close/>
                    </a:path>
                  </a:pathLst>
                </a:custGeom>
                <a:noFill/>
                <a:ln w="3175">
                  <a:solidFill>
                    <a:sysClr val="window" lastClr="FFFFFF">
                      <a:lumMod val="65000"/>
                    </a:sysClr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s-PE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912" name="Freeform 103">
                  <a:extLst>
                    <a:ext uri="{FF2B5EF4-FFF2-40B4-BE49-F238E27FC236}">
                      <a16:creationId xmlns:a16="http://schemas.microsoft.com/office/drawing/2014/main" id="{A06A517C-C742-34D7-8621-9A9E8DB1CB7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9" y="1226"/>
                  <a:ext cx="89" cy="75"/>
                </a:xfrm>
                <a:custGeom>
                  <a:avLst/>
                  <a:gdLst>
                    <a:gd name="T0" fmla="*/ 4 w 88"/>
                    <a:gd name="T1" fmla="*/ 25 h 77"/>
                    <a:gd name="T2" fmla="*/ 12 w 88"/>
                    <a:gd name="T3" fmla="*/ 25 h 77"/>
                    <a:gd name="T4" fmla="*/ 16 w 88"/>
                    <a:gd name="T5" fmla="*/ 21 h 77"/>
                    <a:gd name="T6" fmla="*/ 16 w 88"/>
                    <a:gd name="T7" fmla="*/ 12 h 77"/>
                    <a:gd name="T8" fmla="*/ 19 w 88"/>
                    <a:gd name="T9" fmla="*/ 8 h 77"/>
                    <a:gd name="T10" fmla="*/ 23 w 88"/>
                    <a:gd name="T11" fmla="*/ 4 h 77"/>
                    <a:gd name="T12" fmla="*/ 23 w 88"/>
                    <a:gd name="T13" fmla="*/ 4 h 77"/>
                    <a:gd name="T14" fmla="*/ 27 w 88"/>
                    <a:gd name="T15" fmla="*/ 8 h 77"/>
                    <a:gd name="T16" fmla="*/ 31 w 88"/>
                    <a:gd name="T17" fmla="*/ 12 h 77"/>
                    <a:gd name="T18" fmla="*/ 35 w 88"/>
                    <a:gd name="T19" fmla="*/ 17 h 77"/>
                    <a:gd name="T20" fmla="*/ 39 w 88"/>
                    <a:gd name="T21" fmla="*/ 12 h 77"/>
                    <a:gd name="T22" fmla="*/ 42 w 88"/>
                    <a:gd name="T23" fmla="*/ 17 h 77"/>
                    <a:gd name="T24" fmla="*/ 46 w 88"/>
                    <a:gd name="T25" fmla="*/ 21 h 77"/>
                    <a:gd name="T26" fmla="*/ 46 w 88"/>
                    <a:gd name="T27" fmla="*/ 29 h 77"/>
                    <a:gd name="T28" fmla="*/ 54 w 88"/>
                    <a:gd name="T29" fmla="*/ 29 h 77"/>
                    <a:gd name="T30" fmla="*/ 62 w 88"/>
                    <a:gd name="T31" fmla="*/ 25 h 77"/>
                    <a:gd name="T32" fmla="*/ 69 w 88"/>
                    <a:gd name="T33" fmla="*/ 25 h 77"/>
                    <a:gd name="T34" fmla="*/ 77 w 88"/>
                    <a:gd name="T35" fmla="*/ 25 h 77"/>
                    <a:gd name="T36" fmla="*/ 77 w 88"/>
                    <a:gd name="T37" fmla="*/ 33 h 77"/>
                    <a:gd name="T38" fmla="*/ 81 w 88"/>
                    <a:gd name="T39" fmla="*/ 37 h 77"/>
                    <a:gd name="T40" fmla="*/ 88 w 88"/>
                    <a:gd name="T41" fmla="*/ 41 h 77"/>
                    <a:gd name="T42" fmla="*/ 88 w 88"/>
                    <a:gd name="T43" fmla="*/ 49 h 77"/>
                    <a:gd name="T44" fmla="*/ 85 w 88"/>
                    <a:gd name="T45" fmla="*/ 53 h 77"/>
                    <a:gd name="T46" fmla="*/ 85 w 88"/>
                    <a:gd name="T47" fmla="*/ 61 h 77"/>
                    <a:gd name="T48" fmla="*/ 81 w 88"/>
                    <a:gd name="T49" fmla="*/ 65 h 77"/>
                    <a:gd name="T50" fmla="*/ 85 w 88"/>
                    <a:gd name="T51" fmla="*/ 69 h 77"/>
                    <a:gd name="T52" fmla="*/ 81 w 88"/>
                    <a:gd name="T53" fmla="*/ 73 h 77"/>
                    <a:gd name="T54" fmla="*/ 77 w 88"/>
                    <a:gd name="T55" fmla="*/ 77 h 77"/>
                    <a:gd name="T56" fmla="*/ 73 w 88"/>
                    <a:gd name="T57" fmla="*/ 73 h 77"/>
                    <a:gd name="T58" fmla="*/ 65 w 88"/>
                    <a:gd name="T59" fmla="*/ 73 h 77"/>
                    <a:gd name="T60" fmla="*/ 62 w 88"/>
                    <a:gd name="T61" fmla="*/ 73 h 77"/>
                    <a:gd name="T62" fmla="*/ 58 w 88"/>
                    <a:gd name="T63" fmla="*/ 69 h 77"/>
                    <a:gd name="T64" fmla="*/ 58 w 88"/>
                    <a:gd name="T65" fmla="*/ 77 h 77"/>
                    <a:gd name="T66" fmla="*/ 50 w 88"/>
                    <a:gd name="T67" fmla="*/ 77 h 77"/>
                    <a:gd name="T68" fmla="*/ 42 w 88"/>
                    <a:gd name="T69" fmla="*/ 77 h 77"/>
                    <a:gd name="T70" fmla="*/ 39 w 88"/>
                    <a:gd name="T71" fmla="*/ 73 h 77"/>
                    <a:gd name="T72" fmla="*/ 31 w 88"/>
                    <a:gd name="T73" fmla="*/ 69 h 77"/>
                    <a:gd name="T74" fmla="*/ 31 w 88"/>
                    <a:gd name="T75" fmla="*/ 61 h 77"/>
                    <a:gd name="T76" fmla="*/ 23 w 88"/>
                    <a:gd name="T77" fmla="*/ 61 h 77"/>
                    <a:gd name="T78" fmla="*/ 19 w 88"/>
                    <a:gd name="T79" fmla="*/ 57 h 77"/>
                    <a:gd name="T80" fmla="*/ 16 w 88"/>
                    <a:gd name="T81" fmla="*/ 49 h 77"/>
                    <a:gd name="T82" fmla="*/ 16 w 88"/>
                    <a:gd name="T83" fmla="*/ 41 h 77"/>
                    <a:gd name="T84" fmla="*/ 12 w 88"/>
                    <a:gd name="T85" fmla="*/ 37 h 77"/>
                    <a:gd name="T86" fmla="*/ 8 w 88"/>
                    <a:gd name="T87" fmla="*/ 33 h 77"/>
                    <a:gd name="T88" fmla="*/ 4 w 88"/>
                    <a:gd name="T89" fmla="*/ 29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88" h="77">
                      <a:moveTo>
                        <a:pt x="0" y="29"/>
                      </a:moveTo>
                      <a:lnTo>
                        <a:pt x="4" y="25"/>
                      </a:lnTo>
                      <a:lnTo>
                        <a:pt x="8" y="25"/>
                      </a:lnTo>
                      <a:lnTo>
                        <a:pt x="12" y="25"/>
                      </a:lnTo>
                      <a:lnTo>
                        <a:pt x="12" y="21"/>
                      </a:lnTo>
                      <a:lnTo>
                        <a:pt x="16" y="21"/>
                      </a:lnTo>
                      <a:lnTo>
                        <a:pt x="16" y="17"/>
                      </a:lnTo>
                      <a:lnTo>
                        <a:pt x="16" y="12"/>
                      </a:lnTo>
                      <a:lnTo>
                        <a:pt x="19" y="12"/>
                      </a:lnTo>
                      <a:lnTo>
                        <a:pt x="19" y="8"/>
                      </a:lnTo>
                      <a:lnTo>
                        <a:pt x="19" y="4"/>
                      </a:lnTo>
                      <a:lnTo>
                        <a:pt x="23" y="4"/>
                      </a:lnTo>
                      <a:lnTo>
                        <a:pt x="23" y="0"/>
                      </a:lnTo>
                      <a:lnTo>
                        <a:pt x="23" y="4"/>
                      </a:lnTo>
                      <a:lnTo>
                        <a:pt x="27" y="4"/>
                      </a:lnTo>
                      <a:lnTo>
                        <a:pt x="27" y="8"/>
                      </a:lnTo>
                      <a:lnTo>
                        <a:pt x="31" y="8"/>
                      </a:lnTo>
                      <a:lnTo>
                        <a:pt x="31" y="12"/>
                      </a:lnTo>
                      <a:lnTo>
                        <a:pt x="35" y="12"/>
                      </a:lnTo>
                      <a:lnTo>
                        <a:pt x="35" y="17"/>
                      </a:lnTo>
                      <a:lnTo>
                        <a:pt x="39" y="17"/>
                      </a:lnTo>
                      <a:lnTo>
                        <a:pt x="39" y="12"/>
                      </a:lnTo>
                      <a:lnTo>
                        <a:pt x="42" y="12"/>
                      </a:lnTo>
                      <a:lnTo>
                        <a:pt x="42" y="17"/>
                      </a:lnTo>
                      <a:lnTo>
                        <a:pt x="46" y="17"/>
                      </a:lnTo>
                      <a:lnTo>
                        <a:pt x="46" y="21"/>
                      </a:lnTo>
                      <a:lnTo>
                        <a:pt x="46" y="25"/>
                      </a:lnTo>
                      <a:lnTo>
                        <a:pt x="46" y="29"/>
                      </a:lnTo>
                      <a:lnTo>
                        <a:pt x="50" y="29"/>
                      </a:lnTo>
                      <a:lnTo>
                        <a:pt x="54" y="29"/>
                      </a:lnTo>
                      <a:lnTo>
                        <a:pt x="58" y="25"/>
                      </a:lnTo>
                      <a:lnTo>
                        <a:pt x="62" y="25"/>
                      </a:lnTo>
                      <a:lnTo>
                        <a:pt x="65" y="25"/>
                      </a:lnTo>
                      <a:lnTo>
                        <a:pt x="69" y="25"/>
                      </a:lnTo>
                      <a:lnTo>
                        <a:pt x="73" y="25"/>
                      </a:lnTo>
                      <a:lnTo>
                        <a:pt x="77" y="25"/>
                      </a:lnTo>
                      <a:lnTo>
                        <a:pt x="77" y="29"/>
                      </a:lnTo>
                      <a:lnTo>
                        <a:pt x="77" y="33"/>
                      </a:lnTo>
                      <a:lnTo>
                        <a:pt x="81" y="33"/>
                      </a:lnTo>
                      <a:lnTo>
                        <a:pt x="81" y="37"/>
                      </a:lnTo>
                      <a:lnTo>
                        <a:pt x="85" y="41"/>
                      </a:lnTo>
                      <a:lnTo>
                        <a:pt x="88" y="41"/>
                      </a:lnTo>
                      <a:lnTo>
                        <a:pt x="88" y="45"/>
                      </a:lnTo>
                      <a:lnTo>
                        <a:pt x="88" y="49"/>
                      </a:lnTo>
                      <a:lnTo>
                        <a:pt x="85" y="49"/>
                      </a:lnTo>
                      <a:lnTo>
                        <a:pt x="85" y="53"/>
                      </a:lnTo>
                      <a:lnTo>
                        <a:pt x="85" y="57"/>
                      </a:lnTo>
                      <a:lnTo>
                        <a:pt x="85" y="61"/>
                      </a:lnTo>
                      <a:lnTo>
                        <a:pt x="81" y="61"/>
                      </a:lnTo>
                      <a:lnTo>
                        <a:pt x="81" y="65"/>
                      </a:lnTo>
                      <a:lnTo>
                        <a:pt x="85" y="65"/>
                      </a:lnTo>
                      <a:lnTo>
                        <a:pt x="85" y="69"/>
                      </a:lnTo>
                      <a:lnTo>
                        <a:pt x="81" y="69"/>
                      </a:lnTo>
                      <a:lnTo>
                        <a:pt x="81" y="73"/>
                      </a:lnTo>
                      <a:lnTo>
                        <a:pt x="81" y="77"/>
                      </a:lnTo>
                      <a:lnTo>
                        <a:pt x="77" y="77"/>
                      </a:lnTo>
                      <a:lnTo>
                        <a:pt x="77" y="73"/>
                      </a:lnTo>
                      <a:lnTo>
                        <a:pt x="73" y="73"/>
                      </a:lnTo>
                      <a:lnTo>
                        <a:pt x="69" y="73"/>
                      </a:lnTo>
                      <a:lnTo>
                        <a:pt x="65" y="73"/>
                      </a:lnTo>
                      <a:lnTo>
                        <a:pt x="65" y="69"/>
                      </a:lnTo>
                      <a:lnTo>
                        <a:pt x="62" y="73"/>
                      </a:lnTo>
                      <a:lnTo>
                        <a:pt x="62" y="69"/>
                      </a:lnTo>
                      <a:lnTo>
                        <a:pt x="58" y="69"/>
                      </a:lnTo>
                      <a:lnTo>
                        <a:pt x="58" y="73"/>
                      </a:lnTo>
                      <a:lnTo>
                        <a:pt x="58" y="77"/>
                      </a:lnTo>
                      <a:lnTo>
                        <a:pt x="54" y="77"/>
                      </a:lnTo>
                      <a:lnTo>
                        <a:pt x="50" y="77"/>
                      </a:lnTo>
                      <a:lnTo>
                        <a:pt x="46" y="77"/>
                      </a:lnTo>
                      <a:lnTo>
                        <a:pt x="42" y="77"/>
                      </a:lnTo>
                      <a:lnTo>
                        <a:pt x="42" y="73"/>
                      </a:lnTo>
                      <a:lnTo>
                        <a:pt x="39" y="73"/>
                      </a:lnTo>
                      <a:lnTo>
                        <a:pt x="35" y="69"/>
                      </a:lnTo>
                      <a:lnTo>
                        <a:pt x="31" y="69"/>
                      </a:lnTo>
                      <a:lnTo>
                        <a:pt x="31" y="65"/>
                      </a:lnTo>
                      <a:lnTo>
                        <a:pt x="31" y="61"/>
                      </a:lnTo>
                      <a:lnTo>
                        <a:pt x="27" y="61"/>
                      </a:lnTo>
                      <a:lnTo>
                        <a:pt x="23" y="61"/>
                      </a:lnTo>
                      <a:lnTo>
                        <a:pt x="23" y="57"/>
                      </a:lnTo>
                      <a:lnTo>
                        <a:pt x="19" y="57"/>
                      </a:lnTo>
                      <a:lnTo>
                        <a:pt x="19" y="53"/>
                      </a:lnTo>
                      <a:lnTo>
                        <a:pt x="16" y="49"/>
                      </a:lnTo>
                      <a:lnTo>
                        <a:pt x="16" y="45"/>
                      </a:lnTo>
                      <a:lnTo>
                        <a:pt x="16" y="41"/>
                      </a:lnTo>
                      <a:lnTo>
                        <a:pt x="16" y="37"/>
                      </a:lnTo>
                      <a:lnTo>
                        <a:pt x="12" y="37"/>
                      </a:lnTo>
                      <a:lnTo>
                        <a:pt x="12" y="33"/>
                      </a:lnTo>
                      <a:lnTo>
                        <a:pt x="8" y="33"/>
                      </a:lnTo>
                      <a:lnTo>
                        <a:pt x="4" y="33"/>
                      </a:lnTo>
                      <a:lnTo>
                        <a:pt x="4" y="29"/>
                      </a:lnTo>
                      <a:lnTo>
                        <a:pt x="0" y="29"/>
                      </a:lnTo>
                      <a:close/>
                    </a:path>
                  </a:pathLst>
                </a:custGeom>
                <a:noFill/>
                <a:ln w="3175">
                  <a:solidFill>
                    <a:sysClr val="window" lastClr="FFFFFF">
                      <a:lumMod val="65000"/>
                    </a:sysClr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s-PE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913" name="Freeform 104">
                  <a:extLst>
                    <a:ext uri="{FF2B5EF4-FFF2-40B4-BE49-F238E27FC236}">
                      <a16:creationId xmlns:a16="http://schemas.microsoft.com/office/drawing/2014/main" id="{DBB6DF4B-9C49-FFCC-5D50-82963EEF83A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2" y="1228"/>
                  <a:ext cx="32" cy="35"/>
                </a:xfrm>
                <a:custGeom>
                  <a:avLst/>
                  <a:gdLst>
                    <a:gd name="T0" fmla="*/ 0 w 31"/>
                    <a:gd name="T1" fmla="*/ 4 h 33"/>
                    <a:gd name="T2" fmla="*/ 23 w 31"/>
                    <a:gd name="T3" fmla="*/ 0 h 33"/>
                    <a:gd name="T4" fmla="*/ 27 w 31"/>
                    <a:gd name="T5" fmla="*/ 0 h 33"/>
                    <a:gd name="T6" fmla="*/ 27 w 31"/>
                    <a:gd name="T7" fmla="*/ 4 h 33"/>
                    <a:gd name="T8" fmla="*/ 27 w 31"/>
                    <a:gd name="T9" fmla="*/ 8 h 33"/>
                    <a:gd name="T10" fmla="*/ 27 w 31"/>
                    <a:gd name="T11" fmla="*/ 13 h 33"/>
                    <a:gd name="T12" fmla="*/ 27 w 31"/>
                    <a:gd name="T13" fmla="*/ 17 h 33"/>
                    <a:gd name="T14" fmla="*/ 27 w 31"/>
                    <a:gd name="T15" fmla="*/ 21 h 33"/>
                    <a:gd name="T16" fmla="*/ 31 w 31"/>
                    <a:gd name="T17" fmla="*/ 21 h 33"/>
                    <a:gd name="T18" fmla="*/ 31 w 31"/>
                    <a:gd name="T19" fmla="*/ 25 h 33"/>
                    <a:gd name="T20" fmla="*/ 27 w 31"/>
                    <a:gd name="T21" fmla="*/ 29 h 33"/>
                    <a:gd name="T22" fmla="*/ 27 w 31"/>
                    <a:gd name="T23" fmla="*/ 33 h 33"/>
                    <a:gd name="T24" fmla="*/ 23 w 31"/>
                    <a:gd name="T25" fmla="*/ 33 h 33"/>
                    <a:gd name="T26" fmla="*/ 19 w 31"/>
                    <a:gd name="T27" fmla="*/ 33 h 33"/>
                    <a:gd name="T28" fmla="*/ 19 w 31"/>
                    <a:gd name="T29" fmla="*/ 29 h 33"/>
                    <a:gd name="T30" fmla="*/ 15 w 31"/>
                    <a:gd name="T31" fmla="*/ 29 h 33"/>
                    <a:gd name="T32" fmla="*/ 11 w 31"/>
                    <a:gd name="T33" fmla="*/ 29 h 33"/>
                    <a:gd name="T34" fmla="*/ 11 w 31"/>
                    <a:gd name="T35" fmla="*/ 33 h 33"/>
                    <a:gd name="T36" fmla="*/ 11 w 31"/>
                    <a:gd name="T37" fmla="*/ 29 h 33"/>
                    <a:gd name="T38" fmla="*/ 8 w 31"/>
                    <a:gd name="T39" fmla="*/ 29 h 33"/>
                    <a:gd name="T40" fmla="*/ 4 w 31"/>
                    <a:gd name="T41" fmla="*/ 25 h 33"/>
                    <a:gd name="T42" fmla="*/ 4 w 31"/>
                    <a:gd name="T43" fmla="*/ 21 h 33"/>
                    <a:gd name="T44" fmla="*/ 4 w 31"/>
                    <a:gd name="T45" fmla="*/ 17 h 33"/>
                    <a:gd name="T46" fmla="*/ 8 w 31"/>
                    <a:gd name="T47" fmla="*/ 17 h 33"/>
                    <a:gd name="T48" fmla="*/ 8 w 31"/>
                    <a:gd name="T49" fmla="*/ 13 h 33"/>
                    <a:gd name="T50" fmla="*/ 0 w 31"/>
                    <a:gd name="T51" fmla="*/ 4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31" h="33">
                      <a:moveTo>
                        <a:pt x="0" y="4"/>
                      </a:moveTo>
                      <a:lnTo>
                        <a:pt x="23" y="0"/>
                      </a:lnTo>
                      <a:lnTo>
                        <a:pt x="27" y="0"/>
                      </a:lnTo>
                      <a:lnTo>
                        <a:pt x="27" y="4"/>
                      </a:lnTo>
                      <a:lnTo>
                        <a:pt x="27" y="8"/>
                      </a:lnTo>
                      <a:lnTo>
                        <a:pt x="27" y="13"/>
                      </a:lnTo>
                      <a:lnTo>
                        <a:pt x="27" y="17"/>
                      </a:lnTo>
                      <a:lnTo>
                        <a:pt x="27" y="21"/>
                      </a:lnTo>
                      <a:lnTo>
                        <a:pt x="31" y="21"/>
                      </a:lnTo>
                      <a:lnTo>
                        <a:pt x="31" y="25"/>
                      </a:lnTo>
                      <a:lnTo>
                        <a:pt x="27" y="29"/>
                      </a:lnTo>
                      <a:lnTo>
                        <a:pt x="27" y="33"/>
                      </a:lnTo>
                      <a:lnTo>
                        <a:pt x="23" y="33"/>
                      </a:lnTo>
                      <a:lnTo>
                        <a:pt x="19" y="33"/>
                      </a:lnTo>
                      <a:lnTo>
                        <a:pt x="19" y="29"/>
                      </a:lnTo>
                      <a:lnTo>
                        <a:pt x="15" y="29"/>
                      </a:lnTo>
                      <a:lnTo>
                        <a:pt x="11" y="29"/>
                      </a:lnTo>
                      <a:lnTo>
                        <a:pt x="11" y="33"/>
                      </a:lnTo>
                      <a:lnTo>
                        <a:pt x="11" y="29"/>
                      </a:lnTo>
                      <a:lnTo>
                        <a:pt x="8" y="29"/>
                      </a:lnTo>
                      <a:lnTo>
                        <a:pt x="4" y="25"/>
                      </a:lnTo>
                      <a:lnTo>
                        <a:pt x="4" y="21"/>
                      </a:lnTo>
                      <a:lnTo>
                        <a:pt x="4" y="17"/>
                      </a:lnTo>
                      <a:lnTo>
                        <a:pt x="8" y="17"/>
                      </a:lnTo>
                      <a:lnTo>
                        <a:pt x="8" y="13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noFill/>
                <a:ln w="3175">
                  <a:solidFill>
                    <a:sysClr val="window" lastClr="FFFFFF">
                      <a:lumMod val="65000"/>
                    </a:sysClr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s-PE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914" name="Freeform 105">
                  <a:extLst>
                    <a:ext uri="{FF2B5EF4-FFF2-40B4-BE49-F238E27FC236}">
                      <a16:creationId xmlns:a16="http://schemas.microsoft.com/office/drawing/2014/main" id="{0ED03FBA-9A6B-490F-7F10-637C9120B95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78" y="1234"/>
                  <a:ext cx="70" cy="57"/>
                </a:xfrm>
                <a:custGeom>
                  <a:avLst/>
                  <a:gdLst>
                    <a:gd name="T0" fmla="*/ 12 w 69"/>
                    <a:gd name="T1" fmla="*/ 0 h 57"/>
                    <a:gd name="T2" fmla="*/ 12 w 69"/>
                    <a:gd name="T3" fmla="*/ 9 h 57"/>
                    <a:gd name="T4" fmla="*/ 16 w 69"/>
                    <a:gd name="T5" fmla="*/ 13 h 57"/>
                    <a:gd name="T6" fmla="*/ 20 w 69"/>
                    <a:gd name="T7" fmla="*/ 17 h 57"/>
                    <a:gd name="T8" fmla="*/ 27 w 69"/>
                    <a:gd name="T9" fmla="*/ 17 h 57"/>
                    <a:gd name="T10" fmla="*/ 31 w 69"/>
                    <a:gd name="T11" fmla="*/ 21 h 57"/>
                    <a:gd name="T12" fmla="*/ 35 w 69"/>
                    <a:gd name="T13" fmla="*/ 17 h 57"/>
                    <a:gd name="T14" fmla="*/ 39 w 69"/>
                    <a:gd name="T15" fmla="*/ 13 h 57"/>
                    <a:gd name="T16" fmla="*/ 46 w 69"/>
                    <a:gd name="T17" fmla="*/ 13 h 57"/>
                    <a:gd name="T18" fmla="*/ 50 w 69"/>
                    <a:gd name="T19" fmla="*/ 17 h 57"/>
                    <a:gd name="T20" fmla="*/ 50 w 69"/>
                    <a:gd name="T21" fmla="*/ 17 h 57"/>
                    <a:gd name="T22" fmla="*/ 46 w 69"/>
                    <a:gd name="T23" fmla="*/ 21 h 57"/>
                    <a:gd name="T24" fmla="*/ 54 w 69"/>
                    <a:gd name="T25" fmla="*/ 21 h 57"/>
                    <a:gd name="T26" fmla="*/ 58 w 69"/>
                    <a:gd name="T27" fmla="*/ 25 h 57"/>
                    <a:gd name="T28" fmla="*/ 62 w 69"/>
                    <a:gd name="T29" fmla="*/ 29 h 57"/>
                    <a:gd name="T30" fmla="*/ 66 w 69"/>
                    <a:gd name="T31" fmla="*/ 33 h 57"/>
                    <a:gd name="T32" fmla="*/ 66 w 69"/>
                    <a:gd name="T33" fmla="*/ 41 h 57"/>
                    <a:gd name="T34" fmla="*/ 66 w 69"/>
                    <a:gd name="T35" fmla="*/ 45 h 57"/>
                    <a:gd name="T36" fmla="*/ 62 w 69"/>
                    <a:gd name="T37" fmla="*/ 49 h 57"/>
                    <a:gd name="T38" fmla="*/ 58 w 69"/>
                    <a:gd name="T39" fmla="*/ 49 h 57"/>
                    <a:gd name="T40" fmla="*/ 58 w 69"/>
                    <a:gd name="T41" fmla="*/ 41 h 57"/>
                    <a:gd name="T42" fmla="*/ 54 w 69"/>
                    <a:gd name="T43" fmla="*/ 37 h 57"/>
                    <a:gd name="T44" fmla="*/ 54 w 69"/>
                    <a:gd name="T45" fmla="*/ 45 h 57"/>
                    <a:gd name="T46" fmla="*/ 46 w 69"/>
                    <a:gd name="T47" fmla="*/ 45 h 57"/>
                    <a:gd name="T48" fmla="*/ 43 w 69"/>
                    <a:gd name="T49" fmla="*/ 53 h 57"/>
                    <a:gd name="T50" fmla="*/ 39 w 69"/>
                    <a:gd name="T51" fmla="*/ 57 h 57"/>
                    <a:gd name="T52" fmla="*/ 31 w 69"/>
                    <a:gd name="T53" fmla="*/ 57 h 57"/>
                    <a:gd name="T54" fmla="*/ 27 w 69"/>
                    <a:gd name="T55" fmla="*/ 53 h 57"/>
                    <a:gd name="T56" fmla="*/ 20 w 69"/>
                    <a:gd name="T57" fmla="*/ 53 h 57"/>
                    <a:gd name="T58" fmla="*/ 12 w 69"/>
                    <a:gd name="T59" fmla="*/ 49 h 57"/>
                    <a:gd name="T60" fmla="*/ 8 w 69"/>
                    <a:gd name="T61" fmla="*/ 45 h 57"/>
                    <a:gd name="T62" fmla="*/ 4 w 69"/>
                    <a:gd name="T63" fmla="*/ 41 h 57"/>
                    <a:gd name="T64" fmla="*/ 8 w 69"/>
                    <a:gd name="T65" fmla="*/ 37 h 57"/>
                    <a:gd name="T66" fmla="*/ 4 w 69"/>
                    <a:gd name="T67" fmla="*/ 33 h 57"/>
                    <a:gd name="T68" fmla="*/ 0 w 69"/>
                    <a:gd name="T69" fmla="*/ 29 h 57"/>
                    <a:gd name="T70" fmla="*/ 0 w 69"/>
                    <a:gd name="T71" fmla="*/ 21 h 57"/>
                    <a:gd name="T72" fmla="*/ 4 w 69"/>
                    <a:gd name="T73" fmla="*/ 17 h 57"/>
                    <a:gd name="T74" fmla="*/ 0 w 69"/>
                    <a:gd name="T75" fmla="*/ 13 h 57"/>
                    <a:gd name="T76" fmla="*/ 0 w 69"/>
                    <a:gd name="T77" fmla="*/ 4 h 57"/>
                    <a:gd name="T78" fmla="*/ 8 w 69"/>
                    <a:gd name="T79" fmla="*/ 4 h 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69" h="57">
                      <a:moveTo>
                        <a:pt x="8" y="0"/>
                      </a:moveTo>
                      <a:lnTo>
                        <a:pt x="12" y="0"/>
                      </a:lnTo>
                      <a:lnTo>
                        <a:pt x="12" y="4"/>
                      </a:lnTo>
                      <a:lnTo>
                        <a:pt x="12" y="9"/>
                      </a:lnTo>
                      <a:lnTo>
                        <a:pt x="12" y="13"/>
                      </a:lnTo>
                      <a:lnTo>
                        <a:pt x="16" y="13"/>
                      </a:lnTo>
                      <a:lnTo>
                        <a:pt x="16" y="17"/>
                      </a:lnTo>
                      <a:lnTo>
                        <a:pt x="20" y="17"/>
                      </a:lnTo>
                      <a:lnTo>
                        <a:pt x="23" y="17"/>
                      </a:lnTo>
                      <a:lnTo>
                        <a:pt x="27" y="17"/>
                      </a:lnTo>
                      <a:lnTo>
                        <a:pt x="27" y="21"/>
                      </a:lnTo>
                      <a:lnTo>
                        <a:pt x="31" y="21"/>
                      </a:lnTo>
                      <a:lnTo>
                        <a:pt x="31" y="17"/>
                      </a:lnTo>
                      <a:lnTo>
                        <a:pt x="35" y="17"/>
                      </a:lnTo>
                      <a:lnTo>
                        <a:pt x="39" y="17"/>
                      </a:lnTo>
                      <a:lnTo>
                        <a:pt x="39" y="13"/>
                      </a:lnTo>
                      <a:lnTo>
                        <a:pt x="43" y="13"/>
                      </a:lnTo>
                      <a:lnTo>
                        <a:pt x="46" y="13"/>
                      </a:lnTo>
                      <a:lnTo>
                        <a:pt x="50" y="13"/>
                      </a:lnTo>
                      <a:lnTo>
                        <a:pt x="50" y="17"/>
                      </a:lnTo>
                      <a:lnTo>
                        <a:pt x="46" y="17"/>
                      </a:lnTo>
                      <a:lnTo>
                        <a:pt x="50" y="17"/>
                      </a:lnTo>
                      <a:lnTo>
                        <a:pt x="50" y="21"/>
                      </a:lnTo>
                      <a:lnTo>
                        <a:pt x="46" y="21"/>
                      </a:lnTo>
                      <a:lnTo>
                        <a:pt x="50" y="21"/>
                      </a:lnTo>
                      <a:lnTo>
                        <a:pt x="54" y="21"/>
                      </a:lnTo>
                      <a:lnTo>
                        <a:pt x="54" y="25"/>
                      </a:lnTo>
                      <a:lnTo>
                        <a:pt x="58" y="25"/>
                      </a:lnTo>
                      <a:lnTo>
                        <a:pt x="62" y="25"/>
                      </a:lnTo>
                      <a:lnTo>
                        <a:pt x="62" y="29"/>
                      </a:lnTo>
                      <a:lnTo>
                        <a:pt x="66" y="29"/>
                      </a:lnTo>
                      <a:lnTo>
                        <a:pt x="66" y="33"/>
                      </a:lnTo>
                      <a:lnTo>
                        <a:pt x="66" y="37"/>
                      </a:lnTo>
                      <a:lnTo>
                        <a:pt x="66" y="41"/>
                      </a:lnTo>
                      <a:lnTo>
                        <a:pt x="69" y="45"/>
                      </a:lnTo>
                      <a:lnTo>
                        <a:pt x="66" y="45"/>
                      </a:lnTo>
                      <a:lnTo>
                        <a:pt x="66" y="49"/>
                      </a:lnTo>
                      <a:lnTo>
                        <a:pt x="62" y="49"/>
                      </a:lnTo>
                      <a:lnTo>
                        <a:pt x="62" y="45"/>
                      </a:lnTo>
                      <a:lnTo>
                        <a:pt x="58" y="49"/>
                      </a:lnTo>
                      <a:lnTo>
                        <a:pt x="58" y="45"/>
                      </a:lnTo>
                      <a:lnTo>
                        <a:pt x="58" y="41"/>
                      </a:lnTo>
                      <a:lnTo>
                        <a:pt x="54" y="41"/>
                      </a:lnTo>
                      <a:lnTo>
                        <a:pt x="54" y="37"/>
                      </a:lnTo>
                      <a:lnTo>
                        <a:pt x="54" y="41"/>
                      </a:lnTo>
                      <a:lnTo>
                        <a:pt x="54" y="45"/>
                      </a:lnTo>
                      <a:lnTo>
                        <a:pt x="50" y="45"/>
                      </a:lnTo>
                      <a:lnTo>
                        <a:pt x="46" y="45"/>
                      </a:lnTo>
                      <a:lnTo>
                        <a:pt x="46" y="49"/>
                      </a:lnTo>
                      <a:lnTo>
                        <a:pt x="43" y="53"/>
                      </a:lnTo>
                      <a:lnTo>
                        <a:pt x="39" y="53"/>
                      </a:lnTo>
                      <a:lnTo>
                        <a:pt x="39" y="57"/>
                      </a:lnTo>
                      <a:lnTo>
                        <a:pt x="35" y="57"/>
                      </a:lnTo>
                      <a:lnTo>
                        <a:pt x="31" y="57"/>
                      </a:lnTo>
                      <a:lnTo>
                        <a:pt x="31" y="53"/>
                      </a:lnTo>
                      <a:lnTo>
                        <a:pt x="27" y="53"/>
                      </a:lnTo>
                      <a:lnTo>
                        <a:pt x="23" y="53"/>
                      </a:lnTo>
                      <a:lnTo>
                        <a:pt x="20" y="53"/>
                      </a:lnTo>
                      <a:lnTo>
                        <a:pt x="16" y="53"/>
                      </a:lnTo>
                      <a:lnTo>
                        <a:pt x="12" y="49"/>
                      </a:lnTo>
                      <a:lnTo>
                        <a:pt x="8" y="49"/>
                      </a:lnTo>
                      <a:lnTo>
                        <a:pt x="8" y="45"/>
                      </a:lnTo>
                      <a:lnTo>
                        <a:pt x="4" y="45"/>
                      </a:lnTo>
                      <a:lnTo>
                        <a:pt x="4" y="41"/>
                      </a:lnTo>
                      <a:lnTo>
                        <a:pt x="8" y="41"/>
                      </a:lnTo>
                      <a:lnTo>
                        <a:pt x="8" y="37"/>
                      </a:lnTo>
                      <a:lnTo>
                        <a:pt x="8" y="33"/>
                      </a:lnTo>
                      <a:lnTo>
                        <a:pt x="4" y="33"/>
                      </a:lnTo>
                      <a:lnTo>
                        <a:pt x="0" y="33"/>
                      </a:lnTo>
                      <a:lnTo>
                        <a:pt x="0" y="29"/>
                      </a:lnTo>
                      <a:lnTo>
                        <a:pt x="0" y="25"/>
                      </a:lnTo>
                      <a:lnTo>
                        <a:pt x="0" y="21"/>
                      </a:lnTo>
                      <a:lnTo>
                        <a:pt x="4" y="21"/>
                      </a:lnTo>
                      <a:lnTo>
                        <a:pt x="4" y="17"/>
                      </a:lnTo>
                      <a:lnTo>
                        <a:pt x="4" y="13"/>
                      </a:lnTo>
                      <a:lnTo>
                        <a:pt x="0" y="13"/>
                      </a:lnTo>
                      <a:lnTo>
                        <a:pt x="0" y="9"/>
                      </a:lnTo>
                      <a:lnTo>
                        <a:pt x="0" y="4"/>
                      </a:lnTo>
                      <a:lnTo>
                        <a:pt x="4" y="4"/>
                      </a:lnTo>
                      <a:lnTo>
                        <a:pt x="8" y="4"/>
                      </a:lnTo>
                      <a:lnTo>
                        <a:pt x="8" y="0"/>
                      </a:lnTo>
                      <a:close/>
                    </a:path>
                  </a:pathLst>
                </a:custGeom>
                <a:noFill/>
                <a:ln w="3175">
                  <a:solidFill>
                    <a:sysClr val="window" lastClr="FFFFFF">
                      <a:lumMod val="65000"/>
                    </a:sysClr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s-PE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915" name="Freeform 106">
                  <a:extLst>
                    <a:ext uri="{FF2B5EF4-FFF2-40B4-BE49-F238E27FC236}">
                      <a16:creationId xmlns:a16="http://schemas.microsoft.com/office/drawing/2014/main" id="{3C43FD4F-E4BA-9F18-8AA1-68ECEDB998D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5" y="1234"/>
                  <a:ext cx="17" cy="29"/>
                </a:xfrm>
                <a:custGeom>
                  <a:avLst/>
                  <a:gdLst>
                    <a:gd name="T0" fmla="*/ 4 w 16"/>
                    <a:gd name="T1" fmla="*/ 0 h 29"/>
                    <a:gd name="T2" fmla="*/ 8 w 16"/>
                    <a:gd name="T3" fmla="*/ 0 h 29"/>
                    <a:gd name="T4" fmla="*/ 16 w 16"/>
                    <a:gd name="T5" fmla="*/ 9 h 29"/>
                    <a:gd name="T6" fmla="*/ 16 w 16"/>
                    <a:gd name="T7" fmla="*/ 13 h 29"/>
                    <a:gd name="T8" fmla="*/ 12 w 16"/>
                    <a:gd name="T9" fmla="*/ 13 h 29"/>
                    <a:gd name="T10" fmla="*/ 12 w 16"/>
                    <a:gd name="T11" fmla="*/ 17 h 29"/>
                    <a:gd name="T12" fmla="*/ 12 w 16"/>
                    <a:gd name="T13" fmla="*/ 21 h 29"/>
                    <a:gd name="T14" fmla="*/ 16 w 16"/>
                    <a:gd name="T15" fmla="*/ 25 h 29"/>
                    <a:gd name="T16" fmla="*/ 16 w 16"/>
                    <a:gd name="T17" fmla="*/ 29 h 29"/>
                    <a:gd name="T18" fmla="*/ 12 w 16"/>
                    <a:gd name="T19" fmla="*/ 29 h 29"/>
                    <a:gd name="T20" fmla="*/ 12 w 16"/>
                    <a:gd name="T21" fmla="*/ 25 h 29"/>
                    <a:gd name="T22" fmla="*/ 8 w 16"/>
                    <a:gd name="T23" fmla="*/ 25 h 29"/>
                    <a:gd name="T24" fmla="*/ 8 w 16"/>
                    <a:gd name="T25" fmla="*/ 29 h 29"/>
                    <a:gd name="T26" fmla="*/ 8 w 16"/>
                    <a:gd name="T27" fmla="*/ 25 h 29"/>
                    <a:gd name="T28" fmla="*/ 4 w 16"/>
                    <a:gd name="T29" fmla="*/ 25 h 29"/>
                    <a:gd name="T30" fmla="*/ 0 w 16"/>
                    <a:gd name="T31" fmla="*/ 25 h 29"/>
                    <a:gd name="T32" fmla="*/ 4 w 16"/>
                    <a:gd name="T33" fmla="*/ 21 h 29"/>
                    <a:gd name="T34" fmla="*/ 4 w 16"/>
                    <a:gd name="T35" fmla="*/ 17 h 29"/>
                    <a:gd name="T36" fmla="*/ 0 w 16"/>
                    <a:gd name="T37" fmla="*/ 17 h 29"/>
                    <a:gd name="T38" fmla="*/ 4 w 16"/>
                    <a:gd name="T39" fmla="*/ 17 h 29"/>
                    <a:gd name="T40" fmla="*/ 4 w 16"/>
                    <a:gd name="T41" fmla="*/ 13 h 29"/>
                    <a:gd name="T42" fmla="*/ 0 w 16"/>
                    <a:gd name="T43" fmla="*/ 13 h 29"/>
                    <a:gd name="T44" fmla="*/ 4 w 16"/>
                    <a:gd name="T45" fmla="*/ 13 h 29"/>
                    <a:gd name="T46" fmla="*/ 4 w 16"/>
                    <a:gd name="T47" fmla="*/ 9 h 29"/>
                    <a:gd name="T48" fmla="*/ 4 w 16"/>
                    <a:gd name="T49" fmla="*/ 4 h 29"/>
                    <a:gd name="T50" fmla="*/ 4 w 16"/>
                    <a:gd name="T51" fmla="*/ 0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16" h="29">
                      <a:moveTo>
                        <a:pt x="4" y="0"/>
                      </a:moveTo>
                      <a:lnTo>
                        <a:pt x="8" y="0"/>
                      </a:lnTo>
                      <a:lnTo>
                        <a:pt x="16" y="9"/>
                      </a:lnTo>
                      <a:lnTo>
                        <a:pt x="16" y="13"/>
                      </a:lnTo>
                      <a:lnTo>
                        <a:pt x="12" y="13"/>
                      </a:lnTo>
                      <a:lnTo>
                        <a:pt x="12" y="17"/>
                      </a:lnTo>
                      <a:lnTo>
                        <a:pt x="12" y="21"/>
                      </a:lnTo>
                      <a:lnTo>
                        <a:pt x="16" y="25"/>
                      </a:lnTo>
                      <a:lnTo>
                        <a:pt x="16" y="29"/>
                      </a:lnTo>
                      <a:lnTo>
                        <a:pt x="12" y="29"/>
                      </a:lnTo>
                      <a:lnTo>
                        <a:pt x="12" y="25"/>
                      </a:lnTo>
                      <a:lnTo>
                        <a:pt x="8" y="25"/>
                      </a:lnTo>
                      <a:lnTo>
                        <a:pt x="8" y="29"/>
                      </a:lnTo>
                      <a:lnTo>
                        <a:pt x="8" y="25"/>
                      </a:lnTo>
                      <a:lnTo>
                        <a:pt x="4" y="25"/>
                      </a:lnTo>
                      <a:lnTo>
                        <a:pt x="0" y="25"/>
                      </a:lnTo>
                      <a:lnTo>
                        <a:pt x="4" y="21"/>
                      </a:lnTo>
                      <a:lnTo>
                        <a:pt x="4" y="17"/>
                      </a:lnTo>
                      <a:lnTo>
                        <a:pt x="0" y="17"/>
                      </a:lnTo>
                      <a:lnTo>
                        <a:pt x="4" y="17"/>
                      </a:lnTo>
                      <a:lnTo>
                        <a:pt x="4" y="13"/>
                      </a:lnTo>
                      <a:lnTo>
                        <a:pt x="0" y="13"/>
                      </a:lnTo>
                      <a:lnTo>
                        <a:pt x="4" y="13"/>
                      </a:lnTo>
                      <a:lnTo>
                        <a:pt x="4" y="9"/>
                      </a:lnTo>
                      <a:lnTo>
                        <a:pt x="4" y="4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noFill/>
                <a:ln w="3175">
                  <a:solidFill>
                    <a:sysClr val="window" lastClr="FFFFFF">
                      <a:lumMod val="65000"/>
                    </a:sysClr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s-PE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916" name="Freeform 107">
                  <a:extLst>
                    <a:ext uri="{FF2B5EF4-FFF2-40B4-BE49-F238E27FC236}">
                      <a16:creationId xmlns:a16="http://schemas.microsoft.com/office/drawing/2014/main" id="{8C62F0DD-6EA9-98CF-88C0-66EF3E5CB16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9" y="1234"/>
                  <a:ext cx="11" cy="29"/>
                </a:xfrm>
                <a:custGeom>
                  <a:avLst/>
                  <a:gdLst>
                    <a:gd name="T0" fmla="*/ 0 w 11"/>
                    <a:gd name="T1" fmla="*/ 4 h 29"/>
                    <a:gd name="T2" fmla="*/ 11 w 11"/>
                    <a:gd name="T3" fmla="*/ 0 h 29"/>
                    <a:gd name="T4" fmla="*/ 11 w 11"/>
                    <a:gd name="T5" fmla="*/ 4 h 29"/>
                    <a:gd name="T6" fmla="*/ 11 w 11"/>
                    <a:gd name="T7" fmla="*/ 9 h 29"/>
                    <a:gd name="T8" fmla="*/ 11 w 11"/>
                    <a:gd name="T9" fmla="*/ 13 h 29"/>
                    <a:gd name="T10" fmla="*/ 7 w 11"/>
                    <a:gd name="T11" fmla="*/ 13 h 29"/>
                    <a:gd name="T12" fmla="*/ 11 w 11"/>
                    <a:gd name="T13" fmla="*/ 13 h 29"/>
                    <a:gd name="T14" fmla="*/ 11 w 11"/>
                    <a:gd name="T15" fmla="*/ 17 h 29"/>
                    <a:gd name="T16" fmla="*/ 7 w 11"/>
                    <a:gd name="T17" fmla="*/ 17 h 29"/>
                    <a:gd name="T18" fmla="*/ 11 w 11"/>
                    <a:gd name="T19" fmla="*/ 17 h 29"/>
                    <a:gd name="T20" fmla="*/ 11 w 11"/>
                    <a:gd name="T21" fmla="*/ 21 h 29"/>
                    <a:gd name="T22" fmla="*/ 7 w 11"/>
                    <a:gd name="T23" fmla="*/ 25 h 29"/>
                    <a:gd name="T24" fmla="*/ 11 w 11"/>
                    <a:gd name="T25" fmla="*/ 25 h 29"/>
                    <a:gd name="T26" fmla="*/ 11 w 11"/>
                    <a:gd name="T27" fmla="*/ 29 h 29"/>
                    <a:gd name="T28" fmla="*/ 7 w 11"/>
                    <a:gd name="T29" fmla="*/ 29 h 29"/>
                    <a:gd name="T30" fmla="*/ 3 w 11"/>
                    <a:gd name="T31" fmla="*/ 29 h 29"/>
                    <a:gd name="T32" fmla="*/ 3 w 11"/>
                    <a:gd name="T33" fmla="*/ 25 h 29"/>
                    <a:gd name="T34" fmla="*/ 3 w 11"/>
                    <a:gd name="T35" fmla="*/ 21 h 29"/>
                    <a:gd name="T36" fmla="*/ 0 w 11"/>
                    <a:gd name="T37" fmla="*/ 21 h 29"/>
                    <a:gd name="T38" fmla="*/ 3 w 11"/>
                    <a:gd name="T39" fmla="*/ 17 h 29"/>
                    <a:gd name="T40" fmla="*/ 3 w 11"/>
                    <a:gd name="T41" fmla="*/ 13 h 29"/>
                    <a:gd name="T42" fmla="*/ 3 w 11"/>
                    <a:gd name="T43" fmla="*/ 9 h 29"/>
                    <a:gd name="T44" fmla="*/ 0 w 11"/>
                    <a:gd name="T45" fmla="*/ 9 h 29"/>
                    <a:gd name="T46" fmla="*/ 0 w 11"/>
                    <a:gd name="T47" fmla="*/ 4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11" h="29">
                      <a:moveTo>
                        <a:pt x="0" y="4"/>
                      </a:moveTo>
                      <a:lnTo>
                        <a:pt x="11" y="0"/>
                      </a:lnTo>
                      <a:lnTo>
                        <a:pt x="11" y="4"/>
                      </a:lnTo>
                      <a:lnTo>
                        <a:pt x="11" y="9"/>
                      </a:lnTo>
                      <a:lnTo>
                        <a:pt x="11" y="13"/>
                      </a:lnTo>
                      <a:lnTo>
                        <a:pt x="7" y="13"/>
                      </a:lnTo>
                      <a:lnTo>
                        <a:pt x="11" y="13"/>
                      </a:lnTo>
                      <a:lnTo>
                        <a:pt x="11" y="17"/>
                      </a:lnTo>
                      <a:lnTo>
                        <a:pt x="7" y="17"/>
                      </a:lnTo>
                      <a:lnTo>
                        <a:pt x="11" y="17"/>
                      </a:lnTo>
                      <a:lnTo>
                        <a:pt x="11" y="21"/>
                      </a:lnTo>
                      <a:lnTo>
                        <a:pt x="7" y="25"/>
                      </a:lnTo>
                      <a:lnTo>
                        <a:pt x="11" y="25"/>
                      </a:lnTo>
                      <a:lnTo>
                        <a:pt x="11" y="29"/>
                      </a:lnTo>
                      <a:lnTo>
                        <a:pt x="7" y="29"/>
                      </a:lnTo>
                      <a:lnTo>
                        <a:pt x="3" y="29"/>
                      </a:lnTo>
                      <a:lnTo>
                        <a:pt x="3" y="25"/>
                      </a:lnTo>
                      <a:lnTo>
                        <a:pt x="3" y="21"/>
                      </a:lnTo>
                      <a:lnTo>
                        <a:pt x="0" y="21"/>
                      </a:lnTo>
                      <a:lnTo>
                        <a:pt x="3" y="17"/>
                      </a:lnTo>
                      <a:lnTo>
                        <a:pt x="3" y="13"/>
                      </a:lnTo>
                      <a:lnTo>
                        <a:pt x="3" y="9"/>
                      </a:lnTo>
                      <a:lnTo>
                        <a:pt x="0" y="9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noFill/>
                <a:ln w="3175">
                  <a:solidFill>
                    <a:sysClr val="window" lastClr="FFFFFF">
                      <a:lumMod val="65000"/>
                    </a:sysClr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s-PE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917" name="Freeform 108">
                  <a:extLst>
                    <a:ext uri="{FF2B5EF4-FFF2-40B4-BE49-F238E27FC236}">
                      <a16:creationId xmlns:a16="http://schemas.microsoft.com/office/drawing/2014/main" id="{B43A6DE1-0705-5612-8FC5-F4B6B51E791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4" y="1237"/>
                  <a:ext cx="38" cy="26"/>
                </a:xfrm>
                <a:custGeom>
                  <a:avLst/>
                  <a:gdLst>
                    <a:gd name="T0" fmla="*/ 0 w 38"/>
                    <a:gd name="T1" fmla="*/ 5 h 25"/>
                    <a:gd name="T2" fmla="*/ 23 w 38"/>
                    <a:gd name="T3" fmla="*/ 0 h 25"/>
                    <a:gd name="T4" fmla="*/ 27 w 38"/>
                    <a:gd name="T5" fmla="*/ 0 h 25"/>
                    <a:gd name="T6" fmla="*/ 35 w 38"/>
                    <a:gd name="T7" fmla="*/ 0 h 25"/>
                    <a:gd name="T8" fmla="*/ 35 w 38"/>
                    <a:gd name="T9" fmla="*/ 5 h 25"/>
                    <a:gd name="T10" fmla="*/ 38 w 38"/>
                    <a:gd name="T11" fmla="*/ 5 h 25"/>
                    <a:gd name="T12" fmla="*/ 38 w 38"/>
                    <a:gd name="T13" fmla="*/ 9 h 25"/>
                    <a:gd name="T14" fmla="*/ 38 w 38"/>
                    <a:gd name="T15" fmla="*/ 13 h 25"/>
                    <a:gd name="T16" fmla="*/ 35 w 38"/>
                    <a:gd name="T17" fmla="*/ 17 h 25"/>
                    <a:gd name="T18" fmla="*/ 35 w 38"/>
                    <a:gd name="T19" fmla="*/ 13 h 25"/>
                    <a:gd name="T20" fmla="*/ 35 w 38"/>
                    <a:gd name="T21" fmla="*/ 17 h 25"/>
                    <a:gd name="T22" fmla="*/ 31 w 38"/>
                    <a:gd name="T23" fmla="*/ 17 h 25"/>
                    <a:gd name="T24" fmla="*/ 31 w 38"/>
                    <a:gd name="T25" fmla="*/ 21 h 25"/>
                    <a:gd name="T26" fmla="*/ 27 w 38"/>
                    <a:gd name="T27" fmla="*/ 21 h 25"/>
                    <a:gd name="T28" fmla="*/ 27 w 38"/>
                    <a:gd name="T29" fmla="*/ 17 h 25"/>
                    <a:gd name="T30" fmla="*/ 23 w 38"/>
                    <a:gd name="T31" fmla="*/ 17 h 25"/>
                    <a:gd name="T32" fmla="*/ 23 w 38"/>
                    <a:gd name="T33" fmla="*/ 21 h 25"/>
                    <a:gd name="T34" fmla="*/ 19 w 38"/>
                    <a:gd name="T35" fmla="*/ 21 h 25"/>
                    <a:gd name="T36" fmla="*/ 19 w 38"/>
                    <a:gd name="T37" fmla="*/ 25 h 25"/>
                    <a:gd name="T38" fmla="*/ 15 w 38"/>
                    <a:gd name="T39" fmla="*/ 25 h 25"/>
                    <a:gd name="T40" fmla="*/ 12 w 38"/>
                    <a:gd name="T41" fmla="*/ 25 h 25"/>
                    <a:gd name="T42" fmla="*/ 12 w 38"/>
                    <a:gd name="T43" fmla="*/ 21 h 25"/>
                    <a:gd name="T44" fmla="*/ 8 w 38"/>
                    <a:gd name="T45" fmla="*/ 21 h 25"/>
                    <a:gd name="T46" fmla="*/ 8 w 38"/>
                    <a:gd name="T47" fmla="*/ 17 h 25"/>
                    <a:gd name="T48" fmla="*/ 4 w 38"/>
                    <a:gd name="T49" fmla="*/ 13 h 25"/>
                    <a:gd name="T50" fmla="*/ 0 w 38"/>
                    <a:gd name="T51" fmla="*/ 9 h 25"/>
                    <a:gd name="T52" fmla="*/ 0 w 38"/>
                    <a:gd name="T53" fmla="*/ 5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38" h="25">
                      <a:moveTo>
                        <a:pt x="0" y="5"/>
                      </a:moveTo>
                      <a:lnTo>
                        <a:pt x="23" y="0"/>
                      </a:lnTo>
                      <a:lnTo>
                        <a:pt x="27" y="0"/>
                      </a:lnTo>
                      <a:lnTo>
                        <a:pt x="35" y="0"/>
                      </a:lnTo>
                      <a:lnTo>
                        <a:pt x="35" y="5"/>
                      </a:lnTo>
                      <a:lnTo>
                        <a:pt x="38" y="5"/>
                      </a:lnTo>
                      <a:lnTo>
                        <a:pt x="38" y="9"/>
                      </a:lnTo>
                      <a:lnTo>
                        <a:pt x="38" y="13"/>
                      </a:lnTo>
                      <a:lnTo>
                        <a:pt x="35" y="17"/>
                      </a:lnTo>
                      <a:lnTo>
                        <a:pt x="35" y="13"/>
                      </a:lnTo>
                      <a:lnTo>
                        <a:pt x="35" y="17"/>
                      </a:lnTo>
                      <a:lnTo>
                        <a:pt x="31" y="17"/>
                      </a:lnTo>
                      <a:lnTo>
                        <a:pt x="31" y="21"/>
                      </a:lnTo>
                      <a:lnTo>
                        <a:pt x="27" y="21"/>
                      </a:lnTo>
                      <a:lnTo>
                        <a:pt x="27" y="17"/>
                      </a:lnTo>
                      <a:lnTo>
                        <a:pt x="23" y="17"/>
                      </a:lnTo>
                      <a:lnTo>
                        <a:pt x="23" y="21"/>
                      </a:lnTo>
                      <a:lnTo>
                        <a:pt x="19" y="21"/>
                      </a:lnTo>
                      <a:lnTo>
                        <a:pt x="19" y="25"/>
                      </a:lnTo>
                      <a:lnTo>
                        <a:pt x="15" y="25"/>
                      </a:lnTo>
                      <a:lnTo>
                        <a:pt x="12" y="25"/>
                      </a:lnTo>
                      <a:lnTo>
                        <a:pt x="12" y="21"/>
                      </a:lnTo>
                      <a:lnTo>
                        <a:pt x="8" y="21"/>
                      </a:lnTo>
                      <a:lnTo>
                        <a:pt x="8" y="17"/>
                      </a:lnTo>
                      <a:lnTo>
                        <a:pt x="4" y="13"/>
                      </a:lnTo>
                      <a:lnTo>
                        <a:pt x="0" y="9"/>
                      </a:lnTo>
                      <a:lnTo>
                        <a:pt x="0" y="5"/>
                      </a:lnTo>
                      <a:close/>
                    </a:path>
                  </a:pathLst>
                </a:custGeom>
                <a:noFill/>
                <a:ln w="3175">
                  <a:solidFill>
                    <a:sysClr val="window" lastClr="FFFFFF">
                      <a:lumMod val="65000"/>
                    </a:sysClr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s-PE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918" name="Freeform 109">
                  <a:extLst>
                    <a:ext uri="{FF2B5EF4-FFF2-40B4-BE49-F238E27FC236}">
                      <a16:creationId xmlns:a16="http://schemas.microsoft.com/office/drawing/2014/main" id="{C7810B5C-11C2-740B-D9C3-23D99E3036D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7" y="1237"/>
                  <a:ext cx="11" cy="20"/>
                </a:xfrm>
                <a:custGeom>
                  <a:avLst/>
                  <a:gdLst>
                    <a:gd name="T0" fmla="*/ 7 w 11"/>
                    <a:gd name="T1" fmla="*/ 0 h 21"/>
                    <a:gd name="T2" fmla="*/ 7 w 11"/>
                    <a:gd name="T3" fmla="*/ 5 h 21"/>
                    <a:gd name="T4" fmla="*/ 7 w 11"/>
                    <a:gd name="T5" fmla="*/ 9 h 21"/>
                    <a:gd name="T6" fmla="*/ 7 w 11"/>
                    <a:gd name="T7" fmla="*/ 13 h 21"/>
                    <a:gd name="T8" fmla="*/ 11 w 11"/>
                    <a:gd name="T9" fmla="*/ 13 h 21"/>
                    <a:gd name="T10" fmla="*/ 11 w 11"/>
                    <a:gd name="T11" fmla="*/ 17 h 21"/>
                    <a:gd name="T12" fmla="*/ 7 w 11"/>
                    <a:gd name="T13" fmla="*/ 17 h 21"/>
                    <a:gd name="T14" fmla="*/ 3 w 11"/>
                    <a:gd name="T15" fmla="*/ 17 h 21"/>
                    <a:gd name="T16" fmla="*/ 7 w 11"/>
                    <a:gd name="T17" fmla="*/ 17 h 21"/>
                    <a:gd name="T18" fmla="*/ 7 w 11"/>
                    <a:gd name="T19" fmla="*/ 21 h 21"/>
                    <a:gd name="T20" fmla="*/ 3 w 11"/>
                    <a:gd name="T21" fmla="*/ 21 h 21"/>
                    <a:gd name="T22" fmla="*/ 0 w 11"/>
                    <a:gd name="T23" fmla="*/ 21 h 21"/>
                    <a:gd name="T24" fmla="*/ 3 w 11"/>
                    <a:gd name="T25" fmla="*/ 21 h 21"/>
                    <a:gd name="T26" fmla="*/ 3 w 11"/>
                    <a:gd name="T27" fmla="*/ 17 h 21"/>
                    <a:gd name="T28" fmla="*/ 0 w 11"/>
                    <a:gd name="T29" fmla="*/ 13 h 21"/>
                    <a:gd name="T30" fmla="*/ 0 w 11"/>
                    <a:gd name="T31" fmla="*/ 9 h 21"/>
                    <a:gd name="T32" fmla="*/ 0 w 11"/>
                    <a:gd name="T33" fmla="*/ 5 h 21"/>
                    <a:gd name="T34" fmla="*/ 3 w 11"/>
                    <a:gd name="T35" fmla="*/ 5 h 21"/>
                    <a:gd name="T36" fmla="*/ 3 w 11"/>
                    <a:gd name="T37" fmla="*/ 0 h 21"/>
                    <a:gd name="T38" fmla="*/ 7 w 11"/>
                    <a:gd name="T39" fmla="*/ 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11" h="21">
                      <a:moveTo>
                        <a:pt x="7" y="0"/>
                      </a:moveTo>
                      <a:lnTo>
                        <a:pt x="7" y="5"/>
                      </a:lnTo>
                      <a:lnTo>
                        <a:pt x="7" y="9"/>
                      </a:lnTo>
                      <a:lnTo>
                        <a:pt x="7" y="13"/>
                      </a:lnTo>
                      <a:lnTo>
                        <a:pt x="11" y="13"/>
                      </a:lnTo>
                      <a:lnTo>
                        <a:pt x="11" y="17"/>
                      </a:lnTo>
                      <a:lnTo>
                        <a:pt x="7" y="17"/>
                      </a:lnTo>
                      <a:lnTo>
                        <a:pt x="3" y="17"/>
                      </a:lnTo>
                      <a:lnTo>
                        <a:pt x="7" y="17"/>
                      </a:lnTo>
                      <a:lnTo>
                        <a:pt x="7" y="21"/>
                      </a:lnTo>
                      <a:lnTo>
                        <a:pt x="3" y="21"/>
                      </a:lnTo>
                      <a:lnTo>
                        <a:pt x="0" y="21"/>
                      </a:lnTo>
                      <a:lnTo>
                        <a:pt x="3" y="21"/>
                      </a:lnTo>
                      <a:lnTo>
                        <a:pt x="3" y="17"/>
                      </a:lnTo>
                      <a:lnTo>
                        <a:pt x="0" y="13"/>
                      </a:lnTo>
                      <a:lnTo>
                        <a:pt x="0" y="9"/>
                      </a:lnTo>
                      <a:lnTo>
                        <a:pt x="0" y="5"/>
                      </a:lnTo>
                      <a:lnTo>
                        <a:pt x="3" y="5"/>
                      </a:lnTo>
                      <a:lnTo>
                        <a:pt x="3" y="0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noFill/>
                <a:ln w="3175">
                  <a:solidFill>
                    <a:sysClr val="window" lastClr="FFFFFF">
                      <a:lumMod val="65000"/>
                    </a:sysClr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s-PE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919" name="Freeform 110">
                  <a:extLst>
                    <a:ext uri="{FF2B5EF4-FFF2-40B4-BE49-F238E27FC236}">
                      <a16:creationId xmlns:a16="http://schemas.microsoft.com/office/drawing/2014/main" id="{FDFB050A-96D1-CE27-BE98-478A088F2B7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58" y="1243"/>
                  <a:ext cx="193" cy="205"/>
                </a:xfrm>
                <a:custGeom>
                  <a:avLst/>
                  <a:gdLst>
                    <a:gd name="T0" fmla="*/ 184 w 192"/>
                    <a:gd name="T1" fmla="*/ 20 h 206"/>
                    <a:gd name="T2" fmla="*/ 181 w 192"/>
                    <a:gd name="T3" fmla="*/ 32 h 206"/>
                    <a:gd name="T4" fmla="*/ 177 w 192"/>
                    <a:gd name="T5" fmla="*/ 44 h 206"/>
                    <a:gd name="T6" fmla="*/ 173 w 192"/>
                    <a:gd name="T7" fmla="*/ 60 h 206"/>
                    <a:gd name="T8" fmla="*/ 173 w 192"/>
                    <a:gd name="T9" fmla="*/ 76 h 206"/>
                    <a:gd name="T10" fmla="*/ 169 w 192"/>
                    <a:gd name="T11" fmla="*/ 89 h 206"/>
                    <a:gd name="T12" fmla="*/ 161 w 192"/>
                    <a:gd name="T13" fmla="*/ 97 h 206"/>
                    <a:gd name="T14" fmla="*/ 154 w 192"/>
                    <a:gd name="T15" fmla="*/ 105 h 206"/>
                    <a:gd name="T16" fmla="*/ 146 w 192"/>
                    <a:gd name="T17" fmla="*/ 117 h 206"/>
                    <a:gd name="T18" fmla="*/ 142 w 192"/>
                    <a:gd name="T19" fmla="*/ 129 h 206"/>
                    <a:gd name="T20" fmla="*/ 131 w 192"/>
                    <a:gd name="T21" fmla="*/ 137 h 206"/>
                    <a:gd name="T22" fmla="*/ 119 w 192"/>
                    <a:gd name="T23" fmla="*/ 141 h 206"/>
                    <a:gd name="T24" fmla="*/ 108 w 192"/>
                    <a:gd name="T25" fmla="*/ 149 h 206"/>
                    <a:gd name="T26" fmla="*/ 100 w 192"/>
                    <a:gd name="T27" fmla="*/ 157 h 206"/>
                    <a:gd name="T28" fmla="*/ 100 w 192"/>
                    <a:gd name="T29" fmla="*/ 174 h 206"/>
                    <a:gd name="T30" fmla="*/ 100 w 192"/>
                    <a:gd name="T31" fmla="*/ 182 h 206"/>
                    <a:gd name="T32" fmla="*/ 96 w 192"/>
                    <a:gd name="T33" fmla="*/ 194 h 206"/>
                    <a:gd name="T34" fmla="*/ 92 w 192"/>
                    <a:gd name="T35" fmla="*/ 206 h 206"/>
                    <a:gd name="T36" fmla="*/ 81 w 192"/>
                    <a:gd name="T37" fmla="*/ 194 h 206"/>
                    <a:gd name="T38" fmla="*/ 69 w 192"/>
                    <a:gd name="T39" fmla="*/ 186 h 206"/>
                    <a:gd name="T40" fmla="*/ 62 w 192"/>
                    <a:gd name="T41" fmla="*/ 178 h 206"/>
                    <a:gd name="T42" fmla="*/ 54 w 192"/>
                    <a:gd name="T43" fmla="*/ 169 h 206"/>
                    <a:gd name="T44" fmla="*/ 50 w 192"/>
                    <a:gd name="T45" fmla="*/ 157 h 206"/>
                    <a:gd name="T46" fmla="*/ 43 w 192"/>
                    <a:gd name="T47" fmla="*/ 149 h 206"/>
                    <a:gd name="T48" fmla="*/ 35 w 192"/>
                    <a:gd name="T49" fmla="*/ 141 h 206"/>
                    <a:gd name="T50" fmla="*/ 27 w 192"/>
                    <a:gd name="T51" fmla="*/ 133 h 206"/>
                    <a:gd name="T52" fmla="*/ 20 w 192"/>
                    <a:gd name="T53" fmla="*/ 125 h 206"/>
                    <a:gd name="T54" fmla="*/ 8 w 192"/>
                    <a:gd name="T55" fmla="*/ 117 h 206"/>
                    <a:gd name="T56" fmla="*/ 0 w 192"/>
                    <a:gd name="T57" fmla="*/ 109 h 206"/>
                    <a:gd name="T58" fmla="*/ 8 w 192"/>
                    <a:gd name="T59" fmla="*/ 97 h 206"/>
                    <a:gd name="T60" fmla="*/ 16 w 192"/>
                    <a:gd name="T61" fmla="*/ 89 h 206"/>
                    <a:gd name="T62" fmla="*/ 23 w 192"/>
                    <a:gd name="T63" fmla="*/ 76 h 206"/>
                    <a:gd name="T64" fmla="*/ 23 w 192"/>
                    <a:gd name="T65" fmla="*/ 64 h 206"/>
                    <a:gd name="T66" fmla="*/ 27 w 192"/>
                    <a:gd name="T67" fmla="*/ 56 h 206"/>
                    <a:gd name="T68" fmla="*/ 35 w 192"/>
                    <a:gd name="T69" fmla="*/ 48 h 206"/>
                    <a:gd name="T70" fmla="*/ 50 w 192"/>
                    <a:gd name="T71" fmla="*/ 44 h 206"/>
                    <a:gd name="T72" fmla="*/ 62 w 192"/>
                    <a:gd name="T73" fmla="*/ 40 h 206"/>
                    <a:gd name="T74" fmla="*/ 73 w 192"/>
                    <a:gd name="T75" fmla="*/ 32 h 206"/>
                    <a:gd name="T76" fmla="*/ 85 w 192"/>
                    <a:gd name="T77" fmla="*/ 28 h 206"/>
                    <a:gd name="T78" fmla="*/ 96 w 192"/>
                    <a:gd name="T79" fmla="*/ 24 h 206"/>
                    <a:gd name="T80" fmla="*/ 108 w 192"/>
                    <a:gd name="T81" fmla="*/ 20 h 206"/>
                    <a:gd name="T82" fmla="*/ 119 w 192"/>
                    <a:gd name="T83" fmla="*/ 8 h 206"/>
                    <a:gd name="T84" fmla="*/ 131 w 192"/>
                    <a:gd name="T85" fmla="*/ 4 h 206"/>
                    <a:gd name="T86" fmla="*/ 142 w 192"/>
                    <a:gd name="T87" fmla="*/ 4 h 206"/>
                    <a:gd name="T88" fmla="*/ 154 w 192"/>
                    <a:gd name="T89" fmla="*/ 0 h 206"/>
                    <a:gd name="T90" fmla="*/ 161 w 192"/>
                    <a:gd name="T91" fmla="*/ 12 h 206"/>
                    <a:gd name="T92" fmla="*/ 173 w 192"/>
                    <a:gd name="T93" fmla="*/ 16 h 206"/>
                    <a:gd name="T94" fmla="*/ 188 w 192"/>
                    <a:gd name="T95" fmla="*/ 16 h 2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92" h="206">
                      <a:moveTo>
                        <a:pt x="192" y="16"/>
                      </a:moveTo>
                      <a:lnTo>
                        <a:pt x="188" y="16"/>
                      </a:lnTo>
                      <a:lnTo>
                        <a:pt x="188" y="20"/>
                      </a:lnTo>
                      <a:lnTo>
                        <a:pt x="184" y="20"/>
                      </a:lnTo>
                      <a:lnTo>
                        <a:pt x="184" y="24"/>
                      </a:lnTo>
                      <a:lnTo>
                        <a:pt x="184" y="28"/>
                      </a:lnTo>
                      <a:lnTo>
                        <a:pt x="181" y="28"/>
                      </a:lnTo>
                      <a:lnTo>
                        <a:pt x="181" y="32"/>
                      </a:lnTo>
                      <a:lnTo>
                        <a:pt x="177" y="32"/>
                      </a:lnTo>
                      <a:lnTo>
                        <a:pt x="177" y="36"/>
                      </a:lnTo>
                      <a:lnTo>
                        <a:pt x="177" y="40"/>
                      </a:lnTo>
                      <a:lnTo>
                        <a:pt x="177" y="44"/>
                      </a:lnTo>
                      <a:lnTo>
                        <a:pt x="177" y="48"/>
                      </a:lnTo>
                      <a:lnTo>
                        <a:pt x="173" y="52"/>
                      </a:lnTo>
                      <a:lnTo>
                        <a:pt x="173" y="56"/>
                      </a:lnTo>
                      <a:lnTo>
                        <a:pt x="173" y="60"/>
                      </a:lnTo>
                      <a:lnTo>
                        <a:pt x="173" y="64"/>
                      </a:lnTo>
                      <a:lnTo>
                        <a:pt x="173" y="68"/>
                      </a:lnTo>
                      <a:lnTo>
                        <a:pt x="173" y="72"/>
                      </a:lnTo>
                      <a:lnTo>
                        <a:pt x="173" y="76"/>
                      </a:lnTo>
                      <a:lnTo>
                        <a:pt x="169" y="76"/>
                      </a:lnTo>
                      <a:lnTo>
                        <a:pt x="169" y="80"/>
                      </a:lnTo>
                      <a:lnTo>
                        <a:pt x="169" y="84"/>
                      </a:lnTo>
                      <a:lnTo>
                        <a:pt x="169" y="89"/>
                      </a:lnTo>
                      <a:lnTo>
                        <a:pt x="165" y="89"/>
                      </a:lnTo>
                      <a:lnTo>
                        <a:pt x="165" y="93"/>
                      </a:lnTo>
                      <a:lnTo>
                        <a:pt x="161" y="93"/>
                      </a:lnTo>
                      <a:lnTo>
                        <a:pt x="161" y="97"/>
                      </a:lnTo>
                      <a:lnTo>
                        <a:pt x="158" y="97"/>
                      </a:lnTo>
                      <a:lnTo>
                        <a:pt x="158" y="101"/>
                      </a:lnTo>
                      <a:lnTo>
                        <a:pt x="158" y="105"/>
                      </a:lnTo>
                      <a:lnTo>
                        <a:pt x="154" y="105"/>
                      </a:lnTo>
                      <a:lnTo>
                        <a:pt x="154" y="109"/>
                      </a:lnTo>
                      <a:lnTo>
                        <a:pt x="150" y="113"/>
                      </a:lnTo>
                      <a:lnTo>
                        <a:pt x="150" y="117"/>
                      </a:lnTo>
                      <a:lnTo>
                        <a:pt x="146" y="117"/>
                      </a:lnTo>
                      <a:lnTo>
                        <a:pt x="146" y="121"/>
                      </a:lnTo>
                      <a:lnTo>
                        <a:pt x="142" y="121"/>
                      </a:lnTo>
                      <a:lnTo>
                        <a:pt x="142" y="125"/>
                      </a:lnTo>
                      <a:lnTo>
                        <a:pt x="142" y="129"/>
                      </a:lnTo>
                      <a:lnTo>
                        <a:pt x="138" y="129"/>
                      </a:lnTo>
                      <a:lnTo>
                        <a:pt x="138" y="133"/>
                      </a:lnTo>
                      <a:lnTo>
                        <a:pt x="135" y="133"/>
                      </a:lnTo>
                      <a:lnTo>
                        <a:pt x="131" y="137"/>
                      </a:lnTo>
                      <a:lnTo>
                        <a:pt x="127" y="137"/>
                      </a:lnTo>
                      <a:lnTo>
                        <a:pt x="123" y="137"/>
                      </a:lnTo>
                      <a:lnTo>
                        <a:pt x="123" y="141"/>
                      </a:lnTo>
                      <a:lnTo>
                        <a:pt x="119" y="141"/>
                      </a:lnTo>
                      <a:lnTo>
                        <a:pt x="115" y="141"/>
                      </a:lnTo>
                      <a:lnTo>
                        <a:pt x="112" y="145"/>
                      </a:lnTo>
                      <a:lnTo>
                        <a:pt x="108" y="145"/>
                      </a:lnTo>
                      <a:lnTo>
                        <a:pt x="108" y="149"/>
                      </a:lnTo>
                      <a:lnTo>
                        <a:pt x="104" y="149"/>
                      </a:lnTo>
                      <a:lnTo>
                        <a:pt x="104" y="153"/>
                      </a:lnTo>
                      <a:lnTo>
                        <a:pt x="100" y="153"/>
                      </a:lnTo>
                      <a:lnTo>
                        <a:pt x="100" y="157"/>
                      </a:lnTo>
                      <a:lnTo>
                        <a:pt x="100" y="161"/>
                      </a:lnTo>
                      <a:lnTo>
                        <a:pt x="100" y="165"/>
                      </a:lnTo>
                      <a:lnTo>
                        <a:pt x="100" y="169"/>
                      </a:lnTo>
                      <a:lnTo>
                        <a:pt x="100" y="174"/>
                      </a:lnTo>
                      <a:lnTo>
                        <a:pt x="100" y="178"/>
                      </a:lnTo>
                      <a:lnTo>
                        <a:pt x="96" y="178"/>
                      </a:lnTo>
                      <a:lnTo>
                        <a:pt x="96" y="182"/>
                      </a:lnTo>
                      <a:lnTo>
                        <a:pt x="100" y="182"/>
                      </a:lnTo>
                      <a:lnTo>
                        <a:pt x="100" y="186"/>
                      </a:lnTo>
                      <a:lnTo>
                        <a:pt x="96" y="186"/>
                      </a:lnTo>
                      <a:lnTo>
                        <a:pt x="96" y="190"/>
                      </a:lnTo>
                      <a:lnTo>
                        <a:pt x="96" y="194"/>
                      </a:lnTo>
                      <a:lnTo>
                        <a:pt x="96" y="198"/>
                      </a:lnTo>
                      <a:lnTo>
                        <a:pt x="96" y="202"/>
                      </a:lnTo>
                      <a:lnTo>
                        <a:pt x="96" y="206"/>
                      </a:lnTo>
                      <a:lnTo>
                        <a:pt x="92" y="206"/>
                      </a:lnTo>
                      <a:lnTo>
                        <a:pt x="89" y="202"/>
                      </a:lnTo>
                      <a:lnTo>
                        <a:pt x="89" y="198"/>
                      </a:lnTo>
                      <a:lnTo>
                        <a:pt x="85" y="194"/>
                      </a:lnTo>
                      <a:lnTo>
                        <a:pt x="81" y="194"/>
                      </a:lnTo>
                      <a:lnTo>
                        <a:pt x="77" y="194"/>
                      </a:lnTo>
                      <a:lnTo>
                        <a:pt x="73" y="194"/>
                      </a:lnTo>
                      <a:lnTo>
                        <a:pt x="73" y="190"/>
                      </a:lnTo>
                      <a:lnTo>
                        <a:pt x="69" y="186"/>
                      </a:lnTo>
                      <a:lnTo>
                        <a:pt x="66" y="186"/>
                      </a:lnTo>
                      <a:lnTo>
                        <a:pt x="66" y="182"/>
                      </a:lnTo>
                      <a:lnTo>
                        <a:pt x="62" y="182"/>
                      </a:lnTo>
                      <a:lnTo>
                        <a:pt x="62" y="178"/>
                      </a:lnTo>
                      <a:lnTo>
                        <a:pt x="58" y="178"/>
                      </a:lnTo>
                      <a:lnTo>
                        <a:pt x="58" y="174"/>
                      </a:lnTo>
                      <a:lnTo>
                        <a:pt x="58" y="169"/>
                      </a:lnTo>
                      <a:lnTo>
                        <a:pt x="54" y="169"/>
                      </a:lnTo>
                      <a:lnTo>
                        <a:pt x="54" y="165"/>
                      </a:lnTo>
                      <a:lnTo>
                        <a:pt x="54" y="161"/>
                      </a:lnTo>
                      <a:lnTo>
                        <a:pt x="50" y="161"/>
                      </a:lnTo>
                      <a:lnTo>
                        <a:pt x="50" y="157"/>
                      </a:lnTo>
                      <a:lnTo>
                        <a:pt x="46" y="157"/>
                      </a:lnTo>
                      <a:lnTo>
                        <a:pt x="46" y="153"/>
                      </a:lnTo>
                      <a:lnTo>
                        <a:pt x="43" y="153"/>
                      </a:lnTo>
                      <a:lnTo>
                        <a:pt x="43" y="149"/>
                      </a:lnTo>
                      <a:lnTo>
                        <a:pt x="43" y="145"/>
                      </a:lnTo>
                      <a:lnTo>
                        <a:pt x="39" y="145"/>
                      </a:lnTo>
                      <a:lnTo>
                        <a:pt x="39" y="141"/>
                      </a:lnTo>
                      <a:lnTo>
                        <a:pt x="35" y="141"/>
                      </a:lnTo>
                      <a:lnTo>
                        <a:pt x="35" y="137"/>
                      </a:lnTo>
                      <a:lnTo>
                        <a:pt x="31" y="137"/>
                      </a:lnTo>
                      <a:lnTo>
                        <a:pt x="27" y="137"/>
                      </a:lnTo>
                      <a:lnTo>
                        <a:pt x="27" y="133"/>
                      </a:lnTo>
                      <a:lnTo>
                        <a:pt x="23" y="133"/>
                      </a:lnTo>
                      <a:lnTo>
                        <a:pt x="23" y="129"/>
                      </a:lnTo>
                      <a:lnTo>
                        <a:pt x="20" y="129"/>
                      </a:lnTo>
                      <a:lnTo>
                        <a:pt x="20" y="125"/>
                      </a:lnTo>
                      <a:lnTo>
                        <a:pt x="16" y="125"/>
                      </a:lnTo>
                      <a:lnTo>
                        <a:pt x="12" y="121"/>
                      </a:lnTo>
                      <a:lnTo>
                        <a:pt x="8" y="121"/>
                      </a:lnTo>
                      <a:lnTo>
                        <a:pt x="8" y="117"/>
                      </a:lnTo>
                      <a:lnTo>
                        <a:pt x="4" y="117"/>
                      </a:lnTo>
                      <a:lnTo>
                        <a:pt x="4" y="113"/>
                      </a:lnTo>
                      <a:lnTo>
                        <a:pt x="0" y="113"/>
                      </a:lnTo>
                      <a:lnTo>
                        <a:pt x="0" y="109"/>
                      </a:lnTo>
                      <a:lnTo>
                        <a:pt x="0" y="105"/>
                      </a:lnTo>
                      <a:lnTo>
                        <a:pt x="4" y="105"/>
                      </a:lnTo>
                      <a:lnTo>
                        <a:pt x="8" y="101"/>
                      </a:lnTo>
                      <a:lnTo>
                        <a:pt x="8" y="97"/>
                      </a:lnTo>
                      <a:lnTo>
                        <a:pt x="12" y="97"/>
                      </a:lnTo>
                      <a:lnTo>
                        <a:pt x="12" y="93"/>
                      </a:lnTo>
                      <a:lnTo>
                        <a:pt x="16" y="93"/>
                      </a:lnTo>
                      <a:lnTo>
                        <a:pt x="16" y="89"/>
                      </a:lnTo>
                      <a:lnTo>
                        <a:pt x="20" y="89"/>
                      </a:lnTo>
                      <a:lnTo>
                        <a:pt x="20" y="84"/>
                      </a:lnTo>
                      <a:lnTo>
                        <a:pt x="23" y="80"/>
                      </a:lnTo>
                      <a:lnTo>
                        <a:pt x="23" y="76"/>
                      </a:lnTo>
                      <a:lnTo>
                        <a:pt x="23" y="72"/>
                      </a:lnTo>
                      <a:lnTo>
                        <a:pt x="23" y="68"/>
                      </a:lnTo>
                      <a:lnTo>
                        <a:pt x="27" y="68"/>
                      </a:lnTo>
                      <a:lnTo>
                        <a:pt x="23" y="64"/>
                      </a:lnTo>
                      <a:lnTo>
                        <a:pt x="27" y="64"/>
                      </a:lnTo>
                      <a:lnTo>
                        <a:pt x="23" y="60"/>
                      </a:lnTo>
                      <a:lnTo>
                        <a:pt x="27" y="60"/>
                      </a:lnTo>
                      <a:lnTo>
                        <a:pt x="27" y="56"/>
                      </a:lnTo>
                      <a:lnTo>
                        <a:pt x="27" y="52"/>
                      </a:lnTo>
                      <a:lnTo>
                        <a:pt x="31" y="52"/>
                      </a:lnTo>
                      <a:lnTo>
                        <a:pt x="31" y="48"/>
                      </a:lnTo>
                      <a:lnTo>
                        <a:pt x="35" y="48"/>
                      </a:lnTo>
                      <a:lnTo>
                        <a:pt x="39" y="44"/>
                      </a:lnTo>
                      <a:lnTo>
                        <a:pt x="43" y="44"/>
                      </a:lnTo>
                      <a:lnTo>
                        <a:pt x="46" y="44"/>
                      </a:lnTo>
                      <a:lnTo>
                        <a:pt x="50" y="44"/>
                      </a:lnTo>
                      <a:lnTo>
                        <a:pt x="54" y="44"/>
                      </a:lnTo>
                      <a:lnTo>
                        <a:pt x="58" y="44"/>
                      </a:lnTo>
                      <a:lnTo>
                        <a:pt x="58" y="40"/>
                      </a:lnTo>
                      <a:lnTo>
                        <a:pt x="62" y="40"/>
                      </a:lnTo>
                      <a:lnTo>
                        <a:pt x="66" y="40"/>
                      </a:lnTo>
                      <a:lnTo>
                        <a:pt x="66" y="36"/>
                      </a:lnTo>
                      <a:lnTo>
                        <a:pt x="69" y="36"/>
                      </a:lnTo>
                      <a:lnTo>
                        <a:pt x="73" y="32"/>
                      </a:lnTo>
                      <a:lnTo>
                        <a:pt x="77" y="32"/>
                      </a:lnTo>
                      <a:lnTo>
                        <a:pt x="81" y="32"/>
                      </a:lnTo>
                      <a:lnTo>
                        <a:pt x="81" y="28"/>
                      </a:lnTo>
                      <a:lnTo>
                        <a:pt x="85" y="28"/>
                      </a:lnTo>
                      <a:lnTo>
                        <a:pt x="89" y="28"/>
                      </a:lnTo>
                      <a:lnTo>
                        <a:pt x="92" y="28"/>
                      </a:lnTo>
                      <a:lnTo>
                        <a:pt x="92" y="24"/>
                      </a:lnTo>
                      <a:lnTo>
                        <a:pt x="96" y="24"/>
                      </a:lnTo>
                      <a:lnTo>
                        <a:pt x="100" y="24"/>
                      </a:lnTo>
                      <a:lnTo>
                        <a:pt x="100" y="20"/>
                      </a:lnTo>
                      <a:lnTo>
                        <a:pt x="104" y="20"/>
                      </a:lnTo>
                      <a:lnTo>
                        <a:pt x="108" y="20"/>
                      </a:lnTo>
                      <a:lnTo>
                        <a:pt x="112" y="16"/>
                      </a:lnTo>
                      <a:lnTo>
                        <a:pt x="115" y="12"/>
                      </a:lnTo>
                      <a:lnTo>
                        <a:pt x="119" y="12"/>
                      </a:lnTo>
                      <a:lnTo>
                        <a:pt x="119" y="8"/>
                      </a:lnTo>
                      <a:lnTo>
                        <a:pt x="123" y="8"/>
                      </a:lnTo>
                      <a:lnTo>
                        <a:pt x="123" y="4"/>
                      </a:lnTo>
                      <a:lnTo>
                        <a:pt x="127" y="4"/>
                      </a:lnTo>
                      <a:lnTo>
                        <a:pt x="131" y="4"/>
                      </a:lnTo>
                      <a:lnTo>
                        <a:pt x="135" y="0"/>
                      </a:lnTo>
                      <a:lnTo>
                        <a:pt x="138" y="0"/>
                      </a:lnTo>
                      <a:lnTo>
                        <a:pt x="142" y="0"/>
                      </a:lnTo>
                      <a:lnTo>
                        <a:pt x="142" y="4"/>
                      </a:lnTo>
                      <a:lnTo>
                        <a:pt x="146" y="4"/>
                      </a:lnTo>
                      <a:lnTo>
                        <a:pt x="150" y="4"/>
                      </a:lnTo>
                      <a:lnTo>
                        <a:pt x="154" y="4"/>
                      </a:lnTo>
                      <a:lnTo>
                        <a:pt x="154" y="0"/>
                      </a:lnTo>
                      <a:lnTo>
                        <a:pt x="158" y="0"/>
                      </a:lnTo>
                      <a:lnTo>
                        <a:pt x="161" y="4"/>
                      </a:lnTo>
                      <a:lnTo>
                        <a:pt x="161" y="8"/>
                      </a:lnTo>
                      <a:lnTo>
                        <a:pt x="161" y="12"/>
                      </a:lnTo>
                      <a:lnTo>
                        <a:pt x="165" y="12"/>
                      </a:lnTo>
                      <a:lnTo>
                        <a:pt x="165" y="16"/>
                      </a:lnTo>
                      <a:lnTo>
                        <a:pt x="169" y="16"/>
                      </a:lnTo>
                      <a:lnTo>
                        <a:pt x="173" y="16"/>
                      </a:lnTo>
                      <a:lnTo>
                        <a:pt x="177" y="16"/>
                      </a:lnTo>
                      <a:lnTo>
                        <a:pt x="181" y="16"/>
                      </a:lnTo>
                      <a:lnTo>
                        <a:pt x="184" y="16"/>
                      </a:lnTo>
                      <a:lnTo>
                        <a:pt x="188" y="16"/>
                      </a:lnTo>
                      <a:lnTo>
                        <a:pt x="192" y="16"/>
                      </a:lnTo>
                      <a:close/>
                    </a:path>
                  </a:pathLst>
                </a:custGeom>
                <a:noFill/>
                <a:ln w="3175">
                  <a:solidFill>
                    <a:sysClr val="window" lastClr="FFFFFF">
                      <a:lumMod val="65000"/>
                    </a:sysClr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s-PE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920" name="Freeform 111">
                  <a:extLst>
                    <a:ext uri="{FF2B5EF4-FFF2-40B4-BE49-F238E27FC236}">
                      <a16:creationId xmlns:a16="http://schemas.microsoft.com/office/drawing/2014/main" id="{EB959F3A-C753-90CC-3D50-0EC0FF5B793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07" y="1246"/>
                  <a:ext cx="60" cy="75"/>
                </a:xfrm>
                <a:custGeom>
                  <a:avLst/>
                  <a:gdLst>
                    <a:gd name="T0" fmla="*/ 11 w 61"/>
                    <a:gd name="T1" fmla="*/ 16 h 76"/>
                    <a:gd name="T2" fmla="*/ 15 w 61"/>
                    <a:gd name="T3" fmla="*/ 16 h 76"/>
                    <a:gd name="T4" fmla="*/ 19 w 61"/>
                    <a:gd name="T5" fmla="*/ 12 h 76"/>
                    <a:gd name="T6" fmla="*/ 23 w 61"/>
                    <a:gd name="T7" fmla="*/ 8 h 76"/>
                    <a:gd name="T8" fmla="*/ 23 w 61"/>
                    <a:gd name="T9" fmla="*/ 0 h 76"/>
                    <a:gd name="T10" fmla="*/ 31 w 61"/>
                    <a:gd name="T11" fmla="*/ 0 h 76"/>
                    <a:gd name="T12" fmla="*/ 31 w 61"/>
                    <a:gd name="T13" fmla="*/ 8 h 76"/>
                    <a:gd name="T14" fmla="*/ 38 w 61"/>
                    <a:gd name="T15" fmla="*/ 8 h 76"/>
                    <a:gd name="T16" fmla="*/ 42 w 61"/>
                    <a:gd name="T17" fmla="*/ 12 h 76"/>
                    <a:gd name="T18" fmla="*/ 42 w 61"/>
                    <a:gd name="T19" fmla="*/ 20 h 76"/>
                    <a:gd name="T20" fmla="*/ 46 w 61"/>
                    <a:gd name="T21" fmla="*/ 24 h 76"/>
                    <a:gd name="T22" fmla="*/ 50 w 61"/>
                    <a:gd name="T23" fmla="*/ 28 h 76"/>
                    <a:gd name="T24" fmla="*/ 57 w 61"/>
                    <a:gd name="T25" fmla="*/ 28 h 76"/>
                    <a:gd name="T26" fmla="*/ 61 w 61"/>
                    <a:gd name="T27" fmla="*/ 32 h 76"/>
                    <a:gd name="T28" fmla="*/ 57 w 61"/>
                    <a:gd name="T29" fmla="*/ 36 h 76"/>
                    <a:gd name="T30" fmla="*/ 54 w 61"/>
                    <a:gd name="T31" fmla="*/ 40 h 76"/>
                    <a:gd name="T32" fmla="*/ 54 w 61"/>
                    <a:gd name="T33" fmla="*/ 48 h 76"/>
                    <a:gd name="T34" fmla="*/ 50 w 61"/>
                    <a:gd name="T35" fmla="*/ 44 h 76"/>
                    <a:gd name="T36" fmla="*/ 46 w 61"/>
                    <a:gd name="T37" fmla="*/ 48 h 76"/>
                    <a:gd name="T38" fmla="*/ 46 w 61"/>
                    <a:gd name="T39" fmla="*/ 56 h 76"/>
                    <a:gd name="T40" fmla="*/ 42 w 61"/>
                    <a:gd name="T41" fmla="*/ 60 h 76"/>
                    <a:gd name="T42" fmla="*/ 34 w 61"/>
                    <a:gd name="T43" fmla="*/ 60 h 76"/>
                    <a:gd name="T44" fmla="*/ 34 w 61"/>
                    <a:gd name="T45" fmla="*/ 68 h 76"/>
                    <a:gd name="T46" fmla="*/ 31 w 61"/>
                    <a:gd name="T47" fmla="*/ 72 h 76"/>
                    <a:gd name="T48" fmla="*/ 27 w 61"/>
                    <a:gd name="T49" fmla="*/ 76 h 76"/>
                    <a:gd name="T50" fmla="*/ 23 w 61"/>
                    <a:gd name="T51" fmla="*/ 72 h 76"/>
                    <a:gd name="T52" fmla="*/ 19 w 61"/>
                    <a:gd name="T53" fmla="*/ 68 h 76"/>
                    <a:gd name="T54" fmla="*/ 11 w 61"/>
                    <a:gd name="T55" fmla="*/ 68 h 76"/>
                    <a:gd name="T56" fmla="*/ 8 w 61"/>
                    <a:gd name="T57" fmla="*/ 64 h 76"/>
                    <a:gd name="T58" fmla="*/ 0 w 61"/>
                    <a:gd name="T59" fmla="*/ 64 h 76"/>
                    <a:gd name="T60" fmla="*/ 4 w 61"/>
                    <a:gd name="T61" fmla="*/ 60 h 76"/>
                    <a:gd name="T62" fmla="*/ 4 w 61"/>
                    <a:gd name="T63" fmla="*/ 52 h 76"/>
                    <a:gd name="T64" fmla="*/ 8 w 61"/>
                    <a:gd name="T65" fmla="*/ 48 h 76"/>
                    <a:gd name="T66" fmla="*/ 4 w 61"/>
                    <a:gd name="T67" fmla="*/ 44 h 76"/>
                    <a:gd name="T68" fmla="*/ 8 w 61"/>
                    <a:gd name="T69" fmla="*/ 40 h 76"/>
                    <a:gd name="T70" fmla="*/ 8 w 61"/>
                    <a:gd name="T71" fmla="*/ 32 h 76"/>
                    <a:gd name="T72" fmla="*/ 11 w 61"/>
                    <a:gd name="T73" fmla="*/ 28 h 76"/>
                    <a:gd name="T74" fmla="*/ 11 w 61"/>
                    <a:gd name="T75" fmla="*/ 20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61" h="76">
                      <a:moveTo>
                        <a:pt x="11" y="20"/>
                      </a:moveTo>
                      <a:lnTo>
                        <a:pt x="11" y="16"/>
                      </a:lnTo>
                      <a:lnTo>
                        <a:pt x="15" y="20"/>
                      </a:lnTo>
                      <a:lnTo>
                        <a:pt x="15" y="16"/>
                      </a:lnTo>
                      <a:lnTo>
                        <a:pt x="19" y="16"/>
                      </a:lnTo>
                      <a:lnTo>
                        <a:pt x="19" y="12"/>
                      </a:lnTo>
                      <a:lnTo>
                        <a:pt x="23" y="12"/>
                      </a:lnTo>
                      <a:lnTo>
                        <a:pt x="23" y="8"/>
                      </a:lnTo>
                      <a:lnTo>
                        <a:pt x="23" y="4"/>
                      </a:lnTo>
                      <a:lnTo>
                        <a:pt x="23" y="0"/>
                      </a:lnTo>
                      <a:lnTo>
                        <a:pt x="27" y="0"/>
                      </a:lnTo>
                      <a:lnTo>
                        <a:pt x="31" y="0"/>
                      </a:lnTo>
                      <a:lnTo>
                        <a:pt x="31" y="4"/>
                      </a:lnTo>
                      <a:lnTo>
                        <a:pt x="31" y="8"/>
                      </a:lnTo>
                      <a:lnTo>
                        <a:pt x="34" y="8"/>
                      </a:lnTo>
                      <a:lnTo>
                        <a:pt x="38" y="8"/>
                      </a:lnTo>
                      <a:lnTo>
                        <a:pt x="38" y="12"/>
                      </a:lnTo>
                      <a:lnTo>
                        <a:pt x="42" y="12"/>
                      </a:lnTo>
                      <a:lnTo>
                        <a:pt x="42" y="16"/>
                      </a:lnTo>
                      <a:lnTo>
                        <a:pt x="42" y="20"/>
                      </a:lnTo>
                      <a:lnTo>
                        <a:pt x="46" y="20"/>
                      </a:lnTo>
                      <a:lnTo>
                        <a:pt x="46" y="24"/>
                      </a:lnTo>
                      <a:lnTo>
                        <a:pt x="50" y="24"/>
                      </a:lnTo>
                      <a:lnTo>
                        <a:pt x="50" y="28"/>
                      </a:lnTo>
                      <a:lnTo>
                        <a:pt x="54" y="28"/>
                      </a:lnTo>
                      <a:lnTo>
                        <a:pt x="57" y="28"/>
                      </a:lnTo>
                      <a:lnTo>
                        <a:pt x="61" y="28"/>
                      </a:lnTo>
                      <a:lnTo>
                        <a:pt x="61" y="32"/>
                      </a:lnTo>
                      <a:lnTo>
                        <a:pt x="57" y="32"/>
                      </a:lnTo>
                      <a:lnTo>
                        <a:pt x="57" y="36"/>
                      </a:lnTo>
                      <a:lnTo>
                        <a:pt x="54" y="36"/>
                      </a:lnTo>
                      <a:lnTo>
                        <a:pt x="54" y="40"/>
                      </a:lnTo>
                      <a:lnTo>
                        <a:pt x="54" y="44"/>
                      </a:lnTo>
                      <a:lnTo>
                        <a:pt x="54" y="48"/>
                      </a:lnTo>
                      <a:lnTo>
                        <a:pt x="54" y="44"/>
                      </a:lnTo>
                      <a:lnTo>
                        <a:pt x="50" y="44"/>
                      </a:lnTo>
                      <a:lnTo>
                        <a:pt x="46" y="44"/>
                      </a:lnTo>
                      <a:lnTo>
                        <a:pt x="46" y="48"/>
                      </a:lnTo>
                      <a:lnTo>
                        <a:pt x="46" y="52"/>
                      </a:lnTo>
                      <a:lnTo>
                        <a:pt x="46" y="56"/>
                      </a:lnTo>
                      <a:lnTo>
                        <a:pt x="46" y="60"/>
                      </a:lnTo>
                      <a:lnTo>
                        <a:pt x="42" y="60"/>
                      </a:lnTo>
                      <a:lnTo>
                        <a:pt x="38" y="60"/>
                      </a:lnTo>
                      <a:lnTo>
                        <a:pt x="34" y="60"/>
                      </a:lnTo>
                      <a:lnTo>
                        <a:pt x="34" y="64"/>
                      </a:lnTo>
                      <a:lnTo>
                        <a:pt x="34" y="68"/>
                      </a:lnTo>
                      <a:lnTo>
                        <a:pt x="34" y="72"/>
                      </a:lnTo>
                      <a:lnTo>
                        <a:pt x="31" y="72"/>
                      </a:lnTo>
                      <a:lnTo>
                        <a:pt x="27" y="72"/>
                      </a:lnTo>
                      <a:lnTo>
                        <a:pt x="27" y="76"/>
                      </a:lnTo>
                      <a:lnTo>
                        <a:pt x="27" y="72"/>
                      </a:lnTo>
                      <a:lnTo>
                        <a:pt x="23" y="72"/>
                      </a:lnTo>
                      <a:lnTo>
                        <a:pt x="23" y="68"/>
                      </a:lnTo>
                      <a:lnTo>
                        <a:pt x="19" y="68"/>
                      </a:lnTo>
                      <a:lnTo>
                        <a:pt x="15" y="68"/>
                      </a:lnTo>
                      <a:lnTo>
                        <a:pt x="11" y="68"/>
                      </a:lnTo>
                      <a:lnTo>
                        <a:pt x="8" y="68"/>
                      </a:lnTo>
                      <a:lnTo>
                        <a:pt x="8" y="64"/>
                      </a:lnTo>
                      <a:lnTo>
                        <a:pt x="4" y="64"/>
                      </a:lnTo>
                      <a:lnTo>
                        <a:pt x="0" y="64"/>
                      </a:lnTo>
                      <a:lnTo>
                        <a:pt x="0" y="60"/>
                      </a:lnTo>
                      <a:lnTo>
                        <a:pt x="4" y="60"/>
                      </a:lnTo>
                      <a:lnTo>
                        <a:pt x="4" y="56"/>
                      </a:lnTo>
                      <a:lnTo>
                        <a:pt x="4" y="52"/>
                      </a:lnTo>
                      <a:lnTo>
                        <a:pt x="4" y="48"/>
                      </a:lnTo>
                      <a:lnTo>
                        <a:pt x="8" y="48"/>
                      </a:lnTo>
                      <a:lnTo>
                        <a:pt x="8" y="44"/>
                      </a:lnTo>
                      <a:lnTo>
                        <a:pt x="4" y="44"/>
                      </a:lnTo>
                      <a:lnTo>
                        <a:pt x="4" y="40"/>
                      </a:lnTo>
                      <a:lnTo>
                        <a:pt x="8" y="40"/>
                      </a:lnTo>
                      <a:lnTo>
                        <a:pt x="8" y="36"/>
                      </a:lnTo>
                      <a:lnTo>
                        <a:pt x="8" y="32"/>
                      </a:lnTo>
                      <a:lnTo>
                        <a:pt x="8" y="28"/>
                      </a:lnTo>
                      <a:lnTo>
                        <a:pt x="11" y="28"/>
                      </a:lnTo>
                      <a:lnTo>
                        <a:pt x="11" y="24"/>
                      </a:lnTo>
                      <a:lnTo>
                        <a:pt x="11" y="20"/>
                      </a:lnTo>
                      <a:close/>
                    </a:path>
                  </a:pathLst>
                </a:custGeom>
                <a:noFill/>
                <a:ln w="3175">
                  <a:solidFill>
                    <a:sysClr val="window" lastClr="FFFFFF">
                      <a:lumMod val="65000"/>
                    </a:sysClr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s-PE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921" name="Freeform 112">
                  <a:extLst>
                    <a:ext uri="{FF2B5EF4-FFF2-40B4-BE49-F238E27FC236}">
                      <a16:creationId xmlns:a16="http://schemas.microsoft.com/office/drawing/2014/main" id="{958178F3-285C-5991-7B4B-67C8A00FE56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66" y="1251"/>
                  <a:ext cx="26" cy="44"/>
                </a:xfrm>
                <a:custGeom>
                  <a:avLst/>
                  <a:gdLst>
                    <a:gd name="T0" fmla="*/ 23 w 26"/>
                    <a:gd name="T1" fmla="*/ 4 h 44"/>
                    <a:gd name="T2" fmla="*/ 26 w 26"/>
                    <a:gd name="T3" fmla="*/ 4 h 44"/>
                    <a:gd name="T4" fmla="*/ 26 w 26"/>
                    <a:gd name="T5" fmla="*/ 8 h 44"/>
                    <a:gd name="T6" fmla="*/ 23 w 26"/>
                    <a:gd name="T7" fmla="*/ 8 h 44"/>
                    <a:gd name="T8" fmla="*/ 23 w 26"/>
                    <a:gd name="T9" fmla="*/ 12 h 44"/>
                    <a:gd name="T10" fmla="*/ 23 w 26"/>
                    <a:gd name="T11" fmla="*/ 16 h 44"/>
                    <a:gd name="T12" fmla="*/ 26 w 26"/>
                    <a:gd name="T13" fmla="*/ 16 h 44"/>
                    <a:gd name="T14" fmla="*/ 26 w 26"/>
                    <a:gd name="T15" fmla="*/ 20 h 44"/>
                    <a:gd name="T16" fmla="*/ 23 w 26"/>
                    <a:gd name="T17" fmla="*/ 24 h 44"/>
                    <a:gd name="T18" fmla="*/ 23 w 26"/>
                    <a:gd name="T19" fmla="*/ 28 h 44"/>
                    <a:gd name="T20" fmla="*/ 23 w 26"/>
                    <a:gd name="T21" fmla="*/ 32 h 44"/>
                    <a:gd name="T22" fmla="*/ 19 w 26"/>
                    <a:gd name="T23" fmla="*/ 44 h 44"/>
                    <a:gd name="T24" fmla="*/ 19 w 26"/>
                    <a:gd name="T25" fmla="*/ 40 h 44"/>
                    <a:gd name="T26" fmla="*/ 19 w 26"/>
                    <a:gd name="T27" fmla="*/ 36 h 44"/>
                    <a:gd name="T28" fmla="*/ 15 w 26"/>
                    <a:gd name="T29" fmla="*/ 36 h 44"/>
                    <a:gd name="T30" fmla="*/ 15 w 26"/>
                    <a:gd name="T31" fmla="*/ 32 h 44"/>
                    <a:gd name="T32" fmla="*/ 15 w 26"/>
                    <a:gd name="T33" fmla="*/ 28 h 44"/>
                    <a:gd name="T34" fmla="*/ 11 w 26"/>
                    <a:gd name="T35" fmla="*/ 28 h 44"/>
                    <a:gd name="T36" fmla="*/ 11 w 26"/>
                    <a:gd name="T37" fmla="*/ 24 h 44"/>
                    <a:gd name="T38" fmla="*/ 7 w 26"/>
                    <a:gd name="T39" fmla="*/ 20 h 44"/>
                    <a:gd name="T40" fmla="*/ 3 w 26"/>
                    <a:gd name="T41" fmla="*/ 16 h 44"/>
                    <a:gd name="T42" fmla="*/ 0 w 26"/>
                    <a:gd name="T43" fmla="*/ 16 h 44"/>
                    <a:gd name="T44" fmla="*/ 0 w 26"/>
                    <a:gd name="T45" fmla="*/ 12 h 44"/>
                    <a:gd name="T46" fmla="*/ 3 w 26"/>
                    <a:gd name="T47" fmla="*/ 12 h 44"/>
                    <a:gd name="T48" fmla="*/ 7 w 26"/>
                    <a:gd name="T49" fmla="*/ 12 h 44"/>
                    <a:gd name="T50" fmla="*/ 7 w 26"/>
                    <a:gd name="T51" fmla="*/ 8 h 44"/>
                    <a:gd name="T52" fmla="*/ 11 w 26"/>
                    <a:gd name="T53" fmla="*/ 8 h 44"/>
                    <a:gd name="T54" fmla="*/ 11 w 26"/>
                    <a:gd name="T55" fmla="*/ 4 h 44"/>
                    <a:gd name="T56" fmla="*/ 15 w 26"/>
                    <a:gd name="T57" fmla="*/ 4 h 44"/>
                    <a:gd name="T58" fmla="*/ 15 w 26"/>
                    <a:gd name="T59" fmla="*/ 8 h 44"/>
                    <a:gd name="T60" fmla="*/ 19 w 26"/>
                    <a:gd name="T61" fmla="*/ 8 h 44"/>
                    <a:gd name="T62" fmla="*/ 19 w 26"/>
                    <a:gd name="T63" fmla="*/ 4 h 44"/>
                    <a:gd name="T64" fmla="*/ 23 w 26"/>
                    <a:gd name="T65" fmla="*/ 4 h 44"/>
                    <a:gd name="T66" fmla="*/ 23 w 26"/>
                    <a:gd name="T67" fmla="*/ 0 h 44"/>
                    <a:gd name="T68" fmla="*/ 23 w 26"/>
                    <a:gd name="T69" fmla="*/ 4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6" h="44">
                      <a:moveTo>
                        <a:pt x="23" y="4"/>
                      </a:moveTo>
                      <a:lnTo>
                        <a:pt x="26" y="4"/>
                      </a:lnTo>
                      <a:lnTo>
                        <a:pt x="26" y="8"/>
                      </a:lnTo>
                      <a:lnTo>
                        <a:pt x="23" y="8"/>
                      </a:lnTo>
                      <a:lnTo>
                        <a:pt x="23" y="12"/>
                      </a:lnTo>
                      <a:lnTo>
                        <a:pt x="23" y="16"/>
                      </a:lnTo>
                      <a:lnTo>
                        <a:pt x="26" y="16"/>
                      </a:lnTo>
                      <a:lnTo>
                        <a:pt x="26" y="20"/>
                      </a:lnTo>
                      <a:lnTo>
                        <a:pt x="23" y="24"/>
                      </a:lnTo>
                      <a:lnTo>
                        <a:pt x="23" y="28"/>
                      </a:lnTo>
                      <a:lnTo>
                        <a:pt x="23" y="32"/>
                      </a:lnTo>
                      <a:lnTo>
                        <a:pt x="19" y="44"/>
                      </a:lnTo>
                      <a:lnTo>
                        <a:pt x="19" y="40"/>
                      </a:lnTo>
                      <a:lnTo>
                        <a:pt x="19" y="36"/>
                      </a:lnTo>
                      <a:lnTo>
                        <a:pt x="15" y="36"/>
                      </a:lnTo>
                      <a:lnTo>
                        <a:pt x="15" y="32"/>
                      </a:lnTo>
                      <a:lnTo>
                        <a:pt x="15" y="28"/>
                      </a:lnTo>
                      <a:lnTo>
                        <a:pt x="11" y="28"/>
                      </a:lnTo>
                      <a:lnTo>
                        <a:pt x="11" y="24"/>
                      </a:lnTo>
                      <a:lnTo>
                        <a:pt x="7" y="20"/>
                      </a:lnTo>
                      <a:lnTo>
                        <a:pt x="3" y="16"/>
                      </a:lnTo>
                      <a:lnTo>
                        <a:pt x="0" y="16"/>
                      </a:lnTo>
                      <a:lnTo>
                        <a:pt x="0" y="12"/>
                      </a:lnTo>
                      <a:lnTo>
                        <a:pt x="3" y="12"/>
                      </a:lnTo>
                      <a:lnTo>
                        <a:pt x="7" y="12"/>
                      </a:lnTo>
                      <a:lnTo>
                        <a:pt x="7" y="8"/>
                      </a:lnTo>
                      <a:lnTo>
                        <a:pt x="11" y="8"/>
                      </a:lnTo>
                      <a:lnTo>
                        <a:pt x="11" y="4"/>
                      </a:lnTo>
                      <a:lnTo>
                        <a:pt x="15" y="4"/>
                      </a:lnTo>
                      <a:lnTo>
                        <a:pt x="15" y="8"/>
                      </a:lnTo>
                      <a:lnTo>
                        <a:pt x="19" y="8"/>
                      </a:lnTo>
                      <a:lnTo>
                        <a:pt x="19" y="4"/>
                      </a:lnTo>
                      <a:lnTo>
                        <a:pt x="23" y="4"/>
                      </a:lnTo>
                      <a:lnTo>
                        <a:pt x="23" y="0"/>
                      </a:lnTo>
                      <a:lnTo>
                        <a:pt x="23" y="4"/>
                      </a:lnTo>
                      <a:close/>
                    </a:path>
                  </a:pathLst>
                </a:custGeom>
                <a:noFill/>
                <a:ln w="3175">
                  <a:solidFill>
                    <a:sysClr val="window" lastClr="FFFFFF">
                      <a:lumMod val="65000"/>
                    </a:sysClr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s-PE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922" name="Rectangle 113">
                  <a:extLst>
                    <a:ext uri="{FF2B5EF4-FFF2-40B4-BE49-F238E27FC236}">
                      <a16:creationId xmlns:a16="http://schemas.microsoft.com/office/drawing/2014/main" id="{C42410A8-6AD8-D8E6-18D8-16F3491939C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61" y="1257"/>
                  <a:ext cx="3" cy="6"/>
                </a:xfrm>
                <a:prstGeom prst="rect">
                  <a:avLst/>
                </a:prstGeom>
                <a:noFill/>
                <a:ln w="3175">
                  <a:solidFill>
                    <a:sysClr val="window" lastClr="FFFFFF">
                      <a:lumMod val="65000"/>
                    </a:sysClr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s-PE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923" name="Freeform 114">
                  <a:extLst>
                    <a:ext uri="{FF2B5EF4-FFF2-40B4-BE49-F238E27FC236}">
                      <a16:creationId xmlns:a16="http://schemas.microsoft.com/office/drawing/2014/main" id="{EC371EB6-31A8-FE4F-E65D-269ACA1CC8A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2" y="1257"/>
                  <a:ext cx="43" cy="87"/>
                </a:xfrm>
                <a:custGeom>
                  <a:avLst/>
                  <a:gdLst>
                    <a:gd name="T0" fmla="*/ 39 w 43"/>
                    <a:gd name="T1" fmla="*/ 4 h 85"/>
                    <a:gd name="T2" fmla="*/ 39 w 43"/>
                    <a:gd name="T3" fmla="*/ 8 h 85"/>
                    <a:gd name="T4" fmla="*/ 43 w 43"/>
                    <a:gd name="T5" fmla="*/ 8 h 85"/>
                    <a:gd name="T6" fmla="*/ 43 w 43"/>
                    <a:gd name="T7" fmla="*/ 12 h 85"/>
                    <a:gd name="T8" fmla="*/ 39 w 43"/>
                    <a:gd name="T9" fmla="*/ 12 h 85"/>
                    <a:gd name="T10" fmla="*/ 39 w 43"/>
                    <a:gd name="T11" fmla="*/ 16 h 85"/>
                    <a:gd name="T12" fmla="*/ 39 w 43"/>
                    <a:gd name="T13" fmla="*/ 24 h 85"/>
                    <a:gd name="T14" fmla="*/ 35 w 43"/>
                    <a:gd name="T15" fmla="*/ 85 h 85"/>
                    <a:gd name="T16" fmla="*/ 31 w 43"/>
                    <a:gd name="T17" fmla="*/ 85 h 85"/>
                    <a:gd name="T18" fmla="*/ 27 w 43"/>
                    <a:gd name="T19" fmla="*/ 85 h 85"/>
                    <a:gd name="T20" fmla="*/ 27 w 43"/>
                    <a:gd name="T21" fmla="*/ 81 h 85"/>
                    <a:gd name="T22" fmla="*/ 23 w 43"/>
                    <a:gd name="T23" fmla="*/ 81 h 85"/>
                    <a:gd name="T24" fmla="*/ 20 w 43"/>
                    <a:gd name="T25" fmla="*/ 81 h 85"/>
                    <a:gd name="T26" fmla="*/ 20 w 43"/>
                    <a:gd name="T27" fmla="*/ 77 h 85"/>
                    <a:gd name="T28" fmla="*/ 16 w 43"/>
                    <a:gd name="T29" fmla="*/ 77 h 85"/>
                    <a:gd name="T30" fmla="*/ 12 w 43"/>
                    <a:gd name="T31" fmla="*/ 77 h 85"/>
                    <a:gd name="T32" fmla="*/ 8 w 43"/>
                    <a:gd name="T33" fmla="*/ 77 h 85"/>
                    <a:gd name="T34" fmla="*/ 4 w 43"/>
                    <a:gd name="T35" fmla="*/ 77 h 85"/>
                    <a:gd name="T36" fmla="*/ 4 w 43"/>
                    <a:gd name="T37" fmla="*/ 73 h 85"/>
                    <a:gd name="T38" fmla="*/ 8 w 43"/>
                    <a:gd name="T39" fmla="*/ 73 h 85"/>
                    <a:gd name="T40" fmla="*/ 8 w 43"/>
                    <a:gd name="T41" fmla="*/ 68 h 85"/>
                    <a:gd name="T42" fmla="*/ 12 w 43"/>
                    <a:gd name="T43" fmla="*/ 68 h 85"/>
                    <a:gd name="T44" fmla="*/ 12 w 43"/>
                    <a:gd name="T45" fmla="*/ 64 h 85"/>
                    <a:gd name="T46" fmla="*/ 12 w 43"/>
                    <a:gd name="T47" fmla="*/ 60 h 85"/>
                    <a:gd name="T48" fmla="*/ 12 w 43"/>
                    <a:gd name="T49" fmla="*/ 56 h 85"/>
                    <a:gd name="T50" fmla="*/ 12 w 43"/>
                    <a:gd name="T51" fmla="*/ 52 h 85"/>
                    <a:gd name="T52" fmla="*/ 12 w 43"/>
                    <a:gd name="T53" fmla="*/ 48 h 85"/>
                    <a:gd name="T54" fmla="*/ 12 w 43"/>
                    <a:gd name="T55" fmla="*/ 36 h 85"/>
                    <a:gd name="T56" fmla="*/ 12 w 43"/>
                    <a:gd name="T57" fmla="*/ 28 h 85"/>
                    <a:gd name="T58" fmla="*/ 12 w 43"/>
                    <a:gd name="T59" fmla="*/ 20 h 85"/>
                    <a:gd name="T60" fmla="*/ 0 w 43"/>
                    <a:gd name="T61" fmla="*/ 8 h 85"/>
                    <a:gd name="T62" fmla="*/ 4 w 43"/>
                    <a:gd name="T63" fmla="*/ 4 h 85"/>
                    <a:gd name="T64" fmla="*/ 8 w 43"/>
                    <a:gd name="T65" fmla="*/ 4 h 85"/>
                    <a:gd name="T66" fmla="*/ 8 w 43"/>
                    <a:gd name="T67" fmla="*/ 0 h 85"/>
                    <a:gd name="T68" fmla="*/ 12 w 43"/>
                    <a:gd name="T69" fmla="*/ 0 h 85"/>
                    <a:gd name="T70" fmla="*/ 12 w 43"/>
                    <a:gd name="T71" fmla="*/ 4 h 85"/>
                    <a:gd name="T72" fmla="*/ 12 w 43"/>
                    <a:gd name="T73" fmla="*/ 0 h 85"/>
                    <a:gd name="T74" fmla="*/ 16 w 43"/>
                    <a:gd name="T75" fmla="*/ 0 h 85"/>
                    <a:gd name="T76" fmla="*/ 16 w 43"/>
                    <a:gd name="T77" fmla="*/ 4 h 85"/>
                    <a:gd name="T78" fmla="*/ 20 w 43"/>
                    <a:gd name="T79" fmla="*/ 4 h 85"/>
                    <a:gd name="T80" fmla="*/ 20 w 43"/>
                    <a:gd name="T81" fmla="*/ 0 h 85"/>
                    <a:gd name="T82" fmla="*/ 23 w 43"/>
                    <a:gd name="T83" fmla="*/ 0 h 85"/>
                    <a:gd name="T84" fmla="*/ 23 w 43"/>
                    <a:gd name="T85" fmla="*/ 4 h 85"/>
                    <a:gd name="T86" fmla="*/ 23 w 43"/>
                    <a:gd name="T87" fmla="*/ 0 h 85"/>
                    <a:gd name="T88" fmla="*/ 27 w 43"/>
                    <a:gd name="T89" fmla="*/ 0 h 85"/>
                    <a:gd name="T90" fmla="*/ 31 w 43"/>
                    <a:gd name="T91" fmla="*/ 0 h 85"/>
                    <a:gd name="T92" fmla="*/ 31 w 43"/>
                    <a:gd name="T93" fmla="*/ 4 h 85"/>
                    <a:gd name="T94" fmla="*/ 35 w 43"/>
                    <a:gd name="T95" fmla="*/ 4 h 85"/>
                    <a:gd name="T96" fmla="*/ 39 w 43"/>
                    <a:gd name="T97" fmla="*/ 4 h 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43" h="85">
                      <a:moveTo>
                        <a:pt x="39" y="4"/>
                      </a:moveTo>
                      <a:lnTo>
                        <a:pt x="39" y="8"/>
                      </a:lnTo>
                      <a:lnTo>
                        <a:pt x="43" y="8"/>
                      </a:lnTo>
                      <a:lnTo>
                        <a:pt x="43" y="12"/>
                      </a:lnTo>
                      <a:lnTo>
                        <a:pt x="39" y="12"/>
                      </a:lnTo>
                      <a:lnTo>
                        <a:pt x="39" y="16"/>
                      </a:lnTo>
                      <a:lnTo>
                        <a:pt x="39" y="24"/>
                      </a:lnTo>
                      <a:lnTo>
                        <a:pt x="35" y="85"/>
                      </a:lnTo>
                      <a:lnTo>
                        <a:pt x="31" y="85"/>
                      </a:lnTo>
                      <a:lnTo>
                        <a:pt x="27" y="85"/>
                      </a:lnTo>
                      <a:lnTo>
                        <a:pt x="27" y="81"/>
                      </a:lnTo>
                      <a:lnTo>
                        <a:pt x="23" y="81"/>
                      </a:lnTo>
                      <a:lnTo>
                        <a:pt x="20" y="81"/>
                      </a:lnTo>
                      <a:lnTo>
                        <a:pt x="20" y="77"/>
                      </a:lnTo>
                      <a:lnTo>
                        <a:pt x="16" y="77"/>
                      </a:lnTo>
                      <a:lnTo>
                        <a:pt x="12" y="77"/>
                      </a:lnTo>
                      <a:lnTo>
                        <a:pt x="8" y="77"/>
                      </a:lnTo>
                      <a:lnTo>
                        <a:pt x="4" y="77"/>
                      </a:lnTo>
                      <a:lnTo>
                        <a:pt x="4" y="73"/>
                      </a:lnTo>
                      <a:lnTo>
                        <a:pt x="8" y="73"/>
                      </a:lnTo>
                      <a:lnTo>
                        <a:pt x="8" y="68"/>
                      </a:lnTo>
                      <a:lnTo>
                        <a:pt x="12" y="68"/>
                      </a:lnTo>
                      <a:lnTo>
                        <a:pt x="12" y="64"/>
                      </a:lnTo>
                      <a:lnTo>
                        <a:pt x="12" y="60"/>
                      </a:lnTo>
                      <a:lnTo>
                        <a:pt x="12" y="56"/>
                      </a:lnTo>
                      <a:lnTo>
                        <a:pt x="12" y="52"/>
                      </a:lnTo>
                      <a:lnTo>
                        <a:pt x="12" y="48"/>
                      </a:lnTo>
                      <a:lnTo>
                        <a:pt x="12" y="36"/>
                      </a:lnTo>
                      <a:lnTo>
                        <a:pt x="12" y="28"/>
                      </a:lnTo>
                      <a:lnTo>
                        <a:pt x="12" y="20"/>
                      </a:lnTo>
                      <a:lnTo>
                        <a:pt x="0" y="8"/>
                      </a:lnTo>
                      <a:lnTo>
                        <a:pt x="4" y="4"/>
                      </a:lnTo>
                      <a:lnTo>
                        <a:pt x="8" y="4"/>
                      </a:lnTo>
                      <a:lnTo>
                        <a:pt x="8" y="0"/>
                      </a:lnTo>
                      <a:lnTo>
                        <a:pt x="12" y="0"/>
                      </a:lnTo>
                      <a:lnTo>
                        <a:pt x="12" y="4"/>
                      </a:lnTo>
                      <a:lnTo>
                        <a:pt x="12" y="0"/>
                      </a:lnTo>
                      <a:lnTo>
                        <a:pt x="16" y="0"/>
                      </a:lnTo>
                      <a:lnTo>
                        <a:pt x="16" y="4"/>
                      </a:lnTo>
                      <a:lnTo>
                        <a:pt x="20" y="4"/>
                      </a:lnTo>
                      <a:lnTo>
                        <a:pt x="20" y="0"/>
                      </a:lnTo>
                      <a:lnTo>
                        <a:pt x="23" y="0"/>
                      </a:lnTo>
                      <a:lnTo>
                        <a:pt x="23" y="4"/>
                      </a:lnTo>
                      <a:lnTo>
                        <a:pt x="23" y="0"/>
                      </a:lnTo>
                      <a:lnTo>
                        <a:pt x="27" y="0"/>
                      </a:lnTo>
                      <a:lnTo>
                        <a:pt x="31" y="0"/>
                      </a:lnTo>
                      <a:lnTo>
                        <a:pt x="31" y="4"/>
                      </a:lnTo>
                      <a:lnTo>
                        <a:pt x="35" y="4"/>
                      </a:lnTo>
                      <a:lnTo>
                        <a:pt x="39" y="4"/>
                      </a:lnTo>
                      <a:close/>
                    </a:path>
                  </a:pathLst>
                </a:custGeom>
                <a:noFill/>
                <a:ln w="3175">
                  <a:solidFill>
                    <a:sysClr val="window" lastClr="FFFFFF">
                      <a:lumMod val="65000"/>
                    </a:sysClr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s-PE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924" name="Freeform 115">
                  <a:extLst>
                    <a:ext uri="{FF2B5EF4-FFF2-40B4-BE49-F238E27FC236}">
                      <a16:creationId xmlns:a16="http://schemas.microsoft.com/office/drawing/2014/main" id="{863ACC1C-2281-B811-48A0-35041C961CC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9" y="1257"/>
                  <a:ext cx="6" cy="9"/>
                </a:xfrm>
                <a:custGeom>
                  <a:avLst/>
                  <a:gdLst>
                    <a:gd name="T0" fmla="*/ 3 w 7"/>
                    <a:gd name="T1" fmla="*/ 0 h 8"/>
                    <a:gd name="T2" fmla="*/ 3 w 7"/>
                    <a:gd name="T3" fmla="*/ 4 h 8"/>
                    <a:gd name="T4" fmla="*/ 7 w 7"/>
                    <a:gd name="T5" fmla="*/ 4 h 8"/>
                    <a:gd name="T6" fmla="*/ 3 w 7"/>
                    <a:gd name="T7" fmla="*/ 8 h 8"/>
                    <a:gd name="T8" fmla="*/ 0 w 7"/>
                    <a:gd name="T9" fmla="*/ 8 h 8"/>
                    <a:gd name="T10" fmla="*/ 0 w 7"/>
                    <a:gd name="T11" fmla="*/ 4 h 8"/>
                    <a:gd name="T12" fmla="*/ 0 w 7"/>
                    <a:gd name="T13" fmla="*/ 0 h 8"/>
                    <a:gd name="T14" fmla="*/ 3 w 7"/>
                    <a:gd name="T15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7" h="8">
                      <a:moveTo>
                        <a:pt x="3" y="0"/>
                      </a:moveTo>
                      <a:lnTo>
                        <a:pt x="3" y="4"/>
                      </a:lnTo>
                      <a:lnTo>
                        <a:pt x="7" y="4"/>
                      </a:lnTo>
                      <a:lnTo>
                        <a:pt x="3" y="8"/>
                      </a:lnTo>
                      <a:lnTo>
                        <a:pt x="0" y="8"/>
                      </a:lnTo>
                      <a:lnTo>
                        <a:pt x="0" y="4"/>
                      </a:lnTo>
                      <a:lnTo>
                        <a:pt x="0" y="0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noFill/>
                <a:ln w="3175">
                  <a:solidFill>
                    <a:sysClr val="window" lastClr="FFFFFF">
                      <a:lumMod val="65000"/>
                    </a:sysClr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s-PE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925" name="Freeform 116">
                  <a:extLst>
                    <a:ext uri="{FF2B5EF4-FFF2-40B4-BE49-F238E27FC236}">
                      <a16:creationId xmlns:a16="http://schemas.microsoft.com/office/drawing/2014/main" id="{D81B0426-D8B6-E6DC-A840-44A264E5AA0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5" y="1257"/>
                  <a:ext cx="35" cy="90"/>
                </a:xfrm>
                <a:custGeom>
                  <a:avLst/>
                  <a:gdLst>
                    <a:gd name="T0" fmla="*/ 4 w 34"/>
                    <a:gd name="T1" fmla="*/ 4 h 89"/>
                    <a:gd name="T2" fmla="*/ 8 w 34"/>
                    <a:gd name="T3" fmla="*/ 4 h 89"/>
                    <a:gd name="T4" fmla="*/ 8 w 34"/>
                    <a:gd name="T5" fmla="*/ 0 h 89"/>
                    <a:gd name="T6" fmla="*/ 11 w 34"/>
                    <a:gd name="T7" fmla="*/ 0 h 89"/>
                    <a:gd name="T8" fmla="*/ 11 w 34"/>
                    <a:gd name="T9" fmla="*/ 4 h 89"/>
                    <a:gd name="T10" fmla="*/ 11 w 34"/>
                    <a:gd name="T11" fmla="*/ 0 h 89"/>
                    <a:gd name="T12" fmla="*/ 15 w 34"/>
                    <a:gd name="T13" fmla="*/ 0 h 89"/>
                    <a:gd name="T14" fmla="*/ 19 w 34"/>
                    <a:gd name="T15" fmla="*/ 0 h 89"/>
                    <a:gd name="T16" fmla="*/ 23 w 34"/>
                    <a:gd name="T17" fmla="*/ 0 h 89"/>
                    <a:gd name="T18" fmla="*/ 23 w 34"/>
                    <a:gd name="T19" fmla="*/ 4 h 89"/>
                    <a:gd name="T20" fmla="*/ 34 w 34"/>
                    <a:gd name="T21" fmla="*/ 16 h 89"/>
                    <a:gd name="T22" fmla="*/ 31 w 34"/>
                    <a:gd name="T23" fmla="*/ 20 h 89"/>
                    <a:gd name="T24" fmla="*/ 31 w 34"/>
                    <a:gd name="T25" fmla="*/ 24 h 89"/>
                    <a:gd name="T26" fmla="*/ 31 w 34"/>
                    <a:gd name="T27" fmla="*/ 28 h 89"/>
                    <a:gd name="T28" fmla="*/ 23 w 34"/>
                    <a:gd name="T29" fmla="*/ 52 h 89"/>
                    <a:gd name="T30" fmla="*/ 19 w 34"/>
                    <a:gd name="T31" fmla="*/ 56 h 89"/>
                    <a:gd name="T32" fmla="*/ 19 w 34"/>
                    <a:gd name="T33" fmla="*/ 60 h 89"/>
                    <a:gd name="T34" fmla="*/ 15 w 34"/>
                    <a:gd name="T35" fmla="*/ 64 h 89"/>
                    <a:gd name="T36" fmla="*/ 15 w 34"/>
                    <a:gd name="T37" fmla="*/ 68 h 89"/>
                    <a:gd name="T38" fmla="*/ 11 w 34"/>
                    <a:gd name="T39" fmla="*/ 68 h 89"/>
                    <a:gd name="T40" fmla="*/ 11 w 34"/>
                    <a:gd name="T41" fmla="*/ 73 h 89"/>
                    <a:gd name="T42" fmla="*/ 8 w 34"/>
                    <a:gd name="T43" fmla="*/ 73 h 89"/>
                    <a:gd name="T44" fmla="*/ 4 w 34"/>
                    <a:gd name="T45" fmla="*/ 77 h 89"/>
                    <a:gd name="T46" fmla="*/ 4 w 34"/>
                    <a:gd name="T47" fmla="*/ 81 h 89"/>
                    <a:gd name="T48" fmla="*/ 4 w 34"/>
                    <a:gd name="T49" fmla="*/ 85 h 89"/>
                    <a:gd name="T50" fmla="*/ 4 w 34"/>
                    <a:gd name="T51" fmla="*/ 89 h 89"/>
                    <a:gd name="T52" fmla="*/ 0 w 34"/>
                    <a:gd name="T53" fmla="*/ 89 h 89"/>
                    <a:gd name="T54" fmla="*/ 0 w 34"/>
                    <a:gd name="T55" fmla="*/ 85 h 89"/>
                    <a:gd name="T56" fmla="*/ 4 w 34"/>
                    <a:gd name="T57" fmla="*/ 24 h 89"/>
                    <a:gd name="T58" fmla="*/ 4 w 34"/>
                    <a:gd name="T59" fmla="*/ 16 h 89"/>
                    <a:gd name="T60" fmla="*/ 4 w 34"/>
                    <a:gd name="T61" fmla="*/ 12 h 89"/>
                    <a:gd name="T62" fmla="*/ 8 w 34"/>
                    <a:gd name="T63" fmla="*/ 12 h 89"/>
                    <a:gd name="T64" fmla="*/ 8 w 34"/>
                    <a:gd name="T65" fmla="*/ 8 h 89"/>
                    <a:gd name="T66" fmla="*/ 4 w 34"/>
                    <a:gd name="T67" fmla="*/ 8 h 89"/>
                    <a:gd name="T68" fmla="*/ 4 w 34"/>
                    <a:gd name="T69" fmla="*/ 4 h 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34" h="89">
                      <a:moveTo>
                        <a:pt x="4" y="4"/>
                      </a:moveTo>
                      <a:lnTo>
                        <a:pt x="8" y="4"/>
                      </a:lnTo>
                      <a:lnTo>
                        <a:pt x="8" y="0"/>
                      </a:lnTo>
                      <a:lnTo>
                        <a:pt x="11" y="0"/>
                      </a:lnTo>
                      <a:lnTo>
                        <a:pt x="11" y="4"/>
                      </a:lnTo>
                      <a:lnTo>
                        <a:pt x="11" y="0"/>
                      </a:lnTo>
                      <a:lnTo>
                        <a:pt x="15" y="0"/>
                      </a:lnTo>
                      <a:lnTo>
                        <a:pt x="19" y="0"/>
                      </a:lnTo>
                      <a:lnTo>
                        <a:pt x="23" y="0"/>
                      </a:lnTo>
                      <a:lnTo>
                        <a:pt x="23" y="4"/>
                      </a:lnTo>
                      <a:lnTo>
                        <a:pt x="34" y="16"/>
                      </a:lnTo>
                      <a:lnTo>
                        <a:pt x="31" y="20"/>
                      </a:lnTo>
                      <a:lnTo>
                        <a:pt x="31" y="24"/>
                      </a:lnTo>
                      <a:lnTo>
                        <a:pt x="31" y="28"/>
                      </a:lnTo>
                      <a:lnTo>
                        <a:pt x="23" y="52"/>
                      </a:lnTo>
                      <a:lnTo>
                        <a:pt x="19" y="56"/>
                      </a:lnTo>
                      <a:lnTo>
                        <a:pt x="19" y="60"/>
                      </a:lnTo>
                      <a:lnTo>
                        <a:pt x="15" y="64"/>
                      </a:lnTo>
                      <a:lnTo>
                        <a:pt x="15" y="68"/>
                      </a:lnTo>
                      <a:lnTo>
                        <a:pt x="11" y="68"/>
                      </a:lnTo>
                      <a:lnTo>
                        <a:pt x="11" y="73"/>
                      </a:lnTo>
                      <a:lnTo>
                        <a:pt x="8" y="73"/>
                      </a:lnTo>
                      <a:lnTo>
                        <a:pt x="4" y="77"/>
                      </a:lnTo>
                      <a:lnTo>
                        <a:pt x="4" y="81"/>
                      </a:lnTo>
                      <a:lnTo>
                        <a:pt x="4" y="85"/>
                      </a:lnTo>
                      <a:lnTo>
                        <a:pt x="4" y="89"/>
                      </a:lnTo>
                      <a:lnTo>
                        <a:pt x="0" y="89"/>
                      </a:lnTo>
                      <a:lnTo>
                        <a:pt x="0" y="85"/>
                      </a:lnTo>
                      <a:lnTo>
                        <a:pt x="4" y="24"/>
                      </a:lnTo>
                      <a:lnTo>
                        <a:pt x="4" y="16"/>
                      </a:lnTo>
                      <a:lnTo>
                        <a:pt x="4" y="12"/>
                      </a:lnTo>
                      <a:lnTo>
                        <a:pt x="8" y="12"/>
                      </a:lnTo>
                      <a:lnTo>
                        <a:pt x="8" y="8"/>
                      </a:lnTo>
                      <a:lnTo>
                        <a:pt x="4" y="8"/>
                      </a:lnTo>
                      <a:lnTo>
                        <a:pt x="4" y="4"/>
                      </a:lnTo>
                      <a:close/>
                    </a:path>
                  </a:pathLst>
                </a:custGeom>
                <a:noFill/>
                <a:ln w="3175">
                  <a:solidFill>
                    <a:sysClr val="window" lastClr="FFFFFF">
                      <a:lumMod val="65000"/>
                    </a:sysClr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s-PE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926" name="Freeform 117">
                  <a:extLst>
                    <a:ext uri="{FF2B5EF4-FFF2-40B4-BE49-F238E27FC236}">
                      <a16:creationId xmlns:a16="http://schemas.microsoft.com/office/drawing/2014/main" id="{004B1E39-ECB6-BE2B-2A7B-C42323D1D0A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200" y="1257"/>
                  <a:ext cx="216" cy="162"/>
                </a:xfrm>
                <a:custGeom>
                  <a:avLst/>
                  <a:gdLst>
                    <a:gd name="T0" fmla="*/ 50 w 215"/>
                    <a:gd name="T1" fmla="*/ 8 h 162"/>
                    <a:gd name="T2" fmla="*/ 65 w 215"/>
                    <a:gd name="T3" fmla="*/ 8 h 162"/>
                    <a:gd name="T4" fmla="*/ 77 w 215"/>
                    <a:gd name="T5" fmla="*/ 4 h 162"/>
                    <a:gd name="T6" fmla="*/ 85 w 215"/>
                    <a:gd name="T7" fmla="*/ 4 h 162"/>
                    <a:gd name="T8" fmla="*/ 100 w 215"/>
                    <a:gd name="T9" fmla="*/ 4 h 162"/>
                    <a:gd name="T10" fmla="*/ 100 w 215"/>
                    <a:gd name="T11" fmla="*/ 12 h 162"/>
                    <a:gd name="T12" fmla="*/ 108 w 215"/>
                    <a:gd name="T13" fmla="*/ 20 h 162"/>
                    <a:gd name="T14" fmla="*/ 123 w 215"/>
                    <a:gd name="T15" fmla="*/ 28 h 162"/>
                    <a:gd name="T16" fmla="*/ 135 w 215"/>
                    <a:gd name="T17" fmla="*/ 32 h 162"/>
                    <a:gd name="T18" fmla="*/ 142 w 215"/>
                    <a:gd name="T19" fmla="*/ 24 h 162"/>
                    <a:gd name="T20" fmla="*/ 158 w 215"/>
                    <a:gd name="T21" fmla="*/ 24 h 162"/>
                    <a:gd name="T22" fmla="*/ 173 w 215"/>
                    <a:gd name="T23" fmla="*/ 24 h 162"/>
                    <a:gd name="T24" fmla="*/ 184 w 215"/>
                    <a:gd name="T25" fmla="*/ 28 h 162"/>
                    <a:gd name="T26" fmla="*/ 200 w 215"/>
                    <a:gd name="T27" fmla="*/ 24 h 162"/>
                    <a:gd name="T28" fmla="*/ 211 w 215"/>
                    <a:gd name="T29" fmla="*/ 32 h 162"/>
                    <a:gd name="T30" fmla="*/ 207 w 215"/>
                    <a:gd name="T31" fmla="*/ 36 h 162"/>
                    <a:gd name="T32" fmla="*/ 200 w 215"/>
                    <a:gd name="T33" fmla="*/ 36 h 162"/>
                    <a:gd name="T34" fmla="*/ 196 w 215"/>
                    <a:gd name="T35" fmla="*/ 48 h 162"/>
                    <a:gd name="T36" fmla="*/ 188 w 215"/>
                    <a:gd name="T37" fmla="*/ 56 h 162"/>
                    <a:gd name="T38" fmla="*/ 181 w 215"/>
                    <a:gd name="T39" fmla="*/ 64 h 162"/>
                    <a:gd name="T40" fmla="*/ 169 w 215"/>
                    <a:gd name="T41" fmla="*/ 77 h 162"/>
                    <a:gd name="T42" fmla="*/ 161 w 215"/>
                    <a:gd name="T43" fmla="*/ 85 h 162"/>
                    <a:gd name="T44" fmla="*/ 154 w 215"/>
                    <a:gd name="T45" fmla="*/ 97 h 162"/>
                    <a:gd name="T46" fmla="*/ 142 w 215"/>
                    <a:gd name="T47" fmla="*/ 105 h 162"/>
                    <a:gd name="T48" fmla="*/ 138 w 215"/>
                    <a:gd name="T49" fmla="*/ 117 h 162"/>
                    <a:gd name="T50" fmla="*/ 135 w 215"/>
                    <a:gd name="T51" fmla="*/ 129 h 162"/>
                    <a:gd name="T52" fmla="*/ 123 w 215"/>
                    <a:gd name="T53" fmla="*/ 141 h 162"/>
                    <a:gd name="T54" fmla="*/ 115 w 215"/>
                    <a:gd name="T55" fmla="*/ 153 h 162"/>
                    <a:gd name="T56" fmla="*/ 108 w 215"/>
                    <a:gd name="T57" fmla="*/ 162 h 162"/>
                    <a:gd name="T58" fmla="*/ 92 w 215"/>
                    <a:gd name="T59" fmla="*/ 162 h 162"/>
                    <a:gd name="T60" fmla="*/ 77 w 215"/>
                    <a:gd name="T61" fmla="*/ 153 h 162"/>
                    <a:gd name="T62" fmla="*/ 65 w 215"/>
                    <a:gd name="T63" fmla="*/ 149 h 162"/>
                    <a:gd name="T64" fmla="*/ 58 w 215"/>
                    <a:gd name="T65" fmla="*/ 141 h 162"/>
                    <a:gd name="T66" fmla="*/ 50 w 215"/>
                    <a:gd name="T67" fmla="*/ 133 h 162"/>
                    <a:gd name="T68" fmla="*/ 42 w 215"/>
                    <a:gd name="T69" fmla="*/ 125 h 162"/>
                    <a:gd name="T70" fmla="*/ 35 w 215"/>
                    <a:gd name="T71" fmla="*/ 117 h 162"/>
                    <a:gd name="T72" fmla="*/ 23 w 215"/>
                    <a:gd name="T73" fmla="*/ 113 h 162"/>
                    <a:gd name="T74" fmla="*/ 8 w 215"/>
                    <a:gd name="T75" fmla="*/ 113 h 162"/>
                    <a:gd name="T76" fmla="*/ 0 w 215"/>
                    <a:gd name="T77" fmla="*/ 105 h 162"/>
                    <a:gd name="T78" fmla="*/ 8 w 215"/>
                    <a:gd name="T79" fmla="*/ 97 h 162"/>
                    <a:gd name="T80" fmla="*/ 16 w 215"/>
                    <a:gd name="T81" fmla="*/ 85 h 162"/>
                    <a:gd name="T82" fmla="*/ 23 w 215"/>
                    <a:gd name="T83" fmla="*/ 77 h 162"/>
                    <a:gd name="T84" fmla="*/ 27 w 215"/>
                    <a:gd name="T85" fmla="*/ 64 h 162"/>
                    <a:gd name="T86" fmla="*/ 31 w 215"/>
                    <a:gd name="T87" fmla="*/ 52 h 162"/>
                    <a:gd name="T88" fmla="*/ 31 w 215"/>
                    <a:gd name="T89" fmla="*/ 36 h 162"/>
                    <a:gd name="T90" fmla="*/ 35 w 215"/>
                    <a:gd name="T91" fmla="*/ 20 h 162"/>
                    <a:gd name="T92" fmla="*/ 42 w 215"/>
                    <a:gd name="T93" fmla="*/ 12 h 162"/>
                    <a:gd name="T94" fmla="*/ 46 w 215"/>
                    <a:gd name="T95" fmla="*/ 0 h 1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215" h="162">
                      <a:moveTo>
                        <a:pt x="50" y="0"/>
                      </a:moveTo>
                      <a:lnTo>
                        <a:pt x="50" y="4"/>
                      </a:lnTo>
                      <a:lnTo>
                        <a:pt x="46" y="4"/>
                      </a:lnTo>
                      <a:lnTo>
                        <a:pt x="50" y="8"/>
                      </a:lnTo>
                      <a:lnTo>
                        <a:pt x="54" y="8"/>
                      </a:lnTo>
                      <a:lnTo>
                        <a:pt x="58" y="8"/>
                      </a:lnTo>
                      <a:lnTo>
                        <a:pt x="62" y="8"/>
                      </a:lnTo>
                      <a:lnTo>
                        <a:pt x="65" y="8"/>
                      </a:lnTo>
                      <a:lnTo>
                        <a:pt x="69" y="8"/>
                      </a:lnTo>
                      <a:lnTo>
                        <a:pt x="73" y="8"/>
                      </a:lnTo>
                      <a:lnTo>
                        <a:pt x="73" y="4"/>
                      </a:lnTo>
                      <a:lnTo>
                        <a:pt x="77" y="4"/>
                      </a:lnTo>
                      <a:lnTo>
                        <a:pt x="77" y="0"/>
                      </a:lnTo>
                      <a:lnTo>
                        <a:pt x="81" y="0"/>
                      </a:lnTo>
                      <a:lnTo>
                        <a:pt x="81" y="4"/>
                      </a:lnTo>
                      <a:lnTo>
                        <a:pt x="85" y="4"/>
                      </a:lnTo>
                      <a:lnTo>
                        <a:pt x="88" y="8"/>
                      </a:lnTo>
                      <a:lnTo>
                        <a:pt x="92" y="8"/>
                      </a:lnTo>
                      <a:lnTo>
                        <a:pt x="96" y="8"/>
                      </a:lnTo>
                      <a:lnTo>
                        <a:pt x="100" y="4"/>
                      </a:lnTo>
                      <a:lnTo>
                        <a:pt x="104" y="4"/>
                      </a:lnTo>
                      <a:lnTo>
                        <a:pt x="104" y="8"/>
                      </a:lnTo>
                      <a:lnTo>
                        <a:pt x="100" y="8"/>
                      </a:lnTo>
                      <a:lnTo>
                        <a:pt x="100" y="12"/>
                      </a:lnTo>
                      <a:lnTo>
                        <a:pt x="100" y="16"/>
                      </a:lnTo>
                      <a:lnTo>
                        <a:pt x="104" y="16"/>
                      </a:lnTo>
                      <a:lnTo>
                        <a:pt x="104" y="20"/>
                      </a:lnTo>
                      <a:lnTo>
                        <a:pt x="108" y="20"/>
                      </a:lnTo>
                      <a:lnTo>
                        <a:pt x="112" y="20"/>
                      </a:lnTo>
                      <a:lnTo>
                        <a:pt x="115" y="24"/>
                      </a:lnTo>
                      <a:lnTo>
                        <a:pt x="119" y="24"/>
                      </a:lnTo>
                      <a:lnTo>
                        <a:pt x="123" y="28"/>
                      </a:lnTo>
                      <a:lnTo>
                        <a:pt x="127" y="28"/>
                      </a:lnTo>
                      <a:lnTo>
                        <a:pt x="127" y="32"/>
                      </a:lnTo>
                      <a:lnTo>
                        <a:pt x="131" y="32"/>
                      </a:lnTo>
                      <a:lnTo>
                        <a:pt x="135" y="32"/>
                      </a:lnTo>
                      <a:lnTo>
                        <a:pt x="135" y="28"/>
                      </a:lnTo>
                      <a:lnTo>
                        <a:pt x="138" y="28"/>
                      </a:lnTo>
                      <a:lnTo>
                        <a:pt x="138" y="24"/>
                      </a:lnTo>
                      <a:lnTo>
                        <a:pt x="142" y="24"/>
                      </a:lnTo>
                      <a:lnTo>
                        <a:pt x="146" y="24"/>
                      </a:lnTo>
                      <a:lnTo>
                        <a:pt x="150" y="24"/>
                      </a:lnTo>
                      <a:lnTo>
                        <a:pt x="154" y="24"/>
                      </a:lnTo>
                      <a:lnTo>
                        <a:pt x="158" y="24"/>
                      </a:lnTo>
                      <a:lnTo>
                        <a:pt x="161" y="24"/>
                      </a:lnTo>
                      <a:lnTo>
                        <a:pt x="165" y="24"/>
                      </a:lnTo>
                      <a:lnTo>
                        <a:pt x="169" y="24"/>
                      </a:lnTo>
                      <a:lnTo>
                        <a:pt x="173" y="24"/>
                      </a:lnTo>
                      <a:lnTo>
                        <a:pt x="177" y="24"/>
                      </a:lnTo>
                      <a:lnTo>
                        <a:pt x="181" y="24"/>
                      </a:lnTo>
                      <a:lnTo>
                        <a:pt x="181" y="28"/>
                      </a:lnTo>
                      <a:lnTo>
                        <a:pt x="184" y="28"/>
                      </a:lnTo>
                      <a:lnTo>
                        <a:pt x="188" y="24"/>
                      </a:lnTo>
                      <a:lnTo>
                        <a:pt x="192" y="24"/>
                      </a:lnTo>
                      <a:lnTo>
                        <a:pt x="196" y="24"/>
                      </a:lnTo>
                      <a:lnTo>
                        <a:pt x="200" y="24"/>
                      </a:lnTo>
                      <a:lnTo>
                        <a:pt x="204" y="24"/>
                      </a:lnTo>
                      <a:lnTo>
                        <a:pt x="207" y="24"/>
                      </a:lnTo>
                      <a:lnTo>
                        <a:pt x="211" y="28"/>
                      </a:lnTo>
                      <a:lnTo>
                        <a:pt x="211" y="32"/>
                      </a:lnTo>
                      <a:lnTo>
                        <a:pt x="211" y="36"/>
                      </a:lnTo>
                      <a:lnTo>
                        <a:pt x="215" y="40"/>
                      </a:lnTo>
                      <a:lnTo>
                        <a:pt x="211" y="40"/>
                      </a:lnTo>
                      <a:lnTo>
                        <a:pt x="207" y="36"/>
                      </a:lnTo>
                      <a:lnTo>
                        <a:pt x="207" y="32"/>
                      </a:lnTo>
                      <a:lnTo>
                        <a:pt x="204" y="32"/>
                      </a:lnTo>
                      <a:lnTo>
                        <a:pt x="200" y="32"/>
                      </a:lnTo>
                      <a:lnTo>
                        <a:pt x="200" y="36"/>
                      </a:lnTo>
                      <a:lnTo>
                        <a:pt x="200" y="40"/>
                      </a:lnTo>
                      <a:lnTo>
                        <a:pt x="200" y="44"/>
                      </a:lnTo>
                      <a:lnTo>
                        <a:pt x="200" y="48"/>
                      </a:lnTo>
                      <a:lnTo>
                        <a:pt x="196" y="48"/>
                      </a:lnTo>
                      <a:lnTo>
                        <a:pt x="196" y="52"/>
                      </a:lnTo>
                      <a:lnTo>
                        <a:pt x="192" y="52"/>
                      </a:lnTo>
                      <a:lnTo>
                        <a:pt x="188" y="52"/>
                      </a:lnTo>
                      <a:lnTo>
                        <a:pt x="188" y="56"/>
                      </a:lnTo>
                      <a:lnTo>
                        <a:pt x="184" y="56"/>
                      </a:lnTo>
                      <a:lnTo>
                        <a:pt x="181" y="56"/>
                      </a:lnTo>
                      <a:lnTo>
                        <a:pt x="181" y="60"/>
                      </a:lnTo>
                      <a:lnTo>
                        <a:pt x="181" y="64"/>
                      </a:lnTo>
                      <a:lnTo>
                        <a:pt x="177" y="64"/>
                      </a:lnTo>
                      <a:lnTo>
                        <a:pt x="177" y="68"/>
                      </a:lnTo>
                      <a:lnTo>
                        <a:pt x="173" y="73"/>
                      </a:lnTo>
                      <a:lnTo>
                        <a:pt x="169" y="77"/>
                      </a:lnTo>
                      <a:lnTo>
                        <a:pt x="165" y="77"/>
                      </a:lnTo>
                      <a:lnTo>
                        <a:pt x="165" y="81"/>
                      </a:lnTo>
                      <a:lnTo>
                        <a:pt x="161" y="81"/>
                      </a:lnTo>
                      <a:lnTo>
                        <a:pt x="161" y="85"/>
                      </a:lnTo>
                      <a:lnTo>
                        <a:pt x="158" y="85"/>
                      </a:lnTo>
                      <a:lnTo>
                        <a:pt x="158" y="89"/>
                      </a:lnTo>
                      <a:lnTo>
                        <a:pt x="154" y="93"/>
                      </a:lnTo>
                      <a:lnTo>
                        <a:pt x="154" y="97"/>
                      </a:lnTo>
                      <a:lnTo>
                        <a:pt x="150" y="97"/>
                      </a:lnTo>
                      <a:lnTo>
                        <a:pt x="146" y="101"/>
                      </a:lnTo>
                      <a:lnTo>
                        <a:pt x="146" y="105"/>
                      </a:lnTo>
                      <a:lnTo>
                        <a:pt x="142" y="105"/>
                      </a:lnTo>
                      <a:lnTo>
                        <a:pt x="142" y="109"/>
                      </a:lnTo>
                      <a:lnTo>
                        <a:pt x="142" y="113"/>
                      </a:lnTo>
                      <a:lnTo>
                        <a:pt x="142" y="117"/>
                      </a:lnTo>
                      <a:lnTo>
                        <a:pt x="138" y="117"/>
                      </a:lnTo>
                      <a:lnTo>
                        <a:pt x="138" y="121"/>
                      </a:lnTo>
                      <a:lnTo>
                        <a:pt x="138" y="125"/>
                      </a:lnTo>
                      <a:lnTo>
                        <a:pt x="135" y="125"/>
                      </a:lnTo>
                      <a:lnTo>
                        <a:pt x="135" y="129"/>
                      </a:lnTo>
                      <a:lnTo>
                        <a:pt x="131" y="129"/>
                      </a:lnTo>
                      <a:lnTo>
                        <a:pt x="131" y="133"/>
                      </a:lnTo>
                      <a:lnTo>
                        <a:pt x="127" y="137"/>
                      </a:lnTo>
                      <a:lnTo>
                        <a:pt x="123" y="141"/>
                      </a:lnTo>
                      <a:lnTo>
                        <a:pt x="119" y="145"/>
                      </a:lnTo>
                      <a:lnTo>
                        <a:pt x="119" y="149"/>
                      </a:lnTo>
                      <a:lnTo>
                        <a:pt x="115" y="149"/>
                      </a:lnTo>
                      <a:lnTo>
                        <a:pt x="115" y="153"/>
                      </a:lnTo>
                      <a:lnTo>
                        <a:pt x="112" y="153"/>
                      </a:lnTo>
                      <a:lnTo>
                        <a:pt x="112" y="158"/>
                      </a:lnTo>
                      <a:lnTo>
                        <a:pt x="108" y="158"/>
                      </a:lnTo>
                      <a:lnTo>
                        <a:pt x="108" y="162"/>
                      </a:lnTo>
                      <a:lnTo>
                        <a:pt x="104" y="162"/>
                      </a:lnTo>
                      <a:lnTo>
                        <a:pt x="100" y="162"/>
                      </a:lnTo>
                      <a:lnTo>
                        <a:pt x="96" y="162"/>
                      </a:lnTo>
                      <a:lnTo>
                        <a:pt x="92" y="162"/>
                      </a:lnTo>
                      <a:lnTo>
                        <a:pt x="88" y="162"/>
                      </a:lnTo>
                      <a:lnTo>
                        <a:pt x="85" y="158"/>
                      </a:lnTo>
                      <a:lnTo>
                        <a:pt x="81" y="158"/>
                      </a:lnTo>
                      <a:lnTo>
                        <a:pt x="77" y="153"/>
                      </a:lnTo>
                      <a:lnTo>
                        <a:pt x="73" y="153"/>
                      </a:lnTo>
                      <a:lnTo>
                        <a:pt x="73" y="149"/>
                      </a:lnTo>
                      <a:lnTo>
                        <a:pt x="69" y="149"/>
                      </a:lnTo>
                      <a:lnTo>
                        <a:pt x="65" y="149"/>
                      </a:lnTo>
                      <a:lnTo>
                        <a:pt x="65" y="145"/>
                      </a:lnTo>
                      <a:lnTo>
                        <a:pt x="62" y="145"/>
                      </a:lnTo>
                      <a:lnTo>
                        <a:pt x="58" y="145"/>
                      </a:lnTo>
                      <a:lnTo>
                        <a:pt x="58" y="141"/>
                      </a:lnTo>
                      <a:lnTo>
                        <a:pt x="54" y="141"/>
                      </a:lnTo>
                      <a:lnTo>
                        <a:pt x="54" y="137"/>
                      </a:lnTo>
                      <a:lnTo>
                        <a:pt x="50" y="137"/>
                      </a:lnTo>
                      <a:lnTo>
                        <a:pt x="50" y="133"/>
                      </a:lnTo>
                      <a:lnTo>
                        <a:pt x="46" y="133"/>
                      </a:lnTo>
                      <a:lnTo>
                        <a:pt x="46" y="129"/>
                      </a:lnTo>
                      <a:lnTo>
                        <a:pt x="42" y="129"/>
                      </a:lnTo>
                      <a:lnTo>
                        <a:pt x="42" y="125"/>
                      </a:lnTo>
                      <a:lnTo>
                        <a:pt x="39" y="125"/>
                      </a:lnTo>
                      <a:lnTo>
                        <a:pt x="39" y="121"/>
                      </a:lnTo>
                      <a:lnTo>
                        <a:pt x="35" y="121"/>
                      </a:lnTo>
                      <a:lnTo>
                        <a:pt x="35" y="117"/>
                      </a:lnTo>
                      <a:lnTo>
                        <a:pt x="31" y="117"/>
                      </a:lnTo>
                      <a:lnTo>
                        <a:pt x="31" y="113"/>
                      </a:lnTo>
                      <a:lnTo>
                        <a:pt x="27" y="113"/>
                      </a:lnTo>
                      <a:lnTo>
                        <a:pt x="23" y="113"/>
                      </a:lnTo>
                      <a:lnTo>
                        <a:pt x="19" y="113"/>
                      </a:lnTo>
                      <a:lnTo>
                        <a:pt x="16" y="113"/>
                      </a:lnTo>
                      <a:lnTo>
                        <a:pt x="12" y="113"/>
                      </a:lnTo>
                      <a:lnTo>
                        <a:pt x="8" y="113"/>
                      </a:lnTo>
                      <a:lnTo>
                        <a:pt x="4" y="113"/>
                      </a:lnTo>
                      <a:lnTo>
                        <a:pt x="0" y="113"/>
                      </a:lnTo>
                      <a:lnTo>
                        <a:pt x="0" y="109"/>
                      </a:lnTo>
                      <a:lnTo>
                        <a:pt x="0" y="105"/>
                      </a:lnTo>
                      <a:lnTo>
                        <a:pt x="4" y="105"/>
                      </a:lnTo>
                      <a:lnTo>
                        <a:pt x="4" y="101"/>
                      </a:lnTo>
                      <a:lnTo>
                        <a:pt x="8" y="101"/>
                      </a:lnTo>
                      <a:lnTo>
                        <a:pt x="8" y="97"/>
                      </a:lnTo>
                      <a:lnTo>
                        <a:pt x="12" y="93"/>
                      </a:lnTo>
                      <a:lnTo>
                        <a:pt x="12" y="89"/>
                      </a:lnTo>
                      <a:lnTo>
                        <a:pt x="16" y="89"/>
                      </a:lnTo>
                      <a:lnTo>
                        <a:pt x="16" y="85"/>
                      </a:lnTo>
                      <a:lnTo>
                        <a:pt x="16" y="81"/>
                      </a:lnTo>
                      <a:lnTo>
                        <a:pt x="19" y="81"/>
                      </a:lnTo>
                      <a:lnTo>
                        <a:pt x="19" y="77"/>
                      </a:lnTo>
                      <a:lnTo>
                        <a:pt x="23" y="77"/>
                      </a:lnTo>
                      <a:lnTo>
                        <a:pt x="23" y="73"/>
                      </a:lnTo>
                      <a:lnTo>
                        <a:pt x="27" y="73"/>
                      </a:lnTo>
                      <a:lnTo>
                        <a:pt x="27" y="68"/>
                      </a:lnTo>
                      <a:lnTo>
                        <a:pt x="27" y="64"/>
                      </a:lnTo>
                      <a:lnTo>
                        <a:pt x="27" y="60"/>
                      </a:lnTo>
                      <a:lnTo>
                        <a:pt x="31" y="60"/>
                      </a:lnTo>
                      <a:lnTo>
                        <a:pt x="31" y="56"/>
                      </a:lnTo>
                      <a:lnTo>
                        <a:pt x="31" y="52"/>
                      </a:lnTo>
                      <a:lnTo>
                        <a:pt x="31" y="48"/>
                      </a:lnTo>
                      <a:lnTo>
                        <a:pt x="31" y="44"/>
                      </a:lnTo>
                      <a:lnTo>
                        <a:pt x="31" y="40"/>
                      </a:lnTo>
                      <a:lnTo>
                        <a:pt x="31" y="36"/>
                      </a:lnTo>
                      <a:lnTo>
                        <a:pt x="35" y="32"/>
                      </a:lnTo>
                      <a:lnTo>
                        <a:pt x="35" y="28"/>
                      </a:lnTo>
                      <a:lnTo>
                        <a:pt x="35" y="24"/>
                      </a:lnTo>
                      <a:lnTo>
                        <a:pt x="35" y="20"/>
                      </a:lnTo>
                      <a:lnTo>
                        <a:pt x="35" y="16"/>
                      </a:lnTo>
                      <a:lnTo>
                        <a:pt x="39" y="16"/>
                      </a:lnTo>
                      <a:lnTo>
                        <a:pt x="39" y="12"/>
                      </a:lnTo>
                      <a:lnTo>
                        <a:pt x="42" y="12"/>
                      </a:lnTo>
                      <a:lnTo>
                        <a:pt x="42" y="8"/>
                      </a:lnTo>
                      <a:lnTo>
                        <a:pt x="42" y="4"/>
                      </a:lnTo>
                      <a:lnTo>
                        <a:pt x="46" y="4"/>
                      </a:lnTo>
                      <a:lnTo>
                        <a:pt x="46" y="0"/>
                      </a:lnTo>
                      <a:lnTo>
                        <a:pt x="50" y="0"/>
                      </a:lnTo>
                      <a:close/>
                    </a:path>
                  </a:pathLst>
                </a:custGeom>
                <a:noFill/>
                <a:ln w="3175">
                  <a:solidFill>
                    <a:sysClr val="window" lastClr="FFFFFF">
                      <a:lumMod val="65000"/>
                    </a:sysClr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s-PE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927" name="Freeform 118">
                  <a:extLst>
                    <a:ext uri="{FF2B5EF4-FFF2-40B4-BE49-F238E27FC236}">
                      <a16:creationId xmlns:a16="http://schemas.microsoft.com/office/drawing/2014/main" id="{7C818800-4B8A-C419-5DFF-0A495A6A3D0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10" y="1266"/>
                  <a:ext cx="107" cy="145"/>
                </a:xfrm>
                <a:custGeom>
                  <a:avLst/>
                  <a:gdLst>
                    <a:gd name="T0" fmla="*/ 35 w 108"/>
                    <a:gd name="T1" fmla="*/ 0 h 145"/>
                    <a:gd name="T2" fmla="*/ 46 w 108"/>
                    <a:gd name="T3" fmla="*/ 4 h 145"/>
                    <a:gd name="T4" fmla="*/ 50 w 108"/>
                    <a:gd name="T5" fmla="*/ 4 h 145"/>
                    <a:gd name="T6" fmla="*/ 62 w 108"/>
                    <a:gd name="T7" fmla="*/ 4 h 145"/>
                    <a:gd name="T8" fmla="*/ 73 w 108"/>
                    <a:gd name="T9" fmla="*/ 4 h 145"/>
                    <a:gd name="T10" fmla="*/ 85 w 108"/>
                    <a:gd name="T11" fmla="*/ 8 h 145"/>
                    <a:gd name="T12" fmla="*/ 81 w 108"/>
                    <a:gd name="T13" fmla="*/ 16 h 145"/>
                    <a:gd name="T14" fmla="*/ 85 w 108"/>
                    <a:gd name="T15" fmla="*/ 24 h 145"/>
                    <a:gd name="T16" fmla="*/ 89 w 108"/>
                    <a:gd name="T17" fmla="*/ 36 h 145"/>
                    <a:gd name="T18" fmla="*/ 92 w 108"/>
                    <a:gd name="T19" fmla="*/ 48 h 145"/>
                    <a:gd name="T20" fmla="*/ 100 w 108"/>
                    <a:gd name="T21" fmla="*/ 52 h 145"/>
                    <a:gd name="T22" fmla="*/ 104 w 108"/>
                    <a:gd name="T23" fmla="*/ 65 h 145"/>
                    <a:gd name="T24" fmla="*/ 108 w 108"/>
                    <a:gd name="T25" fmla="*/ 77 h 145"/>
                    <a:gd name="T26" fmla="*/ 108 w 108"/>
                    <a:gd name="T27" fmla="*/ 89 h 145"/>
                    <a:gd name="T28" fmla="*/ 108 w 108"/>
                    <a:gd name="T29" fmla="*/ 101 h 145"/>
                    <a:gd name="T30" fmla="*/ 108 w 108"/>
                    <a:gd name="T31" fmla="*/ 113 h 145"/>
                    <a:gd name="T32" fmla="*/ 108 w 108"/>
                    <a:gd name="T33" fmla="*/ 125 h 145"/>
                    <a:gd name="T34" fmla="*/ 104 w 108"/>
                    <a:gd name="T35" fmla="*/ 133 h 145"/>
                    <a:gd name="T36" fmla="*/ 96 w 108"/>
                    <a:gd name="T37" fmla="*/ 137 h 145"/>
                    <a:gd name="T38" fmla="*/ 89 w 108"/>
                    <a:gd name="T39" fmla="*/ 141 h 145"/>
                    <a:gd name="T40" fmla="*/ 81 w 108"/>
                    <a:gd name="T41" fmla="*/ 137 h 145"/>
                    <a:gd name="T42" fmla="*/ 73 w 108"/>
                    <a:gd name="T43" fmla="*/ 133 h 145"/>
                    <a:gd name="T44" fmla="*/ 66 w 108"/>
                    <a:gd name="T45" fmla="*/ 133 h 145"/>
                    <a:gd name="T46" fmla="*/ 58 w 108"/>
                    <a:gd name="T47" fmla="*/ 137 h 145"/>
                    <a:gd name="T48" fmla="*/ 50 w 108"/>
                    <a:gd name="T49" fmla="*/ 133 h 145"/>
                    <a:gd name="T50" fmla="*/ 43 w 108"/>
                    <a:gd name="T51" fmla="*/ 137 h 145"/>
                    <a:gd name="T52" fmla="*/ 31 w 108"/>
                    <a:gd name="T53" fmla="*/ 137 h 145"/>
                    <a:gd name="T54" fmla="*/ 19 w 108"/>
                    <a:gd name="T55" fmla="*/ 141 h 145"/>
                    <a:gd name="T56" fmla="*/ 16 w 108"/>
                    <a:gd name="T57" fmla="*/ 141 h 145"/>
                    <a:gd name="T58" fmla="*/ 16 w 108"/>
                    <a:gd name="T59" fmla="*/ 137 h 145"/>
                    <a:gd name="T60" fmla="*/ 19 w 108"/>
                    <a:gd name="T61" fmla="*/ 129 h 145"/>
                    <a:gd name="T62" fmla="*/ 23 w 108"/>
                    <a:gd name="T63" fmla="*/ 117 h 145"/>
                    <a:gd name="T64" fmla="*/ 23 w 108"/>
                    <a:gd name="T65" fmla="*/ 105 h 145"/>
                    <a:gd name="T66" fmla="*/ 27 w 108"/>
                    <a:gd name="T67" fmla="*/ 93 h 145"/>
                    <a:gd name="T68" fmla="*/ 31 w 108"/>
                    <a:gd name="T69" fmla="*/ 85 h 145"/>
                    <a:gd name="T70" fmla="*/ 39 w 108"/>
                    <a:gd name="T71" fmla="*/ 77 h 145"/>
                    <a:gd name="T72" fmla="*/ 43 w 108"/>
                    <a:gd name="T73" fmla="*/ 69 h 145"/>
                    <a:gd name="T74" fmla="*/ 35 w 108"/>
                    <a:gd name="T75" fmla="*/ 65 h 145"/>
                    <a:gd name="T76" fmla="*/ 27 w 108"/>
                    <a:gd name="T77" fmla="*/ 60 h 145"/>
                    <a:gd name="T78" fmla="*/ 19 w 108"/>
                    <a:gd name="T79" fmla="*/ 56 h 145"/>
                    <a:gd name="T80" fmla="*/ 19 w 108"/>
                    <a:gd name="T81" fmla="*/ 44 h 145"/>
                    <a:gd name="T82" fmla="*/ 12 w 108"/>
                    <a:gd name="T83" fmla="*/ 40 h 145"/>
                    <a:gd name="T84" fmla="*/ 8 w 108"/>
                    <a:gd name="T85" fmla="*/ 32 h 145"/>
                    <a:gd name="T86" fmla="*/ 0 w 108"/>
                    <a:gd name="T87" fmla="*/ 24 h 145"/>
                    <a:gd name="T88" fmla="*/ 4 w 108"/>
                    <a:gd name="T89" fmla="*/ 16 h 145"/>
                    <a:gd name="T90" fmla="*/ 12 w 108"/>
                    <a:gd name="T91" fmla="*/ 8 h 145"/>
                    <a:gd name="T92" fmla="*/ 19 w 108"/>
                    <a:gd name="T93" fmla="*/ 4 h 145"/>
                    <a:gd name="T94" fmla="*/ 27 w 108"/>
                    <a:gd name="T95" fmla="*/ 0 h 1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08" h="145">
                      <a:moveTo>
                        <a:pt x="27" y="0"/>
                      </a:moveTo>
                      <a:lnTo>
                        <a:pt x="31" y="0"/>
                      </a:lnTo>
                      <a:lnTo>
                        <a:pt x="35" y="0"/>
                      </a:lnTo>
                      <a:lnTo>
                        <a:pt x="39" y="4"/>
                      </a:lnTo>
                      <a:lnTo>
                        <a:pt x="43" y="4"/>
                      </a:lnTo>
                      <a:lnTo>
                        <a:pt x="46" y="4"/>
                      </a:lnTo>
                      <a:lnTo>
                        <a:pt x="46" y="8"/>
                      </a:lnTo>
                      <a:lnTo>
                        <a:pt x="50" y="8"/>
                      </a:lnTo>
                      <a:lnTo>
                        <a:pt x="50" y="4"/>
                      </a:lnTo>
                      <a:lnTo>
                        <a:pt x="54" y="4"/>
                      </a:lnTo>
                      <a:lnTo>
                        <a:pt x="58" y="4"/>
                      </a:lnTo>
                      <a:lnTo>
                        <a:pt x="62" y="4"/>
                      </a:lnTo>
                      <a:lnTo>
                        <a:pt x="66" y="4"/>
                      </a:lnTo>
                      <a:lnTo>
                        <a:pt x="69" y="4"/>
                      </a:lnTo>
                      <a:lnTo>
                        <a:pt x="73" y="4"/>
                      </a:lnTo>
                      <a:lnTo>
                        <a:pt x="77" y="4"/>
                      </a:lnTo>
                      <a:lnTo>
                        <a:pt x="81" y="4"/>
                      </a:lnTo>
                      <a:lnTo>
                        <a:pt x="85" y="8"/>
                      </a:lnTo>
                      <a:lnTo>
                        <a:pt x="85" y="12"/>
                      </a:lnTo>
                      <a:lnTo>
                        <a:pt x="85" y="16"/>
                      </a:lnTo>
                      <a:lnTo>
                        <a:pt x="81" y="16"/>
                      </a:lnTo>
                      <a:lnTo>
                        <a:pt x="81" y="20"/>
                      </a:lnTo>
                      <a:lnTo>
                        <a:pt x="85" y="20"/>
                      </a:lnTo>
                      <a:lnTo>
                        <a:pt x="85" y="24"/>
                      </a:lnTo>
                      <a:lnTo>
                        <a:pt x="85" y="28"/>
                      </a:lnTo>
                      <a:lnTo>
                        <a:pt x="89" y="32"/>
                      </a:lnTo>
                      <a:lnTo>
                        <a:pt x="89" y="36"/>
                      </a:lnTo>
                      <a:lnTo>
                        <a:pt x="92" y="40"/>
                      </a:lnTo>
                      <a:lnTo>
                        <a:pt x="92" y="44"/>
                      </a:lnTo>
                      <a:lnTo>
                        <a:pt x="92" y="48"/>
                      </a:lnTo>
                      <a:lnTo>
                        <a:pt x="96" y="48"/>
                      </a:lnTo>
                      <a:lnTo>
                        <a:pt x="96" y="52"/>
                      </a:lnTo>
                      <a:lnTo>
                        <a:pt x="100" y="52"/>
                      </a:lnTo>
                      <a:lnTo>
                        <a:pt x="100" y="56"/>
                      </a:lnTo>
                      <a:lnTo>
                        <a:pt x="104" y="60"/>
                      </a:lnTo>
                      <a:lnTo>
                        <a:pt x="104" y="65"/>
                      </a:lnTo>
                      <a:lnTo>
                        <a:pt x="108" y="69"/>
                      </a:lnTo>
                      <a:lnTo>
                        <a:pt x="108" y="73"/>
                      </a:lnTo>
                      <a:lnTo>
                        <a:pt x="108" y="77"/>
                      </a:lnTo>
                      <a:lnTo>
                        <a:pt x="108" y="81"/>
                      </a:lnTo>
                      <a:lnTo>
                        <a:pt x="108" y="85"/>
                      </a:lnTo>
                      <a:lnTo>
                        <a:pt x="108" y="89"/>
                      </a:lnTo>
                      <a:lnTo>
                        <a:pt x="108" y="93"/>
                      </a:lnTo>
                      <a:lnTo>
                        <a:pt x="108" y="97"/>
                      </a:lnTo>
                      <a:lnTo>
                        <a:pt x="108" y="101"/>
                      </a:lnTo>
                      <a:lnTo>
                        <a:pt x="108" y="105"/>
                      </a:lnTo>
                      <a:lnTo>
                        <a:pt x="108" y="109"/>
                      </a:lnTo>
                      <a:lnTo>
                        <a:pt x="108" y="113"/>
                      </a:lnTo>
                      <a:lnTo>
                        <a:pt x="108" y="117"/>
                      </a:lnTo>
                      <a:lnTo>
                        <a:pt x="108" y="121"/>
                      </a:lnTo>
                      <a:lnTo>
                        <a:pt x="108" y="125"/>
                      </a:lnTo>
                      <a:lnTo>
                        <a:pt x="104" y="125"/>
                      </a:lnTo>
                      <a:lnTo>
                        <a:pt x="104" y="129"/>
                      </a:lnTo>
                      <a:lnTo>
                        <a:pt x="104" y="133"/>
                      </a:lnTo>
                      <a:lnTo>
                        <a:pt x="100" y="133"/>
                      </a:lnTo>
                      <a:lnTo>
                        <a:pt x="96" y="133"/>
                      </a:lnTo>
                      <a:lnTo>
                        <a:pt x="96" y="137"/>
                      </a:lnTo>
                      <a:lnTo>
                        <a:pt x="92" y="137"/>
                      </a:lnTo>
                      <a:lnTo>
                        <a:pt x="92" y="141"/>
                      </a:lnTo>
                      <a:lnTo>
                        <a:pt x="89" y="141"/>
                      </a:lnTo>
                      <a:lnTo>
                        <a:pt x="85" y="141"/>
                      </a:lnTo>
                      <a:lnTo>
                        <a:pt x="81" y="141"/>
                      </a:lnTo>
                      <a:lnTo>
                        <a:pt x="81" y="137"/>
                      </a:lnTo>
                      <a:lnTo>
                        <a:pt x="77" y="137"/>
                      </a:lnTo>
                      <a:lnTo>
                        <a:pt x="73" y="137"/>
                      </a:lnTo>
                      <a:lnTo>
                        <a:pt x="73" y="133"/>
                      </a:lnTo>
                      <a:lnTo>
                        <a:pt x="69" y="133"/>
                      </a:lnTo>
                      <a:lnTo>
                        <a:pt x="66" y="129"/>
                      </a:lnTo>
                      <a:lnTo>
                        <a:pt x="66" y="133"/>
                      </a:lnTo>
                      <a:lnTo>
                        <a:pt x="62" y="133"/>
                      </a:lnTo>
                      <a:lnTo>
                        <a:pt x="62" y="137"/>
                      </a:lnTo>
                      <a:lnTo>
                        <a:pt x="58" y="137"/>
                      </a:lnTo>
                      <a:lnTo>
                        <a:pt x="54" y="137"/>
                      </a:lnTo>
                      <a:lnTo>
                        <a:pt x="50" y="137"/>
                      </a:lnTo>
                      <a:lnTo>
                        <a:pt x="50" y="133"/>
                      </a:lnTo>
                      <a:lnTo>
                        <a:pt x="46" y="133"/>
                      </a:lnTo>
                      <a:lnTo>
                        <a:pt x="46" y="137"/>
                      </a:lnTo>
                      <a:lnTo>
                        <a:pt x="43" y="137"/>
                      </a:lnTo>
                      <a:lnTo>
                        <a:pt x="39" y="137"/>
                      </a:lnTo>
                      <a:lnTo>
                        <a:pt x="35" y="137"/>
                      </a:lnTo>
                      <a:lnTo>
                        <a:pt x="31" y="137"/>
                      </a:lnTo>
                      <a:lnTo>
                        <a:pt x="27" y="141"/>
                      </a:lnTo>
                      <a:lnTo>
                        <a:pt x="23" y="141"/>
                      </a:lnTo>
                      <a:lnTo>
                        <a:pt x="19" y="141"/>
                      </a:lnTo>
                      <a:lnTo>
                        <a:pt x="19" y="145"/>
                      </a:lnTo>
                      <a:lnTo>
                        <a:pt x="16" y="145"/>
                      </a:lnTo>
                      <a:lnTo>
                        <a:pt x="16" y="141"/>
                      </a:lnTo>
                      <a:lnTo>
                        <a:pt x="12" y="141"/>
                      </a:lnTo>
                      <a:lnTo>
                        <a:pt x="12" y="137"/>
                      </a:lnTo>
                      <a:lnTo>
                        <a:pt x="16" y="137"/>
                      </a:lnTo>
                      <a:lnTo>
                        <a:pt x="16" y="133"/>
                      </a:lnTo>
                      <a:lnTo>
                        <a:pt x="19" y="133"/>
                      </a:lnTo>
                      <a:lnTo>
                        <a:pt x="19" y="129"/>
                      </a:lnTo>
                      <a:lnTo>
                        <a:pt x="19" y="125"/>
                      </a:lnTo>
                      <a:lnTo>
                        <a:pt x="23" y="121"/>
                      </a:lnTo>
                      <a:lnTo>
                        <a:pt x="23" y="117"/>
                      </a:lnTo>
                      <a:lnTo>
                        <a:pt x="23" y="113"/>
                      </a:lnTo>
                      <a:lnTo>
                        <a:pt x="23" y="109"/>
                      </a:lnTo>
                      <a:lnTo>
                        <a:pt x="23" y="105"/>
                      </a:lnTo>
                      <a:lnTo>
                        <a:pt x="23" y="101"/>
                      </a:lnTo>
                      <a:lnTo>
                        <a:pt x="23" y="97"/>
                      </a:lnTo>
                      <a:lnTo>
                        <a:pt x="27" y="93"/>
                      </a:lnTo>
                      <a:lnTo>
                        <a:pt x="27" y="89"/>
                      </a:lnTo>
                      <a:lnTo>
                        <a:pt x="31" y="89"/>
                      </a:lnTo>
                      <a:lnTo>
                        <a:pt x="31" y="85"/>
                      </a:lnTo>
                      <a:lnTo>
                        <a:pt x="35" y="85"/>
                      </a:lnTo>
                      <a:lnTo>
                        <a:pt x="35" y="81"/>
                      </a:lnTo>
                      <a:lnTo>
                        <a:pt x="39" y="77"/>
                      </a:lnTo>
                      <a:lnTo>
                        <a:pt x="43" y="77"/>
                      </a:lnTo>
                      <a:lnTo>
                        <a:pt x="43" y="73"/>
                      </a:lnTo>
                      <a:lnTo>
                        <a:pt x="43" y="69"/>
                      </a:lnTo>
                      <a:lnTo>
                        <a:pt x="39" y="69"/>
                      </a:lnTo>
                      <a:lnTo>
                        <a:pt x="39" y="65"/>
                      </a:lnTo>
                      <a:lnTo>
                        <a:pt x="35" y="65"/>
                      </a:lnTo>
                      <a:lnTo>
                        <a:pt x="31" y="65"/>
                      </a:lnTo>
                      <a:lnTo>
                        <a:pt x="27" y="65"/>
                      </a:lnTo>
                      <a:lnTo>
                        <a:pt x="27" y="60"/>
                      </a:lnTo>
                      <a:lnTo>
                        <a:pt x="23" y="60"/>
                      </a:lnTo>
                      <a:lnTo>
                        <a:pt x="19" y="60"/>
                      </a:lnTo>
                      <a:lnTo>
                        <a:pt x="19" y="56"/>
                      </a:lnTo>
                      <a:lnTo>
                        <a:pt x="19" y="52"/>
                      </a:lnTo>
                      <a:lnTo>
                        <a:pt x="19" y="48"/>
                      </a:lnTo>
                      <a:lnTo>
                        <a:pt x="19" y="44"/>
                      </a:lnTo>
                      <a:lnTo>
                        <a:pt x="19" y="40"/>
                      </a:lnTo>
                      <a:lnTo>
                        <a:pt x="16" y="40"/>
                      </a:lnTo>
                      <a:lnTo>
                        <a:pt x="12" y="40"/>
                      </a:lnTo>
                      <a:lnTo>
                        <a:pt x="12" y="36"/>
                      </a:lnTo>
                      <a:lnTo>
                        <a:pt x="8" y="36"/>
                      </a:lnTo>
                      <a:lnTo>
                        <a:pt x="8" y="32"/>
                      </a:lnTo>
                      <a:lnTo>
                        <a:pt x="4" y="32"/>
                      </a:lnTo>
                      <a:lnTo>
                        <a:pt x="0" y="28"/>
                      </a:lnTo>
                      <a:lnTo>
                        <a:pt x="0" y="24"/>
                      </a:lnTo>
                      <a:lnTo>
                        <a:pt x="0" y="20"/>
                      </a:lnTo>
                      <a:lnTo>
                        <a:pt x="4" y="20"/>
                      </a:lnTo>
                      <a:lnTo>
                        <a:pt x="4" y="16"/>
                      </a:lnTo>
                      <a:lnTo>
                        <a:pt x="8" y="12"/>
                      </a:lnTo>
                      <a:lnTo>
                        <a:pt x="12" y="12"/>
                      </a:lnTo>
                      <a:lnTo>
                        <a:pt x="12" y="8"/>
                      </a:lnTo>
                      <a:lnTo>
                        <a:pt x="16" y="8"/>
                      </a:lnTo>
                      <a:lnTo>
                        <a:pt x="19" y="8"/>
                      </a:lnTo>
                      <a:lnTo>
                        <a:pt x="19" y="4"/>
                      </a:lnTo>
                      <a:lnTo>
                        <a:pt x="23" y="4"/>
                      </a:lnTo>
                      <a:lnTo>
                        <a:pt x="23" y="0"/>
                      </a:lnTo>
                      <a:lnTo>
                        <a:pt x="27" y="0"/>
                      </a:lnTo>
                      <a:close/>
                    </a:path>
                  </a:pathLst>
                </a:custGeom>
                <a:noFill/>
                <a:ln w="3175">
                  <a:solidFill>
                    <a:sysClr val="window" lastClr="FFFFFF">
                      <a:lumMod val="65000"/>
                    </a:sysClr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s-PE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928" name="Freeform 119">
                  <a:extLst>
                    <a:ext uri="{FF2B5EF4-FFF2-40B4-BE49-F238E27FC236}">
                      <a16:creationId xmlns:a16="http://schemas.microsoft.com/office/drawing/2014/main" id="{346B4E58-82D0-0915-95F1-5440DDB79A9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9" y="1266"/>
                  <a:ext cx="81" cy="90"/>
                </a:xfrm>
                <a:custGeom>
                  <a:avLst/>
                  <a:gdLst>
                    <a:gd name="T0" fmla="*/ 58 w 81"/>
                    <a:gd name="T1" fmla="*/ 0 h 89"/>
                    <a:gd name="T2" fmla="*/ 58 w 81"/>
                    <a:gd name="T3" fmla="*/ 8 h 89"/>
                    <a:gd name="T4" fmla="*/ 54 w 81"/>
                    <a:gd name="T5" fmla="*/ 12 h 89"/>
                    <a:gd name="T6" fmla="*/ 58 w 81"/>
                    <a:gd name="T7" fmla="*/ 16 h 89"/>
                    <a:gd name="T8" fmla="*/ 66 w 81"/>
                    <a:gd name="T9" fmla="*/ 20 h 89"/>
                    <a:gd name="T10" fmla="*/ 73 w 81"/>
                    <a:gd name="T11" fmla="*/ 20 h 89"/>
                    <a:gd name="T12" fmla="*/ 81 w 81"/>
                    <a:gd name="T13" fmla="*/ 20 h 89"/>
                    <a:gd name="T14" fmla="*/ 77 w 81"/>
                    <a:gd name="T15" fmla="*/ 24 h 89"/>
                    <a:gd name="T16" fmla="*/ 73 w 81"/>
                    <a:gd name="T17" fmla="*/ 28 h 89"/>
                    <a:gd name="T18" fmla="*/ 70 w 81"/>
                    <a:gd name="T19" fmla="*/ 32 h 89"/>
                    <a:gd name="T20" fmla="*/ 66 w 81"/>
                    <a:gd name="T21" fmla="*/ 36 h 89"/>
                    <a:gd name="T22" fmla="*/ 62 w 81"/>
                    <a:gd name="T23" fmla="*/ 40 h 89"/>
                    <a:gd name="T24" fmla="*/ 62 w 81"/>
                    <a:gd name="T25" fmla="*/ 48 h 89"/>
                    <a:gd name="T26" fmla="*/ 54 w 81"/>
                    <a:gd name="T27" fmla="*/ 52 h 89"/>
                    <a:gd name="T28" fmla="*/ 54 w 81"/>
                    <a:gd name="T29" fmla="*/ 52 h 89"/>
                    <a:gd name="T30" fmla="*/ 47 w 81"/>
                    <a:gd name="T31" fmla="*/ 52 h 89"/>
                    <a:gd name="T32" fmla="*/ 43 w 81"/>
                    <a:gd name="T33" fmla="*/ 56 h 89"/>
                    <a:gd name="T34" fmla="*/ 39 w 81"/>
                    <a:gd name="T35" fmla="*/ 60 h 89"/>
                    <a:gd name="T36" fmla="*/ 35 w 81"/>
                    <a:gd name="T37" fmla="*/ 65 h 89"/>
                    <a:gd name="T38" fmla="*/ 27 w 81"/>
                    <a:gd name="T39" fmla="*/ 77 h 89"/>
                    <a:gd name="T40" fmla="*/ 24 w 81"/>
                    <a:gd name="T41" fmla="*/ 81 h 89"/>
                    <a:gd name="T42" fmla="*/ 20 w 81"/>
                    <a:gd name="T43" fmla="*/ 89 h 89"/>
                    <a:gd name="T44" fmla="*/ 16 w 81"/>
                    <a:gd name="T45" fmla="*/ 85 h 89"/>
                    <a:gd name="T46" fmla="*/ 12 w 81"/>
                    <a:gd name="T47" fmla="*/ 81 h 89"/>
                    <a:gd name="T48" fmla="*/ 8 w 81"/>
                    <a:gd name="T49" fmla="*/ 77 h 89"/>
                    <a:gd name="T50" fmla="*/ 4 w 81"/>
                    <a:gd name="T51" fmla="*/ 73 h 89"/>
                    <a:gd name="T52" fmla="*/ 4 w 81"/>
                    <a:gd name="T53" fmla="*/ 73 h 89"/>
                    <a:gd name="T54" fmla="*/ 0 w 81"/>
                    <a:gd name="T55" fmla="*/ 69 h 89"/>
                    <a:gd name="T56" fmla="*/ 0 w 81"/>
                    <a:gd name="T57" fmla="*/ 60 h 89"/>
                    <a:gd name="T58" fmla="*/ 0 w 81"/>
                    <a:gd name="T59" fmla="*/ 52 h 89"/>
                    <a:gd name="T60" fmla="*/ 4 w 81"/>
                    <a:gd name="T61" fmla="*/ 48 h 89"/>
                    <a:gd name="T62" fmla="*/ 4 w 81"/>
                    <a:gd name="T63" fmla="*/ 40 h 89"/>
                    <a:gd name="T64" fmla="*/ 8 w 81"/>
                    <a:gd name="T65" fmla="*/ 36 h 89"/>
                    <a:gd name="T66" fmla="*/ 16 w 81"/>
                    <a:gd name="T67" fmla="*/ 36 h 89"/>
                    <a:gd name="T68" fmla="*/ 20 w 81"/>
                    <a:gd name="T69" fmla="*/ 32 h 89"/>
                    <a:gd name="T70" fmla="*/ 24 w 81"/>
                    <a:gd name="T71" fmla="*/ 28 h 89"/>
                    <a:gd name="T72" fmla="*/ 27 w 81"/>
                    <a:gd name="T73" fmla="*/ 24 h 89"/>
                    <a:gd name="T74" fmla="*/ 27 w 81"/>
                    <a:gd name="T75" fmla="*/ 16 h 89"/>
                    <a:gd name="T76" fmla="*/ 20 w 81"/>
                    <a:gd name="T77" fmla="*/ 16 h 89"/>
                    <a:gd name="T78" fmla="*/ 20 w 81"/>
                    <a:gd name="T79" fmla="*/ 12 h 89"/>
                    <a:gd name="T80" fmla="*/ 24 w 81"/>
                    <a:gd name="T81" fmla="*/ 8 h 89"/>
                    <a:gd name="T82" fmla="*/ 27 w 81"/>
                    <a:gd name="T83" fmla="*/ 4 h 89"/>
                    <a:gd name="T84" fmla="*/ 31 w 81"/>
                    <a:gd name="T85" fmla="*/ 8 h 89"/>
                    <a:gd name="T86" fmla="*/ 39 w 81"/>
                    <a:gd name="T87" fmla="*/ 8 h 89"/>
                    <a:gd name="T88" fmla="*/ 43 w 81"/>
                    <a:gd name="T89" fmla="*/ 4 h 89"/>
                    <a:gd name="T90" fmla="*/ 50 w 81"/>
                    <a:gd name="T91" fmla="*/ 4 h 89"/>
                    <a:gd name="T92" fmla="*/ 54 w 81"/>
                    <a:gd name="T93" fmla="*/ 0 h 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81" h="89">
                      <a:moveTo>
                        <a:pt x="54" y="0"/>
                      </a:moveTo>
                      <a:lnTo>
                        <a:pt x="58" y="0"/>
                      </a:lnTo>
                      <a:lnTo>
                        <a:pt x="58" y="4"/>
                      </a:lnTo>
                      <a:lnTo>
                        <a:pt x="58" y="8"/>
                      </a:lnTo>
                      <a:lnTo>
                        <a:pt x="54" y="8"/>
                      </a:lnTo>
                      <a:lnTo>
                        <a:pt x="54" y="12"/>
                      </a:lnTo>
                      <a:lnTo>
                        <a:pt x="58" y="12"/>
                      </a:lnTo>
                      <a:lnTo>
                        <a:pt x="58" y="16"/>
                      </a:lnTo>
                      <a:lnTo>
                        <a:pt x="62" y="16"/>
                      </a:lnTo>
                      <a:lnTo>
                        <a:pt x="66" y="20"/>
                      </a:lnTo>
                      <a:lnTo>
                        <a:pt x="70" y="20"/>
                      </a:lnTo>
                      <a:lnTo>
                        <a:pt x="73" y="20"/>
                      </a:lnTo>
                      <a:lnTo>
                        <a:pt x="77" y="20"/>
                      </a:lnTo>
                      <a:lnTo>
                        <a:pt x="81" y="20"/>
                      </a:lnTo>
                      <a:lnTo>
                        <a:pt x="77" y="20"/>
                      </a:lnTo>
                      <a:lnTo>
                        <a:pt x="77" y="24"/>
                      </a:lnTo>
                      <a:lnTo>
                        <a:pt x="77" y="28"/>
                      </a:lnTo>
                      <a:lnTo>
                        <a:pt x="73" y="28"/>
                      </a:lnTo>
                      <a:lnTo>
                        <a:pt x="73" y="32"/>
                      </a:lnTo>
                      <a:lnTo>
                        <a:pt x="70" y="32"/>
                      </a:lnTo>
                      <a:lnTo>
                        <a:pt x="70" y="36"/>
                      </a:lnTo>
                      <a:lnTo>
                        <a:pt x="66" y="36"/>
                      </a:lnTo>
                      <a:lnTo>
                        <a:pt x="66" y="40"/>
                      </a:lnTo>
                      <a:lnTo>
                        <a:pt x="62" y="40"/>
                      </a:lnTo>
                      <a:lnTo>
                        <a:pt x="62" y="44"/>
                      </a:lnTo>
                      <a:lnTo>
                        <a:pt x="62" y="48"/>
                      </a:lnTo>
                      <a:lnTo>
                        <a:pt x="58" y="48"/>
                      </a:lnTo>
                      <a:lnTo>
                        <a:pt x="54" y="52"/>
                      </a:lnTo>
                      <a:lnTo>
                        <a:pt x="54" y="48"/>
                      </a:lnTo>
                      <a:lnTo>
                        <a:pt x="54" y="52"/>
                      </a:lnTo>
                      <a:lnTo>
                        <a:pt x="50" y="52"/>
                      </a:lnTo>
                      <a:lnTo>
                        <a:pt x="47" y="52"/>
                      </a:lnTo>
                      <a:lnTo>
                        <a:pt x="43" y="52"/>
                      </a:lnTo>
                      <a:lnTo>
                        <a:pt x="43" y="56"/>
                      </a:lnTo>
                      <a:lnTo>
                        <a:pt x="39" y="56"/>
                      </a:lnTo>
                      <a:lnTo>
                        <a:pt x="39" y="60"/>
                      </a:lnTo>
                      <a:lnTo>
                        <a:pt x="35" y="60"/>
                      </a:lnTo>
                      <a:lnTo>
                        <a:pt x="35" y="65"/>
                      </a:lnTo>
                      <a:lnTo>
                        <a:pt x="35" y="69"/>
                      </a:lnTo>
                      <a:lnTo>
                        <a:pt x="27" y="77"/>
                      </a:lnTo>
                      <a:lnTo>
                        <a:pt x="27" y="81"/>
                      </a:lnTo>
                      <a:lnTo>
                        <a:pt x="24" y="81"/>
                      </a:lnTo>
                      <a:lnTo>
                        <a:pt x="24" y="89"/>
                      </a:lnTo>
                      <a:lnTo>
                        <a:pt x="20" y="89"/>
                      </a:lnTo>
                      <a:lnTo>
                        <a:pt x="20" y="85"/>
                      </a:lnTo>
                      <a:lnTo>
                        <a:pt x="16" y="85"/>
                      </a:lnTo>
                      <a:lnTo>
                        <a:pt x="16" y="81"/>
                      </a:lnTo>
                      <a:lnTo>
                        <a:pt x="12" y="81"/>
                      </a:lnTo>
                      <a:lnTo>
                        <a:pt x="8" y="81"/>
                      </a:lnTo>
                      <a:lnTo>
                        <a:pt x="8" y="77"/>
                      </a:lnTo>
                      <a:lnTo>
                        <a:pt x="4" y="77"/>
                      </a:lnTo>
                      <a:lnTo>
                        <a:pt x="4" y="73"/>
                      </a:lnTo>
                      <a:lnTo>
                        <a:pt x="0" y="73"/>
                      </a:lnTo>
                      <a:lnTo>
                        <a:pt x="4" y="73"/>
                      </a:lnTo>
                      <a:lnTo>
                        <a:pt x="4" y="69"/>
                      </a:lnTo>
                      <a:lnTo>
                        <a:pt x="0" y="69"/>
                      </a:lnTo>
                      <a:lnTo>
                        <a:pt x="0" y="65"/>
                      </a:lnTo>
                      <a:lnTo>
                        <a:pt x="0" y="60"/>
                      </a:lnTo>
                      <a:lnTo>
                        <a:pt x="0" y="56"/>
                      </a:lnTo>
                      <a:lnTo>
                        <a:pt x="0" y="52"/>
                      </a:lnTo>
                      <a:lnTo>
                        <a:pt x="4" y="52"/>
                      </a:lnTo>
                      <a:lnTo>
                        <a:pt x="4" y="48"/>
                      </a:lnTo>
                      <a:lnTo>
                        <a:pt x="4" y="44"/>
                      </a:lnTo>
                      <a:lnTo>
                        <a:pt x="4" y="40"/>
                      </a:lnTo>
                      <a:lnTo>
                        <a:pt x="8" y="40"/>
                      </a:lnTo>
                      <a:lnTo>
                        <a:pt x="8" y="36"/>
                      </a:lnTo>
                      <a:lnTo>
                        <a:pt x="12" y="36"/>
                      </a:lnTo>
                      <a:lnTo>
                        <a:pt x="16" y="36"/>
                      </a:lnTo>
                      <a:lnTo>
                        <a:pt x="16" y="32"/>
                      </a:lnTo>
                      <a:lnTo>
                        <a:pt x="20" y="32"/>
                      </a:lnTo>
                      <a:lnTo>
                        <a:pt x="24" y="32"/>
                      </a:lnTo>
                      <a:lnTo>
                        <a:pt x="24" y="28"/>
                      </a:lnTo>
                      <a:lnTo>
                        <a:pt x="27" y="28"/>
                      </a:lnTo>
                      <a:lnTo>
                        <a:pt x="27" y="24"/>
                      </a:lnTo>
                      <a:lnTo>
                        <a:pt x="27" y="20"/>
                      </a:lnTo>
                      <a:lnTo>
                        <a:pt x="27" y="16"/>
                      </a:lnTo>
                      <a:lnTo>
                        <a:pt x="24" y="16"/>
                      </a:lnTo>
                      <a:lnTo>
                        <a:pt x="20" y="16"/>
                      </a:lnTo>
                      <a:lnTo>
                        <a:pt x="24" y="16"/>
                      </a:lnTo>
                      <a:lnTo>
                        <a:pt x="20" y="12"/>
                      </a:lnTo>
                      <a:lnTo>
                        <a:pt x="24" y="12"/>
                      </a:lnTo>
                      <a:lnTo>
                        <a:pt x="24" y="8"/>
                      </a:lnTo>
                      <a:lnTo>
                        <a:pt x="24" y="4"/>
                      </a:lnTo>
                      <a:lnTo>
                        <a:pt x="27" y="4"/>
                      </a:lnTo>
                      <a:lnTo>
                        <a:pt x="31" y="4"/>
                      </a:lnTo>
                      <a:lnTo>
                        <a:pt x="31" y="8"/>
                      </a:lnTo>
                      <a:lnTo>
                        <a:pt x="35" y="8"/>
                      </a:lnTo>
                      <a:lnTo>
                        <a:pt x="39" y="8"/>
                      </a:lnTo>
                      <a:lnTo>
                        <a:pt x="43" y="8"/>
                      </a:lnTo>
                      <a:lnTo>
                        <a:pt x="43" y="4"/>
                      </a:lnTo>
                      <a:lnTo>
                        <a:pt x="47" y="4"/>
                      </a:lnTo>
                      <a:lnTo>
                        <a:pt x="50" y="4"/>
                      </a:lnTo>
                      <a:lnTo>
                        <a:pt x="50" y="0"/>
                      </a:lnTo>
                      <a:lnTo>
                        <a:pt x="54" y="0"/>
                      </a:lnTo>
                      <a:close/>
                    </a:path>
                  </a:pathLst>
                </a:custGeom>
                <a:noFill/>
                <a:ln w="3175">
                  <a:solidFill>
                    <a:sysClr val="window" lastClr="FFFFFF">
                      <a:lumMod val="65000"/>
                    </a:sysClr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s-PE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929" name="Freeform 120">
                  <a:extLst>
                    <a:ext uri="{FF2B5EF4-FFF2-40B4-BE49-F238E27FC236}">
                      <a16:creationId xmlns:a16="http://schemas.microsoft.com/office/drawing/2014/main" id="{B3A9E406-53A8-B401-E0C4-52AAB628EC6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7" y="1266"/>
                  <a:ext cx="50" cy="101"/>
                </a:xfrm>
                <a:custGeom>
                  <a:avLst/>
                  <a:gdLst>
                    <a:gd name="T0" fmla="*/ 31 w 50"/>
                    <a:gd name="T1" fmla="*/ 16 h 101"/>
                    <a:gd name="T2" fmla="*/ 31 w 50"/>
                    <a:gd name="T3" fmla="*/ 8 h 101"/>
                    <a:gd name="T4" fmla="*/ 34 w 50"/>
                    <a:gd name="T5" fmla="*/ 0 h 101"/>
                    <a:gd name="T6" fmla="*/ 46 w 50"/>
                    <a:gd name="T7" fmla="*/ 20 h 101"/>
                    <a:gd name="T8" fmla="*/ 46 w 50"/>
                    <a:gd name="T9" fmla="*/ 40 h 101"/>
                    <a:gd name="T10" fmla="*/ 46 w 50"/>
                    <a:gd name="T11" fmla="*/ 48 h 101"/>
                    <a:gd name="T12" fmla="*/ 46 w 50"/>
                    <a:gd name="T13" fmla="*/ 56 h 101"/>
                    <a:gd name="T14" fmla="*/ 42 w 50"/>
                    <a:gd name="T15" fmla="*/ 60 h 101"/>
                    <a:gd name="T16" fmla="*/ 38 w 50"/>
                    <a:gd name="T17" fmla="*/ 65 h 101"/>
                    <a:gd name="T18" fmla="*/ 42 w 50"/>
                    <a:gd name="T19" fmla="*/ 69 h 101"/>
                    <a:gd name="T20" fmla="*/ 50 w 50"/>
                    <a:gd name="T21" fmla="*/ 69 h 101"/>
                    <a:gd name="T22" fmla="*/ 46 w 50"/>
                    <a:gd name="T23" fmla="*/ 77 h 101"/>
                    <a:gd name="T24" fmla="*/ 46 w 50"/>
                    <a:gd name="T25" fmla="*/ 85 h 101"/>
                    <a:gd name="T26" fmla="*/ 42 w 50"/>
                    <a:gd name="T27" fmla="*/ 97 h 101"/>
                    <a:gd name="T28" fmla="*/ 38 w 50"/>
                    <a:gd name="T29" fmla="*/ 101 h 101"/>
                    <a:gd name="T30" fmla="*/ 34 w 50"/>
                    <a:gd name="T31" fmla="*/ 97 h 101"/>
                    <a:gd name="T32" fmla="*/ 31 w 50"/>
                    <a:gd name="T33" fmla="*/ 93 h 101"/>
                    <a:gd name="T34" fmla="*/ 27 w 50"/>
                    <a:gd name="T35" fmla="*/ 89 h 101"/>
                    <a:gd name="T36" fmla="*/ 19 w 50"/>
                    <a:gd name="T37" fmla="*/ 85 h 101"/>
                    <a:gd name="T38" fmla="*/ 15 w 50"/>
                    <a:gd name="T39" fmla="*/ 81 h 101"/>
                    <a:gd name="T40" fmla="*/ 11 w 50"/>
                    <a:gd name="T41" fmla="*/ 77 h 101"/>
                    <a:gd name="T42" fmla="*/ 8 w 50"/>
                    <a:gd name="T43" fmla="*/ 73 h 101"/>
                    <a:gd name="T44" fmla="*/ 4 w 50"/>
                    <a:gd name="T45" fmla="*/ 69 h 101"/>
                    <a:gd name="T46" fmla="*/ 0 w 50"/>
                    <a:gd name="T47" fmla="*/ 65 h 101"/>
                    <a:gd name="T48" fmla="*/ 4 w 50"/>
                    <a:gd name="T49" fmla="*/ 60 h 101"/>
                    <a:gd name="T50" fmla="*/ 4 w 50"/>
                    <a:gd name="T51" fmla="*/ 52 h 101"/>
                    <a:gd name="T52" fmla="*/ 0 w 50"/>
                    <a:gd name="T53" fmla="*/ 48 h 101"/>
                    <a:gd name="T54" fmla="*/ 0 w 50"/>
                    <a:gd name="T55" fmla="*/ 48 h 101"/>
                    <a:gd name="T56" fmla="*/ 4 w 50"/>
                    <a:gd name="T57" fmla="*/ 44 h 101"/>
                    <a:gd name="T58" fmla="*/ 4 w 50"/>
                    <a:gd name="T59" fmla="*/ 44 h 101"/>
                    <a:gd name="T60" fmla="*/ 4 w 50"/>
                    <a:gd name="T61" fmla="*/ 44 h 101"/>
                    <a:gd name="T62" fmla="*/ 4 w 50"/>
                    <a:gd name="T63" fmla="*/ 36 h 101"/>
                    <a:gd name="T64" fmla="*/ 8 w 50"/>
                    <a:gd name="T65" fmla="*/ 32 h 101"/>
                    <a:gd name="T66" fmla="*/ 11 w 50"/>
                    <a:gd name="T67" fmla="*/ 32 h 101"/>
                    <a:gd name="T68" fmla="*/ 15 w 50"/>
                    <a:gd name="T69" fmla="*/ 36 h 101"/>
                    <a:gd name="T70" fmla="*/ 23 w 50"/>
                    <a:gd name="T71" fmla="*/ 36 h 101"/>
                    <a:gd name="T72" fmla="*/ 23 w 50"/>
                    <a:gd name="T73" fmla="*/ 28 h 1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50" h="101">
                      <a:moveTo>
                        <a:pt x="27" y="28"/>
                      </a:moveTo>
                      <a:lnTo>
                        <a:pt x="31" y="16"/>
                      </a:lnTo>
                      <a:lnTo>
                        <a:pt x="31" y="12"/>
                      </a:lnTo>
                      <a:lnTo>
                        <a:pt x="31" y="8"/>
                      </a:lnTo>
                      <a:lnTo>
                        <a:pt x="34" y="4"/>
                      </a:lnTo>
                      <a:lnTo>
                        <a:pt x="34" y="0"/>
                      </a:lnTo>
                      <a:lnTo>
                        <a:pt x="46" y="12"/>
                      </a:lnTo>
                      <a:lnTo>
                        <a:pt x="46" y="20"/>
                      </a:lnTo>
                      <a:lnTo>
                        <a:pt x="46" y="28"/>
                      </a:lnTo>
                      <a:lnTo>
                        <a:pt x="46" y="40"/>
                      </a:lnTo>
                      <a:lnTo>
                        <a:pt x="46" y="44"/>
                      </a:lnTo>
                      <a:lnTo>
                        <a:pt x="46" y="48"/>
                      </a:lnTo>
                      <a:lnTo>
                        <a:pt x="46" y="52"/>
                      </a:lnTo>
                      <a:lnTo>
                        <a:pt x="46" y="56"/>
                      </a:lnTo>
                      <a:lnTo>
                        <a:pt x="46" y="60"/>
                      </a:lnTo>
                      <a:lnTo>
                        <a:pt x="42" y="60"/>
                      </a:lnTo>
                      <a:lnTo>
                        <a:pt x="42" y="65"/>
                      </a:lnTo>
                      <a:lnTo>
                        <a:pt x="38" y="65"/>
                      </a:lnTo>
                      <a:lnTo>
                        <a:pt x="38" y="69"/>
                      </a:lnTo>
                      <a:lnTo>
                        <a:pt x="42" y="69"/>
                      </a:lnTo>
                      <a:lnTo>
                        <a:pt x="46" y="69"/>
                      </a:lnTo>
                      <a:lnTo>
                        <a:pt x="50" y="69"/>
                      </a:lnTo>
                      <a:lnTo>
                        <a:pt x="46" y="73"/>
                      </a:lnTo>
                      <a:lnTo>
                        <a:pt x="46" y="77"/>
                      </a:lnTo>
                      <a:lnTo>
                        <a:pt x="46" y="81"/>
                      </a:lnTo>
                      <a:lnTo>
                        <a:pt x="46" y="85"/>
                      </a:lnTo>
                      <a:lnTo>
                        <a:pt x="46" y="93"/>
                      </a:lnTo>
                      <a:lnTo>
                        <a:pt x="42" y="97"/>
                      </a:lnTo>
                      <a:lnTo>
                        <a:pt x="42" y="101"/>
                      </a:lnTo>
                      <a:lnTo>
                        <a:pt x="38" y="101"/>
                      </a:lnTo>
                      <a:lnTo>
                        <a:pt x="38" y="97"/>
                      </a:lnTo>
                      <a:lnTo>
                        <a:pt x="34" y="97"/>
                      </a:lnTo>
                      <a:lnTo>
                        <a:pt x="34" y="93"/>
                      </a:lnTo>
                      <a:lnTo>
                        <a:pt x="31" y="93"/>
                      </a:lnTo>
                      <a:lnTo>
                        <a:pt x="31" y="89"/>
                      </a:lnTo>
                      <a:lnTo>
                        <a:pt x="27" y="89"/>
                      </a:lnTo>
                      <a:lnTo>
                        <a:pt x="23" y="85"/>
                      </a:lnTo>
                      <a:lnTo>
                        <a:pt x="19" y="85"/>
                      </a:lnTo>
                      <a:lnTo>
                        <a:pt x="15" y="85"/>
                      </a:lnTo>
                      <a:lnTo>
                        <a:pt x="15" y="81"/>
                      </a:lnTo>
                      <a:lnTo>
                        <a:pt x="11" y="81"/>
                      </a:lnTo>
                      <a:lnTo>
                        <a:pt x="11" y="77"/>
                      </a:lnTo>
                      <a:lnTo>
                        <a:pt x="11" y="73"/>
                      </a:lnTo>
                      <a:lnTo>
                        <a:pt x="8" y="73"/>
                      </a:lnTo>
                      <a:lnTo>
                        <a:pt x="4" y="73"/>
                      </a:lnTo>
                      <a:lnTo>
                        <a:pt x="4" y="69"/>
                      </a:lnTo>
                      <a:lnTo>
                        <a:pt x="0" y="69"/>
                      </a:lnTo>
                      <a:lnTo>
                        <a:pt x="0" y="65"/>
                      </a:lnTo>
                      <a:lnTo>
                        <a:pt x="0" y="60"/>
                      </a:lnTo>
                      <a:lnTo>
                        <a:pt x="4" y="60"/>
                      </a:lnTo>
                      <a:lnTo>
                        <a:pt x="4" y="56"/>
                      </a:lnTo>
                      <a:lnTo>
                        <a:pt x="4" y="52"/>
                      </a:lnTo>
                      <a:lnTo>
                        <a:pt x="4" y="48"/>
                      </a:lnTo>
                      <a:lnTo>
                        <a:pt x="0" y="48"/>
                      </a:lnTo>
                      <a:lnTo>
                        <a:pt x="0" y="44"/>
                      </a:lnTo>
                      <a:lnTo>
                        <a:pt x="0" y="48"/>
                      </a:lnTo>
                      <a:lnTo>
                        <a:pt x="4" y="48"/>
                      </a:lnTo>
                      <a:lnTo>
                        <a:pt x="4" y="44"/>
                      </a:lnTo>
                      <a:lnTo>
                        <a:pt x="4" y="48"/>
                      </a:lnTo>
                      <a:lnTo>
                        <a:pt x="4" y="44"/>
                      </a:lnTo>
                      <a:lnTo>
                        <a:pt x="8" y="44"/>
                      </a:lnTo>
                      <a:lnTo>
                        <a:pt x="4" y="44"/>
                      </a:lnTo>
                      <a:lnTo>
                        <a:pt x="4" y="40"/>
                      </a:lnTo>
                      <a:lnTo>
                        <a:pt x="4" y="36"/>
                      </a:lnTo>
                      <a:lnTo>
                        <a:pt x="4" y="32"/>
                      </a:lnTo>
                      <a:lnTo>
                        <a:pt x="8" y="32"/>
                      </a:lnTo>
                      <a:lnTo>
                        <a:pt x="8" y="36"/>
                      </a:lnTo>
                      <a:lnTo>
                        <a:pt x="11" y="32"/>
                      </a:lnTo>
                      <a:lnTo>
                        <a:pt x="15" y="32"/>
                      </a:lnTo>
                      <a:lnTo>
                        <a:pt x="15" y="36"/>
                      </a:lnTo>
                      <a:lnTo>
                        <a:pt x="19" y="36"/>
                      </a:lnTo>
                      <a:lnTo>
                        <a:pt x="23" y="36"/>
                      </a:lnTo>
                      <a:lnTo>
                        <a:pt x="23" y="32"/>
                      </a:lnTo>
                      <a:lnTo>
                        <a:pt x="23" y="28"/>
                      </a:lnTo>
                      <a:lnTo>
                        <a:pt x="27" y="28"/>
                      </a:lnTo>
                      <a:close/>
                    </a:path>
                  </a:pathLst>
                </a:custGeom>
                <a:noFill/>
                <a:ln w="3175">
                  <a:solidFill>
                    <a:sysClr val="window" lastClr="FFFFFF">
                      <a:lumMod val="65000"/>
                    </a:sysClr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s-PE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930" name="Freeform 121">
                  <a:extLst>
                    <a:ext uri="{FF2B5EF4-FFF2-40B4-BE49-F238E27FC236}">
                      <a16:creationId xmlns:a16="http://schemas.microsoft.com/office/drawing/2014/main" id="{BABB0B7B-C225-45A4-F5BE-8FE7467803D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5" y="1266"/>
                  <a:ext cx="35" cy="66"/>
                </a:xfrm>
                <a:custGeom>
                  <a:avLst/>
                  <a:gdLst>
                    <a:gd name="T0" fmla="*/ 15 w 35"/>
                    <a:gd name="T1" fmla="*/ 8 h 65"/>
                    <a:gd name="T2" fmla="*/ 31 w 35"/>
                    <a:gd name="T3" fmla="*/ 0 h 65"/>
                    <a:gd name="T4" fmla="*/ 31 w 35"/>
                    <a:gd name="T5" fmla="*/ 4 h 65"/>
                    <a:gd name="T6" fmla="*/ 31 w 35"/>
                    <a:gd name="T7" fmla="*/ 8 h 65"/>
                    <a:gd name="T8" fmla="*/ 27 w 35"/>
                    <a:gd name="T9" fmla="*/ 8 h 65"/>
                    <a:gd name="T10" fmla="*/ 27 w 35"/>
                    <a:gd name="T11" fmla="*/ 12 h 65"/>
                    <a:gd name="T12" fmla="*/ 31 w 35"/>
                    <a:gd name="T13" fmla="*/ 12 h 65"/>
                    <a:gd name="T14" fmla="*/ 35 w 35"/>
                    <a:gd name="T15" fmla="*/ 12 h 65"/>
                    <a:gd name="T16" fmla="*/ 35 w 35"/>
                    <a:gd name="T17" fmla="*/ 16 h 65"/>
                    <a:gd name="T18" fmla="*/ 35 w 35"/>
                    <a:gd name="T19" fmla="*/ 20 h 65"/>
                    <a:gd name="T20" fmla="*/ 31 w 35"/>
                    <a:gd name="T21" fmla="*/ 20 h 65"/>
                    <a:gd name="T22" fmla="*/ 35 w 35"/>
                    <a:gd name="T23" fmla="*/ 20 h 65"/>
                    <a:gd name="T24" fmla="*/ 35 w 35"/>
                    <a:gd name="T25" fmla="*/ 24 h 65"/>
                    <a:gd name="T26" fmla="*/ 31 w 35"/>
                    <a:gd name="T27" fmla="*/ 24 h 65"/>
                    <a:gd name="T28" fmla="*/ 27 w 35"/>
                    <a:gd name="T29" fmla="*/ 24 h 65"/>
                    <a:gd name="T30" fmla="*/ 27 w 35"/>
                    <a:gd name="T31" fmla="*/ 28 h 65"/>
                    <a:gd name="T32" fmla="*/ 31 w 35"/>
                    <a:gd name="T33" fmla="*/ 28 h 65"/>
                    <a:gd name="T34" fmla="*/ 31 w 35"/>
                    <a:gd name="T35" fmla="*/ 32 h 65"/>
                    <a:gd name="T36" fmla="*/ 31 w 35"/>
                    <a:gd name="T37" fmla="*/ 36 h 65"/>
                    <a:gd name="T38" fmla="*/ 27 w 35"/>
                    <a:gd name="T39" fmla="*/ 36 h 65"/>
                    <a:gd name="T40" fmla="*/ 27 w 35"/>
                    <a:gd name="T41" fmla="*/ 40 h 65"/>
                    <a:gd name="T42" fmla="*/ 27 w 35"/>
                    <a:gd name="T43" fmla="*/ 44 h 65"/>
                    <a:gd name="T44" fmla="*/ 27 w 35"/>
                    <a:gd name="T45" fmla="*/ 48 h 65"/>
                    <a:gd name="T46" fmla="*/ 31 w 35"/>
                    <a:gd name="T47" fmla="*/ 48 h 65"/>
                    <a:gd name="T48" fmla="*/ 31 w 35"/>
                    <a:gd name="T49" fmla="*/ 52 h 65"/>
                    <a:gd name="T50" fmla="*/ 31 w 35"/>
                    <a:gd name="T51" fmla="*/ 56 h 65"/>
                    <a:gd name="T52" fmla="*/ 31 w 35"/>
                    <a:gd name="T53" fmla="*/ 60 h 65"/>
                    <a:gd name="T54" fmla="*/ 27 w 35"/>
                    <a:gd name="T55" fmla="*/ 60 h 65"/>
                    <a:gd name="T56" fmla="*/ 27 w 35"/>
                    <a:gd name="T57" fmla="*/ 65 h 65"/>
                    <a:gd name="T58" fmla="*/ 23 w 35"/>
                    <a:gd name="T59" fmla="*/ 65 h 65"/>
                    <a:gd name="T60" fmla="*/ 19 w 35"/>
                    <a:gd name="T61" fmla="*/ 65 h 65"/>
                    <a:gd name="T62" fmla="*/ 15 w 35"/>
                    <a:gd name="T63" fmla="*/ 60 h 65"/>
                    <a:gd name="T64" fmla="*/ 15 w 35"/>
                    <a:gd name="T65" fmla="*/ 56 h 65"/>
                    <a:gd name="T66" fmla="*/ 12 w 35"/>
                    <a:gd name="T67" fmla="*/ 56 h 65"/>
                    <a:gd name="T68" fmla="*/ 12 w 35"/>
                    <a:gd name="T69" fmla="*/ 52 h 65"/>
                    <a:gd name="T70" fmla="*/ 8 w 35"/>
                    <a:gd name="T71" fmla="*/ 52 h 65"/>
                    <a:gd name="T72" fmla="*/ 0 w 35"/>
                    <a:gd name="T73" fmla="*/ 48 h 65"/>
                    <a:gd name="T74" fmla="*/ 4 w 35"/>
                    <a:gd name="T75" fmla="*/ 44 h 65"/>
                    <a:gd name="T76" fmla="*/ 12 w 35"/>
                    <a:gd name="T77" fmla="*/ 20 h 65"/>
                    <a:gd name="T78" fmla="*/ 12 w 35"/>
                    <a:gd name="T79" fmla="*/ 16 h 65"/>
                    <a:gd name="T80" fmla="*/ 12 w 35"/>
                    <a:gd name="T81" fmla="*/ 12 h 65"/>
                    <a:gd name="T82" fmla="*/ 15 w 35"/>
                    <a:gd name="T83" fmla="*/ 8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35" h="65">
                      <a:moveTo>
                        <a:pt x="15" y="8"/>
                      </a:moveTo>
                      <a:lnTo>
                        <a:pt x="31" y="0"/>
                      </a:lnTo>
                      <a:lnTo>
                        <a:pt x="31" y="4"/>
                      </a:lnTo>
                      <a:lnTo>
                        <a:pt x="31" y="8"/>
                      </a:lnTo>
                      <a:lnTo>
                        <a:pt x="27" y="8"/>
                      </a:lnTo>
                      <a:lnTo>
                        <a:pt x="27" y="12"/>
                      </a:lnTo>
                      <a:lnTo>
                        <a:pt x="31" y="12"/>
                      </a:lnTo>
                      <a:lnTo>
                        <a:pt x="35" y="12"/>
                      </a:lnTo>
                      <a:lnTo>
                        <a:pt x="35" y="16"/>
                      </a:lnTo>
                      <a:lnTo>
                        <a:pt x="35" y="20"/>
                      </a:lnTo>
                      <a:lnTo>
                        <a:pt x="31" y="20"/>
                      </a:lnTo>
                      <a:lnTo>
                        <a:pt x="35" y="20"/>
                      </a:lnTo>
                      <a:lnTo>
                        <a:pt x="35" y="24"/>
                      </a:lnTo>
                      <a:lnTo>
                        <a:pt x="31" y="24"/>
                      </a:lnTo>
                      <a:lnTo>
                        <a:pt x="27" y="24"/>
                      </a:lnTo>
                      <a:lnTo>
                        <a:pt x="27" y="28"/>
                      </a:lnTo>
                      <a:lnTo>
                        <a:pt x="31" y="28"/>
                      </a:lnTo>
                      <a:lnTo>
                        <a:pt x="31" y="32"/>
                      </a:lnTo>
                      <a:lnTo>
                        <a:pt x="31" y="36"/>
                      </a:lnTo>
                      <a:lnTo>
                        <a:pt x="27" y="36"/>
                      </a:lnTo>
                      <a:lnTo>
                        <a:pt x="27" y="40"/>
                      </a:lnTo>
                      <a:lnTo>
                        <a:pt x="27" y="44"/>
                      </a:lnTo>
                      <a:lnTo>
                        <a:pt x="27" y="48"/>
                      </a:lnTo>
                      <a:lnTo>
                        <a:pt x="31" y="48"/>
                      </a:lnTo>
                      <a:lnTo>
                        <a:pt x="31" y="52"/>
                      </a:lnTo>
                      <a:lnTo>
                        <a:pt x="31" y="56"/>
                      </a:lnTo>
                      <a:lnTo>
                        <a:pt x="31" y="60"/>
                      </a:lnTo>
                      <a:lnTo>
                        <a:pt x="27" y="60"/>
                      </a:lnTo>
                      <a:lnTo>
                        <a:pt x="27" y="65"/>
                      </a:lnTo>
                      <a:lnTo>
                        <a:pt x="23" y="65"/>
                      </a:lnTo>
                      <a:lnTo>
                        <a:pt x="19" y="65"/>
                      </a:lnTo>
                      <a:lnTo>
                        <a:pt x="15" y="60"/>
                      </a:lnTo>
                      <a:lnTo>
                        <a:pt x="15" y="56"/>
                      </a:lnTo>
                      <a:lnTo>
                        <a:pt x="12" y="56"/>
                      </a:lnTo>
                      <a:lnTo>
                        <a:pt x="12" y="52"/>
                      </a:lnTo>
                      <a:lnTo>
                        <a:pt x="8" y="52"/>
                      </a:lnTo>
                      <a:lnTo>
                        <a:pt x="0" y="48"/>
                      </a:lnTo>
                      <a:lnTo>
                        <a:pt x="4" y="44"/>
                      </a:lnTo>
                      <a:lnTo>
                        <a:pt x="12" y="20"/>
                      </a:lnTo>
                      <a:lnTo>
                        <a:pt x="12" y="16"/>
                      </a:lnTo>
                      <a:lnTo>
                        <a:pt x="12" y="12"/>
                      </a:lnTo>
                      <a:lnTo>
                        <a:pt x="15" y="8"/>
                      </a:lnTo>
                      <a:close/>
                    </a:path>
                  </a:pathLst>
                </a:custGeom>
                <a:noFill/>
                <a:ln w="3175">
                  <a:solidFill>
                    <a:sysClr val="window" lastClr="FFFFFF">
                      <a:lumMod val="65000"/>
                    </a:sysClr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s-PE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931" name="Freeform 122">
                  <a:extLst>
                    <a:ext uri="{FF2B5EF4-FFF2-40B4-BE49-F238E27FC236}">
                      <a16:creationId xmlns:a16="http://schemas.microsoft.com/office/drawing/2014/main" id="{2D55F889-2A97-DA98-BCFA-92036A3ECEE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3" y="1271"/>
                  <a:ext cx="43" cy="44"/>
                </a:xfrm>
                <a:custGeom>
                  <a:avLst/>
                  <a:gdLst>
                    <a:gd name="T0" fmla="*/ 8 w 43"/>
                    <a:gd name="T1" fmla="*/ 16 h 44"/>
                    <a:gd name="T2" fmla="*/ 8 w 43"/>
                    <a:gd name="T3" fmla="*/ 20 h 44"/>
                    <a:gd name="T4" fmla="*/ 12 w 43"/>
                    <a:gd name="T5" fmla="*/ 20 h 44"/>
                    <a:gd name="T6" fmla="*/ 16 w 43"/>
                    <a:gd name="T7" fmla="*/ 20 h 44"/>
                    <a:gd name="T8" fmla="*/ 16 w 43"/>
                    <a:gd name="T9" fmla="*/ 16 h 44"/>
                    <a:gd name="T10" fmla="*/ 20 w 43"/>
                    <a:gd name="T11" fmla="*/ 16 h 44"/>
                    <a:gd name="T12" fmla="*/ 23 w 43"/>
                    <a:gd name="T13" fmla="*/ 12 h 44"/>
                    <a:gd name="T14" fmla="*/ 23 w 43"/>
                    <a:gd name="T15" fmla="*/ 8 h 44"/>
                    <a:gd name="T16" fmla="*/ 27 w 43"/>
                    <a:gd name="T17" fmla="*/ 8 h 44"/>
                    <a:gd name="T18" fmla="*/ 31 w 43"/>
                    <a:gd name="T19" fmla="*/ 8 h 44"/>
                    <a:gd name="T20" fmla="*/ 31 w 43"/>
                    <a:gd name="T21" fmla="*/ 4 h 44"/>
                    <a:gd name="T22" fmla="*/ 31 w 43"/>
                    <a:gd name="T23" fmla="*/ 0 h 44"/>
                    <a:gd name="T24" fmla="*/ 31 w 43"/>
                    <a:gd name="T25" fmla="*/ 4 h 44"/>
                    <a:gd name="T26" fmla="*/ 35 w 43"/>
                    <a:gd name="T27" fmla="*/ 4 h 44"/>
                    <a:gd name="T28" fmla="*/ 35 w 43"/>
                    <a:gd name="T29" fmla="*/ 8 h 44"/>
                    <a:gd name="T30" fmla="*/ 35 w 43"/>
                    <a:gd name="T31" fmla="*/ 12 h 44"/>
                    <a:gd name="T32" fmla="*/ 39 w 43"/>
                    <a:gd name="T33" fmla="*/ 8 h 44"/>
                    <a:gd name="T34" fmla="*/ 39 w 43"/>
                    <a:gd name="T35" fmla="*/ 12 h 44"/>
                    <a:gd name="T36" fmla="*/ 43 w 43"/>
                    <a:gd name="T37" fmla="*/ 12 h 44"/>
                    <a:gd name="T38" fmla="*/ 43 w 43"/>
                    <a:gd name="T39" fmla="*/ 8 h 44"/>
                    <a:gd name="T40" fmla="*/ 43 w 43"/>
                    <a:gd name="T41" fmla="*/ 12 h 44"/>
                    <a:gd name="T42" fmla="*/ 39 w 43"/>
                    <a:gd name="T43" fmla="*/ 12 h 44"/>
                    <a:gd name="T44" fmla="*/ 39 w 43"/>
                    <a:gd name="T45" fmla="*/ 16 h 44"/>
                    <a:gd name="T46" fmla="*/ 35 w 43"/>
                    <a:gd name="T47" fmla="*/ 16 h 44"/>
                    <a:gd name="T48" fmla="*/ 35 w 43"/>
                    <a:gd name="T49" fmla="*/ 20 h 44"/>
                    <a:gd name="T50" fmla="*/ 31 w 43"/>
                    <a:gd name="T51" fmla="*/ 20 h 44"/>
                    <a:gd name="T52" fmla="*/ 31 w 43"/>
                    <a:gd name="T53" fmla="*/ 24 h 44"/>
                    <a:gd name="T54" fmla="*/ 27 w 43"/>
                    <a:gd name="T55" fmla="*/ 24 h 44"/>
                    <a:gd name="T56" fmla="*/ 27 w 43"/>
                    <a:gd name="T57" fmla="*/ 28 h 44"/>
                    <a:gd name="T58" fmla="*/ 23 w 43"/>
                    <a:gd name="T59" fmla="*/ 28 h 44"/>
                    <a:gd name="T60" fmla="*/ 23 w 43"/>
                    <a:gd name="T61" fmla="*/ 32 h 44"/>
                    <a:gd name="T62" fmla="*/ 23 w 43"/>
                    <a:gd name="T63" fmla="*/ 36 h 44"/>
                    <a:gd name="T64" fmla="*/ 20 w 43"/>
                    <a:gd name="T65" fmla="*/ 40 h 44"/>
                    <a:gd name="T66" fmla="*/ 20 w 43"/>
                    <a:gd name="T67" fmla="*/ 44 h 44"/>
                    <a:gd name="T68" fmla="*/ 16 w 43"/>
                    <a:gd name="T69" fmla="*/ 44 h 44"/>
                    <a:gd name="T70" fmla="*/ 20 w 43"/>
                    <a:gd name="T71" fmla="*/ 44 h 44"/>
                    <a:gd name="T72" fmla="*/ 20 w 43"/>
                    <a:gd name="T73" fmla="*/ 40 h 44"/>
                    <a:gd name="T74" fmla="*/ 16 w 43"/>
                    <a:gd name="T75" fmla="*/ 40 h 44"/>
                    <a:gd name="T76" fmla="*/ 16 w 43"/>
                    <a:gd name="T77" fmla="*/ 36 h 44"/>
                    <a:gd name="T78" fmla="*/ 12 w 43"/>
                    <a:gd name="T79" fmla="*/ 36 h 44"/>
                    <a:gd name="T80" fmla="*/ 8 w 43"/>
                    <a:gd name="T81" fmla="*/ 36 h 44"/>
                    <a:gd name="T82" fmla="*/ 8 w 43"/>
                    <a:gd name="T83" fmla="*/ 32 h 44"/>
                    <a:gd name="T84" fmla="*/ 4 w 43"/>
                    <a:gd name="T85" fmla="*/ 32 h 44"/>
                    <a:gd name="T86" fmla="*/ 4 w 43"/>
                    <a:gd name="T87" fmla="*/ 36 h 44"/>
                    <a:gd name="T88" fmla="*/ 0 w 43"/>
                    <a:gd name="T89" fmla="*/ 36 h 44"/>
                    <a:gd name="T90" fmla="*/ 0 w 43"/>
                    <a:gd name="T91" fmla="*/ 32 h 44"/>
                    <a:gd name="T92" fmla="*/ 0 w 43"/>
                    <a:gd name="T93" fmla="*/ 28 h 44"/>
                    <a:gd name="T94" fmla="*/ 4 w 43"/>
                    <a:gd name="T95" fmla="*/ 28 h 44"/>
                    <a:gd name="T96" fmla="*/ 0 w 43"/>
                    <a:gd name="T97" fmla="*/ 24 h 44"/>
                    <a:gd name="T98" fmla="*/ 4 w 43"/>
                    <a:gd name="T99" fmla="*/ 24 h 44"/>
                    <a:gd name="T100" fmla="*/ 4 w 43"/>
                    <a:gd name="T101" fmla="*/ 20 h 44"/>
                    <a:gd name="T102" fmla="*/ 4 w 43"/>
                    <a:gd name="T103" fmla="*/ 16 h 44"/>
                    <a:gd name="T104" fmla="*/ 8 w 43"/>
                    <a:gd name="T105" fmla="*/ 16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43" h="44">
                      <a:moveTo>
                        <a:pt x="8" y="16"/>
                      </a:moveTo>
                      <a:lnTo>
                        <a:pt x="8" y="20"/>
                      </a:lnTo>
                      <a:lnTo>
                        <a:pt x="12" y="20"/>
                      </a:lnTo>
                      <a:lnTo>
                        <a:pt x="16" y="20"/>
                      </a:lnTo>
                      <a:lnTo>
                        <a:pt x="16" y="16"/>
                      </a:lnTo>
                      <a:lnTo>
                        <a:pt x="20" y="16"/>
                      </a:lnTo>
                      <a:lnTo>
                        <a:pt x="23" y="12"/>
                      </a:lnTo>
                      <a:lnTo>
                        <a:pt x="23" y="8"/>
                      </a:lnTo>
                      <a:lnTo>
                        <a:pt x="27" y="8"/>
                      </a:lnTo>
                      <a:lnTo>
                        <a:pt x="31" y="8"/>
                      </a:lnTo>
                      <a:lnTo>
                        <a:pt x="31" y="4"/>
                      </a:lnTo>
                      <a:lnTo>
                        <a:pt x="31" y="0"/>
                      </a:lnTo>
                      <a:lnTo>
                        <a:pt x="31" y="4"/>
                      </a:lnTo>
                      <a:lnTo>
                        <a:pt x="35" y="4"/>
                      </a:lnTo>
                      <a:lnTo>
                        <a:pt x="35" y="8"/>
                      </a:lnTo>
                      <a:lnTo>
                        <a:pt x="35" y="12"/>
                      </a:lnTo>
                      <a:lnTo>
                        <a:pt x="39" y="8"/>
                      </a:lnTo>
                      <a:lnTo>
                        <a:pt x="39" y="12"/>
                      </a:lnTo>
                      <a:lnTo>
                        <a:pt x="43" y="12"/>
                      </a:lnTo>
                      <a:lnTo>
                        <a:pt x="43" y="8"/>
                      </a:lnTo>
                      <a:lnTo>
                        <a:pt x="43" y="12"/>
                      </a:lnTo>
                      <a:lnTo>
                        <a:pt x="39" y="12"/>
                      </a:lnTo>
                      <a:lnTo>
                        <a:pt x="39" y="16"/>
                      </a:lnTo>
                      <a:lnTo>
                        <a:pt x="35" y="16"/>
                      </a:lnTo>
                      <a:lnTo>
                        <a:pt x="35" y="20"/>
                      </a:lnTo>
                      <a:lnTo>
                        <a:pt x="31" y="20"/>
                      </a:lnTo>
                      <a:lnTo>
                        <a:pt x="31" y="24"/>
                      </a:lnTo>
                      <a:lnTo>
                        <a:pt x="27" y="24"/>
                      </a:lnTo>
                      <a:lnTo>
                        <a:pt x="27" y="28"/>
                      </a:lnTo>
                      <a:lnTo>
                        <a:pt x="23" y="28"/>
                      </a:lnTo>
                      <a:lnTo>
                        <a:pt x="23" y="32"/>
                      </a:lnTo>
                      <a:lnTo>
                        <a:pt x="23" y="36"/>
                      </a:lnTo>
                      <a:lnTo>
                        <a:pt x="20" y="40"/>
                      </a:lnTo>
                      <a:lnTo>
                        <a:pt x="20" y="44"/>
                      </a:lnTo>
                      <a:lnTo>
                        <a:pt x="16" y="44"/>
                      </a:lnTo>
                      <a:lnTo>
                        <a:pt x="20" y="44"/>
                      </a:lnTo>
                      <a:lnTo>
                        <a:pt x="20" y="40"/>
                      </a:lnTo>
                      <a:lnTo>
                        <a:pt x="16" y="40"/>
                      </a:lnTo>
                      <a:lnTo>
                        <a:pt x="16" y="36"/>
                      </a:lnTo>
                      <a:lnTo>
                        <a:pt x="12" y="36"/>
                      </a:lnTo>
                      <a:lnTo>
                        <a:pt x="8" y="36"/>
                      </a:lnTo>
                      <a:lnTo>
                        <a:pt x="8" y="32"/>
                      </a:lnTo>
                      <a:lnTo>
                        <a:pt x="4" y="32"/>
                      </a:lnTo>
                      <a:lnTo>
                        <a:pt x="4" y="36"/>
                      </a:lnTo>
                      <a:lnTo>
                        <a:pt x="0" y="36"/>
                      </a:lnTo>
                      <a:lnTo>
                        <a:pt x="0" y="32"/>
                      </a:lnTo>
                      <a:lnTo>
                        <a:pt x="0" y="28"/>
                      </a:lnTo>
                      <a:lnTo>
                        <a:pt x="4" y="28"/>
                      </a:lnTo>
                      <a:lnTo>
                        <a:pt x="0" y="24"/>
                      </a:lnTo>
                      <a:lnTo>
                        <a:pt x="4" y="24"/>
                      </a:lnTo>
                      <a:lnTo>
                        <a:pt x="4" y="20"/>
                      </a:lnTo>
                      <a:lnTo>
                        <a:pt x="4" y="16"/>
                      </a:lnTo>
                      <a:lnTo>
                        <a:pt x="8" y="16"/>
                      </a:lnTo>
                      <a:close/>
                    </a:path>
                  </a:pathLst>
                </a:custGeom>
                <a:noFill/>
                <a:ln w="3175">
                  <a:solidFill>
                    <a:sysClr val="window" lastClr="FFFFFF">
                      <a:lumMod val="65000"/>
                    </a:sysClr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s-PE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932" name="Freeform 123">
                  <a:extLst>
                    <a:ext uri="{FF2B5EF4-FFF2-40B4-BE49-F238E27FC236}">
                      <a16:creationId xmlns:a16="http://schemas.microsoft.com/office/drawing/2014/main" id="{3C9A587E-467A-067D-D290-3EC98641093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68" y="1271"/>
                  <a:ext cx="214" cy="465"/>
                </a:xfrm>
                <a:custGeom>
                  <a:avLst/>
                  <a:gdLst>
                    <a:gd name="T0" fmla="*/ 138 w 215"/>
                    <a:gd name="T1" fmla="*/ 0 h 465"/>
                    <a:gd name="T2" fmla="*/ 188 w 215"/>
                    <a:gd name="T3" fmla="*/ 24 h 465"/>
                    <a:gd name="T4" fmla="*/ 211 w 215"/>
                    <a:gd name="T5" fmla="*/ 40 h 465"/>
                    <a:gd name="T6" fmla="*/ 211 w 215"/>
                    <a:gd name="T7" fmla="*/ 65 h 465"/>
                    <a:gd name="T8" fmla="*/ 207 w 215"/>
                    <a:gd name="T9" fmla="*/ 81 h 465"/>
                    <a:gd name="T10" fmla="*/ 203 w 215"/>
                    <a:gd name="T11" fmla="*/ 89 h 465"/>
                    <a:gd name="T12" fmla="*/ 195 w 215"/>
                    <a:gd name="T13" fmla="*/ 109 h 465"/>
                    <a:gd name="T14" fmla="*/ 195 w 215"/>
                    <a:gd name="T15" fmla="*/ 129 h 465"/>
                    <a:gd name="T16" fmla="*/ 192 w 215"/>
                    <a:gd name="T17" fmla="*/ 141 h 465"/>
                    <a:gd name="T18" fmla="*/ 188 w 215"/>
                    <a:gd name="T19" fmla="*/ 150 h 465"/>
                    <a:gd name="T20" fmla="*/ 180 w 215"/>
                    <a:gd name="T21" fmla="*/ 166 h 465"/>
                    <a:gd name="T22" fmla="*/ 172 w 215"/>
                    <a:gd name="T23" fmla="*/ 178 h 465"/>
                    <a:gd name="T24" fmla="*/ 161 w 215"/>
                    <a:gd name="T25" fmla="*/ 186 h 465"/>
                    <a:gd name="T26" fmla="*/ 149 w 215"/>
                    <a:gd name="T27" fmla="*/ 202 h 465"/>
                    <a:gd name="T28" fmla="*/ 146 w 215"/>
                    <a:gd name="T29" fmla="*/ 218 h 465"/>
                    <a:gd name="T30" fmla="*/ 134 w 215"/>
                    <a:gd name="T31" fmla="*/ 235 h 465"/>
                    <a:gd name="T32" fmla="*/ 138 w 215"/>
                    <a:gd name="T33" fmla="*/ 243 h 465"/>
                    <a:gd name="T34" fmla="*/ 142 w 215"/>
                    <a:gd name="T35" fmla="*/ 267 h 465"/>
                    <a:gd name="T36" fmla="*/ 146 w 215"/>
                    <a:gd name="T37" fmla="*/ 283 h 465"/>
                    <a:gd name="T38" fmla="*/ 149 w 215"/>
                    <a:gd name="T39" fmla="*/ 291 h 465"/>
                    <a:gd name="T40" fmla="*/ 157 w 215"/>
                    <a:gd name="T41" fmla="*/ 311 h 465"/>
                    <a:gd name="T42" fmla="*/ 157 w 215"/>
                    <a:gd name="T43" fmla="*/ 324 h 465"/>
                    <a:gd name="T44" fmla="*/ 153 w 215"/>
                    <a:gd name="T45" fmla="*/ 340 h 465"/>
                    <a:gd name="T46" fmla="*/ 138 w 215"/>
                    <a:gd name="T47" fmla="*/ 352 h 465"/>
                    <a:gd name="T48" fmla="*/ 126 w 215"/>
                    <a:gd name="T49" fmla="*/ 356 h 465"/>
                    <a:gd name="T50" fmla="*/ 107 w 215"/>
                    <a:gd name="T51" fmla="*/ 356 h 465"/>
                    <a:gd name="T52" fmla="*/ 100 w 215"/>
                    <a:gd name="T53" fmla="*/ 368 h 465"/>
                    <a:gd name="T54" fmla="*/ 77 w 215"/>
                    <a:gd name="T55" fmla="*/ 372 h 465"/>
                    <a:gd name="T56" fmla="*/ 69 w 215"/>
                    <a:gd name="T57" fmla="*/ 380 h 465"/>
                    <a:gd name="T58" fmla="*/ 50 w 215"/>
                    <a:gd name="T59" fmla="*/ 388 h 465"/>
                    <a:gd name="T60" fmla="*/ 42 w 215"/>
                    <a:gd name="T61" fmla="*/ 409 h 465"/>
                    <a:gd name="T62" fmla="*/ 27 w 215"/>
                    <a:gd name="T63" fmla="*/ 425 h 465"/>
                    <a:gd name="T64" fmla="*/ 34 w 215"/>
                    <a:gd name="T65" fmla="*/ 445 h 465"/>
                    <a:gd name="T66" fmla="*/ 11 w 215"/>
                    <a:gd name="T67" fmla="*/ 461 h 465"/>
                    <a:gd name="T68" fmla="*/ 8 w 215"/>
                    <a:gd name="T69" fmla="*/ 449 h 465"/>
                    <a:gd name="T70" fmla="*/ 8 w 215"/>
                    <a:gd name="T71" fmla="*/ 433 h 465"/>
                    <a:gd name="T72" fmla="*/ 11 w 215"/>
                    <a:gd name="T73" fmla="*/ 421 h 465"/>
                    <a:gd name="T74" fmla="*/ 31 w 215"/>
                    <a:gd name="T75" fmla="*/ 396 h 465"/>
                    <a:gd name="T76" fmla="*/ 42 w 215"/>
                    <a:gd name="T77" fmla="*/ 368 h 465"/>
                    <a:gd name="T78" fmla="*/ 54 w 215"/>
                    <a:gd name="T79" fmla="*/ 340 h 465"/>
                    <a:gd name="T80" fmla="*/ 69 w 215"/>
                    <a:gd name="T81" fmla="*/ 328 h 465"/>
                    <a:gd name="T82" fmla="*/ 84 w 215"/>
                    <a:gd name="T83" fmla="*/ 307 h 465"/>
                    <a:gd name="T84" fmla="*/ 88 w 215"/>
                    <a:gd name="T85" fmla="*/ 279 h 465"/>
                    <a:gd name="T86" fmla="*/ 73 w 215"/>
                    <a:gd name="T87" fmla="*/ 251 h 465"/>
                    <a:gd name="T88" fmla="*/ 57 w 215"/>
                    <a:gd name="T89" fmla="*/ 231 h 465"/>
                    <a:gd name="T90" fmla="*/ 46 w 215"/>
                    <a:gd name="T91" fmla="*/ 202 h 465"/>
                    <a:gd name="T92" fmla="*/ 23 w 215"/>
                    <a:gd name="T93" fmla="*/ 190 h 465"/>
                    <a:gd name="T94" fmla="*/ 15 w 215"/>
                    <a:gd name="T95" fmla="*/ 174 h 465"/>
                    <a:gd name="T96" fmla="*/ 8 w 215"/>
                    <a:gd name="T97" fmla="*/ 146 h 465"/>
                    <a:gd name="T98" fmla="*/ 8 w 215"/>
                    <a:gd name="T99" fmla="*/ 125 h 465"/>
                    <a:gd name="T100" fmla="*/ 34 w 215"/>
                    <a:gd name="T101" fmla="*/ 137 h 465"/>
                    <a:gd name="T102" fmla="*/ 50 w 215"/>
                    <a:gd name="T103" fmla="*/ 117 h 465"/>
                    <a:gd name="T104" fmla="*/ 50 w 215"/>
                    <a:gd name="T105" fmla="*/ 81 h 465"/>
                    <a:gd name="T106" fmla="*/ 38 w 215"/>
                    <a:gd name="T107" fmla="*/ 48 h 465"/>
                    <a:gd name="T108" fmla="*/ 38 w 215"/>
                    <a:gd name="T109" fmla="*/ 32 h 465"/>
                    <a:gd name="T110" fmla="*/ 65 w 215"/>
                    <a:gd name="T111" fmla="*/ 24 h 465"/>
                    <a:gd name="T112" fmla="*/ 88 w 215"/>
                    <a:gd name="T113" fmla="*/ 12 h 4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215" h="465">
                      <a:moveTo>
                        <a:pt x="111" y="4"/>
                      </a:moveTo>
                      <a:lnTo>
                        <a:pt x="115" y="4"/>
                      </a:lnTo>
                      <a:lnTo>
                        <a:pt x="119" y="4"/>
                      </a:lnTo>
                      <a:lnTo>
                        <a:pt x="123" y="4"/>
                      </a:lnTo>
                      <a:lnTo>
                        <a:pt x="126" y="4"/>
                      </a:lnTo>
                      <a:lnTo>
                        <a:pt x="130" y="4"/>
                      </a:lnTo>
                      <a:lnTo>
                        <a:pt x="134" y="4"/>
                      </a:lnTo>
                      <a:lnTo>
                        <a:pt x="134" y="0"/>
                      </a:lnTo>
                      <a:lnTo>
                        <a:pt x="138" y="0"/>
                      </a:lnTo>
                      <a:lnTo>
                        <a:pt x="138" y="4"/>
                      </a:lnTo>
                      <a:lnTo>
                        <a:pt x="142" y="4"/>
                      </a:lnTo>
                      <a:lnTo>
                        <a:pt x="146" y="4"/>
                      </a:lnTo>
                      <a:lnTo>
                        <a:pt x="146" y="8"/>
                      </a:lnTo>
                      <a:lnTo>
                        <a:pt x="149" y="8"/>
                      </a:lnTo>
                      <a:lnTo>
                        <a:pt x="153" y="8"/>
                      </a:lnTo>
                      <a:lnTo>
                        <a:pt x="172" y="16"/>
                      </a:lnTo>
                      <a:lnTo>
                        <a:pt x="176" y="20"/>
                      </a:lnTo>
                      <a:lnTo>
                        <a:pt x="188" y="24"/>
                      </a:lnTo>
                      <a:lnTo>
                        <a:pt x="192" y="28"/>
                      </a:lnTo>
                      <a:lnTo>
                        <a:pt x="195" y="28"/>
                      </a:lnTo>
                      <a:lnTo>
                        <a:pt x="199" y="28"/>
                      </a:lnTo>
                      <a:lnTo>
                        <a:pt x="199" y="32"/>
                      </a:lnTo>
                      <a:lnTo>
                        <a:pt x="207" y="32"/>
                      </a:lnTo>
                      <a:lnTo>
                        <a:pt x="211" y="36"/>
                      </a:lnTo>
                      <a:lnTo>
                        <a:pt x="215" y="36"/>
                      </a:lnTo>
                      <a:lnTo>
                        <a:pt x="215" y="40"/>
                      </a:lnTo>
                      <a:lnTo>
                        <a:pt x="211" y="40"/>
                      </a:lnTo>
                      <a:lnTo>
                        <a:pt x="207" y="44"/>
                      </a:lnTo>
                      <a:lnTo>
                        <a:pt x="211" y="44"/>
                      </a:lnTo>
                      <a:lnTo>
                        <a:pt x="211" y="48"/>
                      </a:lnTo>
                      <a:lnTo>
                        <a:pt x="211" y="44"/>
                      </a:lnTo>
                      <a:lnTo>
                        <a:pt x="211" y="48"/>
                      </a:lnTo>
                      <a:lnTo>
                        <a:pt x="211" y="52"/>
                      </a:lnTo>
                      <a:lnTo>
                        <a:pt x="211" y="56"/>
                      </a:lnTo>
                      <a:lnTo>
                        <a:pt x="211" y="61"/>
                      </a:lnTo>
                      <a:lnTo>
                        <a:pt x="211" y="65"/>
                      </a:lnTo>
                      <a:lnTo>
                        <a:pt x="211" y="69"/>
                      </a:lnTo>
                      <a:lnTo>
                        <a:pt x="211" y="73"/>
                      </a:lnTo>
                      <a:lnTo>
                        <a:pt x="211" y="69"/>
                      </a:lnTo>
                      <a:lnTo>
                        <a:pt x="211" y="73"/>
                      </a:lnTo>
                      <a:lnTo>
                        <a:pt x="207" y="73"/>
                      </a:lnTo>
                      <a:lnTo>
                        <a:pt x="207" y="77"/>
                      </a:lnTo>
                      <a:lnTo>
                        <a:pt x="207" y="81"/>
                      </a:lnTo>
                      <a:lnTo>
                        <a:pt x="203" y="81"/>
                      </a:lnTo>
                      <a:lnTo>
                        <a:pt x="207" y="81"/>
                      </a:lnTo>
                      <a:lnTo>
                        <a:pt x="203" y="81"/>
                      </a:lnTo>
                      <a:lnTo>
                        <a:pt x="203" y="85"/>
                      </a:lnTo>
                      <a:lnTo>
                        <a:pt x="207" y="85"/>
                      </a:lnTo>
                      <a:lnTo>
                        <a:pt x="207" y="81"/>
                      </a:lnTo>
                      <a:lnTo>
                        <a:pt x="207" y="85"/>
                      </a:lnTo>
                      <a:lnTo>
                        <a:pt x="203" y="85"/>
                      </a:lnTo>
                      <a:lnTo>
                        <a:pt x="203" y="89"/>
                      </a:lnTo>
                      <a:lnTo>
                        <a:pt x="199" y="89"/>
                      </a:lnTo>
                      <a:lnTo>
                        <a:pt x="203" y="89"/>
                      </a:lnTo>
                      <a:lnTo>
                        <a:pt x="203" y="93"/>
                      </a:lnTo>
                      <a:lnTo>
                        <a:pt x="199" y="93"/>
                      </a:lnTo>
                      <a:lnTo>
                        <a:pt x="199" y="97"/>
                      </a:lnTo>
                      <a:lnTo>
                        <a:pt x="195" y="97"/>
                      </a:lnTo>
                      <a:lnTo>
                        <a:pt x="195" y="101"/>
                      </a:lnTo>
                      <a:lnTo>
                        <a:pt x="199" y="101"/>
                      </a:lnTo>
                      <a:lnTo>
                        <a:pt x="195" y="101"/>
                      </a:lnTo>
                      <a:lnTo>
                        <a:pt x="195" y="105"/>
                      </a:lnTo>
                      <a:lnTo>
                        <a:pt x="195" y="109"/>
                      </a:lnTo>
                      <a:lnTo>
                        <a:pt x="192" y="109"/>
                      </a:lnTo>
                      <a:lnTo>
                        <a:pt x="192" y="113"/>
                      </a:lnTo>
                      <a:lnTo>
                        <a:pt x="195" y="113"/>
                      </a:lnTo>
                      <a:lnTo>
                        <a:pt x="192" y="113"/>
                      </a:lnTo>
                      <a:lnTo>
                        <a:pt x="192" y="117"/>
                      </a:lnTo>
                      <a:lnTo>
                        <a:pt x="192" y="121"/>
                      </a:lnTo>
                      <a:lnTo>
                        <a:pt x="195" y="121"/>
                      </a:lnTo>
                      <a:lnTo>
                        <a:pt x="195" y="125"/>
                      </a:lnTo>
                      <a:lnTo>
                        <a:pt x="195" y="129"/>
                      </a:lnTo>
                      <a:lnTo>
                        <a:pt x="192" y="129"/>
                      </a:lnTo>
                      <a:lnTo>
                        <a:pt x="195" y="129"/>
                      </a:lnTo>
                      <a:lnTo>
                        <a:pt x="192" y="133"/>
                      </a:lnTo>
                      <a:lnTo>
                        <a:pt x="195" y="133"/>
                      </a:lnTo>
                      <a:lnTo>
                        <a:pt x="192" y="133"/>
                      </a:lnTo>
                      <a:lnTo>
                        <a:pt x="195" y="133"/>
                      </a:lnTo>
                      <a:lnTo>
                        <a:pt x="192" y="133"/>
                      </a:lnTo>
                      <a:lnTo>
                        <a:pt x="192" y="137"/>
                      </a:lnTo>
                      <a:lnTo>
                        <a:pt x="192" y="141"/>
                      </a:lnTo>
                      <a:lnTo>
                        <a:pt x="188" y="141"/>
                      </a:lnTo>
                      <a:lnTo>
                        <a:pt x="192" y="141"/>
                      </a:lnTo>
                      <a:lnTo>
                        <a:pt x="188" y="141"/>
                      </a:lnTo>
                      <a:lnTo>
                        <a:pt x="192" y="141"/>
                      </a:lnTo>
                      <a:lnTo>
                        <a:pt x="192" y="146"/>
                      </a:lnTo>
                      <a:lnTo>
                        <a:pt x="192" y="150"/>
                      </a:lnTo>
                      <a:lnTo>
                        <a:pt x="192" y="154"/>
                      </a:lnTo>
                      <a:lnTo>
                        <a:pt x="192" y="150"/>
                      </a:lnTo>
                      <a:lnTo>
                        <a:pt x="188" y="150"/>
                      </a:lnTo>
                      <a:lnTo>
                        <a:pt x="188" y="154"/>
                      </a:lnTo>
                      <a:lnTo>
                        <a:pt x="188" y="158"/>
                      </a:lnTo>
                      <a:lnTo>
                        <a:pt x="184" y="158"/>
                      </a:lnTo>
                      <a:lnTo>
                        <a:pt x="188" y="162"/>
                      </a:lnTo>
                      <a:lnTo>
                        <a:pt x="184" y="162"/>
                      </a:lnTo>
                      <a:lnTo>
                        <a:pt x="184" y="166"/>
                      </a:lnTo>
                      <a:lnTo>
                        <a:pt x="180" y="166"/>
                      </a:lnTo>
                      <a:lnTo>
                        <a:pt x="184" y="166"/>
                      </a:lnTo>
                      <a:lnTo>
                        <a:pt x="180" y="166"/>
                      </a:lnTo>
                      <a:lnTo>
                        <a:pt x="180" y="170"/>
                      </a:lnTo>
                      <a:lnTo>
                        <a:pt x="176" y="170"/>
                      </a:lnTo>
                      <a:lnTo>
                        <a:pt x="176" y="174"/>
                      </a:lnTo>
                      <a:lnTo>
                        <a:pt x="172" y="174"/>
                      </a:lnTo>
                      <a:lnTo>
                        <a:pt x="176" y="174"/>
                      </a:lnTo>
                      <a:lnTo>
                        <a:pt x="172" y="174"/>
                      </a:lnTo>
                      <a:lnTo>
                        <a:pt x="176" y="174"/>
                      </a:lnTo>
                      <a:lnTo>
                        <a:pt x="176" y="178"/>
                      </a:lnTo>
                      <a:lnTo>
                        <a:pt x="172" y="178"/>
                      </a:lnTo>
                      <a:lnTo>
                        <a:pt x="172" y="182"/>
                      </a:lnTo>
                      <a:lnTo>
                        <a:pt x="169" y="182"/>
                      </a:lnTo>
                      <a:lnTo>
                        <a:pt x="165" y="182"/>
                      </a:lnTo>
                      <a:lnTo>
                        <a:pt x="165" y="186"/>
                      </a:lnTo>
                      <a:lnTo>
                        <a:pt x="169" y="186"/>
                      </a:lnTo>
                      <a:lnTo>
                        <a:pt x="165" y="186"/>
                      </a:lnTo>
                      <a:lnTo>
                        <a:pt x="165" y="190"/>
                      </a:lnTo>
                      <a:lnTo>
                        <a:pt x="165" y="186"/>
                      </a:lnTo>
                      <a:lnTo>
                        <a:pt x="161" y="186"/>
                      </a:lnTo>
                      <a:lnTo>
                        <a:pt x="161" y="190"/>
                      </a:lnTo>
                      <a:lnTo>
                        <a:pt x="161" y="194"/>
                      </a:lnTo>
                      <a:lnTo>
                        <a:pt x="157" y="194"/>
                      </a:lnTo>
                      <a:lnTo>
                        <a:pt x="157" y="198"/>
                      </a:lnTo>
                      <a:lnTo>
                        <a:pt x="157" y="194"/>
                      </a:lnTo>
                      <a:lnTo>
                        <a:pt x="157" y="198"/>
                      </a:lnTo>
                      <a:lnTo>
                        <a:pt x="153" y="198"/>
                      </a:lnTo>
                      <a:lnTo>
                        <a:pt x="149" y="198"/>
                      </a:lnTo>
                      <a:lnTo>
                        <a:pt x="149" y="202"/>
                      </a:lnTo>
                      <a:lnTo>
                        <a:pt x="149" y="198"/>
                      </a:lnTo>
                      <a:lnTo>
                        <a:pt x="153" y="198"/>
                      </a:lnTo>
                      <a:lnTo>
                        <a:pt x="153" y="202"/>
                      </a:lnTo>
                      <a:lnTo>
                        <a:pt x="149" y="202"/>
                      </a:lnTo>
                      <a:lnTo>
                        <a:pt x="149" y="206"/>
                      </a:lnTo>
                      <a:lnTo>
                        <a:pt x="149" y="210"/>
                      </a:lnTo>
                      <a:lnTo>
                        <a:pt x="146" y="210"/>
                      </a:lnTo>
                      <a:lnTo>
                        <a:pt x="146" y="214"/>
                      </a:lnTo>
                      <a:lnTo>
                        <a:pt x="146" y="218"/>
                      </a:lnTo>
                      <a:lnTo>
                        <a:pt x="146" y="222"/>
                      </a:lnTo>
                      <a:lnTo>
                        <a:pt x="146" y="226"/>
                      </a:lnTo>
                      <a:lnTo>
                        <a:pt x="142" y="226"/>
                      </a:lnTo>
                      <a:lnTo>
                        <a:pt x="138" y="226"/>
                      </a:lnTo>
                      <a:lnTo>
                        <a:pt x="138" y="231"/>
                      </a:lnTo>
                      <a:lnTo>
                        <a:pt x="142" y="231"/>
                      </a:lnTo>
                      <a:lnTo>
                        <a:pt x="138" y="231"/>
                      </a:lnTo>
                      <a:lnTo>
                        <a:pt x="134" y="231"/>
                      </a:lnTo>
                      <a:lnTo>
                        <a:pt x="134" y="235"/>
                      </a:lnTo>
                      <a:lnTo>
                        <a:pt x="138" y="235"/>
                      </a:lnTo>
                      <a:lnTo>
                        <a:pt x="134" y="235"/>
                      </a:lnTo>
                      <a:lnTo>
                        <a:pt x="138" y="235"/>
                      </a:lnTo>
                      <a:lnTo>
                        <a:pt x="138" y="239"/>
                      </a:lnTo>
                      <a:lnTo>
                        <a:pt x="134" y="239"/>
                      </a:lnTo>
                      <a:lnTo>
                        <a:pt x="138" y="239"/>
                      </a:lnTo>
                      <a:lnTo>
                        <a:pt x="138" y="243"/>
                      </a:lnTo>
                      <a:lnTo>
                        <a:pt x="134" y="243"/>
                      </a:lnTo>
                      <a:lnTo>
                        <a:pt x="138" y="243"/>
                      </a:lnTo>
                      <a:lnTo>
                        <a:pt x="134" y="243"/>
                      </a:lnTo>
                      <a:lnTo>
                        <a:pt x="134" y="247"/>
                      </a:lnTo>
                      <a:lnTo>
                        <a:pt x="134" y="251"/>
                      </a:lnTo>
                      <a:lnTo>
                        <a:pt x="134" y="255"/>
                      </a:lnTo>
                      <a:lnTo>
                        <a:pt x="134" y="259"/>
                      </a:lnTo>
                      <a:lnTo>
                        <a:pt x="138" y="259"/>
                      </a:lnTo>
                      <a:lnTo>
                        <a:pt x="138" y="263"/>
                      </a:lnTo>
                      <a:lnTo>
                        <a:pt x="138" y="267"/>
                      </a:lnTo>
                      <a:lnTo>
                        <a:pt x="142" y="267"/>
                      </a:lnTo>
                      <a:lnTo>
                        <a:pt x="142" y="271"/>
                      </a:lnTo>
                      <a:lnTo>
                        <a:pt x="138" y="271"/>
                      </a:lnTo>
                      <a:lnTo>
                        <a:pt x="138" y="275"/>
                      </a:lnTo>
                      <a:lnTo>
                        <a:pt x="142" y="275"/>
                      </a:lnTo>
                      <a:lnTo>
                        <a:pt x="142" y="271"/>
                      </a:lnTo>
                      <a:lnTo>
                        <a:pt x="142" y="275"/>
                      </a:lnTo>
                      <a:lnTo>
                        <a:pt x="146" y="275"/>
                      </a:lnTo>
                      <a:lnTo>
                        <a:pt x="146" y="279"/>
                      </a:lnTo>
                      <a:lnTo>
                        <a:pt x="146" y="283"/>
                      </a:lnTo>
                      <a:lnTo>
                        <a:pt x="146" y="279"/>
                      </a:lnTo>
                      <a:lnTo>
                        <a:pt x="146" y="283"/>
                      </a:lnTo>
                      <a:lnTo>
                        <a:pt x="149" y="283"/>
                      </a:lnTo>
                      <a:lnTo>
                        <a:pt x="149" y="287"/>
                      </a:lnTo>
                      <a:lnTo>
                        <a:pt x="153" y="287"/>
                      </a:lnTo>
                      <a:lnTo>
                        <a:pt x="149" y="287"/>
                      </a:lnTo>
                      <a:lnTo>
                        <a:pt x="153" y="287"/>
                      </a:lnTo>
                      <a:lnTo>
                        <a:pt x="153" y="291"/>
                      </a:lnTo>
                      <a:lnTo>
                        <a:pt x="149" y="291"/>
                      </a:lnTo>
                      <a:lnTo>
                        <a:pt x="153" y="291"/>
                      </a:lnTo>
                      <a:lnTo>
                        <a:pt x="153" y="295"/>
                      </a:lnTo>
                      <a:lnTo>
                        <a:pt x="153" y="299"/>
                      </a:lnTo>
                      <a:lnTo>
                        <a:pt x="153" y="295"/>
                      </a:lnTo>
                      <a:lnTo>
                        <a:pt x="153" y="299"/>
                      </a:lnTo>
                      <a:lnTo>
                        <a:pt x="153" y="303"/>
                      </a:lnTo>
                      <a:lnTo>
                        <a:pt x="157" y="303"/>
                      </a:lnTo>
                      <a:lnTo>
                        <a:pt x="157" y="307"/>
                      </a:lnTo>
                      <a:lnTo>
                        <a:pt x="157" y="311"/>
                      </a:lnTo>
                      <a:lnTo>
                        <a:pt x="157" y="307"/>
                      </a:lnTo>
                      <a:lnTo>
                        <a:pt x="161" y="307"/>
                      </a:lnTo>
                      <a:lnTo>
                        <a:pt x="161" y="311"/>
                      </a:lnTo>
                      <a:lnTo>
                        <a:pt x="161" y="316"/>
                      </a:lnTo>
                      <a:lnTo>
                        <a:pt x="161" y="320"/>
                      </a:lnTo>
                      <a:lnTo>
                        <a:pt x="161" y="324"/>
                      </a:lnTo>
                      <a:lnTo>
                        <a:pt x="161" y="328"/>
                      </a:lnTo>
                      <a:lnTo>
                        <a:pt x="161" y="324"/>
                      </a:lnTo>
                      <a:lnTo>
                        <a:pt x="157" y="324"/>
                      </a:lnTo>
                      <a:lnTo>
                        <a:pt x="157" y="328"/>
                      </a:lnTo>
                      <a:lnTo>
                        <a:pt x="157" y="324"/>
                      </a:lnTo>
                      <a:lnTo>
                        <a:pt x="157" y="328"/>
                      </a:lnTo>
                      <a:lnTo>
                        <a:pt x="157" y="332"/>
                      </a:lnTo>
                      <a:lnTo>
                        <a:pt x="153" y="332"/>
                      </a:lnTo>
                      <a:lnTo>
                        <a:pt x="157" y="332"/>
                      </a:lnTo>
                      <a:lnTo>
                        <a:pt x="157" y="336"/>
                      </a:lnTo>
                      <a:lnTo>
                        <a:pt x="153" y="336"/>
                      </a:lnTo>
                      <a:lnTo>
                        <a:pt x="153" y="340"/>
                      </a:lnTo>
                      <a:lnTo>
                        <a:pt x="149" y="340"/>
                      </a:lnTo>
                      <a:lnTo>
                        <a:pt x="146" y="340"/>
                      </a:lnTo>
                      <a:lnTo>
                        <a:pt x="146" y="344"/>
                      </a:lnTo>
                      <a:lnTo>
                        <a:pt x="142" y="344"/>
                      </a:lnTo>
                      <a:lnTo>
                        <a:pt x="142" y="348"/>
                      </a:lnTo>
                      <a:lnTo>
                        <a:pt x="142" y="344"/>
                      </a:lnTo>
                      <a:lnTo>
                        <a:pt x="142" y="348"/>
                      </a:lnTo>
                      <a:lnTo>
                        <a:pt x="142" y="352"/>
                      </a:lnTo>
                      <a:lnTo>
                        <a:pt x="138" y="352"/>
                      </a:lnTo>
                      <a:lnTo>
                        <a:pt x="138" y="348"/>
                      </a:lnTo>
                      <a:lnTo>
                        <a:pt x="134" y="352"/>
                      </a:lnTo>
                      <a:lnTo>
                        <a:pt x="138" y="352"/>
                      </a:lnTo>
                      <a:lnTo>
                        <a:pt x="134" y="352"/>
                      </a:lnTo>
                      <a:lnTo>
                        <a:pt x="134" y="356"/>
                      </a:lnTo>
                      <a:lnTo>
                        <a:pt x="134" y="352"/>
                      </a:lnTo>
                      <a:lnTo>
                        <a:pt x="130" y="352"/>
                      </a:lnTo>
                      <a:lnTo>
                        <a:pt x="126" y="352"/>
                      </a:lnTo>
                      <a:lnTo>
                        <a:pt x="126" y="356"/>
                      </a:lnTo>
                      <a:lnTo>
                        <a:pt x="126" y="352"/>
                      </a:lnTo>
                      <a:lnTo>
                        <a:pt x="123" y="352"/>
                      </a:lnTo>
                      <a:lnTo>
                        <a:pt x="123" y="356"/>
                      </a:lnTo>
                      <a:lnTo>
                        <a:pt x="119" y="356"/>
                      </a:lnTo>
                      <a:lnTo>
                        <a:pt x="119" y="352"/>
                      </a:lnTo>
                      <a:lnTo>
                        <a:pt x="119" y="356"/>
                      </a:lnTo>
                      <a:lnTo>
                        <a:pt x="115" y="356"/>
                      </a:lnTo>
                      <a:lnTo>
                        <a:pt x="111" y="356"/>
                      </a:lnTo>
                      <a:lnTo>
                        <a:pt x="107" y="356"/>
                      </a:lnTo>
                      <a:lnTo>
                        <a:pt x="107" y="360"/>
                      </a:lnTo>
                      <a:lnTo>
                        <a:pt x="107" y="356"/>
                      </a:lnTo>
                      <a:lnTo>
                        <a:pt x="107" y="360"/>
                      </a:lnTo>
                      <a:lnTo>
                        <a:pt x="103" y="360"/>
                      </a:lnTo>
                      <a:lnTo>
                        <a:pt x="103" y="364"/>
                      </a:lnTo>
                      <a:lnTo>
                        <a:pt x="100" y="364"/>
                      </a:lnTo>
                      <a:lnTo>
                        <a:pt x="96" y="364"/>
                      </a:lnTo>
                      <a:lnTo>
                        <a:pt x="100" y="364"/>
                      </a:lnTo>
                      <a:lnTo>
                        <a:pt x="100" y="368"/>
                      </a:lnTo>
                      <a:lnTo>
                        <a:pt x="96" y="368"/>
                      </a:lnTo>
                      <a:lnTo>
                        <a:pt x="92" y="368"/>
                      </a:lnTo>
                      <a:lnTo>
                        <a:pt x="88" y="368"/>
                      </a:lnTo>
                      <a:lnTo>
                        <a:pt x="88" y="372"/>
                      </a:lnTo>
                      <a:lnTo>
                        <a:pt x="88" y="368"/>
                      </a:lnTo>
                      <a:lnTo>
                        <a:pt x="84" y="368"/>
                      </a:lnTo>
                      <a:lnTo>
                        <a:pt x="84" y="372"/>
                      </a:lnTo>
                      <a:lnTo>
                        <a:pt x="80" y="372"/>
                      </a:lnTo>
                      <a:lnTo>
                        <a:pt x="77" y="372"/>
                      </a:lnTo>
                      <a:lnTo>
                        <a:pt x="73" y="372"/>
                      </a:lnTo>
                      <a:lnTo>
                        <a:pt x="77" y="372"/>
                      </a:lnTo>
                      <a:lnTo>
                        <a:pt x="73" y="376"/>
                      </a:lnTo>
                      <a:lnTo>
                        <a:pt x="73" y="372"/>
                      </a:lnTo>
                      <a:lnTo>
                        <a:pt x="73" y="376"/>
                      </a:lnTo>
                      <a:lnTo>
                        <a:pt x="73" y="372"/>
                      </a:lnTo>
                      <a:lnTo>
                        <a:pt x="73" y="376"/>
                      </a:lnTo>
                      <a:lnTo>
                        <a:pt x="69" y="376"/>
                      </a:lnTo>
                      <a:lnTo>
                        <a:pt x="69" y="380"/>
                      </a:lnTo>
                      <a:lnTo>
                        <a:pt x="69" y="384"/>
                      </a:lnTo>
                      <a:lnTo>
                        <a:pt x="65" y="384"/>
                      </a:lnTo>
                      <a:lnTo>
                        <a:pt x="61" y="384"/>
                      </a:lnTo>
                      <a:lnTo>
                        <a:pt x="57" y="384"/>
                      </a:lnTo>
                      <a:lnTo>
                        <a:pt x="57" y="388"/>
                      </a:lnTo>
                      <a:lnTo>
                        <a:pt x="54" y="388"/>
                      </a:lnTo>
                      <a:lnTo>
                        <a:pt x="50" y="388"/>
                      </a:lnTo>
                      <a:lnTo>
                        <a:pt x="54" y="388"/>
                      </a:lnTo>
                      <a:lnTo>
                        <a:pt x="50" y="388"/>
                      </a:lnTo>
                      <a:lnTo>
                        <a:pt x="50" y="392"/>
                      </a:lnTo>
                      <a:lnTo>
                        <a:pt x="50" y="396"/>
                      </a:lnTo>
                      <a:lnTo>
                        <a:pt x="50" y="392"/>
                      </a:lnTo>
                      <a:lnTo>
                        <a:pt x="50" y="396"/>
                      </a:lnTo>
                      <a:lnTo>
                        <a:pt x="46" y="396"/>
                      </a:lnTo>
                      <a:lnTo>
                        <a:pt x="46" y="401"/>
                      </a:lnTo>
                      <a:lnTo>
                        <a:pt x="42" y="401"/>
                      </a:lnTo>
                      <a:lnTo>
                        <a:pt x="42" y="405"/>
                      </a:lnTo>
                      <a:lnTo>
                        <a:pt x="42" y="409"/>
                      </a:lnTo>
                      <a:lnTo>
                        <a:pt x="38" y="409"/>
                      </a:lnTo>
                      <a:lnTo>
                        <a:pt x="34" y="409"/>
                      </a:lnTo>
                      <a:lnTo>
                        <a:pt x="38" y="413"/>
                      </a:lnTo>
                      <a:lnTo>
                        <a:pt x="34" y="413"/>
                      </a:lnTo>
                      <a:lnTo>
                        <a:pt x="34" y="417"/>
                      </a:lnTo>
                      <a:lnTo>
                        <a:pt x="34" y="421"/>
                      </a:lnTo>
                      <a:lnTo>
                        <a:pt x="31" y="421"/>
                      </a:lnTo>
                      <a:lnTo>
                        <a:pt x="31" y="425"/>
                      </a:lnTo>
                      <a:lnTo>
                        <a:pt x="27" y="425"/>
                      </a:lnTo>
                      <a:lnTo>
                        <a:pt x="27" y="429"/>
                      </a:lnTo>
                      <a:lnTo>
                        <a:pt x="27" y="433"/>
                      </a:lnTo>
                      <a:lnTo>
                        <a:pt x="31" y="433"/>
                      </a:lnTo>
                      <a:lnTo>
                        <a:pt x="31" y="437"/>
                      </a:lnTo>
                      <a:lnTo>
                        <a:pt x="27" y="437"/>
                      </a:lnTo>
                      <a:lnTo>
                        <a:pt x="27" y="441"/>
                      </a:lnTo>
                      <a:lnTo>
                        <a:pt x="31" y="441"/>
                      </a:lnTo>
                      <a:lnTo>
                        <a:pt x="34" y="441"/>
                      </a:lnTo>
                      <a:lnTo>
                        <a:pt x="34" y="445"/>
                      </a:lnTo>
                      <a:lnTo>
                        <a:pt x="34" y="449"/>
                      </a:lnTo>
                      <a:lnTo>
                        <a:pt x="31" y="453"/>
                      </a:lnTo>
                      <a:lnTo>
                        <a:pt x="27" y="449"/>
                      </a:lnTo>
                      <a:lnTo>
                        <a:pt x="27" y="453"/>
                      </a:lnTo>
                      <a:lnTo>
                        <a:pt x="23" y="453"/>
                      </a:lnTo>
                      <a:lnTo>
                        <a:pt x="19" y="457"/>
                      </a:lnTo>
                      <a:lnTo>
                        <a:pt x="15" y="457"/>
                      </a:lnTo>
                      <a:lnTo>
                        <a:pt x="11" y="457"/>
                      </a:lnTo>
                      <a:lnTo>
                        <a:pt x="11" y="461"/>
                      </a:lnTo>
                      <a:lnTo>
                        <a:pt x="8" y="461"/>
                      </a:lnTo>
                      <a:lnTo>
                        <a:pt x="8" y="465"/>
                      </a:lnTo>
                      <a:lnTo>
                        <a:pt x="8" y="461"/>
                      </a:lnTo>
                      <a:lnTo>
                        <a:pt x="4" y="461"/>
                      </a:lnTo>
                      <a:lnTo>
                        <a:pt x="8" y="457"/>
                      </a:lnTo>
                      <a:lnTo>
                        <a:pt x="8" y="453"/>
                      </a:lnTo>
                      <a:lnTo>
                        <a:pt x="11" y="453"/>
                      </a:lnTo>
                      <a:lnTo>
                        <a:pt x="8" y="453"/>
                      </a:lnTo>
                      <a:lnTo>
                        <a:pt x="8" y="449"/>
                      </a:lnTo>
                      <a:lnTo>
                        <a:pt x="11" y="449"/>
                      </a:lnTo>
                      <a:lnTo>
                        <a:pt x="8" y="449"/>
                      </a:lnTo>
                      <a:lnTo>
                        <a:pt x="8" y="445"/>
                      </a:lnTo>
                      <a:lnTo>
                        <a:pt x="4" y="445"/>
                      </a:lnTo>
                      <a:lnTo>
                        <a:pt x="4" y="441"/>
                      </a:lnTo>
                      <a:lnTo>
                        <a:pt x="8" y="437"/>
                      </a:lnTo>
                      <a:lnTo>
                        <a:pt x="4" y="437"/>
                      </a:lnTo>
                      <a:lnTo>
                        <a:pt x="4" y="433"/>
                      </a:lnTo>
                      <a:lnTo>
                        <a:pt x="8" y="433"/>
                      </a:lnTo>
                      <a:lnTo>
                        <a:pt x="8" y="429"/>
                      </a:lnTo>
                      <a:lnTo>
                        <a:pt x="4" y="425"/>
                      </a:lnTo>
                      <a:lnTo>
                        <a:pt x="4" y="421"/>
                      </a:lnTo>
                      <a:lnTo>
                        <a:pt x="0" y="421"/>
                      </a:lnTo>
                      <a:lnTo>
                        <a:pt x="0" y="417"/>
                      </a:lnTo>
                      <a:lnTo>
                        <a:pt x="4" y="417"/>
                      </a:lnTo>
                      <a:lnTo>
                        <a:pt x="8" y="417"/>
                      </a:lnTo>
                      <a:lnTo>
                        <a:pt x="8" y="421"/>
                      </a:lnTo>
                      <a:lnTo>
                        <a:pt x="11" y="421"/>
                      </a:lnTo>
                      <a:lnTo>
                        <a:pt x="11" y="417"/>
                      </a:lnTo>
                      <a:lnTo>
                        <a:pt x="15" y="417"/>
                      </a:lnTo>
                      <a:lnTo>
                        <a:pt x="19" y="413"/>
                      </a:lnTo>
                      <a:lnTo>
                        <a:pt x="23" y="409"/>
                      </a:lnTo>
                      <a:lnTo>
                        <a:pt x="23" y="405"/>
                      </a:lnTo>
                      <a:lnTo>
                        <a:pt x="27" y="405"/>
                      </a:lnTo>
                      <a:lnTo>
                        <a:pt x="27" y="401"/>
                      </a:lnTo>
                      <a:lnTo>
                        <a:pt x="31" y="401"/>
                      </a:lnTo>
                      <a:lnTo>
                        <a:pt x="31" y="396"/>
                      </a:lnTo>
                      <a:lnTo>
                        <a:pt x="34" y="396"/>
                      </a:lnTo>
                      <a:lnTo>
                        <a:pt x="34" y="392"/>
                      </a:lnTo>
                      <a:lnTo>
                        <a:pt x="38" y="392"/>
                      </a:lnTo>
                      <a:lnTo>
                        <a:pt x="38" y="388"/>
                      </a:lnTo>
                      <a:lnTo>
                        <a:pt x="38" y="384"/>
                      </a:lnTo>
                      <a:lnTo>
                        <a:pt x="42" y="380"/>
                      </a:lnTo>
                      <a:lnTo>
                        <a:pt x="42" y="376"/>
                      </a:lnTo>
                      <a:lnTo>
                        <a:pt x="42" y="372"/>
                      </a:lnTo>
                      <a:lnTo>
                        <a:pt x="42" y="368"/>
                      </a:lnTo>
                      <a:lnTo>
                        <a:pt x="46" y="368"/>
                      </a:lnTo>
                      <a:lnTo>
                        <a:pt x="46" y="364"/>
                      </a:lnTo>
                      <a:lnTo>
                        <a:pt x="50" y="360"/>
                      </a:lnTo>
                      <a:lnTo>
                        <a:pt x="54" y="356"/>
                      </a:lnTo>
                      <a:lnTo>
                        <a:pt x="57" y="352"/>
                      </a:lnTo>
                      <a:lnTo>
                        <a:pt x="57" y="348"/>
                      </a:lnTo>
                      <a:lnTo>
                        <a:pt x="57" y="344"/>
                      </a:lnTo>
                      <a:lnTo>
                        <a:pt x="57" y="340"/>
                      </a:lnTo>
                      <a:lnTo>
                        <a:pt x="54" y="340"/>
                      </a:lnTo>
                      <a:lnTo>
                        <a:pt x="54" y="336"/>
                      </a:lnTo>
                      <a:lnTo>
                        <a:pt x="54" y="332"/>
                      </a:lnTo>
                      <a:lnTo>
                        <a:pt x="54" y="328"/>
                      </a:lnTo>
                      <a:lnTo>
                        <a:pt x="57" y="328"/>
                      </a:lnTo>
                      <a:lnTo>
                        <a:pt x="61" y="328"/>
                      </a:lnTo>
                      <a:lnTo>
                        <a:pt x="65" y="328"/>
                      </a:lnTo>
                      <a:lnTo>
                        <a:pt x="65" y="332"/>
                      </a:lnTo>
                      <a:lnTo>
                        <a:pt x="69" y="332"/>
                      </a:lnTo>
                      <a:lnTo>
                        <a:pt x="69" y="328"/>
                      </a:lnTo>
                      <a:lnTo>
                        <a:pt x="73" y="328"/>
                      </a:lnTo>
                      <a:lnTo>
                        <a:pt x="73" y="324"/>
                      </a:lnTo>
                      <a:lnTo>
                        <a:pt x="73" y="320"/>
                      </a:lnTo>
                      <a:lnTo>
                        <a:pt x="77" y="320"/>
                      </a:lnTo>
                      <a:lnTo>
                        <a:pt x="77" y="316"/>
                      </a:lnTo>
                      <a:lnTo>
                        <a:pt x="80" y="316"/>
                      </a:lnTo>
                      <a:lnTo>
                        <a:pt x="80" y="311"/>
                      </a:lnTo>
                      <a:lnTo>
                        <a:pt x="80" y="307"/>
                      </a:lnTo>
                      <a:lnTo>
                        <a:pt x="84" y="307"/>
                      </a:lnTo>
                      <a:lnTo>
                        <a:pt x="84" y="303"/>
                      </a:lnTo>
                      <a:lnTo>
                        <a:pt x="88" y="303"/>
                      </a:lnTo>
                      <a:lnTo>
                        <a:pt x="88" y="299"/>
                      </a:lnTo>
                      <a:lnTo>
                        <a:pt x="92" y="295"/>
                      </a:lnTo>
                      <a:lnTo>
                        <a:pt x="92" y="291"/>
                      </a:lnTo>
                      <a:lnTo>
                        <a:pt x="92" y="287"/>
                      </a:lnTo>
                      <a:lnTo>
                        <a:pt x="88" y="287"/>
                      </a:lnTo>
                      <a:lnTo>
                        <a:pt x="88" y="283"/>
                      </a:lnTo>
                      <a:lnTo>
                        <a:pt x="88" y="279"/>
                      </a:lnTo>
                      <a:lnTo>
                        <a:pt x="84" y="279"/>
                      </a:lnTo>
                      <a:lnTo>
                        <a:pt x="84" y="275"/>
                      </a:lnTo>
                      <a:lnTo>
                        <a:pt x="84" y="271"/>
                      </a:lnTo>
                      <a:lnTo>
                        <a:pt x="80" y="267"/>
                      </a:lnTo>
                      <a:lnTo>
                        <a:pt x="80" y="263"/>
                      </a:lnTo>
                      <a:lnTo>
                        <a:pt x="77" y="263"/>
                      </a:lnTo>
                      <a:lnTo>
                        <a:pt x="77" y="259"/>
                      </a:lnTo>
                      <a:lnTo>
                        <a:pt x="73" y="255"/>
                      </a:lnTo>
                      <a:lnTo>
                        <a:pt x="73" y="251"/>
                      </a:lnTo>
                      <a:lnTo>
                        <a:pt x="69" y="251"/>
                      </a:lnTo>
                      <a:lnTo>
                        <a:pt x="69" y="247"/>
                      </a:lnTo>
                      <a:lnTo>
                        <a:pt x="65" y="247"/>
                      </a:lnTo>
                      <a:lnTo>
                        <a:pt x="65" y="243"/>
                      </a:lnTo>
                      <a:lnTo>
                        <a:pt x="61" y="243"/>
                      </a:lnTo>
                      <a:lnTo>
                        <a:pt x="61" y="239"/>
                      </a:lnTo>
                      <a:lnTo>
                        <a:pt x="57" y="239"/>
                      </a:lnTo>
                      <a:lnTo>
                        <a:pt x="57" y="235"/>
                      </a:lnTo>
                      <a:lnTo>
                        <a:pt x="57" y="231"/>
                      </a:lnTo>
                      <a:lnTo>
                        <a:pt x="57" y="226"/>
                      </a:lnTo>
                      <a:lnTo>
                        <a:pt x="54" y="226"/>
                      </a:lnTo>
                      <a:lnTo>
                        <a:pt x="54" y="222"/>
                      </a:lnTo>
                      <a:lnTo>
                        <a:pt x="50" y="222"/>
                      </a:lnTo>
                      <a:lnTo>
                        <a:pt x="50" y="218"/>
                      </a:lnTo>
                      <a:lnTo>
                        <a:pt x="50" y="214"/>
                      </a:lnTo>
                      <a:lnTo>
                        <a:pt x="50" y="210"/>
                      </a:lnTo>
                      <a:lnTo>
                        <a:pt x="46" y="206"/>
                      </a:lnTo>
                      <a:lnTo>
                        <a:pt x="46" y="202"/>
                      </a:lnTo>
                      <a:lnTo>
                        <a:pt x="42" y="202"/>
                      </a:lnTo>
                      <a:lnTo>
                        <a:pt x="42" y="198"/>
                      </a:lnTo>
                      <a:lnTo>
                        <a:pt x="38" y="198"/>
                      </a:lnTo>
                      <a:lnTo>
                        <a:pt x="38" y="194"/>
                      </a:lnTo>
                      <a:lnTo>
                        <a:pt x="34" y="190"/>
                      </a:lnTo>
                      <a:lnTo>
                        <a:pt x="31" y="190"/>
                      </a:lnTo>
                      <a:lnTo>
                        <a:pt x="27" y="194"/>
                      </a:lnTo>
                      <a:lnTo>
                        <a:pt x="27" y="190"/>
                      </a:lnTo>
                      <a:lnTo>
                        <a:pt x="23" y="190"/>
                      </a:lnTo>
                      <a:lnTo>
                        <a:pt x="27" y="190"/>
                      </a:lnTo>
                      <a:lnTo>
                        <a:pt x="27" y="186"/>
                      </a:lnTo>
                      <a:lnTo>
                        <a:pt x="23" y="186"/>
                      </a:lnTo>
                      <a:lnTo>
                        <a:pt x="27" y="182"/>
                      </a:lnTo>
                      <a:lnTo>
                        <a:pt x="23" y="182"/>
                      </a:lnTo>
                      <a:lnTo>
                        <a:pt x="23" y="178"/>
                      </a:lnTo>
                      <a:lnTo>
                        <a:pt x="23" y="174"/>
                      </a:lnTo>
                      <a:lnTo>
                        <a:pt x="19" y="174"/>
                      </a:lnTo>
                      <a:lnTo>
                        <a:pt x="15" y="174"/>
                      </a:lnTo>
                      <a:lnTo>
                        <a:pt x="15" y="170"/>
                      </a:lnTo>
                      <a:lnTo>
                        <a:pt x="11" y="170"/>
                      </a:lnTo>
                      <a:lnTo>
                        <a:pt x="11" y="166"/>
                      </a:lnTo>
                      <a:lnTo>
                        <a:pt x="11" y="162"/>
                      </a:lnTo>
                      <a:lnTo>
                        <a:pt x="8" y="162"/>
                      </a:lnTo>
                      <a:lnTo>
                        <a:pt x="8" y="158"/>
                      </a:lnTo>
                      <a:lnTo>
                        <a:pt x="8" y="154"/>
                      </a:lnTo>
                      <a:lnTo>
                        <a:pt x="8" y="150"/>
                      </a:lnTo>
                      <a:lnTo>
                        <a:pt x="8" y="146"/>
                      </a:lnTo>
                      <a:lnTo>
                        <a:pt x="8" y="141"/>
                      </a:lnTo>
                      <a:lnTo>
                        <a:pt x="8" y="137"/>
                      </a:lnTo>
                      <a:lnTo>
                        <a:pt x="4" y="137"/>
                      </a:lnTo>
                      <a:lnTo>
                        <a:pt x="4" y="133"/>
                      </a:lnTo>
                      <a:lnTo>
                        <a:pt x="0" y="133"/>
                      </a:lnTo>
                      <a:lnTo>
                        <a:pt x="4" y="133"/>
                      </a:lnTo>
                      <a:lnTo>
                        <a:pt x="4" y="129"/>
                      </a:lnTo>
                      <a:lnTo>
                        <a:pt x="8" y="129"/>
                      </a:lnTo>
                      <a:lnTo>
                        <a:pt x="8" y="125"/>
                      </a:lnTo>
                      <a:lnTo>
                        <a:pt x="11" y="129"/>
                      </a:lnTo>
                      <a:lnTo>
                        <a:pt x="15" y="129"/>
                      </a:lnTo>
                      <a:lnTo>
                        <a:pt x="15" y="133"/>
                      </a:lnTo>
                      <a:lnTo>
                        <a:pt x="19" y="133"/>
                      </a:lnTo>
                      <a:lnTo>
                        <a:pt x="23" y="133"/>
                      </a:lnTo>
                      <a:lnTo>
                        <a:pt x="23" y="137"/>
                      </a:lnTo>
                      <a:lnTo>
                        <a:pt x="27" y="137"/>
                      </a:lnTo>
                      <a:lnTo>
                        <a:pt x="31" y="137"/>
                      </a:lnTo>
                      <a:lnTo>
                        <a:pt x="34" y="137"/>
                      </a:lnTo>
                      <a:lnTo>
                        <a:pt x="34" y="133"/>
                      </a:lnTo>
                      <a:lnTo>
                        <a:pt x="38" y="133"/>
                      </a:lnTo>
                      <a:lnTo>
                        <a:pt x="38" y="129"/>
                      </a:lnTo>
                      <a:lnTo>
                        <a:pt x="42" y="129"/>
                      </a:lnTo>
                      <a:lnTo>
                        <a:pt x="46" y="129"/>
                      </a:lnTo>
                      <a:lnTo>
                        <a:pt x="46" y="125"/>
                      </a:lnTo>
                      <a:lnTo>
                        <a:pt x="46" y="121"/>
                      </a:lnTo>
                      <a:lnTo>
                        <a:pt x="50" y="121"/>
                      </a:lnTo>
                      <a:lnTo>
                        <a:pt x="50" y="117"/>
                      </a:lnTo>
                      <a:lnTo>
                        <a:pt x="50" y="113"/>
                      </a:lnTo>
                      <a:lnTo>
                        <a:pt x="50" y="109"/>
                      </a:lnTo>
                      <a:lnTo>
                        <a:pt x="50" y="105"/>
                      </a:lnTo>
                      <a:lnTo>
                        <a:pt x="50" y="101"/>
                      </a:lnTo>
                      <a:lnTo>
                        <a:pt x="50" y="97"/>
                      </a:lnTo>
                      <a:lnTo>
                        <a:pt x="50" y="93"/>
                      </a:lnTo>
                      <a:lnTo>
                        <a:pt x="50" y="89"/>
                      </a:lnTo>
                      <a:lnTo>
                        <a:pt x="50" y="85"/>
                      </a:lnTo>
                      <a:lnTo>
                        <a:pt x="50" y="81"/>
                      </a:lnTo>
                      <a:lnTo>
                        <a:pt x="50" y="77"/>
                      </a:lnTo>
                      <a:lnTo>
                        <a:pt x="50" y="73"/>
                      </a:lnTo>
                      <a:lnTo>
                        <a:pt x="50" y="69"/>
                      </a:lnTo>
                      <a:lnTo>
                        <a:pt x="50" y="65"/>
                      </a:lnTo>
                      <a:lnTo>
                        <a:pt x="46" y="61"/>
                      </a:lnTo>
                      <a:lnTo>
                        <a:pt x="46" y="56"/>
                      </a:lnTo>
                      <a:lnTo>
                        <a:pt x="42" y="52"/>
                      </a:lnTo>
                      <a:lnTo>
                        <a:pt x="42" y="48"/>
                      </a:lnTo>
                      <a:lnTo>
                        <a:pt x="38" y="48"/>
                      </a:lnTo>
                      <a:lnTo>
                        <a:pt x="38" y="44"/>
                      </a:lnTo>
                      <a:lnTo>
                        <a:pt x="34" y="44"/>
                      </a:lnTo>
                      <a:lnTo>
                        <a:pt x="34" y="40"/>
                      </a:lnTo>
                      <a:lnTo>
                        <a:pt x="34" y="36"/>
                      </a:lnTo>
                      <a:lnTo>
                        <a:pt x="31" y="32"/>
                      </a:lnTo>
                      <a:lnTo>
                        <a:pt x="34" y="32"/>
                      </a:lnTo>
                      <a:lnTo>
                        <a:pt x="38" y="32"/>
                      </a:lnTo>
                      <a:lnTo>
                        <a:pt x="38" y="36"/>
                      </a:lnTo>
                      <a:lnTo>
                        <a:pt x="38" y="32"/>
                      </a:lnTo>
                      <a:lnTo>
                        <a:pt x="42" y="32"/>
                      </a:lnTo>
                      <a:lnTo>
                        <a:pt x="46" y="32"/>
                      </a:lnTo>
                      <a:lnTo>
                        <a:pt x="46" y="28"/>
                      </a:lnTo>
                      <a:lnTo>
                        <a:pt x="50" y="28"/>
                      </a:lnTo>
                      <a:lnTo>
                        <a:pt x="50" y="24"/>
                      </a:lnTo>
                      <a:lnTo>
                        <a:pt x="54" y="24"/>
                      </a:lnTo>
                      <a:lnTo>
                        <a:pt x="57" y="24"/>
                      </a:lnTo>
                      <a:lnTo>
                        <a:pt x="61" y="24"/>
                      </a:lnTo>
                      <a:lnTo>
                        <a:pt x="65" y="24"/>
                      </a:lnTo>
                      <a:lnTo>
                        <a:pt x="69" y="20"/>
                      </a:lnTo>
                      <a:lnTo>
                        <a:pt x="73" y="20"/>
                      </a:lnTo>
                      <a:lnTo>
                        <a:pt x="77" y="16"/>
                      </a:lnTo>
                      <a:lnTo>
                        <a:pt x="77" y="12"/>
                      </a:lnTo>
                      <a:lnTo>
                        <a:pt x="80" y="12"/>
                      </a:lnTo>
                      <a:lnTo>
                        <a:pt x="80" y="8"/>
                      </a:lnTo>
                      <a:lnTo>
                        <a:pt x="84" y="8"/>
                      </a:lnTo>
                      <a:lnTo>
                        <a:pt x="88" y="8"/>
                      </a:lnTo>
                      <a:lnTo>
                        <a:pt x="88" y="12"/>
                      </a:lnTo>
                      <a:lnTo>
                        <a:pt x="92" y="8"/>
                      </a:lnTo>
                      <a:lnTo>
                        <a:pt x="96" y="8"/>
                      </a:lnTo>
                      <a:lnTo>
                        <a:pt x="100" y="8"/>
                      </a:lnTo>
                      <a:lnTo>
                        <a:pt x="100" y="4"/>
                      </a:lnTo>
                      <a:lnTo>
                        <a:pt x="103" y="4"/>
                      </a:lnTo>
                      <a:lnTo>
                        <a:pt x="107" y="4"/>
                      </a:lnTo>
                      <a:lnTo>
                        <a:pt x="111" y="4"/>
                      </a:lnTo>
                      <a:close/>
                    </a:path>
                  </a:pathLst>
                </a:custGeom>
                <a:noFill/>
                <a:ln w="3175">
                  <a:solidFill>
                    <a:sysClr val="window" lastClr="FFFFFF">
                      <a:lumMod val="65000"/>
                    </a:sysClr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s-PE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933" name="Freeform 124">
                  <a:extLst>
                    <a:ext uri="{FF2B5EF4-FFF2-40B4-BE49-F238E27FC236}">
                      <a16:creationId xmlns:a16="http://schemas.microsoft.com/office/drawing/2014/main" id="{4973BE36-7BF7-445A-E7A1-3BD34EAF560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40" y="1271"/>
                  <a:ext cx="61" cy="64"/>
                </a:xfrm>
                <a:custGeom>
                  <a:avLst/>
                  <a:gdLst>
                    <a:gd name="T0" fmla="*/ 31 w 62"/>
                    <a:gd name="T1" fmla="*/ 4 h 65"/>
                    <a:gd name="T2" fmla="*/ 35 w 62"/>
                    <a:gd name="T3" fmla="*/ 0 h 65"/>
                    <a:gd name="T4" fmla="*/ 39 w 62"/>
                    <a:gd name="T5" fmla="*/ 4 h 65"/>
                    <a:gd name="T6" fmla="*/ 39 w 62"/>
                    <a:gd name="T7" fmla="*/ 4 h 65"/>
                    <a:gd name="T8" fmla="*/ 46 w 62"/>
                    <a:gd name="T9" fmla="*/ 4 h 65"/>
                    <a:gd name="T10" fmla="*/ 54 w 62"/>
                    <a:gd name="T11" fmla="*/ 4 h 65"/>
                    <a:gd name="T12" fmla="*/ 58 w 62"/>
                    <a:gd name="T13" fmla="*/ 8 h 65"/>
                    <a:gd name="T14" fmla="*/ 62 w 62"/>
                    <a:gd name="T15" fmla="*/ 12 h 65"/>
                    <a:gd name="T16" fmla="*/ 58 w 62"/>
                    <a:gd name="T17" fmla="*/ 16 h 65"/>
                    <a:gd name="T18" fmla="*/ 58 w 62"/>
                    <a:gd name="T19" fmla="*/ 24 h 65"/>
                    <a:gd name="T20" fmla="*/ 58 w 62"/>
                    <a:gd name="T21" fmla="*/ 32 h 65"/>
                    <a:gd name="T22" fmla="*/ 58 w 62"/>
                    <a:gd name="T23" fmla="*/ 36 h 65"/>
                    <a:gd name="T24" fmla="*/ 54 w 62"/>
                    <a:gd name="T25" fmla="*/ 40 h 65"/>
                    <a:gd name="T26" fmla="*/ 58 w 62"/>
                    <a:gd name="T27" fmla="*/ 44 h 65"/>
                    <a:gd name="T28" fmla="*/ 58 w 62"/>
                    <a:gd name="T29" fmla="*/ 52 h 65"/>
                    <a:gd name="T30" fmla="*/ 54 w 62"/>
                    <a:gd name="T31" fmla="*/ 56 h 65"/>
                    <a:gd name="T32" fmla="*/ 50 w 62"/>
                    <a:gd name="T33" fmla="*/ 61 h 65"/>
                    <a:gd name="T34" fmla="*/ 46 w 62"/>
                    <a:gd name="T35" fmla="*/ 65 h 65"/>
                    <a:gd name="T36" fmla="*/ 39 w 62"/>
                    <a:gd name="T37" fmla="*/ 65 h 65"/>
                    <a:gd name="T38" fmla="*/ 35 w 62"/>
                    <a:gd name="T39" fmla="*/ 61 h 65"/>
                    <a:gd name="T40" fmla="*/ 27 w 62"/>
                    <a:gd name="T41" fmla="*/ 56 h 65"/>
                    <a:gd name="T42" fmla="*/ 23 w 62"/>
                    <a:gd name="T43" fmla="*/ 52 h 65"/>
                    <a:gd name="T44" fmla="*/ 16 w 62"/>
                    <a:gd name="T45" fmla="*/ 52 h 65"/>
                    <a:gd name="T46" fmla="*/ 12 w 62"/>
                    <a:gd name="T47" fmla="*/ 56 h 65"/>
                    <a:gd name="T48" fmla="*/ 4 w 62"/>
                    <a:gd name="T49" fmla="*/ 52 h 65"/>
                    <a:gd name="T50" fmla="*/ 0 w 62"/>
                    <a:gd name="T51" fmla="*/ 48 h 65"/>
                    <a:gd name="T52" fmla="*/ 0 w 62"/>
                    <a:gd name="T53" fmla="*/ 40 h 65"/>
                    <a:gd name="T54" fmla="*/ 4 w 62"/>
                    <a:gd name="T55" fmla="*/ 36 h 65"/>
                    <a:gd name="T56" fmla="*/ 12 w 62"/>
                    <a:gd name="T57" fmla="*/ 36 h 65"/>
                    <a:gd name="T58" fmla="*/ 12 w 62"/>
                    <a:gd name="T59" fmla="*/ 28 h 65"/>
                    <a:gd name="T60" fmla="*/ 12 w 62"/>
                    <a:gd name="T61" fmla="*/ 20 h 65"/>
                    <a:gd name="T62" fmla="*/ 20 w 62"/>
                    <a:gd name="T63" fmla="*/ 20 h 65"/>
                    <a:gd name="T64" fmla="*/ 20 w 62"/>
                    <a:gd name="T65" fmla="*/ 20 h 65"/>
                    <a:gd name="T66" fmla="*/ 20 w 62"/>
                    <a:gd name="T67" fmla="*/ 12 h 65"/>
                    <a:gd name="T68" fmla="*/ 23 w 62"/>
                    <a:gd name="T69" fmla="*/ 8 h 65"/>
                    <a:gd name="T70" fmla="*/ 27 w 62"/>
                    <a:gd name="T71" fmla="*/ 4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62" h="65">
                      <a:moveTo>
                        <a:pt x="27" y="4"/>
                      </a:moveTo>
                      <a:lnTo>
                        <a:pt x="31" y="4"/>
                      </a:lnTo>
                      <a:lnTo>
                        <a:pt x="31" y="0"/>
                      </a:lnTo>
                      <a:lnTo>
                        <a:pt x="35" y="0"/>
                      </a:lnTo>
                      <a:lnTo>
                        <a:pt x="35" y="4"/>
                      </a:lnTo>
                      <a:lnTo>
                        <a:pt x="39" y="4"/>
                      </a:lnTo>
                      <a:lnTo>
                        <a:pt x="39" y="0"/>
                      </a:lnTo>
                      <a:lnTo>
                        <a:pt x="39" y="4"/>
                      </a:lnTo>
                      <a:lnTo>
                        <a:pt x="43" y="4"/>
                      </a:lnTo>
                      <a:lnTo>
                        <a:pt x="46" y="4"/>
                      </a:lnTo>
                      <a:lnTo>
                        <a:pt x="50" y="4"/>
                      </a:lnTo>
                      <a:lnTo>
                        <a:pt x="54" y="4"/>
                      </a:lnTo>
                      <a:lnTo>
                        <a:pt x="58" y="4"/>
                      </a:lnTo>
                      <a:lnTo>
                        <a:pt x="58" y="8"/>
                      </a:lnTo>
                      <a:lnTo>
                        <a:pt x="62" y="8"/>
                      </a:lnTo>
                      <a:lnTo>
                        <a:pt x="62" y="12"/>
                      </a:lnTo>
                      <a:lnTo>
                        <a:pt x="62" y="16"/>
                      </a:lnTo>
                      <a:lnTo>
                        <a:pt x="58" y="16"/>
                      </a:lnTo>
                      <a:lnTo>
                        <a:pt x="58" y="20"/>
                      </a:lnTo>
                      <a:lnTo>
                        <a:pt x="58" y="24"/>
                      </a:lnTo>
                      <a:lnTo>
                        <a:pt x="58" y="28"/>
                      </a:lnTo>
                      <a:lnTo>
                        <a:pt x="58" y="32"/>
                      </a:lnTo>
                      <a:lnTo>
                        <a:pt x="54" y="36"/>
                      </a:lnTo>
                      <a:lnTo>
                        <a:pt x="58" y="36"/>
                      </a:lnTo>
                      <a:lnTo>
                        <a:pt x="54" y="36"/>
                      </a:lnTo>
                      <a:lnTo>
                        <a:pt x="54" y="40"/>
                      </a:lnTo>
                      <a:lnTo>
                        <a:pt x="54" y="44"/>
                      </a:lnTo>
                      <a:lnTo>
                        <a:pt x="58" y="44"/>
                      </a:lnTo>
                      <a:lnTo>
                        <a:pt x="58" y="48"/>
                      </a:lnTo>
                      <a:lnTo>
                        <a:pt x="58" y="52"/>
                      </a:lnTo>
                      <a:lnTo>
                        <a:pt x="58" y="56"/>
                      </a:lnTo>
                      <a:lnTo>
                        <a:pt x="54" y="56"/>
                      </a:lnTo>
                      <a:lnTo>
                        <a:pt x="54" y="61"/>
                      </a:lnTo>
                      <a:lnTo>
                        <a:pt x="50" y="61"/>
                      </a:lnTo>
                      <a:lnTo>
                        <a:pt x="50" y="65"/>
                      </a:lnTo>
                      <a:lnTo>
                        <a:pt x="46" y="65"/>
                      </a:lnTo>
                      <a:lnTo>
                        <a:pt x="43" y="65"/>
                      </a:lnTo>
                      <a:lnTo>
                        <a:pt x="39" y="65"/>
                      </a:lnTo>
                      <a:lnTo>
                        <a:pt x="39" y="61"/>
                      </a:lnTo>
                      <a:lnTo>
                        <a:pt x="35" y="61"/>
                      </a:lnTo>
                      <a:lnTo>
                        <a:pt x="31" y="61"/>
                      </a:lnTo>
                      <a:lnTo>
                        <a:pt x="27" y="56"/>
                      </a:lnTo>
                      <a:lnTo>
                        <a:pt x="23" y="56"/>
                      </a:lnTo>
                      <a:lnTo>
                        <a:pt x="23" y="52"/>
                      </a:lnTo>
                      <a:lnTo>
                        <a:pt x="20" y="52"/>
                      </a:lnTo>
                      <a:lnTo>
                        <a:pt x="16" y="52"/>
                      </a:lnTo>
                      <a:lnTo>
                        <a:pt x="12" y="52"/>
                      </a:lnTo>
                      <a:lnTo>
                        <a:pt x="12" y="56"/>
                      </a:lnTo>
                      <a:lnTo>
                        <a:pt x="8" y="56"/>
                      </a:lnTo>
                      <a:lnTo>
                        <a:pt x="4" y="52"/>
                      </a:lnTo>
                      <a:lnTo>
                        <a:pt x="4" y="48"/>
                      </a:lnTo>
                      <a:lnTo>
                        <a:pt x="0" y="48"/>
                      </a:lnTo>
                      <a:lnTo>
                        <a:pt x="0" y="44"/>
                      </a:lnTo>
                      <a:lnTo>
                        <a:pt x="0" y="40"/>
                      </a:lnTo>
                      <a:lnTo>
                        <a:pt x="0" y="36"/>
                      </a:lnTo>
                      <a:lnTo>
                        <a:pt x="4" y="36"/>
                      </a:lnTo>
                      <a:lnTo>
                        <a:pt x="8" y="36"/>
                      </a:lnTo>
                      <a:lnTo>
                        <a:pt x="12" y="36"/>
                      </a:lnTo>
                      <a:lnTo>
                        <a:pt x="12" y="32"/>
                      </a:lnTo>
                      <a:lnTo>
                        <a:pt x="12" y="28"/>
                      </a:lnTo>
                      <a:lnTo>
                        <a:pt x="12" y="24"/>
                      </a:lnTo>
                      <a:lnTo>
                        <a:pt x="12" y="20"/>
                      </a:lnTo>
                      <a:lnTo>
                        <a:pt x="16" y="20"/>
                      </a:lnTo>
                      <a:lnTo>
                        <a:pt x="20" y="20"/>
                      </a:lnTo>
                      <a:lnTo>
                        <a:pt x="20" y="24"/>
                      </a:lnTo>
                      <a:lnTo>
                        <a:pt x="20" y="20"/>
                      </a:lnTo>
                      <a:lnTo>
                        <a:pt x="20" y="16"/>
                      </a:lnTo>
                      <a:lnTo>
                        <a:pt x="20" y="12"/>
                      </a:lnTo>
                      <a:lnTo>
                        <a:pt x="23" y="12"/>
                      </a:lnTo>
                      <a:lnTo>
                        <a:pt x="23" y="8"/>
                      </a:lnTo>
                      <a:lnTo>
                        <a:pt x="27" y="8"/>
                      </a:lnTo>
                      <a:lnTo>
                        <a:pt x="27" y="4"/>
                      </a:lnTo>
                      <a:close/>
                    </a:path>
                  </a:pathLst>
                </a:custGeom>
                <a:noFill/>
                <a:ln w="3175">
                  <a:solidFill>
                    <a:sysClr val="window" lastClr="FFFFFF">
                      <a:lumMod val="65000"/>
                    </a:sysClr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s-PE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934" name="Freeform 125">
                  <a:extLst>
                    <a:ext uri="{FF2B5EF4-FFF2-40B4-BE49-F238E27FC236}">
                      <a16:creationId xmlns:a16="http://schemas.microsoft.com/office/drawing/2014/main" id="{1A936694-7804-3F57-4DDF-12874B0235F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8" y="1275"/>
                  <a:ext cx="64" cy="63"/>
                </a:xfrm>
                <a:custGeom>
                  <a:avLst/>
                  <a:gdLst>
                    <a:gd name="T0" fmla="*/ 12 w 65"/>
                    <a:gd name="T1" fmla="*/ 0 h 65"/>
                    <a:gd name="T2" fmla="*/ 15 w 65"/>
                    <a:gd name="T3" fmla="*/ 4 h 65"/>
                    <a:gd name="T4" fmla="*/ 19 w 65"/>
                    <a:gd name="T5" fmla="*/ 0 h 65"/>
                    <a:gd name="T6" fmla="*/ 23 w 65"/>
                    <a:gd name="T7" fmla="*/ 4 h 65"/>
                    <a:gd name="T8" fmla="*/ 27 w 65"/>
                    <a:gd name="T9" fmla="*/ 8 h 65"/>
                    <a:gd name="T10" fmla="*/ 35 w 65"/>
                    <a:gd name="T11" fmla="*/ 8 h 65"/>
                    <a:gd name="T12" fmla="*/ 46 w 65"/>
                    <a:gd name="T13" fmla="*/ 24 h 65"/>
                    <a:gd name="T14" fmla="*/ 46 w 65"/>
                    <a:gd name="T15" fmla="*/ 32 h 65"/>
                    <a:gd name="T16" fmla="*/ 42 w 65"/>
                    <a:gd name="T17" fmla="*/ 36 h 65"/>
                    <a:gd name="T18" fmla="*/ 54 w 65"/>
                    <a:gd name="T19" fmla="*/ 40 h 65"/>
                    <a:gd name="T20" fmla="*/ 65 w 65"/>
                    <a:gd name="T21" fmla="*/ 40 h 65"/>
                    <a:gd name="T22" fmla="*/ 61 w 65"/>
                    <a:gd name="T23" fmla="*/ 44 h 65"/>
                    <a:gd name="T24" fmla="*/ 61 w 65"/>
                    <a:gd name="T25" fmla="*/ 52 h 65"/>
                    <a:gd name="T26" fmla="*/ 61 w 65"/>
                    <a:gd name="T27" fmla="*/ 61 h 65"/>
                    <a:gd name="T28" fmla="*/ 58 w 65"/>
                    <a:gd name="T29" fmla="*/ 57 h 65"/>
                    <a:gd name="T30" fmla="*/ 50 w 65"/>
                    <a:gd name="T31" fmla="*/ 57 h 65"/>
                    <a:gd name="T32" fmla="*/ 46 w 65"/>
                    <a:gd name="T33" fmla="*/ 61 h 65"/>
                    <a:gd name="T34" fmla="*/ 38 w 65"/>
                    <a:gd name="T35" fmla="*/ 61 h 65"/>
                    <a:gd name="T36" fmla="*/ 31 w 65"/>
                    <a:gd name="T37" fmla="*/ 61 h 65"/>
                    <a:gd name="T38" fmla="*/ 23 w 65"/>
                    <a:gd name="T39" fmla="*/ 65 h 65"/>
                    <a:gd name="T40" fmla="*/ 15 w 65"/>
                    <a:gd name="T41" fmla="*/ 65 h 65"/>
                    <a:gd name="T42" fmla="*/ 12 w 65"/>
                    <a:gd name="T43" fmla="*/ 61 h 65"/>
                    <a:gd name="T44" fmla="*/ 4 w 65"/>
                    <a:gd name="T45" fmla="*/ 61 h 65"/>
                    <a:gd name="T46" fmla="*/ 4 w 65"/>
                    <a:gd name="T47" fmla="*/ 61 h 65"/>
                    <a:gd name="T48" fmla="*/ 4 w 65"/>
                    <a:gd name="T49" fmla="*/ 57 h 65"/>
                    <a:gd name="T50" fmla="*/ 8 w 65"/>
                    <a:gd name="T51" fmla="*/ 52 h 65"/>
                    <a:gd name="T52" fmla="*/ 8 w 65"/>
                    <a:gd name="T53" fmla="*/ 44 h 65"/>
                    <a:gd name="T54" fmla="*/ 4 w 65"/>
                    <a:gd name="T55" fmla="*/ 40 h 65"/>
                    <a:gd name="T56" fmla="*/ 4 w 65"/>
                    <a:gd name="T57" fmla="*/ 32 h 65"/>
                    <a:gd name="T58" fmla="*/ 8 w 65"/>
                    <a:gd name="T59" fmla="*/ 28 h 65"/>
                    <a:gd name="T60" fmla="*/ 8 w 65"/>
                    <a:gd name="T61" fmla="*/ 20 h 65"/>
                    <a:gd name="T62" fmla="*/ 4 w 65"/>
                    <a:gd name="T63" fmla="*/ 16 h 65"/>
                    <a:gd name="T64" fmla="*/ 12 w 65"/>
                    <a:gd name="T65" fmla="*/ 16 h 65"/>
                    <a:gd name="T66" fmla="*/ 8 w 65"/>
                    <a:gd name="T67" fmla="*/ 12 h 65"/>
                    <a:gd name="T68" fmla="*/ 12 w 65"/>
                    <a:gd name="T69" fmla="*/ 8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65" h="65">
                      <a:moveTo>
                        <a:pt x="12" y="4"/>
                      </a:moveTo>
                      <a:lnTo>
                        <a:pt x="12" y="0"/>
                      </a:lnTo>
                      <a:lnTo>
                        <a:pt x="15" y="0"/>
                      </a:lnTo>
                      <a:lnTo>
                        <a:pt x="15" y="4"/>
                      </a:lnTo>
                      <a:lnTo>
                        <a:pt x="19" y="4"/>
                      </a:lnTo>
                      <a:lnTo>
                        <a:pt x="19" y="0"/>
                      </a:lnTo>
                      <a:lnTo>
                        <a:pt x="19" y="4"/>
                      </a:lnTo>
                      <a:lnTo>
                        <a:pt x="23" y="4"/>
                      </a:lnTo>
                      <a:lnTo>
                        <a:pt x="27" y="4"/>
                      </a:lnTo>
                      <a:lnTo>
                        <a:pt x="27" y="8"/>
                      </a:lnTo>
                      <a:lnTo>
                        <a:pt x="31" y="4"/>
                      </a:lnTo>
                      <a:lnTo>
                        <a:pt x="35" y="8"/>
                      </a:lnTo>
                      <a:lnTo>
                        <a:pt x="50" y="20"/>
                      </a:lnTo>
                      <a:lnTo>
                        <a:pt x="46" y="24"/>
                      </a:lnTo>
                      <a:lnTo>
                        <a:pt x="46" y="28"/>
                      </a:lnTo>
                      <a:lnTo>
                        <a:pt x="46" y="32"/>
                      </a:lnTo>
                      <a:lnTo>
                        <a:pt x="46" y="36"/>
                      </a:lnTo>
                      <a:lnTo>
                        <a:pt x="42" y="36"/>
                      </a:lnTo>
                      <a:lnTo>
                        <a:pt x="42" y="40"/>
                      </a:lnTo>
                      <a:lnTo>
                        <a:pt x="54" y="40"/>
                      </a:lnTo>
                      <a:lnTo>
                        <a:pt x="65" y="36"/>
                      </a:lnTo>
                      <a:lnTo>
                        <a:pt x="65" y="40"/>
                      </a:lnTo>
                      <a:lnTo>
                        <a:pt x="65" y="44"/>
                      </a:lnTo>
                      <a:lnTo>
                        <a:pt x="61" y="44"/>
                      </a:lnTo>
                      <a:lnTo>
                        <a:pt x="61" y="48"/>
                      </a:lnTo>
                      <a:lnTo>
                        <a:pt x="61" y="52"/>
                      </a:lnTo>
                      <a:lnTo>
                        <a:pt x="61" y="57"/>
                      </a:lnTo>
                      <a:lnTo>
                        <a:pt x="61" y="61"/>
                      </a:lnTo>
                      <a:lnTo>
                        <a:pt x="58" y="61"/>
                      </a:lnTo>
                      <a:lnTo>
                        <a:pt x="58" y="57"/>
                      </a:lnTo>
                      <a:lnTo>
                        <a:pt x="54" y="57"/>
                      </a:lnTo>
                      <a:lnTo>
                        <a:pt x="50" y="57"/>
                      </a:lnTo>
                      <a:lnTo>
                        <a:pt x="50" y="61"/>
                      </a:lnTo>
                      <a:lnTo>
                        <a:pt x="46" y="61"/>
                      </a:lnTo>
                      <a:lnTo>
                        <a:pt x="42" y="61"/>
                      </a:lnTo>
                      <a:lnTo>
                        <a:pt x="38" y="61"/>
                      </a:lnTo>
                      <a:lnTo>
                        <a:pt x="35" y="61"/>
                      </a:lnTo>
                      <a:lnTo>
                        <a:pt x="31" y="61"/>
                      </a:lnTo>
                      <a:lnTo>
                        <a:pt x="27" y="61"/>
                      </a:lnTo>
                      <a:lnTo>
                        <a:pt x="23" y="65"/>
                      </a:lnTo>
                      <a:lnTo>
                        <a:pt x="19" y="65"/>
                      </a:lnTo>
                      <a:lnTo>
                        <a:pt x="15" y="65"/>
                      </a:lnTo>
                      <a:lnTo>
                        <a:pt x="12" y="65"/>
                      </a:lnTo>
                      <a:lnTo>
                        <a:pt x="12" y="61"/>
                      </a:lnTo>
                      <a:lnTo>
                        <a:pt x="8" y="61"/>
                      </a:lnTo>
                      <a:lnTo>
                        <a:pt x="4" y="61"/>
                      </a:lnTo>
                      <a:lnTo>
                        <a:pt x="4" y="57"/>
                      </a:lnTo>
                      <a:lnTo>
                        <a:pt x="4" y="61"/>
                      </a:lnTo>
                      <a:lnTo>
                        <a:pt x="0" y="57"/>
                      </a:lnTo>
                      <a:lnTo>
                        <a:pt x="4" y="57"/>
                      </a:lnTo>
                      <a:lnTo>
                        <a:pt x="4" y="52"/>
                      </a:lnTo>
                      <a:lnTo>
                        <a:pt x="8" y="52"/>
                      </a:lnTo>
                      <a:lnTo>
                        <a:pt x="8" y="48"/>
                      </a:lnTo>
                      <a:lnTo>
                        <a:pt x="8" y="44"/>
                      </a:lnTo>
                      <a:lnTo>
                        <a:pt x="8" y="40"/>
                      </a:lnTo>
                      <a:lnTo>
                        <a:pt x="4" y="40"/>
                      </a:lnTo>
                      <a:lnTo>
                        <a:pt x="4" y="36"/>
                      </a:lnTo>
                      <a:lnTo>
                        <a:pt x="4" y="32"/>
                      </a:lnTo>
                      <a:lnTo>
                        <a:pt x="4" y="28"/>
                      </a:lnTo>
                      <a:lnTo>
                        <a:pt x="8" y="28"/>
                      </a:lnTo>
                      <a:lnTo>
                        <a:pt x="8" y="24"/>
                      </a:lnTo>
                      <a:lnTo>
                        <a:pt x="8" y="20"/>
                      </a:lnTo>
                      <a:lnTo>
                        <a:pt x="4" y="20"/>
                      </a:lnTo>
                      <a:lnTo>
                        <a:pt x="4" y="16"/>
                      </a:lnTo>
                      <a:lnTo>
                        <a:pt x="8" y="16"/>
                      </a:lnTo>
                      <a:lnTo>
                        <a:pt x="12" y="16"/>
                      </a:lnTo>
                      <a:lnTo>
                        <a:pt x="12" y="12"/>
                      </a:lnTo>
                      <a:lnTo>
                        <a:pt x="8" y="12"/>
                      </a:lnTo>
                      <a:lnTo>
                        <a:pt x="12" y="12"/>
                      </a:lnTo>
                      <a:lnTo>
                        <a:pt x="12" y="8"/>
                      </a:lnTo>
                      <a:lnTo>
                        <a:pt x="12" y="4"/>
                      </a:lnTo>
                      <a:close/>
                    </a:path>
                  </a:pathLst>
                </a:custGeom>
                <a:noFill/>
                <a:ln w="3175">
                  <a:solidFill>
                    <a:sysClr val="window" lastClr="FFFFFF">
                      <a:lumMod val="65000"/>
                    </a:sysClr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s-PE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935" name="Freeform 126">
                  <a:extLst>
                    <a:ext uri="{FF2B5EF4-FFF2-40B4-BE49-F238E27FC236}">
                      <a16:creationId xmlns:a16="http://schemas.microsoft.com/office/drawing/2014/main" id="{CEBC04CC-876F-D2ED-D15E-5F7555AAFFD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9" y="1278"/>
                  <a:ext cx="35" cy="37"/>
                </a:xfrm>
                <a:custGeom>
                  <a:avLst/>
                  <a:gdLst>
                    <a:gd name="T0" fmla="*/ 16 w 35"/>
                    <a:gd name="T1" fmla="*/ 0 h 36"/>
                    <a:gd name="T2" fmla="*/ 19 w 35"/>
                    <a:gd name="T3" fmla="*/ 0 h 36"/>
                    <a:gd name="T4" fmla="*/ 19 w 35"/>
                    <a:gd name="T5" fmla="*/ 4 h 36"/>
                    <a:gd name="T6" fmla="*/ 23 w 35"/>
                    <a:gd name="T7" fmla="*/ 4 h 36"/>
                    <a:gd name="T8" fmla="*/ 23 w 35"/>
                    <a:gd name="T9" fmla="*/ 8 h 36"/>
                    <a:gd name="T10" fmla="*/ 27 w 35"/>
                    <a:gd name="T11" fmla="*/ 8 h 36"/>
                    <a:gd name="T12" fmla="*/ 31 w 35"/>
                    <a:gd name="T13" fmla="*/ 8 h 36"/>
                    <a:gd name="T14" fmla="*/ 31 w 35"/>
                    <a:gd name="T15" fmla="*/ 12 h 36"/>
                    <a:gd name="T16" fmla="*/ 31 w 35"/>
                    <a:gd name="T17" fmla="*/ 16 h 36"/>
                    <a:gd name="T18" fmla="*/ 35 w 35"/>
                    <a:gd name="T19" fmla="*/ 16 h 36"/>
                    <a:gd name="T20" fmla="*/ 35 w 35"/>
                    <a:gd name="T21" fmla="*/ 20 h 36"/>
                    <a:gd name="T22" fmla="*/ 31 w 35"/>
                    <a:gd name="T23" fmla="*/ 20 h 36"/>
                    <a:gd name="T24" fmla="*/ 27 w 35"/>
                    <a:gd name="T25" fmla="*/ 20 h 36"/>
                    <a:gd name="T26" fmla="*/ 27 w 35"/>
                    <a:gd name="T27" fmla="*/ 24 h 36"/>
                    <a:gd name="T28" fmla="*/ 23 w 35"/>
                    <a:gd name="T29" fmla="*/ 24 h 36"/>
                    <a:gd name="T30" fmla="*/ 19 w 35"/>
                    <a:gd name="T31" fmla="*/ 24 h 36"/>
                    <a:gd name="T32" fmla="*/ 19 w 35"/>
                    <a:gd name="T33" fmla="*/ 28 h 36"/>
                    <a:gd name="T34" fmla="*/ 19 w 35"/>
                    <a:gd name="T35" fmla="*/ 32 h 36"/>
                    <a:gd name="T36" fmla="*/ 16 w 35"/>
                    <a:gd name="T37" fmla="*/ 32 h 36"/>
                    <a:gd name="T38" fmla="*/ 19 w 35"/>
                    <a:gd name="T39" fmla="*/ 32 h 36"/>
                    <a:gd name="T40" fmla="*/ 16 w 35"/>
                    <a:gd name="T41" fmla="*/ 32 h 36"/>
                    <a:gd name="T42" fmla="*/ 16 w 35"/>
                    <a:gd name="T43" fmla="*/ 36 h 36"/>
                    <a:gd name="T44" fmla="*/ 16 w 35"/>
                    <a:gd name="T45" fmla="*/ 32 h 36"/>
                    <a:gd name="T46" fmla="*/ 12 w 35"/>
                    <a:gd name="T47" fmla="*/ 32 h 36"/>
                    <a:gd name="T48" fmla="*/ 12 w 35"/>
                    <a:gd name="T49" fmla="*/ 36 h 36"/>
                    <a:gd name="T50" fmla="*/ 8 w 35"/>
                    <a:gd name="T51" fmla="*/ 36 h 36"/>
                    <a:gd name="T52" fmla="*/ 8 w 35"/>
                    <a:gd name="T53" fmla="*/ 32 h 36"/>
                    <a:gd name="T54" fmla="*/ 4 w 35"/>
                    <a:gd name="T55" fmla="*/ 32 h 36"/>
                    <a:gd name="T56" fmla="*/ 8 w 35"/>
                    <a:gd name="T57" fmla="*/ 32 h 36"/>
                    <a:gd name="T58" fmla="*/ 8 w 35"/>
                    <a:gd name="T59" fmla="*/ 28 h 36"/>
                    <a:gd name="T60" fmla="*/ 12 w 35"/>
                    <a:gd name="T61" fmla="*/ 28 h 36"/>
                    <a:gd name="T62" fmla="*/ 12 w 35"/>
                    <a:gd name="T63" fmla="*/ 24 h 36"/>
                    <a:gd name="T64" fmla="*/ 8 w 35"/>
                    <a:gd name="T65" fmla="*/ 24 h 36"/>
                    <a:gd name="T66" fmla="*/ 8 w 35"/>
                    <a:gd name="T67" fmla="*/ 20 h 36"/>
                    <a:gd name="T68" fmla="*/ 12 w 35"/>
                    <a:gd name="T69" fmla="*/ 16 h 36"/>
                    <a:gd name="T70" fmla="*/ 8 w 35"/>
                    <a:gd name="T71" fmla="*/ 16 h 36"/>
                    <a:gd name="T72" fmla="*/ 8 w 35"/>
                    <a:gd name="T73" fmla="*/ 20 h 36"/>
                    <a:gd name="T74" fmla="*/ 4 w 35"/>
                    <a:gd name="T75" fmla="*/ 20 h 36"/>
                    <a:gd name="T76" fmla="*/ 0 w 35"/>
                    <a:gd name="T77" fmla="*/ 20 h 36"/>
                    <a:gd name="T78" fmla="*/ 0 w 35"/>
                    <a:gd name="T79" fmla="*/ 16 h 36"/>
                    <a:gd name="T80" fmla="*/ 4 w 35"/>
                    <a:gd name="T81" fmla="*/ 16 h 36"/>
                    <a:gd name="T82" fmla="*/ 4 w 35"/>
                    <a:gd name="T83" fmla="*/ 12 h 36"/>
                    <a:gd name="T84" fmla="*/ 8 w 35"/>
                    <a:gd name="T85" fmla="*/ 12 h 36"/>
                    <a:gd name="T86" fmla="*/ 8 w 35"/>
                    <a:gd name="T87" fmla="*/ 8 h 36"/>
                    <a:gd name="T88" fmla="*/ 12 w 35"/>
                    <a:gd name="T89" fmla="*/ 8 h 36"/>
                    <a:gd name="T90" fmla="*/ 12 w 35"/>
                    <a:gd name="T91" fmla="*/ 4 h 36"/>
                    <a:gd name="T92" fmla="*/ 16 w 35"/>
                    <a:gd name="T93" fmla="*/ 4 h 36"/>
                    <a:gd name="T94" fmla="*/ 16 w 35"/>
                    <a:gd name="T95" fmla="*/ 0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35" h="36">
                      <a:moveTo>
                        <a:pt x="16" y="0"/>
                      </a:moveTo>
                      <a:lnTo>
                        <a:pt x="19" y="0"/>
                      </a:lnTo>
                      <a:lnTo>
                        <a:pt x="19" y="4"/>
                      </a:lnTo>
                      <a:lnTo>
                        <a:pt x="23" y="4"/>
                      </a:lnTo>
                      <a:lnTo>
                        <a:pt x="23" y="8"/>
                      </a:lnTo>
                      <a:lnTo>
                        <a:pt x="27" y="8"/>
                      </a:lnTo>
                      <a:lnTo>
                        <a:pt x="31" y="8"/>
                      </a:lnTo>
                      <a:lnTo>
                        <a:pt x="31" y="12"/>
                      </a:lnTo>
                      <a:lnTo>
                        <a:pt x="31" y="16"/>
                      </a:lnTo>
                      <a:lnTo>
                        <a:pt x="35" y="16"/>
                      </a:lnTo>
                      <a:lnTo>
                        <a:pt x="35" y="20"/>
                      </a:lnTo>
                      <a:lnTo>
                        <a:pt x="31" y="20"/>
                      </a:lnTo>
                      <a:lnTo>
                        <a:pt x="27" y="20"/>
                      </a:lnTo>
                      <a:lnTo>
                        <a:pt x="27" y="24"/>
                      </a:lnTo>
                      <a:lnTo>
                        <a:pt x="23" y="24"/>
                      </a:lnTo>
                      <a:lnTo>
                        <a:pt x="19" y="24"/>
                      </a:lnTo>
                      <a:lnTo>
                        <a:pt x="19" y="28"/>
                      </a:lnTo>
                      <a:lnTo>
                        <a:pt x="19" y="32"/>
                      </a:lnTo>
                      <a:lnTo>
                        <a:pt x="16" y="32"/>
                      </a:lnTo>
                      <a:lnTo>
                        <a:pt x="19" y="32"/>
                      </a:lnTo>
                      <a:lnTo>
                        <a:pt x="16" y="32"/>
                      </a:lnTo>
                      <a:lnTo>
                        <a:pt x="16" y="36"/>
                      </a:lnTo>
                      <a:lnTo>
                        <a:pt x="16" y="32"/>
                      </a:lnTo>
                      <a:lnTo>
                        <a:pt x="12" y="32"/>
                      </a:lnTo>
                      <a:lnTo>
                        <a:pt x="12" y="36"/>
                      </a:lnTo>
                      <a:lnTo>
                        <a:pt x="8" y="36"/>
                      </a:lnTo>
                      <a:lnTo>
                        <a:pt x="8" y="32"/>
                      </a:lnTo>
                      <a:lnTo>
                        <a:pt x="4" y="32"/>
                      </a:lnTo>
                      <a:lnTo>
                        <a:pt x="8" y="32"/>
                      </a:lnTo>
                      <a:lnTo>
                        <a:pt x="8" y="28"/>
                      </a:lnTo>
                      <a:lnTo>
                        <a:pt x="12" y="28"/>
                      </a:lnTo>
                      <a:lnTo>
                        <a:pt x="12" y="24"/>
                      </a:lnTo>
                      <a:lnTo>
                        <a:pt x="8" y="24"/>
                      </a:lnTo>
                      <a:lnTo>
                        <a:pt x="8" y="20"/>
                      </a:lnTo>
                      <a:lnTo>
                        <a:pt x="12" y="16"/>
                      </a:lnTo>
                      <a:lnTo>
                        <a:pt x="8" y="16"/>
                      </a:lnTo>
                      <a:lnTo>
                        <a:pt x="8" y="20"/>
                      </a:lnTo>
                      <a:lnTo>
                        <a:pt x="4" y="20"/>
                      </a:lnTo>
                      <a:lnTo>
                        <a:pt x="0" y="20"/>
                      </a:lnTo>
                      <a:lnTo>
                        <a:pt x="0" y="16"/>
                      </a:lnTo>
                      <a:lnTo>
                        <a:pt x="4" y="16"/>
                      </a:lnTo>
                      <a:lnTo>
                        <a:pt x="4" y="12"/>
                      </a:lnTo>
                      <a:lnTo>
                        <a:pt x="8" y="12"/>
                      </a:lnTo>
                      <a:lnTo>
                        <a:pt x="8" y="8"/>
                      </a:lnTo>
                      <a:lnTo>
                        <a:pt x="12" y="8"/>
                      </a:lnTo>
                      <a:lnTo>
                        <a:pt x="12" y="4"/>
                      </a:lnTo>
                      <a:lnTo>
                        <a:pt x="16" y="4"/>
                      </a:lnTo>
                      <a:lnTo>
                        <a:pt x="16" y="0"/>
                      </a:lnTo>
                      <a:close/>
                    </a:path>
                  </a:pathLst>
                </a:custGeom>
                <a:noFill/>
                <a:ln w="3175">
                  <a:solidFill>
                    <a:sysClr val="window" lastClr="FFFFFF">
                      <a:lumMod val="65000"/>
                    </a:sysClr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s-PE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936" name="Freeform 127">
                  <a:extLst>
                    <a:ext uri="{FF2B5EF4-FFF2-40B4-BE49-F238E27FC236}">
                      <a16:creationId xmlns:a16="http://schemas.microsoft.com/office/drawing/2014/main" id="{13A083A5-00E3-A6D9-0E5F-924D17B9A42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94" y="1283"/>
                  <a:ext cx="38" cy="52"/>
                </a:xfrm>
                <a:custGeom>
                  <a:avLst/>
                  <a:gdLst>
                    <a:gd name="T0" fmla="*/ 8 w 38"/>
                    <a:gd name="T1" fmla="*/ 0 h 53"/>
                    <a:gd name="T2" fmla="*/ 12 w 38"/>
                    <a:gd name="T3" fmla="*/ 0 h 53"/>
                    <a:gd name="T4" fmla="*/ 15 w 38"/>
                    <a:gd name="T5" fmla="*/ 0 h 53"/>
                    <a:gd name="T6" fmla="*/ 15 w 38"/>
                    <a:gd name="T7" fmla="*/ 4 h 53"/>
                    <a:gd name="T8" fmla="*/ 19 w 38"/>
                    <a:gd name="T9" fmla="*/ 4 h 53"/>
                    <a:gd name="T10" fmla="*/ 19 w 38"/>
                    <a:gd name="T11" fmla="*/ 8 h 53"/>
                    <a:gd name="T12" fmla="*/ 15 w 38"/>
                    <a:gd name="T13" fmla="*/ 8 h 53"/>
                    <a:gd name="T14" fmla="*/ 19 w 38"/>
                    <a:gd name="T15" fmla="*/ 8 h 53"/>
                    <a:gd name="T16" fmla="*/ 23 w 38"/>
                    <a:gd name="T17" fmla="*/ 8 h 53"/>
                    <a:gd name="T18" fmla="*/ 27 w 38"/>
                    <a:gd name="T19" fmla="*/ 12 h 53"/>
                    <a:gd name="T20" fmla="*/ 27 w 38"/>
                    <a:gd name="T21" fmla="*/ 16 h 53"/>
                    <a:gd name="T22" fmla="*/ 27 w 38"/>
                    <a:gd name="T23" fmla="*/ 20 h 53"/>
                    <a:gd name="T24" fmla="*/ 31 w 38"/>
                    <a:gd name="T25" fmla="*/ 20 h 53"/>
                    <a:gd name="T26" fmla="*/ 31 w 38"/>
                    <a:gd name="T27" fmla="*/ 24 h 53"/>
                    <a:gd name="T28" fmla="*/ 31 w 38"/>
                    <a:gd name="T29" fmla="*/ 28 h 53"/>
                    <a:gd name="T30" fmla="*/ 35 w 38"/>
                    <a:gd name="T31" fmla="*/ 28 h 53"/>
                    <a:gd name="T32" fmla="*/ 35 w 38"/>
                    <a:gd name="T33" fmla="*/ 32 h 53"/>
                    <a:gd name="T34" fmla="*/ 38 w 38"/>
                    <a:gd name="T35" fmla="*/ 36 h 53"/>
                    <a:gd name="T36" fmla="*/ 38 w 38"/>
                    <a:gd name="T37" fmla="*/ 40 h 53"/>
                    <a:gd name="T38" fmla="*/ 35 w 38"/>
                    <a:gd name="T39" fmla="*/ 40 h 53"/>
                    <a:gd name="T40" fmla="*/ 31 w 38"/>
                    <a:gd name="T41" fmla="*/ 40 h 53"/>
                    <a:gd name="T42" fmla="*/ 27 w 38"/>
                    <a:gd name="T43" fmla="*/ 44 h 53"/>
                    <a:gd name="T44" fmla="*/ 27 w 38"/>
                    <a:gd name="T45" fmla="*/ 49 h 53"/>
                    <a:gd name="T46" fmla="*/ 23 w 38"/>
                    <a:gd name="T47" fmla="*/ 49 h 53"/>
                    <a:gd name="T48" fmla="*/ 23 w 38"/>
                    <a:gd name="T49" fmla="*/ 53 h 53"/>
                    <a:gd name="T50" fmla="*/ 19 w 38"/>
                    <a:gd name="T51" fmla="*/ 53 h 53"/>
                    <a:gd name="T52" fmla="*/ 15 w 38"/>
                    <a:gd name="T53" fmla="*/ 53 h 53"/>
                    <a:gd name="T54" fmla="*/ 12 w 38"/>
                    <a:gd name="T55" fmla="*/ 53 h 53"/>
                    <a:gd name="T56" fmla="*/ 12 w 38"/>
                    <a:gd name="T57" fmla="*/ 49 h 53"/>
                    <a:gd name="T58" fmla="*/ 8 w 38"/>
                    <a:gd name="T59" fmla="*/ 49 h 53"/>
                    <a:gd name="T60" fmla="*/ 8 w 38"/>
                    <a:gd name="T61" fmla="*/ 44 h 53"/>
                    <a:gd name="T62" fmla="*/ 4 w 38"/>
                    <a:gd name="T63" fmla="*/ 44 h 53"/>
                    <a:gd name="T64" fmla="*/ 4 w 38"/>
                    <a:gd name="T65" fmla="*/ 40 h 53"/>
                    <a:gd name="T66" fmla="*/ 4 w 38"/>
                    <a:gd name="T67" fmla="*/ 36 h 53"/>
                    <a:gd name="T68" fmla="*/ 4 w 38"/>
                    <a:gd name="T69" fmla="*/ 32 h 53"/>
                    <a:gd name="T70" fmla="*/ 0 w 38"/>
                    <a:gd name="T71" fmla="*/ 32 h 53"/>
                    <a:gd name="T72" fmla="*/ 0 w 38"/>
                    <a:gd name="T73" fmla="*/ 28 h 53"/>
                    <a:gd name="T74" fmla="*/ 0 w 38"/>
                    <a:gd name="T75" fmla="*/ 24 h 53"/>
                    <a:gd name="T76" fmla="*/ 4 w 38"/>
                    <a:gd name="T77" fmla="*/ 24 h 53"/>
                    <a:gd name="T78" fmla="*/ 0 w 38"/>
                    <a:gd name="T79" fmla="*/ 24 h 53"/>
                    <a:gd name="T80" fmla="*/ 4 w 38"/>
                    <a:gd name="T81" fmla="*/ 20 h 53"/>
                    <a:gd name="T82" fmla="*/ 4 w 38"/>
                    <a:gd name="T83" fmla="*/ 16 h 53"/>
                    <a:gd name="T84" fmla="*/ 4 w 38"/>
                    <a:gd name="T85" fmla="*/ 12 h 53"/>
                    <a:gd name="T86" fmla="*/ 4 w 38"/>
                    <a:gd name="T87" fmla="*/ 8 h 53"/>
                    <a:gd name="T88" fmla="*/ 4 w 38"/>
                    <a:gd name="T89" fmla="*/ 4 h 53"/>
                    <a:gd name="T90" fmla="*/ 8 w 38"/>
                    <a:gd name="T91" fmla="*/ 4 h 53"/>
                    <a:gd name="T92" fmla="*/ 8 w 38"/>
                    <a:gd name="T93" fmla="*/ 0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38" h="53">
                      <a:moveTo>
                        <a:pt x="8" y="0"/>
                      </a:moveTo>
                      <a:lnTo>
                        <a:pt x="12" y="0"/>
                      </a:lnTo>
                      <a:lnTo>
                        <a:pt x="15" y="0"/>
                      </a:lnTo>
                      <a:lnTo>
                        <a:pt x="15" y="4"/>
                      </a:lnTo>
                      <a:lnTo>
                        <a:pt x="19" y="4"/>
                      </a:lnTo>
                      <a:lnTo>
                        <a:pt x="19" y="8"/>
                      </a:lnTo>
                      <a:lnTo>
                        <a:pt x="15" y="8"/>
                      </a:lnTo>
                      <a:lnTo>
                        <a:pt x="19" y="8"/>
                      </a:lnTo>
                      <a:lnTo>
                        <a:pt x="23" y="8"/>
                      </a:lnTo>
                      <a:lnTo>
                        <a:pt x="27" y="12"/>
                      </a:lnTo>
                      <a:lnTo>
                        <a:pt x="27" y="16"/>
                      </a:lnTo>
                      <a:lnTo>
                        <a:pt x="27" y="20"/>
                      </a:lnTo>
                      <a:lnTo>
                        <a:pt x="31" y="20"/>
                      </a:lnTo>
                      <a:lnTo>
                        <a:pt x="31" y="24"/>
                      </a:lnTo>
                      <a:lnTo>
                        <a:pt x="31" y="28"/>
                      </a:lnTo>
                      <a:lnTo>
                        <a:pt x="35" y="28"/>
                      </a:lnTo>
                      <a:lnTo>
                        <a:pt x="35" y="32"/>
                      </a:lnTo>
                      <a:lnTo>
                        <a:pt x="38" y="36"/>
                      </a:lnTo>
                      <a:lnTo>
                        <a:pt x="38" y="40"/>
                      </a:lnTo>
                      <a:lnTo>
                        <a:pt x="35" y="40"/>
                      </a:lnTo>
                      <a:lnTo>
                        <a:pt x="31" y="40"/>
                      </a:lnTo>
                      <a:lnTo>
                        <a:pt x="27" y="44"/>
                      </a:lnTo>
                      <a:lnTo>
                        <a:pt x="27" y="49"/>
                      </a:lnTo>
                      <a:lnTo>
                        <a:pt x="23" y="49"/>
                      </a:lnTo>
                      <a:lnTo>
                        <a:pt x="23" y="53"/>
                      </a:lnTo>
                      <a:lnTo>
                        <a:pt x="19" y="53"/>
                      </a:lnTo>
                      <a:lnTo>
                        <a:pt x="15" y="53"/>
                      </a:lnTo>
                      <a:lnTo>
                        <a:pt x="12" y="53"/>
                      </a:lnTo>
                      <a:lnTo>
                        <a:pt x="12" y="49"/>
                      </a:lnTo>
                      <a:lnTo>
                        <a:pt x="8" y="49"/>
                      </a:lnTo>
                      <a:lnTo>
                        <a:pt x="8" y="44"/>
                      </a:lnTo>
                      <a:lnTo>
                        <a:pt x="4" y="44"/>
                      </a:lnTo>
                      <a:lnTo>
                        <a:pt x="4" y="40"/>
                      </a:lnTo>
                      <a:lnTo>
                        <a:pt x="4" y="36"/>
                      </a:lnTo>
                      <a:lnTo>
                        <a:pt x="4" y="32"/>
                      </a:lnTo>
                      <a:lnTo>
                        <a:pt x="0" y="32"/>
                      </a:lnTo>
                      <a:lnTo>
                        <a:pt x="0" y="28"/>
                      </a:lnTo>
                      <a:lnTo>
                        <a:pt x="0" y="24"/>
                      </a:lnTo>
                      <a:lnTo>
                        <a:pt x="4" y="24"/>
                      </a:lnTo>
                      <a:lnTo>
                        <a:pt x="0" y="24"/>
                      </a:lnTo>
                      <a:lnTo>
                        <a:pt x="4" y="20"/>
                      </a:lnTo>
                      <a:lnTo>
                        <a:pt x="4" y="16"/>
                      </a:lnTo>
                      <a:lnTo>
                        <a:pt x="4" y="12"/>
                      </a:lnTo>
                      <a:lnTo>
                        <a:pt x="4" y="8"/>
                      </a:lnTo>
                      <a:lnTo>
                        <a:pt x="4" y="4"/>
                      </a:lnTo>
                      <a:lnTo>
                        <a:pt x="8" y="4"/>
                      </a:lnTo>
                      <a:lnTo>
                        <a:pt x="8" y="0"/>
                      </a:lnTo>
                      <a:close/>
                    </a:path>
                  </a:pathLst>
                </a:custGeom>
                <a:noFill/>
                <a:ln w="3175">
                  <a:solidFill>
                    <a:sysClr val="window" lastClr="FFFFFF">
                      <a:lumMod val="65000"/>
                    </a:sysClr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s-PE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937" name="Freeform 128">
                  <a:extLst>
                    <a:ext uri="{FF2B5EF4-FFF2-40B4-BE49-F238E27FC236}">
                      <a16:creationId xmlns:a16="http://schemas.microsoft.com/office/drawing/2014/main" id="{44570225-2D13-4079-98A6-98366FBDCCC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84" y="1295"/>
                  <a:ext cx="57" cy="52"/>
                </a:xfrm>
                <a:custGeom>
                  <a:avLst/>
                  <a:gdLst>
                    <a:gd name="T0" fmla="*/ 0 w 57"/>
                    <a:gd name="T1" fmla="*/ 8 h 53"/>
                    <a:gd name="T2" fmla="*/ 4 w 57"/>
                    <a:gd name="T3" fmla="*/ 8 h 53"/>
                    <a:gd name="T4" fmla="*/ 4 w 57"/>
                    <a:gd name="T5" fmla="*/ 4 h 53"/>
                    <a:gd name="T6" fmla="*/ 4 w 57"/>
                    <a:gd name="T7" fmla="*/ 0 h 53"/>
                    <a:gd name="T8" fmla="*/ 8 w 57"/>
                    <a:gd name="T9" fmla="*/ 0 h 53"/>
                    <a:gd name="T10" fmla="*/ 8 w 57"/>
                    <a:gd name="T11" fmla="*/ 4 h 53"/>
                    <a:gd name="T12" fmla="*/ 11 w 57"/>
                    <a:gd name="T13" fmla="*/ 0 h 53"/>
                    <a:gd name="T14" fmla="*/ 11 w 57"/>
                    <a:gd name="T15" fmla="*/ 4 h 53"/>
                    <a:gd name="T16" fmla="*/ 15 w 57"/>
                    <a:gd name="T17" fmla="*/ 4 h 53"/>
                    <a:gd name="T18" fmla="*/ 19 w 57"/>
                    <a:gd name="T19" fmla="*/ 4 h 53"/>
                    <a:gd name="T20" fmla="*/ 23 w 57"/>
                    <a:gd name="T21" fmla="*/ 4 h 53"/>
                    <a:gd name="T22" fmla="*/ 23 w 57"/>
                    <a:gd name="T23" fmla="*/ 8 h 53"/>
                    <a:gd name="T24" fmla="*/ 27 w 57"/>
                    <a:gd name="T25" fmla="*/ 8 h 53"/>
                    <a:gd name="T26" fmla="*/ 27 w 57"/>
                    <a:gd name="T27" fmla="*/ 12 h 53"/>
                    <a:gd name="T28" fmla="*/ 23 w 57"/>
                    <a:gd name="T29" fmla="*/ 12 h 53"/>
                    <a:gd name="T30" fmla="*/ 23 w 57"/>
                    <a:gd name="T31" fmla="*/ 16 h 53"/>
                    <a:gd name="T32" fmla="*/ 27 w 57"/>
                    <a:gd name="T33" fmla="*/ 16 h 53"/>
                    <a:gd name="T34" fmla="*/ 31 w 57"/>
                    <a:gd name="T35" fmla="*/ 16 h 53"/>
                    <a:gd name="T36" fmla="*/ 31 w 57"/>
                    <a:gd name="T37" fmla="*/ 20 h 53"/>
                    <a:gd name="T38" fmla="*/ 34 w 57"/>
                    <a:gd name="T39" fmla="*/ 20 h 53"/>
                    <a:gd name="T40" fmla="*/ 38 w 57"/>
                    <a:gd name="T41" fmla="*/ 20 h 53"/>
                    <a:gd name="T42" fmla="*/ 42 w 57"/>
                    <a:gd name="T43" fmla="*/ 20 h 53"/>
                    <a:gd name="T44" fmla="*/ 46 w 57"/>
                    <a:gd name="T45" fmla="*/ 20 h 53"/>
                    <a:gd name="T46" fmla="*/ 46 w 57"/>
                    <a:gd name="T47" fmla="*/ 24 h 53"/>
                    <a:gd name="T48" fmla="*/ 50 w 57"/>
                    <a:gd name="T49" fmla="*/ 24 h 53"/>
                    <a:gd name="T50" fmla="*/ 50 w 57"/>
                    <a:gd name="T51" fmla="*/ 28 h 53"/>
                    <a:gd name="T52" fmla="*/ 50 w 57"/>
                    <a:gd name="T53" fmla="*/ 32 h 53"/>
                    <a:gd name="T54" fmla="*/ 54 w 57"/>
                    <a:gd name="T55" fmla="*/ 32 h 53"/>
                    <a:gd name="T56" fmla="*/ 54 w 57"/>
                    <a:gd name="T57" fmla="*/ 37 h 53"/>
                    <a:gd name="T58" fmla="*/ 57 w 57"/>
                    <a:gd name="T59" fmla="*/ 37 h 53"/>
                    <a:gd name="T60" fmla="*/ 57 w 57"/>
                    <a:gd name="T61" fmla="*/ 41 h 53"/>
                    <a:gd name="T62" fmla="*/ 57 w 57"/>
                    <a:gd name="T63" fmla="*/ 45 h 53"/>
                    <a:gd name="T64" fmla="*/ 54 w 57"/>
                    <a:gd name="T65" fmla="*/ 45 h 53"/>
                    <a:gd name="T66" fmla="*/ 50 w 57"/>
                    <a:gd name="T67" fmla="*/ 45 h 53"/>
                    <a:gd name="T68" fmla="*/ 50 w 57"/>
                    <a:gd name="T69" fmla="*/ 41 h 53"/>
                    <a:gd name="T70" fmla="*/ 46 w 57"/>
                    <a:gd name="T71" fmla="*/ 41 h 53"/>
                    <a:gd name="T72" fmla="*/ 42 w 57"/>
                    <a:gd name="T73" fmla="*/ 41 h 53"/>
                    <a:gd name="T74" fmla="*/ 42 w 57"/>
                    <a:gd name="T75" fmla="*/ 45 h 53"/>
                    <a:gd name="T76" fmla="*/ 42 w 57"/>
                    <a:gd name="T77" fmla="*/ 41 h 53"/>
                    <a:gd name="T78" fmla="*/ 42 w 57"/>
                    <a:gd name="T79" fmla="*/ 45 h 53"/>
                    <a:gd name="T80" fmla="*/ 38 w 57"/>
                    <a:gd name="T81" fmla="*/ 45 h 53"/>
                    <a:gd name="T82" fmla="*/ 38 w 57"/>
                    <a:gd name="T83" fmla="*/ 49 h 53"/>
                    <a:gd name="T84" fmla="*/ 34 w 57"/>
                    <a:gd name="T85" fmla="*/ 53 h 53"/>
                    <a:gd name="T86" fmla="*/ 31 w 57"/>
                    <a:gd name="T87" fmla="*/ 53 h 53"/>
                    <a:gd name="T88" fmla="*/ 27 w 57"/>
                    <a:gd name="T89" fmla="*/ 53 h 53"/>
                    <a:gd name="T90" fmla="*/ 23 w 57"/>
                    <a:gd name="T91" fmla="*/ 53 h 53"/>
                    <a:gd name="T92" fmla="*/ 19 w 57"/>
                    <a:gd name="T93" fmla="*/ 53 h 53"/>
                    <a:gd name="T94" fmla="*/ 15 w 57"/>
                    <a:gd name="T95" fmla="*/ 53 h 53"/>
                    <a:gd name="T96" fmla="*/ 11 w 57"/>
                    <a:gd name="T97" fmla="*/ 53 h 53"/>
                    <a:gd name="T98" fmla="*/ 11 w 57"/>
                    <a:gd name="T99" fmla="*/ 49 h 53"/>
                    <a:gd name="T100" fmla="*/ 11 w 57"/>
                    <a:gd name="T101" fmla="*/ 45 h 53"/>
                    <a:gd name="T102" fmla="*/ 11 w 57"/>
                    <a:gd name="T103" fmla="*/ 41 h 53"/>
                    <a:gd name="T104" fmla="*/ 11 w 57"/>
                    <a:gd name="T105" fmla="*/ 37 h 53"/>
                    <a:gd name="T106" fmla="*/ 11 w 57"/>
                    <a:gd name="T107" fmla="*/ 32 h 53"/>
                    <a:gd name="T108" fmla="*/ 11 w 57"/>
                    <a:gd name="T109" fmla="*/ 28 h 53"/>
                    <a:gd name="T110" fmla="*/ 8 w 57"/>
                    <a:gd name="T111" fmla="*/ 28 h 53"/>
                    <a:gd name="T112" fmla="*/ 4 w 57"/>
                    <a:gd name="T113" fmla="*/ 28 h 53"/>
                    <a:gd name="T114" fmla="*/ 4 w 57"/>
                    <a:gd name="T115" fmla="*/ 24 h 53"/>
                    <a:gd name="T116" fmla="*/ 4 w 57"/>
                    <a:gd name="T117" fmla="*/ 20 h 53"/>
                    <a:gd name="T118" fmla="*/ 4 w 57"/>
                    <a:gd name="T119" fmla="*/ 16 h 53"/>
                    <a:gd name="T120" fmla="*/ 4 w 57"/>
                    <a:gd name="T121" fmla="*/ 12 h 53"/>
                    <a:gd name="T122" fmla="*/ 0 w 57"/>
                    <a:gd name="T123" fmla="*/ 12 h 53"/>
                    <a:gd name="T124" fmla="*/ 0 w 57"/>
                    <a:gd name="T125" fmla="*/ 8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57" h="53">
                      <a:moveTo>
                        <a:pt x="0" y="8"/>
                      </a:moveTo>
                      <a:lnTo>
                        <a:pt x="4" y="8"/>
                      </a:lnTo>
                      <a:lnTo>
                        <a:pt x="4" y="4"/>
                      </a:lnTo>
                      <a:lnTo>
                        <a:pt x="4" y="0"/>
                      </a:lnTo>
                      <a:lnTo>
                        <a:pt x="8" y="0"/>
                      </a:lnTo>
                      <a:lnTo>
                        <a:pt x="8" y="4"/>
                      </a:lnTo>
                      <a:lnTo>
                        <a:pt x="11" y="0"/>
                      </a:lnTo>
                      <a:lnTo>
                        <a:pt x="11" y="4"/>
                      </a:lnTo>
                      <a:lnTo>
                        <a:pt x="15" y="4"/>
                      </a:lnTo>
                      <a:lnTo>
                        <a:pt x="19" y="4"/>
                      </a:lnTo>
                      <a:lnTo>
                        <a:pt x="23" y="4"/>
                      </a:lnTo>
                      <a:lnTo>
                        <a:pt x="23" y="8"/>
                      </a:lnTo>
                      <a:lnTo>
                        <a:pt x="27" y="8"/>
                      </a:lnTo>
                      <a:lnTo>
                        <a:pt x="27" y="12"/>
                      </a:lnTo>
                      <a:lnTo>
                        <a:pt x="23" y="12"/>
                      </a:lnTo>
                      <a:lnTo>
                        <a:pt x="23" y="16"/>
                      </a:lnTo>
                      <a:lnTo>
                        <a:pt x="27" y="16"/>
                      </a:lnTo>
                      <a:lnTo>
                        <a:pt x="31" y="16"/>
                      </a:lnTo>
                      <a:lnTo>
                        <a:pt x="31" y="20"/>
                      </a:lnTo>
                      <a:lnTo>
                        <a:pt x="34" y="20"/>
                      </a:lnTo>
                      <a:lnTo>
                        <a:pt x="38" y="20"/>
                      </a:lnTo>
                      <a:lnTo>
                        <a:pt x="42" y="20"/>
                      </a:lnTo>
                      <a:lnTo>
                        <a:pt x="46" y="20"/>
                      </a:lnTo>
                      <a:lnTo>
                        <a:pt x="46" y="24"/>
                      </a:lnTo>
                      <a:lnTo>
                        <a:pt x="50" y="24"/>
                      </a:lnTo>
                      <a:lnTo>
                        <a:pt x="50" y="28"/>
                      </a:lnTo>
                      <a:lnTo>
                        <a:pt x="50" y="32"/>
                      </a:lnTo>
                      <a:lnTo>
                        <a:pt x="54" y="32"/>
                      </a:lnTo>
                      <a:lnTo>
                        <a:pt x="54" y="37"/>
                      </a:lnTo>
                      <a:lnTo>
                        <a:pt x="57" y="37"/>
                      </a:lnTo>
                      <a:lnTo>
                        <a:pt x="57" y="41"/>
                      </a:lnTo>
                      <a:lnTo>
                        <a:pt x="57" y="45"/>
                      </a:lnTo>
                      <a:lnTo>
                        <a:pt x="54" y="45"/>
                      </a:lnTo>
                      <a:lnTo>
                        <a:pt x="50" y="45"/>
                      </a:lnTo>
                      <a:lnTo>
                        <a:pt x="50" y="41"/>
                      </a:lnTo>
                      <a:lnTo>
                        <a:pt x="46" y="41"/>
                      </a:lnTo>
                      <a:lnTo>
                        <a:pt x="42" y="41"/>
                      </a:lnTo>
                      <a:lnTo>
                        <a:pt x="42" y="45"/>
                      </a:lnTo>
                      <a:lnTo>
                        <a:pt x="42" y="41"/>
                      </a:lnTo>
                      <a:lnTo>
                        <a:pt x="42" y="45"/>
                      </a:lnTo>
                      <a:lnTo>
                        <a:pt x="38" y="45"/>
                      </a:lnTo>
                      <a:lnTo>
                        <a:pt x="38" y="49"/>
                      </a:lnTo>
                      <a:lnTo>
                        <a:pt x="34" y="53"/>
                      </a:lnTo>
                      <a:lnTo>
                        <a:pt x="31" y="53"/>
                      </a:lnTo>
                      <a:lnTo>
                        <a:pt x="27" y="53"/>
                      </a:lnTo>
                      <a:lnTo>
                        <a:pt x="23" y="53"/>
                      </a:lnTo>
                      <a:lnTo>
                        <a:pt x="19" y="53"/>
                      </a:lnTo>
                      <a:lnTo>
                        <a:pt x="15" y="53"/>
                      </a:lnTo>
                      <a:lnTo>
                        <a:pt x="11" y="53"/>
                      </a:lnTo>
                      <a:lnTo>
                        <a:pt x="11" y="49"/>
                      </a:lnTo>
                      <a:lnTo>
                        <a:pt x="11" y="45"/>
                      </a:lnTo>
                      <a:lnTo>
                        <a:pt x="11" y="41"/>
                      </a:lnTo>
                      <a:lnTo>
                        <a:pt x="11" y="37"/>
                      </a:lnTo>
                      <a:lnTo>
                        <a:pt x="11" y="32"/>
                      </a:lnTo>
                      <a:lnTo>
                        <a:pt x="11" y="28"/>
                      </a:lnTo>
                      <a:lnTo>
                        <a:pt x="8" y="28"/>
                      </a:lnTo>
                      <a:lnTo>
                        <a:pt x="4" y="28"/>
                      </a:lnTo>
                      <a:lnTo>
                        <a:pt x="4" y="24"/>
                      </a:lnTo>
                      <a:lnTo>
                        <a:pt x="4" y="20"/>
                      </a:lnTo>
                      <a:lnTo>
                        <a:pt x="4" y="16"/>
                      </a:lnTo>
                      <a:lnTo>
                        <a:pt x="4" y="12"/>
                      </a:lnTo>
                      <a:lnTo>
                        <a:pt x="0" y="12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noFill/>
                <a:ln w="3175">
                  <a:solidFill>
                    <a:sysClr val="window" lastClr="FFFFFF">
                      <a:lumMod val="65000"/>
                    </a:sysClr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s-PE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938" name="Freeform 129">
                  <a:extLst>
                    <a:ext uri="{FF2B5EF4-FFF2-40B4-BE49-F238E27FC236}">
                      <a16:creationId xmlns:a16="http://schemas.microsoft.com/office/drawing/2014/main" id="{03B14454-C1DC-9C01-7268-CCEEBF60658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92" y="1295"/>
                  <a:ext cx="332" cy="226"/>
                </a:xfrm>
                <a:custGeom>
                  <a:avLst/>
                  <a:gdLst>
                    <a:gd name="T0" fmla="*/ 330 w 334"/>
                    <a:gd name="T1" fmla="*/ 8 h 227"/>
                    <a:gd name="T2" fmla="*/ 330 w 334"/>
                    <a:gd name="T3" fmla="*/ 20 h 227"/>
                    <a:gd name="T4" fmla="*/ 318 w 334"/>
                    <a:gd name="T5" fmla="*/ 28 h 227"/>
                    <a:gd name="T6" fmla="*/ 314 w 334"/>
                    <a:gd name="T7" fmla="*/ 37 h 227"/>
                    <a:gd name="T8" fmla="*/ 303 w 334"/>
                    <a:gd name="T9" fmla="*/ 45 h 227"/>
                    <a:gd name="T10" fmla="*/ 295 w 334"/>
                    <a:gd name="T11" fmla="*/ 61 h 227"/>
                    <a:gd name="T12" fmla="*/ 291 w 334"/>
                    <a:gd name="T13" fmla="*/ 73 h 227"/>
                    <a:gd name="T14" fmla="*/ 284 w 334"/>
                    <a:gd name="T15" fmla="*/ 89 h 227"/>
                    <a:gd name="T16" fmla="*/ 272 w 334"/>
                    <a:gd name="T17" fmla="*/ 101 h 227"/>
                    <a:gd name="T18" fmla="*/ 265 w 334"/>
                    <a:gd name="T19" fmla="*/ 113 h 227"/>
                    <a:gd name="T20" fmla="*/ 261 w 334"/>
                    <a:gd name="T21" fmla="*/ 130 h 227"/>
                    <a:gd name="T22" fmla="*/ 249 w 334"/>
                    <a:gd name="T23" fmla="*/ 126 h 227"/>
                    <a:gd name="T24" fmla="*/ 242 w 334"/>
                    <a:gd name="T25" fmla="*/ 113 h 227"/>
                    <a:gd name="T26" fmla="*/ 234 w 334"/>
                    <a:gd name="T27" fmla="*/ 101 h 227"/>
                    <a:gd name="T28" fmla="*/ 219 w 334"/>
                    <a:gd name="T29" fmla="*/ 105 h 227"/>
                    <a:gd name="T30" fmla="*/ 207 w 334"/>
                    <a:gd name="T31" fmla="*/ 117 h 227"/>
                    <a:gd name="T32" fmla="*/ 199 w 334"/>
                    <a:gd name="T33" fmla="*/ 130 h 227"/>
                    <a:gd name="T34" fmla="*/ 188 w 334"/>
                    <a:gd name="T35" fmla="*/ 138 h 227"/>
                    <a:gd name="T36" fmla="*/ 184 w 334"/>
                    <a:gd name="T37" fmla="*/ 154 h 227"/>
                    <a:gd name="T38" fmla="*/ 176 w 334"/>
                    <a:gd name="T39" fmla="*/ 170 h 227"/>
                    <a:gd name="T40" fmla="*/ 165 w 334"/>
                    <a:gd name="T41" fmla="*/ 178 h 227"/>
                    <a:gd name="T42" fmla="*/ 153 w 334"/>
                    <a:gd name="T43" fmla="*/ 190 h 227"/>
                    <a:gd name="T44" fmla="*/ 134 w 334"/>
                    <a:gd name="T45" fmla="*/ 202 h 227"/>
                    <a:gd name="T46" fmla="*/ 119 w 334"/>
                    <a:gd name="T47" fmla="*/ 211 h 227"/>
                    <a:gd name="T48" fmla="*/ 104 w 334"/>
                    <a:gd name="T49" fmla="*/ 219 h 227"/>
                    <a:gd name="T50" fmla="*/ 84 w 334"/>
                    <a:gd name="T51" fmla="*/ 219 h 227"/>
                    <a:gd name="T52" fmla="*/ 69 w 334"/>
                    <a:gd name="T53" fmla="*/ 223 h 227"/>
                    <a:gd name="T54" fmla="*/ 50 w 334"/>
                    <a:gd name="T55" fmla="*/ 223 h 227"/>
                    <a:gd name="T56" fmla="*/ 38 w 334"/>
                    <a:gd name="T57" fmla="*/ 223 h 227"/>
                    <a:gd name="T58" fmla="*/ 19 w 334"/>
                    <a:gd name="T59" fmla="*/ 223 h 227"/>
                    <a:gd name="T60" fmla="*/ 4 w 334"/>
                    <a:gd name="T61" fmla="*/ 227 h 227"/>
                    <a:gd name="T62" fmla="*/ 8 w 334"/>
                    <a:gd name="T63" fmla="*/ 215 h 227"/>
                    <a:gd name="T64" fmla="*/ 15 w 334"/>
                    <a:gd name="T65" fmla="*/ 202 h 227"/>
                    <a:gd name="T66" fmla="*/ 27 w 334"/>
                    <a:gd name="T67" fmla="*/ 190 h 227"/>
                    <a:gd name="T68" fmla="*/ 42 w 334"/>
                    <a:gd name="T69" fmla="*/ 170 h 227"/>
                    <a:gd name="T70" fmla="*/ 46 w 334"/>
                    <a:gd name="T71" fmla="*/ 154 h 227"/>
                    <a:gd name="T72" fmla="*/ 61 w 334"/>
                    <a:gd name="T73" fmla="*/ 142 h 227"/>
                    <a:gd name="T74" fmla="*/ 69 w 334"/>
                    <a:gd name="T75" fmla="*/ 130 h 227"/>
                    <a:gd name="T76" fmla="*/ 81 w 334"/>
                    <a:gd name="T77" fmla="*/ 122 h 227"/>
                    <a:gd name="T78" fmla="*/ 88 w 334"/>
                    <a:gd name="T79" fmla="*/ 117 h 227"/>
                    <a:gd name="T80" fmla="*/ 107 w 334"/>
                    <a:gd name="T81" fmla="*/ 117 h 227"/>
                    <a:gd name="T82" fmla="*/ 119 w 334"/>
                    <a:gd name="T83" fmla="*/ 109 h 227"/>
                    <a:gd name="T84" fmla="*/ 127 w 334"/>
                    <a:gd name="T85" fmla="*/ 93 h 227"/>
                    <a:gd name="T86" fmla="*/ 138 w 334"/>
                    <a:gd name="T87" fmla="*/ 85 h 227"/>
                    <a:gd name="T88" fmla="*/ 153 w 334"/>
                    <a:gd name="T89" fmla="*/ 89 h 227"/>
                    <a:gd name="T90" fmla="*/ 169 w 334"/>
                    <a:gd name="T91" fmla="*/ 85 h 227"/>
                    <a:gd name="T92" fmla="*/ 184 w 334"/>
                    <a:gd name="T93" fmla="*/ 81 h 227"/>
                    <a:gd name="T94" fmla="*/ 199 w 334"/>
                    <a:gd name="T95" fmla="*/ 73 h 227"/>
                    <a:gd name="T96" fmla="*/ 215 w 334"/>
                    <a:gd name="T97" fmla="*/ 65 h 227"/>
                    <a:gd name="T98" fmla="*/ 226 w 334"/>
                    <a:gd name="T99" fmla="*/ 53 h 227"/>
                    <a:gd name="T100" fmla="*/ 242 w 334"/>
                    <a:gd name="T101" fmla="*/ 41 h 227"/>
                    <a:gd name="T102" fmla="*/ 257 w 334"/>
                    <a:gd name="T103" fmla="*/ 32 h 227"/>
                    <a:gd name="T104" fmla="*/ 272 w 334"/>
                    <a:gd name="T105" fmla="*/ 28 h 227"/>
                    <a:gd name="T106" fmla="*/ 280 w 334"/>
                    <a:gd name="T107" fmla="*/ 16 h 227"/>
                    <a:gd name="T108" fmla="*/ 295 w 334"/>
                    <a:gd name="T109" fmla="*/ 12 h 227"/>
                    <a:gd name="T110" fmla="*/ 311 w 334"/>
                    <a:gd name="T111" fmla="*/ 8 h 2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334" h="227">
                      <a:moveTo>
                        <a:pt x="318" y="0"/>
                      </a:moveTo>
                      <a:lnTo>
                        <a:pt x="322" y="4"/>
                      </a:lnTo>
                      <a:lnTo>
                        <a:pt x="326" y="4"/>
                      </a:lnTo>
                      <a:lnTo>
                        <a:pt x="326" y="8"/>
                      </a:lnTo>
                      <a:lnTo>
                        <a:pt x="330" y="8"/>
                      </a:lnTo>
                      <a:lnTo>
                        <a:pt x="330" y="12"/>
                      </a:lnTo>
                      <a:lnTo>
                        <a:pt x="334" y="12"/>
                      </a:lnTo>
                      <a:lnTo>
                        <a:pt x="334" y="16"/>
                      </a:lnTo>
                      <a:lnTo>
                        <a:pt x="330" y="16"/>
                      </a:lnTo>
                      <a:lnTo>
                        <a:pt x="330" y="20"/>
                      </a:lnTo>
                      <a:lnTo>
                        <a:pt x="326" y="20"/>
                      </a:lnTo>
                      <a:lnTo>
                        <a:pt x="326" y="24"/>
                      </a:lnTo>
                      <a:lnTo>
                        <a:pt x="326" y="28"/>
                      </a:lnTo>
                      <a:lnTo>
                        <a:pt x="322" y="28"/>
                      </a:lnTo>
                      <a:lnTo>
                        <a:pt x="318" y="28"/>
                      </a:lnTo>
                      <a:lnTo>
                        <a:pt x="322" y="28"/>
                      </a:lnTo>
                      <a:lnTo>
                        <a:pt x="322" y="32"/>
                      </a:lnTo>
                      <a:lnTo>
                        <a:pt x="318" y="32"/>
                      </a:lnTo>
                      <a:lnTo>
                        <a:pt x="318" y="37"/>
                      </a:lnTo>
                      <a:lnTo>
                        <a:pt x="314" y="37"/>
                      </a:lnTo>
                      <a:lnTo>
                        <a:pt x="314" y="41"/>
                      </a:lnTo>
                      <a:lnTo>
                        <a:pt x="311" y="41"/>
                      </a:lnTo>
                      <a:lnTo>
                        <a:pt x="311" y="45"/>
                      </a:lnTo>
                      <a:lnTo>
                        <a:pt x="307" y="45"/>
                      </a:lnTo>
                      <a:lnTo>
                        <a:pt x="303" y="45"/>
                      </a:lnTo>
                      <a:lnTo>
                        <a:pt x="303" y="49"/>
                      </a:lnTo>
                      <a:lnTo>
                        <a:pt x="299" y="49"/>
                      </a:lnTo>
                      <a:lnTo>
                        <a:pt x="299" y="53"/>
                      </a:lnTo>
                      <a:lnTo>
                        <a:pt x="299" y="57"/>
                      </a:lnTo>
                      <a:lnTo>
                        <a:pt x="295" y="61"/>
                      </a:lnTo>
                      <a:lnTo>
                        <a:pt x="295" y="65"/>
                      </a:lnTo>
                      <a:lnTo>
                        <a:pt x="299" y="65"/>
                      </a:lnTo>
                      <a:lnTo>
                        <a:pt x="299" y="69"/>
                      </a:lnTo>
                      <a:lnTo>
                        <a:pt x="295" y="69"/>
                      </a:lnTo>
                      <a:lnTo>
                        <a:pt x="291" y="73"/>
                      </a:lnTo>
                      <a:lnTo>
                        <a:pt x="291" y="77"/>
                      </a:lnTo>
                      <a:lnTo>
                        <a:pt x="291" y="81"/>
                      </a:lnTo>
                      <a:lnTo>
                        <a:pt x="288" y="85"/>
                      </a:lnTo>
                      <a:lnTo>
                        <a:pt x="288" y="89"/>
                      </a:lnTo>
                      <a:lnTo>
                        <a:pt x="284" y="89"/>
                      </a:lnTo>
                      <a:lnTo>
                        <a:pt x="284" y="93"/>
                      </a:lnTo>
                      <a:lnTo>
                        <a:pt x="280" y="93"/>
                      </a:lnTo>
                      <a:lnTo>
                        <a:pt x="276" y="93"/>
                      </a:lnTo>
                      <a:lnTo>
                        <a:pt x="276" y="97"/>
                      </a:lnTo>
                      <a:lnTo>
                        <a:pt x="272" y="101"/>
                      </a:lnTo>
                      <a:lnTo>
                        <a:pt x="268" y="101"/>
                      </a:lnTo>
                      <a:lnTo>
                        <a:pt x="268" y="105"/>
                      </a:lnTo>
                      <a:lnTo>
                        <a:pt x="265" y="105"/>
                      </a:lnTo>
                      <a:lnTo>
                        <a:pt x="265" y="109"/>
                      </a:lnTo>
                      <a:lnTo>
                        <a:pt x="265" y="113"/>
                      </a:lnTo>
                      <a:lnTo>
                        <a:pt x="265" y="117"/>
                      </a:lnTo>
                      <a:lnTo>
                        <a:pt x="265" y="122"/>
                      </a:lnTo>
                      <a:lnTo>
                        <a:pt x="265" y="126"/>
                      </a:lnTo>
                      <a:lnTo>
                        <a:pt x="265" y="130"/>
                      </a:lnTo>
                      <a:lnTo>
                        <a:pt x="261" y="130"/>
                      </a:lnTo>
                      <a:lnTo>
                        <a:pt x="257" y="130"/>
                      </a:lnTo>
                      <a:lnTo>
                        <a:pt x="253" y="134"/>
                      </a:lnTo>
                      <a:lnTo>
                        <a:pt x="253" y="130"/>
                      </a:lnTo>
                      <a:lnTo>
                        <a:pt x="253" y="126"/>
                      </a:lnTo>
                      <a:lnTo>
                        <a:pt x="249" y="126"/>
                      </a:lnTo>
                      <a:lnTo>
                        <a:pt x="249" y="122"/>
                      </a:lnTo>
                      <a:lnTo>
                        <a:pt x="245" y="122"/>
                      </a:lnTo>
                      <a:lnTo>
                        <a:pt x="245" y="117"/>
                      </a:lnTo>
                      <a:lnTo>
                        <a:pt x="242" y="117"/>
                      </a:lnTo>
                      <a:lnTo>
                        <a:pt x="242" y="113"/>
                      </a:lnTo>
                      <a:lnTo>
                        <a:pt x="242" y="109"/>
                      </a:lnTo>
                      <a:lnTo>
                        <a:pt x="242" y="105"/>
                      </a:lnTo>
                      <a:lnTo>
                        <a:pt x="242" y="101"/>
                      </a:lnTo>
                      <a:lnTo>
                        <a:pt x="238" y="101"/>
                      </a:lnTo>
                      <a:lnTo>
                        <a:pt x="234" y="101"/>
                      </a:lnTo>
                      <a:lnTo>
                        <a:pt x="230" y="101"/>
                      </a:lnTo>
                      <a:lnTo>
                        <a:pt x="226" y="101"/>
                      </a:lnTo>
                      <a:lnTo>
                        <a:pt x="222" y="101"/>
                      </a:lnTo>
                      <a:lnTo>
                        <a:pt x="219" y="101"/>
                      </a:lnTo>
                      <a:lnTo>
                        <a:pt x="219" y="105"/>
                      </a:lnTo>
                      <a:lnTo>
                        <a:pt x="215" y="105"/>
                      </a:lnTo>
                      <a:lnTo>
                        <a:pt x="215" y="109"/>
                      </a:lnTo>
                      <a:lnTo>
                        <a:pt x="211" y="109"/>
                      </a:lnTo>
                      <a:lnTo>
                        <a:pt x="211" y="113"/>
                      </a:lnTo>
                      <a:lnTo>
                        <a:pt x="207" y="117"/>
                      </a:lnTo>
                      <a:lnTo>
                        <a:pt x="207" y="122"/>
                      </a:lnTo>
                      <a:lnTo>
                        <a:pt x="207" y="126"/>
                      </a:lnTo>
                      <a:lnTo>
                        <a:pt x="207" y="130"/>
                      </a:lnTo>
                      <a:lnTo>
                        <a:pt x="203" y="130"/>
                      </a:lnTo>
                      <a:lnTo>
                        <a:pt x="199" y="130"/>
                      </a:lnTo>
                      <a:lnTo>
                        <a:pt x="196" y="130"/>
                      </a:lnTo>
                      <a:lnTo>
                        <a:pt x="196" y="134"/>
                      </a:lnTo>
                      <a:lnTo>
                        <a:pt x="192" y="134"/>
                      </a:lnTo>
                      <a:lnTo>
                        <a:pt x="188" y="134"/>
                      </a:lnTo>
                      <a:lnTo>
                        <a:pt x="188" y="138"/>
                      </a:lnTo>
                      <a:lnTo>
                        <a:pt x="188" y="142"/>
                      </a:lnTo>
                      <a:lnTo>
                        <a:pt x="184" y="142"/>
                      </a:lnTo>
                      <a:lnTo>
                        <a:pt x="184" y="146"/>
                      </a:lnTo>
                      <a:lnTo>
                        <a:pt x="184" y="150"/>
                      </a:lnTo>
                      <a:lnTo>
                        <a:pt x="184" y="154"/>
                      </a:lnTo>
                      <a:lnTo>
                        <a:pt x="180" y="154"/>
                      </a:lnTo>
                      <a:lnTo>
                        <a:pt x="180" y="158"/>
                      </a:lnTo>
                      <a:lnTo>
                        <a:pt x="180" y="162"/>
                      </a:lnTo>
                      <a:lnTo>
                        <a:pt x="176" y="166"/>
                      </a:lnTo>
                      <a:lnTo>
                        <a:pt x="176" y="170"/>
                      </a:lnTo>
                      <a:lnTo>
                        <a:pt x="173" y="170"/>
                      </a:lnTo>
                      <a:lnTo>
                        <a:pt x="173" y="174"/>
                      </a:lnTo>
                      <a:lnTo>
                        <a:pt x="169" y="174"/>
                      </a:lnTo>
                      <a:lnTo>
                        <a:pt x="169" y="178"/>
                      </a:lnTo>
                      <a:lnTo>
                        <a:pt x="165" y="178"/>
                      </a:lnTo>
                      <a:lnTo>
                        <a:pt x="161" y="182"/>
                      </a:lnTo>
                      <a:lnTo>
                        <a:pt x="161" y="186"/>
                      </a:lnTo>
                      <a:lnTo>
                        <a:pt x="157" y="186"/>
                      </a:lnTo>
                      <a:lnTo>
                        <a:pt x="157" y="190"/>
                      </a:lnTo>
                      <a:lnTo>
                        <a:pt x="153" y="190"/>
                      </a:lnTo>
                      <a:lnTo>
                        <a:pt x="150" y="194"/>
                      </a:lnTo>
                      <a:lnTo>
                        <a:pt x="146" y="194"/>
                      </a:lnTo>
                      <a:lnTo>
                        <a:pt x="142" y="198"/>
                      </a:lnTo>
                      <a:lnTo>
                        <a:pt x="138" y="202"/>
                      </a:lnTo>
                      <a:lnTo>
                        <a:pt x="134" y="202"/>
                      </a:lnTo>
                      <a:lnTo>
                        <a:pt x="130" y="202"/>
                      </a:lnTo>
                      <a:lnTo>
                        <a:pt x="130" y="207"/>
                      </a:lnTo>
                      <a:lnTo>
                        <a:pt x="127" y="207"/>
                      </a:lnTo>
                      <a:lnTo>
                        <a:pt x="123" y="211"/>
                      </a:lnTo>
                      <a:lnTo>
                        <a:pt x="119" y="211"/>
                      </a:lnTo>
                      <a:lnTo>
                        <a:pt x="115" y="215"/>
                      </a:lnTo>
                      <a:lnTo>
                        <a:pt x="111" y="215"/>
                      </a:lnTo>
                      <a:lnTo>
                        <a:pt x="107" y="215"/>
                      </a:lnTo>
                      <a:lnTo>
                        <a:pt x="107" y="219"/>
                      </a:lnTo>
                      <a:lnTo>
                        <a:pt x="104" y="219"/>
                      </a:lnTo>
                      <a:lnTo>
                        <a:pt x="100" y="219"/>
                      </a:lnTo>
                      <a:lnTo>
                        <a:pt x="96" y="223"/>
                      </a:lnTo>
                      <a:lnTo>
                        <a:pt x="92" y="223"/>
                      </a:lnTo>
                      <a:lnTo>
                        <a:pt x="88" y="219"/>
                      </a:lnTo>
                      <a:lnTo>
                        <a:pt x="84" y="219"/>
                      </a:lnTo>
                      <a:lnTo>
                        <a:pt x="81" y="219"/>
                      </a:lnTo>
                      <a:lnTo>
                        <a:pt x="77" y="219"/>
                      </a:lnTo>
                      <a:lnTo>
                        <a:pt x="77" y="223"/>
                      </a:lnTo>
                      <a:lnTo>
                        <a:pt x="73" y="223"/>
                      </a:lnTo>
                      <a:lnTo>
                        <a:pt x="69" y="223"/>
                      </a:lnTo>
                      <a:lnTo>
                        <a:pt x="65" y="223"/>
                      </a:lnTo>
                      <a:lnTo>
                        <a:pt x="61" y="223"/>
                      </a:lnTo>
                      <a:lnTo>
                        <a:pt x="58" y="223"/>
                      </a:lnTo>
                      <a:lnTo>
                        <a:pt x="54" y="223"/>
                      </a:lnTo>
                      <a:lnTo>
                        <a:pt x="50" y="223"/>
                      </a:lnTo>
                      <a:lnTo>
                        <a:pt x="50" y="227"/>
                      </a:lnTo>
                      <a:lnTo>
                        <a:pt x="46" y="227"/>
                      </a:lnTo>
                      <a:lnTo>
                        <a:pt x="46" y="223"/>
                      </a:lnTo>
                      <a:lnTo>
                        <a:pt x="42" y="223"/>
                      </a:lnTo>
                      <a:lnTo>
                        <a:pt x="38" y="223"/>
                      </a:lnTo>
                      <a:lnTo>
                        <a:pt x="35" y="223"/>
                      </a:lnTo>
                      <a:lnTo>
                        <a:pt x="31" y="223"/>
                      </a:lnTo>
                      <a:lnTo>
                        <a:pt x="27" y="223"/>
                      </a:lnTo>
                      <a:lnTo>
                        <a:pt x="23" y="223"/>
                      </a:lnTo>
                      <a:lnTo>
                        <a:pt x="19" y="223"/>
                      </a:lnTo>
                      <a:lnTo>
                        <a:pt x="15" y="223"/>
                      </a:lnTo>
                      <a:lnTo>
                        <a:pt x="15" y="227"/>
                      </a:lnTo>
                      <a:lnTo>
                        <a:pt x="12" y="227"/>
                      </a:lnTo>
                      <a:lnTo>
                        <a:pt x="8" y="227"/>
                      </a:lnTo>
                      <a:lnTo>
                        <a:pt x="4" y="227"/>
                      </a:lnTo>
                      <a:lnTo>
                        <a:pt x="0" y="227"/>
                      </a:lnTo>
                      <a:lnTo>
                        <a:pt x="0" y="223"/>
                      </a:lnTo>
                      <a:lnTo>
                        <a:pt x="4" y="219"/>
                      </a:lnTo>
                      <a:lnTo>
                        <a:pt x="4" y="215"/>
                      </a:lnTo>
                      <a:lnTo>
                        <a:pt x="8" y="215"/>
                      </a:lnTo>
                      <a:lnTo>
                        <a:pt x="8" y="211"/>
                      </a:lnTo>
                      <a:lnTo>
                        <a:pt x="12" y="211"/>
                      </a:lnTo>
                      <a:lnTo>
                        <a:pt x="12" y="207"/>
                      </a:lnTo>
                      <a:lnTo>
                        <a:pt x="15" y="207"/>
                      </a:lnTo>
                      <a:lnTo>
                        <a:pt x="15" y="202"/>
                      </a:lnTo>
                      <a:lnTo>
                        <a:pt x="19" y="202"/>
                      </a:lnTo>
                      <a:lnTo>
                        <a:pt x="19" y="198"/>
                      </a:lnTo>
                      <a:lnTo>
                        <a:pt x="23" y="194"/>
                      </a:lnTo>
                      <a:lnTo>
                        <a:pt x="23" y="190"/>
                      </a:lnTo>
                      <a:lnTo>
                        <a:pt x="27" y="190"/>
                      </a:lnTo>
                      <a:lnTo>
                        <a:pt x="31" y="186"/>
                      </a:lnTo>
                      <a:lnTo>
                        <a:pt x="35" y="182"/>
                      </a:lnTo>
                      <a:lnTo>
                        <a:pt x="38" y="178"/>
                      </a:lnTo>
                      <a:lnTo>
                        <a:pt x="38" y="174"/>
                      </a:lnTo>
                      <a:lnTo>
                        <a:pt x="42" y="170"/>
                      </a:lnTo>
                      <a:lnTo>
                        <a:pt x="42" y="166"/>
                      </a:lnTo>
                      <a:lnTo>
                        <a:pt x="42" y="162"/>
                      </a:lnTo>
                      <a:lnTo>
                        <a:pt x="42" y="158"/>
                      </a:lnTo>
                      <a:lnTo>
                        <a:pt x="42" y="154"/>
                      </a:lnTo>
                      <a:lnTo>
                        <a:pt x="46" y="154"/>
                      </a:lnTo>
                      <a:lnTo>
                        <a:pt x="50" y="154"/>
                      </a:lnTo>
                      <a:lnTo>
                        <a:pt x="54" y="150"/>
                      </a:lnTo>
                      <a:lnTo>
                        <a:pt x="54" y="146"/>
                      </a:lnTo>
                      <a:lnTo>
                        <a:pt x="58" y="142"/>
                      </a:lnTo>
                      <a:lnTo>
                        <a:pt x="61" y="142"/>
                      </a:lnTo>
                      <a:lnTo>
                        <a:pt x="61" y="138"/>
                      </a:lnTo>
                      <a:lnTo>
                        <a:pt x="65" y="138"/>
                      </a:lnTo>
                      <a:lnTo>
                        <a:pt x="65" y="134"/>
                      </a:lnTo>
                      <a:lnTo>
                        <a:pt x="65" y="130"/>
                      </a:lnTo>
                      <a:lnTo>
                        <a:pt x="69" y="130"/>
                      </a:lnTo>
                      <a:lnTo>
                        <a:pt x="69" y="126"/>
                      </a:lnTo>
                      <a:lnTo>
                        <a:pt x="73" y="126"/>
                      </a:lnTo>
                      <a:lnTo>
                        <a:pt x="77" y="126"/>
                      </a:lnTo>
                      <a:lnTo>
                        <a:pt x="81" y="126"/>
                      </a:lnTo>
                      <a:lnTo>
                        <a:pt x="81" y="122"/>
                      </a:lnTo>
                      <a:lnTo>
                        <a:pt x="81" y="126"/>
                      </a:lnTo>
                      <a:lnTo>
                        <a:pt x="81" y="122"/>
                      </a:lnTo>
                      <a:lnTo>
                        <a:pt x="84" y="122"/>
                      </a:lnTo>
                      <a:lnTo>
                        <a:pt x="84" y="117"/>
                      </a:lnTo>
                      <a:lnTo>
                        <a:pt x="88" y="117"/>
                      </a:lnTo>
                      <a:lnTo>
                        <a:pt x="92" y="117"/>
                      </a:lnTo>
                      <a:lnTo>
                        <a:pt x="96" y="117"/>
                      </a:lnTo>
                      <a:lnTo>
                        <a:pt x="100" y="117"/>
                      </a:lnTo>
                      <a:lnTo>
                        <a:pt x="104" y="117"/>
                      </a:lnTo>
                      <a:lnTo>
                        <a:pt x="107" y="117"/>
                      </a:lnTo>
                      <a:lnTo>
                        <a:pt x="111" y="117"/>
                      </a:lnTo>
                      <a:lnTo>
                        <a:pt x="111" y="113"/>
                      </a:lnTo>
                      <a:lnTo>
                        <a:pt x="115" y="113"/>
                      </a:lnTo>
                      <a:lnTo>
                        <a:pt x="115" y="109"/>
                      </a:lnTo>
                      <a:lnTo>
                        <a:pt x="119" y="109"/>
                      </a:lnTo>
                      <a:lnTo>
                        <a:pt x="119" y="105"/>
                      </a:lnTo>
                      <a:lnTo>
                        <a:pt x="123" y="105"/>
                      </a:lnTo>
                      <a:lnTo>
                        <a:pt x="123" y="101"/>
                      </a:lnTo>
                      <a:lnTo>
                        <a:pt x="127" y="97"/>
                      </a:lnTo>
                      <a:lnTo>
                        <a:pt x="127" y="93"/>
                      </a:lnTo>
                      <a:lnTo>
                        <a:pt x="130" y="93"/>
                      </a:lnTo>
                      <a:lnTo>
                        <a:pt x="130" y="89"/>
                      </a:lnTo>
                      <a:lnTo>
                        <a:pt x="134" y="89"/>
                      </a:lnTo>
                      <a:lnTo>
                        <a:pt x="138" y="89"/>
                      </a:lnTo>
                      <a:lnTo>
                        <a:pt x="138" y="85"/>
                      </a:lnTo>
                      <a:lnTo>
                        <a:pt x="142" y="85"/>
                      </a:lnTo>
                      <a:lnTo>
                        <a:pt x="146" y="85"/>
                      </a:lnTo>
                      <a:lnTo>
                        <a:pt x="150" y="85"/>
                      </a:lnTo>
                      <a:lnTo>
                        <a:pt x="150" y="89"/>
                      </a:lnTo>
                      <a:lnTo>
                        <a:pt x="153" y="89"/>
                      </a:lnTo>
                      <a:lnTo>
                        <a:pt x="157" y="89"/>
                      </a:lnTo>
                      <a:lnTo>
                        <a:pt x="161" y="89"/>
                      </a:lnTo>
                      <a:lnTo>
                        <a:pt x="165" y="89"/>
                      </a:lnTo>
                      <a:lnTo>
                        <a:pt x="165" y="85"/>
                      </a:lnTo>
                      <a:lnTo>
                        <a:pt x="169" y="85"/>
                      </a:lnTo>
                      <a:lnTo>
                        <a:pt x="173" y="85"/>
                      </a:lnTo>
                      <a:lnTo>
                        <a:pt x="176" y="85"/>
                      </a:lnTo>
                      <a:lnTo>
                        <a:pt x="180" y="85"/>
                      </a:lnTo>
                      <a:lnTo>
                        <a:pt x="184" y="85"/>
                      </a:lnTo>
                      <a:lnTo>
                        <a:pt x="184" y="81"/>
                      </a:lnTo>
                      <a:lnTo>
                        <a:pt x="188" y="81"/>
                      </a:lnTo>
                      <a:lnTo>
                        <a:pt x="192" y="77"/>
                      </a:lnTo>
                      <a:lnTo>
                        <a:pt x="196" y="77"/>
                      </a:lnTo>
                      <a:lnTo>
                        <a:pt x="196" y="73"/>
                      </a:lnTo>
                      <a:lnTo>
                        <a:pt x="199" y="73"/>
                      </a:lnTo>
                      <a:lnTo>
                        <a:pt x="199" y="69"/>
                      </a:lnTo>
                      <a:lnTo>
                        <a:pt x="203" y="69"/>
                      </a:lnTo>
                      <a:lnTo>
                        <a:pt x="207" y="69"/>
                      </a:lnTo>
                      <a:lnTo>
                        <a:pt x="211" y="69"/>
                      </a:lnTo>
                      <a:lnTo>
                        <a:pt x="215" y="65"/>
                      </a:lnTo>
                      <a:lnTo>
                        <a:pt x="219" y="65"/>
                      </a:lnTo>
                      <a:lnTo>
                        <a:pt x="219" y="61"/>
                      </a:lnTo>
                      <a:lnTo>
                        <a:pt x="222" y="61"/>
                      </a:lnTo>
                      <a:lnTo>
                        <a:pt x="222" y="57"/>
                      </a:lnTo>
                      <a:lnTo>
                        <a:pt x="226" y="53"/>
                      </a:lnTo>
                      <a:lnTo>
                        <a:pt x="230" y="49"/>
                      </a:lnTo>
                      <a:lnTo>
                        <a:pt x="234" y="45"/>
                      </a:lnTo>
                      <a:lnTo>
                        <a:pt x="238" y="45"/>
                      </a:lnTo>
                      <a:lnTo>
                        <a:pt x="238" y="41"/>
                      </a:lnTo>
                      <a:lnTo>
                        <a:pt x="242" y="41"/>
                      </a:lnTo>
                      <a:lnTo>
                        <a:pt x="245" y="41"/>
                      </a:lnTo>
                      <a:lnTo>
                        <a:pt x="249" y="37"/>
                      </a:lnTo>
                      <a:lnTo>
                        <a:pt x="253" y="37"/>
                      </a:lnTo>
                      <a:lnTo>
                        <a:pt x="253" y="32"/>
                      </a:lnTo>
                      <a:lnTo>
                        <a:pt x="257" y="32"/>
                      </a:lnTo>
                      <a:lnTo>
                        <a:pt x="257" y="28"/>
                      </a:lnTo>
                      <a:lnTo>
                        <a:pt x="261" y="28"/>
                      </a:lnTo>
                      <a:lnTo>
                        <a:pt x="265" y="28"/>
                      </a:lnTo>
                      <a:lnTo>
                        <a:pt x="268" y="28"/>
                      </a:lnTo>
                      <a:lnTo>
                        <a:pt x="272" y="28"/>
                      </a:lnTo>
                      <a:lnTo>
                        <a:pt x="272" y="24"/>
                      </a:lnTo>
                      <a:lnTo>
                        <a:pt x="276" y="24"/>
                      </a:lnTo>
                      <a:lnTo>
                        <a:pt x="276" y="20"/>
                      </a:lnTo>
                      <a:lnTo>
                        <a:pt x="280" y="20"/>
                      </a:lnTo>
                      <a:lnTo>
                        <a:pt x="280" y="16"/>
                      </a:lnTo>
                      <a:lnTo>
                        <a:pt x="284" y="16"/>
                      </a:lnTo>
                      <a:lnTo>
                        <a:pt x="284" y="12"/>
                      </a:lnTo>
                      <a:lnTo>
                        <a:pt x="288" y="12"/>
                      </a:lnTo>
                      <a:lnTo>
                        <a:pt x="291" y="12"/>
                      </a:lnTo>
                      <a:lnTo>
                        <a:pt x="295" y="12"/>
                      </a:lnTo>
                      <a:lnTo>
                        <a:pt x="299" y="12"/>
                      </a:lnTo>
                      <a:lnTo>
                        <a:pt x="303" y="12"/>
                      </a:lnTo>
                      <a:lnTo>
                        <a:pt x="303" y="8"/>
                      </a:lnTo>
                      <a:lnTo>
                        <a:pt x="307" y="8"/>
                      </a:lnTo>
                      <a:lnTo>
                        <a:pt x="311" y="8"/>
                      </a:lnTo>
                      <a:lnTo>
                        <a:pt x="311" y="4"/>
                      </a:lnTo>
                      <a:lnTo>
                        <a:pt x="314" y="4"/>
                      </a:lnTo>
                      <a:lnTo>
                        <a:pt x="318" y="0"/>
                      </a:lnTo>
                      <a:close/>
                    </a:path>
                  </a:pathLst>
                </a:custGeom>
                <a:noFill/>
                <a:ln w="3175">
                  <a:solidFill>
                    <a:sysClr val="window" lastClr="FFFFFF">
                      <a:lumMod val="65000"/>
                    </a:sysClr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s-PE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939" name="Freeform 130">
                  <a:extLst>
                    <a:ext uri="{FF2B5EF4-FFF2-40B4-BE49-F238E27FC236}">
                      <a16:creationId xmlns:a16="http://schemas.microsoft.com/office/drawing/2014/main" id="{F069935A-C7DB-7B02-B544-AA40094DABE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83" y="1295"/>
                  <a:ext cx="40" cy="37"/>
                </a:xfrm>
                <a:custGeom>
                  <a:avLst/>
                  <a:gdLst>
                    <a:gd name="T0" fmla="*/ 19 w 39"/>
                    <a:gd name="T1" fmla="*/ 0 h 37"/>
                    <a:gd name="T2" fmla="*/ 23 w 39"/>
                    <a:gd name="T3" fmla="*/ 4 h 37"/>
                    <a:gd name="T4" fmla="*/ 19 w 39"/>
                    <a:gd name="T5" fmla="*/ 4 h 37"/>
                    <a:gd name="T6" fmla="*/ 19 w 39"/>
                    <a:gd name="T7" fmla="*/ 8 h 37"/>
                    <a:gd name="T8" fmla="*/ 19 w 39"/>
                    <a:gd name="T9" fmla="*/ 12 h 37"/>
                    <a:gd name="T10" fmla="*/ 23 w 39"/>
                    <a:gd name="T11" fmla="*/ 12 h 37"/>
                    <a:gd name="T12" fmla="*/ 23 w 39"/>
                    <a:gd name="T13" fmla="*/ 8 h 37"/>
                    <a:gd name="T14" fmla="*/ 27 w 39"/>
                    <a:gd name="T15" fmla="*/ 8 h 37"/>
                    <a:gd name="T16" fmla="*/ 27 w 39"/>
                    <a:gd name="T17" fmla="*/ 12 h 37"/>
                    <a:gd name="T18" fmla="*/ 31 w 39"/>
                    <a:gd name="T19" fmla="*/ 12 h 37"/>
                    <a:gd name="T20" fmla="*/ 35 w 39"/>
                    <a:gd name="T21" fmla="*/ 12 h 37"/>
                    <a:gd name="T22" fmla="*/ 35 w 39"/>
                    <a:gd name="T23" fmla="*/ 16 h 37"/>
                    <a:gd name="T24" fmla="*/ 39 w 39"/>
                    <a:gd name="T25" fmla="*/ 16 h 37"/>
                    <a:gd name="T26" fmla="*/ 39 w 39"/>
                    <a:gd name="T27" fmla="*/ 20 h 37"/>
                    <a:gd name="T28" fmla="*/ 35 w 39"/>
                    <a:gd name="T29" fmla="*/ 20 h 37"/>
                    <a:gd name="T30" fmla="*/ 39 w 39"/>
                    <a:gd name="T31" fmla="*/ 20 h 37"/>
                    <a:gd name="T32" fmla="*/ 39 w 39"/>
                    <a:gd name="T33" fmla="*/ 24 h 37"/>
                    <a:gd name="T34" fmla="*/ 35 w 39"/>
                    <a:gd name="T35" fmla="*/ 24 h 37"/>
                    <a:gd name="T36" fmla="*/ 35 w 39"/>
                    <a:gd name="T37" fmla="*/ 28 h 37"/>
                    <a:gd name="T38" fmla="*/ 35 w 39"/>
                    <a:gd name="T39" fmla="*/ 32 h 37"/>
                    <a:gd name="T40" fmla="*/ 31 w 39"/>
                    <a:gd name="T41" fmla="*/ 32 h 37"/>
                    <a:gd name="T42" fmla="*/ 27 w 39"/>
                    <a:gd name="T43" fmla="*/ 32 h 37"/>
                    <a:gd name="T44" fmla="*/ 23 w 39"/>
                    <a:gd name="T45" fmla="*/ 32 h 37"/>
                    <a:gd name="T46" fmla="*/ 23 w 39"/>
                    <a:gd name="T47" fmla="*/ 37 h 37"/>
                    <a:gd name="T48" fmla="*/ 19 w 39"/>
                    <a:gd name="T49" fmla="*/ 37 h 37"/>
                    <a:gd name="T50" fmla="*/ 19 w 39"/>
                    <a:gd name="T51" fmla="*/ 32 h 37"/>
                    <a:gd name="T52" fmla="*/ 19 w 39"/>
                    <a:gd name="T53" fmla="*/ 37 h 37"/>
                    <a:gd name="T54" fmla="*/ 19 w 39"/>
                    <a:gd name="T55" fmla="*/ 32 h 37"/>
                    <a:gd name="T56" fmla="*/ 19 w 39"/>
                    <a:gd name="T57" fmla="*/ 37 h 37"/>
                    <a:gd name="T58" fmla="*/ 16 w 39"/>
                    <a:gd name="T59" fmla="*/ 32 h 37"/>
                    <a:gd name="T60" fmla="*/ 19 w 39"/>
                    <a:gd name="T61" fmla="*/ 32 h 37"/>
                    <a:gd name="T62" fmla="*/ 16 w 39"/>
                    <a:gd name="T63" fmla="*/ 32 h 37"/>
                    <a:gd name="T64" fmla="*/ 16 w 39"/>
                    <a:gd name="T65" fmla="*/ 28 h 37"/>
                    <a:gd name="T66" fmla="*/ 16 w 39"/>
                    <a:gd name="T67" fmla="*/ 24 h 37"/>
                    <a:gd name="T68" fmla="*/ 12 w 39"/>
                    <a:gd name="T69" fmla="*/ 24 h 37"/>
                    <a:gd name="T70" fmla="*/ 12 w 39"/>
                    <a:gd name="T71" fmla="*/ 28 h 37"/>
                    <a:gd name="T72" fmla="*/ 12 w 39"/>
                    <a:gd name="T73" fmla="*/ 24 h 37"/>
                    <a:gd name="T74" fmla="*/ 12 w 39"/>
                    <a:gd name="T75" fmla="*/ 28 h 37"/>
                    <a:gd name="T76" fmla="*/ 12 w 39"/>
                    <a:gd name="T77" fmla="*/ 24 h 37"/>
                    <a:gd name="T78" fmla="*/ 8 w 39"/>
                    <a:gd name="T79" fmla="*/ 24 h 37"/>
                    <a:gd name="T80" fmla="*/ 8 w 39"/>
                    <a:gd name="T81" fmla="*/ 28 h 37"/>
                    <a:gd name="T82" fmla="*/ 4 w 39"/>
                    <a:gd name="T83" fmla="*/ 28 h 37"/>
                    <a:gd name="T84" fmla="*/ 4 w 39"/>
                    <a:gd name="T85" fmla="*/ 24 h 37"/>
                    <a:gd name="T86" fmla="*/ 0 w 39"/>
                    <a:gd name="T87" fmla="*/ 24 h 37"/>
                    <a:gd name="T88" fmla="*/ 4 w 39"/>
                    <a:gd name="T89" fmla="*/ 20 h 37"/>
                    <a:gd name="T90" fmla="*/ 8 w 39"/>
                    <a:gd name="T91" fmla="*/ 20 h 37"/>
                    <a:gd name="T92" fmla="*/ 8 w 39"/>
                    <a:gd name="T93" fmla="*/ 16 h 37"/>
                    <a:gd name="T94" fmla="*/ 8 w 39"/>
                    <a:gd name="T95" fmla="*/ 12 h 37"/>
                    <a:gd name="T96" fmla="*/ 12 w 39"/>
                    <a:gd name="T97" fmla="*/ 12 h 37"/>
                    <a:gd name="T98" fmla="*/ 12 w 39"/>
                    <a:gd name="T99" fmla="*/ 8 h 37"/>
                    <a:gd name="T100" fmla="*/ 16 w 39"/>
                    <a:gd name="T101" fmla="*/ 8 h 37"/>
                    <a:gd name="T102" fmla="*/ 16 w 39"/>
                    <a:gd name="T103" fmla="*/ 4 h 37"/>
                    <a:gd name="T104" fmla="*/ 19 w 39"/>
                    <a:gd name="T105" fmla="*/ 4 h 37"/>
                    <a:gd name="T106" fmla="*/ 19 w 39"/>
                    <a:gd name="T107" fmla="*/ 0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39" h="37">
                      <a:moveTo>
                        <a:pt x="19" y="0"/>
                      </a:moveTo>
                      <a:lnTo>
                        <a:pt x="23" y="4"/>
                      </a:lnTo>
                      <a:lnTo>
                        <a:pt x="19" y="4"/>
                      </a:lnTo>
                      <a:lnTo>
                        <a:pt x="19" y="8"/>
                      </a:lnTo>
                      <a:lnTo>
                        <a:pt x="19" y="12"/>
                      </a:lnTo>
                      <a:lnTo>
                        <a:pt x="23" y="12"/>
                      </a:lnTo>
                      <a:lnTo>
                        <a:pt x="23" y="8"/>
                      </a:lnTo>
                      <a:lnTo>
                        <a:pt x="27" y="8"/>
                      </a:lnTo>
                      <a:lnTo>
                        <a:pt x="27" y="12"/>
                      </a:lnTo>
                      <a:lnTo>
                        <a:pt x="31" y="12"/>
                      </a:lnTo>
                      <a:lnTo>
                        <a:pt x="35" y="12"/>
                      </a:lnTo>
                      <a:lnTo>
                        <a:pt x="35" y="16"/>
                      </a:lnTo>
                      <a:lnTo>
                        <a:pt x="39" y="16"/>
                      </a:lnTo>
                      <a:lnTo>
                        <a:pt x="39" y="20"/>
                      </a:lnTo>
                      <a:lnTo>
                        <a:pt x="35" y="20"/>
                      </a:lnTo>
                      <a:lnTo>
                        <a:pt x="39" y="20"/>
                      </a:lnTo>
                      <a:lnTo>
                        <a:pt x="39" y="24"/>
                      </a:lnTo>
                      <a:lnTo>
                        <a:pt x="35" y="24"/>
                      </a:lnTo>
                      <a:lnTo>
                        <a:pt x="35" y="28"/>
                      </a:lnTo>
                      <a:lnTo>
                        <a:pt x="35" y="32"/>
                      </a:lnTo>
                      <a:lnTo>
                        <a:pt x="31" y="32"/>
                      </a:lnTo>
                      <a:lnTo>
                        <a:pt x="27" y="32"/>
                      </a:lnTo>
                      <a:lnTo>
                        <a:pt x="23" y="32"/>
                      </a:lnTo>
                      <a:lnTo>
                        <a:pt x="23" y="37"/>
                      </a:lnTo>
                      <a:lnTo>
                        <a:pt x="19" y="37"/>
                      </a:lnTo>
                      <a:lnTo>
                        <a:pt x="19" y="32"/>
                      </a:lnTo>
                      <a:lnTo>
                        <a:pt x="19" y="37"/>
                      </a:lnTo>
                      <a:lnTo>
                        <a:pt x="19" y="32"/>
                      </a:lnTo>
                      <a:lnTo>
                        <a:pt x="19" y="37"/>
                      </a:lnTo>
                      <a:lnTo>
                        <a:pt x="16" y="32"/>
                      </a:lnTo>
                      <a:lnTo>
                        <a:pt x="19" y="32"/>
                      </a:lnTo>
                      <a:lnTo>
                        <a:pt x="16" y="32"/>
                      </a:lnTo>
                      <a:lnTo>
                        <a:pt x="16" y="28"/>
                      </a:lnTo>
                      <a:lnTo>
                        <a:pt x="16" y="24"/>
                      </a:lnTo>
                      <a:lnTo>
                        <a:pt x="12" y="24"/>
                      </a:lnTo>
                      <a:lnTo>
                        <a:pt x="12" y="28"/>
                      </a:lnTo>
                      <a:lnTo>
                        <a:pt x="12" y="24"/>
                      </a:lnTo>
                      <a:lnTo>
                        <a:pt x="12" y="28"/>
                      </a:lnTo>
                      <a:lnTo>
                        <a:pt x="12" y="24"/>
                      </a:lnTo>
                      <a:lnTo>
                        <a:pt x="8" y="24"/>
                      </a:lnTo>
                      <a:lnTo>
                        <a:pt x="8" y="28"/>
                      </a:lnTo>
                      <a:lnTo>
                        <a:pt x="4" y="28"/>
                      </a:lnTo>
                      <a:lnTo>
                        <a:pt x="4" y="24"/>
                      </a:lnTo>
                      <a:lnTo>
                        <a:pt x="0" y="24"/>
                      </a:lnTo>
                      <a:lnTo>
                        <a:pt x="4" y="20"/>
                      </a:lnTo>
                      <a:lnTo>
                        <a:pt x="8" y="20"/>
                      </a:lnTo>
                      <a:lnTo>
                        <a:pt x="8" y="16"/>
                      </a:lnTo>
                      <a:lnTo>
                        <a:pt x="8" y="12"/>
                      </a:lnTo>
                      <a:lnTo>
                        <a:pt x="12" y="12"/>
                      </a:lnTo>
                      <a:lnTo>
                        <a:pt x="12" y="8"/>
                      </a:lnTo>
                      <a:lnTo>
                        <a:pt x="16" y="8"/>
                      </a:lnTo>
                      <a:lnTo>
                        <a:pt x="16" y="4"/>
                      </a:lnTo>
                      <a:lnTo>
                        <a:pt x="19" y="4"/>
                      </a:lnTo>
                      <a:lnTo>
                        <a:pt x="19" y="0"/>
                      </a:lnTo>
                      <a:close/>
                    </a:path>
                  </a:pathLst>
                </a:custGeom>
                <a:noFill/>
                <a:ln w="3175">
                  <a:solidFill>
                    <a:sysClr val="window" lastClr="FFFFFF">
                      <a:lumMod val="65000"/>
                    </a:sysClr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s-PE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940" name="Freeform 131">
                  <a:extLst>
                    <a:ext uri="{FF2B5EF4-FFF2-40B4-BE49-F238E27FC236}">
                      <a16:creationId xmlns:a16="http://schemas.microsoft.com/office/drawing/2014/main" id="{E8CA4444-16D0-38E1-C0A1-68FAE7C388E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6" y="1295"/>
                  <a:ext cx="53" cy="37"/>
                </a:xfrm>
                <a:custGeom>
                  <a:avLst/>
                  <a:gdLst>
                    <a:gd name="T0" fmla="*/ 39 w 54"/>
                    <a:gd name="T1" fmla="*/ 0 h 37"/>
                    <a:gd name="T2" fmla="*/ 43 w 54"/>
                    <a:gd name="T3" fmla="*/ 4 h 37"/>
                    <a:gd name="T4" fmla="*/ 46 w 54"/>
                    <a:gd name="T5" fmla="*/ 4 h 37"/>
                    <a:gd name="T6" fmla="*/ 46 w 54"/>
                    <a:gd name="T7" fmla="*/ 8 h 37"/>
                    <a:gd name="T8" fmla="*/ 50 w 54"/>
                    <a:gd name="T9" fmla="*/ 8 h 37"/>
                    <a:gd name="T10" fmla="*/ 54 w 54"/>
                    <a:gd name="T11" fmla="*/ 8 h 37"/>
                    <a:gd name="T12" fmla="*/ 54 w 54"/>
                    <a:gd name="T13" fmla="*/ 12 h 37"/>
                    <a:gd name="T14" fmla="*/ 50 w 54"/>
                    <a:gd name="T15" fmla="*/ 12 h 37"/>
                    <a:gd name="T16" fmla="*/ 50 w 54"/>
                    <a:gd name="T17" fmla="*/ 16 h 37"/>
                    <a:gd name="T18" fmla="*/ 50 w 54"/>
                    <a:gd name="T19" fmla="*/ 20 h 37"/>
                    <a:gd name="T20" fmla="*/ 46 w 54"/>
                    <a:gd name="T21" fmla="*/ 20 h 37"/>
                    <a:gd name="T22" fmla="*/ 50 w 54"/>
                    <a:gd name="T23" fmla="*/ 16 h 37"/>
                    <a:gd name="T24" fmla="*/ 50 w 54"/>
                    <a:gd name="T25" fmla="*/ 12 h 37"/>
                    <a:gd name="T26" fmla="*/ 46 w 54"/>
                    <a:gd name="T27" fmla="*/ 12 h 37"/>
                    <a:gd name="T28" fmla="*/ 46 w 54"/>
                    <a:gd name="T29" fmla="*/ 8 h 37"/>
                    <a:gd name="T30" fmla="*/ 43 w 54"/>
                    <a:gd name="T31" fmla="*/ 8 h 37"/>
                    <a:gd name="T32" fmla="*/ 43 w 54"/>
                    <a:gd name="T33" fmla="*/ 12 h 37"/>
                    <a:gd name="T34" fmla="*/ 39 w 54"/>
                    <a:gd name="T35" fmla="*/ 12 h 37"/>
                    <a:gd name="T36" fmla="*/ 39 w 54"/>
                    <a:gd name="T37" fmla="*/ 16 h 37"/>
                    <a:gd name="T38" fmla="*/ 39 w 54"/>
                    <a:gd name="T39" fmla="*/ 20 h 37"/>
                    <a:gd name="T40" fmla="*/ 39 w 54"/>
                    <a:gd name="T41" fmla="*/ 24 h 37"/>
                    <a:gd name="T42" fmla="*/ 35 w 54"/>
                    <a:gd name="T43" fmla="*/ 24 h 37"/>
                    <a:gd name="T44" fmla="*/ 39 w 54"/>
                    <a:gd name="T45" fmla="*/ 24 h 37"/>
                    <a:gd name="T46" fmla="*/ 39 w 54"/>
                    <a:gd name="T47" fmla="*/ 28 h 37"/>
                    <a:gd name="T48" fmla="*/ 43 w 54"/>
                    <a:gd name="T49" fmla="*/ 28 h 37"/>
                    <a:gd name="T50" fmla="*/ 43 w 54"/>
                    <a:gd name="T51" fmla="*/ 32 h 37"/>
                    <a:gd name="T52" fmla="*/ 39 w 54"/>
                    <a:gd name="T53" fmla="*/ 32 h 37"/>
                    <a:gd name="T54" fmla="*/ 35 w 54"/>
                    <a:gd name="T55" fmla="*/ 32 h 37"/>
                    <a:gd name="T56" fmla="*/ 31 w 54"/>
                    <a:gd name="T57" fmla="*/ 32 h 37"/>
                    <a:gd name="T58" fmla="*/ 27 w 54"/>
                    <a:gd name="T59" fmla="*/ 32 h 37"/>
                    <a:gd name="T60" fmla="*/ 23 w 54"/>
                    <a:gd name="T61" fmla="*/ 32 h 37"/>
                    <a:gd name="T62" fmla="*/ 23 w 54"/>
                    <a:gd name="T63" fmla="*/ 37 h 37"/>
                    <a:gd name="T64" fmla="*/ 20 w 54"/>
                    <a:gd name="T65" fmla="*/ 37 h 37"/>
                    <a:gd name="T66" fmla="*/ 16 w 54"/>
                    <a:gd name="T67" fmla="*/ 37 h 37"/>
                    <a:gd name="T68" fmla="*/ 16 w 54"/>
                    <a:gd name="T69" fmla="*/ 32 h 37"/>
                    <a:gd name="T70" fmla="*/ 12 w 54"/>
                    <a:gd name="T71" fmla="*/ 32 h 37"/>
                    <a:gd name="T72" fmla="*/ 8 w 54"/>
                    <a:gd name="T73" fmla="*/ 32 h 37"/>
                    <a:gd name="T74" fmla="*/ 4 w 54"/>
                    <a:gd name="T75" fmla="*/ 32 h 37"/>
                    <a:gd name="T76" fmla="*/ 4 w 54"/>
                    <a:gd name="T77" fmla="*/ 28 h 37"/>
                    <a:gd name="T78" fmla="*/ 0 w 54"/>
                    <a:gd name="T79" fmla="*/ 28 h 37"/>
                    <a:gd name="T80" fmla="*/ 4 w 54"/>
                    <a:gd name="T81" fmla="*/ 28 h 37"/>
                    <a:gd name="T82" fmla="*/ 4 w 54"/>
                    <a:gd name="T83" fmla="*/ 24 h 37"/>
                    <a:gd name="T84" fmla="*/ 4 w 54"/>
                    <a:gd name="T85" fmla="*/ 20 h 37"/>
                    <a:gd name="T86" fmla="*/ 8 w 54"/>
                    <a:gd name="T87" fmla="*/ 20 h 37"/>
                    <a:gd name="T88" fmla="*/ 8 w 54"/>
                    <a:gd name="T89" fmla="*/ 16 h 37"/>
                    <a:gd name="T90" fmla="*/ 12 w 54"/>
                    <a:gd name="T91" fmla="*/ 16 h 37"/>
                    <a:gd name="T92" fmla="*/ 12 w 54"/>
                    <a:gd name="T93" fmla="*/ 20 h 37"/>
                    <a:gd name="T94" fmla="*/ 16 w 54"/>
                    <a:gd name="T95" fmla="*/ 20 h 37"/>
                    <a:gd name="T96" fmla="*/ 16 w 54"/>
                    <a:gd name="T97" fmla="*/ 16 h 37"/>
                    <a:gd name="T98" fmla="*/ 20 w 54"/>
                    <a:gd name="T99" fmla="*/ 16 h 37"/>
                    <a:gd name="T100" fmla="*/ 20 w 54"/>
                    <a:gd name="T101" fmla="*/ 20 h 37"/>
                    <a:gd name="T102" fmla="*/ 20 w 54"/>
                    <a:gd name="T103" fmla="*/ 16 h 37"/>
                    <a:gd name="T104" fmla="*/ 23 w 54"/>
                    <a:gd name="T105" fmla="*/ 16 h 37"/>
                    <a:gd name="T106" fmla="*/ 20 w 54"/>
                    <a:gd name="T107" fmla="*/ 16 h 37"/>
                    <a:gd name="T108" fmla="*/ 23 w 54"/>
                    <a:gd name="T109" fmla="*/ 16 h 37"/>
                    <a:gd name="T110" fmla="*/ 23 w 54"/>
                    <a:gd name="T111" fmla="*/ 12 h 37"/>
                    <a:gd name="T112" fmla="*/ 23 w 54"/>
                    <a:gd name="T113" fmla="*/ 8 h 37"/>
                    <a:gd name="T114" fmla="*/ 27 w 54"/>
                    <a:gd name="T115" fmla="*/ 8 h 37"/>
                    <a:gd name="T116" fmla="*/ 31 w 54"/>
                    <a:gd name="T117" fmla="*/ 8 h 37"/>
                    <a:gd name="T118" fmla="*/ 31 w 54"/>
                    <a:gd name="T119" fmla="*/ 4 h 37"/>
                    <a:gd name="T120" fmla="*/ 35 w 54"/>
                    <a:gd name="T121" fmla="*/ 4 h 37"/>
                    <a:gd name="T122" fmla="*/ 39 w 54"/>
                    <a:gd name="T123" fmla="*/ 4 h 37"/>
                    <a:gd name="T124" fmla="*/ 39 w 54"/>
                    <a:gd name="T125" fmla="*/ 0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54" h="37">
                      <a:moveTo>
                        <a:pt x="39" y="0"/>
                      </a:moveTo>
                      <a:lnTo>
                        <a:pt x="43" y="4"/>
                      </a:lnTo>
                      <a:lnTo>
                        <a:pt x="46" y="4"/>
                      </a:lnTo>
                      <a:lnTo>
                        <a:pt x="46" y="8"/>
                      </a:lnTo>
                      <a:lnTo>
                        <a:pt x="50" y="8"/>
                      </a:lnTo>
                      <a:lnTo>
                        <a:pt x="54" y="8"/>
                      </a:lnTo>
                      <a:lnTo>
                        <a:pt x="54" y="12"/>
                      </a:lnTo>
                      <a:lnTo>
                        <a:pt x="50" y="12"/>
                      </a:lnTo>
                      <a:lnTo>
                        <a:pt x="50" y="16"/>
                      </a:lnTo>
                      <a:lnTo>
                        <a:pt x="50" y="20"/>
                      </a:lnTo>
                      <a:lnTo>
                        <a:pt x="46" y="20"/>
                      </a:lnTo>
                      <a:lnTo>
                        <a:pt x="50" y="16"/>
                      </a:lnTo>
                      <a:lnTo>
                        <a:pt x="50" y="12"/>
                      </a:lnTo>
                      <a:lnTo>
                        <a:pt x="46" y="12"/>
                      </a:lnTo>
                      <a:lnTo>
                        <a:pt x="46" y="8"/>
                      </a:lnTo>
                      <a:lnTo>
                        <a:pt x="43" y="8"/>
                      </a:lnTo>
                      <a:lnTo>
                        <a:pt x="43" y="12"/>
                      </a:lnTo>
                      <a:lnTo>
                        <a:pt x="39" y="12"/>
                      </a:lnTo>
                      <a:lnTo>
                        <a:pt x="39" y="16"/>
                      </a:lnTo>
                      <a:lnTo>
                        <a:pt x="39" y="20"/>
                      </a:lnTo>
                      <a:lnTo>
                        <a:pt x="39" y="24"/>
                      </a:lnTo>
                      <a:lnTo>
                        <a:pt x="35" y="24"/>
                      </a:lnTo>
                      <a:lnTo>
                        <a:pt x="39" y="24"/>
                      </a:lnTo>
                      <a:lnTo>
                        <a:pt x="39" y="28"/>
                      </a:lnTo>
                      <a:lnTo>
                        <a:pt x="43" y="28"/>
                      </a:lnTo>
                      <a:lnTo>
                        <a:pt x="43" y="32"/>
                      </a:lnTo>
                      <a:lnTo>
                        <a:pt x="39" y="32"/>
                      </a:lnTo>
                      <a:lnTo>
                        <a:pt x="35" y="32"/>
                      </a:lnTo>
                      <a:lnTo>
                        <a:pt x="31" y="32"/>
                      </a:lnTo>
                      <a:lnTo>
                        <a:pt x="27" y="32"/>
                      </a:lnTo>
                      <a:lnTo>
                        <a:pt x="23" y="32"/>
                      </a:lnTo>
                      <a:lnTo>
                        <a:pt x="23" y="37"/>
                      </a:lnTo>
                      <a:lnTo>
                        <a:pt x="20" y="37"/>
                      </a:lnTo>
                      <a:lnTo>
                        <a:pt x="16" y="37"/>
                      </a:lnTo>
                      <a:lnTo>
                        <a:pt x="16" y="32"/>
                      </a:lnTo>
                      <a:lnTo>
                        <a:pt x="12" y="32"/>
                      </a:lnTo>
                      <a:lnTo>
                        <a:pt x="8" y="32"/>
                      </a:lnTo>
                      <a:lnTo>
                        <a:pt x="4" y="32"/>
                      </a:lnTo>
                      <a:lnTo>
                        <a:pt x="4" y="28"/>
                      </a:lnTo>
                      <a:lnTo>
                        <a:pt x="0" y="28"/>
                      </a:lnTo>
                      <a:lnTo>
                        <a:pt x="4" y="28"/>
                      </a:lnTo>
                      <a:lnTo>
                        <a:pt x="4" y="24"/>
                      </a:lnTo>
                      <a:lnTo>
                        <a:pt x="4" y="20"/>
                      </a:lnTo>
                      <a:lnTo>
                        <a:pt x="8" y="20"/>
                      </a:lnTo>
                      <a:lnTo>
                        <a:pt x="8" y="16"/>
                      </a:lnTo>
                      <a:lnTo>
                        <a:pt x="12" y="16"/>
                      </a:lnTo>
                      <a:lnTo>
                        <a:pt x="12" y="20"/>
                      </a:lnTo>
                      <a:lnTo>
                        <a:pt x="16" y="20"/>
                      </a:lnTo>
                      <a:lnTo>
                        <a:pt x="16" y="16"/>
                      </a:lnTo>
                      <a:lnTo>
                        <a:pt x="20" y="16"/>
                      </a:lnTo>
                      <a:lnTo>
                        <a:pt x="20" y="20"/>
                      </a:lnTo>
                      <a:lnTo>
                        <a:pt x="20" y="16"/>
                      </a:lnTo>
                      <a:lnTo>
                        <a:pt x="23" y="16"/>
                      </a:lnTo>
                      <a:lnTo>
                        <a:pt x="20" y="16"/>
                      </a:lnTo>
                      <a:lnTo>
                        <a:pt x="23" y="16"/>
                      </a:lnTo>
                      <a:lnTo>
                        <a:pt x="23" y="12"/>
                      </a:lnTo>
                      <a:lnTo>
                        <a:pt x="23" y="8"/>
                      </a:lnTo>
                      <a:lnTo>
                        <a:pt x="27" y="8"/>
                      </a:lnTo>
                      <a:lnTo>
                        <a:pt x="31" y="8"/>
                      </a:lnTo>
                      <a:lnTo>
                        <a:pt x="31" y="4"/>
                      </a:lnTo>
                      <a:lnTo>
                        <a:pt x="35" y="4"/>
                      </a:lnTo>
                      <a:lnTo>
                        <a:pt x="39" y="4"/>
                      </a:lnTo>
                      <a:lnTo>
                        <a:pt x="39" y="0"/>
                      </a:lnTo>
                      <a:close/>
                    </a:path>
                  </a:pathLst>
                </a:custGeom>
                <a:noFill/>
                <a:ln w="3175">
                  <a:solidFill>
                    <a:sysClr val="window" lastClr="FFFFFF">
                      <a:lumMod val="65000"/>
                    </a:sysClr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s-PE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941" name="Freeform 132">
                  <a:extLst>
                    <a:ext uri="{FF2B5EF4-FFF2-40B4-BE49-F238E27FC236}">
                      <a16:creationId xmlns:a16="http://schemas.microsoft.com/office/drawing/2014/main" id="{C0906C6D-E1DC-FDFF-8B04-BD6538B514C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8" y="1295"/>
                  <a:ext cx="23" cy="28"/>
                </a:xfrm>
                <a:custGeom>
                  <a:avLst/>
                  <a:gdLst>
                    <a:gd name="T0" fmla="*/ 11 w 23"/>
                    <a:gd name="T1" fmla="*/ 4 h 28"/>
                    <a:gd name="T2" fmla="*/ 15 w 23"/>
                    <a:gd name="T3" fmla="*/ 4 h 28"/>
                    <a:gd name="T4" fmla="*/ 19 w 23"/>
                    <a:gd name="T5" fmla="*/ 4 h 28"/>
                    <a:gd name="T6" fmla="*/ 19 w 23"/>
                    <a:gd name="T7" fmla="*/ 0 h 28"/>
                    <a:gd name="T8" fmla="*/ 23 w 23"/>
                    <a:gd name="T9" fmla="*/ 0 h 28"/>
                    <a:gd name="T10" fmla="*/ 19 w 23"/>
                    <a:gd name="T11" fmla="*/ 4 h 28"/>
                    <a:gd name="T12" fmla="*/ 19 w 23"/>
                    <a:gd name="T13" fmla="*/ 8 h 28"/>
                    <a:gd name="T14" fmla="*/ 23 w 23"/>
                    <a:gd name="T15" fmla="*/ 8 h 28"/>
                    <a:gd name="T16" fmla="*/ 23 w 23"/>
                    <a:gd name="T17" fmla="*/ 12 h 28"/>
                    <a:gd name="T18" fmla="*/ 19 w 23"/>
                    <a:gd name="T19" fmla="*/ 12 h 28"/>
                    <a:gd name="T20" fmla="*/ 19 w 23"/>
                    <a:gd name="T21" fmla="*/ 16 h 28"/>
                    <a:gd name="T22" fmla="*/ 15 w 23"/>
                    <a:gd name="T23" fmla="*/ 16 h 28"/>
                    <a:gd name="T24" fmla="*/ 15 w 23"/>
                    <a:gd name="T25" fmla="*/ 20 h 28"/>
                    <a:gd name="T26" fmla="*/ 11 w 23"/>
                    <a:gd name="T27" fmla="*/ 20 h 28"/>
                    <a:gd name="T28" fmla="*/ 11 w 23"/>
                    <a:gd name="T29" fmla="*/ 24 h 28"/>
                    <a:gd name="T30" fmla="*/ 11 w 23"/>
                    <a:gd name="T31" fmla="*/ 28 h 28"/>
                    <a:gd name="T32" fmla="*/ 7 w 23"/>
                    <a:gd name="T33" fmla="*/ 28 h 28"/>
                    <a:gd name="T34" fmla="*/ 4 w 23"/>
                    <a:gd name="T35" fmla="*/ 28 h 28"/>
                    <a:gd name="T36" fmla="*/ 0 w 23"/>
                    <a:gd name="T37" fmla="*/ 28 h 28"/>
                    <a:gd name="T38" fmla="*/ 0 w 23"/>
                    <a:gd name="T39" fmla="*/ 24 h 28"/>
                    <a:gd name="T40" fmla="*/ 4 w 23"/>
                    <a:gd name="T41" fmla="*/ 24 h 28"/>
                    <a:gd name="T42" fmla="*/ 4 w 23"/>
                    <a:gd name="T43" fmla="*/ 20 h 28"/>
                    <a:gd name="T44" fmla="*/ 0 w 23"/>
                    <a:gd name="T45" fmla="*/ 20 h 28"/>
                    <a:gd name="T46" fmla="*/ 4 w 23"/>
                    <a:gd name="T47" fmla="*/ 20 h 28"/>
                    <a:gd name="T48" fmla="*/ 4 w 23"/>
                    <a:gd name="T49" fmla="*/ 16 h 28"/>
                    <a:gd name="T50" fmla="*/ 7 w 23"/>
                    <a:gd name="T51" fmla="*/ 12 h 28"/>
                    <a:gd name="T52" fmla="*/ 7 w 23"/>
                    <a:gd name="T53" fmla="*/ 8 h 28"/>
                    <a:gd name="T54" fmla="*/ 7 w 23"/>
                    <a:gd name="T55" fmla="*/ 4 h 28"/>
                    <a:gd name="T56" fmla="*/ 11 w 23"/>
                    <a:gd name="T57" fmla="*/ 4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23" h="28">
                      <a:moveTo>
                        <a:pt x="11" y="4"/>
                      </a:moveTo>
                      <a:lnTo>
                        <a:pt x="15" y="4"/>
                      </a:lnTo>
                      <a:lnTo>
                        <a:pt x="19" y="4"/>
                      </a:lnTo>
                      <a:lnTo>
                        <a:pt x="19" y="0"/>
                      </a:lnTo>
                      <a:lnTo>
                        <a:pt x="23" y="0"/>
                      </a:lnTo>
                      <a:lnTo>
                        <a:pt x="19" y="4"/>
                      </a:lnTo>
                      <a:lnTo>
                        <a:pt x="19" y="8"/>
                      </a:lnTo>
                      <a:lnTo>
                        <a:pt x="23" y="8"/>
                      </a:lnTo>
                      <a:lnTo>
                        <a:pt x="23" y="12"/>
                      </a:lnTo>
                      <a:lnTo>
                        <a:pt x="19" y="12"/>
                      </a:lnTo>
                      <a:lnTo>
                        <a:pt x="19" y="16"/>
                      </a:lnTo>
                      <a:lnTo>
                        <a:pt x="15" y="16"/>
                      </a:lnTo>
                      <a:lnTo>
                        <a:pt x="15" y="20"/>
                      </a:lnTo>
                      <a:lnTo>
                        <a:pt x="11" y="20"/>
                      </a:lnTo>
                      <a:lnTo>
                        <a:pt x="11" y="24"/>
                      </a:lnTo>
                      <a:lnTo>
                        <a:pt x="11" y="28"/>
                      </a:lnTo>
                      <a:lnTo>
                        <a:pt x="7" y="28"/>
                      </a:lnTo>
                      <a:lnTo>
                        <a:pt x="4" y="28"/>
                      </a:lnTo>
                      <a:lnTo>
                        <a:pt x="0" y="28"/>
                      </a:lnTo>
                      <a:lnTo>
                        <a:pt x="0" y="24"/>
                      </a:lnTo>
                      <a:lnTo>
                        <a:pt x="4" y="24"/>
                      </a:lnTo>
                      <a:lnTo>
                        <a:pt x="4" y="20"/>
                      </a:lnTo>
                      <a:lnTo>
                        <a:pt x="0" y="20"/>
                      </a:lnTo>
                      <a:lnTo>
                        <a:pt x="4" y="20"/>
                      </a:lnTo>
                      <a:lnTo>
                        <a:pt x="4" y="16"/>
                      </a:lnTo>
                      <a:lnTo>
                        <a:pt x="7" y="12"/>
                      </a:lnTo>
                      <a:lnTo>
                        <a:pt x="7" y="8"/>
                      </a:lnTo>
                      <a:lnTo>
                        <a:pt x="7" y="4"/>
                      </a:lnTo>
                      <a:lnTo>
                        <a:pt x="11" y="4"/>
                      </a:lnTo>
                      <a:close/>
                    </a:path>
                  </a:pathLst>
                </a:custGeom>
                <a:noFill/>
                <a:ln w="3175">
                  <a:solidFill>
                    <a:sysClr val="window" lastClr="FFFFFF">
                      <a:lumMod val="65000"/>
                    </a:sysClr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s-PE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942" name="Freeform 133">
                  <a:extLst>
                    <a:ext uri="{FF2B5EF4-FFF2-40B4-BE49-F238E27FC236}">
                      <a16:creationId xmlns:a16="http://schemas.microsoft.com/office/drawing/2014/main" id="{B19F4036-E35D-D0FA-D9A4-96F593E8F34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05" y="1303"/>
                  <a:ext cx="81" cy="154"/>
                </a:xfrm>
                <a:custGeom>
                  <a:avLst/>
                  <a:gdLst>
                    <a:gd name="T0" fmla="*/ 73 w 81"/>
                    <a:gd name="T1" fmla="*/ 4 h 154"/>
                    <a:gd name="T2" fmla="*/ 73 w 81"/>
                    <a:gd name="T3" fmla="*/ 12 h 154"/>
                    <a:gd name="T4" fmla="*/ 73 w 81"/>
                    <a:gd name="T5" fmla="*/ 20 h 154"/>
                    <a:gd name="T6" fmla="*/ 77 w 81"/>
                    <a:gd name="T7" fmla="*/ 24 h 154"/>
                    <a:gd name="T8" fmla="*/ 77 w 81"/>
                    <a:gd name="T9" fmla="*/ 33 h 154"/>
                    <a:gd name="T10" fmla="*/ 81 w 81"/>
                    <a:gd name="T11" fmla="*/ 37 h 154"/>
                    <a:gd name="T12" fmla="*/ 81 w 81"/>
                    <a:gd name="T13" fmla="*/ 45 h 154"/>
                    <a:gd name="T14" fmla="*/ 81 w 81"/>
                    <a:gd name="T15" fmla="*/ 53 h 154"/>
                    <a:gd name="T16" fmla="*/ 77 w 81"/>
                    <a:gd name="T17" fmla="*/ 57 h 154"/>
                    <a:gd name="T18" fmla="*/ 77 w 81"/>
                    <a:gd name="T19" fmla="*/ 65 h 154"/>
                    <a:gd name="T20" fmla="*/ 69 w 81"/>
                    <a:gd name="T21" fmla="*/ 65 h 154"/>
                    <a:gd name="T22" fmla="*/ 65 w 81"/>
                    <a:gd name="T23" fmla="*/ 69 h 154"/>
                    <a:gd name="T24" fmla="*/ 65 w 81"/>
                    <a:gd name="T25" fmla="*/ 77 h 154"/>
                    <a:gd name="T26" fmla="*/ 65 w 81"/>
                    <a:gd name="T27" fmla="*/ 85 h 154"/>
                    <a:gd name="T28" fmla="*/ 65 w 81"/>
                    <a:gd name="T29" fmla="*/ 93 h 154"/>
                    <a:gd name="T30" fmla="*/ 65 w 81"/>
                    <a:gd name="T31" fmla="*/ 101 h 154"/>
                    <a:gd name="T32" fmla="*/ 69 w 81"/>
                    <a:gd name="T33" fmla="*/ 105 h 154"/>
                    <a:gd name="T34" fmla="*/ 69 w 81"/>
                    <a:gd name="T35" fmla="*/ 114 h 154"/>
                    <a:gd name="T36" fmla="*/ 65 w 81"/>
                    <a:gd name="T37" fmla="*/ 118 h 154"/>
                    <a:gd name="T38" fmla="*/ 61 w 81"/>
                    <a:gd name="T39" fmla="*/ 126 h 154"/>
                    <a:gd name="T40" fmla="*/ 61 w 81"/>
                    <a:gd name="T41" fmla="*/ 134 h 154"/>
                    <a:gd name="T42" fmla="*/ 61 w 81"/>
                    <a:gd name="T43" fmla="*/ 142 h 154"/>
                    <a:gd name="T44" fmla="*/ 61 w 81"/>
                    <a:gd name="T45" fmla="*/ 150 h 154"/>
                    <a:gd name="T46" fmla="*/ 58 w 81"/>
                    <a:gd name="T47" fmla="*/ 154 h 154"/>
                    <a:gd name="T48" fmla="*/ 50 w 81"/>
                    <a:gd name="T49" fmla="*/ 146 h 154"/>
                    <a:gd name="T50" fmla="*/ 46 w 81"/>
                    <a:gd name="T51" fmla="*/ 150 h 154"/>
                    <a:gd name="T52" fmla="*/ 46 w 81"/>
                    <a:gd name="T53" fmla="*/ 150 h 154"/>
                    <a:gd name="T54" fmla="*/ 38 w 81"/>
                    <a:gd name="T55" fmla="*/ 150 h 154"/>
                    <a:gd name="T56" fmla="*/ 35 w 81"/>
                    <a:gd name="T57" fmla="*/ 146 h 154"/>
                    <a:gd name="T58" fmla="*/ 27 w 81"/>
                    <a:gd name="T59" fmla="*/ 146 h 154"/>
                    <a:gd name="T60" fmla="*/ 23 w 81"/>
                    <a:gd name="T61" fmla="*/ 150 h 154"/>
                    <a:gd name="T62" fmla="*/ 19 w 81"/>
                    <a:gd name="T63" fmla="*/ 154 h 154"/>
                    <a:gd name="T64" fmla="*/ 15 w 81"/>
                    <a:gd name="T65" fmla="*/ 150 h 154"/>
                    <a:gd name="T66" fmla="*/ 8 w 81"/>
                    <a:gd name="T67" fmla="*/ 150 h 154"/>
                    <a:gd name="T68" fmla="*/ 8 w 81"/>
                    <a:gd name="T69" fmla="*/ 150 h 154"/>
                    <a:gd name="T70" fmla="*/ 4 w 81"/>
                    <a:gd name="T71" fmla="*/ 146 h 154"/>
                    <a:gd name="T72" fmla="*/ 4 w 81"/>
                    <a:gd name="T73" fmla="*/ 138 h 154"/>
                    <a:gd name="T74" fmla="*/ 0 w 81"/>
                    <a:gd name="T75" fmla="*/ 134 h 154"/>
                    <a:gd name="T76" fmla="*/ 15 w 81"/>
                    <a:gd name="T77" fmla="*/ 101 h 154"/>
                    <a:gd name="T78" fmla="*/ 15 w 81"/>
                    <a:gd name="T79" fmla="*/ 93 h 154"/>
                    <a:gd name="T80" fmla="*/ 15 w 81"/>
                    <a:gd name="T81" fmla="*/ 85 h 154"/>
                    <a:gd name="T82" fmla="*/ 23 w 81"/>
                    <a:gd name="T83" fmla="*/ 85 h 154"/>
                    <a:gd name="T84" fmla="*/ 27 w 81"/>
                    <a:gd name="T85" fmla="*/ 81 h 154"/>
                    <a:gd name="T86" fmla="*/ 31 w 81"/>
                    <a:gd name="T87" fmla="*/ 77 h 154"/>
                    <a:gd name="T88" fmla="*/ 31 w 81"/>
                    <a:gd name="T89" fmla="*/ 69 h 154"/>
                    <a:gd name="T90" fmla="*/ 27 w 81"/>
                    <a:gd name="T91" fmla="*/ 65 h 154"/>
                    <a:gd name="T92" fmla="*/ 23 w 81"/>
                    <a:gd name="T93" fmla="*/ 61 h 154"/>
                    <a:gd name="T94" fmla="*/ 35 w 81"/>
                    <a:gd name="T95" fmla="*/ 49 h 154"/>
                    <a:gd name="T96" fmla="*/ 46 w 81"/>
                    <a:gd name="T97" fmla="*/ 37 h 154"/>
                    <a:gd name="T98" fmla="*/ 50 w 81"/>
                    <a:gd name="T99" fmla="*/ 29 h 154"/>
                    <a:gd name="T100" fmla="*/ 61 w 81"/>
                    <a:gd name="T101" fmla="*/ 16 h 154"/>
                    <a:gd name="T102" fmla="*/ 69 w 81"/>
                    <a:gd name="T103" fmla="*/ 4 h 1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81" h="154">
                      <a:moveTo>
                        <a:pt x="73" y="0"/>
                      </a:moveTo>
                      <a:lnTo>
                        <a:pt x="73" y="4"/>
                      </a:lnTo>
                      <a:lnTo>
                        <a:pt x="73" y="8"/>
                      </a:lnTo>
                      <a:lnTo>
                        <a:pt x="73" y="12"/>
                      </a:lnTo>
                      <a:lnTo>
                        <a:pt x="73" y="16"/>
                      </a:lnTo>
                      <a:lnTo>
                        <a:pt x="73" y="20"/>
                      </a:lnTo>
                      <a:lnTo>
                        <a:pt x="77" y="20"/>
                      </a:lnTo>
                      <a:lnTo>
                        <a:pt x="77" y="24"/>
                      </a:lnTo>
                      <a:lnTo>
                        <a:pt x="77" y="29"/>
                      </a:lnTo>
                      <a:lnTo>
                        <a:pt x="77" y="33"/>
                      </a:lnTo>
                      <a:lnTo>
                        <a:pt x="81" y="33"/>
                      </a:lnTo>
                      <a:lnTo>
                        <a:pt x="81" y="37"/>
                      </a:lnTo>
                      <a:lnTo>
                        <a:pt x="81" y="41"/>
                      </a:lnTo>
                      <a:lnTo>
                        <a:pt x="81" y="45"/>
                      </a:lnTo>
                      <a:lnTo>
                        <a:pt x="81" y="49"/>
                      </a:lnTo>
                      <a:lnTo>
                        <a:pt x="81" y="53"/>
                      </a:lnTo>
                      <a:lnTo>
                        <a:pt x="77" y="53"/>
                      </a:lnTo>
                      <a:lnTo>
                        <a:pt x="77" y="57"/>
                      </a:lnTo>
                      <a:lnTo>
                        <a:pt x="77" y="61"/>
                      </a:lnTo>
                      <a:lnTo>
                        <a:pt x="77" y="65"/>
                      </a:lnTo>
                      <a:lnTo>
                        <a:pt x="73" y="65"/>
                      </a:lnTo>
                      <a:lnTo>
                        <a:pt x="69" y="65"/>
                      </a:lnTo>
                      <a:lnTo>
                        <a:pt x="65" y="65"/>
                      </a:lnTo>
                      <a:lnTo>
                        <a:pt x="65" y="69"/>
                      </a:lnTo>
                      <a:lnTo>
                        <a:pt x="65" y="73"/>
                      </a:lnTo>
                      <a:lnTo>
                        <a:pt x="65" y="77"/>
                      </a:lnTo>
                      <a:lnTo>
                        <a:pt x="61" y="81"/>
                      </a:lnTo>
                      <a:lnTo>
                        <a:pt x="65" y="85"/>
                      </a:lnTo>
                      <a:lnTo>
                        <a:pt x="65" y="89"/>
                      </a:lnTo>
                      <a:lnTo>
                        <a:pt x="65" y="93"/>
                      </a:lnTo>
                      <a:lnTo>
                        <a:pt x="65" y="97"/>
                      </a:lnTo>
                      <a:lnTo>
                        <a:pt x="65" y="101"/>
                      </a:lnTo>
                      <a:lnTo>
                        <a:pt x="69" y="101"/>
                      </a:lnTo>
                      <a:lnTo>
                        <a:pt x="69" y="105"/>
                      </a:lnTo>
                      <a:lnTo>
                        <a:pt x="69" y="109"/>
                      </a:lnTo>
                      <a:lnTo>
                        <a:pt x="69" y="114"/>
                      </a:lnTo>
                      <a:lnTo>
                        <a:pt x="65" y="114"/>
                      </a:lnTo>
                      <a:lnTo>
                        <a:pt x="65" y="118"/>
                      </a:lnTo>
                      <a:lnTo>
                        <a:pt x="65" y="122"/>
                      </a:lnTo>
                      <a:lnTo>
                        <a:pt x="61" y="126"/>
                      </a:lnTo>
                      <a:lnTo>
                        <a:pt x="61" y="130"/>
                      </a:lnTo>
                      <a:lnTo>
                        <a:pt x="61" y="134"/>
                      </a:lnTo>
                      <a:lnTo>
                        <a:pt x="61" y="138"/>
                      </a:lnTo>
                      <a:lnTo>
                        <a:pt x="61" y="142"/>
                      </a:lnTo>
                      <a:lnTo>
                        <a:pt x="61" y="146"/>
                      </a:lnTo>
                      <a:lnTo>
                        <a:pt x="61" y="150"/>
                      </a:lnTo>
                      <a:lnTo>
                        <a:pt x="61" y="154"/>
                      </a:lnTo>
                      <a:lnTo>
                        <a:pt x="58" y="154"/>
                      </a:lnTo>
                      <a:lnTo>
                        <a:pt x="54" y="150"/>
                      </a:lnTo>
                      <a:lnTo>
                        <a:pt x="50" y="146"/>
                      </a:lnTo>
                      <a:lnTo>
                        <a:pt x="46" y="146"/>
                      </a:lnTo>
                      <a:lnTo>
                        <a:pt x="46" y="150"/>
                      </a:lnTo>
                      <a:lnTo>
                        <a:pt x="42" y="150"/>
                      </a:lnTo>
                      <a:lnTo>
                        <a:pt x="46" y="150"/>
                      </a:lnTo>
                      <a:lnTo>
                        <a:pt x="42" y="150"/>
                      </a:lnTo>
                      <a:lnTo>
                        <a:pt x="38" y="150"/>
                      </a:lnTo>
                      <a:lnTo>
                        <a:pt x="38" y="146"/>
                      </a:lnTo>
                      <a:lnTo>
                        <a:pt x="35" y="146"/>
                      </a:lnTo>
                      <a:lnTo>
                        <a:pt x="31" y="142"/>
                      </a:lnTo>
                      <a:lnTo>
                        <a:pt x="27" y="146"/>
                      </a:lnTo>
                      <a:lnTo>
                        <a:pt x="27" y="150"/>
                      </a:lnTo>
                      <a:lnTo>
                        <a:pt x="23" y="150"/>
                      </a:lnTo>
                      <a:lnTo>
                        <a:pt x="23" y="154"/>
                      </a:lnTo>
                      <a:lnTo>
                        <a:pt x="19" y="154"/>
                      </a:lnTo>
                      <a:lnTo>
                        <a:pt x="15" y="154"/>
                      </a:lnTo>
                      <a:lnTo>
                        <a:pt x="15" y="150"/>
                      </a:lnTo>
                      <a:lnTo>
                        <a:pt x="12" y="150"/>
                      </a:lnTo>
                      <a:lnTo>
                        <a:pt x="8" y="150"/>
                      </a:lnTo>
                      <a:lnTo>
                        <a:pt x="8" y="146"/>
                      </a:lnTo>
                      <a:lnTo>
                        <a:pt x="8" y="150"/>
                      </a:lnTo>
                      <a:lnTo>
                        <a:pt x="4" y="150"/>
                      </a:lnTo>
                      <a:lnTo>
                        <a:pt x="4" y="146"/>
                      </a:lnTo>
                      <a:lnTo>
                        <a:pt x="4" y="142"/>
                      </a:lnTo>
                      <a:lnTo>
                        <a:pt x="4" y="138"/>
                      </a:lnTo>
                      <a:lnTo>
                        <a:pt x="4" y="134"/>
                      </a:lnTo>
                      <a:lnTo>
                        <a:pt x="0" y="134"/>
                      </a:lnTo>
                      <a:lnTo>
                        <a:pt x="15" y="105"/>
                      </a:lnTo>
                      <a:lnTo>
                        <a:pt x="15" y="101"/>
                      </a:lnTo>
                      <a:lnTo>
                        <a:pt x="15" y="97"/>
                      </a:lnTo>
                      <a:lnTo>
                        <a:pt x="15" y="93"/>
                      </a:lnTo>
                      <a:lnTo>
                        <a:pt x="15" y="89"/>
                      </a:lnTo>
                      <a:lnTo>
                        <a:pt x="15" y="85"/>
                      </a:lnTo>
                      <a:lnTo>
                        <a:pt x="19" y="89"/>
                      </a:lnTo>
                      <a:lnTo>
                        <a:pt x="23" y="85"/>
                      </a:lnTo>
                      <a:lnTo>
                        <a:pt x="27" y="85"/>
                      </a:lnTo>
                      <a:lnTo>
                        <a:pt x="27" y="81"/>
                      </a:lnTo>
                      <a:lnTo>
                        <a:pt x="31" y="81"/>
                      </a:lnTo>
                      <a:lnTo>
                        <a:pt x="31" y="77"/>
                      </a:lnTo>
                      <a:lnTo>
                        <a:pt x="31" y="73"/>
                      </a:lnTo>
                      <a:lnTo>
                        <a:pt x="31" y="69"/>
                      </a:lnTo>
                      <a:lnTo>
                        <a:pt x="27" y="69"/>
                      </a:lnTo>
                      <a:lnTo>
                        <a:pt x="27" y="65"/>
                      </a:lnTo>
                      <a:lnTo>
                        <a:pt x="27" y="61"/>
                      </a:lnTo>
                      <a:lnTo>
                        <a:pt x="23" y="61"/>
                      </a:lnTo>
                      <a:lnTo>
                        <a:pt x="27" y="61"/>
                      </a:lnTo>
                      <a:lnTo>
                        <a:pt x="35" y="49"/>
                      </a:lnTo>
                      <a:lnTo>
                        <a:pt x="38" y="45"/>
                      </a:lnTo>
                      <a:lnTo>
                        <a:pt x="46" y="37"/>
                      </a:lnTo>
                      <a:lnTo>
                        <a:pt x="46" y="33"/>
                      </a:lnTo>
                      <a:lnTo>
                        <a:pt x="50" y="29"/>
                      </a:lnTo>
                      <a:lnTo>
                        <a:pt x="54" y="24"/>
                      </a:lnTo>
                      <a:lnTo>
                        <a:pt x="61" y="16"/>
                      </a:lnTo>
                      <a:lnTo>
                        <a:pt x="65" y="8"/>
                      </a:lnTo>
                      <a:lnTo>
                        <a:pt x="69" y="4"/>
                      </a:lnTo>
                      <a:lnTo>
                        <a:pt x="73" y="0"/>
                      </a:lnTo>
                      <a:close/>
                    </a:path>
                  </a:pathLst>
                </a:custGeom>
                <a:noFill/>
                <a:ln w="3175">
                  <a:solidFill>
                    <a:sysClr val="window" lastClr="FFFFFF">
                      <a:lumMod val="65000"/>
                    </a:sysClr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s-PE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943" name="Freeform 134">
                  <a:extLst>
                    <a:ext uri="{FF2B5EF4-FFF2-40B4-BE49-F238E27FC236}">
                      <a16:creationId xmlns:a16="http://schemas.microsoft.com/office/drawing/2014/main" id="{4D61C64D-197C-3F2D-910C-13B980F975E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9" y="1303"/>
                  <a:ext cx="28" cy="37"/>
                </a:xfrm>
                <a:custGeom>
                  <a:avLst/>
                  <a:gdLst>
                    <a:gd name="T0" fmla="*/ 19 w 27"/>
                    <a:gd name="T1" fmla="*/ 0 h 37"/>
                    <a:gd name="T2" fmla="*/ 23 w 27"/>
                    <a:gd name="T3" fmla="*/ 0 h 37"/>
                    <a:gd name="T4" fmla="*/ 23 w 27"/>
                    <a:gd name="T5" fmla="*/ 4 h 37"/>
                    <a:gd name="T6" fmla="*/ 27 w 27"/>
                    <a:gd name="T7" fmla="*/ 4 h 37"/>
                    <a:gd name="T8" fmla="*/ 27 w 27"/>
                    <a:gd name="T9" fmla="*/ 8 h 37"/>
                    <a:gd name="T10" fmla="*/ 27 w 27"/>
                    <a:gd name="T11" fmla="*/ 12 h 37"/>
                    <a:gd name="T12" fmla="*/ 27 w 27"/>
                    <a:gd name="T13" fmla="*/ 16 h 37"/>
                    <a:gd name="T14" fmla="*/ 23 w 27"/>
                    <a:gd name="T15" fmla="*/ 16 h 37"/>
                    <a:gd name="T16" fmla="*/ 23 w 27"/>
                    <a:gd name="T17" fmla="*/ 20 h 37"/>
                    <a:gd name="T18" fmla="*/ 19 w 27"/>
                    <a:gd name="T19" fmla="*/ 20 h 37"/>
                    <a:gd name="T20" fmla="*/ 19 w 27"/>
                    <a:gd name="T21" fmla="*/ 24 h 37"/>
                    <a:gd name="T22" fmla="*/ 19 w 27"/>
                    <a:gd name="T23" fmla="*/ 29 h 37"/>
                    <a:gd name="T24" fmla="*/ 15 w 27"/>
                    <a:gd name="T25" fmla="*/ 29 h 37"/>
                    <a:gd name="T26" fmla="*/ 15 w 27"/>
                    <a:gd name="T27" fmla="*/ 33 h 37"/>
                    <a:gd name="T28" fmla="*/ 11 w 27"/>
                    <a:gd name="T29" fmla="*/ 33 h 37"/>
                    <a:gd name="T30" fmla="*/ 11 w 27"/>
                    <a:gd name="T31" fmla="*/ 37 h 37"/>
                    <a:gd name="T32" fmla="*/ 8 w 27"/>
                    <a:gd name="T33" fmla="*/ 37 h 37"/>
                    <a:gd name="T34" fmla="*/ 8 w 27"/>
                    <a:gd name="T35" fmla="*/ 33 h 37"/>
                    <a:gd name="T36" fmla="*/ 8 w 27"/>
                    <a:gd name="T37" fmla="*/ 29 h 37"/>
                    <a:gd name="T38" fmla="*/ 4 w 27"/>
                    <a:gd name="T39" fmla="*/ 29 h 37"/>
                    <a:gd name="T40" fmla="*/ 4 w 27"/>
                    <a:gd name="T41" fmla="*/ 24 h 37"/>
                    <a:gd name="T42" fmla="*/ 8 w 27"/>
                    <a:gd name="T43" fmla="*/ 24 h 37"/>
                    <a:gd name="T44" fmla="*/ 8 w 27"/>
                    <a:gd name="T45" fmla="*/ 20 h 37"/>
                    <a:gd name="T46" fmla="*/ 4 w 27"/>
                    <a:gd name="T47" fmla="*/ 20 h 37"/>
                    <a:gd name="T48" fmla="*/ 4 w 27"/>
                    <a:gd name="T49" fmla="*/ 16 h 37"/>
                    <a:gd name="T50" fmla="*/ 0 w 27"/>
                    <a:gd name="T51" fmla="*/ 16 h 37"/>
                    <a:gd name="T52" fmla="*/ 4 w 27"/>
                    <a:gd name="T53" fmla="*/ 16 h 37"/>
                    <a:gd name="T54" fmla="*/ 4 w 27"/>
                    <a:gd name="T55" fmla="*/ 12 h 37"/>
                    <a:gd name="T56" fmla="*/ 4 w 27"/>
                    <a:gd name="T57" fmla="*/ 8 h 37"/>
                    <a:gd name="T58" fmla="*/ 4 w 27"/>
                    <a:gd name="T59" fmla="*/ 4 h 37"/>
                    <a:gd name="T60" fmla="*/ 8 w 27"/>
                    <a:gd name="T61" fmla="*/ 4 h 37"/>
                    <a:gd name="T62" fmla="*/ 8 w 27"/>
                    <a:gd name="T63" fmla="*/ 0 h 37"/>
                    <a:gd name="T64" fmla="*/ 11 w 27"/>
                    <a:gd name="T65" fmla="*/ 0 h 37"/>
                    <a:gd name="T66" fmla="*/ 11 w 27"/>
                    <a:gd name="T67" fmla="*/ 4 h 37"/>
                    <a:gd name="T68" fmla="*/ 15 w 27"/>
                    <a:gd name="T69" fmla="*/ 4 h 37"/>
                    <a:gd name="T70" fmla="*/ 15 w 27"/>
                    <a:gd name="T71" fmla="*/ 8 h 37"/>
                    <a:gd name="T72" fmla="*/ 11 w 27"/>
                    <a:gd name="T73" fmla="*/ 12 h 37"/>
                    <a:gd name="T74" fmla="*/ 15 w 27"/>
                    <a:gd name="T75" fmla="*/ 12 h 37"/>
                    <a:gd name="T76" fmla="*/ 15 w 27"/>
                    <a:gd name="T77" fmla="*/ 8 h 37"/>
                    <a:gd name="T78" fmla="*/ 15 w 27"/>
                    <a:gd name="T79" fmla="*/ 4 h 37"/>
                    <a:gd name="T80" fmla="*/ 19 w 27"/>
                    <a:gd name="T81" fmla="*/ 4 h 37"/>
                    <a:gd name="T82" fmla="*/ 19 w 27"/>
                    <a:gd name="T83" fmla="*/ 0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27" h="37">
                      <a:moveTo>
                        <a:pt x="19" y="0"/>
                      </a:moveTo>
                      <a:lnTo>
                        <a:pt x="23" y="0"/>
                      </a:lnTo>
                      <a:lnTo>
                        <a:pt x="23" y="4"/>
                      </a:lnTo>
                      <a:lnTo>
                        <a:pt x="27" y="4"/>
                      </a:lnTo>
                      <a:lnTo>
                        <a:pt x="27" y="8"/>
                      </a:lnTo>
                      <a:lnTo>
                        <a:pt x="27" y="12"/>
                      </a:lnTo>
                      <a:lnTo>
                        <a:pt x="27" y="16"/>
                      </a:lnTo>
                      <a:lnTo>
                        <a:pt x="23" y="16"/>
                      </a:lnTo>
                      <a:lnTo>
                        <a:pt x="23" y="20"/>
                      </a:lnTo>
                      <a:lnTo>
                        <a:pt x="19" y="20"/>
                      </a:lnTo>
                      <a:lnTo>
                        <a:pt x="19" y="24"/>
                      </a:lnTo>
                      <a:lnTo>
                        <a:pt x="19" y="29"/>
                      </a:lnTo>
                      <a:lnTo>
                        <a:pt x="15" y="29"/>
                      </a:lnTo>
                      <a:lnTo>
                        <a:pt x="15" y="33"/>
                      </a:lnTo>
                      <a:lnTo>
                        <a:pt x="11" y="33"/>
                      </a:lnTo>
                      <a:lnTo>
                        <a:pt x="11" y="37"/>
                      </a:lnTo>
                      <a:lnTo>
                        <a:pt x="8" y="37"/>
                      </a:lnTo>
                      <a:lnTo>
                        <a:pt x="8" y="33"/>
                      </a:lnTo>
                      <a:lnTo>
                        <a:pt x="8" y="29"/>
                      </a:lnTo>
                      <a:lnTo>
                        <a:pt x="4" y="29"/>
                      </a:lnTo>
                      <a:lnTo>
                        <a:pt x="4" y="24"/>
                      </a:lnTo>
                      <a:lnTo>
                        <a:pt x="8" y="24"/>
                      </a:lnTo>
                      <a:lnTo>
                        <a:pt x="8" y="20"/>
                      </a:lnTo>
                      <a:lnTo>
                        <a:pt x="4" y="20"/>
                      </a:lnTo>
                      <a:lnTo>
                        <a:pt x="4" y="16"/>
                      </a:lnTo>
                      <a:lnTo>
                        <a:pt x="0" y="16"/>
                      </a:lnTo>
                      <a:lnTo>
                        <a:pt x="4" y="16"/>
                      </a:lnTo>
                      <a:lnTo>
                        <a:pt x="4" y="12"/>
                      </a:lnTo>
                      <a:lnTo>
                        <a:pt x="4" y="8"/>
                      </a:lnTo>
                      <a:lnTo>
                        <a:pt x="4" y="4"/>
                      </a:lnTo>
                      <a:lnTo>
                        <a:pt x="8" y="4"/>
                      </a:lnTo>
                      <a:lnTo>
                        <a:pt x="8" y="0"/>
                      </a:lnTo>
                      <a:lnTo>
                        <a:pt x="11" y="0"/>
                      </a:lnTo>
                      <a:lnTo>
                        <a:pt x="11" y="4"/>
                      </a:lnTo>
                      <a:lnTo>
                        <a:pt x="15" y="4"/>
                      </a:lnTo>
                      <a:lnTo>
                        <a:pt x="15" y="8"/>
                      </a:lnTo>
                      <a:lnTo>
                        <a:pt x="11" y="12"/>
                      </a:lnTo>
                      <a:lnTo>
                        <a:pt x="15" y="12"/>
                      </a:lnTo>
                      <a:lnTo>
                        <a:pt x="15" y="8"/>
                      </a:lnTo>
                      <a:lnTo>
                        <a:pt x="15" y="4"/>
                      </a:lnTo>
                      <a:lnTo>
                        <a:pt x="19" y="4"/>
                      </a:lnTo>
                      <a:lnTo>
                        <a:pt x="19" y="0"/>
                      </a:lnTo>
                      <a:close/>
                    </a:path>
                  </a:pathLst>
                </a:custGeom>
                <a:noFill/>
                <a:ln w="3175">
                  <a:solidFill>
                    <a:sysClr val="window" lastClr="FFFFFF">
                      <a:lumMod val="65000"/>
                    </a:sysClr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s-PE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944" name="Freeform 135">
                  <a:extLst>
                    <a:ext uri="{FF2B5EF4-FFF2-40B4-BE49-F238E27FC236}">
                      <a16:creationId xmlns:a16="http://schemas.microsoft.com/office/drawing/2014/main" id="{57793E5E-3C91-5F4C-39BA-2D6AFA67B4A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675" y="1307"/>
                  <a:ext cx="78" cy="101"/>
                </a:xfrm>
                <a:custGeom>
                  <a:avLst/>
                  <a:gdLst>
                    <a:gd name="T0" fmla="*/ 0 w 77"/>
                    <a:gd name="T1" fmla="*/ 77 h 101"/>
                    <a:gd name="T2" fmla="*/ 4 w 77"/>
                    <a:gd name="T3" fmla="*/ 73 h 101"/>
                    <a:gd name="T4" fmla="*/ 7 w 77"/>
                    <a:gd name="T5" fmla="*/ 65 h 101"/>
                    <a:gd name="T6" fmla="*/ 11 w 77"/>
                    <a:gd name="T7" fmla="*/ 57 h 101"/>
                    <a:gd name="T8" fmla="*/ 15 w 77"/>
                    <a:gd name="T9" fmla="*/ 53 h 101"/>
                    <a:gd name="T10" fmla="*/ 11 w 77"/>
                    <a:gd name="T11" fmla="*/ 49 h 101"/>
                    <a:gd name="T12" fmla="*/ 15 w 77"/>
                    <a:gd name="T13" fmla="*/ 41 h 101"/>
                    <a:gd name="T14" fmla="*/ 19 w 77"/>
                    <a:gd name="T15" fmla="*/ 37 h 101"/>
                    <a:gd name="T16" fmla="*/ 23 w 77"/>
                    <a:gd name="T17" fmla="*/ 33 h 101"/>
                    <a:gd name="T18" fmla="*/ 27 w 77"/>
                    <a:gd name="T19" fmla="*/ 29 h 101"/>
                    <a:gd name="T20" fmla="*/ 30 w 77"/>
                    <a:gd name="T21" fmla="*/ 25 h 101"/>
                    <a:gd name="T22" fmla="*/ 34 w 77"/>
                    <a:gd name="T23" fmla="*/ 20 h 101"/>
                    <a:gd name="T24" fmla="*/ 38 w 77"/>
                    <a:gd name="T25" fmla="*/ 16 h 101"/>
                    <a:gd name="T26" fmla="*/ 38 w 77"/>
                    <a:gd name="T27" fmla="*/ 16 h 101"/>
                    <a:gd name="T28" fmla="*/ 42 w 77"/>
                    <a:gd name="T29" fmla="*/ 12 h 101"/>
                    <a:gd name="T30" fmla="*/ 46 w 77"/>
                    <a:gd name="T31" fmla="*/ 8 h 101"/>
                    <a:gd name="T32" fmla="*/ 50 w 77"/>
                    <a:gd name="T33" fmla="*/ 4 h 101"/>
                    <a:gd name="T34" fmla="*/ 53 w 77"/>
                    <a:gd name="T35" fmla="*/ 0 h 101"/>
                    <a:gd name="T36" fmla="*/ 53 w 77"/>
                    <a:gd name="T37" fmla="*/ 8 h 101"/>
                    <a:gd name="T38" fmla="*/ 53 w 77"/>
                    <a:gd name="T39" fmla="*/ 16 h 101"/>
                    <a:gd name="T40" fmla="*/ 57 w 77"/>
                    <a:gd name="T41" fmla="*/ 20 h 101"/>
                    <a:gd name="T42" fmla="*/ 61 w 77"/>
                    <a:gd name="T43" fmla="*/ 25 h 101"/>
                    <a:gd name="T44" fmla="*/ 69 w 77"/>
                    <a:gd name="T45" fmla="*/ 25 h 101"/>
                    <a:gd name="T46" fmla="*/ 73 w 77"/>
                    <a:gd name="T47" fmla="*/ 29 h 101"/>
                    <a:gd name="T48" fmla="*/ 77 w 77"/>
                    <a:gd name="T49" fmla="*/ 33 h 101"/>
                    <a:gd name="T50" fmla="*/ 73 w 77"/>
                    <a:gd name="T51" fmla="*/ 37 h 101"/>
                    <a:gd name="T52" fmla="*/ 69 w 77"/>
                    <a:gd name="T53" fmla="*/ 45 h 101"/>
                    <a:gd name="T54" fmla="*/ 65 w 77"/>
                    <a:gd name="T55" fmla="*/ 49 h 101"/>
                    <a:gd name="T56" fmla="*/ 61 w 77"/>
                    <a:gd name="T57" fmla="*/ 53 h 101"/>
                    <a:gd name="T58" fmla="*/ 57 w 77"/>
                    <a:gd name="T59" fmla="*/ 61 h 101"/>
                    <a:gd name="T60" fmla="*/ 57 w 77"/>
                    <a:gd name="T61" fmla="*/ 69 h 101"/>
                    <a:gd name="T62" fmla="*/ 57 w 77"/>
                    <a:gd name="T63" fmla="*/ 77 h 101"/>
                    <a:gd name="T64" fmla="*/ 53 w 77"/>
                    <a:gd name="T65" fmla="*/ 85 h 101"/>
                    <a:gd name="T66" fmla="*/ 53 w 77"/>
                    <a:gd name="T67" fmla="*/ 93 h 101"/>
                    <a:gd name="T68" fmla="*/ 50 w 77"/>
                    <a:gd name="T69" fmla="*/ 97 h 101"/>
                    <a:gd name="T70" fmla="*/ 46 w 77"/>
                    <a:gd name="T71" fmla="*/ 101 h 101"/>
                    <a:gd name="T72" fmla="*/ 42 w 77"/>
                    <a:gd name="T73" fmla="*/ 93 h 101"/>
                    <a:gd name="T74" fmla="*/ 38 w 77"/>
                    <a:gd name="T75" fmla="*/ 85 h 101"/>
                    <a:gd name="T76" fmla="*/ 30 w 77"/>
                    <a:gd name="T77" fmla="*/ 81 h 101"/>
                    <a:gd name="T78" fmla="*/ 27 w 77"/>
                    <a:gd name="T79" fmla="*/ 77 h 101"/>
                    <a:gd name="T80" fmla="*/ 19 w 77"/>
                    <a:gd name="T81" fmla="*/ 77 h 101"/>
                    <a:gd name="T82" fmla="*/ 15 w 77"/>
                    <a:gd name="T83" fmla="*/ 77 h 101"/>
                    <a:gd name="T84" fmla="*/ 11 w 77"/>
                    <a:gd name="T85" fmla="*/ 81 h 101"/>
                    <a:gd name="T86" fmla="*/ 7 w 77"/>
                    <a:gd name="T87" fmla="*/ 81 h 101"/>
                    <a:gd name="T88" fmla="*/ 0 w 77"/>
                    <a:gd name="T89" fmla="*/ 81 h 1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77" h="101">
                      <a:moveTo>
                        <a:pt x="0" y="81"/>
                      </a:moveTo>
                      <a:lnTo>
                        <a:pt x="0" y="77"/>
                      </a:lnTo>
                      <a:lnTo>
                        <a:pt x="4" y="77"/>
                      </a:lnTo>
                      <a:lnTo>
                        <a:pt x="4" y="73"/>
                      </a:lnTo>
                      <a:lnTo>
                        <a:pt x="7" y="69"/>
                      </a:lnTo>
                      <a:lnTo>
                        <a:pt x="7" y="65"/>
                      </a:lnTo>
                      <a:lnTo>
                        <a:pt x="7" y="61"/>
                      </a:lnTo>
                      <a:lnTo>
                        <a:pt x="11" y="57"/>
                      </a:lnTo>
                      <a:lnTo>
                        <a:pt x="15" y="57"/>
                      </a:lnTo>
                      <a:lnTo>
                        <a:pt x="15" y="53"/>
                      </a:lnTo>
                      <a:lnTo>
                        <a:pt x="11" y="53"/>
                      </a:lnTo>
                      <a:lnTo>
                        <a:pt x="11" y="49"/>
                      </a:lnTo>
                      <a:lnTo>
                        <a:pt x="15" y="45"/>
                      </a:lnTo>
                      <a:lnTo>
                        <a:pt x="15" y="41"/>
                      </a:lnTo>
                      <a:lnTo>
                        <a:pt x="15" y="37"/>
                      </a:lnTo>
                      <a:lnTo>
                        <a:pt x="19" y="37"/>
                      </a:lnTo>
                      <a:lnTo>
                        <a:pt x="19" y="33"/>
                      </a:lnTo>
                      <a:lnTo>
                        <a:pt x="23" y="33"/>
                      </a:lnTo>
                      <a:lnTo>
                        <a:pt x="27" y="33"/>
                      </a:lnTo>
                      <a:lnTo>
                        <a:pt x="27" y="29"/>
                      </a:lnTo>
                      <a:lnTo>
                        <a:pt x="30" y="29"/>
                      </a:lnTo>
                      <a:lnTo>
                        <a:pt x="30" y="25"/>
                      </a:lnTo>
                      <a:lnTo>
                        <a:pt x="34" y="25"/>
                      </a:lnTo>
                      <a:lnTo>
                        <a:pt x="34" y="20"/>
                      </a:lnTo>
                      <a:lnTo>
                        <a:pt x="38" y="20"/>
                      </a:lnTo>
                      <a:lnTo>
                        <a:pt x="38" y="16"/>
                      </a:lnTo>
                      <a:lnTo>
                        <a:pt x="34" y="16"/>
                      </a:lnTo>
                      <a:lnTo>
                        <a:pt x="38" y="16"/>
                      </a:lnTo>
                      <a:lnTo>
                        <a:pt x="42" y="16"/>
                      </a:lnTo>
                      <a:lnTo>
                        <a:pt x="42" y="12"/>
                      </a:lnTo>
                      <a:lnTo>
                        <a:pt x="42" y="8"/>
                      </a:lnTo>
                      <a:lnTo>
                        <a:pt x="46" y="8"/>
                      </a:lnTo>
                      <a:lnTo>
                        <a:pt x="46" y="4"/>
                      </a:lnTo>
                      <a:lnTo>
                        <a:pt x="50" y="4"/>
                      </a:lnTo>
                      <a:lnTo>
                        <a:pt x="50" y="0"/>
                      </a:lnTo>
                      <a:lnTo>
                        <a:pt x="53" y="0"/>
                      </a:lnTo>
                      <a:lnTo>
                        <a:pt x="53" y="4"/>
                      </a:lnTo>
                      <a:lnTo>
                        <a:pt x="53" y="8"/>
                      </a:lnTo>
                      <a:lnTo>
                        <a:pt x="53" y="12"/>
                      </a:lnTo>
                      <a:lnTo>
                        <a:pt x="53" y="16"/>
                      </a:lnTo>
                      <a:lnTo>
                        <a:pt x="53" y="20"/>
                      </a:lnTo>
                      <a:lnTo>
                        <a:pt x="57" y="20"/>
                      </a:lnTo>
                      <a:lnTo>
                        <a:pt x="61" y="20"/>
                      </a:lnTo>
                      <a:lnTo>
                        <a:pt x="61" y="25"/>
                      </a:lnTo>
                      <a:lnTo>
                        <a:pt x="65" y="25"/>
                      </a:lnTo>
                      <a:lnTo>
                        <a:pt x="69" y="25"/>
                      </a:lnTo>
                      <a:lnTo>
                        <a:pt x="73" y="25"/>
                      </a:lnTo>
                      <a:lnTo>
                        <a:pt x="73" y="29"/>
                      </a:lnTo>
                      <a:lnTo>
                        <a:pt x="77" y="29"/>
                      </a:lnTo>
                      <a:lnTo>
                        <a:pt x="77" y="33"/>
                      </a:lnTo>
                      <a:lnTo>
                        <a:pt x="77" y="37"/>
                      </a:lnTo>
                      <a:lnTo>
                        <a:pt x="73" y="37"/>
                      </a:lnTo>
                      <a:lnTo>
                        <a:pt x="69" y="41"/>
                      </a:lnTo>
                      <a:lnTo>
                        <a:pt x="69" y="45"/>
                      </a:lnTo>
                      <a:lnTo>
                        <a:pt x="65" y="45"/>
                      </a:lnTo>
                      <a:lnTo>
                        <a:pt x="65" y="49"/>
                      </a:lnTo>
                      <a:lnTo>
                        <a:pt x="61" y="49"/>
                      </a:lnTo>
                      <a:lnTo>
                        <a:pt x="61" y="53"/>
                      </a:lnTo>
                      <a:lnTo>
                        <a:pt x="57" y="57"/>
                      </a:lnTo>
                      <a:lnTo>
                        <a:pt x="57" y="61"/>
                      </a:lnTo>
                      <a:lnTo>
                        <a:pt x="57" y="65"/>
                      </a:lnTo>
                      <a:lnTo>
                        <a:pt x="57" y="69"/>
                      </a:lnTo>
                      <a:lnTo>
                        <a:pt x="57" y="73"/>
                      </a:lnTo>
                      <a:lnTo>
                        <a:pt x="57" y="77"/>
                      </a:lnTo>
                      <a:lnTo>
                        <a:pt x="57" y="81"/>
                      </a:lnTo>
                      <a:lnTo>
                        <a:pt x="53" y="85"/>
                      </a:lnTo>
                      <a:lnTo>
                        <a:pt x="53" y="89"/>
                      </a:lnTo>
                      <a:lnTo>
                        <a:pt x="53" y="93"/>
                      </a:lnTo>
                      <a:lnTo>
                        <a:pt x="50" y="93"/>
                      </a:lnTo>
                      <a:lnTo>
                        <a:pt x="50" y="97"/>
                      </a:lnTo>
                      <a:lnTo>
                        <a:pt x="46" y="97"/>
                      </a:lnTo>
                      <a:lnTo>
                        <a:pt x="46" y="101"/>
                      </a:lnTo>
                      <a:lnTo>
                        <a:pt x="46" y="97"/>
                      </a:lnTo>
                      <a:lnTo>
                        <a:pt x="42" y="93"/>
                      </a:lnTo>
                      <a:lnTo>
                        <a:pt x="38" y="89"/>
                      </a:lnTo>
                      <a:lnTo>
                        <a:pt x="38" y="85"/>
                      </a:lnTo>
                      <a:lnTo>
                        <a:pt x="34" y="81"/>
                      </a:lnTo>
                      <a:lnTo>
                        <a:pt x="30" y="81"/>
                      </a:lnTo>
                      <a:lnTo>
                        <a:pt x="30" y="77"/>
                      </a:lnTo>
                      <a:lnTo>
                        <a:pt x="27" y="77"/>
                      </a:lnTo>
                      <a:lnTo>
                        <a:pt x="23" y="77"/>
                      </a:lnTo>
                      <a:lnTo>
                        <a:pt x="19" y="77"/>
                      </a:lnTo>
                      <a:lnTo>
                        <a:pt x="19" y="81"/>
                      </a:lnTo>
                      <a:lnTo>
                        <a:pt x="15" y="77"/>
                      </a:lnTo>
                      <a:lnTo>
                        <a:pt x="15" y="81"/>
                      </a:lnTo>
                      <a:lnTo>
                        <a:pt x="11" y="81"/>
                      </a:lnTo>
                      <a:lnTo>
                        <a:pt x="7" y="77"/>
                      </a:lnTo>
                      <a:lnTo>
                        <a:pt x="7" y="81"/>
                      </a:lnTo>
                      <a:lnTo>
                        <a:pt x="4" y="81"/>
                      </a:lnTo>
                      <a:lnTo>
                        <a:pt x="0" y="81"/>
                      </a:lnTo>
                      <a:close/>
                    </a:path>
                  </a:pathLst>
                </a:custGeom>
                <a:noFill/>
                <a:ln w="3175">
                  <a:solidFill>
                    <a:sysClr val="window" lastClr="FFFFFF">
                      <a:lumMod val="65000"/>
                    </a:sysClr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s-PE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945" name="Freeform 136">
                  <a:extLst>
                    <a:ext uri="{FF2B5EF4-FFF2-40B4-BE49-F238E27FC236}">
                      <a16:creationId xmlns:a16="http://schemas.microsoft.com/office/drawing/2014/main" id="{D11F7038-FC04-3CBE-2677-0A56E80CDED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33" y="1315"/>
                  <a:ext cx="81" cy="89"/>
                </a:xfrm>
                <a:custGeom>
                  <a:avLst/>
                  <a:gdLst>
                    <a:gd name="T0" fmla="*/ 0 w 80"/>
                    <a:gd name="T1" fmla="*/ 4 h 89"/>
                    <a:gd name="T2" fmla="*/ 7 w 80"/>
                    <a:gd name="T3" fmla="*/ 4 h 89"/>
                    <a:gd name="T4" fmla="*/ 7 w 80"/>
                    <a:gd name="T5" fmla="*/ 4 h 89"/>
                    <a:gd name="T6" fmla="*/ 11 w 80"/>
                    <a:gd name="T7" fmla="*/ 8 h 89"/>
                    <a:gd name="T8" fmla="*/ 19 w 80"/>
                    <a:gd name="T9" fmla="*/ 12 h 89"/>
                    <a:gd name="T10" fmla="*/ 23 w 80"/>
                    <a:gd name="T11" fmla="*/ 8 h 89"/>
                    <a:gd name="T12" fmla="*/ 30 w 80"/>
                    <a:gd name="T13" fmla="*/ 8 h 89"/>
                    <a:gd name="T14" fmla="*/ 34 w 80"/>
                    <a:gd name="T15" fmla="*/ 12 h 89"/>
                    <a:gd name="T16" fmla="*/ 42 w 80"/>
                    <a:gd name="T17" fmla="*/ 17 h 89"/>
                    <a:gd name="T18" fmla="*/ 46 w 80"/>
                    <a:gd name="T19" fmla="*/ 21 h 89"/>
                    <a:gd name="T20" fmla="*/ 53 w 80"/>
                    <a:gd name="T21" fmla="*/ 21 h 89"/>
                    <a:gd name="T22" fmla="*/ 57 w 80"/>
                    <a:gd name="T23" fmla="*/ 17 h 89"/>
                    <a:gd name="T24" fmla="*/ 61 w 80"/>
                    <a:gd name="T25" fmla="*/ 12 h 89"/>
                    <a:gd name="T26" fmla="*/ 65 w 80"/>
                    <a:gd name="T27" fmla="*/ 8 h 89"/>
                    <a:gd name="T28" fmla="*/ 69 w 80"/>
                    <a:gd name="T29" fmla="*/ 12 h 89"/>
                    <a:gd name="T30" fmla="*/ 73 w 80"/>
                    <a:gd name="T31" fmla="*/ 17 h 89"/>
                    <a:gd name="T32" fmla="*/ 76 w 80"/>
                    <a:gd name="T33" fmla="*/ 21 h 89"/>
                    <a:gd name="T34" fmla="*/ 76 w 80"/>
                    <a:gd name="T35" fmla="*/ 25 h 89"/>
                    <a:gd name="T36" fmla="*/ 73 w 80"/>
                    <a:gd name="T37" fmla="*/ 21 h 89"/>
                    <a:gd name="T38" fmla="*/ 69 w 80"/>
                    <a:gd name="T39" fmla="*/ 25 h 89"/>
                    <a:gd name="T40" fmla="*/ 69 w 80"/>
                    <a:gd name="T41" fmla="*/ 33 h 89"/>
                    <a:gd name="T42" fmla="*/ 61 w 80"/>
                    <a:gd name="T43" fmla="*/ 33 h 89"/>
                    <a:gd name="T44" fmla="*/ 61 w 80"/>
                    <a:gd name="T45" fmla="*/ 41 h 89"/>
                    <a:gd name="T46" fmla="*/ 57 w 80"/>
                    <a:gd name="T47" fmla="*/ 45 h 89"/>
                    <a:gd name="T48" fmla="*/ 53 w 80"/>
                    <a:gd name="T49" fmla="*/ 49 h 89"/>
                    <a:gd name="T50" fmla="*/ 50 w 80"/>
                    <a:gd name="T51" fmla="*/ 53 h 89"/>
                    <a:gd name="T52" fmla="*/ 46 w 80"/>
                    <a:gd name="T53" fmla="*/ 57 h 89"/>
                    <a:gd name="T54" fmla="*/ 50 w 80"/>
                    <a:gd name="T55" fmla="*/ 65 h 89"/>
                    <a:gd name="T56" fmla="*/ 46 w 80"/>
                    <a:gd name="T57" fmla="*/ 69 h 89"/>
                    <a:gd name="T58" fmla="*/ 38 w 80"/>
                    <a:gd name="T59" fmla="*/ 73 h 89"/>
                    <a:gd name="T60" fmla="*/ 34 w 80"/>
                    <a:gd name="T61" fmla="*/ 77 h 89"/>
                    <a:gd name="T62" fmla="*/ 34 w 80"/>
                    <a:gd name="T63" fmla="*/ 85 h 89"/>
                    <a:gd name="T64" fmla="*/ 30 w 80"/>
                    <a:gd name="T65" fmla="*/ 89 h 89"/>
                    <a:gd name="T66" fmla="*/ 30 w 80"/>
                    <a:gd name="T67" fmla="*/ 81 h 89"/>
                    <a:gd name="T68" fmla="*/ 27 w 80"/>
                    <a:gd name="T69" fmla="*/ 81 h 89"/>
                    <a:gd name="T70" fmla="*/ 27 w 80"/>
                    <a:gd name="T71" fmla="*/ 77 h 89"/>
                    <a:gd name="T72" fmla="*/ 27 w 80"/>
                    <a:gd name="T73" fmla="*/ 77 h 89"/>
                    <a:gd name="T74" fmla="*/ 19 w 80"/>
                    <a:gd name="T75" fmla="*/ 77 h 89"/>
                    <a:gd name="T76" fmla="*/ 23 w 80"/>
                    <a:gd name="T77" fmla="*/ 73 h 89"/>
                    <a:gd name="T78" fmla="*/ 19 w 80"/>
                    <a:gd name="T79" fmla="*/ 69 h 89"/>
                    <a:gd name="T80" fmla="*/ 15 w 80"/>
                    <a:gd name="T81" fmla="*/ 65 h 89"/>
                    <a:gd name="T82" fmla="*/ 19 w 80"/>
                    <a:gd name="T83" fmla="*/ 61 h 89"/>
                    <a:gd name="T84" fmla="*/ 15 w 80"/>
                    <a:gd name="T85" fmla="*/ 57 h 89"/>
                    <a:gd name="T86" fmla="*/ 15 w 80"/>
                    <a:gd name="T87" fmla="*/ 49 h 89"/>
                    <a:gd name="T88" fmla="*/ 11 w 80"/>
                    <a:gd name="T89" fmla="*/ 45 h 89"/>
                    <a:gd name="T90" fmla="*/ 11 w 80"/>
                    <a:gd name="T91" fmla="*/ 37 h 89"/>
                    <a:gd name="T92" fmla="*/ 7 w 80"/>
                    <a:gd name="T93" fmla="*/ 33 h 89"/>
                    <a:gd name="T94" fmla="*/ 4 w 80"/>
                    <a:gd name="T95" fmla="*/ 29 h 89"/>
                    <a:gd name="T96" fmla="*/ 7 w 80"/>
                    <a:gd name="T97" fmla="*/ 25 h 89"/>
                    <a:gd name="T98" fmla="*/ 7 w 80"/>
                    <a:gd name="T99" fmla="*/ 17 h 89"/>
                    <a:gd name="T100" fmla="*/ 4 w 80"/>
                    <a:gd name="T101" fmla="*/ 12 h 89"/>
                    <a:gd name="T102" fmla="*/ 0 w 80"/>
                    <a:gd name="T103" fmla="*/ 8 h 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80" h="89">
                      <a:moveTo>
                        <a:pt x="0" y="8"/>
                      </a:moveTo>
                      <a:lnTo>
                        <a:pt x="0" y="4"/>
                      </a:lnTo>
                      <a:lnTo>
                        <a:pt x="4" y="4"/>
                      </a:lnTo>
                      <a:lnTo>
                        <a:pt x="7" y="4"/>
                      </a:lnTo>
                      <a:lnTo>
                        <a:pt x="7" y="0"/>
                      </a:lnTo>
                      <a:lnTo>
                        <a:pt x="7" y="4"/>
                      </a:lnTo>
                      <a:lnTo>
                        <a:pt x="11" y="4"/>
                      </a:lnTo>
                      <a:lnTo>
                        <a:pt x="11" y="8"/>
                      </a:lnTo>
                      <a:lnTo>
                        <a:pt x="15" y="12"/>
                      </a:lnTo>
                      <a:lnTo>
                        <a:pt x="19" y="12"/>
                      </a:lnTo>
                      <a:lnTo>
                        <a:pt x="19" y="8"/>
                      </a:lnTo>
                      <a:lnTo>
                        <a:pt x="23" y="8"/>
                      </a:lnTo>
                      <a:lnTo>
                        <a:pt x="27" y="8"/>
                      </a:lnTo>
                      <a:lnTo>
                        <a:pt x="30" y="8"/>
                      </a:lnTo>
                      <a:lnTo>
                        <a:pt x="30" y="12"/>
                      </a:lnTo>
                      <a:lnTo>
                        <a:pt x="34" y="12"/>
                      </a:lnTo>
                      <a:lnTo>
                        <a:pt x="38" y="17"/>
                      </a:lnTo>
                      <a:lnTo>
                        <a:pt x="42" y="17"/>
                      </a:lnTo>
                      <a:lnTo>
                        <a:pt x="46" y="17"/>
                      </a:lnTo>
                      <a:lnTo>
                        <a:pt x="46" y="21"/>
                      </a:lnTo>
                      <a:lnTo>
                        <a:pt x="50" y="21"/>
                      </a:lnTo>
                      <a:lnTo>
                        <a:pt x="53" y="21"/>
                      </a:lnTo>
                      <a:lnTo>
                        <a:pt x="57" y="21"/>
                      </a:lnTo>
                      <a:lnTo>
                        <a:pt x="57" y="17"/>
                      </a:lnTo>
                      <a:lnTo>
                        <a:pt x="61" y="17"/>
                      </a:lnTo>
                      <a:lnTo>
                        <a:pt x="61" y="12"/>
                      </a:lnTo>
                      <a:lnTo>
                        <a:pt x="65" y="12"/>
                      </a:lnTo>
                      <a:lnTo>
                        <a:pt x="65" y="8"/>
                      </a:lnTo>
                      <a:lnTo>
                        <a:pt x="65" y="12"/>
                      </a:lnTo>
                      <a:lnTo>
                        <a:pt x="69" y="12"/>
                      </a:lnTo>
                      <a:lnTo>
                        <a:pt x="69" y="17"/>
                      </a:lnTo>
                      <a:lnTo>
                        <a:pt x="73" y="17"/>
                      </a:lnTo>
                      <a:lnTo>
                        <a:pt x="73" y="21"/>
                      </a:lnTo>
                      <a:lnTo>
                        <a:pt x="76" y="21"/>
                      </a:lnTo>
                      <a:lnTo>
                        <a:pt x="80" y="21"/>
                      </a:lnTo>
                      <a:lnTo>
                        <a:pt x="76" y="25"/>
                      </a:lnTo>
                      <a:lnTo>
                        <a:pt x="76" y="21"/>
                      </a:lnTo>
                      <a:lnTo>
                        <a:pt x="73" y="21"/>
                      </a:lnTo>
                      <a:lnTo>
                        <a:pt x="73" y="25"/>
                      </a:lnTo>
                      <a:lnTo>
                        <a:pt x="69" y="25"/>
                      </a:lnTo>
                      <a:lnTo>
                        <a:pt x="69" y="29"/>
                      </a:lnTo>
                      <a:lnTo>
                        <a:pt x="69" y="33"/>
                      </a:lnTo>
                      <a:lnTo>
                        <a:pt x="65" y="33"/>
                      </a:lnTo>
                      <a:lnTo>
                        <a:pt x="61" y="33"/>
                      </a:lnTo>
                      <a:lnTo>
                        <a:pt x="61" y="37"/>
                      </a:lnTo>
                      <a:lnTo>
                        <a:pt x="61" y="41"/>
                      </a:lnTo>
                      <a:lnTo>
                        <a:pt x="61" y="45"/>
                      </a:lnTo>
                      <a:lnTo>
                        <a:pt x="57" y="45"/>
                      </a:lnTo>
                      <a:lnTo>
                        <a:pt x="57" y="49"/>
                      </a:lnTo>
                      <a:lnTo>
                        <a:pt x="53" y="49"/>
                      </a:lnTo>
                      <a:lnTo>
                        <a:pt x="53" y="53"/>
                      </a:lnTo>
                      <a:lnTo>
                        <a:pt x="50" y="53"/>
                      </a:lnTo>
                      <a:lnTo>
                        <a:pt x="46" y="53"/>
                      </a:lnTo>
                      <a:lnTo>
                        <a:pt x="46" y="57"/>
                      </a:lnTo>
                      <a:lnTo>
                        <a:pt x="50" y="61"/>
                      </a:lnTo>
                      <a:lnTo>
                        <a:pt x="50" y="65"/>
                      </a:lnTo>
                      <a:lnTo>
                        <a:pt x="46" y="65"/>
                      </a:lnTo>
                      <a:lnTo>
                        <a:pt x="46" y="69"/>
                      </a:lnTo>
                      <a:lnTo>
                        <a:pt x="42" y="73"/>
                      </a:lnTo>
                      <a:lnTo>
                        <a:pt x="38" y="73"/>
                      </a:lnTo>
                      <a:lnTo>
                        <a:pt x="38" y="77"/>
                      </a:lnTo>
                      <a:lnTo>
                        <a:pt x="34" y="77"/>
                      </a:lnTo>
                      <a:lnTo>
                        <a:pt x="34" y="81"/>
                      </a:lnTo>
                      <a:lnTo>
                        <a:pt x="34" y="85"/>
                      </a:lnTo>
                      <a:lnTo>
                        <a:pt x="30" y="85"/>
                      </a:lnTo>
                      <a:lnTo>
                        <a:pt x="30" y="89"/>
                      </a:lnTo>
                      <a:lnTo>
                        <a:pt x="30" y="85"/>
                      </a:lnTo>
                      <a:lnTo>
                        <a:pt x="30" y="81"/>
                      </a:lnTo>
                      <a:lnTo>
                        <a:pt x="30" y="85"/>
                      </a:lnTo>
                      <a:lnTo>
                        <a:pt x="27" y="81"/>
                      </a:lnTo>
                      <a:lnTo>
                        <a:pt x="23" y="77"/>
                      </a:lnTo>
                      <a:lnTo>
                        <a:pt x="27" y="77"/>
                      </a:lnTo>
                      <a:lnTo>
                        <a:pt x="27" y="73"/>
                      </a:lnTo>
                      <a:lnTo>
                        <a:pt x="27" y="77"/>
                      </a:lnTo>
                      <a:lnTo>
                        <a:pt x="23" y="77"/>
                      </a:lnTo>
                      <a:lnTo>
                        <a:pt x="19" y="77"/>
                      </a:lnTo>
                      <a:lnTo>
                        <a:pt x="23" y="77"/>
                      </a:lnTo>
                      <a:lnTo>
                        <a:pt x="23" y="73"/>
                      </a:lnTo>
                      <a:lnTo>
                        <a:pt x="19" y="73"/>
                      </a:lnTo>
                      <a:lnTo>
                        <a:pt x="19" y="69"/>
                      </a:lnTo>
                      <a:lnTo>
                        <a:pt x="19" y="65"/>
                      </a:lnTo>
                      <a:lnTo>
                        <a:pt x="15" y="65"/>
                      </a:lnTo>
                      <a:lnTo>
                        <a:pt x="19" y="65"/>
                      </a:lnTo>
                      <a:lnTo>
                        <a:pt x="19" y="61"/>
                      </a:lnTo>
                      <a:lnTo>
                        <a:pt x="15" y="61"/>
                      </a:lnTo>
                      <a:lnTo>
                        <a:pt x="15" y="57"/>
                      </a:lnTo>
                      <a:lnTo>
                        <a:pt x="15" y="53"/>
                      </a:lnTo>
                      <a:lnTo>
                        <a:pt x="15" y="49"/>
                      </a:lnTo>
                      <a:lnTo>
                        <a:pt x="15" y="45"/>
                      </a:lnTo>
                      <a:lnTo>
                        <a:pt x="11" y="45"/>
                      </a:lnTo>
                      <a:lnTo>
                        <a:pt x="11" y="41"/>
                      </a:lnTo>
                      <a:lnTo>
                        <a:pt x="11" y="37"/>
                      </a:lnTo>
                      <a:lnTo>
                        <a:pt x="11" y="33"/>
                      </a:lnTo>
                      <a:lnTo>
                        <a:pt x="7" y="33"/>
                      </a:lnTo>
                      <a:lnTo>
                        <a:pt x="7" y="29"/>
                      </a:lnTo>
                      <a:lnTo>
                        <a:pt x="4" y="29"/>
                      </a:lnTo>
                      <a:lnTo>
                        <a:pt x="4" y="25"/>
                      </a:lnTo>
                      <a:lnTo>
                        <a:pt x="7" y="25"/>
                      </a:lnTo>
                      <a:lnTo>
                        <a:pt x="7" y="21"/>
                      </a:lnTo>
                      <a:lnTo>
                        <a:pt x="7" y="17"/>
                      </a:lnTo>
                      <a:lnTo>
                        <a:pt x="4" y="17"/>
                      </a:lnTo>
                      <a:lnTo>
                        <a:pt x="4" y="12"/>
                      </a:lnTo>
                      <a:lnTo>
                        <a:pt x="0" y="12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noFill/>
                <a:ln w="3175">
                  <a:solidFill>
                    <a:sysClr val="window" lastClr="FFFFFF">
                      <a:lumMod val="65000"/>
                    </a:sysClr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s-PE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946" name="Freeform 137">
                  <a:extLst>
                    <a:ext uri="{FF2B5EF4-FFF2-40B4-BE49-F238E27FC236}">
                      <a16:creationId xmlns:a16="http://schemas.microsoft.com/office/drawing/2014/main" id="{84024BC7-A298-26B8-6037-71FCF8DB66C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8" y="1315"/>
                  <a:ext cx="173" cy="145"/>
                </a:xfrm>
                <a:custGeom>
                  <a:avLst/>
                  <a:gdLst>
                    <a:gd name="T0" fmla="*/ 4 w 173"/>
                    <a:gd name="T1" fmla="*/ 12 h 146"/>
                    <a:gd name="T2" fmla="*/ 8 w 173"/>
                    <a:gd name="T3" fmla="*/ 0 h 146"/>
                    <a:gd name="T4" fmla="*/ 20 w 173"/>
                    <a:gd name="T5" fmla="*/ 8 h 146"/>
                    <a:gd name="T6" fmla="*/ 27 w 173"/>
                    <a:gd name="T7" fmla="*/ 17 h 146"/>
                    <a:gd name="T8" fmla="*/ 35 w 173"/>
                    <a:gd name="T9" fmla="*/ 17 h 146"/>
                    <a:gd name="T10" fmla="*/ 43 w 173"/>
                    <a:gd name="T11" fmla="*/ 21 h 146"/>
                    <a:gd name="T12" fmla="*/ 50 w 173"/>
                    <a:gd name="T13" fmla="*/ 25 h 146"/>
                    <a:gd name="T14" fmla="*/ 62 w 173"/>
                    <a:gd name="T15" fmla="*/ 21 h 146"/>
                    <a:gd name="T16" fmla="*/ 73 w 173"/>
                    <a:gd name="T17" fmla="*/ 21 h 146"/>
                    <a:gd name="T18" fmla="*/ 81 w 173"/>
                    <a:gd name="T19" fmla="*/ 17 h 146"/>
                    <a:gd name="T20" fmla="*/ 89 w 173"/>
                    <a:gd name="T21" fmla="*/ 21 h 146"/>
                    <a:gd name="T22" fmla="*/ 96 w 173"/>
                    <a:gd name="T23" fmla="*/ 25 h 146"/>
                    <a:gd name="T24" fmla="*/ 96 w 173"/>
                    <a:gd name="T25" fmla="*/ 29 h 146"/>
                    <a:gd name="T26" fmla="*/ 104 w 173"/>
                    <a:gd name="T27" fmla="*/ 33 h 146"/>
                    <a:gd name="T28" fmla="*/ 112 w 173"/>
                    <a:gd name="T29" fmla="*/ 37 h 146"/>
                    <a:gd name="T30" fmla="*/ 127 w 173"/>
                    <a:gd name="T31" fmla="*/ 61 h 146"/>
                    <a:gd name="T32" fmla="*/ 139 w 173"/>
                    <a:gd name="T33" fmla="*/ 77 h 146"/>
                    <a:gd name="T34" fmla="*/ 146 w 173"/>
                    <a:gd name="T35" fmla="*/ 81 h 146"/>
                    <a:gd name="T36" fmla="*/ 150 w 173"/>
                    <a:gd name="T37" fmla="*/ 89 h 146"/>
                    <a:gd name="T38" fmla="*/ 158 w 173"/>
                    <a:gd name="T39" fmla="*/ 93 h 146"/>
                    <a:gd name="T40" fmla="*/ 169 w 173"/>
                    <a:gd name="T41" fmla="*/ 93 h 146"/>
                    <a:gd name="T42" fmla="*/ 173 w 173"/>
                    <a:gd name="T43" fmla="*/ 102 h 146"/>
                    <a:gd name="T44" fmla="*/ 173 w 173"/>
                    <a:gd name="T45" fmla="*/ 114 h 146"/>
                    <a:gd name="T46" fmla="*/ 169 w 173"/>
                    <a:gd name="T47" fmla="*/ 122 h 146"/>
                    <a:gd name="T48" fmla="*/ 169 w 173"/>
                    <a:gd name="T49" fmla="*/ 134 h 146"/>
                    <a:gd name="T50" fmla="*/ 162 w 173"/>
                    <a:gd name="T51" fmla="*/ 138 h 146"/>
                    <a:gd name="T52" fmla="*/ 158 w 173"/>
                    <a:gd name="T53" fmla="*/ 146 h 146"/>
                    <a:gd name="T54" fmla="*/ 146 w 173"/>
                    <a:gd name="T55" fmla="*/ 142 h 146"/>
                    <a:gd name="T56" fmla="*/ 139 w 173"/>
                    <a:gd name="T57" fmla="*/ 134 h 146"/>
                    <a:gd name="T58" fmla="*/ 127 w 173"/>
                    <a:gd name="T59" fmla="*/ 126 h 146"/>
                    <a:gd name="T60" fmla="*/ 119 w 173"/>
                    <a:gd name="T61" fmla="*/ 122 h 146"/>
                    <a:gd name="T62" fmla="*/ 112 w 173"/>
                    <a:gd name="T63" fmla="*/ 118 h 146"/>
                    <a:gd name="T64" fmla="*/ 100 w 173"/>
                    <a:gd name="T65" fmla="*/ 118 h 146"/>
                    <a:gd name="T66" fmla="*/ 58 w 173"/>
                    <a:gd name="T67" fmla="*/ 102 h 146"/>
                    <a:gd name="T68" fmla="*/ 54 w 173"/>
                    <a:gd name="T69" fmla="*/ 85 h 146"/>
                    <a:gd name="T70" fmla="*/ 50 w 173"/>
                    <a:gd name="T71" fmla="*/ 73 h 146"/>
                    <a:gd name="T72" fmla="*/ 54 w 173"/>
                    <a:gd name="T73" fmla="*/ 65 h 146"/>
                    <a:gd name="T74" fmla="*/ 58 w 173"/>
                    <a:gd name="T75" fmla="*/ 57 h 146"/>
                    <a:gd name="T76" fmla="*/ 58 w 173"/>
                    <a:gd name="T77" fmla="*/ 45 h 146"/>
                    <a:gd name="T78" fmla="*/ 62 w 173"/>
                    <a:gd name="T79" fmla="*/ 37 h 146"/>
                    <a:gd name="T80" fmla="*/ 62 w 173"/>
                    <a:gd name="T81" fmla="*/ 33 h 146"/>
                    <a:gd name="T82" fmla="*/ 50 w 173"/>
                    <a:gd name="T83" fmla="*/ 33 h 146"/>
                    <a:gd name="T84" fmla="*/ 50 w 173"/>
                    <a:gd name="T85" fmla="*/ 37 h 146"/>
                    <a:gd name="T86" fmla="*/ 43 w 173"/>
                    <a:gd name="T87" fmla="*/ 37 h 146"/>
                    <a:gd name="T88" fmla="*/ 31 w 173"/>
                    <a:gd name="T89" fmla="*/ 37 h 146"/>
                    <a:gd name="T90" fmla="*/ 20 w 173"/>
                    <a:gd name="T91" fmla="*/ 37 h 146"/>
                    <a:gd name="T92" fmla="*/ 16 w 173"/>
                    <a:gd name="T93" fmla="*/ 33 h 146"/>
                    <a:gd name="T94" fmla="*/ 8 w 173"/>
                    <a:gd name="T95" fmla="*/ 29 h 146"/>
                    <a:gd name="T96" fmla="*/ 0 w 173"/>
                    <a:gd name="T97" fmla="*/ 21 h 1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73" h="146">
                      <a:moveTo>
                        <a:pt x="0" y="17"/>
                      </a:moveTo>
                      <a:lnTo>
                        <a:pt x="0" y="12"/>
                      </a:lnTo>
                      <a:lnTo>
                        <a:pt x="4" y="12"/>
                      </a:lnTo>
                      <a:lnTo>
                        <a:pt x="4" y="8"/>
                      </a:lnTo>
                      <a:lnTo>
                        <a:pt x="8" y="4"/>
                      </a:lnTo>
                      <a:lnTo>
                        <a:pt x="8" y="0"/>
                      </a:lnTo>
                      <a:lnTo>
                        <a:pt x="16" y="4"/>
                      </a:lnTo>
                      <a:lnTo>
                        <a:pt x="20" y="4"/>
                      </a:lnTo>
                      <a:lnTo>
                        <a:pt x="20" y="8"/>
                      </a:lnTo>
                      <a:lnTo>
                        <a:pt x="23" y="8"/>
                      </a:lnTo>
                      <a:lnTo>
                        <a:pt x="23" y="12"/>
                      </a:lnTo>
                      <a:lnTo>
                        <a:pt x="27" y="17"/>
                      </a:lnTo>
                      <a:lnTo>
                        <a:pt x="31" y="17"/>
                      </a:lnTo>
                      <a:lnTo>
                        <a:pt x="35" y="21"/>
                      </a:lnTo>
                      <a:lnTo>
                        <a:pt x="35" y="17"/>
                      </a:lnTo>
                      <a:lnTo>
                        <a:pt x="35" y="21"/>
                      </a:lnTo>
                      <a:lnTo>
                        <a:pt x="39" y="21"/>
                      </a:lnTo>
                      <a:lnTo>
                        <a:pt x="43" y="21"/>
                      </a:lnTo>
                      <a:lnTo>
                        <a:pt x="43" y="25"/>
                      </a:lnTo>
                      <a:lnTo>
                        <a:pt x="46" y="25"/>
                      </a:lnTo>
                      <a:lnTo>
                        <a:pt x="50" y="25"/>
                      </a:lnTo>
                      <a:lnTo>
                        <a:pt x="54" y="25"/>
                      </a:lnTo>
                      <a:lnTo>
                        <a:pt x="58" y="21"/>
                      </a:lnTo>
                      <a:lnTo>
                        <a:pt x="62" y="21"/>
                      </a:lnTo>
                      <a:lnTo>
                        <a:pt x="66" y="21"/>
                      </a:lnTo>
                      <a:lnTo>
                        <a:pt x="69" y="21"/>
                      </a:lnTo>
                      <a:lnTo>
                        <a:pt x="73" y="21"/>
                      </a:lnTo>
                      <a:lnTo>
                        <a:pt x="77" y="21"/>
                      </a:lnTo>
                      <a:lnTo>
                        <a:pt x="81" y="21"/>
                      </a:lnTo>
                      <a:lnTo>
                        <a:pt x="81" y="17"/>
                      </a:lnTo>
                      <a:lnTo>
                        <a:pt x="85" y="17"/>
                      </a:lnTo>
                      <a:lnTo>
                        <a:pt x="89" y="17"/>
                      </a:lnTo>
                      <a:lnTo>
                        <a:pt x="89" y="21"/>
                      </a:lnTo>
                      <a:lnTo>
                        <a:pt x="92" y="21"/>
                      </a:lnTo>
                      <a:lnTo>
                        <a:pt x="96" y="21"/>
                      </a:lnTo>
                      <a:lnTo>
                        <a:pt x="96" y="25"/>
                      </a:lnTo>
                      <a:lnTo>
                        <a:pt x="92" y="25"/>
                      </a:lnTo>
                      <a:lnTo>
                        <a:pt x="96" y="25"/>
                      </a:lnTo>
                      <a:lnTo>
                        <a:pt x="96" y="29"/>
                      </a:lnTo>
                      <a:lnTo>
                        <a:pt x="100" y="29"/>
                      </a:lnTo>
                      <a:lnTo>
                        <a:pt x="100" y="33"/>
                      </a:lnTo>
                      <a:lnTo>
                        <a:pt x="104" y="33"/>
                      </a:lnTo>
                      <a:lnTo>
                        <a:pt x="108" y="33"/>
                      </a:lnTo>
                      <a:lnTo>
                        <a:pt x="108" y="37"/>
                      </a:lnTo>
                      <a:lnTo>
                        <a:pt x="112" y="37"/>
                      </a:lnTo>
                      <a:lnTo>
                        <a:pt x="112" y="41"/>
                      </a:lnTo>
                      <a:lnTo>
                        <a:pt x="119" y="49"/>
                      </a:lnTo>
                      <a:lnTo>
                        <a:pt x="127" y="61"/>
                      </a:lnTo>
                      <a:lnTo>
                        <a:pt x="131" y="61"/>
                      </a:lnTo>
                      <a:lnTo>
                        <a:pt x="135" y="69"/>
                      </a:lnTo>
                      <a:lnTo>
                        <a:pt x="139" y="77"/>
                      </a:lnTo>
                      <a:lnTo>
                        <a:pt x="142" y="77"/>
                      </a:lnTo>
                      <a:lnTo>
                        <a:pt x="142" y="81"/>
                      </a:lnTo>
                      <a:lnTo>
                        <a:pt x="146" y="81"/>
                      </a:lnTo>
                      <a:lnTo>
                        <a:pt x="146" y="85"/>
                      </a:lnTo>
                      <a:lnTo>
                        <a:pt x="150" y="85"/>
                      </a:lnTo>
                      <a:lnTo>
                        <a:pt x="150" y="89"/>
                      </a:lnTo>
                      <a:lnTo>
                        <a:pt x="154" y="89"/>
                      </a:lnTo>
                      <a:lnTo>
                        <a:pt x="158" y="89"/>
                      </a:lnTo>
                      <a:lnTo>
                        <a:pt x="158" y="93"/>
                      </a:lnTo>
                      <a:lnTo>
                        <a:pt x="162" y="93"/>
                      </a:lnTo>
                      <a:lnTo>
                        <a:pt x="165" y="93"/>
                      </a:lnTo>
                      <a:lnTo>
                        <a:pt x="169" y="93"/>
                      </a:lnTo>
                      <a:lnTo>
                        <a:pt x="173" y="93"/>
                      </a:lnTo>
                      <a:lnTo>
                        <a:pt x="173" y="97"/>
                      </a:lnTo>
                      <a:lnTo>
                        <a:pt x="173" y="102"/>
                      </a:lnTo>
                      <a:lnTo>
                        <a:pt x="173" y="106"/>
                      </a:lnTo>
                      <a:lnTo>
                        <a:pt x="173" y="110"/>
                      </a:lnTo>
                      <a:lnTo>
                        <a:pt x="173" y="114"/>
                      </a:lnTo>
                      <a:lnTo>
                        <a:pt x="173" y="118"/>
                      </a:lnTo>
                      <a:lnTo>
                        <a:pt x="169" y="118"/>
                      </a:lnTo>
                      <a:lnTo>
                        <a:pt x="169" y="122"/>
                      </a:lnTo>
                      <a:lnTo>
                        <a:pt x="169" y="126"/>
                      </a:lnTo>
                      <a:lnTo>
                        <a:pt x="169" y="130"/>
                      </a:lnTo>
                      <a:lnTo>
                        <a:pt x="169" y="134"/>
                      </a:lnTo>
                      <a:lnTo>
                        <a:pt x="165" y="134"/>
                      </a:lnTo>
                      <a:lnTo>
                        <a:pt x="165" y="138"/>
                      </a:lnTo>
                      <a:lnTo>
                        <a:pt x="162" y="138"/>
                      </a:lnTo>
                      <a:lnTo>
                        <a:pt x="162" y="142"/>
                      </a:lnTo>
                      <a:lnTo>
                        <a:pt x="158" y="142"/>
                      </a:lnTo>
                      <a:lnTo>
                        <a:pt x="158" y="146"/>
                      </a:lnTo>
                      <a:lnTo>
                        <a:pt x="154" y="142"/>
                      </a:lnTo>
                      <a:lnTo>
                        <a:pt x="150" y="142"/>
                      </a:lnTo>
                      <a:lnTo>
                        <a:pt x="146" y="142"/>
                      </a:lnTo>
                      <a:lnTo>
                        <a:pt x="146" y="138"/>
                      </a:lnTo>
                      <a:lnTo>
                        <a:pt x="142" y="138"/>
                      </a:lnTo>
                      <a:lnTo>
                        <a:pt x="139" y="134"/>
                      </a:lnTo>
                      <a:lnTo>
                        <a:pt x="135" y="134"/>
                      </a:lnTo>
                      <a:lnTo>
                        <a:pt x="131" y="130"/>
                      </a:lnTo>
                      <a:lnTo>
                        <a:pt x="127" y="126"/>
                      </a:lnTo>
                      <a:lnTo>
                        <a:pt x="123" y="126"/>
                      </a:lnTo>
                      <a:lnTo>
                        <a:pt x="119" y="126"/>
                      </a:lnTo>
                      <a:lnTo>
                        <a:pt x="119" y="122"/>
                      </a:lnTo>
                      <a:lnTo>
                        <a:pt x="116" y="122"/>
                      </a:lnTo>
                      <a:lnTo>
                        <a:pt x="116" y="118"/>
                      </a:lnTo>
                      <a:lnTo>
                        <a:pt x="112" y="118"/>
                      </a:lnTo>
                      <a:lnTo>
                        <a:pt x="108" y="118"/>
                      </a:lnTo>
                      <a:lnTo>
                        <a:pt x="104" y="118"/>
                      </a:lnTo>
                      <a:lnTo>
                        <a:pt x="100" y="118"/>
                      </a:lnTo>
                      <a:lnTo>
                        <a:pt x="73" y="106"/>
                      </a:lnTo>
                      <a:lnTo>
                        <a:pt x="62" y="102"/>
                      </a:lnTo>
                      <a:lnTo>
                        <a:pt x="58" y="102"/>
                      </a:lnTo>
                      <a:lnTo>
                        <a:pt x="58" y="97"/>
                      </a:lnTo>
                      <a:lnTo>
                        <a:pt x="54" y="93"/>
                      </a:lnTo>
                      <a:lnTo>
                        <a:pt x="54" y="85"/>
                      </a:lnTo>
                      <a:lnTo>
                        <a:pt x="54" y="81"/>
                      </a:lnTo>
                      <a:lnTo>
                        <a:pt x="54" y="77"/>
                      </a:lnTo>
                      <a:lnTo>
                        <a:pt x="50" y="73"/>
                      </a:lnTo>
                      <a:lnTo>
                        <a:pt x="50" y="69"/>
                      </a:lnTo>
                      <a:lnTo>
                        <a:pt x="54" y="69"/>
                      </a:lnTo>
                      <a:lnTo>
                        <a:pt x="54" y="65"/>
                      </a:lnTo>
                      <a:lnTo>
                        <a:pt x="58" y="65"/>
                      </a:lnTo>
                      <a:lnTo>
                        <a:pt x="58" y="61"/>
                      </a:lnTo>
                      <a:lnTo>
                        <a:pt x="58" y="57"/>
                      </a:lnTo>
                      <a:lnTo>
                        <a:pt x="58" y="53"/>
                      </a:lnTo>
                      <a:lnTo>
                        <a:pt x="58" y="49"/>
                      </a:lnTo>
                      <a:lnTo>
                        <a:pt x="58" y="45"/>
                      </a:lnTo>
                      <a:lnTo>
                        <a:pt x="58" y="41"/>
                      </a:lnTo>
                      <a:lnTo>
                        <a:pt x="62" y="41"/>
                      </a:lnTo>
                      <a:lnTo>
                        <a:pt x="62" y="37"/>
                      </a:lnTo>
                      <a:lnTo>
                        <a:pt x="66" y="37"/>
                      </a:lnTo>
                      <a:lnTo>
                        <a:pt x="66" y="33"/>
                      </a:lnTo>
                      <a:lnTo>
                        <a:pt x="62" y="33"/>
                      </a:lnTo>
                      <a:lnTo>
                        <a:pt x="58" y="33"/>
                      </a:lnTo>
                      <a:lnTo>
                        <a:pt x="54" y="33"/>
                      </a:lnTo>
                      <a:lnTo>
                        <a:pt x="50" y="33"/>
                      </a:lnTo>
                      <a:lnTo>
                        <a:pt x="50" y="37"/>
                      </a:lnTo>
                      <a:lnTo>
                        <a:pt x="50" y="33"/>
                      </a:lnTo>
                      <a:lnTo>
                        <a:pt x="50" y="37"/>
                      </a:lnTo>
                      <a:lnTo>
                        <a:pt x="46" y="37"/>
                      </a:lnTo>
                      <a:lnTo>
                        <a:pt x="46" y="33"/>
                      </a:lnTo>
                      <a:lnTo>
                        <a:pt x="43" y="37"/>
                      </a:lnTo>
                      <a:lnTo>
                        <a:pt x="39" y="37"/>
                      </a:lnTo>
                      <a:lnTo>
                        <a:pt x="35" y="37"/>
                      </a:lnTo>
                      <a:lnTo>
                        <a:pt x="31" y="37"/>
                      </a:lnTo>
                      <a:lnTo>
                        <a:pt x="27" y="37"/>
                      </a:lnTo>
                      <a:lnTo>
                        <a:pt x="23" y="37"/>
                      </a:lnTo>
                      <a:lnTo>
                        <a:pt x="20" y="37"/>
                      </a:lnTo>
                      <a:lnTo>
                        <a:pt x="20" y="33"/>
                      </a:lnTo>
                      <a:lnTo>
                        <a:pt x="20" y="37"/>
                      </a:lnTo>
                      <a:lnTo>
                        <a:pt x="16" y="33"/>
                      </a:lnTo>
                      <a:lnTo>
                        <a:pt x="12" y="33"/>
                      </a:lnTo>
                      <a:lnTo>
                        <a:pt x="12" y="29"/>
                      </a:lnTo>
                      <a:lnTo>
                        <a:pt x="8" y="29"/>
                      </a:lnTo>
                      <a:lnTo>
                        <a:pt x="8" y="25"/>
                      </a:lnTo>
                      <a:lnTo>
                        <a:pt x="4" y="21"/>
                      </a:lnTo>
                      <a:lnTo>
                        <a:pt x="0" y="21"/>
                      </a:lnTo>
                      <a:lnTo>
                        <a:pt x="0" y="17"/>
                      </a:lnTo>
                      <a:close/>
                    </a:path>
                  </a:pathLst>
                </a:custGeom>
                <a:noFill/>
                <a:ln w="3175">
                  <a:solidFill>
                    <a:sysClr val="window" lastClr="FFFFFF">
                      <a:lumMod val="65000"/>
                    </a:sysClr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s-PE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947" name="Freeform 138">
                  <a:extLst>
                    <a:ext uri="{FF2B5EF4-FFF2-40B4-BE49-F238E27FC236}">
                      <a16:creationId xmlns:a16="http://schemas.microsoft.com/office/drawing/2014/main" id="{5CB735F1-C233-3F0D-70D5-A0FC7DF21A2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9" y="1315"/>
                  <a:ext cx="69" cy="93"/>
                </a:xfrm>
                <a:custGeom>
                  <a:avLst/>
                  <a:gdLst>
                    <a:gd name="T0" fmla="*/ 38 w 69"/>
                    <a:gd name="T1" fmla="*/ 4 h 93"/>
                    <a:gd name="T2" fmla="*/ 42 w 69"/>
                    <a:gd name="T3" fmla="*/ 8 h 93"/>
                    <a:gd name="T4" fmla="*/ 46 w 69"/>
                    <a:gd name="T5" fmla="*/ 4 h 93"/>
                    <a:gd name="T6" fmla="*/ 46 w 69"/>
                    <a:gd name="T7" fmla="*/ 4 h 93"/>
                    <a:gd name="T8" fmla="*/ 46 w 69"/>
                    <a:gd name="T9" fmla="*/ 4 h 93"/>
                    <a:gd name="T10" fmla="*/ 50 w 69"/>
                    <a:gd name="T11" fmla="*/ 8 h 93"/>
                    <a:gd name="T12" fmla="*/ 50 w 69"/>
                    <a:gd name="T13" fmla="*/ 17 h 93"/>
                    <a:gd name="T14" fmla="*/ 53 w 69"/>
                    <a:gd name="T15" fmla="*/ 21 h 93"/>
                    <a:gd name="T16" fmla="*/ 53 w 69"/>
                    <a:gd name="T17" fmla="*/ 29 h 93"/>
                    <a:gd name="T18" fmla="*/ 57 w 69"/>
                    <a:gd name="T19" fmla="*/ 33 h 93"/>
                    <a:gd name="T20" fmla="*/ 57 w 69"/>
                    <a:gd name="T21" fmla="*/ 41 h 93"/>
                    <a:gd name="T22" fmla="*/ 61 w 69"/>
                    <a:gd name="T23" fmla="*/ 45 h 93"/>
                    <a:gd name="T24" fmla="*/ 65 w 69"/>
                    <a:gd name="T25" fmla="*/ 49 h 93"/>
                    <a:gd name="T26" fmla="*/ 69 w 69"/>
                    <a:gd name="T27" fmla="*/ 53 h 93"/>
                    <a:gd name="T28" fmla="*/ 69 w 69"/>
                    <a:gd name="T29" fmla="*/ 61 h 93"/>
                    <a:gd name="T30" fmla="*/ 65 w 69"/>
                    <a:gd name="T31" fmla="*/ 65 h 93"/>
                    <a:gd name="T32" fmla="*/ 65 w 69"/>
                    <a:gd name="T33" fmla="*/ 69 h 93"/>
                    <a:gd name="T34" fmla="*/ 65 w 69"/>
                    <a:gd name="T35" fmla="*/ 69 h 93"/>
                    <a:gd name="T36" fmla="*/ 65 w 69"/>
                    <a:gd name="T37" fmla="*/ 77 h 93"/>
                    <a:gd name="T38" fmla="*/ 65 w 69"/>
                    <a:gd name="T39" fmla="*/ 85 h 93"/>
                    <a:gd name="T40" fmla="*/ 65 w 69"/>
                    <a:gd name="T41" fmla="*/ 93 h 93"/>
                    <a:gd name="T42" fmla="*/ 57 w 69"/>
                    <a:gd name="T43" fmla="*/ 93 h 93"/>
                    <a:gd name="T44" fmla="*/ 50 w 69"/>
                    <a:gd name="T45" fmla="*/ 93 h 93"/>
                    <a:gd name="T46" fmla="*/ 46 w 69"/>
                    <a:gd name="T47" fmla="*/ 89 h 93"/>
                    <a:gd name="T48" fmla="*/ 38 w 69"/>
                    <a:gd name="T49" fmla="*/ 89 h 93"/>
                    <a:gd name="T50" fmla="*/ 34 w 69"/>
                    <a:gd name="T51" fmla="*/ 85 h 93"/>
                    <a:gd name="T52" fmla="*/ 30 w 69"/>
                    <a:gd name="T53" fmla="*/ 81 h 93"/>
                    <a:gd name="T54" fmla="*/ 27 w 69"/>
                    <a:gd name="T55" fmla="*/ 77 h 93"/>
                    <a:gd name="T56" fmla="*/ 19 w 69"/>
                    <a:gd name="T57" fmla="*/ 61 h 93"/>
                    <a:gd name="T58" fmla="*/ 7 w 69"/>
                    <a:gd name="T59" fmla="*/ 49 h 93"/>
                    <a:gd name="T60" fmla="*/ 4 w 69"/>
                    <a:gd name="T61" fmla="*/ 41 h 93"/>
                    <a:gd name="T62" fmla="*/ 7 w 69"/>
                    <a:gd name="T63" fmla="*/ 33 h 93"/>
                    <a:gd name="T64" fmla="*/ 15 w 69"/>
                    <a:gd name="T65" fmla="*/ 21 h 93"/>
                    <a:gd name="T66" fmla="*/ 15 w 69"/>
                    <a:gd name="T67" fmla="*/ 12 h 93"/>
                    <a:gd name="T68" fmla="*/ 19 w 69"/>
                    <a:gd name="T69" fmla="*/ 8 h 93"/>
                    <a:gd name="T70" fmla="*/ 23 w 69"/>
                    <a:gd name="T71" fmla="*/ 4 h 93"/>
                    <a:gd name="T72" fmla="*/ 30 w 69"/>
                    <a:gd name="T73" fmla="*/ 4 h 93"/>
                    <a:gd name="T74" fmla="*/ 34 w 69"/>
                    <a:gd name="T75" fmla="*/ 0 h 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69" h="93">
                      <a:moveTo>
                        <a:pt x="34" y="4"/>
                      </a:moveTo>
                      <a:lnTo>
                        <a:pt x="38" y="4"/>
                      </a:lnTo>
                      <a:lnTo>
                        <a:pt x="38" y="8"/>
                      </a:lnTo>
                      <a:lnTo>
                        <a:pt x="42" y="8"/>
                      </a:lnTo>
                      <a:lnTo>
                        <a:pt x="42" y="4"/>
                      </a:lnTo>
                      <a:lnTo>
                        <a:pt x="46" y="4"/>
                      </a:lnTo>
                      <a:lnTo>
                        <a:pt x="46" y="8"/>
                      </a:lnTo>
                      <a:lnTo>
                        <a:pt x="46" y="4"/>
                      </a:lnTo>
                      <a:lnTo>
                        <a:pt x="46" y="8"/>
                      </a:lnTo>
                      <a:lnTo>
                        <a:pt x="46" y="4"/>
                      </a:lnTo>
                      <a:lnTo>
                        <a:pt x="50" y="4"/>
                      </a:lnTo>
                      <a:lnTo>
                        <a:pt x="50" y="8"/>
                      </a:lnTo>
                      <a:lnTo>
                        <a:pt x="50" y="12"/>
                      </a:lnTo>
                      <a:lnTo>
                        <a:pt x="50" y="17"/>
                      </a:lnTo>
                      <a:lnTo>
                        <a:pt x="53" y="17"/>
                      </a:lnTo>
                      <a:lnTo>
                        <a:pt x="53" y="21"/>
                      </a:lnTo>
                      <a:lnTo>
                        <a:pt x="53" y="25"/>
                      </a:lnTo>
                      <a:lnTo>
                        <a:pt x="53" y="29"/>
                      </a:lnTo>
                      <a:lnTo>
                        <a:pt x="53" y="33"/>
                      </a:lnTo>
                      <a:lnTo>
                        <a:pt x="57" y="33"/>
                      </a:lnTo>
                      <a:lnTo>
                        <a:pt x="57" y="37"/>
                      </a:lnTo>
                      <a:lnTo>
                        <a:pt x="57" y="41"/>
                      </a:lnTo>
                      <a:lnTo>
                        <a:pt x="61" y="41"/>
                      </a:lnTo>
                      <a:lnTo>
                        <a:pt x="61" y="45"/>
                      </a:lnTo>
                      <a:lnTo>
                        <a:pt x="65" y="45"/>
                      </a:lnTo>
                      <a:lnTo>
                        <a:pt x="65" y="49"/>
                      </a:lnTo>
                      <a:lnTo>
                        <a:pt x="69" y="49"/>
                      </a:lnTo>
                      <a:lnTo>
                        <a:pt x="69" y="53"/>
                      </a:lnTo>
                      <a:lnTo>
                        <a:pt x="69" y="57"/>
                      </a:lnTo>
                      <a:lnTo>
                        <a:pt x="69" y="61"/>
                      </a:lnTo>
                      <a:lnTo>
                        <a:pt x="65" y="61"/>
                      </a:lnTo>
                      <a:lnTo>
                        <a:pt x="65" y="65"/>
                      </a:lnTo>
                      <a:lnTo>
                        <a:pt x="69" y="65"/>
                      </a:lnTo>
                      <a:lnTo>
                        <a:pt x="65" y="69"/>
                      </a:lnTo>
                      <a:lnTo>
                        <a:pt x="69" y="69"/>
                      </a:lnTo>
                      <a:lnTo>
                        <a:pt x="65" y="69"/>
                      </a:lnTo>
                      <a:lnTo>
                        <a:pt x="65" y="73"/>
                      </a:lnTo>
                      <a:lnTo>
                        <a:pt x="65" y="77"/>
                      </a:lnTo>
                      <a:lnTo>
                        <a:pt x="65" y="81"/>
                      </a:lnTo>
                      <a:lnTo>
                        <a:pt x="65" y="85"/>
                      </a:lnTo>
                      <a:lnTo>
                        <a:pt x="65" y="89"/>
                      </a:lnTo>
                      <a:lnTo>
                        <a:pt x="65" y="93"/>
                      </a:lnTo>
                      <a:lnTo>
                        <a:pt x="61" y="93"/>
                      </a:lnTo>
                      <a:lnTo>
                        <a:pt x="57" y="93"/>
                      </a:lnTo>
                      <a:lnTo>
                        <a:pt x="53" y="93"/>
                      </a:lnTo>
                      <a:lnTo>
                        <a:pt x="50" y="93"/>
                      </a:lnTo>
                      <a:lnTo>
                        <a:pt x="46" y="93"/>
                      </a:lnTo>
                      <a:lnTo>
                        <a:pt x="46" y="89"/>
                      </a:lnTo>
                      <a:lnTo>
                        <a:pt x="42" y="89"/>
                      </a:lnTo>
                      <a:lnTo>
                        <a:pt x="38" y="89"/>
                      </a:lnTo>
                      <a:lnTo>
                        <a:pt x="38" y="85"/>
                      </a:lnTo>
                      <a:lnTo>
                        <a:pt x="34" y="85"/>
                      </a:lnTo>
                      <a:lnTo>
                        <a:pt x="34" y="81"/>
                      </a:lnTo>
                      <a:lnTo>
                        <a:pt x="30" y="81"/>
                      </a:lnTo>
                      <a:lnTo>
                        <a:pt x="30" y="77"/>
                      </a:lnTo>
                      <a:lnTo>
                        <a:pt x="27" y="77"/>
                      </a:lnTo>
                      <a:lnTo>
                        <a:pt x="23" y="69"/>
                      </a:lnTo>
                      <a:lnTo>
                        <a:pt x="19" y="61"/>
                      </a:lnTo>
                      <a:lnTo>
                        <a:pt x="15" y="61"/>
                      </a:lnTo>
                      <a:lnTo>
                        <a:pt x="7" y="49"/>
                      </a:lnTo>
                      <a:lnTo>
                        <a:pt x="0" y="41"/>
                      </a:lnTo>
                      <a:lnTo>
                        <a:pt x="4" y="41"/>
                      </a:lnTo>
                      <a:lnTo>
                        <a:pt x="4" y="33"/>
                      </a:lnTo>
                      <a:lnTo>
                        <a:pt x="7" y="33"/>
                      </a:lnTo>
                      <a:lnTo>
                        <a:pt x="7" y="29"/>
                      </a:lnTo>
                      <a:lnTo>
                        <a:pt x="15" y="21"/>
                      </a:lnTo>
                      <a:lnTo>
                        <a:pt x="15" y="17"/>
                      </a:lnTo>
                      <a:lnTo>
                        <a:pt x="15" y="12"/>
                      </a:lnTo>
                      <a:lnTo>
                        <a:pt x="19" y="12"/>
                      </a:lnTo>
                      <a:lnTo>
                        <a:pt x="19" y="8"/>
                      </a:lnTo>
                      <a:lnTo>
                        <a:pt x="23" y="8"/>
                      </a:lnTo>
                      <a:lnTo>
                        <a:pt x="23" y="4"/>
                      </a:lnTo>
                      <a:lnTo>
                        <a:pt x="27" y="4"/>
                      </a:lnTo>
                      <a:lnTo>
                        <a:pt x="30" y="4"/>
                      </a:lnTo>
                      <a:lnTo>
                        <a:pt x="34" y="4"/>
                      </a:lnTo>
                      <a:lnTo>
                        <a:pt x="34" y="0"/>
                      </a:lnTo>
                      <a:lnTo>
                        <a:pt x="34" y="4"/>
                      </a:lnTo>
                      <a:close/>
                    </a:path>
                  </a:pathLst>
                </a:custGeom>
                <a:noFill/>
                <a:ln w="3175">
                  <a:solidFill>
                    <a:sysClr val="window" lastClr="FFFFFF">
                      <a:lumMod val="65000"/>
                    </a:sysClr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s-PE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948" name="Freeform 139">
                  <a:extLst>
                    <a:ext uri="{FF2B5EF4-FFF2-40B4-BE49-F238E27FC236}">
                      <a16:creationId xmlns:a16="http://schemas.microsoft.com/office/drawing/2014/main" id="{68A91B4A-66A6-54F8-F14A-607615B8C61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95" y="1318"/>
                  <a:ext cx="72" cy="86"/>
                </a:xfrm>
                <a:custGeom>
                  <a:avLst/>
                  <a:gdLst>
                    <a:gd name="T0" fmla="*/ 4 w 73"/>
                    <a:gd name="T1" fmla="*/ 29 h 85"/>
                    <a:gd name="T2" fmla="*/ 0 w 73"/>
                    <a:gd name="T3" fmla="*/ 25 h 85"/>
                    <a:gd name="T4" fmla="*/ 0 w 73"/>
                    <a:gd name="T5" fmla="*/ 17 h 85"/>
                    <a:gd name="T6" fmla="*/ 4 w 73"/>
                    <a:gd name="T7" fmla="*/ 13 h 85"/>
                    <a:gd name="T8" fmla="*/ 7 w 73"/>
                    <a:gd name="T9" fmla="*/ 17 h 85"/>
                    <a:gd name="T10" fmla="*/ 11 w 73"/>
                    <a:gd name="T11" fmla="*/ 21 h 85"/>
                    <a:gd name="T12" fmla="*/ 15 w 73"/>
                    <a:gd name="T13" fmla="*/ 17 h 85"/>
                    <a:gd name="T14" fmla="*/ 15 w 73"/>
                    <a:gd name="T15" fmla="*/ 8 h 85"/>
                    <a:gd name="T16" fmla="*/ 19 w 73"/>
                    <a:gd name="T17" fmla="*/ 4 h 85"/>
                    <a:gd name="T18" fmla="*/ 27 w 73"/>
                    <a:gd name="T19" fmla="*/ 4 h 85"/>
                    <a:gd name="T20" fmla="*/ 30 w 73"/>
                    <a:gd name="T21" fmla="*/ 0 h 85"/>
                    <a:gd name="T22" fmla="*/ 34 w 73"/>
                    <a:gd name="T23" fmla="*/ 4 h 85"/>
                    <a:gd name="T24" fmla="*/ 34 w 73"/>
                    <a:gd name="T25" fmla="*/ 13 h 85"/>
                    <a:gd name="T26" fmla="*/ 34 w 73"/>
                    <a:gd name="T27" fmla="*/ 13 h 85"/>
                    <a:gd name="T28" fmla="*/ 42 w 73"/>
                    <a:gd name="T29" fmla="*/ 13 h 85"/>
                    <a:gd name="T30" fmla="*/ 46 w 73"/>
                    <a:gd name="T31" fmla="*/ 17 h 85"/>
                    <a:gd name="T32" fmla="*/ 42 w 73"/>
                    <a:gd name="T33" fmla="*/ 21 h 85"/>
                    <a:gd name="T34" fmla="*/ 46 w 73"/>
                    <a:gd name="T35" fmla="*/ 25 h 85"/>
                    <a:gd name="T36" fmla="*/ 42 w 73"/>
                    <a:gd name="T37" fmla="*/ 29 h 85"/>
                    <a:gd name="T38" fmla="*/ 50 w 73"/>
                    <a:gd name="T39" fmla="*/ 33 h 85"/>
                    <a:gd name="T40" fmla="*/ 50 w 73"/>
                    <a:gd name="T41" fmla="*/ 41 h 85"/>
                    <a:gd name="T42" fmla="*/ 57 w 73"/>
                    <a:gd name="T43" fmla="*/ 41 h 85"/>
                    <a:gd name="T44" fmla="*/ 53 w 73"/>
                    <a:gd name="T45" fmla="*/ 45 h 85"/>
                    <a:gd name="T46" fmla="*/ 57 w 73"/>
                    <a:gd name="T47" fmla="*/ 49 h 85"/>
                    <a:gd name="T48" fmla="*/ 57 w 73"/>
                    <a:gd name="T49" fmla="*/ 57 h 85"/>
                    <a:gd name="T50" fmla="*/ 61 w 73"/>
                    <a:gd name="T51" fmla="*/ 61 h 85"/>
                    <a:gd name="T52" fmla="*/ 69 w 73"/>
                    <a:gd name="T53" fmla="*/ 61 h 85"/>
                    <a:gd name="T54" fmla="*/ 73 w 73"/>
                    <a:gd name="T55" fmla="*/ 65 h 85"/>
                    <a:gd name="T56" fmla="*/ 69 w 73"/>
                    <a:gd name="T57" fmla="*/ 69 h 85"/>
                    <a:gd name="T58" fmla="*/ 65 w 73"/>
                    <a:gd name="T59" fmla="*/ 73 h 85"/>
                    <a:gd name="T60" fmla="*/ 61 w 73"/>
                    <a:gd name="T61" fmla="*/ 77 h 85"/>
                    <a:gd name="T62" fmla="*/ 65 w 73"/>
                    <a:gd name="T63" fmla="*/ 81 h 85"/>
                    <a:gd name="T64" fmla="*/ 57 w 73"/>
                    <a:gd name="T65" fmla="*/ 81 h 85"/>
                    <a:gd name="T66" fmla="*/ 53 w 73"/>
                    <a:gd name="T67" fmla="*/ 85 h 85"/>
                    <a:gd name="T68" fmla="*/ 46 w 73"/>
                    <a:gd name="T69" fmla="*/ 85 h 85"/>
                    <a:gd name="T70" fmla="*/ 42 w 73"/>
                    <a:gd name="T71" fmla="*/ 85 h 85"/>
                    <a:gd name="T72" fmla="*/ 38 w 73"/>
                    <a:gd name="T73" fmla="*/ 81 h 85"/>
                    <a:gd name="T74" fmla="*/ 30 w 73"/>
                    <a:gd name="T75" fmla="*/ 81 h 85"/>
                    <a:gd name="T76" fmla="*/ 30 w 73"/>
                    <a:gd name="T77" fmla="*/ 81 h 85"/>
                    <a:gd name="T78" fmla="*/ 27 w 73"/>
                    <a:gd name="T79" fmla="*/ 73 h 85"/>
                    <a:gd name="T80" fmla="*/ 23 w 73"/>
                    <a:gd name="T81" fmla="*/ 69 h 85"/>
                    <a:gd name="T82" fmla="*/ 19 w 73"/>
                    <a:gd name="T83" fmla="*/ 65 h 85"/>
                    <a:gd name="T84" fmla="*/ 15 w 73"/>
                    <a:gd name="T85" fmla="*/ 69 h 85"/>
                    <a:gd name="T86" fmla="*/ 11 w 73"/>
                    <a:gd name="T87" fmla="*/ 73 h 85"/>
                    <a:gd name="T88" fmla="*/ 7 w 73"/>
                    <a:gd name="T89" fmla="*/ 69 h 85"/>
                    <a:gd name="T90" fmla="*/ 15 w 73"/>
                    <a:gd name="T91" fmla="*/ 61 h 85"/>
                    <a:gd name="T92" fmla="*/ 19 w 73"/>
                    <a:gd name="T93" fmla="*/ 57 h 85"/>
                    <a:gd name="T94" fmla="*/ 23 w 73"/>
                    <a:gd name="T95" fmla="*/ 53 h 85"/>
                    <a:gd name="T96" fmla="*/ 19 w 73"/>
                    <a:gd name="T97" fmla="*/ 49 h 85"/>
                    <a:gd name="T98" fmla="*/ 15 w 73"/>
                    <a:gd name="T99" fmla="*/ 45 h 85"/>
                    <a:gd name="T100" fmla="*/ 11 w 73"/>
                    <a:gd name="T101" fmla="*/ 37 h 85"/>
                    <a:gd name="T102" fmla="*/ 11 w 73"/>
                    <a:gd name="T103" fmla="*/ 37 h 85"/>
                    <a:gd name="T104" fmla="*/ 7 w 73"/>
                    <a:gd name="T105" fmla="*/ 33 h 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73" h="85">
                      <a:moveTo>
                        <a:pt x="7" y="33"/>
                      </a:moveTo>
                      <a:lnTo>
                        <a:pt x="4" y="29"/>
                      </a:lnTo>
                      <a:lnTo>
                        <a:pt x="4" y="25"/>
                      </a:lnTo>
                      <a:lnTo>
                        <a:pt x="0" y="25"/>
                      </a:lnTo>
                      <a:lnTo>
                        <a:pt x="0" y="21"/>
                      </a:lnTo>
                      <a:lnTo>
                        <a:pt x="0" y="17"/>
                      </a:lnTo>
                      <a:lnTo>
                        <a:pt x="0" y="13"/>
                      </a:lnTo>
                      <a:lnTo>
                        <a:pt x="4" y="13"/>
                      </a:lnTo>
                      <a:lnTo>
                        <a:pt x="7" y="13"/>
                      </a:lnTo>
                      <a:lnTo>
                        <a:pt x="7" y="17"/>
                      </a:lnTo>
                      <a:lnTo>
                        <a:pt x="7" y="21"/>
                      </a:lnTo>
                      <a:lnTo>
                        <a:pt x="11" y="21"/>
                      </a:lnTo>
                      <a:lnTo>
                        <a:pt x="11" y="17"/>
                      </a:lnTo>
                      <a:lnTo>
                        <a:pt x="15" y="17"/>
                      </a:lnTo>
                      <a:lnTo>
                        <a:pt x="15" y="13"/>
                      </a:lnTo>
                      <a:lnTo>
                        <a:pt x="15" y="8"/>
                      </a:lnTo>
                      <a:lnTo>
                        <a:pt x="19" y="8"/>
                      </a:lnTo>
                      <a:lnTo>
                        <a:pt x="19" y="4"/>
                      </a:lnTo>
                      <a:lnTo>
                        <a:pt x="23" y="4"/>
                      </a:lnTo>
                      <a:lnTo>
                        <a:pt x="27" y="4"/>
                      </a:lnTo>
                      <a:lnTo>
                        <a:pt x="27" y="0"/>
                      </a:lnTo>
                      <a:lnTo>
                        <a:pt x="30" y="0"/>
                      </a:lnTo>
                      <a:lnTo>
                        <a:pt x="30" y="4"/>
                      </a:lnTo>
                      <a:lnTo>
                        <a:pt x="34" y="4"/>
                      </a:lnTo>
                      <a:lnTo>
                        <a:pt x="34" y="8"/>
                      </a:lnTo>
                      <a:lnTo>
                        <a:pt x="34" y="13"/>
                      </a:lnTo>
                      <a:lnTo>
                        <a:pt x="34" y="8"/>
                      </a:lnTo>
                      <a:lnTo>
                        <a:pt x="34" y="13"/>
                      </a:lnTo>
                      <a:lnTo>
                        <a:pt x="38" y="13"/>
                      </a:lnTo>
                      <a:lnTo>
                        <a:pt x="42" y="13"/>
                      </a:lnTo>
                      <a:lnTo>
                        <a:pt x="42" y="17"/>
                      </a:lnTo>
                      <a:lnTo>
                        <a:pt x="46" y="17"/>
                      </a:lnTo>
                      <a:lnTo>
                        <a:pt x="46" y="21"/>
                      </a:lnTo>
                      <a:lnTo>
                        <a:pt x="42" y="21"/>
                      </a:lnTo>
                      <a:lnTo>
                        <a:pt x="42" y="25"/>
                      </a:lnTo>
                      <a:lnTo>
                        <a:pt x="46" y="25"/>
                      </a:lnTo>
                      <a:lnTo>
                        <a:pt x="46" y="29"/>
                      </a:lnTo>
                      <a:lnTo>
                        <a:pt x="42" y="29"/>
                      </a:lnTo>
                      <a:lnTo>
                        <a:pt x="46" y="33"/>
                      </a:lnTo>
                      <a:lnTo>
                        <a:pt x="50" y="33"/>
                      </a:lnTo>
                      <a:lnTo>
                        <a:pt x="50" y="37"/>
                      </a:lnTo>
                      <a:lnTo>
                        <a:pt x="50" y="41"/>
                      </a:lnTo>
                      <a:lnTo>
                        <a:pt x="53" y="41"/>
                      </a:lnTo>
                      <a:lnTo>
                        <a:pt x="57" y="41"/>
                      </a:lnTo>
                      <a:lnTo>
                        <a:pt x="53" y="41"/>
                      </a:lnTo>
                      <a:lnTo>
                        <a:pt x="53" y="45"/>
                      </a:lnTo>
                      <a:lnTo>
                        <a:pt x="57" y="45"/>
                      </a:lnTo>
                      <a:lnTo>
                        <a:pt x="57" y="49"/>
                      </a:lnTo>
                      <a:lnTo>
                        <a:pt x="57" y="53"/>
                      </a:lnTo>
                      <a:lnTo>
                        <a:pt x="57" y="57"/>
                      </a:lnTo>
                      <a:lnTo>
                        <a:pt x="61" y="57"/>
                      </a:lnTo>
                      <a:lnTo>
                        <a:pt x="61" y="61"/>
                      </a:lnTo>
                      <a:lnTo>
                        <a:pt x="65" y="61"/>
                      </a:lnTo>
                      <a:lnTo>
                        <a:pt x="69" y="61"/>
                      </a:lnTo>
                      <a:lnTo>
                        <a:pt x="69" y="65"/>
                      </a:lnTo>
                      <a:lnTo>
                        <a:pt x="73" y="65"/>
                      </a:lnTo>
                      <a:lnTo>
                        <a:pt x="69" y="65"/>
                      </a:lnTo>
                      <a:lnTo>
                        <a:pt x="69" y="69"/>
                      </a:lnTo>
                      <a:lnTo>
                        <a:pt x="65" y="69"/>
                      </a:lnTo>
                      <a:lnTo>
                        <a:pt x="65" y="73"/>
                      </a:lnTo>
                      <a:lnTo>
                        <a:pt x="61" y="73"/>
                      </a:lnTo>
                      <a:lnTo>
                        <a:pt x="61" y="77"/>
                      </a:lnTo>
                      <a:lnTo>
                        <a:pt x="61" y="81"/>
                      </a:lnTo>
                      <a:lnTo>
                        <a:pt x="65" y="81"/>
                      </a:lnTo>
                      <a:lnTo>
                        <a:pt x="61" y="81"/>
                      </a:lnTo>
                      <a:lnTo>
                        <a:pt x="57" y="81"/>
                      </a:lnTo>
                      <a:lnTo>
                        <a:pt x="57" y="85"/>
                      </a:lnTo>
                      <a:lnTo>
                        <a:pt x="53" y="85"/>
                      </a:lnTo>
                      <a:lnTo>
                        <a:pt x="50" y="85"/>
                      </a:lnTo>
                      <a:lnTo>
                        <a:pt x="46" y="85"/>
                      </a:lnTo>
                      <a:lnTo>
                        <a:pt x="42" y="81"/>
                      </a:lnTo>
                      <a:lnTo>
                        <a:pt x="42" y="85"/>
                      </a:lnTo>
                      <a:lnTo>
                        <a:pt x="38" y="85"/>
                      </a:lnTo>
                      <a:lnTo>
                        <a:pt x="38" y="81"/>
                      </a:lnTo>
                      <a:lnTo>
                        <a:pt x="34" y="81"/>
                      </a:lnTo>
                      <a:lnTo>
                        <a:pt x="30" y="81"/>
                      </a:lnTo>
                      <a:lnTo>
                        <a:pt x="30" y="77"/>
                      </a:lnTo>
                      <a:lnTo>
                        <a:pt x="30" y="81"/>
                      </a:lnTo>
                      <a:lnTo>
                        <a:pt x="27" y="77"/>
                      </a:lnTo>
                      <a:lnTo>
                        <a:pt x="27" y="73"/>
                      </a:lnTo>
                      <a:lnTo>
                        <a:pt x="23" y="73"/>
                      </a:lnTo>
                      <a:lnTo>
                        <a:pt x="23" y="69"/>
                      </a:lnTo>
                      <a:lnTo>
                        <a:pt x="23" y="65"/>
                      </a:lnTo>
                      <a:lnTo>
                        <a:pt x="19" y="65"/>
                      </a:lnTo>
                      <a:lnTo>
                        <a:pt x="19" y="69"/>
                      </a:lnTo>
                      <a:lnTo>
                        <a:pt x="15" y="69"/>
                      </a:lnTo>
                      <a:lnTo>
                        <a:pt x="15" y="73"/>
                      </a:lnTo>
                      <a:lnTo>
                        <a:pt x="11" y="73"/>
                      </a:lnTo>
                      <a:lnTo>
                        <a:pt x="7" y="73"/>
                      </a:lnTo>
                      <a:lnTo>
                        <a:pt x="7" y="69"/>
                      </a:lnTo>
                      <a:lnTo>
                        <a:pt x="11" y="65"/>
                      </a:lnTo>
                      <a:lnTo>
                        <a:pt x="15" y="61"/>
                      </a:lnTo>
                      <a:lnTo>
                        <a:pt x="19" y="61"/>
                      </a:lnTo>
                      <a:lnTo>
                        <a:pt x="19" y="57"/>
                      </a:lnTo>
                      <a:lnTo>
                        <a:pt x="23" y="57"/>
                      </a:lnTo>
                      <a:lnTo>
                        <a:pt x="23" y="53"/>
                      </a:lnTo>
                      <a:lnTo>
                        <a:pt x="23" y="49"/>
                      </a:lnTo>
                      <a:lnTo>
                        <a:pt x="19" y="49"/>
                      </a:lnTo>
                      <a:lnTo>
                        <a:pt x="19" y="45"/>
                      </a:lnTo>
                      <a:lnTo>
                        <a:pt x="15" y="45"/>
                      </a:lnTo>
                      <a:lnTo>
                        <a:pt x="15" y="41"/>
                      </a:lnTo>
                      <a:lnTo>
                        <a:pt x="11" y="37"/>
                      </a:lnTo>
                      <a:lnTo>
                        <a:pt x="11" y="41"/>
                      </a:lnTo>
                      <a:lnTo>
                        <a:pt x="11" y="37"/>
                      </a:lnTo>
                      <a:lnTo>
                        <a:pt x="7" y="37"/>
                      </a:lnTo>
                      <a:lnTo>
                        <a:pt x="7" y="33"/>
                      </a:lnTo>
                      <a:close/>
                    </a:path>
                  </a:pathLst>
                </a:custGeom>
                <a:noFill/>
                <a:ln w="3175">
                  <a:solidFill>
                    <a:sysClr val="window" lastClr="FFFFFF">
                      <a:lumMod val="65000"/>
                    </a:sysClr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s-PE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949" name="Freeform 140">
                  <a:extLst>
                    <a:ext uri="{FF2B5EF4-FFF2-40B4-BE49-F238E27FC236}">
                      <a16:creationId xmlns:a16="http://schemas.microsoft.com/office/drawing/2014/main" id="{8A4245F7-2917-AD59-3B87-23A12F2E07D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2" y="1318"/>
                  <a:ext cx="46" cy="58"/>
                </a:xfrm>
                <a:custGeom>
                  <a:avLst/>
                  <a:gdLst>
                    <a:gd name="T0" fmla="*/ 19 w 46"/>
                    <a:gd name="T1" fmla="*/ 21 h 57"/>
                    <a:gd name="T2" fmla="*/ 23 w 46"/>
                    <a:gd name="T3" fmla="*/ 17 h 57"/>
                    <a:gd name="T4" fmla="*/ 27 w 46"/>
                    <a:gd name="T5" fmla="*/ 13 h 57"/>
                    <a:gd name="T6" fmla="*/ 27 w 46"/>
                    <a:gd name="T7" fmla="*/ 4 h 57"/>
                    <a:gd name="T8" fmla="*/ 31 w 46"/>
                    <a:gd name="T9" fmla="*/ 0 h 57"/>
                    <a:gd name="T10" fmla="*/ 35 w 46"/>
                    <a:gd name="T11" fmla="*/ 4 h 57"/>
                    <a:gd name="T12" fmla="*/ 42 w 46"/>
                    <a:gd name="T13" fmla="*/ 4 h 57"/>
                    <a:gd name="T14" fmla="*/ 42 w 46"/>
                    <a:gd name="T15" fmla="*/ 13 h 57"/>
                    <a:gd name="T16" fmla="*/ 42 w 46"/>
                    <a:gd name="T17" fmla="*/ 21 h 57"/>
                    <a:gd name="T18" fmla="*/ 42 w 46"/>
                    <a:gd name="T19" fmla="*/ 29 h 57"/>
                    <a:gd name="T20" fmla="*/ 46 w 46"/>
                    <a:gd name="T21" fmla="*/ 33 h 57"/>
                    <a:gd name="T22" fmla="*/ 46 w 46"/>
                    <a:gd name="T23" fmla="*/ 41 h 57"/>
                    <a:gd name="T24" fmla="*/ 42 w 46"/>
                    <a:gd name="T25" fmla="*/ 45 h 57"/>
                    <a:gd name="T26" fmla="*/ 39 w 46"/>
                    <a:gd name="T27" fmla="*/ 49 h 57"/>
                    <a:gd name="T28" fmla="*/ 31 w 46"/>
                    <a:gd name="T29" fmla="*/ 49 h 57"/>
                    <a:gd name="T30" fmla="*/ 27 w 46"/>
                    <a:gd name="T31" fmla="*/ 53 h 57"/>
                    <a:gd name="T32" fmla="*/ 19 w 46"/>
                    <a:gd name="T33" fmla="*/ 53 h 57"/>
                    <a:gd name="T34" fmla="*/ 12 w 46"/>
                    <a:gd name="T35" fmla="*/ 53 h 57"/>
                    <a:gd name="T36" fmla="*/ 8 w 46"/>
                    <a:gd name="T37" fmla="*/ 57 h 57"/>
                    <a:gd name="T38" fmla="*/ 8 w 46"/>
                    <a:gd name="T39" fmla="*/ 57 h 57"/>
                    <a:gd name="T40" fmla="*/ 4 w 46"/>
                    <a:gd name="T41" fmla="*/ 53 h 57"/>
                    <a:gd name="T42" fmla="*/ 4 w 46"/>
                    <a:gd name="T43" fmla="*/ 53 h 57"/>
                    <a:gd name="T44" fmla="*/ 0 w 46"/>
                    <a:gd name="T45" fmla="*/ 57 h 57"/>
                    <a:gd name="T46" fmla="*/ 0 w 46"/>
                    <a:gd name="T47" fmla="*/ 49 h 57"/>
                    <a:gd name="T48" fmla="*/ 4 w 46"/>
                    <a:gd name="T49" fmla="*/ 45 h 57"/>
                    <a:gd name="T50" fmla="*/ 12 w 46"/>
                    <a:gd name="T51" fmla="*/ 45 h 57"/>
                    <a:gd name="T52" fmla="*/ 16 w 46"/>
                    <a:gd name="T53" fmla="*/ 49 h 57"/>
                    <a:gd name="T54" fmla="*/ 19 w 46"/>
                    <a:gd name="T55" fmla="*/ 45 h 57"/>
                    <a:gd name="T56" fmla="*/ 23 w 46"/>
                    <a:gd name="T57" fmla="*/ 41 h 57"/>
                    <a:gd name="T58" fmla="*/ 27 w 46"/>
                    <a:gd name="T59" fmla="*/ 37 h 57"/>
                    <a:gd name="T60" fmla="*/ 23 w 46"/>
                    <a:gd name="T61" fmla="*/ 33 h 57"/>
                    <a:gd name="T62" fmla="*/ 19 w 46"/>
                    <a:gd name="T63" fmla="*/ 29 h 57"/>
                    <a:gd name="T64" fmla="*/ 16 w 46"/>
                    <a:gd name="T65" fmla="*/ 25 h 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6" h="57">
                      <a:moveTo>
                        <a:pt x="16" y="21"/>
                      </a:moveTo>
                      <a:lnTo>
                        <a:pt x="19" y="21"/>
                      </a:lnTo>
                      <a:lnTo>
                        <a:pt x="19" y="17"/>
                      </a:lnTo>
                      <a:lnTo>
                        <a:pt x="23" y="17"/>
                      </a:lnTo>
                      <a:lnTo>
                        <a:pt x="23" y="13"/>
                      </a:lnTo>
                      <a:lnTo>
                        <a:pt x="27" y="13"/>
                      </a:lnTo>
                      <a:lnTo>
                        <a:pt x="27" y="8"/>
                      </a:lnTo>
                      <a:lnTo>
                        <a:pt x="27" y="4"/>
                      </a:lnTo>
                      <a:lnTo>
                        <a:pt x="31" y="4"/>
                      </a:lnTo>
                      <a:lnTo>
                        <a:pt x="31" y="0"/>
                      </a:lnTo>
                      <a:lnTo>
                        <a:pt x="35" y="0"/>
                      </a:lnTo>
                      <a:lnTo>
                        <a:pt x="35" y="4"/>
                      </a:lnTo>
                      <a:lnTo>
                        <a:pt x="39" y="4"/>
                      </a:lnTo>
                      <a:lnTo>
                        <a:pt x="42" y="4"/>
                      </a:lnTo>
                      <a:lnTo>
                        <a:pt x="42" y="8"/>
                      </a:lnTo>
                      <a:lnTo>
                        <a:pt x="42" y="13"/>
                      </a:lnTo>
                      <a:lnTo>
                        <a:pt x="42" y="17"/>
                      </a:lnTo>
                      <a:lnTo>
                        <a:pt x="42" y="21"/>
                      </a:lnTo>
                      <a:lnTo>
                        <a:pt x="42" y="25"/>
                      </a:lnTo>
                      <a:lnTo>
                        <a:pt x="42" y="29"/>
                      </a:lnTo>
                      <a:lnTo>
                        <a:pt x="46" y="29"/>
                      </a:lnTo>
                      <a:lnTo>
                        <a:pt x="46" y="33"/>
                      </a:lnTo>
                      <a:lnTo>
                        <a:pt x="46" y="37"/>
                      </a:lnTo>
                      <a:lnTo>
                        <a:pt x="46" y="41"/>
                      </a:lnTo>
                      <a:lnTo>
                        <a:pt x="46" y="45"/>
                      </a:lnTo>
                      <a:lnTo>
                        <a:pt x="42" y="45"/>
                      </a:lnTo>
                      <a:lnTo>
                        <a:pt x="39" y="45"/>
                      </a:lnTo>
                      <a:lnTo>
                        <a:pt x="39" y="49"/>
                      </a:lnTo>
                      <a:lnTo>
                        <a:pt x="35" y="49"/>
                      </a:lnTo>
                      <a:lnTo>
                        <a:pt x="31" y="49"/>
                      </a:lnTo>
                      <a:lnTo>
                        <a:pt x="27" y="49"/>
                      </a:lnTo>
                      <a:lnTo>
                        <a:pt x="27" y="53"/>
                      </a:lnTo>
                      <a:lnTo>
                        <a:pt x="23" y="53"/>
                      </a:lnTo>
                      <a:lnTo>
                        <a:pt x="19" y="53"/>
                      </a:lnTo>
                      <a:lnTo>
                        <a:pt x="16" y="53"/>
                      </a:lnTo>
                      <a:lnTo>
                        <a:pt x="12" y="53"/>
                      </a:lnTo>
                      <a:lnTo>
                        <a:pt x="8" y="53"/>
                      </a:lnTo>
                      <a:lnTo>
                        <a:pt x="8" y="57"/>
                      </a:lnTo>
                      <a:lnTo>
                        <a:pt x="8" y="53"/>
                      </a:lnTo>
                      <a:lnTo>
                        <a:pt x="8" y="57"/>
                      </a:lnTo>
                      <a:lnTo>
                        <a:pt x="8" y="53"/>
                      </a:lnTo>
                      <a:lnTo>
                        <a:pt x="4" y="53"/>
                      </a:lnTo>
                      <a:lnTo>
                        <a:pt x="4" y="57"/>
                      </a:lnTo>
                      <a:lnTo>
                        <a:pt x="4" y="53"/>
                      </a:lnTo>
                      <a:lnTo>
                        <a:pt x="4" y="57"/>
                      </a:lnTo>
                      <a:lnTo>
                        <a:pt x="0" y="57"/>
                      </a:lnTo>
                      <a:lnTo>
                        <a:pt x="0" y="53"/>
                      </a:lnTo>
                      <a:lnTo>
                        <a:pt x="0" y="49"/>
                      </a:lnTo>
                      <a:lnTo>
                        <a:pt x="4" y="49"/>
                      </a:lnTo>
                      <a:lnTo>
                        <a:pt x="4" y="45"/>
                      </a:lnTo>
                      <a:lnTo>
                        <a:pt x="8" y="45"/>
                      </a:lnTo>
                      <a:lnTo>
                        <a:pt x="12" y="45"/>
                      </a:lnTo>
                      <a:lnTo>
                        <a:pt x="16" y="45"/>
                      </a:lnTo>
                      <a:lnTo>
                        <a:pt x="16" y="49"/>
                      </a:lnTo>
                      <a:lnTo>
                        <a:pt x="16" y="45"/>
                      </a:lnTo>
                      <a:lnTo>
                        <a:pt x="19" y="45"/>
                      </a:lnTo>
                      <a:lnTo>
                        <a:pt x="23" y="45"/>
                      </a:lnTo>
                      <a:lnTo>
                        <a:pt x="23" y="41"/>
                      </a:lnTo>
                      <a:lnTo>
                        <a:pt x="23" y="37"/>
                      </a:lnTo>
                      <a:lnTo>
                        <a:pt x="27" y="37"/>
                      </a:lnTo>
                      <a:lnTo>
                        <a:pt x="23" y="37"/>
                      </a:lnTo>
                      <a:lnTo>
                        <a:pt x="23" y="33"/>
                      </a:lnTo>
                      <a:lnTo>
                        <a:pt x="19" y="33"/>
                      </a:lnTo>
                      <a:lnTo>
                        <a:pt x="19" y="29"/>
                      </a:lnTo>
                      <a:lnTo>
                        <a:pt x="19" y="25"/>
                      </a:lnTo>
                      <a:lnTo>
                        <a:pt x="16" y="25"/>
                      </a:lnTo>
                      <a:lnTo>
                        <a:pt x="16" y="21"/>
                      </a:lnTo>
                      <a:close/>
                    </a:path>
                  </a:pathLst>
                </a:custGeom>
                <a:noFill/>
                <a:ln w="3175">
                  <a:solidFill>
                    <a:sysClr val="window" lastClr="FFFFFF">
                      <a:lumMod val="65000"/>
                    </a:sysClr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s-PE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950" name="Freeform 141">
                  <a:extLst>
                    <a:ext uri="{FF2B5EF4-FFF2-40B4-BE49-F238E27FC236}">
                      <a16:creationId xmlns:a16="http://schemas.microsoft.com/office/drawing/2014/main" id="{90838E4B-E5F7-6584-93A4-C43EE44CD66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14" y="1323"/>
                  <a:ext cx="49" cy="53"/>
                </a:xfrm>
                <a:custGeom>
                  <a:avLst/>
                  <a:gdLst>
                    <a:gd name="T0" fmla="*/ 19 w 50"/>
                    <a:gd name="T1" fmla="*/ 0 h 53"/>
                    <a:gd name="T2" fmla="*/ 19 w 50"/>
                    <a:gd name="T3" fmla="*/ 4 h 53"/>
                    <a:gd name="T4" fmla="*/ 23 w 50"/>
                    <a:gd name="T5" fmla="*/ 4 h 53"/>
                    <a:gd name="T6" fmla="*/ 23 w 50"/>
                    <a:gd name="T7" fmla="*/ 9 h 53"/>
                    <a:gd name="T8" fmla="*/ 27 w 50"/>
                    <a:gd name="T9" fmla="*/ 9 h 53"/>
                    <a:gd name="T10" fmla="*/ 31 w 50"/>
                    <a:gd name="T11" fmla="*/ 9 h 53"/>
                    <a:gd name="T12" fmla="*/ 31 w 50"/>
                    <a:gd name="T13" fmla="*/ 13 h 53"/>
                    <a:gd name="T14" fmla="*/ 35 w 50"/>
                    <a:gd name="T15" fmla="*/ 13 h 53"/>
                    <a:gd name="T16" fmla="*/ 39 w 50"/>
                    <a:gd name="T17" fmla="*/ 13 h 53"/>
                    <a:gd name="T18" fmla="*/ 39 w 50"/>
                    <a:gd name="T19" fmla="*/ 17 h 53"/>
                    <a:gd name="T20" fmla="*/ 39 w 50"/>
                    <a:gd name="T21" fmla="*/ 21 h 53"/>
                    <a:gd name="T22" fmla="*/ 39 w 50"/>
                    <a:gd name="T23" fmla="*/ 25 h 53"/>
                    <a:gd name="T24" fmla="*/ 42 w 50"/>
                    <a:gd name="T25" fmla="*/ 25 h 53"/>
                    <a:gd name="T26" fmla="*/ 39 w 50"/>
                    <a:gd name="T27" fmla="*/ 25 h 53"/>
                    <a:gd name="T28" fmla="*/ 39 w 50"/>
                    <a:gd name="T29" fmla="*/ 29 h 53"/>
                    <a:gd name="T30" fmla="*/ 42 w 50"/>
                    <a:gd name="T31" fmla="*/ 29 h 53"/>
                    <a:gd name="T32" fmla="*/ 42 w 50"/>
                    <a:gd name="T33" fmla="*/ 33 h 53"/>
                    <a:gd name="T34" fmla="*/ 42 w 50"/>
                    <a:gd name="T35" fmla="*/ 37 h 53"/>
                    <a:gd name="T36" fmla="*/ 46 w 50"/>
                    <a:gd name="T37" fmla="*/ 37 h 53"/>
                    <a:gd name="T38" fmla="*/ 46 w 50"/>
                    <a:gd name="T39" fmla="*/ 41 h 53"/>
                    <a:gd name="T40" fmla="*/ 50 w 50"/>
                    <a:gd name="T41" fmla="*/ 41 h 53"/>
                    <a:gd name="T42" fmla="*/ 46 w 50"/>
                    <a:gd name="T43" fmla="*/ 41 h 53"/>
                    <a:gd name="T44" fmla="*/ 46 w 50"/>
                    <a:gd name="T45" fmla="*/ 45 h 53"/>
                    <a:gd name="T46" fmla="*/ 42 w 50"/>
                    <a:gd name="T47" fmla="*/ 45 h 53"/>
                    <a:gd name="T48" fmla="*/ 46 w 50"/>
                    <a:gd name="T49" fmla="*/ 45 h 53"/>
                    <a:gd name="T50" fmla="*/ 42 w 50"/>
                    <a:gd name="T51" fmla="*/ 45 h 53"/>
                    <a:gd name="T52" fmla="*/ 42 w 50"/>
                    <a:gd name="T53" fmla="*/ 49 h 53"/>
                    <a:gd name="T54" fmla="*/ 42 w 50"/>
                    <a:gd name="T55" fmla="*/ 53 h 53"/>
                    <a:gd name="T56" fmla="*/ 39 w 50"/>
                    <a:gd name="T57" fmla="*/ 53 h 53"/>
                    <a:gd name="T58" fmla="*/ 35 w 50"/>
                    <a:gd name="T59" fmla="*/ 53 h 53"/>
                    <a:gd name="T60" fmla="*/ 31 w 50"/>
                    <a:gd name="T61" fmla="*/ 53 h 53"/>
                    <a:gd name="T62" fmla="*/ 27 w 50"/>
                    <a:gd name="T63" fmla="*/ 53 h 53"/>
                    <a:gd name="T64" fmla="*/ 27 w 50"/>
                    <a:gd name="T65" fmla="*/ 49 h 53"/>
                    <a:gd name="T66" fmla="*/ 27 w 50"/>
                    <a:gd name="T67" fmla="*/ 45 h 53"/>
                    <a:gd name="T68" fmla="*/ 31 w 50"/>
                    <a:gd name="T69" fmla="*/ 45 h 53"/>
                    <a:gd name="T70" fmla="*/ 27 w 50"/>
                    <a:gd name="T71" fmla="*/ 45 h 53"/>
                    <a:gd name="T72" fmla="*/ 27 w 50"/>
                    <a:gd name="T73" fmla="*/ 41 h 53"/>
                    <a:gd name="T74" fmla="*/ 23 w 50"/>
                    <a:gd name="T75" fmla="*/ 41 h 53"/>
                    <a:gd name="T76" fmla="*/ 23 w 50"/>
                    <a:gd name="T77" fmla="*/ 37 h 53"/>
                    <a:gd name="T78" fmla="*/ 19 w 50"/>
                    <a:gd name="T79" fmla="*/ 37 h 53"/>
                    <a:gd name="T80" fmla="*/ 19 w 50"/>
                    <a:gd name="T81" fmla="*/ 33 h 53"/>
                    <a:gd name="T82" fmla="*/ 19 w 50"/>
                    <a:gd name="T83" fmla="*/ 29 h 53"/>
                    <a:gd name="T84" fmla="*/ 16 w 50"/>
                    <a:gd name="T85" fmla="*/ 29 h 53"/>
                    <a:gd name="T86" fmla="*/ 12 w 50"/>
                    <a:gd name="T87" fmla="*/ 29 h 53"/>
                    <a:gd name="T88" fmla="*/ 8 w 50"/>
                    <a:gd name="T89" fmla="*/ 29 h 53"/>
                    <a:gd name="T90" fmla="*/ 4 w 50"/>
                    <a:gd name="T91" fmla="*/ 29 h 53"/>
                    <a:gd name="T92" fmla="*/ 0 w 50"/>
                    <a:gd name="T93" fmla="*/ 29 h 53"/>
                    <a:gd name="T94" fmla="*/ 0 w 50"/>
                    <a:gd name="T95" fmla="*/ 25 h 53"/>
                    <a:gd name="T96" fmla="*/ 0 w 50"/>
                    <a:gd name="T97" fmla="*/ 21 h 53"/>
                    <a:gd name="T98" fmla="*/ 0 w 50"/>
                    <a:gd name="T99" fmla="*/ 17 h 53"/>
                    <a:gd name="T100" fmla="*/ 0 w 50"/>
                    <a:gd name="T101" fmla="*/ 13 h 53"/>
                    <a:gd name="T102" fmla="*/ 4 w 50"/>
                    <a:gd name="T103" fmla="*/ 13 h 53"/>
                    <a:gd name="T104" fmla="*/ 4 w 50"/>
                    <a:gd name="T105" fmla="*/ 9 h 53"/>
                    <a:gd name="T106" fmla="*/ 8 w 50"/>
                    <a:gd name="T107" fmla="*/ 9 h 53"/>
                    <a:gd name="T108" fmla="*/ 8 w 50"/>
                    <a:gd name="T109" fmla="*/ 4 h 53"/>
                    <a:gd name="T110" fmla="*/ 12 w 50"/>
                    <a:gd name="T111" fmla="*/ 0 h 53"/>
                    <a:gd name="T112" fmla="*/ 16 w 50"/>
                    <a:gd name="T113" fmla="*/ 0 h 53"/>
                    <a:gd name="T114" fmla="*/ 19 w 50"/>
                    <a:gd name="T115" fmla="*/ 0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50" h="53">
                      <a:moveTo>
                        <a:pt x="19" y="0"/>
                      </a:moveTo>
                      <a:lnTo>
                        <a:pt x="19" y="4"/>
                      </a:lnTo>
                      <a:lnTo>
                        <a:pt x="23" y="4"/>
                      </a:lnTo>
                      <a:lnTo>
                        <a:pt x="23" y="9"/>
                      </a:lnTo>
                      <a:lnTo>
                        <a:pt x="27" y="9"/>
                      </a:lnTo>
                      <a:lnTo>
                        <a:pt x="31" y="9"/>
                      </a:lnTo>
                      <a:lnTo>
                        <a:pt x="31" y="13"/>
                      </a:lnTo>
                      <a:lnTo>
                        <a:pt x="35" y="13"/>
                      </a:lnTo>
                      <a:lnTo>
                        <a:pt x="39" y="13"/>
                      </a:lnTo>
                      <a:lnTo>
                        <a:pt x="39" y="17"/>
                      </a:lnTo>
                      <a:lnTo>
                        <a:pt x="39" y="21"/>
                      </a:lnTo>
                      <a:lnTo>
                        <a:pt x="39" y="25"/>
                      </a:lnTo>
                      <a:lnTo>
                        <a:pt x="42" y="25"/>
                      </a:lnTo>
                      <a:lnTo>
                        <a:pt x="39" y="25"/>
                      </a:lnTo>
                      <a:lnTo>
                        <a:pt x="39" y="29"/>
                      </a:lnTo>
                      <a:lnTo>
                        <a:pt x="42" y="29"/>
                      </a:lnTo>
                      <a:lnTo>
                        <a:pt x="42" y="33"/>
                      </a:lnTo>
                      <a:lnTo>
                        <a:pt x="42" y="37"/>
                      </a:lnTo>
                      <a:lnTo>
                        <a:pt x="46" y="37"/>
                      </a:lnTo>
                      <a:lnTo>
                        <a:pt x="46" y="41"/>
                      </a:lnTo>
                      <a:lnTo>
                        <a:pt x="50" y="41"/>
                      </a:lnTo>
                      <a:lnTo>
                        <a:pt x="46" y="41"/>
                      </a:lnTo>
                      <a:lnTo>
                        <a:pt x="46" y="45"/>
                      </a:lnTo>
                      <a:lnTo>
                        <a:pt x="42" y="45"/>
                      </a:lnTo>
                      <a:lnTo>
                        <a:pt x="46" y="45"/>
                      </a:lnTo>
                      <a:lnTo>
                        <a:pt x="42" y="45"/>
                      </a:lnTo>
                      <a:lnTo>
                        <a:pt x="42" y="49"/>
                      </a:lnTo>
                      <a:lnTo>
                        <a:pt x="42" y="53"/>
                      </a:lnTo>
                      <a:lnTo>
                        <a:pt x="39" y="53"/>
                      </a:lnTo>
                      <a:lnTo>
                        <a:pt x="35" y="53"/>
                      </a:lnTo>
                      <a:lnTo>
                        <a:pt x="31" y="53"/>
                      </a:lnTo>
                      <a:lnTo>
                        <a:pt x="27" y="53"/>
                      </a:lnTo>
                      <a:lnTo>
                        <a:pt x="27" y="49"/>
                      </a:lnTo>
                      <a:lnTo>
                        <a:pt x="27" y="45"/>
                      </a:lnTo>
                      <a:lnTo>
                        <a:pt x="31" y="45"/>
                      </a:lnTo>
                      <a:lnTo>
                        <a:pt x="27" y="45"/>
                      </a:lnTo>
                      <a:lnTo>
                        <a:pt x="27" y="41"/>
                      </a:lnTo>
                      <a:lnTo>
                        <a:pt x="23" y="41"/>
                      </a:lnTo>
                      <a:lnTo>
                        <a:pt x="23" y="37"/>
                      </a:lnTo>
                      <a:lnTo>
                        <a:pt x="19" y="37"/>
                      </a:lnTo>
                      <a:lnTo>
                        <a:pt x="19" y="33"/>
                      </a:lnTo>
                      <a:lnTo>
                        <a:pt x="19" y="29"/>
                      </a:lnTo>
                      <a:lnTo>
                        <a:pt x="16" y="29"/>
                      </a:lnTo>
                      <a:lnTo>
                        <a:pt x="12" y="29"/>
                      </a:lnTo>
                      <a:lnTo>
                        <a:pt x="8" y="29"/>
                      </a:lnTo>
                      <a:lnTo>
                        <a:pt x="4" y="29"/>
                      </a:lnTo>
                      <a:lnTo>
                        <a:pt x="0" y="29"/>
                      </a:lnTo>
                      <a:lnTo>
                        <a:pt x="0" y="25"/>
                      </a:lnTo>
                      <a:lnTo>
                        <a:pt x="0" y="21"/>
                      </a:lnTo>
                      <a:lnTo>
                        <a:pt x="0" y="17"/>
                      </a:lnTo>
                      <a:lnTo>
                        <a:pt x="0" y="13"/>
                      </a:lnTo>
                      <a:lnTo>
                        <a:pt x="4" y="13"/>
                      </a:lnTo>
                      <a:lnTo>
                        <a:pt x="4" y="9"/>
                      </a:lnTo>
                      <a:lnTo>
                        <a:pt x="8" y="9"/>
                      </a:lnTo>
                      <a:lnTo>
                        <a:pt x="8" y="4"/>
                      </a:lnTo>
                      <a:lnTo>
                        <a:pt x="12" y="0"/>
                      </a:lnTo>
                      <a:lnTo>
                        <a:pt x="16" y="0"/>
                      </a:lnTo>
                      <a:lnTo>
                        <a:pt x="19" y="0"/>
                      </a:lnTo>
                      <a:close/>
                    </a:path>
                  </a:pathLst>
                </a:custGeom>
                <a:noFill/>
                <a:ln w="3175">
                  <a:solidFill>
                    <a:sysClr val="window" lastClr="FFFFFF">
                      <a:lumMod val="65000"/>
                    </a:sysClr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s-PE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951" name="Freeform 142">
                  <a:extLst>
                    <a:ext uri="{FF2B5EF4-FFF2-40B4-BE49-F238E27FC236}">
                      <a16:creationId xmlns:a16="http://schemas.microsoft.com/office/drawing/2014/main" id="{93BA3276-67CD-0B3D-168C-536855450AF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0" y="1323"/>
                  <a:ext cx="46" cy="41"/>
                </a:xfrm>
                <a:custGeom>
                  <a:avLst/>
                  <a:gdLst>
                    <a:gd name="T0" fmla="*/ 19 w 46"/>
                    <a:gd name="T1" fmla="*/ 0 h 41"/>
                    <a:gd name="T2" fmla="*/ 23 w 46"/>
                    <a:gd name="T3" fmla="*/ 0 h 41"/>
                    <a:gd name="T4" fmla="*/ 26 w 46"/>
                    <a:gd name="T5" fmla="*/ 0 h 41"/>
                    <a:gd name="T6" fmla="*/ 30 w 46"/>
                    <a:gd name="T7" fmla="*/ 0 h 41"/>
                    <a:gd name="T8" fmla="*/ 30 w 46"/>
                    <a:gd name="T9" fmla="*/ 4 h 41"/>
                    <a:gd name="T10" fmla="*/ 34 w 46"/>
                    <a:gd name="T11" fmla="*/ 4 h 41"/>
                    <a:gd name="T12" fmla="*/ 38 w 46"/>
                    <a:gd name="T13" fmla="*/ 4 h 41"/>
                    <a:gd name="T14" fmla="*/ 42 w 46"/>
                    <a:gd name="T15" fmla="*/ 4 h 41"/>
                    <a:gd name="T16" fmla="*/ 42 w 46"/>
                    <a:gd name="T17" fmla="*/ 9 h 41"/>
                    <a:gd name="T18" fmla="*/ 46 w 46"/>
                    <a:gd name="T19" fmla="*/ 9 h 41"/>
                    <a:gd name="T20" fmla="*/ 42 w 46"/>
                    <a:gd name="T21" fmla="*/ 9 h 41"/>
                    <a:gd name="T22" fmla="*/ 42 w 46"/>
                    <a:gd name="T23" fmla="*/ 13 h 41"/>
                    <a:gd name="T24" fmla="*/ 42 w 46"/>
                    <a:gd name="T25" fmla="*/ 17 h 41"/>
                    <a:gd name="T26" fmla="*/ 38 w 46"/>
                    <a:gd name="T27" fmla="*/ 17 h 41"/>
                    <a:gd name="T28" fmla="*/ 34 w 46"/>
                    <a:gd name="T29" fmla="*/ 17 h 41"/>
                    <a:gd name="T30" fmla="*/ 30 w 46"/>
                    <a:gd name="T31" fmla="*/ 17 h 41"/>
                    <a:gd name="T32" fmla="*/ 30 w 46"/>
                    <a:gd name="T33" fmla="*/ 21 h 41"/>
                    <a:gd name="T34" fmla="*/ 26 w 46"/>
                    <a:gd name="T35" fmla="*/ 21 h 41"/>
                    <a:gd name="T36" fmla="*/ 26 w 46"/>
                    <a:gd name="T37" fmla="*/ 25 h 41"/>
                    <a:gd name="T38" fmla="*/ 23 w 46"/>
                    <a:gd name="T39" fmla="*/ 25 h 41"/>
                    <a:gd name="T40" fmla="*/ 23 w 46"/>
                    <a:gd name="T41" fmla="*/ 29 h 41"/>
                    <a:gd name="T42" fmla="*/ 26 w 46"/>
                    <a:gd name="T43" fmla="*/ 29 h 41"/>
                    <a:gd name="T44" fmla="*/ 26 w 46"/>
                    <a:gd name="T45" fmla="*/ 33 h 41"/>
                    <a:gd name="T46" fmla="*/ 23 w 46"/>
                    <a:gd name="T47" fmla="*/ 33 h 41"/>
                    <a:gd name="T48" fmla="*/ 23 w 46"/>
                    <a:gd name="T49" fmla="*/ 37 h 41"/>
                    <a:gd name="T50" fmla="*/ 19 w 46"/>
                    <a:gd name="T51" fmla="*/ 37 h 41"/>
                    <a:gd name="T52" fmla="*/ 19 w 46"/>
                    <a:gd name="T53" fmla="*/ 41 h 41"/>
                    <a:gd name="T54" fmla="*/ 15 w 46"/>
                    <a:gd name="T55" fmla="*/ 41 h 41"/>
                    <a:gd name="T56" fmla="*/ 15 w 46"/>
                    <a:gd name="T57" fmla="*/ 37 h 41"/>
                    <a:gd name="T58" fmla="*/ 11 w 46"/>
                    <a:gd name="T59" fmla="*/ 37 h 41"/>
                    <a:gd name="T60" fmla="*/ 11 w 46"/>
                    <a:gd name="T61" fmla="*/ 33 h 41"/>
                    <a:gd name="T62" fmla="*/ 7 w 46"/>
                    <a:gd name="T63" fmla="*/ 33 h 41"/>
                    <a:gd name="T64" fmla="*/ 7 w 46"/>
                    <a:gd name="T65" fmla="*/ 29 h 41"/>
                    <a:gd name="T66" fmla="*/ 7 w 46"/>
                    <a:gd name="T67" fmla="*/ 25 h 41"/>
                    <a:gd name="T68" fmla="*/ 3 w 46"/>
                    <a:gd name="T69" fmla="*/ 25 h 41"/>
                    <a:gd name="T70" fmla="*/ 3 w 46"/>
                    <a:gd name="T71" fmla="*/ 21 h 41"/>
                    <a:gd name="T72" fmla="*/ 3 w 46"/>
                    <a:gd name="T73" fmla="*/ 17 h 41"/>
                    <a:gd name="T74" fmla="*/ 3 w 46"/>
                    <a:gd name="T75" fmla="*/ 13 h 41"/>
                    <a:gd name="T76" fmla="*/ 3 w 46"/>
                    <a:gd name="T77" fmla="*/ 9 h 41"/>
                    <a:gd name="T78" fmla="*/ 0 w 46"/>
                    <a:gd name="T79" fmla="*/ 9 h 41"/>
                    <a:gd name="T80" fmla="*/ 0 w 46"/>
                    <a:gd name="T81" fmla="*/ 4 h 41"/>
                    <a:gd name="T82" fmla="*/ 3 w 46"/>
                    <a:gd name="T83" fmla="*/ 4 h 41"/>
                    <a:gd name="T84" fmla="*/ 0 w 46"/>
                    <a:gd name="T85" fmla="*/ 4 h 41"/>
                    <a:gd name="T86" fmla="*/ 3 w 46"/>
                    <a:gd name="T87" fmla="*/ 9 h 41"/>
                    <a:gd name="T88" fmla="*/ 3 w 46"/>
                    <a:gd name="T89" fmla="*/ 4 h 41"/>
                    <a:gd name="T90" fmla="*/ 3 w 46"/>
                    <a:gd name="T91" fmla="*/ 9 h 41"/>
                    <a:gd name="T92" fmla="*/ 3 w 46"/>
                    <a:gd name="T93" fmla="*/ 4 h 41"/>
                    <a:gd name="T94" fmla="*/ 3 w 46"/>
                    <a:gd name="T95" fmla="*/ 9 h 41"/>
                    <a:gd name="T96" fmla="*/ 7 w 46"/>
                    <a:gd name="T97" fmla="*/ 9 h 41"/>
                    <a:gd name="T98" fmla="*/ 7 w 46"/>
                    <a:gd name="T99" fmla="*/ 4 h 41"/>
                    <a:gd name="T100" fmla="*/ 11 w 46"/>
                    <a:gd name="T101" fmla="*/ 4 h 41"/>
                    <a:gd name="T102" fmla="*/ 15 w 46"/>
                    <a:gd name="T103" fmla="*/ 4 h 41"/>
                    <a:gd name="T104" fmla="*/ 19 w 46"/>
                    <a:gd name="T105" fmla="*/ 4 h 41"/>
                    <a:gd name="T106" fmla="*/ 19 w 46"/>
                    <a:gd name="T107" fmla="*/ 0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46" h="41">
                      <a:moveTo>
                        <a:pt x="19" y="0"/>
                      </a:moveTo>
                      <a:lnTo>
                        <a:pt x="23" y="0"/>
                      </a:lnTo>
                      <a:lnTo>
                        <a:pt x="26" y="0"/>
                      </a:lnTo>
                      <a:lnTo>
                        <a:pt x="30" y="0"/>
                      </a:lnTo>
                      <a:lnTo>
                        <a:pt x="30" y="4"/>
                      </a:lnTo>
                      <a:lnTo>
                        <a:pt x="34" y="4"/>
                      </a:lnTo>
                      <a:lnTo>
                        <a:pt x="38" y="4"/>
                      </a:lnTo>
                      <a:lnTo>
                        <a:pt x="42" y="4"/>
                      </a:lnTo>
                      <a:lnTo>
                        <a:pt x="42" y="9"/>
                      </a:lnTo>
                      <a:lnTo>
                        <a:pt x="46" y="9"/>
                      </a:lnTo>
                      <a:lnTo>
                        <a:pt x="42" y="9"/>
                      </a:lnTo>
                      <a:lnTo>
                        <a:pt x="42" y="13"/>
                      </a:lnTo>
                      <a:lnTo>
                        <a:pt x="42" y="17"/>
                      </a:lnTo>
                      <a:lnTo>
                        <a:pt x="38" y="17"/>
                      </a:lnTo>
                      <a:lnTo>
                        <a:pt x="34" y="17"/>
                      </a:lnTo>
                      <a:lnTo>
                        <a:pt x="30" y="17"/>
                      </a:lnTo>
                      <a:lnTo>
                        <a:pt x="30" y="21"/>
                      </a:lnTo>
                      <a:lnTo>
                        <a:pt x="26" y="21"/>
                      </a:lnTo>
                      <a:lnTo>
                        <a:pt x="26" y="25"/>
                      </a:lnTo>
                      <a:lnTo>
                        <a:pt x="23" y="25"/>
                      </a:lnTo>
                      <a:lnTo>
                        <a:pt x="23" y="29"/>
                      </a:lnTo>
                      <a:lnTo>
                        <a:pt x="26" y="29"/>
                      </a:lnTo>
                      <a:lnTo>
                        <a:pt x="26" y="33"/>
                      </a:lnTo>
                      <a:lnTo>
                        <a:pt x="23" y="33"/>
                      </a:lnTo>
                      <a:lnTo>
                        <a:pt x="23" y="37"/>
                      </a:lnTo>
                      <a:lnTo>
                        <a:pt x="19" y="37"/>
                      </a:lnTo>
                      <a:lnTo>
                        <a:pt x="19" y="41"/>
                      </a:lnTo>
                      <a:lnTo>
                        <a:pt x="15" y="41"/>
                      </a:lnTo>
                      <a:lnTo>
                        <a:pt x="15" y="37"/>
                      </a:lnTo>
                      <a:lnTo>
                        <a:pt x="11" y="37"/>
                      </a:lnTo>
                      <a:lnTo>
                        <a:pt x="11" y="33"/>
                      </a:lnTo>
                      <a:lnTo>
                        <a:pt x="7" y="33"/>
                      </a:lnTo>
                      <a:lnTo>
                        <a:pt x="7" y="29"/>
                      </a:lnTo>
                      <a:lnTo>
                        <a:pt x="7" y="25"/>
                      </a:lnTo>
                      <a:lnTo>
                        <a:pt x="3" y="25"/>
                      </a:lnTo>
                      <a:lnTo>
                        <a:pt x="3" y="21"/>
                      </a:lnTo>
                      <a:lnTo>
                        <a:pt x="3" y="17"/>
                      </a:lnTo>
                      <a:lnTo>
                        <a:pt x="3" y="13"/>
                      </a:lnTo>
                      <a:lnTo>
                        <a:pt x="3" y="9"/>
                      </a:lnTo>
                      <a:lnTo>
                        <a:pt x="0" y="9"/>
                      </a:lnTo>
                      <a:lnTo>
                        <a:pt x="0" y="4"/>
                      </a:lnTo>
                      <a:lnTo>
                        <a:pt x="3" y="4"/>
                      </a:lnTo>
                      <a:lnTo>
                        <a:pt x="0" y="4"/>
                      </a:lnTo>
                      <a:lnTo>
                        <a:pt x="3" y="9"/>
                      </a:lnTo>
                      <a:lnTo>
                        <a:pt x="3" y="4"/>
                      </a:lnTo>
                      <a:lnTo>
                        <a:pt x="3" y="9"/>
                      </a:lnTo>
                      <a:lnTo>
                        <a:pt x="3" y="4"/>
                      </a:lnTo>
                      <a:lnTo>
                        <a:pt x="3" y="9"/>
                      </a:lnTo>
                      <a:lnTo>
                        <a:pt x="7" y="9"/>
                      </a:lnTo>
                      <a:lnTo>
                        <a:pt x="7" y="4"/>
                      </a:lnTo>
                      <a:lnTo>
                        <a:pt x="11" y="4"/>
                      </a:lnTo>
                      <a:lnTo>
                        <a:pt x="15" y="4"/>
                      </a:lnTo>
                      <a:lnTo>
                        <a:pt x="19" y="4"/>
                      </a:lnTo>
                      <a:lnTo>
                        <a:pt x="19" y="0"/>
                      </a:lnTo>
                      <a:close/>
                    </a:path>
                  </a:pathLst>
                </a:custGeom>
                <a:noFill/>
                <a:ln w="3175">
                  <a:solidFill>
                    <a:sysClr val="window" lastClr="FFFFFF">
                      <a:lumMod val="65000"/>
                    </a:sysClr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s-PE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952" name="Freeform 143">
                  <a:extLst>
                    <a:ext uri="{FF2B5EF4-FFF2-40B4-BE49-F238E27FC236}">
                      <a16:creationId xmlns:a16="http://schemas.microsoft.com/office/drawing/2014/main" id="{DD5E1121-5F03-64E6-7515-81225D9F546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1" y="1327"/>
                  <a:ext cx="38" cy="40"/>
                </a:xfrm>
                <a:custGeom>
                  <a:avLst/>
                  <a:gdLst>
                    <a:gd name="T0" fmla="*/ 4 w 38"/>
                    <a:gd name="T1" fmla="*/ 5 h 41"/>
                    <a:gd name="T2" fmla="*/ 7 w 38"/>
                    <a:gd name="T3" fmla="*/ 5 h 41"/>
                    <a:gd name="T4" fmla="*/ 7 w 38"/>
                    <a:gd name="T5" fmla="*/ 0 h 41"/>
                    <a:gd name="T6" fmla="*/ 11 w 38"/>
                    <a:gd name="T7" fmla="*/ 0 h 41"/>
                    <a:gd name="T8" fmla="*/ 15 w 38"/>
                    <a:gd name="T9" fmla="*/ 0 h 41"/>
                    <a:gd name="T10" fmla="*/ 19 w 38"/>
                    <a:gd name="T11" fmla="*/ 0 h 41"/>
                    <a:gd name="T12" fmla="*/ 23 w 38"/>
                    <a:gd name="T13" fmla="*/ 0 h 41"/>
                    <a:gd name="T14" fmla="*/ 23 w 38"/>
                    <a:gd name="T15" fmla="*/ 5 h 41"/>
                    <a:gd name="T16" fmla="*/ 27 w 38"/>
                    <a:gd name="T17" fmla="*/ 5 h 41"/>
                    <a:gd name="T18" fmla="*/ 27 w 38"/>
                    <a:gd name="T19" fmla="*/ 9 h 41"/>
                    <a:gd name="T20" fmla="*/ 27 w 38"/>
                    <a:gd name="T21" fmla="*/ 13 h 41"/>
                    <a:gd name="T22" fmla="*/ 27 w 38"/>
                    <a:gd name="T23" fmla="*/ 17 h 41"/>
                    <a:gd name="T24" fmla="*/ 30 w 38"/>
                    <a:gd name="T25" fmla="*/ 17 h 41"/>
                    <a:gd name="T26" fmla="*/ 30 w 38"/>
                    <a:gd name="T27" fmla="*/ 21 h 41"/>
                    <a:gd name="T28" fmla="*/ 30 w 38"/>
                    <a:gd name="T29" fmla="*/ 25 h 41"/>
                    <a:gd name="T30" fmla="*/ 34 w 38"/>
                    <a:gd name="T31" fmla="*/ 25 h 41"/>
                    <a:gd name="T32" fmla="*/ 34 w 38"/>
                    <a:gd name="T33" fmla="*/ 29 h 41"/>
                    <a:gd name="T34" fmla="*/ 38 w 38"/>
                    <a:gd name="T35" fmla="*/ 29 h 41"/>
                    <a:gd name="T36" fmla="*/ 34 w 38"/>
                    <a:gd name="T37" fmla="*/ 29 h 41"/>
                    <a:gd name="T38" fmla="*/ 34 w 38"/>
                    <a:gd name="T39" fmla="*/ 33 h 41"/>
                    <a:gd name="T40" fmla="*/ 34 w 38"/>
                    <a:gd name="T41" fmla="*/ 37 h 41"/>
                    <a:gd name="T42" fmla="*/ 30 w 38"/>
                    <a:gd name="T43" fmla="*/ 37 h 41"/>
                    <a:gd name="T44" fmla="*/ 27 w 38"/>
                    <a:gd name="T45" fmla="*/ 37 h 41"/>
                    <a:gd name="T46" fmla="*/ 27 w 38"/>
                    <a:gd name="T47" fmla="*/ 41 h 41"/>
                    <a:gd name="T48" fmla="*/ 27 w 38"/>
                    <a:gd name="T49" fmla="*/ 37 h 41"/>
                    <a:gd name="T50" fmla="*/ 23 w 38"/>
                    <a:gd name="T51" fmla="*/ 37 h 41"/>
                    <a:gd name="T52" fmla="*/ 19 w 38"/>
                    <a:gd name="T53" fmla="*/ 37 h 41"/>
                    <a:gd name="T54" fmla="*/ 15 w 38"/>
                    <a:gd name="T55" fmla="*/ 37 h 41"/>
                    <a:gd name="T56" fmla="*/ 15 w 38"/>
                    <a:gd name="T57" fmla="*/ 33 h 41"/>
                    <a:gd name="T58" fmla="*/ 11 w 38"/>
                    <a:gd name="T59" fmla="*/ 33 h 41"/>
                    <a:gd name="T60" fmla="*/ 11 w 38"/>
                    <a:gd name="T61" fmla="*/ 29 h 41"/>
                    <a:gd name="T62" fmla="*/ 7 w 38"/>
                    <a:gd name="T63" fmla="*/ 29 h 41"/>
                    <a:gd name="T64" fmla="*/ 4 w 38"/>
                    <a:gd name="T65" fmla="*/ 29 h 41"/>
                    <a:gd name="T66" fmla="*/ 4 w 38"/>
                    <a:gd name="T67" fmla="*/ 25 h 41"/>
                    <a:gd name="T68" fmla="*/ 0 w 38"/>
                    <a:gd name="T69" fmla="*/ 25 h 41"/>
                    <a:gd name="T70" fmla="*/ 0 w 38"/>
                    <a:gd name="T71" fmla="*/ 21 h 41"/>
                    <a:gd name="T72" fmla="*/ 0 w 38"/>
                    <a:gd name="T73" fmla="*/ 17 h 41"/>
                    <a:gd name="T74" fmla="*/ 0 w 38"/>
                    <a:gd name="T75" fmla="*/ 13 h 41"/>
                    <a:gd name="T76" fmla="*/ 0 w 38"/>
                    <a:gd name="T77" fmla="*/ 9 h 41"/>
                    <a:gd name="T78" fmla="*/ 0 w 38"/>
                    <a:gd name="T79" fmla="*/ 5 h 41"/>
                    <a:gd name="T80" fmla="*/ 4 w 38"/>
                    <a:gd name="T81" fmla="*/ 5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38" h="41">
                      <a:moveTo>
                        <a:pt x="4" y="5"/>
                      </a:moveTo>
                      <a:lnTo>
                        <a:pt x="7" y="5"/>
                      </a:lnTo>
                      <a:lnTo>
                        <a:pt x="7" y="0"/>
                      </a:lnTo>
                      <a:lnTo>
                        <a:pt x="11" y="0"/>
                      </a:lnTo>
                      <a:lnTo>
                        <a:pt x="15" y="0"/>
                      </a:lnTo>
                      <a:lnTo>
                        <a:pt x="19" y="0"/>
                      </a:lnTo>
                      <a:lnTo>
                        <a:pt x="23" y="0"/>
                      </a:lnTo>
                      <a:lnTo>
                        <a:pt x="23" y="5"/>
                      </a:lnTo>
                      <a:lnTo>
                        <a:pt x="27" y="5"/>
                      </a:lnTo>
                      <a:lnTo>
                        <a:pt x="27" y="9"/>
                      </a:lnTo>
                      <a:lnTo>
                        <a:pt x="27" y="13"/>
                      </a:lnTo>
                      <a:lnTo>
                        <a:pt x="27" y="17"/>
                      </a:lnTo>
                      <a:lnTo>
                        <a:pt x="30" y="17"/>
                      </a:lnTo>
                      <a:lnTo>
                        <a:pt x="30" y="21"/>
                      </a:lnTo>
                      <a:lnTo>
                        <a:pt x="30" y="25"/>
                      </a:lnTo>
                      <a:lnTo>
                        <a:pt x="34" y="25"/>
                      </a:lnTo>
                      <a:lnTo>
                        <a:pt x="34" y="29"/>
                      </a:lnTo>
                      <a:lnTo>
                        <a:pt x="38" y="29"/>
                      </a:lnTo>
                      <a:lnTo>
                        <a:pt x="34" y="29"/>
                      </a:lnTo>
                      <a:lnTo>
                        <a:pt x="34" y="33"/>
                      </a:lnTo>
                      <a:lnTo>
                        <a:pt x="34" y="37"/>
                      </a:lnTo>
                      <a:lnTo>
                        <a:pt x="30" y="37"/>
                      </a:lnTo>
                      <a:lnTo>
                        <a:pt x="27" y="37"/>
                      </a:lnTo>
                      <a:lnTo>
                        <a:pt x="27" y="41"/>
                      </a:lnTo>
                      <a:lnTo>
                        <a:pt x="27" y="37"/>
                      </a:lnTo>
                      <a:lnTo>
                        <a:pt x="23" y="37"/>
                      </a:lnTo>
                      <a:lnTo>
                        <a:pt x="19" y="37"/>
                      </a:lnTo>
                      <a:lnTo>
                        <a:pt x="15" y="37"/>
                      </a:lnTo>
                      <a:lnTo>
                        <a:pt x="15" y="33"/>
                      </a:lnTo>
                      <a:lnTo>
                        <a:pt x="11" y="33"/>
                      </a:lnTo>
                      <a:lnTo>
                        <a:pt x="11" y="29"/>
                      </a:lnTo>
                      <a:lnTo>
                        <a:pt x="7" y="29"/>
                      </a:lnTo>
                      <a:lnTo>
                        <a:pt x="4" y="29"/>
                      </a:lnTo>
                      <a:lnTo>
                        <a:pt x="4" y="25"/>
                      </a:lnTo>
                      <a:lnTo>
                        <a:pt x="0" y="25"/>
                      </a:lnTo>
                      <a:lnTo>
                        <a:pt x="0" y="21"/>
                      </a:lnTo>
                      <a:lnTo>
                        <a:pt x="0" y="17"/>
                      </a:lnTo>
                      <a:lnTo>
                        <a:pt x="0" y="13"/>
                      </a:lnTo>
                      <a:lnTo>
                        <a:pt x="0" y="9"/>
                      </a:lnTo>
                      <a:lnTo>
                        <a:pt x="0" y="5"/>
                      </a:lnTo>
                      <a:lnTo>
                        <a:pt x="4" y="5"/>
                      </a:lnTo>
                      <a:close/>
                    </a:path>
                  </a:pathLst>
                </a:custGeom>
                <a:noFill/>
                <a:ln w="3175">
                  <a:solidFill>
                    <a:sysClr val="window" lastClr="FFFFFF">
                      <a:lumMod val="65000"/>
                    </a:sysClr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s-PE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953" name="Freeform 144">
                  <a:extLst>
                    <a:ext uri="{FF2B5EF4-FFF2-40B4-BE49-F238E27FC236}">
                      <a16:creationId xmlns:a16="http://schemas.microsoft.com/office/drawing/2014/main" id="{4E62035B-22AC-B1C7-DE15-74781C68D84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5" y="1332"/>
                  <a:ext cx="43" cy="40"/>
                </a:xfrm>
                <a:custGeom>
                  <a:avLst/>
                  <a:gdLst>
                    <a:gd name="T0" fmla="*/ 0 w 42"/>
                    <a:gd name="T1" fmla="*/ 16 h 40"/>
                    <a:gd name="T2" fmla="*/ 4 w 42"/>
                    <a:gd name="T3" fmla="*/ 16 h 40"/>
                    <a:gd name="T4" fmla="*/ 4 w 42"/>
                    <a:gd name="T5" fmla="*/ 12 h 40"/>
                    <a:gd name="T6" fmla="*/ 4 w 42"/>
                    <a:gd name="T7" fmla="*/ 8 h 40"/>
                    <a:gd name="T8" fmla="*/ 4 w 42"/>
                    <a:gd name="T9" fmla="*/ 4 h 40"/>
                    <a:gd name="T10" fmla="*/ 8 w 42"/>
                    <a:gd name="T11" fmla="*/ 0 h 40"/>
                    <a:gd name="T12" fmla="*/ 11 w 42"/>
                    <a:gd name="T13" fmla="*/ 0 h 40"/>
                    <a:gd name="T14" fmla="*/ 11 w 42"/>
                    <a:gd name="T15" fmla="*/ 4 h 40"/>
                    <a:gd name="T16" fmla="*/ 15 w 42"/>
                    <a:gd name="T17" fmla="*/ 4 h 40"/>
                    <a:gd name="T18" fmla="*/ 19 w 42"/>
                    <a:gd name="T19" fmla="*/ 8 h 40"/>
                    <a:gd name="T20" fmla="*/ 19 w 42"/>
                    <a:gd name="T21" fmla="*/ 12 h 40"/>
                    <a:gd name="T22" fmla="*/ 23 w 42"/>
                    <a:gd name="T23" fmla="*/ 12 h 40"/>
                    <a:gd name="T24" fmla="*/ 23 w 42"/>
                    <a:gd name="T25" fmla="*/ 16 h 40"/>
                    <a:gd name="T26" fmla="*/ 27 w 42"/>
                    <a:gd name="T27" fmla="*/ 16 h 40"/>
                    <a:gd name="T28" fmla="*/ 31 w 42"/>
                    <a:gd name="T29" fmla="*/ 20 h 40"/>
                    <a:gd name="T30" fmla="*/ 31 w 42"/>
                    <a:gd name="T31" fmla="*/ 16 h 40"/>
                    <a:gd name="T32" fmla="*/ 31 w 42"/>
                    <a:gd name="T33" fmla="*/ 20 h 40"/>
                    <a:gd name="T34" fmla="*/ 34 w 42"/>
                    <a:gd name="T35" fmla="*/ 20 h 40"/>
                    <a:gd name="T36" fmla="*/ 34 w 42"/>
                    <a:gd name="T37" fmla="*/ 24 h 40"/>
                    <a:gd name="T38" fmla="*/ 34 w 42"/>
                    <a:gd name="T39" fmla="*/ 28 h 40"/>
                    <a:gd name="T40" fmla="*/ 38 w 42"/>
                    <a:gd name="T41" fmla="*/ 28 h 40"/>
                    <a:gd name="T42" fmla="*/ 38 w 42"/>
                    <a:gd name="T43" fmla="*/ 32 h 40"/>
                    <a:gd name="T44" fmla="*/ 38 w 42"/>
                    <a:gd name="T45" fmla="*/ 36 h 40"/>
                    <a:gd name="T46" fmla="*/ 42 w 42"/>
                    <a:gd name="T47" fmla="*/ 36 h 40"/>
                    <a:gd name="T48" fmla="*/ 42 w 42"/>
                    <a:gd name="T49" fmla="*/ 40 h 40"/>
                    <a:gd name="T50" fmla="*/ 38 w 42"/>
                    <a:gd name="T51" fmla="*/ 40 h 40"/>
                    <a:gd name="T52" fmla="*/ 34 w 42"/>
                    <a:gd name="T53" fmla="*/ 40 h 40"/>
                    <a:gd name="T54" fmla="*/ 34 w 42"/>
                    <a:gd name="T55" fmla="*/ 36 h 40"/>
                    <a:gd name="T56" fmla="*/ 31 w 42"/>
                    <a:gd name="T57" fmla="*/ 36 h 40"/>
                    <a:gd name="T58" fmla="*/ 31 w 42"/>
                    <a:gd name="T59" fmla="*/ 32 h 40"/>
                    <a:gd name="T60" fmla="*/ 27 w 42"/>
                    <a:gd name="T61" fmla="*/ 32 h 40"/>
                    <a:gd name="T62" fmla="*/ 27 w 42"/>
                    <a:gd name="T63" fmla="*/ 28 h 40"/>
                    <a:gd name="T64" fmla="*/ 31 w 42"/>
                    <a:gd name="T65" fmla="*/ 28 h 40"/>
                    <a:gd name="T66" fmla="*/ 27 w 42"/>
                    <a:gd name="T67" fmla="*/ 28 h 40"/>
                    <a:gd name="T68" fmla="*/ 23 w 42"/>
                    <a:gd name="T69" fmla="*/ 28 h 40"/>
                    <a:gd name="T70" fmla="*/ 19 w 42"/>
                    <a:gd name="T71" fmla="*/ 28 h 40"/>
                    <a:gd name="T72" fmla="*/ 15 w 42"/>
                    <a:gd name="T73" fmla="*/ 28 h 40"/>
                    <a:gd name="T74" fmla="*/ 11 w 42"/>
                    <a:gd name="T75" fmla="*/ 28 h 40"/>
                    <a:gd name="T76" fmla="*/ 11 w 42"/>
                    <a:gd name="T77" fmla="*/ 24 h 40"/>
                    <a:gd name="T78" fmla="*/ 8 w 42"/>
                    <a:gd name="T79" fmla="*/ 24 h 40"/>
                    <a:gd name="T80" fmla="*/ 8 w 42"/>
                    <a:gd name="T81" fmla="*/ 20 h 40"/>
                    <a:gd name="T82" fmla="*/ 4 w 42"/>
                    <a:gd name="T83" fmla="*/ 20 h 40"/>
                    <a:gd name="T84" fmla="*/ 0 w 42"/>
                    <a:gd name="T85" fmla="*/ 20 h 40"/>
                    <a:gd name="T86" fmla="*/ 0 w 42"/>
                    <a:gd name="T87" fmla="*/ 16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42" h="40">
                      <a:moveTo>
                        <a:pt x="0" y="16"/>
                      </a:moveTo>
                      <a:lnTo>
                        <a:pt x="4" y="16"/>
                      </a:lnTo>
                      <a:lnTo>
                        <a:pt x="4" y="12"/>
                      </a:lnTo>
                      <a:lnTo>
                        <a:pt x="4" y="8"/>
                      </a:lnTo>
                      <a:lnTo>
                        <a:pt x="4" y="4"/>
                      </a:lnTo>
                      <a:lnTo>
                        <a:pt x="8" y="0"/>
                      </a:lnTo>
                      <a:lnTo>
                        <a:pt x="11" y="0"/>
                      </a:lnTo>
                      <a:lnTo>
                        <a:pt x="11" y="4"/>
                      </a:lnTo>
                      <a:lnTo>
                        <a:pt x="15" y="4"/>
                      </a:lnTo>
                      <a:lnTo>
                        <a:pt x="19" y="8"/>
                      </a:lnTo>
                      <a:lnTo>
                        <a:pt x="19" y="12"/>
                      </a:lnTo>
                      <a:lnTo>
                        <a:pt x="23" y="12"/>
                      </a:lnTo>
                      <a:lnTo>
                        <a:pt x="23" y="16"/>
                      </a:lnTo>
                      <a:lnTo>
                        <a:pt x="27" y="16"/>
                      </a:lnTo>
                      <a:lnTo>
                        <a:pt x="31" y="20"/>
                      </a:lnTo>
                      <a:lnTo>
                        <a:pt x="31" y="16"/>
                      </a:lnTo>
                      <a:lnTo>
                        <a:pt x="31" y="20"/>
                      </a:lnTo>
                      <a:lnTo>
                        <a:pt x="34" y="20"/>
                      </a:lnTo>
                      <a:lnTo>
                        <a:pt x="34" y="24"/>
                      </a:lnTo>
                      <a:lnTo>
                        <a:pt x="34" y="28"/>
                      </a:lnTo>
                      <a:lnTo>
                        <a:pt x="38" y="28"/>
                      </a:lnTo>
                      <a:lnTo>
                        <a:pt x="38" y="32"/>
                      </a:lnTo>
                      <a:lnTo>
                        <a:pt x="38" y="36"/>
                      </a:lnTo>
                      <a:lnTo>
                        <a:pt x="42" y="36"/>
                      </a:lnTo>
                      <a:lnTo>
                        <a:pt x="42" y="40"/>
                      </a:lnTo>
                      <a:lnTo>
                        <a:pt x="38" y="40"/>
                      </a:lnTo>
                      <a:lnTo>
                        <a:pt x="34" y="40"/>
                      </a:lnTo>
                      <a:lnTo>
                        <a:pt x="34" y="36"/>
                      </a:lnTo>
                      <a:lnTo>
                        <a:pt x="31" y="36"/>
                      </a:lnTo>
                      <a:lnTo>
                        <a:pt x="31" y="32"/>
                      </a:lnTo>
                      <a:lnTo>
                        <a:pt x="27" y="32"/>
                      </a:lnTo>
                      <a:lnTo>
                        <a:pt x="27" y="28"/>
                      </a:lnTo>
                      <a:lnTo>
                        <a:pt x="31" y="28"/>
                      </a:lnTo>
                      <a:lnTo>
                        <a:pt x="27" y="28"/>
                      </a:lnTo>
                      <a:lnTo>
                        <a:pt x="23" y="28"/>
                      </a:lnTo>
                      <a:lnTo>
                        <a:pt x="19" y="28"/>
                      </a:lnTo>
                      <a:lnTo>
                        <a:pt x="15" y="28"/>
                      </a:lnTo>
                      <a:lnTo>
                        <a:pt x="11" y="28"/>
                      </a:lnTo>
                      <a:lnTo>
                        <a:pt x="11" y="24"/>
                      </a:lnTo>
                      <a:lnTo>
                        <a:pt x="8" y="24"/>
                      </a:lnTo>
                      <a:lnTo>
                        <a:pt x="8" y="20"/>
                      </a:lnTo>
                      <a:lnTo>
                        <a:pt x="4" y="20"/>
                      </a:lnTo>
                      <a:lnTo>
                        <a:pt x="0" y="20"/>
                      </a:lnTo>
                      <a:lnTo>
                        <a:pt x="0" y="16"/>
                      </a:lnTo>
                      <a:close/>
                    </a:path>
                  </a:pathLst>
                </a:custGeom>
                <a:noFill/>
                <a:ln w="3175">
                  <a:solidFill>
                    <a:sysClr val="window" lastClr="FFFFFF">
                      <a:lumMod val="65000"/>
                    </a:sysClr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s-PE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954" name="Freeform 145">
                  <a:extLst>
                    <a:ext uri="{FF2B5EF4-FFF2-40B4-BE49-F238E27FC236}">
                      <a16:creationId xmlns:a16="http://schemas.microsoft.com/office/drawing/2014/main" id="{0FF0BA1A-3F29-6CBF-3F46-4A563E7D8B2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2" y="1335"/>
                  <a:ext cx="58" cy="41"/>
                </a:xfrm>
                <a:custGeom>
                  <a:avLst/>
                  <a:gdLst>
                    <a:gd name="T0" fmla="*/ 4 w 57"/>
                    <a:gd name="T1" fmla="*/ 0 h 40"/>
                    <a:gd name="T2" fmla="*/ 8 w 57"/>
                    <a:gd name="T3" fmla="*/ 0 h 40"/>
                    <a:gd name="T4" fmla="*/ 8 w 57"/>
                    <a:gd name="T5" fmla="*/ 4 h 40"/>
                    <a:gd name="T6" fmla="*/ 11 w 57"/>
                    <a:gd name="T7" fmla="*/ 4 h 40"/>
                    <a:gd name="T8" fmla="*/ 15 w 57"/>
                    <a:gd name="T9" fmla="*/ 4 h 40"/>
                    <a:gd name="T10" fmla="*/ 15 w 57"/>
                    <a:gd name="T11" fmla="*/ 8 h 40"/>
                    <a:gd name="T12" fmla="*/ 19 w 57"/>
                    <a:gd name="T13" fmla="*/ 8 h 40"/>
                    <a:gd name="T14" fmla="*/ 23 w 57"/>
                    <a:gd name="T15" fmla="*/ 8 h 40"/>
                    <a:gd name="T16" fmla="*/ 23 w 57"/>
                    <a:gd name="T17" fmla="*/ 12 h 40"/>
                    <a:gd name="T18" fmla="*/ 23 w 57"/>
                    <a:gd name="T19" fmla="*/ 16 h 40"/>
                    <a:gd name="T20" fmla="*/ 27 w 57"/>
                    <a:gd name="T21" fmla="*/ 16 h 40"/>
                    <a:gd name="T22" fmla="*/ 31 w 57"/>
                    <a:gd name="T23" fmla="*/ 16 h 40"/>
                    <a:gd name="T24" fmla="*/ 31 w 57"/>
                    <a:gd name="T25" fmla="*/ 20 h 40"/>
                    <a:gd name="T26" fmla="*/ 34 w 57"/>
                    <a:gd name="T27" fmla="*/ 20 h 40"/>
                    <a:gd name="T28" fmla="*/ 34 w 57"/>
                    <a:gd name="T29" fmla="*/ 24 h 40"/>
                    <a:gd name="T30" fmla="*/ 38 w 57"/>
                    <a:gd name="T31" fmla="*/ 24 h 40"/>
                    <a:gd name="T32" fmla="*/ 42 w 57"/>
                    <a:gd name="T33" fmla="*/ 24 h 40"/>
                    <a:gd name="T34" fmla="*/ 46 w 57"/>
                    <a:gd name="T35" fmla="*/ 24 h 40"/>
                    <a:gd name="T36" fmla="*/ 50 w 57"/>
                    <a:gd name="T37" fmla="*/ 24 h 40"/>
                    <a:gd name="T38" fmla="*/ 54 w 57"/>
                    <a:gd name="T39" fmla="*/ 24 h 40"/>
                    <a:gd name="T40" fmla="*/ 50 w 57"/>
                    <a:gd name="T41" fmla="*/ 24 h 40"/>
                    <a:gd name="T42" fmla="*/ 50 w 57"/>
                    <a:gd name="T43" fmla="*/ 28 h 40"/>
                    <a:gd name="T44" fmla="*/ 54 w 57"/>
                    <a:gd name="T45" fmla="*/ 28 h 40"/>
                    <a:gd name="T46" fmla="*/ 54 w 57"/>
                    <a:gd name="T47" fmla="*/ 32 h 40"/>
                    <a:gd name="T48" fmla="*/ 57 w 57"/>
                    <a:gd name="T49" fmla="*/ 32 h 40"/>
                    <a:gd name="T50" fmla="*/ 57 w 57"/>
                    <a:gd name="T51" fmla="*/ 36 h 40"/>
                    <a:gd name="T52" fmla="*/ 54 w 57"/>
                    <a:gd name="T53" fmla="*/ 40 h 40"/>
                    <a:gd name="T54" fmla="*/ 50 w 57"/>
                    <a:gd name="T55" fmla="*/ 40 h 40"/>
                    <a:gd name="T56" fmla="*/ 54 w 57"/>
                    <a:gd name="T57" fmla="*/ 40 h 40"/>
                    <a:gd name="T58" fmla="*/ 54 w 57"/>
                    <a:gd name="T59" fmla="*/ 36 h 40"/>
                    <a:gd name="T60" fmla="*/ 50 w 57"/>
                    <a:gd name="T61" fmla="*/ 36 h 40"/>
                    <a:gd name="T62" fmla="*/ 46 w 57"/>
                    <a:gd name="T63" fmla="*/ 36 h 40"/>
                    <a:gd name="T64" fmla="*/ 46 w 57"/>
                    <a:gd name="T65" fmla="*/ 40 h 40"/>
                    <a:gd name="T66" fmla="*/ 46 w 57"/>
                    <a:gd name="T67" fmla="*/ 36 h 40"/>
                    <a:gd name="T68" fmla="*/ 42 w 57"/>
                    <a:gd name="T69" fmla="*/ 36 h 40"/>
                    <a:gd name="T70" fmla="*/ 11 w 57"/>
                    <a:gd name="T71" fmla="*/ 20 h 40"/>
                    <a:gd name="T72" fmla="*/ 0 w 57"/>
                    <a:gd name="T73" fmla="*/ 16 h 40"/>
                    <a:gd name="T74" fmla="*/ 0 w 57"/>
                    <a:gd name="T75" fmla="*/ 12 h 40"/>
                    <a:gd name="T76" fmla="*/ 0 w 57"/>
                    <a:gd name="T77" fmla="*/ 8 h 40"/>
                    <a:gd name="T78" fmla="*/ 0 w 57"/>
                    <a:gd name="T79" fmla="*/ 4 h 40"/>
                    <a:gd name="T80" fmla="*/ 4 w 57"/>
                    <a:gd name="T81" fmla="*/ 0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57" h="40">
                      <a:moveTo>
                        <a:pt x="4" y="0"/>
                      </a:moveTo>
                      <a:lnTo>
                        <a:pt x="8" y="0"/>
                      </a:lnTo>
                      <a:lnTo>
                        <a:pt x="8" y="4"/>
                      </a:lnTo>
                      <a:lnTo>
                        <a:pt x="11" y="4"/>
                      </a:lnTo>
                      <a:lnTo>
                        <a:pt x="15" y="4"/>
                      </a:lnTo>
                      <a:lnTo>
                        <a:pt x="15" y="8"/>
                      </a:lnTo>
                      <a:lnTo>
                        <a:pt x="19" y="8"/>
                      </a:lnTo>
                      <a:lnTo>
                        <a:pt x="23" y="8"/>
                      </a:lnTo>
                      <a:lnTo>
                        <a:pt x="23" y="12"/>
                      </a:lnTo>
                      <a:lnTo>
                        <a:pt x="23" y="16"/>
                      </a:lnTo>
                      <a:lnTo>
                        <a:pt x="27" y="16"/>
                      </a:lnTo>
                      <a:lnTo>
                        <a:pt x="31" y="16"/>
                      </a:lnTo>
                      <a:lnTo>
                        <a:pt x="31" y="20"/>
                      </a:lnTo>
                      <a:lnTo>
                        <a:pt x="34" y="20"/>
                      </a:lnTo>
                      <a:lnTo>
                        <a:pt x="34" y="24"/>
                      </a:lnTo>
                      <a:lnTo>
                        <a:pt x="38" y="24"/>
                      </a:lnTo>
                      <a:lnTo>
                        <a:pt x="42" y="24"/>
                      </a:lnTo>
                      <a:lnTo>
                        <a:pt x="46" y="24"/>
                      </a:lnTo>
                      <a:lnTo>
                        <a:pt x="50" y="24"/>
                      </a:lnTo>
                      <a:lnTo>
                        <a:pt x="54" y="24"/>
                      </a:lnTo>
                      <a:lnTo>
                        <a:pt x="50" y="24"/>
                      </a:lnTo>
                      <a:lnTo>
                        <a:pt x="50" y="28"/>
                      </a:lnTo>
                      <a:lnTo>
                        <a:pt x="54" y="28"/>
                      </a:lnTo>
                      <a:lnTo>
                        <a:pt x="54" y="32"/>
                      </a:lnTo>
                      <a:lnTo>
                        <a:pt x="57" y="32"/>
                      </a:lnTo>
                      <a:lnTo>
                        <a:pt x="57" y="36"/>
                      </a:lnTo>
                      <a:lnTo>
                        <a:pt x="54" y="40"/>
                      </a:lnTo>
                      <a:lnTo>
                        <a:pt x="50" y="40"/>
                      </a:lnTo>
                      <a:lnTo>
                        <a:pt x="54" y="40"/>
                      </a:lnTo>
                      <a:lnTo>
                        <a:pt x="54" y="36"/>
                      </a:lnTo>
                      <a:lnTo>
                        <a:pt x="50" y="36"/>
                      </a:lnTo>
                      <a:lnTo>
                        <a:pt x="46" y="36"/>
                      </a:lnTo>
                      <a:lnTo>
                        <a:pt x="46" y="40"/>
                      </a:lnTo>
                      <a:lnTo>
                        <a:pt x="46" y="36"/>
                      </a:lnTo>
                      <a:lnTo>
                        <a:pt x="42" y="36"/>
                      </a:lnTo>
                      <a:lnTo>
                        <a:pt x="11" y="20"/>
                      </a:lnTo>
                      <a:lnTo>
                        <a:pt x="0" y="16"/>
                      </a:lnTo>
                      <a:lnTo>
                        <a:pt x="0" y="12"/>
                      </a:lnTo>
                      <a:lnTo>
                        <a:pt x="0" y="8"/>
                      </a:lnTo>
                      <a:lnTo>
                        <a:pt x="0" y="4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noFill/>
                <a:ln w="3175">
                  <a:solidFill>
                    <a:sysClr val="window" lastClr="FFFFFF">
                      <a:lumMod val="65000"/>
                    </a:sysClr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s-PE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955" name="Freeform 146">
                  <a:extLst>
                    <a:ext uri="{FF2B5EF4-FFF2-40B4-BE49-F238E27FC236}">
                      <a16:creationId xmlns:a16="http://schemas.microsoft.com/office/drawing/2014/main" id="{1AE1688D-24C5-FCF0-DC44-CC4196A7B7F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20" y="1335"/>
                  <a:ext cx="35" cy="61"/>
                </a:xfrm>
                <a:custGeom>
                  <a:avLst/>
                  <a:gdLst>
                    <a:gd name="T0" fmla="*/ 0 w 35"/>
                    <a:gd name="T1" fmla="*/ 8 h 60"/>
                    <a:gd name="T2" fmla="*/ 0 w 35"/>
                    <a:gd name="T3" fmla="*/ 4 h 60"/>
                    <a:gd name="T4" fmla="*/ 4 w 35"/>
                    <a:gd name="T5" fmla="*/ 4 h 60"/>
                    <a:gd name="T6" fmla="*/ 4 w 35"/>
                    <a:gd name="T7" fmla="*/ 0 h 60"/>
                    <a:gd name="T8" fmla="*/ 4 w 35"/>
                    <a:gd name="T9" fmla="*/ 4 h 60"/>
                    <a:gd name="T10" fmla="*/ 4 w 35"/>
                    <a:gd name="T11" fmla="*/ 0 h 60"/>
                    <a:gd name="T12" fmla="*/ 8 w 35"/>
                    <a:gd name="T13" fmla="*/ 0 h 60"/>
                    <a:gd name="T14" fmla="*/ 12 w 35"/>
                    <a:gd name="T15" fmla="*/ 0 h 60"/>
                    <a:gd name="T16" fmla="*/ 12 w 35"/>
                    <a:gd name="T17" fmla="*/ 4 h 60"/>
                    <a:gd name="T18" fmla="*/ 16 w 35"/>
                    <a:gd name="T19" fmla="*/ 4 h 60"/>
                    <a:gd name="T20" fmla="*/ 19 w 35"/>
                    <a:gd name="T21" fmla="*/ 4 h 60"/>
                    <a:gd name="T22" fmla="*/ 16 w 35"/>
                    <a:gd name="T23" fmla="*/ 4 h 60"/>
                    <a:gd name="T24" fmla="*/ 16 w 35"/>
                    <a:gd name="T25" fmla="*/ 8 h 60"/>
                    <a:gd name="T26" fmla="*/ 19 w 35"/>
                    <a:gd name="T27" fmla="*/ 8 h 60"/>
                    <a:gd name="T28" fmla="*/ 19 w 35"/>
                    <a:gd name="T29" fmla="*/ 12 h 60"/>
                    <a:gd name="T30" fmla="*/ 23 w 35"/>
                    <a:gd name="T31" fmla="*/ 12 h 60"/>
                    <a:gd name="T32" fmla="*/ 23 w 35"/>
                    <a:gd name="T33" fmla="*/ 16 h 60"/>
                    <a:gd name="T34" fmla="*/ 23 w 35"/>
                    <a:gd name="T35" fmla="*/ 20 h 60"/>
                    <a:gd name="T36" fmla="*/ 23 w 35"/>
                    <a:gd name="T37" fmla="*/ 24 h 60"/>
                    <a:gd name="T38" fmla="*/ 27 w 35"/>
                    <a:gd name="T39" fmla="*/ 24 h 60"/>
                    <a:gd name="T40" fmla="*/ 27 w 35"/>
                    <a:gd name="T41" fmla="*/ 28 h 60"/>
                    <a:gd name="T42" fmla="*/ 27 w 35"/>
                    <a:gd name="T43" fmla="*/ 32 h 60"/>
                    <a:gd name="T44" fmla="*/ 27 w 35"/>
                    <a:gd name="T45" fmla="*/ 36 h 60"/>
                    <a:gd name="T46" fmla="*/ 27 w 35"/>
                    <a:gd name="T47" fmla="*/ 40 h 60"/>
                    <a:gd name="T48" fmla="*/ 31 w 35"/>
                    <a:gd name="T49" fmla="*/ 40 h 60"/>
                    <a:gd name="T50" fmla="*/ 31 w 35"/>
                    <a:gd name="T51" fmla="*/ 44 h 60"/>
                    <a:gd name="T52" fmla="*/ 27 w 35"/>
                    <a:gd name="T53" fmla="*/ 44 h 60"/>
                    <a:gd name="T54" fmla="*/ 31 w 35"/>
                    <a:gd name="T55" fmla="*/ 44 h 60"/>
                    <a:gd name="T56" fmla="*/ 31 w 35"/>
                    <a:gd name="T57" fmla="*/ 48 h 60"/>
                    <a:gd name="T58" fmla="*/ 31 w 35"/>
                    <a:gd name="T59" fmla="*/ 52 h 60"/>
                    <a:gd name="T60" fmla="*/ 35 w 35"/>
                    <a:gd name="T61" fmla="*/ 52 h 60"/>
                    <a:gd name="T62" fmla="*/ 35 w 35"/>
                    <a:gd name="T63" fmla="*/ 56 h 60"/>
                    <a:gd name="T64" fmla="*/ 31 w 35"/>
                    <a:gd name="T65" fmla="*/ 56 h 60"/>
                    <a:gd name="T66" fmla="*/ 35 w 35"/>
                    <a:gd name="T67" fmla="*/ 56 h 60"/>
                    <a:gd name="T68" fmla="*/ 35 w 35"/>
                    <a:gd name="T69" fmla="*/ 60 h 60"/>
                    <a:gd name="T70" fmla="*/ 31 w 35"/>
                    <a:gd name="T71" fmla="*/ 60 h 60"/>
                    <a:gd name="T72" fmla="*/ 27 w 35"/>
                    <a:gd name="T73" fmla="*/ 60 h 60"/>
                    <a:gd name="T74" fmla="*/ 23 w 35"/>
                    <a:gd name="T75" fmla="*/ 60 h 60"/>
                    <a:gd name="T76" fmla="*/ 19 w 35"/>
                    <a:gd name="T77" fmla="*/ 60 h 60"/>
                    <a:gd name="T78" fmla="*/ 16 w 35"/>
                    <a:gd name="T79" fmla="*/ 60 h 60"/>
                    <a:gd name="T80" fmla="*/ 12 w 35"/>
                    <a:gd name="T81" fmla="*/ 60 h 60"/>
                    <a:gd name="T82" fmla="*/ 8 w 35"/>
                    <a:gd name="T83" fmla="*/ 60 h 60"/>
                    <a:gd name="T84" fmla="*/ 8 w 35"/>
                    <a:gd name="T85" fmla="*/ 56 h 60"/>
                    <a:gd name="T86" fmla="*/ 8 w 35"/>
                    <a:gd name="T87" fmla="*/ 52 h 60"/>
                    <a:gd name="T88" fmla="*/ 4 w 35"/>
                    <a:gd name="T89" fmla="*/ 52 h 60"/>
                    <a:gd name="T90" fmla="*/ 4 w 35"/>
                    <a:gd name="T91" fmla="*/ 48 h 60"/>
                    <a:gd name="T92" fmla="*/ 8 w 35"/>
                    <a:gd name="T93" fmla="*/ 48 h 60"/>
                    <a:gd name="T94" fmla="*/ 4 w 35"/>
                    <a:gd name="T95" fmla="*/ 48 h 60"/>
                    <a:gd name="T96" fmla="*/ 8 w 35"/>
                    <a:gd name="T97" fmla="*/ 48 h 60"/>
                    <a:gd name="T98" fmla="*/ 8 w 35"/>
                    <a:gd name="T99" fmla="*/ 44 h 60"/>
                    <a:gd name="T100" fmla="*/ 4 w 35"/>
                    <a:gd name="T101" fmla="*/ 44 h 60"/>
                    <a:gd name="T102" fmla="*/ 4 w 35"/>
                    <a:gd name="T103" fmla="*/ 40 h 60"/>
                    <a:gd name="T104" fmla="*/ 4 w 35"/>
                    <a:gd name="T105" fmla="*/ 36 h 60"/>
                    <a:gd name="T106" fmla="*/ 4 w 35"/>
                    <a:gd name="T107" fmla="*/ 32 h 60"/>
                    <a:gd name="T108" fmla="*/ 8 w 35"/>
                    <a:gd name="T109" fmla="*/ 32 h 60"/>
                    <a:gd name="T110" fmla="*/ 8 w 35"/>
                    <a:gd name="T111" fmla="*/ 28 h 60"/>
                    <a:gd name="T112" fmla="*/ 4 w 35"/>
                    <a:gd name="T113" fmla="*/ 28 h 60"/>
                    <a:gd name="T114" fmla="*/ 4 w 35"/>
                    <a:gd name="T115" fmla="*/ 24 h 60"/>
                    <a:gd name="T116" fmla="*/ 4 w 35"/>
                    <a:gd name="T117" fmla="*/ 20 h 60"/>
                    <a:gd name="T118" fmla="*/ 4 w 35"/>
                    <a:gd name="T119" fmla="*/ 16 h 60"/>
                    <a:gd name="T120" fmla="*/ 0 w 35"/>
                    <a:gd name="T121" fmla="*/ 16 h 60"/>
                    <a:gd name="T122" fmla="*/ 0 w 35"/>
                    <a:gd name="T123" fmla="*/ 12 h 60"/>
                    <a:gd name="T124" fmla="*/ 0 w 35"/>
                    <a:gd name="T125" fmla="*/ 8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35" h="60">
                      <a:moveTo>
                        <a:pt x="0" y="8"/>
                      </a:moveTo>
                      <a:lnTo>
                        <a:pt x="0" y="4"/>
                      </a:lnTo>
                      <a:lnTo>
                        <a:pt x="4" y="4"/>
                      </a:lnTo>
                      <a:lnTo>
                        <a:pt x="4" y="0"/>
                      </a:lnTo>
                      <a:lnTo>
                        <a:pt x="4" y="4"/>
                      </a:lnTo>
                      <a:lnTo>
                        <a:pt x="4" y="0"/>
                      </a:lnTo>
                      <a:lnTo>
                        <a:pt x="8" y="0"/>
                      </a:lnTo>
                      <a:lnTo>
                        <a:pt x="12" y="0"/>
                      </a:lnTo>
                      <a:lnTo>
                        <a:pt x="12" y="4"/>
                      </a:lnTo>
                      <a:lnTo>
                        <a:pt x="16" y="4"/>
                      </a:lnTo>
                      <a:lnTo>
                        <a:pt x="19" y="4"/>
                      </a:lnTo>
                      <a:lnTo>
                        <a:pt x="16" y="4"/>
                      </a:lnTo>
                      <a:lnTo>
                        <a:pt x="16" y="8"/>
                      </a:lnTo>
                      <a:lnTo>
                        <a:pt x="19" y="8"/>
                      </a:lnTo>
                      <a:lnTo>
                        <a:pt x="19" y="12"/>
                      </a:lnTo>
                      <a:lnTo>
                        <a:pt x="23" y="12"/>
                      </a:lnTo>
                      <a:lnTo>
                        <a:pt x="23" y="16"/>
                      </a:lnTo>
                      <a:lnTo>
                        <a:pt x="23" y="20"/>
                      </a:lnTo>
                      <a:lnTo>
                        <a:pt x="23" y="24"/>
                      </a:lnTo>
                      <a:lnTo>
                        <a:pt x="27" y="24"/>
                      </a:lnTo>
                      <a:lnTo>
                        <a:pt x="27" y="28"/>
                      </a:lnTo>
                      <a:lnTo>
                        <a:pt x="27" y="32"/>
                      </a:lnTo>
                      <a:lnTo>
                        <a:pt x="27" y="36"/>
                      </a:lnTo>
                      <a:lnTo>
                        <a:pt x="27" y="40"/>
                      </a:lnTo>
                      <a:lnTo>
                        <a:pt x="31" y="40"/>
                      </a:lnTo>
                      <a:lnTo>
                        <a:pt x="31" y="44"/>
                      </a:lnTo>
                      <a:lnTo>
                        <a:pt x="27" y="44"/>
                      </a:lnTo>
                      <a:lnTo>
                        <a:pt x="31" y="44"/>
                      </a:lnTo>
                      <a:lnTo>
                        <a:pt x="31" y="48"/>
                      </a:lnTo>
                      <a:lnTo>
                        <a:pt x="31" y="52"/>
                      </a:lnTo>
                      <a:lnTo>
                        <a:pt x="35" y="52"/>
                      </a:lnTo>
                      <a:lnTo>
                        <a:pt x="35" y="56"/>
                      </a:lnTo>
                      <a:lnTo>
                        <a:pt x="31" y="56"/>
                      </a:lnTo>
                      <a:lnTo>
                        <a:pt x="35" y="56"/>
                      </a:lnTo>
                      <a:lnTo>
                        <a:pt x="35" y="60"/>
                      </a:lnTo>
                      <a:lnTo>
                        <a:pt x="31" y="60"/>
                      </a:lnTo>
                      <a:lnTo>
                        <a:pt x="27" y="60"/>
                      </a:lnTo>
                      <a:lnTo>
                        <a:pt x="23" y="60"/>
                      </a:lnTo>
                      <a:lnTo>
                        <a:pt x="19" y="60"/>
                      </a:lnTo>
                      <a:lnTo>
                        <a:pt x="16" y="60"/>
                      </a:lnTo>
                      <a:lnTo>
                        <a:pt x="12" y="60"/>
                      </a:lnTo>
                      <a:lnTo>
                        <a:pt x="8" y="60"/>
                      </a:lnTo>
                      <a:lnTo>
                        <a:pt x="8" y="56"/>
                      </a:lnTo>
                      <a:lnTo>
                        <a:pt x="8" y="52"/>
                      </a:lnTo>
                      <a:lnTo>
                        <a:pt x="4" y="52"/>
                      </a:lnTo>
                      <a:lnTo>
                        <a:pt x="4" y="48"/>
                      </a:lnTo>
                      <a:lnTo>
                        <a:pt x="8" y="48"/>
                      </a:lnTo>
                      <a:lnTo>
                        <a:pt x="4" y="48"/>
                      </a:lnTo>
                      <a:lnTo>
                        <a:pt x="8" y="48"/>
                      </a:lnTo>
                      <a:lnTo>
                        <a:pt x="8" y="44"/>
                      </a:lnTo>
                      <a:lnTo>
                        <a:pt x="4" y="44"/>
                      </a:lnTo>
                      <a:lnTo>
                        <a:pt x="4" y="40"/>
                      </a:lnTo>
                      <a:lnTo>
                        <a:pt x="4" y="36"/>
                      </a:lnTo>
                      <a:lnTo>
                        <a:pt x="4" y="32"/>
                      </a:lnTo>
                      <a:lnTo>
                        <a:pt x="8" y="32"/>
                      </a:lnTo>
                      <a:lnTo>
                        <a:pt x="8" y="28"/>
                      </a:lnTo>
                      <a:lnTo>
                        <a:pt x="4" y="28"/>
                      </a:lnTo>
                      <a:lnTo>
                        <a:pt x="4" y="24"/>
                      </a:lnTo>
                      <a:lnTo>
                        <a:pt x="4" y="20"/>
                      </a:lnTo>
                      <a:lnTo>
                        <a:pt x="4" y="16"/>
                      </a:lnTo>
                      <a:lnTo>
                        <a:pt x="0" y="16"/>
                      </a:lnTo>
                      <a:lnTo>
                        <a:pt x="0" y="12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noFill/>
                <a:ln w="3175">
                  <a:solidFill>
                    <a:sysClr val="window" lastClr="FFFFFF">
                      <a:lumMod val="65000"/>
                    </a:sysClr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s-PE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956" name="Freeform 147">
                  <a:extLst>
                    <a:ext uri="{FF2B5EF4-FFF2-40B4-BE49-F238E27FC236}">
                      <a16:creationId xmlns:a16="http://schemas.microsoft.com/office/drawing/2014/main" id="{6B91D8C3-B16C-7521-AB64-47AA26373AA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89" y="1335"/>
                  <a:ext cx="58" cy="49"/>
                </a:xfrm>
                <a:custGeom>
                  <a:avLst/>
                  <a:gdLst>
                    <a:gd name="T0" fmla="*/ 0 w 58"/>
                    <a:gd name="T1" fmla="*/ 24 h 48"/>
                    <a:gd name="T2" fmla="*/ 4 w 58"/>
                    <a:gd name="T3" fmla="*/ 24 h 48"/>
                    <a:gd name="T4" fmla="*/ 4 w 58"/>
                    <a:gd name="T5" fmla="*/ 20 h 48"/>
                    <a:gd name="T6" fmla="*/ 4 w 58"/>
                    <a:gd name="T7" fmla="*/ 16 h 48"/>
                    <a:gd name="T8" fmla="*/ 4 w 58"/>
                    <a:gd name="T9" fmla="*/ 12 h 48"/>
                    <a:gd name="T10" fmla="*/ 8 w 58"/>
                    <a:gd name="T11" fmla="*/ 12 h 48"/>
                    <a:gd name="T12" fmla="*/ 12 w 58"/>
                    <a:gd name="T13" fmla="*/ 12 h 48"/>
                    <a:gd name="T14" fmla="*/ 12 w 58"/>
                    <a:gd name="T15" fmla="*/ 8 h 48"/>
                    <a:gd name="T16" fmla="*/ 12 w 58"/>
                    <a:gd name="T17" fmla="*/ 4 h 48"/>
                    <a:gd name="T18" fmla="*/ 16 w 58"/>
                    <a:gd name="T19" fmla="*/ 4 h 48"/>
                    <a:gd name="T20" fmla="*/ 16 w 58"/>
                    <a:gd name="T21" fmla="*/ 0 h 48"/>
                    <a:gd name="T22" fmla="*/ 19 w 58"/>
                    <a:gd name="T23" fmla="*/ 0 h 48"/>
                    <a:gd name="T24" fmla="*/ 19 w 58"/>
                    <a:gd name="T25" fmla="*/ 4 h 48"/>
                    <a:gd name="T26" fmla="*/ 23 w 58"/>
                    <a:gd name="T27" fmla="*/ 0 h 48"/>
                    <a:gd name="T28" fmla="*/ 23 w 58"/>
                    <a:gd name="T29" fmla="*/ 4 h 48"/>
                    <a:gd name="T30" fmla="*/ 23 w 58"/>
                    <a:gd name="T31" fmla="*/ 8 h 48"/>
                    <a:gd name="T32" fmla="*/ 23 w 58"/>
                    <a:gd name="T33" fmla="*/ 12 h 48"/>
                    <a:gd name="T34" fmla="*/ 23 w 58"/>
                    <a:gd name="T35" fmla="*/ 16 h 48"/>
                    <a:gd name="T36" fmla="*/ 27 w 58"/>
                    <a:gd name="T37" fmla="*/ 16 h 48"/>
                    <a:gd name="T38" fmla="*/ 31 w 58"/>
                    <a:gd name="T39" fmla="*/ 16 h 48"/>
                    <a:gd name="T40" fmla="*/ 35 w 58"/>
                    <a:gd name="T41" fmla="*/ 16 h 48"/>
                    <a:gd name="T42" fmla="*/ 39 w 58"/>
                    <a:gd name="T43" fmla="*/ 16 h 48"/>
                    <a:gd name="T44" fmla="*/ 42 w 58"/>
                    <a:gd name="T45" fmla="*/ 16 h 48"/>
                    <a:gd name="T46" fmla="*/ 42 w 58"/>
                    <a:gd name="T47" fmla="*/ 20 h 48"/>
                    <a:gd name="T48" fmla="*/ 42 w 58"/>
                    <a:gd name="T49" fmla="*/ 24 h 48"/>
                    <a:gd name="T50" fmla="*/ 46 w 58"/>
                    <a:gd name="T51" fmla="*/ 24 h 48"/>
                    <a:gd name="T52" fmla="*/ 46 w 58"/>
                    <a:gd name="T53" fmla="*/ 28 h 48"/>
                    <a:gd name="T54" fmla="*/ 50 w 58"/>
                    <a:gd name="T55" fmla="*/ 28 h 48"/>
                    <a:gd name="T56" fmla="*/ 50 w 58"/>
                    <a:gd name="T57" fmla="*/ 32 h 48"/>
                    <a:gd name="T58" fmla="*/ 54 w 58"/>
                    <a:gd name="T59" fmla="*/ 32 h 48"/>
                    <a:gd name="T60" fmla="*/ 50 w 58"/>
                    <a:gd name="T61" fmla="*/ 32 h 48"/>
                    <a:gd name="T62" fmla="*/ 50 w 58"/>
                    <a:gd name="T63" fmla="*/ 36 h 48"/>
                    <a:gd name="T64" fmla="*/ 50 w 58"/>
                    <a:gd name="T65" fmla="*/ 40 h 48"/>
                    <a:gd name="T66" fmla="*/ 54 w 58"/>
                    <a:gd name="T67" fmla="*/ 40 h 48"/>
                    <a:gd name="T68" fmla="*/ 58 w 58"/>
                    <a:gd name="T69" fmla="*/ 40 h 48"/>
                    <a:gd name="T70" fmla="*/ 54 w 58"/>
                    <a:gd name="T71" fmla="*/ 40 h 48"/>
                    <a:gd name="T72" fmla="*/ 54 w 58"/>
                    <a:gd name="T73" fmla="*/ 44 h 48"/>
                    <a:gd name="T74" fmla="*/ 50 w 58"/>
                    <a:gd name="T75" fmla="*/ 44 h 48"/>
                    <a:gd name="T76" fmla="*/ 50 w 58"/>
                    <a:gd name="T77" fmla="*/ 48 h 48"/>
                    <a:gd name="T78" fmla="*/ 46 w 58"/>
                    <a:gd name="T79" fmla="*/ 48 h 48"/>
                    <a:gd name="T80" fmla="*/ 42 w 58"/>
                    <a:gd name="T81" fmla="*/ 48 h 48"/>
                    <a:gd name="T82" fmla="*/ 39 w 58"/>
                    <a:gd name="T83" fmla="*/ 48 h 48"/>
                    <a:gd name="T84" fmla="*/ 35 w 58"/>
                    <a:gd name="T85" fmla="*/ 48 h 48"/>
                    <a:gd name="T86" fmla="*/ 31 w 58"/>
                    <a:gd name="T87" fmla="*/ 48 h 48"/>
                    <a:gd name="T88" fmla="*/ 27 w 58"/>
                    <a:gd name="T89" fmla="*/ 48 h 48"/>
                    <a:gd name="T90" fmla="*/ 23 w 58"/>
                    <a:gd name="T91" fmla="*/ 48 h 48"/>
                    <a:gd name="T92" fmla="*/ 23 w 58"/>
                    <a:gd name="T93" fmla="*/ 44 h 48"/>
                    <a:gd name="T94" fmla="*/ 23 w 58"/>
                    <a:gd name="T95" fmla="*/ 48 h 48"/>
                    <a:gd name="T96" fmla="*/ 23 w 58"/>
                    <a:gd name="T97" fmla="*/ 44 h 48"/>
                    <a:gd name="T98" fmla="*/ 23 w 58"/>
                    <a:gd name="T99" fmla="*/ 48 h 48"/>
                    <a:gd name="T100" fmla="*/ 23 w 58"/>
                    <a:gd name="T101" fmla="*/ 44 h 48"/>
                    <a:gd name="T102" fmla="*/ 19 w 58"/>
                    <a:gd name="T103" fmla="*/ 48 h 48"/>
                    <a:gd name="T104" fmla="*/ 19 w 58"/>
                    <a:gd name="T105" fmla="*/ 44 h 48"/>
                    <a:gd name="T106" fmla="*/ 16 w 58"/>
                    <a:gd name="T107" fmla="*/ 44 h 48"/>
                    <a:gd name="T108" fmla="*/ 12 w 58"/>
                    <a:gd name="T109" fmla="*/ 44 h 48"/>
                    <a:gd name="T110" fmla="*/ 8 w 58"/>
                    <a:gd name="T111" fmla="*/ 44 h 48"/>
                    <a:gd name="T112" fmla="*/ 8 w 58"/>
                    <a:gd name="T113" fmla="*/ 40 h 48"/>
                    <a:gd name="T114" fmla="*/ 4 w 58"/>
                    <a:gd name="T115" fmla="*/ 40 h 48"/>
                    <a:gd name="T116" fmla="*/ 4 w 58"/>
                    <a:gd name="T117" fmla="*/ 36 h 48"/>
                    <a:gd name="T118" fmla="*/ 4 w 58"/>
                    <a:gd name="T119" fmla="*/ 32 h 48"/>
                    <a:gd name="T120" fmla="*/ 4 w 58"/>
                    <a:gd name="T121" fmla="*/ 28 h 48"/>
                    <a:gd name="T122" fmla="*/ 0 w 58"/>
                    <a:gd name="T123" fmla="*/ 28 h 48"/>
                    <a:gd name="T124" fmla="*/ 0 w 58"/>
                    <a:gd name="T125" fmla="*/ 24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58" h="48">
                      <a:moveTo>
                        <a:pt x="0" y="24"/>
                      </a:moveTo>
                      <a:lnTo>
                        <a:pt x="4" y="24"/>
                      </a:lnTo>
                      <a:lnTo>
                        <a:pt x="4" y="20"/>
                      </a:lnTo>
                      <a:lnTo>
                        <a:pt x="4" y="16"/>
                      </a:lnTo>
                      <a:lnTo>
                        <a:pt x="4" y="12"/>
                      </a:lnTo>
                      <a:lnTo>
                        <a:pt x="8" y="12"/>
                      </a:lnTo>
                      <a:lnTo>
                        <a:pt x="12" y="12"/>
                      </a:lnTo>
                      <a:lnTo>
                        <a:pt x="12" y="8"/>
                      </a:lnTo>
                      <a:lnTo>
                        <a:pt x="12" y="4"/>
                      </a:lnTo>
                      <a:lnTo>
                        <a:pt x="16" y="4"/>
                      </a:lnTo>
                      <a:lnTo>
                        <a:pt x="16" y="0"/>
                      </a:lnTo>
                      <a:lnTo>
                        <a:pt x="19" y="0"/>
                      </a:lnTo>
                      <a:lnTo>
                        <a:pt x="19" y="4"/>
                      </a:lnTo>
                      <a:lnTo>
                        <a:pt x="23" y="0"/>
                      </a:lnTo>
                      <a:lnTo>
                        <a:pt x="23" y="4"/>
                      </a:lnTo>
                      <a:lnTo>
                        <a:pt x="23" y="8"/>
                      </a:lnTo>
                      <a:lnTo>
                        <a:pt x="23" y="12"/>
                      </a:lnTo>
                      <a:lnTo>
                        <a:pt x="23" y="16"/>
                      </a:lnTo>
                      <a:lnTo>
                        <a:pt x="27" y="16"/>
                      </a:lnTo>
                      <a:lnTo>
                        <a:pt x="31" y="16"/>
                      </a:lnTo>
                      <a:lnTo>
                        <a:pt x="35" y="16"/>
                      </a:lnTo>
                      <a:lnTo>
                        <a:pt x="39" y="16"/>
                      </a:lnTo>
                      <a:lnTo>
                        <a:pt x="42" y="16"/>
                      </a:lnTo>
                      <a:lnTo>
                        <a:pt x="42" y="20"/>
                      </a:lnTo>
                      <a:lnTo>
                        <a:pt x="42" y="24"/>
                      </a:lnTo>
                      <a:lnTo>
                        <a:pt x="46" y="24"/>
                      </a:lnTo>
                      <a:lnTo>
                        <a:pt x="46" y="28"/>
                      </a:lnTo>
                      <a:lnTo>
                        <a:pt x="50" y="28"/>
                      </a:lnTo>
                      <a:lnTo>
                        <a:pt x="50" y="32"/>
                      </a:lnTo>
                      <a:lnTo>
                        <a:pt x="54" y="32"/>
                      </a:lnTo>
                      <a:lnTo>
                        <a:pt x="50" y="32"/>
                      </a:lnTo>
                      <a:lnTo>
                        <a:pt x="50" y="36"/>
                      </a:lnTo>
                      <a:lnTo>
                        <a:pt x="50" y="40"/>
                      </a:lnTo>
                      <a:lnTo>
                        <a:pt x="54" y="40"/>
                      </a:lnTo>
                      <a:lnTo>
                        <a:pt x="58" y="40"/>
                      </a:lnTo>
                      <a:lnTo>
                        <a:pt x="54" y="40"/>
                      </a:lnTo>
                      <a:lnTo>
                        <a:pt x="54" y="44"/>
                      </a:lnTo>
                      <a:lnTo>
                        <a:pt x="50" y="44"/>
                      </a:lnTo>
                      <a:lnTo>
                        <a:pt x="50" y="48"/>
                      </a:lnTo>
                      <a:lnTo>
                        <a:pt x="46" y="48"/>
                      </a:lnTo>
                      <a:lnTo>
                        <a:pt x="42" y="48"/>
                      </a:lnTo>
                      <a:lnTo>
                        <a:pt x="39" y="48"/>
                      </a:lnTo>
                      <a:lnTo>
                        <a:pt x="35" y="48"/>
                      </a:lnTo>
                      <a:lnTo>
                        <a:pt x="31" y="48"/>
                      </a:lnTo>
                      <a:lnTo>
                        <a:pt x="27" y="48"/>
                      </a:lnTo>
                      <a:lnTo>
                        <a:pt x="23" y="48"/>
                      </a:lnTo>
                      <a:lnTo>
                        <a:pt x="23" y="44"/>
                      </a:lnTo>
                      <a:lnTo>
                        <a:pt x="23" y="48"/>
                      </a:lnTo>
                      <a:lnTo>
                        <a:pt x="23" y="44"/>
                      </a:lnTo>
                      <a:lnTo>
                        <a:pt x="23" y="48"/>
                      </a:lnTo>
                      <a:lnTo>
                        <a:pt x="23" y="44"/>
                      </a:lnTo>
                      <a:lnTo>
                        <a:pt x="19" y="48"/>
                      </a:lnTo>
                      <a:lnTo>
                        <a:pt x="19" y="44"/>
                      </a:lnTo>
                      <a:lnTo>
                        <a:pt x="16" y="44"/>
                      </a:lnTo>
                      <a:lnTo>
                        <a:pt x="12" y="44"/>
                      </a:lnTo>
                      <a:lnTo>
                        <a:pt x="8" y="44"/>
                      </a:lnTo>
                      <a:lnTo>
                        <a:pt x="8" y="40"/>
                      </a:lnTo>
                      <a:lnTo>
                        <a:pt x="4" y="40"/>
                      </a:lnTo>
                      <a:lnTo>
                        <a:pt x="4" y="36"/>
                      </a:lnTo>
                      <a:lnTo>
                        <a:pt x="4" y="32"/>
                      </a:lnTo>
                      <a:lnTo>
                        <a:pt x="4" y="28"/>
                      </a:lnTo>
                      <a:lnTo>
                        <a:pt x="0" y="28"/>
                      </a:lnTo>
                      <a:lnTo>
                        <a:pt x="0" y="24"/>
                      </a:lnTo>
                      <a:close/>
                    </a:path>
                  </a:pathLst>
                </a:custGeom>
                <a:noFill/>
                <a:ln w="3175">
                  <a:solidFill>
                    <a:sysClr val="window" lastClr="FFFFFF">
                      <a:lumMod val="65000"/>
                    </a:sysClr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s-PE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957" name="Freeform 148">
                  <a:extLst>
                    <a:ext uri="{FF2B5EF4-FFF2-40B4-BE49-F238E27FC236}">
                      <a16:creationId xmlns:a16="http://schemas.microsoft.com/office/drawing/2014/main" id="{848139E4-7FC1-6378-1487-BE2831D678A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3" y="1338"/>
                  <a:ext cx="66" cy="81"/>
                </a:xfrm>
                <a:custGeom>
                  <a:avLst/>
                  <a:gdLst>
                    <a:gd name="T0" fmla="*/ 27 w 65"/>
                    <a:gd name="T1" fmla="*/ 4 h 81"/>
                    <a:gd name="T2" fmla="*/ 27 w 65"/>
                    <a:gd name="T3" fmla="*/ 12 h 81"/>
                    <a:gd name="T4" fmla="*/ 31 w 65"/>
                    <a:gd name="T5" fmla="*/ 16 h 81"/>
                    <a:gd name="T6" fmla="*/ 38 w 65"/>
                    <a:gd name="T7" fmla="*/ 16 h 81"/>
                    <a:gd name="T8" fmla="*/ 42 w 65"/>
                    <a:gd name="T9" fmla="*/ 20 h 81"/>
                    <a:gd name="T10" fmla="*/ 46 w 65"/>
                    <a:gd name="T11" fmla="*/ 24 h 81"/>
                    <a:gd name="T12" fmla="*/ 42 w 65"/>
                    <a:gd name="T13" fmla="*/ 28 h 81"/>
                    <a:gd name="T14" fmla="*/ 38 w 65"/>
                    <a:gd name="T15" fmla="*/ 32 h 81"/>
                    <a:gd name="T16" fmla="*/ 42 w 65"/>
                    <a:gd name="T17" fmla="*/ 40 h 81"/>
                    <a:gd name="T18" fmla="*/ 50 w 65"/>
                    <a:gd name="T19" fmla="*/ 40 h 81"/>
                    <a:gd name="T20" fmla="*/ 57 w 65"/>
                    <a:gd name="T21" fmla="*/ 44 h 81"/>
                    <a:gd name="T22" fmla="*/ 65 w 65"/>
                    <a:gd name="T23" fmla="*/ 44 h 81"/>
                    <a:gd name="T24" fmla="*/ 61 w 65"/>
                    <a:gd name="T25" fmla="*/ 48 h 81"/>
                    <a:gd name="T26" fmla="*/ 65 w 65"/>
                    <a:gd name="T27" fmla="*/ 52 h 81"/>
                    <a:gd name="T28" fmla="*/ 61 w 65"/>
                    <a:gd name="T29" fmla="*/ 56 h 81"/>
                    <a:gd name="T30" fmla="*/ 54 w 65"/>
                    <a:gd name="T31" fmla="*/ 56 h 81"/>
                    <a:gd name="T32" fmla="*/ 50 w 65"/>
                    <a:gd name="T33" fmla="*/ 52 h 81"/>
                    <a:gd name="T34" fmla="*/ 46 w 65"/>
                    <a:gd name="T35" fmla="*/ 48 h 81"/>
                    <a:gd name="T36" fmla="*/ 46 w 65"/>
                    <a:gd name="T37" fmla="*/ 48 h 81"/>
                    <a:gd name="T38" fmla="*/ 42 w 65"/>
                    <a:gd name="T39" fmla="*/ 56 h 81"/>
                    <a:gd name="T40" fmla="*/ 38 w 65"/>
                    <a:gd name="T41" fmla="*/ 60 h 81"/>
                    <a:gd name="T42" fmla="*/ 34 w 65"/>
                    <a:gd name="T43" fmla="*/ 64 h 81"/>
                    <a:gd name="T44" fmla="*/ 31 w 65"/>
                    <a:gd name="T45" fmla="*/ 68 h 81"/>
                    <a:gd name="T46" fmla="*/ 27 w 65"/>
                    <a:gd name="T47" fmla="*/ 72 h 81"/>
                    <a:gd name="T48" fmla="*/ 23 w 65"/>
                    <a:gd name="T49" fmla="*/ 77 h 81"/>
                    <a:gd name="T50" fmla="*/ 23 w 65"/>
                    <a:gd name="T51" fmla="*/ 77 h 81"/>
                    <a:gd name="T52" fmla="*/ 19 w 65"/>
                    <a:gd name="T53" fmla="*/ 72 h 81"/>
                    <a:gd name="T54" fmla="*/ 19 w 65"/>
                    <a:gd name="T55" fmla="*/ 72 h 81"/>
                    <a:gd name="T56" fmla="*/ 19 w 65"/>
                    <a:gd name="T57" fmla="*/ 64 h 81"/>
                    <a:gd name="T58" fmla="*/ 19 w 65"/>
                    <a:gd name="T59" fmla="*/ 56 h 81"/>
                    <a:gd name="T60" fmla="*/ 15 w 65"/>
                    <a:gd name="T61" fmla="*/ 52 h 81"/>
                    <a:gd name="T62" fmla="*/ 11 w 65"/>
                    <a:gd name="T63" fmla="*/ 48 h 81"/>
                    <a:gd name="T64" fmla="*/ 4 w 65"/>
                    <a:gd name="T65" fmla="*/ 52 h 81"/>
                    <a:gd name="T66" fmla="*/ 0 w 65"/>
                    <a:gd name="T67" fmla="*/ 56 h 81"/>
                    <a:gd name="T68" fmla="*/ 0 w 65"/>
                    <a:gd name="T69" fmla="*/ 48 h 81"/>
                    <a:gd name="T70" fmla="*/ 4 w 65"/>
                    <a:gd name="T71" fmla="*/ 44 h 81"/>
                    <a:gd name="T72" fmla="*/ 4 w 65"/>
                    <a:gd name="T73" fmla="*/ 40 h 81"/>
                    <a:gd name="T74" fmla="*/ 0 w 65"/>
                    <a:gd name="T75" fmla="*/ 36 h 81"/>
                    <a:gd name="T76" fmla="*/ 4 w 65"/>
                    <a:gd name="T77" fmla="*/ 32 h 81"/>
                    <a:gd name="T78" fmla="*/ 4 w 65"/>
                    <a:gd name="T79" fmla="*/ 24 h 81"/>
                    <a:gd name="T80" fmla="*/ 8 w 65"/>
                    <a:gd name="T81" fmla="*/ 20 h 81"/>
                    <a:gd name="T82" fmla="*/ 11 w 65"/>
                    <a:gd name="T83" fmla="*/ 16 h 81"/>
                    <a:gd name="T84" fmla="*/ 8 w 65"/>
                    <a:gd name="T85" fmla="*/ 12 h 81"/>
                    <a:gd name="T86" fmla="*/ 11 w 65"/>
                    <a:gd name="T87" fmla="*/ 8 h 81"/>
                    <a:gd name="T88" fmla="*/ 15 w 65"/>
                    <a:gd name="T89" fmla="*/ 4 h 81"/>
                    <a:gd name="T90" fmla="*/ 19 w 65"/>
                    <a:gd name="T91" fmla="*/ 0 h 81"/>
                    <a:gd name="T92" fmla="*/ 27 w 65"/>
                    <a:gd name="T93" fmla="*/ 0 h 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65" h="81">
                      <a:moveTo>
                        <a:pt x="27" y="0"/>
                      </a:moveTo>
                      <a:lnTo>
                        <a:pt x="27" y="4"/>
                      </a:lnTo>
                      <a:lnTo>
                        <a:pt x="27" y="8"/>
                      </a:lnTo>
                      <a:lnTo>
                        <a:pt x="27" y="12"/>
                      </a:lnTo>
                      <a:lnTo>
                        <a:pt x="31" y="12"/>
                      </a:lnTo>
                      <a:lnTo>
                        <a:pt x="31" y="16"/>
                      </a:lnTo>
                      <a:lnTo>
                        <a:pt x="34" y="16"/>
                      </a:lnTo>
                      <a:lnTo>
                        <a:pt x="38" y="16"/>
                      </a:lnTo>
                      <a:lnTo>
                        <a:pt x="38" y="20"/>
                      </a:lnTo>
                      <a:lnTo>
                        <a:pt x="42" y="20"/>
                      </a:lnTo>
                      <a:lnTo>
                        <a:pt x="42" y="24"/>
                      </a:lnTo>
                      <a:lnTo>
                        <a:pt x="46" y="24"/>
                      </a:lnTo>
                      <a:lnTo>
                        <a:pt x="42" y="24"/>
                      </a:lnTo>
                      <a:lnTo>
                        <a:pt x="42" y="28"/>
                      </a:lnTo>
                      <a:lnTo>
                        <a:pt x="38" y="28"/>
                      </a:lnTo>
                      <a:lnTo>
                        <a:pt x="38" y="32"/>
                      </a:lnTo>
                      <a:lnTo>
                        <a:pt x="38" y="36"/>
                      </a:lnTo>
                      <a:lnTo>
                        <a:pt x="42" y="40"/>
                      </a:lnTo>
                      <a:lnTo>
                        <a:pt x="46" y="40"/>
                      </a:lnTo>
                      <a:lnTo>
                        <a:pt x="50" y="40"/>
                      </a:lnTo>
                      <a:lnTo>
                        <a:pt x="54" y="40"/>
                      </a:lnTo>
                      <a:lnTo>
                        <a:pt x="57" y="44"/>
                      </a:lnTo>
                      <a:lnTo>
                        <a:pt x="61" y="44"/>
                      </a:lnTo>
                      <a:lnTo>
                        <a:pt x="65" y="44"/>
                      </a:lnTo>
                      <a:lnTo>
                        <a:pt x="65" y="48"/>
                      </a:lnTo>
                      <a:lnTo>
                        <a:pt x="61" y="48"/>
                      </a:lnTo>
                      <a:lnTo>
                        <a:pt x="61" y="52"/>
                      </a:lnTo>
                      <a:lnTo>
                        <a:pt x="65" y="52"/>
                      </a:lnTo>
                      <a:lnTo>
                        <a:pt x="65" y="56"/>
                      </a:lnTo>
                      <a:lnTo>
                        <a:pt x="61" y="56"/>
                      </a:lnTo>
                      <a:lnTo>
                        <a:pt x="57" y="56"/>
                      </a:lnTo>
                      <a:lnTo>
                        <a:pt x="54" y="56"/>
                      </a:lnTo>
                      <a:lnTo>
                        <a:pt x="54" y="52"/>
                      </a:lnTo>
                      <a:lnTo>
                        <a:pt x="50" y="52"/>
                      </a:lnTo>
                      <a:lnTo>
                        <a:pt x="50" y="48"/>
                      </a:lnTo>
                      <a:lnTo>
                        <a:pt x="46" y="48"/>
                      </a:lnTo>
                      <a:lnTo>
                        <a:pt x="46" y="44"/>
                      </a:lnTo>
                      <a:lnTo>
                        <a:pt x="46" y="48"/>
                      </a:lnTo>
                      <a:lnTo>
                        <a:pt x="46" y="52"/>
                      </a:lnTo>
                      <a:lnTo>
                        <a:pt x="42" y="56"/>
                      </a:lnTo>
                      <a:lnTo>
                        <a:pt x="42" y="60"/>
                      </a:lnTo>
                      <a:lnTo>
                        <a:pt x="38" y="60"/>
                      </a:lnTo>
                      <a:lnTo>
                        <a:pt x="38" y="64"/>
                      </a:lnTo>
                      <a:lnTo>
                        <a:pt x="34" y="64"/>
                      </a:lnTo>
                      <a:lnTo>
                        <a:pt x="31" y="64"/>
                      </a:lnTo>
                      <a:lnTo>
                        <a:pt x="31" y="68"/>
                      </a:lnTo>
                      <a:lnTo>
                        <a:pt x="27" y="68"/>
                      </a:lnTo>
                      <a:lnTo>
                        <a:pt x="27" y="72"/>
                      </a:lnTo>
                      <a:lnTo>
                        <a:pt x="27" y="77"/>
                      </a:lnTo>
                      <a:lnTo>
                        <a:pt x="23" y="77"/>
                      </a:lnTo>
                      <a:lnTo>
                        <a:pt x="23" y="81"/>
                      </a:lnTo>
                      <a:lnTo>
                        <a:pt x="23" y="77"/>
                      </a:lnTo>
                      <a:lnTo>
                        <a:pt x="23" y="72"/>
                      </a:lnTo>
                      <a:lnTo>
                        <a:pt x="19" y="72"/>
                      </a:lnTo>
                      <a:lnTo>
                        <a:pt x="23" y="72"/>
                      </a:lnTo>
                      <a:lnTo>
                        <a:pt x="19" y="72"/>
                      </a:lnTo>
                      <a:lnTo>
                        <a:pt x="19" y="68"/>
                      </a:lnTo>
                      <a:lnTo>
                        <a:pt x="19" y="64"/>
                      </a:lnTo>
                      <a:lnTo>
                        <a:pt x="19" y="60"/>
                      </a:lnTo>
                      <a:lnTo>
                        <a:pt x="19" y="56"/>
                      </a:lnTo>
                      <a:lnTo>
                        <a:pt x="15" y="56"/>
                      </a:lnTo>
                      <a:lnTo>
                        <a:pt x="15" y="52"/>
                      </a:lnTo>
                      <a:lnTo>
                        <a:pt x="15" y="48"/>
                      </a:lnTo>
                      <a:lnTo>
                        <a:pt x="11" y="48"/>
                      </a:lnTo>
                      <a:lnTo>
                        <a:pt x="8" y="52"/>
                      </a:lnTo>
                      <a:lnTo>
                        <a:pt x="4" y="52"/>
                      </a:lnTo>
                      <a:lnTo>
                        <a:pt x="4" y="56"/>
                      </a:lnTo>
                      <a:lnTo>
                        <a:pt x="0" y="56"/>
                      </a:lnTo>
                      <a:lnTo>
                        <a:pt x="0" y="52"/>
                      </a:lnTo>
                      <a:lnTo>
                        <a:pt x="0" y="48"/>
                      </a:lnTo>
                      <a:lnTo>
                        <a:pt x="0" y="44"/>
                      </a:lnTo>
                      <a:lnTo>
                        <a:pt x="4" y="44"/>
                      </a:lnTo>
                      <a:lnTo>
                        <a:pt x="0" y="44"/>
                      </a:lnTo>
                      <a:lnTo>
                        <a:pt x="4" y="40"/>
                      </a:lnTo>
                      <a:lnTo>
                        <a:pt x="0" y="40"/>
                      </a:lnTo>
                      <a:lnTo>
                        <a:pt x="0" y="36"/>
                      </a:lnTo>
                      <a:lnTo>
                        <a:pt x="4" y="36"/>
                      </a:lnTo>
                      <a:lnTo>
                        <a:pt x="4" y="32"/>
                      </a:lnTo>
                      <a:lnTo>
                        <a:pt x="4" y="28"/>
                      </a:lnTo>
                      <a:lnTo>
                        <a:pt x="4" y="24"/>
                      </a:lnTo>
                      <a:lnTo>
                        <a:pt x="4" y="20"/>
                      </a:lnTo>
                      <a:lnTo>
                        <a:pt x="8" y="20"/>
                      </a:lnTo>
                      <a:lnTo>
                        <a:pt x="8" y="16"/>
                      </a:lnTo>
                      <a:lnTo>
                        <a:pt x="11" y="16"/>
                      </a:lnTo>
                      <a:lnTo>
                        <a:pt x="11" y="12"/>
                      </a:lnTo>
                      <a:lnTo>
                        <a:pt x="8" y="12"/>
                      </a:lnTo>
                      <a:lnTo>
                        <a:pt x="8" y="8"/>
                      </a:lnTo>
                      <a:lnTo>
                        <a:pt x="11" y="8"/>
                      </a:lnTo>
                      <a:lnTo>
                        <a:pt x="11" y="4"/>
                      </a:lnTo>
                      <a:lnTo>
                        <a:pt x="15" y="4"/>
                      </a:lnTo>
                      <a:lnTo>
                        <a:pt x="15" y="0"/>
                      </a:lnTo>
                      <a:lnTo>
                        <a:pt x="19" y="0"/>
                      </a:lnTo>
                      <a:lnTo>
                        <a:pt x="23" y="0"/>
                      </a:lnTo>
                      <a:lnTo>
                        <a:pt x="27" y="0"/>
                      </a:lnTo>
                      <a:close/>
                    </a:path>
                  </a:pathLst>
                </a:custGeom>
                <a:noFill/>
                <a:ln w="3175">
                  <a:solidFill>
                    <a:sysClr val="window" lastClr="FFFFFF">
                      <a:lumMod val="65000"/>
                    </a:sysClr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s-PE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958" name="Freeform 149">
                  <a:extLst>
                    <a:ext uri="{FF2B5EF4-FFF2-40B4-BE49-F238E27FC236}">
                      <a16:creationId xmlns:a16="http://schemas.microsoft.com/office/drawing/2014/main" id="{79FD6AF4-456E-D097-3A88-AF3125E9911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97" y="1344"/>
                  <a:ext cx="32" cy="55"/>
                </a:xfrm>
                <a:custGeom>
                  <a:avLst/>
                  <a:gdLst>
                    <a:gd name="T0" fmla="*/ 0 w 31"/>
                    <a:gd name="T1" fmla="*/ 4 h 56"/>
                    <a:gd name="T2" fmla="*/ 4 w 31"/>
                    <a:gd name="T3" fmla="*/ 4 h 56"/>
                    <a:gd name="T4" fmla="*/ 8 w 31"/>
                    <a:gd name="T5" fmla="*/ 4 h 56"/>
                    <a:gd name="T6" fmla="*/ 12 w 31"/>
                    <a:gd name="T7" fmla="*/ 4 h 56"/>
                    <a:gd name="T8" fmla="*/ 16 w 31"/>
                    <a:gd name="T9" fmla="*/ 4 h 56"/>
                    <a:gd name="T10" fmla="*/ 19 w 31"/>
                    <a:gd name="T11" fmla="*/ 4 h 56"/>
                    <a:gd name="T12" fmla="*/ 23 w 31"/>
                    <a:gd name="T13" fmla="*/ 0 h 56"/>
                    <a:gd name="T14" fmla="*/ 23 w 31"/>
                    <a:gd name="T15" fmla="*/ 4 h 56"/>
                    <a:gd name="T16" fmla="*/ 23 w 31"/>
                    <a:gd name="T17" fmla="*/ 8 h 56"/>
                    <a:gd name="T18" fmla="*/ 27 w 31"/>
                    <a:gd name="T19" fmla="*/ 8 h 56"/>
                    <a:gd name="T20" fmla="*/ 27 w 31"/>
                    <a:gd name="T21" fmla="*/ 12 h 56"/>
                    <a:gd name="T22" fmla="*/ 27 w 31"/>
                    <a:gd name="T23" fmla="*/ 16 h 56"/>
                    <a:gd name="T24" fmla="*/ 27 w 31"/>
                    <a:gd name="T25" fmla="*/ 20 h 56"/>
                    <a:gd name="T26" fmla="*/ 31 w 31"/>
                    <a:gd name="T27" fmla="*/ 20 h 56"/>
                    <a:gd name="T28" fmla="*/ 31 w 31"/>
                    <a:gd name="T29" fmla="*/ 24 h 56"/>
                    <a:gd name="T30" fmla="*/ 27 w 31"/>
                    <a:gd name="T31" fmla="*/ 24 h 56"/>
                    <a:gd name="T32" fmla="*/ 27 w 31"/>
                    <a:gd name="T33" fmla="*/ 28 h 56"/>
                    <a:gd name="T34" fmla="*/ 27 w 31"/>
                    <a:gd name="T35" fmla="*/ 32 h 56"/>
                    <a:gd name="T36" fmla="*/ 27 w 31"/>
                    <a:gd name="T37" fmla="*/ 36 h 56"/>
                    <a:gd name="T38" fmla="*/ 31 w 31"/>
                    <a:gd name="T39" fmla="*/ 36 h 56"/>
                    <a:gd name="T40" fmla="*/ 31 w 31"/>
                    <a:gd name="T41" fmla="*/ 40 h 56"/>
                    <a:gd name="T42" fmla="*/ 27 w 31"/>
                    <a:gd name="T43" fmla="*/ 40 h 56"/>
                    <a:gd name="T44" fmla="*/ 31 w 31"/>
                    <a:gd name="T45" fmla="*/ 40 h 56"/>
                    <a:gd name="T46" fmla="*/ 27 w 31"/>
                    <a:gd name="T47" fmla="*/ 40 h 56"/>
                    <a:gd name="T48" fmla="*/ 27 w 31"/>
                    <a:gd name="T49" fmla="*/ 44 h 56"/>
                    <a:gd name="T50" fmla="*/ 31 w 31"/>
                    <a:gd name="T51" fmla="*/ 44 h 56"/>
                    <a:gd name="T52" fmla="*/ 31 w 31"/>
                    <a:gd name="T53" fmla="*/ 48 h 56"/>
                    <a:gd name="T54" fmla="*/ 31 w 31"/>
                    <a:gd name="T55" fmla="*/ 52 h 56"/>
                    <a:gd name="T56" fmla="*/ 27 w 31"/>
                    <a:gd name="T57" fmla="*/ 52 h 56"/>
                    <a:gd name="T58" fmla="*/ 23 w 31"/>
                    <a:gd name="T59" fmla="*/ 52 h 56"/>
                    <a:gd name="T60" fmla="*/ 23 w 31"/>
                    <a:gd name="T61" fmla="*/ 56 h 56"/>
                    <a:gd name="T62" fmla="*/ 23 w 31"/>
                    <a:gd name="T63" fmla="*/ 52 h 56"/>
                    <a:gd name="T64" fmla="*/ 23 w 31"/>
                    <a:gd name="T65" fmla="*/ 48 h 56"/>
                    <a:gd name="T66" fmla="*/ 19 w 31"/>
                    <a:gd name="T67" fmla="*/ 48 h 56"/>
                    <a:gd name="T68" fmla="*/ 19 w 31"/>
                    <a:gd name="T69" fmla="*/ 44 h 56"/>
                    <a:gd name="T70" fmla="*/ 16 w 31"/>
                    <a:gd name="T71" fmla="*/ 44 h 56"/>
                    <a:gd name="T72" fmla="*/ 16 w 31"/>
                    <a:gd name="T73" fmla="*/ 40 h 56"/>
                    <a:gd name="T74" fmla="*/ 16 w 31"/>
                    <a:gd name="T75" fmla="*/ 36 h 56"/>
                    <a:gd name="T76" fmla="*/ 12 w 31"/>
                    <a:gd name="T77" fmla="*/ 36 h 56"/>
                    <a:gd name="T78" fmla="*/ 12 w 31"/>
                    <a:gd name="T79" fmla="*/ 32 h 56"/>
                    <a:gd name="T80" fmla="*/ 8 w 31"/>
                    <a:gd name="T81" fmla="*/ 32 h 56"/>
                    <a:gd name="T82" fmla="*/ 4 w 31"/>
                    <a:gd name="T83" fmla="*/ 32 h 56"/>
                    <a:gd name="T84" fmla="*/ 4 w 31"/>
                    <a:gd name="T85" fmla="*/ 28 h 56"/>
                    <a:gd name="T86" fmla="*/ 8 w 31"/>
                    <a:gd name="T87" fmla="*/ 28 h 56"/>
                    <a:gd name="T88" fmla="*/ 12 w 31"/>
                    <a:gd name="T89" fmla="*/ 28 h 56"/>
                    <a:gd name="T90" fmla="*/ 16 w 31"/>
                    <a:gd name="T91" fmla="*/ 28 h 56"/>
                    <a:gd name="T92" fmla="*/ 16 w 31"/>
                    <a:gd name="T93" fmla="*/ 24 h 56"/>
                    <a:gd name="T94" fmla="*/ 12 w 31"/>
                    <a:gd name="T95" fmla="*/ 20 h 56"/>
                    <a:gd name="T96" fmla="*/ 8 w 31"/>
                    <a:gd name="T97" fmla="*/ 20 h 56"/>
                    <a:gd name="T98" fmla="*/ 8 w 31"/>
                    <a:gd name="T99" fmla="*/ 16 h 56"/>
                    <a:gd name="T100" fmla="*/ 4 w 31"/>
                    <a:gd name="T101" fmla="*/ 16 h 56"/>
                    <a:gd name="T102" fmla="*/ 4 w 31"/>
                    <a:gd name="T103" fmla="*/ 12 h 56"/>
                    <a:gd name="T104" fmla="*/ 0 w 31"/>
                    <a:gd name="T105" fmla="*/ 12 h 56"/>
                    <a:gd name="T106" fmla="*/ 0 w 31"/>
                    <a:gd name="T107" fmla="*/ 8 h 56"/>
                    <a:gd name="T108" fmla="*/ 0 w 31"/>
                    <a:gd name="T109" fmla="*/ 4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31" h="56">
                      <a:moveTo>
                        <a:pt x="0" y="4"/>
                      </a:moveTo>
                      <a:lnTo>
                        <a:pt x="4" y="4"/>
                      </a:lnTo>
                      <a:lnTo>
                        <a:pt x="8" y="4"/>
                      </a:lnTo>
                      <a:lnTo>
                        <a:pt x="12" y="4"/>
                      </a:lnTo>
                      <a:lnTo>
                        <a:pt x="16" y="4"/>
                      </a:lnTo>
                      <a:lnTo>
                        <a:pt x="19" y="4"/>
                      </a:lnTo>
                      <a:lnTo>
                        <a:pt x="23" y="0"/>
                      </a:lnTo>
                      <a:lnTo>
                        <a:pt x="23" y="4"/>
                      </a:lnTo>
                      <a:lnTo>
                        <a:pt x="23" y="8"/>
                      </a:lnTo>
                      <a:lnTo>
                        <a:pt x="27" y="8"/>
                      </a:lnTo>
                      <a:lnTo>
                        <a:pt x="27" y="12"/>
                      </a:lnTo>
                      <a:lnTo>
                        <a:pt x="27" y="16"/>
                      </a:lnTo>
                      <a:lnTo>
                        <a:pt x="27" y="20"/>
                      </a:lnTo>
                      <a:lnTo>
                        <a:pt x="31" y="20"/>
                      </a:lnTo>
                      <a:lnTo>
                        <a:pt x="31" y="24"/>
                      </a:lnTo>
                      <a:lnTo>
                        <a:pt x="27" y="24"/>
                      </a:lnTo>
                      <a:lnTo>
                        <a:pt x="27" y="28"/>
                      </a:lnTo>
                      <a:lnTo>
                        <a:pt x="27" y="32"/>
                      </a:lnTo>
                      <a:lnTo>
                        <a:pt x="27" y="36"/>
                      </a:lnTo>
                      <a:lnTo>
                        <a:pt x="31" y="36"/>
                      </a:lnTo>
                      <a:lnTo>
                        <a:pt x="31" y="40"/>
                      </a:lnTo>
                      <a:lnTo>
                        <a:pt x="27" y="40"/>
                      </a:lnTo>
                      <a:lnTo>
                        <a:pt x="31" y="40"/>
                      </a:lnTo>
                      <a:lnTo>
                        <a:pt x="27" y="40"/>
                      </a:lnTo>
                      <a:lnTo>
                        <a:pt x="27" y="44"/>
                      </a:lnTo>
                      <a:lnTo>
                        <a:pt x="31" y="44"/>
                      </a:lnTo>
                      <a:lnTo>
                        <a:pt x="31" y="48"/>
                      </a:lnTo>
                      <a:lnTo>
                        <a:pt x="31" y="52"/>
                      </a:lnTo>
                      <a:lnTo>
                        <a:pt x="27" y="52"/>
                      </a:lnTo>
                      <a:lnTo>
                        <a:pt x="23" y="52"/>
                      </a:lnTo>
                      <a:lnTo>
                        <a:pt x="23" y="56"/>
                      </a:lnTo>
                      <a:lnTo>
                        <a:pt x="23" y="52"/>
                      </a:lnTo>
                      <a:lnTo>
                        <a:pt x="23" y="48"/>
                      </a:lnTo>
                      <a:lnTo>
                        <a:pt x="19" y="48"/>
                      </a:lnTo>
                      <a:lnTo>
                        <a:pt x="19" y="44"/>
                      </a:lnTo>
                      <a:lnTo>
                        <a:pt x="16" y="44"/>
                      </a:lnTo>
                      <a:lnTo>
                        <a:pt x="16" y="40"/>
                      </a:lnTo>
                      <a:lnTo>
                        <a:pt x="16" y="36"/>
                      </a:lnTo>
                      <a:lnTo>
                        <a:pt x="12" y="36"/>
                      </a:lnTo>
                      <a:lnTo>
                        <a:pt x="12" y="32"/>
                      </a:lnTo>
                      <a:lnTo>
                        <a:pt x="8" y="32"/>
                      </a:lnTo>
                      <a:lnTo>
                        <a:pt x="4" y="32"/>
                      </a:lnTo>
                      <a:lnTo>
                        <a:pt x="4" y="28"/>
                      </a:lnTo>
                      <a:lnTo>
                        <a:pt x="8" y="28"/>
                      </a:lnTo>
                      <a:lnTo>
                        <a:pt x="12" y="28"/>
                      </a:lnTo>
                      <a:lnTo>
                        <a:pt x="16" y="28"/>
                      </a:lnTo>
                      <a:lnTo>
                        <a:pt x="16" y="24"/>
                      </a:lnTo>
                      <a:lnTo>
                        <a:pt x="12" y="20"/>
                      </a:lnTo>
                      <a:lnTo>
                        <a:pt x="8" y="20"/>
                      </a:lnTo>
                      <a:lnTo>
                        <a:pt x="8" y="16"/>
                      </a:lnTo>
                      <a:lnTo>
                        <a:pt x="4" y="16"/>
                      </a:lnTo>
                      <a:lnTo>
                        <a:pt x="4" y="12"/>
                      </a:lnTo>
                      <a:lnTo>
                        <a:pt x="0" y="12"/>
                      </a:lnTo>
                      <a:lnTo>
                        <a:pt x="0" y="8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noFill/>
                <a:ln w="3175">
                  <a:solidFill>
                    <a:sysClr val="window" lastClr="FFFFFF">
                      <a:lumMod val="65000"/>
                    </a:sysClr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s-PE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959" name="Freeform 150">
                  <a:extLst>
                    <a:ext uri="{FF2B5EF4-FFF2-40B4-BE49-F238E27FC236}">
                      <a16:creationId xmlns:a16="http://schemas.microsoft.com/office/drawing/2014/main" id="{1AFE32AE-21A3-CA48-28CC-D5BFA1990D2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1" y="1347"/>
                  <a:ext cx="43" cy="29"/>
                </a:xfrm>
                <a:custGeom>
                  <a:avLst/>
                  <a:gdLst>
                    <a:gd name="T0" fmla="*/ 8 w 43"/>
                    <a:gd name="T1" fmla="*/ 24 h 28"/>
                    <a:gd name="T2" fmla="*/ 8 w 43"/>
                    <a:gd name="T3" fmla="*/ 20 h 28"/>
                    <a:gd name="T4" fmla="*/ 4 w 43"/>
                    <a:gd name="T5" fmla="*/ 20 h 28"/>
                    <a:gd name="T6" fmla="*/ 4 w 43"/>
                    <a:gd name="T7" fmla="*/ 16 h 28"/>
                    <a:gd name="T8" fmla="*/ 4 w 43"/>
                    <a:gd name="T9" fmla="*/ 12 h 28"/>
                    <a:gd name="T10" fmla="*/ 0 w 43"/>
                    <a:gd name="T11" fmla="*/ 12 h 28"/>
                    <a:gd name="T12" fmla="*/ 0 w 43"/>
                    <a:gd name="T13" fmla="*/ 8 h 28"/>
                    <a:gd name="T14" fmla="*/ 0 w 43"/>
                    <a:gd name="T15" fmla="*/ 4 h 28"/>
                    <a:gd name="T16" fmla="*/ 4 w 43"/>
                    <a:gd name="T17" fmla="*/ 4 h 28"/>
                    <a:gd name="T18" fmla="*/ 8 w 43"/>
                    <a:gd name="T19" fmla="*/ 4 h 28"/>
                    <a:gd name="T20" fmla="*/ 12 w 43"/>
                    <a:gd name="T21" fmla="*/ 4 h 28"/>
                    <a:gd name="T22" fmla="*/ 16 w 43"/>
                    <a:gd name="T23" fmla="*/ 4 h 28"/>
                    <a:gd name="T24" fmla="*/ 20 w 43"/>
                    <a:gd name="T25" fmla="*/ 4 h 28"/>
                    <a:gd name="T26" fmla="*/ 23 w 43"/>
                    <a:gd name="T27" fmla="*/ 0 h 28"/>
                    <a:gd name="T28" fmla="*/ 23 w 43"/>
                    <a:gd name="T29" fmla="*/ 4 h 28"/>
                    <a:gd name="T30" fmla="*/ 27 w 43"/>
                    <a:gd name="T31" fmla="*/ 4 h 28"/>
                    <a:gd name="T32" fmla="*/ 27 w 43"/>
                    <a:gd name="T33" fmla="*/ 0 h 28"/>
                    <a:gd name="T34" fmla="*/ 27 w 43"/>
                    <a:gd name="T35" fmla="*/ 4 h 28"/>
                    <a:gd name="T36" fmla="*/ 27 w 43"/>
                    <a:gd name="T37" fmla="*/ 0 h 28"/>
                    <a:gd name="T38" fmla="*/ 31 w 43"/>
                    <a:gd name="T39" fmla="*/ 0 h 28"/>
                    <a:gd name="T40" fmla="*/ 35 w 43"/>
                    <a:gd name="T41" fmla="*/ 0 h 28"/>
                    <a:gd name="T42" fmla="*/ 39 w 43"/>
                    <a:gd name="T43" fmla="*/ 0 h 28"/>
                    <a:gd name="T44" fmla="*/ 43 w 43"/>
                    <a:gd name="T45" fmla="*/ 0 h 28"/>
                    <a:gd name="T46" fmla="*/ 43 w 43"/>
                    <a:gd name="T47" fmla="*/ 4 h 28"/>
                    <a:gd name="T48" fmla="*/ 39 w 43"/>
                    <a:gd name="T49" fmla="*/ 4 h 28"/>
                    <a:gd name="T50" fmla="*/ 39 w 43"/>
                    <a:gd name="T51" fmla="*/ 8 h 28"/>
                    <a:gd name="T52" fmla="*/ 35 w 43"/>
                    <a:gd name="T53" fmla="*/ 8 h 28"/>
                    <a:gd name="T54" fmla="*/ 35 w 43"/>
                    <a:gd name="T55" fmla="*/ 12 h 28"/>
                    <a:gd name="T56" fmla="*/ 35 w 43"/>
                    <a:gd name="T57" fmla="*/ 16 h 28"/>
                    <a:gd name="T58" fmla="*/ 35 w 43"/>
                    <a:gd name="T59" fmla="*/ 20 h 28"/>
                    <a:gd name="T60" fmla="*/ 35 w 43"/>
                    <a:gd name="T61" fmla="*/ 24 h 28"/>
                    <a:gd name="T62" fmla="*/ 35 w 43"/>
                    <a:gd name="T63" fmla="*/ 28 h 28"/>
                    <a:gd name="T64" fmla="*/ 23 w 43"/>
                    <a:gd name="T65" fmla="*/ 28 h 28"/>
                    <a:gd name="T66" fmla="*/ 23 w 43"/>
                    <a:gd name="T67" fmla="*/ 24 h 28"/>
                    <a:gd name="T68" fmla="*/ 23 w 43"/>
                    <a:gd name="T69" fmla="*/ 28 h 28"/>
                    <a:gd name="T70" fmla="*/ 20 w 43"/>
                    <a:gd name="T71" fmla="*/ 28 h 28"/>
                    <a:gd name="T72" fmla="*/ 20 w 43"/>
                    <a:gd name="T73" fmla="*/ 24 h 28"/>
                    <a:gd name="T74" fmla="*/ 16 w 43"/>
                    <a:gd name="T75" fmla="*/ 24 h 28"/>
                    <a:gd name="T76" fmla="*/ 12 w 43"/>
                    <a:gd name="T77" fmla="*/ 24 h 28"/>
                    <a:gd name="T78" fmla="*/ 8 w 43"/>
                    <a:gd name="T79" fmla="*/ 24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43" h="28">
                      <a:moveTo>
                        <a:pt x="8" y="24"/>
                      </a:moveTo>
                      <a:lnTo>
                        <a:pt x="8" y="20"/>
                      </a:lnTo>
                      <a:lnTo>
                        <a:pt x="4" y="20"/>
                      </a:lnTo>
                      <a:lnTo>
                        <a:pt x="4" y="16"/>
                      </a:lnTo>
                      <a:lnTo>
                        <a:pt x="4" y="12"/>
                      </a:lnTo>
                      <a:lnTo>
                        <a:pt x="0" y="12"/>
                      </a:lnTo>
                      <a:lnTo>
                        <a:pt x="0" y="8"/>
                      </a:lnTo>
                      <a:lnTo>
                        <a:pt x="0" y="4"/>
                      </a:lnTo>
                      <a:lnTo>
                        <a:pt x="4" y="4"/>
                      </a:lnTo>
                      <a:lnTo>
                        <a:pt x="8" y="4"/>
                      </a:lnTo>
                      <a:lnTo>
                        <a:pt x="12" y="4"/>
                      </a:lnTo>
                      <a:lnTo>
                        <a:pt x="16" y="4"/>
                      </a:lnTo>
                      <a:lnTo>
                        <a:pt x="20" y="4"/>
                      </a:lnTo>
                      <a:lnTo>
                        <a:pt x="23" y="0"/>
                      </a:lnTo>
                      <a:lnTo>
                        <a:pt x="23" y="4"/>
                      </a:lnTo>
                      <a:lnTo>
                        <a:pt x="27" y="4"/>
                      </a:lnTo>
                      <a:lnTo>
                        <a:pt x="27" y="0"/>
                      </a:lnTo>
                      <a:lnTo>
                        <a:pt x="27" y="4"/>
                      </a:lnTo>
                      <a:lnTo>
                        <a:pt x="27" y="0"/>
                      </a:lnTo>
                      <a:lnTo>
                        <a:pt x="31" y="0"/>
                      </a:lnTo>
                      <a:lnTo>
                        <a:pt x="35" y="0"/>
                      </a:lnTo>
                      <a:lnTo>
                        <a:pt x="39" y="0"/>
                      </a:lnTo>
                      <a:lnTo>
                        <a:pt x="43" y="0"/>
                      </a:lnTo>
                      <a:lnTo>
                        <a:pt x="43" y="4"/>
                      </a:lnTo>
                      <a:lnTo>
                        <a:pt x="39" y="4"/>
                      </a:lnTo>
                      <a:lnTo>
                        <a:pt x="39" y="8"/>
                      </a:lnTo>
                      <a:lnTo>
                        <a:pt x="35" y="8"/>
                      </a:lnTo>
                      <a:lnTo>
                        <a:pt x="35" y="12"/>
                      </a:lnTo>
                      <a:lnTo>
                        <a:pt x="35" y="16"/>
                      </a:lnTo>
                      <a:lnTo>
                        <a:pt x="35" y="20"/>
                      </a:lnTo>
                      <a:lnTo>
                        <a:pt x="35" y="24"/>
                      </a:lnTo>
                      <a:lnTo>
                        <a:pt x="35" y="28"/>
                      </a:lnTo>
                      <a:lnTo>
                        <a:pt x="23" y="28"/>
                      </a:lnTo>
                      <a:lnTo>
                        <a:pt x="23" y="24"/>
                      </a:lnTo>
                      <a:lnTo>
                        <a:pt x="23" y="28"/>
                      </a:lnTo>
                      <a:lnTo>
                        <a:pt x="20" y="28"/>
                      </a:lnTo>
                      <a:lnTo>
                        <a:pt x="20" y="24"/>
                      </a:lnTo>
                      <a:lnTo>
                        <a:pt x="16" y="24"/>
                      </a:lnTo>
                      <a:lnTo>
                        <a:pt x="12" y="24"/>
                      </a:lnTo>
                      <a:lnTo>
                        <a:pt x="8" y="24"/>
                      </a:lnTo>
                      <a:close/>
                    </a:path>
                  </a:pathLst>
                </a:custGeom>
                <a:noFill/>
                <a:ln w="3175">
                  <a:solidFill>
                    <a:sysClr val="window" lastClr="FFFFFF">
                      <a:lumMod val="65000"/>
                    </a:sysClr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s-PE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960" name="Freeform 151">
                  <a:extLst>
                    <a:ext uri="{FF2B5EF4-FFF2-40B4-BE49-F238E27FC236}">
                      <a16:creationId xmlns:a16="http://schemas.microsoft.com/office/drawing/2014/main" id="{352DF8B2-EC20-F7AC-F6C0-D70B65B12DF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70" y="1352"/>
                  <a:ext cx="47" cy="40"/>
                </a:xfrm>
                <a:custGeom>
                  <a:avLst/>
                  <a:gdLst>
                    <a:gd name="T0" fmla="*/ 4 w 46"/>
                    <a:gd name="T1" fmla="*/ 16 h 40"/>
                    <a:gd name="T2" fmla="*/ 7 w 46"/>
                    <a:gd name="T3" fmla="*/ 16 h 40"/>
                    <a:gd name="T4" fmla="*/ 11 w 46"/>
                    <a:gd name="T5" fmla="*/ 16 h 40"/>
                    <a:gd name="T6" fmla="*/ 11 w 46"/>
                    <a:gd name="T7" fmla="*/ 12 h 40"/>
                    <a:gd name="T8" fmla="*/ 15 w 46"/>
                    <a:gd name="T9" fmla="*/ 12 h 40"/>
                    <a:gd name="T10" fmla="*/ 15 w 46"/>
                    <a:gd name="T11" fmla="*/ 8 h 40"/>
                    <a:gd name="T12" fmla="*/ 19 w 46"/>
                    <a:gd name="T13" fmla="*/ 8 h 40"/>
                    <a:gd name="T14" fmla="*/ 19 w 46"/>
                    <a:gd name="T15" fmla="*/ 4 h 40"/>
                    <a:gd name="T16" fmla="*/ 23 w 46"/>
                    <a:gd name="T17" fmla="*/ 4 h 40"/>
                    <a:gd name="T18" fmla="*/ 27 w 46"/>
                    <a:gd name="T19" fmla="*/ 4 h 40"/>
                    <a:gd name="T20" fmla="*/ 27 w 46"/>
                    <a:gd name="T21" fmla="*/ 0 h 40"/>
                    <a:gd name="T22" fmla="*/ 30 w 46"/>
                    <a:gd name="T23" fmla="*/ 0 h 40"/>
                    <a:gd name="T24" fmla="*/ 30 w 46"/>
                    <a:gd name="T25" fmla="*/ 4 h 40"/>
                    <a:gd name="T26" fmla="*/ 34 w 46"/>
                    <a:gd name="T27" fmla="*/ 4 h 40"/>
                    <a:gd name="T28" fmla="*/ 34 w 46"/>
                    <a:gd name="T29" fmla="*/ 8 h 40"/>
                    <a:gd name="T30" fmla="*/ 34 w 46"/>
                    <a:gd name="T31" fmla="*/ 4 h 40"/>
                    <a:gd name="T32" fmla="*/ 38 w 46"/>
                    <a:gd name="T33" fmla="*/ 8 h 40"/>
                    <a:gd name="T34" fmla="*/ 38 w 46"/>
                    <a:gd name="T35" fmla="*/ 12 h 40"/>
                    <a:gd name="T36" fmla="*/ 42 w 46"/>
                    <a:gd name="T37" fmla="*/ 12 h 40"/>
                    <a:gd name="T38" fmla="*/ 42 w 46"/>
                    <a:gd name="T39" fmla="*/ 16 h 40"/>
                    <a:gd name="T40" fmla="*/ 46 w 46"/>
                    <a:gd name="T41" fmla="*/ 16 h 40"/>
                    <a:gd name="T42" fmla="*/ 46 w 46"/>
                    <a:gd name="T43" fmla="*/ 20 h 40"/>
                    <a:gd name="T44" fmla="*/ 46 w 46"/>
                    <a:gd name="T45" fmla="*/ 24 h 40"/>
                    <a:gd name="T46" fmla="*/ 42 w 46"/>
                    <a:gd name="T47" fmla="*/ 24 h 40"/>
                    <a:gd name="T48" fmla="*/ 42 w 46"/>
                    <a:gd name="T49" fmla="*/ 28 h 40"/>
                    <a:gd name="T50" fmla="*/ 38 w 46"/>
                    <a:gd name="T51" fmla="*/ 28 h 40"/>
                    <a:gd name="T52" fmla="*/ 34 w 46"/>
                    <a:gd name="T53" fmla="*/ 32 h 40"/>
                    <a:gd name="T54" fmla="*/ 30 w 46"/>
                    <a:gd name="T55" fmla="*/ 36 h 40"/>
                    <a:gd name="T56" fmla="*/ 30 w 46"/>
                    <a:gd name="T57" fmla="*/ 40 h 40"/>
                    <a:gd name="T58" fmla="*/ 34 w 46"/>
                    <a:gd name="T59" fmla="*/ 40 h 40"/>
                    <a:gd name="T60" fmla="*/ 30 w 46"/>
                    <a:gd name="T61" fmla="*/ 40 h 40"/>
                    <a:gd name="T62" fmla="*/ 27 w 46"/>
                    <a:gd name="T63" fmla="*/ 40 h 40"/>
                    <a:gd name="T64" fmla="*/ 23 w 46"/>
                    <a:gd name="T65" fmla="*/ 40 h 40"/>
                    <a:gd name="T66" fmla="*/ 23 w 46"/>
                    <a:gd name="T67" fmla="*/ 36 h 40"/>
                    <a:gd name="T68" fmla="*/ 19 w 46"/>
                    <a:gd name="T69" fmla="*/ 36 h 40"/>
                    <a:gd name="T70" fmla="*/ 15 w 46"/>
                    <a:gd name="T71" fmla="*/ 36 h 40"/>
                    <a:gd name="T72" fmla="*/ 15 w 46"/>
                    <a:gd name="T73" fmla="*/ 32 h 40"/>
                    <a:gd name="T74" fmla="*/ 11 w 46"/>
                    <a:gd name="T75" fmla="*/ 32 h 40"/>
                    <a:gd name="T76" fmla="*/ 7 w 46"/>
                    <a:gd name="T77" fmla="*/ 32 h 40"/>
                    <a:gd name="T78" fmla="*/ 7 w 46"/>
                    <a:gd name="T79" fmla="*/ 28 h 40"/>
                    <a:gd name="T80" fmla="*/ 4 w 46"/>
                    <a:gd name="T81" fmla="*/ 28 h 40"/>
                    <a:gd name="T82" fmla="*/ 4 w 46"/>
                    <a:gd name="T83" fmla="*/ 32 h 40"/>
                    <a:gd name="T84" fmla="*/ 0 w 46"/>
                    <a:gd name="T85" fmla="*/ 32 h 40"/>
                    <a:gd name="T86" fmla="*/ 4 w 46"/>
                    <a:gd name="T87" fmla="*/ 32 h 40"/>
                    <a:gd name="T88" fmla="*/ 4 w 46"/>
                    <a:gd name="T89" fmla="*/ 28 h 40"/>
                    <a:gd name="T90" fmla="*/ 4 w 46"/>
                    <a:gd name="T91" fmla="*/ 24 h 40"/>
                    <a:gd name="T92" fmla="*/ 4 w 46"/>
                    <a:gd name="T93" fmla="*/ 20 h 40"/>
                    <a:gd name="T94" fmla="*/ 4 w 46"/>
                    <a:gd name="T95" fmla="*/ 24 h 40"/>
                    <a:gd name="T96" fmla="*/ 0 w 46"/>
                    <a:gd name="T97" fmla="*/ 24 h 40"/>
                    <a:gd name="T98" fmla="*/ 0 w 46"/>
                    <a:gd name="T99" fmla="*/ 20 h 40"/>
                    <a:gd name="T100" fmla="*/ 0 w 46"/>
                    <a:gd name="T101" fmla="*/ 16 h 40"/>
                    <a:gd name="T102" fmla="*/ 4 w 46"/>
                    <a:gd name="T103" fmla="*/ 16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46" h="40">
                      <a:moveTo>
                        <a:pt x="4" y="16"/>
                      </a:moveTo>
                      <a:lnTo>
                        <a:pt x="7" y="16"/>
                      </a:lnTo>
                      <a:lnTo>
                        <a:pt x="11" y="16"/>
                      </a:lnTo>
                      <a:lnTo>
                        <a:pt x="11" y="12"/>
                      </a:lnTo>
                      <a:lnTo>
                        <a:pt x="15" y="12"/>
                      </a:lnTo>
                      <a:lnTo>
                        <a:pt x="15" y="8"/>
                      </a:lnTo>
                      <a:lnTo>
                        <a:pt x="19" y="8"/>
                      </a:lnTo>
                      <a:lnTo>
                        <a:pt x="19" y="4"/>
                      </a:lnTo>
                      <a:lnTo>
                        <a:pt x="23" y="4"/>
                      </a:lnTo>
                      <a:lnTo>
                        <a:pt x="27" y="4"/>
                      </a:lnTo>
                      <a:lnTo>
                        <a:pt x="27" y="0"/>
                      </a:lnTo>
                      <a:lnTo>
                        <a:pt x="30" y="0"/>
                      </a:lnTo>
                      <a:lnTo>
                        <a:pt x="30" y="4"/>
                      </a:lnTo>
                      <a:lnTo>
                        <a:pt x="34" y="4"/>
                      </a:lnTo>
                      <a:lnTo>
                        <a:pt x="34" y="8"/>
                      </a:lnTo>
                      <a:lnTo>
                        <a:pt x="34" y="4"/>
                      </a:lnTo>
                      <a:lnTo>
                        <a:pt x="38" y="8"/>
                      </a:lnTo>
                      <a:lnTo>
                        <a:pt x="38" y="12"/>
                      </a:lnTo>
                      <a:lnTo>
                        <a:pt x="42" y="12"/>
                      </a:lnTo>
                      <a:lnTo>
                        <a:pt x="42" y="16"/>
                      </a:lnTo>
                      <a:lnTo>
                        <a:pt x="46" y="16"/>
                      </a:lnTo>
                      <a:lnTo>
                        <a:pt x="46" y="20"/>
                      </a:lnTo>
                      <a:lnTo>
                        <a:pt x="46" y="24"/>
                      </a:lnTo>
                      <a:lnTo>
                        <a:pt x="42" y="24"/>
                      </a:lnTo>
                      <a:lnTo>
                        <a:pt x="42" y="28"/>
                      </a:lnTo>
                      <a:lnTo>
                        <a:pt x="38" y="28"/>
                      </a:lnTo>
                      <a:lnTo>
                        <a:pt x="34" y="32"/>
                      </a:lnTo>
                      <a:lnTo>
                        <a:pt x="30" y="36"/>
                      </a:lnTo>
                      <a:lnTo>
                        <a:pt x="30" y="40"/>
                      </a:lnTo>
                      <a:lnTo>
                        <a:pt x="34" y="40"/>
                      </a:lnTo>
                      <a:lnTo>
                        <a:pt x="30" y="40"/>
                      </a:lnTo>
                      <a:lnTo>
                        <a:pt x="27" y="40"/>
                      </a:lnTo>
                      <a:lnTo>
                        <a:pt x="23" y="40"/>
                      </a:lnTo>
                      <a:lnTo>
                        <a:pt x="23" y="36"/>
                      </a:lnTo>
                      <a:lnTo>
                        <a:pt x="19" y="36"/>
                      </a:lnTo>
                      <a:lnTo>
                        <a:pt x="15" y="36"/>
                      </a:lnTo>
                      <a:lnTo>
                        <a:pt x="15" y="32"/>
                      </a:lnTo>
                      <a:lnTo>
                        <a:pt x="11" y="32"/>
                      </a:lnTo>
                      <a:lnTo>
                        <a:pt x="7" y="32"/>
                      </a:lnTo>
                      <a:lnTo>
                        <a:pt x="7" y="28"/>
                      </a:lnTo>
                      <a:lnTo>
                        <a:pt x="4" y="28"/>
                      </a:lnTo>
                      <a:lnTo>
                        <a:pt x="4" y="32"/>
                      </a:lnTo>
                      <a:lnTo>
                        <a:pt x="0" y="32"/>
                      </a:lnTo>
                      <a:lnTo>
                        <a:pt x="4" y="32"/>
                      </a:lnTo>
                      <a:lnTo>
                        <a:pt x="4" y="28"/>
                      </a:lnTo>
                      <a:lnTo>
                        <a:pt x="4" y="24"/>
                      </a:lnTo>
                      <a:lnTo>
                        <a:pt x="4" y="20"/>
                      </a:lnTo>
                      <a:lnTo>
                        <a:pt x="4" y="24"/>
                      </a:lnTo>
                      <a:lnTo>
                        <a:pt x="0" y="24"/>
                      </a:lnTo>
                      <a:lnTo>
                        <a:pt x="0" y="20"/>
                      </a:lnTo>
                      <a:lnTo>
                        <a:pt x="0" y="16"/>
                      </a:lnTo>
                      <a:lnTo>
                        <a:pt x="4" y="16"/>
                      </a:lnTo>
                      <a:close/>
                    </a:path>
                  </a:pathLst>
                </a:custGeom>
                <a:noFill/>
                <a:ln w="3175">
                  <a:solidFill>
                    <a:sysClr val="window" lastClr="FFFFFF">
                      <a:lumMod val="65000"/>
                    </a:sysClr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s-PE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961" name="Freeform 152">
                  <a:extLst>
                    <a:ext uri="{FF2B5EF4-FFF2-40B4-BE49-F238E27FC236}">
                      <a16:creationId xmlns:a16="http://schemas.microsoft.com/office/drawing/2014/main" id="{FA37890D-98A4-C94A-4A25-D4D62BA814A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9" y="1352"/>
                  <a:ext cx="49" cy="52"/>
                </a:xfrm>
                <a:custGeom>
                  <a:avLst/>
                  <a:gdLst>
                    <a:gd name="T0" fmla="*/ 0 w 50"/>
                    <a:gd name="T1" fmla="*/ 16 h 52"/>
                    <a:gd name="T2" fmla="*/ 0 w 50"/>
                    <a:gd name="T3" fmla="*/ 12 h 52"/>
                    <a:gd name="T4" fmla="*/ 4 w 50"/>
                    <a:gd name="T5" fmla="*/ 8 h 52"/>
                    <a:gd name="T6" fmla="*/ 4 w 50"/>
                    <a:gd name="T7" fmla="*/ 0 h 52"/>
                    <a:gd name="T8" fmla="*/ 15 w 50"/>
                    <a:gd name="T9" fmla="*/ 4 h 52"/>
                    <a:gd name="T10" fmla="*/ 46 w 50"/>
                    <a:gd name="T11" fmla="*/ 20 h 52"/>
                    <a:gd name="T12" fmla="*/ 50 w 50"/>
                    <a:gd name="T13" fmla="*/ 20 h 52"/>
                    <a:gd name="T14" fmla="*/ 50 w 50"/>
                    <a:gd name="T15" fmla="*/ 24 h 52"/>
                    <a:gd name="T16" fmla="*/ 46 w 50"/>
                    <a:gd name="T17" fmla="*/ 24 h 52"/>
                    <a:gd name="T18" fmla="*/ 46 w 50"/>
                    <a:gd name="T19" fmla="*/ 28 h 52"/>
                    <a:gd name="T20" fmla="*/ 50 w 50"/>
                    <a:gd name="T21" fmla="*/ 28 h 52"/>
                    <a:gd name="T22" fmla="*/ 46 w 50"/>
                    <a:gd name="T23" fmla="*/ 28 h 52"/>
                    <a:gd name="T24" fmla="*/ 42 w 50"/>
                    <a:gd name="T25" fmla="*/ 32 h 52"/>
                    <a:gd name="T26" fmla="*/ 42 w 50"/>
                    <a:gd name="T27" fmla="*/ 36 h 52"/>
                    <a:gd name="T28" fmla="*/ 38 w 50"/>
                    <a:gd name="T29" fmla="*/ 36 h 52"/>
                    <a:gd name="T30" fmla="*/ 35 w 50"/>
                    <a:gd name="T31" fmla="*/ 36 h 52"/>
                    <a:gd name="T32" fmla="*/ 35 w 50"/>
                    <a:gd name="T33" fmla="*/ 40 h 52"/>
                    <a:gd name="T34" fmla="*/ 27 w 50"/>
                    <a:gd name="T35" fmla="*/ 48 h 52"/>
                    <a:gd name="T36" fmla="*/ 23 w 50"/>
                    <a:gd name="T37" fmla="*/ 48 h 52"/>
                    <a:gd name="T38" fmla="*/ 23 w 50"/>
                    <a:gd name="T39" fmla="*/ 52 h 52"/>
                    <a:gd name="T40" fmla="*/ 23 w 50"/>
                    <a:gd name="T41" fmla="*/ 48 h 52"/>
                    <a:gd name="T42" fmla="*/ 19 w 50"/>
                    <a:gd name="T43" fmla="*/ 48 h 52"/>
                    <a:gd name="T44" fmla="*/ 19 w 50"/>
                    <a:gd name="T45" fmla="*/ 44 h 52"/>
                    <a:gd name="T46" fmla="*/ 19 w 50"/>
                    <a:gd name="T47" fmla="*/ 40 h 52"/>
                    <a:gd name="T48" fmla="*/ 15 w 50"/>
                    <a:gd name="T49" fmla="*/ 40 h 52"/>
                    <a:gd name="T50" fmla="*/ 15 w 50"/>
                    <a:gd name="T51" fmla="*/ 36 h 52"/>
                    <a:gd name="T52" fmla="*/ 12 w 50"/>
                    <a:gd name="T53" fmla="*/ 32 h 52"/>
                    <a:gd name="T54" fmla="*/ 12 w 50"/>
                    <a:gd name="T55" fmla="*/ 28 h 52"/>
                    <a:gd name="T56" fmla="*/ 8 w 50"/>
                    <a:gd name="T57" fmla="*/ 28 h 52"/>
                    <a:gd name="T58" fmla="*/ 8 w 50"/>
                    <a:gd name="T59" fmla="*/ 24 h 52"/>
                    <a:gd name="T60" fmla="*/ 4 w 50"/>
                    <a:gd name="T61" fmla="*/ 24 h 52"/>
                    <a:gd name="T62" fmla="*/ 4 w 50"/>
                    <a:gd name="T63" fmla="*/ 20 h 52"/>
                    <a:gd name="T64" fmla="*/ 0 w 50"/>
                    <a:gd name="T65" fmla="*/ 20 h 52"/>
                    <a:gd name="T66" fmla="*/ 0 w 50"/>
                    <a:gd name="T67" fmla="*/ 16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50" h="52">
                      <a:moveTo>
                        <a:pt x="0" y="16"/>
                      </a:moveTo>
                      <a:lnTo>
                        <a:pt x="0" y="12"/>
                      </a:lnTo>
                      <a:lnTo>
                        <a:pt x="4" y="8"/>
                      </a:lnTo>
                      <a:lnTo>
                        <a:pt x="4" y="0"/>
                      </a:lnTo>
                      <a:lnTo>
                        <a:pt x="15" y="4"/>
                      </a:lnTo>
                      <a:lnTo>
                        <a:pt x="46" y="20"/>
                      </a:lnTo>
                      <a:lnTo>
                        <a:pt x="50" y="20"/>
                      </a:lnTo>
                      <a:lnTo>
                        <a:pt x="50" y="24"/>
                      </a:lnTo>
                      <a:lnTo>
                        <a:pt x="46" y="24"/>
                      </a:lnTo>
                      <a:lnTo>
                        <a:pt x="46" y="28"/>
                      </a:lnTo>
                      <a:lnTo>
                        <a:pt x="50" y="28"/>
                      </a:lnTo>
                      <a:lnTo>
                        <a:pt x="46" y="28"/>
                      </a:lnTo>
                      <a:lnTo>
                        <a:pt x="42" y="32"/>
                      </a:lnTo>
                      <a:lnTo>
                        <a:pt x="42" y="36"/>
                      </a:lnTo>
                      <a:lnTo>
                        <a:pt x="38" y="36"/>
                      </a:lnTo>
                      <a:lnTo>
                        <a:pt x="35" y="36"/>
                      </a:lnTo>
                      <a:lnTo>
                        <a:pt x="35" y="40"/>
                      </a:lnTo>
                      <a:lnTo>
                        <a:pt x="27" y="48"/>
                      </a:lnTo>
                      <a:lnTo>
                        <a:pt x="23" y="48"/>
                      </a:lnTo>
                      <a:lnTo>
                        <a:pt x="23" y="52"/>
                      </a:lnTo>
                      <a:lnTo>
                        <a:pt x="23" y="48"/>
                      </a:lnTo>
                      <a:lnTo>
                        <a:pt x="19" y="48"/>
                      </a:lnTo>
                      <a:lnTo>
                        <a:pt x="19" y="44"/>
                      </a:lnTo>
                      <a:lnTo>
                        <a:pt x="19" y="40"/>
                      </a:lnTo>
                      <a:lnTo>
                        <a:pt x="15" y="40"/>
                      </a:lnTo>
                      <a:lnTo>
                        <a:pt x="15" y="36"/>
                      </a:lnTo>
                      <a:lnTo>
                        <a:pt x="12" y="32"/>
                      </a:lnTo>
                      <a:lnTo>
                        <a:pt x="12" y="28"/>
                      </a:lnTo>
                      <a:lnTo>
                        <a:pt x="8" y="28"/>
                      </a:lnTo>
                      <a:lnTo>
                        <a:pt x="8" y="24"/>
                      </a:lnTo>
                      <a:lnTo>
                        <a:pt x="4" y="24"/>
                      </a:lnTo>
                      <a:lnTo>
                        <a:pt x="4" y="20"/>
                      </a:lnTo>
                      <a:lnTo>
                        <a:pt x="0" y="20"/>
                      </a:lnTo>
                      <a:lnTo>
                        <a:pt x="0" y="16"/>
                      </a:lnTo>
                      <a:close/>
                    </a:path>
                  </a:pathLst>
                </a:custGeom>
                <a:noFill/>
                <a:ln w="3175">
                  <a:solidFill>
                    <a:sysClr val="window" lastClr="FFFFFF">
                      <a:lumMod val="65000"/>
                    </a:sysClr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s-PE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962" name="Freeform 153">
                  <a:extLst>
                    <a:ext uri="{FF2B5EF4-FFF2-40B4-BE49-F238E27FC236}">
                      <a16:creationId xmlns:a16="http://schemas.microsoft.com/office/drawing/2014/main" id="{C8E702F9-5AB4-EF2E-F7CC-EF3278FB29A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2" y="1356"/>
                  <a:ext cx="63" cy="31"/>
                </a:xfrm>
                <a:custGeom>
                  <a:avLst/>
                  <a:gdLst>
                    <a:gd name="T0" fmla="*/ 46 w 62"/>
                    <a:gd name="T1" fmla="*/ 0 h 32"/>
                    <a:gd name="T2" fmla="*/ 50 w 62"/>
                    <a:gd name="T3" fmla="*/ 0 h 32"/>
                    <a:gd name="T4" fmla="*/ 50 w 62"/>
                    <a:gd name="T5" fmla="*/ 4 h 32"/>
                    <a:gd name="T6" fmla="*/ 54 w 62"/>
                    <a:gd name="T7" fmla="*/ 4 h 32"/>
                    <a:gd name="T8" fmla="*/ 54 w 62"/>
                    <a:gd name="T9" fmla="*/ 8 h 32"/>
                    <a:gd name="T10" fmla="*/ 58 w 62"/>
                    <a:gd name="T11" fmla="*/ 8 h 32"/>
                    <a:gd name="T12" fmla="*/ 62 w 62"/>
                    <a:gd name="T13" fmla="*/ 12 h 32"/>
                    <a:gd name="T14" fmla="*/ 62 w 62"/>
                    <a:gd name="T15" fmla="*/ 16 h 32"/>
                    <a:gd name="T16" fmla="*/ 58 w 62"/>
                    <a:gd name="T17" fmla="*/ 16 h 32"/>
                    <a:gd name="T18" fmla="*/ 54 w 62"/>
                    <a:gd name="T19" fmla="*/ 16 h 32"/>
                    <a:gd name="T20" fmla="*/ 50 w 62"/>
                    <a:gd name="T21" fmla="*/ 16 h 32"/>
                    <a:gd name="T22" fmla="*/ 50 w 62"/>
                    <a:gd name="T23" fmla="*/ 20 h 32"/>
                    <a:gd name="T24" fmla="*/ 46 w 62"/>
                    <a:gd name="T25" fmla="*/ 24 h 32"/>
                    <a:gd name="T26" fmla="*/ 42 w 62"/>
                    <a:gd name="T27" fmla="*/ 24 h 32"/>
                    <a:gd name="T28" fmla="*/ 42 w 62"/>
                    <a:gd name="T29" fmla="*/ 28 h 32"/>
                    <a:gd name="T30" fmla="*/ 39 w 62"/>
                    <a:gd name="T31" fmla="*/ 28 h 32"/>
                    <a:gd name="T32" fmla="*/ 35 w 62"/>
                    <a:gd name="T33" fmla="*/ 28 h 32"/>
                    <a:gd name="T34" fmla="*/ 35 w 62"/>
                    <a:gd name="T35" fmla="*/ 32 h 32"/>
                    <a:gd name="T36" fmla="*/ 31 w 62"/>
                    <a:gd name="T37" fmla="*/ 32 h 32"/>
                    <a:gd name="T38" fmla="*/ 27 w 62"/>
                    <a:gd name="T39" fmla="*/ 32 h 32"/>
                    <a:gd name="T40" fmla="*/ 27 w 62"/>
                    <a:gd name="T41" fmla="*/ 28 h 32"/>
                    <a:gd name="T42" fmla="*/ 23 w 62"/>
                    <a:gd name="T43" fmla="*/ 28 h 32"/>
                    <a:gd name="T44" fmla="*/ 19 w 62"/>
                    <a:gd name="T45" fmla="*/ 28 h 32"/>
                    <a:gd name="T46" fmla="*/ 16 w 62"/>
                    <a:gd name="T47" fmla="*/ 24 h 32"/>
                    <a:gd name="T48" fmla="*/ 12 w 62"/>
                    <a:gd name="T49" fmla="*/ 24 h 32"/>
                    <a:gd name="T50" fmla="*/ 8 w 62"/>
                    <a:gd name="T51" fmla="*/ 24 h 32"/>
                    <a:gd name="T52" fmla="*/ 4 w 62"/>
                    <a:gd name="T53" fmla="*/ 24 h 32"/>
                    <a:gd name="T54" fmla="*/ 0 w 62"/>
                    <a:gd name="T55" fmla="*/ 20 h 32"/>
                    <a:gd name="T56" fmla="*/ 4 w 62"/>
                    <a:gd name="T57" fmla="*/ 20 h 32"/>
                    <a:gd name="T58" fmla="*/ 4 w 62"/>
                    <a:gd name="T59" fmla="*/ 16 h 32"/>
                    <a:gd name="T60" fmla="*/ 4 w 62"/>
                    <a:gd name="T61" fmla="*/ 20 h 32"/>
                    <a:gd name="T62" fmla="*/ 4 w 62"/>
                    <a:gd name="T63" fmla="*/ 16 h 32"/>
                    <a:gd name="T64" fmla="*/ 8 w 62"/>
                    <a:gd name="T65" fmla="*/ 16 h 32"/>
                    <a:gd name="T66" fmla="*/ 8 w 62"/>
                    <a:gd name="T67" fmla="*/ 20 h 32"/>
                    <a:gd name="T68" fmla="*/ 8 w 62"/>
                    <a:gd name="T69" fmla="*/ 16 h 32"/>
                    <a:gd name="T70" fmla="*/ 8 w 62"/>
                    <a:gd name="T71" fmla="*/ 20 h 32"/>
                    <a:gd name="T72" fmla="*/ 8 w 62"/>
                    <a:gd name="T73" fmla="*/ 16 h 32"/>
                    <a:gd name="T74" fmla="*/ 12 w 62"/>
                    <a:gd name="T75" fmla="*/ 16 h 32"/>
                    <a:gd name="T76" fmla="*/ 16 w 62"/>
                    <a:gd name="T77" fmla="*/ 16 h 32"/>
                    <a:gd name="T78" fmla="*/ 19 w 62"/>
                    <a:gd name="T79" fmla="*/ 16 h 32"/>
                    <a:gd name="T80" fmla="*/ 23 w 62"/>
                    <a:gd name="T81" fmla="*/ 16 h 32"/>
                    <a:gd name="T82" fmla="*/ 27 w 62"/>
                    <a:gd name="T83" fmla="*/ 16 h 32"/>
                    <a:gd name="T84" fmla="*/ 27 w 62"/>
                    <a:gd name="T85" fmla="*/ 12 h 32"/>
                    <a:gd name="T86" fmla="*/ 31 w 62"/>
                    <a:gd name="T87" fmla="*/ 12 h 32"/>
                    <a:gd name="T88" fmla="*/ 35 w 62"/>
                    <a:gd name="T89" fmla="*/ 12 h 32"/>
                    <a:gd name="T90" fmla="*/ 39 w 62"/>
                    <a:gd name="T91" fmla="*/ 12 h 32"/>
                    <a:gd name="T92" fmla="*/ 39 w 62"/>
                    <a:gd name="T93" fmla="*/ 8 h 32"/>
                    <a:gd name="T94" fmla="*/ 42 w 62"/>
                    <a:gd name="T95" fmla="*/ 8 h 32"/>
                    <a:gd name="T96" fmla="*/ 46 w 62"/>
                    <a:gd name="T97" fmla="*/ 8 h 32"/>
                    <a:gd name="T98" fmla="*/ 46 w 62"/>
                    <a:gd name="T99" fmla="*/ 4 h 32"/>
                    <a:gd name="T100" fmla="*/ 46 w 62"/>
                    <a:gd name="T101" fmla="*/ 0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62" h="32">
                      <a:moveTo>
                        <a:pt x="46" y="0"/>
                      </a:moveTo>
                      <a:lnTo>
                        <a:pt x="50" y="0"/>
                      </a:lnTo>
                      <a:lnTo>
                        <a:pt x="50" y="4"/>
                      </a:lnTo>
                      <a:lnTo>
                        <a:pt x="54" y="4"/>
                      </a:lnTo>
                      <a:lnTo>
                        <a:pt x="54" y="8"/>
                      </a:lnTo>
                      <a:lnTo>
                        <a:pt x="58" y="8"/>
                      </a:lnTo>
                      <a:lnTo>
                        <a:pt x="62" y="12"/>
                      </a:lnTo>
                      <a:lnTo>
                        <a:pt x="62" y="16"/>
                      </a:lnTo>
                      <a:lnTo>
                        <a:pt x="58" y="16"/>
                      </a:lnTo>
                      <a:lnTo>
                        <a:pt x="54" y="16"/>
                      </a:lnTo>
                      <a:lnTo>
                        <a:pt x="50" y="16"/>
                      </a:lnTo>
                      <a:lnTo>
                        <a:pt x="50" y="20"/>
                      </a:lnTo>
                      <a:lnTo>
                        <a:pt x="46" y="24"/>
                      </a:lnTo>
                      <a:lnTo>
                        <a:pt x="42" y="24"/>
                      </a:lnTo>
                      <a:lnTo>
                        <a:pt x="42" y="28"/>
                      </a:lnTo>
                      <a:lnTo>
                        <a:pt x="39" y="28"/>
                      </a:lnTo>
                      <a:lnTo>
                        <a:pt x="35" y="28"/>
                      </a:lnTo>
                      <a:lnTo>
                        <a:pt x="35" y="32"/>
                      </a:lnTo>
                      <a:lnTo>
                        <a:pt x="31" y="32"/>
                      </a:lnTo>
                      <a:lnTo>
                        <a:pt x="27" y="32"/>
                      </a:lnTo>
                      <a:lnTo>
                        <a:pt x="27" y="28"/>
                      </a:lnTo>
                      <a:lnTo>
                        <a:pt x="23" y="28"/>
                      </a:lnTo>
                      <a:lnTo>
                        <a:pt x="19" y="28"/>
                      </a:lnTo>
                      <a:lnTo>
                        <a:pt x="16" y="24"/>
                      </a:lnTo>
                      <a:lnTo>
                        <a:pt x="12" y="24"/>
                      </a:lnTo>
                      <a:lnTo>
                        <a:pt x="8" y="24"/>
                      </a:lnTo>
                      <a:lnTo>
                        <a:pt x="4" y="24"/>
                      </a:lnTo>
                      <a:lnTo>
                        <a:pt x="0" y="20"/>
                      </a:lnTo>
                      <a:lnTo>
                        <a:pt x="4" y="20"/>
                      </a:lnTo>
                      <a:lnTo>
                        <a:pt x="4" y="16"/>
                      </a:lnTo>
                      <a:lnTo>
                        <a:pt x="4" y="20"/>
                      </a:lnTo>
                      <a:lnTo>
                        <a:pt x="4" y="16"/>
                      </a:lnTo>
                      <a:lnTo>
                        <a:pt x="8" y="16"/>
                      </a:lnTo>
                      <a:lnTo>
                        <a:pt x="8" y="20"/>
                      </a:lnTo>
                      <a:lnTo>
                        <a:pt x="8" y="16"/>
                      </a:lnTo>
                      <a:lnTo>
                        <a:pt x="8" y="20"/>
                      </a:lnTo>
                      <a:lnTo>
                        <a:pt x="8" y="16"/>
                      </a:lnTo>
                      <a:lnTo>
                        <a:pt x="12" y="16"/>
                      </a:lnTo>
                      <a:lnTo>
                        <a:pt x="16" y="16"/>
                      </a:lnTo>
                      <a:lnTo>
                        <a:pt x="19" y="16"/>
                      </a:lnTo>
                      <a:lnTo>
                        <a:pt x="23" y="16"/>
                      </a:lnTo>
                      <a:lnTo>
                        <a:pt x="27" y="16"/>
                      </a:lnTo>
                      <a:lnTo>
                        <a:pt x="27" y="12"/>
                      </a:lnTo>
                      <a:lnTo>
                        <a:pt x="31" y="12"/>
                      </a:lnTo>
                      <a:lnTo>
                        <a:pt x="35" y="12"/>
                      </a:lnTo>
                      <a:lnTo>
                        <a:pt x="39" y="12"/>
                      </a:lnTo>
                      <a:lnTo>
                        <a:pt x="39" y="8"/>
                      </a:lnTo>
                      <a:lnTo>
                        <a:pt x="42" y="8"/>
                      </a:lnTo>
                      <a:lnTo>
                        <a:pt x="46" y="8"/>
                      </a:lnTo>
                      <a:lnTo>
                        <a:pt x="46" y="4"/>
                      </a:lnTo>
                      <a:lnTo>
                        <a:pt x="46" y="0"/>
                      </a:lnTo>
                      <a:close/>
                    </a:path>
                  </a:pathLst>
                </a:custGeom>
                <a:noFill/>
                <a:ln w="3175">
                  <a:solidFill>
                    <a:sysClr val="window" lastClr="FFFFFF">
                      <a:lumMod val="65000"/>
                    </a:sysClr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s-PE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963" name="Freeform 154">
                  <a:extLst>
                    <a:ext uri="{FF2B5EF4-FFF2-40B4-BE49-F238E27FC236}">
                      <a16:creationId xmlns:a16="http://schemas.microsoft.com/office/drawing/2014/main" id="{E15BBF87-215A-73BD-D97F-DD47ACBC525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24" y="1356"/>
                  <a:ext cx="112" cy="115"/>
                </a:xfrm>
                <a:custGeom>
                  <a:avLst/>
                  <a:gdLst>
                    <a:gd name="T0" fmla="*/ 73 w 112"/>
                    <a:gd name="T1" fmla="*/ 4 h 117"/>
                    <a:gd name="T2" fmla="*/ 77 w 112"/>
                    <a:gd name="T3" fmla="*/ 8 h 117"/>
                    <a:gd name="T4" fmla="*/ 81 w 112"/>
                    <a:gd name="T5" fmla="*/ 12 h 117"/>
                    <a:gd name="T6" fmla="*/ 85 w 112"/>
                    <a:gd name="T7" fmla="*/ 16 h 117"/>
                    <a:gd name="T8" fmla="*/ 85 w 112"/>
                    <a:gd name="T9" fmla="*/ 8 h 117"/>
                    <a:gd name="T10" fmla="*/ 93 w 112"/>
                    <a:gd name="T11" fmla="*/ 8 h 117"/>
                    <a:gd name="T12" fmla="*/ 96 w 112"/>
                    <a:gd name="T13" fmla="*/ 4 h 117"/>
                    <a:gd name="T14" fmla="*/ 100 w 112"/>
                    <a:gd name="T15" fmla="*/ 8 h 117"/>
                    <a:gd name="T16" fmla="*/ 108 w 112"/>
                    <a:gd name="T17" fmla="*/ 8 h 117"/>
                    <a:gd name="T18" fmla="*/ 108 w 112"/>
                    <a:gd name="T19" fmla="*/ 16 h 117"/>
                    <a:gd name="T20" fmla="*/ 112 w 112"/>
                    <a:gd name="T21" fmla="*/ 20 h 117"/>
                    <a:gd name="T22" fmla="*/ 112 w 112"/>
                    <a:gd name="T23" fmla="*/ 28 h 117"/>
                    <a:gd name="T24" fmla="*/ 108 w 112"/>
                    <a:gd name="T25" fmla="*/ 32 h 117"/>
                    <a:gd name="T26" fmla="*/ 100 w 112"/>
                    <a:gd name="T27" fmla="*/ 36 h 117"/>
                    <a:gd name="T28" fmla="*/ 96 w 112"/>
                    <a:gd name="T29" fmla="*/ 36 h 117"/>
                    <a:gd name="T30" fmla="*/ 96 w 112"/>
                    <a:gd name="T31" fmla="*/ 44 h 117"/>
                    <a:gd name="T32" fmla="*/ 96 w 112"/>
                    <a:gd name="T33" fmla="*/ 52 h 117"/>
                    <a:gd name="T34" fmla="*/ 85 w 112"/>
                    <a:gd name="T35" fmla="*/ 81 h 117"/>
                    <a:gd name="T36" fmla="*/ 85 w 112"/>
                    <a:gd name="T37" fmla="*/ 89 h 117"/>
                    <a:gd name="T38" fmla="*/ 81 w 112"/>
                    <a:gd name="T39" fmla="*/ 93 h 117"/>
                    <a:gd name="T40" fmla="*/ 77 w 112"/>
                    <a:gd name="T41" fmla="*/ 97 h 117"/>
                    <a:gd name="T42" fmla="*/ 73 w 112"/>
                    <a:gd name="T43" fmla="*/ 101 h 117"/>
                    <a:gd name="T44" fmla="*/ 73 w 112"/>
                    <a:gd name="T45" fmla="*/ 109 h 117"/>
                    <a:gd name="T46" fmla="*/ 70 w 112"/>
                    <a:gd name="T47" fmla="*/ 113 h 117"/>
                    <a:gd name="T48" fmla="*/ 73 w 112"/>
                    <a:gd name="T49" fmla="*/ 117 h 117"/>
                    <a:gd name="T50" fmla="*/ 66 w 112"/>
                    <a:gd name="T51" fmla="*/ 117 h 117"/>
                    <a:gd name="T52" fmla="*/ 58 w 112"/>
                    <a:gd name="T53" fmla="*/ 117 h 117"/>
                    <a:gd name="T54" fmla="*/ 54 w 112"/>
                    <a:gd name="T55" fmla="*/ 113 h 117"/>
                    <a:gd name="T56" fmla="*/ 50 w 112"/>
                    <a:gd name="T57" fmla="*/ 109 h 117"/>
                    <a:gd name="T58" fmla="*/ 47 w 112"/>
                    <a:gd name="T59" fmla="*/ 105 h 117"/>
                    <a:gd name="T60" fmla="*/ 43 w 112"/>
                    <a:gd name="T61" fmla="*/ 101 h 117"/>
                    <a:gd name="T62" fmla="*/ 39 w 112"/>
                    <a:gd name="T63" fmla="*/ 105 h 117"/>
                    <a:gd name="T64" fmla="*/ 35 w 112"/>
                    <a:gd name="T65" fmla="*/ 101 h 117"/>
                    <a:gd name="T66" fmla="*/ 31 w 112"/>
                    <a:gd name="T67" fmla="*/ 97 h 117"/>
                    <a:gd name="T68" fmla="*/ 23 w 112"/>
                    <a:gd name="T69" fmla="*/ 97 h 117"/>
                    <a:gd name="T70" fmla="*/ 20 w 112"/>
                    <a:gd name="T71" fmla="*/ 93 h 117"/>
                    <a:gd name="T72" fmla="*/ 12 w 112"/>
                    <a:gd name="T73" fmla="*/ 93 h 117"/>
                    <a:gd name="T74" fmla="*/ 8 w 112"/>
                    <a:gd name="T75" fmla="*/ 89 h 117"/>
                    <a:gd name="T76" fmla="*/ 4 w 112"/>
                    <a:gd name="T77" fmla="*/ 85 h 117"/>
                    <a:gd name="T78" fmla="*/ 0 w 112"/>
                    <a:gd name="T79" fmla="*/ 81 h 117"/>
                    <a:gd name="T80" fmla="*/ 0 w 112"/>
                    <a:gd name="T81" fmla="*/ 81 h 117"/>
                    <a:gd name="T82" fmla="*/ 4 w 112"/>
                    <a:gd name="T83" fmla="*/ 77 h 117"/>
                    <a:gd name="T84" fmla="*/ 8 w 112"/>
                    <a:gd name="T85" fmla="*/ 73 h 117"/>
                    <a:gd name="T86" fmla="*/ 12 w 112"/>
                    <a:gd name="T87" fmla="*/ 69 h 117"/>
                    <a:gd name="T88" fmla="*/ 16 w 112"/>
                    <a:gd name="T89" fmla="*/ 65 h 117"/>
                    <a:gd name="T90" fmla="*/ 20 w 112"/>
                    <a:gd name="T91" fmla="*/ 61 h 117"/>
                    <a:gd name="T92" fmla="*/ 27 w 112"/>
                    <a:gd name="T93" fmla="*/ 52 h 117"/>
                    <a:gd name="T94" fmla="*/ 31 w 112"/>
                    <a:gd name="T95" fmla="*/ 48 h 117"/>
                    <a:gd name="T96" fmla="*/ 35 w 112"/>
                    <a:gd name="T97" fmla="*/ 44 h 117"/>
                    <a:gd name="T98" fmla="*/ 31 w 112"/>
                    <a:gd name="T99" fmla="*/ 40 h 117"/>
                    <a:gd name="T100" fmla="*/ 35 w 112"/>
                    <a:gd name="T101" fmla="*/ 36 h 117"/>
                    <a:gd name="T102" fmla="*/ 39 w 112"/>
                    <a:gd name="T103" fmla="*/ 32 h 117"/>
                    <a:gd name="T104" fmla="*/ 43 w 112"/>
                    <a:gd name="T105" fmla="*/ 28 h 117"/>
                    <a:gd name="T106" fmla="*/ 70 w 112"/>
                    <a:gd name="T107" fmla="*/ 4 h 1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112" h="117">
                      <a:moveTo>
                        <a:pt x="73" y="0"/>
                      </a:moveTo>
                      <a:lnTo>
                        <a:pt x="73" y="4"/>
                      </a:lnTo>
                      <a:lnTo>
                        <a:pt x="77" y="4"/>
                      </a:lnTo>
                      <a:lnTo>
                        <a:pt x="77" y="8"/>
                      </a:lnTo>
                      <a:lnTo>
                        <a:pt x="77" y="12"/>
                      </a:lnTo>
                      <a:lnTo>
                        <a:pt x="81" y="12"/>
                      </a:lnTo>
                      <a:lnTo>
                        <a:pt x="81" y="16"/>
                      </a:lnTo>
                      <a:lnTo>
                        <a:pt x="85" y="16"/>
                      </a:lnTo>
                      <a:lnTo>
                        <a:pt x="85" y="12"/>
                      </a:lnTo>
                      <a:lnTo>
                        <a:pt x="85" y="8"/>
                      </a:lnTo>
                      <a:lnTo>
                        <a:pt x="89" y="8"/>
                      </a:lnTo>
                      <a:lnTo>
                        <a:pt x="93" y="8"/>
                      </a:lnTo>
                      <a:lnTo>
                        <a:pt x="93" y="4"/>
                      </a:lnTo>
                      <a:lnTo>
                        <a:pt x="96" y="4"/>
                      </a:lnTo>
                      <a:lnTo>
                        <a:pt x="96" y="8"/>
                      </a:lnTo>
                      <a:lnTo>
                        <a:pt x="100" y="8"/>
                      </a:lnTo>
                      <a:lnTo>
                        <a:pt x="104" y="8"/>
                      </a:lnTo>
                      <a:lnTo>
                        <a:pt x="108" y="8"/>
                      </a:lnTo>
                      <a:lnTo>
                        <a:pt x="108" y="12"/>
                      </a:lnTo>
                      <a:lnTo>
                        <a:pt x="108" y="16"/>
                      </a:lnTo>
                      <a:lnTo>
                        <a:pt x="112" y="16"/>
                      </a:lnTo>
                      <a:lnTo>
                        <a:pt x="112" y="20"/>
                      </a:lnTo>
                      <a:lnTo>
                        <a:pt x="112" y="24"/>
                      </a:lnTo>
                      <a:lnTo>
                        <a:pt x="112" y="28"/>
                      </a:lnTo>
                      <a:lnTo>
                        <a:pt x="108" y="28"/>
                      </a:lnTo>
                      <a:lnTo>
                        <a:pt x="108" y="32"/>
                      </a:lnTo>
                      <a:lnTo>
                        <a:pt x="104" y="32"/>
                      </a:lnTo>
                      <a:lnTo>
                        <a:pt x="100" y="36"/>
                      </a:lnTo>
                      <a:lnTo>
                        <a:pt x="96" y="32"/>
                      </a:lnTo>
                      <a:lnTo>
                        <a:pt x="96" y="36"/>
                      </a:lnTo>
                      <a:lnTo>
                        <a:pt x="96" y="40"/>
                      </a:lnTo>
                      <a:lnTo>
                        <a:pt x="96" y="44"/>
                      </a:lnTo>
                      <a:lnTo>
                        <a:pt x="96" y="48"/>
                      </a:lnTo>
                      <a:lnTo>
                        <a:pt x="96" y="52"/>
                      </a:lnTo>
                      <a:lnTo>
                        <a:pt x="81" y="81"/>
                      </a:lnTo>
                      <a:lnTo>
                        <a:pt x="85" y="81"/>
                      </a:lnTo>
                      <a:lnTo>
                        <a:pt x="85" y="85"/>
                      </a:lnTo>
                      <a:lnTo>
                        <a:pt x="85" y="89"/>
                      </a:lnTo>
                      <a:lnTo>
                        <a:pt x="85" y="93"/>
                      </a:lnTo>
                      <a:lnTo>
                        <a:pt x="81" y="93"/>
                      </a:lnTo>
                      <a:lnTo>
                        <a:pt x="81" y="97"/>
                      </a:lnTo>
                      <a:lnTo>
                        <a:pt x="77" y="97"/>
                      </a:lnTo>
                      <a:lnTo>
                        <a:pt x="77" y="101"/>
                      </a:lnTo>
                      <a:lnTo>
                        <a:pt x="73" y="101"/>
                      </a:lnTo>
                      <a:lnTo>
                        <a:pt x="73" y="105"/>
                      </a:lnTo>
                      <a:lnTo>
                        <a:pt x="73" y="109"/>
                      </a:lnTo>
                      <a:lnTo>
                        <a:pt x="73" y="113"/>
                      </a:lnTo>
                      <a:lnTo>
                        <a:pt x="70" y="113"/>
                      </a:lnTo>
                      <a:lnTo>
                        <a:pt x="73" y="113"/>
                      </a:lnTo>
                      <a:lnTo>
                        <a:pt x="73" y="117"/>
                      </a:lnTo>
                      <a:lnTo>
                        <a:pt x="70" y="117"/>
                      </a:lnTo>
                      <a:lnTo>
                        <a:pt x="66" y="117"/>
                      </a:lnTo>
                      <a:lnTo>
                        <a:pt x="62" y="117"/>
                      </a:lnTo>
                      <a:lnTo>
                        <a:pt x="58" y="117"/>
                      </a:lnTo>
                      <a:lnTo>
                        <a:pt x="54" y="117"/>
                      </a:lnTo>
                      <a:lnTo>
                        <a:pt x="54" y="113"/>
                      </a:lnTo>
                      <a:lnTo>
                        <a:pt x="50" y="113"/>
                      </a:lnTo>
                      <a:lnTo>
                        <a:pt x="50" y="109"/>
                      </a:lnTo>
                      <a:lnTo>
                        <a:pt x="47" y="109"/>
                      </a:lnTo>
                      <a:lnTo>
                        <a:pt x="47" y="105"/>
                      </a:lnTo>
                      <a:lnTo>
                        <a:pt x="43" y="105"/>
                      </a:lnTo>
                      <a:lnTo>
                        <a:pt x="43" y="101"/>
                      </a:lnTo>
                      <a:lnTo>
                        <a:pt x="43" y="105"/>
                      </a:lnTo>
                      <a:lnTo>
                        <a:pt x="39" y="105"/>
                      </a:lnTo>
                      <a:lnTo>
                        <a:pt x="39" y="101"/>
                      </a:lnTo>
                      <a:lnTo>
                        <a:pt x="35" y="101"/>
                      </a:lnTo>
                      <a:lnTo>
                        <a:pt x="35" y="97"/>
                      </a:lnTo>
                      <a:lnTo>
                        <a:pt x="31" y="97"/>
                      </a:lnTo>
                      <a:lnTo>
                        <a:pt x="27" y="97"/>
                      </a:lnTo>
                      <a:lnTo>
                        <a:pt x="23" y="97"/>
                      </a:lnTo>
                      <a:lnTo>
                        <a:pt x="23" y="93"/>
                      </a:lnTo>
                      <a:lnTo>
                        <a:pt x="20" y="93"/>
                      </a:lnTo>
                      <a:lnTo>
                        <a:pt x="16" y="93"/>
                      </a:lnTo>
                      <a:lnTo>
                        <a:pt x="12" y="93"/>
                      </a:lnTo>
                      <a:lnTo>
                        <a:pt x="8" y="93"/>
                      </a:lnTo>
                      <a:lnTo>
                        <a:pt x="8" y="89"/>
                      </a:lnTo>
                      <a:lnTo>
                        <a:pt x="4" y="89"/>
                      </a:lnTo>
                      <a:lnTo>
                        <a:pt x="4" y="85"/>
                      </a:lnTo>
                      <a:lnTo>
                        <a:pt x="0" y="85"/>
                      </a:lnTo>
                      <a:lnTo>
                        <a:pt x="0" y="81"/>
                      </a:lnTo>
                      <a:lnTo>
                        <a:pt x="0" y="85"/>
                      </a:lnTo>
                      <a:lnTo>
                        <a:pt x="0" y="81"/>
                      </a:lnTo>
                      <a:lnTo>
                        <a:pt x="4" y="81"/>
                      </a:lnTo>
                      <a:lnTo>
                        <a:pt x="4" y="77"/>
                      </a:lnTo>
                      <a:lnTo>
                        <a:pt x="8" y="77"/>
                      </a:lnTo>
                      <a:lnTo>
                        <a:pt x="8" y="73"/>
                      </a:lnTo>
                      <a:lnTo>
                        <a:pt x="12" y="73"/>
                      </a:lnTo>
                      <a:lnTo>
                        <a:pt x="12" y="69"/>
                      </a:lnTo>
                      <a:lnTo>
                        <a:pt x="16" y="69"/>
                      </a:lnTo>
                      <a:lnTo>
                        <a:pt x="16" y="65"/>
                      </a:lnTo>
                      <a:lnTo>
                        <a:pt x="16" y="61"/>
                      </a:lnTo>
                      <a:lnTo>
                        <a:pt x="20" y="61"/>
                      </a:lnTo>
                      <a:lnTo>
                        <a:pt x="23" y="56"/>
                      </a:lnTo>
                      <a:lnTo>
                        <a:pt x="27" y="52"/>
                      </a:lnTo>
                      <a:lnTo>
                        <a:pt x="31" y="52"/>
                      </a:lnTo>
                      <a:lnTo>
                        <a:pt x="31" y="48"/>
                      </a:lnTo>
                      <a:lnTo>
                        <a:pt x="35" y="48"/>
                      </a:lnTo>
                      <a:lnTo>
                        <a:pt x="35" y="44"/>
                      </a:lnTo>
                      <a:lnTo>
                        <a:pt x="31" y="44"/>
                      </a:lnTo>
                      <a:lnTo>
                        <a:pt x="31" y="40"/>
                      </a:lnTo>
                      <a:lnTo>
                        <a:pt x="31" y="36"/>
                      </a:lnTo>
                      <a:lnTo>
                        <a:pt x="35" y="36"/>
                      </a:lnTo>
                      <a:lnTo>
                        <a:pt x="35" y="32"/>
                      </a:lnTo>
                      <a:lnTo>
                        <a:pt x="39" y="32"/>
                      </a:lnTo>
                      <a:lnTo>
                        <a:pt x="39" y="28"/>
                      </a:lnTo>
                      <a:lnTo>
                        <a:pt x="43" y="28"/>
                      </a:lnTo>
                      <a:lnTo>
                        <a:pt x="62" y="12"/>
                      </a:lnTo>
                      <a:lnTo>
                        <a:pt x="70" y="4"/>
                      </a:lnTo>
                      <a:lnTo>
                        <a:pt x="73" y="0"/>
                      </a:lnTo>
                      <a:close/>
                    </a:path>
                  </a:pathLst>
                </a:custGeom>
                <a:noFill/>
                <a:ln w="3175">
                  <a:solidFill>
                    <a:sysClr val="window" lastClr="FFFFFF">
                      <a:lumMod val="65000"/>
                    </a:sysClr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s-PE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964" name="Freeform 155">
                  <a:extLst>
                    <a:ext uri="{FF2B5EF4-FFF2-40B4-BE49-F238E27FC236}">
                      <a16:creationId xmlns:a16="http://schemas.microsoft.com/office/drawing/2014/main" id="{72B6E4CD-7FD6-FB9A-25C0-E3F0566E5C7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71" y="1359"/>
                  <a:ext cx="53" cy="66"/>
                </a:xfrm>
                <a:custGeom>
                  <a:avLst/>
                  <a:gdLst>
                    <a:gd name="T0" fmla="*/ 19 w 54"/>
                    <a:gd name="T1" fmla="*/ 4 h 65"/>
                    <a:gd name="T2" fmla="*/ 23 w 54"/>
                    <a:gd name="T3" fmla="*/ 8 h 65"/>
                    <a:gd name="T4" fmla="*/ 23 w 54"/>
                    <a:gd name="T5" fmla="*/ 16 h 65"/>
                    <a:gd name="T6" fmla="*/ 27 w 54"/>
                    <a:gd name="T7" fmla="*/ 20 h 65"/>
                    <a:gd name="T8" fmla="*/ 35 w 54"/>
                    <a:gd name="T9" fmla="*/ 20 h 65"/>
                    <a:gd name="T10" fmla="*/ 38 w 54"/>
                    <a:gd name="T11" fmla="*/ 24 h 65"/>
                    <a:gd name="T12" fmla="*/ 42 w 54"/>
                    <a:gd name="T13" fmla="*/ 24 h 65"/>
                    <a:gd name="T14" fmla="*/ 42 w 54"/>
                    <a:gd name="T15" fmla="*/ 24 h 65"/>
                    <a:gd name="T16" fmla="*/ 42 w 54"/>
                    <a:gd name="T17" fmla="*/ 24 h 65"/>
                    <a:gd name="T18" fmla="*/ 50 w 54"/>
                    <a:gd name="T19" fmla="*/ 24 h 65"/>
                    <a:gd name="T20" fmla="*/ 54 w 54"/>
                    <a:gd name="T21" fmla="*/ 28 h 65"/>
                    <a:gd name="T22" fmla="*/ 50 w 54"/>
                    <a:gd name="T23" fmla="*/ 36 h 65"/>
                    <a:gd name="T24" fmla="*/ 54 w 54"/>
                    <a:gd name="T25" fmla="*/ 40 h 65"/>
                    <a:gd name="T26" fmla="*/ 54 w 54"/>
                    <a:gd name="T27" fmla="*/ 48 h 65"/>
                    <a:gd name="T28" fmla="*/ 54 w 54"/>
                    <a:gd name="T29" fmla="*/ 57 h 65"/>
                    <a:gd name="T30" fmla="*/ 50 w 54"/>
                    <a:gd name="T31" fmla="*/ 65 h 65"/>
                    <a:gd name="T32" fmla="*/ 46 w 54"/>
                    <a:gd name="T33" fmla="*/ 61 h 65"/>
                    <a:gd name="T34" fmla="*/ 38 w 54"/>
                    <a:gd name="T35" fmla="*/ 61 h 65"/>
                    <a:gd name="T36" fmla="*/ 35 w 54"/>
                    <a:gd name="T37" fmla="*/ 57 h 65"/>
                    <a:gd name="T38" fmla="*/ 31 w 54"/>
                    <a:gd name="T39" fmla="*/ 61 h 65"/>
                    <a:gd name="T40" fmla="*/ 27 w 54"/>
                    <a:gd name="T41" fmla="*/ 52 h 65"/>
                    <a:gd name="T42" fmla="*/ 19 w 54"/>
                    <a:gd name="T43" fmla="*/ 52 h 65"/>
                    <a:gd name="T44" fmla="*/ 15 w 54"/>
                    <a:gd name="T45" fmla="*/ 48 h 65"/>
                    <a:gd name="T46" fmla="*/ 12 w 54"/>
                    <a:gd name="T47" fmla="*/ 44 h 65"/>
                    <a:gd name="T48" fmla="*/ 8 w 54"/>
                    <a:gd name="T49" fmla="*/ 40 h 65"/>
                    <a:gd name="T50" fmla="*/ 8 w 54"/>
                    <a:gd name="T51" fmla="*/ 32 h 65"/>
                    <a:gd name="T52" fmla="*/ 0 w 54"/>
                    <a:gd name="T53" fmla="*/ 32 h 65"/>
                    <a:gd name="T54" fmla="*/ 4 w 54"/>
                    <a:gd name="T55" fmla="*/ 28 h 65"/>
                    <a:gd name="T56" fmla="*/ 8 w 54"/>
                    <a:gd name="T57" fmla="*/ 20 h 65"/>
                    <a:gd name="T58" fmla="*/ 12 w 54"/>
                    <a:gd name="T59" fmla="*/ 16 h 65"/>
                    <a:gd name="T60" fmla="*/ 8 w 54"/>
                    <a:gd name="T61" fmla="*/ 8 h 65"/>
                    <a:gd name="T62" fmla="*/ 15 w 54"/>
                    <a:gd name="T63" fmla="*/ 8 h 65"/>
                    <a:gd name="T64" fmla="*/ 19 w 54"/>
                    <a:gd name="T65" fmla="*/ 4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4" h="65">
                      <a:moveTo>
                        <a:pt x="19" y="0"/>
                      </a:moveTo>
                      <a:lnTo>
                        <a:pt x="19" y="4"/>
                      </a:lnTo>
                      <a:lnTo>
                        <a:pt x="23" y="4"/>
                      </a:lnTo>
                      <a:lnTo>
                        <a:pt x="23" y="8"/>
                      </a:lnTo>
                      <a:lnTo>
                        <a:pt x="23" y="12"/>
                      </a:lnTo>
                      <a:lnTo>
                        <a:pt x="23" y="16"/>
                      </a:lnTo>
                      <a:lnTo>
                        <a:pt x="27" y="16"/>
                      </a:lnTo>
                      <a:lnTo>
                        <a:pt x="27" y="20"/>
                      </a:lnTo>
                      <a:lnTo>
                        <a:pt x="31" y="20"/>
                      </a:lnTo>
                      <a:lnTo>
                        <a:pt x="35" y="20"/>
                      </a:lnTo>
                      <a:lnTo>
                        <a:pt x="38" y="20"/>
                      </a:lnTo>
                      <a:lnTo>
                        <a:pt x="38" y="24"/>
                      </a:lnTo>
                      <a:lnTo>
                        <a:pt x="42" y="20"/>
                      </a:lnTo>
                      <a:lnTo>
                        <a:pt x="42" y="24"/>
                      </a:lnTo>
                      <a:lnTo>
                        <a:pt x="42" y="20"/>
                      </a:lnTo>
                      <a:lnTo>
                        <a:pt x="42" y="24"/>
                      </a:lnTo>
                      <a:lnTo>
                        <a:pt x="42" y="20"/>
                      </a:lnTo>
                      <a:lnTo>
                        <a:pt x="42" y="24"/>
                      </a:lnTo>
                      <a:lnTo>
                        <a:pt x="46" y="24"/>
                      </a:lnTo>
                      <a:lnTo>
                        <a:pt x="50" y="24"/>
                      </a:lnTo>
                      <a:lnTo>
                        <a:pt x="54" y="24"/>
                      </a:lnTo>
                      <a:lnTo>
                        <a:pt x="54" y="28"/>
                      </a:lnTo>
                      <a:lnTo>
                        <a:pt x="54" y="32"/>
                      </a:lnTo>
                      <a:lnTo>
                        <a:pt x="50" y="36"/>
                      </a:lnTo>
                      <a:lnTo>
                        <a:pt x="50" y="40"/>
                      </a:lnTo>
                      <a:lnTo>
                        <a:pt x="54" y="40"/>
                      </a:lnTo>
                      <a:lnTo>
                        <a:pt x="54" y="44"/>
                      </a:lnTo>
                      <a:lnTo>
                        <a:pt x="54" y="48"/>
                      </a:lnTo>
                      <a:lnTo>
                        <a:pt x="54" y="52"/>
                      </a:lnTo>
                      <a:lnTo>
                        <a:pt x="54" y="57"/>
                      </a:lnTo>
                      <a:lnTo>
                        <a:pt x="54" y="61"/>
                      </a:lnTo>
                      <a:lnTo>
                        <a:pt x="50" y="65"/>
                      </a:lnTo>
                      <a:lnTo>
                        <a:pt x="46" y="65"/>
                      </a:lnTo>
                      <a:lnTo>
                        <a:pt x="46" y="61"/>
                      </a:lnTo>
                      <a:lnTo>
                        <a:pt x="42" y="61"/>
                      </a:lnTo>
                      <a:lnTo>
                        <a:pt x="38" y="61"/>
                      </a:lnTo>
                      <a:lnTo>
                        <a:pt x="38" y="57"/>
                      </a:lnTo>
                      <a:lnTo>
                        <a:pt x="35" y="57"/>
                      </a:lnTo>
                      <a:lnTo>
                        <a:pt x="35" y="61"/>
                      </a:lnTo>
                      <a:lnTo>
                        <a:pt x="31" y="61"/>
                      </a:lnTo>
                      <a:lnTo>
                        <a:pt x="27" y="57"/>
                      </a:lnTo>
                      <a:lnTo>
                        <a:pt x="27" y="52"/>
                      </a:lnTo>
                      <a:lnTo>
                        <a:pt x="23" y="52"/>
                      </a:lnTo>
                      <a:lnTo>
                        <a:pt x="19" y="52"/>
                      </a:lnTo>
                      <a:lnTo>
                        <a:pt x="19" y="48"/>
                      </a:lnTo>
                      <a:lnTo>
                        <a:pt x="15" y="48"/>
                      </a:lnTo>
                      <a:lnTo>
                        <a:pt x="15" y="44"/>
                      </a:lnTo>
                      <a:lnTo>
                        <a:pt x="12" y="44"/>
                      </a:lnTo>
                      <a:lnTo>
                        <a:pt x="12" y="40"/>
                      </a:lnTo>
                      <a:lnTo>
                        <a:pt x="8" y="40"/>
                      </a:lnTo>
                      <a:lnTo>
                        <a:pt x="8" y="36"/>
                      </a:lnTo>
                      <a:lnTo>
                        <a:pt x="8" y="32"/>
                      </a:lnTo>
                      <a:lnTo>
                        <a:pt x="4" y="32"/>
                      </a:lnTo>
                      <a:lnTo>
                        <a:pt x="0" y="32"/>
                      </a:lnTo>
                      <a:lnTo>
                        <a:pt x="0" y="28"/>
                      </a:lnTo>
                      <a:lnTo>
                        <a:pt x="4" y="28"/>
                      </a:lnTo>
                      <a:lnTo>
                        <a:pt x="8" y="24"/>
                      </a:lnTo>
                      <a:lnTo>
                        <a:pt x="8" y="20"/>
                      </a:lnTo>
                      <a:lnTo>
                        <a:pt x="12" y="20"/>
                      </a:lnTo>
                      <a:lnTo>
                        <a:pt x="12" y="16"/>
                      </a:lnTo>
                      <a:lnTo>
                        <a:pt x="8" y="12"/>
                      </a:lnTo>
                      <a:lnTo>
                        <a:pt x="8" y="8"/>
                      </a:lnTo>
                      <a:lnTo>
                        <a:pt x="12" y="8"/>
                      </a:lnTo>
                      <a:lnTo>
                        <a:pt x="15" y="8"/>
                      </a:lnTo>
                      <a:lnTo>
                        <a:pt x="15" y="4"/>
                      </a:lnTo>
                      <a:lnTo>
                        <a:pt x="19" y="4"/>
                      </a:lnTo>
                      <a:lnTo>
                        <a:pt x="19" y="0"/>
                      </a:lnTo>
                      <a:close/>
                    </a:path>
                  </a:pathLst>
                </a:custGeom>
                <a:noFill/>
                <a:ln w="3175">
                  <a:solidFill>
                    <a:sysClr val="window" lastClr="FFFFFF">
                      <a:lumMod val="65000"/>
                    </a:sysClr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s-PE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965" name="Freeform 156">
                  <a:extLst>
                    <a:ext uri="{FF2B5EF4-FFF2-40B4-BE49-F238E27FC236}">
                      <a16:creationId xmlns:a16="http://schemas.microsoft.com/office/drawing/2014/main" id="{6528EB5C-ABDA-DE50-33E6-D0AC1BB4A17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21" y="1364"/>
                  <a:ext cx="84" cy="89"/>
                </a:xfrm>
                <a:custGeom>
                  <a:avLst/>
                  <a:gdLst>
                    <a:gd name="T0" fmla="*/ 42 w 84"/>
                    <a:gd name="T1" fmla="*/ 4 h 89"/>
                    <a:gd name="T2" fmla="*/ 46 w 84"/>
                    <a:gd name="T3" fmla="*/ 0 h 89"/>
                    <a:gd name="T4" fmla="*/ 50 w 84"/>
                    <a:gd name="T5" fmla="*/ 4 h 89"/>
                    <a:gd name="T6" fmla="*/ 50 w 84"/>
                    <a:gd name="T7" fmla="*/ 4 h 89"/>
                    <a:gd name="T8" fmla="*/ 50 w 84"/>
                    <a:gd name="T9" fmla="*/ 12 h 89"/>
                    <a:gd name="T10" fmla="*/ 54 w 84"/>
                    <a:gd name="T11" fmla="*/ 8 h 89"/>
                    <a:gd name="T12" fmla="*/ 54 w 84"/>
                    <a:gd name="T13" fmla="*/ 16 h 89"/>
                    <a:gd name="T14" fmla="*/ 50 w 84"/>
                    <a:gd name="T15" fmla="*/ 20 h 89"/>
                    <a:gd name="T16" fmla="*/ 54 w 84"/>
                    <a:gd name="T17" fmla="*/ 16 h 89"/>
                    <a:gd name="T18" fmla="*/ 57 w 84"/>
                    <a:gd name="T19" fmla="*/ 20 h 89"/>
                    <a:gd name="T20" fmla="*/ 65 w 84"/>
                    <a:gd name="T21" fmla="*/ 20 h 89"/>
                    <a:gd name="T22" fmla="*/ 69 w 84"/>
                    <a:gd name="T23" fmla="*/ 24 h 89"/>
                    <a:gd name="T24" fmla="*/ 73 w 84"/>
                    <a:gd name="T25" fmla="*/ 28 h 89"/>
                    <a:gd name="T26" fmla="*/ 80 w 84"/>
                    <a:gd name="T27" fmla="*/ 28 h 89"/>
                    <a:gd name="T28" fmla="*/ 84 w 84"/>
                    <a:gd name="T29" fmla="*/ 32 h 89"/>
                    <a:gd name="T30" fmla="*/ 80 w 84"/>
                    <a:gd name="T31" fmla="*/ 36 h 89"/>
                    <a:gd name="T32" fmla="*/ 77 w 84"/>
                    <a:gd name="T33" fmla="*/ 40 h 89"/>
                    <a:gd name="T34" fmla="*/ 73 w 84"/>
                    <a:gd name="T35" fmla="*/ 44 h 89"/>
                    <a:gd name="T36" fmla="*/ 73 w 84"/>
                    <a:gd name="T37" fmla="*/ 53 h 89"/>
                    <a:gd name="T38" fmla="*/ 69 w 84"/>
                    <a:gd name="T39" fmla="*/ 57 h 89"/>
                    <a:gd name="T40" fmla="*/ 65 w 84"/>
                    <a:gd name="T41" fmla="*/ 61 h 89"/>
                    <a:gd name="T42" fmla="*/ 61 w 84"/>
                    <a:gd name="T43" fmla="*/ 65 h 89"/>
                    <a:gd name="T44" fmla="*/ 57 w 84"/>
                    <a:gd name="T45" fmla="*/ 69 h 89"/>
                    <a:gd name="T46" fmla="*/ 61 w 84"/>
                    <a:gd name="T47" fmla="*/ 73 h 89"/>
                    <a:gd name="T48" fmla="*/ 57 w 84"/>
                    <a:gd name="T49" fmla="*/ 77 h 89"/>
                    <a:gd name="T50" fmla="*/ 54 w 84"/>
                    <a:gd name="T51" fmla="*/ 81 h 89"/>
                    <a:gd name="T52" fmla="*/ 54 w 84"/>
                    <a:gd name="T53" fmla="*/ 89 h 89"/>
                    <a:gd name="T54" fmla="*/ 54 w 84"/>
                    <a:gd name="T55" fmla="*/ 89 h 89"/>
                    <a:gd name="T56" fmla="*/ 46 w 84"/>
                    <a:gd name="T57" fmla="*/ 89 h 89"/>
                    <a:gd name="T58" fmla="*/ 42 w 84"/>
                    <a:gd name="T59" fmla="*/ 85 h 89"/>
                    <a:gd name="T60" fmla="*/ 34 w 84"/>
                    <a:gd name="T61" fmla="*/ 81 h 89"/>
                    <a:gd name="T62" fmla="*/ 38 w 84"/>
                    <a:gd name="T63" fmla="*/ 77 h 89"/>
                    <a:gd name="T64" fmla="*/ 38 w 84"/>
                    <a:gd name="T65" fmla="*/ 69 h 89"/>
                    <a:gd name="T66" fmla="*/ 38 w 84"/>
                    <a:gd name="T67" fmla="*/ 61 h 89"/>
                    <a:gd name="T68" fmla="*/ 42 w 84"/>
                    <a:gd name="T69" fmla="*/ 57 h 89"/>
                    <a:gd name="T70" fmla="*/ 34 w 84"/>
                    <a:gd name="T71" fmla="*/ 57 h 89"/>
                    <a:gd name="T72" fmla="*/ 38 w 84"/>
                    <a:gd name="T73" fmla="*/ 53 h 89"/>
                    <a:gd name="T74" fmla="*/ 34 w 84"/>
                    <a:gd name="T75" fmla="*/ 48 h 89"/>
                    <a:gd name="T76" fmla="*/ 31 w 84"/>
                    <a:gd name="T77" fmla="*/ 53 h 89"/>
                    <a:gd name="T78" fmla="*/ 27 w 84"/>
                    <a:gd name="T79" fmla="*/ 48 h 89"/>
                    <a:gd name="T80" fmla="*/ 19 w 84"/>
                    <a:gd name="T81" fmla="*/ 48 h 89"/>
                    <a:gd name="T82" fmla="*/ 23 w 84"/>
                    <a:gd name="T83" fmla="*/ 44 h 89"/>
                    <a:gd name="T84" fmla="*/ 27 w 84"/>
                    <a:gd name="T85" fmla="*/ 40 h 89"/>
                    <a:gd name="T86" fmla="*/ 23 w 84"/>
                    <a:gd name="T87" fmla="*/ 36 h 89"/>
                    <a:gd name="T88" fmla="*/ 15 w 84"/>
                    <a:gd name="T89" fmla="*/ 36 h 89"/>
                    <a:gd name="T90" fmla="*/ 11 w 84"/>
                    <a:gd name="T91" fmla="*/ 40 h 89"/>
                    <a:gd name="T92" fmla="*/ 4 w 84"/>
                    <a:gd name="T93" fmla="*/ 40 h 89"/>
                    <a:gd name="T94" fmla="*/ 4 w 84"/>
                    <a:gd name="T95" fmla="*/ 40 h 89"/>
                    <a:gd name="T96" fmla="*/ 0 w 84"/>
                    <a:gd name="T97" fmla="*/ 36 h 89"/>
                    <a:gd name="T98" fmla="*/ 4 w 84"/>
                    <a:gd name="T99" fmla="*/ 28 h 89"/>
                    <a:gd name="T100" fmla="*/ 4 w 84"/>
                    <a:gd name="T101" fmla="*/ 20 h 89"/>
                    <a:gd name="T102" fmla="*/ 11 w 84"/>
                    <a:gd name="T103" fmla="*/ 20 h 89"/>
                    <a:gd name="T104" fmla="*/ 19 w 84"/>
                    <a:gd name="T105" fmla="*/ 20 h 89"/>
                    <a:gd name="T106" fmla="*/ 23 w 84"/>
                    <a:gd name="T107" fmla="*/ 16 h 89"/>
                    <a:gd name="T108" fmla="*/ 27 w 84"/>
                    <a:gd name="T109" fmla="*/ 12 h 89"/>
                    <a:gd name="T110" fmla="*/ 34 w 84"/>
                    <a:gd name="T111" fmla="*/ 12 h 89"/>
                    <a:gd name="T112" fmla="*/ 34 w 84"/>
                    <a:gd name="T113" fmla="*/ 4 h 89"/>
                    <a:gd name="T114" fmla="*/ 34 w 84"/>
                    <a:gd name="T115" fmla="*/ 4 h 89"/>
                    <a:gd name="T116" fmla="*/ 38 w 84"/>
                    <a:gd name="T117" fmla="*/ 0 h 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84" h="89">
                      <a:moveTo>
                        <a:pt x="42" y="0"/>
                      </a:moveTo>
                      <a:lnTo>
                        <a:pt x="42" y="4"/>
                      </a:lnTo>
                      <a:lnTo>
                        <a:pt x="46" y="4"/>
                      </a:lnTo>
                      <a:lnTo>
                        <a:pt x="46" y="0"/>
                      </a:lnTo>
                      <a:lnTo>
                        <a:pt x="50" y="0"/>
                      </a:lnTo>
                      <a:lnTo>
                        <a:pt x="50" y="4"/>
                      </a:lnTo>
                      <a:lnTo>
                        <a:pt x="54" y="4"/>
                      </a:lnTo>
                      <a:lnTo>
                        <a:pt x="50" y="4"/>
                      </a:lnTo>
                      <a:lnTo>
                        <a:pt x="50" y="8"/>
                      </a:lnTo>
                      <a:lnTo>
                        <a:pt x="50" y="12"/>
                      </a:lnTo>
                      <a:lnTo>
                        <a:pt x="54" y="12"/>
                      </a:lnTo>
                      <a:lnTo>
                        <a:pt x="54" y="8"/>
                      </a:lnTo>
                      <a:lnTo>
                        <a:pt x="54" y="12"/>
                      </a:lnTo>
                      <a:lnTo>
                        <a:pt x="54" y="16"/>
                      </a:lnTo>
                      <a:lnTo>
                        <a:pt x="54" y="20"/>
                      </a:lnTo>
                      <a:lnTo>
                        <a:pt x="50" y="20"/>
                      </a:lnTo>
                      <a:lnTo>
                        <a:pt x="54" y="20"/>
                      </a:lnTo>
                      <a:lnTo>
                        <a:pt x="54" y="16"/>
                      </a:lnTo>
                      <a:lnTo>
                        <a:pt x="57" y="16"/>
                      </a:lnTo>
                      <a:lnTo>
                        <a:pt x="57" y="20"/>
                      </a:lnTo>
                      <a:lnTo>
                        <a:pt x="61" y="20"/>
                      </a:lnTo>
                      <a:lnTo>
                        <a:pt x="65" y="20"/>
                      </a:lnTo>
                      <a:lnTo>
                        <a:pt x="65" y="24"/>
                      </a:lnTo>
                      <a:lnTo>
                        <a:pt x="69" y="24"/>
                      </a:lnTo>
                      <a:lnTo>
                        <a:pt x="73" y="24"/>
                      </a:lnTo>
                      <a:lnTo>
                        <a:pt x="73" y="28"/>
                      </a:lnTo>
                      <a:lnTo>
                        <a:pt x="77" y="28"/>
                      </a:lnTo>
                      <a:lnTo>
                        <a:pt x="80" y="28"/>
                      </a:lnTo>
                      <a:lnTo>
                        <a:pt x="84" y="28"/>
                      </a:lnTo>
                      <a:lnTo>
                        <a:pt x="84" y="32"/>
                      </a:lnTo>
                      <a:lnTo>
                        <a:pt x="80" y="32"/>
                      </a:lnTo>
                      <a:lnTo>
                        <a:pt x="80" y="36"/>
                      </a:lnTo>
                      <a:lnTo>
                        <a:pt x="77" y="36"/>
                      </a:lnTo>
                      <a:lnTo>
                        <a:pt x="77" y="40"/>
                      </a:lnTo>
                      <a:lnTo>
                        <a:pt x="77" y="44"/>
                      </a:lnTo>
                      <a:lnTo>
                        <a:pt x="73" y="44"/>
                      </a:lnTo>
                      <a:lnTo>
                        <a:pt x="73" y="48"/>
                      </a:lnTo>
                      <a:lnTo>
                        <a:pt x="73" y="53"/>
                      </a:lnTo>
                      <a:lnTo>
                        <a:pt x="69" y="53"/>
                      </a:lnTo>
                      <a:lnTo>
                        <a:pt x="69" y="57"/>
                      </a:lnTo>
                      <a:lnTo>
                        <a:pt x="65" y="57"/>
                      </a:lnTo>
                      <a:lnTo>
                        <a:pt x="65" y="61"/>
                      </a:lnTo>
                      <a:lnTo>
                        <a:pt x="65" y="65"/>
                      </a:lnTo>
                      <a:lnTo>
                        <a:pt x="61" y="65"/>
                      </a:lnTo>
                      <a:lnTo>
                        <a:pt x="57" y="65"/>
                      </a:lnTo>
                      <a:lnTo>
                        <a:pt x="57" y="69"/>
                      </a:lnTo>
                      <a:lnTo>
                        <a:pt x="57" y="73"/>
                      </a:lnTo>
                      <a:lnTo>
                        <a:pt x="61" y="73"/>
                      </a:lnTo>
                      <a:lnTo>
                        <a:pt x="61" y="77"/>
                      </a:lnTo>
                      <a:lnTo>
                        <a:pt x="57" y="77"/>
                      </a:lnTo>
                      <a:lnTo>
                        <a:pt x="57" y="81"/>
                      </a:lnTo>
                      <a:lnTo>
                        <a:pt x="54" y="81"/>
                      </a:lnTo>
                      <a:lnTo>
                        <a:pt x="54" y="85"/>
                      </a:lnTo>
                      <a:lnTo>
                        <a:pt x="54" y="89"/>
                      </a:lnTo>
                      <a:lnTo>
                        <a:pt x="54" y="85"/>
                      </a:lnTo>
                      <a:lnTo>
                        <a:pt x="54" y="89"/>
                      </a:lnTo>
                      <a:lnTo>
                        <a:pt x="50" y="89"/>
                      </a:lnTo>
                      <a:lnTo>
                        <a:pt x="46" y="89"/>
                      </a:lnTo>
                      <a:lnTo>
                        <a:pt x="42" y="89"/>
                      </a:lnTo>
                      <a:lnTo>
                        <a:pt x="42" y="85"/>
                      </a:lnTo>
                      <a:lnTo>
                        <a:pt x="38" y="85"/>
                      </a:lnTo>
                      <a:lnTo>
                        <a:pt x="34" y="81"/>
                      </a:lnTo>
                      <a:lnTo>
                        <a:pt x="38" y="81"/>
                      </a:lnTo>
                      <a:lnTo>
                        <a:pt x="38" y="77"/>
                      </a:lnTo>
                      <a:lnTo>
                        <a:pt x="38" y="73"/>
                      </a:lnTo>
                      <a:lnTo>
                        <a:pt x="38" y="69"/>
                      </a:lnTo>
                      <a:lnTo>
                        <a:pt x="38" y="65"/>
                      </a:lnTo>
                      <a:lnTo>
                        <a:pt x="38" y="61"/>
                      </a:lnTo>
                      <a:lnTo>
                        <a:pt x="42" y="61"/>
                      </a:lnTo>
                      <a:lnTo>
                        <a:pt x="42" y="57"/>
                      </a:lnTo>
                      <a:lnTo>
                        <a:pt x="38" y="57"/>
                      </a:lnTo>
                      <a:lnTo>
                        <a:pt x="34" y="57"/>
                      </a:lnTo>
                      <a:lnTo>
                        <a:pt x="34" y="53"/>
                      </a:lnTo>
                      <a:lnTo>
                        <a:pt x="38" y="53"/>
                      </a:lnTo>
                      <a:lnTo>
                        <a:pt x="34" y="53"/>
                      </a:lnTo>
                      <a:lnTo>
                        <a:pt x="34" y="48"/>
                      </a:lnTo>
                      <a:lnTo>
                        <a:pt x="34" y="53"/>
                      </a:lnTo>
                      <a:lnTo>
                        <a:pt x="31" y="53"/>
                      </a:lnTo>
                      <a:lnTo>
                        <a:pt x="27" y="53"/>
                      </a:lnTo>
                      <a:lnTo>
                        <a:pt x="27" y="48"/>
                      </a:lnTo>
                      <a:lnTo>
                        <a:pt x="23" y="48"/>
                      </a:lnTo>
                      <a:lnTo>
                        <a:pt x="19" y="48"/>
                      </a:lnTo>
                      <a:lnTo>
                        <a:pt x="19" y="44"/>
                      </a:lnTo>
                      <a:lnTo>
                        <a:pt x="23" y="44"/>
                      </a:lnTo>
                      <a:lnTo>
                        <a:pt x="23" y="40"/>
                      </a:lnTo>
                      <a:lnTo>
                        <a:pt x="27" y="40"/>
                      </a:lnTo>
                      <a:lnTo>
                        <a:pt x="23" y="40"/>
                      </a:lnTo>
                      <a:lnTo>
                        <a:pt x="23" y="36"/>
                      </a:lnTo>
                      <a:lnTo>
                        <a:pt x="19" y="36"/>
                      </a:lnTo>
                      <a:lnTo>
                        <a:pt x="15" y="36"/>
                      </a:lnTo>
                      <a:lnTo>
                        <a:pt x="15" y="40"/>
                      </a:lnTo>
                      <a:lnTo>
                        <a:pt x="11" y="40"/>
                      </a:lnTo>
                      <a:lnTo>
                        <a:pt x="8" y="40"/>
                      </a:lnTo>
                      <a:lnTo>
                        <a:pt x="4" y="40"/>
                      </a:lnTo>
                      <a:lnTo>
                        <a:pt x="4" y="44"/>
                      </a:lnTo>
                      <a:lnTo>
                        <a:pt x="4" y="40"/>
                      </a:lnTo>
                      <a:lnTo>
                        <a:pt x="4" y="36"/>
                      </a:lnTo>
                      <a:lnTo>
                        <a:pt x="0" y="36"/>
                      </a:lnTo>
                      <a:lnTo>
                        <a:pt x="0" y="32"/>
                      </a:lnTo>
                      <a:lnTo>
                        <a:pt x="4" y="28"/>
                      </a:lnTo>
                      <a:lnTo>
                        <a:pt x="4" y="24"/>
                      </a:lnTo>
                      <a:lnTo>
                        <a:pt x="4" y="20"/>
                      </a:lnTo>
                      <a:lnTo>
                        <a:pt x="8" y="20"/>
                      </a:lnTo>
                      <a:lnTo>
                        <a:pt x="11" y="20"/>
                      </a:lnTo>
                      <a:lnTo>
                        <a:pt x="15" y="20"/>
                      </a:lnTo>
                      <a:lnTo>
                        <a:pt x="19" y="20"/>
                      </a:lnTo>
                      <a:lnTo>
                        <a:pt x="19" y="16"/>
                      </a:lnTo>
                      <a:lnTo>
                        <a:pt x="23" y="16"/>
                      </a:lnTo>
                      <a:lnTo>
                        <a:pt x="23" y="12"/>
                      </a:lnTo>
                      <a:lnTo>
                        <a:pt x="27" y="12"/>
                      </a:lnTo>
                      <a:lnTo>
                        <a:pt x="31" y="12"/>
                      </a:lnTo>
                      <a:lnTo>
                        <a:pt x="34" y="12"/>
                      </a:lnTo>
                      <a:lnTo>
                        <a:pt x="34" y="8"/>
                      </a:lnTo>
                      <a:lnTo>
                        <a:pt x="34" y="4"/>
                      </a:lnTo>
                      <a:lnTo>
                        <a:pt x="38" y="4"/>
                      </a:lnTo>
                      <a:lnTo>
                        <a:pt x="34" y="4"/>
                      </a:lnTo>
                      <a:lnTo>
                        <a:pt x="38" y="4"/>
                      </a:lnTo>
                      <a:lnTo>
                        <a:pt x="38" y="0"/>
                      </a:lnTo>
                      <a:lnTo>
                        <a:pt x="42" y="0"/>
                      </a:lnTo>
                      <a:close/>
                    </a:path>
                  </a:pathLst>
                </a:custGeom>
                <a:noFill/>
                <a:ln w="3175">
                  <a:solidFill>
                    <a:sysClr val="window" lastClr="FFFFFF">
                      <a:lumMod val="65000"/>
                    </a:sysClr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s-PE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966" name="Freeform 157">
                  <a:extLst>
                    <a:ext uri="{FF2B5EF4-FFF2-40B4-BE49-F238E27FC236}">
                      <a16:creationId xmlns:a16="http://schemas.microsoft.com/office/drawing/2014/main" id="{C1E4306D-A4B3-7100-74DD-51EA5B4C902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70" y="1364"/>
                  <a:ext cx="205" cy="154"/>
                </a:xfrm>
                <a:custGeom>
                  <a:avLst/>
                  <a:gdLst>
                    <a:gd name="T0" fmla="*/ 12 w 207"/>
                    <a:gd name="T1" fmla="*/ 4 h 154"/>
                    <a:gd name="T2" fmla="*/ 23 w 207"/>
                    <a:gd name="T3" fmla="*/ 0 h 154"/>
                    <a:gd name="T4" fmla="*/ 35 w 207"/>
                    <a:gd name="T5" fmla="*/ 4 h 154"/>
                    <a:gd name="T6" fmla="*/ 42 w 207"/>
                    <a:gd name="T7" fmla="*/ 12 h 154"/>
                    <a:gd name="T8" fmla="*/ 54 w 207"/>
                    <a:gd name="T9" fmla="*/ 24 h 154"/>
                    <a:gd name="T10" fmla="*/ 58 w 207"/>
                    <a:gd name="T11" fmla="*/ 36 h 154"/>
                    <a:gd name="T12" fmla="*/ 65 w 207"/>
                    <a:gd name="T13" fmla="*/ 40 h 154"/>
                    <a:gd name="T14" fmla="*/ 77 w 207"/>
                    <a:gd name="T15" fmla="*/ 36 h 154"/>
                    <a:gd name="T16" fmla="*/ 85 w 207"/>
                    <a:gd name="T17" fmla="*/ 44 h 154"/>
                    <a:gd name="T18" fmla="*/ 96 w 207"/>
                    <a:gd name="T19" fmla="*/ 44 h 154"/>
                    <a:gd name="T20" fmla="*/ 108 w 207"/>
                    <a:gd name="T21" fmla="*/ 44 h 154"/>
                    <a:gd name="T22" fmla="*/ 119 w 207"/>
                    <a:gd name="T23" fmla="*/ 48 h 154"/>
                    <a:gd name="T24" fmla="*/ 134 w 207"/>
                    <a:gd name="T25" fmla="*/ 53 h 154"/>
                    <a:gd name="T26" fmla="*/ 138 w 207"/>
                    <a:gd name="T27" fmla="*/ 57 h 154"/>
                    <a:gd name="T28" fmla="*/ 150 w 207"/>
                    <a:gd name="T29" fmla="*/ 61 h 154"/>
                    <a:gd name="T30" fmla="*/ 161 w 207"/>
                    <a:gd name="T31" fmla="*/ 69 h 154"/>
                    <a:gd name="T32" fmla="*/ 173 w 207"/>
                    <a:gd name="T33" fmla="*/ 73 h 154"/>
                    <a:gd name="T34" fmla="*/ 184 w 207"/>
                    <a:gd name="T35" fmla="*/ 85 h 154"/>
                    <a:gd name="T36" fmla="*/ 192 w 207"/>
                    <a:gd name="T37" fmla="*/ 89 h 154"/>
                    <a:gd name="T38" fmla="*/ 200 w 207"/>
                    <a:gd name="T39" fmla="*/ 101 h 154"/>
                    <a:gd name="T40" fmla="*/ 203 w 207"/>
                    <a:gd name="T41" fmla="*/ 113 h 154"/>
                    <a:gd name="T42" fmla="*/ 203 w 207"/>
                    <a:gd name="T43" fmla="*/ 125 h 154"/>
                    <a:gd name="T44" fmla="*/ 196 w 207"/>
                    <a:gd name="T45" fmla="*/ 133 h 154"/>
                    <a:gd name="T46" fmla="*/ 192 w 207"/>
                    <a:gd name="T47" fmla="*/ 138 h 154"/>
                    <a:gd name="T48" fmla="*/ 188 w 207"/>
                    <a:gd name="T49" fmla="*/ 142 h 154"/>
                    <a:gd name="T50" fmla="*/ 184 w 207"/>
                    <a:gd name="T51" fmla="*/ 146 h 154"/>
                    <a:gd name="T52" fmla="*/ 177 w 207"/>
                    <a:gd name="T53" fmla="*/ 154 h 154"/>
                    <a:gd name="T54" fmla="*/ 165 w 207"/>
                    <a:gd name="T55" fmla="*/ 154 h 154"/>
                    <a:gd name="T56" fmla="*/ 154 w 207"/>
                    <a:gd name="T57" fmla="*/ 150 h 154"/>
                    <a:gd name="T58" fmla="*/ 146 w 207"/>
                    <a:gd name="T59" fmla="*/ 142 h 154"/>
                    <a:gd name="T60" fmla="*/ 150 w 207"/>
                    <a:gd name="T61" fmla="*/ 138 h 154"/>
                    <a:gd name="T62" fmla="*/ 154 w 207"/>
                    <a:gd name="T63" fmla="*/ 133 h 154"/>
                    <a:gd name="T64" fmla="*/ 154 w 207"/>
                    <a:gd name="T65" fmla="*/ 125 h 154"/>
                    <a:gd name="T66" fmla="*/ 150 w 207"/>
                    <a:gd name="T67" fmla="*/ 121 h 154"/>
                    <a:gd name="T68" fmla="*/ 142 w 207"/>
                    <a:gd name="T69" fmla="*/ 121 h 154"/>
                    <a:gd name="T70" fmla="*/ 138 w 207"/>
                    <a:gd name="T71" fmla="*/ 117 h 154"/>
                    <a:gd name="T72" fmla="*/ 131 w 207"/>
                    <a:gd name="T73" fmla="*/ 117 h 154"/>
                    <a:gd name="T74" fmla="*/ 123 w 207"/>
                    <a:gd name="T75" fmla="*/ 117 h 154"/>
                    <a:gd name="T76" fmla="*/ 119 w 207"/>
                    <a:gd name="T77" fmla="*/ 121 h 154"/>
                    <a:gd name="T78" fmla="*/ 115 w 207"/>
                    <a:gd name="T79" fmla="*/ 121 h 154"/>
                    <a:gd name="T80" fmla="*/ 111 w 207"/>
                    <a:gd name="T81" fmla="*/ 117 h 154"/>
                    <a:gd name="T82" fmla="*/ 104 w 207"/>
                    <a:gd name="T83" fmla="*/ 109 h 154"/>
                    <a:gd name="T84" fmla="*/ 108 w 207"/>
                    <a:gd name="T85" fmla="*/ 105 h 154"/>
                    <a:gd name="T86" fmla="*/ 104 w 207"/>
                    <a:gd name="T87" fmla="*/ 101 h 154"/>
                    <a:gd name="T88" fmla="*/ 100 w 207"/>
                    <a:gd name="T89" fmla="*/ 89 h 154"/>
                    <a:gd name="T90" fmla="*/ 100 w 207"/>
                    <a:gd name="T91" fmla="*/ 81 h 154"/>
                    <a:gd name="T92" fmla="*/ 96 w 207"/>
                    <a:gd name="T93" fmla="*/ 85 h 154"/>
                    <a:gd name="T94" fmla="*/ 92 w 207"/>
                    <a:gd name="T95" fmla="*/ 81 h 154"/>
                    <a:gd name="T96" fmla="*/ 85 w 207"/>
                    <a:gd name="T97" fmla="*/ 73 h 154"/>
                    <a:gd name="T98" fmla="*/ 81 w 207"/>
                    <a:gd name="T99" fmla="*/ 73 h 154"/>
                    <a:gd name="T100" fmla="*/ 73 w 207"/>
                    <a:gd name="T101" fmla="*/ 69 h 154"/>
                    <a:gd name="T102" fmla="*/ 62 w 207"/>
                    <a:gd name="T103" fmla="*/ 65 h 154"/>
                    <a:gd name="T104" fmla="*/ 54 w 207"/>
                    <a:gd name="T105" fmla="*/ 65 h 154"/>
                    <a:gd name="T106" fmla="*/ 46 w 207"/>
                    <a:gd name="T107" fmla="*/ 65 h 154"/>
                    <a:gd name="T108" fmla="*/ 42 w 207"/>
                    <a:gd name="T109" fmla="*/ 69 h 154"/>
                    <a:gd name="T110" fmla="*/ 35 w 207"/>
                    <a:gd name="T111" fmla="*/ 69 h 154"/>
                    <a:gd name="T112" fmla="*/ 27 w 207"/>
                    <a:gd name="T113" fmla="*/ 61 h 154"/>
                    <a:gd name="T114" fmla="*/ 23 w 207"/>
                    <a:gd name="T115" fmla="*/ 48 h 154"/>
                    <a:gd name="T116" fmla="*/ 19 w 207"/>
                    <a:gd name="T117" fmla="*/ 36 h 154"/>
                    <a:gd name="T118" fmla="*/ 23 w 207"/>
                    <a:gd name="T119" fmla="*/ 32 h 154"/>
                    <a:gd name="T120" fmla="*/ 16 w 207"/>
                    <a:gd name="T121" fmla="*/ 20 h 154"/>
                    <a:gd name="T122" fmla="*/ 8 w 207"/>
                    <a:gd name="T123" fmla="*/ 12 h 154"/>
                    <a:gd name="T124" fmla="*/ 0 w 207"/>
                    <a:gd name="T125" fmla="*/ 4 h 1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207" h="154">
                      <a:moveTo>
                        <a:pt x="0" y="4"/>
                      </a:moveTo>
                      <a:lnTo>
                        <a:pt x="4" y="4"/>
                      </a:lnTo>
                      <a:lnTo>
                        <a:pt x="8" y="4"/>
                      </a:lnTo>
                      <a:lnTo>
                        <a:pt x="12" y="4"/>
                      </a:lnTo>
                      <a:lnTo>
                        <a:pt x="16" y="4"/>
                      </a:lnTo>
                      <a:lnTo>
                        <a:pt x="19" y="4"/>
                      </a:lnTo>
                      <a:lnTo>
                        <a:pt x="23" y="4"/>
                      </a:lnTo>
                      <a:lnTo>
                        <a:pt x="23" y="0"/>
                      </a:lnTo>
                      <a:lnTo>
                        <a:pt x="27" y="0"/>
                      </a:lnTo>
                      <a:lnTo>
                        <a:pt x="31" y="0"/>
                      </a:lnTo>
                      <a:lnTo>
                        <a:pt x="35" y="0"/>
                      </a:lnTo>
                      <a:lnTo>
                        <a:pt x="35" y="4"/>
                      </a:lnTo>
                      <a:lnTo>
                        <a:pt x="39" y="4"/>
                      </a:lnTo>
                      <a:lnTo>
                        <a:pt x="39" y="8"/>
                      </a:lnTo>
                      <a:lnTo>
                        <a:pt x="42" y="8"/>
                      </a:lnTo>
                      <a:lnTo>
                        <a:pt x="42" y="12"/>
                      </a:lnTo>
                      <a:lnTo>
                        <a:pt x="46" y="12"/>
                      </a:lnTo>
                      <a:lnTo>
                        <a:pt x="50" y="16"/>
                      </a:lnTo>
                      <a:lnTo>
                        <a:pt x="54" y="20"/>
                      </a:lnTo>
                      <a:lnTo>
                        <a:pt x="54" y="24"/>
                      </a:lnTo>
                      <a:lnTo>
                        <a:pt x="54" y="28"/>
                      </a:lnTo>
                      <a:lnTo>
                        <a:pt x="54" y="32"/>
                      </a:lnTo>
                      <a:lnTo>
                        <a:pt x="54" y="36"/>
                      </a:lnTo>
                      <a:lnTo>
                        <a:pt x="58" y="36"/>
                      </a:lnTo>
                      <a:lnTo>
                        <a:pt x="58" y="32"/>
                      </a:lnTo>
                      <a:lnTo>
                        <a:pt x="62" y="32"/>
                      </a:lnTo>
                      <a:lnTo>
                        <a:pt x="62" y="36"/>
                      </a:lnTo>
                      <a:lnTo>
                        <a:pt x="65" y="40"/>
                      </a:lnTo>
                      <a:lnTo>
                        <a:pt x="69" y="40"/>
                      </a:lnTo>
                      <a:lnTo>
                        <a:pt x="73" y="40"/>
                      </a:lnTo>
                      <a:lnTo>
                        <a:pt x="73" y="36"/>
                      </a:lnTo>
                      <a:lnTo>
                        <a:pt x="77" y="36"/>
                      </a:lnTo>
                      <a:lnTo>
                        <a:pt x="77" y="40"/>
                      </a:lnTo>
                      <a:lnTo>
                        <a:pt x="81" y="40"/>
                      </a:lnTo>
                      <a:lnTo>
                        <a:pt x="81" y="44"/>
                      </a:lnTo>
                      <a:lnTo>
                        <a:pt x="85" y="44"/>
                      </a:lnTo>
                      <a:lnTo>
                        <a:pt x="88" y="44"/>
                      </a:lnTo>
                      <a:lnTo>
                        <a:pt x="88" y="40"/>
                      </a:lnTo>
                      <a:lnTo>
                        <a:pt x="92" y="44"/>
                      </a:lnTo>
                      <a:lnTo>
                        <a:pt x="96" y="44"/>
                      </a:lnTo>
                      <a:lnTo>
                        <a:pt x="96" y="40"/>
                      </a:lnTo>
                      <a:lnTo>
                        <a:pt x="100" y="40"/>
                      </a:lnTo>
                      <a:lnTo>
                        <a:pt x="104" y="40"/>
                      </a:lnTo>
                      <a:lnTo>
                        <a:pt x="108" y="44"/>
                      </a:lnTo>
                      <a:lnTo>
                        <a:pt x="111" y="48"/>
                      </a:lnTo>
                      <a:lnTo>
                        <a:pt x="115" y="53"/>
                      </a:lnTo>
                      <a:lnTo>
                        <a:pt x="119" y="53"/>
                      </a:lnTo>
                      <a:lnTo>
                        <a:pt x="119" y="48"/>
                      </a:lnTo>
                      <a:lnTo>
                        <a:pt x="123" y="48"/>
                      </a:lnTo>
                      <a:lnTo>
                        <a:pt x="127" y="48"/>
                      </a:lnTo>
                      <a:lnTo>
                        <a:pt x="131" y="53"/>
                      </a:lnTo>
                      <a:lnTo>
                        <a:pt x="134" y="53"/>
                      </a:lnTo>
                      <a:lnTo>
                        <a:pt x="134" y="57"/>
                      </a:lnTo>
                      <a:lnTo>
                        <a:pt x="138" y="57"/>
                      </a:lnTo>
                      <a:lnTo>
                        <a:pt x="138" y="53"/>
                      </a:lnTo>
                      <a:lnTo>
                        <a:pt x="138" y="57"/>
                      </a:lnTo>
                      <a:lnTo>
                        <a:pt x="142" y="57"/>
                      </a:lnTo>
                      <a:lnTo>
                        <a:pt x="146" y="57"/>
                      </a:lnTo>
                      <a:lnTo>
                        <a:pt x="150" y="57"/>
                      </a:lnTo>
                      <a:lnTo>
                        <a:pt x="150" y="61"/>
                      </a:lnTo>
                      <a:lnTo>
                        <a:pt x="154" y="61"/>
                      </a:lnTo>
                      <a:lnTo>
                        <a:pt x="154" y="65"/>
                      </a:lnTo>
                      <a:lnTo>
                        <a:pt x="157" y="65"/>
                      </a:lnTo>
                      <a:lnTo>
                        <a:pt x="161" y="69"/>
                      </a:lnTo>
                      <a:lnTo>
                        <a:pt x="161" y="73"/>
                      </a:lnTo>
                      <a:lnTo>
                        <a:pt x="165" y="73"/>
                      </a:lnTo>
                      <a:lnTo>
                        <a:pt x="169" y="73"/>
                      </a:lnTo>
                      <a:lnTo>
                        <a:pt x="173" y="73"/>
                      </a:lnTo>
                      <a:lnTo>
                        <a:pt x="177" y="77"/>
                      </a:lnTo>
                      <a:lnTo>
                        <a:pt x="177" y="81"/>
                      </a:lnTo>
                      <a:lnTo>
                        <a:pt x="180" y="85"/>
                      </a:lnTo>
                      <a:lnTo>
                        <a:pt x="184" y="85"/>
                      </a:lnTo>
                      <a:lnTo>
                        <a:pt x="188" y="85"/>
                      </a:lnTo>
                      <a:lnTo>
                        <a:pt x="188" y="81"/>
                      </a:lnTo>
                      <a:lnTo>
                        <a:pt x="192" y="85"/>
                      </a:lnTo>
                      <a:lnTo>
                        <a:pt x="192" y="89"/>
                      </a:lnTo>
                      <a:lnTo>
                        <a:pt x="196" y="89"/>
                      </a:lnTo>
                      <a:lnTo>
                        <a:pt x="196" y="93"/>
                      </a:lnTo>
                      <a:lnTo>
                        <a:pt x="200" y="97"/>
                      </a:lnTo>
                      <a:lnTo>
                        <a:pt x="200" y="101"/>
                      </a:lnTo>
                      <a:lnTo>
                        <a:pt x="203" y="101"/>
                      </a:lnTo>
                      <a:lnTo>
                        <a:pt x="203" y="105"/>
                      </a:lnTo>
                      <a:lnTo>
                        <a:pt x="203" y="109"/>
                      </a:lnTo>
                      <a:lnTo>
                        <a:pt x="203" y="113"/>
                      </a:lnTo>
                      <a:lnTo>
                        <a:pt x="203" y="117"/>
                      </a:lnTo>
                      <a:lnTo>
                        <a:pt x="207" y="117"/>
                      </a:lnTo>
                      <a:lnTo>
                        <a:pt x="207" y="121"/>
                      </a:lnTo>
                      <a:lnTo>
                        <a:pt x="203" y="125"/>
                      </a:lnTo>
                      <a:lnTo>
                        <a:pt x="203" y="129"/>
                      </a:lnTo>
                      <a:lnTo>
                        <a:pt x="200" y="129"/>
                      </a:lnTo>
                      <a:lnTo>
                        <a:pt x="200" y="133"/>
                      </a:lnTo>
                      <a:lnTo>
                        <a:pt x="196" y="133"/>
                      </a:lnTo>
                      <a:lnTo>
                        <a:pt x="196" y="138"/>
                      </a:lnTo>
                      <a:lnTo>
                        <a:pt x="192" y="138"/>
                      </a:lnTo>
                      <a:lnTo>
                        <a:pt x="192" y="142"/>
                      </a:lnTo>
                      <a:lnTo>
                        <a:pt x="192" y="138"/>
                      </a:lnTo>
                      <a:lnTo>
                        <a:pt x="192" y="142"/>
                      </a:lnTo>
                      <a:lnTo>
                        <a:pt x="192" y="138"/>
                      </a:lnTo>
                      <a:lnTo>
                        <a:pt x="188" y="138"/>
                      </a:lnTo>
                      <a:lnTo>
                        <a:pt x="188" y="142"/>
                      </a:lnTo>
                      <a:lnTo>
                        <a:pt x="188" y="138"/>
                      </a:lnTo>
                      <a:lnTo>
                        <a:pt x="188" y="142"/>
                      </a:lnTo>
                      <a:lnTo>
                        <a:pt x="184" y="142"/>
                      </a:lnTo>
                      <a:lnTo>
                        <a:pt x="184" y="146"/>
                      </a:lnTo>
                      <a:lnTo>
                        <a:pt x="184" y="150"/>
                      </a:lnTo>
                      <a:lnTo>
                        <a:pt x="180" y="150"/>
                      </a:lnTo>
                      <a:lnTo>
                        <a:pt x="180" y="154"/>
                      </a:lnTo>
                      <a:lnTo>
                        <a:pt x="177" y="154"/>
                      </a:lnTo>
                      <a:lnTo>
                        <a:pt x="173" y="154"/>
                      </a:lnTo>
                      <a:lnTo>
                        <a:pt x="169" y="154"/>
                      </a:lnTo>
                      <a:lnTo>
                        <a:pt x="169" y="150"/>
                      </a:lnTo>
                      <a:lnTo>
                        <a:pt x="165" y="154"/>
                      </a:lnTo>
                      <a:lnTo>
                        <a:pt x="161" y="154"/>
                      </a:lnTo>
                      <a:lnTo>
                        <a:pt x="157" y="154"/>
                      </a:lnTo>
                      <a:lnTo>
                        <a:pt x="157" y="150"/>
                      </a:lnTo>
                      <a:lnTo>
                        <a:pt x="154" y="150"/>
                      </a:lnTo>
                      <a:lnTo>
                        <a:pt x="150" y="150"/>
                      </a:lnTo>
                      <a:lnTo>
                        <a:pt x="150" y="146"/>
                      </a:lnTo>
                      <a:lnTo>
                        <a:pt x="146" y="146"/>
                      </a:lnTo>
                      <a:lnTo>
                        <a:pt x="146" y="142"/>
                      </a:lnTo>
                      <a:lnTo>
                        <a:pt x="146" y="146"/>
                      </a:lnTo>
                      <a:lnTo>
                        <a:pt x="146" y="142"/>
                      </a:lnTo>
                      <a:lnTo>
                        <a:pt x="150" y="142"/>
                      </a:lnTo>
                      <a:lnTo>
                        <a:pt x="150" y="138"/>
                      </a:lnTo>
                      <a:lnTo>
                        <a:pt x="154" y="138"/>
                      </a:lnTo>
                      <a:lnTo>
                        <a:pt x="150" y="138"/>
                      </a:lnTo>
                      <a:lnTo>
                        <a:pt x="150" y="133"/>
                      </a:lnTo>
                      <a:lnTo>
                        <a:pt x="154" y="133"/>
                      </a:lnTo>
                      <a:lnTo>
                        <a:pt x="154" y="129"/>
                      </a:lnTo>
                      <a:lnTo>
                        <a:pt x="154" y="125"/>
                      </a:lnTo>
                      <a:lnTo>
                        <a:pt x="157" y="125"/>
                      </a:lnTo>
                      <a:lnTo>
                        <a:pt x="154" y="125"/>
                      </a:lnTo>
                      <a:lnTo>
                        <a:pt x="154" y="121"/>
                      </a:lnTo>
                      <a:lnTo>
                        <a:pt x="150" y="121"/>
                      </a:lnTo>
                      <a:lnTo>
                        <a:pt x="146" y="121"/>
                      </a:lnTo>
                      <a:lnTo>
                        <a:pt x="150" y="121"/>
                      </a:lnTo>
                      <a:lnTo>
                        <a:pt x="146" y="121"/>
                      </a:lnTo>
                      <a:lnTo>
                        <a:pt x="146" y="117"/>
                      </a:lnTo>
                      <a:lnTo>
                        <a:pt x="146" y="121"/>
                      </a:lnTo>
                      <a:lnTo>
                        <a:pt x="142" y="121"/>
                      </a:lnTo>
                      <a:lnTo>
                        <a:pt x="142" y="117"/>
                      </a:lnTo>
                      <a:lnTo>
                        <a:pt x="138" y="117"/>
                      </a:lnTo>
                      <a:lnTo>
                        <a:pt x="142" y="117"/>
                      </a:lnTo>
                      <a:lnTo>
                        <a:pt x="138" y="117"/>
                      </a:lnTo>
                      <a:lnTo>
                        <a:pt x="138" y="121"/>
                      </a:lnTo>
                      <a:lnTo>
                        <a:pt x="138" y="117"/>
                      </a:lnTo>
                      <a:lnTo>
                        <a:pt x="134" y="117"/>
                      </a:lnTo>
                      <a:lnTo>
                        <a:pt x="131" y="117"/>
                      </a:lnTo>
                      <a:lnTo>
                        <a:pt x="127" y="117"/>
                      </a:lnTo>
                      <a:lnTo>
                        <a:pt x="127" y="121"/>
                      </a:lnTo>
                      <a:lnTo>
                        <a:pt x="127" y="117"/>
                      </a:lnTo>
                      <a:lnTo>
                        <a:pt x="123" y="117"/>
                      </a:lnTo>
                      <a:lnTo>
                        <a:pt x="123" y="121"/>
                      </a:lnTo>
                      <a:lnTo>
                        <a:pt x="123" y="117"/>
                      </a:lnTo>
                      <a:lnTo>
                        <a:pt x="123" y="121"/>
                      </a:lnTo>
                      <a:lnTo>
                        <a:pt x="119" y="121"/>
                      </a:lnTo>
                      <a:lnTo>
                        <a:pt x="115" y="121"/>
                      </a:lnTo>
                      <a:lnTo>
                        <a:pt x="119" y="117"/>
                      </a:lnTo>
                      <a:lnTo>
                        <a:pt x="115" y="117"/>
                      </a:lnTo>
                      <a:lnTo>
                        <a:pt x="115" y="121"/>
                      </a:lnTo>
                      <a:lnTo>
                        <a:pt x="115" y="117"/>
                      </a:lnTo>
                      <a:lnTo>
                        <a:pt x="115" y="121"/>
                      </a:lnTo>
                      <a:lnTo>
                        <a:pt x="115" y="117"/>
                      </a:lnTo>
                      <a:lnTo>
                        <a:pt x="111" y="117"/>
                      </a:lnTo>
                      <a:lnTo>
                        <a:pt x="111" y="113"/>
                      </a:lnTo>
                      <a:lnTo>
                        <a:pt x="111" y="109"/>
                      </a:lnTo>
                      <a:lnTo>
                        <a:pt x="108" y="109"/>
                      </a:lnTo>
                      <a:lnTo>
                        <a:pt x="104" y="109"/>
                      </a:lnTo>
                      <a:lnTo>
                        <a:pt x="104" y="105"/>
                      </a:lnTo>
                      <a:lnTo>
                        <a:pt x="108" y="105"/>
                      </a:lnTo>
                      <a:lnTo>
                        <a:pt x="104" y="105"/>
                      </a:lnTo>
                      <a:lnTo>
                        <a:pt x="108" y="105"/>
                      </a:lnTo>
                      <a:lnTo>
                        <a:pt x="108" y="101"/>
                      </a:lnTo>
                      <a:lnTo>
                        <a:pt x="104" y="101"/>
                      </a:lnTo>
                      <a:lnTo>
                        <a:pt x="108" y="101"/>
                      </a:lnTo>
                      <a:lnTo>
                        <a:pt x="104" y="101"/>
                      </a:lnTo>
                      <a:lnTo>
                        <a:pt x="104" y="97"/>
                      </a:lnTo>
                      <a:lnTo>
                        <a:pt x="104" y="93"/>
                      </a:lnTo>
                      <a:lnTo>
                        <a:pt x="104" y="89"/>
                      </a:lnTo>
                      <a:lnTo>
                        <a:pt x="100" y="89"/>
                      </a:lnTo>
                      <a:lnTo>
                        <a:pt x="100" y="85"/>
                      </a:lnTo>
                      <a:lnTo>
                        <a:pt x="96" y="85"/>
                      </a:lnTo>
                      <a:lnTo>
                        <a:pt x="100" y="85"/>
                      </a:lnTo>
                      <a:lnTo>
                        <a:pt x="100" y="81"/>
                      </a:lnTo>
                      <a:lnTo>
                        <a:pt x="96" y="81"/>
                      </a:lnTo>
                      <a:lnTo>
                        <a:pt x="96" y="85"/>
                      </a:lnTo>
                      <a:lnTo>
                        <a:pt x="96" y="81"/>
                      </a:lnTo>
                      <a:lnTo>
                        <a:pt x="96" y="85"/>
                      </a:lnTo>
                      <a:lnTo>
                        <a:pt x="96" y="81"/>
                      </a:lnTo>
                      <a:lnTo>
                        <a:pt x="92" y="81"/>
                      </a:lnTo>
                      <a:lnTo>
                        <a:pt x="96" y="81"/>
                      </a:lnTo>
                      <a:lnTo>
                        <a:pt x="92" y="81"/>
                      </a:lnTo>
                      <a:lnTo>
                        <a:pt x="88" y="81"/>
                      </a:lnTo>
                      <a:lnTo>
                        <a:pt x="85" y="81"/>
                      </a:lnTo>
                      <a:lnTo>
                        <a:pt x="85" y="77"/>
                      </a:lnTo>
                      <a:lnTo>
                        <a:pt x="85" y="73"/>
                      </a:lnTo>
                      <a:lnTo>
                        <a:pt x="81" y="77"/>
                      </a:lnTo>
                      <a:lnTo>
                        <a:pt x="81" y="73"/>
                      </a:lnTo>
                      <a:lnTo>
                        <a:pt x="77" y="73"/>
                      </a:lnTo>
                      <a:lnTo>
                        <a:pt x="81" y="73"/>
                      </a:lnTo>
                      <a:lnTo>
                        <a:pt x="77" y="69"/>
                      </a:lnTo>
                      <a:lnTo>
                        <a:pt x="77" y="73"/>
                      </a:lnTo>
                      <a:lnTo>
                        <a:pt x="77" y="69"/>
                      </a:lnTo>
                      <a:lnTo>
                        <a:pt x="73" y="69"/>
                      </a:lnTo>
                      <a:lnTo>
                        <a:pt x="73" y="65"/>
                      </a:lnTo>
                      <a:lnTo>
                        <a:pt x="69" y="65"/>
                      </a:lnTo>
                      <a:lnTo>
                        <a:pt x="65" y="65"/>
                      </a:lnTo>
                      <a:lnTo>
                        <a:pt x="62" y="65"/>
                      </a:lnTo>
                      <a:lnTo>
                        <a:pt x="58" y="65"/>
                      </a:lnTo>
                      <a:lnTo>
                        <a:pt x="58" y="61"/>
                      </a:lnTo>
                      <a:lnTo>
                        <a:pt x="58" y="65"/>
                      </a:lnTo>
                      <a:lnTo>
                        <a:pt x="54" y="65"/>
                      </a:lnTo>
                      <a:lnTo>
                        <a:pt x="54" y="61"/>
                      </a:lnTo>
                      <a:lnTo>
                        <a:pt x="50" y="61"/>
                      </a:lnTo>
                      <a:lnTo>
                        <a:pt x="50" y="65"/>
                      </a:lnTo>
                      <a:lnTo>
                        <a:pt x="46" y="65"/>
                      </a:lnTo>
                      <a:lnTo>
                        <a:pt x="46" y="69"/>
                      </a:lnTo>
                      <a:lnTo>
                        <a:pt x="46" y="65"/>
                      </a:lnTo>
                      <a:lnTo>
                        <a:pt x="46" y="69"/>
                      </a:lnTo>
                      <a:lnTo>
                        <a:pt x="42" y="69"/>
                      </a:lnTo>
                      <a:lnTo>
                        <a:pt x="39" y="69"/>
                      </a:lnTo>
                      <a:lnTo>
                        <a:pt x="39" y="73"/>
                      </a:lnTo>
                      <a:lnTo>
                        <a:pt x="39" y="69"/>
                      </a:lnTo>
                      <a:lnTo>
                        <a:pt x="35" y="69"/>
                      </a:lnTo>
                      <a:lnTo>
                        <a:pt x="35" y="65"/>
                      </a:lnTo>
                      <a:lnTo>
                        <a:pt x="31" y="65"/>
                      </a:lnTo>
                      <a:lnTo>
                        <a:pt x="31" y="61"/>
                      </a:lnTo>
                      <a:lnTo>
                        <a:pt x="27" y="61"/>
                      </a:lnTo>
                      <a:lnTo>
                        <a:pt x="27" y="57"/>
                      </a:lnTo>
                      <a:lnTo>
                        <a:pt x="27" y="53"/>
                      </a:lnTo>
                      <a:lnTo>
                        <a:pt x="27" y="48"/>
                      </a:lnTo>
                      <a:lnTo>
                        <a:pt x="23" y="48"/>
                      </a:lnTo>
                      <a:lnTo>
                        <a:pt x="23" y="44"/>
                      </a:lnTo>
                      <a:lnTo>
                        <a:pt x="19" y="44"/>
                      </a:lnTo>
                      <a:lnTo>
                        <a:pt x="19" y="40"/>
                      </a:lnTo>
                      <a:lnTo>
                        <a:pt x="19" y="36"/>
                      </a:lnTo>
                      <a:lnTo>
                        <a:pt x="23" y="36"/>
                      </a:lnTo>
                      <a:lnTo>
                        <a:pt x="19" y="36"/>
                      </a:lnTo>
                      <a:lnTo>
                        <a:pt x="19" y="32"/>
                      </a:lnTo>
                      <a:lnTo>
                        <a:pt x="23" y="32"/>
                      </a:lnTo>
                      <a:lnTo>
                        <a:pt x="23" y="28"/>
                      </a:lnTo>
                      <a:lnTo>
                        <a:pt x="19" y="28"/>
                      </a:lnTo>
                      <a:lnTo>
                        <a:pt x="19" y="24"/>
                      </a:lnTo>
                      <a:lnTo>
                        <a:pt x="16" y="20"/>
                      </a:lnTo>
                      <a:lnTo>
                        <a:pt x="16" y="16"/>
                      </a:lnTo>
                      <a:lnTo>
                        <a:pt x="12" y="16"/>
                      </a:lnTo>
                      <a:lnTo>
                        <a:pt x="12" y="12"/>
                      </a:lnTo>
                      <a:lnTo>
                        <a:pt x="8" y="12"/>
                      </a:lnTo>
                      <a:lnTo>
                        <a:pt x="8" y="8"/>
                      </a:lnTo>
                      <a:lnTo>
                        <a:pt x="4" y="8"/>
                      </a:lnTo>
                      <a:lnTo>
                        <a:pt x="4" y="4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noFill/>
                <a:ln w="3175">
                  <a:solidFill>
                    <a:sysClr val="window" lastClr="FFFFFF">
                      <a:lumMod val="65000"/>
                    </a:sysClr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s-PE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967" name="Freeform 158">
                  <a:extLst>
                    <a:ext uri="{FF2B5EF4-FFF2-40B4-BE49-F238E27FC236}">
                      <a16:creationId xmlns:a16="http://schemas.microsoft.com/office/drawing/2014/main" id="{E323DA55-6947-DF83-FD57-3129214E939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66" y="1367"/>
                  <a:ext cx="73" cy="133"/>
                </a:xfrm>
                <a:custGeom>
                  <a:avLst/>
                  <a:gdLst>
                    <a:gd name="T0" fmla="*/ 8 w 73"/>
                    <a:gd name="T1" fmla="*/ 0 h 134"/>
                    <a:gd name="T2" fmla="*/ 12 w 73"/>
                    <a:gd name="T3" fmla="*/ 4 h 134"/>
                    <a:gd name="T4" fmla="*/ 16 w 73"/>
                    <a:gd name="T5" fmla="*/ 8 h 134"/>
                    <a:gd name="T6" fmla="*/ 20 w 73"/>
                    <a:gd name="T7" fmla="*/ 12 h 134"/>
                    <a:gd name="T8" fmla="*/ 23 w 73"/>
                    <a:gd name="T9" fmla="*/ 20 h 134"/>
                    <a:gd name="T10" fmla="*/ 27 w 73"/>
                    <a:gd name="T11" fmla="*/ 24 h 134"/>
                    <a:gd name="T12" fmla="*/ 23 w 73"/>
                    <a:gd name="T13" fmla="*/ 28 h 134"/>
                    <a:gd name="T14" fmla="*/ 27 w 73"/>
                    <a:gd name="T15" fmla="*/ 32 h 134"/>
                    <a:gd name="T16" fmla="*/ 23 w 73"/>
                    <a:gd name="T17" fmla="*/ 36 h 134"/>
                    <a:gd name="T18" fmla="*/ 27 w 73"/>
                    <a:gd name="T19" fmla="*/ 40 h 134"/>
                    <a:gd name="T20" fmla="*/ 31 w 73"/>
                    <a:gd name="T21" fmla="*/ 44 h 134"/>
                    <a:gd name="T22" fmla="*/ 31 w 73"/>
                    <a:gd name="T23" fmla="*/ 53 h 134"/>
                    <a:gd name="T24" fmla="*/ 35 w 73"/>
                    <a:gd name="T25" fmla="*/ 57 h 134"/>
                    <a:gd name="T26" fmla="*/ 39 w 73"/>
                    <a:gd name="T27" fmla="*/ 61 h 134"/>
                    <a:gd name="T28" fmla="*/ 43 w 73"/>
                    <a:gd name="T29" fmla="*/ 65 h 134"/>
                    <a:gd name="T30" fmla="*/ 43 w 73"/>
                    <a:gd name="T31" fmla="*/ 65 h 134"/>
                    <a:gd name="T32" fmla="*/ 50 w 73"/>
                    <a:gd name="T33" fmla="*/ 65 h 134"/>
                    <a:gd name="T34" fmla="*/ 50 w 73"/>
                    <a:gd name="T35" fmla="*/ 65 h 134"/>
                    <a:gd name="T36" fmla="*/ 54 w 73"/>
                    <a:gd name="T37" fmla="*/ 61 h 134"/>
                    <a:gd name="T38" fmla="*/ 58 w 73"/>
                    <a:gd name="T39" fmla="*/ 57 h 134"/>
                    <a:gd name="T40" fmla="*/ 62 w 73"/>
                    <a:gd name="T41" fmla="*/ 61 h 134"/>
                    <a:gd name="T42" fmla="*/ 62 w 73"/>
                    <a:gd name="T43" fmla="*/ 69 h 134"/>
                    <a:gd name="T44" fmla="*/ 73 w 73"/>
                    <a:gd name="T45" fmla="*/ 77 h 134"/>
                    <a:gd name="T46" fmla="*/ 69 w 73"/>
                    <a:gd name="T47" fmla="*/ 81 h 134"/>
                    <a:gd name="T48" fmla="*/ 69 w 73"/>
                    <a:gd name="T49" fmla="*/ 81 h 134"/>
                    <a:gd name="T50" fmla="*/ 69 w 73"/>
                    <a:gd name="T51" fmla="*/ 85 h 134"/>
                    <a:gd name="T52" fmla="*/ 66 w 73"/>
                    <a:gd name="T53" fmla="*/ 89 h 134"/>
                    <a:gd name="T54" fmla="*/ 62 w 73"/>
                    <a:gd name="T55" fmla="*/ 93 h 134"/>
                    <a:gd name="T56" fmla="*/ 58 w 73"/>
                    <a:gd name="T57" fmla="*/ 97 h 134"/>
                    <a:gd name="T58" fmla="*/ 54 w 73"/>
                    <a:gd name="T59" fmla="*/ 101 h 134"/>
                    <a:gd name="T60" fmla="*/ 54 w 73"/>
                    <a:gd name="T61" fmla="*/ 109 h 134"/>
                    <a:gd name="T62" fmla="*/ 50 w 73"/>
                    <a:gd name="T63" fmla="*/ 113 h 134"/>
                    <a:gd name="T64" fmla="*/ 50 w 73"/>
                    <a:gd name="T65" fmla="*/ 121 h 134"/>
                    <a:gd name="T66" fmla="*/ 46 w 73"/>
                    <a:gd name="T67" fmla="*/ 125 h 134"/>
                    <a:gd name="T68" fmla="*/ 43 w 73"/>
                    <a:gd name="T69" fmla="*/ 134 h 134"/>
                    <a:gd name="T70" fmla="*/ 43 w 73"/>
                    <a:gd name="T71" fmla="*/ 134 h 134"/>
                    <a:gd name="T72" fmla="*/ 39 w 73"/>
                    <a:gd name="T73" fmla="*/ 129 h 134"/>
                    <a:gd name="T74" fmla="*/ 31 w 73"/>
                    <a:gd name="T75" fmla="*/ 129 h 134"/>
                    <a:gd name="T76" fmla="*/ 27 w 73"/>
                    <a:gd name="T77" fmla="*/ 125 h 134"/>
                    <a:gd name="T78" fmla="*/ 23 w 73"/>
                    <a:gd name="T79" fmla="*/ 121 h 134"/>
                    <a:gd name="T80" fmla="*/ 23 w 73"/>
                    <a:gd name="T81" fmla="*/ 113 h 134"/>
                    <a:gd name="T82" fmla="*/ 23 w 73"/>
                    <a:gd name="T83" fmla="*/ 105 h 134"/>
                    <a:gd name="T84" fmla="*/ 20 w 73"/>
                    <a:gd name="T85" fmla="*/ 101 h 134"/>
                    <a:gd name="T86" fmla="*/ 20 w 73"/>
                    <a:gd name="T87" fmla="*/ 93 h 134"/>
                    <a:gd name="T88" fmla="*/ 12 w 73"/>
                    <a:gd name="T89" fmla="*/ 93 h 134"/>
                    <a:gd name="T90" fmla="*/ 4 w 73"/>
                    <a:gd name="T91" fmla="*/ 89 h 134"/>
                    <a:gd name="T92" fmla="*/ 0 w 73"/>
                    <a:gd name="T93" fmla="*/ 85 h 134"/>
                    <a:gd name="T94" fmla="*/ 0 w 73"/>
                    <a:gd name="T95" fmla="*/ 77 h 134"/>
                    <a:gd name="T96" fmla="*/ 0 w 73"/>
                    <a:gd name="T97" fmla="*/ 69 h 134"/>
                    <a:gd name="T98" fmla="*/ 0 w 73"/>
                    <a:gd name="T99" fmla="*/ 61 h 134"/>
                    <a:gd name="T100" fmla="*/ 4 w 73"/>
                    <a:gd name="T101" fmla="*/ 53 h 134"/>
                    <a:gd name="T102" fmla="*/ 8 w 73"/>
                    <a:gd name="T103" fmla="*/ 49 h 134"/>
                    <a:gd name="T104" fmla="*/ 8 w 73"/>
                    <a:gd name="T105" fmla="*/ 40 h 134"/>
                    <a:gd name="T106" fmla="*/ 4 w 73"/>
                    <a:gd name="T107" fmla="*/ 36 h 134"/>
                    <a:gd name="T108" fmla="*/ 4 w 73"/>
                    <a:gd name="T109" fmla="*/ 28 h 134"/>
                    <a:gd name="T110" fmla="*/ 4 w 73"/>
                    <a:gd name="T111" fmla="*/ 20 h 134"/>
                    <a:gd name="T112" fmla="*/ 4 w 73"/>
                    <a:gd name="T113" fmla="*/ 12 h 134"/>
                    <a:gd name="T114" fmla="*/ 4 w 73"/>
                    <a:gd name="T115" fmla="*/ 4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73" h="134">
                      <a:moveTo>
                        <a:pt x="4" y="0"/>
                      </a:moveTo>
                      <a:lnTo>
                        <a:pt x="8" y="0"/>
                      </a:lnTo>
                      <a:lnTo>
                        <a:pt x="8" y="4"/>
                      </a:lnTo>
                      <a:lnTo>
                        <a:pt x="12" y="4"/>
                      </a:lnTo>
                      <a:lnTo>
                        <a:pt x="12" y="8"/>
                      </a:lnTo>
                      <a:lnTo>
                        <a:pt x="16" y="8"/>
                      </a:lnTo>
                      <a:lnTo>
                        <a:pt x="16" y="12"/>
                      </a:lnTo>
                      <a:lnTo>
                        <a:pt x="20" y="12"/>
                      </a:lnTo>
                      <a:lnTo>
                        <a:pt x="20" y="16"/>
                      </a:lnTo>
                      <a:lnTo>
                        <a:pt x="23" y="20"/>
                      </a:lnTo>
                      <a:lnTo>
                        <a:pt x="23" y="24"/>
                      </a:lnTo>
                      <a:lnTo>
                        <a:pt x="27" y="24"/>
                      </a:lnTo>
                      <a:lnTo>
                        <a:pt x="27" y="28"/>
                      </a:lnTo>
                      <a:lnTo>
                        <a:pt x="23" y="28"/>
                      </a:lnTo>
                      <a:lnTo>
                        <a:pt x="23" y="32"/>
                      </a:lnTo>
                      <a:lnTo>
                        <a:pt x="27" y="32"/>
                      </a:lnTo>
                      <a:lnTo>
                        <a:pt x="23" y="32"/>
                      </a:lnTo>
                      <a:lnTo>
                        <a:pt x="23" y="36"/>
                      </a:lnTo>
                      <a:lnTo>
                        <a:pt x="23" y="40"/>
                      </a:lnTo>
                      <a:lnTo>
                        <a:pt x="27" y="40"/>
                      </a:lnTo>
                      <a:lnTo>
                        <a:pt x="27" y="44"/>
                      </a:lnTo>
                      <a:lnTo>
                        <a:pt x="31" y="44"/>
                      </a:lnTo>
                      <a:lnTo>
                        <a:pt x="31" y="49"/>
                      </a:lnTo>
                      <a:lnTo>
                        <a:pt x="31" y="53"/>
                      </a:lnTo>
                      <a:lnTo>
                        <a:pt x="31" y="57"/>
                      </a:lnTo>
                      <a:lnTo>
                        <a:pt x="35" y="57"/>
                      </a:lnTo>
                      <a:lnTo>
                        <a:pt x="35" y="61"/>
                      </a:lnTo>
                      <a:lnTo>
                        <a:pt x="39" y="61"/>
                      </a:lnTo>
                      <a:lnTo>
                        <a:pt x="39" y="65"/>
                      </a:lnTo>
                      <a:lnTo>
                        <a:pt x="43" y="65"/>
                      </a:lnTo>
                      <a:lnTo>
                        <a:pt x="43" y="69"/>
                      </a:lnTo>
                      <a:lnTo>
                        <a:pt x="43" y="65"/>
                      </a:lnTo>
                      <a:lnTo>
                        <a:pt x="46" y="65"/>
                      </a:lnTo>
                      <a:lnTo>
                        <a:pt x="50" y="65"/>
                      </a:lnTo>
                      <a:lnTo>
                        <a:pt x="50" y="61"/>
                      </a:lnTo>
                      <a:lnTo>
                        <a:pt x="50" y="65"/>
                      </a:lnTo>
                      <a:lnTo>
                        <a:pt x="50" y="61"/>
                      </a:lnTo>
                      <a:lnTo>
                        <a:pt x="54" y="61"/>
                      </a:lnTo>
                      <a:lnTo>
                        <a:pt x="54" y="57"/>
                      </a:lnTo>
                      <a:lnTo>
                        <a:pt x="58" y="57"/>
                      </a:lnTo>
                      <a:lnTo>
                        <a:pt x="58" y="61"/>
                      </a:lnTo>
                      <a:lnTo>
                        <a:pt x="62" y="61"/>
                      </a:lnTo>
                      <a:lnTo>
                        <a:pt x="62" y="65"/>
                      </a:lnTo>
                      <a:lnTo>
                        <a:pt x="62" y="69"/>
                      </a:lnTo>
                      <a:lnTo>
                        <a:pt x="69" y="73"/>
                      </a:lnTo>
                      <a:lnTo>
                        <a:pt x="73" y="77"/>
                      </a:lnTo>
                      <a:lnTo>
                        <a:pt x="69" y="77"/>
                      </a:lnTo>
                      <a:lnTo>
                        <a:pt x="69" y="81"/>
                      </a:lnTo>
                      <a:lnTo>
                        <a:pt x="73" y="81"/>
                      </a:lnTo>
                      <a:lnTo>
                        <a:pt x="69" y="81"/>
                      </a:lnTo>
                      <a:lnTo>
                        <a:pt x="66" y="85"/>
                      </a:lnTo>
                      <a:lnTo>
                        <a:pt x="69" y="85"/>
                      </a:lnTo>
                      <a:lnTo>
                        <a:pt x="69" y="89"/>
                      </a:lnTo>
                      <a:lnTo>
                        <a:pt x="66" y="89"/>
                      </a:lnTo>
                      <a:lnTo>
                        <a:pt x="66" y="93"/>
                      </a:lnTo>
                      <a:lnTo>
                        <a:pt x="62" y="93"/>
                      </a:lnTo>
                      <a:lnTo>
                        <a:pt x="58" y="93"/>
                      </a:lnTo>
                      <a:lnTo>
                        <a:pt x="58" y="97"/>
                      </a:lnTo>
                      <a:lnTo>
                        <a:pt x="54" y="97"/>
                      </a:lnTo>
                      <a:lnTo>
                        <a:pt x="54" y="101"/>
                      </a:lnTo>
                      <a:lnTo>
                        <a:pt x="54" y="105"/>
                      </a:lnTo>
                      <a:lnTo>
                        <a:pt x="54" y="109"/>
                      </a:lnTo>
                      <a:lnTo>
                        <a:pt x="54" y="113"/>
                      </a:lnTo>
                      <a:lnTo>
                        <a:pt x="50" y="113"/>
                      </a:lnTo>
                      <a:lnTo>
                        <a:pt x="50" y="117"/>
                      </a:lnTo>
                      <a:lnTo>
                        <a:pt x="50" y="121"/>
                      </a:lnTo>
                      <a:lnTo>
                        <a:pt x="46" y="121"/>
                      </a:lnTo>
                      <a:lnTo>
                        <a:pt x="46" y="125"/>
                      </a:lnTo>
                      <a:lnTo>
                        <a:pt x="46" y="129"/>
                      </a:lnTo>
                      <a:lnTo>
                        <a:pt x="43" y="134"/>
                      </a:lnTo>
                      <a:lnTo>
                        <a:pt x="39" y="134"/>
                      </a:lnTo>
                      <a:lnTo>
                        <a:pt x="43" y="134"/>
                      </a:lnTo>
                      <a:lnTo>
                        <a:pt x="43" y="129"/>
                      </a:lnTo>
                      <a:lnTo>
                        <a:pt x="39" y="129"/>
                      </a:lnTo>
                      <a:lnTo>
                        <a:pt x="35" y="129"/>
                      </a:lnTo>
                      <a:lnTo>
                        <a:pt x="31" y="129"/>
                      </a:lnTo>
                      <a:lnTo>
                        <a:pt x="27" y="129"/>
                      </a:lnTo>
                      <a:lnTo>
                        <a:pt x="27" y="125"/>
                      </a:lnTo>
                      <a:lnTo>
                        <a:pt x="23" y="125"/>
                      </a:lnTo>
                      <a:lnTo>
                        <a:pt x="23" y="121"/>
                      </a:lnTo>
                      <a:lnTo>
                        <a:pt x="23" y="117"/>
                      </a:lnTo>
                      <a:lnTo>
                        <a:pt x="23" y="113"/>
                      </a:lnTo>
                      <a:lnTo>
                        <a:pt x="23" y="109"/>
                      </a:lnTo>
                      <a:lnTo>
                        <a:pt x="23" y="105"/>
                      </a:lnTo>
                      <a:lnTo>
                        <a:pt x="23" y="101"/>
                      </a:lnTo>
                      <a:lnTo>
                        <a:pt x="20" y="101"/>
                      </a:lnTo>
                      <a:lnTo>
                        <a:pt x="20" y="97"/>
                      </a:lnTo>
                      <a:lnTo>
                        <a:pt x="20" y="93"/>
                      </a:lnTo>
                      <a:lnTo>
                        <a:pt x="16" y="93"/>
                      </a:lnTo>
                      <a:lnTo>
                        <a:pt x="12" y="93"/>
                      </a:lnTo>
                      <a:lnTo>
                        <a:pt x="8" y="93"/>
                      </a:lnTo>
                      <a:lnTo>
                        <a:pt x="4" y="89"/>
                      </a:lnTo>
                      <a:lnTo>
                        <a:pt x="0" y="89"/>
                      </a:lnTo>
                      <a:lnTo>
                        <a:pt x="0" y="85"/>
                      </a:lnTo>
                      <a:lnTo>
                        <a:pt x="0" y="81"/>
                      </a:lnTo>
                      <a:lnTo>
                        <a:pt x="0" y="77"/>
                      </a:lnTo>
                      <a:lnTo>
                        <a:pt x="0" y="73"/>
                      </a:lnTo>
                      <a:lnTo>
                        <a:pt x="0" y="69"/>
                      </a:lnTo>
                      <a:lnTo>
                        <a:pt x="0" y="65"/>
                      </a:lnTo>
                      <a:lnTo>
                        <a:pt x="0" y="61"/>
                      </a:lnTo>
                      <a:lnTo>
                        <a:pt x="4" y="57"/>
                      </a:lnTo>
                      <a:lnTo>
                        <a:pt x="4" y="53"/>
                      </a:lnTo>
                      <a:lnTo>
                        <a:pt x="4" y="49"/>
                      </a:lnTo>
                      <a:lnTo>
                        <a:pt x="8" y="49"/>
                      </a:lnTo>
                      <a:lnTo>
                        <a:pt x="8" y="44"/>
                      </a:lnTo>
                      <a:lnTo>
                        <a:pt x="8" y="40"/>
                      </a:lnTo>
                      <a:lnTo>
                        <a:pt x="8" y="36"/>
                      </a:lnTo>
                      <a:lnTo>
                        <a:pt x="4" y="36"/>
                      </a:lnTo>
                      <a:lnTo>
                        <a:pt x="4" y="32"/>
                      </a:lnTo>
                      <a:lnTo>
                        <a:pt x="4" y="28"/>
                      </a:lnTo>
                      <a:lnTo>
                        <a:pt x="4" y="24"/>
                      </a:lnTo>
                      <a:lnTo>
                        <a:pt x="4" y="20"/>
                      </a:lnTo>
                      <a:lnTo>
                        <a:pt x="0" y="16"/>
                      </a:lnTo>
                      <a:lnTo>
                        <a:pt x="4" y="12"/>
                      </a:lnTo>
                      <a:lnTo>
                        <a:pt x="4" y="8"/>
                      </a:lnTo>
                      <a:lnTo>
                        <a:pt x="4" y="4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noFill/>
                <a:ln w="3175">
                  <a:solidFill>
                    <a:sysClr val="window" lastClr="FFFFFF">
                      <a:lumMod val="65000"/>
                    </a:sysClr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s-PE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968" name="Freeform 159">
                  <a:extLst>
                    <a:ext uri="{FF2B5EF4-FFF2-40B4-BE49-F238E27FC236}">
                      <a16:creationId xmlns:a16="http://schemas.microsoft.com/office/drawing/2014/main" id="{E087AE95-82D3-FCBE-2789-6604C080996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7" y="1372"/>
                  <a:ext cx="38" cy="15"/>
                </a:xfrm>
                <a:custGeom>
                  <a:avLst/>
                  <a:gdLst>
                    <a:gd name="T0" fmla="*/ 3 w 38"/>
                    <a:gd name="T1" fmla="*/ 0 h 16"/>
                    <a:gd name="T2" fmla="*/ 7 w 38"/>
                    <a:gd name="T3" fmla="*/ 0 h 16"/>
                    <a:gd name="T4" fmla="*/ 11 w 38"/>
                    <a:gd name="T5" fmla="*/ 0 h 16"/>
                    <a:gd name="T6" fmla="*/ 15 w 38"/>
                    <a:gd name="T7" fmla="*/ 0 h 16"/>
                    <a:gd name="T8" fmla="*/ 19 w 38"/>
                    <a:gd name="T9" fmla="*/ 0 h 16"/>
                    <a:gd name="T10" fmla="*/ 23 w 38"/>
                    <a:gd name="T11" fmla="*/ 0 h 16"/>
                    <a:gd name="T12" fmla="*/ 23 w 38"/>
                    <a:gd name="T13" fmla="*/ 4 h 16"/>
                    <a:gd name="T14" fmla="*/ 26 w 38"/>
                    <a:gd name="T15" fmla="*/ 4 h 16"/>
                    <a:gd name="T16" fmla="*/ 26 w 38"/>
                    <a:gd name="T17" fmla="*/ 0 h 16"/>
                    <a:gd name="T18" fmla="*/ 26 w 38"/>
                    <a:gd name="T19" fmla="*/ 4 h 16"/>
                    <a:gd name="T20" fmla="*/ 38 w 38"/>
                    <a:gd name="T21" fmla="*/ 4 h 16"/>
                    <a:gd name="T22" fmla="*/ 38 w 38"/>
                    <a:gd name="T23" fmla="*/ 8 h 16"/>
                    <a:gd name="T24" fmla="*/ 34 w 38"/>
                    <a:gd name="T25" fmla="*/ 8 h 16"/>
                    <a:gd name="T26" fmla="*/ 34 w 38"/>
                    <a:gd name="T27" fmla="*/ 12 h 16"/>
                    <a:gd name="T28" fmla="*/ 30 w 38"/>
                    <a:gd name="T29" fmla="*/ 12 h 16"/>
                    <a:gd name="T30" fmla="*/ 30 w 38"/>
                    <a:gd name="T31" fmla="*/ 16 h 16"/>
                    <a:gd name="T32" fmla="*/ 26 w 38"/>
                    <a:gd name="T33" fmla="*/ 16 h 16"/>
                    <a:gd name="T34" fmla="*/ 15 w 38"/>
                    <a:gd name="T35" fmla="*/ 16 h 16"/>
                    <a:gd name="T36" fmla="*/ 15 w 38"/>
                    <a:gd name="T37" fmla="*/ 12 h 16"/>
                    <a:gd name="T38" fmla="*/ 15 w 38"/>
                    <a:gd name="T39" fmla="*/ 8 h 16"/>
                    <a:gd name="T40" fmla="*/ 11 w 38"/>
                    <a:gd name="T41" fmla="*/ 8 h 16"/>
                    <a:gd name="T42" fmla="*/ 7 w 38"/>
                    <a:gd name="T43" fmla="*/ 8 h 16"/>
                    <a:gd name="T44" fmla="*/ 3 w 38"/>
                    <a:gd name="T45" fmla="*/ 8 h 16"/>
                    <a:gd name="T46" fmla="*/ 3 w 38"/>
                    <a:gd name="T47" fmla="*/ 4 h 16"/>
                    <a:gd name="T48" fmla="*/ 0 w 38"/>
                    <a:gd name="T49" fmla="*/ 4 h 16"/>
                    <a:gd name="T50" fmla="*/ 3 w 38"/>
                    <a:gd name="T51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38" h="16">
                      <a:moveTo>
                        <a:pt x="3" y="0"/>
                      </a:moveTo>
                      <a:lnTo>
                        <a:pt x="7" y="0"/>
                      </a:lnTo>
                      <a:lnTo>
                        <a:pt x="11" y="0"/>
                      </a:lnTo>
                      <a:lnTo>
                        <a:pt x="15" y="0"/>
                      </a:lnTo>
                      <a:lnTo>
                        <a:pt x="19" y="0"/>
                      </a:lnTo>
                      <a:lnTo>
                        <a:pt x="23" y="0"/>
                      </a:lnTo>
                      <a:lnTo>
                        <a:pt x="23" y="4"/>
                      </a:lnTo>
                      <a:lnTo>
                        <a:pt x="26" y="4"/>
                      </a:lnTo>
                      <a:lnTo>
                        <a:pt x="26" y="0"/>
                      </a:lnTo>
                      <a:lnTo>
                        <a:pt x="26" y="4"/>
                      </a:lnTo>
                      <a:lnTo>
                        <a:pt x="38" y="4"/>
                      </a:lnTo>
                      <a:lnTo>
                        <a:pt x="38" y="8"/>
                      </a:lnTo>
                      <a:lnTo>
                        <a:pt x="34" y="8"/>
                      </a:lnTo>
                      <a:lnTo>
                        <a:pt x="34" y="12"/>
                      </a:lnTo>
                      <a:lnTo>
                        <a:pt x="30" y="12"/>
                      </a:lnTo>
                      <a:lnTo>
                        <a:pt x="30" y="16"/>
                      </a:lnTo>
                      <a:lnTo>
                        <a:pt x="26" y="16"/>
                      </a:lnTo>
                      <a:lnTo>
                        <a:pt x="15" y="16"/>
                      </a:lnTo>
                      <a:lnTo>
                        <a:pt x="15" y="12"/>
                      </a:lnTo>
                      <a:lnTo>
                        <a:pt x="15" y="8"/>
                      </a:lnTo>
                      <a:lnTo>
                        <a:pt x="11" y="8"/>
                      </a:lnTo>
                      <a:lnTo>
                        <a:pt x="7" y="8"/>
                      </a:lnTo>
                      <a:lnTo>
                        <a:pt x="3" y="8"/>
                      </a:lnTo>
                      <a:lnTo>
                        <a:pt x="3" y="4"/>
                      </a:lnTo>
                      <a:lnTo>
                        <a:pt x="0" y="4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noFill/>
                <a:ln w="3175">
                  <a:solidFill>
                    <a:sysClr val="window" lastClr="FFFFFF">
                      <a:lumMod val="65000"/>
                    </a:sysClr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s-PE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969" name="Freeform 160">
                  <a:extLst>
                    <a:ext uri="{FF2B5EF4-FFF2-40B4-BE49-F238E27FC236}">
                      <a16:creationId xmlns:a16="http://schemas.microsoft.com/office/drawing/2014/main" id="{00AF5F89-C058-2397-5064-3766D79F6EF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54" y="1372"/>
                  <a:ext cx="115" cy="130"/>
                </a:xfrm>
                <a:custGeom>
                  <a:avLst/>
                  <a:gdLst>
                    <a:gd name="T0" fmla="*/ 50 w 115"/>
                    <a:gd name="T1" fmla="*/ 0 h 130"/>
                    <a:gd name="T2" fmla="*/ 58 w 115"/>
                    <a:gd name="T3" fmla="*/ 0 h 130"/>
                    <a:gd name="T4" fmla="*/ 65 w 115"/>
                    <a:gd name="T5" fmla="*/ 0 h 130"/>
                    <a:gd name="T6" fmla="*/ 73 w 115"/>
                    <a:gd name="T7" fmla="*/ 0 h 130"/>
                    <a:gd name="T8" fmla="*/ 77 w 115"/>
                    <a:gd name="T9" fmla="*/ 4 h 130"/>
                    <a:gd name="T10" fmla="*/ 81 w 115"/>
                    <a:gd name="T11" fmla="*/ 8 h 130"/>
                    <a:gd name="T12" fmla="*/ 85 w 115"/>
                    <a:gd name="T13" fmla="*/ 12 h 130"/>
                    <a:gd name="T14" fmla="*/ 88 w 115"/>
                    <a:gd name="T15" fmla="*/ 16 h 130"/>
                    <a:gd name="T16" fmla="*/ 92 w 115"/>
                    <a:gd name="T17" fmla="*/ 20 h 130"/>
                    <a:gd name="T18" fmla="*/ 96 w 115"/>
                    <a:gd name="T19" fmla="*/ 24 h 130"/>
                    <a:gd name="T20" fmla="*/ 100 w 115"/>
                    <a:gd name="T21" fmla="*/ 28 h 130"/>
                    <a:gd name="T22" fmla="*/ 104 w 115"/>
                    <a:gd name="T23" fmla="*/ 32 h 130"/>
                    <a:gd name="T24" fmla="*/ 108 w 115"/>
                    <a:gd name="T25" fmla="*/ 36 h 130"/>
                    <a:gd name="T26" fmla="*/ 104 w 115"/>
                    <a:gd name="T27" fmla="*/ 45 h 130"/>
                    <a:gd name="T28" fmla="*/ 100 w 115"/>
                    <a:gd name="T29" fmla="*/ 53 h 130"/>
                    <a:gd name="T30" fmla="*/ 100 w 115"/>
                    <a:gd name="T31" fmla="*/ 61 h 130"/>
                    <a:gd name="T32" fmla="*/ 104 w 115"/>
                    <a:gd name="T33" fmla="*/ 65 h 130"/>
                    <a:gd name="T34" fmla="*/ 108 w 115"/>
                    <a:gd name="T35" fmla="*/ 73 h 130"/>
                    <a:gd name="T36" fmla="*/ 111 w 115"/>
                    <a:gd name="T37" fmla="*/ 77 h 130"/>
                    <a:gd name="T38" fmla="*/ 115 w 115"/>
                    <a:gd name="T39" fmla="*/ 81 h 130"/>
                    <a:gd name="T40" fmla="*/ 111 w 115"/>
                    <a:gd name="T41" fmla="*/ 85 h 130"/>
                    <a:gd name="T42" fmla="*/ 115 w 115"/>
                    <a:gd name="T43" fmla="*/ 89 h 130"/>
                    <a:gd name="T44" fmla="*/ 111 w 115"/>
                    <a:gd name="T45" fmla="*/ 93 h 130"/>
                    <a:gd name="T46" fmla="*/ 111 w 115"/>
                    <a:gd name="T47" fmla="*/ 101 h 130"/>
                    <a:gd name="T48" fmla="*/ 108 w 115"/>
                    <a:gd name="T49" fmla="*/ 105 h 130"/>
                    <a:gd name="T50" fmla="*/ 104 w 115"/>
                    <a:gd name="T51" fmla="*/ 109 h 130"/>
                    <a:gd name="T52" fmla="*/ 96 w 115"/>
                    <a:gd name="T53" fmla="*/ 109 h 130"/>
                    <a:gd name="T54" fmla="*/ 92 w 115"/>
                    <a:gd name="T55" fmla="*/ 113 h 130"/>
                    <a:gd name="T56" fmla="*/ 85 w 115"/>
                    <a:gd name="T57" fmla="*/ 117 h 130"/>
                    <a:gd name="T58" fmla="*/ 77 w 115"/>
                    <a:gd name="T59" fmla="*/ 121 h 130"/>
                    <a:gd name="T60" fmla="*/ 73 w 115"/>
                    <a:gd name="T61" fmla="*/ 125 h 130"/>
                    <a:gd name="T62" fmla="*/ 65 w 115"/>
                    <a:gd name="T63" fmla="*/ 130 h 130"/>
                    <a:gd name="T64" fmla="*/ 58 w 115"/>
                    <a:gd name="T65" fmla="*/ 125 h 130"/>
                    <a:gd name="T66" fmla="*/ 50 w 115"/>
                    <a:gd name="T67" fmla="*/ 125 h 130"/>
                    <a:gd name="T68" fmla="*/ 46 w 115"/>
                    <a:gd name="T69" fmla="*/ 125 h 130"/>
                    <a:gd name="T70" fmla="*/ 39 w 115"/>
                    <a:gd name="T71" fmla="*/ 125 h 130"/>
                    <a:gd name="T72" fmla="*/ 35 w 115"/>
                    <a:gd name="T73" fmla="*/ 130 h 130"/>
                    <a:gd name="T74" fmla="*/ 31 w 115"/>
                    <a:gd name="T75" fmla="*/ 125 h 130"/>
                    <a:gd name="T76" fmla="*/ 27 w 115"/>
                    <a:gd name="T77" fmla="*/ 121 h 130"/>
                    <a:gd name="T78" fmla="*/ 23 w 115"/>
                    <a:gd name="T79" fmla="*/ 113 h 130"/>
                    <a:gd name="T80" fmla="*/ 19 w 115"/>
                    <a:gd name="T81" fmla="*/ 109 h 130"/>
                    <a:gd name="T82" fmla="*/ 19 w 115"/>
                    <a:gd name="T83" fmla="*/ 101 h 130"/>
                    <a:gd name="T84" fmla="*/ 19 w 115"/>
                    <a:gd name="T85" fmla="*/ 93 h 130"/>
                    <a:gd name="T86" fmla="*/ 16 w 115"/>
                    <a:gd name="T87" fmla="*/ 89 h 130"/>
                    <a:gd name="T88" fmla="*/ 12 w 115"/>
                    <a:gd name="T89" fmla="*/ 81 h 130"/>
                    <a:gd name="T90" fmla="*/ 8 w 115"/>
                    <a:gd name="T91" fmla="*/ 77 h 130"/>
                    <a:gd name="T92" fmla="*/ 4 w 115"/>
                    <a:gd name="T93" fmla="*/ 77 h 130"/>
                    <a:gd name="T94" fmla="*/ 0 w 115"/>
                    <a:gd name="T95" fmla="*/ 73 h 130"/>
                    <a:gd name="T96" fmla="*/ 0 w 115"/>
                    <a:gd name="T97" fmla="*/ 65 h 130"/>
                    <a:gd name="T98" fmla="*/ 0 w 115"/>
                    <a:gd name="T99" fmla="*/ 57 h 130"/>
                    <a:gd name="T100" fmla="*/ 4 w 115"/>
                    <a:gd name="T101" fmla="*/ 53 h 130"/>
                    <a:gd name="T102" fmla="*/ 0 w 115"/>
                    <a:gd name="T103" fmla="*/ 49 h 130"/>
                    <a:gd name="T104" fmla="*/ 4 w 115"/>
                    <a:gd name="T105" fmla="*/ 45 h 130"/>
                    <a:gd name="T106" fmla="*/ 4 w 115"/>
                    <a:gd name="T107" fmla="*/ 36 h 130"/>
                    <a:gd name="T108" fmla="*/ 4 w 115"/>
                    <a:gd name="T109" fmla="*/ 28 h 130"/>
                    <a:gd name="T110" fmla="*/ 8 w 115"/>
                    <a:gd name="T111" fmla="*/ 24 h 130"/>
                    <a:gd name="T112" fmla="*/ 12 w 115"/>
                    <a:gd name="T113" fmla="*/ 20 h 130"/>
                    <a:gd name="T114" fmla="*/ 16 w 115"/>
                    <a:gd name="T115" fmla="*/ 16 h 130"/>
                    <a:gd name="T116" fmla="*/ 23 w 115"/>
                    <a:gd name="T117" fmla="*/ 12 h 130"/>
                    <a:gd name="T118" fmla="*/ 27 w 115"/>
                    <a:gd name="T119" fmla="*/ 8 h 130"/>
                    <a:gd name="T120" fmla="*/ 35 w 115"/>
                    <a:gd name="T121" fmla="*/ 8 h 130"/>
                    <a:gd name="T122" fmla="*/ 42 w 115"/>
                    <a:gd name="T123" fmla="*/ 4 h 130"/>
                    <a:gd name="T124" fmla="*/ 46 w 115"/>
                    <a:gd name="T125" fmla="*/ 0 h 1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115" h="130">
                      <a:moveTo>
                        <a:pt x="46" y="0"/>
                      </a:moveTo>
                      <a:lnTo>
                        <a:pt x="50" y="0"/>
                      </a:lnTo>
                      <a:lnTo>
                        <a:pt x="54" y="0"/>
                      </a:lnTo>
                      <a:lnTo>
                        <a:pt x="58" y="0"/>
                      </a:lnTo>
                      <a:lnTo>
                        <a:pt x="62" y="0"/>
                      </a:lnTo>
                      <a:lnTo>
                        <a:pt x="65" y="0"/>
                      </a:lnTo>
                      <a:lnTo>
                        <a:pt x="69" y="0"/>
                      </a:lnTo>
                      <a:lnTo>
                        <a:pt x="73" y="0"/>
                      </a:lnTo>
                      <a:lnTo>
                        <a:pt x="77" y="0"/>
                      </a:lnTo>
                      <a:lnTo>
                        <a:pt x="77" y="4"/>
                      </a:lnTo>
                      <a:lnTo>
                        <a:pt x="81" y="4"/>
                      </a:lnTo>
                      <a:lnTo>
                        <a:pt x="81" y="8"/>
                      </a:lnTo>
                      <a:lnTo>
                        <a:pt x="85" y="8"/>
                      </a:lnTo>
                      <a:lnTo>
                        <a:pt x="85" y="12"/>
                      </a:lnTo>
                      <a:lnTo>
                        <a:pt x="88" y="12"/>
                      </a:lnTo>
                      <a:lnTo>
                        <a:pt x="88" y="16"/>
                      </a:lnTo>
                      <a:lnTo>
                        <a:pt x="92" y="16"/>
                      </a:lnTo>
                      <a:lnTo>
                        <a:pt x="92" y="20"/>
                      </a:lnTo>
                      <a:lnTo>
                        <a:pt x="96" y="20"/>
                      </a:lnTo>
                      <a:lnTo>
                        <a:pt x="96" y="24"/>
                      </a:lnTo>
                      <a:lnTo>
                        <a:pt x="100" y="24"/>
                      </a:lnTo>
                      <a:lnTo>
                        <a:pt x="100" y="28"/>
                      </a:lnTo>
                      <a:lnTo>
                        <a:pt x="104" y="28"/>
                      </a:lnTo>
                      <a:lnTo>
                        <a:pt x="104" y="32"/>
                      </a:lnTo>
                      <a:lnTo>
                        <a:pt x="108" y="32"/>
                      </a:lnTo>
                      <a:lnTo>
                        <a:pt x="108" y="36"/>
                      </a:lnTo>
                      <a:lnTo>
                        <a:pt x="104" y="40"/>
                      </a:lnTo>
                      <a:lnTo>
                        <a:pt x="104" y="45"/>
                      </a:lnTo>
                      <a:lnTo>
                        <a:pt x="104" y="49"/>
                      </a:lnTo>
                      <a:lnTo>
                        <a:pt x="100" y="53"/>
                      </a:lnTo>
                      <a:lnTo>
                        <a:pt x="100" y="57"/>
                      </a:lnTo>
                      <a:lnTo>
                        <a:pt x="100" y="61"/>
                      </a:lnTo>
                      <a:lnTo>
                        <a:pt x="104" y="61"/>
                      </a:lnTo>
                      <a:lnTo>
                        <a:pt x="104" y="65"/>
                      </a:lnTo>
                      <a:lnTo>
                        <a:pt x="104" y="69"/>
                      </a:lnTo>
                      <a:lnTo>
                        <a:pt x="108" y="73"/>
                      </a:lnTo>
                      <a:lnTo>
                        <a:pt x="111" y="73"/>
                      </a:lnTo>
                      <a:lnTo>
                        <a:pt x="111" y="77"/>
                      </a:lnTo>
                      <a:lnTo>
                        <a:pt x="111" y="81"/>
                      </a:lnTo>
                      <a:lnTo>
                        <a:pt x="115" y="81"/>
                      </a:lnTo>
                      <a:lnTo>
                        <a:pt x="111" y="81"/>
                      </a:lnTo>
                      <a:lnTo>
                        <a:pt x="111" y="85"/>
                      </a:lnTo>
                      <a:lnTo>
                        <a:pt x="115" y="85"/>
                      </a:lnTo>
                      <a:lnTo>
                        <a:pt x="115" y="89"/>
                      </a:lnTo>
                      <a:lnTo>
                        <a:pt x="115" y="93"/>
                      </a:lnTo>
                      <a:lnTo>
                        <a:pt x="111" y="93"/>
                      </a:lnTo>
                      <a:lnTo>
                        <a:pt x="111" y="97"/>
                      </a:lnTo>
                      <a:lnTo>
                        <a:pt x="111" y="101"/>
                      </a:lnTo>
                      <a:lnTo>
                        <a:pt x="108" y="101"/>
                      </a:lnTo>
                      <a:lnTo>
                        <a:pt x="108" y="105"/>
                      </a:lnTo>
                      <a:lnTo>
                        <a:pt x="104" y="105"/>
                      </a:lnTo>
                      <a:lnTo>
                        <a:pt x="104" y="109"/>
                      </a:lnTo>
                      <a:lnTo>
                        <a:pt x="100" y="109"/>
                      </a:lnTo>
                      <a:lnTo>
                        <a:pt x="96" y="109"/>
                      </a:lnTo>
                      <a:lnTo>
                        <a:pt x="96" y="113"/>
                      </a:lnTo>
                      <a:lnTo>
                        <a:pt x="92" y="113"/>
                      </a:lnTo>
                      <a:lnTo>
                        <a:pt x="88" y="117"/>
                      </a:lnTo>
                      <a:lnTo>
                        <a:pt x="85" y="117"/>
                      </a:lnTo>
                      <a:lnTo>
                        <a:pt x="81" y="121"/>
                      </a:lnTo>
                      <a:lnTo>
                        <a:pt x="77" y="121"/>
                      </a:lnTo>
                      <a:lnTo>
                        <a:pt x="77" y="125"/>
                      </a:lnTo>
                      <a:lnTo>
                        <a:pt x="73" y="125"/>
                      </a:lnTo>
                      <a:lnTo>
                        <a:pt x="69" y="125"/>
                      </a:lnTo>
                      <a:lnTo>
                        <a:pt x="65" y="130"/>
                      </a:lnTo>
                      <a:lnTo>
                        <a:pt x="62" y="130"/>
                      </a:lnTo>
                      <a:lnTo>
                        <a:pt x="58" y="125"/>
                      </a:lnTo>
                      <a:lnTo>
                        <a:pt x="54" y="125"/>
                      </a:lnTo>
                      <a:lnTo>
                        <a:pt x="50" y="125"/>
                      </a:lnTo>
                      <a:lnTo>
                        <a:pt x="50" y="130"/>
                      </a:lnTo>
                      <a:lnTo>
                        <a:pt x="46" y="125"/>
                      </a:lnTo>
                      <a:lnTo>
                        <a:pt x="42" y="125"/>
                      </a:lnTo>
                      <a:lnTo>
                        <a:pt x="39" y="125"/>
                      </a:lnTo>
                      <a:lnTo>
                        <a:pt x="39" y="130"/>
                      </a:lnTo>
                      <a:lnTo>
                        <a:pt x="35" y="130"/>
                      </a:lnTo>
                      <a:lnTo>
                        <a:pt x="31" y="130"/>
                      </a:lnTo>
                      <a:lnTo>
                        <a:pt x="31" y="125"/>
                      </a:lnTo>
                      <a:lnTo>
                        <a:pt x="31" y="121"/>
                      </a:lnTo>
                      <a:lnTo>
                        <a:pt x="27" y="121"/>
                      </a:lnTo>
                      <a:lnTo>
                        <a:pt x="27" y="117"/>
                      </a:lnTo>
                      <a:lnTo>
                        <a:pt x="23" y="113"/>
                      </a:lnTo>
                      <a:lnTo>
                        <a:pt x="23" y="109"/>
                      </a:lnTo>
                      <a:lnTo>
                        <a:pt x="19" y="109"/>
                      </a:lnTo>
                      <a:lnTo>
                        <a:pt x="19" y="105"/>
                      </a:lnTo>
                      <a:lnTo>
                        <a:pt x="19" y="101"/>
                      </a:lnTo>
                      <a:lnTo>
                        <a:pt x="19" y="97"/>
                      </a:lnTo>
                      <a:lnTo>
                        <a:pt x="19" y="93"/>
                      </a:lnTo>
                      <a:lnTo>
                        <a:pt x="16" y="93"/>
                      </a:lnTo>
                      <a:lnTo>
                        <a:pt x="16" y="89"/>
                      </a:lnTo>
                      <a:lnTo>
                        <a:pt x="12" y="85"/>
                      </a:lnTo>
                      <a:lnTo>
                        <a:pt x="12" y="81"/>
                      </a:lnTo>
                      <a:lnTo>
                        <a:pt x="8" y="81"/>
                      </a:lnTo>
                      <a:lnTo>
                        <a:pt x="8" y="77"/>
                      </a:lnTo>
                      <a:lnTo>
                        <a:pt x="4" y="73"/>
                      </a:lnTo>
                      <a:lnTo>
                        <a:pt x="4" y="77"/>
                      </a:lnTo>
                      <a:lnTo>
                        <a:pt x="0" y="77"/>
                      </a:lnTo>
                      <a:lnTo>
                        <a:pt x="0" y="73"/>
                      </a:lnTo>
                      <a:lnTo>
                        <a:pt x="0" y="69"/>
                      </a:lnTo>
                      <a:lnTo>
                        <a:pt x="0" y="65"/>
                      </a:lnTo>
                      <a:lnTo>
                        <a:pt x="0" y="61"/>
                      </a:lnTo>
                      <a:lnTo>
                        <a:pt x="0" y="57"/>
                      </a:lnTo>
                      <a:lnTo>
                        <a:pt x="4" y="57"/>
                      </a:lnTo>
                      <a:lnTo>
                        <a:pt x="4" y="53"/>
                      </a:lnTo>
                      <a:lnTo>
                        <a:pt x="0" y="53"/>
                      </a:lnTo>
                      <a:lnTo>
                        <a:pt x="0" y="49"/>
                      </a:lnTo>
                      <a:lnTo>
                        <a:pt x="4" y="49"/>
                      </a:lnTo>
                      <a:lnTo>
                        <a:pt x="4" y="45"/>
                      </a:lnTo>
                      <a:lnTo>
                        <a:pt x="4" y="40"/>
                      </a:lnTo>
                      <a:lnTo>
                        <a:pt x="4" y="36"/>
                      </a:lnTo>
                      <a:lnTo>
                        <a:pt x="4" y="32"/>
                      </a:lnTo>
                      <a:lnTo>
                        <a:pt x="4" y="28"/>
                      </a:lnTo>
                      <a:lnTo>
                        <a:pt x="4" y="24"/>
                      </a:lnTo>
                      <a:lnTo>
                        <a:pt x="8" y="24"/>
                      </a:lnTo>
                      <a:lnTo>
                        <a:pt x="8" y="20"/>
                      </a:lnTo>
                      <a:lnTo>
                        <a:pt x="12" y="20"/>
                      </a:lnTo>
                      <a:lnTo>
                        <a:pt x="12" y="16"/>
                      </a:lnTo>
                      <a:lnTo>
                        <a:pt x="16" y="16"/>
                      </a:lnTo>
                      <a:lnTo>
                        <a:pt x="19" y="12"/>
                      </a:lnTo>
                      <a:lnTo>
                        <a:pt x="23" y="12"/>
                      </a:lnTo>
                      <a:lnTo>
                        <a:pt x="27" y="12"/>
                      </a:lnTo>
                      <a:lnTo>
                        <a:pt x="27" y="8"/>
                      </a:lnTo>
                      <a:lnTo>
                        <a:pt x="31" y="8"/>
                      </a:lnTo>
                      <a:lnTo>
                        <a:pt x="35" y="8"/>
                      </a:lnTo>
                      <a:lnTo>
                        <a:pt x="39" y="4"/>
                      </a:lnTo>
                      <a:lnTo>
                        <a:pt x="42" y="4"/>
                      </a:lnTo>
                      <a:lnTo>
                        <a:pt x="42" y="0"/>
                      </a:lnTo>
                      <a:lnTo>
                        <a:pt x="46" y="0"/>
                      </a:lnTo>
                      <a:close/>
                    </a:path>
                  </a:pathLst>
                </a:custGeom>
                <a:noFill/>
                <a:ln w="3175">
                  <a:solidFill>
                    <a:sysClr val="window" lastClr="FFFFFF">
                      <a:lumMod val="65000"/>
                    </a:sysClr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s-PE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970" name="Freeform 161">
                  <a:extLst>
                    <a:ext uri="{FF2B5EF4-FFF2-40B4-BE49-F238E27FC236}">
                      <a16:creationId xmlns:a16="http://schemas.microsoft.com/office/drawing/2014/main" id="{CCD2D6AD-ADD5-7F8A-A05E-B3E60E3CE8C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5" y="1372"/>
                  <a:ext cx="12" cy="8"/>
                </a:xfrm>
                <a:custGeom>
                  <a:avLst/>
                  <a:gdLst>
                    <a:gd name="T0" fmla="*/ 4 w 12"/>
                    <a:gd name="T1" fmla="*/ 4 h 8"/>
                    <a:gd name="T2" fmla="*/ 4 w 12"/>
                    <a:gd name="T3" fmla="*/ 0 h 8"/>
                    <a:gd name="T4" fmla="*/ 8 w 12"/>
                    <a:gd name="T5" fmla="*/ 0 h 8"/>
                    <a:gd name="T6" fmla="*/ 12 w 12"/>
                    <a:gd name="T7" fmla="*/ 0 h 8"/>
                    <a:gd name="T8" fmla="*/ 12 w 12"/>
                    <a:gd name="T9" fmla="*/ 4 h 8"/>
                    <a:gd name="T10" fmla="*/ 8 w 12"/>
                    <a:gd name="T11" fmla="*/ 4 h 8"/>
                    <a:gd name="T12" fmla="*/ 8 w 12"/>
                    <a:gd name="T13" fmla="*/ 8 h 8"/>
                    <a:gd name="T14" fmla="*/ 4 w 12"/>
                    <a:gd name="T15" fmla="*/ 8 h 8"/>
                    <a:gd name="T16" fmla="*/ 0 w 12"/>
                    <a:gd name="T17" fmla="*/ 8 h 8"/>
                    <a:gd name="T18" fmla="*/ 0 w 12"/>
                    <a:gd name="T19" fmla="*/ 4 h 8"/>
                    <a:gd name="T20" fmla="*/ 4 w 12"/>
                    <a:gd name="T21" fmla="*/ 4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2" h="8">
                      <a:moveTo>
                        <a:pt x="4" y="4"/>
                      </a:moveTo>
                      <a:lnTo>
                        <a:pt x="4" y="0"/>
                      </a:lnTo>
                      <a:lnTo>
                        <a:pt x="8" y="0"/>
                      </a:lnTo>
                      <a:lnTo>
                        <a:pt x="12" y="0"/>
                      </a:lnTo>
                      <a:lnTo>
                        <a:pt x="12" y="4"/>
                      </a:lnTo>
                      <a:lnTo>
                        <a:pt x="8" y="4"/>
                      </a:lnTo>
                      <a:lnTo>
                        <a:pt x="8" y="8"/>
                      </a:lnTo>
                      <a:lnTo>
                        <a:pt x="4" y="8"/>
                      </a:lnTo>
                      <a:lnTo>
                        <a:pt x="0" y="8"/>
                      </a:lnTo>
                      <a:lnTo>
                        <a:pt x="0" y="4"/>
                      </a:lnTo>
                      <a:lnTo>
                        <a:pt x="4" y="4"/>
                      </a:lnTo>
                      <a:close/>
                    </a:path>
                  </a:pathLst>
                </a:custGeom>
                <a:noFill/>
                <a:ln w="3175">
                  <a:solidFill>
                    <a:sysClr val="window" lastClr="FFFFFF">
                      <a:lumMod val="65000"/>
                    </a:sysClr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s-PE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971" name="Freeform 162">
                  <a:extLst>
                    <a:ext uri="{FF2B5EF4-FFF2-40B4-BE49-F238E27FC236}">
                      <a16:creationId xmlns:a16="http://schemas.microsoft.com/office/drawing/2014/main" id="{315203F6-E739-E9E4-4386-33D9D4FF72A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23" y="1372"/>
                  <a:ext cx="118" cy="76"/>
                </a:xfrm>
                <a:custGeom>
                  <a:avLst/>
                  <a:gdLst>
                    <a:gd name="T0" fmla="*/ 4 w 119"/>
                    <a:gd name="T1" fmla="*/ 24 h 77"/>
                    <a:gd name="T2" fmla="*/ 8 w 119"/>
                    <a:gd name="T3" fmla="*/ 16 h 77"/>
                    <a:gd name="T4" fmla="*/ 12 w 119"/>
                    <a:gd name="T5" fmla="*/ 12 h 77"/>
                    <a:gd name="T6" fmla="*/ 15 w 119"/>
                    <a:gd name="T7" fmla="*/ 8 h 77"/>
                    <a:gd name="T8" fmla="*/ 19 w 119"/>
                    <a:gd name="T9" fmla="*/ 4 h 77"/>
                    <a:gd name="T10" fmla="*/ 19 w 119"/>
                    <a:gd name="T11" fmla="*/ 4 h 77"/>
                    <a:gd name="T12" fmla="*/ 27 w 119"/>
                    <a:gd name="T13" fmla="*/ 4 h 77"/>
                    <a:gd name="T14" fmla="*/ 35 w 119"/>
                    <a:gd name="T15" fmla="*/ 4 h 77"/>
                    <a:gd name="T16" fmla="*/ 42 w 119"/>
                    <a:gd name="T17" fmla="*/ 4 h 77"/>
                    <a:gd name="T18" fmla="*/ 38 w 119"/>
                    <a:gd name="T19" fmla="*/ 8 h 77"/>
                    <a:gd name="T20" fmla="*/ 42 w 119"/>
                    <a:gd name="T21" fmla="*/ 12 h 77"/>
                    <a:gd name="T22" fmla="*/ 50 w 119"/>
                    <a:gd name="T23" fmla="*/ 12 h 77"/>
                    <a:gd name="T24" fmla="*/ 54 w 119"/>
                    <a:gd name="T25" fmla="*/ 16 h 77"/>
                    <a:gd name="T26" fmla="*/ 58 w 119"/>
                    <a:gd name="T27" fmla="*/ 20 h 77"/>
                    <a:gd name="T28" fmla="*/ 61 w 119"/>
                    <a:gd name="T29" fmla="*/ 24 h 77"/>
                    <a:gd name="T30" fmla="*/ 69 w 119"/>
                    <a:gd name="T31" fmla="*/ 24 h 77"/>
                    <a:gd name="T32" fmla="*/ 73 w 119"/>
                    <a:gd name="T33" fmla="*/ 28 h 77"/>
                    <a:gd name="T34" fmla="*/ 77 w 119"/>
                    <a:gd name="T35" fmla="*/ 32 h 77"/>
                    <a:gd name="T36" fmla="*/ 81 w 119"/>
                    <a:gd name="T37" fmla="*/ 36 h 77"/>
                    <a:gd name="T38" fmla="*/ 88 w 119"/>
                    <a:gd name="T39" fmla="*/ 36 h 77"/>
                    <a:gd name="T40" fmla="*/ 88 w 119"/>
                    <a:gd name="T41" fmla="*/ 45 h 77"/>
                    <a:gd name="T42" fmla="*/ 92 w 119"/>
                    <a:gd name="T43" fmla="*/ 49 h 77"/>
                    <a:gd name="T44" fmla="*/ 96 w 119"/>
                    <a:gd name="T45" fmla="*/ 53 h 77"/>
                    <a:gd name="T46" fmla="*/ 100 w 119"/>
                    <a:gd name="T47" fmla="*/ 49 h 77"/>
                    <a:gd name="T48" fmla="*/ 104 w 119"/>
                    <a:gd name="T49" fmla="*/ 53 h 77"/>
                    <a:gd name="T50" fmla="*/ 111 w 119"/>
                    <a:gd name="T51" fmla="*/ 53 h 77"/>
                    <a:gd name="T52" fmla="*/ 115 w 119"/>
                    <a:gd name="T53" fmla="*/ 49 h 77"/>
                    <a:gd name="T54" fmla="*/ 119 w 119"/>
                    <a:gd name="T55" fmla="*/ 53 h 77"/>
                    <a:gd name="T56" fmla="*/ 115 w 119"/>
                    <a:gd name="T57" fmla="*/ 57 h 77"/>
                    <a:gd name="T58" fmla="*/ 115 w 119"/>
                    <a:gd name="T59" fmla="*/ 69 h 77"/>
                    <a:gd name="T60" fmla="*/ 115 w 119"/>
                    <a:gd name="T61" fmla="*/ 77 h 77"/>
                    <a:gd name="T62" fmla="*/ 107 w 119"/>
                    <a:gd name="T63" fmla="*/ 77 h 77"/>
                    <a:gd name="T64" fmla="*/ 100 w 119"/>
                    <a:gd name="T65" fmla="*/ 77 h 77"/>
                    <a:gd name="T66" fmla="*/ 96 w 119"/>
                    <a:gd name="T67" fmla="*/ 73 h 77"/>
                    <a:gd name="T68" fmla="*/ 88 w 119"/>
                    <a:gd name="T69" fmla="*/ 73 h 77"/>
                    <a:gd name="T70" fmla="*/ 84 w 119"/>
                    <a:gd name="T71" fmla="*/ 69 h 77"/>
                    <a:gd name="T72" fmla="*/ 84 w 119"/>
                    <a:gd name="T73" fmla="*/ 69 h 77"/>
                    <a:gd name="T74" fmla="*/ 81 w 119"/>
                    <a:gd name="T75" fmla="*/ 65 h 77"/>
                    <a:gd name="T76" fmla="*/ 73 w 119"/>
                    <a:gd name="T77" fmla="*/ 65 h 77"/>
                    <a:gd name="T78" fmla="*/ 69 w 119"/>
                    <a:gd name="T79" fmla="*/ 61 h 77"/>
                    <a:gd name="T80" fmla="*/ 69 w 119"/>
                    <a:gd name="T81" fmla="*/ 61 h 77"/>
                    <a:gd name="T82" fmla="*/ 69 w 119"/>
                    <a:gd name="T83" fmla="*/ 61 h 77"/>
                    <a:gd name="T84" fmla="*/ 65 w 119"/>
                    <a:gd name="T85" fmla="*/ 65 h 77"/>
                    <a:gd name="T86" fmla="*/ 65 w 119"/>
                    <a:gd name="T87" fmla="*/ 65 h 77"/>
                    <a:gd name="T88" fmla="*/ 65 w 119"/>
                    <a:gd name="T89" fmla="*/ 65 h 77"/>
                    <a:gd name="T90" fmla="*/ 61 w 119"/>
                    <a:gd name="T91" fmla="*/ 61 h 77"/>
                    <a:gd name="T92" fmla="*/ 61 w 119"/>
                    <a:gd name="T93" fmla="*/ 61 h 77"/>
                    <a:gd name="T94" fmla="*/ 58 w 119"/>
                    <a:gd name="T95" fmla="*/ 65 h 77"/>
                    <a:gd name="T96" fmla="*/ 54 w 119"/>
                    <a:gd name="T97" fmla="*/ 61 h 77"/>
                    <a:gd name="T98" fmla="*/ 50 w 119"/>
                    <a:gd name="T99" fmla="*/ 65 h 77"/>
                    <a:gd name="T100" fmla="*/ 42 w 119"/>
                    <a:gd name="T101" fmla="*/ 65 h 77"/>
                    <a:gd name="T102" fmla="*/ 42 w 119"/>
                    <a:gd name="T103" fmla="*/ 65 h 77"/>
                    <a:gd name="T104" fmla="*/ 38 w 119"/>
                    <a:gd name="T105" fmla="*/ 61 h 77"/>
                    <a:gd name="T106" fmla="*/ 38 w 119"/>
                    <a:gd name="T107" fmla="*/ 61 h 77"/>
                    <a:gd name="T108" fmla="*/ 35 w 119"/>
                    <a:gd name="T109" fmla="*/ 57 h 77"/>
                    <a:gd name="T110" fmla="*/ 27 w 119"/>
                    <a:gd name="T111" fmla="*/ 57 h 77"/>
                    <a:gd name="T112" fmla="*/ 27 w 119"/>
                    <a:gd name="T113" fmla="*/ 57 h 77"/>
                    <a:gd name="T114" fmla="*/ 23 w 119"/>
                    <a:gd name="T115" fmla="*/ 53 h 77"/>
                    <a:gd name="T116" fmla="*/ 23 w 119"/>
                    <a:gd name="T117" fmla="*/ 45 h 77"/>
                    <a:gd name="T118" fmla="*/ 15 w 119"/>
                    <a:gd name="T119" fmla="*/ 45 h 77"/>
                    <a:gd name="T120" fmla="*/ 8 w 119"/>
                    <a:gd name="T121" fmla="*/ 45 h 77"/>
                    <a:gd name="T122" fmla="*/ 0 w 119"/>
                    <a:gd name="T123" fmla="*/ 36 h 77"/>
                    <a:gd name="T124" fmla="*/ 0 w 119"/>
                    <a:gd name="T125" fmla="*/ 28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119" h="77">
                      <a:moveTo>
                        <a:pt x="0" y="28"/>
                      </a:moveTo>
                      <a:lnTo>
                        <a:pt x="4" y="24"/>
                      </a:lnTo>
                      <a:lnTo>
                        <a:pt x="8" y="20"/>
                      </a:lnTo>
                      <a:lnTo>
                        <a:pt x="8" y="16"/>
                      </a:lnTo>
                      <a:lnTo>
                        <a:pt x="12" y="16"/>
                      </a:lnTo>
                      <a:lnTo>
                        <a:pt x="12" y="12"/>
                      </a:lnTo>
                      <a:lnTo>
                        <a:pt x="15" y="12"/>
                      </a:lnTo>
                      <a:lnTo>
                        <a:pt x="15" y="8"/>
                      </a:lnTo>
                      <a:lnTo>
                        <a:pt x="15" y="4"/>
                      </a:lnTo>
                      <a:lnTo>
                        <a:pt x="19" y="4"/>
                      </a:lnTo>
                      <a:lnTo>
                        <a:pt x="19" y="0"/>
                      </a:lnTo>
                      <a:lnTo>
                        <a:pt x="19" y="4"/>
                      </a:lnTo>
                      <a:lnTo>
                        <a:pt x="23" y="4"/>
                      </a:lnTo>
                      <a:lnTo>
                        <a:pt x="27" y="4"/>
                      </a:lnTo>
                      <a:lnTo>
                        <a:pt x="31" y="4"/>
                      </a:lnTo>
                      <a:lnTo>
                        <a:pt x="35" y="4"/>
                      </a:lnTo>
                      <a:lnTo>
                        <a:pt x="38" y="4"/>
                      </a:lnTo>
                      <a:lnTo>
                        <a:pt x="42" y="4"/>
                      </a:lnTo>
                      <a:lnTo>
                        <a:pt x="42" y="8"/>
                      </a:lnTo>
                      <a:lnTo>
                        <a:pt x="38" y="8"/>
                      </a:lnTo>
                      <a:lnTo>
                        <a:pt x="42" y="8"/>
                      </a:lnTo>
                      <a:lnTo>
                        <a:pt x="42" y="12"/>
                      </a:lnTo>
                      <a:lnTo>
                        <a:pt x="46" y="12"/>
                      </a:lnTo>
                      <a:lnTo>
                        <a:pt x="50" y="12"/>
                      </a:lnTo>
                      <a:lnTo>
                        <a:pt x="50" y="16"/>
                      </a:lnTo>
                      <a:lnTo>
                        <a:pt x="54" y="16"/>
                      </a:lnTo>
                      <a:lnTo>
                        <a:pt x="54" y="20"/>
                      </a:lnTo>
                      <a:lnTo>
                        <a:pt x="58" y="20"/>
                      </a:lnTo>
                      <a:lnTo>
                        <a:pt x="61" y="20"/>
                      </a:lnTo>
                      <a:lnTo>
                        <a:pt x="61" y="24"/>
                      </a:lnTo>
                      <a:lnTo>
                        <a:pt x="65" y="24"/>
                      </a:lnTo>
                      <a:lnTo>
                        <a:pt x="69" y="24"/>
                      </a:lnTo>
                      <a:lnTo>
                        <a:pt x="69" y="28"/>
                      </a:lnTo>
                      <a:lnTo>
                        <a:pt x="73" y="28"/>
                      </a:lnTo>
                      <a:lnTo>
                        <a:pt x="77" y="28"/>
                      </a:lnTo>
                      <a:lnTo>
                        <a:pt x="77" y="32"/>
                      </a:lnTo>
                      <a:lnTo>
                        <a:pt x="77" y="36"/>
                      </a:lnTo>
                      <a:lnTo>
                        <a:pt x="81" y="36"/>
                      </a:lnTo>
                      <a:lnTo>
                        <a:pt x="84" y="36"/>
                      </a:lnTo>
                      <a:lnTo>
                        <a:pt x="88" y="36"/>
                      </a:lnTo>
                      <a:lnTo>
                        <a:pt x="88" y="40"/>
                      </a:lnTo>
                      <a:lnTo>
                        <a:pt x="88" y="45"/>
                      </a:lnTo>
                      <a:lnTo>
                        <a:pt x="92" y="45"/>
                      </a:lnTo>
                      <a:lnTo>
                        <a:pt x="92" y="49"/>
                      </a:lnTo>
                      <a:lnTo>
                        <a:pt x="96" y="49"/>
                      </a:lnTo>
                      <a:lnTo>
                        <a:pt x="96" y="53"/>
                      </a:lnTo>
                      <a:lnTo>
                        <a:pt x="100" y="53"/>
                      </a:lnTo>
                      <a:lnTo>
                        <a:pt x="100" y="49"/>
                      </a:lnTo>
                      <a:lnTo>
                        <a:pt x="100" y="53"/>
                      </a:lnTo>
                      <a:lnTo>
                        <a:pt x="104" y="53"/>
                      </a:lnTo>
                      <a:lnTo>
                        <a:pt x="107" y="53"/>
                      </a:lnTo>
                      <a:lnTo>
                        <a:pt x="111" y="53"/>
                      </a:lnTo>
                      <a:lnTo>
                        <a:pt x="111" y="49"/>
                      </a:lnTo>
                      <a:lnTo>
                        <a:pt x="115" y="49"/>
                      </a:lnTo>
                      <a:lnTo>
                        <a:pt x="119" y="49"/>
                      </a:lnTo>
                      <a:lnTo>
                        <a:pt x="119" y="53"/>
                      </a:lnTo>
                      <a:lnTo>
                        <a:pt x="115" y="53"/>
                      </a:lnTo>
                      <a:lnTo>
                        <a:pt x="115" y="57"/>
                      </a:lnTo>
                      <a:lnTo>
                        <a:pt x="115" y="61"/>
                      </a:lnTo>
                      <a:lnTo>
                        <a:pt x="115" y="69"/>
                      </a:lnTo>
                      <a:lnTo>
                        <a:pt x="115" y="73"/>
                      </a:lnTo>
                      <a:lnTo>
                        <a:pt x="115" y="77"/>
                      </a:lnTo>
                      <a:lnTo>
                        <a:pt x="111" y="77"/>
                      </a:lnTo>
                      <a:lnTo>
                        <a:pt x="107" y="77"/>
                      </a:lnTo>
                      <a:lnTo>
                        <a:pt x="104" y="77"/>
                      </a:lnTo>
                      <a:lnTo>
                        <a:pt x="100" y="77"/>
                      </a:lnTo>
                      <a:lnTo>
                        <a:pt x="100" y="73"/>
                      </a:lnTo>
                      <a:lnTo>
                        <a:pt x="96" y="73"/>
                      </a:lnTo>
                      <a:lnTo>
                        <a:pt x="92" y="73"/>
                      </a:lnTo>
                      <a:lnTo>
                        <a:pt x="88" y="73"/>
                      </a:lnTo>
                      <a:lnTo>
                        <a:pt x="84" y="73"/>
                      </a:lnTo>
                      <a:lnTo>
                        <a:pt x="84" y="69"/>
                      </a:lnTo>
                      <a:lnTo>
                        <a:pt x="81" y="69"/>
                      </a:lnTo>
                      <a:lnTo>
                        <a:pt x="84" y="69"/>
                      </a:lnTo>
                      <a:lnTo>
                        <a:pt x="81" y="69"/>
                      </a:lnTo>
                      <a:lnTo>
                        <a:pt x="81" y="65"/>
                      </a:lnTo>
                      <a:lnTo>
                        <a:pt x="77" y="65"/>
                      </a:lnTo>
                      <a:lnTo>
                        <a:pt x="73" y="65"/>
                      </a:lnTo>
                      <a:lnTo>
                        <a:pt x="69" y="65"/>
                      </a:lnTo>
                      <a:lnTo>
                        <a:pt x="69" y="61"/>
                      </a:lnTo>
                      <a:lnTo>
                        <a:pt x="69" y="65"/>
                      </a:lnTo>
                      <a:lnTo>
                        <a:pt x="69" y="61"/>
                      </a:lnTo>
                      <a:lnTo>
                        <a:pt x="69" y="65"/>
                      </a:lnTo>
                      <a:lnTo>
                        <a:pt x="69" y="61"/>
                      </a:lnTo>
                      <a:lnTo>
                        <a:pt x="69" y="65"/>
                      </a:lnTo>
                      <a:lnTo>
                        <a:pt x="65" y="65"/>
                      </a:lnTo>
                      <a:lnTo>
                        <a:pt x="65" y="61"/>
                      </a:lnTo>
                      <a:lnTo>
                        <a:pt x="65" y="65"/>
                      </a:lnTo>
                      <a:lnTo>
                        <a:pt x="65" y="61"/>
                      </a:lnTo>
                      <a:lnTo>
                        <a:pt x="65" y="65"/>
                      </a:lnTo>
                      <a:lnTo>
                        <a:pt x="65" y="61"/>
                      </a:lnTo>
                      <a:lnTo>
                        <a:pt x="61" y="61"/>
                      </a:lnTo>
                      <a:lnTo>
                        <a:pt x="61" y="65"/>
                      </a:lnTo>
                      <a:lnTo>
                        <a:pt x="61" y="61"/>
                      </a:lnTo>
                      <a:lnTo>
                        <a:pt x="58" y="61"/>
                      </a:lnTo>
                      <a:lnTo>
                        <a:pt x="58" y="65"/>
                      </a:lnTo>
                      <a:lnTo>
                        <a:pt x="58" y="61"/>
                      </a:lnTo>
                      <a:lnTo>
                        <a:pt x="54" y="61"/>
                      </a:lnTo>
                      <a:lnTo>
                        <a:pt x="50" y="61"/>
                      </a:lnTo>
                      <a:lnTo>
                        <a:pt x="50" y="65"/>
                      </a:lnTo>
                      <a:lnTo>
                        <a:pt x="46" y="65"/>
                      </a:lnTo>
                      <a:lnTo>
                        <a:pt x="42" y="65"/>
                      </a:lnTo>
                      <a:lnTo>
                        <a:pt x="42" y="61"/>
                      </a:lnTo>
                      <a:lnTo>
                        <a:pt x="42" y="65"/>
                      </a:lnTo>
                      <a:lnTo>
                        <a:pt x="42" y="61"/>
                      </a:lnTo>
                      <a:lnTo>
                        <a:pt x="38" y="61"/>
                      </a:lnTo>
                      <a:lnTo>
                        <a:pt x="38" y="57"/>
                      </a:lnTo>
                      <a:lnTo>
                        <a:pt x="38" y="61"/>
                      </a:lnTo>
                      <a:lnTo>
                        <a:pt x="38" y="57"/>
                      </a:lnTo>
                      <a:lnTo>
                        <a:pt x="35" y="57"/>
                      </a:lnTo>
                      <a:lnTo>
                        <a:pt x="31" y="57"/>
                      </a:lnTo>
                      <a:lnTo>
                        <a:pt x="27" y="57"/>
                      </a:lnTo>
                      <a:lnTo>
                        <a:pt x="27" y="53"/>
                      </a:lnTo>
                      <a:lnTo>
                        <a:pt x="27" y="57"/>
                      </a:lnTo>
                      <a:lnTo>
                        <a:pt x="27" y="53"/>
                      </a:lnTo>
                      <a:lnTo>
                        <a:pt x="23" y="53"/>
                      </a:lnTo>
                      <a:lnTo>
                        <a:pt x="23" y="49"/>
                      </a:lnTo>
                      <a:lnTo>
                        <a:pt x="23" y="45"/>
                      </a:lnTo>
                      <a:lnTo>
                        <a:pt x="19" y="45"/>
                      </a:lnTo>
                      <a:lnTo>
                        <a:pt x="15" y="45"/>
                      </a:lnTo>
                      <a:lnTo>
                        <a:pt x="12" y="45"/>
                      </a:lnTo>
                      <a:lnTo>
                        <a:pt x="8" y="45"/>
                      </a:lnTo>
                      <a:lnTo>
                        <a:pt x="4" y="40"/>
                      </a:lnTo>
                      <a:lnTo>
                        <a:pt x="0" y="36"/>
                      </a:lnTo>
                      <a:lnTo>
                        <a:pt x="0" y="32"/>
                      </a:lnTo>
                      <a:lnTo>
                        <a:pt x="0" y="28"/>
                      </a:lnTo>
                      <a:close/>
                    </a:path>
                  </a:pathLst>
                </a:custGeom>
                <a:noFill/>
                <a:ln w="3175">
                  <a:solidFill>
                    <a:sysClr val="window" lastClr="FFFFFF">
                      <a:lumMod val="65000"/>
                    </a:sysClr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s-PE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972" name="Freeform 163">
                  <a:extLst>
                    <a:ext uri="{FF2B5EF4-FFF2-40B4-BE49-F238E27FC236}">
                      <a16:creationId xmlns:a16="http://schemas.microsoft.com/office/drawing/2014/main" id="{7CE3548B-E8B8-F5F4-AF1A-19002A3EBF1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6" y="1376"/>
                  <a:ext cx="107" cy="116"/>
                </a:xfrm>
                <a:custGeom>
                  <a:avLst/>
                  <a:gdLst>
                    <a:gd name="T0" fmla="*/ 50 w 107"/>
                    <a:gd name="T1" fmla="*/ 12 h 117"/>
                    <a:gd name="T2" fmla="*/ 57 w 107"/>
                    <a:gd name="T3" fmla="*/ 8 h 117"/>
                    <a:gd name="T4" fmla="*/ 65 w 107"/>
                    <a:gd name="T5" fmla="*/ 0 h 117"/>
                    <a:gd name="T6" fmla="*/ 73 w 107"/>
                    <a:gd name="T7" fmla="*/ 4 h 117"/>
                    <a:gd name="T8" fmla="*/ 77 w 107"/>
                    <a:gd name="T9" fmla="*/ 12 h 117"/>
                    <a:gd name="T10" fmla="*/ 84 w 107"/>
                    <a:gd name="T11" fmla="*/ 16 h 117"/>
                    <a:gd name="T12" fmla="*/ 84 w 107"/>
                    <a:gd name="T13" fmla="*/ 20 h 117"/>
                    <a:gd name="T14" fmla="*/ 92 w 107"/>
                    <a:gd name="T15" fmla="*/ 24 h 117"/>
                    <a:gd name="T16" fmla="*/ 96 w 107"/>
                    <a:gd name="T17" fmla="*/ 36 h 117"/>
                    <a:gd name="T18" fmla="*/ 96 w 107"/>
                    <a:gd name="T19" fmla="*/ 49 h 117"/>
                    <a:gd name="T20" fmla="*/ 92 w 107"/>
                    <a:gd name="T21" fmla="*/ 57 h 117"/>
                    <a:gd name="T22" fmla="*/ 92 w 107"/>
                    <a:gd name="T23" fmla="*/ 69 h 117"/>
                    <a:gd name="T24" fmla="*/ 96 w 107"/>
                    <a:gd name="T25" fmla="*/ 77 h 117"/>
                    <a:gd name="T26" fmla="*/ 100 w 107"/>
                    <a:gd name="T27" fmla="*/ 85 h 117"/>
                    <a:gd name="T28" fmla="*/ 103 w 107"/>
                    <a:gd name="T29" fmla="*/ 93 h 117"/>
                    <a:gd name="T30" fmla="*/ 107 w 107"/>
                    <a:gd name="T31" fmla="*/ 101 h 117"/>
                    <a:gd name="T32" fmla="*/ 100 w 107"/>
                    <a:gd name="T33" fmla="*/ 105 h 117"/>
                    <a:gd name="T34" fmla="*/ 96 w 107"/>
                    <a:gd name="T35" fmla="*/ 113 h 117"/>
                    <a:gd name="T36" fmla="*/ 88 w 107"/>
                    <a:gd name="T37" fmla="*/ 117 h 117"/>
                    <a:gd name="T38" fmla="*/ 80 w 107"/>
                    <a:gd name="T39" fmla="*/ 109 h 117"/>
                    <a:gd name="T40" fmla="*/ 73 w 107"/>
                    <a:gd name="T41" fmla="*/ 105 h 117"/>
                    <a:gd name="T42" fmla="*/ 65 w 107"/>
                    <a:gd name="T43" fmla="*/ 109 h 117"/>
                    <a:gd name="T44" fmla="*/ 54 w 107"/>
                    <a:gd name="T45" fmla="*/ 109 h 117"/>
                    <a:gd name="T46" fmla="*/ 50 w 107"/>
                    <a:gd name="T47" fmla="*/ 101 h 117"/>
                    <a:gd name="T48" fmla="*/ 46 w 107"/>
                    <a:gd name="T49" fmla="*/ 93 h 117"/>
                    <a:gd name="T50" fmla="*/ 46 w 107"/>
                    <a:gd name="T51" fmla="*/ 89 h 117"/>
                    <a:gd name="T52" fmla="*/ 42 w 107"/>
                    <a:gd name="T53" fmla="*/ 81 h 117"/>
                    <a:gd name="T54" fmla="*/ 38 w 107"/>
                    <a:gd name="T55" fmla="*/ 89 h 117"/>
                    <a:gd name="T56" fmla="*/ 27 w 107"/>
                    <a:gd name="T57" fmla="*/ 89 h 117"/>
                    <a:gd name="T58" fmla="*/ 23 w 107"/>
                    <a:gd name="T59" fmla="*/ 81 h 117"/>
                    <a:gd name="T60" fmla="*/ 27 w 107"/>
                    <a:gd name="T61" fmla="*/ 69 h 117"/>
                    <a:gd name="T62" fmla="*/ 19 w 107"/>
                    <a:gd name="T63" fmla="*/ 65 h 117"/>
                    <a:gd name="T64" fmla="*/ 19 w 107"/>
                    <a:gd name="T65" fmla="*/ 57 h 117"/>
                    <a:gd name="T66" fmla="*/ 15 w 107"/>
                    <a:gd name="T67" fmla="*/ 49 h 117"/>
                    <a:gd name="T68" fmla="*/ 8 w 107"/>
                    <a:gd name="T69" fmla="*/ 53 h 117"/>
                    <a:gd name="T70" fmla="*/ 4 w 107"/>
                    <a:gd name="T71" fmla="*/ 45 h 117"/>
                    <a:gd name="T72" fmla="*/ 4 w 107"/>
                    <a:gd name="T73" fmla="*/ 41 h 117"/>
                    <a:gd name="T74" fmla="*/ 8 w 107"/>
                    <a:gd name="T75" fmla="*/ 32 h 117"/>
                    <a:gd name="T76" fmla="*/ 15 w 107"/>
                    <a:gd name="T77" fmla="*/ 28 h 117"/>
                    <a:gd name="T78" fmla="*/ 19 w 107"/>
                    <a:gd name="T79" fmla="*/ 20 h 117"/>
                    <a:gd name="T80" fmla="*/ 23 w 107"/>
                    <a:gd name="T81" fmla="*/ 8 h 117"/>
                    <a:gd name="T82" fmla="*/ 27 w 107"/>
                    <a:gd name="T83" fmla="*/ 16 h 117"/>
                    <a:gd name="T84" fmla="*/ 34 w 107"/>
                    <a:gd name="T85" fmla="*/ 20 h 117"/>
                    <a:gd name="T86" fmla="*/ 42 w 107"/>
                    <a:gd name="T87" fmla="*/ 16 h 117"/>
                    <a:gd name="T88" fmla="*/ 42 w 107"/>
                    <a:gd name="T89" fmla="*/ 12 h 1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107" h="117">
                      <a:moveTo>
                        <a:pt x="42" y="12"/>
                      </a:moveTo>
                      <a:lnTo>
                        <a:pt x="46" y="12"/>
                      </a:lnTo>
                      <a:lnTo>
                        <a:pt x="50" y="12"/>
                      </a:lnTo>
                      <a:lnTo>
                        <a:pt x="50" y="8"/>
                      </a:lnTo>
                      <a:lnTo>
                        <a:pt x="54" y="8"/>
                      </a:lnTo>
                      <a:lnTo>
                        <a:pt x="57" y="8"/>
                      </a:lnTo>
                      <a:lnTo>
                        <a:pt x="57" y="4"/>
                      </a:lnTo>
                      <a:lnTo>
                        <a:pt x="61" y="4"/>
                      </a:lnTo>
                      <a:lnTo>
                        <a:pt x="65" y="0"/>
                      </a:lnTo>
                      <a:lnTo>
                        <a:pt x="69" y="0"/>
                      </a:lnTo>
                      <a:lnTo>
                        <a:pt x="73" y="0"/>
                      </a:lnTo>
                      <a:lnTo>
                        <a:pt x="73" y="4"/>
                      </a:lnTo>
                      <a:lnTo>
                        <a:pt x="77" y="4"/>
                      </a:lnTo>
                      <a:lnTo>
                        <a:pt x="77" y="8"/>
                      </a:lnTo>
                      <a:lnTo>
                        <a:pt x="77" y="12"/>
                      </a:lnTo>
                      <a:lnTo>
                        <a:pt x="80" y="12"/>
                      </a:lnTo>
                      <a:lnTo>
                        <a:pt x="80" y="16"/>
                      </a:lnTo>
                      <a:lnTo>
                        <a:pt x="84" y="16"/>
                      </a:lnTo>
                      <a:lnTo>
                        <a:pt x="84" y="20"/>
                      </a:lnTo>
                      <a:lnTo>
                        <a:pt x="84" y="24"/>
                      </a:lnTo>
                      <a:lnTo>
                        <a:pt x="84" y="20"/>
                      </a:lnTo>
                      <a:lnTo>
                        <a:pt x="88" y="20"/>
                      </a:lnTo>
                      <a:lnTo>
                        <a:pt x="92" y="20"/>
                      </a:lnTo>
                      <a:lnTo>
                        <a:pt x="92" y="24"/>
                      </a:lnTo>
                      <a:lnTo>
                        <a:pt x="96" y="28"/>
                      </a:lnTo>
                      <a:lnTo>
                        <a:pt x="96" y="32"/>
                      </a:lnTo>
                      <a:lnTo>
                        <a:pt x="96" y="36"/>
                      </a:lnTo>
                      <a:lnTo>
                        <a:pt x="96" y="41"/>
                      </a:lnTo>
                      <a:lnTo>
                        <a:pt x="96" y="45"/>
                      </a:lnTo>
                      <a:lnTo>
                        <a:pt x="96" y="49"/>
                      </a:lnTo>
                      <a:lnTo>
                        <a:pt x="96" y="53"/>
                      </a:lnTo>
                      <a:lnTo>
                        <a:pt x="96" y="57"/>
                      </a:lnTo>
                      <a:lnTo>
                        <a:pt x="92" y="57"/>
                      </a:lnTo>
                      <a:lnTo>
                        <a:pt x="92" y="61"/>
                      </a:lnTo>
                      <a:lnTo>
                        <a:pt x="92" y="65"/>
                      </a:lnTo>
                      <a:lnTo>
                        <a:pt x="92" y="69"/>
                      </a:lnTo>
                      <a:lnTo>
                        <a:pt x="92" y="73"/>
                      </a:lnTo>
                      <a:lnTo>
                        <a:pt x="92" y="77"/>
                      </a:lnTo>
                      <a:lnTo>
                        <a:pt x="96" y="77"/>
                      </a:lnTo>
                      <a:lnTo>
                        <a:pt x="96" y="81"/>
                      </a:lnTo>
                      <a:lnTo>
                        <a:pt x="96" y="85"/>
                      </a:lnTo>
                      <a:lnTo>
                        <a:pt x="100" y="85"/>
                      </a:lnTo>
                      <a:lnTo>
                        <a:pt x="100" y="89"/>
                      </a:lnTo>
                      <a:lnTo>
                        <a:pt x="100" y="93"/>
                      </a:lnTo>
                      <a:lnTo>
                        <a:pt x="103" y="93"/>
                      </a:lnTo>
                      <a:lnTo>
                        <a:pt x="103" y="97"/>
                      </a:lnTo>
                      <a:lnTo>
                        <a:pt x="103" y="101"/>
                      </a:lnTo>
                      <a:lnTo>
                        <a:pt x="107" y="101"/>
                      </a:lnTo>
                      <a:lnTo>
                        <a:pt x="103" y="101"/>
                      </a:lnTo>
                      <a:lnTo>
                        <a:pt x="103" y="105"/>
                      </a:lnTo>
                      <a:lnTo>
                        <a:pt x="100" y="105"/>
                      </a:lnTo>
                      <a:lnTo>
                        <a:pt x="100" y="109"/>
                      </a:lnTo>
                      <a:lnTo>
                        <a:pt x="96" y="109"/>
                      </a:lnTo>
                      <a:lnTo>
                        <a:pt x="96" y="113"/>
                      </a:lnTo>
                      <a:lnTo>
                        <a:pt x="92" y="113"/>
                      </a:lnTo>
                      <a:lnTo>
                        <a:pt x="92" y="117"/>
                      </a:lnTo>
                      <a:lnTo>
                        <a:pt x="88" y="117"/>
                      </a:lnTo>
                      <a:lnTo>
                        <a:pt x="84" y="113"/>
                      </a:lnTo>
                      <a:lnTo>
                        <a:pt x="80" y="113"/>
                      </a:lnTo>
                      <a:lnTo>
                        <a:pt x="80" y="109"/>
                      </a:lnTo>
                      <a:lnTo>
                        <a:pt x="77" y="109"/>
                      </a:lnTo>
                      <a:lnTo>
                        <a:pt x="77" y="105"/>
                      </a:lnTo>
                      <a:lnTo>
                        <a:pt x="73" y="105"/>
                      </a:lnTo>
                      <a:lnTo>
                        <a:pt x="69" y="105"/>
                      </a:lnTo>
                      <a:lnTo>
                        <a:pt x="65" y="105"/>
                      </a:lnTo>
                      <a:lnTo>
                        <a:pt x="65" y="109"/>
                      </a:lnTo>
                      <a:lnTo>
                        <a:pt x="61" y="109"/>
                      </a:lnTo>
                      <a:lnTo>
                        <a:pt x="57" y="109"/>
                      </a:lnTo>
                      <a:lnTo>
                        <a:pt x="54" y="109"/>
                      </a:lnTo>
                      <a:lnTo>
                        <a:pt x="50" y="109"/>
                      </a:lnTo>
                      <a:lnTo>
                        <a:pt x="50" y="105"/>
                      </a:lnTo>
                      <a:lnTo>
                        <a:pt x="50" y="101"/>
                      </a:lnTo>
                      <a:lnTo>
                        <a:pt x="46" y="101"/>
                      </a:lnTo>
                      <a:lnTo>
                        <a:pt x="46" y="97"/>
                      </a:lnTo>
                      <a:lnTo>
                        <a:pt x="46" y="93"/>
                      </a:lnTo>
                      <a:lnTo>
                        <a:pt x="42" y="93"/>
                      </a:lnTo>
                      <a:lnTo>
                        <a:pt x="46" y="93"/>
                      </a:lnTo>
                      <a:lnTo>
                        <a:pt x="46" y="89"/>
                      </a:lnTo>
                      <a:lnTo>
                        <a:pt x="46" y="85"/>
                      </a:lnTo>
                      <a:lnTo>
                        <a:pt x="46" y="81"/>
                      </a:lnTo>
                      <a:lnTo>
                        <a:pt x="42" y="81"/>
                      </a:lnTo>
                      <a:lnTo>
                        <a:pt x="42" y="85"/>
                      </a:lnTo>
                      <a:lnTo>
                        <a:pt x="38" y="85"/>
                      </a:lnTo>
                      <a:lnTo>
                        <a:pt x="38" y="89"/>
                      </a:lnTo>
                      <a:lnTo>
                        <a:pt x="34" y="89"/>
                      </a:lnTo>
                      <a:lnTo>
                        <a:pt x="31" y="89"/>
                      </a:lnTo>
                      <a:lnTo>
                        <a:pt x="27" y="89"/>
                      </a:lnTo>
                      <a:lnTo>
                        <a:pt x="23" y="89"/>
                      </a:lnTo>
                      <a:lnTo>
                        <a:pt x="23" y="85"/>
                      </a:lnTo>
                      <a:lnTo>
                        <a:pt x="23" y="81"/>
                      </a:lnTo>
                      <a:lnTo>
                        <a:pt x="23" y="77"/>
                      </a:lnTo>
                      <a:lnTo>
                        <a:pt x="27" y="73"/>
                      </a:lnTo>
                      <a:lnTo>
                        <a:pt x="27" y="69"/>
                      </a:lnTo>
                      <a:lnTo>
                        <a:pt x="27" y="65"/>
                      </a:lnTo>
                      <a:lnTo>
                        <a:pt x="23" y="65"/>
                      </a:lnTo>
                      <a:lnTo>
                        <a:pt x="19" y="65"/>
                      </a:lnTo>
                      <a:lnTo>
                        <a:pt x="19" y="61"/>
                      </a:lnTo>
                      <a:lnTo>
                        <a:pt x="15" y="61"/>
                      </a:lnTo>
                      <a:lnTo>
                        <a:pt x="19" y="57"/>
                      </a:lnTo>
                      <a:lnTo>
                        <a:pt x="19" y="53"/>
                      </a:lnTo>
                      <a:lnTo>
                        <a:pt x="15" y="53"/>
                      </a:lnTo>
                      <a:lnTo>
                        <a:pt x="15" y="49"/>
                      </a:lnTo>
                      <a:lnTo>
                        <a:pt x="11" y="49"/>
                      </a:lnTo>
                      <a:lnTo>
                        <a:pt x="8" y="49"/>
                      </a:lnTo>
                      <a:lnTo>
                        <a:pt x="8" y="53"/>
                      </a:lnTo>
                      <a:lnTo>
                        <a:pt x="4" y="53"/>
                      </a:lnTo>
                      <a:lnTo>
                        <a:pt x="4" y="49"/>
                      </a:lnTo>
                      <a:lnTo>
                        <a:pt x="4" y="45"/>
                      </a:lnTo>
                      <a:lnTo>
                        <a:pt x="0" y="45"/>
                      </a:lnTo>
                      <a:lnTo>
                        <a:pt x="0" y="41"/>
                      </a:lnTo>
                      <a:lnTo>
                        <a:pt x="4" y="41"/>
                      </a:lnTo>
                      <a:lnTo>
                        <a:pt x="4" y="36"/>
                      </a:lnTo>
                      <a:lnTo>
                        <a:pt x="4" y="32"/>
                      </a:lnTo>
                      <a:lnTo>
                        <a:pt x="8" y="32"/>
                      </a:lnTo>
                      <a:lnTo>
                        <a:pt x="8" y="28"/>
                      </a:lnTo>
                      <a:lnTo>
                        <a:pt x="11" y="28"/>
                      </a:lnTo>
                      <a:lnTo>
                        <a:pt x="15" y="28"/>
                      </a:lnTo>
                      <a:lnTo>
                        <a:pt x="15" y="24"/>
                      </a:lnTo>
                      <a:lnTo>
                        <a:pt x="19" y="24"/>
                      </a:lnTo>
                      <a:lnTo>
                        <a:pt x="19" y="20"/>
                      </a:lnTo>
                      <a:lnTo>
                        <a:pt x="23" y="16"/>
                      </a:lnTo>
                      <a:lnTo>
                        <a:pt x="23" y="12"/>
                      </a:lnTo>
                      <a:lnTo>
                        <a:pt x="23" y="8"/>
                      </a:lnTo>
                      <a:lnTo>
                        <a:pt x="23" y="12"/>
                      </a:lnTo>
                      <a:lnTo>
                        <a:pt x="27" y="12"/>
                      </a:lnTo>
                      <a:lnTo>
                        <a:pt x="27" y="16"/>
                      </a:lnTo>
                      <a:lnTo>
                        <a:pt x="31" y="16"/>
                      </a:lnTo>
                      <a:lnTo>
                        <a:pt x="31" y="20"/>
                      </a:lnTo>
                      <a:lnTo>
                        <a:pt x="34" y="20"/>
                      </a:lnTo>
                      <a:lnTo>
                        <a:pt x="38" y="20"/>
                      </a:lnTo>
                      <a:lnTo>
                        <a:pt x="42" y="20"/>
                      </a:lnTo>
                      <a:lnTo>
                        <a:pt x="42" y="16"/>
                      </a:lnTo>
                      <a:lnTo>
                        <a:pt x="38" y="16"/>
                      </a:lnTo>
                      <a:lnTo>
                        <a:pt x="38" y="12"/>
                      </a:lnTo>
                      <a:lnTo>
                        <a:pt x="42" y="12"/>
                      </a:lnTo>
                      <a:close/>
                    </a:path>
                  </a:pathLst>
                </a:custGeom>
                <a:noFill/>
                <a:ln w="3175">
                  <a:solidFill>
                    <a:sysClr val="window" lastClr="FFFFFF">
                      <a:lumMod val="65000"/>
                    </a:sysClr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s-PE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973" name="Freeform 164">
                  <a:extLst>
                    <a:ext uri="{FF2B5EF4-FFF2-40B4-BE49-F238E27FC236}">
                      <a16:creationId xmlns:a16="http://schemas.microsoft.com/office/drawing/2014/main" id="{5632E2E4-65B0-A972-D119-C2993D0A691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5" y="1376"/>
                  <a:ext cx="26" cy="14"/>
                </a:xfrm>
                <a:custGeom>
                  <a:avLst/>
                  <a:gdLst>
                    <a:gd name="T0" fmla="*/ 8 w 27"/>
                    <a:gd name="T1" fmla="*/ 0 h 16"/>
                    <a:gd name="T2" fmla="*/ 12 w 27"/>
                    <a:gd name="T3" fmla="*/ 0 h 16"/>
                    <a:gd name="T4" fmla="*/ 15 w 27"/>
                    <a:gd name="T5" fmla="*/ 0 h 16"/>
                    <a:gd name="T6" fmla="*/ 15 w 27"/>
                    <a:gd name="T7" fmla="*/ 4 h 16"/>
                    <a:gd name="T8" fmla="*/ 19 w 27"/>
                    <a:gd name="T9" fmla="*/ 4 h 16"/>
                    <a:gd name="T10" fmla="*/ 23 w 27"/>
                    <a:gd name="T11" fmla="*/ 4 h 16"/>
                    <a:gd name="T12" fmla="*/ 27 w 27"/>
                    <a:gd name="T13" fmla="*/ 4 h 16"/>
                    <a:gd name="T14" fmla="*/ 27 w 27"/>
                    <a:gd name="T15" fmla="*/ 8 h 16"/>
                    <a:gd name="T16" fmla="*/ 27 w 27"/>
                    <a:gd name="T17" fmla="*/ 12 h 16"/>
                    <a:gd name="T18" fmla="*/ 23 w 27"/>
                    <a:gd name="T19" fmla="*/ 12 h 16"/>
                    <a:gd name="T20" fmla="*/ 15 w 27"/>
                    <a:gd name="T21" fmla="*/ 12 h 16"/>
                    <a:gd name="T22" fmla="*/ 12 w 27"/>
                    <a:gd name="T23" fmla="*/ 12 h 16"/>
                    <a:gd name="T24" fmla="*/ 8 w 27"/>
                    <a:gd name="T25" fmla="*/ 12 h 16"/>
                    <a:gd name="T26" fmla="*/ 8 w 27"/>
                    <a:gd name="T27" fmla="*/ 16 h 16"/>
                    <a:gd name="T28" fmla="*/ 4 w 27"/>
                    <a:gd name="T29" fmla="*/ 16 h 16"/>
                    <a:gd name="T30" fmla="*/ 0 w 27"/>
                    <a:gd name="T31" fmla="*/ 16 h 16"/>
                    <a:gd name="T32" fmla="*/ 0 w 27"/>
                    <a:gd name="T33" fmla="*/ 12 h 16"/>
                    <a:gd name="T34" fmla="*/ 0 w 27"/>
                    <a:gd name="T35" fmla="*/ 8 h 16"/>
                    <a:gd name="T36" fmla="*/ 4 w 27"/>
                    <a:gd name="T37" fmla="*/ 8 h 16"/>
                    <a:gd name="T38" fmla="*/ 4 w 27"/>
                    <a:gd name="T39" fmla="*/ 4 h 16"/>
                    <a:gd name="T40" fmla="*/ 8 w 27"/>
                    <a:gd name="T41" fmla="*/ 4 h 16"/>
                    <a:gd name="T42" fmla="*/ 8 w 27"/>
                    <a:gd name="T43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27" h="16">
                      <a:moveTo>
                        <a:pt x="8" y="0"/>
                      </a:moveTo>
                      <a:lnTo>
                        <a:pt x="12" y="0"/>
                      </a:lnTo>
                      <a:lnTo>
                        <a:pt x="15" y="0"/>
                      </a:lnTo>
                      <a:lnTo>
                        <a:pt x="15" y="4"/>
                      </a:lnTo>
                      <a:lnTo>
                        <a:pt x="19" y="4"/>
                      </a:lnTo>
                      <a:lnTo>
                        <a:pt x="23" y="4"/>
                      </a:lnTo>
                      <a:lnTo>
                        <a:pt x="27" y="4"/>
                      </a:lnTo>
                      <a:lnTo>
                        <a:pt x="27" y="8"/>
                      </a:lnTo>
                      <a:lnTo>
                        <a:pt x="27" y="12"/>
                      </a:lnTo>
                      <a:lnTo>
                        <a:pt x="23" y="12"/>
                      </a:lnTo>
                      <a:lnTo>
                        <a:pt x="15" y="12"/>
                      </a:lnTo>
                      <a:lnTo>
                        <a:pt x="12" y="12"/>
                      </a:lnTo>
                      <a:lnTo>
                        <a:pt x="8" y="12"/>
                      </a:lnTo>
                      <a:lnTo>
                        <a:pt x="8" y="16"/>
                      </a:lnTo>
                      <a:lnTo>
                        <a:pt x="4" y="16"/>
                      </a:lnTo>
                      <a:lnTo>
                        <a:pt x="0" y="16"/>
                      </a:lnTo>
                      <a:lnTo>
                        <a:pt x="0" y="12"/>
                      </a:lnTo>
                      <a:lnTo>
                        <a:pt x="0" y="8"/>
                      </a:lnTo>
                      <a:lnTo>
                        <a:pt x="4" y="8"/>
                      </a:lnTo>
                      <a:lnTo>
                        <a:pt x="4" y="4"/>
                      </a:lnTo>
                      <a:lnTo>
                        <a:pt x="8" y="4"/>
                      </a:lnTo>
                      <a:lnTo>
                        <a:pt x="8" y="0"/>
                      </a:lnTo>
                      <a:close/>
                    </a:path>
                  </a:pathLst>
                </a:custGeom>
                <a:noFill/>
                <a:ln w="3175">
                  <a:solidFill>
                    <a:sysClr val="window" lastClr="FFFFFF">
                      <a:lumMod val="65000"/>
                    </a:sysClr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s-PE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974" name="Freeform 165">
                  <a:extLst>
                    <a:ext uri="{FF2B5EF4-FFF2-40B4-BE49-F238E27FC236}">
                      <a16:creationId xmlns:a16="http://schemas.microsoft.com/office/drawing/2014/main" id="{FE063A5F-EB46-6288-F0A9-B02D9014CB6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8" y="1379"/>
                  <a:ext cx="11" cy="17"/>
                </a:xfrm>
                <a:custGeom>
                  <a:avLst/>
                  <a:gdLst>
                    <a:gd name="T0" fmla="*/ 12 w 12"/>
                    <a:gd name="T1" fmla="*/ 0 h 16"/>
                    <a:gd name="T2" fmla="*/ 12 w 12"/>
                    <a:gd name="T3" fmla="*/ 4 h 16"/>
                    <a:gd name="T4" fmla="*/ 8 w 12"/>
                    <a:gd name="T5" fmla="*/ 4 h 16"/>
                    <a:gd name="T6" fmla="*/ 8 w 12"/>
                    <a:gd name="T7" fmla="*/ 8 h 16"/>
                    <a:gd name="T8" fmla="*/ 8 w 12"/>
                    <a:gd name="T9" fmla="*/ 12 h 16"/>
                    <a:gd name="T10" fmla="*/ 8 w 12"/>
                    <a:gd name="T11" fmla="*/ 16 h 16"/>
                    <a:gd name="T12" fmla="*/ 4 w 12"/>
                    <a:gd name="T13" fmla="*/ 16 h 16"/>
                    <a:gd name="T14" fmla="*/ 0 w 12"/>
                    <a:gd name="T15" fmla="*/ 16 h 16"/>
                    <a:gd name="T16" fmla="*/ 4 w 12"/>
                    <a:gd name="T17" fmla="*/ 16 h 16"/>
                    <a:gd name="T18" fmla="*/ 0 w 12"/>
                    <a:gd name="T19" fmla="*/ 16 h 16"/>
                    <a:gd name="T20" fmla="*/ 4 w 12"/>
                    <a:gd name="T21" fmla="*/ 16 h 16"/>
                    <a:gd name="T22" fmla="*/ 4 w 12"/>
                    <a:gd name="T23" fmla="*/ 12 h 16"/>
                    <a:gd name="T24" fmla="*/ 4 w 12"/>
                    <a:gd name="T25" fmla="*/ 8 h 16"/>
                    <a:gd name="T26" fmla="*/ 4 w 12"/>
                    <a:gd name="T27" fmla="*/ 4 h 16"/>
                    <a:gd name="T28" fmla="*/ 8 w 12"/>
                    <a:gd name="T29" fmla="*/ 0 h 16"/>
                    <a:gd name="T30" fmla="*/ 12 w 12"/>
                    <a:gd name="T31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12" h="16">
                      <a:moveTo>
                        <a:pt x="12" y="0"/>
                      </a:moveTo>
                      <a:lnTo>
                        <a:pt x="12" y="4"/>
                      </a:lnTo>
                      <a:lnTo>
                        <a:pt x="8" y="4"/>
                      </a:lnTo>
                      <a:lnTo>
                        <a:pt x="8" y="8"/>
                      </a:lnTo>
                      <a:lnTo>
                        <a:pt x="8" y="12"/>
                      </a:lnTo>
                      <a:lnTo>
                        <a:pt x="8" y="16"/>
                      </a:lnTo>
                      <a:lnTo>
                        <a:pt x="4" y="16"/>
                      </a:lnTo>
                      <a:lnTo>
                        <a:pt x="0" y="16"/>
                      </a:lnTo>
                      <a:lnTo>
                        <a:pt x="4" y="16"/>
                      </a:lnTo>
                      <a:lnTo>
                        <a:pt x="0" y="16"/>
                      </a:lnTo>
                      <a:lnTo>
                        <a:pt x="4" y="16"/>
                      </a:lnTo>
                      <a:lnTo>
                        <a:pt x="4" y="12"/>
                      </a:lnTo>
                      <a:lnTo>
                        <a:pt x="4" y="8"/>
                      </a:lnTo>
                      <a:lnTo>
                        <a:pt x="4" y="4"/>
                      </a:lnTo>
                      <a:lnTo>
                        <a:pt x="8" y="0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noFill/>
                <a:ln w="3175">
                  <a:solidFill>
                    <a:sysClr val="window" lastClr="FFFFFF">
                      <a:lumMod val="65000"/>
                    </a:sysClr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s-PE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975" name="Freeform 166">
                  <a:extLst>
                    <a:ext uri="{FF2B5EF4-FFF2-40B4-BE49-F238E27FC236}">
                      <a16:creationId xmlns:a16="http://schemas.microsoft.com/office/drawing/2014/main" id="{9C0A1849-4810-7429-2E03-B213CF21D3F9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801" y="1384"/>
                  <a:ext cx="43" cy="44"/>
                </a:xfrm>
                <a:custGeom>
                  <a:avLst/>
                  <a:gdLst>
                    <a:gd name="T0" fmla="*/ 4 w 43"/>
                    <a:gd name="T1" fmla="*/ 8 h 45"/>
                    <a:gd name="T2" fmla="*/ 8 w 43"/>
                    <a:gd name="T3" fmla="*/ 4 h 45"/>
                    <a:gd name="T4" fmla="*/ 12 w 43"/>
                    <a:gd name="T5" fmla="*/ 0 h 45"/>
                    <a:gd name="T6" fmla="*/ 16 w 43"/>
                    <a:gd name="T7" fmla="*/ 4 h 45"/>
                    <a:gd name="T8" fmla="*/ 20 w 43"/>
                    <a:gd name="T9" fmla="*/ 8 h 45"/>
                    <a:gd name="T10" fmla="*/ 23 w 43"/>
                    <a:gd name="T11" fmla="*/ 16 h 45"/>
                    <a:gd name="T12" fmla="*/ 23 w 43"/>
                    <a:gd name="T13" fmla="*/ 16 h 45"/>
                    <a:gd name="T14" fmla="*/ 31 w 43"/>
                    <a:gd name="T15" fmla="*/ 16 h 45"/>
                    <a:gd name="T16" fmla="*/ 35 w 43"/>
                    <a:gd name="T17" fmla="*/ 20 h 45"/>
                    <a:gd name="T18" fmla="*/ 39 w 43"/>
                    <a:gd name="T19" fmla="*/ 20 h 45"/>
                    <a:gd name="T20" fmla="*/ 43 w 43"/>
                    <a:gd name="T21" fmla="*/ 24 h 45"/>
                    <a:gd name="T22" fmla="*/ 39 w 43"/>
                    <a:gd name="T23" fmla="*/ 28 h 45"/>
                    <a:gd name="T24" fmla="*/ 35 w 43"/>
                    <a:gd name="T25" fmla="*/ 33 h 45"/>
                    <a:gd name="T26" fmla="*/ 31 w 43"/>
                    <a:gd name="T27" fmla="*/ 37 h 45"/>
                    <a:gd name="T28" fmla="*/ 27 w 43"/>
                    <a:gd name="T29" fmla="*/ 41 h 45"/>
                    <a:gd name="T30" fmla="*/ 20 w 43"/>
                    <a:gd name="T31" fmla="*/ 41 h 45"/>
                    <a:gd name="T32" fmla="*/ 16 w 43"/>
                    <a:gd name="T33" fmla="*/ 45 h 45"/>
                    <a:gd name="T34" fmla="*/ 12 w 43"/>
                    <a:gd name="T35" fmla="*/ 41 h 45"/>
                    <a:gd name="T36" fmla="*/ 8 w 43"/>
                    <a:gd name="T37" fmla="*/ 37 h 45"/>
                    <a:gd name="T38" fmla="*/ 0 w 43"/>
                    <a:gd name="T39" fmla="*/ 37 h 45"/>
                    <a:gd name="T40" fmla="*/ 0 w 43"/>
                    <a:gd name="T41" fmla="*/ 37 h 45"/>
                    <a:gd name="T42" fmla="*/ 4 w 43"/>
                    <a:gd name="T43" fmla="*/ 33 h 45"/>
                    <a:gd name="T44" fmla="*/ 0 w 43"/>
                    <a:gd name="T45" fmla="*/ 28 h 45"/>
                    <a:gd name="T46" fmla="*/ 4 w 43"/>
                    <a:gd name="T47" fmla="*/ 24 h 45"/>
                    <a:gd name="T48" fmla="*/ 0 w 43"/>
                    <a:gd name="T49" fmla="*/ 20 h 45"/>
                    <a:gd name="T50" fmla="*/ 4 w 43"/>
                    <a:gd name="T51" fmla="*/ 16 h 45"/>
                    <a:gd name="T52" fmla="*/ 4 w 43"/>
                    <a:gd name="T53" fmla="*/ 16 h 45"/>
                    <a:gd name="T54" fmla="*/ 16 w 43"/>
                    <a:gd name="T55" fmla="*/ 33 h 45"/>
                    <a:gd name="T56" fmla="*/ 20 w 43"/>
                    <a:gd name="T57" fmla="*/ 37 h 45"/>
                    <a:gd name="T58" fmla="*/ 23 w 43"/>
                    <a:gd name="T59" fmla="*/ 33 h 45"/>
                    <a:gd name="T60" fmla="*/ 20 w 43"/>
                    <a:gd name="T61" fmla="*/ 28 h 45"/>
                    <a:gd name="T62" fmla="*/ 16 w 43"/>
                    <a:gd name="T63" fmla="*/ 33 h 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43" h="45">
                      <a:moveTo>
                        <a:pt x="4" y="12"/>
                      </a:moveTo>
                      <a:lnTo>
                        <a:pt x="4" y="8"/>
                      </a:lnTo>
                      <a:lnTo>
                        <a:pt x="8" y="8"/>
                      </a:lnTo>
                      <a:lnTo>
                        <a:pt x="8" y="4"/>
                      </a:lnTo>
                      <a:lnTo>
                        <a:pt x="12" y="4"/>
                      </a:lnTo>
                      <a:lnTo>
                        <a:pt x="12" y="0"/>
                      </a:lnTo>
                      <a:lnTo>
                        <a:pt x="16" y="0"/>
                      </a:lnTo>
                      <a:lnTo>
                        <a:pt x="16" y="4"/>
                      </a:lnTo>
                      <a:lnTo>
                        <a:pt x="16" y="8"/>
                      </a:lnTo>
                      <a:lnTo>
                        <a:pt x="20" y="8"/>
                      </a:lnTo>
                      <a:lnTo>
                        <a:pt x="20" y="12"/>
                      </a:lnTo>
                      <a:lnTo>
                        <a:pt x="23" y="16"/>
                      </a:lnTo>
                      <a:lnTo>
                        <a:pt x="23" y="12"/>
                      </a:lnTo>
                      <a:lnTo>
                        <a:pt x="23" y="16"/>
                      </a:lnTo>
                      <a:lnTo>
                        <a:pt x="27" y="16"/>
                      </a:lnTo>
                      <a:lnTo>
                        <a:pt x="31" y="16"/>
                      </a:lnTo>
                      <a:lnTo>
                        <a:pt x="31" y="20"/>
                      </a:lnTo>
                      <a:lnTo>
                        <a:pt x="35" y="20"/>
                      </a:lnTo>
                      <a:lnTo>
                        <a:pt x="35" y="16"/>
                      </a:lnTo>
                      <a:lnTo>
                        <a:pt x="39" y="20"/>
                      </a:lnTo>
                      <a:lnTo>
                        <a:pt x="43" y="20"/>
                      </a:lnTo>
                      <a:lnTo>
                        <a:pt x="43" y="24"/>
                      </a:lnTo>
                      <a:lnTo>
                        <a:pt x="39" y="24"/>
                      </a:lnTo>
                      <a:lnTo>
                        <a:pt x="39" y="28"/>
                      </a:lnTo>
                      <a:lnTo>
                        <a:pt x="35" y="28"/>
                      </a:lnTo>
                      <a:lnTo>
                        <a:pt x="35" y="33"/>
                      </a:lnTo>
                      <a:lnTo>
                        <a:pt x="31" y="33"/>
                      </a:lnTo>
                      <a:lnTo>
                        <a:pt x="31" y="37"/>
                      </a:lnTo>
                      <a:lnTo>
                        <a:pt x="31" y="41"/>
                      </a:lnTo>
                      <a:lnTo>
                        <a:pt x="27" y="41"/>
                      </a:lnTo>
                      <a:lnTo>
                        <a:pt x="23" y="41"/>
                      </a:lnTo>
                      <a:lnTo>
                        <a:pt x="20" y="41"/>
                      </a:lnTo>
                      <a:lnTo>
                        <a:pt x="20" y="45"/>
                      </a:lnTo>
                      <a:lnTo>
                        <a:pt x="16" y="45"/>
                      </a:lnTo>
                      <a:lnTo>
                        <a:pt x="12" y="45"/>
                      </a:lnTo>
                      <a:lnTo>
                        <a:pt x="12" y="41"/>
                      </a:lnTo>
                      <a:lnTo>
                        <a:pt x="8" y="41"/>
                      </a:lnTo>
                      <a:lnTo>
                        <a:pt x="8" y="37"/>
                      </a:lnTo>
                      <a:lnTo>
                        <a:pt x="4" y="37"/>
                      </a:lnTo>
                      <a:lnTo>
                        <a:pt x="0" y="37"/>
                      </a:lnTo>
                      <a:lnTo>
                        <a:pt x="4" y="37"/>
                      </a:lnTo>
                      <a:lnTo>
                        <a:pt x="0" y="37"/>
                      </a:lnTo>
                      <a:lnTo>
                        <a:pt x="0" y="33"/>
                      </a:lnTo>
                      <a:lnTo>
                        <a:pt x="4" y="33"/>
                      </a:lnTo>
                      <a:lnTo>
                        <a:pt x="4" y="28"/>
                      </a:lnTo>
                      <a:lnTo>
                        <a:pt x="0" y="28"/>
                      </a:lnTo>
                      <a:lnTo>
                        <a:pt x="0" y="24"/>
                      </a:lnTo>
                      <a:lnTo>
                        <a:pt x="4" y="24"/>
                      </a:lnTo>
                      <a:lnTo>
                        <a:pt x="0" y="24"/>
                      </a:lnTo>
                      <a:lnTo>
                        <a:pt x="0" y="20"/>
                      </a:lnTo>
                      <a:lnTo>
                        <a:pt x="4" y="20"/>
                      </a:lnTo>
                      <a:lnTo>
                        <a:pt x="4" y="16"/>
                      </a:lnTo>
                      <a:lnTo>
                        <a:pt x="0" y="16"/>
                      </a:lnTo>
                      <a:lnTo>
                        <a:pt x="4" y="16"/>
                      </a:lnTo>
                      <a:lnTo>
                        <a:pt x="4" y="12"/>
                      </a:lnTo>
                      <a:close/>
                      <a:moveTo>
                        <a:pt x="16" y="33"/>
                      </a:moveTo>
                      <a:lnTo>
                        <a:pt x="16" y="37"/>
                      </a:lnTo>
                      <a:lnTo>
                        <a:pt x="20" y="37"/>
                      </a:lnTo>
                      <a:lnTo>
                        <a:pt x="23" y="37"/>
                      </a:lnTo>
                      <a:lnTo>
                        <a:pt x="23" y="33"/>
                      </a:lnTo>
                      <a:lnTo>
                        <a:pt x="23" y="28"/>
                      </a:lnTo>
                      <a:lnTo>
                        <a:pt x="20" y="28"/>
                      </a:lnTo>
                      <a:lnTo>
                        <a:pt x="16" y="28"/>
                      </a:lnTo>
                      <a:lnTo>
                        <a:pt x="16" y="33"/>
                      </a:lnTo>
                      <a:close/>
                    </a:path>
                  </a:pathLst>
                </a:custGeom>
                <a:noFill/>
                <a:ln w="3175">
                  <a:solidFill>
                    <a:sysClr val="window" lastClr="FFFFFF">
                      <a:lumMod val="65000"/>
                    </a:sysClr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s-PE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976" name="Freeform 167">
                  <a:extLst>
                    <a:ext uri="{FF2B5EF4-FFF2-40B4-BE49-F238E27FC236}">
                      <a16:creationId xmlns:a16="http://schemas.microsoft.com/office/drawing/2014/main" id="{E6FEACE4-DB98-6702-0310-1788A5B327F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91" y="1384"/>
                  <a:ext cx="131" cy="348"/>
                </a:xfrm>
                <a:custGeom>
                  <a:avLst/>
                  <a:gdLst>
                    <a:gd name="T0" fmla="*/ 92 w 131"/>
                    <a:gd name="T1" fmla="*/ 0 h 348"/>
                    <a:gd name="T2" fmla="*/ 104 w 131"/>
                    <a:gd name="T3" fmla="*/ 4 h 348"/>
                    <a:gd name="T4" fmla="*/ 115 w 131"/>
                    <a:gd name="T5" fmla="*/ 0 h 348"/>
                    <a:gd name="T6" fmla="*/ 123 w 131"/>
                    <a:gd name="T7" fmla="*/ 12 h 348"/>
                    <a:gd name="T8" fmla="*/ 131 w 131"/>
                    <a:gd name="T9" fmla="*/ 28 h 348"/>
                    <a:gd name="T10" fmla="*/ 119 w 131"/>
                    <a:gd name="T11" fmla="*/ 37 h 348"/>
                    <a:gd name="T12" fmla="*/ 119 w 131"/>
                    <a:gd name="T13" fmla="*/ 49 h 348"/>
                    <a:gd name="T14" fmla="*/ 127 w 131"/>
                    <a:gd name="T15" fmla="*/ 57 h 348"/>
                    <a:gd name="T16" fmla="*/ 127 w 131"/>
                    <a:gd name="T17" fmla="*/ 73 h 348"/>
                    <a:gd name="T18" fmla="*/ 119 w 131"/>
                    <a:gd name="T19" fmla="*/ 81 h 348"/>
                    <a:gd name="T20" fmla="*/ 119 w 131"/>
                    <a:gd name="T21" fmla="*/ 97 h 348"/>
                    <a:gd name="T22" fmla="*/ 108 w 131"/>
                    <a:gd name="T23" fmla="*/ 101 h 348"/>
                    <a:gd name="T24" fmla="*/ 104 w 131"/>
                    <a:gd name="T25" fmla="*/ 113 h 348"/>
                    <a:gd name="T26" fmla="*/ 100 w 131"/>
                    <a:gd name="T27" fmla="*/ 126 h 348"/>
                    <a:gd name="T28" fmla="*/ 89 w 131"/>
                    <a:gd name="T29" fmla="*/ 134 h 348"/>
                    <a:gd name="T30" fmla="*/ 81 w 131"/>
                    <a:gd name="T31" fmla="*/ 142 h 348"/>
                    <a:gd name="T32" fmla="*/ 77 w 131"/>
                    <a:gd name="T33" fmla="*/ 154 h 348"/>
                    <a:gd name="T34" fmla="*/ 73 w 131"/>
                    <a:gd name="T35" fmla="*/ 170 h 348"/>
                    <a:gd name="T36" fmla="*/ 69 w 131"/>
                    <a:gd name="T37" fmla="*/ 182 h 348"/>
                    <a:gd name="T38" fmla="*/ 66 w 131"/>
                    <a:gd name="T39" fmla="*/ 198 h 348"/>
                    <a:gd name="T40" fmla="*/ 66 w 131"/>
                    <a:gd name="T41" fmla="*/ 211 h 348"/>
                    <a:gd name="T42" fmla="*/ 62 w 131"/>
                    <a:gd name="T43" fmla="*/ 223 h 348"/>
                    <a:gd name="T44" fmla="*/ 58 w 131"/>
                    <a:gd name="T45" fmla="*/ 239 h 348"/>
                    <a:gd name="T46" fmla="*/ 50 w 131"/>
                    <a:gd name="T47" fmla="*/ 251 h 348"/>
                    <a:gd name="T48" fmla="*/ 46 w 131"/>
                    <a:gd name="T49" fmla="*/ 263 h 348"/>
                    <a:gd name="T50" fmla="*/ 46 w 131"/>
                    <a:gd name="T51" fmla="*/ 279 h 348"/>
                    <a:gd name="T52" fmla="*/ 46 w 131"/>
                    <a:gd name="T53" fmla="*/ 296 h 348"/>
                    <a:gd name="T54" fmla="*/ 43 w 131"/>
                    <a:gd name="T55" fmla="*/ 312 h 348"/>
                    <a:gd name="T56" fmla="*/ 46 w 131"/>
                    <a:gd name="T57" fmla="*/ 328 h 348"/>
                    <a:gd name="T58" fmla="*/ 43 w 131"/>
                    <a:gd name="T59" fmla="*/ 340 h 348"/>
                    <a:gd name="T60" fmla="*/ 31 w 131"/>
                    <a:gd name="T61" fmla="*/ 344 h 348"/>
                    <a:gd name="T62" fmla="*/ 23 w 131"/>
                    <a:gd name="T63" fmla="*/ 340 h 348"/>
                    <a:gd name="T64" fmla="*/ 23 w 131"/>
                    <a:gd name="T65" fmla="*/ 324 h 348"/>
                    <a:gd name="T66" fmla="*/ 20 w 131"/>
                    <a:gd name="T67" fmla="*/ 312 h 348"/>
                    <a:gd name="T68" fmla="*/ 8 w 131"/>
                    <a:gd name="T69" fmla="*/ 304 h 348"/>
                    <a:gd name="T70" fmla="*/ 0 w 131"/>
                    <a:gd name="T71" fmla="*/ 296 h 348"/>
                    <a:gd name="T72" fmla="*/ 0 w 131"/>
                    <a:gd name="T73" fmla="*/ 279 h 348"/>
                    <a:gd name="T74" fmla="*/ 4 w 131"/>
                    <a:gd name="T75" fmla="*/ 267 h 348"/>
                    <a:gd name="T76" fmla="*/ 12 w 131"/>
                    <a:gd name="T77" fmla="*/ 255 h 348"/>
                    <a:gd name="T78" fmla="*/ 8 w 131"/>
                    <a:gd name="T79" fmla="*/ 239 h 348"/>
                    <a:gd name="T80" fmla="*/ 12 w 131"/>
                    <a:gd name="T81" fmla="*/ 227 h 348"/>
                    <a:gd name="T82" fmla="*/ 16 w 131"/>
                    <a:gd name="T83" fmla="*/ 215 h 348"/>
                    <a:gd name="T84" fmla="*/ 20 w 131"/>
                    <a:gd name="T85" fmla="*/ 203 h 348"/>
                    <a:gd name="T86" fmla="*/ 23 w 131"/>
                    <a:gd name="T87" fmla="*/ 190 h 348"/>
                    <a:gd name="T88" fmla="*/ 27 w 131"/>
                    <a:gd name="T89" fmla="*/ 174 h 348"/>
                    <a:gd name="T90" fmla="*/ 23 w 131"/>
                    <a:gd name="T91" fmla="*/ 158 h 348"/>
                    <a:gd name="T92" fmla="*/ 27 w 131"/>
                    <a:gd name="T93" fmla="*/ 146 h 348"/>
                    <a:gd name="T94" fmla="*/ 35 w 131"/>
                    <a:gd name="T95" fmla="*/ 138 h 348"/>
                    <a:gd name="T96" fmla="*/ 43 w 131"/>
                    <a:gd name="T97" fmla="*/ 126 h 348"/>
                    <a:gd name="T98" fmla="*/ 50 w 131"/>
                    <a:gd name="T99" fmla="*/ 113 h 348"/>
                    <a:gd name="T100" fmla="*/ 50 w 131"/>
                    <a:gd name="T101" fmla="*/ 101 h 348"/>
                    <a:gd name="T102" fmla="*/ 54 w 131"/>
                    <a:gd name="T103" fmla="*/ 89 h 348"/>
                    <a:gd name="T104" fmla="*/ 58 w 131"/>
                    <a:gd name="T105" fmla="*/ 77 h 348"/>
                    <a:gd name="T106" fmla="*/ 54 w 131"/>
                    <a:gd name="T107" fmla="*/ 61 h 348"/>
                    <a:gd name="T108" fmla="*/ 58 w 131"/>
                    <a:gd name="T109" fmla="*/ 49 h 348"/>
                    <a:gd name="T110" fmla="*/ 62 w 131"/>
                    <a:gd name="T111" fmla="*/ 41 h 348"/>
                    <a:gd name="T112" fmla="*/ 66 w 131"/>
                    <a:gd name="T113" fmla="*/ 28 h 348"/>
                    <a:gd name="T114" fmla="*/ 69 w 131"/>
                    <a:gd name="T115" fmla="*/ 16 h 348"/>
                    <a:gd name="T116" fmla="*/ 77 w 131"/>
                    <a:gd name="T117" fmla="*/ 4 h 3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131" h="348">
                      <a:moveTo>
                        <a:pt x="85" y="4"/>
                      </a:moveTo>
                      <a:lnTo>
                        <a:pt x="89" y="4"/>
                      </a:lnTo>
                      <a:lnTo>
                        <a:pt x="92" y="4"/>
                      </a:lnTo>
                      <a:lnTo>
                        <a:pt x="92" y="0"/>
                      </a:lnTo>
                      <a:lnTo>
                        <a:pt x="96" y="4"/>
                      </a:lnTo>
                      <a:lnTo>
                        <a:pt x="100" y="4"/>
                      </a:lnTo>
                      <a:lnTo>
                        <a:pt x="100" y="0"/>
                      </a:lnTo>
                      <a:lnTo>
                        <a:pt x="104" y="4"/>
                      </a:lnTo>
                      <a:lnTo>
                        <a:pt x="104" y="0"/>
                      </a:lnTo>
                      <a:lnTo>
                        <a:pt x="108" y="0"/>
                      </a:lnTo>
                      <a:lnTo>
                        <a:pt x="112" y="0"/>
                      </a:lnTo>
                      <a:lnTo>
                        <a:pt x="115" y="0"/>
                      </a:lnTo>
                      <a:lnTo>
                        <a:pt x="115" y="4"/>
                      </a:lnTo>
                      <a:lnTo>
                        <a:pt x="119" y="4"/>
                      </a:lnTo>
                      <a:lnTo>
                        <a:pt x="123" y="8"/>
                      </a:lnTo>
                      <a:lnTo>
                        <a:pt x="123" y="12"/>
                      </a:lnTo>
                      <a:lnTo>
                        <a:pt x="127" y="16"/>
                      </a:lnTo>
                      <a:lnTo>
                        <a:pt x="131" y="20"/>
                      </a:lnTo>
                      <a:lnTo>
                        <a:pt x="131" y="24"/>
                      </a:lnTo>
                      <a:lnTo>
                        <a:pt x="131" y="28"/>
                      </a:lnTo>
                      <a:lnTo>
                        <a:pt x="127" y="28"/>
                      </a:lnTo>
                      <a:lnTo>
                        <a:pt x="123" y="33"/>
                      </a:lnTo>
                      <a:lnTo>
                        <a:pt x="119" y="33"/>
                      </a:lnTo>
                      <a:lnTo>
                        <a:pt x="119" y="37"/>
                      </a:lnTo>
                      <a:lnTo>
                        <a:pt x="115" y="37"/>
                      </a:lnTo>
                      <a:lnTo>
                        <a:pt x="115" y="41"/>
                      </a:lnTo>
                      <a:lnTo>
                        <a:pt x="119" y="45"/>
                      </a:lnTo>
                      <a:lnTo>
                        <a:pt x="119" y="49"/>
                      </a:lnTo>
                      <a:lnTo>
                        <a:pt x="119" y="53"/>
                      </a:lnTo>
                      <a:lnTo>
                        <a:pt x="119" y="57"/>
                      </a:lnTo>
                      <a:lnTo>
                        <a:pt x="123" y="57"/>
                      </a:lnTo>
                      <a:lnTo>
                        <a:pt x="127" y="57"/>
                      </a:lnTo>
                      <a:lnTo>
                        <a:pt x="127" y="61"/>
                      </a:lnTo>
                      <a:lnTo>
                        <a:pt x="127" y="65"/>
                      </a:lnTo>
                      <a:lnTo>
                        <a:pt x="127" y="69"/>
                      </a:lnTo>
                      <a:lnTo>
                        <a:pt x="127" y="73"/>
                      </a:lnTo>
                      <a:lnTo>
                        <a:pt x="123" y="73"/>
                      </a:lnTo>
                      <a:lnTo>
                        <a:pt x="123" y="77"/>
                      </a:lnTo>
                      <a:lnTo>
                        <a:pt x="123" y="81"/>
                      </a:lnTo>
                      <a:lnTo>
                        <a:pt x="119" y="81"/>
                      </a:lnTo>
                      <a:lnTo>
                        <a:pt x="119" y="85"/>
                      </a:lnTo>
                      <a:lnTo>
                        <a:pt x="119" y="89"/>
                      </a:lnTo>
                      <a:lnTo>
                        <a:pt x="119" y="93"/>
                      </a:lnTo>
                      <a:lnTo>
                        <a:pt x="119" y="97"/>
                      </a:lnTo>
                      <a:lnTo>
                        <a:pt x="115" y="97"/>
                      </a:lnTo>
                      <a:lnTo>
                        <a:pt x="112" y="97"/>
                      </a:lnTo>
                      <a:lnTo>
                        <a:pt x="112" y="101"/>
                      </a:lnTo>
                      <a:lnTo>
                        <a:pt x="108" y="101"/>
                      </a:lnTo>
                      <a:lnTo>
                        <a:pt x="108" y="105"/>
                      </a:lnTo>
                      <a:lnTo>
                        <a:pt x="108" y="109"/>
                      </a:lnTo>
                      <a:lnTo>
                        <a:pt x="104" y="109"/>
                      </a:lnTo>
                      <a:lnTo>
                        <a:pt x="104" y="113"/>
                      </a:lnTo>
                      <a:lnTo>
                        <a:pt x="104" y="118"/>
                      </a:lnTo>
                      <a:lnTo>
                        <a:pt x="100" y="118"/>
                      </a:lnTo>
                      <a:lnTo>
                        <a:pt x="100" y="122"/>
                      </a:lnTo>
                      <a:lnTo>
                        <a:pt x="100" y="126"/>
                      </a:lnTo>
                      <a:lnTo>
                        <a:pt x="96" y="126"/>
                      </a:lnTo>
                      <a:lnTo>
                        <a:pt x="96" y="130"/>
                      </a:lnTo>
                      <a:lnTo>
                        <a:pt x="92" y="134"/>
                      </a:lnTo>
                      <a:lnTo>
                        <a:pt x="89" y="134"/>
                      </a:lnTo>
                      <a:lnTo>
                        <a:pt x="89" y="138"/>
                      </a:lnTo>
                      <a:lnTo>
                        <a:pt x="85" y="138"/>
                      </a:lnTo>
                      <a:lnTo>
                        <a:pt x="85" y="142"/>
                      </a:lnTo>
                      <a:lnTo>
                        <a:pt x="81" y="142"/>
                      </a:lnTo>
                      <a:lnTo>
                        <a:pt x="81" y="146"/>
                      </a:lnTo>
                      <a:lnTo>
                        <a:pt x="77" y="146"/>
                      </a:lnTo>
                      <a:lnTo>
                        <a:pt x="77" y="150"/>
                      </a:lnTo>
                      <a:lnTo>
                        <a:pt x="77" y="154"/>
                      </a:lnTo>
                      <a:lnTo>
                        <a:pt x="77" y="158"/>
                      </a:lnTo>
                      <a:lnTo>
                        <a:pt x="77" y="162"/>
                      </a:lnTo>
                      <a:lnTo>
                        <a:pt x="77" y="166"/>
                      </a:lnTo>
                      <a:lnTo>
                        <a:pt x="73" y="170"/>
                      </a:lnTo>
                      <a:lnTo>
                        <a:pt x="73" y="174"/>
                      </a:lnTo>
                      <a:lnTo>
                        <a:pt x="73" y="178"/>
                      </a:lnTo>
                      <a:lnTo>
                        <a:pt x="69" y="178"/>
                      </a:lnTo>
                      <a:lnTo>
                        <a:pt x="69" y="182"/>
                      </a:lnTo>
                      <a:lnTo>
                        <a:pt x="66" y="186"/>
                      </a:lnTo>
                      <a:lnTo>
                        <a:pt x="66" y="190"/>
                      </a:lnTo>
                      <a:lnTo>
                        <a:pt x="66" y="194"/>
                      </a:lnTo>
                      <a:lnTo>
                        <a:pt x="66" y="198"/>
                      </a:lnTo>
                      <a:lnTo>
                        <a:pt x="66" y="203"/>
                      </a:lnTo>
                      <a:lnTo>
                        <a:pt x="69" y="207"/>
                      </a:lnTo>
                      <a:lnTo>
                        <a:pt x="66" y="207"/>
                      </a:lnTo>
                      <a:lnTo>
                        <a:pt x="66" y="211"/>
                      </a:lnTo>
                      <a:lnTo>
                        <a:pt x="66" y="215"/>
                      </a:lnTo>
                      <a:lnTo>
                        <a:pt x="62" y="215"/>
                      </a:lnTo>
                      <a:lnTo>
                        <a:pt x="62" y="219"/>
                      </a:lnTo>
                      <a:lnTo>
                        <a:pt x="62" y="223"/>
                      </a:lnTo>
                      <a:lnTo>
                        <a:pt x="58" y="227"/>
                      </a:lnTo>
                      <a:lnTo>
                        <a:pt x="58" y="231"/>
                      </a:lnTo>
                      <a:lnTo>
                        <a:pt x="58" y="235"/>
                      </a:lnTo>
                      <a:lnTo>
                        <a:pt x="58" y="239"/>
                      </a:lnTo>
                      <a:lnTo>
                        <a:pt x="54" y="243"/>
                      </a:lnTo>
                      <a:lnTo>
                        <a:pt x="54" y="247"/>
                      </a:lnTo>
                      <a:lnTo>
                        <a:pt x="54" y="251"/>
                      </a:lnTo>
                      <a:lnTo>
                        <a:pt x="50" y="251"/>
                      </a:lnTo>
                      <a:lnTo>
                        <a:pt x="50" y="255"/>
                      </a:lnTo>
                      <a:lnTo>
                        <a:pt x="46" y="255"/>
                      </a:lnTo>
                      <a:lnTo>
                        <a:pt x="46" y="259"/>
                      </a:lnTo>
                      <a:lnTo>
                        <a:pt x="46" y="263"/>
                      </a:lnTo>
                      <a:lnTo>
                        <a:pt x="46" y="267"/>
                      </a:lnTo>
                      <a:lnTo>
                        <a:pt x="46" y="271"/>
                      </a:lnTo>
                      <a:lnTo>
                        <a:pt x="46" y="275"/>
                      </a:lnTo>
                      <a:lnTo>
                        <a:pt x="46" y="279"/>
                      </a:lnTo>
                      <a:lnTo>
                        <a:pt x="46" y="283"/>
                      </a:lnTo>
                      <a:lnTo>
                        <a:pt x="46" y="288"/>
                      </a:lnTo>
                      <a:lnTo>
                        <a:pt x="46" y="292"/>
                      </a:lnTo>
                      <a:lnTo>
                        <a:pt x="46" y="296"/>
                      </a:lnTo>
                      <a:lnTo>
                        <a:pt x="46" y="300"/>
                      </a:lnTo>
                      <a:lnTo>
                        <a:pt x="46" y="304"/>
                      </a:lnTo>
                      <a:lnTo>
                        <a:pt x="46" y="308"/>
                      </a:lnTo>
                      <a:lnTo>
                        <a:pt x="43" y="312"/>
                      </a:lnTo>
                      <a:lnTo>
                        <a:pt x="46" y="316"/>
                      </a:lnTo>
                      <a:lnTo>
                        <a:pt x="46" y="320"/>
                      </a:lnTo>
                      <a:lnTo>
                        <a:pt x="46" y="324"/>
                      </a:lnTo>
                      <a:lnTo>
                        <a:pt x="46" y="328"/>
                      </a:lnTo>
                      <a:lnTo>
                        <a:pt x="46" y="332"/>
                      </a:lnTo>
                      <a:lnTo>
                        <a:pt x="46" y="336"/>
                      </a:lnTo>
                      <a:lnTo>
                        <a:pt x="43" y="336"/>
                      </a:lnTo>
                      <a:lnTo>
                        <a:pt x="43" y="340"/>
                      </a:lnTo>
                      <a:lnTo>
                        <a:pt x="39" y="340"/>
                      </a:lnTo>
                      <a:lnTo>
                        <a:pt x="39" y="344"/>
                      </a:lnTo>
                      <a:lnTo>
                        <a:pt x="35" y="344"/>
                      </a:lnTo>
                      <a:lnTo>
                        <a:pt x="31" y="344"/>
                      </a:lnTo>
                      <a:lnTo>
                        <a:pt x="31" y="348"/>
                      </a:lnTo>
                      <a:lnTo>
                        <a:pt x="27" y="348"/>
                      </a:lnTo>
                      <a:lnTo>
                        <a:pt x="23" y="344"/>
                      </a:lnTo>
                      <a:lnTo>
                        <a:pt x="23" y="340"/>
                      </a:lnTo>
                      <a:lnTo>
                        <a:pt x="23" y="336"/>
                      </a:lnTo>
                      <a:lnTo>
                        <a:pt x="23" y="332"/>
                      </a:lnTo>
                      <a:lnTo>
                        <a:pt x="23" y="328"/>
                      </a:lnTo>
                      <a:lnTo>
                        <a:pt x="23" y="324"/>
                      </a:lnTo>
                      <a:lnTo>
                        <a:pt x="20" y="324"/>
                      </a:lnTo>
                      <a:lnTo>
                        <a:pt x="20" y="320"/>
                      </a:lnTo>
                      <a:lnTo>
                        <a:pt x="20" y="316"/>
                      </a:lnTo>
                      <a:lnTo>
                        <a:pt x="20" y="312"/>
                      </a:lnTo>
                      <a:lnTo>
                        <a:pt x="16" y="308"/>
                      </a:lnTo>
                      <a:lnTo>
                        <a:pt x="12" y="308"/>
                      </a:lnTo>
                      <a:lnTo>
                        <a:pt x="12" y="304"/>
                      </a:lnTo>
                      <a:lnTo>
                        <a:pt x="8" y="304"/>
                      </a:lnTo>
                      <a:lnTo>
                        <a:pt x="8" y="300"/>
                      </a:lnTo>
                      <a:lnTo>
                        <a:pt x="4" y="300"/>
                      </a:lnTo>
                      <a:lnTo>
                        <a:pt x="0" y="300"/>
                      </a:lnTo>
                      <a:lnTo>
                        <a:pt x="0" y="296"/>
                      </a:lnTo>
                      <a:lnTo>
                        <a:pt x="0" y="292"/>
                      </a:lnTo>
                      <a:lnTo>
                        <a:pt x="0" y="288"/>
                      </a:lnTo>
                      <a:lnTo>
                        <a:pt x="0" y="283"/>
                      </a:lnTo>
                      <a:lnTo>
                        <a:pt x="0" y="279"/>
                      </a:lnTo>
                      <a:lnTo>
                        <a:pt x="0" y="275"/>
                      </a:lnTo>
                      <a:lnTo>
                        <a:pt x="0" y="271"/>
                      </a:lnTo>
                      <a:lnTo>
                        <a:pt x="4" y="271"/>
                      </a:lnTo>
                      <a:lnTo>
                        <a:pt x="4" y="267"/>
                      </a:lnTo>
                      <a:lnTo>
                        <a:pt x="4" y="263"/>
                      </a:lnTo>
                      <a:lnTo>
                        <a:pt x="8" y="259"/>
                      </a:lnTo>
                      <a:lnTo>
                        <a:pt x="12" y="259"/>
                      </a:lnTo>
                      <a:lnTo>
                        <a:pt x="12" y="255"/>
                      </a:lnTo>
                      <a:lnTo>
                        <a:pt x="12" y="251"/>
                      </a:lnTo>
                      <a:lnTo>
                        <a:pt x="12" y="247"/>
                      </a:lnTo>
                      <a:lnTo>
                        <a:pt x="12" y="243"/>
                      </a:lnTo>
                      <a:lnTo>
                        <a:pt x="8" y="239"/>
                      </a:lnTo>
                      <a:lnTo>
                        <a:pt x="8" y="235"/>
                      </a:lnTo>
                      <a:lnTo>
                        <a:pt x="8" y="231"/>
                      </a:lnTo>
                      <a:lnTo>
                        <a:pt x="8" y="227"/>
                      </a:lnTo>
                      <a:lnTo>
                        <a:pt x="12" y="227"/>
                      </a:lnTo>
                      <a:lnTo>
                        <a:pt x="12" y="223"/>
                      </a:lnTo>
                      <a:lnTo>
                        <a:pt x="12" y="219"/>
                      </a:lnTo>
                      <a:lnTo>
                        <a:pt x="12" y="215"/>
                      </a:lnTo>
                      <a:lnTo>
                        <a:pt x="16" y="215"/>
                      </a:lnTo>
                      <a:lnTo>
                        <a:pt x="16" y="211"/>
                      </a:lnTo>
                      <a:lnTo>
                        <a:pt x="16" y="207"/>
                      </a:lnTo>
                      <a:lnTo>
                        <a:pt x="16" y="203"/>
                      </a:lnTo>
                      <a:lnTo>
                        <a:pt x="20" y="203"/>
                      </a:lnTo>
                      <a:lnTo>
                        <a:pt x="20" y="198"/>
                      </a:lnTo>
                      <a:lnTo>
                        <a:pt x="20" y="194"/>
                      </a:lnTo>
                      <a:lnTo>
                        <a:pt x="23" y="194"/>
                      </a:lnTo>
                      <a:lnTo>
                        <a:pt x="23" y="190"/>
                      </a:lnTo>
                      <a:lnTo>
                        <a:pt x="23" y="186"/>
                      </a:lnTo>
                      <a:lnTo>
                        <a:pt x="23" y="182"/>
                      </a:lnTo>
                      <a:lnTo>
                        <a:pt x="23" y="178"/>
                      </a:lnTo>
                      <a:lnTo>
                        <a:pt x="27" y="174"/>
                      </a:lnTo>
                      <a:lnTo>
                        <a:pt x="27" y="170"/>
                      </a:lnTo>
                      <a:lnTo>
                        <a:pt x="27" y="166"/>
                      </a:lnTo>
                      <a:lnTo>
                        <a:pt x="27" y="162"/>
                      </a:lnTo>
                      <a:lnTo>
                        <a:pt x="23" y="158"/>
                      </a:lnTo>
                      <a:lnTo>
                        <a:pt x="23" y="154"/>
                      </a:lnTo>
                      <a:lnTo>
                        <a:pt x="27" y="154"/>
                      </a:lnTo>
                      <a:lnTo>
                        <a:pt x="27" y="150"/>
                      </a:lnTo>
                      <a:lnTo>
                        <a:pt x="27" y="146"/>
                      </a:lnTo>
                      <a:lnTo>
                        <a:pt x="31" y="146"/>
                      </a:lnTo>
                      <a:lnTo>
                        <a:pt x="31" y="142"/>
                      </a:lnTo>
                      <a:lnTo>
                        <a:pt x="35" y="142"/>
                      </a:lnTo>
                      <a:lnTo>
                        <a:pt x="35" y="138"/>
                      </a:lnTo>
                      <a:lnTo>
                        <a:pt x="35" y="134"/>
                      </a:lnTo>
                      <a:lnTo>
                        <a:pt x="39" y="134"/>
                      </a:lnTo>
                      <a:lnTo>
                        <a:pt x="39" y="130"/>
                      </a:lnTo>
                      <a:lnTo>
                        <a:pt x="43" y="126"/>
                      </a:lnTo>
                      <a:lnTo>
                        <a:pt x="43" y="122"/>
                      </a:lnTo>
                      <a:lnTo>
                        <a:pt x="46" y="122"/>
                      </a:lnTo>
                      <a:lnTo>
                        <a:pt x="46" y="118"/>
                      </a:lnTo>
                      <a:lnTo>
                        <a:pt x="50" y="113"/>
                      </a:lnTo>
                      <a:lnTo>
                        <a:pt x="50" y="109"/>
                      </a:lnTo>
                      <a:lnTo>
                        <a:pt x="50" y="105"/>
                      </a:lnTo>
                      <a:lnTo>
                        <a:pt x="54" y="105"/>
                      </a:lnTo>
                      <a:lnTo>
                        <a:pt x="50" y="101"/>
                      </a:lnTo>
                      <a:lnTo>
                        <a:pt x="54" y="101"/>
                      </a:lnTo>
                      <a:lnTo>
                        <a:pt x="54" y="97"/>
                      </a:lnTo>
                      <a:lnTo>
                        <a:pt x="54" y="93"/>
                      </a:lnTo>
                      <a:lnTo>
                        <a:pt x="54" y="89"/>
                      </a:lnTo>
                      <a:lnTo>
                        <a:pt x="54" y="85"/>
                      </a:lnTo>
                      <a:lnTo>
                        <a:pt x="54" y="81"/>
                      </a:lnTo>
                      <a:lnTo>
                        <a:pt x="58" y="81"/>
                      </a:lnTo>
                      <a:lnTo>
                        <a:pt x="58" y="77"/>
                      </a:lnTo>
                      <a:lnTo>
                        <a:pt x="58" y="73"/>
                      </a:lnTo>
                      <a:lnTo>
                        <a:pt x="58" y="69"/>
                      </a:lnTo>
                      <a:lnTo>
                        <a:pt x="58" y="65"/>
                      </a:lnTo>
                      <a:lnTo>
                        <a:pt x="54" y="61"/>
                      </a:lnTo>
                      <a:lnTo>
                        <a:pt x="54" y="57"/>
                      </a:lnTo>
                      <a:lnTo>
                        <a:pt x="54" y="53"/>
                      </a:lnTo>
                      <a:lnTo>
                        <a:pt x="58" y="53"/>
                      </a:lnTo>
                      <a:lnTo>
                        <a:pt x="58" y="49"/>
                      </a:lnTo>
                      <a:lnTo>
                        <a:pt x="54" y="49"/>
                      </a:lnTo>
                      <a:lnTo>
                        <a:pt x="54" y="45"/>
                      </a:lnTo>
                      <a:lnTo>
                        <a:pt x="58" y="41"/>
                      </a:lnTo>
                      <a:lnTo>
                        <a:pt x="62" y="41"/>
                      </a:lnTo>
                      <a:lnTo>
                        <a:pt x="66" y="41"/>
                      </a:lnTo>
                      <a:lnTo>
                        <a:pt x="66" y="37"/>
                      </a:lnTo>
                      <a:lnTo>
                        <a:pt x="66" y="33"/>
                      </a:lnTo>
                      <a:lnTo>
                        <a:pt x="66" y="28"/>
                      </a:lnTo>
                      <a:lnTo>
                        <a:pt x="66" y="24"/>
                      </a:lnTo>
                      <a:lnTo>
                        <a:pt x="66" y="20"/>
                      </a:lnTo>
                      <a:lnTo>
                        <a:pt x="66" y="16"/>
                      </a:lnTo>
                      <a:lnTo>
                        <a:pt x="69" y="16"/>
                      </a:lnTo>
                      <a:lnTo>
                        <a:pt x="69" y="12"/>
                      </a:lnTo>
                      <a:lnTo>
                        <a:pt x="73" y="12"/>
                      </a:lnTo>
                      <a:lnTo>
                        <a:pt x="77" y="8"/>
                      </a:lnTo>
                      <a:lnTo>
                        <a:pt x="77" y="4"/>
                      </a:lnTo>
                      <a:lnTo>
                        <a:pt x="81" y="4"/>
                      </a:lnTo>
                      <a:lnTo>
                        <a:pt x="85" y="4"/>
                      </a:lnTo>
                      <a:close/>
                    </a:path>
                  </a:pathLst>
                </a:custGeom>
                <a:noFill/>
                <a:ln w="3175">
                  <a:solidFill>
                    <a:sysClr val="window" lastClr="FFFFFF">
                      <a:lumMod val="65000"/>
                    </a:sysClr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s-PE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977" name="Freeform 168">
                  <a:extLst>
                    <a:ext uri="{FF2B5EF4-FFF2-40B4-BE49-F238E27FC236}">
                      <a16:creationId xmlns:a16="http://schemas.microsoft.com/office/drawing/2014/main" id="{DDB66D07-647A-503B-8D6E-B9A766C0188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66" y="1387"/>
                  <a:ext cx="229" cy="194"/>
                </a:xfrm>
                <a:custGeom>
                  <a:avLst/>
                  <a:gdLst>
                    <a:gd name="T0" fmla="*/ 76 w 230"/>
                    <a:gd name="T1" fmla="*/ 8 h 194"/>
                    <a:gd name="T2" fmla="*/ 72 w 230"/>
                    <a:gd name="T3" fmla="*/ 8 h 194"/>
                    <a:gd name="T4" fmla="*/ 80 w 230"/>
                    <a:gd name="T5" fmla="*/ 12 h 194"/>
                    <a:gd name="T6" fmla="*/ 134 w 230"/>
                    <a:gd name="T7" fmla="*/ 29 h 194"/>
                    <a:gd name="T8" fmla="*/ 176 w 230"/>
                    <a:gd name="T9" fmla="*/ 45 h 194"/>
                    <a:gd name="T10" fmla="*/ 188 w 230"/>
                    <a:gd name="T11" fmla="*/ 45 h 194"/>
                    <a:gd name="T12" fmla="*/ 191 w 230"/>
                    <a:gd name="T13" fmla="*/ 53 h 194"/>
                    <a:gd name="T14" fmla="*/ 203 w 230"/>
                    <a:gd name="T15" fmla="*/ 57 h 194"/>
                    <a:gd name="T16" fmla="*/ 214 w 230"/>
                    <a:gd name="T17" fmla="*/ 65 h 194"/>
                    <a:gd name="T18" fmla="*/ 222 w 230"/>
                    <a:gd name="T19" fmla="*/ 69 h 194"/>
                    <a:gd name="T20" fmla="*/ 226 w 230"/>
                    <a:gd name="T21" fmla="*/ 73 h 194"/>
                    <a:gd name="T22" fmla="*/ 222 w 230"/>
                    <a:gd name="T23" fmla="*/ 81 h 194"/>
                    <a:gd name="T24" fmla="*/ 214 w 230"/>
                    <a:gd name="T25" fmla="*/ 85 h 194"/>
                    <a:gd name="T26" fmla="*/ 207 w 230"/>
                    <a:gd name="T27" fmla="*/ 89 h 194"/>
                    <a:gd name="T28" fmla="*/ 195 w 230"/>
                    <a:gd name="T29" fmla="*/ 89 h 194"/>
                    <a:gd name="T30" fmla="*/ 188 w 230"/>
                    <a:gd name="T31" fmla="*/ 93 h 194"/>
                    <a:gd name="T32" fmla="*/ 180 w 230"/>
                    <a:gd name="T33" fmla="*/ 97 h 194"/>
                    <a:gd name="T34" fmla="*/ 172 w 230"/>
                    <a:gd name="T35" fmla="*/ 101 h 194"/>
                    <a:gd name="T36" fmla="*/ 164 w 230"/>
                    <a:gd name="T37" fmla="*/ 109 h 194"/>
                    <a:gd name="T38" fmla="*/ 134 w 230"/>
                    <a:gd name="T39" fmla="*/ 158 h 194"/>
                    <a:gd name="T40" fmla="*/ 107 w 230"/>
                    <a:gd name="T41" fmla="*/ 194 h 194"/>
                    <a:gd name="T42" fmla="*/ 99 w 230"/>
                    <a:gd name="T43" fmla="*/ 190 h 194"/>
                    <a:gd name="T44" fmla="*/ 92 w 230"/>
                    <a:gd name="T45" fmla="*/ 186 h 194"/>
                    <a:gd name="T46" fmla="*/ 84 w 230"/>
                    <a:gd name="T47" fmla="*/ 182 h 194"/>
                    <a:gd name="T48" fmla="*/ 76 w 230"/>
                    <a:gd name="T49" fmla="*/ 178 h 194"/>
                    <a:gd name="T50" fmla="*/ 69 w 230"/>
                    <a:gd name="T51" fmla="*/ 170 h 194"/>
                    <a:gd name="T52" fmla="*/ 61 w 230"/>
                    <a:gd name="T53" fmla="*/ 162 h 194"/>
                    <a:gd name="T54" fmla="*/ 49 w 230"/>
                    <a:gd name="T55" fmla="*/ 154 h 194"/>
                    <a:gd name="T56" fmla="*/ 42 w 230"/>
                    <a:gd name="T57" fmla="*/ 150 h 194"/>
                    <a:gd name="T58" fmla="*/ 34 w 230"/>
                    <a:gd name="T59" fmla="*/ 146 h 194"/>
                    <a:gd name="T60" fmla="*/ 26 w 230"/>
                    <a:gd name="T61" fmla="*/ 142 h 194"/>
                    <a:gd name="T62" fmla="*/ 19 w 230"/>
                    <a:gd name="T63" fmla="*/ 134 h 194"/>
                    <a:gd name="T64" fmla="*/ 11 w 230"/>
                    <a:gd name="T65" fmla="*/ 126 h 194"/>
                    <a:gd name="T66" fmla="*/ 7 w 230"/>
                    <a:gd name="T67" fmla="*/ 126 h 194"/>
                    <a:gd name="T68" fmla="*/ 3 w 230"/>
                    <a:gd name="T69" fmla="*/ 114 h 194"/>
                    <a:gd name="T70" fmla="*/ 3 w 230"/>
                    <a:gd name="T71" fmla="*/ 101 h 194"/>
                    <a:gd name="T72" fmla="*/ 0 w 230"/>
                    <a:gd name="T73" fmla="*/ 89 h 194"/>
                    <a:gd name="T74" fmla="*/ 7 w 230"/>
                    <a:gd name="T75" fmla="*/ 85 h 194"/>
                    <a:gd name="T76" fmla="*/ 11 w 230"/>
                    <a:gd name="T77" fmla="*/ 77 h 194"/>
                    <a:gd name="T78" fmla="*/ 15 w 230"/>
                    <a:gd name="T79" fmla="*/ 69 h 194"/>
                    <a:gd name="T80" fmla="*/ 23 w 230"/>
                    <a:gd name="T81" fmla="*/ 73 h 194"/>
                    <a:gd name="T82" fmla="*/ 30 w 230"/>
                    <a:gd name="T83" fmla="*/ 77 h 194"/>
                    <a:gd name="T84" fmla="*/ 38 w 230"/>
                    <a:gd name="T85" fmla="*/ 81 h 194"/>
                    <a:gd name="T86" fmla="*/ 49 w 230"/>
                    <a:gd name="T87" fmla="*/ 81 h 194"/>
                    <a:gd name="T88" fmla="*/ 53 w 230"/>
                    <a:gd name="T89" fmla="*/ 73 h 194"/>
                    <a:gd name="T90" fmla="*/ 57 w 230"/>
                    <a:gd name="T91" fmla="*/ 65 h 194"/>
                    <a:gd name="T92" fmla="*/ 61 w 230"/>
                    <a:gd name="T93" fmla="*/ 57 h 194"/>
                    <a:gd name="T94" fmla="*/ 65 w 230"/>
                    <a:gd name="T95" fmla="*/ 49 h 194"/>
                    <a:gd name="T96" fmla="*/ 65 w 230"/>
                    <a:gd name="T97" fmla="*/ 37 h 194"/>
                    <a:gd name="T98" fmla="*/ 61 w 230"/>
                    <a:gd name="T99" fmla="*/ 29 h 194"/>
                    <a:gd name="T100" fmla="*/ 57 w 230"/>
                    <a:gd name="T101" fmla="*/ 20 h 194"/>
                    <a:gd name="T102" fmla="*/ 61 w 230"/>
                    <a:gd name="T103" fmla="*/ 12 h 194"/>
                    <a:gd name="T104" fmla="*/ 72 w 230"/>
                    <a:gd name="T105" fmla="*/ 0 h 1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230" h="194">
                      <a:moveTo>
                        <a:pt x="76" y="0"/>
                      </a:moveTo>
                      <a:lnTo>
                        <a:pt x="76" y="4"/>
                      </a:lnTo>
                      <a:lnTo>
                        <a:pt x="76" y="8"/>
                      </a:lnTo>
                      <a:lnTo>
                        <a:pt x="72" y="8"/>
                      </a:lnTo>
                      <a:lnTo>
                        <a:pt x="76" y="8"/>
                      </a:lnTo>
                      <a:lnTo>
                        <a:pt x="72" y="8"/>
                      </a:lnTo>
                      <a:lnTo>
                        <a:pt x="76" y="8"/>
                      </a:lnTo>
                      <a:lnTo>
                        <a:pt x="80" y="8"/>
                      </a:lnTo>
                      <a:lnTo>
                        <a:pt x="80" y="12"/>
                      </a:lnTo>
                      <a:lnTo>
                        <a:pt x="111" y="24"/>
                      </a:lnTo>
                      <a:lnTo>
                        <a:pt x="130" y="29"/>
                      </a:lnTo>
                      <a:lnTo>
                        <a:pt x="134" y="29"/>
                      </a:lnTo>
                      <a:lnTo>
                        <a:pt x="145" y="33"/>
                      </a:lnTo>
                      <a:lnTo>
                        <a:pt x="172" y="45"/>
                      </a:lnTo>
                      <a:lnTo>
                        <a:pt x="176" y="45"/>
                      </a:lnTo>
                      <a:lnTo>
                        <a:pt x="180" y="45"/>
                      </a:lnTo>
                      <a:lnTo>
                        <a:pt x="184" y="45"/>
                      </a:lnTo>
                      <a:lnTo>
                        <a:pt x="188" y="45"/>
                      </a:lnTo>
                      <a:lnTo>
                        <a:pt x="188" y="49"/>
                      </a:lnTo>
                      <a:lnTo>
                        <a:pt x="191" y="49"/>
                      </a:lnTo>
                      <a:lnTo>
                        <a:pt x="191" y="53"/>
                      </a:lnTo>
                      <a:lnTo>
                        <a:pt x="195" y="53"/>
                      </a:lnTo>
                      <a:lnTo>
                        <a:pt x="199" y="53"/>
                      </a:lnTo>
                      <a:lnTo>
                        <a:pt x="203" y="57"/>
                      </a:lnTo>
                      <a:lnTo>
                        <a:pt x="207" y="61"/>
                      </a:lnTo>
                      <a:lnTo>
                        <a:pt x="211" y="61"/>
                      </a:lnTo>
                      <a:lnTo>
                        <a:pt x="214" y="65"/>
                      </a:lnTo>
                      <a:lnTo>
                        <a:pt x="218" y="65"/>
                      </a:lnTo>
                      <a:lnTo>
                        <a:pt x="218" y="69"/>
                      </a:lnTo>
                      <a:lnTo>
                        <a:pt x="222" y="69"/>
                      </a:lnTo>
                      <a:lnTo>
                        <a:pt x="226" y="69"/>
                      </a:lnTo>
                      <a:lnTo>
                        <a:pt x="230" y="73"/>
                      </a:lnTo>
                      <a:lnTo>
                        <a:pt x="226" y="73"/>
                      </a:lnTo>
                      <a:lnTo>
                        <a:pt x="226" y="77"/>
                      </a:lnTo>
                      <a:lnTo>
                        <a:pt x="222" y="77"/>
                      </a:lnTo>
                      <a:lnTo>
                        <a:pt x="222" y="81"/>
                      </a:lnTo>
                      <a:lnTo>
                        <a:pt x="218" y="81"/>
                      </a:lnTo>
                      <a:lnTo>
                        <a:pt x="218" y="85"/>
                      </a:lnTo>
                      <a:lnTo>
                        <a:pt x="214" y="85"/>
                      </a:lnTo>
                      <a:lnTo>
                        <a:pt x="214" y="89"/>
                      </a:lnTo>
                      <a:lnTo>
                        <a:pt x="211" y="89"/>
                      </a:lnTo>
                      <a:lnTo>
                        <a:pt x="207" y="89"/>
                      </a:lnTo>
                      <a:lnTo>
                        <a:pt x="203" y="89"/>
                      </a:lnTo>
                      <a:lnTo>
                        <a:pt x="199" y="89"/>
                      </a:lnTo>
                      <a:lnTo>
                        <a:pt x="195" y="89"/>
                      </a:lnTo>
                      <a:lnTo>
                        <a:pt x="191" y="89"/>
                      </a:lnTo>
                      <a:lnTo>
                        <a:pt x="191" y="93"/>
                      </a:lnTo>
                      <a:lnTo>
                        <a:pt x="188" y="93"/>
                      </a:lnTo>
                      <a:lnTo>
                        <a:pt x="184" y="93"/>
                      </a:lnTo>
                      <a:lnTo>
                        <a:pt x="184" y="97"/>
                      </a:lnTo>
                      <a:lnTo>
                        <a:pt x="180" y="97"/>
                      </a:lnTo>
                      <a:lnTo>
                        <a:pt x="176" y="97"/>
                      </a:lnTo>
                      <a:lnTo>
                        <a:pt x="176" y="101"/>
                      </a:lnTo>
                      <a:lnTo>
                        <a:pt x="172" y="101"/>
                      </a:lnTo>
                      <a:lnTo>
                        <a:pt x="168" y="105"/>
                      </a:lnTo>
                      <a:lnTo>
                        <a:pt x="168" y="109"/>
                      </a:lnTo>
                      <a:lnTo>
                        <a:pt x="164" y="109"/>
                      </a:lnTo>
                      <a:lnTo>
                        <a:pt x="164" y="114"/>
                      </a:lnTo>
                      <a:lnTo>
                        <a:pt x="161" y="118"/>
                      </a:lnTo>
                      <a:lnTo>
                        <a:pt x="134" y="158"/>
                      </a:lnTo>
                      <a:lnTo>
                        <a:pt x="130" y="166"/>
                      </a:lnTo>
                      <a:lnTo>
                        <a:pt x="111" y="194"/>
                      </a:lnTo>
                      <a:lnTo>
                        <a:pt x="107" y="194"/>
                      </a:lnTo>
                      <a:lnTo>
                        <a:pt x="107" y="190"/>
                      </a:lnTo>
                      <a:lnTo>
                        <a:pt x="103" y="190"/>
                      </a:lnTo>
                      <a:lnTo>
                        <a:pt x="99" y="190"/>
                      </a:lnTo>
                      <a:lnTo>
                        <a:pt x="99" y="186"/>
                      </a:lnTo>
                      <a:lnTo>
                        <a:pt x="95" y="186"/>
                      </a:lnTo>
                      <a:lnTo>
                        <a:pt x="92" y="186"/>
                      </a:lnTo>
                      <a:lnTo>
                        <a:pt x="88" y="186"/>
                      </a:lnTo>
                      <a:lnTo>
                        <a:pt x="88" y="182"/>
                      </a:lnTo>
                      <a:lnTo>
                        <a:pt x="84" y="182"/>
                      </a:lnTo>
                      <a:lnTo>
                        <a:pt x="80" y="182"/>
                      </a:lnTo>
                      <a:lnTo>
                        <a:pt x="80" y="178"/>
                      </a:lnTo>
                      <a:lnTo>
                        <a:pt x="76" y="178"/>
                      </a:lnTo>
                      <a:lnTo>
                        <a:pt x="72" y="174"/>
                      </a:lnTo>
                      <a:lnTo>
                        <a:pt x="69" y="174"/>
                      </a:lnTo>
                      <a:lnTo>
                        <a:pt x="69" y="170"/>
                      </a:lnTo>
                      <a:lnTo>
                        <a:pt x="65" y="166"/>
                      </a:lnTo>
                      <a:lnTo>
                        <a:pt x="61" y="166"/>
                      </a:lnTo>
                      <a:lnTo>
                        <a:pt x="61" y="162"/>
                      </a:lnTo>
                      <a:lnTo>
                        <a:pt x="57" y="162"/>
                      </a:lnTo>
                      <a:lnTo>
                        <a:pt x="53" y="158"/>
                      </a:lnTo>
                      <a:lnTo>
                        <a:pt x="49" y="154"/>
                      </a:lnTo>
                      <a:lnTo>
                        <a:pt x="46" y="154"/>
                      </a:lnTo>
                      <a:lnTo>
                        <a:pt x="46" y="150"/>
                      </a:lnTo>
                      <a:lnTo>
                        <a:pt x="42" y="150"/>
                      </a:lnTo>
                      <a:lnTo>
                        <a:pt x="38" y="150"/>
                      </a:lnTo>
                      <a:lnTo>
                        <a:pt x="38" y="146"/>
                      </a:lnTo>
                      <a:lnTo>
                        <a:pt x="34" y="146"/>
                      </a:lnTo>
                      <a:lnTo>
                        <a:pt x="30" y="146"/>
                      </a:lnTo>
                      <a:lnTo>
                        <a:pt x="30" y="142"/>
                      </a:lnTo>
                      <a:lnTo>
                        <a:pt x="26" y="142"/>
                      </a:lnTo>
                      <a:lnTo>
                        <a:pt x="23" y="138"/>
                      </a:lnTo>
                      <a:lnTo>
                        <a:pt x="19" y="138"/>
                      </a:lnTo>
                      <a:lnTo>
                        <a:pt x="19" y="134"/>
                      </a:lnTo>
                      <a:lnTo>
                        <a:pt x="15" y="134"/>
                      </a:lnTo>
                      <a:lnTo>
                        <a:pt x="11" y="130"/>
                      </a:lnTo>
                      <a:lnTo>
                        <a:pt x="11" y="126"/>
                      </a:lnTo>
                      <a:lnTo>
                        <a:pt x="7" y="126"/>
                      </a:lnTo>
                      <a:lnTo>
                        <a:pt x="11" y="126"/>
                      </a:lnTo>
                      <a:lnTo>
                        <a:pt x="7" y="126"/>
                      </a:lnTo>
                      <a:lnTo>
                        <a:pt x="7" y="122"/>
                      </a:lnTo>
                      <a:lnTo>
                        <a:pt x="3" y="118"/>
                      </a:lnTo>
                      <a:lnTo>
                        <a:pt x="3" y="114"/>
                      </a:lnTo>
                      <a:lnTo>
                        <a:pt x="3" y="109"/>
                      </a:lnTo>
                      <a:lnTo>
                        <a:pt x="3" y="105"/>
                      </a:lnTo>
                      <a:lnTo>
                        <a:pt x="3" y="101"/>
                      </a:lnTo>
                      <a:lnTo>
                        <a:pt x="3" y="97"/>
                      </a:lnTo>
                      <a:lnTo>
                        <a:pt x="3" y="93"/>
                      </a:lnTo>
                      <a:lnTo>
                        <a:pt x="0" y="89"/>
                      </a:lnTo>
                      <a:lnTo>
                        <a:pt x="3" y="89"/>
                      </a:lnTo>
                      <a:lnTo>
                        <a:pt x="3" y="85"/>
                      </a:lnTo>
                      <a:lnTo>
                        <a:pt x="7" y="85"/>
                      </a:lnTo>
                      <a:lnTo>
                        <a:pt x="7" y="81"/>
                      </a:lnTo>
                      <a:lnTo>
                        <a:pt x="11" y="81"/>
                      </a:lnTo>
                      <a:lnTo>
                        <a:pt x="11" y="77"/>
                      </a:lnTo>
                      <a:lnTo>
                        <a:pt x="15" y="77"/>
                      </a:lnTo>
                      <a:lnTo>
                        <a:pt x="15" y="73"/>
                      </a:lnTo>
                      <a:lnTo>
                        <a:pt x="15" y="69"/>
                      </a:lnTo>
                      <a:lnTo>
                        <a:pt x="19" y="69"/>
                      </a:lnTo>
                      <a:lnTo>
                        <a:pt x="23" y="69"/>
                      </a:lnTo>
                      <a:lnTo>
                        <a:pt x="23" y="73"/>
                      </a:lnTo>
                      <a:lnTo>
                        <a:pt x="23" y="77"/>
                      </a:lnTo>
                      <a:lnTo>
                        <a:pt x="26" y="77"/>
                      </a:lnTo>
                      <a:lnTo>
                        <a:pt x="30" y="77"/>
                      </a:lnTo>
                      <a:lnTo>
                        <a:pt x="34" y="77"/>
                      </a:lnTo>
                      <a:lnTo>
                        <a:pt x="34" y="81"/>
                      </a:lnTo>
                      <a:lnTo>
                        <a:pt x="38" y="81"/>
                      </a:lnTo>
                      <a:lnTo>
                        <a:pt x="42" y="81"/>
                      </a:lnTo>
                      <a:lnTo>
                        <a:pt x="46" y="81"/>
                      </a:lnTo>
                      <a:lnTo>
                        <a:pt x="49" y="81"/>
                      </a:lnTo>
                      <a:lnTo>
                        <a:pt x="49" y="77"/>
                      </a:lnTo>
                      <a:lnTo>
                        <a:pt x="53" y="77"/>
                      </a:lnTo>
                      <a:lnTo>
                        <a:pt x="53" y="73"/>
                      </a:lnTo>
                      <a:lnTo>
                        <a:pt x="57" y="73"/>
                      </a:lnTo>
                      <a:lnTo>
                        <a:pt x="57" y="69"/>
                      </a:lnTo>
                      <a:lnTo>
                        <a:pt x="57" y="65"/>
                      </a:lnTo>
                      <a:lnTo>
                        <a:pt x="61" y="65"/>
                      </a:lnTo>
                      <a:lnTo>
                        <a:pt x="61" y="61"/>
                      </a:lnTo>
                      <a:lnTo>
                        <a:pt x="61" y="57"/>
                      </a:lnTo>
                      <a:lnTo>
                        <a:pt x="61" y="53"/>
                      </a:lnTo>
                      <a:lnTo>
                        <a:pt x="61" y="49"/>
                      </a:lnTo>
                      <a:lnTo>
                        <a:pt x="65" y="49"/>
                      </a:lnTo>
                      <a:lnTo>
                        <a:pt x="65" y="45"/>
                      </a:lnTo>
                      <a:lnTo>
                        <a:pt x="65" y="41"/>
                      </a:lnTo>
                      <a:lnTo>
                        <a:pt x="65" y="37"/>
                      </a:lnTo>
                      <a:lnTo>
                        <a:pt x="61" y="37"/>
                      </a:lnTo>
                      <a:lnTo>
                        <a:pt x="61" y="33"/>
                      </a:lnTo>
                      <a:lnTo>
                        <a:pt x="61" y="29"/>
                      </a:lnTo>
                      <a:lnTo>
                        <a:pt x="61" y="24"/>
                      </a:lnTo>
                      <a:lnTo>
                        <a:pt x="57" y="24"/>
                      </a:lnTo>
                      <a:lnTo>
                        <a:pt x="57" y="20"/>
                      </a:lnTo>
                      <a:lnTo>
                        <a:pt x="57" y="16"/>
                      </a:lnTo>
                      <a:lnTo>
                        <a:pt x="57" y="12"/>
                      </a:lnTo>
                      <a:lnTo>
                        <a:pt x="61" y="12"/>
                      </a:lnTo>
                      <a:lnTo>
                        <a:pt x="69" y="4"/>
                      </a:lnTo>
                      <a:lnTo>
                        <a:pt x="69" y="0"/>
                      </a:lnTo>
                      <a:lnTo>
                        <a:pt x="72" y="0"/>
                      </a:lnTo>
                      <a:lnTo>
                        <a:pt x="76" y="0"/>
                      </a:lnTo>
                      <a:close/>
                    </a:path>
                  </a:pathLst>
                </a:custGeom>
                <a:noFill/>
                <a:ln w="3175">
                  <a:solidFill>
                    <a:sysClr val="window" lastClr="FFFFFF">
                      <a:lumMod val="65000"/>
                    </a:sysClr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s-PE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978" name="Freeform 169">
                  <a:extLst>
                    <a:ext uri="{FF2B5EF4-FFF2-40B4-BE49-F238E27FC236}">
                      <a16:creationId xmlns:a16="http://schemas.microsoft.com/office/drawing/2014/main" id="{B63F95C3-1F73-7C9B-5FF9-617CBA73EC8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6" y="1387"/>
                  <a:ext cx="216" cy="212"/>
                </a:xfrm>
                <a:custGeom>
                  <a:avLst/>
                  <a:gdLst>
                    <a:gd name="T0" fmla="*/ 138 w 215"/>
                    <a:gd name="T1" fmla="*/ 16 h 211"/>
                    <a:gd name="T2" fmla="*/ 142 w 215"/>
                    <a:gd name="T3" fmla="*/ 8 h 211"/>
                    <a:gd name="T4" fmla="*/ 149 w 215"/>
                    <a:gd name="T5" fmla="*/ 0 h 211"/>
                    <a:gd name="T6" fmla="*/ 153 w 215"/>
                    <a:gd name="T7" fmla="*/ 8 h 211"/>
                    <a:gd name="T8" fmla="*/ 157 w 215"/>
                    <a:gd name="T9" fmla="*/ 16 h 211"/>
                    <a:gd name="T10" fmla="*/ 161 w 215"/>
                    <a:gd name="T11" fmla="*/ 24 h 211"/>
                    <a:gd name="T12" fmla="*/ 161 w 215"/>
                    <a:gd name="T13" fmla="*/ 29 h 211"/>
                    <a:gd name="T14" fmla="*/ 165 w 215"/>
                    <a:gd name="T15" fmla="*/ 37 h 211"/>
                    <a:gd name="T16" fmla="*/ 169 w 215"/>
                    <a:gd name="T17" fmla="*/ 37 h 211"/>
                    <a:gd name="T18" fmla="*/ 176 w 215"/>
                    <a:gd name="T19" fmla="*/ 41 h 211"/>
                    <a:gd name="T20" fmla="*/ 176 w 215"/>
                    <a:gd name="T21" fmla="*/ 49 h 211"/>
                    <a:gd name="T22" fmla="*/ 184 w 215"/>
                    <a:gd name="T23" fmla="*/ 53 h 211"/>
                    <a:gd name="T24" fmla="*/ 188 w 215"/>
                    <a:gd name="T25" fmla="*/ 61 h 211"/>
                    <a:gd name="T26" fmla="*/ 184 w 215"/>
                    <a:gd name="T27" fmla="*/ 73 h 211"/>
                    <a:gd name="T28" fmla="*/ 192 w 215"/>
                    <a:gd name="T29" fmla="*/ 77 h 211"/>
                    <a:gd name="T30" fmla="*/ 199 w 215"/>
                    <a:gd name="T31" fmla="*/ 73 h 211"/>
                    <a:gd name="T32" fmla="*/ 207 w 215"/>
                    <a:gd name="T33" fmla="*/ 69 h 211"/>
                    <a:gd name="T34" fmla="*/ 207 w 215"/>
                    <a:gd name="T35" fmla="*/ 81 h 211"/>
                    <a:gd name="T36" fmla="*/ 207 w 215"/>
                    <a:gd name="T37" fmla="*/ 85 h 211"/>
                    <a:gd name="T38" fmla="*/ 211 w 215"/>
                    <a:gd name="T39" fmla="*/ 93 h 211"/>
                    <a:gd name="T40" fmla="*/ 215 w 215"/>
                    <a:gd name="T41" fmla="*/ 101 h 211"/>
                    <a:gd name="T42" fmla="*/ 207 w 215"/>
                    <a:gd name="T43" fmla="*/ 109 h 211"/>
                    <a:gd name="T44" fmla="*/ 199 w 215"/>
                    <a:gd name="T45" fmla="*/ 114 h 211"/>
                    <a:gd name="T46" fmla="*/ 192 w 215"/>
                    <a:gd name="T47" fmla="*/ 118 h 211"/>
                    <a:gd name="T48" fmla="*/ 188 w 215"/>
                    <a:gd name="T49" fmla="*/ 126 h 211"/>
                    <a:gd name="T50" fmla="*/ 180 w 215"/>
                    <a:gd name="T51" fmla="*/ 130 h 211"/>
                    <a:gd name="T52" fmla="*/ 172 w 215"/>
                    <a:gd name="T53" fmla="*/ 138 h 211"/>
                    <a:gd name="T54" fmla="*/ 165 w 215"/>
                    <a:gd name="T55" fmla="*/ 142 h 211"/>
                    <a:gd name="T56" fmla="*/ 169 w 215"/>
                    <a:gd name="T57" fmla="*/ 150 h 211"/>
                    <a:gd name="T58" fmla="*/ 169 w 215"/>
                    <a:gd name="T59" fmla="*/ 162 h 211"/>
                    <a:gd name="T60" fmla="*/ 172 w 215"/>
                    <a:gd name="T61" fmla="*/ 162 h 211"/>
                    <a:gd name="T62" fmla="*/ 165 w 215"/>
                    <a:gd name="T63" fmla="*/ 166 h 211"/>
                    <a:gd name="T64" fmla="*/ 161 w 215"/>
                    <a:gd name="T65" fmla="*/ 158 h 211"/>
                    <a:gd name="T66" fmla="*/ 157 w 215"/>
                    <a:gd name="T67" fmla="*/ 154 h 211"/>
                    <a:gd name="T68" fmla="*/ 149 w 215"/>
                    <a:gd name="T69" fmla="*/ 146 h 211"/>
                    <a:gd name="T70" fmla="*/ 146 w 215"/>
                    <a:gd name="T71" fmla="*/ 146 h 211"/>
                    <a:gd name="T72" fmla="*/ 142 w 215"/>
                    <a:gd name="T73" fmla="*/ 154 h 211"/>
                    <a:gd name="T74" fmla="*/ 138 w 215"/>
                    <a:gd name="T75" fmla="*/ 166 h 211"/>
                    <a:gd name="T76" fmla="*/ 138 w 215"/>
                    <a:gd name="T77" fmla="*/ 178 h 211"/>
                    <a:gd name="T78" fmla="*/ 138 w 215"/>
                    <a:gd name="T79" fmla="*/ 190 h 211"/>
                    <a:gd name="T80" fmla="*/ 142 w 215"/>
                    <a:gd name="T81" fmla="*/ 199 h 211"/>
                    <a:gd name="T82" fmla="*/ 146 w 215"/>
                    <a:gd name="T83" fmla="*/ 211 h 211"/>
                    <a:gd name="T84" fmla="*/ 27 w 215"/>
                    <a:gd name="T85" fmla="*/ 199 h 211"/>
                    <a:gd name="T86" fmla="*/ 23 w 215"/>
                    <a:gd name="T87" fmla="*/ 158 h 211"/>
                    <a:gd name="T88" fmla="*/ 53 w 215"/>
                    <a:gd name="T89" fmla="*/ 109 h 211"/>
                    <a:gd name="T90" fmla="*/ 61 w 215"/>
                    <a:gd name="T91" fmla="*/ 101 h 211"/>
                    <a:gd name="T92" fmla="*/ 69 w 215"/>
                    <a:gd name="T93" fmla="*/ 97 h 211"/>
                    <a:gd name="T94" fmla="*/ 77 w 215"/>
                    <a:gd name="T95" fmla="*/ 93 h 211"/>
                    <a:gd name="T96" fmla="*/ 84 w 215"/>
                    <a:gd name="T97" fmla="*/ 89 h 211"/>
                    <a:gd name="T98" fmla="*/ 96 w 215"/>
                    <a:gd name="T99" fmla="*/ 89 h 211"/>
                    <a:gd name="T100" fmla="*/ 103 w 215"/>
                    <a:gd name="T101" fmla="*/ 85 h 211"/>
                    <a:gd name="T102" fmla="*/ 111 w 215"/>
                    <a:gd name="T103" fmla="*/ 81 h 211"/>
                    <a:gd name="T104" fmla="*/ 115 w 215"/>
                    <a:gd name="T105" fmla="*/ 73 h 211"/>
                    <a:gd name="T106" fmla="*/ 123 w 215"/>
                    <a:gd name="T107" fmla="*/ 69 h 211"/>
                    <a:gd name="T108" fmla="*/ 126 w 215"/>
                    <a:gd name="T109" fmla="*/ 61 h 211"/>
                    <a:gd name="T110" fmla="*/ 130 w 215"/>
                    <a:gd name="T111" fmla="*/ 53 h 211"/>
                    <a:gd name="T112" fmla="*/ 134 w 215"/>
                    <a:gd name="T113" fmla="*/ 45 h 211"/>
                    <a:gd name="T114" fmla="*/ 134 w 215"/>
                    <a:gd name="T115" fmla="*/ 33 h 211"/>
                    <a:gd name="T116" fmla="*/ 134 w 215"/>
                    <a:gd name="T117" fmla="*/ 20 h 2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215" h="211">
                      <a:moveTo>
                        <a:pt x="134" y="20"/>
                      </a:moveTo>
                      <a:lnTo>
                        <a:pt x="138" y="20"/>
                      </a:lnTo>
                      <a:lnTo>
                        <a:pt x="138" y="16"/>
                      </a:lnTo>
                      <a:lnTo>
                        <a:pt x="138" y="12"/>
                      </a:lnTo>
                      <a:lnTo>
                        <a:pt x="138" y="8"/>
                      </a:lnTo>
                      <a:lnTo>
                        <a:pt x="142" y="8"/>
                      </a:lnTo>
                      <a:lnTo>
                        <a:pt x="142" y="4"/>
                      </a:lnTo>
                      <a:lnTo>
                        <a:pt x="146" y="4"/>
                      </a:lnTo>
                      <a:lnTo>
                        <a:pt x="149" y="0"/>
                      </a:lnTo>
                      <a:lnTo>
                        <a:pt x="153" y="0"/>
                      </a:lnTo>
                      <a:lnTo>
                        <a:pt x="153" y="4"/>
                      </a:lnTo>
                      <a:lnTo>
                        <a:pt x="153" y="8"/>
                      </a:lnTo>
                      <a:lnTo>
                        <a:pt x="157" y="8"/>
                      </a:lnTo>
                      <a:lnTo>
                        <a:pt x="157" y="12"/>
                      </a:lnTo>
                      <a:lnTo>
                        <a:pt x="157" y="16"/>
                      </a:lnTo>
                      <a:lnTo>
                        <a:pt x="157" y="20"/>
                      </a:lnTo>
                      <a:lnTo>
                        <a:pt x="157" y="24"/>
                      </a:lnTo>
                      <a:lnTo>
                        <a:pt x="161" y="24"/>
                      </a:lnTo>
                      <a:lnTo>
                        <a:pt x="157" y="24"/>
                      </a:lnTo>
                      <a:lnTo>
                        <a:pt x="161" y="24"/>
                      </a:lnTo>
                      <a:lnTo>
                        <a:pt x="161" y="29"/>
                      </a:lnTo>
                      <a:lnTo>
                        <a:pt x="161" y="33"/>
                      </a:lnTo>
                      <a:lnTo>
                        <a:pt x="165" y="33"/>
                      </a:lnTo>
                      <a:lnTo>
                        <a:pt x="165" y="37"/>
                      </a:lnTo>
                      <a:lnTo>
                        <a:pt x="165" y="41"/>
                      </a:lnTo>
                      <a:lnTo>
                        <a:pt x="169" y="41"/>
                      </a:lnTo>
                      <a:lnTo>
                        <a:pt x="169" y="37"/>
                      </a:lnTo>
                      <a:lnTo>
                        <a:pt x="172" y="37"/>
                      </a:lnTo>
                      <a:lnTo>
                        <a:pt x="176" y="37"/>
                      </a:lnTo>
                      <a:lnTo>
                        <a:pt x="176" y="41"/>
                      </a:lnTo>
                      <a:lnTo>
                        <a:pt x="180" y="41"/>
                      </a:lnTo>
                      <a:lnTo>
                        <a:pt x="180" y="45"/>
                      </a:lnTo>
                      <a:lnTo>
                        <a:pt x="176" y="49"/>
                      </a:lnTo>
                      <a:lnTo>
                        <a:pt x="180" y="49"/>
                      </a:lnTo>
                      <a:lnTo>
                        <a:pt x="180" y="53"/>
                      </a:lnTo>
                      <a:lnTo>
                        <a:pt x="184" y="53"/>
                      </a:lnTo>
                      <a:lnTo>
                        <a:pt x="188" y="53"/>
                      </a:lnTo>
                      <a:lnTo>
                        <a:pt x="188" y="57"/>
                      </a:lnTo>
                      <a:lnTo>
                        <a:pt x="188" y="61"/>
                      </a:lnTo>
                      <a:lnTo>
                        <a:pt x="184" y="65"/>
                      </a:lnTo>
                      <a:lnTo>
                        <a:pt x="184" y="69"/>
                      </a:lnTo>
                      <a:lnTo>
                        <a:pt x="184" y="73"/>
                      </a:lnTo>
                      <a:lnTo>
                        <a:pt x="184" y="77"/>
                      </a:lnTo>
                      <a:lnTo>
                        <a:pt x="188" y="77"/>
                      </a:lnTo>
                      <a:lnTo>
                        <a:pt x="192" y="77"/>
                      </a:lnTo>
                      <a:lnTo>
                        <a:pt x="195" y="77"/>
                      </a:lnTo>
                      <a:lnTo>
                        <a:pt x="199" y="77"/>
                      </a:lnTo>
                      <a:lnTo>
                        <a:pt x="199" y="73"/>
                      </a:lnTo>
                      <a:lnTo>
                        <a:pt x="203" y="73"/>
                      </a:lnTo>
                      <a:lnTo>
                        <a:pt x="203" y="69"/>
                      </a:lnTo>
                      <a:lnTo>
                        <a:pt x="207" y="69"/>
                      </a:lnTo>
                      <a:lnTo>
                        <a:pt x="207" y="73"/>
                      </a:lnTo>
                      <a:lnTo>
                        <a:pt x="207" y="77"/>
                      </a:lnTo>
                      <a:lnTo>
                        <a:pt x="207" y="81"/>
                      </a:lnTo>
                      <a:lnTo>
                        <a:pt x="203" y="81"/>
                      </a:lnTo>
                      <a:lnTo>
                        <a:pt x="207" y="81"/>
                      </a:lnTo>
                      <a:lnTo>
                        <a:pt x="207" y="85"/>
                      </a:lnTo>
                      <a:lnTo>
                        <a:pt x="207" y="89"/>
                      </a:lnTo>
                      <a:lnTo>
                        <a:pt x="211" y="89"/>
                      </a:lnTo>
                      <a:lnTo>
                        <a:pt x="211" y="93"/>
                      </a:lnTo>
                      <a:lnTo>
                        <a:pt x="211" y="97"/>
                      </a:lnTo>
                      <a:lnTo>
                        <a:pt x="211" y="101"/>
                      </a:lnTo>
                      <a:lnTo>
                        <a:pt x="215" y="101"/>
                      </a:lnTo>
                      <a:lnTo>
                        <a:pt x="211" y="105"/>
                      </a:lnTo>
                      <a:lnTo>
                        <a:pt x="211" y="109"/>
                      </a:lnTo>
                      <a:lnTo>
                        <a:pt x="207" y="109"/>
                      </a:lnTo>
                      <a:lnTo>
                        <a:pt x="203" y="109"/>
                      </a:lnTo>
                      <a:lnTo>
                        <a:pt x="203" y="114"/>
                      </a:lnTo>
                      <a:lnTo>
                        <a:pt x="199" y="114"/>
                      </a:lnTo>
                      <a:lnTo>
                        <a:pt x="195" y="114"/>
                      </a:lnTo>
                      <a:lnTo>
                        <a:pt x="192" y="114"/>
                      </a:lnTo>
                      <a:lnTo>
                        <a:pt x="192" y="118"/>
                      </a:lnTo>
                      <a:lnTo>
                        <a:pt x="188" y="118"/>
                      </a:lnTo>
                      <a:lnTo>
                        <a:pt x="188" y="122"/>
                      </a:lnTo>
                      <a:lnTo>
                        <a:pt x="188" y="126"/>
                      </a:lnTo>
                      <a:lnTo>
                        <a:pt x="184" y="126"/>
                      </a:lnTo>
                      <a:lnTo>
                        <a:pt x="184" y="130"/>
                      </a:lnTo>
                      <a:lnTo>
                        <a:pt x="180" y="130"/>
                      </a:lnTo>
                      <a:lnTo>
                        <a:pt x="176" y="134"/>
                      </a:lnTo>
                      <a:lnTo>
                        <a:pt x="172" y="134"/>
                      </a:lnTo>
                      <a:lnTo>
                        <a:pt x="172" y="138"/>
                      </a:lnTo>
                      <a:lnTo>
                        <a:pt x="169" y="138"/>
                      </a:lnTo>
                      <a:lnTo>
                        <a:pt x="169" y="142"/>
                      </a:lnTo>
                      <a:lnTo>
                        <a:pt x="165" y="142"/>
                      </a:lnTo>
                      <a:lnTo>
                        <a:pt x="165" y="146"/>
                      </a:lnTo>
                      <a:lnTo>
                        <a:pt x="165" y="150"/>
                      </a:lnTo>
                      <a:lnTo>
                        <a:pt x="169" y="150"/>
                      </a:lnTo>
                      <a:lnTo>
                        <a:pt x="169" y="154"/>
                      </a:lnTo>
                      <a:lnTo>
                        <a:pt x="169" y="158"/>
                      </a:lnTo>
                      <a:lnTo>
                        <a:pt x="169" y="162"/>
                      </a:lnTo>
                      <a:lnTo>
                        <a:pt x="172" y="162"/>
                      </a:lnTo>
                      <a:lnTo>
                        <a:pt x="169" y="162"/>
                      </a:lnTo>
                      <a:lnTo>
                        <a:pt x="172" y="162"/>
                      </a:lnTo>
                      <a:lnTo>
                        <a:pt x="172" y="166"/>
                      </a:lnTo>
                      <a:lnTo>
                        <a:pt x="169" y="166"/>
                      </a:lnTo>
                      <a:lnTo>
                        <a:pt x="165" y="166"/>
                      </a:lnTo>
                      <a:lnTo>
                        <a:pt x="161" y="166"/>
                      </a:lnTo>
                      <a:lnTo>
                        <a:pt x="161" y="162"/>
                      </a:lnTo>
                      <a:lnTo>
                        <a:pt x="161" y="158"/>
                      </a:lnTo>
                      <a:lnTo>
                        <a:pt x="157" y="154"/>
                      </a:lnTo>
                      <a:lnTo>
                        <a:pt x="157" y="158"/>
                      </a:lnTo>
                      <a:lnTo>
                        <a:pt x="157" y="154"/>
                      </a:lnTo>
                      <a:lnTo>
                        <a:pt x="153" y="154"/>
                      </a:lnTo>
                      <a:lnTo>
                        <a:pt x="149" y="150"/>
                      </a:lnTo>
                      <a:lnTo>
                        <a:pt x="149" y="146"/>
                      </a:lnTo>
                      <a:lnTo>
                        <a:pt x="146" y="146"/>
                      </a:lnTo>
                      <a:lnTo>
                        <a:pt x="146" y="142"/>
                      </a:lnTo>
                      <a:lnTo>
                        <a:pt x="146" y="146"/>
                      </a:lnTo>
                      <a:lnTo>
                        <a:pt x="142" y="146"/>
                      </a:lnTo>
                      <a:lnTo>
                        <a:pt x="142" y="150"/>
                      </a:lnTo>
                      <a:lnTo>
                        <a:pt x="142" y="154"/>
                      </a:lnTo>
                      <a:lnTo>
                        <a:pt x="138" y="158"/>
                      </a:lnTo>
                      <a:lnTo>
                        <a:pt x="138" y="162"/>
                      </a:lnTo>
                      <a:lnTo>
                        <a:pt x="138" y="166"/>
                      </a:lnTo>
                      <a:lnTo>
                        <a:pt x="138" y="170"/>
                      </a:lnTo>
                      <a:lnTo>
                        <a:pt x="138" y="174"/>
                      </a:lnTo>
                      <a:lnTo>
                        <a:pt x="138" y="178"/>
                      </a:lnTo>
                      <a:lnTo>
                        <a:pt x="138" y="182"/>
                      </a:lnTo>
                      <a:lnTo>
                        <a:pt x="138" y="186"/>
                      </a:lnTo>
                      <a:lnTo>
                        <a:pt x="138" y="190"/>
                      </a:lnTo>
                      <a:lnTo>
                        <a:pt x="138" y="194"/>
                      </a:lnTo>
                      <a:lnTo>
                        <a:pt x="138" y="199"/>
                      </a:lnTo>
                      <a:lnTo>
                        <a:pt x="142" y="199"/>
                      </a:lnTo>
                      <a:lnTo>
                        <a:pt x="142" y="203"/>
                      </a:lnTo>
                      <a:lnTo>
                        <a:pt x="142" y="211"/>
                      </a:lnTo>
                      <a:lnTo>
                        <a:pt x="146" y="211"/>
                      </a:lnTo>
                      <a:lnTo>
                        <a:pt x="130" y="211"/>
                      </a:lnTo>
                      <a:lnTo>
                        <a:pt x="119" y="211"/>
                      </a:lnTo>
                      <a:lnTo>
                        <a:pt x="27" y="199"/>
                      </a:lnTo>
                      <a:lnTo>
                        <a:pt x="0" y="194"/>
                      </a:lnTo>
                      <a:lnTo>
                        <a:pt x="19" y="166"/>
                      </a:lnTo>
                      <a:lnTo>
                        <a:pt x="23" y="158"/>
                      </a:lnTo>
                      <a:lnTo>
                        <a:pt x="50" y="118"/>
                      </a:lnTo>
                      <a:lnTo>
                        <a:pt x="53" y="114"/>
                      </a:lnTo>
                      <a:lnTo>
                        <a:pt x="53" y="109"/>
                      </a:lnTo>
                      <a:lnTo>
                        <a:pt x="57" y="109"/>
                      </a:lnTo>
                      <a:lnTo>
                        <a:pt x="57" y="105"/>
                      </a:lnTo>
                      <a:lnTo>
                        <a:pt x="61" y="101"/>
                      </a:lnTo>
                      <a:lnTo>
                        <a:pt x="65" y="101"/>
                      </a:lnTo>
                      <a:lnTo>
                        <a:pt x="65" y="97"/>
                      </a:lnTo>
                      <a:lnTo>
                        <a:pt x="69" y="97"/>
                      </a:lnTo>
                      <a:lnTo>
                        <a:pt x="73" y="97"/>
                      </a:lnTo>
                      <a:lnTo>
                        <a:pt x="73" y="93"/>
                      </a:lnTo>
                      <a:lnTo>
                        <a:pt x="77" y="93"/>
                      </a:lnTo>
                      <a:lnTo>
                        <a:pt x="80" y="93"/>
                      </a:lnTo>
                      <a:lnTo>
                        <a:pt x="80" y="89"/>
                      </a:lnTo>
                      <a:lnTo>
                        <a:pt x="84" y="89"/>
                      </a:lnTo>
                      <a:lnTo>
                        <a:pt x="88" y="89"/>
                      </a:lnTo>
                      <a:lnTo>
                        <a:pt x="92" y="89"/>
                      </a:lnTo>
                      <a:lnTo>
                        <a:pt x="96" y="89"/>
                      </a:lnTo>
                      <a:lnTo>
                        <a:pt x="100" y="89"/>
                      </a:lnTo>
                      <a:lnTo>
                        <a:pt x="103" y="89"/>
                      </a:lnTo>
                      <a:lnTo>
                        <a:pt x="103" y="85"/>
                      </a:lnTo>
                      <a:lnTo>
                        <a:pt x="107" y="85"/>
                      </a:lnTo>
                      <a:lnTo>
                        <a:pt x="107" y="81"/>
                      </a:lnTo>
                      <a:lnTo>
                        <a:pt x="111" y="81"/>
                      </a:lnTo>
                      <a:lnTo>
                        <a:pt x="111" y="77"/>
                      </a:lnTo>
                      <a:lnTo>
                        <a:pt x="115" y="77"/>
                      </a:lnTo>
                      <a:lnTo>
                        <a:pt x="115" y="73"/>
                      </a:lnTo>
                      <a:lnTo>
                        <a:pt x="119" y="73"/>
                      </a:lnTo>
                      <a:lnTo>
                        <a:pt x="119" y="69"/>
                      </a:lnTo>
                      <a:lnTo>
                        <a:pt x="123" y="69"/>
                      </a:lnTo>
                      <a:lnTo>
                        <a:pt x="123" y="65"/>
                      </a:lnTo>
                      <a:lnTo>
                        <a:pt x="126" y="65"/>
                      </a:lnTo>
                      <a:lnTo>
                        <a:pt x="126" y="61"/>
                      </a:lnTo>
                      <a:lnTo>
                        <a:pt x="130" y="61"/>
                      </a:lnTo>
                      <a:lnTo>
                        <a:pt x="130" y="57"/>
                      </a:lnTo>
                      <a:lnTo>
                        <a:pt x="130" y="53"/>
                      </a:lnTo>
                      <a:lnTo>
                        <a:pt x="130" y="49"/>
                      </a:lnTo>
                      <a:lnTo>
                        <a:pt x="130" y="45"/>
                      </a:lnTo>
                      <a:lnTo>
                        <a:pt x="134" y="45"/>
                      </a:lnTo>
                      <a:lnTo>
                        <a:pt x="134" y="41"/>
                      </a:lnTo>
                      <a:lnTo>
                        <a:pt x="134" y="37"/>
                      </a:lnTo>
                      <a:lnTo>
                        <a:pt x="134" y="33"/>
                      </a:lnTo>
                      <a:lnTo>
                        <a:pt x="134" y="29"/>
                      </a:lnTo>
                      <a:lnTo>
                        <a:pt x="134" y="24"/>
                      </a:lnTo>
                      <a:lnTo>
                        <a:pt x="134" y="20"/>
                      </a:lnTo>
                      <a:close/>
                    </a:path>
                  </a:pathLst>
                </a:custGeom>
                <a:noFill/>
                <a:ln w="3175">
                  <a:solidFill>
                    <a:sysClr val="window" lastClr="FFFFFF">
                      <a:lumMod val="65000"/>
                    </a:sysClr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s-PE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979" name="Freeform 170">
                  <a:extLst>
                    <a:ext uri="{FF2B5EF4-FFF2-40B4-BE49-F238E27FC236}">
                      <a16:creationId xmlns:a16="http://schemas.microsoft.com/office/drawing/2014/main" id="{EA7DEDC6-7D33-67AB-004C-5062F7AD212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5" y="1387"/>
                  <a:ext cx="50" cy="29"/>
                </a:xfrm>
                <a:custGeom>
                  <a:avLst/>
                  <a:gdLst>
                    <a:gd name="T0" fmla="*/ 27 w 50"/>
                    <a:gd name="T1" fmla="*/ 0 h 29"/>
                    <a:gd name="T2" fmla="*/ 38 w 50"/>
                    <a:gd name="T3" fmla="*/ 0 h 29"/>
                    <a:gd name="T4" fmla="*/ 42 w 50"/>
                    <a:gd name="T5" fmla="*/ 0 h 29"/>
                    <a:gd name="T6" fmla="*/ 46 w 50"/>
                    <a:gd name="T7" fmla="*/ 4 h 29"/>
                    <a:gd name="T8" fmla="*/ 46 w 50"/>
                    <a:gd name="T9" fmla="*/ 8 h 29"/>
                    <a:gd name="T10" fmla="*/ 46 w 50"/>
                    <a:gd name="T11" fmla="*/ 12 h 29"/>
                    <a:gd name="T12" fmla="*/ 46 w 50"/>
                    <a:gd name="T13" fmla="*/ 20 h 29"/>
                    <a:gd name="T14" fmla="*/ 50 w 50"/>
                    <a:gd name="T15" fmla="*/ 24 h 29"/>
                    <a:gd name="T16" fmla="*/ 50 w 50"/>
                    <a:gd name="T17" fmla="*/ 29 h 29"/>
                    <a:gd name="T18" fmla="*/ 31 w 50"/>
                    <a:gd name="T19" fmla="*/ 24 h 29"/>
                    <a:gd name="T20" fmla="*/ 0 w 50"/>
                    <a:gd name="T21" fmla="*/ 12 h 29"/>
                    <a:gd name="T22" fmla="*/ 0 w 50"/>
                    <a:gd name="T23" fmla="*/ 8 h 29"/>
                    <a:gd name="T24" fmla="*/ 0 w 50"/>
                    <a:gd name="T25" fmla="*/ 4 h 29"/>
                    <a:gd name="T26" fmla="*/ 4 w 50"/>
                    <a:gd name="T27" fmla="*/ 4 h 29"/>
                    <a:gd name="T28" fmla="*/ 8 w 50"/>
                    <a:gd name="T29" fmla="*/ 4 h 29"/>
                    <a:gd name="T30" fmla="*/ 8 w 50"/>
                    <a:gd name="T31" fmla="*/ 0 h 29"/>
                    <a:gd name="T32" fmla="*/ 12 w 50"/>
                    <a:gd name="T33" fmla="*/ 0 h 29"/>
                    <a:gd name="T34" fmla="*/ 15 w 50"/>
                    <a:gd name="T35" fmla="*/ 0 h 29"/>
                    <a:gd name="T36" fmla="*/ 23 w 50"/>
                    <a:gd name="T37" fmla="*/ 0 h 29"/>
                    <a:gd name="T38" fmla="*/ 27 w 50"/>
                    <a:gd name="T39" fmla="*/ 0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50" h="29">
                      <a:moveTo>
                        <a:pt x="27" y="0"/>
                      </a:moveTo>
                      <a:lnTo>
                        <a:pt x="38" y="0"/>
                      </a:lnTo>
                      <a:lnTo>
                        <a:pt x="42" y="0"/>
                      </a:lnTo>
                      <a:lnTo>
                        <a:pt x="46" y="4"/>
                      </a:lnTo>
                      <a:lnTo>
                        <a:pt x="46" y="8"/>
                      </a:lnTo>
                      <a:lnTo>
                        <a:pt x="46" y="12"/>
                      </a:lnTo>
                      <a:lnTo>
                        <a:pt x="46" y="20"/>
                      </a:lnTo>
                      <a:lnTo>
                        <a:pt x="50" y="24"/>
                      </a:lnTo>
                      <a:lnTo>
                        <a:pt x="50" y="29"/>
                      </a:lnTo>
                      <a:lnTo>
                        <a:pt x="31" y="24"/>
                      </a:lnTo>
                      <a:lnTo>
                        <a:pt x="0" y="12"/>
                      </a:lnTo>
                      <a:lnTo>
                        <a:pt x="0" y="8"/>
                      </a:lnTo>
                      <a:lnTo>
                        <a:pt x="0" y="4"/>
                      </a:lnTo>
                      <a:lnTo>
                        <a:pt x="4" y="4"/>
                      </a:lnTo>
                      <a:lnTo>
                        <a:pt x="8" y="4"/>
                      </a:lnTo>
                      <a:lnTo>
                        <a:pt x="8" y="0"/>
                      </a:lnTo>
                      <a:lnTo>
                        <a:pt x="12" y="0"/>
                      </a:lnTo>
                      <a:lnTo>
                        <a:pt x="15" y="0"/>
                      </a:lnTo>
                      <a:lnTo>
                        <a:pt x="23" y="0"/>
                      </a:lnTo>
                      <a:lnTo>
                        <a:pt x="27" y="0"/>
                      </a:lnTo>
                      <a:close/>
                    </a:path>
                  </a:pathLst>
                </a:custGeom>
                <a:noFill/>
                <a:ln w="3175">
                  <a:solidFill>
                    <a:sysClr val="window" lastClr="FFFFFF">
                      <a:lumMod val="65000"/>
                    </a:sysClr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s-PE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980" name="Freeform 171">
                  <a:extLst>
                    <a:ext uri="{FF2B5EF4-FFF2-40B4-BE49-F238E27FC236}">
                      <a16:creationId xmlns:a16="http://schemas.microsoft.com/office/drawing/2014/main" id="{DCE2001D-1DC1-D23D-8821-A80E67F48E2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30" y="1387"/>
                  <a:ext cx="37" cy="58"/>
                </a:xfrm>
                <a:custGeom>
                  <a:avLst/>
                  <a:gdLst>
                    <a:gd name="T0" fmla="*/ 0 w 38"/>
                    <a:gd name="T1" fmla="*/ 8 h 57"/>
                    <a:gd name="T2" fmla="*/ 4 w 38"/>
                    <a:gd name="T3" fmla="*/ 8 h 57"/>
                    <a:gd name="T4" fmla="*/ 8 w 38"/>
                    <a:gd name="T5" fmla="*/ 8 h 57"/>
                    <a:gd name="T6" fmla="*/ 11 w 38"/>
                    <a:gd name="T7" fmla="*/ 8 h 57"/>
                    <a:gd name="T8" fmla="*/ 15 w 38"/>
                    <a:gd name="T9" fmla="*/ 8 h 57"/>
                    <a:gd name="T10" fmla="*/ 19 w 38"/>
                    <a:gd name="T11" fmla="*/ 8 h 57"/>
                    <a:gd name="T12" fmla="*/ 23 w 38"/>
                    <a:gd name="T13" fmla="*/ 8 h 57"/>
                    <a:gd name="T14" fmla="*/ 27 w 38"/>
                    <a:gd name="T15" fmla="*/ 8 h 57"/>
                    <a:gd name="T16" fmla="*/ 27 w 38"/>
                    <a:gd name="T17" fmla="*/ 4 h 57"/>
                    <a:gd name="T18" fmla="*/ 31 w 38"/>
                    <a:gd name="T19" fmla="*/ 4 h 57"/>
                    <a:gd name="T20" fmla="*/ 31 w 38"/>
                    <a:gd name="T21" fmla="*/ 0 h 57"/>
                    <a:gd name="T22" fmla="*/ 31 w 38"/>
                    <a:gd name="T23" fmla="*/ 4 h 57"/>
                    <a:gd name="T24" fmla="*/ 27 w 38"/>
                    <a:gd name="T25" fmla="*/ 4 h 57"/>
                    <a:gd name="T26" fmla="*/ 31 w 38"/>
                    <a:gd name="T27" fmla="*/ 8 h 57"/>
                    <a:gd name="T28" fmla="*/ 34 w 38"/>
                    <a:gd name="T29" fmla="*/ 12 h 57"/>
                    <a:gd name="T30" fmla="*/ 34 w 38"/>
                    <a:gd name="T31" fmla="*/ 8 h 57"/>
                    <a:gd name="T32" fmla="*/ 34 w 38"/>
                    <a:gd name="T33" fmla="*/ 12 h 57"/>
                    <a:gd name="T34" fmla="*/ 34 w 38"/>
                    <a:gd name="T35" fmla="*/ 16 h 57"/>
                    <a:gd name="T36" fmla="*/ 34 w 38"/>
                    <a:gd name="T37" fmla="*/ 20 h 57"/>
                    <a:gd name="T38" fmla="*/ 31 w 38"/>
                    <a:gd name="T39" fmla="*/ 24 h 57"/>
                    <a:gd name="T40" fmla="*/ 34 w 38"/>
                    <a:gd name="T41" fmla="*/ 29 h 57"/>
                    <a:gd name="T42" fmla="*/ 34 w 38"/>
                    <a:gd name="T43" fmla="*/ 33 h 57"/>
                    <a:gd name="T44" fmla="*/ 38 w 38"/>
                    <a:gd name="T45" fmla="*/ 33 h 57"/>
                    <a:gd name="T46" fmla="*/ 38 w 38"/>
                    <a:gd name="T47" fmla="*/ 37 h 57"/>
                    <a:gd name="T48" fmla="*/ 34 w 38"/>
                    <a:gd name="T49" fmla="*/ 37 h 57"/>
                    <a:gd name="T50" fmla="*/ 34 w 38"/>
                    <a:gd name="T51" fmla="*/ 41 h 57"/>
                    <a:gd name="T52" fmla="*/ 38 w 38"/>
                    <a:gd name="T53" fmla="*/ 41 h 57"/>
                    <a:gd name="T54" fmla="*/ 34 w 38"/>
                    <a:gd name="T55" fmla="*/ 45 h 57"/>
                    <a:gd name="T56" fmla="*/ 34 w 38"/>
                    <a:gd name="T57" fmla="*/ 49 h 57"/>
                    <a:gd name="T58" fmla="*/ 31 w 38"/>
                    <a:gd name="T59" fmla="*/ 49 h 57"/>
                    <a:gd name="T60" fmla="*/ 27 w 38"/>
                    <a:gd name="T61" fmla="*/ 49 h 57"/>
                    <a:gd name="T62" fmla="*/ 23 w 38"/>
                    <a:gd name="T63" fmla="*/ 49 h 57"/>
                    <a:gd name="T64" fmla="*/ 19 w 38"/>
                    <a:gd name="T65" fmla="*/ 49 h 57"/>
                    <a:gd name="T66" fmla="*/ 19 w 38"/>
                    <a:gd name="T67" fmla="*/ 53 h 57"/>
                    <a:gd name="T68" fmla="*/ 15 w 38"/>
                    <a:gd name="T69" fmla="*/ 53 h 57"/>
                    <a:gd name="T70" fmla="*/ 15 w 38"/>
                    <a:gd name="T71" fmla="*/ 57 h 57"/>
                    <a:gd name="T72" fmla="*/ 11 w 38"/>
                    <a:gd name="T73" fmla="*/ 53 h 57"/>
                    <a:gd name="T74" fmla="*/ 8 w 38"/>
                    <a:gd name="T75" fmla="*/ 53 h 57"/>
                    <a:gd name="T76" fmla="*/ 4 w 38"/>
                    <a:gd name="T77" fmla="*/ 53 h 57"/>
                    <a:gd name="T78" fmla="*/ 0 w 38"/>
                    <a:gd name="T79" fmla="*/ 53 h 57"/>
                    <a:gd name="T80" fmla="*/ 0 w 38"/>
                    <a:gd name="T81" fmla="*/ 49 h 57"/>
                    <a:gd name="T82" fmla="*/ 0 w 38"/>
                    <a:gd name="T83" fmla="*/ 45 h 57"/>
                    <a:gd name="T84" fmla="*/ 4 w 38"/>
                    <a:gd name="T85" fmla="*/ 45 h 57"/>
                    <a:gd name="T86" fmla="*/ 4 w 38"/>
                    <a:gd name="T87" fmla="*/ 41 h 57"/>
                    <a:gd name="T88" fmla="*/ 4 w 38"/>
                    <a:gd name="T89" fmla="*/ 37 h 57"/>
                    <a:gd name="T90" fmla="*/ 4 w 38"/>
                    <a:gd name="T91" fmla="*/ 33 h 57"/>
                    <a:gd name="T92" fmla="*/ 4 w 38"/>
                    <a:gd name="T93" fmla="*/ 29 h 57"/>
                    <a:gd name="T94" fmla="*/ 4 w 38"/>
                    <a:gd name="T95" fmla="*/ 24 h 57"/>
                    <a:gd name="T96" fmla="*/ 4 w 38"/>
                    <a:gd name="T97" fmla="*/ 20 h 57"/>
                    <a:gd name="T98" fmla="*/ 4 w 38"/>
                    <a:gd name="T99" fmla="*/ 16 h 57"/>
                    <a:gd name="T100" fmla="*/ 0 w 38"/>
                    <a:gd name="T101" fmla="*/ 12 h 57"/>
                    <a:gd name="T102" fmla="*/ 0 w 38"/>
                    <a:gd name="T103" fmla="*/ 8 h 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38" h="57">
                      <a:moveTo>
                        <a:pt x="0" y="8"/>
                      </a:moveTo>
                      <a:lnTo>
                        <a:pt x="4" y="8"/>
                      </a:lnTo>
                      <a:lnTo>
                        <a:pt x="8" y="8"/>
                      </a:lnTo>
                      <a:lnTo>
                        <a:pt x="11" y="8"/>
                      </a:lnTo>
                      <a:lnTo>
                        <a:pt x="15" y="8"/>
                      </a:lnTo>
                      <a:lnTo>
                        <a:pt x="19" y="8"/>
                      </a:lnTo>
                      <a:lnTo>
                        <a:pt x="23" y="8"/>
                      </a:lnTo>
                      <a:lnTo>
                        <a:pt x="27" y="8"/>
                      </a:lnTo>
                      <a:lnTo>
                        <a:pt x="27" y="4"/>
                      </a:lnTo>
                      <a:lnTo>
                        <a:pt x="31" y="4"/>
                      </a:lnTo>
                      <a:lnTo>
                        <a:pt x="31" y="0"/>
                      </a:lnTo>
                      <a:lnTo>
                        <a:pt x="31" y="4"/>
                      </a:lnTo>
                      <a:lnTo>
                        <a:pt x="27" y="4"/>
                      </a:lnTo>
                      <a:lnTo>
                        <a:pt x="31" y="8"/>
                      </a:lnTo>
                      <a:lnTo>
                        <a:pt x="34" y="12"/>
                      </a:lnTo>
                      <a:lnTo>
                        <a:pt x="34" y="8"/>
                      </a:lnTo>
                      <a:lnTo>
                        <a:pt x="34" y="12"/>
                      </a:lnTo>
                      <a:lnTo>
                        <a:pt x="34" y="16"/>
                      </a:lnTo>
                      <a:lnTo>
                        <a:pt x="34" y="20"/>
                      </a:lnTo>
                      <a:lnTo>
                        <a:pt x="31" y="24"/>
                      </a:lnTo>
                      <a:lnTo>
                        <a:pt x="34" y="29"/>
                      </a:lnTo>
                      <a:lnTo>
                        <a:pt x="34" y="33"/>
                      </a:lnTo>
                      <a:lnTo>
                        <a:pt x="38" y="33"/>
                      </a:lnTo>
                      <a:lnTo>
                        <a:pt x="38" y="37"/>
                      </a:lnTo>
                      <a:lnTo>
                        <a:pt x="34" y="37"/>
                      </a:lnTo>
                      <a:lnTo>
                        <a:pt x="34" y="41"/>
                      </a:lnTo>
                      <a:lnTo>
                        <a:pt x="38" y="41"/>
                      </a:lnTo>
                      <a:lnTo>
                        <a:pt x="34" y="45"/>
                      </a:lnTo>
                      <a:lnTo>
                        <a:pt x="34" y="49"/>
                      </a:lnTo>
                      <a:lnTo>
                        <a:pt x="31" y="49"/>
                      </a:lnTo>
                      <a:lnTo>
                        <a:pt x="27" y="49"/>
                      </a:lnTo>
                      <a:lnTo>
                        <a:pt x="23" y="49"/>
                      </a:lnTo>
                      <a:lnTo>
                        <a:pt x="19" y="49"/>
                      </a:lnTo>
                      <a:lnTo>
                        <a:pt x="19" y="53"/>
                      </a:lnTo>
                      <a:lnTo>
                        <a:pt x="15" y="53"/>
                      </a:lnTo>
                      <a:lnTo>
                        <a:pt x="15" y="57"/>
                      </a:lnTo>
                      <a:lnTo>
                        <a:pt x="11" y="53"/>
                      </a:lnTo>
                      <a:lnTo>
                        <a:pt x="8" y="53"/>
                      </a:lnTo>
                      <a:lnTo>
                        <a:pt x="4" y="53"/>
                      </a:lnTo>
                      <a:lnTo>
                        <a:pt x="0" y="53"/>
                      </a:lnTo>
                      <a:lnTo>
                        <a:pt x="0" y="49"/>
                      </a:lnTo>
                      <a:lnTo>
                        <a:pt x="0" y="45"/>
                      </a:lnTo>
                      <a:lnTo>
                        <a:pt x="4" y="45"/>
                      </a:lnTo>
                      <a:lnTo>
                        <a:pt x="4" y="41"/>
                      </a:lnTo>
                      <a:lnTo>
                        <a:pt x="4" y="37"/>
                      </a:lnTo>
                      <a:lnTo>
                        <a:pt x="4" y="33"/>
                      </a:lnTo>
                      <a:lnTo>
                        <a:pt x="4" y="29"/>
                      </a:lnTo>
                      <a:lnTo>
                        <a:pt x="4" y="24"/>
                      </a:lnTo>
                      <a:lnTo>
                        <a:pt x="4" y="20"/>
                      </a:lnTo>
                      <a:lnTo>
                        <a:pt x="4" y="16"/>
                      </a:lnTo>
                      <a:lnTo>
                        <a:pt x="0" y="12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noFill/>
                <a:ln w="3175">
                  <a:solidFill>
                    <a:sysClr val="window" lastClr="FFFFFF">
                      <a:lumMod val="65000"/>
                    </a:sysClr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s-PE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981" name="Freeform 172">
                  <a:extLst>
                    <a:ext uri="{FF2B5EF4-FFF2-40B4-BE49-F238E27FC236}">
                      <a16:creationId xmlns:a16="http://schemas.microsoft.com/office/drawing/2014/main" id="{C3F88321-1E3A-B48B-F8D6-50896D3D006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60" y="1390"/>
                  <a:ext cx="57" cy="50"/>
                </a:xfrm>
                <a:custGeom>
                  <a:avLst/>
                  <a:gdLst>
                    <a:gd name="T0" fmla="*/ 3 w 57"/>
                    <a:gd name="T1" fmla="*/ 12 h 49"/>
                    <a:gd name="T2" fmla="*/ 3 w 57"/>
                    <a:gd name="T3" fmla="*/ 8 h 49"/>
                    <a:gd name="T4" fmla="*/ 7 w 57"/>
                    <a:gd name="T5" fmla="*/ 8 h 49"/>
                    <a:gd name="T6" fmla="*/ 7 w 57"/>
                    <a:gd name="T7" fmla="*/ 4 h 49"/>
                    <a:gd name="T8" fmla="*/ 7 w 57"/>
                    <a:gd name="T9" fmla="*/ 0 h 49"/>
                    <a:gd name="T10" fmla="*/ 11 w 57"/>
                    <a:gd name="T11" fmla="*/ 0 h 49"/>
                    <a:gd name="T12" fmla="*/ 15 w 57"/>
                    <a:gd name="T13" fmla="*/ 0 h 49"/>
                    <a:gd name="T14" fmla="*/ 19 w 57"/>
                    <a:gd name="T15" fmla="*/ 0 h 49"/>
                    <a:gd name="T16" fmla="*/ 19 w 57"/>
                    <a:gd name="T17" fmla="*/ 4 h 49"/>
                    <a:gd name="T18" fmla="*/ 19 w 57"/>
                    <a:gd name="T19" fmla="*/ 8 h 49"/>
                    <a:gd name="T20" fmla="*/ 23 w 57"/>
                    <a:gd name="T21" fmla="*/ 8 h 49"/>
                    <a:gd name="T22" fmla="*/ 23 w 57"/>
                    <a:gd name="T23" fmla="*/ 12 h 49"/>
                    <a:gd name="T24" fmla="*/ 26 w 57"/>
                    <a:gd name="T25" fmla="*/ 12 h 49"/>
                    <a:gd name="T26" fmla="*/ 26 w 57"/>
                    <a:gd name="T27" fmla="*/ 16 h 49"/>
                    <a:gd name="T28" fmla="*/ 30 w 57"/>
                    <a:gd name="T29" fmla="*/ 16 h 49"/>
                    <a:gd name="T30" fmla="*/ 30 w 57"/>
                    <a:gd name="T31" fmla="*/ 20 h 49"/>
                    <a:gd name="T32" fmla="*/ 34 w 57"/>
                    <a:gd name="T33" fmla="*/ 20 h 49"/>
                    <a:gd name="T34" fmla="*/ 38 w 57"/>
                    <a:gd name="T35" fmla="*/ 20 h 49"/>
                    <a:gd name="T36" fmla="*/ 38 w 57"/>
                    <a:gd name="T37" fmla="*/ 25 h 49"/>
                    <a:gd name="T38" fmla="*/ 42 w 57"/>
                    <a:gd name="T39" fmla="*/ 29 h 49"/>
                    <a:gd name="T40" fmla="*/ 46 w 57"/>
                    <a:gd name="T41" fmla="*/ 29 h 49"/>
                    <a:gd name="T42" fmla="*/ 46 w 57"/>
                    <a:gd name="T43" fmla="*/ 25 h 49"/>
                    <a:gd name="T44" fmla="*/ 49 w 57"/>
                    <a:gd name="T45" fmla="*/ 25 h 49"/>
                    <a:gd name="T46" fmla="*/ 49 w 57"/>
                    <a:gd name="T47" fmla="*/ 29 h 49"/>
                    <a:gd name="T48" fmla="*/ 53 w 57"/>
                    <a:gd name="T49" fmla="*/ 29 h 49"/>
                    <a:gd name="T50" fmla="*/ 57 w 57"/>
                    <a:gd name="T51" fmla="*/ 29 h 49"/>
                    <a:gd name="T52" fmla="*/ 57 w 57"/>
                    <a:gd name="T53" fmla="*/ 33 h 49"/>
                    <a:gd name="T54" fmla="*/ 57 w 57"/>
                    <a:gd name="T55" fmla="*/ 37 h 49"/>
                    <a:gd name="T56" fmla="*/ 57 w 57"/>
                    <a:gd name="T57" fmla="*/ 41 h 49"/>
                    <a:gd name="T58" fmla="*/ 53 w 57"/>
                    <a:gd name="T59" fmla="*/ 41 h 49"/>
                    <a:gd name="T60" fmla="*/ 49 w 57"/>
                    <a:gd name="T61" fmla="*/ 41 h 49"/>
                    <a:gd name="T62" fmla="*/ 46 w 57"/>
                    <a:gd name="T63" fmla="*/ 41 h 49"/>
                    <a:gd name="T64" fmla="*/ 46 w 57"/>
                    <a:gd name="T65" fmla="*/ 45 h 49"/>
                    <a:gd name="T66" fmla="*/ 42 w 57"/>
                    <a:gd name="T67" fmla="*/ 45 h 49"/>
                    <a:gd name="T68" fmla="*/ 42 w 57"/>
                    <a:gd name="T69" fmla="*/ 49 h 49"/>
                    <a:gd name="T70" fmla="*/ 38 w 57"/>
                    <a:gd name="T71" fmla="*/ 49 h 49"/>
                    <a:gd name="T72" fmla="*/ 34 w 57"/>
                    <a:gd name="T73" fmla="*/ 49 h 49"/>
                    <a:gd name="T74" fmla="*/ 30 w 57"/>
                    <a:gd name="T75" fmla="*/ 49 h 49"/>
                    <a:gd name="T76" fmla="*/ 30 w 57"/>
                    <a:gd name="T77" fmla="*/ 45 h 49"/>
                    <a:gd name="T78" fmla="*/ 26 w 57"/>
                    <a:gd name="T79" fmla="*/ 45 h 49"/>
                    <a:gd name="T80" fmla="*/ 23 w 57"/>
                    <a:gd name="T81" fmla="*/ 49 h 49"/>
                    <a:gd name="T82" fmla="*/ 19 w 57"/>
                    <a:gd name="T83" fmla="*/ 49 h 49"/>
                    <a:gd name="T84" fmla="*/ 15 w 57"/>
                    <a:gd name="T85" fmla="*/ 49 h 49"/>
                    <a:gd name="T86" fmla="*/ 15 w 57"/>
                    <a:gd name="T87" fmla="*/ 45 h 49"/>
                    <a:gd name="T88" fmla="*/ 11 w 57"/>
                    <a:gd name="T89" fmla="*/ 49 h 49"/>
                    <a:gd name="T90" fmla="*/ 11 w 57"/>
                    <a:gd name="T91" fmla="*/ 45 h 49"/>
                    <a:gd name="T92" fmla="*/ 7 w 57"/>
                    <a:gd name="T93" fmla="*/ 45 h 49"/>
                    <a:gd name="T94" fmla="*/ 7 w 57"/>
                    <a:gd name="T95" fmla="*/ 41 h 49"/>
                    <a:gd name="T96" fmla="*/ 7 w 57"/>
                    <a:gd name="T97" fmla="*/ 37 h 49"/>
                    <a:gd name="T98" fmla="*/ 3 w 57"/>
                    <a:gd name="T99" fmla="*/ 37 h 49"/>
                    <a:gd name="T100" fmla="*/ 3 w 57"/>
                    <a:gd name="T101" fmla="*/ 33 h 49"/>
                    <a:gd name="T102" fmla="*/ 7 w 57"/>
                    <a:gd name="T103" fmla="*/ 33 h 49"/>
                    <a:gd name="T104" fmla="*/ 7 w 57"/>
                    <a:gd name="T105" fmla="*/ 29 h 49"/>
                    <a:gd name="T106" fmla="*/ 3 w 57"/>
                    <a:gd name="T107" fmla="*/ 29 h 49"/>
                    <a:gd name="T108" fmla="*/ 3 w 57"/>
                    <a:gd name="T109" fmla="*/ 25 h 49"/>
                    <a:gd name="T110" fmla="*/ 0 w 57"/>
                    <a:gd name="T111" fmla="*/ 20 h 49"/>
                    <a:gd name="T112" fmla="*/ 3 w 57"/>
                    <a:gd name="T113" fmla="*/ 16 h 49"/>
                    <a:gd name="T114" fmla="*/ 3 w 57"/>
                    <a:gd name="T115" fmla="*/ 12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57" h="49">
                      <a:moveTo>
                        <a:pt x="3" y="12"/>
                      </a:moveTo>
                      <a:lnTo>
                        <a:pt x="3" y="8"/>
                      </a:lnTo>
                      <a:lnTo>
                        <a:pt x="7" y="8"/>
                      </a:lnTo>
                      <a:lnTo>
                        <a:pt x="7" y="4"/>
                      </a:lnTo>
                      <a:lnTo>
                        <a:pt x="7" y="0"/>
                      </a:lnTo>
                      <a:lnTo>
                        <a:pt x="11" y="0"/>
                      </a:lnTo>
                      <a:lnTo>
                        <a:pt x="15" y="0"/>
                      </a:lnTo>
                      <a:lnTo>
                        <a:pt x="19" y="0"/>
                      </a:lnTo>
                      <a:lnTo>
                        <a:pt x="19" y="4"/>
                      </a:lnTo>
                      <a:lnTo>
                        <a:pt x="19" y="8"/>
                      </a:lnTo>
                      <a:lnTo>
                        <a:pt x="23" y="8"/>
                      </a:lnTo>
                      <a:lnTo>
                        <a:pt x="23" y="12"/>
                      </a:lnTo>
                      <a:lnTo>
                        <a:pt x="26" y="12"/>
                      </a:lnTo>
                      <a:lnTo>
                        <a:pt x="26" y="16"/>
                      </a:lnTo>
                      <a:lnTo>
                        <a:pt x="30" y="16"/>
                      </a:lnTo>
                      <a:lnTo>
                        <a:pt x="30" y="20"/>
                      </a:lnTo>
                      <a:lnTo>
                        <a:pt x="34" y="20"/>
                      </a:lnTo>
                      <a:lnTo>
                        <a:pt x="38" y="20"/>
                      </a:lnTo>
                      <a:lnTo>
                        <a:pt x="38" y="25"/>
                      </a:lnTo>
                      <a:lnTo>
                        <a:pt x="42" y="29"/>
                      </a:lnTo>
                      <a:lnTo>
                        <a:pt x="46" y="29"/>
                      </a:lnTo>
                      <a:lnTo>
                        <a:pt x="46" y="25"/>
                      </a:lnTo>
                      <a:lnTo>
                        <a:pt x="49" y="25"/>
                      </a:lnTo>
                      <a:lnTo>
                        <a:pt x="49" y="29"/>
                      </a:lnTo>
                      <a:lnTo>
                        <a:pt x="53" y="29"/>
                      </a:lnTo>
                      <a:lnTo>
                        <a:pt x="57" y="29"/>
                      </a:lnTo>
                      <a:lnTo>
                        <a:pt x="57" y="33"/>
                      </a:lnTo>
                      <a:lnTo>
                        <a:pt x="57" y="37"/>
                      </a:lnTo>
                      <a:lnTo>
                        <a:pt x="57" y="41"/>
                      </a:lnTo>
                      <a:lnTo>
                        <a:pt x="53" y="41"/>
                      </a:lnTo>
                      <a:lnTo>
                        <a:pt x="49" y="41"/>
                      </a:lnTo>
                      <a:lnTo>
                        <a:pt x="46" y="41"/>
                      </a:lnTo>
                      <a:lnTo>
                        <a:pt x="46" y="45"/>
                      </a:lnTo>
                      <a:lnTo>
                        <a:pt x="42" y="45"/>
                      </a:lnTo>
                      <a:lnTo>
                        <a:pt x="42" y="49"/>
                      </a:lnTo>
                      <a:lnTo>
                        <a:pt x="38" y="49"/>
                      </a:lnTo>
                      <a:lnTo>
                        <a:pt x="34" y="49"/>
                      </a:lnTo>
                      <a:lnTo>
                        <a:pt x="30" y="49"/>
                      </a:lnTo>
                      <a:lnTo>
                        <a:pt x="30" y="45"/>
                      </a:lnTo>
                      <a:lnTo>
                        <a:pt x="26" y="45"/>
                      </a:lnTo>
                      <a:lnTo>
                        <a:pt x="23" y="49"/>
                      </a:lnTo>
                      <a:lnTo>
                        <a:pt x="19" y="49"/>
                      </a:lnTo>
                      <a:lnTo>
                        <a:pt x="15" y="49"/>
                      </a:lnTo>
                      <a:lnTo>
                        <a:pt x="15" y="45"/>
                      </a:lnTo>
                      <a:lnTo>
                        <a:pt x="11" y="49"/>
                      </a:lnTo>
                      <a:lnTo>
                        <a:pt x="11" y="45"/>
                      </a:lnTo>
                      <a:lnTo>
                        <a:pt x="7" y="45"/>
                      </a:lnTo>
                      <a:lnTo>
                        <a:pt x="7" y="41"/>
                      </a:lnTo>
                      <a:lnTo>
                        <a:pt x="7" y="37"/>
                      </a:lnTo>
                      <a:lnTo>
                        <a:pt x="3" y="37"/>
                      </a:lnTo>
                      <a:lnTo>
                        <a:pt x="3" y="33"/>
                      </a:lnTo>
                      <a:lnTo>
                        <a:pt x="7" y="33"/>
                      </a:lnTo>
                      <a:lnTo>
                        <a:pt x="7" y="29"/>
                      </a:lnTo>
                      <a:lnTo>
                        <a:pt x="3" y="29"/>
                      </a:lnTo>
                      <a:lnTo>
                        <a:pt x="3" y="25"/>
                      </a:lnTo>
                      <a:lnTo>
                        <a:pt x="0" y="20"/>
                      </a:lnTo>
                      <a:lnTo>
                        <a:pt x="3" y="16"/>
                      </a:lnTo>
                      <a:lnTo>
                        <a:pt x="3" y="12"/>
                      </a:lnTo>
                      <a:close/>
                    </a:path>
                  </a:pathLst>
                </a:custGeom>
                <a:noFill/>
                <a:ln w="3175">
                  <a:solidFill>
                    <a:sysClr val="window" lastClr="FFFFFF">
                      <a:lumMod val="65000"/>
                    </a:sysClr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s-PE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982" name="Freeform 173">
                  <a:extLst>
                    <a:ext uri="{FF2B5EF4-FFF2-40B4-BE49-F238E27FC236}">
                      <a16:creationId xmlns:a16="http://schemas.microsoft.com/office/drawing/2014/main" id="{06AE2A80-DCEA-613F-CC38-D713816D882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45" y="1396"/>
                  <a:ext cx="104" cy="388"/>
                </a:xfrm>
                <a:custGeom>
                  <a:avLst/>
                  <a:gdLst>
                    <a:gd name="T0" fmla="*/ 27 w 104"/>
                    <a:gd name="T1" fmla="*/ 57 h 389"/>
                    <a:gd name="T2" fmla="*/ 31 w 104"/>
                    <a:gd name="T3" fmla="*/ 41 h 389"/>
                    <a:gd name="T4" fmla="*/ 43 w 104"/>
                    <a:gd name="T5" fmla="*/ 33 h 389"/>
                    <a:gd name="T6" fmla="*/ 54 w 104"/>
                    <a:gd name="T7" fmla="*/ 25 h 389"/>
                    <a:gd name="T8" fmla="*/ 62 w 104"/>
                    <a:gd name="T9" fmla="*/ 8 h 389"/>
                    <a:gd name="T10" fmla="*/ 73 w 104"/>
                    <a:gd name="T11" fmla="*/ 0 h 389"/>
                    <a:gd name="T12" fmla="*/ 89 w 104"/>
                    <a:gd name="T13" fmla="*/ 4 h 389"/>
                    <a:gd name="T14" fmla="*/ 92 w 104"/>
                    <a:gd name="T15" fmla="*/ 21 h 389"/>
                    <a:gd name="T16" fmla="*/ 100 w 104"/>
                    <a:gd name="T17" fmla="*/ 33 h 389"/>
                    <a:gd name="T18" fmla="*/ 100 w 104"/>
                    <a:gd name="T19" fmla="*/ 45 h 389"/>
                    <a:gd name="T20" fmla="*/ 104 w 104"/>
                    <a:gd name="T21" fmla="*/ 65 h 389"/>
                    <a:gd name="T22" fmla="*/ 100 w 104"/>
                    <a:gd name="T23" fmla="*/ 81 h 389"/>
                    <a:gd name="T24" fmla="*/ 96 w 104"/>
                    <a:gd name="T25" fmla="*/ 93 h 389"/>
                    <a:gd name="T26" fmla="*/ 89 w 104"/>
                    <a:gd name="T27" fmla="*/ 110 h 389"/>
                    <a:gd name="T28" fmla="*/ 81 w 104"/>
                    <a:gd name="T29" fmla="*/ 126 h 389"/>
                    <a:gd name="T30" fmla="*/ 73 w 104"/>
                    <a:gd name="T31" fmla="*/ 138 h 389"/>
                    <a:gd name="T32" fmla="*/ 73 w 104"/>
                    <a:gd name="T33" fmla="*/ 154 h 389"/>
                    <a:gd name="T34" fmla="*/ 69 w 104"/>
                    <a:gd name="T35" fmla="*/ 174 h 389"/>
                    <a:gd name="T36" fmla="*/ 66 w 104"/>
                    <a:gd name="T37" fmla="*/ 191 h 389"/>
                    <a:gd name="T38" fmla="*/ 58 w 104"/>
                    <a:gd name="T39" fmla="*/ 203 h 389"/>
                    <a:gd name="T40" fmla="*/ 54 w 104"/>
                    <a:gd name="T41" fmla="*/ 219 h 389"/>
                    <a:gd name="T42" fmla="*/ 58 w 104"/>
                    <a:gd name="T43" fmla="*/ 239 h 389"/>
                    <a:gd name="T44" fmla="*/ 50 w 104"/>
                    <a:gd name="T45" fmla="*/ 255 h 389"/>
                    <a:gd name="T46" fmla="*/ 46 w 104"/>
                    <a:gd name="T47" fmla="*/ 271 h 389"/>
                    <a:gd name="T48" fmla="*/ 50 w 104"/>
                    <a:gd name="T49" fmla="*/ 288 h 389"/>
                    <a:gd name="T50" fmla="*/ 62 w 104"/>
                    <a:gd name="T51" fmla="*/ 296 h 389"/>
                    <a:gd name="T52" fmla="*/ 69 w 104"/>
                    <a:gd name="T53" fmla="*/ 312 h 389"/>
                    <a:gd name="T54" fmla="*/ 69 w 104"/>
                    <a:gd name="T55" fmla="*/ 332 h 389"/>
                    <a:gd name="T56" fmla="*/ 73 w 104"/>
                    <a:gd name="T57" fmla="*/ 344 h 389"/>
                    <a:gd name="T58" fmla="*/ 66 w 104"/>
                    <a:gd name="T59" fmla="*/ 365 h 389"/>
                    <a:gd name="T60" fmla="*/ 69 w 104"/>
                    <a:gd name="T61" fmla="*/ 381 h 389"/>
                    <a:gd name="T62" fmla="*/ 62 w 104"/>
                    <a:gd name="T63" fmla="*/ 385 h 389"/>
                    <a:gd name="T64" fmla="*/ 50 w 104"/>
                    <a:gd name="T65" fmla="*/ 385 h 389"/>
                    <a:gd name="T66" fmla="*/ 35 w 104"/>
                    <a:gd name="T67" fmla="*/ 381 h 389"/>
                    <a:gd name="T68" fmla="*/ 20 w 104"/>
                    <a:gd name="T69" fmla="*/ 369 h 389"/>
                    <a:gd name="T70" fmla="*/ 20 w 104"/>
                    <a:gd name="T71" fmla="*/ 356 h 389"/>
                    <a:gd name="T72" fmla="*/ 20 w 104"/>
                    <a:gd name="T73" fmla="*/ 340 h 389"/>
                    <a:gd name="T74" fmla="*/ 20 w 104"/>
                    <a:gd name="T75" fmla="*/ 328 h 389"/>
                    <a:gd name="T76" fmla="*/ 31 w 104"/>
                    <a:gd name="T77" fmla="*/ 316 h 389"/>
                    <a:gd name="T78" fmla="*/ 27 w 104"/>
                    <a:gd name="T79" fmla="*/ 304 h 389"/>
                    <a:gd name="T80" fmla="*/ 20 w 104"/>
                    <a:gd name="T81" fmla="*/ 292 h 389"/>
                    <a:gd name="T82" fmla="*/ 16 w 104"/>
                    <a:gd name="T83" fmla="*/ 276 h 389"/>
                    <a:gd name="T84" fmla="*/ 12 w 104"/>
                    <a:gd name="T85" fmla="*/ 259 h 389"/>
                    <a:gd name="T86" fmla="*/ 4 w 104"/>
                    <a:gd name="T87" fmla="*/ 247 h 389"/>
                    <a:gd name="T88" fmla="*/ 0 w 104"/>
                    <a:gd name="T89" fmla="*/ 231 h 389"/>
                    <a:gd name="T90" fmla="*/ 0 w 104"/>
                    <a:gd name="T91" fmla="*/ 207 h 389"/>
                    <a:gd name="T92" fmla="*/ 12 w 104"/>
                    <a:gd name="T93" fmla="*/ 191 h 389"/>
                    <a:gd name="T94" fmla="*/ 20 w 104"/>
                    <a:gd name="T95" fmla="*/ 178 h 389"/>
                    <a:gd name="T96" fmla="*/ 27 w 104"/>
                    <a:gd name="T97" fmla="*/ 158 h 389"/>
                    <a:gd name="T98" fmla="*/ 31 w 104"/>
                    <a:gd name="T99" fmla="*/ 142 h 389"/>
                    <a:gd name="T100" fmla="*/ 39 w 104"/>
                    <a:gd name="T101" fmla="*/ 122 h 389"/>
                    <a:gd name="T102" fmla="*/ 50 w 104"/>
                    <a:gd name="T103" fmla="*/ 110 h 389"/>
                    <a:gd name="T104" fmla="*/ 54 w 104"/>
                    <a:gd name="T105" fmla="*/ 101 h 389"/>
                    <a:gd name="T106" fmla="*/ 54 w 104"/>
                    <a:gd name="T107" fmla="*/ 89 h 389"/>
                    <a:gd name="T108" fmla="*/ 43 w 104"/>
                    <a:gd name="T109" fmla="*/ 81 h 389"/>
                    <a:gd name="T110" fmla="*/ 43 w 104"/>
                    <a:gd name="T111" fmla="*/ 93 h 389"/>
                    <a:gd name="T112" fmla="*/ 35 w 104"/>
                    <a:gd name="T113" fmla="*/ 97 h 389"/>
                    <a:gd name="T114" fmla="*/ 27 w 104"/>
                    <a:gd name="T115" fmla="*/ 85 h 389"/>
                    <a:gd name="T116" fmla="*/ 20 w 104"/>
                    <a:gd name="T117" fmla="*/ 69 h 3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104" h="389">
                      <a:moveTo>
                        <a:pt x="20" y="69"/>
                      </a:moveTo>
                      <a:lnTo>
                        <a:pt x="23" y="69"/>
                      </a:lnTo>
                      <a:lnTo>
                        <a:pt x="23" y="65"/>
                      </a:lnTo>
                      <a:lnTo>
                        <a:pt x="27" y="61"/>
                      </a:lnTo>
                      <a:lnTo>
                        <a:pt x="27" y="57"/>
                      </a:lnTo>
                      <a:lnTo>
                        <a:pt x="27" y="53"/>
                      </a:lnTo>
                      <a:lnTo>
                        <a:pt x="31" y="53"/>
                      </a:lnTo>
                      <a:lnTo>
                        <a:pt x="31" y="49"/>
                      </a:lnTo>
                      <a:lnTo>
                        <a:pt x="31" y="45"/>
                      </a:lnTo>
                      <a:lnTo>
                        <a:pt x="31" y="41"/>
                      </a:lnTo>
                      <a:lnTo>
                        <a:pt x="35" y="41"/>
                      </a:lnTo>
                      <a:lnTo>
                        <a:pt x="35" y="37"/>
                      </a:lnTo>
                      <a:lnTo>
                        <a:pt x="35" y="33"/>
                      </a:lnTo>
                      <a:lnTo>
                        <a:pt x="39" y="33"/>
                      </a:lnTo>
                      <a:lnTo>
                        <a:pt x="43" y="33"/>
                      </a:lnTo>
                      <a:lnTo>
                        <a:pt x="43" y="29"/>
                      </a:lnTo>
                      <a:lnTo>
                        <a:pt x="46" y="29"/>
                      </a:lnTo>
                      <a:lnTo>
                        <a:pt x="50" y="29"/>
                      </a:lnTo>
                      <a:lnTo>
                        <a:pt x="54" y="29"/>
                      </a:lnTo>
                      <a:lnTo>
                        <a:pt x="54" y="25"/>
                      </a:lnTo>
                      <a:lnTo>
                        <a:pt x="54" y="21"/>
                      </a:lnTo>
                      <a:lnTo>
                        <a:pt x="54" y="16"/>
                      </a:lnTo>
                      <a:lnTo>
                        <a:pt x="58" y="12"/>
                      </a:lnTo>
                      <a:lnTo>
                        <a:pt x="58" y="8"/>
                      </a:lnTo>
                      <a:lnTo>
                        <a:pt x="62" y="8"/>
                      </a:lnTo>
                      <a:lnTo>
                        <a:pt x="62" y="4"/>
                      </a:lnTo>
                      <a:lnTo>
                        <a:pt x="66" y="4"/>
                      </a:lnTo>
                      <a:lnTo>
                        <a:pt x="66" y="0"/>
                      </a:lnTo>
                      <a:lnTo>
                        <a:pt x="69" y="0"/>
                      </a:lnTo>
                      <a:lnTo>
                        <a:pt x="73" y="0"/>
                      </a:lnTo>
                      <a:lnTo>
                        <a:pt x="77" y="0"/>
                      </a:lnTo>
                      <a:lnTo>
                        <a:pt x="81" y="0"/>
                      </a:lnTo>
                      <a:lnTo>
                        <a:pt x="85" y="0"/>
                      </a:lnTo>
                      <a:lnTo>
                        <a:pt x="89" y="0"/>
                      </a:lnTo>
                      <a:lnTo>
                        <a:pt x="89" y="4"/>
                      </a:lnTo>
                      <a:lnTo>
                        <a:pt x="89" y="8"/>
                      </a:lnTo>
                      <a:lnTo>
                        <a:pt x="89" y="12"/>
                      </a:lnTo>
                      <a:lnTo>
                        <a:pt x="89" y="16"/>
                      </a:lnTo>
                      <a:lnTo>
                        <a:pt x="92" y="16"/>
                      </a:lnTo>
                      <a:lnTo>
                        <a:pt x="92" y="21"/>
                      </a:lnTo>
                      <a:lnTo>
                        <a:pt x="96" y="21"/>
                      </a:lnTo>
                      <a:lnTo>
                        <a:pt x="96" y="25"/>
                      </a:lnTo>
                      <a:lnTo>
                        <a:pt x="100" y="25"/>
                      </a:lnTo>
                      <a:lnTo>
                        <a:pt x="100" y="29"/>
                      </a:lnTo>
                      <a:lnTo>
                        <a:pt x="100" y="33"/>
                      </a:lnTo>
                      <a:lnTo>
                        <a:pt x="100" y="37"/>
                      </a:lnTo>
                      <a:lnTo>
                        <a:pt x="104" y="37"/>
                      </a:lnTo>
                      <a:lnTo>
                        <a:pt x="104" y="41"/>
                      </a:lnTo>
                      <a:lnTo>
                        <a:pt x="100" y="41"/>
                      </a:lnTo>
                      <a:lnTo>
                        <a:pt x="100" y="45"/>
                      </a:lnTo>
                      <a:lnTo>
                        <a:pt x="100" y="49"/>
                      </a:lnTo>
                      <a:lnTo>
                        <a:pt x="104" y="53"/>
                      </a:lnTo>
                      <a:lnTo>
                        <a:pt x="104" y="57"/>
                      </a:lnTo>
                      <a:lnTo>
                        <a:pt x="104" y="61"/>
                      </a:lnTo>
                      <a:lnTo>
                        <a:pt x="104" y="65"/>
                      </a:lnTo>
                      <a:lnTo>
                        <a:pt x="104" y="69"/>
                      </a:lnTo>
                      <a:lnTo>
                        <a:pt x="100" y="69"/>
                      </a:lnTo>
                      <a:lnTo>
                        <a:pt x="100" y="73"/>
                      </a:lnTo>
                      <a:lnTo>
                        <a:pt x="100" y="77"/>
                      </a:lnTo>
                      <a:lnTo>
                        <a:pt x="100" y="81"/>
                      </a:lnTo>
                      <a:lnTo>
                        <a:pt x="100" y="85"/>
                      </a:lnTo>
                      <a:lnTo>
                        <a:pt x="100" y="89"/>
                      </a:lnTo>
                      <a:lnTo>
                        <a:pt x="96" y="89"/>
                      </a:lnTo>
                      <a:lnTo>
                        <a:pt x="100" y="93"/>
                      </a:lnTo>
                      <a:lnTo>
                        <a:pt x="96" y="93"/>
                      </a:lnTo>
                      <a:lnTo>
                        <a:pt x="96" y="97"/>
                      </a:lnTo>
                      <a:lnTo>
                        <a:pt x="96" y="101"/>
                      </a:lnTo>
                      <a:lnTo>
                        <a:pt x="92" y="106"/>
                      </a:lnTo>
                      <a:lnTo>
                        <a:pt x="92" y="110"/>
                      </a:lnTo>
                      <a:lnTo>
                        <a:pt x="89" y="110"/>
                      </a:lnTo>
                      <a:lnTo>
                        <a:pt x="89" y="114"/>
                      </a:lnTo>
                      <a:lnTo>
                        <a:pt x="85" y="118"/>
                      </a:lnTo>
                      <a:lnTo>
                        <a:pt x="85" y="122"/>
                      </a:lnTo>
                      <a:lnTo>
                        <a:pt x="81" y="122"/>
                      </a:lnTo>
                      <a:lnTo>
                        <a:pt x="81" y="126"/>
                      </a:lnTo>
                      <a:lnTo>
                        <a:pt x="81" y="130"/>
                      </a:lnTo>
                      <a:lnTo>
                        <a:pt x="77" y="130"/>
                      </a:lnTo>
                      <a:lnTo>
                        <a:pt x="77" y="134"/>
                      </a:lnTo>
                      <a:lnTo>
                        <a:pt x="73" y="134"/>
                      </a:lnTo>
                      <a:lnTo>
                        <a:pt x="73" y="138"/>
                      </a:lnTo>
                      <a:lnTo>
                        <a:pt x="73" y="142"/>
                      </a:lnTo>
                      <a:lnTo>
                        <a:pt x="69" y="142"/>
                      </a:lnTo>
                      <a:lnTo>
                        <a:pt x="69" y="146"/>
                      </a:lnTo>
                      <a:lnTo>
                        <a:pt x="73" y="150"/>
                      </a:lnTo>
                      <a:lnTo>
                        <a:pt x="73" y="154"/>
                      </a:lnTo>
                      <a:lnTo>
                        <a:pt x="73" y="158"/>
                      </a:lnTo>
                      <a:lnTo>
                        <a:pt x="73" y="162"/>
                      </a:lnTo>
                      <a:lnTo>
                        <a:pt x="69" y="166"/>
                      </a:lnTo>
                      <a:lnTo>
                        <a:pt x="69" y="170"/>
                      </a:lnTo>
                      <a:lnTo>
                        <a:pt x="69" y="174"/>
                      </a:lnTo>
                      <a:lnTo>
                        <a:pt x="69" y="178"/>
                      </a:lnTo>
                      <a:lnTo>
                        <a:pt x="69" y="182"/>
                      </a:lnTo>
                      <a:lnTo>
                        <a:pt x="66" y="182"/>
                      </a:lnTo>
                      <a:lnTo>
                        <a:pt x="66" y="186"/>
                      </a:lnTo>
                      <a:lnTo>
                        <a:pt x="66" y="191"/>
                      </a:lnTo>
                      <a:lnTo>
                        <a:pt x="62" y="191"/>
                      </a:lnTo>
                      <a:lnTo>
                        <a:pt x="62" y="195"/>
                      </a:lnTo>
                      <a:lnTo>
                        <a:pt x="62" y="199"/>
                      </a:lnTo>
                      <a:lnTo>
                        <a:pt x="62" y="203"/>
                      </a:lnTo>
                      <a:lnTo>
                        <a:pt x="58" y="203"/>
                      </a:lnTo>
                      <a:lnTo>
                        <a:pt x="58" y="207"/>
                      </a:lnTo>
                      <a:lnTo>
                        <a:pt x="58" y="211"/>
                      </a:lnTo>
                      <a:lnTo>
                        <a:pt x="58" y="215"/>
                      </a:lnTo>
                      <a:lnTo>
                        <a:pt x="54" y="215"/>
                      </a:lnTo>
                      <a:lnTo>
                        <a:pt x="54" y="219"/>
                      </a:lnTo>
                      <a:lnTo>
                        <a:pt x="54" y="223"/>
                      </a:lnTo>
                      <a:lnTo>
                        <a:pt x="54" y="227"/>
                      </a:lnTo>
                      <a:lnTo>
                        <a:pt x="58" y="231"/>
                      </a:lnTo>
                      <a:lnTo>
                        <a:pt x="58" y="235"/>
                      </a:lnTo>
                      <a:lnTo>
                        <a:pt x="58" y="239"/>
                      </a:lnTo>
                      <a:lnTo>
                        <a:pt x="58" y="243"/>
                      </a:lnTo>
                      <a:lnTo>
                        <a:pt x="58" y="247"/>
                      </a:lnTo>
                      <a:lnTo>
                        <a:pt x="54" y="247"/>
                      </a:lnTo>
                      <a:lnTo>
                        <a:pt x="50" y="251"/>
                      </a:lnTo>
                      <a:lnTo>
                        <a:pt x="50" y="255"/>
                      </a:lnTo>
                      <a:lnTo>
                        <a:pt x="50" y="259"/>
                      </a:lnTo>
                      <a:lnTo>
                        <a:pt x="46" y="259"/>
                      </a:lnTo>
                      <a:lnTo>
                        <a:pt x="46" y="263"/>
                      </a:lnTo>
                      <a:lnTo>
                        <a:pt x="46" y="267"/>
                      </a:lnTo>
                      <a:lnTo>
                        <a:pt x="46" y="271"/>
                      </a:lnTo>
                      <a:lnTo>
                        <a:pt x="46" y="276"/>
                      </a:lnTo>
                      <a:lnTo>
                        <a:pt x="46" y="280"/>
                      </a:lnTo>
                      <a:lnTo>
                        <a:pt x="46" y="284"/>
                      </a:lnTo>
                      <a:lnTo>
                        <a:pt x="46" y="288"/>
                      </a:lnTo>
                      <a:lnTo>
                        <a:pt x="50" y="288"/>
                      </a:lnTo>
                      <a:lnTo>
                        <a:pt x="54" y="288"/>
                      </a:lnTo>
                      <a:lnTo>
                        <a:pt x="54" y="292"/>
                      </a:lnTo>
                      <a:lnTo>
                        <a:pt x="58" y="292"/>
                      </a:lnTo>
                      <a:lnTo>
                        <a:pt x="58" y="296"/>
                      </a:lnTo>
                      <a:lnTo>
                        <a:pt x="62" y="296"/>
                      </a:lnTo>
                      <a:lnTo>
                        <a:pt x="66" y="300"/>
                      </a:lnTo>
                      <a:lnTo>
                        <a:pt x="66" y="304"/>
                      </a:lnTo>
                      <a:lnTo>
                        <a:pt x="66" y="308"/>
                      </a:lnTo>
                      <a:lnTo>
                        <a:pt x="66" y="312"/>
                      </a:lnTo>
                      <a:lnTo>
                        <a:pt x="69" y="312"/>
                      </a:lnTo>
                      <a:lnTo>
                        <a:pt x="69" y="316"/>
                      </a:lnTo>
                      <a:lnTo>
                        <a:pt x="69" y="320"/>
                      </a:lnTo>
                      <a:lnTo>
                        <a:pt x="69" y="324"/>
                      </a:lnTo>
                      <a:lnTo>
                        <a:pt x="69" y="328"/>
                      </a:lnTo>
                      <a:lnTo>
                        <a:pt x="69" y="332"/>
                      </a:lnTo>
                      <a:lnTo>
                        <a:pt x="73" y="336"/>
                      </a:lnTo>
                      <a:lnTo>
                        <a:pt x="77" y="336"/>
                      </a:lnTo>
                      <a:lnTo>
                        <a:pt x="77" y="340"/>
                      </a:lnTo>
                      <a:lnTo>
                        <a:pt x="73" y="340"/>
                      </a:lnTo>
                      <a:lnTo>
                        <a:pt x="73" y="344"/>
                      </a:lnTo>
                      <a:lnTo>
                        <a:pt x="73" y="348"/>
                      </a:lnTo>
                      <a:lnTo>
                        <a:pt x="69" y="352"/>
                      </a:lnTo>
                      <a:lnTo>
                        <a:pt x="69" y="356"/>
                      </a:lnTo>
                      <a:lnTo>
                        <a:pt x="69" y="361"/>
                      </a:lnTo>
                      <a:lnTo>
                        <a:pt x="66" y="365"/>
                      </a:lnTo>
                      <a:lnTo>
                        <a:pt x="69" y="365"/>
                      </a:lnTo>
                      <a:lnTo>
                        <a:pt x="69" y="369"/>
                      </a:lnTo>
                      <a:lnTo>
                        <a:pt x="69" y="373"/>
                      </a:lnTo>
                      <a:lnTo>
                        <a:pt x="69" y="377"/>
                      </a:lnTo>
                      <a:lnTo>
                        <a:pt x="69" y="381"/>
                      </a:lnTo>
                      <a:lnTo>
                        <a:pt x="66" y="381"/>
                      </a:lnTo>
                      <a:lnTo>
                        <a:pt x="66" y="385"/>
                      </a:lnTo>
                      <a:lnTo>
                        <a:pt x="66" y="389"/>
                      </a:lnTo>
                      <a:lnTo>
                        <a:pt x="62" y="389"/>
                      </a:lnTo>
                      <a:lnTo>
                        <a:pt x="62" y="385"/>
                      </a:lnTo>
                      <a:lnTo>
                        <a:pt x="58" y="385"/>
                      </a:lnTo>
                      <a:lnTo>
                        <a:pt x="58" y="389"/>
                      </a:lnTo>
                      <a:lnTo>
                        <a:pt x="54" y="389"/>
                      </a:lnTo>
                      <a:lnTo>
                        <a:pt x="50" y="389"/>
                      </a:lnTo>
                      <a:lnTo>
                        <a:pt x="50" y="385"/>
                      </a:lnTo>
                      <a:lnTo>
                        <a:pt x="46" y="385"/>
                      </a:lnTo>
                      <a:lnTo>
                        <a:pt x="43" y="385"/>
                      </a:lnTo>
                      <a:lnTo>
                        <a:pt x="39" y="385"/>
                      </a:lnTo>
                      <a:lnTo>
                        <a:pt x="35" y="385"/>
                      </a:lnTo>
                      <a:lnTo>
                        <a:pt x="35" y="381"/>
                      </a:lnTo>
                      <a:lnTo>
                        <a:pt x="31" y="381"/>
                      </a:lnTo>
                      <a:lnTo>
                        <a:pt x="27" y="381"/>
                      </a:lnTo>
                      <a:lnTo>
                        <a:pt x="27" y="377"/>
                      </a:lnTo>
                      <a:lnTo>
                        <a:pt x="23" y="373"/>
                      </a:lnTo>
                      <a:lnTo>
                        <a:pt x="20" y="369"/>
                      </a:lnTo>
                      <a:lnTo>
                        <a:pt x="16" y="369"/>
                      </a:lnTo>
                      <a:lnTo>
                        <a:pt x="16" y="365"/>
                      </a:lnTo>
                      <a:lnTo>
                        <a:pt x="16" y="361"/>
                      </a:lnTo>
                      <a:lnTo>
                        <a:pt x="20" y="361"/>
                      </a:lnTo>
                      <a:lnTo>
                        <a:pt x="20" y="356"/>
                      </a:lnTo>
                      <a:lnTo>
                        <a:pt x="20" y="352"/>
                      </a:lnTo>
                      <a:lnTo>
                        <a:pt x="20" y="348"/>
                      </a:lnTo>
                      <a:lnTo>
                        <a:pt x="20" y="344"/>
                      </a:lnTo>
                      <a:lnTo>
                        <a:pt x="16" y="344"/>
                      </a:lnTo>
                      <a:lnTo>
                        <a:pt x="20" y="340"/>
                      </a:lnTo>
                      <a:lnTo>
                        <a:pt x="20" y="344"/>
                      </a:lnTo>
                      <a:lnTo>
                        <a:pt x="20" y="340"/>
                      </a:lnTo>
                      <a:lnTo>
                        <a:pt x="20" y="336"/>
                      </a:lnTo>
                      <a:lnTo>
                        <a:pt x="20" y="332"/>
                      </a:lnTo>
                      <a:lnTo>
                        <a:pt x="20" y="328"/>
                      </a:lnTo>
                      <a:lnTo>
                        <a:pt x="23" y="328"/>
                      </a:lnTo>
                      <a:lnTo>
                        <a:pt x="23" y="324"/>
                      </a:lnTo>
                      <a:lnTo>
                        <a:pt x="27" y="324"/>
                      </a:lnTo>
                      <a:lnTo>
                        <a:pt x="31" y="320"/>
                      </a:lnTo>
                      <a:lnTo>
                        <a:pt x="31" y="316"/>
                      </a:lnTo>
                      <a:lnTo>
                        <a:pt x="35" y="316"/>
                      </a:lnTo>
                      <a:lnTo>
                        <a:pt x="35" y="312"/>
                      </a:lnTo>
                      <a:lnTo>
                        <a:pt x="31" y="308"/>
                      </a:lnTo>
                      <a:lnTo>
                        <a:pt x="31" y="304"/>
                      </a:lnTo>
                      <a:lnTo>
                        <a:pt x="27" y="304"/>
                      </a:lnTo>
                      <a:lnTo>
                        <a:pt x="27" y="300"/>
                      </a:lnTo>
                      <a:lnTo>
                        <a:pt x="23" y="300"/>
                      </a:lnTo>
                      <a:lnTo>
                        <a:pt x="23" y="296"/>
                      </a:lnTo>
                      <a:lnTo>
                        <a:pt x="23" y="292"/>
                      </a:lnTo>
                      <a:lnTo>
                        <a:pt x="20" y="292"/>
                      </a:lnTo>
                      <a:lnTo>
                        <a:pt x="20" y="288"/>
                      </a:lnTo>
                      <a:lnTo>
                        <a:pt x="16" y="288"/>
                      </a:lnTo>
                      <a:lnTo>
                        <a:pt x="16" y="284"/>
                      </a:lnTo>
                      <a:lnTo>
                        <a:pt x="16" y="280"/>
                      </a:lnTo>
                      <a:lnTo>
                        <a:pt x="16" y="276"/>
                      </a:lnTo>
                      <a:lnTo>
                        <a:pt x="16" y="271"/>
                      </a:lnTo>
                      <a:lnTo>
                        <a:pt x="12" y="271"/>
                      </a:lnTo>
                      <a:lnTo>
                        <a:pt x="12" y="267"/>
                      </a:lnTo>
                      <a:lnTo>
                        <a:pt x="12" y="263"/>
                      </a:lnTo>
                      <a:lnTo>
                        <a:pt x="12" y="259"/>
                      </a:lnTo>
                      <a:lnTo>
                        <a:pt x="12" y="255"/>
                      </a:lnTo>
                      <a:lnTo>
                        <a:pt x="8" y="255"/>
                      </a:lnTo>
                      <a:lnTo>
                        <a:pt x="8" y="251"/>
                      </a:lnTo>
                      <a:lnTo>
                        <a:pt x="4" y="251"/>
                      </a:lnTo>
                      <a:lnTo>
                        <a:pt x="4" y="247"/>
                      </a:lnTo>
                      <a:lnTo>
                        <a:pt x="0" y="247"/>
                      </a:lnTo>
                      <a:lnTo>
                        <a:pt x="0" y="243"/>
                      </a:lnTo>
                      <a:lnTo>
                        <a:pt x="0" y="239"/>
                      </a:lnTo>
                      <a:lnTo>
                        <a:pt x="0" y="235"/>
                      </a:lnTo>
                      <a:lnTo>
                        <a:pt x="0" y="231"/>
                      </a:lnTo>
                      <a:lnTo>
                        <a:pt x="0" y="227"/>
                      </a:lnTo>
                      <a:lnTo>
                        <a:pt x="0" y="219"/>
                      </a:lnTo>
                      <a:lnTo>
                        <a:pt x="0" y="215"/>
                      </a:lnTo>
                      <a:lnTo>
                        <a:pt x="0" y="211"/>
                      </a:lnTo>
                      <a:lnTo>
                        <a:pt x="0" y="207"/>
                      </a:lnTo>
                      <a:lnTo>
                        <a:pt x="4" y="207"/>
                      </a:lnTo>
                      <a:lnTo>
                        <a:pt x="4" y="203"/>
                      </a:lnTo>
                      <a:lnTo>
                        <a:pt x="8" y="199"/>
                      </a:lnTo>
                      <a:lnTo>
                        <a:pt x="8" y="195"/>
                      </a:lnTo>
                      <a:lnTo>
                        <a:pt x="12" y="191"/>
                      </a:lnTo>
                      <a:lnTo>
                        <a:pt x="12" y="186"/>
                      </a:lnTo>
                      <a:lnTo>
                        <a:pt x="16" y="186"/>
                      </a:lnTo>
                      <a:lnTo>
                        <a:pt x="16" y="182"/>
                      </a:lnTo>
                      <a:lnTo>
                        <a:pt x="20" y="182"/>
                      </a:lnTo>
                      <a:lnTo>
                        <a:pt x="20" y="178"/>
                      </a:lnTo>
                      <a:lnTo>
                        <a:pt x="23" y="174"/>
                      </a:lnTo>
                      <a:lnTo>
                        <a:pt x="23" y="170"/>
                      </a:lnTo>
                      <a:lnTo>
                        <a:pt x="23" y="166"/>
                      </a:lnTo>
                      <a:lnTo>
                        <a:pt x="27" y="162"/>
                      </a:lnTo>
                      <a:lnTo>
                        <a:pt x="27" y="158"/>
                      </a:lnTo>
                      <a:lnTo>
                        <a:pt x="27" y="154"/>
                      </a:lnTo>
                      <a:lnTo>
                        <a:pt x="27" y="150"/>
                      </a:lnTo>
                      <a:lnTo>
                        <a:pt x="31" y="150"/>
                      </a:lnTo>
                      <a:lnTo>
                        <a:pt x="31" y="146"/>
                      </a:lnTo>
                      <a:lnTo>
                        <a:pt x="31" y="142"/>
                      </a:lnTo>
                      <a:lnTo>
                        <a:pt x="35" y="138"/>
                      </a:lnTo>
                      <a:lnTo>
                        <a:pt x="39" y="134"/>
                      </a:lnTo>
                      <a:lnTo>
                        <a:pt x="39" y="130"/>
                      </a:lnTo>
                      <a:lnTo>
                        <a:pt x="39" y="126"/>
                      </a:lnTo>
                      <a:lnTo>
                        <a:pt x="39" y="122"/>
                      </a:lnTo>
                      <a:lnTo>
                        <a:pt x="43" y="122"/>
                      </a:lnTo>
                      <a:lnTo>
                        <a:pt x="46" y="118"/>
                      </a:lnTo>
                      <a:lnTo>
                        <a:pt x="50" y="118"/>
                      </a:lnTo>
                      <a:lnTo>
                        <a:pt x="50" y="114"/>
                      </a:lnTo>
                      <a:lnTo>
                        <a:pt x="50" y="110"/>
                      </a:lnTo>
                      <a:lnTo>
                        <a:pt x="54" y="110"/>
                      </a:lnTo>
                      <a:lnTo>
                        <a:pt x="54" y="106"/>
                      </a:lnTo>
                      <a:lnTo>
                        <a:pt x="58" y="106"/>
                      </a:lnTo>
                      <a:lnTo>
                        <a:pt x="54" y="106"/>
                      </a:lnTo>
                      <a:lnTo>
                        <a:pt x="54" y="101"/>
                      </a:lnTo>
                      <a:lnTo>
                        <a:pt x="58" y="101"/>
                      </a:lnTo>
                      <a:lnTo>
                        <a:pt x="58" y="97"/>
                      </a:lnTo>
                      <a:lnTo>
                        <a:pt x="58" y="93"/>
                      </a:lnTo>
                      <a:lnTo>
                        <a:pt x="58" y="89"/>
                      </a:lnTo>
                      <a:lnTo>
                        <a:pt x="54" y="89"/>
                      </a:lnTo>
                      <a:lnTo>
                        <a:pt x="50" y="89"/>
                      </a:lnTo>
                      <a:lnTo>
                        <a:pt x="46" y="89"/>
                      </a:lnTo>
                      <a:lnTo>
                        <a:pt x="46" y="85"/>
                      </a:lnTo>
                      <a:lnTo>
                        <a:pt x="43" y="85"/>
                      </a:lnTo>
                      <a:lnTo>
                        <a:pt x="43" y="81"/>
                      </a:lnTo>
                      <a:lnTo>
                        <a:pt x="39" y="81"/>
                      </a:lnTo>
                      <a:lnTo>
                        <a:pt x="39" y="85"/>
                      </a:lnTo>
                      <a:lnTo>
                        <a:pt x="39" y="89"/>
                      </a:lnTo>
                      <a:lnTo>
                        <a:pt x="39" y="93"/>
                      </a:lnTo>
                      <a:lnTo>
                        <a:pt x="43" y="93"/>
                      </a:lnTo>
                      <a:lnTo>
                        <a:pt x="43" y="97"/>
                      </a:lnTo>
                      <a:lnTo>
                        <a:pt x="43" y="101"/>
                      </a:lnTo>
                      <a:lnTo>
                        <a:pt x="39" y="101"/>
                      </a:lnTo>
                      <a:lnTo>
                        <a:pt x="35" y="101"/>
                      </a:lnTo>
                      <a:lnTo>
                        <a:pt x="35" y="97"/>
                      </a:lnTo>
                      <a:lnTo>
                        <a:pt x="35" y="93"/>
                      </a:lnTo>
                      <a:lnTo>
                        <a:pt x="31" y="93"/>
                      </a:lnTo>
                      <a:lnTo>
                        <a:pt x="31" y="89"/>
                      </a:lnTo>
                      <a:lnTo>
                        <a:pt x="27" y="89"/>
                      </a:lnTo>
                      <a:lnTo>
                        <a:pt x="27" y="85"/>
                      </a:lnTo>
                      <a:lnTo>
                        <a:pt x="27" y="81"/>
                      </a:lnTo>
                      <a:lnTo>
                        <a:pt x="23" y="77"/>
                      </a:lnTo>
                      <a:lnTo>
                        <a:pt x="23" y="73"/>
                      </a:lnTo>
                      <a:lnTo>
                        <a:pt x="23" y="69"/>
                      </a:lnTo>
                      <a:lnTo>
                        <a:pt x="20" y="69"/>
                      </a:lnTo>
                      <a:close/>
                    </a:path>
                  </a:pathLst>
                </a:custGeom>
                <a:noFill/>
                <a:ln w="3175">
                  <a:solidFill>
                    <a:sysClr val="window" lastClr="FFFFFF">
                      <a:lumMod val="65000"/>
                    </a:sysClr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s-PE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983" name="Freeform 174">
                  <a:extLst>
                    <a:ext uri="{FF2B5EF4-FFF2-40B4-BE49-F238E27FC236}">
                      <a16:creationId xmlns:a16="http://schemas.microsoft.com/office/drawing/2014/main" id="{F22702D2-564D-6BC9-D94A-BAA316A6A84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75" y="1396"/>
                  <a:ext cx="34" cy="72"/>
                </a:xfrm>
                <a:custGeom>
                  <a:avLst/>
                  <a:gdLst>
                    <a:gd name="T0" fmla="*/ 30 w 34"/>
                    <a:gd name="T1" fmla="*/ 4 h 73"/>
                    <a:gd name="T2" fmla="*/ 30 w 34"/>
                    <a:gd name="T3" fmla="*/ 4 h 73"/>
                    <a:gd name="T4" fmla="*/ 26 w 34"/>
                    <a:gd name="T5" fmla="*/ 8 h 73"/>
                    <a:gd name="T6" fmla="*/ 30 w 34"/>
                    <a:gd name="T7" fmla="*/ 12 h 73"/>
                    <a:gd name="T8" fmla="*/ 26 w 34"/>
                    <a:gd name="T9" fmla="*/ 16 h 73"/>
                    <a:gd name="T10" fmla="*/ 30 w 34"/>
                    <a:gd name="T11" fmla="*/ 21 h 73"/>
                    <a:gd name="T12" fmla="*/ 26 w 34"/>
                    <a:gd name="T13" fmla="*/ 25 h 73"/>
                    <a:gd name="T14" fmla="*/ 26 w 34"/>
                    <a:gd name="T15" fmla="*/ 25 h 73"/>
                    <a:gd name="T16" fmla="*/ 34 w 34"/>
                    <a:gd name="T17" fmla="*/ 25 h 73"/>
                    <a:gd name="T18" fmla="*/ 30 w 34"/>
                    <a:gd name="T19" fmla="*/ 29 h 73"/>
                    <a:gd name="T20" fmla="*/ 26 w 34"/>
                    <a:gd name="T21" fmla="*/ 33 h 73"/>
                    <a:gd name="T22" fmla="*/ 26 w 34"/>
                    <a:gd name="T23" fmla="*/ 41 h 73"/>
                    <a:gd name="T24" fmla="*/ 26 w 34"/>
                    <a:gd name="T25" fmla="*/ 49 h 73"/>
                    <a:gd name="T26" fmla="*/ 26 w 34"/>
                    <a:gd name="T27" fmla="*/ 57 h 73"/>
                    <a:gd name="T28" fmla="*/ 23 w 34"/>
                    <a:gd name="T29" fmla="*/ 61 h 73"/>
                    <a:gd name="T30" fmla="*/ 19 w 34"/>
                    <a:gd name="T31" fmla="*/ 65 h 73"/>
                    <a:gd name="T32" fmla="*/ 23 w 34"/>
                    <a:gd name="T33" fmla="*/ 69 h 73"/>
                    <a:gd name="T34" fmla="*/ 19 w 34"/>
                    <a:gd name="T35" fmla="*/ 73 h 73"/>
                    <a:gd name="T36" fmla="*/ 19 w 34"/>
                    <a:gd name="T37" fmla="*/ 73 h 73"/>
                    <a:gd name="T38" fmla="*/ 15 w 34"/>
                    <a:gd name="T39" fmla="*/ 69 h 73"/>
                    <a:gd name="T40" fmla="*/ 7 w 34"/>
                    <a:gd name="T41" fmla="*/ 65 h 73"/>
                    <a:gd name="T42" fmla="*/ 3 w 34"/>
                    <a:gd name="T43" fmla="*/ 61 h 73"/>
                    <a:gd name="T44" fmla="*/ 3 w 34"/>
                    <a:gd name="T45" fmla="*/ 53 h 73"/>
                    <a:gd name="T46" fmla="*/ 0 w 34"/>
                    <a:gd name="T47" fmla="*/ 49 h 73"/>
                    <a:gd name="T48" fmla="*/ 3 w 34"/>
                    <a:gd name="T49" fmla="*/ 45 h 73"/>
                    <a:gd name="T50" fmla="*/ 7 w 34"/>
                    <a:gd name="T51" fmla="*/ 41 h 73"/>
                    <a:gd name="T52" fmla="*/ 3 w 34"/>
                    <a:gd name="T53" fmla="*/ 37 h 73"/>
                    <a:gd name="T54" fmla="*/ 7 w 34"/>
                    <a:gd name="T55" fmla="*/ 33 h 73"/>
                    <a:gd name="T56" fmla="*/ 11 w 34"/>
                    <a:gd name="T57" fmla="*/ 29 h 73"/>
                    <a:gd name="T58" fmla="*/ 15 w 34"/>
                    <a:gd name="T59" fmla="*/ 25 h 73"/>
                    <a:gd name="T60" fmla="*/ 19 w 34"/>
                    <a:gd name="T61" fmla="*/ 21 h 73"/>
                    <a:gd name="T62" fmla="*/ 19 w 34"/>
                    <a:gd name="T63" fmla="*/ 12 h 73"/>
                    <a:gd name="T64" fmla="*/ 23 w 34"/>
                    <a:gd name="T65" fmla="*/ 8 h 73"/>
                    <a:gd name="T66" fmla="*/ 26 w 34"/>
                    <a:gd name="T67" fmla="*/ 4 h 73"/>
                    <a:gd name="T68" fmla="*/ 30 w 34"/>
                    <a:gd name="T69" fmla="*/ 0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34" h="73">
                      <a:moveTo>
                        <a:pt x="30" y="0"/>
                      </a:moveTo>
                      <a:lnTo>
                        <a:pt x="30" y="4"/>
                      </a:lnTo>
                      <a:lnTo>
                        <a:pt x="26" y="4"/>
                      </a:lnTo>
                      <a:lnTo>
                        <a:pt x="30" y="4"/>
                      </a:lnTo>
                      <a:lnTo>
                        <a:pt x="30" y="8"/>
                      </a:lnTo>
                      <a:lnTo>
                        <a:pt x="26" y="8"/>
                      </a:lnTo>
                      <a:lnTo>
                        <a:pt x="26" y="12"/>
                      </a:lnTo>
                      <a:lnTo>
                        <a:pt x="30" y="12"/>
                      </a:lnTo>
                      <a:lnTo>
                        <a:pt x="26" y="12"/>
                      </a:lnTo>
                      <a:lnTo>
                        <a:pt x="26" y="16"/>
                      </a:lnTo>
                      <a:lnTo>
                        <a:pt x="30" y="16"/>
                      </a:lnTo>
                      <a:lnTo>
                        <a:pt x="30" y="21"/>
                      </a:lnTo>
                      <a:lnTo>
                        <a:pt x="26" y="21"/>
                      </a:lnTo>
                      <a:lnTo>
                        <a:pt x="26" y="25"/>
                      </a:lnTo>
                      <a:lnTo>
                        <a:pt x="30" y="25"/>
                      </a:lnTo>
                      <a:lnTo>
                        <a:pt x="26" y="25"/>
                      </a:lnTo>
                      <a:lnTo>
                        <a:pt x="30" y="25"/>
                      </a:lnTo>
                      <a:lnTo>
                        <a:pt x="34" y="25"/>
                      </a:lnTo>
                      <a:lnTo>
                        <a:pt x="34" y="29"/>
                      </a:lnTo>
                      <a:lnTo>
                        <a:pt x="30" y="29"/>
                      </a:lnTo>
                      <a:lnTo>
                        <a:pt x="30" y="33"/>
                      </a:lnTo>
                      <a:lnTo>
                        <a:pt x="26" y="33"/>
                      </a:lnTo>
                      <a:lnTo>
                        <a:pt x="26" y="37"/>
                      </a:lnTo>
                      <a:lnTo>
                        <a:pt x="26" y="41"/>
                      </a:lnTo>
                      <a:lnTo>
                        <a:pt x="26" y="45"/>
                      </a:lnTo>
                      <a:lnTo>
                        <a:pt x="26" y="49"/>
                      </a:lnTo>
                      <a:lnTo>
                        <a:pt x="26" y="53"/>
                      </a:lnTo>
                      <a:lnTo>
                        <a:pt x="26" y="57"/>
                      </a:lnTo>
                      <a:lnTo>
                        <a:pt x="23" y="57"/>
                      </a:lnTo>
                      <a:lnTo>
                        <a:pt x="23" y="61"/>
                      </a:lnTo>
                      <a:lnTo>
                        <a:pt x="23" y="65"/>
                      </a:lnTo>
                      <a:lnTo>
                        <a:pt x="19" y="65"/>
                      </a:lnTo>
                      <a:lnTo>
                        <a:pt x="23" y="65"/>
                      </a:lnTo>
                      <a:lnTo>
                        <a:pt x="23" y="69"/>
                      </a:lnTo>
                      <a:lnTo>
                        <a:pt x="19" y="69"/>
                      </a:lnTo>
                      <a:lnTo>
                        <a:pt x="19" y="73"/>
                      </a:lnTo>
                      <a:lnTo>
                        <a:pt x="23" y="73"/>
                      </a:lnTo>
                      <a:lnTo>
                        <a:pt x="19" y="73"/>
                      </a:lnTo>
                      <a:lnTo>
                        <a:pt x="15" y="73"/>
                      </a:lnTo>
                      <a:lnTo>
                        <a:pt x="15" y="69"/>
                      </a:lnTo>
                      <a:lnTo>
                        <a:pt x="11" y="69"/>
                      </a:lnTo>
                      <a:lnTo>
                        <a:pt x="7" y="65"/>
                      </a:lnTo>
                      <a:lnTo>
                        <a:pt x="7" y="61"/>
                      </a:lnTo>
                      <a:lnTo>
                        <a:pt x="3" y="61"/>
                      </a:lnTo>
                      <a:lnTo>
                        <a:pt x="3" y="57"/>
                      </a:lnTo>
                      <a:lnTo>
                        <a:pt x="3" y="53"/>
                      </a:lnTo>
                      <a:lnTo>
                        <a:pt x="0" y="53"/>
                      </a:lnTo>
                      <a:lnTo>
                        <a:pt x="0" y="49"/>
                      </a:lnTo>
                      <a:lnTo>
                        <a:pt x="3" y="49"/>
                      </a:lnTo>
                      <a:lnTo>
                        <a:pt x="3" y="45"/>
                      </a:lnTo>
                      <a:lnTo>
                        <a:pt x="7" y="45"/>
                      </a:lnTo>
                      <a:lnTo>
                        <a:pt x="7" y="41"/>
                      </a:lnTo>
                      <a:lnTo>
                        <a:pt x="3" y="41"/>
                      </a:lnTo>
                      <a:lnTo>
                        <a:pt x="3" y="37"/>
                      </a:lnTo>
                      <a:lnTo>
                        <a:pt x="3" y="33"/>
                      </a:lnTo>
                      <a:lnTo>
                        <a:pt x="7" y="33"/>
                      </a:lnTo>
                      <a:lnTo>
                        <a:pt x="11" y="33"/>
                      </a:lnTo>
                      <a:lnTo>
                        <a:pt x="11" y="29"/>
                      </a:lnTo>
                      <a:lnTo>
                        <a:pt x="11" y="25"/>
                      </a:lnTo>
                      <a:lnTo>
                        <a:pt x="15" y="25"/>
                      </a:lnTo>
                      <a:lnTo>
                        <a:pt x="15" y="21"/>
                      </a:lnTo>
                      <a:lnTo>
                        <a:pt x="19" y="21"/>
                      </a:lnTo>
                      <a:lnTo>
                        <a:pt x="19" y="16"/>
                      </a:lnTo>
                      <a:lnTo>
                        <a:pt x="19" y="12"/>
                      </a:lnTo>
                      <a:lnTo>
                        <a:pt x="23" y="12"/>
                      </a:lnTo>
                      <a:lnTo>
                        <a:pt x="23" y="8"/>
                      </a:lnTo>
                      <a:lnTo>
                        <a:pt x="23" y="4"/>
                      </a:lnTo>
                      <a:lnTo>
                        <a:pt x="26" y="4"/>
                      </a:lnTo>
                      <a:lnTo>
                        <a:pt x="26" y="0"/>
                      </a:lnTo>
                      <a:lnTo>
                        <a:pt x="30" y="0"/>
                      </a:lnTo>
                      <a:close/>
                    </a:path>
                  </a:pathLst>
                </a:custGeom>
                <a:noFill/>
                <a:ln w="3175">
                  <a:solidFill>
                    <a:sysClr val="window" lastClr="FFFFFF">
                      <a:lumMod val="65000"/>
                    </a:sysClr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s-PE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984" name="Freeform 175">
                  <a:extLst>
                    <a:ext uri="{FF2B5EF4-FFF2-40B4-BE49-F238E27FC236}">
                      <a16:creationId xmlns:a16="http://schemas.microsoft.com/office/drawing/2014/main" id="{45973ED1-E1B6-930A-F437-522626BF17F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13" y="1399"/>
                  <a:ext cx="46" cy="38"/>
                </a:xfrm>
                <a:custGeom>
                  <a:avLst/>
                  <a:gdLst>
                    <a:gd name="T0" fmla="*/ 31 w 46"/>
                    <a:gd name="T1" fmla="*/ 4 h 37"/>
                    <a:gd name="T2" fmla="*/ 34 w 46"/>
                    <a:gd name="T3" fmla="*/ 4 h 37"/>
                    <a:gd name="T4" fmla="*/ 38 w 46"/>
                    <a:gd name="T5" fmla="*/ 4 h 37"/>
                    <a:gd name="T6" fmla="*/ 38 w 46"/>
                    <a:gd name="T7" fmla="*/ 0 h 37"/>
                    <a:gd name="T8" fmla="*/ 42 w 46"/>
                    <a:gd name="T9" fmla="*/ 0 h 37"/>
                    <a:gd name="T10" fmla="*/ 46 w 46"/>
                    <a:gd name="T11" fmla="*/ 0 h 37"/>
                    <a:gd name="T12" fmla="*/ 46 w 46"/>
                    <a:gd name="T13" fmla="*/ 4 h 37"/>
                    <a:gd name="T14" fmla="*/ 42 w 46"/>
                    <a:gd name="T15" fmla="*/ 4 h 37"/>
                    <a:gd name="T16" fmla="*/ 42 w 46"/>
                    <a:gd name="T17" fmla="*/ 8 h 37"/>
                    <a:gd name="T18" fmla="*/ 38 w 46"/>
                    <a:gd name="T19" fmla="*/ 8 h 37"/>
                    <a:gd name="T20" fmla="*/ 34 w 46"/>
                    <a:gd name="T21" fmla="*/ 12 h 37"/>
                    <a:gd name="T22" fmla="*/ 31 w 46"/>
                    <a:gd name="T23" fmla="*/ 17 h 37"/>
                    <a:gd name="T24" fmla="*/ 27 w 46"/>
                    <a:gd name="T25" fmla="*/ 17 h 37"/>
                    <a:gd name="T26" fmla="*/ 27 w 46"/>
                    <a:gd name="T27" fmla="*/ 21 h 37"/>
                    <a:gd name="T28" fmla="*/ 27 w 46"/>
                    <a:gd name="T29" fmla="*/ 25 h 37"/>
                    <a:gd name="T30" fmla="*/ 23 w 46"/>
                    <a:gd name="T31" fmla="*/ 25 h 37"/>
                    <a:gd name="T32" fmla="*/ 23 w 46"/>
                    <a:gd name="T33" fmla="*/ 29 h 37"/>
                    <a:gd name="T34" fmla="*/ 19 w 46"/>
                    <a:gd name="T35" fmla="*/ 29 h 37"/>
                    <a:gd name="T36" fmla="*/ 19 w 46"/>
                    <a:gd name="T37" fmla="*/ 33 h 37"/>
                    <a:gd name="T38" fmla="*/ 15 w 46"/>
                    <a:gd name="T39" fmla="*/ 33 h 37"/>
                    <a:gd name="T40" fmla="*/ 15 w 46"/>
                    <a:gd name="T41" fmla="*/ 37 h 37"/>
                    <a:gd name="T42" fmla="*/ 11 w 46"/>
                    <a:gd name="T43" fmla="*/ 37 h 37"/>
                    <a:gd name="T44" fmla="*/ 8 w 46"/>
                    <a:gd name="T45" fmla="*/ 37 h 37"/>
                    <a:gd name="T46" fmla="*/ 8 w 46"/>
                    <a:gd name="T47" fmla="*/ 33 h 37"/>
                    <a:gd name="T48" fmla="*/ 4 w 46"/>
                    <a:gd name="T49" fmla="*/ 33 h 37"/>
                    <a:gd name="T50" fmla="*/ 0 w 46"/>
                    <a:gd name="T51" fmla="*/ 33 h 37"/>
                    <a:gd name="T52" fmla="*/ 0 w 46"/>
                    <a:gd name="T53" fmla="*/ 29 h 37"/>
                    <a:gd name="T54" fmla="*/ 4 w 46"/>
                    <a:gd name="T55" fmla="*/ 29 h 37"/>
                    <a:gd name="T56" fmla="*/ 8 w 46"/>
                    <a:gd name="T57" fmla="*/ 29 h 37"/>
                    <a:gd name="T58" fmla="*/ 8 w 46"/>
                    <a:gd name="T59" fmla="*/ 25 h 37"/>
                    <a:gd name="T60" fmla="*/ 11 w 46"/>
                    <a:gd name="T61" fmla="*/ 25 h 37"/>
                    <a:gd name="T62" fmla="*/ 15 w 46"/>
                    <a:gd name="T63" fmla="*/ 25 h 37"/>
                    <a:gd name="T64" fmla="*/ 19 w 46"/>
                    <a:gd name="T65" fmla="*/ 25 h 37"/>
                    <a:gd name="T66" fmla="*/ 19 w 46"/>
                    <a:gd name="T67" fmla="*/ 21 h 37"/>
                    <a:gd name="T68" fmla="*/ 19 w 46"/>
                    <a:gd name="T69" fmla="*/ 17 h 37"/>
                    <a:gd name="T70" fmla="*/ 23 w 46"/>
                    <a:gd name="T71" fmla="*/ 17 h 37"/>
                    <a:gd name="T72" fmla="*/ 23 w 46"/>
                    <a:gd name="T73" fmla="*/ 12 h 37"/>
                    <a:gd name="T74" fmla="*/ 27 w 46"/>
                    <a:gd name="T75" fmla="*/ 12 h 37"/>
                    <a:gd name="T76" fmla="*/ 27 w 46"/>
                    <a:gd name="T77" fmla="*/ 8 h 37"/>
                    <a:gd name="T78" fmla="*/ 31 w 46"/>
                    <a:gd name="T79" fmla="*/ 8 h 37"/>
                    <a:gd name="T80" fmla="*/ 31 w 46"/>
                    <a:gd name="T81" fmla="*/ 4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46" h="37">
                      <a:moveTo>
                        <a:pt x="31" y="4"/>
                      </a:moveTo>
                      <a:lnTo>
                        <a:pt x="34" y="4"/>
                      </a:lnTo>
                      <a:lnTo>
                        <a:pt x="38" y="4"/>
                      </a:lnTo>
                      <a:lnTo>
                        <a:pt x="38" y="0"/>
                      </a:lnTo>
                      <a:lnTo>
                        <a:pt x="42" y="0"/>
                      </a:lnTo>
                      <a:lnTo>
                        <a:pt x="46" y="0"/>
                      </a:lnTo>
                      <a:lnTo>
                        <a:pt x="46" y="4"/>
                      </a:lnTo>
                      <a:lnTo>
                        <a:pt x="42" y="4"/>
                      </a:lnTo>
                      <a:lnTo>
                        <a:pt x="42" y="8"/>
                      </a:lnTo>
                      <a:lnTo>
                        <a:pt x="38" y="8"/>
                      </a:lnTo>
                      <a:lnTo>
                        <a:pt x="34" y="12"/>
                      </a:lnTo>
                      <a:lnTo>
                        <a:pt x="31" y="17"/>
                      </a:lnTo>
                      <a:lnTo>
                        <a:pt x="27" y="17"/>
                      </a:lnTo>
                      <a:lnTo>
                        <a:pt x="27" y="21"/>
                      </a:lnTo>
                      <a:lnTo>
                        <a:pt x="27" y="25"/>
                      </a:lnTo>
                      <a:lnTo>
                        <a:pt x="23" y="25"/>
                      </a:lnTo>
                      <a:lnTo>
                        <a:pt x="23" y="29"/>
                      </a:lnTo>
                      <a:lnTo>
                        <a:pt x="19" y="29"/>
                      </a:lnTo>
                      <a:lnTo>
                        <a:pt x="19" y="33"/>
                      </a:lnTo>
                      <a:lnTo>
                        <a:pt x="15" y="33"/>
                      </a:lnTo>
                      <a:lnTo>
                        <a:pt x="15" y="37"/>
                      </a:lnTo>
                      <a:lnTo>
                        <a:pt x="11" y="37"/>
                      </a:lnTo>
                      <a:lnTo>
                        <a:pt x="8" y="37"/>
                      </a:lnTo>
                      <a:lnTo>
                        <a:pt x="8" y="33"/>
                      </a:lnTo>
                      <a:lnTo>
                        <a:pt x="4" y="33"/>
                      </a:lnTo>
                      <a:lnTo>
                        <a:pt x="0" y="33"/>
                      </a:lnTo>
                      <a:lnTo>
                        <a:pt x="0" y="29"/>
                      </a:lnTo>
                      <a:lnTo>
                        <a:pt x="4" y="29"/>
                      </a:lnTo>
                      <a:lnTo>
                        <a:pt x="8" y="29"/>
                      </a:lnTo>
                      <a:lnTo>
                        <a:pt x="8" y="25"/>
                      </a:lnTo>
                      <a:lnTo>
                        <a:pt x="11" y="25"/>
                      </a:lnTo>
                      <a:lnTo>
                        <a:pt x="15" y="25"/>
                      </a:lnTo>
                      <a:lnTo>
                        <a:pt x="19" y="25"/>
                      </a:lnTo>
                      <a:lnTo>
                        <a:pt x="19" y="21"/>
                      </a:lnTo>
                      <a:lnTo>
                        <a:pt x="19" y="17"/>
                      </a:lnTo>
                      <a:lnTo>
                        <a:pt x="23" y="17"/>
                      </a:lnTo>
                      <a:lnTo>
                        <a:pt x="23" y="12"/>
                      </a:lnTo>
                      <a:lnTo>
                        <a:pt x="27" y="12"/>
                      </a:lnTo>
                      <a:lnTo>
                        <a:pt x="27" y="8"/>
                      </a:lnTo>
                      <a:lnTo>
                        <a:pt x="31" y="8"/>
                      </a:lnTo>
                      <a:lnTo>
                        <a:pt x="31" y="4"/>
                      </a:lnTo>
                      <a:close/>
                    </a:path>
                  </a:pathLst>
                </a:custGeom>
                <a:noFill/>
                <a:ln w="3175">
                  <a:solidFill>
                    <a:sysClr val="window" lastClr="FFFFFF">
                      <a:lumMod val="65000"/>
                    </a:sysClr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s-PE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985" name="Freeform 176">
                  <a:extLst>
                    <a:ext uri="{FF2B5EF4-FFF2-40B4-BE49-F238E27FC236}">
                      <a16:creationId xmlns:a16="http://schemas.microsoft.com/office/drawing/2014/main" id="{C6F47599-4EA4-4058-82B7-96DB01955C2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253" y="1399"/>
                  <a:ext cx="153" cy="130"/>
                </a:xfrm>
                <a:custGeom>
                  <a:avLst/>
                  <a:gdLst>
                    <a:gd name="T0" fmla="*/ 11 w 153"/>
                    <a:gd name="T1" fmla="*/ 8 h 130"/>
                    <a:gd name="T2" fmla="*/ 19 w 153"/>
                    <a:gd name="T3" fmla="*/ 12 h 130"/>
                    <a:gd name="T4" fmla="*/ 31 w 153"/>
                    <a:gd name="T5" fmla="*/ 17 h 130"/>
                    <a:gd name="T6" fmla="*/ 42 w 153"/>
                    <a:gd name="T7" fmla="*/ 21 h 130"/>
                    <a:gd name="T8" fmla="*/ 54 w 153"/>
                    <a:gd name="T9" fmla="*/ 21 h 130"/>
                    <a:gd name="T10" fmla="*/ 58 w 153"/>
                    <a:gd name="T11" fmla="*/ 12 h 130"/>
                    <a:gd name="T12" fmla="*/ 65 w 153"/>
                    <a:gd name="T13" fmla="*/ 8 h 130"/>
                    <a:gd name="T14" fmla="*/ 69 w 153"/>
                    <a:gd name="T15" fmla="*/ 4 h 130"/>
                    <a:gd name="T16" fmla="*/ 77 w 153"/>
                    <a:gd name="T17" fmla="*/ 17 h 130"/>
                    <a:gd name="T18" fmla="*/ 88 w 153"/>
                    <a:gd name="T19" fmla="*/ 17 h 130"/>
                    <a:gd name="T20" fmla="*/ 92 w 153"/>
                    <a:gd name="T21" fmla="*/ 25 h 130"/>
                    <a:gd name="T22" fmla="*/ 96 w 153"/>
                    <a:gd name="T23" fmla="*/ 25 h 130"/>
                    <a:gd name="T24" fmla="*/ 104 w 153"/>
                    <a:gd name="T25" fmla="*/ 29 h 130"/>
                    <a:gd name="T26" fmla="*/ 107 w 153"/>
                    <a:gd name="T27" fmla="*/ 29 h 130"/>
                    <a:gd name="T28" fmla="*/ 111 w 153"/>
                    <a:gd name="T29" fmla="*/ 37 h 130"/>
                    <a:gd name="T30" fmla="*/ 115 w 153"/>
                    <a:gd name="T31" fmla="*/ 37 h 130"/>
                    <a:gd name="T32" fmla="*/ 123 w 153"/>
                    <a:gd name="T33" fmla="*/ 33 h 130"/>
                    <a:gd name="T34" fmla="*/ 127 w 153"/>
                    <a:gd name="T35" fmla="*/ 33 h 130"/>
                    <a:gd name="T36" fmla="*/ 130 w 153"/>
                    <a:gd name="T37" fmla="*/ 33 h 130"/>
                    <a:gd name="T38" fmla="*/ 134 w 153"/>
                    <a:gd name="T39" fmla="*/ 33 h 130"/>
                    <a:gd name="T40" fmla="*/ 134 w 153"/>
                    <a:gd name="T41" fmla="*/ 37 h 130"/>
                    <a:gd name="T42" fmla="*/ 138 w 153"/>
                    <a:gd name="T43" fmla="*/ 37 h 130"/>
                    <a:gd name="T44" fmla="*/ 138 w 153"/>
                    <a:gd name="T45" fmla="*/ 33 h 130"/>
                    <a:gd name="T46" fmla="*/ 146 w 153"/>
                    <a:gd name="T47" fmla="*/ 37 h 130"/>
                    <a:gd name="T48" fmla="*/ 153 w 153"/>
                    <a:gd name="T49" fmla="*/ 41 h 130"/>
                    <a:gd name="T50" fmla="*/ 153 w 153"/>
                    <a:gd name="T51" fmla="*/ 45 h 130"/>
                    <a:gd name="T52" fmla="*/ 150 w 153"/>
                    <a:gd name="T53" fmla="*/ 57 h 130"/>
                    <a:gd name="T54" fmla="*/ 146 w 153"/>
                    <a:gd name="T55" fmla="*/ 65 h 130"/>
                    <a:gd name="T56" fmla="*/ 134 w 153"/>
                    <a:gd name="T57" fmla="*/ 65 h 130"/>
                    <a:gd name="T58" fmla="*/ 123 w 153"/>
                    <a:gd name="T59" fmla="*/ 65 h 130"/>
                    <a:gd name="T60" fmla="*/ 115 w 153"/>
                    <a:gd name="T61" fmla="*/ 61 h 130"/>
                    <a:gd name="T62" fmla="*/ 111 w 153"/>
                    <a:gd name="T63" fmla="*/ 61 h 130"/>
                    <a:gd name="T64" fmla="*/ 100 w 153"/>
                    <a:gd name="T65" fmla="*/ 57 h 130"/>
                    <a:gd name="T66" fmla="*/ 96 w 153"/>
                    <a:gd name="T67" fmla="*/ 65 h 130"/>
                    <a:gd name="T68" fmla="*/ 88 w 153"/>
                    <a:gd name="T69" fmla="*/ 69 h 130"/>
                    <a:gd name="T70" fmla="*/ 88 w 153"/>
                    <a:gd name="T71" fmla="*/ 73 h 130"/>
                    <a:gd name="T72" fmla="*/ 81 w 153"/>
                    <a:gd name="T73" fmla="*/ 77 h 130"/>
                    <a:gd name="T74" fmla="*/ 77 w 153"/>
                    <a:gd name="T75" fmla="*/ 85 h 130"/>
                    <a:gd name="T76" fmla="*/ 69 w 153"/>
                    <a:gd name="T77" fmla="*/ 89 h 130"/>
                    <a:gd name="T78" fmla="*/ 69 w 153"/>
                    <a:gd name="T79" fmla="*/ 97 h 130"/>
                    <a:gd name="T80" fmla="*/ 73 w 153"/>
                    <a:gd name="T81" fmla="*/ 97 h 130"/>
                    <a:gd name="T82" fmla="*/ 73 w 153"/>
                    <a:gd name="T83" fmla="*/ 102 h 130"/>
                    <a:gd name="T84" fmla="*/ 77 w 153"/>
                    <a:gd name="T85" fmla="*/ 110 h 130"/>
                    <a:gd name="T86" fmla="*/ 69 w 153"/>
                    <a:gd name="T87" fmla="*/ 118 h 130"/>
                    <a:gd name="T88" fmla="*/ 61 w 153"/>
                    <a:gd name="T89" fmla="*/ 122 h 130"/>
                    <a:gd name="T90" fmla="*/ 54 w 153"/>
                    <a:gd name="T91" fmla="*/ 130 h 130"/>
                    <a:gd name="T92" fmla="*/ 46 w 153"/>
                    <a:gd name="T93" fmla="*/ 126 h 130"/>
                    <a:gd name="T94" fmla="*/ 34 w 153"/>
                    <a:gd name="T95" fmla="*/ 126 h 130"/>
                    <a:gd name="T96" fmla="*/ 27 w 153"/>
                    <a:gd name="T97" fmla="*/ 122 h 130"/>
                    <a:gd name="T98" fmla="*/ 19 w 153"/>
                    <a:gd name="T99" fmla="*/ 118 h 130"/>
                    <a:gd name="T100" fmla="*/ 11 w 153"/>
                    <a:gd name="T101" fmla="*/ 114 h 130"/>
                    <a:gd name="T102" fmla="*/ 8 w 153"/>
                    <a:gd name="T103" fmla="*/ 106 h 130"/>
                    <a:gd name="T104" fmla="*/ 8 w 153"/>
                    <a:gd name="T105" fmla="*/ 93 h 130"/>
                    <a:gd name="T106" fmla="*/ 8 w 153"/>
                    <a:gd name="T107" fmla="*/ 81 h 130"/>
                    <a:gd name="T108" fmla="*/ 11 w 153"/>
                    <a:gd name="T109" fmla="*/ 73 h 130"/>
                    <a:gd name="T110" fmla="*/ 15 w 153"/>
                    <a:gd name="T111" fmla="*/ 65 h 130"/>
                    <a:gd name="T112" fmla="*/ 11 w 153"/>
                    <a:gd name="T113" fmla="*/ 57 h 130"/>
                    <a:gd name="T114" fmla="*/ 11 w 153"/>
                    <a:gd name="T115" fmla="*/ 53 h 130"/>
                    <a:gd name="T116" fmla="*/ 8 w 153"/>
                    <a:gd name="T117" fmla="*/ 45 h 130"/>
                    <a:gd name="T118" fmla="*/ 4 w 153"/>
                    <a:gd name="T119" fmla="*/ 33 h 130"/>
                    <a:gd name="T120" fmla="*/ 0 w 153"/>
                    <a:gd name="T121" fmla="*/ 25 h 130"/>
                    <a:gd name="T122" fmla="*/ 4 w 153"/>
                    <a:gd name="T123" fmla="*/ 12 h 1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53" h="130">
                      <a:moveTo>
                        <a:pt x="8" y="4"/>
                      </a:moveTo>
                      <a:lnTo>
                        <a:pt x="11" y="4"/>
                      </a:lnTo>
                      <a:lnTo>
                        <a:pt x="11" y="8"/>
                      </a:lnTo>
                      <a:lnTo>
                        <a:pt x="15" y="8"/>
                      </a:lnTo>
                      <a:lnTo>
                        <a:pt x="19" y="8"/>
                      </a:lnTo>
                      <a:lnTo>
                        <a:pt x="19" y="12"/>
                      </a:lnTo>
                      <a:lnTo>
                        <a:pt x="23" y="12"/>
                      </a:lnTo>
                      <a:lnTo>
                        <a:pt x="27" y="17"/>
                      </a:lnTo>
                      <a:lnTo>
                        <a:pt x="31" y="17"/>
                      </a:lnTo>
                      <a:lnTo>
                        <a:pt x="34" y="21"/>
                      </a:lnTo>
                      <a:lnTo>
                        <a:pt x="38" y="21"/>
                      </a:lnTo>
                      <a:lnTo>
                        <a:pt x="42" y="21"/>
                      </a:lnTo>
                      <a:lnTo>
                        <a:pt x="46" y="21"/>
                      </a:lnTo>
                      <a:lnTo>
                        <a:pt x="50" y="21"/>
                      </a:lnTo>
                      <a:lnTo>
                        <a:pt x="54" y="21"/>
                      </a:lnTo>
                      <a:lnTo>
                        <a:pt x="54" y="17"/>
                      </a:lnTo>
                      <a:lnTo>
                        <a:pt x="58" y="17"/>
                      </a:lnTo>
                      <a:lnTo>
                        <a:pt x="58" y="12"/>
                      </a:lnTo>
                      <a:lnTo>
                        <a:pt x="61" y="12"/>
                      </a:lnTo>
                      <a:lnTo>
                        <a:pt x="61" y="8"/>
                      </a:lnTo>
                      <a:lnTo>
                        <a:pt x="65" y="8"/>
                      </a:lnTo>
                      <a:lnTo>
                        <a:pt x="65" y="4"/>
                      </a:lnTo>
                      <a:lnTo>
                        <a:pt x="69" y="0"/>
                      </a:lnTo>
                      <a:lnTo>
                        <a:pt x="69" y="4"/>
                      </a:lnTo>
                      <a:lnTo>
                        <a:pt x="69" y="8"/>
                      </a:lnTo>
                      <a:lnTo>
                        <a:pt x="73" y="12"/>
                      </a:lnTo>
                      <a:lnTo>
                        <a:pt x="77" y="17"/>
                      </a:lnTo>
                      <a:lnTo>
                        <a:pt x="81" y="17"/>
                      </a:lnTo>
                      <a:lnTo>
                        <a:pt x="84" y="17"/>
                      </a:lnTo>
                      <a:lnTo>
                        <a:pt x="88" y="17"/>
                      </a:lnTo>
                      <a:lnTo>
                        <a:pt x="92" y="17"/>
                      </a:lnTo>
                      <a:lnTo>
                        <a:pt x="92" y="21"/>
                      </a:lnTo>
                      <a:lnTo>
                        <a:pt x="92" y="25"/>
                      </a:lnTo>
                      <a:lnTo>
                        <a:pt x="96" y="25"/>
                      </a:lnTo>
                      <a:lnTo>
                        <a:pt x="96" y="29"/>
                      </a:lnTo>
                      <a:lnTo>
                        <a:pt x="96" y="25"/>
                      </a:lnTo>
                      <a:lnTo>
                        <a:pt x="96" y="29"/>
                      </a:lnTo>
                      <a:lnTo>
                        <a:pt x="100" y="29"/>
                      </a:lnTo>
                      <a:lnTo>
                        <a:pt x="104" y="29"/>
                      </a:lnTo>
                      <a:lnTo>
                        <a:pt x="107" y="29"/>
                      </a:lnTo>
                      <a:lnTo>
                        <a:pt x="107" y="33"/>
                      </a:lnTo>
                      <a:lnTo>
                        <a:pt x="107" y="29"/>
                      </a:lnTo>
                      <a:lnTo>
                        <a:pt x="107" y="33"/>
                      </a:lnTo>
                      <a:lnTo>
                        <a:pt x="111" y="33"/>
                      </a:lnTo>
                      <a:lnTo>
                        <a:pt x="111" y="37"/>
                      </a:lnTo>
                      <a:lnTo>
                        <a:pt x="111" y="33"/>
                      </a:lnTo>
                      <a:lnTo>
                        <a:pt x="111" y="37"/>
                      </a:lnTo>
                      <a:lnTo>
                        <a:pt x="115" y="37"/>
                      </a:lnTo>
                      <a:lnTo>
                        <a:pt x="119" y="37"/>
                      </a:lnTo>
                      <a:lnTo>
                        <a:pt x="119" y="33"/>
                      </a:lnTo>
                      <a:lnTo>
                        <a:pt x="123" y="33"/>
                      </a:lnTo>
                      <a:lnTo>
                        <a:pt x="127" y="33"/>
                      </a:lnTo>
                      <a:lnTo>
                        <a:pt x="127" y="37"/>
                      </a:lnTo>
                      <a:lnTo>
                        <a:pt x="127" y="33"/>
                      </a:lnTo>
                      <a:lnTo>
                        <a:pt x="130" y="33"/>
                      </a:lnTo>
                      <a:lnTo>
                        <a:pt x="130" y="37"/>
                      </a:lnTo>
                      <a:lnTo>
                        <a:pt x="130" y="33"/>
                      </a:lnTo>
                      <a:lnTo>
                        <a:pt x="134" y="33"/>
                      </a:lnTo>
                      <a:lnTo>
                        <a:pt x="134" y="37"/>
                      </a:lnTo>
                      <a:lnTo>
                        <a:pt x="134" y="33"/>
                      </a:lnTo>
                      <a:lnTo>
                        <a:pt x="134" y="37"/>
                      </a:lnTo>
                      <a:lnTo>
                        <a:pt x="134" y="33"/>
                      </a:lnTo>
                      <a:lnTo>
                        <a:pt x="134" y="37"/>
                      </a:lnTo>
                      <a:lnTo>
                        <a:pt x="138" y="37"/>
                      </a:lnTo>
                      <a:lnTo>
                        <a:pt x="138" y="33"/>
                      </a:lnTo>
                      <a:lnTo>
                        <a:pt x="138" y="37"/>
                      </a:lnTo>
                      <a:lnTo>
                        <a:pt x="138" y="33"/>
                      </a:lnTo>
                      <a:lnTo>
                        <a:pt x="138" y="37"/>
                      </a:lnTo>
                      <a:lnTo>
                        <a:pt x="138" y="33"/>
                      </a:lnTo>
                      <a:lnTo>
                        <a:pt x="138" y="37"/>
                      </a:lnTo>
                      <a:lnTo>
                        <a:pt x="142" y="37"/>
                      </a:lnTo>
                      <a:lnTo>
                        <a:pt x="146" y="37"/>
                      </a:lnTo>
                      <a:lnTo>
                        <a:pt x="150" y="37"/>
                      </a:lnTo>
                      <a:lnTo>
                        <a:pt x="150" y="41"/>
                      </a:lnTo>
                      <a:lnTo>
                        <a:pt x="153" y="41"/>
                      </a:lnTo>
                      <a:lnTo>
                        <a:pt x="150" y="41"/>
                      </a:lnTo>
                      <a:lnTo>
                        <a:pt x="153" y="41"/>
                      </a:lnTo>
                      <a:lnTo>
                        <a:pt x="153" y="45"/>
                      </a:lnTo>
                      <a:lnTo>
                        <a:pt x="153" y="49"/>
                      </a:lnTo>
                      <a:lnTo>
                        <a:pt x="150" y="53"/>
                      </a:lnTo>
                      <a:lnTo>
                        <a:pt x="150" y="57"/>
                      </a:lnTo>
                      <a:lnTo>
                        <a:pt x="150" y="61"/>
                      </a:lnTo>
                      <a:lnTo>
                        <a:pt x="146" y="61"/>
                      </a:lnTo>
                      <a:lnTo>
                        <a:pt x="146" y="65"/>
                      </a:lnTo>
                      <a:lnTo>
                        <a:pt x="142" y="65"/>
                      </a:lnTo>
                      <a:lnTo>
                        <a:pt x="138" y="65"/>
                      </a:lnTo>
                      <a:lnTo>
                        <a:pt x="134" y="65"/>
                      </a:lnTo>
                      <a:lnTo>
                        <a:pt x="130" y="65"/>
                      </a:lnTo>
                      <a:lnTo>
                        <a:pt x="127" y="65"/>
                      </a:lnTo>
                      <a:lnTo>
                        <a:pt x="123" y="65"/>
                      </a:lnTo>
                      <a:lnTo>
                        <a:pt x="119" y="65"/>
                      </a:lnTo>
                      <a:lnTo>
                        <a:pt x="115" y="65"/>
                      </a:lnTo>
                      <a:lnTo>
                        <a:pt x="115" y="61"/>
                      </a:lnTo>
                      <a:lnTo>
                        <a:pt x="115" y="65"/>
                      </a:lnTo>
                      <a:lnTo>
                        <a:pt x="115" y="61"/>
                      </a:lnTo>
                      <a:lnTo>
                        <a:pt x="111" y="61"/>
                      </a:lnTo>
                      <a:lnTo>
                        <a:pt x="107" y="61"/>
                      </a:lnTo>
                      <a:lnTo>
                        <a:pt x="104" y="57"/>
                      </a:lnTo>
                      <a:lnTo>
                        <a:pt x="100" y="57"/>
                      </a:lnTo>
                      <a:lnTo>
                        <a:pt x="100" y="61"/>
                      </a:lnTo>
                      <a:lnTo>
                        <a:pt x="96" y="61"/>
                      </a:lnTo>
                      <a:lnTo>
                        <a:pt x="96" y="65"/>
                      </a:lnTo>
                      <a:lnTo>
                        <a:pt x="96" y="69"/>
                      </a:lnTo>
                      <a:lnTo>
                        <a:pt x="92" y="69"/>
                      </a:lnTo>
                      <a:lnTo>
                        <a:pt x="88" y="69"/>
                      </a:lnTo>
                      <a:lnTo>
                        <a:pt x="88" y="73"/>
                      </a:lnTo>
                      <a:lnTo>
                        <a:pt x="88" y="69"/>
                      </a:lnTo>
                      <a:lnTo>
                        <a:pt x="88" y="73"/>
                      </a:lnTo>
                      <a:lnTo>
                        <a:pt x="84" y="73"/>
                      </a:lnTo>
                      <a:lnTo>
                        <a:pt x="81" y="73"/>
                      </a:lnTo>
                      <a:lnTo>
                        <a:pt x="81" y="77"/>
                      </a:lnTo>
                      <a:lnTo>
                        <a:pt x="77" y="77"/>
                      </a:lnTo>
                      <a:lnTo>
                        <a:pt x="77" y="81"/>
                      </a:lnTo>
                      <a:lnTo>
                        <a:pt x="77" y="85"/>
                      </a:lnTo>
                      <a:lnTo>
                        <a:pt x="73" y="85"/>
                      </a:lnTo>
                      <a:lnTo>
                        <a:pt x="73" y="89"/>
                      </a:lnTo>
                      <a:lnTo>
                        <a:pt x="69" y="89"/>
                      </a:lnTo>
                      <a:lnTo>
                        <a:pt x="65" y="93"/>
                      </a:lnTo>
                      <a:lnTo>
                        <a:pt x="65" y="97"/>
                      </a:lnTo>
                      <a:lnTo>
                        <a:pt x="69" y="97"/>
                      </a:lnTo>
                      <a:lnTo>
                        <a:pt x="69" y="93"/>
                      </a:lnTo>
                      <a:lnTo>
                        <a:pt x="73" y="93"/>
                      </a:lnTo>
                      <a:lnTo>
                        <a:pt x="73" y="97"/>
                      </a:lnTo>
                      <a:lnTo>
                        <a:pt x="69" y="97"/>
                      </a:lnTo>
                      <a:lnTo>
                        <a:pt x="69" y="102"/>
                      </a:lnTo>
                      <a:lnTo>
                        <a:pt x="73" y="102"/>
                      </a:lnTo>
                      <a:lnTo>
                        <a:pt x="77" y="102"/>
                      </a:lnTo>
                      <a:lnTo>
                        <a:pt x="77" y="106"/>
                      </a:lnTo>
                      <a:lnTo>
                        <a:pt x="77" y="110"/>
                      </a:lnTo>
                      <a:lnTo>
                        <a:pt x="73" y="114"/>
                      </a:lnTo>
                      <a:lnTo>
                        <a:pt x="73" y="118"/>
                      </a:lnTo>
                      <a:lnTo>
                        <a:pt x="69" y="118"/>
                      </a:lnTo>
                      <a:lnTo>
                        <a:pt x="65" y="118"/>
                      </a:lnTo>
                      <a:lnTo>
                        <a:pt x="61" y="118"/>
                      </a:lnTo>
                      <a:lnTo>
                        <a:pt x="61" y="122"/>
                      </a:lnTo>
                      <a:lnTo>
                        <a:pt x="58" y="126"/>
                      </a:lnTo>
                      <a:lnTo>
                        <a:pt x="54" y="126"/>
                      </a:lnTo>
                      <a:lnTo>
                        <a:pt x="54" y="130"/>
                      </a:lnTo>
                      <a:lnTo>
                        <a:pt x="50" y="130"/>
                      </a:lnTo>
                      <a:lnTo>
                        <a:pt x="46" y="130"/>
                      </a:lnTo>
                      <a:lnTo>
                        <a:pt x="46" y="126"/>
                      </a:lnTo>
                      <a:lnTo>
                        <a:pt x="42" y="126"/>
                      </a:lnTo>
                      <a:lnTo>
                        <a:pt x="38" y="126"/>
                      </a:lnTo>
                      <a:lnTo>
                        <a:pt x="34" y="126"/>
                      </a:lnTo>
                      <a:lnTo>
                        <a:pt x="31" y="126"/>
                      </a:lnTo>
                      <a:lnTo>
                        <a:pt x="27" y="126"/>
                      </a:lnTo>
                      <a:lnTo>
                        <a:pt x="27" y="122"/>
                      </a:lnTo>
                      <a:lnTo>
                        <a:pt x="23" y="122"/>
                      </a:lnTo>
                      <a:lnTo>
                        <a:pt x="19" y="122"/>
                      </a:lnTo>
                      <a:lnTo>
                        <a:pt x="19" y="118"/>
                      </a:lnTo>
                      <a:lnTo>
                        <a:pt x="15" y="118"/>
                      </a:lnTo>
                      <a:lnTo>
                        <a:pt x="15" y="114"/>
                      </a:lnTo>
                      <a:lnTo>
                        <a:pt x="11" y="114"/>
                      </a:lnTo>
                      <a:lnTo>
                        <a:pt x="11" y="110"/>
                      </a:lnTo>
                      <a:lnTo>
                        <a:pt x="8" y="110"/>
                      </a:lnTo>
                      <a:lnTo>
                        <a:pt x="8" y="106"/>
                      </a:lnTo>
                      <a:lnTo>
                        <a:pt x="8" y="102"/>
                      </a:lnTo>
                      <a:lnTo>
                        <a:pt x="8" y="97"/>
                      </a:lnTo>
                      <a:lnTo>
                        <a:pt x="8" y="93"/>
                      </a:lnTo>
                      <a:lnTo>
                        <a:pt x="8" y="89"/>
                      </a:lnTo>
                      <a:lnTo>
                        <a:pt x="8" y="85"/>
                      </a:lnTo>
                      <a:lnTo>
                        <a:pt x="8" y="81"/>
                      </a:lnTo>
                      <a:lnTo>
                        <a:pt x="8" y="77"/>
                      </a:lnTo>
                      <a:lnTo>
                        <a:pt x="8" y="73"/>
                      </a:lnTo>
                      <a:lnTo>
                        <a:pt x="11" y="73"/>
                      </a:lnTo>
                      <a:lnTo>
                        <a:pt x="11" y="69"/>
                      </a:lnTo>
                      <a:lnTo>
                        <a:pt x="11" y="65"/>
                      </a:lnTo>
                      <a:lnTo>
                        <a:pt x="15" y="65"/>
                      </a:lnTo>
                      <a:lnTo>
                        <a:pt x="15" y="61"/>
                      </a:lnTo>
                      <a:lnTo>
                        <a:pt x="15" y="57"/>
                      </a:lnTo>
                      <a:lnTo>
                        <a:pt x="11" y="57"/>
                      </a:lnTo>
                      <a:lnTo>
                        <a:pt x="11" y="53"/>
                      </a:lnTo>
                      <a:lnTo>
                        <a:pt x="15" y="53"/>
                      </a:lnTo>
                      <a:lnTo>
                        <a:pt x="11" y="53"/>
                      </a:lnTo>
                      <a:lnTo>
                        <a:pt x="11" y="49"/>
                      </a:lnTo>
                      <a:lnTo>
                        <a:pt x="11" y="45"/>
                      </a:lnTo>
                      <a:lnTo>
                        <a:pt x="8" y="45"/>
                      </a:lnTo>
                      <a:lnTo>
                        <a:pt x="4" y="41"/>
                      </a:lnTo>
                      <a:lnTo>
                        <a:pt x="4" y="37"/>
                      </a:lnTo>
                      <a:lnTo>
                        <a:pt x="4" y="33"/>
                      </a:lnTo>
                      <a:lnTo>
                        <a:pt x="0" y="33"/>
                      </a:lnTo>
                      <a:lnTo>
                        <a:pt x="0" y="29"/>
                      </a:lnTo>
                      <a:lnTo>
                        <a:pt x="0" y="25"/>
                      </a:lnTo>
                      <a:lnTo>
                        <a:pt x="4" y="21"/>
                      </a:lnTo>
                      <a:lnTo>
                        <a:pt x="4" y="17"/>
                      </a:lnTo>
                      <a:lnTo>
                        <a:pt x="4" y="12"/>
                      </a:lnTo>
                      <a:lnTo>
                        <a:pt x="8" y="8"/>
                      </a:lnTo>
                      <a:lnTo>
                        <a:pt x="8" y="4"/>
                      </a:lnTo>
                      <a:close/>
                    </a:path>
                  </a:pathLst>
                </a:custGeom>
                <a:noFill/>
                <a:ln w="3175">
                  <a:solidFill>
                    <a:sysClr val="window" lastClr="FFFFFF">
                      <a:lumMod val="65000"/>
                    </a:sysClr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s-PE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986" name="Freeform 177">
                  <a:extLst>
                    <a:ext uri="{FF2B5EF4-FFF2-40B4-BE49-F238E27FC236}">
                      <a16:creationId xmlns:a16="http://schemas.microsoft.com/office/drawing/2014/main" id="{4C9234E5-E8DB-41E7-0708-F556FFAF265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21" y="1399"/>
                  <a:ext cx="26" cy="29"/>
                </a:xfrm>
                <a:custGeom>
                  <a:avLst/>
                  <a:gdLst>
                    <a:gd name="T0" fmla="*/ 4 w 27"/>
                    <a:gd name="T1" fmla="*/ 8 h 29"/>
                    <a:gd name="T2" fmla="*/ 4 w 27"/>
                    <a:gd name="T3" fmla="*/ 4 h 29"/>
                    <a:gd name="T4" fmla="*/ 8 w 27"/>
                    <a:gd name="T5" fmla="*/ 4 h 29"/>
                    <a:gd name="T6" fmla="*/ 11 w 27"/>
                    <a:gd name="T7" fmla="*/ 4 h 29"/>
                    <a:gd name="T8" fmla="*/ 15 w 27"/>
                    <a:gd name="T9" fmla="*/ 4 h 29"/>
                    <a:gd name="T10" fmla="*/ 15 w 27"/>
                    <a:gd name="T11" fmla="*/ 0 h 29"/>
                    <a:gd name="T12" fmla="*/ 19 w 27"/>
                    <a:gd name="T13" fmla="*/ 0 h 29"/>
                    <a:gd name="T14" fmla="*/ 23 w 27"/>
                    <a:gd name="T15" fmla="*/ 0 h 29"/>
                    <a:gd name="T16" fmla="*/ 23 w 27"/>
                    <a:gd name="T17" fmla="*/ 4 h 29"/>
                    <a:gd name="T18" fmla="*/ 27 w 27"/>
                    <a:gd name="T19" fmla="*/ 4 h 29"/>
                    <a:gd name="T20" fmla="*/ 23 w 27"/>
                    <a:gd name="T21" fmla="*/ 4 h 29"/>
                    <a:gd name="T22" fmla="*/ 23 w 27"/>
                    <a:gd name="T23" fmla="*/ 8 h 29"/>
                    <a:gd name="T24" fmla="*/ 19 w 27"/>
                    <a:gd name="T25" fmla="*/ 8 h 29"/>
                    <a:gd name="T26" fmla="*/ 15 w 27"/>
                    <a:gd name="T27" fmla="*/ 12 h 29"/>
                    <a:gd name="T28" fmla="*/ 11 w 27"/>
                    <a:gd name="T29" fmla="*/ 12 h 29"/>
                    <a:gd name="T30" fmla="*/ 15 w 27"/>
                    <a:gd name="T31" fmla="*/ 17 h 29"/>
                    <a:gd name="T32" fmla="*/ 15 w 27"/>
                    <a:gd name="T33" fmla="*/ 21 h 29"/>
                    <a:gd name="T34" fmla="*/ 15 w 27"/>
                    <a:gd name="T35" fmla="*/ 25 h 29"/>
                    <a:gd name="T36" fmla="*/ 11 w 27"/>
                    <a:gd name="T37" fmla="*/ 25 h 29"/>
                    <a:gd name="T38" fmla="*/ 8 w 27"/>
                    <a:gd name="T39" fmla="*/ 25 h 29"/>
                    <a:gd name="T40" fmla="*/ 8 w 27"/>
                    <a:gd name="T41" fmla="*/ 29 h 29"/>
                    <a:gd name="T42" fmla="*/ 4 w 27"/>
                    <a:gd name="T43" fmla="*/ 29 h 29"/>
                    <a:gd name="T44" fmla="*/ 4 w 27"/>
                    <a:gd name="T45" fmla="*/ 25 h 29"/>
                    <a:gd name="T46" fmla="*/ 0 w 27"/>
                    <a:gd name="T47" fmla="*/ 25 h 29"/>
                    <a:gd name="T48" fmla="*/ 4 w 27"/>
                    <a:gd name="T49" fmla="*/ 21 h 29"/>
                    <a:gd name="T50" fmla="*/ 4 w 27"/>
                    <a:gd name="T51" fmla="*/ 17 h 29"/>
                    <a:gd name="T52" fmla="*/ 4 w 27"/>
                    <a:gd name="T53" fmla="*/ 12 h 29"/>
                    <a:gd name="T54" fmla="*/ 4 w 27"/>
                    <a:gd name="T55" fmla="*/ 8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</a:cxnLst>
                  <a:rect l="0" t="0" r="r" b="b"/>
                  <a:pathLst>
                    <a:path w="27" h="29">
                      <a:moveTo>
                        <a:pt x="4" y="8"/>
                      </a:moveTo>
                      <a:lnTo>
                        <a:pt x="4" y="4"/>
                      </a:lnTo>
                      <a:lnTo>
                        <a:pt x="8" y="4"/>
                      </a:lnTo>
                      <a:lnTo>
                        <a:pt x="11" y="4"/>
                      </a:lnTo>
                      <a:lnTo>
                        <a:pt x="15" y="4"/>
                      </a:lnTo>
                      <a:lnTo>
                        <a:pt x="15" y="0"/>
                      </a:lnTo>
                      <a:lnTo>
                        <a:pt x="19" y="0"/>
                      </a:lnTo>
                      <a:lnTo>
                        <a:pt x="23" y="0"/>
                      </a:lnTo>
                      <a:lnTo>
                        <a:pt x="23" y="4"/>
                      </a:lnTo>
                      <a:lnTo>
                        <a:pt x="27" y="4"/>
                      </a:lnTo>
                      <a:lnTo>
                        <a:pt x="23" y="4"/>
                      </a:lnTo>
                      <a:lnTo>
                        <a:pt x="23" y="8"/>
                      </a:lnTo>
                      <a:lnTo>
                        <a:pt x="19" y="8"/>
                      </a:lnTo>
                      <a:lnTo>
                        <a:pt x="15" y="12"/>
                      </a:lnTo>
                      <a:lnTo>
                        <a:pt x="11" y="12"/>
                      </a:lnTo>
                      <a:lnTo>
                        <a:pt x="15" y="17"/>
                      </a:lnTo>
                      <a:lnTo>
                        <a:pt x="15" y="21"/>
                      </a:lnTo>
                      <a:lnTo>
                        <a:pt x="15" y="25"/>
                      </a:lnTo>
                      <a:lnTo>
                        <a:pt x="11" y="25"/>
                      </a:lnTo>
                      <a:lnTo>
                        <a:pt x="8" y="25"/>
                      </a:lnTo>
                      <a:lnTo>
                        <a:pt x="8" y="29"/>
                      </a:lnTo>
                      <a:lnTo>
                        <a:pt x="4" y="29"/>
                      </a:lnTo>
                      <a:lnTo>
                        <a:pt x="4" y="25"/>
                      </a:lnTo>
                      <a:lnTo>
                        <a:pt x="0" y="25"/>
                      </a:lnTo>
                      <a:lnTo>
                        <a:pt x="4" y="21"/>
                      </a:lnTo>
                      <a:lnTo>
                        <a:pt x="4" y="17"/>
                      </a:lnTo>
                      <a:lnTo>
                        <a:pt x="4" y="12"/>
                      </a:lnTo>
                      <a:lnTo>
                        <a:pt x="4" y="8"/>
                      </a:lnTo>
                      <a:close/>
                    </a:path>
                  </a:pathLst>
                </a:custGeom>
                <a:noFill/>
                <a:ln w="3175">
                  <a:solidFill>
                    <a:sysClr val="window" lastClr="FFFFFF">
                      <a:lumMod val="65000"/>
                    </a:sysClr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s-PE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987" name="Freeform 178">
                  <a:extLst>
                    <a:ext uri="{FF2B5EF4-FFF2-40B4-BE49-F238E27FC236}">
                      <a16:creationId xmlns:a16="http://schemas.microsoft.com/office/drawing/2014/main" id="{B09EB706-78E3-708A-5BB5-490D974CAAE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698" y="1399"/>
                  <a:ext cx="93" cy="174"/>
                </a:xfrm>
                <a:custGeom>
                  <a:avLst/>
                  <a:gdLst>
                    <a:gd name="T0" fmla="*/ 27 w 92"/>
                    <a:gd name="T1" fmla="*/ 12 h 174"/>
                    <a:gd name="T2" fmla="*/ 34 w 92"/>
                    <a:gd name="T3" fmla="*/ 8 h 174"/>
                    <a:gd name="T4" fmla="*/ 46 w 92"/>
                    <a:gd name="T5" fmla="*/ 4 h 174"/>
                    <a:gd name="T6" fmla="*/ 57 w 92"/>
                    <a:gd name="T7" fmla="*/ 4 h 174"/>
                    <a:gd name="T8" fmla="*/ 61 w 92"/>
                    <a:gd name="T9" fmla="*/ 4 h 174"/>
                    <a:gd name="T10" fmla="*/ 69 w 92"/>
                    <a:gd name="T11" fmla="*/ 8 h 174"/>
                    <a:gd name="T12" fmla="*/ 65 w 92"/>
                    <a:gd name="T13" fmla="*/ 21 h 174"/>
                    <a:gd name="T14" fmla="*/ 61 w 92"/>
                    <a:gd name="T15" fmla="*/ 29 h 174"/>
                    <a:gd name="T16" fmla="*/ 57 w 92"/>
                    <a:gd name="T17" fmla="*/ 41 h 174"/>
                    <a:gd name="T18" fmla="*/ 57 w 92"/>
                    <a:gd name="T19" fmla="*/ 53 h 174"/>
                    <a:gd name="T20" fmla="*/ 57 w 92"/>
                    <a:gd name="T21" fmla="*/ 65 h 174"/>
                    <a:gd name="T22" fmla="*/ 61 w 92"/>
                    <a:gd name="T23" fmla="*/ 73 h 174"/>
                    <a:gd name="T24" fmla="*/ 65 w 92"/>
                    <a:gd name="T25" fmla="*/ 81 h 174"/>
                    <a:gd name="T26" fmla="*/ 69 w 92"/>
                    <a:gd name="T27" fmla="*/ 93 h 174"/>
                    <a:gd name="T28" fmla="*/ 73 w 92"/>
                    <a:gd name="T29" fmla="*/ 102 h 174"/>
                    <a:gd name="T30" fmla="*/ 77 w 92"/>
                    <a:gd name="T31" fmla="*/ 110 h 174"/>
                    <a:gd name="T32" fmla="*/ 80 w 92"/>
                    <a:gd name="T33" fmla="*/ 122 h 174"/>
                    <a:gd name="T34" fmla="*/ 84 w 92"/>
                    <a:gd name="T35" fmla="*/ 130 h 174"/>
                    <a:gd name="T36" fmla="*/ 88 w 92"/>
                    <a:gd name="T37" fmla="*/ 142 h 174"/>
                    <a:gd name="T38" fmla="*/ 92 w 92"/>
                    <a:gd name="T39" fmla="*/ 150 h 174"/>
                    <a:gd name="T40" fmla="*/ 88 w 92"/>
                    <a:gd name="T41" fmla="*/ 158 h 174"/>
                    <a:gd name="T42" fmla="*/ 80 w 92"/>
                    <a:gd name="T43" fmla="*/ 166 h 174"/>
                    <a:gd name="T44" fmla="*/ 73 w 92"/>
                    <a:gd name="T45" fmla="*/ 174 h 174"/>
                    <a:gd name="T46" fmla="*/ 65 w 92"/>
                    <a:gd name="T47" fmla="*/ 170 h 174"/>
                    <a:gd name="T48" fmla="*/ 61 w 92"/>
                    <a:gd name="T49" fmla="*/ 162 h 174"/>
                    <a:gd name="T50" fmla="*/ 61 w 92"/>
                    <a:gd name="T51" fmla="*/ 150 h 174"/>
                    <a:gd name="T52" fmla="*/ 61 w 92"/>
                    <a:gd name="T53" fmla="*/ 138 h 174"/>
                    <a:gd name="T54" fmla="*/ 61 w 92"/>
                    <a:gd name="T55" fmla="*/ 126 h 174"/>
                    <a:gd name="T56" fmla="*/ 54 w 92"/>
                    <a:gd name="T57" fmla="*/ 118 h 174"/>
                    <a:gd name="T58" fmla="*/ 50 w 92"/>
                    <a:gd name="T59" fmla="*/ 110 h 174"/>
                    <a:gd name="T60" fmla="*/ 42 w 92"/>
                    <a:gd name="T61" fmla="*/ 106 h 174"/>
                    <a:gd name="T62" fmla="*/ 38 w 92"/>
                    <a:gd name="T63" fmla="*/ 97 h 174"/>
                    <a:gd name="T64" fmla="*/ 30 w 92"/>
                    <a:gd name="T65" fmla="*/ 93 h 174"/>
                    <a:gd name="T66" fmla="*/ 19 w 92"/>
                    <a:gd name="T67" fmla="*/ 93 h 174"/>
                    <a:gd name="T68" fmla="*/ 7 w 92"/>
                    <a:gd name="T69" fmla="*/ 93 h 174"/>
                    <a:gd name="T70" fmla="*/ 0 w 92"/>
                    <a:gd name="T71" fmla="*/ 89 h 174"/>
                    <a:gd name="T72" fmla="*/ 4 w 92"/>
                    <a:gd name="T73" fmla="*/ 81 h 174"/>
                    <a:gd name="T74" fmla="*/ 11 w 92"/>
                    <a:gd name="T75" fmla="*/ 77 h 174"/>
                    <a:gd name="T76" fmla="*/ 11 w 92"/>
                    <a:gd name="T77" fmla="*/ 65 h 174"/>
                    <a:gd name="T78" fmla="*/ 15 w 92"/>
                    <a:gd name="T79" fmla="*/ 57 h 174"/>
                    <a:gd name="T80" fmla="*/ 19 w 92"/>
                    <a:gd name="T81" fmla="*/ 49 h 174"/>
                    <a:gd name="T82" fmla="*/ 15 w 92"/>
                    <a:gd name="T83" fmla="*/ 41 h 174"/>
                    <a:gd name="T84" fmla="*/ 11 w 92"/>
                    <a:gd name="T85" fmla="*/ 33 h 174"/>
                    <a:gd name="T86" fmla="*/ 7 w 92"/>
                    <a:gd name="T87" fmla="*/ 21 h 174"/>
                    <a:gd name="T88" fmla="*/ 15 w 92"/>
                    <a:gd name="T89" fmla="*/ 17 h 174"/>
                    <a:gd name="T90" fmla="*/ 23 w 92"/>
                    <a:gd name="T91" fmla="*/ 8 h 1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92" h="174">
                      <a:moveTo>
                        <a:pt x="23" y="8"/>
                      </a:moveTo>
                      <a:lnTo>
                        <a:pt x="27" y="8"/>
                      </a:lnTo>
                      <a:lnTo>
                        <a:pt x="27" y="12"/>
                      </a:lnTo>
                      <a:lnTo>
                        <a:pt x="30" y="12"/>
                      </a:lnTo>
                      <a:lnTo>
                        <a:pt x="30" y="8"/>
                      </a:lnTo>
                      <a:lnTo>
                        <a:pt x="34" y="8"/>
                      </a:lnTo>
                      <a:lnTo>
                        <a:pt x="38" y="8"/>
                      </a:lnTo>
                      <a:lnTo>
                        <a:pt x="42" y="4"/>
                      </a:lnTo>
                      <a:lnTo>
                        <a:pt x="46" y="4"/>
                      </a:lnTo>
                      <a:lnTo>
                        <a:pt x="50" y="4"/>
                      </a:lnTo>
                      <a:lnTo>
                        <a:pt x="54" y="4"/>
                      </a:lnTo>
                      <a:lnTo>
                        <a:pt x="57" y="4"/>
                      </a:lnTo>
                      <a:lnTo>
                        <a:pt x="57" y="0"/>
                      </a:lnTo>
                      <a:lnTo>
                        <a:pt x="61" y="0"/>
                      </a:lnTo>
                      <a:lnTo>
                        <a:pt x="61" y="4"/>
                      </a:lnTo>
                      <a:lnTo>
                        <a:pt x="65" y="4"/>
                      </a:lnTo>
                      <a:lnTo>
                        <a:pt x="69" y="4"/>
                      </a:lnTo>
                      <a:lnTo>
                        <a:pt x="69" y="8"/>
                      </a:lnTo>
                      <a:lnTo>
                        <a:pt x="65" y="12"/>
                      </a:lnTo>
                      <a:lnTo>
                        <a:pt x="65" y="17"/>
                      </a:lnTo>
                      <a:lnTo>
                        <a:pt x="65" y="21"/>
                      </a:lnTo>
                      <a:lnTo>
                        <a:pt x="61" y="21"/>
                      </a:lnTo>
                      <a:lnTo>
                        <a:pt x="61" y="25"/>
                      </a:lnTo>
                      <a:lnTo>
                        <a:pt x="61" y="29"/>
                      </a:lnTo>
                      <a:lnTo>
                        <a:pt x="61" y="33"/>
                      </a:lnTo>
                      <a:lnTo>
                        <a:pt x="61" y="37"/>
                      </a:lnTo>
                      <a:lnTo>
                        <a:pt x="57" y="41"/>
                      </a:lnTo>
                      <a:lnTo>
                        <a:pt x="57" y="45"/>
                      </a:lnTo>
                      <a:lnTo>
                        <a:pt x="57" y="49"/>
                      </a:lnTo>
                      <a:lnTo>
                        <a:pt x="57" y="53"/>
                      </a:lnTo>
                      <a:lnTo>
                        <a:pt x="57" y="57"/>
                      </a:lnTo>
                      <a:lnTo>
                        <a:pt x="57" y="61"/>
                      </a:lnTo>
                      <a:lnTo>
                        <a:pt x="57" y="65"/>
                      </a:lnTo>
                      <a:lnTo>
                        <a:pt x="57" y="69"/>
                      </a:lnTo>
                      <a:lnTo>
                        <a:pt x="57" y="73"/>
                      </a:lnTo>
                      <a:lnTo>
                        <a:pt x="61" y="73"/>
                      </a:lnTo>
                      <a:lnTo>
                        <a:pt x="61" y="77"/>
                      </a:lnTo>
                      <a:lnTo>
                        <a:pt x="65" y="77"/>
                      </a:lnTo>
                      <a:lnTo>
                        <a:pt x="65" y="81"/>
                      </a:lnTo>
                      <a:lnTo>
                        <a:pt x="65" y="85"/>
                      </a:lnTo>
                      <a:lnTo>
                        <a:pt x="69" y="89"/>
                      </a:lnTo>
                      <a:lnTo>
                        <a:pt x="69" y="93"/>
                      </a:lnTo>
                      <a:lnTo>
                        <a:pt x="73" y="93"/>
                      </a:lnTo>
                      <a:lnTo>
                        <a:pt x="73" y="97"/>
                      </a:lnTo>
                      <a:lnTo>
                        <a:pt x="73" y="102"/>
                      </a:lnTo>
                      <a:lnTo>
                        <a:pt x="77" y="102"/>
                      </a:lnTo>
                      <a:lnTo>
                        <a:pt x="77" y="106"/>
                      </a:lnTo>
                      <a:lnTo>
                        <a:pt x="77" y="110"/>
                      </a:lnTo>
                      <a:lnTo>
                        <a:pt x="80" y="114"/>
                      </a:lnTo>
                      <a:lnTo>
                        <a:pt x="80" y="118"/>
                      </a:lnTo>
                      <a:lnTo>
                        <a:pt x="80" y="122"/>
                      </a:lnTo>
                      <a:lnTo>
                        <a:pt x="80" y="126"/>
                      </a:lnTo>
                      <a:lnTo>
                        <a:pt x="84" y="126"/>
                      </a:lnTo>
                      <a:lnTo>
                        <a:pt x="84" y="130"/>
                      </a:lnTo>
                      <a:lnTo>
                        <a:pt x="88" y="134"/>
                      </a:lnTo>
                      <a:lnTo>
                        <a:pt x="88" y="138"/>
                      </a:lnTo>
                      <a:lnTo>
                        <a:pt x="88" y="142"/>
                      </a:lnTo>
                      <a:lnTo>
                        <a:pt x="92" y="142"/>
                      </a:lnTo>
                      <a:lnTo>
                        <a:pt x="92" y="146"/>
                      </a:lnTo>
                      <a:lnTo>
                        <a:pt x="92" y="150"/>
                      </a:lnTo>
                      <a:lnTo>
                        <a:pt x="92" y="154"/>
                      </a:lnTo>
                      <a:lnTo>
                        <a:pt x="92" y="158"/>
                      </a:lnTo>
                      <a:lnTo>
                        <a:pt x="88" y="158"/>
                      </a:lnTo>
                      <a:lnTo>
                        <a:pt x="88" y="162"/>
                      </a:lnTo>
                      <a:lnTo>
                        <a:pt x="84" y="166"/>
                      </a:lnTo>
                      <a:lnTo>
                        <a:pt x="80" y="166"/>
                      </a:lnTo>
                      <a:lnTo>
                        <a:pt x="80" y="170"/>
                      </a:lnTo>
                      <a:lnTo>
                        <a:pt x="77" y="170"/>
                      </a:lnTo>
                      <a:lnTo>
                        <a:pt x="73" y="174"/>
                      </a:lnTo>
                      <a:lnTo>
                        <a:pt x="69" y="174"/>
                      </a:lnTo>
                      <a:lnTo>
                        <a:pt x="69" y="170"/>
                      </a:lnTo>
                      <a:lnTo>
                        <a:pt x="65" y="170"/>
                      </a:lnTo>
                      <a:lnTo>
                        <a:pt x="65" y="166"/>
                      </a:lnTo>
                      <a:lnTo>
                        <a:pt x="61" y="166"/>
                      </a:lnTo>
                      <a:lnTo>
                        <a:pt x="61" y="162"/>
                      </a:lnTo>
                      <a:lnTo>
                        <a:pt x="61" y="158"/>
                      </a:lnTo>
                      <a:lnTo>
                        <a:pt x="61" y="154"/>
                      </a:lnTo>
                      <a:lnTo>
                        <a:pt x="61" y="150"/>
                      </a:lnTo>
                      <a:lnTo>
                        <a:pt x="61" y="146"/>
                      </a:lnTo>
                      <a:lnTo>
                        <a:pt x="61" y="142"/>
                      </a:lnTo>
                      <a:lnTo>
                        <a:pt x="61" y="138"/>
                      </a:lnTo>
                      <a:lnTo>
                        <a:pt x="61" y="134"/>
                      </a:lnTo>
                      <a:lnTo>
                        <a:pt x="61" y="130"/>
                      </a:lnTo>
                      <a:lnTo>
                        <a:pt x="61" y="126"/>
                      </a:lnTo>
                      <a:lnTo>
                        <a:pt x="57" y="122"/>
                      </a:lnTo>
                      <a:lnTo>
                        <a:pt x="57" y="118"/>
                      </a:lnTo>
                      <a:lnTo>
                        <a:pt x="54" y="118"/>
                      </a:lnTo>
                      <a:lnTo>
                        <a:pt x="54" y="114"/>
                      </a:lnTo>
                      <a:lnTo>
                        <a:pt x="50" y="114"/>
                      </a:lnTo>
                      <a:lnTo>
                        <a:pt x="50" y="110"/>
                      </a:lnTo>
                      <a:lnTo>
                        <a:pt x="46" y="110"/>
                      </a:lnTo>
                      <a:lnTo>
                        <a:pt x="46" y="106"/>
                      </a:lnTo>
                      <a:lnTo>
                        <a:pt x="42" y="106"/>
                      </a:lnTo>
                      <a:lnTo>
                        <a:pt x="42" y="102"/>
                      </a:lnTo>
                      <a:lnTo>
                        <a:pt x="38" y="102"/>
                      </a:lnTo>
                      <a:lnTo>
                        <a:pt x="38" y="97"/>
                      </a:lnTo>
                      <a:lnTo>
                        <a:pt x="34" y="97"/>
                      </a:lnTo>
                      <a:lnTo>
                        <a:pt x="30" y="97"/>
                      </a:lnTo>
                      <a:lnTo>
                        <a:pt x="30" y="93"/>
                      </a:lnTo>
                      <a:lnTo>
                        <a:pt x="27" y="93"/>
                      </a:lnTo>
                      <a:lnTo>
                        <a:pt x="23" y="93"/>
                      </a:lnTo>
                      <a:lnTo>
                        <a:pt x="19" y="93"/>
                      </a:lnTo>
                      <a:lnTo>
                        <a:pt x="15" y="93"/>
                      </a:lnTo>
                      <a:lnTo>
                        <a:pt x="11" y="97"/>
                      </a:lnTo>
                      <a:lnTo>
                        <a:pt x="7" y="93"/>
                      </a:lnTo>
                      <a:lnTo>
                        <a:pt x="4" y="93"/>
                      </a:lnTo>
                      <a:lnTo>
                        <a:pt x="0" y="93"/>
                      </a:lnTo>
                      <a:lnTo>
                        <a:pt x="0" y="89"/>
                      </a:lnTo>
                      <a:lnTo>
                        <a:pt x="0" y="85"/>
                      </a:lnTo>
                      <a:lnTo>
                        <a:pt x="4" y="85"/>
                      </a:lnTo>
                      <a:lnTo>
                        <a:pt x="4" y="81"/>
                      </a:lnTo>
                      <a:lnTo>
                        <a:pt x="7" y="81"/>
                      </a:lnTo>
                      <a:lnTo>
                        <a:pt x="11" y="81"/>
                      </a:lnTo>
                      <a:lnTo>
                        <a:pt x="11" y="77"/>
                      </a:lnTo>
                      <a:lnTo>
                        <a:pt x="11" y="73"/>
                      </a:lnTo>
                      <a:lnTo>
                        <a:pt x="11" y="69"/>
                      </a:lnTo>
                      <a:lnTo>
                        <a:pt x="11" y="65"/>
                      </a:lnTo>
                      <a:lnTo>
                        <a:pt x="15" y="65"/>
                      </a:lnTo>
                      <a:lnTo>
                        <a:pt x="15" y="61"/>
                      </a:lnTo>
                      <a:lnTo>
                        <a:pt x="15" y="57"/>
                      </a:lnTo>
                      <a:lnTo>
                        <a:pt x="19" y="57"/>
                      </a:lnTo>
                      <a:lnTo>
                        <a:pt x="19" y="53"/>
                      </a:lnTo>
                      <a:lnTo>
                        <a:pt x="19" y="49"/>
                      </a:lnTo>
                      <a:lnTo>
                        <a:pt x="19" y="45"/>
                      </a:lnTo>
                      <a:lnTo>
                        <a:pt x="19" y="41"/>
                      </a:lnTo>
                      <a:lnTo>
                        <a:pt x="15" y="41"/>
                      </a:lnTo>
                      <a:lnTo>
                        <a:pt x="11" y="41"/>
                      </a:lnTo>
                      <a:lnTo>
                        <a:pt x="11" y="37"/>
                      </a:lnTo>
                      <a:lnTo>
                        <a:pt x="11" y="33"/>
                      </a:lnTo>
                      <a:lnTo>
                        <a:pt x="11" y="29"/>
                      </a:lnTo>
                      <a:lnTo>
                        <a:pt x="7" y="25"/>
                      </a:lnTo>
                      <a:lnTo>
                        <a:pt x="7" y="21"/>
                      </a:lnTo>
                      <a:lnTo>
                        <a:pt x="11" y="21"/>
                      </a:lnTo>
                      <a:lnTo>
                        <a:pt x="11" y="17"/>
                      </a:lnTo>
                      <a:lnTo>
                        <a:pt x="15" y="17"/>
                      </a:lnTo>
                      <a:lnTo>
                        <a:pt x="19" y="12"/>
                      </a:lnTo>
                      <a:lnTo>
                        <a:pt x="23" y="12"/>
                      </a:lnTo>
                      <a:lnTo>
                        <a:pt x="23" y="8"/>
                      </a:lnTo>
                      <a:close/>
                    </a:path>
                  </a:pathLst>
                </a:custGeom>
                <a:noFill/>
                <a:ln w="3175">
                  <a:solidFill>
                    <a:sysClr val="window" lastClr="FFFFFF">
                      <a:lumMod val="65000"/>
                    </a:sysClr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s-PE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988" name="Freeform 179">
                  <a:extLst>
                    <a:ext uri="{FF2B5EF4-FFF2-40B4-BE49-F238E27FC236}">
                      <a16:creationId xmlns:a16="http://schemas.microsoft.com/office/drawing/2014/main" id="{A7D61A70-9808-10AB-149A-D9E3E8B2A74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56" y="1404"/>
                  <a:ext cx="104" cy="284"/>
                </a:xfrm>
                <a:custGeom>
                  <a:avLst/>
                  <a:gdLst>
                    <a:gd name="T0" fmla="*/ 20 w 104"/>
                    <a:gd name="T1" fmla="*/ 4 h 284"/>
                    <a:gd name="T2" fmla="*/ 20 w 104"/>
                    <a:gd name="T3" fmla="*/ 21 h 284"/>
                    <a:gd name="T4" fmla="*/ 23 w 104"/>
                    <a:gd name="T5" fmla="*/ 33 h 284"/>
                    <a:gd name="T6" fmla="*/ 31 w 104"/>
                    <a:gd name="T7" fmla="*/ 41 h 284"/>
                    <a:gd name="T8" fmla="*/ 39 w 104"/>
                    <a:gd name="T9" fmla="*/ 49 h 284"/>
                    <a:gd name="T10" fmla="*/ 35 w 104"/>
                    <a:gd name="T11" fmla="*/ 57 h 284"/>
                    <a:gd name="T12" fmla="*/ 46 w 104"/>
                    <a:gd name="T13" fmla="*/ 57 h 284"/>
                    <a:gd name="T14" fmla="*/ 54 w 104"/>
                    <a:gd name="T15" fmla="*/ 69 h 284"/>
                    <a:gd name="T16" fmla="*/ 62 w 104"/>
                    <a:gd name="T17" fmla="*/ 81 h 284"/>
                    <a:gd name="T18" fmla="*/ 66 w 104"/>
                    <a:gd name="T19" fmla="*/ 93 h 284"/>
                    <a:gd name="T20" fmla="*/ 69 w 104"/>
                    <a:gd name="T21" fmla="*/ 106 h 284"/>
                    <a:gd name="T22" fmla="*/ 77 w 104"/>
                    <a:gd name="T23" fmla="*/ 114 h 284"/>
                    <a:gd name="T24" fmla="*/ 85 w 104"/>
                    <a:gd name="T25" fmla="*/ 122 h 284"/>
                    <a:gd name="T26" fmla="*/ 92 w 104"/>
                    <a:gd name="T27" fmla="*/ 134 h 284"/>
                    <a:gd name="T28" fmla="*/ 100 w 104"/>
                    <a:gd name="T29" fmla="*/ 146 h 284"/>
                    <a:gd name="T30" fmla="*/ 104 w 104"/>
                    <a:gd name="T31" fmla="*/ 158 h 284"/>
                    <a:gd name="T32" fmla="*/ 96 w 104"/>
                    <a:gd name="T33" fmla="*/ 170 h 284"/>
                    <a:gd name="T34" fmla="*/ 92 w 104"/>
                    <a:gd name="T35" fmla="*/ 183 h 284"/>
                    <a:gd name="T36" fmla="*/ 85 w 104"/>
                    <a:gd name="T37" fmla="*/ 191 h 284"/>
                    <a:gd name="T38" fmla="*/ 77 w 104"/>
                    <a:gd name="T39" fmla="*/ 199 h 284"/>
                    <a:gd name="T40" fmla="*/ 66 w 104"/>
                    <a:gd name="T41" fmla="*/ 195 h 284"/>
                    <a:gd name="T42" fmla="*/ 69 w 104"/>
                    <a:gd name="T43" fmla="*/ 207 h 284"/>
                    <a:gd name="T44" fmla="*/ 66 w 104"/>
                    <a:gd name="T45" fmla="*/ 223 h 284"/>
                    <a:gd name="T46" fmla="*/ 54 w 104"/>
                    <a:gd name="T47" fmla="*/ 235 h 284"/>
                    <a:gd name="T48" fmla="*/ 50 w 104"/>
                    <a:gd name="T49" fmla="*/ 251 h 284"/>
                    <a:gd name="T50" fmla="*/ 46 w 104"/>
                    <a:gd name="T51" fmla="*/ 263 h 284"/>
                    <a:gd name="T52" fmla="*/ 39 w 104"/>
                    <a:gd name="T53" fmla="*/ 272 h 284"/>
                    <a:gd name="T54" fmla="*/ 27 w 104"/>
                    <a:gd name="T55" fmla="*/ 284 h 284"/>
                    <a:gd name="T56" fmla="*/ 20 w 104"/>
                    <a:gd name="T57" fmla="*/ 276 h 284"/>
                    <a:gd name="T58" fmla="*/ 12 w 104"/>
                    <a:gd name="T59" fmla="*/ 268 h 284"/>
                    <a:gd name="T60" fmla="*/ 8 w 104"/>
                    <a:gd name="T61" fmla="*/ 255 h 284"/>
                    <a:gd name="T62" fmla="*/ 0 w 104"/>
                    <a:gd name="T63" fmla="*/ 247 h 284"/>
                    <a:gd name="T64" fmla="*/ 4 w 104"/>
                    <a:gd name="T65" fmla="*/ 235 h 284"/>
                    <a:gd name="T66" fmla="*/ 4 w 104"/>
                    <a:gd name="T67" fmla="*/ 223 h 284"/>
                    <a:gd name="T68" fmla="*/ 0 w 104"/>
                    <a:gd name="T69" fmla="*/ 211 h 284"/>
                    <a:gd name="T70" fmla="*/ 4 w 104"/>
                    <a:gd name="T71" fmla="*/ 199 h 284"/>
                    <a:gd name="T72" fmla="*/ 4 w 104"/>
                    <a:gd name="T73" fmla="*/ 183 h 284"/>
                    <a:gd name="T74" fmla="*/ 12 w 104"/>
                    <a:gd name="T75" fmla="*/ 174 h 284"/>
                    <a:gd name="T76" fmla="*/ 23 w 104"/>
                    <a:gd name="T77" fmla="*/ 166 h 284"/>
                    <a:gd name="T78" fmla="*/ 31 w 104"/>
                    <a:gd name="T79" fmla="*/ 154 h 284"/>
                    <a:gd name="T80" fmla="*/ 35 w 104"/>
                    <a:gd name="T81" fmla="*/ 142 h 284"/>
                    <a:gd name="T82" fmla="*/ 31 w 104"/>
                    <a:gd name="T83" fmla="*/ 130 h 284"/>
                    <a:gd name="T84" fmla="*/ 23 w 104"/>
                    <a:gd name="T85" fmla="*/ 118 h 284"/>
                    <a:gd name="T86" fmla="*/ 20 w 104"/>
                    <a:gd name="T87" fmla="*/ 102 h 284"/>
                    <a:gd name="T88" fmla="*/ 16 w 104"/>
                    <a:gd name="T89" fmla="*/ 89 h 284"/>
                    <a:gd name="T90" fmla="*/ 8 w 104"/>
                    <a:gd name="T91" fmla="*/ 77 h 284"/>
                    <a:gd name="T92" fmla="*/ 0 w 104"/>
                    <a:gd name="T93" fmla="*/ 69 h 284"/>
                    <a:gd name="T94" fmla="*/ 0 w 104"/>
                    <a:gd name="T95" fmla="*/ 53 h 284"/>
                    <a:gd name="T96" fmla="*/ 0 w 104"/>
                    <a:gd name="T97" fmla="*/ 37 h 284"/>
                    <a:gd name="T98" fmla="*/ 4 w 104"/>
                    <a:gd name="T99" fmla="*/ 21 h 284"/>
                    <a:gd name="T100" fmla="*/ 8 w 104"/>
                    <a:gd name="T101" fmla="*/ 8 h 2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104" h="284">
                      <a:moveTo>
                        <a:pt x="12" y="0"/>
                      </a:moveTo>
                      <a:lnTo>
                        <a:pt x="16" y="0"/>
                      </a:lnTo>
                      <a:lnTo>
                        <a:pt x="16" y="4"/>
                      </a:lnTo>
                      <a:lnTo>
                        <a:pt x="20" y="4"/>
                      </a:lnTo>
                      <a:lnTo>
                        <a:pt x="20" y="8"/>
                      </a:lnTo>
                      <a:lnTo>
                        <a:pt x="20" y="13"/>
                      </a:lnTo>
                      <a:lnTo>
                        <a:pt x="20" y="17"/>
                      </a:lnTo>
                      <a:lnTo>
                        <a:pt x="20" y="21"/>
                      </a:lnTo>
                      <a:lnTo>
                        <a:pt x="20" y="25"/>
                      </a:lnTo>
                      <a:lnTo>
                        <a:pt x="20" y="29"/>
                      </a:lnTo>
                      <a:lnTo>
                        <a:pt x="23" y="29"/>
                      </a:lnTo>
                      <a:lnTo>
                        <a:pt x="23" y="33"/>
                      </a:lnTo>
                      <a:lnTo>
                        <a:pt x="23" y="37"/>
                      </a:lnTo>
                      <a:lnTo>
                        <a:pt x="27" y="37"/>
                      </a:lnTo>
                      <a:lnTo>
                        <a:pt x="27" y="41"/>
                      </a:lnTo>
                      <a:lnTo>
                        <a:pt x="31" y="41"/>
                      </a:lnTo>
                      <a:lnTo>
                        <a:pt x="35" y="41"/>
                      </a:lnTo>
                      <a:lnTo>
                        <a:pt x="35" y="45"/>
                      </a:lnTo>
                      <a:lnTo>
                        <a:pt x="35" y="49"/>
                      </a:lnTo>
                      <a:lnTo>
                        <a:pt x="39" y="49"/>
                      </a:lnTo>
                      <a:lnTo>
                        <a:pt x="35" y="53"/>
                      </a:lnTo>
                      <a:lnTo>
                        <a:pt x="39" y="53"/>
                      </a:lnTo>
                      <a:lnTo>
                        <a:pt x="39" y="57"/>
                      </a:lnTo>
                      <a:lnTo>
                        <a:pt x="35" y="57"/>
                      </a:lnTo>
                      <a:lnTo>
                        <a:pt x="39" y="57"/>
                      </a:lnTo>
                      <a:lnTo>
                        <a:pt x="39" y="61"/>
                      </a:lnTo>
                      <a:lnTo>
                        <a:pt x="43" y="57"/>
                      </a:lnTo>
                      <a:lnTo>
                        <a:pt x="46" y="57"/>
                      </a:lnTo>
                      <a:lnTo>
                        <a:pt x="50" y="61"/>
                      </a:lnTo>
                      <a:lnTo>
                        <a:pt x="50" y="65"/>
                      </a:lnTo>
                      <a:lnTo>
                        <a:pt x="54" y="65"/>
                      </a:lnTo>
                      <a:lnTo>
                        <a:pt x="54" y="69"/>
                      </a:lnTo>
                      <a:lnTo>
                        <a:pt x="58" y="69"/>
                      </a:lnTo>
                      <a:lnTo>
                        <a:pt x="58" y="73"/>
                      </a:lnTo>
                      <a:lnTo>
                        <a:pt x="62" y="77"/>
                      </a:lnTo>
                      <a:lnTo>
                        <a:pt x="62" y="81"/>
                      </a:lnTo>
                      <a:lnTo>
                        <a:pt x="62" y="85"/>
                      </a:lnTo>
                      <a:lnTo>
                        <a:pt x="62" y="89"/>
                      </a:lnTo>
                      <a:lnTo>
                        <a:pt x="66" y="89"/>
                      </a:lnTo>
                      <a:lnTo>
                        <a:pt x="66" y="93"/>
                      </a:lnTo>
                      <a:lnTo>
                        <a:pt x="69" y="93"/>
                      </a:lnTo>
                      <a:lnTo>
                        <a:pt x="69" y="98"/>
                      </a:lnTo>
                      <a:lnTo>
                        <a:pt x="69" y="102"/>
                      </a:lnTo>
                      <a:lnTo>
                        <a:pt x="69" y="106"/>
                      </a:lnTo>
                      <a:lnTo>
                        <a:pt x="73" y="106"/>
                      </a:lnTo>
                      <a:lnTo>
                        <a:pt x="73" y="110"/>
                      </a:lnTo>
                      <a:lnTo>
                        <a:pt x="77" y="110"/>
                      </a:lnTo>
                      <a:lnTo>
                        <a:pt x="77" y="114"/>
                      </a:lnTo>
                      <a:lnTo>
                        <a:pt x="81" y="114"/>
                      </a:lnTo>
                      <a:lnTo>
                        <a:pt x="81" y="118"/>
                      </a:lnTo>
                      <a:lnTo>
                        <a:pt x="85" y="118"/>
                      </a:lnTo>
                      <a:lnTo>
                        <a:pt x="85" y="122"/>
                      </a:lnTo>
                      <a:lnTo>
                        <a:pt x="89" y="126"/>
                      </a:lnTo>
                      <a:lnTo>
                        <a:pt x="89" y="130"/>
                      </a:lnTo>
                      <a:lnTo>
                        <a:pt x="92" y="130"/>
                      </a:lnTo>
                      <a:lnTo>
                        <a:pt x="92" y="134"/>
                      </a:lnTo>
                      <a:lnTo>
                        <a:pt x="96" y="138"/>
                      </a:lnTo>
                      <a:lnTo>
                        <a:pt x="96" y="142"/>
                      </a:lnTo>
                      <a:lnTo>
                        <a:pt x="96" y="146"/>
                      </a:lnTo>
                      <a:lnTo>
                        <a:pt x="100" y="146"/>
                      </a:lnTo>
                      <a:lnTo>
                        <a:pt x="100" y="150"/>
                      </a:lnTo>
                      <a:lnTo>
                        <a:pt x="100" y="154"/>
                      </a:lnTo>
                      <a:lnTo>
                        <a:pt x="104" y="154"/>
                      </a:lnTo>
                      <a:lnTo>
                        <a:pt x="104" y="158"/>
                      </a:lnTo>
                      <a:lnTo>
                        <a:pt x="104" y="162"/>
                      </a:lnTo>
                      <a:lnTo>
                        <a:pt x="100" y="166"/>
                      </a:lnTo>
                      <a:lnTo>
                        <a:pt x="100" y="170"/>
                      </a:lnTo>
                      <a:lnTo>
                        <a:pt x="96" y="170"/>
                      </a:lnTo>
                      <a:lnTo>
                        <a:pt x="96" y="174"/>
                      </a:lnTo>
                      <a:lnTo>
                        <a:pt x="92" y="174"/>
                      </a:lnTo>
                      <a:lnTo>
                        <a:pt x="92" y="178"/>
                      </a:lnTo>
                      <a:lnTo>
                        <a:pt x="92" y="183"/>
                      </a:lnTo>
                      <a:lnTo>
                        <a:pt x="89" y="183"/>
                      </a:lnTo>
                      <a:lnTo>
                        <a:pt x="89" y="187"/>
                      </a:lnTo>
                      <a:lnTo>
                        <a:pt x="85" y="187"/>
                      </a:lnTo>
                      <a:lnTo>
                        <a:pt x="85" y="191"/>
                      </a:lnTo>
                      <a:lnTo>
                        <a:pt x="85" y="195"/>
                      </a:lnTo>
                      <a:lnTo>
                        <a:pt x="81" y="195"/>
                      </a:lnTo>
                      <a:lnTo>
                        <a:pt x="81" y="199"/>
                      </a:lnTo>
                      <a:lnTo>
                        <a:pt x="77" y="199"/>
                      </a:lnTo>
                      <a:lnTo>
                        <a:pt x="77" y="195"/>
                      </a:lnTo>
                      <a:lnTo>
                        <a:pt x="73" y="195"/>
                      </a:lnTo>
                      <a:lnTo>
                        <a:pt x="69" y="195"/>
                      </a:lnTo>
                      <a:lnTo>
                        <a:pt x="66" y="195"/>
                      </a:lnTo>
                      <a:lnTo>
                        <a:pt x="66" y="199"/>
                      </a:lnTo>
                      <a:lnTo>
                        <a:pt x="66" y="203"/>
                      </a:lnTo>
                      <a:lnTo>
                        <a:pt x="66" y="207"/>
                      </a:lnTo>
                      <a:lnTo>
                        <a:pt x="69" y="207"/>
                      </a:lnTo>
                      <a:lnTo>
                        <a:pt x="69" y="211"/>
                      </a:lnTo>
                      <a:lnTo>
                        <a:pt x="69" y="215"/>
                      </a:lnTo>
                      <a:lnTo>
                        <a:pt x="69" y="219"/>
                      </a:lnTo>
                      <a:lnTo>
                        <a:pt x="66" y="223"/>
                      </a:lnTo>
                      <a:lnTo>
                        <a:pt x="62" y="227"/>
                      </a:lnTo>
                      <a:lnTo>
                        <a:pt x="58" y="231"/>
                      </a:lnTo>
                      <a:lnTo>
                        <a:pt x="58" y="235"/>
                      </a:lnTo>
                      <a:lnTo>
                        <a:pt x="54" y="235"/>
                      </a:lnTo>
                      <a:lnTo>
                        <a:pt x="54" y="239"/>
                      </a:lnTo>
                      <a:lnTo>
                        <a:pt x="54" y="243"/>
                      </a:lnTo>
                      <a:lnTo>
                        <a:pt x="54" y="247"/>
                      </a:lnTo>
                      <a:lnTo>
                        <a:pt x="50" y="251"/>
                      </a:lnTo>
                      <a:lnTo>
                        <a:pt x="50" y="255"/>
                      </a:lnTo>
                      <a:lnTo>
                        <a:pt x="50" y="259"/>
                      </a:lnTo>
                      <a:lnTo>
                        <a:pt x="46" y="259"/>
                      </a:lnTo>
                      <a:lnTo>
                        <a:pt x="46" y="263"/>
                      </a:lnTo>
                      <a:lnTo>
                        <a:pt x="43" y="263"/>
                      </a:lnTo>
                      <a:lnTo>
                        <a:pt x="43" y="268"/>
                      </a:lnTo>
                      <a:lnTo>
                        <a:pt x="39" y="268"/>
                      </a:lnTo>
                      <a:lnTo>
                        <a:pt x="39" y="272"/>
                      </a:lnTo>
                      <a:lnTo>
                        <a:pt x="35" y="272"/>
                      </a:lnTo>
                      <a:lnTo>
                        <a:pt x="35" y="276"/>
                      </a:lnTo>
                      <a:lnTo>
                        <a:pt x="31" y="280"/>
                      </a:lnTo>
                      <a:lnTo>
                        <a:pt x="27" y="284"/>
                      </a:lnTo>
                      <a:lnTo>
                        <a:pt x="23" y="284"/>
                      </a:lnTo>
                      <a:lnTo>
                        <a:pt x="23" y="280"/>
                      </a:lnTo>
                      <a:lnTo>
                        <a:pt x="20" y="280"/>
                      </a:lnTo>
                      <a:lnTo>
                        <a:pt x="20" y="276"/>
                      </a:lnTo>
                      <a:lnTo>
                        <a:pt x="16" y="276"/>
                      </a:lnTo>
                      <a:lnTo>
                        <a:pt x="16" y="272"/>
                      </a:lnTo>
                      <a:lnTo>
                        <a:pt x="16" y="268"/>
                      </a:lnTo>
                      <a:lnTo>
                        <a:pt x="12" y="268"/>
                      </a:lnTo>
                      <a:lnTo>
                        <a:pt x="12" y="263"/>
                      </a:lnTo>
                      <a:lnTo>
                        <a:pt x="8" y="263"/>
                      </a:lnTo>
                      <a:lnTo>
                        <a:pt x="8" y="259"/>
                      </a:lnTo>
                      <a:lnTo>
                        <a:pt x="8" y="255"/>
                      </a:lnTo>
                      <a:lnTo>
                        <a:pt x="4" y="255"/>
                      </a:lnTo>
                      <a:lnTo>
                        <a:pt x="4" y="251"/>
                      </a:lnTo>
                      <a:lnTo>
                        <a:pt x="4" y="247"/>
                      </a:lnTo>
                      <a:lnTo>
                        <a:pt x="0" y="247"/>
                      </a:lnTo>
                      <a:lnTo>
                        <a:pt x="0" y="243"/>
                      </a:lnTo>
                      <a:lnTo>
                        <a:pt x="0" y="239"/>
                      </a:lnTo>
                      <a:lnTo>
                        <a:pt x="0" y="235"/>
                      </a:lnTo>
                      <a:lnTo>
                        <a:pt x="4" y="235"/>
                      </a:lnTo>
                      <a:lnTo>
                        <a:pt x="4" y="231"/>
                      </a:lnTo>
                      <a:lnTo>
                        <a:pt x="0" y="231"/>
                      </a:lnTo>
                      <a:lnTo>
                        <a:pt x="4" y="227"/>
                      </a:lnTo>
                      <a:lnTo>
                        <a:pt x="4" y="223"/>
                      </a:lnTo>
                      <a:lnTo>
                        <a:pt x="4" y="219"/>
                      </a:lnTo>
                      <a:lnTo>
                        <a:pt x="4" y="215"/>
                      </a:lnTo>
                      <a:lnTo>
                        <a:pt x="0" y="215"/>
                      </a:lnTo>
                      <a:lnTo>
                        <a:pt x="0" y="211"/>
                      </a:lnTo>
                      <a:lnTo>
                        <a:pt x="0" y="207"/>
                      </a:lnTo>
                      <a:lnTo>
                        <a:pt x="0" y="203"/>
                      </a:lnTo>
                      <a:lnTo>
                        <a:pt x="4" y="203"/>
                      </a:lnTo>
                      <a:lnTo>
                        <a:pt x="4" y="199"/>
                      </a:lnTo>
                      <a:lnTo>
                        <a:pt x="4" y="195"/>
                      </a:lnTo>
                      <a:lnTo>
                        <a:pt x="4" y="191"/>
                      </a:lnTo>
                      <a:lnTo>
                        <a:pt x="4" y="187"/>
                      </a:lnTo>
                      <a:lnTo>
                        <a:pt x="4" y="183"/>
                      </a:lnTo>
                      <a:lnTo>
                        <a:pt x="8" y="183"/>
                      </a:lnTo>
                      <a:lnTo>
                        <a:pt x="8" y="178"/>
                      </a:lnTo>
                      <a:lnTo>
                        <a:pt x="8" y="174"/>
                      </a:lnTo>
                      <a:lnTo>
                        <a:pt x="12" y="174"/>
                      </a:lnTo>
                      <a:lnTo>
                        <a:pt x="12" y="170"/>
                      </a:lnTo>
                      <a:lnTo>
                        <a:pt x="16" y="170"/>
                      </a:lnTo>
                      <a:lnTo>
                        <a:pt x="20" y="166"/>
                      </a:lnTo>
                      <a:lnTo>
                        <a:pt x="23" y="166"/>
                      </a:lnTo>
                      <a:lnTo>
                        <a:pt x="23" y="162"/>
                      </a:lnTo>
                      <a:lnTo>
                        <a:pt x="27" y="162"/>
                      </a:lnTo>
                      <a:lnTo>
                        <a:pt x="31" y="158"/>
                      </a:lnTo>
                      <a:lnTo>
                        <a:pt x="31" y="154"/>
                      </a:lnTo>
                      <a:lnTo>
                        <a:pt x="35" y="154"/>
                      </a:lnTo>
                      <a:lnTo>
                        <a:pt x="35" y="150"/>
                      </a:lnTo>
                      <a:lnTo>
                        <a:pt x="35" y="146"/>
                      </a:lnTo>
                      <a:lnTo>
                        <a:pt x="35" y="142"/>
                      </a:lnTo>
                      <a:lnTo>
                        <a:pt x="35" y="138"/>
                      </a:lnTo>
                      <a:lnTo>
                        <a:pt x="31" y="138"/>
                      </a:lnTo>
                      <a:lnTo>
                        <a:pt x="31" y="134"/>
                      </a:lnTo>
                      <a:lnTo>
                        <a:pt x="31" y="130"/>
                      </a:lnTo>
                      <a:lnTo>
                        <a:pt x="27" y="126"/>
                      </a:lnTo>
                      <a:lnTo>
                        <a:pt x="27" y="122"/>
                      </a:lnTo>
                      <a:lnTo>
                        <a:pt x="23" y="122"/>
                      </a:lnTo>
                      <a:lnTo>
                        <a:pt x="23" y="118"/>
                      </a:lnTo>
                      <a:lnTo>
                        <a:pt x="23" y="114"/>
                      </a:lnTo>
                      <a:lnTo>
                        <a:pt x="23" y="110"/>
                      </a:lnTo>
                      <a:lnTo>
                        <a:pt x="20" y="106"/>
                      </a:lnTo>
                      <a:lnTo>
                        <a:pt x="20" y="102"/>
                      </a:lnTo>
                      <a:lnTo>
                        <a:pt x="20" y="98"/>
                      </a:lnTo>
                      <a:lnTo>
                        <a:pt x="16" y="98"/>
                      </a:lnTo>
                      <a:lnTo>
                        <a:pt x="16" y="93"/>
                      </a:lnTo>
                      <a:lnTo>
                        <a:pt x="16" y="89"/>
                      </a:lnTo>
                      <a:lnTo>
                        <a:pt x="12" y="89"/>
                      </a:lnTo>
                      <a:lnTo>
                        <a:pt x="12" y="85"/>
                      </a:lnTo>
                      <a:lnTo>
                        <a:pt x="8" y="81"/>
                      </a:lnTo>
                      <a:lnTo>
                        <a:pt x="8" y="77"/>
                      </a:lnTo>
                      <a:lnTo>
                        <a:pt x="8" y="73"/>
                      </a:lnTo>
                      <a:lnTo>
                        <a:pt x="4" y="73"/>
                      </a:lnTo>
                      <a:lnTo>
                        <a:pt x="4" y="69"/>
                      </a:lnTo>
                      <a:lnTo>
                        <a:pt x="0" y="69"/>
                      </a:lnTo>
                      <a:lnTo>
                        <a:pt x="0" y="65"/>
                      </a:lnTo>
                      <a:lnTo>
                        <a:pt x="0" y="61"/>
                      </a:lnTo>
                      <a:lnTo>
                        <a:pt x="0" y="57"/>
                      </a:lnTo>
                      <a:lnTo>
                        <a:pt x="0" y="53"/>
                      </a:lnTo>
                      <a:lnTo>
                        <a:pt x="0" y="49"/>
                      </a:lnTo>
                      <a:lnTo>
                        <a:pt x="0" y="45"/>
                      </a:lnTo>
                      <a:lnTo>
                        <a:pt x="0" y="41"/>
                      </a:lnTo>
                      <a:lnTo>
                        <a:pt x="0" y="37"/>
                      </a:lnTo>
                      <a:lnTo>
                        <a:pt x="4" y="33"/>
                      </a:lnTo>
                      <a:lnTo>
                        <a:pt x="4" y="29"/>
                      </a:lnTo>
                      <a:lnTo>
                        <a:pt x="4" y="25"/>
                      </a:lnTo>
                      <a:lnTo>
                        <a:pt x="4" y="21"/>
                      </a:lnTo>
                      <a:lnTo>
                        <a:pt x="4" y="17"/>
                      </a:lnTo>
                      <a:lnTo>
                        <a:pt x="8" y="17"/>
                      </a:lnTo>
                      <a:lnTo>
                        <a:pt x="8" y="13"/>
                      </a:lnTo>
                      <a:lnTo>
                        <a:pt x="8" y="8"/>
                      </a:lnTo>
                      <a:lnTo>
                        <a:pt x="12" y="4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noFill/>
                <a:ln w="3175">
                  <a:solidFill>
                    <a:sysClr val="window" lastClr="FFFFFF">
                      <a:lumMod val="65000"/>
                    </a:sysClr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s-PE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989" name="Freeform 180">
                  <a:extLst>
                    <a:ext uri="{FF2B5EF4-FFF2-40B4-BE49-F238E27FC236}">
                      <a16:creationId xmlns:a16="http://schemas.microsoft.com/office/drawing/2014/main" id="{71CDA10C-A206-082D-A5BA-6C14266F412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32" y="1408"/>
                  <a:ext cx="20" cy="20"/>
                </a:xfrm>
                <a:custGeom>
                  <a:avLst/>
                  <a:gdLst>
                    <a:gd name="T0" fmla="*/ 8 w 20"/>
                    <a:gd name="T1" fmla="*/ 0 h 21"/>
                    <a:gd name="T2" fmla="*/ 8 w 20"/>
                    <a:gd name="T3" fmla="*/ 4 h 21"/>
                    <a:gd name="T4" fmla="*/ 12 w 20"/>
                    <a:gd name="T5" fmla="*/ 4 h 21"/>
                    <a:gd name="T6" fmla="*/ 16 w 20"/>
                    <a:gd name="T7" fmla="*/ 4 h 21"/>
                    <a:gd name="T8" fmla="*/ 16 w 20"/>
                    <a:gd name="T9" fmla="*/ 9 h 21"/>
                    <a:gd name="T10" fmla="*/ 20 w 20"/>
                    <a:gd name="T11" fmla="*/ 9 h 21"/>
                    <a:gd name="T12" fmla="*/ 20 w 20"/>
                    <a:gd name="T13" fmla="*/ 13 h 21"/>
                    <a:gd name="T14" fmla="*/ 20 w 20"/>
                    <a:gd name="T15" fmla="*/ 17 h 21"/>
                    <a:gd name="T16" fmla="*/ 16 w 20"/>
                    <a:gd name="T17" fmla="*/ 17 h 21"/>
                    <a:gd name="T18" fmla="*/ 16 w 20"/>
                    <a:gd name="T19" fmla="*/ 21 h 21"/>
                    <a:gd name="T20" fmla="*/ 12 w 20"/>
                    <a:gd name="T21" fmla="*/ 21 h 21"/>
                    <a:gd name="T22" fmla="*/ 12 w 20"/>
                    <a:gd name="T23" fmla="*/ 17 h 21"/>
                    <a:gd name="T24" fmla="*/ 12 w 20"/>
                    <a:gd name="T25" fmla="*/ 21 h 21"/>
                    <a:gd name="T26" fmla="*/ 8 w 20"/>
                    <a:gd name="T27" fmla="*/ 21 h 21"/>
                    <a:gd name="T28" fmla="*/ 4 w 20"/>
                    <a:gd name="T29" fmla="*/ 21 h 21"/>
                    <a:gd name="T30" fmla="*/ 4 w 20"/>
                    <a:gd name="T31" fmla="*/ 17 h 21"/>
                    <a:gd name="T32" fmla="*/ 4 w 20"/>
                    <a:gd name="T33" fmla="*/ 13 h 21"/>
                    <a:gd name="T34" fmla="*/ 4 w 20"/>
                    <a:gd name="T35" fmla="*/ 9 h 21"/>
                    <a:gd name="T36" fmla="*/ 0 w 20"/>
                    <a:gd name="T37" fmla="*/ 4 h 21"/>
                    <a:gd name="T38" fmla="*/ 4 w 20"/>
                    <a:gd name="T39" fmla="*/ 4 h 21"/>
                    <a:gd name="T40" fmla="*/ 8 w 20"/>
                    <a:gd name="T41" fmla="*/ 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20" h="21">
                      <a:moveTo>
                        <a:pt x="8" y="0"/>
                      </a:moveTo>
                      <a:lnTo>
                        <a:pt x="8" y="4"/>
                      </a:lnTo>
                      <a:lnTo>
                        <a:pt x="12" y="4"/>
                      </a:lnTo>
                      <a:lnTo>
                        <a:pt x="16" y="4"/>
                      </a:lnTo>
                      <a:lnTo>
                        <a:pt x="16" y="9"/>
                      </a:lnTo>
                      <a:lnTo>
                        <a:pt x="20" y="9"/>
                      </a:lnTo>
                      <a:lnTo>
                        <a:pt x="20" y="13"/>
                      </a:lnTo>
                      <a:lnTo>
                        <a:pt x="20" y="17"/>
                      </a:lnTo>
                      <a:lnTo>
                        <a:pt x="16" y="17"/>
                      </a:lnTo>
                      <a:lnTo>
                        <a:pt x="16" y="21"/>
                      </a:lnTo>
                      <a:lnTo>
                        <a:pt x="12" y="21"/>
                      </a:lnTo>
                      <a:lnTo>
                        <a:pt x="12" y="17"/>
                      </a:lnTo>
                      <a:lnTo>
                        <a:pt x="12" y="21"/>
                      </a:lnTo>
                      <a:lnTo>
                        <a:pt x="8" y="21"/>
                      </a:lnTo>
                      <a:lnTo>
                        <a:pt x="4" y="21"/>
                      </a:lnTo>
                      <a:lnTo>
                        <a:pt x="4" y="17"/>
                      </a:lnTo>
                      <a:lnTo>
                        <a:pt x="4" y="13"/>
                      </a:lnTo>
                      <a:lnTo>
                        <a:pt x="4" y="9"/>
                      </a:lnTo>
                      <a:lnTo>
                        <a:pt x="0" y="4"/>
                      </a:lnTo>
                      <a:lnTo>
                        <a:pt x="4" y="4"/>
                      </a:lnTo>
                      <a:lnTo>
                        <a:pt x="8" y="0"/>
                      </a:lnTo>
                      <a:close/>
                    </a:path>
                  </a:pathLst>
                </a:custGeom>
                <a:noFill/>
                <a:ln w="3175">
                  <a:solidFill>
                    <a:sysClr val="window" lastClr="FFFFFF">
                      <a:lumMod val="65000"/>
                    </a:sysClr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s-PE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990" name="Freeform 181">
                  <a:extLst>
                    <a:ext uri="{FF2B5EF4-FFF2-40B4-BE49-F238E27FC236}">
                      <a16:creationId xmlns:a16="http://schemas.microsoft.com/office/drawing/2014/main" id="{93CF4F91-E4F1-6827-CEEB-F7C64D58EB3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18" y="1411"/>
                  <a:ext cx="6" cy="8"/>
                </a:xfrm>
                <a:custGeom>
                  <a:avLst/>
                  <a:gdLst>
                    <a:gd name="T0" fmla="*/ 0 w 7"/>
                    <a:gd name="T1" fmla="*/ 5 h 9"/>
                    <a:gd name="T2" fmla="*/ 0 w 7"/>
                    <a:gd name="T3" fmla="*/ 0 h 9"/>
                    <a:gd name="T4" fmla="*/ 4 w 7"/>
                    <a:gd name="T5" fmla="*/ 0 h 9"/>
                    <a:gd name="T6" fmla="*/ 7 w 7"/>
                    <a:gd name="T7" fmla="*/ 0 h 9"/>
                    <a:gd name="T8" fmla="*/ 7 w 7"/>
                    <a:gd name="T9" fmla="*/ 5 h 9"/>
                    <a:gd name="T10" fmla="*/ 7 w 7"/>
                    <a:gd name="T11" fmla="*/ 9 h 9"/>
                    <a:gd name="T12" fmla="*/ 4 w 7"/>
                    <a:gd name="T13" fmla="*/ 9 h 9"/>
                    <a:gd name="T14" fmla="*/ 0 w 7"/>
                    <a:gd name="T15" fmla="*/ 9 h 9"/>
                    <a:gd name="T16" fmla="*/ 0 w 7"/>
                    <a:gd name="T17" fmla="*/ 5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7" h="9">
                      <a:moveTo>
                        <a:pt x="0" y="5"/>
                      </a:moveTo>
                      <a:lnTo>
                        <a:pt x="0" y="0"/>
                      </a:lnTo>
                      <a:lnTo>
                        <a:pt x="4" y="0"/>
                      </a:lnTo>
                      <a:lnTo>
                        <a:pt x="7" y="0"/>
                      </a:lnTo>
                      <a:lnTo>
                        <a:pt x="7" y="5"/>
                      </a:lnTo>
                      <a:lnTo>
                        <a:pt x="7" y="9"/>
                      </a:lnTo>
                      <a:lnTo>
                        <a:pt x="4" y="9"/>
                      </a:lnTo>
                      <a:lnTo>
                        <a:pt x="0" y="9"/>
                      </a:lnTo>
                      <a:lnTo>
                        <a:pt x="0" y="5"/>
                      </a:lnTo>
                      <a:close/>
                    </a:path>
                  </a:pathLst>
                </a:custGeom>
                <a:noFill/>
                <a:ln w="3175">
                  <a:solidFill>
                    <a:sysClr val="window" lastClr="FFFFFF">
                      <a:lumMod val="65000"/>
                    </a:sysClr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s-PE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991" name="Freeform 182">
                  <a:extLst>
                    <a:ext uri="{FF2B5EF4-FFF2-40B4-BE49-F238E27FC236}">
                      <a16:creationId xmlns:a16="http://schemas.microsoft.com/office/drawing/2014/main" id="{0995614D-F026-D5C6-9176-BD117271C13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17" y="1411"/>
                  <a:ext cx="53" cy="72"/>
                </a:xfrm>
                <a:custGeom>
                  <a:avLst/>
                  <a:gdLst>
                    <a:gd name="T0" fmla="*/ 4 w 54"/>
                    <a:gd name="T1" fmla="*/ 13 h 73"/>
                    <a:gd name="T2" fmla="*/ 8 w 54"/>
                    <a:gd name="T3" fmla="*/ 17 h 73"/>
                    <a:gd name="T4" fmla="*/ 12 w 54"/>
                    <a:gd name="T5" fmla="*/ 13 h 73"/>
                    <a:gd name="T6" fmla="*/ 19 w 54"/>
                    <a:gd name="T7" fmla="*/ 13 h 73"/>
                    <a:gd name="T8" fmla="*/ 23 w 54"/>
                    <a:gd name="T9" fmla="*/ 17 h 73"/>
                    <a:gd name="T10" fmla="*/ 27 w 54"/>
                    <a:gd name="T11" fmla="*/ 13 h 73"/>
                    <a:gd name="T12" fmla="*/ 31 w 54"/>
                    <a:gd name="T13" fmla="*/ 17 h 73"/>
                    <a:gd name="T14" fmla="*/ 35 w 54"/>
                    <a:gd name="T15" fmla="*/ 13 h 73"/>
                    <a:gd name="T16" fmla="*/ 35 w 54"/>
                    <a:gd name="T17" fmla="*/ 5 h 73"/>
                    <a:gd name="T18" fmla="*/ 38 w 54"/>
                    <a:gd name="T19" fmla="*/ 0 h 73"/>
                    <a:gd name="T20" fmla="*/ 42 w 54"/>
                    <a:gd name="T21" fmla="*/ 5 h 73"/>
                    <a:gd name="T22" fmla="*/ 38 w 54"/>
                    <a:gd name="T23" fmla="*/ 9 h 73"/>
                    <a:gd name="T24" fmla="*/ 46 w 54"/>
                    <a:gd name="T25" fmla="*/ 9 h 73"/>
                    <a:gd name="T26" fmla="*/ 42 w 54"/>
                    <a:gd name="T27" fmla="*/ 13 h 73"/>
                    <a:gd name="T28" fmla="*/ 42 w 54"/>
                    <a:gd name="T29" fmla="*/ 21 h 73"/>
                    <a:gd name="T30" fmla="*/ 42 w 54"/>
                    <a:gd name="T31" fmla="*/ 29 h 73"/>
                    <a:gd name="T32" fmla="*/ 38 w 54"/>
                    <a:gd name="T33" fmla="*/ 33 h 73"/>
                    <a:gd name="T34" fmla="*/ 46 w 54"/>
                    <a:gd name="T35" fmla="*/ 37 h 73"/>
                    <a:gd name="T36" fmla="*/ 50 w 54"/>
                    <a:gd name="T37" fmla="*/ 41 h 73"/>
                    <a:gd name="T38" fmla="*/ 54 w 54"/>
                    <a:gd name="T39" fmla="*/ 45 h 73"/>
                    <a:gd name="T40" fmla="*/ 50 w 54"/>
                    <a:gd name="T41" fmla="*/ 49 h 73"/>
                    <a:gd name="T42" fmla="*/ 46 w 54"/>
                    <a:gd name="T43" fmla="*/ 53 h 73"/>
                    <a:gd name="T44" fmla="*/ 42 w 54"/>
                    <a:gd name="T45" fmla="*/ 57 h 73"/>
                    <a:gd name="T46" fmla="*/ 38 w 54"/>
                    <a:gd name="T47" fmla="*/ 61 h 73"/>
                    <a:gd name="T48" fmla="*/ 31 w 54"/>
                    <a:gd name="T49" fmla="*/ 61 h 73"/>
                    <a:gd name="T50" fmla="*/ 31 w 54"/>
                    <a:gd name="T51" fmla="*/ 61 h 73"/>
                    <a:gd name="T52" fmla="*/ 27 w 54"/>
                    <a:gd name="T53" fmla="*/ 65 h 73"/>
                    <a:gd name="T54" fmla="*/ 31 w 54"/>
                    <a:gd name="T55" fmla="*/ 69 h 73"/>
                    <a:gd name="T56" fmla="*/ 27 w 54"/>
                    <a:gd name="T57" fmla="*/ 73 h 73"/>
                    <a:gd name="T58" fmla="*/ 19 w 54"/>
                    <a:gd name="T59" fmla="*/ 73 h 73"/>
                    <a:gd name="T60" fmla="*/ 19 w 54"/>
                    <a:gd name="T61" fmla="*/ 65 h 73"/>
                    <a:gd name="T62" fmla="*/ 15 w 54"/>
                    <a:gd name="T63" fmla="*/ 61 h 73"/>
                    <a:gd name="T64" fmla="*/ 15 w 54"/>
                    <a:gd name="T65" fmla="*/ 61 h 73"/>
                    <a:gd name="T66" fmla="*/ 12 w 54"/>
                    <a:gd name="T67" fmla="*/ 57 h 73"/>
                    <a:gd name="T68" fmla="*/ 12 w 54"/>
                    <a:gd name="T69" fmla="*/ 49 h 73"/>
                    <a:gd name="T70" fmla="*/ 8 w 54"/>
                    <a:gd name="T71" fmla="*/ 45 h 73"/>
                    <a:gd name="T72" fmla="*/ 4 w 54"/>
                    <a:gd name="T73" fmla="*/ 41 h 73"/>
                    <a:gd name="T74" fmla="*/ 4 w 54"/>
                    <a:gd name="T75" fmla="*/ 33 h 73"/>
                    <a:gd name="T76" fmla="*/ 4 w 54"/>
                    <a:gd name="T77" fmla="*/ 25 h 73"/>
                    <a:gd name="T78" fmla="*/ 0 w 54"/>
                    <a:gd name="T79" fmla="*/ 21 h 73"/>
                    <a:gd name="T80" fmla="*/ 0 w 54"/>
                    <a:gd name="T81" fmla="*/ 13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54" h="73">
                      <a:moveTo>
                        <a:pt x="0" y="13"/>
                      </a:moveTo>
                      <a:lnTo>
                        <a:pt x="4" y="13"/>
                      </a:lnTo>
                      <a:lnTo>
                        <a:pt x="8" y="13"/>
                      </a:lnTo>
                      <a:lnTo>
                        <a:pt x="8" y="17"/>
                      </a:lnTo>
                      <a:lnTo>
                        <a:pt x="12" y="17"/>
                      </a:lnTo>
                      <a:lnTo>
                        <a:pt x="12" y="13"/>
                      </a:lnTo>
                      <a:lnTo>
                        <a:pt x="15" y="13"/>
                      </a:lnTo>
                      <a:lnTo>
                        <a:pt x="19" y="13"/>
                      </a:lnTo>
                      <a:lnTo>
                        <a:pt x="19" y="17"/>
                      </a:lnTo>
                      <a:lnTo>
                        <a:pt x="23" y="17"/>
                      </a:lnTo>
                      <a:lnTo>
                        <a:pt x="27" y="17"/>
                      </a:lnTo>
                      <a:lnTo>
                        <a:pt x="27" y="13"/>
                      </a:lnTo>
                      <a:lnTo>
                        <a:pt x="27" y="17"/>
                      </a:lnTo>
                      <a:lnTo>
                        <a:pt x="31" y="17"/>
                      </a:lnTo>
                      <a:lnTo>
                        <a:pt x="31" y="13"/>
                      </a:lnTo>
                      <a:lnTo>
                        <a:pt x="35" y="13"/>
                      </a:lnTo>
                      <a:lnTo>
                        <a:pt x="35" y="9"/>
                      </a:lnTo>
                      <a:lnTo>
                        <a:pt x="35" y="5"/>
                      </a:lnTo>
                      <a:lnTo>
                        <a:pt x="38" y="5"/>
                      </a:lnTo>
                      <a:lnTo>
                        <a:pt x="38" y="0"/>
                      </a:lnTo>
                      <a:lnTo>
                        <a:pt x="38" y="5"/>
                      </a:lnTo>
                      <a:lnTo>
                        <a:pt x="42" y="5"/>
                      </a:lnTo>
                      <a:lnTo>
                        <a:pt x="38" y="5"/>
                      </a:lnTo>
                      <a:lnTo>
                        <a:pt x="38" y="9"/>
                      </a:lnTo>
                      <a:lnTo>
                        <a:pt x="42" y="9"/>
                      </a:lnTo>
                      <a:lnTo>
                        <a:pt x="46" y="9"/>
                      </a:lnTo>
                      <a:lnTo>
                        <a:pt x="46" y="13"/>
                      </a:lnTo>
                      <a:lnTo>
                        <a:pt x="42" y="13"/>
                      </a:lnTo>
                      <a:lnTo>
                        <a:pt x="42" y="17"/>
                      </a:lnTo>
                      <a:lnTo>
                        <a:pt x="42" y="21"/>
                      </a:lnTo>
                      <a:lnTo>
                        <a:pt x="42" y="25"/>
                      </a:lnTo>
                      <a:lnTo>
                        <a:pt x="42" y="29"/>
                      </a:lnTo>
                      <a:lnTo>
                        <a:pt x="42" y="33"/>
                      </a:lnTo>
                      <a:lnTo>
                        <a:pt x="38" y="33"/>
                      </a:lnTo>
                      <a:lnTo>
                        <a:pt x="42" y="37"/>
                      </a:lnTo>
                      <a:lnTo>
                        <a:pt x="46" y="37"/>
                      </a:lnTo>
                      <a:lnTo>
                        <a:pt x="46" y="41"/>
                      </a:lnTo>
                      <a:lnTo>
                        <a:pt x="50" y="41"/>
                      </a:lnTo>
                      <a:lnTo>
                        <a:pt x="54" y="41"/>
                      </a:lnTo>
                      <a:lnTo>
                        <a:pt x="54" y="45"/>
                      </a:lnTo>
                      <a:lnTo>
                        <a:pt x="50" y="45"/>
                      </a:lnTo>
                      <a:lnTo>
                        <a:pt x="50" y="49"/>
                      </a:lnTo>
                      <a:lnTo>
                        <a:pt x="50" y="53"/>
                      </a:lnTo>
                      <a:lnTo>
                        <a:pt x="46" y="53"/>
                      </a:lnTo>
                      <a:lnTo>
                        <a:pt x="42" y="53"/>
                      </a:lnTo>
                      <a:lnTo>
                        <a:pt x="42" y="57"/>
                      </a:lnTo>
                      <a:lnTo>
                        <a:pt x="38" y="57"/>
                      </a:lnTo>
                      <a:lnTo>
                        <a:pt x="38" y="61"/>
                      </a:lnTo>
                      <a:lnTo>
                        <a:pt x="35" y="61"/>
                      </a:lnTo>
                      <a:lnTo>
                        <a:pt x="31" y="61"/>
                      </a:lnTo>
                      <a:lnTo>
                        <a:pt x="31" y="65"/>
                      </a:lnTo>
                      <a:lnTo>
                        <a:pt x="31" y="61"/>
                      </a:lnTo>
                      <a:lnTo>
                        <a:pt x="31" y="65"/>
                      </a:lnTo>
                      <a:lnTo>
                        <a:pt x="27" y="65"/>
                      </a:lnTo>
                      <a:lnTo>
                        <a:pt x="27" y="69"/>
                      </a:lnTo>
                      <a:lnTo>
                        <a:pt x="31" y="69"/>
                      </a:lnTo>
                      <a:lnTo>
                        <a:pt x="27" y="69"/>
                      </a:lnTo>
                      <a:lnTo>
                        <a:pt x="27" y="73"/>
                      </a:lnTo>
                      <a:lnTo>
                        <a:pt x="23" y="73"/>
                      </a:lnTo>
                      <a:lnTo>
                        <a:pt x="19" y="73"/>
                      </a:lnTo>
                      <a:lnTo>
                        <a:pt x="19" y="69"/>
                      </a:lnTo>
                      <a:lnTo>
                        <a:pt x="19" y="65"/>
                      </a:lnTo>
                      <a:lnTo>
                        <a:pt x="19" y="61"/>
                      </a:lnTo>
                      <a:lnTo>
                        <a:pt x="15" y="61"/>
                      </a:lnTo>
                      <a:lnTo>
                        <a:pt x="15" y="57"/>
                      </a:lnTo>
                      <a:lnTo>
                        <a:pt x="15" y="61"/>
                      </a:lnTo>
                      <a:lnTo>
                        <a:pt x="15" y="57"/>
                      </a:lnTo>
                      <a:lnTo>
                        <a:pt x="12" y="57"/>
                      </a:lnTo>
                      <a:lnTo>
                        <a:pt x="12" y="53"/>
                      </a:lnTo>
                      <a:lnTo>
                        <a:pt x="12" y="49"/>
                      </a:lnTo>
                      <a:lnTo>
                        <a:pt x="8" y="49"/>
                      </a:lnTo>
                      <a:lnTo>
                        <a:pt x="8" y="45"/>
                      </a:lnTo>
                      <a:lnTo>
                        <a:pt x="4" y="45"/>
                      </a:lnTo>
                      <a:lnTo>
                        <a:pt x="4" y="41"/>
                      </a:lnTo>
                      <a:lnTo>
                        <a:pt x="4" y="37"/>
                      </a:lnTo>
                      <a:lnTo>
                        <a:pt x="4" y="33"/>
                      </a:lnTo>
                      <a:lnTo>
                        <a:pt x="4" y="29"/>
                      </a:lnTo>
                      <a:lnTo>
                        <a:pt x="4" y="25"/>
                      </a:lnTo>
                      <a:lnTo>
                        <a:pt x="0" y="25"/>
                      </a:lnTo>
                      <a:lnTo>
                        <a:pt x="0" y="21"/>
                      </a:lnTo>
                      <a:lnTo>
                        <a:pt x="0" y="17"/>
                      </a:lnTo>
                      <a:lnTo>
                        <a:pt x="0" y="13"/>
                      </a:lnTo>
                      <a:close/>
                    </a:path>
                  </a:pathLst>
                </a:custGeom>
                <a:noFill/>
                <a:ln w="3175">
                  <a:solidFill>
                    <a:sysClr val="window" lastClr="FFFFFF">
                      <a:lumMod val="65000"/>
                    </a:sysClr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s-PE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992" name="Freeform 183">
                  <a:extLst>
                    <a:ext uri="{FF2B5EF4-FFF2-40B4-BE49-F238E27FC236}">
                      <a16:creationId xmlns:a16="http://schemas.microsoft.com/office/drawing/2014/main" id="{B4DD6A4B-347A-B9C7-AD51-3A7979F10E0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95" y="1419"/>
                  <a:ext cx="69" cy="73"/>
                </a:xfrm>
                <a:custGeom>
                  <a:avLst/>
                  <a:gdLst>
                    <a:gd name="T0" fmla="*/ 15 w 69"/>
                    <a:gd name="T1" fmla="*/ 4 h 72"/>
                    <a:gd name="T2" fmla="*/ 19 w 69"/>
                    <a:gd name="T3" fmla="*/ 8 h 72"/>
                    <a:gd name="T4" fmla="*/ 19 w 69"/>
                    <a:gd name="T5" fmla="*/ 8 h 72"/>
                    <a:gd name="T6" fmla="*/ 23 w 69"/>
                    <a:gd name="T7" fmla="*/ 12 h 72"/>
                    <a:gd name="T8" fmla="*/ 27 w 69"/>
                    <a:gd name="T9" fmla="*/ 16 h 72"/>
                    <a:gd name="T10" fmla="*/ 30 w 69"/>
                    <a:gd name="T11" fmla="*/ 20 h 72"/>
                    <a:gd name="T12" fmla="*/ 30 w 69"/>
                    <a:gd name="T13" fmla="*/ 20 h 72"/>
                    <a:gd name="T14" fmla="*/ 34 w 69"/>
                    <a:gd name="T15" fmla="*/ 24 h 72"/>
                    <a:gd name="T16" fmla="*/ 38 w 69"/>
                    <a:gd name="T17" fmla="*/ 28 h 72"/>
                    <a:gd name="T18" fmla="*/ 46 w 69"/>
                    <a:gd name="T19" fmla="*/ 28 h 72"/>
                    <a:gd name="T20" fmla="*/ 53 w 69"/>
                    <a:gd name="T21" fmla="*/ 28 h 72"/>
                    <a:gd name="T22" fmla="*/ 57 w 69"/>
                    <a:gd name="T23" fmla="*/ 32 h 72"/>
                    <a:gd name="T24" fmla="*/ 65 w 69"/>
                    <a:gd name="T25" fmla="*/ 32 h 72"/>
                    <a:gd name="T26" fmla="*/ 65 w 69"/>
                    <a:gd name="T27" fmla="*/ 40 h 72"/>
                    <a:gd name="T28" fmla="*/ 69 w 69"/>
                    <a:gd name="T29" fmla="*/ 44 h 72"/>
                    <a:gd name="T30" fmla="*/ 69 w 69"/>
                    <a:gd name="T31" fmla="*/ 52 h 72"/>
                    <a:gd name="T32" fmla="*/ 65 w 69"/>
                    <a:gd name="T33" fmla="*/ 56 h 72"/>
                    <a:gd name="T34" fmla="*/ 65 w 69"/>
                    <a:gd name="T35" fmla="*/ 64 h 72"/>
                    <a:gd name="T36" fmla="*/ 61 w 69"/>
                    <a:gd name="T37" fmla="*/ 68 h 72"/>
                    <a:gd name="T38" fmla="*/ 57 w 69"/>
                    <a:gd name="T39" fmla="*/ 72 h 72"/>
                    <a:gd name="T40" fmla="*/ 50 w 69"/>
                    <a:gd name="T41" fmla="*/ 72 h 72"/>
                    <a:gd name="T42" fmla="*/ 42 w 69"/>
                    <a:gd name="T43" fmla="*/ 68 h 72"/>
                    <a:gd name="T44" fmla="*/ 38 w 69"/>
                    <a:gd name="T45" fmla="*/ 64 h 72"/>
                    <a:gd name="T46" fmla="*/ 30 w 69"/>
                    <a:gd name="T47" fmla="*/ 64 h 72"/>
                    <a:gd name="T48" fmla="*/ 27 w 69"/>
                    <a:gd name="T49" fmla="*/ 60 h 72"/>
                    <a:gd name="T50" fmla="*/ 23 w 69"/>
                    <a:gd name="T51" fmla="*/ 56 h 72"/>
                    <a:gd name="T52" fmla="*/ 15 w 69"/>
                    <a:gd name="T53" fmla="*/ 56 h 72"/>
                    <a:gd name="T54" fmla="*/ 11 w 69"/>
                    <a:gd name="T55" fmla="*/ 52 h 72"/>
                    <a:gd name="T56" fmla="*/ 4 w 69"/>
                    <a:gd name="T57" fmla="*/ 52 h 72"/>
                    <a:gd name="T58" fmla="*/ 0 w 69"/>
                    <a:gd name="T59" fmla="*/ 48 h 72"/>
                    <a:gd name="T60" fmla="*/ 4 w 69"/>
                    <a:gd name="T61" fmla="*/ 44 h 72"/>
                    <a:gd name="T62" fmla="*/ 0 w 69"/>
                    <a:gd name="T63" fmla="*/ 40 h 72"/>
                    <a:gd name="T64" fmla="*/ 4 w 69"/>
                    <a:gd name="T65" fmla="*/ 36 h 72"/>
                    <a:gd name="T66" fmla="*/ 7 w 69"/>
                    <a:gd name="T67" fmla="*/ 32 h 72"/>
                    <a:gd name="T68" fmla="*/ 7 w 69"/>
                    <a:gd name="T69" fmla="*/ 24 h 72"/>
                    <a:gd name="T70" fmla="*/ 7 w 69"/>
                    <a:gd name="T71" fmla="*/ 16 h 72"/>
                    <a:gd name="T72" fmla="*/ 7 w 69"/>
                    <a:gd name="T73" fmla="*/ 8 h 72"/>
                    <a:gd name="T74" fmla="*/ 11 w 69"/>
                    <a:gd name="T75" fmla="*/ 4 h 72"/>
                    <a:gd name="T76" fmla="*/ 15 w 69"/>
                    <a:gd name="T77" fmla="*/ 0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</a:cxnLst>
                  <a:rect l="0" t="0" r="r" b="b"/>
                  <a:pathLst>
                    <a:path w="69" h="72">
                      <a:moveTo>
                        <a:pt x="15" y="0"/>
                      </a:moveTo>
                      <a:lnTo>
                        <a:pt x="15" y="4"/>
                      </a:lnTo>
                      <a:lnTo>
                        <a:pt x="19" y="4"/>
                      </a:lnTo>
                      <a:lnTo>
                        <a:pt x="19" y="8"/>
                      </a:lnTo>
                      <a:lnTo>
                        <a:pt x="23" y="8"/>
                      </a:lnTo>
                      <a:lnTo>
                        <a:pt x="19" y="8"/>
                      </a:lnTo>
                      <a:lnTo>
                        <a:pt x="19" y="12"/>
                      </a:lnTo>
                      <a:lnTo>
                        <a:pt x="23" y="12"/>
                      </a:lnTo>
                      <a:lnTo>
                        <a:pt x="27" y="12"/>
                      </a:lnTo>
                      <a:lnTo>
                        <a:pt x="27" y="16"/>
                      </a:lnTo>
                      <a:lnTo>
                        <a:pt x="30" y="16"/>
                      </a:lnTo>
                      <a:lnTo>
                        <a:pt x="30" y="20"/>
                      </a:lnTo>
                      <a:lnTo>
                        <a:pt x="30" y="16"/>
                      </a:lnTo>
                      <a:lnTo>
                        <a:pt x="30" y="20"/>
                      </a:lnTo>
                      <a:lnTo>
                        <a:pt x="34" y="20"/>
                      </a:lnTo>
                      <a:lnTo>
                        <a:pt x="34" y="24"/>
                      </a:lnTo>
                      <a:lnTo>
                        <a:pt x="38" y="24"/>
                      </a:lnTo>
                      <a:lnTo>
                        <a:pt x="38" y="28"/>
                      </a:lnTo>
                      <a:lnTo>
                        <a:pt x="42" y="28"/>
                      </a:lnTo>
                      <a:lnTo>
                        <a:pt x="46" y="28"/>
                      </a:lnTo>
                      <a:lnTo>
                        <a:pt x="50" y="28"/>
                      </a:lnTo>
                      <a:lnTo>
                        <a:pt x="53" y="28"/>
                      </a:lnTo>
                      <a:lnTo>
                        <a:pt x="53" y="32"/>
                      </a:lnTo>
                      <a:lnTo>
                        <a:pt x="57" y="32"/>
                      </a:lnTo>
                      <a:lnTo>
                        <a:pt x="61" y="32"/>
                      </a:lnTo>
                      <a:lnTo>
                        <a:pt x="65" y="32"/>
                      </a:lnTo>
                      <a:lnTo>
                        <a:pt x="65" y="36"/>
                      </a:lnTo>
                      <a:lnTo>
                        <a:pt x="65" y="40"/>
                      </a:lnTo>
                      <a:lnTo>
                        <a:pt x="65" y="44"/>
                      </a:lnTo>
                      <a:lnTo>
                        <a:pt x="69" y="44"/>
                      </a:lnTo>
                      <a:lnTo>
                        <a:pt x="69" y="48"/>
                      </a:lnTo>
                      <a:lnTo>
                        <a:pt x="69" y="52"/>
                      </a:lnTo>
                      <a:lnTo>
                        <a:pt x="69" y="56"/>
                      </a:lnTo>
                      <a:lnTo>
                        <a:pt x="65" y="56"/>
                      </a:lnTo>
                      <a:lnTo>
                        <a:pt x="65" y="60"/>
                      </a:lnTo>
                      <a:lnTo>
                        <a:pt x="65" y="64"/>
                      </a:lnTo>
                      <a:lnTo>
                        <a:pt x="61" y="64"/>
                      </a:lnTo>
                      <a:lnTo>
                        <a:pt x="61" y="68"/>
                      </a:lnTo>
                      <a:lnTo>
                        <a:pt x="57" y="68"/>
                      </a:lnTo>
                      <a:lnTo>
                        <a:pt x="57" y="72"/>
                      </a:lnTo>
                      <a:lnTo>
                        <a:pt x="53" y="72"/>
                      </a:lnTo>
                      <a:lnTo>
                        <a:pt x="50" y="72"/>
                      </a:lnTo>
                      <a:lnTo>
                        <a:pt x="46" y="68"/>
                      </a:lnTo>
                      <a:lnTo>
                        <a:pt x="42" y="68"/>
                      </a:lnTo>
                      <a:lnTo>
                        <a:pt x="38" y="68"/>
                      </a:lnTo>
                      <a:lnTo>
                        <a:pt x="38" y="64"/>
                      </a:lnTo>
                      <a:lnTo>
                        <a:pt x="34" y="64"/>
                      </a:lnTo>
                      <a:lnTo>
                        <a:pt x="30" y="64"/>
                      </a:lnTo>
                      <a:lnTo>
                        <a:pt x="30" y="60"/>
                      </a:lnTo>
                      <a:lnTo>
                        <a:pt x="27" y="60"/>
                      </a:lnTo>
                      <a:lnTo>
                        <a:pt x="23" y="60"/>
                      </a:lnTo>
                      <a:lnTo>
                        <a:pt x="23" y="56"/>
                      </a:lnTo>
                      <a:lnTo>
                        <a:pt x="19" y="56"/>
                      </a:lnTo>
                      <a:lnTo>
                        <a:pt x="15" y="56"/>
                      </a:lnTo>
                      <a:lnTo>
                        <a:pt x="15" y="52"/>
                      </a:lnTo>
                      <a:lnTo>
                        <a:pt x="11" y="52"/>
                      </a:lnTo>
                      <a:lnTo>
                        <a:pt x="7" y="52"/>
                      </a:lnTo>
                      <a:lnTo>
                        <a:pt x="4" y="52"/>
                      </a:lnTo>
                      <a:lnTo>
                        <a:pt x="4" y="48"/>
                      </a:lnTo>
                      <a:lnTo>
                        <a:pt x="0" y="48"/>
                      </a:lnTo>
                      <a:lnTo>
                        <a:pt x="0" y="44"/>
                      </a:lnTo>
                      <a:lnTo>
                        <a:pt x="4" y="44"/>
                      </a:lnTo>
                      <a:lnTo>
                        <a:pt x="4" y="40"/>
                      </a:lnTo>
                      <a:lnTo>
                        <a:pt x="0" y="40"/>
                      </a:lnTo>
                      <a:lnTo>
                        <a:pt x="4" y="40"/>
                      </a:lnTo>
                      <a:lnTo>
                        <a:pt x="4" y="36"/>
                      </a:lnTo>
                      <a:lnTo>
                        <a:pt x="4" y="32"/>
                      </a:lnTo>
                      <a:lnTo>
                        <a:pt x="7" y="32"/>
                      </a:lnTo>
                      <a:lnTo>
                        <a:pt x="7" y="28"/>
                      </a:lnTo>
                      <a:lnTo>
                        <a:pt x="7" y="24"/>
                      </a:lnTo>
                      <a:lnTo>
                        <a:pt x="7" y="20"/>
                      </a:lnTo>
                      <a:lnTo>
                        <a:pt x="7" y="16"/>
                      </a:lnTo>
                      <a:lnTo>
                        <a:pt x="7" y="12"/>
                      </a:lnTo>
                      <a:lnTo>
                        <a:pt x="7" y="8"/>
                      </a:lnTo>
                      <a:lnTo>
                        <a:pt x="11" y="8"/>
                      </a:lnTo>
                      <a:lnTo>
                        <a:pt x="11" y="4"/>
                      </a:lnTo>
                      <a:lnTo>
                        <a:pt x="15" y="4"/>
                      </a:lnTo>
                      <a:lnTo>
                        <a:pt x="15" y="0"/>
                      </a:lnTo>
                      <a:close/>
                    </a:path>
                  </a:pathLst>
                </a:custGeom>
                <a:noFill/>
                <a:ln w="3175">
                  <a:solidFill>
                    <a:sysClr val="window" lastClr="FFFFFF">
                      <a:lumMod val="65000"/>
                    </a:sysClr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s-PE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993" name="Freeform 184">
                  <a:extLst>
                    <a:ext uri="{FF2B5EF4-FFF2-40B4-BE49-F238E27FC236}">
                      <a16:creationId xmlns:a16="http://schemas.microsoft.com/office/drawing/2014/main" id="{03783B69-1E91-FEE3-8027-550CF8F522D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09" y="1425"/>
                  <a:ext cx="61" cy="84"/>
                </a:xfrm>
                <a:custGeom>
                  <a:avLst/>
                  <a:gdLst>
                    <a:gd name="T0" fmla="*/ 19 w 61"/>
                    <a:gd name="T1" fmla="*/ 4 h 85"/>
                    <a:gd name="T2" fmla="*/ 19 w 61"/>
                    <a:gd name="T3" fmla="*/ 4 h 85"/>
                    <a:gd name="T4" fmla="*/ 26 w 61"/>
                    <a:gd name="T5" fmla="*/ 4 h 85"/>
                    <a:gd name="T6" fmla="*/ 34 w 61"/>
                    <a:gd name="T7" fmla="*/ 4 h 85"/>
                    <a:gd name="T8" fmla="*/ 38 w 61"/>
                    <a:gd name="T9" fmla="*/ 8 h 85"/>
                    <a:gd name="T10" fmla="*/ 38 w 61"/>
                    <a:gd name="T11" fmla="*/ 8 h 85"/>
                    <a:gd name="T12" fmla="*/ 38 w 61"/>
                    <a:gd name="T13" fmla="*/ 12 h 85"/>
                    <a:gd name="T14" fmla="*/ 42 w 61"/>
                    <a:gd name="T15" fmla="*/ 16 h 85"/>
                    <a:gd name="T16" fmla="*/ 46 w 61"/>
                    <a:gd name="T17" fmla="*/ 16 h 85"/>
                    <a:gd name="T18" fmla="*/ 49 w 61"/>
                    <a:gd name="T19" fmla="*/ 20 h 85"/>
                    <a:gd name="T20" fmla="*/ 57 w 61"/>
                    <a:gd name="T21" fmla="*/ 20 h 85"/>
                    <a:gd name="T22" fmla="*/ 57 w 61"/>
                    <a:gd name="T23" fmla="*/ 20 h 85"/>
                    <a:gd name="T24" fmla="*/ 57 w 61"/>
                    <a:gd name="T25" fmla="*/ 20 h 85"/>
                    <a:gd name="T26" fmla="*/ 57 w 61"/>
                    <a:gd name="T27" fmla="*/ 28 h 85"/>
                    <a:gd name="T28" fmla="*/ 61 w 61"/>
                    <a:gd name="T29" fmla="*/ 40 h 85"/>
                    <a:gd name="T30" fmla="*/ 53 w 61"/>
                    <a:gd name="T31" fmla="*/ 40 h 85"/>
                    <a:gd name="T32" fmla="*/ 46 w 61"/>
                    <a:gd name="T33" fmla="*/ 40 h 85"/>
                    <a:gd name="T34" fmla="*/ 42 w 61"/>
                    <a:gd name="T35" fmla="*/ 36 h 85"/>
                    <a:gd name="T36" fmla="*/ 38 w 61"/>
                    <a:gd name="T37" fmla="*/ 32 h 85"/>
                    <a:gd name="T38" fmla="*/ 34 w 61"/>
                    <a:gd name="T39" fmla="*/ 28 h 85"/>
                    <a:gd name="T40" fmla="*/ 30 w 61"/>
                    <a:gd name="T41" fmla="*/ 32 h 85"/>
                    <a:gd name="T42" fmla="*/ 26 w 61"/>
                    <a:gd name="T43" fmla="*/ 36 h 85"/>
                    <a:gd name="T44" fmla="*/ 30 w 61"/>
                    <a:gd name="T45" fmla="*/ 40 h 85"/>
                    <a:gd name="T46" fmla="*/ 34 w 61"/>
                    <a:gd name="T47" fmla="*/ 44 h 85"/>
                    <a:gd name="T48" fmla="*/ 30 w 61"/>
                    <a:gd name="T49" fmla="*/ 48 h 85"/>
                    <a:gd name="T50" fmla="*/ 34 w 61"/>
                    <a:gd name="T51" fmla="*/ 52 h 85"/>
                    <a:gd name="T52" fmla="*/ 34 w 61"/>
                    <a:gd name="T53" fmla="*/ 60 h 85"/>
                    <a:gd name="T54" fmla="*/ 30 w 61"/>
                    <a:gd name="T55" fmla="*/ 60 h 85"/>
                    <a:gd name="T56" fmla="*/ 26 w 61"/>
                    <a:gd name="T57" fmla="*/ 68 h 85"/>
                    <a:gd name="T58" fmla="*/ 23 w 61"/>
                    <a:gd name="T59" fmla="*/ 72 h 85"/>
                    <a:gd name="T60" fmla="*/ 19 w 61"/>
                    <a:gd name="T61" fmla="*/ 77 h 85"/>
                    <a:gd name="T62" fmla="*/ 15 w 61"/>
                    <a:gd name="T63" fmla="*/ 81 h 85"/>
                    <a:gd name="T64" fmla="*/ 11 w 61"/>
                    <a:gd name="T65" fmla="*/ 85 h 85"/>
                    <a:gd name="T66" fmla="*/ 7 w 61"/>
                    <a:gd name="T67" fmla="*/ 81 h 85"/>
                    <a:gd name="T68" fmla="*/ 3 w 61"/>
                    <a:gd name="T69" fmla="*/ 77 h 85"/>
                    <a:gd name="T70" fmla="*/ 3 w 61"/>
                    <a:gd name="T71" fmla="*/ 72 h 85"/>
                    <a:gd name="T72" fmla="*/ 3 w 61"/>
                    <a:gd name="T73" fmla="*/ 64 h 85"/>
                    <a:gd name="T74" fmla="*/ 7 w 61"/>
                    <a:gd name="T75" fmla="*/ 60 h 85"/>
                    <a:gd name="T76" fmla="*/ 11 w 61"/>
                    <a:gd name="T77" fmla="*/ 56 h 85"/>
                    <a:gd name="T78" fmla="*/ 11 w 61"/>
                    <a:gd name="T79" fmla="*/ 48 h 85"/>
                    <a:gd name="T80" fmla="*/ 11 w 61"/>
                    <a:gd name="T81" fmla="*/ 40 h 85"/>
                    <a:gd name="T82" fmla="*/ 15 w 61"/>
                    <a:gd name="T83" fmla="*/ 36 h 85"/>
                    <a:gd name="T84" fmla="*/ 23 w 61"/>
                    <a:gd name="T85" fmla="*/ 36 h 85"/>
                    <a:gd name="T86" fmla="*/ 26 w 61"/>
                    <a:gd name="T87" fmla="*/ 32 h 85"/>
                    <a:gd name="T88" fmla="*/ 23 w 61"/>
                    <a:gd name="T89" fmla="*/ 28 h 85"/>
                    <a:gd name="T90" fmla="*/ 30 w 61"/>
                    <a:gd name="T91" fmla="*/ 24 h 85"/>
                    <a:gd name="T92" fmla="*/ 26 w 61"/>
                    <a:gd name="T93" fmla="*/ 20 h 85"/>
                    <a:gd name="T94" fmla="*/ 26 w 61"/>
                    <a:gd name="T95" fmla="*/ 16 h 85"/>
                    <a:gd name="T96" fmla="*/ 19 w 61"/>
                    <a:gd name="T97" fmla="*/ 8 h 85"/>
                    <a:gd name="T98" fmla="*/ 15 w 61"/>
                    <a:gd name="T99" fmla="*/ 4 h 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61" h="85">
                      <a:moveTo>
                        <a:pt x="15" y="4"/>
                      </a:moveTo>
                      <a:lnTo>
                        <a:pt x="19" y="4"/>
                      </a:lnTo>
                      <a:lnTo>
                        <a:pt x="19" y="0"/>
                      </a:lnTo>
                      <a:lnTo>
                        <a:pt x="19" y="4"/>
                      </a:lnTo>
                      <a:lnTo>
                        <a:pt x="23" y="4"/>
                      </a:lnTo>
                      <a:lnTo>
                        <a:pt x="26" y="4"/>
                      </a:lnTo>
                      <a:lnTo>
                        <a:pt x="30" y="4"/>
                      </a:lnTo>
                      <a:lnTo>
                        <a:pt x="34" y="4"/>
                      </a:lnTo>
                      <a:lnTo>
                        <a:pt x="34" y="8"/>
                      </a:lnTo>
                      <a:lnTo>
                        <a:pt x="38" y="8"/>
                      </a:lnTo>
                      <a:lnTo>
                        <a:pt x="38" y="12"/>
                      </a:lnTo>
                      <a:lnTo>
                        <a:pt x="38" y="8"/>
                      </a:lnTo>
                      <a:lnTo>
                        <a:pt x="42" y="12"/>
                      </a:lnTo>
                      <a:lnTo>
                        <a:pt x="38" y="12"/>
                      </a:lnTo>
                      <a:lnTo>
                        <a:pt x="42" y="12"/>
                      </a:lnTo>
                      <a:lnTo>
                        <a:pt x="42" y="16"/>
                      </a:lnTo>
                      <a:lnTo>
                        <a:pt x="46" y="12"/>
                      </a:lnTo>
                      <a:lnTo>
                        <a:pt x="46" y="16"/>
                      </a:lnTo>
                      <a:lnTo>
                        <a:pt x="46" y="20"/>
                      </a:lnTo>
                      <a:lnTo>
                        <a:pt x="49" y="20"/>
                      </a:lnTo>
                      <a:lnTo>
                        <a:pt x="53" y="20"/>
                      </a:lnTo>
                      <a:lnTo>
                        <a:pt x="57" y="20"/>
                      </a:lnTo>
                      <a:lnTo>
                        <a:pt x="53" y="20"/>
                      </a:lnTo>
                      <a:lnTo>
                        <a:pt x="57" y="20"/>
                      </a:lnTo>
                      <a:lnTo>
                        <a:pt x="57" y="24"/>
                      </a:lnTo>
                      <a:lnTo>
                        <a:pt x="57" y="20"/>
                      </a:lnTo>
                      <a:lnTo>
                        <a:pt x="57" y="24"/>
                      </a:lnTo>
                      <a:lnTo>
                        <a:pt x="57" y="28"/>
                      </a:lnTo>
                      <a:lnTo>
                        <a:pt x="61" y="28"/>
                      </a:lnTo>
                      <a:lnTo>
                        <a:pt x="61" y="40"/>
                      </a:lnTo>
                      <a:lnTo>
                        <a:pt x="57" y="40"/>
                      </a:lnTo>
                      <a:lnTo>
                        <a:pt x="53" y="40"/>
                      </a:lnTo>
                      <a:lnTo>
                        <a:pt x="53" y="36"/>
                      </a:lnTo>
                      <a:lnTo>
                        <a:pt x="46" y="40"/>
                      </a:lnTo>
                      <a:lnTo>
                        <a:pt x="42" y="40"/>
                      </a:lnTo>
                      <a:lnTo>
                        <a:pt x="42" y="36"/>
                      </a:lnTo>
                      <a:lnTo>
                        <a:pt x="38" y="36"/>
                      </a:lnTo>
                      <a:lnTo>
                        <a:pt x="38" y="32"/>
                      </a:lnTo>
                      <a:lnTo>
                        <a:pt x="38" y="28"/>
                      </a:lnTo>
                      <a:lnTo>
                        <a:pt x="34" y="28"/>
                      </a:lnTo>
                      <a:lnTo>
                        <a:pt x="34" y="32"/>
                      </a:lnTo>
                      <a:lnTo>
                        <a:pt x="30" y="32"/>
                      </a:lnTo>
                      <a:lnTo>
                        <a:pt x="30" y="36"/>
                      </a:lnTo>
                      <a:lnTo>
                        <a:pt x="26" y="36"/>
                      </a:lnTo>
                      <a:lnTo>
                        <a:pt x="26" y="40"/>
                      </a:lnTo>
                      <a:lnTo>
                        <a:pt x="30" y="40"/>
                      </a:lnTo>
                      <a:lnTo>
                        <a:pt x="30" y="44"/>
                      </a:lnTo>
                      <a:lnTo>
                        <a:pt x="34" y="44"/>
                      </a:lnTo>
                      <a:lnTo>
                        <a:pt x="30" y="44"/>
                      </a:lnTo>
                      <a:lnTo>
                        <a:pt x="30" y="48"/>
                      </a:lnTo>
                      <a:lnTo>
                        <a:pt x="30" y="52"/>
                      </a:lnTo>
                      <a:lnTo>
                        <a:pt x="34" y="52"/>
                      </a:lnTo>
                      <a:lnTo>
                        <a:pt x="34" y="56"/>
                      </a:lnTo>
                      <a:lnTo>
                        <a:pt x="34" y="60"/>
                      </a:lnTo>
                      <a:lnTo>
                        <a:pt x="34" y="56"/>
                      </a:lnTo>
                      <a:lnTo>
                        <a:pt x="30" y="60"/>
                      </a:lnTo>
                      <a:lnTo>
                        <a:pt x="30" y="64"/>
                      </a:lnTo>
                      <a:lnTo>
                        <a:pt x="26" y="68"/>
                      </a:lnTo>
                      <a:lnTo>
                        <a:pt x="23" y="68"/>
                      </a:lnTo>
                      <a:lnTo>
                        <a:pt x="23" y="72"/>
                      </a:lnTo>
                      <a:lnTo>
                        <a:pt x="19" y="72"/>
                      </a:lnTo>
                      <a:lnTo>
                        <a:pt x="19" y="77"/>
                      </a:lnTo>
                      <a:lnTo>
                        <a:pt x="15" y="77"/>
                      </a:lnTo>
                      <a:lnTo>
                        <a:pt x="15" y="81"/>
                      </a:lnTo>
                      <a:lnTo>
                        <a:pt x="11" y="81"/>
                      </a:lnTo>
                      <a:lnTo>
                        <a:pt x="11" y="85"/>
                      </a:lnTo>
                      <a:lnTo>
                        <a:pt x="7" y="85"/>
                      </a:lnTo>
                      <a:lnTo>
                        <a:pt x="7" y="81"/>
                      </a:lnTo>
                      <a:lnTo>
                        <a:pt x="7" y="77"/>
                      </a:lnTo>
                      <a:lnTo>
                        <a:pt x="3" y="77"/>
                      </a:lnTo>
                      <a:lnTo>
                        <a:pt x="0" y="77"/>
                      </a:lnTo>
                      <a:lnTo>
                        <a:pt x="3" y="72"/>
                      </a:lnTo>
                      <a:lnTo>
                        <a:pt x="3" y="68"/>
                      </a:lnTo>
                      <a:lnTo>
                        <a:pt x="3" y="64"/>
                      </a:lnTo>
                      <a:lnTo>
                        <a:pt x="7" y="64"/>
                      </a:lnTo>
                      <a:lnTo>
                        <a:pt x="7" y="60"/>
                      </a:lnTo>
                      <a:lnTo>
                        <a:pt x="7" y="56"/>
                      </a:lnTo>
                      <a:lnTo>
                        <a:pt x="11" y="56"/>
                      </a:lnTo>
                      <a:lnTo>
                        <a:pt x="11" y="52"/>
                      </a:lnTo>
                      <a:lnTo>
                        <a:pt x="11" y="48"/>
                      </a:lnTo>
                      <a:lnTo>
                        <a:pt x="11" y="44"/>
                      </a:lnTo>
                      <a:lnTo>
                        <a:pt x="11" y="40"/>
                      </a:lnTo>
                      <a:lnTo>
                        <a:pt x="15" y="40"/>
                      </a:lnTo>
                      <a:lnTo>
                        <a:pt x="15" y="36"/>
                      </a:lnTo>
                      <a:lnTo>
                        <a:pt x="19" y="36"/>
                      </a:lnTo>
                      <a:lnTo>
                        <a:pt x="23" y="36"/>
                      </a:lnTo>
                      <a:lnTo>
                        <a:pt x="23" y="32"/>
                      </a:lnTo>
                      <a:lnTo>
                        <a:pt x="26" y="32"/>
                      </a:lnTo>
                      <a:lnTo>
                        <a:pt x="26" y="28"/>
                      </a:lnTo>
                      <a:lnTo>
                        <a:pt x="23" y="28"/>
                      </a:lnTo>
                      <a:lnTo>
                        <a:pt x="26" y="24"/>
                      </a:lnTo>
                      <a:lnTo>
                        <a:pt x="30" y="24"/>
                      </a:lnTo>
                      <a:lnTo>
                        <a:pt x="26" y="24"/>
                      </a:lnTo>
                      <a:lnTo>
                        <a:pt x="26" y="20"/>
                      </a:lnTo>
                      <a:lnTo>
                        <a:pt x="30" y="20"/>
                      </a:lnTo>
                      <a:lnTo>
                        <a:pt x="26" y="16"/>
                      </a:lnTo>
                      <a:lnTo>
                        <a:pt x="19" y="12"/>
                      </a:lnTo>
                      <a:lnTo>
                        <a:pt x="19" y="8"/>
                      </a:lnTo>
                      <a:lnTo>
                        <a:pt x="19" y="4"/>
                      </a:lnTo>
                      <a:lnTo>
                        <a:pt x="15" y="4"/>
                      </a:lnTo>
                      <a:close/>
                    </a:path>
                  </a:pathLst>
                </a:custGeom>
                <a:noFill/>
                <a:ln w="3175">
                  <a:solidFill>
                    <a:sysClr val="window" lastClr="FFFFFF">
                      <a:lumMod val="65000"/>
                    </a:sysClr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s-PE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994" name="Freeform 185">
                  <a:extLst>
                    <a:ext uri="{FF2B5EF4-FFF2-40B4-BE49-F238E27FC236}">
                      <a16:creationId xmlns:a16="http://schemas.microsoft.com/office/drawing/2014/main" id="{E72DC4D7-49AE-066E-2FA5-56DF02F76AB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30" y="1428"/>
                  <a:ext cx="41" cy="49"/>
                </a:xfrm>
                <a:custGeom>
                  <a:avLst/>
                  <a:gdLst>
                    <a:gd name="T0" fmla="*/ 38 w 42"/>
                    <a:gd name="T1" fmla="*/ 0 h 48"/>
                    <a:gd name="T2" fmla="*/ 38 w 42"/>
                    <a:gd name="T3" fmla="*/ 4 h 48"/>
                    <a:gd name="T4" fmla="*/ 38 w 42"/>
                    <a:gd name="T5" fmla="*/ 8 h 48"/>
                    <a:gd name="T6" fmla="*/ 42 w 42"/>
                    <a:gd name="T7" fmla="*/ 8 h 48"/>
                    <a:gd name="T8" fmla="*/ 42 w 42"/>
                    <a:gd name="T9" fmla="*/ 12 h 48"/>
                    <a:gd name="T10" fmla="*/ 38 w 42"/>
                    <a:gd name="T11" fmla="*/ 12 h 48"/>
                    <a:gd name="T12" fmla="*/ 34 w 42"/>
                    <a:gd name="T13" fmla="*/ 12 h 48"/>
                    <a:gd name="T14" fmla="*/ 34 w 42"/>
                    <a:gd name="T15" fmla="*/ 16 h 48"/>
                    <a:gd name="T16" fmla="*/ 31 w 42"/>
                    <a:gd name="T17" fmla="*/ 16 h 48"/>
                    <a:gd name="T18" fmla="*/ 31 w 42"/>
                    <a:gd name="T19" fmla="*/ 20 h 48"/>
                    <a:gd name="T20" fmla="*/ 31 w 42"/>
                    <a:gd name="T21" fmla="*/ 24 h 48"/>
                    <a:gd name="T22" fmla="*/ 31 w 42"/>
                    <a:gd name="T23" fmla="*/ 28 h 48"/>
                    <a:gd name="T24" fmla="*/ 27 w 42"/>
                    <a:gd name="T25" fmla="*/ 28 h 48"/>
                    <a:gd name="T26" fmla="*/ 27 w 42"/>
                    <a:gd name="T27" fmla="*/ 32 h 48"/>
                    <a:gd name="T28" fmla="*/ 31 w 42"/>
                    <a:gd name="T29" fmla="*/ 32 h 48"/>
                    <a:gd name="T30" fmla="*/ 31 w 42"/>
                    <a:gd name="T31" fmla="*/ 36 h 48"/>
                    <a:gd name="T32" fmla="*/ 27 w 42"/>
                    <a:gd name="T33" fmla="*/ 36 h 48"/>
                    <a:gd name="T34" fmla="*/ 27 w 42"/>
                    <a:gd name="T35" fmla="*/ 40 h 48"/>
                    <a:gd name="T36" fmla="*/ 23 w 42"/>
                    <a:gd name="T37" fmla="*/ 40 h 48"/>
                    <a:gd name="T38" fmla="*/ 23 w 42"/>
                    <a:gd name="T39" fmla="*/ 44 h 48"/>
                    <a:gd name="T40" fmla="*/ 23 w 42"/>
                    <a:gd name="T41" fmla="*/ 40 h 48"/>
                    <a:gd name="T42" fmla="*/ 23 w 42"/>
                    <a:gd name="T43" fmla="*/ 44 h 48"/>
                    <a:gd name="T44" fmla="*/ 19 w 42"/>
                    <a:gd name="T45" fmla="*/ 44 h 48"/>
                    <a:gd name="T46" fmla="*/ 19 w 42"/>
                    <a:gd name="T47" fmla="*/ 48 h 48"/>
                    <a:gd name="T48" fmla="*/ 15 w 42"/>
                    <a:gd name="T49" fmla="*/ 48 h 48"/>
                    <a:gd name="T50" fmla="*/ 11 w 42"/>
                    <a:gd name="T51" fmla="*/ 48 h 48"/>
                    <a:gd name="T52" fmla="*/ 11 w 42"/>
                    <a:gd name="T53" fmla="*/ 44 h 48"/>
                    <a:gd name="T54" fmla="*/ 11 w 42"/>
                    <a:gd name="T55" fmla="*/ 40 h 48"/>
                    <a:gd name="T56" fmla="*/ 8 w 42"/>
                    <a:gd name="T57" fmla="*/ 40 h 48"/>
                    <a:gd name="T58" fmla="*/ 8 w 42"/>
                    <a:gd name="T59" fmla="*/ 36 h 48"/>
                    <a:gd name="T60" fmla="*/ 8 w 42"/>
                    <a:gd name="T61" fmla="*/ 32 h 48"/>
                    <a:gd name="T62" fmla="*/ 4 w 42"/>
                    <a:gd name="T63" fmla="*/ 32 h 48"/>
                    <a:gd name="T64" fmla="*/ 4 w 42"/>
                    <a:gd name="T65" fmla="*/ 28 h 48"/>
                    <a:gd name="T66" fmla="*/ 4 w 42"/>
                    <a:gd name="T67" fmla="*/ 24 h 48"/>
                    <a:gd name="T68" fmla="*/ 0 w 42"/>
                    <a:gd name="T69" fmla="*/ 24 h 48"/>
                    <a:gd name="T70" fmla="*/ 0 w 42"/>
                    <a:gd name="T71" fmla="*/ 20 h 48"/>
                    <a:gd name="T72" fmla="*/ 0 w 42"/>
                    <a:gd name="T73" fmla="*/ 16 h 48"/>
                    <a:gd name="T74" fmla="*/ 0 w 42"/>
                    <a:gd name="T75" fmla="*/ 12 h 48"/>
                    <a:gd name="T76" fmla="*/ 4 w 42"/>
                    <a:gd name="T77" fmla="*/ 12 h 48"/>
                    <a:gd name="T78" fmla="*/ 8 w 42"/>
                    <a:gd name="T79" fmla="*/ 12 h 48"/>
                    <a:gd name="T80" fmla="*/ 11 w 42"/>
                    <a:gd name="T81" fmla="*/ 12 h 48"/>
                    <a:gd name="T82" fmla="*/ 15 w 42"/>
                    <a:gd name="T83" fmla="*/ 16 h 48"/>
                    <a:gd name="T84" fmla="*/ 15 w 42"/>
                    <a:gd name="T85" fmla="*/ 12 h 48"/>
                    <a:gd name="T86" fmla="*/ 19 w 42"/>
                    <a:gd name="T87" fmla="*/ 12 h 48"/>
                    <a:gd name="T88" fmla="*/ 19 w 42"/>
                    <a:gd name="T89" fmla="*/ 8 h 48"/>
                    <a:gd name="T90" fmla="*/ 23 w 42"/>
                    <a:gd name="T91" fmla="*/ 8 h 48"/>
                    <a:gd name="T92" fmla="*/ 27 w 42"/>
                    <a:gd name="T93" fmla="*/ 8 h 48"/>
                    <a:gd name="T94" fmla="*/ 31 w 42"/>
                    <a:gd name="T95" fmla="*/ 8 h 48"/>
                    <a:gd name="T96" fmla="*/ 34 w 42"/>
                    <a:gd name="T97" fmla="*/ 8 h 48"/>
                    <a:gd name="T98" fmla="*/ 34 w 42"/>
                    <a:gd name="T99" fmla="*/ 4 h 48"/>
                    <a:gd name="T100" fmla="*/ 38 w 42"/>
                    <a:gd name="T101" fmla="*/ 0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42" h="48">
                      <a:moveTo>
                        <a:pt x="38" y="0"/>
                      </a:moveTo>
                      <a:lnTo>
                        <a:pt x="38" y="4"/>
                      </a:lnTo>
                      <a:lnTo>
                        <a:pt x="38" y="8"/>
                      </a:lnTo>
                      <a:lnTo>
                        <a:pt x="42" y="8"/>
                      </a:lnTo>
                      <a:lnTo>
                        <a:pt x="42" y="12"/>
                      </a:lnTo>
                      <a:lnTo>
                        <a:pt x="38" y="12"/>
                      </a:lnTo>
                      <a:lnTo>
                        <a:pt x="34" y="12"/>
                      </a:lnTo>
                      <a:lnTo>
                        <a:pt x="34" y="16"/>
                      </a:lnTo>
                      <a:lnTo>
                        <a:pt x="31" y="16"/>
                      </a:lnTo>
                      <a:lnTo>
                        <a:pt x="31" y="20"/>
                      </a:lnTo>
                      <a:lnTo>
                        <a:pt x="31" y="24"/>
                      </a:lnTo>
                      <a:lnTo>
                        <a:pt x="31" y="28"/>
                      </a:lnTo>
                      <a:lnTo>
                        <a:pt x="27" y="28"/>
                      </a:lnTo>
                      <a:lnTo>
                        <a:pt x="27" y="32"/>
                      </a:lnTo>
                      <a:lnTo>
                        <a:pt x="31" y="32"/>
                      </a:lnTo>
                      <a:lnTo>
                        <a:pt x="31" y="36"/>
                      </a:lnTo>
                      <a:lnTo>
                        <a:pt x="27" y="36"/>
                      </a:lnTo>
                      <a:lnTo>
                        <a:pt x="27" y="40"/>
                      </a:lnTo>
                      <a:lnTo>
                        <a:pt x="23" y="40"/>
                      </a:lnTo>
                      <a:lnTo>
                        <a:pt x="23" y="44"/>
                      </a:lnTo>
                      <a:lnTo>
                        <a:pt x="23" y="40"/>
                      </a:lnTo>
                      <a:lnTo>
                        <a:pt x="23" y="44"/>
                      </a:lnTo>
                      <a:lnTo>
                        <a:pt x="19" y="44"/>
                      </a:lnTo>
                      <a:lnTo>
                        <a:pt x="19" y="48"/>
                      </a:lnTo>
                      <a:lnTo>
                        <a:pt x="15" y="48"/>
                      </a:lnTo>
                      <a:lnTo>
                        <a:pt x="11" y="48"/>
                      </a:lnTo>
                      <a:lnTo>
                        <a:pt x="11" y="44"/>
                      </a:lnTo>
                      <a:lnTo>
                        <a:pt x="11" y="40"/>
                      </a:lnTo>
                      <a:lnTo>
                        <a:pt x="8" y="40"/>
                      </a:lnTo>
                      <a:lnTo>
                        <a:pt x="8" y="36"/>
                      </a:lnTo>
                      <a:lnTo>
                        <a:pt x="8" y="32"/>
                      </a:lnTo>
                      <a:lnTo>
                        <a:pt x="4" y="32"/>
                      </a:lnTo>
                      <a:lnTo>
                        <a:pt x="4" y="28"/>
                      </a:lnTo>
                      <a:lnTo>
                        <a:pt x="4" y="24"/>
                      </a:lnTo>
                      <a:lnTo>
                        <a:pt x="0" y="24"/>
                      </a:lnTo>
                      <a:lnTo>
                        <a:pt x="0" y="20"/>
                      </a:lnTo>
                      <a:lnTo>
                        <a:pt x="0" y="16"/>
                      </a:lnTo>
                      <a:lnTo>
                        <a:pt x="0" y="12"/>
                      </a:lnTo>
                      <a:lnTo>
                        <a:pt x="4" y="12"/>
                      </a:lnTo>
                      <a:lnTo>
                        <a:pt x="8" y="12"/>
                      </a:lnTo>
                      <a:lnTo>
                        <a:pt x="11" y="12"/>
                      </a:lnTo>
                      <a:lnTo>
                        <a:pt x="15" y="16"/>
                      </a:lnTo>
                      <a:lnTo>
                        <a:pt x="15" y="12"/>
                      </a:lnTo>
                      <a:lnTo>
                        <a:pt x="19" y="12"/>
                      </a:lnTo>
                      <a:lnTo>
                        <a:pt x="19" y="8"/>
                      </a:lnTo>
                      <a:lnTo>
                        <a:pt x="23" y="8"/>
                      </a:lnTo>
                      <a:lnTo>
                        <a:pt x="27" y="8"/>
                      </a:lnTo>
                      <a:lnTo>
                        <a:pt x="31" y="8"/>
                      </a:lnTo>
                      <a:lnTo>
                        <a:pt x="34" y="8"/>
                      </a:lnTo>
                      <a:lnTo>
                        <a:pt x="34" y="4"/>
                      </a:lnTo>
                      <a:lnTo>
                        <a:pt x="38" y="0"/>
                      </a:lnTo>
                      <a:close/>
                    </a:path>
                  </a:pathLst>
                </a:custGeom>
                <a:noFill/>
                <a:ln w="3175">
                  <a:solidFill>
                    <a:sysClr val="window" lastClr="FFFFFF">
                      <a:lumMod val="65000"/>
                    </a:sysClr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s-PE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995" name="Freeform 186">
                  <a:extLst>
                    <a:ext uri="{FF2B5EF4-FFF2-40B4-BE49-F238E27FC236}">
                      <a16:creationId xmlns:a16="http://schemas.microsoft.com/office/drawing/2014/main" id="{7C63D49A-3E06-5195-026E-6655A95FAEE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89" y="1433"/>
                  <a:ext cx="55" cy="76"/>
                </a:xfrm>
                <a:custGeom>
                  <a:avLst/>
                  <a:gdLst>
                    <a:gd name="T0" fmla="*/ 12 w 54"/>
                    <a:gd name="T1" fmla="*/ 4 h 77"/>
                    <a:gd name="T2" fmla="*/ 16 w 54"/>
                    <a:gd name="T3" fmla="*/ 0 h 77"/>
                    <a:gd name="T4" fmla="*/ 23 w 54"/>
                    <a:gd name="T5" fmla="*/ 0 h 77"/>
                    <a:gd name="T6" fmla="*/ 27 w 54"/>
                    <a:gd name="T7" fmla="*/ 4 h 77"/>
                    <a:gd name="T8" fmla="*/ 31 w 54"/>
                    <a:gd name="T9" fmla="*/ 8 h 77"/>
                    <a:gd name="T10" fmla="*/ 31 w 54"/>
                    <a:gd name="T11" fmla="*/ 16 h 77"/>
                    <a:gd name="T12" fmla="*/ 31 w 54"/>
                    <a:gd name="T13" fmla="*/ 24 h 77"/>
                    <a:gd name="T14" fmla="*/ 35 w 54"/>
                    <a:gd name="T15" fmla="*/ 28 h 77"/>
                    <a:gd name="T16" fmla="*/ 39 w 54"/>
                    <a:gd name="T17" fmla="*/ 32 h 77"/>
                    <a:gd name="T18" fmla="*/ 42 w 54"/>
                    <a:gd name="T19" fmla="*/ 36 h 77"/>
                    <a:gd name="T20" fmla="*/ 42 w 54"/>
                    <a:gd name="T21" fmla="*/ 36 h 77"/>
                    <a:gd name="T22" fmla="*/ 46 w 54"/>
                    <a:gd name="T23" fmla="*/ 40 h 77"/>
                    <a:gd name="T24" fmla="*/ 46 w 54"/>
                    <a:gd name="T25" fmla="*/ 48 h 77"/>
                    <a:gd name="T26" fmla="*/ 50 w 54"/>
                    <a:gd name="T27" fmla="*/ 52 h 77"/>
                    <a:gd name="T28" fmla="*/ 54 w 54"/>
                    <a:gd name="T29" fmla="*/ 56 h 77"/>
                    <a:gd name="T30" fmla="*/ 50 w 54"/>
                    <a:gd name="T31" fmla="*/ 60 h 77"/>
                    <a:gd name="T32" fmla="*/ 50 w 54"/>
                    <a:gd name="T33" fmla="*/ 69 h 77"/>
                    <a:gd name="T34" fmla="*/ 46 w 54"/>
                    <a:gd name="T35" fmla="*/ 73 h 77"/>
                    <a:gd name="T36" fmla="*/ 42 w 54"/>
                    <a:gd name="T37" fmla="*/ 77 h 77"/>
                    <a:gd name="T38" fmla="*/ 39 w 54"/>
                    <a:gd name="T39" fmla="*/ 73 h 77"/>
                    <a:gd name="T40" fmla="*/ 39 w 54"/>
                    <a:gd name="T41" fmla="*/ 73 h 77"/>
                    <a:gd name="T42" fmla="*/ 31 w 54"/>
                    <a:gd name="T43" fmla="*/ 69 h 77"/>
                    <a:gd name="T44" fmla="*/ 27 w 54"/>
                    <a:gd name="T45" fmla="*/ 73 h 77"/>
                    <a:gd name="T46" fmla="*/ 23 w 54"/>
                    <a:gd name="T47" fmla="*/ 69 h 77"/>
                    <a:gd name="T48" fmla="*/ 19 w 54"/>
                    <a:gd name="T49" fmla="*/ 73 h 77"/>
                    <a:gd name="T50" fmla="*/ 16 w 54"/>
                    <a:gd name="T51" fmla="*/ 69 h 77"/>
                    <a:gd name="T52" fmla="*/ 12 w 54"/>
                    <a:gd name="T53" fmla="*/ 64 h 77"/>
                    <a:gd name="T54" fmla="*/ 4 w 54"/>
                    <a:gd name="T55" fmla="*/ 64 h 77"/>
                    <a:gd name="T56" fmla="*/ 4 w 54"/>
                    <a:gd name="T57" fmla="*/ 56 h 77"/>
                    <a:gd name="T58" fmla="*/ 8 w 54"/>
                    <a:gd name="T59" fmla="*/ 52 h 77"/>
                    <a:gd name="T60" fmla="*/ 0 w 54"/>
                    <a:gd name="T61" fmla="*/ 52 h 77"/>
                    <a:gd name="T62" fmla="*/ 0 w 54"/>
                    <a:gd name="T63" fmla="*/ 44 h 77"/>
                    <a:gd name="T64" fmla="*/ 4 w 54"/>
                    <a:gd name="T65" fmla="*/ 40 h 77"/>
                    <a:gd name="T66" fmla="*/ 8 w 54"/>
                    <a:gd name="T67" fmla="*/ 36 h 77"/>
                    <a:gd name="T68" fmla="*/ 16 w 54"/>
                    <a:gd name="T69" fmla="*/ 32 h 77"/>
                    <a:gd name="T70" fmla="*/ 19 w 54"/>
                    <a:gd name="T71" fmla="*/ 28 h 77"/>
                    <a:gd name="T72" fmla="*/ 16 w 54"/>
                    <a:gd name="T73" fmla="*/ 24 h 77"/>
                    <a:gd name="T74" fmla="*/ 16 w 54"/>
                    <a:gd name="T75" fmla="*/ 16 h 77"/>
                    <a:gd name="T76" fmla="*/ 12 w 54"/>
                    <a:gd name="T77" fmla="*/ 12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</a:cxnLst>
                  <a:rect l="0" t="0" r="r" b="b"/>
                  <a:pathLst>
                    <a:path w="54" h="77">
                      <a:moveTo>
                        <a:pt x="12" y="8"/>
                      </a:moveTo>
                      <a:lnTo>
                        <a:pt x="12" y="4"/>
                      </a:lnTo>
                      <a:lnTo>
                        <a:pt x="16" y="4"/>
                      </a:lnTo>
                      <a:lnTo>
                        <a:pt x="16" y="0"/>
                      </a:lnTo>
                      <a:lnTo>
                        <a:pt x="19" y="0"/>
                      </a:lnTo>
                      <a:lnTo>
                        <a:pt x="23" y="0"/>
                      </a:lnTo>
                      <a:lnTo>
                        <a:pt x="27" y="0"/>
                      </a:lnTo>
                      <a:lnTo>
                        <a:pt x="27" y="4"/>
                      </a:lnTo>
                      <a:lnTo>
                        <a:pt x="31" y="4"/>
                      </a:lnTo>
                      <a:lnTo>
                        <a:pt x="31" y="8"/>
                      </a:lnTo>
                      <a:lnTo>
                        <a:pt x="31" y="12"/>
                      </a:lnTo>
                      <a:lnTo>
                        <a:pt x="31" y="16"/>
                      </a:lnTo>
                      <a:lnTo>
                        <a:pt x="31" y="20"/>
                      </a:lnTo>
                      <a:lnTo>
                        <a:pt x="31" y="24"/>
                      </a:lnTo>
                      <a:lnTo>
                        <a:pt x="35" y="24"/>
                      </a:lnTo>
                      <a:lnTo>
                        <a:pt x="35" y="28"/>
                      </a:lnTo>
                      <a:lnTo>
                        <a:pt x="39" y="28"/>
                      </a:lnTo>
                      <a:lnTo>
                        <a:pt x="39" y="32"/>
                      </a:lnTo>
                      <a:lnTo>
                        <a:pt x="39" y="36"/>
                      </a:lnTo>
                      <a:lnTo>
                        <a:pt x="42" y="36"/>
                      </a:lnTo>
                      <a:lnTo>
                        <a:pt x="42" y="40"/>
                      </a:lnTo>
                      <a:lnTo>
                        <a:pt x="42" y="36"/>
                      </a:lnTo>
                      <a:lnTo>
                        <a:pt x="42" y="40"/>
                      </a:lnTo>
                      <a:lnTo>
                        <a:pt x="46" y="40"/>
                      </a:lnTo>
                      <a:lnTo>
                        <a:pt x="46" y="44"/>
                      </a:lnTo>
                      <a:lnTo>
                        <a:pt x="46" y="48"/>
                      </a:lnTo>
                      <a:lnTo>
                        <a:pt x="46" y="52"/>
                      </a:lnTo>
                      <a:lnTo>
                        <a:pt x="50" y="52"/>
                      </a:lnTo>
                      <a:lnTo>
                        <a:pt x="54" y="52"/>
                      </a:lnTo>
                      <a:lnTo>
                        <a:pt x="54" y="56"/>
                      </a:lnTo>
                      <a:lnTo>
                        <a:pt x="54" y="60"/>
                      </a:lnTo>
                      <a:lnTo>
                        <a:pt x="50" y="60"/>
                      </a:lnTo>
                      <a:lnTo>
                        <a:pt x="50" y="64"/>
                      </a:lnTo>
                      <a:lnTo>
                        <a:pt x="50" y="69"/>
                      </a:lnTo>
                      <a:lnTo>
                        <a:pt x="50" y="73"/>
                      </a:lnTo>
                      <a:lnTo>
                        <a:pt x="46" y="73"/>
                      </a:lnTo>
                      <a:lnTo>
                        <a:pt x="46" y="77"/>
                      </a:lnTo>
                      <a:lnTo>
                        <a:pt x="42" y="77"/>
                      </a:lnTo>
                      <a:lnTo>
                        <a:pt x="39" y="77"/>
                      </a:lnTo>
                      <a:lnTo>
                        <a:pt x="39" y="73"/>
                      </a:lnTo>
                      <a:lnTo>
                        <a:pt x="39" y="77"/>
                      </a:lnTo>
                      <a:lnTo>
                        <a:pt x="39" y="73"/>
                      </a:lnTo>
                      <a:lnTo>
                        <a:pt x="35" y="73"/>
                      </a:lnTo>
                      <a:lnTo>
                        <a:pt x="31" y="69"/>
                      </a:lnTo>
                      <a:lnTo>
                        <a:pt x="27" y="69"/>
                      </a:lnTo>
                      <a:lnTo>
                        <a:pt x="27" y="73"/>
                      </a:lnTo>
                      <a:lnTo>
                        <a:pt x="23" y="73"/>
                      </a:lnTo>
                      <a:lnTo>
                        <a:pt x="23" y="69"/>
                      </a:lnTo>
                      <a:lnTo>
                        <a:pt x="23" y="73"/>
                      </a:lnTo>
                      <a:lnTo>
                        <a:pt x="19" y="73"/>
                      </a:lnTo>
                      <a:lnTo>
                        <a:pt x="16" y="73"/>
                      </a:lnTo>
                      <a:lnTo>
                        <a:pt x="16" y="69"/>
                      </a:lnTo>
                      <a:lnTo>
                        <a:pt x="12" y="69"/>
                      </a:lnTo>
                      <a:lnTo>
                        <a:pt x="12" y="64"/>
                      </a:lnTo>
                      <a:lnTo>
                        <a:pt x="8" y="64"/>
                      </a:lnTo>
                      <a:lnTo>
                        <a:pt x="4" y="64"/>
                      </a:lnTo>
                      <a:lnTo>
                        <a:pt x="4" y="60"/>
                      </a:lnTo>
                      <a:lnTo>
                        <a:pt x="4" y="56"/>
                      </a:lnTo>
                      <a:lnTo>
                        <a:pt x="4" y="52"/>
                      </a:lnTo>
                      <a:lnTo>
                        <a:pt x="8" y="52"/>
                      </a:lnTo>
                      <a:lnTo>
                        <a:pt x="4" y="52"/>
                      </a:lnTo>
                      <a:lnTo>
                        <a:pt x="0" y="52"/>
                      </a:lnTo>
                      <a:lnTo>
                        <a:pt x="0" y="48"/>
                      </a:lnTo>
                      <a:lnTo>
                        <a:pt x="0" y="44"/>
                      </a:lnTo>
                      <a:lnTo>
                        <a:pt x="4" y="44"/>
                      </a:lnTo>
                      <a:lnTo>
                        <a:pt x="4" y="40"/>
                      </a:lnTo>
                      <a:lnTo>
                        <a:pt x="8" y="40"/>
                      </a:lnTo>
                      <a:lnTo>
                        <a:pt x="8" y="36"/>
                      </a:lnTo>
                      <a:lnTo>
                        <a:pt x="12" y="32"/>
                      </a:lnTo>
                      <a:lnTo>
                        <a:pt x="16" y="32"/>
                      </a:lnTo>
                      <a:lnTo>
                        <a:pt x="19" y="32"/>
                      </a:lnTo>
                      <a:lnTo>
                        <a:pt x="19" y="28"/>
                      </a:lnTo>
                      <a:lnTo>
                        <a:pt x="16" y="28"/>
                      </a:lnTo>
                      <a:lnTo>
                        <a:pt x="16" y="24"/>
                      </a:lnTo>
                      <a:lnTo>
                        <a:pt x="16" y="20"/>
                      </a:lnTo>
                      <a:lnTo>
                        <a:pt x="16" y="16"/>
                      </a:lnTo>
                      <a:lnTo>
                        <a:pt x="12" y="16"/>
                      </a:lnTo>
                      <a:lnTo>
                        <a:pt x="12" y="12"/>
                      </a:lnTo>
                      <a:lnTo>
                        <a:pt x="12" y="8"/>
                      </a:lnTo>
                      <a:close/>
                    </a:path>
                  </a:pathLst>
                </a:custGeom>
                <a:noFill/>
                <a:ln w="3175">
                  <a:solidFill>
                    <a:sysClr val="window" lastClr="FFFFFF">
                      <a:lumMod val="65000"/>
                    </a:sysClr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s-PE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996" name="Freeform 187">
                  <a:extLst>
                    <a:ext uri="{FF2B5EF4-FFF2-40B4-BE49-F238E27FC236}">
                      <a16:creationId xmlns:a16="http://schemas.microsoft.com/office/drawing/2014/main" id="{79E4B517-CC25-928A-6A28-66E93208E53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25" y="1437"/>
                  <a:ext cx="84" cy="72"/>
                </a:xfrm>
                <a:custGeom>
                  <a:avLst/>
                  <a:gdLst>
                    <a:gd name="T0" fmla="*/ 50 w 84"/>
                    <a:gd name="T1" fmla="*/ 0 h 73"/>
                    <a:gd name="T2" fmla="*/ 54 w 84"/>
                    <a:gd name="T3" fmla="*/ 4 h 73"/>
                    <a:gd name="T4" fmla="*/ 61 w 84"/>
                    <a:gd name="T5" fmla="*/ 0 h 73"/>
                    <a:gd name="T6" fmla="*/ 65 w 84"/>
                    <a:gd name="T7" fmla="*/ 4 h 73"/>
                    <a:gd name="T8" fmla="*/ 73 w 84"/>
                    <a:gd name="T9" fmla="*/ 4 h 73"/>
                    <a:gd name="T10" fmla="*/ 77 w 84"/>
                    <a:gd name="T11" fmla="*/ 8 h 73"/>
                    <a:gd name="T12" fmla="*/ 81 w 84"/>
                    <a:gd name="T13" fmla="*/ 12 h 73"/>
                    <a:gd name="T14" fmla="*/ 81 w 84"/>
                    <a:gd name="T15" fmla="*/ 20 h 73"/>
                    <a:gd name="T16" fmla="*/ 84 w 84"/>
                    <a:gd name="T17" fmla="*/ 24 h 73"/>
                    <a:gd name="T18" fmla="*/ 81 w 84"/>
                    <a:gd name="T19" fmla="*/ 28 h 73"/>
                    <a:gd name="T20" fmla="*/ 73 w 84"/>
                    <a:gd name="T21" fmla="*/ 32 h 73"/>
                    <a:gd name="T22" fmla="*/ 69 w 84"/>
                    <a:gd name="T23" fmla="*/ 36 h 73"/>
                    <a:gd name="T24" fmla="*/ 65 w 84"/>
                    <a:gd name="T25" fmla="*/ 40 h 73"/>
                    <a:gd name="T26" fmla="*/ 65 w 84"/>
                    <a:gd name="T27" fmla="*/ 48 h 73"/>
                    <a:gd name="T28" fmla="*/ 61 w 84"/>
                    <a:gd name="T29" fmla="*/ 52 h 73"/>
                    <a:gd name="T30" fmla="*/ 58 w 84"/>
                    <a:gd name="T31" fmla="*/ 56 h 73"/>
                    <a:gd name="T32" fmla="*/ 54 w 84"/>
                    <a:gd name="T33" fmla="*/ 60 h 73"/>
                    <a:gd name="T34" fmla="*/ 50 w 84"/>
                    <a:gd name="T35" fmla="*/ 65 h 73"/>
                    <a:gd name="T36" fmla="*/ 46 w 84"/>
                    <a:gd name="T37" fmla="*/ 69 h 73"/>
                    <a:gd name="T38" fmla="*/ 42 w 84"/>
                    <a:gd name="T39" fmla="*/ 73 h 73"/>
                    <a:gd name="T40" fmla="*/ 38 w 84"/>
                    <a:gd name="T41" fmla="*/ 69 h 73"/>
                    <a:gd name="T42" fmla="*/ 31 w 84"/>
                    <a:gd name="T43" fmla="*/ 69 h 73"/>
                    <a:gd name="T44" fmla="*/ 31 w 84"/>
                    <a:gd name="T45" fmla="*/ 65 h 73"/>
                    <a:gd name="T46" fmla="*/ 31 w 84"/>
                    <a:gd name="T47" fmla="*/ 65 h 73"/>
                    <a:gd name="T48" fmla="*/ 27 w 84"/>
                    <a:gd name="T49" fmla="*/ 60 h 73"/>
                    <a:gd name="T50" fmla="*/ 19 w 84"/>
                    <a:gd name="T51" fmla="*/ 60 h 73"/>
                    <a:gd name="T52" fmla="*/ 23 w 84"/>
                    <a:gd name="T53" fmla="*/ 69 h 73"/>
                    <a:gd name="T54" fmla="*/ 19 w 84"/>
                    <a:gd name="T55" fmla="*/ 73 h 73"/>
                    <a:gd name="T56" fmla="*/ 19 w 84"/>
                    <a:gd name="T57" fmla="*/ 65 h 73"/>
                    <a:gd name="T58" fmla="*/ 15 w 84"/>
                    <a:gd name="T59" fmla="*/ 60 h 73"/>
                    <a:gd name="T60" fmla="*/ 12 w 84"/>
                    <a:gd name="T61" fmla="*/ 56 h 73"/>
                    <a:gd name="T62" fmla="*/ 4 w 84"/>
                    <a:gd name="T63" fmla="*/ 56 h 73"/>
                    <a:gd name="T64" fmla="*/ 4 w 84"/>
                    <a:gd name="T65" fmla="*/ 65 h 73"/>
                    <a:gd name="T66" fmla="*/ 0 w 84"/>
                    <a:gd name="T67" fmla="*/ 60 h 73"/>
                    <a:gd name="T68" fmla="*/ 4 w 84"/>
                    <a:gd name="T69" fmla="*/ 56 h 73"/>
                    <a:gd name="T70" fmla="*/ 8 w 84"/>
                    <a:gd name="T71" fmla="*/ 52 h 73"/>
                    <a:gd name="T72" fmla="*/ 12 w 84"/>
                    <a:gd name="T73" fmla="*/ 48 h 73"/>
                    <a:gd name="T74" fmla="*/ 15 w 84"/>
                    <a:gd name="T75" fmla="*/ 44 h 73"/>
                    <a:gd name="T76" fmla="*/ 19 w 84"/>
                    <a:gd name="T77" fmla="*/ 40 h 73"/>
                    <a:gd name="T78" fmla="*/ 23 w 84"/>
                    <a:gd name="T79" fmla="*/ 36 h 73"/>
                    <a:gd name="T80" fmla="*/ 27 w 84"/>
                    <a:gd name="T81" fmla="*/ 32 h 73"/>
                    <a:gd name="T82" fmla="*/ 27 w 84"/>
                    <a:gd name="T83" fmla="*/ 32 h 73"/>
                    <a:gd name="T84" fmla="*/ 31 w 84"/>
                    <a:gd name="T85" fmla="*/ 28 h 73"/>
                    <a:gd name="T86" fmla="*/ 35 w 84"/>
                    <a:gd name="T87" fmla="*/ 24 h 73"/>
                    <a:gd name="T88" fmla="*/ 31 w 84"/>
                    <a:gd name="T89" fmla="*/ 20 h 73"/>
                    <a:gd name="T90" fmla="*/ 35 w 84"/>
                    <a:gd name="T91" fmla="*/ 16 h 73"/>
                    <a:gd name="T92" fmla="*/ 35 w 84"/>
                    <a:gd name="T93" fmla="*/ 8 h 73"/>
                    <a:gd name="T94" fmla="*/ 38 w 84"/>
                    <a:gd name="T95" fmla="*/ 4 h 73"/>
                    <a:gd name="T96" fmla="*/ 46 w 84"/>
                    <a:gd name="T97" fmla="*/ 4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84" h="73">
                      <a:moveTo>
                        <a:pt x="46" y="4"/>
                      </a:moveTo>
                      <a:lnTo>
                        <a:pt x="50" y="0"/>
                      </a:lnTo>
                      <a:lnTo>
                        <a:pt x="50" y="4"/>
                      </a:lnTo>
                      <a:lnTo>
                        <a:pt x="54" y="4"/>
                      </a:lnTo>
                      <a:lnTo>
                        <a:pt x="58" y="4"/>
                      </a:lnTo>
                      <a:lnTo>
                        <a:pt x="61" y="0"/>
                      </a:lnTo>
                      <a:lnTo>
                        <a:pt x="65" y="0"/>
                      </a:lnTo>
                      <a:lnTo>
                        <a:pt x="65" y="4"/>
                      </a:lnTo>
                      <a:lnTo>
                        <a:pt x="69" y="4"/>
                      </a:lnTo>
                      <a:lnTo>
                        <a:pt x="73" y="4"/>
                      </a:lnTo>
                      <a:lnTo>
                        <a:pt x="77" y="4"/>
                      </a:lnTo>
                      <a:lnTo>
                        <a:pt x="77" y="8"/>
                      </a:lnTo>
                      <a:lnTo>
                        <a:pt x="77" y="12"/>
                      </a:lnTo>
                      <a:lnTo>
                        <a:pt x="81" y="12"/>
                      </a:lnTo>
                      <a:lnTo>
                        <a:pt x="81" y="16"/>
                      </a:lnTo>
                      <a:lnTo>
                        <a:pt x="81" y="20"/>
                      </a:lnTo>
                      <a:lnTo>
                        <a:pt x="81" y="24"/>
                      </a:lnTo>
                      <a:lnTo>
                        <a:pt x="84" y="24"/>
                      </a:lnTo>
                      <a:lnTo>
                        <a:pt x="84" y="28"/>
                      </a:lnTo>
                      <a:lnTo>
                        <a:pt x="81" y="28"/>
                      </a:lnTo>
                      <a:lnTo>
                        <a:pt x="77" y="28"/>
                      </a:lnTo>
                      <a:lnTo>
                        <a:pt x="73" y="32"/>
                      </a:lnTo>
                      <a:lnTo>
                        <a:pt x="73" y="36"/>
                      </a:lnTo>
                      <a:lnTo>
                        <a:pt x="69" y="36"/>
                      </a:lnTo>
                      <a:lnTo>
                        <a:pt x="69" y="40"/>
                      </a:lnTo>
                      <a:lnTo>
                        <a:pt x="65" y="40"/>
                      </a:lnTo>
                      <a:lnTo>
                        <a:pt x="65" y="44"/>
                      </a:lnTo>
                      <a:lnTo>
                        <a:pt x="65" y="48"/>
                      </a:lnTo>
                      <a:lnTo>
                        <a:pt x="61" y="48"/>
                      </a:lnTo>
                      <a:lnTo>
                        <a:pt x="61" y="52"/>
                      </a:lnTo>
                      <a:lnTo>
                        <a:pt x="58" y="52"/>
                      </a:lnTo>
                      <a:lnTo>
                        <a:pt x="58" y="56"/>
                      </a:lnTo>
                      <a:lnTo>
                        <a:pt x="58" y="60"/>
                      </a:lnTo>
                      <a:lnTo>
                        <a:pt x="54" y="60"/>
                      </a:lnTo>
                      <a:lnTo>
                        <a:pt x="54" y="65"/>
                      </a:lnTo>
                      <a:lnTo>
                        <a:pt x="50" y="65"/>
                      </a:lnTo>
                      <a:lnTo>
                        <a:pt x="50" y="69"/>
                      </a:lnTo>
                      <a:lnTo>
                        <a:pt x="46" y="69"/>
                      </a:lnTo>
                      <a:lnTo>
                        <a:pt x="42" y="69"/>
                      </a:lnTo>
                      <a:lnTo>
                        <a:pt x="42" y="73"/>
                      </a:lnTo>
                      <a:lnTo>
                        <a:pt x="38" y="73"/>
                      </a:lnTo>
                      <a:lnTo>
                        <a:pt x="38" y="69"/>
                      </a:lnTo>
                      <a:lnTo>
                        <a:pt x="35" y="69"/>
                      </a:lnTo>
                      <a:lnTo>
                        <a:pt x="31" y="69"/>
                      </a:lnTo>
                      <a:lnTo>
                        <a:pt x="35" y="65"/>
                      </a:lnTo>
                      <a:lnTo>
                        <a:pt x="31" y="65"/>
                      </a:lnTo>
                      <a:lnTo>
                        <a:pt x="35" y="65"/>
                      </a:lnTo>
                      <a:lnTo>
                        <a:pt x="31" y="65"/>
                      </a:lnTo>
                      <a:lnTo>
                        <a:pt x="31" y="60"/>
                      </a:lnTo>
                      <a:lnTo>
                        <a:pt x="27" y="60"/>
                      </a:lnTo>
                      <a:lnTo>
                        <a:pt x="23" y="60"/>
                      </a:lnTo>
                      <a:lnTo>
                        <a:pt x="19" y="60"/>
                      </a:lnTo>
                      <a:lnTo>
                        <a:pt x="19" y="65"/>
                      </a:lnTo>
                      <a:lnTo>
                        <a:pt x="23" y="69"/>
                      </a:lnTo>
                      <a:lnTo>
                        <a:pt x="23" y="73"/>
                      </a:lnTo>
                      <a:lnTo>
                        <a:pt x="19" y="73"/>
                      </a:lnTo>
                      <a:lnTo>
                        <a:pt x="19" y="69"/>
                      </a:lnTo>
                      <a:lnTo>
                        <a:pt x="19" y="65"/>
                      </a:lnTo>
                      <a:lnTo>
                        <a:pt x="15" y="65"/>
                      </a:lnTo>
                      <a:lnTo>
                        <a:pt x="15" y="60"/>
                      </a:lnTo>
                      <a:lnTo>
                        <a:pt x="15" y="56"/>
                      </a:lnTo>
                      <a:lnTo>
                        <a:pt x="12" y="56"/>
                      </a:lnTo>
                      <a:lnTo>
                        <a:pt x="8" y="56"/>
                      </a:lnTo>
                      <a:lnTo>
                        <a:pt x="4" y="56"/>
                      </a:lnTo>
                      <a:lnTo>
                        <a:pt x="4" y="60"/>
                      </a:lnTo>
                      <a:lnTo>
                        <a:pt x="4" y="65"/>
                      </a:lnTo>
                      <a:lnTo>
                        <a:pt x="0" y="65"/>
                      </a:lnTo>
                      <a:lnTo>
                        <a:pt x="0" y="60"/>
                      </a:lnTo>
                      <a:lnTo>
                        <a:pt x="0" y="56"/>
                      </a:lnTo>
                      <a:lnTo>
                        <a:pt x="4" y="56"/>
                      </a:lnTo>
                      <a:lnTo>
                        <a:pt x="4" y="52"/>
                      </a:lnTo>
                      <a:lnTo>
                        <a:pt x="8" y="52"/>
                      </a:lnTo>
                      <a:lnTo>
                        <a:pt x="8" y="48"/>
                      </a:lnTo>
                      <a:lnTo>
                        <a:pt x="12" y="48"/>
                      </a:lnTo>
                      <a:lnTo>
                        <a:pt x="12" y="44"/>
                      </a:lnTo>
                      <a:lnTo>
                        <a:pt x="15" y="44"/>
                      </a:lnTo>
                      <a:lnTo>
                        <a:pt x="15" y="40"/>
                      </a:lnTo>
                      <a:lnTo>
                        <a:pt x="19" y="40"/>
                      </a:lnTo>
                      <a:lnTo>
                        <a:pt x="23" y="40"/>
                      </a:lnTo>
                      <a:lnTo>
                        <a:pt x="23" y="36"/>
                      </a:lnTo>
                      <a:lnTo>
                        <a:pt x="27" y="36"/>
                      </a:lnTo>
                      <a:lnTo>
                        <a:pt x="27" y="32"/>
                      </a:lnTo>
                      <a:lnTo>
                        <a:pt x="27" y="36"/>
                      </a:lnTo>
                      <a:lnTo>
                        <a:pt x="27" y="32"/>
                      </a:lnTo>
                      <a:lnTo>
                        <a:pt x="31" y="32"/>
                      </a:lnTo>
                      <a:lnTo>
                        <a:pt x="31" y="28"/>
                      </a:lnTo>
                      <a:lnTo>
                        <a:pt x="35" y="28"/>
                      </a:lnTo>
                      <a:lnTo>
                        <a:pt x="35" y="24"/>
                      </a:lnTo>
                      <a:lnTo>
                        <a:pt x="31" y="24"/>
                      </a:lnTo>
                      <a:lnTo>
                        <a:pt x="31" y="20"/>
                      </a:lnTo>
                      <a:lnTo>
                        <a:pt x="35" y="20"/>
                      </a:lnTo>
                      <a:lnTo>
                        <a:pt x="35" y="16"/>
                      </a:lnTo>
                      <a:lnTo>
                        <a:pt x="35" y="12"/>
                      </a:lnTo>
                      <a:lnTo>
                        <a:pt x="35" y="8"/>
                      </a:lnTo>
                      <a:lnTo>
                        <a:pt x="38" y="8"/>
                      </a:lnTo>
                      <a:lnTo>
                        <a:pt x="38" y="4"/>
                      </a:lnTo>
                      <a:lnTo>
                        <a:pt x="42" y="4"/>
                      </a:lnTo>
                      <a:lnTo>
                        <a:pt x="46" y="4"/>
                      </a:lnTo>
                      <a:close/>
                    </a:path>
                  </a:pathLst>
                </a:custGeom>
                <a:noFill/>
                <a:ln w="3175">
                  <a:solidFill>
                    <a:sysClr val="window" lastClr="FFFFFF">
                      <a:lumMod val="65000"/>
                    </a:sysClr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s-PE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997" name="Freeform 188">
                  <a:extLst>
                    <a:ext uri="{FF2B5EF4-FFF2-40B4-BE49-F238E27FC236}">
                      <a16:creationId xmlns:a16="http://schemas.microsoft.com/office/drawing/2014/main" id="{68FDB6E2-7BF8-5B17-7932-B0AA878FD70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19" y="1445"/>
                  <a:ext cx="115" cy="84"/>
                </a:xfrm>
                <a:custGeom>
                  <a:avLst/>
                  <a:gdLst>
                    <a:gd name="T0" fmla="*/ 92 w 115"/>
                    <a:gd name="T1" fmla="*/ 0 h 85"/>
                    <a:gd name="T2" fmla="*/ 100 w 115"/>
                    <a:gd name="T3" fmla="*/ 0 h 85"/>
                    <a:gd name="T4" fmla="*/ 104 w 115"/>
                    <a:gd name="T5" fmla="*/ 4 h 85"/>
                    <a:gd name="T6" fmla="*/ 111 w 115"/>
                    <a:gd name="T7" fmla="*/ 4 h 85"/>
                    <a:gd name="T8" fmla="*/ 115 w 115"/>
                    <a:gd name="T9" fmla="*/ 8 h 85"/>
                    <a:gd name="T10" fmla="*/ 115 w 115"/>
                    <a:gd name="T11" fmla="*/ 16 h 85"/>
                    <a:gd name="T12" fmla="*/ 111 w 115"/>
                    <a:gd name="T13" fmla="*/ 24 h 85"/>
                    <a:gd name="T14" fmla="*/ 108 w 115"/>
                    <a:gd name="T15" fmla="*/ 32 h 85"/>
                    <a:gd name="T16" fmla="*/ 100 w 115"/>
                    <a:gd name="T17" fmla="*/ 40 h 85"/>
                    <a:gd name="T18" fmla="*/ 96 w 115"/>
                    <a:gd name="T19" fmla="*/ 44 h 85"/>
                    <a:gd name="T20" fmla="*/ 92 w 115"/>
                    <a:gd name="T21" fmla="*/ 52 h 85"/>
                    <a:gd name="T22" fmla="*/ 88 w 115"/>
                    <a:gd name="T23" fmla="*/ 57 h 85"/>
                    <a:gd name="T24" fmla="*/ 85 w 115"/>
                    <a:gd name="T25" fmla="*/ 61 h 85"/>
                    <a:gd name="T26" fmla="*/ 81 w 115"/>
                    <a:gd name="T27" fmla="*/ 65 h 85"/>
                    <a:gd name="T28" fmla="*/ 77 w 115"/>
                    <a:gd name="T29" fmla="*/ 69 h 85"/>
                    <a:gd name="T30" fmla="*/ 73 w 115"/>
                    <a:gd name="T31" fmla="*/ 77 h 85"/>
                    <a:gd name="T32" fmla="*/ 69 w 115"/>
                    <a:gd name="T33" fmla="*/ 81 h 85"/>
                    <a:gd name="T34" fmla="*/ 62 w 115"/>
                    <a:gd name="T35" fmla="*/ 81 h 85"/>
                    <a:gd name="T36" fmla="*/ 62 w 115"/>
                    <a:gd name="T37" fmla="*/ 81 h 85"/>
                    <a:gd name="T38" fmla="*/ 62 w 115"/>
                    <a:gd name="T39" fmla="*/ 81 h 85"/>
                    <a:gd name="T40" fmla="*/ 58 w 115"/>
                    <a:gd name="T41" fmla="*/ 77 h 85"/>
                    <a:gd name="T42" fmla="*/ 58 w 115"/>
                    <a:gd name="T43" fmla="*/ 77 h 85"/>
                    <a:gd name="T44" fmla="*/ 54 w 115"/>
                    <a:gd name="T45" fmla="*/ 73 h 85"/>
                    <a:gd name="T46" fmla="*/ 54 w 115"/>
                    <a:gd name="T47" fmla="*/ 73 h 85"/>
                    <a:gd name="T48" fmla="*/ 50 w 115"/>
                    <a:gd name="T49" fmla="*/ 77 h 85"/>
                    <a:gd name="T50" fmla="*/ 46 w 115"/>
                    <a:gd name="T51" fmla="*/ 81 h 85"/>
                    <a:gd name="T52" fmla="*/ 39 w 115"/>
                    <a:gd name="T53" fmla="*/ 81 h 85"/>
                    <a:gd name="T54" fmla="*/ 31 w 115"/>
                    <a:gd name="T55" fmla="*/ 81 h 85"/>
                    <a:gd name="T56" fmla="*/ 27 w 115"/>
                    <a:gd name="T57" fmla="*/ 77 h 85"/>
                    <a:gd name="T58" fmla="*/ 23 w 115"/>
                    <a:gd name="T59" fmla="*/ 73 h 85"/>
                    <a:gd name="T60" fmla="*/ 16 w 115"/>
                    <a:gd name="T61" fmla="*/ 73 h 85"/>
                    <a:gd name="T62" fmla="*/ 8 w 115"/>
                    <a:gd name="T63" fmla="*/ 73 h 85"/>
                    <a:gd name="T64" fmla="*/ 12 w 115"/>
                    <a:gd name="T65" fmla="*/ 65 h 85"/>
                    <a:gd name="T66" fmla="*/ 12 w 115"/>
                    <a:gd name="T67" fmla="*/ 57 h 85"/>
                    <a:gd name="T68" fmla="*/ 4 w 115"/>
                    <a:gd name="T69" fmla="*/ 57 h 85"/>
                    <a:gd name="T70" fmla="*/ 8 w 115"/>
                    <a:gd name="T71" fmla="*/ 52 h 85"/>
                    <a:gd name="T72" fmla="*/ 4 w 115"/>
                    <a:gd name="T73" fmla="*/ 48 h 85"/>
                    <a:gd name="T74" fmla="*/ 0 w 115"/>
                    <a:gd name="T75" fmla="*/ 52 h 85"/>
                    <a:gd name="T76" fmla="*/ 4 w 115"/>
                    <a:gd name="T77" fmla="*/ 44 h 85"/>
                    <a:gd name="T78" fmla="*/ 8 w 115"/>
                    <a:gd name="T79" fmla="*/ 40 h 85"/>
                    <a:gd name="T80" fmla="*/ 12 w 115"/>
                    <a:gd name="T81" fmla="*/ 36 h 85"/>
                    <a:gd name="T82" fmla="*/ 16 w 115"/>
                    <a:gd name="T83" fmla="*/ 32 h 85"/>
                    <a:gd name="T84" fmla="*/ 19 w 115"/>
                    <a:gd name="T85" fmla="*/ 28 h 85"/>
                    <a:gd name="T86" fmla="*/ 23 w 115"/>
                    <a:gd name="T87" fmla="*/ 24 h 85"/>
                    <a:gd name="T88" fmla="*/ 23 w 115"/>
                    <a:gd name="T89" fmla="*/ 24 h 85"/>
                    <a:gd name="T90" fmla="*/ 31 w 115"/>
                    <a:gd name="T91" fmla="*/ 24 h 85"/>
                    <a:gd name="T92" fmla="*/ 31 w 115"/>
                    <a:gd name="T93" fmla="*/ 16 h 85"/>
                    <a:gd name="T94" fmla="*/ 35 w 115"/>
                    <a:gd name="T95" fmla="*/ 12 h 85"/>
                    <a:gd name="T96" fmla="*/ 42 w 115"/>
                    <a:gd name="T97" fmla="*/ 16 h 85"/>
                    <a:gd name="T98" fmla="*/ 50 w 115"/>
                    <a:gd name="T99" fmla="*/ 16 h 85"/>
                    <a:gd name="T100" fmla="*/ 50 w 115"/>
                    <a:gd name="T101" fmla="*/ 16 h 85"/>
                    <a:gd name="T102" fmla="*/ 54 w 115"/>
                    <a:gd name="T103" fmla="*/ 20 h 85"/>
                    <a:gd name="T104" fmla="*/ 62 w 115"/>
                    <a:gd name="T105" fmla="*/ 20 h 85"/>
                    <a:gd name="T106" fmla="*/ 69 w 115"/>
                    <a:gd name="T107" fmla="*/ 20 h 85"/>
                    <a:gd name="T108" fmla="*/ 77 w 115"/>
                    <a:gd name="T109" fmla="*/ 20 h 85"/>
                    <a:gd name="T110" fmla="*/ 81 w 115"/>
                    <a:gd name="T111" fmla="*/ 16 h 85"/>
                    <a:gd name="T112" fmla="*/ 85 w 115"/>
                    <a:gd name="T113" fmla="*/ 12 h 85"/>
                    <a:gd name="T114" fmla="*/ 88 w 115"/>
                    <a:gd name="T115" fmla="*/ 4 h 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115" h="85">
                      <a:moveTo>
                        <a:pt x="88" y="0"/>
                      </a:moveTo>
                      <a:lnTo>
                        <a:pt x="92" y="0"/>
                      </a:lnTo>
                      <a:lnTo>
                        <a:pt x="96" y="0"/>
                      </a:lnTo>
                      <a:lnTo>
                        <a:pt x="100" y="0"/>
                      </a:lnTo>
                      <a:lnTo>
                        <a:pt x="104" y="0"/>
                      </a:lnTo>
                      <a:lnTo>
                        <a:pt x="104" y="4"/>
                      </a:lnTo>
                      <a:lnTo>
                        <a:pt x="108" y="4"/>
                      </a:lnTo>
                      <a:lnTo>
                        <a:pt x="111" y="4"/>
                      </a:lnTo>
                      <a:lnTo>
                        <a:pt x="115" y="4"/>
                      </a:lnTo>
                      <a:lnTo>
                        <a:pt x="115" y="8"/>
                      </a:lnTo>
                      <a:lnTo>
                        <a:pt x="115" y="12"/>
                      </a:lnTo>
                      <a:lnTo>
                        <a:pt x="115" y="16"/>
                      </a:lnTo>
                      <a:lnTo>
                        <a:pt x="115" y="20"/>
                      </a:lnTo>
                      <a:lnTo>
                        <a:pt x="111" y="24"/>
                      </a:lnTo>
                      <a:lnTo>
                        <a:pt x="111" y="28"/>
                      </a:lnTo>
                      <a:lnTo>
                        <a:pt x="108" y="32"/>
                      </a:lnTo>
                      <a:lnTo>
                        <a:pt x="104" y="36"/>
                      </a:lnTo>
                      <a:lnTo>
                        <a:pt x="100" y="40"/>
                      </a:lnTo>
                      <a:lnTo>
                        <a:pt x="96" y="40"/>
                      </a:lnTo>
                      <a:lnTo>
                        <a:pt x="96" y="44"/>
                      </a:lnTo>
                      <a:lnTo>
                        <a:pt x="92" y="48"/>
                      </a:lnTo>
                      <a:lnTo>
                        <a:pt x="92" y="52"/>
                      </a:lnTo>
                      <a:lnTo>
                        <a:pt x="88" y="52"/>
                      </a:lnTo>
                      <a:lnTo>
                        <a:pt x="88" y="57"/>
                      </a:lnTo>
                      <a:lnTo>
                        <a:pt x="85" y="57"/>
                      </a:lnTo>
                      <a:lnTo>
                        <a:pt x="85" y="61"/>
                      </a:lnTo>
                      <a:lnTo>
                        <a:pt x="81" y="61"/>
                      </a:lnTo>
                      <a:lnTo>
                        <a:pt x="81" y="65"/>
                      </a:lnTo>
                      <a:lnTo>
                        <a:pt x="77" y="65"/>
                      </a:lnTo>
                      <a:lnTo>
                        <a:pt x="77" y="69"/>
                      </a:lnTo>
                      <a:lnTo>
                        <a:pt x="73" y="73"/>
                      </a:lnTo>
                      <a:lnTo>
                        <a:pt x="73" y="77"/>
                      </a:lnTo>
                      <a:lnTo>
                        <a:pt x="73" y="81"/>
                      </a:lnTo>
                      <a:lnTo>
                        <a:pt x="69" y="81"/>
                      </a:lnTo>
                      <a:lnTo>
                        <a:pt x="65" y="81"/>
                      </a:lnTo>
                      <a:lnTo>
                        <a:pt x="62" y="81"/>
                      </a:lnTo>
                      <a:lnTo>
                        <a:pt x="62" y="85"/>
                      </a:lnTo>
                      <a:lnTo>
                        <a:pt x="62" y="81"/>
                      </a:lnTo>
                      <a:lnTo>
                        <a:pt x="62" y="85"/>
                      </a:lnTo>
                      <a:lnTo>
                        <a:pt x="62" y="81"/>
                      </a:lnTo>
                      <a:lnTo>
                        <a:pt x="62" y="77"/>
                      </a:lnTo>
                      <a:lnTo>
                        <a:pt x="58" y="77"/>
                      </a:lnTo>
                      <a:lnTo>
                        <a:pt x="62" y="77"/>
                      </a:lnTo>
                      <a:lnTo>
                        <a:pt x="58" y="77"/>
                      </a:lnTo>
                      <a:lnTo>
                        <a:pt x="54" y="77"/>
                      </a:lnTo>
                      <a:lnTo>
                        <a:pt x="54" y="73"/>
                      </a:lnTo>
                      <a:lnTo>
                        <a:pt x="58" y="73"/>
                      </a:lnTo>
                      <a:lnTo>
                        <a:pt x="54" y="73"/>
                      </a:lnTo>
                      <a:lnTo>
                        <a:pt x="50" y="73"/>
                      </a:lnTo>
                      <a:lnTo>
                        <a:pt x="50" y="77"/>
                      </a:lnTo>
                      <a:lnTo>
                        <a:pt x="50" y="81"/>
                      </a:lnTo>
                      <a:lnTo>
                        <a:pt x="46" y="81"/>
                      </a:lnTo>
                      <a:lnTo>
                        <a:pt x="42" y="81"/>
                      </a:lnTo>
                      <a:lnTo>
                        <a:pt x="39" y="81"/>
                      </a:lnTo>
                      <a:lnTo>
                        <a:pt x="35" y="81"/>
                      </a:lnTo>
                      <a:lnTo>
                        <a:pt x="31" y="81"/>
                      </a:lnTo>
                      <a:lnTo>
                        <a:pt x="27" y="81"/>
                      </a:lnTo>
                      <a:lnTo>
                        <a:pt x="27" y="77"/>
                      </a:lnTo>
                      <a:lnTo>
                        <a:pt x="23" y="77"/>
                      </a:lnTo>
                      <a:lnTo>
                        <a:pt x="23" y="73"/>
                      </a:lnTo>
                      <a:lnTo>
                        <a:pt x="19" y="73"/>
                      </a:lnTo>
                      <a:lnTo>
                        <a:pt x="16" y="73"/>
                      </a:lnTo>
                      <a:lnTo>
                        <a:pt x="12" y="73"/>
                      </a:lnTo>
                      <a:lnTo>
                        <a:pt x="8" y="73"/>
                      </a:lnTo>
                      <a:lnTo>
                        <a:pt x="8" y="69"/>
                      </a:lnTo>
                      <a:lnTo>
                        <a:pt x="12" y="65"/>
                      </a:lnTo>
                      <a:lnTo>
                        <a:pt x="12" y="61"/>
                      </a:lnTo>
                      <a:lnTo>
                        <a:pt x="12" y="57"/>
                      </a:lnTo>
                      <a:lnTo>
                        <a:pt x="8" y="57"/>
                      </a:lnTo>
                      <a:lnTo>
                        <a:pt x="4" y="57"/>
                      </a:lnTo>
                      <a:lnTo>
                        <a:pt x="4" y="52"/>
                      </a:lnTo>
                      <a:lnTo>
                        <a:pt x="8" y="52"/>
                      </a:lnTo>
                      <a:lnTo>
                        <a:pt x="8" y="48"/>
                      </a:lnTo>
                      <a:lnTo>
                        <a:pt x="4" y="48"/>
                      </a:lnTo>
                      <a:lnTo>
                        <a:pt x="4" y="52"/>
                      </a:lnTo>
                      <a:lnTo>
                        <a:pt x="0" y="52"/>
                      </a:lnTo>
                      <a:lnTo>
                        <a:pt x="0" y="48"/>
                      </a:lnTo>
                      <a:lnTo>
                        <a:pt x="4" y="44"/>
                      </a:lnTo>
                      <a:lnTo>
                        <a:pt x="8" y="44"/>
                      </a:lnTo>
                      <a:lnTo>
                        <a:pt x="8" y="40"/>
                      </a:lnTo>
                      <a:lnTo>
                        <a:pt x="12" y="40"/>
                      </a:lnTo>
                      <a:lnTo>
                        <a:pt x="12" y="36"/>
                      </a:lnTo>
                      <a:lnTo>
                        <a:pt x="12" y="32"/>
                      </a:lnTo>
                      <a:lnTo>
                        <a:pt x="16" y="32"/>
                      </a:lnTo>
                      <a:lnTo>
                        <a:pt x="16" y="28"/>
                      </a:lnTo>
                      <a:lnTo>
                        <a:pt x="19" y="28"/>
                      </a:lnTo>
                      <a:lnTo>
                        <a:pt x="23" y="28"/>
                      </a:lnTo>
                      <a:lnTo>
                        <a:pt x="23" y="24"/>
                      </a:lnTo>
                      <a:lnTo>
                        <a:pt x="23" y="28"/>
                      </a:lnTo>
                      <a:lnTo>
                        <a:pt x="23" y="24"/>
                      </a:lnTo>
                      <a:lnTo>
                        <a:pt x="27" y="24"/>
                      </a:lnTo>
                      <a:lnTo>
                        <a:pt x="31" y="24"/>
                      </a:lnTo>
                      <a:lnTo>
                        <a:pt x="31" y="20"/>
                      </a:lnTo>
                      <a:lnTo>
                        <a:pt x="31" y="16"/>
                      </a:lnTo>
                      <a:lnTo>
                        <a:pt x="35" y="16"/>
                      </a:lnTo>
                      <a:lnTo>
                        <a:pt x="35" y="12"/>
                      </a:lnTo>
                      <a:lnTo>
                        <a:pt x="39" y="12"/>
                      </a:lnTo>
                      <a:lnTo>
                        <a:pt x="42" y="16"/>
                      </a:lnTo>
                      <a:lnTo>
                        <a:pt x="46" y="16"/>
                      </a:lnTo>
                      <a:lnTo>
                        <a:pt x="50" y="16"/>
                      </a:lnTo>
                      <a:lnTo>
                        <a:pt x="50" y="20"/>
                      </a:lnTo>
                      <a:lnTo>
                        <a:pt x="50" y="16"/>
                      </a:lnTo>
                      <a:lnTo>
                        <a:pt x="50" y="20"/>
                      </a:lnTo>
                      <a:lnTo>
                        <a:pt x="54" y="20"/>
                      </a:lnTo>
                      <a:lnTo>
                        <a:pt x="58" y="20"/>
                      </a:lnTo>
                      <a:lnTo>
                        <a:pt x="62" y="20"/>
                      </a:lnTo>
                      <a:lnTo>
                        <a:pt x="65" y="20"/>
                      </a:lnTo>
                      <a:lnTo>
                        <a:pt x="69" y="20"/>
                      </a:lnTo>
                      <a:lnTo>
                        <a:pt x="73" y="20"/>
                      </a:lnTo>
                      <a:lnTo>
                        <a:pt x="77" y="20"/>
                      </a:lnTo>
                      <a:lnTo>
                        <a:pt x="81" y="20"/>
                      </a:lnTo>
                      <a:lnTo>
                        <a:pt x="81" y="16"/>
                      </a:lnTo>
                      <a:lnTo>
                        <a:pt x="85" y="16"/>
                      </a:lnTo>
                      <a:lnTo>
                        <a:pt x="85" y="12"/>
                      </a:lnTo>
                      <a:lnTo>
                        <a:pt x="85" y="8"/>
                      </a:lnTo>
                      <a:lnTo>
                        <a:pt x="88" y="4"/>
                      </a:lnTo>
                      <a:lnTo>
                        <a:pt x="88" y="0"/>
                      </a:lnTo>
                      <a:close/>
                    </a:path>
                  </a:pathLst>
                </a:custGeom>
                <a:noFill/>
                <a:ln w="3175">
                  <a:solidFill>
                    <a:sysClr val="window" lastClr="FFFFFF">
                      <a:lumMod val="65000"/>
                    </a:sysClr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s-PE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998" name="Freeform 189">
                  <a:extLst>
                    <a:ext uri="{FF2B5EF4-FFF2-40B4-BE49-F238E27FC236}">
                      <a16:creationId xmlns:a16="http://schemas.microsoft.com/office/drawing/2014/main" id="{50F582F2-FE49-9C89-6922-30059156197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70" y="1445"/>
                  <a:ext cx="47" cy="61"/>
                </a:xfrm>
                <a:custGeom>
                  <a:avLst/>
                  <a:gdLst>
                    <a:gd name="T0" fmla="*/ 4 w 46"/>
                    <a:gd name="T1" fmla="*/ 8 h 61"/>
                    <a:gd name="T2" fmla="*/ 4 w 46"/>
                    <a:gd name="T3" fmla="*/ 4 h 61"/>
                    <a:gd name="T4" fmla="*/ 4 w 46"/>
                    <a:gd name="T5" fmla="*/ 0 h 61"/>
                    <a:gd name="T6" fmla="*/ 4 w 46"/>
                    <a:gd name="T7" fmla="*/ 4 h 61"/>
                    <a:gd name="T8" fmla="*/ 7 w 46"/>
                    <a:gd name="T9" fmla="*/ 4 h 61"/>
                    <a:gd name="T10" fmla="*/ 7 w 46"/>
                    <a:gd name="T11" fmla="*/ 8 h 61"/>
                    <a:gd name="T12" fmla="*/ 7 w 46"/>
                    <a:gd name="T13" fmla="*/ 12 h 61"/>
                    <a:gd name="T14" fmla="*/ 11 w 46"/>
                    <a:gd name="T15" fmla="*/ 12 h 61"/>
                    <a:gd name="T16" fmla="*/ 11 w 46"/>
                    <a:gd name="T17" fmla="*/ 16 h 61"/>
                    <a:gd name="T18" fmla="*/ 15 w 46"/>
                    <a:gd name="T19" fmla="*/ 20 h 61"/>
                    <a:gd name="T20" fmla="*/ 19 w 46"/>
                    <a:gd name="T21" fmla="*/ 20 h 61"/>
                    <a:gd name="T22" fmla="*/ 19 w 46"/>
                    <a:gd name="T23" fmla="*/ 24 h 61"/>
                    <a:gd name="T24" fmla="*/ 23 w 46"/>
                    <a:gd name="T25" fmla="*/ 24 h 61"/>
                    <a:gd name="T26" fmla="*/ 27 w 46"/>
                    <a:gd name="T27" fmla="*/ 24 h 61"/>
                    <a:gd name="T28" fmla="*/ 27 w 46"/>
                    <a:gd name="T29" fmla="*/ 28 h 61"/>
                    <a:gd name="T30" fmla="*/ 30 w 46"/>
                    <a:gd name="T31" fmla="*/ 28 h 61"/>
                    <a:gd name="T32" fmla="*/ 34 w 46"/>
                    <a:gd name="T33" fmla="*/ 28 h 61"/>
                    <a:gd name="T34" fmla="*/ 38 w 46"/>
                    <a:gd name="T35" fmla="*/ 28 h 61"/>
                    <a:gd name="T36" fmla="*/ 38 w 46"/>
                    <a:gd name="T37" fmla="*/ 32 h 61"/>
                    <a:gd name="T38" fmla="*/ 42 w 46"/>
                    <a:gd name="T39" fmla="*/ 32 h 61"/>
                    <a:gd name="T40" fmla="*/ 46 w 46"/>
                    <a:gd name="T41" fmla="*/ 32 h 61"/>
                    <a:gd name="T42" fmla="*/ 46 w 46"/>
                    <a:gd name="T43" fmla="*/ 36 h 61"/>
                    <a:gd name="T44" fmla="*/ 46 w 46"/>
                    <a:gd name="T45" fmla="*/ 40 h 61"/>
                    <a:gd name="T46" fmla="*/ 42 w 46"/>
                    <a:gd name="T47" fmla="*/ 44 h 61"/>
                    <a:gd name="T48" fmla="*/ 42 w 46"/>
                    <a:gd name="T49" fmla="*/ 48 h 61"/>
                    <a:gd name="T50" fmla="*/ 42 w 46"/>
                    <a:gd name="T51" fmla="*/ 52 h 61"/>
                    <a:gd name="T52" fmla="*/ 38 w 46"/>
                    <a:gd name="T53" fmla="*/ 52 h 61"/>
                    <a:gd name="T54" fmla="*/ 34 w 46"/>
                    <a:gd name="T55" fmla="*/ 52 h 61"/>
                    <a:gd name="T56" fmla="*/ 30 w 46"/>
                    <a:gd name="T57" fmla="*/ 57 h 61"/>
                    <a:gd name="T58" fmla="*/ 27 w 46"/>
                    <a:gd name="T59" fmla="*/ 57 h 61"/>
                    <a:gd name="T60" fmla="*/ 23 w 46"/>
                    <a:gd name="T61" fmla="*/ 57 h 61"/>
                    <a:gd name="T62" fmla="*/ 23 w 46"/>
                    <a:gd name="T63" fmla="*/ 61 h 61"/>
                    <a:gd name="T64" fmla="*/ 23 w 46"/>
                    <a:gd name="T65" fmla="*/ 57 h 61"/>
                    <a:gd name="T66" fmla="*/ 19 w 46"/>
                    <a:gd name="T67" fmla="*/ 57 h 61"/>
                    <a:gd name="T68" fmla="*/ 19 w 46"/>
                    <a:gd name="T69" fmla="*/ 52 h 61"/>
                    <a:gd name="T70" fmla="*/ 15 w 46"/>
                    <a:gd name="T71" fmla="*/ 52 h 61"/>
                    <a:gd name="T72" fmla="*/ 15 w 46"/>
                    <a:gd name="T73" fmla="*/ 48 h 61"/>
                    <a:gd name="T74" fmla="*/ 15 w 46"/>
                    <a:gd name="T75" fmla="*/ 44 h 61"/>
                    <a:gd name="T76" fmla="*/ 11 w 46"/>
                    <a:gd name="T77" fmla="*/ 44 h 61"/>
                    <a:gd name="T78" fmla="*/ 11 w 46"/>
                    <a:gd name="T79" fmla="*/ 40 h 61"/>
                    <a:gd name="T80" fmla="*/ 11 w 46"/>
                    <a:gd name="T81" fmla="*/ 36 h 61"/>
                    <a:gd name="T82" fmla="*/ 7 w 46"/>
                    <a:gd name="T83" fmla="*/ 36 h 61"/>
                    <a:gd name="T84" fmla="*/ 7 w 46"/>
                    <a:gd name="T85" fmla="*/ 32 h 61"/>
                    <a:gd name="T86" fmla="*/ 4 w 46"/>
                    <a:gd name="T87" fmla="*/ 32 h 61"/>
                    <a:gd name="T88" fmla="*/ 4 w 46"/>
                    <a:gd name="T89" fmla="*/ 28 h 61"/>
                    <a:gd name="T90" fmla="*/ 4 w 46"/>
                    <a:gd name="T91" fmla="*/ 24 h 61"/>
                    <a:gd name="T92" fmla="*/ 4 w 46"/>
                    <a:gd name="T93" fmla="*/ 20 h 61"/>
                    <a:gd name="T94" fmla="*/ 4 w 46"/>
                    <a:gd name="T95" fmla="*/ 16 h 61"/>
                    <a:gd name="T96" fmla="*/ 0 w 46"/>
                    <a:gd name="T97" fmla="*/ 16 h 61"/>
                    <a:gd name="T98" fmla="*/ 0 w 46"/>
                    <a:gd name="T99" fmla="*/ 12 h 61"/>
                    <a:gd name="T100" fmla="*/ 4 w 46"/>
                    <a:gd name="T101" fmla="*/ 12 h 61"/>
                    <a:gd name="T102" fmla="*/ 4 w 46"/>
                    <a:gd name="T103" fmla="*/ 8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46" h="61">
                      <a:moveTo>
                        <a:pt x="4" y="8"/>
                      </a:moveTo>
                      <a:lnTo>
                        <a:pt x="4" y="4"/>
                      </a:lnTo>
                      <a:lnTo>
                        <a:pt x="4" y="0"/>
                      </a:lnTo>
                      <a:lnTo>
                        <a:pt x="4" y="4"/>
                      </a:lnTo>
                      <a:lnTo>
                        <a:pt x="7" y="4"/>
                      </a:lnTo>
                      <a:lnTo>
                        <a:pt x="7" y="8"/>
                      </a:lnTo>
                      <a:lnTo>
                        <a:pt x="7" y="12"/>
                      </a:lnTo>
                      <a:lnTo>
                        <a:pt x="11" y="12"/>
                      </a:lnTo>
                      <a:lnTo>
                        <a:pt x="11" y="16"/>
                      </a:lnTo>
                      <a:lnTo>
                        <a:pt x="15" y="20"/>
                      </a:lnTo>
                      <a:lnTo>
                        <a:pt x="19" y="20"/>
                      </a:lnTo>
                      <a:lnTo>
                        <a:pt x="19" y="24"/>
                      </a:lnTo>
                      <a:lnTo>
                        <a:pt x="23" y="24"/>
                      </a:lnTo>
                      <a:lnTo>
                        <a:pt x="27" y="24"/>
                      </a:lnTo>
                      <a:lnTo>
                        <a:pt x="27" y="28"/>
                      </a:lnTo>
                      <a:lnTo>
                        <a:pt x="30" y="28"/>
                      </a:lnTo>
                      <a:lnTo>
                        <a:pt x="34" y="28"/>
                      </a:lnTo>
                      <a:lnTo>
                        <a:pt x="38" y="28"/>
                      </a:lnTo>
                      <a:lnTo>
                        <a:pt x="38" y="32"/>
                      </a:lnTo>
                      <a:lnTo>
                        <a:pt x="42" y="32"/>
                      </a:lnTo>
                      <a:lnTo>
                        <a:pt x="46" y="32"/>
                      </a:lnTo>
                      <a:lnTo>
                        <a:pt x="46" y="36"/>
                      </a:lnTo>
                      <a:lnTo>
                        <a:pt x="46" y="40"/>
                      </a:lnTo>
                      <a:lnTo>
                        <a:pt x="42" y="44"/>
                      </a:lnTo>
                      <a:lnTo>
                        <a:pt x="42" y="48"/>
                      </a:lnTo>
                      <a:lnTo>
                        <a:pt x="42" y="52"/>
                      </a:lnTo>
                      <a:lnTo>
                        <a:pt x="38" y="52"/>
                      </a:lnTo>
                      <a:lnTo>
                        <a:pt x="34" y="52"/>
                      </a:lnTo>
                      <a:lnTo>
                        <a:pt x="30" y="57"/>
                      </a:lnTo>
                      <a:lnTo>
                        <a:pt x="27" y="57"/>
                      </a:lnTo>
                      <a:lnTo>
                        <a:pt x="23" y="57"/>
                      </a:lnTo>
                      <a:lnTo>
                        <a:pt x="23" y="61"/>
                      </a:lnTo>
                      <a:lnTo>
                        <a:pt x="23" y="57"/>
                      </a:lnTo>
                      <a:lnTo>
                        <a:pt x="19" y="57"/>
                      </a:lnTo>
                      <a:lnTo>
                        <a:pt x="19" y="52"/>
                      </a:lnTo>
                      <a:lnTo>
                        <a:pt x="15" y="52"/>
                      </a:lnTo>
                      <a:lnTo>
                        <a:pt x="15" y="48"/>
                      </a:lnTo>
                      <a:lnTo>
                        <a:pt x="15" y="44"/>
                      </a:lnTo>
                      <a:lnTo>
                        <a:pt x="11" y="44"/>
                      </a:lnTo>
                      <a:lnTo>
                        <a:pt x="11" y="40"/>
                      </a:lnTo>
                      <a:lnTo>
                        <a:pt x="11" y="36"/>
                      </a:lnTo>
                      <a:lnTo>
                        <a:pt x="7" y="36"/>
                      </a:lnTo>
                      <a:lnTo>
                        <a:pt x="7" y="32"/>
                      </a:lnTo>
                      <a:lnTo>
                        <a:pt x="4" y="32"/>
                      </a:lnTo>
                      <a:lnTo>
                        <a:pt x="4" y="28"/>
                      </a:lnTo>
                      <a:lnTo>
                        <a:pt x="4" y="24"/>
                      </a:lnTo>
                      <a:lnTo>
                        <a:pt x="4" y="20"/>
                      </a:lnTo>
                      <a:lnTo>
                        <a:pt x="4" y="16"/>
                      </a:lnTo>
                      <a:lnTo>
                        <a:pt x="0" y="16"/>
                      </a:lnTo>
                      <a:lnTo>
                        <a:pt x="0" y="12"/>
                      </a:lnTo>
                      <a:lnTo>
                        <a:pt x="4" y="12"/>
                      </a:lnTo>
                      <a:lnTo>
                        <a:pt x="4" y="8"/>
                      </a:lnTo>
                      <a:close/>
                    </a:path>
                  </a:pathLst>
                </a:custGeom>
                <a:noFill/>
                <a:ln w="3175">
                  <a:solidFill>
                    <a:sysClr val="window" lastClr="FFFFFF">
                      <a:lumMod val="65000"/>
                    </a:sysClr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s-PE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999" name="Freeform 190">
                  <a:extLst>
                    <a:ext uri="{FF2B5EF4-FFF2-40B4-BE49-F238E27FC236}">
                      <a16:creationId xmlns:a16="http://schemas.microsoft.com/office/drawing/2014/main" id="{61AF9C11-6C9D-8A39-702A-FE7053BE658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97" y="1445"/>
                  <a:ext cx="53" cy="28"/>
                </a:xfrm>
                <a:custGeom>
                  <a:avLst/>
                  <a:gdLst>
                    <a:gd name="T0" fmla="*/ 12 w 54"/>
                    <a:gd name="T1" fmla="*/ 4 h 28"/>
                    <a:gd name="T2" fmla="*/ 12 w 54"/>
                    <a:gd name="T3" fmla="*/ 8 h 28"/>
                    <a:gd name="T4" fmla="*/ 16 w 54"/>
                    <a:gd name="T5" fmla="*/ 8 h 28"/>
                    <a:gd name="T6" fmla="*/ 16 w 54"/>
                    <a:gd name="T7" fmla="*/ 4 h 28"/>
                    <a:gd name="T8" fmla="*/ 16 w 54"/>
                    <a:gd name="T9" fmla="*/ 8 h 28"/>
                    <a:gd name="T10" fmla="*/ 20 w 54"/>
                    <a:gd name="T11" fmla="*/ 8 h 28"/>
                    <a:gd name="T12" fmla="*/ 23 w 54"/>
                    <a:gd name="T13" fmla="*/ 8 h 28"/>
                    <a:gd name="T14" fmla="*/ 23 w 54"/>
                    <a:gd name="T15" fmla="*/ 12 h 28"/>
                    <a:gd name="T16" fmla="*/ 27 w 54"/>
                    <a:gd name="T17" fmla="*/ 12 h 28"/>
                    <a:gd name="T18" fmla="*/ 31 w 54"/>
                    <a:gd name="T19" fmla="*/ 12 h 28"/>
                    <a:gd name="T20" fmla="*/ 31 w 54"/>
                    <a:gd name="T21" fmla="*/ 8 h 28"/>
                    <a:gd name="T22" fmla="*/ 35 w 54"/>
                    <a:gd name="T23" fmla="*/ 8 h 28"/>
                    <a:gd name="T24" fmla="*/ 35 w 54"/>
                    <a:gd name="T25" fmla="*/ 4 h 28"/>
                    <a:gd name="T26" fmla="*/ 39 w 54"/>
                    <a:gd name="T27" fmla="*/ 0 h 28"/>
                    <a:gd name="T28" fmla="*/ 43 w 54"/>
                    <a:gd name="T29" fmla="*/ 4 h 28"/>
                    <a:gd name="T30" fmla="*/ 46 w 54"/>
                    <a:gd name="T31" fmla="*/ 4 h 28"/>
                    <a:gd name="T32" fmla="*/ 46 w 54"/>
                    <a:gd name="T33" fmla="*/ 8 h 28"/>
                    <a:gd name="T34" fmla="*/ 50 w 54"/>
                    <a:gd name="T35" fmla="*/ 8 h 28"/>
                    <a:gd name="T36" fmla="*/ 54 w 54"/>
                    <a:gd name="T37" fmla="*/ 12 h 28"/>
                    <a:gd name="T38" fmla="*/ 54 w 54"/>
                    <a:gd name="T39" fmla="*/ 16 h 28"/>
                    <a:gd name="T40" fmla="*/ 50 w 54"/>
                    <a:gd name="T41" fmla="*/ 16 h 28"/>
                    <a:gd name="T42" fmla="*/ 50 w 54"/>
                    <a:gd name="T43" fmla="*/ 20 h 28"/>
                    <a:gd name="T44" fmla="*/ 54 w 54"/>
                    <a:gd name="T45" fmla="*/ 20 h 28"/>
                    <a:gd name="T46" fmla="*/ 50 w 54"/>
                    <a:gd name="T47" fmla="*/ 20 h 28"/>
                    <a:gd name="T48" fmla="*/ 50 w 54"/>
                    <a:gd name="T49" fmla="*/ 24 h 28"/>
                    <a:gd name="T50" fmla="*/ 46 w 54"/>
                    <a:gd name="T51" fmla="*/ 24 h 28"/>
                    <a:gd name="T52" fmla="*/ 46 w 54"/>
                    <a:gd name="T53" fmla="*/ 20 h 28"/>
                    <a:gd name="T54" fmla="*/ 43 w 54"/>
                    <a:gd name="T55" fmla="*/ 20 h 28"/>
                    <a:gd name="T56" fmla="*/ 43 w 54"/>
                    <a:gd name="T57" fmla="*/ 24 h 28"/>
                    <a:gd name="T58" fmla="*/ 39 w 54"/>
                    <a:gd name="T59" fmla="*/ 24 h 28"/>
                    <a:gd name="T60" fmla="*/ 35 w 54"/>
                    <a:gd name="T61" fmla="*/ 24 h 28"/>
                    <a:gd name="T62" fmla="*/ 31 w 54"/>
                    <a:gd name="T63" fmla="*/ 24 h 28"/>
                    <a:gd name="T64" fmla="*/ 31 w 54"/>
                    <a:gd name="T65" fmla="*/ 28 h 28"/>
                    <a:gd name="T66" fmla="*/ 27 w 54"/>
                    <a:gd name="T67" fmla="*/ 28 h 28"/>
                    <a:gd name="T68" fmla="*/ 27 w 54"/>
                    <a:gd name="T69" fmla="*/ 24 h 28"/>
                    <a:gd name="T70" fmla="*/ 23 w 54"/>
                    <a:gd name="T71" fmla="*/ 24 h 28"/>
                    <a:gd name="T72" fmla="*/ 20 w 54"/>
                    <a:gd name="T73" fmla="*/ 20 h 28"/>
                    <a:gd name="T74" fmla="*/ 16 w 54"/>
                    <a:gd name="T75" fmla="*/ 16 h 28"/>
                    <a:gd name="T76" fmla="*/ 12 w 54"/>
                    <a:gd name="T77" fmla="*/ 16 h 28"/>
                    <a:gd name="T78" fmla="*/ 8 w 54"/>
                    <a:gd name="T79" fmla="*/ 12 h 28"/>
                    <a:gd name="T80" fmla="*/ 4 w 54"/>
                    <a:gd name="T81" fmla="*/ 16 h 28"/>
                    <a:gd name="T82" fmla="*/ 0 w 54"/>
                    <a:gd name="T83" fmla="*/ 16 h 28"/>
                    <a:gd name="T84" fmla="*/ 0 w 54"/>
                    <a:gd name="T85" fmla="*/ 12 h 28"/>
                    <a:gd name="T86" fmla="*/ 4 w 54"/>
                    <a:gd name="T87" fmla="*/ 12 h 28"/>
                    <a:gd name="T88" fmla="*/ 4 w 54"/>
                    <a:gd name="T89" fmla="*/ 8 h 28"/>
                    <a:gd name="T90" fmla="*/ 8 w 54"/>
                    <a:gd name="T91" fmla="*/ 8 h 28"/>
                    <a:gd name="T92" fmla="*/ 8 w 54"/>
                    <a:gd name="T93" fmla="*/ 4 h 28"/>
                    <a:gd name="T94" fmla="*/ 12 w 54"/>
                    <a:gd name="T95" fmla="*/ 4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54" h="28">
                      <a:moveTo>
                        <a:pt x="12" y="4"/>
                      </a:moveTo>
                      <a:lnTo>
                        <a:pt x="12" y="8"/>
                      </a:lnTo>
                      <a:lnTo>
                        <a:pt x="16" y="8"/>
                      </a:lnTo>
                      <a:lnTo>
                        <a:pt x="16" y="4"/>
                      </a:lnTo>
                      <a:lnTo>
                        <a:pt x="16" y="8"/>
                      </a:lnTo>
                      <a:lnTo>
                        <a:pt x="20" y="8"/>
                      </a:lnTo>
                      <a:lnTo>
                        <a:pt x="23" y="8"/>
                      </a:lnTo>
                      <a:lnTo>
                        <a:pt x="23" y="12"/>
                      </a:lnTo>
                      <a:lnTo>
                        <a:pt x="27" y="12"/>
                      </a:lnTo>
                      <a:lnTo>
                        <a:pt x="31" y="12"/>
                      </a:lnTo>
                      <a:lnTo>
                        <a:pt x="31" y="8"/>
                      </a:lnTo>
                      <a:lnTo>
                        <a:pt x="35" y="8"/>
                      </a:lnTo>
                      <a:lnTo>
                        <a:pt x="35" y="4"/>
                      </a:lnTo>
                      <a:lnTo>
                        <a:pt x="39" y="0"/>
                      </a:lnTo>
                      <a:lnTo>
                        <a:pt x="43" y="4"/>
                      </a:lnTo>
                      <a:lnTo>
                        <a:pt x="46" y="4"/>
                      </a:lnTo>
                      <a:lnTo>
                        <a:pt x="46" y="8"/>
                      </a:lnTo>
                      <a:lnTo>
                        <a:pt x="50" y="8"/>
                      </a:lnTo>
                      <a:lnTo>
                        <a:pt x="54" y="12"/>
                      </a:lnTo>
                      <a:lnTo>
                        <a:pt x="54" y="16"/>
                      </a:lnTo>
                      <a:lnTo>
                        <a:pt x="50" y="16"/>
                      </a:lnTo>
                      <a:lnTo>
                        <a:pt x="50" y="20"/>
                      </a:lnTo>
                      <a:lnTo>
                        <a:pt x="54" y="20"/>
                      </a:lnTo>
                      <a:lnTo>
                        <a:pt x="50" y="20"/>
                      </a:lnTo>
                      <a:lnTo>
                        <a:pt x="50" y="24"/>
                      </a:lnTo>
                      <a:lnTo>
                        <a:pt x="46" y="24"/>
                      </a:lnTo>
                      <a:lnTo>
                        <a:pt x="46" y="20"/>
                      </a:lnTo>
                      <a:lnTo>
                        <a:pt x="43" y="20"/>
                      </a:lnTo>
                      <a:lnTo>
                        <a:pt x="43" y="24"/>
                      </a:lnTo>
                      <a:lnTo>
                        <a:pt x="39" y="24"/>
                      </a:lnTo>
                      <a:lnTo>
                        <a:pt x="35" y="24"/>
                      </a:lnTo>
                      <a:lnTo>
                        <a:pt x="31" y="24"/>
                      </a:lnTo>
                      <a:lnTo>
                        <a:pt x="31" y="28"/>
                      </a:lnTo>
                      <a:lnTo>
                        <a:pt x="27" y="28"/>
                      </a:lnTo>
                      <a:lnTo>
                        <a:pt x="27" y="24"/>
                      </a:lnTo>
                      <a:lnTo>
                        <a:pt x="23" y="24"/>
                      </a:lnTo>
                      <a:lnTo>
                        <a:pt x="20" y="20"/>
                      </a:lnTo>
                      <a:lnTo>
                        <a:pt x="16" y="16"/>
                      </a:lnTo>
                      <a:lnTo>
                        <a:pt x="12" y="16"/>
                      </a:lnTo>
                      <a:lnTo>
                        <a:pt x="8" y="12"/>
                      </a:lnTo>
                      <a:lnTo>
                        <a:pt x="4" y="16"/>
                      </a:lnTo>
                      <a:lnTo>
                        <a:pt x="0" y="16"/>
                      </a:lnTo>
                      <a:lnTo>
                        <a:pt x="0" y="12"/>
                      </a:lnTo>
                      <a:lnTo>
                        <a:pt x="4" y="12"/>
                      </a:lnTo>
                      <a:lnTo>
                        <a:pt x="4" y="8"/>
                      </a:lnTo>
                      <a:lnTo>
                        <a:pt x="8" y="8"/>
                      </a:lnTo>
                      <a:lnTo>
                        <a:pt x="8" y="4"/>
                      </a:lnTo>
                      <a:lnTo>
                        <a:pt x="12" y="4"/>
                      </a:lnTo>
                      <a:close/>
                    </a:path>
                  </a:pathLst>
                </a:custGeom>
                <a:noFill/>
                <a:ln w="3175">
                  <a:solidFill>
                    <a:sysClr val="window" lastClr="FFFFFF">
                      <a:lumMod val="65000"/>
                    </a:sysClr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s-PE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000" name="Freeform 191">
                  <a:extLst>
                    <a:ext uri="{FF2B5EF4-FFF2-40B4-BE49-F238E27FC236}">
                      <a16:creationId xmlns:a16="http://schemas.microsoft.com/office/drawing/2014/main" id="{D90AB7AB-F5D8-CA77-24C0-495C96B526B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58" y="1445"/>
                  <a:ext cx="20" cy="32"/>
                </a:xfrm>
                <a:custGeom>
                  <a:avLst/>
                  <a:gdLst>
                    <a:gd name="T0" fmla="*/ 4 w 20"/>
                    <a:gd name="T1" fmla="*/ 20 h 32"/>
                    <a:gd name="T2" fmla="*/ 8 w 20"/>
                    <a:gd name="T3" fmla="*/ 20 h 32"/>
                    <a:gd name="T4" fmla="*/ 12 w 20"/>
                    <a:gd name="T5" fmla="*/ 20 h 32"/>
                    <a:gd name="T6" fmla="*/ 12 w 20"/>
                    <a:gd name="T7" fmla="*/ 8 h 32"/>
                    <a:gd name="T8" fmla="*/ 8 w 20"/>
                    <a:gd name="T9" fmla="*/ 8 h 32"/>
                    <a:gd name="T10" fmla="*/ 8 w 20"/>
                    <a:gd name="T11" fmla="*/ 4 h 32"/>
                    <a:gd name="T12" fmla="*/ 8 w 20"/>
                    <a:gd name="T13" fmla="*/ 0 h 32"/>
                    <a:gd name="T14" fmla="*/ 12 w 20"/>
                    <a:gd name="T15" fmla="*/ 0 h 32"/>
                    <a:gd name="T16" fmla="*/ 12 w 20"/>
                    <a:gd name="T17" fmla="*/ 4 h 32"/>
                    <a:gd name="T18" fmla="*/ 8 w 20"/>
                    <a:gd name="T19" fmla="*/ 4 h 32"/>
                    <a:gd name="T20" fmla="*/ 12 w 20"/>
                    <a:gd name="T21" fmla="*/ 4 h 32"/>
                    <a:gd name="T22" fmla="*/ 12 w 20"/>
                    <a:gd name="T23" fmla="*/ 8 h 32"/>
                    <a:gd name="T24" fmla="*/ 16 w 20"/>
                    <a:gd name="T25" fmla="*/ 8 h 32"/>
                    <a:gd name="T26" fmla="*/ 16 w 20"/>
                    <a:gd name="T27" fmla="*/ 12 h 32"/>
                    <a:gd name="T28" fmla="*/ 16 w 20"/>
                    <a:gd name="T29" fmla="*/ 16 h 32"/>
                    <a:gd name="T30" fmla="*/ 16 w 20"/>
                    <a:gd name="T31" fmla="*/ 20 h 32"/>
                    <a:gd name="T32" fmla="*/ 20 w 20"/>
                    <a:gd name="T33" fmla="*/ 20 h 32"/>
                    <a:gd name="T34" fmla="*/ 16 w 20"/>
                    <a:gd name="T35" fmla="*/ 20 h 32"/>
                    <a:gd name="T36" fmla="*/ 20 w 20"/>
                    <a:gd name="T37" fmla="*/ 20 h 32"/>
                    <a:gd name="T38" fmla="*/ 20 w 20"/>
                    <a:gd name="T39" fmla="*/ 24 h 32"/>
                    <a:gd name="T40" fmla="*/ 16 w 20"/>
                    <a:gd name="T41" fmla="*/ 24 h 32"/>
                    <a:gd name="T42" fmla="*/ 20 w 20"/>
                    <a:gd name="T43" fmla="*/ 24 h 32"/>
                    <a:gd name="T44" fmla="*/ 16 w 20"/>
                    <a:gd name="T45" fmla="*/ 24 h 32"/>
                    <a:gd name="T46" fmla="*/ 16 w 20"/>
                    <a:gd name="T47" fmla="*/ 28 h 32"/>
                    <a:gd name="T48" fmla="*/ 20 w 20"/>
                    <a:gd name="T49" fmla="*/ 28 h 32"/>
                    <a:gd name="T50" fmla="*/ 16 w 20"/>
                    <a:gd name="T51" fmla="*/ 28 h 32"/>
                    <a:gd name="T52" fmla="*/ 16 w 20"/>
                    <a:gd name="T53" fmla="*/ 32 h 32"/>
                    <a:gd name="T54" fmla="*/ 12 w 20"/>
                    <a:gd name="T55" fmla="*/ 32 h 32"/>
                    <a:gd name="T56" fmla="*/ 8 w 20"/>
                    <a:gd name="T57" fmla="*/ 32 h 32"/>
                    <a:gd name="T58" fmla="*/ 4 w 20"/>
                    <a:gd name="T59" fmla="*/ 32 h 32"/>
                    <a:gd name="T60" fmla="*/ 4 w 20"/>
                    <a:gd name="T61" fmla="*/ 28 h 32"/>
                    <a:gd name="T62" fmla="*/ 4 w 20"/>
                    <a:gd name="T63" fmla="*/ 24 h 32"/>
                    <a:gd name="T64" fmla="*/ 0 w 20"/>
                    <a:gd name="T65" fmla="*/ 24 h 32"/>
                    <a:gd name="T66" fmla="*/ 0 w 20"/>
                    <a:gd name="T67" fmla="*/ 20 h 32"/>
                    <a:gd name="T68" fmla="*/ 4 w 20"/>
                    <a:gd name="T69" fmla="*/ 20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0" h="32">
                      <a:moveTo>
                        <a:pt x="4" y="20"/>
                      </a:moveTo>
                      <a:lnTo>
                        <a:pt x="8" y="20"/>
                      </a:lnTo>
                      <a:lnTo>
                        <a:pt x="12" y="20"/>
                      </a:lnTo>
                      <a:lnTo>
                        <a:pt x="12" y="8"/>
                      </a:lnTo>
                      <a:lnTo>
                        <a:pt x="8" y="8"/>
                      </a:lnTo>
                      <a:lnTo>
                        <a:pt x="8" y="4"/>
                      </a:lnTo>
                      <a:lnTo>
                        <a:pt x="8" y="0"/>
                      </a:lnTo>
                      <a:lnTo>
                        <a:pt x="12" y="0"/>
                      </a:lnTo>
                      <a:lnTo>
                        <a:pt x="12" y="4"/>
                      </a:lnTo>
                      <a:lnTo>
                        <a:pt x="8" y="4"/>
                      </a:lnTo>
                      <a:lnTo>
                        <a:pt x="12" y="4"/>
                      </a:lnTo>
                      <a:lnTo>
                        <a:pt x="12" y="8"/>
                      </a:lnTo>
                      <a:lnTo>
                        <a:pt x="16" y="8"/>
                      </a:lnTo>
                      <a:lnTo>
                        <a:pt x="16" y="12"/>
                      </a:lnTo>
                      <a:lnTo>
                        <a:pt x="16" y="16"/>
                      </a:lnTo>
                      <a:lnTo>
                        <a:pt x="16" y="20"/>
                      </a:lnTo>
                      <a:lnTo>
                        <a:pt x="20" y="20"/>
                      </a:lnTo>
                      <a:lnTo>
                        <a:pt x="16" y="20"/>
                      </a:lnTo>
                      <a:lnTo>
                        <a:pt x="20" y="20"/>
                      </a:lnTo>
                      <a:lnTo>
                        <a:pt x="20" y="24"/>
                      </a:lnTo>
                      <a:lnTo>
                        <a:pt x="16" y="24"/>
                      </a:lnTo>
                      <a:lnTo>
                        <a:pt x="20" y="24"/>
                      </a:lnTo>
                      <a:lnTo>
                        <a:pt x="16" y="24"/>
                      </a:lnTo>
                      <a:lnTo>
                        <a:pt x="16" y="28"/>
                      </a:lnTo>
                      <a:lnTo>
                        <a:pt x="20" y="28"/>
                      </a:lnTo>
                      <a:lnTo>
                        <a:pt x="16" y="28"/>
                      </a:lnTo>
                      <a:lnTo>
                        <a:pt x="16" y="32"/>
                      </a:lnTo>
                      <a:lnTo>
                        <a:pt x="12" y="32"/>
                      </a:lnTo>
                      <a:lnTo>
                        <a:pt x="8" y="32"/>
                      </a:lnTo>
                      <a:lnTo>
                        <a:pt x="4" y="32"/>
                      </a:lnTo>
                      <a:lnTo>
                        <a:pt x="4" y="28"/>
                      </a:lnTo>
                      <a:lnTo>
                        <a:pt x="4" y="24"/>
                      </a:lnTo>
                      <a:lnTo>
                        <a:pt x="0" y="24"/>
                      </a:lnTo>
                      <a:lnTo>
                        <a:pt x="0" y="20"/>
                      </a:lnTo>
                      <a:lnTo>
                        <a:pt x="4" y="20"/>
                      </a:lnTo>
                      <a:close/>
                    </a:path>
                  </a:pathLst>
                </a:custGeom>
                <a:noFill/>
                <a:ln w="3175">
                  <a:solidFill>
                    <a:sysClr val="window" lastClr="FFFFFF">
                      <a:lumMod val="65000"/>
                    </a:sysClr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s-PE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001" name="Freeform 192">
                  <a:extLst>
                    <a:ext uri="{FF2B5EF4-FFF2-40B4-BE49-F238E27FC236}">
                      <a16:creationId xmlns:a16="http://schemas.microsoft.com/office/drawing/2014/main" id="{380A5A78-373A-F0A7-21EC-6BF0A08BEFA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47" y="1448"/>
                  <a:ext cx="17" cy="20"/>
                </a:xfrm>
                <a:custGeom>
                  <a:avLst/>
                  <a:gdLst>
                    <a:gd name="T0" fmla="*/ 19 w 19"/>
                    <a:gd name="T1" fmla="*/ 8 h 20"/>
                    <a:gd name="T2" fmla="*/ 19 w 19"/>
                    <a:gd name="T3" fmla="*/ 12 h 20"/>
                    <a:gd name="T4" fmla="*/ 16 w 19"/>
                    <a:gd name="T5" fmla="*/ 12 h 20"/>
                    <a:gd name="T6" fmla="*/ 16 w 19"/>
                    <a:gd name="T7" fmla="*/ 16 h 20"/>
                    <a:gd name="T8" fmla="*/ 12 w 19"/>
                    <a:gd name="T9" fmla="*/ 16 h 20"/>
                    <a:gd name="T10" fmla="*/ 12 w 19"/>
                    <a:gd name="T11" fmla="*/ 20 h 20"/>
                    <a:gd name="T12" fmla="*/ 8 w 19"/>
                    <a:gd name="T13" fmla="*/ 20 h 20"/>
                    <a:gd name="T14" fmla="*/ 8 w 19"/>
                    <a:gd name="T15" fmla="*/ 16 h 20"/>
                    <a:gd name="T16" fmla="*/ 8 w 19"/>
                    <a:gd name="T17" fmla="*/ 12 h 20"/>
                    <a:gd name="T18" fmla="*/ 4 w 19"/>
                    <a:gd name="T19" fmla="*/ 12 h 20"/>
                    <a:gd name="T20" fmla="*/ 4 w 19"/>
                    <a:gd name="T21" fmla="*/ 8 h 20"/>
                    <a:gd name="T22" fmla="*/ 0 w 19"/>
                    <a:gd name="T23" fmla="*/ 4 h 20"/>
                    <a:gd name="T24" fmla="*/ 4 w 19"/>
                    <a:gd name="T25" fmla="*/ 4 h 20"/>
                    <a:gd name="T26" fmla="*/ 0 w 19"/>
                    <a:gd name="T27" fmla="*/ 4 h 20"/>
                    <a:gd name="T28" fmla="*/ 4 w 19"/>
                    <a:gd name="T29" fmla="*/ 4 h 20"/>
                    <a:gd name="T30" fmla="*/ 4 w 19"/>
                    <a:gd name="T31" fmla="*/ 0 h 20"/>
                    <a:gd name="T32" fmla="*/ 8 w 19"/>
                    <a:gd name="T33" fmla="*/ 0 h 20"/>
                    <a:gd name="T34" fmla="*/ 12 w 19"/>
                    <a:gd name="T35" fmla="*/ 4 h 20"/>
                    <a:gd name="T36" fmla="*/ 16 w 19"/>
                    <a:gd name="T37" fmla="*/ 8 h 20"/>
                    <a:gd name="T38" fmla="*/ 19 w 19"/>
                    <a:gd name="T39" fmla="*/ 8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19" h="20">
                      <a:moveTo>
                        <a:pt x="19" y="8"/>
                      </a:moveTo>
                      <a:lnTo>
                        <a:pt x="19" y="12"/>
                      </a:lnTo>
                      <a:lnTo>
                        <a:pt x="16" y="12"/>
                      </a:lnTo>
                      <a:lnTo>
                        <a:pt x="16" y="16"/>
                      </a:lnTo>
                      <a:lnTo>
                        <a:pt x="12" y="16"/>
                      </a:lnTo>
                      <a:lnTo>
                        <a:pt x="12" y="20"/>
                      </a:lnTo>
                      <a:lnTo>
                        <a:pt x="8" y="20"/>
                      </a:lnTo>
                      <a:lnTo>
                        <a:pt x="8" y="16"/>
                      </a:lnTo>
                      <a:lnTo>
                        <a:pt x="8" y="12"/>
                      </a:lnTo>
                      <a:lnTo>
                        <a:pt x="4" y="12"/>
                      </a:lnTo>
                      <a:lnTo>
                        <a:pt x="4" y="8"/>
                      </a:lnTo>
                      <a:lnTo>
                        <a:pt x="0" y="4"/>
                      </a:lnTo>
                      <a:lnTo>
                        <a:pt x="4" y="4"/>
                      </a:lnTo>
                      <a:lnTo>
                        <a:pt x="0" y="4"/>
                      </a:lnTo>
                      <a:lnTo>
                        <a:pt x="4" y="4"/>
                      </a:lnTo>
                      <a:lnTo>
                        <a:pt x="4" y="0"/>
                      </a:lnTo>
                      <a:lnTo>
                        <a:pt x="8" y="0"/>
                      </a:lnTo>
                      <a:lnTo>
                        <a:pt x="12" y="4"/>
                      </a:lnTo>
                      <a:lnTo>
                        <a:pt x="16" y="8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3175">
                  <a:solidFill>
                    <a:sysClr val="window" lastClr="FFFFFF">
                      <a:lumMod val="65000"/>
                    </a:sysClr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s-PE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002" name="Freeform 193">
                  <a:extLst>
                    <a:ext uri="{FF2B5EF4-FFF2-40B4-BE49-F238E27FC236}">
                      <a16:creationId xmlns:a16="http://schemas.microsoft.com/office/drawing/2014/main" id="{0BFFA311-4B17-233F-3112-B872884B50C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40" y="1448"/>
                  <a:ext cx="38" cy="61"/>
                </a:xfrm>
                <a:custGeom>
                  <a:avLst/>
                  <a:gdLst>
                    <a:gd name="T0" fmla="*/ 31 w 38"/>
                    <a:gd name="T1" fmla="*/ 4 h 61"/>
                    <a:gd name="T2" fmla="*/ 35 w 38"/>
                    <a:gd name="T3" fmla="*/ 4 h 61"/>
                    <a:gd name="T4" fmla="*/ 35 w 38"/>
                    <a:gd name="T5" fmla="*/ 0 h 61"/>
                    <a:gd name="T6" fmla="*/ 35 w 38"/>
                    <a:gd name="T7" fmla="*/ 4 h 61"/>
                    <a:gd name="T8" fmla="*/ 35 w 38"/>
                    <a:gd name="T9" fmla="*/ 8 h 61"/>
                    <a:gd name="T10" fmla="*/ 31 w 38"/>
                    <a:gd name="T11" fmla="*/ 8 h 61"/>
                    <a:gd name="T12" fmla="*/ 31 w 38"/>
                    <a:gd name="T13" fmla="*/ 12 h 61"/>
                    <a:gd name="T14" fmla="*/ 35 w 38"/>
                    <a:gd name="T15" fmla="*/ 12 h 61"/>
                    <a:gd name="T16" fmla="*/ 35 w 38"/>
                    <a:gd name="T17" fmla="*/ 16 h 61"/>
                    <a:gd name="T18" fmla="*/ 35 w 38"/>
                    <a:gd name="T19" fmla="*/ 20 h 61"/>
                    <a:gd name="T20" fmla="*/ 35 w 38"/>
                    <a:gd name="T21" fmla="*/ 24 h 61"/>
                    <a:gd name="T22" fmla="*/ 35 w 38"/>
                    <a:gd name="T23" fmla="*/ 28 h 61"/>
                    <a:gd name="T24" fmla="*/ 38 w 38"/>
                    <a:gd name="T25" fmla="*/ 28 h 61"/>
                    <a:gd name="T26" fmla="*/ 35 w 38"/>
                    <a:gd name="T27" fmla="*/ 28 h 61"/>
                    <a:gd name="T28" fmla="*/ 35 w 38"/>
                    <a:gd name="T29" fmla="*/ 32 h 61"/>
                    <a:gd name="T30" fmla="*/ 31 w 38"/>
                    <a:gd name="T31" fmla="*/ 32 h 61"/>
                    <a:gd name="T32" fmla="*/ 31 w 38"/>
                    <a:gd name="T33" fmla="*/ 36 h 61"/>
                    <a:gd name="T34" fmla="*/ 27 w 38"/>
                    <a:gd name="T35" fmla="*/ 36 h 61"/>
                    <a:gd name="T36" fmla="*/ 31 w 38"/>
                    <a:gd name="T37" fmla="*/ 36 h 61"/>
                    <a:gd name="T38" fmla="*/ 27 w 38"/>
                    <a:gd name="T39" fmla="*/ 36 h 61"/>
                    <a:gd name="T40" fmla="*/ 27 w 38"/>
                    <a:gd name="T41" fmla="*/ 40 h 61"/>
                    <a:gd name="T42" fmla="*/ 23 w 38"/>
                    <a:gd name="T43" fmla="*/ 44 h 61"/>
                    <a:gd name="T44" fmla="*/ 23 w 38"/>
                    <a:gd name="T45" fmla="*/ 48 h 61"/>
                    <a:gd name="T46" fmla="*/ 19 w 38"/>
                    <a:gd name="T47" fmla="*/ 48 h 61"/>
                    <a:gd name="T48" fmla="*/ 19 w 38"/>
                    <a:gd name="T49" fmla="*/ 53 h 61"/>
                    <a:gd name="T50" fmla="*/ 19 w 38"/>
                    <a:gd name="T51" fmla="*/ 57 h 61"/>
                    <a:gd name="T52" fmla="*/ 15 w 38"/>
                    <a:gd name="T53" fmla="*/ 57 h 61"/>
                    <a:gd name="T54" fmla="*/ 15 w 38"/>
                    <a:gd name="T55" fmla="*/ 61 h 61"/>
                    <a:gd name="T56" fmla="*/ 12 w 38"/>
                    <a:gd name="T57" fmla="*/ 61 h 61"/>
                    <a:gd name="T58" fmla="*/ 12 w 38"/>
                    <a:gd name="T59" fmla="*/ 57 h 61"/>
                    <a:gd name="T60" fmla="*/ 8 w 38"/>
                    <a:gd name="T61" fmla="*/ 57 h 61"/>
                    <a:gd name="T62" fmla="*/ 8 w 38"/>
                    <a:gd name="T63" fmla="*/ 53 h 61"/>
                    <a:gd name="T64" fmla="*/ 4 w 38"/>
                    <a:gd name="T65" fmla="*/ 53 h 61"/>
                    <a:gd name="T66" fmla="*/ 0 w 38"/>
                    <a:gd name="T67" fmla="*/ 53 h 61"/>
                    <a:gd name="T68" fmla="*/ 0 w 38"/>
                    <a:gd name="T69" fmla="*/ 48 h 61"/>
                    <a:gd name="T70" fmla="*/ 0 w 38"/>
                    <a:gd name="T71" fmla="*/ 44 h 61"/>
                    <a:gd name="T72" fmla="*/ 4 w 38"/>
                    <a:gd name="T73" fmla="*/ 44 h 61"/>
                    <a:gd name="T74" fmla="*/ 4 w 38"/>
                    <a:gd name="T75" fmla="*/ 40 h 61"/>
                    <a:gd name="T76" fmla="*/ 4 w 38"/>
                    <a:gd name="T77" fmla="*/ 36 h 61"/>
                    <a:gd name="T78" fmla="*/ 4 w 38"/>
                    <a:gd name="T79" fmla="*/ 32 h 61"/>
                    <a:gd name="T80" fmla="*/ 8 w 38"/>
                    <a:gd name="T81" fmla="*/ 32 h 61"/>
                    <a:gd name="T82" fmla="*/ 4 w 38"/>
                    <a:gd name="T83" fmla="*/ 32 h 61"/>
                    <a:gd name="T84" fmla="*/ 4 w 38"/>
                    <a:gd name="T85" fmla="*/ 28 h 61"/>
                    <a:gd name="T86" fmla="*/ 8 w 38"/>
                    <a:gd name="T87" fmla="*/ 28 h 61"/>
                    <a:gd name="T88" fmla="*/ 8 w 38"/>
                    <a:gd name="T89" fmla="*/ 24 h 61"/>
                    <a:gd name="T90" fmla="*/ 8 w 38"/>
                    <a:gd name="T91" fmla="*/ 28 h 61"/>
                    <a:gd name="T92" fmla="*/ 8 w 38"/>
                    <a:gd name="T93" fmla="*/ 24 h 61"/>
                    <a:gd name="T94" fmla="*/ 12 w 38"/>
                    <a:gd name="T95" fmla="*/ 24 h 61"/>
                    <a:gd name="T96" fmla="*/ 15 w 38"/>
                    <a:gd name="T97" fmla="*/ 24 h 61"/>
                    <a:gd name="T98" fmla="*/ 15 w 38"/>
                    <a:gd name="T99" fmla="*/ 20 h 61"/>
                    <a:gd name="T100" fmla="*/ 19 w 38"/>
                    <a:gd name="T101" fmla="*/ 20 h 61"/>
                    <a:gd name="T102" fmla="*/ 19 w 38"/>
                    <a:gd name="T103" fmla="*/ 16 h 61"/>
                    <a:gd name="T104" fmla="*/ 23 w 38"/>
                    <a:gd name="T105" fmla="*/ 16 h 61"/>
                    <a:gd name="T106" fmla="*/ 27 w 38"/>
                    <a:gd name="T107" fmla="*/ 16 h 61"/>
                    <a:gd name="T108" fmla="*/ 27 w 38"/>
                    <a:gd name="T109" fmla="*/ 12 h 61"/>
                    <a:gd name="T110" fmla="*/ 27 w 38"/>
                    <a:gd name="T111" fmla="*/ 8 h 61"/>
                    <a:gd name="T112" fmla="*/ 31 w 38"/>
                    <a:gd name="T113" fmla="*/ 8 h 61"/>
                    <a:gd name="T114" fmla="*/ 31 w 38"/>
                    <a:gd name="T115" fmla="*/ 4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38" h="61">
                      <a:moveTo>
                        <a:pt x="31" y="4"/>
                      </a:moveTo>
                      <a:lnTo>
                        <a:pt x="35" y="4"/>
                      </a:lnTo>
                      <a:lnTo>
                        <a:pt x="35" y="0"/>
                      </a:lnTo>
                      <a:lnTo>
                        <a:pt x="35" y="4"/>
                      </a:lnTo>
                      <a:lnTo>
                        <a:pt x="35" y="8"/>
                      </a:lnTo>
                      <a:lnTo>
                        <a:pt x="31" y="8"/>
                      </a:lnTo>
                      <a:lnTo>
                        <a:pt x="31" y="12"/>
                      </a:lnTo>
                      <a:lnTo>
                        <a:pt x="35" y="12"/>
                      </a:lnTo>
                      <a:lnTo>
                        <a:pt x="35" y="16"/>
                      </a:lnTo>
                      <a:lnTo>
                        <a:pt x="35" y="20"/>
                      </a:lnTo>
                      <a:lnTo>
                        <a:pt x="35" y="24"/>
                      </a:lnTo>
                      <a:lnTo>
                        <a:pt x="35" y="28"/>
                      </a:lnTo>
                      <a:lnTo>
                        <a:pt x="38" y="28"/>
                      </a:lnTo>
                      <a:lnTo>
                        <a:pt x="35" y="28"/>
                      </a:lnTo>
                      <a:lnTo>
                        <a:pt x="35" y="32"/>
                      </a:lnTo>
                      <a:lnTo>
                        <a:pt x="31" y="32"/>
                      </a:lnTo>
                      <a:lnTo>
                        <a:pt x="31" y="36"/>
                      </a:lnTo>
                      <a:lnTo>
                        <a:pt x="27" y="36"/>
                      </a:lnTo>
                      <a:lnTo>
                        <a:pt x="31" y="36"/>
                      </a:lnTo>
                      <a:lnTo>
                        <a:pt x="27" y="36"/>
                      </a:lnTo>
                      <a:lnTo>
                        <a:pt x="27" y="40"/>
                      </a:lnTo>
                      <a:lnTo>
                        <a:pt x="23" y="44"/>
                      </a:lnTo>
                      <a:lnTo>
                        <a:pt x="23" y="48"/>
                      </a:lnTo>
                      <a:lnTo>
                        <a:pt x="19" y="48"/>
                      </a:lnTo>
                      <a:lnTo>
                        <a:pt x="19" y="53"/>
                      </a:lnTo>
                      <a:lnTo>
                        <a:pt x="19" y="57"/>
                      </a:lnTo>
                      <a:lnTo>
                        <a:pt x="15" y="57"/>
                      </a:lnTo>
                      <a:lnTo>
                        <a:pt x="15" y="61"/>
                      </a:lnTo>
                      <a:lnTo>
                        <a:pt x="12" y="61"/>
                      </a:lnTo>
                      <a:lnTo>
                        <a:pt x="12" y="57"/>
                      </a:lnTo>
                      <a:lnTo>
                        <a:pt x="8" y="57"/>
                      </a:lnTo>
                      <a:lnTo>
                        <a:pt x="8" y="53"/>
                      </a:lnTo>
                      <a:lnTo>
                        <a:pt x="4" y="53"/>
                      </a:lnTo>
                      <a:lnTo>
                        <a:pt x="0" y="53"/>
                      </a:lnTo>
                      <a:lnTo>
                        <a:pt x="0" y="48"/>
                      </a:lnTo>
                      <a:lnTo>
                        <a:pt x="0" y="44"/>
                      </a:lnTo>
                      <a:lnTo>
                        <a:pt x="4" y="44"/>
                      </a:lnTo>
                      <a:lnTo>
                        <a:pt x="4" y="40"/>
                      </a:lnTo>
                      <a:lnTo>
                        <a:pt x="4" y="36"/>
                      </a:lnTo>
                      <a:lnTo>
                        <a:pt x="4" y="32"/>
                      </a:lnTo>
                      <a:lnTo>
                        <a:pt x="8" y="32"/>
                      </a:lnTo>
                      <a:lnTo>
                        <a:pt x="4" y="32"/>
                      </a:lnTo>
                      <a:lnTo>
                        <a:pt x="4" y="28"/>
                      </a:lnTo>
                      <a:lnTo>
                        <a:pt x="8" y="28"/>
                      </a:lnTo>
                      <a:lnTo>
                        <a:pt x="8" y="24"/>
                      </a:lnTo>
                      <a:lnTo>
                        <a:pt x="8" y="28"/>
                      </a:lnTo>
                      <a:lnTo>
                        <a:pt x="8" y="24"/>
                      </a:lnTo>
                      <a:lnTo>
                        <a:pt x="12" y="24"/>
                      </a:lnTo>
                      <a:lnTo>
                        <a:pt x="15" y="24"/>
                      </a:lnTo>
                      <a:lnTo>
                        <a:pt x="15" y="20"/>
                      </a:lnTo>
                      <a:lnTo>
                        <a:pt x="19" y="20"/>
                      </a:lnTo>
                      <a:lnTo>
                        <a:pt x="19" y="16"/>
                      </a:lnTo>
                      <a:lnTo>
                        <a:pt x="23" y="16"/>
                      </a:lnTo>
                      <a:lnTo>
                        <a:pt x="27" y="16"/>
                      </a:lnTo>
                      <a:lnTo>
                        <a:pt x="27" y="12"/>
                      </a:lnTo>
                      <a:lnTo>
                        <a:pt x="27" y="8"/>
                      </a:lnTo>
                      <a:lnTo>
                        <a:pt x="31" y="8"/>
                      </a:lnTo>
                      <a:lnTo>
                        <a:pt x="31" y="4"/>
                      </a:lnTo>
                      <a:close/>
                    </a:path>
                  </a:pathLst>
                </a:custGeom>
                <a:noFill/>
                <a:ln w="3175">
                  <a:solidFill>
                    <a:sysClr val="window" lastClr="FFFFFF">
                      <a:lumMod val="65000"/>
                    </a:sysClr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s-PE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003" name="Freeform 194">
                  <a:extLst>
                    <a:ext uri="{FF2B5EF4-FFF2-40B4-BE49-F238E27FC236}">
                      <a16:creationId xmlns:a16="http://schemas.microsoft.com/office/drawing/2014/main" id="{AF82E545-FFB7-5269-25E3-3AC96B82136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28" y="1453"/>
                  <a:ext cx="40" cy="61"/>
                </a:xfrm>
                <a:custGeom>
                  <a:avLst/>
                  <a:gdLst>
                    <a:gd name="T0" fmla="*/ 30 w 42"/>
                    <a:gd name="T1" fmla="*/ 12 h 61"/>
                    <a:gd name="T2" fmla="*/ 34 w 42"/>
                    <a:gd name="T3" fmla="*/ 16 h 61"/>
                    <a:gd name="T4" fmla="*/ 34 w 42"/>
                    <a:gd name="T5" fmla="*/ 24 h 61"/>
                    <a:gd name="T6" fmla="*/ 38 w 42"/>
                    <a:gd name="T7" fmla="*/ 28 h 61"/>
                    <a:gd name="T8" fmla="*/ 42 w 42"/>
                    <a:gd name="T9" fmla="*/ 32 h 61"/>
                    <a:gd name="T10" fmla="*/ 38 w 42"/>
                    <a:gd name="T11" fmla="*/ 36 h 61"/>
                    <a:gd name="T12" fmla="*/ 30 w 42"/>
                    <a:gd name="T13" fmla="*/ 40 h 61"/>
                    <a:gd name="T14" fmla="*/ 30 w 42"/>
                    <a:gd name="T15" fmla="*/ 49 h 61"/>
                    <a:gd name="T16" fmla="*/ 30 w 42"/>
                    <a:gd name="T17" fmla="*/ 53 h 61"/>
                    <a:gd name="T18" fmla="*/ 27 w 42"/>
                    <a:gd name="T19" fmla="*/ 57 h 61"/>
                    <a:gd name="T20" fmla="*/ 23 w 42"/>
                    <a:gd name="T21" fmla="*/ 61 h 61"/>
                    <a:gd name="T22" fmla="*/ 19 w 42"/>
                    <a:gd name="T23" fmla="*/ 57 h 61"/>
                    <a:gd name="T24" fmla="*/ 15 w 42"/>
                    <a:gd name="T25" fmla="*/ 53 h 61"/>
                    <a:gd name="T26" fmla="*/ 15 w 42"/>
                    <a:gd name="T27" fmla="*/ 53 h 61"/>
                    <a:gd name="T28" fmla="*/ 11 w 42"/>
                    <a:gd name="T29" fmla="*/ 57 h 61"/>
                    <a:gd name="T30" fmla="*/ 7 w 42"/>
                    <a:gd name="T31" fmla="*/ 53 h 61"/>
                    <a:gd name="T32" fmla="*/ 4 w 42"/>
                    <a:gd name="T33" fmla="*/ 49 h 61"/>
                    <a:gd name="T34" fmla="*/ 0 w 42"/>
                    <a:gd name="T35" fmla="*/ 44 h 61"/>
                    <a:gd name="T36" fmla="*/ 4 w 42"/>
                    <a:gd name="T37" fmla="*/ 40 h 61"/>
                    <a:gd name="T38" fmla="*/ 11 w 42"/>
                    <a:gd name="T39" fmla="*/ 36 h 61"/>
                    <a:gd name="T40" fmla="*/ 15 w 42"/>
                    <a:gd name="T41" fmla="*/ 28 h 61"/>
                    <a:gd name="T42" fmla="*/ 15 w 42"/>
                    <a:gd name="T43" fmla="*/ 28 h 61"/>
                    <a:gd name="T44" fmla="*/ 11 w 42"/>
                    <a:gd name="T45" fmla="*/ 24 h 61"/>
                    <a:gd name="T46" fmla="*/ 11 w 42"/>
                    <a:gd name="T47" fmla="*/ 16 h 61"/>
                    <a:gd name="T48" fmla="*/ 11 w 42"/>
                    <a:gd name="T49" fmla="*/ 16 h 61"/>
                    <a:gd name="T50" fmla="*/ 7 w 42"/>
                    <a:gd name="T51" fmla="*/ 12 h 61"/>
                    <a:gd name="T52" fmla="*/ 11 w 42"/>
                    <a:gd name="T53" fmla="*/ 8 h 61"/>
                    <a:gd name="T54" fmla="*/ 15 w 42"/>
                    <a:gd name="T55" fmla="*/ 4 h 61"/>
                    <a:gd name="T56" fmla="*/ 19 w 42"/>
                    <a:gd name="T57" fmla="*/ 0 h 61"/>
                    <a:gd name="T58" fmla="*/ 19 w 42"/>
                    <a:gd name="T59" fmla="*/ 8 h 61"/>
                    <a:gd name="T60" fmla="*/ 23 w 42"/>
                    <a:gd name="T61" fmla="*/ 12 h 61"/>
                    <a:gd name="T62" fmla="*/ 34 w 42"/>
                    <a:gd name="T63" fmla="*/ 8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42" h="61">
                      <a:moveTo>
                        <a:pt x="34" y="12"/>
                      </a:moveTo>
                      <a:lnTo>
                        <a:pt x="30" y="12"/>
                      </a:lnTo>
                      <a:lnTo>
                        <a:pt x="30" y="16"/>
                      </a:lnTo>
                      <a:lnTo>
                        <a:pt x="34" y="16"/>
                      </a:lnTo>
                      <a:lnTo>
                        <a:pt x="34" y="20"/>
                      </a:lnTo>
                      <a:lnTo>
                        <a:pt x="34" y="24"/>
                      </a:lnTo>
                      <a:lnTo>
                        <a:pt x="38" y="24"/>
                      </a:lnTo>
                      <a:lnTo>
                        <a:pt x="38" y="28"/>
                      </a:lnTo>
                      <a:lnTo>
                        <a:pt x="42" y="28"/>
                      </a:lnTo>
                      <a:lnTo>
                        <a:pt x="42" y="32"/>
                      </a:lnTo>
                      <a:lnTo>
                        <a:pt x="42" y="36"/>
                      </a:lnTo>
                      <a:lnTo>
                        <a:pt x="38" y="36"/>
                      </a:lnTo>
                      <a:lnTo>
                        <a:pt x="34" y="40"/>
                      </a:lnTo>
                      <a:lnTo>
                        <a:pt x="30" y="40"/>
                      </a:lnTo>
                      <a:lnTo>
                        <a:pt x="30" y="44"/>
                      </a:lnTo>
                      <a:lnTo>
                        <a:pt x="30" y="49"/>
                      </a:lnTo>
                      <a:lnTo>
                        <a:pt x="27" y="53"/>
                      </a:lnTo>
                      <a:lnTo>
                        <a:pt x="30" y="53"/>
                      </a:lnTo>
                      <a:lnTo>
                        <a:pt x="27" y="53"/>
                      </a:lnTo>
                      <a:lnTo>
                        <a:pt x="27" y="57"/>
                      </a:lnTo>
                      <a:lnTo>
                        <a:pt x="27" y="61"/>
                      </a:lnTo>
                      <a:lnTo>
                        <a:pt x="23" y="61"/>
                      </a:lnTo>
                      <a:lnTo>
                        <a:pt x="19" y="61"/>
                      </a:lnTo>
                      <a:lnTo>
                        <a:pt x="19" y="57"/>
                      </a:lnTo>
                      <a:lnTo>
                        <a:pt x="19" y="53"/>
                      </a:lnTo>
                      <a:lnTo>
                        <a:pt x="15" y="53"/>
                      </a:lnTo>
                      <a:lnTo>
                        <a:pt x="15" y="49"/>
                      </a:lnTo>
                      <a:lnTo>
                        <a:pt x="15" y="53"/>
                      </a:lnTo>
                      <a:lnTo>
                        <a:pt x="11" y="53"/>
                      </a:lnTo>
                      <a:lnTo>
                        <a:pt x="11" y="57"/>
                      </a:lnTo>
                      <a:lnTo>
                        <a:pt x="7" y="57"/>
                      </a:lnTo>
                      <a:lnTo>
                        <a:pt x="7" y="53"/>
                      </a:lnTo>
                      <a:lnTo>
                        <a:pt x="4" y="53"/>
                      </a:lnTo>
                      <a:lnTo>
                        <a:pt x="4" y="49"/>
                      </a:lnTo>
                      <a:lnTo>
                        <a:pt x="4" y="44"/>
                      </a:lnTo>
                      <a:lnTo>
                        <a:pt x="0" y="44"/>
                      </a:lnTo>
                      <a:lnTo>
                        <a:pt x="4" y="44"/>
                      </a:lnTo>
                      <a:lnTo>
                        <a:pt x="4" y="40"/>
                      </a:lnTo>
                      <a:lnTo>
                        <a:pt x="7" y="40"/>
                      </a:lnTo>
                      <a:lnTo>
                        <a:pt x="11" y="36"/>
                      </a:lnTo>
                      <a:lnTo>
                        <a:pt x="11" y="32"/>
                      </a:lnTo>
                      <a:lnTo>
                        <a:pt x="15" y="28"/>
                      </a:lnTo>
                      <a:lnTo>
                        <a:pt x="15" y="32"/>
                      </a:lnTo>
                      <a:lnTo>
                        <a:pt x="15" y="28"/>
                      </a:lnTo>
                      <a:lnTo>
                        <a:pt x="15" y="24"/>
                      </a:lnTo>
                      <a:lnTo>
                        <a:pt x="11" y="24"/>
                      </a:lnTo>
                      <a:lnTo>
                        <a:pt x="11" y="20"/>
                      </a:lnTo>
                      <a:lnTo>
                        <a:pt x="11" y="16"/>
                      </a:lnTo>
                      <a:lnTo>
                        <a:pt x="15" y="16"/>
                      </a:lnTo>
                      <a:lnTo>
                        <a:pt x="11" y="16"/>
                      </a:lnTo>
                      <a:lnTo>
                        <a:pt x="11" y="12"/>
                      </a:lnTo>
                      <a:lnTo>
                        <a:pt x="7" y="12"/>
                      </a:lnTo>
                      <a:lnTo>
                        <a:pt x="7" y="8"/>
                      </a:lnTo>
                      <a:lnTo>
                        <a:pt x="11" y="8"/>
                      </a:lnTo>
                      <a:lnTo>
                        <a:pt x="11" y="4"/>
                      </a:lnTo>
                      <a:lnTo>
                        <a:pt x="15" y="4"/>
                      </a:lnTo>
                      <a:lnTo>
                        <a:pt x="15" y="0"/>
                      </a:lnTo>
                      <a:lnTo>
                        <a:pt x="19" y="0"/>
                      </a:lnTo>
                      <a:lnTo>
                        <a:pt x="19" y="4"/>
                      </a:lnTo>
                      <a:lnTo>
                        <a:pt x="19" y="8"/>
                      </a:lnTo>
                      <a:lnTo>
                        <a:pt x="23" y="8"/>
                      </a:lnTo>
                      <a:lnTo>
                        <a:pt x="23" y="12"/>
                      </a:lnTo>
                      <a:lnTo>
                        <a:pt x="27" y="12"/>
                      </a:lnTo>
                      <a:lnTo>
                        <a:pt x="34" y="8"/>
                      </a:lnTo>
                      <a:lnTo>
                        <a:pt x="34" y="12"/>
                      </a:lnTo>
                      <a:close/>
                    </a:path>
                  </a:pathLst>
                </a:custGeom>
                <a:noFill/>
                <a:ln w="3175">
                  <a:solidFill>
                    <a:sysClr val="window" lastClr="FFFFFF">
                      <a:lumMod val="65000"/>
                    </a:sysClr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s-PE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004" name="Freeform 195">
                  <a:extLst>
                    <a:ext uri="{FF2B5EF4-FFF2-40B4-BE49-F238E27FC236}">
                      <a16:creationId xmlns:a16="http://schemas.microsoft.com/office/drawing/2014/main" id="{7119A904-539C-B3E3-E52D-6AB3ED8E7BC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44" y="1457"/>
                  <a:ext cx="50" cy="57"/>
                </a:xfrm>
                <a:custGeom>
                  <a:avLst/>
                  <a:gdLst>
                    <a:gd name="T0" fmla="*/ 15 w 50"/>
                    <a:gd name="T1" fmla="*/ 0 h 57"/>
                    <a:gd name="T2" fmla="*/ 19 w 50"/>
                    <a:gd name="T3" fmla="*/ 0 h 57"/>
                    <a:gd name="T4" fmla="*/ 19 w 50"/>
                    <a:gd name="T5" fmla="*/ 4 h 57"/>
                    <a:gd name="T6" fmla="*/ 23 w 50"/>
                    <a:gd name="T7" fmla="*/ 4 h 57"/>
                    <a:gd name="T8" fmla="*/ 23 w 50"/>
                    <a:gd name="T9" fmla="*/ 0 h 57"/>
                    <a:gd name="T10" fmla="*/ 23 w 50"/>
                    <a:gd name="T11" fmla="*/ 4 h 57"/>
                    <a:gd name="T12" fmla="*/ 27 w 50"/>
                    <a:gd name="T13" fmla="*/ 4 h 57"/>
                    <a:gd name="T14" fmla="*/ 27 w 50"/>
                    <a:gd name="T15" fmla="*/ 8 h 57"/>
                    <a:gd name="T16" fmla="*/ 30 w 50"/>
                    <a:gd name="T17" fmla="*/ 8 h 57"/>
                    <a:gd name="T18" fmla="*/ 30 w 50"/>
                    <a:gd name="T19" fmla="*/ 12 h 57"/>
                    <a:gd name="T20" fmla="*/ 34 w 50"/>
                    <a:gd name="T21" fmla="*/ 12 h 57"/>
                    <a:gd name="T22" fmla="*/ 34 w 50"/>
                    <a:gd name="T23" fmla="*/ 16 h 57"/>
                    <a:gd name="T24" fmla="*/ 38 w 50"/>
                    <a:gd name="T25" fmla="*/ 16 h 57"/>
                    <a:gd name="T26" fmla="*/ 42 w 50"/>
                    <a:gd name="T27" fmla="*/ 16 h 57"/>
                    <a:gd name="T28" fmla="*/ 46 w 50"/>
                    <a:gd name="T29" fmla="*/ 16 h 57"/>
                    <a:gd name="T30" fmla="*/ 50 w 50"/>
                    <a:gd name="T31" fmla="*/ 16 h 57"/>
                    <a:gd name="T32" fmla="*/ 46 w 50"/>
                    <a:gd name="T33" fmla="*/ 16 h 57"/>
                    <a:gd name="T34" fmla="*/ 46 w 50"/>
                    <a:gd name="T35" fmla="*/ 20 h 57"/>
                    <a:gd name="T36" fmla="*/ 46 w 50"/>
                    <a:gd name="T37" fmla="*/ 24 h 57"/>
                    <a:gd name="T38" fmla="*/ 46 w 50"/>
                    <a:gd name="T39" fmla="*/ 28 h 57"/>
                    <a:gd name="T40" fmla="*/ 50 w 50"/>
                    <a:gd name="T41" fmla="*/ 28 h 57"/>
                    <a:gd name="T42" fmla="*/ 50 w 50"/>
                    <a:gd name="T43" fmla="*/ 32 h 57"/>
                    <a:gd name="T44" fmla="*/ 46 w 50"/>
                    <a:gd name="T45" fmla="*/ 32 h 57"/>
                    <a:gd name="T46" fmla="*/ 46 w 50"/>
                    <a:gd name="T47" fmla="*/ 36 h 57"/>
                    <a:gd name="T48" fmla="*/ 42 w 50"/>
                    <a:gd name="T49" fmla="*/ 36 h 57"/>
                    <a:gd name="T50" fmla="*/ 42 w 50"/>
                    <a:gd name="T51" fmla="*/ 40 h 57"/>
                    <a:gd name="T52" fmla="*/ 42 w 50"/>
                    <a:gd name="T53" fmla="*/ 45 h 57"/>
                    <a:gd name="T54" fmla="*/ 38 w 50"/>
                    <a:gd name="T55" fmla="*/ 45 h 57"/>
                    <a:gd name="T56" fmla="*/ 38 w 50"/>
                    <a:gd name="T57" fmla="*/ 49 h 57"/>
                    <a:gd name="T58" fmla="*/ 34 w 50"/>
                    <a:gd name="T59" fmla="*/ 49 h 57"/>
                    <a:gd name="T60" fmla="*/ 34 w 50"/>
                    <a:gd name="T61" fmla="*/ 53 h 57"/>
                    <a:gd name="T62" fmla="*/ 30 w 50"/>
                    <a:gd name="T63" fmla="*/ 53 h 57"/>
                    <a:gd name="T64" fmla="*/ 30 w 50"/>
                    <a:gd name="T65" fmla="*/ 57 h 57"/>
                    <a:gd name="T66" fmla="*/ 27 w 50"/>
                    <a:gd name="T67" fmla="*/ 57 h 57"/>
                    <a:gd name="T68" fmla="*/ 23 w 50"/>
                    <a:gd name="T69" fmla="*/ 57 h 57"/>
                    <a:gd name="T70" fmla="*/ 19 w 50"/>
                    <a:gd name="T71" fmla="*/ 53 h 57"/>
                    <a:gd name="T72" fmla="*/ 15 w 50"/>
                    <a:gd name="T73" fmla="*/ 53 h 57"/>
                    <a:gd name="T74" fmla="*/ 11 w 50"/>
                    <a:gd name="T75" fmla="*/ 53 h 57"/>
                    <a:gd name="T76" fmla="*/ 11 w 50"/>
                    <a:gd name="T77" fmla="*/ 49 h 57"/>
                    <a:gd name="T78" fmla="*/ 11 w 50"/>
                    <a:gd name="T79" fmla="*/ 45 h 57"/>
                    <a:gd name="T80" fmla="*/ 7 w 50"/>
                    <a:gd name="T81" fmla="*/ 45 h 57"/>
                    <a:gd name="T82" fmla="*/ 3 w 50"/>
                    <a:gd name="T83" fmla="*/ 45 h 57"/>
                    <a:gd name="T84" fmla="*/ 3 w 50"/>
                    <a:gd name="T85" fmla="*/ 40 h 57"/>
                    <a:gd name="T86" fmla="*/ 3 w 50"/>
                    <a:gd name="T87" fmla="*/ 36 h 57"/>
                    <a:gd name="T88" fmla="*/ 0 w 50"/>
                    <a:gd name="T89" fmla="*/ 36 h 57"/>
                    <a:gd name="T90" fmla="*/ 3 w 50"/>
                    <a:gd name="T91" fmla="*/ 36 h 57"/>
                    <a:gd name="T92" fmla="*/ 7 w 50"/>
                    <a:gd name="T93" fmla="*/ 36 h 57"/>
                    <a:gd name="T94" fmla="*/ 7 w 50"/>
                    <a:gd name="T95" fmla="*/ 32 h 57"/>
                    <a:gd name="T96" fmla="*/ 11 w 50"/>
                    <a:gd name="T97" fmla="*/ 32 h 57"/>
                    <a:gd name="T98" fmla="*/ 11 w 50"/>
                    <a:gd name="T99" fmla="*/ 28 h 57"/>
                    <a:gd name="T100" fmla="*/ 15 w 50"/>
                    <a:gd name="T101" fmla="*/ 28 h 57"/>
                    <a:gd name="T102" fmla="*/ 15 w 50"/>
                    <a:gd name="T103" fmla="*/ 24 h 57"/>
                    <a:gd name="T104" fmla="*/ 15 w 50"/>
                    <a:gd name="T105" fmla="*/ 20 h 57"/>
                    <a:gd name="T106" fmla="*/ 19 w 50"/>
                    <a:gd name="T107" fmla="*/ 20 h 57"/>
                    <a:gd name="T108" fmla="*/ 19 w 50"/>
                    <a:gd name="T109" fmla="*/ 16 h 57"/>
                    <a:gd name="T110" fmla="*/ 19 w 50"/>
                    <a:gd name="T111" fmla="*/ 12 h 57"/>
                    <a:gd name="T112" fmla="*/ 19 w 50"/>
                    <a:gd name="T113" fmla="*/ 8 h 57"/>
                    <a:gd name="T114" fmla="*/ 15 w 50"/>
                    <a:gd name="T115" fmla="*/ 8 h 57"/>
                    <a:gd name="T116" fmla="*/ 15 w 50"/>
                    <a:gd name="T117" fmla="*/ 4 h 57"/>
                    <a:gd name="T118" fmla="*/ 15 w 50"/>
                    <a:gd name="T119" fmla="*/ 0 h 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50" h="57">
                      <a:moveTo>
                        <a:pt x="15" y="0"/>
                      </a:moveTo>
                      <a:lnTo>
                        <a:pt x="19" y="0"/>
                      </a:lnTo>
                      <a:lnTo>
                        <a:pt x="19" y="4"/>
                      </a:lnTo>
                      <a:lnTo>
                        <a:pt x="23" y="4"/>
                      </a:lnTo>
                      <a:lnTo>
                        <a:pt x="23" y="0"/>
                      </a:lnTo>
                      <a:lnTo>
                        <a:pt x="23" y="4"/>
                      </a:lnTo>
                      <a:lnTo>
                        <a:pt x="27" y="4"/>
                      </a:lnTo>
                      <a:lnTo>
                        <a:pt x="27" y="8"/>
                      </a:lnTo>
                      <a:lnTo>
                        <a:pt x="30" y="8"/>
                      </a:lnTo>
                      <a:lnTo>
                        <a:pt x="30" y="12"/>
                      </a:lnTo>
                      <a:lnTo>
                        <a:pt x="34" y="12"/>
                      </a:lnTo>
                      <a:lnTo>
                        <a:pt x="34" y="16"/>
                      </a:lnTo>
                      <a:lnTo>
                        <a:pt x="38" y="16"/>
                      </a:lnTo>
                      <a:lnTo>
                        <a:pt x="42" y="16"/>
                      </a:lnTo>
                      <a:lnTo>
                        <a:pt x="46" y="16"/>
                      </a:lnTo>
                      <a:lnTo>
                        <a:pt x="50" y="16"/>
                      </a:lnTo>
                      <a:lnTo>
                        <a:pt x="46" y="16"/>
                      </a:lnTo>
                      <a:lnTo>
                        <a:pt x="46" y="20"/>
                      </a:lnTo>
                      <a:lnTo>
                        <a:pt x="46" y="24"/>
                      </a:lnTo>
                      <a:lnTo>
                        <a:pt x="46" y="28"/>
                      </a:lnTo>
                      <a:lnTo>
                        <a:pt x="50" y="28"/>
                      </a:lnTo>
                      <a:lnTo>
                        <a:pt x="50" y="32"/>
                      </a:lnTo>
                      <a:lnTo>
                        <a:pt x="46" y="32"/>
                      </a:lnTo>
                      <a:lnTo>
                        <a:pt x="46" y="36"/>
                      </a:lnTo>
                      <a:lnTo>
                        <a:pt x="42" y="36"/>
                      </a:lnTo>
                      <a:lnTo>
                        <a:pt x="42" y="40"/>
                      </a:lnTo>
                      <a:lnTo>
                        <a:pt x="42" y="45"/>
                      </a:lnTo>
                      <a:lnTo>
                        <a:pt x="38" y="45"/>
                      </a:lnTo>
                      <a:lnTo>
                        <a:pt x="38" y="49"/>
                      </a:lnTo>
                      <a:lnTo>
                        <a:pt x="34" y="49"/>
                      </a:lnTo>
                      <a:lnTo>
                        <a:pt x="34" y="53"/>
                      </a:lnTo>
                      <a:lnTo>
                        <a:pt x="30" y="53"/>
                      </a:lnTo>
                      <a:lnTo>
                        <a:pt x="30" y="57"/>
                      </a:lnTo>
                      <a:lnTo>
                        <a:pt x="27" y="57"/>
                      </a:lnTo>
                      <a:lnTo>
                        <a:pt x="23" y="57"/>
                      </a:lnTo>
                      <a:lnTo>
                        <a:pt x="19" y="53"/>
                      </a:lnTo>
                      <a:lnTo>
                        <a:pt x="15" y="53"/>
                      </a:lnTo>
                      <a:lnTo>
                        <a:pt x="11" y="53"/>
                      </a:lnTo>
                      <a:lnTo>
                        <a:pt x="11" y="49"/>
                      </a:lnTo>
                      <a:lnTo>
                        <a:pt x="11" y="45"/>
                      </a:lnTo>
                      <a:lnTo>
                        <a:pt x="7" y="45"/>
                      </a:lnTo>
                      <a:lnTo>
                        <a:pt x="3" y="45"/>
                      </a:lnTo>
                      <a:lnTo>
                        <a:pt x="3" y="40"/>
                      </a:lnTo>
                      <a:lnTo>
                        <a:pt x="3" y="36"/>
                      </a:lnTo>
                      <a:lnTo>
                        <a:pt x="0" y="36"/>
                      </a:lnTo>
                      <a:lnTo>
                        <a:pt x="3" y="36"/>
                      </a:lnTo>
                      <a:lnTo>
                        <a:pt x="7" y="36"/>
                      </a:lnTo>
                      <a:lnTo>
                        <a:pt x="7" y="32"/>
                      </a:lnTo>
                      <a:lnTo>
                        <a:pt x="11" y="32"/>
                      </a:lnTo>
                      <a:lnTo>
                        <a:pt x="11" y="28"/>
                      </a:lnTo>
                      <a:lnTo>
                        <a:pt x="15" y="28"/>
                      </a:lnTo>
                      <a:lnTo>
                        <a:pt x="15" y="24"/>
                      </a:lnTo>
                      <a:lnTo>
                        <a:pt x="15" y="20"/>
                      </a:lnTo>
                      <a:lnTo>
                        <a:pt x="19" y="20"/>
                      </a:lnTo>
                      <a:lnTo>
                        <a:pt x="19" y="16"/>
                      </a:lnTo>
                      <a:lnTo>
                        <a:pt x="19" y="12"/>
                      </a:lnTo>
                      <a:lnTo>
                        <a:pt x="19" y="8"/>
                      </a:lnTo>
                      <a:lnTo>
                        <a:pt x="15" y="8"/>
                      </a:lnTo>
                      <a:lnTo>
                        <a:pt x="15" y="4"/>
                      </a:lnTo>
                      <a:lnTo>
                        <a:pt x="15" y="0"/>
                      </a:lnTo>
                      <a:close/>
                    </a:path>
                  </a:pathLst>
                </a:custGeom>
                <a:noFill/>
                <a:ln w="3175">
                  <a:solidFill>
                    <a:sysClr val="window" lastClr="FFFFFF">
                      <a:lumMod val="65000"/>
                    </a:sysClr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s-PE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005" name="Freeform 196">
                  <a:extLst>
                    <a:ext uri="{FF2B5EF4-FFF2-40B4-BE49-F238E27FC236}">
                      <a16:creationId xmlns:a16="http://schemas.microsoft.com/office/drawing/2014/main" id="{55F95D02-016F-7B96-9204-CD1A65F4394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58" y="1457"/>
                  <a:ext cx="31" cy="35"/>
                </a:xfrm>
                <a:custGeom>
                  <a:avLst/>
                  <a:gdLst>
                    <a:gd name="T0" fmla="*/ 0 w 30"/>
                    <a:gd name="T1" fmla="*/ 12 h 36"/>
                    <a:gd name="T2" fmla="*/ 0 w 30"/>
                    <a:gd name="T3" fmla="*/ 8 h 36"/>
                    <a:gd name="T4" fmla="*/ 4 w 30"/>
                    <a:gd name="T5" fmla="*/ 8 h 36"/>
                    <a:gd name="T6" fmla="*/ 4 w 30"/>
                    <a:gd name="T7" fmla="*/ 4 h 36"/>
                    <a:gd name="T8" fmla="*/ 7 w 30"/>
                    <a:gd name="T9" fmla="*/ 4 h 36"/>
                    <a:gd name="T10" fmla="*/ 7 w 30"/>
                    <a:gd name="T11" fmla="*/ 0 h 36"/>
                    <a:gd name="T12" fmla="*/ 11 w 30"/>
                    <a:gd name="T13" fmla="*/ 0 h 36"/>
                    <a:gd name="T14" fmla="*/ 15 w 30"/>
                    <a:gd name="T15" fmla="*/ 4 h 36"/>
                    <a:gd name="T16" fmla="*/ 19 w 30"/>
                    <a:gd name="T17" fmla="*/ 4 h 36"/>
                    <a:gd name="T18" fmla="*/ 23 w 30"/>
                    <a:gd name="T19" fmla="*/ 4 h 36"/>
                    <a:gd name="T20" fmla="*/ 27 w 30"/>
                    <a:gd name="T21" fmla="*/ 4 h 36"/>
                    <a:gd name="T22" fmla="*/ 27 w 30"/>
                    <a:gd name="T23" fmla="*/ 8 h 36"/>
                    <a:gd name="T24" fmla="*/ 27 w 30"/>
                    <a:gd name="T25" fmla="*/ 12 h 36"/>
                    <a:gd name="T26" fmla="*/ 30 w 30"/>
                    <a:gd name="T27" fmla="*/ 12 h 36"/>
                    <a:gd name="T28" fmla="*/ 30 w 30"/>
                    <a:gd name="T29" fmla="*/ 16 h 36"/>
                    <a:gd name="T30" fmla="*/ 30 w 30"/>
                    <a:gd name="T31" fmla="*/ 20 h 36"/>
                    <a:gd name="T32" fmla="*/ 30 w 30"/>
                    <a:gd name="T33" fmla="*/ 24 h 36"/>
                    <a:gd name="T34" fmla="*/ 30 w 30"/>
                    <a:gd name="T35" fmla="*/ 28 h 36"/>
                    <a:gd name="T36" fmla="*/ 30 w 30"/>
                    <a:gd name="T37" fmla="*/ 32 h 36"/>
                    <a:gd name="T38" fmla="*/ 27 w 30"/>
                    <a:gd name="T39" fmla="*/ 32 h 36"/>
                    <a:gd name="T40" fmla="*/ 27 w 30"/>
                    <a:gd name="T41" fmla="*/ 36 h 36"/>
                    <a:gd name="T42" fmla="*/ 27 w 30"/>
                    <a:gd name="T43" fmla="*/ 32 h 36"/>
                    <a:gd name="T44" fmla="*/ 23 w 30"/>
                    <a:gd name="T45" fmla="*/ 32 h 36"/>
                    <a:gd name="T46" fmla="*/ 23 w 30"/>
                    <a:gd name="T47" fmla="*/ 28 h 36"/>
                    <a:gd name="T48" fmla="*/ 19 w 30"/>
                    <a:gd name="T49" fmla="*/ 28 h 36"/>
                    <a:gd name="T50" fmla="*/ 15 w 30"/>
                    <a:gd name="T51" fmla="*/ 28 h 36"/>
                    <a:gd name="T52" fmla="*/ 11 w 30"/>
                    <a:gd name="T53" fmla="*/ 28 h 36"/>
                    <a:gd name="T54" fmla="*/ 11 w 30"/>
                    <a:gd name="T55" fmla="*/ 24 h 36"/>
                    <a:gd name="T56" fmla="*/ 7 w 30"/>
                    <a:gd name="T57" fmla="*/ 24 h 36"/>
                    <a:gd name="T58" fmla="*/ 7 w 30"/>
                    <a:gd name="T59" fmla="*/ 20 h 36"/>
                    <a:gd name="T60" fmla="*/ 4 w 30"/>
                    <a:gd name="T61" fmla="*/ 20 h 36"/>
                    <a:gd name="T62" fmla="*/ 4 w 30"/>
                    <a:gd name="T63" fmla="*/ 16 h 36"/>
                    <a:gd name="T64" fmla="*/ 0 w 30"/>
                    <a:gd name="T65" fmla="*/ 16 h 36"/>
                    <a:gd name="T66" fmla="*/ 0 w 30"/>
                    <a:gd name="T67" fmla="*/ 12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30" h="36">
                      <a:moveTo>
                        <a:pt x="0" y="12"/>
                      </a:moveTo>
                      <a:lnTo>
                        <a:pt x="0" y="8"/>
                      </a:lnTo>
                      <a:lnTo>
                        <a:pt x="4" y="8"/>
                      </a:lnTo>
                      <a:lnTo>
                        <a:pt x="4" y="4"/>
                      </a:lnTo>
                      <a:lnTo>
                        <a:pt x="7" y="4"/>
                      </a:lnTo>
                      <a:lnTo>
                        <a:pt x="7" y="0"/>
                      </a:lnTo>
                      <a:lnTo>
                        <a:pt x="11" y="0"/>
                      </a:lnTo>
                      <a:lnTo>
                        <a:pt x="15" y="4"/>
                      </a:lnTo>
                      <a:lnTo>
                        <a:pt x="19" y="4"/>
                      </a:lnTo>
                      <a:lnTo>
                        <a:pt x="23" y="4"/>
                      </a:lnTo>
                      <a:lnTo>
                        <a:pt x="27" y="4"/>
                      </a:lnTo>
                      <a:lnTo>
                        <a:pt x="27" y="8"/>
                      </a:lnTo>
                      <a:lnTo>
                        <a:pt x="27" y="12"/>
                      </a:lnTo>
                      <a:lnTo>
                        <a:pt x="30" y="12"/>
                      </a:lnTo>
                      <a:lnTo>
                        <a:pt x="30" y="16"/>
                      </a:lnTo>
                      <a:lnTo>
                        <a:pt x="30" y="20"/>
                      </a:lnTo>
                      <a:lnTo>
                        <a:pt x="30" y="24"/>
                      </a:lnTo>
                      <a:lnTo>
                        <a:pt x="30" y="28"/>
                      </a:lnTo>
                      <a:lnTo>
                        <a:pt x="30" y="32"/>
                      </a:lnTo>
                      <a:lnTo>
                        <a:pt x="27" y="32"/>
                      </a:lnTo>
                      <a:lnTo>
                        <a:pt x="27" y="36"/>
                      </a:lnTo>
                      <a:lnTo>
                        <a:pt x="27" y="32"/>
                      </a:lnTo>
                      <a:lnTo>
                        <a:pt x="23" y="32"/>
                      </a:lnTo>
                      <a:lnTo>
                        <a:pt x="23" y="28"/>
                      </a:lnTo>
                      <a:lnTo>
                        <a:pt x="19" y="28"/>
                      </a:lnTo>
                      <a:lnTo>
                        <a:pt x="15" y="28"/>
                      </a:lnTo>
                      <a:lnTo>
                        <a:pt x="11" y="28"/>
                      </a:lnTo>
                      <a:lnTo>
                        <a:pt x="11" y="24"/>
                      </a:lnTo>
                      <a:lnTo>
                        <a:pt x="7" y="24"/>
                      </a:lnTo>
                      <a:lnTo>
                        <a:pt x="7" y="20"/>
                      </a:lnTo>
                      <a:lnTo>
                        <a:pt x="4" y="20"/>
                      </a:lnTo>
                      <a:lnTo>
                        <a:pt x="4" y="16"/>
                      </a:lnTo>
                      <a:lnTo>
                        <a:pt x="0" y="16"/>
                      </a:lnTo>
                      <a:lnTo>
                        <a:pt x="0" y="12"/>
                      </a:lnTo>
                      <a:close/>
                    </a:path>
                  </a:pathLst>
                </a:custGeom>
                <a:noFill/>
                <a:ln w="3175">
                  <a:solidFill>
                    <a:sysClr val="window" lastClr="FFFFFF">
                      <a:lumMod val="65000"/>
                    </a:sysClr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s-PE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006" name="Freeform 197">
                  <a:extLst>
                    <a:ext uri="{FF2B5EF4-FFF2-40B4-BE49-F238E27FC236}">
                      <a16:creationId xmlns:a16="http://schemas.microsoft.com/office/drawing/2014/main" id="{381F2655-05B2-A151-D42F-B5849F15CF9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47" y="1457"/>
                  <a:ext cx="17" cy="69"/>
                </a:xfrm>
                <a:custGeom>
                  <a:avLst/>
                  <a:gdLst>
                    <a:gd name="T0" fmla="*/ 0 w 19"/>
                    <a:gd name="T1" fmla="*/ 12 h 69"/>
                    <a:gd name="T2" fmla="*/ 0 w 19"/>
                    <a:gd name="T3" fmla="*/ 8 h 69"/>
                    <a:gd name="T4" fmla="*/ 4 w 19"/>
                    <a:gd name="T5" fmla="*/ 8 h 69"/>
                    <a:gd name="T6" fmla="*/ 0 w 19"/>
                    <a:gd name="T7" fmla="*/ 8 h 69"/>
                    <a:gd name="T8" fmla="*/ 0 w 19"/>
                    <a:gd name="T9" fmla="*/ 4 h 69"/>
                    <a:gd name="T10" fmla="*/ 4 w 19"/>
                    <a:gd name="T11" fmla="*/ 4 h 69"/>
                    <a:gd name="T12" fmla="*/ 4 w 19"/>
                    <a:gd name="T13" fmla="*/ 0 h 69"/>
                    <a:gd name="T14" fmla="*/ 4 w 19"/>
                    <a:gd name="T15" fmla="*/ 4 h 69"/>
                    <a:gd name="T16" fmla="*/ 8 w 19"/>
                    <a:gd name="T17" fmla="*/ 4 h 69"/>
                    <a:gd name="T18" fmla="*/ 8 w 19"/>
                    <a:gd name="T19" fmla="*/ 8 h 69"/>
                    <a:gd name="T20" fmla="*/ 8 w 19"/>
                    <a:gd name="T21" fmla="*/ 12 h 69"/>
                    <a:gd name="T22" fmla="*/ 12 w 19"/>
                    <a:gd name="T23" fmla="*/ 12 h 69"/>
                    <a:gd name="T24" fmla="*/ 12 w 19"/>
                    <a:gd name="T25" fmla="*/ 16 h 69"/>
                    <a:gd name="T26" fmla="*/ 16 w 19"/>
                    <a:gd name="T27" fmla="*/ 16 h 69"/>
                    <a:gd name="T28" fmla="*/ 16 w 19"/>
                    <a:gd name="T29" fmla="*/ 20 h 69"/>
                    <a:gd name="T30" fmla="*/ 16 w 19"/>
                    <a:gd name="T31" fmla="*/ 24 h 69"/>
                    <a:gd name="T32" fmla="*/ 16 w 19"/>
                    <a:gd name="T33" fmla="*/ 28 h 69"/>
                    <a:gd name="T34" fmla="*/ 19 w 19"/>
                    <a:gd name="T35" fmla="*/ 32 h 69"/>
                    <a:gd name="T36" fmla="*/ 19 w 19"/>
                    <a:gd name="T37" fmla="*/ 36 h 69"/>
                    <a:gd name="T38" fmla="*/ 19 w 19"/>
                    <a:gd name="T39" fmla="*/ 40 h 69"/>
                    <a:gd name="T40" fmla="*/ 16 w 19"/>
                    <a:gd name="T41" fmla="*/ 40 h 69"/>
                    <a:gd name="T42" fmla="*/ 16 w 19"/>
                    <a:gd name="T43" fmla="*/ 45 h 69"/>
                    <a:gd name="T44" fmla="*/ 12 w 19"/>
                    <a:gd name="T45" fmla="*/ 45 h 69"/>
                    <a:gd name="T46" fmla="*/ 12 w 19"/>
                    <a:gd name="T47" fmla="*/ 49 h 69"/>
                    <a:gd name="T48" fmla="*/ 12 w 19"/>
                    <a:gd name="T49" fmla="*/ 53 h 69"/>
                    <a:gd name="T50" fmla="*/ 12 w 19"/>
                    <a:gd name="T51" fmla="*/ 57 h 69"/>
                    <a:gd name="T52" fmla="*/ 12 w 19"/>
                    <a:gd name="T53" fmla="*/ 61 h 69"/>
                    <a:gd name="T54" fmla="*/ 16 w 19"/>
                    <a:gd name="T55" fmla="*/ 61 h 69"/>
                    <a:gd name="T56" fmla="*/ 16 w 19"/>
                    <a:gd name="T57" fmla="*/ 65 h 69"/>
                    <a:gd name="T58" fmla="*/ 16 w 19"/>
                    <a:gd name="T59" fmla="*/ 69 h 69"/>
                    <a:gd name="T60" fmla="*/ 16 w 19"/>
                    <a:gd name="T61" fmla="*/ 65 h 69"/>
                    <a:gd name="T62" fmla="*/ 12 w 19"/>
                    <a:gd name="T63" fmla="*/ 65 h 69"/>
                    <a:gd name="T64" fmla="*/ 8 w 19"/>
                    <a:gd name="T65" fmla="*/ 61 h 69"/>
                    <a:gd name="T66" fmla="*/ 8 w 19"/>
                    <a:gd name="T67" fmla="*/ 57 h 69"/>
                    <a:gd name="T68" fmla="*/ 8 w 19"/>
                    <a:gd name="T69" fmla="*/ 53 h 69"/>
                    <a:gd name="T70" fmla="*/ 8 w 19"/>
                    <a:gd name="T71" fmla="*/ 49 h 69"/>
                    <a:gd name="T72" fmla="*/ 8 w 19"/>
                    <a:gd name="T73" fmla="*/ 45 h 69"/>
                    <a:gd name="T74" fmla="*/ 8 w 19"/>
                    <a:gd name="T75" fmla="*/ 40 h 69"/>
                    <a:gd name="T76" fmla="*/ 8 w 19"/>
                    <a:gd name="T77" fmla="*/ 36 h 69"/>
                    <a:gd name="T78" fmla="*/ 4 w 19"/>
                    <a:gd name="T79" fmla="*/ 36 h 69"/>
                    <a:gd name="T80" fmla="*/ 0 w 19"/>
                    <a:gd name="T81" fmla="*/ 36 h 69"/>
                    <a:gd name="T82" fmla="*/ 0 w 19"/>
                    <a:gd name="T83" fmla="*/ 32 h 69"/>
                    <a:gd name="T84" fmla="*/ 0 w 19"/>
                    <a:gd name="T85" fmla="*/ 28 h 69"/>
                    <a:gd name="T86" fmla="*/ 0 w 19"/>
                    <a:gd name="T87" fmla="*/ 24 h 69"/>
                    <a:gd name="T88" fmla="*/ 0 w 19"/>
                    <a:gd name="T89" fmla="*/ 20 h 69"/>
                    <a:gd name="T90" fmla="*/ 0 w 19"/>
                    <a:gd name="T91" fmla="*/ 16 h 69"/>
                    <a:gd name="T92" fmla="*/ 0 w 19"/>
                    <a:gd name="T93" fmla="*/ 12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19" h="69">
                      <a:moveTo>
                        <a:pt x="0" y="12"/>
                      </a:moveTo>
                      <a:lnTo>
                        <a:pt x="0" y="8"/>
                      </a:lnTo>
                      <a:lnTo>
                        <a:pt x="4" y="8"/>
                      </a:lnTo>
                      <a:lnTo>
                        <a:pt x="0" y="8"/>
                      </a:lnTo>
                      <a:lnTo>
                        <a:pt x="0" y="4"/>
                      </a:lnTo>
                      <a:lnTo>
                        <a:pt x="4" y="4"/>
                      </a:lnTo>
                      <a:lnTo>
                        <a:pt x="4" y="0"/>
                      </a:lnTo>
                      <a:lnTo>
                        <a:pt x="4" y="4"/>
                      </a:lnTo>
                      <a:lnTo>
                        <a:pt x="8" y="4"/>
                      </a:lnTo>
                      <a:lnTo>
                        <a:pt x="8" y="8"/>
                      </a:lnTo>
                      <a:lnTo>
                        <a:pt x="8" y="12"/>
                      </a:lnTo>
                      <a:lnTo>
                        <a:pt x="12" y="12"/>
                      </a:lnTo>
                      <a:lnTo>
                        <a:pt x="12" y="16"/>
                      </a:lnTo>
                      <a:lnTo>
                        <a:pt x="16" y="16"/>
                      </a:lnTo>
                      <a:lnTo>
                        <a:pt x="16" y="20"/>
                      </a:lnTo>
                      <a:lnTo>
                        <a:pt x="16" y="24"/>
                      </a:lnTo>
                      <a:lnTo>
                        <a:pt x="16" y="28"/>
                      </a:lnTo>
                      <a:lnTo>
                        <a:pt x="19" y="32"/>
                      </a:lnTo>
                      <a:lnTo>
                        <a:pt x="19" y="36"/>
                      </a:lnTo>
                      <a:lnTo>
                        <a:pt x="19" y="40"/>
                      </a:lnTo>
                      <a:lnTo>
                        <a:pt x="16" y="40"/>
                      </a:lnTo>
                      <a:lnTo>
                        <a:pt x="16" y="45"/>
                      </a:lnTo>
                      <a:lnTo>
                        <a:pt x="12" y="45"/>
                      </a:lnTo>
                      <a:lnTo>
                        <a:pt x="12" y="49"/>
                      </a:lnTo>
                      <a:lnTo>
                        <a:pt x="12" y="53"/>
                      </a:lnTo>
                      <a:lnTo>
                        <a:pt x="12" y="57"/>
                      </a:lnTo>
                      <a:lnTo>
                        <a:pt x="12" y="61"/>
                      </a:lnTo>
                      <a:lnTo>
                        <a:pt x="16" y="61"/>
                      </a:lnTo>
                      <a:lnTo>
                        <a:pt x="16" y="65"/>
                      </a:lnTo>
                      <a:lnTo>
                        <a:pt x="16" y="69"/>
                      </a:lnTo>
                      <a:lnTo>
                        <a:pt x="16" y="65"/>
                      </a:lnTo>
                      <a:lnTo>
                        <a:pt x="12" y="65"/>
                      </a:lnTo>
                      <a:lnTo>
                        <a:pt x="8" y="61"/>
                      </a:lnTo>
                      <a:lnTo>
                        <a:pt x="8" y="57"/>
                      </a:lnTo>
                      <a:lnTo>
                        <a:pt x="8" y="53"/>
                      </a:lnTo>
                      <a:lnTo>
                        <a:pt x="8" y="49"/>
                      </a:lnTo>
                      <a:lnTo>
                        <a:pt x="8" y="45"/>
                      </a:lnTo>
                      <a:lnTo>
                        <a:pt x="8" y="40"/>
                      </a:lnTo>
                      <a:lnTo>
                        <a:pt x="8" y="36"/>
                      </a:lnTo>
                      <a:lnTo>
                        <a:pt x="4" y="36"/>
                      </a:lnTo>
                      <a:lnTo>
                        <a:pt x="0" y="36"/>
                      </a:lnTo>
                      <a:lnTo>
                        <a:pt x="0" y="32"/>
                      </a:lnTo>
                      <a:lnTo>
                        <a:pt x="0" y="28"/>
                      </a:lnTo>
                      <a:lnTo>
                        <a:pt x="0" y="24"/>
                      </a:lnTo>
                      <a:lnTo>
                        <a:pt x="0" y="20"/>
                      </a:lnTo>
                      <a:lnTo>
                        <a:pt x="0" y="16"/>
                      </a:lnTo>
                      <a:lnTo>
                        <a:pt x="0" y="12"/>
                      </a:lnTo>
                      <a:close/>
                    </a:path>
                  </a:pathLst>
                </a:custGeom>
                <a:noFill/>
                <a:ln w="3175">
                  <a:solidFill>
                    <a:sysClr val="window" lastClr="FFFFFF">
                      <a:lumMod val="65000"/>
                    </a:sysClr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s-PE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007" name="Freeform 198">
                  <a:extLst>
                    <a:ext uri="{FF2B5EF4-FFF2-40B4-BE49-F238E27FC236}">
                      <a16:creationId xmlns:a16="http://schemas.microsoft.com/office/drawing/2014/main" id="{DBCFA977-397E-15E3-E01D-EE6FF317ED4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94" y="1457"/>
                  <a:ext cx="34" cy="28"/>
                </a:xfrm>
                <a:custGeom>
                  <a:avLst/>
                  <a:gdLst>
                    <a:gd name="T0" fmla="*/ 0 w 34"/>
                    <a:gd name="T1" fmla="*/ 16 h 28"/>
                    <a:gd name="T2" fmla="*/ 3 w 34"/>
                    <a:gd name="T3" fmla="*/ 16 h 28"/>
                    <a:gd name="T4" fmla="*/ 3 w 34"/>
                    <a:gd name="T5" fmla="*/ 12 h 28"/>
                    <a:gd name="T6" fmla="*/ 0 w 34"/>
                    <a:gd name="T7" fmla="*/ 12 h 28"/>
                    <a:gd name="T8" fmla="*/ 3 w 34"/>
                    <a:gd name="T9" fmla="*/ 12 h 28"/>
                    <a:gd name="T10" fmla="*/ 3 w 34"/>
                    <a:gd name="T11" fmla="*/ 8 h 28"/>
                    <a:gd name="T12" fmla="*/ 3 w 34"/>
                    <a:gd name="T13" fmla="*/ 4 h 28"/>
                    <a:gd name="T14" fmla="*/ 7 w 34"/>
                    <a:gd name="T15" fmla="*/ 4 h 28"/>
                    <a:gd name="T16" fmla="*/ 11 w 34"/>
                    <a:gd name="T17" fmla="*/ 0 h 28"/>
                    <a:gd name="T18" fmla="*/ 15 w 34"/>
                    <a:gd name="T19" fmla="*/ 4 h 28"/>
                    <a:gd name="T20" fmla="*/ 19 w 34"/>
                    <a:gd name="T21" fmla="*/ 4 h 28"/>
                    <a:gd name="T22" fmla="*/ 23 w 34"/>
                    <a:gd name="T23" fmla="*/ 8 h 28"/>
                    <a:gd name="T24" fmla="*/ 26 w 34"/>
                    <a:gd name="T25" fmla="*/ 12 h 28"/>
                    <a:gd name="T26" fmla="*/ 30 w 34"/>
                    <a:gd name="T27" fmla="*/ 12 h 28"/>
                    <a:gd name="T28" fmla="*/ 30 w 34"/>
                    <a:gd name="T29" fmla="*/ 16 h 28"/>
                    <a:gd name="T30" fmla="*/ 30 w 34"/>
                    <a:gd name="T31" fmla="*/ 20 h 28"/>
                    <a:gd name="T32" fmla="*/ 34 w 34"/>
                    <a:gd name="T33" fmla="*/ 20 h 28"/>
                    <a:gd name="T34" fmla="*/ 34 w 34"/>
                    <a:gd name="T35" fmla="*/ 24 h 28"/>
                    <a:gd name="T36" fmla="*/ 30 w 34"/>
                    <a:gd name="T37" fmla="*/ 24 h 28"/>
                    <a:gd name="T38" fmla="*/ 30 w 34"/>
                    <a:gd name="T39" fmla="*/ 28 h 28"/>
                    <a:gd name="T40" fmla="*/ 30 w 34"/>
                    <a:gd name="T41" fmla="*/ 24 h 28"/>
                    <a:gd name="T42" fmla="*/ 26 w 34"/>
                    <a:gd name="T43" fmla="*/ 24 h 28"/>
                    <a:gd name="T44" fmla="*/ 23 w 34"/>
                    <a:gd name="T45" fmla="*/ 20 h 28"/>
                    <a:gd name="T46" fmla="*/ 19 w 34"/>
                    <a:gd name="T47" fmla="*/ 20 h 28"/>
                    <a:gd name="T48" fmla="*/ 15 w 34"/>
                    <a:gd name="T49" fmla="*/ 20 h 28"/>
                    <a:gd name="T50" fmla="*/ 11 w 34"/>
                    <a:gd name="T51" fmla="*/ 20 h 28"/>
                    <a:gd name="T52" fmla="*/ 7 w 34"/>
                    <a:gd name="T53" fmla="*/ 20 h 28"/>
                    <a:gd name="T54" fmla="*/ 7 w 34"/>
                    <a:gd name="T55" fmla="*/ 24 h 28"/>
                    <a:gd name="T56" fmla="*/ 7 w 34"/>
                    <a:gd name="T57" fmla="*/ 20 h 28"/>
                    <a:gd name="T58" fmla="*/ 7 w 34"/>
                    <a:gd name="T59" fmla="*/ 24 h 28"/>
                    <a:gd name="T60" fmla="*/ 7 w 34"/>
                    <a:gd name="T61" fmla="*/ 20 h 28"/>
                    <a:gd name="T62" fmla="*/ 7 w 34"/>
                    <a:gd name="T63" fmla="*/ 24 h 28"/>
                    <a:gd name="T64" fmla="*/ 3 w 34"/>
                    <a:gd name="T65" fmla="*/ 24 h 28"/>
                    <a:gd name="T66" fmla="*/ 0 w 34"/>
                    <a:gd name="T67" fmla="*/ 24 h 28"/>
                    <a:gd name="T68" fmla="*/ 0 w 34"/>
                    <a:gd name="T69" fmla="*/ 20 h 28"/>
                    <a:gd name="T70" fmla="*/ 0 w 34"/>
                    <a:gd name="T71" fmla="*/ 16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34" h="28">
                      <a:moveTo>
                        <a:pt x="0" y="16"/>
                      </a:moveTo>
                      <a:lnTo>
                        <a:pt x="3" y="16"/>
                      </a:lnTo>
                      <a:lnTo>
                        <a:pt x="3" y="12"/>
                      </a:lnTo>
                      <a:lnTo>
                        <a:pt x="0" y="12"/>
                      </a:lnTo>
                      <a:lnTo>
                        <a:pt x="3" y="12"/>
                      </a:lnTo>
                      <a:lnTo>
                        <a:pt x="3" y="8"/>
                      </a:lnTo>
                      <a:lnTo>
                        <a:pt x="3" y="4"/>
                      </a:lnTo>
                      <a:lnTo>
                        <a:pt x="7" y="4"/>
                      </a:lnTo>
                      <a:lnTo>
                        <a:pt x="11" y="0"/>
                      </a:lnTo>
                      <a:lnTo>
                        <a:pt x="15" y="4"/>
                      </a:lnTo>
                      <a:lnTo>
                        <a:pt x="19" y="4"/>
                      </a:lnTo>
                      <a:lnTo>
                        <a:pt x="23" y="8"/>
                      </a:lnTo>
                      <a:lnTo>
                        <a:pt x="26" y="12"/>
                      </a:lnTo>
                      <a:lnTo>
                        <a:pt x="30" y="12"/>
                      </a:lnTo>
                      <a:lnTo>
                        <a:pt x="30" y="16"/>
                      </a:lnTo>
                      <a:lnTo>
                        <a:pt x="30" y="20"/>
                      </a:lnTo>
                      <a:lnTo>
                        <a:pt x="34" y="20"/>
                      </a:lnTo>
                      <a:lnTo>
                        <a:pt x="34" y="24"/>
                      </a:lnTo>
                      <a:lnTo>
                        <a:pt x="30" y="24"/>
                      </a:lnTo>
                      <a:lnTo>
                        <a:pt x="30" y="28"/>
                      </a:lnTo>
                      <a:lnTo>
                        <a:pt x="30" y="24"/>
                      </a:lnTo>
                      <a:lnTo>
                        <a:pt x="26" y="24"/>
                      </a:lnTo>
                      <a:lnTo>
                        <a:pt x="23" y="20"/>
                      </a:lnTo>
                      <a:lnTo>
                        <a:pt x="19" y="20"/>
                      </a:lnTo>
                      <a:lnTo>
                        <a:pt x="15" y="20"/>
                      </a:lnTo>
                      <a:lnTo>
                        <a:pt x="11" y="20"/>
                      </a:lnTo>
                      <a:lnTo>
                        <a:pt x="7" y="20"/>
                      </a:lnTo>
                      <a:lnTo>
                        <a:pt x="7" y="24"/>
                      </a:lnTo>
                      <a:lnTo>
                        <a:pt x="7" y="20"/>
                      </a:lnTo>
                      <a:lnTo>
                        <a:pt x="7" y="24"/>
                      </a:lnTo>
                      <a:lnTo>
                        <a:pt x="7" y="20"/>
                      </a:lnTo>
                      <a:lnTo>
                        <a:pt x="7" y="24"/>
                      </a:lnTo>
                      <a:lnTo>
                        <a:pt x="3" y="24"/>
                      </a:lnTo>
                      <a:lnTo>
                        <a:pt x="0" y="24"/>
                      </a:lnTo>
                      <a:lnTo>
                        <a:pt x="0" y="20"/>
                      </a:lnTo>
                      <a:lnTo>
                        <a:pt x="0" y="16"/>
                      </a:lnTo>
                      <a:close/>
                    </a:path>
                  </a:pathLst>
                </a:custGeom>
                <a:noFill/>
                <a:ln w="3175">
                  <a:solidFill>
                    <a:sysClr val="window" lastClr="FFFFFF">
                      <a:lumMod val="65000"/>
                    </a:sysClr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s-PE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008" name="Freeform 199">
                  <a:extLst>
                    <a:ext uri="{FF2B5EF4-FFF2-40B4-BE49-F238E27FC236}">
                      <a16:creationId xmlns:a16="http://schemas.microsoft.com/office/drawing/2014/main" id="{47AB0407-1235-0FCA-59D1-4D6DE3BCBF7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25" y="1465"/>
                  <a:ext cx="23" cy="24"/>
                </a:xfrm>
                <a:custGeom>
                  <a:avLst/>
                  <a:gdLst>
                    <a:gd name="T0" fmla="*/ 0 w 23"/>
                    <a:gd name="T1" fmla="*/ 8 h 24"/>
                    <a:gd name="T2" fmla="*/ 4 w 23"/>
                    <a:gd name="T3" fmla="*/ 8 h 24"/>
                    <a:gd name="T4" fmla="*/ 4 w 23"/>
                    <a:gd name="T5" fmla="*/ 4 h 24"/>
                    <a:gd name="T6" fmla="*/ 8 w 23"/>
                    <a:gd name="T7" fmla="*/ 4 h 24"/>
                    <a:gd name="T8" fmla="*/ 12 w 23"/>
                    <a:gd name="T9" fmla="*/ 4 h 24"/>
                    <a:gd name="T10" fmla="*/ 16 w 23"/>
                    <a:gd name="T11" fmla="*/ 4 h 24"/>
                    <a:gd name="T12" fmla="*/ 16 w 23"/>
                    <a:gd name="T13" fmla="*/ 0 h 24"/>
                    <a:gd name="T14" fmla="*/ 19 w 23"/>
                    <a:gd name="T15" fmla="*/ 0 h 24"/>
                    <a:gd name="T16" fmla="*/ 19 w 23"/>
                    <a:gd name="T17" fmla="*/ 4 h 24"/>
                    <a:gd name="T18" fmla="*/ 23 w 23"/>
                    <a:gd name="T19" fmla="*/ 4 h 24"/>
                    <a:gd name="T20" fmla="*/ 23 w 23"/>
                    <a:gd name="T21" fmla="*/ 8 h 24"/>
                    <a:gd name="T22" fmla="*/ 23 w 23"/>
                    <a:gd name="T23" fmla="*/ 12 h 24"/>
                    <a:gd name="T24" fmla="*/ 23 w 23"/>
                    <a:gd name="T25" fmla="*/ 16 h 24"/>
                    <a:gd name="T26" fmla="*/ 23 w 23"/>
                    <a:gd name="T27" fmla="*/ 20 h 24"/>
                    <a:gd name="T28" fmla="*/ 23 w 23"/>
                    <a:gd name="T29" fmla="*/ 24 h 24"/>
                    <a:gd name="T30" fmla="*/ 19 w 23"/>
                    <a:gd name="T31" fmla="*/ 24 h 24"/>
                    <a:gd name="T32" fmla="*/ 19 w 23"/>
                    <a:gd name="T33" fmla="*/ 20 h 24"/>
                    <a:gd name="T34" fmla="*/ 16 w 23"/>
                    <a:gd name="T35" fmla="*/ 20 h 24"/>
                    <a:gd name="T36" fmla="*/ 12 w 23"/>
                    <a:gd name="T37" fmla="*/ 20 h 24"/>
                    <a:gd name="T38" fmla="*/ 12 w 23"/>
                    <a:gd name="T39" fmla="*/ 24 h 24"/>
                    <a:gd name="T40" fmla="*/ 12 w 23"/>
                    <a:gd name="T41" fmla="*/ 20 h 24"/>
                    <a:gd name="T42" fmla="*/ 8 w 23"/>
                    <a:gd name="T43" fmla="*/ 20 h 24"/>
                    <a:gd name="T44" fmla="*/ 8 w 23"/>
                    <a:gd name="T45" fmla="*/ 24 h 24"/>
                    <a:gd name="T46" fmla="*/ 8 w 23"/>
                    <a:gd name="T47" fmla="*/ 20 h 24"/>
                    <a:gd name="T48" fmla="*/ 8 w 23"/>
                    <a:gd name="T49" fmla="*/ 24 h 24"/>
                    <a:gd name="T50" fmla="*/ 4 w 23"/>
                    <a:gd name="T51" fmla="*/ 20 h 24"/>
                    <a:gd name="T52" fmla="*/ 0 w 23"/>
                    <a:gd name="T53" fmla="*/ 20 h 24"/>
                    <a:gd name="T54" fmla="*/ 0 w 23"/>
                    <a:gd name="T55" fmla="*/ 16 h 24"/>
                    <a:gd name="T56" fmla="*/ 4 w 23"/>
                    <a:gd name="T57" fmla="*/ 16 h 24"/>
                    <a:gd name="T58" fmla="*/ 4 w 23"/>
                    <a:gd name="T59" fmla="*/ 12 h 24"/>
                    <a:gd name="T60" fmla="*/ 0 w 23"/>
                    <a:gd name="T61" fmla="*/ 12 h 24"/>
                    <a:gd name="T62" fmla="*/ 0 w 23"/>
                    <a:gd name="T63" fmla="*/ 8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23" h="24">
                      <a:moveTo>
                        <a:pt x="0" y="8"/>
                      </a:moveTo>
                      <a:lnTo>
                        <a:pt x="4" y="8"/>
                      </a:lnTo>
                      <a:lnTo>
                        <a:pt x="4" y="4"/>
                      </a:lnTo>
                      <a:lnTo>
                        <a:pt x="8" y="4"/>
                      </a:lnTo>
                      <a:lnTo>
                        <a:pt x="12" y="4"/>
                      </a:lnTo>
                      <a:lnTo>
                        <a:pt x="16" y="4"/>
                      </a:lnTo>
                      <a:lnTo>
                        <a:pt x="16" y="0"/>
                      </a:lnTo>
                      <a:lnTo>
                        <a:pt x="19" y="0"/>
                      </a:lnTo>
                      <a:lnTo>
                        <a:pt x="19" y="4"/>
                      </a:lnTo>
                      <a:lnTo>
                        <a:pt x="23" y="4"/>
                      </a:lnTo>
                      <a:lnTo>
                        <a:pt x="23" y="8"/>
                      </a:lnTo>
                      <a:lnTo>
                        <a:pt x="23" y="12"/>
                      </a:lnTo>
                      <a:lnTo>
                        <a:pt x="23" y="16"/>
                      </a:lnTo>
                      <a:lnTo>
                        <a:pt x="23" y="20"/>
                      </a:lnTo>
                      <a:lnTo>
                        <a:pt x="23" y="24"/>
                      </a:lnTo>
                      <a:lnTo>
                        <a:pt x="19" y="24"/>
                      </a:lnTo>
                      <a:lnTo>
                        <a:pt x="19" y="20"/>
                      </a:lnTo>
                      <a:lnTo>
                        <a:pt x="16" y="20"/>
                      </a:lnTo>
                      <a:lnTo>
                        <a:pt x="12" y="20"/>
                      </a:lnTo>
                      <a:lnTo>
                        <a:pt x="12" y="24"/>
                      </a:lnTo>
                      <a:lnTo>
                        <a:pt x="12" y="20"/>
                      </a:lnTo>
                      <a:lnTo>
                        <a:pt x="8" y="20"/>
                      </a:lnTo>
                      <a:lnTo>
                        <a:pt x="8" y="24"/>
                      </a:lnTo>
                      <a:lnTo>
                        <a:pt x="8" y="20"/>
                      </a:lnTo>
                      <a:lnTo>
                        <a:pt x="8" y="24"/>
                      </a:lnTo>
                      <a:lnTo>
                        <a:pt x="4" y="20"/>
                      </a:lnTo>
                      <a:lnTo>
                        <a:pt x="0" y="20"/>
                      </a:lnTo>
                      <a:lnTo>
                        <a:pt x="0" y="16"/>
                      </a:lnTo>
                      <a:lnTo>
                        <a:pt x="4" y="16"/>
                      </a:lnTo>
                      <a:lnTo>
                        <a:pt x="4" y="12"/>
                      </a:lnTo>
                      <a:lnTo>
                        <a:pt x="0" y="12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noFill/>
                <a:ln w="3175">
                  <a:solidFill>
                    <a:sysClr val="window" lastClr="FFFFFF">
                      <a:lumMod val="65000"/>
                    </a:sysClr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s-PE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009" name="Freeform 200">
                  <a:extLst>
                    <a:ext uri="{FF2B5EF4-FFF2-40B4-BE49-F238E27FC236}">
                      <a16:creationId xmlns:a16="http://schemas.microsoft.com/office/drawing/2014/main" id="{AB510F0B-A82E-CF16-F968-99F0DFC2D32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95" y="1465"/>
                  <a:ext cx="208" cy="231"/>
                </a:xfrm>
                <a:custGeom>
                  <a:avLst/>
                  <a:gdLst>
                    <a:gd name="T0" fmla="*/ 11 w 207"/>
                    <a:gd name="T1" fmla="*/ 57 h 231"/>
                    <a:gd name="T2" fmla="*/ 23 w 207"/>
                    <a:gd name="T3" fmla="*/ 53 h 231"/>
                    <a:gd name="T4" fmla="*/ 38 w 207"/>
                    <a:gd name="T5" fmla="*/ 53 h 231"/>
                    <a:gd name="T6" fmla="*/ 46 w 207"/>
                    <a:gd name="T7" fmla="*/ 53 h 231"/>
                    <a:gd name="T8" fmla="*/ 61 w 207"/>
                    <a:gd name="T9" fmla="*/ 53 h 231"/>
                    <a:gd name="T10" fmla="*/ 73 w 207"/>
                    <a:gd name="T11" fmla="*/ 49 h 231"/>
                    <a:gd name="T12" fmla="*/ 88 w 207"/>
                    <a:gd name="T13" fmla="*/ 53 h 231"/>
                    <a:gd name="T14" fmla="*/ 103 w 207"/>
                    <a:gd name="T15" fmla="*/ 49 h 231"/>
                    <a:gd name="T16" fmla="*/ 115 w 207"/>
                    <a:gd name="T17" fmla="*/ 41 h 231"/>
                    <a:gd name="T18" fmla="*/ 126 w 207"/>
                    <a:gd name="T19" fmla="*/ 32 h 231"/>
                    <a:gd name="T20" fmla="*/ 142 w 207"/>
                    <a:gd name="T21" fmla="*/ 24 h 231"/>
                    <a:gd name="T22" fmla="*/ 153 w 207"/>
                    <a:gd name="T23" fmla="*/ 16 h 231"/>
                    <a:gd name="T24" fmla="*/ 165 w 207"/>
                    <a:gd name="T25" fmla="*/ 8 h 231"/>
                    <a:gd name="T26" fmla="*/ 172 w 207"/>
                    <a:gd name="T27" fmla="*/ 0 h 231"/>
                    <a:gd name="T28" fmla="*/ 176 w 207"/>
                    <a:gd name="T29" fmla="*/ 16 h 231"/>
                    <a:gd name="T30" fmla="*/ 184 w 207"/>
                    <a:gd name="T31" fmla="*/ 24 h 231"/>
                    <a:gd name="T32" fmla="*/ 192 w 207"/>
                    <a:gd name="T33" fmla="*/ 32 h 231"/>
                    <a:gd name="T34" fmla="*/ 188 w 207"/>
                    <a:gd name="T35" fmla="*/ 20 h 231"/>
                    <a:gd name="T36" fmla="*/ 192 w 207"/>
                    <a:gd name="T37" fmla="*/ 16 h 231"/>
                    <a:gd name="T38" fmla="*/ 203 w 207"/>
                    <a:gd name="T39" fmla="*/ 20 h 231"/>
                    <a:gd name="T40" fmla="*/ 207 w 207"/>
                    <a:gd name="T41" fmla="*/ 32 h 231"/>
                    <a:gd name="T42" fmla="*/ 203 w 207"/>
                    <a:gd name="T43" fmla="*/ 37 h 231"/>
                    <a:gd name="T44" fmla="*/ 199 w 207"/>
                    <a:gd name="T45" fmla="*/ 49 h 231"/>
                    <a:gd name="T46" fmla="*/ 188 w 207"/>
                    <a:gd name="T47" fmla="*/ 57 h 231"/>
                    <a:gd name="T48" fmla="*/ 180 w 207"/>
                    <a:gd name="T49" fmla="*/ 73 h 231"/>
                    <a:gd name="T50" fmla="*/ 176 w 207"/>
                    <a:gd name="T51" fmla="*/ 85 h 231"/>
                    <a:gd name="T52" fmla="*/ 172 w 207"/>
                    <a:gd name="T53" fmla="*/ 101 h 231"/>
                    <a:gd name="T54" fmla="*/ 165 w 207"/>
                    <a:gd name="T55" fmla="*/ 113 h 231"/>
                    <a:gd name="T56" fmla="*/ 157 w 207"/>
                    <a:gd name="T57" fmla="*/ 126 h 231"/>
                    <a:gd name="T58" fmla="*/ 149 w 207"/>
                    <a:gd name="T59" fmla="*/ 138 h 231"/>
                    <a:gd name="T60" fmla="*/ 149 w 207"/>
                    <a:gd name="T61" fmla="*/ 158 h 231"/>
                    <a:gd name="T62" fmla="*/ 149 w 207"/>
                    <a:gd name="T63" fmla="*/ 174 h 231"/>
                    <a:gd name="T64" fmla="*/ 157 w 207"/>
                    <a:gd name="T65" fmla="*/ 182 h 231"/>
                    <a:gd name="T66" fmla="*/ 161 w 207"/>
                    <a:gd name="T67" fmla="*/ 194 h 231"/>
                    <a:gd name="T68" fmla="*/ 146 w 207"/>
                    <a:gd name="T69" fmla="*/ 194 h 231"/>
                    <a:gd name="T70" fmla="*/ 130 w 207"/>
                    <a:gd name="T71" fmla="*/ 198 h 231"/>
                    <a:gd name="T72" fmla="*/ 115 w 207"/>
                    <a:gd name="T73" fmla="*/ 198 h 231"/>
                    <a:gd name="T74" fmla="*/ 103 w 207"/>
                    <a:gd name="T75" fmla="*/ 202 h 231"/>
                    <a:gd name="T76" fmla="*/ 92 w 207"/>
                    <a:gd name="T77" fmla="*/ 207 h 231"/>
                    <a:gd name="T78" fmla="*/ 80 w 207"/>
                    <a:gd name="T79" fmla="*/ 211 h 231"/>
                    <a:gd name="T80" fmla="*/ 69 w 207"/>
                    <a:gd name="T81" fmla="*/ 211 h 231"/>
                    <a:gd name="T82" fmla="*/ 57 w 207"/>
                    <a:gd name="T83" fmla="*/ 219 h 231"/>
                    <a:gd name="T84" fmla="*/ 46 w 207"/>
                    <a:gd name="T85" fmla="*/ 223 h 231"/>
                    <a:gd name="T86" fmla="*/ 34 w 207"/>
                    <a:gd name="T87" fmla="*/ 231 h 231"/>
                    <a:gd name="T88" fmla="*/ 19 w 207"/>
                    <a:gd name="T89" fmla="*/ 231 h 231"/>
                    <a:gd name="T90" fmla="*/ 15 w 207"/>
                    <a:gd name="T91" fmla="*/ 227 h 231"/>
                    <a:gd name="T92" fmla="*/ 15 w 207"/>
                    <a:gd name="T93" fmla="*/ 215 h 231"/>
                    <a:gd name="T94" fmla="*/ 27 w 207"/>
                    <a:gd name="T95" fmla="*/ 207 h 231"/>
                    <a:gd name="T96" fmla="*/ 38 w 207"/>
                    <a:gd name="T97" fmla="*/ 202 h 231"/>
                    <a:gd name="T98" fmla="*/ 34 w 207"/>
                    <a:gd name="T99" fmla="*/ 190 h 231"/>
                    <a:gd name="T100" fmla="*/ 34 w 207"/>
                    <a:gd name="T101" fmla="*/ 174 h 231"/>
                    <a:gd name="T102" fmla="*/ 34 w 207"/>
                    <a:gd name="T103" fmla="*/ 166 h 231"/>
                    <a:gd name="T104" fmla="*/ 31 w 207"/>
                    <a:gd name="T105" fmla="*/ 150 h 231"/>
                    <a:gd name="T106" fmla="*/ 38 w 207"/>
                    <a:gd name="T107" fmla="*/ 142 h 231"/>
                    <a:gd name="T108" fmla="*/ 34 w 207"/>
                    <a:gd name="T109" fmla="*/ 130 h 231"/>
                    <a:gd name="T110" fmla="*/ 31 w 207"/>
                    <a:gd name="T111" fmla="*/ 122 h 231"/>
                    <a:gd name="T112" fmla="*/ 31 w 207"/>
                    <a:gd name="T113" fmla="*/ 105 h 231"/>
                    <a:gd name="T114" fmla="*/ 38 w 207"/>
                    <a:gd name="T115" fmla="*/ 97 h 231"/>
                    <a:gd name="T116" fmla="*/ 38 w 207"/>
                    <a:gd name="T117" fmla="*/ 85 h 231"/>
                    <a:gd name="T118" fmla="*/ 31 w 207"/>
                    <a:gd name="T119" fmla="*/ 77 h 231"/>
                    <a:gd name="T120" fmla="*/ 23 w 207"/>
                    <a:gd name="T121" fmla="*/ 69 h 231"/>
                    <a:gd name="T122" fmla="*/ 15 w 207"/>
                    <a:gd name="T123" fmla="*/ 61 h 231"/>
                    <a:gd name="T124" fmla="*/ 4 w 207"/>
                    <a:gd name="T125" fmla="*/ 57 h 2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207" h="231">
                      <a:moveTo>
                        <a:pt x="0" y="57"/>
                      </a:moveTo>
                      <a:lnTo>
                        <a:pt x="4" y="57"/>
                      </a:lnTo>
                      <a:lnTo>
                        <a:pt x="8" y="57"/>
                      </a:lnTo>
                      <a:lnTo>
                        <a:pt x="11" y="57"/>
                      </a:lnTo>
                      <a:lnTo>
                        <a:pt x="11" y="53"/>
                      </a:lnTo>
                      <a:lnTo>
                        <a:pt x="15" y="53"/>
                      </a:lnTo>
                      <a:lnTo>
                        <a:pt x="19" y="53"/>
                      </a:lnTo>
                      <a:lnTo>
                        <a:pt x="23" y="53"/>
                      </a:lnTo>
                      <a:lnTo>
                        <a:pt x="27" y="53"/>
                      </a:lnTo>
                      <a:lnTo>
                        <a:pt x="31" y="53"/>
                      </a:lnTo>
                      <a:lnTo>
                        <a:pt x="34" y="53"/>
                      </a:lnTo>
                      <a:lnTo>
                        <a:pt x="38" y="53"/>
                      </a:lnTo>
                      <a:lnTo>
                        <a:pt x="42" y="53"/>
                      </a:lnTo>
                      <a:lnTo>
                        <a:pt x="42" y="57"/>
                      </a:lnTo>
                      <a:lnTo>
                        <a:pt x="46" y="57"/>
                      </a:lnTo>
                      <a:lnTo>
                        <a:pt x="46" y="53"/>
                      </a:lnTo>
                      <a:lnTo>
                        <a:pt x="50" y="53"/>
                      </a:lnTo>
                      <a:lnTo>
                        <a:pt x="54" y="53"/>
                      </a:lnTo>
                      <a:lnTo>
                        <a:pt x="57" y="53"/>
                      </a:lnTo>
                      <a:lnTo>
                        <a:pt x="61" y="53"/>
                      </a:lnTo>
                      <a:lnTo>
                        <a:pt x="65" y="53"/>
                      </a:lnTo>
                      <a:lnTo>
                        <a:pt x="69" y="53"/>
                      </a:lnTo>
                      <a:lnTo>
                        <a:pt x="73" y="53"/>
                      </a:lnTo>
                      <a:lnTo>
                        <a:pt x="73" y="49"/>
                      </a:lnTo>
                      <a:lnTo>
                        <a:pt x="77" y="49"/>
                      </a:lnTo>
                      <a:lnTo>
                        <a:pt x="80" y="49"/>
                      </a:lnTo>
                      <a:lnTo>
                        <a:pt x="84" y="49"/>
                      </a:lnTo>
                      <a:lnTo>
                        <a:pt x="88" y="53"/>
                      </a:lnTo>
                      <a:lnTo>
                        <a:pt x="92" y="53"/>
                      </a:lnTo>
                      <a:lnTo>
                        <a:pt x="96" y="49"/>
                      </a:lnTo>
                      <a:lnTo>
                        <a:pt x="100" y="49"/>
                      </a:lnTo>
                      <a:lnTo>
                        <a:pt x="103" y="49"/>
                      </a:lnTo>
                      <a:lnTo>
                        <a:pt x="103" y="45"/>
                      </a:lnTo>
                      <a:lnTo>
                        <a:pt x="107" y="45"/>
                      </a:lnTo>
                      <a:lnTo>
                        <a:pt x="111" y="45"/>
                      </a:lnTo>
                      <a:lnTo>
                        <a:pt x="115" y="41"/>
                      </a:lnTo>
                      <a:lnTo>
                        <a:pt x="119" y="41"/>
                      </a:lnTo>
                      <a:lnTo>
                        <a:pt x="123" y="37"/>
                      </a:lnTo>
                      <a:lnTo>
                        <a:pt x="126" y="37"/>
                      </a:lnTo>
                      <a:lnTo>
                        <a:pt x="126" y="32"/>
                      </a:lnTo>
                      <a:lnTo>
                        <a:pt x="130" y="32"/>
                      </a:lnTo>
                      <a:lnTo>
                        <a:pt x="134" y="32"/>
                      </a:lnTo>
                      <a:lnTo>
                        <a:pt x="138" y="28"/>
                      </a:lnTo>
                      <a:lnTo>
                        <a:pt x="142" y="24"/>
                      </a:lnTo>
                      <a:lnTo>
                        <a:pt x="146" y="24"/>
                      </a:lnTo>
                      <a:lnTo>
                        <a:pt x="149" y="20"/>
                      </a:lnTo>
                      <a:lnTo>
                        <a:pt x="153" y="20"/>
                      </a:lnTo>
                      <a:lnTo>
                        <a:pt x="153" y="16"/>
                      </a:lnTo>
                      <a:lnTo>
                        <a:pt x="157" y="16"/>
                      </a:lnTo>
                      <a:lnTo>
                        <a:pt x="157" y="12"/>
                      </a:lnTo>
                      <a:lnTo>
                        <a:pt x="161" y="8"/>
                      </a:lnTo>
                      <a:lnTo>
                        <a:pt x="165" y="8"/>
                      </a:lnTo>
                      <a:lnTo>
                        <a:pt x="165" y="4"/>
                      </a:lnTo>
                      <a:lnTo>
                        <a:pt x="169" y="4"/>
                      </a:lnTo>
                      <a:lnTo>
                        <a:pt x="169" y="0"/>
                      </a:lnTo>
                      <a:lnTo>
                        <a:pt x="172" y="0"/>
                      </a:lnTo>
                      <a:lnTo>
                        <a:pt x="172" y="4"/>
                      </a:lnTo>
                      <a:lnTo>
                        <a:pt x="172" y="8"/>
                      </a:lnTo>
                      <a:lnTo>
                        <a:pt x="176" y="12"/>
                      </a:lnTo>
                      <a:lnTo>
                        <a:pt x="176" y="16"/>
                      </a:lnTo>
                      <a:lnTo>
                        <a:pt x="176" y="20"/>
                      </a:lnTo>
                      <a:lnTo>
                        <a:pt x="180" y="20"/>
                      </a:lnTo>
                      <a:lnTo>
                        <a:pt x="180" y="24"/>
                      </a:lnTo>
                      <a:lnTo>
                        <a:pt x="184" y="24"/>
                      </a:lnTo>
                      <a:lnTo>
                        <a:pt x="184" y="28"/>
                      </a:lnTo>
                      <a:lnTo>
                        <a:pt x="184" y="32"/>
                      </a:lnTo>
                      <a:lnTo>
                        <a:pt x="188" y="32"/>
                      </a:lnTo>
                      <a:lnTo>
                        <a:pt x="192" y="32"/>
                      </a:lnTo>
                      <a:lnTo>
                        <a:pt x="192" y="28"/>
                      </a:lnTo>
                      <a:lnTo>
                        <a:pt x="192" y="24"/>
                      </a:lnTo>
                      <a:lnTo>
                        <a:pt x="188" y="24"/>
                      </a:lnTo>
                      <a:lnTo>
                        <a:pt x="188" y="20"/>
                      </a:lnTo>
                      <a:lnTo>
                        <a:pt x="188" y="16"/>
                      </a:lnTo>
                      <a:lnTo>
                        <a:pt x="188" y="12"/>
                      </a:lnTo>
                      <a:lnTo>
                        <a:pt x="192" y="12"/>
                      </a:lnTo>
                      <a:lnTo>
                        <a:pt x="192" y="16"/>
                      </a:lnTo>
                      <a:lnTo>
                        <a:pt x="195" y="16"/>
                      </a:lnTo>
                      <a:lnTo>
                        <a:pt x="195" y="20"/>
                      </a:lnTo>
                      <a:lnTo>
                        <a:pt x="199" y="20"/>
                      </a:lnTo>
                      <a:lnTo>
                        <a:pt x="203" y="20"/>
                      </a:lnTo>
                      <a:lnTo>
                        <a:pt x="207" y="20"/>
                      </a:lnTo>
                      <a:lnTo>
                        <a:pt x="207" y="24"/>
                      </a:lnTo>
                      <a:lnTo>
                        <a:pt x="207" y="28"/>
                      </a:lnTo>
                      <a:lnTo>
                        <a:pt x="207" y="32"/>
                      </a:lnTo>
                      <a:lnTo>
                        <a:pt x="203" y="32"/>
                      </a:lnTo>
                      <a:lnTo>
                        <a:pt x="203" y="37"/>
                      </a:lnTo>
                      <a:lnTo>
                        <a:pt x="207" y="37"/>
                      </a:lnTo>
                      <a:lnTo>
                        <a:pt x="203" y="37"/>
                      </a:lnTo>
                      <a:lnTo>
                        <a:pt x="203" y="41"/>
                      </a:lnTo>
                      <a:lnTo>
                        <a:pt x="199" y="41"/>
                      </a:lnTo>
                      <a:lnTo>
                        <a:pt x="199" y="45"/>
                      </a:lnTo>
                      <a:lnTo>
                        <a:pt x="199" y="49"/>
                      </a:lnTo>
                      <a:lnTo>
                        <a:pt x="195" y="49"/>
                      </a:lnTo>
                      <a:lnTo>
                        <a:pt x="192" y="53"/>
                      </a:lnTo>
                      <a:lnTo>
                        <a:pt x="188" y="53"/>
                      </a:lnTo>
                      <a:lnTo>
                        <a:pt x="188" y="57"/>
                      </a:lnTo>
                      <a:lnTo>
                        <a:pt x="188" y="61"/>
                      </a:lnTo>
                      <a:lnTo>
                        <a:pt x="188" y="65"/>
                      </a:lnTo>
                      <a:lnTo>
                        <a:pt x="184" y="69"/>
                      </a:lnTo>
                      <a:lnTo>
                        <a:pt x="180" y="73"/>
                      </a:lnTo>
                      <a:lnTo>
                        <a:pt x="180" y="77"/>
                      </a:lnTo>
                      <a:lnTo>
                        <a:pt x="180" y="81"/>
                      </a:lnTo>
                      <a:lnTo>
                        <a:pt x="176" y="81"/>
                      </a:lnTo>
                      <a:lnTo>
                        <a:pt x="176" y="85"/>
                      </a:lnTo>
                      <a:lnTo>
                        <a:pt x="176" y="89"/>
                      </a:lnTo>
                      <a:lnTo>
                        <a:pt x="176" y="93"/>
                      </a:lnTo>
                      <a:lnTo>
                        <a:pt x="172" y="97"/>
                      </a:lnTo>
                      <a:lnTo>
                        <a:pt x="172" y="101"/>
                      </a:lnTo>
                      <a:lnTo>
                        <a:pt x="172" y="105"/>
                      </a:lnTo>
                      <a:lnTo>
                        <a:pt x="169" y="109"/>
                      </a:lnTo>
                      <a:lnTo>
                        <a:pt x="169" y="113"/>
                      </a:lnTo>
                      <a:lnTo>
                        <a:pt x="165" y="113"/>
                      </a:lnTo>
                      <a:lnTo>
                        <a:pt x="165" y="117"/>
                      </a:lnTo>
                      <a:lnTo>
                        <a:pt x="161" y="117"/>
                      </a:lnTo>
                      <a:lnTo>
                        <a:pt x="161" y="122"/>
                      </a:lnTo>
                      <a:lnTo>
                        <a:pt x="157" y="126"/>
                      </a:lnTo>
                      <a:lnTo>
                        <a:pt x="157" y="130"/>
                      </a:lnTo>
                      <a:lnTo>
                        <a:pt x="153" y="134"/>
                      </a:lnTo>
                      <a:lnTo>
                        <a:pt x="153" y="138"/>
                      </a:lnTo>
                      <a:lnTo>
                        <a:pt x="149" y="138"/>
                      </a:lnTo>
                      <a:lnTo>
                        <a:pt x="149" y="142"/>
                      </a:lnTo>
                      <a:lnTo>
                        <a:pt x="149" y="146"/>
                      </a:lnTo>
                      <a:lnTo>
                        <a:pt x="149" y="150"/>
                      </a:lnTo>
                      <a:lnTo>
                        <a:pt x="149" y="158"/>
                      </a:lnTo>
                      <a:lnTo>
                        <a:pt x="149" y="162"/>
                      </a:lnTo>
                      <a:lnTo>
                        <a:pt x="149" y="166"/>
                      </a:lnTo>
                      <a:lnTo>
                        <a:pt x="149" y="170"/>
                      </a:lnTo>
                      <a:lnTo>
                        <a:pt x="149" y="174"/>
                      </a:lnTo>
                      <a:lnTo>
                        <a:pt x="149" y="178"/>
                      </a:lnTo>
                      <a:lnTo>
                        <a:pt x="153" y="178"/>
                      </a:lnTo>
                      <a:lnTo>
                        <a:pt x="153" y="182"/>
                      </a:lnTo>
                      <a:lnTo>
                        <a:pt x="157" y="182"/>
                      </a:lnTo>
                      <a:lnTo>
                        <a:pt x="157" y="186"/>
                      </a:lnTo>
                      <a:lnTo>
                        <a:pt x="161" y="186"/>
                      </a:lnTo>
                      <a:lnTo>
                        <a:pt x="161" y="190"/>
                      </a:lnTo>
                      <a:lnTo>
                        <a:pt x="161" y="194"/>
                      </a:lnTo>
                      <a:lnTo>
                        <a:pt x="157" y="194"/>
                      </a:lnTo>
                      <a:lnTo>
                        <a:pt x="153" y="194"/>
                      </a:lnTo>
                      <a:lnTo>
                        <a:pt x="149" y="194"/>
                      </a:lnTo>
                      <a:lnTo>
                        <a:pt x="146" y="194"/>
                      </a:lnTo>
                      <a:lnTo>
                        <a:pt x="142" y="194"/>
                      </a:lnTo>
                      <a:lnTo>
                        <a:pt x="138" y="194"/>
                      </a:lnTo>
                      <a:lnTo>
                        <a:pt x="134" y="194"/>
                      </a:lnTo>
                      <a:lnTo>
                        <a:pt x="130" y="198"/>
                      </a:lnTo>
                      <a:lnTo>
                        <a:pt x="126" y="198"/>
                      </a:lnTo>
                      <a:lnTo>
                        <a:pt x="123" y="198"/>
                      </a:lnTo>
                      <a:lnTo>
                        <a:pt x="119" y="198"/>
                      </a:lnTo>
                      <a:lnTo>
                        <a:pt x="115" y="198"/>
                      </a:lnTo>
                      <a:lnTo>
                        <a:pt x="111" y="198"/>
                      </a:lnTo>
                      <a:lnTo>
                        <a:pt x="107" y="198"/>
                      </a:lnTo>
                      <a:lnTo>
                        <a:pt x="103" y="198"/>
                      </a:lnTo>
                      <a:lnTo>
                        <a:pt x="103" y="202"/>
                      </a:lnTo>
                      <a:lnTo>
                        <a:pt x="100" y="202"/>
                      </a:lnTo>
                      <a:lnTo>
                        <a:pt x="96" y="202"/>
                      </a:lnTo>
                      <a:lnTo>
                        <a:pt x="92" y="202"/>
                      </a:lnTo>
                      <a:lnTo>
                        <a:pt x="92" y="207"/>
                      </a:lnTo>
                      <a:lnTo>
                        <a:pt x="88" y="207"/>
                      </a:lnTo>
                      <a:lnTo>
                        <a:pt x="84" y="207"/>
                      </a:lnTo>
                      <a:lnTo>
                        <a:pt x="84" y="211"/>
                      </a:lnTo>
                      <a:lnTo>
                        <a:pt x="80" y="211"/>
                      </a:lnTo>
                      <a:lnTo>
                        <a:pt x="77" y="211"/>
                      </a:lnTo>
                      <a:lnTo>
                        <a:pt x="73" y="211"/>
                      </a:lnTo>
                      <a:lnTo>
                        <a:pt x="69" y="215"/>
                      </a:lnTo>
                      <a:lnTo>
                        <a:pt x="69" y="211"/>
                      </a:lnTo>
                      <a:lnTo>
                        <a:pt x="65" y="215"/>
                      </a:lnTo>
                      <a:lnTo>
                        <a:pt x="61" y="215"/>
                      </a:lnTo>
                      <a:lnTo>
                        <a:pt x="61" y="219"/>
                      </a:lnTo>
                      <a:lnTo>
                        <a:pt x="57" y="219"/>
                      </a:lnTo>
                      <a:lnTo>
                        <a:pt x="54" y="219"/>
                      </a:lnTo>
                      <a:lnTo>
                        <a:pt x="54" y="223"/>
                      </a:lnTo>
                      <a:lnTo>
                        <a:pt x="50" y="223"/>
                      </a:lnTo>
                      <a:lnTo>
                        <a:pt x="46" y="223"/>
                      </a:lnTo>
                      <a:lnTo>
                        <a:pt x="42" y="223"/>
                      </a:lnTo>
                      <a:lnTo>
                        <a:pt x="42" y="227"/>
                      </a:lnTo>
                      <a:lnTo>
                        <a:pt x="38" y="227"/>
                      </a:lnTo>
                      <a:lnTo>
                        <a:pt x="34" y="231"/>
                      </a:lnTo>
                      <a:lnTo>
                        <a:pt x="31" y="231"/>
                      </a:lnTo>
                      <a:lnTo>
                        <a:pt x="27" y="231"/>
                      </a:lnTo>
                      <a:lnTo>
                        <a:pt x="23" y="231"/>
                      </a:lnTo>
                      <a:lnTo>
                        <a:pt x="19" y="231"/>
                      </a:lnTo>
                      <a:lnTo>
                        <a:pt x="15" y="231"/>
                      </a:lnTo>
                      <a:lnTo>
                        <a:pt x="15" y="227"/>
                      </a:lnTo>
                      <a:lnTo>
                        <a:pt x="11" y="227"/>
                      </a:lnTo>
                      <a:lnTo>
                        <a:pt x="15" y="227"/>
                      </a:lnTo>
                      <a:lnTo>
                        <a:pt x="11" y="223"/>
                      </a:lnTo>
                      <a:lnTo>
                        <a:pt x="11" y="219"/>
                      </a:lnTo>
                      <a:lnTo>
                        <a:pt x="11" y="215"/>
                      </a:lnTo>
                      <a:lnTo>
                        <a:pt x="15" y="215"/>
                      </a:lnTo>
                      <a:lnTo>
                        <a:pt x="19" y="215"/>
                      </a:lnTo>
                      <a:lnTo>
                        <a:pt x="19" y="211"/>
                      </a:lnTo>
                      <a:lnTo>
                        <a:pt x="23" y="211"/>
                      </a:lnTo>
                      <a:lnTo>
                        <a:pt x="27" y="207"/>
                      </a:lnTo>
                      <a:lnTo>
                        <a:pt x="31" y="207"/>
                      </a:lnTo>
                      <a:lnTo>
                        <a:pt x="31" y="202"/>
                      </a:lnTo>
                      <a:lnTo>
                        <a:pt x="34" y="202"/>
                      </a:lnTo>
                      <a:lnTo>
                        <a:pt x="38" y="202"/>
                      </a:lnTo>
                      <a:lnTo>
                        <a:pt x="38" y="198"/>
                      </a:lnTo>
                      <a:lnTo>
                        <a:pt x="34" y="198"/>
                      </a:lnTo>
                      <a:lnTo>
                        <a:pt x="34" y="194"/>
                      </a:lnTo>
                      <a:lnTo>
                        <a:pt x="34" y="190"/>
                      </a:lnTo>
                      <a:lnTo>
                        <a:pt x="34" y="186"/>
                      </a:lnTo>
                      <a:lnTo>
                        <a:pt x="34" y="182"/>
                      </a:lnTo>
                      <a:lnTo>
                        <a:pt x="34" y="178"/>
                      </a:lnTo>
                      <a:lnTo>
                        <a:pt x="34" y="174"/>
                      </a:lnTo>
                      <a:lnTo>
                        <a:pt x="34" y="170"/>
                      </a:lnTo>
                      <a:lnTo>
                        <a:pt x="31" y="170"/>
                      </a:lnTo>
                      <a:lnTo>
                        <a:pt x="31" y="166"/>
                      </a:lnTo>
                      <a:lnTo>
                        <a:pt x="34" y="166"/>
                      </a:lnTo>
                      <a:lnTo>
                        <a:pt x="31" y="162"/>
                      </a:lnTo>
                      <a:lnTo>
                        <a:pt x="31" y="158"/>
                      </a:lnTo>
                      <a:lnTo>
                        <a:pt x="31" y="154"/>
                      </a:lnTo>
                      <a:lnTo>
                        <a:pt x="31" y="150"/>
                      </a:lnTo>
                      <a:lnTo>
                        <a:pt x="34" y="150"/>
                      </a:lnTo>
                      <a:lnTo>
                        <a:pt x="34" y="146"/>
                      </a:lnTo>
                      <a:lnTo>
                        <a:pt x="38" y="146"/>
                      </a:lnTo>
                      <a:lnTo>
                        <a:pt x="38" y="142"/>
                      </a:lnTo>
                      <a:lnTo>
                        <a:pt x="38" y="138"/>
                      </a:lnTo>
                      <a:lnTo>
                        <a:pt x="34" y="138"/>
                      </a:lnTo>
                      <a:lnTo>
                        <a:pt x="34" y="134"/>
                      </a:lnTo>
                      <a:lnTo>
                        <a:pt x="34" y="130"/>
                      </a:lnTo>
                      <a:lnTo>
                        <a:pt x="34" y="126"/>
                      </a:lnTo>
                      <a:lnTo>
                        <a:pt x="31" y="126"/>
                      </a:lnTo>
                      <a:lnTo>
                        <a:pt x="34" y="126"/>
                      </a:lnTo>
                      <a:lnTo>
                        <a:pt x="31" y="122"/>
                      </a:lnTo>
                      <a:lnTo>
                        <a:pt x="31" y="117"/>
                      </a:lnTo>
                      <a:lnTo>
                        <a:pt x="31" y="113"/>
                      </a:lnTo>
                      <a:lnTo>
                        <a:pt x="31" y="109"/>
                      </a:lnTo>
                      <a:lnTo>
                        <a:pt x="31" y="105"/>
                      </a:lnTo>
                      <a:lnTo>
                        <a:pt x="31" y="101"/>
                      </a:lnTo>
                      <a:lnTo>
                        <a:pt x="31" y="97"/>
                      </a:lnTo>
                      <a:lnTo>
                        <a:pt x="34" y="97"/>
                      </a:lnTo>
                      <a:lnTo>
                        <a:pt x="38" y="97"/>
                      </a:lnTo>
                      <a:lnTo>
                        <a:pt x="38" y="93"/>
                      </a:lnTo>
                      <a:lnTo>
                        <a:pt x="42" y="93"/>
                      </a:lnTo>
                      <a:lnTo>
                        <a:pt x="42" y="89"/>
                      </a:lnTo>
                      <a:lnTo>
                        <a:pt x="38" y="85"/>
                      </a:lnTo>
                      <a:lnTo>
                        <a:pt x="38" y="81"/>
                      </a:lnTo>
                      <a:lnTo>
                        <a:pt x="34" y="81"/>
                      </a:lnTo>
                      <a:lnTo>
                        <a:pt x="34" y="77"/>
                      </a:lnTo>
                      <a:lnTo>
                        <a:pt x="31" y="77"/>
                      </a:lnTo>
                      <a:lnTo>
                        <a:pt x="31" y="73"/>
                      </a:lnTo>
                      <a:lnTo>
                        <a:pt x="27" y="73"/>
                      </a:lnTo>
                      <a:lnTo>
                        <a:pt x="23" y="73"/>
                      </a:lnTo>
                      <a:lnTo>
                        <a:pt x="23" y="69"/>
                      </a:lnTo>
                      <a:lnTo>
                        <a:pt x="19" y="69"/>
                      </a:lnTo>
                      <a:lnTo>
                        <a:pt x="19" y="65"/>
                      </a:lnTo>
                      <a:lnTo>
                        <a:pt x="15" y="65"/>
                      </a:lnTo>
                      <a:lnTo>
                        <a:pt x="15" y="61"/>
                      </a:lnTo>
                      <a:lnTo>
                        <a:pt x="11" y="61"/>
                      </a:lnTo>
                      <a:lnTo>
                        <a:pt x="8" y="61"/>
                      </a:lnTo>
                      <a:lnTo>
                        <a:pt x="8" y="57"/>
                      </a:lnTo>
                      <a:lnTo>
                        <a:pt x="4" y="57"/>
                      </a:lnTo>
                      <a:lnTo>
                        <a:pt x="0" y="57"/>
                      </a:lnTo>
                      <a:close/>
                    </a:path>
                  </a:pathLst>
                </a:custGeom>
                <a:noFill/>
                <a:ln w="3175">
                  <a:solidFill>
                    <a:sysClr val="window" lastClr="FFFFFF">
                      <a:lumMod val="65000"/>
                    </a:sysClr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s-PE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010" name="Freeform 201">
                  <a:extLst>
                    <a:ext uri="{FF2B5EF4-FFF2-40B4-BE49-F238E27FC236}">
                      <a16:creationId xmlns:a16="http://schemas.microsoft.com/office/drawing/2014/main" id="{ED190BCD-81E5-133A-AD01-376F726D6BE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65" y="1471"/>
                  <a:ext cx="32" cy="18"/>
                </a:xfrm>
                <a:custGeom>
                  <a:avLst/>
                  <a:gdLst>
                    <a:gd name="T0" fmla="*/ 0 w 31"/>
                    <a:gd name="T1" fmla="*/ 4 h 16"/>
                    <a:gd name="T2" fmla="*/ 4 w 31"/>
                    <a:gd name="T3" fmla="*/ 4 h 16"/>
                    <a:gd name="T4" fmla="*/ 8 w 31"/>
                    <a:gd name="T5" fmla="*/ 4 h 16"/>
                    <a:gd name="T6" fmla="*/ 8 w 31"/>
                    <a:gd name="T7" fmla="*/ 0 h 16"/>
                    <a:gd name="T8" fmla="*/ 12 w 31"/>
                    <a:gd name="T9" fmla="*/ 0 h 16"/>
                    <a:gd name="T10" fmla="*/ 15 w 31"/>
                    <a:gd name="T11" fmla="*/ 0 h 16"/>
                    <a:gd name="T12" fmla="*/ 15 w 31"/>
                    <a:gd name="T13" fmla="*/ 4 h 16"/>
                    <a:gd name="T14" fmla="*/ 15 w 31"/>
                    <a:gd name="T15" fmla="*/ 8 h 16"/>
                    <a:gd name="T16" fmla="*/ 19 w 31"/>
                    <a:gd name="T17" fmla="*/ 8 h 16"/>
                    <a:gd name="T18" fmla="*/ 19 w 31"/>
                    <a:gd name="T19" fmla="*/ 12 h 16"/>
                    <a:gd name="T20" fmla="*/ 19 w 31"/>
                    <a:gd name="T21" fmla="*/ 8 h 16"/>
                    <a:gd name="T22" fmla="*/ 19 w 31"/>
                    <a:gd name="T23" fmla="*/ 12 h 16"/>
                    <a:gd name="T24" fmla="*/ 19 w 31"/>
                    <a:gd name="T25" fmla="*/ 8 h 16"/>
                    <a:gd name="T26" fmla="*/ 23 w 31"/>
                    <a:gd name="T27" fmla="*/ 8 h 16"/>
                    <a:gd name="T28" fmla="*/ 19 w 31"/>
                    <a:gd name="T29" fmla="*/ 12 h 16"/>
                    <a:gd name="T30" fmla="*/ 23 w 31"/>
                    <a:gd name="T31" fmla="*/ 12 h 16"/>
                    <a:gd name="T32" fmla="*/ 27 w 31"/>
                    <a:gd name="T33" fmla="*/ 12 h 16"/>
                    <a:gd name="T34" fmla="*/ 27 w 31"/>
                    <a:gd name="T35" fmla="*/ 8 h 16"/>
                    <a:gd name="T36" fmla="*/ 27 w 31"/>
                    <a:gd name="T37" fmla="*/ 12 h 16"/>
                    <a:gd name="T38" fmla="*/ 27 w 31"/>
                    <a:gd name="T39" fmla="*/ 8 h 16"/>
                    <a:gd name="T40" fmla="*/ 31 w 31"/>
                    <a:gd name="T41" fmla="*/ 8 h 16"/>
                    <a:gd name="T42" fmla="*/ 31 w 31"/>
                    <a:gd name="T43" fmla="*/ 12 h 16"/>
                    <a:gd name="T44" fmla="*/ 27 w 31"/>
                    <a:gd name="T45" fmla="*/ 12 h 16"/>
                    <a:gd name="T46" fmla="*/ 23 w 31"/>
                    <a:gd name="T47" fmla="*/ 12 h 16"/>
                    <a:gd name="T48" fmla="*/ 19 w 31"/>
                    <a:gd name="T49" fmla="*/ 12 h 16"/>
                    <a:gd name="T50" fmla="*/ 19 w 31"/>
                    <a:gd name="T51" fmla="*/ 16 h 16"/>
                    <a:gd name="T52" fmla="*/ 15 w 31"/>
                    <a:gd name="T53" fmla="*/ 16 h 16"/>
                    <a:gd name="T54" fmla="*/ 12 w 31"/>
                    <a:gd name="T55" fmla="*/ 16 h 16"/>
                    <a:gd name="T56" fmla="*/ 8 w 31"/>
                    <a:gd name="T57" fmla="*/ 16 h 16"/>
                    <a:gd name="T58" fmla="*/ 8 w 31"/>
                    <a:gd name="T59" fmla="*/ 12 h 16"/>
                    <a:gd name="T60" fmla="*/ 4 w 31"/>
                    <a:gd name="T61" fmla="*/ 12 h 16"/>
                    <a:gd name="T62" fmla="*/ 4 w 31"/>
                    <a:gd name="T63" fmla="*/ 8 h 16"/>
                    <a:gd name="T64" fmla="*/ 0 w 31"/>
                    <a:gd name="T65" fmla="*/ 8 h 16"/>
                    <a:gd name="T66" fmla="*/ 0 w 31"/>
                    <a:gd name="T67" fmla="*/ 4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31" h="16">
                      <a:moveTo>
                        <a:pt x="0" y="4"/>
                      </a:moveTo>
                      <a:lnTo>
                        <a:pt x="4" y="4"/>
                      </a:lnTo>
                      <a:lnTo>
                        <a:pt x="8" y="4"/>
                      </a:lnTo>
                      <a:lnTo>
                        <a:pt x="8" y="0"/>
                      </a:lnTo>
                      <a:lnTo>
                        <a:pt x="12" y="0"/>
                      </a:lnTo>
                      <a:lnTo>
                        <a:pt x="15" y="0"/>
                      </a:lnTo>
                      <a:lnTo>
                        <a:pt x="15" y="4"/>
                      </a:lnTo>
                      <a:lnTo>
                        <a:pt x="15" y="8"/>
                      </a:lnTo>
                      <a:lnTo>
                        <a:pt x="19" y="8"/>
                      </a:lnTo>
                      <a:lnTo>
                        <a:pt x="19" y="12"/>
                      </a:lnTo>
                      <a:lnTo>
                        <a:pt x="19" y="8"/>
                      </a:lnTo>
                      <a:lnTo>
                        <a:pt x="19" y="12"/>
                      </a:lnTo>
                      <a:lnTo>
                        <a:pt x="19" y="8"/>
                      </a:lnTo>
                      <a:lnTo>
                        <a:pt x="23" y="8"/>
                      </a:lnTo>
                      <a:lnTo>
                        <a:pt x="19" y="12"/>
                      </a:lnTo>
                      <a:lnTo>
                        <a:pt x="23" y="12"/>
                      </a:lnTo>
                      <a:lnTo>
                        <a:pt x="27" y="12"/>
                      </a:lnTo>
                      <a:lnTo>
                        <a:pt x="27" y="8"/>
                      </a:lnTo>
                      <a:lnTo>
                        <a:pt x="27" y="12"/>
                      </a:lnTo>
                      <a:lnTo>
                        <a:pt x="27" y="8"/>
                      </a:lnTo>
                      <a:lnTo>
                        <a:pt x="31" y="8"/>
                      </a:lnTo>
                      <a:lnTo>
                        <a:pt x="31" y="12"/>
                      </a:lnTo>
                      <a:lnTo>
                        <a:pt x="27" y="12"/>
                      </a:lnTo>
                      <a:lnTo>
                        <a:pt x="23" y="12"/>
                      </a:lnTo>
                      <a:lnTo>
                        <a:pt x="19" y="12"/>
                      </a:lnTo>
                      <a:lnTo>
                        <a:pt x="19" y="16"/>
                      </a:lnTo>
                      <a:lnTo>
                        <a:pt x="15" y="16"/>
                      </a:lnTo>
                      <a:lnTo>
                        <a:pt x="12" y="16"/>
                      </a:lnTo>
                      <a:lnTo>
                        <a:pt x="8" y="16"/>
                      </a:lnTo>
                      <a:lnTo>
                        <a:pt x="8" y="12"/>
                      </a:lnTo>
                      <a:lnTo>
                        <a:pt x="4" y="12"/>
                      </a:lnTo>
                      <a:lnTo>
                        <a:pt x="4" y="8"/>
                      </a:lnTo>
                      <a:lnTo>
                        <a:pt x="0" y="8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noFill/>
                <a:ln w="3175">
                  <a:solidFill>
                    <a:sysClr val="window" lastClr="FFFFFF">
                      <a:lumMod val="65000"/>
                    </a:sysClr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s-PE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011" name="Freeform 202">
                  <a:extLst>
                    <a:ext uri="{FF2B5EF4-FFF2-40B4-BE49-F238E27FC236}">
                      <a16:creationId xmlns:a16="http://schemas.microsoft.com/office/drawing/2014/main" id="{9BC45C90-9104-C8F3-3CCE-415C9C58AE4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86" y="1471"/>
                  <a:ext cx="46" cy="50"/>
                </a:xfrm>
                <a:custGeom>
                  <a:avLst/>
                  <a:gdLst>
                    <a:gd name="T0" fmla="*/ 8 w 46"/>
                    <a:gd name="T1" fmla="*/ 4 h 49"/>
                    <a:gd name="T2" fmla="*/ 11 w 46"/>
                    <a:gd name="T3" fmla="*/ 8 h 49"/>
                    <a:gd name="T4" fmla="*/ 15 w 46"/>
                    <a:gd name="T5" fmla="*/ 4 h 49"/>
                    <a:gd name="T6" fmla="*/ 15 w 46"/>
                    <a:gd name="T7" fmla="*/ 4 h 49"/>
                    <a:gd name="T8" fmla="*/ 15 w 46"/>
                    <a:gd name="T9" fmla="*/ 4 h 49"/>
                    <a:gd name="T10" fmla="*/ 19 w 46"/>
                    <a:gd name="T11" fmla="*/ 8 h 49"/>
                    <a:gd name="T12" fmla="*/ 19 w 46"/>
                    <a:gd name="T13" fmla="*/ 8 h 49"/>
                    <a:gd name="T14" fmla="*/ 19 w 46"/>
                    <a:gd name="T15" fmla="*/ 16 h 49"/>
                    <a:gd name="T16" fmla="*/ 23 w 46"/>
                    <a:gd name="T17" fmla="*/ 20 h 49"/>
                    <a:gd name="T18" fmla="*/ 27 w 46"/>
                    <a:gd name="T19" fmla="*/ 24 h 49"/>
                    <a:gd name="T20" fmla="*/ 34 w 46"/>
                    <a:gd name="T21" fmla="*/ 24 h 49"/>
                    <a:gd name="T22" fmla="*/ 38 w 46"/>
                    <a:gd name="T23" fmla="*/ 20 h 49"/>
                    <a:gd name="T24" fmla="*/ 42 w 46"/>
                    <a:gd name="T25" fmla="*/ 24 h 49"/>
                    <a:gd name="T26" fmla="*/ 46 w 46"/>
                    <a:gd name="T27" fmla="*/ 29 h 49"/>
                    <a:gd name="T28" fmla="*/ 46 w 46"/>
                    <a:gd name="T29" fmla="*/ 37 h 49"/>
                    <a:gd name="T30" fmla="*/ 42 w 46"/>
                    <a:gd name="T31" fmla="*/ 41 h 49"/>
                    <a:gd name="T32" fmla="*/ 38 w 46"/>
                    <a:gd name="T33" fmla="*/ 45 h 49"/>
                    <a:gd name="T34" fmla="*/ 34 w 46"/>
                    <a:gd name="T35" fmla="*/ 49 h 49"/>
                    <a:gd name="T36" fmla="*/ 27 w 46"/>
                    <a:gd name="T37" fmla="*/ 49 h 49"/>
                    <a:gd name="T38" fmla="*/ 23 w 46"/>
                    <a:gd name="T39" fmla="*/ 45 h 49"/>
                    <a:gd name="T40" fmla="*/ 27 w 46"/>
                    <a:gd name="T41" fmla="*/ 41 h 49"/>
                    <a:gd name="T42" fmla="*/ 27 w 46"/>
                    <a:gd name="T43" fmla="*/ 33 h 49"/>
                    <a:gd name="T44" fmla="*/ 23 w 46"/>
                    <a:gd name="T45" fmla="*/ 29 h 49"/>
                    <a:gd name="T46" fmla="*/ 19 w 46"/>
                    <a:gd name="T47" fmla="*/ 29 h 49"/>
                    <a:gd name="T48" fmla="*/ 15 w 46"/>
                    <a:gd name="T49" fmla="*/ 24 h 49"/>
                    <a:gd name="T50" fmla="*/ 11 w 46"/>
                    <a:gd name="T51" fmla="*/ 29 h 49"/>
                    <a:gd name="T52" fmla="*/ 8 w 46"/>
                    <a:gd name="T53" fmla="*/ 33 h 49"/>
                    <a:gd name="T54" fmla="*/ 4 w 46"/>
                    <a:gd name="T55" fmla="*/ 29 h 49"/>
                    <a:gd name="T56" fmla="*/ 0 w 46"/>
                    <a:gd name="T57" fmla="*/ 24 h 49"/>
                    <a:gd name="T58" fmla="*/ 4 w 46"/>
                    <a:gd name="T59" fmla="*/ 20 h 49"/>
                    <a:gd name="T60" fmla="*/ 8 w 46"/>
                    <a:gd name="T61" fmla="*/ 16 h 49"/>
                    <a:gd name="T62" fmla="*/ 4 w 46"/>
                    <a:gd name="T63" fmla="*/ 12 h 49"/>
                    <a:gd name="T64" fmla="*/ 4 w 46"/>
                    <a:gd name="T65" fmla="*/ 4 h 49"/>
                    <a:gd name="T66" fmla="*/ 8 w 46"/>
                    <a:gd name="T67" fmla="*/ 0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46" h="49">
                      <a:moveTo>
                        <a:pt x="8" y="0"/>
                      </a:moveTo>
                      <a:lnTo>
                        <a:pt x="8" y="4"/>
                      </a:lnTo>
                      <a:lnTo>
                        <a:pt x="8" y="8"/>
                      </a:lnTo>
                      <a:lnTo>
                        <a:pt x="11" y="8"/>
                      </a:lnTo>
                      <a:lnTo>
                        <a:pt x="15" y="8"/>
                      </a:lnTo>
                      <a:lnTo>
                        <a:pt x="15" y="4"/>
                      </a:lnTo>
                      <a:lnTo>
                        <a:pt x="15" y="8"/>
                      </a:lnTo>
                      <a:lnTo>
                        <a:pt x="15" y="4"/>
                      </a:lnTo>
                      <a:lnTo>
                        <a:pt x="15" y="8"/>
                      </a:lnTo>
                      <a:lnTo>
                        <a:pt x="15" y="4"/>
                      </a:lnTo>
                      <a:lnTo>
                        <a:pt x="19" y="4"/>
                      </a:lnTo>
                      <a:lnTo>
                        <a:pt x="19" y="8"/>
                      </a:lnTo>
                      <a:lnTo>
                        <a:pt x="15" y="8"/>
                      </a:lnTo>
                      <a:lnTo>
                        <a:pt x="19" y="8"/>
                      </a:lnTo>
                      <a:lnTo>
                        <a:pt x="19" y="12"/>
                      </a:lnTo>
                      <a:lnTo>
                        <a:pt x="19" y="16"/>
                      </a:lnTo>
                      <a:lnTo>
                        <a:pt x="23" y="16"/>
                      </a:lnTo>
                      <a:lnTo>
                        <a:pt x="23" y="20"/>
                      </a:lnTo>
                      <a:lnTo>
                        <a:pt x="27" y="20"/>
                      </a:lnTo>
                      <a:lnTo>
                        <a:pt x="27" y="24"/>
                      </a:lnTo>
                      <a:lnTo>
                        <a:pt x="31" y="24"/>
                      </a:lnTo>
                      <a:lnTo>
                        <a:pt x="34" y="24"/>
                      </a:lnTo>
                      <a:lnTo>
                        <a:pt x="34" y="20"/>
                      </a:lnTo>
                      <a:lnTo>
                        <a:pt x="38" y="20"/>
                      </a:lnTo>
                      <a:lnTo>
                        <a:pt x="42" y="20"/>
                      </a:lnTo>
                      <a:lnTo>
                        <a:pt x="42" y="24"/>
                      </a:lnTo>
                      <a:lnTo>
                        <a:pt x="42" y="29"/>
                      </a:lnTo>
                      <a:lnTo>
                        <a:pt x="46" y="29"/>
                      </a:lnTo>
                      <a:lnTo>
                        <a:pt x="46" y="33"/>
                      </a:lnTo>
                      <a:lnTo>
                        <a:pt x="46" y="37"/>
                      </a:lnTo>
                      <a:lnTo>
                        <a:pt x="42" y="37"/>
                      </a:lnTo>
                      <a:lnTo>
                        <a:pt x="42" y="41"/>
                      </a:lnTo>
                      <a:lnTo>
                        <a:pt x="42" y="45"/>
                      </a:lnTo>
                      <a:lnTo>
                        <a:pt x="38" y="45"/>
                      </a:lnTo>
                      <a:lnTo>
                        <a:pt x="34" y="45"/>
                      </a:lnTo>
                      <a:lnTo>
                        <a:pt x="34" y="49"/>
                      </a:lnTo>
                      <a:lnTo>
                        <a:pt x="31" y="49"/>
                      </a:lnTo>
                      <a:lnTo>
                        <a:pt x="27" y="49"/>
                      </a:lnTo>
                      <a:lnTo>
                        <a:pt x="23" y="49"/>
                      </a:lnTo>
                      <a:lnTo>
                        <a:pt x="23" y="45"/>
                      </a:lnTo>
                      <a:lnTo>
                        <a:pt x="27" y="45"/>
                      </a:lnTo>
                      <a:lnTo>
                        <a:pt x="27" y="41"/>
                      </a:lnTo>
                      <a:lnTo>
                        <a:pt x="27" y="37"/>
                      </a:lnTo>
                      <a:lnTo>
                        <a:pt x="27" y="33"/>
                      </a:lnTo>
                      <a:lnTo>
                        <a:pt x="27" y="29"/>
                      </a:lnTo>
                      <a:lnTo>
                        <a:pt x="23" y="29"/>
                      </a:lnTo>
                      <a:lnTo>
                        <a:pt x="23" y="24"/>
                      </a:lnTo>
                      <a:lnTo>
                        <a:pt x="19" y="29"/>
                      </a:lnTo>
                      <a:lnTo>
                        <a:pt x="19" y="24"/>
                      </a:lnTo>
                      <a:lnTo>
                        <a:pt x="15" y="24"/>
                      </a:lnTo>
                      <a:lnTo>
                        <a:pt x="15" y="29"/>
                      </a:lnTo>
                      <a:lnTo>
                        <a:pt x="11" y="29"/>
                      </a:lnTo>
                      <a:lnTo>
                        <a:pt x="11" y="33"/>
                      </a:lnTo>
                      <a:lnTo>
                        <a:pt x="8" y="33"/>
                      </a:lnTo>
                      <a:lnTo>
                        <a:pt x="8" y="29"/>
                      </a:lnTo>
                      <a:lnTo>
                        <a:pt x="4" y="29"/>
                      </a:lnTo>
                      <a:lnTo>
                        <a:pt x="0" y="29"/>
                      </a:lnTo>
                      <a:lnTo>
                        <a:pt x="0" y="24"/>
                      </a:lnTo>
                      <a:lnTo>
                        <a:pt x="0" y="20"/>
                      </a:lnTo>
                      <a:lnTo>
                        <a:pt x="4" y="20"/>
                      </a:lnTo>
                      <a:lnTo>
                        <a:pt x="4" y="16"/>
                      </a:lnTo>
                      <a:lnTo>
                        <a:pt x="8" y="16"/>
                      </a:lnTo>
                      <a:lnTo>
                        <a:pt x="8" y="12"/>
                      </a:lnTo>
                      <a:lnTo>
                        <a:pt x="4" y="12"/>
                      </a:lnTo>
                      <a:lnTo>
                        <a:pt x="4" y="8"/>
                      </a:lnTo>
                      <a:lnTo>
                        <a:pt x="4" y="4"/>
                      </a:lnTo>
                      <a:lnTo>
                        <a:pt x="4" y="0"/>
                      </a:lnTo>
                      <a:lnTo>
                        <a:pt x="8" y="0"/>
                      </a:lnTo>
                      <a:close/>
                    </a:path>
                  </a:pathLst>
                </a:custGeom>
                <a:noFill/>
                <a:ln w="3175">
                  <a:solidFill>
                    <a:sysClr val="window" lastClr="FFFFFF">
                      <a:lumMod val="65000"/>
                    </a:sysClr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s-PE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012" name="Freeform 203">
                  <a:extLst>
                    <a:ext uri="{FF2B5EF4-FFF2-40B4-BE49-F238E27FC236}">
                      <a16:creationId xmlns:a16="http://schemas.microsoft.com/office/drawing/2014/main" id="{8BEF3B5F-8DE9-B888-1CB2-02226B4791B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02" y="1477"/>
                  <a:ext cx="26" cy="20"/>
                </a:xfrm>
                <a:custGeom>
                  <a:avLst/>
                  <a:gdLst>
                    <a:gd name="T0" fmla="*/ 4 w 27"/>
                    <a:gd name="T1" fmla="*/ 0 h 20"/>
                    <a:gd name="T2" fmla="*/ 8 w 27"/>
                    <a:gd name="T3" fmla="*/ 0 h 20"/>
                    <a:gd name="T4" fmla="*/ 12 w 27"/>
                    <a:gd name="T5" fmla="*/ 0 h 20"/>
                    <a:gd name="T6" fmla="*/ 16 w 27"/>
                    <a:gd name="T7" fmla="*/ 0 h 20"/>
                    <a:gd name="T8" fmla="*/ 19 w 27"/>
                    <a:gd name="T9" fmla="*/ 4 h 20"/>
                    <a:gd name="T10" fmla="*/ 23 w 27"/>
                    <a:gd name="T11" fmla="*/ 4 h 20"/>
                    <a:gd name="T12" fmla="*/ 23 w 27"/>
                    <a:gd name="T13" fmla="*/ 8 h 20"/>
                    <a:gd name="T14" fmla="*/ 27 w 27"/>
                    <a:gd name="T15" fmla="*/ 8 h 20"/>
                    <a:gd name="T16" fmla="*/ 27 w 27"/>
                    <a:gd name="T17" fmla="*/ 12 h 20"/>
                    <a:gd name="T18" fmla="*/ 23 w 27"/>
                    <a:gd name="T19" fmla="*/ 12 h 20"/>
                    <a:gd name="T20" fmla="*/ 23 w 27"/>
                    <a:gd name="T21" fmla="*/ 16 h 20"/>
                    <a:gd name="T22" fmla="*/ 19 w 27"/>
                    <a:gd name="T23" fmla="*/ 16 h 20"/>
                    <a:gd name="T24" fmla="*/ 19 w 27"/>
                    <a:gd name="T25" fmla="*/ 20 h 20"/>
                    <a:gd name="T26" fmla="*/ 16 w 27"/>
                    <a:gd name="T27" fmla="*/ 20 h 20"/>
                    <a:gd name="T28" fmla="*/ 12 w 27"/>
                    <a:gd name="T29" fmla="*/ 20 h 20"/>
                    <a:gd name="T30" fmla="*/ 12 w 27"/>
                    <a:gd name="T31" fmla="*/ 16 h 20"/>
                    <a:gd name="T32" fmla="*/ 8 w 27"/>
                    <a:gd name="T33" fmla="*/ 16 h 20"/>
                    <a:gd name="T34" fmla="*/ 8 w 27"/>
                    <a:gd name="T35" fmla="*/ 12 h 20"/>
                    <a:gd name="T36" fmla="*/ 4 w 27"/>
                    <a:gd name="T37" fmla="*/ 12 h 20"/>
                    <a:gd name="T38" fmla="*/ 4 w 27"/>
                    <a:gd name="T39" fmla="*/ 8 h 20"/>
                    <a:gd name="T40" fmla="*/ 4 w 27"/>
                    <a:gd name="T41" fmla="*/ 4 h 20"/>
                    <a:gd name="T42" fmla="*/ 0 w 27"/>
                    <a:gd name="T43" fmla="*/ 4 h 20"/>
                    <a:gd name="T44" fmla="*/ 4 w 27"/>
                    <a:gd name="T45" fmla="*/ 4 h 20"/>
                    <a:gd name="T46" fmla="*/ 4 w 27"/>
                    <a:gd name="T47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27" h="20">
                      <a:moveTo>
                        <a:pt x="4" y="0"/>
                      </a:moveTo>
                      <a:lnTo>
                        <a:pt x="8" y="0"/>
                      </a:lnTo>
                      <a:lnTo>
                        <a:pt x="12" y="0"/>
                      </a:lnTo>
                      <a:lnTo>
                        <a:pt x="16" y="0"/>
                      </a:lnTo>
                      <a:lnTo>
                        <a:pt x="19" y="4"/>
                      </a:lnTo>
                      <a:lnTo>
                        <a:pt x="23" y="4"/>
                      </a:lnTo>
                      <a:lnTo>
                        <a:pt x="23" y="8"/>
                      </a:lnTo>
                      <a:lnTo>
                        <a:pt x="27" y="8"/>
                      </a:lnTo>
                      <a:lnTo>
                        <a:pt x="27" y="12"/>
                      </a:lnTo>
                      <a:lnTo>
                        <a:pt x="23" y="12"/>
                      </a:lnTo>
                      <a:lnTo>
                        <a:pt x="23" y="16"/>
                      </a:lnTo>
                      <a:lnTo>
                        <a:pt x="19" y="16"/>
                      </a:lnTo>
                      <a:lnTo>
                        <a:pt x="19" y="20"/>
                      </a:lnTo>
                      <a:lnTo>
                        <a:pt x="16" y="20"/>
                      </a:lnTo>
                      <a:lnTo>
                        <a:pt x="12" y="20"/>
                      </a:lnTo>
                      <a:lnTo>
                        <a:pt x="12" y="16"/>
                      </a:lnTo>
                      <a:lnTo>
                        <a:pt x="8" y="16"/>
                      </a:lnTo>
                      <a:lnTo>
                        <a:pt x="8" y="12"/>
                      </a:lnTo>
                      <a:lnTo>
                        <a:pt x="4" y="12"/>
                      </a:lnTo>
                      <a:lnTo>
                        <a:pt x="4" y="8"/>
                      </a:lnTo>
                      <a:lnTo>
                        <a:pt x="4" y="4"/>
                      </a:lnTo>
                      <a:lnTo>
                        <a:pt x="0" y="4"/>
                      </a:lnTo>
                      <a:lnTo>
                        <a:pt x="4" y="4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noFill/>
                <a:ln w="3175">
                  <a:solidFill>
                    <a:sysClr val="window" lastClr="FFFFFF">
                      <a:lumMod val="65000"/>
                    </a:sysClr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s-PE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013" name="Freeform 204">
                  <a:extLst>
                    <a:ext uri="{FF2B5EF4-FFF2-40B4-BE49-F238E27FC236}">
                      <a16:creationId xmlns:a16="http://schemas.microsoft.com/office/drawing/2014/main" id="{C3416AB5-776D-2154-5E66-6EE01131F69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220" y="1477"/>
                  <a:ext cx="92" cy="113"/>
                </a:xfrm>
                <a:custGeom>
                  <a:avLst/>
                  <a:gdLst>
                    <a:gd name="T0" fmla="*/ 8 w 93"/>
                    <a:gd name="T1" fmla="*/ 20 h 114"/>
                    <a:gd name="T2" fmla="*/ 16 w 93"/>
                    <a:gd name="T3" fmla="*/ 16 h 114"/>
                    <a:gd name="T4" fmla="*/ 27 w 93"/>
                    <a:gd name="T5" fmla="*/ 8 h 114"/>
                    <a:gd name="T6" fmla="*/ 35 w 93"/>
                    <a:gd name="T7" fmla="*/ 4 h 114"/>
                    <a:gd name="T8" fmla="*/ 43 w 93"/>
                    <a:gd name="T9" fmla="*/ 0 h 114"/>
                    <a:gd name="T10" fmla="*/ 43 w 93"/>
                    <a:gd name="T11" fmla="*/ 12 h 114"/>
                    <a:gd name="T12" fmla="*/ 43 w 93"/>
                    <a:gd name="T13" fmla="*/ 25 h 114"/>
                    <a:gd name="T14" fmla="*/ 46 w 93"/>
                    <a:gd name="T15" fmla="*/ 33 h 114"/>
                    <a:gd name="T16" fmla="*/ 50 w 93"/>
                    <a:gd name="T17" fmla="*/ 41 h 114"/>
                    <a:gd name="T18" fmla="*/ 58 w 93"/>
                    <a:gd name="T19" fmla="*/ 45 h 114"/>
                    <a:gd name="T20" fmla="*/ 66 w 93"/>
                    <a:gd name="T21" fmla="*/ 49 h 114"/>
                    <a:gd name="T22" fmla="*/ 77 w 93"/>
                    <a:gd name="T23" fmla="*/ 49 h 114"/>
                    <a:gd name="T24" fmla="*/ 85 w 93"/>
                    <a:gd name="T25" fmla="*/ 53 h 114"/>
                    <a:gd name="T26" fmla="*/ 93 w 93"/>
                    <a:gd name="T27" fmla="*/ 49 h 114"/>
                    <a:gd name="T28" fmla="*/ 89 w 93"/>
                    <a:gd name="T29" fmla="*/ 57 h 114"/>
                    <a:gd name="T30" fmla="*/ 77 w 93"/>
                    <a:gd name="T31" fmla="*/ 65 h 114"/>
                    <a:gd name="T32" fmla="*/ 69 w 93"/>
                    <a:gd name="T33" fmla="*/ 69 h 114"/>
                    <a:gd name="T34" fmla="*/ 73 w 93"/>
                    <a:gd name="T35" fmla="*/ 77 h 114"/>
                    <a:gd name="T36" fmla="*/ 77 w 93"/>
                    <a:gd name="T37" fmla="*/ 85 h 114"/>
                    <a:gd name="T38" fmla="*/ 85 w 93"/>
                    <a:gd name="T39" fmla="*/ 89 h 114"/>
                    <a:gd name="T40" fmla="*/ 85 w 93"/>
                    <a:gd name="T41" fmla="*/ 93 h 114"/>
                    <a:gd name="T42" fmla="*/ 81 w 93"/>
                    <a:gd name="T43" fmla="*/ 101 h 114"/>
                    <a:gd name="T44" fmla="*/ 77 w 93"/>
                    <a:gd name="T45" fmla="*/ 110 h 114"/>
                    <a:gd name="T46" fmla="*/ 69 w 93"/>
                    <a:gd name="T47" fmla="*/ 114 h 114"/>
                    <a:gd name="T48" fmla="*/ 66 w 93"/>
                    <a:gd name="T49" fmla="*/ 114 h 114"/>
                    <a:gd name="T50" fmla="*/ 62 w 93"/>
                    <a:gd name="T51" fmla="*/ 114 h 114"/>
                    <a:gd name="T52" fmla="*/ 54 w 93"/>
                    <a:gd name="T53" fmla="*/ 110 h 114"/>
                    <a:gd name="T54" fmla="*/ 50 w 93"/>
                    <a:gd name="T55" fmla="*/ 101 h 114"/>
                    <a:gd name="T56" fmla="*/ 46 w 93"/>
                    <a:gd name="T57" fmla="*/ 93 h 114"/>
                    <a:gd name="T58" fmla="*/ 43 w 93"/>
                    <a:gd name="T59" fmla="*/ 85 h 114"/>
                    <a:gd name="T60" fmla="*/ 39 w 93"/>
                    <a:gd name="T61" fmla="*/ 93 h 114"/>
                    <a:gd name="T62" fmla="*/ 39 w 93"/>
                    <a:gd name="T63" fmla="*/ 97 h 114"/>
                    <a:gd name="T64" fmla="*/ 35 w 93"/>
                    <a:gd name="T65" fmla="*/ 89 h 114"/>
                    <a:gd name="T66" fmla="*/ 31 w 93"/>
                    <a:gd name="T67" fmla="*/ 81 h 114"/>
                    <a:gd name="T68" fmla="*/ 23 w 93"/>
                    <a:gd name="T69" fmla="*/ 77 h 114"/>
                    <a:gd name="T70" fmla="*/ 20 w 93"/>
                    <a:gd name="T71" fmla="*/ 69 h 114"/>
                    <a:gd name="T72" fmla="*/ 12 w 93"/>
                    <a:gd name="T73" fmla="*/ 65 h 114"/>
                    <a:gd name="T74" fmla="*/ 8 w 93"/>
                    <a:gd name="T75" fmla="*/ 57 h 114"/>
                    <a:gd name="T76" fmla="*/ 4 w 93"/>
                    <a:gd name="T77" fmla="*/ 49 h 114"/>
                    <a:gd name="T78" fmla="*/ 0 w 93"/>
                    <a:gd name="T79" fmla="*/ 41 h 114"/>
                    <a:gd name="T80" fmla="*/ 4 w 93"/>
                    <a:gd name="T81" fmla="*/ 37 h 114"/>
                    <a:gd name="T82" fmla="*/ 4 w 93"/>
                    <a:gd name="T83" fmla="*/ 33 h 114"/>
                    <a:gd name="T84" fmla="*/ 0 w 93"/>
                    <a:gd name="T85" fmla="*/ 25 h 1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93" h="114">
                      <a:moveTo>
                        <a:pt x="0" y="25"/>
                      </a:moveTo>
                      <a:lnTo>
                        <a:pt x="4" y="20"/>
                      </a:lnTo>
                      <a:lnTo>
                        <a:pt x="8" y="20"/>
                      </a:lnTo>
                      <a:lnTo>
                        <a:pt x="12" y="20"/>
                      </a:lnTo>
                      <a:lnTo>
                        <a:pt x="12" y="16"/>
                      </a:lnTo>
                      <a:lnTo>
                        <a:pt x="16" y="16"/>
                      </a:lnTo>
                      <a:lnTo>
                        <a:pt x="20" y="12"/>
                      </a:lnTo>
                      <a:lnTo>
                        <a:pt x="23" y="12"/>
                      </a:lnTo>
                      <a:lnTo>
                        <a:pt x="27" y="8"/>
                      </a:lnTo>
                      <a:lnTo>
                        <a:pt x="31" y="8"/>
                      </a:lnTo>
                      <a:lnTo>
                        <a:pt x="31" y="4"/>
                      </a:lnTo>
                      <a:lnTo>
                        <a:pt x="35" y="4"/>
                      </a:lnTo>
                      <a:lnTo>
                        <a:pt x="39" y="4"/>
                      </a:lnTo>
                      <a:lnTo>
                        <a:pt x="39" y="0"/>
                      </a:lnTo>
                      <a:lnTo>
                        <a:pt x="43" y="0"/>
                      </a:lnTo>
                      <a:lnTo>
                        <a:pt x="43" y="4"/>
                      </a:lnTo>
                      <a:lnTo>
                        <a:pt x="43" y="8"/>
                      </a:lnTo>
                      <a:lnTo>
                        <a:pt x="43" y="12"/>
                      </a:lnTo>
                      <a:lnTo>
                        <a:pt x="43" y="16"/>
                      </a:lnTo>
                      <a:lnTo>
                        <a:pt x="43" y="20"/>
                      </a:lnTo>
                      <a:lnTo>
                        <a:pt x="43" y="25"/>
                      </a:lnTo>
                      <a:lnTo>
                        <a:pt x="43" y="29"/>
                      </a:lnTo>
                      <a:lnTo>
                        <a:pt x="43" y="33"/>
                      </a:lnTo>
                      <a:lnTo>
                        <a:pt x="46" y="33"/>
                      </a:lnTo>
                      <a:lnTo>
                        <a:pt x="46" y="37"/>
                      </a:lnTo>
                      <a:lnTo>
                        <a:pt x="50" y="37"/>
                      </a:lnTo>
                      <a:lnTo>
                        <a:pt x="50" y="41"/>
                      </a:lnTo>
                      <a:lnTo>
                        <a:pt x="54" y="41"/>
                      </a:lnTo>
                      <a:lnTo>
                        <a:pt x="54" y="45"/>
                      </a:lnTo>
                      <a:lnTo>
                        <a:pt x="58" y="45"/>
                      </a:lnTo>
                      <a:lnTo>
                        <a:pt x="62" y="45"/>
                      </a:lnTo>
                      <a:lnTo>
                        <a:pt x="62" y="49"/>
                      </a:lnTo>
                      <a:lnTo>
                        <a:pt x="66" y="49"/>
                      </a:lnTo>
                      <a:lnTo>
                        <a:pt x="69" y="49"/>
                      </a:lnTo>
                      <a:lnTo>
                        <a:pt x="73" y="49"/>
                      </a:lnTo>
                      <a:lnTo>
                        <a:pt x="77" y="49"/>
                      </a:lnTo>
                      <a:lnTo>
                        <a:pt x="81" y="49"/>
                      </a:lnTo>
                      <a:lnTo>
                        <a:pt x="81" y="53"/>
                      </a:lnTo>
                      <a:lnTo>
                        <a:pt x="85" y="53"/>
                      </a:lnTo>
                      <a:lnTo>
                        <a:pt x="89" y="53"/>
                      </a:lnTo>
                      <a:lnTo>
                        <a:pt x="89" y="49"/>
                      </a:lnTo>
                      <a:lnTo>
                        <a:pt x="93" y="49"/>
                      </a:lnTo>
                      <a:lnTo>
                        <a:pt x="93" y="53"/>
                      </a:lnTo>
                      <a:lnTo>
                        <a:pt x="89" y="53"/>
                      </a:lnTo>
                      <a:lnTo>
                        <a:pt x="89" y="57"/>
                      </a:lnTo>
                      <a:lnTo>
                        <a:pt x="85" y="61"/>
                      </a:lnTo>
                      <a:lnTo>
                        <a:pt x="81" y="61"/>
                      </a:lnTo>
                      <a:lnTo>
                        <a:pt x="77" y="65"/>
                      </a:lnTo>
                      <a:lnTo>
                        <a:pt x="73" y="65"/>
                      </a:lnTo>
                      <a:lnTo>
                        <a:pt x="73" y="69"/>
                      </a:lnTo>
                      <a:lnTo>
                        <a:pt x="69" y="69"/>
                      </a:lnTo>
                      <a:lnTo>
                        <a:pt x="69" y="73"/>
                      </a:lnTo>
                      <a:lnTo>
                        <a:pt x="69" y="77"/>
                      </a:lnTo>
                      <a:lnTo>
                        <a:pt x="73" y="77"/>
                      </a:lnTo>
                      <a:lnTo>
                        <a:pt x="73" y="81"/>
                      </a:lnTo>
                      <a:lnTo>
                        <a:pt x="77" y="81"/>
                      </a:lnTo>
                      <a:lnTo>
                        <a:pt x="77" y="85"/>
                      </a:lnTo>
                      <a:lnTo>
                        <a:pt x="81" y="85"/>
                      </a:lnTo>
                      <a:lnTo>
                        <a:pt x="81" y="89"/>
                      </a:lnTo>
                      <a:lnTo>
                        <a:pt x="85" y="89"/>
                      </a:lnTo>
                      <a:lnTo>
                        <a:pt x="81" y="89"/>
                      </a:lnTo>
                      <a:lnTo>
                        <a:pt x="85" y="89"/>
                      </a:lnTo>
                      <a:lnTo>
                        <a:pt x="85" y="93"/>
                      </a:lnTo>
                      <a:lnTo>
                        <a:pt x="81" y="93"/>
                      </a:lnTo>
                      <a:lnTo>
                        <a:pt x="81" y="97"/>
                      </a:lnTo>
                      <a:lnTo>
                        <a:pt x="81" y="101"/>
                      </a:lnTo>
                      <a:lnTo>
                        <a:pt x="81" y="105"/>
                      </a:lnTo>
                      <a:lnTo>
                        <a:pt x="77" y="105"/>
                      </a:lnTo>
                      <a:lnTo>
                        <a:pt x="77" y="110"/>
                      </a:lnTo>
                      <a:lnTo>
                        <a:pt x="73" y="110"/>
                      </a:lnTo>
                      <a:lnTo>
                        <a:pt x="73" y="114"/>
                      </a:lnTo>
                      <a:lnTo>
                        <a:pt x="69" y="114"/>
                      </a:lnTo>
                      <a:lnTo>
                        <a:pt x="69" y="110"/>
                      </a:lnTo>
                      <a:lnTo>
                        <a:pt x="66" y="110"/>
                      </a:lnTo>
                      <a:lnTo>
                        <a:pt x="66" y="114"/>
                      </a:lnTo>
                      <a:lnTo>
                        <a:pt x="66" y="110"/>
                      </a:lnTo>
                      <a:lnTo>
                        <a:pt x="66" y="114"/>
                      </a:lnTo>
                      <a:lnTo>
                        <a:pt x="62" y="114"/>
                      </a:lnTo>
                      <a:lnTo>
                        <a:pt x="62" y="110"/>
                      </a:lnTo>
                      <a:lnTo>
                        <a:pt x="58" y="110"/>
                      </a:lnTo>
                      <a:lnTo>
                        <a:pt x="54" y="110"/>
                      </a:lnTo>
                      <a:lnTo>
                        <a:pt x="54" y="105"/>
                      </a:lnTo>
                      <a:lnTo>
                        <a:pt x="50" y="105"/>
                      </a:lnTo>
                      <a:lnTo>
                        <a:pt x="50" y="101"/>
                      </a:lnTo>
                      <a:lnTo>
                        <a:pt x="50" y="97"/>
                      </a:lnTo>
                      <a:lnTo>
                        <a:pt x="50" y="93"/>
                      </a:lnTo>
                      <a:lnTo>
                        <a:pt x="46" y="93"/>
                      </a:lnTo>
                      <a:lnTo>
                        <a:pt x="46" y="89"/>
                      </a:lnTo>
                      <a:lnTo>
                        <a:pt x="43" y="89"/>
                      </a:lnTo>
                      <a:lnTo>
                        <a:pt x="43" y="85"/>
                      </a:lnTo>
                      <a:lnTo>
                        <a:pt x="39" y="85"/>
                      </a:lnTo>
                      <a:lnTo>
                        <a:pt x="39" y="89"/>
                      </a:lnTo>
                      <a:lnTo>
                        <a:pt x="39" y="93"/>
                      </a:lnTo>
                      <a:lnTo>
                        <a:pt x="39" y="97"/>
                      </a:lnTo>
                      <a:lnTo>
                        <a:pt x="43" y="97"/>
                      </a:lnTo>
                      <a:lnTo>
                        <a:pt x="39" y="97"/>
                      </a:lnTo>
                      <a:lnTo>
                        <a:pt x="39" y="93"/>
                      </a:lnTo>
                      <a:lnTo>
                        <a:pt x="35" y="93"/>
                      </a:lnTo>
                      <a:lnTo>
                        <a:pt x="35" y="89"/>
                      </a:lnTo>
                      <a:lnTo>
                        <a:pt x="35" y="85"/>
                      </a:lnTo>
                      <a:lnTo>
                        <a:pt x="31" y="85"/>
                      </a:lnTo>
                      <a:lnTo>
                        <a:pt x="31" y="81"/>
                      </a:lnTo>
                      <a:lnTo>
                        <a:pt x="27" y="81"/>
                      </a:lnTo>
                      <a:lnTo>
                        <a:pt x="27" y="77"/>
                      </a:lnTo>
                      <a:lnTo>
                        <a:pt x="23" y="77"/>
                      </a:lnTo>
                      <a:lnTo>
                        <a:pt x="23" y="73"/>
                      </a:lnTo>
                      <a:lnTo>
                        <a:pt x="20" y="73"/>
                      </a:lnTo>
                      <a:lnTo>
                        <a:pt x="20" y="69"/>
                      </a:lnTo>
                      <a:lnTo>
                        <a:pt x="16" y="69"/>
                      </a:lnTo>
                      <a:lnTo>
                        <a:pt x="16" y="65"/>
                      </a:lnTo>
                      <a:lnTo>
                        <a:pt x="12" y="65"/>
                      </a:lnTo>
                      <a:lnTo>
                        <a:pt x="12" y="61"/>
                      </a:lnTo>
                      <a:lnTo>
                        <a:pt x="8" y="61"/>
                      </a:lnTo>
                      <a:lnTo>
                        <a:pt x="8" y="57"/>
                      </a:lnTo>
                      <a:lnTo>
                        <a:pt x="4" y="57"/>
                      </a:lnTo>
                      <a:lnTo>
                        <a:pt x="4" y="53"/>
                      </a:lnTo>
                      <a:lnTo>
                        <a:pt x="4" y="49"/>
                      </a:lnTo>
                      <a:lnTo>
                        <a:pt x="0" y="49"/>
                      </a:lnTo>
                      <a:lnTo>
                        <a:pt x="0" y="45"/>
                      </a:lnTo>
                      <a:lnTo>
                        <a:pt x="0" y="41"/>
                      </a:lnTo>
                      <a:lnTo>
                        <a:pt x="4" y="41"/>
                      </a:lnTo>
                      <a:lnTo>
                        <a:pt x="0" y="37"/>
                      </a:lnTo>
                      <a:lnTo>
                        <a:pt x="4" y="37"/>
                      </a:lnTo>
                      <a:lnTo>
                        <a:pt x="0" y="37"/>
                      </a:lnTo>
                      <a:lnTo>
                        <a:pt x="0" y="33"/>
                      </a:lnTo>
                      <a:lnTo>
                        <a:pt x="4" y="33"/>
                      </a:lnTo>
                      <a:lnTo>
                        <a:pt x="4" y="29"/>
                      </a:lnTo>
                      <a:lnTo>
                        <a:pt x="0" y="29"/>
                      </a:lnTo>
                      <a:lnTo>
                        <a:pt x="0" y="25"/>
                      </a:lnTo>
                      <a:close/>
                    </a:path>
                  </a:pathLst>
                </a:custGeom>
                <a:noFill/>
                <a:ln w="3175">
                  <a:solidFill>
                    <a:sysClr val="window" lastClr="FFFFFF">
                      <a:lumMod val="65000"/>
                    </a:sysClr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s-PE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014" name="Freeform 205">
                  <a:extLst>
                    <a:ext uri="{FF2B5EF4-FFF2-40B4-BE49-F238E27FC236}">
                      <a16:creationId xmlns:a16="http://schemas.microsoft.com/office/drawing/2014/main" id="{30635B1C-1615-5F3E-BE5C-613A4F7C563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67" y="1477"/>
                  <a:ext cx="23" cy="37"/>
                </a:xfrm>
                <a:custGeom>
                  <a:avLst/>
                  <a:gdLst>
                    <a:gd name="T0" fmla="*/ 0 w 23"/>
                    <a:gd name="T1" fmla="*/ 12 h 37"/>
                    <a:gd name="T2" fmla="*/ 0 w 23"/>
                    <a:gd name="T3" fmla="*/ 8 h 37"/>
                    <a:gd name="T4" fmla="*/ 4 w 23"/>
                    <a:gd name="T5" fmla="*/ 8 h 37"/>
                    <a:gd name="T6" fmla="*/ 0 w 23"/>
                    <a:gd name="T7" fmla="*/ 8 h 37"/>
                    <a:gd name="T8" fmla="*/ 4 w 23"/>
                    <a:gd name="T9" fmla="*/ 8 h 37"/>
                    <a:gd name="T10" fmla="*/ 4 w 23"/>
                    <a:gd name="T11" fmla="*/ 4 h 37"/>
                    <a:gd name="T12" fmla="*/ 8 w 23"/>
                    <a:gd name="T13" fmla="*/ 4 h 37"/>
                    <a:gd name="T14" fmla="*/ 8 w 23"/>
                    <a:gd name="T15" fmla="*/ 0 h 37"/>
                    <a:gd name="T16" fmla="*/ 11 w 23"/>
                    <a:gd name="T17" fmla="*/ 0 h 37"/>
                    <a:gd name="T18" fmla="*/ 11 w 23"/>
                    <a:gd name="T19" fmla="*/ 4 h 37"/>
                    <a:gd name="T20" fmla="*/ 15 w 23"/>
                    <a:gd name="T21" fmla="*/ 4 h 37"/>
                    <a:gd name="T22" fmla="*/ 15 w 23"/>
                    <a:gd name="T23" fmla="*/ 8 h 37"/>
                    <a:gd name="T24" fmla="*/ 15 w 23"/>
                    <a:gd name="T25" fmla="*/ 12 h 37"/>
                    <a:gd name="T26" fmla="*/ 19 w 23"/>
                    <a:gd name="T27" fmla="*/ 12 h 37"/>
                    <a:gd name="T28" fmla="*/ 19 w 23"/>
                    <a:gd name="T29" fmla="*/ 16 h 37"/>
                    <a:gd name="T30" fmla="*/ 19 w 23"/>
                    <a:gd name="T31" fmla="*/ 20 h 37"/>
                    <a:gd name="T32" fmla="*/ 23 w 23"/>
                    <a:gd name="T33" fmla="*/ 20 h 37"/>
                    <a:gd name="T34" fmla="*/ 19 w 23"/>
                    <a:gd name="T35" fmla="*/ 20 h 37"/>
                    <a:gd name="T36" fmla="*/ 19 w 23"/>
                    <a:gd name="T37" fmla="*/ 25 h 37"/>
                    <a:gd name="T38" fmla="*/ 15 w 23"/>
                    <a:gd name="T39" fmla="*/ 25 h 37"/>
                    <a:gd name="T40" fmla="*/ 15 w 23"/>
                    <a:gd name="T41" fmla="*/ 29 h 37"/>
                    <a:gd name="T42" fmla="*/ 11 w 23"/>
                    <a:gd name="T43" fmla="*/ 29 h 37"/>
                    <a:gd name="T44" fmla="*/ 11 w 23"/>
                    <a:gd name="T45" fmla="*/ 33 h 37"/>
                    <a:gd name="T46" fmla="*/ 11 w 23"/>
                    <a:gd name="T47" fmla="*/ 37 h 37"/>
                    <a:gd name="T48" fmla="*/ 8 w 23"/>
                    <a:gd name="T49" fmla="*/ 37 h 37"/>
                    <a:gd name="T50" fmla="*/ 8 w 23"/>
                    <a:gd name="T51" fmla="*/ 33 h 37"/>
                    <a:gd name="T52" fmla="*/ 4 w 23"/>
                    <a:gd name="T53" fmla="*/ 33 h 37"/>
                    <a:gd name="T54" fmla="*/ 4 w 23"/>
                    <a:gd name="T55" fmla="*/ 29 h 37"/>
                    <a:gd name="T56" fmla="*/ 0 w 23"/>
                    <a:gd name="T57" fmla="*/ 29 h 37"/>
                    <a:gd name="T58" fmla="*/ 4 w 23"/>
                    <a:gd name="T59" fmla="*/ 25 h 37"/>
                    <a:gd name="T60" fmla="*/ 0 w 23"/>
                    <a:gd name="T61" fmla="*/ 25 h 37"/>
                    <a:gd name="T62" fmla="*/ 0 w 23"/>
                    <a:gd name="T63" fmla="*/ 20 h 37"/>
                    <a:gd name="T64" fmla="*/ 0 w 23"/>
                    <a:gd name="T65" fmla="*/ 16 h 37"/>
                    <a:gd name="T66" fmla="*/ 0 w 23"/>
                    <a:gd name="T67" fmla="*/ 12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23" h="37">
                      <a:moveTo>
                        <a:pt x="0" y="12"/>
                      </a:moveTo>
                      <a:lnTo>
                        <a:pt x="0" y="8"/>
                      </a:lnTo>
                      <a:lnTo>
                        <a:pt x="4" y="8"/>
                      </a:lnTo>
                      <a:lnTo>
                        <a:pt x="0" y="8"/>
                      </a:lnTo>
                      <a:lnTo>
                        <a:pt x="4" y="8"/>
                      </a:lnTo>
                      <a:lnTo>
                        <a:pt x="4" y="4"/>
                      </a:lnTo>
                      <a:lnTo>
                        <a:pt x="8" y="4"/>
                      </a:lnTo>
                      <a:lnTo>
                        <a:pt x="8" y="0"/>
                      </a:lnTo>
                      <a:lnTo>
                        <a:pt x="11" y="0"/>
                      </a:lnTo>
                      <a:lnTo>
                        <a:pt x="11" y="4"/>
                      </a:lnTo>
                      <a:lnTo>
                        <a:pt x="15" y="4"/>
                      </a:lnTo>
                      <a:lnTo>
                        <a:pt x="15" y="8"/>
                      </a:lnTo>
                      <a:lnTo>
                        <a:pt x="15" y="12"/>
                      </a:lnTo>
                      <a:lnTo>
                        <a:pt x="19" y="12"/>
                      </a:lnTo>
                      <a:lnTo>
                        <a:pt x="19" y="16"/>
                      </a:lnTo>
                      <a:lnTo>
                        <a:pt x="19" y="20"/>
                      </a:lnTo>
                      <a:lnTo>
                        <a:pt x="23" y="20"/>
                      </a:lnTo>
                      <a:lnTo>
                        <a:pt x="19" y="20"/>
                      </a:lnTo>
                      <a:lnTo>
                        <a:pt x="19" y="25"/>
                      </a:lnTo>
                      <a:lnTo>
                        <a:pt x="15" y="25"/>
                      </a:lnTo>
                      <a:lnTo>
                        <a:pt x="15" y="29"/>
                      </a:lnTo>
                      <a:lnTo>
                        <a:pt x="11" y="29"/>
                      </a:lnTo>
                      <a:lnTo>
                        <a:pt x="11" y="33"/>
                      </a:lnTo>
                      <a:lnTo>
                        <a:pt x="11" y="37"/>
                      </a:lnTo>
                      <a:lnTo>
                        <a:pt x="8" y="37"/>
                      </a:lnTo>
                      <a:lnTo>
                        <a:pt x="8" y="33"/>
                      </a:lnTo>
                      <a:lnTo>
                        <a:pt x="4" y="33"/>
                      </a:lnTo>
                      <a:lnTo>
                        <a:pt x="4" y="29"/>
                      </a:lnTo>
                      <a:lnTo>
                        <a:pt x="0" y="29"/>
                      </a:lnTo>
                      <a:lnTo>
                        <a:pt x="4" y="25"/>
                      </a:lnTo>
                      <a:lnTo>
                        <a:pt x="0" y="25"/>
                      </a:lnTo>
                      <a:lnTo>
                        <a:pt x="0" y="20"/>
                      </a:lnTo>
                      <a:lnTo>
                        <a:pt x="0" y="16"/>
                      </a:lnTo>
                      <a:lnTo>
                        <a:pt x="0" y="12"/>
                      </a:lnTo>
                      <a:close/>
                    </a:path>
                  </a:pathLst>
                </a:custGeom>
                <a:noFill/>
                <a:ln w="3175">
                  <a:solidFill>
                    <a:sysClr val="window" lastClr="FFFFFF">
                      <a:lumMod val="65000"/>
                    </a:sysClr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s-PE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015" name="Freeform 206">
                  <a:extLst>
                    <a:ext uri="{FF2B5EF4-FFF2-40B4-BE49-F238E27FC236}">
                      <a16:creationId xmlns:a16="http://schemas.microsoft.com/office/drawing/2014/main" id="{9B6B3B0E-78E1-05EA-678B-690A9B23887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63" y="1477"/>
                  <a:ext cx="8" cy="15"/>
                </a:xfrm>
                <a:custGeom>
                  <a:avLst/>
                  <a:gdLst>
                    <a:gd name="T0" fmla="*/ 0 w 7"/>
                    <a:gd name="T1" fmla="*/ 0 h 16"/>
                    <a:gd name="T2" fmla="*/ 3 w 7"/>
                    <a:gd name="T3" fmla="*/ 0 h 16"/>
                    <a:gd name="T4" fmla="*/ 3 w 7"/>
                    <a:gd name="T5" fmla="*/ 4 h 16"/>
                    <a:gd name="T6" fmla="*/ 7 w 7"/>
                    <a:gd name="T7" fmla="*/ 4 h 16"/>
                    <a:gd name="T8" fmla="*/ 7 w 7"/>
                    <a:gd name="T9" fmla="*/ 8 h 16"/>
                    <a:gd name="T10" fmla="*/ 3 w 7"/>
                    <a:gd name="T11" fmla="*/ 12 h 16"/>
                    <a:gd name="T12" fmla="*/ 3 w 7"/>
                    <a:gd name="T13" fmla="*/ 16 h 16"/>
                    <a:gd name="T14" fmla="*/ 3 w 7"/>
                    <a:gd name="T15" fmla="*/ 12 h 16"/>
                    <a:gd name="T16" fmla="*/ 0 w 7"/>
                    <a:gd name="T17" fmla="*/ 8 h 16"/>
                    <a:gd name="T18" fmla="*/ 0 w 7"/>
                    <a:gd name="T19" fmla="*/ 4 h 16"/>
                    <a:gd name="T20" fmla="*/ 0 w 7"/>
                    <a:gd name="T21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7" h="16">
                      <a:moveTo>
                        <a:pt x="0" y="0"/>
                      </a:moveTo>
                      <a:lnTo>
                        <a:pt x="3" y="0"/>
                      </a:lnTo>
                      <a:lnTo>
                        <a:pt x="3" y="4"/>
                      </a:lnTo>
                      <a:lnTo>
                        <a:pt x="7" y="4"/>
                      </a:lnTo>
                      <a:lnTo>
                        <a:pt x="7" y="8"/>
                      </a:lnTo>
                      <a:lnTo>
                        <a:pt x="3" y="12"/>
                      </a:lnTo>
                      <a:lnTo>
                        <a:pt x="3" y="16"/>
                      </a:lnTo>
                      <a:lnTo>
                        <a:pt x="3" y="12"/>
                      </a:lnTo>
                      <a:lnTo>
                        <a:pt x="0" y="8"/>
                      </a:lnTo>
                      <a:lnTo>
                        <a:pt x="0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3175">
                  <a:solidFill>
                    <a:sysClr val="window" lastClr="FFFFFF">
                      <a:lumMod val="65000"/>
                    </a:sysClr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s-PE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016" name="Freeform 207">
                  <a:extLst>
                    <a:ext uri="{FF2B5EF4-FFF2-40B4-BE49-F238E27FC236}">
                      <a16:creationId xmlns:a16="http://schemas.microsoft.com/office/drawing/2014/main" id="{5FEB460E-D3D2-DA59-8B33-F82F62FDD87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95" y="1480"/>
                  <a:ext cx="37" cy="34"/>
                </a:xfrm>
                <a:custGeom>
                  <a:avLst/>
                  <a:gdLst>
                    <a:gd name="T0" fmla="*/ 23 w 38"/>
                    <a:gd name="T1" fmla="*/ 0 h 33"/>
                    <a:gd name="T2" fmla="*/ 27 w 38"/>
                    <a:gd name="T3" fmla="*/ 0 h 33"/>
                    <a:gd name="T4" fmla="*/ 30 w 38"/>
                    <a:gd name="T5" fmla="*/ 0 h 33"/>
                    <a:gd name="T6" fmla="*/ 30 w 38"/>
                    <a:gd name="T7" fmla="*/ 4 h 33"/>
                    <a:gd name="T8" fmla="*/ 34 w 38"/>
                    <a:gd name="T9" fmla="*/ 4 h 33"/>
                    <a:gd name="T10" fmla="*/ 38 w 38"/>
                    <a:gd name="T11" fmla="*/ 4 h 33"/>
                    <a:gd name="T12" fmla="*/ 38 w 38"/>
                    <a:gd name="T13" fmla="*/ 8 h 33"/>
                    <a:gd name="T14" fmla="*/ 34 w 38"/>
                    <a:gd name="T15" fmla="*/ 8 h 33"/>
                    <a:gd name="T16" fmla="*/ 30 w 38"/>
                    <a:gd name="T17" fmla="*/ 12 h 33"/>
                    <a:gd name="T18" fmla="*/ 30 w 38"/>
                    <a:gd name="T19" fmla="*/ 16 h 33"/>
                    <a:gd name="T20" fmla="*/ 27 w 38"/>
                    <a:gd name="T21" fmla="*/ 16 h 33"/>
                    <a:gd name="T22" fmla="*/ 27 w 38"/>
                    <a:gd name="T23" fmla="*/ 21 h 33"/>
                    <a:gd name="T24" fmla="*/ 23 w 38"/>
                    <a:gd name="T25" fmla="*/ 21 h 33"/>
                    <a:gd name="T26" fmla="*/ 23 w 38"/>
                    <a:gd name="T27" fmla="*/ 25 h 33"/>
                    <a:gd name="T28" fmla="*/ 23 w 38"/>
                    <a:gd name="T29" fmla="*/ 29 h 33"/>
                    <a:gd name="T30" fmla="*/ 19 w 38"/>
                    <a:gd name="T31" fmla="*/ 29 h 33"/>
                    <a:gd name="T32" fmla="*/ 19 w 38"/>
                    <a:gd name="T33" fmla="*/ 33 h 33"/>
                    <a:gd name="T34" fmla="*/ 15 w 38"/>
                    <a:gd name="T35" fmla="*/ 33 h 33"/>
                    <a:gd name="T36" fmla="*/ 11 w 38"/>
                    <a:gd name="T37" fmla="*/ 33 h 33"/>
                    <a:gd name="T38" fmla="*/ 7 w 38"/>
                    <a:gd name="T39" fmla="*/ 33 h 33"/>
                    <a:gd name="T40" fmla="*/ 4 w 38"/>
                    <a:gd name="T41" fmla="*/ 33 h 33"/>
                    <a:gd name="T42" fmla="*/ 0 w 38"/>
                    <a:gd name="T43" fmla="*/ 33 h 33"/>
                    <a:gd name="T44" fmla="*/ 0 w 38"/>
                    <a:gd name="T45" fmla="*/ 29 h 33"/>
                    <a:gd name="T46" fmla="*/ 0 w 38"/>
                    <a:gd name="T47" fmla="*/ 25 h 33"/>
                    <a:gd name="T48" fmla="*/ 0 w 38"/>
                    <a:gd name="T49" fmla="*/ 21 h 33"/>
                    <a:gd name="T50" fmla="*/ 4 w 38"/>
                    <a:gd name="T51" fmla="*/ 21 h 33"/>
                    <a:gd name="T52" fmla="*/ 7 w 38"/>
                    <a:gd name="T53" fmla="*/ 21 h 33"/>
                    <a:gd name="T54" fmla="*/ 11 w 38"/>
                    <a:gd name="T55" fmla="*/ 16 h 33"/>
                    <a:gd name="T56" fmla="*/ 15 w 38"/>
                    <a:gd name="T57" fmla="*/ 16 h 33"/>
                    <a:gd name="T58" fmla="*/ 19 w 38"/>
                    <a:gd name="T59" fmla="*/ 16 h 33"/>
                    <a:gd name="T60" fmla="*/ 19 w 38"/>
                    <a:gd name="T61" fmla="*/ 12 h 33"/>
                    <a:gd name="T62" fmla="*/ 19 w 38"/>
                    <a:gd name="T63" fmla="*/ 8 h 33"/>
                    <a:gd name="T64" fmla="*/ 23 w 38"/>
                    <a:gd name="T65" fmla="*/ 4 h 33"/>
                    <a:gd name="T66" fmla="*/ 23 w 38"/>
                    <a:gd name="T67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38" h="33">
                      <a:moveTo>
                        <a:pt x="23" y="0"/>
                      </a:moveTo>
                      <a:lnTo>
                        <a:pt x="27" y="0"/>
                      </a:lnTo>
                      <a:lnTo>
                        <a:pt x="30" y="0"/>
                      </a:lnTo>
                      <a:lnTo>
                        <a:pt x="30" y="4"/>
                      </a:lnTo>
                      <a:lnTo>
                        <a:pt x="34" y="4"/>
                      </a:lnTo>
                      <a:lnTo>
                        <a:pt x="38" y="4"/>
                      </a:lnTo>
                      <a:lnTo>
                        <a:pt x="38" y="8"/>
                      </a:lnTo>
                      <a:lnTo>
                        <a:pt x="34" y="8"/>
                      </a:lnTo>
                      <a:lnTo>
                        <a:pt x="30" y="12"/>
                      </a:lnTo>
                      <a:lnTo>
                        <a:pt x="30" y="16"/>
                      </a:lnTo>
                      <a:lnTo>
                        <a:pt x="27" y="16"/>
                      </a:lnTo>
                      <a:lnTo>
                        <a:pt x="27" y="21"/>
                      </a:lnTo>
                      <a:lnTo>
                        <a:pt x="23" y="21"/>
                      </a:lnTo>
                      <a:lnTo>
                        <a:pt x="23" y="25"/>
                      </a:lnTo>
                      <a:lnTo>
                        <a:pt x="23" y="29"/>
                      </a:lnTo>
                      <a:lnTo>
                        <a:pt x="19" y="29"/>
                      </a:lnTo>
                      <a:lnTo>
                        <a:pt x="19" y="33"/>
                      </a:lnTo>
                      <a:lnTo>
                        <a:pt x="15" y="33"/>
                      </a:lnTo>
                      <a:lnTo>
                        <a:pt x="11" y="33"/>
                      </a:lnTo>
                      <a:lnTo>
                        <a:pt x="7" y="33"/>
                      </a:lnTo>
                      <a:lnTo>
                        <a:pt x="4" y="33"/>
                      </a:lnTo>
                      <a:lnTo>
                        <a:pt x="0" y="33"/>
                      </a:lnTo>
                      <a:lnTo>
                        <a:pt x="0" y="29"/>
                      </a:lnTo>
                      <a:lnTo>
                        <a:pt x="0" y="25"/>
                      </a:lnTo>
                      <a:lnTo>
                        <a:pt x="0" y="21"/>
                      </a:lnTo>
                      <a:lnTo>
                        <a:pt x="4" y="21"/>
                      </a:lnTo>
                      <a:lnTo>
                        <a:pt x="7" y="21"/>
                      </a:lnTo>
                      <a:lnTo>
                        <a:pt x="11" y="16"/>
                      </a:lnTo>
                      <a:lnTo>
                        <a:pt x="15" y="16"/>
                      </a:lnTo>
                      <a:lnTo>
                        <a:pt x="19" y="16"/>
                      </a:lnTo>
                      <a:lnTo>
                        <a:pt x="19" y="12"/>
                      </a:lnTo>
                      <a:lnTo>
                        <a:pt x="19" y="8"/>
                      </a:lnTo>
                      <a:lnTo>
                        <a:pt x="23" y="4"/>
                      </a:lnTo>
                      <a:lnTo>
                        <a:pt x="23" y="0"/>
                      </a:lnTo>
                      <a:close/>
                    </a:path>
                  </a:pathLst>
                </a:custGeom>
                <a:noFill/>
                <a:ln w="3175">
                  <a:solidFill>
                    <a:sysClr val="window" lastClr="FFFFFF">
                      <a:lumMod val="65000"/>
                    </a:sysClr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s-PE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017" name="Freeform 208">
                  <a:extLst>
                    <a:ext uri="{FF2B5EF4-FFF2-40B4-BE49-F238E27FC236}">
                      <a16:creationId xmlns:a16="http://schemas.microsoft.com/office/drawing/2014/main" id="{A92BC299-51EC-B01E-AAF5-293485F07D7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97" y="1480"/>
                  <a:ext cx="29" cy="20"/>
                </a:xfrm>
                <a:custGeom>
                  <a:avLst/>
                  <a:gdLst>
                    <a:gd name="T0" fmla="*/ 0 w 30"/>
                    <a:gd name="T1" fmla="*/ 8 h 21"/>
                    <a:gd name="T2" fmla="*/ 0 w 30"/>
                    <a:gd name="T3" fmla="*/ 4 h 21"/>
                    <a:gd name="T4" fmla="*/ 0 w 30"/>
                    <a:gd name="T5" fmla="*/ 0 h 21"/>
                    <a:gd name="T6" fmla="*/ 4 w 30"/>
                    <a:gd name="T7" fmla="*/ 0 h 21"/>
                    <a:gd name="T8" fmla="*/ 7 w 30"/>
                    <a:gd name="T9" fmla="*/ 0 h 21"/>
                    <a:gd name="T10" fmla="*/ 11 w 30"/>
                    <a:gd name="T11" fmla="*/ 0 h 21"/>
                    <a:gd name="T12" fmla="*/ 11 w 30"/>
                    <a:gd name="T13" fmla="*/ 4 h 21"/>
                    <a:gd name="T14" fmla="*/ 11 w 30"/>
                    <a:gd name="T15" fmla="*/ 0 h 21"/>
                    <a:gd name="T16" fmla="*/ 15 w 30"/>
                    <a:gd name="T17" fmla="*/ 0 h 21"/>
                    <a:gd name="T18" fmla="*/ 11 w 30"/>
                    <a:gd name="T19" fmla="*/ 0 h 21"/>
                    <a:gd name="T20" fmla="*/ 15 w 30"/>
                    <a:gd name="T21" fmla="*/ 0 h 21"/>
                    <a:gd name="T22" fmla="*/ 15 w 30"/>
                    <a:gd name="T23" fmla="*/ 4 h 21"/>
                    <a:gd name="T24" fmla="*/ 19 w 30"/>
                    <a:gd name="T25" fmla="*/ 4 h 21"/>
                    <a:gd name="T26" fmla="*/ 19 w 30"/>
                    <a:gd name="T27" fmla="*/ 0 h 21"/>
                    <a:gd name="T28" fmla="*/ 19 w 30"/>
                    <a:gd name="T29" fmla="*/ 4 h 21"/>
                    <a:gd name="T30" fmla="*/ 23 w 30"/>
                    <a:gd name="T31" fmla="*/ 4 h 21"/>
                    <a:gd name="T32" fmla="*/ 19 w 30"/>
                    <a:gd name="T33" fmla="*/ 4 h 21"/>
                    <a:gd name="T34" fmla="*/ 23 w 30"/>
                    <a:gd name="T35" fmla="*/ 4 h 21"/>
                    <a:gd name="T36" fmla="*/ 27 w 30"/>
                    <a:gd name="T37" fmla="*/ 4 h 21"/>
                    <a:gd name="T38" fmla="*/ 27 w 30"/>
                    <a:gd name="T39" fmla="*/ 8 h 21"/>
                    <a:gd name="T40" fmla="*/ 30 w 30"/>
                    <a:gd name="T41" fmla="*/ 8 h 21"/>
                    <a:gd name="T42" fmla="*/ 27 w 30"/>
                    <a:gd name="T43" fmla="*/ 8 h 21"/>
                    <a:gd name="T44" fmla="*/ 27 w 30"/>
                    <a:gd name="T45" fmla="*/ 12 h 21"/>
                    <a:gd name="T46" fmla="*/ 27 w 30"/>
                    <a:gd name="T47" fmla="*/ 16 h 21"/>
                    <a:gd name="T48" fmla="*/ 23 w 30"/>
                    <a:gd name="T49" fmla="*/ 16 h 21"/>
                    <a:gd name="T50" fmla="*/ 23 w 30"/>
                    <a:gd name="T51" fmla="*/ 21 h 21"/>
                    <a:gd name="T52" fmla="*/ 27 w 30"/>
                    <a:gd name="T53" fmla="*/ 21 h 21"/>
                    <a:gd name="T54" fmla="*/ 23 w 30"/>
                    <a:gd name="T55" fmla="*/ 21 h 21"/>
                    <a:gd name="T56" fmla="*/ 19 w 30"/>
                    <a:gd name="T57" fmla="*/ 21 h 21"/>
                    <a:gd name="T58" fmla="*/ 19 w 30"/>
                    <a:gd name="T59" fmla="*/ 16 h 21"/>
                    <a:gd name="T60" fmla="*/ 19 w 30"/>
                    <a:gd name="T61" fmla="*/ 12 h 21"/>
                    <a:gd name="T62" fmla="*/ 15 w 30"/>
                    <a:gd name="T63" fmla="*/ 12 h 21"/>
                    <a:gd name="T64" fmla="*/ 15 w 30"/>
                    <a:gd name="T65" fmla="*/ 8 h 21"/>
                    <a:gd name="T66" fmla="*/ 11 w 30"/>
                    <a:gd name="T67" fmla="*/ 8 h 21"/>
                    <a:gd name="T68" fmla="*/ 7 w 30"/>
                    <a:gd name="T69" fmla="*/ 8 h 21"/>
                    <a:gd name="T70" fmla="*/ 4 w 30"/>
                    <a:gd name="T71" fmla="*/ 8 h 21"/>
                    <a:gd name="T72" fmla="*/ 0 w 30"/>
                    <a:gd name="T73" fmla="*/ 8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30" h="21">
                      <a:moveTo>
                        <a:pt x="0" y="8"/>
                      </a:moveTo>
                      <a:lnTo>
                        <a:pt x="0" y="4"/>
                      </a:lnTo>
                      <a:lnTo>
                        <a:pt x="0" y="0"/>
                      </a:lnTo>
                      <a:lnTo>
                        <a:pt x="4" y="0"/>
                      </a:lnTo>
                      <a:lnTo>
                        <a:pt x="7" y="0"/>
                      </a:lnTo>
                      <a:lnTo>
                        <a:pt x="11" y="0"/>
                      </a:lnTo>
                      <a:lnTo>
                        <a:pt x="11" y="4"/>
                      </a:lnTo>
                      <a:lnTo>
                        <a:pt x="11" y="0"/>
                      </a:lnTo>
                      <a:lnTo>
                        <a:pt x="15" y="0"/>
                      </a:lnTo>
                      <a:lnTo>
                        <a:pt x="11" y="0"/>
                      </a:lnTo>
                      <a:lnTo>
                        <a:pt x="15" y="0"/>
                      </a:lnTo>
                      <a:lnTo>
                        <a:pt x="15" y="4"/>
                      </a:lnTo>
                      <a:lnTo>
                        <a:pt x="19" y="4"/>
                      </a:lnTo>
                      <a:lnTo>
                        <a:pt x="19" y="0"/>
                      </a:lnTo>
                      <a:lnTo>
                        <a:pt x="19" y="4"/>
                      </a:lnTo>
                      <a:lnTo>
                        <a:pt x="23" y="4"/>
                      </a:lnTo>
                      <a:lnTo>
                        <a:pt x="19" y="4"/>
                      </a:lnTo>
                      <a:lnTo>
                        <a:pt x="23" y="4"/>
                      </a:lnTo>
                      <a:lnTo>
                        <a:pt x="27" y="4"/>
                      </a:lnTo>
                      <a:lnTo>
                        <a:pt x="27" y="8"/>
                      </a:lnTo>
                      <a:lnTo>
                        <a:pt x="30" y="8"/>
                      </a:lnTo>
                      <a:lnTo>
                        <a:pt x="27" y="8"/>
                      </a:lnTo>
                      <a:lnTo>
                        <a:pt x="27" y="12"/>
                      </a:lnTo>
                      <a:lnTo>
                        <a:pt x="27" y="16"/>
                      </a:lnTo>
                      <a:lnTo>
                        <a:pt x="23" y="16"/>
                      </a:lnTo>
                      <a:lnTo>
                        <a:pt x="23" y="21"/>
                      </a:lnTo>
                      <a:lnTo>
                        <a:pt x="27" y="21"/>
                      </a:lnTo>
                      <a:lnTo>
                        <a:pt x="23" y="21"/>
                      </a:lnTo>
                      <a:lnTo>
                        <a:pt x="19" y="21"/>
                      </a:lnTo>
                      <a:lnTo>
                        <a:pt x="19" y="16"/>
                      </a:lnTo>
                      <a:lnTo>
                        <a:pt x="19" y="12"/>
                      </a:lnTo>
                      <a:lnTo>
                        <a:pt x="15" y="12"/>
                      </a:lnTo>
                      <a:lnTo>
                        <a:pt x="15" y="8"/>
                      </a:lnTo>
                      <a:lnTo>
                        <a:pt x="11" y="8"/>
                      </a:lnTo>
                      <a:lnTo>
                        <a:pt x="7" y="8"/>
                      </a:lnTo>
                      <a:lnTo>
                        <a:pt x="4" y="8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noFill/>
                <a:ln w="3175">
                  <a:solidFill>
                    <a:sysClr val="window" lastClr="FFFFFF">
                      <a:lumMod val="65000"/>
                    </a:sysClr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s-PE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018" name="Freeform 209">
                  <a:extLst>
                    <a:ext uri="{FF2B5EF4-FFF2-40B4-BE49-F238E27FC236}">
                      <a16:creationId xmlns:a16="http://schemas.microsoft.com/office/drawing/2014/main" id="{53A1B1DC-BF7B-D1EB-DBDE-3AC11560E6E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68" y="1480"/>
                  <a:ext cx="61" cy="110"/>
                </a:xfrm>
                <a:custGeom>
                  <a:avLst/>
                  <a:gdLst>
                    <a:gd name="T0" fmla="*/ 23 w 61"/>
                    <a:gd name="T1" fmla="*/ 4 h 110"/>
                    <a:gd name="T2" fmla="*/ 30 w 61"/>
                    <a:gd name="T3" fmla="*/ 4 h 110"/>
                    <a:gd name="T4" fmla="*/ 34 w 61"/>
                    <a:gd name="T5" fmla="*/ 0 h 110"/>
                    <a:gd name="T6" fmla="*/ 42 w 61"/>
                    <a:gd name="T7" fmla="*/ 0 h 110"/>
                    <a:gd name="T8" fmla="*/ 46 w 61"/>
                    <a:gd name="T9" fmla="*/ 4 h 110"/>
                    <a:gd name="T10" fmla="*/ 49 w 61"/>
                    <a:gd name="T11" fmla="*/ 8 h 110"/>
                    <a:gd name="T12" fmla="*/ 57 w 61"/>
                    <a:gd name="T13" fmla="*/ 12 h 110"/>
                    <a:gd name="T14" fmla="*/ 57 w 61"/>
                    <a:gd name="T15" fmla="*/ 21 h 110"/>
                    <a:gd name="T16" fmla="*/ 61 w 61"/>
                    <a:gd name="T17" fmla="*/ 25 h 110"/>
                    <a:gd name="T18" fmla="*/ 61 w 61"/>
                    <a:gd name="T19" fmla="*/ 33 h 110"/>
                    <a:gd name="T20" fmla="*/ 61 w 61"/>
                    <a:gd name="T21" fmla="*/ 41 h 110"/>
                    <a:gd name="T22" fmla="*/ 57 w 61"/>
                    <a:gd name="T23" fmla="*/ 45 h 110"/>
                    <a:gd name="T24" fmla="*/ 57 w 61"/>
                    <a:gd name="T25" fmla="*/ 53 h 110"/>
                    <a:gd name="T26" fmla="*/ 61 w 61"/>
                    <a:gd name="T27" fmla="*/ 57 h 110"/>
                    <a:gd name="T28" fmla="*/ 57 w 61"/>
                    <a:gd name="T29" fmla="*/ 61 h 110"/>
                    <a:gd name="T30" fmla="*/ 53 w 61"/>
                    <a:gd name="T31" fmla="*/ 65 h 110"/>
                    <a:gd name="T32" fmla="*/ 49 w 61"/>
                    <a:gd name="T33" fmla="*/ 69 h 110"/>
                    <a:gd name="T34" fmla="*/ 49 w 61"/>
                    <a:gd name="T35" fmla="*/ 77 h 110"/>
                    <a:gd name="T36" fmla="*/ 46 w 61"/>
                    <a:gd name="T37" fmla="*/ 81 h 110"/>
                    <a:gd name="T38" fmla="*/ 46 w 61"/>
                    <a:gd name="T39" fmla="*/ 89 h 110"/>
                    <a:gd name="T40" fmla="*/ 42 w 61"/>
                    <a:gd name="T41" fmla="*/ 93 h 110"/>
                    <a:gd name="T42" fmla="*/ 34 w 61"/>
                    <a:gd name="T43" fmla="*/ 93 h 110"/>
                    <a:gd name="T44" fmla="*/ 30 w 61"/>
                    <a:gd name="T45" fmla="*/ 97 h 110"/>
                    <a:gd name="T46" fmla="*/ 26 w 61"/>
                    <a:gd name="T47" fmla="*/ 93 h 110"/>
                    <a:gd name="T48" fmla="*/ 23 w 61"/>
                    <a:gd name="T49" fmla="*/ 97 h 110"/>
                    <a:gd name="T50" fmla="*/ 19 w 61"/>
                    <a:gd name="T51" fmla="*/ 101 h 110"/>
                    <a:gd name="T52" fmla="*/ 15 w 61"/>
                    <a:gd name="T53" fmla="*/ 106 h 110"/>
                    <a:gd name="T54" fmla="*/ 7 w 61"/>
                    <a:gd name="T55" fmla="*/ 106 h 110"/>
                    <a:gd name="T56" fmla="*/ 7 w 61"/>
                    <a:gd name="T57" fmla="*/ 106 h 110"/>
                    <a:gd name="T58" fmla="*/ 3 w 61"/>
                    <a:gd name="T59" fmla="*/ 101 h 110"/>
                    <a:gd name="T60" fmla="*/ 0 w 61"/>
                    <a:gd name="T61" fmla="*/ 97 h 110"/>
                    <a:gd name="T62" fmla="*/ 0 w 61"/>
                    <a:gd name="T63" fmla="*/ 89 h 110"/>
                    <a:gd name="T64" fmla="*/ 0 w 61"/>
                    <a:gd name="T65" fmla="*/ 81 h 110"/>
                    <a:gd name="T66" fmla="*/ 3 w 61"/>
                    <a:gd name="T67" fmla="*/ 77 h 110"/>
                    <a:gd name="T68" fmla="*/ 11 w 61"/>
                    <a:gd name="T69" fmla="*/ 77 h 110"/>
                    <a:gd name="T70" fmla="*/ 15 w 61"/>
                    <a:gd name="T71" fmla="*/ 73 h 110"/>
                    <a:gd name="T72" fmla="*/ 23 w 61"/>
                    <a:gd name="T73" fmla="*/ 69 h 110"/>
                    <a:gd name="T74" fmla="*/ 26 w 61"/>
                    <a:gd name="T75" fmla="*/ 65 h 110"/>
                    <a:gd name="T76" fmla="*/ 30 w 61"/>
                    <a:gd name="T77" fmla="*/ 61 h 110"/>
                    <a:gd name="T78" fmla="*/ 26 w 61"/>
                    <a:gd name="T79" fmla="*/ 57 h 110"/>
                    <a:gd name="T80" fmla="*/ 30 w 61"/>
                    <a:gd name="T81" fmla="*/ 53 h 110"/>
                    <a:gd name="T82" fmla="*/ 30 w 61"/>
                    <a:gd name="T83" fmla="*/ 45 h 110"/>
                    <a:gd name="T84" fmla="*/ 23 w 61"/>
                    <a:gd name="T85" fmla="*/ 45 h 110"/>
                    <a:gd name="T86" fmla="*/ 19 w 61"/>
                    <a:gd name="T87" fmla="*/ 41 h 110"/>
                    <a:gd name="T88" fmla="*/ 15 w 61"/>
                    <a:gd name="T89" fmla="*/ 37 h 110"/>
                    <a:gd name="T90" fmla="*/ 15 w 61"/>
                    <a:gd name="T91" fmla="*/ 29 h 110"/>
                    <a:gd name="T92" fmla="*/ 11 w 61"/>
                    <a:gd name="T93" fmla="*/ 25 h 110"/>
                    <a:gd name="T94" fmla="*/ 11 w 61"/>
                    <a:gd name="T95" fmla="*/ 16 h 110"/>
                    <a:gd name="T96" fmla="*/ 19 w 61"/>
                    <a:gd name="T97" fmla="*/ 16 h 110"/>
                    <a:gd name="T98" fmla="*/ 23 w 61"/>
                    <a:gd name="T99" fmla="*/ 8 h 110"/>
                    <a:gd name="T100" fmla="*/ 19 w 61"/>
                    <a:gd name="T101" fmla="*/ 4 h 1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61" h="110">
                      <a:moveTo>
                        <a:pt x="19" y="4"/>
                      </a:moveTo>
                      <a:lnTo>
                        <a:pt x="23" y="4"/>
                      </a:lnTo>
                      <a:lnTo>
                        <a:pt x="26" y="4"/>
                      </a:lnTo>
                      <a:lnTo>
                        <a:pt x="30" y="4"/>
                      </a:lnTo>
                      <a:lnTo>
                        <a:pt x="34" y="4"/>
                      </a:lnTo>
                      <a:lnTo>
                        <a:pt x="34" y="0"/>
                      </a:lnTo>
                      <a:lnTo>
                        <a:pt x="38" y="0"/>
                      </a:lnTo>
                      <a:lnTo>
                        <a:pt x="42" y="0"/>
                      </a:lnTo>
                      <a:lnTo>
                        <a:pt x="46" y="0"/>
                      </a:lnTo>
                      <a:lnTo>
                        <a:pt x="46" y="4"/>
                      </a:lnTo>
                      <a:lnTo>
                        <a:pt x="49" y="4"/>
                      </a:lnTo>
                      <a:lnTo>
                        <a:pt x="49" y="8"/>
                      </a:lnTo>
                      <a:lnTo>
                        <a:pt x="53" y="8"/>
                      </a:lnTo>
                      <a:lnTo>
                        <a:pt x="57" y="12"/>
                      </a:lnTo>
                      <a:lnTo>
                        <a:pt x="57" y="16"/>
                      </a:lnTo>
                      <a:lnTo>
                        <a:pt x="57" y="21"/>
                      </a:lnTo>
                      <a:lnTo>
                        <a:pt x="57" y="25"/>
                      </a:lnTo>
                      <a:lnTo>
                        <a:pt x="61" y="25"/>
                      </a:lnTo>
                      <a:lnTo>
                        <a:pt x="61" y="29"/>
                      </a:lnTo>
                      <a:lnTo>
                        <a:pt x="61" y="33"/>
                      </a:lnTo>
                      <a:lnTo>
                        <a:pt x="61" y="37"/>
                      </a:lnTo>
                      <a:lnTo>
                        <a:pt x="61" y="41"/>
                      </a:lnTo>
                      <a:lnTo>
                        <a:pt x="57" y="41"/>
                      </a:lnTo>
                      <a:lnTo>
                        <a:pt x="57" y="45"/>
                      </a:lnTo>
                      <a:lnTo>
                        <a:pt x="57" y="49"/>
                      </a:lnTo>
                      <a:lnTo>
                        <a:pt x="57" y="53"/>
                      </a:lnTo>
                      <a:lnTo>
                        <a:pt x="61" y="53"/>
                      </a:lnTo>
                      <a:lnTo>
                        <a:pt x="61" y="57"/>
                      </a:lnTo>
                      <a:lnTo>
                        <a:pt x="57" y="57"/>
                      </a:lnTo>
                      <a:lnTo>
                        <a:pt x="57" y="61"/>
                      </a:lnTo>
                      <a:lnTo>
                        <a:pt x="57" y="65"/>
                      </a:lnTo>
                      <a:lnTo>
                        <a:pt x="53" y="65"/>
                      </a:lnTo>
                      <a:lnTo>
                        <a:pt x="53" y="69"/>
                      </a:lnTo>
                      <a:lnTo>
                        <a:pt x="49" y="69"/>
                      </a:lnTo>
                      <a:lnTo>
                        <a:pt x="49" y="73"/>
                      </a:lnTo>
                      <a:lnTo>
                        <a:pt x="49" y="77"/>
                      </a:lnTo>
                      <a:lnTo>
                        <a:pt x="46" y="77"/>
                      </a:lnTo>
                      <a:lnTo>
                        <a:pt x="46" y="81"/>
                      </a:lnTo>
                      <a:lnTo>
                        <a:pt x="46" y="85"/>
                      </a:lnTo>
                      <a:lnTo>
                        <a:pt x="46" y="89"/>
                      </a:lnTo>
                      <a:lnTo>
                        <a:pt x="42" y="89"/>
                      </a:lnTo>
                      <a:lnTo>
                        <a:pt x="42" y="93"/>
                      </a:lnTo>
                      <a:lnTo>
                        <a:pt x="38" y="93"/>
                      </a:lnTo>
                      <a:lnTo>
                        <a:pt x="34" y="93"/>
                      </a:lnTo>
                      <a:lnTo>
                        <a:pt x="34" y="97"/>
                      </a:lnTo>
                      <a:lnTo>
                        <a:pt x="30" y="97"/>
                      </a:lnTo>
                      <a:lnTo>
                        <a:pt x="30" y="93"/>
                      </a:lnTo>
                      <a:lnTo>
                        <a:pt x="26" y="93"/>
                      </a:lnTo>
                      <a:lnTo>
                        <a:pt x="26" y="97"/>
                      </a:lnTo>
                      <a:lnTo>
                        <a:pt x="23" y="97"/>
                      </a:lnTo>
                      <a:lnTo>
                        <a:pt x="23" y="101"/>
                      </a:lnTo>
                      <a:lnTo>
                        <a:pt x="19" y="101"/>
                      </a:lnTo>
                      <a:lnTo>
                        <a:pt x="15" y="101"/>
                      </a:lnTo>
                      <a:lnTo>
                        <a:pt x="15" y="106"/>
                      </a:lnTo>
                      <a:lnTo>
                        <a:pt x="11" y="106"/>
                      </a:lnTo>
                      <a:lnTo>
                        <a:pt x="7" y="106"/>
                      </a:lnTo>
                      <a:lnTo>
                        <a:pt x="7" y="110"/>
                      </a:lnTo>
                      <a:lnTo>
                        <a:pt x="7" y="106"/>
                      </a:lnTo>
                      <a:lnTo>
                        <a:pt x="3" y="106"/>
                      </a:lnTo>
                      <a:lnTo>
                        <a:pt x="3" y="101"/>
                      </a:lnTo>
                      <a:lnTo>
                        <a:pt x="0" y="101"/>
                      </a:lnTo>
                      <a:lnTo>
                        <a:pt x="0" y="97"/>
                      </a:lnTo>
                      <a:lnTo>
                        <a:pt x="0" y="93"/>
                      </a:lnTo>
                      <a:lnTo>
                        <a:pt x="0" y="89"/>
                      </a:lnTo>
                      <a:lnTo>
                        <a:pt x="0" y="85"/>
                      </a:lnTo>
                      <a:lnTo>
                        <a:pt x="0" y="81"/>
                      </a:lnTo>
                      <a:lnTo>
                        <a:pt x="3" y="81"/>
                      </a:lnTo>
                      <a:lnTo>
                        <a:pt x="3" y="77"/>
                      </a:lnTo>
                      <a:lnTo>
                        <a:pt x="7" y="77"/>
                      </a:lnTo>
                      <a:lnTo>
                        <a:pt x="11" y="77"/>
                      </a:lnTo>
                      <a:lnTo>
                        <a:pt x="15" y="77"/>
                      </a:lnTo>
                      <a:lnTo>
                        <a:pt x="15" y="73"/>
                      </a:lnTo>
                      <a:lnTo>
                        <a:pt x="19" y="73"/>
                      </a:lnTo>
                      <a:lnTo>
                        <a:pt x="23" y="69"/>
                      </a:lnTo>
                      <a:lnTo>
                        <a:pt x="23" y="65"/>
                      </a:lnTo>
                      <a:lnTo>
                        <a:pt x="26" y="65"/>
                      </a:lnTo>
                      <a:lnTo>
                        <a:pt x="26" y="61"/>
                      </a:lnTo>
                      <a:lnTo>
                        <a:pt x="30" y="61"/>
                      </a:lnTo>
                      <a:lnTo>
                        <a:pt x="26" y="61"/>
                      </a:lnTo>
                      <a:lnTo>
                        <a:pt x="26" y="57"/>
                      </a:lnTo>
                      <a:lnTo>
                        <a:pt x="26" y="53"/>
                      </a:lnTo>
                      <a:lnTo>
                        <a:pt x="30" y="53"/>
                      </a:lnTo>
                      <a:lnTo>
                        <a:pt x="30" y="49"/>
                      </a:lnTo>
                      <a:lnTo>
                        <a:pt x="30" y="45"/>
                      </a:lnTo>
                      <a:lnTo>
                        <a:pt x="26" y="45"/>
                      </a:lnTo>
                      <a:lnTo>
                        <a:pt x="23" y="45"/>
                      </a:lnTo>
                      <a:lnTo>
                        <a:pt x="23" y="41"/>
                      </a:lnTo>
                      <a:lnTo>
                        <a:pt x="19" y="41"/>
                      </a:lnTo>
                      <a:lnTo>
                        <a:pt x="19" y="37"/>
                      </a:lnTo>
                      <a:lnTo>
                        <a:pt x="15" y="37"/>
                      </a:lnTo>
                      <a:lnTo>
                        <a:pt x="15" y="33"/>
                      </a:lnTo>
                      <a:lnTo>
                        <a:pt x="15" y="29"/>
                      </a:lnTo>
                      <a:lnTo>
                        <a:pt x="11" y="29"/>
                      </a:lnTo>
                      <a:lnTo>
                        <a:pt x="11" y="25"/>
                      </a:lnTo>
                      <a:lnTo>
                        <a:pt x="11" y="21"/>
                      </a:lnTo>
                      <a:lnTo>
                        <a:pt x="11" y="16"/>
                      </a:lnTo>
                      <a:lnTo>
                        <a:pt x="15" y="16"/>
                      </a:lnTo>
                      <a:lnTo>
                        <a:pt x="19" y="16"/>
                      </a:lnTo>
                      <a:lnTo>
                        <a:pt x="19" y="12"/>
                      </a:lnTo>
                      <a:lnTo>
                        <a:pt x="23" y="8"/>
                      </a:lnTo>
                      <a:lnTo>
                        <a:pt x="19" y="8"/>
                      </a:lnTo>
                      <a:lnTo>
                        <a:pt x="19" y="4"/>
                      </a:lnTo>
                      <a:close/>
                    </a:path>
                  </a:pathLst>
                </a:custGeom>
                <a:noFill/>
                <a:ln w="3175">
                  <a:solidFill>
                    <a:sysClr val="window" lastClr="FFFFFF">
                      <a:lumMod val="65000"/>
                    </a:sysClr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s-PE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019" name="Freeform 210">
                  <a:extLst>
                    <a:ext uri="{FF2B5EF4-FFF2-40B4-BE49-F238E27FC236}">
                      <a16:creationId xmlns:a16="http://schemas.microsoft.com/office/drawing/2014/main" id="{596673F1-1667-BC40-3356-F321A9DD67F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66" y="1480"/>
                  <a:ext cx="40" cy="49"/>
                </a:xfrm>
                <a:custGeom>
                  <a:avLst/>
                  <a:gdLst>
                    <a:gd name="T0" fmla="*/ 8 w 39"/>
                    <a:gd name="T1" fmla="*/ 25 h 49"/>
                    <a:gd name="T2" fmla="*/ 8 w 39"/>
                    <a:gd name="T3" fmla="*/ 21 h 49"/>
                    <a:gd name="T4" fmla="*/ 12 w 39"/>
                    <a:gd name="T5" fmla="*/ 21 h 49"/>
                    <a:gd name="T6" fmla="*/ 12 w 39"/>
                    <a:gd name="T7" fmla="*/ 16 h 49"/>
                    <a:gd name="T8" fmla="*/ 16 w 39"/>
                    <a:gd name="T9" fmla="*/ 16 h 49"/>
                    <a:gd name="T10" fmla="*/ 16 w 39"/>
                    <a:gd name="T11" fmla="*/ 12 h 49"/>
                    <a:gd name="T12" fmla="*/ 16 w 39"/>
                    <a:gd name="T13" fmla="*/ 8 h 49"/>
                    <a:gd name="T14" fmla="*/ 19 w 39"/>
                    <a:gd name="T15" fmla="*/ 8 h 49"/>
                    <a:gd name="T16" fmla="*/ 19 w 39"/>
                    <a:gd name="T17" fmla="*/ 4 h 49"/>
                    <a:gd name="T18" fmla="*/ 23 w 39"/>
                    <a:gd name="T19" fmla="*/ 4 h 49"/>
                    <a:gd name="T20" fmla="*/ 23 w 39"/>
                    <a:gd name="T21" fmla="*/ 0 h 49"/>
                    <a:gd name="T22" fmla="*/ 23 w 39"/>
                    <a:gd name="T23" fmla="*/ 4 h 49"/>
                    <a:gd name="T24" fmla="*/ 27 w 39"/>
                    <a:gd name="T25" fmla="*/ 4 h 49"/>
                    <a:gd name="T26" fmla="*/ 31 w 39"/>
                    <a:gd name="T27" fmla="*/ 4 h 49"/>
                    <a:gd name="T28" fmla="*/ 27 w 39"/>
                    <a:gd name="T29" fmla="*/ 4 h 49"/>
                    <a:gd name="T30" fmla="*/ 27 w 39"/>
                    <a:gd name="T31" fmla="*/ 8 h 49"/>
                    <a:gd name="T32" fmla="*/ 27 w 39"/>
                    <a:gd name="T33" fmla="*/ 12 h 49"/>
                    <a:gd name="T34" fmla="*/ 27 w 39"/>
                    <a:gd name="T35" fmla="*/ 16 h 49"/>
                    <a:gd name="T36" fmla="*/ 31 w 39"/>
                    <a:gd name="T37" fmla="*/ 16 h 49"/>
                    <a:gd name="T38" fmla="*/ 35 w 39"/>
                    <a:gd name="T39" fmla="*/ 16 h 49"/>
                    <a:gd name="T40" fmla="*/ 35 w 39"/>
                    <a:gd name="T41" fmla="*/ 21 h 49"/>
                    <a:gd name="T42" fmla="*/ 39 w 39"/>
                    <a:gd name="T43" fmla="*/ 21 h 49"/>
                    <a:gd name="T44" fmla="*/ 39 w 39"/>
                    <a:gd name="T45" fmla="*/ 25 h 49"/>
                    <a:gd name="T46" fmla="*/ 39 w 39"/>
                    <a:gd name="T47" fmla="*/ 29 h 49"/>
                    <a:gd name="T48" fmla="*/ 35 w 39"/>
                    <a:gd name="T49" fmla="*/ 29 h 49"/>
                    <a:gd name="T50" fmla="*/ 31 w 39"/>
                    <a:gd name="T51" fmla="*/ 29 h 49"/>
                    <a:gd name="T52" fmla="*/ 31 w 39"/>
                    <a:gd name="T53" fmla="*/ 33 h 49"/>
                    <a:gd name="T54" fmla="*/ 27 w 39"/>
                    <a:gd name="T55" fmla="*/ 33 h 49"/>
                    <a:gd name="T56" fmla="*/ 27 w 39"/>
                    <a:gd name="T57" fmla="*/ 37 h 49"/>
                    <a:gd name="T58" fmla="*/ 27 w 39"/>
                    <a:gd name="T59" fmla="*/ 41 h 49"/>
                    <a:gd name="T60" fmla="*/ 27 w 39"/>
                    <a:gd name="T61" fmla="*/ 45 h 49"/>
                    <a:gd name="T62" fmla="*/ 23 w 39"/>
                    <a:gd name="T63" fmla="*/ 45 h 49"/>
                    <a:gd name="T64" fmla="*/ 23 w 39"/>
                    <a:gd name="T65" fmla="*/ 41 h 49"/>
                    <a:gd name="T66" fmla="*/ 23 w 39"/>
                    <a:gd name="T67" fmla="*/ 45 h 49"/>
                    <a:gd name="T68" fmla="*/ 23 w 39"/>
                    <a:gd name="T69" fmla="*/ 41 h 49"/>
                    <a:gd name="T70" fmla="*/ 19 w 39"/>
                    <a:gd name="T71" fmla="*/ 41 h 49"/>
                    <a:gd name="T72" fmla="*/ 19 w 39"/>
                    <a:gd name="T73" fmla="*/ 45 h 49"/>
                    <a:gd name="T74" fmla="*/ 16 w 39"/>
                    <a:gd name="T75" fmla="*/ 45 h 49"/>
                    <a:gd name="T76" fmla="*/ 12 w 39"/>
                    <a:gd name="T77" fmla="*/ 45 h 49"/>
                    <a:gd name="T78" fmla="*/ 12 w 39"/>
                    <a:gd name="T79" fmla="*/ 49 h 49"/>
                    <a:gd name="T80" fmla="*/ 8 w 39"/>
                    <a:gd name="T81" fmla="*/ 49 h 49"/>
                    <a:gd name="T82" fmla="*/ 8 w 39"/>
                    <a:gd name="T83" fmla="*/ 45 h 49"/>
                    <a:gd name="T84" fmla="*/ 4 w 39"/>
                    <a:gd name="T85" fmla="*/ 45 h 49"/>
                    <a:gd name="T86" fmla="*/ 4 w 39"/>
                    <a:gd name="T87" fmla="*/ 41 h 49"/>
                    <a:gd name="T88" fmla="*/ 0 w 39"/>
                    <a:gd name="T89" fmla="*/ 41 h 49"/>
                    <a:gd name="T90" fmla="*/ 4 w 39"/>
                    <a:gd name="T91" fmla="*/ 41 h 49"/>
                    <a:gd name="T92" fmla="*/ 8 w 39"/>
                    <a:gd name="T93" fmla="*/ 41 h 49"/>
                    <a:gd name="T94" fmla="*/ 8 w 39"/>
                    <a:gd name="T95" fmla="*/ 37 h 49"/>
                    <a:gd name="T96" fmla="*/ 8 w 39"/>
                    <a:gd name="T97" fmla="*/ 33 h 49"/>
                    <a:gd name="T98" fmla="*/ 8 w 39"/>
                    <a:gd name="T99" fmla="*/ 29 h 49"/>
                    <a:gd name="T100" fmla="*/ 8 w 39"/>
                    <a:gd name="T101" fmla="*/ 25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39" h="49">
                      <a:moveTo>
                        <a:pt x="8" y="25"/>
                      </a:moveTo>
                      <a:lnTo>
                        <a:pt x="8" y="21"/>
                      </a:lnTo>
                      <a:lnTo>
                        <a:pt x="12" y="21"/>
                      </a:lnTo>
                      <a:lnTo>
                        <a:pt x="12" y="16"/>
                      </a:lnTo>
                      <a:lnTo>
                        <a:pt x="16" y="16"/>
                      </a:lnTo>
                      <a:lnTo>
                        <a:pt x="16" y="12"/>
                      </a:lnTo>
                      <a:lnTo>
                        <a:pt x="16" y="8"/>
                      </a:lnTo>
                      <a:lnTo>
                        <a:pt x="19" y="8"/>
                      </a:lnTo>
                      <a:lnTo>
                        <a:pt x="19" y="4"/>
                      </a:lnTo>
                      <a:lnTo>
                        <a:pt x="23" y="4"/>
                      </a:lnTo>
                      <a:lnTo>
                        <a:pt x="23" y="0"/>
                      </a:lnTo>
                      <a:lnTo>
                        <a:pt x="23" y="4"/>
                      </a:lnTo>
                      <a:lnTo>
                        <a:pt x="27" y="4"/>
                      </a:lnTo>
                      <a:lnTo>
                        <a:pt x="31" y="4"/>
                      </a:lnTo>
                      <a:lnTo>
                        <a:pt x="27" y="4"/>
                      </a:lnTo>
                      <a:lnTo>
                        <a:pt x="27" y="8"/>
                      </a:lnTo>
                      <a:lnTo>
                        <a:pt x="27" y="12"/>
                      </a:lnTo>
                      <a:lnTo>
                        <a:pt x="27" y="16"/>
                      </a:lnTo>
                      <a:lnTo>
                        <a:pt x="31" y="16"/>
                      </a:lnTo>
                      <a:lnTo>
                        <a:pt x="35" y="16"/>
                      </a:lnTo>
                      <a:lnTo>
                        <a:pt x="35" y="21"/>
                      </a:lnTo>
                      <a:lnTo>
                        <a:pt x="39" y="21"/>
                      </a:lnTo>
                      <a:lnTo>
                        <a:pt x="39" y="25"/>
                      </a:lnTo>
                      <a:lnTo>
                        <a:pt x="39" y="29"/>
                      </a:lnTo>
                      <a:lnTo>
                        <a:pt x="35" y="29"/>
                      </a:lnTo>
                      <a:lnTo>
                        <a:pt x="31" y="29"/>
                      </a:lnTo>
                      <a:lnTo>
                        <a:pt x="31" y="33"/>
                      </a:lnTo>
                      <a:lnTo>
                        <a:pt x="27" y="33"/>
                      </a:lnTo>
                      <a:lnTo>
                        <a:pt x="27" y="37"/>
                      </a:lnTo>
                      <a:lnTo>
                        <a:pt x="27" y="41"/>
                      </a:lnTo>
                      <a:lnTo>
                        <a:pt x="27" y="45"/>
                      </a:lnTo>
                      <a:lnTo>
                        <a:pt x="23" y="45"/>
                      </a:lnTo>
                      <a:lnTo>
                        <a:pt x="23" y="41"/>
                      </a:lnTo>
                      <a:lnTo>
                        <a:pt x="23" y="45"/>
                      </a:lnTo>
                      <a:lnTo>
                        <a:pt x="23" y="41"/>
                      </a:lnTo>
                      <a:lnTo>
                        <a:pt x="19" y="41"/>
                      </a:lnTo>
                      <a:lnTo>
                        <a:pt x="19" y="45"/>
                      </a:lnTo>
                      <a:lnTo>
                        <a:pt x="16" y="45"/>
                      </a:lnTo>
                      <a:lnTo>
                        <a:pt x="12" y="45"/>
                      </a:lnTo>
                      <a:lnTo>
                        <a:pt x="12" y="49"/>
                      </a:lnTo>
                      <a:lnTo>
                        <a:pt x="8" y="49"/>
                      </a:lnTo>
                      <a:lnTo>
                        <a:pt x="8" y="45"/>
                      </a:lnTo>
                      <a:lnTo>
                        <a:pt x="4" y="45"/>
                      </a:lnTo>
                      <a:lnTo>
                        <a:pt x="4" y="41"/>
                      </a:lnTo>
                      <a:lnTo>
                        <a:pt x="0" y="41"/>
                      </a:lnTo>
                      <a:lnTo>
                        <a:pt x="4" y="41"/>
                      </a:lnTo>
                      <a:lnTo>
                        <a:pt x="8" y="41"/>
                      </a:lnTo>
                      <a:lnTo>
                        <a:pt x="8" y="37"/>
                      </a:lnTo>
                      <a:lnTo>
                        <a:pt x="8" y="33"/>
                      </a:lnTo>
                      <a:lnTo>
                        <a:pt x="8" y="29"/>
                      </a:lnTo>
                      <a:lnTo>
                        <a:pt x="8" y="25"/>
                      </a:lnTo>
                      <a:close/>
                    </a:path>
                  </a:pathLst>
                </a:custGeom>
                <a:noFill/>
                <a:ln w="3175">
                  <a:solidFill>
                    <a:sysClr val="window" lastClr="FFFFFF">
                      <a:lumMod val="65000"/>
                    </a:sysClr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s-PE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020" name="Freeform 211">
                  <a:extLst>
                    <a:ext uri="{FF2B5EF4-FFF2-40B4-BE49-F238E27FC236}">
                      <a16:creationId xmlns:a16="http://schemas.microsoft.com/office/drawing/2014/main" id="{8DAB44D1-CBA0-DB8D-1429-BA08B063F2F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80" y="1480"/>
                  <a:ext cx="17" cy="26"/>
                </a:xfrm>
                <a:custGeom>
                  <a:avLst/>
                  <a:gdLst>
                    <a:gd name="T0" fmla="*/ 16 w 16"/>
                    <a:gd name="T1" fmla="*/ 4 h 25"/>
                    <a:gd name="T2" fmla="*/ 16 w 16"/>
                    <a:gd name="T3" fmla="*/ 0 h 25"/>
                    <a:gd name="T4" fmla="*/ 16 w 16"/>
                    <a:gd name="T5" fmla="*/ 4 h 25"/>
                    <a:gd name="T6" fmla="*/ 16 w 16"/>
                    <a:gd name="T7" fmla="*/ 8 h 25"/>
                    <a:gd name="T8" fmla="*/ 16 w 16"/>
                    <a:gd name="T9" fmla="*/ 12 h 25"/>
                    <a:gd name="T10" fmla="*/ 16 w 16"/>
                    <a:gd name="T11" fmla="*/ 16 h 25"/>
                    <a:gd name="T12" fmla="*/ 16 w 16"/>
                    <a:gd name="T13" fmla="*/ 12 h 25"/>
                    <a:gd name="T14" fmla="*/ 16 w 16"/>
                    <a:gd name="T15" fmla="*/ 16 h 25"/>
                    <a:gd name="T16" fmla="*/ 12 w 16"/>
                    <a:gd name="T17" fmla="*/ 16 h 25"/>
                    <a:gd name="T18" fmla="*/ 16 w 16"/>
                    <a:gd name="T19" fmla="*/ 16 h 25"/>
                    <a:gd name="T20" fmla="*/ 12 w 16"/>
                    <a:gd name="T21" fmla="*/ 16 h 25"/>
                    <a:gd name="T22" fmla="*/ 12 w 16"/>
                    <a:gd name="T23" fmla="*/ 21 h 25"/>
                    <a:gd name="T24" fmla="*/ 12 w 16"/>
                    <a:gd name="T25" fmla="*/ 16 h 25"/>
                    <a:gd name="T26" fmla="*/ 12 w 16"/>
                    <a:gd name="T27" fmla="*/ 21 h 25"/>
                    <a:gd name="T28" fmla="*/ 16 w 16"/>
                    <a:gd name="T29" fmla="*/ 21 h 25"/>
                    <a:gd name="T30" fmla="*/ 12 w 16"/>
                    <a:gd name="T31" fmla="*/ 21 h 25"/>
                    <a:gd name="T32" fmla="*/ 16 w 16"/>
                    <a:gd name="T33" fmla="*/ 21 h 25"/>
                    <a:gd name="T34" fmla="*/ 12 w 16"/>
                    <a:gd name="T35" fmla="*/ 21 h 25"/>
                    <a:gd name="T36" fmla="*/ 12 w 16"/>
                    <a:gd name="T37" fmla="*/ 25 h 25"/>
                    <a:gd name="T38" fmla="*/ 16 w 16"/>
                    <a:gd name="T39" fmla="*/ 25 h 25"/>
                    <a:gd name="T40" fmla="*/ 12 w 16"/>
                    <a:gd name="T41" fmla="*/ 25 h 25"/>
                    <a:gd name="T42" fmla="*/ 16 w 16"/>
                    <a:gd name="T43" fmla="*/ 25 h 25"/>
                    <a:gd name="T44" fmla="*/ 12 w 16"/>
                    <a:gd name="T45" fmla="*/ 25 h 25"/>
                    <a:gd name="T46" fmla="*/ 8 w 16"/>
                    <a:gd name="T47" fmla="*/ 21 h 25"/>
                    <a:gd name="T48" fmla="*/ 4 w 16"/>
                    <a:gd name="T49" fmla="*/ 21 h 25"/>
                    <a:gd name="T50" fmla="*/ 4 w 16"/>
                    <a:gd name="T51" fmla="*/ 16 h 25"/>
                    <a:gd name="T52" fmla="*/ 0 w 16"/>
                    <a:gd name="T53" fmla="*/ 16 h 25"/>
                    <a:gd name="T54" fmla="*/ 0 w 16"/>
                    <a:gd name="T55" fmla="*/ 8 h 25"/>
                    <a:gd name="T56" fmla="*/ 4 w 16"/>
                    <a:gd name="T57" fmla="*/ 8 h 25"/>
                    <a:gd name="T58" fmla="*/ 4 w 16"/>
                    <a:gd name="T59" fmla="*/ 4 h 25"/>
                    <a:gd name="T60" fmla="*/ 8 w 16"/>
                    <a:gd name="T61" fmla="*/ 4 h 25"/>
                    <a:gd name="T62" fmla="*/ 12 w 16"/>
                    <a:gd name="T63" fmla="*/ 4 h 25"/>
                    <a:gd name="T64" fmla="*/ 16 w 16"/>
                    <a:gd name="T65" fmla="*/ 4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16" h="25">
                      <a:moveTo>
                        <a:pt x="16" y="4"/>
                      </a:moveTo>
                      <a:lnTo>
                        <a:pt x="16" y="0"/>
                      </a:lnTo>
                      <a:lnTo>
                        <a:pt x="16" y="4"/>
                      </a:lnTo>
                      <a:lnTo>
                        <a:pt x="16" y="8"/>
                      </a:lnTo>
                      <a:lnTo>
                        <a:pt x="16" y="12"/>
                      </a:lnTo>
                      <a:lnTo>
                        <a:pt x="16" y="16"/>
                      </a:lnTo>
                      <a:lnTo>
                        <a:pt x="16" y="12"/>
                      </a:lnTo>
                      <a:lnTo>
                        <a:pt x="16" y="16"/>
                      </a:lnTo>
                      <a:lnTo>
                        <a:pt x="12" y="16"/>
                      </a:lnTo>
                      <a:lnTo>
                        <a:pt x="16" y="16"/>
                      </a:lnTo>
                      <a:lnTo>
                        <a:pt x="12" y="16"/>
                      </a:lnTo>
                      <a:lnTo>
                        <a:pt x="12" y="21"/>
                      </a:lnTo>
                      <a:lnTo>
                        <a:pt x="12" y="16"/>
                      </a:lnTo>
                      <a:lnTo>
                        <a:pt x="12" y="21"/>
                      </a:lnTo>
                      <a:lnTo>
                        <a:pt x="16" y="21"/>
                      </a:lnTo>
                      <a:lnTo>
                        <a:pt x="12" y="21"/>
                      </a:lnTo>
                      <a:lnTo>
                        <a:pt x="16" y="21"/>
                      </a:lnTo>
                      <a:lnTo>
                        <a:pt x="12" y="21"/>
                      </a:lnTo>
                      <a:lnTo>
                        <a:pt x="12" y="25"/>
                      </a:lnTo>
                      <a:lnTo>
                        <a:pt x="16" y="25"/>
                      </a:lnTo>
                      <a:lnTo>
                        <a:pt x="12" y="25"/>
                      </a:lnTo>
                      <a:lnTo>
                        <a:pt x="16" y="25"/>
                      </a:lnTo>
                      <a:lnTo>
                        <a:pt x="12" y="25"/>
                      </a:lnTo>
                      <a:lnTo>
                        <a:pt x="8" y="21"/>
                      </a:lnTo>
                      <a:lnTo>
                        <a:pt x="4" y="21"/>
                      </a:lnTo>
                      <a:lnTo>
                        <a:pt x="4" y="16"/>
                      </a:lnTo>
                      <a:lnTo>
                        <a:pt x="0" y="16"/>
                      </a:lnTo>
                      <a:lnTo>
                        <a:pt x="0" y="8"/>
                      </a:lnTo>
                      <a:lnTo>
                        <a:pt x="4" y="8"/>
                      </a:lnTo>
                      <a:lnTo>
                        <a:pt x="4" y="4"/>
                      </a:lnTo>
                      <a:lnTo>
                        <a:pt x="8" y="4"/>
                      </a:lnTo>
                      <a:lnTo>
                        <a:pt x="12" y="4"/>
                      </a:lnTo>
                      <a:lnTo>
                        <a:pt x="16" y="4"/>
                      </a:lnTo>
                      <a:close/>
                    </a:path>
                  </a:pathLst>
                </a:custGeom>
                <a:noFill/>
                <a:ln w="3175">
                  <a:solidFill>
                    <a:sysClr val="window" lastClr="FFFFFF">
                      <a:lumMod val="65000"/>
                    </a:sysClr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s-PE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021" name="Freeform 212">
                  <a:extLst>
                    <a:ext uri="{FF2B5EF4-FFF2-40B4-BE49-F238E27FC236}">
                      <a16:creationId xmlns:a16="http://schemas.microsoft.com/office/drawing/2014/main" id="{72C89C49-1E43-8A11-A153-F9F1363A651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49" y="1485"/>
                  <a:ext cx="70" cy="102"/>
                </a:xfrm>
                <a:custGeom>
                  <a:avLst/>
                  <a:gdLst>
                    <a:gd name="T0" fmla="*/ 31 w 69"/>
                    <a:gd name="T1" fmla="*/ 8 h 102"/>
                    <a:gd name="T2" fmla="*/ 35 w 69"/>
                    <a:gd name="T3" fmla="*/ 17 h 102"/>
                    <a:gd name="T4" fmla="*/ 43 w 69"/>
                    <a:gd name="T5" fmla="*/ 21 h 102"/>
                    <a:gd name="T6" fmla="*/ 43 w 69"/>
                    <a:gd name="T7" fmla="*/ 25 h 102"/>
                    <a:gd name="T8" fmla="*/ 39 w 69"/>
                    <a:gd name="T9" fmla="*/ 33 h 102"/>
                    <a:gd name="T10" fmla="*/ 46 w 69"/>
                    <a:gd name="T11" fmla="*/ 37 h 102"/>
                    <a:gd name="T12" fmla="*/ 54 w 69"/>
                    <a:gd name="T13" fmla="*/ 45 h 102"/>
                    <a:gd name="T14" fmla="*/ 58 w 69"/>
                    <a:gd name="T15" fmla="*/ 57 h 102"/>
                    <a:gd name="T16" fmla="*/ 54 w 69"/>
                    <a:gd name="T17" fmla="*/ 65 h 102"/>
                    <a:gd name="T18" fmla="*/ 58 w 69"/>
                    <a:gd name="T19" fmla="*/ 73 h 102"/>
                    <a:gd name="T20" fmla="*/ 66 w 69"/>
                    <a:gd name="T21" fmla="*/ 77 h 102"/>
                    <a:gd name="T22" fmla="*/ 69 w 69"/>
                    <a:gd name="T23" fmla="*/ 85 h 102"/>
                    <a:gd name="T24" fmla="*/ 66 w 69"/>
                    <a:gd name="T25" fmla="*/ 93 h 102"/>
                    <a:gd name="T26" fmla="*/ 54 w 69"/>
                    <a:gd name="T27" fmla="*/ 93 h 102"/>
                    <a:gd name="T28" fmla="*/ 54 w 69"/>
                    <a:gd name="T29" fmla="*/ 89 h 102"/>
                    <a:gd name="T30" fmla="*/ 54 w 69"/>
                    <a:gd name="T31" fmla="*/ 85 h 102"/>
                    <a:gd name="T32" fmla="*/ 50 w 69"/>
                    <a:gd name="T33" fmla="*/ 77 h 102"/>
                    <a:gd name="T34" fmla="*/ 46 w 69"/>
                    <a:gd name="T35" fmla="*/ 69 h 102"/>
                    <a:gd name="T36" fmla="*/ 43 w 69"/>
                    <a:gd name="T37" fmla="*/ 69 h 102"/>
                    <a:gd name="T38" fmla="*/ 39 w 69"/>
                    <a:gd name="T39" fmla="*/ 61 h 102"/>
                    <a:gd name="T40" fmla="*/ 35 w 69"/>
                    <a:gd name="T41" fmla="*/ 53 h 102"/>
                    <a:gd name="T42" fmla="*/ 31 w 69"/>
                    <a:gd name="T43" fmla="*/ 45 h 102"/>
                    <a:gd name="T44" fmla="*/ 31 w 69"/>
                    <a:gd name="T45" fmla="*/ 57 h 102"/>
                    <a:gd name="T46" fmla="*/ 27 w 69"/>
                    <a:gd name="T47" fmla="*/ 65 h 102"/>
                    <a:gd name="T48" fmla="*/ 23 w 69"/>
                    <a:gd name="T49" fmla="*/ 73 h 102"/>
                    <a:gd name="T50" fmla="*/ 27 w 69"/>
                    <a:gd name="T51" fmla="*/ 81 h 102"/>
                    <a:gd name="T52" fmla="*/ 31 w 69"/>
                    <a:gd name="T53" fmla="*/ 89 h 102"/>
                    <a:gd name="T54" fmla="*/ 31 w 69"/>
                    <a:gd name="T55" fmla="*/ 93 h 102"/>
                    <a:gd name="T56" fmla="*/ 23 w 69"/>
                    <a:gd name="T57" fmla="*/ 97 h 102"/>
                    <a:gd name="T58" fmla="*/ 12 w 69"/>
                    <a:gd name="T59" fmla="*/ 97 h 102"/>
                    <a:gd name="T60" fmla="*/ 8 w 69"/>
                    <a:gd name="T61" fmla="*/ 93 h 102"/>
                    <a:gd name="T62" fmla="*/ 8 w 69"/>
                    <a:gd name="T63" fmla="*/ 81 h 102"/>
                    <a:gd name="T64" fmla="*/ 4 w 69"/>
                    <a:gd name="T65" fmla="*/ 73 h 102"/>
                    <a:gd name="T66" fmla="*/ 12 w 69"/>
                    <a:gd name="T67" fmla="*/ 69 h 102"/>
                    <a:gd name="T68" fmla="*/ 12 w 69"/>
                    <a:gd name="T69" fmla="*/ 65 h 102"/>
                    <a:gd name="T70" fmla="*/ 16 w 69"/>
                    <a:gd name="T71" fmla="*/ 61 h 102"/>
                    <a:gd name="T72" fmla="*/ 12 w 69"/>
                    <a:gd name="T73" fmla="*/ 57 h 102"/>
                    <a:gd name="T74" fmla="*/ 12 w 69"/>
                    <a:gd name="T75" fmla="*/ 45 h 102"/>
                    <a:gd name="T76" fmla="*/ 8 w 69"/>
                    <a:gd name="T77" fmla="*/ 45 h 102"/>
                    <a:gd name="T78" fmla="*/ 8 w 69"/>
                    <a:gd name="T79" fmla="*/ 37 h 102"/>
                    <a:gd name="T80" fmla="*/ 0 w 69"/>
                    <a:gd name="T81" fmla="*/ 33 h 102"/>
                    <a:gd name="T82" fmla="*/ 4 w 69"/>
                    <a:gd name="T83" fmla="*/ 25 h 102"/>
                    <a:gd name="T84" fmla="*/ 8 w 69"/>
                    <a:gd name="T85" fmla="*/ 17 h 102"/>
                    <a:gd name="T86" fmla="*/ 12 w 69"/>
                    <a:gd name="T87" fmla="*/ 17 h 102"/>
                    <a:gd name="T88" fmla="*/ 12 w 69"/>
                    <a:gd name="T89" fmla="*/ 21 h 102"/>
                    <a:gd name="T90" fmla="*/ 16 w 69"/>
                    <a:gd name="T91" fmla="*/ 12 h 102"/>
                    <a:gd name="T92" fmla="*/ 23 w 69"/>
                    <a:gd name="T93" fmla="*/ 8 h 1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69" h="102">
                      <a:moveTo>
                        <a:pt x="27" y="0"/>
                      </a:moveTo>
                      <a:lnTo>
                        <a:pt x="31" y="4"/>
                      </a:lnTo>
                      <a:lnTo>
                        <a:pt x="31" y="8"/>
                      </a:lnTo>
                      <a:lnTo>
                        <a:pt x="35" y="8"/>
                      </a:lnTo>
                      <a:lnTo>
                        <a:pt x="35" y="12"/>
                      </a:lnTo>
                      <a:lnTo>
                        <a:pt x="35" y="17"/>
                      </a:lnTo>
                      <a:lnTo>
                        <a:pt x="39" y="17"/>
                      </a:lnTo>
                      <a:lnTo>
                        <a:pt x="43" y="17"/>
                      </a:lnTo>
                      <a:lnTo>
                        <a:pt x="43" y="21"/>
                      </a:lnTo>
                      <a:lnTo>
                        <a:pt x="43" y="25"/>
                      </a:lnTo>
                      <a:lnTo>
                        <a:pt x="39" y="25"/>
                      </a:lnTo>
                      <a:lnTo>
                        <a:pt x="43" y="25"/>
                      </a:lnTo>
                      <a:lnTo>
                        <a:pt x="43" y="29"/>
                      </a:lnTo>
                      <a:lnTo>
                        <a:pt x="43" y="33"/>
                      </a:lnTo>
                      <a:lnTo>
                        <a:pt x="39" y="33"/>
                      </a:lnTo>
                      <a:lnTo>
                        <a:pt x="43" y="33"/>
                      </a:lnTo>
                      <a:lnTo>
                        <a:pt x="43" y="37"/>
                      </a:lnTo>
                      <a:lnTo>
                        <a:pt x="46" y="37"/>
                      </a:lnTo>
                      <a:lnTo>
                        <a:pt x="50" y="37"/>
                      </a:lnTo>
                      <a:lnTo>
                        <a:pt x="54" y="41"/>
                      </a:lnTo>
                      <a:lnTo>
                        <a:pt x="54" y="45"/>
                      </a:lnTo>
                      <a:lnTo>
                        <a:pt x="54" y="49"/>
                      </a:lnTo>
                      <a:lnTo>
                        <a:pt x="58" y="53"/>
                      </a:lnTo>
                      <a:lnTo>
                        <a:pt x="58" y="57"/>
                      </a:lnTo>
                      <a:lnTo>
                        <a:pt x="54" y="57"/>
                      </a:lnTo>
                      <a:lnTo>
                        <a:pt x="54" y="61"/>
                      </a:lnTo>
                      <a:lnTo>
                        <a:pt x="54" y="65"/>
                      </a:lnTo>
                      <a:lnTo>
                        <a:pt x="54" y="69"/>
                      </a:lnTo>
                      <a:lnTo>
                        <a:pt x="58" y="69"/>
                      </a:lnTo>
                      <a:lnTo>
                        <a:pt x="58" y="73"/>
                      </a:lnTo>
                      <a:lnTo>
                        <a:pt x="62" y="73"/>
                      </a:lnTo>
                      <a:lnTo>
                        <a:pt x="66" y="73"/>
                      </a:lnTo>
                      <a:lnTo>
                        <a:pt x="66" y="77"/>
                      </a:lnTo>
                      <a:lnTo>
                        <a:pt x="66" y="81"/>
                      </a:lnTo>
                      <a:lnTo>
                        <a:pt x="66" y="85"/>
                      </a:lnTo>
                      <a:lnTo>
                        <a:pt x="69" y="85"/>
                      </a:lnTo>
                      <a:lnTo>
                        <a:pt x="66" y="85"/>
                      </a:lnTo>
                      <a:lnTo>
                        <a:pt x="66" y="89"/>
                      </a:lnTo>
                      <a:lnTo>
                        <a:pt x="66" y="93"/>
                      </a:lnTo>
                      <a:lnTo>
                        <a:pt x="62" y="93"/>
                      </a:lnTo>
                      <a:lnTo>
                        <a:pt x="58" y="93"/>
                      </a:lnTo>
                      <a:lnTo>
                        <a:pt x="54" y="93"/>
                      </a:lnTo>
                      <a:lnTo>
                        <a:pt x="54" y="89"/>
                      </a:lnTo>
                      <a:lnTo>
                        <a:pt x="50" y="89"/>
                      </a:lnTo>
                      <a:lnTo>
                        <a:pt x="54" y="89"/>
                      </a:lnTo>
                      <a:lnTo>
                        <a:pt x="50" y="89"/>
                      </a:lnTo>
                      <a:lnTo>
                        <a:pt x="50" y="85"/>
                      </a:lnTo>
                      <a:lnTo>
                        <a:pt x="54" y="85"/>
                      </a:lnTo>
                      <a:lnTo>
                        <a:pt x="50" y="85"/>
                      </a:lnTo>
                      <a:lnTo>
                        <a:pt x="50" y="81"/>
                      </a:lnTo>
                      <a:lnTo>
                        <a:pt x="50" y="77"/>
                      </a:lnTo>
                      <a:lnTo>
                        <a:pt x="46" y="77"/>
                      </a:lnTo>
                      <a:lnTo>
                        <a:pt x="46" y="73"/>
                      </a:lnTo>
                      <a:lnTo>
                        <a:pt x="46" y="69"/>
                      </a:lnTo>
                      <a:lnTo>
                        <a:pt x="43" y="69"/>
                      </a:lnTo>
                      <a:lnTo>
                        <a:pt x="46" y="69"/>
                      </a:lnTo>
                      <a:lnTo>
                        <a:pt x="43" y="69"/>
                      </a:lnTo>
                      <a:lnTo>
                        <a:pt x="43" y="65"/>
                      </a:lnTo>
                      <a:lnTo>
                        <a:pt x="43" y="61"/>
                      </a:lnTo>
                      <a:lnTo>
                        <a:pt x="39" y="61"/>
                      </a:lnTo>
                      <a:lnTo>
                        <a:pt x="39" y="57"/>
                      </a:lnTo>
                      <a:lnTo>
                        <a:pt x="35" y="57"/>
                      </a:lnTo>
                      <a:lnTo>
                        <a:pt x="35" y="53"/>
                      </a:lnTo>
                      <a:lnTo>
                        <a:pt x="35" y="49"/>
                      </a:lnTo>
                      <a:lnTo>
                        <a:pt x="31" y="49"/>
                      </a:lnTo>
                      <a:lnTo>
                        <a:pt x="31" y="45"/>
                      </a:lnTo>
                      <a:lnTo>
                        <a:pt x="31" y="49"/>
                      </a:lnTo>
                      <a:lnTo>
                        <a:pt x="31" y="53"/>
                      </a:lnTo>
                      <a:lnTo>
                        <a:pt x="31" y="57"/>
                      </a:lnTo>
                      <a:lnTo>
                        <a:pt x="31" y="61"/>
                      </a:lnTo>
                      <a:lnTo>
                        <a:pt x="31" y="65"/>
                      </a:lnTo>
                      <a:lnTo>
                        <a:pt x="27" y="65"/>
                      </a:lnTo>
                      <a:lnTo>
                        <a:pt x="27" y="69"/>
                      </a:lnTo>
                      <a:lnTo>
                        <a:pt x="23" y="69"/>
                      </a:lnTo>
                      <a:lnTo>
                        <a:pt x="23" y="73"/>
                      </a:lnTo>
                      <a:lnTo>
                        <a:pt x="27" y="73"/>
                      </a:lnTo>
                      <a:lnTo>
                        <a:pt x="27" y="77"/>
                      </a:lnTo>
                      <a:lnTo>
                        <a:pt x="27" y="81"/>
                      </a:lnTo>
                      <a:lnTo>
                        <a:pt x="27" y="85"/>
                      </a:lnTo>
                      <a:lnTo>
                        <a:pt x="31" y="85"/>
                      </a:lnTo>
                      <a:lnTo>
                        <a:pt x="31" y="89"/>
                      </a:lnTo>
                      <a:lnTo>
                        <a:pt x="35" y="89"/>
                      </a:lnTo>
                      <a:lnTo>
                        <a:pt x="35" y="93"/>
                      </a:lnTo>
                      <a:lnTo>
                        <a:pt x="31" y="93"/>
                      </a:lnTo>
                      <a:lnTo>
                        <a:pt x="31" y="97"/>
                      </a:lnTo>
                      <a:lnTo>
                        <a:pt x="27" y="97"/>
                      </a:lnTo>
                      <a:lnTo>
                        <a:pt x="23" y="97"/>
                      </a:lnTo>
                      <a:lnTo>
                        <a:pt x="20" y="97"/>
                      </a:lnTo>
                      <a:lnTo>
                        <a:pt x="16" y="97"/>
                      </a:lnTo>
                      <a:lnTo>
                        <a:pt x="12" y="97"/>
                      </a:lnTo>
                      <a:lnTo>
                        <a:pt x="12" y="102"/>
                      </a:lnTo>
                      <a:lnTo>
                        <a:pt x="12" y="97"/>
                      </a:lnTo>
                      <a:lnTo>
                        <a:pt x="8" y="93"/>
                      </a:lnTo>
                      <a:lnTo>
                        <a:pt x="8" y="89"/>
                      </a:lnTo>
                      <a:lnTo>
                        <a:pt x="8" y="85"/>
                      </a:lnTo>
                      <a:lnTo>
                        <a:pt x="8" y="81"/>
                      </a:lnTo>
                      <a:lnTo>
                        <a:pt x="8" y="77"/>
                      </a:lnTo>
                      <a:lnTo>
                        <a:pt x="4" y="77"/>
                      </a:lnTo>
                      <a:lnTo>
                        <a:pt x="4" y="73"/>
                      </a:lnTo>
                      <a:lnTo>
                        <a:pt x="8" y="73"/>
                      </a:lnTo>
                      <a:lnTo>
                        <a:pt x="12" y="73"/>
                      </a:lnTo>
                      <a:lnTo>
                        <a:pt x="12" y="69"/>
                      </a:lnTo>
                      <a:lnTo>
                        <a:pt x="12" y="65"/>
                      </a:lnTo>
                      <a:lnTo>
                        <a:pt x="16" y="65"/>
                      </a:lnTo>
                      <a:lnTo>
                        <a:pt x="12" y="65"/>
                      </a:lnTo>
                      <a:lnTo>
                        <a:pt x="16" y="61"/>
                      </a:lnTo>
                      <a:lnTo>
                        <a:pt x="12" y="61"/>
                      </a:lnTo>
                      <a:lnTo>
                        <a:pt x="16" y="61"/>
                      </a:lnTo>
                      <a:lnTo>
                        <a:pt x="12" y="61"/>
                      </a:lnTo>
                      <a:lnTo>
                        <a:pt x="16" y="61"/>
                      </a:lnTo>
                      <a:lnTo>
                        <a:pt x="12" y="57"/>
                      </a:lnTo>
                      <a:lnTo>
                        <a:pt x="12" y="53"/>
                      </a:lnTo>
                      <a:lnTo>
                        <a:pt x="12" y="49"/>
                      </a:lnTo>
                      <a:lnTo>
                        <a:pt x="12" y="45"/>
                      </a:lnTo>
                      <a:lnTo>
                        <a:pt x="8" y="45"/>
                      </a:lnTo>
                      <a:lnTo>
                        <a:pt x="12" y="45"/>
                      </a:lnTo>
                      <a:lnTo>
                        <a:pt x="8" y="45"/>
                      </a:lnTo>
                      <a:lnTo>
                        <a:pt x="8" y="41"/>
                      </a:lnTo>
                      <a:lnTo>
                        <a:pt x="12" y="37"/>
                      </a:lnTo>
                      <a:lnTo>
                        <a:pt x="8" y="37"/>
                      </a:lnTo>
                      <a:lnTo>
                        <a:pt x="8" y="33"/>
                      </a:lnTo>
                      <a:lnTo>
                        <a:pt x="4" y="33"/>
                      </a:lnTo>
                      <a:lnTo>
                        <a:pt x="0" y="33"/>
                      </a:lnTo>
                      <a:lnTo>
                        <a:pt x="0" y="29"/>
                      </a:lnTo>
                      <a:lnTo>
                        <a:pt x="4" y="29"/>
                      </a:lnTo>
                      <a:lnTo>
                        <a:pt x="4" y="25"/>
                      </a:lnTo>
                      <a:lnTo>
                        <a:pt x="4" y="21"/>
                      </a:lnTo>
                      <a:lnTo>
                        <a:pt x="8" y="21"/>
                      </a:lnTo>
                      <a:lnTo>
                        <a:pt x="8" y="17"/>
                      </a:lnTo>
                      <a:lnTo>
                        <a:pt x="8" y="21"/>
                      </a:lnTo>
                      <a:lnTo>
                        <a:pt x="8" y="17"/>
                      </a:lnTo>
                      <a:lnTo>
                        <a:pt x="12" y="17"/>
                      </a:lnTo>
                      <a:lnTo>
                        <a:pt x="12" y="21"/>
                      </a:lnTo>
                      <a:lnTo>
                        <a:pt x="12" y="17"/>
                      </a:lnTo>
                      <a:lnTo>
                        <a:pt x="12" y="21"/>
                      </a:lnTo>
                      <a:lnTo>
                        <a:pt x="12" y="17"/>
                      </a:lnTo>
                      <a:lnTo>
                        <a:pt x="16" y="17"/>
                      </a:lnTo>
                      <a:lnTo>
                        <a:pt x="16" y="12"/>
                      </a:lnTo>
                      <a:lnTo>
                        <a:pt x="20" y="12"/>
                      </a:lnTo>
                      <a:lnTo>
                        <a:pt x="20" y="8"/>
                      </a:lnTo>
                      <a:lnTo>
                        <a:pt x="23" y="8"/>
                      </a:lnTo>
                      <a:lnTo>
                        <a:pt x="23" y="4"/>
                      </a:lnTo>
                      <a:lnTo>
                        <a:pt x="27" y="0"/>
                      </a:lnTo>
                      <a:close/>
                    </a:path>
                  </a:pathLst>
                </a:custGeom>
                <a:noFill/>
                <a:ln w="3175">
                  <a:solidFill>
                    <a:sysClr val="window" lastClr="FFFFFF">
                      <a:lumMod val="65000"/>
                    </a:sysClr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s-PE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022" name="Freeform 213">
                  <a:extLst>
                    <a:ext uri="{FF2B5EF4-FFF2-40B4-BE49-F238E27FC236}">
                      <a16:creationId xmlns:a16="http://schemas.microsoft.com/office/drawing/2014/main" id="{F5565A72-A035-6E82-452A-F3F509E2252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73" y="1485"/>
                  <a:ext cx="34" cy="24"/>
                </a:xfrm>
                <a:custGeom>
                  <a:avLst/>
                  <a:gdLst>
                    <a:gd name="T0" fmla="*/ 0 w 35"/>
                    <a:gd name="T1" fmla="*/ 0 h 25"/>
                    <a:gd name="T2" fmla="*/ 4 w 35"/>
                    <a:gd name="T3" fmla="*/ 0 h 25"/>
                    <a:gd name="T4" fmla="*/ 8 w 35"/>
                    <a:gd name="T5" fmla="*/ 0 h 25"/>
                    <a:gd name="T6" fmla="*/ 8 w 35"/>
                    <a:gd name="T7" fmla="*/ 4 h 25"/>
                    <a:gd name="T8" fmla="*/ 12 w 35"/>
                    <a:gd name="T9" fmla="*/ 4 h 25"/>
                    <a:gd name="T10" fmla="*/ 12 w 35"/>
                    <a:gd name="T11" fmla="*/ 8 h 25"/>
                    <a:gd name="T12" fmla="*/ 12 w 35"/>
                    <a:gd name="T13" fmla="*/ 4 h 25"/>
                    <a:gd name="T14" fmla="*/ 15 w 35"/>
                    <a:gd name="T15" fmla="*/ 4 h 25"/>
                    <a:gd name="T16" fmla="*/ 15 w 35"/>
                    <a:gd name="T17" fmla="*/ 8 h 25"/>
                    <a:gd name="T18" fmla="*/ 19 w 35"/>
                    <a:gd name="T19" fmla="*/ 8 h 25"/>
                    <a:gd name="T20" fmla="*/ 19 w 35"/>
                    <a:gd name="T21" fmla="*/ 12 h 25"/>
                    <a:gd name="T22" fmla="*/ 23 w 35"/>
                    <a:gd name="T23" fmla="*/ 12 h 25"/>
                    <a:gd name="T24" fmla="*/ 27 w 35"/>
                    <a:gd name="T25" fmla="*/ 12 h 25"/>
                    <a:gd name="T26" fmla="*/ 31 w 35"/>
                    <a:gd name="T27" fmla="*/ 12 h 25"/>
                    <a:gd name="T28" fmla="*/ 35 w 35"/>
                    <a:gd name="T29" fmla="*/ 12 h 25"/>
                    <a:gd name="T30" fmla="*/ 35 w 35"/>
                    <a:gd name="T31" fmla="*/ 17 h 25"/>
                    <a:gd name="T32" fmla="*/ 31 w 35"/>
                    <a:gd name="T33" fmla="*/ 17 h 25"/>
                    <a:gd name="T34" fmla="*/ 31 w 35"/>
                    <a:gd name="T35" fmla="*/ 21 h 25"/>
                    <a:gd name="T36" fmla="*/ 27 w 35"/>
                    <a:gd name="T37" fmla="*/ 21 h 25"/>
                    <a:gd name="T38" fmla="*/ 27 w 35"/>
                    <a:gd name="T39" fmla="*/ 25 h 25"/>
                    <a:gd name="T40" fmla="*/ 23 w 35"/>
                    <a:gd name="T41" fmla="*/ 25 h 25"/>
                    <a:gd name="T42" fmla="*/ 19 w 35"/>
                    <a:gd name="T43" fmla="*/ 25 h 25"/>
                    <a:gd name="T44" fmla="*/ 15 w 35"/>
                    <a:gd name="T45" fmla="*/ 25 h 25"/>
                    <a:gd name="T46" fmla="*/ 12 w 35"/>
                    <a:gd name="T47" fmla="*/ 25 h 25"/>
                    <a:gd name="T48" fmla="*/ 12 w 35"/>
                    <a:gd name="T49" fmla="*/ 21 h 25"/>
                    <a:gd name="T50" fmla="*/ 8 w 35"/>
                    <a:gd name="T51" fmla="*/ 21 h 25"/>
                    <a:gd name="T52" fmla="*/ 8 w 35"/>
                    <a:gd name="T53" fmla="*/ 17 h 25"/>
                    <a:gd name="T54" fmla="*/ 4 w 35"/>
                    <a:gd name="T55" fmla="*/ 17 h 25"/>
                    <a:gd name="T56" fmla="*/ 4 w 35"/>
                    <a:gd name="T57" fmla="*/ 12 h 25"/>
                    <a:gd name="T58" fmla="*/ 0 w 35"/>
                    <a:gd name="T59" fmla="*/ 12 h 25"/>
                    <a:gd name="T60" fmla="*/ 0 w 35"/>
                    <a:gd name="T61" fmla="*/ 8 h 25"/>
                    <a:gd name="T62" fmla="*/ 0 w 35"/>
                    <a:gd name="T63" fmla="*/ 4 h 25"/>
                    <a:gd name="T64" fmla="*/ 0 w 35"/>
                    <a:gd name="T65" fmla="*/ 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35" h="25">
                      <a:moveTo>
                        <a:pt x="0" y="0"/>
                      </a:moveTo>
                      <a:lnTo>
                        <a:pt x="4" y="0"/>
                      </a:lnTo>
                      <a:lnTo>
                        <a:pt x="8" y="0"/>
                      </a:lnTo>
                      <a:lnTo>
                        <a:pt x="8" y="4"/>
                      </a:lnTo>
                      <a:lnTo>
                        <a:pt x="12" y="4"/>
                      </a:lnTo>
                      <a:lnTo>
                        <a:pt x="12" y="8"/>
                      </a:lnTo>
                      <a:lnTo>
                        <a:pt x="12" y="4"/>
                      </a:lnTo>
                      <a:lnTo>
                        <a:pt x="15" y="4"/>
                      </a:lnTo>
                      <a:lnTo>
                        <a:pt x="15" y="8"/>
                      </a:lnTo>
                      <a:lnTo>
                        <a:pt x="19" y="8"/>
                      </a:lnTo>
                      <a:lnTo>
                        <a:pt x="19" y="12"/>
                      </a:lnTo>
                      <a:lnTo>
                        <a:pt x="23" y="12"/>
                      </a:lnTo>
                      <a:lnTo>
                        <a:pt x="27" y="12"/>
                      </a:lnTo>
                      <a:lnTo>
                        <a:pt x="31" y="12"/>
                      </a:lnTo>
                      <a:lnTo>
                        <a:pt x="35" y="12"/>
                      </a:lnTo>
                      <a:lnTo>
                        <a:pt x="35" y="17"/>
                      </a:lnTo>
                      <a:lnTo>
                        <a:pt x="31" y="17"/>
                      </a:lnTo>
                      <a:lnTo>
                        <a:pt x="31" y="21"/>
                      </a:lnTo>
                      <a:lnTo>
                        <a:pt x="27" y="21"/>
                      </a:lnTo>
                      <a:lnTo>
                        <a:pt x="27" y="25"/>
                      </a:lnTo>
                      <a:lnTo>
                        <a:pt x="23" y="25"/>
                      </a:lnTo>
                      <a:lnTo>
                        <a:pt x="19" y="25"/>
                      </a:lnTo>
                      <a:lnTo>
                        <a:pt x="15" y="25"/>
                      </a:lnTo>
                      <a:lnTo>
                        <a:pt x="12" y="25"/>
                      </a:lnTo>
                      <a:lnTo>
                        <a:pt x="12" y="21"/>
                      </a:lnTo>
                      <a:lnTo>
                        <a:pt x="8" y="21"/>
                      </a:lnTo>
                      <a:lnTo>
                        <a:pt x="8" y="17"/>
                      </a:lnTo>
                      <a:lnTo>
                        <a:pt x="4" y="17"/>
                      </a:lnTo>
                      <a:lnTo>
                        <a:pt x="4" y="12"/>
                      </a:lnTo>
                      <a:lnTo>
                        <a:pt x="0" y="12"/>
                      </a:lnTo>
                      <a:lnTo>
                        <a:pt x="0" y="8"/>
                      </a:lnTo>
                      <a:lnTo>
                        <a:pt x="0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3175">
                  <a:solidFill>
                    <a:sysClr val="window" lastClr="FFFFFF">
                      <a:lumMod val="65000"/>
                    </a:sysClr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s-PE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023" name="Freeform 214">
                  <a:extLst>
                    <a:ext uri="{FF2B5EF4-FFF2-40B4-BE49-F238E27FC236}">
                      <a16:creationId xmlns:a16="http://schemas.microsoft.com/office/drawing/2014/main" id="{4F6A8A27-1002-6D5A-A213-E757D1592BB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66" y="1485"/>
                  <a:ext cx="8" cy="17"/>
                </a:xfrm>
                <a:custGeom>
                  <a:avLst/>
                  <a:gdLst>
                    <a:gd name="T0" fmla="*/ 4 w 8"/>
                    <a:gd name="T1" fmla="*/ 0 h 17"/>
                    <a:gd name="T2" fmla="*/ 8 w 8"/>
                    <a:gd name="T3" fmla="*/ 0 h 17"/>
                    <a:gd name="T4" fmla="*/ 8 w 8"/>
                    <a:gd name="T5" fmla="*/ 4 h 17"/>
                    <a:gd name="T6" fmla="*/ 8 w 8"/>
                    <a:gd name="T7" fmla="*/ 8 h 17"/>
                    <a:gd name="T8" fmla="*/ 8 w 8"/>
                    <a:gd name="T9" fmla="*/ 12 h 17"/>
                    <a:gd name="T10" fmla="*/ 8 w 8"/>
                    <a:gd name="T11" fmla="*/ 17 h 17"/>
                    <a:gd name="T12" fmla="*/ 4 w 8"/>
                    <a:gd name="T13" fmla="*/ 17 h 17"/>
                    <a:gd name="T14" fmla="*/ 4 w 8"/>
                    <a:gd name="T15" fmla="*/ 12 h 17"/>
                    <a:gd name="T16" fmla="*/ 0 w 8"/>
                    <a:gd name="T17" fmla="*/ 12 h 17"/>
                    <a:gd name="T18" fmla="*/ 0 w 8"/>
                    <a:gd name="T19" fmla="*/ 8 h 17"/>
                    <a:gd name="T20" fmla="*/ 0 w 8"/>
                    <a:gd name="T21" fmla="*/ 4 h 17"/>
                    <a:gd name="T22" fmla="*/ 4 w 8"/>
                    <a:gd name="T23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8" h="17">
                      <a:moveTo>
                        <a:pt x="4" y="0"/>
                      </a:moveTo>
                      <a:lnTo>
                        <a:pt x="8" y="0"/>
                      </a:lnTo>
                      <a:lnTo>
                        <a:pt x="8" y="4"/>
                      </a:lnTo>
                      <a:lnTo>
                        <a:pt x="8" y="8"/>
                      </a:lnTo>
                      <a:lnTo>
                        <a:pt x="8" y="12"/>
                      </a:lnTo>
                      <a:lnTo>
                        <a:pt x="8" y="17"/>
                      </a:lnTo>
                      <a:lnTo>
                        <a:pt x="4" y="17"/>
                      </a:lnTo>
                      <a:lnTo>
                        <a:pt x="4" y="12"/>
                      </a:lnTo>
                      <a:lnTo>
                        <a:pt x="0" y="12"/>
                      </a:lnTo>
                      <a:lnTo>
                        <a:pt x="0" y="8"/>
                      </a:lnTo>
                      <a:lnTo>
                        <a:pt x="0" y="4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noFill/>
                <a:ln w="3175">
                  <a:solidFill>
                    <a:sysClr val="window" lastClr="FFFFFF">
                      <a:lumMod val="65000"/>
                    </a:sysClr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s-PE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024" name="Freeform 215">
                  <a:extLst>
                    <a:ext uri="{FF2B5EF4-FFF2-40B4-BE49-F238E27FC236}">
                      <a16:creationId xmlns:a16="http://schemas.microsoft.com/office/drawing/2014/main" id="{1289CF37-E4CC-C526-EAC0-4C0B582CDA5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25" y="1485"/>
                  <a:ext cx="31" cy="29"/>
                </a:xfrm>
                <a:custGeom>
                  <a:avLst/>
                  <a:gdLst>
                    <a:gd name="T0" fmla="*/ 4 w 31"/>
                    <a:gd name="T1" fmla="*/ 0 h 29"/>
                    <a:gd name="T2" fmla="*/ 8 w 31"/>
                    <a:gd name="T3" fmla="*/ 4 h 29"/>
                    <a:gd name="T4" fmla="*/ 8 w 31"/>
                    <a:gd name="T5" fmla="*/ 0 h 29"/>
                    <a:gd name="T6" fmla="*/ 8 w 31"/>
                    <a:gd name="T7" fmla="*/ 4 h 29"/>
                    <a:gd name="T8" fmla="*/ 8 w 31"/>
                    <a:gd name="T9" fmla="*/ 0 h 29"/>
                    <a:gd name="T10" fmla="*/ 12 w 31"/>
                    <a:gd name="T11" fmla="*/ 0 h 29"/>
                    <a:gd name="T12" fmla="*/ 12 w 31"/>
                    <a:gd name="T13" fmla="*/ 4 h 29"/>
                    <a:gd name="T14" fmla="*/ 12 w 31"/>
                    <a:gd name="T15" fmla="*/ 0 h 29"/>
                    <a:gd name="T16" fmla="*/ 16 w 31"/>
                    <a:gd name="T17" fmla="*/ 0 h 29"/>
                    <a:gd name="T18" fmla="*/ 19 w 31"/>
                    <a:gd name="T19" fmla="*/ 0 h 29"/>
                    <a:gd name="T20" fmla="*/ 19 w 31"/>
                    <a:gd name="T21" fmla="*/ 4 h 29"/>
                    <a:gd name="T22" fmla="*/ 23 w 31"/>
                    <a:gd name="T23" fmla="*/ 4 h 29"/>
                    <a:gd name="T24" fmla="*/ 23 w 31"/>
                    <a:gd name="T25" fmla="*/ 8 h 29"/>
                    <a:gd name="T26" fmla="*/ 27 w 31"/>
                    <a:gd name="T27" fmla="*/ 8 h 29"/>
                    <a:gd name="T28" fmla="*/ 31 w 31"/>
                    <a:gd name="T29" fmla="*/ 8 h 29"/>
                    <a:gd name="T30" fmla="*/ 31 w 31"/>
                    <a:gd name="T31" fmla="*/ 12 h 29"/>
                    <a:gd name="T32" fmla="*/ 31 w 31"/>
                    <a:gd name="T33" fmla="*/ 17 h 29"/>
                    <a:gd name="T34" fmla="*/ 31 w 31"/>
                    <a:gd name="T35" fmla="*/ 21 h 29"/>
                    <a:gd name="T36" fmla="*/ 31 w 31"/>
                    <a:gd name="T37" fmla="*/ 25 h 29"/>
                    <a:gd name="T38" fmla="*/ 31 w 31"/>
                    <a:gd name="T39" fmla="*/ 29 h 29"/>
                    <a:gd name="T40" fmla="*/ 27 w 31"/>
                    <a:gd name="T41" fmla="*/ 29 h 29"/>
                    <a:gd name="T42" fmla="*/ 27 w 31"/>
                    <a:gd name="T43" fmla="*/ 25 h 29"/>
                    <a:gd name="T44" fmla="*/ 23 w 31"/>
                    <a:gd name="T45" fmla="*/ 25 h 29"/>
                    <a:gd name="T46" fmla="*/ 23 w 31"/>
                    <a:gd name="T47" fmla="*/ 21 h 29"/>
                    <a:gd name="T48" fmla="*/ 23 w 31"/>
                    <a:gd name="T49" fmla="*/ 17 h 29"/>
                    <a:gd name="T50" fmla="*/ 19 w 31"/>
                    <a:gd name="T51" fmla="*/ 17 h 29"/>
                    <a:gd name="T52" fmla="*/ 19 w 31"/>
                    <a:gd name="T53" fmla="*/ 12 h 29"/>
                    <a:gd name="T54" fmla="*/ 16 w 31"/>
                    <a:gd name="T55" fmla="*/ 12 h 29"/>
                    <a:gd name="T56" fmla="*/ 12 w 31"/>
                    <a:gd name="T57" fmla="*/ 12 h 29"/>
                    <a:gd name="T58" fmla="*/ 8 w 31"/>
                    <a:gd name="T59" fmla="*/ 12 h 29"/>
                    <a:gd name="T60" fmla="*/ 8 w 31"/>
                    <a:gd name="T61" fmla="*/ 8 h 29"/>
                    <a:gd name="T62" fmla="*/ 4 w 31"/>
                    <a:gd name="T63" fmla="*/ 8 h 29"/>
                    <a:gd name="T64" fmla="*/ 0 w 31"/>
                    <a:gd name="T65" fmla="*/ 8 h 29"/>
                    <a:gd name="T66" fmla="*/ 0 w 31"/>
                    <a:gd name="T67" fmla="*/ 4 h 29"/>
                    <a:gd name="T68" fmla="*/ 4 w 31"/>
                    <a:gd name="T69" fmla="*/ 4 h 29"/>
                    <a:gd name="T70" fmla="*/ 4 w 31"/>
                    <a:gd name="T71" fmla="*/ 0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31" h="29">
                      <a:moveTo>
                        <a:pt x="4" y="0"/>
                      </a:moveTo>
                      <a:lnTo>
                        <a:pt x="8" y="4"/>
                      </a:lnTo>
                      <a:lnTo>
                        <a:pt x="8" y="0"/>
                      </a:lnTo>
                      <a:lnTo>
                        <a:pt x="8" y="4"/>
                      </a:lnTo>
                      <a:lnTo>
                        <a:pt x="8" y="0"/>
                      </a:lnTo>
                      <a:lnTo>
                        <a:pt x="12" y="0"/>
                      </a:lnTo>
                      <a:lnTo>
                        <a:pt x="12" y="4"/>
                      </a:lnTo>
                      <a:lnTo>
                        <a:pt x="12" y="0"/>
                      </a:lnTo>
                      <a:lnTo>
                        <a:pt x="16" y="0"/>
                      </a:lnTo>
                      <a:lnTo>
                        <a:pt x="19" y="0"/>
                      </a:lnTo>
                      <a:lnTo>
                        <a:pt x="19" y="4"/>
                      </a:lnTo>
                      <a:lnTo>
                        <a:pt x="23" y="4"/>
                      </a:lnTo>
                      <a:lnTo>
                        <a:pt x="23" y="8"/>
                      </a:lnTo>
                      <a:lnTo>
                        <a:pt x="27" y="8"/>
                      </a:lnTo>
                      <a:lnTo>
                        <a:pt x="31" y="8"/>
                      </a:lnTo>
                      <a:lnTo>
                        <a:pt x="31" y="12"/>
                      </a:lnTo>
                      <a:lnTo>
                        <a:pt x="31" y="17"/>
                      </a:lnTo>
                      <a:lnTo>
                        <a:pt x="31" y="21"/>
                      </a:lnTo>
                      <a:lnTo>
                        <a:pt x="31" y="25"/>
                      </a:lnTo>
                      <a:lnTo>
                        <a:pt x="31" y="29"/>
                      </a:lnTo>
                      <a:lnTo>
                        <a:pt x="27" y="29"/>
                      </a:lnTo>
                      <a:lnTo>
                        <a:pt x="27" y="25"/>
                      </a:lnTo>
                      <a:lnTo>
                        <a:pt x="23" y="25"/>
                      </a:lnTo>
                      <a:lnTo>
                        <a:pt x="23" y="21"/>
                      </a:lnTo>
                      <a:lnTo>
                        <a:pt x="23" y="17"/>
                      </a:lnTo>
                      <a:lnTo>
                        <a:pt x="19" y="17"/>
                      </a:lnTo>
                      <a:lnTo>
                        <a:pt x="19" y="12"/>
                      </a:lnTo>
                      <a:lnTo>
                        <a:pt x="16" y="12"/>
                      </a:lnTo>
                      <a:lnTo>
                        <a:pt x="12" y="12"/>
                      </a:lnTo>
                      <a:lnTo>
                        <a:pt x="8" y="12"/>
                      </a:lnTo>
                      <a:lnTo>
                        <a:pt x="8" y="8"/>
                      </a:lnTo>
                      <a:lnTo>
                        <a:pt x="4" y="8"/>
                      </a:lnTo>
                      <a:lnTo>
                        <a:pt x="0" y="8"/>
                      </a:lnTo>
                      <a:lnTo>
                        <a:pt x="0" y="4"/>
                      </a:lnTo>
                      <a:lnTo>
                        <a:pt x="4" y="4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noFill/>
                <a:ln w="3175">
                  <a:solidFill>
                    <a:sysClr val="window" lastClr="FFFFFF">
                      <a:lumMod val="65000"/>
                    </a:sysClr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s-PE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025" name="Freeform 216">
                  <a:extLst>
                    <a:ext uri="{FF2B5EF4-FFF2-40B4-BE49-F238E27FC236}">
                      <a16:creationId xmlns:a16="http://schemas.microsoft.com/office/drawing/2014/main" id="{7ADBE049-E26B-F897-B03F-BCDD3102D1E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54" y="1485"/>
                  <a:ext cx="26" cy="41"/>
                </a:xfrm>
                <a:custGeom>
                  <a:avLst/>
                  <a:gdLst>
                    <a:gd name="T0" fmla="*/ 15 w 26"/>
                    <a:gd name="T1" fmla="*/ 0 h 41"/>
                    <a:gd name="T2" fmla="*/ 19 w 26"/>
                    <a:gd name="T3" fmla="*/ 0 h 41"/>
                    <a:gd name="T4" fmla="*/ 19 w 26"/>
                    <a:gd name="T5" fmla="*/ 4 h 41"/>
                    <a:gd name="T6" fmla="*/ 23 w 26"/>
                    <a:gd name="T7" fmla="*/ 4 h 41"/>
                    <a:gd name="T8" fmla="*/ 26 w 26"/>
                    <a:gd name="T9" fmla="*/ 4 h 41"/>
                    <a:gd name="T10" fmla="*/ 23 w 26"/>
                    <a:gd name="T11" fmla="*/ 8 h 41"/>
                    <a:gd name="T12" fmla="*/ 19 w 26"/>
                    <a:gd name="T13" fmla="*/ 8 h 41"/>
                    <a:gd name="T14" fmla="*/ 19 w 26"/>
                    <a:gd name="T15" fmla="*/ 12 h 41"/>
                    <a:gd name="T16" fmla="*/ 15 w 26"/>
                    <a:gd name="T17" fmla="*/ 12 h 41"/>
                    <a:gd name="T18" fmla="*/ 15 w 26"/>
                    <a:gd name="T19" fmla="*/ 17 h 41"/>
                    <a:gd name="T20" fmla="*/ 15 w 26"/>
                    <a:gd name="T21" fmla="*/ 21 h 41"/>
                    <a:gd name="T22" fmla="*/ 19 w 26"/>
                    <a:gd name="T23" fmla="*/ 21 h 41"/>
                    <a:gd name="T24" fmla="*/ 15 w 26"/>
                    <a:gd name="T25" fmla="*/ 21 h 41"/>
                    <a:gd name="T26" fmla="*/ 19 w 26"/>
                    <a:gd name="T27" fmla="*/ 25 h 41"/>
                    <a:gd name="T28" fmla="*/ 19 w 26"/>
                    <a:gd name="T29" fmla="*/ 29 h 41"/>
                    <a:gd name="T30" fmla="*/ 19 w 26"/>
                    <a:gd name="T31" fmla="*/ 33 h 41"/>
                    <a:gd name="T32" fmla="*/ 19 w 26"/>
                    <a:gd name="T33" fmla="*/ 37 h 41"/>
                    <a:gd name="T34" fmla="*/ 15 w 26"/>
                    <a:gd name="T35" fmla="*/ 37 h 41"/>
                    <a:gd name="T36" fmla="*/ 11 w 26"/>
                    <a:gd name="T37" fmla="*/ 37 h 41"/>
                    <a:gd name="T38" fmla="*/ 11 w 26"/>
                    <a:gd name="T39" fmla="*/ 41 h 41"/>
                    <a:gd name="T40" fmla="*/ 7 w 26"/>
                    <a:gd name="T41" fmla="*/ 41 h 41"/>
                    <a:gd name="T42" fmla="*/ 3 w 26"/>
                    <a:gd name="T43" fmla="*/ 41 h 41"/>
                    <a:gd name="T44" fmla="*/ 3 w 26"/>
                    <a:gd name="T45" fmla="*/ 37 h 41"/>
                    <a:gd name="T46" fmla="*/ 0 w 26"/>
                    <a:gd name="T47" fmla="*/ 37 h 41"/>
                    <a:gd name="T48" fmla="*/ 0 w 26"/>
                    <a:gd name="T49" fmla="*/ 33 h 41"/>
                    <a:gd name="T50" fmla="*/ 0 w 26"/>
                    <a:gd name="T51" fmla="*/ 29 h 41"/>
                    <a:gd name="T52" fmla="*/ 0 w 26"/>
                    <a:gd name="T53" fmla="*/ 25 h 41"/>
                    <a:gd name="T54" fmla="*/ 0 w 26"/>
                    <a:gd name="T55" fmla="*/ 21 h 41"/>
                    <a:gd name="T56" fmla="*/ 3 w 26"/>
                    <a:gd name="T57" fmla="*/ 21 h 41"/>
                    <a:gd name="T58" fmla="*/ 0 w 26"/>
                    <a:gd name="T59" fmla="*/ 21 h 41"/>
                    <a:gd name="T60" fmla="*/ 3 w 26"/>
                    <a:gd name="T61" fmla="*/ 17 h 41"/>
                    <a:gd name="T62" fmla="*/ 3 w 26"/>
                    <a:gd name="T63" fmla="*/ 12 h 41"/>
                    <a:gd name="T64" fmla="*/ 3 w 26"/>
                    <a:gd name="T65" fmla="*/ 8 h 41"/>
                    <a:gd name="T66" fmla="*/ 7 w 26"/>
                    <a:gd name="T67" fmla="*/ 8 h 41"/>
                    <a:gd name="T68" fmla="*/ 11 w 26"/>
                    <a:gd name="T69" fmla="*/ 4 h 41"/>
                    <a:gd name="T70" fmla="*/ 15 w 26"/>
                    <a:gd name="T71" fmla="*/ 4 h 41"/>
                    <a:gd name="T72" fmla="*/ 15 w 26"/>
                    <a:gd name="T73" fmla="*/ 0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26" h="41">
                      <a:moveTo>
                        <a:pt x="15" y="0"/>
                      </a:moveTo>
                      <a:lnTo>
                        <a:pt x="19" y="0"/>
                      </a:lnTo>
                      <a:lnTo>
                        <a:pt x="19" y="4"/>
                      </a:lnTo>
                      <a:lnTo>
                        <a:pt x="23" y="4"/>
                      </a:lnTo>
                      <a:lnTo>
                        <a:pt x="26" y="4"/>
                      </a:lnTo>
                      <a:lnTo>
                        <a:pt x="23" y="8"/>
                      </a:lnTo>
                      <a:lnTo>
                        <a:pt x="19" y="8"/>
                      </a:lnTo>
                      <a:lnTo>
                        <a:pt x="19" y="12"/>
                      </a:lnTo>
                      <a:lnTo>
                        <a:pt x="15" y="12"/>
                      </a:lnTo>
                      <a:lnTo>
                        <a:pt x="15" y="17"/>
                      </a:lnTo>
                      <a:lnTo>
                        <a:pt x="15" y="21"/>
                      </a:lnTo>
                      <a:lnTo>
                        <a:pt x="19" y="21"/>
                      </a:lnTo>
                      <a:lnTo>
                        <a:pt x="15" y="21"/>
                      </a:lnTo>
                      <a:lnTo>
                        <a:pt x="19" y="25"/>
                      </a:lnTo>
                      <a:lnTo>
                        <a:pt x="19" y="29"/>
                      </a:lnTo>
                      <a:lnTo>
                        <a:pt x="19" y="33"/>
                      </a:lnTo>
                      <a:lnTo>
                        <a:pt x="19" y="37"/>
                      </a:lnTo>
                      <a:lnTo>
                        <a:pt x="15" y="37"/>
                      </a:lnTo>
                      <a:lnTo>
                        <a:pt x="11" y="37"/>
                      </a:lnTo>
                      <a:lnTo>
                        <a:pt x="11" y="41"/>
                      </a:lnTo>
                      <a:lnTo>
                        <a:pt x="7" y="41"/>
                      </a:lnTo>
                      <a:lnTo>
                        <a:pt x="3" y="41"/>
                      </a:lnTo>
                      <a:lnTo>
                        <a:pt x="3" y="37"/>
                      </a:lnTo>
                      <a:lnTo>
                        <a:pt x="0" y="37"/>
                      </a:lnTo>
                      <a:lnTo>
                        <a:pt x="0" y="33"/>
                      </a:lnTo>
                      <a:lnTo>
                        <a:pt x="0" y="29"/>
                      </a:lnTo>
                      <a:lnTo>
                        <a:pt x="0" y="25"/>
                      </a:lnTo>
                      <a:lnTo>
                        <a:pt x="0" y="21"/>
                      </a:lnTo>
                      <a:lnTo>
                        <a:pt x="3" y="21"/>
                      </a:lnTo>
                      <a:lnTo>
                        <a:pt x="0" y="21"/>
                      </a:lnTo>
                      <a:lnTo>
                        <a:pt x="3" y="17"/>
                      </a:lnTo>
                      <a:lnTo>
                        <a:pt x="3" y="12"/>
                      </a:lnTo>
                      <a:lnTo>
                        <a:pt x="3" y="8"/>
                      </a:lnTo>
                      <a:lnTo>
                        <a:pt x="7" y="8"/>
                      </a:lnTo>
                      <a:lnTo>
                        <a:pt x="11" y="4"/>
                      </a:lnTo>
                      <a:lnTo>
                        <a:pt x="15" y="4"/>
                      </a:lnTo>
                      <a:lnTo>
                        <a:pt x="15" y="0"/>
                      </a:lnTo>
                      <a:close/>
                    </a:path>
                  </a:pathLst>
                </a:custGeom>
                <a:noFill/>
                <a:ln w="3175">
                  <a:solidFill>
                    <a:sysClr val="window" lastClr="FFFFFF">
                      <a:lumMod val="65000"/>
                    </a:sysClr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s-PE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026" name="Freeform 217">
                  <a:extLst>
                    <a:ext uri="{FF2B5EF4-FFF2-40B4-BE49-F238E27FC236}">
                      <a16:creationId xmlns:a16="http://schemas.microsoft.com/office/drawing/2014/main" id="{E25CAC43-6004-222E-9FE7-C608F1C6A83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13" y="1485"/>
                  <a:ext cx="41" cy="41"/>
                </a:xfrm>
                <a:custGeom>
                  <a:avLst/>
                  <a:gdLst>
                    <a:gd name="T0" fmla="*/ 19 w 42"/>
                    <a:gd name="T1" fmla="*/ 0 h 41"/>
                    <a:gd name="T2" fmla="*/ 19 w 42"/>
                    <a:gd name="T3" fmla="*/ 4 h 41"/>
                    <a:gd name="T4" fmla="*/ 23 w 42"/>
                    <a:gd name="T5" fmla="*/ 4 h 41"/>
                    <a:gd name="T6" fmla="*/ 27 w 42"/>
                    <a:gd name="T7" fmla="*/ 4 h 41"/>
                    <a:gd name="T8" fmla="*/ 31 w 42"/>
                    <a:gd name="T9" fmla="*/ 8 h 41"/>
                    <a:gd name="T10" fmla="*/ 34 w 42"/>
                    <a:gd name="T11" fmla="*/ 8 h 41"/>
                    <a:gd name="T12" fmla="*/ 34 w 42"/>
                    <a:gd name="T13" fmla="*/ 12 h 41"/>
                    <a:gd name="T14" fmla="*/ 34 w 42"/>
                    <a:gd name="T15" fmla="*/ 17 h 41"/>
                    <a:gd name="T16" fmla="*/ 38 w 42"/>
                    <a:gd name="T17" fmla="*/ 17 h 41"/>
                    <a:gd name="T18" fmla="*/ 42 w 42"/>
                    <a:gd name="T19" fmla="*/ 17 h 41"/>
                    <a:gd name="T20" fmla="*/ 42 w 42"/>
                    <a:gd name="T21" fmla="*/ 21 h 41"/>
                    <a:gd name="T22" fmla="*/ 42 w 42"/>
                    <a:gd name="T23" fmla="*/ 25 h 41"/>
                    <a:gd name="T24" fmla="*/ 38 w 42"/>
                    <a:gd name="T25" fmla="*/ 25 h 41"/>
                    <a:gd name="T26" fmla="*/ 34 w 42"/>
                    <a:gd name="T27" fmla="*/ 25 h 41"/>
                    <a:gd name="T28" fmla="*/ 34 w 42"/>
                    <a:gd name="T29" fmla="*/ 21 h 41"/>
                    <a:gd name="T30" fmla="*/ 31 w 42"/>
                    <a:gd name="T31" fmla="*/ 21 h 41"/>
                    <a:gd name="T32" fmla="*/ 27 w 42"/>
                    <a:gd name="T33" fmla="*/ 21 h 41"/>
                    <a:gd name="T34" fmla="*/ 23 w 42"/>
                    <a:gd name="T35" fmla="*/ 21 h 41"/>
                    <a:gd name="T36" fmla="*/ 23 w 42"/>
                    <a:gd name="T37" fmla="*/ 25 h 41"/>
                    <a:gd name="T38" fmla="*/ 19 w 42"/>
                    <a:gd name="T39" fmla="*/ 25 h 41"/>
                    <a:gd name="T40" fmla="*/ 19 w 42"/>
                    <a:gd name="T41" fmla="*/ 29 h 41"/>
                    <a:gd name="T42" fmla="*/ 19 w 42"/>
                    <a:gd name="T43" fmla="*/ 33 h 41"/>
                    <a:gd name="T44" fmla="*/ 15 w 42"/>
                    <a:gd name="T45" fmla="*/ 33 h 41"/>
                    <a:gd name="T46" fmla="*/ 15 w 42"/>
                    <a:gd name="T47" fmla="*/ 37 h 41"/>
                    <a:gd name="T48" fmla="*/ 11 w 42"/>
                    <a:gd name="T49" fmla="*/ 37 h 41"/>
                    <a:gd name="T50" fmla="*/ 11 w 42"/>
                    <a:gd name="T51" fmla="*/ 41 h 41"/>
                    <a:gd name="T52" fmla="*/ 8 w 42"/>
                    <a:gd name="T53" fmla="*/ 41 h 41"/>
                    <a:gd name="T54" fmla="*/ 8 w 42"/>
                    <a:gd name="T55" fmla="*/ 37 h 41"/>
                    <a:gd name="T56" fmla="*/ 4 w 42"/>
                    <a:gd name="T57" fmla="*/ 37 h 41"/>
                    <a:gd name="T58" fmla="*/ 4 w 42"/>
                    <a:gd name="T59" fmla="*/ 33 h 41"/>
                    <a:gd name="T60" fmla="*/ 0 w 42"/>
                    <a:gd name="T61" fmla="*/ 33 h 41"/>
                    <a:gd name="T62" fmla="*/ 0 w 42"/>
                    <a:gd name="T63" fmla="*/ 29 h 41"/>
                    <a:gd name="T64" fmla="*/ 0 w 42"/>
                    <a:gd name="T65" fmla="*/ 25 h 41"/>
                    <a:gd name="T66" fmla="*/ 4 w 42"/>
                    <a:gd name="T67" fmla="*/ 25 h 41"/>
                    <a:gd name="T68" fmla="*/ 4 w 42"/>
                    <a:gd name="T69" fmla="*/ 21 h 41"/>
                    <a:gd name="T70" fmla="*/ 4 w 42"/>
                    <a:gd name="T71" fmla="*/ 17 h 41"/>
                    <a:gd name="T72" fmla="*/ 8 w 42"/>
                    <a:gd name="T73" fmla="*/ 17 h 41"/>
                    <a:gd name="T74" fmla="*/ 8 w 42"/>
                    <a:gd name="T75" fmla="*/ 12 h 41"/>
                    <a:gd name="T76" fmla="*/ 11 w 42"/>
                    <a:gd name="T77" fmla="*/ 12 h 41"/>
                    <a:gd name="T78" fmla="*/ 11 w 42"/>
                    <a:gd name="T79" fmla="*/ 8 h 41"/>
                    <a:gd name="T80" fmla="*/ 15 w 42"/>
                    <a:gd name="T81" fmla="*/ 4 h 41"/>
                    <a:gd name="T82" fmla="*/ 19 w 42"/>
                    <a:gd name="T83" fmla="*/ 4 h 41"/>
                    <a:gd name="T84" fmla="*/ 19 w 42"/>
                    <a:gd name="T85" fmla="*/ 0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2" h="41">
                      <a:moveTo>
                        <a:pt x="19" y="0"/>
                      </a:moveTo>
                      <a:lnTo>
                        <a:pt x="19" y="4"/>
                      </a:lnTo>
                      <a:lnTo>
                        <a:pt x="23" y="4"/>
                      </a:lnTo>
                      <a:lnTo>
                        <a:pt x="27" y="4"/>
                      </a:lnTo>
                      <a:lnTo>
                        <a:pt x="31" y="8"/>
                      </a:lnTo>
                      <a:lnTo>
                        <a:pt x="34" y="8"/>
                      </a:lnTo>
                      <a:lnTo>
                        <a:pt x="34" y="12"/>
                      </a:lnTo>
                      <a:lnTo>
                        <a:pt x="34" y="17"/>
                      </a:lnTo>
                      <a:lnTo>
                        <a:pt x="38" y="17"/>
                      </a:lnTo>
                      <a:lnTo>
                        <a:pt x="42" y="17"/>
                      </a:lnTo>
                      <a:lnTo>
                        <a:pt x="42" y="21"/>
                      </a:lnTo>
                      <a:lnTo>
                        <a:pt x="42" y="25"/>
                      </a:lnTo>
                      <a:lnTo>
                        <a:pt x="38" y="25"/>
                      </a:lnTo>
                      <a:lnTo>
                        <a:pt x="34" y="25"/>
                      </a:lnTo>
                      <a:lnTo>
                        <a:pt x="34" y="21"/>
                      </a:lnTo>
                      <a:lnTo>
                        <a:pt x="31" y="21"/>
                      </a:lnTo>
                      <a:lnTo>
                        <a:pt x="27" y="21"/>
                      </a:lnTo>
                      <a:lnTo>
                        <a:pt x="23" y="21"/>
                      </a:lnTo>
                      <a:lnTo>
                        <a:pt x="23" y="25"/>
                      </a:lnTo>
                      <a:lnTo>
                        <a:pt x="19" y="25"/>
                      </a:lnTo>
                      <a:lnTo>
                        <a:pt x="19" y="29"/>
                      </a:lnTo>
                      <a:lnTo>
                        <a:pt x="19" y="33"/>
                      </a:lnTo>
                      <a:lnTo>
                        <a:pt x="15" y="33"/>
                      </a:lnTo>
                      <a:lnTo>
                        <a:pt x="15" y="37"/>
                      </a:lnTo>
                      <a:lnTo>
                        <a:pt x="11" y="37"/>
                      </a:lnTo>
                      <a:lnTo>
                        <a:pt x="11" y="41"/>
                      </a:lnTo>
                      <a:lnTo>
                        <a:pt x="8" y="41"/>
                      </a:lnTo>
                      <a:lnTo>
                        <a:pt x="8" y="37"/>
                      </a:lnTo>
                      <a:lnTo>
                        <a:pt x="4" y="37"/>
                      </a:lnTo>
                      <a:lnTo>
                        <a:pt x="4" y="33"/>
                      </a:lnTo>
                      <a:lnTo>
                        <a:pt x="0" y="33"/>
                      </a:lnTo>
                      <a:lnTo>
                        <a:pt x="0" y="29"/>
                      </a:lnTo>
                      <a:lnTo>
                        <a:pt x="0" y="25"/>
                      </a:lnTo>
                      <a:lnTo>
                        <a:pt x="4" y="25"/>
                      </a:lnTo>
                      <a:lnTo>
                        <a:pt x="4" y="21"/>
                      </a:lnTo>
                      <a:lnTo>
                        <a:pt x="4" y="17"/>
                      </a:lnTo>
                      <a:lnTo>
                        <a:pt x="8" y="17"/>
                      </a:lnTo>
                      <a:lnTo>
                        <a:pt x="8" y="12"/>
                      </a:lnTo>
                      <a:lnTo>
                        <a:pt x="11" y="12"/>
                      </a:lnTo>
                      <a:lnTo>
                        <a:pt x="11" y="8"/>
                      </a:lnTo>
                      <a:lnTo>
                        <a:pt x="15" y="4"/>
                      </a:lnTo>
                      <a:lnTo>
                        <a:pt x="19" y="4"/>
                      </a:lnTo>
                      <a:lnTo>
                        <a:pt x="19" y="0"/>
                      </a:lnTo>
                      <a:close/>
                    </a:path>
                  </a:pathLst>
                </a:custGeom>
                <a:noFill/>
                <a:ln w="3175">
                  <a:solidFill>
                    <a:sysClr val="window" lastClr="FFFFFF">
                      <a:lumMod val="65000"/>
                    </a:sysClr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s-PE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027" name="Freeform 218">
                  <a:extLst>
                    <a:ext uri="{FF2B5EF4-FFF2-40B4-BE49-F238E27FC236}">
                      <a16:creationId xmlns:a16="http://schemas.microsoft.com/office/drawing/2014/main" id="{7A724AE1-4B6E-6488-B06B-BA35D77E8D0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93" y="1489"/>
                  <a:ext cx="28" cy="20"/>
                </a:xfrm>
                <a:custGeom>
                  <a:avLst/>
                  <a:gdLst>
                    <a:gd name="T0" fmla="*/ 4 w 27"/>
                    <a:gd name="T1" fmla="*/ 0 h 21"/>
                    <a:gd name="T2" fmla="*/ 8 w 27"/>
                    <a:gd name="T3" fmla="*/ 0 h 21"/>
                    <a:gd name="T4" fmla="*/ 11 w 27"/>
                    <a:gd name="T5" fmla="*/ 0 h 21"/>
                    <a:gd name="T6" fmla="*/ 15 w 27"/>
                    <a:gd name="T7" fmla="*/ 0 h 21"/>
                    <a:gd name="T8" fmla="*/ 19 w 27"/>
                    <a:gd name="T9" fmla="*/ 0 h 21"/>
                    <a:gd name="T10" fmla="*/ 19 w 27"/>
                    <a:gd name="T11" fmla="*/ 4 h 21"/>
                    <a:gd name="T12" fmla="*/ 23 w 27"/>
                    <a:gd name="T13" fmla="*/ 4 h 21"/>
                    <a:gd name="T14" fmla="*/ 23 w 27"/>
                    <a:gd name="T15" fmla="*/ 8 h 21"/>
                    <a:gd name="T16" fmla="*/ 23 w 27"/>
                    <a:gd name="T17" fmla="*/ 13 h 21"/>
                    <a:gd name="T18" fmla="*/ 27 w 27"/>
                    <a:gd name="T19" fmla="*/ 13 h 21"/>
                    <a:gd name="T20" fmla="*/ 27 w 27"/>
                    <a:gd name="T21" fmla="*/ 17 h 21"/>
                    <a:gd name="T22" fmla="*/ 23 w 27"/>
                    <a:gd name="T23" fmla="*/ 17 h 21"/>
                    <a:gd name="T24" fmla="*/ 23 w 27"/>
                    <a:gd name="T25" fmla="*/ 21 h 21"/>
                    <a:gd name="T26" fmla="*/ 23 w 27"/>
                    <a:gd name="T27" fmla="*/ 17 h 21"/>
                    <a:gd name="T28" fmla="*/ 23 w 27"/>
                    <a:gd name="T29" fmla="*/ 21 h 21"/>
                    <a:gd name="T30" fmla="*/ 19 w 27"/>
                    <a:gd name="T31" fmla="*/ 21 h 21"/>
                    <a:gd name="T32" fmla="*/ 15 w 27"/>
                    <a:gd name="T33" fmla="*/ 21 h 21"/>
                    <a:gd name="T34" fmla="*/ 11 w 27"/>
                    <a:gd name="T35" fmla="*/ 21 h 21"/>
                    <a:gd name="T36" fmla="*/ 8 w 27"/>
                    <a:gd name="T37" fmla="*/ 21 h 21"/>
                    <a:gd name="T38" fmla="*/ 4 w 27"/>
                    <a:gd name="T39" fmla="*/ 21 h 21"/>
                    <a:gd name="T40" fmla="*/ 4 w 27"/>
                    <a:gd name="T41" fmla="*/ 17 h 21"/>
                    <a:gd name="T42" fmla="*/ 0 w 27"/>
                    <a:gd name="T43" fmla="*/ 17 h 21"/>
                    <a:gd name="T44" fmla="*/ 4 w 27"/>
                    <a:gd name="T45" fmla="*/ 17 h 21"/>
                    <a:gd name="T46" fmla="*/ 0 w 27"/>
                    <a:gd name="T47" fmla="*/ 17 h 21"/>
                    <a:gd name="T48" fmla="*/ 4 w 27"/>
                    <a:gd name="T49" fmla="*/ 17 h 21"/>
                    <a:gd name="T50" fmla="*/ 0 w 27"/>
                    <a:gd name="T51" fmla="*/ 17 h 21"/>
                    <a:gd name="T52" fmla="*/ 0 w 27"/>
                    <a:gd name="T53" fmla="*/ 13 h 21"/>
                    <a:gd name="T54" fmla="*/ 4 w 27"/>
                    <a:gd name="T55" fmla="*/ 13 h 21"/>
                    <a:gd name="T56" fmla="*/ 0 w 27"/>
                    <a:gd name="T57" fmla="*/ 13 h 21"/>
                    <a:gd name="T58" fmla="*/ 4 w 27"/>
                    <a:gd name="T59" fmla="*/ 13 h 21"/>
                    <a:gd name="T60" fmla="*/ 0 w 27"/>
                    <a:gd name="T61" fmla="*/ 13 h 21"/>
                    <a:gd name="T62" fmla="*/ 0 w 27"/>
                    <a:gd name="T63" fmla="*/ 8 h 21"/>
                    <a:gd name="T64" fmla="*/ 0 w 27"/>
                    <a:gd name="T65" fmla="*/ 13 h 21"/>
                    <a:gd name="T66" fmla="*/ 0 w 27"/>
                    <a:gd name="T67" fmla="*/ 8 h 21"/>
                    <a:gd name="T68" fmla="*/ 4 w 27"/>
                    <a:gd name="T69" fmla="*/ 8 h 21"/>
                    <a:gd name="T70" fmla="*/ 0 w 27"/>
                    <a:gd name="T71" fmla="*/ 8 h 21"/>
                    <a:gd name="T72" fmla="*/ 4 w 27"/>
                    <a:gd name="T73" fmla="*/ 8 h 21"/>
                    <a:gd name="T74" fmla="*/ 4 w 27"/>
                    <a:gd name="T75" fmla="*/ 4 h 21"/>
                    <a:gd name="T76" fmla="*/ 4 w 27"/>
                    <a:gd name="T77" fmla="*/ 8 h 21"/>
                    <a:gd name="T78" fmla="*/ 4 w 27"/>
                    <a:gd name="T79" fmla="*/ 4 h 21"/>
                    <a:gd name="T80" fmla="*/ 4 w 27"/>
                    <a:gd name="T81" fmla="*/ 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27" h="21">
                      <a:moveTo>
                        <a:pt x="4" y="0"/>
                      </a:moveTo>
                      <a:lnTo>
                        <a:pt x="8" y="0"/>
                      </a:lnTo>
                      <a:lnTo>
                        <a:pt x="11" y="0"/>
                      </a:lnTo>
                      <a:lnTo>
                        <a:pt x="15" y="0"/>
                      </a:lnTo>
                      <a:lnTo>
                        <a:pt x="19" y="0"/>
                      </a:lnTo>
                      <a:lnTo>
                        <a:pt x="19" y="4"/>
                      </a:lnTo>
                      <a:lnTo>
                        <a:pt x="23" y="4"/>
                      </a:lnTo>
                      <a:lnTo>
                        <a:pt x="23" y="8"/>
                      </a:lnTo>
                      <a:lnTo>
                        <a:pt x="23" y="13"/>
                      </a:lnTo>
                      <a:lnTo>
                        <a:pt x="27" y="13"/>
                      </a:lnTo>
                      <a:lnTo>
                        <a:pt x="27" y="17"/>
                      </a:lnTo>
                      <a:lnTo>
                        <a:pt x="23" y="17"/>
                      </a:lnTo>
                      <a:lnTo>
                        <a:pt x="23" y="21"/>
                      </a:lnTo>
                      <a:lnTo>
                        <a:pt x="23" y="17"/>
                      </a:lnTo>
                      <a:lnTo>
                        <a:pt x="23" y="21"/>
                      </a:lnTo>
                      <a:lnTo>
                        <a:pt x="19" y="21"/>
                      </a:lnTo>
                      <a:lnTo>
                        <a:pt x="15" y="21"/>
                      </a:lnTo>
                      <a:lnTo>
                        <a:pt x="11" y="21"/>
                      </a:lnTo>
                      <a:lnTo>
                        <a:pt x="8" y="21"/>
                      </a:lnTo>
                      <a:lnTo>
                        <a:pt x="4" y="21"/>
                      </a:lnTo>
                      <a:lnTo>
                        <a:pt x="4" y="17"/>
                      </a:lnTo>
                      <a:lnTo>
                        <a:pt x="0" y="17"/>
                      </a:lnTo>
                      <a:lnTo>
                        <a:pt x="4" y="17"/>
                      </a:lnTo>
                      <a:lnTo>
                        <a:pt x="0" y="17"/>
                      </a:lnTo>
                      <a:lnTo>
                        <a:pt x="4" y="17"/>
                      </a:lnTo>
                      <a:lnTo>
                        <a:pt x="0" y="17"/>
                      </a:lnTo>
                      <a:lnTo>
                        <a:pt x="0" y="13"/>
                      </a:lnTo>
                      <a:lnTo>
                        <a:pt x="4" y="13"/>
                      </a:lnTo>
                      <a:lnTo>
                        <a:pt x="0" y="13"/>
                      </a:lnTo>
                      <a:lnTo>
                        <a:pt x="4" y="13"/>
                      </a:lnTo>
                      <a:lnTo>
                        <a:pt x="0" y="13"/>
                      </a:lnTo>
                      <a:lnTo>
                        <a:pt x="0" y="8"/>
                      </a:lnTo>
                      <a:lnTo>
                        <a:pt x="0" y="13"/>
                      </a:lnTo>
                      <a:lnTo>
                        <a:pt x="0" y="8"/>
                      </a:lnTo>
                      <a:lnTo>
                        <a:pt x="4" y="8"/>
                      </a:lnTo>
                      <a:lnTo>
                        <a:pt x="0" y="8"/>
                      </a:lnTo>
                      <a:lnTo>
                        <a:pt x="4" y="8"/>
                      </a:lnTo>
                      <a:lnTo>
                        <a:pt x="4" y="4"/>
                      </a:lnTo>
                      <a:lnTo>
                        <a:pt x="4" y="8"/>
                      </a:lnTo>
                      <a:lnTo>
                        <a:pt x="4" y="4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noFill/>
                <a:ln w="3175">
                  <a:solidFill>
                    <a:sysClr val="window" lastClr="FFFFFF">
                      <a:lumMod val="65000"/>
                    </a:sysClr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s-PE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028" name="Freeform 219">
                  <a:extLst>
                    <a:ext uri="{FF2B5EF4-FFF2-40B4-BE49-F238E27FC236}">
                      <a16:creationId xmlns:a16="http://schemas.microsoft.com/office/drawing/2014/main" id="{64C86416-A265-9F5B-94F5-56EB88CF7F5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40" y="1489"/>
                  <a:ext cx="35" cy="43"/>
                </a:xfrm>
                <a:custGeom>
                  <a:avLst/>
                  <a:gdLst>
                    <a:gd name="T0" fmla="*/ 0 w 35"/>
                    <a:gd name="T1" fmla="*/ 17 h 45"/>
                    <a:gd name="T2" fmla="*/ 0 w 35"/>
                    <a:gd name="T3" fmla="*/ 13 h 45"/>
                    <a:gd name="T4" fmla="*/ 4 w 35"/>
                    <a:gd name="T5" fmla="*/ 13 h 45"/>
                    <a:gd name="T6" fmla="*/ 8 w 35"/>
                    <a:gd name="T7" fmla="*/ 13 h 45"/>
                    <a:gd name="T8" fmla="*/ 8 w 35"/>
                    <a:gd name="T9" fmla="*/ 17 h 45"/>
                    <a:gd name="T10" fmla="*/ 12 w 35"/>
                    <a:gd name="T11" fmla="*/ 17 h 45"/>
                    <a:gd name="T12" fmla="*/ 12 w 35"/>
                    <a:gd name="T13" fmla="*/ 21 h 45"/>
                    <a:gd name="T14" fmla="*/ 15 w 35"/>
                    <a:gd name="T15" fmla="*/ 21 h 45"/>
                    <a:gd name="T16" fmla="*/ 15 w 35"/>
                    <a:gd name="T17" fmla="*/ 17 h 45"/>
                    <a:gd name="T18" fmla="*/ 19 w 35"/>
                    <a:gd name="T19" fmla="*/ 17 h 45"/>
                    <a:gd name="T20" fmla="*/ 19 w 35"/>
                    <a:gd name="T21" fmla="*/ 13 h 45"/>
                    <a:gd name="T22" fmla="*/ 19 w 35"/>
                    <a:gd name="T23" fmla="*/ 8 h 45"/>
                    <a:gd name="T24" fmla="*/ 23 w 35"/>
                    <a:gd name="T25" fmla="*/ 8 h 45"/>
                    <a:gd name="T26" fmla="*/ 23 w 35"/>
                    <a:gd name="T27" fmla="*/ 4 h 45"/>
                    <a:gd name="T28" fmla="*/ 27 w 35"/>
                    <a:gd name="T29" fmla="*/ 0 h 45"/>
                    <a:gd name="T30" fmla="*/ 27 w 35"/>
                    <a:gd name="T31" fmla="*/ 4 h 45"/>
                    <a:gd name="T32" fmla="*/ 27 w 35"/>
                    <a:gd name="T33" fmla="*/ 8 h 45"/>
                    <a:gd name="T34" fmla="*/ 27 w 35"/>
                    <a:gd name="T35" fmla="*/ 13 h 45"/>
                    <a:gd name="T36" fmla="*/ 31 w 35"/>
                    <a:gd name="T37" fmla="*/ 13 h 45"/>
                    <a:gd name="T38" fmla="*/ 27 w 35"/>
                    <a:gd name="T39" fmla="*/ 17 h 45"/>
                    <a:gd name="T40" fmla="*/ 31 w 35"/>
                    <a:gd name="T41" fmla="*/ 17 h 45"/>
                    <a:gd name="T42" fmla="*/ 31 w 35"/>
                    <a:gd name="T43" fmla="*/ 21 h 45"/>
                    <a:gd name="T44" fmla="*/ 31 w 35"/>
                    <a:gd name="T45" fmla="*/ 25 h 45"/>
                    <a:gd name="T46" fmla="*/ 27 w 35"/>
                    <a:gd name="T47" fmla="*/ 25 h 45"/>
                    <a:gd name="T48" fmla="*/ 27 w 35"/>
                    <a:gd name="T49" fmla="*/ 29 h 45"/>
                    <a:gd name="T50" fmla="*/ 31 w 35"/>
                    <a:gd name="T51" fmla="*/ 29 h 45"/>
                    <a:gd name="T52" fmla="*/ 31 w 35"/>
                    <a:gd name="T53" fmla="*/ 33 h 45"/>
                    <a:gd name="T54" fmla="*/ 35 w 35"/>
                    <a:gd name="T55" fmla="*/ 33 h 45"/>
                    <a:gd name="T56" fmla="*/ 35 w 35"/>
                    <a:gd name="T57" fmla="*/ 37 h 45"/>
                    <a:gd name="T58" fmla="*/ 35 w 35"/>
                    <a:gd name="T59" fmla="*/ 41 h 45"/>
                    <a:gd name="T60" fmla="*/ 31 w 35"/>
                    <a:gd name="T61" fmla="*/ 41 h 45"/>
                    <a:gd name="T62" fmla="*/ 27 w 35"/>
                    <a:gd name="T63" fmla="*/ 41 h 45"/>
                    <a:gd name="T64" fmla="*/ 27 w 35"/>
                    <a:gd name="T65" fmla="*/ 45 h 45"/>
                    <a:gd name="T66" fmla="*/ 23 w 35"/>
                    <a:gd name="T67" fmla="*/ 45 h 45"/>
                    <a:gd name="T68" fmla="*/ 19 w 35"/>
                    <a:gd name="T69" fmla="*/ 45 h 45"/>
                    <a:gd name="T70" fmla="*/ 19 w 35"/>
                    <a:gd name="T71" fmla="*/ 41 h 45"/>
                    <a:gd name="T72" fmla="*/ 19 w 35"/>
                    <a:gd name="T73" fmla="*/ 37 h 45"/>
                    <a:gd name="T74" fmla="*/ 15 w 35"/>
                    <a:gd name="T75" fmla="*/ 37 h 45"/>
                    <a:gd name="T76" fmla="*/ 15 w 35"/>
                    <a:gd name="T77" fmla="*/ 33 h 45"/>
                    <a:gd name="T78" fmla="*/ 12 w 35"/>
                    <a:gd name="T79" fmla="*/ 33 h 45"/>
                    <a:gd name="T80" fmla="*/ 12 w 35"/>
                    <a:gd name="T81" fmla="*/ 29 h 45"/>
                    <a:gd name="T82" fmla="*/ 8 w 35"/>
                    <a:gd name="T83" fmla="*/ 29 h 45"/>
                    <a:gd name="T84" fmla="*/ 8 w 35"/>
                    <a:gd name="T85" fmla="*/ 25 h 45"/>
                    <a:gd name="T86" fmla="*/ 8 w 35"/>
                    <a:gd name="T87" fmla="*/ 21 h 45"/>
                    <a:gd name="T88" fmla="*/ 4 w 35"/>
                    <a:gd name="T89" fmla="*/ 21 h 45"/>
                    <a:gd name="T90" fmla="*/ 8 w 35"/>
                    <a:gd name="T91" fmla="*/ 21 h 45"/>
                    <a:gd name="T92" fmla="*/ 4 w 35"/>
                    <a:gd name="T93" fmla="*/ 21 h 45"/>
                    <a:gd name="T94" fmla="*/ 4 w 35"/>
                    <a:gd name="T95" fmla="*/ 17 h 45"/>
                    <a:gd name="T96" fmla="*/ 0 w 35"/>
                    <a:gd name="T97" fmla="*/ 17 h 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35" h="45">
                      <a:moveTo>
                        <a:pt x="0" y="17"/>
                      </a:moveTo>
                      <a:lnTo>
                        <a:pt x="0" y="13"/>
                      </a:lnTo>
                      <a:lnTo>
                        <a:pt x="4" y="13"/>
                      </a:lnTo>
                      <a:lnTo>
                        <a:pt x="8" y="13"/>
                      </a:lnTo>
                      <a:lnTo>
                        <a:pt x="8" y="17"/>
                      </a:lnTo>
                      <a:lnTo>
                        <a:pt x="12" y="17"/>
                      </a:lnTo>
                      <a:lnTo>
                        <a:pt x="12" y="21"/>
                      </a:lnTo>
                      <a:lnTo>
                        <a:pt x="15" y="21"/>
                      </a:lnTo>
                      <a:lnTo>
                        <a:pt x="15" y="17"/>
                      </a:lnTo>
                      <a:lnTo>
                        <a:pt x="19" y="17"/>
                      </a:lnTo>
                      <a:lnTo>
                        <a:pt x="19" y="13"/>
                      </a:lnTo>
                      <a:lnTo>
                        <a:pt x="19" y="8"/>
                      </a:lnTo>
                      <a:lnTo>
                        <a:pt x="23" y="8"/>
                      </a:lnTo>
                      <a:lnTo>
                        <a:pt x="23" y="4"/>
                      </a:lnTo>
                      <a:lnTo>
                        <a:pt x="27" y="0"/>
                      </a:lnTo>
                      <a:lnTo>
                        <a:pt x="27" y="4"/>
                      </a:lnTo>
                      <a:lnTo>
                        <a:pt x="27" y="8"/>
                      </a:lnTo>
                      <a:lnTo>
                        <a:pt x="27" y="13"/>
                      </a:lnTo>
                      <a:lnTo>
                        <a:pt x="31" y="13"/>
                      </a:lnTo>
                      <a:lnTo>
                        <a:pt x="27" y="17"/>
                      </a:lnTo>
                      <a:lnTo>
                        <a:pt x="31" y="17"/>
                      </a:lnTo>
                      <a:lnTo>
                        <a:pt x="31" y="21"/>
                      </a:lnTo>
                      <a:lnTo>
                        <a:pt x="31" y="25"/>
                      </a:lnTo>
                      <a:lnTo>
                        <a:pt x="27" y="25"/>
                      </a:lnTo>
                      <a:lnTo>
                        <a:pt x="27" y="29"/>
                      </a:lnTo>
                      <a:lnTo>
                        <a:pt x="31" y="29"/>
                      </a:lnTo>
                      <a:lnTo>
                        <a:pt x="31" y="33"/>
                      </a:lnTo>
                      <a:lnTo>
                        <a:pt x="35" y="33"/>
                      </a:lnTo>
                      <a:lnTo>
                        <a:pt x="35" y="37"/>
                      </a:lnTo>
                      <a:lnTo>
                        <a:pt x="35" y="41"/>
                      </a:lnTo>
                      <a:lnTo>
                        <a:pt x="31" y="41"/>
                      </a:lnTo>
                      <a:lnTo>
                        <a:pt x="27" y="41"/>
                      </a:lnTo>
                      <a:lnTo>
                        <a:pt x="27" y="45"/>
                      </a:lnTo>
                      <a:lnTo>
                        <a:pt x="23" y="45"/>
                      </a:lnTo>
                      <a:lnTo>
                        <a:pt x="19" y="45"/>
                      </a:lnTo>
                      <a:lnTo>
                        <a:pt x="19" y="41"/>
                      </a:lnTo>
                      <a:lnTo>
                        <a:pt x="19" y="37"/>
                      </a:lnTo>
                      <a:lnTo>
                        <a:pt x="15" y="37"/>
                      </a:lnTo>
                      <a:lnTo>
                        <a:pt x="15" y="33"/>
                      </a:lnTo>
                      <a:lnTo>
                        <a:pt x="12" y="33"/>
                      </a:lnTo>
                      <a:lnTo>
                        <a:pt x="12" y="29"/>
                      </a:lnTo>
                      <a:lnTo>
                        <a:pt x="8" y="29"/>
                      </a:lnTo>
                      <a:lnTo>
                        <a:pt x="8" y="25"/>
                      </a:lnTo>
                      <a:lnTo>
                        <a:pt x="8" y="21"/>
                      </a:lnTo>
                      <a:lnTo>
                        <a:pt x="4" y="21"/>
                      </a:lnTo>
                      <a:lnTo>
                        <a:pt x="8" y="21"/>
                      </a:lnTo>
                      <a:lnTo>
                        <a:pt x="4" y="21"/>
                      </a:lnTo>
                      <a:lnTo>
                        <a:pt x="4" y="17"/>
                      </a:lnTo>
                      <a:lnTo>
                        <a:pt x="0" y="17"/>
                      </a:lnTo>
                      <a:close/>
                    </a:path>
                  </a:pathLst>
                </a:custGeom>
                <a:noFill/>
                <a:ln w="3175">
                  <a:solidFill>
                    <a:sysClr val="window" lastClr="FFFFFF">
                      <a:lumMod val="65000"/>
                    </a:sysClr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s-PE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029" name="Freeform 220">
                  <a:extLst>
                    <a:ext uri="{FF2B5EF4-FFF2-40B4-BE49-F238E27FC236}">
                      <a16:creationId xmlns:a16="http://schemas.microsoft.com/office/drawing/2014/main" id="{5E1432A6-C6F4-66CC-AE74-ABD9C84E262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65" y="1489"/>
                  <a:ext cx="32" cy="49"/>
                </a:xfrm>
                <a:custGeom>
                  <a:avLst/>
                  <a:gdLst>
                    <a:gd name="T0" fmla="*/ 15 w 31"/>
                    <a:gd name="T1" fmla="*/ 0 h 49"/>
                    <a:gd name="T2" fmla="*/ 15 w 31"/>
                    <a:gd name="T3" fmla="*/ 8 h 49"/>
                    <a:gd name="T4" fmla="*/ 19 w 31"/>
                    <a:gd name="T5" fmla="*/ 8 h 49"/>
                    <a:gd name="T6" fmla="*/ 19 w 31"/>
                    <a:gd name="T7" fmla="*/ 13 h 49"/>
                    <a:gd name="T8" fmla="*/ 23 w 31"/>
                    <a:gd name="T9" fmla="*/ 13 h 49"/>
                    <a:gd name="T10" fmla="*/ 27 w 31"/>
                    <a:gd name="T11" fmla="*/ 17 h 49"/>
                    <a:gd name="T12" fmla="*/ 31 w 31"/>
                    <a:gd name="T13" fmla="*/ 17 h 49"/>
                    <a:gd name="T14" fmla="*/ 31 w 31"/>
                    <a:gd name="T15" fmla="*/ 21 h 49"/>
                    <a:gd name="T16" fmla="*/ 27 w 31"/>
                    <a:gd name="T17" fmla="*/ 21 h 49"/>
                    <a:gd name="T18" fmla="*/ 31 w 31"/>
                    <a:gd name="T19" fmla="*/ 21 h 49"/>
                    <a:gd name="T20" fmla="*/ 27 w 31"/>
                    <a:gd name="T21" fmla="*/ 21 h 49"/>
                    <a:gd name="T22" fmla="*/ 31 w 31"/>
                    <a:gd name="T23" fmla="*/ 21 h 49"/>
                    <a:gd name="T24" fmla="*/ 31 w 31"/>
                    <a:gd name="T25" fmla="*/ 25 h 49"/>
                    <a:gd name="T26" fmla="*/ 27 w 31"/>
                    <a:gd name="T27" fmla="*/ 25 h 49"/>
                    <a:gd name="T28" fmla="*/ 31 w 31"/>
                    <a:gd name="T29" fmla="*/ 25 h 49"/>
                    <a:gd name="T30" fmla="*/ 31 w 31"/>
                    <a:gd name="T31" fmla="*/ 29 h 49"/>
                    <a:gd name="T32" fmla="*/ 31 w 31"/>
                    <a:gd name="T33" fmla="*/ 25 h 49"/>
                    <a:gd name="T34" fmla="*/ 31 w 31"/>
                    <a:gd name="T35" fmla="*/ 29 h 49"/>
                    <a:gd name="T36" fmla="*/ 27 w 31"/>
                    <a:gd name="T37" fmla="*/ 29 h 49"/>
                    <a:gd name="T38" fmla="*/ 27 w 31"/>
                    <a:gd name="T39" fmla="*/ 33 h 49"/>
                    <a:gd name="T40" fmla="*/ 23 w 31"/>
                    <a:gd name="T41" fmla="*/ 37 h 49"/>
                    <a:gd name="T42" fmla="*/ 23 w 31"/>
                    <a:gd name="T43" fmla="*/ 41 h 49"/>
                    <a:gd name="T44" fmla="*/ 23 w 31"/>
                    <a:gd name="T45" fmla="*/ 45 h 49"/>
                    <a:gd name="T46" fmla="*/ 23 w 31"/>
                    <a:gd name="T47" fmla="*/ 49 h 49"/>
                    <a:gd name="T48" fmla="*/ 19 w 31"/>
                    <a:gd name="T49" fmla="*/ 49 h 49"/>
                    <a:gd name="T50" fmla="*/ 19 w 31"/>
                    <a:gd name="T51" fmla="*/ 45 h 49"/>
                    <a:gd name="T52" fmla="*/ 15 w 31"/>
                    <a:gd name="T53" fmla="*/ 45 h 49"/>
                    <a:gd name="T54" fmla="*/ 15 w 31"/>
                    <a:gd name="T55" fmla="*/ 41 h 49"/>
                    <a:gd name="T56" fmla="*/ 12 w 31"/>
                    <a:gd name="T57" fmla="*/ 41 h 49"/>
                    <a:gd name="T58" fmla="*/ 8 w 31"/>
                    <a:gd name="T59" fmla="*/ 37 h 49"/>
                    <a:gd name="T60" fmla="*/ 4 w 31"/>
                    <a:gd name="T61" fmla="*/ 37 h 49"/>
                    <a:gd name="T62" fmla="*/ 4 w 31"/>
                    <a:gd name="T63" fmla="*/ 41 h 49"/>
                    <a:gd name="T64" fmla="*/ 0 w 31"/>
                    <a:gd name="T65" fmla="*/ 37 h 49"/>
                    <a:gd name="T66" fmla="*/ 0 w 31"/>
                    <a:gd name="T67" fmla="*/ 33 h 49"/>
                    <a:gd name="T68" fmla="*/ 4 w 31"/>
                    <a:gd name="T69" fmla="*/ 33 h 49"/>
                    <a:gd name="T70" fmla="*/ 8 w 31"/>
                    <a:gd name="T71" fmla="*/ 33 h 49"/>
                    <a:gd name="T72" fmla="*/ 8 w 31"/>
                    <a:gd name="T73" fmla="*/ 29 h 49"/>
                    <a:gd name="T74" fmla="*/ 8 w 31"/>
                    <a:gd name="T75" fmla="*/ 25 h 49"/>
                    <a:gd name="T76" fmla="*/ 8 w 31"/>
                    <a:gd name="T77" fmla="*/ 21 h 49"/>
                    <a:gd name="T78" fmla="*/ 4 w 31"/>
                    <a:gd name="T79" fmla="*/ 17 h 49"/>
                    <a:gd name="T80" fmla="*/ 8 w 31"/>
                    <a:gd name="T81" fmla="*/ 17 h 49"/>
                    <a:gd name="T82" fmla="*/ 4 w 31"/>
                    <a:gd name="T83" fmla="*/ 17 h 49"/>
                    <a:gd name="T84" fmla="*/ 4 w 31"/>
                    <a:gd name="T85" fmla="*/ 13 h 49"/>
                    <a:gd name="T86" fmla="*/ 4 w 31"/>
                    <a:gd name="T87" fmla="*/ 8 h 49"/>
                    <a:gd name="T88" fmla="*/ 8 w 31"/>
                    <a:gd name="T89" fmla="*/ 8 h 49"/>
                    <a:gd name="T90" fmla="*/ 8 w 31"/>
                    <a:gd name="T91" fmla="*/ 4 h 49"/>
                    <a:gd name="T92" fmla="*/ 12 w 31"/>
                    <a:gd name="T93" fmla="*/ 4 h 49"/>
                    <a:gd name="T94" fmla="*/ 15 w 31"/>
                    <a:gd name="T95" fmla="*/ 0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31" h="49">
                      <a:moveTo>
                        <a:pt x="15" y="0"/>
                      </a:moveTo>
                      <a:lnTo>
                        <a:pt x="15" y="8"/>
                      </a:lnTo>
                      <a:lnTo>
                        <a:pt x="19" y="8"/>
                      </a:lnTo>
                      <a:lnTo>
                        <a:pt x="19" y="13"/>
                      </a:lnTo>
                      <a:lnTo>
                        <a:pt x="23" y="13"/>
                      </a:lnTo>
                      <a:lnTo>
                        <a:pt x="27" y="17"/>
                      </a:lnTo>
                      <a:lnTo>
                        <a:pt x="31" y="17"/>
                      </a:lnTo>
                      <a:lnTo>
                        <a:pt x="31" y="21"/>
                      </a:lnTo>
                      <a:lnTo>
                        <a:pt x="27" y="21"/>
                      </a:lnTo>
                      <a:lnTo>
                        <a:pt x="31" y="21"/>
                      </a:lnTo>
                      <a:lnTo>
                        <a:pt x="27" y="21"/>
                      </a:lnTo>
                      <a:lnTo>
                        <a:pt x="31" y="21"/>
                      </a:lnTo>
                      <a:lnTo>
                        <a:pt x="31" y="25"/>
                      </a:lnTo>
                      <a:lnTo>
                        <a:pt x="27" y="25"/>
                      </a:lnTo>
                      <a:lnTo>
                        <a:pt x="31" y="25"/>
                      </a:lnTo>
                      <a:lnTo>
                        <a:pt x="31" y="29"/>
                      </a:lnTo>
                      <a:lnTo>
                        <a:pt x="31" y="25"/>
                      </a:lnTo>
                      <a:lnTo>
                        <a:pt x="31" y="29"/>
                      </a:lnTo>
                      <a:lnTo>
                        <a:pt x="27" y="29"/>
                      </a:lnTo>
                      <a:lnTo>
                        <a:pt x="27" y="33"/>
                      </a:lnTo>
                      <a:lnTo>
                        <a:pt x="23" y="37"/>
                      </a:lnTo>
                      <a:lnTo>
                        <a:pt x="23" y="41"/>
                      </a:lnTo>
                      <a:lnTo>
                        <a:pt x="23" y="45"/>
                      </a:lnTo>
                      <a:lnTo>
                        <a:pt x="23" y="49"/>
                      </a:lnTo>
                      <a:lnTo>
                        <a:pt x="19" y="49"/>
                      </a:lnTo>
                      <a:lnTo>
                        <a:pt x="19" y="45"/>
                      </a:lnTo>
                      <a:lnTo>
                        <a:pt x="15" y="45"/>
                      </a:lnTo>
                      <a:lnTo>
                        <a:pt x="15" y="41"/>
                      </a:lnTo>
                      <a:lnTo>
                        <a:pt x="12" y="41"/>
                      </a:lnTo>
                      <a:lnTo>
                        <a:pt x="8" y="37"/>
                      </a:lnTo>
                      <a:lnTo>
                        <a:pt x="4" y="37"/>
                      </a:lnTo>
                      <a:lnTo>
                        <a:pt x="4" y="41"/>
                      </a:lnTo>
                      <a:lnTo>
                        <a:pt x="0" y="37"/>
                      </a:lnTo>
                      <a:lnTo>
                        <a:pt x="0" y="33"/>
                      </a:lnTo>
                      <a:lnTo>
                        <a:pt x="4" y="33"/>
                      </a:lnTo>
                      <a:lnTo>
                        <a:pt x="8" y="33"/>
                      </a:lnTo>
                      <a:lnTo>
                        <a:pt x="8" y="29"/>
                      </a:lnTo>
                      <a:lnTo>
                        <a:pt x="8" y="25"/>
                      </a:lnTo>
                      <a:lnTo>
                        <a:pt x="8" y="21"/>
                      </a:lnTo>
                      <a:lnTo>
                        <a:pt x="4" y="17"/>
                      </a:lnTo>
                      <a:lnTo>
                        <a:pt x="8" y="17"/>
                      </a:lnTo>
                      <a:lnTo>
                        <a:pt x="4" y="17"/>
                      </a:lnTo>
                      <a:lnTo>
                        <a:pt x="4" y="13"/>
                      </a:lnTo>
                      <a:lnTo>
                        <a:pt x="4" y="8"/>
                      </a:lnTo>
                      <a:lnTo>
                        <a:pt x="8" y="8"/>
                      </a:lnTo>
                      <a:lnTo>
                        <a:pt x="8" y="4"/>
                      </a:lnTo>
                      <a:lnTo>
                        <a:pt x="12" y="4"/>
                      </a:lnTo>
                      <a:lnTo>
                        <a:pt x="15" y="0"/>
                      </a:lnTo>
                      <a:close/>
                    </a:path>
                  </a:pathLst>
                </a:custGeom>
                <a:noFill/>
                <a:ln w="3175">
                  <a:solidFill>
                    <a:sysClr val="window" lastClr="FFFFFF">
                      <a:lumMod val="65000"/>
                    </a:sysClr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s-PE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030" name="Freeform 221">
                  <a:extLst>
                    <a:ext uri="{FF2B5EF4-FFF2-40B4-BE49-F238E27FC236}">
                      <a16:creationId xmlns:a16="http://schemas.microsoft.com/office/drawing/2014/main" id="{DBD1C9CF-1C08-31CE-E324-A90522E545E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611" y="1492"/>
                  <a:ext cx="183" cy="335"/>
                </a:xfrm>
                <a:custGeom>
                  <a:avLst/>
                  <a:gdLst>
                    <a:gd name="T0" fmla="*/ 103 w 184"/>
                    <a:gd name="T1" fmla="*/ 0 h 336"/>
                    <a:gd name="T2" fmla="*/ 118 w 184"/>
                    <a:gd name="T3" fmla="*/ 4 h 336"/>
                    <a:gd name="T4" fmla="*/ 130 w 184"/>
                    <a:gd name="T5" fmla="*/ 13 h 336"/>
                    <a:gd name="T6" fmla="*/ 142 w 184"/>
                    <a:gd name="T7" fmla="*/ 21 h 336"/>
                    <a:gd name="T8" fmla="*/ 149 w 184"/>
                    <a:gd name="T9" fmla="*/ 37 h 336"/>
                    <a:gd name="T10" fmla="*/ 149 w 184"/>
                    <a:gd name="T11" fmla="*/ 57 h 336"/>
                    <a:gd name="T12" fmla="*/ 153 w 184"/>
                    <a:gd name="T13" fmla="*/ 73 h 336"/>
                    <a:gd name="T14" fmla="*/ 153 w 184"/>
                    <a:gd name="T15" fmla="*/ 85 h 336"/>
                    <a:gd name="T16" fmla="*/ 149 w 184"/>
                    <a:gd name="T17" fmla="*/ 102 h 336"/>
                    <a:gd name="T18" fmla="*/ 145 w 184"/>
                    <a:gd name="T19" fmla="*/ 118 h 336"/>
                    <a:gd name="T20" fmla="*/ 149 w 184"/>
                    <a:gd name="T21" fmla="*/ 134 h 336"/>
                    <a:gd name="T22" fmla="*/ 145 w 184"/>
                    <a:gd name="T23" fmla="*/ 146 h 336"/>
                    <a:gd name="T24" fmla="*/ 149 w 184"/>
                    <a:gd name="T25" fmla="*/ 162 h 336"/>
                    <a:gd name="T26" fmla="*/ 157 w 184"/>
                    <a:gd name="T27" fmla="*/ 174 h 336"/>
                    <a:gd name="T28" fmla="*/ 165 w 184"/>
                    <a:gd name="T29" fmla="*/ 187 h 336"/>
                    <a:gd name="T30" fmla="*/ 168 w 184"/>
                    <a:gd name="T31" fmla="*/ 195 h 336"/>
                    <a:gd name="T32" fmla="*/ 157 w 184"/>
                    <a:gd name="T33" fmla="*/ 195 h 336"/>
                    <a:gd name="T34" fmla="*/ 165 w 184"/>
                    <a:gd name="T35" fmla="*/ 211 h 336"/>
                    <a:gd name="T36" fmla="*/ 161 w 184"/>
                    <a:gd name="T37" fmla="*/ 223 h 336"/>
                    <a:gd name="T38" fmla="*/ 165 w 184"/>
                    <a:gd name="T39" fmla="*/ 231 h 336"/>
                    <a:gd name="T40" fmla="*/ 165 w 184"/>
                    <a:gd name="T41" fmla="*/ 239 h 336"/>
                    <a:gd name="T42" fmla="*/ 157 w 184"/>
                    <a:gd name="T43" fmla="*/ 251 h 336"/>
                    <a:gd name="T44" fmla="*/ 161 w 184"/>
                    <a:gd name="T45" fmla="*/ 259 h 336"/>
                    <a:gd name="T46" fmla="*/ 168 w 184"/>
                    <a:gd name="T47" fmla="*/ 272 h 336"/>
                    <a:gd name="T48" fmla="*/ 180 w 184"/>
                    <a:gd name="T49" fmla="*/ 280 h 336"/>
                    <a:gd name="T50" fmla="*/ 180 w 184"/>
                    <a:gd name="T51" fmla="*/ 296 h 336"/>
                    <a:gd name="T52" fmla="*/ 172 w 184"/>
                    <a:gd name="T53" fmla="*/ 292 h 336"/>
                    <a:gd name="T54" fmla="*/ 157 w 184"/>
                    <a:gd name="T55" fmla="*/ 300 h 336"/>
                    <a:gd name="T56" fmla="*/ 145 w 184"/>
                    <a:gd name="T57" fmla="*/ 292 h 336"/>
                    <a:gd name="T58" fmla="*/ 138 w 184"/>
                    <a:gd name="T59" fmla="*/ 296 h 336"/>
                    <a:gd name="T60" fmla="*/ 145 w 184"/>
                    <a:gd name="T61" fmla="*/ 308 h 336"/>
                    <a:gd name="T62" fmla="*/ 149 w 184"/>
                    <a:gd name="T63" fmla="*/ 324 h 336"/>
                    <a:gd name="T64" fmla="*/ 142 w 184"/>
                    <a:gd name="T65" fmla="*/ 336 h 336"/>
                    <a:gd name="T66" fmla="*/ 126 w 184"/>
                    <a:gd name="T67" fmla="*/ 328 h 336"/>
                    <a:gd name="T68" fmla="*/ 107 w 184"/>
                    <a:gd name="T69" fmla="*/ 320 h 336"/>
                    <a:gd name="T70" fmla="*/ 95 w 184"/>
                    <a:gd name="T71" fmla="*/ 320 h 336"/>
                    <a:gd name="T72" fmla="*/ 84 w 184"/>
                    <a:gd name="T73" fmla="*/ 308 h 336"/>
                    <a:gd name="T74" fmla="*/ 69 w 184"/>
                    <a:gd name="T75" fmla="*/ 300 h 336"/>
                    <a:gd name="T76" fmla="*/ 53 w 184"/>
                    <a:gd name="T77" fmla="*/ 288 h 336"/>
                    <a:gd name="T78" fmla="*/ 38 w 184"/>
                    <a:gd name="T79" fmla="*/ 284 h 336"/>
                    <a:gd name="T80" fmla="*/ 26 w 184"/>
                    <a:gd name="T81" fmla="*/ 284 h 336"/>
                    <a:gd name="T82" fmla="*/ 11 w 184"/>
                    <a:gd name="T83" fmla="*/ 292 h 336"/>
                    <a:gd name="T84" fmla="*/ 0 w 184"/>
                    <a:gd name="T85" fmla="*/ 284 h 336"/>
                    <a:gd name="T86" fmla="*/ 3 w 184"/>
                    <a:gd name="T87" fmla="*/ 268 h 336"/>
                    <a:gd name="T88" fmla="*/ 7 w 184"/>
                    <a:gd name="T89" fmla="*/ 251 h 336"/>
                    <a:gd name="T90" fmla="*/ 11 w 184"/>
                    <a:gd name="T91" fmla="*/ 235 h 336"/>
                    <a:gd name="T92" fmla="*/ 23 w 184"/>
                    <a:gd name="T93" fmla="*/ 227 h 336"/>
                    <a:gd name="T94" fmla="*/ 26 w 184"/>
                    <a:gd name="T95" fmla="*/ 211 h 336"/>
                    <a:gd name="T96" fmla="*/ 26 w 184"/>
                    <a:gd name="T97" fmla="*/ 191 h 336"/>
                    <a:gd name="T98" fmla="*/ 26 w 184"/>
                    <a:gd name="T99" fmla="*/ 170 h 336"/>
                    <a:gd name="T100" fmla="*/ 26 w 184"/>
                    <a:gd name="T101" fmla="*/ 150 h 336"/>
                    <a:gd name="T102" fmla="*/ 34 w 184"/>
                    <a:gd name="T103" fmla="*/ 138 h 336"/>
                    <a:gd name="T104" fmla="*/ 38 w 184"/>
                    <a:gd name="T105" fmla="*/ 118 h 336"/>
                    <a:gd name="T106" fmla="*/ 46 w 184"/>
                    <a:gd name="T107" fmla="*/ 102 h 336"/>
                    <a:gd name="T108" fmla="*/ 46 w 184"/>
                    <a:gd name="T109" fmla="*/ 85 h 336"/>
                    <a:gd name="T110" fmla="*/ 53 w 184"/>
                    <a:gd name="T111" fmla="*/ 69 h 336"/>
                    <a:gd name="T112" fmla="*/ 57 w 184"/>
                    <a:gd name="T113" fmla="*/ 49 h 336"/>
                    <a:gd name="T114" fmla="*/ 61 w 184"/>
                    <a:gd name="T115" fmla="*/ 33 h 336"/>
                    <a:gd name="T116" fmla="*/ 72 w 184"/>
                    <a:gd name="T117" fmla="*/ 25 h 336"/>
                    <a:gd name="T118" fmla="*/ 80 w 184"/>
                    <a:gd name="T119" fmla="*/ 9 h 3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184" h="336">
                      <a:moveTo>
                        <a:pt x="88" y="0"/>
                      </a:moveTo>
                      <a:lnTo>
                        <a:pt x="92" y="0"/>
                      </a:lnTo>
                      <a:lnTo>
                        <a:pt x="95" y="0"/>
                      </a:lnTo>
                      <a:lnTo>
                        <a:pt x="99" y="4"/>
                      </a:lnTo>
                      <a:lnTo>
                        <a:pt x="103" y="0"/>
                      </a:lnTo>
                      <a:lnTo>
                        <a:pt x="107" y="0"/>
                      </a:lnTo>
                      <a:lnTo>
                        <a:pt x="111" y="0"/>
                      </a:lnTo>
                      <a:lnTo>
                        <a:pt x="115" y="0"/>
                      </a:lnTo>
                      <a:lnTo>
                        <a:pt x="118" y="0"/>
                      </a:lnTo>
                      <a:lnTo>
                        <a:pt x="118" y="4"/>
                      </a:lnTo>
                      <a:lnTo>
                        <a:pt x="122" y="4"/>
                      </a:lnTo>
                      <a:lnTo>
                        <a:pt x="126" y="4"/>
                      </a:lnTo>
                      <a:lnTo>
                        <a:pt x="126" y="9"/>
                      </a:lnTo>
                      <a:lnTo>
                        <a:pt x="130" y="9"/>
                      </a:lnTo>
                      <a:lnTo>
                        <a:pt x="130" y="13"/>
                      </a:lnTo>
                      <a:lnTo>
                        <a:pt x="134" y="13"/>
                      </a:lnTo>
                      <a:lnTo>
                        <a:pt x="134" y="17"/>
                      </a:lnTo>
                      <a:lnTo>
                        <a:pt x="138" y="17"/>
                      </a:lnTo>
                      <a:lnTo>
                        <a:pt x="138" y="21"/>
                      </a:lnTo>
                      <a:lnTo>
                        <a:pt x="142" y="21"/>
                      </a:lnTo>
                      <a:lnTo>
                        <a:pt x="142" y="25"/>
                      </a:lnTo>
                      <a:lnTo>
                        <a:pt x="145" y="25"/>
                      </a:lnTo>
                      <a:lnTo>
                        <a:pt x="145" y="29"/>
                      </a:lnTo>
                      <a:lnTo>
                        <a:pt x="149" y="33"/>
                      </a:lnTo>
                      <a:lnTo>
                        <a:pt x="149" y="37"/>
                      </a:lnTo>
                      <a:lnTo>
                        <a:pt x="149" y="41"/>
                      </a:lnTo>
                      <a:lnTo>
                        <a:pt x="149" y="45"/>
                      </a:lnTo>
                      <a:lnTo>
                        <a:pt x="149" y="49"/>
                      </a:lnTo>
                      <a:lnTo>
                        <a:pt x="149" y="53"/>
                      </a:lnTo>
                      <a:lnTo>
                        <a:pt x="149" y="57"/>
                      </a:lnTo>
                      <a:lnTo>
                        <a:pt x="149" y="61"/>
                      </a:lnTo>
                      <a:lnTo>
                        <a:pt x="149" y="65"/>
                      </a:lnTo>
                      <a:lnTo>
                        <a:pt x="149" y="69"/>
                      </a:lnTo>
                      <a:lnTo>
                        <a:pt x="149" y="73"/>
                      </a:lnTo>
                      <a:lnTo>
                        <a:pt x="153" y="73"/>
                      </a:lnTo>
                      <a:lnTo>
                        <a:pt x="153" y="77"/>
                      </a:lnTo>
                      <a:lnTo>
                        <a:pt x="157" y="77"/>
                      </a:lnTo>
                      <a:lnTo>
                        <a:pt x="157" y="81"/>
                      </a:lnTo>
                      <a:lnTo>
                        <a:pt x="157" y="85"/>
                      </a:lnTo>
                      <a:lnTo>
                        <a:pt x="153" y="85"/>
                      </a:lnTo>
                      <a:lnTo>
                        <a:pt x="153" y="89"/>
                      </a:lnTo>
                      <a:lnTo>
                        <a:pt x="153" y="94"/>
                      </a:lnTo>
                      <a:lnTo>
                        <a:pt x="149" y="94"/>
                      </a:lnTo>
                      <a:lnTo>
                        <a:pt x="149" y="98"/>
                      </a:lnTo>
                      <a:lnTo>
                        <a:pt x="149" y="102"/>
                      </a:lnTo>
                      <a:lnTo>
                        <a:pt x="149" y="106"/>
                      </a:lnTo>
                      <a:lnTo>
                        <a:pt x="149" y="110"/>
                      </a:lnTo>
                      <a:lnTo>
                        <a:pt x="149" y="114"/>
                      </a:lnTo>
                      <a:lnTo>
                        <a:pt x="145" y="114"/>
                      </a:lnTo>
                      <a:lnTo>
                        <a:pt x="145" y="118"/>
                      </a:lnTo>
                      <a:lnTo>
                        <a:pt x="145" y="122"/>
                      </a:lnTo>
                      <a:lnTo>
                        <a:pt x="145" y="126"/>
                      </a:lnTo>
                      <a:lnTo>
                        <a:pt x="149" y="126"/>
                      </a:lnTo>
                      <a:lnTo>
                        <a:pt x="149" y="130"/>
                      </a:lnTo>
                      <a:lnTo>
                        <a:pt x="149" y="134"/>
                      </a:lnTo>
                      <a:lnTo>
                        <a:pt x="149" y="138"/>
                      </a:lnTo>
                      <a:lnTo>
                        <a:pt x="145" y="142"/>
                      </a:lnTo>
                      <a:lnTo>
                        <a:pt x="149" y="142"/>
                      </a:lnTo>
                      <a:lnTo>
                        <a:pt x="149" y="146"/>
                      </a:lnTo>
                      <a:lnTo>
                        <a:pt x="145" y="146"/>
                      </a:lnTo>
                      <a:lnTo>
                        <a:pt x="145" y="150"/>
                      </a:lnTo>
                      <a:lnTo>
                        <a:pt x="145" y="154"/>
                      </a:lnTo>
                      <a:lnTo>
                        <a:pt x="145" y="158"/>
                      </a:lnTo>
                      <a:lnTo>
                        <a:pt x="149" y="158"/>
                      </a:lnTo>
                      <a:lnTo>
                        <a:pt x="149" y="162"/>
                      </a:lnTo>
                      <a:lnTo>
                        <a:pt x="149" y="166"/>
                      </a:lnTo>
                      <a:lnTo>
                        <a:pt x="153" y="166"/>
                      </a:lnTo>
                      <a:lnTo>
                        <a:pt x="153" y="170"/>
                      </a:lnTo>
                      <a:lnTo>
                        <a:pt x="153" y="174"/>
                      </a:lnTo>
                      <a:lnTo>
                        <a:pt x="157" y="174"/>
                      </a:lnTo>
                      <a:lnTo>
                        <a:pt x="157" y="179"/>
                      </a:lnTo>
                      <a:lnTo>
                        <a:pt x="161" y="179"/>
                      </a:lnTo>
                      <a:lnTo>
                        <a:pt x="161" y="183"/>
                      </a:lnTo>
                      <a:lnTo>
                        <a:pt x="161" y="187"/>
                      </a:lnTo>
                      <a:lnTo>
                        <a:pt x="165" y="187"/>
                      </a:lnTo>
                      <a:lnTo>
                        <a:pt x="165" y="191"/>
                      </a:lnTo>
                      <a:lnTo>
                        <a:pt x="168" y="191"/>
                      </a:lnTo>
                      <a:lnTo>
                        <a:pt x="168" y="195"/>
                      </a:lnTo>
                      <a:lnTo>
                        <a:pt x="172" y="195"/>
                      </a:lnTo>
                      <a:lnTo>
                        <a:pt x="168" y="195"/>
                      </a:lnTo>
                      <a:lnTo>
                        <a:pt x="168" y="199"/>
                      </a:lnTo>
                      <a:lnTo>
                        <a:pt x="165" y="199"/>
                      </a:lnTo>
                      <a:lnTo>
                        <a:pt x="165" y="195"/>
                      </a:lnTo>
                      <a:lnTo>
                        <a:pt x="161" y="195"/>
                      </a:lnTo>
                      <a:lnTo>
                        <a:pt x="157" y="195"/>
                      </a:lnTo>
                      <a:lnTo>
                        <a:pt x="157" y="199"/>
                      </a:lnTo>
                      <a:lnTo>
                        <a:pt x="161" y="199"/>
                      </a:lnTo>
                      <a:lnTo>
                        <a:pt x="161" y="203"/>
                      </a:lnTo>
                      <a:lnTo>
                        <a:pt x="165" y="207"/>
                      </a:lnTo>
                      <a:lnTo>
                        <a:pt x="165" y="211"/>
                      </a:lnTo>
                      <a:lnTo>
                        <a:pt x="161" y="211"/>
                      </a:lnTo>
                      <a:lnTo>
                        <a:pt x="161" y="215"/>
                      </a:lnTo>
                      <a:lnTo>
                        <a:pt x="165" y="215"/>
                      </a:lnTo>
                      <a:lnTo>
                        <a:pt x="161" y="219"/>
                      </a:lnTo>
                      <a:lnTo>
                        <a:pt x="161" y="223"/>
                      </a:lnTo>
                      <a:lnTo>
                        <a:pt x="165" y="223"/>
                      </a:lnTo>
                      <a:lnTo>
                        <a:pt x="165" y="227"/>
                      </a:lnTo>
                      <a:lnTo>
                        <a:pt x="168" y="227"/>
                      </a:lnTo>
                      <a:lnTo>
                        <a:pt x="165" y="227"/>
                      </a:lnTo>
                      <a:lnTo>
                        <a:pt x="165" y="231"/>
                      </a:lnTo>
                      <a:lnTo>
                        <a:pt x="168" y="231"/>
                      </a:lnTo>
                      <a:lnTo>
                        <a:pt x="165" y="231"/>
                      </a:lnTo>
                      <a:lnTo>
                        <a:pt x="165" y="235"/>
                      </a:lnTo>
                      <a:lnTo>
                        <a:pt x="161" y="239"/>
                      </a:lnTo>
                      <a:lnTo>
                        <a:pt x="165" y="239"/>
                      </a:lnTo>
                      <a:lnTo>
                        <a:pt x="165" y="243"/>
                      </a:lnTo>
                      <a:lnTo>
                        <a:pt x="165" y="247"/>
                      </a:lnTo>
                      <a:lnTo>
                        <a:pt x="161" y="247"/>
                      </a:lnTo>
                      <a:lnTo>
                        <a:pt x="157" y="247"/>
                      </a:lnTo>
                      <a:lnTo>
                        <a:pt x="157" y="251"/>
                      </a:lnTo>
                      <a:lnTo>
                        <a:pt x="153" y="251"/>
                      </a:lnTo>
                      <a:lnTo>
                        <a:pt x="153" y="255"/>
                      </a:lnTo>
                      <a:lnTo>
                        <a:pt x="153" y="259"/>
                      </a:lnTo>
                      <a:lnTo>
                        <a:pt x="157" y="259"/>
                      </a:lnTo>
                      <a:lnTo>
                        <a:pt x="161" y="259"/>
                      </a:lnTo>
                      <a:lnTo>
                        <a:pt x="161" y="264"/>
                      </a:lnTo>
                      <a:lnTo>
                        <a:pt x="165" y="264"/>
                      </a:lnTo>
                      <a:lnTo>
                        <a:pt x="165" y="268"/>
                      </a:lnTo>
                      <a:lnTo>
                        <a:pt x="168" y="268"/>
                      </a:lnTo>
                      <a:lnTo>
                        <a:pt x="168" y="272"/>
                      </a:lnTo>
                      <a:lnTo>
                        <a:pt x="172" y="272"/>
                      </a:lnTo>
                      <a:lnTo>
                        <a:pt x="172" y="276"/>
                      </a:lnTo>
                      <a:lnTo>
                        <a:pt x="176" y="276"/>
                      </a:lnTo>
                      <a:lnTo>
                        <a:pt x="176" y="280"/>
                      </a:lnTo>
                      <a:lnTo>
                        <a:pt x="180" y="280"/>
                      </a:lnTo>
                      <a:lnTo>
                        <a:pt x="180" y="284"/>
                      </a:lnTo>
                      <a:lnTo>
                        <a:pt x="180" y="288"/>
                      </a:lnTo>
                      <a:lnTo>
                        <a:pt x="184" y="288"/>
                      </a:lnTo>
                      <a:lnTo>
                        <a:pt x="184" y="292"/>
                      </a:lnTo>
                      <a:lnTo>
                        <a:pt x="180" y="296"/>
                      </a:lnTo>
                      <a:lnTo>
                        <a:pt x="180" y="292"/>
                      </a:lnTo>
                      <a:lnTo>
                        <a:pt x="180" y="296"/>
                      </a:lnTo>
                      <a:lnTo>
                        <a:pt x="176" y="296"/>
                      </a:lnTo>
                      <a:lnTo>
                        <a:pt x="176" y="292"/>
                      </a:lnTo>
                      <a:lnTo>
                        <a:pt x="172" y="292"/>
                      </a:lnTo>
                      <a:lnTo>
                        <a:pt x="168" y="292"/>
                      </a:lnTo>
                      <a:lnTo>
                        <a:pt x="168" y="296"/>
                      </a:lnTo>
                      <a:lnTo>
                        <a:pt x="165" y="300"/>
                      </a:lnTo>
                      <a:lnTo>
                        <a:pt x="161" y="300"/>
                      </a:lnTo>
                      <a:lnTo>
                        <a:pt x="157" y="300"/>
                      </a:lnTo>
                      <a:lnTo>
                        <a:pt x="153" y="300"/>
                      </a:lnTo>
                      <a:lnTo>
                        <a:pt x="149" y="300"/>
                      </a:lnTo>
                      <a:lnTo>
                        <a:pt x="149" y="296"/>
                      </a:lnTo>
                      <a:lnTo>
                        <a:pt x="145" y="296"/>
                      </a:lnTo>
                      <a:lnTo>
                        <a:pt x="145" y="292"/>
                      </a:lnTo>
                      <a:lnTo>
                        <a:pt x="142" y="292"/>
                      </a:lnTo>
                      <a:lnTo>
                        <a:pt x="142" y="296"/>
                      </a:lnTo>
                      <a:lnTo>
                        <a:pt x="142" y="292"/>
                      </a:lnTo>
                      <a:lnTo>
                        <a:pt x="138" y="292"/>
                      </a:lnTo>
                      <a:lnTo>
                        <a:pt x="138" y="296"/>
                      </a:lnTo>
                      <a:lnTo>
                        <a:pt x="138" y="300"/>
                      </a:lnTo>
                      <a:lnTo>
                        <a:pt x="142" y="300"/>
                      </a:lnTo>
                      <a:lnTo>
                        <a:pt x="142" y="304"/>
                      </a:lnTo>
                      <a:lnTo>
                        <a:pt x="142" y="308"/>
                      </a:lnTo>
                      <a:lnTo>
                        <a:pt x="145" y="308"/>
                      </a:lnTo>
                      <a:lnTo>
                        <a:pt x="145" y="312"/>
                      </a:lnTo>
                      <a:lnTo>
                        <a:pt x="145" y="316"/>
                      </a:lnTo>
                      <a:lnTo>
                        <a:pt x="145" y="320"/>
                      </a:lnTo>
                      <a:lnTo>
                        <a:pt x="149" y="320"/>
                      </a:lnTo>
                      <a:lnTo>
                        <a:pt x="149" y="324"/>
                      </a:lnTo>
                      <a:lnTo>
                        <a:pt x="149" y="328"/>
                      </a:lnTo>
                      <a:lnTo>
                        <a:pt x="145" y="328"/>
                      </a:lnTo>
                      <a:lnTo>
                        <a:pt x="145" y="332"/>
                      </a:lnTo>
                      <a:lnTo>
                        <a:pt x="145" y="336"/>
                      </a:lnTo>
                      <a:lnTo>
                        <a:pt x="142" y="336"/>
                      </a:lnTo>
                      <a:lnTo>
                        <a:pt x="138" y="336"/>
                      </a:lnTo>
                      <a:lnTo>
                        <a:pt x="134" y="336"/>
                      </a:lnTo>
                      <a:lnTo>
                        <a:pt x="134" y="332"/>
                      </a:lnTo>
                      <a:lnTo>
                        <a:pt x="130" y="332"/>
                      </a:lnTo>
                      <a:lnTo>
                        <a:pt x="126" y="328"/>
                      </a:lnTo>
                      <a:lnTo>
                        <a:pt x="122" y="324"/>
                      </a:lnTo>
                      <a:lnTo>
                        <a:pt x="118" y="324"/>
                      </a:lnTo>
                      <a:lnTo>
                        <a:pt x="115" y="320"/>
                      </a:lnTo>
                      <a:lnTo>
                        <a:pt x="111" y="320"/>
                      </a:lnTo>
                      <a:lnTo>
                        <a:pt x="107" y="320"/>
                      </a:lnTo>
                      <a:lnTo>
                        <a:pt x="107" y="324"/>
                      </a:lnTo>
                      <a:lnTo>
                        <a:pt x="103" y="324"/>
                      </a:lnTo>
                      <a:lnTo>
                        <a:pt x="99" y="324"/>
                      </a:lnTo>
                      <a:lnTo>
                        <a:pt x="99" y="320"/>
                      </a:lnTo>
                      <a:lnTo>
                        <a:pt x="95" y="320"/>
                      </a:lnTo>
                      <a:lnTo>
                        <a:pt x="92" y="320"/>
                      </a:lnTo>
                      <a:lnTo>
                        <a:pt x="92" y="316"/>
                      </a:lnTo>
                      <a:lnTo>
                        <a:pt x="88" y="316"/>
                      </a:lnTo>
                      <a:lnTo>
                        <a:pt x="88" y="312"/>
                      </a:lnTo>
                      <a:lnTo>
                        <a:pt x="84" y="308"/>
                      </a:lnTo>
                      <a:lnTo>
                        <a:pt x="80" y="304"/>
                      </a:lnTo>
                      <a:lnTo>
                        <a:pt x="76" y="304"/>
                      </a:lnTo>
                      <a:lnTo>
                        <a:pt x="76" y="300"/>
                      </a:lnTo>
                      <a:lnTo>
                        <a:pt x="72" y="300"/>
                      </a:lnTo>
                      <a:lnTo>
                        <a:pt x="69" y="300"/>
                      </a:lnTo>
                      <a:lnTo>
                        <a:pt x="65" y="296"/>
                      </a:lnTo>
                      <a:lnTo>
                        <a:pt x="61" y="296"/>
                      </a:lnTo>
                      <a:lnTo>
                        <a:pt x="57" y="296"/>
                      </a:lnTo>
                      <a:lnTo>
                        <a:pt x="53" y="292"/>
                      </a:lnTo>
                      <a:lnTo>
                        <a:pt x="53" y="288"/>
                      </a:lnTo>
                      <a:lnTo>
                        <a:pt x="49" y="288"/>
                      </a:lnTo>
                      <a:lnTo>
                        <a:pt x="46" y="288"/>
                      </a:lnTo>
                      <a:lnTo>
                        <a:pt x="42" y="288"/>
                      </a:lnTo>
                      <a:lnTo>
                        <a:pt x="38" y="288"/>
                      </a:lnTo>
                      <a:lnTo>
                        <a:pt x="38" y="284"/>
                      </a:lnTo>
                      <a:lnTo>
                        <a:pt x="34" y="284"/>
                      </a:lnTo>
                      <a:lnTo>
                        <a:pt x="30" y="284"/>
                      </a:lnTo>
                      <a:lnTo>
                        <a:pt x="30" y="288"/>
                      </a:lnTo>
                      <a:lnTo>
                        <a:pt x="30" y="284"/>
                      </a:lnTo>
                      <a:lnTo>
                        <a:pt x="26" y="284"/>
                      </a:lnTo>
                      <a:lnTo>
                        <a:pt x="26" y="288"/>
                      </a:lnTo>
                      <a:lnTo>
                        <a:pt x="23" y="292"/>
                      </a:lnTo>
                      <a:lnTo>
                        <a:pt x="19" y="292"/>
                      </a:lnTo>
                      <a:lnTo>
                        <a:pt x="15" y="292"/>
                      </a:lnTo>
                      <a:lnTo>
                        <a:pt x="11" y="292"/>
                      </a:lnTo>
                      <a:lnTo>
                        <a:pt x="7" y="292"/>
                      </a:lnTo>
                      <a:lnTo>
                        <a:pt x="3" y="292"/>
                      </a:lnTo>
                      <a:lnTo>
                        <a:pt x="0" y="292"/>
                      </a:lnTo>
                      <a:lnTo>
                        <a:pt x="0" y="288"/>
                      </a:lnTo>
                      <a:lnTo>
                        <a:pt x="0" y="284"/>
                      </a:lnTo>
                      <a:lnTo>
                        <a:pt x="3" y="284"/>
                      </a:lnTo>
                      <a:lnTo>
                        <a:pt x="3" y="280"/>
                      </a:lnTo>
                      <a:lnTo>
                        <a:pt x="3" y="276"/>
                      </a:lnTo>
                      <a:lnTo>
                        <a:pt x="3" y="272"/>
                      </a:lnTo>
                      <a:lnTo>
                        <a:pt x="3" y="268"/>
                      </a:lnTo>
                      <a:lnTo>
                        <a:pt x="0" y="268"/>
                      </a:lnTo>
                      <a:lnTo>
                        <a:pt x="3" y="264"/>
                      </a:lnTo>
                      <a:lnTo>
                        <a:pt x="3" y="259"/>
                      </a:lnTo>
                      <a:lnTo>
                        <a:pt x="3" y="255"/>
                      </a:lnTo>
                      <a:lnTo>
                        <a:pt x="7" y="251"/>
                      </a:lnTo>
                      <a:lnTo>
                        <a:pt x="7" y="247"/>
                      </a:lnTo>
                      <a:lnTo>
                        <a:pt x="7" y="243"/>
                      </a:lnTo>
                      <a:lnTo>
                        <a:pt x="11" y="243"/>
                      </a:lnTo>
                      <a:lnTo>
                        <a:pt x="11" y="239"/>
                      </a:lnTo>
                      <a:lnTo>
                        <a:pt x="11" y="235"/>
                      </a:lnTo>
                      <a:lnTo>
                        <a:pt x="15" y="235"/>
                      </a:lnTo>
                      <a:lnTo>
                        <a:pt x="19" y="235"/>
                      </a:lnTo>
                      <a:lnTo>
                        <a:pt x="19" y="231"/>
                      </a:lnTo>
                      <a:lnTo>
                        <a:pt x="23" y="231"/>
                      </a:lnTo>
                      <a:lnTo>
                        <a:pt x="23" y="227"/>
                      </a:lnTo>
                      <a:lnTo>
                        <a:pt x="26" y="227"/>
                      </a:lnTo>
                      <a:lnTo>
                        <a:pt x="26" y="223"/>
                      </a:lnTo>
                      <a:lnTo>
                        <a:pt x="26" y="219"/>
                      </a:lnTo>
                      <a:lnTo>
                        <a:pt x="26" y="215"/>
                      </a:lnTo>
                      <a:lnTo>
                        <a:pt x="26" y="211"/>
                      </a:lnTo>
                      <a:lnTo>
                        <a:pt x="26" y="207"/>
                      </a:lnTo>
                      <a:lnTo>
                        <a:pt x="23" y="203"/>
                      </a:lnTo>
                      <a:lnTo>
                        <a:pt x="26" y="199"/>
                      </a:lnTo>
                      <a:lnTo>
                        <a:pt x="26" y="195"/>
                      </a:lnTo>
                      <a:lnTo>
                        <a:pt x="26" y="191"/>
                      </a:lnTo>
                      <a:lnTo>
                        <a:pt x="26" y="187"/>
                      </a:lnTo>
                      <a:lnTo>
                        <a:pt x="26" y="183"/>
                      </a:lnTo>
                      <a:lnTo>
                        <a:pt x="26" y="179"/>
                      </a:lnTo>
                      <a:lnTo>
                        <a:pt x="26" y="174"/>
                      </a:lnTo>
                      <a:lnTo>
                        <a:pt x="26" y="170"/>
                      </a:lnTo>
                      <a:lnTo>
                        <a:pt x="26" y="166"/>
                      </a:lnTo>
                      <a:lnTo>
                        <a:pt x="26" y="162"/>
                      </a:lnTo>
                      <a:lnTo>
                        <a:pt x="26" y="158"/>
                      </a:lnTo>
                      <a:lnTo>
                        <a:pt x="26" y="154"/>
                      </a:lnTo>
                      <a:lnTo>
                        <a:pt x="26" y="150"/>
                      </a:lnTo>
                      <a:lnTo>
                        <a:pt x="26" y="146"/>
                      </a:lnTo>
                      <a:lnTo>
                        <a:pt x="30" y="146"/>
                      </a:lnTo>
                      <a:lnTo>
                        <a:pt x="30" y="142"/>
                      </a:lnTo>
                      <a:lnTo>
                        <a:pt x="34" y="142"/>
                      </a:lnTo>
                      <a:lnTo>
                        <a:pt x="34" y="138"/>
                      </a:lnTo>
                      <a:lnTo>
                        <a:pt x="34" y="134"/>
                      </a:lnTo>
                      <a:lnTo>
                        <a:pt x="38" y="130"/>
                      </a:lnTo>
                      <a:lnTo>
                        <a:pt x="38" y="126"/>
                      </a:lnTo>
                      <a:lnTo>
                        <a:pt x="38" y="122"/>
                      </a:lnTo>
                      <a:lnTo>
                        <a:pt x="38" y="118"/>
                      </a:lnTo>
                      <a:lnTo>
                        <a:pt x="42" y="114"/>
                      </a:lnTo>
                      <a:lnTo>
                        <a:pt x="42" y="110"/>
                      </a:lnTo>
                      <a:lnTo>
                        <a:pt x="42" y="106"/>
                      </a:lnTo>
                      <a:lnTo>
                        <a:pt x="46" y="106"/>
                      </a:lnTo>
                      <a:lnTo>
                        <a:pt x="46" y="102"/>
                      </a:lnTo>
                      <a:lnTo>
                        <a:pt x="46" y="98"/>
                      </a:lnTo>
                      <a:lnTo>
                        <a:pt x="49" y="98"/>
                      </a:lnTo>
                      <a:lnTo>
                        <a:pt x="46" y="94"/>
                      </a:lnTo>
                      <a:lnTo>
                        <a:pt x="46" y="89"/>
                      </a:lnTo>
                      <a:lnTo>
                        <a:pt x="46" y="85"/>
                      </a:lnTo>
                      <a:lnTo>
                        <a:pt x="46" y="81"/>
                      </a:lnTo>
                      <a:lnTo>
                        <a:pt x="46" y="77"/>
                      </a:lnTo>
                      <a:lnTo>
                        <a:pt x="49" y="73"/>
                      </a:lnTo>
                      <a:lnTo>
                        <a:pt x="49" y="69"/>
                      </a:lnTo>
                      <a:lnTo>
                        <a:pt x="53" y="69"/>
                      </a:lnTo>
                      <a:lnTo>
                        <a:pt x="53" y="65"/>
                      </a:lnTo>
                      <a:lnTo>
                        <a:pt x="53" y="61"/>
                      </a:lnTo>
                      <a:lnTo>
                        <a:pt x="57" y="57"/>
                      </a:lnTo>
                      <a:lnTo>
                        <a:pt x="57" y="53"/>
                      </a:lnTo>
                      <a:lnTo>
                        <a:pt x="57" y="49"/>
                      </a:lnTo>
                      <a:lnTo>
                        <a:pt x="57" y="45"/>
                      </a:lnTo>
                      <a:lnTo>
                        <a:pt x="57" y="41"/>
                      </a:lnTo>
                      <a:lnTo>
                        <a:pt x="57" y="37"/>
                      </a:lnTo>
                      <a:lnTo>
                        <a:pt x="61" y="37"/>
                      </a:lnTo>
                      <a:lnTo>
                        <a:pt x="61" y="33"/>
                      </a:lnTo>
                      <a:lnTo>
                        <a:pt x="65" y="33"/>
                      </a:lnTo>
                      <a:lnTo>
                        <a:pt x="65" y="29"/>
                      </a:lnTo>
                      <a:lnTo>
                        <a:pt x="69" y="29"/>
                      </a:lnTo>
                      <a:lnTo>
                        <a:pt x="69" y="25"/>
                      </a:lnTo>
                      <a:lnTo>
                        <a:pt x="72" y="25"/>
                      </a:lnTo>
                      <a:lnTo>
                        <a:pt x="76" y="21"/>
                      </a:lnTo>
                      <a:lnTo>
                        <a:pt x="76" y="17"/>
                      </a:lnTo>
                      <a:lnTo>
                        <a:pt x="80" y="17"/>
                      </a:lnTo>
                      <a:lnTo>
                        <a:pt x="80" y="13"/>
                      </a:lnTo>
                      <a:lnTo>
                        <a:pt x="80" y="9"/>
                      </a:lnTo>
                      <a:lnTo>
                        <a:pt x="84" y="9"/>
                      </a:lnTo>
                      <a:lnTo>
                        <a:pt x="84" y="4"/>
                      </a:lnTo>
                      <a:lnTo>
                        <a:pt x="84" y="0"/>
                      </a:lnTo>
                      <a:lnTo>
                        <a:pt x="88" y="0"/>
                      </a:lnTo>
                      <a:close/>
                    </a:path>
                  </a:pathLst>
                </a:custGeom>
                <a:noFill/>
                <a:ln w="3175">
                  <a:solidFill>
                    <a:sysClr val="window" lastClr="FFFFFF">
                      <a:lumMod val="65000"/>
                    </a:sysClr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s-PE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031" name="Freeform 222">
                  <a:extLst>
                    <a:ext uri="{FF2B5EF4-FFF2-40B4-BE49-F238E27FC236}">
                      <a16:creationId xmlns:a16="http://schemas.microsoft.com/office/drawing/2014/main" id="{48379A45-B829-C1CE-C72A-FD8C7B96761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25" y="1492"/>
                  <a:ext cx="18" cy="14"/>
                </a:xfrm>
                <a:custGeom>
                  <a:avLst/>
                  <a:gdLst>
                    <a:gd name="T0" fmla="*/ 0 w 19"/>
                    <a:gd name="T1" fmla="*/ 0 h 13"/>
                    <a:gd name="T2" fmla="*/ 4 w 19"/>
                    <a:gd name="T3" fmla="*/ 0 h 13"/>
                    <a:gd name="T4" fmla="*/ 8 w 19"/>
                    <a:gd name="T5" fmla="*/ 0 h 13"/>
                    <a:gd name="T6" fmla="*/ 8 w 19"/>
                    <a:gd name="T7" fmla="*/ 4 h 13"/>
                    <a:gd name="T8" fmla="*/ 12 w 19"/>
                    <a:gd name="T9" fmla="*/ 4 h 13"/>
                    <a:gd name="T10" fmla="*/ 16 w 19"/>
                    <a:gd name="T11" fmla="*/ 4 h 13"/>
                    <a:gd name="T12" fmla="*/ 19 w 19"/>
                    <a:gd name="T13" fmla="*/ 4 h 13"/>
                    <a:gd name="T14" fmla="*/ 19 w 19"/>
                    <a:gd name="T15" fmla="*/ 9 h 13"/>
                    <a:gd name="T16" fmla="*/ 16 w 19"/>
                    <a:gd name="T17" fmla="*/ 9 h 13"/>
                    <a:gd name="T18" fmla="*/ 12 w 19"/>
                    <a:gd name="T19" fmla="*/ 9 h 13"/>
                    <a:gd name="T20" fmla="*/ 12 w 19"/>
                    <a:gd name="T21" fmla="*/ 13 h 13"/>
                    <a:gd name="T22" fmla="*/ 8 w 19"/>
                    <a:gd name="T23" fmla="*/ 13 h 13"/>
                    <a:gd name="T24" fmla="*/ 8 w 19"/>
                    <a:gd name="T25" fmla="*/ 9 h 13"/>
                    <a:gd name="T26" fmla="*/ 4 w 19"/>
                    <a:gd name="T27" fmla="*/ 9 h 13"/>
                    <a:gd name="T28" fmla="*/ 4 w 19"/>
                    <a:gd name="T29" fmla="*/ 4 h 13"/>
                    <a:gd name="T30" fmla="*/ 4 w 19"/>
                    <a:gd name="T31" fmla="*/ 0 h 13"/>
                    <a:gd name="T32" fmla="*/ 0 w 19"/>
                    <a:gd name="T33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13">
                      <a:moveTo>
                        <a:pt x="0" y="0"/>
                      </a:moveTo>
                      <a:lnTo>
                        <a:pt x="4" y="0"/>
                      </a:lnTo>
                      <a:lnTo>
                        <a:pt x="8" y="0"/>
                      </a:lnTo>
                      <a:lnTo>
                        <a:pt x="8" y="4"/>
                      </a:lnTo>
                      <a:lnTo>
                        <a:pt x="12" y="4"/>
                      </a:lnTo>
                      <a:lnTo>
                        <a:pt x="16" y="4"/>
                      </a:lnTo>
                      <a:lnTo>
                        <a:pt x="19" y="4"/>
                      </a:lnTo>
                      <a:lnTo>
                        <a:pt x="19" y="9"/>
                      </a:lnTo>
                      <a:lnTo>
                        <a:pt x="16" y="9"/>
                      </a:lnTo>
                      <a:lnTo>
                        <a:pt x="12" y="9"/>
                      </a:lnTo>
                      <a:lnTo>
                        <a:pt x="12" y="13"/>
                      </a:lnTo>
                      <a:lnTo>
                        <a:pt x="8" y="13"/>
                      </a:lnTo>
                      <a:lnTo>
                        <a:pt x="8" y="9"/>
                      </a:lnTo>
                      <a:lnTo>
                        <a:pt x="4" y="9"/>
                      </a:lnTo>
                      <a:lnTo>
                        <a:pt x="4" y="4"/>
                      </a:lnTo>
                      <a:lnTo>
                        <a:pt x="4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3175">
                  <a:solidFill>
                    <a:sysClr val="window" lastClr="FFFFFF">
                      <a:lumMod val="65000"/>
                    </a:sysClr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s-PE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032" name="Freeform 223">
                  <a:extLst>
                    <a:ext uri="{FF2B5EF4-FFF2-40B4-BE49-F238E27FC236}">
                      <a16:creationId xmlns:a16="http://schemas.microsoft.com/office/drawing/2014/main" id="{20D697F5-45CF-CA85-2DA2-9AE1E6A0938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25" y="1492"/>
                  <a:ext cx="50" cy="40"/>
                </a:xfrm>
                <a:custGeom>
                  <a:avLst/>
                  <a:gdLst>
                    <a:gd name="T0" fmla="*/ 4 w 50"/>
                    <a:gd name="T1" fmla="*/ 9 h 41"/>
                    <a:gd name="T2" fmla="*/ 4 w 50"/>
                    <a:gd name="T3" fmla="*/ 0 h 41"/>
                    <a:gd name="T4" fmla="*/ 12 w 50"/>
                    <a:gd name="T5" fmla="*/ 0 h 41"/>
                    <a:gd name="T6" fmla="*/ 15 w 50"/>
                    <a:gd name="T7" fmla="*/ 4 h 41"/>
                    <a:gd name="T8" fmla="*/ 19 w 50"/>
                    <a:gd name="T9" fmla="*/ 9 h 41"/>
                    <a:gd name="T10" fmla="*/ 19 w 50"/>
                    <a:gd name="T11" fmla="*/ 17 h 41"/>
                    <a:gd name="T12" fmla="*/ 23 w 50"/>
                    <a:gd name="T13" fmla="*/ 13 h 41"/>
                    <a:gd name="T14" fmla="*/ 19 w 50"/>
                    <a:gd name="T15" fmla="*/ 4 h 41"/>
                    <a:gd name="T16" fmla="*/ 27 w 50"/>
                    <a:gd name="T17" fmla="*/ 4 h 41"/>
                    <a:gd name="T18" fmla="*/ 31 w 50"/>
                    <a:gd name="T19" fmla="*/ 9 h 41"/>
                    <a:gd name="T20" fmla="*/ 31 w 50"/>
                    <a:gd name="T21" fmla="*/ 9 h 41"/>
                    <a:gd name="T22" fmla="*/ 31 w 50"/>
                    <a:gd name="T23" fmla="*/ 13 h 41"/>
                    <a:gd name="T24" fmla="*/ 38 w 50"/>
                    <a:gd name="T25" fmla="*/ 13 h 41"/>
                    <a:gd name="T26" fmla="*/ 42 w 50"/>
                    <a:gd name="T27" fmla="*/ 17 h 41"/>
                    <a:gd name="T28" fmla="*/ 46 w 50"/>
                    <a:gd name="T29" fmla="*/ 13 h 41"/>
                    <a:gd name="T30" fmla="*/ 50 w 50"/>
                    <a:gd name="T31" fmla="*/ 17 h 41"/>
                    <a:gd name="T32" fmla="*/ 50 w 50"/>
                    <a:gd name="T33" fmla="*/ 25 h 41"/>
                    <a:gd name="T34" fmla="*/ 46 w 50"/>
                    <a:gd name="T35" fmla="*/ 29 h 41"/>
                    <a:gd name="T36" fmla="*/ 42 w 50"/>
                    <a:gd name="T37" fmla="*/ 25 h 41"/>
                    <a:gd name="T38" fmla="*/ 38 w 50"/>
                    <a:gd name="T39" fmla="*/ 29 h 41"/>
                    <a:gd name="T40" fmla="*/ 35 w 50"/>
                    <a:gd name="T41" fmla="*/ 33 h 41"/>
                    <a:gd name="T42" fmla="*/ 31 w 50"/>
                    <a:gd name="T43" fmla="*/ 37 h 41"/>
                    <a:gd name="T44" fmla="*/ 27 w 50"/>
                    <a:gd name="T45" fmla="*/ 41 h 41"/>
                    <a:gd name="T46" fmla="*/ 23 w 50"/>
                    <a:gd name="T47" fmla="*/ 37 h 41"/>
                    <a:gd name="T48" fmla="*/ 15 w 50"/>
                    <a:gd name="T49" fmla="*/ 37 h 41"/>
                    <a:gd name="T50" fmla="*/ 19 w 50"/>
                    <a:gd name="T51" fmla="*/ 33 h 41"/>
                    <a:gd name="T52" fmla="*/ 19 w 50"/>
                    <a:gd name="T53" fmla="*/ 33 h 41"/>
                    <a:gd name="T54" fmla="*/ 19 w 50"/>
                    <a:gd name="T55" fmla="*/ 33 h 41"/>
                    <a:gd name="T56" fmla="*/ 15 w 50"/>
                    <a:gd name="T57" fmla="*/ 29 h 41"/>
                    <a:gd name="T58" fmla="*/ 15 w 50"/>
                    <a:gd name="T59" fmla="*/ 29 h 41"/>
                    <a:gd name="T60" fmla="*/ 12 w 50"/>
                    <a:gd name="T61" fmla="*/ 25 h 41"/>
                    <a:gd name="T62" fmla="*/ 8 w 50"/>
                    <a:gd name="T63" fmla="*/ 25 h 41"/>
                    <a:gd name="T64" fmla="*/ 4 w 50"/>
                    <a:gd name="T65" fmla="*/ 21 h 41"/>
                    <a:gd name="T66" fmla="*/ 4 w 50"/>
                    <a:gd name="T67" fmla="*/ 13 h 41"/>
                    <a:gd name="T68" fmla="*/ 0 w 50"/>
                    <a:gd name="T69" fmla="*/ 9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50" h="41">
                      <a:moveTo>
                        <a:pt x="0" y="9"/>
                      </a:moveTo>
                      <a:lnTo>
                        <a:pt x="4" y="9"/>
                      </a:lnTo>
                      <a:lnTo>
                        <a:pt x="4" y="4"/>
                      </a:lnTo>
                      <a:lnTo>
                        <a:pt x="4" y="0"/>
                      </a:lnTo>
                      <a:lnTo>
                        <a:pt x="8" y="0"/>
                      </a:lnTo>
                      <a:lnTo>
                        <a:pt x="12" y="0"/>
                      </a:lnTo>
                      <a:lnTo>
                        <a:pt x="15" y="0"/>
                      </a:lnTo>
                      <a:lnTo>
                        <a:pt x="15" y="4"/>
                      </a:lnTo>
                      <a:lnTo>
                        <a:pt x="15" y="9"/>
                      </a:lnTo>
                      <a:lnTo>
                        <a:pt x="19" y="9"/>
                      </a:lnTo>
                      <a:lnTo>
                        <a:pt x="19" y="13"/>
                      </a:lnTo>
                      <a:lnTo>
                        <a:pt x="19" y="17"/>
                      </a:lnTo>
                      <a:lnTo>
                        <a:pt x="23" y="17"/>
                      </a:lnTo>
                      <a:lnTo>
                        <a:pt x="23" y="13"/>
                      </a:lnTo>
                      <a:lnTo>
                        <a:pt x="19" y="9"/>
                      </a:lnTo>
                      <a:lnTo>
                        <a:pt x="19" y="4"/>
                      </a:lnTo>
                      <a:lnTo>
                        <a:pt x="23" y="4"/>
                      </a:lnTo>
                      <a:lnTo>
                        <a:pt x="27" y="4"/>
                      </a:lnTo>
                      <a:lnTo>
                        <a:pt x="31" y="4"/>
                      </a:lnTo>
                      <a:lnTo>
                        <a:pt x="31" y="9"/>
                      </a:lnTo>
                      <a:lnTo>
                        <a:pt x="35" y="9"/>
                      </a:lnTo>
                      <a:lnTo>
                        <a:pt x="31" y="9"/>
                      </a:lnTo>
                      <a:lnTo>
                        <a:pt x="35" y="9"/>
                      </a:lnTo>
                      <a:lnTo>
                        <a:pt x="31" y="13"/>
                      </a:lnTo>
                      <a:lnTo>
                        <a:pt x="35" y="13"/>
                      </a:lnTo>
                      <a:lnTo>
                        <a:pt x="38" y="13"/>
                      </a:lnTo>
                      <a:lnTo>
                        <a:pt x="38" y="17"/>
                      </a:lnTo>
                      <a:lnTo>
                        <a:pt x="42" y="17"/>
                      </a:lnTo>
                      <a:lnTo>
                        <a:pt x="42" y="13"/>
                      </a:lnTo>
                      <a:lnTo>
                        <a:pt x="46" y="13"/>
                      </a:lnTo>
                      <a:lnTo>
                        <a:pt x="50" y="13"/>
                      </a:lnTo>
                      <a:lnTo>
                        <a:pt x="50" y="17"/>
                      </a:lnTo>
                      <a:lnTo>
                        <a:pt x="50" y="21"/>
                      </a:lnTo>
                      <a:lnTo>
                        <a:pt x="50" y="25"/>
                      </a:lnTo>
                      <a:lnTo>
                        <a:pt x="50" y="29"/>
                      </a:lnTo>
                      <a:lnTo>
                        <a:pt x="46" y="29"/>
                      </a:lnTo>
                      <a:lnTo>
                        <a:pt x="42" y="29"/>
                      </a:lnTo>
                      <a:lnTo>
                        <a:pt x="42" y="25"/>
                      </a:lnTo>
                      <a:lnTo>
                        <a:pt x="38" y="25"/>
                      </a:lnTo>
                      <a:lnTo>
                        <a:pt x="38" y="29"/>
                      </a:lnTo>
                      <a:lnTo>
                        <a:pt x="38" y="33"/>
                      </a:lnTo>
                      <a:lnTo>
                        <a:pt x="35" y="33"/>
                      </a:lnTo>
                      <a:lnTo>
                        <a:pt x="35" y="37"/>
                      </a:lnTo>
                      <a:lnTo>
                        <a:pt x="31" y="37"/>
                      </a:lnTo>
                      <a:lnTo>
                        <a:pt x="31" y="41"/>
                      </a:lnTo>
                      <a:lnTo>
                        <a:pt x="27" y="41"/>
                      </a:lnTo>
                      <a:lnTo>
                        <a:pt x="23" y="41"/>
                      </a:lnTo>
                      <a:lnTo>
                        <a:pt x="23" y="37"/>
                      </a:lnTo>
                      <a:lnTo>
                        <a:pt x="19" y="37"/>
                      </a:lnTo>
                      <a:lnTo>
                        <a:pt x="15" y="37"/>
                      </a:lnTo>
                      <a:lnTo>
                        <a:pt x="19" y="37"/>
                      </a:lnTo>
                      <a:lnTo>
                        <a:pt x="19" y="33"/>
                      </a:lnTo>
                      <a:lnTo>
                        <a:pt x="15" y="33"/>
                      </a:lnTo>
                      <a:lnTo>
                        <a:pt x="19" y="33"/>
                      </a:lnTo>
                      <a:lnTo>
                        <a:pt x="15" y="33"/>
                      </a:lnTo>
                      <a:lnTo>
                        <a:pt x="19" y="33"/>
                      </a:lnTo>
                      <a:lnTo>
                        <a:pt x="15" y="33"/>
                      </a:lnTo>
                      <a:lnTo>
                        <a:pt x="15" y="29"/>
                      </a:lnTo>
                      <a:lnTo>
                        <a:pt x="19" y="29"/>
                      </a:lnTo>
                      <a:lnTo>
                        <a:pt x="15" y="29"/>
                      </a:lnTo>
                      <a:lnTo>
                        <a:pt x="15" y="25"/>
                      </a:lnTo>
                      <a:lnTo>
                        <a:pt x="12" y="25"/>
                      </a:lnTo>
                      <a:lnTo>
                        <a:pt x="8" y="21"/>
                      </a:lnTo>
                      <a:lnTo>
                        <a:pt x="8" y="25"/>
                      </a:lnTo>
                      <a:lnTo>
                        <a:pt x="4" y="25"/>
                      </a:lnTo>
                      <a:lnTo>
                        <a:pt x="4" y="21"/>
                      </a:lnTo>
                      <a:lnTo>
                        <a:pt x="4" y="17"/>
                      </a:lnTo>
                      <a:lnTo>
                        <a:pt x="4" y="13"/>
                      </a:lnTo>
                      <a:lnTo>
                        <a:pt x="0" y="13"/>
                      </a:lnTo>
                      <a:lnTo>
                        <a:pt x="0" y="9"/>
                      </a:lnTo>
                      <a:close/>
                    </a:path>
                  </a:pathLst>
                </a:custGeom>
                <a:noFill/>
                <a:ln w="3175">
                  <a:solidFill>
                    <a:sysClr val="window" lastClr="FFFFFF">
                      <a:lumMod val="65000"/>
                    </a:sysClr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s-PE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033" name="Freeform 224">
                  <a:extLst>
                    <a:ext uri="{FF2B5EF4-FFF2-40B4-BE49-F238E27FC236}">
                      <a16:creationId xmlns:a16="http://schemas.microsoft.com/office/drawing/2014/main" id="{DE1969C1-7BB0-D8D3-5867-1855D6DAF29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58" y="1492"/>
                  <a:ext cx="23" cy="40"/>
                </a:xfrm>
                <a:custGeom>
                  <a:avLst/>
                  <a:gdLst>
                    <a:gd name="T0" fmla="*/ 7 w 23"/>
                    <a:gd name="T1" fmla="*/ 0 h 41"/>
                    <a:gd name="T2" fmla="*/ 7 w 23"/>
                    <a:gd name="T3" fmla="*/ 4 h 41"/>
                    <a:gd name="T4" fmla="*/ 11 w 23"/>
                    <a:gd name="T5" fmla="*/ 4 h 41"/>
                    <a:gd name="T6" fmla="*/ 11 w 23"/>
                    <a:gd name="T7" fmla="*/ 9 h 41"/>
                    <a:gd name="T8" fmla="*/ 15 w 23"/>
                    <a:gd name="T9" fmla="*/ 9 h 41"/>
                    <a:gd name="T10" fmla="*/ 15 w 23"/>
                    <a:gd name="T11" fmla="*/ 13 h 41"/>
                    <a:gd name="T12" fmla="*/ 19 w 23"/>
                    <a:gd name="T13" fmla="*/ 13 h 41"/>
                    <a:gd name="T14" fmla="*/ 19 w 23"/>
                    <a:gd name="T15" fmla="*/ 17 h 41"/>
                    <a:gd name="T16" fmla="*/ 23 w 23"/>
                    <a:gd name="T17" fmla="*/ 17 h 41"/>
                    <a:gd name="T18" fmla="*/ 23 w 23"/>
                    <a:gd name="T19" fmla="*/ 21 h 41"/>
                    <a:gd name="T20" fmla="*/ 23 w 23"/>
                    <a:gd name="T21" fmla="*/ 25 h 41"/>
                    <a:gd name="T22" fmla="*/ 19 w 23"/>
                    <a:gd name="T23" fmla="*/ 25 h 41"/>
                    <a:gd name="T24" fmla="*/ 19 w 23"/>
                    <a:gd name="T25" fmla="*/ 29 h 41"/>
                    <a:gd name="T26" fmla="*/ 23 w 23"/>
                    <a:gd name="T27" fmla="*/ 29 h 41"/>
                    <a:gd name="T28" fmla="*/ 19 w 23"/>
                    <a:gd name="T29" fmla="*/ 29 h 41"/>
                    <a:gd name="T30" fmla="*/ 19 w 23"/>
                    <a:gd name="T31" fmla="*/ 33 h 41"/>
                    <a:gd name="T32" fmla="*/ 15 w 23"/>
                    <a:gd name="T33" fmla="*/ 37 h 41"/>
                    <a:gd name="T34" fmla="*/ 11 w 23"/>
                    <a:gd name="T35" fmla="*/ 37 h 41"/>
                    <a:gd name="T36" fmla="*/ 15 w 23"/>
                    <a:gd name="T37" fmla="*/ 37 h 41"/>
                    <a:gd name="T38" fmla="*/ 11 w 23"/>
                    <a:gd name="T39" fmla="*/ 37 h 41"/>
                    <a:gd name="T40" fmla="*/ 15 w 23"/>
                    <a:gd name="T41" fmla="*/ 41 h 41"/>
                    <a:gd name="T42" fmla="*/ 11 w 23"/>
                    <a:gd name="T43" fmla="*/ 41 h 41"/>
                    <a:gd name="T44" fmla="*/ 11 w 23"/>
                    <a:gd name="T45" fmla="*/ 37 h 41"/>
                    <a:gd name="T46" fmla="*/ 7 w 23"/>
                    <a:gd name="T47" fmla="*/ 37 h 41"/>
                    <a:gd name="T48" fmla="*/ 7 w 23"/>
                    <a:gd name="T49" fmla="*/ 33 h 41"/>
                    <a:gd name="T50" fmla="*/ 4 w 23"/>
                    <a:gd name="T51" fmla="*/ 33 h 41"/>
                    <a:gd name="T52" fmla="*/ 4 w 23"/>
                    <a:gd name="T53" fmla="*/ 29 h 41"/>
                    <a:gd name="T54" fmla="*/ 4 w 23"/>
                    <a:gd name="T55" fmla="*/ 25 h 41"/>
                    <a:gd name="T56" fmla="*/ 0 w 23"/>
                    <a:gd name="T57" fmla="*/ 25 h 41"/>
                    <a:gd name="T58" fmla="*/ 0 w 23"/>
                    <a:gd name="T59" fmla="*/ 21 h 41"/>
                    <a:gd name="T60" fmla="*/ 0 w 23"/>
                    <a:gd name="T61" fmla="*/ 17 h 41"/>
                    <a:gd name="T62" fmla="*/ 0 w 23"/>
                    <a:gd name="T63" fmla="*/ 13 h 41"/>
                    <a:gd name="T64" fmla="*/ 0 w 23"/>
                    <a:gd name="T65" fmla="*/ 9 h 41"/>
                    <a:gd name="T66" fmla="*/ 4 w 23"/>
                    <a:gd name="T67" fmla="*/ 9 h 41"/>
                    <a:gd name="T68" fmla="*/ 4 w 23"/>
                    <a:gd name="T69" fmla="*/ 4 h 41"/>
                    <a:gd name="T70" fmla="*/ 7 w 23"/>
                    <a:gd name="T71" fmla="*/ 4 h 41"/>
                    <a:gd name="T72" fmla="*/ 7 w 23"/>
                    <a:gd name="T73" fmla="*/ 0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23" h="41">
                      <a:moveTo>
                        <a:pt x="7" y="0"/>
                      </a:moveTo>
                      <a:lnTo>
                        <a:pt x="7" y="4"/>
                      </a:lnTo>
                      <a:lnTo>
                        <a:pt x="11" y="4"/>
                      </a:lnTo>
                      <a:lnTo>
                        <a:pt x="11" y="9"/>
                      </a:lnTo>
                      <a:lnTo>
                        <a:pt x="15" y="9"/>
                      </a:lnTo>
                      <a:lnTo>
                        <a:pt x="15" y="13"/>
                      </a:lnTo>
                      <a:lnTo>
                        <a:pt x="19" y="13"/>
                      </a:lnTo>
                      <a:lnTo>
                        <a:pt x="19" y="17"/>
                      </a:lnTo>
                      <a:lnTo>
                        <a:pt x="23" y="17"/>
                      </a:lnTo>
                      <a:lnTo>
                        <a:pt x="23" y="21"/>
                      </a:lnTo>
                      <a:lnTo>
                        <a:pt x="23" y="25"/>
                      </a:lnTo>
                      <a:lnTo>
                        <a:pt x="19" y="25"/>
                      </a:lnTo>
                      <a:lnTo>
                        <a:pt x="19" y="29"/>
                      </a:lnTo>
                      <a:lnTo>
                        <a:pt x="23" y="29"/>
                      </a:lnTo>
                      <a:lnTo>
                        <a:pt x="19" y="29"/>
                      </a:lnTo>
                      <a:lnTo>
                        <a:pt x="19" y="33"/>
                      </a:lnTo>
                      <a:lnTo>
                        <a:pt x="15" y="37"/>
                      </a:lnTo>
                      <a:lnTo>
                        <a:pt x="11" y="37"/>
                      </a:lnTo>
                      <a:lnTo>
                        <a:pt x="15" y="37"/>
                      </a:lnTo>
                      <a:lnTo>
                        <a:pt x="11" y="37"/>
                      </a:lnTo>
                      <a:lnTo>
                        <a:pt x="15" y="41"/>
                      </a:lnTo>
                      <a:lnTo>
                        <a:pt x="11" y="41"/>
                      </a:lnTo>
                      <a:lnTo>
                        <a:pt x="11" y="37"/>
                      </a:lnTo>
                      <a:lnTo>
                        <a:pt x="7" y="37"/>
                      </a:lnTo>
                      <a:lnTo>
                        <a:pt x="7" y="33"/>
                      </a:lnTo>
                      <a:lnTo>
                        <a:pt x="4" y="33"/>
                      </a:lnTo>
                      <a:lnTo>
                        <a:pt x="4" y="29"/>
                      </a:lnTo>
                      <a:lnTo>
                        <a:pt x="4" y="25"/>
                      </a:lnTo>
                      <a:lnTo>
                        <a:pt x="0" y="25"/>
                      </a:lnTo>
                      <a:lnTo>
                        <a:pt x="0" y="21"/>
                      </a:lnTo>
                      <a:lnTo>
                        <a:pt x="0" y="17"/>
                      </a:lnTo>
                      <a:lnTo>
                        <a:pt x="0" y="13"/>
                      </a:lnTo>
                      <a:lnTo>
                        <a:pt x="0" y="9"/>
                      </a:lnTo>
                      <a:lnTo>
                        <a:pt x="4" y="9"/>
                      </a:lnTo>
                      <a:lnTo>
                        <a:pt x="4" y="4"/>
                      </a:lnTo>
                      <a:lnTo>
                        <a:pt x="7" y="4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noFill/>
                <a:ln w="3175">
                  <a:solidFill>
                    <a:sysClr val="window" lastClr="FFFFFF">
                      <a:lumMod val="65000"/>
                    </a:sysClr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s-PE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034" name="Freeform 225">
                  <a:extLst>
                    <a:ext uri="{FF2B5EF4-FFF2-40B4-BE49-F238E27FC236}">
                      <a16:creationId xmlns:a16="http://schemas.microsoft.com/office/drawing/2014/main" id="{058EC5EA-AF10-E3B9-17CC-AB0EB08C45C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89" y="1497"/>
                  <a:ext cx="69" cy="84"/>
                </a:xfrm>
                <a:custGeom>
                  <a:avLst/>
                  <a:gdLst>
                    <a:gd name="T0" fmla="*/ 4 w 69"/>
                    <a:gd name="T1" fmla="*/ 0 h 85"/>
                    <a:gd name="T2" fmla="*/ 11 w 69"/>
                    <a:gd name="T3" fmla="*/ 0 h 85"/>
                    <a:gd name="T4" fmla="*/ 15 w 69"/>
                    <a:gd name="T5" fmla="*/ 0 h 85"/>
                    <a:gd name="T6" fmla="*/ 23 w 69"/>
                    <a:gd name="T7" fmla="*/ 0 h 85"/>
                    <a:gd name="T8" fmla="*/ 30 w 69"/>
                    <a:gd name="T9" fmla="*/ 5 h 85"/>
                    <a:gd name="T10" fmla="*/ 34 w 69"/>
                    <a:gd name="T11" fmla="*/ 9 h 85"/>
                    <a:gd name="T12" fmla="*/ 30 w 69"/>
                    <a:gd name="T13" fmla="*/ 13 h 85"/>
                    <a:gd name="T14" fmla="*/ 34 w 69"/>
                    <a:gd name="T15" fmla="*/ 17 h 85"/>
                    <a:gd name="T16" fmla="*/ 34 w 69"/>
                    <a:gd name="T17" fmla="*/ 21 h 85"/>
                    <a:gd name="T18" fmla="*/ 30 w 69"/>
                    <a:gd name="T19" fmla="*/ 25 h 85"/>
                    <a:gd name="T20" fmla="*/ 34 w 69"/>
                    <a:gd name="T21" fmla="*/ 29 h 85"/>
                    <a:gd name="T22" fmla="*/ 34 w 69"/>
                    <a:gd name="T23" fmla="*/ 37 h 85"/>
                    <a:gd name="T24" fmla="*/ 38 w 69"/>
                    <a:gd name="T25" fmla="*/ 41 h 85"/>
                    <a:gd name="T26" fmla="*/ 42 w 69"/>
                    <a:gd name="T27" fmla="*/ 45 h 85"/>
                    <a:gd name="T28" fmla="*/ 46 w 69"/>
                    <a:gd name="T29" fmla="*/ 49 h 85"/>
                    <a:gd name="T30" fmla="*/ 50 w 69"/>
                    <a:gd name="T31" fmla="*/ 53 h 85"/>
                    <a:gd name="T32" fmla="*/ 53 w 69"/>
                    <a:gd name="T33" fmla="*/ 57 h 85"/>
                    <a:gd name="T34" fmla="*/ 57 w 69"/>
                    <a:gd name="T35" fmla="*/ 61 h 85"/>
                    <a:gd name="T36" fmla="*/ 61 w 69"/>
                    <a:gd name="T37" fmla="*/ 65 h 85"/>
                    <a:gd name="T38" fmla="*/ 65 w 69"/>
                    <a:gd name="T39" fmla="*/ 69 h 85"/>
                    <a:gd name="T40" fmla="*/ 69 w 69"/>
                    <a:gd name="T41" fmla="*/ 73 h 85"/>
                    <a:gd name="T42" fmla="*/ 65 w 69"/>
                    <a:gd name="T43" fmla="*/ 77 h 85"/>
                    <a:gd name="T44" fmla="*/ 57 w 69"/>
                    <a:gd name="T45" fmla="*/ 73 h 85"/>
                    <a:gd name="T46" fmla="*/ 57 w 69"/>
                    <a:gd name="T47" fmla="*/ 81 h 85"/>
                    <a:gd name="T48" fmla="*/ 53 w 69"/>
                    <a:gd name="T49" fmla="*/ 85 h 85"/>
                    <a:gd name="T50" fmla="*/ 46 w 69"/>
                    <a:gd name="T51" fmla="*/ 85 h 85"/>
                    <a:gd name="T52" fmla="*/ 42 w 69"/>
                    <a:gd name="T53" fmla="*/ 77 h 85"/>
                    <a:gd name="T54" fmla="*/ 38 w 69"/>
                    <a:gd name="T55" fmla="*/ 73 h 85"/>
                    <a:gd name="T56" fmla="*/ 34 w 69"/>
                    <a:gd name="T57" fmla="*/ 77 h 85"/>
                    <a:gd name="T58" fmla="*/ 30 w 69"/>
                    <a:gd name="T59" fmla="*/ 81 h 85"/>
                    <a:gd name="T60" fmla="*/ 27 w 69"/>
                    <a:gd name="T61" fmla="*/ 77 h 85"/>
                    <a:gd name="T62" fmla="*/ 30 w 69"/>
                    <a:gd name="T63" fmla="*/ 73 h 85"/>
                    <a:gd name="T64" fmla="*/ 27 w 69"/>
                    <a:gd name="T65" fmla="*/ 69 h 85"/>
                    <a:gd name="T66" fmla="*/ 27 w 69"/>
                    <a:gd name="T67" fmla="*/ 61 h 85"/>
                    <a:gd name="T68" fmla="*/ 19 w 69"/>
                    <a:gd name="T69" fmla="*/ 61 h 85"/>
                    <a:gd name="T70" fmla="*/ 15 w 69"/>
                    <a:gd name="T71" fmla="*/ 57 h 85"/>
                    <a:gd name="T72" fmla="*/ 15 w 69"/>
                    <a:gd name="T73" fmla="*/ 49 h 85"/>
                    <a:gd name="T74" fmla="*/ 19 w 69"/>
                    <a:gd name="T75" fmla="*/ 45 h 85"/>
                    <a:gd name="T76" fmla="*/ 15 w 69"/>
                    <a:gd name="T77" fmla="*/ 37 h 85"/>
                    <a:gd name="T78" fmla="*/ 15 w 69"/>
                    <a:gd name="T79" fmla="*/ 29 h 85"/>
                    <a:gd name="T80" fmla="*/ 7 w 69"/>
                    <a:gd name="T81" fmla="*/ 25 h 85"/>
                    <a:gd name="T82" fmla="*/ 4 w 69"/>
                    <a:gd name="T83" fmla="*/ 21 h 85"/>
                    <a:gd name="T84" fmla="*/ 4 w 69"/>
                    <a:gd name="T85" fmla="*/ 21 h 85"/>
                    <a:gd name="T86" fmla="*/ 4 w 69"/>
                    <a:gd name="T87" fmla="*/ 13 h 85"/>
                    <a:gd name="T88" fmla="*/ 4 w 69"/>
                    <a:gd name="T89" fmla="*/ 13 h 85"/>
                    <a:gd name="T90" fmla="*/ 4 w 69"/>
                    <a:gd name="T91" fmla="*/ 5 h 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69" h="85">
                      <a:moveTo>
                        <a:pt x="4" y="5"/>
                      </a:moveTo>
                      <a:lnTo>
                        <a:pt x="4" y="0"/>
                      </a:lnTo>
                      <a:lnTo>
                        <a:pt x="7" y="0"/>
                      </a:lnTo>
                      <a:lnTo>
                        <a:pt x="11" y="0"/>
                      </a:lnTo>
                      <a:lnTo>
                        <a:pt x="15" y="5"/>
                      </a:lnTo>
                      <a:lnTo>
                        <a:pt x="15" y="0"/>
                      </a:lnTo>
                      <a:lnTo>
                        <a:pt x="19" y="0"/>
                      </a:lnTo>
                      <a:lnTo>
                        <a:pt x="23" y="0"/>
                      </a:lnTo>
                      <a:lnTo>
                        <a:pt x="27" y="5"/>
                      </a:lnTo>
                      <a:lnTo>
                        <a:pt x="30" y="5"/>
                      </a:lnTo>
                      <a:lnTo>
                        <a:pt x="30" y="9"/>
                      </a:lnTo>
                      <a:lnTo>
                        <a:pt x="34" y="9"/>
                      </a:lnTo>
                      <a:lnTo>
                        <a:pt x="34" y="13"/>
                      </a:lnTo>
                      <a:lnTo>
                        <a:pt x="30" y="13"/>
                      </a:lnTo>
                      <a:lnTo>
                        <a:pt x="30" y="17"/>
                      </a:lnTo>
                      <a:lnTo>
                        <a:pt x="34" y="17"/>
                      </a:lnTo>
                      <a:lnTo>
                        <a:pt x="30" y="17"/>
                      </a:lnTo>
                      <a:lnTo>
                        <a:pt x="34" y="21"/>
                      </a:lnTo>
                      <a:lnTo>
                        <a:pt x="30" y="21"/>
                      </a:lnTo>
                      <a:lnTo>
                        <a:pt x="30" y="25"/>
                      </a:lnTo>
                      <a:lnTo>
                        <a:pt x="30" y="29"/>
                      </a:lnTo>
                      <a:lnTo>
                        <a:pt x="34" y="29"/>
                      </a:lnTo>
                      <a:lnTo>
                        <a:pt x="34" y="33"/>
                      </a:lnTo>
                      <a:lnTo>
                        <a:pt x="34" y="37"/>
                      </a:lnTo>
                      <a:lnTo>
                        <a:pt x="38" y="37"/>
                      </a:lnTo>
                      <a:lnTo>
                        <a:pt x="38" y="41"/>
                      </a:lnTo>
                      <a:lnTo>
                        <a:pt x="42" y="41"/>
                      </a:lnTo>
                      <a:lnTo>
                        <a:pt x="42" y="45"/>
                      </a:lnTo>
                      <a:lnTo>
                        <a:pt x="46" y="45"/>
                      </a:lnTo>
                      <a:lnTo>
                        <a:pt x="46" y="49"/>
                      </a:lnTo>
                      <a:lnTo>
                        <a:pt x="50" y="49"/>
                      </a:lnTo>
                      <a:lnTo>
                        <a:pt x="50" y="53"/>
                      </a:lnTo>
                      <a:lnTo>
                        <a:pt x="53" y="53"/>
                      </a:lnTo>
                      <a:lnTo>
                        <a:pt x="53" y="57"/>
                      </a:lnTo>
                      <a:lnTo>
                        <a:pt x="57" y="57"/>
                      </a:lnTo>
                      <a:lnTo>
                        <a:pt x="57" y="61"/>
                      </a:lnTo>
                      <a:lnTo>
                        <a:pt x="61" y="61"/>
                      </a:lnTo>
                      <a:lnTo>
                        <a:pt x="61" y="65"/>
                      </a:lnTo>
                      <a:lnTo>
                        <a:pt x="65" y="65"/>
                      </a:lnTo>
                      <a:lnTo>
                        <a:pt x="65" y="69"/>
                      </a:lnTo>
                      <a:lnTo>
                        <a:pt x="65" y="73"/>
                      </a:lnTo>
                      <a:lnTo>
                        <a:pt x="69" y="73"/>
                      </a:lnTo>
                      <a:lnTo>
                        <a:pt x="69" y="77"/>
                      </a:lnTo>
                      <a:lnTo>
                        <a:pt x="65" y="77"/>
                      </a:lnTo>
                      <a:lnTo>
                        <a:pt x="61" y="77"/>
                      </a:lnTo>
                      <a:lnTo>
                        <a:pt x="57" y="73"/>
                      </a:lnTo>
                      <a:lnTo>
                        <a:pt x="57" y="77"/>
                      </a:lnTo>
                      <a:lnTo>
                        <a:pt x="57" y="81"/>
                      </a:lnTo>
                      <a:lnTo>
                        <a:pt x="53" y="81"/>
                      </a:lnTo>
                      <a:lnTo>
                        <a:pt x="53" y="85"/>
                      </a:lnTo>
                      <a:lnTo>
                        <a:pt x="50" y="85"/>
                      </a:lnTo>
                      <a:lnTo>
                        <a:pt x="46" y="85"/>
                      </a:lnTo>
                      <a:lnTo>
                        <a:pt x="46" y="81"/>
                      </a:lnTo>
                      <a:lnTo>
                        <a:pt x="42" y="77"/>
                      </a:lnTo>
                      <a:lnTo>
                        <a:pt x="38" y="77"/>
                      </a:lnTo>
                      <a:lnTo>
                        <a:pt x="38" y="73"/>
                      </a:lnTo>
                      <a:lnTo>
                        <a:pt x="38" y="77"/>
                      </a:lnTo>
                      <a:lnTo>
                        <a:pt x="34" y="77"/>
                      </a:lnTo>
                      <a:lnTo>
                        <a:pt x="30" y="77"/>
                      </a:lnTo>
                      <a:lnTo>
                        <a:pt x="30" y="81"/>
                      </a:lnTo>
                      <a:lnTo>
                        <a:pt x="27" y="81"/>
                      </a:lnTo>
                      <a:lnTo>
                        <a:pt x="27" y="77"/>
                      </a:lnTo>
                      <a:lnTo>
                        <a:pt x="27" y="73"/>
                      </a:lnTo>
                      <a:lnTo>
                        <a:pt x="30" y="73"/>
                      </a:lnTo>
                      <a:lnTo>
                        <a:pt x="27" y="73"/>
                      </a:lnTo>
                      <a:lnTo>
                        <a:pt x="27" y="69"/>
                      </a:lnTo>
                      <a:lnTo>
                        <a:pt x="27" y="65"/>
                      </a:lnTo>
                      <a:lnTo>
                        <a:pt x="27" y="61"/>
                      </a:lnTo>
                      <a:lnTo>
                        <a:pt x="23" y="61"/>
                      </a:lnTo>
                      <a:lnTo>
                        <a:pt x="19" y="61"/>
                      </a:lnTo>
                      <a:lnTo>
                        <a:pt x="19" y="57"/>
                      </a:lnTo>
                      <a:lnTo>
                        <a:pt x="15" y="57"/>
                      </a:lnTo>
                      <a:lnTo>
                        <a:pt x="15" y="53"/>
                      </a:lnTo>
                      <a:lnTo>
                        <a:pt x="15" y="49"/>
                      </a:lnTo>
                      <a:lnTo>
                        <a:pt x="15" y="45"/>
                      </a:lnTo>
                      <a:lnTo>
                        <a:pt x="19" y="45"/>
                      </a:lnTo>
                      <a:lnTo>
                        <a:pt x="19" y="41"/>
                      </a:lnTo>
                      <a:lnTo>
                        <a:pt x="15" y="37"/>
                      </a:lnTo>
                      <a:lnTo>
                        <a:pt x="15" y="33"/>
                      </a:lnTo>
                      <a:lnTo>
                        <a:pt x="15" y="29"/>
                      </a:lnTo>
                      <a:lnTo>
                        <a:pt x="11" y="25"/>
                      </a:lnTo>
                      <a:lnTo>
                        <a:pt x="7" y="25"/>
                      </a:lnTo>
                      <a:lnTo>
                        <a:pt x="4" y="25"/>
                      </a:lnTo>
                      <a:lnTo>
                        <a:pt x="4" y="21"/>
                      </a:lnTo>
                      <a:lnTo>
                        <a:pt x="0" y="21"/>
                      </a:lnTo>
                      <a:lnTo>
                        <a:pt x="4" y="21"/>
                      </a:lnTo>
                      <a:lnTo>
                        <a:pt x="4" y="17"/>
                      </a:lnTo>
                      <a:lnTo>
                        <a:pt x="4" y="13"/>
                      </a:lnTo>
                      <a:lnTo>
                        <a:pt x="0" y="13"/>
                      </a:lnTo>
                      <a:lnTo>
                        <a:pt x="4" y="13"/>
                      </a:lnTo>
                      <a:lnTo>
                        <a:pt x="4" y="9"/>
                      </a:lnTo>
                      <a:lnTo>
                        <a:pt x="4" y="5"/>
                      </a:lnTo>
                      <a:close/>
                    </a:path>
                  </a:pathLst>
                </a:custGeom>
                <a:noFill/>
                <a:ln w="3175">
                  <a:solidFill>
                    <a:sysClr val="window" lastClr="FFFFFF">
                      <a:lumMod val="65000"/>
                    </a:sysClr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s-PE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035" name="Freeform 226">
                  <a:extLst>
                    <a:ext uri="{FF2B5EF4-FFF2-40B4-BE49-F238E27FC236}">
                      <a16:creationId xmlns:a16="http://schemas.microsoft.com/office/drawing/2014/main" id="{F90B6665-9324-3FEC-BBB5-7AEBA3E3FB9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16" y="1497"/>
                  <a:ext cx="84" cy="93"/>
                </a:xfrm>
                <a:custGeom>
                  <a:avLst/>
                  <a:gdLst>
                    <a:gd name="T0" fmla="*/ 4 w 85"/>
                    <a:gd name="T1" fmla="*/ 13 h 94"/>
                    <a:gd name="T2" fmla="*/ 8 w 85"/>
                    <a:gd name="T3" fmla="*/ 9 h 94"/>
                    <a:gd name="T4" fmla="*/ 12 w 85"/>
                    <a:gd name="T5" fmla="*/ 5 h 94"/>
                    <a:gd name="T6" fmla="*/ 16 w 85"/>
                    <a:gd name="T7" fmla="*/ 0 h 94"/>
                    <a:gd name="T8" fmla="*/ 16 w 85"/>
                    <a:gd name="T9" fmla="*/ 9 h 94"/>
                    <a:gd name="T10" fmla="*/ 19 w 85"/>
                    <a:gd name="T11" fmla="*/ 13 h 94"/>
                    <a:gd name="T12" fmla="*/ 23 w 85"/>
                    <a:gd name="T13" fmla="*/ 9 h 94"/>
                    <a:gd name="T14" fmla="*/ 27 w 85"/>
                    <a:gd name="T15" fmla="*/ 5 h 94"/>
                    <a:gd name="T16" fmla="*/ 31 w 85"/>
                    <a:gd name="T17" fmla="*/ 9 h 94"/>
                    <a:gd name="T18" fmla="*/ 31 w 85"/>
                    <a:gd name="T19" fmla="*/ 17 h 94"/>
                    <a:gd name="T20" fmla="*/ 39 w 85"/>
                    <a:gd name="T21" fmla="*/ 17 h 94"/>
                    <a:gd name="T22" fmla="*/ 39 w 85"/>
                    <a:gd name="T23" fmla="*/ 25 h 94"/>
                    <a:gd name="T24" fmla="*/ 42 w 85"/>
                    <a:gd name="T25" fmla="*/ 29 h 94"/>
                    <a:gd name="T26" fmla="*/ 50 w 85"/>
                    <a:gd name="T27" fmla="*/ 29 h 94"/>
                    <a:gd name="T28" fmla="*/ 54 w 85"/>
                    <a:gd name="T29" fmla="*/ 29 h 94"/>
                    <a:gd name="T30" fmla="*/ 62 w 85"/>
                    <a:gd name="T31" fmla="*/ 33 h 94"/>
                    <a:gd name="T32" fmla="*/ 65 w 85"/>
                    <a:gd name="T33" fmla="*/ 37 h 94"/>
                    <a:gd name="T34" fmla="*/ 69 w 85"/>
                    <a:gd name="T35" fmla="*/ 41 h 94"/>
                    <a:gd name="T36" fmla="*/ 65 w 85"/>
                    <a:gd name="T37" fmla="*/ 45 h 94"/>
                    <a:gd name="T38" fmla="*/ 69 w 85"/>
                    <a:gd name="T39" fmla="*/ 49 h 94"/>
                    <a:gd name="T40" fmla="*/ 73 w 85"/>
                    <a:gd name="T41" fmla="*/ 53 h 94"/>
                    <a:gd name="T42" fmla="*/ 77 w 85"/>
                    <a:gd name="T43" fmla="*/ 61 h 94"/>
                    <a:gd name="T44" fmla="*/ 81 w 85"/>
                    <a:gd name="T45" fmla="*/ 65 h 94"/>
                    <a:gd name="T46" fmla="*/ 85 w 85"/>
                    <a:gd name="T47" fmla="*/ 69 h 94"/>
                    <a:gd name="T48" fmla="*/ 81 w 85"/>
                    <a:gd name="T49" fmla="*/ 73 h 94"/>
                    <a:gd name="T50" fmla="*/ 81 w 85"/>
                    <a:gd name="T51" fmla="*/ 81 h 94"/>
                    <a:gd name="T52" fmla="*/ 77 w 85"/>
                    <a:gd name="T53" fmla="*/ 85 h 94"/>
                    <a:gd name="T54" fmla="*/ 73 w 85"/>
                    <a:gd name="T55" fmla="*/ 90 h 94"/>
                    <a:gd name="T56" fmla="*/ 69 w 85"/>
                    <a:gd name="T57" fmla="*/ 94 h 94"/>
                    <a:gd name="T58" fmla="*/ 65 w 85"/>
                    <a:gd name="T59" fmla="*/ 90 h 94"/>
                    <a:gd name="T60" fmla="*/ 62 w 85"/>
                    <a:gd name="T61" fmla="*/ 85 h 94"/>
                    <a:gd name="T62" fmla="*/ 58 w 85"/>
                    <a:gd name="T63" fmla="*/ 81 h 94"/>
                    <a:gd name="T64" fmla="*/ 54 w 85"/>
                    <a:gd name="T65" fmla="*/ 85 h 94"/>
                    <a:gd name="T66" fmla="*/ 50 w 85"/>
                    <a:gd name="T67" fmla="*/ 81 h 94"/>
                    <a:gd name="T68" fmla="*/ 54 w 85"/>
                    <a:gd name="T69" fmla="*/ 77 h 94"/>
                    <a:gd name="T70" fmla="*/ 50 w 85"/>
                    <a:gd name="T71" fmla="*/ 73 h 94"/>
                    <a:gd name="T72" fmla="*/ 42 w 85"/>
                    <a:gd name="T73" fmla="*/ 73 h 94"/>
                    <a:gd name="T74" fmla="*/ 39 w 85"/>
                    <a:gd name="T75" fmla="*/ 69 h 94"/>
                    <a:gd name="T76" fmla="*/ 31 w 85"/>
                    <a:gd name="T77" fmla="*/ 69 h 94"/>
                    <a:gd name="T78" fmla="*/ 27 w 85"/>
                    <a:gd name="T79" fmla="*/ 65 h 94"/>
                    <a:gd name="T80" fmla="*/ 23 w 85"/>
                    <a:gd name="T81" fmla="*/ 61 h 94"/>
                    <a:gd name="T82" fmla="*/ 19 w 85"/>
                    <a:gd name="T83" fmla="*/ 57 h 94"/>
                    <a:gd name="T84" fmla="*/ 16 w 85"/>
                    <a:gd name="T85" fmla="*/ 53 h 94"/>
                    <a:gd name="T86" fmla="*/ 16 w 85"/>
                    <a:gd name="T87" fmla="*/ 45 h 94"/>
                    <a:gd name="T88" fmla="*/ 12 w 85"/>
                    <a:gd name="T89" fmla="*/ 41 h 94"/>
                    <a:gd name="T90" fmla="*/ 8 w 85"/>
                    <a:gd name="T91" fmla="*/ 37 h 94"/>
                    <a:gd name="T92" fmla="*/ 8 w 85"/>
                    <a:gd name="T93" fmla="*/ 29 h 94"/>
                    <a:gd name="T94" fmla="*/ 4 w 85"/>
                    <a:gd name="T95" fmla="*/ 25 h 94"/>
                    <a:gd name="T96" fmla="*/ 4 w 85"/>
                    <a:gd name="T97" fmla="*/ 17 h 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85" h="94">
                      <a:moveTo>
                        <a:pt x="0" y="13"/>
                      </a:moveTo>
                      <a:lnTo>
                        <a:pt x="4" y="13"/>
                      </a:lnTo>
                      <a:lnTo>
                        <a:pt x="4" y="9"/>
                      </a:lnTo>
                      <a:lnTo>
                        <a:pt x="8" y="9"/>
                      </a:lnTo>
                      <a:lnTo>
                        <a:pt x="8" y="5"/>
                      </a:lnTo>
                      <a:lnTo>
                        <a:pt x="12" y="5"/>
                      </a:lnTo>
                      <a:lnTo>
                        <a:pt x="12" y="0"/>
                      </a:lnTo>
                      <a:lnTo>
                        <a:pt x="16" y="0"/>
                      </a:lnTo>
                      <a:lnTo>
                        <a:pt x="16" y="5"/>
                      </a:lnTo>
                      <a:lnTo>
                        <a:pt x="16" y="9"/>
                      </a:lnTo>
                      <a:lnTo>
                        <a:pt x="19" y="9"/>
                      </a:lnTo>
                      <a:lnTo>
                        <a:pt x="19" y="13"/>
                      </a:lnTo>
                      <a:lnTo>
                        <a:pt x="23" y="13"/>
                      </a:lnTo>
                      <a:lnTo>
                        <a:pt x="23" y="9"/>
                      </a:lnTo>
                      <a:lnTo>
                        <a:pt x="27" y="9"/>
                      </a:lnTo>
                      <a:lnTo>
                        <a:pt x="27" y="5"/>
                      </a:lnTo>
                      <a:lnTo>
                        <a:pt x="27" y="9"/>
                      </a:lnTo>
                      <a:lnTo>
                        <a:pt x="31" y="9"/>
                      </a:lnTo>
                      <a:lnTo>
                        <a:pt x="31" y="13"/>
                      </a:lnTo>
                      <a:lnTo>
                        <a:pt x="31" y="17"/>
                      </a:lnTo>
                      <a:lnTo>
                        <a:pt x="35" y="17"/>
                      </a:lnTo>
                      <a:lnTo>
                        <a:pt x="39" y="17"/>
                      </a:lnTo>
                      <a:lnTo>
                        <a:pt x="39" y="21"/>
                      </a:lnTo>
                      <a:lnTo>
                        <a:pt x="39" y="25"/>
                      </a:lnTo>
                      <a:lnTo>
                        <a:pt x="42" y="25"/>
                      </a:lnTo>
                      <a:lnTo>
                        <a:pt x="42" y="29"/>
                      </a:lnTo>
                      <a:lnTo>
                        <a:pt x="46" y="29"/>
                      </a:lnTo>
                      <a:lnTo>
                        <a:pt x="50" y="29"/>
                      </a:lnTo>
                      <a:lnTo>
                        <a:pt x="54" y="33"/>
                      </a:lnTo>
                      <a:lnTo>
                        <a:pt x="54" y="29"/>
                      </a:lnTo>
                      <a:lnTo>
                        <a:pt x="58" y="29"/>
                      </a:lnTo>
                      <a:lnTo>
                        <a:pt x="62" y="33"/>
                      </a:lnTo>
                      <a:lnTo>
                        <a:pt x="65" y="33"/>
                      </a:lnTo>
                      <a:lnTo>
                        <a:pt x="65" y="37"/>
                      </a:lnTo>
                      <a:lnTo>
                        <a:pt x="69" y="37"/>
                      </a:lnTo>
                      <a:lnTo>
                        <a:pt x="69" y="41"/>
                      </a:lnTo>
                      <a:lnTo>
                        <a:pt x="65" y="41"/>
                      </a:lnTo>
                      <a:lnTo>
                        <a:pt x="65" y="45"/>
                      </a:lnTo>
                      <a:lnTo>
                        <a:pt x="65" y="49"/>
                      </a:lnTo>
                      <a:lnTo>
                        <a:pt x="69" y="49"/>
                      </a:lnTo>
                      <a:lnTo>
                        <a:pt x="69" y="53"/>
                      </a:lnTo>
                      <a:lnTo>
                        <a:pt x="73" y="53"/>
                      </a:lnTo>
                      <a:lnTo>
                        <a:pt x="77" y="57"/>
                      </a:lnTo>
                      <a:lnTo>
                        <a:pt x="77" y="61"/>
                      </a:lnTo>
                      <a:lnTo>
                        <a:pt x="81" y="61"/>
                      </a:lnTo>
                      <a:lnTo>
                        <a:pt x="81" y="65"/>
                      </a:lnTo>
                      <a:lnTo>
                        <a:pt x="81" y="69"/>
                      </a:lnTo>
                      <a:lnTo>
                        <a:pt x="85" y="69"/>
                      </a:lnTo>
                      <a:lnTo>
                        <a:pt x="81" y="69"/>
                      </a:lnTo>
                      <a:lnTo>
                        <a:pt x="81" y="73"/>
                      </a:lnTo>
                      <a:lnTo>
                        <a:pt x="81" y="77"/>
                      </a:lnTo>
                      <a:lnTo>
                        <a:pt x="81" y="81"/>
                      </a:lnTo>
                      <a:lnTo>
                        <a:pt x="77" y="81"/>
                      </a:lnTo>
                      <a:lnTo>
                        <a:pt x="77" y="85"/>
                      </a:lnTo>
                      <a:lnTo>
                        <a:pt x="77" y="90"/>
                      </a:lnTo>
                      <a:lnTo>
                        <a:pt x="73" y="90"/>
                      </a:lnTo>
                      <a:lnTo>
                        <a:pt x="69" y="90"/>
                      </a:lnTo>
                      <a:lnTo>
                        <a:pt x="69" y="94"/>
                      </a:lnTo>
                      <a:lnTo>
                        <a:pt x="65" y="94"/>
                      </a:lnTo>
                      <a:lnTo>
                        <a:pt x="65" y="90"/>
                      </a:lnTo>
                      <a:lnTo>
                        <a:pt x="62" y="90"/>
                      </a:lnTo>
                      <a:lnTo>
                        <a:pt x="62" y="85"/>
                      </a:lnTo>
                      <a:lnTo>
                        <a:pt x="58" y="85"/>
                      </a:lnTo>
                      <a:lnTo>
                        <a:pt x="58" y="81"/>
                      </a:lnTo>
                      <a:lnTo>
                        <a:pt x="54" y="81"/>
                      </a:lnTo>
                      <a:lnTo>
                        <a:pt x="54" y="85"/>
                      </a:lnTo>
                      <a:lnTo>
                        <a:pt x="54" y="81"/>
                      </a:lnTo>
                      <a:lnTo>
                        <a:pt x="50" y="81"/>
                      </a:lnTo>
                      <a:lnTo>
                        <a:pt x="54" y="81"/>
                      </a:lnTo>
                      <a:lnTo>
                        <a:pt x="54" y="77"/>
                      </a:lnTo>
                      <a:lnTo>
                        <a:pt x="50" y="77"/>
                      </a:lnTo>
                      <a:lnTo>
                        <a:pt x="50" y="73"/>
                      </a:lnTo>
                      <a:lnTo>
                        <a:pt x="46" y="73"/>
                      </a:lnTo>
                      <a:lnTo>
                        <a:pt x="42" y="73"/>
                      </a:lnTo>
                      <a:lnTo>
                        <a:pt x="39" y="73"/>
                      </a:lnTo>
                      <a:lnTo>
                        <a:pt x="39" y="69"/>
                      </a:lnTo>
                      <a:lnTo>
                        <a:pt x="35" y="69"/>
                      </a:lnTo>
                      <a:lnTo>
                        <a:pt x="31" y="69"/>
                      </a:lnTo>
                      <a:lnTo>
                        <a:pt x="27" y="69"/>
                      </a:lnTo>
                      <a:lnTo>
                        <a:pt x="27" y="65"/>
                      </a:lnTo>
                      <a:lnTo>
                        <a:pt x="27" y="61"/>
                      </a:lnTo>
                      <a:lnTo>
                        <a:pt x="23" y="61"/>
                      </a:lnTo>
                      <a:lnTo>
                        <a:pt x="23" y="57"/>
                      </a:lnTo>
                      <a:lnTo>
                        <a:pt x="19" y="57"/>
                      </a:lnTo>
                      <a:lnTo>
                        <a:pt x="19" y="53"/>
                      </a:lnTo>
                      <a:lnTo>
                        <a:pt x="16" y="53"/>
                      </a:lnTo>
                      <a:lnTo>
                        <a:pt x="16" y="49"/>
                      </a:lnTo>
                      <a:lnTo>
                        <a:pt x="16" y="45"/>
                      </a:lnTo>
                      <a:lnTo>
                        <a:pt x="16" y="41"/>
                      </a:lnTo>
                      <a:lnTo>
                        <a:pt x="12" y="41"/>
                      </a:lnTo>
                      <a:lnTo>
                        <a:pt x="12" y="37"/>
                      </a:lnTo>
                      <a:lnTo>
                        <a:pt x="8" y="37"/>
                      </a:lnTo>
                      <a:lnTo>
                        <a:pt x="8" y="33"/>
                      </a:lnTo>
                      <a:lnTo>
                        <a:pt x="8" y="29"/>
                      </a:lnTo>
                      <a:lnTo>
                        <a:pt x="8" y="25"/>
                      </a:lnTo>
                      <a:lnTo>
                        <a:pt x="4" y="25"/>
                      </a:lnTo>
                      <a:lnTo>
                        <a:pt x="4" y="21"/>
                      </a:lnTo>
                      <a:lnTo>
                        <a:pt x="4" y="17"/>
                      </a:lnTo>
                      <a:lnTo>
                        <a:pt x="0" y="13"/>
                      </a:lnTo>
                      <a:close/>
                    </a:path>
                  </a:pathLst>
                </a:custGeom>
                <a:noFill/>
                <a:ln w="3175">
                  <a:solidFill>
                    <a:sysClr val="window" lastClr="FFFFFF">
                      <a:lumMod val="65000"/>
                    </a:sysClr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s-PE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036" name="Freeform 227">
                  <a:extLst>
                    <a:ext uri="{FF2B5EF4-FFF2-40B4-BE49-F238E27FC236}">
                      <a16:creationId xmlns:a16="http://schemas.microsoft.com/office/drawing/2014/main" id="{45D135F0-B7EC-5ABC-D27B-077839BF8DE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9" y="1497"/>
                  <a:ext cx="35" cy="49"/>
                </a:xfrm>
                <a:custGeom>
                  <a:avLst/>
                  <a:gdLst>
                    <a:gd name="T0" fmla="*/ 31 w 35"/>
                    <a:gd name="T1" fmla="*/ 0 h 49"/>
                    <a:gd name="T2" fmla="*/ 31 w 35"/>
                    <a:gd name="T3" fmla="*/ 5 h 49"/>
                    <a:gd name="T4" fmla="*/ 35 w 35"/>
                    <a:gd name="T5" fmla="*/ 5 h 49"/>
                    <a:gd name="T6" fmla="*/ 35 w 35"/>
                    <a:gd name="T7" fmla="*/ 9 h 49"/>
                    <a:gd name="T8" fmla="*/ 35 w 35"/>
                    <a:gd name="T9" fmla="*/ 13 h 49"/>
                    <a:gd name="T10" fmla="*/ 35 w 35"/>
                    <a:gd name="T11" fmla="*/ 17 h 49"/>
                    <a:gd name="T12" fmla="*/ 31 w 35"/>
                    <a:gd name="T13" fmla="*/ 17 h 49"/>
                    <a:gd name="T14" fmla="*/ 31 w 35"/>
                    <a:gd name="T15" fmla="*/ 21 h 49"/>
                    <a:gd name="T16" fmla="*/ 35 w 35"/>
                    <a:gd name="T17" fmla="*/ 21 h 49"/>
                    <a:gd name="T18" fmla="*/ 31 w 35"/>
                    <a:gd name="T19" fmla="*/ 21 h 49"/>
                    <a:gd name="T20" fmla="*/ 35 w 35"/>
                    <a:gd name="T21" fmla="*/ 21 h 49"/>
                    <a:gd name="T22" fmla="*/ 35 w 35"/>
                    <a:gd name="T23" fmla="*/ 25 h 49"/>
                    <a:gd name="T24" fmla="*/ 31 w 35"/>
                    <a:gd name="T25" fmla="*/ 25 h 49"/>
                    <a:gd name="T26" fmla="*/ 31 w 35"/>
                    <a:gd name="T27" fmla="*/ 29 h 49"/>
                    <a:gd name="T28" fmla="*/ 31 w 35"/>
                    <a:gd name="T29" fmla="*/ 33 h 49"/>
                    <a:gd name="T30" fmla="*/ 27 w 35"/>
                    <a:gd name="T31" fmla="*/ 33 h 49"/>
                    <a:gd name="T32" fmla="*/ 27 w 35"/>
                    <a:gd name="T33" fmla="*/ 37 h 49"/>
                    <a:gd name="T34" fmla="*/ 31 w 35"/>
                    <a:gd name="T35" fmla="*/ 37 h 49"/>
                    <a:gd name="T36" fmla="*/ 27 w 35"/>
                    <a:gd name="T37" fmla="*/ 37 h 49"/>
                    <a:gd name="T38" fmla="*/ 31 w 35"/>
                    <a:gd name="T39" fmla="*/ 37 h 49"/>
                    <a:gd name="T40" fmla="*/ 31 w 35"/>
                    <a:gd name="T41" fmla="*/ 41 h 49"/>
                    <a:gd name="T42" fmla="*/ 27 w 35"/>
                    <a:gd name="T43" fmla="*/ 41 h 49"/>
                    <a:gd name="T44" fmla="*/ 27 w 35"/>
                    <a:gd name="T45" fmla="*/ 45 h 49"/>
                    <a:gd name="T46" fmla="*/ 23 w 35"/>
                    <a:gd name="T47" fmla="*/ 45 h 49"/>
                    <a:gd name="T48" fmla="*/ 19 w 35"/>
                    <a:gd name="T49" fmla="*/ 45 h 49"/>
                    <a:gd name="T50" fmla="*/ 16 w 35"/>
                    <a:gd name="T51" fmla="*/ 45 h 49"/>
                    <a:gd name="T52" fmla="*/ 12 w 35"/>
                    <a:gd name="T53" fmla="*/ 45 h 49"/>
                    <a:gd name="T54" fmla="*/ 12 w 35"/>
                    <a:gd name="T55" fmla="*/ 49 h 49"/>
                    <a:gd name="T56" fmla="*/ 8 w 35"/>
                    <a:gd name="T57" fmla="*/ 49 h 49"/>
                    <a:gd name="T58" fmla="*/ 4 w 35"/>
                    <a:gd name="T59" fmla="*/ 49 h 49"/>
                    <a:gd name="T60" fmla="*/ 0 w 35"/>
                    <a:gd name="T61" fmla="*/ 49 h 49"/>
                    <a:gd name="T62" fmla="*/ 0 w 35"/>
                    <a:gd name="T63" fmla="*/ 45 h 49"/>
                    <a:gd name="T64" fmla="*/ 4 w 35"/>
                    <a:gd name="T65" fmla="*/ 45 h 49"/>
                    <a:gd name="T66" fmla="*/ 0 w 35"/>
                    <a:gd name="T67" fmla="*/ 41 h 49"/>
                    <a:gd name="T68" fmla="*/ 4 w 35"/>
                    <a:gd name="T69" fmla="*/ 41 h 49"/>
                    <a:gd name="T70" fmla="*/ 4 w 35"/>
                    <a:gd name="T71" fmla="*/ 37 h 49"/>
                    <a:gd name="T72" fmla="*/ 8 w 35"/>
                    <a:gd name="T73" fmla="*/ 37 h 49"/>
                    <a:gd name="T74" fmla="*/ 8 w 35"/>
                    <a:gd name="T75" fmla="*/ 33 h 49"/>
                    <a:gd name="T76" fmla="*/ 12 w 35"/>
                    <a:gd name="T77" fmla="*/ 33 h 49"/>
                    <a:gd name="T78" fmla="*/ 16 w 35"/>
                    <a:gd name="T79" fmla="*/ 33 h 49"/>
                    <a:gd name="T80" fmla="*/ 16 w 35"/>
                    <a:gd name="T81" fmla="*/ 29 h 49"/>
                    <a:gd name="T82" fmla="*/ 16 w 35"/>
                    <a:gd name="T83" fmla="*/ 25 h 49"/>
                    <a:gd name="T84" fmla="*/ 12 w 35"/>
                    <a:gd name="T85" fmla="*/ 25 h 49"/>
                    <a:gd name="T86" fmla="*/ 12 w 35"/>
                    <a:gd name="T87" fmla="*/ 21 h 49"/>
                    <a:gd name="T88" fmla="*/ 8 w 35"/>
                    <a:gd name="T89" fmla="*/ 21 h 49"/>
                    <a:gd name="T90" fmla="*/ 8 w 35"/>
                    <a:gd name="T91" fmla="*/ 17 h 49"/>
                    <a:gd name="T92" fmla="*/ 12 w 35"/>
                    <a:gd name="T93" fmla="*/ 17 h 49"/>
                    <a:gd name="T94" fmla="*/ 12 w 35"/>
                    <a:gd name="T95" fmla="*/ 13 h 49"/>
                    <a:gd name="T96" fmla="*/ 16 w 35"/>
                    <a:gd name="T97" fmla="*/ 13 h 49"/>
                    <a:gd name="T98" fmla="*/ 16 w 35"/>
                    <a:gd name="T99" fmla="*/ 17 h 49"/>
                    <a:gd name="T100" fmla="*/ 19 w 35"/>
                    <a:gd name="T101" fmla="*/ 17 h 49"/>
                    <a:gd name="T102" fmla="*/ 19 w 35"/>
                    <a:gd name="T103" fmla="*/ 13 h 49"/>
                    <a:gd name="T104" fmla="*/ 19 w 35"/>
                    <a:gd name="T105" fmla="*/ 9 h 49"/>
                    <a:gd name="T106" fmla="*/ 23 w 35"/>
                    <a:gd name="T107" fmla="*/ 9 h 49"/>
                    <a:gd name="T108" fmla="*/ 23 w 35"/>
                    <a:gd name="T109" fmla="*/ 5 h 49"/>
                    <a:gd name="T110" fmla="*/ 27 w 35"/>
                    <a:gd name="T111" fmla="*/ 5 h 49"/>
                    <a:gd name="T112" fmla="*/ 27 w 35"/>
                    <a:gd name="T113" fmla="*/ 0 h 49"/>
                    <a:gd name="T114" fmla="*/ 31 w 35"/>
                    <a:gd name="T115" fmla="*/ 0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35" h="49">
                      <a:moveTo>
                        <a:pt x="31" y="0"/>
                      </a:moveTo>
                      <a:lnTo>
                        <a:pt x="31" y="5"/>
                      </a:lnTo>
                      <a:lnTo>
                        <a:pt x="35" y="5"/>
                      </a:lnTo>
                      <a:lnTo>
                        <a:pt x="35" y="9"/>
                      </a:lnTo>
                      <a:lnTo>
                        <a:pt x="35" y="13"/>
                      </a:lnTo>
                      <a:lnTo>
                        <a:pt x="35" y="17"/>
                      </a:lnTo>
                      <a:lnTo>
                        <a:pt x="31" y="17"/>
                      </a:lnTo>
                      <a:lnTo>
                        <a:pt x="31" y="21"/>
                      </a:lnTo>
                      <a:lnTo>
                        <a:pt x="35" y="21"/>
                      </a:lnTo>
                      <a:lnTo>
                        <a:pt x="31" y="21"/>
                      </a:lnTo>
                      <a:lnTo>
                        <a:pt x="35" y="21"/>
                      </a:lnTo>
                      <a:lnTo>
                        <a:pt x="35" y="25"/>
                      </a:lnTo>
                      <a:lnTo>
                        <a:pt x="31" y="25"/>
                      </a:lnTo>
                      <a:lnTo>
                        <a:pt x="31" y="29"/>
                      </a:lnTo>
                      <a:lnTo>
                        <a:pt x="31" y="33"/>
                      </a:lnTo>
                      <a:lnTo>
                        <a:pt x="27" y="33"/>
                      </a:lnTo>
                      <a:lnTo>
                        <a:pt x="27" y="37"/>
                      </a:lnTo>
                      <a:lnTo>
                        <a:pt x="31" y="37"/>
                      </a:lnTo>
                      <a:lnTo>
                        <a:pt x="27" y="37"/>
                      </a:lnTo>
                      <a:lnTo>
                        <a:pt x="31" y="37"/>
                      </a:lnTo>
                      <a:lnTo>
                        <a:pt x="31" y="41"/>
                      </a:lnTo>
                      <a:lnTo>
                        <a:pt x="27" y="41"/>
                      </a:lnTo>
                      <a:lnTo>
                        <a:pt x="27" y="45"/>
                      </a:lnTo>
                      <a:lnTo>
                        <a:pt x="23" y="45"/>
                      </a:lnTo>
                      <a:lnTo>
                        <a:pt x="19" y="45"/>
                      </a:lnTo>
                      <a:lnTo>
                        <a:pt x="16" y="45"/>
                      </a:lnTo>
                      <a:lnTo>
                        <a:pt x="12" y="45"/>
                      </a:lnTo>
                      <a:lnTo>
                        <a:pt x="12" y="49"/>
                      </a:lnTo>
                      <a:lnTo>
                        <a:pt x="8" y="49"/>
                      </a:lnTo>
                      <a:lnTo>
                        <a:pt x="4" y="49"/>
                      </a:lnTo>
                      <a:lnTo>
                        <a:pt x="0" y="49"/>
                      </a:lnTo>
                      <a:lnTo>
                        <a:pt x="0" y="45"/>
                      </a:lnTo>
                      <a:lnTo>
                        <a:pt x="4" y="45"/>
                      </a:lnTo>
                      <a:lnTo>
                        <a:pt x="0" y="41"/>
                      </a:lnTo>
                      <a:lnTo>
                        <a:pt x="4" y="41"/>
                      </a:lnTo>
                      <a:lnTo>
                        <a:pt x="4" y="37"/>
                      </a:lnTo>
                      <a:lnTo>
                        <a:pt x="8" y="37"/>
                      </a:lnTo>
                      <a:lnTo>
                        <a:pt x="8" y="33"/>
                      </a:lnTo>
                      <a:lnTo>
                        <a:pt x="12" y="33"/>
                      </a:lnTo>
                      <a:lnTo>
                        <a:pt x="16" y="33"/>
                      </a:lnTo>
                      <a:lnTo>
                        <a:pt x="16" y="29"/>
                      </a:lnTo>
                      <a:lnTo>
                        <a:pt x="16" y="25"/>
                      </a:lnTo>
                      <a:lnTo>
                        <a:pt x="12" y="25"/>
                      </a:lnTo>
                      <a:lnTo>
                        <a:pt x="12" y="21"/>
                      </a:lnTo>
                      <a:lnTo>
                        <a:pt x="8" y="21"/>
                      </a:lnTo>
                      <a:lnTo>
                        <a:pt x="8" y="17"/>
                      </a:lnTo>
                      <a:lnTo>
                        <a:pt x="12" y="17"/>
                      </a:lnTo>
                      <a:lnTo>
                        <a:pt x="12" y="13"/>
                      </a:lnTo>
                      <a:lnTo>
                        <a:pt x="16" y="13"/>
                      </a:lnTo>
                      <a:lnTo>
                        <a:pt x="16" y="17"/>
                      </a:lnTo>
                      <a:lnTo>
                        <a:pt x="19" y="17"/>
                      </a:lnTo>
                      <a:lnTo>
                        <a:pt x="19" y="13"/>
                      </a:lnTo>
                      <a:lnTo>
                        <a:pt x="19" y="9"/>
                      </a:lnTo>
                      <a:lnTo>
                        <a:pt x="23" y="9"/>
                      </a:lnTo>
                      <a:lnTo>
                        <a:pt x="23" y="5"/>
                      </a:lnTo>
                      <a:lnTo>
                        <a:pt x="27" y="5"/>
                      </a:lnTo>
                      <a:lnTo>
                        <a:pt x="27" y="0"/>
                      </a:lnTo>
                      <a:lnTo>
                        <a:pt x="31" y="0"/>
                      </a:lnTo>
                      <a:close/>
                    </a:path>
                  </a:pathLst>
                </a:custGeom>
                <a:noFill/>
                <a:ln w="3175">
                  <a:solidFill>
                    <a:sysClr val="window" lastClr="FFFFFF">
                      <a:lumMod val="65000"/>
                    </a:sysClr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s-PE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037" name="Freeform 228">
                  <a:extLst>
                    <a:ext uri="{FF2B5EF4-FFF2-40B4-BE49-F238E27FC236}">
                      <a16:creationId xmlns:a16="http://schemas.microsoft.com/office/drawing/2014/main" id="{36A24A60-B7D7-C361-D0F5-E4EC7BCDCAB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70" y="1497"/>
                  <a:ext cx="26" cy="37"/>
                </a:xfrm>
                <a:custGeom>
                  <a:avLst/>
                  <a:gdLst>
                    <a:gd name="T0" fmla="*/ 4 w 27"/>
                    <a:gd name="T1" fmla="*/ 5 h 37"/>
                    <a:gd name="T2" fmla="*/ 4 w 27"/>
                    <a:gd name="T3" fmla="*/ 0 h 37"/>
                    <a:gd name="T4" fmla="*/ 8 w 27"/>
                    <a:gd name="T5" fmla="*/ 0 h 37"/>
                    <a:gd name="T6" fmla="*/ 8 w 27"/>
                    <a:gd name="T7" fmla="*/ 5 h 37"/>
                    <a:gd name="T8" fmla="*/ 12 w 27"/>
                    <a:gd name="T9" fmla="*/ 5 h 37"/>
                    <a:gd name="T10" fmla="*/ 12 w 27"/>
                    <a:gd name="T11" fmla="*/ 9 h 37"/>
                    <a:gd name="T12" fmla="*/ 16 w 27"/>
                    <a:gd name="T13" fmla="*/ 9 h 37"/>
                    <a:gd name="T14" fmla="*/ 16 w 27"/>
                    <a:gd name="T15" fmla="*/ 13 h 37"/>
                    <a:gd name="T16" fmla="*/ 19 w 27"/>
                    <a:gd name="T17" fmla="*/ 13 h 37"/>
                    <a:gd name="T18" fmla="*/ 19 w 27"/>
                    <a:gd name="T19" fmla="*/ 17 h 37"/>
                    <a:gd name="T20" fmla="*/ 19 w 27"/>
                    <a:gd name="T21" fmla="*/ 21 h 37"/>
                    <a:gd name="T22" fmla="*/ 23 w 27"/>
                    <a:gd name="T23" fmla="*/ 21 h 37"/>
                    <a:gd name="T24" fmla="*/ 23 w 27"/>
                    <a:gd name="T25" fmla="*/ 25 h 37"/>
                    <a:gd name="T26" fmla="*/ 27 w 27"/>
                    <a:gd name="T27" fmla="*/ 29 h 37"/>
                    <a:gd name="T28" fmla="*/ 23 w 27"/>
                    <a:gd name="T29" fmla="*/ 29 h 37"/>
                    <a:gd name="T30" fmla="*/ 23 w 27"/>
                    <a:gd name="T31" fmla="*/ 33 h 37"/>
                    <a:gd name="T32" fmla="*/ 19 w 27"/>
                    <a:gd name="T33" fmla="*/ 33 h 37"/>
                    <a:gd name="T34" fmla="*/ 19 w 27"/>
                    <a:gd name="T35" fmla="*/ 29 h 37"/>
                    <a:gd name="T36" fmla="*/ 16 w 27"/>
                    <a:gd name="T37" fmla="*/ 29 h 37"/>
                    <a:gd name="T38" fmla="*/ 12 w 27"/>
                    <a:gd name="T39" fmla="*/ 29 h 37"/>
                    <a:gd name="T40" fmla="*/ 12 w 27"/>
                    <a:gd name="T41" fmla="*/ 33 h 37"/>
                    <a:gd name="T42" fmla="*/ 8 w 27"/>
                    <a:gd name="T43" fmla="*/ 37 h 37"/>
                    <a:gd name="T44" fmla="*/ 4 w 27"/>
                    <a:gd name="T45" fmla="*/ 37 h 37"/>
                    <a:gd name="T46" fmla="*/ 0 w 27"/>
                    <a:gd name="T47" fmla="*/ 37 h 37"/>
                    <a:gd name="T48" fmla="*/ 4 w 27"/>
                    <a:gd name="T49" fmla="*/ 37 h 37"/>
                    <a:gd name="T50" fmla="*/ 0 w 27"/>
                    <a:gd name="T51" fmla="*/ 33 h 37"/>
                    <a:gd name="T52" fmla="*/ 4 w 27"/>
                    <a:gd name="T53" fmla="*/ 33 h 37"/>
                    <a:gd name="T54" fmla="*/ 0 w 27"/>
                    <a:gd name="T55" fmla="*/ 33 h 37"/>
                    <a:gd name="T56" fmla="*/ 4 w 27"/>
                    <a:gd name="T57" fmla="*/ 33 h 37"/>
                    <a:gd name="T58" fmla="*/ 8 w 27"/>
                    <a:gd name="T59" fmla="*/ 29 h 37"/>
                    <a:gd name="T60" fmla="*/ 8 w 27"/>
                    <a:gd name="T61" fmla="*/ 25 h 37"/>
                    <a:gd name="T62" fmla="*/ 12 w 27"/>
                    <a:gd name="T63" fmla="*/ 25 h 37"/>
                    <a:gd name="T64" fmla="*/ 8 w 27"/>
                    <a:gd name="T65" fmla="*/ 25 h 37"/>
                    <a:gd name="T66" fmla="*/ 8 w 27"/>
                    <a:gd name="T67" fmla="*/ 21 h 37"/>
                    <a:gd name="T68" fmla="*/ 12 w 27"/>
                    <a:gd name="T69" fmla="*/ 21 h 37"/>
                    <a:gd name="T70" fmla="*/ 12 w 27"/>
                    <a:gd name="T71" fmla="*/ 17 h 37"/>
                    <a:gd name="T72" fmla="*/ 12 w 27"/>
                    <a:gd name="T73" fmla="*/ 13 h 37"/>
                    <a:gd name="T74" fmla="*/ 8 w 27"/>
                    <a:gd name="T75" fmla="*/ 13 h 37"/>
                    <a:gd name="T76" fmla="*/ 8 w 27"/>
                    <a:gd name="T77" fmla="*/ 9 h 37"/>
                    <a:gd name="T78" fmla="*/ 4 w 27"/>
                    <a:gd name="T79" fmla="*/ 9 h 37"/>
                    <a:gd name="T80" fmla="*/ 4 w 27"/>
                    <a:gd name="T81" fmla="*/ 5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27" h="37">
                      <a:moveTo>
                        <a:pt x="4" y="5"/>
                      </a:moveTo>
                      <a:lnTo>
                        <a:pt x="4" y="0"/>
                      </a:lnTo>
                      <a:lnTo>
                        <a:pt x="8" y="0"/>
                      </a:lnTo>
                      <a:lnTo>
                        <a:pt x="8" y="5"/>
                      </a:lnTo>
                      <a:lnTo>
                        <a:pt x="12" y="5"/>
                      </a:lnTo>
                      <a:lnTo>
                        <a:pt x="12" y="9"/>
                      </a:lnTo>
                      <a:lnTo>
                        <a:pt x="16" y="9"/>
                      </a:lnTo>
                      <a:lnTo>
                        <a:pt x="16" y="13"/>
                      </a:lnTo>
                      <a:lnTo>
                        <a:pt x="19" y="13"/>
                      </a:lnTo>
                      <a:lnTo>
                        <a:pt x="19" y="17"/>
                      </a:lnTo>
                      <a:lnTo>
                        <a:pt x="19" y="21"/>
                      </a:lnTo>
                      <a:lnTo>
                        <a:pt x="23" y="21"/>
                      </a:lnTo>
                      <a:lnTo>
                        <a:pt x="23" y="25"/>
                      </a:lnTo>
                      <a:lnTo>
                        <a:pt x="27" y="29"/>
                      </a:lnTo>
                      <a:lnTo>
                        <a:pt x="23" y="29"/>
                      </a:lnTo>
                      <a:lnTo>
                        <a:pt x="23" y="33"/>
                      </a:lnTo>
                      <a:lnTo>
                        <a:pt x="19" y="33"/>
                      </a:lnTo>
                      <a:lnTo>
                        <a:pt x="19" y="29"/>
                      </a:lnTo>
                      <a:lnTo>
                        <a:pt x="16" y="29"/>
                      </a:lnTo>
                      <a:lnTo>
                        <a:pt x="12" y="29"/>
                      </a:lnTo>
                      <a:lnTo>
                        <a:pt x="12" y="33"/>
                      </a:lnTo>
                      <a:lnTo>
                        <a:pt x="8" y="37"/>
                      </a:lnTo>
                      <a:lnTo>
                        <a:pt x="4" y="37"/>
                      </a:lnTo>
                      <a:lnTo>
                        <a:pt x="0" y="37"/>
                      </a:lnTo>
                      <a:lnTo>
                        <a:pt x="4" y="37"/>
                      </a:lnTo>
                      <a:lnTo>
                        <a:pt x="0" y="33"/>
                      </a:lnTo>
                      <a:lnTo>
                        <a:pt x="4" y="33"/>
                      </a:lnTo>
                      <a:lnTo>
                        <a:pt x="0" y="33"/>
                      </a:lnTo>
                      <a:lnTo>
                        <a:pt x="4" y="33"/>
                      </a:lnTo>
                      <a:lnTo>
                        <a:pt x="8" y="29"/>
                      </a:lnTo>
                      <a:lnTo>
                        <a:pt x="8" y="25"/>
                      </a:lnTo>
                      <a:lnTo>
                        <a:pt x="12" y="25"/>
                      </a:lnTo>
                      <a:lnTo>
                        <a:pt x="8" y="25"/>
                      </a:lnTo>
                      <a:lnTo>
                        <a:pt x="8" y="21"/>
                      </a:lnTo>
                      <a:lnTo>
                        <a:pt x="12" y="21"/>
                      </a:lnTo>
                      <a:lnTo>
                        <a:pt x="12" y="17"/>
                      </a:lnTo>
                      <a:lnTo>
                        <a:pt x="12" y="13"/>
                      </a:lnTo>
                      <a:lnTo>
                        <a:pt x="8" y="13"/>
                      </a:lnTo>
                      <a:lnTo>
                        <a:pt x="8" y="9"/>
                      </a:lnTo>
                      <a:lnTo>
                        <a:pt x="4" y="9"/>
                      </a:lnTo>
                      <a:lnTo>
                        <a:pt x="4" y="5"/>
                      </a:lnTo>
                      <a:close/>
                    </a:path>
                  </a:pathLst>
                </a:custGeom>
                <a:noFill/>
                <a:ln w="3175">
                  <a:solidFill>
                    <a:sysClr val="window" lastClr="FFFFFF">
                      <a:lumMod val="65000"/>
                    </a:sysClr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s-PE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038" name="Freeform 229">
                  <a:extLst>
                    <a:ext uri="{FF2B5EF4-FFF2-40B4-BE49-F238E27FC236}">
                      <a16:creationId xmlns:a16="http://schemas.microsoft.com/office/drawing/2014/main" id="{CAFB6359-D749-48B7-A5A1-33BDF3E58A6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86" y="1497"/>
                  <a:ext cx="26" cy="32"/>
                </a:xfrm>
                <a:custGeom>
                  <a:avLst/>
                  <a:gdLst>
                    <a:gd name="T0" fmla="*/ 0 w 27"/>
                    <a:gd name="T1" fmla="*/ 9 h 33"/>
                    <a:gd name="T2" fmla="*/ 0 w 27"/>
                    <a:gd name="T3" fmla="*/ 5 h 33"/>
                    <a:gd name="T4" fmla="*/ 4 w 27"/>
                    <a:gd name="T5" fmla="*/ 5 h 33"/>
                    <a:gd name="T6" fmla="*/ 8 w 27"/>
                    <a:gd name="T7" fmla="*/ 5 h 33"/>
                    <a:gd name="T8" fmla="*/ 8 w 27"/>
                    <a:gd name="T9" fmla="*/ 9 h 33"/>
                    <a:gd name="T10" fmla="*/ 11 w 27"/>
                    <a:gd name="T11" fmla="*/ 9 h 33"/>
                    <a:gd name="T12" fmla="*/ 11 w 27"/>
                    <a:gd name="T13" fmla="*/ 5 h 33"/>
                    <a:gd name="T14" fmla="*/ 15 w 27"/>
                    <a:gd name="T15" fmla="*/ 5 h 33"/>
                    <a:gd name="T16" fmla="*/ 15 w 27"/>
                    <a:gd name="T17" fmla="*/ 0 h 33"/>
                    <a:gd name="T18" fmla="*/ 19 w 27"/>
                    <a:gd name="T19" fmla="*/ 0 h 33"/>
                    <a:gd name="T20" fmla="*/ 19 w 27"/>
                    <a:gd name="T21" fmla="*/ 5 h 33"/>
                    <a:gd name="T22" fmla="*/ 23 w 27"/>
                    <a:gd name="T23" fmla="*/ 0 h 33"/>
                    <a:gd name="T24" fmla="*/ 23 w 27"/>
                    <a:gd name="T25" fmla="*/ 5 h 33"/>
                    <a:gd name="T26" fmla="*/ 27 w 27"/>
                    <a:gd name="T27" fmla="*/ 5 h 33"/>
                    <a:gd name="T28" fmla="*/ 27 w 27"/>
                    <a:gd name="T29" fmla="*/ 9 h 33"/>
                    <a:gd name="T30" fmla="*/ 27 w 27"/>
                    <a:gd name="T31" fmla="*/ 13 h 33"/>
                    <a:gd name="T32" fmla="*/ 27 w 27"/>
                    <a:gd name="T33" fmla="*/ 17 h 33"/>
                    <a:gd name="T34" fmla="*/ 27 w 27"/>
                    <a:gd name="T35" fmla="*/ 21 h 33"/>
                    <a:gd name="T36" fmla="*/ 23 w 27"/>
                    <a:gd name="T37" fmla="*/ 21 h 33"/>
                    <a:gd name="T38" fmla="*/ 23 w 27"/>
                    <a:gd name="T39" fmla="*/ 25 h 33"/>
                    <a:gd name="T40" fmla="*/ 27 w 27"/>
                    <a:gd name="T41" fmla="*/ 25 h 33"/>
                    <a:gd name="T42" fmla="*/ 27 w 27"/>
                    <a:gd name="T43" fmla="*/ 29 h 33"/>
                    <a:gd name="T44" fmla="*/ 23 w 27"/>
                    <a:gd name="T45" fmla="*/ 29 h 33"/>
                    <a:gd name="T46" fmla="*/ 23 w 27"/>
                    <a:gd name="T47" fmla="*/ 33 h 33"/>
                    <a:gd name="T48" fmla="*/ 23 w 27"/>
                    <a:gd name="T49" fmla="*/ 29 h 33"/>
                    <a:gd name="T50" fmla="*/ 23 w 27"/>
                    <a:gd name="T51" fmla="*/ 25 h 33"/>
                    <a:gd name="T52" fmla="*/ 19 w 27"/>
                    <a:gd name="T53" fmla="*/ 25 h 33"/>
                    <a:gd name="T54" fmla="*/ 19 w 27"/>
                    <a:gd name="T55" fmla="*/ 21 h 33"/>
                    <a:gd name="T56" fmla="*/ 15 w 27"/>
                    <a:gd name="T57" fmla="*/ 21 h 33"/>
                    <a:gd name="T58" fmla="*/ 11 w 27"/>
                    <a:gd name="T59" fmla="*/ 21 h 33"/>
                    <a:gd name="T60" fmla="*/ 8 w 27"/>
                    <a:gd name="T61" fmla="*/ 21 h 33"/>
                    <a:gd name="T62" fmla="*/ 4 w 27"/>
                    <a:gd name="T63" fmla="*/ 21 h 33"/>
                    <a:gd name="T64" fmla="*/ 4 w 27"/>
                    <a:gd name="T65" fmla="*/ 17 h 33"/>
                    <a:gd name="T66" fmla="*/ 0 w 27"/>
                    <a:gd name="T67" fmla="*/ 13 h 33"/>
                    <a:gd name="T68" fmla="*/ 0 w 27"/>
                    <a:gd name="T69" fmla="*/ 9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7" h="33">
                      <a:moveTo>
                        <a:pt x="0" y="9"/>
                      </a:moveTo>
                      <a:lnTo>
                        <a:pt x="0" y="5"/>
                      </a:lnTo>
                      <a:lnTo>
                        <a:pt x="4" y="5"/>
                      </a:lnTo>
                      <a:lnTo>
                        <a:pt x="8" y="5"/>
                      </a:lnTo>
                      <a:lnTo>
                        <a:pt x="8" y="9"/>
                      </a:lnTo>
                      <a:lnTo>
                        <a:pt x="11" y="9"/>
                      </a:lnTo>
                      <a:lnTo>
                        <a:pt x="11" y="5"/>
                      </a:lnTo>
                      <a:lnTo>
                        <a:pt x="15" y="5"/>
                      </a:lnTo>
                      <a:lnTo>
                        <a:pt x="15" y="0"/>
                      </a:lnTo>
                      <a:lnTo>
                        <a:pt x="19" y="0"/>
                      </a:lnTo>
                      <a:lnTo>
                        <a:pt x="19" y="5"/>
                      </a:lnTo>
                      <a:lnTo>
                        <a:pt x="23" y="0"/>
                      </a:lnTo>
                      <a:lnTo>
                        <a:pt x="23" y="5"/>
                      </a:lnTo>
                      <a:lnTo>
                        <a:pt x="27" y="5"/>
                      </a:lnTo>
                      <a:lnTo>
                        <a:pt x="27" y="9"/>
                      </a:lnTo>
                      <a:lnTo>
                        <a:pt x="27" y="13"/>
                      </a:lnTo>
                      <a:lnTo>
                        <a:pt x="27" y="17"/>
                      </a:lnTo>
                      <a:lnTo>
                        <a:pt x="27" y="21"/>
                      </a:lnTo>
                      <a:lnTo>
                        <a:pt x="23" y="21"/>
                      </a:lnTo>
                      <a:lnTo>
                        <a:pt x="23" y="25"/>
                      </a:lnTo>
                      <a:lnTo>
                        <a:pt x="27" y="25"/>
                      </a:lnTo>
                      <a:lnTo>
                        <a:pt x="27" y="29"/>
                      </a:lnTo>
                      <a:lnTo>
                        <a:pt x="23" y="29"/>
                      </a:lnTo>
                      <a:lnTo>
                        <a:pt x="23" y="33"/>
                      </a:lnTo>
                      <a:lnTo>
                        <a:pt x="23" y="29"/>
                      </a:lnTo>
                      <a:lnTo>
                        <a:pt x="23" y="25"/>
                      </a:lnTo>
                      <a:lnTo>
                        <a:pt x="19" y="25"/>
                      </a:lnTo>
                      <a:lnTo>
                        <a:pt x="19" y="21"/>
                      </a:lnTo>
                      <a:lnTo>
                        <a:pt x="15" y="21"/>
                      </a:lnTo>
                      <a:lnTo>
                        <a:pt x="11" y="21"/>
                      </a:lnTo>
                      <a:lnTo>
                        <a:pt x="8" y="21"/>
                      </a:lnTo>
                      <a:lnTo>
                        <a:pt x="4" y="21"/>
                      </a:lnTo>
                      <a:lnTo>
                        <a:pt x="4" y="17"/>
                      </a:lnTo>
                      <a:lnTo>
                        <a:pt x="0" y="13"/>
                      </a:lnTo>
                      <a:lnTo>
                        <a:pt x="0" y="9"/>
                      </a:lnTo>
                      <a:close/>
                    </a:path>
                  </a:pathLst>
                </a:custGeom>
                <a:noFill/>
                <a:ln w="3175">
                  <a:solidFill>
                    <a:sysClr val="window" lastClr="FFFFFF">
                      <a:lumMod val="65000"/>
                    </a:sysClr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s-PE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039" name="Freeform 230">
                  <a:extLst>
                    <a:ext uri="{FF2B5EF4-FFF2-40B4-BE49-F238E27FC236}">
                      <a16:creationId xmlns:a16="http://schemas.microsoft.com/office/drawing/2014/main" id="{436E25A1-0A4B-4064-144E-18530FD2946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1" y="1500"/>
                  <a:ext cx="57" cy="70"/>
                </a:xfrm>
                <a:custGeom>
                  <a:avLst/>
                  <a:gdLst>
                    <a:gd name="T0" fmla="*/ 38 w 57"/>
                    <a:gd name="T1" fmla="*/ 4 h 68"/>
                    <a:gd name="T2" fmla="*/ 42 w 57"/>
                    <a:gd name="T3" fmla="*/ 8 h 68"/>
                    <a:gd name="T4" fmla="*/ 42 w 57"/>
                    <a:gd name="T5" fmla="*/ 16 h 68"/>
                    <a:gd name="T6" fmla="*/ 46 w 57"/>
                    <a:gd name="T7" fmla="*/ 20 h 68"/>
                    <a:gd name="T8" fmla="*/ 50 w 57"/>
                    <a:gd name="T9" fmla="*/ 24 h 68"/>
                    <a:gd name="T10" fmla="*/ 50 w 57"/>
                    <a:gd name="T11" fmla="*/ 28 h 68"/>
                    <a:gd name="T12" fmla="*/ 50 w 57"/>
                    <a:gd name="T13" fmla="*/ 28 h 68"/>
                    <a:gd name="T14" fmla="*/ 42 w 57"/>
                    <a:gd name="T15" fmla="*/ 28 h 68"/>
                    <a:gd name="T16" fmla="*/ 42 w 57"/>
                    <a:gd name="T17" fmla="*/ 28 h 68"/>
                    <a:gd name="T18" fmla="*/ 34 w 57"/>
                    <a:gd name="T19" fmla="*/ 28 h 68"/>
                    <a:gd name="T20" fmla="*/ 30 w 57"/>
                    <a:gd name="T21" fmla="*/ 32 h 68"/>
                    <a:gd name="T22" fmla="*/ 34 w 57"/>
                    <a:gd name="T23" fmla="*/ 36 h 68"/>
                    <a:gd name="T24" fmla="*/ 42 w 57"/>
                    <a:gd name="T25" fmla="*/ 36 h 68"/>
                    <a:gd name="T26" fmla="*/ 46 w 57"/>
                    <a:gd name="T27" fmla="*/ 40 h 68"/>
                    <a:gd name="T28" fmla="*/ 53 w 57"/>
                    <a:gd name="T29" fmla="*/ 40 h 68"/>
                    <a:gd name="T30" fmla="*/ 53 w 57"/>
                    <a:gd name="T31" fmla="*/ 40 h 68"/>
                    <a:gd name="T32" fmla="*/ 50 w 57"/>
                    <a:gd name="T33" fmla="*/ 44 h 68"/>
                    <a:gd name="T34" fmla="*/ 46 w 57"/>
                    <a:gd name="T35" fmla="*/ 52 h 68"/>
                    <a:gd name="T36" fmla="*/ 42 w 57"/>
                    <a:gd name="T37" fmla="*/ 56 h 68"/>
                    <a:gd name="T38" fmla="*/ 34 w 57"/>
                    <a:gd name="T39" fmla="*/ 56 h 68"/>
                    <a:gd name="T40" fmla="*/ 30 w 57"/>
                    <a:gd name="T41" fmla="*/ 60 h 68"/>
                    <a:gd name="T42" fmla="*/ 27 w 57"/>
                    <a:gd name="T43" fmla="*/ 64 h 68"/>
                    <a:gd name="T44" fmla="*/ 19 w 57"/>
                    <a:gd name="T45" fmla="*/ 68 h 68"/>
                    <a:gd name="T46" fmla="*/ 11 w 57"/>
                    <a:gd name="T47" fmla="*/ 68 h 68"/>
                    <a:gd name="T48" fmla="*/ 7 w 57"/>
                    <a:gd name="T49" fmla="*/ 60 h 68"/>
                    <a:gd name="T50" fmla="*/ 7 w 57"/>
                    <a:gd name="T51" fmla="*/ 56 h 68"/>
                    <a:gd name="T52" fmla="*/ 7 w 57"/>
                    <a:gd name="T53" fmla="*/ 48 h 68"/>
                    <a:gd name="T54" fmla="*/ 7 w 57"/>
                    <a:gd name="T55" fmla="*/ 48 h 68"/>
                    <a:gd name="T56" fmla="*/ 4 w 57"/>
                    <a:gd name="T57" fmla="*/ 44 h 68"/>
                    <a:gd name="T58" fmla="*/ 4 w 57"/>
                    <a:gd name="T59" fmla="*/ 36 h 68"/>
                    <a:gd name="T60" fmla="*/ 0 w 57"/>
                    <a:gd name="T61" fmla="*/ 32 h 68"/>
                    <a:gd name="T62" fmla="*/ 4 w 57"/>
                    <a:gd name="T63" fmla="*/ 28 h 68"/>
                    <a:gd name="T64" fmla="*/ 7 w 57"/>
                    <a:gd name="T65" fmla="*/ 24 h 68"/>
                    <a:gd name="T66" fmla="*/ 11 w 57"/>
                    <a:gd name="T67" fmla="*/ 20 h 68"/>
                    <a:gd name="T68" fmla="*/ 19 w 57"/>
                    <a:gd name="T69" fmla="*/ 16 h 68"/>
                    <a:gd name="T70" fmla="*/ 23 w 57"/>
                    <a:gd name="T71" fmla="*/ 12 h 68"/>
                    <a:gd name="T72" fmla="*/ 23 w 57"/>
                    <a:gd name="T73" fmla="*/ 4 h 68"/>
                    <a:gd name="T74" fmla="*/ 27 w 57"/>
                    <a:gd name="T75" fmla="*/ 0 h 68"/>
                    <a:gd name="T76" fmla="*/ 34 w 57"/>
                    <a:gd name="T77" fmla="*/ 0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</a:cxnLst>
                  <a:rect l="0" t="0" r="r" b="b"/>
                  <a:pathLst>
                    <a:path w="57" h="68">
                      <a:moveTo>
                        <a:pt x="38" y="0"/>
                      </a:moveTo>
                      <a:lnTo>
                        <a:pt x="38" y="4"/>
                      </a:lnTo>
                      <a:lnTo>
                        <a:pt x="38" y="8"/>
                      </a:lnTo>
                      <a:lnTo>
                        <a:pt x="42" y="8"/>
                      </a:lnTo>
                      <a:lnTo>
                        <a:pt x="42" y="12"/>
                      </a:lnTo>
                      <a:lnTo>
                        <a:pt x="42" y="16"/>
                      </a:lnTo>
                      <a:lnTo>
                        <a:pt x="46" y="16"/>
                      </a:lnTo>
                      <a:lnTo>
                        <a:pt x="46" y="20"/>
                      </a:lnTo>
                      <a:lnTo>
                        <a:pt x="50" y="20"/>
                      </a:lnTo>
                      <a:lnTo>
                        <a:pt x="50" y="24"/>
                      </a:lnTo>
                      <a:lnTo>
                        <a:pt x="53" y="24"/>
                      </a:lnTo>
                      <a:lnTo>
                        <a:pt x="50" y="28"/>
                      </a:lnTo>
                      <a:lnTo>
                        <a:pt x="50" y="24"/>
                      </a:lnTo>
                      <a:lnTo>
                        <a:pt x="50" y="28"/>
                      </a:lnTo>
                      <a:lnTo>
                        <a:pt x="46" y="28"/>
                      </a:lnTo>
                      <a:lnTo>
                        <a:pt x="42" y="28"/>
                      </a:lnTo>
                      <a:lnTo>
                        <a:pt x="42" y="24"/>
                      </a:lnTo>
                      <a:lnTo>
                        <a:pt x="42" y="28"/>
                      </a:lnTo>
                      <a:lnTo>
                        <a:pt x="38" y="28"/>
                      </a:lnTo>
                      <a:lnTo>
                        <a:pt x="34" y="28"/>
                      </a:lnTo>
                      <a:lnTo>
                        <a:pt x="30" y="28"/>
                      </a:lnTo>
                      <a:lnTo>
                        <a:pt x="30" y="32"/>
                      </a:lnTo>
                      <a:lnTo>
                        <a:pt x="30" y="36"/>
                      </a:lnTo>
                      <a:lnTo>
                        <a:pt x="34" y="36"/>
                      </a:lnTo>
                      <a:lnTo>
                        <a:pt x="38" y="36"/>
                      </a:lnTo>
                      <a:lnTo>
                        <a:pt x="42" y="36"/>
                      </a:lnTo>
                      <a:lnTo>
                        <a:pt x="42" y="40"/>
                      </a:lnTo>
                      <a:lnTo>
                        <a:pt x="46" y="40"/>
                      </a:lnTo>
                      <a:lnTo>
                        <a:pt x="50" y="40"/>
                      </a:lnTo>
                      <a:lnTo>
                        <a:pt x="53" y="40"/>
                      </a:lnTo>
                      <a:lnTo>
                        <a:pt x="57" y="40"/>
                      </a:lnTo>
                      <a:lnTo>
                        <a:pt x="53" y="40"/>
                      </a:lnTo>
                      <a:lnTo>
                        <a:pt x="53" y="44"/>
                      </a:lnTo>
                      <a:lnTo>
                        <a:pt x="50" y="44"/>
                      </a:lnTo>
                      <a:lnTo>
                        <a:pt x="50" y="48"/>
                      </a:lnTo>
                      <a:lnTo>
                        <a:pt x="46" y="52"/>
                      </a:lnTo>
                      <a:lnTo>
                        <a:pt x="42" y="52"/>
                      </a:lnTo>
                      <a:lnTo>
                        <a:pt x="42" y="56"/>
                      </a:lnTo>
                      <a:lnTo>
                        <a:pt x="38" y="56"/>
                      </a:lnTo>
                      <a:lnTo>
                        <a:pt x="34" y="56"/>
                      </a:lnTo>
                      <a:lnTo>
                        <a:pt x="30" y="56"/>
                      </a:lnTo>
                      <a:lnTo>
                        <a:pt x="30" y="60"/>
                      </a:lnTo>
                      <a:lnTo>
                        <a:pt x="27" y="60"/>
                      </a:lnTo>
                      <a:lnTo>
                        <a:pt x="27" y="64"/>
                      </a:lnTo>
                      <a:lnTo>
                        <a:pt x="23" y="64"/>
                      </a:lnTo>
                      <a:lnTo>
                        <a:pt x="19" y="68"/>
                      </a:lnTo>
                      <a:lnTo>
                        <a:pt x="15" y="68"/>
                      </a:lnTo>
                      <a:lnTo>
                        <a:pt x="11" y="68"/>
                      </a:lnTo>
                      <a:lnTo>
                        <a:pt x="11" y="64"/>
                      </a:lnTo>
                      <a:lnTo>
                        <a:pt x="7" y="60"/>
                      </a:lnTo>
                      <a:lnTo>
                        <a:pt x="4" y="56"/>
                      </a:lnTo>
                      <a:lnTo>
                        <a:pt x="7" y="56"/>
                      </a:lnTo>
                      <a:lnTo>
                        <a:pt x="7" y="52"/>
                      </a:lnTo>
                      <a:lnTo>
                        <a:pt x="7" y="48"/>
                      </a:lnTo>
                      <a:lnTo>
                        <a:pt x="4" y="48"/>
                      </a:lnTo>
                      <a:lnTo>
                        <a:pt x="7" y="48"/>
                      </a:lnTo>
                      <a:lnTo>
                        <a:pt x="4" y="48"/>
                      </a:lnTo>
                      <a:lnTo>
                        <a:pt x="4" y="44"/>
                      </a:lnTo>
                      <a:lnTo>
                        <a:pt x="4" y="40"/>
                      </a:lnTo>
                      <a:lnTo>
                        <a:pt x="4" y="36"/>
                      </a:lnTo>
                      <a:lnTo>
                        <a:pt x="0" y="36"/>
                      </a:lnTo>
                      <a:lnTo>
                        <a:pt x="0" y="32"/>
                      </a:lnTo>
                      <a:lnTo>
                        <a:pt x="0" y="28"/>
                      </a:lnTo>
                      <a:lnTo>
                        <a:pt x="4" y="28"/>
                      </a:lnTo>
                      <a:lnTo>
                        <a:pt x="4" y="24"/>
                      </a:lnTo>
                      <a:lnTo>
                        <a:pt x="7" y="24"/>
                      </a:lnTo>
                      <a:lnTo>
                        <a:pt x="7" y="20"/>
                      </a:lnTo>
                      <a:lnTo>
                        <a:pt x="11" y="20"/>
                      </a:lnTo>
                      <a:lnTo>
                        <a:pt x="15" y="16"/>
                      </a:lnTo>
                      <a:lnTo>
                        <a:pt x="19" y="16"/>
                      </a:lnTo>
                      <a:lnTo>
                        <a:pt x="19" y="12"/>
                      </a:lnTo>
                      <a:lnTo>
                        <a:pt x="23" y="12"/>
                      </a:lnTo>
                      <a:lnTo>
                        <a:pt x="23" y="8"/>
                      </a:lnTo>
                      <a:lnTo>
                        <a:pt x="23" y="4"/>
                      </a:lnTo>
                      <a:lnTo>
                        <a:pt x="27" y="4"/>
                      </a:lnTo>
                      <a:lnTo>
                        <a:pt x="27" y="0"/>
                      </a:lnTo>
                      <a:lnTo>
                        <a:pt x="30" y="0"/>
                      </a:lnTo>
                      <a:lnTo>
                        <a:pt x="34" y="0"/>
                      </a:lnTo>
                      <a:lnTo>
                        <a:pt x="38" y="0"/>
                      </a:lnTo>
                      <a:close/>
                    </a:path>
                  </a:pathLst>
                </a:custGeom>
                <a:noFill/>
                <a:ln w="3175">
                  <a:solidFill>
                    <a:sysClr val="window" lastClr="FFFFFF">
                      <a:lumMod val="65000"/>
                    </a:sysClr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s-PE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040" name="Freeform 231">
                  <a:extLst>
                    <a:ext uri="{FF2B5EF4-FFF2-40B4-BE49-F238E27FC236}">
                      <a16:creationId xmlns:a16="http://schemas.microsoft.com/office/drawing/2014/main" id="{2CD25C6C-92BF-AE13-4E0D-82EFF46885A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89" y="1500"/>
                  <a:ext cx="40" cy="32"/>
                </a:xfrm>
                <a:custGeom>
                  <a:avLst/>
                  <a:gdLst>
                    <a:gd name="T0" fmla="*/ 16 w 39"/>
                    <a:gd name="T1" fmla="*/ 0 h 32"/>
                    <a:gd name="T2" fmla="*/ 20 w 39"/>
                    <a:gd name="T3" fmla="*/ 0 h 32"/>
                    <a:gd name="T4" fmla="*/ 23 w 39"/>
                    <a:gd name="T5" fmla="*/ 0 h 32"/>
                    <a:gd name="T6" fmla="*/ 27 w 39"/>
                    <a:gd name="T7" fmla="*/ 0 h 32"/>
                    <a:gd name="T8" fmla="*/ 27 w 39"/>
                    <a:gd name="T9" fmla="*/ 4 h 32"/>
                    <a:gd name="T10" fmla="*/ 27 w 39"/>
                    <a:gd name="T11" fmla="*/ 8 h 32"/>
                    <a:gd name="T12" fmla="*/ 31 w 39"/>
                    <a:gd name="T13" fmla="*/ 12 h 32"/>
                    <a:gd name="T14" fmla="*/ 31 w 39"/>
                    <a:gd name="T15" fmla="*/ 16 h 32"/>
                    <a:gd name="T16" fmla="*/ 31 w 39"/>
                    <a:gd name="T17" fmla="*/ 20 h 32"/>
                    <a:gd name="T18" fmla="*/ 35 w 39"/>
                    <a:gd name="T19" fmla="*/ 20 h 32"/>
                    <a:gd name="T20" fmla="*/ 35 w 39"/>
                    <a:gd name="T21" fmla="*/ 24 h 32"/>
                    <a:gd name="T22" fmla="*/ 35 w 39"/>
                    <a:gd name="T23" fmla="*/ 28 h 32"/>
                    <a:gd name="T24" fmla="*/ 35 w 39"/>
                    <a:gd name="T25" fmla="*/ 32 h 32"/>
                    <a:gd name="T26" fmla="*/ 39 w 39"/>
                    <a:gd name="T27" fmla="*/ 32 h 32"/>
                    <a:gd name="T28" fmla="*/ 35 w 39"/>
                    <a:gd name="T29" fmla="*/ 32 h 32"/>
                    <a:gd name="T30" fmla="*/ 35 w 39"/>
                    <a:gd name="T31" fmla="*/ 28 h 32"/>
                    <a:gd name="T32" fmla="*/ 31 w 39"/>
                    <a:gd name="T33" fmla="*/ 28 h 32"/>
                    <a:gd name="T34" fmla="*/ 27 w 39"/>
                    <a:gd name="T35" fmla="*/ 28 h 32"/>
                    <a:gd name="T36" fmla="*/ 27 w 39"/>
                    <a:gd name="T37" fmla="*/ 24 h 32"/>
                    <a:gd name="T38" fmla="*/ 23 w 39"/>
                    <a:gd name="T39" fmla="*/ 24 h 32"/>
                    <a:gd name="T40" fmla="*/ 20 w 39"/>
                    <a:gd name="T41" fmla="*/ 24 h 32"/>
                    <a:gd name="T42" fmla="*/ 20 w 39"/>
                    <a:gd name="T43" fmla="*/ 28 h 32"/>
                    <a:gd name="T44" fmla="*/ 16 w 39"/>
                    <a:gd name="T45" fmla="*/ 28 h 32"/>
                    <a:gd name="T46" fmla="*/ 16 w 39"/>
                    <a:gd name="T47" fmla="*/ 24 h 32"/>
                    <a:gd name="T48" fmla="*/ 12 w 39"/>
                    <a:gd name="T49" fmla="*/ 24 h 32"/>
                    <a:gd name="T50" fmla="*/ 8 w 39"/>
                    <a:gd name="T51" fmla="*/ 24 h 32"/>
                    <a:gd name="T52" fmla="*/ 8 w 39"/>
                    <a:gd name="T53" fmla="*/ 28 h 32"/>
                    <a:gd name="T54" fmla="*/ 8 w 39"/>
                    <a:gd name="T55" fmla="*/ 24 h 32"/>
                    <a:gd name="T56" fmla="*/ 4 w 39"/>
                    <a:gd name="T57" fmla="*/ 24 h 32"/>
                    <a:gd name="T58" fmla="*/ 8 w 39"/>
                    <a:gd name="T59" fmla="*/ 24 h 32"/>
                    <a:gd name="T60" fmla="*/ 4 w 39"/>
                    <a:gd name="T61" fmla="*/ 24 h 32"/>
                    <a:gd name="T62" fmla="*/ 8 w 39"/>
                    <a:gd name="T63" fmla="*/ 24 h 32"/>
                    <a:gd name="T64" fmla="*/ 4 w 39"/>
                    <a:gd name="T65" fmla="*/ 20 h 32"/>
                    <a:gd name="T66" fmla="*/ 4 w 39"/>
                    <a:gd name="T67" fmla="*/ 16 h 32"/>
                    <a:gd name="T68" fmla="*/ 0 w 39"/>
                    <a:gd name="T69" fmla="*/ 16 h 32"/>
                    <a:gd name="T70" fmla="*/ 0 w 39"/>
                    <a:gd name="T71" fmla="*/ 12 h 32"/>
                    <a:gd name="T72" fmla="*/ 0 w 39"/>
                    <a:gd name="T73" fmla="*/ 8 h 32"/>
                    <a:gd name="T74" fmla="*/ 4 w 39"/>
                    <a:gd name="T75" fmla="*/ 8 h 32"/>
                    <a:gd name="T76" fmla="*/ 8 w 39"/>
                    <a:gd name="T77" fmla="*/ 8 h 32"/>
                    <a:gd name="T78" fmla="*/ 12 w 39"/>
                    <a:gd name="T79" fmla="*/ 8 h 32"/>
                    <a:gd name="T80" fmla="*/ 12 w 39"/>
                    <a:gd name="T81" fmla="*/ 4 h 32"/>
                    <a:gd name="T82" fmla="*/ 16 w 39"/>
                    <a:gd name="T83" fmla="*/ 4 h 32"/>
                    <a:gd name="T84" fmla="*/ 16 w 39"/>
                    <a:gd name="T85" fmla="*/ 0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39" h="32">
                      <a:moveTo>
                        <a:pt x="16" y="0"/>
                      </a:moveTo>
                      <a:lnTo>
                        <a:pt x="20" y="0"/>
                      </a:lnTo>
                      <a:lnTo>
                        <a:pt x="23" y="0"/>
                      </a:lnTo>
                      <a:lnTo>
                        <a:pt x="27" y="0"/>
                      </a:lnTo>
                      <a:lnTo>
                        <a:pt x="27" y="4"/>
                      </a:lnTo>
                      <a:lnTo>
                        <a:pt x="27" y="8"/>
                      </a:lnTo>
                      <a:lnTo>
                        <a:pt x="31" y="12"/>
                      </a:lnTo>
                      <a:lnTo>
                        <a:pt x="31" y="16"/>
                      </a:lnTo>
                      <a:lnTo>
                        <a:pt x="31" y="20"/>
                      </a:lnTo>
                      <a:lnTo>
                        <a:pt x="35" y="20"/>
                      </a:lnTo>
                      <a:lnTo>
                        <a:pt x="35" y="24"/>
                      </a:lnTo>
                      <a:lnTo>
                        <a:pt x="35" y="28"/>
                      </a:lnTo>
                      <a:lnTo>
                        <a:pt x="35" y="32"/>
                      </a:lnTo>
                      <a:lnTo>
                        <a:pt x="39" y="32"/>
                      </a:lnTo>
                      <a:lnTo>
                        <a:pt x="35" y="32"/>
                      </a:lnTo>
                      <a:lnTo>
                        <a:pt x="35" y="28"/>
                      </a:lnTo>
                      <a:lnTo>
                        <a:pt x="31" y="28"/>
                      </a:lnTo>
                      <a:lnTo>
                        <a:pt x="27" y="28"/>
                      </a:lnTo>
                      <a:lnTo>
                        <a:pt x="27" y="24"/>
                      </a:lnTo>
                      <a:lnTo>
                        <a:pt x="23" y="24"/>
                      </a:lnTo>
                      <a:lnTo>
                        <a:pt x="20" y="24"/>
                      </a:lnTo>
                      <a:lnTo>
                        <a:pt x="20" y="28"/>
                      </a:lnTo>
                      <a:lnTo>
                        <a:pt x="16" y="28"/>
                      </a:lnTo>
                      <a:lnTo>
                        <a:pt x="16" y="24"/>
                      </a:lnTo>
                      <a:lnTo>
                        <a:pt x="12" y="24"/>
                      </a:lnTo>
                      <a:lnTo>
                        <a:pt x="8" y="24"/>
                      </a:lnTo>
                      <a:lnTo>
                        <a:pt x="8" y="28"/>
                      </a:lnTo>
                      <a:lnTo>
                        <a:pt x="8" y="24"/>
                      </a:lnTo>
                      <a:lnTo>
                        <a:pt x="4" y="24"/>
                      </a:lnTo>
                      <a:lnTo>
                        <a:pt x="8" y="24"/>
                      </a:lnTo>
                      <a:lnTo>
                        <a:pt x="4" y="24"/>
                      </a:lnTo>
                      <a:lnTo>
                        <a:pt x="8" y="24"/>
                      </a:lnTo>
                      <a:lnTo>
                        <a:pt x="4" y="20"/>
                      </a:lnTo>
                      <a:lnTo>
                        <a:pt x="4" y="16"/>
                      </a:lnTo>
                      <a:lnTo>
                        <a:pt x="0" y="16"/>
                      </a:lnTo>
                      <a:lnTo>
                        <a:pt x="0" y="12"/>
                      </a:lnTo>
                      <a:lnTo>
                        <a:pt x="0" y="8"/>
                      </a:lnTo>
                      <a:lnTo>
                        <a:pt x="4" y="8"/>
                      </a:lnTo>
                      <a:lnTo>
                        <a:pt x="8" y="8"/>
                      </a:lnTo>
                      <a:lnTo>
                        <a:pt x="12" y="8"/>
                      </a:lnTo>
                      <a:lnTo>
                        <a:pt x="12" y="4"/>
                      </a:lnTo>
                      <a:lnTo>
                        <a:pt x="16" y="4"/>
                      </a:lnTo>
                      <a:lnTo>
                        <a:pt x="16" y="0"/>
                      </a:lnTo>
                      <a:close/>
                    </a:path>
                  </a:pathLst>
                </a:custGeom>
                <a:noFill/>
                <a:ln w="3175">
                  <a:solidFill>
                    <a:sysClr val="window" lastClr="FFFFFF">
                      <a:lumMod val="65000"/>
                    </a:sysClr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s-PE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041" name="Freeform 232">
                  <a:extLst>
                    <a:ext uri="{FF2B5EF4-FFF2-40B4-BE49-F238E27FC236}">
                      <a16:creationId xmlns:a16="http://schemas.microsoft.com/office/drawing/2014/main" id="{C40EFD23-430D-C7AC-716C-EB7FD6CBED0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59" y="1500"/>
                  <a:ext cx="46" cy="44"/>
                </a:xfrm>
                <a:custGeom>
                  <a:avLst/>
                  <a:gdLst>
                    <a:gd name="T0" fmla="*/ 27 w 46"/>
                    <a:gd name="T1" fmla="*/ 0 h 44"/>
                    <a:gd name="T2" fmla="*/ 27 w 46"/>
                    <a:gd name="T3" fmla="*/ 4 h 44"/>
                    <a:gd name="T4" fmla="*/ 23 w 46"/>
                    <a:gd name="T5" fmla="*/ 4 h 44"/>
                    <a:gd name="T6" fmla="*/ 23 w 46"/>
                    <a:gd name="T7" fmla="*/ 8 h 44"/>
                    <a:gd name="T8" fmla="*/ 23 w 46"/>
                    <a:gd name="T9" fmla="*/ 12 h 44"/>
                    <a:gd name="T10" fmla="*/ 27 w 46"/>
                    <a:gd name="T11" fmla="*/ 12 h 44"/>
                    <a:gd name="T12" fmla="*/ 27 w 46"/>
                    <a:gd name="T13" fmla="*/ 16 h 44"/>
                    <a:gd name="T14" fmla="*/ 27 w 46"/>
                    <a:gd name="T15" fmla="*/ 20 h 44"/>
                    <a:gd name="T16" fmla="*/ 31 w 46"/>
                    <a:gd name="T17" fmla="*/ 20 h 44"/>
                    <a:gd name="T18" fmla="*/ 31 w 46"/>
                    <a:gd name="T19" fmla="*/ 24 h 44"/>
                    <a:gd name="T20" fmla="*/ 35 w 46"/>
                    <a:gd name="T21" fmla="*/ 24 h 44"/>
                    <a:gd name="T22" fmla="*/ 35 w 46"/>
                    <a:gd name="T23" fmla="*/ 20 h 44"/>
                    <a:gd name="T24" fmla="*/ 35 w 46"/>
                    <a:gd name="T25" fmla="*/ 24 h 44"/>
                    <a:gd name="T26" fmla="*/ 38 w 46"/>
                    <a:gd name="T27" fmla="*/ 24 h 44"/>
                    <a:gd name="T28" fmla="*/ 42 w 46"/>
                    <a:gd name="T29" fmla="*/ 24 h 44"/>
                    <a:gd name="T30" fmla="*/ 42 w 46"/>
                    <a:gd name="T31" fmla="*/ 28 h 44"/>
                    <a:gd name="T32" fmla="*/ 42 w 46"/>
                    <a:gd name="T33" fmla="*/ 32 h 44"/>
                    <a:gd name="T34" fmla="*/ 46 w 46"/>
                    <a:gd name="T35" fmla="*/ 36 h 44"/>
                    <a:gd name="T36" fmla="*/ 42 w 46"/>
                    <a:gd name="T37" fmla="*/ 36 h 44"/>
                    <a:gd name="T38" fmla="*/ 38 w 46"/>
                    <a:gd name="T39" fmla="*/ 40 h 44"/>
                    <a:gd name="T40" fmla="*/ 35 w 46"/>
                    <a:gd name="T41" fmla="*/ 40 h 44"/>
                    <a:gd name="T42" fmla="*/ 35 w 46"/>
                    <a:gd name="T43" fmla="*/ 44 h 44"/>
                    <a:gd name="T44" fmla="*/ 31 w 46"/>
                    <a:gd name="T45" fmla="*/ 44 h 44"/>
                    <a:gd name="T46" fmla="*/ 31 w 46"/>
                    <a:gd name="T47" fmla="*/ 40 h 44"/>
                    <a:gd name="T48" fmla="*/ 27 w 46"/>
                    <a:gd name="T49" fmla="*/ 40 h 44"/>
                    <a:gd name="T50" fmla="*/ 27 w 46"/>
                    <a:gd name="T51" fmla="*/ 36 h 44"/>
                    <a:gd name="T52" fmla="*/ 23 w 46"/>
                    <a:gd name="T53" fmla="*/ 36 h 44"/>
                    <a:gd name="T54" fmla="*/ 23 w 46"/>
                    <a:gd name="T55" fmla="*/ 32 h 44"/>
                    <a:gd name="T56" fmla="*/ 19 w 46"/>
                    <a:gd name="T57" fmla="*/ 32 h 44"/>
                    <a:gd name="T58" fmla="*/ 19 w 46"/>
                    <a:gd name="T59" fmla="*/ 36 h 44"/>
                    <a:gd name="T60" fmla="*/ 15 w 46"/>
                    <a:gd name="T61" fmla="*/ 36 h 44"/>
                    <a:gd name="T62" fmla="*/ 12 w 46"/>
                    <a:gd name="T63" fmla="*/ 36 h 44"/>
                    <a:gd name="T64" fmla="*/ 12 w 46"/>
                    <a:gd name="T65" fmla="*/ 32 h 44"/>
                    <a:gd name="T66" fmla="*/ 8 w 46"/>
                    <a:gd name="T67" fmla="*/ 32 h 44"/>
                    <a:gd name="T68" fmla="*/ 8 w 46"/>
                    <a:gd name="T69" fmla="*/ 28 h 44"/>
                    <a:gd name="T70" fmla="*/ 4 w 46"/>
                    <a:gd name="T71" fmla="*/ 28 h 44"/>
                    <a:gd name="T72" fmla="*/ 8 w 46"/>
                    <a:gd name="T73" fmla="*/ 28 h 44"/>
                    <a:gd name="T74" fmla="*/ 8 w 46"/>
                    <a:gd name="T75" fmla="*/ 24 h 44"/>
                    <a:gd name="T76" fmla="*/ 4 w 46"/>
                    <a:gd name="T77" fmla="*/ 24 h 44"/>
                    <a:gd name="T78" fmla="*/ 4 w 46"/>
                    <a:gd name="T79" fmla="*/ 20 h 44"/>
                    <a:gd name="T80" fmla="*/ 4 w 46"/>
                    <a:gd name="T81" fmla="*/ 16 h 44"/>
                    <a:gd name="T82" fmla="*/ 0 w 46"/>
                    <a:gd name="T83" fmla="*/ 16 h 44"/>
                    <a:gd name="T84" fmla="*/ 0 w 46"/>
                    <a:gd name="T85" fmla="*/ 12 h 44"/>
                    <a:gd name="T86" fmla="*/ 0 w 46"/>
                    <a:gd name="T87" fmla="*/ 8 h 44"/>
                    <a:gd name="T88" fmla="*/ 4 w 46"/>
                    <a:gd name="T89" fmla="*/ 8 h 44"/>
                    <a:gd name="T90" fmla="*/ 8 w 46"/>
                    <a:gd name="T91" fmla="*/ 12 h 44"/>
                    <a:gd name="T92" fmla="*/ 12 w 46"/>
                    <a:gd name="T93" fmla="*/ 12 h 44"/>
                    <a:gd name="T94" fmla="*/ 15 w 46"/>
                    <a:gd name="T95" fmla="*/ 12 h 44"/>
                    <a:gd name="T96" fmla="*/ 15 w 46"/>
                    <a:gd name="T97" fmla="*/ 8 h 44"/>
                    <a:gd name="T98" fmla="*/ 19 w 46"/>
                    <a:gd name="T99" fmla="*/ 8 h 44"/>
                    <a:gd name="T100" fmla="*/ 19 w 46"/>
                    <a:gd name="T101" fmla="*/ 4 h 44"/>
                    <a:gd name="T102" fmla="*/ 23 w 46"/>
                    <a:gd name="T103" fmla="*/ 4 h 44"/>
                    <a:gd name="T104" fmla="*/ 23 w 46"/>
                    <a:gd name="T105" fmla="*/ 0 h 44"/>
                    <a:gd name="T106" fmla="*/ 27 w 46"/>
                    <a:gd name="T107" fmla="*/ 0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46" h="44">
                      <a:moveTo>
                        <a:pt x="27" y="0"/>
                      </a:moveTo>
                      <a:lnTo>
                        <a:pt x="27" y="4"/>
                      </a:lnTo>
                      <a:lnTo>
                        <a:pt x="23" y="4"/>
                      </a:lnTo>
                      <a:lnTo>
                        <a:pt x="23" y="8"/>
                      </a:lnTo>
                      <a:lnTo>
                        <a:pt x="23" y="12"/>
                      </a:lnTo>
                      <a:lnTo>
                        <a:pt x="27" y="12"/>
                      </a:lnTo>
                      <a:lnTo>
                        <a:pt x="27" y="16"/>
                      </a:lnTo>
                      <a:lnTo>
                        <a:pt x="27" y="20"/>
                      </a:lnTo>
                      <a:lnTo>
                        <a:pt x="31" y="20"/>
                      </a:lnTo>
                      <a:lnTo>
                        <a:pt x="31" y="24"/>
                      </a:lnTo>
                      <a:lnTo>
                        <a:pt x="35" y="24"/>
                      </a:lnTo>
                      <a:lnTo>
                        <a:pt x="35" y="20"/>
                      </a:lnTo>
                      <a:lnTo>
                        <a:pt x="35" y="24"/>
                      </a:lnTo>
                      <a:lnTo>
                        <a:pt x="38" y="24"/>
                      </a:lnTo>
                      <a:lnTo>
                        <a:pt x="42" y="24"/>
                      </a:lnTo>
                      <a:lnTo>
                        <a:pt x="42" y="28"/>
                      </a:lnTo>
                      <a:lnTo>
                        <a:pt x="42" y="32"/>
                      </a:lnTo>
                      <a:lnTo>
                        <a:pt x="46" y="36"/>
                      </a:lnTo>
                      <a:lnTo>
                        <a:pt x="42" y="36"/>
                      </a:lnTo>
                      <a:lnTo>
                        <a:pt x="38" y="40"/>
                      </a:lnTo>
                      <a:lnTo>
                        <a:pt x="35" y="40"/>
                      </a:lnTo>
                      <a:lnTo>
                        <a:pt x="35" y="44"/>
                      </a:lnTo>
                      <a:lnTo>
                        <a:pt x="31" y="44"/>
                      </a:lnTo>
                      <a:lnTo>
                        <a:pt x="31" y="40"/>
                      </a:lnTo>
                      <a:lnTo>
                        <a:pt x="27" y="40"/>
                      </a:lnTo>
                      <a:lnTo>
                        <a:pt x="27" y="36"/>
                      </a:lnTo>
                      <a:lnTo>
                        <a:pt x="23" y="36"/>
                      </a:lnTo>
                      <a:lnTo>
                        <a:pt x="23" y="32"/>
                      </a:lnTo>
                      <a:lnTo>
                        <a:pt x="19" y="32"/>
                      </a:lnTo>
                      <a:lnTo>
                        <a:pt x="19" y="36"/>
                      </a:lnTo>
                      <a:lnTo>
                        <a:pt x="15" y="36"/>
                      </a:lnTo>
                      <a:lnTo>
                        <a:pt x="12" y="36"/>
                      </a:lnTo>
                      <a:lnTo>
                        <a:pt x="12" y="32"/>
                      </a:lnTo>
                      <a:lnTo>
                        <a:pt x="8" y="32"/>
                      </a:lnTo>
                      <a:lnTo>
                        <a:pt x="8" y="28"/>
                      </a:lnTo>
                      <a:lnTo>
                        <a:pt x="4" y="28"/>
                      </a:lnTo>
                      <a:lnTo>
                        <a:pt x="8" y="28"/>
                      </a:lnTo>
                      <a:lnTo>
                        <a:pt x="8" y="24"/>
                      </a:lnTo>
                      <a:lnTo>
                        <a:pt x="4" y="24"/>
                      </a:lnTo>
                      <a:lnTo>
                        <a:pt x="4" y="20"/>
                      </a:lnTo>
                      <a:lnTo>
                        <a:pt x="4" y="16"/>
                      </a:lnTo>
                      <a:lnTo>
                        <a:pt x="0" y="16"/>
                      </a:lnTo>
                      <a:lnTo>
                        <a:pt x="0" y="12"/>
                      </a:lnTo>
                      <a:lnTo>
                        <a:pt x="0" y="8"/>
                      </a:lnTo>
                      <a:lnTo>
                        <a:pt x="4" y="8"/>
                      </a:lnTo>
                      <a:lnTo>
                        <a:pt x="8" y="12"/>
                      </a:lnTo>
                      <a:lnTo>
                        <a:pt x="12" y="12"/>
                      </a:lnTo>
                      <a:lnTo>
                        <a:pt x="15" y="12"/>
                      </a:lnTo>
                      <a:lnTo>
                        <a:pt x="15" y="8"/>
                      </a:lnTo>
                      <a:lnTo>
                        <a:pt x="19" y="8"/>
                      </a:lnTo>
                      <a:lnTo>
                        <a:pt x="19" y="4"/>
                      </a:lnTo>
                      <a:lnTo>
                        <a:pt x="23" y="4"/>
                      </a:lnTo>
                      <a:lnTo>
                        <a:pt x="23" y="0"/>
                      </a:lnTo>
                      <a:lnTo>
                        <a:pt x="27" y="0"/>
                      </a:lnTo>
                      <a:close/>
                    </a:path>
                  </a:pathLst>
                </a:custGeom>
                <a:noFill/>
                <a:ln w="3175">
                  <a:solidFill>
                    <a:sysClr val="window" lastClr="FFFFFF">
                      <a:lumMod val="65000"/>
                    </a:sysClr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s-PE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042" name="Freeform 233">
                  <a:extLst>
                    <a:ext uri="{FF2B5EF4-FFF2-40B4-BE49-F238E27FC236}">
                      <a16:creationId xmlns:a16="http://schemas.microsoft.com/office/drawing/2014/main" id="{F48F408E-C347-3064-74B2-B5661CCC76B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01" y="1500"/>
                  <a:ext cx="49" cy="58"/>
                </a:xfrm>
                <a:custGeom>
                  <a:avLst/>
                  <a:gdLst>
                    <a:gd name="T0" fmla="*/ 4 w 50"/>
                    <a:gd name="T1" fmla="*/ 4 h 56"/>
                    <a:gd name="T2" fmla="*/ 7 w 50"/>
                    <a:gd name="T3" fmla="*/ 4 h 56"/>
                    <a:gd name="T4" fmla="*/ 11 w 50"/>
                    <a:gd name="T5" fmla="*/ 4 h 56"/>
                    <a:gd name="T6" fmla="*/ 11 w 50"/>
                    <a:gd name="T7" fmla="*/ 0 h 56"/>
                    <a:gd name="T8" fmla="*/ 11 w 50"/>
                    <a:gd name="T9" fmla="*/ 4 h 56"/>
                    <a:gd name="T10" fmla="*/ 15 w 50"/>
                    <a:gd name="T11" fmla="*/ 4 h 56"/>
                    <a:gd name="T12" fmla="*/ 15 w 50"/>
                    <a:gd name="T13" fmla="*/ 0 h 56"/>
                    <a:gd name="T14" fmla="*/ 19 w 50"/>
                    <a:gd name="T15" fmla="*/ 0 h 56"/>
                    <a:gd name="T16" fmla="*/ 23 w 50"/>
                    <a:gd name="T17" fmla="*/ 4 h 56"/>
                    <a:gd name="T18" fmla="*/ 27 w 50"/>
                    <a:gd name="T19" fmla="*/ 4 h 56"/>
                    <a:gd name="T20" fmla="*/ 27 w 50"/>
                    <a:gd name="T21" fmla="*/ 8 h 56"/>
                    <a:gd name="T22" fmla="*/ 27 w 50"/>
                    <a:gd name="T23" fmla="*/ 4 h 56"/>
                    <a:gd name="T24" fmla="*/ 27 w 50"/>
                    <a:gd name="T25" fmla="*/ 8 h 56"/>
                    <a:gd name="T26" fmla="*/ 30 w 50"/>
                    <a:gd name="T27" fmla="*/ 8 h 56"/>
                    <a:gd name="T28" fmla="*/ 30 w 50"/>
                    <a:gd name="T29" fmla="*/ 12 h 56"/>
                    <a:gd name="T30" fmla="*/ 34 w 50"/>
                    <a:gd name="T31" fmla="*/ 12 h 56"/>
                    <a:gd name="T32" fmla="*/ 34 w 50"/>
                    <a:gd name="T33" fmla="*/ 16 h 56"/>
                    <a:gd name="T34" fmla="*/ 34 w 50"/>
                    <a:gd name="T35" fmla="*/ 20 h 56"/>
                    <a:gd name="T36" fmla="*/ 34 w 50"/>
                    <a:gd name="T37" fmla="*/ 24 h 56"/>
                    <a:gd name="T38" fmla="*/ 34 w 50"/>
                    <a:gd name="T39" fmla="*/ 28 h 56"/>
                    <a:gd name="T40" fmla="*/ 38 w 50"/>
                    <a:gd name="T41" fmla="*/ 28 h 56"/>
                    <a:gd name="T42" fmla="*/ 38 w 50"/>
                    <a:gd name="T43" fmla="*/ 32 h 56"/>
                    <a:gd name="T44" fmla="*/ 42 w 50"/>
                    <a:gd name="T45" fmla="*/ 32 h 56"/>
                    <a:gd name="T46" fmla="*/ 46 w 50"/>
                    <a:gd name="T47" fmla="*/ 32 h 56"/>
                    <a:gd name="T48" fmla="*/ 50 w 50"/>
                    <a:gd name="T49" fmla="*/ 32 h 56"/>
                    <a:gd name="T50" fmla="*/ 50 w 50"/>
                    <a:gd name="T51" fmla="*/ 36 h 56"/>
                    <a:gd name="T52" fmla="*/ 50 w 50"/>
                    <a:gd name="T53" fmla="*/ 40 h 56"/>
                    <a:gd name="T54" fmla="*/ 50 w 50"/>
                    <a:gd name="T55" fmla="*/ 44 h 56"/>
                    <a:gd name="T56" fmla="*/ 46 w 50"/>
                    <a:gd name="T57" fmla="*/ 44 h 56"/>
                    <a:gd name="T58" fmla="*/ 46 w 50"/>
                    <a:gd name="T59" fmla="*/ 40 h 56"/>
                    <a:gd name="T60" fmla="*/ 42 w 50"/>
                    <a:gd name="T61" fmla="*/ 40 h 56"/>
                    <a:gd name="T62" fmla="*/ 38 w 50"/>
                    <a:gd name="T63" fmla="*/ 40 h 56"/>
                    <a:gd name="T64" fmla="*/ 34 w 50"/>
                    <a:gd name="T65" fmla="*/ 40 h 56"/>
                    <a:gd name="T66" fmla="*/ 34 w 50"/>
                    <a:gd name="T67" fmla="*/ 44 h 56"/>
                    <a:gd name="T68" fmla="*/ 34 w 50"/>
                    <a:gd name="T69" fmla="*/ 48 h 56"/>
                    <a:gd name="T70" fmla="*/ 34 w 50"/>
                    <a:gd name="T71" fmla="*/ 52 h 56"/>
                    <a:gd name="T72" fmla="*/ 34 w 50"/>
                    <a:gd name="T73" fmla="*/ 56 h 56"/>
                    <a:gd name="T74" fmla="*/ 30 w 50"/>
                    <a:gd name="T75" fmla="*/ 56 h 56"/>
                    <a:gd name="T76" fmla="*/ 30 w 50"/>
                    <a:gd name="T77" fmla="*/ 52 h 56"/>
                    <a:gd name="T78" fmla="*/ 27 w 50"/>
                    <a:gd name="T79" fmla="*/ 52 h 56"/>
                    <a:gd name="T80" fmla="*/ 27 w 50"/>
                    <a:gd name="T81" fmla="*/ 48 h 56"/>
                    <a:gd name="T82" fmla="*/ 23 w 50"/>
                    <a:gd name="T83" fmla="*/ 48 h 56"/>
                    <a:gd name="T84" fmla="*/ 23 w 50"/>
                    <a:gd name="T85" fmla="*/ 44 h 56"/>
                    <a:gd name="T86" fmla="*/ 23 w 50"/>
                    <a:gd name="T87" fmla="*/ 40 h 56"/>
                    <a:gd name="T88" fmla="*/ 19 w 50"/>
                    <a:gd name="T89" fmla="*/ 40 h 56"/>
                    <a:gd name="T90" fmla="*/ 19 w 50"/>
                    <a:gd name="T91" fmla="*/ 36 h 56"/>
                    <a:gd name="T92" fmla="*/ 19 w 50"/>
                    <a:gd name="T93" fmla="*/ 32 h 56"/>
                    <a:gd name="T94" fmla="*/ 19 w 50"/>
                    <a:gd name="T95" fmla="*/ 28 h 56"/>
                    <a:gd name="T96" fmla="*/ 15 w 50"/>
                    <a:gd name="T97" fmla="*/ 28 h 56"/>
                    <a:gd name="T98" fmla="*/ 19 w 50"/>
                    <a:gd name="T99" fmla="*/ 28 h 56"/>
                    <a:gd name="T100" fmla="*/ 15 w 50"/>
                    <a:gd name="T101" fmla="*/ 24 h 56"/>
                    <a:gd name="T102" fmla="*/ 15 w 50"/>
                    <a:gd name="T103" fmla="*/ 20 h 56"/>
                    <a:gd name="T104" fmla="*/ 11 w 50"/>
                    <a:gd name="T105" fmla="*/ 20 h 56"/>
                    <a:gd name="T106" fmla="*/ 7 w 50"/>
                    <a:gd name="T107" fmla="*/ 20 h 56"/>
                    <a:gd name="T108" fmla="*/ 4 w 50"/>
                    <a:gd name="T109" fmla="*/ 20 h 56"/>
                    <a:gd name="T110" fmla="*/ 4 w 50"/>
                    <a:gd name="T111" fmla="*/ 16 h 56"/>
                    <a:gd name="T112" fmla="*/ 4 w 50"/>
                    <a:gd name="T113" fmla="*/ 12 h 56"/>
                    <a:gd name="T114" fmla="*/ 0 w 50"/>
                    <a:gd name="T115" fmla="*/ 12 h 56"/>
                    <a:gd name="T116" fmla="*/ 0 w 50"/>
                    <a:gd name="T117" fmla="*/ 8 h 56"/>
                    <a:gd name="T118" fmla="*/ 4 w 50"/>
                    <a:gd name="T119" fmla="*/ 8 h 56"/>
                    <a:gd name="T120" fmla="*/ 4 w 50"/>
                    <a:gd name="T121" fmla="*/ 4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50" h="56">
                      <a:moveTo>
                        <a:pt x="4" y="4"/>
                      </a:moveTo>
                      <a:lnTo>
                        <a:pt x="7" y="4"/>
                      </a:lnTo>
                      <a:lnTo>
                        <a:pt x="11" y="4"/>
                      </a:lnTo>
                      <a:lnTo>
                        <a:pt x="11" y="0"/>
                      </a:lnTo>
                      <a:lnTo>
                        <a:pt x="11" y="4"/>
                      </a:lnTo>
                      <a:lnTo>
                        <a:pt x="15" y="4"/>
                      </a:lnTo>
                      <a:lnTo>
                        <a:pt x="15" y="0"/>
                      </a:lnTo>
                      <a:lnTo>
                        <a:pt x="19" y="0"/>
                      </a:lnTo>
                      <a:lnTo>
                        <a:pt x="23" y="4"/>
                      </a:lnTo>
                      <a:lnTo>
                        <a:pt x="27" y="4"/>
                      </a:lnTo>
                      <a:lnTo>
                        <a:pt x="27" y="8"/>
                      </a:lnTo>
                      <a:lnTo>
                        <a:pt x="27" y="4"/>
                      </a:lnTo>
                      <a:lnTo>
                        <a:pt x="27" y="8"/>
                      </a:lnTo>
                      <a:lnTo>
                        <a:pt x="30" y="8"/>
                      </a:lnTo>
                      <a:lnTo>
                        <a:pt x="30" y="12"/>
                      </a:lnTo>
                      <a:lnTo>
                        <a:pt x="34" y="12"/>
                      </a:lnTo>
                      <a:lnTo>
                        <a:pt x="34" y="16"/>
                      </a:lnTo>
                      <a:lnTo>
                        <a:pt x="34" y="20"/>
                      </a:lnTo>
                      <a:lnTo>
                        <a:pt x="34" y="24"/>
                      </a:lnTo>
                      <a:lnTo>
                        <a:pt x="34" y="28"/>
                      </a:lnTo>
                      <a:lnTo>
                        <a:pt x="38" y="28"/>
                      </a:lnTo>
                      <a:lnTo>
                        <a:pt x="38" y="32"/>
                      </a:lnTo>
                      <a:lnTo>
                        <a:pt x="42" y="32"/>
                      </a:lnTo>
                      <a:lnTo>
                        <a:pt x="46" y="32"/>
                      </a:lnTo>
                      <a:lnTo>
                        <a:pt x="50" y="32"/>
                      </a:lnTo>
                      <a:lnTo>
                        <a:pt x="50" y="36"/>
                      </a:lnTo>
                      <a:lnTo>
                        <a:pt x="50" y="40"/>
                      </a:lnTo>
                      <a:lnTo>
                        <a:pt x="50" y="44"/>
                      </a:lnTo>
                      <a:lnTo>
                        <a:pt x="46" y="44"/>
                      </a:lnTo>
                      <a:lnTo>
                        <a:pt x="46" y="40"/>
                      </a:lnTo>
                      <a:lnTo>
                        <a:pt x="42" y="40"/>
                      </a:lnTo>
                      <a:lnTo>
                        <a:pt x="38" y="40"/>
                      </a:lnTo>
                      <a:lnTo>
                        <a:pt x="34" y="40"/>
                      </a:lnTo>
                      <a:lnTo>
                        <a:pt x="34" y="44"/>
                      </a:lnTo>
                      <a:lnTo>
                        <a:pt x="34" y="48"/>
                      </a:lnTo>
                      <a:lnTo>
                        <a:pt x="34" y="52"/>
                      </a:lnTo>
                      <a:lnTo>
                        <a:pt x="34" y="56"/>
                      </a:lnTo>
                      <a:lnTo>
                        <a:pt x="30" y="56"/>
                      </a:lnTo>
                      <a:lnTo>
                        <a:pt x="30" y="52"/>
                      </a:lnTo>
                      <a:lnTo>
                        <a:pt x="27" y="52"/>
                      </a:lnTo>
                      <a:lnTo>
                        <a:pt x="27" y="48"/>
                      </a:lnTo>
                      <a:lnTo>
                        <a:pt x="23" y="48"/>
                      </a:lnTo>
                      <a:lnTo>
                        <a:pt x="23" y="44"/>
                      </a:lnTo>
                      <a:lnTo>
                        <a:pt x="23" y="40"/>
                      </a:lnTo>
                      <a:lnTo>
                        <a:pt x="19" y="40"/>
                      </a:lnTo>
                      <a:lnTo>
                        <a:pt x="19" y="36"/>
                      </a:lnTo>
                      <a:lnTo>
                        <a:pt x="19" y="32"/>
                      </a:lnTo>
                      <a:lnTo>
                        <a:pt x="19" y="28"/>
                      </a:lnTo>
                      <a:lnTo>
                        <a:pt x="15" y="28"/>
                      </a:lnTo>
                      <a:lnTo>
                        <a:pt x="19" y="28"/>
                      </a:lnTo>
                      <a:lnTo>
                        <a:pt x="15" y="24"/>
                      </a:lnTo>
                      <a:lnTo>
                        <a:pt x="15" y="20"/>
                      </a:lnTo>
                      <a:lnTo>
                        <a:pt x="11" y="20"/>
                      </a:lnTo>
                      <a:lnTo>
                        <a:pt x="7" y="20"/>
                      </a:lnTo>
                      <a:lnTo>
                        <a:pt x="4" y="20"/>
                      </a:lnTo>
                      <a:lnTo>
                        <a:pt x="4" y="16"/>
                      </a:lnTo>
                      <a:lnTo>
                        <a:pt x="4" y="12"/>
                      </a:lnTo>
                      <a:lnTo>
                        <a:pt x="0" y="12"/>
                      </a:lnTo>
                      <a:lnTo>
                        <a:pt x="0" y="8"/>
                      </a:lnTo>
                      <a:lnTo>
                        <a:pt x="4" y="8"/>
                      </a:lnTo>
                      <a:lnTo>
                        <a:pt x="4" y="4"/>
                      </a:lnTo>
                      <a:close/>
                    </a:path>
                  </a:pathLst>
                </a:custGeom>
                <a:noFill/>
                <a:ln w="3175">
                  <a:solidFill>
                    <a:sysClr val="window" lastClr="FFFFFF">
                      <a:lumMod val="65000"/>
                    </a:sysClr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s-PE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043" name="Freeform 234">
                  <a:extLst>
                    <a:ext uri="{FF2B5EF4-FFF2-40B4-BE49-F238E27FC236}">
                      <a16:creationId xmlns:a16="http://schemas.microsoft.com/office/drawing/2014/main" id="{5698145A-3EA7-54DF-E89C-24F8A343179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32" y="1500"/>
                  <a:ext cx="31" cy="23"/>
                </a:xfrm>
                <a:custGeom>
                  <a:avLst/>
                  <a:gdLst>
                    <a:gd name="T0" fmla="*/ 0 w 31"/>
                    <a:gd name="T1" fmla="*/ 4 h 24"/>
                    <a:gd name="T2" fmla="*/ 4 w 31"/>
                    <a:gd name="T3" fmla="*/ 4 h 24"/>
                    <a:gd name="T4" fmla="*/ 4 w 31"/>
                    <a:gd name="T5" fmla="*/ 0 h 24"/>
                    <a:gd name="T6" fmla="*/ 8 w 31"/>
                    <a:gd name="T7" fmla="*/ 0 h 24"/>
                    <a:gd name="T8" fmla="*/ 11 w 31"/>
                    <a:gd name="T9" fmla="*/ 0 h 24"/>
                    <a:gd name="T10" fmla="*/ 15 w 31"/>
                    <a:gd name="T11" fmla="*/ 0 h 24"/>
                    <a:gd name="T12" fmla="*/ 15 w 31"/>
                    <a:gd name="T13" fmla="*/ 4 h 24"/>
                    <a:gd name="T14" fmla="*/ 15 w 31"/>
                    <a:gd name="T15" fmla="*/ 8 h 24"/>
                    <a:gd name="T16" fmla="*/ 19 w 31"/>
                    <a:gd name="T17" fmla="*/ 8 h 24"/>
                    <a:gd name="T18" fmla="*/ 19 w 31"/>
                    <a:gd name="T19" fmla="*/ 12 h 24"/>
                    <a:gd name="T20" fmla="*/ 23 w 31"/>
                    <a:gd name="T21" fmla="*/ 12 h 24"/>
                    <a:gd name="T22" fmla="*/ 23 w 31"/>
                    <a:gd name="T23" fmla="*/ 16 h 24"/>
                    <a:gd name="T24" fmla="*/ 27 w 31"/>
                    <a:gd name="T25" fmla="*/ 20 h 24"/>
                    <a:gd name="T26" fmla="*/ 31 w 31"/>
                    <a:gd name="T27" fmla="*/ 20 h 24"/>
                    <a:gd name="T28" fmla="*/ 31 w 31"/>
                    <a:gd name="T29" fmla="*/ 24 h 24"/>
                    <a:gd name="T30" fmla="*/ 27 w 31"/>
                    <a:gd name="T31" fmla="*/ 24 h 24"/>
                    <a:gd name="T32" fmla="*/ 23 w 31"/>
                    <a:gd name="T33" fmla="*/ 24 h 24"/>
                    <a:gd name="T34" fmla="*/ 19 w 31"/>
                    <a:gd name="T35" fmla="*/ 24 h 24"/>
                    <a:gd name="T36" fmla="*/ 15 w 31"/>
                    <a:gd name="T37" fmla="*/ 24 h 24"/>
                    <a:gd name="T38" fmla="*/ 15 w 31"/>
                    <a:gd name="T39" fmla="*/ 20 h 24"/>
                    <a:gd name="T40" fmla="*/ 11 w 31"/>
                    <a:gd name="T41" fmla="*/ 20 h 24"/>
                    <a:gd name="T42" fmla="*/ 11 w 31"/>
                    <a:gd name="T43" fmla="*/ 16 h 24"/>
                    <a:gd name="T44" fmla="*/ 8 w 31"/>
                    <a:gd name="T45" fmla="*/ 16 h 24"/>
                    <a:gd name="T46" fmla="*/ 8 w 31"/>
                    <a:gd name="T47" fmla="*/ 12 h 24"/>
                    <a:gd name="T48" fmla="*/ 4 w 31"/>
                    <a:gd name="T49" fmla="*/ 12 h 24"/>
                    <a:gd name="T50" fmla="*/ 4 w 31"/>
                    <a:gd name="T51" fmla="*/ 8 h 24"/>
                    <a:gd name="T52" fmla="*/ 0 w 31"/>
                    <a:gd name="T53" fmla="*/ 8 h 24"/>
                    <a:gd name="T54" fmla="*/ 0 w 31"/>
                    <a:gd name="T55" fmla="*/ 4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</a:cxnLst>
                  <a:rect l="0" t="0" r="r" b="b"/>
                  <a:pathLst>
                    <a:path w="31" h="24">
                      <a:moveTo>
                        <a:pt x="0" y="4"/>
                      </a:moveTo>
                      <a:lnTo>
                        <a:pt x="4" y="4"/>
                      </a:lnTo>
                      <a:lnTo>
                        <a:pt x="4" y="0"/>
                      </a:lnTo>
                      <a:lnTo>
                        <a:pt x="8" y="0"/>
                      </a:lnTo>
                      <a:lnTo>
                        <a:pt x="11" y="0"/>
                      </a:lnTo>
                      <a:lnTo>
                        <a:pt x="15" y="0"/>
                      </a:lnTo>
                      <a:lnTo>
                        <a:pt x="15" y="4"/>
                      </a:lnTo>
                      <a:lnTo>
                        <a:pt x="15" y="8"/>
                      </a:lnTo>
                      <a:lnTo>
                        <a:pt x="19" y="8"/>
                      </a:lnTo>
                      <a:lnTo>
                        <a:pt x="19" y="12"/>
                      </a:lnTo>
                      <a:lnTo>
                        <a:pt x="23" y="12"/>
                      </a:lnTo>
                      <a:lnTo>
                        <a:pt x="23" y="16"/>
                      </a:lnTo>
                      <a:lnTo>
                        <a:pt x="27" y="20"/>
                      </a:lnTo>
                      <a:lnTo>
                        <a:pt x="31" y="20"/>
                      </a:lnTo>
                      <a:lnTo>
                        <a:pt x="31" y="24"/>
                      </a:lnTo>
                      <a:lnTo>
                        <a:pt x="27" y="24"/>
                      </a:lnTo>
                      <a:lnTo>
                        <a:pt x="23" y="24"/>
                      </a:lnTo>
                      <a:lnTo>
                        <a:pt x="19" y="24"/>
                      </a:lnTo>
                      <a:lnTo>
                        <a:pt x="15" y="24"/>
                      </a:lnTo>
                      <a:lnTo>
                        <a:pt x="15" y="20"/>
                      </a:lnTo>
                      <a:lnTo>
                        <a:pt x="11" y="20"/>
                      </a:lnTo>
                      <a:lnTo>
                        <a:pt x="11" y="16"/>
                      </a:lnTo>
                      <a:lnTo>
                        <a:pt x="8" y="16"/>
                      </a:lnTo>
                      <a:lnTo>
                        <a:pt x="8" y="12"/>
                      </a:lnTo>
                      <a:lnTo>
                        <a:pt x="4" y="12"/>
                      </a:lnTo>
                      <a:lnTo>
                        <a:pt x="4" y="8"/>
                      </a:lnTo>
                      <a:lnTo>
                        <a:pt x="0" y="8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noFill/>
                <a:ln w="3175">
                  <a:solidFill>
                    <a:sysClr val="window" lastClr="FFFFFF">
                      <a:lumMod val="65000"/>
                    </a:sysClr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s-PE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044" name="Freeform 235">
                  <a:extLst>
                    <a:ext uri="{FF2B5EF4-FFF2-40B4-BE49-F238E27FC236}">
                      <a16:creationId xmlns:a16="http://schemas.microsoft.com/office/drawing/2014/main" id="{DB502E13-B2FF-E0DE-6A40-8F83C018AB2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32" y="1506"/>
                  <a:ext cx="28" cy="32"/>
                </a:xfrm>
                <a:custGeom>
                  <a:avLst/>
                  <a:gdLst>
                    <a:gd name="T0" fmla="*/ 0 w 27"/>
                    <a:gd name="T1" fmla="*/ 4 h 32"/>
                    <a:gd name="T2" fmla="*/ 4 w 27"/>
                    <a:gd name="T3" fmla="*/ 4 h 32"/>
                    <a:gd name="T4" fmla="*/ 4 w 27"/>
                    <a:gd name="T5" fmla="*/ 0 h 32"/>
                    <a:gd name="T6" fmla="*/ 8 w 27"/>
                    <a:gd name="T7" fmla="*/ 0 h 32"/>
                    <a:gd name="T8" fmla="*/ 12 w 27"/>
                    <a:gd name="T9" fmla="*/ 0 h 32"/>
                    <a:gd name="T10" fmla="*/ 12 w 27"/>
                    <a:gd name="T11" fmla="*/ 4 h 32"/>
                    <a:gd name="T12" fmla="*/ 16 w 27"/>
                    <a:gd name="T13" fmla="*/ 4 h 32"/>
                    <a:gd name="T14" fmla="*/ 12 w 27"/>
                    <a:gd name="T15" fmla="*/ 4 h 32"/>
                    <a:gd name="T16" fmla="*/ 16 w 27"/>
                    <a:gd name="T17" fmla="*/ 4 h 32"/>
                    <a:gd name="T18" fmla="*/ 16 w 27"/>
                    <a:gd name="T19" fmla="*/ 8 h 32"/>
                    <a:gd name="T20" fmla="*/ 16 w 27"/>
                    <a:gd name="T21" fmla="*/ 12 h 32"/>
                    <a:gd name="T22" fmla="*/ 20 w 27"/>
                    <a:gd name="T23" fmla="*/ 12 h 32"/>
                    <a:gd name="T24" fmla="*/ 20 w 27"/>
                    <a:gd name="T25" fmla="*/ 16 h 32"/>
                    <a:gd name="T26" fmla="*/ 23 w 27"/>
                    <a:gd name="T27" fmla="*/ 16 h 32"/>
                    <a:gd name="T28" fmla="*/ 23 w 27"/>
                    <a:gd name="T29" fmla="*/ 20 h 32"/>
                    <a:gd name="T30" fmla="*/ 27 w 27"/>
                    <a:gd name="T31" fmla="*/ 20 h 32"/>
                    <a:gd name="T32" fmla="*/ 27 w 27"/>
                    <a:gd name="T33" fmla="*/ 24 h 32"/>
                    <a:gd name="T34" fmla="*/ 27 w 27"/>
                    <a:gd name="T35" fmla="*/ 28 h 32"/>
                    <a:gd name="T36" fmla="*/ 23 w 27"/>
                    <a:gd name="T37" fmla="*/ 28 h 32"/>
                    <a:gd name="T38" fmla="*/ 23 w 27"/>
                    <a:gd name="T39" fmla="*/ 32 h 32"/>
                    <a:gd name="T40" fmla="*/ 20 w 27"/>
                    <a:gd name="T41" fmla="*/ 32 h 32"/>
                    <a:gd name="T42" fmla="*/ 20 w 27"/>
                    <a:gd name="T43" fmla="*/ 28 h 32"/>
                    <a:gd name="T44" fmla="*/ 16 w 27"/>
                    <a:gd name="T45" fmla="*/ 28 h 32"/>
                    <a:gd name="T46" fmla="*/ 12 w 27"/>
                    <a:gd name="T47" fmla="*/ 28 h 32"/>
                    <a:gd name="T48" fmla="*/ 8 w 27"/>
                    <a:gd name="T49" fmla="*/ 28 h 32"/>
                    <a:gd name="T50" fmla="*/ 8 w 27"/>
                    <a:gd name="T51" fmla="*/ 24 h 32"/>
                    <a:gd name="T52" fmla="*/ 4 w 27"/>
                    <a:gd name="T53" fmla="*/ 24 h 32"/>
                    <a:gd name="T54" fmla="*/ 4 w 27"/>
                    <a:gd name="T55" fmla="*/ 20 h 32"/>
                    <a:gd name="T56" fmla="*/ 4 w 27"/>
                    <a:gd name="T57" fmla="*/ 16 h 32"/>
                    <a:gd name="T58" fmla="*/ 4 w 27"/>
                    <a:gd name="T59" fmla="*/ 12 h 32"/>
                    <a:gd name="T60" fmla="*/ 4 w 27"/>
                    <a:gd name="T61" fmla="*/ 8 h 32"/>
                    <a:gd name="T62" fmla="*/ 0 w 27"/>
                    <a:gd name="T63" fmla="*/ 8 h 32"/>
                    <a:gd name="T64" fmla="*/ 0 w 27"/>
                    <a:gd name="T65" fmla="*/ 4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27" h="32">
                      <a:moveTo>
                        <a:pt x="0" y="4"/>
                      </a:moveTo>
                      <a:lnTo>
                        <a:pt x="4" y="4"/>
                      </a:lnTo>
                      <a:lnTo>
                        <a:pt x="4" y="0"/>
                      </a:lnTo>
                      <a:lnTo>
                        <a:pt x="8" y="0"/>
                      </a:lnTo>
                      <a:lnTo>
                        <a:pt x="12" y="0"/>
                      </a:lnTo>
                      <a:lnTo>
                        <a:pt x="12" y="4"/>
                      </a:lnTo>
                      <a:lnTo>
                        <a:pt x="16" y="4"/>
                      </a:lnTo>
                      <a:lnTo>
                        <a:pt x="12" y="4"/>
                      </a:lnTo>
                      <a:lnTo>
                        <a:pt x="16" y="4"/>
                      </a:lnTo>
                      <a:lnTo>
                        <a:pt x="16" y="8"/>
                      </a:lnTo>
                      <a:lnTo>
                        <a:pt x="16" y="12"/>
                      </a:lnTo>
                      <a:lnTo>
                        <a:pt x="20" y="12"/>
                      </a:lnTo>
                      <a:lnTo>
                        <a:pt x="20" y="16"/>
                      </a:lnTo>
                      <a:lnTo>
                        <a:pt x="23" y="16"/>
                      </a:lnTo>
                      <a:lnTo>
                        <a:pt x="23" y="20"/>
                      </a:lnTo>
                      <a:lnTo>
                        <a:pt x="27" y="20"/>
                      </a:lnTo>
                      <a:lnTo>
                        <a:pt x="27" y="24"/>
                      </a:lnTo>
                      <a:lnTo>
                        <a:pt x="27" y="28"/>
                      </a:lnTo>
                      <a:lnTo>
                        <a:pt x="23" y="28"/>
                      </a:lnTo>
                      <a:lnTo>
                        <a:pt x="23" y="32"/>
                      </a:lnTo>
                      <a:lnTo>
                        <a:pt x="20" y="32"/>
                      </a:lnTo>
                      <a:lnTo>
                        <a:pt x="20" y="28"/>
                      </a:lnTo>
                      <a:lnTo>
                        <a:pt x="16" y="28"/>
                      </a:lnTo>
                      <a:lnTo>
                        <a:pt x="12" y="28"/>
                      </a:lnTo>
                      <a:lnTo>
                        <a:pt x="8" y="28"/>
                      </a:lnTo>
                      <a:lnTo>
                        <a:pt x="8" y="24"/>
                      </a:lnTo>
                      <a:lnTo>
                        <a:pt x="4" y="24"/>
                      </a:lnTo>
                      <a:lnTo>
                        <a:pt x="4" y="20"/>
                      </a:lnTo>
                      <a:lnTo>
                        <a:pt x="4" y="16"/>
                      </a:lnTo>
                      <a:lnTo>
                        <a:pt x="4" y="12"/>
                      </a:lnTo>
                      <a:lnTo>
                        <a:pt x="4" y="8"/>
                      </a:lnTo>
                      <a:lnTo>
                        <a:pt x="0" y="8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noFill/>
                <a:ln w="3175">
                  <a:solidFill>
                    <a:sysClr val="window" lastClr="FFFFFF">
                      <a:lumMod val="65000"/>
                    </a:sysClr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s-PE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045" name="Freeform 236">
                  <a:extLst>
                    <a:ext uri="{FF2B5EF4-FFF2-40B4-BE49-F238E27FC236}">
                      <a16:creationId xmlns:a16="http://schemas.microsoft.com/office/drawing/2014/main" id="{1017F6E5-DF50-181A-09DA-BAB05FFEF75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12" y="1506"/>
                  <a:ext cx="23" cy="15"/>
                </a:xfrm>
                <a:custGeom>
                  <a:avLst/>
                  <a:gdLst>
                    <a:gd name="T0" fmla="*/ 19 w 23"/>
                    <a:gd name="T1" fmla="*/ 0 h 16"/>
                    <a:gd name="T2" fmla="*/ 19 w 23"/>
                    <a:gd name="T3" fmla="*/ 4 h 16"/>
                    <a:gd name="T4" fmla="*/ 23 w 23"/>
                    <a:gd name="T5" fmla="*/ 4 h 16"/>
                    <a:gd name="T6" fmla="*/ 23 w 23"/>
                    <a:gd name="T7" fmla="*/ 8 h 16"/>
                    <a:gd name="T8" fmla="*/ 19 w 23"/>
                    <a:gd name="T9" fmla="*/ 8 h 16"/>
                    <a:gd name="T10" fmla="*/ 19 w 23"/>
                    <a:gd name="T11" fmla="*/ 12 h 16"/>
                    <a:gd name="T12" fmla="*/ 19 w 23"/>
                    <a:gd name="T13" fmla="*/ 16 h 16"/>
                    <a:gd name="T14" fmla="*/ 15 w 23"/>
                    <a:gd name="T15" fmla="*/ 16 h 16"/>
                    <a:gd name="T16" fmla="*/ 11 w 23"/>
                    <a:gd name="T17" fmla="*/ 16 h 16"/>
                    <a:gd name="T18" fmla="*/ 7 w 23"/>
                    <a:gd name="T19" fmla="*/ 16 h 16"/>
                    <a:gd name="T20" fmla="*/ 4 w 23"/>
                    <a:gd name="T21" fmla="*/ 16 h 16"/>
                    <a:gd name="T22" fmla="*/ 0 w 23"/>
                    <a:gd name="T23" fmla="*/ 16 h 16"/>
                    <a:gd name="T24" fmla="*/ 4 w 23"/>
                    <a:gd name="T25" fmla="*/ 16 h 16"/>
                    <a:gd name="T26" fmla="*/ 7 w 23"/>
                    <a:gd name="T27" fmla="*/ 16 h 16"/>
                    <a:gd name="T28" fmla="*/ 7 w 23"/>
                    <a:gd name="T29" fmla="*/ 12 h 16"/>
                    <a:gd name="T30" fmla="*/ 11 w 23"/>
                    <a:gd name="T31" fmla="*/ 12 h 16"/>
                    <a:gd name="T32" fmla="*/ 15 w 23"/>
                    <a:gd name="T33" fmla="*/ 12 h 16"/>
                    <a:gd name="T34" fmla="*/ 15 w 23"/>
                    <a:gd name="T35" fmla="*/ 8 h 16"/>
                    <a:gd name="T36" fmla="*/ 15 w 23"/>
                    <a:gd name="T37" fmla="*/ 4 h 16"/>
                    <a:gd name="T38" fmla="*/ 19 w 23"/>
                    <a:gd name="T39" fmla="*/ 4 h 16"/>
                    <a:gd name="T40" fmla="*/ 19 w 23"/>
                    <a:gd name="T41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23" h="16">
                      <a:moveTo>
                        <a:pt x="19" y="0"/>
                      </a:moveTo>
                      <a:lnTo>
                        <a:pt x="19" y="4"/>
                      </a:lnTo>
                      <a:lnTo>
                        <a:pt x="23" y="4"/>
                      </a:lnTo>
                      <a:lnTo>
                        <a:pt x="23" y="8"/>
                      </a:lnTo>
                      <a:lnTo>
                        <a:pt x="19" y="8"/>
                      </a:lnTo>
                      <a:lnTo>
                        <a:pt x="19" y="12"/>
                      </a:lnTo>
                      <a:lnTo>
                        <a:pt x="19" y="16"/>
                      </a:lnTo>
                      <a:lnTo>
                        <a:pt x="15" y="16"/>
                      </a:lnTo>
                      <a:lnTo>
                        <a:pt x="11" y="16"/>
                      </a:lnTo>
                      <a:lnTo>
                        <a:pt x="7" y="16"/>
                      </a:lnTo>
                      <a:lnTo>
                        <a:pt x="4" y="16"/>
                      </a:lnTo>
                      <a:lnTo>
                        <a:pt x="0" y="16"/>
                      </a:lnTo>
                      <a:lnTo>
                        <a:pt x="4" y="16"/>
                      </a:lnTo>
                      <a:lnTo>
                        <a:pt x="7" y="16"/>
                      </a:lnTo>
                      <a:lnTo>
                        <a:pt x="7" y="12"/>
                      </a:lnTo>
                      <a:lnTo>
                        <a:pt x="11" y="12"/>
                      </a:lnTo>
                      <a:lnTo>
                        <a:pt x="15" y="12"/>
                      </a:lnTo>
                      <a:lnTo>
                        <a:pt x="15" y="8"/>
                      </a:lnTo>
                      <a:lnTo>
                        <a:pt x="15" y="4"/>
                      </a:lnTo>
                      <a:lnTo>
                        <a:pt x="19" y="4"/>
                      </a:lnTo>
                      <a:lnTo>
                        <a:pt x="19" y="0"/>
                      </a:lnTo>
                      <a:close/>
                    </a:path>
                  </a:pathLst>
                </a:custGeom>
                <a:noFill/>
                <a:ln w="3175">
                  <a:solidFill>
                    <a:sysClr val="window" lastClr="FFFFFF">
                      <a:lumMod val="65000"/>
                    </a:sysClr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s-PE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046" name="Freeform 237">
                  <a:extLst>
                    <a:ext uri="{FF2B5EF4-FFF2-40B4-BE49-F238E27FC236}">
                      <a16:creationId xmlns:a16="http://schemas.microsoft.com/office/drawing/2014/main" id="{02C30D9A-980E-8B32-CBEF-F1D1981A637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82" y="1506"/>
                  <a:ext cx="28" cy="28"/>
                </a:xfrm>
                <a:custGeom>
                  <a:avLst/>
                  <a:gdLst>
                    <a:gd name="T0" fmla="*/ 4 w 27"/>
                    <a:gd name="T1" fmla="*/ 0 h 28"/>
                    <a:gd name="T2" fmla="*/ 4 w 27"/>
                    <a:gd name="T3" fmla="*/ 4 h 28"/>
                    <a:gd name="T4" fmla="*/ 8 w 27"/>
                    <a:gd name="T5" fmla="*/ 8 h 28"/>
                    <a:gd name="T6" fmla="*/ 8 w 27"/>
                    <a:gd name="T7" fmla="*/ 12 h 28"/>
                    <a:gd name="T8" fmla="*/ 12 w 27"/>
                    <a:gd name="T9" fmla="*/ 12 h 28"/>
                    <a:gd name="T10" fmla="*/ 15 w 27"/>
                    <a:gd name="T11" fmla="*/ 12 h 28"/>
                    <a:gd name="T12" fmla="*/ 19 w 27"/>
                    <a:gd name="T13" fmla="*/ 12 h 28"/>
                    <a:gd name="T14" fmla="*/ 23 w 27"/>
                    <a:gd name="T15" fmla="*/ 12 h 28"/>
                    <a:gd name="T16" fmla="*/ 23 w 27"/>
                    <a:gd name="T17" fmla="*/ 16 h 28"/>
                    <a:gd name="T18" fmla="*/ 27 w 27"/>
                    <a:gd name="T19" fmla="*/ 16 h 28"/>
                    <a:gd name="T20" fmla="*/ 27 w 27"/>
                    <a:gd name="T21" fmla="*/ 20 h 28"/>
                    <a:gd name="T22" fmla="*/ 27 w 27"/>
                    <a:gd name="T23" fmla="*/ 24 h 28"/>
                    <a:gd name="T24" fmla="*/ 27 w 27"/>
                    <a:gd name="T25" fmla="*/ 28 h 28"/>
                    <a:gd name="T26" fmla="*/ 23 w 27"/>
                    <a:gd name="T27" fmla="*/ 24 h 28"/>
                    <a:gd name="T28" fmla="*/ 23 w 27"/>
                    <a:gd name="T29" fmla="*/ 28 h 28"/>
                    <a:gd name="T30" fmla="*/ 23 w 27"/>
                    <a:gd name="T31" fmla="*/ 24 h 28"/>
                    <a:gd name="T32" fmla="*/ 19 w 27"/>
                    <a:gd name="T33" fmla="*/ 24 h 28"/>
                    <a:gd name="T34" fmla="*/ 19 w 27"/>
                    <a:gd name="T35" fmla="*/ 20 h 28"/>
                    <a:gd name="T36" fmla="*/ 15 w 27"/>
                    <a:gd name="T37" fmla="*/ 20 h 28"/>
                    <a:gd name="T38" fmla="*/ 12 w 27"/>
                    <a:gd name="T39" fmla="*/ 20 h 28"/>
                    <a:gd name="T40" fmla="*/ 12 w 27"/>
                    <a:gd name="T41" fmla="*/ 16 h 28"/>
                    <a:gd name="T42" fmla="*/ 12 w 27"/>
                    <a:gd name="T43" fmla="*/ 20 h 28"/>
                    <a:gd name="T44" fmla="*/ 8 w 27"/>
                    <a:gd name="T45" fmla="*/ 20 h 28"/>
                    <a:gd name="T46" fmla="*/ 8 w 27"/>
                    <a:gd name="T47" fmla="*/ 16 h 28"/>
                    <a:gd name="T48" fmla="*/ 4 w 27"/>
                    <a:gd name="T49" fmla="*/ 16 h 28"/>
                    <a:gd name="T50" fmla="*/ 4 w 27"/>
                    <a:gd name="T51" fmla="*/ 12 h 28"/>
                    <a:gd name="T52" fmla="*/ 4 w 27"/>
                    <a:gd name="T53" fmla="*/ 8 h 28"/>
                    <a:gd name="T54" fmla="*/ 0 w 27"/>
                    <a:gd name="T55" fmla="*/ 8 h 28"/>
                    <a:gd name="T56" fmla="*/ 0 w 27"/>
                    <a:gd name="T57" fmla="*/ 4 h 28"/>
                    <a:gd name="T58" fmla="*/ 0 w 27"/>
                    <a:gd name="T59" fmla="*/ 0 h 28"/>
                    <a:gd name="T60" fmla="*/ 4 w 27"/>
                    <a:gd name="T61" fmla="*/ 0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27" h="28">
                      <a:moveTo>
                        <a:pt x="4" y="0"/>
                      </a:moveTo>
                      <a:lnTo>
                        <a:pt x="4" y="4"/>
                      </a:lnTo>
                      <a:lnTo>
                        <a:pt x="8" y="8"/>
                      </a:lnTo>
                      <a:lnTo>
                        <a:pt x="8" y="12"/>
                      </a:lnTo>
                      <a:lnTo>
                        <a:pt x="12" y="12"/>
                      </a:lnTo>
                      <a:lnTo>
                        <a:pt x="15" y="12"/>
                      </a:lnTo>
                      <a:lnTo>
                        <a:pt x="19" y="12"/>
                      </a:lnTo>
                      <a:lnTo>
                        <a:pt x="23" y="12"/>
                      </a:lnTo>
                      <a:lnTo>
                        <a:pt x="23" y="16"/>
                      </a:lnTo>
                      <a:lnTo>
                        <a:pt x="27" y="16"/>
                      </a:lnTo>
                      <a:lnTo>
                        <a:pt x="27" y="20"/>
                      </a:lnTo>
                      <a:lnTo>
                        <a:pt x="27" y="24"/>
                      </a:lnTo>
                      <a:lnTo>
                        <a:pt x="27" y="28"/>
                      </a:lnTo>
                      <a:lnTo>
                        <a:pt x="23" y="24"/>
                      </a:lnTo>
                      <a:lnTo>
                        <a:pt x="23" y="28"/>
                      </a:lnTo>
                      <a:lnTo>
                        <a:pt x="23" y="24"/>
                      </a:lnTo>
                      <a:lnTo>
                        <a:pt x="19" y="24"/>
                      </a:lnTo>
                      <a:lnTo>
                        <a:pt x="19" y="20"/>
                      </a:lnTo>
                      <a:lnTo>
                        <a:pt x="15" y="20"/>
                      </a:lnTo>
                      <a:lnTo>
                        <a:pt x="12" y="20"/>
                      </a:lnTo>
                      <a:lnTo>
                        <a:pt x="12" y="16"/>
                      </a:lnTo>
                      <a:lnTo>
                        <a:pt x="12" y="20"/>
                      </a:lnTo>
                      <a:lnTo>
                        <a:pt x="8" y="20"/>
                      </a:lnTo>
                      <a:lnTo>
                        <a:pt x="8" y="16"/>
                      </a:lnTo>
                      <a:lnTo>
                        <a:pt x="4" y="16"/>
                      </a:lnTo>
                      <a:lnTo>
                        <a:pt x="4" y="12"/>
                      </a:lnTo>
                      <a:lnTo>
                        <a:pt x="4" y="8"/>
                      </a:lnTo>
                      <a:lnTo>
                        <a:pt x="0" y="8"/>
                      </a:lnTo>
                      <a:lnTo>
                        <a:pt x="0" y="4"/>
                      </a:lnTo>
                      <a:lnTo>
                        <a:pt x="0" y="0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noFill/>
                <a:ln w="3175">
                  <a:solidFill>
                    <a:sysClr val="window" lastClr="FFFFFF">
                      <a:lumMod val="65000"/>
                    </a:sysClr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s-PE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  <p:grpSp>
            <p:nvGrpSpPr>
              <p:cNvPr id="20" name="3 Grupo">
                <a:extLst>
                  <a:ext uri="{FF2B5EF4-FFF2-40B4-BE49-F238E27FC236}">
                    <a16:creationId xmlns:a16="http://schemas.microsoft.com/office/drawing/2014/main" id="{5AAEEA82-092D-2E56-2C42-E8CD2D35927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51958" y="2222105"/>
                <a:ext cx="2767359" cy="3624658"/>
                <a:chOff x="173555" y="1882670"/>
                <a:chExt cx="2767376" cy="3623668"/>
              </a:xfrm>
            </p:grpSpPr>
            <p:grpSp>
              <p:nvGrpSpPr>
                <p:cNvPr id="21" name="Group 439">
                  <a:extLst>
                    <a:ext uri="{FF2B5EF4-FFF2-40B4-BE49-F238E27FC236}">
                      <a16:creationId xmlns:a16="http://schemas.microsoft.com/office/drawing/2014/main" id="{949E0EEF-8991-498E-0606-E9B4ACDDC879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29345" y="2711471"/>
                  <a:ext cx="1250472" cy="458022"/>
                  <a:chOff x="376" y="1506"/>
                  <a:chExt cx="1204" cy="441"/>
                </a:xfrm>
              </p:grpSpPr>
              <p:sp>
                <p:nvSpPr>
                  <p:cNvPr id="1647" name="Freeform 239">
                    <a:extLst>
                      <a:ext uri="{FF2B5EF4-FFF2-40B4-BE49-F238E27FC236}">
                        <a16:creationId xmlns:a16="http://schemas.microsoft.com/office/drawing/2014/main" id="{53071BD3-8D2D-1483-338B-36D47D77FEE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21" y="1506"/>
                    <a:ext cx="46" cy="52"/>
                  </a:xfrm>
                  <a:custGeom>
                    <a:avLst/>
                    <a:gdLst>
                      <a:gd name="T0" fmla="*/ 34 w 46"/>
                      <a:gd name="T1" fmla="*/ 4 h 52"/>
                      <a:gd name="T2" fmla="*/ 38 w 46"/>
                      <a:gd name="T3" fmla="*/ 4 h 52"/>
                      <a:gd name="T4" fmla="*/ 38 w 46"/>
                      <a:gd name="T5" fmla="*/ 8 h 52"/>
                      <a:gd name="T6" fmla="*/ 38 w 46"/>
                      <a:gd name="T7" fmla="*/ 12 h 52"/>
                      <a:gd name="T8" fmla="*/ 42 w 46"/>
                      <a:gd name="T9" fmla="*/ 12 h 52"/>
                      <a:gd name="T10" fmla="*/ 42 w 46"/>
                      <a:gd name="T11" fmla="*/ 16 h 52"/>
                      <a:gd name="T12" fmla="*/ 42 w 46"/>
                      <a:gd name="T13" fmla="*/ 20 h 52"/>
                      <a:gd name="T14" fmla="*/ 46 w 46"/>
                      <a:gd name="T15" fmla="*/ 20 h 52"/>
                      <a:gd name="T16" fmla="*/ 46 w 46"/>
                      <a:gd name="T17" fmla="*/ 24 h 52"/>
                      <a:gd name="T18" fmla="*/ 42 w 46"/>
                      <a:gd name="T19" fmla="*/ 24 h 52"/>
                      <a:gd name="T20" fmla="*/ 42 w 46"/>
                      <a:gd name="T21" fmla="*/ 28 h 52"/>
                      <a:gd name="T22" fmla="*/ 42 w 46"/>
                      <a:gd name="T23" fmla="*/ 32 h 52"/>
                      <a:gd name="T24" fmla="*/ 38 w 46"/>
                      <a:gd name="T25" fmla="*/ 32 h 52"/>
                      <a:gd name="T26" fmla="*/ 38 w 46"/>
                      <a:gd name="T27" fmla="*/ 36 h 52"/>
                      <a:gd name="T28" fmla="*/ 38 w 46"/>
                      <a:gd name="T29" fmla="*/ 40 h 52"/>
                      <a:gd name="T30" fmla="*/ 38 w 46"/>
                      <a:gd name="T31" fmla="*/ 44 h 52"/>
                      <a:gd name="T32" fmla="*/ 38 w 46"/>
                      <a:gd name="T33" fmla="*/ 48 h 52"/>
                      <a:gd name="T34" fmla="*/ 34 w 46"/>
                      <a:gd name="T35" fmla="*/ 48 h 52"/>
                      <a:gd name="T36" fmla="*/ 30 w 46"/>
                      <a:gd name="T37" fmla="*/ 48 h 52"/>
                      <a:gd name="T38" fmla="*/ 30 w 46"/>
                      <a:gd name="T39" fmla="*/ 52 h 52"/>
                      <a:gd name="T40" fmla="*/ 26 w 46"/>
                      <a:gd name="T41" fmla="*/ 52 h 52"/>
                      <a:gd name="T42" fmla="*/ 23 w 46"/>
                      <a:gd name="T43" fmla="*/ 52 h 52"/>
                      <a:gd name="T44" fmla="*/ 23 w 46"/>
                      <a:gd name="T45" fmla="*/ 48 h 52"/>
                      <a:gd name="T46" fmla="*/ 23 w 46"/>
                      <a:gd name="T47" fmla="*/ 44 h 52"/>
                      <a:gd name="T48" fmla="*/ 19 w 46"/>
                      <a:gd name="T49" fmla="*/ 44 h 52"/>
                      <a:gd name="T50" fmla="*/ 19 w 46"/>
                      <a:gd name="T51" fmla="*/ 40 h 52"/>
                      <a:gd name="T52" fmla="*/ 15 w 46"/>
                      <a:gd name="T53" fmla="*/ 40 h 52"/>
                      <a:gd name="T54" fmla="*/ 11 w 46"/>
                      <a:gd name="T55" fmla="*/ 40 h 52"/>
                      <a:gd name="T56" fmla="*/ 11 w 46"/>
                      <a:gd name="T57" fmla="*/ 36 h 52"/>
                      <a:gd name="T58" fmla="*/ 11 w 46"/>
                      <a:gd name="T59" fmla="*/ 32 h 52"/>
                      <a:gd name="T60" fmla="*/ 7 w 46"/>
                      <a:gd name="T61" fmla="*/ 32 h 52"/>
                      <a:gd name="T62" fmla="*/ 7 w 46"/>
                      <a:gd name="T63" fmla="*/ 28 h 52"/>
                      <a:gd name="T64" fmla="*/ 3 w 46"/>
                      <a:gd name="T65" fmla="*/ 28 h 52"/>
                      <a:gd name="T66" fmla="*/ 3 w 46"/>
                      <a:gd name="T67" fmla="*/ 24 h 52"/>
                      <a:gd name="T68" fmla="*/ 3 w 46"/>
                      <a:gd name="T69" fmla="*/ 20 h 52"/>
                      <a:gd name="T70" fmla="*/ 0 w 46"/>
                      <a:gd name="T71" fmla="*/ 20 h 52"/>
                      <a:gd name="T72" fmla="*/ 3 w 46"/>
                      <a:gd name="T73" fmla="*/ 20 h 52"/>
                      <a:gd name="T74" fmla="*/ 3 w 46"/>
                      <a:gd name="T75" fmla="*/ 16 h 52"/>
                      <a:gd name="T76" fmla="*/ 7 w 46"/>
                      <a:gd name="T77" fmla="*/ 16 h 52"/>
                      <a:gd name="T78" fmla="*/ 7 w 46"/>
                      <a:gd name="T79" fmla="*/ 12 h 52"/>
                      <a:gd name="T80" fmla="*/ 11 w 46"/>
                      <a:gd name="T81" fmla="*/ 12 h 52"/>
                      <a:gd name="T82" fmla="*/ 11 w 46"/>
                      <a:gd name="T83" fmla="*/ 8 h 52"/>
                      <a:gd name="T84" fmla="*/ 11 w 46"/>
                      <a:gd name="T85" fmla="*/ 4 h 52"/>
                      <a:gd name="T86" fmla="*/ 15 w 46"/>
                      <a:gd name="T87" fmla="*/ 4 h 52"/>
                      <a:gd name="T88" fmla="*/ 15 w 46"/>
                      <a:gd name="T89" fmla="*/ 0 h 52"/>
                      <a:gd name="T90" fmla="*/ 19 w 46"/>
                      <a:gd name="T91" fmla="*/ 0 h 52"/>
                      <a:gd name="T92" fmla="*/ 23 w 46"/>
                      <a:gd name="T93" fmla="*/ 0 h 52"/>
                      <a:gd name="T94" fmla="*/ 26 w 46"/>
                      <a:gd name="T95" fmla="*/ 0 h 52"/>
                      <a:gd name="T96" fmla="*/ 26 w 46"/>
                      <a:gd name="T97" fmla="*/ 4 h 52"/>
                      <a:gd name="T98" fmla="*/ 30 w 46"/>
                      <a:gd name="T99" fmla="*/ 4 h 52"/>
                      <a:gd name="T100" fmla="*/ 34 w 46"/>
                      <a:gd name="T101" fmla="*/ 4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</a:cxnLst>
                    <a:rect l="0" t="0" r="r" b="b"/>
                    <a:pathLst>
                      <a:path w="46" h="52">
                        <a:moveTo>
                          <a:pt x="34" y="4"/>
                        </a:moveTo>
                        <a:lnTo>
                          <a:pt x="38" y="4"/>
                        </a:lnTo>
                        <a:lnTo>
                          <a:pt x="38" y="8"/>
                        </a:lnTo>
                        <a:lnTo>
                          <a:pt x="38" y="12"/>
                        </a:lnTo>
                        <a:lnTo>
                          <a:pt x="42" y="12"/>
                        </a:lnTo>
                        <a:lnTo>
                          <a:pt x="42" y="16"/>
                        </a:lnTo>
                        <a:lnTo>
                          <a:pt x="42" y="20"/>
                        </a:lnTo>
                        <a:lnTo>
                          <a:pt x="46" y="20"/>
                        </a:lnTo>
                        <a:lnTo>
                          <a:pt x="46" y="24"/>
                        </a:lnTo>
                        <a:lnTo>
                          <a:pt x="42" y="24"/>
                        </a:lnTo>
                        <a:lnTo>
                          <a:pt x="42" y="28"/>
                        </a:lnTo>
                        <a:lnTo>
                          <a:pt x="42" y="32"/>
                        </a:lnTo>
                        <a:lnTo>
                          <a:pt x="38" y="32"/>
                        </a:lnTo>
                        <a:lnTo>
                          <a:pt x="38" y="36"/>
                        </a:lnTo>
                        <a:lnTo>
                          <a:pt x="38" y="40"/>
                        </a:lnTo>
                        <a:lnTo>
                          <a:pt x="38" y="44"/>
                        </a:lnTo>
                        <a:lnTo>
                          <a:pt x="38" y="48"/>
                        </a:lnTo>
                        <a:lnTo>
                          <a:pt x="34" y="48"/>
                        </a:lnTo>
                        <a:lnTo>
                          <a:pt x="30" y="48"/>
                        </a:lnTo>
                        <a:lnTo>
                          <a:pt x="30" y="52"/>
                        </a:lnTo>
                        <a:lnTo>
                          <a:pt x="26" y="52"/>
                        </a:lnTo>
                        <a:lnTo>
                          <a:pt x="23" y="52"/>
                        </a:lnTo>
                        <a:lnTo>
                          <a:pt x="23" y="48"/>
                        </a:lnTo>
                        <a:lnTo>
                          <a:pt x="23" y="44"/>
                        </a:lnTo>
                        <a:lnTo>
                          <a:pt x="19" y="44"/>
                        </a:lnTo>
                        <a:lnTo>
                          <a:pt x="19" y="40"/>
                        </a:lnTo>
                        <a:lnTo>
                          <a:pt x="15" y="40"/>
                        </a:lnTo>
                        <a:lnTo>
                          <a:pt x="11" y="40"/>
                        </a:lnTo>
                        <a:lnTo>
                          <a:pt x="11" y="36"/>
                        </a:lnTo>
                        <a:lnTo>
                          <a:pt x="11" y="32"/>
                        </a:lnTo>
                        <a:lnTo>
                          <a:pt x="7" y="32"/>
                        </a:lnTo>
                        <a:lnTo>
                          <a:pt x="7" y="28"/>
                        </a:lnTo>
                        <a:lnTo>
                          <a:pt x="3" y="28"/>
                        </a:lnTo>
                        <a:lnTo>
                          <a:pt x="3" y="24"/>
                        </a:lnTo>
                        <a:lnTo>
                          <a:pt x="3" y="20"/>
                        </a:lnTo>
                        <a:lnTo>
                          <a:pt x="0" y="20"/>
                        </a:lnTo>
                        <a:lnTo>
                          <a:pt x="3" y="20"/>
                        </a:lnTo>
                        <a:lnTo>
                          <a:pt x="3" y="16"/>
                        </a:lnTo>
                        <a:lnTo>
                          <a:pt x="7" y="16"/>
                        </a:lnTo>
                        <a:lnTo>
                          <a:pt x="7" y="12"/>
                        </a:lnTo>
                        <a:lnTo>
                          <a:pt x="11" y="12"/>
                        </a:lnTo>
                        <a:lnTo>
                          <a:pt x="11" y="8"/>
                        </a:lnTo>
                        <a:lnTo>
                          <a:pt x="11" y="4"/>
                        </a:lnTo>
                        <a:lnTo>
                          <a:pt x="15" y="4"/>
                        </a:lnTo>
                        <a:lnTo>
                          <a:pt x="15" y="0"/>
                        </a:lnTo>
                        <a:lnTo>
                          <a:pt x="19" y="0"/>
                        </a:lnTo>
                        <a:lnTo>
                          <a:pt x="23" y="0"/>
                        </a:lnTo>
                        <a:lnTo>
                          <a:pt x="26" y="0"/>
                        </a:lnTo>
                        <a:lnTo>
                          <a:pt x="26" y="4"/>
                        </a:lnTo>
                        <a:lnTo>
                          <a:pt x="30" y="4"/>
                        </a:lnTo>
                        <a:lnTo>
                          <a:pt x="34" y="4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648" name="Freeform 240">
                    <a:extLst>
                      <a:ext uri="{FF2B5EF4-FFF2-40B4-BE49-F238E27FC236}">
                        <a16:creationId xmlns:a16="http://schemas.microsoft.com/office/drawing/2014/main" id="{D98B2E30-F981-05ED-3E26-F4F478C3BCE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108" y="1511"/>
                    <a:ext cx="43" cy="35"/>
                  </a:xfrm>
                  <a:custGeom>
                    <a:avLst/>
                    <a:gdLst>
                      <a:gd name="T0" fmla="*/ 4 w 42"/>
                      <a:gd name="T1" fmla="*/ 0 h 36"/>
                      <a:gd name="T2" fmla="*/ 8 w 42"/>
                      <a:gd name="T3" fmla="*/ 0 h 36"/>
                      <a:gd name="T4" fmla="*/ 12 w 42"/>
                      <a:gd name="T5" fmla="*/ 0 h 36"/>
                      <a:gd name="T6" fmla="*/ 12 w 42"/>
                      <a:gd name="T7" fmla="*/ 4 h 36"/>
                      <a:gd name="T8" fmla="*/ 16 w 42"/>
                      <a:gd name="T9" fmla="*/ 4 h 36"/>
                      <a:gd name="T10" fmla="*/ 19 w 42"/>
                      <a:gd name="T11" fmla="*/ 4 h 36"/>
                      <a:gd name="T12" fmla="*/ 19 w 42"/>
                      <a:gd name="T13" fmla="*/ 8 h 36"/>
                      <a:gd name="T14" fmla="*/ 23 w 42"/>
                      <a:gd name="T15" fmla="*/ 8 h 36"/>
                      <a:gd name="T16" fmla="*/ 27 w 42"/>
                      <a:gd name="T17" fmla="*/ 8 h 36"/>
                      <a:gd name="T18" fmla="*/ 31 w 42"/>
                      <a:gd name="T19" fmla="*/ 4 h 36"/>
                      <a:gd name="T20" fmla="*/ 31 w 42"/>
                      <a:gd name="T21" fmla="*/ 8 h 36"/>
                      <a:gd name="T22" fmla="*/ 35 w 42"/>
                      <a:gd name="T23" fmla="*/ 8 h 36"/>
                      <a:gd name="T24" fmla="*/ 39 w 42"/>
                      <a:gd name="T25" fmla="*/ 8 h 36"/>
                      <a:gd name="T26" fmla="*/ 42 w 42"/>
                      <a:gd name="T27" fmla="*/ 8 h 36"/>
                      <a:gd name="T28" fmla="*/ 42 w 42"/>
                      <a:gd name="T29" fmla="*/ 12 h 36"/>
                      <a:gd name="T30" fmla="*/ 39 w 42"/>
                      <a:gd name="T31" fmla="*/ 12 h 36"/>
                      <a:gd name="T32" fmla="*/ 39 w 42"/>
                      <a:gd name="T33" fmla="*/ 16 h 36"/>
                      <a:gd name="T34" fmla="*/ 35 w 42"/>
                      <a:gd name="T35" fmla="*/ 20 h 36"/>
                      <a:gd name="T36" fmla="*/ 35 w 42"/>
                      <a:gd name="T37" fmla="*/ 24 h 36"/>
                      <a:gd name="T38" fmla="*/ 31 w 42"/>
                      <a:gd name="T39" fmla="*/ 24 h 36"/>
                      <a:gd name="T40" fmla="*/ 31 w 42"/>
                      <a:gd name="T41" fmla="*/ 28 h 36"/>
                      <a:gd name="T42" fmla="*/ 27 w 42"/>
                      <a:gd name="T43" fmla="*/ 28 h 36"/>
                      <a:gd name="T44" fmla="*/ 27 w 42"/>
                      <a:gd name="T45" fmla="*/ 32 h 36"/>
                      <a:gd name="T46" fmla="*/ 23 w 42"/>
                      <a:gd name="T47" fmla="*/ 32 h 36"/>
                      <a:gd name="T48" fmla="*/ 23 w 42"/>
                      <a:gd name="T49" fmla="*/ 36 h 36"/>
                      <a:gd name="T50" fmla="*/ 23 w 42"/>
                      <a:gd name="T51" fmla="*/ 32 h 36"/>
                      <a:gd name="T52" fmla="*/ 19 w 42"/>
                      <a:gd name="T53" fmla="*/ 32 h 36"/>
                      <a:gd name="T54" fmla="*/ 16 w 42"/>
                      <a:gd name="T55" fmla="*/ 32 h 36"/>
                      <a:gd name="T56" fmla="*/ 16 w 42"/>
                      <a:gd name="T57" fmla="*/ 36 h 36"/>
                      <a:gd name="T58" fmla="*/ 12 w 42"/>
                      <a:gd name="T59" fmla="*/ 36 h 36"/>
                      <a:gd name="T60" fmla="*/ 8 w 42"/>
                      <a:gd name="T61" fmla="*/ 36 h 36"/>
                      <a:gd name="T62" fmla="*/ 8 w 42"/>
                      <a:gd name="T63" fmla="*/ 32 h 36"/>
                      <a:gd name="T64" fmla="*/ 4 w 42"/>
                      <a:gd name="T65" fmla="*/ 32 h 36"/>
                      <a:gd name="T66" fmla="*/ 4 w 42"/>
                      <a:gd name="T67" fmla="*/ 28 h 36"/>
                      <a:gd name="T68" fmla="*/ 0 w 42"/>
                      <a:gd name="T69" fmla="*/ 28 h 36"/>
                      <a:gd name="T70" fmla="*/ 0 w 42"/>
                      <a:gd name="T71" fmla="*/ 24 h 36"/>
                      <a:gd name="T72" fmla="*/ 0 w 42"/>
                      <a:gd name="T73" fmla="*/ 20 h 36"/>
                      <a:gd name="T74" fmla="*/ 0 w 42"/>
                      <a:gd name="T75" fmla="*/ 16 h 36"/>
                      <a:gd name="T76" fmla="*/ 4 w 42"/>
                      <a:gd name="T77" fmla="*/ 16 h 36"/>
                      <a:gd name="T78" fmla="*/ 4 w 42"/>
                      <a:gd name="T79" fmla="*/ 12 h 36"/>
                      <a:gd name="T80" fmla="*/ 8 w 42"/>
                      <a:gd name="T81" fmla="*/ 12 h 36"/>
                      <a:gd name="T82" fmla="*/ 8 w 42"/>
                      <a:gd name="T83" fmla="*/ 8 h 36"/>
                      <a:gd name="T84" fmla="*/ 8 w 42"/>
                      <a:gd name="T85" fmla="*/ 4 h 36"/>
                      <a:gd name="T86" fmla="*/ 8 w 42"/>
                      <a:gd name="T87" fmla="*/ 8 h 36"/>
                      <a:gd name="T88" fmla="*/ 8 w 42"/>
                      <a:gd name="T89" fmla="*/ 4 h 36"/>
                      <a:gd name="T90" fmla="*/ 8 w 42"/>
                      <a:gd name="T91" fmla="*/ 0 h 36"/>
                      <a:gd name="T92" fmla="*/ 4 w 42"/>
                      <a:gd name="T93" fmla="*/ 0 h 3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</a:cxnLst>
                    <a:rect l="0" t="0" r="r" b="b"/>
                    <a:pathLst>
                      <a:path w="42" h="36">
                        <a:moveTo>
                          <a:pt x="4" y="0"/>
                        </a:moveTo>
                        <a:lnTo>
                          <a:pt x="8" y="0"/>
                        </a:lnTo>
                        <a:lnTo>
                          <a:pt x="12" y="0"/>
                        </a:lnTo>
                        <a:lnTo>
                          <a:pt x="12" y="4"/>
                        </a:lnTo>
                        <a:lnTo>
                          <a:pt x="16" y="4"/>
                        </a:lnTo>
                        <a:lnTo>
                          <a:pt x="19" y="4"/>
                        </a:lnTo>
                        <a:lnTo>
                          <a:pt x="19" y="8"/>
                        </a:lnTo>
                        <a:lnTo>
                          <a:pt x="23" y="8"/>
                        </a:lnTo>
                        <a:lnTo>
                          <a:pt x="27" y="8"/>
                        </a:lnTo>
                        <a:lnTo>
                          <a:pt x="31" y="4"/>
                        </a:lnTo>
                        <a:lnTo>
                          <a:pt x="31" y="8"/>
                        </a:lnTo>
                        <a:lnTo>
                          <a:pt x="35" y="8"/>
                        </a:lnTo>
                        <a:lnTo>
                          <a:pt x="39" y="8"/>
                        </a:lnTo>
                        <a:lnTo>
                          <a:pt x="42" y="8"/>
                        </a:lnTo>
                        <a:lnTo>
                          <a:pt x="42" y="12"/>
                        </a:lnTo>
                        <a:lnTo>
                          <a:pt x="39" y="12"/>
                        </a:lnTo>
                        <a:lnTo>
                          <a:pt x="39" y="16"/>
                        </a:lnTo>
                        <a:lnTo>
                          <a:pt x="35" y="20"/>
                        </a:lnTo>
                        <a:lnTo>
                          <a:pt x="35" y="24"/>
                        </a:lnTo>
                        <a:lnTo>
                          <a:pt x="31" y="24"/>
                        </a:lnTo>
                        <a:lnTo>
                          <a:pt x="31" y="28"/>
                        </a:lnTo>
                        <a:lnTo>
                          <a:pt x="27" y="28"/>
                        </a:lnTo>
                        <a:lnTo>
                          <a:pt x="27" y="32"/>
                        </a:lnTo>
                        <a:lnTo>
                          <a:pt x="23" y="32"/>
                        </a:lnTo>
                        <a:lnTo>
                          <a:pt x="23" y="36"/>
                        </a:lnTo>
                        <a:lnTo>
                          <a:pt x="23" y="32"/>
                        </a:lnTo>
                        <a:lnTo>
                          <a:pt x="19" y="32"/>
                        </a:lnTo>
                        <a:lnTo>
                          <a:pt x="16" y="32"/>
                        </a:lnTo>
                        <a:lnTo>
                          <a:pt x="16" y="36"/>
                        </a:lnTo>
                        <a:lnTo>
                          <a:pt x="12" y="36"/>
                        </a:lnTo>
                        <a:lnTo>
                          <a:pt x="8" y="36"/>
                        </a:lnTo>
                        <a:lnTo>
                          <a:pt x="8" y="32"/>
                        </a:lnTo>
                        <a:lnTo>
                          <a:pt x="4" y="32"/>
                        </a:lnTo>
                        <a:lnTo>
                          <a:pt x="4" y="28"/>
                        </a:lnTo>
                        <a:lnTo>
                          <a:pt x="0" y="28"/>
                        </a:lnTo>
                        <a:lnTo>
                          <a:pt x="0" y="24"/>
                        </a:lnTo>
                        <a:lnTo>
                          <a:pt x="0" y="20"/>
                        </a:lnTo>
                        <a:lnTo>
                          <a:pt x="0" y="16"/>
                        </a:lnTo>
                        <a:lnTo>
                          <a:pt x="4" y="16"/>
                        </a:lnTo>
                        <a:lnTo>
                          <a:pt x="4" y="12"/>
                        </a:lnTo>
                        <a:lnTo>
                          <a:pt x="8" y="12"/>
                        </a:lnTo>
                        <a:lnTo>
                          <a:pt x="8" y="8"/>
                        </a:lnTo>
                        <a:lnTo>
                          <a:pt x="8" y="4"/>
                        </a:lnTo>
                        <a:lnTo>
                          <a:pt x="8" y="8"/>
                        </a:lnTo>
                        <a:lnTo>
                          <a:pt x="8" y="4"/>
                        </a:lnTo>
                        <a:lnTo>
                          <a:pt x="8" y="0"/>
                        </a:lnTo>
                        <a:lnTo>
                          <a:pt x="4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649" name="Freeform 241">
                    <a:extLst>
                      <a:ext uri="{FF2B5EF4-FFF2-40B4-BE49-F238E27FC236}">
                        <a16:creationId xmlns:a16="http://schemas.microsoft.com/office/drawing/2014/main" id="{6601CF82-997D-3A0A-4249-AAEA285AF38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93" y="1511"/>
                    <a:ext cx="23" cy="15"/>
                  </a:xfrm>
                  <a:custGeom>
                    <a:avLst/>
                    <a:gdLst>
                      <a:gd name="T0" fmla="*/ 4 w 23"/>
                      <a:gd name="T1" fmla="*/ 0 h 16"/>
                      <a:gd name="T2" fmla="*/ 8 w 23"/>
                      <a:gd name="T3" fmla="*/ 0 h 16"/>
                      <a:gd name="T4" fmla="*/ 11 w 23"/>
                      <a:gd name="T5" fmla="*/ 0 h 16"/>
                      <a:gd name="T6" fmla="*/ 15 w 23"/>
                      <a:gd name="T7" fmla="*/ 0 h 16"/>
                      <a:gd name="T8" fmla="*/ 19 w 23"/>
                      <a:gd name="T9" fmla="*/ 0 h 16"/>
                      <a:gd name="T10" fmla="*/ 23 w 23"/>
                      <a:gd name="T11" fmla="*/ 0 h 16"/>
                      <a:gd name="T12" fmla="*/ 23 w 23"/>
                      <a:gd name="T13" fmla="*/ 4 h 16"/>
                      <a:gd name="T14" fmla="*/ 23 w 23"/>
                      <a:gd name="T15" fmla="*/ 8 h 16"/>
                      <a:gd name="T16" fmla="*/ 23 w 23"/>
                      <a:gd name="T17" fmla="*/ 4 h 16"/>
                      <a:gd name="T18" fmla="*/ 23 w 23"/>
                      <a:gd name="T19" fmla="*/ 8 h 16"/>
                      <a:gd name="T20" fmla="*/ 23 w 23"/>
                      <a:gd name="T21" fmla="*/ 12 h 16"/>
                      <a:gd name="T22" fmla="*/ 19 w 23"/>
                      <a:gd name="T23" fmla="*/ 12 h 16"/>
                      <a:gd name="T24" fmla="*/ 15 w 23"/>
                      <a:gd name="T25" fmla="*/ 12 h 16"/>
                      <a:gd name="T26" fmla="*/ 11 w 23"/>
                      <a:gd name="T27" fmla="*/ 12 h 16"/>
                      <a:gd name="T28" fmla="*/ 11 w 23"/>
                      <a:gd name="T29" fmla="*/ 16 h 16"/>
                      <a:gd name="T30" fmla="*/ 8 w 23"/>
                      <a:gd name="T31" fmla="*/ 16 h 16"/>
                      <a:gd name="T32" fmla="*/ 4 w 23"/>
                      <a:gd name="T33" fmla="*/ 16 h 16"/>
                      <a:gd name="T34" fmla="*/ 8 w 23"/>
                      <a:gd name="T35" fmla="*/ 12 h 16"/>
                      <a:gd name="T36" fmla="*/ 4 w 23"/>
                      <a:gd name="T37" fmla="*/ 12 h 16"/>
                      <a:gd name="T38" fmla="*/ 4 w 23"/>
                      <a:gd name="T39" fmla="*/ 8 h 16"/>
                      <a:gd name="T40" fmla="*/ 4 w 23"/>
                      <a:gd name="T41" fmla="*/ 4 h 16"/>
                      <a:gd name="T42" fmla="*/ 4 w 23"/>
                      <a:gd name="T43" fmla="*/ 8 h 16"/>
                      <a:gd name="T44" fmla="*/ 4 w 23"/>
                      <a:gd name="T45" fmla="*/ 4 h 16"/>
                      <a:gd name="T46" fmla="*/ 0 w 23"/>
                      <a:gd name="T47" fmla="*/ 4 h 16"/>
                      <a:gd name="T48" fmla="*/ 4 w 23"/>
                      <a:gd name="T49" fmla="*/ 4 h 16"/>
                      <a:gd name="T50" fmla="*/ 4 w 23"/>
                      <a:gd name="T51" fmla="*/ 0 h 16"/>
                      <a:gd name="T52" fmla="*/ 0 w 23"/>
                      <a:gd name="T53" fmla="*/ 0 h 16"/>
                      <a:gd name="T54" fmla="*/ 4 w 23"/>
                      <a:gd name="T55" fmla="*/ 0 h 16"/>
                      <a:gd name="T56" fmla="*/ 0 w 23"/>
                      <a:gd name="T57" fmla="*/ 0 h 16"/>
                      <a:gd name="T58" fmla="*/ 4 w 23"/>
                      <a:gd name="T59" fmla="*/ 0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</a:cxnLst>
                    <a:rect l="0" t="0" r="r" b="b"/>
                    <a:pathLst>
                      <a:path w="23" h="16">
                        <a:moveTo>
                          <a:pt x="4" y="0"/>
                        </a:moveTo>
                        <a:lnTo>
                          <a:pt x="8" y="0"/>
                        </a:lnTo>
                        <a:lnTo>
                          <a:pt x="11" y="0"/>
                        </a:lnTo>
                        <a:lnTo>
                          <a:pt x="15" y="0"/>
                        </a:lnTo>
                        <a:lnTo>
                          <a:pt x="19" y="0"/>
                        </a:lnTo>
                        <a:lnTo>
                          <a:pt x="23" y="0"/>
                        </a:lnTo>
                        <a:lnTo>
                          <a:pt x="23" y="4"/>
                        </a:lnTo>
                        <a:lnTo>
                          <a:pt x="23" y="8"/>
                        </a:lnTo>
                        <a:lnTo>
                          <a:pt x="23" y="4"/>
                        </a:lnTo>
                        <a:lnTo>
                          <a:pt x="23" y="8"/>
                        </a:lnTo>
                        <a:lnTo>
                          <a:pt x="23" y="12"/>
                        </a:lnTo>
                        <a:lnTo>
                          <a:pt x="19" y="12"/>
                        </a:lnTo>
                        <a:lnTo>
                          <a:pt x="15" y="12"/>
                        </a:lnTo>
                        <a:lnTo>
                          <a:pt x="11" y="12"/>
                        </a:lnTo>
                        <a:lnTo>
                          <a:pt x="11" y="16"/>
                        </a:lnTo>
                        <a:lnTo>
                          <a:pt x="8" y="16"/>
                        </a:lnTo>
                        <a:lnTo>
                          <a:pt x="4" y="16"/>
                        </a:lnTo>
                        <a:lnTo>
                          <a:pt x="8" y="12"/>
                        </a:lnTo>
                        <a:lnTo>
                          <a:pt x="4" y="12"/>
                        </a:lnTo>
                        <a:lnTo>
                          <a:pt x="4" y="8"/>
                        </a:lnTo>
                        <a:lnTo>
                          <a:pt x="4" y="4"/>
                        </a:lnTo>
                        <a:lnTo>
                          <a:pt x="4" y="8"/>
                        </a:lnTo>
                        <a:lnTo>
                          <a:pt x="4" y="4"/>
                        </a:lnTo>
                        <a:lnTo>
                          <a:pt x="0" y="4"/>
                        </a:lnTo>
                        <a:lnTo>
                          <a:pt x="4" y="4"/>
                        </a:lnTo>
                        <a:lnTo>
                          <a:pt x="4" y="0"/>
                        </a:lnTo>
                        <a:lnTo>
                          <a:pt x="0" y="0"/>
                        </a:lnTo>
                        <a:lnTo>
                          <a:pt x="4" y="0"/>
                        </a:lnTo>
                        <a:lnTo>
                          <a:pt x="0" y="0"/>
                        </a:lnTo>
                        <a:lnTo>
                          <a:pt x="4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650" name="Freeform 242">
                    <a:extLst>
                      <a:ext uri="{FF2B5EF4-FFF2-40B4-BE49-F238E27FC236}">
                        <a16:creationId xmlns:a16="http://schemas.microsoft.com/office/drawing/2014/main" id="{4D06015A-D3BF-5053-1C01-976A7B75D9E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56" y="1511"/>
                    <a:ext cx="76" cy="61"/>
                  </a:xfrm>
                  <a:custGeom>
                    <a:avLst/>
                    <a:gdLst>
                      <a:gd name="T0" fmla="*/ 15 w 76"/>
                      <a:gd name="T1" fmla="*/ 12 h 60"/>
                      <a:gd name="T2" fmla="*/ 19 w 76"/>
                      <a:gd name="T3" fmla="*/ 16 h 60"/>
                      <a:gd name="T4" fmla="*/ 23 w 76"/>
                      <a:gd name="T5" fmla="*/ 20 h 60"/>
                      <a:gd name="T6" fmla="*/ 27 w 76"/>
                      <a:gd name="T7" fmla="*/ 16 h 60"/>
                      <a:gd name="T8" fmla="*/ 30 w 76"/>
                      <a:gd name="T9" fmla="*/ 12 h 60"/>
                      <a:gd name="T10" fmla="*/ 34 w 76"/>
                      <a:gd name="T11" fmla="*/ 16 h 60"/>
                      <a:gd name="T12" fmla="*/ 34 w 76"/>
                      <a:gd name="T13" fmla="*/ 16 h 60"/>
                      <a:gd name="T14" fmla="*/ 38 w 76"/>
                      <a:gd name="T15" fmla="*/ 12 h 60"/>
                      <a:gd name="T16" fmla="*/ 38 w 76"/>
                      <a:gd name="T17" fmla="*/ 4 h 60"/>
                      <a:gd name="T18" fmla="*/ 42 w 76"/>
                      <a:gd name="T19" fmla="*/ 0 h 60"/>
                      <a:gd name="T20" fmla="*/ 46 w 76"/>
                      <a:gd name="T21" fmla="*/ 4 h 60"/>
                      <a:gd name="T22" fmla="*/ 50 w 76"/>
                      <a:gd name="T23" fmla="*/ 8 h 60"/>
                      <a:gd name="T24" fmla="*/ 53 w 76"/>
                      <a:gd name="T25" fmla="*/ 12 h 60"/>
                      <a:gd name="T26" fmla="*/ 61 w 76"/>
                      <a:gd name="T27" fmla="*/ 12 h 60"/>
                      <a:gd name="T28" fmla="*/ 65 w 76"/>
                      <a:gd name="T29" fmla="*/ 20 h 60"/>
                      <a:gd name="T30" fmla="*/ 65 w 76"/>
                      <a:gd name="T31" fmla="*/ 20 h 60"/>
                      <a:gd name="T32" fmla="*/ 65 w 76"/>
                      <a:gd name="T33" fmla="*/ 28 h 60"/>
                      <a:gd name="T34" fmla="*/ 69 w 76"/>
                      <a:gd name="T35" fmla="*/ 32 h 60"/>
                      <a:gd name="T36" fmla="*/ 69 w 76"/>
                      <a:gd name="T37" fmla="*/ 40 h 60"/>
                      <a:gd name="T38" fmla="*/ 73 w 76"/>
                      <a:gd name="T39" fmla="*/ 44 h 60"/>
                      <a:gd name="T40" fmla="*/ 76 w 76"/>
                      <a:gd name="T41" fmla="*/ 48 h 60"/>
                      <a:gd name="T42" fmla="*/ 69 w 76"/>
                      <a:gd name="T43" fmla="*/ 48 h 60"/>
                      <a:gd name="T44" fmla="*/ 61 w 76"/>
                      <a:gd name="T45" fmla="*/ 48 h 60"/>
                      <a:gd name="T46" fmla="*/ 57 w 76"/>
                      <a:gd name="T47" fmla="*/ 52 h 60"/>
                      <a:gd name="T48" fmla="*/ 53 w 76"/>
                      <a:gd name="T49" fmla="*/ 56 h 60"/>
                      <a:gd name="T50" fmla="*/ 50 w 76"/>
                      <a:gd name="T51" fmla="*/ 60 h 60"/>
                      <a:gd name="T52" fmla="*/ 50 w 76"/>
                      <a:gd name="T53" fmla="*/ 60 h 60"/>
                      <a:gd name="T54" fmla="*/ 42 w 76"/>
                      <a:gd name="T55" fmla="*/ 56 h 60"/>
                      <a:gd name="T56" fmla="*/ 38 w 76"/>
                      <a:gd name="T57" fmla="*/ 56 h 60"/>
                      <a:gd name="T58" fmla="*/ 34 w 76"/>
                      <a:gd name="T59" fmla="*/ 52 h 60"/>
                      <a:gd name="T60" fmla="*/ 27 w 76"/>
                      <a:gd name="T61" fmla="*/ 52 h 60"/>
                      <a:gd name="T62" fmla="*/ 23 w 76"/>
                      <a:gd name="T63" fmla="*/ 48 h 60"/>
                      <a:gd name="T64" fmla="*/ 15 w 76"/>
                      <a:gd name="T65" fmla="*/ 48 h 60"/>
                      <a:gd name="T66" fmla="*/ 11 w 76"/>
                      <a:gd name="T67" fmla="*/ 48 h 60"/>
                      <a:gd name="T68" fmla="*/ 11 w 76"/>
                      <a:gd name="T69" fmla="*/ 48 h 60"/>
                      <a:gd name="T70" fmla="*/ 15 w 76"/>
                      <a:gd name="T71" fmla="*/ 44 h 60"/>
                      <a:gd name="T72" fmla="*/ 11 w 76"/>
                      <a:gd name="T73" fmla="*/ 40 h 60"/>
                      <a:gd name="T74" fmla="*/ 7 w 76"/>
                      <a:gd name="T75" fmla="*/ 36 h 60"/>
                      <a:gd name="T76" fmla="*/ 4 w 76"/>
                      <a:gd name="T77" fmla="*/ 32 h 60"/>
                      <a:gd name="T78" fmla="*/ 0 w 76"/>
                      <a:gd name="T79" fmla="*/ 28 h 60"/>
                      <a:gd name="T80" fmla="*/ 0 w 76"/>
                      <a:gd name="T81" fmla="*/ 20 h 60"/>
                      <a:gd name="T82" fmla="*/ 4 w 76"/>
                      <a:gd name="T83" fmla="*/ 16 h 60"/>
                      <a:gd name="T84" fmla="*/ 7 w 76"/>
                      <a:gd name="T85" fmla="*/ 12 h 60"/>
                      <a:gd name="T86" fmla="*/ 11 w 76"/>
                      <a:gd name="T87" fmla="*/ 8 h 6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</a:cxnLst>
                    <a:rect l="0" t="0" r="r" b="b"/>
                    <a:pathLst>
                      <a:path w="76" h="60">
                        <a:moveTo>
                          <a:pt x="11" y="12"/>
                        </a:moveTo>
                        <a:lnTo>
                          <a:pt x="15" y="12"/>
                        </a:lnTo>
                        <a:lnTo>
                          <a:pt x="15" y="16"/>
                        </a:lnTo>
                        <a:lnTo>
                          <a:pt x="19" y="16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3" y="16"/>
                        </a:lnTo>
                        <a:lnTo>
                          <a:pt x="27" y="16"/>
                        </a:lnTo>
                        <a:lnTo>
                          <a:pt x="30" y="16"/>
                        </a:lnTo>
                        <a:lnTo>
                          <a:pt x="30" y="12"/>
                        </a:lnTo>
                        <a:lnTo>
                          <a:pt x="34" y="12"/>
                        </a:lnTo>
                        <a:lnTo>
                          <a:pt x="34" y="16"/>
                        </a:lnTo>
                        <a:lnTo>
                          <a:pt x="34" y="12"/>
                        </a:lnTo>
                        <a:lnTo>
                          <a:pt x="34" y="16"/>
                        </a:lnTo>
                        <a:lnTo>
                          <a:pt x="38" y="16"/>
                        </a:lnTo>
                        <a:lnTo>
                          <a:pt x="38" y="12"/>
                        </a:lnTo>
                        <a:lnTo>
                          <a:pt x="38" y="8"/>
                        </a:lnTo>
                        <a:lnTo>
                          <a:pt x="38" y="4"/>
                        </a:lnTo>
                        <a:lnTo>
                          <a:pt x="42" y="4"/>
                        </a:lnTo>
                        <a:lnTo>
                          <a:pt x="42" y="0"/>
                        </a:lnTo>
                        <a:lnTo>
                          <a:pt x="46" y="0"/>
                        </a:lnTo>
                        <a:lnTo>
                          <a:pt x="46" y="4"/>
                        </a:lnTo>
                        <a:lnTo>
                          <a:pt x="50" y="4"/>
                        </a:lnTo>
                        <a:lnTo>
                          <a:pt x="50" y="8"/>
                        </a:lnTo>
                        <a:lnTo>
                          <a:pt x="50" y="12"/>
                        </a:lnTo>
                        <a:lnTo>
                          <a:pt x="53" y="12"/>
                        </a:lnTo>
                        <a:lnTo>
                          <a:pt x="57" y="12"/>
                        </a:lnTo>
                        <a:lnTo>
                          <a:pt x="61" y="12"/>
                        </a:lnTo>
                        <a:lnTo>
                          <a:pt x="61" y="16"/>
                        </a:lnTo>
                        <a:lnTo>
                          <a:pt x="65" y="20"/>
                        </a:lnTo>
                        <a:lnTo>
                          <a:pt x="61" y="20"/>
                        </a:lnTo>
                        <a:lnTo>
                          <a:pt x="65" y="20"/>
                        </a:lnTo>
                        <a:lnTo>
                          <a:pt x="65" y="24"/>
                        </a:lnTo>
                        <a:lnTo>
                          <a:pt x="65" y="28"/>
                        </a:lnTo>
                        <a:lnTo>
                          <a:pt x="65" y="32"/>
                        </a:lnTo>
                        <a:lnTo>
                          <a:pt x="69" y="32"/>
                        </a:lnTo>
                        <a:lnTo>
                          <a:pt x="69" y="36"/>
                        </a:lnTo>
                        <a:lnTo>
                          <a:pt x="69" y="40"/>
                        </a:lnTo>
                        <a:lnTo>
                          <a:pt x="73" y="40"/>
                        </a:lnTo>
                        <a:lnTo>
                          <a:pt x="73" y="44"/>
                        </a:lnTo>
                        <a:lnTo>
                          <a:pt x="76" y="44"/>
                        </a:lnTo>
                        <a:lnTo>
                          <a:pt x="76" y="48"/>
                        </a:lnTo>
                        <a:lnTo>
                          <a:pt x="73" y="48"/>
                        </a:lnTo>
                        <a:lnTo>
                          <a:pt x="69" y="48"/>
                        </a:lnTo>
                        <a:lnTo>
                          <a:pt x="65" y="48"/>
                        </a:lnTo>
                        <a:lnTo>
                          <a:pt x="61" y="48"/>
                        </a:lnTo>
                        <a:lnTo>
                          <a:pt x="57" y="48"/>
                        </a:lnTo>
                        <a:lnTo>
                          <a:pt x="57" y="52"/>
                        </a:lnTo>
                        <a:lnTo>
                          <a:pt x="57" y="56"/>
                        </a:lnTo>
                        <a:lnTo>
                          <a:pt x="53" y="56"/>
                        </a:lnTo>
                        <a:lnTo>
                          <a:pt x="50" y="56"/>
                        </a:lnTo>
                        <a:lnTo>
                          <a:pt x="50" y="60"/>
                        </a:lnTo>
                        <a:lnTo>
                          <a:pt x="50" y="56"/>
                        </a:lnTo>
                        <a:lnTo>
                          <a:pt x="50" y="60"/>
                        </a:lnTo>
                        <a:lnTo>
                          <a:pt x="46" y="60"/>
                        </a:lnTo>
                        <a:lnTo>
                          <a:pt x="42" y="56"/>
                        </a:lnTo>
                        <a:lnTo>
                          <a:pt x="38" y="60"/>
                        </a:lnTo>
                        <a:lnTo>
                          <a:pt x="38" y="56"/>
                        </a:lnTo>
                        <a:lnTo>
                          <a:pt x="34" y="56"/>
                        </a:lnTo>
                        <a:lnTo>
                          <a:pt x="34" y="52"/>
                        </a:lnTo>
                        <a:lnTo>
                          <a:pt x="30" y="52"/>
                        </a:lnTo>
                        <a:lnTo>
                          <a:pt x="27" y="52"/>
                        </a:lnTo>
                        <a:lnTo>
                          <a:pt x="27" y="48"/>
                        </a:lnTo>
                        <a:lnTo>
                          <a:pt x="23" y="48"/>
                        </a:lnTo>
                        <a:lnTo>
                          <a:pt x="19" y="48"/>
                        </a:lnTo>
                        <a:lnTo>
                          <a:pt x="15" y="48"/>
                        </a:lnTo>
                        <a:lnTo>
                          <a:pt x="15" y="52"/>
                        </a:lnTo>
                        <a:lnTo>
                          <a:pt x="11" y="48"/>
                        </a:lnTo>
                        <a:lnTo>
                          <a:pt x="15" y="48"/>
                        </a:lnTo>
                        <a:lnTo>
                          <a:pt x="11" y="48"/>
                        </a:lnTo>
                        <a:lnTo>
                          <a:pt x="11" y="44"/>
                        </a:lnTo>
                        <a:lnTo>
                          <a:pt x="15" y="44"/>
                        </a:lnTo>
                        <a:lnTo>
                          <a:pt x="11" y="44"/>
                        </a:lnTo>
                        <a:lnTo>
                          <a:pt x="11" y="40"/>
                        </a:lnTo>
                        <a:lnTo>
                          <a:pt x="11" y="36"/>
                        </a:lnTo>
                        <a:lnTo>
                          <a:pt x="7" y="36"/>
                        </a:lnTo>
                        <a:lnTo>
                          <a:pt x="4" y="36"/>
                        </a:lnTo>
                        <a:lnTo>
                          <a:pt x="4" y="32"/>
                        </a:lnTo>
                        <a:lnTo>
                          <a:pt x="4" y="28"/>
                        </a:lnTo>
                        <a:lnTo>
                          <a:pt x="0" y="28"/>
                        </a:lnTo>
                        <a:lnTo>
                          <a:pt x="0" y="24"/>
                        </a:lnTo>
                        <a:lnTo>
                          <a:pt x="0" y="20"/>
                        </a:lnTo>
                        <a:lnTo>
                          <a:pt x="4" y="20"/>
                        </a:lnTo>
                        <a:lnTo>
                          <a:pt x="4" y="16"/>
                        </a:lnTo>
                        <a:lnTo>
                          <a:pt x="7" y="16"/>
                        </a:lnTo>
                        <a:lnTo>
                          <a:pt x="7" y="12"/>
                        </a:lnTo>
                        <a:lnTo>
                          <a:pt x="7" y="8"/>
                        </a:lnTo>
                        <a:lnTo>
                          <a:pt x="11" y="8"/>
                        </a:lnTo>
                        <a:lnTo>
                          <a:pt x="11" y="12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651" name="Freeform 243">
                    <a:extLst>
                      <a:ext uri="{FF2B5EF4-FFF2-40B4-BE49-F238E27FC236}">
                        <a16:creationId xmlns:a16="http://schemas.microsoft.com/office/drawing/2014/main" id="{38CF6323-1594-6D8B-C6D3-61F3BF6F7F2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12" y="1511"/>
                    <a:ext cx="31" cy="23"/>
                  </a:xfrm>
                  <a:custGeom>
                    <a:avLst/>
                    <a:gdLst>
                      <a:gd name="T0" fmla="*/ 23 w 30"/>
                      <a:gd name="T1" fmla="*/ 0 h 24"/>
                      <a:gd name="T2" fmla="*/ 23 w 30"/>
                      <a:gd name="T3" fmla="*/ 4 h 24"/>
                      <a:gd name="T4" fmla="*/ 27 w 30"/>
                      <a:gd name="T5" fmla="*/ 4 h 24"/>
                      <a:gd name="T6" fmla="*/ 27 w 30"/>
                      <a:gd name="T7" fmla="*/ 8 h 24"/>
                      <a:gd name="T8" fmla="*/ 30 w 30"/>
                      <a:gd name="T9" fmla="*/ 8 h 24"/>
                      <a:gd name="T10" fmla="*/ 30 w 30"/>
                      <a:gd name="T11" fmla="*/ 12 h 24"/>
                      <a:gd name="T12" fmla="*/ 27 w 30"/>
                      <a:gd name="T13" fmla="*/ 12 h 24"/>
                      <a:gd name="T14" fmla="*/ 27 w 30"/>
                      <a:gd name="T15" fmla="*/ 16 h 24"/>
                      <a:gd name="T16" fmla="*/ 27 w 30"/>
                      <a:gd name="T17" fmla="*/ 20 h 24"/>
                      <a:gd name="T18" fmla="*/ 27 w 30"/>
                      <a:gd name="T19" fmla="*/ 24 h 24"/>
                      <a:gd name="T20" fmla="*/ 23 w 30"/>
                      <a:gd name="T21" fmla="*/ 24 h 24"/>
                      <a:gd name="T22" fmla="*/ 23 w 30"/>
                      <a:gd name="T23" fmla="*/ 20 h 24"/>
                      <a:gd name="T24" fmla="*/ 19 w 30"/>
                      <a:gd name="T25" fmla="*/ 20 h 24"/>
                      <a:gd name="T26" fmla="*/ 15 w 30"/>
                      <a:gd name="T27" fmla="*/ 20 h 24"/>
                      <a:gd name="T28" fmla="*/ 11 w 30"/>
                      <a:gd name="T29" fmla="*/ 20 h 24"/>
                      <a:gd name="T30" fmla="*/ 7 w 30"/>
                      <a:gd name="T31" fmla="*/ 20 h 24"/>
                      <a:gd name="T32" fmla="*/ 4 w 30"/>
                      <a:gd name="T33" fmla="*/ 20 h 24"/>
                      <a:gd name="T34" fmla="*/ 4 w 30"/>
                      <a:gd name="T35" fmla="*/ 16 h 24"/>
                      <a:gd name="T36" fmla="*/ 0 w 30"/>
                      <a:gd name="T37" fmla="*/ 12 h 24"/>
                      <a:gd name="T38" fmla="*/ 4 w 30"/>
                      <a:gd name="T39" fmla="*/ 12 h 24"/>
                      <a:gd name="T40" fmla="*/ 7 w 30"/>
                      <a:gd name="T41" fmla="*/ 12 h 24"/>
                      <a:gd name="T42" fmla="*/ 11 w 30"/>
                      <a:gd name="T43" fmla="*/ 12 h 24"/>
                      <a:gd name="T44" fmla="*/ 15 w 30"/>
                      <a:gd name="T45" fmla="*/ 12 h 24"/>
                      <a:gd name="T46" fmla="*/ 19 w 30"/>
                      <a:gd name="T47" fmla="*/ 12 h 24"/>
                      <a:gd name="T48" fmla="*/ 19 w 30"/>
                      <a:gd name="T49" fmla="*/ 8 h 24"/>
                      <a:gd name="T50" fmla="*/ 19 w 30"/>
                      <a:gd name="T51" fmla="*/ 4 h 24"/>
                      <a:gd name="T52" fmla="*/ 23 w 30"/>
                      <a:gd name="T53" fmla="*/ 4 h 24"/>
                      <a:gd name="T54" fmla="*/ 23 w 30"/>
                      <a:gd name="T55" fmla="*/ 0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</a:cxnLst>
                    <a:rect l="0" t="0" r="r" b="b"/>
                    <a:pathLst>
                      <a:path w="30" h="24">
                        <a:moveTo>
                          <a:pt x="23" y="0"/>
                        </a:moveTo>
                        <a:lnTo>
                          <a:pt x="23" y="4"/>
                        </a:lnTo>
                        <a:lnTo>
                          <a:pt x="27" y="4"/>
                        </a:lnTo>
                        <a:lnTo>
                          <a:pt x="27" y="8"/>
                        </a:lnTo>
                        <a:lnTo>
                          <a:pt x="30" y="8"/>
                        </a:lnTo>
                        <a:lnTo>
                          <a:pt x="30" y="12"/>
                        </a:lnTo>
                        <a:lnTo>
                          <a:pt x="27" y="12"/>
                        </a:lnTo>
                        <a:lnTo>
                          <a:pt x="27" y="16"/>
                        </a:lnTo>
                        <a:lnTo>
                          <a:pt x="27" y="20"/>
                        </a:lnTo>
                        <a:lnTo>
                          <a:pt x="27" y="24"/>
                        </a:lnTo>
                        <a:lnTo>
                          <a:pt x="23" y="24"/>
                        </a:lnTo>
                        <a:lnTo>
                          <a:pt x="23" y="20"/>
                        </a:lnTo>
                        <a:lnTo>
                          <a:pt x="19" y="20"/>
                        </a:lnTo>
                        <a:lnTo>
                          <a:pt x="15" y="20"/>
                        </a:lnTo>
                        <a:lnTo>
                          <a:pt x="11" y="20"/>
                        </a:lnTo>
                        <a:lnTo>
                          <a:pt x="7" y="20"/>
                        </a:lnTo>
                        <a:lnTo>
                          <a:pt x="4" y="20"/>
                        </a:lnTo>
                        <a:lnTo>
                          <a:pt x="4" y="16"/>
                        </a:lnTo>
                        <a:lnTo>
                          <a:pt x="0" y="12"/>
                        </a:lnTo>
                        <a:lnTo>
                          <a:pt x="4" y="12"/>
                        </a:lnTo>
                        <a:lnTo>
                          <a:pt x="7" y="12"/>
                        </a:lnTo>
                        <a:lnTo>
                          <a:pt x="11" y="12"/>
                        </a:lnTo>
                        <a:lnTo>
                          <a:pt x="15" y="12"/>
                        </a:lnTo>
                        <a:lnTo>
                          <a:pt x="19" y="12"/>
                        </a:lnTo>
                        <a:lnTo>
                          <a:pt x="19" y="8"/>
                        </a:lnTo>
                        <a:lnTo>
                          <a:pt x="19" y="4"/>
                        </a:lnTo>
                        <a:lnTo>
                          <a:pt x="23" y="4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652" name="Freeform 244">
                    <a:extLst>
                      <a:ext uri="{FF2B5EF4-FFF2-40B4-BE49-F238E27FC236}">
                        <a16:creationId xmlns:a16="http://schemas.microsoft.com/office/drawing/2014/main" id="{2C5BE5B9-6F30-979E-A1A7-380E01A25C1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90" y="1514"/>
                    <a:ext cx="23" cy="24"/>
                  </a:xfrm>
                  <a:custGeom>
                    <a:avLst/>
                    <a:gdLst>
                      <a:gd name="T0" fmla="*/ 4 w 23"/>
                      <a:gd name="T1" fmla="*/ 0 h 24"/>
                      <a:gd name="T2" fmla="*/ 8 w 23"/>
                      <a:gd name="T3" fmla="*/ 0 h 24"/>
                      <a:gd name="T4" fmla="*/ 11 w 23"/>
                      <a:gd name="T5" fmla="*/ 0 h 24"/>
                      <a:gd name="T6" fmla="*/ 15 w 23"/>
                      <a:gd name="T7" fmla="*/ 0 h 24"/>
                      <a:gd name="T8" fmla="*/ 19 w 23"/>
                      <a:gd name="T9" fmla="*/ 0 h 24"/>
                      <a:gd name="T10" fmla="*/ 23 w 23"/>
                      <a:gd name="T11" fmla="*/ 0 h 24"/>
                      <a:gd name="T12" fmla="*/ 23 w 23"/>
                      <a:gd name="T13" fmla="*/ 4 h 24"/>
                      <a:gd name="T14" fmla="*/ 23 w 23"/>
                      <a:gd name="T15" fmla="*/ 8 h 24"/>
                      <a:gd name="T16" fmla="*/ 23 w 23"/>
                      <a:gd name="T17" fmla="*/ 12 h 24"/>
                      <a:gd name="T18" fmla="*/ 23 w 23"/>
                      <a:gd name="T19" fmla="*/ 16 h 24"/>
                      <a:gd name="T20" fmla="*/ 23 w 23"/>
                      <a:gd name="T21" fmla="*/ 20 h 24"/>
                      <a:gd name="T22" fmla="*/ 19 w 23"/>
                      <a:gd name="T23" fmla="*/ 20 h 24"/>
                      <a:gd name="T24" fmla="*/ 19 w 23"/>
                      <a:gd name="T25" fmla="*/ 24 h 24"/>
                      <a:gd name="T26" fmla="*/ 15 w 23"/>
                      <a:gd name="T27" fmla="*/ 24 h 24"/>
                      <a:gd name="T28" fmla="*/ 11 w 23"/>
                      <a:gd name="T29" fmla="*/ 24 h 24"/>
                      <a:gd name="T30" fmla="*/ 11 w 23"/>
                      <a:gd name="T31" fmla="*/ 20 h 24"/>
                      <a:gd name="T32" fmla="*/ 8 w 23"/>
                      <a:gd name="T33" fmla="*/ 16 h 24"/>
                      <a:gd name="T34" fmla="*/ 8 w 23"/>
                      <a:gd name="T35" fmla="*/ 12 h 24"/>
                      <a:gd name="T36" fmla="*/ 4 w 23"/>
                      <a:gd name="T37" fmla="*/ 12 h 24"/>
                      <a:gd name="T38" fmla="*/ 4 w 23"/>
                      <a:gd name="T39" fmla="*/ 8 h 24"/>
                      <a:gd name="T40" fmla="*/ 0 w 23"/>
                      <a:gd name="T41" fmla="*/ 8 h 24"/>
                      <a:gd name="T42" fmla="*/ 4 w 23"/>
                      <a:gd name="T43" fmla="*/ 8 h 24"/>
                      <a:gd name="T44" fmla="*/ 4 w 23"/>
                      <a:gd name="T45" fmla="*/ 4 h 24"/>
                      <a:gd name="T46" fmla="*/ 0 w 23"/>
                      <a:gd name="T47" fmla="*/ 4 h 24"/>
                      <a:gd name="T48" fmla="*/ 4 w 23"/>
                      <a:gd name="T49" fmla="*/ 4 h 24"/>
                      <a:gd name="T50" fmla="*/ 0 w 23"/>
                      <a:gd name="T51" fmla="*/ 4 h 24"/>
                      <a:gd name="T52" fmla="*/ 0 w 23"/>
                      <a:gd name="T53" fmla="*/ 0 h 24"/>
                      <a:gd name="T54" fmla="*/ 4 w 23"/>
                      <a:gd name="T55" fmla="*/ 0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</a:cxnLst>
                    <a:rect l="0" t="0" r="r" b="b"/>
                    <a:pathLst>
                      <a:path w="23" h="24">
                        <a:moveTo>
                          <a:pt x="4" y="0"/>
                        </a:moveTo>
                        <a:lnTo>
                          <a:pt x="8" y="0"/>
                        </a:lnTo>
                        <a:lnTo>
                          <a:pt x="11" y="0"/>
                        </a:lnTo>
                        <a:lnTo>
                          <a:pt x="15" y="0"/>
                        </a:lnTo>
                        <a:lnTo>
                          <a:pt x="19" y="0"/>
                        </a:lnTo>
                        <a:lnTo>
                          <a:pt x="23" y="0"/>
                        </a:lnTo>
                        <a:lnTo>
                          <a:pt x="23" y="4"/>
                        </a:lnTo>
                        <a:lnTo>
                          <a:pt x="23" y="8"/>
                        </a:lnTo>
                        <a:lnTo>
                          <a:pt x="23" y="12"/>
                        </a:lnTo>
                        <a:lnTo>
                          <a:pt x="23" y="16"/>
                        </a:lnTo>
                        <a:lnTo>
                          <a:pt x="23" y="20"/>
                        </a:lnTo>
                        <a:lnTo>
                          <a:pt x="19" y="20"/>
                        </a:lnTo>
                        <a:lnTo>
                          <a:pt x="19" y="24"/>
                        </a:lnTo>
                        <a:lnTo>
                          <a:pt x="15" y="24"/>
                        </a:lnTo>
                        <a:lnTo>
                          <a:pt x="11" y="24"/>
                        </a:lnTo>
                        <a:lnTo>
                          <a:pt x="11" y="20"/>
                        </a:lnTo>
                        <a:lnTo>
                          <a:pt x="8" y="16"/>
                        </a:lnTo>
                        <a:lnTo>
                          <a:pt x="8" y="12"/>
                        </a:lnTo>
                        <a:lnTo>
                          <a:pt x="4" y="12"/>
                        </a:lnTo>
                        <a:lnTo>
                          <a:pt x="4" y="8"/>
                        </a:lnTo>
                        <a:lnTo>
                          <a:pt x="0" y="8"/>
                        </a:lnTo>
                        <a:lnTo>
                          <a:pt x="4" y="8"/>
                        </a:lnTo>
                        <a:lnTo>
                          <a:pt x="4" y="4"/>
                        </a:lnTo>
                        <a:lnTo>
                          <a:pt x="0" y="4"/>
                        </a:lnTo>
                        <a:lnTo>
                          <a:pt x="4" y="4"/>
                        </a:lnTo>
                        <a:lnTo>
                          <a:pt x="0" y="4"/>
                        </a:lnTo>
                        <a:lnTo>
                          <a:pt x="0" y="0"/>
                        </a:lnTo>
                        <a:lnTo>
                          <a:pt x="4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653" name="Freeform 245">
                    <a:extLst>
                      <a:ext uri="{FF2B5EF4-FFF2-40B4-BE49-F238E27FC236}">
                        <a16:creationId xmlns:a16="http://schemas.microsoft.com/office/drawing/2014/main" id="{88427265-B87D-337A-88C3-386EDFD3673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02" y="1514"/>
                    <a:ext cx="58" cy="73"/>
                  </a:xfrm>
                  <a:custGeom>
                    <a:avLst/>
                    <a:gdLst>
                      <a:gd name="T0" fmla="*/ 31 w 58"/>
                      <a:gd name="T1" fmla="*/ 4 h 73"/>
                      <a:gd name="T2" fmla="*/ 35 w 58"/>
                      <a:gd name="T3" fmla="*/ 4 h 73"/>
                      <a:gd name="T4" fmla="*/ 38 w 58"/>
                      <a:gd name="T5" fmla="*/ 8 h 73"/>
                      <a:gd name="T6" fmla="*/ 38 w 58"/>
                      <a:gd name="T7" fmla="*/ 8 h 73"/>
                      <a:gd name="T8" fmla="*/ 42 w 58"/>
                      <a:gd name="T9" fmla="*/ 12 h 73"/>
                      <a:gd name="T10" fmla="*/ 42 w 58"/>
                      <a:gd name="T11" fmla="*/ 12 h 73"/>
                      <a:gd name="T12" fmla="*/ 42 w 58"/>
                      <a:gd name="T13" fmla="*/ 12 h 73"/>
                      <a:gd name="T14" fmla="*/ 38 w 58"/>
                      <a:gd name="T15" fmla="*/ 16 h 73"/>
                      <a:gd name="T16" fmla="*/ 46 w 58"/>
                      <a:gd name="T17" fmla="*/ 16 h 73"/>
                      <a:gd name="T18" fmla="*/ 50 w 58"/>
                      <a:gd name="T19" fmla="*/ 20 h 73"/>
                      <a:gd name="T20" fmla="*/ 54 w 58"/>
                      <a:gd name="T21" fmla="*/ 24 h 73"/>
                      <a:gd name="T22" fmla="*/ 58 w 58"/>
                      <a:gd name="T23" fmla="*/ 28 h 73"/>
                      <a:gd name="T24" fmla="*/ 58 w 58"/>
                      <a:gd name="T25" fmla="*/ 36 h 73"/>
                      <a:gd name="T26" fmla="*/ 54 w 58"/>
                      <a:gd name="T27" fmla="*/ 40 h 73"/>
                      <a:gd name="T28" fmla="*/ 50 w 58"/>
                      <a:gd name="T29" fmla="*/ 44 h 73"/>
                      <a:gd name="T30" fmla="*/ 42 w 58"/>
                      <a:gd name="T31" fmla="*/ 44 h 73"/>
                      <a:gd name="T32" fmla="*/ 38 w 58"/>
                      <a:gd name="T33" fmla="*/ 48 h 73"/>
                      <a:gd name="T34" fmla="*/ 35 w 58"/>
                      <a:gd name="T35" fmla="*/ 52 h 73"/>
                      <a:gd name="T36" fmla="*/ 27 w 58"/>
                      <a:gd name="T37" fmla="*/ 52 h 73"/>
                      <a:gd name="T38" fmla="*/ 23 w 58"/>
                      <a:gd name="T39" fmla="*/ 56 h 73"/>
                      <a:gd name="T40" fmla="*/ 19 w 58"/>
                      <a:gd name="T41" fmla="*/ 64 h 73"/>
                      <a:gd name="T42" fmla="*/ 15 w 58"/>
                      <a:gd name="T43" fmla="*/ 68 h 73"/>
                      <a:gd name="T44" fmla="*/ 8 w 58"/>
                      <a:gd name="T45" fmla="*/ 68 h 73"/>
                      <a:gd name="T46" fmla="*/ 4 w 58"/>
                      <a:gd name="T47" fmla="*/ 73 h 73"/>
                      <a:gd name="T48" fmla="*/ 0 w 58"/>
                      <a:gd name="T49" fmla="*/ 68 h 73"/>
                      <a:gd name="T50" fmla="*/ 0 w 58"/>
                      <a:gd name="T51" fmla="*/ 60 h 73"/>
                      <a:gd name="T52" fmla="*/ 8 w 58"/>
                      <a:gd name="T53" fmla="*/ 60 h 73"/>
                      <a:gd name="T54" fmla="*/ 12 w 58"/>
                      <a:gd name="T55" fmla="*/ 56 h 73"/>
                      <a:gd name="T56" fmla="*/ 12 w 58"/>
                      <a:gd name="T57" fmla="*/ 48 h 73"/>
                      <a:gd name="T58" fmla="*/ 15 w 58"/>
                      <a:gd name="T59" fmla="*/ 44 h 73"/>
                      <a:gd name="T60" fmla="*/ 15 w 58"/>
                      <a:gd name="T61" fmla="*/ 36 h 73"/>
                      <a:gd name="T62" fmla="*/ 19 w 58"/>
                      <a:gd name="T63" fmla="*/ 32 h 73"/>
                      <a:gd name="T64" fmla="*/ 23 w 58"/>
                      <a:gd name="T65" fmla="*/ 28 h 73"/>
                      <a:gd name="T66" fmla="*/ 27 w 58"/>
                      <a:gd name="T67" fmla="*/ 24 h 73"/>
                      <a:gd name="T68" fmla="*/ 23 w 58"/>
                      <a:gd name="T69" fmla="*/ 20 h 73"/>
                      <a:gd name="T70" fmla="*/ 23 w 58"/>
                      <a:gd name="T71" fmla="*/ 12 h 73"/>
                      <a:gd name="T72" fmla="*/ 27 w 58"/>
                      <a:gd name="T73" fmla="*/ 8 h 7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58" h="73">
                        <a:moveTo>
                          <a:pt x="27" y="4"/>
                        </a:moveTo>
                        <a:lnTo>
                          <a:pt x="31" y="4"/>
                        </a:lnTo>
                        <a:lnTo>
                          <a:pt x="31" y="0"/>
                        </a:lnTo>
                        <a:lnTo>
                          <a:pt x="35" y="4"/>
                        </a:lnTo>
                        <a:lnTo>
                          <a:pt x="38" y="4"/>
                        </a:lnTo>
                        <a:lnTo>
                          <a:pt x="38" y="8"/>
                        </a:lnTo>
                        <a:lnTo>
                          <a:pt x="42" y="8"/>
                        </a:lnTo>
                        <a:lnTo>
                          <a:pt x="38" y="8"/>
                        </a:lnTo>
                        <a:lnTo>
                          <a:pt x="38" y="12"/>
                        </a:lnTo>
                        <a:lnTo>
                          <a:pt x="42" y="12"/>
                        </a:lnTo>
                        <a:lnTo>
                          <a:pt x="38" y="12"/>
                        </a:lnTo>
                        <a:lnTo>
                          <a:pt x="42" y="12"/>
                        </a:lnTo>
                        <a:lnTo>
                          <a:pt x="38" y="12"/>
                        </a:lnTo>
                        <a:lnTo>
                          <a:pt x="42" y="12"/>
                        </a:lnTo>
                        <a:lnTo>
                          <a:pt x="42" y="16"/>
                        </a:lnTo>
                        <a:lnTo>
                          <a:pt x="38" y="16"/>
                        </a:lnTo>
                        <a:lnTo>
                          <a:pt x="42" y="16"/>
                        </a:lnTo>
                        <a:lnTo>
                          <a:pt x="46" y="16"/>
                        </a:lnTo>
                        <a:lnTo>
                          <a:pt x="46" y="20"/>
                        </a:lnTo>
                        <a:lnTo>
                          <a:pt x="50" y="20"/>
                        </a:lnTo>
                        <a:lnTo>
                          <a:pt x="54" y="20"/>
                        </a:lnTo>
                        <a:lnTo>
                          <a:pt x="54" y="24"/>
                        </a:lnTo>
                        <a:lnTo>
                          <a:pt x="58" y="24"/>
                        </a:lnTo>
                        <a:lnTo>
                          <a:pt x="58" y="28"/>
                        </a:lnTo>
                        <a:lnTo>
                          <a:pt x="58" y="32"/>
                        </a:lnTo>
                        <a:lnTo>
                          <a:pt x="58" y="36"/>
                        </a:lnTo>
                        <a:lnTo>
                          <a:pt x="54" y="36"/>
                        </a:lnTo>
                        <a:lnTo>
                          <a:pt x="54" y="40"/>
                        </a:lnTo>
                        <a:lnTo>
                          <a:pt x="50" y="40"/>
                        </a:lnTo>
                        <a:lnTo>
                          <a:pt x="50" y="44"/>
                        </a:lnTo>
                        <a:lnTo>
                          <a:pt x="46" y="44"/>
                        </a:lnTo>
                        <a:lnTo>
                          <a:pt x="42" y="44"/>
                        </a:lnTo>
                        <a:lnTo>
                          <a:pt x="38" y="44"/>
                        </a:lnTo>
                        <a:lnTo>
                          <a:pt x="38" y="48"/>
                        </a:lnTo>
                        <a:lnTo>
                          <a:pt x="38" y="52"/>
                        </a:lnTo>
                        <a:lnTo>
                          <a:pt x="35" y="52"/>
                        </a:lnTo>
                        <a:lnTo>
                          <a:pt x="31" y="52"/>
                        </a:lnTo>
                        <a:lnTo>
                          <a:pt x="27" y="52"/>
                        </a:lnTo>
                        <a:lnTo>
                          <a:pt x="23" y="52"/>
                        </a:lnTo>
                        <a:lnTo>
                          <a:pt x="23" y="56"/>
                        </a:lnTo>
                        <a:lnTo>
                          <a:pt x="19" y="60"/>
                        </a:lnTo>
                        <a:lnTo>
                          <a:pt x="19" y="64"/>
                        </a:lnTo>
                        <a:lnTo>
                          <a:pt x="19" y="68"/>
                        </a:lnTo>
                        <a:lnTo>
                          <a:pt x="15" y="68"/>
                        </a:lnTo>
                        <a:lnTo>
                          <a:pt x="12" y="68"/>
                        </a:lnTo>
                        <a:lnTo>
                          <a:pt x="8" y="68"/>
                        </a:lnTo>
                        <a:lnTo>
                          <a:pt x="8" y="73"/>
                        </a:lnTo>
                        <a:lnTo>
                          <a:pt x="4" y="73"/>
                        </a:lnTo>
                        <a:lnTo>
                          <a:pt x="0" y="73"/>
                        </a:lnTo>
                        <a:lnTo>
                          <a:pt x="0" y="68"/>
                        </a:lnTo>
                        <a:lnTo>
                          <a:pt x="0" y="64"/>
                        </a:lnTo>
                        <a:lnTo>
                          <a:pt x="0" y="60"/>
                        </a:lnTo>
                        <a:lnTo>
                          <a:pt x="4" y="60"/>
                        </a:lnTo>
                        <a:lnTo>
                          <a:pt x="8" y="60"/>
                        </a:lnTo>
                        <a:lnTo>
                          <a:pt x="8" y="56"/>
                        </a:lnTo>
                        <a:lnTo>
                          <a:pt x="12" y="56"/>
                        </a:lnTo>
                        <a:lnTo>
                          <a:pt x="12" y="52"/>
                        </a:lnTo>
                        <a:lnTo>
                          <a:pt x="12" y="48"/>
                        </a:lnTo>
                        <a:lnTo>
                          <a:pt x="12" y="44"/>
                        </a:lnTo>
                        <a:lnTo>
                          <a:pt x="15" y="44"/>
                        </a:lnTo>
                        <a:lnTo>
                          <a:pt x="15" y="40"/>
                        </a:lnTo>
                        <a:lnTo>
                          <a:pt x="15" y="36"/>
                        </a:lnTo>
                        <a:lnTo>
                          <a:pt x="19" y="36"/>
                        </a:lnTo>
                        <a:lnTo>
                          <a:pt x="19" y="32"/>
                        </a:lnTo>
                        <a:lnTo>
                          <a:pt x="23" y="32"/>
                        </a:lnTo>
                        <a:lnTo>
                          <a:pt x="23" y="28"/>
                        </a:lnTo>
                        <a:lnTo>
                          <a:pt x="23" y="24"/>
                        </a:lnTo>
                        <a:lnTo>
                          <a:pt x="27" y="24"/>
                        </a:lnTo>
                        <a:lnTo>
                          <a:pt x="27" y="20"/>
                        </a:lnTo>
                        <a:lnTo>
                          <a:pt x="23" y="20"/>
                        </a:lnTo>
                        <a:lnTo>
                          <a:pt x="23" y="16"/>
                        </a:lnTo>
                        <a:lnTo>
                          <a:pt x="23" y="12"/>
                        </a:lnTo>
                        <a:lnTo>
                          <a:pt x="23" y="8"/>
                        </a:lnTo>
                        <a:lnTo>
                          <a:pt x="27" y="8"/>
                        </a:lnTo>
                        <a:lnTo>
                          <a:pt x="27" y="4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654" name="Freeform 246">
                    <a:extLst>
                      <a:ext uri="{FF2B5EF4-FFF2-40B4-BE49-F238E27FC236}">
                        <a16:creationId xmlns:a16="http://schemas.microsoft.com/office/drawing/2014/main" id="{A06698BC-EE5C-8478-49A2-14F160F9997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288" y="1518"/>
                    <a:ext cx="66" cy="89"/>
                  </a:xfrm>
                  <a:custGeom>
                    <a:avLst/>
                    <a:gdLst>
                      <a:gd name="T0" fmla="*/ 27 w 66"/>
                      <a:gd name="T1" fmla="*/ 4 h 89"/>
                      <a:gd name="T2" fmla="*/ 31 w 66"/>
                      <a:gd name="T3" fmla="*/ 0 h 89"/>
                      <a:gd name="T4" fmla="*/ 39 w 66"/>
                      <a:gd name="T5" fmla="*/ 0 h 89"/>
                      <a:gd name="T6" fmla="*/ 47 w 66"/>
                      <a:gd name="T7" fmla="*/ 0 h 89"/>
                      <a:gd name="T8" fmla="*/ 54 w 66"/>
                      <a:gd name="T9" fmla="*/ 0 h 89"/>
                      <a:gd name="T10" fmla="*/ 58 w 66"/>
                      <a:gd name="T11" fmla="*/ 4 h 89"/>
                      <a:gd name="T12" fmla="*/ 62 w 66"/>
                      <a:gd name="T13" fmla="*/ 8 h 89"/>
                      <a:gd name="T14" fmla="*/ 58 w 66"/>
                      <a:gd name="T15" fmla="*/ 16 h 89"/>
                      <a:gd name="T16" fmla="*/ 58 w 66"/>
                      <a:gd name="T17" fmla="*/ 24 h 89"/>
                      <a:gd name="T18" fmla="*/ 54 w 66"/>
                      <a:gd name="T19" fmla="*/ 28 h 89"/>
                      <a:gd name="T20" fmla="*/ 50 w 66"/>
                      <a:gd name="T21" fmla="*/ 32 h 89"/>
                      <a:gd name="T22" fmla="*/ 50 w 66"/>
                      <a:gd name="T23" fmla="*/ 40 h 89"/>
                      <a:gd name="T24" fmla="*/ 54 w 66"/>
                      <a:gd name="T25" fmla="*/ 48 h 89"/>
                      <a:gd name="T26" fmla="*/ 58 w 66"/>
                      <a:gd name="T27" fmla="*/ 52 h 89"/>
                      <a:gd name="T28" fmla="*/ 58 w 66"/>
                      <a:gd name="T29" fmla="*/ 60 h 89"/>
                      <a:gd name="T30" fmla="*/ 58 w 66"/>
                      <a:gd name="T31" fmla="*/ 60 h 89"/>
                      <a:gd name="T32" fmla="*/ 62 w 66"/>
                      <a:gd name="T33" fmla="*/ 64 h 89"/>
                      <a:gd name="T34" fmla="*/ 66 w 66"/>
                      <a:gd name="T35" fmla="*/ 73 h 89"/>
                      <a:gd name="T36" fmla="*/ 62 w 66"/>
                      <a:gd name="T37" fmla="*/ 77 h 89"/>
                      <a:gd name="T38" fmla="*/ 58 w 66"/>
                      <a:gd name="T39" fmla="*/ 81 h 89"/>
                      <a:gd name="T40" fmla="*/ 54 w 66"/>
                      <a:gd name="T41" fmla="*/ 85 h 89"/>
                      <a:gd name="T42" fmla="*/ 50 w 66"/>
                      <a:gd name="T43" fmla="*/ 89 h 89"/>
                      <a:gd name="T44" fmla="*/ 43 w 66"/>
                      <a:gd name="T45" fmla="*/ 89 h 89"/>
                      <a:gd name="T46" fmla="*/ 35 w 66"/>
                      <a:gd name="T47" fmla="*/ 85 h 89"/>
                      <a:gd name="T48" fmla="*/ 35 w 66"/>
                      <a:gd name="T49" fmla="*/ 85 h 89"/>
                      <a:gd name="T50" fmla="*/ 27 w 66"/>
                      <a:gd name="T51" fmla="*/ 85 h 89"/>
                      <a:gd name="T52" fmla="*/ 24 w 66"/>
                      <a:gd name="T53" fmla="*/ 81 h 89"/>
                      <a:gd name="T54" fmla="*/ 20 w 66"/>
                      <a:gd name="T55" fmla="*/ 85 h 89"/>
                      <a:gd name="T56" fmla="*/ 20 w 66"/>
                      <a:gd name="T57" fmla="*/ 85 h 89"/>
                      <a:gd name="T58" fmla="*/ 16 w 66"/>
                      <a:gd name="T59" fmla="*/ 89 h 89"/>
                      <a:gd name="T60" fmla="*/ 12 w 66"/>
                      <a:gd name="T61" fmla="*/ 85 h 89"/>
                      <a:gd name="T62" fmla="*/ 8 w 66"/>
                      <a:gd name="T63" fmla="*/ 89 h 89"/>
                      <a:gd name="T64" fmla="*/ 4 w 66"/>
                      <a:gd name="T65" fmla="*/ 85 h 89"/>
                      <a:gd name="T66" fmla="*/ 4 w 66"/>
                      <a:gd name="T67" fmla="*/ 77 h 89"/>
                      <a:gd name="T68" fmla="*/ 4 w 66"/>
                      <a:gd name="T69" fmla="*/ 69 h 89"/>
                      <a:gd name="T70" fmla="*/ 8 w 66"/>
                      <a:gd name="T71" fmla="*/ 64 h 89"/>
                      <a:gd name="T72" fmla="*/ 12 w 66"/>
                      <a:gd name="T73" fmla="*/ 60 h 89"/>
                      <a:gd name="T74" fmla="*/ 12 w 66"/>
                      <a:gd name="T75" fmla="*/ 52 h 89"/>
                      <a:gd name="T76" fmla="*/ 16 w 66"/>
                      <a:gd name="T77" fmla="*/ 48 h 89"/>
                      <a:gd name="T78" fmla="*/ 16 w 66"/>
                      <a:gd name="T79" fmla="*/ 48 h 89"/>
                      <a:gd name="T80" fmla="*/ 12 w 66"/>
                      <a:gd name="T81" fmla="*/ 44 h 89"/>
                      <a:gd name="T82" fmla="*/ 8 w 66"/>
                      <a:gd name="T83" fmla="*/ 40 h 89"/>
                      <a:gd name="T84" fmla="*/ 4 w 66"/>
                      <a:gd name="T85" fmla="*/ 36 h 89"/>
                      <a:gd name="T86" fmla="*/ 0 w 66"/>
                      <a:gd name="T87" fmla="*/ 32 h 89"/>
                      <a:gd name="T88" fmla="*/ 4 w 66"/>
                      <a:gd name="T89" fmla="*/ 28 h 89"/>
                      <a:gd name="T90" fmla="*/ 8 w 66"/>
                      <a:gd name="T91" fmla="*/ 24 h 89"/>
                      <a:gd name="T92" fmla="*/ 16 w 66"/>
                      <a:gd name="T93" fmla="*/ 20 h 89"/>
                      <a:gd name="T94" fmla="*/ 20 w 66"/>
                      <a:gd name="T95" fmla="*/ 12 h 89"/>
                      <a:gd name="T96" fmla="*/ 24 w 66"/>
                      <a:gd name="T97" fmla="*/ 8 h 8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</a:cxnLst>
                    <a:rect l="0" t="0" r="r" b="b"/>
                    <a:pathLst>
                      <a:path w="66" h="89">
                        <a:moveTo>
                          <a:pt x="24" y="8"/>
                        </a:moveTo>
                        <a:lnTo>
                          <a:pt x="27" y="4"/>
                        </a:lnTo>
                        <a:lnTo>
                          <a:pt x="27" y="0"/>
                        </a:lnTo>
                        <a:lnTo>
                          <a:pt x="31" y="0"/>
                        </a:lnTo>
                        <a:lnTo>
                          <a:pt x="35" y="0"/>
                        </a:lnTo>
                        <a:lnTo>
                          <a:pt x="39" y="0"/>
                        </a:lnTo>
                        <a:lnTo>
                          <a:pt x="43" y="0"/>
                        </a:lnTo>
                        <a:lnTo>
                          <a:pt x="47" y="0"/>
                        </a:lnTo>
                        <a:lnTo>
                          <a:pt x="50" y="0"/>
                        </a:lnTo>
                        <a:lnTo>
                          <a:pt x="54" y="0"/>
                        </a:lnTo>
                        <a:lnTo>
                          <a:pt x="54" y="4"/>
                        </a:lnTo>
                        <a:lnTo>
                          <a:pt x="58" y="4"/>
                        </a:lnTo>
                        <a:lnTo>
                          <a:pt x="58" y="8"/>
                        </a:lnTo>
                        <a:lnTo>
                          <a:pt x="62" y="8"/>
                        </a:lnTo>
                        <a:lnTo>
                          <a:pt x="62" y="12"/>
                        </a:lnTo>
                        <a:lnTo>
                          <a:pt x="58" y="16"/>
                        </a:lnTo>
                        <a:lnTo>
                          <a:pt x="58" y="20"/>
                        </a:lnTo>
                        <a:lnTo>
                          <a:pt x="58" y="24"/>
                        </a:lnTo>
                        <a:lnTo>
                          <a:pt x="58" y="28"/>
                        </a:lnTo>
                        <a:lnTo>
                          <a:pt x="54" y="28"/>
                        </a:lnTo>
                        <a:lnTo>
                          <a:pt x="54" y="32"/>
                        </a:lnTo>
                        <a:lnTo>
                          <a:pt x="50" y="32"/>
                        </a:lnTo>
                        <a:lnTo>
                          <a:pt x="50" y="36"/>
                        </a:lnTo>
                        <a:lnTo>
                          <a:pt x="50" y="40"/>
                        </a:lnTo>
                        <a:lnTo>
                          <a:pt x="50" y="44"/>
                        </a:lnTo>
                        <a:lnTo>
                          <a:pt x="54" y="48"/>
                        </a:lnTo>
                        <a:lnTo>
                          <a:pt x="58" y="48"/>
                        </a:lnTo>
                        <a:lnTo>
                          <a:pt x="58" y="52"/>
                        </a:lnTo>
                        <a:lnTo>
                          <a:pt x="58" y="56"/>
                        </a:lnTo>
                        <a:lnTo>
                          <a:pt x="58" y="60"/>
                        </a:lnTo>
                        <a:lnTo>
                          <a:pt x="62" y="60"/>
                        </a:lnTo>
                        <a:lnTo>
                          <a:pt x="58" y="60"/>
                        </a:lnTo>
                        <a:lnTo>
                          <a:pt x="58" y="64"/>
                        </a:lnTo>
                        <a:lnTo>
                          <a:pt x="62" y="64"/>
                        </a:lnTo>
                        <a:lnTo>
                          <a:pt x="62" y="69"/>
                        </a:lnTo>
                        <a:lnTo>
                          <a:pt x="66" y="73"/>
                        </a:lnTo>
                        <a:lnTo>
                          <a:pt x="66" y="77"/>
                        </a:lnTo>
                        <a:lnTo>
                          <a:pt x="62" y="77"/>
                        </a:lnTo>
                        <a:lnTo>
                          <a:pt x="62" y="81"/>
                        </a:lnTo>
                        <a:lnTo>
                          <a:pt x="58" y="81"/>
                        </a:lnTo>
                        <a:lnTo>
                          <a:pt x="54" y="81"/>
                        </a:lnTo>
                        <a:lnTo>
                          <a:pt x="54" y="85"/>
                        </a:lnTo>
                        <a:lnTo>
                          <a:pt x="50" y="85"/>
                        </a:lnTo>
                        <a:lnTo>
                          <a:pt x="50" y="89"/>
                        </a:lnTo>
                        <a:lnTo>
                          <a:pt x="47" y="89"/>
                        </a:lnTo>
                        <a:lnTo>
                          <a:pt x="43" y="89"/>
                        </a:lnTo>
                        <a:lnTo>
                          <a:pt x="39" y="85"/>
                        </a:lnTo>
                        <a:lnTo>
                          <a:pt x="35" y="85"/>
                        </a:lnTo>
                        <a:lnTo>
                          <a:pt x="35" y="81"/>
                        </a:lnTo>
                        <a:lnTo>
                          <a:pt x="35" y="85"/>
                        </a:lnTo>
                        <a:lnTo>
                          <a:pt x="31" y="85"/>
                        </a:lnTo>
                        <a:lnTo>
                          <a:pt x="27" y="85"/>
                        </a:lnTo>
                        <a:lnTo>
                          <a:pt x="27" y="81"/>
                        </a:lnTo>
                        <a:lnTo>
                          <a:pt x="24" y="81"/>
                        </a:lnTo>
                        <a:lnTo>
                          <a:pt x="20" y="81"/>
                        </a:lnTo>
                        <a:lnTo>
                          <a:pt x="20" y="85"/>
                        </a:lnTo>
                        <a:lnTo>
                          <a:pt x="24" y="85"/>
                        </a:lnTo>
                        <a:lnTo>
                          <a:pt x="20" y="85"/>
                        </a:lnTo>
                        <a:lnTo>
                          <a:pt x="16" y="85"/>
                        </a:lnTo>
                        <a:lnTo>
                          <a:pt x="16" y="89"/>
                        </a:lnTo>
                        <a:lnTo>
                          <a:pt x="16" y="85"/>
                        </a:lnTo>
                        <a:lnTo>
                          <a:pt x="12" y="85"/>
                        </a:lnTo>
                        <a:lnTo>
                          <a:pt x="12" y="89"/>
                        </a:lnTo>
                        <a:lnTo>
                          <a:pt x="8" y="89"/>
                        </a:lnTo>
                        <a:lnTo>
                          <a:pt x="8" y="85"/>
                        </a:lnTo>
                        <a:lnTo>
                          <a:pt x="4" y="85"/>
                        </a:lnTo>
                        <a:lnTo>
                          <a:pt x="4" y="81"/>
                        </a:lnTo>
                        <a:lnTo>
                          <a:pt x="4" y="77"/>
                        </a:lnTo>
                        <a:lnTo>
                          <a:pt x="4" y="73"/>
                        </a:lnTo>
                        <a:lnTo>
                          <a:pt x="4" y="69"/>
                        </a:lnTo>
                        <a:lnTo>
                          <a:pt x="8" y="69"/>
                        </a:lnTo>
                        <a:lnTo>
                          <a:pt x="8" y="64"/>
                        </a:lnTo>
                        <a:lnTo>
                          <a:pt x="12" y="64"/>
                        </a:lnTo>
                        <a:lnTo>
                          <a:pt x="12" y="60"/>
                        </a:lnTo>
                        <a:lnTo>
                          <a:pt x="12" y="56"/>
                        </a:lnTo>
                        <a:lnTo>
                          <a:pt x="12" y="52"/>
                        </a:lnTo>
                        <a:lnTo>
                          <a:pt x="16" y="52"/>
                        </a:lnTo>
                        <a:lnTo>
                          <a:pt x="16" y="48"/>
                        </a:lnTo>
                        <a:lnTo>
                          <a:pt x="12" y="48"/>
                        </a:lnTo>
                        <a:lnTo>
                          <a:pt x="16" y="48"/>
                        </a:lnTo>
                        <a:lnTo>
                          <a:pt x="12" y="48"/>
                        </a:lnTo>
                        <a:lnTo>
                          <a:pt x="12" y="44"/>
                        </a:lnTo>
                        <a:lnTo>
                          <a:pt x="8" y="44"/>
                        </a:lnTo>
                        <a:lnTo>
                          <a:pt x="8" y="40"/>
                        </a:lnTo>
                        <a:lnTo>
                          <a:pt x="4" y="40"/>
                        </a:lnTo>
                        <a:lnTo>
                          <a:pt x="4" y="36"/>
                        </a:lnTo>
                        <a:lnTo>
                          <a:pt x="0" y="36"/>
                        </a:lnTo>
                        <a:lnTo>
                          <a:pt x="0" y="32"/>
                        </a:lnTo>
                        <a:lnTo>
                          <a:pt x="0" y="28"/>
                        </a:lnTo>
                        <a:lnTo>
                          <a:pt x="4" y="28"/>
                        </a:lnTo>
                        <a:lnTo>
                          <a:pt x="4" y="24"/>
                        </a:lnTo>
                        <a:lnTo>
                          <a:pt x="8" y="24"/>
                        </a:lnTo>
                        <a:lnTo>
                          <a:pt x="12" y="20"/>
                        </a:lnTo>
                        <a:lnTo>
                          <a:pt x="16" y="20"/>
                        </a:lnTo>
                        <a:lnTo>
                          <a:pt x="20" y="16"/>
                        </a:lnTo>
                        <a:lnTo>
                          <a:pt x="20" y="12"/>
                        </a:lnTo>
                        <a:lnTo>
                          <a:pt x="24" y="12"/>
                        </a:lnTo>
                        <a:lnTo>
                          <a:pt x="24" y="8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655" name="Freeform 247">
                    <a:extLst>
                      <a:ext uri="{FF2B5EF4-FFF2-40B4-BE49-F238E27FC236}">
                        <a16:creationId xmlns:a16="http://schemas.microsoft.com/office/drawing/2014/main" id="{213A59F1-7852-18BB-DD05-A0AFF041EB2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131" y="1518"/>
                    <a:ext cx="35" cy="40"/>
                  </a:xfrm>
                  <a:custGeom>
                    <a:avLst/>
                    <a:gdLst>
                      <a:gd name="T0" fmla="*/ 19 w 35"/>
                      <a:gd name="T1" fmla="*/ 0 h 40"/>
                      <a:gd name="T2" fmla="*/ 23 w 35"/>
                      <a:gd name="T3" fmla="*/ 0 h 40"/>
                      <a:gd name="T4" fmla="*/ 27 w 35"/>
                      <a:gd name="T5" fmla="*/ 0 h 40"/>
                      <a:gd name="T6" fmla="*/ 27 w 35"/>
                      <a:gd name="T7" fmla="*/ 4 h 40"/>
                      <a:gd name="T8" fmla="*/ 31 w 35"/>
                      <a:gd name="T9" fmla="*/ 4 h 40"/>
                      <a:gd name="T10" fmla="*/ 27 w 35"/>
                      <a:gd name="T11" fmla="*/ 8 h 40"/>
                      <a:gd name="T12" fmla="*/ 27 w 35"/>
                      <a:gd name="T13" fmla="*/ 12 h 40"/>
                      <a:gd name="T14" fmla="*/ 31 w 35"/>
                      <a:gd name="T15" fmla="*/ 12 h 40"/>
                      <a:gd name="T16" fmla="*/ 27 w 35"/>
                      <a:gd name="T17" fmla="*/ 12 h 40"/>
                      <a:gd name="T18" fmla="*/ 31 w 35"/>
                      <a:gd name="T19" fmla="*/ 12 h 40"/>
                      <a:gd name="T20" fmla="*/ 31 w 35"/>
                      <a:gd name="T21" fmla="*/ 16 h 40"/>
                      <a:gd name="T22" fmla="*/ 31 w 35"/>
                      <a:gd name="T23" fmla="*/ 20 h 40"/>
                      <a:gd name="T24" fmla="*/ 31 w 35"/>
                      <a:gd name="T25" fmla="*/ 24 h 40"/>
                      <a:gd name="T26" fmla="*/ 35 w 35"/>
                      <a:gd name="T27" fmla="*/ 28 h 40"/>
                      <a:gd name="T28" fmla="*/ 31 w 35"/>
                      <a:gd name="T29" fmla="*/ 28 h 40"/>
                      <a:gd name="T30" fmla="*/ 35 w 35"/>
                      <a:gd name="T31" fmla="*/ 28 h 40"/>
                      <a:gd name="T32" fmla="*/ 31 w 35"/>
                      <a:gd name="T33" fmla="*/ 28 h 40"/>
                      <a:gd name="T34" fmla="*/ 35 w 35"/>
                      <a:gd name="T35" fmla="*/ 28 h 40"/>
                      <a:gd name="T36" fmla="*/ 31 w 35"/>
                      <a:gd name="T37" fmla="*/ 32 h 40"/>
                      <a:gd name="T38" fmla="*/ 35 w 35"/>
                      <a:gd name="T39" fmla="*/ 32 h 40"/>
                      <a:gd name="T40" fmla="*/ 31 w 35"/>
                      <a:gd name="T41" fmla="*/ 32 h 40"/>
                      <a:gd name="T42" fmla="*/ 31 w 35"/>
                      <a:gd name="T43" fmla="*/ 36 h 40"/>
                      <a:gd name="T44" fmla="*/ 31 w 35"/>
                      <a:gd name="T45" fmla="*/ 40 h 40"/>
                      <a:gd name="T46" fmla="*/ 27 w 35"/>
                      <a:gd name="T47" fmla="*/ 40 h 40"/>
                      <a:gd name="T48" fmla="*/ 23 w 35"/>
                      <a:gd name="T49" fmla="*/ 40 h 40"/>
                      <a:gd name="T50" fmla="*/ 19 w 35"/>
                      <a:gd name="T51" fmla="*/ 40 h 40"/>
                      <a:gd name="T52" fmla="*/ 16 w 35"/>
                      <a:gd name="T53" fmla="*/ 40 h 40"/>
                      <a:gd name="T54" fmla="*/ 12 w 35"/>
                      <a:gd name="T55" fmla="*/ 40 h 40"/>
                      <a:gd name="T56" fmla="*/ 8 w 35"/>
                      <a:gd name="T57" fmla="*/ 40 h 40"/>
                      <a:gd name="T58" fmla="*/ 4 w 35"/>
                      <a:gd name="T59" fmla="*/ 40 h 40"/>
                      <a:gd name="T60" fmla="*/ 4 w 35"/>
                      <a:gd name="T61" fmla="*/ 36 h 40"/>
                      <a:gd name="T62" fmla="*/ 4 w 35"/>
                      <a:gd name="T63" fmla="*/ 32 h 40"/>
                      <a:gd name="T64" fmla="*/ 0 w 35"/>
                      <a:gd name="T65" fmla="*/ 32 h 40"/>
                      <a:gd name="T66" fmla="*/ 0 w 35"/>
                      <a:gd name="T67" fmla="*/ 28 h 40"/>
                      <a:gd name="T68" fmla="*/ 0 w 35"/>
                      <a:gd name="T69" fmla="*/ 24 h 40"/>
                      <a:gd name="T70" fmla="*/ 4 w 35"/>
                      <a:gd name="T71" fmla="*/ 24 h 40"/>
                      <a:gd name="T72" fmla="*/ 4 w 35"/>
                      <a:gd name="T73" fmla="*/ 20 h 40"/>
                      <a:gd name="T74" fmla="*/ 8 w 35"/>
                      <a:gd name="T75" fmla="*/ 20 h 40"/>
                      <a:gd name="T76" fmla="*/ 8 w 35"/>
                      <a:gd name="T77" fmla="*/ 16 h 40"/>
                      <a:gd name="T78" fmla="*/ 12 w 35"/>
                      <a:gd name="T79" fmla="*/ 16 h 40"/>
                      <a:gd name="T80" fmla="*/ 12 w 35"/>
                      <a:gd name="T81" fmla="*/ 12 h 40"/>
                      <a:gd name="T82" fmla="*/ 16 w 35"/>
                      <a:gd name="T83" fmla="*/ 8 h 40"/>
                      <a:gd name="T84" fmla="*/ 16 w 35"/>
                      <a:gd name="T85" fmla="*/ 4 h 40"/>
                      <a:gd name="T86" fmla="*/ 19 w 35"/>
                      <a:gd name="T87" fmla="*/ 4 h 40"/>
                      <a:gd name="T88" fmla="*/ 19 w 35"/>
                      <a:gd name="T89" fmla="*/ 0 h 4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</a:cxnLst>
                    <a:rect l="0" t="0" r="r" b="b"/>
                    <a:pathLst>
                      <a:path w="35" h="40">
                        <a:moveTo>
                          <a:pt x="19" y="0"/>
                        </a:moveTo>
                        <a:lnTo>
                          <a:pt x="23" y="0"/>
                        </a:lnTo>
                        <a:lnTo>
                          <a:pt x="27" y="0"/>
                        </a:lnTo>
                        <a:lnTo>
                          <a:pt x="27" y="4"/>
                        </a:lnTo>
                        <a:lnTo>
                          <a:pt x="31" y="4"/>
                        </a:lnTo>
                        <a:lnTo>
                          <a:pt x="27" y="8"/>
                        </a:lnTo>
                        <a:lnTo>
                          <a:pt x="27" y="12"/>
                        </a:lnTo>
                        <a:lnTo>
                          <a:pt x="31" y="12"/>
                        </a:lnTo>
                        <a:lnTo>
                          <a:pt x="27" y="12"/>
                        </a:lnTo>
                        <a:lnTo>
                          <a:pt x="31" y="12"/>
                        </a:lnTo>
                        <a:lnTo>
                          <a:pt x="31" y="16"/>
                        </a:lnTo>
                        <a:lnTo>
                          <a:pt x="31" y="20"/>
                        </a:lnTo>
                        <a:lnTo>
                          <a:pt x="31" y="24"/>
                        </a:lnTo>
                        <a:lnTo>
                          <a:pt x="35" y="28"/>
                        </a:lnTo>
                        <a:lnTo>
                          <a:pt x="31" y="28"/>
                        </a:lnTo>
                        <a:lnTo>
                          <a:pt x="35" y="28"/>
                        </a:lnTo>
                        <a:lnTo>
                          <a:pt x="31" y="28"/>
                        </a:lnTo>
                        <a:lnTo>
                          <a:pt x="35" y="28"/>
                        </a:lnTo>
                        <a:lnTo>
                          <a:pt x="31" y="32"/>
                        </a:lnTo>
                        <a:lnTo>
                          <a:pt x="35" y="32"/>
                        </a:lnTo>
                        <a:lnTo>
                          <a:pt x="31" y="32"/>
                        </a:lnTo>
                        <a:lnTo>
                          <a:pt x="31" y="36"/>
                        </a:lnTo>
                        <a:lnTo>
                          <a:pt x="31" y="40"/>
                        </a:lnTo>
                        <a:lnTo>
                          <a:pt x="27" y="40"/>
                        </a:lnTo>
                        <a:lnTo>
                          <a:pt x="23" y="40"/>
                        </a:lnTo>
                        <a:lnTo>
                          <a:pt x="19" y="40"/>
                        </a:lnTo>
                        <a:lnTo>
                          <a:pt x="16" y="40"/>
                        </a:lnTo>
                        <a:lnTo>
                          <a:pt x="12" y="40"/>
                        </a:lnTo>
                        <a:lnTo>
                          <a:pt x="8" y="40"/>
                        </a:lnTo>
                        <a:lnTo>
                          <a:pt x="4" y="40"/>
                        </a:lnTo>
                        <a:lnTo>
                          <a:pt x="4" y="36"/>
                        </a:lnTo>
                        <a:lnTo>
                          <a:pt x="4" y="32"/>
                        </a:lnTo>
                        <a:lnTo>
                          <a:pt x="0" y="32"/>
                        </a:lnTo>
                        <a:lnTo>
                          <a:pt x="0" y="28"/>
                        </a:lnTo>
                        <a:lnTo>
                          <a:pt x="0" y="24"/>
                        </a:lnTo>
                        <a:lnTo>
                          <a:pt x="4" y="24"/>
                        </a:lnTo>
                        <a:lnTo>
                          <a:pt x="4" y="20"/>
                        </a:lnTo>
                        <a:lnTo>
                          <a:pt x="8" y="20"/>
                        </a:lnTo>
                        <a:lnTo>
                          <a:pt x="8" y="16"/>
                        </a:lnTo>
                        <a:lnTo>
                          <a:pt x="12" y="16"/>
                        </a:lnTo>
                        <a:lnTo>
                          <a:pt x="12" y="12"/>
                        </a:lnTo>
                        <a:lnTo>
                          <a:pt x="16" y="8"/>
                        </a:lnTo>
                        <a:lnTo>
                          <a:pt x="16" y="4"/>
                        </a:lnTo>
                        <a:lnTo>
                          <a:pt x="19" y="4"/>
                        </a:lnTo>
                        <a:lnTo>
                          <a:pt x="19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656" name="Freeform 248">
                    <a:extLst>
                      <a:ext uri="{FF2B5EF4-FFF2-40B4-BE49-F238E27FC236}">
                        <a16:creationId xmlns:a16="http://schemas.microsoft.com/office/drawing/2014/main" id="{6D41105B-098B-19D4-360C-D1C5BBE1004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08" y="1518"/>
                    <a:ext cx="28" cy="35"/>
                  </a:xfrm>
                  <a:custGeom>
                    <a:avLst/>
                    <a:gdLst>
                      <a:gd name="T0" fmla="*/ 4 w 27"/>
                      <a:gd name="T1" fmla="*/ 0 h 36"/>
                      <a:gd name="T2" fmla="*/ 8 w 27"/>
                      <a:gd name="T3" fmla="*/ 0 h 36"/>
                      <a:gd name="T4" fmla="*/ 8 w 27"/>
                      <a:gd name="T5" fmla="*/ 4 h 36"/>
                      <a:gd name="T6" fmla="*/ 12 w 27"/>
                      <a:gd name="T7" fmla="*/ 4 h 36"/>
                      <a:gd name="T8" fmla="*/ 12 w 27"/>
                      <a:gd name="T9" fmla="*/ 8 h 36"/>
                      <a:gd name="T10" fmla="*/ 15 w 27"/>
                      <a:gd name="T11" fmla="*/ 8 h 36"/>
                      <a:gd name="T12" fmla="*/ 15 w 27"/>
                      <a:gd name="T13" fmla="*/ 12 h 36"/>
                      <a:gd name="T14" fmla="*/ 15 w 27"/>
                      <a:gd name="T15" fmla="*/ 16 h 36"/>
                      <a:gd name="T16" fmla="*/ 19 w 27"/>
                      <a:gd name="T17" fmla="*/ 16 h 36"/>
                      <a:gd name="T18" fmla="*/ 19 w 27"/>
                      <a:gd name="T19" fmla="*/ 20 h 36"/>
                      <a:gd name="T20" fmla="*/ 23 w 27"/>
                      <a:gd name="T21" fmla="*/ 20 h 36"/>
                      <a:gd name="T22" fmla="*/ 23 w 27"/>
                      <a:gd name="T23" fmla="*/ 24 h 36"/>
                      <a:gd name="T24" fmla="*/ 23 w 27"/>
                      <a:gd name="T25" fmla="*/ 28 h 36"/>
                      <a:gd name="T26" fmla="*/ 27 w 27"/>
                      <a:gd name="T27" fmla="*/ 28 h 36"/>
                      <a:gd name="T28" fmla="*/ 23 w 27"/>
                      <a:gd name="T29" fmla="*/ 32 h 36"/>
                      <a:gd name="T30" fmla="*/ 19 w 27"/>
                      <a:gd name="T31" fmla="*/ 32 h 36"/>
                      <a:gd name="T32" fmla="*/ 19 w 27"/>
                      <a:gd name="T33" fmla="*/ 36 h 36"/>
                      <a:gd name="T34" fmla="*/ 15 w 27"/>
                      <a:gd name="T35" fmla="*/ 36 h 36"/>
                      <a:gd name="T36" fmla="*/ 15 w 27"/>
                      <a:gd name="T37" fmla="*/ 32 h 36"/>
                      <a:gd name="T38" fmla="*/ 12 w 27"/>
                      <a:gd name="T39" fmla="*/ 32 h 36"/>
                      <a:gd name="T40" fmla="*/ 8 w 27"/>
                      <a:gd name="T41" fmla="*/ 32 h 36"/>
                      <a:gd name="T42" fmla="*/ 8 w 27"/>
                      <a:gd name="T43" fmla="*/ 28 h 36"/>
                      <a:gd name="T44" fmla="*/ 8 w 27"/>
                      <a:gd name="T45" fmla="*/ 32 h 36"/>
                      <a:gd name="T46" fmla="*/ 4 w 27"/>
                      <a:gd name="T47" fmla="*/ 32 h 36"/>
                      <a:gd name="T48" fmla="*/ 4 w 27"/>
                      <a:gd name="T49" fmla="*/ 28 h 36"/>
                      <a:gd name="T50" fmla="*/ 0 w 27"/>
                      <a:gd name="T51" fmla="*/ 28 h 36"/>
                      <a:gd name="T52" fmla="*/ 0 w 27"/>
                      <a:gd name="T53" fmla="*/ 24 h 36"/>
                      <a:gd name="T54" fmla="*/ 0 w 27"/>
                      <a:gd name="T55" fmla="*/ 20 h 36"/>
                      <a:gd name="T56" fmla="*/ 0 w 27"/>
                      <a:gd name="T57" fmla="*/ 16 h 36"/>
                      <a:gd name="T58" fmla="*/ 4 w 27"/>
                      <a:gd name="T59" fmla="*/ 16 h 36"/>
                      <a:gd name="T60" fmla="*/ 4 w 27"/>
                      <a:gd name="T61" fmla="*/ 12 h 36"/>
                      <a:gd name="T62" fmla="*/ 4 w 27"/>
                      <a:gd name="T63" fmla="*/ 8 h 36"/>
                      <a:gd name="T64" fmla="*/ 4 w 27"/>
                      <a:gd name="T65" fmla="*/ 4 h 36"/>
                      <a:gd name="T66" fmla="*/ 4 w 27"/>
                      <a:gd name="T67" fmla="*/ 0 h 3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</a:cxnLst>
                    <a:rect l="0" t="0" r="r" b="b"/>
                    <a:pathLst>
                      <a:path w="27" h="36">
                        <a:moveTo>
                          <a:pt x="4" y="0"/>
                        </a:moveTo>
                        <a:lnTo>
                          <a:pt x="8" y="0"/>
                        </a:lnTo>
                        <a:lnTo>
                          <a:pt x="8" y="4"/>
                        </a:lnTo>
                        <a:lnTo>
                          <a:pt x="12" y="4"/>
                        </a:lnTo>
                        <a:lnTo>
                          <a:pt x="12" y="8"/>
                        </a:lnTo>
                        <a:lnTo>
                          <a:pt x="15" y="8"/>
                        </a:lnTo>
                        <a:lnTo>
                          <a:pt x="15" y="12"/>
                        </a:lnTo>
                        <a:lnTo>
                          <a:pt x="15" y="16"/>
                        </a:lnTo>
                        <a:lnTo>
                          <a:pt x="19" y="16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3" y="24"/>
                        </a:lnTo>
                        <a:lnTo>
                          <a:pt x="23" y="28"/>
                        </a:lnTo>
                        <a:lnTo>
                          <a:pt x="27" y="28"/>
                        </a:lnTo>
                        <a:lnTo>
                          <a:pt x="23" y="32"/>
                        </a:lnTo>
                        <a:lnTo>
                          <a:pt x="19" y="32"/>
                        </a:lnTo>
                        <a:lnTo>
                          <a:pt x="19" y="36"/>
                        </a:lnTo>
                        <a:lnTo>
                          <a:pt x="15" y="36"/>
                        </a:lnTo>
                        <a:lnTo>
                          <a:pt x="15" y="32"/>
                        </a:lnTo>
                        <a:lnTo>
                          <a:pt x="12" y="32"/>
                        </a:lnTo>
                        <a:lnTo>
                          <a:pt x="8" y="32"/>
                        </a:lnTo>
                        <a:lnTo>
                          <a:pt x="8" y="28"/>
                        </a:lnTo>
                        <a:lnTo>
                          <a:pt x="8" y="32"/>
                        </a:lnTo>
                        <a:lnTo>
                          <a:pt x="4" y="32"/>
                        </a:lnTo>
                        <a:lnTo>
                          <a:pt x="4" y="28"/>
                        </a:lnTo>
                        <a:lnTo>
                          <a:pt x="0" y="28"/>
                        </a:lnTo>
                        <a:lnTo>
                          <a:pt x="0" y="24"/>
                        </a:lnTo>
                        <a:lnTo>
                          <a:pt x="0" y="20"/>
                        </a:lnTo>
                        <a:lnTo>
                          <a:pt x="0" y="16"/>
                        </a:lnTo>
                        <a:lnTo>
                          <a:pt x="4" y="16"/>
                        </a:lnTo>
                        <a:lnTo>
                          <a:pt x="4" y="12"/>
                        </a:lnTo>
                        <a:lnTo>
                          <a:pt x="4" y="8"/>
                        </a:lnTo>
                        <a:lnTo>
                          <a:pt x="4" y="4"/>
                        </a:lnTo>
                        <a:lnTo>
                          <a:pt x="4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657" name="Freeform 249">
                    <a:extLst>
                      <a:ext uri="{FF2B5EF4-FFF2-40B4-BE49-F238E27FC236}">
                        <a16:creationId xmlns:a16="http://schemas.microsoft.com/office/drawing/2014/main" id="{55AFE2B5-1EFE-E985-341C-EBF552D0A4A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339" y="1518"/>
                    <a:ext cx="49" cy="69"/>
                  </a:xfrm>
                  <a:custGeom>
                    <a:avLst/>
                    <a:gdLst>
                      <a:gd name="T0" fmla="*/ 16 w 50"/>
                      <a:gd name="T1" fmla="*/ 8 h 69"/>
                      <a:gd name="T2" fmla="*/ 23 w 50"/>
                      <a:gd name="T3" fmla="*/ 8 h 69"/>
                      <a:gd name="T4" fmla="*/ 31 w 50"/>
                      <a:gd name="T5" fmla="*/ 8 h 69"/>
                      <a:gd name="T6" fmla="*/ 31 w 50"/>
                      <a:gd name="T7" fmla="*/ 0 h 69"/>
                      <a:gd name="T8" fmla="*/ 39 w 50"/>
                      <a:gd name="T9" fmla="*/ 0 h 69"/>
                      <a:gd name="T10" fmla="*/ 35 w 50"/>
                      <a:gd name="T11" fmla="*/ 4 h 69"/>
                      <a:gd name="T12" fmla="*/ 43 w 50"/>
                      <a:gd name="T13" fmla="*/ 4 h 69"/>
                      <a:gd name="T14" fmla="*/ 43 w 50"/>
                      <a:gd name="T15" fmla="*/ 4 h 69"/>
                      <a:gd name="T16" fmla="*/ 43 w 50"/>
                      <a:gd name="T17" fmla="*/ 12 h 69"/>
                      <a:gd name="T18" fmla="*/ 43 w 50"/>
                      <a:gd name="T19" fmla="*/ 12 h 69"/>
                      <a:gd name="T20" fmla="*/ 46 w 50"/>
                      <a:gd name="T21" fmla="*/ 8 h 69"/>
                      <a:gd name="T22" fmla="*/ 50 w 50"/>
                      <a:gd name="T23" fmla="*/ 12 h 69"/>
                      <a:gd name="T24" fmla="*/ 46 w 50"/>
                      <a:gd name="T25" fmla="*/ 16 h 69"/>
                      <a:gd name="T26" fmla="*/ 43 w 50"/>
                      <a:gd name="T27" fmla="*/ 20 h 69"/>
                      <a:gd name="T28" fmla="*/ 39 w 50"/>
                      <a:gd name="T29" fmla="*/ 24 h 69"/>
                      <a:gd name="T30" fmla="*/ 35 w 50"/>
                      <a:gd name="T31" fmla="*/ 32 h 69"/>
                      <a:gd name="T32" fmla="*/ 35 w 50"/>
                      <a:gd name="T33" fmla="*/ 40 h 69"/>
                      <a:gd name="T34" fmla="*/ 31 w 50"/>
                      <a:gd name="T35" fmla="*/ 44 h 69"/>
                      <a:gd name="T36" fmla="*/ 27 w 50"/>
                      <a:gd name="T37" fmla="*/ 48 h 69"/>
                      <a:gd name="T38" fmla="*/ 23 w 50"/>
                      <a:gd name="T39" fmla="*/ 56 h 69"/>
                      <a:gd name="T40" fmla="*/ 20 w 50"/>
                      <a:gd name="T41" fmla="*/ 60 h 69"/>
                      <a:gd name="T42" fmla="*/ 16 w 50"/>
                      <a:gd name="T43" fmla="*/ 64 h 69"/>
                      <a:gd name="T44" fmla="*/ 12 w 50"/>
                      <a:gd name="T45" fmla="*/ 69 h 69"/>
                      <a:gd name="T46" fmla="*/ 8 w 50"/>
                      <a:gd name="T47" fmla="*/ 64 h 69"/>
                      <a:gd name="T48" fmla="*/ 12 w 50"/>
                      <a:gd name="T49" fmla="*/ 60 h 69"/>
                      <a:gd name="T50" fmla="*/ 8 w 50"/>
                      <a:gd name="T51" fmla="*/ 56 h 69"/>
                      <a:gd name="T52" fmla="*/ 8 w 50"/>
                      <a:gd name="T53" fmla="*/ 48 h 69"/>
                      <a:gd name="T54" fmla="*/ 0 w 50"/>
                      <a:gd name="T55" fmla="*/ 44 h 69"/>
                      <a:gd name="T56" fmla="*/ 0 w 50"/>
                      <a:gd name="T57" fmla="*/ 36 h 69"/>
                      <a:gd name="T58" fmla="*/ 4 w 50"/>
                      <a:gd name="T59" fmla="*/ 32 h 69"/>
                      <a:gd name="T60" fmla="*/ 8 w 50"/>
                      <a:gd name="T61" fmla="*/ 28 h 69"/>
                      <a:gd name="T62" fmla="*/ 8 w 50"/>
                      <a:gd name="T63" fmla="*/ 20 h 69"/>
                      <a:gd name="T64" fmla="*/ 12 w 50"/>
                      <a:gd name="T65" fmla="*/ 12 h 6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50" h="69">
                        <a:moveTo>
                          <a:pt x="12" y="8"/>
                        </a:moveTo>
                        <a:lnTo>
                          <a:pt x="16" y="8"/>
                        </a:lnTo>
                        <a:lnTo>
                          <a:pt x="20" y="8"/>
                        </a:lnTo>
                        <a:lnTo>
                          <a:pt x="23" y="8"/>
                        </a:lnTo>
                        <a:lnTo>
                          <a:pt x="27" y="8"/>
                        </a:lnTo>
                        <a:lnTo>
                          <a:pt x="31" y="8"/>
                        </a:lnTo>
                        <a:lnTo>
                          <a:pt x="31" y="4"/>
                        </a:lnTo>
                        <a:lnTo>
                          <a:pt x="31" y="0"/>
                        </a:lnTo>
                        <a:lnTo>
                          <a:pt x="35" y="0"/>
                        </a:lnTo>
                        <a:lnTo>
                          <a:pt x="39" y="0"/>
                        </a:lnTo>
                        <a:lnTo>
                          <a:pt x="35" y="0"/>
                        </a:lnTo>
                        <a:lnTo>
                          <a:pt x="35" y="4"/>
                        </a:lnTo>
                        <a:lnTo>
                          <a:pt x="39" y="4"/>
                        </a:lnTo>
                        <a:lnTo>
                          <a:pt x="43" y="4"/>
                        </a:lnTo>
                        <a:lnTo>
                          <a:pt x="39" y="4"/>
                        </a:lnTo>
                        <a:lnTo>
                          <a:pt x="43" y="4"/>
                        </a:lnTo>
                        <a:lnTo>
                          <a:pt x="43" y="8"/>
                        </a:lnTo>
                        <a:lnTo>
                          <a:pt x="43" y="12"/>
                        </a:lnTo>
                        <a:lnTo>
                          <a:pt x="43" y="8"/>
                        </a:lnTo>
                        <a:lnTo>
                          <a:pt x="43" y="12"/>
                        </a:lnTo>
                        <a:lnTo>
                          <a:pt x="43" y="8"/>
                        </a:lnTo>
                        <a:lnTo>
                          <a:pt x="46" y="8"/>
                        </a:lnTo>
                        <a:lnTo>
                          <a:pt x="50" y="8"/>
                        </a:lnTo>
                        <a:lnTo>
                          <a:pt x="50" y="12"/>
                        </a:lnTo>
                        <a:lnTo>
                          <a:pt x="46" y="12"/>
                        </a:lnTo>
                        <a:lnTo>
                          <a:pt x="46" y="16"/>
                        </a:lnTo>
                        <a:lnTo>
                          <a:pt x="46" y="20"/>
                        </a:lnTo>
                        <a:lnTo>
                          <a:pt x="43" y="20"/>
                        </a:lnTo>
                        <a:lnTo>
                          <a:pt x="43" y="24"/>
                        </a:lnTo>
                        <a:lnTo>
                          <a:pt x="39" y="24"/>
                        </a:lnTo>
                        <a:lnTo>
                          <a:pt x="35" y="28"/>
                        </a:lnTo>
                        <a:lnTo>
                          <a:pt x="35" y="32"/>
                        </a:lnTo>
                        <a:lnTo>
                          <a:pt x="35" y="36"/>
                        </a:lnTo>
                        <a:lnTo>
                          <a:pt x="35" y="40"/>
                        </a:lnTo>
                        <a:lnTo>
                          <a:pt x="31" y="40"/>
                        </a:lnTo>
                        <a:lnTo>
                          <a:pt x="31" y="44"/>
                        </a:lnTo>
                        <a:lnTo>
                          <a:pt x="31" y="48"/>
                        </a:lnTo>
                        <a:lnTo>
                          <a:pt x="27" y="48"/>
                        </a:lnTo>
                        <a:lnTo>
                          <a:pt x="27" y="52"/>
                        </a:lnTo>
                        <a:lnTo>
                          <a:pt x="23" y="56"/>
                        </a:lnTo>
                        <a:lnTo>
                          <a:pt x="20" y="56"/>
                        </a:lnTo>
                        <a:lnTo>
                          <a:pt x="20" y="60"/>
                        </a:lnTo>
                        <a:lnTo>
                          <a:pt x="16" y="60"/>
                        </a:lnTo>
                        <a:lnTo>
                          <a:pt x="16" y="64"/>
                        </a:lnTo>
                        <a:lnTo>
                          <a:pt x="12" y="64"/>
                        </a:lnTo>
                        <a:lnTo>
                          <a:pt x="12" y="69"/>
                        </a:lnTo>
                        <a:lnTo>
                          <a:pt x="12" y="64"/>
                        </a:lnTo>
                        <a:lnTo>
                          <a:pt x="8" y="64"/>
                        </a:lnTo>
                        <a:lnTo>
                          <a:pt x="8" y="60"/>
                        </a:lnTo>
                        <a:lnTo>
                          <a:pt x="12" y="60"/>
                        </a:lnTo>
                        <a:lnTo>
                          <a:pt x="8" y="60"/>
                        </a:lnTo>
                        <a:lnTo>
                          <a:pt x="8" y="56"/>
                        </a:lnTo>
                        <a:lnTo>
                          <a:pt x="8" y="52"/>
                        </a:lnTo>
                        <a:lnTo>
                          <a:pt x="8" y="48"/>
                        </a:lnTo>
                        <a:lnTo>
                          <a:pt x="4" y="48"/>
                        </a:lnTo>
                        <a:lnTo>
                          <a:pt x="0" y="44"/>
                        </a:lnTo>
                        <a:lnTo>
                          <a:pt x="0" y="40"/>
                        </a:lnTo>
                        <a:lnTo>
                          <a:pt x="0" y="36"/>
                        </a:lnTo>
                        <a:lnTo>
                          <a:pt x="0" y="32"/>
                        </a:lnTo>
                        <a:lnTo>
                          <a:pt x="4" y="32"/>
                        </a:lnTo>
                        <a:lnTo>
                          <a:pt x="4" y="28"/>
                        </a:lnTo>
                        <a:lnTo>
                          <a:pt x="8" y="28"/>
                        </a:lnTo>
                        <a:lnTo>
                          <a:pt x="8" y="24"/>
                        </a:lnTo>
                        <a:lnTo>
                          <a:pt x="8" y="20"/>
                        </a:lnTo>
                        <a:lnTo>
                          <a:pt x="8" y="16"/>
                        </a:lnTo>
                        <a:lnTo>
                          <a:pt x="12" y="12"/>
                        </a:lnTo>
                        <a:lnTo>
                          <a:pt x="12" y="8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658" name="Freeform 250">
                    <a:extLst>
                      <a:ext uri="{FF2B5EF4-FFF2-40B4-BE49-F238E27FC236}">
                        <a16:creationId xmlns:a16="http://schemas.microsoft.com/office/drawing/2014/main" id="{45DFE444-A415-B2E6-0726-423B2C8EDE6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80" y="1518"/>
                    <a:ext cx="21" cy="28"/>
                  </a:xfrm>
                  <a:custGeom>
                    <a:avLst/>
                    <a:gdLst>
                      <a:gd name="T0" fmla="*/ 16 w 20"/>
                      <a:gd name="T1" fmla="*/ 0 h 28"/>
                      <a:gd name="T2" fmla="*/ 16 w 20"/>
                      <a:gd name="T3" fmla="*/ 4 h 28"/>
                      <a:gd name="T4" fmla="*/ 20 w 20"/>
                      <a:gd name="T5" fmla="*/ 4 h 28"/>
                      <a:gd name="T6" fmla="*/ 16 w 20"/>
                      <a:gd name="T7" fmla="*/ 8 h 28"/>
                      <a:gd name="T8" fmla="*/ 20 w 20"/>
                      <a:gd name="T9" fmla="*/ 8 h 28"/>
                      <a:gd name="T10" fmla="*/ 20 w 20"/>
                      <a:gd name="T11" fmla="*/ 12 h 28"/>
                      <a:gd name="T12" fmla="*/ 20 w 20"/>
                      <a:gd name="T13" fmla="*/ 16 h 28"/>
                      <a:gd name="T14" fmla="*/ 20 w 20"/>
                      <a:gd name="T15" fmla="*/ 20 h 28"/>
                      <a:gd name="T16" fmla="*/ 20 w 20"/>
                      <a:gd name="T17" fmla="*/ 24 h 28"/>
                      <a:gd name="T18" fmla="*/ 16 w 20"/>
                      <a:gd name="T19" fmla="*/ 24 h 28"/>
                      <a:gd name="T20" fmla="*/ 12 w 20"/>
                      <a:gd name="T21" fmla="*/ 24 h 28"/>
                      <a:gd name="T22" fmla="*/ 12 w 20"/>
                      <a:gd name="T23" fmla="*/ 28 h 28"/>
                      <a:gd name="T24" fmla="*/ 8 w 20"/>
                      <a:gd name="T25" fmla="*/ 28 h 28"/>
                      <a:gd name="T26" fmla="*/ 4 w 20"/>
                      <a:gd name="T27" fmla="*/ 28 h 28"/>
                      <a:gd name="T28" fmla="*/ 0 w 20"/>
                      <a:gd name="T29" fmla="*/ 28 h 28"/>
                      <a:gd name="T30" fmla="*/ 0 w 20"/>
                      <a:gd name="T31" fmla="*/ 24 h 28"/>
                      <a:gd name="T32" fmla="*/ 0 w 20"/>
                      <a:gd name="T33" fmla="*/ 20 h 28"/>
                      <a:gd name="T34" fmla="*/ 4 w 20"/>
                      <a:gd name="T35" fmla="*/ 20 h 28"/>
                      <a:gd name="T36" fmla="*/ 8 w 20"/>
                      <a:gd name="T37" fmla="*/ 20 h 28"/>
                      <a:gd name="T38" fmla="*/ 8 w 20"/>
                      <a:gd name="T39" fmla="*/ 16 h 28"/>
                      <a:gd name="T40" fmla="*/ 8 w 20"/>
                      <a:gd name="T41" fmla="*/ 12 h 28"/>
                      <a:gd name="T42" fmla="*/ 8 w 20"/>
                      <a:gd name="T43" fmla="*/ 8 h 28"/>
                      <a:gd name="T44" fmla="*/ 12 w 20"/>
                      <a:gd name="T45" fmla="*/ 4 h 28"/>
                      <a:gd name="T46" fmla="*/ 12 w 20"/>
                      <a:gd name="T47" fmla="*/ 0 h 28"/>
                      <a:gd name="T48" fmla="*/ 16 w 20"/>
                      <a:gd name="T49" fmla="*/ 0 h 2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</a:cxnLst>
                    <a:rect l="0" t="0" r="r" b="b"/>
                    <a:pathLst>
                      <a:path w="20" h="28">
                        <a:moveTo>
                          <a:pt x="16" y="0"/>
                        </a:moveTo>
                        <a:lnTo>
                          <a:pt x="16" y="4"/>
                        </a:lnTo>
                        <a:lnTo>
                          <a:pt x="20" y="4"/>
                        </a:lnTo>
                        <a:lnTo>
                          <a:pt x="16" y="8"/>
                        </a:lnTo>
                        <a:lnTo>
                          <a:pt x="20" y="8"/>
                        </a:lnTo>
                        <a:lnTo>
                          <a:pt x="20" y="12"/>
                        </a:lnTo>
                        <a:lnTo>
                          <a:pt x="20" y="16"/>
                        </a:lnTo>
                        <a:lnTo>
                          <a:pt x="20" y="20"/>
                        </a:lnTo>
                        <a:lnTo>
                          <a:pt x="20" y="24"/>
                        </a:lnTo>
                        <a:lnTo>
                          <a:pt x="16" y="24"/>
                        </a:lnTo>
                        <a:lnTo>
                          <a:pt x="12" y="24"/>
                        </a:lnTo>
                        <a:lnTo>
                          <a:pt x="12" y="28"/>
                        </a:lnTo>
                        <a:lnTo>
                          <a:pt x="8" y="28"/>
                        </a:lnTo>
                        <a:lnTo>
                          <a:pt x="4" y="28"/>
                        </a:lnTo>
                        <a:lnTo>
                          <a:pt x="0" y="28"/>
                        </a:lnTo>
                        <a:lnTo>
                          <a:pt x="0" y="24"/>
                        </a:lnTo>
                        <a:lnTo>
                          <a:pt x="0" y="20"/>
                        </a:lnTo>
                        <a:lnTo>
                          <a:pt x="4" y="20"/>
                        </a:lnTo>
                        <a:lnTo>
                          <a:pt x="8" y="20"/>
                        </a:lnTo>
                        <a:lnTo>
                          <a:pt x="8" y="16"/>
                        </a:lnTo>
                        <a:lnTo>
                          <a:pt x="8" y="12"/>
                        </a:lnTo>
                        <a:lnTo>
                          <a:pt x="8" y="8"/>
                        </a:lnTo>
                        <a:lnTo>
                          <a:pt x="12" y="4"/>
                        </a:lnTo>
                        <a:lnTo>
                          <a:pt x="12" y="0"/>
                        </a:lnTo>
                        <a:lnTo>
                          <a:pt x="16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659" name="Freeform 251">
                    <a:extLst>
                      <a:ext uri="{FF2B5EF4-FFF2-40B4-BE49-F238E27FC236}">
                        <a16:creationId xmlns:a16="http://schemas.microsoft.com/office/drawing/2014/main" id="{914549E8-FE40-CE0B-D7B6-329A4DAF883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40" y="1521"/>
                    <a:ext cx="15" cy="21"/>
                  </a:xfrm>
                  <a:custGeom>
                    <a:avLst/>
                    <a:gdLst>
                      <a:gd name="T0" fmla="*/ 3 w 15"/>
                      <a:gd name="T1" fmla="*/ 0 h 20"/>
                      <a:gd name="T2" fmla="*/ 7 w 15"/>
                      <a:gd name="T3" fmla="*/ 0 h 20"/>
                      <a:gd name="T4" fmla="*/ 7 w 15"/>
                      <a:gd name="T5" fmla="*/ 4 h 20"/>
                      <a:gd name="T6" fmla="*/ 7 w 15"/>
                      <a:gd name="T7" fmla="*/ 8 h 20"/>
                      <a:gd name="T8" fmla="*/ 7 w 15"/>
                      <a:gd name="T9" fmla="*/ 12 h 20"/>
                      <a:gd name="T10" fmla="*/ 11 w 15"/>
                      <a:gd name="T11" fmla="*/ 12 h 20"/>
                      <a:gd name="T12" fmla="*/ 11 w 15"/>
                      <a:gd name="T13" fmla="*/ 16 h 20"/>
                      <a:gd name="T14" fmla="*/ 15 w 15"/>
                      <a:gd name="T15" fmla="*/ 20 h 20"/>
                      <a:gd name="T16" fmla="*/ 11 w 15"/>
                      <a:gd name="T17" fmla="*/ 20 h 20"/>
                      <a:gd name="T18" fmla="*/ 7 w 15"/>
                      <a:gd name="T19" fmla="*/ 20 h 20"/>
                      <a:gd name="T20" fmla="*/ 3 w 15"/>
                      <a:gd name="T21" fmla="*/ 20 h 20"/>
                      <a:gd name="T22" fmla="*/ 3 w 15"/>
                      <a:gd name="T23" fmla="*/ 16 h 20"/>
                      <a:gd name="T24" fmla="*/ 0 w 15"/>
                      <a:gd name="T25" fmla="*/ 16 h 20"/>
                      <a:gd name="T26" fmla="*/ 0 w 15"/>
                      <a:gd name="T27" fmla="*/ 12 h 20"/>
                      <a:gd name="T28" fmla="*/ 0 w 15"/>
                      <a:gd name="T29" fmla="*/ 16 h 20"/>
                      <a:gd name="T30" fmla="*/ 0 w 15"/>
                      <a:gd name="T31" fmla="*/ 12 h 20"/>
                      <a:gd name="T32" fmla="*/ 0 w 15"/>
                      <a:gd name="T33" fmla="*/ 8 h 20"/>
                      <a:gd name="T34" fmla="*/ 0 w 15"/>
                      <a:gd name="T35" fmla="*/ 4 h 20"/>
                      <a:gd name="T36" fmla="*/ 0 w 15"/>
                      <a:gd name="T37" fmla="*/ 0 h 20"/>
                      <a:gd name="T38" fmla="*/ 3 w 15"/>
                      <a:gd name="T39" fmla="*/ 0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</a:cxnLst>
                    <a:rect l="0" t="0" r="r" b="b"/>
                    <a:pathLst>
                      <a:path w="15" h="20">
                        <a:moveTo>
                          <a:pt x="3" y="0"/>
                        </a:moveTo>
                        <a:lnTo>
                          <a:pt x="7" y="0"/>
                        </a:lnTo>
                        <a:lnTo>
                          <a:pt x="7" y="4"/>
                        </a:lnTo>
                        <a:lnTo>
                          <a:pt x="7" y="8"/>
                        </a:lnTo>
                        <a:lnTo>
                          <a:pt x="7" y="12"/>
                        </a:lnTo>
                        <a:lnTo>
                          <a:pt x="11" y="12"/>
                        </a:lnTo>
                        <a:lnTo>
                          <a:pt x="11" y="16"/>
                        </a:lnTo>
                        <a:lnTo>
                          <a:pt x="15" y="20"/>
                        </a:lnTo>
                        <a:lnTo>
                          <a:pt x="11" y="20"/>
                        </a:lnTo>
                        <a:lnTo>
                          <a:pt x="7" y="20"/>
                        </a:lnTo>
                        <a:lnTo>
                          <a:pt x="3" y="20"/>
                        </a:lnTo>
                        <a:lnTo>
                          <a:pt x="3" y="16"/>
                        </a:lnTo>
                        <a:lnTo>
                          <a:pt x="0" y="16"/>
                        </a:lnTo>
                        <a:lnTo>
                          <a:pt x="0" y="12"/>
                        </a:lnTo>
                        <a:lnTo>
                          <a:pt x="0" y="16"/>
                        </a:lnTo>
                        <a:lnTo>
                          <a:pt x="0" y="12"/>
                        </a:lnTo>
                        <a:lnTo>
                          <a:pt x="0" y="8"/>
                        </a:lnTo>
                        <a:lnTo>
                          <a:pt x="0" y="4"/>
                        </a:lnTo>
                        <a:lnTo>
                          <a:pt x="0" y="0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660" name="Freeform 252">
                    <a:extLst>
                      <a:ext uri="{FF2B5EF4-FFF2-40B4-BE49-F238E27FC236}">
                        <a16:creationId xmlns:a16="http://schemas.microsoft.com/office/drawing/2014/main" id="{DE15CE2C-98FB-AA34-DE71-0F7FE2573C9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85" y="1521"/>
                    <a:ext cx="53" cy="66"/>
                  </a:xfrm>
                  <a:custGeom>
                    <a:avLst/>
                    <a:gdLst>
                      <a:gd name="T0" fmla="*/ 19 w 54"/>
                      <a:gd name="T1" fmla="*/ 4 h 65"/>
                      <a:gd name="T2" fmla="*/ 23 w 54"/>
                      <a:gd name="T3" fmla="*/ 0 h 65"/>
                      <a:gd name="T4" fmla="*/ 27 w 54"/>
                      <a:gd name="T5" fmla="*/ 4 h 65"/>
                      <a:gd name="T6" fmla="*/ 23 w 54"/>
                      <a:gd name="T7" fmla="*/ 8 h 65"/>
                      <a:gd name="T8" fmla="*/ 23 w 54"/>
                      <a:gd name="T9" fmla="*/ 16 h 65"/>
                      <a:gd name="T10" fmla="*/ 27 w 54"/>
                      <a:gd name="T11" fmla="*/ 20 h 65"/>
                      <a:gd name="T12" fmla="*/ 31 w 54"/>
                      <a:gd name="T13" fmla="*/ 24 h 65"/>
                      <a:gd name="T14" fmla="*/ 39 w 54"/>
                      <a:gd name="T15" fmla="*/ 24 h 65"/>
                      <a:gd name="T16" fmla="*/ 42 w 54"/>
                      <a:gd name="T17" fmla="*/ 20 h 65"/>
                      <a:gd name="T18" fmla="*/ 46 w 54"/>
                      <a:gd name="T19" fmla="*/ 24 h 65"/>
                      <a:gd name="T20" fmla="*/ 50 w 54"/>
                      <a:gd name="T21" fmla="*/ 28 h 65"/>
                      <a:gd name="T22" fmla="*/ 50 w 54"/>
                      <a:gd name="T23" fmla="*/ 36 h 65"/>
                      <a:gd name="T24" fmla="*/ 46 w 54"/>
                      <a:gd name="T25" fmla="*/ 44 h 65"/>
                      <a:gd name="T26" fmla="*/ 50 w 54"/>
                      <a:gd name="T27" fmla="*/ 52 h 65"/>
                      <a:gd name="T28" fmla="*/ 54 w 54"/>
                      <a:gd name="T29" fmla="*/ 56 h 65"/>
                      <a:gd name="T30" fmla="*/ 50 w 54"/>
                      <a:gd name="T31" fmla="*/ 60 h 65"/>
                      <a:gd name="T32" fmla="*/ 46 w 54"/>
                      <a:gd name="T33" fmla="*/ 56 h 65"/>
                      <a:gd name="T34" fmla="*/ 42 w 54"/>
                      <a:gd name="T35" fmla="*/ 60 h 65"/>
                      <a:gd name="T36" fmla="*/ 39 w 54"/>
                      <a:gd name="T37" fmla="*/ 65 h 65"/>
                      <a:gd name="T38" fmla="*/ 31 w 54"/>
                      <a:gd name="T39" fmla="*/ 60 h 65"/>
                      <a:gd name="T40" fmla="*/ 27 w 54"/>
                      <a:gd name="T41" fmla="*/ 65 h 65"/>
                      <a:gd name="T42" fmla="*/ 23 w 54"/>
                      <a:gd name="T43" fmla="*/ 60 h 65"/>
                      <a:gd name="T44" fmla="*/ 16 w 54"/>
                      <a:gd name="T45" fmla="*/ 60 h 65"/>
                      <a:gd name="T46" fmla="*/ 12 w 54"/>
                      <a:gd name="T47" fmla="*/ 56 h 65"/>
                      <a:gd name="T48" fmla="*/ 12 w 54"/>
                      <a:gd name="T49" fmla="*/ 48 h 65"/>
                      <a:gd name="T50" fmla="*/ 16 w 54"/>
                      <a:gd name="T51" fmla="*/ 44 h 65"/>
                      <a:gd name="T52" fmla="*/ 12 w 54"/>
                      <a:gd name="T53" fmla="*/ 40 h 65"/>
                      <a:gd name="T54" fmla="*/ 8 w 54"/>
                      <a:gd name="T55" fmla="*/ 36 h 65"/>
                      <a:gd name="T56" fmla="*/ 4 w 54"/>
                      <a:gd name="T57" fmla="*/ 28 h 65"/>
                      <a:gd name="T58" fmla="*/ 0 w 54"/>
                      <a:gd name="T59" fmla="*/ 24 h 65"/>
                      <a:gd name="T60" fmla="*/ 8 w 54"/>
                      <a:gd name="T61" fmla="*/ 24 h 65"/>
                      <a:gd name="T62" fmla="*/ 12 w 54"/>
                      <a:gd name="T63" fmla="*/ 20 h 65"/>
                      <a:gd name="T64" fmla="*/ 16 w 54"/>
                      <a:gd name="T65" fmla="*/ 16 h 65"/>
                      <a:gd name="T66" fmla="*/ 16 w 54"/>
                      <a:gd name="T67" fmla="*/ 8 h 6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</a:cxnLst>
                    <a:rect l="0" t="0" r="r" b="b"/>
                    <a:pathLst>
                      <a:path w="54" h="65">
                        <a:moveTo>
                          <a:pt x="16" y="4"/>
                        </a:moveTo>
                        <a:lnTo>
                          <a:pt x="19" y="4"/>
                        </a:lnTo>
                        <a:lnTo>
                          <a:pt x="19" y="0"/>
                        </a:lnTo>
                        <a:lnTo>
                          <a:pt x="23" y="0"/>
                        </a:lnTo>
                        <a:lnTo>
                          <a:pt x="27" y="0"/>
                        </a:lnTo>
                        <a:lnTo>
                          <a:pt x="27" y="4"/>
                        </a:lnTo>
                        <a:lnTo>
                          <a:pt x="23" y="4"/>
                        </a:lnTo>
                        <a:lnTo>
                          <a:pt x="23" y="8"/>
                        </a:lnTo>
                        <a:lnTo>
                          <a:pt x="23" y="12"/>
                        </a:lnTo>
                        <a:lnTo>
                          <a:pt x="23" y="16"/>
                        </a:lnTo>
                        <a:lnTo>
                          <a:pt x="27" y="16"/>
                        </a:lnTo>
                        <a:lnTo>
                          <a:pt x="27" y="20"/>
                        </a:lnTo>
                        <a:lnTo>
                          <a:pt x="31" y="20"/>
                        </a:lnTo>
                        <a:lnTo>
                          <a:pt x="31" y="24"/>
                        </a:lnTo>
                        <a:lnTo>
                          <a:pt x="35" y="24"/>
                        </a:lnTo>
                        <a:lnTo>
                          <a:pt x="39" y="24"/>
                        </a:lnTo>
                        <a:lnTo>
                          <a:pt x="39" y="20"/>
                        </a:lnTo>
                        <a:lnTo>
                          <a:pt x="42" y="20"/>
                        </a:lnTo>
                        <a:lnTo>
                          <a:pt x="46" y="20"/>
                        </a:lnTo>
                        <a:lnTo>
                          <a:pt x="46" y="24"/>
                        </a:lnTo>
                        <a:lnTo>
                          <a:pt x="46" y="28"/>
                        </a:lnTo>
                        <a:lnTo>
                          <a:pt x="50" y="28"/>
                        </a:lnTo>
                        <a:lnTo>
                          <a:pt x="50" y="32"/>
                        </a:lnTo>
                        <a:lnTo>
                          <a:pt x="50" y="36"/>
                        </a:lnTo>
                        <a:lnTo>
                          <a:pt x="50" y="40"/>
                        </a:lnTo>
                        <a:lnTo>
                          <a:pt x="46" y="44"/>
                        </a:lnTo>
                        <a:lnTo>
                          <a:pt x="50" y="48"/>
                        </a:lnTo>
                        <a:lnTo>
                          <a:pt x="50" y="52"/>
                        </a:lnTo>
                        <a:lnTo>
                          <a:pt x="54" y="52"/>
                        </a:lnTo>
                        <a:lnTo>
                          <a:pt x="54" y="56"/>
                        </a:lnTo>
                        <a:lnTo>
                          <a:pt x="54" y="60"/>
                        </a:lnTo>
                        <a:lnTo>
                          <a:pt x="50" y="60"/>
                        </a:lnTo>
                        <a:lnTo>
                          <a:pt x="46" y="60"/>
                        </a:lnTo>
                        <a:lnTo>
                          <a:pt x="46" y="56"/>
                        </a:lnTo>
                        <a:lnTo>
                          <a:pt x="46" y="60"/>
                        </a:lnTo>
                        <a:lnTo>
                          <a:pt x="42" y="60"/>
                        </a:lnTo>
                        <a:lnTo>
                          <a:pt x="42" y="65"/>
                        </a:lnTo>
                        <a:lnTo>
                          <a:pt x="39" y="65"/>
                        </a:lnTo>
                        <a:lnTo>
                          <a:pt x="35" y="65"/>
                        </a:lnTo>
                        <a:lnTo>
                          <a:pt x="31" y="60"/>
                        </a:lnTo>
                        <a:lnTo>
                          <a:pt x="31" y="65"/>
                        </a:lnTo>
                        <a:lnTo>
                          <a:pt x="27" y="65"/>
                        </a:lnTo>
                        <a:lnTo>
                          <a:pt x="27" y="60"/>
                        </a:lnTo>
                        <a:lnTo>
                          <a:pt x="23" y="60"/>
                        </a:lnTo>
                        <a:lnTo>
                          <a:pt x="19" y="60"/>
                        </a:lnTo>
                        <a:lnTo>
                          <a:pt x="16" y="60"/>
                        </a:lnTo>
                        <a:lnTo>
                          <a:pt x="16" y="56"/>
                        </a:lnTo>
                        <a:lnTo>
                          <a:pt x="12" y="56"/>
                        </a:lnTo>
                        <a:lnTo>
                          <a:pt x="12" y="52"/>
                        </a:lnTo>
                        <a:lnTo>
                          <a:pt x="12" y="48"/>
                        </a:lnTo>
                        <a:lnTo>
                          <a:pt x="12" y="44"/>
                        </a:lnTo>
                        <a:lnTo>
                          <a:pt x="16" y="44"/>
                        </a:lnTo>
                        <a:lnTo>
                          <a:pt x="12" y="44"/>
                        </a:lnTo>
                        <a:lnTo>
                          <a:pt x="12" y="40"/>
                        </a:lnTo>
                        <a:lnTo>
                          <a:pt x="12" y="36"/>
                        </a:lnTo>
                        <a:lnTo>
                          <a:pt x="8" y="36"/>
                        </a:lnTo>
                        <a:lnTo>
                          <a:pt x="8" y="32"/>
                        </a:lnTo>
                        <a:lnTo>
                          <a:pt x="4" y="28"/>
                        </a:lnTo>
                        <a:lnTo>
                          <a:pt x="0" y="28"/>
                        </a:lnTo>
                        <a:lnTo>
                          <a:pt x="0" y="24"/>
                        </a:lnTo>
                        <a:lnTo>
                          <a:pt x="4" y="24"/>
                        </a:lnTo>
                        <a:lnTo>
                          <a:pt x="8" y="24"/>
                        </a:lnTo>
                        <a:lnTo>
                          <a:pt x="8" y="20"/>
                        </a:lnTo>
                        <a:lnTo>
                          <a:pt x="12" y="20"/>
                        </a:lnTo>
                        <a:lnTo>
                          <a:pt x="16" y="20"/>
                        </a:lnTo>
                        <a:lnTo>
                          <a:pt x="16" y="16"/>
                        </a:lnTo>
                        <a:lnTo>
                          <a:pt x="16" y="12"/>
                        </a:lnTo>
                        <a:lnTo>
                          <a:pt x="16" y="8"/>
                        </a:lnTo>
                        <a:lnTo>
                          <a:pt x="16" y="4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661" name="Freeform 253">
                    <a:extLst>
                      <a:ext uri="{FF2B5EF4-FFF2-40B4-BE49-F238E27FC236}">
                        <a16:creationId xmlns:a16="http://schemas.microsoft.com/office/drawing/2014/main" id="{15CFD00F-EEB6-470A-8C3A-5D503303B05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02" y="1521"/>
                    <a:ext cx="38" cy="29"/>
                  </a:xfrm>
                  <a:custGeom>
                    <a:avLst/>
                    <a:gdLst>
                      <a:gd name="T0" fmla="*/ 12 w 39"/>
                      <a:gd name="T1" fmla="*/ 0 h 28"/>
                      <a:gd name="T2" fmla="*/ 16 w 39"/>
                      <a:gd name="T3" fmla="*/ 4 h 28"/>
                      <a:gd name="T4" fmla="*/ 16 w 39"/>
                      <a:gd name="T5" fmla="*/ 8 h 28"/>
                      <a:gd name="T6" fmla="*/ 16 w 39"/>
                      <a:gd name="T7" fmla="*/ 12 h 28"/>
                      <a:gd name="T8" fmla="*/ 19 w 39"/>
                      <a:gd name="T9" fmla="*/ 12 h 28"/>
                      <a:gd name="T10" fmla="*/ 23 w 39"/>
                      <a:gd name="T11" fmla="*/ 12 h 28"/>
                      <a:gd name="T12" fmla="*/ 27 w 39"/>
                      <a:gd name="T13" fmla="*/ 12 h 28"/>
                      <a:gd name="T14" fmla="*/ 27 w 39"/>
                      <a:gd name="T15" fmla="*/ 8 h 28"/>
                      <a:gd name="T16" fmla="*/ 31 w 39"/>
                      <a:gd name="T17" fmla="*/ 8 h 28"/>
                      <a:gd name="T18" fmla="*/ 35 w 39"/>
                      <a:gd name="T19" fmla="*/ 8 h 28"/>
                      <a:gd name="T20" fmla="*/ 35 w 39"/>
                      <a:gd name="T21" fmla="*/ 12 h 28"/>
                      <a:gd name="T22" fmla="*/ 39 w 39"/>
                      <a:gd name="T23" fmla="*/ 12 h 28"/>
                      <a:gd name="T24" fmla="*/ 39 w 39"/>
                      <a:gd name="T25" fmla="*/ 16 h 28"/>
                      <a:gd name="T26" fmla="*/ 39 w 39"/>
                      <a:gd name="T27" fmla="*/ 20 h 28"/>
                      <a:gd name="T28" fmla="*/ 39 w 39"/>
                      <a:gd name="T29" fmla="*/ 24 h 28"/>
                      <a:gd name="T30" fmla="*/ 35 w 39"/>
                      <a:gd name="T31" fmla="*/ 24 h 28"/>
                      <a:gd name="T32" fmla="*/ 35 w 39"/>
                      <a:gd name="T33" fmla="*/ 28 h 28"/>
                      <a:gd name="T34" fmla="*/ 35 w 39"/>
                      <a:gd name="T35" fmla="*/ 24 h 28"/>
                      <a:gd name="T36" fmla="*/ 31 w 39"/>
                      <a:gd name="T37" fmla="*/ 24 h 28"/>
                      <a:gd name="T38" fmla="*/ 27 w 39"/>
                      <a:gd name="T39" fmla="*/ 24 h 28"/>
                      <a:gd name="T40" fmla="*/ 27 w 39"/>
                      <a:gd name="T41" fmla="*/ 20 h 28"/>
                      <a:gd name="T42" fmla="*/ 27 w 39"/>
                      <a:gd name="T43" fmla="*/ 16 h 28"/>
                      <a:gd name="T44" fmla="*/ 23 w 39"/>
                      <a:gd name="T45" fmla="*/ 16 h 28"/>
                      <a:gd name="T46" fmla="*/ 19 w 39"/>
                      <a:gd name="T47" fmla="*/ 16 h 28"/>
                      <a:gd name="T48" fmla="*/ 16 w 39"/>
                      <a:gd name="T49" fmla="*/ 16 h 28"/>
                      <a:gd name="T50" fmla="*/ 12 w 39"/>
                      <a:gd name="T51" fmla="*/ 16 h 28"/>
                      <a:gd name="T52" fmla="*/ 8 w 39"/>
                      <a:gd name="T53" fmla="*/ 16 h 28"/>
                      <a:gd name="T54" fmla="*/ 4 w 39"/>
                      <a:gd name="T55" fmla="*/ 16 h 28"/>
                      <a:gd name="T56" fmla="*/ 0 w 39"/>
                      <a:gd name="T57" fmla="*/ 12 h 28"/>
                      <a:gd name="T58" fmla="*/ 0 w 39"/>
                      <a:gd name="T59" fmla="*/ 8 h 28"/>
                      <a:gd name="T60" fmla="*/ 4 w 39"/>
                      <a:gd name="T61" fmla="*/ 8 h 28"/>
                      <a:gd name="T62" fmla="*/ 4 w 39"/>
                      <a:gd name="T63" fmla="*/ 12 h 28"/>
                      <a:gd name="T64" fmla="*/ 4 w 39"/>
                      <a:gd name="T65" fmla="*/ 8 h 28"/>
                      <a:gd name="T66" fmla="*/ 8 w 39"/>
                      <a:gd name="T67" fmla="*/ 12 h 28"/>
                      <a:gd name="T68" fmla="*/ 8 w 39"/>
                      <a:gd name="T69" fmla="*/ 8 h 28"/>
                      <a:gd name="T70" fmla="*/ 8 w 39"/>
                      <a:gd name="T71" fmla="*/ 4 h 28"/>
                      <a:gd name="T72" fmla="*/ 12 w 39"/>
                      <a:gd name="T73" fmla="*/ 4 h 28"/>
                      <a:gd name="T74" fmla="*/ 12 w 39"/>
                      <a:gd name="T75" fmla="*/ 0 h 2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</a:cxnLst>
                    <a:rect l="0" t="0" r="r" b="b"/>
                    <a:pathLst>
                      <a:path w="39" h="28">
                        <a:moveTo>
                          <a:pt x="12" y="0"/>
                        </a:moveTo>
                        <a:lnTo>
                          <a:pt x="16" y="4"/>
                        </a:lnTo>
                        <a:lnTo>
                          <a:pt x="16" y="8"/>
                        </a:lnTo>
                        <a:lnTo>
                          <a:pt x="16" y="12"/>
                        </a:lnTo>
                        <a:lnTo>
                          <a:pt x="19" y="12"/>
                        </a:lnTo>
                        <a:lnTo>
                          <a:pt x="23" y="12"/>
                        </a:lnTo>
                        <a:lnTo>
                          <a:pt x="27" y="12"/>
                        </a:lnTo>
                        <a:lnTo>
                          <a:pt x="27" y="8"/>
                        </a:lnTo>
                        <a:lnTo>
                          <a:pt x="31" y="8"/>
                        </a:lnTo>
                        <a:lnTo>
                          <a:pt x="35" y="8"/>
                        </a:lnTo>
                        <a:lnTo>
                          <a:pt x="35" y="12"/>
                        </a:lnTo>
                        <a:lnTo>
                          <a:pt x="39" y="12"/>
                        </a:lnTo>
                        <a:lnTo>
                          <a:pt x="39" y="16"/>
                        </a:lnTo>
                        <a:lnTo>
                          <a:pt x="39" y="20"/>
                        </a:lnTo>
                        <a:lnTo>
                          <a:pt x="39" y="24"/>
                        </a:lnTo>
                        <a:lnTo>
                          <a:pt x="35" y="24"/>
                        </a:lnTo>
                        <a:lnTo>
                          <a:pt x="35" y="28"/>
                        </a:lnTo>
                        <a:lnTo>
                          <a:pt x="35" y="24"/>
                        </a:lnTo>
                        <a:lnTo>
                          <a:pt x="31" y="24"/>
                        </a:lnTo>
                        <a:lnTo>
                          <a:pt x="27" y="24"/>
                        </a:lnTo>
                        <a:lnTo>
                          <a:pt x="27" y="20"/>
                        </a:lnTo>
                        <a:lnTo>
                          <a:pt x="27" y="16"/>
                        </a:lnTo>
                        <a:lnTo>
                          <a:pt x="23" y="16"/>
                        </a:lnTo>
                        <a:lnTo>
                          <a:pt x="19" y="16"/>
                        </a:lnTo>
                        <a:lnTo>
                          <a:pt x="16" y="16"/>
                        </a:lnTo>
                        <a:lnTo>
                          <a:pt x="12" y="16"/>
                        </a:lnTo>
                        <a:lnTo>
                          <a:pt x="8" y="16"/>
                        </a:lnTo>
                        <a:lnTo>
                          <a:pt x="4" y="16"/>
                        </a:lnTo>
                        <a:lnTo>
                          <a:pt x="0" y="12"/>
                        </a:lnTo>
                        <a:lnTo>
                          <a:pt x="0" y="8"/>
                        </a:lnTo>
                        <a:lnTo>
                          <a:pt x="4" y="8"/>
                        </a:lnTo>
                        <a:lnTo>
                          <a:pt x="4" y="12"/>
                        </a:lnTo>
                        <a:lnTo>
                          <a:pt x="4" y="8"/>
                        </a:lnTo>
                        <a:lnTo>
                          <a:pt x="8" y="12"/>
                        </a:lnTo>
                        <a:lnTo>
                          <a:pt x="8" y="8"/>
                        </a:lnTo>
                        <a:lnTo>
                          <a:pt x="8" y="4"/>
                        </a:lnTo>
                        <a:lnTo>
                          <a:pt x="12" y="4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662" name="Freeform 254">
                    <a:extLst>
                      <a:ext uri="{FF2B5EF4-FFF2-40B4-BE49-F238E27FC236}">
                        <a16:creationId xmlns:a16="http://schemas.microsoft.com/office/drawing/2014/main" id="{D16272D3-2D2D-587B-6C85-C6BC300847C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349" y="1521"/>
                    <a:ext cx="89" cy="90"/>
                  </a:xfrm>
                  <a:custGeom>
                    <a:avLst/>
                    <a:gdLst>
                      <a:gd name="T0" fmla="*/ 46 w 88"/>
                      <a:gd name="T1" fmla="*/ 0 h 89"/>
                      <a:gd name="T2" fmla="*/ 54 w 88"/>
                      <a:gd name="T3" fmla="*/ 0 h 89"/>
                      <a:gd name="T4" fmla="*/ 57 w 88"/>
                      <a:gd name="T5" fmla="*/ 4 h 89"/>
                      <a:gd name="T6" fmla="*/ 61 w 88"/>
                      <a:gd name="T7" fmla="*/ 8 h 89"/>
                      <a:gd name="T8" fmla="*/ 65 w 88"/>
                      <a:gd name="T9" fmla="*/ 12 h 89"/>
                      <a:gd name="T10" fmla="*/ 69 w 88"/>
                      <a:gd name="T11" fmla="*/ 16 h 89"/>
                      <a:gd name="T12" fmla="*/ 77 w 88"/>
                      <a:gd name="T13" fmla="*/ 16 h 89"/>
                      <a:gd name="T14" fmla="*/ 80 w 88"/>
                      <a:gd name="T15" fmla="*/ 20 h 89"/>
                      <a:gd name="T16" fmla="*/ 84 w 88"/>
                      <a:gd name="T17" fmla="*/ 24 h 89"/>
                      <a:gd name="T18" fmla="*/ 88 w 88"/>
                      <a:gd name="T19" fmla="*/ 32 h 89"/>
                      <a:gd name="T20" fmla="*/ 84 w 88"/>
                      <a:gd name="T21" fmla="*/ 36 h 89"/>
                      <a:gd name="T22" fmla="*/ 80 w 88"/>
                      <a:gd name="T23" fmla="*/ 40 h 89"/>
                      <a:gd name="T24" fmla="*/ 77 w 88"/>
                      <a:gd name="T25" fmla="*/ 44 h 89"/>
                      <a:gd name="T26" fmla="*/ 77 w 88"/>
                      <a:gd name="T27" fmla="*/ 52 h 89"/>
                      <a:gd name="T28" fmla="*/ 77 w 88"/>
                      <a:gd name="T29" fmla="*/ 60 h 89"/>
                      <a:gd name="T30" fmla="*/ 80 w 88"/>
                      <a:gd name="T31" fmla="*/ 69 h 89"/>
                      <a:gd name="T32" fmla="*/ 80 w 88"/>
                      <a:gd name="T33" fmla="*/ 69 h 89"/>
                      <a:gd name="T34" fmla="*/ 80 w 88"/>
                      <a:gd name="T35" fmla="*/ 77 h 89"/>
                      <a:gd name="T36" fmla="*/ 84 w 88"/>
                      <a:gd name="T37" fmla="*/ 81 h 89"/>
                      <a:gd name="T38" fmla="*/ 84 w 88"/>
                      <a:gd name="T39" fmla="*/ 89 h 89"/>
                      <a:gd name="T40" fmla="*/ 80 w 88"/>
                      <a:gd name="T41" fmla="*/ 85 h 89"/>
                      <a:gd name="T42" fmla="*/ 77 w 88"/>
                      <a:gd name="T43" fmla="*/ 81 h 89"/>
                      <a:gd name="T44" fmla="*/ 77 w 88"/>
                      <a:gd name="T45" fmla="*/ 73 h 89"/>
                      <a:gd name="T46" fmla="*/ 73 w 88"/>
                      <a:gd name="T47" fmla="*/ 69 h 89"/>
                      <a:gd name="T48" fmla="*/ 65 w 88"/>
                      <a:gd name="T49" fmla="*/ 69 h 89"/>
                      <a:gd name="T50" fmla="*/ 61 w 88"/>
                      <a:gd name="T51" fmla="*/ 65 h 89"/>
                      <a:gd name="T52" fmla="*/ 57 w 88"/>
                      <a:gd name="T53" fmla="*/ 60 h 89"/>
                      <a:gd name="T54" fmla="*/ 57 w 88"/>
                      <a:gd name="T55" fmla="*/ 52 h 89"/>
                      <a:gd name="T56" fmla="*/ 57 w 88"/>
                      <a:gd name="T57" fmla="*/ 44 h 89"/>
                      <a:gd name="T58" fmla="*/ 54 w 88"/>
                      <a:gd name="T59" fmla="*/ 40 h 89"/>
                      <a:gd name="T60" fmla="*/ 46 w 88"/>
                      <a:gd name="T61" fmla="*/ 40 h 89"/>
                      <a:gd name="T62" fmla="*/ 42 w 88"/>
                      <a:gd name="T63" fmla="*/ 44 h 89"/>
                      <a:gd name="T64" fmla="*/ 34 w 88"/>
                      <a:gd name="T65" fmla="*/ 44 h 89"/>
                      <a:gd name="T66" fmla="*/ 31 w 88"/>
                      <a:gd name="T67" fmla="*/ 48 h 89"/>
                      <a:gd name="T68" fmla="*/ 23 w 88"/>
                      <a:gd name="T69" fmla="*/ 48 h 89"/>
                      <a:gd name="T70" fmla="*/ 19 w 88"/>
                      <a:gd name="T71" fmla="*/ 52 h 89"/>
                      <a:gd name="T72" fmla="*/ 15 w 88"/>
                      <a:gd name="T73" fmla="*/ 56 h 89"/>
                      <a:gd name="T74" fmla="*/ 8 w 88"/>
                      <a:gd name="T75" fmla="*/ 60 h 89"/>
                      <a:gd name="T76" fmla="*/ 4 w 88"/>
                      <a:gd name="T77" fmla="*/ 65 h 89"/>
                      <a:gd name="T78" fmla="*/ 0 w 88"/>
                      <a:gd name="T79" fmla="*/ 60 h 89"/>
                      <a:gd name="T80" fmla="*/ 4 w 88"/>
                      <a:gd name="T81" fmla="*/ 56 h 89"/>
                      <a:gd name="T82" fmla="*/ 8 w 88"/>
                      <a:gd name="T83" fmla="*/ 52 h 89"/>
                      <a:gd name="T84" fmla="*/ 15 w 88"/>
                      <a:gd name="T85" fmla="*/ 48 h 89"/>
                      <a:gd name="T86" fmla="*/ 19 w 88"/>
                      <a:gd name="T87" fmla="*/ 44 h 89"/>
                      <a:gd name="T88" fmla="*/ 19 w 88"/>
                      <a:gd name="T89" fmla="*/ 36 h 89"/>
                      <a:gd name="T90" fmla="*/ 23 w 88"/>
                      <a:gd name="T91" fmla="*/ 32 h 89"/>
                      <a:gd name="T92" fmla="*/ 23 w 88"/>
                      <a:gd name="T93" fmla="*/ 24 h 89"/>
                      <a:gd name="T94" fmla="*/ 31 w 88"/>
                      <a:gd name="T95" fmla="*/ 20 h 89"/>
                      <a:gd name="T96" fmla="*/ 34 w 88"/>
                      <a:gd name="T97" fmla="*/ 16 h 89"/>
                      <a:gd name="T98" fmla="*/ 34 w 88"/>
                      <a:gd name="T99" fmla="*/ 8 h 89"/>
                      <a:gd name="T100" fmla="*/ 38 w 88"/>
                      <a:gd name="T101" fmla="*/ 4 h 89"/>
                      <a:gd name="T102" fmla="*/ 42 w 88"/>
                      <a:gd name="T103" fmla="*/ 0 h 8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</a:cxnLst>
                    <a:rect l="0" t="0" r="r" b="b"/>
                    <a:pathLst>
                      <a:path w="88" h="89">
                        <a:moveTo>
                          <a:pt x="42" y="0"/>
                        </a:moveTo>
                        <a:lnTo>
                          <a:pt x="46" y="0"/>
                        </a:lnTo>
                        <a:lnTo>
                          <a:pt x="50" y="0"/>
                        </a:lnTo>
                        <a:lnTo>
                          <a:pt x="54" y="0"/>
                        </a:lnTo>
                        <a:lnTo>
                          <a:pt x="54" y="4"/>
                        </a:lnTo>
                        <a:lnTo>
                          <a:pt x="57" y="4"/>
                        </a:lnTo>
                        <a:lnTo>
                          <a:pt x="61" y="4"/>
                        </a:lnTo>
                        <a:lnTo>
                          <a:pt x="61" y="8"/>
                        </a:lnTo>
                        <a:lnTo>
                          <a:pt x="65" y="8"/>
                        </a:lnTo>
                        <a:lnTo>
                          <a:pt x="65" y="12"/>
                        </a:lnTo>
                        <a:lnTo>
                          <a:pt x="69" y="12"/>
                        </a:lnTo>
                        <a:lnTo>
                          <a:pt x="69" y="16"/>
                        </a:lnTo>
                        <a:lnTo>
                          <a:pt x="73" y="16"/>
                        </a:lnTo>
                        <a:lnTo>
                          <a:pt x="77" y="16"/>
                        </a:lnTo>
                        <a:lnTo>
                          <a:pt x="77" y="20"/>
                        </a:lnTo>
                        <a:lnTo>
                          <a:pt x="80" y="20"/>
                        </a:lnTo>
                        <a:lnTo>
                          <a:pt x="80" y="24"/>
                        </a:lnTo>
                        <a:lnTo>
                          <a:pt x="84" y="24"/>
                        </a:lnTo>
                        <a:lnTo>
                          <a:pt x="84" y="28"/>
                        </a:lnTo>
                        <a:lnTo>
                          <a:pt x="88" y="32"/>
                        </a:lnTo>
                        <a:lnTo>
                          <a:pt x="88" y="36"/>
                        </a:lnTo>
                        <a:lnTo>
                          <a:pt x="84" y="36"/>
                        </a:lnTo>
                        <a:lnTo>
                          <a:pt x="84" y="40"/>
                        </a:lnTo>
                        <a:lnTo>
                          <a:pt x="80" y="40"/>
                        </a:lnTo>
                        <a:lnTo>
                          <a:pt x="77" y="40"/>
                        </a:lnTo>
                        <a:lnTo>
                          <a:pt x="77" y="44"/>
                        </a:lnTo>
                        <a:lnTo>
                          <a:pt x="77" y="48"/>
                        </a:lnTo>
                        <a:lnTo>
                          <a:pt x="77" y="52"/>
                        </a:lnTo>
                        <a:lnTo>
                          <a:pt x="77" y="56"/>
                        </a:lnTo>
                        <a:lnTo>
                          <a:pt x="77" y="60"/>
                        </a:lnTo>
                        <a:lnTo>
                          <a:pt x="77" y="65"/>
                        </a:lnTo>
                        <a:lnTo>
                          <a:pt x="80" y="69"/>
                        </a:lnTo>
                        <a:lnTo>
                          <a:pt x="77" y="69"/>
                        </a:lnTo>
                        <a:lnTo>
                          <a:pt x="80" y="69"/>
                        </a:lnTo>
                        <a:lnTo>
                          <a:pt x="80" y="73"/>
                        </a:lnTo>
                        <a:lnTo>
                          <a:pt x="80" y="77"/>
                        </a:lnTo>
                        <a:lnTo>
                          <a:pt x="80" y="81"/>
                        </a:lnTo>
                        <a:lnTo>
                          <a:pt x="84" y="81"/>
                        </a:lnTo>
                        <a:lnTo>
                          <a:pt x="84" y="85"/>
                        </a:lnTo>
                        <a:lnTo>
                          <a:pt x="84" y="89"/>
                        </a:lnTo>
                        <a:lnTo>
                          <a:pt x="80" y="89"/>
                        </a:lnTo>
                        <a:lnTo>
                          <a:pt x="80" y="85"/>
                        </a:lnTo>
                        <a:lnTo>
                          <a:pt x="80" y="81"/>
                        </a:lnTo>
                        <a:lnTo>
                          <a:pt x="77" y="81"/>
                        </a:lnTo>
                        <a:lnTo>
                          <a:pt x="77" y="77"/>
                        </a:lnTo>
                        <a:lnTo>
                          <a:pt x="77" y="73"/>
                        </a:lnTo>
                        <a:lnTo>
                          <a:pt x="73" y="73"/>
                        </a:lnTo>
                        <a:lnTo>
                          <a:pt x="73" y="69"/>
                        </a:lnTo>
                        <a:lnTo>
                          <a:pt x="69" y="69"/>
                        </a:lnTo>
                        <a:lnTo>
                          <a:pt x="65" y="69"/>
                        </a:lnTo>
                        <a:lnTo>
                          <a:pt x="65" y="65"/>
                        </a:lnTo>
                        <a:lnTo>
                          <a:pt x="61" y="65"/>
                        </a:lnTo>
                        <a:lnTo>
                          <a:pt x="61" y="60"/>
                        </a:lnTo>
                        <a:lnTo>
                          <a:pt x="57" y="60"/>
                        </a:lnTo>
                        <a:lnTo>
                          <a:pt x="57" y="56"/>
                        </a:lnTo>
                        <a:lnTo>
                          <a:pt x="57" y="52"/>
                        </a:lnTo>
                        <a:lnTo>
                          <a:pt x="57" y="48"/>
                        </a:lnTo>
                        <a:lnTo>
                          <a:pt x="57" y="44"/>
                        </a:lnTo>
                        <a:lnTo>
                          <a:pt x="54" y="44"/>
                        </a:lnTo>
                        <a:lnTo>
                          <a:pt x="54" y="40"/>
                        </a:lnTo>
                        <a:lnTo>
                          <a:pt x="50" y="40"/>
                        </a:lnTo>
                        <a:lnTo>
                          <a:pt x="46" y="40"/>
                        </a:lnTo>
                        <a:lnTo>
                          <a:pt x="42" y="40"/>
                        </a:lnTo>
                        <a:lnTo>
                          <a:pt x="42" y="44"/>
                        </a:lnTo>
                        <a:lnTo>
                          <a:pt x="38" y="44"/>
                        </a:lnTo>
                        <a:lnTo>
                          <a:pt x="34" y="44"/>
                        </a:lnTo>
                        <a:lnTo>
                          <a:pt x="31" y="44"/>
                        </a:lnTo>
                        <a:lnTo>
                          <a:pt x="31" y="48"/>
                        </a:lnTo>
                        <a:lnTo>
                          <a:pt x="27" y="48"/>
                        </a:lnTo>
                        <a:lnTo>
                          <a:pt x="23" y="48"/>
                        </a:lnTo>
                        <a:lnTo>
                          <a:pt x="23" y="52"/>
                        </a:lnTo>
                        <a:lnTo>
                          <a:pt x="19" y="52"/>
                        </a:lnTo>
                        <a:lnTo>
                          <a:pt x="19" y="56"/>
                        </a:lnTo>
                        <a:lnTo>
                          <a:pt x="15" y="56"/>
                        </a:lnTo>
                        <a:lnTo>
                          <a:pt x="11" y="60"/>
                        </a:lnTo>
                        <a:lnTo>
                          <a:pt x="8" y="60"/>
                        </a:lnTo>
                        <a:lnTo>
                          <a:pt x="4" y="60"/>
                        </a:lnTo>
                        <a:lnTo>
                          <a:pt x="4" y="65"/>
                        </a:lnTo>
                        <a:lnTo>
                          <a:pt x="0" y="65"/>
                        </a:lnTo>
                        <a:lnTo>
                          <a:pt x="0" y="60"/>
                        </a:lnTo>
                        <a:lnTo>
                          <a:pt x="4" y="60"/>
                        </a:lnTo>
                        <a:lnTo>
                          <a:pt x="4" y="56"/>
                        </a:lnTo>
                        <a:lnTo>
                          <a:pt x="8" y="56"/>
                        </a:lnTo>
                        <a:lnTo>
                          <a:pt x="8" y="52"/>
                        </a:lnTo>
                        <a:lnTo>
                          <a:pt x="11" y="52"/>
                        </a:lnTo>
                        <a:lnTo>
                          <a:pt x="15" y="48"/>
                        </a:lnTo>
                        <a:lnTo>
                          <a:pt x="15" y="44"/>
                        </a:lnTo>
                        <a:lnTo>
                          <a:pt x="19" y="44"/>
                        </a:lnTo>
                        <a:lnTo>
                          <a:pt x="19" y="40"/>
                        </a:lnTo>
                        <a:lnTo>
                          <a:pt x="19" y="36"/>
                        </a:lnTo>
                        <a:lnTo>
                          <a:pt x="23" y="36"/>
                        </a:lnTo>
                        <a:lnTo>
                          <a:pt x="23" y="32"/>
                        </a:lnTo>
                        <a:lnTo>
                          <a:pt x="23" y="28"/>
                        </a:lnTo>
                        <a:lnTo>
                          <a:pt x="23" y="24"/>
                        </a:lnTo>
                        <a:lnTo>
                          <a:pt x="27" y="20"/>
                        </a:lnTo>
                        <a:lnTo>
                          <a:pt x="31" y="20"/>
                        </a:lnTo>
                        <a:lnTo>
                          <a:pt x="31" y="16"/>
                        </a:lnTo>
                        <a:lnTo>
                          <a:pt x="34" y="16"/>
                        </a:lnTo>
                        <a:lnTo>
                          <a:pt x="34" y="12"/>
                        </a:lnTo>
                        <a:lnTo>
                          <a:pt x="34" y="8"/>
                        </a:lnTo>
                        <a:lnTo>
                          <a:pt x="38" y="8"/>
                        </a:lnTo>
                        <a:lnTo>
                          <a:pt x="38" y="4"/>
                        </a:lnTo>
                        <a:lnTo>
                          <a:pt x="42" y="4"/>
                        </a:lnTo>
                        <a:lnTo>
                          <a:pt x="42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663" name="Freeform 255">
                    <a:extLst>
                      <a:ext uri="{FF2B5EF4-FFF2-40B4-BE49-F238E27FC236}">
                        <a16:creationId xmlns:a16="http://schemas.microsoft.com/office/drawing/2014/main" id="{590AD67C-DBF5-7487-0097-F6D1721C180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85" y="1521"/>
                    <a:ext cx="20" cy="29"/>
                  </a:xfrm>
                  <a:custGeom>
                    <a:avLst/>
                    <a:gdLst>
                      <a:gd name="T0" fmla="*/ 4 w 19"/>
                      <a:gd name="T1" fmla="*/ 16 h 28"/>
                      <a:gd name="T2" fmla="*/ 4 w 19"/>
                      <a:gd name="T3" fmla="*/ 12 h 28"/>
                      <a:gd name="T4" fmla="*/ 0 w 19"/>
                      <a:gd name="T5" fmla="*/ 12 h 28"/>
                      <a:gd name="T6" fmla="*/ 4 w 19"/>
                      <a:gd name="T7" fmla="*/ 12 h 28"/>
                      <a:gd name="T8" fmla="*/ 0 w 19"/>
                      <a:gd name="T9" fmla="*/ 12 h 28"/>
                      <a:gd name="T10" fmla="*/ 0 w 19"/>
                      <a:gd name="T11" fmla="*/ 8 h 28"/>
                      <a:gd name="T12" fmla="*/ 4 w 19"/>
                      <a:gd name="T13" fmla="*/ 8 h 28"/>
                      <a:gd name="T14" fmla="*/ 4 w 19"/>
                      <a:gd name="T15" fmla="*/ 4 h 28"/>
                      <a:gd name="T16" fmla="*/ 4 w 19"/>
                      <a:gd name="T17" fmla="*/ 0 h 28"/>
                      <a:gd name="T18" fmla="*/ 8 w 19"/>
                      <a:gd name="T19" fmla="*/ 0 h 28"/>
                      <a:gd name="T20" fmla="*/ 8 w 19"/>
                      <a:gd name="T21" fmla="*/ 4 h 28"/>
                      <a:gd name="T22" fmla="*/ 12 w 19"/>
                      <a:gd name="T23" fmla="*/ 4 h 28"/>
                      <a:gd name="T24" fmla="*/ 12 w 19"/>
                      <a:gd name="T25" fmla="*/ 8 h 28"/>
                      <a:gd name="T26" fmla="*/ 15 w 19"/>
                      <a:gd name="T27" fmla="*/ 12 h 28"/>
                      <a:gd name="T28" fmla="*/ 15 w 19"/>
                      <a:gd name="T29" fmla="*/ 16 h 28"/>
                      <a:gd name="T30" fmla="*/ 19 w 19"/>
                      <a:gd name="T31" fmla="*/ 16 h 28"/>
                      <a:gd name="T32" fmla="*/ 19 w 19"/>
                      <a:gd name="T33" fmla="*/ 20 h 28"/>
                      <a:gd name="T34" fmla="*/ 15 w 19"/>
                      <a:gd name="T35" fmla="*/ 20 h 28"/>
                      <a:gd name="T36" fmla="*/ 12 w 19"/>
                      <a:gd name="T37" fmla="*/ 20 h 28"/>
                      <a:gd name="T38" fmla="*/ 12 w 19"/>
                      <a:gd name="T39" fmla="*/ 24 h 28"/>
                      <a:gd name="T40" fmla="*/ 12 w 19"/>
                      <a:gd name="T41" fmla="*/ 28 h 28"/>
                      <a:gd name="T42" fmla="*/ 8 w 19"/>
                      <a:gd name="T43" fmla="*/ 24 h 28"/>
                      <a:gd name="T44" fmla="*/ 8 w 19"/>
                      <a:gd name="T45" fmla="*/ 20 h 28"/>
                      <a:gd name="T46" fmla="*/ 4 w 19"/>
                      <a:gd name="T47" fmla="*/ 20 h 28"/>
                      <a:gd name="T48" fmla="*/ 0 w 19"/>
                      <a:gd name="T49" fmla="*/ 20 h 28"/>
                      <a:gd name="T50" fmla="*/ 4 w 19"/>
                      <a:gd name="T51" fmla="*/ 20 h 28"/>
                      <a:gd name="T52" fmla="*/ 0 w 19"/>
                      <a:gd name="T53" fmla="*/ 20 h 28"/>
                      <a:gd name="T54" fmla="*/ 4 w 19"/>
                      <a:gd name="T55" fmla="*/ 20 h 28"/>
                      <a:gd name="T56" fmla="*/ 4 w 19"/>
                      <a:gd name="T57" fmla="*/ 16 h 28"/>
                      <a:gd name="T58" fmla="*/ 0 w 19"/>
                      <a:gd name="T59" fmla="*/ 16 h 28"/>
                      <a:gd name="T60" fmla="*/ 4 w 19"/>
                      <a:gd name="T61" fmla="*/ 16 h 2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</a:cxnLst>
                    <a:rect l="0" t="0" r="r" b="b"/>
                    <a:pathLst>
                      <a:path w="19" h="28">
                        <a:moveTo>
                          <a:pt x="4" y="16"/>
                        </a:moveTo>
                        <a:lnTo>
                          <a:pt x="4" y="12"/>
                        </a:lnTo>
                        <a:lnTo>
                          <a:pt x="0" y="12"/>
                        </a:lnTo>
                        <a:lnTo>
                          <a:pt x="4" y="12"/>
                        </a:lnTo>
                        <a:lnTo>
                          <a:pt x="0" y="12"/>
                        </a:lnTo>
                        <a:lnTo>
                          <a:pt x="0" y="8"/>
                        </a:lnTo>
                        <a:lnTo>
                          <a:pt x="4" y="8"/>
                        </a:lnTo>
                        <a:lnTo>
                          <a:pt x="4" y="4"/>
                        </a:lnTo>
                        <a:lnTo>
                          <a:pt x="4" y="0"/>
                        </a:lnTo>
                        <a:lnTo>
                          <a:pt x="8" y="0"/>
                        </a:lnTo>
                        <a:lnTo>
                          <a:pt x="8" y="4"/>
                        </a:lnTo>
                        <a:lnTo>
                          <a:pt x="12" y="4"/>
                        </a:lnTo>
                        <a:lnTo>
                          <a:pt x="12" y="8"/>
                        </a:lnTo>
                        <a:lnTo>
                          <a:pt x="15" y="12"/>
                        </a:lnTo>
                        <a:lnTo>
                          <a:pt x="15" y="16"/>
                        </a:lnTo>
                        <a:lnTo>
                          <a:pt x="19" y="16"/>
                        </a:lnTo>
                        <a:lnTo>
                          <a:pt x="19" y="20"/>
                        </a:lnTo>
                        <a:lnTo>
                          <a:pt x="15" y="20"/>
                        </a:lnTo>
                        <a:lnTo>
                          <a:pt x="12" y="20"/>
                        </a:lnTo>
                        <a:lnTo>
                          <a:pt x="12" y="24"/>
                        </a:lnTo>
                        <a:lnTo>
                          <a:pt x="12" y="28"/>
                        </a:lnTo>
                        <a:lnTo>
                          <a:pt x="8" y="24"/>
                        </a:lnTo>
                        <a:lnTo>
                          <a:pt x="8" y="20"/>
                        </a:lnTo>
                        <a:lnTo>
                          <a:pt x="4" y="20"/>
                        </a:lnTo>
                        <a:lnTo>
                          <a:pt x="0" y="20"/>
                        </a:lnTo>
                        <a:lnTo>
                          <a:pt x="4" y="20"/>
                        </a:lnTo>
                        <a:lnTo>
                          <a:pt x="0" y="20"/>
                        </a:lnTo>
                        <a:lnTo>
                          <a:pt x="4" y="20"/>
                        </a:lnTo>
                        <a:lnTo>
                          <a:pt x="4" y="16"/>
                        </a:lnTo>
                        <a:lnTo>
                          <a:pt x="0" y="16"/>
                        </a:lnTo>
                        <a:lnTo>
                          <a:pt x="4" y="16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664" name="Freeform 256">
                    <a:extLst>
                      <a:ext uri="{FF2B5EF4-FFF2-40B4-BE49-F238E27FC236}">
                        <a16:creationId xmlns:a16="http://schemas.microsoft.com/office/drawing/2014/main" id="{361C17B2-D268-6604-D161-3A3313D0996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47" y="1521"/>
                    <a:ext cx="26" cy="24"/>
                  </a:xfrm>
                  <a:custGeom>
                    <a:avLst/>
                    <a:gdLst>
                      <a:gd name="T0" fmla="*/ 16 w 27"/>
                      <a:gd name="T1" fmla="*/ 4 h 24"/>
                      <a:gd name="T2" fmla="*/ 19 w 27"/>
                      <a:gd name="T3" fmla="*/ 4 h 24"/>
                      <a:gd name="T4" fmla="*/ 19 w 27"/>
                      <a:gd name="T5" fmla="*/ 8 h 24"/>
                      <a:gd name="T6" fmla="*/ 23 w 27"/>
                      <a:gd name="T7" fmla="*/ 8 h 24"/>
                      <a:gd name="T8" fmla="*/ 23 w 27"/>
                      <a:gd name="T9" fmla="*/ 12 h 24"/>
                      <a:gd name="T10" fmla="*/ 27 w 27"/>
                      <a:gd name="T11" fmla="*/ 12 h 24"/>
                      <a:gd name="T12" fmla="*/ 27 w 27"/>
                      <a:gd name="T13" fmla="*/ 16 h 24"/>
                      <a:gd name="T14" fmla="*/ 27 w 27"/>
                      <a:gd name="T15" fmla="*/ 20 h 24"/>
                      <a:gd name="T16" fmla="*/ 27 w 27"/>
                      <a:gd name="T17" fmla="*/ 24 h 24"/>
                      <a:gd name="T18" fmla="*/ 23 w 27"/>
                      <a:gd name="T19" fmla="*/ 24 h 24"/>
                      <a:gd name="T20" fmla="*/ 19 w 27"/>
                      <a:gd name="T21" fmla="*/ 24 h 24"/>
                      <a:gd name="T22" fmla="*/ 16 w 27"/>
                      <a:gd name="T23" fmla="*/ 24 h 24"/>
                      <a:gd name="T24" fmla="*/ 12 w 27"/>
                      <a:gd name="T25" fmla="*/ 24 h 24"/>
                      <a:gd name="T26" fmla="*/ 8 w 27"/>
                      <a:gd name="T27" fmla="*/ 24 h 24"/>
                      <a:gd name="T28" fmla="*/ 8 w 27"/>
                      <a:gd name="T29" fmla="*/ 20 h 24"/>
                      <a:gd name="T30" fmla="*/ 4 w 27"/>
                      <a:gd name="T31" fmla="*/ 16 h 24"/>
                      <a:gd name="T32" fmla="*/ 4 w 27"/>
                      <a:gd name="T33" fmla="*/ 12 h 24"/>
                      <a:gd name="T34" fmla="*/ 0 w 27"/>
                      <a:gd name="T35" fmla="*/ 12 h 24"/>
                      <a:gd name="T36" fmla="*/ 0 w 27"/>
                      <a:gd name="T37" fmla="*/ 8 h 24"/>
                      <a:gd name="T38" fmla="*/ 0 w 27"/>
                      <a:gd name="T39" fmla="*/ 4 h 24"/>
                      <a:gd name="T40" fmla="*/ 0 w 27"/>
                      <a:gd name="T41" fmla="*/ 0 h 24"/>
                      <a:gd name="T42" fmla="*/ 0 w 27"/>
                      <a:gd name="T43" fmla="*/ 4 h 24"/>
                      <a:gd name="T44" fmla="*/ 4 w 27"/>
                      <a:gd name="T45" fmla="*/ 4 h 24"/>
                      <a:gd name="T46" fmla="*/ 8 w 27"/>
                      <a:gd name="T47" fmla="*/ 4 h 24"/>
                      <a:gd name="T48" fmla="*/ 12 w 27"/>
                      <a:gd name="T49" fmla="*/ 4 h 24"/>
                      <a:gd name="T50" fmla="*/ 16 w 27"/>
                      <a:gd name="T51" fmla="*/ 4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</a:cxnLst>
                    <a:rect l="0" t="0" r="r" b="b"/>
                    <a:pathLst>
                      <a:path w="27" h="24">
                        <a:moveTo>
                          <a:pt x="16" y="4"/>
                        </a:moveTo>
                        <a:lnTo>
                          <a:pt x="19" y="4"/>
                        </a:lnTo>
                        <a:lnTo>
                          <a:pt x="19" y="8"/>
                        </a:lnTo>
                        <a:lnTo>
                          <a:pt x="23" y="8"/>
                        </a:lnTo>
                        <a:lnTo>
                          <a:pt x="23" y="12"/>
                        </a:lnTo>
                        <a:lnTo>
                          <a:pt x="27" y="12"/>
                        </a:lnTo>
                        <a:lnTo>
                          <a:pt x="27" y="16"/>
                        </a:lnTo>
                        <a:lnTo>
                          <a:pt x="27" y="20"/>
                        </a:lnTo>
                        <a:lnTo>
                          <a:pt x="27" y="24"/>
                        </a:lnTo>
                        <a:lnTo>
                          <a:pt x="23" y="24"/>
                        </a:lnTo>
                        <a:lnTo>
                          <a:pt x="19" y="24"/>
                        </a:lnTo>
                        <a:lnTo>
                          <a:pt x="16" y="24"/>
                        </a:lnTo>
                        <a:lnTo>
                          <a:pt x="12" y="24"/>
                        </a:lnTo>
                        <a:lnTo>
                          <a:pt x="8" y="24"/>
                        </a:lnTo>
                        <a:lnTo>
                          <a:pt x="8" y="20"/>
                        </a:lnTo>
                        <a:lnTo>
                          <a:pt x="4" y="16"/>
                        </a:lnTo>
                        <a:lnTo>
                          <a:pt x="4" y="12"/>
                        </a:lnTo>
                        <a:lnTo>
                          <a:pt x="0" y="12"/>
                        </a:lnTo>
                        <a:lnTo>
                          <a:pt x="0" y="8"/>
                        </a:lnTo>
                        <a:lnTo>
                          <a:pt x="0" y="4"/>
                        </a:lnTo>
                        <a:lnTo>
                          <a:pt x="0" y="0"/>
                        </a:lnTo>
                        <a:lnTo>
                          <a:pt x="0" y="4"/>
                        </a:lnTo>
                        <a:lnTo>
                          <a:pt x="4" y="4"/>
                        </a:lnTo>
                        <a:lnTo>
                          <a:pt x="8" y="4"/>
                        </a:lnTo>
                        <a:lnTo>
                          <a:pt x="12" y="4"/>
                        </a:lnTo>
                        <a:lnTo>
                          <a:pt x="16" y="4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665" name="Freeform 257">
                    <a:extLst>
                      <a:ext uri="{FF2B5EF4-FFF2-40B4-BE49-F238E27FC236}">
                        <a16:creationId xmlns:a16="http://schemas.microsoft.com/office/drawing/2014/main" id="{82BF6A52-22FB-5D10-2B14-57CF8103EC2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73" y="1526"/>
                    <a:ext cx="55" cy="37"/>
                  </a:xfrm>
                  <a:custGeom>
                    <a:avLst/>
                    <a:gdLst>
                      <a:gd name="T0" fmla="*/ 19 w 54"/>
                      <a:gd name="T1" fmla="*/ 0 h 36"/>
                      <a:gd name="T2" fmla="*/ 23 w 54"/>
                      <a:gd name="T3" fmla="*/ 0 h 36"/>
                      <a:gd name="T4" fmla="*/ 19 w 54"/>
                      <a:gd name="T5" fmla="*/ 0 h 36"/>
                      <a:gd name="T6" fmla="*/ 23 w 54"/>
                      <a:gd name="T7" fmla="*/ 0 h 36"/>
                      <a:gd name="T8" fmla="*/ 23 w 54"/>
                      <a:gd name="T9" fmla="*/ 4 h 36"/>
                      <a:gd name="T10" fmla="*/ 23 w 54"/>
                      <a:gd name="T11" fmla="*/ 0 h 36"/>
                      <a:gd name="T12" fmla="*/ 27 w 54"/>
                      <a:gd name="T13" fmla="*/ 0 h 36"/>
                      <a:gd name="T14" fmla="*/ 31 w 54"/>
                      <a:gd name="T15" fmla="*/ 0 h 36"/>
                      <a:gd name="T16" fmla="*/ 31 w 54"/>
                      <a:gd name="T17" fmla="*/ 4 h 36"/>
                      <a:gd name="T18" fmla="*/ 35 w 54"/>
                      <a:gd name="T19" fmla="*/ 4 h 36"/>
                      <a:gd name="T20" fmla="*/ 35 w 54"/>
                      <a:gd name="T21" fmla="*/ 0 h 36"/>
                      <a:gd name="T22" fmla="*/ 38 w 54"/>
                      <a:gd name="T23" fmla="*/ 0 h 36"/>
                      <a:gd name="T24" fmla="*/ 42 w 54"/>
                      <a:gd name="T25" fmla="*/ 0 h 36"/>
                      <a:gd name="T26" fmla="*/ 42 w 54"/>
                      <a:gd name="T27" fmla="*/ 4 h 36"/>
                      <a:gd name="T28" fmla="*/ 46 w 54"/>
                      <a:gd name="T29" fmla="*/ 4 h 36"/>
                      <a:gd name="T30" fmla="*/ 50 w 54"/>
                      <a:gd name="T31" fmla="*/ 4 h 36"/>
                      <a:gd name="T32" fmla="*/ 50 w 54"/>
                      <a:gd name="T33" fmla="*/ 8 h 36"/>
                      <a:gd name="T34" fmla="*/ 54 w 54"/>
                      <a:gd name="T35" fmla="*/ 8 h 36"/>
                      <a:gd name="T36" fmla="*/ 54 w 54"/>
                      <a:gd name="T37" fmla="*/ 12 h 36"/>
                      <a:gd name="T38" fmla="*/ 50 w 54"/>
                      <a:gd name="T39" fmla="*/ 12 h 36"/>
                      <a:gd name="T40" fmla="*/ 50 w 54"/>
                      <a:gd name="T41" fmla="*/ 16 h 36"/>
                      <a:gd name="T42" fmla="*/ 46 w 54"/>
                      <a:gd name="T43" fmla="*/ 20 h 36"/>
                      <a:gd name="T44" fmla="*/ 42 w 54"/>
                      <a:gd name="T45" fmla="*/ 20 h 36"/>
                      <a:gd name="T46" fmla="*/ 42 w 54"/>
                      <a:gd name="T47" fmla="*/ 24 h 36"/>
                      <a:gd name="T48" fmla="*/ 42 w 54"/>
                      <a:gd name="T49" fmla="*/ 28 h 36"/>
                      <a:gd name="T50" fmla="*/ 38 w 54"/>
                      <a:gd name="T51" fmla="*/ 28 h 36"/>
                      <a:gd name="T52" fmla="*/ 38 w 54"/>
                      <a:gd name="T53" fmla="*/ 32 h 36"/>
                      <a:gd name="T54" fmla="*/ 35 w 54"/>
                      <a:gd name="T55" fmla="*/ 32 h 36"/>
                      <a:gd name="T56" fmla="*/ 31 w 54"/>
                      <a:gd name="T57" fmla="*/ 32 h 36"/>
                      <a:gd name="T58" fmla="*/ 31 w 54"/>
                      <a:gd name="T59" fmla="*/ 36 h 36"/>
                      <a:gd name="T60" fmla="*/ 27 w 54"/>
                      <a:gd name="T61" fmla="*/ 36 h 36"/>
                      <a:gd name="T62" fmla="*/ 27 w 54"/>
                      <a:gd name="T63" fmla="*/ 32 h 36"/>
                      <a:gd name="T64" fmla="*/ 23 w 54"/>
                      <a:gd name="T65" fmla="*/ 32 h 36"/>
                      <a:gd name="T66" fmla="*/ 23 w 54"/>
                      <a:gd name="T67" fmla="*/ 28 h 36"/>
                      <a:gd name="T68" fmla="*/ 19 w 54"/>
                      <a:gd name="T69" fmla="*/ 28 h 36"/>
                      <a:gd name="T70" fmla="*/ 15 w 54"/>
                      <a:gd name="T71" fmla="*/ 28 h 36"/>
                      <a:gd name="T72" fmla="*/ 15 w 54"/>
                      <a:gd name="T73" fmla="*/ 32 h 36"/>
                      <a:gd name="T74" fmla="*/ 12 w 54"/>
                      <a:gd name="T75" fmla="*/ 32 h 36"/>
                      <a:gd name="T76" fmla="*/ 12 w 54"/>
                      <a:gd name="T77" fmla="*/ 36 h 36"/>
                      <a:gd name="T78" fmla="*/ 8 w 54"/>
                      <a:gd name="T79" fmla="*/ 36 h 36"/>
                      <a:gd name="T80" fmla="*/ 8 w 54"/>
                      <a:gd name="T81" fmla="*/ 32 h 36"/>
                      <a:gd name="T82" fmla="*/ 8 w 54"/>
                      <a:gd name="T83" fmla="*/ 28 h 36"/>
                      <a:gd name="T84" fmla="*/ 4 w 54"/>
                      <a:gd name="T85" fmla="*/ 28 h 36"/>
                      <a:gd name="T86" fmla="*/ 4 w 54"/>
                      <a:gd name="T87" fmla="*/ 24 h 36"/>
                      <a:gd name="T88" fmla="*/ 8 w 54"/>
                      <a:gd name="T89" fmla="*/ 24 h 36"/>
                      <a:gd name="T90" fmla="*/ 8 w 54"/>
                      <a:gd name="T91" fmla="*/ 20 h 36"/>
                      <a:gd name="T92" fmla="*/ 12 w 54"/>
                      <a:gd name="T93" fmla="*/ 20 h 36"/>
                      <a:gd name="T94" fmla="*/ 12 w 54"/>
                      <a:gd name="T95" fmla="*/ 16 h 36"/>
                      <a:gd name="T96" fmla="*/ 8 w 54"/>
                      <a:gd name="T97" fmla="*/ 16 h 36"/>
                      <a:gd name="T98" fmla="*/ 4 w 54"/>
                      <a:gd name="T99" fmla="*/ 16 h 36"/>
                      <a:gd name="T100" fmla="*/ 0 w 54"/>
                      <a:gd name="T101" fmla="*/ 16 h 36"/>
                      <a:gd name="T102" fmla="*/ 0 w 54"/>
                      <a:gd name="T103" fmla="*/ 12 h 36"/>
                      <a:gd name="T104" fmla="*/ 0 w 54"/>
                      <a:gd name="T105" fmla="*/ 8 h 36"/>
                      <a:gd name="T106" fmla="*/ 4 w 54"/>
                      <a:gd name="T107" fmla="*/ 8 h 36"/>
                      <a:gd name="T108" fmla="*/ 8 w 54"/>
                      <a:gd name="T109" fmla="*/ 4 h 36"/>
                      <a:gd name="T110" fmla="*/ 8 w 54"/>
                      <a:gd name="T111" fmla="*/ 0 h 36"/>
                      <a:gd name="T112" fmla="*/ 12 w 54"/>
                      <a:gd name="T113" fmla="*/ 0 h 36"/>
                      <a:gd name="T114" fmla="*/ 15 w 54"/>
                      <a:gd name="T115" fmla="*/ 0 h 36"/>
                      <a:gd name="T116" fmla="*/ 15 w 54"/>
                      <a:gd name="T117" fmla="*/ 4 h 36"/>
                      <a:gd name="T118" fmla="*/ 19 w 54"/>
                      <a:gd name="T119" fmla="*/ 4 h 36"/>
                      <a:gd name="T120" fmla="*/ 19 w 54"/>
                      <a:gd name="T121" fmla="*/ 0 h 3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</a:cxnLst>
                    <a:rect l="0" t="0" r="r" b="b"/>
                    <a:pathLst>
                      <a:path w="54" h="36">
                        <a:moveTo>
                          <a:pt x="19" y="0"/>
                        </a:moveTo>
                        <a:lnTo>
                          <a:pt x="23" y="0"/>
                        </a:lnTo>
                        <a:lnTo>
                          <a:pt x="19" y="0"/>
                        </a:lnTo>
                        <a:lnTo>
                          <a:pt x="23" y="0"/>
                        </a:lnTo>
                        <a:lnTo>
                          <a:pt x="23" y="4"/>
                        </a:lnTo>
                        <a:lnTo>
                          <a:pt x="23" y="0"/>
                        </a:lnTo>
                        <a:lnTo>
                          <a:pt x="27" y="0"/>
                        </a:lnTo>
                        <a:lnTo>
                          <a:pt x="31" y="0"/>
                        </a:lnTo>
                        <a:lnTo>
                          <a:pt x="31" y="4"/>
                        </a:lnTo>
                        <a:lnTo>
                          <a:pt x="35" y="4"/>
                        </a:lnTo>
                        <a:lnTo>
                          <a:pt x="35" y="0"/>
                        </a:lnTo>
                        <a:lnTo>
                          <a:pt x="38" y="0"/>
                        </a:lnTo>
                        <a:lnTo>
                          <a:pt x="42" y="0"/>
                        </a:lnTo>
                        <a:lnTo>
                          <a:pt x="42" y="4"/>
                        </a:lnTo>
                        <a:lnTo>
                          <a:pt x="46" y="4"/>
                        </a:lnTo>
                        <a:lnTo>
                          <a:pt x="50" y="4"/>
                        </a:lnTo>
                        <a:lnTo>
                          <a:pt x="50" y="8"/>
                        </a:lnTo>
                        <a:lnTo>
                          <a:pt x="54" y="8"/>
                        </a:lnTo>
                        <a:lnTo>
                          <a:pt x="54" y="12"/>
                        </a:lnTo>
                        <a:lnTo>
                          <a:pt x="50" y="12"/>
                        </a:lnTo>
                        <a:lnTo>
                          <a:pt x="50" y="16"/>
                        </a:lnTo>
                        <a:lnTo>
                          <a:pt x="46" y="20"/>
                        </a:lnTo>
                        <a:lnTo>
                          <a:pt x="42" y="20"/>
                        </a:lnTo>
                        <a:lnTo>
                          <a:pt x="42" y="24"/>
                        </a:lnTo>
                        <a:lnTo>
                          <a:pt x="42" y="28"/>
                        </a:lnTo>
                        <a:lnTo>
                          <a:pt x="38" y="28"/>
                        </a:lnTo>
                        <a:lnTo>
                          <a:pt x="38" y="32"/>
                        </a:lnTo>
                        <a:lnTo>
                          <a:pt x="35" y="32"/>
                        </a:lnTo>
                        <a:lnTo>
                          <a:pt x="31" y="32"/>
                        </a:lnTo>
                        <a:lnTo>
                          <a:pt x="31" y="36"/>
                        </a:lnTo>
                        <a:lnTo>
                          <a:pt x="27" y="36"/>
                        </a:lnTo>
                        <a:lnTo>
                          <a:pt x="27" y="32"/>
                        </a:lnTo>
                        <a:lnTo>
                          <a:pt x="23" y="32"/>
                        </a:lnTo>
                        <a:lnTo>
                          <a:pt x="23" y="28"/>
                        </a:lnTo>
                        <a:lnTo>
                          <a:pt x="19" y="28"/>
                        </a:lnTo>
                        <a:lnTo>
                          <a:pt x="15" y="28"/>
                        </a:lnTo>
                        <a:lnTo>
                          <a:pt x="15" y="32"/>
                        </a:lnTo>
                        <a:lnTo>
                          <a:pt x="12" y="32"/>
                        </a:lnTo>
                        <a:lnTo>
                          <a:pt x="12" y="36"/>
                        </a:lnTo>
                        <a:lnTo>
                          <a:pt x="8" y="36"/>
                        </a:lnTo>
                        <a:lnTo>
                          <a:pt x="8" y="32"/>
                        </a:lnTo>
                        <a:lnTo>
                          <a:pt x="8" y="28"/>
                        </a:lnTo>
                        <a:lnTo>
                          <a:pt x="4" y="28"/>
                        </a:lnTo>
                        <a:lnTo>
                          <a:pt x="4" y="24"/>
                        </a:lnTo>
                        <a:lnTo>
                          <a:pt x="8" y="24"/>
                        </a:lnTo>
                        <a:lnTo>
                          <a:pt x="8" y="20"/>
                        </a:lnTo>
                        <a:lnTo>
                          <a:pt x="12" y="20"/>
                        </a:lnTo>
                        <a:lnTo>
                          <a:pt x="12" y="16"/>
                        </a:lnTo>
                        <a:lnTo>
                          <a:pt x="8" y="16"/>
                        </a:lnTo>
                        <a:lnTo>
                          <a:pt x="4" y="16"/>
                        </a:lnTo>
                        <a:lnTo>
                          <a:pt x="0" y="16"/>
                        </a:lnTo>
                        <a:lnTo>
                          <a:pt x="0" y="12"/>
                        </a:lnTo>
                        <a:lnTo>
                          <a:pt x="0" y="8"/>
                        </a:lnTo>
                        <a:lnTo>
                          <a:pt x="4" y="8"/>
                        </a:lnTo>
                        <a:lnTo>
                          <a:pt x="8" y="4"/>
                        </a:lnTo>
                        <a:lnTo>
                          <a:pt x="8" y="0"/>
                        </a:lnTo>
                        <a:lnTo>
                          <a:pt x="12" y="0"/>
                        </a:lnTo>
                        <a:lnTo>
                          <a:pt x="15" y="0"/>
                        </a:lnTo>
                        <a:lnTo>
                          <a:pt x="15" y="4"/>
                        </a:lnTo>
                        <a:lnTo>
                          <a:pt x="19" y="4"/>
                        </a:lnTo>
                        <a:lnTo>
                          <a:pt x="19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666" name="Freeform 258">
                    <a:extLst>
                      <a:ext uri="{FF2B5EF4-FFF2-40B4-BE49-F238E27FC236}">
                        <a16:creationId xmlns:a16="http://schemas.microsoft.com/office/drawing/2014/main" id="{C1AD89A2-6E39-1899-F993-4637720ECCF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71" y="1526"/>
                    <a:ext cx="26" cy="17"/>
                  </a:xfrm>
                  <a:custGeom>
                    <a:avLst/>
                    <a:gdLst>
                      <a:gd name="T0" fmla="*/ 23 w 27"/>
                      <a:gd name="T1" fmla="*/ 0 h 16"/>
                      <a:gd name="T2" fmla="*/ 27 w 27"/>
                      <a:gd name="T3" fmla="*/ 0 h 16"/>
                      <a:gd name="T4" fmla="*/ 27 w 27"/>
                      <a:gd name="T5" fmla="*/ 4 h 16"/>
                      <a:gd name="T6" fmla="*/ 27 w 27"/>
                      <a:gd name="T7" fmla="*/ 8 h 16"/>
                      <a:gd name="T8" fmla="*/ 23 w 27"/>
                      <a:gd name="T9" fmla="*/ 8 h 16"/>
                      <a:gd name="T10" fmla="*/ 23 w 27"/>
                      <a:gd name="T11" fmla="*/ 12 h 16"/>
                      <a:gd name="T12" fmla="*/ 23 w 27"/>
                      <a:gd name="T13" fmla="*/ 16 h 16"/>
                      <a:gd name="T14" fmla="*/ 20 w 27"/>
                      <a:gd name="T15" fmla="*/ 16 h 16"/>
                      <a:gd name="T16" fmla="*/ 16 w 27"/>
                      <a:gd name="T17" fmla="*/ 16 h 16"/>
                      <a:gd name="T18" fmla="*/ 12 w 27"/>
                      <a:gd name="T19" fmla="*/ 16 h 16"/>
                      <a:gd name="T20" fmla="*/ 12 w 27"/>
                      <a:gd name="T21" fmla="*/ 12 h 16"/>
                      <a:gd name="T22" fmla="*/ 8 w 27"/>
                      <a:gd name="T23" fmla="*/ 12 h 16"/>
                      <a:gd name="T24" fmla="*/ 4 w 27"/>
                      <a:gd name="T25" fmla="*/ 12 h 16"/>
                      <a:gd name="T26" fmla="*/ 0 w 27"/>
                      <a:gd name="T27" fmla="*/ 12 h 16"/>
                      <a:gd name="T28" fmla="*/ 0 w 27"/>
                      <a:gd name="T29" fmla="*/ 8 h 16"/>
                      <a:gd name="T30" fmla="*/ 0 w 27"/>
                      <a:gd name="T31" fmla="*/ 4 h 16"/>
                      <a:gd name="T32" fmla="*/ 4 w 27"/>
                      <a:gd name="T33" fmla="*/ 4 h 16"/>
                      <a:gd name="T34" fmla="*/ 8 w 27"/>
                      <a:gd name="T35" fmla="*/ 4 h 16"/>
                      <a:gd name="T36" fmla="*/ 12 w 27"/>
                      <a:gd name="T37" fmla="*/ 4 h 16"/>
                      <a:gd name="T38" fmla="*/ 12 w 27"/>
                      <a:gd name="T39" fmla="*/ 0 h 16"/>
                      <a:gd name="T40" fmla="*/ 12 w 27"/>
                      <a:gd name="T41" fmla="*/ 4 h 16"/>
                      <a:gd name="T42" fmla="*/ 16 w 27"/>
                      <a:gd name="T43" fmla="*/ 4 h 16"/>
                      <a:gd name="T44" fmla="*/ 20 w 27"/>
                      <a:gd name="T45" fmla="*/ 4 h 16"/>
                      <a:gd name="T46" fmla="*/ 20 w 27"/>
                      <a:gd name="T47" fmla="*/ 0 h 16"/>
                      <a:gd name="T48" fmla="*/ 20 w 27"/>
                      <a:gd name="T49" fmla="*/ 4 h 16"/>
                      <a:gd name="T50" fmla="*/ 23 w 27"/>
                      <a:gd name="T51" fmla="*/ 0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</a:cxnLst>
                    <a:rect l="0" t="0" r="r" b="b"/>
                    <a:pathLst>
                      <a:path w="27" h="16">
                        <a:moveTo>
                          <a:pt x="23" y="0"/>
                        </a:moveTo>
                        <a:lnTo>
                          <a:pt x="27" y="0"/>
                        </a:lnTo>
                        <a:lnTo>
                          <a:pt x="27" y="4"/>
                        </a:lnTo>
                        <a:lnTo>
                          <a:pt x="27" y="8"/>
                        </a:lnTo>
                        <a:lnTo>
                          <a:pt x="23" y="8"/>
                        </a:lnTo>
                        <a:lnTo>
                          <a:pt x="23" y="12"/>
                        </a:lnTo>
                        <a:lnTo>
                          <a:pt x="23" y="16"/>
                        </a:lnTo>
                        <a:lnTo>
                          <a:pt x="20" y="16"/>
                        </a:lnTo>
                        <a:lnTo>
                          <a:pt x="16" y="16"/>
                        </a:lnTo>
                        <a:lnTo>
                          <a:pt x="12" y="16"/>
                        </a:lnTo>
                        <a:lnTo>
                          <a:pt x="12" y="12"/>
                        </a:lnTo>
                        <a:lnTo>
                          <a:pt x="8" y="12"/>
                        </a:lnTo>
                        <a:lnTo>
                          <a:pt x="4" y="12"/>
                        </a:lnTo>
                        <a:lnTo>
                          <a:pt x="0" y="12"/>
                        </a:lnTo>
                        <a:lnTo>
                          <a:pt x="0" y="8"/>
                        </a:lnTo>
                        <a:lnTo>
                          <a:pt x="0" y="4"/>
                        </a:lnTo>
                        <a:lnTo>
                          <a:pt x="4" y="4"/>
                        </a:lnTo>
                        <a:lnTo>
                          <a:pt x="8" y="4"/>
                        </a:lnTo>
                        <a:lnTo>
                          <a:pt x="12" y="4"/>
                        </a:lnTo>
                        <a:lnTo>
                          <a:pt x="12" y="0"/>
                        </a:lnTo>
                        <a:lnTo>
                          <a:pt x="12" y="4"/>
                        </a:lnTo>
                        <a:lnTo>
                          <a:pt x="16" y="4"/>
                        </a:lnTo>
                        <a:lnTo>
                          <a:pt x="20" y="4"/>
                        </a:lnTo>
                        <a:lnTo>
                          <a:pt x="20" y="0"/>
                        </a:lnTo>
                        <a:lnTo>
                          <a:pt x="20" y="4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667" name="Freeform 259">
                    <a:extLst>
                      <a:ext uri="{FF2B5EF4-FFF2-40B4-BE49-F238E27FC236}">
                        <a16:creationId xmlns:a16="http://schemas.microsoft.com/office/drawing/2014/main" id="{BE898E05-C848-5B0C-E177-4CC8DE75CDB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54" y="1530"/>
                    <a:ext cx="43" cy="28"/>
                  </a:xfrm>
                  <a:custGeom>
                    <a:avLst/>
                    <a:gdLst>
                      <a:gd name="T0" fmla="*/ 42 w 42"/>
                      <a:gd name="T1" fmla="*/ 12 h 28"/>
                      <a:gd name="T2" fmla="*/ 42 w 42"/>
                      <a:gd name="T3" fmla="*/ 16 h 28"/>
                      <a:gd name="T4" fmla="*/ 39 w 42"/>
                      <a:gd name="T5" fmla="*/ 16 h 28"/>
                      <a:gd name="T6" fmla="*/ 39 w 42"/>
                      <a:gd name="T7" fmla="*/ 20 h 28"/>
                      <a:gd name="T8" fmla="*/ 35 w 42"/>
                      <a:gd name="T9" fmla="*/ 20 h 28"/>
                      <a:gd name="T10" fmla="*/ 31 w 42"/>
                      <a:gd name="T11" fmla="*/ 20 h 28"/>
                      <a:gd name="T12" fmla="*/ 31 w 42"/>
                      <a:gd name="T13" fmla="*/ 24 h 28"/>
                      <a:gd name="T14" fmla="*/ 27 w 42"/>
                      <a:gd name="T15" fmla="*/ 24 h 28"/>
                      <a:gd name="T16" fmla="*/ 27 w 42"/>
                      <a:gd name="T17" fmla="*/ 28 h 28"/>
                      <a:gd name="T18" fmla="*/ 23 w 42"/>
                      <a:gd name="T19" fmla="*/ 28 h 28"/>
                      <a:gd name="T20" fmla="*/ 23 w 42"/>
                      <a:gd name="T21" fmla="*/ 24 h 28"/>
                      <a:gd name="T22" fmla="*/ 23 w 42"/>
                      <a:gd name="T23" fmla="*/ 28 h 28"/>
                      <a:gd name="T24" fmla="*/ 23 w 42"/>
                      <a:gd name="T25" fmla="*/ 24 h 28"/>
                      <a:gd name="T26" fmla="*/ 23 w 42"/>
                      <a:gd name="T27" fmla="*/ 28 h 28"/>
                      <a:gd name="T28" fmla="*/ 23 w 42"/>
                      <a:gd name="T29" fmla="*/ 24 h 28"/>
                      <a:gd name="T30" fmla="*/ 19 w 42"/>
                      <a:gd name="T31" fmla="*/ 24 h 28"/>
                      <a:gd name="T32" fmla="*/ 16 w 42"/>
                      <a:gd name="T33" fmla="*/ 24 h 28"/>
                      <a:gd name="T34" fmla="*/ 12 w 42"/>
                      <a:gd name="T35" fmla="*/ 24 h 28"/>
                      <a:gd name="T36" fmla="*/ 8 w 42"/>
                      <a:gd name="T37" fmla="*/ 24 h 28"/>
                      <a:gd name="T38" fmla="*/ 8 w 42"/>
                      <a:gd name="T39" fmla="*/ 28 h 28"/>
                      <a:gd name="T40" fmla="*/ 8 w 42"/>
                      <a:gd name="T41" fmla="*/ 24 h 28"/>
                      <a:gd name="T42" fmla="*/ 4 w 42"/>
                      <a:gd name="T43" fmla="*/ 24 h 28"/>
                      <a:gd name="T44" fmla="*/ 4 w 42"/>
                      <a:gd name="T45" fmla="*/ 28 h 28"/>
                      <a:gd name="T46" fmla="*/ 0 w 42"/>
                      <a:gd name="T47" fmla="*/ 28 h 28"/>
                      <a:gd name="T48" fmla="*/ 0 w 42"/>
                      <a:gd name="T49" fmla="*/ 24 h 28"/>
                      <a:gd name="T50" fmla="*/ 4 w 42"/>
                      <a:gd name="T51" fmla="*/ 24 h 28"/>
                      <a:gd name="T52" fmla="*/ 4 w 42"/>
                      <a:gd name="T53" fmla="*/ 20 h 28"/>
                      <a:gd name="T54" fmla="*/ 4 w 42"/>
                      <a:gd name="T55" fmla="*/ 16 h 28"/>
                      <a:gd name="T56" fmla="*/ 4 w 42"/>
                      <a:gd name="T57" fmla="*/ 12 h 28"/>
                      <a:gd name="T58" fmla="*/ 4 w 42"/>
                      <a:gd name="T59" fmla="*/ 8 h 28"/>
                      <a:gd name="T60" fmla="*/ 8 w 42"/>
                      <a:gd name="T61" fmla="*/ 8 h 28"/>
                      <a:gd name="T62" fmla="*/ 8 w 42"/>
                      <a:gd name="T63" fmla="*/ 4 h 28"/>
                      <a:gd name="T64" fmla="*/ 8 w 42"/>
                      <a:gd name="T65" fmla="*/ 0 h 28"/>
                      <a:gd name="T66" fmla="*/ 12 w 42"/>
                      <a:gd name="T67" fmla="*/ 0 h 28"/>
                      <a:gd name="T68" fmla="*/ 12 w 42"/>
                      <a:gd name="T69" fmla="*/ 4 h 28"/>
                      <a:gd name="T70" fmla="*/ 16 w 42"/>
                      <a:gd name="T71" fmla="*/ 4 h 28"/>
                      <a:gd name="T72" fmla="*/ 16 w 42"/>
                      <a:gd name="T73" fmla="*/ 8 h 28"/>
                      <a:gd name="T74" fmla="*/ 19 w 42"/>
                      <a:gd name="T75" fmla="*/ 8 h 28"/>
                      <a:gd name="T76" fmla="*/ 23 w 42"/>
                      <a:gd name="T77" fmla="*/ 8 h 28"/>
                      <a:gd name="T78" fmla="*/ 23 w 42"/>
                      <a:gd name="T79" fmla="*/ 4 h 28"/>
                      <a:gd name="T80" fmla="*/ 27 w 42"/>
                      <a:gd name="T81" fmla="*/ 4 h 28"/>
                      <a:gd name="T82" fmla="*/ 27 w 42"/>
                      <a:gd name="T83" fmla="*/ 8 h 28"/>
                      <a:gd name="T84" fmla="*/ 31 w 42"/>
                      <a:gd name="T85" fmla="*/ 8 h 28"/>
                      <a:gd name="T86" fmla="*/ 31 w 42"/>
                      <a:gd name="T87" fmla="*/ 12 h 28"/>
                      <a:gd name="T88" fmla="*/ 35 w 42"/>
                      <a:gd name="T89" fmla="*/ 12 h 28"/>
                      <a:gd name="T90" fmla="*/ 35 w 42"/>
                      <a:gd name="T91" fmla="*/ 16 h 28"/>
                      <a:gd name="T92" fmla="*/ 39 w 42"/>
                      <a:gd name="T93" fmla="*/ 16 h 28"/>
                      <a:gd name="T94" fmla="*/ 39 w 42"/>
                      <a:gd name="T95" fmla="*/ 12 h 28"/>
                      <a:gd name="T96" fmla="*/ 42 w 42"/>
                      <a:gd name="T97" fmla="*/ 12 h 2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</a:cxnLst>
                    <a:rect l="0" t="0" r="r" b="b"/>
                    <a:pathLst>
                      <a:path w="42" h="28">
                        <a:moveTo>
                          <a:pt x="42" y="12"/>
                        </a:moveTo>
                        <a:lnTo>
                          <a:pt x="42" y="16"/>
                        </a:lnTo>
                        <a:lnTo>
                          <a:pt x="39" y="16"/>
                        </a:lnTo>
                        <a:lnTo>
                          <a:pt x="39" y="20"/>
                        </a:lnTo>
                        <a:lnTo>
                          <a:pt x="35" y="20"/>
                        </a:lnTo>
                        <a:lnTo>
                          <a:pt x="31" y="20"/>
                        </a:lnTo>
                        <a:lnTo>
                          <a:pt x="31" y="24"/>
                        </a:lnTo>
                        <a:lnTo>
                          <a:pt x="27" y="24"/>
                        </a:lnTo>
                        <a:lnTo>
                          <a:pt x="27" y="28"/>
                        </a:lnTo>
                        <a:lnTo>
                          <a:pt x="23" y="28"/>
                        </a:lnTo>
                        <a:lnTo>
                          <a:pt x="23" y="24"/>
                        </a:lnTo>
                        <a:lnTo>
                          <a:pt x="23" y="28"/>
                        </a:lnTo>
                        <a:lnTo>
                          <a:pt x="23" y="24"/>
                        </a:lnTo>
                        <a:lnTo>
                          <a:pt x="23" y="28"/>
                        </a:lnTo>
                        <a:lnTo>
                          <a:pt x="23" y="24"/>
                        </a:lnTo>
                        <a:lnTo>
                          <a:pt x="19" y="24"/>
                        </a:lnTo>
                        <a:lnTo>
                          <a:pt x="16" y="24"/>
                        </a:lnTo>
                        <a:lnTo>
                          <a:pt x="12" y="24"/>
                        </a:lnTo>
                        <a:lnTo>
                          <a:pt x="8" y="24"/>
                        </a:lnTo>
                        <a:lnTo>
                          <a:pt x="8" y="28"/>
                        </a:lnTo>
                        <a:lnTo>
                          <a:pt x="8" y="24"/>
                        </a:lnTo>
                        <a:lnTo>
                          <a:pt x="4" y="24"/>
                        </a:lnTo>
                        <a:lnTo>
                          <a:pt x="4" y="28"/>
                        </a:lnTo>
                        <a:lnTo>
                          <a:pt x="0" y="28"/>
                        </a:lnTo>
                        <a:lnTo>
                          <a:pt x="0" y="24"/>
                        </a:lnTo>
                        <a:lnTo>
                          <a:pt x="4" y="24"/>
                        </a:lnTo>
                        <a:lnTo>
                          <a:pt x="4" y="20"/>
                        </a:lnTo>
                        <a:lnTo>
                          <a:pt x="4" y="16"/>
                        </a:lnTo>
                        <a:lnTo>
                          <a:pt x="4" y="12"/>
                        </a:lnTo>
                        <a:lnTo>
                          <a:pt x="4" y="8"/>
                        </a:lnTo>
                        <a:lnTo>
                          <a:pt x="8" y="8"/>
                        </a:lnTo>
                        <a:lnTo>
                          <a:pt x="8" y="4"/>
                        </a:lnTo>
                        <a:lnTo>
                          <a:pt x="8" y="0"/>
                        </a:lnTo>
                        <a:lnTo>
                          <a:pt x="12" y="0"/>
                        </a:lnTo>
                        <a:lnTo>
                          <a:pt x="12" y="4"/>
                        </a:lnTo>
                        <a:lnTo>
                          <a:pt x="16" y="4"/>
                        </a:lnTo>
                        <a:lnTo>
                          <a:pt x="16" y="8"/>
                        </a:lnTo>
                        <a:lnTo>
                          <a:pt x="19" y="8"/>
                        </a:lnTo>
                        <a:lnTo>
                          <a:pt x="23" y="8"/>
                        </a:lnTo>
                        <a:lnTo>
                          <a:pt x="23" y="4"/>
                        </a:lnTo>
                        <a:lnTo>
                          <a:pt x="27" y="4"/>
                        </a:lnTo>
                        <a:lnTo>
                          <a:pt x="27" y="8"/>
                        </a:lnTo>
                        <a:lnTo>
                          <a:pt x="31" y="8"/>
                        </a:lnTo>
                        <a:lnTo>
                          <a:pt x="31" y="12"/>
                        </a:lnTo>
                        <a:lnTo>
                          <a:pt x="35" y="12"/>
                        </a:lnTo>
                        <a:lnTo>
                          <a:pt x="35" y="16"/>
                        </a:lnTo>
                        <a:lnTo>
                          <a:pt x="39" y="16"/>
                        </a:lnTo>
                        <a:lnTo>
                          <a:pt x="39" y="12"/>
                        </a:lnTo>
                        <a:lnTo>
                          <a:pt x="42" y="12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668" name="Freeform 260">
                    <a:extLst>
                      <a:ext uri="{FF2B5EF4-FFF2-40B4-BE49-F238E27FC236}">
                        <a16:creationId xmlns:a16="http://schemas.microsoft.com/office/drawing/2014/main" id="{A925A350-B0EA-F906-2252-73989CE76C9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17" y="1530"/>
                    <a:ext cx="11" cy="3"/>
                  </a:xfrm>
                  <a:custGeom>
                    <a:avLst/>
                    <a:gdLst>
                      <a:gd name="T0" fmla="*/ 0 w 11"/>
                      <a:gd name="T1" fmla="*/ 0 h 4"/>
                      <a:gd name="T2" fmla="*/ 3 w 11"/>
                      <a:gd name="T3" fmla="*/ 0 h 4"/>
                      <a:gd name="T4" fmla="*/ 7 w 11"/>
                      <a:gd name="T5" fmla="*/ 0 h 4"/>
                      <a:gd name="T6" fmla="*/ 11 w 11"/>
                      <a:gd name="T7" fmla="*/ 0 h 4"/>
                      <a:gd name="T8" fmla="*/ 11 w 11"/>
                      <a:gd name="T9" fmla="*/ 4 h 4"/>
                      <a:gd name="T10" fmla="*/ 7 w 11"/>
                      <a:gd name="T11" fmla="*/ 4 h 4"/>
                      <a:gd name="T12" fmla="*/ 3 w 11"/>
                      <a:gd name="T13" fmla="*/ 4 h 4"/>
                      <a:gd name="T14" fmla="*/ 0 w 11"/>
                      <a:gd name="T15" fmla="*/ 4 h 4"/>
                      <a:gd name="T16" fmla="*/ 0 w 11"/>
                      <a:gd name="T17" fmla="*/ 0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1" h="4">
                        <a:moveTo>
                          <a:pt x="0" y="0"/>
                        </a:moveTo>
                        <a:lnTo>
                          <a:pt x="3" y="0"/>
                        </a:lnTo>
                        <a:lnTo>
                          <a:pt x="7" y="0"/>
                        </a:lnTo>
                        <a:lnTo>
                          <a:pt x="11" y="0"/>
                        </a:lnTo>
                        <a:lnTo>
                          <a:pt x="11" y="4"/>
                        </a:lnTo>
                        <a:lnTo>
                          <a:pt x="7" y="4"/>
                        </a:lnTo>
                        <a:lnTo>
                          <a:pt x="3" y="4"/>
                        </a:lnTo>
                        <a:lnTo>
                          <a:pt x="0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669" name="Freeform 261">
                    <a:extLst>
                      <a:ext uri="{FF2B5EF4-FFF2-40B4-BE49-F238E27FC236}">
                        <a16:creationId xmlns:a16="http://schemas.microsoft.com/office/drawing/2014/main" id="{D2704F68-F149-4D28-830A-399E6E66F90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13" y="1530"/>
                    <a:ext cx="89" cy="69"/>
                  </a:xfrm>
                  <a:custGeom>
                    <a:avLst/>
                    <a:gdLst>
                      <a:gd name="T0" fmla="*/ 34 w 88"/>
                      <a:gd name="T1" fmla="*/ 28 h 69"/>
                      <a:gd name="T2" fmla="*/ 34 w 88"/>
                      <a:gd name="T3" fmla="*/ 32 h 69"/>
                      <a:gd name="T4" fmla="*/ 38 w 88"/>
                      <a:gd name="T5" fmla="*/ 40 h 69"/>
                      <a:gd name="T6" fmla="*/ 46 w 88"/>
                      <a:gd name="T7" fmla="*/ 40 h 69"/>
                      <a:gd name="T8" fmla="*/ 54 w 88"/>
                      <a:gd name="T9" fmla="*/ 36 h 69"/>
                      <a:gd name="T10" fmla="*/ 54 w 88"/>
                      <a:gd name="T11" fmla="*/ 36 h 69"/>
                      <a:gd name="T12" fmla="*/ 54 w 88"/>
                      <a:gd name="T13" fmla="*/ 44 h 69"/>
                      <a:gd name="T14" fmla="*/ 54 w 88"/>
                      <a:gd name="T15" fmla="*/ 52 h 69"/>
                      <a:gd name="T16" fmla="*/ 57 w 88"/>
                      <a:gd name="T17" fmla="*/ 57 h 69"/>
                      <a:gd name="T18" fmla="*/ 61 w 88"/>
                      <a:gd name="T19" fmla="*/ 61 h 69"/>
                      <a:gd name="T20" fmla="*/ 65 w 88"/>
                      <a:gd name="T21" fmla="*/ 57 h 69"/>
                      <a:gd name="T22" fmla="*/ 69 w 88"/>
                      <a:gd name="T23" fmla="*/ 52 h 69"/>
                      <a:gd name="T24" fmla="*/ 77 w 88"/>
                      <a:gd name="T25" fmla="*/ 52 h 69"/>
                      <a:gd name="T26" fmla="*/ 80 w 88"/>
                      <a:gd name="T27" fmla="*/ 48 h 69"/>
                      <a:gd name="T28" fmla="*/ 84 w 88"/>
                      <a:gd name="T29" fmla="*/ 44 h 69"/>
                      <a:gd name="T30" fmla="*/ 88 w 88"/>
                      <a:gd name="T31" fmla="*/ 48 h 69"/>
                      <a:gd name="T32" fmla="*/ 88 w 88"/>
                      <a:gd name="T33" fmla="*/ 57 h 69"/>
                      <a:gd name="T34" fmla="*/ 84 w 88"/>
                      <a:gd name="T35" fmla="*/ 61 h 69"/>
                      <a:gd name="T36" fmla="*/ 77 w 88"/>
                      <a:gd name="T37" fmla="*/ 61 h 69"/>
                      <a:gd name="T38" fmla="*/ 73 w 88"/>
                      <a:gd name="T39" fmla="*/ 65 h 69"/>
                      <a:gd name="T40" fmla="*/ 65 w 88"/>
                      <a:gd name="T41" fmla="*/ 69 h 69"/>
                      <a:gd name="T42" fmla="*/ 57 w 88"/>
                      <a:gd name="T43" fmla="*/ 69 h 69"/>
                      <a:gd name="T44" fmla="*/ 50 w 88"/>
                      <a:gd name="T45" fmla="*/ 69 h 69"/>
                      <a:gd name="T46" fmla="*/ 46 w 88"/>
                      <a:gd name="T47" fmla="*/ 65 h 69"/>
                      <a:gd name="T48" fmla="*/ 42 w 88"/>
                      <a:gd name="T49" fmla="*/ 69 h 69"/>
                      <a:gd name="T50" fmla="*/ 42 w 88"/>
                      <a:gd name="T51" fmla="*/ 69 h 69"/>
                      <a:gd name="T52" fmla="*/ 38 w 88"/>
                      <a:gd name="T53" fmla="*/ 65 h 69"/>
                      <a:gd name="T54" fmla="*/ 31 w 88"/>
                      <a:gd name="T55" fmla="*/ 65 h 69"/>
                      <a:gd name="T56" fmla="*/ 27 w 88"/>
                      <a:gd name="T57" fmla="*/ 61 h 69"/>
                      <a:gd name="T58" fmla="*/ 23 w 88"/>
                      <a:gd name="T59" fmla="*/ 57 h 69"/>
                      <a:gd name="T60" fmla="*/ 19 w 88"/>
                      <a:gd name="T61" fmla="*/ 61 h 69"/>
                      <a:gd name="T62" fmla="*/ 4 w 88"/>
                      <a:gd name="T63" fmla="*/ 57 h 69"/>
                      <a:gd name="T64" fmla="*/ 0 w 88"/>
                      <a:gd name="T65" fmla="*/ 52 h 69"/>
                      <a:gd name="T66" fmla="*/ 0 w 88"/>
                      <a:gd name="T67" fmla="*/ 44 h 69"/>
                      <a:gd name="T68" fmla="*/ 0 w 88"/>
                      <a:gd name="T69" fmla="*/ 36 h 69"/>
                      <a:gd name="T70" fmla="*/ 0 w 88"/>
                      <a:gd name="T71" fmla="*/ 28 h 69"/>
                      <a:gd name="T72" fmla="*/ 0 w 88"/>
                      <a:gd name="T73" fmla="*/ 20 h 69"/>
                      <a:gd name="T74" fmla="*/ 4 w 88"/>
                      <a:gd name="T75" fmla="*/ 12 h 69"/>
                      <a:gd name="T76" fmla="*/ 4 w 88"/>
                      <a:gd name="T77" fmla="*/ 4 h 69"/>
                      <a:gd name="T78" fmla="*/ 8 w 88"/>
                      <a:gd name="T79" fmla="*/ 0 h 69"/>
                      <a:gd name="T80" fmla="*/ 11 w 88"/>
                      <a:gd name="T81" fmla="*/ 4 h 69"/>
                      <a:gd name="T82" fmla="*/ 15 w 88"/>
                      <a:gd name="T83" fmla="*/ 12 h 69"/>
                      <a:gd name="T84" fmla="*/ 19 w 88"/>
                      <a:gd name="T85" fmla="*/ 16 h 69"/>
                      <a:gd name="T86" fmla="*/ 23 w 88"/>
                      <a:gd name="T87" fmla="*/ 16 h 69"/>
                      <a:gd name="T88" fmla="*/ 23 w 88"/>
                      <a:gd name="T89" fmla="*/ 24 h 69"/>
                      <a:gd name="T90" fmla="*/ 31 w 88"/>
                      <a:gd name="T91" fmla="*/ 24 h 6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</a:cxnLst>
                    <a:rect l="0" t="0" r="r" b="b"/>
                    <a:pathLst>
                      <a:path w="88" h="69">
                        <a:moveTo>
                          <a:pt x="34" y="24"/>
                        </a:moveTo>
                        <a:lnTo>
                          <a:pt x="34" y="28"/>
                        </a:lnTo>
                        <a:lnTo>
                          <a:pt x="31" y="28"/>
                        </a:lnTo>
                        <a:lnTo>
                          <a:pt x="34" y="32"/>
                        </a:lnTo>
                        <a:lnTo>
                          <a:pt x="38" y="36"/>
                        </a:lnTo>
                        <a:lnTo>
                          <a:pt x="38" y="40"/>
                        </a:lnTo>
                        <a:lnTo>
                          <a:pt x="42" y="40"/>
                        </a:lnTo>
                        <a:lnTo>
                          <a:pt x="46" y="40"/>
                        </a:lnTo>
                        <a:lnTo>
                          <a:pt x="50" y="36"/>
                        </a:lnTo>
                        <a:lnTo>
                          <a:pt x="54" y="36"/>
                        </a:lnTo>
                        <a:lnTo>
                          <a:pt x="54" y="32"/>
                        </a:lnTo>
                        <a:lnTo>
                          <a:pt x="54" y="36"/>
                        </a:lnTo>
                        <a:lnTo>
                          <a:pt x="54" y="40"/>
                        </a:lnTo>
                        <a:lnTo>
                          <a:pt x="54" y="44"/>
                        </a:lnTo>
                        <a:lnTo>
                          <a:pt x="54" y="48"/>
                        </a:lnTo>
                        <a:lnTo>
                          <a:pt x="54" y="52"/>
                        </a:lnTo>
                        <a:lnTo>
                          <a:pt x="57" y="52"/>
                        </a:lnTo>
                        <a:lnTo>
                          <a:pt x="57" y="57"/>
                        </a:lnTo>
                        <a:lnTo>
                          <a:pt x="61" y="57"/>
                        </a:lnTo>
                        <a:lnTo>
                          <a:pt x="61" y="61"/>
                        </a:lnTo>
                        <a:lnTo>
                          <a:pt x="61" y="57"/>
                        </a:lnTo>
                        <a:lnTo>
                          <a:pt x="65" y="57"/>
                        </a:lnTo>
                        <a:lnTo>
                          <a:pt x="69" y="57"/>
                        </a:lnTo>
                        <a:lnTo>
                          <a:pt x="69" y="52"/>
                        </a:lnTo>
                        <a:lnTo>
                          <a:pt x="73" y="52"/>
                        </a:lnTo>
                        <a:lnTo>
                          <a:pt x="77" y="52"/>
                        </a:lnTo>
                        <a:lnTo>
                          <a:pt x="77" y="48"/>
                        </a:lnTo>
                        <a:lnTo>
                          <a:pt x="80" y="48"/>
                        </a:lnTo>
                        <a:lnTo>
                          <a:pt x="80" y="44"/>
                        </a:lnTo>
                        <a:lnTo>
                          <a:pt x="84" y="44"/>
                        </a:lnTo>
                        <a:lnTo>
                          <a:pt x="84" y="48"/>
                        </a:lnTo>
                        <a:lnTo>
                          <a:pt x="88" y="48"/>
                        </a:lnTo>
                        <a:lnTo>
                          <a:pt x="88" y="52"/>
                        </a:lnTo>
                        <a:lnTo>
                          <a:pt x="88" y="57"/>
                        </a:lnTo>
                        <a:lnTo>
                          <a:pt x="84" y="57"/>
                        </a:lnTo>
                        <a:lnTo>
                          <a:pt x="84" y="61"/>
                        </a:lnTo>
                        <a:lnTo>
                          <a:pt x="80" y="61"/>
                        </a:lnTo>
                        <a:lnTo>
                          <a:pt x="77" y="61"/>
                        </a:lnTo>
                        <a:lnTo>
                          <a:pt x="73" y="61"/>
                        </a:lnTo>
                        <a:lnTo>
                          <a:pt x="73" y="65"/>
                        </a:lnTo>
                        <a:lnTo>
                          <a:pt x="69" y="65"/>
                        </a:lnTo>
                        <a:lnTo>
                          <a:pt x="65" y="69"/>
                        </a:lnTo>
                        <a:lnTo>
                          <a:pt x="61" y="69"/>
                        </a:lnTo>
                        <a:lnTo>
                          <a:pt x="57" y="69"/>
                        </a:lnTo>
                        <a:lnTo>
                          <a:pt x="54" y="69"/>
                        </a:lnTo>
                        <a:lnTo>
                          <a:pt x="50" y="69"/>
                        </a:lnTo>
                        <a:lnTo>
                          <a:pt x="46" y="69"/>
                        </a:lnTo>
                        <a:lnTo>
                          <a:pt x="46" y="65"/>
                        </a:lnTo>
                        <a:lnTo>
                          <a:pt x="42" y="65"/>
                        </a:lnTo>
                        <a:lnTo>
                          <a:pt x="42" y="69"/>
                        </a:lnTo>
                        <a:lnTo>
                          <a:pt x="42" y="65"/>
                        </a:lnTo>
                        <a:lnTo>
                          <a:pt x="42" y="69"/>
                        </a:lnTo>
                        <a:lnTo>
                          <a:pt x="38" y="69"/>
                        </a:lnTo>
                        <a:lnTo>
                          <a:pt x="38" y="65"/>
                        </a:lnTo>
                        <a:lnTo>
                          <a:pt x="34" y="65"/>
                        </a:lnTo>
                        <a:lnTo>
                          <a:pt x="31" y="65"/>
                        </a:lnTo>
                        <a:lnTo>
                          <a:pt x="27" y="65"/>
                        </a:lnTo>
                        <a:lnTo>
                          <a:pt x="27" y="61"/>
                        </a:lnTo>
                        <a:lnTo>
                          <a:pt x="23" y="61"/>
                        </a:lnTo>
                        <a:lnTo>
                          <a:pt x="23" y="57"/>
                        </a:lnTo>
                        <a:lnTo>
                          <a:pt x="23" y="61"/>
                        </a:lnTo>
                        <a:lnTo>
                          <a:pt x="19" y="61"/>
                        </a:lnTo>
                        <a:lnTo>
                          <a:pt x="19" y="57"/>
                        </a:lnTo>
                        <a:lnTo>
                          <a:pt x="4" y="57"/>
                        </a:lnTo>
                        <a:lnTo>
                          <a:pt x="0" y="57"/>
                        </a:lnTo>
                        <a:lnTo>
                          <a:pt x="0" y="52"/>
                        </a:lnTo>
                        <a:lnTo>
                          <a:pt x="0" y="48"/>
                        </a:lnTo>
                        <a:lnTo>
                          <a:pt x="0" y="44"/>
                        </a:lnTo>
                        <a:lnTo>
                          <a:pt x="0" y="40"/>
                        </a:lnTo>
                        <a:lnTo>
                          <a:pt x="0" y="36"/>
                        </a:lnTo>
                        <a:lnTo>
                          <a:pt x="0" y="32"/>
                        </a:lnTo>
                        <a:lnTo>
                          <a:pt x="0" y="28"/>
                        </a:lnTo>
                        <a:lnTo>
                          <a:pt x="0" y="24"/>
                        </a:lnTo>
                        <a:lnTo>
                          <a:pt x="0" y="20"/>
                        </a:lnTo>
                        <a:lnTo>
                          <a:pt x="0" y="16"/>
                        </a:lnTo>
                        <a:lnTo>
                          <a:pt x="4" y="12"/>
                        </a:lnTo>
                        <a:lnTo>
                          <a:pt x="4" y="8"/>
                        </a:lnTo>
                        <a:lnTo>
                          <a:pt x="4" y="4"/>
                        </a:lnTo>
                        <a:lnTo>
                          <a:pt x="8" y="4"/>
                        </a:lnTo>
                        <a:lnTo>
                          <a:pt x="8" y="0"/>
                        </a:lnTo>
                        <a:lnTo>
                          <a:pt x="8" y="4"/>
                        </a:lnTo>
                        <a:lnTo>
                          <a:pt x="11" y="4"/>
                        </a:lnTo>
                        <a:lnTo>
                          <a:pt x="11" y="8"/>
                        </a:lnTo>
                        <a:lnTo>
                          <a:pt x="15" y="12"/>
                        </a:lnTo>
                        <a:lnTo>
                          <a:pt x="19" y="12"/>
                        </a:lnTo>
                        <a:lnTo>
                          <a:pt x="19" y="16"/>
                        </a:lnTo>
                        <a:lnTo>
                          <a:pt x="19" y="12"/>
                        </a:lnTo>
                        <a:lnTo>
                          <a:pt x="23" y="16"/>
                        </a:lnTo>
                        <a:lnTo>
                          <a:pt x="23" y="20"/>
                        </a:lnTo>
                        <a:lnTo>
                          <a:pt x="23" y="24"/>
                        </a:lnTo>
                        <a:lnTo>
                          <a:pt x="27" y="24"/>
                        </a:lnTo>
                        <a:lnTo>
                          <a:pt x="31" y="24"/>
                        </a:lnTo>
                        <a:lnTo>
                          <a:pt x="34" y="24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670" name="Freeform 262">
                    <a:extLst>
                      <a:ext uri="{FF2B5EF4-FFF2-40B4-BE49-F238E27FC236}">
                        <a16:creationId xmlns:a16="http://schemas.microsoft.com/office/drawing/2014/main" id="{DE66DB93-609F-46C2-9F62-BAFA6ADDFD8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174" y="1530"/>
                    <a:ext cx="43" cy="89"/>
                  </a:xfrm>
                  <a:custGeom>
                    <a:avLst/>
                    <a:gdLst>
                      <a:gd name="T0" fmla="*/ 8 w 43"/>
                      <a:gd name="T1" fmla="*/ 44 h 89"/>
                      <a:gd name="T2" fmla="*/ 4 w 43"/>
                      <a:gd name="T3" fmla="*/ 40 h 89"/>
                      <a:gd name="T4" fmla="*/ 4 w 43"/>
                      <a:gd name="T5" fmla="*/ 32 h 89"/>
                      <a:gd name="T6" fmla="*/ 0 w 43"/>
                      <a:gd name="T7" fmla="*/ 28 h 89"/>
                      <a:gd name="T8" fmla="*/ 4 w 43"/>
                      <a:gd name="T9" fmla="*/ 24 h 89"/>
                      <a:gd name="T10" fmla="*/ 8 w 43"/>
                      <a:gd name="T11" fmla="*/ 20 h 89"/>
                      <a:gd name="T12" fmla="*/ 8 w 43"/>
                      <a:gd name="T13" fmla="*/ 12 h 89"/>
                      <a:gd name="T14" fmla="*/ 8 w 43"/>
                      <a:gd name="T15" fmla="*/ 4 h 89"/>
                      <a:gd name="T16" fmla="*/ 8 w 43"/>
                      <a:gd name="T17" fmla="*/ 4 h 89"/>
                      <a:gd name="T18" fmla="*/ 12 w 43"/>
                      <a:gd name="T19" fmla="*/ 8 h 89"/>
                      <a:gd name="T20" fmla="*/ 16 w 43"/>
                      <a:gd name="T21" fmla="*/ 12 h 89"/>
                      <a:gd name="T22" fmla="*/ 20 w 43"/>
                      <a:gd name="T23" fmla="*/ 16 h 89"/>
                      <a:gd name="T24" fmla="*/ 20 w 43"/>
                      <a:gd name="T25" fmla="*/ 24 h 89"/>
                      <a:gd name="T26" fmla="*/ 20 w 43"/>
                      <a:gd name="T27" fmla="*/ 24 h 89"/>
                      <a:gd name="T28" fmla="*/ 23 w 43"/>
                      <a:gd name="T29" fmla="*/ 28 h 89"/>
                      <a:gd name="T30" fmla="*/ 27 w 43"/>
                      <a:gd name="T31" fmla="*/ 32 h 89"/>
                      <a:gd name="T32" fmla="*/ 27 w 43"/>
                      <a:gd name="T33" fmla="*/ 40 h 89"/>
                      <a:gd name="T34" fmla="*/ 27 w 43"/>
                      <a:gd name="T35" fmla="*/ 40 h 89"/>
                      <a:gd name="T36" fmla="*/ 31 w 43"/>
                      <a:gd name="T37" fmla="*/ 44 h 89"/>
                      <a:gd name="T38" fmla="*/ 31 w 43"/>
                      <a:gd name="T39" fmla="*/ 44 h 89"/>
                      <a:gd name="T40" fmla="*/ 35 w 43"/>
                      <a:gd name="T41" fmla="*/ 48 h 89"/>
                      <a:gd name="T42" fmla="*/ 35 w 43"/>
                      <a:gd name="T43" fmla="*/ 52 h 89"/>
                      <a:gd name="T44" fmla="*/ 39 w 43"/>
                      <a:gd name="T45" fmla="*/ 61 h 89"/>
                      <a:gd name="T46" fmla="*/ 39 w 43"/>
                      <a:gd name="T47" fmla="*/ 69 h 89"/>
                      <a:gd name="T48" fmla="*/ 43 w 43"/>
                      <a:gd name="T49" fmla="*/ 73 h 89"/>
                      <a:gd name="T50" fmla="*/ 43 w 43"/>
                      <a:gd name="T51" fmla="*/ 81 h 89"/>
                      <a:gd name="T52" fmla="*/ 39 w 43"/>
                      <a:gd name="T53" fmla="*/ 89 h 89"/>
                      <a:gd name="T54" fmla="*/ 31 w 43"/>
                      <a:gd name="T55" fmla="*/ 89 h 89"/>
                      <a:gd name="T56" fmla="*/ 27 w 43"/>
                      <a:gd name="T57" fmla="*/ 85 h 89"/>
                      <a:gd name="T58" fmla="*/ 23 w 43"/>
                      <a:gd name="T59" fmla="*/ 81 h 89"/>
                      <a:gd name="T60" fmla="*/ 23 w 43"/>
                      <a:gd name="T61" fmla="*/ 73 h 89"/>
                      <a:gd name="T62" fmla="*/ 20 w 43"/>
                      <a:gd name="T63" fmla="*/ 69 h 89"/>
                      <a:gd name="T64" fmla="*/ 20 w 43"/>
                      <a:gd name="T65" fmla="*/ 61 h 89"/>
                      <a:gd name="T66" fmla="*/ 16 w 43"/>
                      <a:gd name="T67" fmla="*/ 57 h 89"/>
                      <a:gd name="T68" fmla="*/ 12 w 43"/>
                      <a:gd name="T69" fmla="*/ 52 h 89"/>
                      <a:gd name="T70" fmla="*/ 12 w 43"/>
                      <a:gd name="T71" fmla="*/ 44 h 8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</a:cxnLst>
                    <a:rect l="0" t="0" r="r" b="b"/>
                    <a:pathLst>
                      <a:path w="43" h="89">
                        <a:moveTo>
                          <a:pt x="12" y="44"/>
                        </a:moveTo>
                        <a:lnTo>
                          <a:pt x="8" y="44"/>
                        </a:lnTo>
                        <a:lnTo>
                          <a:pt x="8" y="40"/>
                        </a:lnTo>
                        <a:lnTo>
                          <a:pt x="4" y="40"/>
                        </a:lnTo>
                        <a:lnTo>
                          <a:pt x="4" y="36"/>
                        </a:lnTo>
                        <a:lnTo>
                          <a:pt x="4" y="32"/>
                        </a:lnTo>
                        <a:lnTo>
                          <a:pt x="4" y="28"/>
                        </a:lnTo>
                        <a:lnTo>
                          <a:pt x="0" y="28"/>
                        </a:lnTo>
                        <a:lnTo>
                          <a:pt x="0" y="24"/>
                        </a:lnTo>
                        <a:lnTo>
                          <a:pt x="4" y="24"/>
                        </a:lnTo>
                        <a:lnTo>
                          <a:pt x="4" y="20"/>
                        </a:lnTo>
                        <a:lnTo>
                          <a:pt x="8" y="20"/>
                        </a:lnTo>
                        <a:lnTo>
                          <a:pt x="8" y="16"/>
                        </a:lnTo>
                        <a:lnTo>
                          <a:pt x="8" y="12"/>
                        </a:lnTo>
                        <a:lnTo>
                          <a:pt x="8" y="8"/>
                        </a:lnTo>
                        <a:lnTo>
                          <a:pt x="8" y="4"/>
                        </a:lnTo>
                        <a:lnTo>
                          <a:pt x="8" y="0"/>
                        </a:lnTo>
                        <a:lnTo>
                          <a:pt x="8" y="4"/>
                        </a:lnTo>
                        <a:lnTo>
                          <a:pt x="12" y="4"/>
                        </a:lnTo>
                        <a:lnTo>
                          <a:pt x="12" y="8"/>
                        </a:lnTo>
                        <a:lnTo>
                          <a:pt x="12" y="12"/>
                        </a:lnTo>
                        <a:lnTo>
                          <a:pt x="16" y="12"/>
                        </a:lnTo>
                        <a:lnTo>
                          <a:pt x="16" y="16"/>
                        </a:lnTo>
                        <a:lnTo>
                          <a:pt x="20" y="16"/>
                        </a:lnTo>
                        <a:lnTo>
                          <a:pt x="20" y="20"/>
                        </a:lnTo>
                        <a:lnTo>
                          <a:pt x="20" y="24"/>
                        </a:lnTo>
                        <a:lnTo>
                          <a:pt x="23" y="24"/>
                        </a:lnTo>
                        <a:lnTo>
                          <a:pt x="20" y="24"/>
                        </a:lnTo>
                        <a:lnTo>
                          <a:pt x="23" y="24"/>
                        </a:lnTo>
                        <a:lnTo>
                          <a:pt x="23" y="28"/>
                        </a:lnTo>
                        <a:lnTo>
                          <a:pt x="23" y="32"/>
                        </a:lnTo>
                        <a:lnTo>
                          <a:pt x="27" y="32"/>
                        </a:lnTo>
                        <a:lnTo>
                          <a:pt x="27" y="36"/>
                        </a:lnTo>
                        <a:lnTo>
                          <a:pt x="27" y="40"/>
                        </a:lnTo>
                        <a:lnTo>
                          <a:pt x="31" y="40"/>
                        </a:lnTo>
                        <a:lnTo>
                          <a:pt x="27" y="40"/>
                        </a:lnTo>
                        <a:lnTo>
                          <a:pt x="27" y="44"/>
                        </a:lnTo>
                        <a:lnTo>
                          <a:pt x="31" y="44"/>
                        </a:lnTo>
                        <a:lnTo>
                          <a:pt x="27" y="44"/>
                        </a:lnTo>
                        <a:lnTo>
                          <a:pt x="31" y="44"/>
                        </a:lnTo>
                        <a:lnTo>
                          <a:pt x="31" y="48"/>
                        </a:lnTo>
                        <a:lnTo>
                          <a:pt x="35" y="48"/>
                        </a:lnTo>
                        <a:lnTo>
                          <a:pt x="39" y="48"/>
                        </a:lnTo>
                        <a:lnTo>
                          <a:pt x="35" y="52"/>
                        </a:lnTo>
                        <a:lnTo>
                          <a:pt x="35" y="57"/>
                        </a:lnTo>
                        <a:lnTo>
                          <a:pt x="39" y="61"/>
                        </a:lnTo>
                        <a:lnTo>
                          <a:pt x="39" y="65"/>
                        </a:lnTo>
                        <a:lnTo>
                          <a:pt x="39" y="69"/>
                        </a:lnTo>
                        <a:lnTo>
                          <a:pt x="43" y="69"/>
                        </a:lnTo>
                        <a:lnTo>
                          <a:pt x="43" y="73"/>
                        </a:lnTo>
                        <a:lnTo>
                          <a:pt x="43" y="77"/>
                        </a:lnTo>
                        <a:lnTo>
                          <a:pt x="43" y="81"/>
                        </a:lnTo>
                        <a:lnTo>
                          <a:pt x="39" y="85"/>
                        </a:lnTo>
                        <a:lnTo>
                          <a:pt x="39" y="89"/>
                        </a:lnTo>
                        <a:lnTo>
                          <a:pt x="35" y="89"/>
                        </a:lnTo>
                        <a:lnTo>
                          <a:pt x="31" y="89"/>
                        </a:lnTo>
                        <a:lnTo>
                          <a:pt x="27" y="89"/>
                        </a:lnTo>
                        <a:lnTo>
                          <a:pt x="27" y="85"/>
                        </a:lnTo>
                        <a:lnTo>
                          <a:pt x="27" y="81"/>
                        </a:lnTo>
                        <a:lnTo>
                          <a:pt x="23" y="81"/>
                        </a:lnTo>
                        <a:lnTo>
                          <a:pt x="23" y="77"/>
                        </a:lnTo>
                        <a:lnTo>
                          <a:pt x="23" y="73"/>
                        </a:lnTo>
                        <a:lnTo>
                          <a:pt x="23" y="69"/>
                        </a:lnTo>
                        <a:lnTo>
                          <a:pt x="20" y="69"/>
                        </a:lnTo>
                        <a:lnTo>
                          <a:pt x="20" y="65"/>
                        </a:lnTo>
                        <a:lnTo>
                          <a:pt x="20" y="61"/>
                        </a:lnTo>
                        <a:lnTo>
                          <a:pt x="16" y="61"/>
                        </a:lnTo>
                        <a:lnTo>
                          <a:pt x="16" y="57"/>
                        </a:lnTo>
                        <a:lnTo>
                          <a:pt x="16" y="52"/>
                        </a:lnTo>
                        <a:lnTo>
                          <a:pt x="12" y="52"/>
                        </a:lnTo>
                        <a:lnTo>
                          <a:pt x="12" y="48"/>
                        </a:lnTo>
                        <a:lnTo>
                          <a:pt x="12" y="44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671" name="Freeform 263">
                    <a:extLst>
                      <a:ext uri="{FF2B5EF4-FFF2-40B4-BE49-F238E27FC236}">
                        <a16:creationId xmlns:a16="http://schemas.microsoft.com/office/drawing/2014/main" id="{17D5FB98-4264-F188-D4C9-518612AA5FB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47" y="1534"/>
                    <a:ext cx="43" cy="24"/>
                  </a:xfrm>
                  <a:custGeom>
                    <a:avLst/>
                    <a:gdLst>
                      <a:gd name="T0" fmla="*/ 11 w 42"/>
                      <a:gd name="T1" fmla="*/ 0 h 24"/>
                      <a:gd name="T2" fmla="*/ 15 w 42"/>
                      <a:gd name="T3" fmla="*/ 0 h 24"/>
                      <a:gd name="T4" fmla="*/ 15 w 42"/>
                      <a:gd name="T5" fmla="*/ 4 h 24"/>
                      <a:gd name="T6" fmla="*/ 11 w 42"/>
                      <a:gd name="T7" fmla="*/ 4 h 24"/>
                      <a:gd name="T8" fmla="*/ 15 w 42"/>
                      <a:gd name="T9" fmla="*/ 8 h 24"/>
                      <a:gd name="T10" fmla="*/ 11 w 42"/>
                      <a:gd name="T11" fmla="*/ 8 h 24"/>
                      <a:gd name="T12" fmla="*/ 11 w 42"/>
                      <a:gd name="T13" fmla="*/ 12 h 24"/>
                      <a:gd name="T14" fmla="*/ 15 w 42"/>
                      <a:gd name="T15" fmla="*/ 12 h 24"/>
                      <a:gd name="T16" fmla="*/ 19 w 42"/>
                      <a:gd name="T17" fmla="*/ 12 h 24"/>
                      <a:gd name="T18" fmla="*/ 23 w 42"/>
                      <a:gd name="T19" fmla="*/ 12 h 24"/>
                      <a:gd name="T20" fmla="*/ 23 w 42"/>
                      <a:gd name="T21" fmla="*/ 8 h 24"/>
                      <a:gd name="T22" fmla="*/ 27 w 42"/>
                      <a:gd name="T23" fmla="*/ 8 h 24"/>
                      <a:gd name="T24" fmla="*/ 30 w 42"/>
                      <a:gd name="T25" fmla="*/ 8 h 24"/>
                      <a:gd name="T26" fmla="*/ 34 w 42"/>
                      <a:gd name="T27" fmla="*/ 8 h 24"/>
                      <a:gd name="T28" fmla="*/ 38 w 42"/>
                      <a:gd name="T29" fmla="*/ 8 h 24"/>
                      <a:gd name="T30" fmla="*/ 38 w 42"/>
                      <a:gd name="T31" fmla="*/ 4 h 24"/>
                      <a:gd name="T32" fmla="*/ 42 w 42"/>
                      <a:gd name="T33" fmla="*/ 4 h 24"/>
                      <a:gd name="T34" fmla="*/ 38 w 42"/>
                      <a:gd name="T35" fmla="*/ 4 h 24"/>
                      <a:gd name="T36" fmla="*/ 42 w 42"/>
                      <a:gd name="T37" fmla="*/ 4 h 24"/>
                      <a:gd name="T38" fmla="*/ 42 w 42"/>
                      <a:gd name="T39" fmla="*/ 8 h 24"/>
                      <a:gd name="T40" fmla="*/ 38 w 42"/>
                      <a:gd name="T41" fmla="*/ 8 h 24"/>
                      <a:gd name="T42" fmla="*/ 42 w 42"/>
                      <a:gd name="T43" fmla="*/ 8 h 24"/>
                      <a:gd name="T44" fmla="*/ 38 w 42"/>
                      <a:gd name="T45" fmla="*/ 8 h 24"/>
                      <a:gd name="T46" fmla="*/ 38 w 42"/>
                      <a:gd name="T47" fmla="*/ 12 h 24"/>
                      <a:gd name="T48" fmla="*/ 34 w 42"/>
                      <a:gd name="T49" fmla="*/ 12 h 24"/>
                      <a:gd name="T50" fmla="*/ 30 w 42"/>
                      <a:gd name="T51" fmla="*/ 12 h 24"/>
                      <a:gd name="T52" fmla="*/ 30 w 42"/>
                      <a:gd name="T53" fmla="*/ 16 h 24"/>
                      <a:gd name="T54" fmla="*/ 30 w 42"/>
                      <a:gd name="T55" fmla="*/ 20 h 24"/>
                      <a:gd name="T56" fmla="*/ 27 w 42"/>
                      <a:gd name="T57" fmla="*/ 24 h 24"/>
                      <a:gd name="T58" fmla="*/ 23 w 42"/>
                      <a:gd name="T59" fmla="*/ 24 h 24"/>
                      <a:gd name="T60" fmla="*/ 23 w 42"/>
                      <a:gd name="T61" fmla="*/ 20 h 24"/>
                      <a:gd name="T62" fmla="*/ 19 w 42"/>
                      <a:gd name="T63" fmla="*/ 24 h 24"/>
                      <a:gd name="T64" fmla="*/ 15 w 42"/>
                      <a:gd name="T65" fmla="*/ 24 h 24"/>
                      <a:gd name="T66" fmla="*/ 11 w 42"/>
                      <a:gd name="T67" fmla="*/ 24 h 24"/>
                      <a:gd name="T68" fmla="*/ 7 w 42"/>
                      <a:gd name="T69" fmla="*/ 20 h 24"/>
                      <a:gd name="T70" fmla="*/ 4 w 42"/>
                      <a:gd name="T71" fmla="*/ 20 h 24"/>
                      <a:gd name="T72" fmla="*/ 4 w 42"/>
                      <a:gd name="T73" fmla="*/ 16 h 24"/>
                      <a:gd name="T74" fmla="*/ 4 w 42"/>
                      <a:gd name="T75" fmla="*/ 12 h 24"/>
                      <a:gd name="T76" fmla="*/ 0 w 42"/>
                      <a:gd name="T77" fmla="*/ 12 h 24"/>
                      <a:gd name="T78" fmla="*/ 4 w 42"/>
                      <a:gd name="T79" fmla="*/ 12 h 24"/>
                      <a:gd name="T80" fmla="*/ 4 w 42"/>
                      <a:gd name="T81" fmla="*/ 8 h 24"/>
                      <a:gd name="T82" fmla="*/ 4 w 42"/>
                      <a:gd name="T83" fmla="*/ 4 h 24"/>
                      <a:gd name="T84" fmla="*/ 7 w 42"/>
                      <a:gd name="T85" fmla="*/ 4 h 24"/>
                      <a:gd name="T86" fmla="*/ 7 w 42"/>
                      <a:gd name="T87" fmla="*/ 0 h 24"/>
                      <a:gd name="T88" fmla="*/ 11 w 42"/>
                      <a:gd name="T89" fmla="*/ 0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</a:cxnLst>
                    <a:rect l="0" t="0" r="r" b="b"/>
                    <a:pathLst>
                      <a:path w="42" h="24">
                        <a:moveTo>
                          <a:pt x="11" y="0"/>
                        </a:moveTo>
                        <a:lnTo>
                          <a:pt x="15" y="0"/>
                        </a:lnTo>
                        <a:lnTo>
                          <a:pt x="15" y="4"/>
                        </a:lnTo>
                        <a:lnTo>
                          <a:pt x="11" y="4"/>
                        </a:lnTo>
                        <a:lnTo>
                          <a:pt x="15" y="8"/>
                        </a:lnTo>
                        <a:lnTo>
                          <a:pt x="11" y="8"/>
                        </a:lnTo>
                        <a:lnTo>
                          <a:pt x="11" y="12"/>
                        </a:lnTo>
                        <a:lnTo>
                          <a:pt x="15" y="12"/>
                        </a:lnTo>
                        <a:lnTo>
                          <a:pt x="19" y="12"/>
                        </a:lnTo>
                        <a:lnTo>
                          <a:pt x="23" y="12"/>
                        </a:lnTo>
                        <a:lnTo>
                          <a:pt x="23" y="8"/>
                        </a:lnTo>
                        <a:lnTo>
                          <a:pt x="27" y="8"/>
                        </a:lnTo>
                        <a:lnTo>
                          <a:pt x="30" y="8"/>
                        </a:lnTo>
                        <a:lnTo>
                          <a:pt x="34" y="8"/>
                        </a:lnTo>
                        <a:lnTo>
                          <a:pt x="38" y="8"/>
                        </a:lnTo>
                        <a:lnTo>
                          <a:pt x="38" y="4"/>
                        </a:lnTo>
                        <a:lnTo>
                          <a:pt x="42" y="4"/>
                        </a:lnTo>
                        <a:lnTo>
                          <a:pt x="38" y="4"/>
                        </a:lnTo>
                        <a:lnTo>
                          <a:pt x="42" y="4"/>
                        </a:lnTo>
                        <a:lnTo>
                          <a:pt x="42" y="8"/>
                        </a:lnTo>
                        <a:lnTo>
                          <a:pt x="38" y="8"/>
                        </a:lnTo>
                        <a:lnTo>
                          <a:pt x="42" y="8"/>
                        </a:lnTo>
                        <a:lnTo>
                          <a:pt x="38" y="8"/>
                        </a:lnTo>
                        <a:lnTo>
                          <a:pt x="38" y="12"/>
                        </a:lnTo>
                        <a:lnTo>
                          <a:pt x="34" y="12"/>
                        </a:lnTo>
                        <a:lnTo>
                          <a:pt x="30" y="12"/>
                        </a:lnTo>
                        <a:lnTo>
                          <a:pt x="30" y="16"/>
                        </a:lnTo>
                        <a:lnTo>
                          <a:pt x="30" y="20"/>
                        </a:lnTo>
                        <a:lnTo>
                          <a:pt x="27" y="24"/>
                        </a:lnTo>
                        <a:lnTo>
                          <a:pt x="23" y="24"/>
                        </a:lnTo>
                        <a:lnTo>
                          <a:pt x="23" y="20"/>
                        </a:lnTo>
                        <a:lnTo>
                          <a:pt x="19" y="24"/>
                        </a:lnTo>
                        <a:lnTo>
                          <a:pt x="15" y="24"/>
                        </a:lnTo>
                        <a:lnTo>
                          <a:pt x="11" y="24"/>
                        </a:lnTo>
                        <a:lnTo>
                          <a:pt x="7" y="20"/>
                        </a:lnTo>
                        <a:lnTo>
                          <a:pt x="4" y="20"/>
                        </a:lnTo>
                        <a:lnTo>
                          <a:pt x="4" y="16"/>
                        </a:lnTo>
                        <a:lnTo>
                          <a:pt x="4" y="12"/>
                        </a:lnTo>
                        <a:lnTo>
                          <a:pt x="0" y="12"/>
                        </a:lnTo>
                        <a:lnTo>
                          <a:pt x="4" y="12"/>
                        </a:lnTo>
                        <a:lnTo>
                          <a:pt x="4" y="8"/>
                        </a:lnTo>
                        <a:lnTo>
                          <a:pt x="4" y="4"/>
                        </a:lnTo>
                        <a:lnTo>
                          <a:pt x="7" y="4"/>
                        </a:lnTo>
                        <a:lnTo>
                          <a:pt x="7" y="0"/>
                        </a:lnTo>
                        <a:lnTo>
                          <a:pt x="11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672" name="Freeform 264">
                    <a:extLst>
                      <a:ext uri="{FF2B5EF4-FFF2-40B4-BE49-F238E27FC236}">
                        <a16:creationId xmlns:a16="http://schemas.microsoft.com/office/drawing/2014/main" id="{20C9022F-2E13-B7E6-BFBE-116BFCF513C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32" y="1534"/>
                    <a:ext cx="38" cy="29"/>
                  </a:xfrm>
                  <a:custGeom>
                    <a:avLst/>
                    <a:gdLst>
                      <a:gd name="T0" fmla="*/ 8 w 38"/>
                      <a:gd name="T1" fmla="*/ 4 h 28"/>
                      <a:gd name="T2" fmla="*/ 8 w 38"/>
                      <a:gd name="T3" fmla="*/ 0 h 28"/>
                      <a:gd name="T4" fmla="*/ 8 w 38"/>
                      <a:gd name="T5" fmla="*/ 4 h 28"/>
                      <a:gd name="T6" fmla="*/ 11 w 38"/>
                      <a:gd name="T7" fmla="*/ 4 h 28"/>
                      <a:gd name="T8" fmla="*/ 11 w 38"/>
                      <a:gd name="T9" fmla="*/ 8 h 28"/>
                      <a:gd name="T10" fmla="*/ 15 w 38"/>
                      <a:gd name="T11" fmla="*/ 8 h 28"/>
                      <a:gd name="T12" fmla="*/ 19 w 38"/>
                      <a:gd name="T13" fmla="*/ 8 h 28"/>
                      <a:gd name="T14" fmla="*/ 23 w 38"/>
                      <a:gd name="T15" fmla="*/ 8 h 28"/>
                      <a:gd name="T16" fmla="*/ 23 w 38"/>
                      <a:gd name="T17" fmla="*/ 12 h 28"/>
                      <a:gd name="T18" fmla="*/ 27 w 38"/>
                      <a:gd name="T19" fmla="*/ 12 h 28"/>
                      <a:gd name="T20" fmla="*/ 31 w 38"/>
                      <a:gd name="T21" fmla="*/ 12 h 28"/>
                      <a:gd name="T22" fmla="*/ 34 w 38"/>
                      <a:gd name="T23" fmla="*/ 12 h 28"/>
                      <a:gd name="T24" fmla="*/ 34 w 38"/>
                      <a:gd name="T25" fmla="*/ 16 h 28"/>
                      <a:gd name="T26" fmla="*/ 34 w 38"/>
                      <a:gd name="T27" fmla="*/ 20 h 28"/>
                      <a:gd name="T28" fmla="*/ 38 w 38"/>
                      <a:gd name="T29" fmla="*/ 24 h 28"/>
                      <a:gd name="T30" fmla="*/ 34 w 38"/>
                      <a:gd name="T31" fmla="*/ 24 h 28"/>
                      <a:gd name="T32" fmla="*/ 31 w 38"/>
                      <a:gd name="T33" fmla="*/ 24 h 28"/>
                      <a:gd name="T34" fmla="*/ 27 w 38"/>
                      <a:gd name="T35" fmla="*/ 24 h 28"/>
                      <a:gd name="T36" fmla="*/ 23 w 38"/>
                      <a:gd name="T37" fmla="*/ 24 h 28"/>
                      <a:gd name="T38" fmla="*/ 19 w 38"/>
                      <a:gd name="T39" fmla="*/ 24 h 28"/>
                      <a:gd name="T40" fmla="*/ 15 w 38"/>
                      <a:gd name="T41" fmla="*/ 24 h 28"/>
                      <a:gd name="T42" fmla="*/ 11 w 38"/>
                      <a:gd name="T43" fmla="*/ 24 h 28"/>
                      <a:gd name="T44" fmla="*/ 11 w 38"/>
                      <a:gd name="T45" fmla="*/ 28 h 28"/>
                      <a:gd name="T46" fmla="*/ 8 w 38"/>
                      <a:gd name="T47" fmla="*/ 28 h 28"/>
                      <a:gd name="T48" fmla="*/ 8 w 38"/>
                      <a:gd name="T49" fmla="*/ 24 h 28"/>
                      <a:gd name="T50" fmla="*/ 4 w 38"/>
                      <a:gd name="T51" fmla="*/ 24 h 28"/>
                      <a:gd name="T52" fmla="*/ 0 w 38"/>
                      <a:gd name="T53" fmla="*/ 28 h 28"/>
                      <a:gd name="T54" fmla="*/ 0 w 38"/>
                      <a:gd name="T55" fmla="*/ 24 h 28"/>
                      <a:gd name="T56" fmla="*/ 0 w 38"/>
                      <a:gd name="T57" fmla="*/ 20 h 28"/>
                      <a:gd name="T58" fmla="*/ 0 w 38"/>
                      <a:gd name="T59" fmla="*/ 16 h 28"/>
                      <a:gd name="T60" fmla="*/ 4 w 38"/>
                      <a:gd name="T61" fmla="*/ 16 h 28"/>
                      <a:gd name="T62" fmla="*/ 4 w 38"/>
                      <a:gd name="T63" fmla="*/ 12 h 28"/>
                      <a:gd name="T64" fmla="*/ 8 w 38"/>
                      <a:gd name="T65" fmla="*/ 12 h 28"/>
                      <a:gd name="T66" fmla="*/ 8 w 38"/>
                      <a:gd name="T67" fmla="*/ 8 h 28"/>
                      <a:gd name="T68" fmla="*/ 8 w 38"/>
                      <a:gd name="T69" fmla="*/ 4 h 2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</a:cxnLst>
                    <a:rect l="0" t="0" r="r" b="b"/>
                    <a:pathLst>
                      <a:path w="38" h="28">
                        <a:moveTo>
                          <a:pt x="8" y="4"/>
                        </a:moveTo>
                        <a:lnTo>
                          <a:pt x="8" y="0"/>
                        </a:lnTo>
                        <a:lnTo>
                          <a:pt x="8" y="4"/>
                        </a:lnTo>
                        <a:lnTo>
                          <a:pt x="11" y="4"/>
                        </a:lnTo>
                        <a:lnTo>
                          <a:pt x="11" y="8"/>
                        </a:lnTo>
                        <a:lnTo>
                          <a:pt x="15" y="8"/>
                        </a:lnTo>
                        <a:lnTo>
                          <a:pt x="19" y="8"/>
                        </a:lnTo>
                        <a:lnTo>
                          <a:pt x="23" y="8"/>
                        </a:lnTo>
                        <a:lnTo>
                          <a:pt x="23" y="12"/>
                        </a:lnTo>
                        <a:lnTo>
                          <a:pt x="27" y="12"/>
                        </a:lnTo>
                        <a:lnTo>
                          <a:pt x="31" y="12"/>
                        </a:lnTo>
                        <a:lnTo>
                          <a:pt x="34" y="12"/>
                        </a:lnTo>
                        <a:lnTo>
                          <a:pt x="34" y="16"/>
                        </a:lnTo>
                        <a:lnTo>
                          <a:pt x="34" y="20"/>
                        </a:lnTo>
                        <a:lnTo>
                          <a:pt x="38" y="24"/>
                        </a:lnTo>
                        <a:lnTo>
                          <a:pt x="34" y="24"/>
                        </a:lnTo>
                        <a:lnTo>
                          <a:pt x="31" y="24"/>
                        </a:lnTo>
                        <a:lnTo>
                          <a:pt x="27" y="24"/>
                        </a:lnTo>
                        <a:lnTo>
                          <a:pt x="23" y="24"/>
                        </a:lnTo>
                        <a:lnTo>
                          <a:pt x="19" y="24"/>
                        </a:lnTo>
                        <a:lnTo>
                          <a:pt x="15" y="24"/>
                        </a:lnTo>
                        <a:lnTo>
                          <a:pt x="11" y="24"/>
                        </a:lnTo>
                        <a:lnTo>
                          <a:pt x="11" y="28"/>
                        </a:lnTo>
                        <a:lnTo>
                          <a:pt x="8" y="28"/>
                        </a:lnTo>
                        <a:lnTo>
                          <a:pt x="8" y="24"/>
                        </a:lnTo>
                        <a:lnTo>
                          <a:pt x="4" y="24"/>
                        </a:lnTo>
                        <a:lnTo>
                          <a:pt x="0" y="28"/>
                        </a:lnTo>
                        <a:lnTo>
                          <a:pt x="0" y="24"/>
                        </a:lnTo>
                        <a:lnTo>
                          <a:pt x="0" y="20"/>
                        </a:lnTo>
                        <a:lnTo>
                          <a:pt x="0" y="16"/>
                        </a:lnTo>
                        <a:lnTo>
                          <a:pt x="4" y="16"/>
                        </a:lnTo>
                        <a:lnTo>
                          <a:pt x="4" y="12"/>
                        </a:lnTo>
                        <a:lnTo>
                          <a:pt x="8" y="12"/>
                        </a:lnTo>
                        <a:lnTo>
                          <a:pt x="8" y="8"/>
                        </a:lnTo>
                        <a:lnTo>
                          <a:pt x="8" y="4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673" name="Freeform 265">
                    <a:extLst>
                      <a:ext uri="{FF2B5EF4-FFF2-40B4-BE49-F238E27FC236}">
                        <a16:creationId xmlns:a16="http://schemas.microsoft.com/office/drawing/2014/main" id="{9FAB4AB9-6B1C-0311-9AA6-A23DAA54318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97" y="1538"/>
                    <a:ext cx="40" cy="12"/>
                  </a:xfrm>
                  <a:custGeom>
                    <a:avLst/>
                    <a:gdLst>
                      <a:gd name="T0" fmla="*/ 0 w 39"/>
                      <a:gd name="T1" fmla="*/ 4 h 12"/>
                      <a:gd name="T2" fmla="*/ 4 w 39"/>
                      <a:gd name="T3" fmla="*/ 0 h 12"/>
                      <a:gd name="T4" fmla="*/ 8 w 39"/>
                      <a:gd name="T5" fmla="*/ 0 h 12"/>
                      <a:gd name="T6" fmla="*/ 12 w 39"/>
                      <a:gd name="T7" fmla="*/ 0 h 12"/>
                      <a:gd name="T8" fmla="*/ 16 w 39"/>
                      <a:gd name="T9" fmla="*/ 0 h 12"/>
                      <a:gd name="T10" fmla="*/ 20 w 39"/>
                      <a:gd name="T11" fmla="*/ 0 h 12"/>
                      <a:gd name="T12" fmla="*/ 23 w 39"/>
                      <a:gd name="T13" fmla="*/ 0 h 12"/>
                      <a:gd name="T14" fmla="*/ 27 w 39"/>
                      <a:gd name="T15" fmla="*/ 0 h 12"/>
                      <a:gd name="T16" fmla="*/ 31 w 39"/>
                      <a:gd name="T17" fmla="*/ 0 h 12"/>
                      <a:gd name="T18" fmla="*/ 31 w 39"/>
                      <a:gd name="T19" fmla="*/ 4 h 12"/>
                      <a:gd name="T20" fmla="*/ 31 w 39"/>
                      <a:gd name="T21" fmla="*/ 8 h 12"/>
                      <a:gd name="T22" fmla="*/ 35 w 39"/>
                      <a:gd name="T23" fmla="*/ 8 h 12"/>
                      <a:gd name="T24" fmla="*/ 39 w 39"/>
                      <a:gd name="T25" fmla="*/ 8 h 12"/>
                      <a:gd name="T26" fmla="*/ 39 w 39"/>
                      <a:gd name="T27" fmla="*/ 12 h 12"/>
                      <a:gd name="T28" fmla="*/ 35 w 39"/>
                      <a:gd name="T29" fmla="*/ 12 h 12"/>
                      <a:gd name="T30" fmla="*/ 31 w 39"/>
                      <a:gd name="T31" fmla="*/ 12 h 12"/>
                      <a:gd name="T32" fmla="*/ 27 w 39"/>
                      <a:gd name="T33" fmla="*/ 12 h 12"/>
                      <a:gd name="T34" fmla="*/ 27 w 39"/>
                      <a:gd name="T35" fmla="*/ 8 h 12"/>
                      <a:gd name="T36" fmla="*/ 27 w 39"/>
                      <a:gd name="T37" fmla="*/ 4 h 12"/>
                      <a:gd name="T38" fmla="*/ 23 w 39"/>
                      <a:gd name="T39" fmla="*/ 4 h 12"/>
                      <a:gd name="T40" fmla="*/ 20 w 39"/>
                      <a:gd name="T41" fmla="*/ 4 h 12"/>
                      <a:gd name="T42" fmla="*/ 16 w 39"/>
                      <a:gd name="T43" fmla="*/ 4 h 12"/>
                      <a:gd name="T44" fmla="*/ 16 w 39"/>
                      <a:gd name="T45" fmla="*/ 8 h 12"/>
                      <a:gd name="T46" fmla="*/ 12 w 39"/>
                      <a:gd name="T47" fmla="*/ 8 h 12"/>
                      <a:gd name="T48" fmla="*/ 12 w 39"/>
                      <a:gd name="T49" fmla="*/ 4 h 12"/>
                      <a:gd name="T50" fmla="*/ 8 w 39"/>
                      <a:gd name="T51" fmla="*/ 4 h 12"/>
                      <a:gd name="T52" fmla="*/ 4 w 39"/>
                      <a:gd name="T53" fmla="*/ 4 h 12"/>
                      <a:gd name="T54" fmla="*/ 4 w 39"/>
                      <a:gd name="T55" fmla="*/ 8 h 12"/>
                      <a:gd name="T56" fmla="*/ 0 w 39"/>
                      <a:gd name="T57" fmla="*/ 8 h 12"/>
                      <a:gd name="T58" fmla="*/ 0 w 39"/>
                      <a:gd name="T59" fmla="*/ 4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</a:cxnLst>
                    <a:rect l="0" t="0" r="r" b="b"/>
                    <a:pathLst>
                      <a:path w="39" h="12">
                        <a:moveTo>
                          <a:pt x="0" y="4"/>
                        </a:moveTo>
                        <a:lnTo>
                          <a:pt x="4" y="0"/>
                        </a:lnTo>
                        <a:lnTo>
                          <a:pt x="8" y="0"/>
                        </a:lnTo>
                        <a:lnTo>
                          <a:pt x="12" y="0"/>
                        </a:lnTo>
                        <a:lnTo>
                          <a:pt x="16" y="0"/>
                        </a:lnTo>
                        <a:lnTo>
                          <a:pt x="20" y="0"/>
                        </a:lnTo>
                        <a:lnTo>
                          <a:pt x="23" y="0"/>
                        </a:lnTo>
                        <a:lnTo>
                          <a:pt x="27" y="0"/>
                        </a:lnTo>
                        <a:lnTo>
                          <a:pt x="31" y="0"/>
                        </a:lnTo>
                        <a:lnTo>
                          <a:pt x="31" y="4"/>
                        </a:lnTo>
                        <a:lnTo>
                          <a:pt x="31" y="8"/>
                        </a:lnTo>
                        <a:lnTo>
                          <a:pt x="35" y="8"/>
                        </a:lnTo>
                        <a:lnTo>
                          <a:pt x="39" y="8"/>
                        </a:lnTo>
                        <a:lnTo>
                          <a:pt x="39" y="12"/>
                        </a:lnTo>
                        <a:lnTo>
                          <a:pt x="35" y="12"/>
                        </a:lnTo>
                        <a:lnTo>
                          <a:pt x="31" y="12"/>
                        </a:lnTo>
                        <a:lnTo>
                          <a:pt x="27" y="12"/>
                        </a:lnTo>
                        <a:lnTo>
                          <a:pt x="27" y="8"/>
                        </a:lnTo>
                        <a:lnTo>
                          <a:pt x="27" y="4"/>
                        </a:lnTo>
                        <a:lnTo>
                          <a:pt x="23" y="4"/>
                        </a:lnTo>
                        <a:lnTo>
                          <a:pt x="20" y="4"/>
                        </a:lnTo>
                        <a:lnTo>
                          <a:pt x="16" y="4"/>
                        </a:lnTo>
                        <a:lnTo>
                          <a:pt x="16" y="8"/>
                        </a:lnTo>
                        <a:lnTo>
                          <a:pt x="12" y="8"/>
                        </a:lnTo>
                        <a:lnTo>
                          <a:pt x="12" y="4"/>
                        </a:lnTo>
                        <a:lnTo>
                          <a:pt x="8" y="4"/>
                        </a:lnTo>
                        <a:lnTo>
                          <a:pt x="4" y="4"/>
                        </a:lnTo>
                        <a:lnTo>
                          <a:pt x="4" y="8"/>
                        </a:lnTo>
                        <a:lnTo>
                          <a:pt x="0" y="8"/>
                        </a:lnTo>
                        <a:lnTo>
                          <a:pt x="0" y="4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674" name="Freeform 266">
                    <a:extLst>
                      <a:ext uri="{FF2B5EF4-FFF2-40B4-BE49-F238E27FC236}">
                        <a16:creationId xmlns:a16="http://schemas.microsoft.com/office/drawing/2014/main" id="{3DBCB5F1-6475-03BE-3C3F-187118F2DC5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09" y="1538"/>
                    <a:ext cx="35" cy="44"/>
                  </a:xfrm>
                  <a:custGeom>
                    <a:avLst/>
                    <a:gdLst>
                      <a:gd name="T0" fmla="*/ 0 w 34"/>
                      <a:gd name="T1" fmla="*/ 20 h 44"/>
                      <a:gd name="T2" fmla="*/ 3 w 34"/>
                      <a:gd name="T3" fmla="*/ 20 h 44"/>
                      <a:gd name="T4" fmla="*/ 3 w 34"/>
                      <a:gd name="T5" fmla="*/ 16 h 44"/>
                      <a:gd name="T6" fmla="*/ 7 w 34"/>
                      <a:gd name="T7" fmla="*/ 16 h 44"/>
                      <a:gd name="T8" fmla="*/ 7 w 34"/>
                      <a:gd name="T9" fmla="*/ 12 h 44"/>
                      <a:gd name="T10" fmla="*/ 7 w 34"/>
                      <a:gd name="T11" fmla="*/ 8 h 44"/>
                      <a:gd name="T12" fmla="*/ 11 w 34"/>
                      <a:gd name="T13" fmla="*/ 8 h 44"/>
                      <a:gd name="T14" fmla="*/ 15 w 34"/>
                      <a:gd name="T15" fmla="*/ 4 h 44"/>
                      <a:gd name="T16" fmla="*/ 15 w 34"/>
                      <a:gd name="T17" fmla="*/ 0 h 44"/>
                      <a:gd name="T18" fmla="*/ 19 w 34"/>
                      <a:gd name="T19" fmla="*/ 0 h 44"/>
                      <a:gd name="T20" fmla="*/ 23 w 34"/>
                      <a:gd name="T21" fmla="*/ 0 h 44"/>
                      <a:gd name="T22" fmla="*/ 23 w 34"/>
                      <a:gd name="T23" fmla="*/ 4 h 44"/>
                      <a:gd name="T24" fmla="*/ 23 w 34"/>
                      <a:gd name="T25" fmla="*/ 8 h 44"/>
                      <a:gd name="T26" fmla="*/ 23 w 34"/>
                      <a:gd name="T27" fmla="*/ 12 h 44"/>
                      <a:gd name="T28" fmla="*/ 26 w 34"/>
                      <a:gd name="T29" fmla="*/ 12 h 44"/>
                      <a:gd name="T30" fmla="*/ 26 w 34"/>
                      <a:gd name="T31" fmla="*/ 16 h 44"/>
                      <a:gd name="T32" fmla="*/ 30 w 34"/>
                      <a:gd name="T33" fmla="*/ 16 h 44"/>
                      <a:gd name="T34" fmla="*/ 30 w 34"/>
                      <a:gd name="T35" fmla="*/ 20 h 44"/>
                      <a:gd name="T36" fmla="*/ 34 w 34"/>
                      <a:gd name="T37" fmla="*/ 20 h 44"/>
                      <a:gd name="T38" fmla="*/ 34 w 34"/>
                      <a:gd name="T39" fmla="*/ 24 h 44"/>
                      <a:gd name="T40" fmla="*/ 30 w 34"/>
                      <a:gd name="T41" fmla="*/ 24 h 44"/>
                      <a:gd name="T42" fmla="*/ 30 w 34"/>
                      <a:gd name="T43" fmla="*/ 28 h 44"/>
                      <a:gd name="T44" fmla="*/ 26 w 34"/>
                      <a:gd name="T45" fmla="*/ 28 h 44"/>
                      <a:gd name="T46" fmla="*/ 26 w 34"/>
                      <a:gd name="T47" fmla="*/ 32 h 44"/>
                      <a:gd name="T48" fmla="*/ 23 w 34"/>
                      <a:gd name="T49" fmla="*/ 36 h 44"/>
                      <a:gd name="T50" fmla="*/ 23 w 34"/>
                      <a:gd name="T51" fmla="*/ 32 h 44"/>
                      <a:gd name="T52" fmla="*/ 19 w 34"/>
                      <a:gd name="T53" fmla="*/ 32 h 44"/>
                      <a:gd name="T54" fmla="*/ 19 w 34"/>
                      <a:gd name="T55" fmla="*/ 36 h 44"/>
                      <a:gd name="T56" fmla="*/ 19 w 34"/>
                      <a:gd name="T57" fmla="*/ 40 h 44"/>
                      <a:gd name="T58" fmla="*/ 15 w 34"/>
                      <a:gd name="T59" fmla="*/ 40 h 44"/>
                      <a:gd name="T60" fmla="*/ 15 w 34"/>
                      <a:gd name="T61" fmla="*/ 44 h 44"/>
                      <a:gd name="T62" fmla="*/ 11 w 34"/>
                      <a:gd name="T63" fmla="*/ 44 h 44"/>
                      <a:gd name="T64" fmla="*/ 11 w 34"/>
                      <a:gd name="T65" fmla="*/ 40 h 44"/>
                      <a:gd name="T66" fmla="*/ 11 w 34"/>
                      <a:gd name="T67" fmla="*/ 36 h 44"/>
                      <a:gd name="T68" fmla="*/ 11 w 34"/>
                      <a:gd name="T69" fmla="*/ 32 h 44"/>
                      <a:gd name="T70" fmla="*/ 11 w 34"/>
                      <a:gd name="T71" fmla="*/ 28 h 44"/>
                      <a:gd name="T72" fmla="*/ 7 w 34"/>
                      <a:gd name="T73" fmla="*/ 28 h 44"/>
                      <a:gd name="T74" fmla="*/ 7 w 34"/>
                      <a:gd name="T75" fmla="*/ 24 h 44"/>
                      <a:gd name="T76" fmla="*/ 3 w 34"/>
                      <a:gd name="T77" fmla="*/ 24 h 44"/>
                      <a:gd name="T78" fmla="*/ 3 w 34"/>
                      <a:gd name="T79" fmla="*/ 20 h 44"/>
                      <a:gd name="T80" fmla="*/ 0 w 34"/>
                      <a:gd name="T81" fmla="*/ 20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</a:cxnLst>
                    <a:rect l="0" t="0" r="r" b="b"/>
                    <a:pathLst>
                      <a:path w="34" h="44">
                        <a:moveTo>
                          <a:pt x="0" y="20"/>
                        </a:moveTo>
                        <a:lnTo>
                          <a:pt x="3" y="20"/>
                        </a:lnTo>
                        <a:lnTo>
                          <a:pt x="3" y="16"/>
                        </a:lnTo>
                        <a:lnTo>
                          <a:pt x="7" y="16"/>
                        </a:lnTo>
                        <a:lnTo>
                          <a:pt x="7" y="12"/>
                        </a:lnTo>
                        <a:lnTo>
                          <a:pt x="7" y="8"/>
                        </a:lnTo>
                        <a:lnTo>
                          <a:pt x="11" y="8"/>
                        </a:lnTo>
                        <a:lnTo>
                          <a:pt x="15" y="4"/>
                        </a:lnTo>
                        <a:lnTo>
                          <a:pt x="15" y="0"/>
                        </a:lnTo>
                        <a:lnTo>
                          <a:pt x="19" y="0"/>
                        </a:lnTo>
                        <a:lnTo>
                          <a:pt x="23" y="0"/>
                        </a:lnTo>
                        <a:lnTo>
                          <a:pt x="23" y="4"/>
                        </a:lnTo>
                        <a:lnTo>
                          <a:pt x="23" y="8"/>
                        </a:lnTo>
                        <a:lnTo>
                          <a:pt x="23" y="12"/>
                        </a:lnTo>
                        <a:lnTo>
                          <a:pt x="26" y="12"/>
                        </a:lnTo>
                        <a:lnTo>
                          <a:pt x="26" y="16"/>
                        </a:lnTo>
                        <a:lnTo>
                          <a:pt x="30" y="16"/>
                        </a:lnTo>
                        <a:lnTo>
                          <a:pt x="30" y="20"/>
                        </a:lnTo>
                        <a:lnTo>
                          <a:pt x="34" y="20"/>
                        </a:lnTo>
                        <a:lnTo>
                          <a:pt x="34" y="24"/>
                        </a:lnTo>
                        <a:lnTo>
                          <a:pt x="30" y="24"/>
                        </a:lnTo>
                        <a:lnTo>
                          <a:pt x="30" y="28"/>
                        </a:lnTo>
                        <a:lnTo>
                          <a:pt x="26" y="28"/>
                        </a:lnTo>
                        <a:lnTo>
                          <a:pt x="26" y="32"/>
                        </a:lnTo>
                        <a:lnTo>
                          <a:pt x="23" y="36"/>
                        </a:lnTo>
                        <a:lnTo>
                          <a:pt x="23" y="32"/>
                        </a:lnTo>
                        <a:lnTo>
                          <a:pt x="19" y="32"/>
                        </a:lnTo>
                        <a:lnTo>
                          <a:pt x="19" y="36"/>
                        </a:lnTo>
                        <a:lnTo>
                          <a:pt x="19" y="40"/>
                        </a:lnTo>
                        <a:lnTo>
                          <a:pt x="15" y="40"/>
                        </a:lnTo>
                        <a:lnTo>
                          <a:pt x="15" y="44"/>
                        </a:lnTo>
                        <a:lnTo>
                          <a:pt x="11" y="44"/>
                        </a:lnTo>
                        <a:lnTo>
                          <a:pt x="11" y="40"/>
                        </a:lnTo>
                        <a:lnTo>
                          <a:pt x="11" y="36"/>
                        </a:lnTo>
                        <a:lnTo>
                          <a:pt x="11" y="32"/>
                        </a:lnTo>
                        <a:lnTo>
                          <a:pt x="11" y="28"/>
                        </a:lnTo>
                        <a:lnTo>
                          <a:pt x="7" y="28"/>
                        </a:lnTo>
                        <a:lnTo>
                          <a:pt x="7" y="24"/>
                        </a:lnTo>
                        <a:lnTo>
                          <a:pt x="3" y="24"/>
                        </a:lnTo>
                        <a:lnTo>
                          <a:pt x="3" y="20"/>
                        </a:lnTo>
                        <a:lnTo>
                          <a:pt x="0" y="2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675" name="Freeform 267">
                    <a:extLst>
                      <a:ext uri="{FF2B5EF4-FFF2-40B4-BE49-F238E27FC236}">
                        <a16:creationId xmlns:a16="http://schemas.microsoft.com/office/drawing/2014/main" id="{205E36A8-9572-780B-69C4-5551F6FB3BB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98" y="1538"/>
                    <a:ext cx="15" cy="15"/>
                  </a:xfrm>
                  <a:custGeom>
                    <a:avLst/>
                    <a:gdLst>
                      <a:gd name="T0" fmla="*/ 7 w 15"/>
                      <a:gd name="T1" fmla="*/ 0 h 16"/>
                      <a:gd name="T2" fmla="*/ 11 w 15"/>
                      <a:gd name="T3" fmla="*/ 0 h 16"/>
                      <a:gd name="T4" fmla="*/ 11 w 15"/>
                      <a:gd name="T5" fmla="*/ 4 h 16"/>
                      <a:gd name="T6" fmla="*/ 11 w 15"/>
                      <a:gd name="T7" fmla="*/ 8 h 16"/>
                      <a:gd name="T8" fmla="*/ 15 w 15"/>
                      <a:gd name="T9" fmla="*/ 8 h 16"/>
                      <a:gd name="T10" fmla="*/ 15 w 15"/>
                      <a:gd name="T11" fmla="*/ 12 h 16"/>
                      <a:gd name="T12" fmla="*/ 11 w 15"/>
                      <a:gd name="T13" fmla="*/ 12 h 16"/>
                      <a:gd name="T14" fmla="*/ 7 w 15"/>
                      <a:gd name="T15" fmla="*/ 12 h 16"/>
                      <a:gd name="T16" fmla="*/ 7 w 15"/>
                      <a:gd name="T17" fmla="*/ 16 h 16"/>
                      <a:gd name="T18" fmla="*/ 3 w 15"/>
                      <a:gd name="T19" fmla="*/ 12 h 16"/>
                      <a:gd name="T20" fmla="*/ 0 w 15"/>
                      <a:gd name="T21" fmla="*/ 12 h 16"/>
                      <a:gd name="T22" fmla="*/ 0 w 15"/>
                      <a:gd name="T23" fmla="*/ 8 h 16"/>
                      <a:gd name="T24" fmla="*/ 0 w 15"/>
                      <a:gd name="T25" fmla="*/ 4 h 16"/>
                      <a:gd name="T26" fmla="*/ 3 w 15"/>
                      <a:gd name="T27" fmla="*/ 4 h 16"/>
                      <a:gd name="T28" fmla="*/ 7 w 15"/>
                      <a:gd name="T29" fmla="*/ 4 h 16"/>
                      <a:gd name="T30" fmla="*/ 7 w 15"/>
                      <a:gd name="T31" fmla="*/ 0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</a:cxnLst>
                    <a:rect l="0" t="0" r="r" b="b"/>
                    <a:pathLst>
                      <a:path w="15" h="16">
                        <a:moveTo>
                          <a:pt x="7" y="0"/>
                        </a:moveTo>
                        <a:lnTo>
                          <a:pt x="11" y="0"/>
                        </a:lnTo>
                        <a:lnTo>
                          <a:pt x="11" y="4"/>
                        </a:lnTo>
                        <a:lnTo>
                          <a:pt x="11" y="8"/>
                        </a:lnTo>
                        <a:lnTo>
                          <a:pt x="15" y="8"/>
                        </a:lnTo>
                        <a:lnTo>
                          <a:pt x="15" y="12"/>
                        </a:lnTo>
                        <a:lnTo>
                          <a:pt x="11" y="12"/>
                        </a:lnTo>
                        <a:lnTo>
                          <a:pt x="7" y="12"/>
                        </a:lnTo>
                        <a:lnTo>
                          <a:pt x="7" y="16"/>
                        </a:lnTo>
                        <a:lnTo>
                          <a:pt x="3" y="12"/>
                        </a:lnTo>
                        <a:lnTo>
                          <a:pt x="0" y="12"/>
                        </a:lnTo>
                        <a:lnTo>
                          <a:pt x="0" y="8"/>
                        </a:lnTo>
                        <a:lnTo>
                          <a:pt x="0" y="4"/>
                        </a:lnTo>
                        <a:lnTo>
                          <a:pt x="3" y="4"/>
                        </a:lnTo>
                        <a:lnTo>
                          <a:pt x="7" y="4"/>
                        </a:lnTo>
                        <a:lnTo>
                          <a:pt x="7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676" name="Freeform 268">
                    <a:extLst>
                      <a:ext uri="{FF2B5EF4-FFF2-40B4-BE49-F238E27FC236}">
                        <a16:creationId xmlns:a16="http://schemas.microsoft.com/office/drawing/2014/main" id="{B2F40422-0CC7-7E7D-5C36-F829600B756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32" y="1543"/>
                    <a:ext cx="28" cy="23"/>
                  </a:xfrm>
                  <a:custGeom>
                    <a:avLst/>
                    <a:gdLst>
                      <a:gd name="T0" fmla="*/ 16 w 27"/>
                      <a:gd name="T1" fmla="*/ 4 h 24"/>
                      <a:gd name="T2" fmla="*/ 20 w 27"/>
                      <a:gd name="T3" fmla="*/ 4 h 24"/>
                      <a:gd name="T4" fmla="*/ 20 w 27"/>
                      <a:gd name="T5" fmla="*/ 8 h 24"/>
                      <a:gd name="T6" fmla="*/ 20 w 27"/>
                      <a:gd name="T7" fmla="*/ 12 h 24"/>
                      <a:gd name="T8" fmla="*/ 23 w 27"/>
                      <a:gd name="T9" fmla="*/ 12 h 24"/>
                      <a:gd name="T10" fmla="*/ 27 w 27"/>
                      <a:gd name="T11" fmla="*/ 16 h 24"/>
                      <a:gd name="T12" fmla="*/ 27 w 27"/>
                      <a:gd name="T13" fmla="*/ 20 h 24"/>
                      <a:gd name="T14" fmla="*/ 23 w 27"/>
                      <a:gd name="T15" fmla="*/ 20 h 24"/>
                      <a:gd name="T16" fmla="*/ 23 w 27"/>
                      <a:gd name="T17" fmla="*/ 24 h 24"/>
                      <a:gd name="T18" fmla="*/ 20 w 27"/>
                      <a:gd name="T19" fmla="*/ 24 h 24"/>
                      <a:gd name="T20" fmla="*/ 16 w 27"/>
                      <a:gd name="T21" fmla="*/ 24 h 24"/>
                      <a:gd name="T22" fmla="*/ 12 w 27"/>
                      <a:gd name="T23" fmla="*/ 24 h 24"/>
                      <a:gd name="T24" fmla="*/ 8 w 27"/>
                      <a:gd name="T25" fmla="*/ 24 h 24"/>
                      <a:gd name="T26" fmla="*/ 8 w 27"/>
                      <a:gd name="T27" fmla="*/ 20 h 24"/>
                      <a:gd name="T28" fmla="*/ 4 w 27"/>
                      <a:gd name="T29" fmla="*/ 20 h 24"/>
                      <a:gd name="T30" fmla="*/ 4 w 27"/>
                      <a:gd name="T31" fmla="*/ 16 h 24"/>
                      <a:gd name="T32" fmla="*/ 0 w 27"/>
                      <a:gd name="T33" fmla="*/ 16 h 24"/>
                      <a:gd name="T34" fmla="*/ 4 w 27"/>
                      <a:gd name="T35" fmla="*/ 16 h 24"/>
                      <a:gd name="T36" fmla="*/ 4 w 27"/>
                      <a:gd name="T37" fmla="*/ 12 h 24"/>
                      <a:gd name="T38" fmla="*/ 4 w 27"/>
                      <a:gd name="T39" fmla="*/ 8 h 24"/>
                      <a:gd name="T40" fmla="*/ 4 w 27"/>
                      <a:gd name="T41" fmla="*/ 4 h 24"/>
                      <a:gd name="T42" fmla="*/ 4 w 27"/>
                      <a:gd name="T43" fmla="*/ 0 h 24"/>
                      <a:gd name="T44" fmla="*/ 8 w 27"/>
                      <a:gd name="T45" fmla="*/ 0 h 24"/>
                      <a:gd name="T46" fmla="*/ 12 w 27"/>
                      <a:gd name="T47" fmla="*/ 0 h 24"/>
                      <a:gd name="T48" fmla="*/ 16 w 27"/>
                      <a:gd name="T49" fmla="*/ 0 h 24"/>
                      <a:gd name="T50" fmla="*/ 16 w 27"/>
                      <a:gd name="T51" fmla="*/ 4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</a:cxnLst>
                    <a:rect l="0" t="0" r="r" b="b"/>
                    <a:pathLst>
                      <a:path w="27" h="24">
                        <a:moveTo>
                          <a:pt x="16" y="4"/>
                        </a:moveTo>
                        <a:lnTo>
                          <a:pt x="20" y="4"/>
                        </a:lnTo>
                        <a:lnTo>
                          <a:pt x="20" y="8"/>
                        </a:lnTo>
                        <a:lnTo>
                          <a:pt x="20" y="12"/>
                        </a:lnTo>
                        <a:lnTo>
                          <a:pt x="23" y="12"/>
                        </a:lnTo>
                        <a:lnTo>
                          <a:pt x="27" y="16"/>
                        </a:lnTo>
                        <a:lnTo>
                          <a:pt x="27" y="20"/>
                        </a:lnTo>
                        <a:lnTo>
                          <a:pt x="23" y="20"/>
                        </a:lnTo>
                        <a:lnTo>
                          <a:pt x="23" y="24"/>
                        </a:lnTo>
                        <a:lnTo>
                          <a:pt x="20" y="24"/>
                        </a:lnTo>
                        <a:lnTo>
                          <a:pt x="16" y="24"/>
                        </a:lnTo>
                        <a:lnTo>
                          <a:pt x="12" y="24"/>
                        </a:lnTo>
                        <a:lnTo>
                          <a:pt x="8" y="24"/>
                        </a:lnTo>
                        <a:lnTo>
                          <a:pt x="8" y="20"/>
                        </a:lnTo>
                        <a:lnTo>
                          <a:pt x="4" y="20"/>
                        </a:lnTo>
                        <a:lnTo>
                          <a:pt x="4" y="16"/>
                        </a:lnTo>
                        <a:lnTo>
                          <a:pt x="0" y="16"/>
                        </a:lnTo>
                        <a:lnTo>
                          <a:pt x="4" y="16"/>
                        </a:lnTo>
                        <a:lnTo>
                          <a:pt x="4" y="12"/>
                        </a:lnTo>
                        <a:lnTo>
                          <a:pt x="4" y="8"/>
                        </a:lnTo>
                        <a:lnTo>
                          <a:pt x="4" y="4"/>
                        </a:lnTo>
                        <a:lnTo>
                          <a:pt x="4" y="0"/>
                        </a:lnTo>
                        <a:lnTo>
                          <a:pt x="8" y="0"/>
                        </a:lnTo>
                        <a:lnTo>
                          <a:pt x="12" y="0"/>
                        </a:lnTo>
                        <a:lnTo>
                          <a:pt x="16" y="0"/>
                        </a:lnTo>
                        <a:lnTo>
                          <a:pt x="16" y="4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677" name="Freeform 269">
                    <a:extLst>
                      <a:ext uri="{FF2B5EF4-FFF2-40B4-BE49-F238E27FC236}">
                        <a16:creationId xmlns:a16="http://schemas.microsoft.com/office/drawing/2014/main" id="{DAE80CB9-DBEA-D470-1568-D7CCD9FF810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94" y="1543"/>
                    <a:ext cx="43" cy="23"/>
                  </a:xfrm>
                  <a:custGeom>
                    <a:avLst/>
                    <a:gdLst>
                      <a:gd name="T0" fmla="*/ 0 w 42"/>
                      <a:gd name="T1" fmla="*/ 8 h 24"/>
                      <a:gd name="T2" fmla="*/ 0 w 42"/>
                      <a:gd name="T3" fmla="*/ 4 h 24"/>
                      <a:gd name="T4" fmla="*/ 3 w 42"/>
                      <a:gd name="T5" fmla="*/ 4 h 24"/>
                      <a:gd name="T6" fmla="*/ 7 w 42"/>
                      <a:gd name="T7" fmla="*/ 4 h 24"/>
                      <a:gd name="T8" fmla="*/ 7 w 42"/>
                      <a:gd name="T9" fmla="*/ 0 h 24"/>
                      <a:gd name="T10" fmla="*/ 11 w 42"/>
                      <a:gd name="T11" fmla="*/ 0 h 24"/>
                      <a:gd name="T12" fmla="*/ 15 w 42"/>
                      <a:gd name="T13" fmla="*/ 0 h 24"/>
                      <a:gd name="T14" fmla="*/ 15 w 42"/>
                      <a:gd name="T15" fmla="*/ 4 h 24"/>
                      <a:gd name="T16" fmla="*/ 19 w 42"/>
                      <a:gd name="T17" fmla="*/ 4 h 24"/>
                      <a:gd name="T18" fmla="*/ 19 w 42"/>
                      <a:gd name="T19" fmla="*/ 0 h 24"/>
                      <a:gd name="T20" fmla="*/ 23 w 42"/>
                      <a:gd name="T21" fmla="*/ 0 h 24"/>
                      <a:gd name="T22" fmla="*/ 26 w 42"/>
                      <a:gd name="T23" fmla="*/ 0 h 24"/>
                      <a:gd name="T24" fmla="*/ 30 w 42"/>
                      <a:gd name="T25" fmla="*/ 0 h 24"/>
                      <a:gd name="T26" fmla="*/ 30 w 42"/>
                      <a:gd name="T27" fmla="*/ 4 h 24"/>
                      <a:gd name="T28" fmla="*/ 30 w 42"/>
                      <a:gd name="T29" fmla="*/ 8 h 24"/>
                      <a:gd name="T30" fmla="*/ 34 w 42"/>
                      <a:gd name="T31" fmla="*/ 8 h 24"/>
                      <a:gd name="T32" fmla="*/ 38 w 42"/>
                      <a:gd name="T33" fmla="*/ 8 h 24"/>
                      <a:gd name="T34" fmla="*/ 42 w 42"/>
                      <a:gd name="T35" fmla="*/ 8 h 24"/>
                      <a:gd name="T36" fmla="*/ 38 w 42"/>
                      <a:gd name="T37" fmla="*/ 8 h 24"/>
                      <a:gd name="T38" fmla="*/ 38 w 42"/>
                      <a:gd name="T39" fmla="*/ 12 h 24"/>
                      <a:gd name="T40" fmla="*/ 38 w 42"/>
                      <a:gd name="T41" fmla="*/ 16 h 24"/>
                      <a:gd name="T42" fmla="*/ 34 w 42"/>
                      <a:gd name="T43" fmla="*/ 16 h 24"/>
                      <a:gd name="T44" fmla="*/ 30 w 42"/>
                      <a:gd name="T45" fmla="*/ 16 h 24"/>
                      <a:gd name="T46" fmla="*/ 26 w 42"/>
                      <a:gd name="T47" fmla="*/ 16 h 24"/>
                      <a:gd name="T48" fmla="*/ 26 w 42"/>
                      <a:gd name="T49" fmla="*/ 20 h 24"/>
                      <a:gd name="T50" fmla="*/ 26 w 42"/>
                      <a:gd name="T51" fmla="*/ 24 h 24"/>
                      <a:gd name="T52" fmla="*/ 23 w 42"/>
                      <a:gd name="T53" fmla="*/ 24 h 24"/>
                      <a:gd name="T54" fmla="*/ 23 w 42"/>
                      <a:gd name="T55" fmla="*/ 20 h 24"/>
                      <a:gd name="T56" fmla="*/ 23 w 42"/>
                      <a:gd name="T57" fmla="*/ 16 h 24"/>
                      <a:gd name="T58" fmla="*/ 19 w 42"/>
                      <a:gd name="T59" fmla="*/ 16 h 24"/>
                      <a:gd name="T60" fmla="*/ 15 w 42"/>
                      <a:gd name="T61" fmla="*/ 12 h 24"/>
                      <a:gd name="T62" fmla="*/ 11 w 42"/>
                      <a:gd name="T63" fmla="*/ 12 h 24"/>
                      <a:gd name="T64" fmla="*/ 7 w 42"/>
                      <a:gd name="T65" fmla="*/ 12 h 24"/>
                      <a:gd name="T66" fmla="*/ 7 w 42"/>
                      <a:gd name="T67" fmla="*/ 16 h 24"/>
                      <a:gd name="T68" fmla="*/ 7 w 42"/>
                      <a:gd name="T69" fmla="*/ 12 h 24"/>
                      <a:gd name="T70" fmla="*/ 7 w 42"/>
                      <a:gd name="T71" fmla="*/ 8 h 24"/>
                      <a:gd name="T72" fmla="*/ 3 w 42"/>
                      <a:gd name="T73" fmla="*/ 8 h 24"/>
                      <a:gd name="T74" fmla="*/ 0 w 42"/>
                      <a:gd name="T75" fmla="*/ 8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</a:cxnLst>
                    <a:rect l="0" t="0" r="r" b="b"/>
                    <a:pathLst>
                      <a:path w="42" h="24">
                        <a:moveTo>
                          <a:pt x="0" y="8"/>
                        </a:moveTo>
                        <a:lnTo>
                          <a:pt x="0" y="4"/>
                        </a:lnTo>
                        <a:lnTo>
                          <a:pt x="3" y="4"/>
                        </a:lnTo>
                        <a:lnTo>
                          <a:pt x="7" y="4"/>
                        </a:lnTo>
                        <a:lnTo>
                          <a:pt x="7" y="0"/>
                        </a:lnTo>
                        <a:lnTo>
                          <a:pt x="11" y="0"/>
                        </a:lnTo>
                        <a:lnTo>
                          <a:pt x="15" y="0"/>
                        </a:lnTo>
                        <a:lnTo>
                          <a:pt x="15" y="4"/>
                        </a:lnTo>
                        <a:lnTo>
                          <a:pt x="19" y="4"/>
                        </a:lnTo>
                        <a:lnTo>
                          <a:pt x="19" y="0"/>
                        </a:lnTo>
                        <a:lnTo>
                          <a:pt x="23" y="0"/>
                        </a:lnTo>
                        <a:lnTo>
                          <a:pt x="26" y="0"/>
                        </a:lnTo>
                        <a:lnTo>
                          <a:pt x="30" y="0"/>
                        </a:lnTo>
                        <a:lnTo>
                          <a:pt x="30" y="4"/>
                        </a:lnTo>
                        <a:lnTo>
                          <a:pt x="30" y="8"/>
                        </a:lnTo>
                        <a:lnTo>
                          <a:pt x="34" y="8"/>
                        </a:lnTo>
                        <a:lnTo>
                          <a:pt x="38" y="8"/>
                        </a:lnTo>
                        <a:lnTo>
                          <a:pt x="42" y="8"/>
                        </a:lnTo>
                        <a:lnTo>
                          <a:pt x="38" y="8"/>
                        </a:lnTo>
                        <a:lnTo>
                          <a:pt x="38" y="12"/>
                        </a:lnTo>
                        <a:lnTo>
                          <a:pt x="38" y="16"/>
                        </a:lnTo>
                        <a:lnTo>
                          <a:pt x="34" y="16"/>
                        </a:lnTo>
                        <a:lnTo>
                          <a:pt x="30" y="16"/>
                        </a:lnTo>
                        <a:lnTo>
                          <a:pt x="26" y="16"/>
                        </a:lnTo>
                        <a:lnTo>
                          <a:pt x="26" y="20"/>
                        </a:lnTo>
                        <a:lnTo>
                          <a:pt x="26" y="24"/>
                        </a:lnTo>
                        <a:lnTo>
                          <a:pt x="23" y="24"/>
                        </a:lnTo>
                        <a:lnTo>
                          <a:pt x="23" y="20"/>
                        </a:lnTo>
                        <a:lnTo>
                          <a:pt x="23" y="16"/>
                        </a:lnTo>
                        <a:lnTo>
                          <a:pt x="19" y="16"/>
                        </a:lnTo>
                        <a:lnTo>
                          <a:pt x="15" y="12"/>
                        </a:lnTo>
                        <a:lnTo>
                          <a:pt x="11" y="12"/>
                        </a:lnTo>
                        <a:lnTo>
                          <a:pt x="7" y="12"/>
                        </a:lnTo>
                        <a:lnTo>
                          <a:pt x="7" y="16"/>
                        </a:lnTo>
                        <a:lnTo>
                          <a:pt x="7" y="12"/>
                        </a:lnTo>
                        <a:lnTo>
                          <a:pt x="7" y="8"/>
                        </a:lnTo>
                        <a:lnTo>
                          <a:pt x="3" y="8"/>
                        </a:lnTo>
                        <a:lnTo>
                          <a:pt x="0" y="8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678" name="Freeform 270">
                    <a:extLst>
                      <a:ext uri="{FF2B5EF4-FFF2-40B4-BE49-F238E27FC236}">
                        <a16:creationId xmlns:a16="http://schemas.microsoft.com/office/drawing/2014/main" id="{3CA3B03B-D730-2778-7F97-BE2DBF2C52D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66" y="1543"/>
                    <a:ext cx="20" cy="15"/>
                  </a:xfrm>
                  <a:custGeom>
                    <a:avLst/>
                    <a:gdLst>
                      <a:gd name="T0" fmla="*/ 0 w 20"/>
                      <a:gd name="T1" fmla="*/ 4 h 16"/>
                      <a:gd name="T2" fmla="*/ 4 w 20"/>
                      <a:gd name="T3" fmla="*/ 4 h 16"/>
                      <a:gd name="T4" fmla="*/ 8 w 20"/>
                      <a:gd name="T5" fmla="*/ 4 h 16"/>
                      <a:gd name="T6" fmla="*/ 8 w 20"/>
                      <a:gd name="T7" fmla="*/ 0 h 16"/>
                      <a:gd name="T8" fmla="*/ 12 w 20"/>
                      <a:gd name="T9" fmla="*/ 0 h 16"/>
                      <a:gd name="T10" fmla="*/ 16 w 20"/>
                      <a:gd name="T11" fmla="*/ 0 h 16"/>
                      <a:gd name="T12" fmla="*/ 20 w 20"/>
                      <a:gd name="T13" fmla="*/ 0 h 16"/>
                      <a:gd name="T14" fmla="*/ 20 w 20"/>
                      <a:gd name="T15" fmla="*/ 4 h 16"/>
                      <a:gd name="T16" fmla="*/ 16 w 20"/>
                      <a:gd name="T17" fmla="*/ 4 h 16"/>
                      <a:gd name="T18" fmla="*/ 16 w 20"/>
                      <a:gd name="T19" fmla="*/ 8 h 16"/>
                      <a:gd name="T20" fmla="*/ 12 w 20"/>
                      <a:gd name="T21" fmla="*/ 8 h 16"/>
                      <a:gd name="T22" fmla="*/ 12 w 20"/>
                      <a:gd name="T23" fmla="*/ 12 h 16"/>
                      <a:gd name="T24" fmla="*/ 8 w 20"/>
                      <a:gd name="T25" fmla="*/ 12 h 16"/>
                      <a:gd name="T26" fmla="*/ 4 w 20"/>
                      <a:gd name="T27" fmla="*/ 12 h 16"/>
                      <a:gd name="T28" fmla="*/ 4 w 20"/>
                      <a:gd name="T29" fmla="*/ 16 h 16"/>
                      <a:gd name="T30" fmla="*/ 0 w 20"/>
                      <a:gd name="T31" fmla="*/ 12 h 16"/>
                      <a:gd name="T32" fmla="*/ 0 w 20"/>
                      <a:gd name="T33" fmla="*/ 8 h 16"/>
                      <a:gd name="T34" fmla="*/ 0 w 20"/>
                      <a:gd name="T35" fmla="*/ 4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</a:cxnLst>
                    <a:rect l="0" t="0" r="r" b="b"/>
                    <a:pathLst>
                      <a:path w="20" h="16">
                        <a:moveTo>
                          <a:pt x="0" y="4"/>
                        </a:moveTo>
                        <a:lnTo>
                          <a:pt x="4" y="4"/>
                        </a:lnTo>
                        <a:lnTo>
                          <a:pt x="8" y="4"/>
                        </a:lnTo>
                        <a:lnTo>
                          <a:pt x="8" y="0"/>
                        </a:lnTo>
                        <a:lnTo>
                          <a:pt x="12" y="0"/>
                        </a:lnTo>
                        <a:lnTo>
                          <a:pt x="16" y="0"/>
                        </a:lnTo>
                        <a:lnTo>
                          <a:pt x="20" y="0"/>
                        </a:lnTo>
                        <a:lnTo>
                          <a:pt x="20" y="4"/>
                        </a:lnTo>
                        <a:lnTo>
                          <a:pt x="16" y="4"/>
                        </a:lnTo>
                        <a:lnTo>
                          <a:pt x="16" y="8"/>
                        </a:lnTo>
                        <a:lnTo>
                          <a:pt x="12" y="8"/>
                        </a:lnTo>
                        <a:lnTo>
                          <a:pt x="12" y="12"/>
                        </a:lnTo>
                        <a:lnTo>
                          <a:pt x="8" y="12"/>
                        </a:lnTo>
                        <a:lnTo>
                          <a:pt x="4" y="12"/>
                        </a:lnTo>
                        <a:lnTo>
                          <a:pt x="4" y="16"/>
                        </a:lnTo>
                        <a:lnTo>
                          <a:pt x="0" y="12"/>
                        </a:lnTo>
                        <a:lnTo>
                          <a:pt x="0" y="8"/>
                        </a:lnTo>
                        <a:lnTo>
                          <a:pt x="0" y="4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679" name="Freeform 271">
                    <a:extLst>
                      <a:ext uri="{FF2B5EF4-FFF2-40B4-BE49-F238E27FC236}">
                        <a16:creationId xmlns:a16="http://schemas.microsoft.com/office/drawing/2014/main" id="{0B408CD3-7AEE-302E-5DF2-913B621892A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55" y="1543"/>
                    <a:ext cx="40" cy="35"/>
                  </a:xfrm>
                  <a:custGeom>
                    <a:avLst/>
                    <a:gdLst>
                      <a:gd name="T0" fmla="*/ 31 w 39"/>
                      <a:gd name="T1" fmla="*/ 0 h 36"/>
                      <a:gd name="T2" fmla="*/ 35 w 39"/>
                      <a:gd name="T3" fmla="*/ 0 h 36"/>
                      <a:gd name="T4" fmla="*/ 35 w 39"/>
                      <a:gd name="T5" fmla="*/ 4 h 36"/>
                      <a:gd name="T6" fmla="*/ 35 w 39"/>
                      <a:gd name="T7" fmla="*/ 8 h 36"/>
                      <a:gd name="T8" fmla="*/ 35 w 39"/>
                      <a:gd name="T9" fmla="*/ 12 h 36"/>
                      <a:gd name="T10" fmla="*/ 39 w 39"/>
                      <a:gd name="T11" fmla="*/ 12 h 36"/>
                      <a:gd name="T12" fmla="*/ 35 w 39"/>
                      <a:gd name="T13" fmla="*/ 12 h 36"/>
                      <a:gd name="T14" fmla="*/ 35 w 39"/>
                      <a:gd name="T15" fmla="*/ 16 h 36"/>
                      <a:gd name="T16" fmla="*/ 31 w 39"/>
                      <a:gd name="T17" fmla="*/ 16 h 36"/>
                      <a:gd name="T18" fmla="*/ 31 w 39"/>
                      <a:gd name="T19" fmla="*/ 20 h 36"/>
                      <a:gd name="T20" fmla="*/ 31 w 39"/>
                      <a:gd name="T21" fmla="*/ 24 h 36"/>
                      <a:gd name="T22" fmla="*/ 27 w 39"/>
                      <a:gd name="T23" fmla="*/ 24 h 36"/>
                      <a:gd name="T24" fmla="*/ 27 w 39"/>
                      <a:gd name="T25" fmla="*/ 28 h 36"/>
                      <a:gd name="T26" fmla="*/ 23 w 39"/>
                      <a:gd name="T27" fmla="*/ 28 h 36"/>
                      <a:gd name="T28" fmla="*/ 23 w 39"/>
                      <a:gd name="T29" fmla="*/ 32 h 36"/>
                      <a:gd name="T30" fmla="*/ 20 w 39"/>
                      <a:gd name="T31" fmla="*/ 36 h 36"/>
                      <a:gd name="T32" fmla="*/ 16 w 39"/>
                      <a:gd name="T33" fmla="*/ 36 h 36"/>
                      <a:gd name="T34" fmla="*/ 16 w 39"/>
                      <a:gd name="T35" fmla="*/ 32 h 36"/>
                      <a:gd name="T36" fmla="*/ 12 w 39"/>
                      <a:gd name="T37" fmla="*/ 32 h 36"/>
                      <a:gd name="T38" fmla="*/ 8 w 39"/>
                      <a:gd name="T39" fmla="*/ 32 h 36"/>
                      <a:gd name="T40" fmla="*/ 8 w 39"/>
                      <a:gd name="T41" fmla="*/ 28 h 36"/>
                      <a:gd name="T42" fmla="*/ 8 w 39"/>
                      <a:gd name="T43" fmla="*/ 24 h 36"/>
                      <a:gd name="T44" fmla="*/ 4 w 39"/>
                      <a:gd name="T45" fmla="*/ 24 h 36"/>
                      <a:gd name="T46" fmla="*/ 4 w 39"/>
                      <a:gd name="T47" fmla="*/ 20 h 36"/>
                      <a:gd name="T48" fmla="*/ 4 w 39"/>
                      <a:gd name="T49" fmla="*/ 24 h 36"/>
                      <a:gd name="T50" fmla="*/ 4 w 39"/>
                      <a:gd name="T51" fmla="*/ 20 h 36"/>
                      <a:gd name="T52" fmla="*/ 0 w 39"/>
                      <a:gd name="T53" fmla="*/ 20 h 36"/>
                      <a:gd name="T54" fmla="*/ 4 w 39"/>
                      <a:gd name="T55" fmla="*/ 20 h 36"/>
                      <a:gd name="T56" fmla="*/ 4 w 39"/>
                      <a:gd name="T57" fmla="*/ 16 h 36"/>
                      <a:gd name="T58" fmla="*/ 8 w 39"/>
                      <a:gd name="T59" fmla="*/ 16 h 36"/>
                      <a:gd name="T60" fmla="*/ 12 w 39"/>
                      <a:gd name="T61" fmla="*/ 16 h 36"/>
                      <a:gd name="T62" fmla="*/ 16 w 39"/>
                      <a:gd name="T63" fmla="*/ 12 h 36"/>
                      <a:gd name="T64" fmla="*/ 16 w 39"/>
                      <a:gd name="T65" fmla="*/ 16 h 36"/>
                      <a:gd name="T66" fmla="*/ 20 w 39"/>
                      <a:gd name="T67" fmla="*/ 16 h 36"/>
                      <a:gd name="T68" fmla="*/ 23 w 39"/>
                      <a:gd name="T69" fmla="*/ 12 h 36"/>
                      <a:gd name="T70" fmla="*/ 23 w 39"/>
                      <a:gd name="T71" fmla="*/ 8 h 36"/>
                      <a:gd name="T72" fmla="*/ 23 w 39"/>
                      <a:gd name="T73" fmla="*/ 4 h 36"/>
                      <a:gd name="T74" fmla="*/ 27 w 39"/>
                      <a:gd name="T75" fmla="*/ 4 h 36"/>
                      <a:gd name="T76" fmla="*/ 31 w 39"/>
                      <a:gd name="T77" fmla="*/ 4 h 36"/>
                      <a:gd name="T78" fmla="*/ 31 w 39"/>
                      <a:gd name="T79" fmla="*/ 0 h 3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</a:cxnLst>
                    <a:rect l="0" t="0" r="r" b="b"/>
                    <a:pathLst>
                      <a:path w="39" h="36">
                        <a:moveTo>
                          <a:pt x="31" y="0"/>
                        </a:moveTo>
                        <a:lnTo>
                          <a:pt x="35" y="0"/>
                        </a:lnTo>
                        <a:lnTo>
                          <a:pt x="35" y="4"/>
                        </a:lnTo>
                        <a:lnTo>
                          <a:pt x="35" y="8"/>
                        </a:lnTo>
                        <a:lnTo>
                          <a:pt x="35" y="12"/>
                        </a:lnTo>
                        <a:lnTo>
                          <a:pt x="39" y="12"/>
                        </a:lnTo>
                        <a:lnTo>
                          <a:pt x="35" y="12"/>
                        </a:lnTo>
                        <a:lnTo>
                          <a:pt x="35" y="16"/>
                        </a:lnTo>
                        <a:lnTo>
                          <a:pt x="31" y="16"/>
                        </a:lnTo>
                        <a:lnTo>
                          <a:pt x="31" y="20"/>
                        </a:lnTo>
                        <a:lnTo>
                          <a:pt x="31" y="24"/>
                        </a:lnTo>
                        <a:lnTo>
                          <a:pt x="27" y="24"/>
                        </a:lnTo>
                        <a:lnTo>
                          <a:pt x="27" y="28"/>
                        </a:lnTo>
                        <a:lnTo>
                          <a:pt x="23" y="28"/>
                        </a:lnTo>
                        <a:lnTo>
                          <a:pt x="23" y="32"/>
                        </a:lnTo>
                        <a:lnTo>
                          <a:pt x="20" y="36"/>
                        </a:lnTo>
                        <a:lnTo>
                          <a:pt x="16" y="36"/>
                        </a:lnTo>
                        <a:lnTo>
                          <a:pt x="16" y="32"/>
                        </a:lnTo>
                        <a:lnTo>
                          <a:pt x="12" y="32"/>
                        </a:lnTo>
                        <a:lnTo>
                          <a:pt x="8" y="32"/>
                        </a:lnTo>
                        <a:lnTo>
                          <a:pt x="8" y="28"/>
                        </a:lnTo>
                        <a:lnTo>
                          <a:pt x="8" y="24"/>
                        </a:lnTo>
                        <a:lnTo>
                          <a:pt x="4" y="24"/>
                        </a:lnTo>
                        <a:lnTo>
                          <a:pt x="4" y="20"/>
                        </a:lnTo>
                        <a:lnTo>
                          <a:pt x="4" y="24"/>
                        </a:lnTo>
                        <a:lnTo>
                          <a:pt x="4" y="20"/>
                        </a:lnTo>
                        <a:lnTo>
                          <a:pt x="0" y="20"/>
                        </a:lnTo>
                        <a:lnTo>
                          <a:pt x="4" y="20"/>
                        </a:lnTo>
                        <a:lnTo>
                          <a:pt x="4" y="16"/>
                        </a:lnTo>
                        <a:lnTo>
                          <a:pt x="8" y="16"/>
                        </a:lnTo>
                        <a:lnTo>
                          <a:pt x="12" y="16"/>
                        </a:lnTo>
                        <a:lnTo>
                          <a:pt x="16" y="12"/>
                        </a:lnTo>
                        <a:lnTo>
                          <a:pt x="16" y="16"/>
                        </a:lnTo>
                        <a:lnTo>
                          <a:pt x="20" y="16"/>
                        </a:lnTo>
                        <a:lnTo>
                          <a:pt x="23" y="12"/>
                        </a:lnTo>
                        <a:lnTo>
                          <a:pt x="23" y="8"/>
                        </a:lnTo>
                        <a:lnTo>
                          <a:pt x="23" y="4"/>
                        </a:lnTo>
                        <a:lnTo>
                          <a:pt x="27" y="4"/>
                        </a:lnTo>
                        <a:lnTo>
                          <a:pt x="31" y="4"/>
                        </a:lnTo>
                        <a:lnTo>
                          <a:pt x="31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680" name="Freeform 272">
                    <a:extLst>
                      <a:ext uri="{FF2B5EF4-FFF2-40B4-BE49-F238E27FC236}">
                        <a16:creationId xmlns:a16="http://schemas.microsoft.com/office/drawing/2014/main" id="{3ACA373E-E397-0D2C-24C8-A2F572E5B7F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85" y="1543"/>
                    <a:ext cx="28" cy="23"/>
                  </a:xfrm>
                  <a:custGeom>
                    <a:avLst/>
                    <a:gdLst>
                      <a:gd name="T0" fmla="*/ 4 w 27"/>
                      <a:gd name="T1" fmla="*/ 0 h 24"/>
                      <a:gd name="T2" fmla="*/ 8 w 27"/>
                      <a:gd name="T3" fmla="*/ 0 h 24"/>
                      <a:gd name="T4" fmla="*/ 8 w 27"/>
                      <a:gd name="T5" fmla="*/ 4 h 24"/>
                      <a:gd name="T6" fmla="*/ 12 w 27"/>
                      <a:gd name="T7" fmla="*/ 8 h 24"/>
                      <a:gd name="T8" fmla="*/ 15 w 27"/>
                      <a:gd name="T9" fmla="*/ 8 h 24"/>
                      <a:gd name="T10" fmla="*/ 19 w 27"/>
                      <a:gd name="T11" fmla="*/ 12 h 24"/>
                      <a:gd name="T12" fmla="*/ 19 w 27"/>
                      <a:gd name="T13" fmla="*/ 8 h 24"/>
                      <a:gd name="T14" fmla="*/ 23 w 27"/>
                      <a:gd name="T15" fmla="*/ 8 h 24"/>
                      <a:gd name="T16" fmla="*/ 27 w 27"/>
                      <a:gd name="T17" fmla="*/ 8 h 24"/>
                      <a:gd name="T18" fmla="*/ 27 w 27"/>
                      <a:gd name="T19" fmla="*/ 12 h 24"/>
                      <a:gd name="T20" fmla="*/ 27 w 27"/>
                      <a:gd name="T21" fmla="*/ 16 h 24"/>
                      <a:gd name="T22" fmla="*/ 27 w 27"/>
                      <a:gd name="T23" fmla="*/ 20 h 24"/>
                      <a:gd name="T24" fmla="*/ 23 w 27"/>
                      <a:gd name="T25" fmla="*/ 20 h 24"/>
                      <a:gd name="T26" fmla="*/ 19 w 27"/>
                      <a:gd name="T27" fmla="*/ 20 h 24"/>
                      <a:gd name="T28" fmla="*/ 15 w 27"/>
                      <a:gd name="T29" fmla="*/ 20 h 24"/>
                      <a:gd name="T30" fmla="*/ 15 w 27"/>
                      <a:gd name="T31" fmla="*/ 24 h 24"/>
                      <a:gd name="T32" fmla="*/ 12 w 27"/>
                      <a:gd name="T33" fmla="*/ 24 h 24"/>
                      <a:gd name="T34" fmla="*/ 8 w 27"/>
                      <a:gd name="T35" fmla="*/ 24 h 24"/>
                      <a:gd name="T36" fmla="*/ 4 w 27"/>
                      <a:gd name="T37" fmla="*/ 24 h 24"/>
                      <a:gd name="T38" fmla="*/ 0 w 27"/>
                      <a:gd name="T39" fmla="*/ 24 h 24"/>
                      <a:gd name="T40" fmla="*/ 0 w 27"/>
                      <a:gd name="T41" fmla="*/ 20 h 24"/>
                      <a:gd name="T42" fmla="*/ 0 w 27"/>
                      <a:gd name="T43" fmla="*/ 16 h 24"/>
                      <a:gd name="T44" fmla="*/ 4 w 27"/>
                      <a:gd name="T45" fmla="*/ 16 h 24"/>
                      <a:gd name="T46" fmla="*/ 4 w 27"/>
                      <a:gd name="T47" fmla="*/ 12 h 24"/>
                      <a:gd name="T48" fmla="*/ 8 w 27"/>
                      <a:gd name="T49" fmla="*/ 12 h 24"/>
                      <a:gd name="T50" fmla="*/ 4 w 27"/>
                      <a:gd name="T51" fmla="*/ 12 h 24"/>
                      <a:gd name="T52" fmla="*/ 4 w 27"/>
                      <a:gd name="T53" fmla="*/ 8 h 24"/>
                      <a:gd name="T54" fmla="*/ 4 w 27"/>
                      <a:gd name="T55" fmla="*/ 4 h 24"/>
                      <a:gd name="T56" fmla="*/ 4 w 27"/>
                      <a:gd name="T57" fmla="*/ 0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</a:cxnLst>
                    <a:rect l="0" t="0" r="r" b="b"/>
                    <a:pathLst>
                      <a:path w="27" h="24">
                        <a:moveTo>
                          <a:pt x="4" y="0"/>
                        </a:moveTo>
                        <a:lnTo>
                          <a:pt x="8" y="0"/>
                        </a:lnTo>
                        <a:lnTo>
                          <a:pt x="8" y="4"/>
                        </a:lnTo>
                        <a:lnTo>
                          <a:pt x="12" y="8"/>
                        </a:lnTo>
                        <a:lnTo>
                          <a:pt x="15" y="8"/>
                        </a:lnTo>
                        <a:lnTo>
                          <a:pt x="19" y="12"/>
                        </a:lnTo>
                        <a:lnTo>
                          <a:pt x="19" y="8"/>
                        </a:lnTo>
                        <a:lnTo>
                          <a:pt x="23" y="8"/>
                        </a:lnTo>
                        <a:lnTo>
                          <a:pt x="27" y="8"/>
                        </a:lnTo>
                        <a:lnTo>
                          <a:pt x="27" y="12"/>
                        </a:lnTo>
                        <a:lnTo>
                          <a:pt x="27" y="16"/>
                        </a:lnTo>
                        <a:lnTo>
                          <a:pt x="27" y="20"/>
                        </a:lnTo>
                        <a:lnTo>
                          <a:pt x="23" y="20"/>
                        </a:lnTo>
                        <a:lnTo>
                          <a:pt x="19" y="20"/>
                        </a:lnTo>
                        <a:lnTo>
                          <a:pt x="15" y="20"/>
                        </a:lnTo>
                        <a:lnTo>
                          <a:pt x="15" y="24"/>
                        </a:lnTo>
                        <a:lnTo>
                          <a:pt x="12" y="24"/>
                        </a:lnTo>
                        <a:lnTo>
                          <a:pt x="8" y="24"/>
                        </a:lnTo>
                        <a:lnTo>
                          <a:pt x="4" y="24"/>
                        </a:lnTo>
                        <a:lnTo>
                          <a:pt x="0" y="24"/>
                        </a:lnTo>
                        <a:lnTo>
                          <a:pt x="0" y="20"/>
                        </a:lnTo>
                        <a:lnTo>
                          <a:pt x="0" y="16"/>
                        </a:lnTo>
                        <a:lnTo>
                          <a:pt x="4" y="16"/>
                        </a:lnTo>
                        <a:lnTo>
                          <a:pt x="4" y="12"/>
                        </a:lnTo>
                        <a:lnTo>
                          <a:pt x="8" y="12"/>
                        </a:lnTo>
                        <a:lnTo>
                          <a:pt x="4" y="12"/>
                        </a:lnTo>
                        <a:lnTo>
                          <a:pt x="4" y="8"/>
                        </a:lnTo>
                        <a:lnTo>
                          <a:pt x="4" y="4"/>
                        </a:lnTo>
                        <a:lnTo>
                          <a:pt x="4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681" name="Freeform 273">
                    <a:extLst>
                      <a:ext uri="{FF2B5EF4-FFF2-40B4-BE49-F238E27FC236}">
                        <a16:creationId xmlns:a16="http://schemas.microsoft.com/office/drawing/2014/main" id="{ACAC63EC-6A03-DC17-5B96-3AEEE45CD0C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20" y="1546"/>
                    <a:ext cx="49" cy="87"/>
                  </a:xfrm>
                  <a:custGeom>
                    <a:avLst/>
                    <a:gdLst>
                      <a:gd name="T0" fmla="*/ 42 w 50"/>
                      <a:gd name="T1" fmla="*/ 0 h 85"/>
                      <a:gd name="T2" fmla="*/ 46 w 50"/>
                      <a:gd name="T3" fmla="*/ 4 h 85"/>
                      <a:gd name="T4" fmla="*/ 50 w 50"/>
                      <a:gd name="T5" fmla="*/ 8 h 85"/>
                      <a:gd name="T6" fmla="*/ 46 w 50"/>
                      <a:gd name="T7" fmla="*/ 12 h 85"/>
                      <a:gd name="T8" fmla="*/ 46 w 50"/>
                      <a:gd name="T9" fmla="*/ 12 h 85"/>
                      <a:gd name="T10" fmla="*/ 50 w 50"/>
                      <a:gd name="T11" fmla="*/ 20 h 85"/>
                      <a:gd name="T12" fmla="*/ 50 w 50"/>
                      <a:gd name="T13" fmla="*/ 28 h 85"/>
                      <a:gd name="T14" fmla="*/ 46 w 50"/>
                      <a:gd name="T15" fmla="*/ 32 h 85"/>
                      <a:gd name="T16" fmla="*/ 42 w 50"/>
                      <a:gd name="T17" fmla="*/ 36 h 85"/>
                      <a:gd name="T18" fmla="*/ 42 w 50"/>
                      <a:gd name="T19" fmla="*/ 45 h 85"/>
                      <a:gd name="T20" fmla="*/ 35 w 50"/>
                      <a:gd name="T21" fmla="*/ 45 h 85"/>
                      <a:gd name="T22" fmla="*/ 35 w 50"/>
                      <a:gd name="T23" fmla="*/ 53 h 85"/>
                      <a:gd name="T24" fmla="*/ 35 w 50"/>
                      <a:gd name="T25" fmla="*/ 61 h 85"/>
                      <a:gd name="T26" fmla="*/ 31 w 50"/>
                      <a:gd name="T27" fmla="*/ 65 h 85"/>
                      <a:gd name="T28" fmla="*/ 27 w 50"/>
                      <a:gd name="T29" fmla="*/ 73 h 85"/>
                      <a:gd name="T30" fmla="*/ 27 w 50"/>
                      <a:gd name="T31" fmla="*/ 85 h 85"/>
                      <a:gd name="T32" fmla="*/ 23 w 50"/>
                      <a:gd name="T33" fmla="*/ 81 h 85"/>
                      <a:gd name="T34" fmla="*/ 19 w 50"/>
                      <a:gd name="T35" fmla="*/ 77 h 85"/>
                      <a:gd name="T36" fmla="*/ 23 w 50"/>
                      <a:gd name="T37" fmla="*/ 69 h 85"/>
                      <a:gd name="T38" fmla="*/ 27 w 50"/>
                      <a:gd name="T39" fmla="*/ 65 h 85"/>
                      <a:gd name="T40" fmla="*/ 31 w 50"/>
                      <a:gd name="T41" fmla="*/ 61 h 85"/>
                      <a:gd name="T42" fmla="*/ 31 w 50"/>
                      <a:gd name="T43" fmla="*/ 53 h 85"/>
                      <a:gd name="T44" fmla="*/ 27 w 50"/>
                      <a:gd name="T45" fmla="*/ 49 h 85"/>
                      <a:gd name="T46" fmla="*/ 23 w 50"/>
                      <a:gd name="T47" fmla="*/ 45 h 85"/>
                      <a:gd name="T48" fmla="*/ 23 w 50"/>
                      <a:gd name="T49" fmla="*/ 45 h 85"/>
                      <a:gd name="T50" fmla="*/ 19 w 50"/>
                      <a:gd name="T51" fmla="*/ 41 h 85"/>
                      <a:gd name="T52" fmla="*/ 16 w 50"/>
                      <a:gd name="T53" fmla="*/ 36 h 85"/>
                      <a:gd name="T54" fmla="*/ 8 w 50"/>
                      <a:gd name="T55" fmla="*/ 36 h 85"/>
                      <a:gd name="T56" fmla="*/ 8 w 50"/>
                      <a:gd name="T57" fmla="*/ 36 h 85"/>
                      <a:gd name="T58" fmla="*/ 8 w 50"/>
                      <a:gd name="T59" fmla="*/ 36 h 85"/>
                      <a:gd name="T60" fmla="*/ 0 w 50"/>
                      <a:gd name="T61" fmla="*/ 36 h 85"/>
                      <a:gd name="T62" fmla="*/ 0 w 50"/>
                      <a:gd name="T63" fmla="*/ 28 h 85"/>
                      <a:gd name="T64" fmla="*/ 4 w 50"/>
                      <a:gd name="T65" fmla="*/ 20 h 85"/>
                      <a:gd name="T66" fmla="*/ 12 w 50"/>
                      <a:gd name="T67" fmla="*/ 20 h 85"/>
                      <a:gd name="T68" fmla="*/ 19 w 50"/>
                      <a:gd name="T69" fmla="*/ 20 h 85"/>
                      <a:gd name="T70" fmla="*/ 19 w 50"/>
                      <a:gd name="T71" fmla="*/ 12 h 85"/>
                      <a:gd name="T72" fmla="*/ 27 w 50"/>
                      <a:gd name="T73" fmla="*/ 12 h 85"/>
                      <a:gd name="T74" fmla="*/ 31 w 50"/>
                      <a:gd name="T75" fmla="*/ 8 h 85"/>
                      <a:gd name="T76" fmla="*/ 35 w 50"/>
                      <a:gd name="T77" fmla="*/ 4 h 85"/>
                      <a:gd name="T78" fmla="*/ 39 w 50"/>
                      <a:gd name="T79" fmla="*/ 0 h 8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</a:cxnLst>
                    <a:rect l="0" t="0" r="r" b="b"/>
                    <a:pathLst>
                      <a:path w="50" h="85">
                        <a:moveTo>
                          <a:pt x="39" y="0"/>
                        </a:moveTo>
                        <a:lnTo>
                          <a:pt x="42" y="0"/>
                        </a:lnTo>
                        <a:lnTo>
                          <a:pt x="46" y="0"/>
                        </a:lnTo>
                        <a:lnTo>
                          <a:pt x="46" y="4"/>
                        </a:lnTo>
                        <a:lnTo>
                          <a:pt x="46" y="8"/>
                        </a:lnTo>
                        <a:lnTo>
                          <a:pt x="50" y="8"/>
                        </a:lnTo>
                        <a:lnTo>
                          <a:pt x="46" y="8"/>
                        </a:lnTo>
                        <a:lnTo>
                          <a:pt x="46" y="12"/>
                        </a:lnTo>
                        <a:lnTo>
                          <a:pt x="50" y="12"/>
                        </a:lnTo>
                        <a:lnTo>
                          <a:pt x="46" y="12"/>
                        </a:lnTo>
                        <a:lnTo>
                          <a:pt x="50" y="16"/>
                        </a:lnTo>
                        <a:lnTo>
                          <a:pt x="50" y="20"/>
                        </a:lnTo>
                        <a:lnTo>
                          <a:pt x="50" y="24"/>
                        </a:lnTo>
                        <a:lnTo>
                          <a:pt x="50" y="28"/>
                        </a:lnTo>
                        <a:lnTo>
                          <a:pt x="50" y="32"/>
                        </a:lnTo>
                        <a:lnTo>
                          <a:pt x="46" y="32"/>
                        </a:lnTo>
                        <a:lnTo>
                          <a:pt x="46" y="36"/>
                        </a:lnTo>
                        <a:lnTo>
                          <a:pt x="42" y="36"/>
                        </a:lnTo>
                        <a:lnTo>
                          <a:pt x="42" y="41"/>
                        </a:lnTo>
                        <a:lnTo>
                          <a:pt x="42" y="45"/>
                        </a:lnTo>
                        <a:lnTo>
                          <a:pt x="39" y="45"/>
                        </a:lnTo>
                        <a:lnTo>
                          <a:pt x="35" y="45"/>
                        </a:lnTo>
                        <a:lnTo>
                          <a:pt x="35" y="49"/>
                        </a:lnTo>
                        <a:lnTo>
                          <a:pt x="35" y="53"/>
                        </a:lnTo>
                        <a:lnTo>
                          <a:pt x="35" y="57"/>
                        </a:lnTo>
                        <a:lnTo>
                          <a:pt x="35" y="61"/>
                        </a:lnTo>
                        <a:lnTo>
                          <a:pt x="35" y="65"/>
                        </a:lnTo>
                        <a:lnTo>
                          <a:pt x="31" y="65"/>
                        </a:lnTo>
                        <a:lnTo>
                          <a:pt x="31" y="69"/>
                        </a:lnTo>
                        <a:lnTo>
                          <a:pt x="27" y="73"/>
                        </a:lnTo>
                        <a:lnTo>
                          <a:pt x="23" y="73"/>
                        </a:lnTo>
                        <a:lnTo>
                          <a:pt x="27" y="85"/>
                        </a:lnTo>
                        <a:lnTo>
                          <a:pt x="23" y="85"/>
                        </a:lnTo>
                        <a:lnTo>
                          <a:pt x="23" y="81"/>
                        </a:lnTo>
                        <a:lnTo>
                          <a:pt x="19" y="81"/>
                        </a:lnTo>
                        <a:lnTo>
                          <a:pt x="19" y="77"/>
                        </a:lnTo>
                        <a:lnTo>
                          <a:pt x="19" y="73"/>
                        </a:lnTo>
                        <a:lnTo>
                          <a:pt x="23" y="69"/>
                        </a:lnTo>
                        <a:lnTo>
                          <a:pt x="23" y="65"/>
                        </a:lnTo>
                        <a:lnTo>
                          <a:pt x="27" y="65"/>
                        </a:lnTo>
                        <a:lnTo>
                          <a:pt x="27" y="61"/>
                        </a:lnTo>
                        <a:lnTo>
                          <a:pt x="31" y="61"/>
                        </a:lnTo>
                        <a:lnTo>
                          <a:pt x="31" y="57"/>
                        </a:lnTo>
                        <a:lnTo>
                          <a:pt x="31" y="53"/>
                        </a:lnTo>
                        <a:lnTo>
                          <a:pt x="27" y="53"/>
                        </a:lnTo>
                        <a:lnTo>
                          <a:pt x="27" y="49"/>
                        </a:lnTo>
                        <a:lnTo>
                          <a:pt x="23" y="49"/>
                        </a:lnTo>
                        <a:lnTo>
                          <a:pt x="23" y="45"/>
                        </a:lnTo>
                        <a:lnTo>
                          <a:pt x="19" y="45"/>
                        </a:lnTo>
                        <a:lnTo>
                          <a:pt x="23" y="45"/>
                        </a:lnTo>
                        <a:lnTo>
                          <a:pt x="23" y="41"/>
                        </a:lnTo>
                        <a:lnTo>
                          <a:pt x="19" y="41"/>
                        </a:lnTo>
                        <a:lnTo>
                          <a:pt x="19" y="36"/>
                        </a:lnTo>
                        <a:lnTo>
                          <a:pt x="16" y="36"/>
                        </a:lnTo>
                        <a:lnTo>
                          <a:pt x="12" y="36"/>
                        </a:lnTo>
                        <a:lnTo>
                          <a:pt x="8" y="36"/>
                        </a:lnTo>
                        <a:lnTo>
                          <a:pt x="8" y="32"/>
                        </a:lnTo>
                        <a:lnTo>
                          <a:pt x="8" y="36"/>
                        </a:lnTo>
                        <a:lnTo>
                          <a:pt x="8" y="32"/>
                        </a:lnTo>
                        <a:lnTo>
                          <a:pt x="8" y="36"/>
                        </a:lnTo>
                        <a:lnTo>
                          <a:pt x="4" y="36"/>
                        </a:lnTo>
                        <a:lnTo>
                          <a:pt x="0" y="36"/>
                        </a:lnTo>
                        <a:lnTo>
                          <a:pt x="0" y="32"/>
                        </a:lnTo>
                        <a:lnTo>
                          <a:pt x="0" y="28"/>
                        </a:lnTo>
                        <a:lnTo>
                          <a:pt x="4" y="24"/>
                        </a:lnTo>
                        <a:lnTo>
                          <a:pt x="4" y="20"/>
                        </a:lnTo>
                        <a:lnTo>
                          <a:pt x="8" y="20"/>
                        </a:lnTo>
                        <a:lnTo>
                          <a:pt x="12" y="20"/>
                        </a:lnTo>
                        <a:lnTo>
                          <a:pt x="16" y="20"/>
                        </a:lnTo>
                        <a:lnTo>
                          <a:pt x="19" y="20"/>
                        </a:lnTo>
                        <a:lnTo>
                          <a:pt x="19" y="16"/>
                        </a:lnTo>
                        <a:lnTo>
                          <a:pt x="19" y="12"/>
                        </a:lnTo>
                        <a:lnTo>
                          <a:pt x="23" y="12"/>
                        </a:lnTo>
                        <a:lnTo>
                          <a:pt x="27" y="12"/>
                        </a:lnTo>
                        <a:lnTo>
                          <a:pt x="31" y="12"/>
                        </a:lnTo>
                        <a:lnTo>
                          <a:pt x="31" y="8"/>
                        </a:lnTo>
                        <a:lnTo>
                          <a:pt x="35" y="8"/>
                        </a:lnTo>
                        <a:lnTo>
                          <a:pt x="35" y="4"/>
                        </a:lnTo>
                        <a:lnTo>
                          <a:pt x="39" y="4"/>
                        </a:lnTo>
                        <a:lnTo>
                          <a:pt x="39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682" name="Freeform 274">
                    <a:extLst>
                      <a:ext uri="{FF2B5EF4-FFF2-40B4-BE49-F238E27FC236}">
                        <a16:creationId xmlns:a16="http://schemas.microsoft.com/office/drawing/2014/main" id="{5A625821-D22C-F952-BFE1-86E597011F1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13" y="1546"/>
                    <a:ext cx="38" cy="37"/>
                  </a:xfrm>
                  <a:custGeom>
                    <a:avLst/>
                    <a:gdLst>
                      <a:gd name="T0" fmla="*/ 0 w 38"/>
                      <a:gd name="T1" fmla="*/ 4 h 36"/>
                      <a:gd name="T2" fmla="*/ 4 w 38"/>
                      <a:gd name="T3" fmla="*/ 4 h 36"/>
                      <a:gd name="T4" fmla="*/ 4 w 38"/>
                      <a:gd name="T5" fmla="*/ 0 h 36"/>
                      <a:gd name="T6" fmla="*/ 4 w 38"/>
                      <a:gd name="T7" fmla="*/ 4 h 36"/>
                      <a:gd name="T8" fmla="*/ 8 w 38"/>
                      <a:gd name="T9" fmla="*/ 4 h 36"/>
                      <a:gd name="T10" fmla="*/ 11 w 38"/>
                      <a:gd name="T11" fmla="*/ 4 h 36"/>
                      <a:gd name="T12" fmla="*/ 11 w 38"/>
                      <a:gd name="T13" fmla="*/ 8 h 36"/>
                      <a:gd name="T14" fmla="*/ 15 w 38"/>
                      <a:gd name="T15" fmla="*/ 8 h 36"/>
                      <a:gd name="T16" fmla="*/ 15 w 38"/>
                      <a:gd name="T17" fmla="*/ 4 h 36"/>
                      <a:gd name="T18" fmla="*/ 19 w 38"/>
                      <a:gd name="T19" fmla="*/ 4 h 36"/>
                      <a:gd name="T20" fmla="*/ 23 w 38"/>
                      <a:gd name="T21" fmla="*/ 0 h 36"/>
                      <a:gd name="T22" fmla="*/ 27 w 38"/>
                      <a:gd name="T23" fmla="*/ 0 h 36"/>
                      <a:gd name="T24" fmla="*/ 27 w 38"/>
                      <a:gd name="T25" fmla="*/ 4 h 36"/>
                      <a:gd name="T26" fmla="*/ 31 w 38"/>
                      <a:gd name="T27" fmla="*/ 4 h 36"/>
                      <a:gd name="T28" fmla="*/ 31 w 38"/>
                      <a:gd name="T29" fmla="*/ 8 h 36"/>
                      <a:gd name="T30" fmla="*/ 31 w 38"/>
                      <a:gd name="T31" fmla="*/ 12 h 36"/>
                      <a:gd name="T32" fmla="*/ 31 w 38"/>
                      <a:gd name="T33" fmla="*/ 16 h 36"/>
                      <a:gd name="T34" fmla="*/ 34 w 38"/>
                      <a:gd name="T35" fmla="*/ 16 h 36"/>
                      <a:gd name="T36" fmla="*/ 34 w 38"/>
                      <a:gd name="T37" fmla="*/ 20 h 36"/>
                      <a:gd name="T38" fmla="*/ 38 w 38"/>
                      <a:gd name="T39" fmla="*/ 20 h 36"/>
                      <a:gd name="T40" fmla="*/ 38 w 38"/>
                      <a:gd name="T41" fmla="*/ 24 h 36"/>
                      <a:gd name="T42" fmla="*/ 34 w 38"/>
                      <a:gd name="T43" fmla="*/ 24 h 36"/>
                      <a:gd name="T44" fmla="*/ 31 w 38"/>
                      <a:gd name="T45" fmla="*/ 24 h 36"/>
                      <a:gd name="T46" fmla="*/ 31 w 38"/>
                      <a:gd name="T47" fmla="*/ 20 h 36"/>
                      <a:gd name="T48" fmla="*/ 31 w 38"/>
                      <a:gd name="T49" fmla="*/ 24 h 36"/>
                      <a:gd name="T50" fmla="*/ 27 w 38"/>
                      <a:gd name="T51" fmla="*/ 24 h 36"/>
                      <a:gd name="T52" fmla="*/ 27 w 38"/>
                      <a:gd name="T53" fmla="*/ 28 h 36"/>
                      <a:gd name="T54" fmla="*/ 23 w 38"/>
                      <a:gd name="T55" fmla="*/ 28 h 36"/>
                      <a:gd name="T56" fmla="*/ 19 w 38"/>
                      <a:gd name="T57" fmla="*/ 28 h 36"/>
                      <a:gd name="T58" fmla="*/ 19 w 38"/>
                      <a:gd name="T59" fmla="*/ 24 h 36"/>
                      <a:gd name="T60" fmla="*/ 19 w 38"/>
                      <a:gd name="T61" fmla="*/ 28 h 36"/>
                      <a:gd name="T62" fmla="*/ 19 w 38"/>
                      <a:gd name="T63" fmla="*/ 32 h 36"/>
                      <a:gd name="T64" fmla="*/ 19 w 38"/>
                      <a:gd name="T65" fmla="*/ 36 h 36"/>
                      <a:gd name="T66" fmla="*/ 15 w 38"/>
                      <a:gd name="T67" fmla="*/ 36 h 36"/>
                      <a:gd name="T68" fmla="*/ 11 w 38"/>
                      <a:gd name="T69" fmla="*/ 32 h 36"/>
                      <a:gd name="T70" fmla="*/ 11 w 38"/>
                      <a:gd name="T71" fmla="*/ 28 h 36"/>
                      <a:gd name="T72" fmla="*/ 8 w 38"/>
                      <a:gd name="T73" fmla="*/ 28 h 36"/>
                      <a:gd name="T74" fmla="*/ 8 w 38"/>
                      <a:gd name="T75" fmla="*/ 24 h 36"/>
                      <a:gd name="T76" fmla="*/ 4 w 38"/>
                      <a:gd name="T77" fmla="*/ 24 h 36"/>
                      <a:gd name="T78" fmla="*/ 4 w 38"/>
                      <a:gd name="T79" fmla="*/ 20 h 36"/>
                      <a:gd name="T80" fmla="*/ 4 w 38"/>
                      <a:gd name="T81" fmla="*/ 16 h 36"/>
                      <a:gd name="T82" fmla="*/ 0 w 38"/>
                      <a:gd name="T83" fmla="*/ 16 h 36"/>
                      <a:gd name="T84" fmla="*/ 0 w 38"/>
                      <a:gd name="T85" fmla="*/ 12 h 36"/>
                      <a:gd name="T86" fmla="*/ 0 w 38"/>
                      <a:gd name="T87" fmla="*/ 8 h 36"/>
                      <a:gd name="T88" fmla="*/ 0 w 38"/>
                      <a:gd name="T89" fmla="*/ 4 h 3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</a:cxnLst>
                    <a:rect l="0" t="0" r="r" b="b"/>
                    <a:pathLst>
                      <a:path w="38" h="36">
                        <a:moveTo>
                          <a:pt x="0" y="4"/>
                        </a:moveTo>
                        <a:lnTo>
                          <a:pt x="4" y="4"/>
                        </a:lnTo>
                        <a:lnTo>
                          <a:pt x="4" y="0"/>
                        </a:lnTo>
                        <a:lnTo>
                          <a:pt x="4" y="4"/>
                        </a:lnTo>
                        <a:lnTo>
                          <a:pt x="8" y="4"/>
                        </a:lnTo>
                        <a:lnTo>
                          <a:pt x="11" y="4"/>
                        </a:lnTo>
                        <a:lnTo>
                          <a:pt x="11" y="8"/>
                        </a:lnTo>
                        <a:lnTo>
                          <a:pt x="15" y="8"/>
                        </a:lnTo>
                        <a:lnTo>
                          <a:pt x="15" y="4"/>
                        </a:lnTo>
                        <a:lnTo>
                          <a:pt x="19" y="4"/>
                        </a:lnTo>
                        <a:lnTo>
                          <a:pt x="23" y="0"/>
                        </a:lnTo>
                        <a:lnTo>
                          <a:pt x="27" y="0"/>
                        </a:lnTo>
                        <a:lnTo>
                          <a:pt x="27" y="4"/>
                        </a:lnTo>
                        <a:lnTo>
                          <a:pt x="31" y="4"/>
                        </a:lnTo>
                        <a:lnTo>
                          <a:pt x="31" y="8"/>
                        </a:lnTo>
                        <a:lnTo>
                          <a:pt x="31" y="12"/>
                        </a:lnTo>
                        <a:lnTo>
                          <a:pt x="31" y="16"/>
                        </a:lnTo>
                        <a:lnTo>
                          <a:pt x="34" y="16"/>
                        </a:lnTo>
                        <a:lnTo>
                          <a:pt x="34" y="20"/>
                        </a:lnTo>
                        <a:lnTo>
                          <a:pt x="38" y="20"/>
                        </a:lnTo>
                        <a:lnTo>
                          <a:pt x="38" y="24"/>
                        </a:lnTo>
                        <a:lnTo>
                          <a:pt x="34" y="24"/>
                        </a:lnTo>
                        <a:lnTo>
                          <a:pt x="31" y="24"/>
                        </a:lnTo>
                        <a:lnTo>
                          <a:pt x="31" y="20"/>
                        </a:lnTo>
                        <a:lnTo>
                          <a:pt x="31" y="24"/>
                        </a:lnTo>
                        <a:lnTo>
                          <a:pt x="27" y="24"/>
                        </a:lnTo>
                        <a:lnTo>
                          <a:pt x="27" y="28"/>
                        </a:lnTo>
                        <a:lnTo>
                          <a:pt x="23" y="28"/>
                        </a:lnTo>
                        <a:lnTo>
                          <a:pt x="19" y="28"/>
                        </a:lnTo>
                        <a:lnTo>
                          <a:pt x="19" y="24"/>
                        </a:lnTo>
                        <a:lnTo>
                          <a:pt x="19" y="28"/>
                        </a:lnTo>
                        <a:lnTo>
                          <a:pt x="19" y="32"/>
                        </a:lnTo>
                        <a:lnTo>
                          <a:pt x="19" y="36"/>
                        </a:lnTo>
                        <a:lnTo>
                          <a:pt x="15" y="36"/>
                        </a:lnTo>
                        <a:lnTo>
                          <a:pt x="11" y="32"/>
                        </a:lnTo>
                        <a:lnTo>
                          <a:pt x="11" y="28"/>
                        </a:lnTo>
                        <a:lnTo>
                          <a:pt x="8" y="28"/>
                        </a:lnTo>
                        <a:lnTo>
                          <a:pt x="8" y="24"/>
                        </a:lnTo>
                        <a:lnTo>
                          <a:pt x="4" y="24"/>
                        </a:lnTo>
                        <a:lnTo>
                          <a:pt x="4" y="20"/>
                        </a:lnTo>
                        <a:lnTo>
                          <a:pt x="4" y="16"/>
                        </a:lnTo>
                        <a:lnTo>
                          <a:pt x="0" y="16"/>
                        </a:lnTo>
                        <a:lnTo>
                          <a:pt x="0" y="12"/>
                        </a:lnTo>
                        <a:lnTo>
                          <a:pt x="0" y="8"/>
                        </a:lnTo>
                        <a:lnTo>
                          <a:pt x="0" y="4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683" name="Freeform 275">
                    <a:extLst>
                      <a:ext uri="{FF2B5EF4-FFF2-40B4-BE49-F238E27FC236}">
                        <a16:creationId xmlns:a16="http://schemas.microsoft.com/office/drawing/2014/main" id="{F1AC736F-FD78-3B69-DC61-C8AC5F67BAA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51" y="1550"/>
                    <a:ext cx="58" cy="49"/>
                  </a:xfrm>
                  <a:custGeom>
                    <a:avLst/>
                    <a:gdLst>
                      <a:gd name="T0" fmla="*/ 23 w 58"/>
                      <a:gd name="T1" fmla="*/ 4 h 49"/>
                      <a:gd name="T2" fmla="*/ 27 w 58"/>
                      <a:gd name="T3" fmla="*/ 8 h 49"/>
                      <a:gd name="T4" fmla="*/ 27 w 58"/>
                      <a:gd name="T5" fmla="*/ 8 h 49"/>
                      <a:gd name="T6" fmla="*/ 27 w 58"/>
                      <a:gd name="T7" fmla="*/ 8 h 49"/>
                      <a:gd name="T8" fmla="*/ 31 w 58"/>
                      <a:gd name="T9" fmla="*/ 4 h 49"/>
                      <a:gd name="T10" fmla="*/ 35 w 58"/>
                      <a:gd name="T11" fmla="*/ 0 h 49"/>
                      <a:gd name="T12" fmla="*/ 43 w 58"/>
                      <a:gd name="T13" fmla="*/ 0 h 49"/>
                      <a:gd name="T14" fmla="*/ 50 w 58"/>
                      <a:gd name="T15" fmla="*/ 0 h 49"/>
                      <a:gd name="T16" fmla="*/ 50 w 58"/>
                      <a:gd name="T17" fmla="*/ 8 h 49"/>
                      <a:gd name="T18" fmla="*/ 54 w 58"/>
                      <a:gd name="T19" fmla="*/ 12 h 49"/>
                      <a:gd name="T20" fmla="*/ 54 w 58"/>
                      <a:gd name="T21" fmla="*/ 20 h 49"/>
                      <a:gd name="T22" fmla="*/ 58 w 58"/>
                      <a:gd name="T23" fmla="*/ 24 h 49"/>
                      <a:gd name="T24" fmla="*/ 54 w 58"/>
                      <a:gd name="T25" fmla="*/ 28 h 49"/>
                      <a:gd name="T26" fmla="*/ 50 w 58"/>
                      <a:gd name="T27" fmla="*/ 32 h 49"/>
                      <a:gd name="T28" fmla="*/ 46 w 58"/>
                      <a:gd name="T29" fmla="*/ 37 h 49"/>
                      <a:gd name="T30" fmla="*/ 39 w 58"/>
                      <a:gd name="T31" fmla="*/ 41 h 49"/>
                      <a:gd name="T32" fmla="*/ 31 w 58"/>
                      <a:gd name="T33" fmla="*/ 41 h 49"/>
                      <a:gd name="T34" fmla="*/ 31 w 58"/>
                      <a:gd name="T35" fmla="*/ 41 h 49"/>
                      <a:gd name="T36" fmla="*/ 27 w 58"/>
                      <a:gd name="T37" fmla="*/ 45 h 49"/>
                      <a:gd name="T38" fmla="*/ 23 w 58"/>
                      <a:gd name="T39" fmla="*/ 49 h 49"/>
                      <a:gd name="T40" fmla="*/ 23 w 58"/>
                      <a:gd name="T41" fmla="*/ 45 h 49"/>
                      <a:gd name="T42" fmla="*/ 20 w 58"/>
                      <a:gd name="T43" fmla="*/ 41 h 49"/>
                      <a:gd name="T44" fmla="*/ 16 w 58"/>
                      <a:gd name="T45" fmla="*/ 37 h 49"/>
                      <a:gd name="T46" fmla="*/ 12 w 58"/>
                      <a:gd name="T47" fmla="*/ 32 h 49"/>
                      <a:gd name="T48" fmla="*/ 12 w 58"/>
                      <a:gd name="T49" fmla="*/ 32 h 49"/>
                      <a:gd name="T50" fmla="*/ 8 w 58"/>
                      <a:gd name="T51" fmla="*/ 28 h 49"/>
                      <a:gd name="T52" fmla="*/ 4 w 58"/>
                      <a:gd name="T53" fmla="*/ 24 h 49"/>
                      <a:gd name="T54" fmla="*/ 4 w 58"/>
                      <a:gd name="T55" fmla="*/ 24 h 49"/>
                      <a:gd name="T56" fmla="*/ 8 w 58"/>
                      <a:gd name="T57" fmla="*/ 28 h 49"/>
                      <a:gd name="T58" fmla="*/ 16 w 58"/>
                      <a:gd name="T59" fmla="*/ 28 h 49"/>
                      <a:gd name="T60" fmla="*/ 16 w 58"/>
                      <a:gd name="T61" fmla="*/ 20 h 49"/>
                      <a:gd name="T62" fmla="*/ 20 w 58"/>
                      <a:gd name="T63" fmla="*/ 16 h 49"/>
                      <a:gd name="T64" fmla="*/ 20 w 58"/>
                      <a:gd name="T65" fmla="*/ 8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58" h="49">
                        <a:moveTo>
                          <a:pt x="20" y="4"/>
                        </a:moveTo>
                        <a:lnTo>
                          <a:pt x="23" y="4"/>
                        </a:lnTo>
                        <a:lnTo>
                          <a:pt x="27" y="4"/>
                        </a:lnTo>
                        <a:lnTo>
                          <a:pt x="27" y="8"/>
                        </a:lnTo>
                        <a:lnTo>
                          <a:pt x="27" y="4"/>
                        </a:lnTo>
                        <a:lnTo>
                          <a:pt x="27" y="8"/>
                        </a:lnTo>
                        <a:lnTo>
                          <a:pt x="27" y="4"/>
                        </a:lnTo>
                        <a:lnTo>
                          <a:pt x="27" y="8"/>
                        </a:lnTo>
                        <a:lnTo>
                          <a:pt x="31" y="8"/>
                        </a:lnTo>
                        <a:lnTo>
                          <a:pt x="31" y="4"/>
                        </a:lnTo>
                        <a:lnTo>
                          <a:pt x="35" y="4"/>
                        </a:lnTo>
                        <a:lnTo>
                          <a:pt x="35" y="0"/>
                        </a:lnTo>
                        <a:lnTo>
                          <a:pt x="39" y="0"/>
                        </a:lnTo>
                        <a:lnTo>
                          <a:pt x="43" y="0"/>
                        </a:lnTo>
                        <a:lnTo>
                          <a:pt x="46" y="0"/>
                        </a:lnTo>
                        <a:lnTo>
                          <a:pt x="50" y="0"/>
                        </a:lnTo>
                        <a:lnTo>
                          <a:pt x="50" y="4"/>
                        </a:lnTo>
                        <a:lnTo>
                          <a:pt x="50" y="8"/>
                        </a:lnTo>
                        <a:lnTo>
                          <a:pt x="50" y="12"/>
                        </a:lnTo>
                        <a:lnTo>
                          <a:pt x="54" y="12"/>
                        </a:lnTo>
                        <a:lnTo>
                          <a:pt x="54" y="16"/>
                        </a:lnTo>
                        <a:lnTo>
                          <a:pt x="54" y="20"/>
                        </a:lnTo>
                        <a:lnTo>
                          <a:pt x="58" y="20"/>
                        </a:lnTo>
                        <a:lnTo>
                          <a:pt x="58" y="24"/>
                        </a:lnTo>
                        <a:lnTo>
                          <a:pt x="58" y="28"/>
                        </a:lnTo>
                        <a:lnTo>
                          <a:pt x="54" y="28"/>
                        </a:lnTo>
                        <a:lnTo>
                          <a:pt x="54" y="32"/>
                        </a:lnTo>
                        <a:lnTo>
                          <a:pt x="50" y="32"/>
                        </a:lnTo>
                        <a:lnTo>
                          <a:pt x="46" y="32"/>
                        </a:lnTo>
                        <a:lnTo>
                          <a:pt x="46" y="37"/>
                        </a:lnTo>
                        <a:lnTo>
                          <a:pt x="43" y="37"/>
                        </a:lnTo>
                        <a:lnTo>
                          <a:pt x="39" y="41"/>
                        </a:lnTo>
                        <a:lnTo>
                          <a:pt x="35" y="41"/>
                        </a:lnTo>
                        <a:lnTo>
                          <a:pt x="31" y="41"/>
                        </a:lnTo>
                        <a:lnTo>
                          <a:pt x="31" y="45"/>
                        </a:lnTo>
                        <a:lnTo>
                          <a:pt x="31" y="41"/>
                        </a:lnTo>
                        <a:lnTo>
                          <a:pt x="31" y="45"/>
                        </a:lnTo>
                        <a:lnTo>
                          <a:pt x="27" y="45"/>
                        </a:lnTo>
                        <a:lnTo>
                          <a:pt x="27" y="49"/>
                        </a:lnTo>
                        <a:lnTo>
                          <a:pt x="23" y="49"/>
                        </a:lnTo>
                        <a:lnTo>
                          <a:pt x="27" y="45"/>
                        </a:lnTo>
                        <a:lnTo>
                          <a:pt x="23" y="45"/>
                        </a:lnTo>
                        <a:lnTo>
                          <a:pt x="23" y="41"/>
                        </a:lnTo>
                        <a:lnTo>
                          <a:pt x="20" y="41"/>
                        </a:lnTo>
                        <a:lnTo>
                          <a:pt x="20" y="37"/>
                        </a:lnTo>
                        <a:lnTo>
                          <a:pt x="16" y="37"/>
                        </a:lnTo>
                        <a:lnTo>
                          <a:pt x="16" y="32"/>
                        </a:lnTo>
                        <a:lnTo>
                          <a:pt x="12" y="32"/>
                        </a:lnTo>
                        <a:lnTo>
                          <a:pt x="12" y="37"/>
                        </a:lnTo>
                        <a:lnTo>
                          <a:pt x="12" y="32"/>
                        </a:lnTo>
                        <a:lnTo>
                          <a:pt x="8" y="32"/>
                        </a:lnTo>
                        <a:lnTo>
                          <a:pt x="8" y="28"/>
                        </a:lnTo>
                        <a:lnTo>
                          <a:pt x="4" y="28"/>
                        </a:lnTo>
                        <a:lnTo>
                          <a:pt x="4" y="24"/>
                        </a:lnTo>
                        <a:lnTo>
                          <a:pt x="0" y="24"/>
                        </a:lnTo>
                        <a:lnTo>
                          <a:pt x="4" y="24"/>
                        </a:lnTo>
                        <a:lnTo>
                          <a:pt x="8" y="24"/>
                        </a:lnTo>
                        <a:lnTo>
                          <a:pt x="8" y="28"/>
                        </a:lnTo>
                        <a:lnTo>
                          <a:pt x="12" y="28"/>
                        </a:lnTo>
                        <a:lnTo>
                          <a:pt x="16" y="28"/>
                        </a:lnTo>
                        <a:lnTo>
                          <a:pt x="16" y="24"/>
                        </a:lnTo>
                        <a:lnTo>
                          <a:pt x="16" y="20"/>
                        </a:lnTo>
                        <a:lnTo>
                          <a:pt x="20" y="20"/>
                        </a:lnTo>
                        <a:lnTo>
                          <a:pt x="20" y="16"/>
                        </a:lnTo>
                        <a:lnTo>
                          <a:pt x="20" y="12"/>
                        </a:lnTo>
                        <a:lnTo>
                          <a:pt x="20" y="8"/>
                        </a:lnTo>
                        <a:lnTo>
                          <a:pt x="20" y="4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684" name="Freeform 276">
                    <a:extLst>
                      <a:ext uri="{FF2B5EF4-FFF2-40B4-BE49-F238E27FC236}">
                        <a16:creationId xmlns:a16="http://schemas.microsoft.com/office/drawing/2014/main" id="{20A51B02-1E91-634F-D479-45335115DBD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73" y="1550"/>
                    <a:ext cx="28" cy="24"/>
                  </a:xfrm>
                  <a:custGeom>
                    <a:avLst/>
                    <a:gdLst>
                      <a:gd name="T0" fmla="*/ 4 w 27"/>
                      <a:gd name="T1" fmla="*/ 4 h 24"/>
                      <a:gd name="T2" fmla="*/ 4 w 27"/>
                      <a:gd name="T3" fmla="*/ 0 h 24"/>
                      <a:gd name="T4" fmla="*/ 4 w 27"/>
                      <a:gd name="T5" fmla="*/ 4 h 24"/>
                      <a:gd name="T6" fmla="*/ 8 w 27"/>
                      <a:gd name="T7" fmla="*/ 4 h 24"/>
                      <a:gd name="T8" fmla="*/ 8 w 27"/>
                      <a:gd name="T9" fmla="*/ 8 h 24"/>
                      <a:gd name="T10" fmla="*/ 8 w 27"/>
                      <a:gd name="T11" fmla="*/ 12 h 24"/>
                      <a:gd name="T12" fmla="*/ 12 w 27"/>
                      <a:gd name="T13" fmla="*/ 12 h 24"/>
                      <a:gd name="T14" fmla="*/ 12 w 27"/>
                      <a:gd name="T15" fmla="*/ 8 h 24"/>
                      <a:gd name="T16" fmla="*/ 15 w 27"/>
                      <a:gd name="T17" fmla="*/ 8 h 24"/>
                      <a:gd name="T18" fmla="*/ 15 w 27"/>
                      <a:gd name="T19" fmla="*/ 4 h 24"/>
                      <a:gd name="T20" fmla="*/ 19 w 27"/>
                      <a:gd name="T21" fmla="*/ 4 h 24"/>
                      <a:gd name="T22" fmla="*/ 23 w 27"/>
                      <a:gd name="T23" fmla="*/ 4 h 24"/>
                      <a:gd name="T24" fmla="*/ 23 w 27"/>
                      <a:gd name="T25" fmla="*/ 8 h 24"/>
                      <a:gd name="T26" fmla="*/ 27 w 27"/>
                      <a:gd name="T27" fmla="*/ 8 h 24"/>
                      <a:gd name="T28" fmla="*/ 27 w 27"/>
                      <a:gd name="T29" fmla="*/ 12 h 24"/>
                      <a:gd name="T30" fmla="*/ 27 w 27"/>
                      <a:gd name="T31" fmla="*/ 16 h 24"/>
                      <a:gd name="T32" fmla="*/ 23 w 27"/>
                      <a:gd name="T33" fmla="*/ 16 h 24"/>
                      <a:gd name="T34" fmla="*/ 19 w 27"/>
                      <a:gd name="T35" fmla="*/ 16 h 24"/>
                      <a:gd name="T36" fmla="*/ 15 w 27"/>
                      <a:gd name="T37" fmla="*/ 20 h 24"/>
                      <a:gd name="T38" fmla="*/ 12 w 27"/>
                      <a:gd name="T39" fmla="*/ 20 h 24"/>
                      <a:gd name="T40" fmla="*/ 12 w 27"/>
                      <a:gd name="T41" fmla="*/ 24 h 24"/>
                      <a:gd name="T42" fmla="*/ 12 w 27"/>
                      <a:gd name="T43" fmla="*/ 20 h 24"/>
                      <a:gd name="T44" fmla="*/ 8 w 27"/>
                      <a:gd name="T45" fmla="*/ 20 h 24"/>
                      <a:gd name="T46" fmla="*/ 8 w 27"/>
                      <a:gd name="T47" fmla="*/ 16 h 24"/>
                      <a:gd name="T48" fmla="*/ 4 w 27"/>
                      <a:gd name="T49" fmla="*/ 16 h 24"/>
                      <a:gd name="T50" fmla="*/ 0 w 27"/>
                      <a:gd name="T51" fmla="*/ 16 h 24"/>
                      <a:gd name="T52" fmla="*/ 0 w 27"/>
                      <a:gd name="T53" fmla="*/ 12 h 24"/>
                      <a:gd name="T54" fmla="*/ 0 w 27"/>
                      <a:gd name="T55" fmla="*/ 8 h 24"/>
                      <a:gd name="T56" fmla="*/ 4 w 27"/>
                      <a:gd name="T57" fmla="*/ 8 h 24"/>
                      <a:gd name="T58" fmla="*/ 4 w 27"/>
                      <a:gd name="T59" fmla="*/ 4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</a:cxnLst>
                    <a:rect l="0" t="0" r="r" b="b"/>
                    <a:pathLst>
                      <a:path w="27" h="24">
                        <a:moveTo>
                          <a:pt x="4" y="4"/>
                        </a:moveTo>
                        <a:lnTo>
                          <a:pt x="4" y="0"/>
                        </a:lnTo>
                        <a:lnTo>
                          <a:pt x="4" y="4"/>
                        </a:lnTo>
                        <a:lnTo>
                          <a:pt x="8" y="4"/>
                        </a:lnTo>
                        <a:lnTo>
                          <a:pt x="8" y="8"/>
                        </a:lnTo>
                        <a:lnTo>
                          <a:pt x="8" y="12"/>
                        </a:lnTo>
                        <a:lnTo>
                          <a:pt x="12" y="12"/>
                        </a:lnTo>
                        <a:lnTo>
                          <a:pt x="12" y="8"/>
                        </a:lnTo>
                        <a:lnTo>
                          <a:pt x="15" y="8"/>
                        </a:lnTo>
                        <a:lnTo>
                          <a:pt x="15" y="4"/>
                        </a:lnTo>
                        <a:lnTo>
                          <a:pt x="19" y="4"/>
                        </a:lnTo>
                        <a:lnTo>
                          <a:pt x="23" y="4"/>
                        </a:lnTo>
                        <a:lnTo>
                          <a:pt x="23" y="8"/>
                        </a:lnTo>
                        <a:lnTo>
                          <a:pt x="27" y="8"/>
                        </a:lnTo>
                        <a:lnTo>
                          <a:pt x="27" y="12"/>
                        </a:lnTo>
                        <a:lnTo>
                          <a:pt x="27" y="16"/>
                        </a:lnTo>
                        <a:lnTo>
                          <a:pt x="23" y="16"/>
                        </a:lnTo>
                        <a:lnTo>
                          <a:pt x="19" y="16"/>
                        </a:lnTo>
                        <a:lnTo>
                          <a:pt x="15" y="20"/>
                        </a:lnTo>
                        <a:lnTo>
                          <a:pt x="12" y="20"/>
                        </a:lnTo>
                        <a:lnTo>
                          <a:pt x="12" y="24"/>
                        </a:lnTo>
                        <a:lnTo>
                          <a:pt x="12" y="20"/>
                        </a:lnTo>
                        <a:lnTo>
                          <a:pt x="8" y="20"/>
                        </a:lnTo>
                        <a:lnTo>
                          <a:pt x="8" y="16"/>
                        </a:lnTo>
                        <a:lnTo>
                          <a:pt x="4" y="16"/>
                        </a:lnTo>
                        <a:lnTo>
                          <a:pt x="0" y="16"/>
                        </a:lnTo>
                        <a:lnTo>
                          <a:pt x="0" y="12"/>
                        </a:lnTo>
                        <a:lnTo>
                          <a:pt x="0" y="8"/>
                        </a:lnTo>
                        <a:lnTo>
                          <a:pt x="4" y="8"/>
                        </a:lnTo>
                        <a:lnTo>
                          <a:pt x="4" y="4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685" name="Freeform 277">
                    <a:extLst>
                      <a:ext uri="{FF2B5EF4-FFF2-40B4-BE49-F238E27FC236}">
                        <a16:creationId xmlns:a16="http://schemas.microsoft.com/office/drawing/2014/main" id="{5A593962-1786-E50F-4B1A-2AA3A7E01DB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60" y="1553"/>
                    <a:ext cx="26" cy="29"/>
                  </a:xfrm>
                  <a:custGeom>
                    <a:avLst/>
                    <a:gdLst>
                      <a:gd name="T0" fmla="*/ 11 w 27"/>
                      <a:gd name="T1" fmla="*/ 4 h 28"/>
                      <a:gd name="T2" fmla="*/ 11 w 27"/>
                      <a:gd name="T3" fmla="*/ 0 h 28"/>
                      <a:gd name="T4" fmla="*/ 15 w 27"/>
                      <a:gd name="T5" fmla="*/ 0 h 28"/>
                      <a:gd name="T6" fmla="*/ 19 w 27"/>
                      <a:gd name="T7" fmla="*/ 0 h 28"/>
                      <a:gd name="T8" fmla="*/ 19 w 27"/>
                      <a:gd name="T9" fmla="*/ 4 h 28"/>
                      <a:gd name="T10" fmla="*/ 15 w 27"/>
                      <a:gd name="T11" fmla="*/ 4 h 28"/>
                      <a:gd name="T12" fmla="*/ 15 w 27"/>
                      <a:gd name="T13" fmla="*/ 8 h 28"/>
                      <a:gd name="T14" fmla="*/ 15 w 27"/>
                      <a:gd name="T15" fmla="*/ 12 h 28"/>
                      <a:gd name="T16" fmla="*/ 19 w 27"/>
                      <a:gd name="T17" fmla="*/ 12 h 28"/>
                      <a:gd name="T18" fmla="*/ 23 w 27"/>
                      <a:gd name="T19" fmla="*/ 12 h 28"/>
                      <a:gd name="T20" fmla="*/ 23 w 27"/>
                      <a:gd name="T21" fmla="*/ 16 h 28"/>
                      <a:gd name="T22" fmla="*/ 27 w 27"/>
                      <a:gd name="T23" fmla="*/ 16 h 28"/>
                      <a:gd name="T24" fmla="*/ 23 w 27"/>
                      <a:gd name="T25" fmla="*/ 16 h 28"/>
                      <a:gd name="T26" fmla="*/ 23 w 27"/>
                      <a:gd name="T27" fmla="*/ 20 h 28"/>
                      <a:gd name="T28" fmla="*/ 23 w 27"/>
                      <a:gd name="T29" fmla="*/ 24 h 28"/>
                      <a:gd name="T30" fmla="*/ 19 w 27"/>
                      <a:gd name="T31" fmla="*/ 24 h 28"/>
                      <a:gd name="T32" fmla="*/ 15 w 27"/>
                      <a:gd name="T33" fmla="*/ 24 h 28"/>
                      <a:gd name="T34" fmla="*/ 15 w 27"/>
                      <a:gd name="T35" fmla="*/ 28 h 28"/>
                      <a:gd name="T36" fmla="*/ 15 w 27"/>
                      <a:gd name="T37" fmla="*/ 24 h 28"/>
                      <a:gd name="T38" fmla="*/ 11 w 27"/>
                      <a:gd name="T39" fmla="*/ 24 h 28"/>
                      <a:gd name="T40" fmla="*/ 11 w 27"/>
                      <a:gd name="T41" fmla="*/ 20 h 28"/>
                      <a:gd name="T42" fmla="*/ 11 w 27"/>
                      <a:gd name="T43" fmla="*/ 16 h 28"/>
                      <a:gd name="T44" fmla="*/ 11 w 27"/>
                      <a:gd name="T45" fmla="*/ 12 h 28"/>
                      <a:gd name="T46" fmla="*/ 7 w 27"/>
                      <a:gd name="T47" fmla="*/ 12 h 28"/>
                      <a:gd name="T48" fmla="*/ 4 w 27"/>
                      <a:gd name="T49" fmla="*/ 12 h 28"/>
                      <a:gd name="T50" fmla="*/ 4 w 27"/>
                      <a:gd name="T51" fmla="*/ 8 h 28"/>
                      <a:gd name="T52" fmla="*/ 4 w 27"/>
                      <a:gd name="T53" fmla="*/ 4 h 28"/>
                      <a:gd name="T54" fmla="*/ 0 w 27"/>
                      <a:gd name="T55" fmla="*/ 4 h 28"/>
                      <a:gd name="T56" fmla="*/ 4 w 27"/>
                      <a:gd name="T57" fmla="*/ 4 h 28"/>
                      <a:gd name="T58" fmla="*/ 7 w 27"/>
                      <a:gd name="T59" fmla="*/ 4 h 28"/>
                      <a:gd name="T60" fmla="*/ 11 w 27"/>
                      <a:gd name="T61" fmla="*/ 4 h 2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</a:cxnLst>
                    <a:rect l="0" t="0" r="r" b="b"/>
                    <a:pathLst>
                      <a:path w="27" h="28">
                        <a:moveTo>
                          <a:pt x="11" y="4"/>
                        </a:moveTo>
                        <a:lnTo>
                          <a:pt x="11" y="0"/>
                        </a:lnTo>
                        <a:lnTo>
                          <a:pt x="15" y="0"/>
                        </a:lnTo>
                        <a:lnTo>
                          <a:pt x="19" y="0"/>
                        </a:lnTo>
                        <a:lnTo>
                          <a:pt x="19" y="4"/>
                        </a:lnTo>
                        <a:lnTo>
                          <a:pt x="15" y="4"/>
                        </a:lnTo>
                        <a:lnTo>
                          <a:pt x="15" y="8"/>
                        </a:lnTo>
                        <a:lnTo>
                          <a:pt x="15" y="12"/>
                        </a:lnTo>
                        <a:lnTo>
                          <a:pt x="19" y="12"/>
                        </a:lnTo>
                        <a:lnTo>
                          <a:pt x="23" y="12"/>
                        </a:lnTo>
                        <a:lnTo>
                          <a:pt x="23" y="16"/>
                        </a:lnTo>
                        <a:lnTo>
                          <a:pt x="27" y="16"/>
                        </a:lnTo>
                        <a:lnTo>
                          <a:pt x="23" y="16"/>
                        </a:lnTo>
                        <a:lnTo>
                          <a:pt x="23" y="20"/>
                        </a:lnTo>
                        <a:lnTo>
                          <a:pt x="23" y="24"/>
                        </a:lnTo>
                        <a:lnTo>
                          <a:pt x="19" y="24"/>
                        </a:lnTo>
                        <a:lnTo>
                          <a:pt x="15" y="24"/>
                        </a:lnTo>
                        <a:lnTo>
                          <a:pt x="15" y="28"/>
                        </a:lnTo>
                        <a:lnTo>
                          <a:pt x="15" y="24"/>
                        </a:lnTo>
                        <a:lnTo>
                          <a:pt x="11" y="24"/>
                        </a:lnTo>
                        <a:lnTo>
                          <a:pt x="11" y="20"/>
                        </a:lnTo>
                        <a:lnTo>
                          <a:pt x="11" y="16"/>
                        </a:lnTo>
                        <a:lnTo>
                          <a:pt x="11" y="12"/>
                        </a:lnTo>
                        <a:lnTo>
                          <a:pt x="7" y="12"/>
                        </a:lnTo>
                        <a:lnTo>
                          <a:pt x="4" y="12"/>
                        </a:lnTo>
                        <a:lnTo>
                          <a:pt x="4" y="8"/>
                        </a:lnTo>
                        <a:lnTo>
                          <a:pt x="4" y="4"/>
                        </a:lnTo>
                        <a:lnTo>
                          <a:pt x="0" y="4"/>
                        </a:lnTo>
                        <a:lnTo>
                          <a:pt x="4" y="4"/>
                        </a:lnTo>
                        <a:lnTo>
                          <a:pt x="7" y="4"/>
                        </a:lnTo>
                        <a:lnTo>
                          <a:pt x="11" y="4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686" name="Freeform 278">
                    <a:extLst>
                      <a:ext uri="{FF2B5EF4-FFF2-40B4-BE49-F238E27FC236}">
                        <a16:creationId xmlns:a16="http://schemas.microsoft.com/office/drawing/2014/main" id="{937F7D67-58AB-3A93-A07E-2167A6E2EDC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02" y="1553"/>
                    <a:ext cx="32" cy="21"/>
                  </a:xfrm>
                  <a:custGeom>
                    <a:avLst/>
                    <a:gdLst>
                      <a:gd name="T0" fmla="*/ 31 w 31"/>
                      <a:gd name="T1" fmla="*/ 4 h 20"/>
                      <a:gd name="T2" fmla="*/ 31 w 31"/>
                      <a:gd name="T3" fmla="*/ 8 h 20"/>
                      <a:gd name="T4" fmla="*/ 31 w 31"/>
                      <a:gd name="T5" fmla="*/ 12 h 20"/>
                      <a:gd name="T6" fmla="*/ 27 w 31"/>
                      <a:gd name="T7" fmla="*/ 12 h 20"/>
                      <a:gd name="T8" fmla="*/ 27 w 31"/>
                      <a:gd name="T9" fmla="*/ 16 h 20"/>
                      <a:gd name="T10" fmla="*/ 23 w 31"/>
                      <a:gd name="T11" fmla="*/ 16 h 20"/>
                      <a:gd name="T12" fmla="*/ 23 w 31"/>
                      <a:gd name="T13" fmla="*/ 20 h 20"/>
                      <a:gd name="T14" fmla="*/ 19 w 31"/>
                      <a:gd name="T15" fmla="*/ 20 h 20"/>
                      <a:gd name="T16" fmla="*/ 16 w 31"/>
                      <a:gd name="T17" fmla="*/ 20 h 20"/>
                      <a:gd name="T18" fmla="*/ 12 w 31"/>
                      <a:gd name="T19" fmla="*/ 20 h 20"/>
                      <a:gd name="T20" fmla="*/ 8 w 31"/>
                      <a:gd name="T21" fmla="*/ 20 h 20"/>
                      <a:gd name="T22" fmla="*/ 8 w 31"/>
                      <a:gd name="T23" fmla="*/ 16 h 20"/>
                      <a:gd name="T24" fmla="*/ 4 w 31"/>
                      <a:gd name="T25" fmla="*/ 16 h 20"/>
                      <a:gd name="T26" fmla="*/ 4 w 31"/>
                      <a:gd name="T27" fmla="*/ 12 h 20"/>
                      <a:gd name="T28" fmla="*/ 4 w 31"/>
                      <a:gd name="T29" fmla="*/ 8 h 20"/>
                      <a:gd name="T30" fmla="*/ 0 w 31"/>
                      <a:gd name="T31" fmla="*/ 8 h 20"/>
                      <a:gd name="T32" fmla="*/ 0 w 31"/>
                      <a:gd name="T33" fmla="*/ 4 h 20"/>
                      <a:gd name="T34" fmla="*/ 0 w 31"/>
                      <a:gd name="T35" fmla="*/ 0 h 20"/>
                      <a:gd name="T36" fmla="*/ 4 w 31"/>
                      <a:gd name="T37" fmla="*/ 0 h 20"/>
                      <a:gd name="T38" fmla="*/ 8 w 31"/>
                      <a:gd name="T39" fmla="*/ 0 h 20"/>
                      <a:gd name="T40" fmla="*/ 12 w 31"/>
                      <a:gd name="T41" fmla="*/ 4 h 20"/>
                      <a:gd name="T42" fmla="*/ 16 w 31"/>
                      <a:gd name="T43" fmla="*/ 4 h 20"/>
                      <a:gd name="T44" fmla="*/ 16 w 31"/>
                      <a:gd name="T45" fmla="*/ 8 h 20"/>
                      <a:gd name="T46" fmla="*/ 16 w 31"/>
                      <a:gd name="T47" fmla="*/ 12 h 20"/>
                      <a:gd name="T48" fmla="*/ 19 w 31"/>
                      <a:gd name="T49" fmla="*/ 12 h 20"/>
                      <a:gd name="T50" fmla="*/ 19 w 31"/>
                      <a:gd name="T51" fmla="*/ 8 h 20"/>
                      <a:gd name="T52" fmla="*/ 19 w 31"/>
                      <a:gd name="T53" fmla="*/ 4 h 20"/>
                      <a:gd name="T54" fmla="*/ 23 w 31"/>
                      <a:gd name="T55" fmla="*/ 4 h 20"/>
                      <a:gd name="T56" fmla="*/ 27 w 31"/>
                      <a:gd name="T57" fmla="*/ 4 h 20"/>
                      <a:gd name="T58" fmla="*/ 31 w 31"/>
                      <a:gd name="T59" fmla="*/ 4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</a:cxnLst>
                    <a:rect l="0" t="0" r="r" b="b"/>
                    <a:pathLst>
                      <a:path w="31" h="20">
                        <a:moveTo>
                          <a:pt x="31" y="4"/>
                        </a:moveTo>
                        <a:lnTo>
                          <a:pt x="31" y="8"/>
                        </a:lnTo>
                        <a:lnTo>
                          <a:pt x="31" y="12"/>
                        </a:lnTo>
                        <a:lnTo>
                          <a:pt x="27" y="12"/>
                        </a:lnTo>
                        <a:lnTo>
                          <a:pt x="27" y="16"/>
                        </a:lnTo>
                        <a:lnTo>
                          <a:pt x="23" y="16"/>
                        </a:lnTo>
                        <a:lnTo>
                          <a:pt x="23" y="20"/>
                        </a:lnTo>
                        <a:lnTo>
                          <a:pt x="19" y="20"/>
                        </a:lnTo>
                        <a:lnTo>
                          <a:pt x="16" y="20"/>
                        </a:lnTo>
                        <a:lnTo>
                          <a:pt x="12" y="20"/>
                        </a:lnTo>
                        <a:lnTo>
                          <a:pt x="8" y="20"/>
                        </a:lnTo>
                        <a:lnTo>
                          <a:pt x="8" y="16"/>
                        </a:lnTo>
                        <a:lnTo>
                          <a:pt x="4" y="16"/>
                        </a:lnTo>
                        <a:lnTo>
                          <a:pt x="4" y="12"/>
                        </a:lnTo>
                        <a:lnTo>
                          <a:pt x="4" y="8"/>
                        </a:lnTo>
                        <a:lnTo>
                          <a:pt x="0" y="8"/>
                        </a:lnTo>
                        <a:lnTo>
                          <a:pt x="0" y="4"/>
                        </a:lnTo>
                        <a:lnTo>
                          <a:pt x="0" y="0"/>
                        </a:lnTo>
                        <a:lnTo>
                          <a:pt x="4" y="0"/>
                        </a:lnTo>
                        <a:lnTo>
                          <a:pt x="8" y="0"/>
                        </a:lnTo>
                        <a:lnTo>
                          <a:pt x="12" y="4"/>
                        </a:lnTo>
                        <a:lnTo>
                          <a:pt x="16" y="4"/>
                        </a:lnTo>
                        <a:lnTo>
                          <a:pt x="16" y="8"/>
                        </a:lnTo>
                        <a:lnTo>
                          <a:pt x="16" y="12"/>
                        </a:lnTo>
                        <a:lnTo>
                          <a:pt x="19" y="12"/>
                        </a:lnTo>
                        <a:lnTo>
                          <a:pt x="19" y="8"/>
                        </a:lnTo>
                        <a:lnTo>
                          <a:pt x="19" y="4"/>
                        </a:lnTo>
                        <a:lnTo>
                          <a:pt x="23" y="4"/>
                        </a:lnTo>
                        <a:lnTo>
                          <a:pt x="27" y="4"/>
                        </a:lnTo>
                        <a:lnTo>
                          <a:pt x="31" y="4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687" name="Freeform 279">
                    <a:extLst>
                      <a:ext uri="{FF2B5EF4-FFF2-40B4-BE49-F238E27FC236}">
                        <a16:creationId xmlns:a16="http://schemas.microsoft.com/office/drawing/2014/main" id="{A377CE00-857B-602E-F034-826C5C696BE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44" y="1553"/>
                    <a:ext cx="29" cy="24"/>
                  </a:xfrm>
                  <a:custGeom>
                    <a:avLst/>
                    <a:gdLst>
                      <a:gd name="T0" fmla="*/ 11 w 27"/>
                      <a:gd name="T1" fmla="*/ 0 h 24"/>
                      <a:gd name="T2" fmla="*/ 11 w 27"/>
                      <a:gd name="T3" fmla="*/ 4 h 24"/>
                      <a:gd name="T4" fmla="*/ 15 w 27"/>
                      <a:gd name="T5" fmla="*/ 4 h 24"/>
                      <a:gd name="T6" fmla="*/ 15 w 27"/>
                      <a:gd name="T7" fmla="*/ 0 h 24"/>
                      <a:gd name="T8" fmla="*/ 19 w 27"/>
                      <a:gd name="T9" fmla="*/ 0 h 24"/>
                      <a:gd name="T10" fmla="*/ 19 w 27"/>
                      <a:gd name="T11" fmla="*/ 4 h 24"/>
                      <a:gd name="T12" fmla="*/ 19 w 27"/>
                      <a:gd name="T13" fmla="*/ 0 h 24"/>
                      <a:gd name="T14" fmla="*/ 23 w 27"/>
                      <a:gd name="T15" fmla="*/ 0 h 24"/>
                      <a:gd name="T16" fmla="*/ 27 w 27"/>
                      <a:gd name="T17" fmla="*/ 0 h 24"/>
                      <a:gd name="T18" fmla="*/ 27 w 27"/>
                      <a:gd name="T19" fmla="*/ 4 h 24"/>
                      <a:gd name="T20" fmla="*/ 27 w 27"/>
                      <a:gd name="T21" fmla="*/ 8 h 24"/>
                      <a:gd name="T22" fmla="*/ 27 w 27"/>
                      <a:gd name="T23" fmla="*/ 12 h 24"/>
                      <a:gd name="T24" fmla="*/ 27 w 27"/>
                      <a:gd name="T25" fmla="*/ 16 h 24"/>
                      <a:gd name="T26" fmla="*/ 23 w 27"/>
                      <a:gd name="T27" fmla="*/ 16 h 24"/>
                      <a:gd name="T28" fmla="*/ 23 w 27"/>
                      <a:gd name="T29" fmla="*/ 20 h 24"/>
                      <a:gd name="T30" fmla="*/ 23 w 27"/>
                      <a:gd name="T31" fmla="*/ 24 h 24"/>
                      <a:gd name="T32" fmla="*/ 19 w 27"/>
                      <a:gd name="T33" fmla="*/ 24 h 24"/>
                      <a:gd name="T34" fmla="*/ 15 w 27"/>
                      <a:gd name="T35" fmla="*/ 24 h 24"/>
                      <a:gd name="T36" fmla="*/ 15 w 27"/>
                      <a:gd name="T37" fmla="*/ 20 h 24"/>
                      <a:gd name="T38" fmla="*/ 11 w 27"/>
                      <a:gd name="T39" fmla="*/ 20 h 24"/>
                      <a:gd name="T40" fmla="*/ 7 w 27"/>
                      <a:gd name="T41" fmla="*/ 20 h 24"/>
                      <a:gd name="T42" fmla="*/ 7 w 27"/>
                      <a:gd name="T43" fmla="*/ 16 h 24"/>
                      <a:gd name="T44" fmla="*/ 7 w 27"/>
                      <a:gd name="T45" fmla="*/ 12 h 24"/>
                      <a:gd name="T46" fmla="*/ 3 w 27"/>
                      <a:gd name="T47" fmla="*/ 12 h 24"/>
                      <a:gd name="T48" fmla="*/ 3 w 27"/>
                      <a:gd name="T49" fmla="*/ 8 h 24"/>
                      <a:gd name="T50" fmla="*/ 0 w 27"/>
                      <a:gd name="T51" fmla="*/ 8 h 24"/>
                      <a:gd name="T52" fmla="*/ 0 w 27"/>
                      <a:gd name="T53" fmla="*/ 4 h 24"/>
                      <a:gd name="T54" fmla="*/ 3 w 27"/>
                      <a:gd name="T55" fmla="*/ 4 h 24"/>
                      <a:gd name="T56" fmla="*/ 7 w 27"/>
                      <a:gd name="T57" fmla="*/ 4 h 24"/>
                      <a:gd name="T58" fmla="*/ 7 w 27"/>
                      <a:gd name="T59" fmla="*/ 0 h 24"/>
                      <a:gd name="T60" fmla="*/ 11 w 27"/>
                      <a:gd name="T61" fmla="*/ 0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</a:cxnLst>
                    <a:rect l="0" t="0" r="r" b="b"/>
                    <a:pathLst>
                      <a:path w="27" h="24">
                        <a:moveTo>
                          <a:pt x="11" y="0"/>
                        </a:moveTo>
                        <a:lnTo>
                          <a:pt x="11" y="4"/>
                        </a:lnTo>
                        <a:lnTo>
                          <a:pt x="15" y="4"/>
                        </a:lnTo>
                        <a:lnTo>
                          <a:pt x="15" y="0"/>
                        </a:lnTo>
                        <a:lnTo>
                          <a:pt x="19" y="0"/>
                        </a:lnTo>
                        <a:lnTo>
                          <a:pt x="19" y="4"/>
                        </a:lnTo>
                        <a:lnTo>
                          <a:pt x="19" y="0"/>
                        </a:lnTo>
                        <a:lnTo>
                          <a:pt x="23" y="0"/>
                        </a:lnTo>
                        <a:lnTo>
                          <a:pt x="27" y="0"/>
                        </a:lnTo>
                        <a:lnTo>
                          <a:pt x="27" y="4"/>
                        </a:lnTo>
                        <a:lnTo>
                          <a:pt x="27" y="8"/>
                        </a:lnTo>
                        <a:lnTo>
                          <a:pt x="27" y="12"/>
                        </a:lnTo>
                        <a:lnTo>
                          <a:pt x="27" y="16"/>
                        </a:lnTo>
                        <a:lnTo>
                          <a:pt x="23" y="16"/>
                        </a:lnTo>
                        <a:lnTo>
                          <a:pt x="23" y="20"/>
                        </a:lnTo>
                        <a:lnTo>
                          <a:pt x="23" y="24"/>
                        </a:lnTo>
                        <a:lnTo>
                          <a:pt x="19" y="24"/>
                        </a:lnTo>
                        <a:lnTo>
                          <a:pt x="15" y="24"/>
                        </a:lnTo>
                        <a:lnTo>
                          <a:pt x="15" y="20"/>
                        </a:lnTo>
                        <a:lnTo>
                          <a:pt x="11" y="20"/>
                        </a:lnTo>
                        <a:lnTo>
                          <a:pt x="7" y="20"/>
                        </a:lnTo>
                        <a:lnTo>
                          <a:pt x="7" y="16"/>
                        </a:lnTo>
                        <a:lnTo>
                          <a:pt x="7" y="12"/>
                        </a:lnTo>
                        <a:lnTo>
                          <a:pt x="3" y="12"/>
                        </a:lnTo>
                        <a:lnTo>
                          <a:pt x="3" y="8"/>
                        </a:lnTo>
                        <a:lnTo>
                          <a:pt x="0" y="8"/>
                        </a:lnTo>
                        <a:lnTo>
                          <a:pt x="0" y="4"/>
                        </a:lnTo>
                        <a:lnTo>
                          <a:pt x="3" y="4"/>
                        </a:lnTo>
                        <a:lnTo>
                          <a:pt x="7" y="4"/>
                        </a:lnTo>
                        <a:lnTo>
                          <a:pt x="7" y="0"/>
                        </a:lnTo>
                        <a:lnTo>
                          <a:pt x="11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688" name="Freeform 280">
                    <a:extLst>
                      <a:ext uri="{FF2B5EF4-FFF2-40B4-BE49-F238E27FC236}">
                        <a16:creationId xmlns:a16="http://schemas.microsoft.com/office/drawing/2014/main" id="{C5E64D41-D458-482D-431E-9650011AD68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32" y="1558"/>
                    <a:ext cx="38" cy="17"/>
                  </a:xfrm>
                  <a:custGeom>
                    <a:avLst/>
                    <a:gdLst>
                      <a:gd name="T0" fmla="*/ 0 w 38"/>
                      <a:gd name="T1" fmla="*/ 4 h 16"/>
                      <a:gd name="T2" fmla="*/ 4 w 38"/>
                      <a:gd name="T3" fmla="*/ 0 h 16"/>
                      <a:gd name="T4" fmla="*/ 8 w 38"/>
                      <a:gd name="T5" fmla="*/ 0 h 16"/>
                      <a:gd name="T6" fmla="*/ 8 w 38"/>
                      <a:gd name="T7" fmla="*/ 4 h 16"/>
                      <a:gd name="T8" fmla="*/ 11 w 38"/>
                      <a:gd name="T9" fmla="*/ 4 h 16"/>
                      <a:gd name="T10" fmla="*/ 11 w 38"/>
                      <a:gd name="T11" fmla="*/ 0 h 16"/>
                      <a:gd name="T12" fmla="*/ 15 w 38"/>
                      <a:gd name="T13" fmla="*/ 0 h 16"/>
                      <a:gd name="T14" fmla="*/ 19 w 38"/>
                      <a:gd name="T15" fmla="*/ 0 h 16"/>
                      <a:gd name="T16" fmla="*/ 23 w 38"/>
                      <a:gd name="T17" fmla="*/ 0 h 16"/>
                      <a:gd name="T18" fmla="*/ 27 w 38"/>
                      <a:gd name="T19" fmla="*/ 0 h 16"/>
                      <a:gd name="T20" fmla="*/ 31 w 38"/>
                      <a:gd name="T21" fmla="*/ 0 h 16"/>
                      <a:gd name="T22" fmla="*/ 31 w 38"/>
                      <a:gd name="T23" fmla="*/ 4 h 16"/>
                      <a:gd name="T24" fmla="*/ 31 w 38"/>
                      <a:gd name="T25" fmla="*/ 8 h 16"/>
                      <a:gd name="T26" fmla="*/ 34 w 38"/>
                      <a:gd name="T27" fmla="*/ 8 h 16"/>
                      <a:gd name="T28" fmla="*/ 38 w 38"/>
                      <a:gd name="T29" fmla="*/ 8 h 16"/>
                      <a:gd name="T30" fmla="*/ 38 w 38"/>
                      <a:gd name="T31" fmla="*/ 12 h 16"/>
                      <a:gd name="T32" fmla="*/ 38 w 38"/>
                      <a:gd name="T33" fmla="*/ 16 h 16"/>
                      <a:gd name="T34" fmla="*/ 34 w 38"/>
                      <a:gd name="T35" fmla="*/ 16 h 16"/>
                      <a:gd name="T36" fmla="*/ 31 w 38"/>
                      <a:gd name="T37" fmla="*/ 16 h 16"/>
                      <a:gd name="T38" fmla="*/ 31 w 38"/>
                      <a:gd name="T39" fmla="*/ 12 h 16"/>
                      <a:gd name="T40" fmla="*/ 27 w 38"/>
                      <a:gd name="T41" fmla="*/ 12 h 16"/>
                      <a:gd name="T42" fmla="*/ 27 w 38"/>
                      <a:gd name="T43" fmla="*/ 8 h 16"/>
                      <a:gd name="T44" fmla="*/ 23 w 38"/>
                      <a:gd name="T45" fmla="*/ 8 h 16"/>
                      <a:gd name="T46" fmla="*/ 19 w 38"/>
                      <a:gd name="T47" fmla="*/ 8 h 16"/>
                      <a:gd name="T48" fmla="*/ 15 w 38"/>
                      <a:gd name="T49" fmla="*/ 8 h 16"/>
                      <a:gd name="T50" fmla="*/ 11 w 38"/>
                      <a:gd name="T51" fmla="*/ 8 h 16"/>
                      <a:gd name="T52" fmla="*/ 11 w 38"/>
                      <a:gd name="T53" fmla="*/ 12 h 16"/>
                      <a:gd name="T54" fmla="*/ 8 w 38"/>
                      <a:gd name="T55" fmla="*/ 16 h 16"/>
                      <a:gd name="T56" fmla="*/ 4 w 38"/>
                      <a:gd name="T57" fmla="*/ 16 h 16"/>
                      <a:gd name="T58" fmla="*/ 4 w 38"/>
                      <a:gd name="T59" fmla="*/ 12 h 16"/>
                      <a:gd name="T60" fmla="*/ 4 w 38"/>
                      <a:gd name="T61" fmla="*/ 8 h 16"/>
                      <a:gd name="T62" fmla="*/ 0 w 38"/>
                      <a:gd name="T63" fmla="*/ 8 h 16"/>
                      <a:gd name="T64" fmla="*/ 0 w 38"/>
                      <a:gd name="T65" fmla="*/ 4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38" h="16">
                        <a:moveTo>
                          <a:pt x="0" y="4"/>
                        </a:moveTo>
                        <a:lnTo>
                          <a:pt x="4" y="0"/>
                        </a:lnTo>
                        <a:lnTo>
                          <a:pt x="8" y="0"/>
                        </a:lnTo>
                        <a:lnTo>
                          <a:pt x="8" y="4"/>
                        </a:lnTo>
                        <a:lnTo>
                          <a:pt x="11" y="4"/>
                        </a:lnTo>
                        <a:lnTo>
                          <a:pt x="11" y="0"/>
                        </a:lnTo>
                        <a:lnTo>
                          <a:pt x="15" y="0"/>
                        </a:lnTo>
                        <a:lnTo>
                          <a:pt x="19" y="0"/>
                        </a:lnTo>
                        <a:lnTo>
                          <a:pt x="23" y="0"/>
                        </a:lnTo>
                        <a:lnTo>
                          <a:pt x="27" y="0"/>
                        </a:lnTo>
                        <a:lnTo>
                          <a:pt x="31" y="0"/>
                        </a:lnTo>
                        <a:lnTo>
                          <a:pt x="31" y="4"/>
                        </a:lnTo>
                        <a:lnTo>
                          <a:pt x="31" y="8"/>
                        </a:lnTo>
                        <a:lnTo>
                          <a:pt x="34" y="8"/>
                        </a:lnTo>
                        <a:lnTo>
                          <a:pt x="38" y="8"/>
                        </a:lnTo>
                        <a:lnTo>
                          <a:pt x="38" y="12"/>
                        </a:lnTo>
                        <a:lnTo>
                          <a:pt x="38" y="16"/>
                        </a:lnTo>
                        <a:lnTo>
                          <a:pt x="34" y="16"/>
                        </a:lnTo>
                        <a:lnTo>
                          <a:pt x="31" y="16"/>
                        </a:lnTo>
                        <a:lnTo>
                          <a:pt x="31" y="12"/>
                        </a:lnTo>
                        <a:lnTo>
                          <a:pt x="27" y="12"/>
                        </a:lnTo>
                        <a:lnTo>
                          <a:pt x="27" y="8"/>
                        </a:lnTo>
                        <a:lnTo>
                          <a:pt x="23" y="8"/>
                        </a:lnTo>
                        <a:lnTo>
                          <a:pt x="19" y="8"/>
                        </a:lnTo>
                        <a:lnTo>
                          <a:pt x="15" y="8"/>
                        </a:lnTo>
                        <a:lnTo>
                          <a:pt x="11" y="8"/>
                        </a:lnTo>
                        <a:lnTo>
                          <a:pt x="11" y="12"/>
                        </a:lnTo>
                        <a:lnTo>
                          <a:pt x="8" y="16"/>
                        </a:lnTo>
                        <a:lnTo>
                          <a:pt x="4" y="16"/>
                        </a:lnTo>
                        <a:lnTo>
                          <a:pt x="4" y="12"/>
                        </a:lnTo>
                        <a:lnTo>
                          <a:pt x="4" y="8"/>
                        </a:lnTo>
                        <a:lnTo>
                          <a:pt x="0" y="8"/>
                        </a:lnTo>
                        <a:lnTo>
                          <a:pt x="0" y="4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689" name="Freeform 281">
                    <a:extLst>
                      <a:ext uri="{FF2B5EF4-FFF2-40B4-BE49-F238E27FC236}">
                        <a16:creationId xmlns:a16="http://schemas.microsoft.com/office/drawing/2014/main" id="{92081BB7-F768-DF36-30EB-CF6E365B2DB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01" y="1558"/>
                    <a:ext cx="18" cy="20"/>
                  </a:xfrm>
                  <a:custGeom>
                    <a:avLst/>
                    <a:gdLst>
                      <a:gd name="T0" fmla="*/ 0 w 19"/>
                      <a:gd name="T1" fmla="*/ 4 h 20"/>
                      <a:gd name="T2" fmla="*/ 4 w 19"/>
                      <a:gd name="T3" fmla="*/ 4 h 20"/>
                      <a:gd name="T4" fmla="*/ 4 w 19"/>
                      <a:gd name="T5" fmla="*/ 0 h 20"/>
                      <a:gd name="T6" fmla="*/ 8 w 19"/>
                      <a:gd name="T7" fmla="*/ 0 h 20"/>
                      <a:gd name="T8" fmla="*/ 11 w 19"/>
                      <a:gd name="T9" fmla="*/ 0 h 20"/>
                      <a:gd name="T10" fmla="*/ 11 w 19"/>
                      <a:gd name="T11" fmla="*/ 4 h 20"/>
                      <a:gd name="T12" fmla="*/ 15 w 19"/>
                      <a:gd name="T13" fmla="*/ 4 h 20"/>
                      <a:gd name="T14" fmla="*/ 15 w 19"/>
                      <a:gd name="T15" fmla="*/ 8 h 20"/>
                      <a:gd name="T16" fmla="*/ 19 w 19"/>
                      <a:gd name="T17" fmla="*/ 8 h 20"/>
                      <a:gd name="T18" fmla="*/ 19 w 19"/>
                      <a:gd name="T19" fmla="*/ 12 h 20"/>
                      <a:gd name="T20" fmla="*/ 19 w 19"/>
                      <a:gd name="T21" fmla="*/ 16 h 20"/>
                      <a:gd name="T22" fmla="*/ 19 w 19"/>
                      <a:gd name="T23" fmla="*/ 20 h 20"/>
                      <a:gd name="T24" fmla="*/ 15 w 19"/>
                      <a:gd name="T25" fmla="*/ 20 h 20"/>
                      <a:gd name="T26" fmla="*/ 15 w 19"/>
                      <a:gd name="T27" fmla="*/ 16 h 20"/>
                      <a:gd name="T28" fmla="*/ 11 w 19"/>
                      <a:gd name="T29" fmla="*/ 16 h 20"/>
                      <a:gd name="T30" fmla="*/ 11 w 19"/>
                      <a:gd name="T31" fmla="*/ 12 h 20"/>
                      <a:gd name="T32" fmla="*/ 8 w 19"/>
                      <a:gd name="T33" fmla="*/ 12 h 20"/>
                      <a:gd name="T34" fmla="*/ 8 w 19"/>
                      <a:gd name="T35" fmla="*/ 8 h 20"/>
                      <a:gd name="T36" fmla="*/ 4 w 19"/>
                      <a:gd name="T37" fmla="*/ 8 h 20"/>
                      <a:gd name="T38" fmla="*/ 4 w 19"/>
                      <a:gd name="T39" fmla="*/ 4 h 20"/>
                      <a:gd name="T40" fmla="*/ 0 w 19"/>
                      <a:gd name="T41" fmla="*/ 4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19" h="20">
                        <a:moveTo>
                          <a:pt x="0" y="4"/>
                        </a:moveTo>
                        <a:lnTo>
                          <a:pt x="4" y="4"/>
                        </a:lnTo>
                        <a:lnTo>
                          <a:pt x="4" y="0"/>
                        </a:lnTo>
                        <a:lnTo>
                          <a:pt x="8" y="0"/>
                        </a:lnTo>
                        <a:lnTo>
                          <a:pt x="11" y="0"/>
                        </a:lnTo>
                        <a:lnTo>
                          <a:pt x="11" y="4"/>
                        </a:lnTo>
                        <a:lnTo>
                          <a:pt x="15" y="4"/>
                        </a:lnTo>
                        <a:lnTo>
                          <a:pt x="15" y="8"/>
                        </a:lnTo>
                        <a:lnTo>
                          <a:pt x="19" y="8"/>
                        </a:lnTo>
                        <a:lnTo>
                          <a:pt x="19" y="12"/>
                        </a:lnTo>
                        <a:lnTo>
                          <a:pt x="19" y="16"/>
                        </a:lnTo>
                        <a:lnTo>
                          <a:pt x="19" y="20"/>
                        </a:lnTo>
                        <a:lnTo>
                          <a:pt x="15" y="20"/>
                        </a:lnTo>
                        <a:lnTo>
                          <a:pt x="15" y="16"/>
                        </a:lnTo>
                        <a:lnTo>
                          <a:pt x="11" y="16"/>
                        </a:lnTo>
                        <a:lnTo>
                          <a:pt x="11" y="12"/>
                        </a:lnTo>
                        <a:lnTo>
                          <a:pt x="8" y="12"/>
                        </a:lnTo>
                        <a:lnTo>
                          <a:pt x="8" y="8"/>
                        </a:lnTo>
                        <a:lnTo>
                          <a:pt x="4" y="8"/>
                        </a:lnTo>
                        <a:lnTo>
                          <a:pt x="4" y="4"/>
                        </a:lnTo>
                        <a:lnTo>
                          <a:pt x="0" y="4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690" name="Freeform 282">
                    <a:extLst>
                      <a:ext uri="{FF2B5EF4-FFF2-40B4-BE49-F238E27FC236}">
                        <a16:creationId xmlns:a16="http://schemas.microsoft.com/office/drawing/2014/main" id="{1528D6DA-8000-425A-4EB0-47851FF78AD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131" y="1558"/>
                    <a:ext cx="66" cy="61"/>
                  </a:xfrm>
                  <a:custGeom>
                    <a:avLst/>
                    <a:gdLst>
                      <a:gd name="T0" fmla="*/ 8 w 65"/>
                      <a:gd name="T1" fmla="*/ 0 h 61"/>
                      <a:gd name="T2" fmla="*/ 16 w 65"/>
                      <a:gd name="T3" fmla="*/ 0 h 61"/>
                      <a:gd name="T4" fmla="*/ 23 w 65"/>
                      <a:gd name="T5" fmla="*/ 0 h 61"/>
                      <a:gd name="T6" fmla="*/ 27 w 65"/>
                      <a:gd name="T7" fmla="*/ 4 h 61"/>
                      <a:gd name="T8" fmla="*/ 27 w 65"/>
                      <a:gd name="T9" fmla="*/ 12 h 61"/>
                      <a:gd name="T10" fmla="*/ 27 w 65"/>
                      <a:gd name="T11" fmla="*/ 20 h 61"/>
                      <a:gd name="T12" fmla="*/ 31 w 65"/>
                      <a:gd name="T13" fmla="*/ 29 h 61"/>
                      <a:gd name="T14" fmla="*/ 35 w 65"/>
                      <a:gd name="T15" fmla="*/ 24 h 61"/>
                      <a:gd name="T16" fmla="*/ 42 w 65"/>
                      <a:gd name="T17" fmla="*/ 24 h 61"/>
                      <a:gd name="T18" fmla="*/ 50 w 65"/>
                      <a:gd name="T19" fmla="*/ 24 h 61"/>
                      <a:gd name="T20" fmla="*/ 54 w 65"/>
                      <a:gd name="T21" fmla="*/ 20 h 61"/>
                      <a:gd name="T22" fmla="*/ 54 w 65"/>
                      <a:gd name="T23" fmla="*/ 20 h 61"/>
                      <a:gd name="T24" fmla="*/ 58 w 65"/>
                      <a:gd name="T25" fmla="*/ 24 h 61"/>
                      <a:gd name="T26" fmla="*/ 58 w 65"/>
                      <a:gd name="T27" fmla="*/ 33 h 61"/>
                      <a:gd name="T28" fmla="*/ 62 w 65"/>
                      <a:gd name="T29" fmla="*/ 37 h 61"/>
                      <a:gd name="T30" fmla="*/ 65 w 65"/>
                      <a:gd name="T31" fmla="*/ 41 h 61"/>
                      <a:gd name="T32" fmla="*/ 62 w 65"/>
                      <a:gd name="T33" fmla="*/ 45 h 61"/>
                      <a:gd name="T34" fmla="*/ 58 w 65"/>
                      <a:gd name="T35" fmla="*/ 49 h 61"/>
                      <a:gd name="T36" fmla="*/ 54 w 65"/>
                      <a:gd name="T37" fmla="*/ 53 h 61"/>
                      <a:gd name="T38" fmla="*/ 46 w 65"/>
                      <a:gd name="T39" fmla="*/ 53 h 61"/>
                      <a:gd name="T40" fmla="*/ 42 w 65"/>
                      <a:gd name="T41" fmla="*/ 57 h 61"/>
                      <a:gd name="T42" fmla="*/ 42 w 65"/>
                      <a:gd name="T43" fmla="*/ 57 h 61"/>
                      <a:gd name="T44" fmla="*/ 35 w 65"/>
                      <a:gd name="T45" fmla="*/ 57 h 61"/>
                      <a:gd name="T46" fmla="*/ 31 w 65"/>
                      <a:gd name="T47" fmla="*/ 57 h 61"/>
                      <a:gd name="T48" fmla="*/ 27 w 65"/>
                      <a:gd name="T49" fmla="*/ 61 h 61"/>
                      <a:gd name="T50" fmla="*/ 27 w 65"/>
                      <a:gd name="T51" fmla="*/ 53 h 61"/>
                      <a:gd name="T52" fmla="*/ 23 w 65"/>
                      <a:gd name="T53" fmla="*/ 49 h 61"/>
                      <a:gd name="T54" fmla="*/ 19 w 65"/>
                      <a:gd name="T55" fmla="*/ 45 h 61"/>
                      <a:gd name="T56" fmla="*/ 16 w 65"/>
                      <a:gd name="T57" fmla="*/ 41 h 61"/>
                      <a:gd name="T58" fmla="*/ 16 w 65"/>
                      <a:gd name="T59" fmla="*/ 41 h 61"/>
                      <a:gd name="T60" fmla="*/ 12 w 65"/>
                      <a:gd name="T61" fmla="*/ 37 h 61"/>
                      <a:gd name="T62" fmla="*/ 8 w 65"/>
                      <a:gd name="T63" fmla="*/ 33 h 61"/>
                      <a:gd name="T64" fmla="*/ 4 w 65"/>
                      <a:gd name="T65" fmla="*/ 29 h 61"/>
                      <a:gd name="T66" fmla="*/ 8 w 65"/>
                      <a:gd name="T67" fmla="*/ 24 h 61"/>
                      <a:gd name="T68" fmla="*/ 8 w 65"/>
                      <a:gd name="T69" fmla="*/ 16 h 61"/>
                      <a:gd name="T70" fmla="*/ 4 w 65"/>
                      <a:gd name="T71" fmla="*/ 12 h 61"/>
                      <a:gd name="T72" fmla="*/ 4 w 65"/>
                      <a:gd name="T73" fmla="*/ 4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65" h="61">
                        <a:moveTo>
                          <a:pt x="4" y="0"/>
                        </a:moveTo>
                        <a:lnTo>
                          <a:pt x="8" y="0"/>
                        </a:lnTo>
                        <a:lnTo>
                          <a:pt x="12" y="0"/>
                        </a:lnTo>
                        <a:lnTo>
                          <a:pt x="16" y="0"/>
                        </a:lnTo>
                        <a:lnTo>
                          <a:pt x="19" y="0"/>
                        </a:lnTo>
                        <a:lnTo>
                          <a:pt x="23" y="0"/>
                        </a:lnTo>
                        <a:lnTo>
                          <a:pt x="23" y="4"/>
                        </a:lnTo>
                        <a:lnTo>
                          <a:pt x="27" y="4"/>
                        </a:lnTo>
                        <a:lnTo>
                          <a:pt x="27" y="8"/>
                        </a:lnTo>
                        <a:lnTo>
                          <a:pt x="27" y="12"/>
                        </a:lnTo>
                        <a:lnTo>
                          <a:pt x="27" y="16"/>
                        </a:lnTo>
                        <a:lnTo>
                          <a:pt x="27" y="20"/>
                        </a:lnTo>
                        <a:lnTo>
                          <a:pt x="31" y="24"/>
                        </a:lnTo>
                        <a:lnTo>
                          <a:pt x="31" y="29"/>
                        </a:lnTo>
                        <a:lnTo>
                          <a:pt x="31" y="24"/>
                        </a:lnTo>
                        <a:lnTo>
                          <a:pt x="35" y="24"/>
                        </a:lnTo>
                        <a:lnTo>
                          <a:pt x="39" y="24"/>
                        </a:lnTo>
                        <a:lnTo>
                          <a:pt x="42" y="24"/>
                        </a:lnTo>
                        <a:lnTo>
                          <a:pt x="46" y="24"/>
                        </a:lnTo>
                        <a:lnTo>
                          <a:pt x="50" y="24"/>
                        </a:lnTo>
                        <a:lnTo>
                          <a:pt x="50" y="20"/>
                        </a:lnTo>
                        <a:lnTo>
                          <a:pt x="54" y="20"/>
                        </a:lnTo>
                        <a:lnTo>
                          <a:pt x="54" y="16"/>
                        </a:lnTo>
                        <a:lnTo>
                          <a:pt x="54" y="20"/>
                        </a:lnTo>
                        <a:lnTo>
                          <a:pt x="54" y="24"/>
                        </a:lnTo>
                        <a:lnTo>
                          <a:pt x="58" y="24"/>
                        </a:lnTo>
                        <a:lnTo>
                          <a:pt x="58" y="29"/>
                        </a:lnTo>
                        <a:lnTo>
                          <a:pt x="58" y="33"/>
                        </a:lnTo>
                        <a:lnTo>
                          <a:pt x="62" y="33"/>
                        </a:lnTo>
                        <a:lnTo>
                          <a:pt x="62" y="37"/>
                        </a:lnTo>
                        <a:lnTo>
                          <a:pt x="62" y="41"/>
                        </a:lnTo>
                        <a:lnTo>
                          <a:pt x="65" y="41"/>
                        </a:lnTo>
                        <a:lnTo>
                          <a:pt x="62" y="41"/>
                        </a:lnTo>
                        <a:lnTo>
                          <a:pt x="62" y="45"/>
                        </a:lnTo>
                        <a:lnTo>
                          <a:pt x="58" y="45"/>
                        </a:lnTo>
                        <a:lnTo>
                          <a:pt x="58" y="49"/>
                        </a:lnTo>
                        <a:lnTo>
                          <a:pt x="54" y="49"/>
                        </a:lnTo>
                        <a:lnTo>
                          <a:pt x="54" y="53"/>
                        </a:lnTo>
                        <a:lnTo>
                          <a:pt x="50" y="53"/>
                        </a:lnTo>
                        <a:lnTo>
                          <a:pt x="46" y="53"/>
                        </a:lnTo>
                        <a:lnTo>
                          <a:pt x="46" y="57"/>
                        </a:lnTo>
                        <a:lnTo>
                          <a:pt x="42" y="57"/>
                        </a:lnTo>
                        <a:lnTo>
                          <a:pt x="42" y="61"/>
                        </a:lnTo>
                        <a:lnTo>
                          <a:pt x="42" y="57"/>
                        </a:lnTo>
                        <a:lnTo>
                          <a:pt x="39" y="57"/>
                        </a:lnTo>
                        <a:lnTo>
                          <a:pt x="35" y="57"/>
                        </a:lnTo>
                        <a:lnTo>
                          <a:pt x="35" y="61"/>
                        </a:lnTo>
                        <a:lnTo>
                          <a:pt x="31" y="57"/>
                        </a:lnTo>
                        <a:lnTo>
                          <a:pt x="27" y="57"/>
                        </a:lnTo>
                        <a:lnTo>
                          <a:pt x="27" y="61"/>
                        </a:lnTo>
                        <a:lnTo>
                          <a:pt x="27" y="57"/>
                        </a:lnTo>
                        <a:lnTo>
                          <a:pt x="27" y="53"/>
                        </a:lnTo>
                        <a:lnTo>
                          <a:pt x="23" y="53"/>
                        </a:lnTo>
                        <a:lnTo>
                          <a:pt x="23" y="49"/>
                        </a:lnTo>
                        <a:lnTo>
                          <a:pt x="19" y="49"/>
                        </a:lnTo>
                        <a:lnTo>
                          <a:pt x="19" y="45"/>
                        </a:lnTo>
                        <a:lnTo>
                          <a:pt x="19" y="41"/>
                        </a:lnTo>
                        <a:lnTo>
                          <a:pt x="16" y="41"/>
                        </a:lnTo>
                        <a:lnTo>
                          <a:pt x="16" y="45"/>
                        </a:lnTo>
                        <a:lnTo>
                          <a:pt x="16" y="41"/>
                        </a:lnTo>
                        <a:lnTo>
                          <a:pt x="12" y="41"/>
                        </a:lnTo>
                        <a:lnTo>
                          <a:pt x="12" y="37"/>
                        </a:lnTo>
                        <a:lnTo>
                          <a:pt x="8" y="37"/>
                        </a:lnTo>
                        <a:lnTo>
                          <a:pt x="8" y="33"/>
                        </a:lnTo>
                        <a:lnTo>
                          <a:pt x="8" y="29"/>
                        </a:lnTo>
                        <a:lnTo>
                          <a:pt x="4" y="29"/>
                        </a:lnTo>
                        <a:lnTo>
                          <a:pt x="4" y="24"/>
                        </a:lnTo>
                        <a:lnTo>
                          <a:pt x="8" y="24"/>
                        </a:lnTo>
                        <a:lnTo>
                          <a:pt x="8" y="20"/>
                        </a:lnTo>
                        <a:lnTo>
                          <a:pt x="8" y="16"/>
                        </a:lnTo>
                        <a:lnTo>
                          <a:pt x="4" y="16"/>
                        </a:lnTo>
                        <a:lnTo>
                          <a:pt x="4" y="12"/>
                        </a:lnTo>
                        <a:lnTo>
                          <a:pt x="0" y="8"/>
                        </a:lnTo>
                        <a:lnTo>
                          <a:pt x="4" y="4"/>
                        </a:lnTo>
                        <a:lnTo>
                          <a:pt x="4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691" name="Freeform 283">
                    <a:extLst>
                      <a:ext uri="{FF2B5EF4-FFF2-40B4-BE49-F238E27FC236}">
                        <a16:creationId xmlns:a16="http://schemas.microsoft.com/office/drawing/2014/main" id="{2AC7256A-1416-7E2C-BEFA-8D3C816778F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14" y="1558"/>
                    <a:ext cx="58" cy="61"/>
                  </a:xfrm>
                  <a:custGeom>
                    <a:avLst/>
                    <a:gdLst>
                      <a:gd name="T0" fmla="*/ 23 w 58"/>
                      <a:gd name="T1" fmla="*/ 0 h 61"/>
                      <a:gd name="T2" fmla="*/ 27 w 58"/>
                      <a:gd name="T3" fmla="*/ 4 h 61"/>
                      <a:gd name="T4" fmla="*/ 31 w 58"/>
                      <a:gd name="T5" fmla="*/ 8 h 61"/>
                      <a:gd name="T6" fmla="*/ 39 w 58"/>
                      <a:gd name="T7" fmla="*/ 8 h 61"/>
                      <a:gd name="T8" fmla="*/ 42 w 58"/>
                      <a:gd name="T9" fmla="*/ 4 h 61"/>
                      <a:gd name="T10" fmla="*/ 46 w 58"/>
                      <a:gd name="T11" fmla="*/ 8 h 61"/>
                      <a:gd name="T12" fmla="*/ 46 w 58"/>
                      <a:gd name="T13" fmla="*/ 8 h 61"/>
                      <a:gd name="T14" fmla="*/ 50 w 58"/>
                      <a:gd name="T15" fmla="*/ 12 h 61"/>
                      <a:gd name="T16" fmla="*/ 54 w 58"/>
                      <a:gd name="T17" fmla="*/ 16 h 61"/>
                      <a:gd name="T18" fmla="*/ 58 w 58"/>
                      <a:gd name="T19" fmla="*/ 20 h 61"/>
                      <a:gd name="T20" fmla="*/ 58 w 58"/>
                      <a:gd name="T21" fmla="*/ 29 h 61"/>
                      <a:gd name="T22" fmla="*/ 54 w 58"/>
                      <a:gd name="T23" fmla="*/ 33 h 61"/>
                      <a:gd name="T24" fmla="*/ 54 w 58"/>
                      <a:gd name="T25" fmla="*/ 41 h 61"/>
                      <a:gd name="T26" fmla="*/ 54 w 58"/>
                      <a:gd name="T27" fmla="*/ 49 h 61"/>
                      <a:gd name="T28" fmla="*/ 50 w 58"/>
                      <a:gd name="T29" fmla="*/ 53 h 61"/>
                      <a:gd name="T30" fmla="*/ 50 w 58"/>
                      <a:gd name="T31" fmla="*/ 61 h 61"/>
                      <a:gd name="T32" fmla="*/ 46 w 58"/>
                      <a:gd name="T33" fmla="*/ 57 h 61"/>
                      <a:gd name="T34" fmla="*/ 42 w 58"/>
                      <a:gd name="T35" fmla="*/ 53 h 61"/>
                      <a:gd name="T36" fmla="*/ 39 w 58"/>
                      <a:gd name="T37" fmla="*/ 49 h 61"/>
                      <a:gd name="T38" fmla="*/ 31 w 58"/>
                      <a:gd name="T39" fmla="*/ 49 h 61"/>
                      <a:gd name="T40" fmla="*/ 35 w 58"/>
                      <a:gd name="T41" fmla="*/ 45 h 61"/>
                      <a:gd name="T42" fmla="*/ 39 w 58"/>
                      <a:gd name="T43" fmla="*/ 41 h 61"/>
                      <a:gd name="T44" fmla="*/ 42 w 58"/>
                      <a:gd name="T45" fmla="*/ 37 h 61"/>
                      <a:gd name="T46" fmla="*/ 35 w 58"/>
                      <a:gd name="T47" fmla="*/ 37 h 61"/>
                      <a:gd name="T48" fmla="*/ 31 w 58"/>
                      <a:gd name="T49" fmla="*/ 33 h 61"/>
                      <a:gd name="T50" fmla="*/ 23 w 58"/>
                      <a:gd name="T51" fmla="*/ 37 h 61"/>
                      <a:gd name="T52" fmla="*/ 19 w 58"/>
                      <a:gd name="T53" fmla="*/ 33 h 61"/>
                      <a:gd name="T54" fmla="*/ 19 w 58"/>
                      <a:gd name="T55" fmla="*/ 24 h 61"/>
                      <a:gd name="T56" fmla="*/ 16 w 58"/>
                      <a:gd name="T57" fmla="*/ 20 h 61"/>
                      <a:gd name="T58" fmla="*/ 12 w 58"/>
                      <a:gd name="T59" fmla="*/ 16 h 61"/>
                      <a:gd name="T60" fmla="*/ 8 w 58"/>
                      <a:gd name="T61" fmla="*/ 12 h 61"/>
                      <a:gd name="T62" fmla="*/ 4 w 58"/>
                      <a:gd name="T63" fmla="*/ 4 h 61"/>
                      <a:gd name="T64" fmla="*/ 0 w 58"/>
                      <a:gd name="T65" fmla="*/ 0 h 61"/>
                      <a:gd name="T66" fmla="*/ 8 w 58"/>
                      <a:gd name="T67" fmla="*/ 0 h 61"/>
                      <a:gd name="T68" fmla="*/ 16 w 58"/>
                      <a:gd name="T69" fmla="*/ 0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</a:cxnLst>
                    <a:rect l="0" t="0" r="r" b="b"/>
                    <a:pathLst>
                      <a:path w="58" h="61">
                        <a:moveTo>
                          <a:pt x="19" y="0"/>
                        </a:moveTo>
                        <a:lnTo>
                          <a:pt x="23" y="0"/>
                        </a:lnTo>
                        <a:lnTo>
                          <a:pt x="23" y="4"/>
                        </a:lnTo>
                        <a:lnTo>
                          <a:pt x="27" y="4"/>
                        </a:lnTo>
                        <a:lnTo>
                          <a:pt x="27" y="8"/>
                        </a:lnTo>
                        <a:lnTo>
                          <a:pt x="31" y="8"/>
                        </a:lnTo>
                        <a:lnTo>
                          <a:pt x="35" y="8"/>
                        </a:lnTo>
                        <a:lnTo>
                          <a:pt x="39" y="8"/>
                        </a:lnTo>
                        <a:lnTo>
                          <a:pt x="42" y="8"/>
                        </a:lnTo>
                        <a:lnTo>
                          <a:pt x="42" y="4"/>
                        </a:lnTo>
                        <a:lnTo>
                          <a:pt x="46" y="4"/>
                        </a:lnTo>
                        <a:lnTo>
                          <a:pt x="46" y="8"/>
                        </a:lnTo>
                        <a:lnTo>
                          <a:pt x="46" y="4"/>
                        </a:lnTo>
                        <a:lnTo>
                          <a:pt x="46" y="8"/>
                        </a:lnTo>
                        <a:lnTo>
                          <a:pt x="50" y="8"/>
                        </a:lnTo>
                        <a:lnTo>
                          <a:pt x="50" y="12"/>
                        </a:lnTo>
                        <a:lnTo>
                          <a:pt x="50" y="16"/>
                        </a:lnTo>
                        <a:lnTo>
                          <a:pt x="54" y="16"/>
                        </a:lnTo>
                        <a:lnTo>
                          <a:pt x="58" y="16"/>
                        </a:lnTo>
                        <a:lnTo>
                          <a:pt x="58" y="20"/>
                        </a:lnTo>
                        <a:lnTo>
                          <a:pt x="58" y="24"/>
                        </a:lnTo>
                        <a:lnTo>
                          <a:pt x="58" y="29"/>
                        </a:lnTo>
                        <a:lnTo>
                          <a:pt x="58" y="33"/>
                        </a:lnTo>
                        <a:lnTo>
                          <a:pt x="54" y="33"/>
                        </a:lnTo>
                        <a:lnTo>
                          <a:pt x="54" y="37"/>
                        </a:lnTo>
                        <a:lnTo>
                          <a:pt x="54" y="41"/>
                        </a:lnTo>
                        <a:lnTo>
                          <a:pt x="54" y="45"/>
                        </a:lnTo>
                        <a:lnTo>
                          <a:pt x="54" y="49"/>
                        </a:lnTo>
                        <a:lnTo>
                          <a:pt x="50" y="49"/>
                        </a:lnTo>
                        <a:lnTo>
                          <a:pt x="50" y="53"/>
                        </a:lnTo>
                        <a:lnTo>
                          <a:pt x="50" y="57"/>
                        </a:lnTo>
                        <a:lnTo>
                          <a:pt x="50" y="61"/>
                        </a:lnTo>
                        <a:lnTo>
                          <a:pt x="46" y="61"/>
                        </a:lnTo>
                        <a:lnTo>
                          <a:pt x="46" y="57"/>
                        </a:lnTo>
                        <a:lnTo>
                          <a:pt x="42" y="57"/>
                        </a:lnTo>
                        <a:lnTo>
                          <a:pt x="42" y="53"/>
                        </a:lnTo>
                        <a:lnTo>
                          <a:pt x="39" y="53"/>
                        </a:lnTo>
                        <a:lnTo>
                          <a:pt x="39" y="49"/>
                        </a:lnTo>
                        <a:lnTo>
                          <a:pt x="35" y="49"/>
                        </a:lnTo>
                        <a:lnTo>
                          <a:pt x="31" y="49"/>
                        </a:lnTo>
                        <a:lnTo>
                          <a:pt x="31" y="45"/>
                        </a:lnTo>
                        <a:lnTo>
                          <a:pt x="35" y="45"/>
                        </a:lnTo>
                        <a:lnTo>
                          <a:pt x="39" y="45"/>
                        </a:lnTo>
                        <a:lnTo>
                          <a:pt x="39" y="41"/>
                        </a:lnTo>
                        <a:lnTo>
                          <a:pt x="42" y="41"/>
                        </a:lnTo>
                        <a:lnTo>
                          <a:pt x="42" y="37"/>
                        </a:lnTo>
                        <a:lnTo>
                          <a:pt x="39" y="37"/>
                        </a:lnTo>
                        <a:lnTo>
                          <a:pt x="35" y="37"/>
                        </a:lnTo>
                        <a:lnTo>
                          <a:pt x="31" y="37"/>
                        </a:lnTo>
                        <a:lnTo>
                          <a:pt x="31" y="33"/>
                        </a:lnTo>
                        <a:lnTo>
                          <a:pt x="27" y="37"/>
                        </a:lnTo>
                        <a:lnTo>
                          <a:pt x="23" y="37"/>
                        </a:lnTo>
                        <a:lnTo>
                          <a:pt x="23" y="33"/>
                        </a:lnTo>
                        <a:lnTo>
                          <a:pt x="19" y="33"/>
                        </a:lnTo>
                        <a:lnTo>
                          <a:pt x="19" y="29"/>
                        </a:lnTo>
                        <a:lnTo>
                          <a:pt x="19" y="24"/>
                        </a:lnTo>
                        <a:lnTo>
                          <a:pt x="16" y="24"/>
                        </a:lnTo>
                        <a:lnTo>
                          <a:pt x="16" y="20"/>
                        </a:lnTo>
                        <a:lnTo>
                          <a:pt x="16" y="16"/>
                        </a:lnTo>
                        <a:lnTo>
                          <a:pt x="12" y="16"/>
                        </a:lnTo>
                        <a:lnTo>
                          <a:pt x="12" y="12"/>
                        </a:lnTo>
                        <a:lnTo>
                          <a:pt x="8" y="12"/>
                        </a:lnTo>
                        <a:lnTo>
                          <a:pt x="4" y="8"/>
                        </a:lnTo>
                        <a:lnTo>
                          <a:pt x="4" y="4"/>
                        </a:lnTo>
                        <a:lnTo>
                          <a:pt x="0" y="4"/>
                        </a:lnTo>
                        <a:lnTo>
                          <a:pt x="0" y="0"/>
                        </a:lnTo>
                        <a:lnTo>
                          <a:pt x="4" y="0"/>
                        </a:lnTo>
                        <a:lnTo>
                          <a:pt x="8" y="0"/>
                        </a:lnTo>
                        <a:lnTo>
                          <a:pt x="12" y="0"/>
                        </a:lnTo>
                        <a:lnTo>
                          <a:pt x="16" y="0"/>
                        </a:lnTo>
                        <a:lnTo>
                          <a:pt x="19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692" name="Freeform 284">
                    <a:extLst>
                      <a:ext uri="{FF2B5EF4-FFF2-40B4-BE49-F238E27FC236}">
                        <a16:creationId xmlns:a16="http://schemas.microsoft.com/office/drawing/2014/main" id="{7B940097-0BDF-D86B-9BFD-B06BE967442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71" y="1558"/>
                    <a:ext cx="50" cy="37"/>
                  </a:xfrm>
                  <a:custGeom>
                    <a:avLst/>
                    <a:gdLst>
                      <a:gd name="T0" fmla="*/ 0 w 50"/>
                      <a:gd name="T1" fmla="*/ 4 h 37"/>
                      <a:gd name="T2" fmla="*/ 0 w 50"/>
                      <a:gd name="T3" fmla="*/ 0 h 37"/>
                      <a:gd name="T4" fmla="*/ 4 w 50"/>
                      <a:gd name="T5" fmla="*/ 0 h 37"/>
                      <a:gd name="T6" fmla="*/ 8 w 50"/>
                      <a:gd name="T7" fmla="*/ 0 h 37"/>
                      <a:gd name="T8" fmla="*/ 12 w 50"/>
                      <a:gd name="T9" fmla="*/ 0 h 37"/>
                      <a:gd name="T10" fmla="*/ 12 w 50"/>
                      <a:gd name="T11" fmla="*/ 4 h 37"/>
                      <a:gd name="T12" fmla="*/ 15 w 50"/>
                      <a:gd name="T13" fmla="*/ 4 h 37"/>
                      <a:gd name="T14" fmla="*/ 19 w 50"/>
                      <a:gd name="T15" fmla="*/ 4 h 37"/>
                      <a:gd name="T16" fmla="*/ 19 w 50"/>
                      <a:gd name="T17" fmla="*/ 8 h 37"/>
                      <a:gd name="T18" fmla="*/ 23 w 50"/>
                      <a:gd name="T19" fmla="*/ 8 h 37"/>
                      <a:gd name="T20" fmla="*/ 23 w 50"/>
                      <a:gd name="T21" fmla="*/ 12 h 37"/>
                      <a:gd name="T22" fmla="*/ 27 w 50"/>
                      <a:gd name="T23" fmla="*/ 8 h 37"/>
                      <a:gd name="T24" fmla="*/ 31 w 50"/>
                      <a:gd name="T25" fmla="*/ 12 h 37"/>
                      <a:gd name="T26" fmla="*/ 35 w 50"/>
                      <a:gd name="T27" fmla="*/ 12 h 37"/>
                      <a:gd name="T28" fmla="*/ 35 w 50"/>
                      <a:gd name="T29" fmla="*/ 8 h 37"/>
                      <a:gd name="T30" fmla="*/ 35 w 50"/>
                      <a:gd name="T31" fmla="*/ 12 h 37"/>
                      <a:gd name="T32" fmla="*/ 35 w 50"/>
                      <a:gd name="T33" fmla="*/ 8 h 37"/>
                      <a:gd name="T34" fmla="*/ 38 w 50"/>
                      <a:gd name="T35" fmla="*/ 8 h 37"/>
                      <a:gd name="T36" fmla="*/ 42 w 50"/>
                      <a:gd name="T37" fmla="*/ 8 h 37"/>
                      <a:gd name="T38" fmla="*/ 42 w 50"/>
                      <a:gd name="T39" fmla="*/ 4 h 37"/>
                      <a:gd name="T40" fmla="*/ 46 w 50"/>
                      <a:gd name="T41" fmla="*/ 4 h 37"/>
                      <a:gd name="T42" fmla="*/ 46 w 50"/>
                      <a:gd name="T43" fmla="*/ 8 h 37"/>
                      <a:gd name="T44" fmla="*/ 50 w 50"/>
                      <a:gd name="T45" fmla="*/ 12 h 37"/>
                      <a:gd name="T46" fmla="*/ 50 w 50"/>
                      <a:gd name="T47" fmla="*/ 16 h 37"/>
                      <a:gd name="T48" fmla="*/ 46 w 50"/>
                      <a:gd name="T49" fmla="*/ 16 h 37"/>
                      <a:gd name="T50" fmla="*/ 46 w 50"/>
                      <a:gd name="T51" fmla="*/ 20 h 37"/>
                      <a:gd name="T52" fmla="*/ 42 w 50"/>
                      <a:gd name="T53" fmla="*/ 20 h 37"/>
                      <a:gd name="T54" fmla="*/ 42 w 50"/>
                      <a:gd name="T55" fmla="*/ 24 h 37"/>
                      <a:gd name="T56" fmla="*/ 46 w 50"/>
                      <a:gd name="T57" fmla="*/ 24 h 37"/>
                      <a:gd name="T58" fmla="*/ 42 w 50"/>
                      <a:gd name="T59" fmla="*/ 24 h 37"/>
                      <a:gd name="T60" fmla="*/ 42 w 50"/>
                      <a:gd name="T61" fmla="*/ 29 h 37"/>
                      <a:gd name="T62" fmla="*/ 38 w 50"/>
                      <a:gd name="T63" fmla="*/ 29 h 37"/>
                      <a:gd name="T64" fmla="*/ 38 w 50"/>
                      <a:gd name="T65" fmla="*/ 33 h 37"/>
                      <a:gd name="T66" fmla="*/ 35 w 50"/>
                      <a:gd name="T67" fmla="*/ 33 h 37"/>
                      <a:gd name="T68" fmla="*/ 35 w 50"/>
                      <a:gd name="T69" fmla="*/ 37 h 37"/>
                      <a:gd name="T70" fmla="*/ 31 w 50"/>
                      <a:gd name="T71" fmla="*/ 37 h 37"/>
                      <a:gd name="T72" fmla="*/ 27 w 50"/>
                      <a:gd name="T73" fmla="*/ 37 h 37"/>
                      <a:gd name="T74" fmla="*/ 27 w 50"/>
                      <a:gd name="T75" fmla="*/ 33 h 37"/>
                      <a:gd name="T76" fmla="*/ 23 w 50"/>
                      <a:gd name="T77" fmla="*/ 33 h 37"/>
                      <a:gd name="T78" fmla="*/ 23 w 50"/>
                      <a:gd name="T79" fmla="*/ 29 h 37"/>
                      <a:gd name="T80" fmla="*/ 19 w 50"/>
                      <a:gd name="T81" fmla="*/ 29 h 37"/>
                      <a:gd name="T82" fmla="*/ 15 w 50"/>
                      <a:gd name="T83" fmla="*/ 29 h 37"/>
                      <a:gd name="T84" fmla="*/ 12 w 50"/>
                      <a:gd name="T85" fmla="*/ 29 h 37"/>
                      <a:gd name="T86" fmla="*/ 8 w 50"/>
                      <a:gd name="T87" fmla="*/ 29 h 37"/>
                      <a:gd name="T88" fmla="*/ 4 w 50"/>
                      <a:gd name="T89" fmla="*/ 29 h 37"/>
                      <a:gd name="T90" fmla="*/ 4 w 50"/>
                      <a:gd name="T91" fmla="*/ 24 h 37"/>
                      <a:gd name="T92" fmla="*/ 4 w 50"/>
                      <a:gd name="T93" fmla="*/ 20 h 37"/>
                      <a:gd name="T94" fmla="*/ 0 w 50"/>
                      <a:gd name="T95" fmla="*/ 20 h 37"/>
                      <a:gd name="T96" fmla="*/ 0 w 50"/>
                      <a:gd name="T97" fmla="*/ 16 h 37"/>
                      <a:gd name="T98" fmla="*/ 0 w 50"/>
                      <a:gd name="T99" fmla="*/ 12 h 37"/>
                      <a:gd name="T100" fmla="*/ 0 w 50"/>
                      <a:gd name="T101" fmla="*/ 8 h 37"/>
                      <a:gd name="T102" fmla="*/ 0 w 50"/>
                      <a:gd name="T103" fmla="*/ 4 h 3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</a:cxnLst>
                    <a:rect l="0" t="0" r="r" b="b"/>
                    <a:pathLst>
                      <a:path w="50" h="37">
                        <a:moveTo>
                          <a:pt x="0" y="4"/>
                        </a:moveTo>
                        <a:lnTo>
                          <a:pt x="0" y="0"/>
                        </a:lnTo>
                        <a:lnTo>
                          <a:pt x="4" y="0"/>
                        </a:lnTo>
                        <a:lnTo>
                          <a:pt x="8" y="0"/>
                        </a:lnTo>
                        <a:lnTo>
                          <a:pt x="12" y="0"/>
                        </a:lnTo>
                        <a:lnTo>
                          <a:pt x="12" y="4"/>
                        </a:lnTo>
                        <a:lnTo>
                          <a:pt x="15" y="4"/>
                        </a:lnTo>
                        <a:lnTo>
                          <a:pt x="19" y="4"/>
                        </a:lnTo>
                        <a:lnTo>
                          <a:pt x="19" y="8"/>
                        </a:lnTo>
                        <a:lnTo>
                          <a:pt x="23" y="8"/>
                        </a:lnTo>
                        <a:lnTo>
                          <a:pt x="23" y="12"/>
                        </a:lnTo>
                        <a:lnTo>
                          <a:pt x="27" y="8"/>
                        </a:lnTo>
                        <a:lnTo>
                          <a:pt x="31" y="12"/>
                        </a:lnTo>
                        <a:lnTo>
                          <a:pt x="35" y="12"/>
                        </a:lnTo>
                        <a:lnTo>
                          <a:pt x="35" y="8"/>
                        </a:lnTo>
                        <a:lnTo>
                          <a:pt x="35" y="12"/>
                        </a:lnTo>
                        <a:lnTo>
                          <a:pt x="35" y="8"/>
                        </a:lnTo>
                        <a:lnTo>
                          <a:pt x="38" y="8"/>
                        </a:lnTo>
                        <a:lnTo>
                          <a:pt x="42" y="8"/>
                        </a:lnTo>
                        <a:lnTo>
                          <a:pt x="42" y="4"/>
                        </a:lnTo>
                        <a:lnTo>
                          <a:pt x="46" y="4"/>
                        </a:lnTo>
                        <a:lnTo>
                          <a:pt x="46" y="8"/>
                        </a:lnTo>
                        <a:lnTo>
                          <a:pt x="50" y="12"/>
                        </a:lnTo>
                        <a:lnTo>
                          <a:pt x="50" y="16"/>
                        </a:lnTo>
                        <a:lnTo>
                          <a:pt x="46" y="16"/>
                        </a:lnTo>
                        <a:lnTo>
                          <a:pt x="46" y="20"/>
                        </a:lnTo>
                        <a:lnTo>
                          <a:pt x="42" y="20"/>
                        </a:lnTo>
                        <a:lnTo>
                          <a:pt x="42" y="24"/>
                        </a:lnTo>
                        <a:lnTo>
                          <a:pt x="46" y="24"/>
                        </a:lnTo>
                        <a:lnTo>
                          <a:pt x="42" y="24"/>
                        </a:lnTo>
                        <a:lnTo>
                          <a:pt x="42" y="29"/>
                        </a:lnTo>
                        <a:lnTo>
                          <a:pt x="38" y="29"/>
                        </a:lnTo>
                        <a:lnTo>
                          <a:pt x="38" y="33"/>
                        </a:lnTo>
                        <a:lnTo>
                          <a:pt x="35" y="33"/>
                        </a:lnTo>
                        <a:lnTo>
                          <a:pt x="35" y="37"/>
                        </a:lnTo>
                        <a:lnTo>
                          <a:pt x="31" y="37"/>
                        </a:lnTo>
                        <a:lnTo>
                          <a:pt x="27" y="37"/>
                        </a:lnTo>
                        <a:lnTo>
                          <a:pt x="27" y="33"/>
                        </a:lnTo>
                        <a:lnTo>
                          <a:pt x="23" y="33"/>
                        </a:lnTo>
                        <a:lnTo>
                          <a:pt x="23" y="29"/>
                        </a:lnTo>
                        <a:lnTo>
                          <a:pt x="19" y="29"/>
                        </a:lnTo>
                        <a:lnTo>
                          <a:pt x="15" y="29"/>
                        </a:lnTo>
                        <a:lnTo>
                          <a:pt x="12" y="29"/>
                        </a:lnTo>
                        <a:lnTo>
                          <a:pt x="8" y="29"/>
                        </a:lnTo>
                        <a:lnTo>
                          <a:pt x="4" y="29"/>
                        </a:lnTo>
                        <a:lnTo>
                          <a:pt x="4" y="24"/>
                        </a:lnTo>
                        <a:lnTo>
                          <a:pt x="4" y="20"/>
                        </a:lnTo>
                        <a:lnTo>
                          <a:pt x="0" y="20"/>
                        </a:lnTo>
                        <a:lnTo>
                          <a:pt x="0" y="16"/>
                        </a:lnTo>
                        <a:lnTo>
                          <a:pt x="0" y="12"/>
                        </a:lnTo>
                        <a:lnTo>
                          <a:pt x="0" y="8"/>
                        </a:lnTo>
                        <a:lnTo>
                          <a:pt x="0" y="4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693" name="Freeform 285">
                    <a:extLst>
                      <a:ext uri="{FF2B5EF4-FFF2-40B4-BE49-F238E27FC236}">
                        <a16:creationId xmlns:a16="http://schemas.microsoft.com/office/drawing/2014/main" id="{8029D138-7D37-2212-58DD-31AEECB1586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82" y="1563"/>
                    <a:ext cx="35" cy="20"/>
                  </a:xfrm>
                  <a:custGeom>
                    <a:avLst/>
                    <a:gdLst>
                      <a:gd name="T0" fmla="*/ 4 w 35"/>
                      <a:gd name="T1" fmla="*/ 4 h 20"/>
                      <a:gd name="T2" fmla="*/ 8 w 35"/>
                      <a:gd name="T3" fmla="*/ 4 h 20"/>
                      <a:gd name="T4" fmla="*/ 12 w 35"/>
                      <a:gd name="T5" fmla="*/ 4 h 20"/>
                      <a:gd name="T6" fmla="*/ 16 w 35"/>
                      <a:gd name="T7" fmla="*/ 4 h 20"/>
                      <a:gd name="T8" fmla="*/ 19 w 35"/>
                      <a:gd name="T9" fmla="*/ 4 h 20"/>
                      <a:gd name="T10" fmla="*/ 19 w 35"/>
                      <a:gd name="T11" fmla="*/ 0 h 20"/>
                      <a:gd name="T12" fmla="*/ 23 w 35"/>
                      <a:gd name="T13" fmla="*/ 0 h 20"/>
                      <a:gd name="T14" fmla="*/ 27 w 35"/>
                      <a:gd name="T15" fmla="*/ 0 h 20"/>
                      <a:gd name="T16" fmla="*/ 31 w 35"/>
                      <a:gd name="T17" fmla="*/ 0 h 20"/>
                      <a:gd name="T18" fmla="*/ 35 w 35"/>
                      <a:gd name="T19" fmla="*/ 0 h 20"/>
                      <a:gd name="T20" fmla="*/ 35 w 35"/>
                      <a:gd name="T21" fmla="*/ 4 h 20"/>
                      <a:gd name="T22" fmla="*/ 35 w 35"/>
                      <a:gd name="T23" fmla="*/ 8 h 20"/>
                      <a:gd name="T24" fmla="*/ 35 w 35"/>
                      <a:gd name="T25" fmla="*/ 12 h 20"/>
                      <a:gd name="T26" fmla="*/ 35 w 35"/>
                      <a:gd name="T27" fmla="*/ 16 h 20"/>
                      <a:gd name="T28" fmla="*/ 31 w 35"/>
                      <a:gd name="T29" fmla="*/ 16 h 20"/>
                      <a:gd name="T30" fmla="*/ 31 w 35"/>
                      <a:gd name="T31" fmla="*/ 20 h 20"/>
                      <a:gd name="T32" fmla="*/ 27 w 35"/>
                      <a:gd name="T33" fmla="*/ 20 h 20"/>
                      <a:gd name="T34" fmla="*/ 23 w 35"/>
                      <a:gd name="T35" fmla="*/ 20 h 20"/>
                      <a:gd name="T36" fmla="*/ 19 w 35"/>
                      <a:gd name="T37" fmla="*/ 20 h 20"/>
                      <a:gd name="T38" fmla="*/ 19 w 35"/>
                      <a:gd name="T39" fmla="*/ 16 h 20"/>
                      <a:gd name="T40" fmla="*/ 16 w 35"/>
                      <a:gd name="T41" fmla="*/ 16 h 20"/>
                      <a:gd name="T42" fmla="*/ 12 w 35"/>
                      <a:gd name="T43" fmla="*/ 16 h 20"/>
                      <a:gd name="T44" fmla="*/ 8 w 35"/>
                      <a:gd name="T45" fmla="*/ 16 h 20"/>
                      <a:gd name="T46" fmla="*/ 4 w 35"/>
                      <a:gd name="T47" fmla="*/ 16 h 20"/>
                      <a:gd name="T48" fmla="*/ 0 w 35"/>
                      <a:gd name="T49" fmla="*/ 16 h 20"/>
                      <a:gd name="T50" fmla="*/ 0 w 35"/>
                      <a:gd name="T51" fmla="*/ 12 h 20"/>
                      <a:gd name="T52" fmla="*/ 0 w 35"/>
                      <a:gd name="T53" fmla="*/ 8 h 20"/>
                      <a:gd name="T54" fmla="*/ 0 w 35"/>
                      <a:gd name="T55" fmla="*/ 4 h 20"/>
                      <a:gd name="T56" fmla="*/ 4 w 35"/>
                      <a:gd name="T57" fmla="*/ 4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</a:cxnLst>
                    <a:rect l="0" t="0" r="r" b="b"/>
                    <a:pathLst>
                      <a:path w="35" h="20">
                        <a:moveTo>
                          <a:pt x="4" y="4"/>
                        </a:moveTo>
                        <a:lnTo>
                          <a:pt x="8" y="4"/>
                        </a:lnTo>
                        <a:lnTo>
                          <a:pt x="12" y="4"/>
                        </a:lnTo>
                        <a:lnTo>
                          <a:pt x="16" y="4"/>
                        </a:lnTo>
                        <a:lnTo>
                          <a:pt x="19" y="4"/>
                        </a:lnTo>
                        <a:lnTo>
                          <a:pt x="19" y="0"/>
                        </a:lnTo>
                        <a:lnTo>
                          <a:pt x="23" y="0"/>
                        </a:lnTo>
                        <a:lnTo>
                          <a:pt x="27" y="0"/>
                        </a:lnTo>
                        <a:lnTo>
                          <a:pt x="31" y="0"/>
                        </a:lnTo>
                        <a:lnTo>
                          <a:pt x="35" y="0"/>
                        </a:lnTo>
                        <a:lnTo>
                          <a:pt x="35" y="4"/>
                        </a:lnTo>
                        <a:lnTo>
                          <a:pt x="35" y="8"/>
                        </a:lnTo>
                        <a:lnTo>
                          <a:pt x="35" y="12"/>
                        </a:lnTo>
                        <a:lnTo>
                          <a:pt x="35" y="16"/>
                        </a:lnTo>
                        <a:lnTo>
                          <a:pt x="31" y="16"/>
                        </a:lnTo>
                        <a:lnTo>
                          <a:pt x="31" y="20"/>
                        </a:lnTo>
                        <a:lnTo>
                          <a:pt x="27" y="20"/>
                        </a:lnTo>
                        <a:lnTo>
                          <a:pt x="23" y="20"/>
                        </a:lnTo>
                        <a:lnTo>
                          <a:pt x="19" y="20"/>
                        </a:lnTo>
                        <a:lnTo>
                          <a:pt x="19" y="16"/>
                        </a:lnTo>
                        <a:lnTo>
                          <a:pt x="16" y="16"/>
                        </a:lnTo>
                        <a:lnTo>
                          <a:pt x="12" y="16"/>
                        </a:lnTo>
                        <a:lnTo>
                          <a:pt x="8" y="16"/>
                        </a:lnTo>
                        <a:lnTo>
                          <a:pt x="4" y="16"/>
                        </a:lnTo>
                        <a:lnTo>
                          <a:pt x="0" y="16"/>
                        </a:lnTo>
                        <a:lnTo>
                          <a:pt x="0" y="12"/>
                        </a:lnTo>
                        <a:lnTo>
                          <a:pt x="0" y="8"/>
                        </a:lnTo>
                        <a:lnTo>
                          <a:pt x="0" y="4"/>
                        </a:lnTo>
                        <a:lnTo>
                          <a:pt x="4" y="4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694" name="Freeform 286">
                    <a:extLst>
                      <a:ext uri="{FF2B5EF4-FFF2-40B4-BE49-F238E27FC236}">
                        <a16:creationId xmlns:a16="http://schemas.microsoft.com/office/drawing/2014/main" id="{448CCB93-A769-634E-0197-EEEF31DD4D9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70" y="1563"/>
                    <a:ext cx="49" cy="32"/>
                  </a:xfrm>
                  <a:custGeom>
                    <a:avLst/>
                    <a:gdLst>
                      <a:gd name="T0" fmla="*/ 31 w 50"/>
                      <a:gd name="T1" fmla="*/ 0 h 33"/>
                      <a:gd name="T2" fmla="*/ 35 w 50"/>
                      <a:gd name="T3" fmla="*/ 0 h 33"/>
                      <a:gd name="T4" fmla="*/ 35 w 50"/>
                      <a:gd name="T5" fmla="*/ 4 h 33"/>
                      <a:gd name="T6" fmla="*/ 39 w 50"/>
                      <a:gd name="T7" fmla="*/ 4 h 33"/>
                      <a:gd name="T8" fmla="*/ 39 w 50"/>
                      <a:gd name="T9" fmla="*/ 8 h 33"/>
                      <a:gd name="T10" fmla="*/ 42 w 50"/>
                      <a:gd name="T11" fmla="*/ 8 h 33"/>
                      <a:gd name="T12" fmla="*/ 42 w 50"/>
                      <a:gd name="T13" fmla="*/ 12 h 33"/>
                      <a:gd name="T14" fmla="*/ 46 w 50"/>
                      <a:gd name="T15" fmla="*/ 12 h 33"/>
                      <a:gd name="T16" fmla="*/ 46 w 50"/>
                      <a:gd name="T17" fmla="*/ 16 h 33"/>
                      <a:gd name="T18" fmla="*/ 50 w 50"/>
                      <a:gd name="T19" fmla="*/ 16 h 33"/>
                      <a:gd name="T20" fmla="*/ 50 w 50"/>
                      <a:gd name="T21" fmla="*/ 20 h 33"/>
                      <a:gd name="T22" fmla="*/ 46 w 50"/>
                      <a:gd name="T23" fmla="*/ 20 h 33"/>
                      <a:gd name="T24" fmla="*/ 42 w 50"/>
                      <a:gd name="T25" fmla="*/ 20 h 33"/>
                      <a:gd name="T26" fmla="*/ 39 w 50"/>
                      <a:gd name="T27" fmla="*/ 20 h 33"/>
                      <a:gd name="T28" fmla="*/ 39 w 50"/>
                      <a:gd name="T29" fmla="*/ 25 h 33"/>
                      <a:gd name="T30" fmla="*/ 35 w 50"/>
                      <a:gd name="T31" fmla="*/ 25 h 33"/>
                      <a:gd name="T32" fmla="*/ 31 w 50"/>
                      <a:gd name="T33" fmla="*/ 25 h 33"/>
                      <a:gd name="T34" fmla="*/ 31 w 50"/>
                      <a:gd name="T35" fmla="*/ 20 h 33"/>
                      <a:gd name="T36" fmla="*/ 27 w 50"/>
                      <a:gd name="T37" fmla="*/ 20 h 33"/>
                      <a:gd name="T38" fmla="*/ 27 w 50"/>
                      <a:gd name="T39" fmla="*/ 25 h 33"/>
                      <a:gd name="T40" fmla="*/ 27 w 50"/>
                      <a:gd name="T41" fmla="*/ 29 h 33"/>
                      <a:gd name="T42" fmla="*/ 23 w 50"/>
                      <a:gd name="T43" fmla="*/ 29 h 33"/>
                      <a:gd name="T44" fmla="*/ 23 w 50"/>
                      <a:gd name="T45" fmla="*/ 25 h 33"/>
                      <a:gd name="T46" fmla="*/ 23 w 50"/>
                      <a:gd name="T47" fmla="*/ 29 h 33"/>
                      <a:gd name="T48" fmla="*/ 19 w 50"/>
                      <a:gd name="T49" fmla="*/ 29 h 33"/>
                      <a:gd name="T50" fmla="*/ 16 w 50"/>
                      <a:gd name="T51" fmla="*/ 29 h 33"/>
                      <a:gd name="T52" fmla="*/ 16 w 50"/>
                      <a:gd name="T53" fmla="*/ 33 h 33"/>
                      <a:gd name="T54" fmla="*/ 12 w 50"/>
                      <a:gd name="T55" fmla="*/ 33 h 33"/>
                      <a:gd name="T56" fmla="*/ 12 w 50"/>
                      <a:gd name="T57" fmla="*/ 29 h 33"/>
                      <a:gd name="T58" fmla="*/ 8 w 50"/>
                      <a:gd name="T59" fmla="*/ 29 h 33"/>
                      <a:gd name="T60" fmla="*/ 8 w 50"/>
                      <a:gd name="T61" fmla="*/ 33 h 33"/>
                      <a:gd name="T62" fmla="*/ 4 w 50"/>
                      <a:gd name="T63" fmla="*/ 33 h 33"/>
                      <a:gd name="T64" fmla="*/ 4 w 50"/>
                      <a:gd name="T65" fmla="*/ 29 h 33"/>
                      <a:gd name="T66" fmla="*/ 4 w 50"/>
                      <a:gd name="T67" fmla="*/ 25 h 33"/>
                      <a:gd name="T68" fmla="*/ 0 w 50"/>
                      <a:gd name="T69" fmla="*/ 25 h 33"/>
                      <a:gd name="T70" fmla="*/ 0 w 50"/>
                      <a:gd name="T71" fmla="*/ 20 h 33"/>
                      <a:gd name="T72" fmla="*/ 4 w 50"/>
                      <a:gd name="T73" fmla="*/ 20 h 33"/>
                      <a:gd name="T74" fmla="*/ 4 w 50"/>
                      <a:gd name="T75" fmla="*/ 16 h 33"/>
                      <a:gd name="T76" fmla="*/ 8 w 50"/>
                      <a:gd name="T77" fmla="*/ 16 h 33"/>
                      <a:gd name="T78" fmla="*/ 12 w 50"/>
                      <a:gd name="T79" fmla="*/ 16 h 33"/>
                      <a:gd name="T80" fmla="*/ 12 w 50"/>
                      <a:gd name="T81" fmla="*/ 12 h 33"/>
                      <a:gd name="T82" fmla="*/ 12 w 50"/>
                      <a:gd name="T83" fmla="*/ 8 h 33"/>
                      <a:gd name="T84" fmla="*/ 16 w 50"/>
                      <a:gd name="T85" fmla="*/ 8 h 33"/>
                      <a:gd name="T86" fmla="*/ 16 w 50"/>
                      <a:gd name="T87" fmla="*/ 12 h 33"/>
                      <a:gd name="T88" fmla="*/ 16 w 50"/>
                      <a:gd name="T89" fmla="*/ 8 h 33"/>
                      <a:gd name="T90" fmla="*/ 19 w 50"/>
                      <a:gd name="T91" fmla="*/ 8 h 33"/>
                      <a:gd name="T92" fmla="*/ 23 w 50"/>
                      <a:gd name="T93" fmla="*/ 4 h 33"/>
                      <a:gd name="T94" fmla="*/ 27 w 50"/>
                      <a:gd name="T95" fmla="*/ 4 h 33"/>
                      <a:gd name="T96" fmla="*/ 31 w 50"/>
                      <a:gd name="T97" fmla="*/ 4 h 33"/>
                      <a:gd name="T98" fmla="*/ 31 w 50"/>
                      <a:gd name="T99" fmla="*/ 0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</a:cxnLst>
                    <a:rect l="0" t="0" r="r" b="b"/>
                    <a:pathLst>
                      <a:path w="50" h="33">
                        <a:moveTo>
                          <a:pt x="31" y="0"/>
                        </a:moveTo>
                        <a:lnTo>
                          <a:pt x="35" y="0"/>
                        </a:lnTo>
                        <a:lnTo>
                          <a:pt x="35" y="4"/>
                        </a:lnTo>
                        <a:lnTo>
                          <a:pt x="39" y="4"/>
                        </a:lnTo>
                        <a:lnTo>
                          <a:pt x="39" y="8"/>
                        </a:lnTo>
                        <a:lnTo>
                          <a:pt x="42" y="8"/>
                        </a:lnTo>
                        <a:lnTo>
                          <a:pt x="42" y="12"/>
                        </a:lnTo>
                        <a:lnTo>
                          <a:pt x="46" y="12"/>
                        </a:lnTo>
                        <a:lnTo>
                          <a:pt x="46" y="16"/>
                        </a:lnTo>
                        <a:lnTo>
                          <a:pt x="50" y="16"/>
                        </a:lnTo>
                        <a:lnTo>
                          <a:pt x="50" y="20"/>
                        </a:lnTo>
                        <a:lnTo>
                          <a:pt x="46" y="20"/>
                        </a:lnTo>
                        <a:lnTo>
                          <a:pt x="42" y="20"/>
                        </a:lnTo>
                        <a:lnTo>
                          <a:pt x="39" y="20"/>
                        </a:lnTo>
                        <a:lnTo>
                          <a:pt x="39" y="25"/>
                        </a:lnTo>
                        <a:lnTo>
                          <a:pt x="35" y="25"/>
                        </a:lnTo>
                        <a:lnTo>
                          <a:pt x="31" y="25"/>
                        </a:lnTo>
                        <a:lnTo>
                          <a:pt x="31" y="20"/>
                        </a:lnTo>
                        <a:lnTo>
                          <a:pt x="27" y="20"/>
                        </a:lnTo>
                        <a:lnTo>
                          <a:pt x="27" y="25"/>
                        </a:lnTo>
                        <a:lnTo>
                          <a:pt x="27" y="29"/>
                        </a:lnTo>
                        <a:lnTo>
                          <a:pt x="23" y="29"/>
                        </a:lnTo>
                        <a:lnTo>
                          <a:pt x="23" y="25"/>
                        </a:lnTo>
                        <a:lnTo>
                          <a:pt x="23" y="29"/>
                        </a:lnTo>
                        <a:lnTo>
                          <a:pt x="19" y="29"/>
                        </a:lnTo>
                        <a:lnTo>
                          <a:pt x="16" y="29"/>
                        </a:lnTo>
                        <a:lnTo>
                          <a:pt x="16" y="33"/>
                        </a:lnTo>
                        <a:lnTo>
                          <a:pt x="12" y="33"/>
                        </a:lnTo>
                        <a:lnTo>
                          <a:pt x="12" y="29"/>
                        </a:lnTo>
                        <a:lnTo>
                          <a:pt x="8" y="29"/>
                        </a:lnTo>
                        <a:lnTo>
                          <a:pt x="8" y="33"/>
                        </a:lnTo>
                        <a:lnTo>
                          <a:pt x="4" y="33"/>
                        </a:lnTo>
                        <a:lnTo>
                          <a:pt x="4" y="29"/>
                        </a:lnTo>
                        <a:lnTo>
                          <a:pt x="4" y="25"/>
                        </a:lnTo>
                        <a:lnTo>
                          <a:pt x="0" y="25"/>
                        </a:lnTo>
                        <a:lnTo>
                          <a:pt x="0" y="20"/>
                        </a:lnTo>
                        <a:lnTo>
                          <a:pt x="4" y="20"/>
                        </a:lnTo>
                        <a:lnTo>
                          <a:pt x="4" y="16"/>
                        </a:lnTo>
                        <a:lnTo>
                          <a:pt x="8" y="16"/>
                        </a:lnTo>
                        <a:lnTo>
                          <a:pt x="12" y="16"/>
                        </a:lnTo>
                        <a:lnTo>
                          <a:pt x="12" y="12"/>
                        </a:lnTo>
                        <a:lnTo>
                          <a:pt x="12" y="8"/>
                        </a:lnTo>
                        <a:lnTo>
                          <a:pt x="16" y="8"/>
                        </a:lnTo>
                        <a:lnTo>
                          <a:pt x="16" y="12"/>
                        </a:lnTo>
                        <a:lnTo>
                          <a:pt x="16" y="8"/>
                        </a:lnTo>
                        <a:lnTo>
                          <a:pt x="19" y="8"/>
                        </a:lnTo>
                        <a:lnTo>
                          <a:pt x="23" y="4"/>
                        </a:lnTo>
                        <a:lnTo>
                          <a:pt x="27" y="4"/>
                        </a:lnTo>
                        <a:lnTo>
                          <a:pt x="31" y="4"/>
                        </a:lnTo>
                        <a:lnTo>
                          <a:pt x="31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695" name="Freeform 287">
                    <a:extLst>
                      <a:ext uri="{FF2B5EF4-FFF2-40B4-BE49-F238E27FC236}">
                        <a16:creationId xmlns:a16="http://schemas.microsoft.com/office/drawing/2014/main" id="{656F66DD-A953-813F-8E2D-23ECFF2C4CD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24" y="1563"/>
                    <a:ext cx="28" cy="32"/>
                  </a:xfrm>
                  <a:custGeom>
                    <a:avLst/>
                    <a:gdLst>
                      <a:gd name="T0" fmla="*/ 19 w 27"/>
                      <a:gd name="T1" fmla="*/ 0 h 33"/>
                      <a:gd name="T2" fmla="*/ 19 w 27"/>
                      <a:gd name="T3" fmla="*/ 4 h 33"/>
                      <a:gd name="T4" fmla="*/ 23 w 27"/>
                      <a:gd name="T5" fmla="*/ 4 h 33"/>
                      <a:gd name="T6" fmla="*/ 23 w 27"/>
                      <a:gd name="T7" fmla="*/ 8 h 33"/>
                      <a:gd name="T8" fmla="*/ 27 w 27"/>
                      <a:gd name="T9" fmla="*/ 8 h 33"/>
                      <a:gd name="T10" fmla="*/ 23 w 27"/>
                      <a:gd name="T11" fmla="*/ 8 h 33"/>
                      <a:gd name="T12" fmla="*/ 23 w 27"/>
                      <a:gd name="T13" fmla="*/ 12 h 33"/>
                      <a:gd name="T14" fmla="*/ 19 w 27"/>
                      <a:gd name="T15" fmla="*/ 12 h 33"/>
                      <a:gd name="T16" fmla="*/ 19 w 27"/>
                      <a:gd name="T17" fmla="*/ 16 h 33"/>
                      <a:gd name="T18" fmla="*/ 15 w 27"/>
                      <a:gd name="T19" fmla="*/ 16 h 33"/>
                      <a:gd name="T20" fmla="*/ 15 w 27"/>
                      <a:gd name="T21" fmla="*/ 20 h 33"/>
                      <a:gd name="T22" fmla="*/ 15 w 27"/>
                      <a:gd name="T23" fmla="*/ 25 h 33"/>
                      <a:gd name="T24" fmla="*/ 15 w 27"/>
                      <a:gd name="T25" fmla="*/ 29 h 33"/>
                      <a:gd name="T26" fmla="*/ 11 w 27"/>
                      <a:gd name="T27" fmla="*/ 29 h 33"/>
                      <a:gd name="T28" fmla="*/ 11 w 27"/>
                      <a:gd name="T29" fmla="*/ 33 h 33"/>
                      <a:gd name="T30" fmla="*/ 11 w 27"/>
                      <a:gd name="T31" fmla="*/ 29 h 33"/>
                      <a:gd name="T32" fmla="*/ 8 w 27"/>
                      <a:gd name="T33" fmla="*/ 29 h 33"/>
                      <a:gd name="T34" fmla="*/ 4 w 27"/>
                      <a:gd name="T35" fmla="*/ 29 h 33"/>
                      <a:gd name="T36" fmla="*/ 4 w 27"/>
                      <a:gd name="T37" fmla="*/ 25 h 33"/>
                      <a:gd name="T38" fmla="*/ 0 w 27"/>
                      <a:gd name="T39" fmla="*/ 25 h 33"/>
                      <a:gd name="T40" fmla="*/ 0 w 27"/>
                      <a:gd name="T41" fmla="*/ 20 h 33"/>
                      <a:gd name="T42" fmla="*/ 0 w 27"/>
                      <a:gd name="T43" fmla="*/ 16 h 33"/>
                      <a:gd name="T44" fmla="*/ 4 w 27"/>
                      <a:gd name="T45" fmla="*/ 16 h 33"/>
                      <a:gd name="T46" fmla="*/ 4 w 27"/>
                      <a:gd name="T47" fmla="*/ 12 h 33"/>
                      <a:gd name="T48" fmla="*/ 4 w 27"/>
                      <a:gd name="T49" fmla="*/ 8 h 33"/>
                      <a:gd name="T50" fmla="*/ 8 w 27"/>
                      <a:gd name="T51" fmla="*/ 8 h 33"/>
                      <a:gd name="T52" fmla="*/ 8 w 27"/>
                      <a:gd name="T53" fmla="*/ 12 h 33"/>
                      <a:gd name="T54" fmla="*/ 11 w 27"/>
                      <a:gd name="T55" fmla="*/ 8 h 33"/>
                      <a:gd name="T56" fmla="*/ 11 w 27"/>
                      <a:gd name="T57" fmla="*/ 4 h 33"/>
                      <a:gd name="T58" fmla="*/ 15 w 27"/>
                      <a:gd name="T59" fmla="*/ 4 h 33"/>
                      <a:gd name="T60" fmla="*/ 15 w 27"/>
                      <a:gd name="T61" fmla="*/ 0 h 33"/>
                      <a:gd name="T62" fmla="*/ 19 w 27"/>
                      <a:gd name="T63" fmla="*/ 0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</a:cxnLst>
                    <a:rect l="0" t="0" r="r" b="b"/>
                    <a:pathLst>
                      <a:path w="27" h="33">
                        <a:moveTo>
                          <a:pt x="19" y="0"/>
                        </a:moveTo>
                        <a:lnTo>
                          <a:pt x="19" y="4"/>
                        </a:lnTo>
                        <a:lnTo>
                          <a:pt x="23" y="4"/>
                        </a:lnTo>
                        <a:lnTo>
                          <a:pt x="23" y="8"/>
                        </a:lnTo>
                        <a:lnTo>
                          <a:pt x="27" y="8"/>
                        </a:lnTo>
                        <a:lnTo>
                          <a:pt x="23" y="8"/>
                        </a:lnTo>
                        <a:lnTo>
                          <a:pt x="23" y="12"/>
                        </a:lnTo>
                        <a:lnTo>
                          <a:pt x="19" y="12"/>
                        </a:lnTo>
                        <a:lnTo>
                          <a:pt x="19" y="16"/>
                        </a:lnTo>
                        <a:lnTo>
                          <a:pt x="15" y="16"/>
                        </a:lnTo>
                        <a:lnTo>
                          <a:pt x="15" y="20"/>
                        </a:lnTo>
                        <a:lnTo>
                          <a:pt x="15" y="25"/>
                        </a:lnTo>
                        <a:lnTo>
                          <a:pt x="15" y="29"/>
                        </a:lnTo>
                        <a:lnTo>
                          <a:pt x="11" y="29"/>
                        </a:lnTo>
                        <a:lnTo>
                          <a:pt x="11" y="33"/>
                        </a:lnTo>
                        <a:lnTo>
                          <a:pt x="11" y="29"/>
                        </a:lnTo>
                        <a:lnTo>
                          <a:pt x="8" y="29"/>
                        </a:lnTo>
                        <a:lnTo>
                          <a:pt x="4" y="29"/>
                        </a:lnTo>
                        <a:lnTo>
                          <a:pt x="4" y="25"/>
                        </a:lnTo>
                        <a:lnTo>
                          <a:pt x="0" y="25"/>
                        </a:lnTo>
                        <a:lnTo>
                          <a:pt x="0" y="20"/>
                        </a:lnTo>
                        <a:lnTo>
                          <a:pt x="0" y="16"/>
                        </a:lnTo>
                        <a:lnTo>
                          <a:pt x="4" y="16"/>
                        </a:lnTo>
                        <a:lnTo>
                          <a:pt x="4" y="12"/>
                        </a:lnTo>
                        <a:lnTo>
                          <a:pt x="4" y="8"/>
                        </a:lnTo>
                        <a:lnTo>
                          <a:pt x="8" y="8"/>
                        </a:lnTo>
                        <a:lnTo>
                          <a:pt x="8" y="12"/>
                        </a:lnTo>
                        <a:lnTo>
                          <a:pt x="11" y="8"/>
                        </a:lnTo>
                        <a:lnTo>
                          <a:pt x="11" y="4"/>
                        </a:lnTo>
                        <a:lnTo>
                          <a:pt x="15" y="4"/>
                        </a:lnTo>
                        <a:lnTo>
                          <a:pt x="15" y="0"/>
                        </a:lnTo>
                        <a:lnTo>
                          <a:pt x="19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696" name="Freeform 288">
                    <a:extLst>
                      <a:ext uri="{FF2B5EF4-FFF2-40B4-BE49-F238E27FC236}">
                        <a16:creationId xmlns:a16="http://schemas.microsoft.com/office/drawing/2014/main" id="{F4AFA626-696A-D45F-271A-E0F776DD3F2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349" y="1563"/>
                    <a:ext cx="81" cy="52"/>
                  </a:xfrm>
                  <a:custGeom>
                    <a:avLst/>
                    <a:gdLst>
                      <a:gd name="T0" fmla="*/ 0 w 80"/>
                      <a:gd name="T1" fmla="*/ 33 h 53"/>
                      <a:gd name="T2" fmla="*/ 4 w 80"/>
                      <a:gd name="T3" fmla="*/ 29 h 53"/>
                      <a:gd name="T4" fmla="*/ 4 w 80"/>
                      <a:gd name="T5" fmla="*/ 25 h 53"/>
                      <a:gd name="T6" fmla="*/ 8 w 80"/>
                      <a:gd name="T7" fmla="*/ 20 h 53"/>
                      <a:gd name="T8" fmla="*/ 15 w 80"/>
                      <a:gd name="T9" fmla="*/ 16 h 53"/>
                      <a:gd name="T10" fmla="*/ 19 w 80"/>
                      <a:gd name="T11" fmla="*/ 12 h 53"/>
                      <a:gd name="T12" fmla="*/ 23 w 80"/>
                      <a:gd name="T13" fmla="*/ 8 h 53"/>
                      <a:gd name="T14" fmla="*/ 31 w 80"/>
                      <a:gd name="T15" fmla="*/ 8 h 53"/>
                      <a:gd name="T16" fmla="*/ 34 w 80"/>
                      <a:gd name="T17" fmla="*/ 4 h 53"/>
                      <a:gd name="T18" fmla="*/ 42 w 80"/>
                      <a:gd name="T19" fmla="*/ 4 h 53"/>
                      <a:gd name="T20" fmla="*/ 46 w 80"/>
                      <a:gd name="T21" fmla="*/ 0 h 53"/>
                      <a:gd name="T22" fmla="*/ 54 w 80"/>
                      <a:gd name="T23" fmla="*/ 0 h 53"/>
                      <a:gd name="T24" fmla="*/ 57 w 80"/>
                      <a:gd name="T25" fmla="*/ 4 h 53"/>
                      <a:gd name="T26" fmla="*/ 57 w 80"/>
                      <a:gd name="T27" fmla="*/ 12 h 53"/>
                      <a:gd name="T28" fmla="*/ 57 w 80"/>
                      <a:gd name="T29" fmla="*/ 20 h 53"/>
                      <a:gd name="T30" fmla="*/ 61 w 80"/>
                      <a:gd name="T31" fmla="*/ 25 h 53"/>
                      <a:gd name="T32" fmla="*/ 65 w 80"/>
                      <a:gd name="T33" fmla="*/ 29 h 53"/>
                      <a:gd name="T34" fmla="*/ 73 w 80"/>
                      <a:gd name="T35" fmla="*/ 29 h 53"/>
                      <a:gd name="T36" fmla="*/ 77 w 80"/>
                      <a:gd name="T37" fmla="*/ 33 h 53"/>
                      <a:gd name="T38" fmla="*/ 77 w 80"/>
                      <a:gd name="T39" fmla="*/ 41 h 53"/>
                      <a:gd name="T40" fmla="*/ 80 w 80"/>
                      <a:gd name="T41" fmla="*/ 45 h 53"/>
                      <a:gd name="T42" fmla="*/ 80 w 80"/>
                      <a:gd name="T43" fmla="*/ 53 h 53"/>
                      <a:gd name="T44" fmla="*/ 77 w 80"/>
                      <a:gd name="T45" fmla="*/ 49 h 53"/>
                      <a:gd name="T46" fmla="*/ 69 w 80"/>
                      <a:gd name="T47" fmla="*/ 49 h 53"/>
                      <a:gd name="T48" fmla="*/ 65 w 80"/>
                      <a:gd name="T49" fmla="*/ 45 h 53"/>
                      <a:gd name="T50" fmla="*/ 61 w 80"/>
                      <a:gd name="T51" fmla="*/ 37 h 53"/>
                      <a:gd name="T52" fmla="*/ 57 w 80"/>
                      <a:gd name="T53" fmla="*/ 33 h 53"/>
                      <a:gd name="T54" fmla="*/ 54 w 80"/>
                      <a:gd name="T55" fmla="*/ 29 h 53"/>
                      <a:gd name="T56" fmla="*/ 54 w 80"/>
                      <a:gd name="T57" fmla="*/ 20 h 53"/>
                      <a:gd name="T58" fmla="*/ 50 w 80"/>
                      <a:gd name="T59" fmla="*/ 16 h 53"/>
                      <a:gd name="T60" fmla="*/ 46 w 80"/>
                      <a:gd name="T61" fmla="*/ 12 h 53"/>
                      <a:gd name="T62" fmla="*/ 42 w 80"/>
                      <a:gd name="T63" fmla="*/ 4 h 53"/>
                      <a:gd name="T64" fmla="*/ 38 w 80"/>
                      <a:gd name="T65" fmla="*/ 8 h 53"/>
                      <a:gd name="T66" fmla="*/ 38 w 80"/>
                      <a:gd name="T67" fmla="*/ 16 h 53"/>
                      <a:gd name="T68" fmla="*/ 34 w 80"/>
                      <a:gd name="T69" fmla="*/ 16 h 53"/>
                      <a:gd name="T70" fmla="*/ 31 w 80"/>
                      <a:gd name="T71" fmla="*/ 20 h 53"/>
                      <a:gd name="T72" fmla="*/ 34 w 80"/>
                      <a:gd name="T73" fmla="*/ 25 h 53"/>
                      <a:gd name="T74" fmla="*/ 27 w 80"/>
                      <a:gd name="T75" fmla="*/ 25 h 53"/>
                      <a:gd name="T76" fmla="*/ 23 w 80"/>
                      <a:gd name="T77" fmla="*/ 29 h 53"/>
                      <a:gd name="T78" fmla="*/ 19 w 80"/>
                      <a:gd name="T79" fmla="*/ 33 h 53"/>
                      <a:gd name="T80" fmla="*/ 15 w 80"/>
                      <a:gd name="T81" fmla="*/ 29 h 53"/>
                      <a:gd name="T82" fmla="*/ 11 w 80"/>
                      <a:gd name="T83" fmla="*/ 29 h 53"/>
                      <a:gd name="T84" fmla="*/ 4 w 80"/>
                      <a:gd name="T85" fmla="*/ 29 h 53"/>
                      <a:gd name="T86" fmla="*/ 4 w 80"/>
                      <a:gd name="T87" fmla="*/ 37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</a:cxnLst>
                    <a:rect l="0" t="0" r="r" b="b"/>
                    <a:pathLst>
                      <a:path w="80" h="53">
                        <a:moveTo>
                          <a:pt x="0" y="37"/>
                        </a:moveTo>
                        <a:lnTo>
                          <a:pt x="0" y="33"/>
                        </a:lnTo>
                        <a:lnTo>
                          <a:pt x="4" y="33"/>
                        </a:lnTo>
                        <a:lnTo>
                          <a:pt x="4" y="29"/>
                        </a:lnTo>
                        <a:lnTo>
                          <a:pt x="0" y="25"/>
                        </a:lnTo>
                        <a:lnTo>
                          <a:pt x="4" y="25"/>
                        </a:lnTo>
                        <a:lnTo>
                          <a:pt x="4" y="20"/>
                        </a:lnTo>
                        <a:lnTo>
                          <a:pt x="8" y="20"/>
                        </a:lnTo>
                        <a:lnTo>
                          <a:pt x="11" y="20"/>
                        </a:lnTo>
                        <a:lnTo>
                          <a:pt x="15" y="16"/>
                        </a:lnTo>
                        <a:lnTo>
                          <a:pt x="19" y="16"/>
                        </a:lnTo>
                        <a:lnTo>
                          <a:pt x="19" y="12"/>
                        </a:lnTo>
                        <a:lnTo>
                          <a:pt x="23" y="12"/>
                        </a:lnTo>
                        <a:lnTo>
                          <a:pt x="23" y="8"/>
                        </a:lnTo>
                        <a:lnTo>
                          <a:pt x="27" y="8"/>
                        </a:lnTo>
                        <a:lnTo>
                          <a:pt x="31" y="8"/>
                        </a:lnTo>
                        <a:lnTo>
                          <a:pt x="31" y="4"/>
                        </a:lnTo>
                        <a:lnTo>
                          <a:pt x="34" y="4"/>
                        </a:lnTo>
                        <a:lnTo>
                          <a:pt x="38" y="4"/>
                        </a:lnTo>
                        <a:lnTo>
                          <a:pt x="42" y="4"/>
                        </a:lnTo>
                        <a:lnTo>
                          <a:pt x="42" y="0"/>
                        </a:lnTo>
                        <a:lnTo>
                          <a:pt x="46" y="0"/>
                        </a:lnTo>
                        <a:lnTo>
                          <a:pt x="50" y="0"/>
                        </a:lnTo>
                        <a:lnTo>
                          <a:pt x="54" y="0"/>
                        </a:lnTo>
                        <a:lnTo>
                          <a:pt x="54" y="4"/>
                        </a:lnTo>
                        <a:lnTo>
                          <a:pt x="57" y="4"/>
                        </a:lnTo>
                        <a:lnTo>
                          <a:pt x="57" y="8"/>
                        </a:lnTo>
                        <a:lnTo>
                          <a:pt x="57" y="12"/>
                        </a:lnTo>
                        <a:lnTo>
                          <a:pt x="57" y="16"/>
                        </a:lnTo>
                        <a:lnTo>
                          <a:pt x="57" y="20"/>
                        </a:lnTo>
                        <a:lnTo>
                          <a:pt x="61" y="20"/>
                        </a:lnTo>
                        <a:lnTo>
                          <a:pt x="61" y="25"/>
                        </a:lnTo>
                        <a:lnTo>
                          <a:pt x="65" y="25"/>
                        </a:lnTo>
                        <a:lnTo>
                          <a:pt x="65" y="29"/>
                        </a:lnTo>
                        <a:lnTo>
                          <a:pt x="69" y="29"/>
                        </a:lnTo>
                        <a:lnTo>
                          <a:pt x="73" y="29"/>
                        </a:lnTo>
                        <a:lnTo>
                          <a:pt x="73" y="33"/>
                        </a:lnTo>
                        <a:lnTo>
                          <a:pt x="77" y="33"/>
                        </a:lnTo>
                        <a:lnTo>
                          <a:pt x="77" y="37"/>
                        </a:lnTo>
                        <a:lnTo>
                          <a:pt x="77" y="41"/>
                        </a:lnTo>
                        <a:lnTo>
                          <a:pt x="80" y="41"/>
                        </a:lnTo>
                        <a:lnTo>
                          <a:pt x="80" y="45"/>
                        </a:lnTo>
                        <a:lnTo>
                          <a:pt x="80" y="49"/>
                        </a:lnTo>
                        <a:lnTo>
                          <a:pt x="80" y="53"/>
                        </a:lnTo>
                        <a:lnTo>
                          <a:pt x="77" y="53"/>
                        </a:lnTo>
                        <a:lnTo>
                          <a:pt x="77" y="49"/>
                        </a:lnTo>
                        <a:lnTo>
                          <a:pt x="73" y="49"/>
                        </a:lnTo>
                        <a:lnTo>
                          <a:pt x="69" y="49"/>
                        </a:lnTo>
                        <a:lnTo>
                          <a:pt x="69" y="45"/>
                        </a:lnTo>
                        <a:lnTo>
                          <a:pt x="65" y="45"/>
                        </a:lnTo>
                        <a:lnTo>
                          <a:pt x="65" y="41"/>
                        </a:lnTo>
                        <a:lnTo>
                          <a:pt x="61" y="37"/>
                        </a:lnTo>
                        <a:lnTo>
                          <a:pt x="61" y="33"/>
                        </a:lnTo>
                        <a:lnTo>
                          <a:pt x="57" y="33"/>
                        </a:lnTo>
                        <a:lnTo>
                          <a:pt x="57" y="29"/>
                        </a:lnTo>
                        <a:lnTo>
                          <a:pt x="54" y="29"/>
                        </a:lnTo>
                        <a:lnTo>
                          <a:pt x="54" y="25"/>
                        </a:lnTo>
                        <a:lnTo>
                          <a:pt x="54" y="20"/>
                        </a:lnTo>
                        <a:lnTo>
                          <a:pt x="50" y="20"/>
                        </a:lnTo>
                        <a:lnTo>
                          <a:pt x="50" y="16"/>
                        </a:lnTo>
                        <a:lnTo>
                          <a:pt x="50" y="12"/>
                        </a:lnTo>
                        <a:lnTo>
                          <a:pt x="46" y="12"/>
                        </a:lnTo>
                        <a:lnTo>
                          <a:pt x="46" y="8"/>
                        </a:lnTo>
                        <a:lnTo>
                          <a:pt x="42" y="4"/>
                        </a:lnTo>
                        <a:lnTo>
                          <a:pt x="42" y="8"/>
                        </a:lnTo>
                        <a:lnTo>
                          <a:pt x="38" y="8"/>
                        </a:lnTo>
                        <a:lnTo>
                          <a:pt x="38" y="12"/>
                        </a:lnTo>
                        <a:lnTo>
                          <a:pt x="38" y="16"/>
                        </a:lnTo>
                        <a:lnTo>
                          <a:pt x="34" y="12"/>
                        </a:lnTo>
                        <a:lnTo>
                          <a:pt x="34" y="16"/>
                        </a:lnTo>
                        <a:lnTo>
                          <a:pt x="31" y="16"/>
                        </a:lnTo>
                        <a:lnTo>
                          <a:pt x="31" y="20"/>
                        </a:lnTo>
                        <a:lnTo>
                          <a:pt x="34" y="20"/>
                        </a:lnTo>
                        <a:lnTo>
                          <a:pt x="34" y="25"/>
                        </a:lnTo>
                        <a:lnTo>
                          <a:pt x="31" y="25"/>
                        </a:lnTo>
                        <a:lnTo>
                          <a:pt x="27" y="25"/>
                        </a:lnTo>
                        <a:lnTo>
                          <a:pt x="23" y="25"/>
                        </a:lnTo>
                        <a:lnTo>
                          <a:pt x="23" y="29"/>
                        </a:lnTo>
                        <a:lnTo>
                          <a:pt x="19" y="29"/>
                        </a:lnTo>
                        <a:lnTo>
                          <a:pt x="19" y="33"/>
                        </a:lnTo>
                        <a:lnTo>
                          <a:pt x="15" y="33"/>
                        </a:lnTo>
                        <a:lnTo>
                          <a:pt x="15" y="29"/>
                        </a:lnTo>
                        <a:lnTo>
                          <a:pt x="15" y="25"/>
                        </a:lnTo>
                        <a:lnTo>
                          <a:pt x="11" y="29"/>
                        </a:lnTo>
                        <a:lnTo>
                          <a:pt x="8" y="29"/>
                        </a:lnTo>
                        <a:lnTo>
                          <a:pt x="4" y="29"/>
                        </a:lnTo>
                        <a:lnTo>
                          <a:pt x="4" y="33"/>
                        </a:lnTo>
                        <a:lnTo>
                          <a:pt x="4" y="37"/>
                        </a:lnTo>
                        <a:lnTo>
                          <a:pt x="0" y="37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697" name="Freeform 289">
                    <a:extLst>
                      <a:ext uri="{FF2B5EF4-FFF2-40B4-BE49-F238E27FC236}">
                        <a16:creationId xmlns:a16="http://schemas.microsoft.com/office/drawing/2014/main" id="{99314C3E-C2C1-991E-397E-281DF06C5D9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242" y="1563"/>
                    <a:ext cx="26" cy="32"/>
                  </a:xfrm>
                  <a:custGeom>
                    <a:avLst/>
                    <a:gdLst>
                      <a:gd name="T0" fmla="*/ 16 w 27"/>
                      <a:gd name="T1" fmla="*/ 12 h 33"/>
                      <a:gd name="T2" fmla="*/ 20 w 27"/>
                      <a:gd name="T3" fmla="*/ 12 h 33"/>
                      <a:gd name="T4" fmla="*/ 16 w 27"/>
                      <a:gd name="T5" fmla="*/ 12 h 33"/>
                      <a:gd name="T6" fmla="*/ 16 w 27"/>
                      <a:gd name="T7" fmla="*/ 8 h 33"/>
                      <a:gd name="T8" fmla="*/ 16 w 27"/>
                      <a:gd name="T9" fmla="*/ 4 h 33"/>
                      <a:gd name="T10" fmla="*/ 16 w 27"/>
                      <a:gd name="T11" fmla="*/ 0 h 33"/>
                      <a:gd name="T12" fmla="*/ 20 w 27"/>
                      <a:gd name="T13" fmla="*/ 0 h 33"/>
                      <a:gd name="T14" fmla="*/ 20 w 27"/>
                      <a:gd name="T15" fmla="*/ 4 h 33"/>
                      <a:gd name="T16" fmla="*/ 23 w 27"/>
                      <a:gd name="T17" fmla="*/ 4 h 33"/>
                      <a:gd name="T18" fmla="*/ 23 w 27"/>
                      <a:gd name="T19" fmla="*/ 8 h 33"/>
                      <a:gd name="T20" fmla="*/ 27 w 27"/>
                      <a:gd name="T21" fmla="*/ 8 h 33"/>
                      <a:gd name="T22" fmla="*/ 27 w 27"/>
                      <a:gd name="T23" fmla="*/ 12 h 33"/>
                      <a:gd name="T24" fmla="*/ 23 w 27"/>
                      <a:gd name="T25" fmla="*/ 16 h 33"/>
                      <a:gd name="T26" fmla="*/ 23 w 27"/>
                      <a:gd name="T27" fmla="*/ 20 h 33"/>
                      <a:gd name="T28" fmla="*/ 20 w 27"/>
                      <a:gd name="T29" fmla="*/ 20 h 33"/>
                      <a:gd name="T30" fmla="*/ 20 w 27"/>
                      <a:gd name="T31" fmla="*/ 25 h 33"/>
                      <a:gd name="T32" fmla="*/ 16 w 27"/>
                      <a:gd name="T33" fmla="*/ 25 h 33"/>
                      <a:gd name="T34" fmla="*/ 16 w 27"/>
                      <a:gd name="T35" fmla="*/ 29 h 33"/>
                      <a:gd name="T36" fmla="*/ 12 w 27"/>
                      <a:gd name="T37" fmla="*/ 29 h 33"/>
                      <a:gd name="T38" fmla="*/ 12 w 27"/>
                      <a:gd name="T39" fmla="*/ 33 h 33"/>
                      <a:gd name="T40" fmla="*/ 8 w 27"/>
                      <a:gd name="T41" fmla="*/ 33 h 33"/>
                      <a:gd name="T42" fmla="*/ 4 w 27"/>
                      <a:gd name="T43" fmla="*/ 33 h 33"/>
                      <a:gd name="T44" fmla="*/ 4 w 27"/>
                      <a:gd name="T45" fmla="*/ 29 h 33"/>
                      <a:gd name="T46" fmla="*/ 0 w 27"/>
                      <a:gd name="T47" fmla="*/ 29 h 33"/>
                      <a:gd name="T48" fmla="*/ 0 w 27"/>
                      <a:gd name="T49" fmla="*/ 25 h 33"/>
                      <a:gd name="T50" fmla="*/ 0 w 27"/>
                      <a:gd name="T51" fmla="*/ 20 h 33"/>
                      <a:gd name="T52" fmla="*/ 0 w 27"/>
                      <a:gd name="T53" fmla="*/ 16 h 33"/>
                      <a:gd name="T54" fmla="*/ 4 w 27"/>
                      <a:gd name="T55" fmla="*/ 16 h 33"/>
                      <a:gd name="T56" fmla="*/ 4 w 27"/>
                      <a:gd name="T57" fmla="*/ 12 h 33"/>
                      <a:gd name="T58" fmla="*/ 4 w 27"/>
                      <a:gd name="T59" fmla="*/ 8 h 33"/>
                      <a:gd name="T60" fmla="*/ 8 w 27"/>
                      <a:gd name="T61" fmla="*/ 12 h 33"/>
                      <a:gd name="T62" fmla="*/ 12 w 27"/>
                      <a:gd name="T63" fmla="*/ 12 h 33"/>
                      <a:gd name="T64" fmla="*/ 16 w 27"/>
                      <a:gd name="T65" fmla="*/ 12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27" h="33">
                        <a:moveTo>
                          <a:pt x="16" y="12"/>
                        </a:moveTo>
                        <a:lnTo>
                          <a:pt x="20" y="12"/>
                        </a:lnTo>
                        <a:lnTo>
                          <a:pt x="16" y="12"/>
                        </a:lnTo>
                        <a:lnTo>
                          <a:pt x="16" y="8"/>
                        </a:lnTo>
                        <a:lnTo>
                          <a:pt x="16" y="4"/>
                        </a:lnTo>
                        <a:lnTo>
                          <a:pt x="16" y="0"/>
                        </a:lnTo>
                        <a:lnTo>
                          <a:pt x="20" y="0"/>
                        </a:lnTo>
                        <a:lnTo>
                          <a:pt x="20" y="4"/>
                        </a:lnTo>
                        <a:lnTo>
                          <a:pt x="23" y="4"/>
                        </a:lnTo>
                        <a:lnTo>
                          <a:pt x="23" y="8"/>
                        </a:lnTo>
                        <a:lnTo>
                          <a:pt x="27" y="8"/>
                        </a:lnTo>
                        <a:lnTo>
                          <a:pt x="27" y="12"/>
                        </a:lnTo>
                        <a:lnTo>
                          <a:pt x="23" y="16"/>
                        </a:lnTo>
                        <a:lnTo>
                          <a:pt x="23" y="20"/>
                        </a:lnTo>
                        <a:lnTo>
                          <a:pt x="20" y="20"/>
                        </a:lnTo>
                        <a:lnTo>
                          <a:pt x="20" y="25"/>
                        </a:lnTo>
                        <a:lnTo>
                          <a:pt x="16" y="25"/>
                        </a:lnTo>
                        <a:lnTo>
                          <a:pt x="16" y="29"/>
                        </a:lnTo>
                        <a:lnTo>
                          <a:pt x="12" y="29"/>
                        </a:lnTo>
                        <a:lnTo>
                          <a:pt x="12" y="33"/>
                        </a:lnTo>
                        <a:lnTo>
                          <a:pt x="8" y="33"/>
                        </a:lnTo>
                        <a:lnTo>
                          <a:pt x="4" y="33"/>
                        </a:lnTo>
                        <a:lnTo>
                          <a:pt x="4" y="29"/>
                        </a:lnTo>
                        <a:lnTo>
                          <a:pt x="0" y="29"/>
                        </a:lnTo>
                        <a:lnTo>
                          <a:pt x="0" y="25"/>
                        </a:lnTo>
                        <a:lnTo>
                          <a:pt x="0" y="20"/>
                        </a:lnTo>
                        <a:lnTo>
                          <a:pt x="0" y="16"/>
                        </a:lnTo>
                        <a:lnTo>
                          <a:pt x="4" y="16"/>
                        </a:lnTo>
                        <a:lnTo>
                          <a:pt x="4" y="12"/>
                        </a:lnTo>
                        <a:lnTo>
                          <a:pt x="4" y="8"/>
                        </a:lnTo>
                        <a:lnTo>
                          <a:pt x="8" y="12"/>
                        </a:lnTo>
                        <a:lnTo>
                          <a:pt x="12" y="12"/>
                        </a:lnTo>
                        <a:lnTo>
                          <a:pt x="16" y="12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698" name="Freeform 290">
                    <a:extLst>
                      <a:ext uri="{FF2B5EF4-FFF2-40B4-BE49-F238E27FC236}">
                        <a16:creationId xmlns:a16="http://schemas.microsoft.com/office/drawing/2014/main" id="{49C193DF-9B60-7B51-EDEC-6B66A9AF6A3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40" y="1566"/>
                    <a:ext cx="34" cy="17"/>
                  </a:xfrm>
                  <a:custGeom>
                    <a:avLst/>
                    <a:gdLst>
                      <a:gd name="T0" fmla="*/ 0 w 34"/>
                      <a:gd name="T1" fmla="*/ 8 h 16"/>
                      <a:gd name="T2" fmla="*/ 3 w 34"/>
                      <a:gd name="T3" fmla="*/ 4 h 16"/>
                      <a:gd name="T4" fmla="*/ 3 w 34"/>
                      <a:gd name="T5" fmla="*/ 0 h 16"/>
                      <a:gd name="T6" fmla="*/ 7 w 34"/>
                      <a:gd name="T7" fmla="*/ 0 h 16"/>
                      <a:gd name="T8" fmla="*/ 11 w 34"/>
                      <a:gd name="T9" fmla="*/ 0 h 16"/>
                      <a:gd name="T10" fmla="*/ 15 w 34"/>
                      <a:gd name="T11" fmla="*/ 0 h 16"/>
                      <a:gd name="T12" fmla="*/ 19 w 34"/>
                      <a:gd name="T13" fmla="*/ 0 h 16"/>
                      <a:gd name="T14" fmla="*/ 19 w 34"/>
                      <a:gd name="T15" fmla="*/ 4 h 16"/>
                      <a:gd name="T16" fmla="*/ 23 w 34"/>
                      <a:gd name="T17" fmla="*/ 4 h 16"/>
                      <a:gd name="T18" fmla="*/ 23 w 34"/>
                      <a:gd name="T19" fmla="*/ 8 h 16"/>
                      <a:gd name="T20" fmla="*/ 26 w 34"/>
                      <a:gd name="T21" fmla="*/ 8 h 16"/>
                      <a:gd name="T22" fmla="*/ 30 w 34"/>
                      <a:gd name="T23" fmla="*/ 8 h 16"/>
                      <a:gd name="T24" fmla="*/ 30 w 34"/>
                      <a:gd name="T25" fmla="*/ 4 h 16"/>
                      <a:gd name="T26" fmla="*/ 30 w 34"/>
                      <a:gd name="T27" fmla="*/ 8 h 16"/>
                      <a:gd name="T28" fmla="*/ 30 w 34"/>
                      <a:gd name="T29" fmla="*/ 12 h 16"/>
                      <a:gd name="T30" fmla="*/ 34 w 34"/>
                      <a:gd name="T31" fmla="*/ 12 h 16"/>
                      <a:gd name="T32" fmla="*/ 34 w 34"/>
                      <a:gd name="T33" fmla="*/ 16 h 16"/>
                      <a:gd name="T34" fmla="*/ 30 w 34"/>
                      <a:gd name="T35" fmla="*/ 16 h 16"/>
                      <a:gd name="T36" fmla="*/ 26 w 34"/>
                      <a:gd name="T37" fmla="*/ 16 h 16"/>
                      <a:gd name="T38" fmla="*/ 23 w 34"/>
                      <a:gd name="T39" fmla="*/ 16 h 16"/>
                      <a:gd name="T40" fmla="*/ 19 w 34"/>
                      <a:gd name="T41" fmla="*/ 16 h 16"/>
                      <a:gd name="T42" fmla="*/ 15 w 34"/>
                      <a:gd name="T43" fmla="*/ 16 h 16"/>
                      <a:gd name="T44" fmla="*/ 11 w 34"/>
                      <a:gd name="T45" fmla="*/ 16 h 16"/>
                      <a:gd name="T46" fmla="*/ 7 w 34"/>
                      <a:gd name="T47" fmla="*/ 16 h 16"/>
                      <a:gd name="T48" fmla="*/ 7 w 34"/>
                      <a:gd name="T49" fmla="*/ 12 h 16"/>
                      <a:gd name="T50" fmla="*/ 3 w 34"/>
                      <a:gd name="T51" fmla="*/ 12 h 16"/>
                      <a:gd name="T52" fmla="*/ 3 w 34"/>
                      <a:gd name="T53" fmla="*/ 8 h 16"/>
                      <a:gd name="T54" fmla="*/ 0 w 34"/>
                      <a:gd name="T55" fmla="*/ 8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</a:cxnLst>
                    <a:rect l="0" t="0" r="r" b="b"/>
                    <a:pathLst>
                      <a:path w="34" h="16">
                        <a:moveTo>
                          <a:pt x="0" y="8"/>
                        </a:moveTo>
                        <a:lnTo>
                          <a:pt x="3" y="4"/>
                        </a:lnTo>
                        <a:lnTo>
                          <a:pt x="3" y="0"/>
                        </a:lnTo>
                        <a:lnTo>
                          <a:pt x="7" y="0"/>
                        </a:lnTo>
                        <a:lnTo>
                          <a:pt x="11" y="0"/>
                        </a:lnTo>
                        <a:lnTo>
                          <a:pt x="15" y="0"/>
                        </a:lnTo>
                        <a:lnTo>
                          <a:pt x="19" y="0"/>
                        </a:lnTo>
                        <a:lnTo>
                          <a:pt x="19" y="4"/>
                        </a:lnTo>
                        <a:lnTo>
                          <a:pt x="23" y="4"/>
                        </a:lnTo>
                        <a:lnTo>
                          <a:pt x="23" y="8"/>
                        </a:lnTo>
                        <a:lnTo>
                          <a:pt x="26" y="8"/>
                        </a:lnTo>
                        <a:lnTo>
                          <a:pt x="30" y="8"/>
                        </a:lnTo>
                        <a:lnTo>
                          <a:pt x="30" y="4"/>
                        </a:lnTo>
                        <a:lnTo>
                          <a:pt x="30" y="8"/>
                        </a:lnTo>
                        <a:lnTo>
                          <a:pt x="30" y="12"/>
                        </a:lnTo>
                        <a:lnTo>
                          <a:pt x="34" y="12"/>
                        </a:lnTo>
                        <a:lnTo>
                          <a:pt x="34" y="16"/>
                        </a:lnTo>
                        <a:lnTo>
                          <a:pt x="30" y="16"/>
                        </a:lnTo>
                        <a:lnTo>
                          <a:pt x="26" y="16"/>
                        </a:lnTo>
                        <a:lnTo>
                          <a:pt x="23" y="16"/>
                        </a:lnTo>
                        <a:lnTo>
                          <a:pt x="19" y="16"/>
                        </a:lnTo>
                        <a:lnTo>
                          <a:pt x="15" y="16"/>
                        </a:lnTo>
                        <a:lnTo>
                          <a:pt x="11" y="16"/>
                        </a:lnTo>
                        <a:lnTo>
                          <a:pt x="7" y="16"/>
                        </a:lnTo>
                        <a:lnTo>
                          <a:pt x="7" y="12"/>
                        </a:lnTo>
                        <a:lnTo>
                          <a:pt x="3" y="12"/>
                        </a:lnTo>
                        <a:lnTo>
                          <a:pt x="3" y="8"/>
                        </a:lnTo>
                        <a:lnTo>
                          <a:pt x="0" y="8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699" name="Freeform 291">
                    <a:extLst>
                      <a:ext uri="{FF2B5EF4-FFF2-40B4-BE49-F238E27FC236}">
                        <a16:creationId xmlns:a16="http://schemas.microsoft.com/office/drawing/2014/main" id="{E7BA3FB5-FC2C-64E5-AAED-9EA931ED336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20" y="1566"/>
                    <a:ext cx="28" cy="35"/>
                  </a:xfrm>
                  <a:custGeom>
                    <a:avLst/>
                    <a:gdLst>
                      <a:gd name="T0" fmla="*/ 0 w 27"/>
                      <a:gd name="T1" fmla="*/ 8 h 33"/>
                      <a:gd name="T2" fmla="*/ 4 w 27"/>
                      <a:gd name="T3" fmla="*/ 8 h 33"/>
                      <a:gd name="T4" fmla="*/ 4 w 27"/>
                      <a:gd name="T5" fmla="*/ 4 h 33"/>
                      <a:gd name="T6" fmla="*/ 8 w 27"/>
                      <a:gd name="T7" fmla="*/ 4 h 33"/>
                      <a:gd name="T8" fmla="*/ 8 w 27"/>
                      <a:gd name="T9" fmla="*/ 0 h 33"/>
                      <a:gd name="T10" fmla="*/ 12 w 27"/>
                      <a:gd name="T11" fmla="*/ 0 h 33"/>
                      <a:gd name="T12" fmla="*/ 16 w 27"/>
                      <a:gd name="T13" fmla="*/ 0 h 33"/>
                      <a:gd name="T14" fmla="*/ 16 w 27"/>
                      <a:gd name="T15" fmla="*/ 4 h 33"/>
                      <a:gd name="T16" fmla="*/ 16 w 27"/>
                      <a:gd name="T17" fmla="*/ 8 h 33"/>
                      <a:gd name="T18" fmla="*/ 16 w 27"/>
                      <a:gd name="T19" fmla="*/ 12 h 33"/>
                      <a:gd name="T20" fmla="*/ 20 w 27"/>
                      <a:gd name="T21" fmla="*/ 12 h 33"/>
                      <a:gd name="T22" fmla="*/ 20 w 27"/>
                      <a:gd name="T23" fmla="*/ 16 h 33"/>
                      <a:gd name="T24" fmla="*/ 23 w 27"/>
                      <a:gd name="T25" fmla="*/ 16 h 33"/>
                      <a:gd name="T26" fmla="*/ 23 w 27"/>
                      <a:gd name="T27" fmla="*/ 21 h 33"/>
                      <a:gd name="T28" fmla="*/ 27 w 27"/>
                      <a:gd name="T29" fmla="*/ 21 h 33"/>
                      <a:gd name="T30" fmla="*/ 27 w 27"/>
                      <a:gd name="T31" fmla="*/ 25 h 33"/>
                      <a:gd name="T32" fmla="*/ 23 w 27"/>
                      <a:gd name="T33" fmla="*/ 21 h 33"/>
                      <a:gd name="T34" fmla="*/ 23 w 27"/>
                      <a:gd name="T35" fmla="*/ 25 h 33"/>
                      <a:gd name="T36" fmla="*/ 20 w 27"/>
                      <a:gd name="T37" fmla="*/ 25 h 33"/>
                      <a:gd name="T38" fmla="*/ 20 w 27"/>
                      <a:gd name="T39" fmla="*/ 29 h 33"/>
                      <a:gd name="T40" fmla="*/ 16 w 27"/>
                      <a:gd name="T41" fmla="*/ 29 h 33"/>
                      <a:gd name="T42" fmla="*/ 12 w 27"/>
                      <a:gd name="T43" fmla="*/ 29 h 33"/>
                      <a:gd name="T44" fmla="*/ 12 w 27"/>
                      <a:gd name="T45" fmla="*/ 33 h 33"/>
                      <a:gd name="T46" fmla="*/ 12 w 27"/>
                      <a:gd name="T47" fmla="*/ 29 h 33"/>
                      <a:gd name="T48" fmla="*/ 8 w 27"/>
                      <a:gd name="T49" fmla="*/ 29 h 33"/>
                      <a:gd name="T50" fmla="*/ 8 w 27"/>
                      <a:gd name="T51" fmla="*/ 25 h 33"/>
                      <a:gd name="T52" fmla="*/ 8 w 27"/>
                      <a:gd name="T53" fmla="*/ 21 h 33"/>
                      <a:gd name="T54" fmla="*/ 12 w 27"/>
                      <a:gd name="T55" fmla="*/ 21 h 33"/>
                      <a:gd name="T56" fmla="*/ 8 w 27"/>
                      <a:gd name="T57" fmla="*/ 21 h 33"/>
                      <a:gd name="T58" fmla="*/ 8 w 27"/>
                      <a:gd name="T59" fmla="*/ 16 h 33"/>
                      <a:gd name="T60" fmla="*/ 4 w 27"/>
                      <a:gd name="T61" fmla="*/ 16 h 33"/>
                      <a:gd name="T62" fmla="*/ 0 w 27"/>
                      <a:gd name="T63" fmla="*/ 16 h 33"/>
                      <a:gd name="T64" fmla="*/ 0 w 27"/>
                      <a:gd name="T65" fmla="*/ 12 h 33"/>
                      <a:gd name="T66" fmla="*/ 0 w 27"/>
                      <a:gd name="T67" fmla="*/ 8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</a:cxnLst>
                    <a:rect l="0" t="0" r="r" b="b"/>
                    <a:pathLst>
                      <a:path w="27" h="33">
                        <a:moveTo>
                          <a:pt x="0" y="8"/>
                        </a:moveTo>
                        <a:lnTo>
                          <a:pt x="4" y="8"/>
                        </a:lnTo>
                        <a:lnTo>
                          <a:pt x="4" y="4"/>
                        </a:lnTo>
                        <a:lnTo>
                          <a:pt x="8" y="4"/>
                        </a:lnTo>
                        <a:lnTo>
                          <a:pt x="8" y="0"/>
                        </a:lnTo>
                        <a:lnTo>
                          <a:pt x="12" y="0"/>
                        </a:lnTo>
                        <a:lnTo>
                          <a:pt x="16" y="0"/>
                        </a:lnTo>
                        <a:lnTo>
                          <a:pt x="16" y="4"/>
                        </a:lnTo>
                        <a:lnTo>
                          <a:pt x="16" y="8"/>
                        </a:lnTo>
                        <a:lnTo>
                          <a:pt x="16" y="12"/>
                        </a:lnTo>
                        <a:lnTo>
                          <a:pt x="20" y="12"/>
                        </a:lnTo>
                        <a:lnTo>
                          <a:pt x="20" y="16"/>
                        </a:lnTo>
                        <a:lnTo>
                          <a:pt x="23" y="16"/>
                        </a:lnTo>
                        <a:lnTo>
                          <a:pt x="23" y="21"/>
                        </a:lnTo>
                        <a:lnTo>
                          <a:pt x="27" y="21"/>
                        </a:lnTo>
                        <a:lnTo>
                          <a:pt x="27" y="25"/>
                        </a:lnTo>
                        <a:lnTo>
                          <a:pt x="23" y="21"/>
                        </a:lnTo>
                        <a:lnTo>
                          <a:pt x="23" y="25"/>
                        </a:lnTo>
                        <a:lnTo>
                          <a:pt x="20" y="25"/>
                        </a:lnTo>
                        <a:lnTo>
                          <a:pt x="20" y="29"/>
                        </a:lnTo>
                        <a:lnTo>
                          <a:pt x="16" y="29"/>
                        </a:lnTo>
                        <a:lnTo>
                          <a:pt x="12" y="29"/>
                        </a:lnTo>
                        <a:lnTo>
                          <a:pt x="12" y="33"/>
                        </a:lnTo>
                        <a:lnTo>
                          <a:pt x="12" y="29"/>
                        </a:lnTo>
                        <a:lnTo>
                          <a:pt x="8" y="29"/>
                        </a:lnTo>
                        <a:lnTo>
                          <a:pt x="8" y="25"/>
                        </a:lnTo>
                        <a:lnTo>
                          <a:pt x="8" y="21"/>
                        </a:lnTo>
                        <a:lnTo>
                          <a:pt x="12" y="21"/>
                        </a:lnTo>
                        <a:lnTo>
                          <a:pt x="8" y="21"/>
                        </a:lnTo>
                        <a:lnTo>
                          <a:pt x="8" y="16"/>
                        </a:lnTo>
                        <a:lnTo>
                          <a:pt x="4" y="16"/>
                        </a:lnTo>
                        <a:lnTo>
                          <a:pt x="0" y="16"/>
                        </a:lnTo>
                        <a:lnTo>
                          <a:pt x="0" y="12"/>
                        </a:lnTo>
                        <a:lnTo>
                          <a:pt x="0" y="8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700" name="Freeform 292">
                    <a:extLst>
                      <a:ext uri="{FF2B5EF4-FFF2-40B4-BE49-F238E27FC236}">
                        <a16:creationId xmlns:a16="http://schemas.microsoft.com/office/drawing/2014/main" id="{BC8D64E7-52F2-862A-3D37-F147F2E2D8F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35" y="1566"/>
                    <a:ext cx="35" cy="38"/>
                  </a:xfrm>
                  <a:custGeom>
                    <a:avLst/>
                    <a:gdLst>
                      <a:gd name="T0" fmla="*/ 12 w 35"/>
                      <a:gd name="T1" fmla="*/ 0 h 37"/>
                      <a:gd name="T2" fmla="*/ 16 w 35"/>
                      <a:gd name="T3" fmla="*/ 0 h 37"/>
                      <a:gd name="T4" fmla="*/ 20 w 35"/>
                      <a:gd name="T5" fmla="*/ 0 h 37"/>
                      <a:gd name="T6" fmla="*/ 20 w 35"/>
                      <a:gd name="T7" fmla="*/ 4 h 37"/>
                      <a:gd name="T8" fmla="*/ 23 w 35"/>
                      <a:gd name="T9" fmla="*/ 4 h 37"/>
                      <a:gd name="T10" fmla="*/ 27 w 35"/>
                      <a:gd name="T11" fmla="*/ 4 h 37"/>
                      <a:gd name="T12" fmla="*/ 31 w 35"/>
                      <a:gd name="T13" fmla="*/ 4 h 37"/>
                      <a:gd name="T14" fmla="*/ 31 w 35"/>
                      <a:gd name="T15" fmla="*/ 8 h 37"/>
                      <a:gd name="T16" fmla="*/ 35 w 35"/>
                      <a:gd name="T17" fmla="*/ 8 h 37"/>
                      <a:gd name="T18" fmla="*/ 35 w 35"/>
                      <a:gd name="T19" fmla="*/ 12 h 37"/>
                      <a:gd name="T20" fmla="*/ 31 w 35"/>
                      <a:gd name="T21" fmla="*/ 12 h 37"/>
                      <a:gd name="T22" fmla="*/ 35 w 35"/>
                      <a:gd name="T23" fmla="*/ 12 h 37"/>
                      <a:gd name="T24" fmla="*/ 35 w 35"/>
                      <a:gd name="T25" fmla="*/ 16 h 37"/>
                      <a:gd name="T26" fmla="*/ 35 w 35"/>
                      <a:gd name="T27" fmla="*/ 21 h 37"/>
                      <a:gd name="T28" fmla="*/ 31 w 35"/>
                      <a:gd name="T29" fmla="*/ 21 h 37"/>
                      <a:gd name="T30" fmla="*/ 31 w 35"/>
                      <a:gd name="T31" fmla="*/ 25 h 37"/>
                      <a:gd name="T32" fmla="*/ 27 w 35"/>
                      <a:gd name="T33" fmla="*/ 25 h 37"/>
                      <a:gd name="T34" fmla="*/ 27 w 35"/>
                      <a:gd name="T35" fmla="*/ 29 h 37"/>
                      <a:gd name="T36" fmla="*/ 27 w 35"/>
                      <a:gd name="T37" fmla="*/ 33 h 37"/>
                      <a:gd name="T38" fmla="*/ 23 w 35"/>
                      <a:gd name="T39" fmla="*/ 33 h 37"/>
                      <a:gd name="T40" fmla="*/ 23 w 35"/>
                      <a:gd name="T41" fmla="*/ 37 h 37"/>
                      <a:gd name="T42" fmla="*/ 20 w 35"/>
                      <a:gd name="T43" fmla="*/ 37 h 37"/>
                      <a:gd name="T44" fmla="*/ 16 w 35"/>
                      <a:gd name="T45" fmla="*/ 37 h 37"/>
                      <a:gd name="T46" fmla="*/ 16 w 35"/>
                      <a:gd name="T47" fmla="*/ 33 h 37"/>
                      <a:gd name="T48" fmla="*/ 16 w 35"/>
                      <a:gd name="T49" fmla="*/ 37 h 37"/>
                      <a:gd name="T50" fmla="*/ 12 w 35"/>
                      <a:gd name="T51" fmla="*/ 37 h 37"/>
                      <a:gd name="T52" fmla="*/ 12 w 35"/>
                      <a:gd name="T53" fmla="*/ 33 h 37"/>
                      <a:gd name="T54" fmla="*/ 8 w 35"/>
                      <a:gd name="T55" fmla="*/ 33 h 37"/>
                      <a:gd name="T56" fmla="*/ 4 w 35"/>
                      <a:gd name="T57" fmla="*/ 33 h 37"/>
                      <a:gd name="T58" fmla="*/ 0 w 35"/>
                      <a:gd name="T59" fmla="*/ 33 h 37"/>
                      <a:gd name="T60" fmla="*/ 0 w 35"/>
                      <a:gd name="T61" fmla="*/ 29 h 37"/>
                      <a:gd name="T62" fmla="*/ 0 w 35"/>
                      <a:gd name="T63" fmla="*/ 25 h 37"/>
                      <a:gd name="T64" fmla="*/ 4 w 35"/>
                      <a:gd name="T65" fmla="*/ 25 h 37"/>
                      <a:gd name="T66" fmla="*/ 4 w 35"/>
                      <a:gd name="T67" fmla="*/ 21 h 37"/>
                      <a:gd name="T68" fmla="*/ 4 w 35"/>
                      <a:gd name="T69" fmla="*/ 16 h 37"/>
                      <a:gd name="T70" fmla="*/ 4 w 35"/>
                      <a:gd name="T71" fmla="*/ 12 h 37"/>
                      <a:gd name="T72" fmla="*/ 8 w 35"/>
                      <a:gd name="T73" fmla="*/ 12 h 37"/>
                      <a:gd name="T74" fmla="*/ 8 w 35"/>
                      <a:gd name="T75" fmla="*/ 8 h 37"/>
                      <a:gd name="T76" fmla="*/ 12 w 35"/>
                      <a:gd name="T77" fmla="*/ 8 h 37"/>
                      <a:gd name="T78" fmla="*/ 12 w 35"/>
                      <a:gd name="T79" fmla="*/ 4 h 37"/>
                      <a:gd name="T80" fmla="*/ 16 w 35"/>
                      <a:gd name="T81" fmla="*/ 4 h 37"/>
                      <a:gd name="T82" fmla="*/ 12 w 35"/>
                      <a:gd name="T83" fmla="*/ 4 h 37"/>
                      <a:gd name="T84" fmla="*/ 12 w 35"/>
                      <a:gd name="T85" fmla="*/ 0 h 3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</a:cxnLst>
                    <a:rect l="0" t="0" r="r" b="b"/>
                    <a:pathLst>
                      <a:path w="35" h="37">
                        <a:moveTo>
                          <a:pt x="12" y="0"/>
                        </a:moveTo>
                        <a:lnTo>
                          <a:pt x="16" y="0"/>
                        </a:lnTo>
                        <a:lnTo>
                          <a:pt x="20" y="0"/>
                        </a:lnTo>
                        <a:lnTo>
                          <a:pt x="20" y="4"/>
                        </a:lnTo>
                        <a:lnTo>
                          <a:pt x="23" y="4"/>
                        </a:lnTo>
                        <a:lnTo>
                          <a:pt x="27" y="4"/>
                        </a:lnTo>
                        <a:lnTo>
                          <a:pt x="31" y="4"/>
                        </a:lnTo>
                        <a:lnTo>
                          <a:pt x="31" y="8"/>
                        </a:lnTo>
                        <a:lnTo>
                          <a:pt x="35" y="8"/>
                        </a:lnTo>
                        <a:lnTo>
                          <a:pt x="35" y="12"/>
                        </a:lnTo>
                        <a:lnTo>
                          <a:pt x="31" y="12"/>
                        </a:lnTo>
                        <a:lnTo>
                          <a:pt x="35" y="12"/>
                        </a:lnTo>
                        <a:lnTo>
                          <a:pt x="35" y="16"/>
                        </a:lnTo>
                        <a:lnTo>
                          <a:pt x="35" y="21"/>
                        </a:lnTo>
                        <a:lnTo>
                          <a:pt x="31" y="21"/>
                        </a:lnTo>
                        <a:lnTo>
                          <a:pt x="31" y="25"/>
                        </a:lnTo>
                        <a:lnTo>
                          <a:pt x="27" y="25"/>
                        </a:lnTo>
                        <a:lnTo>
                          <a:pt x="27" y="29"/>
                        </a:lnTo>
                        <a:lnTo>
                          <a:pt x="27" y="33"/>
                        </a:lnTo>
                        <a:lnTo>
                          <a:pt x="23" y="33"/>
                        </a:lnTo>
                        <a:lnTo>
                          <a:pt x="23" y="37"/>
                        </a:lnTo>
                        <a:lnTo>
                          <a:pt x="20" y="37"/>
                        </a:lnTo>
                        <a:lnTo>
                          <a:pt x="16" y="37"/>
                        </a:lnTo>
                        <a:lnTo>
                          <a:pt x="16" y="33"/>
                        </a:lnTo>
                        <a:lnTo>
                          <a:pt x="16" y="37"/>
                        </a:lnTo>
                        <a:lnTo>
                          <a:pt x="12" y="37"/>
                        </a:lnTo>
                        <a:lnTo>
                          <a:pt x="12" y="33"/>
                        </a:lnTo>
                        <a:lnTo>
                          <a:pt x="8" y="33"/>
                        </a:lnTo>
                        <a:lnTo>
                          <a:pt x="4" y="33"/>
                        </a:lnTo>
                        <a:lnTo>
                          <a:pt x="0" y="33"/>
                        </a:lnTo>
                        <a:lnTo>
                          <a:pt x="0" y="29"/>
                        </a:lnTo>
                        <a:lnTo>
                          <a:pt x="0" y="25"/>
                        </a:lnTo>
                        <a:lnTo>
                          <a:pt x="4" y="25"/>
                        </a:lnTo>
                        <a:lnTo>
                          <a:pt x="4" y="21"/>
                        </a:lnTo>
                        <a:lnTo>
                          <a:pt x="4" y="16"/>
                        </a:lnTo>
                        <a:lnTo>
                          <a:pt x="4" y="12"/>
                        </a:lnTo>
                        <a:lnTo>
                          <a:pt x="8" y="12"/>
                        </a:lnTo>
                        <a:lnTo>
                          <a:pt x="8" y="8"/>
                        </a:lnTo>
                        <a:lnTo>
                          <a:pt x="12" y="8"/>
                        </a:lnTo>
                        <a:lnTo>
                          <a:pt x="12" y="4"/>
                        </a:lnTo>
                        <a:lnTo>
                          <a:pt x="16" y="4"/>
                        </a:lnTo>
                        <a:lnTo>
                          <a:pt x="12" y="4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701" name="Freeform 293">
                    <a:extLst>
                      <a:ext uri="{FF2B5EF4-FFF2-40B4-BE49-F238E27FC236}">
                        <a16:creationId xmlns:a16="http://schemas.microsoft.com/office/drawing/2014/main" id="{9BB89F73-13E9-5E7C-2A8B-6DD6E142BAB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354" y="1566"/>
                    <a:ext cx="79" cy="116"/>
                  </a:xfrm>
                  <a:custGeom>
                    <a:avLst/>
                    <a:gdLst>
                      <a:gd name="T0" fmla="*/ 0 w 80"/>
                      <a:gd name="T1" fmla="*/ 29 h 114"/>
                      <a:gd name="T2" fmla="*/ 4 w 80"/>
                      <a:gd name="T3" fmla="*/ 25 h 114"/>
                      <a:gd name="T4" fmla="*/ 11 w 80"/>
                      <a:gd name="T5" fmla="*/ 21 h 114"/>
                      <a:gd name="T6" fmla="*/ 11 w 80"/>
                      <a:gd name="T7" fmla="*/ 29 h 114"/>
                      <a:gd name="T8" fmla="*/ 15 w 80"/>
                      <a:gd name="T9" fmla="*/ 25 h 114"/>
                      <a:gd name="T10" fmla="*/ 19 w 80"/>
                      <a:gd name="T11" fmla="*/ 21 h 114"/>
                      <a:gd name="T12" fmla="*/ 27 w 80"/>
                      <a:gd name="T13" fmla="*/ 21 h 114"/>
                      <a:gd name="T14" fmla="*/ 30 w 80"/>
                      <a:gd name="T15" fmla="*/ 16 h 114"/>
                      <a:gd name="T16" fmla="*/ 27 w 80"/>
                      <a:gd name="T17" fmla="*/ 12 h 114"/>
                      <a:gd name="T18" fmla="*/ 30 w 80"/>
                      <a:gd name="T19" fmla="*/ 8 h 114"/>
                      <a:gd name="T20" fmla="*/ 34 w 80"/>
                      <a:gd name="T21" fmla="*/ 8 h 114"/>
                      <a:gd name="T22" fmla="*/ 38 w 80"/>
                      <a:gd name="T23" fmla="*/ 4 h 114"/>
                      <a:gd name="T24" fmla="*/ 42 w 80"/>
                      <a:gd name="T25" fmla="*/ 4 h 114"/>
                      <a:gd name="T26" fmla="*/ 46 w 80"/>
                      <a:gd name="T27" fmla="*/ 8 h 114"/>
                      <a:gd name="T28" fmla="*/ 46 w 80"/>
                      <a:gd name="T29" fmla="*/ 16 h 114"/>
                      <a:gd name="T30" fmla="*/ 50 w 80"/>
                      <a:gd name="T31" fmla="*/ 21 h 114"/>
                      <a:gd name="T32" fmla="*/ 53 w 80"/>
                      <a:gd name="T33" fmla="*/ 25 h 114"/>
                      <a:gd name="T34" fmla="*/ 57 w 80"/>
                      <a:gd name="T35" fmla="*/ 29 h 114"/>
                      <a:gd name="T36" fmla="*/ 61 w 80"/>
                      <a:gd name="T37" fmla="*/ 37 h 114"/>
                      <a:gd name="T38" fmla="*/ 65 w 80"/>
                      <a:gd name="T39" fmla="*/ 41 h 114"/>
                      <a:gd name="T40" fmla="*/ 69 w 80"/>
                      <a:gd name="T41" fmla="*/ 45 h 114"/>
                      <a:gd name="T42" fmla="*/ 73 w 80"/>
                      <a:gd name="T43" fmla="*/ 49 h 114"/>
                      <a:gd name="T44" fmla="*/ 73 w 80"/>
                      <a:gd name="T45" fmla="*/ 49 h 114"/>
                      <a:gd name="T46" fmla="*/ 73 w 80"/>
                      <a:gd name="T47" fmla="*/ 57 h 114"/>
                      <a:gd name="T48" fmla="*/ 76 w 80"/>
                      <a:gd name="T49" fmla="*/ 65 h 114"/>
                      <a:gd name="T50" fmla="*/ 73 w 80"/>
                      <a:gd name="T51" fmla="*/ 69 h 114"/>
                      <a:gd name="T52" fmla="*/ 76 w 80"/>
                      <a:gd name="T53" fmla="*/ 73 h 114"/>
                      <a:gd name="T54" fmla="*/ 76 w 80"/>
                      <a:gd name="T55" fmla="*/ 81 h 114"/>
                      <a:gd name="T56" fmla="*/ 76 w 80"/>
                      <a:gd name="T57" fmla="*/ 89 h 114"/>
                      <a:gd name="T58" fmla="*/ 76 w 80"/>
                      <a:gd name="T59" fmla="*/ 97 h 114"/>
                      <a:gd name="T60" fmla="*/ 80 w 80"/>
                      <a:gd name="T61" fmla="*/ 101 h 114"/>
                      <a:gd name="T62" fmla="*/ 73 w 80"/>
                      <a:gd name="T63" fmla="*/ 101 h 114"/>
                      <a:gd name="T64" fmla="*/ 69 w 80"/>
                      <a:gd name="T65" fmla="*/ 106 h 114"/>
                      <a:gd name="T66" fmla="*/ 61 w 80"/>
                      <a:gd name="T67" fmla="*/ 110 h 114"/>
                      <a:gd name="T68" fmla="*/ 57 w 80"/>
                      <a:gd name="T69" fmla="*/ 114 h 114"/>
                      <a:gd name="T70" fmla="*/ 53 w 80"/>
                      <a:gd name="T71" fmla="*/ 110 h 114"/>
                      <a:gd name="T72" fmla="*/ 50 w 80"/>
                      <a:gd name="T73" fmla="*/ 101 h 114"/>
                      <a:gd name="T74" fmla="*/ 46 w 80"/>
                      <a:gd name="T75" fmla="*/ 97 h 114"/>
                      <a:gd name="T76" fmla="*/ 38 w 80"/>
                      <a:gd name="T77" fmla="*/ 97 h 114"/>
                      <a:gd name="T78" fmla="*/ 38 w 80"/>
                      <a:gd name="T79" fmla="*/ 97 h 114"/>
                      <a:gd name="T80" fmla="*/ 34 w 80"/>
                      <a:gd name="T81" fmla="*/ 93 h 114"/>
                      <a:gd name="T82" fmla="*/ 30 w 80"/>
                      <a:gd name="T83" fmla="*/ 85 h 114"/>
                      <a:gd name="T84" fmla="*/ 27 w 80"/>
                      <a:gd name="T85" fmla="*/ 77 h 114"/>
                      <a:gd name="T86" fmla="*/ 23 w 80"/>
                      <a:gd name="T87" fmla="*/ 73 h 114"/>
                      <a:gd name="T88" fmla="*/ 19 w 80"/>
                      <a:gd name="T89" fmla="*/ 69 h 114"/>
                      <a:gd name="T90" fmla="*/ 15 w 80"/>
                      <a:gd name="T91" fmla="*/ 65 h 114"/>
                      <a:gd name="T92" fmla="*/ 15 w 80"/>
                      <a:gd name="T93" fmla="*/ 57 h 114"/>
                      <a:gd name="T94" fmla="*/ 11 w 80"/>
                      <a:gd name="T95" fmla="*/ 53 h 114"/>
                      <a:gd name="T96" fmla="*/ 15 w 80"/>
                      <a:gd name="T97" fmla="*/ 49 h 114"/>
                      <a:gd name="T98" fmla="*/ 15 w 80"/>
                      <a:gd name="T99" fmla="*/ 49 h 114"/>
                      <a:gd name="T100" fmla="*/ 11 w 80"/>
                      <a:gd name="T101" fmla="*/ 45 h 114"/>
                      <a:gd name="T102" fmla="*/ 7 w 80"/>
                      <a:gd name="T103" fmla="*/ 41 h 114"/>
                      <a:gd name="T104" fmla="*/ 4 w 80"/>
                      <a:gd name="T105" fmla="*/ 41 h 114"/>
                      <a:gd name="T106" fmla="*/ 0 w 80"/>
                      <a:gd name="T107" fmla="*/ 37 h 1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</a:cxnLst>
                    <a:rect l="0" t="0" r="r" b="b"/>
                    <a:pathLst>
                      <a:path w="80" h="114">
                        <a:moveTo>
                          <a:pt x="0" y="33"/>
                        </a:moveTo>
                        <a:lnTo>
                          <a:pt x="0" y="29"/>
                        </a:lnTo>
                        <a:lnTo>
                          <a:pt x="0" y="25"/>
                        </a:lnTo>
                        <a:lnTo>
                          <a:pt x="4" y="25"/>
                        </a:lnTo>
                        <a:lnTo>
                          <a:pt x="7" y="25"/>
                        </a:lnTo>
                        <a:lnTo>
                          <a:pt x="11" y="21"/>
                        </a:lnTo>
                        <a:lnTo>
                          <a:pt x="11" y="25"/>
                        </a:lnTo>
                        <a:lnTo>
                          <a:pt x="11" y="29"/>
                        </a:lnTo>
                        <a:lnTo>
                          <a:pt x="15" y="29"/>
                        </a:lnTo>
                        <a:lnTo>
                          <a:pt x="15" y="25"/>
                        </a:lnTo>
                        <a:lnTo>
                          <a:pt x="19" y="25"/>
                        </a:lnTo>
                        <a:lnTo>
                          <a:pt x="19" y="21"/>
                        </a:lnTo>
                        <a:lnTo>
                          <a:pt x="23" y="21"/>
                        </a:lnTo>
                        <a:lnTo>
                          <a:pt x="27" y="21"/>
                        </a:lnTo>
                        <a:lnTo>
                          <a:pt x="30" y="21"/>
                        </a:lnTo>
                        <a:lnTo>
                          <a:pt x="30" y="16"/>
                        </a:lnTo>
                        <a:lnTo>
                          <a:pt x="27" y="16"/>
                        </a:lnTo>
                        <a:lnTo>
                          <a:pt x="27" y="12"/>
                        </a:lnTo>
                        <a:lnTo>
                          <a:pt x="30" y="12"/>
                        </a:lnTo>
                        <a:lnTo>
                          <a:pt x="30" y="8"/>
                        </a:lnTo>
                        <a:lnTo>
                          <a:pt x="34" y="12"/>
                        </a:lnTo>
                        <a:lnTo>
                          <a:pt x="34" y="8"/>
                        </a:lnTo>
                        <a:lnTo>
                          <a:pt x="34" y="4"/>
                        </a:lnTo>
                        <a:lnTo>
                          <a:pt x="38" y="4"/>
                        </a:lnTo>
                        <a:lnTo>
                          <a:pt x="38" y="0"/>
                        </a:lnTo>
                        <a:lnTo>
                          <a:pt x="42" y="4"/>
                        </a:lnTo>
                        <a:lnTo>
                          <a:pt x="42" y="8"/>
                        </a:lnTo>
                        <a:lnTo>
                          <a:pt x="46" y="8"/>
                        </a:lnTo>
                        <a:lnTo>
                          <a:pt x="46" y="12"/>
                        </a:lnTo>
                        <a:lnTo>
                          <a:pt x="46" y="16"/>
                        </a:lnTo>
                        <a:lnTo>
                          <a:pt x="50" y="16"/>
                        </a:lnTo>
                        <a:lnTo>
                          <a:pt x="50" y="21"/>
                        </a:lnTo>
                        <a:lnTo>
                          <a:pt x="50" y="25"/>
                        </a:lnTo>
                        <a:lnTo>
                          <a:pt x="53" y="25"/>
                        </a:lnTo>
                        <a:lnTo>
                          <a:pt x="53" y="29"/>
                        </a:lnTo>
                        <a:lnTo>
                          <a:pt x="57" y="29"/>
                        </a:lnTo>
                        <a:lnTo>
                          <a:pt x="57" y="33"/>
                        </a:lnTo>
                        <a:lnTo>
                          <a:pt x="61" y="37"/>
                        </a:lnTo>
                        <a:lnTo>
                          <a:pt x="61" y="41"/>
                        </a:lnTo>
                        <a:lnTo>
                          <a:pt x="65" y="41"/>
                        </a:lnTo>
                        <a:lnTo>
                          <a:pt x="65" y="45"/>
                        </a:lnTo>
                        <a:lnTo>
                          <a:pt x="69" y="45"/>
                        </a:lnTo>
                        <a:lnTo>
                          <a:pt x="73" y="45"/>
                        </a:lnTo>
                        <a:lnTo>
                          <a:pt x="73" y="49"/>
                        </a:lnTo>
                        <a:lnTo>
                          <a:pt x="76" y="49"/>
                        </a:lnTo>
                        <a:lnTo>
                          <a:pt x="73" y="49"/>
                        </a:lnTo>
                        <a:lnTo>
                          <a:pt x="73" y="53"/>
                        </a:lnTo>
                        <a:lnTo>
                          <a:pt x="73" y="57"/>
                        </a:lnTo>
                        <a:lnTo>
                          <a:pt x="73" y="61"/>
                        </a:lnTo>
                        <a:lnTo>
                          <a:pt x="76" y="65"/>
                        </a:lnTo>
                        <a:lnTo>
                          <a:pt x="73" y="65"/>
                        </a:lnTo>
                        <a:lnTo>
                          <a:pt x="73" y="69"/>
                        </a:lnTo>
                        <a:lnTo>
                          <a:pt x="76" y="69"/>
                        </a:lnTo>
                        <a:lnTo>
                          <a:pt x="76" y="73"/>
                        </a:lnTo>
                        <a:lnTo>
                          <a:pt x="76" y="77"/>
                        </a:lnTo>
                        <a:lnTo>
                          <a:pt x="76" y="81"/>
                        </a:lnTo>
                        <a:lnTo>
                          <a:pt x="76" y="85"/>
                        </a:lnTo>
                        <a:lnTo>
                          <a:pt x="76" y="89"/>
                        </a:lnTo>
                        <a:lnTo>
                          <a:pt x="76" y="93"/>
                        </a:lnTo>
                        <a:lnTo>
                          <a:pt x="76" y="97"/>
                        </a:lnTo>
                        <a:lnTo>
                          <a:pt x="80" y="97"/>
                        </a:lnTo>
                        <a:lnTo>
                          <a:pt x="80" y="101"/>
                        </a:lnTo>
                        <a:lnTo>
                          <a:pt x="76" y="101"/>
                        </a:lnTo>
                        <a:lnTo>
                          <a:pt x="73" y="101"/>
                        </a:lnTo>
                        <a:lnTo>
                          <a:pt x="73" y="106"/>
                        </a:lnTo>
                        <a:lnTo>
                          <a:pt x="69" y="106"/>
                        </a:lnTo>
                        <a:lnTo>
                          <a:pt x="65" y="110"/>
                        </a:lnTo>
                        <a:lnTo>
                          <a:pt x="61" y="110"/>
                        </a:lnTo>
                        <a:lnTo>
                          <a:pt x="61" y="114"/>
                        </a:lnTo>
                        <a:lnTo>
                          <a:pt x="57" y="114"/>
                        </a:lnTo>
                        <a:lnTo>
                          <a:pt x="53" y="114"/>
                        </a:lnTo>
                        <a:lnTo>
                          <a:pt x="53" y="110"/>
                        </a:lnTo>
                        <a:lnTo>
                          <a:pt x="53" y="106"/>
                        </a:lnTo>
                        <a:lnTo>
                          <a:pt x="50" y="101"/>
                        </a:lnTo>
                        <a:lnTo>
                          <a:pt x="50" y="97"/>
                        </a:lnTo>
                        <a:lnTo>
                          <a:pt x="46" y="97"/>
                        </a:lnTo>
                        <a:lnTo>
                          <a:pt x="42" y="97"/>
                        </a:lnTo>
                        <a:lnTo>
                          <a:pt x="38" y="97"/>
                        </a:lnTo>
                        <a:lnTo>
                          <a:pt x="34" y="97"/>
                        </a:lnTo>
                        <a:lnTo>
                          <a:pt x="38" y="97"/>
                        </a:lnTo>
                        <a:lnTo>
                          <a:pt x="34" y="97"/>
                        </a:lnTo>
                        <a:lnTo>
                          <a:pt x="34" y="93"/>
                        </a:lnTo>
                        <a:lnTo>
                          <a:pt x="30" y="89"/>
                        </a:lnTo>
                        <a:lnTo>
                          <a:pt x="30" y="85"/>
                        </a:lnTo>
                        <a:lnTo>
                          <a:pt x="27" y="81"/>
                        </a:lnTo>
                        <a:lnTo>
                          <a:pt x="27" y="77"/>
                        </a:lnTo>
                        <a:lnTo>
                          <a:pt x="27" y="73"/>
                        </a:lnTo>
                        <a:lnTo>
                          <a:pt x="23" y="73"/>
                        </a:lnTo>
                        <a:lnTo>
                          <a:pt x="23" y="69"/>
                        </a:lnTo>
                        <a:lnTo>
                          <a:pt x="19" y="69"/>
                        </a:lnTo>
                        <a:lnTo>
                          <a:pt x="15" y="69"/>
                        </a:lnTo>
                        <a:lnTo>
                          <a:pt x="15" y="65"/>
                        </a:lnTo>
                        <a:lnTo>
                          <a:pt x="15" y="61"/>
                        </a:lnTo>
                        <a:lnTo>
                          <a:pt x="15" y="57"/>
                        </a:lnTo>
                        <a:lnTo>
                          <a:pt x="11" y="57"/>
                        </a:lnTo>
                        <a:lnTo>
                          <a:pt x="11" y="53"/>
                        </a:lnTo>
                        <a:lnTo>
                          <a:pt x="15" y="53"/>
                        </a:lnTo>
                        <a:lnTo>
                          <a:pt x="15" y="49"/>
                        </a:lnTo>
                        <a:lnTo>
                          <a:pt x="11" y="49"/>
                        </a:lnTo>
                        <a:lnTo>
                          <a:pt x="15" y="49"/>
                        </a:lnTo>
                        <a:lnTo>
                          <a:pt x="15" y="45"/>
                        </a:lnTo>
                        <a:lnTo>
                          <a:pt x="11" y="45"/>
                        </a:lnTo>
                        <a:lnTo>
                          <a:pt x="11" y="41"/>
                        </a:lnTo>
                        <a:lnTo>
                          <a:pt x="7" y="41"/>
                        </a:lnTo>
                        <a:lnTo>
                          <a:pt x="7" y="45"/>
                        </a:lnTo>
                        <a:lnTo>
                          <a:pt x="4" y="41"/>
                        </a:lnTo>
                        <a:lnTo>
                          <a:pt x="0" y="41"/>
                        </a:lnTo>
                        <a:lnTo>
                          <a:pt x="0" y="37"/>
                        </a:lnTo>
                        <a:lnTo>
                          <a:pt x="0" y="33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702" name="Freeform 294">
                    <a:extLst>
                      <a:ext uri="{FF2B5EF4-FFF2-40B4-BE49-F238E27FC236}">
                        <a16:creationId xmlns:a16="http://schemas.microsoft.com/office/drawing/2014/main" id="{FE3DF5E3-040A-0386-BE6E-39F55FB99C7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28" y="1566"/>
                    <a:ext cx="35" cy="35"/>
                  </a:xfrm>
                  <a:custGeom>
                    <a:avLst/>
                    <a:gdLst>
                      <a:gd name="T0" fmla="*/ 23 w 35"/>
                      <a:gd name="T1" fmla="*/ 4 h 33"/>
                      <a:gd name="T2" fmla="*/ 23 w 35"/>
                      <a:gd name="T3" fmla="*/ 8 h 33"/>
                      <a:gd name="T4" fmla="*/ 27 w 35"/>
                      <a:gd name="T5" fmla="*/ 8 h 33"/>
                      <a:gd name="T6" fmla="*/ 27 w 35"/>
                      <a:gd name="T7" fmla="*/ 12 h 33"/>
                      <a:gd name="T8" fmla="*/ 31 w 35"/>
                      <a:gd name="T9" fmla="*/ 12 h 33"/>
                      <a:gd name="T10" fmla="*/ 31 w 35"/>
                      <a:gd name="T11" fmla="*/ 16 h 33"/>
                      <a:gd name="T12" fmla="*/ 35 w 35"/>
                      <a:gd name="T13" fmla="*/ 16 h 33"/>
                      <a:gd name="T14" fmla="*/ 31 w 35"/>
                      <a:gd name="T15" fmla="*/ 16 h 33"/>
                      <a:gd name="T16" fmla="*/ 31 w 35"/>
                      <a:gd name="T17" fmla="*/ 21 h 33"/>
                      <a:gd name="T18" fmla="*/ 27 w 35"/>
                      <a:gd name="T19" fmla="*/ 21 h 33"/>
                      <a:gd name="T20" fmla="*/ 27 w 35"/>
                      <a:gd name="T21" fmla="*/ 25 h 33"/>
                      <a:gd name="T22" fmla="*/ 27 w 35"/>
                      <a:gd name="T23" fmla="*/ 29 h 33"/>
                      <a:gd name="T24" fmla="*/ 23 w 35"/>
                      <a:gd name="T25" fmla="*/ 29 h 33"/>
                      <a:gd name="T26" fmla="*/ 23 w 35"/>
                      <a:gd name="T27" fmla="*/ 33 h 33"/>
                      <a:gd name="T28" fmla="*/ 19 w 35"/>
                      <a:gd name="T29" fmla="*/ 33 h 33"/>
                      <a:gd name="T30" fmla="*/ 16 w 35"/>
                      <a:gd name="T31" fmla="*/ 29 h 33"/>
                      <a:gd name="T32" fmla="*/ 12 w 35"/>
                      <a:gd name="T33" fmla="*/ 29 h 33"/>
                      <a:gd name="T34" fmla="*/ 12 w 35"/>
                      <a:gd name="T35" fmla="*/ 25 h 33"/>
                      <a:gd name="T36" fmla="*/ 8 w 35"/>
                      <a:gd name="T37" fmla="*/ 25 h 33"/>
                      <a:gd name="T38" fmla="*/ 4 w 35"/>
                      <a:gd name="T39" fmla="*/ 25 h 33"/>
                      <a:gd name="T40" fmla="*/ 4 w 35"/>
                      <a:gd name="T41" fmla="*/ 21 h 33"/>
                      <a:gd name="T42" fmla="*/ 4 w 35"/>
                      <a:gd name="T43" fmla="*/ 25 h 33"/>
                      <a:gd name="T44" fmla="*/ 0 w 35"/>
                      <a:gd name="T45" fmla="*/ 25 h 33"/>
                      <a:gd name="T46" fmla="*/ 0 w 35"/>
                      <a:gd name="T47" fmla="*/ 21 h 33"/>
                      <a:gd name="T48" fmla="*/ 0 w 35"/>
                      <a:gd name="T49" fmla="*/ 16 h 33"/>
                      <a:gd name="T50" fmla="*/ 4 w 35"/>
                      <a:gd name="T51" fmla="*/ 16 h 33"/>
                      <a:gd name="T52" fmla="*/ 4 w 35"/>
                      <a:gd name="T53" fmla="*/ 12 h 33"/>
                      <a:gd name="T54" fmla="*/ 4 w 35"/>
                      <a:gd name="T55" fmla="*/ 8 h 33"/>
                      <a:gd name="T56" fmla="*/ 4 w 35"/>
                      <a:gd name="T57" fmla="*/ 4 h 33"/>
                      <a:gd name="T58" fmla="*/ 4 w 35"/>
                      <a:gd name="T59" fmla="*/ 8 h 33"/>
                      <a:gd name="T60" fmla="*/ 8 w 35"/>
                      <a:gd name="T61" fmla="*/ 8 h 33"/>
                      <a:gd name="T62" fmla="*/ 12 w 35"/>
                      <a:gd name="T63" fmla="*/ 8 h 33"/>
                      <a:gd name="T64" fmla="*/ 12 w 35"/>
                      <a:gd name="T65" fmla="*/ 4 h 33"/>
                      <a:gd name="T66" fmla="*/ 16 w 35"/>
                      <a:gd name="T67" fmla="*/ 4 h 33"/>
                      <a:gd name="T68" fmla="*/ 16 w 35"/>
                      <a:gd name="T69" fmla="*/ 0 h 33"/>
                      <a:gd name="T70" fmla="*/ 16 w 35"/>
                      <a:gd name="T71" fmla="*/ 4 h 33"/>
                      <a:gd name="T72" fmla="*/ 19 w 35"/>
                      <a:gd name="T73" fmla="*/ 4 h 33"/>
                      <a:gd name="T74" fmla="*/ 23 w 35"/>
                      <a:gd name="T75" fmla="*/ 4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</a:cxnLst>
                    <a:rect l="0" t="0" r="r" b="b"/>
                    <a:pathLst>
                      <a:path w="35" h="33">
                        <a:moveTo>
                          <a:pt x="23" y="4"/>
                        </a:moveTo>
                        <a:lnTo>
                          <a:pt x="23" y="8"/>
                        </a:lnTo>
                        <a:lnTo>
                          <a:pt x="27" y="8"/>
                        </a:lnTo>
                        <a:lnTo>
                          <a:pt x="27" y="12"/>
                        </a:lnTo>
                        <a:lnTo>
                          <a:pt x="31" y="12"/>
                        </a:lnTo>
                        <a:lnTo>
                          <a:pt x="31" y="16"/>
                        </a:lnTo>
                        <a:lnTo>
                          <a:pt x="35" y="16"/>
                        </a:lnTo>
                        <a:lnTo>
                          <a:pt x="31" y="16"/>
                        </a:lnTo>
                        <a:lnTo>
                          <a:pt x="31" y="21"/>
                        </a:lnTo>
                        <a:lnTo>
                          <a:pt x="27" y="21"/>
                        </a:lnTo>
                        <a:lnTo>
                          <a:pt x="27" y="25"/>
                        </a:lnTo>
                        <a:lnTo>
                          <a:pt x="27" y="29"/>
                        </a:lnTo>
                        <a:lnTo>
                          <a:pt x="23" y="29"/>
                        </a:lnTo>
                        <a:lnTo>
                          <a:pt x="23" y="33"/>
                        </a:lnTo>
                        <a:lnTo>
                          <a:pt x="19" y="33"/>
                        </a:lnTo>
                        <a:lnTo>
                          <a:pt x="16" y="29"/>
                        </a:lnTo>
                        <a:lnTo>
                          <a:pt x="12" y="29"/>
                        </a:lnTo>
                        <a:lnTo>
                          <a:pt x="12" y="25"/>
                        </a:lnTo>
                        <a:lnTo>
                          <a:pt x="8" y="25"/>
                        </a:lnTo>
                        <a:lnTo>
                          <a:pt x="4" y="25"/>
                        </a:lnTo>
                        <a:lnTo>
                          <a:pt x="4" y="21"/>
                        </a:lnTo>
                        <a:lnTo>
                          <a:pt x="4" y="25"/>
                        </a:lnTo>
                        <a:lnTo>
                          <a:pt x="0" y="25"/>
                        </a:lnTo>
                        <a:lnTo>
                          <a:pt x="0" y="21"/>
                        </a:lnTo>
                        <a:lnTo>
                          <a:pt x="0" y="16"/>
                        </a:lnTo>
                        <a:lnTo>
                          <a:pt x="4" y="16"/>
                        </a:lnTo>
                        <a:lnTo>
                          <a:pt x="4" y="12"/>
                        </a:lnTo>
                        <a:lnTo>
                          <a:pt x="4" y="8"/>
                        </a:lnTo>
                        <a:lnTo>
                          <a:pt x="4" y="4"/>
                        </a:lnTo>
                        <a:lnTo>
                          <a:pt x="4" y="8"/>
                        </a:lnTo>
                        <a:lnTo>
                          <a:pt x="8" y="8"/>
                        </a:lnTo>
                        <a:lnTo>
                          <a:pt x="12" y="8"/>
                        </a:lnTo>
                        <a:lnTo>
                          <a:pt x="12" y="4"/>
                        </a:lnTo>
                        <a:lnTo>
                          <a:pt x="16" y="4"/>
                        </a:lnTo>
                        <a:lnTo>
                          <a:pt x="16" y="0"/>
                        </a:lnTo>
                        <a:lnTo>
                          <a:pt x="16" y="4"/>
                        </a:lnTo>
                        <a:lnTo>
                          <a:pt x="19" y="4"/>
                        </a:lnTo>
                        <a:lnTo>
                          <a:pt x="23" y="4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703" name="Freeform 295">
                    <a:extLst>
                      <a:ext uri="{FF2B5EF4-FFF2-40B4-BE49-F238E27FC236}">
                        <a16:creationId xmlns:a16="http://schemas.microsoft.com/office/drawing/2014/main" id="{02293311-FD88-6670-4CED-7530D5DCFAA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72" y="1570"/>
                    <a:ext cx="57" cy="24"/>
                  </a:xfrm>
                  <a:custGeom>
                    <a:avLst/>
                    <a:gdLst>
                      <a:gd name="T0" fmla="*/ 0 w 57"/>
                      <a:gd name="T1" fmla="*/ 8 h 25"/>
                      <a:gd name="T2" fmla="*/ 4 w 57"/>
                      <a:gd name="T3" fmla="*/ 8 h 25"/>
                      <a:gd name="T4" fmla="*/ 7 w 57"/>
                      <a:gd name="T5" fmla="*/ 4 h 25"/>
                      <a:gd name="T6" fmla="*/ 7 w 57"/>
                      <a:gd name="T7" fmla="*/ 0 h 25"/>
                      <a:gd name="T8" fmla="*/ 11 w 57"/>
                      <a:gd name="T9" fmla="*/ 0 h 25"/>
                      <a:gd name="T10" fmla="*/ 11 w 57"/>
                      <a:gd name="T11" fmla="*/ 4 h 25"/>
                      <a:gd name="T12" fmla="*/ 11 w 57"/>
                      <a:gd name="T13" fmla="*/ 8 h 25"/>
                      <a:gd name="T14" fmla="*/ 15 w 57"/>
                      <a:gd name="T15" fmla="*/ 8 h 25"/>
                      <a:gd name="T16" fmla="*/ 19 w 57"/>
                      <a:gd name="T17" fmla="*/ 8 h 25"/>
                      <a:gd name="T18" fmla="*/ 23 w 57"/>
                      <a:gd name="T19" fmla="*/ 8 h 25"/>
                      <a:gd name="T20" fmla="*/ 27 w 57"/>
                      <a:gd name="T21" fmla="*/ 8 h 25"/>
                      <a:gd name="T22" fmla="*/ 30 w 57"/>
                      <a:gd name="T23" fmla="*/ 8 h 25"/>
                      <a:gd name="T24" fmla="*/ 30 w 57"/>
                      <a:gd name="T25" fmla="*/ 12 h 25"/>
                      <a:gd name="T26" fmla="*/ 34 w 57"/>
                      <a:gd name="T27" fmla="*/ 12 h 25"/>
                      <a:gd name="T28" fmla="*/ 38 w 57"/>
                      <a:gd name="T29" fmla="*/ 12 h 25"/>
                      <a:gd name="T30" fmla="*/ 42 w 57"/>
                      <a:gd name="T31" fmla="*/ 12 h 25"/>
                      <a:gd name="T32" fmla="*/ 42 w 57"/>
                      <a:gd name="T33" fmla="*/ 8 h 25"/>
                      <a:gd name="T34" fmla="*/ 46 w 57"/>
                      <a:gd name="T35" fmla="*/ 8 h 25"/>
                      <a:gd name="T36" fmla="*/ 46 w 57"/>
                      <a:gd name="T37" fmla="*/ 4 h 25"/>
                      <a:gd name="T38" fmla="*/ 46 w 57"/>
                      <a:gd name="T39" fmla="*/ 0 h 25"/>
                      <a:gd name="T40" fmla="*/ 50 w 57"/>
                      <a:gd name="T41" fmla="*/ 0 h 25"/>
                      <a:gd name="T42" fmla="*/ 50 w 57"/>
                      <a:gd name="T43" fmla="*/ 4 h 25"/>
                      <a:gd name="T44" fmla="*/ 53 w 57"/>
                      <a:gd name="T45" fmla="*/ 4 h 25"/>
                      <a:gd name="T46" fmla="*/ 53 w 57"/>
                      <a:gd name="T47" fmla="*/ 8 h 25"/>
                      <a:gd name="T48" fmla="*/ 57 w 57"/>
                      <a:gd name="T49" fmla="*/ 12 h 25"/>
                      <a:gd name="T50" fmla="*/ 57 w 57"/>
                      <a:gd name="T51" fmla="*/ 17 h 25"/>
                      <a:gd name="T52" fmla="*/ 53 w 57"/>
                      <a:gd name="T53" fmla="*/ 17 h 25"/>
                      <a:gd name="T54" fmla="*/ 50 w 57"/>
                      <a:gd name="T55" fmla="*/ 21 h 25"/>
                      <a:gd name="T56" fmla="*/ 46 w 57"/>
                      <a:gd name="T57" fmla="*/ 21 h 25"/>
                      <a:gd name="T58" fmla="*/ 42 w 57"/>
                      <a:gd name="T59" fmla="*/ 21 h 25"/>
                      <a:gd name="T60" fmla="*/ 38 w 57"/>
                      <a:gd name="T61" fmla="*/ 21 h 25"/>
                      <a:gd name="T62" fmla="*/ 38 w 57"/>
                      <a:gd name="T63" fmla="*/ 25 h 25"/>
                      <a:gd name="T64" fmla="*/ 38 w 57"/>
                      <a:gd name="T65" fmla="*/ 21 h 25"/>
                      <a:gd name="T66" fmla="*/ 34 w 57"/>
                      <a:gd name="T67" fmla="*/ 21 h 25"/>
                      <a:gd name="T68" fmla="*/ 30 w 57"/>
                      <a:gd name="T69" fmla="*/ 21 h 25"/>
                      <a:gd name="T70" fmla="*/ 30 w 57"/>
                      <a:gd name="T71" fmla="*/ 17 h 25"/>
                      <a:gd name="T72" fmla="*/ 27 w 57"/>
                      <a:gd name="T73" fmla="*/ 17 h 25"/>
                      <a:gd name="T74" fmla="*/ 27 w 57"/>
                      <a:gd name="T75" fmla="*/ 21 h 25"/>
                      <a:gd name="T76" fmla="*/ 23 w 57"/>
                      <a:gd name="T77" fmla="*/ 21 h 25"/>
                      <a:gd name="T78" fmla="*/ 23 w 57"/>
                      <a:gd name="T79" fmla="*/ 17 h 25"/>
                      <a:gd name="T80" fmla="*/ 19 w 57"/>
                      <a:gd name="T81" fmla="*/ 17 h 25"/>
                      <a:gd name="T82" fmla="*/ 19 w 57"/>
                      <a:gd name="T83" fmla="*/ 21 h 25"/>
                      <a:gd name="T84" fmla="*/ 19 w 57"/>
                      <a:gd name="T85" fmla="*/ 25 h 25"/>
                      <a:gd name="T86" fmla="*/ 15 w 57"/>
                      <a:gd name="T87" fmla="*/ 25 h 25"/>
                      <a:gd name="T88" fmla="*/ 15 w 57"/>
                      <a:gd name="T89" fmla="*/ 21 h 25"/>
                      <a:gd name="T90" fmla="*/ 11 w 57"/>
                      <a:gd name="T91" fmla="*/ 21 h 25"/>
                      <a:gd name="T92" fmla="*/ 11 w 57"/>
                      <a:gd name="T93" fmla="*/ 17 h 25"/>
                      <a:gd name="T94" fmla="*/ 7 w 57"/>
                      <a:gd name="T95" fmla="*/ 12 h 25"/>
                      <a:gd name="T96" fmla="*/ 4 w 57"/>
                      <a:gd name="T97" fmla="*/ 12 h 25"/>
                      <a:gd name="T98" fmla="*/ 0 w 57"/>
                      <a:gd name="T99" fmla="*/ 12 h 25"/>
                      <a:gd name="T100" fmla="*/ 0 w 57"/>
                      <a:gd name="T101" fmla="*/ 8 h 2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</a:cxnLst>
                    <a:rect l="0" t="0" r="r" b="b"/>
                    <a:pathLst>
                      <a:path w="57" h="25">
                        <a:moveTo>
                          <a:pt x="0" y="8"/>
                        </a:moveTo>
                        <a:lnTo>
                          <a:pt x="4" y="8"/>
                        </a:lnTo>
                        <a:lnTo>
                          <a:pt x="7" y="4"/>
                        </a:lnTo>
                        <a:lnTo>
                          <a:pt x="7" y="0"/>
                        </a:lnTo>
                        <a:lnTo>
                          <a:pt x="11" y="0"/>
                        </a:lnTo>
                        <a:lnTo>
                          <a:pt x="11" y="4"/>
                        </a:lnTo>
                        <a:lnTo>
                          <a:pt x="11" y="8"/>
                        </a:lnTo>
                        <a:lnTo>
                          <a:pt x="15" y="8"/>
                        </a:lnTo>
                        <a:lnTo>
                          <a:pt x="19" y="8"/>
                        </a:lnTo>
                        <a:lnTo>
                          <a:pt x="23" y="8"/>
                        </a:lnTo>
                        <a:lnTo>
                          <a:pt x="27" y="8"/>
                        </a:lnTo>
                        <a:lnTo>
                          <a:pt x="30" y="8"/>
                        </a:lnTo>
                        <a:lnTo>
                          <a:pt x="30" y="12"/>
                        </a:lnTo>
                        <a:lnTo>
                          <a:pt x="34" y="12"/>
                        </a:lnTo>
                        <a:lnTo>
                          <a:pt x="38" y="12"/>
                        </a:lnTo>
                        <a:lnTo>
                          <a:pt x="42" y="12"/>
                        </a:lnTo>
                        <a:lnTo>
                          <a:pt x="42" y="8"/>
                        </a:lnTo>
                        <a:lnTo>
                          <a:pt x="46" y="8"/>
                        </a:lnTo>
                        <a:lnTo>
                          <a:pt x="46" y="4"/>
                        </a:lnTo>
                        <a:lnTo>
                          <a:pt x="46" y="0"/>
                        </a:lnTo>
                        <a:lnTo>
                          <a:pt x="50" y="0"/>
                        </a:lnTo>
                        <a:lnTo>
                          <a:pt x="50" y="4"/>
                        </a:lnTo>
                        <a:lnTo>
                          <a:pt x="53" y="4"/>
                        </a:lnTo>
                        <a:lnTo>
                          <a:pt x="53" y="8"/>
                        </a:lnTo>
                        <a:lnTo>
                          <a:pt x="57" y="12"/>
                        </a:lnTo>
                        <a:lnTo>
                          <a:pt x="57" y="17"/>
                        </a:lnTo>
                        <a:lnTo>
                          <a:pt x="53" y="17"/>
                        </a:lnTo>
                        <a:lnTo>
                          <a:pt x="50" y="21"/>
                        </a:lnTo>
                        <a:lnTo>
                          <a:pt x="46" y="21"/>
                        </a:lnTo>
                        <a:lnTo>
                          <a:pt x="42" y="21"/>
                        </a:lnTo>
                        <a:lnTo>
                          <a:pt x="38" y="21"/>
                        </a:lnTo>
                        <a:lnTo>
                          <a:pt x="38" y="25"/>
                        </a:lnTo>
                        <a:lnTo>
                          <a:pt x="38" y="21"/>
                        </a:lnTo>
                        <a:lnTo>
                          <a:pt x="34" y="21"/>
                        </a:lnTo>
                        <a:lnTo>
                          <a:pt x="30" y="21"/>
                        </a:lnTo>
                        <a:lnTo>
                          <a:pt x="30" y="17"/>
                        </a:lnTo>
                        <a:lnTo>
                          <a:pt x="27" y="17"/>
                        </a:lnTo>
                        <a:lnTo>
                          <a:pt x="27" y="21"/>
                        </a:lnTo>
                        <a:lnTo>
                          <a:pt x="23" y="21"/>
                        </a:lnTo>
                        <a:lnTo>
                          <a:pt x="23" y="17"/>
                        </a:lnTo>
                        <a:lnTo>
                          <a:pt x="19" y="17"/>
                        </a:lnTo>
                        <a:lnTo>
                          <a:pt x="19" y="21"/>
                        </a:lnTo>
                        <a:lnTo>
                          <a:pt x="19" y="25"/>
                        </a:lnTo>
                        <a:lnTo>
                          <a:pt x="15" y="25"/>
                        </a:lnTo>
                        <a:lnTo>
                          <a:pt x="15" y="21"/>
                        </a:lnTo>
                        <a:lnTo>
                          <a:pt x="11" y="21"/>
                        </a:lnTo>
                        <a:lnTo>
                          <a:pt x="11" y="17"/>
                        </a:lnTo>
                        <a:lnTo>
                          <a:pt x="7" y="12"/>
                        </a:lnTo>
                        <a:lnTo>
                          <a:pt x="4" y="12"/>
                        </a:lnTo>
                        <a:lnTo>
                          <a:pt x="0" y="12"/>
                        </a:lnTo>
                        <a:lnTo>
                          <a:pt x="0" y="8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704" name="Freeform 296">
                    <a:extLst>
                      <a:ext uri="{FF2B5EF4-FFF2-40B4-BE49-F238E27FC236}">
                        <a16:creationId xmlns:a16="http://schemas.microsoft.com/office/drawing/2014/main" id="{FF7B87A0-6505-E5D2-6187-F8E43A81503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98" y="1570"/>
                    <a:ext cx="38" cy="44"/>
                  </a:xfrm>
                  <a:custGeom>
                    <a:avLst/>
                    <a:gdLst>
                      <a:gd name="T0" fmla="*/ 23 w 38"/>
                      <a:gd name="T1" fmla="*/ 0 h 45"/>
                      <a:gd name="T2" fmla="*/ 27 w 38"/>
                      <a:gd name="T3" fmla="*/ 0 h 45"/>
                      <a:gd name="T4" fmla="*/ 27 w 38"/>
                      <a:gd name="T5" fmla="*/ 4 h 45"/>
                      <a:gd name="T6" fmla="*/ 31 w 38"/>
                      <a:gd name="T7" fmla="*/ 4 h 45"/>
                      <a:gd name="T8" fmla="*/ 31 w 38"/>
                      <a:gd name="T9" fmla="*/ 8 h 45"/>
                      <a:gd name="T10" fmla="*/ 31 w 38"/>
                      <a:gd name="T11" fmla="*/ 12 h 45"/>
                      <a:gd name="T12" fmla="*/ 34 w 38"/>
                      <a:gd name="T13" fmla="*/ 12 h 45"/>
                      <a:gd name="T14" fmla="*/ 34 w 38"/>
                      <a:gd name="T15" fmla="*/ 17 h 45"/>
                      <a:gd name="T16" fmla="*/ 34 w 38"/>
                      <a:gd name="T17" fmla="*/ 21 h 45"/>
                      <a:gd name="T18" fmla="*/ 34 w 38"/>
                      <a:gd name="T19" fmla="*/ 25 h 45"/>
                      <a:gd name="T20" fmla="*/ 31 w 38"/>
                      <a:gd name="T21" fmla="*/ 25 h 45"/>
                      <a:gd name="T22" fmla="*/ 31 w 38"/>
                      <a:gd name="T23" fmla="*/ 29 h 45"/>
                      <a:gd name="T24" fmla="*/ 31 w 38"/>
                      <a:gd name="T25" fmla="*/ 33 h 45"/>
                      <a:gd name="T26" fmla="*/ 34 w 38"/>
                      <a:gd name="T27" fmla="*/ 33 h 45"/>
                      <a:gd name="T28" fmla="*/ 34 w 38"/>
                      <a:gd name="T29" fmla="*/ 37 h 45"/>
                      <a:gd name="T30" fmla="*/ 38 w 38"/>
                      <a:gd name="T31" fmla="*/ 37 h 45"/>
                      <a:gd name="T32" fmla="*/ 38 w 38"/>
                      <a:gd name="T33" fmla="*/ 41 h 45"/>
                      <a:gd name="T34" fmla="*/ 38 w 38"/>
                      <a:gd name="T35" fmla="*/ 45 h 45"/>
                      <a:gd name="T36" fmla="*/ 34 w 38"/>
                      <a:gd name="T37" fmla="*/ 45 h 45"/>
                      <a:gd name="T38" fmla="*/ 34 w 38"/>
                      <a:gd name="T39" fmla="*/ 41 h 45"/>
                      <a:gd name="T40" fmla="*/ 31 w 38"/>
                      <a:gd name="T41" fmla="*/ 41 h 45"/>
                      <a:gd name="T42" fmla="*/ 31 w 38"/>
                      <a:gd name="T43" fmla="*/ 37 h 45"/>
                      <a:gd name="T44" fmla="*/ 31 w 38"/>
                      <a:gd name="T45" fmla="*/ 41 h 45"/>
                      <a:gd name="T46" fmla="*/ 27 w 38"/>
                      <a:gd name="T47" fmla="*/ 41 h 45"/>
                      <a:gd name="T48" fmla="*/ 27 w 38"/>
                      <a:gd name="T49" fmla="*/ 45 h 45"/>
                      <a:gd name="T50" fmla="*/ 23 w 38"/>
                      <a:gd name="T51" fmla="*/ 45 h 45"/>
                      <a:gd name="T52" fmla="*/ 19 w 38"/>
                      <a:gd name="T53" fmla="*/ 45 h 45"/>
                      <a:gd name="T54" fmla="*/ 19 w 38"/>
                      <a:gd name="T55" fmla="*/ 41 h 45"/>
                      <a:gd name="T56" fmla="*/ 15 w 38"/>
                      <a:gd name="T57" fmla="*/ 41 h 45"/>
                      <a:gd name="T58" fmla="*/ 11 w 38"/>
                      <a:gd name="T59" fmla="*/ 41 h 45"/>
                      <a:gd name="T60" fmla="*/ 8 w 38"/>
                      <a:gd name="T61" fmla="*/ 41 h 45"/>
                      <a:gd name="T62" fmla="*/ 8 w 38"/>
                      <a:gd name="T63" fmla="*/ 37 h 45"/>
                      <a:gd name="T64" fmla="*/ 4 w 38"/>
                      <a:gd name="T65" fmla="*/ 37 h 45"/>
                      <a:gd name="T66" fmla="*/ 4 w 38"/>
                      <a:gd name="T67" fmla="*/ 33 h 45"/>
                      <a:gd name="T68" fmla="*/ 4 w 38"/>
                      <a:gd name="T69" fmla="*/ 29 h 45"/>
                      <a:gd name="T70" fmla="*/ 0 w 38"/>
                      <a:gd name="T71" fmla="*/ 29 h 45"/>
                      <a:gd name="T72" fmla="*/ 0 w 38"/>
                      <a:gd name="T73" fmla="*/ 25 h 45"/>
                      <a:gd name="T74" fmla="*/ 4 w 38"/>
                      <a:gd name="T75" fmla="*/ 25 h 45"/>
                      <a:gd name="T76" fmla="*/ 8 w 38"/>
                      <a:gd name="T77" fmla="*/ 25 h 45"/>
                      <a:gd name="T78" fmla="*/ 8 w 38"/>
                      <a:gd name="T79" fmla="*/ 21 h 45"/>
                      <a:gd name="T80" fmla="*/ 11 w 38"/>
                      <a:gd name="T81" fmla="*/ 21 h 45"/>
                      <a:gd name="T82" fmla="*/ 11 w 38"/>
                      <a:gd name="T83" fmla="*/ 17 h 45"/>
                      <a:gd name="T84" fmla="*/ 15 w 38"/>
                      <a:gd name="T85" fmla="*/ 17 h 45"/>
                      <a:gd name="T86" fmla="*/ 15 w 38"/>
                      <a:gd name="T87" fmla="*/ 12 h 45"/>
                      <a:gd name="T88" fmla="*/ 19 w 38"/>
                      <a:gd name="T89" fmla="*/ 12 h 45"/>
                      <a:gd name="T90" fmla="*/ 15 w 38"/>
                      <a:gd name="T91" fmla="*/ 12 h 45"/>
                      <a:gd name="T92" fmla="*/ 15 w 38"/>
                      <a:gd name="T93" fmla="*/ 8 h 45"/>
                      <a:gd name="T94" fmla="*/ 19 w 38"/>
                      <a:gd name="T95" fmla="*/ 8 h 45"/>
                      <a:gd name="T96" fmla="*/ 19 w 38"/>
                      <a:gd name="T97" fmla="*/ 4 h 45"/>
                      <a:gd name="T98" fmla="*/ 23 w 38"/>
                      <a:gd name="T99" fmla="*/ 4 h 45"/>
                      <a:gd name="T100" fmla="*/ 23 w 38"/>
                      <a:gd name="T101" fmla="*/ 0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</a:cxnLst>
                    <a:rect l="0" t="0" r="r" b="b"/>
                    <a:pathLst>
                      <a:path w="38" h="45">
                        <a:moveTo>
                          <a:pt x="23" y="0"/>
                        </a:moveTo>
                        <a:lnTo>
                          <a:pt x="27" y="0"/>
                        </a:lnTo>
                        <a:lnTo>
                          <a:pt x="27" y="4"/>
                        </a:lnTo>
                        <a:lnTo>
                          <a:pt x="31" y="4"/>
                        </a:lnTo>
                        <a:lnTo>
                          <a:pt x="31" y="8"/>
                        </a:lnTo>
                        <a:lnTo>
                          <a:pt x="31" y="12"/>
                        </a:lnTo>
                        <a:lnTo>
                          <a:pt x="34" y="12"/>
                        </a:lnTo>
                        <a:lnTo>
                          <a:pt x="34" y="17"/>
                        </a:lnTo>
                        <a:lnTo>
                          <a:pt x="34" y="21"/>
                        </a:lnTo>
                        <a:lnTo>
                          <a:pt x="34" y="25"/>
                        </a:lnTo>
                        <a:lnTo>
                          <a:pt x="31" y="25"/>
                        </a:lnTo>
                        <a:lnTo>
                          <a:pt x="31" y="29"/>
                        </a:lnTo>
                        <a:lnTo>
                          <a:pt x="31" y="33"/>
                        </a:lnTo>
                        <a:lnTo>
                          <a:pt x="34" y="33"/>
                        </a:lnTo>
                        <a:lnTo>
                          <a:pt x="34" y="37"/>
                        </a:lnTo>
                        <a:lnTo>
                          <a:pt x="38" y="37"/>
                        </a:lnTo>
                        <a:lnTo>
                          <a:pt x="38" y="41"/>
                        </a:lnTo>
                        <a:lnTo>
                          <a:pt x="38" y="45"/>
                        </a:lnTo>
                        <a:lnTo>
                          <a:pt x="34" y="45"/>
                        </a:lnTo>
                        <a:lnTo>
                          <a:pt x="34" y="41"/>
                        </a:lnTo>
                        <a:lnTo>
                          <a:pt x="31" y="41"/>
                        </a:lnTo>
                        <a:lnTo>
                          <a:pt x="31" y="37"/>
                        </a:lnTo>
                        <a:lnTo>
                          <a:pt x="31" y="41"/>
                        </a:lnTo>
                        <a:lnTo>
                          <a:pt x="27" y="41"/>
                        </a:lnTo>
                        <a:lnTo>
                          <a:pt x="27" y="45"/>
                        </a:lnTo>
                        <a:lnTo>
                          <a:pt x="23" y="45"/>
                        </a:lnTo>
                        <a:lnTo>
                          <a:pt x="19" y="45"/>
                        </a:lnTo>
                        <a:lnTo>
                          <a:pt x="19" y="41"/>
                        </a:lnTo>
                        <a:lnTo>
                          <a:pt x="15" y="41"/>
                        </a:lnTo>
                        <a:lnTo>
                          <a:pt x="11" y="41"/>
                        </a:lnTo>
                        <a:lnTo>
                          <a:pt x="8" y="41"/>
                        </a:lnTo>
                        <a:lnTo>
                          <a:pt x="8" y="37"/>
                        </a:lnTo>
                        <a:lnTo>
                          <a:pt x="4" y="37"/>
                        </a:lnTo>
                        <a:lnTo>
                          <a:pt x="4" y="33"/>
                        </a:lnTo>
                        <a:lnTo>
                          <a:pt x="4" y="29"/>
                        </a:lnTo>
                        <a:lnTo>
                          <a:pt x="0" y="29"/>
                        </a:lnTo>
                        <a:lnTo>
                          <a:pt x="0" y="25"/>
                        </a:lnTo>
                        <a:lnTo>
                          <a:pt x="4" y="25"/>
                        </a:lnTo>
                        <a:lnTo>
                          <a:pt x="8" y="25"/>
                        </a:lnTo>
                        <a:lnTo>
                          <a:pt x="8" y="21"/>
                        </a:lnTo>
                        <a:lnTo>
                          <a:pt x="11" y="21"/>
                        </a:lnTo>
                        <a:lnTo>
                          <a:pt x="11" y="17"/>
                        </a:lnTo>
                        <a:lnTo>
                          <a:pt x="15" y="17"/>
                        </a:lnTo>
                        <a:lnTo>
                          <a:pt x="15" y="12"/>
                        </a:lnTo>
                        <a:lnTo>
                          <a:pt x="19" y="12"/>
                        </a:lnTo>
                        <a:lnTo>
                          <a:pt x="15" y="12"/>
                        </a:lnTo>
                        <a:lnTo>
                          <a:pt x="15" y="8"/>
                        </a:lnTo>
                        <a:lnTo>
                          <a:pt x="19" y="8"/>
                        </a:lnTo>
                        <a:lnTo>
                          <a:pt x="19" y="4"/>
                        </a:lnTo>
                        <a:lnTo>
                          <a:pt x="23" y="4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705" name="Freeform 297">
                    <a:extLst>
                      <a:ext uri="{FF2B5EF4-FFF2-40B4-BE49-F238E27FC236}">
                        <a16:creationId xmlns:a16="http://schemas.microsoft.com/office/drawing/2014/main" id="{8957C328-63EF-B28E-EDDF-9C5FD209760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212" y="1570"/>
                    <a:ext cx="23" cy="34"/>
                  </a:xfrm>
                  <a:custGeom>
                    <a:avLst/>
                    <a:gdLst>
                      <a:gd name="T0" fmla="*/ 0 w 23"/>
                      <a:gd name="T1" fmla="*/ 8 h 33"/>
                      <a:gd name="T2" fmla="*/ 4 w 23"/>
                      <a:gd name="T3" fmla="*/ 8 h 33"/>
                      <a:gd name="T4" fmla="*/ 7 w 23"/>
                      <a:gd name="T5" fmla="*/ 8 h 33"/>
                      <a:gd name="T6" fmla="*/ 7 w 23"/>
                      <a:gd name="T7" fmla="*/ 4 h 33"/>
                      <a:gd name="T8" fmla="*/ 11 w 23"/>
                      <a:gd name="T9" fmla="*/ 4 h 33"/>
                      <a:gd name="T10" fmla="*/ 15 w 23"/>
                      <a:gd name="T11" fmla="*/ 4 h 33"/>
                      <a:gd name="T12" fmla="*/ 15 w 23"/>
                      <a:gd name="T13" fmla="*/ 0 h 33"/>
                      <a:gd name="T14" fmla="*/ 15 w 23"/>
                      <a:gd name="T15" fmla="*/ 4 h 33"/>
                      <a:gd name="T16" fmla="*/ 19 w 23"/>
                      <a:gd name="T17" fmla="*/ 4 h 33"/>
                      <a:gd name="T18" fmla="*/ 23 w 23"/>
                      <a:gd name="T19" fmla="*/ 8 h 33"/>
                      <a:gd name="T20" fmla="*/ 19 w 23"/>
                      <a:gd name="T21" fmla="*/ 12 h 33"/>
                      <a:gd name="T22" fmla="*/ 19 w 23"/>
                      <a:gd name="T23" fmla="*/ 17 h 33"/>
                      <a:gd name="T24" fmla="*/ 19 w 23"/>
                      <a:gd name="T25" fmla="*/ 21 h 33"/>
                      <a:gd name="T26" fmla="*/ 19 w 23"/>
                      <a:gd name="T27" fmla="*/ 25 h 33"/>
                      <a:gd name="T28" fmla="*/ 19 w 23"/>
                      <a:gd name="T29" fmla="*/ 29 h 33"/>
                      <a:gd name="T30" fmla="*/ 15 w 23"/>
                      <a:gd name="T31" fmla="*/ 29 h 33"/>
                      <a:gd name="T32" fmla="*/ 15 w 23"/>
                      <a:gd name="T33" fmla="*/ 33 h 33"/>
                      <a:gd name="T34" fmla="*/ 15 w 23"/>
                      <a:gd name="T35" fmla="*/ 29 h 33"/>
                      <a:gd name="T36" fmla="*/ 15 w 23"/>
                      <a:gd name="T37" fmla="*/ 33 h 33"/>
                      <a:gd name="T38" fmla="*/ 15 w 23"/>
                      <a:gd name="T39" fmla="*/ 29 h 33"/>
                      <a:gd name="T40" fmla="*/ 11 w 23"/>
                      <a:gd name="T41" fmla="*/ 29 h 33"/>
                      <a:gd name="T42" fmla="*/ 7 w 23"/>
                      <a:gd name="T43" fmla="*/ 29 h 33"/>
                      <a:gd name="T44" fmla="*/ 7 w 23"/>
                      <a:gd name="T45" fmla="*/ 25 h 33"/>
                      <a:gd name="T46" fmla="*/ 4 w 23"/>
                      <a:gd name="T47" fmla="*/ 25 h 33"/>
                      <a:gd name="T48" fmla="*/ 4 w 23"/>
                      <a:gd name="T49" fmla="*/ 21 h 33"/>
                      <a:gd name="T50" fmla="*/ 4 w 23"/>
                      <a:gd name="T51" fmla="*/ 17 h 33"/>
                      <a:gd name="T52" fmla="*/ 7 w 23"/>
                      <a:gd name="T53" fmla="*/ 17 h 33"/>
                      <a:gd name="T54" fmla="*/ 7 w 23"/>
                      <a:gd name="T55" fmla="*/ 12 h 33"/>
                      <a:gd name="T56" fmla="*/ 4 w 23"/>
                      <a:gd name="T57" fmla="*/ 12 h 33"/>
                      <a:gd name="T58" fmla="*/ 4 w 23"/>
                      <a:gd name="T59" fmla="*/ 8 h 33"/>
                      <a:gd name="T60" fmla="*/ 0 w 23"/>
                      <a:gd name="T61" fmla="*/ 8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</a:cxnLst>
                    <a:rect l="0" t="0" r="r" b="b"/>
                    <a:pathLst>
                      <a:path w="23" h="33">
                        <a:moveTo>
                          <a:pt x="0" y="8"/>
                        </a:moveTo>
                        <a:lnTo>
                          <a:pt x="4" y="8"/>
                        </a:lnTo>
                        <a:lnTo>
                          <a:pt x="7" y="8"/>
                        </a:lnTo>
                        <a:lnTo>
                          <a:pt x="7" y="4"/>
                        </a:lnTo>
                        <a:lnTo>
                          <a:pt x="11" y="4"/>
                        </a:lnTo>
                        <a:lnTo>
                          <a:pt x="15" y="4"/>
                        </a:lnTo>
                        <a:lnTo>
                          <a:pt x="15" y="0"/>
                        </a:lnTo>
                        <a:lnTo>
                          <a:pt x="15" y="4"/>
                        </a:lnTo>
                        <a:lnTo>
                          <a:pt x="19" y="4"/>
                        </a:lnTo>
                        <a:lnTo>
                          <a:pt x="23" y="8"/>
                        </a:lnTo>
                        <a:lnTo>
                          <a:pt x="19" y="12"/>
                        </a:lnTo>
                        <a:lnTo>
                          <a:pt x="19" y="17"/>
                        </a:lnTo>
                        <a:lnTo>
                          <a:pt x="19" y="21"/>
                        </a:lnTo>
                        <a:lnTo>
                          <a:pt x="19" y="25"/>
                        </a:lnTo>
                        <a:lnTo>
                          <a:pt x="19" y="29"/>
                        </a:lnTo>
                        <a:lnTo>
                          <a:pt x="15" y="29"/>
                        </a:lnTo>
                        <a:lnTo>
                          <a:pt x="15" y="33"/>
                        </a:lnTo>
                        <a:lnTo>
                          <a:pt x="15" y="29"/>
                        </a:lnTo>
                        <a:lnTo>
                          <a:pt x="15" y="33"/>
                        </a:lnTo>
                        <a:lnTo>
                          <a:pt x="15" y="29"/>
                        </a:lnTo>
                        <a:lnTo>
                          <a:pt x="11" y="29"/>
                        </a:lnTo>
                        <a:lnTo>
                          <a:pt x="7" y="29"/>
                        </a:lnTo>
                        <a:lnTo>
                          <a:pt x="7" y="25"/>
                        </a:lnTo>
                        <a:lnTo>
                          <a:pt x="4" y="25"/>
                        </a:lnTo>
                        <a:lnTo>
                          <a:pt x="4" y="21"/>
                        </a:lnTo>
                        <a:lnTo>
                          <a:pt x="4" y="17"/>
                        </a:lnTo>
                        <a:lnTo>
                          <a:pt x="7" y="17"/>
                        </a:lnTo>
                        <a:lnTo>
                          <a:pt x="7" y="12"/>
                        </a:lnTo>
                        <a:lnTo>
                          <a:pt x="4" y="12"/>
                        </a:lnTo>
                        <a:lnTo>
                          <a:pt x="4" y="8"/>
                        </a:lnTo>
                        <a:lnTo>
                          <a:pt x="0" y="8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706" name="Freeform 298">
                    <a:extLst>
                      <a:ext uri="{FF2B5EF4-FFF2-40B4-BE49-F238E27FC236}">
                        <a16:creationId xmlns:a16="http://schemas.microsoft.com/office/drawing/2014/main" id="{D14E7697-CE8F-7B0B-B555-7CC4B944106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09" y="1575"/>
                    <a:ext cx="23" cy="24"/>
                  </a:xfrm>
                  <a:custGeom>
                    <a:avLst/>
                    <a:gdLst>
                      <a:gd name="T0" fmla="*/ 0 w 23"/>
                      <a:gd name="T1" fmla="*/ 0 h 25"/>
                      <a:gd name="T2" fmla="*/ 4 w 23"/>
                      <a:gd name="T3" fmla="*/ 0 h 25"/>
                      <a:gd name="T4" fmla="*/ 8 w 23"/>
                      <a:gd name="T5" fmla="*/ 0 h 25"/>
                      <a:gd name="T6" fmla="*/ 11 w 23"/>
                      <a:gd name="T7" fmla="*/ 0 h 25"/>
                      <a:gd name="T8" fmla="*/ 11 w 23"/>
                      <a:gd name="T9" fmla="*/ 4 h 25"/>
                      <a:gd name="T10" fmla="*/ 11 w 23"/>
                      <a:gd name="T11" fmla="*/ 8 h 25"/>
                      <a:gd name="T12" fmla="*/ 15 w 23"/>
                      <a:gd name="T13" fmla="*/ 8 h 25"/>
                      <a:gd name="T14" fmla="*/ 19 w 23"/>
                      <a:gd name="T15" fmla="*/ 8 h 25"/>
                      <a:gd name="T16" fmla="*/ 19 w 23"/>
                      <a:gd name="T17" fmla="*/ 13 h 25"/>
                      <a:gd name="T18" fmla="*/ 23 w 23"/>
                      <a:gd name="T19" fmla="*/ 13 h 25"/>
                      <a:gd name="T20" fmla="*/ 19 w 23"/>
                      <a:gd name="T21" fmla="*/ 13 h 25"/>
                      <a:gd name="T22" fmla="*/ 19 w 23"/>
                      <a:gd name="T23" fmla="*/ 17 h 25"/>
                      <a:gd name="T24" fmla="*/ 15 w 23"/>
                      <a:gd name="T25" fmla="*/ 17 h 25"/>
                      <a:gd name="T26" fmla="*/ 15 w 23"/>
                      <a:gd name="T27" fmla="*/ 21 h 25"/>
                      <a:gd name="T28" fmla="*/ 11 w 23"/>
                      <a:gd name="T29" fmla="*/ 21 h 25"/>
                      <a:gd name="T30" fmla="*/ 11 w 23"/>
                      <a:gd name="T31" fmla="*/ 25 h 25"/>
                      <a:gd name="T32" fmla="*/ 8 w 23"/>
                      <a:gd name="T33" fmla="*/ 21 h 25"/>
                      <a:gd name="T34" fmla="*/ 8 w 23"/>
                      <a:gd name="T35" fmla="*/ 17 h 25"/>
                      <a:gd name="T36" fmla="*/ 4 w 23"/>
                      <a:gd name="T37" fmla="*/ 17 h 25"/>
                      <a:gd name="T38" fmla="*/ 4 w 23"/>
                      <a:gd name="T39" fmla="*/ 13 h 25"/>
                      <a:gd name="T40" fmla="*/ 4 w 23"/>
                      <a:gd name="T41" fmla="*/ 8 h 25"/>
                      <a:gd name="T42" fmla="*/ 4 w 23"/>
                      <a:gd name="T43" fmla="*/ 4 h 25"/>
                      <a:gd name="T44" fmla="*/ 0 w 23"/>
                      <a:gd name="T45" fmla="*/ 4 h 25"/>
                      <a:gd name="T46" fmla="*/ 0 w 23"/>
                      <a:gd name="T47" fmla="*/ 0 h 2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</a:cxnLst>
                    <a:rect l="0" t="0" r="r" b="b"/>
                    <a:pathLst>
                      <a:path w="23" h="25">
                        <a:moveTo>
                          <a:pt x="0" y="0"/>
                        </a:moveTo>
                        <a:lnTo>
                          <a:pt x="4" y="0"/>
                        </a:lnTo>
                        <a:lnTo>
                          <a:pt x="8" y="0"/>
                        </a:lnTo>
                        <a:lnTo>
                          <a:pt x="11" y="0"/>
                        </a:lnTo>
                        <a:lnTo>
                          <a:pt x="11" y="4"/>
                        </a:lnTo>
                        <a:lnTo>
                          <a:pt x="11" y="8"/>
                        </a:lnTo>
                        <a:lnTo>
                          <a:pt x="15" y="8"/>
                        </a:lnTo>
                        <a:lnTo>
                          <a:pt x="19" y="8"/>
                        </a:lnTo>
                        <a:lnTo>
                          <a:pt x="19" y="13"/>
                        </a:lnTo>
                        <a:lnTo>
                          <a:pt x="23" y="13"/>
                        </a:lnTo>
                        <a:lnTo>
                          <a:pt x="19" y="13"/>
                        </a:lnTo>
                        <a:lnTo>
                          <a:pt x="19" y="17"/>
                        </a:lnTo>
                        <a:lnTo>
                          <a:pt x="15" y="17"/>
                        </a:lnTo>
                        <a:lnTo>
                          <a:pt x="15" y="21"/>
                        </a:lnTo>
                        <a:lnTo>
                          <a:pt x="11" y="21"/>
                        </a:lnTo>
                        <a:lnTo>
                          <a:pt x="11" y="25"/>
                        </a:lnTo>
                        <a:lnTo>
                          <a:pt x="8" y="21"/>
                        </a:lnTo>
                        <a:lnTo>
                          <a:pt x="8" y="17"/>
                        </a:lnTo>
                        <a:lnTo>
                          <a:pt x="4" y="17"/>
                        </a:lnTo>
                        <a:lnTo>
                          <a:pt x="4" y="13"/>
                        </a:lnTo>
                        <a:lnTo>
                          <a:pt x="4" y="8"/>
                        </a:lnTo>
                        <a:lnTo>
                          <a:pt x="4" y="4"/>
                        </a:lnTo>
                        <a:lnTo>
                          <a:pt x="0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707" name="Freeform 299">
                    <a:extLst>
                      <a:ext uri="{FF2B5EF4-FFF2-40B4-BE49-F238E27FC236}">
                        <a16:creationId xmlns:a16="http://schemas.microsoft.com/office/drawing/2014/main" id="{7D1DE9BD-C20B-D3CD-FC5A-D3B79315C06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258" y="1575"/>
                    <a:ext cx="46" cy="44"/>
                  </a:xfrm>
                  <a:custGeom>
                    <a:avLst/>
                    <a:gdLst>
                      <a:gd name="T0" fmla="*/ 0 w 46"/>
                      <a:gd name="T1" fmla="*/ 13 h 45"/>
                      <a:gd name="T2" fmla="*/ 4 w 46"/>
                      <a:gd name="T3" fmla="*/ 13 h 45"/>
                      <a:gd name="T4" fmla="*/ 4 w 46"/>
                      <a:gd name="T5" fmla="*/ 8 h 45"/>
                      <a:gd name="T6" fmla="*/ 7 w 46"/>
                      <a:gd name="T7" fmla="*/ 8 h 45"/>
                      <a:gd name="T8" fmla="*/ 7 w 46"/>
                      <a:gd name="T9" fmla="*/ 4 h 45"/>
                      <a:gd name="T10" fmla="*/ 11 w 46"/>
                      <a:gd name="T11" fmla="*/ 0 h 45"/>
                      <a:gd name="T12" fmla="*/ 11 w 46"/>
                      <a:gd name="T13" fmla="*/ 4 h 45"/>
                      <a:gd name="T14" fmla="*/ 11 w 46"/>
                      <a:gd name="T15" fmla="*/ 8 h 45"/>
                      <a:gd name="T16" fmla="*/ 15 w 46"/>
                      <a:gd name="T17" fmla="*/ 8 h 45"/>
                      <a:gd name="T18" fmla="*/ 15 w 46"/>
                      <a:gd name="T19" fmla="*/ 13 h 45"/>
                      <a:gd name="T20" fmla="*/ 19 w 46"/>
                      <a:gd name="T21" fmla="*/ 13 h 45"/>
                      <a:gd name="T22" fmla="*/ 23 w 46"/>
                      <a:gd name="T23" fmla="*/ 13 h 45"/>
                      <a:gd name="T24" fmla="*/ 23 w 46"/>
                      <a:gd name="T25" fmla="*/ 17 h 45"/>
                      <a:gd name="T26" fmla="*/ 27 w 46"/>
                      <a:gd name="T27" fmla="*/ 17 h 45"/>
                      <a:gd name="T28" fmla="*/ 27 w 46"/>
                      <a:gd name="T29" fmla="*/ 13 h 45"/>
                      <a:gd name="T30" fmla="*/ 27 w 46"/>
                      <a:gd name="T31" fmla="*/ 17 h 45"/>
                      <a:gd name="T32" fmla="*/ 27 w 46"/>
                      <a:gd name="T33" fmla="*/ 13 h 45"/>
                      <a:gd name="T34" fmla="*/ 30 w 46"/>
                      <a:gd name="T35" fmla="*/ 13 h 45"/>
                      <a:gd name="T36" fmla="*/ 30 w 46"/>
                      <a:gd name="T37" fmla="*/ 17 h 45"/>
                      <a:gd name="T38" fmla="*/ 34 w 46"/>
                      <a:gd name="T39" fmla="*/ 17 h 45"/>
                      <a:gd name="T40" fmla="*/ 34 w 46"/>
                      <a:gd name="T41" fmla="*/ 21 h 45"/>
                      <a:gd name="T42" fmla="*/ 34 w 46"/>
                      <a:gd name="T43" fmla="*/ 25 h 45"/>
                      <a:gd name="T44" fmla="*/ 34 w 46"/>
                      <a:gd name="T45" fmla="*/ 29 h 45"/>
                      <a:gd name="T46" fmla="*/ 38 w 46"/>
                      <a:gd name="T47" fmla="*/ 29 h 45"/>
                      <a:gd name="T48" fmla="*/ 38 w 46"/>
                      <a:gd name="T49" fmla="*/ 33 h 45"/>
                      <a:gd name="T50" fmla="*/ 42 w 46"/>
                      <a:gd name="T51" fmla="*/ 33 h 45"/>
                      <a:gd name="T52" fmla="*/ 42 w 46"/>
                      <a:gd name="T53" fmla="*/ 37 h 45"/>
                      <a:gd name="T54" fmla="*/ 42 w 46"/>
                      <a:gd name="T55" fmla="*/ 41 h 45"/>
                      <a:gd name="T56" fmla="*/ 46 w 46"/>
                      <a:gd name="T57" fmla="*/ 41 h 45"/>
                      <a:gd name="T58" fmla="*/ 46 w 46"/>
                      <a:gd name="T59" fmla="*/ 45 h 45"/>
                      <a:gd name="T60" fmla="*/ 42 w 46"/>
                      <a:gd name="T61" fmla="*/ 45 h 45"/>
                      <a:gd name="T62" fmla="*/ 38 w 46"/>
                      <a:gd name="T63" fmla="*/ 45 h 45"/>
                      <a:gd name="T64" fmla="*/ 38 w 46"/>
                      <a:gd name="T65" fmla="*/ 41 h 45"/>
                      <a:gd name="T66" fmla="*/ 34 w 46"/>
                      <a:gd name="T67" fmla="*/ 41 h 45"/>
                      <a:gd name="T68" fmla="*/ 30 w 46"/>
                      <a:gd name="T69" fmla="*/ 41 h 45"/>
                      <a:gd name="T70" fmla="*/ 30 w 46"/>
                      <a:gd name="T71" fmla="*/ 37 h 45"/>
                      <a:gd name="T72" fmla="*/ 30 w 46"/>
                      <a:gd name="T73" fmla="*/ 33 h 45"/>
                      <a:gd name="T74" fmla="*/ 27 w 46"/>
                      <a:gd name="T75" fmla="*/ 33 h 45"/>
                      <a:gd name="T76" fmla="*/ 23 w 46"/>
                      <a:gd name="T77" fmla="*/ 33 h 45"/>
                      <a:gd name="T78" fmla="*/ 23 w 46"/>
                      <a:gd name="T79" fmla="*/ 37 h 45"/>
                      <a:gd name="T80" fmla="*/ 23 w 46"/>
                      <a:gd name="T81" fmla="*/ 33 h 45"/>
                      <a:gd name="T82" fmla="*/ 19 w 46"/>
                      <a:gd name="T83" fmla="*/ 33 h 45"/>
                      <a:gd name="T84" fmla="*/ 15 w 46"/>
                      <a:gd name="T85" fmla="*/ 33 h 45"/>
                      <a:gd name="T86" fmla="*/ 15 w 46"/>
                      <a:gd name="T87" fmla="*/ 37 h 45"/>
                      <a:gd name="T88" fmla="*/ 11 w 46"/>
                      <a:gd name="T89" fmla="*/ 37 h 45"/>
                      <a:gd name="T90" fmla="*/ 11 w 46"/>
                      <a:gd name="T91" fmla="*/ 41 h 45"/>
                      <a:gd name="T92" fmla="*/ 7 w 46"/>
                      <a:gd name="T93" fmla="*/ 41 h 45"/>
                      <a:gd name="T94" fmla="*/ 7 w 46"/>
                      <a:gd name="T95" fmla="*/ 45 h 45"/>
                      <a:gd name="T96" fmla="*/ 4 w 46"/>
                      <a:gd name="T97" fmla="*/ 45 h 45"/>
                      <a:gd name="T98" fmla="*/ 4 w 46"/>
                      <a:gd name="T99" fmla="*/ 41 h 45"/>
                      <a:gd name="T100" fmla="*/ 0 w 46"/>
                      <a:gd name="T101" fmla="*/ 41 h 45"/>
                      <a:gd name="T102" fmla="*/ 4 w 46"/>
                      <a:gd name="T103" fmla="*/ 41 h 45"/>
                      <a:gd name="T104" fmla="*/ 0 w 46"/>
                      <a:gd name="T105" fmla="*/ 41 h 45"/>
                      <a:gd name="T106" fmla="*/ 0 w 46"/>
                      <a:gd name="T107" fmla="*/ 37 h 45"/>
                      <a:gd name="T108" fmla="*/ 0 w 46"/>
                      <a:gd name="T109" fmla="*/ 33 h 45"/>
                      <a:gd name="T110" fmla="*/ 0 w 46"/>
                      <a:gd name="T111" fmla="*/ 29 h 45"/>
                      <a:gd name="T112" fmla="*/ 4 w 46"/>
                      <a:gd name="T113" fmla="*/ 25 h 45"/>
                      <a:gd name="T114" fmla="*/ 4 w 46"/>
                      <a:gd name="T115" fmla="*/ 21 h 45"/>
                      <a:gd name="T116" fmla="*/ 0 w 46"/>
                      <a:gd name="T117" fmla="*/ 21 h 45"/>
                      <a:gd name="T118" fmla="*/ 0 w 46"/>
                      <a:gd name="T119" fmla="*/ 17 h 45"/>
                      <a:gd name="T120" fmla="*/ 0 w 46"/>
                      <a:gd name="T121" fmla="*/ 13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</a:cxnLst>
                    <a:rect l="0" t="0" r="r" b="b"/>
                    <a:pathLst>
                      <a:path w="46" h="45">
                        <a:moveTo>
                          <a:pt x="0" y="13"/>
                        </a:moveTo>
                        <a:lnTo>
                          <a:pt x="4" y="13"/>
                        </a:lnTo>
                        <a:lnTo>
                          <a:pt x="4" y="8"/>
                        </a:lnTo>
                        <a:lnTo>
                          <a:pt x="7" y="8"/>
                        </a:lnTo>
                        <a:lnTo>
                          <a:pt x="7" y="4"/>
                        </a:lnTo>
                        <a:lnTo>
                          <a:pt x="11" y="0"/>
                        </a:lnTo>
                        <a:lnTo>
                          <a:pt x="11" y="4"/>
                        </a:lnTo>
                        <a:lnTo>
                          <a:pt x="11" y="8"/>
                        </a:lnTo>
                        <a:lnTo>
                          <a:pt x="15" y="8"/>
                        </a:lnTo>
                        <a:lnTo>
                          <a:pt x="15" y="13"/>
                        </a:lnTo>
                        <a:lnTo>
                          <a:pt x="19" y="13"/>
                        </a:lnTo>
                        <a:lnTo>
                          <a:pt x="23" y="13"/>
                        </a:lnTo>
                        <a:lnTo>
                          <a:pt x="23" y="17"/>
                        </a:lnTo>
                        <a:lnTo>
                          <a:pt x="27" y="17"/>
                        </a:lnTo>
                        <a:lnTo>
                          <a:pt x="27" y="13"/>
                        </a:lnTo>
                        <a:lnTo>
                          <a:pt x="27" y="17"/>
                        </a:lnTo>
                        <a:lnTo>
                          <a:pt x="27" y="13"/>
                        </a:lnTo>
                        <a:lnTo>
                          <a:pt x="30" y="13"/>
                        </a:lnTo>
                        <a:lnTo>
                          <a:pt x="30" y="17"/>
                        </a:lnTo>
                        <a:lnTo>
                          <a:pt x="34" y="17"/>
                        </a:lnTo>
                        <a:lnTo>
                          <a:pt x="34" y="21"/>
                        </a:lnTo>
                        <a:lnTo>
                          <a:pt x="34" y="25"/>
                        </a:lnTo>
                        <a:lnTo>
                          <a:pt x="34" y="29"/>
                        </a:lnTo>
                        <a:lnTo>
                          <a:pt x="38" y="29"/>
                        </a:lnTo>
                        <a:lnTo>
                          <a:pt x="38" y="33"/>
                        </a:lnTo>
                        <a:lnTo>
                          <a:pt x="42" y="33"/>
                        </a:lnTo>
                        <a:lnTo>
                          <a:pt x="42" y="37"/>
                        </a:lnTo>
                        <a:lnTo>
                          <a:pt x="42" y="41"/>
                        </a:lnTo>
                        <a:lnTo>
                          <a:pt x="46" y="41"/>
                        </a:lnTo>
                        <a:lnTo>
                          <a:pt x="46" y="45"/>
                        </a:lnTo>
                        <a:lnTo>
                          <a:pt x="42" y="45"/>
                        </a:lnTo>
                        <a:lnTo>
                          <a:pt x="38" y="45"/>
                        </a:lnTo>
                        <a:lnTo>
                          <a:pt x="38" y="41"/>
                        </a:lnTo>
                        <a:lnTo>
                          <a:pt x="34" y="41"/>
                        </a:lnTo>
                        <a:lnTo>
                          <a:pt x="30" y="41"/>
                        </a:lnTo>
                        <a:lnTo>
                          <a:pt x="30" y="37"/>
                        </a:lnTo>
                        <a:lnTo>
                          <a:pt x="30" y="33"/>
                        </a:lnTo>
                        <a:lnTo>
                          <a:pt x="27" y="33"/>
                        </a:lnTo>
                        <a:lnTo>
                          <a:pt x="23" y="33"/>
                        </a:lnTo>
                        <a:lnTo>
                          <a:pt x="23" y="37"/>
                        </a:lnTo>
                        <a:lnTo>
                          <a:pt x="23" y="33"/>
                        </a:lnTo>
                        <a:lnTo>
                          <a:pt x="19" y="33"/>
                        </a:lnTo>
                        <a:lnTo>
                          <a:pt x="15" y="33"/>
                        </a:lnTo>
                        <a:lnTo>
                          <a:pt x="15" y="37"/>
                        </a:lnTo>
                        <a:lnTo>
                          <a:pt x="11" y="37"/>
                        </a:lnTo>
                        <a:lnTo>
                          <a:pt x="11" y="41"/>
                        </a:lnTo>
                        <a:lnTo>
                          <a:pt x="7" y="41"/>
                        </a:lnTo>
                        <a:lnTo>
                          <a:pt x="7" y="45"/>
                        </a:lnTo>
                        <a:lnTo>
                          <a:pt x="4" y="45"/>
                        </a:lnTo>
                        <a:lnTo>
                          <a:pt x="4" y="41"/>
                        </a:lnTo>
                        <a:lnTo>
                          <a:pt x="0" y="41"/>
                        </a:lnTo>
                        <a:lnTo>
                          <a:pt x="4" y="41"/>
                        </a:lnTo>
                        <a:lnTo>
                          <a:pt x="0" y="41"/>
                        </a:lnTo>
                        <a:lnTo>
                          <a:pt x="0" y="37"/>
                        </a:lnTo>
                        <a:lnTo>
                          <a:pt x="0" y="33"/>
                        </a:lnTo>
                        <a:lnTo>
                          <a:pt x="0" y="29"/>
                        </a:lnTo>
                        <a:lnTo>
                          <a:pt x="4" y="25"/>
                        </a:lnTo>
                        <a:lnTo>
                          <a:pt x="4" y="21"/>
                        </a:lnTo>
                        <a:lnTo>
                          <a:pt x="0" y="21"/>
                        </a:lnTo>
                        <a:lnTo>
                          <a:pt x="0" y="17"/>
                        </a:lnTo>
                        <a:lnTo>
                          <a:pt x="0" y="13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708" name="Freeform 300">
                    <a:extLst>
                      <a:ext uri="{FF2B5EF4-FFF2-40B4-BE49-F238E27FC236}">
                        <a16:creationId xmlns:a16="http://schemas.microsoft.com/office/drawing/2014/main" id="{EA3BB904-59F7-C13F-B75C-A9BC39321C6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37" y="1575"/>
                    <a:ext cx="37" cy="29"/>
                  </a:xfrm>
                  <a:custGeom>
                    <a:avLst/>
                    <a:gdLst>
                      <a:gd name="T0" fmla="*/ 0 w 38"/>
                      <a:gd name="T1" fmla="*/ 0 h 29"/>
                      <a:gd name="T2" fmla="*/ 4 w 38"/>
                      <a:gd name="T3" fmla="*/ 0 h 29"/>
                      <a:gd name="T4" fmla="*/ 7 w 38"/>
                      <a:gd name="T5" fmla="*/ 0 h 29"/>
                      <a:gd name="T6" fmla="*/ 7 w 38"/>
                      <a:gd name="T7" fmla="*/ 4 h 29"/>
                      <a:gd name="T8" fmla="*/ 11 w 38"/>
                      <a:gd name="T9" fmla="*/ 4 h 29"/>
                      <a:gd name="T10" fmla="*/ 11 w 38"/>
                      <a:gd name="T11" fmla="*/ 8 h 29"/>
                      <a:gd name="T12" fmla="*/ 15 w 38"/>
                      <a:gd name="T13" fmla="*/ 8 h 29"/>
                      <a:gd name="T14" fmla="*/ 19 w 38"/>
                      <a:gd name="T15" fmla="*/ 8 h 29"/>
                      <a:gd name="T16" fmla="*/ 23 w 38"/>
                      <a:gd name="T17" fmla="*/ 8 h 29"/>
                      <a:gd name="T18" fmla="*/ 27 w 38"/>
                      <a:gd name="T19" fmla="*/ 8 h 29"/>
                      <a:gd name="T20" fmla="*/ 30 w 38"/>
                      <a:gd name="T21" fmla="*/ 8 h 29"/>
                      <a:gd name="T22" fmla="*/ 34 w 38"/>
                      <a:gd name="T23" fmla="*/ 8 h 29"/>
                      <a:gd name="T24" fmla="*/ 34 w 38"/>
                      <a:gd name="T25" fmla="*/ 13 h 29"/>
                      <a:gd name="T26" fmla="*/ 38 w 38"/>
                      <a:gd name="T27" fmla="*/ 13 h 29"/>
                      <a:gd name="T28" fmla="*/ 38 w 38"/>
                      <a:gd name="T29" fmla="*/ 17 h 29"/>
                      <a:gd name="T30" fmla="*/ 38 w 38"/>
                      <a:gd name="T31" fmla="*/ 21 h 29"/>
                      <a:gd name="T32" fmla="*/ 34 w 38"/>
                      <a:gd name="T33" fmla="*/ 21 h 29"/>
                      <a:gd name="T34" fmla="*/ 34 w 38"/>
                      <a:gd name="T35" fmla="*/ 25 h 29"/>
                      <a:gd name="T36" fmla="*/ 30 w 38"/>
                      <a:gd name="T37" fmla="*/ 25 h 29"/>
                      <a:gd name="T38" fmla="*/ 27 w 38"/>
                      <a:gd name="T39" fmla="*/ 25 h 29"/>
                      <a:gd name="T40" fmla="*/ 23 w 38"/>
                      <a:gd name="T41" fmla="*/ 25 h 29"/>
                      <a:gd name="T42" fmla="*/ 19 w 38"/>
                      <a:gd name="T43" fmla="*/ 29 h 29"/>
                      <a:gd name="T44" fmla="*/ 19 w 38"/>
                      <a:gd name="T45" fmla="*/ 25 h 29"/>
                      <a:gd name="T46" fmla="*/ 19 w 38"/>
                      <a:gd name="T47" fmla="*/ 29 h 29"/>
                      <a:gd name="T48" fmla="*/ 15 w 38"/>
                      <a:gd name="T49" fmla="*/ 29 h 29"/>
                      <a:gd name="T50" fmla="*/ 11 w 38"/>
                      <a:gd name="T51" fmla="*/ 29 h 29"/>
                      <a:gd name="T52" fmla="*/ 11 w 38"/>
                      <a:gd name="T53" fmla="*/ 25 h 29"/>
                      <a:gd name="T54" fmla="*/ 11 w 38"/>
                      <a:gd name="T55" fmla="*/ 21 h 29"/>
                      <a:gd name="T56" fmla="*/ 11 w 38"/>
                      <a:gd name="T57" fmla="*/ 17 h 29"/>
                      <a:gd name="T58" fmla="*/ 7 w 38"/>
                      <a:gd name="T59" fmla="*/ 17 h 29"/>
                      <a:gd name="T60" fmla="*/ 11 w 38"/>
                      <a:gd name="T61" fmla="*/ 17 h 29"/>
                      <a:gd name="T62" fmla="*/ 11 w 38"/>
                      <a:gd name="T63" fmla="*/ 13 h 29"/>
                      <a:gd name="T64" fmla="*/ 7 w 38"/>
                      <a:gd name="T65" fmla="*/ 13 h 29"/>
                      <a:gd name="T66" fmla="*/ 7 w 38"/>
                      <a:gd name="T67" fmla="*/ 8 h 29"/>
                      <a:gd name="T68" fmla="*/ 4 w 38"/>
                      <a:gd name="T69" fmla="*/ 8 h 29"/>
                      <a:gd name="T70" fmla="*/ 4 w 38"/>
                      <a:gd name="T71" fmla="*/ 4 h 29"/>
                      <a:gd name="T72" fmla="*/ 0 w 38"/>
                      <a:gd name="T73" fmla="*/ 4 h 29"/>
                      <a:gd name="T74" fmla="*/ 0 w 38"/>
                      <a:gd name="T75" fmla="*/ 0 h 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</a:cxnLst>
                    <a:rect l="0" t="0" r="r" b="b"/>
                    <a:pathLst>
                      <a:path w="38" h="29">
                        <a:moveTo>
                          <a:pt x="0" y="0"/>
                        </a:moveTo>
                        <a:lnTo>
                          <a:pt x="4" y="0"/>
                        </a:lnTo>
                        <a:lnTo>
                          <a:pt x="7" y="0"/>
                        </a:lnTo>
                        <a:lnTo>
                          <a:pt x="7" y="4"/>
                        </a:lnTo>
                        <a:lnTo>
                          <a:pt x="11" y="4"/>
                        </a:lnTo>
                        <a:lnTo>
                          <a:pt x="11" y="8"/>
                        </a:lnTo>
                        <a:lnTo>
                          <a:pt x="15" y="8"/>
                        </a:lnTo>
                        <a:lnTo>
                          <a:pt x="19" y="8"/>
                        </a:lnTo>
                        <a:lnTo>
                          <a:pt x="23" y="8"/>
                        </a:lnTo>
                        <a:lnTo>
                          <a:pt x="27" y="8"/>
                        </a:lnTo>
                        <a:lnTo>
                          <a:pt x="30" y="8"/>
                        </a:lnTo>
                        <a:lnTo>
                          <a:pt x="34" y="8"/>
                        </a:lnTo>
                        <a:lnTo>
                          <a:pt x="34" y="13"/>
                        </a:lnTo>
                        <a:lnTo>
                          <a:pt x="38" y="13"/>
                        </a:lnTo>
                        <a:lnTo>
                          <a:pt x="38" y="17"/>
                        </a:lnTo>
                        <a:lnTo>
                          <a:pt x="38" y="21"/>
                        </a:lnTo>
                        <a:lnTo>
                          <a:pt x="34" y="21"/>
                        </a:lnTo>
                        <a:lnTo>
                          <a:pt x="34" y="25"/>
                        </a:lnTo>
                        <a:lnTo>
                          <a:pt x="30" y="25"/>
                        </a:lnTo>
                        <a:lnTo>
                          <a:pt x="27" y="25"/>
                        </a:lnTo>
                        <a:lnTo>
                          <a:pt x="23" y="25"/>
                        </a:lnTo>
                        <a:lnTo>
                          <a:pt x="19" y="29"/>
                        </a:lnTo>
                        <a:lnTo>
                          <a:pt x="19" y="25"/>
                        </a:lnTo>
                        <a:lnTo>
                          <a:pt x="19" y="29"/>
                        </a:lnTo>
                        <a:lnTo>
                          <a:pt x="15" y="29"/>
                        </a:lnTo>
                        <a:lnTo>
                          <a:pt x="11" y="29"/>
                        </a:lnTo>
                        <a:lnTo>
                          <a:pt x="11" y="25"/>
                        </a:lnTo>
                        <a:lnTo>
                          <a:pt x="11" y="21"/>
                        </a:lnTo>
                        <a:lnTo>
                          <a:pt x="11" y="17"/>
                        </a:lnTo>
                        <a:lnTo>
                          <a:pt x="7" y="17"/>
                        </a:lnTo>
                        <a:lnTo>
                          <a:pt x="11" y="17"/>
                        </a:lnTo>
                        <a:lnTo>
                          <a:pt x="11" y="13"/>
                        </a:lnTo>
                        <a:lnTo>
                          <a:pt x="7" y="13"/>
                        </a:lnTo>
                        <a:lnTo>
                          <a:pt x="7" y="8"/>
                        </a:lnTo>
                        <a:lnTo>
                          <a:pt x="4" y="8"/>
                        </a:lnTo>
                        <a:lnTo>
                          <a:pt x="4" y="4"/>
                        </a:lnTo>
                        <a:lnTo>
                          <a:pt x="0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709" name="Freeform 301">
                    <a:extLst>
                      <a:ext uri="{FF2B5EF4-FFF2-40B4-BE49-F238E27FC236}">
                        <a16:creationId xmlns:a16="http://schemas.microsoft.com/office/drawing/2014/main" id="{EFB3AA75-215A-EDED-884E-CF0E5663009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85" y="1575"/>
                    <a:ext cx="99" cy="110"/>
                  </a:xfrm>
                  <a:custGeom>
                    <a:avLst/>
                    <a:gdLst>
                      <a:gd name="T0" fmla="*/ 12 w 100"/>
                      <a:gd name="T1" fmla="*/ 4 h 110"/>
                      <a:gd name="T2" fmla="*/ 16 w 100"/>
                      <a:gd name="T3" fmla="*/ 8 h 110"/>
                      <a:gd name="T4" fmla="*/ 23 w 100"/>
                      <a:gd name="T5" fmla="*/ 8 h 110"/>
                      <a:gd name="T6" fmla="*/ 27 w 100"/>
                      <a:gd name="T7" fmla="*/ 13 h 110"/>
                      <a:gd name="T8" fmla="*/ 31 w 100"/>
                      <a:gd name="T9" fmla="*/ 8 h 110"/>
                      <a:gd name="T10" fmla="*/ 39 w 100"/>
                      <a:gd name="T11" fmla="*/ 13 h 110"/>
                      <a:gd name="T12" fmla="*/ 42 w 100"/>
                      <a:gd name="T13" fmla="*/ 8 h 110"/>
                      <a:gd name="T14" fmla="*/ 46 w 100"/>
                      <a:gd name="T15" fmla="*/ 4 h 110"/>
                      <a:gd name="T16" fmla="*/ 50 w 100"/>
                      <a:gd name="T17" fmla="*/ 8 h 110"/>
                      <a:gd name="T18" fmla="*/ 54 w 100"/>
                      <a:gd name="T19" fmla="*/ 13 h 110"/>
                      <a:gd name="T20" fmla="*/ 54 w 100"/>
                      <a:gd name="T21" fmla="*/ 21 h 110"/>
                      <a:gd name="T22" fmla="*/ 58 w 100"/>
                      <a:gd name="T23" fmla="*/ 25 h 110"/>
                      <a:gd name="T24" fmla="*/ 62 w 100"/>
                      <a:gd name="T25" fmla="*/ 29 h 110"/>
                      <a:gd name="T26" fmla="*/ 65 w 100"/>
                      <a:gd name="T27" fmla="*/ 25 h 110"/>
                      <a:gd name="T28" fmla="*/ 65 w 100"/>
                      <a:gd name="T29" fmla="*/ 33 h 110"/>
                      <a:gd name="T30" fmla="*/ 69 w 100"/>
                      <a:gd name="T31" fmla="*/ 37 h 110"/>
                      <a:gd name="T32" fmla="*/ 73 w 100"/>
                      <a:gd name="T33" fmla="*/ 41 h 110"/>
                      <a:gd name="T34" fmla="*/ 77 w 100"/>
                      <a:gd name="T35" fmla="*/ 45 h 110"/>
                      <a:gd name="T36" fmla="*/ 77 w 100"/>
                      <a:gd name="T37" fmla="*/ 53 h 110"/>
                      <a:gd name="T38" fmla="*/ 81 w 100"/>
                      <a:gd name="T39" fmla="*/ 57 h 110"/>
                      <a:gd name="T40" fmla="*/ 81 w 100"/>
                      <a:gd name="T41" fmla="*/ 65 h 110"/>
                      <a:gd name="T42" fmla="*/ 85 w 100"/>
                      <a:gd name="T43" fmla="*/ 69 h 110"/>
                      <a:gd name="T44" fmla="*/ 85 w 100"/>
                      <a:gd name="T45" fmla="*/ 77 h 110"/>
                      <a:gd name="T46" fmla="*/ 88 w 100"/>
                      <a:gd name="T47" fmla="*/ 81 h 110"/>
                      <a:gd name="T48" fmla="*/ 88 w 100"/>
                      <a:gd name="T49" fmla="*/ 89 h 110"/>
                      <a:gd name="T50" fmla="*/ 92 w 100"/>
                      <a:gd name="T51" fmla="*/ 93 h 110"/>
                      <a:gd name="T52" fmla="*/ 96 w 100"/>
                      <a:gd name="T53" fmla="*/ 98 h 110"/>
                      <a:gd name="T54" fmla="*/ 96 w 100"/>
                      <a:gd name="T55" fmla="*/ 102 h 110"/>
                      <a:gd name="T56" fmla="*/ 92 w 100"/>
                      <a:gd name="T57" fmla="*/ 106 h 110"/>
                      <a:gd name="T58" fmla="*/ 88 w 100"/>
                      <a:gd name="T59" fmla="*/ 110 h 110"/>
                      <a:gd name="T60" fmla="*/ 81 w 100"/>
                      <a:gd name="T61" fmla="*/ 110 h 110"/>
                      <a:gd name="T62" fmla="*/ 77 w 100"/>
                      <a:gd name="T63" fmla="*/ 106 h 110"/>
                      <a:gd name="T64" fmla="*/ 73 w 100"/>
                      <a:gd name="T65" fmla="*/ 110 h 110"/>
                      <a:gd name="T66" fmla="*/ 69 w 100"/>
                      <a:gd name="T67" fmla="*/ 106 h 110"/>
                      <a:gd name="T68" fmla="*/ 65 w 100"/>
                      <a:gd name="T69" fmla="*/ 110 h 110"/>
                      <a:gd name="T70" fmla="*/ 62 w 100"/>
                      <a:gd name="T71" fmla="*/ 106 h 110"/>
                      <a:gd name="T72" fmla="*/ 62 w 100"/>
                      <a:gd name="T73" fmla="*/ 106 h 110"/>
                      <a:gd name="T74" fmla="*/ 54 w 100"/>
                      <a:gd name="T75" fmla="*/ 106 h 110"/>
                      <a:gd name="T76" fmla="*/ 54 w 100"/>
                      <a:gd name="T77" fmla="*/ 98 h 110"/>
                      <a:gd name="T78" fmla="*/ 50 w 100"/>
                      <a:gd name="T79" fmla="*/ 93 h 110"/>
                      <a:gd name="T80" fmla="*/ 46 w 100"/>
                      <a:gd name="T81" fmla="*/ 89 h 110"/>
                      <a:gd name="T82" fmla="*/ 42 w 100"/>
                      <a:gd name="T83" fmla="*/ 85 h 110"/>
                      <a:gd name="T84" fmla="*/ 39 w 100"/>
                      <a:gd name="T85" fmla="*/ 81 h 110"/>
                      <a:gd name="T86" fmla="*/ 35 w 100"/>
                      <a:gd name="T87" fmla="*/ 77 h 110"/>
                      <a:gd name="T88" fmla="*/ 31 w 100"/>
                      <a:gd name="T89" fmla="*/ 73 h 110"/>
                      <a:gd name="T90" fmla="*/ 27 w 100"/>
                      <a:gd name="T91" fmla="*/ 69 h 110"/>
                      <a:gd name="T92" fmla="*/ 27 w 100"/>
                      <a:gd name="T93" fmla="*/ 61 h 110"/>
                      <a:gd name="T94" fmla="*/ 27 w 100"/>
                      <a:gd name="T95" fmla="*/ 57 h 110"/>
                      <a:gd name="T96" fmla="*/ 31 w 100"/>
                      <a:gd name="T97" fmla="*/ 53 h 110"/>
                      <a:gd name="T98" fmla="*/ 35 w 100"/>
                      <a:gd name="T99" fmla="*/ 49 h 110"/>
                      <a:gd name="T100" fmla="*/ 27 w 100"/>
                      <a:gd name="T101" fmla="*/ 45 h 110"/>
                      <a:gd name="T102" fmla="*/ 23 w 100"/>
                      <a:gd name="T103" fmla="*/ 41 h 110"/>
                      <a:gd name="T104" fmla="*/ 19 w 100"/>
                      <a:gd name="T105" fmla="*/ 37 h 110"/>
                      <a:gd name="T106" fmla="*/ 12 w 100"/>
                      <a:gd name="T107" fmla="*/ 33 h 110"/>
                      <a:gd name="T108" fmla="*/ 8 w 100"/>
                      <a:gd name="T109" fmla="*/ 29 h 110"/>
                      <a:gd name="T110" fmla="*/ 4 w 100"/>
                      <a:gd name="T111" fmla="*/ 21 h 110"/>
                      <a:gd name="T112" fmla="*/ 0 w 100"/>
                      <a:gd name="T113" fmla="*/ 17 h 110"/>
                      <a:gd name="T114" fmla="*/ 4 w 100"/>
                      <a:gd name="T115" fmla="*/ 13 h 110"/>
                      <a:gd name="T116" fmla="*/ 8 w 100"/>
                      <a:gd name="T117" fmla="*/ 8 h 110"/>
                      <a:gd name="T118" fmla="*/ 12 w 100"/>
                      <a:gd name="T119" fmla="*/ 4 h 1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</a:cxnLst>
                    <a:rect l="0" t="0" r="r" b="b"/>
                    <a:pathLst>
                      <a:path w="100" h="110">
                        <a:moveTo>
                          <a:pt x="12" y="0"/>
                        </a:moveTo>
                        <a:lnTo>
                          <a:pt x="12" y="4"/>
                        </a:lnTo>
                        <a:lnTo>
                          <a:pt x="16" y="4"/>
                        </a:lnTo>
                        <a:lnTo>
                          <a:pt x="16" y="8"/>
                        </a:lnTo>
                        <a:lnTo>
                          <a:pt x="19" y="8"/>
                        </a:lnTo>
                        <a:lnTo>
                          <a:pt x="23" y="8"/>
                        </a:lnTo>
                        <a:lnTo>
                          <a:pt x="27" y="8"/>
                        </a:lnTo>
                        <a:lnTo>
                          <a:pt x="27" y="13"/>
                        </a:lnTo>
                        <a:lnTo>
                          <a:pt x="31" y="13"/>
                        </a:lnTo>
                        <a:lnTo>
                          <a:pt x="31" y="8"/>
                        </a:lnTo>
                        <a:lnTo>
                          <a:pt x="35" y="13"/>
                        </a:lnTo>
                        <a:lnTo>
                          <a:pt x="39" y="13"/>
                        </a:lnTo>
                        <a:lnTo>
                          <a:pt x="42" y="13"/>
                        </a:lnTo>
                        <a:lnTo>
                          <a:pt x="42" y="8"/>
                        </a:lnTo>
                        <a:lnTo>
                          <a:pt x="46" y="8"/>
                        </a:lnTo>
                        <a:lnTo>
                          <a:pt x="46" y="4"/>
                        </a:lnTo>
                        <a:lnTo>
                          <a:pt x="46" y="8"/>
                        </a:lnTo>
                        <a:lnTo>
                          <a:pt x="50" y="8"/>
                        </a:lnTo>
                        <a:lnTo>
                          <a:pt x="50" y="13"/>
                        </a:lnTo>
                        <a:lnTo>
                          <a:pt x="54" y="13"/>
                        </a:lnTo>
                        <a:lnTo>
                          <a:pt x="54" y="17"/>
                        </a:lnTo>
                        <a:lnTo>
                          <a:pt x="54" y="21"/>
                        </a:lnTo>
                        <a:lnTo>
                          <a:pt x="58" y="21"/>
                        </a:lnTo>
                        <a:lnTo>
                          <a:pt x="58" y="25"/>
                        </a:lnTo>
                        <a:lnTo>
                          <a:pt x="62" y="25"/>
                        </a:lnTo>
                        <a:lnTo>
                          <a:pt x="62" y="29"/>
                        </a:lnTo>
                        <a:lnTo>
                          <a:pt x="62" y="25"/>
                        </a:lnTo>
                        <a:lnTo>
                          <a:pt x="65" y="25"/>
                        </a:lnTo>
                        <a:lnTo>
                          <a:pt x="65" y="29"/>
                        </a:lnTo>
                        <a:lnTo>
                          <a:pt x="65" y="33"/>
                        </a:lnTo>
                        <a:lnTo>
                          <a:pt x="69" y="33"/>
                        </a:lnTo>
                        <a:lnTo>
                          <a:pt x="69" y="37"/>
                        </a:lnTo>
                        <a:lnTo>
                          <a:pt x="73" y="37"/>
                        </a:lnTo>
                        <a:lnTo>
                          <a:pt x="73" y="41"/>
                        </a:lnTo>
                        <a:lnTo>
                          <a:pt x="73" y="45"/>
                        </a:lnTo>
                        <a:lnTo>
                          <a:pt x="77" y="45"/>
                        </a:lnTo>
                        <a:lnTo>
                          <a:pt x="77" y="49"/>
                        </a:lnTo>
                        <a:lnTo>
                          <a:pt x="77" y="53"/>
                        </a:lnTo>
                        <a:lnTo>
                          <a:pt x="81" y="53"/>
                        </a:lnTo>
                        <a:lnTo>
                          <a:pt x="81" y="57"/>
                        </a:lnTo>
                        <a:lnTo>
                          <a:pt x="81" y="61"/>
                        </a:lnTo>
                        <a:lnTo>
                          <a:pt x="81" y="65"/>
                        </a:lnTo>
                        <a:lnTo>
                          <a:pt x="85" y="65"/>
                        </a:lnTo>
                        <a:lnTo>
                          <a:pt x="85" y="69"/>
                        </a:lnTo>
                        <a:lnTo>
                          <a:pt x="85" y="73"/>
                        </a:lnTo>
                        <a:lnTo>
                          <a:pt x="85" y="77"/>
                        </a:lnTo>
                        <a:lnTo>
                          <a:pt x="85" y="81"/>
                        </a:lnTo>
                        <a:lnTo>
                          <a:pt x="88" y="81"/>
                        </a:lnTo>
                        <a:lnTo>
                          <a:pt x="88" y="85"/>
                        </a:lnTo>
                        <a:lnTo>
                          <a:pt x="88" y="89"/>
                        </a:lnTo>
                        <a:lnTo>
                          <a:pt x="92" y="89"/>
                        </a:lnTo>
                        <a:lnTo>
                          <a:pt x="92" y="93"/>
                        </a:lnTo>
                        <a:lnTo>
                          <a:pt x="96" y="93"/>
                        </a:lnTo>
                        <a:lnTo>
                          <a:pt x="96" y="98"/>
                        </a:lnTo>
                        <a:lnTo>
                          <a:pt x="100" y="102"/>
                        </a:lnTo>
                        <a:lnTo>
                          <a:pt x="96" y="102"/>
                        </a:lnTo>
                        <a:lnTo>
                          <a:pt x="96" y="106"/>
                        </a:lnTo>
                        <a:lnTo>
                          <a:pt x="92" y="106"/>
                        </a:lnTo>
                        <a:lnTo>
                          <a:pt x="92" y="110"/>
                        </a:lnTo>
                        <a:lnTo>
                          <a:pt x="88" y="110"/>
                        </a:lnTo>
                        <a:lnTo>
                          <a:pt x="85" y="110"/>
                        </a:lnTo>
                        <a:lnTo>
                          <a:pt x="81" y="110"/>
                        </a:lnTo>
                        <a:lnTo>
                          <a:pt x="77" y="110"/>
                        </a:lnTo>
                        <a:lnTo>
                          <a:pt x="77" y="106"/>
                        </a:lnTo>
                        <a:lnTo>
                          <a:pt x="77" y="110"/>
                        </a:lnTo>
                        <a:lnTo>
                          <a:pt x="73" y="110"/>
                        </a:lnTo>
                        <a:lnTo>
                          <a:pt x="73" y="106"/>
                        </a:lnTo>
                        <a:lnTo>
                          <a:pt x="69" y="106"/>
                        </a:lnTo>
                        <a:lnTo>
                          <a:pt x="69" y="110"/>
                        </a:lnTo>
                        <a:lnTo>
                          <a:pt x="65" y="110"/>
                        </a:lnTo>
                        <a:lnTo>
                          <a:pt x="65" y="106"/>
                        </a:lnTo>
                        <a:lnTo>
                          <a:pt x="62" y="106"/>
                        </a:lnTo>
                        <a:lnTo>
                          <a:pt x="62" y="110"/>
                        </a:lnTo>
                        <a:lnTo>
                          <a:pt x="62" y="106"/>
                        </a:lnTo>
                        <a:lnTo>
                          <a:pt x="58" y="106"/>
                        </a:lnTo>
                        <a:lnTo>
                          <a:pt x="54" y="106"/>
                        </a:lnTo>
                        <a:lnTo>
                          <a:pt x="54" y="102"/>
                        </a:lnTo>
                        <a:lnTo>
                          <a:pt x="54" y="98"/>
                        </a:lnTo>
                        <a:lnTo>
                          <a:pt x="50" y="98"/>
                        </a:lnTo>
                        <a:lnTo>
                          <a:pt x="50" y="93"/>
                        </a:lnTo>
                        <a:lnTo>
                          <a:pt x="46" y="93"/>
                        </a:lnTo>
                        <a:lnTo>
                          <a:pt x="46" y="89"/>
                        </a:lnTo>
                        <a:lnTo>
                          <a:pt x="42" y="89"/>
                        </a:lnTo>
                        <a:lnTo>
                          <a:pt x="42" y="85"/>
                        </a:lnTo>
                        <a:lnTo>
                          <a:pt x="39" y="85"/>
                        </a:lnTo>
                        <a:lnTo>
                          <a:pt x="39" y="81"/>
                        </a:lnTo>
                        <a:lnTo>
                          <a:pt x="35" y="81"/>
                        </a:lnTo>
                        <a:lnTo>
                          <a:pt x="35" y="77"/>
                        </a:lnTo>
                        <a:lnTo>
                          <a:pt x="35" y="73"/>
                        </a:lnTo>
                        <a:lnTo>
                          <a:pt x="31" y="73"/>
                        </a:lnTo>
                        <a:lnTo>
                          <a:pt x="31" y="69"/>
                        </a:lnTo>
                        <a:lnTo>
                          <a:pt x="27" y="69"/>
                        </a:lnTo>
                        <a:lnTo>
                          <a:pt x="27" y="65"/>
                        </a:lnTo>
                        <a:lnTo>
                          <a:pt x="27" y="61"/>
                        </a:lnTo>
                        <a:lnTo>
                          <a:pt x="23" y="61"/>
                        </a:lnTo>
                        <a:lnTo>
                          <a:pt x="27" y="57"/>
                        </a:lnTo>
                        <a:lnTo>
                          <a:pt x="27" y="53"/>
                        </a:lnTo>
                        <a:lnTo>
                          <a:pt x="31" y="53"/>
                        </a:lnTo>
                        <a:lnTo>
                          <a:pt x="31" y="49"/>
                        </a:lnTo>
                        <a:lnTo>
                          <a:pt x="35" y="49"/>
                        </a:lnTo>
                        <a:lnTo>
                          <a:pt x="31" y="49"/>
                        </a:lnTo>
                        <a:lnTo>
                          <a:pt x="27" y="45"/>
                        </a:lnTo>
                        <a:lnTo>
                          <a:pt x="23" y="45"/>
                        </a:lnTo>
                        <a:lnTo>
                          <a:pt x="23" y="41"/>
                        </a:lnTo>
                        <a:lnTo>
                          <a:pt x="19" y="41"/>
                        </a:lnTo>
                        <a:lnTo>
                          <a:pt x="19" y="37"/>
                        </a:lnTo>
                        <a:lnTo>
                          <a:pt x="16" y="33"/>
                        </a:lnTo>
                        <a:lnTo>
                          <a:pt x="12" y="33"/>
                        </a:lnTo>
                        <a:lnTo>
                          <a:pt x="8" y="33"/>
                        </a:lnTo>
                        <a:lnTo>
                          <a:pt x="8" y="29"/>
                        </a:lnTo>
                        <a:lnTo>
                          <a:pt x="4" y="25"/>
                        </a:lnTo>
                        <a:lnTo>
                          <a:pt x="4" y="21"/>
                        </a:lnTo>
                        <a:lnTo>
                          <a:pt x="4" y="17"/>
                        </a:lnTo>
                        <a:lnTo>
                          <a:pt x="0" y="17"/>
                        </a:lnTo>
                        <a:lnTo>
                          <a:pt x="0" y="13"/>
                        </a:lnTo>
                        <a:lnTo>
                          <a:pt x="4" y="13"/>
                        </a:lnTo>
                        <a:lnTo>
                          <a:pt x="8" y="13"/>
                        </a:lnTo>
                        <a:lnTo>
                          <a:pt x="8" y="8"/>
                        </a:lnTo>
                        <a:lnTo>
                          <a:pt x="8" y="4"/>
                        </a:lnTo>
                        <a:lnTo>
                          <a:pt x="12" y="4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710" name="Freeform 302">
                    <a:extLst>
                      <a:ext uri="{FF2B5EF4-FFF2-40B4-BE49-F238E27FC236}">
                        <a16:creationId xmlns:a16="http://schemas.microsoft.com/office/drawing/2014/main" id="{09721BF6-E12B-693B-3523-ED12116BE7C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79" y="1575"/>
                    <a:ext cx="46" cy="44"/>
                  </a:xfrm>
                  <a:custGeom>
                    <a:avLst/>
                    <a:gdLst>
                      <a:gd name="T0" fmla="*/ 0 w 46"/>
                      <a:gd name="T1" fmla="*/ 25 h 45"/>
                      <a:gd name="T2" fmla="*/ 0 w 46"/>
                      <a:gd name="T3" fmla="*/ 21 h 45"/>
                      <a:gd name="T4" fmla="*/ 4 w 46"/>
                      <a:gd name="T5" fmla="*/ 21 h 45"/>
                      <a:gd name="T6" fmla="*/ 4 w 46"/>
                      <a:gd name="T7" fmla="*/ 17 h 45"/>
                      <a:gd name="T8" fmla="*/ 4 w 46"/>
                      <a:gd name="T9" fmla="*/ 21 h 45"/>
                      <a:gd name="T10" fmla="*/ 4 w 46"/>
                      <a:gd name="T11" fmla="*/ 17 h 45"/>
                      <a:gd name="T12" fmla="*/ 8 w 46"/>
                      <a:gd name="T13" fmla="*/ 17 h 45"/>
                      <a:gd name="T14" fmla="*/ 12 w 46"/>
                      <a:gd name="T15" fmla="*/ 17 h 45"/>
                      <a:gd name="T16" fmla="*/ 16 w 46"/>
                      <a:gd name="T17" fmla="*/ 13 h 45"/>
                      <a:gd name="T18" fmla="*/ 19 w 46"/>
                      <a:gd name="T19" fmla="*/ 13 h 45"/>
                      <a:gd name="T20" fmla="*/ 19 w 46"/>
                      <a:gd name="T21" fmla="*/ 8 h 45"/>
                      <a:gd name="T22" fmla="*/ 23 w 46"/>
                      <a:gd name="T23" fmla="*/ 8 h 45"/>
                      <a:gd name="T24" fmla="*/ 27 w 46"/>
                      <a:gd name="T25" fmla="*/ 8 h 45"/>
                      <a:gd name="T26" fmla="*/ 27 w 46"/>
                      <a:gd name="T27" fmla="*/ 4 h 45"/>
                      <a:gd name="T28" fmla="*/ 31 w 46"/>
                      <a:gd name="T29" fmla="*/ 4 h 45"/>
                      <a:gd name="T30" fmla="*/ 31 w 46"/>
                      <a:gd name="T31" fmla="*/ 0 h 45"/>
                      <a:gd name="T32" fmla="*/ 31 w 46"/>
                      <a:gd name="T33" fmla="*/ 4 h 45"/>
                      <a:gd name="T34" fmla="*/ 35 w 46"/>
                      <a:gd name="T35" fmla="*/ 4 h 45"/>
                      <a:gd name="T36" fmla="*/ 35 w 46"/>
                      <a:gd name="T37" fmla="*/ 8 h 45"/>
                      <a:gd name="T38" fmla="*/ 35 w 46"/>
                      <a:gd name="T39" fmla="*/ 13 h 45"/>
                      <a:gd name="T40" fmla="*/ 35 w 46"/>
                      <a:gd name="T41" fmla="*/ 17 h 45"/>
                      <a:gd name="T42" fmla="*/ 39 w 46"/>
                      <a:gd name="T43" fmla="*/ 17 h 45"/>
                      <a:gd name="T44" fmla="*/ 39 w 46"/>
                      <a:gd name="T45" fmla="*/ 21 h 45"/>
                      <a:gd name="T46" fmla="*/ 42 w 46"/>
                      <a:gd name="T47" fmla="*/ 25 h 45"/>
                      <a:gd name="T48" fmla="*/ 42 w 46"/>
                      <a:gd name="T49" fmla="*/ 29 h 45"/>
                      <a:gd name="T50" fmla="*/ 46 w 46"/>
                      <a:gd name="T51" fmla="*/ 33 h 45"/>
                      <a:gd name="T52" fmla="*/ 42 w 46"/>
                      <a:gd name="T53" fmla="*/ 33 h 45"/>
                      <a:gd name="T54" fmla="*/ 42 w 46"/>
                      <a:gd name="T55" fmla="*/ 37 h 45"/>
                      <a:gd name="T56" fmla="*/ 42 w 46"/>
                      <a:gd name="T57" fmla="*/ 41 h 45"/>
                      <a:gd name="T58" fmla="*/ 39 w 46"/>
                      <a:gd name="T59" fmla="*/ 41 h 45"/>
                      <a:gd name="T60" fmla="*/ 39 w 46"/>
                      <a:gd name="T61" fmla="*/ 45 h 45"/>
                      <a:gd name="T62" fmla="*/ 35 w 46"/>
                      <a:gd name="T63" fmla="*/ 41 h 45"/>
                      <a:gd name="T64" fmla="*/ 35 w 46"/>
                      <a:gd name="T65" fmla="*/ 45 h 45"/>
                      <a:gd name="T66" fmla="*/ 31 w 46"/>
                      <a:gd name="T67" fmla="*/ 45 h 45"/>
                      <a:gd name="T68" fmla="*/ 27 w 46"/>
                      <a:gd name="T69" fmla="*/ 45 h 45"/>
                      <a:gd name="T70" fmla="*/ 23 w 46"/>
                      <a:gd name="T71" fmla="*/ 45 h 45"/>
                      <a:gd name="T72" fmla="*/ 19 w 46"/>
                      <a:gd name="T73" fmla="*/ 45 h 45"/>
                      <a:gd name="T74" fmla="*/ 16 w 46"/>
                      <a:gd name="T75" fmla="*/ 45 h 45"/>
                      <a:gd name="T76" fmla="*/ 12 w 46"/>
                      <a:gd name="T77" fmla="*/ 45 h 45"/>
                      <a:gd name="T78" fmla="*/ 16 w 46"/>
                      <a:gd name="T79" fmla="*/ 45 h 45"/>
                      <a:gd name="T80" fmla="*/ 12 w 46"/>
                      <a:gd name="T81" fmla="*/ 45 h 45"/>
                      <a:gd name="T82" fmla="*/ 12 w 46"/>
                      <a:gd name="T83" fmla="*/ 41 h 45"/>
                      <a:gd name="T84" fmla="*/ 16 w 46"/>
                      <a:gd name="T85" fmla="*/ 41 h 45"/>
                      <a:gd name="T86" fmla="*/ 12 w 46"/>
                      <a:gd name="T87" fmla="*/ 41 h 45"/>
                      <a:gd name="T88" fmla="*/ 16 w 46"/>
                      <a:gd name="T89" fmla="*/ 41 h 45"/>
                      <a:gd name="T90" fmla="*/ 16 w 46"/>
                      <a:gd name="T91" fmla="*/ 37 h 45"/>
                      <a:gd name="T92" fmla="*/ 12 w 46"/>
                      <a:gd name="T93" fmla="*/ 37 h 45"/>
                      <a:gd name="T94" fmla="*/ 12 w 46"/>
                      <a:gd name="T95" fmla="*/ 33 h 45"/>
                      <a:gd name="T96" fmla="*/ 8 w 46"/>
                      <a:gd name="T97" fmla="*/ 33 h 45"/>
                      <a:gd name="T98" fmla="*/ 4 w 46"/>
                      <a:gd name="T99" fmla="*/ 33 h 45"/>
                      <a:gd name="T100" fmla="*/ 4 w 46"/>
                      <a:gd name="T101" fmla="*/ 29 h 45"/>
                      <a:gd name="T102" fmla="*/ 4 w 46"/>
                      <a:gd name="T103" fmla="*/ 25 h 45"/>
                      <a:gd name="T104" fmla="*/ 0 w 46"/>
                      <a:gd name="T105" fmla="*/ 25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</a:cxnLst>
                    <a:rect l="0" t="0" r="r" b="b"/>
                    <a:pathLst>
                      <a:path w="46" h="45">
                        <a:moveTo>
                          <a:pt x="0" y="25"/>
                        </a:moveTo>
                        <a:lnTo>
                          <a:pt x="0" y="21"/>
                        </a:lnTo>
                        <a:lnTo>
                          <a:pt x="4" y="21"/>
                        </a:lnTo>
                        <a:lnTo>
                          <a:pt x="4" y="17"/>
                        </a:lnTo>
                        <a:lnTo>
                          <a:pt x="4" y="21"/>
                        </a:lnTo>
                        <a:lnTo>
                          <a:pt x="4" y="17"/>
                        </a:lnTo>
                        <a:lnTo>
                          <a:pt x="8" y="17"/>
                        </a:lnTo>
                        <a:lnTo>
                          <a:pt x="12" y="17"/>
                        </a:lnTo>
                        <a:lnTo>
                          <a:pt x="16" y="13"/>
                        </a:lnTo>
                        <a:lnTo>
                          <a:pt x="19" y="13"/>
                        </a:lnTo>
                        <a:lnTo>
                          <a:pt x="19" y="8"/>
                        </a:lnTo>
                        <a:lnTo>
                          <a:pt x="23" y="8"/>
                        </a:lnTo>
                        <a:lnTo>
                          <a:pt x="27" y="8"/>
                        </a:lnTo>
                        <a:lnTo>
                          <a:pt x="27" y="4"/>
                        </a:lnTo>
                        <a:lnTo>
                          <a:pt x="31" y="4"/>
                        </a:lnTo>
                        <a:lnTo>
                          <a:pt x="31" y="0"/>
                        </a:lnTo>
                        <a:lnTo>
                          <a:pt x="31" y="4"/>
                        </a:lnTo>
                        <a:lnTo>
                          <a:pt x="35" y="4"/>
                        </a:lnTo>
                        <a:lnTo>
                          <a:pt x="35" y="8"/>
                        </a:lnTo>
                        <a:lnTo>
                          <a:pt x="35" y="13"/>
                        </a:lnTo>
                        <a:lnTo>
                          <a:pt x="35" y="17"/>
                        </a:lnTo>
                        <a:lnTo>
                          <a:pt x="39" y="17"/>
                        </a:lnTo>
                        <a:lnTo>
                          <a:pt x="39" y="21"/>
                        </a:lnTo>
                        <a:lnTo>
                          <a:pt x="42" y="25"/>
                        </a:lnTo>
                        <a:lnTo>
                          <a:pt x="42" y="29"/>
                        </a:lnTo>
                        <a:lnTo>
                          <a:pt x="46" y="33"/>
                        </a:lnTo>
                        <a:lnTo>
                          <a:pt x="42" y="33"/>
                        </a:lnTo>
                        <a:lnTo>
                          <a:pt x="42" y="37"/>
                        </a:lnTo>
                        <a:lnTo>
                          <a:pt x="42" y="41"/>
                        </a:lnTo>
                        <a:lnTo>
                          <a:pt x="39" y="41"/>
                        </a:lnTo>
                        <a:lnTo>
                          <a:pt x="39" y="45"/>
                        </a:lnTo>
                        <a:lnTo>
                          <a:pt x="35" y="41"/>
                        </a:lnTo>
                        <a:lnTo>
                          <a:pt x="35" y="45"/>
                        </a:lnTo>
                        <a:lnTo>
                          <a:pt x="31" y="45"/>
                        </a:lnTo>
                        <a:lnTo>
                          <a:pt x="27" y="45"/>
                        </a:lnTo>
                        <a:lnTo>
                          <a:pt x="23" y="45"/>
                        </a:lnTo>
                        <a:lnTo>
                          <a:pt x="19" y="45"/>
                        </a:lnTo>
                        <a:lnTo>
                          <a:pt x="16" y="45"/>
                        </a:lnTo>
                        <a:lnTo>
                          <a:pt x="12" y="45"/>
                        </a:lnTo>
                        <a:lnTo>
                          <a:pt x="16" y="45"/>
                        </a:lnTo>
                        <a:lnTo>
                          <a:pt x="12" y="45"/>
                        </a:lnTo>
                        <a:lnTo>
                          <a:pt x="12" y="41"/>
                        </a:lnTo>
                        <a:lnTo>
                          <a:pt x="16" y="41"/>
                        </a:lnTo>
                        <a:lnTo>
                          <a:pt x="12" y="41"/>
                        </a:lnTo>
                        <a:lnTo>
                          <a:pt x="16" y="41"/>
                        </a:lnTo>
                        <a:lnTo>
                          <a:pt x="16" y="37"/>
                        </a:lnTo>
                        <a:lnTo>
                          <a:pt x="12" y="37"/>
                        </a:lnTo>
                        <a:lnTo>
                          <a:pt x="12" y="33"/>
                        </a:lnTo>
                        <a:lnTo>
                          <a:pt x="8" y="33"/>
                        </a:lnTo>
                        <a:lnTo>
                          <a:pt x="4" y="33"/>
                        </a:lnTo>
                        <a:lnTo>
                          <a:pt x="4" y="29"/>
                        </a:lnTo>
                        <a:lnTo>
                          <a:pt x="4" y="25"/>
                        </a:lnTo>
                        <a:lnTo>
                          <a:pt x="0" y="25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711" name="Freeform 303">
                    <a:extLst>
                      <a:ext uri="{FF2B5EF4-FFF2-40B4-BE49-F238E27FC236}">
                        <a16:creationId xmlns:a16="http://schemas.microsoft.com/office/drawing/2014/main" id="{93BDAA50-ED4A-1E49-E82C-9B6CDEE0478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43" y="1578"/>
                    <a:ext cx="32" cy="53"/>
                  </a:xfrm>
                  <a:custGeom>
                    <a:avLst/>
                    <a:gdLst>
                      <a:gd name="T0" fmla="*/ 27 w 31"/>
                      <a:gd name="T1" fmla="*/ 0 h 53"/>
                      <a:gd name="T2" fmla="*/ 31 w 31"/>
                      <a:gd name="T3" fmla="*/ 0 h 53"/>
                      <a:gd name="T4" fmla="*/ 31 w 31"/>
                      <a:gd name="T5" fmla="*/ 4 h 53"/>
                      <a:gd name="T6" fmla="*/ 31 w 31"/>
                      <a:gd name="T7" fmla="*/ 9 h 53"/>
                      <a:gd name="T8" fmla="*/ 31 w 31"/>
                      <a:gd name="T9" fmla="*/ 13 h 53"/>
                      <a:gd name="T10" fmla="*/ 27 w 31"/>
                      <a:gd name="T11" fmla="*/ 13 h 53"/>
                      <a:gd name="T12" fmla="*/ 27 w 31"/>
                      <a:gd name="T13" fmla="*/ 17 h 53"/>
                      <a:gd name="T14" fmla="*/ 27 w 31"/>
                      <a:gd name="T15" fmla="*/ 21 h 53"/>
                      <a:gd name="T16" fmla="*/ 23 w 31"/>
                      <a:gd name="T17" fmla="*/ 21 h 53"/>
                      <a:gd name="T18" fmla="*/ 23 w 31"/>
                      <a:gd name="T19" fmla="*/ 25 h 53"/>
                      <a:gd name="T20" fmla="*/ 27 w 31"/>
                      <a:gd name="T21" fmla="*/ 25 h 53"/>
                      <a:gd name="T22" fmla="*/ 27 w 31"/>
                      <a:gd name="T23" fmla="*/ 29 h 53"/>
                      <a:gd name="T24" fmla="*/ 27 w 31"/>
                      <a:gd name="T25" fmla="*/ 33 h 53"/>
                      <a:gd name="T26" fmla="*/ 27 w 31"/>
                      <a:gd name="T27" fmla="*/ 37 h 53"/>
                      <a:gd name="T28" fmla="*/ 27 w 31"/>
                      <a:gd name="T29" fmla="*/ 41 h 53"/>
                      <a:gd name="T30" fmla="*/ 23 w 31"/>
                      <a:gd name="T31" fmla="*/ 41 h 53"/>
                      <a:gd name="T32" fmla="*/ 23 w 31"/>
                      <a:gd name="T33" fmla="*/ 45 h 53"/>
                      <a:gd name="T34" fmla="*/ 19 w 31"/>
                      <a:gd name="T35" fmla="*/ 45 h 53"/>
                      <a:gd name="T36" fmla="*/ 19 w 31"/>
                      <a:gd name="T37" fmla="*/ 49 h 53"/>
                      <a:gd name="T38" fmla="*/ 19 w 31"/>
                      <a:gd name="T39" fmla="*/ 53 h 53"/>
                      <a:gd name="T40" fmla="*/ 19 w 31"/>
                      <a:gd name="T41" fmla="*/ 49 h 53"/>
                      <a:gd name="T42" fmla="*/ 16 w 31"/>
                      <a:gd name="T43" fmla="*/ 49 h 53"/>
                      <a:gd name="T44" fmla="*/ 16 w 31"/>
                      <a:gd name="T45" fmla="*/ 45 h 53"/>
                      <a:gd name="T46" fmla="*/ 12 w 31"/>
                      <a:gd name="T47" fmla="*/ 45 h 53"/>
                      <a:gd name="T48" fmla="*/ 12 w 31"/>
                      <a:gd name="T49" fmla="*/ 49 h 53"/>
                      <a:gd name="T50" fmla="*/ 8 w 31"/>
                      <a:gd name="T51" fmla="*/ 49 h 53"/>
                      <a:gd name="T52" fmla="*/ 4 w 31"/>
                      <a:gd name="T53" fmla="*/ 49 h 53"/>
                      <a:gd name="T54" fmla="*/ 4 w 31"/>
                      <a:gd name="T55" fmla="*/ 53 h 53"/>
                      <a:gd name="T56" fmla="*/ 0 w 31"/>
                      <a:gd name="T57" fmla="*/ 41 h 53"/>
                      <a:gd name="T58" fmla="*/ 4 w 31"/>
                      <a:gd name="T59" fmla="*/ 41 h 53"/>
                      <a:gd name="T60" fmla="*/ 8 w 31"/>
                      <a:gd name="T61" fmla="*/ 37 h 53"/>
                      <a:gd name="T62" fmla="*/ 8 w 31"/>
                      <a:gd name="T63" fmla="*/ 33 h 53"/>
                      <a:gd name="T64" fmla="*/ 12 w 31"/>
                      <a:gd name="T65" fmla="*/ 33 h 53"/>
                      <a:gd name="T66" fmla="*/ 12 w 31"/>
                      <a:gd name="T67" fmla="*/ 29 h 53"/>
                      <a:gd name="T68" fmla="*/ 12 w 31"/>
                      <a:gd name="T69" fmla="*/ 25 h 53"/>
                      <a:gd name="T70" fmla="*/ 12 w 31"/>
                      <a:gd name="T71" fmla="*/ 21 h 53"/>
                      <a:gd name="T72" fmla="*/ 12 w 31"/>
                      <a:gd name="T73" fmla="*/ 17 h 53"/>
                      <a:gd name="T74" fmla="*/ 12 w 31"/>
                      <a:gd name="T75" fmla="*/ 13 h 53"/>
                      <a:gd name="T76" fmla="*/ 16 w 31"/>
                      <a:gd name="T77" fmla="*/ 13 h 53"/>
                      <a:gd name="T78" fmla="*/ 19 w 31"/>
                      <a:gd name="T79" fmla="*/ 13 h 53"/>
                      <a:gd name="T80" fmla="*/ 19 w 31"/>
                      <a:gd name="T81" fmla="*/ 9 h 53"/>
                      <a:gd name="T82" fmla="*/ 19 w 31"/>
                      <a:gd name="T83" fmla="*/ 4 h 53"/>
                      <a:gd name="T84" fmla="*/ 23 w 31"/>
                      <a:gd name="T85" fmla="*/ 4 h 53"/>
                      <a:gd name="T86" fmla="*/ 23 w 31"/>
                      <a:gd name="T87" fmla="*/ 0 h 53"/>
                      <a:gd name="T88" fmla="*/ 27 w 31"/>
                      <a:gd name="T89" fmla="*/ 0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</a:cxnLst>
                    <a:rect l="0" t="0" r="r" b="b"/>
                    <a:pathLst>
                      <a:path w="31" h="53">
                        <a:moveTo>
                          <a:pt x="27" y="0"/>
                        </a:moveTo>
                        <a:lnTo>
                          <a:pt x="31" y="0"/>
                        </a:lnTo>
                        <a:lnTo>
                          <a:pt x="31" y="4"/>
                        </a:lnTo>
                        <a:lnTo>
                          <a:pt x="31" y="9"/>
                        </a:lnTo>
                        <a:lnTo>
                          <a:pt x="31" y="13"/>
                        </a:lnTo>
                        <a:lnTo>
                          <a:pt x="27" y="13"/>
                        </a:lnTo>
                        <a:lnTo>
                          <a:pt x="27" y="17"/>
                        </a:lnTo>
                        <a:lnTo>
                          <a:pt x="27" y="21"/>
                        </a:lnTo>
                        <a:lnTo>
                          <a:pt x="23" y="21"/>
                        </a:lnTo>
                        <a:lnTo>
                          <a:pt x="23" y="25"/>
                        </a:lnTo>
                        <a:lnTo>
                          <a:pt x="27" y="25"/>
                        </a:lnTo>
                        <a:lnTo>
                          <a:pt x="27" y="29"/>
                        </a:lnTo>
                        <a:lnTo>
                          <a:pt x="27" y="33"/>
                        </a:lnTo>
                        <a:lnTo>
                          <a:pt x="27" y="37"/>
                        </a:lnTo>
                        <a:lnTo>
                          <a:pt x="27" y="41"/>
                        </a:lnTo>
                        <a:lnTo>
                          <a:pt x="23" y="41"/>
                        </a:lnTo>
                        <a:lnTo>
                          <a:pt x="23" y="45"/>
                        </a:lnTo>
                        <a:lnTo>
                          <a:pt x="19" y="45"/>
                        </a:lnTo>
                        <a:lnTo>
                          <a:pt x="19" y="49"/>
                        </a:lnTo>
                        <a:lnTo>
                          <a:pt x="19" y="53"/>
                        </a:lnTo>
                        <a:lnTo>
                          <a:pt x="19" y="49"/>
                        </a:lnTo>
                        <a:lnTo>
                          <a:pt x="16" y="49"/>
                        </a:lnTo>
                        <a:lnTo>
                          <a:pt x="16" y="45"/>
                        </a:lnTo>
                        <a:lnTo>
                          <a:pt x="12" y="45"/>
                        </a:lnTo>
                        <a:lnTo>
                          <a:pt x="12" y="49"/>
                        </a:lnTo>
                        <a:lnTo>
                          <a:pt x="8" y="49"/>
                        </a:lnTo>
                        <a:lnTo>
                          <a:pt x="4" y="49"/>
                        </a:lnTo>
                        <a:lnTo>
                          <a:pt x="4" y="53"/>
                        </a:lnTo>
                        <a:lnTo>
                          <a:pt x="0" y="41"/>
                        </a:lnTo>
                        <a:lnTo>
                          <a:pt x="4" y="41"/>
                        </a:lnTo>
                        <a:lnTo>
                          <a:pt x="8" y="37"/>
                        </a:lnTo>
                        <a:lnTo>
                          <a:pt x="8" y="33"/>
                        </a:lnTo>
                        <a:lnTo>
                          <a:pt x="12" y="33"/>
                        </a:lnTo>
                        <a:lnTo>
                          <a:pt x="12" y="29"/>
                        </a:lnTo>
                        <a:lnTo>
                          <a:pt x="12" y="25"/>
                        </a:lnTo>
                        <a:lnTo>
                          <a:pt x="12" y="21"/>
                        </a:lnTo>
                        <a:lnTo>
                          <a:pt x="12" y="17"/>
                        </a:lnTo>
                        <a:lnTo>
                          <a:pt x="12" y="13"/>
                        </a:lnTo>
                        <a:lnTo>
                          <a:pt x="16" y="13"/>
                        </a:lnTo>
                        <a:lnTo>
                          <a:pt x="19" y="13"/>
                        </a:lnTo>
                        <a:lnTo>
                          <a:pt x="19" y="9"/>
                        </a:lnTo>
                        <a:lnTo>
                          <a:pt x="19" y="4"/>
                        </a:lnTo>
                        <a:lnTo>
                          <a:pt x="23" y="4"/>
                        </a:lnTo>
                        <a:lnTo>
                          <a:pt x="23" y="0"/>
                        </a:lnTo>
                        <a:lnTo>
                          <a:pt x="27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712" name="Freeform 304">
                    <a:extLst>
                      <a:ext uri="{FF2B5EF4-FFF2-40B4-BE49-F238E27FC236}">
                        <a16:creationId xmlns:a16="http://schemas.microsoft.com/office/drawing/2014/main" id="{0B416ECB-A2D8-7FF6-E260-03C9F3B9D7F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209" y="1578"/>
                    <a:ext cx="11" cy="14"/>
                  </a:xfrm>
                  <a:custGeom>
                    <a:avLst/>
                    <a:gdLst>
                      <a:gd name="T0" fmla="*/ 4 w 11"/>
                      <a:gd name="T1" fmla="*/ 0 h 13"/>
                      <a:gd name="T2" fmla="*/ 8 w 11"/>
                      <a:gd name="T3" fmla="*/ 0 h 13"/>
                      <a:gd name="T4" fmla="*/ 8 w 11"/>
                      <a:gd name="T5" fmla="*/ 4 h 13"/>
                      <a:gd name="T6" fmla="*/ 11 w 11"/>
                      <a:gd name="T7" fmla="*/ 4 h 13"/>
                      <a:gd name="T8" fmla="*/ 11 w 11"/>
                      <a:gd name="T9" fmla="*/ 9 h 13"/>
                      <a:gd name="T10" fmla="*/ 8 w 11"/>
                      <a:gd name="T11" fmla="*/ 9 h 13"/>
                      <a:gd name="T12" fmla="*/ 8 w 11"/>
                      <a:gd name="T13" fmla="*/ 13 h 13"/>
                      <a:gd name="T14" fmla="*/ 4 w 11"/>
                      <a:gd name="T15" fmla="*/ 13 h 13"/>
                      <a:gd name="T16" fmla="*/ 0 w 11"/>
                      <a:gd name="T17" fmla="*/ 9 h 13"/>
                      <a:gd name="T18" fmla="*/ 0 w 11"/>
                      <a:gd name="T19" fmla="*/ 4 h 13"/>
                      <a:gd name="T20" fmla="*/ 4 w 11"/>
                      <a:gd name="T21" fmla="*/ 0 h 1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11" h="13">
                        <a:moveTo>
                          <a:pt x="4" y="0"/>
                        </a:moveTo>
                        <a:lnTo>
                          <a:pt x="8" y="0"/>
                        </a:lnTo>
                        <a:lnTo>
                          <a:pt x="8" y="4"/>
                        </a:lnTo>
                        <a:lnTo>
                          <a:pt x="11" y="4"/>
                        </a:lnTo>
                        <a:lnTo>
                          <a:pt x="11" y="9"/>
                        </a:lnTo>
                        <a:lnTo>
                          <a:pt x="8" y="9"/>
                        </a:lnTo>
                        <a:lnTo>
                          <a:pt x="8" y="13"/>
                        </a:lnTo>
                        <a:lnTo>
                          <a:pt x="4" y="13"/>
                        </a:lnTo>
                        <a:lnTo>
                          <a:pt x="0" y="9"/>
                        </a:lnTo>
                        <a:lnTo>
                          <a:pt x="0" y="4"/>
                        </a:lnTo>
                        <a:lnTo>
                          <a:pt x="4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713" name="Freeform 305">
                    <a:extLst>
                      <a:ext uri="{FF2B5EF4-FFF2-40B4-BE49-F238E27FC236}">
                        <a16:creationId xmlns:a16="http://schemas.microsoft.com/office/drawing/2014/main" id="{992D5A66-D2BE-7D1E-77F5-37697600BF4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227" y="1578"/>
                    <a:ext cx="15" cy="26"/>
                  </a:xfrm>
                  <a:custGeom>
                    <a:avLst/>
                    <a:gdLst>
                      <a:gd name="T0" fmla="*/ 8 w 15"/>
                      <a:gd name="T1" fmla="*/ 0 h 25"/>
                      <a:gd name="T2" fmla="*/ 8 w 15"/>
                      <a:gd name="T3" fmla="*/ 4 h 25"/>
                      <a:gd name="T4" fmla="*/ 12 w 15"/>
                      <a:gd name="T5" fmla="*/ 4 h 25"/>
                      <a:gd name="T6" fmla="*/ 15 w 15"/>
                      <a:gd name="T7" fmla="*/ 4 h 25"/>
                      <a:gd name="T8" fmla="*/ 12 w 15"/>
                      <a:gd name="T9" fmla="*/ 4 h 25"/>
                      <a:gd name="T10" fmla="*/ 12 w 15"/>
                      <a:gd name="T11" fmla="*/ 9 h 25"/>
                      <a:gd name="T12" fmla="*/ 12 w 15"/>
                      <a:gd name="T13" fmla="*/ 13 h 25"/>
                      <a:gd name="T14" fmla="*/ 12 w 15"/>
                      <a:gd name="T15" fmla="*/ 17 h 25"/>
                      <a:gd name="T16" fmla="*/ 12 w 15"/>
                      <a:gd name="T17" fmla="*/ 21 h 25"/>
                      <a:gd name="T18" fmla="*/ 8 w 15"/>
                      <a:gd name="T19" fmla="*/ 21 h 25"/>
                      <a:gd name="T20" fmla="*/ 4 w 15"/>
                      <a:gd name="T21" fmla="*/ 21 h 25"/>
                      <a:gd name="T22" fmla="*/ 4 w 15"/>
                      <a:gd name="T23" fmla="*/ 25 h 25"/>
                      <a:gd name="T24" fmla="*/ 0 w 15"/>
                      <a:gd name="T25" fmla="*/ 25 h 25"/>
                      <a:gd name="T26" fmla="*/ 0 w 15"/>
                      <a:gd name="T27" fmla="*/ 21 h 25"/>
                      <a:gd name="T28" fmla="*/ 4 w 15"/>
                      <a:gd name="T29" fmla="*/ 21 h 25"/>
                      <a:gd name="T30" fmla="*/ 4 w 15"/>
                      <a:gd name="T31" fmla="*/ 17 h 25"/>
                      <a:gd name="T32" fmla="*/ 4 w 15"/>
                      <a:gd name="T33" fmla="*/ 13 h 25"/>
                      <a:gd name="T34" fmla="*/ 4 w 15"/>
                      <a:gd name="T35" fmla="*/ 9 h 25"/>
                      <a:gd name="T36" fmla="*/ 4 w 15"/>
                      <a:gd name="T37" fmla="*/ 4 h 25"/>
                      <a:gd name="T38" fmla="*/ 8 w 15"/>
                      <a:gd name="T39" fmla="*/ 0 h 2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</a:cxnLst>
                    <a:rect l="0" t="0" r="r" b="b"/>
                    <a:pathLst>
                      <a:path w="15" h="25">
                        <a:moveTo>
                          <a:pt x="8" y="0"/>
                        </a:moveTo>
                        <a:lnTo>
                          <a:pt x="8" y="4"/>
                        </a:lnTo>
                        <a:lnTo>
                          <a:pt x="12" y="4"/>
                        </a:lnTo>
                        <a:lnTo>
                          <a:pt x="15" y="4"/>
                        </a:lnTo>
                        <a:lnTo>
                          <a:pt x="12" y="4"/>
                        </a:lnTo>
                        <a:lnTo>
                          <a:pt x="12" y="9"/>
                        </a:lnTo>
                        <a:lnTo>
                          <a:pt x="12" y="13"/>
                        </a:lnTo>
                        <a:lnTo>
                          <a:pt x="12" y="17"/>
                        </a:lnTo>
                        <a:lnTo>
                          <a:pt x="12" y="21"/>
                        </a:lnTo>
                        <a:lnTo>
                          <a:pt x="8" y="21"/>
                        </a:lnTo>
                        <a:lnTo>
                          <a:pt x="4" y="21"/>
                        </a:lnTo>
                        <a:lnTo>
                          <a:pt x="4" y="25"/>
                        </a:lnTo>
                        <a:lnTo>
                          <a:pt x="0" y="25"/>
                        </a:lnTo>
                        <a:lnTo>
                          <a:pt x="0" y="21"/>
                        </a:lnTo>
                        <a:lnTo>
                          <a:pt x="4" y="21"/>
                        </a:lnTo>
                        <a:lnTo>
                          <a:pt x="4" y="17"/>
                        </a:lnTo>
                        <a:lnTo>
                          <a:pt x="4" y="13"/>
                        </a:lnTo>
                        <a:lnTo>
                          <a:pt x="4" y="9"/>
                        </a:lnTo>
                        <a:lnTo>
                          <a:pt x="4" y="4"/>
                        </a:lnTo>
                        <a:lnTo>
                          <a:pt x="8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714" name="Freeform 306">
                    <a:extLst>
                      <a:ext uri="{FF2B5EF4-FFF2-40B4-BE49-F238E27FC236}">
                        <a16:creationId xmlns:a16="http://schemas.microsoft.com/office/drawing/2014/main" id="{BDC3445B-5DF4-7F86-1EBC-53AA2E6C910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06" y="1578"/>
                    <a:ext cx="23" cy="26"/>
                  </a:xfrm>
                  <a:custGeom>
                    <a:avLst/>
                    <a:gdLst>
                      <a:gd name="T0" fmla="*/ 15 w 23"/>
                      <a:gd name="T1" fmla="*/ 0 h 25"/>
                      <a:gd name="T2" fmla="*/ 15 w 23"/>
                      <a:gd name="T3" fmla="*/ 4 h 25"/>
                      <a:gd name="T4" fmla="*/ 19 w 23"/>
                      <a:gd name="T5" fmla="*/ 4 h 25"/>
                      <a:gd name="T6" fmla="*/ 19 w 23"/>
                      <a:gd name="T7" fmla="*/ 9 h 25"/>
                      <a:gd name="T8" fmla="*/ 23 w 23"/>
                      <a:gd name="T9" fmla="*/ 9 h 25"/>
                      <a:gd name="T10" fmla="*/ 23 w 23"/>
                      <a:gd name="T11" fmla="*/ 13 h 25"/>
                      <a:gd name="T12" fmla="*/ 23 w 23"/>
                      <a:gd name="T13" fmla="*/ 17 h 25"/>
                      <a:gd name="T14" fmla="*/ 23 w 23"/>
                      <a:gd name="T15" fmla="*/ 21 h 25"/>
                      <a:gd name="T16" fmla="*/ 19 w 23"/>
                      <a:gd name="T17" fmla="*/ 21 h 25"/>
                      <a:gd name="T18" fmla="*/ 19 w 23"/>
                      <a:gd name="T19" fmla="*/ 25 h 25"/>
                      <a:gd name="T20" fmla="*/ 19 w 23"/>
                      <a:gd name="T21" fmla="*/ 21 h 25"/>
                      <a:gd name="T22" fmla="*/ 15 w 23"/>
                      <a:gd name="T23" fmla="*/ 21 h 25"/>
                      <a:gd name="T24" fmla="*/ 11 w 23"/>
                      <a:gd name="T25" fmla="*/ 21 h 25"/>
                      <a:gd name="T26" fmla="*/ 7 w 23"/>
                      <a:gd name="T27" fmla="*/ 21 h 25"/>
                      <a:gd name="T28" fmla="*/ 7 w 23"/>
                      <a:gd name="T29" fmla="*/ 17 h 25"/>
                      <a:gd name="T30" fmla="*/ 4 w 23"/>
                      <a:gd name="T31" fmla="*/ 17 h 25"/>
                      <a:gd name="T32" fmla="*/ 4 w 23"/>
                      <a:gd name="T33" fmla="*/ 13 h 25"/>
                      <a:gd name="T34" fmla="*/ 0 w 23"/>
                      <a:gd name="T35" fmla="*/ 13 h 25"/>
                      <a:gd name="T36" fmla="*/ 0 w 23"/>
                      <a:gd name="T37" fmla="*/ 9 h 25"/>
                      <a:gd name="T38" fmla="*/ 4 w 23"/>
                      <a:gd name="T39" fmla="*/ 9 h 25"/>
                      <a:gd name="T40" fmla="*/ 4 w 23"/>
                      <a:gd name="T41" fmla="*/ 4 h 25"/>
                      <a:gd name="T42" fmla="*/ 7 w 23"/>
                      <a:gd name="T43" fmla="*/ 4 h 25"/>
                      <a:gd name="T44" fmla="*/ 11 w 23"/>
                      <a:gd name="T45" fmla="*/ 4 h 25"/>
                      <a:gd name="T46" fmla="*/ 15 w 23"/>
                      <a:gd name="T47" fmla="*/ 4 h 25"/>
                      <a:gd name="T48" fmla="*/ 15 w 23"/>
                      <a:gd name="T49" fmla="*/ 0 h 2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</a:cxnLst>
                    <a:rect l="0" t="0" r="r" b="b"/>
                    <a:pathLst>
                      <a:path w="23" h="25">
                        <a:moveTo>
                          <a:pt x="15" y="0"/>
                        </a:moveTo>
                        <a:lnTo>
                          <a:pt x="15" y="4"/>
                        </a:lnTo>
                        <a:lnTo>
                          <a:pt x="19" y="4"/>
                        </a:lnTo>
                        <a:lnTo>
                          <a:pt x="19" y="9"/>
                        </a:lnTo>
                        <a:lnTo>
                          <a:pt x="23" y="9"/>
                        </a:lnTo>
                        <a:lnTo>
                          <a:pt x="23" y="13"/>
                        </a:lnTo>
                        <a:lnTo>
                          <a:pt x="23" y="17"/>
                        </a:lnTo>
                        <a:lnTo>
                          <a:pt x="23" y="21"/>
                        </a:lnTo>
                        <a:lnTo>
                          <a:pt x="19" y="21"/>
                        </a:lnTo>
                        <a:lnTo>
                          <a:pt x="19" y="25"/>
                        </a:lnTo>
                        <a:lnTo>
                          <a:pt x="19" y="21"/>
                        </a:lnTo>
                        <a:lnTo>
                          <a:pt x="15" y="21"/>
                        </a:lnTo>
                        <a:lnTo>
                          <a:pt x="11" y="21"/>
                        </a:lnTo>
                        <a:lnTo>
                          <a:pt x="7" y="21"/>
                        </a:lnTo>
                        <a:lnTo>
                          <a:pt x="7" y="17"/>
                        </a:lnTo>
                        <a:lnTo>
                          <a:pt x="4" y="17"/>
                        </a:lnTo>
                        <a:lnTo>
                          <a:pt x="4" y="13"/>
                        </a:lnTo>
                        <a:lnTo>
                          <a:pt x="0" y="13"/>
                        </a:lnTo>
                        <a:lnTo>
                          <a:pt x="0" y="9"/>
                        </a:lnTo>
                        <a:lnTo>
                          <a:pt x="4" y="9"/>
                        </a:lnTo>
                        <a:lnTo>
                          <a:pt x="4" y="4"/>
                        </a:lnTo>
                        <a:lnTo>
                          <a:pt x="7" y="4"/>
                        </a:lnTo>
                        <a:lnTo>
                          <a:pt x="11" y="4"/>
                        </a:lnTo>
                        <a:lnTo>
                          <a:pt x="15" y="4"/>
                        </a:lnTo>
                        <a:lnTo>
                          <a:pt x="15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715" name="Freeform 307">
                    <a:extLst>
                      <a:ext uri="{FF2B5EF4-FFF2-40B4-BE49-F238E27FC236}">
                        <a16:creationId xmlns:a16="http://schemas.microsoft.com/office/drawing/2014/main" id="{734D3E45-4138-822E-F362-EEC81F7ECAA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70" y="1578"/>
                    <a:ext cx="214" cy="371"/>
                  </a:xfrm>
                  <a:custGeom>
                    <a:avLst/>
                    <a:gdLst>
                      <a:gd name="T0" fmla="*/ 111 w 215"/>
                      <a:gd name="T1" fmla="*/ 9 h 369"/>
                      <a:gd name="T2" fmla="*/ 123 w 215"/>
                      <a:gd name="T3" fmla="*/ 29 h 369"/>
                      <a:gd name="T4" fmla="*/ 134 w 215"/>
                      <a:gd name="T5" fmla="*/ 41 h 369"/>
                      <a:gd name="T6" fmla="*/ 123 w 215"/>
                      <a:gd name="T7" fmla="*/ 57 h 369"/>
                      <a:gd name="T8" fmla="*/ 115 w 215"/>
                      <a:gd name="T9" fmla="*/ 69 h 369"/>
                      <a:gd name="T10" fmla="*/ 108 w 215"/>
                      <a:gd name="T11" fmla="*/ 77 h 369"/>
                      <a:gd name="T12" fmla="*/ 115 w 215"/>
                      <a:gd name="T13" fmla="*/ 98 h 369"/>
                      <a:gd name="T14" fmla="*/ 115 w 215"/>
                      <a:gd name="T15" fmla="*/ 118 h 369"/>
                      <a:gd name="T16" fmla="*/ 123 w 215"/>
                      <a:gd name="T17" fmla="*/ 138 h 369"/>
                      <a:gd name="T18" fmla="*/ 131 w 215"/>
                      <a:gd name="T19" fmla="*/ 154 h 369"/>
                      <a:gd name="T20" fmla="*/ 134 w 215"/>
                      <a:gd name="T21" fmla="*/ 170 h 369"/>
                      <a:gd name="T22" fmla="*/ 142 w 215"/>
                      <a:gd name="T23" fmla="*/ 174 h 369"/>
                      <a:gd name="T24" fmla="*/ 157 w 215"/>
                      <a:gd name="T25" fmla="*/ 187 h 369"/>
                      <a:gd name="T26" fmla="*/ 169 w 215"/>
                      <a:gd name="T27" fmla="*/ 203 h 369"/>
                      <a:gd name="T28" fmla="*/ 188 w 215"/>
                      <a:gd name="T29" fmla="*/ 215 h 369"/>
                      <a:gd name="T30" fmla="*/ 207 w 215"/>
                      <a:gd name="T31" fmla="*/ 203 h 369"/>
                      <a:gd name="T32" fmla="*/ 215 w 215"/>
                      <a:gd name="T33" fmla="*/ 223 h 369"/>
                      <a:gd name="T34" fmla="*/ 203 w 215"/>
                      <a:gd name="T35" fmla="*/ 231 h 369"/>
                      <a:gd name="T36" fmla="*/ 188 w 215"/>
                      <a:gd name="T37" fmla="*/ 243 h 369"/>
                      <a:gd name="T38" fmla="*/ 169 w 215"/>
                      <a:gd name="T39" fmla="*/ 247 h 369"/>
                      <a:gd name="T40" fmla="*/ 161 w 215"/>
                      <a:gd name="T41" fmla="*/ 251 h 369"/>
                      <a:gd name="T42" fmla="*/ 154 w 215"/>
                      <a:gd name="T43" fmla="*/ 263 h 369"/>
                      <a:gd name="T44" fmla="*/ 157 w 215"/>
                      <a:gd name="T45" fmla="*/ 276 h 369"/>
                      <a:gd name="T46" fmla="*/ 154 w 215"/>
                      <a:gd name="T47" fmla="*/ 292 h 369"/>
                      <a:gd name="T48" fmla="*/ 157 w 215"/>
                      <a:gd name="T49" fmla="*/ 308 h 369"/>
                      <a:gd name="T50" fmla="*/ 146 w 215"/>
                      <a:gd name="T51" fmla="*/ 316 h 369"/>
                      <a:gd name="T52" fmla="*/ 138 w 215"/>
                      <a:gd name="T53" fmla="*/ 336 h 369"/>
                      <a:gd name="T54" fmla="*/ 138 w 215"/>
                      <a:gd name="T55" fmla="*/ 357 h 369"/>
                      <a:gd name="T56" fmla="*/ 123 w 215"/>
                      <a:gd name="T57" fmla="*/ 361 h 369"/>
                      <a:gd name="T58" fmla="*/ 104 w 215"/>
                      <a:gd name="T59" fmla="*/ 361 h 369"/>
                      <a:gd name="T60" fmla="*/ 88 w 215"/>
                      <a:gd name="T61" fmla="*/ 365 h 369"/>
                      <a:gd name="T62" fmla="*/ 77 w 215"/>
                      <a:gd name="T63" fmla="*/ 365 h 369"/>
                      <a:gd name="T64" fmla="*/ 77 w 215"/>
                      <a:gd name="T65" fmla="*/ 353 h 369"/>
                      <a:gd name="T66" fmla="*/ 73 w 215"/>
                      <a:gd name="T67" fmla="*/ 332 h 369"/>
                      <a:gd name="T68" fmla="*/ 65 w 215"/>
                      <a:gd name="T69" fmla="*/ 316 h 369"/>
                      <a:gd name="T70" fmla="*/ 50 w 215"/>
                      <a:gd name="T71" fmla="*/ 304 h 369"/>
                      <a:gd name="T72" fmla="*/ 62 w 215"/>
                      <a:gd name="T73" fmla="*/ 288 h 369"/>
                      <a:gd name="T74" fmla="*/ 50 w 215"/>
                      <a:gd name="T75" fmla="*/ 280 h 369"/>
                      <a:gd name="T76" fmla="*/ 58 w 215"/>
                      <a:gd name="T77" fmla="*/ 268 h 369"/>
                      <a:gd name="T78" fmla="*/ 50 w 215"/>
                      <a:gd name="T79" fmla="*/ 255 h 369"/>
                      <a:gd name="T80" fmla="*/ 42 w 215"/>
                      <a:gd name="T81" fmla="*/ 243 h 369"/>
                      <a:gd name="T82" fmla="*/ 27 w 215"/>
                      <a:gd name="T83" fmla="*/ 223 h 369"/>
                      <a:gd name="T84" fmla="*/ 23 w 215"/>
                      <a:gd name="T85" fmla="*/ 199 h 369"/>
                      <a:gd name="T86" fmla="*/ 31 w 215"/>
                      <a:gd name="T87" fmla="*/ 187 h 369"/>
                      <a:gd name="T88" fmla="*/ 27 w 215"/>
                      <a:gd name="T89" fmla="*/ 170 h 369"/>
                      <a:gd name="T90" fmla="*/ 8 w 215"/>
                      <a:gd name="T91" fmla="*/ 158 h 369"/>
                      <a:gd name="T92" fmla="*/ 4 w 215"/>
                      <a:gd name="T93" fmla="*/ 138 h 369"/>
                      <a:gd name="T94" fmla="*/ 8 w 215"/>
                      <a:gd name="T95" fmla="*/ 122 h 369"/>
                      <a:gd name="T96" fmla="*/ 4 w 215"/>
                      <a:gd name="T97" fmla="*/ 106 h 369"/>
                      <a:gd name="T98" fmla="*/ 4 w 215"/>
                      <a:gd name="T99" fmla="*/ 94 h 369"/>
                      <a:gd name="T100" fmla="*/ 4 w 215"/>
                      <a:gd name="T101" fmla="*/ 73 h 369"/>
                      <a:gd name="T102" fmla="*/ 12 w 215"/>
                      <a:gd name="T103" fmla="*/ 61 h 369"/>
                      <a:gd name="T104" fmla="*/ 31 w 215"/>
                      <a:gd name="T105" fmla="*/ 53 h 369"/>
                      <a:gd name="T106" fmla="*/ 46 w 215"/>
                      <a:gd name="T107" fmla="*/ 65 h 369"/>
                      <a:gd name="T108" fmla="*/ 58 w 215"/>
                      <a:gd name="T109" fmla="*/ 73 h 369"/>
                      <a:gd name="T110" fmla="*/ 69 w 215"/>
                      <a:gd name="T111" fmla="*/ 73 h 369"/>
                      <a:gd name="T112" fmla="*/ 77 w 215"/>
                      <a:gd name="T113" fmla="*/ 73 h 369"/>
                      <a:gd name="T114" fmla="*/ 69 w 215"/>
                      <a:gd name="T115" fmla="*/ 53 h 369"/>
                      <a:gd name="T116" fmla="*/ 81 w 215"/>
                      <a:gd name="T117" fmla="*/ 45 h 369"/>
                      <a:gd name="T118" fmla="*/ 88 w 215"/>
                      <a:gd name="T119" fmla="*/ 25 h 369"/>
                      <a:gd name="T120" fmla="*/ 100 w 215"/>
                      <a:gd name="T121" fmla="*/ 9 h 36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</a:cxnLst>
                    <a:rect l="0" t="0" r="r" b="b"/>
                    <a:pathLst>
                      <a:path w="215" h="369">
                        <a:moveTo>
                          <a:pt x="100" y="4"/>
                        </a:moveTo>
                        <a:lnTo>
                          <a:pt x="100" y="0"/>
                        </a:lnTo>
                        <a:lnTo>
                          <a:pt x="104" y="0"/>
                        </a:lnTo>
                        <a:lnTo>
                          <a:pt x="104" y="4"/>
                        </a:lnTo>
                        <a:lnTo>
                          <a:pt x="108" y="4"/>
                        </a:lnTo>
                        <a:lnTo>
                          <a:pt x="108" y="9"/>
                        </a:lnTo>
                        <a:lnTo>
                          <a:pt x="111" y="9"/>
                        </a:lnTo>
                        <a:lnTo>
                          <a:pt x="111" y="13"/>
                        </a:lnTo>
                        <a:lnTo>
                          <a:pt x="115" y="13"/>
                        </a:lnTo>
                        <a:lnTo>
                          <a:pt x="119" y="13"/>
                        </a:lnTo>
                        <a:lnTo>
                          <a:pt x="119" y="17"/>
                        </a:lnTo>
                        <a:lnTo>
                          <a:pt x="119" y="21"/>
                        </a:lnTo>
                        <a:lnTo>
                          <a:pt x="123" y="25"/>
                        </a:lnTo>
                        <a:lnTo>
                          <a:pt x="123" y="29"/>
                        </a:lnTo>
                        <a:lnTo>
                          <a:pt x="127" y="29"/>
                        </a:lnTo>
                        <a:lnTo>
                          <a:pt x="131" y="29"/>
                        </a:lnTo>
                        <a:lnTo>
                          <a:pt x="134" y="33"/>
                        </a:lnTo>
                        <a:lnTo>
                          <a:pt x="134" y="37"/>
                        </a:lnTo>
                        <a:lnTo>
                          <a:pt x="138" y="37"/>
                        </a:lnTo>
                        <a:lnTo>
                          <a:pt x="138" y="41"/>
                        </a:lnTo>
                        <a:lnTo>
                          <a:pt x="134" y="41"/>
                        </a:lnTo>
                        <a:lnTo>
                          <a:pt x="134" y="45"/>
                        </a:lnTo>
                        <a:lnTo>
                          <a:pt x="131" y="45"/>
                        </a:lnTo>
                        <a:lnTo>
                          <a:pt x="127" y="45"/>
                        </a:lnTo>
                        <a:lnTo>
                          <a:pt x="123" y="45"/>
                        </a:lnTo>
                        <a:lnTo>
                          <a:pt x="123" y="49"/>
                        </a:lnTo>
                        <a:lnTo>
                          <a:pt x="123" y="53"/>
                        </a:lnTo>
                        <a:lnTo>
                          <a:pt x="123" y="57"/>
                        </a:lnTo>
                        <a:lnTo>
                          <a:pt x="127" y="57"/>
                        </a:lnTo>
                        <a:lnTo>
                          <a:pt x="127" y="61"/>
                        </a:lnTo>
                        <a:lnTo>
                          <a:pt x="127" y="65"/>
                        </a:lnTo>
                        <a:lnTo>
                          <a:pt x="127" y="69"/>
                        </a:lnTo>
                        <a:lnTo>
                          <a:pt x="123" y="69"/>
                        </a:lnTo>
                        <a:lnTo>
                          <a:pt x="119" y="69"/>
                        </a:lnTo>
                        <a:lnTo>
                          <a:pt x="115" y="69"/>
                        </a:lnTo>
                        <a:lnTo>
                          <a:pt x="111" y="65"/>
                        </a:lnTo>
                        <a:lnTo>
                          <a:pt x="108" y="65"/>
                        </a:lnTo>
                        <a:lnTo>
                          <a:pt x="108" y="69"/>
                        </a:lnTo>
                        <a:lnTo>
                          <a:pt x="108" y="73"/>
                        </a:lnTo>
                        <a:lnTo>
                          <a:pt x="104" y="73"/>
                        </a:lnTo>
                        <a:lnTo>
                          <a:pt x="104" y="77"/>
                        </a:lnTo>
                        <a:lnTo>
                          <a:pt x="108" y="77"/>
                        </a:lnTo>
                        <a:lnTo>
                          <a:pt x="108" y="81"/>
                        </a:lnTo>
                        <a:lnTo>
                          <a:pt x="108" y="85"/>
                        </a:lnTo>
                        <a:lnTo>
                          <a:pt x="108" y="89"/>
                        </a:lnTo>
                        <a:lnTo>
                          <a:pt x="108" y="94"/>
                        </a:lnTo>
                        <a:lnTo>
                          <a:pt x="111" y="94"/>
                        </a:lnTo>
                        <a:lnTo>
                          <a:pt x="111" y="98"/>
                        </a:lnTo>
                        <a:lnTo>
                          <a:pt x="115" y="98"/>
                        </a:lnTo>
                        <a:lnTo>
                          <a:pt x="115" y="102"/>
                        </a:lnTo>
                        <a:lnTo>
                          <a:pt x="115" y="106"/>
                        </a:lnTo>
                        <a:lnTo>
                          <a:pt x="115" y="110"/>
                        </a:lnTo>
                        <a:lnTo>
                          <a:pt x="111" y="110"/>
                        </a:lnTo>
                        <a:lnTo>
                          <a:pt x="111" y="114"/>
                        </a:lnTo>
                        <a:lnTo>
                          <a:pt x="115" y="114"/>
                        </a:lnTo>
                        <a:lnTo>
                          <a:pt x="115" y="118"/>
                        </a:lnTo>
                        <a:lnTo>
                          <a:pt x="119" y="118"/>
                        </a:lnTo>
                        <a:lnTo>
                          <a:pt x="119" y="122"/>
                        </a:lnTo>
                        <a:lnTo>
                          <a:pt x="119" y="126"/>
                        </a:lnTo>
                        <a:lnTo>
                          <a:pt x="119" y="130"/>
                        </a:lnTo>
                        <a:lnTo>
                          <a:pt x="119" y="134"/>
                        </a:lnTo>
                        <a:lnTo>
                          <a:pt x="119" y="138"/>
                        </a:lnTo>
                        <a:lnTo>
                          <a:pt x="123" y="138"/>
                        </a:lnTo>
                        <a:lnTo>
                          <a:pt x="123" y="142"/>
                        </a:lnTo>
                        <a:lnTo>
                          <a:pt x="119" y="142"/>
                        </a:lnTo>
                        <a:lnTo>
                          <a:pt x="123" y="146"/>
                        </a:lnTo>
                        <a:lnTo>
                          <a:pt x="123" y="150"/>
                        </a:lnTo>
                        <a:lnTo>
                          <a:pt x="127" y="150"/>
                        </a:lnTo>
                        <a:lnTo>
                          <a:pt x="131" y="150"/>
                        </a:lnTo>
                        <a:lnTo>
                          <a:pt x="131" y="154"/>
                        </a:lnTo>
                        <a:lnTo>
                          <a:pt x="127" y="154"/>
                        </a:lnTo>
                        <a:lnTo>
                          <a:pt x="127" y="158"/>
                        </a:lnTo>
                        <a:lnTo>
                          <a:pt x="131" y="158"/>
                        </a:lnTo>
                        <a:lnTo>
                          <a:pt x="131" y="162"/>
                        </a:lnTo>
                        <a:lnTo>
                          <a:pt x="131" y="166"/>
                        </a:lnTo>
                        <a:lnTo>
                          <a:pt x="134" y="166"/>
                        </a:lnTo>
                        <a:lnTo>
                          <a:pt x="134" y="170"/>
                        </a:lnTo>
                        <a:lnTo>
                          <a:pt x="138" y="170"/>
                        </a:lnTo>
                        <a:lnTo>
                          <a:pt x="138" y="174"/>
                        </a:lnTo>
                        <a:lnTo>
                          <a:pt x="142" y="174"/>
                        </a:lnTo>
                        <a:lnTo>
                          <a:pt x="142" y="170"/>
                        </a:lnTo>
                        <a:lnTo>
                          <a:pt x="142" y="166"/>
                        </a:lnTo>
                        <a:lnTo>
                          <a:pt x="142" y="170"/>
                        </a:lnTo>
                        <a:lnTo>
                          <a:pt x="142" y="174"/>
                        </a:lnTo>
                        <a:lnTo>
                          <a:pt x="146" y="174"/>
                        </a:lnTo>
                        <a:lnTo>
                          <a:pt x="146" y="179"/>
                        </a:lnTo>
                        <a:lnTo>
                          <a:pt x="150" y="179"/>
                        </a:lnTo>
                        <a:lnTo>
                          <a:pt x="154" y="179"/>
                        </a:lnTo>
                        <a:lnTo>
                          <a:pt x="154" y="183"/>
                        </a:lnTo>
                        <a:lnTo>
                          <a:pt x="157" y="183"/>
                        </a:lnTo>
                        <a:lnTo>
                          <a:pt x="157" y="187"/>
                        </a:lnTo>
                        <a:lnTo>
                          <a:pt x="161" y="187"/>
                        </a:lnTo>
                        <a:lnTo>
                          <a:pt x="161" y="191"/>
                        </a:lnTo>
                        <a:lnTo>
                          <a:pt x="165" y="191"/>
                        </a:lnTo>
                        <a:lnTo>
                          <a:pt x="165" y="195"/>
                        </a:lnTo>
                        <a:lnTo>
                          <a:pt x="169" y="195"/>
                        </a:lnTo>
                        <a:lnTo>
                          <a:pt x="169" y="199"/>
                        </a:lnTo>
                        <a:lnTo>
                          <a:pt x="169" y="203"/>
                        </a:lnTo>
                        <a:lnTo>
                          <a:pt x="173" y="203"/>
                        </a:lnTo>
                        <a:lnTo>
                          <a:pt x="173" y="207"/>
                        </a:lnTo>
                        <a:lnTo>
                          <a:pt x="177" y="207"/>
                        </a:lnTo>
                        <a:lnTo>
                          <a:pt x="180" y="207"/>
                        </a:lnTo>
                        <a:lnTo>
                          <a:pt x="180" y="211"/>
                        </a:lnTo>
                        <a:lnTo>
                          <a:pt x="184" y="215"/>
                        </a:lnTo>
                        <a:lnTo>
                          <a:pt x="188" y="215"/>
                        </a:lnTo>
                        <a:lnTo>
                          <a:pt x="192" y="215"/>
                        </a:lnTo>
                        <a:lnTo>
                          <a:pt x="196" y="211"/>
                        </a:lnTo>
                        <a:lnTo>
                          <a:pt x="196" y="207"/>
                        </a:lnTo>
                        <a:lnTo>
                          <a:pt x="200" y="207"/>
                        </a:lnTo>
                        <a:lnTo>
                          <a:pt x="203" y="207"/>
                        </a:lnTo>
                        <a:lnTo>
                          <a:pt x="203" y="203"/>
                        </a:lnTo>
                        <a:lnTo>
                          <a:pt x="207" y="203"/>
                        </a:lnTo>
                        <a:lnTo>
                          <a:pt x="207" y="207"/>
                        </a:lnTo>
                        <a:lnTo>
                          <a:pt x="207" y="211"/>
                        </a:lnTo>
                        <a:lnTo>
                          <a:pt x="211" y="211"/>
                        </a:lnTo>
                        <a:lnTo>
                          <a:pt x="211" y="215"/>
                        </a:lnTo>
                        <a:lnTo>
                          <a:pt x="215" y="215"/>
                        </a:lnTo>
                        <a:lnTo>
                          <a:pt x="215" y="219"/>
                        </a:lnTo>
                        <a:lnTo>
                          <a:pt x="215" y="223"/>
                        </a:lnTo>
                        <a:lnTo>
                          <a:pt x="215" y="227"/>
                        </a:lnTo>
                        <a:lnTo>
                          <a:pt x="211" y="227"/>
                        </a:lnTo>
                        <a:lnTo>
                          <a:pt x="211" y="231"/>
                        </a:lnTo>
                        <a:lnTo>
                          <a:pt x="211" y="227"/>
                        </a:lnTo>
                        <a:lnTo>
                          <a:pt x="207" y="227"/>
                        </a:lnTo>
                        <a:lnTo>
                          <a:pt x="207" y="231"/>
                        </a:lnTo>
                        <a:lnTo>
                          <a:pt x="203" y="231"/>
                        </a:lnTo>
                        <a:lnTo>
                          <a:pt x="200" y="231"/>
                        </a:lnTo>
                        <a:lnTo>
                          <a:pt x="200" y="235"/>
                        </a:lnTo>
                        <a:lnTo>
                          <a:pt x="200" y="239"/>
                        </a:lnTo>
                        <a:lnTo>
                          <a:pt x="196" y="239"/>
                        </a:lnTo>
                        <a:lnTo>
                          <a:pt x="196" y="243"/>
                        </a:lnTo>
                        <a:lnTo>
                          <a:pt x="192" y="243"/>
                        </a:lnTo>
                        <a:lnTo>
                          <a:pt x="188" y="243"/>
                        </a:lnTo>
                        <a:lnTo>
                          <a:pt x="188" y="247"/>
                        </a:lnTo>
                        <a:lnTo>
                          <a:pt x="184" y="247"/>
                        </a:lnTo>
                        <a:lnTo>
                          <a:pt x="180" y="247"/>
                        </a:lnTo>
                        <a:lnTo>
                          <a:pt x="180" y="251"/>
                        </a:lnTo>
                        <a:lnTo>
                          <a:pt x="177" y="251"/>
                        </a:lnTo>
                        <a:lnTo>
                          <a:pt x="173" y="251"/>
                        </a:lnTo>
                        <a:lnTo>
                          <a:pt x="169" y="247"/>
                        </a:lnTo>
                        <a:lnTo>
                          <a:pt x="169" y="243"/>
                        </a:lnTo>
                        <a:lnTo>
                          <a:pt x="165" y="243"/>
                        </a:lnTo>
                        <a:lnTo>
                          <a:pt x="169" y="243"/>
                        </a:lnTo>
                        <a:lnTo>
                          <a:pt x="169" y="247"/>
                        </a:lnTo>
                        <a:lnTo>
                          <a:pt x="165" y="247"/>
                        </a:lnTo>
                        <a:lnTo>
                          <a:pt x="165" y="251"/>
                        </a:lnTo>
                        <a:lnTo>
                          <a:pt x="161" y="251"/>
                        </a:lnTo>
                        <a:lnTo>
                          <a:pt x="161" y="255"/>
                        </a:lnTo>
                        <a:lnTo>
                          <a:pt x="157" y="255"/>
                        </a:lnTo>
                        <a:lnTo>
                          <a:pt x="154" y="255"/>
                        </a:lnTo>
                        <a:lnTo>
                          <a:pt x="150" y="255"/>
                        </a:lnTo>
                        <a:lnTo>
                          <a:pt x="150" y="259"/>
                        </a:lnTo>
                        <a:lnTo>
                          <a:pt x="154" y="259"/>
                        </a:lnTo>
                        <a:lnTo>
                          <a:pt x="154" y="263"/>
                        </a:lnTo>
                        <a:lnTo>
                          <a:pt x="150" y="263"/>
                        </a:lnTo>
                        <a:lnTo>
                          <a:pt x="154" y="263"/>
                        </a:lnTo>
                        <a:lnTo>
                          <a:pt x="154" y="268"/>
                        </a:lnTo>
                        <a:lnTo>
                          <a:pt x="157" y="268"/>
                        </a:lnTo>
                        <a:lnTo>
                          <a:pt x="157" y="272"/>
                        </a:lnTo>
                        <a:lnTo>
                          <a:pt x="161" y="272"/>
                        </a:lnTo>
                        <a:lnTo>
                          <a:pt x="157" y="276"/>
                        </a:lnTo>
                        <a:lnTo>
                          <a:pt x="157" y="280"/>
                        </a:lnTo>
                        <a:lnTo>
                          <a:pt x="157" y="284"/>
                        </a:lnTo>
                        <a:lnTo>
                          <a:pt x="161" y="284"/>
                        </a:lnTo>
                        <a:lnTo>
                          <a:pt x="161" y="288"/>
                        </a:lnTo>
                        <a:lnTo>
                          <a:pt x="157" y="288"/>
                        </a:lnTo>
                        <a:lnTo>
                          <a:pt x="157" y="292"/>
                        </a:lnTo>
                        <a:lnTo>
                          <a:pt x="154" y="292"/>
                        </a:lnTo>
                        <a:lnTo>
                          <a:pt x="154" y="296"/>
                        </a:lnTo>
                        <a:lnTo>
                          <a:pt x="150" y="296"/>
                        </a:lnTo>
                        <a:lnTo>
                          <a:pt x="150" y="300"/>
                        </a:lnTo>
                        <a:lnTo>
                          <a:pt x="154" y="300"/>
                        </a:lnTo>
                        <a:lnTo>
                          <a:pt x="154" y="304"/>
                        </a:lnTo>
                        <a:lnTo>
                          <a:pt x="154" y="308"/>
                        </a:lnTo>
                        <a:lnTo>
                          <a:pt x="157" y="308"/>
                        </a:lnTo>
                        <a:lnTo>
                          <a:pt x="157" y="312"/>
                        </a:lnTo>
                        <a:lnTo>
                          <a:pt x="154" y="312"/>
                        </a:lnTo>
                        <a:lnTo>
                          <a:pt x="154" y="308"/>
                        </a:lnTo>
                        <a:lnTo>
                          <a:pt x="154" y="312"/>
                        </a:lnTo>
                        <a:lnTo>
                          <a:pt x="150" y="312"/>
                        </a:lnTo>
                        <a:lnTo>
                          <a:pt x="150" y="316"/>
                        </a:lnTo>
                        <a:lnTo>
                          <a:pt x="146" y="316"/>
                        </a:lnTo>
                        <a:lnTo>
                          <a:pt x="146" y="320"/>
                        </a:lnTo>
                        <a:lnTo>
                          <a:pt x="142" y="320"/>
                        </a:lnTo>
                        <a:lnTo>
                          <a:pt x="142" y="324"/>
                        </a:lnTo>
                        <a:lnTo>
                          <a:pt x="142" y="328"/>
                        </a:lnTo>
                        <a:lnTo>
                          <a:pt x="138" y="328"/>
                        </a:lnTo>
                        <a:lnTo>
                          <a:pt x="138" y="332"/>
                        </a:lnTo>
                        <a:lnTo>
                          <a:pt x="138" y="336"/>
                        </a:lnTo>
                        <a:lnTo>
                          <a:pt x="134" y="336"/>
                        </a:lnTo>
                        <a:lnTo>
                          <a:pt x="134" y="340"/>
                        </a:lnTo>
                        <a:lnTo>
                          <a:pt x="134" y="344"/>
                        </a:lnTo>
                        <a:lnTo>
                          <a:pt x="134" y="348"/>
                        </a:lnTo>
                        <a:lnTo>
                          <a:pt x="138" y="348"/>
                        </a:lnTo>
                        <a:lnTo>
                          <a:pt x="138" y="353"/>
                        </a:lnTo>
                        <a:lnTo>
                          <a:pt x="138" y="357"/>
                        </a:lnTo>
                        <a:lnTo>
                          <a:pt x="138" y="361"/>
                        </a:lnTo>
                        <a:lnTo>
                          <a:pt x="138" y="365"/>
                        </a:lnTo>
                        <a:lnTo>
                          <a:pt x="138" y="361"/>
                        </a:lnTo>
                        <a:lnTo>
                          <a:pt x="134" y="361"/>
                        </a:lnTo>
                        <a:lnTo>
                          <a:pt x="131" y="361"/>
                        </a:lnTo>
                        <a:lnTo>
                          <a:pt x="127" y="361"/>
                        </a:lnTo>
                        <a:lnTo>
                          <a:pt x="123" y="361"/>
                        </a:lnTo>
                        <a:lnTo>
                          <a:pt x="119" y="361"/>
                        </a:lnTo>
                        <a:lnTo>
                          <a:pt x="119" y="357"/>
                        </a:lnTo>
                        <a:lnTo>
                          <a:pt x="115" y="357"/>
                        </a:lnTo>
                        <a:lnTo>
                          <a:pt x="111" y="357"/>
                        </a:lnTo>
                        <a:lnTo>
                          <a:pt x="108" y="357"/>
                        </a:lnTo>
                        <a:lnTo>
                          <a:pt x="108" y="361"/>
                        </a:lnTo>
                        <a:lnTo>
                          <a:pt x="104" y="361"/>
                        </a:lnTo>
                        <a:lnTo>
                          <a:pt x="104" y="365"/>
                        </a:lnTo>
                        <a:lnTo>
                          <a:pt x="100" y="365"/>
                        </a:lnTo>
                        <a:lnTo>
                          <a:pt x="100" y="369"/>
                        </a:lnTo>
                        <a:lnTo>
                          <a:pt x="96" y="369"/>
                        </a:lnTo>
                        <a:lnTo>
                          <a:pt x="92" y="369"/>
                        </a:lnTo>
                        <a:lnTo>
                          <a:pt x="92" y="365"/>
                        </a:lnTo>
                        <a:lnTo>
                          <a:pt x="88" y="365"/>
                        </a:lnTo>
                        <a:lnTo>
                          <a:pt x="88" y="369"/>
                        </a:lnTo>
                        <a:lnTo>
                          <a:pt x="88" y="365"/>
                        </a:lnTo>
                        <a:lnTo>
                          <a:pt x="85" y="365"/>
                        </a:lnTo>
                        <a:lnTo>
                          <a:pt x="85" y="369"/>
                        </a:lnTo>
                        <a:lnTo>
                          <a:pt x="81" y="369"/>
                        </a:lnTo>
                        <a:lnTo>
                          <a:pt x="77" y="369"/>
                        </a:lnTo>
                        <a:lnTo>
                          <a:pt x="77" y="365"/>
                        </a:lnTo>
                        <a:lnTo>
                          <a:pt x="81" y="365"/>
                        </a:lnTo>
                        <a:lnTo>
                          <a:pt x="81" y="361"/>
                        </a:lnTo>
                        <a:lnTo>
                          <a:pt x="77" y="361"/>
                        </a:lnTo>
                        <a:lnTo>
                          <a:pt x="77" y="357"/>
                        </a:lnTo>
                        <a:lnTo>
                          <a:pt x="73" y="357"/>
                        </a:lnTo>
                        <a:lnTo>
                          <a:pt x="73" y="353"/>
                        </a:lnTo>
                        <a:lnTo>
                          <a:pt x="77" y="353"/>
                        </a:lnTo>
                        <a:lnTo>
                          <a:pt x="77" y="348"/>
                        </a:lnTo>
                        <a:lnTo>
                          <a:pt x="77" y="344"/>
                        </a:lnTo>
                        <a:lnTo>
                          <a:pt x="77" y="340"/>
                        </a:lnTo>
                        <a:lnTo>
                          <a:pt x="81" y="336"/>
                        </a:lnTo>
                        <a:lnTo>
                          <a:pt x="77" y="336"/>
                        </a:lnTo>
                        <a:lnTo>
                          <a:pt x="77" y="332"/>
                        </a:lnTo>
                        <a:lnTo>
                          <a:pt x="73" y="332"/>
                        </a:lnTo>
                        <a:lnTo>
                          <a:pt x="73" y="328"/>
                        </a:lnTo>
                        <a:lnTo>
                          <a:pt x="69" y="328"/>
                        </a:lnTo>
                        <a:lnTo>
                          <a:pt x="69" y="324"/>
                        </a:lnTo>
                        <a:lnTo>
                          <a:pt x="65" y="320"/>
                        </a:lnTo>
                        <a:lnTo>
                          <a:pt x="69" y="320"/>
                        </a:lnTo>
                        <a:lnTo>
                          <a:pt x="69" y="316"/>
                        </a:lnTo>
                        <a:lnTo>
                          <a:pt x="65" y="316"/>
                        </a:lnTo>
                        <a:lnTo>
                          <a:pt x="65" y="312"/>
                        </a:lnTo>
                        <a:lnTo>
                          <a:pt x="62" y="312"/>
                        </a:lnTo>
                        <a:lnTo>
                          <a:pt x="58" y="312"/>
                        </a:lnTo>
                        <a:lnTo>
                          <a:pt x="58" y="308"/>
                        </a:lnTo>
                        <a:lnTo>
                          <a:pt x="54" y="308"/>
                        </a:lnTo>
                        <a:lnTo>
                          <a:pt x="54" y="304"/>
                        </a:lnTo>
                        <a:lnTo>
                          <a:pt x="50" y="304"/>
                        </a:lnTo>
                        <a:lnTo>
                          <a:pt x="50" y="300"/>
                        </a:lnTo>
                        <a:lnTo>
                          <a:pt x="54" y="300"/>
                        </a:lnTo>
                        <a:lnTo>
                          <a:pt x="54" y="296"/>
                        </a:lnTo>
                        <a:lnTo>
                          <a:pt x="58" y="296"/>
                        </a:lnTo>
                        <a:lnTo>
                          <a:pt x="58" y="292"/>
                        </a:lnTo>
                        <a:lnTo>
                          <a:pt x="58" y="288"/>
                        </a:lnTo>
                        <a:lnTo>
                          <a:pt x="62" y="288"/>
                        </a:lnTo>
                        <a:lnTo>
                          <a:pt x="62" y="284"/>
                        </a:lnTo>
                        <a:lnTo>
                          <a:pt x="58" y="284"/>
                        </a:lnTo>
                        <a:lnTo>
                          <a:pt x="58" y="288"/>
                        </a:lnTo>
                        <a:lnTo>
                          <a:pt x="54" y="288"/>
                        </a:lnTo>
                        <a:lnTo>
                          <a:pt x="54" y="284"/>
                        </a:lnTo>
                        <a:lnTo>
                          <a:pt x="54" y="280"/>
                        </a:lnTo>
                        <a:lnTo>
                          <a:pt x="50" y="280"/>
                        </a:lnTo>
                        <a:lnTo>
                          <a:pt x="46" y="280"/>
                        </a:lnTo>
                        <a:lnTo>
                          <a:pt x="46" y="276"/>
                        </a:lnTo>
                        <a:lnTo>
                          <a:pt x="50" y="276"/>
                        </a:lnTo>
                        <a:lnTo>
                          <a:pt x="50" y="272"/>
                        </a:lnTo>
                        <a:lnTo>
                          <a:pt x="54" y="272"/>
                        </a:lnTo>
                        <a:lnTo>
                          <a:pt x="58" y="272"/>
                        </a:lnTo>
                        <a:lnTo>
                          <a:pt x="58" y="268"/>
                        </a:lnTo>
                        <a:lnTo>
                          <a:pt x="54" y="268"/>
                        </a:lnTo>
                        <a:lnTo>
                          <a:pt x="54" y="263"/>
                        </a:lnTo>
                        <a:lnTo>
                          <a:pt x="50" y="263"/>
                        </a:lnTo>
                        <a:lnTo>
                          <a:pt x="46" y="263"/>
                        </a:lnTo>
                        <a:lnTo>
                          <a:pt x="46" y="259"/>
                        </a:lnTo>
                        <a:lnTo>
                          <a:pt x="46" y="255"/>
                        </a:lnTo>
                        <a:lnTo>
                          <a:pt x="50" y="255"/>
                        </a:lnTo>
                        <a:lnTo>
                          <a:pt x="46" y="251"/>
                        </a:lnTo>
                        <a:lnTo>
                          <a:pt x="50" y="251"/>
                        </a:lnTo>
                        <a:lnTo>
                          <a:pt x="46" y="251"/>
                        </a:lnTo>
                        <a:lnTo>
                          <a:pt x="50" y="247"/>
                        </a:lnTo>
                        <a:lnTo>
                          <a:pt x="46" y="247"/>
                        </a:lnTo>
                        <a:lnTo>
                          <a:pt x="46" y="243"/>
                        </a:lnTo>
                        <a:lnTo>
                          <a:pt x="42" y="243"/>
                        </a:lnTo>
                        <a:lnTo>
                          <a:pt x="42" y="239"/>
                        </a:lnTo>
                        <a:lnTo>
                          <a:pt x="39" y="235"/>
                        </a:lnTo>
                        <a:lnTo>
                          <a:pt x="35" y="235"/>
                        </a:lnTo>
                        <a:lnTo>
                          <a:pt x="31" y="231"/>
                        </a:lnTo>
                        <a:lnTo>
                          <a:pt x="31" y="227"/>
                        </a:lnTo>
                        <a:lnTo>
                          <a:pt x="27" y="227"/>
                        </a:lnTo>
                        <a:lnTo>
                          <a:pt x="27" y="223"/>
                        </a:lnTo>
                        <a:lnTo>
                          <a:pt x="27" y="219"/>
                        </a:lnTo>
                        <a:lnTo>
                          <a:pt x="27" y="215"/>
                        </a:lnTo>
                        <a:lnTo>
                          <a:pt x="27" y="211"/>
                        </a:lnTo>
                        <a:lnTo>
                          <a:pt x="27" y="207"/>
                        </a:lnTo>
                        <a:lnTo>
                          <a:pt x="27" y="203"/>
                        </a:lnTo>
                        <a:lnTo>
                          <a:pt x="27" y="199"/>
                        </a:lnTo>
                        <a:lnTo>
                          <a:pt x="23" y="199"/>
                        </a:lnTo>
                        <a:lnTo>
                          <a:pt x="23" y="195"/>
                        </a:lnTo>
                        <a:lnTo>
                          <a:pt x="27" y="195"/>
                        </a:lnTo>
                        <a:lnTo>
                          <a:pt x="27" y="191"/>
                        </a:lnTo>
                        <a:lnTo>
                          <a:pt x="23" y="191"/>
                        </a:lnTo>
                        <a:lnTo>
                          <a:pt x="27" y="191"/>
                        </a:lnTo>
                        <a:lnTo>
                          <a:pt x="27" y="187"/>
                        </a:lnTo>
                        <a:lnTo>
                          <a:pt x="31" y="187"/>
                        </a:lnTo>
                        <a:lnTo>
                          <a:pt x="31" y="183"/>
                        </a:lnTo>
                        <a:lnTo>
                          <a:pt x="31" y="179"/>
                        </a:lnTo>
                        <a:lnTo>
                          <a:pt x="27" y="179"/>
                        </a:lnTo>
                        <a:lnTo>
                          <a:pt x="31" y="179"/>
                        </a:lnTo>
                        <a:lnTo>
                          <a:pt x="31" y="174"/>
                        </a:lnTo>
                        <a:lnTo>
                          <a:pt x="27" y="174"/>
                        </a:lnTo>
                        <a:lnTo>
                          <a:pt x="27" y="170"/>
                        </a:lnTo>
                        <a:lnTo>
                          <a:pt x="23" y="170"/>
                        </a:lnTo>
                        <a:lnTo>
                          <a:pt x="19" y="166"/>
                        </a:lnTo>
                        <a:lnTo>
                          <a:pt x="16" y="166"/>
                        </a:lnTo>
                        <a:lnTo>
                          <a:pt x="16" y="162"/>
                        </a:lnTo>
                        <a:lnTo>
                          <a:pt x="12" y="162"/>
                        </a:lnTo>
                        <a:lnTo>
                          <a:pt x="8" y="162"/>
                        </a:lnTo>
                        <a:lnTo>
                          <a:pt x="8" y="158"/>
                        </a:lnTo>
                        <a:lnTo>
                          <a:pt x="8" y="154"/>
                        </a:lnTo>
                        <a:lnTo>
                          <a:pt x="12" y="154"/>
                        </a:lnTo>
                        <a:lnTo>
                          <a:pt x="12" y="150"/>
                        </a:lnTo>
                        <a:lnTo>
                          <a:pt x="8" y="150"/>
                        </a:lnTo>
                        <a:lnTo>
                          <a:pt x="4" y="146"/>
                        </a:lnTo>
                        <a:lnTo>
                          <a:pt x="4" y="142"/>
                        </a:lnTo>
                        <a:lnTo>
                          <a:pt x="4" y="138"/>
                        </a:lnTo>
                        <a:lnTo>
                          <a:pt x="4" y="134"/>
                        </a:lnTo>
                        <a:lnTo>
                          <a:pt x="0" y="134"/>
                        </a:lnTo>
                        <a:lnTo>
                          <a:pt x="0" y="130"/>
                        </a:lnTo>
                        <a:lnTo>
                          <a:pt x="4" y="130"/>
                        </a:lnTo>
                        <a:lnTo>
                          <a:pt x="4" y="126"/>
                        </a:lnTo>
                        <a:lnTo>
                          <a:pt x="4" y="122"/>
                        </a:lnTo>
                        <a:lnTo>
                          <a:pt x="8" y="122"/>
                        </a:lnTo>
                        <a:lnTo>
                          <a:pt x="8" y="118"/>
                        </a:lnTo>
                        <a:lnTo>
                          <a:pt x="8" y="114"/>
                        </a:lnTo>
                        <a:lnTo>
                          <a:pt x="8" y="110"/>
                        </a:lnTo>
                        <a:lnTo>
                          <a:pt x="4" y="110"/>
                        </a:lnTo>
                        <a:lnTo>
                          <a:pt x="8" y="110"/>
                        </a:lnTo>
                        <a:lnTo>
                          <a:pt x="8" y="106"/>
                        </a:lnTo>
                        <a:lnTo>
                          <a:pt x="4" y="106"/>
                        </a:lnTo>
                        <a:lnTo>
                          <a:pt x="4" y="102"/>
                        </a:lnTo>
                        <a:lnTo>
                          <a:pt x="4" y="98"/>
                        </a:lnTo>
                        <a:lnTo>
                          <a:pt x="0" y="98"/>
                        </a:lnTo>
                        <a:lnTo>
                          <a:pt x="0" y="94"/>
                        </a:lnTo>
                        <a:lnTo>
                          <a:pt x="0" y="89"/>
                        </a:lnTo>
                        <a:lnTo>
                          <a:pt x="4" y="89"/>
                        </a:lnTo>
                        <a:lnTo>
                          <a:pt x="4" y="94"/>
                        </a:lnTo>
                        <a:lnTo>
                          <a:pt x="8" y="94"/>
                        </a:lnTo>
                        <a:lnTo>
                          <a:pt x="8" y="89"/>
                        </a:lnTo>
                        <a:lnTo>
                          <a:pt x="4" y="89"/>
                        </a:lnTo>
                        <a:lnTo>
                          <a:pt x="4" y="85"/>
                        </a:lnTo>
                        <a:lnTo>
                          <a:pt x="4" y="81"/>
                        </a:lnTo>
                        <a:lnTo>
                          <a:pt x="4" y="77"/>
                        </a:lnTo>
                        <a:lnTo>
                          <a:pt x="4" y="73"/>
                        </a:lnTo>
                        <a:lnTo>
                          <a:pt x="4" y="69"/>
                        </a:lnTo>
                        <a:lnTo>
                          <a:pt x="4" y="65"/>
                        </a:lnTo>
                        <a:lnTo>
                          <a:pt x="8" y="65"/>
                        </a:lnTo>
                        <a:lnTo>
                          <a:pt x="8" y="61"/>
                        </a:lnTo>
                        <a:lnTo>
                          <a:pt x="8" y="57"/>
                        </a:lnTo>
                        <a:lnTo>
                          <a:pt x="12" y="57"/>
                        </a:lnTo>
                        <a:lnTo>
                          <a:pt x="12" y="61"/>
                        </a:lnTo>
                        <a:lnTo>
                          <a:pt x="16" y="61"/>
                        </a:lnTo>
                        <a:lnTo>
                          <a:pt x="19" y="61"/>
                        </a:lnTo>
                        <a:lnTo>
                          <a:pt x="19" y="57"/>
                        </a:lnTo>
                        <a:lnTo>
                          <a:pt x="23" y="57"/>
                        </a:lnTo>
                        <a:lnTo>
                          <a:pt x="23" y="53"/>
                        </a:lnTo>
                        <a:lnTo>
                          <a:pt x="27" y="53"/>
                        </a:lnTo>
                        <a:lnTo>
                          <a:pt x="31" y="53"/>
                        </a:lnTo>
                        <a:lnTo>
                          <a:pt x="35" y="53"/>
                        </a:lnTo>
                        <a:lnTo>
                          <a:pt x="35" y="57"/>
                        </a:lnTo>
                        <a:lnTo>
                          <a:pt x="39" y="57"/>
                        </a:lnTo>
                        <a:lnTo>
                          <a:pt x="39" y="61"/>
                        </a:lnTo>
                        <a:lnTo>
                          <a:pt x="42" y="61"/>
                        </a:lnTo>
                        <a:lnTo>
                          <a:pt x="42" y="65"/>
                        </a:lnTo>
                        <a:lnTo>
                          <a:pt x="46" y="65"/>
                        </a:lnTo>
                        <a:lnTo>
                          <a:pt x="50" y="65"/>
                        </a:lnTo>
                        <a:lnTo>
                          <a:pt x="50" y="69"/>
                        </a:lnTo>
                        <a:lnTo>
                          <a:pt x="50" y="73"/>
                        </a:lnTo>
                        <a:lnTo>
                          <a:pt x="54" y="73"/>
                        </a:lnTo>
                        <a:lnTo>
                          <a:pt x="54" y="77"/>
                        </a:lnTo>
                        <a:lnTo>
                          <a:pt x="54" y="73"/>
                        </a:lnTo>
                        <a:lnTo>
                          <a:pt x="58" y="73"/>
                        </a:lnTo>
                        <a:lnTo>
                          <a:pt x="58" y="69"/>
                        </a:lnTo>
                        <a:lnTo>
                          <a:pt x="62" y="69"/>
                        </a:lnTo>
                        <a:lnTo>
                          <a:pt x="62" y="65"/>
                        </a:lnTo>
                        <a:lnTo>
                          <a:pt x="62" y="69"/>
                        </a:lnTo>
                        <a:lnTo>
                          <a:pt x="65" y="69"/>
                        </a:lnTo>
                        <a:lnTo>
                          <a:pt x="65" y="73"/>
                        </a:lnTo>
                        <a:lnTo>
                          <a:pt x="69" y="73"/>
                        </a:lnTo>
                        <a:lnTo>
                          <a:pt x="73" y="77"/>
                        </a:lnTo>
                        <a:lnTo>
                          <a:pt x="73" y="81"/>
                        </a:lnTo>
                        <a:lnTo>
                          <a:pt x="77" y="81"/>
                        </a:lnTo>
                        <a:lnTo>
                          <a:pt x="77" y="77"/>
                        </a:lnTo>
                        <a:lnTo>
                          <a:pt x="77" y="73"/>
                        </a:lnTo>
                        <a:lnTo>
                          <a:pt x="81" y="73"/>
                        </a:lnTo>
                        <a:lnTo>
                          <a:pt x="77" y="73"/>
                        </a:lnTo>
                        <a:lnTo>
                          <a:pt x="77" y="69"/>
                        </a:lnTo>
                        <a:lnTo>
                          <a:pt x="77" y="65"/>
                        </a:lnTo>
                        <a:lnTo>
                          <a:pt x="73" y="65"/>
                        </a:lnTo>
                        <a:lnTo>
                          <a:pt x="73" y="61"/>
                        </a:lnTo>
                        <a:lnTo>
                          <a:pt x="73" y="57"/>
                        </a:lnTo>
                        <a:lnTo>
                          <a:pt x="69" y="57"/>
                        </a:lnTo>
                        <a:lnTo>
                          <a:pt x="69" y="53"/>
                        </a:lnTo>
                        <a:lnTo>
                          <a:pt x="65" y="53"/>
                        </a:lnTo>
                        <a:lnTo>
                          <a:pt x="65" y="49"/>
                        </a:lnTo>
                        <a:lnTo>
                          <a:pt x="69" y="49"/>
                        </a:lnTo>
                        <a:lnTo>
                          <a:pt x="73" y="49"/>
                        </a:lnTo>
                        <a:lnTo>
                          <a:pt x="77" y="49"/>
                        </a:lnTo>
                        <a:lnTo>
                          <a:pt x="77" y="45"/>
                        </a:lnTo>
                        <a:lnTo>
                          <a:pt x="81" y="45"/>
                        </a:lnTo>
                        <a:lnTo>
                          <a:pt x="81" y="41"/>
                        </a:lnTo>
                        <a:lnTo>
                          <a:pt x="85" y="41"/>
                        </a:lnTo>
                        <a:lnTo>
                          <a:pt x="85" y="37"/>
                        </a:lnTo>
                        <a:lnTo>
                          <a:pt x="88" y="37"/>
                        </a:lnTo>
                        <a:lnTo>
                          <a:pt x="88" y="33"/>
                        </a:lnTo>
                        <a:lnTo>
                          <a:pt x="88" y="29"/>
                        </a:lnTo>
                        <a:lnTo>
                          <a:pt x="88" y="25"/>
                        </a:lnTo>
                        <a:lnTo>
                          <a:pt x="88" y="21"/>
                        </a:lnTo>
                        <a:lnTo>
                          <a:pt x="92" y="21"/>
                        </a:lnTo>
                        <a:lnTo>
                          <a:pt x="92" y="17"/>
                        </a:lnTo>
                        <a:lnTo>
                          <a:pt x="92" y="13"/>
                        </a:lnTo>
                        <a:lnTo>
                          <a:pt x="96" y="13"/>
                        </a:lnTo>
                        <a:lnTo>
                          <a:pt x="96" y="9"/>
                        </a:lnTo>
                        <a:lnTo>
                          <a:pt x="100" y="9"/>
                        </a:lnTo>
                        <a:lnTo>
                          <a:pt x="100" y="4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716" name="Freeform 308">
                    <a:extLst>
                      <a:ext uri="{FF2B5EF4-FFF2-40B4-BE49-F238E27FC236}">
                        <a16:creationId xmlns:a16="http://schemas.microsoft.com/office/drawing/2014/main" id="{AA1B2F79-E688-54E5-271E-52135629C63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20" y="1578"/>
                    <a:ext cx="32" cy="46"/>
                  </a:xfrm>
                  <a:custGeom>
                    <a:avLst/>
                    <a:gdLst>
                      <a:gd name="T0" fmla="*/ 4 w 31"/>
                      <a:gd name="T1" fmla="*/ 25 h 45"/>
                      <a:gd name="T2" fmla="*/ 4 w 31"/>
                      <a:gd name="T3" fmla="*/ 21 h 45"/>
                      <a:gd name="T4" fmla="*/ 4 w 31"/>
                      <a:gd name="T5" fmla="*/ 17 h 45"/>
                      <a:gd name="T6" fmla="*/ 0 w 31"/>
                      <a:gd name="T7" fmla="*/ 17 h 45"/>
                      <a:gd name="T8" fmla="*/ 0 w 31"/>
                      <a:gd name="T9" fmla="*/ 13 h 45"/>
                      <a:gd name="T10" fmla="*/ 0 w 31"/>
                      <a:gd name="T11" fmla="*/ 9 h 45"/>
                      <a:gd name="T12" fmla="*/ 0 w 31"/>
                      <a:gd name="T13" fmla="*/ 4 h 45"/>
                      <a:gd name="T14" fmla="*/ 4 w 31"/>
                      <a:gd name="T15" fmla="*/ 4 h 45"/>
                      <a:gd name="T16" fmla="*/ 8 w 31"/>
                      <a:gd name="T17" fmla="*/ 4 h 45"/>
                      <a:gd name="T18" fmla="*/ 8 w 31"/>
                      <a:gd name="T19" fmla="*/ 0 h 45"/>
                      <a:gd name="T20" fmla="*/ 8 w 31"/>
                      <a:gd name="T21" fmla="*/ 4 h 45"/>
                      <a:gd name="T22" fmla="*/ 8 w 31"/>
                      <a:gd name="T23" fmla="*/ 0 h 45"/>
                      <a:gd name="T24" fmla="*/ 8 w 31"/>
                      <a:gd name="T25" fmla="*/ 4 h 45"/>
                      <a:gd name="T26" fmla="*/ 12 w 31"/>
                      <a:gd name="T27" fmla="*/ 4 h 45"/>
                      <a:gd name="T28" fmla="*/ 16 w 31"/>
                      <a:gd name="T29" fmla="*/ 4 h 45"/>
                      <a:gd name="T30" fmla="*/ 19 w 31"/>
                      <a:gd name="T31" fmla="*/ 4 h 45"/>
                      <a:gd name="T32" fmla="*/ 19 w 31"/>
                      <a:gd name="T33" fmla="*/ 9 h 45"/>
                      <a:gd name="T34" fmla="*/ 23 w 31"/>
                      <a:gd name="T35" fmla="*/ 9 h 45"/>
                      <a:gd name="T36" fmla="*/ 23 w 31"/>
                      <a:gd name="T37" fmla="*/ 13 h 45"/>
                      <a:gd name="T38" fmla="*/ 19 w 31"/>
                      <a:gd name="T39" fmla="*/ 13 h 45"/>
                      <a:gd name="T40" fmla="*/ 23 w 31"/>
                      <a:gd name="T41" fmla="*/ 13 h 45"/>
                      <a:gd name="T42" fmla="*/ 23 w 31"/>
                      <a:gd name="T43" fmla="*/ 17 h 45"/>
                      <a:gd name="T44" fmla="*/ 27 w 31"/>
                      <a:gd name="T45" fmla="*/ 17 h 45"/>
                      <a:gd name="T46" fmla="*/ 27 w 31"/>
                      <a:gd name="T47" fmla="*/ 21 h 45"/>
                      <a:gd name="T48" fmla="*/ 31 w 31"/>
                      <a:gd name="T49" fmla="*/ 21 h 45"/>
                      <a:gd name="T50" fmla="*/ 31 w 31"/>
                      <a:gd name="T51" fmla="*/ 25 h 45"/>
                      <a:gd name="T52" fmla="*/ 31 w 31"/>
                      <a:gd name="T53" fmla="*/ 29 h 45"/>
                      <a:gd name="T54" fmla="*/ 27 w 31"/>
                      <a:gd name="T55" fmla="*/ 29 h 45"/>
                      <a:gd name="T56" fmla="*/ 27 w 31"/>
                      <a:gd name="T57" fmla="*/ 33 h 45"/>
                      <a:gd name="T58" fmla="*/ 23 w 31"/>
                      <a:gd name="T59" fmla="*/ 33 h 45"/>
                      <a:gd name="T60" fmla="*/ 23 w 31"/>
                      <a:gd name="T61" fmla="*/ 37 h 45"/>
                      <a:gd name="T62" fmla="*/ 19 w 31"/>
                      <a:gd name="T63" fmla="*/ 41 h 45"/>
                      <a:gd name="T64" fmla="*/ 19 w 31"/>
                      <a:gd name="T65" fmla="*/ 45 h 45"/>
                      <a:gd name="T66" fmla="*/ 16 w 31"/>
                      <a:gd name="T67" fmla="*/ 41 h 45"/>
                      <a:gd name="T68" fmla="*/ 16 w 31"/>
                      <a:gd name="T69" fmla="*/ 37 h 45"/>
                      <a:gd name="T70" fmla="*/ 12 w 31"/>
                      <a:gd name="T71" fmla="*/ 37 h 45"/>
                      <a:gd name="T72" fmla="*/ 8 w 31"/>
                      <a:gd name="T73" fmla="*/ 37 h 45"/>
                      <a:gd name="T74" fmla="*/ 8 w 31"/>
                      <a:gd name="T75" fmla="*/ 41 h 45"/>
                      <a:gd name="T76" fmla="*/ 4 w 31"/>
                      <a:gd name="T77" fmla="*/ 41 h 45"/>
                      <a:gd name="T78" fmla="*/ 4 w 31"/>
                      <a:gd name="T79" fmla="*/ 37 h 45"/>
                      <a:gd name="T80" fmla="*/ 4 w 31"/>
                      <a:gd name="T81" fmla="*/ 33 h 45"/>
                      <a:gd name="T82" fmla="*/ 8 w 31"/>
                      <a:gd name="T83" fmla="*/ 33 h 45"/>
                      <a:gd name="T84" fmla="*/ 4 w 31"/>
                      <a:gd name="T85" fmla="*/ 33 h 45"/>
                      <a:gd name="T86" fmla="*/ 4 w 31"/>
                      <a:gd name="T87" fmla="*/ 29 h 45"/>
                      <a:gd name="T88" fmla="*/ 4 w 31"/>
                      <a:gd name="T89" fmla="*/ 25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</a:cxnLst>
                    <a:rect l="0" t="0" r="r" b="b"/>
                    <a:pathLst>
                      <a:path w="31" h="45">
                        <a:moveTo>
                          <a:pt x="4" y="25"/>
                        </a:moveTo>
                        <a:lnTo>
                          <a:pt x="4" y="21"/>
                        </a:lnTo>
                        <a:lnTo>
                          <a:pt x="4" y="17"/>
                        </a:lnTo>
                        <a:lnTo>
                          <a:pt x="0" y="17"/>
                        </a:lnTo>
                        <a:lnTo>
                          <a:pt x="0" y="13"/>
                        </a:lnTo>
                        <a:lnTo>
                          <a:pt x="0" y="9"/>
                        </a:lnTo>
                        <a:lnTo>
                          <a:pt x="0" y="4"/>
                        </a:lnTo>
                        <a:lnTo>
                          <a:pt x="4" y="4"/>
                        </a:lnTo>
                        <a:lnTo>
                          <a:pt x="8" y="4"/>
                        </a:lnTo>
                        <a:lnTo>
                          <a:pt x="8" y="0"/>
                        </a:lnTo>
                        <a:lnTo>
                          <a:pt x="8" y="4"/>
                        </a:lnTo>
                        <a:lnTo>
                          <a:pt x="8" y="0"/>
                        </a:lnTo>
                        <a:lnTo>
                          <a:pt x="8" y="4"/>
                        </a:lnTo>
                        <a:lnTo>
                          <a:pt x="12" y="4"/>
                        </a:lnTo>
                        <a:lnTo>
                          <a:pt x="16" y="4"/>
                        </a:lnTo>
                        <a:lnTo>
                          <a:pt x="19" y="4"/>
                        </a:lnTo>
                        <a:lnTo>
                          <a:pt x="19" y="9"/>
                        </a:lnTo>
                        <a:lnTo>
                          <a:pt x="23" y="9"/>
                        </a:lnTo>
                        <a:lnTo>
                          <a:pt x="23" y="13"/>
                        </a:lnTo>
                        <a:lnTo>
                          <a:pt x="19" y="13"/>
                        </a:lnTo>
                        <a:lnTo>
                          <a:pt x="23" y="13"/>
                        </a:lnTo>
                        <a:lnTo>
                          <a:pt x="23" y="17"/>
                        </a:lnTo>
                        <a:lnTo>
                          <a:pt x="27" y="17"/>
                        </a:lnTo>
                        <a:lnTo>
                          <a:pt x="27" y="21"/>
                        </a:lnTo>
                        <a:lnTo>
                          <a:pt x="31" y="21"/>
                        </a:lnTo>
                        <a:lnTo>
                          <a:pt x="31" y="25"/>
                        </a:lnTo>
                        <a:lnTo>
                          <a:pt x="31" y="29"/>
                        </a:lnTo>
                        <a:lnTo>
                          <a:pt x="27" y="29"/>
                        </a:lnTo>
                        <a:lnTo>
                          <a:pt x="27" y="33"/>
                        </a:lnTo>
                        <a:lnTo>
                          <a:pt x="23" y="33"/>
                        </a:lnTo>
                        <a:lnTo>
                          <a:pt x="23" y="37"/>
                        </a:lnTo>
                        <a:lnTo>
                          <a:pt x="19" y="41"/>
                        </a:lnTo>
                        <a:lnTo>
                          <a:pt x="19" y="45"/>
                        </a:lnTo>
                        <a:lnTo>
                          <a:pt x="16" y="41"/>
                        </a:lnTo>
                        <a:lnTo>
                          <a:pt x="16" y="37"/>
                        </a:lnTo>
                        <a:lnTo>
                          <a:pt x="12" y="37"/>
                        </a:lnTo>
                        <a:lnTo>
                          <a:pt x="8" y="37"/>
                        </a:lnTo>
                        <a:lnTo>
                          <a:pt x="8" y="41"/>
                        </a:lnTo>
                        <a:lnTo>
                          <a:pt x="4" y="41"/>
                        </a:lnTo>
                        <a:lnTo>
                          <a:pt x="4" y="37"/>
                        </a:lnTo>
                        <a:lnTo>
                          <a:pt x="4" y="33"/>
                        </a:lnTo>
                        <a:lnTo>
                          <a:pt x="8" y="33"/>
                        </a:lnTo>
                        <a:lnTo>
                          <a:pt x="4" y="33"/>
                        </a:lnTo>
                        <a:lnTo>
                          <a:pt x="4" y="29"/>
                        </a:lnTo>
                        <a:lnTo>
                          <a:pt x="4" y="25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717" name="Freeform 309">
                    <a:extLst>
                      <a:ext uri="{FF2B5EF4-FFF2-40B4-BE49-F238E27FC236}">
                        <a16:creationId xmlns:a16="http://schemas.microsoft.com/office/drawing/2014/main" id="{B5E3406F-527B-DB23-3F9D-EE67E38DF3F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41" y="1582"/>
                    <a:ext cx="84" cy="49"/>
                  </a:xfrm>
                  <a:custGeom>
                    <a:avLst/>
                    <a:gdLst>
                      <a:gd name="T0" fmla="*/ 80 w 84"/>
                      <a:gd name="T1" fmla="*/ 5 h 49"/>
                      <a:gd name="T2" fmla="*/ 80 w 84"/>
                      <a:gd name="T3" fmla="*/ 13 h 49"/>
                      <a:gd name="T4" fmla="*/ 84 w 84"/>
                      <a:gd name="T5" fmla="*/ 17 h 49"/>
                      <a:gd name="T6" fmla="*/ 80 w 84"/>
                      <a:gd name="T7" fmla="*/ 25 h 49"/>
                      <a:gd name="T8" fmla="*/ 76 w 84"/>
                      <a:gd name="T9" fmla="*/ 29 h 49"/>
                      <a:gd name="T10" fmla="*/ 73 w 84"/>
                      <a:gd name="T11" fmla="*/ 33 h 49"/>
                      <a:gd name="T12" fmla="*/ 69 w 84"/>
                      <a:gd name="T13" fmla="*/ 29 h 49"/>
                      <a:gd name="T14" fmla="*/ 65 w 84"/>
                      <a:gd name="T15" fmla="*/ 33 h 49"/>
                      <a:gd name="T16" fmla="*/ 61 w 84"/>
                      <a:gd name="T17" fmla="*/ 29 h 49"/>
                      <a:gd name="T18" fmla="*/ 53 w 84"/>
                      <a:gd name="T19" fmla="*/ 29 h 49"/>
                      <a:gd name="T20" fmla="*/ 46 w 84"/>
                      <a:gd name="T21" fmla="*/ 29 h 49"/>
                      <a:gd name="T22" fmla="*/ 42 w 84"/>
                      <a:gd name="T23" fmla="*/ 33 h 49"/>
                      <a:gd name="T24" fmla="*/ 38 w 84"/>
                      <a:gd name="T25" fmla="*/ 37 h 49"/>
                      <a:gd name="T26" fmla="*/ 38 w 84"/>
                      <a:gd name="T27" fmla="*/ 37 h 49"/>
                      <a:gd name="T28" fmla="*/ 34 w 84"/>
                      <a:gd name="T29" fmla="*/ 41 h 49"/>
                      <a:gd name="T30" fmla="*/ 30 w 84"/>
                      <a:gd name="T31" fmla="*/ 45 h 49"/>
                      <a:gd name="T32" fmla="*/ 27 w 84"/>
                      <a:gd name="T33" fmla="*/ 49 h 49"/>
                      <a:gd name="T34" fmla="*/ 23 w 84"/>
                      <a:gd name="T35" fmla="*/ 45 h 49"/>
                      <a:gd name="T36" fmla="*/ 23 w 84"/>
                      <a:gd name="T37" fmla="*/ 45 h 49"/>
                      <a:gd name="T38" fmla="*/ 19 w 84"/>
                      <a:gd name="T39" fmla="*/ 49 h 49"/>
                      <a:gd name="T40" fmla="*/ 15 w 84"/>
                      <a:gd name="T41" fmla="*/ 45 h 49"/>
                      <a:gd name="T42" fmla="*/ 7 w 84"/>
                      <a:gd name="T43" fmla="*/ 45 h 49"/>
                      <a:gd name="T44" fmla="*/ 4 w 84"/>
                      <a:gd name="T45" fmla="*/ 41 h 49"/>
                      <a:gd name="T46" fmla="*/ 0 w 84"/>
                      <a:gd name="T47" fmla="*/ 41 h 49"/>
                      <a:gd name="T48" fmla="*/ 4 w 84"/>
                      <a:gd name="T49" fmla="*/ 37 h 49"/>
                      <a:gd name="T50" fmla="*/ 4 w 84"/>
                      <a:gd name="T51" fmla="*/ 29 h 49"/>
                      <a:gd name="T52" fmla="*/ 4 w 84"/>
                      <a:gd name="T53" fmla="*/ 29 h 49"/>
                      <a:gd name="T54" fmla="*/ 7 w 84"/>
                      <a:gd name="T55" fmla="*/ 25 h 49"/>
                      <a:gd name="T56" fmla="*/ 11 w 84"/>
                      <a:gd name="T57" fmla="*/ 21 h 49"/>
                      <a:gd name="T58" fmla="*/ 4 w 84"/>
                      <a:gd name="T59" fmla="*/ 21 h 49"/>
                      <a:gd name="T60" fmla="*/ 7 w 84"/>
                      <a:gd name="T61" fmla="*/ 17 h 49"/>
                      <a:gd name="T62" fmla="*/ 11 w 84"/>
                      <a:gd name="T63" fmla="*/ 13 h 49"/>
                      <a:gd name="T64" fmla="*/ 15 w 84"/>
                      <a:gd name="T65" fmla="*/ 17 h 49"/>
                      <a:gd name="T66" fmla="*/ 15 w 84"/>
                      <a:gd name="T67" fmla="*/ 17 h 49"/>
                      <a:gd name="T68" fmla="*/ 19 w 84"/>
                      <a:gd name="T69" fmla="*/ 13 h 49"/>
                      <a:gd name="T70" fmla="*/ 23 w 84"/>
                      <a:gd name="T71" fmla="*/ 17 h 49"/>
                      <a:gd name="T72" fmla="*/ 30 w 84"/>
                      <a:gd name="T73" fmla="*/ 17 h 49"/>
                      <a:gd name="T74" fmla="*/ 38 w 84"/>
                      <a:gd name="T75" fmla="*/ 17 h 49"/>
                      <a:gd name="T76" fmla="*/ 46 w 84"/>
                      <a:gd name="T77" fmla="*/ 13 h 49"/>
                      <a:gd name="T78" fmla="*/ 50 w 84"/>
                      <a:gd name="T79" fmla="*/ 9 h 49"/>
                      <a:gd name="T80" fmla="*/ 57 w 84"/>
                      <a:gd name="T81" fmla="*/ 9 h 49"/>
                      <a:gd name="T82" fmla="*/ 61 w 84"/>
                      <a:gd name="T83" fmla="*/ 5 h 49"/>
                      <a:gd name="T84" fmla="*/ 69 w 84"/>
                      <a:gd name="T85" fmla="*/ 5 h 49"/>
                      <a:gd name="T86" fmla="*/ 73 w 84"/>
                      <a:gd name="T87" fmla="*/ 0 h 49"/>
                      <a:gd name="T88" fmla="*/ 80 w 84"/>
                      <a:gd name="T89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</a:cxnLst>
                    <a:rect l="0" t="0" r="r" b="b"/>
                    <a:pathLst>
                      <a:path w="84" h="49">
                        <a:moveTo>
                          <a:pt x="80" y="0"/>
                        </a:moveTo>
                        <a:lnTo>
                          <a:pt x="80" y="5"/>
                        </a:lnTo>
                        <a:lnTo>
                          <a:pt x="80" y="9"/>
                        </a:lnTo>
                        <a:lnTo>
                          <a:pt x="80" y="13"/>
                        </a:lnTo>
                        <a:lnTo>
                          <a:pt x="84" y="13"/>
                        </a:lnTo>
                        <a:lnTo>
                          <a:pt x="84" y="17"/>
                        </a:lnTo>
                        <a:lnTo>
                          <a:pt x="84" y="21"/>
                        </a:lnTo>
                        <a:lnTo>
                          <a:pt x="80" y="25"/>
                        </a:lnTo>
                        <a:lnTo>
                          <a:pt x="76" y="25"/>
                        </a:lnTo>
                        <a:lnTo>
                          <a:pt x="76" y="29"/>
                        </a:lnTo>
                        <a:lnTo>
                          <a:pt x="73" y="29"/>
                        </a:lnTo>
                        <a:lnTo>
                          <a:pt x="73" y="33"/>
                        </a:lnTo>
                        <a:lnTo>
                          <a:pt x="69" y="33"/>
                        </a:lnTo>
                        <a:lnTo>
                          <a:pt x="69" y="29"/>
                        </a:lnTo>
                        <a:lnTo>
                          <a:pt x="65" y="29"/>
                        </a:lnTo>
                        <a:lnTo>
                          <a:pt x="65" y="33"/>
                        </a:lnTo>
                        <a:lnTo>
                          <a:pt x="61" y="33"/>
                        </a:lnTo>
                        <a:lnTo>
                          <a:pt x="61" y="29"/>
                        </a:lnTo>
                        <a:lnTo>
                          <a:pt x="57" y="29"/>
                        </a:lnTo>
                        <a:lnTo>
                          <a:pt x="53" y="29"/>
                        </a:lnTo>
                        <a:lnTo>
                          <a:pt x="50" y="29"/>
                        </a:lnTo>
                        <a:lnTo>
                          <a:pt x="46" y="29"/>
                        </a:lnTo>
                        <a:lnTo>
                          <a:pt x="42" y="29"/>
                        </a:lnTo>
                        <a:lnTo>
                          <a:pt x="42" y="33"/>
                        </a:lnTo>
                        <a:lnTo>
                          <a:pt x="38" y="33"/>
                        </a:lnTo>
                        <a:lnTo>
                          <a:pt x="38" y="37"/>
                        </a:lnTo>
                        <a:lnTo>
                          <a:pt x="38" y="41"/>
                        </a:lnTo>
                        <a:lnTo>
                          <a:pt x="38" y="37"/>
                        </a:lnTo>
                        <a:lnTo>
                          <a:pt x="34" y="37"/>
                        </a:lnTo>
                        <a:lnTo>
                          <a:pt x="34" y="41"/>
                        </a:lnTo>
                        <a:lnTo>
                          <a:pt x="34" y="45"/>
                        </a:lnTo>
                        <a:lnTo>
                          <a:pt x="30" y="45"/>
                        </a:lnTo>
                        <a:lnTo>
                          <a:pt x="27" y="45"/>
                        </a:lnTo>
                        <a:lnTo>
                          <a:pt x="27" y="49"/>
                        </a:lnTo>
                        <a:lnTo>
                          <a:pt x="23" y="49"/>
                        </a:lnTo>
                        <a:lnTo>
                          <a:pt x="23" y="45"/>
                        </a:lnTo>
                        <a:lnTo>
                          <a:pt x="23" y="49"/>
                        </a:lnTo>
                        <a:lnTo>
                          <a:pt x="23" y="45"/>
                        </a:lnTo>
                        <a:lnTo>
                          <a:pt x="19" y="45"/>
                        </a:lnTo>
                        <a:lnTo>
                          <a:pt x="19" y="49"/>
                        </a:lnTo>
                        <a:lnTo>
                          <a:pt x="19" y="45"/>
                        </a:lnTo>
                        <a:lnTo>
                          <a:pt x="15" y="45"/>
                        </a:lnTo>
                        <a:lnTo>
                          <a:pt x="11" y="45"/>
                        </a:lnTo>
                        <a:lnTo>
                          <a:pt x="7" y="45"/>
                        </a:lnTo>
                        <a:lnTo>
                          <a:pt x="4" y="45"/>
                        </a:lnTo>
                        <a:lnTo>
                          <a:pt x="4" y="41"/>
                        </a:lnTo>
                        <a:lnTo>
                          <a:pt x="0" y="45"/>
                        </a:lnTo>
                        <a:lnTo>
                          <a:pt x="0" y="41"/>
                        </a:lnTo>
                        <a:lnTo>
                          <a:pt x="0" y="37"/>
                        </a:lnTo>
                        <a:lnTo>
                          <a:pt x="4" y="37"/>
                        </a:lnTo>
                        <a:lnTo>
                          <a:pt x="4" y="33"/>
                        </a:lnTo>
                        <a:lnTo>
                          <a:pt x="4" y="29"/>
                        </a:lnTo>
                        <a:lnTo>
                          <a:pt x="0" y="29"/>
                        </a:lnTo>
                        <a:lnTo>
                          <a:pt x="4" y="29"/>
                        </a:lnTo>
                        <a:lnTo>
                          <a:pt x="4" y="25"/>
                        </a:lnTo>
                        <a:lnTo>
                          <a:pt x="7" y="25"/>
                        </a:lnTo>
                        <a:lnTo>
                          <a:pt x="7" y="21"/>
                        </a:lnTo>
                        <a:lnTo>
                          <a:pt x="11" y="21"/>
                        </a:lnTo>
                        <a:lnTo>
                          <a:pt x="7" y="21"/>
                        </a:lnTo>
                        <a:lnTo>
                          <a:pt x="4" y="21"/>
                        </a:lnTo>
                        <a:lnTo>
                          <a:pt x="4" y="17"/>
                        </a:lnTo>
                        <a:lnTo>
                          <a:pt x="7" y="17"/>
                        </a:lnTo>
                        <a:lnTo>
                          <a:pt x="7" y="13"/>
                        </a:lnTo>
                        <a:lnTo>
                          <a:pt x="11" y="13"/>
                        </a:lnTo>
                        <a:lnTo>
                          <a:pt x="11" y="17"/>
                        </a:lnTo>
                        <a:lnTo>
                          <a:pt x="15" y="17"/>
                        </a:lnTo>
                        <a:lnTo>
                          <a:pt x="15" y="13"/>
                        </a:lnTo>
                        <a:lnTo>
                          <a:pt x="15" y="17"/>
                        </a:lnTo>
                        <a:lnTo>
                          <a:pt x="15" y="13"/>
                        </a:lnTo>
                        <a:lnTo>
                          <a:pt x="19" y="13"/>
                        </a:lnTo>
                        <a:lnTo>
                          <a:pt x="19" y="17"/>
                        </a:lnTo>
                        <a:lnTo>
                          <a:pt x="23" y="17"/>
                        </a:lnTo>
                        <a:lnTo>
                          <a:pt x="27" y="17"/>
                        </a:lnTo>
                        <a:lnTo>
                          <a:pt x="30" y="17"/>
                        </a:lnTo>
                        <a:lnTo>
                          <a:pt x="34" y="17"/>
                        </a:lnTo>
                        <a:lnTo>
                          <a:pt x="38" y="17"/>
                        </a:lnTo>
                        <a:lnTo>
                          <a:pt x="42" y="13"/>
                        </a:lnTo>
                        <a:lnTo>
                          <a:pt x="46" y="13"/>
                        </a:lnTo>
                        <a:lnTo>
                          <a:pt x="46" y="9"/>
                        </a:lnTo>
                        <a:lnTo>
                          <a:pt x="50" y="9"/>
                        </a:lnTo>
                        <a:lnTo>
                          <a:pt x="53" y="9"/>
                        </a:lnTo>
                        <a:lnTo>
                          <a:pt x="57" y="9"/>
                        </a:lnTo>
                        <a:lnTo>
                          <a:pt x="57" y="5"/>
                        </a:lnTo>
                        <a:lnTo>
                          <a:pt x="61" y="5"/>
                        </a:lnTo>
                        <a:lnTo>
                          <a:pt x="65" y="5"/>
                        </a:lnTo>
                        <a:lnTo>
                          <a:pt x="69" y="5"/>
                        </a:lnTo>
                        <a:lnTo>
                          <a:pt x="69" y="0"/>
                        </a:lnTo>
                        <a:lnTo>
                          <a:pt x="73" y="0"/>
                        </a:lnTo>
                        <a:lnTo>
                          <a:pt x="76" y="0"/>
                        </a:lnTo>
                        <a:lnTo>
                          <a:pt x="80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718" name="Freeform 310">
                    <a:extLst>
                      <a:ext uri="{FF2B5EF4-FFF2-40B4-BE49-F238E27FC236}">
                        <a16:creationId xmlns:a16="http://schemas.microsoft.com/office/drawing/2014/main" id="{BB721650-A830-2808-59A2-A4444B35F44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67" y="1582"/>
                    <a:ext cx="15" cy="17"/>
                  </a:xfrm>
                  <a:custGeom>
                    <a:avLst/>
                    <a:gdLst>
                      <a:gd name="T0" fmla="*/ 4 w 15"/>
                      <a:gd name="T1" fmla="*/ 0 h 17"/>
                      <a:gd name="T2" fmla="*/ 8 w 15"/>
                      <a:gd name="T3" fmla="*/ 0 h 17"/>
                      <a:gd name="T4" fmla="*/ 11 w 15"/>
                      <a:gd name="T5" fmla="*/ 0 h 17"/>
                      <a:gd name="T6" fmla="*/ 15 w 15"/>
                      <a:gd name="T7" fmla="*/ 5 h 17"/>
                      <a:gd name="T8" fmla="*/ 11 w 15"/>
                      <a:gd name="T9" fmla="*/ 5 h 17"/>
                      <a:gd name="T10" fmla="*/ 11 w 15"/>
                      <a:gd name="T11" fmla="*/ 9 h 17"/>
                      <a:gd name="T12" fmla="*/ 15 w 15"/>
                      <a:gd name="T13" fmla="*/ 9 h 17"/>
                      <a:gd name="T14" fmla="*/ 11 w 15"/>
                      <a:gd name="T15" fmla="*/ 13 h 17"/>
                      <a:gd name="T16" fmla="*/ 11 w 15"/>
                      <a:gd name="T17" fmla="*/ 17 h 17"/>
                      <a:gd name="T18" fmla="*/ 8 w 15"/>
                      <a:gd name="T19" fmla="*/ 17 h 17"/>
                      <a:gd name="T20" fmla="*/ 4 w 15"/>
                      <a:gd name="T21" fmla="*/ 17 h 17"/>
                      <a:gd name="T22" fmla="*/ 0 w 15"/>
                      <a:gd name="T23" fmla="*/ 17 h 17"/>
                      <a:gd name="T24" fmla="*/ 0 w 15"/>
                      <a:gd name="T25" fmla="*/ 13 h 17"/>
                      <a:gd name="T26" fmla="*/ 0 w 15"/>
                      <a:gd name="T27" fmla="*/ 9 h 17"/>
                      <a:gd name="T28" fmla="*/ 4 w 15"/>
                      <a:gd name="T29" fmla="*/ 9 h 17"/>
                      <a:gd name="T30" fmla="*/ 4 w 15"/>
                      <a:gd name="T31" fmla="*/ 5 h 17"/>
                      <a:gd name="T32" fmla="*/ 4 w 15"/>
                      <a:gd name="T33" fmla="*/ 0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15" h="17">
                        <a:moveTo>
                          <a:pt x="4" y="0"/>
                        </a:moveTo>
                        <a:lnTo>
                          <a:pt x="8" y="0"/>
                        </a:lnTo>
                        <a:lnTo>
                          <a:pt x="11" y="0"/>
                        </a:lnTo>
                        <a:lnTo>
                          <a:pt x="15" y="5"/>
                        </a:lnTo>
                        <a:lnTo>
                          <a:pt x="11" y="5"/>
                        </a:lnTo>
                        <a:lnTo>
                          <a:pt x="11" y="9"/>
                        </a:lnTo>
                        <a:lnTo>
                          <a:pt x="15" y="9"/>
                        </a:lnTo>
                        <a:lnTo>
                          <a:pt x="11" y="13"/>
                        </a:lnTo>
                        <a:lnTo>
                          <a:pt x="11" y="17"/>
                        </a:lnTo>
                        <a:lnTo>
                          <a:pt x="8" y="17"/>
                        </a:lnTo>
                        <a:lnTo>
                          <a:pt x="4" y="17"/>
                        </a:lnTo>
                        <a:lnTo>
                          <a:pt x="0" y="17"/>
                        </a:lnTo>
                        <a:lnTo>
                          <a:pt x="0" y="13"/>
                        </a:lnTo>
                        <a:lnTo>
                          <a:pt x="0" y="9"/>
                        </a:lnTo>
                        <a:lnTo>
                          <a:pt x="4" y="9"/>
                        </a:lnTo>
                        <a:lnTo>
                          <a:pt x="4" y="5"/>
                        </a:lnTo>
                        <a:lnTo>
                          <a:pt x="4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719" name="Freeform 311">
                    <a:extLst>
                      <a:ext uri="{FF2B5EF4-FFF2-40B4-BE49-F238E27FC236}">
                        <a16:creationId xmlns:a16="http://schemas.microsoft.com/office/drawing/2014/main" id="{0DD29B09-C043-FC64-3BDE-3CEE473EC84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73" y="1582"/>
                    <a:ext cx="78" cy="76"/>
                  </a:xfrm>
                  <a:custGeom>
                    <a:avLst/>
                    <a:gdLst>
                      <a:gd name="T0" fmla="*/ 4 w 77"/>
                      <a:gd name="T1" fmla="*/ 9 h 77"/>
                      <a:gd name="T2" fmla="*/ 8 w 77"/>
                      <a:gd name="T3" fmla="*/ 13 h 77"/>
                      <a:gd name="T4" fmla="*/ 12 w 77"/>
                      <a:gd name="T5" fmla="*/ 9 h 77"/>
                      <a:gd name="T6" fmla="*/ 19 w 77"/>
                      <a:gd name="T7" fmla="*/ 9 h 77"/>
                      <a:gd name="T8" fmla="*/ 19 w 77"/>
                      <a:gd name="T9" fmla="*/ 9 h 77"/>
                      <a:gd name="T10" fmla="*/ 23 w 77"/>
                      <a:gd name="T11" fmla="*/ 5 h 77"/>
                      <a:gd name="T12" fmla="*/ 27 w 77"/>
                      <a:gd name="T13" fmla="*/ 0 h 77"/>
                      <a:gd name="T14" fmla="*/ 31 w 77"/>
                      <a:gd name="T15" fmla="*/ 5 h 77"/>
                      <a:gd name="T16" fmla="*/ 35 w 77"/>
                      <a:gd name="T17" fmla="*/ 9 h 77"/>
                      <a:gd name="T18" fmla="*/ 38 w 77"/>
                      <a:gd name="T19" fmla="*/ 13 h 77"/>
                      <a:gd name="T20" fmla="*/ 42 w 77"/>
                      <a:gd name="T21" fmla="*/ 17 h 77"/>
                      <a:gd name="T22" fmla="*/ 50 w 77"/>
                      <a:gd name="T23" fmla="*/ 17 h 77"/>
                      <a:gd name="T24" fmla="*/ 50 w 77"/>
                      <a:gd name="T25" fmla="*/ 25 h 77"/>
                      <a:gd name="T26" fmla="*/ 50 w 77"/>
                      <a:gd name="T27" fmla="*/ 33 h 77"/>
                      <a:gd name="T28" fmla="*/ 50 w 77"/>
                      <a:gd name="T29" fmla="*/ 41 h 77"/>
                      <a:gd name="T30" fmla="*/ 54 w 77"/>
                      <a:gd name="T31" fmla="*/ 45 h 77"/>
                      <a:gd name="T32" fmla="*/ 58 w 77"/>
                      <a:gd name="T33" fmla="*/ 49 h 77"/>
                      <a:gd name="T34" fmla="*/ 61 w 77"/>
                      <a:gd name="T35" fmla="*/ 45 h 77"/>
                      <a:gd name="T36" fmla="*/ 65 w 77"/>
                      <a:gd name="T37" fmla="*/ 49 h 77"/>
                      <a:gd name="T38" fmla="*/ 69 w 77"/>
                      <a:gd name="T39" fmla="*/ 53 h 77"/>
                      <a:gd name="T40" fmla="*/ 69 w 77"/>
                      <a:gd name="T41" fmla="*/ 61 h 77"/>
                      <a:gd name="T42" fmla="*/ 73 w 77"/>
                      <a:gd name="T43" fmla="*/ 65 h 77"/>
                      <a:gd name="T44" fmla="*/ 77 w 77"/>
                      <a:gd name="T45" fmla="*/ 69 h 77"/>
                      <a:gd name="T46" fmla="*/ 73 w 77"/>
                      <a:gd name="T47" fmla="*/ 73 h 77"/>
                      <a:gd name="T48" fmla="*/ 69 w 77"/>
                      <a:gd name="T49" fmla="*/ 77 h 77"/>
                      <a:gd name="T50" fmla="*/ 65 w 77"/>
                      <a:gd name="T51" fmla="*/ 69 h 77"/>
                      <a:gd name="T52" fmla="*/ 61 w 77"/>
                      <a:gd name="T53" fmla="*/ 65 h 77"/>
                      <a:gd name="T54" fmla="*/ 58 w 77"/>
                      <a:gd name="T55" fmla="*/ 61 h 77"/>
                      <a:gd name="T56" fmla="*/ 54 w 77"/>
                      <a:gd name="T57" fmla="*/ 65 h 77"/>
                      <a:gd name="T58" fmla="*/ 50 w 77"/>
                      <a:gd name="T59" fmla="*/ 69 h 77"/>
                      <a:gd name="T60" fmla="*/ 50 w 77"/>
                      <a:gd name="T61" fmla="*/ 69 h 77"/>
                      <a:gd name="T62" fmla="*/ 46 w 77"/>
                      <a:gd name="T63" fmla="*/ 65 h 77"/>
                      <a:gd name="T64" fmla="*/ 42 w 77"/>
                      <a:gd name="T65" fmla="*/ 61 h 77"/>
                      <a:gd name="T66" fmla="*/ 38 w 77"/>
                      <a:gd name="T67" fmla="*/ 57 h 77"/>
                      <a:gd name="T68" fmla="*/ 35 w 77"/>
                      <a:gd name="T69" fmla="*/ 53 h 77"/>
                      <a:gd name="T70" fmla="*/ 31 w 77"/>
                      <a:gd name="T71" fmla="*/ 49 h 77"/>
                      <a:gd name="T72" fmla="*/ 23 w 77"/>
                      <a:gd name="T73" fmla="*/ 49 h 77"/>
                      <a:gd name="T74" fmla="*/ 15 w 77"/>
                      <a:gd name="T75" fmla="*/ 49 h 77"/>
                      <a:gd name="T76" fmla="*/ 15 w 77"/>
                      <a:gd name="T77" fmla="*/ 41 h 77"/>
                      <a:gd name="T78" fmla="*/ 12 w 77"/>
                      <a:gd name="T79" fmla="*/ 45 h 77"/>
                      <a:gd name="T80" fmla="*/ 8 w 77"/>
                      <a:gd name="T81" fmla="*/ 41 h 77"/>
                      <a:gd name="T82" fmla="*/ 4 w 77"/>
                      <a:gd name="T83" fmla="*/ 37 h 77"/>
                      <a:gd name="T84" fmla="*/ 4 w 77"/>
                      <a:gd name="T85" fmla="*/ 29 h 77"/>
                      <a:gd name="T86" fmla="*/ 4 w 77"/>
                      <a:gd name="T87" fmla="*/ 25 h 77"/>
                      <a:gd name="T88" fmla="*/ 4 w 77"/>
                      <a:gd name="T89" fmla="*/ 17 h 7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</a:cxnLst>
                    <a:rect l="0" t="0" r="r" b="b"/>
                    <a:pathLst>
                      <a:path w="77" h="77">
                        <a:moveTo>
                          <a:pt x="4" y="13"/>
                        </a:moveTo>
                        <a:lnTo>
                          <a:pt x="4" y="9"/>
                        </a:lnTo>
                        <a:lnTo>
                          <a:pt x="8" y="9"/>
                        </a:lnTo>
                        <a:lnTo>
                          <a:pt x="8" y="13"/>
                        </a:lnTo>
                        <a:lnTo>
                          <a:pt x="12" y="13"/>
                        </a:lnTo>
                        <a:lnTo>
                          <a:pt x="12" y="9"/>
                        </a:lnTo>
                        <a:lnTo>
                          <a:pt x="15" y="9"/>
                        </a:lnTo>
                        <a:lnTo>
                          <a:pt x="19" y="9"/>
                        </a:lnTo>
                        <a:lnTo>
                          <a:pt x="19" y="5"/>
                        </a:lnTo>
                        <a:lnTo>
                          <a:pt x="19" y="9"/>
                        </a:lnTo>
                        <a:lnTo>
                          <a:pt x="23" y="9"/>
                        </a:lnTo>
                        <a:lnTo>
                          <a:pt x="23" y="5"/>
                        </a:lnTo>
                        <a:lnTo>
                          <a:pt x="23" y="0"/>
                        </a:lnTo>
                        <a:lnTo>
                          <a:pt x="27" y="0"/>
                        </a:lnTo>
                        <a:lnTo>
                          <a:pt x="27" y="5"/>
                        </a:lnTo>
                        <a:lnTo>
                          <a:pt x="31" y="5"/>
                        </a:lnTo>
                        <a:lnTo>
                          <a:pt x="31" y="9"/>
                        </a:lnTo>
                        <a:lnTo>
                          <a:pt x="35" y="9"/>
                        </a:lnTo>
                        <a:lnTo>
                          <a:pt x="35" y="13"/>
                        </a:lnTo>
                        <a:lnTo>
                          <a:pt x="38" y="13"/>
                        </a:lnTo>
                        <a:lnTo>
                          <a:pt x="38" y="17"/>
                        </a:lnTo>
                        <a:lnTo>
                          <a:pt x="42" y="17"/>
                        </a:lnTo>
                        <a:lnTo>
                          <a:pt x="46" y="17"/>
                        </a:lnTo>
                        <a:lnTo>
                          <a:pt x="50" y="17"/>
                        </a:lnTo>
                        <a:lnTo>
                          <a:pt x="50" y="21"/>
                        </a:lnTo>
                        <a:lnTo>
                          <a:pt x="50" y="25"/>
                        </a:lnTo>
                        <a:lnTo>
                          <a:pt x="50" y="29"/>
                        </a:lnTo>
                        <a:lnTo>
                          <a:pt x="50" y="33"/>
                        </a:lnTo>
                        <a:lnTo>
                          <a:pt x="50" y="37"/>
                        </a:lnTo>
                        <a:lnTo>
                          <a:pt x="50" y="41"/>
                        </a:lnTo>
                        <a:lnTo>
                          <a:pt x="54" y="41"/>
                        </a:lnTo>
                        <a:lnTo>
                          <a:pt x="54" y="45"/>
                        </a:lnTo>
                        <a:lnTo>
                          <a:pt x="58" y="45"/>
                        </a:lnTo>
                        <a:lnTo>
                          <a:pt x="58" y="49"/>
                        </a:lnTo>
                        <a:lnTo>
                          <a:pt x="58" y="45"/>
                        </a:lnTo>
                        <a:lnTo>
                          <a:pt x="61" y="45"/>
                        </a:lnTo>
                        <a:lnTo>
                          <a:pt x="61" y="49"/>
                        </a:lnTo>
                        <a:lnTo>
                          <a:pt x="65" y="49"/>
                        </a:lnTo>
                        <a:lnTo>
                          <a:pt x="65" y="53"/>
                        </a:lnTo>
                        <a:lnTo>
                          <a:pt x="69" y="53"/>
                        </a:lnTo>
                        <a:lnTo>
                          <a:pt x="69" y="57"/>
                        </a:lnTo>
                        <a:lnTo>
                          <a:pt x="69" y="61"/>
                        </a:lnTo>
                        <a:lnTo>
                          <a:pt x="73" y="61"/>
                        </a:lnTo>
                        <a:lnTo>
                          <a:pt x="73" y="65"/>
                        </a:lnTo>
                        <a:lnTo>
                          <a:pt x="73" y="69"/>
                        </a:lnTo>
                        <a:lnTo>
                          <a:pt x="77" y="69"/>
                        </a:lnTo>
                        <a:lnTo>
                          <a:pt x="73" y="69"/>
                        </a:lnTo>
                        <a:lnTo>
                          <a:pt x="73" y="73"/>
                        </a:lnTo>
                        <a:lnTo>
                          <a:pt x="73" y="77"/>
                        </a:lnTo>
                        <a:lnTo>
                          <a:pt x="69" y="77"/>
                        </a:lnTo>
                        <a:lnTo>
                          <a:pt x="69" y="73"/>
                        </a:lnTo>
                        <a:lnTo>
                          <a:pt x="65" y="69"/>
                        </a:lnTo>
                        <a:lnTo>
                          <a:pt x="61" y="69"/>
                        </a:lnTo>
                        <a:lnTo>
                          <a:pt x="61" y="65"/>
                        </a:lnTo>
                        <a:lnTo>
                          <a:pt x="58" y="65"/>
                        </a:lnTo>
                        <a:lnTo>
                          <a:pt x="58" y="61"/>
                        </a:lnTo>
                        <a:lnTo>
                          <a:pt x="58" y="65"/>
                        </a:lnTo>
                        <a:lnTo>
                          <a:pt x="54" y="65"/>
                        </a:lnTo>
                        <a:lnTo>
                          <a:pt x="54" y="69"/>
                        </a:lnTo>
                        <a:lnTo>
                          <a:pt x="50" y="69"/>
                        </a:lnTo>
                        <a:lnTo>
                          <a:pt x="50" y="73"/>
                        </a:lnTo>
                        <a:lnTo>
                          <a:pt x="50" y="69"/>
                        </a:lnTo>
                        <a:lnTo>
                          <a:pt x="46" y="69"/>
                        </a:lnTo>
                        <a:lnTo>
                          <a:pt x="46" y="65"/>
                        </a:lnTo>
                        <a:lnTo>
                          <a:pt x="46" y="61"/>
                        </a:lnTo>
                        <a:lnTo>
                          <a:pt x="42" y="61"/>
                        </a:lnTo>
                        <a:lnTo>
                          <a:pt x="38" y="61"/>
                        </a:lnTo>
                        <a:lnTo>
                          <a:pt x="38" y="57"/>
                        </a:lnTo>
                        <a:lnTo>
                          <a:pt x="35" y="57"/>
                        </a:lnTo>
                        <a:lnTo>
                          <a:pt x="35" y="53"/>
                        </a:lnTo>
                        <a:lnTo>
                          <a:pt x="31" y="53"/>
                        </a:lnTo>
                        <a:lnTo>
                          <a:pt x="31" y="49"/>
                        </a:lnTo>
                        <a:lnTo>
                          <a:pt x="27" y="49"/>
                        </a:lnTo>
                        <a:lnTo>
                          <a:pt x="23" y="49"/>
                        </a:lnTo>
                        <a:lnTo>
                          <a:pt x="19" y="49"/>
                        </a:lnTo>
                        <a:lnTo>
                          <a:pt x="15" y="49"/>
                        </a:lnTo>
                        <a:lnTo>
                          <a:pt x="15" y="45"/>
                        </a:lnTo>
                        <a:lnTo>
                          <a:pt x="15" y="41"/>
                        </a:lnTo>
                        <a:lnTo>
                          <a:pt x="12" y="41"/>
                        </a:lnTo>
                        <a:lnTo>
                          <a:pt x="12" y="45"/>
                        </a:lnTo>
                        <a:lnTo>
                          <a:pt x="8" y="45"/>
                        </a:lnTo>
                        <a:lnTo>
                          <a:pt x="8" y="41"/>
                        </a:lnTo>
                        <a:lnTo>
                          <a:pt x="8" y="37"/>
                        </a:lnTo>
                        <a:lnTo>
                          <a:pt x="4" y="37"/>
                        </a:lnTo>
                        <a:lnTo>
                          <a:pt x="4" y="33"/>
                        </a:lnTo>
                        <a:lnTo>
                          <a:pt x="4" y="29"/>
                        </a:lnTo>
                        <a:lnTo>
                          <a:pt x="0" y="25"/>
                        </a:lnTo>
                        <a:lnTo>
                          <a:pt x="4" y="25"/>
                        </a:lnTo>
                        <a:lnTo>
                          <a:pt x="4" y="21"/>
                        </a:lnTo>
                        <a:lnTo>
                          <a:pt x="4" y="17"/>
                        </a:lnTo>
                        <a:lnTo>
                          <a:pt x="4" y="13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720" name="Freeform 312">
                    <a:extLst>
                      <a:ext uri="{FF2B5EF4-FFF2-40B4-BE49-F238E27FC236}">
                        <a16:creationId xmlns:a16="http://schemas.microsoft.com/office/drawing/2014/main" id="{33CAD03F-B328-4E64-97A2-C4247A763D8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232" y="1582"/>
                    <a:ext cx="18" cy="24"/>
                  </a:xfrm>
                  <a:custGeom>
                    <a:avLst/>
                    <a:gdLst>
                      <a:gd name="T0" fmla="*/ 11 w 19"/>
                      <a:gd name="T1" fmla="*/ 0 h 25"/>
                      <a:gd name="T2" fmla="*/ 11 w 19"/>
                      <a:gd name="T3" fmla="*/ 5 h 25"/>
                      <a:gd name="T4" fmla="*/ 11 w 19"/>
                      <a:gd name="T5" fmla="*/ 9 h 25"/>
                      <a:gd name="T6" fmla="*/ 15 w 19"/>
                      <a:gd name="T7" fmla="*/ 9 h 25"/>
                      <a:gd name="T8" fmla="*/ 15 w 19"/>
                      <a:gd name="T9" fmla="*/ 13 h 25"/>
                      <a:gd name="T10" fmla="*/ 19 w 19"/>
                      <a:gd name="T11" fmla="*/ 13 h 25"/>
                      <a:gd name="T12" fmla="*/ 19 w 19"/>
                      <a:gd name="T13" fmla="*/ 17 h 25"/>
                      <a:gd name="T14" fmla="*/ 19 w 19"/>
                      <a:gd name="T15" fmla="*/ 21 h 25"/>
                      <a:gd name="T16" fmla="*/ 15 w 19"/>
                      <a:gd name="T17" fmla="*/ 21 h 25"/>
                      <a:gd name="T18" fmla="*/ 11 w 19"/>
                      <a:gd name="T19" fmla="*/ 21 h 25"/>
                      <a:gd name="T20" fmla="*/ 11 w 19"/>
                      <a:gd name="T21" fmla="*/ 25 h 25"/>
                      <a:gd name="T22" fmla="*/ 8 w 19"/>
                      <a:gd name="T23" fmla="*/ 25 h 25"/>
                      <a:gd name="T24" fmla="*/ 8 w 19"/>
                      <a:gd name="T25" fmla="*/ 21 h 25"/>
                      <a:gd name="T26" fmla="*/ 4 w 19"/>
                      <a:gd name="T27" fmla="*/ 21 h 25"/>
                      <a:gd name="T28" fmla="*/ 0 w 19"/>
                      <a:gd name="T29" fmla="*/ 21 h 25"/>
                      <a:gd name="T30" fmla="*/ 0 w 19"/>
                      <a:gd name="T31" fmla="*/ 17 h 25"/>
                      <a:gd name="T32" fmla="*/ 4 w 19"/>
                      <a:gd name="T33" fmla="*/ 17 h 25"/>
                      <a:gd name="T34" fmla="*/ 8 w 19"/>
                      <a:gd name="T35" fmla="*/ 17 h 25"/>
                      <a:gd name="T36" fmla="*/ 8 w 19"/>
                      <a:gd name="T37" fmla="*/ 13 h 25"/>
                      <a:gd name="T38" fmla="*/ 8 w 19"/>
                      <a:gd name="T39" fmla="*/ 9 h 25"/>
                      <a:gd name="T40" fmla="*/ 8 w 19"/>
                      <a:gd name="T41" fmla="*/ 5 h 25"/>
                      <a:gd name="T42" fmla="*/ 8 w 19"/>
                      <a:gd name="T43" fmla="*/ 0 h 25"/>
                      <a:gd name="T44" fmla="*/ 11 w 19"/>
                      <a:gd name="T45" fmla="*/ 0 h 2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19" h="25">
                        <a:moveTo>
                          <a:pt x="11" y="0"/>
                        </a:moveTo>
                        <a:lnTo>
                          <a:pt x="11" y="5"/>
                        </a:lnTo>
                        <a:lnTo>
                          <a:pt x="11" y="9"/>
                        </a:lnTo>
                        <a:lnTo>
                          <a:pt x="15" y="9"/>
                        </a:lnTo>
                        <a:lnTo>
                          <a:pt x="15" y="13"/>
                        </a:lnTo>
                        <a:lnTo>
                          <a:pt x="19" y="13"/>
                        </a:lnTo>
                        <a:lnTo>
                          <a:pt x="19" y="17"/>
                        </a:lnTo>
                        <a:lnTo>
                          <a:pt x="19" y="21"/>
                        </a:lnTo>
                        <a:lnTo>
                          <a:pt x="15" y="21"/>
                        </a:lnTo>
                        <a:lnTo>
                          <a:pt x="11" y="21"/>
                        </a:lnTo>
                        <a:lnTo>
                          <a:pt x="11" y="25"/>
                        </a:lnTo>
                        <a:lnTo>
                          <a:pt x="8" y="25"/>
                        </a:lnTo>
                        <a:lnTo>
                          <a:pt x="8" y="21"/>
                        </a:lnTo>
                        <a:lnTo>
                          <a:pt x="4" y="21"/>
                        </a:lnTo>
                        <a:lnTo>
                          <a:pt x="0" y="21"/>
                        </a:lnTo>
                        <a:lnTo>
                          <a:pt x="0" y="17"/>
                        </a:lnTo>
                        <a:lnTo>
                          <a:pt x="4" y="17"/>
                        </a:lnTo>
                        <a:lnTo>
                          <a:pt x="8" y="17"/>
                        </a:lnTo>
                        <a:lnTo>
                          <a:pt x="8" y="13"/>
                        </a:lnTo>
                        <a:lnTo>
                          <a:pt x="8" y="9"/>
                        </a:lnTo>
                        <a:lnTo>
                          <a:pt x="8" y="5"/>
                        </a:lnTo>
                        <a:lnTo>
                          <a:pt x="8" y="0"/>
                        </a:lnTo>
                        <a:lnTo>
                          <a:pt x="11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721" name="Freeform 313">
                    <a:extLst>
                      <a:ext uri="{FF2B5EF4-FFF2-40B4-BE49-F238E27FC236}">
                        <a16:creationId xmlns:a16="http://schemas.microsoft.com/office/drawing/2014/main" id="{FF3DAC43-583D-57D6-7506-9FF4296DD05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51" y="1582"/>
                    <a:ext cx="31" cy="37"/>
                  </a:xfrm>
                  <a:custGeom>
                    <a:avLst/>
                    <a:gdLst>
                      <a:gd name="T0" fmla="*/ 4 w 31"/>
                      <a:gd name="T1" fmla="*/ 9 h 37"/>
                      <a:gd name="T2" fmla="*/ 4 w 31"/>
                      <a:gd name="T3" fmla="*/ 5 h 37"/>
                      <a:gd name="T4" fmla="*/ 8 w 31"/>
                      <a:gd name="T5" fmla="*/ 5 h 37"/>
                      <a:gd name="T6" fmla="*/ 8 w 31"/>
                      <a:gd name="T7" fmla="*/ 0 h 37"/>
                      <a:gd name="T8" fmla="*/ 12 w 31"/>
                      <a:gd name="T9" fmla="*/ 0 h 37"/>
                      <a:gd name="T10" fmla="*/ 12 w 31"/>
                      <a:gd name="T11" fmla="*/ 5 h 37"/>
                      <a:gd name="T12" fmla="*/ 12 w 31"/>
                      <a:gd name="T13" fmla="*/ 0 h 37"/>
                      <a:gd name="T14" fmla="*/ 16 w 31"/>
                      <a:gd name="T15" fmla="*/ 0 h 37"/>
                      <a:gd name="T16" fmla="*/ 16 w 31"/>
                      <a:gd name="T17" fmla="*/ 5 h 37"/>
                      <a:gd name="T18" fmla="*/ 20 w 31"/>
                      <a:gd name="T19" fmla="*/ 5 h 37"/>
                      <a:gd name="T20" fmla="*/ 20 w 31"/>
                      <a:gd name="T21" fmla="*/ 9 h 37"/>
                      <a:gd name="T22" fmla="*/ 23 w 31"/>
                      <a:gd name="T23" fmla="*/ 9 h 37"/>
                      <a:gd name="T24" fmla="*/ 23 w 31"/>
                      <a:gd name="T25" fmla="*/ 13 h 37"/>
                      <a:gd name="T26" fmla="*/ 27 w 31"/>
                      <a:gd name="T27" fmla="*/ 13 h 37"/>
                      <a:gd name="T28" fmla="*/ 23 w 31"/>
                      <a:gd name="T29" fmla="*/ 17 h 37"/>
                      <a:gd name="T30" fmla="*/ 27 w 31"/>
                      <a:gd name="T31" fmla="*/ 17 h 37"/>
                      <a:gd name="T32" fmla="*/ 31 w 31"/>
                      <a:gd name="T33" fmla="*/ 17 h 37"/>
                      <a:gd name="T34" fmla="*/ 31 w 31"/>
                      <a:gd name="T35" fmla="*/ 21 h 37"/>
                      <a:gd name="T36" fmla="*/ 27 w 31"/>
                      <a:gd name="T37" fmla="*/ 21 h 37"/>
                      <a:gd name="T38" fmla="*/ 27 w 31"/>
                      <a:gd name="T39" fmla="*/ 25 h 37"/>
                      <a:gd name="T40" fmla="*/ 27 w 31"/>
                      <a:gd name="T41" fmla="*/ 29 h 37"/>
                      <a:gd name="T42" fmla="*/ 27 w 31"/>
                      <a:gd name="T43" fmla="*/ 25 h 37"/>
                      <a:gd name="T44" fmla="*/ 23 w 31"/>
                      <a:gd name="T45" fmla="*/ 25 h 37"/>
                      <a:gd name="T46" fmla="*/ 23 w 31"/>
                      <a:gd name="T47" fmla="*/ 29 h 37"/>
                      <a:gd name="T48" fmla="*/ 20 w 31"/>
                      <a:gd name="T49" fmla="*/ 29 h 37"/>
                      <a:gd name="T50" fmla="*/ 16 w 31"/>
                      <a:gd name="T51" fmla="*/ 33 h 37"/>
                      <a:gd name="T52" fmla="*/ 12 w 31"/>
                      <a:gd name="T53" fmla="*/ 33 h 37"/>
                      <a:gd name="T54" fmla="*/ 12 w 31"/>
                      <a:gd name="T55" fmla="*/ 37 h 37"/>
                      <a:gd name="T56" fmla="*/ 8 w 31"/>
                      <a:gd name="T57" fmla="*/ 37 h 37"/>
                      <a:gd name="T58" fmla="*/ 4 w 31"/>
                      <a:gd name="T59" fmla="*/ 37 h 37"/>
                      <a:gd name="T60" fmla="*/ 4 w 31"/>
                      <a:gd name="T61" fmla="*/ 33 h 37"/>
                      <a:gd name="T62" fmla="*/ 0 w 31"/>
                      <a:gd name="T63" fmla="*/ 33 h 37"/>
                      <a:gd name="T64" fmla="*/ 0 w 31"/>
                      <a:gd name="T65" fmla="*/ 29 h 37"/>
                      <a:gd name="T66" fmla="*/ 0 w 31"/>
                      <a:gd name="T67" fmla="*/ 25 h 37"/>
                      <a:gd name="T68" fmla="*/ 4 w 31"/>
                      <a:gd name="T69" fmla="*/ 25 h 37"/>
                      <a:gd name="T70" fmla="*/ 4 w 31"/>
                      <a:gd name="T71" fmla="*/ 21 h 37"/>
                      <a:gd name="T72" fmla="*/ 8 w 31"/>
                      <a:gd name="T73" fmla="*/ 21 h 37"/>
                      <a:gd name="T74" fmla="*/ 8 w 31"/>
                      <a:gd name="T75" fmla="*/ 17 h 37"/>
                      <a:gd name="T76" fmla="*/ 8 w 31"/>
                      <a:gd name="T77" fmla="*/ 13 h 37"/>
                      <a:gd name="T78" fmla="*/ 4 w 31"/>
                      <a:gd name="T79" fmla="*/ 13 h 37"/>
                      <a:gd name="T80" fmla="*/ 4 w 31"/>
                      <a:gd name="T81" fmla="*/ 9 h 3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</a:cxnLst>
                    <a:rect l="0" t="0" r="r" b="b"/>
                    <a:pathLst>
                      <a:path w="31" h="37">
                        <a:moveTo>
                          <a:pt x="4" y="9"/>
                        </a:moveTo>
                        <a:lnTo>
                          <a:pt x="4" y="5"/>
                        </a:lnTo>
                        <a:lnTo>
                          <a:pt x="8" y="5"/>
                        </a:lnTo>
                        <a:lnTo>
                          <a:pt x="8" y="0"/>
                        </a:lnTo>
                        <a:lnTo>
                          <a:pt x="12" y="0"/>
                        </a:lnTo>
                        <a:lnTo>
                          <a:pt x="12" y="5"/>
                        </a:lnTo>
                        <a:lnTo>
                          <a:pt x="12" y="0"/>
                        </a:lnTo>
                        <a:lnTo>
                          <a:pt x="16" y="0"/>
                        </a:lnTo>
                        <a:lnTo>
                          <a:pt x="16" y="5"/>
                        </a:lnTo>
                        <a:lnTo>
                          <a:pt x="20" y="5"/>
                        </a:lnTo>
                        <a:lnTo>
                          <a:pt x="20" y="9"/>
                        </a:lnTo>
                        <a:lnTo>
                          <a:pt x="23" y="9"/>
                        </a:lnTo>
                        <a:lnTo>
                          <a:pt x="23" y="13"/>
                        </a:lnTo>
                        <a:lnTo>
                          <a:pt x="27" y="13"/>
                        </a:lnTo>
                        <a:lnTo>
                          <a:pt x="23" y="17"/>
                        </a:lnTo>
                        <a:lnTo>
                          <a:pt x="27" y="17"/>
                        </a:lnTo>
                        <a:lnTo>
                          <a:pt x="31" y="17"/>
                        </a:lnTo>
                        <a:lnTo>
                          <a:pt x="31" y="21"/>
                        </a:lnTo>
                        <a:lnTo>
                          <a:pt x="27" y="21"/>
                        </a:lnTo>
                        <a:lnTo>
                          <a:pt x="27" y="25"/>
                        </a:lnTo>
                        <a:lnTo>
                          <a:pt x="27" y="29"/>
                        </a:lnTo>
                        <a:lnTo>
                          <a:pt x="27" y="25"/>
                        </a:lnTo>
                        <a:lnTo>
                          <a:pt x="23" y="25"/>
                        </a:lnTo>
                        <a:lnTo>
                          <a:pt x="23" y="29"/>
                        </a:lnTo>
                        <a:lnTo>
                          <a:pt x="20" y="29"/>
                        </a:lnTo>
                        <a:lnTo>
                          <a:pt x="16" y="33"/>
                        </a:lnTo>
                        <a:lnTo>
                          <a:pt x="12" y="33"/>
                        </a:lnTo>
                        <a:lnTo>
                          <a:pt x="12" y="37"/>
                        </a:lnTo>
                        <a:lnTo>
                          <a:pt x="8" y="37"/>
                        </a:lnTo>
                        <a:lnTo>
                          <a:pt x="4" y="37"/>
                        </a:lnTo>
                        <a:lnTo>
                          <a:pt x="4" y="33"/>
                        </a:lnTo>
                        <a:lnTo>
                          <a:pt x="0" y="33"/>
                        </a:lnTo>
                        <a:lnTo>
                          <a:pt x="0" y="29"/>
                        </a:lnTo>
                        <a:lnTo>
                          <a:pt x="0" y="25"/>
                        </a:lnTo>
                        <a:lnTo>
                          <a:pt x="4" y="25"/>
                        </a:lnTo>
                        <a:lnTo>
                          <a:pt x="4" y="21"/>
                        </a:lnTo>
                        <a:lnTo>
                          <a:pt x="8" y="21"/>
                        </a:lnTo>
                        <a:lnTo>
                          <a:pt x="8" y="17"/>
                        </a:lnTo>
                        <a:lnTo>
                          <a:pt x="8" y="13"/>
                        </a:lnTo>
                        <a:lnTo>
                          <a:pt x="4" y="13"/>
                        </a:lnTo>
                        <a:lnTo>
                          <a:pt x="4" y="9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722" name="Freeform 314">
                    <a:extLst>
                      <a:ext uri="{FF2B5EF4-FFF2-40B4-BE49-F238E27FC236}">
                        <a16:creationId xmlns:a16="http://schemas.microsoft.com/office/drawing/2014/main" id="{AB2C10F3-7F15-22A1-8029-1AD41FF8248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76" y="1582"/>
                    <a:ext cx="150" cy="61"/>
                  </a:xfrm>
                  <a:custGeom>
                    <a:avLst/>
                    <a:gdLst>
                      <a:gd name="T0" fmla="*/ 27 w 149"/>
                      <a:gd name="T1" fmla="*/ 5 h 61"/>
                      <a:gd name="T2" fmla="*/ 130 w 149"/>
                      <a:gd name="T3" fmla="*/ 17 h 61"/>
                      <a:gd name="T4" fmla="*/ 146 w 149"/>
                      <a:gd name="T5" fmla="*/ 21 h 61"/>
                      <a:gd name="T6" fmla="*/ 149 w 149"/>
                      <a:gd name="T7" fmla="*/ 25 h 61"/>
                      <a:gd name="T8" fmla="*/ 146 w 149"/>
                      <a:gd name="T9" fmla="*/ 29 h 61"/>
                      <a:gd name="T10" fmla="*/ 142 w 149"/>
                      <a:gd name="T11" fmla="*/ 33 h 61"/>
                      <a:gd name="T12" fmla="*/ 142 w 149"/>
                      <a:gd name="T13" fmla="*/ 41 h 61"/>
                      <a:gd name="T14" fmla="*/ 138 w 149"/>
                      <a:gd name="T15" fmla="*/ 53 h 61"/>
                      <a:gd name="T16" fmla="*/ 138 w 149"/>
                      <a:gd name="T17" fmla="*/ 57 h 61"/>
                      <a:gd name="T18" fmla="*/ 130 w 149"/>
                      <a:gd name="T19" fmla="*/ 61 h 61"/>
                      <a:gd name="T20" fmla="*/ 111 w 149"/>
                      <a:gd name="T21" fmla="*/ 61 h 61"/>
                      <a:gd name="T22" fmla="*/ 103 w 149"/>
                      <a:gd name="T23" fmla="*/ 57 h 61"/>
                      <a:gd name="T24" fmla="*/ 100 w 149"/>
                      <a:gd name="T25" fmla="*/ 53 h 61"/>
                      <a:gd name="T26" fmla="*/ 92 w 149"/>
                      <a:gd name="T27" fmla="*/ 53 h 61"/>
                      <a:gd name="T28" fmla="*/ 88 w 149"/>
                      <a:gd name="T29" fmla="*/ 49 h 61"/>
                      <a:gd name="T30" fmla="*/ 84 w 149"/>
                      <a:gd name="T31" fmla="*/ 45 h 61"/>
                      <a:gd name="T32" fmla="*/ 80 w 149"/>
                      <a:gd name="T33" fmla="*/ 41 h 61"/>
                      <a:gd name="T34" fmla="*/ 73 w 149"/>
                      <a:gd name="T35" fmla="*/ 41 h 61"/>
                      <a:gd name="T36" fmla="*/ 69 w 149"/>
                      <a:gd name="T37" fmla="*/ 37 h 61"/>
                      <a:gd name="T38" fmla="*/ 65 w 149"/>
                      <a:gd name="T39" fmla="*/ 33 h 61"/>
                      <a:gd name="T40" fmla="*/ 57 w 149"/>
                      <a:gd name="T41" fmla="*/ 33 h 61"/>
                      <a:gd name="T42" fmla="*/ 53 w 149"/>
                      <a:gd name="T43" fmla="*/ 29 h 61"/>
                      <a:gd name="T44" fmla="*/ 50 w 149"/>
                      <a:gd name="T45" fmla="*/ 25 h 61"/>
                      <a:gd name="T46" fmla="*/ 42 w 149"/>
                      <a:gd name="T47" fmla="*/ 25 h 61"/>
                      <a:gd name="T48" fmla="*/ 38 w 149"/>
                      <a:gd name="T49" fmla="*/ 21 h 61"/>
                      <a:gd name="T50" fmla="*/ 34 w 149"/>
                      <a:gd name="T51" fmla="*/ 17 h 61"/>
                      <a:gd name="T52" fmla="*/ 27 w 149"/>
                      <a:gd name="T53" fmla="*/ 17 h 61"/>
                      <a:gd name="T54" fmla="*/ 23 w 149"/>
                      <a:gd name="T55" fmla="*/ 13 h 61"/>
                      <a:gd name="T56" fmla="*/ 15 w 149"/>
                      <a:gd name="T57" fmla="*/ 9 h 61"/>
                      <a:gd name="T58" fmla="*/ 11 w 149"/>
                      <a:gd name="T59" fmla="*/ 5 h 61"/>
                      <a:gd name="T60" fmla="*/ 4 w 149"/>
                      <a:gd name="T61" fmla="*/ 5 h 61"/>
                      <a:gd name="T62" fmla="*/ 0 w 149"/>
                      <a:gd name="T63" fmla="*/ 0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</a:cxnLst>
                    <a:rect l="0" t="0" r="r" b="b"/>
                    <a:pathLst>
                      <a:path w="149" h="61">
                        <a:moveTo>
                          <a:pt x="0" y="0"/>
                        </a:moveTo>
                        <a:lnTo>
                          <a:pt x="27" y="5"/>
                        </a:lnTo>
                        <a:lnTo>
                          <a:pt x="119" y="17"/>
                        </a:lnTo>
                        <a:lnTo>
                          <a:pt x="130" y="17"/>
                        </a:lnTo>
                        <a:lnTo>
                          <a:pt x="146" y="17"/>
                        </a:lnTo>
                        <a:lnTo>
                          <a:pt x="146" y="21"/>
                        </a:lnTo>
                        <a:lnTo>
                          <a:pt x="149" y="21"/>
                        </a:lnTo>
                        <a:lnTo>
                          <a:pt x="149" y="25"/>
                        </a:lnTo>
                        <a:lnTo>
                          <a:pt x="146" y="25"/>
                        </a:lnTo>
                        <a:lnTo>
                          <a:pt x="146" y="29"/>
                        </a:lnTo>
                        <a:lnTo>
                          <a:pt x="146" y="33"/>
                        </a:lnTo>
                        <a:lnTo>
                          <a:pt x="142" y="33"/>
                        </a:lnTo>
                        <a:lnTo>
                          <a:pt x="142" y="37"/>
                        </a:lnTo>
                        <a:lnTo>
                          <a:pt x="142" y="41"/>
                        </a:lnTo>
                        <a:lnTo>
                          <a:pt x="138" y="49"/>
                        </a:lnTo>
                        <a:lnTo>
                          <a:pt x="138" y="53"/>
                        </a:lnTo>
                        <a:lnTo>
                          <a:pt x="142" y="57"/>
                        </a:lnTo>
                        <a:lnTo>
                          <a:pt x="138" y="57"/>
                        </a:lnTo>
                        <a:lnTo>
                          <a:pt x="134" y="57"/>
                        </a:lnTo>
                        <a:lnTo>
                          <a:pt x="130" y="61"/>
                        </a:lnTo>
                        <a:lnTo>
                          <a:pt x="126" y="61"/>
                        </a:lnTo>
                        <a:lnTo>
                          <a:pt x="111" y="61"/>
                        </a:lnTo>
                        <a:lnTo>
                          <a:pt x="107" y="61"/>
                        </a:lnTo>
                        <a:lnTo>
                          <a:pt x="103" y="57"/>
                        </a:lnTo>
                        <a:lnTo>
                          <a:pt x="100" y="57"/>
                        </a:lnTo>
                        <a:lnTo>
                          <a:pt x="100" y="53"/>
                        </a:lnTo>
                        <a:lnTo>
                          <a:pt x="96" y="53"/>
                        </a:lnTo>
                        <a:lnTo>
                          <a:pt x="92" y="53"/>
                        </a:lnTo>
                        <a:lnTo>
                          <a:pt x="92" y="49"/>
                        </a:lnTo>
                        <a:lnTo>
                          <a:pt x="88" y="49"/>
                        </a:lnTo>
                        <a:lnTo>
                          <a:pt x="84" y="49"/>
                        </a:lnTo>
                        <a:lnTo>
                          <a:pt x="84" y="45"/>
                        </a:lnTo>
                        <a:lnTo>
                          <a:pt x="80" y="45"/>
                        </a:lnTo>
                        <a:lnTo>
                          <a:pt x="80" y="41"/>
                        </a:lnTo>
                        <a:lnTo>
                          <a:pt x="77" y="41"/>
                        </a:lnTo>
                        <a:lnTo>
                          <a:pt x="73" y="41"/>
                        </a:lnTo>
                        <a:lnTo>
                          <a:pt x="73" y="37"/>
                        </a:lnTo>
                        <a:lnTo>
                          <a:pt x="69" y="37"/>
                        </a:lnTo>
                        <a:lnTo>
                          <a:pt x="65" y="37"/>
                        </a:lnTo>
                        <a:lnTo>
                          <a:pt x="65" y="33"/>
                        </a:lnTo>
                        <a:lnTo>
                          <a:pt x="61" y="33"/>
                        </a:lnTo>
                        <a:lnTo>
                          <a:pt x="57" y="33"/>
                        </a:lnTo>
                        <a:lnTo>
                          <a:pt x="57" y="29"/>
                        </a:lnTo>
                        <a:lnTo>
                          <a:pt x="53" y="29"/>
                        </a:lnTo>
                        <a:lnTo>
                          <a:pt x="50" y="29"/>
                        </a:lnTo>
                        <a:lnTo>
                          <a:pt x="50" y="25"/>
                        </a:lnTo>
                        <a:lnTo>
                          <a:pt x="46" y="25"/>
                        </a:lnTo>
                        <a:lnTo>
                          <a:pt x="42" y="25"/>
                        </a:lnTo>
                        <a:lnTo>
                          <a:pt x="42" y="21"/>
                        </a:lnTo>
                        <a:lnTo>
                          <a:pt x="38" y="21"/>
                        </a:lnTo>
                        <a:lnTo>
                          <a:pt x="34" y="21"/>
                        </a:lnTo>
                        <a:lnTo>
                          <a:pt x="34" y="17"/>
                        </a:lnTo>
                        <a:lnTo>
                          <a:pt x="30" y="17"/>
                        </a:lnTo>
                        <a:lnTo>
                          <a:pt x="27" y="17"/>
                        </a:lnTo>
                        <a:lnTo>
                          <a:pt x="27" y="13"/>
                        </a:lnTo>
                        <a:lnTo>
                          <a:pt x="23" y="13"/>
                        </a:lnTo>
                        <a:lnTo>
                          <a:pt x="19" y="9"/>
                        </a:lnTo>
                        <a:lnTo>
                          <a:pt x="15" y="9"/>
                        </a:lnTo>
                        <a:lnTo>
                          <a:pt x="11" y="9"/>
                        </a:lnTo>
                        <a:lnTo>
                          <a:pt x="11" y="5"/>
                        </a:lnTo>
                        <a:lnTo>
                          <a:pt x="7" y="5"/>
                        </a:lnTo>
                        <a:lnTo>
                          <a:pt x="4" y="5"/>
                        </a:lnTo>
                        <a:lnTo>
                          <a:pt x="4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723" name="Freeform 315">
                    <a:extLst>
                      <a:ext uri="{FF2B5EF4-FFF2-40B4-BE49-F238E27FC236}">
                        <a16:creationId xmlns:a16="http://schemas.microsoft.com/office/drawing/2014/main" id="{840BD1AF-DD89-D12B-5278-7090E3A59F3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37" y="1587"/>
                    <a:ext cx="72" cy="60"/>
                  </a:xfrm>
                  <a:custGeom>
                    <a:avLst/>
                    <a:gdLst>
                      <a:gd name="T0" fmla="*/ 42 w 72"/>
                      <a:gd name="T1" fmla="*/ 0 h 60"/>
                      <a:gd name="T2" fmla="*/ 49 w 72"/>
                      <a:gd name="T3" fmla="*/ 0 h 60"/>
                      <a:gd name="T4" fmla="*/ 57 w 72"/>
                      <a:gd name="T5" fmla="*/ 0 h 60"/>
                      <a:gd name="T6" fmla="*/ 61 w 72"/>
                      <a:gd name="T7" fmla="*/ 4 h 60"/>
                      <a:gd name="T8" fmla="*/ 61 w 72"/>
                      <a:gd name="T9" fmla="*/ 12 h 60"/>
                      <a:gd name="T10" fmla="*/ 65 w 72"/>
                      <a:gd name="T11" fmla="*/ 16 h 60"/>
                      <a:gd name="T12" fmla="*/ 69 w 72"/>
                      <a:gd name="T13" fmla="*/ 20 h 60"/>
                      <a:gd name="T14" fmla="*/ 72 w 72"/>
                      <a:gd name="T15" fmla="*/ 24 h 60"/>
                      <a:gd name="T16" fmla="*/ 69 w 72"/>
                      <a:gd name="T17" fmla="*/ 28 h 60"/>
                      <a:gd name="T18" fmla="*/ 65 w 72"/>
                      <a:gd name="T19" fmla="*/ 24 h 60"/>
                      <a:gd name="T20" fmla="*/ 61 w 72"/>
                      <a:gd name="T21" fmla="*/ 32 h 60"/>
                      <a:gd name="T22" fmla="*/ 57 w 72"/>
                      <a:gd name="T23" fmla="*/ 36 h 60"/>
                      <a:gd name="T24" fmla="*/ 57 w 72"/>
                      <a:gd name="T25" fmla="*/ 44 h 60"/>
                      <a:gd name="T26" fmla="*/ 53 w 72"/>
                      <a:gd name="T27" fmla="*/ 48 h 60"/>
                      <a:gd name="T28" fmla="*/ 49 w 72"/>
                      <a:gd name="T29" fmla="*/ 52 h 60"/>
                      <a:gd name="T30" fmla="*/ 49 w 72"/>
                      <a:gd name="T31" fmla="*/ 52 h 60"/>
                      <a:gd name="T32" fmla="*/ 46 w 72"/>
                      <a:gd name="T33" fmla="*/ 48 h 60"/>
                      <a:gd name="T34" fmla="*/ 38 w 72"/>
                      <a:gd name="T35" fmla="*/ 48 h 60"/>
                      <a:gd name="T36" fmla="*/ 30 w 72"/>
                      <a:gd name="T37" fmla="*/ 48 h 60"/>
                      <a:gd name="T38" fmla="*/ 26 w 72"/>
                      <a:gd name="T39" fmla="*/ 48 h 60"/>
                      <a:gd name="T40" fmla="*/ 26 w 72"/>
                      <a:gd name="T41" fmla="*/ 48 h 60"/>
                      <a:gd name="T42" fmla="*/ 26 w 72"/>
                      <a:gd name="T43" fmla="*/ 56 h 60"/>
                      <a:gd name="T44" fmla="*/ 30 w 72"/>
                      <a:gd name="T45" fmla="*/ 60 h 60"/>
                      <a:gd name="T46" fmla="*/ 23 w 72"/>
                      <a:gd name="T47" fmla="*/ 60 h 60"/>
                      <a:gd name="T48" fmla="*/ 15 w 72"/>
                      <a:gd name="T49" fmla="*/ 60 h 60"/>
                      <a:gd name="T50" fmla="*/ 11 w 72"/>
                      <a:gd name="T51" fmla="*/ 56 h 60"/>
                      <a:gd name="T52" fmla="*/ 7 w 72"/>
                      <a:gd name="T53" fmla="*/ 52 h 60"/>
                      <a:gd name="T54" fmla="*/ 0 w 72"/>
                      <a:gd name="T55" fmla="*/ 52 h 60"/>
                      <a:gd name="T56" fmla="*/ 3 w 72"/>
                      <a:gd name="T57" fmla="*/ 48 h 60"/>
                      <a:gd name="T58" fmla="*/ 7 w 72"/>
                      <a:gd name="T59" fmla="*/ 44 h 60"/>
                      <a:gd name="T60" fmla="*/ 11 w 72"/>
                      <a:gd name="T61" fmla="*/ 40 h 60"/>
                      <a:gd name="T62" fmla="*/ 19 w 72"/>
                      <a:gd name="T63" fmla="*/ 40 h 60"/>
                      <a:gd name="T64" fmla="*/ 23 w 72"/>
                      <a:gd name="T65" fmla="*/ 36 h 60"/>
                      <a:gd name="T66" fmla="*/ 26 w 72"/>
                      <a:gd name="T67" fmla="*/ 40 h 60"/>
                      <a:gd name="T68" fmla="*/ 26 w 72"/>
                      <a:gd name="T69" fmla="*/ 40 h 60"/>
                      <a:gd name="T70" fmla="*/ 30 w 72"/>
                      <a:gd name="T71" fmla="*/ 36 h 60"/>
                      <a:gd name="T72" fmla="*/ 34 w 72"/>
                      <a:gd name="T73" fmla="*/ 32 h 60"/>
                      <a:gd name="T74" fmla="*/ 34 w 72"/>
                      <a:gd name="T75" fmla="*/ 24 h 60"/>
                      <a:gd name="T76" fmla="*/ 34 w 72"/>
                      <a:gd name="T77" fmla="*/ 16 h 60"/>
                      <a:gd name="T78" fmla="*/ 30 w 72"/>
                      <a:gd name="T79" fmla="*/ 12 h 60"/>
                      <a:gd name="T80" fmla="*/ 34 w 72"/>
                      <a:gd name="T81" fmla="*/ 8 h 60"/>
                      <a:gd name="T82" fmla="*/ 38 w 72"/>
                      <a:gd name="T83" fmla="*/ 4 h 6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</a:cxnLst>
                    <a:rect l="0" t="0" r="r" b="b"/>
                    <a:pathLst>
                      <a:path w="72" h="60">
                        <a:moveTo>
                          <a:pt x="38" y="0"/>
                        </a:moveTo>
                        <a:lnTo>
                          <a:pt x="42" y="0"/>
                        </a:lnTo>
                        <a:lnTo>
                          <a:pt x="46" y="0"/>
                        </a:lnTo>
                        <a:lnTo>
                          <a:pt x="49" y="0"/>
                        </a:lnTo>
                        <a:lnTo>
                          <a:pt x="53" y="0"/>
                        </a:lnTo>
                        <a:lnTo>
                          <a:pt x="57" y="0"/>
                        </a:lnTo>
                        <a:lnTo>
                          <a:pt x="57" y="4"/>
                        </a:lnTo>
                        <a:lnTo>
                          <a:pt x="61" y="4"/>
                        </a:lnTo>
                        <a:lnTo>
                          <a:pt x="61" y="8"/>
                        </a:lnTo>
                        <a:lnTo>
                          <a:pt x="61" y="12"/>
                        </a:lnTo>
                        <a:lnTo>
                          <a:pt x="65" y="12"/>
                        </a:lnTo>
                        <a:lnTo>
                          <a:pt x="65" y="16"/>
                        </a:lnTo>
                        <a:lnTo>
                          <a:pt x="65" y="20"/>
                        </a:lnTo>
                        <a:lnTo>
                          <a:pt x="69" y="20"/>
                        </a:lnTo>
                        <a:lnTo>
                          <a:pt x="69" y="24"/>
                        </a:lnTo>
                        <a:lnTo>
                          <a:pt x="72" y="24"/>
                        </a:lnTo>
                        <a:lnTo>
                          <a:pt x="69" y="24"/>
                        </a:lnTo>
                        <a:lnTo>
                          <a:pt x="69" y="28"/>
                        </a:lnTo>
                        <a:lnTo>
                          <a:pt x="65" y="28"/>
                        </a:lnTo>
                        <a:lnTo>
                          <a:pt x="65" y="24"/>
                        </a:lnTo>
                        <a:lnTo>
                          <a:pt x="61" y="28"/>
                        </a:lnTo>
                        <a:lnTo>
                          <a:pt x="61" y="32"/>
                        </a:lnTo>
                        <a:lnTo>
                          <a:pt x="57" y="32"/>
                        </a:lnTo>
                        <a:lnTo>
                          <a:pt x="57" y="36"/>
                        </a:lnTo>
                        <a:lnTo>
                          <a:pt x="57" y="40"/>
                        </a:lnTo>
                        <a:lnTo>
                          <a:pt x="57" y="44"/>
                        </a:lnTo>
                        <a:lnTo>
                          <a:pt x="53" y="44"/>
                        </a:lnTo>
                        <a:lnTo>
                          <a:pt x="53" y="48"/>
                        </a:lnTo>
                        <a:lnTo>
                          <a:pt x="49" y="48"/>
                        </a:lnTo>
                        <a:lnTo>
                          <a:pt x="49" y="52"/>
                        </a:lnTo>
                        <a:lnTo>
                          <a:pt x="49" y="48"/>
                        </a:lnTo>
                        <a:lnTo>
                          <a:pt x="49" y="52"/>
                        </a:lnTo>
                        <a:lnTo>
                          <a:pt x="49" y="48"/>
                        </a:lnTo>
                        <a:lnTo>
                          <a:pt x="46" y="48"/>
                        </a:lnTo>
                        <a:lnTo>
                          <a:pt x="42" y="48"/>
                        </a:lnTo>
                        <a:lnTo>
                          <a:pt x="38" y="48"/>
                        </a:lnTo>
                        <a:lnTo>
                          <a:pt x="34" y="48"/>
                        </a:lnTo>
                        <a:lnTo>
                          <a:pt x="30" y="48"/>
                        </a:lnTo>
                        <a:lnTo>
                          <a:pt x="30" y="44"/>
                        </a:lnTo>
                        <a:lnTo>
                          <a:pt x="26" y="48"/>
                        </a:lnTo>
                        <a:lnTo>
                          <a:pt x="26" y="44"/>
                        </a:lnTo>
                        <a:lnTo>
                          <a:pt x="26" y="48"/>
                        </a:lnTo>
                        <a:lnTo>
                          <a:pt x="26" y="52"/>
                        </a:lnTo>
                        <a:lnTo>
                          <a:pt x="26" y="56"/>
                        </a:lnTo>
                        <a:lnTo>
                          <a:pt x="30" y="56"/>
                        </a:lnTo>
                        <a:lnTo>
                          <a:pt x="30" y="60"/>
                        </a:lnTo>
                        <a:lnTo>
                          <a:pt x="26" y="60"/>
                        </a:lnTo>
                        <a:lnTo>
                          <a:pt x="23" y="60"/>
                        </a:lnTo>
                        <a:lnTo>
                          <a:pt x="19" y="60"/>
                        </a:lnTo>
                        <a:lnTo>
                          <a:pt x="15" y="60"/>
                        </a:lnTo>
                        <a:lnTo>
                          <a:pt x="15" y="56"/>
                        </a:lnTo>
                        <a:lnTo>
                          <a:pt x="11" y="56"/>
                        </a:lnTo>
                        <a:lnTo>
                          <a:pt x="11" y="52"/>
                        </a:lnTo>
                        <a:lnTo>
                          <a:pt x="7" y="52"/>
                        </a:lnTo>
                        <a:lnTo>
                          <a:pt x="3" y="52"/>
                        </a:lnTo>
                        <a:lnTo>
                          <a:pt x="0" y="52"/>
                        </a:lnTo>
                        <a:lnTo>
                          <a:pt x="3" y="52"/>
                        </a:lnTo>
                        <a:lnTo>
                          <a:pt x="3" y="48"/>
                        </a:lnTo>
                        <a:lnTo>
                          <a:pt x="3" y="44"/>
                        </a:lnTo>
                        <a:lnTo>
                          <a:pt x="7" y="44"/>
                        </a:lnTo>
                        <a:lnTo>
                          <a:pt x="11" y="44"/>
                        </a:lnTo>
                        <a:lnTo>
                          <a:pt x="11" y="40"/>
                        </a:lnTo>
                        <a:lnTo>
                          <a:pt x="15" y="40"/>
                        </a:lnTo>
                        <a:lnTo>
                          <a:pt x="19" y="40"/>
                        </a:lnTo>
                        <a:lnTo>
                          <a:pt x="19" y="36"/>
                        </a:lnTo>
                        <a:lnTo>
                          <a:pt x="23" y="36"/>
                        </a:lnTo>
                        <a:lnTo>
                          <a:pt x="23" y="40"/>
                        </a:lnTo>
                        <a:lnTo>
                          <a:pt x="26" y="40"/>
                        </a:lnTo>
                        <a:lnTo>
                          <a:pt x="26" y="44"/>
                        </a:lnTo>
                        <a:lnTo>
                          <a:pt x="26" y="40"/>
                        </a:lnTo>
                        <a:lnTo>
                          <a:pt x="26" y="36"/>
                        </a:lnTo>
                        <a:lnTo>
                          <a:pt x="30" y="36"/>
                        </a:lnTo>
                        <a:lnTo>
                          <a:pt x="30" y="32"/>
                        </a:lnTo>
                        <a:lnTo>
                          <a:pt x="34" y="32"/>
                        </a:lnTo>
                        <a:lnTo>
                          <a:pt x="34" y="28"/>
                        </a:lnTo>
                        <a:lnTo>
                          <a:pt x="34" y="24"/>
                        </a:lnTo>
                        <a:lnTo>
                          <a:pt x="34" y="20"/>
                        </a:lnTo>
                        <a:lnTo>
                          <a:pt x="34" y="16"/>
                        </a:lnTo>
                        <a:lnTo>
                          <a:pt x="30" y="16"/>
                        </a:lnTo>
                        <a:lnTo>
                          <a:pt x="30" y="12"/>
                        </a:lnTo>
                        <a:lnTo>
                          <a:pt x="34" y="12"/>
                        </a:lnTo>
                        <a:lnTo>
                          <a:pt x="34" y="8"/>
                        </a:lnTo>
                        <a:lnTo>
                          <a:pt x="34" y="4"/>
                        </a:lnTo>
                        <a:lnTo>
                          <a:pt x="38" y="4"/>
                        </a:lnTo>
                        <a:lnTo>
                          <a:pt x="38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724" name="Freeform 316">
                    <a:extLst>
                      <a:ext uri="{FF2B5EF4-FFF2-40B4-BE49-F238E27FC236}">
                        <a16:creationId xmlns:a16="http://schemas.microsoft.com/office/drawing/2014/main" id="{1E538470-165F-A1A6-A5EF-095B74ABBD2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75" y="1587"/>
                    <a:ext cx="38" cy="44"/>
                  </a:xfrm>
                  <a:custGeom>
                    <a:avLst/>
                    <a:gdLst>
                      <a:gd name="T0" fmla="*/ 7 w 38"/>
                      <a:gd name="T1" fmla="*/ 0 h 44"/>
                      <a:gd name="T2" fmla="*/ 7 w 38"/>
                      <a:gd name="T3" fmla="*/ 4 h 44"/>
                      <a:gd name="T4" fmla="*/ 11 w 38"/>
                      <a:gd name="T5" fmla="*/ 4 h 44"/>
                      <a:gd name="T6" fmla="*/ 11 w 38"/>
                      <a:gd name="T7" fmla="*/ 8 h 44"/>
                      <a:gd name="T8" fmla="*/ 15 w 38"/>
                      <a:gd name="T9" fmla="*/ 8 h 44"/>
                      <a:gd name="T10" fmla="*/ 15 w 38"/>
                      <a:gd name="T11" fmla="*/ 4 h 44"/>
                      <a:gd name="T12" fmla="*/ 15 w 38"/>
                      <a:gd name="T13" fmla="*/ 0 h 44"/>
                      <a:gd name="T14" fmla="*/ 19 w 38"/>
                      <a:gd name="T15" fmla="*/ 0 h 44"/>
                      <a:gd name="T16" fmla="*/ 19 w 38"/>
                      <a:gd name="T17" fmla="*/ 4 h 44"/>
                      <a:gd name="T18" fmla="*/ 23 w 38"/>
                      <a:gd name="T19" fmla="*/ 4 h 44"/>
                      <a:gd name="T20" fmla="*/ 23 w 38"/>
                      <a:gd name="T21" fmla="*/ 0 h 44"/>
                      <a:gd name="T22" fmla="*/ 26 w 38"/>
                      <a:gd name="T23" fmla="*/ 0 h 44"/>
                      <a:gd name="T24" fmla="*/ 26 w 38"/>
                      <a:gd name="T25" fmla="*/ 4 h 44"/>
                      <a:gd name="T26" fmla="*/ 30 w 38"/>
                      <a:gd name="T27" fmla="*/ 4 h 44"/>
                      <a:gd name="T28" fmla="*/ 34 w 38"/>
                      <a:gd name="T29" fmla="*/ 4 h 44"/>
                      <a:gd name="T30" fmla="*/ 34 w 38"/>
                      <a:gd name="T31" fmla="*/ 8 h 44"/>
                      <a:gd name="T32" fmla="*/ 34 w 38"/>
                      <a:gd name="T33" fmla="*/ 4 h 44"/>
                      <a:gd name="T34" fmla="*/ 34 w 38"/>
                      <a:gd name="T35" fmla="*/ 8 h 44"/>
                      <a:gd name="T36" fmla="*/ 38 w 38"/>
                      <a:gd name="T37" fmla="*/ 8 h 44"/>
                      <a:gd name="T38" fmla="*/ 34 w 38"/>
                      <a:gd name="T39" fmla="*/ 8 h 44"/>
                      <a:gd name="T40" fmla="*/ 34 w 38"/>
                      <a:gd name="T41" fmla="*/ 12 h 44"/>
                      <a:gd name="T42" fmla="*/ 34 w 38"/>
                      <a:gd name="T43" fmla="*/ 16 h 44"/>
                      <a:gd name="T44" fmla="*/ 30 w 38"/>
                      <a:gd name="T45" fmla="*/ 16 h 44"/>
                      <a:gd name="T46" fmla="*/ 30 w 38"/>
                      <a:gd name="T47" fmla="*/ 20 h 44"/>
                      <a:gd name="T48" fmla="*/ 26 w 38"/>
                      <a:gd name="T49" fmla="*/ 20 h 44"/>
                      <a:gd name="T50" fmla="*/ 30 w 38"/>
                      <a:gd name="T51" fmla="*/ 24 h 44"/>
                      <a:gd name="T52" fmla="*/ 30 w 38"/>
                      <a:gd name="T53" fmla="*/ 28 h 44"/>
                      <a:gd name="T54" fmla="*/ 34 w 38"/>
                      <a:gd name="T55" fmla="*/ 28 h 44"/>
                      <a:gd name="T56" fmla="*/ 34 w 38"/>
                      <a:gd name="T57" fmla="*/ 32 h 44"/>
                      <a:gd name="T58" fmla="*/ 38 w 38"/>
                      <a:gd name="T59" fmla="*/ 32 h 44"/>
                      <a:gd name="T60" fmla="*/ 38 w 38"/>
                      <a:gd name="T61" fmla="*/ 36 h 44"/>
                      <a:gd name="T62" fmla="*/ 34 w 38"/>
                      <a:gd name="T63" fmla="*/ 40 h 44"/>
                      <a:gd name="T64" fmla="*/ 34 w 38"/>
                      <a:gd name="T65" fmla="*/ 44 h 44"/>
                      <a:gd name="T66" fmla="*/ 34 w 38"/>
                      <a:gd name="T67" fmla="*/ 40 h 44"/>
                      <a:gd name="T68" fmla="*/ 30 w 38"/>
                      <a:gd name="T69" fmla="*/ 40 h 44"/>
                      <a:gd name="T70" fmla="*/ 30 w 38"/>
                      <a:gd name="T71" fmla="*/ 36 h 44"/>
                      <a:gd name="T72" fmla="*/ 26 w 38"/>
                      <a:gd name="T73" fmla="*/ 36 h 44"/>
                      <a:gd name="T74" fmla="*/ 26 w 38"/>
                      <a:gd name="T75" fmla="*/ 32 h 44"/>
                      <a:gd name="T76" fmla="*/ 26 w 38"/>
                      <a:gd name="T77" fmla="*/ 28 h 44"/>
                      <a:gd name="T78" fmla="*/ 23 w 38"/>
                      <a:gd name="T79" fmla="*/ 28 h 44"/>
                      <a:gd name="T80" fmla="*/ 23 w 38"/>
                      <a:gd name="T81" fmla="*/ 24 h 44"/>
                      <a:gd name="T82" fmla="*/ 19 w 38"/>
                      <a:gd name="T83" fmla="*/ 24 h 44"/>
                      <a:gd name="T84" fmla="*/ 19 w 38"/>
                      <a:gd name="T85" fmla="*/ 20 h 44"/>
                      <a:gd name="T86" fmla="*/ 15 w 38"/>
                      <a:gd name="T87" fmla="*/ 20 h 44"/>
                      <a:gd name="T88" fmla="*/ 15 w 38"/>
                      <a:gd name="T89" fmla="*/ 16 h 44"/>
                      <a:gd name="T90" fmla="*/ 11 w 38"/>
                      <a:gd name="T91" fmla="*/ 16 h 44"/>
                      <a:gd name="T92" fmla="*/ 7 w 38"/>
                      <a:gd name="T93" fmla="*/ 16 h 44"/>
                      <a:gd name="T94" fmla="*/ 3 w 38"/>
                      <a:gd name="T95" fmla="*/ 16 h 44"/>
                      <a:gd name="T96" fmla="*/ 3 w 38"/>
                      <a:gd name="T97" fmla="*/ 12 h 44"/>
                      <a:gd name="T98" fmla="*/ 0 w 38"/>
                      <a:gd name="T99" fmla="*/ 12 h 44"/>
                      <a:gd name="T100" fmla="*/ 3 w 38"/>
                      <a:gd name="T101" fmla="*/ 12 h 44"/>
                      <a:gd name="T102" fmla="*/ 3 w 38"/>
                      <a:gd name="T103" fmla="*/ 8 h 44"/>
                      <a:gd name="T104" fmla="*/ 7 w 38"/>
                      <a:gd name="T105" fmla="*/ 4 h 44"/>
                      <a:gd name="T106" fmla="*/ 3 w 38"/>
                      <a:gd name="T107" fmla="*/ 4 h 44"/>
                      <a:gd name="T108" fmla="*/ 3 w 38"/>
                      <a:gd name="T109" fmla="*/ 0 h 44"/>
                      <a:gd name="T110" fmla="*/ 7 w 38"/>
                      <a:gd name="T111" fmla="*/ 0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</a:cxnLst>
                    <a:rect l="0" t="0" r="r" b="b"/>
                    <a:pathLst>
                      <a:path w="38" h="44">
                        <a:moveTo>
                          <a:pt x="7" y="0"/>
                        </a:moveTo>
                        <a:lnTo>
                          <a:pt x="7" y="4"/>
                        </a:lnTo>
                        <a:lnTo>
                          <a:pt x="11" y="4"/>
                        </a:lnTo>
                        <a:lnTo>
                          <a:pt x="11" y="8"/>
                        </a:lnTo>
                        <a:lnTo>
                          <a:pt x="15" y="8"/>
                        </a:lnTo>
                        <a:lnTo>
                          <a:pt x="15" y="4"/>
                        </a:lnTo>
                        <a:lnTo>
                          <a:pt x="15" y="0"/>
                        </a:lnTo>
                        <a:lnTo>
                          <a:pt x="19" y="0"/>
                        </a:lnTo>
                        <a:lnTo>
                          <a:pt x="19" y="4"/>
                        </a:lnTo>
                        <a:lnTo>
                          <a:pt x="23" y="4"/>
                        </a:lnTo>
                        <a:lnTo>
                          <a:pt x="23" y="0"/>
                        </a:lnTo>
                        <a:lnTo>
                          <a:pt x="26" y="0"/>
                        </a:lnTo>
                        <a:lnTo>
                          <a:pt x="26" y="4"/>
                        </a:lnTo>
                        <a:lnTo>
                          <a:pt x="30" y="4"/>
                        </a:lnTo>
                        <a:lnTo>
                          <a:pt x="34" y="4"/>
                        </a:lnTo>
                        <a:lnTo>
                          <a:pt x="34" y="8"/>
                        </a:lnTo>
                        <a:lnTo>
                          <a:pt x="34" y="4"/>
                        </a:lnTo>
                        <a:lnTo>
                          <a:pt x="34" y="8"/>
                        </a:lnTo>
                        <a:lnTo>
                          <a:pt x="38" y="8"/>
                        </a:lnTo>
                        <a:lnTo>
                          <a:pt x="34" y="8"/>
                        </a:lnTo>
                        <a:lnTo>
                          <a:pt x="34" y="12"/>
                        </a:lnTo>
                        <a:lnTo>
                          <a:pt x="34" y="16"/>
                        </a:lnTo>
                        <a:lnTo>
                          <a:pt x="30" y="16"/>
                        </a:lnTo>
                        <a:lnTo>
                          <a:pt x="30" y="20"/>
                        </a:lnTo>
                        <a:lnTo>
                          <a:pt x="26" y="20"/>
                        </a:lnTo>
                        <a:lnTo>
                          <a:pt x="30" y="24"/>
                        </a:lnTo>
                        <a:lnTo>
                          <a:pt x="30" y="28"/>
                        </a:lnTo>
                        <a:lnTo>
                          <a:pt x="34" y="28"/>
                        </a:lnTo>
                        <a:lnTo>
                          <a:pt x="34" y="32"/>
                        </a:lnTo>
                        <a:lnTo>
                          <a:pt x="38" y="32"/>
                        </a:lnTo>
                        <a:lnTo>
                          <a:pt x="38" y="36"/>
                        </a:lnTo>
                        <a:lnTo>
                          <a:pt x="34" y="40"/>
                        </a:lnTo>
                        <a:lnTo>
                          <a:pt x="34" y="44"/>
                        </a:lnTo>
                        <a:lnTo>
                          <a:pt x="34" y="40"/>
                        </a:lnTo>
                        <a:lnTo>
                          <a:pt x="30" y="40"/>
                        </a:lnTo>
                        <a:lnTo>
                          <a:pt x="30" y="36"/>
                        </a:lnTo>
                        <a:lnTo>
                          <a:pt x="26" y="36"/>
                        </a:lnTo>
                        <a:lnTo>
                          <a:pt x="26" y="32"/>
                        </a:lnTo>
                        <a:lnTo>
                          <a:pt x="26" y="28"/>
                        </a:lnTo>
                        <a:lnTo>
                          <a:pt x="23" y="28"/>
                        </a:lnTo>
                        <a:lnTo>
                          <a:pt x="23" y="24"/>
                        </a:lnTo>
                        <a:lnTo>
                          <a:pt x="19" y="24"/>
                        </a:lnTo>
                        <a:lnTo>
                          <a:pt x="19" y="20"/>
                        </a:lnTo>
                        <a:lnTo>
                          <a:pt x="15" y="20"/>
                        </a:lnTo>
                        <a:lnTo>
                          <a:pt x="15" y="16"/>
                        </a:lnTo>
                        <a:lnTo>
                          <a:pt x="11" y="16"/>
                        </a:lnTo>
                        <a:lnTo>
                          <a:pt x="7" y="16"/>
                        </a:lnTo>
                        <a:lnTo>
                          <a:pt x="3" y="16"/>
                        </a:lnTo>
                        <a:lnTo>
                          <a:pt x="3" y="12"/>
                        </a:lnTo>
                        <a:lnTo>
                          <a:pt x="0" y="12"/>
                        </a:lnTo>
                        <a:lnTo>
                          <a:pt x="3" y="12"/>
                        </a:lnTo>
                        <a:lnTo>
                          <a:pt x="3" y="8"/>
                        </a:lnTo>
                        <a:lnTo>
                          <a:pt x="7" y="4"/>
                        </a:lnTo>
                        <a:lnTo>
                          <a:pt x="3" y="4"/>
                        </a:lnTo>
                        <a:lnTo>
                          <a:pt x="3" y="0"/>
                        </a:lnTo>
                        <a:lnTo>
                          <a:pt x="7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725" name="Freeform 317">
                    <a:extLst>
                      <a:ext uri="{FF2B5EF4-FFF2-40B4-BE49-F238E27FC236}">
                        <a16:creationId xmlns:a16="http://schemas.microsoft.com/office/drawing/2014/main" id="{4FEF7580-27B8-68EA-BC61-CB00F71ED4D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01" y="1587"/>
                    <a:ext cx="28" cy="44"/>
                  </a:xfrm>
                  <a:custGeom>
                    <a:avLst/>
                    <a:gdLst>
                      <a:gd name="T0" fmla="*/ 27 w 27"/>
                      <a:gd name="T1" fmla="*/ 0 h 44"/>
                      <a:gd name="T2" fmla="*/ 27 w 27"/>
                      <a:gd name="T3" fmla="*/ 4 h 44"/>
                      <a:gd name="T4" fmla="*/ 27 w 27"/>
                      <a:gd name="T5" fmla="*/ 8 h 44"/>
                      <a:gd name="T6" fmla="*/ 27 w 27"/>
                      <a:gd name="T7" fmla="*/ 12 h 44"/>
                      <a:gd name="T8" fmla="*/ 27 w 27"/>
                      <a:gd name="T9" fmla="*/ 16 h 44"/>
                      <a:gd name="T10" fmla="*/ 27 w 27"/>
                      <a:gd name="T11" fmla="*/ 20 h 44"/>
                      <a:gd name="T12" fmla="*/ 27 w 27"/>
                      <a:gd name="T13" fmla="*/ 24 h 44"/>
                      <a:gd name="T14" fmla="*/ 27 w 27"/>
                      <a:gd name="T15" fmla="*/ 28 h 44"/>
                      <a:gd name="T16" fmla="*/ 27 w 27"/>
                      <a:gd name="T17" fmla="*/ 32 h 44"/>
                      <a:gd name="T18" fmla="*/ 27 w 27"/>
                      <a:gd name="T19" fmla="*/ 36 h 44"/>
                      <a:gd name="T20" fmla="*/ 23 w 27"/>
                      <a:gd name="T21" fmla="*/ 32 h 44"/>
                      <a:gd name="T22" fmla="*/ 23 w 27"/>
                      <a:gd name="T23" fmla="*/ 36 h 44"/>
                      <a:gd name="T24" fmla="*/ 20 w 27"/>
                      <a:gd name="T25" fmla="*/ 36 h 44"/>
                      <a:gd name="T26" fmla="*/ 20 w 27"/>
                      <a:gd name="T27" fmla="*/ 40 h 44"/>
                      <a:gd name="T28" fmla="*/ 16 w 27"/>
                      <a:gd name="T29" fmla="*/ 40 h 44"/>
                      <a:gd name="T30" fmla="*/ 16 w 27"/>
                      <a:gd name="T31" fmla="*/ 44 h 44"/>
                      <a:gd name="T32" fmla="*/ 12 w 27"/>
                      <a:gd name="T33" fmla="*/ 44 h 44"/>
                      <a:gd name="T34" fmla="*/ 8 w 27"/>
                      <a:gd name="T35" fmla="*/ 44 h 44"/>
                      <a:gd name="T36" fmla="*/ 8 w 27"/>
                      <a:gd name="T37" fmla="*/ 40 h 44"/>
                      <a:gd name="T38" fmla="*/ 12 w 27"/>
                      <a:gd name="T39" fmla="*/ 36 h 44"/>
                      <a:gd name="T40" fmla="*/ 12 w 27"/>
                      <a:gd name="T41" fmla="*/ 32 h 44"/>
                      <a:gd name="T42" fmla="*/ 8 w 27"/>
                      <a:gd name="T43" fmla="*/ 32 h 44"/>
                      <a:gd name="T44" fmla="*/ 8 w 27"/>
                      <a:gd name="T45" fmla="*/ 28 h 44"/>
                      <a:gd name="T46" fmla="*/ 4 w 27"/>
                      <a:gd name="T47" fmla="*/ 28 h 44"/>
                      <a:gd name="T48" fmla="*/ 4 w 27"/>
                      <a:gd name="T49" fmla="*/ 24 h 44"/>
                      <a:gd name="T50" fmla="*/ 0 w 27"/>
                      <a:gd name="T51" fmla="*/ 20 h 44"/>
                      <a:gd name="T52" fmla="*/ 4 w 27"/>
                      <a:gd name="T53" fmla="*/ 20 h 44"/>
                      <a:gd name="T54" fmla="*/ 4 w 27"/>
                      <a:gd name="T55" fmla="*/ 16 h 44"/>
                      <a:gd name="T56" fmla="*/ 8 w 27"/>
                      <a:gd name="T57" fmla="*/ 16 h 44"/>
                      <a:gd name="T58" fmla="*/ 8 w 27"/>
                      <a:gd name="T59" fmla="*/ 12 h 44"/>
                      <a:gd name="T60" fmla="*/ 8 w 27"/>
                      <a:gd name="T61" fmla="*/ 8 h 44"/>
                      <a:gd name="T62" fmla="*/ 12 w 27"/>
                      <a:gd name="T63" fmla="*/ 8 h 44"/>
                      <a:gd name="T64" fmla="*/ 8 w 27"/>
                      <a:gd name="T65" fmla="*/ 8 h 44"/>
                      <a:gd name="T66" fmla="*/ 8 w 27"/>
                      <a:gd name="T67" fmla="*/ 4 h 44"/>
                      <a:gd name="T68" fmla="*/ 12 w 27"/>
                      <a:gd name="T69" fmla="*/ 4 h 44"/>
                      <a:gd name="T70" fmla="*/ 16 w 27"/>
                      <a:gd name="T71" fmla="*/ 4 h 44"/>
                      <a:gd name="T72" fmla="*/ 20 w 27"/>
                      <a:gd name="T73" fmla="*/ 4 h 44"/>
                      <a:gd name="T74" fmla="*/ 23 w 27"/>
                      <a:gd name="T75" fmla="*/ 0 h 44"/>
                      <a:gd name="T76" fmla="*/ 27 w 27"/>
                      <a:gd name="T77" fmla="*/ 0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</a:cxnLst>
                    <a:rect l="0" t="0" r="r" b="b"/>
                    <a:pathLst>
                      <a:path w="27" h="44">
                        <a:moveTo>
                          <a:pt x="27" y="0"/>
                        </a:moveTo>
                        <a:lnTo>
                          <a:pt x="27" y="4"/>
                        </a:lnTo>
                        <a:lnTo>
                          <a:pt x="27" y="8"/>
                        </a:lnTo>
                        <a:lnTo>
                          <a:pt x="27" y="12"/>
                        </a:lnTo>
                        <a:lnTo>
                          <a:pt x="27" y="16"/>
                        </a:lnTo>
                        <a:lnTo>
                          <a:pt x="27" y="20"/>
                        </a:lnTo>
                        <a:lnTo>
                          <a:pt x="27" y="24"/>
                        </a:lnTo>
                        <a:lnTo>
                          <a:pt x="27" y="28"/>
                        </a:lnTo>
                        <a:lnTo>
                          <a:pt x="27" y="32"/>
                        </a:lnTo>
                        <a:lnTo>
                          <a:pt x="27" y="36"/>
                        </a:lnTo>
                        <a:lnTo>
                          <a:pt x="23" y="32"/>
                        </a:lnTo>
                        <a:lnTo>
                          <a:pt x="23" y="36"/>
                        </a:lnTo>
                        <a:lnTo>
                          <a:pt x="20" y="36"/>
                        </a:lnTo>
                        <a:lnTo>
                          <a:pt x="20" y="40"/>
                        </a:lnTo>
                        <a:lnTo>
                          <a:pt x="16" y="40"/>
                        </a:lnTo>
                        <a:lnTo>
                          <a:pt x="16" y="44"/>
                        </a:lnTo>
                        <a:lnTo>
                          <a:pt x="12" y="44"/>
                        </a:lnTo>
                        <a:lnTo>
                          <a:pt x="8" y="44"/>
                        </a:lnTo>
                        <a:lnTo>
                          <a:pt x="8" y="40"/>
                        </a:lnTo>
                        <a:lnTo>
                          <a:pt x="12" y="36"/>
                        </a:lnTo>
                        <a:lnTo>
                          <a:pt x="12" y="32"/>
                        </a:lnTo>
                        <a:lnTo>
                          <a:pt x="8" y="32"/>
                        </a:lnTo>
                        <a:lnTo>
                          <a:pt x="8" y="28"/>
                        </a:lnTo>
                        <a:lnTo>
                          <a:pt x="4" y="28"/>
                        </a:lnTo>
                        <a:lnTo>
                          <a:pt x="4" y="24"/>
                        </a:lnTo>
                        <a:lnTo>
                          <a:pt x="0" y="20"/>
                        </a:lnTo>
                        <a:lnTo>
                          <a:pt x="4" y="20"/>
                        </a:lnTo>
                        <a:lnTo>
                          <a:pt x="4" y="16"/>
                        </a:lnTo>
                        <a:lnTo>
                          <a:pt x="8" y="16"/>
                        </a:lnTo>
                        <a:lnTo>
                          <a:pt x="8" y="12"/>
                        </a:lnTo>
                        <a:lnTo>
                          <a:pt x="8" y="8"/>
                        </a:lnTo>
                        <a:lnTo>
                          <a:pt x="12" y="8"/>
                        </a:lnTo>
                        <a:lnTo>
                          <a:pt x="8" y="8"/>
                        </a:lnTo>
                        <a:lnTo>
                          <a:pt x="8" y="4"/>
                        </a:lnTo>
                        <a:lnTo>
                          <a:pt x="12" y="4"/>
                        </a:lnTo>
                        <a:lnTo>
                          <a:pt x="16" y="4"/>
                        </a:lnTo>
                        <a:lnTo>
                          <a:pt x="20" y="4"/>
                        </a:lnTo>
                        <a:lnTo>
                          <a:pt x="23" y="0"/>
                        </a:lnTo>
                        <a:lnTo>
                          <a:pt x="27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726" name="Freeform 318">
                    <a:extLst>
                      <a:ext uri="{FF2B5EF4-FFF2-40B4-BE49-F238E27FC236}">
                        <a16:creationId xmlns:a16="http://schemas.microsoft.com/office/drawing/2014/main" id="{F3774233-EEE3-9D42-4F9E-9CB8E1C14F6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250" y="1587"/>
                    <a:ext cx="12" cy="32"/>
                  </a:xfrm>
                  <a:custGeom>
                    <a:avLst/>
                    <a:gdLst>
                      <a:gd name="T0" fmla="*/ 4 w 12"/>
                      <a:gd name="T1" fmla="*/ 8 h 32"/>
                      <a:gd name="T2" fmla="*/ 4 w 12"/>
                      <a:gd name="T3" fmla="*/ 4 h 32"/>
                      <a:gd name="T4" fmla="*/ 8 w 12"/>
                      <a:gd name="T5" fmla="*/ 4 h 32"/>
                      <a:gd name="T6" fmla="*/ 8 w 12"/>
                      <a:gd name="T7" fmla="*/ 0 h 32"/>
                      <a:gd name="T8" fmla="*/ 8 w 12"/>
                      <a:gd name="T9" fmla="*/ 4 h 32"/>
                      <a:gd name="T10" fmla="*/ 8 w 12"/>
                      <a:gd name="T11" fmla="*/ 8 h 32"/>
                      <a:gd name="T12" fmla="*/ 12 w 12"/>
                      <a:gd name="T13" fmla="*/ 8 h 32"/>
                      <a:gd name="T14" fmla="*/ 12 w 12"/>
                      <a:gd name="T15" fmla="*/ 12 h 32"/>
                      <a:gd name="T16" fmla="*/ 8 w 12"/>
                      <a:gd name="T17" fmla="*/ 16 h 32"/>
                      <a:gd name="T18" fmla="*/ 8 w 12"/>
                      <a:gd name="T19" fmla="*/ 20 h 32"/>
                      <a:gd name="T20" fmla="*/ 8 w 12"/>
                      <a:gd name="T21" fmla="*/ 24 h 32"/>
                      <a:gd name="T22" fmla="*/ 8 w 12"/>
                      <a:gd name="T23" fmla="*/ 28 h 32"/>
                      <a:gd name="T24" fmla="*/ 12 w 12"/>
                      <a:gd name="T25" fmla="*/ 28 h 32"/>
                      <a:gd name="T26" fmla="*/ 8 w 12"/>
                      <a:gd name="T27" fmla="*/ 28 h 32"/>
                      <a:gd name="T28" fmla="*/ 12 w 12"/>
                      <a:gd name="T29" fmla="*/ 28 h 32"/>
                      <a:gd name="T30" fmla="*/ 12 w 12"/>
                      <a:gd name="T31" fmla="*/ 32 h 32"/>
                      <a:gd name="T32" fmla="*/ 8 w 12"/>
                      <a:gd name="T33" fmla="*/ 32 h 32"/>
                      <a:gd name="T34" fmla="*/ 8 w 12"/>
                      <a:gd name="T35" fmla="*/ 28 h 32"/>
                      <a:gd name="T36" fmla="*/ 4 w 12"/>
                      <a:gd name="T37" fmla="*/ 28 h 32"/>
                      <a:gd name="T38" fmla="*/ 0 w 12"/>
                      <a:gd name="T39" fmla="*/ 24 h 32"/>
                      <a:gd name="T40" fmla="*/ 0 w 12"/>
                      <a:gd name="T41" fmla="*/ 20 h 32"/>
                      <a:gd name="T42" fmla="*/ 4 w 12"/>
                      <a:gd name="T43" fmla="*/ 20 h 32"/>
                      <a:gd name="T44" fmla="*/ 4 w 12"/>
                      <a:gd name="T45" fmla="*/ 16 h 32"/>
                      <a:gd name="T46" fmla="*/ 4 w 12"/>
                      <a:gd name="T47" fmla="*/ 12 h 32"/>
                      <a:gd name="T48" fmla="*/ 4 w 12"/>
                      <a:gd name="T49" fmla="*/ 8 h 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</a:cxnLst>
                    <a:rect l="0" t="0" r="r" b="b"/>
                    <a:pathLst>
                      <a:path w="12" h="32">
                        <a:moveTo>
                          <a:pt x="4" y="8"/>
                        </a:moveTo>
                        <a:lnTo>
                          <a:pt x="4" y="4"/>
                        </a:lnTo>
                        <a:lnTo>
                          <a:pt x="8" y="4"/>
                        </a:lnTo>
                        <a:lnTo>
                          <a:pt x="8" y="0"/>
                        </a:lnTo>
                        <a:lnTo>
                          <a:pt x="8" y="4"/>
                        </a:lnTo>
                        <a:lnTo>
                          <a:pt x="8" y="8"/>
                        </a:lnTo>
                        <a:lnTo>
                          <a:pt x="12" y="8"/>
                        </a:lnTo>
                        <a:lnTo>
                          <a:pt x="12" y="12"/>
                        </a:lnTo>
                        <a:lnTo>
                          <a:pt x="8" y="16"/>
                        </a:lnTo>
                        <a:lnTo>
                          <a:pt x="8" y="20"/>
                        </a:lnTo>
                        <a:lnTo>
                          <a:pt x="8" y="24"/>
                        </a:lnTo>
                        <a:lnTo>
                          <a:pt x="8" y="28"/>
                        </a:lnTo>
                        <a:lnTo>
                          <a:pt x="12" y="28"/>
                        </a:lnTo>
                        <a:lnTo>
                          <a:pt x="8" y="28"/>
                        </a:lnTo>
                        <a:lnTo>
                          <a:pt x="12" y="28"/>
                        </a:lnTo>
                        <a:lnTo>
                          <a:pt x="12" y="32"/>
                        </a:lnTo>
                        <a:lnTo>
                          <a:pt x="8" y="32"/>
                        </a:lnTo>
                        <a:lnTo>
                          <a:pt x="8" y="28"/>
                        </a:lnTo>
                        <a:lnTo>
                          <a:pt x="4" y="28"/>
                        </a:lnTo>
                        <a:lnTo>
                          <a:pt x="0" y="24"/>
                        </a:lnTo>
                        <a:lnTo>
                          <a:pt x="0" y="20"/>
                        </a:lnTo>
                        <a:lnTo>
                          <a:pt x="4" y="20"/>
                        </a:lnTo>
                        <a:lnTo>
                          <a:pt x="4" y="16"/>
                        </a:lnTo>
                        <a:lnTo>
                          <a:pt x="4" y="12"/>
                        </a:lnTo>
                        <a:lnTo>
                          <a:pt x="4" y="8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727" name="Freeform 319">
                    <a:extLst>
                      <a:ext uri="{FF2B5EF4-FFF2-40B4-BE49-F238E27FC236}">
                        <a16:creationId xmlns:a16="http://schemas.microsoft.com/office/drawing/2014/main" id="{BD9B8AFE-7487-9396-B909-6A4149C7A96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18" y="1587"/>
                    <a:ext cx="31" cy="17"/>
                  </a:xfrm>
                  <a:custGeom>
                    <a:avLst/>
                    <a:gdLst>
                      <a:gd name="T0" fmla="*/ 0 w 30"/>
                      <a:gd name="T1" fmla="*/ 0 h 16"/>
                      <a:gd name="T2" fmla="*/ 15 w 30"/>
                      <a:gd name="T3" fmla="*/ 0 h 16"/>
                      <a:gd name="T4" fmla="*/ 15 w 30"/>
                      <a:gd name="T5" fmla="*/ 4 h 16"/>
                      <a:gd name="T6" fmla="*/ 19 w 30"/>
                      <a:gd name="T7" fmla="*/ 4 h 16"/>
                      <a:gd name="T8" fmla="*/ 19 w 30"/>
                      <a:gd name="T9" fmla="*/ 0 h 16"/>
                      <a:gd name="T10" fmla="*/ 19 w 30"/>
                      <a:gd name="T11" fmla="*/ 4 h 16"/>
                      <a:gd name="T12" fmla="*/ 23 w 30"/>
                      <a:gd name="T13" fmla="*/ 4 h 16"/>
                      <a:gd name="T14" fmla="*/ 23 w 30"/>
                      <a:gd name="T15" fmla="*/ 8 h 16"/>
                      <a:gd name="T16" fmla="*/ 27 w 30"/>
                      <a:gd name="T17" fmla="*/ 8 h 16"/>
                      <a:gd name="T18" fmla="*/ 30 w 30"/>
                      <a:gd name="T19" fmla="*/ 8 h 16"/>
                      <a:gd name="T20" fmla="*/ 30 w 30"/>
                      <a:gd name="T21" fmla="*/ 12 h 16"/>
                      <a:gd name="T22" fmla="*/ 27 w 30"/>
                      <a:gd name="T23" fmla="*/ 12 h 16"/>
                      <a:gd name="T24" fmla="*/ 27 w 30"/>
                      <a:gd name="T25" fmla="*/ 16 h 16"/>
                      <a:gd name="T26" fmla="*/ 30 w 30"/>
                      <a:gd name="T27" fmla="*/ 16 h 16"/>
                      <a:gd name="T28" fmla="*/ 27 w 30"/>
                      <a:gd name="T29" fmla="*/ 16 h 16"/>
                      <a:gd name="T30" fmla="*/ 23 w 30"/>
                      <a:gd name="T31" fmla="*/ 16 h 16"/>
                      <a:gd name="T32" fmla="*/ 23 w 30"/>
                      <a:gd name="T33" fmla="*/ 12 h 16"/>
                      <a:gd name="T34" fmla="*/ 19 w 30"/>
                      <a:gd name="T35" fmla="*/ 12 h 16"/>
                      <a:gd name="T36" fmla="*/ 15 w 30"/>
                      <a:gd name="T37" fmla="*/ 12 h 16"/>
                      <a:gd name="T38" fmla="*/ 11 w 30"/>
                      <a:gd name="T39" fmla="*/ 12 h 16"/>
                      <a:gd name="T40" fmla="*/ 11 w 30"/>
                      <a:gd name="T41" fmla="*/ 16 h 16"/>
                      <a:gd name="T42" fmla="*/ 7 w 30"/>
                      <a:gd name="T43" fmla="*/ 16 h 16"/>
                      <a:gd name="T44" fmla="*/ 4 w 30"/>
                      <a:gd name="T45" fmla="*/ 16 h 16"/>
                      <a:gd name="T46" fmla="*/ 4 w 30"/>
                      <a:gd name="T47" fmla="*/ 12 h 16"/>
                      <a:gd name="T48" fmla="*/ 0 w 30"/>
                      <a:gd name="T49" fmla="*/ 12 h 16"/>
                      <a:gd name="T50" fmla="*/ 0 w 30"/>
                      <a:gd name="T51" fmla="*/ 4 h 16"/>
                      <a:gd name="T52" fmla="*/ 0 w 30"/>
                      <a:gd name="T53" fmla="*/ 0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</a:cxnLst>
                    <a:rect l="0" t="0" r="r" b="b"/>
                    <a:pathLst>
                      <a:path w="30" h="16">
                        <a:moveTo>
                          <a:pt x="0" y="0"/>
                        </a:moveTo>
                        <a:lnTo>
                          <a:pt x="15" y="0"/>
                        </a:lnTo>
                        <a:lnTo>
                          <a:pt x="15" y="4"/>
                        </a:lnTo>
                        <a:lnTo>
                          <a:pt x="19" y="4"/>
                        </a:lnTo>
                        <a:lnTo>
                          <a:pt x="19" y="0"/>
                        </a:lnTo>
                        <a:lnTo>
                          <a:pt x="19" y="4"/>
                        </a:lnTo>
                        <a:lnTo>
                          <a:pt x="23" y="4"/>
                        </a:lnTo>
                        <a:lnTo>
                          <a:pt x="23" y="8"/>
                        </a:lnTo>
                        <a:lnTo>
                          <a:pt x="27" y="8"/>
                        </a:lnTo>
                        <a:lnTo>
                          <a:pt x="30" y="8"/>
                        </a:lnTo>
                        <a:lnTo>
                          <a:pt x="30" y="12"/>
                        </a:lnTo>
                        <a:lnTo>
                          <a:pt x="27" y="12"/>
                        </a:lnTo>
                        <a:lnTo>
                          <a:pt x="27" y="16"/>
                        </a:lnTo>
                        <a:lnTo>
                          <a:pt x="30" y="16"/>
                        </a:lnTo>
                        <a:lnTo>
                          <a:pt x="27" y="16"/>
                        </a:lnTo>
                        <a:lnTo>
                          <a:pt x="23" y="16"/>
                        </a:lnTo>
                        <a:lnTo>
                          <a:pt x="23" y="12"/>
                        </a:lnTo>
                        <a:lnTo>
                          <a:pt x="19" y="12"/>
                        </a:lnTo>
                        <a:lnTo>
                          <a:pt x="15" y="12"/>
                        </a:lnTo>
                        <a:lnTo>
                          <a:pt x="11" y="12"/>
                        </a:lnTo>
                        <a:lnTo>
                          <a:pt x="11" y="16"/>
                        </a:lnTo>
                        <a:lnTo>
                          <a:pt x="7" y="16"/>
                        </a:lnTo>
                        <a:lnTo>
                          <a:pt x="4" y="16"/>
                        </a:lnTo>
                        <a:lnTo>
                          <a:pt x="4" y="12"/>
                        </a:lnTo>
                        <a:lnTo>
                          <a:pt x="0" y="12"/>
                        </a:lnTo>
                        <a:lnTo>
                          <a:pt x="0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728" name="Freeform 320">
                    <a:extLst>
                      <a:ext uri="{FF2B5EF4-FFF2-40B4-BE49-F238E27FC236}">
                        <a16:creationId xmlns:a16="http://schemas.microsoft.com/office/drawing/2014/main" id="{CF6FD19F-F69C-BB02-C4DF-2D06C3D416D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32" y="1587"/>
                    <a:ext cx="23" cy="28"/>
                  </a:xfrm>
                  <a:custGeom>
                    <a:avLst/>
                    <a:gdLst>
                      <a:gd name="T0" fmla="*/ 0 w 23"/>
                      <a:gd name="T1" fmla="*/ 12 h 28"/>
                      <a:gd name="T2" fmla="*/ 0 w 23"/>
                      <a:gd name="T3" fmla="*/ 8 h 28"/>
                      <a:gd name="T4" fmla="*/ 4 w 23"/>
                      <a:gd name="T5" fmla="*/ 8 h 28"/>
                      <a:gd name="T6" fmla="*/ 8 w 23"/>
                      <a:gd name="T7" fmla="*/ 8 h 28"/>
                      <a:gd name="T8" fmla="*/ 8 w 23"/>
                      <a:gd name="T9" fmla="*/ 4 h 28"/>
                      <a:gd name="T10" fmla="*/ 11 w 23"/>
                      <a:gd name="T11" fmla="*/ 4 h 28"/>
                      <a:gd name="T12" fmla="*/ 11 w 23"/>
                      <a:gd name="T13" fmla="*/ 0 h 28"/>
                      <a:gd name="T14" fmla="*/ 15 w 23"/>
                      <a:gd name="T15" fmla="*/ 4 h 28"/>
                      <a:gd name="T16" fmla="*/ 11 w 23"/>
                      <a:gd name="T17" fmla="*/ 4 h 28"/>
                      <a:gd name="T18" fmla="*/ 15 w 23"/>
                      <a:gd name="T19" fmla="*/ 4 h 28"/>
                      <a:gd name="T20" fmla="*/ 15 w 23"/>
                      <a:gd name="T21" fmla="*/ 8 h 28"/>
                      <a:gd name="T22" fmla="*/ 15 w 23"/>
                      <a:gd name="T23" fmla="*/ 12 h 28"/>
                      <a:gd name="T24" fmla="*/ 15 w 23"/>
                      <a:gd name="T25" fmla="*/ 16 h 28"/>
                      <a:gd name="T26" fmla="*/ 19 w 23"/>
                      <a:gd name="T27" fmla="*/ 16 h 28"/>
                      <a:gd name="T28" fmla="*/ 15 w 23"/>
                      <a:gd name="T29" fmla="*/ 16 h 28"/>
                      <a:gd name="T30" fmla="*/ 19 w 23"/>
                      <a:gd name="T31" fmla="*/ 16 h 28"/>
                      <a:gd name="T32" fmla="*/ 19 w 23"/>
                      <a:gd name="T33" fmla="*/ 20 h 28"/>
                      <a:gd name="T34" fmla="*/ 19 w 23"/>
                      <a:gd name="T35" fmla="*/ 24 h 28"/>
                      <a:gd name="T36" fmla="*/ 23 w 23"/>
                      <a:gd name="T37" fmla="*/ 24 h 28"/>
                      <a:gd name="T38" fmla="*/ 23 w 23"/>
                      <a:gd name="T39" fmla="*/ 28 h 28"/>
                      <a:gd name="T40" fmla="*/ 19 w 23"/>
                      <a:gd name="T41" fmla="*/ 28 h 28"/>
                      <a:gd name="T42" fmla="*/ 19 w 23"/>
                      <a:gd name="T43" fmla="*/ 24 h 28"/>
                      <a:gd name="T44" fmla="*/ 15 w 23"/>
                      <a:gd name="T45" fmla="*/ 24 h 28"/>
                      <a:gd name="T46" fmla="*/ 11 w 23"/>
                      <a:gd name="T47" fmla="*/ 24 h 28"/>
                      <a:gd name="T48" fmla="*/ 8 w 23"/>
                      <a:gd name="T49" fmla="*/ 24 h 28"/>
                      <a:gd name="T50" fmla="*/ 8 w 23"/>
                      <a:gd name="T51" fmla="*/ 28 h 28"/>
                      <a:gd name="T52" fmla="*/ 4 w 23"/>
                      <a:gd name="T53" fmla="*/ 28 h 28"/>
                      <a:gd name="T54" fmla="*/ 4 w 23"/>
                      <a:gd name="T55" fmla="*/ 24 h 28"/>
                      <a:gd name="T56" fmla="*/ 4 w 23"/>
                      <a:gd name="T57" fmla="*/ 20 h 28"/>
                      <a:gd name="T58" fmla="*/ 4 w 23"/>
                      <a:gd name="T59" fmla="*/ 16 h 28"/>
                      <a:gd name="T60" fmla="*/ 0 w 23"/>
                      <a:gd name="T61" fmla="*/ 16 h 28"/>
                      <a:gd name="T62" fmla="*/ 0 w 23"/>
                      <a:gd name="T63" fmla="*/ 12 h 2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</a:cxnLst>
                    <a:rect l="0" t="0" r="r" b="b"/>
                    <a:pathLst>
                      <a:path w="23" h="28">
                        <a:moveTo>
                          <a:pt x="0" y="12"/>
                        </a:moveTo>
                        <a:lnTo>
                          <a:pt x="0" y="8"/>
                        </a:lnTo>
                        <a:lnTo>
                          <a:pt x="4" y="8"/>
                        </a:lnTo>
                        <a:lnTo>
                          <a:pt x="8" y="8"/>
                        </a:lnTo>
                        <a:lnTo>
                          <a:pt x="8" y="4"/>
                        </a:lnTo>
                        <a:lnTo>
                          <a:pt x="11" y="4"/>
                        </a:lnTo>
                        <a:lnTo>
                          <a:pt x="11" y="0"/>
                        </a:lnTo>
                        <a:lnTo>
                          <a:pt x="15" y="4"/>
                        </a:lnTo>
                        <a:lnTo>
                          <a:pt x="11" y="4"/>
                        </a:lnTo>
                        <a:lnTo>
                          <a:pt x="15" y="4"/>
                        </a:lnTo>
                        <a:lnTo>
                          <a:pt x="15" y="8"/>
                        </a:lnTo>
                        <a:lnTo>
                          <a:pt x="15" y="12"/>
                        </a:lnTo>
                        <a:lnTo>
                          <a:pt x="15" y="16"/>
                        </a:lnTo>
                        <a:lnTo>
                          <a:pt x="19" y="16"/>
                        </a:lnTo>
                        <a:lnTo>
                          <a:pt x="15" y="16"/>
                        </a:lnTo>
                        <a:lnTo>
                          <a:pt x="19" y="16"/>
                        </a:lnTo>
                        <a:lnTo>
                          <a:pt x="19" y="20"/>
                        </a:lnTo>
                        <a:lnTo>
                          <a:pt x="19" y="24"/>
                        </a:lnTo>
                        <a:lnTo>
                          <a:pt x="23" y="24"/>
                        </a:lnTo>
                        <a:lnTo>
                          <a:pt x="23" y="28"/>
                        </a:lnTo>
                        <a:lnTo>
                          <a:pt x="19" y="28"/>
                        </a:lnTo>
                        <a:lnTo>
                          <a:pt x="19" y="24"/>
                        </a:lnTo>
                        <a:lnTo>
                          <a:pt x="15" y="24"/>
                        </a:lnTo>
                        <a:lnTo>
                          <a:pt x="11" y="24"/>
                        </a:lnTo>
                        <a:lnTo>
                          <a:pt x="8" y="24"/>
                        </a:lnTo>
                        <a:lnTo>
                          <a:pt x="8" y="28"/>
                        </a:lnTo>
                        <a:lnTo>
                          <a:pt x="4" y="28"/>
                        </a:lnTo>
                        <a:lnTo>
                          <a:pt x="4" y="24"/>
                        </a:lnTo>
                        <a:lnTo>
                          <a:pt x="4" y="20"/>
                        </a:lnTo>
                        <a:lnTo>
                          <a:pt x="4" y="16"/>
                        </a:lnTo>
                        <a:lnTo>
                          <a:pt x="0" y="16"/>
                        </a:lnTo>
                        <a:lnTo>
                          <a:pt x="0" y="12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729" name="Freeform 321">
                    <a:extLst>
                      <a:ext uri="{FF2B5EF4-FFF2-40B4-BE49-F238E27FC236}">
                        <a16:creationId xmlns:a16="http://schemas.microsoft.com/office/drawing/2014/main" id="{B6089EBE-9CFC-169A-16FD-BB7BC010BD7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28" y="1587"/>
                    <a:ext cx="31" cy="24"/>
                  </a:xfrm>
                  <a:custGeom>
                    <a:avLst/>
                    <a:gdLst>
                      <a:gd name="T0" fmla="*/ 0 w 31"/>
                      <a:gd name="T1" fmla="*/ 4 h 24"/>
                      <a:gd name="T2" fmla="*/ 4 w 31"/>
                      <a:gd name="T3" fmla="*/ 4 h 24"/>
                      <a:gd name="T4" fmla="*/ 4 w 31"/>
                      <a:gd name="T5" fmla="*/ 0 h 24"/>
                      <a:gd name="T6" fmla="*/ 4 w 31"/>
                      <a:gd name="T7" fmla="*/ 4 h 24"/>
                      <a:gd name="T8" fmla="*/ 8 w 31"/>
                      <a:gd name="T9" fmla="*/ 4 h 24"/>
                      <a:gd name="T10" fmla="*/ 12 w 31"/>
                      <a:gd name="T11" fmla="*/ 4 h 24"/>
                      <a:gd name="T12" fmla="*/ 12 w 31"/>
                      <a:gd name="T13" fmla="*/ 8 h 24"/>
                      <a:gd name="T14" fmla="*/ 16 w 31"/>
                      <a:gd name="T15" fmla="*/ 8 h 24"/>
                      <a:gd name="T16" fmla="*/ 19 w 31"/>
                      <a:gd name="T17" fmla="*/ 12 h 24"/>
                      <a:gd name="T18" fmla="*/ 23 w 31"/>
                      <a:gd name="T19" fmla="*/ 12 h 24"/>
                      <a:gd name="T20" fmla="*/ 23 w 31"/>
                      <a:gd name="T21" fmla="*/ 8 h 24"/>
                      <a:gd name="T22" fmla="*/ 27 w 31"/>
                      <a:gd name="T23" fmla="*/ 8 h 24"/>
                      <a:gd name="T24" fmla="*/ 27 w 31"/>
                      <a:gd name="T25" fmla="*/ 4 h 24"/>
                      <a:gd name="T26" fmla="*/ 27 w 31"/>
                      <a:gd name="T27" fmla="*/ 8 h 24"/>
                      <a:gd name="T28" fmla="*/ 31 w 31"/>
                      <a:gd name="T29" fmla="*/ 8 h 24"/>
                      <a:gd name="T30" fmla="*/ 31 w 31"/>
                      <a:gd name="T31" fmla="*/ 12 h 24"/>
                      <a:gd name="T32" fmla="*/ 31 w 31"/>
                      <a:gd name="T33" fmla="*/ 16 h 24"/>
                      <a:gd name="T34" fmla="*/ 27 w 31"/>
                      <a:gd name="T35" fmla="*/ 16 h 24"/>
                      <a:gd name="T36" fmla="*/ 27 w 31"/>
                      <a:gd name="T37" fmla="*/ 20 h 24"/>
                      <a:gd name="T38" fmla="*/ 23 w 31"/>
                      <a:gd name="T39" fmla="*/ 20 h 24"/>
                      <a:gd name="T40" fmla="*/ 23 w 31"/>
                      <a:gd name="T41" fmla="*/ 24 h 24"/>
                      <a:gd name="T42" fmla="*/ 23 w 31"/>
                      <a:gd name="T43" fmla="*/ 20 h 24"/>
                      <a:gd name="T44" fmla="*/ 19 w 31"/>
                      <a:gd name="T45" fmla="*/ 20 h 24"/>
                      <a:gd name="T46" fmla="*/ 19 w 31"/>
                      <a:gd name="T47" fmla="*/ 16 h 24"/>
                      <a:gd name="T48" fmla="*/ 16 w 31"/>
                      <a:gd name="T49" fmla="*/ 12 h 24"/>
                      <a:gd name="T50" fmla="*/ 12 w 31"/>
                      <a:gd name="T51" fmla="*/ 8 h 24"/>
                      <a:gd name="T52" fmla="*/ 8 w 31"/>
                      <a:gd name="T53" fmla="*/ 8 h 24"/>
                      <a:gd name="T54" fmla="*/ 8 w 31"/>
                      <a:gd name="T55" fmla="*/ 12 h 24"/>
                      <a:gd name="T56" fmla="*/ 4 w 31"/>
                      <a:gd name="T57" fmla="*/ 12 h 24"/>
                      <a:gd name="T58" fmla="*/ 0 w 31"/>
                      <a:gd name="T59" fmla="*/ 12 h 24"/>
                      <a:gd name="T60" fmla="*/ 0 w 31"/>
                      <a:gd name="T61" fmla="*/ 8 h 24"/>
                      <a:gd name="T62" fmla="*/ 0 w 31"/>
                      <a:gd name="T63" fmla="*/ 4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</a:cxnLst>
                    <a:rect l="0" t="0" r="r" b="b"/>
                    <a:pathLst>
                      <a:path w="31" h="24">
                        <a:moveTo>
                          <a:pt x="0" y="4"/>
                        </a:moveTo>
                        <a:lnTo>
                          <a:pt x="4" y="4"/>
                        </a:lnTo>
                        <a:lnTo>
                          <a:pt x="4" y="0"/>
                        </a:lnTo>
                        <a:lnTo>
                          <a:pt x="4" y="4"/>
                        </a:lnTo>
                        <a:lnTo>
                          <a:pt x="8" y="4"/>
                        </a:lnTo>
                        <a:lnTo>
                          <a:pt x="12" y="4"/>
                        </a:lnTo>
                        <a:lnTo>
                          <a:pt x="12" y="8"/>
                        </a:lnTo>
                        <a:lnTo>
                          <a:pt x="16" y="8"/>
                        </a:lnTo>
                        <a:lnTo>
                          <a:pt x="19" y="12"/>
                        </a:lnTo>
                        <a:lnTo>
                          <a:pt x="23" y="12"/>
                        </a:lnTo>
                        <a:lnTo>
                          <a:pt x="23" y="8"/>
                        </a:lnTo>
                        <a:lnTo>
                          <a:pt x="27" y="8"/>
                        </a:lnTo>
                        <a:lnTo>
                          <a:pt x="27" y="4"/>
                        </a:lnTo>
                        <a:lnTo>
                          <a:pt x="27" y="8"/>
                        </a:lnTo>
                        <a:lnTo>
                          <a:pt x="31" y="8"/>
                        </a:lnTo>
                        <a:lnTo>
                          <a:pt x="31" y="12"/>
                        </a:lnTo>
                        <a:lnTo>
                          <a:pt x="31" y="16"/>
                        </a:lnTo>
                        <a:lnTo>
                          <a:pt x="27" y="16"/>
                        </a:lnTo>
                        <a:lnTo>
                          <a:pt x="27" y="20"/>
                        </a:lnTo>
                        <a:lnTo>
                          <a:pt x="23" y="20"/>
                        </a:lnTo>
                        <a:lnTo>
                          <a:pt x="23" y="24"/>
                        </a:lnTo>
                        <a:lnTo>
                          <a:pt x="23" y="20"/>
                        </a:lnTo>
                        <a:lnTo>
                          <a:pt x="19" y="20"/>
                        </a:lnTo>
                        <a:lnTo>
                          <a:pt x="19" y="16"/>
                        </a:lnTo>
                        <a:lnTo>
                          <a:pt x="16" y="12"/>
                        </a:lnTo>
                        <a:lnTo>
                          <a:pt x="12" y="8"/>
                        </a:lnTo>
                        <a:lnTo>
                          <a:pt x="8" y="8"/>
                        </a:lnTo>
                        <a:lnTo>
                          <a:pt x="8" y="12"/>
                        </a:lnTo>
                        <a:lnTo>
                          <a:pt x="4" y="12"/>
                        </a:lnTo>
                        <a:lnTo>
                          <a:pt x="0" y="12"/>
                        </a:lnTo>
                        <a:lnTo>
                          <a:pt x="0" y="8"/>
                        </a:lnTo>
                        <a:lnTo>
                          <a:pt x="0" y="4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730" name="Freeform 322">
                    <a:extLst>
                      <a:ext uri="{FF2B5EF4-FFF2-40B4-BE49-F238E27FC236}">
                        <a16:creationId xmlns:a16="http://schemas.microsoft.com/office/drawing/2014/main" id="{64F09237-E009-51CB-E1D7-90DC0BCEBAE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20" y="1592"/>
                    <a:ext cx="17" cy="32"/>
                  </a:xfrm>
                  <a:custGeom>
                    <a:avLst/>
                    <a:gdLst>
                      <a:gd name="T0" fmla="*/ 8 w 16"/>
                      <a:gd name="T1" fmla="*/ 0 h 32"/>
                      <a:gd name="T2" fmla="*/ 8 w 16"/>
                      <a:gd name="T3" fmla="*/ 4 h 32"/>
                      <a:gd name="T4" fmla="*/ 12 w 16"/>
                      <a:gd name="T5" fmla="*/ 4 h 32"/>
                      <a:gd name="T6" fmla="*/ 12 w 16"/>
                      <a:gd name="T7" fmla="*/ 8 h 32"/>
                      <a:gd name="T8" fmla="*/ 12 w 16"/>
                      <a:gd name="T9" fmla="*/ 12 h 32"/>
                      <a:gd name="T10" fmla="*/ 16 w 16"/>
                      <a:gd name="T11" fmla="*/ 12 h 32"/>
                      <a:gd name="T12" fmla="*/ 16 w 16"/>
                      <a:gd name="T13" fmla="*/ 16 h 32"/>
                      <a:gd name="T14" fmla="*/ 16 w 16"/>
                      <a:gd name="T15" fmla="*/ 20 h 32"/>
                      <a:gd name="T16" fmla="*/ 16 w 16"/>
                      <a:gd name="T17" fmla="*/ 24 h 32"/>
                      <a:gd name="T18" fmla="*/ 16 w 16"/>
                      <a:gd name="T19" fmla="*/ 28 h 32"/>
                      <a:gd name="T20" fmla="*/ 12 w 16"/>
                      <a:gd name="T21" fmla="*/ 28 h 32"/>
                      <a:gd name="T22" fmla="*/ 12 w 16"/>
                      <a:gd name="T23" fmla="*/ 32 h 32"/>
                      <a:gd name="T24" fmla="*/ 8 w 16"/>
                      <a:gd name="T25" fmla="*/ 28 h 32"/>
                      <a:gd name="T26" fmla="*/ 12 w 16"/>
                      <a:gd name="T27" fmla="*/ 28 h 32"/>
                      <a:gd name="T28" fmla="*/ 8 w 16"/>
                      <a:gd name="T29" fmla="*/ 28 h 32"/>
                      <a:gd name="T30" fmla="*/ 8 w 16"/>
                      <a:gd name="T31" fmla="*/ 24 h 32"/>
                      <a:gd name="T32" fmla="*/ 4 w 16"/>
                      <a:gd name="T33" fmla="*/ 24 h 32"/>
                      <a:gd name="T34" fmla="*/ 4 w 16"/>
                      <a:gd name="T35" fmla="*/ 20 h 32"/>
                      <a:gd name="T36" fmla="*/ 0 w 16"/>
                      <a:gd name="T37" fmla="*/ 20 h 32"/>
                      <a:gd name="T38" fmla="*/ 0 w 16"/>
                      <a:gd name="T39" fmla="*/ 16 h 32"/>
                      <a:gd name="T40" fmla="*/ 4 w 16"/>
                      <a:gd name="T41" fmla="*/ 16 h 32"/>
                      <a:gd name="T42" fmla="*/ 0 w 16"/>
                      <a:gd name="T43" fmla="*/ 12 h 32"/>
                      <a:gd name="T44" fmla="*/ 0 w 16"/>
                      <a:gd name="T45" fmla="*/ 8 h 32"/>
                      <a:gd name="T46" fmla="*/ 0 w 16"/>
                      <a:gd name="T47" fmla="*/ 4 h 32"/>
                      <a:gd name="T48" fmla="*/ 4 w 16"/>
                      <a:gd name="T49" fmla="*/ 4 h 32"/>
                      <a:gd name="T50" fmla="*/ 4 w 16"/>
                      <a:gd name="T51" fmla="*/ 0 h 32"/>
                      <a:gd name="T52" fmla="*/ 8 w 16"/>
                      <a:gd name="T53" fmla="*/ 0 h 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</a:cxnLst>
                    <a:rect l="0" t="0" r="r" b="b"/>
                    <a:pathLst>
                      <a:path w="16" h="32">
                        <a:moveTo>
                          <a:pt x="8" y="0"/>
                        </a:moveTo>
                        <a:lnTo>
                          <a:pt x="8" y="4"/>
                        </a:lnTo>
                        <a:lnTo>
                          <a:pt x="12" y="4"/>
                        </a:lnTo>
                        <a:lnTo>
                          <a:pt x="12" y="8"/>
                        </a:lnTo>
                        <a:lnTo>
                          <a:pt x="12" y="12"/>
                        </a:lnTo>
                        <a:lnTo>
                          <a:pt x="16" y="12"/>
                        </a:lnTo>
                        <a:lnTo>
                          <a:pt x="16" y="16"/>
                        </a:lnTo>
                        <a:lnTo>
                          <a:pt x="16" y="20"/>
                        </a:lnTo>
                        <a:lnTo>
                          <a:pt x="16" y="24"/>
                        </a:lnTo>
                        <a:lnTo>
                          <a:pt x="16" y="28"/>
                        </a:lnTo>
                        <a:lnTo>
                          <a:pt x="12" y="28"/>
                        </a:lnTo>
                        <a:lnTo>
                          <a:pt x="12" y="32"/>
                        </a:lnTo>
                        <a:lnTo>
                          <a:pt x="8" y="28"/>
                        </a:lnTo>
                        <a:lnTo>
                          <a:pt x="12" y="28"/>
                        </a:lnTo>
                        <a:lnTo>
                          <a:pt x="8" y="28"/>
                        </a:lnTo>
                        <a:lnTo>
                          <a:pt x="8" y="24"/>
                        </a:lnTo>
                        <a:lnTo>
                          <a:pt x="4" y="24"/>
                        </a:lnTo>
                        <a:lnTo>
                          <a:pt x="4" y="20"/>
                        </a:lnTo>
                        <a:lnTo>
                          <a:pt x="0" y="20"/>
                        </a:lnTo>
                        <a:lnTo>
                          <a:pt x="0" y="16"/>
                        </a:lnTo>
                        <a:lnTo>
                          <a:pt x="4" y="16"/>
                        </a:lnTo>
                        <a:lnTo>
                          <a:pt x="0" y="12"/>
                        </a:lnTo>
                        <a:lnTo>
                          <a:pt x="0" y="8"/>
                        </a:lnTo>
                        <a:lnTo>
                          <a:pt x="0" y="4"/>
                        </a:lnTo>
                        <a:lnTo>
                          <a:pt x="4" y="4"/>
                        </a:lnTo>
                        <a:lnTo>
                          <a:pt x="4" y="0"/>
                        </a:lnTo>
                        <a:lnTo>
                          <a:pt x="8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731" name="Freeform 323">
                    <a:extLst>
                      <a:ext uri="{FF2B5EF4-FFF2-40B4-BE49-F238E27FC236}">
                        <a16:creationId xmlns:a16="http://schemas.microsoft.com/office/drawing/2014/main" id="{76DA7F5B-CAF5-6574-EA83-D2B50EEFD75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28" y="1592"/>
                    <a:ext cx="6" cy="12"/>
                  </a:xfrm>
                  <a:custGeom>
                    <a:avLst/>
                    <a:gdLst>
                      <a:gd name="T0" fmla="*/ 0 w 7"/>
                      <a:gd name="T1" fmla="*/ 0 h 12"/>
                      <a:gd name="T2" fmla="*/ 4 w 7"/>
                      <a:gd name="T3" fmla="*/ 0 h 12"/>
                      <a:gd name="T4" fmla="*/ 7 w 7"/>
                      <a:gd name="T5" fmla="*/ 0 h 12"/>
                      <a:gd name="T6" fmla="*/ 7 w 7"/>
                      <a:gd name="T7" fmla="*/ 4 h 12"/>
                      <a:gd name="T8" fmla="*/ 7 w 7"/>
                      <a:gd name="T9" fmla="*/ 8 h 12"/>
                      <a:gd name="T10" fmla="*/ 7 w 7"/>
                      <a:gd name="T11" fmla="*/ 12 h 12"/>
                      <a:gd name="T12" fmla="*/ 7 w 7"/>
                      <a:gd name="T13" fmla="*/ 8 h 12"/>
                      <a:gd name="T14" fmla="*/ 4 w 7"/>
                      <a:gd name="T15" fmla="*/ 8 h 12"/>
                      <a:gd name="T16" fmla="*/ 0 w 7"/>
                      <a:gd name="T17" fmla="*/ 8 h 12"/>
                      <a:gd name="T18" fmla="*/ 0 w 7"/>
                      <a:gd name="T19" fmla="*/ 4 h 12"/>
                      <a:gd name="T20" fmla="*/ 0 w 7"/>
                      <a:gd name="T21" fmla="*/ 0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7" h="12">
                        <a:moveTo>
                          <a:pt x="0" y="0"/>
                        </a:moveTo>
                        <a:lnTo>
                          <a:pt x="4" y="0"/>
                        </a:lnTo>
                        <a:lnTo>
                          <a:pt x="7" y="0"/>
                        </a:lnTo>
                        <a:lnTo>
                          <a:pt x="7" y="4"/>
                        </a:lnTo>
                        <a:lnTo>
                          <a:pt x="7" y="8"/>
                        </a:lnTo>
                        <a:lnTo>
                          <a:pt x="7" y="12"/>
                        </a:lnTo>
                        <a:lnTo>
                          <a:pt x="7" y="8"/>
                        </a:lnTo>
                        <a:lnTo>
                          <a:pt x="4" y="8"/>
                        </a:lnTo>
                        <a:lnTo>
                          <a:pt x="0" y="8"/>
                        </a:lnTo>
                        <a:lnTo>
                          <a:pt x="0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732" name="Freeform 324">
                    <a:extLst>
                      <a:ext uri="{FF2B5EF4-FFF2-40B4-BE49-F238E27FC236}">
                        <a16:creationId xmlns:a16="http://schemas.microsoft.com/office/drawing/2014/main" id="{91A5CB88-6DAB-8813-3F2A-C68A07346D2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204" y="1592"/>
                    <a:ext cx="35" cy="41"/>
                  </a:xfrm>
                  <a:custGeom>
                    <a:avLst/>
                    <a:gdLst>
                      <a:gd name="T0" fmla="*/ 8 w 35"/>
                      <a:gd name="T1" fmla="*/ 0 h 40"/>
                      <a:gd name="T2" fmla="*/ 12 w 35"/>
                      <a:gd name="T3" fmla="*/ 0 h 40"/>
                      <a:gd name="T4" fmla="*/ 12 w 35"/>
                      <a:gd name="T5" fmla="*/ 4 h 40"/>
                      <a:gd name="T6" fmla="*/ 15 w 35"/>
                      <a:gd name="T7" fmla="*/ 4 h 40"/>
                      <a:gd name="T8" fmla="*/ 15 w 35"/>
                      <a:gd name="T9" fmla="*/ 8 h 40"/>
                      <a:gd name="T10" fmla="*/ 19 w 35"/>
                      <a:gd name="T11" fmla="*/ 8 h 40"/>
                      <a:gd name="T12" fmla="*/ 23 w 35"/>
                      <a:gd name="T13" fmla="*/ 8 h 40"/>
                      <a:gd name="T14" fmla="*/ 23 w 35"/>
                      <a:gd name="T15" fmla="*/ 12 h 40"/>
                      <a:gd name="T16" fmla="*/ 23 w 35"/>
                      <a:gd name="T17" fmla="*/ 8 h 40"/>
                      <a:gd name="T18" fmla="*/ 23 w 35"/>
                      <a:gd name="T19" fmla="*/ 12 h 40"/>
                      <a:gd name="T20" fmla="*/ 27 w 35"/>
                      <a:gd name="T21" fmla="*/ 12 h 40"/>
                      <a:gd name="T22" fmla="*/ 23 w 35"/>
                      <a:gd name="T23" fmla="*/ 12 h 40"/>
                      <a:gd name="T24" fmla="*/ 23 w 35"/>
                      <a:gd name="T25" fmla="*/ 16 h 40"/>
                      <a:gd name="T26" fmla="*/ 27 w 35"/>
                      <a:gd name="T27" fmla="*/ 16 h 40"/>
                      <a:gd name="T28" fmla="*/ 31 w 35"/>
                      <a:gd name="T29" fmla="*/ 20 h 40"/>
                      <a:gd name="T30" fmla="*/ 27 w 35"/>
                      <a:gd name="T31" fmla="*/ 20 h 40"/>
                      <a:gd name="T32" fmla="*/ 31 w 35"/>
                      <a:gd name="T33" fmla="*/ 24 h 40"/>
                      <a:gd name="T34" fmla="*/ 31 w 35"/>
                      <a:gd name="T35" fmla="*/ 28 h 40"/>
                      <a:gd name="T36" fmla="*/ 31 w 35"/>
                      <a:gd name="T37" fmla="*/ 32 h 40"/>
                      <a:gd name="T38" fmla="*/ 35 w 35"/>
                      <a:gd name="T39" fmla="*/ 32 h 40"/>
                      <a:gd name="T40" fmla="*/ 35 w 35"/>
                      <a:gd name="T41" fmla="*/ 36 h 40"/>
                      <a:gd name="T42" fmla="*/ 35 w 35"/>
                      <a:gd name="T43" fmla="*/ 40 h 40"/>
                      <a:gd name="T44" fmla="*/ 31 w 35"/>
                      <a:gd name="T45" fmla="*/ 40 h 40"/>
                      <a:gd name="T46" fmla="*/ 27 w 35"/>
                      <a:gd name="T47" fmla="*/ 40 h 40"/>
                      <a:gd name="T48" fmla="*/ 23 w 35"/>
                      <a:gd name="T49" fmla="*/ 40 h 40"/>
                      <a:gd name="T50" fmla="*/ 19 w 35"/>
                      <a:gd name="T51" fmla="*/ 40 h 40"/>
                      <a:gd name="T52" fmla="*/ 19 w 35"/>
                      <a:gd name="T53" fmla="*/ 36 h 40"/>
                      <a:gd name="T54" fmla="*/ 15 w 35"/>
                      <a:gd name="T55" fmla="*/ 36 h 40"/>
                      <a:gd name="T56" fmla="*/ 12 w 35"/>
                      <a:gd name="T57" fmla="*/ 36 h 40"/>
                      <a:gd name="T58" fmla="*/ 8 w 35"/>
                      <a:gd name="T59" fmla="*/ 36 h 40"/>
                      <a:gd name="T60" fmla="*/ 4 w 35"/>
                      <a:gd name="T61" fmla="*/ 36 h 40"/>
                      <a:gd name="T62" fmla="*/ 4 w 35"/>
                      <a:gd name="T63" fmla="*/ 32 h 40"/>
                      <a:gd name="T64" fmla="*/ 0 w 35"/>
                      <a:gd name="T65" fmla="*/ 28 h 40"/>
                      <a:gd name="T66" fmla="*/ 4 w 35"/>
                      <a:gd name="T67" fmla="*/ 28 h 40"/>
                      <a:gd name="T68" fmla="*/ 8 w 35"/>
                      <a:gd name="T69" fmla="*/ 28 h 40"/>
                      <a:gd name="T70" fmla="*/ 8 w 35"/>
                      <a:gd name="T71" fmla="*/ 24 h 40"/>
                      <a:gd name="T72" fmla="*/ 12 w 35"/>
                      <a:gd name="T73" fmla="*/ 20 h 40"/>
                      <a:gd name="T74" fmla="*/ 12 w 35"/>
                      <a:gd name="T75" fmla="*/ 16 h 40"/>
                      <a:gd name="T76" fmla="*/ 12 w 35"/>
                      <a:gd name="T77" fmla="*/ 12 h 40"/>
                      <a:gd name="T78" fmla="*/ 12 w 35"/>
                      <a:gd name="T79" fmla="*/ 8 h 40"/>
                      <a:gd name="T80" fmla="*/ 8 w 35"/>
                      <a:gd name="T81" fmla="*/ 8 h 40"/>
                      <a:gd name="T82" fmla="*/ 8 w 35"/>
                      <a:gd name="T83" fmla="*/ 4 h 40"/>
                      <a:gd name="T84" fmla="*/ 8 w 35"/>
                      <a:gd name="T85" fmla="*/ 0 h 4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</a:cxnLst>
                    <a:rect l="0" t="0" r="r" b="b"/>
                    <a:pathLst>
                      <a:path w="35" h="40">
                        <a:moveTo>
                          <a:pt x="8" y="0"/>
                        </a:moveTo>
                        <a:lnTo>
                          <a:pt x="12" y="0"/>
                        </a:lnTo>
                        <a:lnTo>
                          <a:pt x="12" y="4"/>
                        </a:lnTo>
                        <a:lnTo>
                          <a:pt x="15" y="4"/>
                        </a:lnTo>
                        <a:lnTo>
                          <a:pt x="15" y="8"/>
                        </a:lnTo>
                        <a:lnTo>
                          <a:pt x="19" y="8"/>
                        </a:lnTo>
                        <a:lnTo>
                          <a:pt x="23" y="8"/>
                        </a:lnTo>
                        <a:lnTo>
                          <a:pt x="23" y="12"/>
                        </a:lnTo>
                        <a:lnTo>
                          <a:pt x="23" y="8"/>
                        </a:lnTo>
                        <a:lnTo>
                          <a:pt x="23" y="12"/>
                        </a:lnTo>
                        <a:lnTo>
                          <a:pt x="27" y="12"/>
                        </a:lnTo>
                        <a:lnTo>
                          <a:pt x="23" y="12"/>
                        </a:lnTo>
                        <a:lnTo>
                          <a:pt x="23" y="16"/>
                        </a:lnTo>
                        <a:lnTo>
                          <a:pt x="27" y="16"/>
                        </a:lnTo>
                        <a:lnTo>
                          <a:pt x="31" y="20"/>
                        </a:lnTo>
                        <a:lnTo>
                          <a:pt x="27" y="20"/>
                        </a:lnTo>
                        <a:lnTo>
                          <a:pt x="31" y="24"/>
                        </a:lnTo>
                        <a:lnTo>
                          <a:pt x="31" y="28"/>
                        </a:lnTo>
                        <a:lnTo>
                          <a:pt x="31" y="32"/>
                        </a:lnTo>
                        <a:lnTo>
                          <a:pt x="35" y="32"/>
                        </a:lnTo>
                        <a:lnTo>
                          <a:pt x="35" y="36"/>
                        </a:lnTo>
                        <a:lnTo>
                          <a:pt x="35" y="40"/>
                        </a:lnTo>
                        <a:lnTo>
                          <a:pt x="31" y="40"/>
                        </a:lnTo>
                        <a:lnTo>
                          <a:pt x="27" y="40"/>
                        </a:lnTo>
                        <a:lnTo>
                          <a:pt x="23" y="40"/>
                        </a:lnTo>
                        <a:lnTo>
                          <a:pt x="19" y="40"/>
                        </a:lnTo>
                        <a:lnTo>
                          <a:pt x="19" y="36"/>
                        </a:lnTo>
                        <a:lnTo>
                          <a:pt x="15" y="36"/>
                        </a:lnTo>
                        <a:lnTo>
                          <a:pt x="12" y="36"/>
                        </a:lnTo>
                        <a:lnTo>
                          <a:pt x="8" y="36"/>
                        </a:lnTo>
                        <a:lnTo>
                          <a:pt x="4" y="36"/>
                        </a:lnTo>
                        <a:lnTo>
                          <a:pt x="4" y="32"/>
                        </a:lnTo>
                        <a:lnTo>
                          <a:pt x="0" y="28"/>
                        </a:lnTo>
                        <a:lnTo>
                          <a:pt x="4" y="28"/>
                        </a:lnTo>
                        <a:lnTo>
                          <a:pt x="8" y="28"/>
                        </a:lnTo>
                        <a:lnTo>
                          <a:pt x="8" y="24"/>
                        </a:lnTo>
                        <a:lnTo>
                          <a:pt x="12" y="20"/>
                        </a:lnTo>
                        <a:lnTo>
                          <a:pt x="12" y="16"/>
                        </a:lnTo>
                        <a:lnTo>
                          <a:pt x="12" y="12"/>
                        </a:lnTo>
                        <a:lnTo>
                          <a:pt x="12" y="8"/>
                        </a:lnTo>
                        <a:lnTo>
                          <a:pt x="8" y="8"/>
                        </a:lnTo>
                        <a:lnTo>
                          <a:pt x="8" y="4"/>
                        </a:lnTo>
                        <a:lnTo>
                          <a:pt x="8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733" name="Freeform 325">
                    <a:extLst>
                      <a:ext uri="{FF2B5EF4-FFF2-40B4-BE49-F238E27FC236}">
                        <a16:creationId xmlns:a16="http://schemas.microsoft.com/office/drawing/2014/main" id="{E4EFEC0C-E8B0-9C4C-8478-A29B1F6E056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29" y="1592"/>
                    <a:ext cx="34" cy="32"/>
                  </a:xfrm>
                  <a:custGeom>
                    <a:avLst/>
                    <a:gdLst>
                      <a:gd name="T0" fmla="*/ 7 w 34"/>
                      <a:gd name="T1" fmla="*/ 24 h 32"/>
                      <a:gd name="T2" fmla="*/ 7 w 34"/>
                      <a:gd name="T3" fmla="*/ 20 h 32"/>
                      <a:gd name="T4" fmla="*/ 7 w 34"/>
                      <a:gd name="T5" fmla="*/ 16 h 32"/>
                      <a:gd name="T6" fmla="*/ 3 w 34"/>
                      <a:gd name="T7" fmla="*/ 16 h 32"/>
                      <a:gd name="T8" fmla="*/ 3 w 34"/>
                      <a:gd name="T9" fmla="*/ 12 h 32"/>
                      <a:gd name="T10" fmla="*/ 0 w 34"/>
                      <a:gd name="T11" fmla="*/ 12 h 32"/>
                      <a:gd name="T12" fmla="*/ 0 w 34"/>
                      <a:gd name="T13" fmla="*/ 8 h 32"/>
                      <a:gd name="T14" fmla="*/ 0 w 34"/>
                      <a:gd name="T15" fmla="*/ 4 h 32"/>
                      <a:gd name="T16" fmla="*/ 3 w 34"/>
                      <a:gd name="T17" fmla="*/ 4 h 32"/>
                      <a:gd name="T18" fmla="*/ 3 w 34"/>
                      <a:gd name="T19" fmla="*/ 0 h 32"/>
                      <a:gd name="T20" fmla="*/ 7 w 34"/>
                      <a:gd name="T21" fmla="*/ 0 h 32"/>
                      <a:gd name="T22" fmla="*/ 7 w 34"/>
                      <a:gd name="T23" fmla="*/ 4 h 32"/>
                      <a:gd name="T24" fmla="*/ 11 w 34"/>
                      <a:gd name="T25" fmla="*/ 4 h 32"/>
                      <a:gd name="T26" fmla="*/ 15 w 34"/>
                      <a:gd name="T27" fmla="*/ 0 h 32"/>
                      <a:gd name="T28" fmla="*/ 15 w 34"/>
                      <a:gd name="T29" fmla="*/ 4 h 32"/>
                      <a:gd name="T30" fmla="*/ 19 w 34"/>
                      <a:gd name="T31" fmla="*/ 4 h 32"/>
                      <a:gd name="T32" fmla="*/ 23 w 34"/>
                      <a:gd name="T33" fmla="*/ 4 h 32"/>
                      <a:gd name="T34" fmla="*/ 26 w 34"/>
                      <a:gd name="T35" fmla="*/ 4 h 32"/>
                      <a:gd name="T36" fmla="*/ 26 w 34"/>
                      <a:gd name="T37" fmla="*/ 8 h 32"/>
                      <a:gd name="T38" fmla="*/ 23 w 34"/>
                      <a:gd name="T39" fmla="*/ 8 h 32"/>
                      <a:gd name="T40" fmla="*/ 23 w 34"/>
                      <a:gd name="T41" fmla="*/ 12 h 32"/>
                      <a:gd name="T42" fmla="*/ 19 w 34"/>
                      <a:gd name="T43" fmla="*/ 12 h 32"/>
                      <a:gd name="T44" fmla="*/ 15 w 34"/>
                      <a:gd name="T45" fmla="*/ 12 h 32"/>
                      <a:gd name="T46" fmla="*/ 15 w 34"/>
                      <a:gd name="T47" fmla="*/ 16 h 32"/>
                      <a:gd name="T48" fmla="*/ 19 w 34"/>
                      <a:gd name="T49" fmla="*/ 16 h 32"/>
                      <a:gd name="T50" fmla="*/ 23 w 34"/>
                      <a:gd name="T51" fmla="*/ 16 h 32"/>
                      <a:gd name="T52" fmla="*/ 23 w 34"/>
                      <a:gd name="T53" fmla="*/ 20 h 32"/>
                      <a:gd name="T54" fmla="*/ 26 w 34"/>
                      <a:gd name="T55" fmla="*/ 20 h 32"/>
                      <a:gd name="T56" fmla="*/ 26 w 34"/>
                      <a:gd name="T57" fmla="*/ 24 h 32"/>
                      <a:gd name="T58" fmla="*/ 30 w 34"/>
                      <a:gd name="T59" fmla="*/ 24 h 32"/>
                      <a:gd name="T60" fmla="*/ 30 w 34"/>
                      <a:gd name="T61" fmla="*/ 28 h 32"/>
                      <a:gd name="T62" fmla="*/ 34 w 34"/>
                      <a:gd name="T63" fmla="*/ 28 h 32"/>
                      <a:gd name="T64" fmla="*/ 30 w 34"/>
                      <a:gd name="T65" fmla="*/ 28 h 32"/>
                      <a:gd name="T66" fmla="*/ 30 w 34"/>
                      <a:gd name="T67" fmla="*/ 32 h 32"/>
                      <a:gd name="T68" fmla="*/ 26 w 34"/>
                      <a:gd name="T69" fmla="*/ 32 h 32"/>
                      <a:gd name="T70" fmla="*/ 26 w 34"/>
                      <a:gd name="T71" fmla="*/ 28 h 32"/>
                      <a:gd name="T72" fmla="*/ 23 w 34"/>
                      <a:gd name="T73" fmla="*/ 28 h 32"/>
                      <a:gd name="T74" fmla="*/ 23 w 34"/>
                      <a:gd name="T75" fmla="*/ 24 h 32"/>
                      <a:gd name="T76" fmla="*/ 19 w 34"/>
                      <a:gd name="T77" fmla="*/ 24 h 32"/>
                      <a:gd name="T78" fmla="*/ 15 w 34"/>
                      <a:gd name="T79" fmla="*/ 24 h 32"/>
                      <a:gd name="T80" fmla="*/ 15 w 34"/>
                      <a:gd name="T81" fmla="*/ 20 h 32"/>
                      <a:gd name="T82" fmla="*/ 15 w 34"/>
                      <a:gd name="T83" fmla="*/ 24 h 32"/>
                      <a:gd name="T84" fmla="*/ 11 w 34"/>
                      <a:gd name="T85" fmla="*/ 24 h 32"/>
                      <a:gd name="T86" fmla="*/ 11 w 34"/>
                      <a:gd name="T87" fmla="*/ 20 h 32"/>
                      <a:gd name="T88" fmla="*/ 11 w 34"/>
                      <a:gd name="T89" fmla="*/ 24 h 32"/>
                      <a:gd name="T90" fmla="*/ 7 w 34"/>
                      <a:gd name="T91" fmla="*/ 24 h 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</a:cxnLst>
                    <a:rect l="0" t="0" r="r" b="b"/>
                    <a:pathLst>
                      <a:path w="34" h="32">
                        <a:moveTo>
                          <a:pt x="7" y="24"/>
                        </a:moveTo>
                        <a:lnTo>
                          <a:pt x="7" y="20"/>
                        </a:lnTo>
                        <a:lnTo>
                          <a:pt x="7" y="16"/>
                        </a:lnTo>
                        <a:lnTo>
                          <a:pt x="3" y="16"/>
                        </a:lnTo>
                        <a:lnTo>
                          <a:pt x="3" y="12"/>
                        </a:lnTo>
                        <a:lnTo>
                          <a:pt x="0" y="12"/>
                        </a:lnTo>
                        <a:lnTo>
                          <a:pt x="0" y="8"/>
                        </a:lnTo>
                        <a:lnTo>
                          <a:pt x="0" y="4"/>
                        </a:lnTo>
                        <a:lnTo>
                          <a:pt x="3" y="4"/>
                        </a:lnTo>
                        <a:lnTo>
                          <a:pt x="3" y="0"/>
                        </a:lnTo>
                        <a:lnTo>
                          <a:pt x="7" y="0"/>
                        </a:lnTo>
                        <a:lnTo>
                          <a:pt x="7" y="4"/>
                        </a:lnTo>
                        <a:lnTo>
                          <a:pt x="11" y="4"/>
                        </a:lnTo>
                        <a:lnTo>
                          <a:pt x="15" y="0"/>
                        </a:lnTo>
                        <a:lnTo>
                          <a:pt x="15" y="4"/>
                        </a:lnTo>
                        <a:lnTo>
                          <a:pt x="19" y="4"/>
                        </a:lnTo>
                        <a:lnTo>
                          <a:pt x="23" y="4"/>
                        </a:lnTo>
                        <a:lnTo>
                          <a:pt x="26" y="4"/>
                        </a:lnTo>
                        <a:lnTo>
                          <a:pt x="26" y="8"/>
                        </a:lnTo>
                        <a:lnTo>
                          <a:pt x="23" y="8"/>
                        </a:lnTo>
                        <a:lnTo>
                          <a:pt x="23" y="12"/>
                        </a:lnTo>
                        <a:lnTo>
                          <a:pt x="19" y="12"/>
                        </a:lnTo>
                        <a:lnTo>
                          <a:pt x="15" y="12"/>
                        </a:lnTo>
                        <a:lnTo>
                          <a:pt x="15" y="16"/>
                        </a:lnTo>
                        <a:lnTo>
                          <a:pt x="19" y="16"/>
                        </a:lnTo>
                        <a:lnTo>
                          <a:pt x="23" y="16"/>
                        </a:lnTo>
                        <a:lnTo>
                          <a:pt x="23" y="20"/>
                        </a:lnTo>
                        <a:lnTo>
                          <a:pt x="26" y="20"/>
                        </a:lnTo>
                        <a:lnTo>
                          <a:pt x="26" y="24"/>
                        </a:lnTo>
                        <a:lnTo>
                          <a:pt x="30" y="24"/>
                        </a:lnTo>
                        <a:lnTo>
                          <a:pt x="30" y="28"/>
                        </a:lnTo>
                        <a:lnTo>
                          <a:pt x="34" y="28"/>
                        </a:lnTo>
                        <a:lnTo>
                          <a:pt x="30" y="28"/>
                        </a:lnTo>
                        <a:lnTo>
                          <a:pt x="30" y="32"/>
                        </a:lnTo>
                        <a:lnTo>
                          <a:pt x="26" y="32"/>
                        </a:lnTo>
                        <a:lnTo>
                          <a:pt x="26" y="28"/>
                        </a:lnTo>
                        <a:lnTo>
                          <a:pt x="23" y="28"/>
                        </a:lnTo>
                        <a:lnTo>
                          <a:pt x="23" y="24"/>
                        </a:lnTo>
                        <a:lnTo>
                          <a:pt x="19" y="24"/>
                        </a:lnTo>
                        <a:lnTo>
                          <a:pt x="15" y="24"/>
                        </a:lnTo>
                        <a:lnTo>
                          <a:pt x="15" y="20"/>
                        </a:lnTo>
                        <a:lnTo>
                          <a:pt x="15" y="24"/>
                        </a:lnTo>
                        <a:lnTo>
                          <a:pt x="11" y="24"/>
                        </a:lnTo>
                        <a:lnTo>
                          <a:pt x="11" y="20"/>
                        </a:lnTo>
                        <a:lnTo>
                          <a:pt x="11" y="24"/>
                        </a:lnTo>
                        <a:lnTo>
                          <a:pt x="7" y="24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734" name="Freeform 326">
                    <a:extLst>
                      <a:ext uri="{FF2B5EF4-FFF2-40B4-BE49-F238E27FC236}">
                        <a16:creationId xmlns:a16="http://schemas.microsoft.com/office/drawing/2014/main" id="{E550742F-DFFF-09E3-12C9-D0F123FA241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47" y="1595"/>
                    <a:ext cx="31" cy="24"/>
                  </a:xfrm>
                  <a:custGeom>
                    <a:avLst/>
                    <a:gdLst>
                      <a:gd name="T0" fmla="*/ 27 w 31"/>
                      <a:gd name="T1" fmla="*/ 0 h 24"/>
                      <a:gd name="T2" fmla="*/ 31 w 31"/>
                      <a:gd name="T3" fmla="*/ 0 h 24"/>
                      <a:gd name="T4" fmla="*/ 31 w 31"/>
                      <a:gd name="T5" fmla="*/ 4 h 24"/>
                      <a:gd name="T6" fmla="*/ 31 w 31"/>
                      <a:gd name="T7" fmla="*/ 8 h 24"/>
                      <a:gd name="T8" fmla="*/ 31 w 31"/>
                      <a:gd name="T9" fmla="*/ 12 h 24"/>
                      <a:gd name="T10" fmla="*/ 27 w 31"/>
                      <a:gd name="T11" fmla="*/ 12 h 24"/>
                      <a:gd name="T12" fmla="*/ 31 w 31"/>
                      <a:gd name="T13" fmla="*/ 16 h 24"/>
                      <a:gd name="T14" fmla="*/ 31 w 31"/>
                      <a:gd name="T15" fmla="*/ 20 h 24"/>
                      <a:gd name="T16" fmla="*/ 27 w 31"/>
                      <a:gd name="T17" fmla="*/ 20 h 24"/>
                      <a:gd name="T18" fmla="*/ 23 w 31"/>
                      <a:gd name="T19" fmla="*/ 20 h 24"/>
                      <a:gd name="T20" fmla="*/ 19 w 31"/>
                      <a:gd name="T21" fmla="*/ 24 h 24"/>
                      <a:gd name="T22" fmla="*/ 16 w 31"/>
                      <a:gd name="T23" fmla="*/ 20 h 24"/>
                      <a:gd name="T24" fmla="*/ 16 w 31"/>
                      <a:gd name="T25" fmla="*/ 24 h 24"/>
                      <a:gd name="T26" fmla="*/ 16 w 31"/>
                      <a:gd name="T27" fmla="*/ 20 h 24"/>
                      <a:gd name="T28" fmla="*/ 16 w 31"/>
                      <a:gd name="T29" fmla="*/ 24 h 24"/>
                      <a:gd name="T30" fmla="*/ 12 w 31"/>
                      <a:gd name="T31" fmla="*/ 24 h 24"/>
                      <a:gd name="T32" fmla="*/ 8 w 31"/>
                      <a:gd name="T33" fmla="*/ 24 h 24"/>
                      <a:gd name="T34" fmla="*/ 8 w 31"/>
                      <a:gd name="T35" fmla="*/ 20 h 24"/>
                      <a:gd name="T36" fmla="*/ 8 w 31"/>
                      <a:gd name="T37" fmla="*/ 16 h 24"/>
                      <a:gd name="T38" fmla="*/ 4 w 31"/>
                      <a:gd name="T39" fmla="*/ 16 h 24"/>
                      <a:gd name="T40" fmla="*/ 4 w 31"/>
                      <a:gd name="T41" fmla="*/ 12 h 24"/>
                      <a:gd name="T42" fmla="*/ 4 w 31"/>
                      <a:gd name="T43" fmla="*/ 8 h 24"/>
                      <a:gd name="T44" fmla="*/ 0 w 31"/>
                      <a:gd name="T45" fmla="*/ 8 h 24"/>
                      <a:gd name="T46" fmla="*/ 4 w 31"/>
                      <a:gd name="T47" fmla="*/ 8 h 24"/>
                      <a:gd name="T48" fmla="*/ 0 w 31"/>
                      <a:gd name="T49" fmla="*/ 8 h 24"/>
                      <a:gd name="T50" fmla="*/ 4 w 31"/>
                      <a:gd name="T51" fmla="*/ 8 h 24"/>
                      <a:gd name="T52" fmla="*/ 8 w 31"/>
                      <a:gd name="T53" fmla="*/ 8 h 24"/>
                      <a:gd name="T54" fmla="*/ 8 w 31"/>
                      <a:gd name="T55" fmla="*/ 4 h 24"/>
                      <a:gd name="T56" fmla="*/ 8 w 31"/>
                      <a:gd name="T57" fmla="*/ 8 h 24"/>
                      <a:gd name="T58" fmla="*/ 12 w 31"/>
                      <a:gd name="T59" fmla="*/ 4 h 24"/>
                      <a:gd name="T60" fmla="*/ 16 w 31"/>
                      <a:gd name="T61" fmla="*/ 4 h 24"/>
                      <a:gd name="T62" fmla="*/ 19 w 31"/>
                      <a:gd name="T63" fmla="*/ 4 h 24"/>
                      <a:gd name="T64" fmla="*/ 23 w 31"/>
                      <a:gd name="T65" fmla="*/ 4 h 24"/>
                      <a:gd name="T66" fmla="*/ 23 w 31"/>
                      <a:gd name="T67" fmla="*/ 0 h 24"/>
                      <a:gd name="T68" fmla="*/ 27 w 31"/>
                      <a:gd name="T69" fmla="*/ 0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</a:cxnLst>
                    <a:rect l="0" t="0" r="r" b="b"/>
                    <a:pathLst>
                      <a:path w="31" h="24">
                        <a:moveTo>
                          <a:pt x="27" y="0"/>
                        </a:moveTo>
                        <a:lnTo>
                          <a:pt x="31" y="0"/>
                        </a:lnTo>
                        <a:lnTo>
                          <a:pt x="31" y="4"/>
                        </a:lnTo>
                        <a:lnTo>
                          <a:pt x="31" y="8"/>
                        </a:lnTo>
                        <a:lnTo>
                          <a:pt x="31" y="12"/>
                        </a:lnTo>
                        <a:lnTo>
                          <a:pt x="27" y="12"/>
                        </a:lnTo>
                        <a:lnTo>
                          <a:pt x="31" y="16"/>
                        </a:lnTo>
                        <a:lnTo>
                          <a:pt x="31" y="20"/>
                        </a:lnTo>
                        <a:lnTo>
                          <a:pt x="27" y="20"/>
                        </a:lnTo>
                        <a:lnTo>
                          <a:pt x="23" y="20"/>
                        </a:lnTo>
                        <a:lnTo>
                          <a:pt x="19" y="24"/>
                        </a:lnTo>
                        <a:lnTo>
                          <a:pt x="16" y="20"/>
                        </a:lnTo>
                        <a:lnTo>
                          <a:pt x="16" y="24"/>
                        </a:lnTo>
                        <a:lnTo>
                          <a:pt x="16" y="20"/>
                        </a:lnTo>
                        <a:lnTo>
                          <a:pt x="16" y="24"/>
                        </a:lnTo>
                        <a:lnTo>
                          <a:pt x="12" y="24"/>
                        </a:lnTo>
                        <a:lnTo>
                          <a:pt x="8" y="24"/>
                        </a:lnTo>
                        <a:lnTo>
                          <a:pt x="8" y="20"/>
                        </a:lnTo>
                        <a:lnTo>
                          <a:pt x="8" y="16"/>
                        </a:lnTo>
                        <a:lnTo>
                          <a:pt x="4" y="16"/>
                        </a:lnTo>
                        <a:lnTo>
                          <a:pt x="4" y="12"/>
                        </a:lnTo>
                        <a:lnTo>
                          <a:pt x="4" y="8"/>
                        </a:lnTo>
                        <a:lnTo>
                          <a:pt x="0" y="8"/>
                        </a:lnTo>
                        <a:lnTo>
                          <a:pt x="4" y="8"/>
                        </a:lnTo>
                        <a:lnTo>
                          <a:pt x="0" y="8"/>
                        </a:lnTo>
                        <a:lnTo>
                          <a:pt x="4" y="8"/>
                        </a:lnTo>
                        <a:lnTo>
                          <a:pt x="8" y="8"/>
                        </a:lnTo>
                        <a:lnTo>
                          <a:pt x="8" y="4"/>
                        </a:lnTo>
                        <a:lnTo>
                          <a:pt x="8" y="8"/>
                        </a:lnTo>
                        <a:lnTo>
                          <a:pt x="12" y="4"/>
                        </a:lnTo>
                        <a:lnTo>
                          <a:pt x="16" y="4"/>
                        </a:lnTo>
                        <a:lnTo>
                          <a:pt x="19" y="4"/>
                        </a:lnTo>
                        <a:lnTo>
                          <a:pt x="23" y="4"/>
                        </a:lnTo>
                        <a:lnTo>
                          <a:pt x="23" y="0"/>
                        </a:lnTo>
                        <a:lnTo>
                          <a:pt x="27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735" name="Freeform 327">
                    <a:extLst>
                      <a:ext uri="{FF2B5EF4-FFF2-40B4-BE49-F238E27FC236}">
                        <a16:creationId xmlns:a16="http://schemas.microsoft.com/office/drawing/2014/main" id="{C99DC4CA-05F9-00AF-76BD-4E348BABCE1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239" y="1595"/>
                    <a:ext cx="15" cy="24"/>
                  </a:xfrm>
                  <a:custGeom>
                    <a:avLst/>
                    <a:gdLst>
                      <a:gd name="T0" fmla="*/ 11 w 15"/>
                      <a:gd name="T1" fmla="*/ 0 h 24"/>
                      <a:gd name="T2" fmla="*/ 15 w 15"/>
                      <a:gd name="T3" fmla="*/ 0 h 24"/>
                      <a:gd name="T4" fmla="*/ 15 w 15"/>
                      <a:gd name="T5" fmla="*/ 4 h 24"/>
                      <a:gd name="T6" fmla="*/ 15 w 15"/>
                      <a:gd name="T7" fmla="*/ 8 h 24"/>
                      <a:gd name="T8" fmla="*/ 15 w 15"/>
                      <a:gd name="T9" fmla="*/ 12 h 24"/>
                      <a:gd name="T10" fmla="*/ 11 w 15"/>
                      <a:gd name="T11" fmla="*/ 12 h 24"/>
                      <a:gd name="T12" fmla="*/ 11 w 15"/>
                      <a:gd name="T13" fmla="*/ 16 h 24"/>
                      <a:gd name="T14" fmla="*/ 11 w 15"/>
                      <a:gd name="T15" fmla="*/ 20 h 24"/>
                      <a:gd name="T16" fmla="*/ 11 w 15"/>
                      <a:gd name="T17" fmla="*/ 24 h 24"/>
                      <a:gd name="T18" fmla="*/ 7 w 15"/>
                      <a:gd name="T19" fmla="*/ 24 h 24"/>
                      <a:gd name="T20" fmla="*/ 7 w 15"/>
                      <a:gd name="T21" fmla="*/ 20 h 24"/>
                      <a:gd name="T22" fmla="*/ 3 w 15"/>
                      <a:gd name="T23" fmla="*/ 20 h 24"/>
                      <a:gd name="T24" fmla="*/ 0 w 15"/>
                      <a:gd name="T25" fmla="*/ 20 h 24"/>
                      <a:gd name="T26" fmla="*/ 0 w 15"/>
                      <a:gd name="T27" fmla="*/ 16 h 24"/>
                      <a:gd name="T28" fmla="*/ 0 w 15"/>
                      <a:gd name="T29" fmla="*/ 12 h 24"/>
                      <a:gd name="T30" fmla="*/ 3 w 15"/>
                      <a:gd name="T31" fmla="*/ 12 h 24"/>
                      <a:gd name="T32" fmla="*/ 3 w 15"/>
                      <a:gd name="T33" fmla="*/ 8 h 24"/>
                      <a:gd name="T34" fmla="*/ 7 w 15"/>
                      <a:gd name="T35" fmla="*/ 8 h 24"/>
                      <a:gd name="T36" fmla="*/ 11 w 15"/>
                      <a:gd name="T37" fmla="*/ 8 h 24"/>
                      <a:gd name="T38" fmla="*/ 11 w 15"/>
                      <a:gd name="T39" fmla="*/ 4 h 24"/>
                      <a:gd name="T40" fmla="*/ 11 w 15"/>
                      <a:gd name="T41" fmla="*/ 0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15" h="24">
                        <a:moveTo>
                          <a:pt x="11" y="0"/>
                        </a:moveTo>
                        <a:lnTo>
                          <a:pt x="15" y="0"/>
                        </a:lnTo>
                        <a:lnTo>
                          <a:pt x="15" y="4"/>
                        </a:lnTo>
                        <a:lnTo>
                          <a:pt x="15" y="8"/>
                        </a:lnTo>
                        <a:lnTo>
                          <a:pt x="15" y="12"/>
                        </a:lnTo>
                        <a:lnTo>
                          <a:pt x="11" y="12"/>
                        </a:lnTo>
                        <a:lnTo>
                          <a:pt x="11" y="16"/>
                        </a:lnTo>
                        <a:lnTo>
                          <a:pt x="11" y="20"/>
                        </a:lnTo>
                        <a:lnTo>
                          <a:pt x="11" y="24"/>
                        </a:lnTo>
                        <a:lnTo>
                          <a:pt x="7" y="24"/>
                        </a:lnTo>
                        <a:lnTo>
                          <a:pt x="7" y="20"/>
                        </a:lnTo>
                        <a:lnTo>
                          <a:pt x="3" y="20"/>
                        </a:lnTo>
                        <a:lnTo>
                          <a:pt x="0" y="20"/>
                        </a:lnTo>
                        <a:lnTo>
                          <a:pt x="0" y="16"/>
                        </a:lnTo>
                        <a:lnTo>
                          <a:pt x="0" y="12"/>
                        </a:lnTo>
                        <a:lnTo>
                          <a:pt x="3" y="12"/>
                        </a:lnTo>
                        <a:lnTo>
                          <a:pt x="3" y="8"/>
                        </a:lnTo>
                        <a:lnTo>
                          <a:pt x="7" y="8"/>
                        </a:lnTo>
                        <a:lnTo>
                          <a:pt x="11" y="8"/>
                        </a:lnTo>
                        <a:lnTo>
                          <a:pt x="11" y="4"/>
                        </a:lnTo>
                        <a:lnTo>
                          <a:pt x="11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736" name="Freeform 328">
                    <a:extLst>
                      <a:ext uri="{FF2B5EF4-FFF2-40B4-BE49-F238E27FC236}">
                        <a16:creationId xmlns:a16="http://schemas.microsoft.com/office/drawing/2014/main" id="{0F9C90F1-79A8-CBB9-D2E7-AF704EE3C77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28" y="1595"/>
                    <a:ext cx="31" cy="32"/>
                  </a:xfrm>
                  <a:custGeom>
                    <a:avLst/>
                    <a:gdLst>
                      <a:gd name="T0" fmla="*/ 0 w 31"/>
                      <a:gd name="T1" fmla="*/ 4 h 32"/>
                      <a:gd name="T2" fmla="*/ 4 w 31"/>
                      <a:gd name="T3" fmla="*/ 4 h 32"/>
                      <a:gd name="T4" fmla="*/ 8 w 31"/>
                      <a:gd name="T5" fmla="*/ 4 h 32"/>
                      <a:gd name="T6" fmla="*/ 8 w 31"/>
                      <a:gd name="T7" fmla="*/ 0 h 32"/>
                      <a:gd name="T8" fmla="*/ 12 w 31"/>
                      <a:gd name="T9" fmla="*/ 0 h 32"/>
                      <a:gd name="T10" fmla="*/ 16 w 31"/>
                      <a:gd name="T11" fmla="*/ 4 h 32"/>
                      <a:gd name="T12" fmla="*/ 19 w 31"/>
                      <a:gd name="T13" fmla="*/ 8 h 32"/>
                      <a:gd name="T14" fmla="*/ 19 w 31"/>
                      <a:gd name="T15" fmla="*/ 12 h 32"/>
                      <a:gd name="T16" fmla="*/ 23 w 31"/>
                      <a:gd name="T17" fmla="*/ 12 h 32"/>
                      <a:gd name="T18" fmla="*/ 23 w 31"/>
                      <a:gd name="T19" fmla="*/ 16 h 32"/>
                      <a:gd name="T20" fmla="*/ 23 w 31"/>
                      <a:gd name="T21" fmla="*/ 20 h 32"/>
                      <a:gd name="T22" fmla="*/ 27 w 31"/>
                      <a:gd name="T23" fmla="*/ 20 h 32"/>
                      <a:gd name="T24" fmla="*/ 27 w 31"/>
                      <a:gd name="T25" fmla="*/ 24 h 32"/>
                      <a:gd name="T26" fmla="*/ 31 w 31"/>
                      <a:gd name="T27" fmla="*/ 24 h 32"/>
                      <a:gd name="T28" fmla="*/ 27 w 31"/>
                      <a:gd name="T29" fmla="*/ 24 h 32"/>
                      <a:gd name="T30" fmla="*/ 27 w 31"/>
                      <a:gd name="T31" fmla="*/ 28 h 32"/>
                      <a:gd name="T32" fmla="*/ 23 w 31"/>
                      <a:gd name="T33" fmla="*/ 28 h 32"/>
                      <a:gd name="T34" fmla="*/ 19 w 31"/>
                      <a:gd name="T35" fmla="*/ 28 h 32"/>
                      <a:gd name="T36" fmla="*/ 16 w 31"/>
                      <a:gd name="T37" fmla="*/ 28 h 32"/>
                      <a:gd name="T38" fmla="*/ 12 w 31"/>
                      <a:gd name="T39" fmla="*/ 28 h 32"/>
                      <a:gd name="T40" fmla="*/ 12 w 31"/>
                      <a:gd name="T41" fmla="*/ 32 h 32"/>
                      <a:gd name="T42" fmla="*/ 8 w 31"/>
                      <a:gd name="T43" fmla="*/ 32 h 32"/>
                      <a:gd name="T44" fmla="*/ 4 w 31"/>
                      <a:gd name="T45" fmla="*/ 32 h 32"/>
                      <a:gd name="T46" fmla="*/ 4 w 31"/>
                      <a:gd name="T47" fmla="*/ 28 h 32"/>
                      <a:gd name="T48" fmla="*/ 0 w 31"/>
                      <a:gd name="T49" fmla="*/ 28 h 32"/>
                      <a:gd name="T50" fmla="*/ 0 w 31"/>
                      <a:gd name="T51" fmla="*/ 24 h 32"/>
                      <a:gd name="T52" fmla="*/ 0 w 31"/>
                      <a:gd name="T53" fmla="*/ 20 h 32"/>
                      <a:gd name="T54" fmla="*/ 0 w 31"/>
                      <a:gd name="T55" fmla="*/ 16 h 32"/>
                      <a:gd name="T56" fmla="*/ 0 w 31"/>
                      <a:gd name="T57" fmla="*/ 12 h 32"/>
                      <a:gd name="T58" fmla="*/ 0 w 31"/>
                      <a:gd name="T59" fmla="*/ 8 h 32"/>
                      <a:gd name="T60" fmla="*/ 0 w 31"/>
                      <a:gd name="T61" fmla="*/ 4 h 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</a:cxnLst>
                    <a:rect l="0" t="0" r="r" b="b"/>
                    <a:pathLst>
                      <a:path w="31" h="32">
                        <a:moveTo>
                          <a:pt x="0" y="4"/>
                        </a:moveTo>
                        <a:lnTo>
                          <a:pt x="4" y="4"/>
                        </a:lnTo>
                        <a:lnTo>
                          <a:pt x="8" y="4"/>
                        </a:lnTo>
                        <a:lnTo>
                          <a:pt x="8" y="0"/>
                        </a:lnTo>
                        <a:lnTo>
                          <a:pt x="12" y="0"/>
                        </a:lnTo>
                        <a:lnTo>
                          <a:pt x="16" y="4"/>
                        </a:lnTo>
                        <a:lnTo>
                          <a:pt x="19" y="8"/>
                        </a:lnTo>
                        <a:lnTo>
                          <a:pt x="19" y="12"/>
                        </a:lnTo>
                        <a:lnTo>
                          <a:pt x="23" y="12"/>
                        </a:lnTo>
                        <a:lnTo>
                          <a:pt x="23" y="16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27" y="24"/>
                        </a:lnTo>
                        <a:lnTo>
                          <a:pt x="31" y="24"/>
                        </a:lnTo>
                        <a:lnTo>
                          <a:pt x="27" y="24"/>
                        </a:lnTo>
                        <a:lnTo>
                          <a:pt x="27" y="28"/>
                        </a:lnTo>
                        <a:lnTo>
                          <a:pt x="23" y="28"/>
                        </a:lnTo>
                        <a:lnTo>
                          <a:pt x="19" y="28"/>
                        </a:lnTo>
                        <a:lnTo>
                          <a:pt x="16" y="28"/>
                        </a:lnTo>
                        <a:lnTo>
                          <a:pt x="12" y="28"/>
                        </a:lnTo>
                        <a:lnTo>
                          <a:pt x="12" y="32"/>
                        </a:lnTo>
                        <a:lnTo>
                          <a:pt x="8" y="32"/>
                        </a:lnTo>
                        <a:lnTo>
                          <a:pt x="4" y="32"/>
                        </a:lnTo>
                        <a:lnTo>
                          <a:pt x="4" y="28"/>
                        </a:lnTo>
                        <a:lnTo>
                          <a:pt x="0" y="28"/>
                        </a:lnTo>
                        <a:lnTo>
                          <a:pt x="0" y="24"/>
                        </a:lnTo>
                        <a:lnTo>
                          <a:pt x="0" y="20"/>
                        </a:lnTo>
                        <a:lnTo>
                          <a:pt x="0" y="16"/>
                        </a:lnTo>
                        <a:lnTo>
                          <a:pt x="0" y="12"/>
                        </a:lnTo>
                        <a:lnTo>
                          <a:pt x="0" y="8"/>
                        </a:lnTo>
                        <a:lnTo>
                          <a:pt x="0" y="4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737" name="Freeform 329">
                    <a:extLst>
                      <a:ext uri="{FF2B5EF4-FFF2-40B4-BE49-F238E27FC236}">
                        <a16:creationId xmlns:a16="http://schemas.microsoft.com/office/drawing/2014/main" id="{09A0617A-0D50-CDCC-FB38-D8D9EEA07AB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301" y="1599"/>
                    <a:ext cx="76" cy="73"/>
                  </a:xfrm>
                  <a:custGeom>
                    <a:avLst/>
                    <a:gdLst>
                      <a:gd name="T0" fmla="*/ 54 w 77"/>
                      <a:gd name="T1" fmla="*/ 0 h 73"/>
                      <a:gd name="T2" fmla="*/ 54 w 77"/>
                      <a:gd name="T3" fmla="*/ 8 h 73"/>
                      <a:gd name="T4" fmla="*/ 61 w 77"/>
                      <a:gd name="T5" fmla="*/ 12 h 73"/>
                      <a:gd name="T6" fmla="*/ 65 w 77"/>
                      <a:gd name="T7" fmla="*/ 8 h 73"/>
                      <a:gd name="T8" fmla="*/ 69 w 77"/>
                      <a:gd name="T9" fmla="*/ 12 h 73"/>
                      <a:gd name="T10" fmla="*/ 65 w 77"/>
                      <a:gd name="T11" fmla="*/ 16 h 73"/>
                      <a:gd name="T12" fmla="*/ 69 w 77"/>
                      <a:gd name="T13" fmla="*/ 20 h 73"/>
                      <a:gd name="T14" fmla="*/ 65 w 77"/>
                      <a:gd name="T15" fmla="*/ 24 h 73"/>
                      <a:gd name="T16" fmla="*/ 69 w 77"/>
                      <a:gd name="T17" fmla="*/ 28 h 73"/>
                      <a:gd name="T18" fmla="*/ 69 w 77"/>
                      <a:gd name="T19" fmla="*/ 36 h 73"/>
                      <a:gd name="T20" fmla="*/ 77 w 77"/>
                      <a:gd name="T21" fmla="*/ 36 h 73"/>
                      <a:gd name="T22" fmla="*/ 73 w 77"/>
                      <a:gd name="T23" fmla="*/ 40 h 73"/>
                      <a:gd name="T24" fmla="*/ 69 w 77"/>
                      <a:gd name="T25" fmla="*/ 44 h 73"/>
                      <a:gd name="T26" fmla="*/ 69 w 77"/>
                      <a:gd name="T27" fmla="*/ 44 h 73"/>
                      <a:gd name="T28" fmla="*/ 65 w 77"/>
                      <a:gd name="T29" fmla="*/ 48 h 73"/>
                      <a:gd name="T30" fmla="*/ 61 w 77"/>
                      <a:gd name="T31" fmla="*/ 52 h 73"/>
                      <a:gd name="T32" fmla="*/ 61 w 77"/>
                      <a:gd name="T33" fmla="*/ 52 h 73"/>
                      <a:gd name="T34" fmla="*/ 58 w 77"/>
                      <a:gd name="T35" fmla="*/ 52 h 73"/>
                      <a:gd name="T36" fmla="*/ 54 w 77"/>
                      <a:gd name="T37" fmla="*/ 56 h 73"/>
                      <a:gd name="T38" fmla="*/ 46 w 77"/>
                      <a:gd name="T39" fmla="*/ 56 h 73"/>
                      <a:gd name="T40" fmla="*/ 42 w 77"/>
                      <a:gd name="T41" fmla="*/ 52 h 73"/>
                      <a:gd name="T42" fmla="*/ 35 w 77"/>
                      <a:gd name="T43" fmla="*/ 52 h 73"/>
                      <a:gd name="T44" fmla="*/ 31 w 77"/>
                      <a:gd name="T45" fmla="*/ 56 h 73"/>
                      <a:gd name="T46" fmla="*/ 31 w 77"/>
                      <a:gd name="T47" fmla="*/ 64 h 73"/>
                      <a:gd name="T48" fmla="*/ 31 w 77"/>
                      <a:gd name="T49" fmla="*/ 73 h 73"/>
                      <a:gd name="T50" fmla="*/ 23 w 77"/>
                      <a:gd name="T51" fmla="*/ 73 h 73"/>
                      <a:gd name="T52" fmla="*/ 19 w 77"/>
                      <a:gd name="T53" fmla="*/ 68 h 73"/>
                      <a:gd name="T54" fmla="*/ 15 w 77"/>
                      <a:gd name="T55" fmla="*/ 64 h 73"/>
                      <a:gd name="T56" fmla="*/ 12 w 77"/>
                      <a:gd name="T57" fmla="*/ 60 h 73"/>
                      <a:gd name="T58" fmla="*/ 15 w 77"/>
                      <a:gd name="T59" fmla="*/ 56 h 73"/>
                      <a:gd name="T60" fmla="*/ 12 w 77"/>
                      <a:gd name="T61" fmla="*/ 52 h 73"/>
                      <a:gd name="T62" fmla="*/ 8 w 77"/>
                      <a:gd name="T63" fmla="*/ 44 h 73"/>
                      <a:gd name="T64" fmla="*/ 0 w 77"/>
                      <a:gd name="T65" fmla="*/ 44 h 73"/>
                      <a:gd name="T66" fmla="*/ 4 w 77"/>
                      <a:gd name="T67" fmla="*/ 40 h 73"/>
                      <a:gd name="T68" fmla="*/ 8 w 77"/>
                      <a:gd name="T69" fmla="*/ 36 h 73"/>
                      <a:gd name="T70" fmla="*/ 12 w 77"/>
                      <a:gd name="T71" fmla="*/ 32 h 73"/>
                      <a:gd name="T72" fmla="*/ 8 w 77"/>
                      <a:gd name="T73" fmla="*/ 28 h 73"/>
                      <a:gd name="T74" fmla="*/ 4 w 77"/>
                      <a:gd name="T75" fmla="*/ 24 h 73"/>
                      <a:gd name="T76" fmla="*/ 4 w 77"/>
                      <a:gd name="T77" fmla="*/ 16 h 73"/>
                      <a:gd name="T78" fmla="*/ 0 w 77"/>
                      <a:gd name="T79" fmla="*/ 12 h 73"/>
                      <a:gd name="T80" fmla="*/ 0 w 77"/>
                      <a:gd name="T81" fmla="*/ 4 h 73"/>
                      <a:gd name="T82" fmla="*/ 4 w 77"/>
                      <a:gd name="T83" fmla="*/ 8 h 73"/>
                      <a:gd name="T84" fmla="*/ 8 w 77"/>
                      <a:gd name="T85" fmla="*/ 4 h 73"/>
                      <a:gd name="T86" fmla="*/ 8 w 77"/>
                      <a:gd name="T87" fmla="*/ 4 h 73"/>
                      <a:gd name="T88" fmla="*/ 12 w 77"/>
                      <a:gd name="T89" fmla="*/ 0 h 73"/>
                      <a:gd name="T90" fmla="*/ 15 w 77"/>
                      <a:gd name="T91" fmla="*/ 4 h 73"/>
                      <a:gd name="T92" fmla="*/ 23 w 77"/>
                      <a:gd name="T93" fmla="*/ 4 h 73"/>
                      <a:gd name="T94" fmla="*/ 23 w 77"/>
                      <a:gd name="T95" fmla="*/ 4 h 73"/>
                      <a:gd name="T96" fmla="*/ 31 w 77"/>
                      <a:gd name="T97" fmla="*/ 8 h 73"/>
                      <a:gd name="T98" fmla="*/ 38 w 77"/>
                      <a:gd name="T99" fmla="*/ 8 h 73"/>
                      <a:gd name="T100" fmla="*/ 42 w 77"/>
                      <a:gd name="T101" fmla="*/ 4 h 73"/>
                      <a:gd name="T102" fmla="*/ 46 w 77"/>
                      <a:gd name="T103" fmla="*/ 0 h 7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</a:cxnLst>
                    <a:rect l="0" t="0" r="r" b="b"/>
                    <a:pathLst>
                      <a:path w="77" h="73">
                        <a:moveTo>
                          <a:pt x="50" y="0"/>
                        </a:moveTo>
                        <a:lnTo>
                          <a:pt x="54" y="0"/>
                        </a:lnTo>
                        <a:lnTo>
                          <a:pt x="54" y="4"/>
                        </a:lnTo>
                        <a:lnTo>
                          <a:pt x="54" y="8"/>
                        </a:lnTo>
                        <a:lnTo>
                          <a:pt x="58" y="8"/>
                        </a:lnTo>
                        <a:lnTo>
                          <a:pt x="61" y="12"/>
                        </a:lnTo>
                        <a:lnTo>
                          <a:pt x="61" y="8"/>
                        </a:lnTo>
                        <a:lnTo>
                          <a:pt x="65" y="8"/>
                        </a:lnTo>
                        <a:lnTo>
                          <a:pt x="65" y="12"/>
                        </a:lnTo>
                        <a:lnTo>
                          <a:pt x="69" y="12"/>
                        </a:lnTo>
                        <a:lnTo>
                          <a:pt x="69" y="16"/>
                        </a:lnTo>
                        <a:lnTo>
                          <a:pt x="65" y="16"/>
                        </a:lnTo>
                        <a:lnTo>
                          <a:pt x="69" y="16"/>
                        </a:lnTo>
                        <a:lnTo>
                          <a:pt x="69" y="20"/>
                        </a:lnTo>
                        <a:lnTo>
                          <a:pt x="65" y="20"/>
                        </a:lnTo>
                        <a:lnTo>
                          <a:pt x="65" y="24"/>
                        </a:lnTo>
                        <a:lnTo>
                          <a:pt x="69" y="24"/>
                        </a:lnTo>
                        <a:lnTo>
                          <a:pt x="69" y="28"/>
                        </a:lnTo>
                        <a:lnTo>
                          <a:pt x="69" y="32"/>
                        </a:lnTo>
                        <a:lnTo>
                          <a:pt x="69" y="36"/>
                        </a:lnTo>
                        <a:lnTo>
                          <a:pt x="73" y="36"/>
                        </a:lnTo>
                        <a:lnTo>
                          <a:pt x="77" y="36"/>
                        </a:lnTo>
                        <a:lnTo>
                          <a:pt x="77" y="40"/>
                        </a:lnTo>
                        <a:lnTo>
                          <a:pt x="73" y="40"/>
                        </a:lnTo>
                        <a:lnTo>
                          <a:pt x="69" y="40"/>
                        </a:lnTo>
                        <a:lnTo>
                          <a:pt x="69" y="44"/>
                        </a:lnTo>
                        <a:lnTo>
                          <a:pt x="73" y="44"/>
                        </a:lnTo>
                        <a:lnTo>
                          <a:pt x="69" y="44"/>
                        </a:lnTo>
                        <a:lnTo>
                          <a:pt x="69" y="48"/>
                        </a:lnTo>
                        <a:lnTo>
                          <a:pt x="65" y="48"/>
                        </a:lnTo>
                        <a:lnTo>
                          <a:pt x="65" y="52"/>
                        </a:lnTo>
                        <a:lnTo>
                          <a:pt x="61" y="52"/>
                        </a:lnTo>
                        <a:lnTo>
                          <a:pt x="61" y="56"/>
                        </a:lnTo>
                        <a:lnTo>
                          <a:pt x="61" y="52"/>
                        </a:lnTo>
                        <a:lnTo>
                          <a:pt x="61" y="56"/>
                        </a:lnTo>
                        <a:lnTo>
                          <a:pt x="58" y="52"/>
                        </a:lnTo>
                        <a:lnTo>
                          <a:pt x="58" y="56"/>
                        </a:lnTo>
                        <a:lnTo>
                          <a:pt x="54" y="56"/>
                        </a:lnTo>
                        <a:lnTo>
                          <a:pt x="50" y="56"/>
                        </a:lnTo>
                        <a:lnTo>
                          <a:pt x="46" y="56"/>
                        </a:lnTo>
                        <a:lnTo>
                          <a:pt x="46" y="52"/>
                        </a:lnTo>
                        <a:lnTo>
                          <a:pt x="42" y="52"/>
                        </a:lnTo>
                        <a:lnTo>
                          <a:pt x="38" y="52"/>
                        </a:lnTo>
                        <a:lnTo>
                          <a:pt x="35" y="52"/>
                        </a:lnTo>
                        <a:lnTo>
                          <a:pt x="35" y="56"/>
                        </a:lnTo>
                        <a:lnTo>
                          <a:pt x="31" y="56"/>
                        </a:lnTo>
                        <a:lnTo>
                          <a:pt x="31" y="60"/>
                        </a:lnTo>
                        <a:lnTo>
                          <a:pt x="31" y="64"/>
                        </a:lnTo>
                        <a:lnTo>
                          <a:pt x="31" y="68"/>
                        </a:lnTo>
                        <a:lnTo>
                          <a:pt x="31" y="73"/>
                        </a:lnTo>
                        <a:lnTo>
                          <a:pt x="27" y="73"/>
                        </a:lnTo>
                        <a:lnTo>
                          <a:pt x="23" y="73"/>
                        </a:lnTo>
                        <a:lnTo>
                          <a:pt x="19" y="73"/>
                        </a:lnTo>
                        <a:lnTo>
                          <a:pt x="19" y="68"/>
                        </a:lnTo>
                        <a:lnTo>
                          <a:pt x="15" y="68"/>
                        </a:lnTo>
                        <a:lnTo>
                          <a:pt x="15" y="64"/>
                        </a:lnTo>
                        <a:lnTo>
                          <a:pt x="15" y="60"/>
                        </a:lnTo>
                        <a:lnTo>
                          <a:pt x="12" y="60"/>
                        </a:lnTo>
                        <a:lnTo>
                          <a:pt x="15" y="60"/>
                        </a:lnTo>
                        <a:lnTo>
                          <a:pt x="15" y="56"/>
                        </a:lnTo>
                        <a:lnTo>
                          <a:pt x="12" y="56"/>
                        </a:lnTo>
                        <a:lnTo>
                          <a:pt x="12" y="52"/>
                        </a:lnTo>
                        <a:lnTo>
                          <a:pt x="8" y="48"/>
                        </a:lnTo>
                        <a:lnTo>
                          <a:pt x="8" y="44"/>
                        </a:lnTo>
                        <a:lnTo>
                          <a:pt x="4" y="44"/>
                        </a:lnTo>
                        <a:lnTo>
                          <a:pt x="0" y="44"/>
                        </a:lnTo>
                        <a:lnTo>
                          <a:pt x="4" y="44"/>
                        </a:lnTo>
                        <a:lnTo>
                          <a:pt x="4" y="40"/>
                        </a:lnTo>
                        <a:lnTo>
                          <a:pt x="8" y="40"/>
                        </a:lnTo>
                        <a:lnTo>
                          <a:pt x="8" y="36"/>
                        </a:lnTo>
                        <a:lnTo>
                          <a:pt x="8" y="32"/>
                        </a:lnTo>
                        <a:lnTo>
                          <a:pt x="12" y="32"/>
                        </a:lnTo>
                        <a:lnTo>
                          <a:pt x="12" y="28"/>
                        </a:lnTo>
                        <a:lnTo>
                          <a:pt x="8" y="28"/>
                        </a:lnTo>
                        <a:lnTo>
                          <a:pt x="8" y="24"/>
                        </a:lnTo>
                        <a:lnTo>
                          <a:pt x="4" y="24"/>
                        </a:lnTo>
                        <a:lnTo>
                          <a:pt x="4" y="20"/>
                        </a:lnTo>
                        <a:lnTo>
                          <a:pt x="4" y="16"/>
                        </a:lnTo>
                        <a:lnTo>
                          <a:pt x="0" y="16"/>
                        </a:lnTo>
                        <a:lnTo>
                          <a:pt x="0" y="12"/>
                        </a:lnTo>
                        <a:lnTo>
                          <a:pt x="0" y="8"/>
                        </a:lnTo>
                        <a:lnTo>
                          <a:pt x="0" y="4"/>
                        </a:lnTo>
                        <a:lnTo>
                          <a:pt x="4" y="4"/>
                        </a:lnTo>
                        <a:lnTo>
                          <a:pt x="4" y="8"/>
                        </a:lnTo>
                        <a:lnTo>
                          <a:pt x="4" y="4"/>
                        </a:lnTo>
                        <a:lnTo>
                          <a:pt x="8" y="4"/>
                        </a:lnTo>
                        <a:lnTo>
                          <a:pt x="12" y="4"/>
                        </a:lnTo>
                        <a:lnTo>
                          <a:pt x="8" y="4"/>
                        </a:lnTo>
                        <a:lnTo>
                          <a:pt x="8" y="0"/>
                        </a:lnTo>
                        <a:lnTo>
                          <a:pt x="12" y="0"/>
                        </a:lnTo>
                        <a:lnTo>
                          <a:pt x="15" y="0"/>
                        </a:lnTo>
                        <a:lnTo>
                          <a:pt x="15" y="4"/>
                        </a:lnTo>
                        <a:lnTo>
                          <a:pt x="19" y="4"/>
                        </a:lnTo>
                        <a:lnTo>
                          <a:pt x="23" y="4"/>
                        </a:lnTo>
                        <a:lnTo>
                          <a:pt x="23" y="0"/>
                        </a:lnTo>
                        <a:lnTo>
                          <a:pt x="23" y="4"/>
                        </a:lnTo>
                        <a:lnTo>
                          <a:pt x="27" y="4"/>
                        </a:lnTo>
                        <a:lnTo>
                          <a:pt x="31" y="8"/>
                        </a:lnTo>
                        <a:lnTo>
                          <a:pt x="35" y="8"/>
                        </a:lnTo>
                        <a:lnTo>
                          <a:pt x="38" y="8"/>
                        </a:lnTo>
                        <a:lnTo>
                          <a:pt x="38" y="4"/>
                        </a:lnTo>
                        <a:lnTo>
                          <a:pt x="42" y="4"/>
                        </a:lnTo>
                        <a:lnTo>
                          <a:pt x="42" y="0"/>
                        </a:lnTo>
                        <a:lnTo>
                          <a:pt x="46" y="0"/>
                        </a:lnTo>
                        <a:lnTo>
                          <a:pt x="50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738" name="Freeform 330">
                    <a:extLst>
                      <a:ext uri="{FF2B5EF4-FFF2-40B4-BE49-F238E27FC236}">
                        <a16:creationId xmlns:a16="http://schemas.microsoft.com/office/drawing/2014/main" id="{B1584ED6-9EE2-530D-1E40-1CA9F5A75F2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32" y="1599"/>
                    <a:ext cx="20" cy="15"/>
                  </a:xfrm>
                  <a:custGeom>
                    <a:avLst/>
                    <a:gdLst>
                      <a:gd name="T0" fmla="*/ 0 w 19"/>
                      <a:gd name="T1" fmla="*/ 0 h 16"/>
                      <a:gd name="T2" fmla="*/ 3 w 19"/>
                      <a:gd name="T3" fmla="*/ 0 h 16"/>
                      <a:gd name="T4" fmla="*/ 3 w 19"/>
                      <a:gd name="T5" fmla="*/ 4 h 16"/>
                      <a:gd name="T6" fmla="*/ 3 w 19"/>
                      <a:gd name="T7" fmla="*/ 0 h 16"/>
                      <a:gd name="T8" fmla="*/ 7 w 19"/>
                      <a:gd name="T9" fmla="*/ 0 h 16"/>
                      <a:gd name="T10" fmla="*/ 11 w 19"/>
                      <a:gd name="T11" fmla="*/ 0 h 16"/>
                      <a:gd name="T12" fmla="*/ 15 w 19"/>
                      <a:gd name="T13" fmla="*/ 0 h 16"/>
                      <a:gd name="T14" fmla="*/ 15 w 19"/>
                      <a:gd name="T15" fmla="*/ 4 h 16"/>
                      <a:gd name="T16" fmla="*/ 15 w 19"/>
                      <a:gd name="T17" fmla="*/ 8 h 16"/>
                      <a:gd name="T18" fmla="*/ 19 w 19"/>
                      <a:gd name="T19" fmla="*/ 8 h 16"/>
                      <a:gd name="T20" fmla="*/ 15 w 19"/>
                      <a:gd name="T21" fmla="*/ 8 h 16"/>
                      <a:gd name="T22" fmla="*/ 15 w 19"/>
                      <a:gd name="T23" fmla="*/ 12 h 16"/>
                      <a:gd name="T24" fmla="*/ 15 w 19"/>
                      <a:gd name="T25" fmla="*/ 16 h 16"/>
                      <a:gd name="T26" fmla="*/ 11 w 19"/>
                      <a:gd name="T27" fmla="*/ 16 h 16"/>
                      <a:gd name="T28" fmla="*/ 11 w 19"/>
                      <a:gd name="T29" fmla="*/ 12 h 16"/>
                      <a:gd name="T30" fmla="*/ 7 w 19"/>
                      <a:gd name="T31" fmla="*/ 12 h 16"/>
                      <a:gd name="T32" fmla="*/ 3 w 19"/>
                      <a:gd name="T33" fmla="*/ 12 h 16"/>
                      <a:gd name="T34" fmla="*/ 3 w 19"/>
                      <a:gd name="T35" fmla="*/ 8 h 16"/>
                      <a:gd name="T36" fmla="*/ 3 w 19"/>
                      <a:gd name="T37" fmla="*/ 12 h 16"/>
                      <a:gd name="T38" fmla="*/ 0 w 19"/>
                      <a:gd name="T39" fmla="*/ 12 h 16"/>
                      <a:gd name="T40" fmla="*/ 0 w 19"/>
                      <a:gd name="T41" fmla="*/ 8 h 16"/>
                      <a:gd name="T42" fmla="*/ 3 w 19"/>
                      <a:gd name="T43" fmla="*/ 4 h 16"/>
                      <a:gd name="T44" fmla="*/ 0 w 19"/>
                      <a:gd name="T45" fmla="*/ 4 h 16"/>
                      <a:gd name="T46" fmla="*/ 0 w 19"/>
                      <a:gd name="T47" fmla="*/ 0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</a:cxnLst>
                    <a:rect l="0" t="0" r="r" b="b"/>
                    <a:pathLst>
                      <a:path w="19" h="16">
                        <a:moveTo>
                          <a:pt x="0" y="0"/>
                        </a:moveTo>
                        <a:lnTo>
                          <a:pt x="3" y="0"/>
                        </a:lnTo>
                        <a:lnTo>
                          <a:pt x="3" y="4"/>
                        </a:lnTo>
                        <a:lnTo>
                          <a:pt x="3" y="0"/>
                        </a:lnTo>
                        <a:lnTo>
                          <a:pt x="7" y="0"/>
                        </a:lnTo>
                        <a:lnTo>
                          <a:pt x="11" y="0"/>
                        </a:lnTo>
                        <a:lnTo>
                          <a:pt x="15" y="0"/>
                        </a:lnTo>
                        <a:lnTo>
                          <a:pt x="15" y="4"/>
                        </a:lnTo>
                        <a:lnTo>
                          <a:pt x="15" y="8"/>
                        </a:lnTo>
                        <a:lnTo>
                          <a:pt x="19" y="8"/>
                        </a:lnTo>
                        <a:lnTo>
                          <a:pt x="15" y="8"/>
                        </a:lnTo>
                        <a:lnTo>
                          <a:pt x="15" y="12"/>
                        </a:lnTo>
                        <a:lnTo>
                          <a:pt x="15" y="16"/>
                        </a:lnTo>
                        <a:lnTo>
                          <a:pt x="11" y="16"/>
                        </a:lnTo>
                        <a:lnTo>
                          <a:pt x="11" y="12"/>
                        </a:lnTo>
                        <a:lnTo>
                          <a:pt x="7" y="12"/>
                        </a:lnTo>
                        <a:lnTo>
                          <a:pt x="3" y="12"/>
                        </a:lnTo>
                        <a:lnTo>
                          <a:pt x="3" y="8"/>
                        </a:lnTo>
                        <a:lnTo>
                          <a:pt x="3" y="12"/>
                        </a:lnTo>
                        <a:lnTo>
                          <a:pt x="0" y="12"/>
                        </a:lnTo>
                        <a:lnTo>
                          <a:pt x="0" y="8"/>
                        </a:lnTo>
                        <a:lnTo>
                          <a:pt x="3" y="4"/>
                        </a:lnTo>
                        <a:lnTo>
                          <a:pt x="0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739" name="Freeform 331">
                    <a:extLst>
                      <a:ext uri="{FF2B5EF4-FFF2-40B4-BE49-F238E27FC236}">
                        <a16:creationId xmlns:a16="http://schemas.microsoft.com/office/drawing/2014/main" id="{163F401E-0D24-D7E2-9A95-74C7DF7D2D4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26" y="1599"/>
                    <a:ext cx="26" cy="8"/>
                  </a:xfrm>
                  <a:custGeom>
                    <a:avLst/>
                    <a:gdLst>
                      <a:gd name="T0" fmla="*/ 0 w 27"/>
                      <a:gd name="T1" fmla="*/ 4 h 8"/>
                      <a:gd name="T2" fmla="*/ 4 w 27"/>
                      <a:gd name="T3" fmla="*/ 4 h 8"/>
                      <a:gd name="T4" fmla="*/ 4 w 27"/>
                      <a:gd name="T5" fmla="*/ 0 h 8"/>
                      <a:gd name="T6" fmla="*/ 8 w 27"/>
                      <a:gd name="T7" fmla="*/ 0 h 8"/>
                      <a:gd name="T8" fmla="*/ 12 w 27"/>
                      <a:gd name="T9" fmla="*/ 0 h 8"/>
                      <a:gd name="T10" fmla="*/ 16 w 27"/>
                      <a:gd name="T11" fmla="*/ 0 h 8"/>
                      <a:gd name="T12" fmla="*/ 16 w 27"/>
                      <a:gd name="T13" fmla="*/ 4 h 8"/>
                      <a:gd name="T14" fmla="*/ 20 w 27"/>
                      <a:gd name="T15" fmla="*/ 4 h 8"/>
                      <a:gd name="T16" fmla="*/ 23 w 27"/>
                      <a:gd name="T17" fmla="*/ 4 h 8"/>
                      <a:gd name="T18" fmla="*/ 27 w 27"/>
                      <a:gd name="T19" fmla="*/ 4 h 8"/>
                      <a:gd name="T20" fmla="*/ 23 w 27"/>
                      <a:gd name="T21" fmla="*/ 4 h 8"/>
                      <a:gd name="T22" fmla="*/ 20 w 27"/>
                      <a:gd name="T23" fmla="*/ 4 h 8"/>
                      <a:gd name="T24" fmla="*/ 20 w 27"/>
                      <a:gd name="T25" fmla="*/ 8 h 8"/>
                      <a:gd name="T26" fmla="*/ 16 w 27"/>
                      <a:gd name="T27" fmla="*/ 8 h 8"/>
                      <a:gd name="T28" fmla="*/ 12 w 27"/>
                      <a:gd name="T29" fmla="*/ 8 h 8"/>
                      <a:gd name="T30" fmla="*/ 8 w 27"/>
                      <a:gd name="T31" fmla="*/ 8 h 8"/>
                      <a:gd name="T32" fmla="*/ 8 w 27"/>
                      <a:gd name="T33" fmla="*/ 4 h 8"/>
                      <a:gd name="T34" fmla="*/ 4 w 27"/>
                      <a:gd name="T35" fmla="*/ 4 h 8"/>
                      <a:gd name="T36" fmla="*/ 0 w 27"/>
                      <a:gd name="T37" fmla="*/ 4 h 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</a:cxnLst>
                    <a:rect l="0" t="0" r="r" b="b"/>
                    <a:pathLst>
                      <a:path w="27" h="8">
                        <a:moveTo>
                          <a:pt x="0" y="4"/>
                        </a:moveTo>
                        <a:lnTo>
                          <a:pt x="4" y="4"/>
                        </a:lnTo>
                        <a:lnTo>
                          <a:pt x="4" y="0"/>
                        </a:lnTo>
                        <a:lnTo>
                          <a:pt x="8" y="0"/>
                        </a:lnTo>
                        <a:lnTo>
                          <a:pt x="12" y="0"/>
                        </a:lnTo>
                        <a:lnTo>
                          <a:pt x="16" y="0"/>
                        </a:lnTo>
                        <a:lnTo>
                          <a:pt x="16" y="4"/>
                        </a:lnTo>
                        <a:lnTo>
                          <a:pt x="20" y="4"/>
                        </a:lnTo>
                        <a:lnTo>
                          <a:pt x="23" y="4"/>
                        </a:lnTo>
                        <a:lnTo>
                          <a:pt x="27" y="4"/>
                        </a:lnTo>
                        <a:lnTo>
                          <a:pt x="23" y="4"/>
                        </a:lnTo>
                        <a:lnTo>
                          <a:pt x="20" y="4"/>
                        </a:lnTo>
                        <a:lnTo>
                          <a:pt x="20" y="8"/>
                        </a:lnTo>
                        <a:lnTo>
                          <a:pt x="16" y="8"/>
                        </a:lnTo>
                        <a:lnTo>
                          <a:pt x="12" y="8"/>
                        </a:lnTo>
                        <a:lnTo>
                          <a:pt x="8" y="8"/>
                        </a:lnTo>
                        <a:lnTo>
                          <a:pt x="8" y="4"/>
                        </a:lnTo>
                        <a:lnTo>
                          <a:pt x="4" y="4"/>
                        </a:lnTo>
                        <a:lnTo>
                          <a:pt x="0" y="4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740" name="Freeform 332">
                    <a:extLst>
                      <a:ext uri="{FF2B5EF4-FFF2-40B4-BE49-F238E27FC236}">
                        <a16:creationId xmlns:a16="http://schemas.microsoft.com/office/drawing/2014/main" id="{D4B9BF40-E143-BD5D-B0B8-79AC0F8A193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174" y="1599"/>
                    <a:ext cx="26" cy="24"/>
                  </a:xfrm>
                  <a:custGeom>
                    <a:avLst/>
                    <a:gdLst>
                      <a:gd name="T0" fmla="*/ 23 w 27"/>
                      <a:gd name="T1" fmla="*/ 0 h 24"/>
                      <a:gd name="T2" fmla="*/ 23 w 27"/>
                      <a:gd name="T3" fmla="*/ 4 h 24"/>
                      <a:gd name="T4" fmla="*/ 23 w 27"/>
                      <a:gd name="T5" fmla="*/ 8 h 24"/>
                      <a:gd name="T6" fmla="*/ 23 w 27"/>
                      <a:gd name="T7" fmla="*/ 12 h 24"/>
                      <a:gd name="T8" fmla="*/ 27 w 27"/>
                      <a:gd name="T9" fmla="*/ 12 h 24"/>
                      <a:gd name="T10" fmla="*/ 27 w 27"/>
                      <a:gd name="T11" fmla="*/ 16 h 24"/>
                      <a:gd name="T12" fmla="*/ 23 w 27"/>
                      <a:gd name="T13" fmla="*/ 16 h 24"/>
                      <a:gd name="T14" fmla="*/ 23 w 27"/>
                      <a:gd name="T15" fmla="*/ 20 h 24"/>
                      <a:gd name="T16" fmla="*/ 20 w 27"/>
                      <a:gd name="T17" fmla="*/ 20 h 24"/>
                      <a:gd name="T18" fmla="*/ 16 w 27"/>
                      <a:gd name="T19" fmla="*/ 20 h 24"/>
                      <a:gd name="T20" fmla="*/ 12 w 27"/>
                      <a:gd name="T21" fmla="*/ 20 h 24"/>
                      <a:gd name="T22" fmla="*/ 12 w 27"/>
                      <a:gd name="T23" fmla="*/ 24 h 24"/>
                      <a:gd name="T24" fmla="*/ 8 w 27"/>
                      <a:gd name="T25" fmla="*/ 24 h 24"/>
                      <a:gd name="T26" fmla="*/ 8 w 27"/>
                      <a:gd name="T27" fmla="*/ 20 h 24"/>
                      <a:gd name="T28" fmla="*/ 4 w 27"/>
                      <a:gd name="T29" fmla="*/ 20 h 24"/>
                      <a:gd name="T30" fmla="*/ 0 w 27"/>
                      <a:gd name="T31" fmla="*/ 20 h 24"/>
                      <a:gd name="T32" fmla="*/ 0 w 27"/>
                      <a:gd name="T33" fmla="*/ 16 h 24"/>
                      <a:gd name="T34" fmla="*/ 4 w 27"/>
                      <a:gd name="T35" fmla="*/ 16 h 24"/>
                      <a:gd name="T36" fmla="*/ 4 w 27"/>
                      <a:gd name="T37" fmla="*/ 12 h 24"/>
                      <a:gd name="T38" fmla="*/ 8 w 27"/>
                      <a:gd name="T39" fmla="*/ 12 h 24"/>
                      <a:gd name="T40" fmla="*/ 12 w 27"/>
                      <a:gd name="T41" fmla="*/ 12 h 24"/>
                      <a:gd name="T42" fmla="*/ 12 w 27"/>
                      <a:gd name="T43" fmla="*/ 8 h 24"/>
                      <a:gd name="T44" fmla="*/ 16 w 27"/>
                      <a:gd name="T45" fmla="*/ 8 h 24"/>
                      <a:gd name="T46" fmla="*/ 16 w 27"/>
                      <a:gd name="T47" fmla="*/ 4 h 24"/>
                      <a:gd name="T48" fmla="*/ 20 w 27"/>
                      <a:gd name="T49" fmla="*/ 4 h 24"/>
                      <a:gd name="T50" fmla="*/ 20 w 27"/>
                      <a:gd name="T51" fmla="*/ 0 h 24"/>
                      <a:gd name="T52" fmla="*/ 23 w 27"/>
                      <a:gd name="T53" fmla="*/ 0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</a:cxnLst>
                    <a:rect l="0" t="0" r="r" b="b"/>
                    <a:pathLst>
                      <a:path w="27" h="24">
                        <a:moveTo>
                          <a:pt x="23" y="0"/>
                        </a:moveTo>
                        <a:lnTo>
                          <a:pt x="23" y="4"/>
                        </a:lnTo>
                        <a:lnTo>
                          <a:pt x="23" y="8"/>
                        </a:lnTo>
                        <a:lnTo>
                          <a:pt x="23" y="12"/>
                        </a:lnTo>
                        <a:lnTo>
                          <a:pt x="27" y="12"/>
                        </a:lnTo>
                        <a:lnTo>
                          <a:pt x="27" y="16"/>
                        </a:lnTo>
                        <a:lnTo>
                          <a:pt x="23" y="16"/>
                        </a:lnTo>
                        <a:lnTo>
                          <a:pt x="23" y="20"/>
                        </a:lnTo>
                        <a:lnTo>
                          <a:pt x="20" y="20"/>
                        </a:lnTo>
                        <a:lnTo>
                          <a:pt x="16" y="20"/>
                        </a:lnTo>
                        <a:lnTo>
                          <a:pt x="12" y="20"/>
                        </a:lnTo>
                        <a:lnTo>
                          <a:pt x="12" y="24"/>
                        </a:lnTo>
                        <a:lnTo>
                          <a:pt x="8" y="24"/>
                        </a:lnTo>
                        <a:lnTo>
                          <a:pt x="8" y="20"/>
                        </a:lnTo>
                        <a:lnTo>
                          <a:pt x="4" y="20"/>
                        </a:lnTo>
                        <a:lnTo>
                          <a:pt x="0" y="20"/>
                        </a:lnTo>
                        <a:lnTo>
                          <a:pt x="0" y="16"/>
                        </a:lnTo>
                        <a:lnTo>
                          <a:pt x="4" y="16"/>
                        </a:lnTo>
                        <a:lnTo>
                          <a:pt x="4" y="12"/>
                        </a:lnTo>
                        <a:lnTo>
                          <a:pt x="8" y="12"/>
                        </a:lnTo>
                        <a:lnTo>
                          <a:pt x="12" y="12"/>
                        </a:lnTo>
                        <a:lnTo>
                          <a:pt x="12" y="8"/>
                        </a:lnTo>
                        <a:lnTo>
                          <a:pt x="16" y="8"/>
                        </a:lnTo>
                        <a:lnTo>
                          <a:pt x="16" y="4"/>
                        </a:lnTo>
                        <a:lnTo>
                          <a:pt x="20" y="4"/>
                        </a:lnTo>
                        <a:lnTo>
                          <a:pt x="20" y="0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741" name="Freeform 333">
                    <a:extLst>
                      <a:ext uri="{FF2B5EF4-FFF2-40B4-BE49-F238E27FC236}">
                        <a16:creationId xmlns:a16="http://schemas.microsoft.com/office/drawing/2014/main" id="{3F61A3FB-160C-3379-A20D-07841139AAE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67" y="1599"/>
                    <a:ext cx="41" cy="47"/>
                  </a:xfrm>
                  <a:custGeom>
                    <a:avLst/>
                    <a:gdLst>
                      <a:gd name="T0" fmla="*/ 0 w 42"/>
                      <a:gd name="T1" fmla="*/ 0 h 48"/>
                      <a:gd name="T2" fmla="*/ 4 w 42"/>
                      <a:gd name="T3" fmla="*/ 0 h 48"/>
                      <a:gd name="T4" fmla="*/ 8 w 42"/>
                      <a:gd name="T5" fmla="*/ 0 h 48"/>
                      <a:gd name="T6" fmla="*/ 11 w 42"/>
                      <a:gd name="T7" fmla="*/ 0 h 48"/>
                      <a:gd name="T8" fmla="*/ 11 w 42"/>
                      <a:gd name="T9" fmla="*/ 4 h 48"/>
                      <a:gd name="T10" fmla="*/ 15 w 42"/>
                      <a:gd name="T11" fmla="*/ 4 h 48"/>
                      <a:gd name="T12" fmla="*/ 19 w 42"/>
                      <a:gd name="T13" fmla="*/ 4 h 48"/>
                      <a:gd name="T14" fmla="*/ 23 w 42"/>
                      <a:gd name="T15" fmla="*/ 4 h 48"/>
                      <a:gd name="T16" fmla="*/ 23 w 42"/>
                      <a:gd name="T17" fmla="*/ 8 h 48"/>
                      <a:gd name="T18" fmla="*/ 27 w 42"/>
                      <a:gd name="T19" fmla="*/ 8 h 48"/>
                      <a:gd name="T20" fmla="*/ 27 w 42"/>
                      <a:gd name="T21" fmla="*/ 12 h 48"/>
                      <a:gd name="T22" fmla="*/ 31 w 42"/>
                      <a:gd name="T23" fmla="*/ 12 h 48"/>
                      <a:gd name="T24" fmla="*/ 31 w 42"/>
                      <a:gd name="T25" fmla="*/ 16 h 48"/>
                      <a:gd name="T26" fmla="*/ 34 w 42"/>
                      <a:gd name="T27" fmla="*/ 16 h 48"/>
                      <a:gd name="T28" fmla="*/ 34 w 42"/>
                      <a:gd name="T29" fmla="*/ 20 h 48"/>
                      <a:gd name="T30" fmla="*/ 34 w 42"/>
                      <a:gd name="T31" fmla="*/ 24 h 48"/>
                      <a:gd name="T32" fmla="*/ 38 w 42"/>
                      <a:gd name="T33" fmla="*/ 24 h 48"/>
                      <a:gd name="T34" fmla="*/ 38 w 42"/>
                      <a:gd name="T35" fmla="*/ 28 h 48"/>
                      <a:gd name="T36" fmla="*/ 42 w 42"/>
                      <a:gd name="T37" fmla="*/ 28 h 48"/>
                      <a:gd name="T38" fmla="*/ 42 w 42"/>
                      <a:gd name="T39" fmla="*/ 32 h 48"/>
                      <a:gd name="T40" fmla="*/ 38 w 42"/>
                      <a:gd name="T41" fmla="*/ 28 h 48"/>
                      <a:gd name="T42" fmla="*/ 38 w 42"/>
                      <a:gd name="T43" fmla="*/ 32 h 48"/>
                      <a:gd name="T44" fmla="*/ 34 w 42"/>
                      <a:gd name="T45" fmla="*/ 32 h 48"/>
                      <a:gd name="T46" fmla="*/ 34 w 42"/>
                      <a:gd name="T47" fmla="*/ 36 h 48"/>
                      <a:gd name="T48" fmla="*/ 31 w 42"/>
                      <a:gd name="T49" fmla="*/ 36 h 48"/>
                      <a:gd name="T50" fmla="*/ 27 w 42"/>
                      <a:gd name="T51" fmla="*/ 36 h 48"/>
                      <a:gd name="T52" fmla="*/ 27 w 42"/>
                      <a:gd name="T53" fmla="*/ 40 h 48"/>
                      <a:gd name="T54" fmla="*/ 23 w 42"/>
                      <a:gd name="T55" fmla="*/ 40 h 48"/>
                      <a:gd name="T56" fmla="*/ 23 w 42"/>
                      <a:gd name="T57" fmla="*/ 44 h 48"/>
                      <a:gd name="T58" fmla="*/ 19 w 42"/>
                      <a:gd name="T59" fmla="*/ 44 h 48"/>
                      <a:gd name="T60" fmla="*/ 19 w 42"/>
                      <a:gd name="T61" fmla="*/ 48 h 48"/>
                      <a:gd name="T62" fmla="*/ 19 w 42"/>
                      <a:gd name="T63" fmla="*/ 44 h 48"/>
                      <a:gd name="T64" fmla="*/ 15 w 42"/>
                      <a:gd name="T65" fmla="*/ 44 h 48"/>
                      <a:gd name="T66" fmla="*/ 15 w 42"/>
                      <a:gd name="T67" fmla="*/ 40 h 48"/>
                      <a:gd name="T68" fmla="*/ 15 w 42"/>
                      <a:gd name="T69" fmla="*/ 36 h 48"/>
                      <a:gd name="T70" fmla="*/ 11 w 42"/>
                      <a:gd name="T71" fmla="*/ 36 h 48"/>
                      <a:gd name="T72" fmla="*/ 11 w 42"/>
                      <a:gd name="T73" fmla="*/ 32 h 48"/>
                      <a:gd name="T74" fmla="*/ 8 w 42"/>
                      <a:gd name="T75" fmla="*/ 32 h 48"/>
                      <a:gd name="T76" fmla="*/ 8 w 42"/>
                      <a:gd name="T77" fmla="*/ 28 h 48"/>
                      <a:gd name="T78" fmla="*/ 8 w 42"/>
                      <a:gd name="T79" fmla="*/ 24 h 48"/>
                      <a:gd name="T80" fmla="*/ 11 w 42"/>
                      <a:gd name="T81" fmla="*/ 24 h 48"/>
                      <a:gd name="T82" fmla="*/ 11 w 42"/>
                      <a:gd name="T83" fmla="*/ 20 h 48"/>
                      <a:gd name="T84" fmla="*/ 11 w 42"/>
                      <a:gd name="T85" fmla="*/ 16 h 48"/>
                      <a:gd name="T86" fmla="*/ 8 w 42"/>
                      <a:gd name="T87" fmla="*/ 16 h 48"/>
                      <a:gd name="T88" fmla="*/ 4 w 42"/>
                      <a:gd name="T89" fmla="*/ 16 h 48"/>
                      <a:gd name="T90" fmla="*/ 4 w 42"/>
                      <a:gd name="T91" fmla="*/ 12 h 48"/>
                      <a:gd name="T92" fmla="*/ 4 w 42"/>
                      <a:gd name="T93" fmla="*/ 8 h 48"/>
                      <a:gd name="T94" fmla="*/ 4 w 42"/>
                      <a:gd name="T95" fmla="*/ 4 h 48"/>
                      <a:gd name="T96" fmla="*/ 0 w 42"/>
                      <a:gd name="T97" fmla="*/ 4 h 48"/>
                      <a:gd name="T98" fmla="*/ 0 w 42"/>
                      <a:gd name="T99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</a:cxnLst>
                    <a:rect l="0" t="0" r="r" b="b"/>
                    <a:pathLst>
                      <a:path w="42" h="48">
                        <a:moveTo>
                          <a:pt x="0" y="0"/>
                        </a:moveTo>
                        <a:lnTo>
                          <a:pt x="4" y="0"/>
                        </a:lnTo>
                        <a:lnTo>
                          <a:pt x="8" y="0"/>
                        </a:lnTo>
                        <a:lnTo>
                          <a:pt x="11" y="0"/>
                        </a:lnTo>
                        <a:lnTo>
                          <a:pt x="11" y="4"/>
                        </a:lnTo>
                        <a:lnTo>
                          <a:pt x="15" y="4"/>
                        </a:lnTo>
                        <a:lnTo>
                          <a:pt x="19" y="4"/>
                        </a:lnTo>
                        <a:lnTo>
                          <a:pt x="23" y="4"/>
                        </a:lnTo>
                        <a:lnTo>
                          <a:pt x="23" y="8"/>
                        </a:lnTo>
                        <a:lnTo>
                          <a:pt x="27" y="8"/>
                        </a:lnTo>
                        <a:lnTo>
                          <a:pt x="27" y="12"/>
                        </a:lnTo>
                        <a:lnTo>
                          <a:pt x="31" y="12"/>
                        </a:lnTo>
                        <a:lnTo>
                          <a:pt x="31" y="16"/>
                        </a:lnTo>
                        <a:lnTo>
                          <a:pt x="34" y="16"/>
                        </a:lnTo>
                        <a:lnTo>
                          <a:pt x="34" y="20"/>
                        </a:lnTo>
                        <a:lnTo>
                          <a:pt x="34" y="24"/>
                        </a:lnTo>
                        <a:lnTo>
                          <a:pt x="38" y="24"/>
                        </a:lnTo>
                        <a:lnTo>
                          <a:pt x="38" y="28"/>
                        </a:lnTo>
                        <a:lnTo>
                          <a:pt x="42" y="28"/>
                        </a:lnTo>
                        <a:lnTo>
                          <a:pt x="42" y="32"/>
                        </a:lnTo>
                        <a:lnTo>
                          <a:pt x="38" y="28"/>
                        </a:lnTo>
                        <a:lnTo>
                          <a:pt x="38" y="32"/>
                        </a:lnTo>
                        <a:lnTo>
                          <a:pt x="34" y="32"/>
                        </a:lnTo>
                        <a:lnTo>
                          <a:pt x="34" y="36"/>
                        </a:lnTo>
                        <a:lnTo>
                          <a:pt x="31" y="36"/>
                        </a:lnTo>
                        <a:lnTo>
                          <a:pt x="27" y="36"/>
                        </a:lnTo>
                        <a:lnTo>
                          <a:pt x="27" y="40"/>
                        </a:lnTo>
                        <a:lnTo>
                          <a:pt x="23" y="40"/>
                        </a:lnTo>
                        <a:lnTo>
                          <a:pt x="23" y="44"/>
                        </a:lnTo>
                        <a:lnTo>
                          <a:pt x="19" y="44"/>
                        </a:lnTo>
                        <a:lnTo>
                          <a:pt x="19" y="48"/>
                        </a:lnTo>
                        <a:lnTo>
                          <a:pt x="19" y="44"/>
                        </a:lnTo>
                        <a:lnTo>
                          <a:pt x="15" y="44"/>
                        </a:lnTo>
                        <a:lnTo>
                          <a:pt x="15" y="40"/>
                        </a:lnTo>
                        <a:lnTo>
                          <a:pt x="15" y="36"/>
                        </a:lnTo>
                        <a:lnTo>
                          <a:pt x="11" y="36"/>
                        </a:lnTo>
                        <a:lnTo>
                          <a:pt x="11" y="32"/>
                        </a:lnTo>
                        <a:lnTo>
                          <a:pt x="8" y="32"/>
                        </a:lnTo>
                        <a:lnTo>
                          <a:pt x="8" y="28"/>
                        </a:lnTo>
                        <a:lnTo>
                          <a:pt x="8" y="24"/>
                        </a:lnTo>
                        <a:lnTo>
                          <a:pt x="11" y="24"/>
                        </a:lnTo>
                        <a:lnTo>
                          <a:pt x="11" y="20"/>
                        </a:lnTo>
                        <a:lnTo>
                          <a:pt x="11" y="16"/>
                        </a:lnTo>
                        <a:lnTo>
                          <a:pt x="8" y="16"/>
                        </a:lnTo>
                        <a:lnTo>
                          <a:pt x="4" y="16"/>
                        </a:lnTo>
                        <a:lnTo>
                          <a:pt x="4" y="12"/>
                        </a:lnTo>
                        <a:lnTo>
                          <a:pt x="4" y="8"/>
                        </a:lnTo>
                        <a:lnTo>
                          <a:pt x="4" y="4"/>
                        </a:lnTo>
                        <a:lnTo>
                          <a:pt x="0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742" name="Freeform 334">
                    <a:extLst>
                      <a:ext uri="{FF2B5EF4-FFF2-40B4-BE49-F238E27FC236}">
                        <a16:creationId xmlns:a16="http://schemas.microsoft.com/office/drawing/2014/main" id="{9D5C8EFF-BBA6-716B-4453-EEBF0DD909D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24" y="1599"/>
                    <a:ext cx="11" cy="12"/>
                  </a:xfrm>
                  <a:custGeom>
                    <a:avLst/>
                    <a:gdLst>
                      <a:gd name="T0" fmla="*/ 4 w 11"/>
                      <a:gd name="T1" fmla="*/ 0 h 12"/>
                      <a:gd name="T2" fmla="*/ 8 w 11"/>
                      <a:gd name="T3" fmla="*/ 0 h 12"/>
                      <a:gd name="T4" fmla="*/ 8 w 11"/>
                      <a:gd name="T5" fmla="*/ 4 h 12"/>
                      <a:gd name="T6" fmla="*/ 11 w 11"/>
                      <a:gd name="T7" fmla="*/ 4 h 12"/>
                      <a:gd name="T8" fmla="*/ 8 w 11"/>
                      <a:gd name="T9" fmla="*/ 8 h 12"/>
                      <a:gd name="T10" fmla="*/ 8 w 11"/>
                      <a:gd name="T11" fmla="*/ 12 h 12"/>
                      <a:gd name="T12" fmla="*/ 8 w 11"/>
                      <a:gd name="T13" fmla="*/ 8 h 12"/>
                      <a:gd name="T14" fmla="*/ 4 w 11"/>
                      <a:gd name="T15" fmla="*/ 8 h 12"/>
                      <a:gd name="T16" fmla="*/ 0 w 11"/>
                      <a:gd name="T17" fmla="*/ 8 h 12"/>
                      <a:gd name="T18" fmla="*/ 0 w 11"/>
                      <a:gd name="T19" fmla="*/ 4 h 12"/>
                      <a:gd name="T20" fmla="*/ 0 w 11"/>
                      <a:gd name="T21" fmla="*/ 0 h 12"/>
                      <a:gd name="T22" fmla="*/ 4 w 11"/>
                      <a:gd name="T23" fmla="*/ 0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11" h="12">
                        <a:moveTo>
                          <a:pt x="4" y="0"/>
                        </a:moveTo>
                        <a:lnTo>
                          <a:pt x="8" y="0"/>
                        </a:lnTo>
                        <a:lnTo>
                          <a:pt x="8" y="4"/>
                        </a:lnTo>
                        <a:lnTo>
                          <a:pt x="11" y="4"/>
                        </a:lnTo>
                        <a:lnTo>
                          <a:pt x="8" y="8"/>
                        </a:lnTo>
                        <a:lnTo>
                          <a:pt x="8" y="12"/>
                        </a:lnTo>
                        <a:lnTo>
                          <a:pt x="8" y="8"/>
                        </a:lnTo>
                        <a:lnTo>
                          <a:pt x="4" y="8"/>
                        </a:lnTo>
                        <a:lnTo>
                          <a:pt x="0" y="8"/>
                        </a:lnTo>
                        <a:lnTo>
                          <a:pt x="0" y="4"/>
                        </a:lnTo>
                        <a:lnTo>
                          <a:pt x="0" y="0"/>
                        </a:lnTo>
                        <a:lnTo>
                          <a:pt x="4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743" name="Freeform 335">
                    <a:extLst>
                      <a:ext uri="{FF2B5EF4-FFF2-40B4-BE49-F238E27FC236}">
                        <a16:creationId xmlns:a16="http://schemas.microsoft.com/office/drawing/2014/main" id="{2011F83F-748E-77E2-9BB3-C91B863C3EE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24" y="1599"/>
                    <a:ext cx="34" cy="32"/>
                  </a:xfrm>
                  <a:custGeom>
                    <a:avLst/>
                    <a:gdLst>
                      <a:gd name="T0" fmla="*/ 23 w 34"/>
                      <a:gd name="T1" fmla="*/ 4 h 32"/>
                      <a:gd name="T2" fmla="*/ 27 w 34"/>
                      <a:gd name="T3" fmla="*/ 4 h 32"/>
                      <a:gd name="T4" fmla="*/ 27 w 34"/>
                      <a:gd name="T5" fmla="*/ 0 h 32"/>
                      <a:gd name="T6" fmla="*/ 27 w 34"/>
                      <a:gd name="T7" fmla="*/ 4 h 32"/>
                      <a:gd name="T8" fmla="*/ 31 w 34"/>
                      <a:gd name="T9" fmla="*/ 4 h 32"/>
                      <a:gd name="T10" fmla="*/ 34 w 34"/>
                      <a:gd name="T11" fmla="*/ 4 h 32"/>
                      <a:gd name="T12" fmla="*/ 34 w 34"/>
                      <a:gd name="T13" fmla="*/ 8 h 32"/>
                      <a:gd name="T14" fmla="*/ 34 w 34"/>
                      <a:gd name="T15" fmla="*/ 12 h 32"/>
                      <a:gd name="T16" fmla="*/ 34 w 34"/>
                      <a:gd name="T17" fmla="*/ 16 h 32"/>
                      <a:gd name="T18" fmla="*/ 31 w 34"/>
                      <a:gd name="T19" fmla="*/ 16 h 32"/>
                      <a:gd name="T20" fmla="*/ 31 w 34"/>
                      <a:gd name="T21" fmla="*/ 20 h 32"/>
                      <a:gd name="T22" fmla="*/ 27 w 34"/>
                      <a:gd name="T23" fmla="*/ 20 h 32"/>
                      <a:gd name="T24" fmla="*/ 27 w 34"/>
                      <a:gd name="T25" fmla="*/ 24 h 32"/>
                      <a:gd name="T26" fmla="*/ 23 w 34"/>
                      <a:gd name="T27" fmla="*/ 24 h 32"/>
                      <a:gd name="T28" fmla="*/ 23 w 34"/>
                      <a:gd name="T29" fmla="*/ 28 h 32"/>
                      <a:gd name="T30" fmla="*/ 19 w 34"/>
                      <a:gd name="T31" fmla="*/ 28 h 32"/>
                      <a:gd name="T32" fmla="*/ 15 w 34"/>
                      <a:gd name="T33" fmla="*/ 28 h 32"/>
                      <a:gd name="T34" fmla="*/ 11 w 34"/>
                      <a:gd name="T35" fmla="*/ 28 h 32"/>
                      <a:gd name="T36" fmla="*/ 8 w 34"/>
                      <a:gd name="T37" fmla="*/ 28 h 32"/>
                      <a:gd name="T38" fmla="*/ 8 w 34"/>
                      <a:gd name="T39" fmla="*/ 32 h 32"/>
                      <a:gd name="T40" fmla="*/ 8 w 34"/>
                      <a:gd name="T41" fmla="*/ 28 h 32"/>
                      <a:gd name="T42" fmla="*/ 4 w 34"/>
                      <a:gd name="T43" fmla="*/ 28 h 32"/>
                      <a:gd name="T44" fmla="*/ 4 w 34"/>
                      <a:gd name="T45" fmla="*/ 24 h 32"/>
                      <a:gd name="T46" fmla="*/ 0 w 34"/>
                      <a:gd name="T47" fmla="*/ 24 h 32"/>
                      <a:gd name="T48" fmla="*/ 0 w 34"/>
                      <a:gd name="T49" fmla="*/ 20 h 32"/>
                      <a:gd name="T50" fmla="*/ 0 w 34"/>
                      <a:gd name="T51" fmla="*/ 16 h 32"/>
                      <a:gd name="T52" fmla="*/ 0 w 34"/>
                      <a:gd name="T53" fmla="*/ 12 h 32"/>
                      <a:gd name="T54" fmla="*/ 0 w 34"/>
                      <a:gd name="T55" fmla="*/ 8 h 32"/>
                      <a:gd name="T56" fmla="*/ 4 w 34"/>
                      <a:gd name="T57" fmla="*/ 8 h 32"/>
                      <a:gd name="T58" fmla="*/ 8 w 34"/>
                      <a:gd name="T59" fmla="*/ 8 h 32"/>
                      <a:gd name="T60" fmla="*/ 8 w 34"/>
                      <a:gd name="T61" fmla="*/ 12 h 32"/>
                      <a:gd name="T62" fmla="*/ 11 w 34"/>
                      <a:gd name="T63" fmla="*/ 12 h 32"/>
                      <a:gd name="T64" fmla="*/ 11 w 34"/>
                      <a:gd name="T65" fmla="*/ 8 h 32"/>
                      <a:gd name="T66" fmla="*/ 11 w 34"/>
                      <a:gd name="T67" fmla="*/ 12 h 32"/>
                      <a:gd name="T68" fmla="*/ 15 w 34"/>
                      <a:gd name="T69" fmla="*/ 12 h 32"/>
                      <a:gd name="T70" fmla="*/ 19 w 34"/>
                      <a:gd name="T71" fmla="*/ 12 h 32"/>
                      <a:gd name="T72" fmla="*/ 19 w 34"/>
                      <a:gd name="T73" fmla="*/ 16 h 32"/>
                      <a:gd name="T74" fmla="*/ 23 w 34"/>
                      <a:gd name="T75" fmla="*/ 16 h 32"/>
                      <a:gd name="T76" fmla="*/ 23 w 34"/>
                      <a:gd name="T77" fmla="*/ 12 h 32"/>
                      <a:gd name="T78" fmla="*/ 23 w 34"/>
                      <a:gd name="T79" fmla="*/ 8 h 32"/>
                      <a:gd name="T80" fmla="*/ 27 w 34"/>
                      <a:gd name="T81" fmla="*/ 8 h 32"/>
                      <a:gd name="T82" fmla="*/ 23 w 34"/>
                      <a:gd name="T83" fmla="*/ 8 h 32"/>
                      <a:gd name="T84" fmla="*/ 23 w 34"/>
                      <a:gd name="T85" fmla="*/ 4 h 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</a:cxnLst>
                    <a:rect l="0" t="0" r="r" b="b"/>
                    <a:pathLst>
                      <a:path w="34" h="32">
                        <a:moveTo>
                          <a:pt x="23" y="4"/>
                        </a:moveTo>
                        <a:lnTo>
                          <a:pt x="27" y="4"/>
                        </a:lnTo>
                        <a:lnTo>
                          <a:pt x="27" y="0"/>
                        </a:lnTo>
                        <a:lnTo>
                          <a:pt x="27" y="4"/>
                        </a:lnTo>
                        <a:lnTo>
                          <a:pt x="31" y="4"/>
                        </a:lnTo>
                        <a:lnTo>
                          <a:pt x="34" y="4"/>
                        </a:lnTo>
                        <a:lnTo>
                          <a:pt x="34" y="8"/>
                        </a:lnTo>
                        <a:lnTo>
                          <a:pt x="34" y="12"/>
                        </a:lnTo>
                        <a:lnTo>
                          <a:pt x="34" y="16"/>
                        </a:lnTo>
                        <a:lnTo>
                          <a:pt x="31" y="16"/>
                        </a:lnTo>
                        <a:lnTo>
                          <a:pt x="31" y="20"/>
                        </a:lnTo>
                        <a:lnTo>
                          <a:pt x="27" y="20"/>
                        </a:lnTo>
                        <a:lnTo>
                          <a:pt x="27" y="24"/>
                        </a:lnTo>
                        <a:lnTo>
                          <a:pt x="23" y="24"/>
                        </a:lnTo>
                        <a:lnTo>
                          <a:pt x="23" y="28"/>
                        </a:lnTo>
                        <a:lnTo>
                          <a:pt x="19" y="28"/>
                        </a:lnTo>
                        <a:lnTo>
                          <a:pt x="15" y="28"/>
                        </a:lnTo>
                        <a:lnTo>
                          <a:pt x="11" y="28"/>
                        </a:lnTo>
                        <a:lnTo>
                          <a:pt x="8" y="28"/>
                        </a:lnTo>
                        <a:lnTo>
                          <a:pt x="8" y="32"/>
                        </a:lnTo>
                        <a:lnTo>
                          <a:pt x="8" y="28"/>
                        </a:lnTo>
                        <a:lnTo>
                          <a:pt x="4" y="28"/>
                        </a:lnTo>
                        <a:lnTo>
                          <a:pt x="4" y="24"/>
                        </a:lnTo>
                        <a:lnTo>
                          <a:pt x="0" y="24"/>
                        </a:lnTo>
                        <a:lnTo>
                          <a:pt x="0" y="20"/>
                        </a:lnTo>
                        <a:lnTo>
                          <a:pt x="0" y="16"/>
                        </a:lnTo>
                        <a:lnTo>
                          <a:pt x="0" y="12"/>
                        </a:lnTo>
                        <a:lnTo>
                          <a:pt x="0" y="8"/>
                        </a:lnTo>
                        <a:lnTo>
                          <a:pt x="4" y="8"/>
                        </a:lnTo>
                        <a:lnTo>
                          <a:pt x="8" y="8"/>
                        </a:lnTo>
                        <a:lnTo>
                          <a:pt x="8" y="12"/>
                        </a:lnTo>
                        <a:lnTo>
                          <a:pt x="11" y="12"/>
                        </a:lnTo>
                        <a:lnTo>
                          <a:pt x="11" y="8"/>
                        </a:lnTo>
                        <a:lnTo>
                          <a:pt x="11" y="12"/>
                        </a:lnTo>
                        <a:lnTo>
                          <a:pt x="15" y="12"/>
                        </a:lnTo>
                        <a:lnTo>
                          <a:pt x="19" y="12"/>
                        </a:lnTo>
                        <a:lnTo>
                          <a:pt x="19" y="16"/>
                        </a:lnTo>
                        <a:lnTo>
                          <a:pt x="23" y="16"/>
                        </a:lnTo>
                        <a:lnTo>
                          <a:pt x="23" y="12"/>
                        </a:lnTo>
                        <a:lnTo>
                          <a:pt x="23" y="8"/>
                        </a:lnTo>
                        <a:lnTo>
                          <a:pt x="27" y="8"/>
                        </a:lnTo>
                        <a:lnTo>
                          <a:pt x="23" y="8"/>
                        </a:lnTo>
                        <a:lnTo>
                          <a:pt x="23" y="4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744" name="Freeform 336">
                    <a:extLst>
                      <a:ext uri="{FF2B5EF4-FFF2-40B4-BE49-F238E27FC236}">
                        <a16:creationId xmlns:a16="http://schemas.microsoft.com/office/drawing/2014/main" id="{B75685A1-27C3-A57D-4761-65F961D7B55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220" y="1604"/>
                    <a:ext cx="35" cy="43"/>
                  </a:xfrm>
                  <a:custGeom>
                    <a:avLst/>
                    <a:gdLst>
                      <a:gd name="T0" fmla="*/ 8 w 35"/>
                      <a:gd name="T1" fmla="*/ 0 h 44"/>
                      <a:gd name="T2" fmla="*/ 12 w 35"/>
                      <a:gd name="T3" fmla="*/ 0 h 44"/>
                      <a:gd name="T4" fmla="*/ 16 w 35"/>
                      <a:gd name="T5" fmla="*/ 0 h 44"/>
                      <a:gd name="T6" fmla="*/ 20 w 35"/>
                      <a:gd name="T7" fmla="*/ 0 h 44"/>
                      <a:gd name="T8" fmla="*/ 20 w 35"/>
                      <a:gd name="T9" fmla="*/ 4 h 44"/>
                      <a:gd name="T10" fmla="*/ 20 w 35"/>
                      <a:gd name="T11" fmla="*/ 8 h 44"/>
                      <a:gd name="T12" fmla="*/ 20 w 35"/>
                      <a:gd name="T13" fmla="*/ 12 h 44"/>
                      <a:gd name="T14" fmla="*/ 23 w 35"/>
                      <a:gd name="T15" fmla="*/ 12 h 44"/>
                      <a:gd name="T16" fmla="*/ 27 w 35"/>
                      <a:gd name="T17" fmla="*/ 12 h 44"/>
                      <a:gd name="T18" fmla="*/ 27 w 35"/>
                      <a:gd name="T19" fmla="*/ 16 h 44"/>
                      <a:gd name="T20" fmla="*/ 27 w 35"/>
                      <a:gd name="T21" fmla="*/ 20 h 44"/>
                      <a:gd name="T22" fmla="*/ 31 w 35"/>
                      <a:gd name="T23" fmla="*/ 20 h 44"/>
                      <a:gd name="T24" fmla="*/ 31 w 35"/>
                      <a:gd name="T25" fmla="*/ 24 h 44"/>
                      <a:gd name="T26" fmla="*/ 35 w 35"/>
                      <a:gd name="T27" fmla="*/ 24 h 44"/>
                      <a:gd name="T28" fmla="*/ 35 w 35"/>
                      <a:gd name="T29" fmla="*/ 28 h 44"/>
                      <a:gd name="T30" fmla="*/ 35 w 35"/>
                      <a:gd name="T31" fmla="*/ 32 h 44"/>
                      <a:gd name="T32" fmla="*/ 31 w 35"/>
                      <a:gd name="T33" fmla="*/ 32 h 44"/>
                      <a:gd name="T34" fmla="*/ 31 w 35"/>
                      <a:gd name="T35" fmla="*/ 36 h 44"/>
                      <a:gd name="T36" fmla="*/ 27 w 35"/>
                      <a:gd name="T37" fmla="*/ 36 h 44"/>
                      <a:gd name="T38" fmla="*/ 23 w 35"/>
                      <a:gd name="T39" fmla="*/ 40 h 44"/>
                      <a:gd name="T40" fmla="*/ 20 w 35"/>
                      <a:gd name="T41" fmla="*/ 40 h 44"/>
                      <a:gd name="T42" fmla="*/ 16 w 35"/>
                      <a:gd name="T43" fmla="*/ 40 h 44"/>
                      <a:gd name="T44" fmla="*/ 16 w 35"/>
                      <a:gd name="T45" fmla="*/ 44 h 44"/>
                      <a:gd name="T46" fmla="*/ 12 w 35"/>
                      <a:gd name="T47" fmla="*/ 44 h 44"/>
                      <a:gd name="T48" fmla="*/ 8 w 35"/>
                      <a:gd name="T49" fmla="*/ 44 h 44"/>
                      <a:gd name="T50" fmla="*/ 4 w 35"/>
                      <a:gd name="T51" fmla="*/ 44 h 44"/>
                      <a:gd name="T52" fmla="*/ 4 w 35"/>
                      <a:gd name="T53" fmla="*/ 40 h 44"/>
                      <a:gd name="T54" fmla="*/ 0 w 35"/>
                      <a:gd name="T55" fmla="*/ 40 h 44"/>
                      <a:gd name="T56" fmla="*/ 0 w 35"/>
                      <a:gd name="T57" fmla="*/ 36 h 44"/>
                      <a:gd name="T58" fmla="*/ 0 w 35"/>
                      <a:gd name="T59" fmla="*/ 32 h 44"/>
                      <a:gd name="T60" fmla="*/ 4 w 35"/>
                      <a:gd name="T61" fmla="*/ 32 h 44"/>
                      <a:gd name="T62" fmla="*/ 4 w 35"/>
                      <a:gd name="T63" fmla="*/ 28 h 44"/>
                      <a:gd name="T64" fmla="*/ 8 w 35"/>
                      <a:gd name="T65" fmla="*/ 28 h 44"/>
                      <a:gd name="T66" fmla="*/ 12 w 35"/>
                      <a:gd name="T67" fmla="*/ 28 h 44"/>
                      <a:gd name="T68" fmla="*/ 16 w 35"/>
                      <a:gd name="T69" fmla="*/ 28 h 44"/>
                      <a:gd name="T70" fmla="*/ 20 w 35"/>
                      <a:gd name="T71" fmla="*/ 28 h 44"/>
                      <a:gd name="T72" fmla="*/ 20 w 35"/>
                      <a:gd name="T73" fmla="*/ 24 h 44"/>
                      <a:gd name="T74" fmla="*/ 20 w 35"/>
                      <a:gd name="T75" fmla="*/ 20 h 44"/>
                      <a:gd name="T76" fmla="*/ 16 w 35"/>
                      <a:gd name="T77" fmla="*/ 20 h 44"/>
                      <a:gd name="T78" fmla="*/ 16 w 35"/>
                      <a:gd name="T79" fmla="*/ 16 h 44"/>
                      <a:gd name="T80" fmla="*/ 16 w 35"/>
                      <a:gd name="T81" fmla="*/ 12 h 44"/>
                      <a:gd name="T82" fmla="*/ 12 w 35"/>
                      <a:gd name="T83" fmla="*/ 8 h 44"/>
                      <a:gd name="T84" fmla="*/ 16 w 35"/>
                      <a:gd name="T85" fmla="*/ 8 h 44"/>
                      <a:gd name="T86" fmla="*/ 12 w 35"/>
                      <a:gd name="T87" fmla="*/ 4 h 44"/>
                      <a:gd name="T88" fmla="*/ 8 w 35"/>
                      <a:gd name="T89" fmla="*/ 4 h 44"/>
                      <a:gd name="T90" fmla="*/ 8 w 35"/>
                      <a:gd name="T91" fmla="*/ 0 h 44"/>
                      <a:gd name="T92" fmla="*/ 12 w 35"/>
                      <a:gd name="T93" fmla="*/ 0 h 44"/>
                      <a:gd name="T94" fmla="*/ 8 w 35"/>
                      <a:gd name="T95" fmla="*/ 0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</a:cxnLst>
                    <a:rect l="0" t="0" r="r" b="b"/>
                    <a:pathLst>
                      <a:path w="35" h="44">
                        <a:moveTo>
                          <a:pt x="8" y="0"/>
                        </a:moveTo>
                        <a:lnTo>
                          <a:pt x="12" y="0"/>
                        </a:lnTo>
                        <a:lnTo>
                          <a:pt x="16" y="0"/>
                        </a:lnTo>
                        <a:lnTo>
                          <a:pt x="20" y="0"/>
                        </a:lnTo>
                        <a:lnTo>
                          <a:pt x="20" y="4"/>
                        </a:lnTo>
                        <a:lnTo>
                          <a:pt x="20" y="8"/>
                        </a:lnTo>
                        <a:lnTo>
                          <a:pt x="20" y="12"/>
                        </a:lnTo>
                        <a:lnTo>
                          <a:pt x="23" y="12"/>
                        </a:lnTo>
                        <a:lnTo>
                          <a:pt x="27" y="12"/>
                        </a:lnTo>
                        <a:lnTo>
                          <a:pt x="27" y="16"/>
                        </a:lnTo>
                        <a:lnTo>
                          <a:pt x="27" y="20"/>
                        </a:lnTo>
                        <a:lnTo>
                          <a:pt x="31" y="20"/>
                        </a:lnTo>
                        <a:lnTo>
                          <a:pt x="31" y="24"/>
                        </a:lnTo>
                        <a:lnTo>
                          <a:pt x="35" y="24"/>
                        </a:lnTo>
                        <a:lnTo>
                          <a:pt x="35" y="28"/>
                        </a:lnTo>
                        <a:lnTo>
                          <a:pt x="35" y="32"/>
                        </a:lnTo>
                        <a:lnTo>
                          <a:pt x="31" y="32"/>
                        </a:lnTo>
                        <a:lnTo>
                          <a:pt x="31" y="36"/>
                        </a:lnTo>
                        <a:lnTo>
                          <a:pt x="27" y="36"/>
                        </a:lnTo>
                        <a:lnTo>
                          <a:pt x="23" y="40"/>
                        </a:lnTo>
                        <a:lnTo>
                          <a:pt x="20" y="40"/>
                        </a:lnTo>
                        <a:lnTo>
                          <a:pt x="16" y="40"/>
                        </a:lnTo>
                        <a:lnTo>
                          <a:pt x="16" y="44"/>
                        </a:lnTo>
                        <a:lnTo>
                          <a:pt x="12" y="44"/>
                        </a:lnTo>
                        <a:lnTo>
                          <a:pt x="8" y="44"/>
                        </a:lnTo>
                        <a:lnTo>
                          <a:pt x="4" y="44"/>
                        </a:lnTo>
                        <a:lnTo>
                          <a:pt x="4" y="40"/>
                        </a:lnTo>
                        <a:lnTo>
                          <a:pt x="0" y="40"/>
                        </a:lnTo>
                        <a:lnTo>
                          <a:pt x="0" y="36"/>
                        </a:lnTo>
                        <a:lnTo>
                          <a:pt x="0" y="32"/>
                        </a:lnTo>
                        <a:lnTo>
                          <a:pt x="4" y="32"/>
                        </a:lnTo>
                        <a:lnTo>
                          <a:pt x="4" y="28"/>
                        </a:lnTo>
                        <a:lnTo>
                          <a:pt x="8" y="28"/>
                        </a:lnTo>
                        <a:lnTo>
                          <a:pt x="12" y="28"/>
                        </a:lnTo>
                        <a:lnTo>
                          <a:pt x="16" y="28"/>
                        </a:lnTo>
                        <a:lnTo>
                          <a:pt x="20" y="28"/>
                        </a:lnTo>
                        <a:lnTo>
                          <a:pt x="20" y="24"/>
                        </a:lnTo>
                        <a:lnTo>
                          <a:pt x="20" y="20"/>
                        </a:lnTo>
                        <a:lnTo>
                          <a:pt x="16" y="20"/>
                        </a:lnTo>
                        <a:lnTo>
                          <a:pt x="16" y="16"/>
                        </a:lnTo>
                        <a:lnTo>
                          <a:pt x="16" y="12"/>
                        </a:lnTo>
                        <a:lnTo>
                          <a:pt x="12" y="8"/>
                        </a:lnTo>
                        <a:lnTo>
                          <a:pt x="16" y="8"/>
                        </a:lnTo>
                        <a:lnTo>
                          <a:pt x="12" y="4"/>
                        </a:lnTo>
                        <a:lnTo>
                          <a:pt x="8" y="4"/>
                        </a:lnTo>
                        <a:lnTo>
                          <a:pt x="8" y="0"/>
                        </a:lnTo>
                        <a:lnTo>
                          <a:pt x="12" y="0"/>
                        </a:lnTo>
                        <a:lnTo>
                          <a:pt x="8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745" name="Freeform 337">
                    <a:extLst>
                      <a:ext uri="{FF2B5EF4-FFF2-40B4-BE49-F238E27FC236}">
                        <a16:creationId xmlns:a16="http://schemas.microsoft.com/office/drawing/2014/main" id="{93DDE940-5453-9E96-8247-7F8C4E94C9C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63" y="1604"/>
                    <a:ext cx="34" cy="40"/>
                  </a:xfrm>
                  <a:custGeom>
                    <a:avLst/>
                    <a:gdLst>
                      <a:gd name="T0" fmla="*/ 0 w 34"/>
                      <a:gd name="T1" fmla="*/ 12 h 40"/>
                      <a:gd name="T2" fmla="*/ 4 w 34"/>
                      <a:gd name="T3" fmla="*/ 12 h 40"/>
                      <a:gd name="T4" fmla="*/ 8 w 34"/>
                      <a:gd name="T5" fmla="*/ 8 h 40"/>
                      <a:gd name="T6" fmla="*/ 11 w 34"/>
                      <a:gd name="T7" fmla="*/ 8 h 40"/>
                      <a:gd name="T8" fmla="*/ 11 w 34"/>
                      <a:gd name="T9" fmla="*/ 4 h 40"/>
                      <a:gd name="T10" fmla="*/ 15 w 34"/>
                      <a:gd name="T11" fmla="*/ 4 h 40"/>
                      <a:gd name="T12" fmla="*/ 15 w 34"/>
                      <a:gd name="T13" fmla="*/ 8 h 40"/>
                      <a:gd name="T14" fmla="*/ 15 w 34"/>
                      <a:gd name="T15" fmla="*/ 4 h 40"/>
                      <a:gd name="T16" fmla="*/ 15 w 34"/>
                      <a:gd name="T17" fmla="*/ 0 h 40"/>
                      <a:gd name="T18" fmla="*/ 19 w 34"/>
                      <a:gd name="T19" fmla="*/ 0 h 40"/>
                      <a:gd name="T20" fmla="*/ 19 w 34"/>
                      <a:gd name="T21" fmla="*/ 4 h 40"/>
                      <a:gd name="T22" fmla="*/ 23 w 34"/>
                      <a:gd name="T23" fmla="*/ 4 h 40"/>
                      <a:gd name="T24" fmla="*/ 27 w 34"/>
                      <a:gd name="T25" fmla="*/ 4 h 40"/>
                      <a:gd name="T26" fmla="*/ 27 w 34"/>
                      <a:gd name="T27" fmla="*/ 8 h 40"/>
                      <a:gd name="T28" fmla="*/ 31 w 34"/>
                      <a:gd name="T29" fmla="*/ 8 h 40"/>
                      <a:gd name="T30" fmla="*/ 31 w 34"/>
                      <a:gd name="T31" fmla="*/ 12 h 40"/>
                      <a:gd name="T32" fmla="*/ 27 w 34"/>
                      <a:gd name="T33" fmla="*/ 12 h 40"/>
                      <a:gd name="T34" fmla="*/ 31 w 34"/>
                      <a:gd name="T35" fmla="*/ 12 h 40"/>
                      <a:gd name="T36" fmla="*/ 27 w 34"/>
                      <a:gd name="T37" fmla="*/ 12 h 40"/>
                      <a:gd name="T38" fmla="*/ 27 w 34"/>
                      <a:gd name="T39" fmla="*/ 16 h 40"/>
                      <a:gd name="T40" fmla="*/ 31 w 34"/>
                      <a:gd name="T41" fmla="*/ 16 h 40"/>
                      <a:gd name="T42" fmla="*/ 27 w 34"/>
                      <a:gd name="T43" fmla="*/ 16 h 40"/>
                      <a:gd name="T44" fmla="*/ 31 w 34"/>
                      <a:gd name="T45" fmla="*/ 20 h 40"/>
                      <a:gd name="T46" fmla="*/ 34 w 34"/>
                      <a:gd name="T47" fmla="*/ 20 h 40"/>
                      <a:gd name="T48" fmla="*/ 31 w 34"/>
                      <a:gd name="T49" fmla="*/ 20 h 40"/>
                      <a:gd name="T50" fmla="*/ 31 w 34"/>
                      <a:gd name="T51" fmla="*/ 24 h 40"/>
                      <a:gd name="T52" fmla="*/ 34 w 34"/>
                      <a:gd name="T53" fmla="*/ 24 h 40"/>
                      <a:gd name="T54" fmla="*/ 34 w 34"/>
                      <a:gd name="T55" fmla="*/ 28 h 40"/>
                      <a:gd name="T56" fmla="*/ 31 w 34"/>
                      <a:gd name="T57" fmla="*/ 28 h 40"/>
                      <a:gd name="T58" fmla="*/ 31 w 34"/>
                      <a:gd name="T59" fmla="*/ 32 h 40"/>
                      <a:gd name="T60" fmla="*/ 31 w 34"/>
                      <a:gd name="T61" fmla="*/ 36 h 40"/>
                      <a:gd name="T62" fmla="*/ 27 w 34"/>
                      <a:gd name="T63" fmla="*/ 36 h 40"/>
                      <a:gd name="T64" fmla="*/ 27 w 34"/>
                      <a:gd name="T65" fmla="*/ 40 h 40"/>
                      <a:gd name="T66" fmla="*/ 23 w 34"/>
                      <a:gd name="T67" fmla="*/ 40 h 40"/>
                      <a:gd name="T68" fmla="*/ 23 w 34"/>
                      <a:gd name="T69" fmla="*/ 36 h 40"/>
                      <a:gd name="T70" fmla="*/ 19 w 34"/>
                      <a:gd name="T71" fmla="*/ 36 h 40"/>
                      <a:gd name="T72" fmla="*/ 15 w 34"/>
                      <a:gd name="T73" fmla="*/ 36 h 40"/>
                      <a:gd name="T74" fmla="*/ 15 w 34"/>
                      <a:gd name="T75" fmla="*/ 32 h 40"/>
                      <a:gd name="T76" fmla="*/ 11 w 34"/>
                      <a:gd name="T77" fmla="*/ 32 h 40"/>
                      <a:gd name="T78" fmla="*/ 8 w 34"/>
                      <a:gd name="T79" fmla="*/ 32 h 40"/>
                      <a:gd name="T80" fmla="*/ 8 w 34"/>
                      <a:gd name="T81" fmla="*/ 28 h 40"/>
                      <a:gd name="T82" fmla="*/ 4 w 34"/>
                      <a:gd name="T83" fmla="*/ 28 h 40"/>
                      <a:gd name="T84" fmla="*/ 4 w 34"/>
                      <a:gd name="T85" fmla="*/ 24 h 40"/>
                      <a:gd name="T86" fmla="*/ 4 w 34"/>
                      <a:gd name="T87" fmla="*/ 20 h 40"/>
                      <a:gd name="T88" fmla="*/ 0 w 34"/>
                      <a:gd name="T89" fmla="*/ 20 h 40"/>
                      <a:gd name="T90" fmla="*/ 0 w 34"/>
                      <a:gd name="T91" fmla="*/ 16 h 40"/>
                      <a:gd name="T92" fmla="*/ 0 w 34"/>
                      <a:gd name="T93" fmla="*/ 12 h 4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</a:cxnLst>
                    <a:rect l="0" t="0" r="r" b="b"/>
                    <a:pathLst>
                      <a:path w="34" h="40">
                        <a:moveTo>
                          <a:pt x="0" y="12"/>
                        </a:moveTo>
                        <a:lnTo>
                          <a:pt x="4" y="12"/>
                        </a:lnTo>
                        <a:lnTo>
                          <a:pt x="8" y="8"/>
                        </a:lnTo>
                        <a:lnTo>
                          <a:pt x="11" y="8"/>
                        </a:lnTo>
                        <a:lnTo>
                          <a:pt x="11" y="4"/>
                        </a:lnTo>
                        <a:lnTo>
                          <a:pt x="15" y="4"/>
                        </a:lnTo>
                        <a:lnTo>
                          <a:pt x="15" y="8"/>
                        </a:lnTo>
                        <a:lnTo>
                          <a:pt x="15" y="4"/>
                        </a:lnTo>
                        <a:lnTo>
                          <a:pt x="15" y="0"/>
                        </a:lnTo>
                        <a:lnTo>
                          <a:pt x="19" y="0"/>
                        </a:lnTo>
                        <a:lnTo>
                          <a:pt x="19" y="4"/>
                        </a:lnTo>
                        <a:lnTo>
                          <a:pt x="23" y="4"/>
                        </a:lnTo>
                        <a:lnTo>
                          <a:pt x="27" y="4"/>
                        </a:lnTo>
                        <a:lnTo>
                          <a:pt x="27" y="8"/>
                        </a:lnTo>
                        <a:lnTo>
                          <a:pt x="31" y="8"/>
                        </a:lnTo>
                        <a:lnTo>
                          <a:pt x="31" y="12"/>
                        </a:lnTo>
                        <a:lnTo>
                          <a:pt x="27" y="12"/>
                        </a:lnTo>
                        <a:lnTo>
                          <a:pt x="31" y="12"/>
                        </a:lnTo>
                        <a:lnTo>
                          <a:pt x="27" y="12"/>
                        </a:lnTo>
                        <a:lnTo>
                          <a:pt x="27" y="16"/>
                        </a:lnTo>
                        <a:lnTo>
                          <a:pt x="31" y="16"/>
                        </a:lnTo>
                        <a:lnTo>
                          <a:pt x="27" y="16"/>
                        </a:lnTo>
                        <a:lnTo>
                          <a:pt x="31" y="20"/>
                        </a:lnTo>
                        <a:lnTo>
                          <a:pt x="34" y="20"/>
                        </a:lnTo>
                        <a:lnTo>
                          <a:pt x="31" y="20"/>
                        </a:lnTo>
                        <a:lnTo>
                          <a:pt x="31" y="24"/>
                        </a:lnTo>
                        <a:lnTo>
                          <a:pt x="34" y="24"/>
                        </a:lnTo>
                        <a:lnTo>
                          <a:pt x="34" y="28"/>
                        </a:lnTo>
                        <a:lnTo>
                          <a:pt x="31" y="28"/>
                        </a:lnTo>
                        <a:lnTo>
                          <a:pt x="31" y="32"/>
                        </a:lnTo>
                        <a:lnTo>
                          <a:pt x="31" y="36"/>
                        </a:lnTo>
                        <a:lnTo>
                          <a:pt x="27" y="36"/>
                        </a:lnTo>
                        <a:lnTo>
                          <a:pt x="27" y="40"/>
                        </a:lnTo>
                        <a:lnTo>
                          <a:pt x="23" y="40"/>
                        </a:lnTo>
                        <a:lnTo>
                          <a:pt x="23" y="36"/>
                        </a:lnTo>
                        <a:lnTo>
                          <a:pt x="19" y="36"/>
                        </a:lnTo>
                        <a:lnTo>
                          <a:pt x="15" y="36"/>
                        </a:lnTo>
                        <a:lnTo>
                          <a:pt x="15" y="32"/>
                        </a:lnTo>
                        <a:lnTo>
                          <a:pt x="11" y="32"/>
                        </a:lnTo>
                        <a:lnTo>
                          <a:pt x="8" y="32"/>
                        </a:lnTo>
                        <a:lnTo>
                          <a:pt x="8" y="28"/>
                        </a:lnTo>
                        <a:lnTo>
                          <a:pt x="4" y="28"/>
                        </a:lnTo>
                        <a:lnTo>
                          <a:pt x="4" y="24"/>
                        </a:lnTo>
                        <a:lnTo>
                          <a:pt x="4" y="20"/>
                        </a:lnTo>
                        <a:lnTo>
                          <a:pt x="0" y="20"/>
                        </a:lnTo>
                        <a:lnTo>
                          <a:pt x="0" y="16"/>
                        </a:lnTo>
                        <a:lnTo>
                          <a:pt x="0" y="12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746" name="Freeform 338">
                    <a:extLst>
                      <a:ext uri="{FF2B5EF4-FFF2-40B4-BE49-F238E27FC236}">
                        <a16:creationId xmlns:a16="http://schemas.microsoft.com/office/drawing/2014/main" id="{CC1F4017-5EA1-E26A-4569-EFDE7432850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55" y="1604"/>
                    <a:ext cx="28" cy="40"/>
                  </a:xfrm>
                  <a:custGeom>
                    <a:avLst/>
                    <a:gdLst>
                      <a:gd name="T0" fmla="*/ 8 w 27"/>
                      <a:gd name="T1" fmla="*/ 16 h 40"/>
                      <a:gd name="T2" fmla="*/ 8 w 27"/>
                      <a:gd name="T3" fmla="*/ 12 h 40"/>
                      <a:gd name="T4" fmla="*/ 8 w 27"/>
                      <a:gd name="T5" fmla="*/ 8 h 40"/>
                      <a:gd name="T6" fmla="*/ 8 w 27"/>
                      <a:gd name="T7" fmla="*/ 4 h 40"/>
                      <a:gd name="T8" fmla="*/ 12 w 27"/>
                      <a:gd name="T9" fmla="*/ 4 h 40"/>
                      <a:gd name="T10" fmla="*/ 12 w 27"/>
                      <a:gd name="T11" fmla="*/ 0 h 40"/>
                      <a:gd name="T12" fmla="*/ 16 w 27"/>
                      <a:gd name="T13" fmla="*/ 0 h 40"/>
                      <a:gd name="T14" fmla="*/ 16 w 27"/>
                      <a:gd name="T15" fmla="*/ 4 h 40"/>
                      <a:gd name="T16" fmla="*/ 16 w 27"/>
                      <a:gd name="T17" fmla="*/ 8 h 40"/>
                      <a:gd name="T18" fmla="*/ 16 w 27"/>
                      <a:gd name="T19" fmla="*/ 12 h 40"/>
                      <a:gd name="T20" fmla="*/ 20 w 27"/>
                      <a:gd name="T21" fmla="*/ 12 h 40"/>
                      <a:gd name="T22" fmla="*/ 23 w 27"/>
                      <a:gd name="T23" fmla="*/ 12 h 40"/>
                      <a:gd name="T24" fmla="*/ 23 w 27"/>
                      <a:gd name="T25" fmla="*/ 16 h 40"/>
                      <a:gd name="T26" fmla="*/ 23 w 27"/>
                      <a:gd name="T27" fmla="*/ 20 h 40"/>
                      <a:gd name="T28" fmla="*/ 20 w 27"/>
                      <a:gd name="T29" fmla="*/ 20 h 40"/>
                      <a:gd name="T30" fmla="*/ 20 w 27"/>
                      <a:gd name="T31" fmla="*/ 24 h 40"/>
                      <a:gd name="T32" fmla="*/ 20 w 27"/>
                      <a:gd name="T33" fmla="*/ 28 h 40"/>
                      <a:gd name="T34" fmla="*/ 23 w 27"/>
                      <a:gd name="T35" fmla="*/ 28 h 40"/>
                      <a:gd name="T36" fmla="*/ 23 w 27"/>
                      <a:gd name="T37" fmla="*/ 32 h 40"/>
                      <a:gd name="T38" fmla="*/ 27 w 27"/>
                      <a:gd name="T39" fmla="*/ 32 h 40"/>
                      <a:gd name="T40" fmla="*/ 27 w 27"/>
                      <a:gd name="T41" fmla="*/ 36 h 40"/>
                      <a:gd name="T42" fmla="*/ 27 w 27"/>
                      <a:gd name="T43" fmla="*/ 40 h 40"/>
                      <a:gd name="T44" fmla="*/ 23 w 27"/>
                      <a:gd name="T45" fmla="*/ 40 h 40"/>
                      <a:gd name="T46" fmla="*/ 23 w 27"/>
                      <a:gd name="T47" fmla="*/ 36 h 40"/>
                      <a:gd name="T48" fmla="*/ 20 w 27"/>
                      <a:gd name="T49" fmla="*/ 36 h 40"/>
                      <a:gd name="T50" fmla="*/ 16 w 27"/>
                      <a:gd name="T51" fmla="*/ 36 h 40"/>
                      <a:gd name="T52" fmla="*/ 16 w 27"/>
                      <a:gd name="T53" fmla="*/ 32 h 40"/>
                      <a:gd name="T54" fmla="*/ 12 w 27"/>
                      <a:gd name="T55" fmla="*/ 32 h 40"/>
                      <a:gd name="T56" fmla="*/ 8 w 27"/>
                      <a:gd name="T57" fmla="*/ 32 h 40"/>
                      <a:gd name="T58" fmla="*/ 8 w 27"/>
                      <a:gd name="T59" fmla="*/ 28 h 40"/>
                      <a:gd name="T60" fmla="*/ 8 w 27"/>
                      <a:gd name="T61" fmla="*/ 24 h 40"/>
                      <a:gd name="T62" fmla="*/ 4 w 27"/>
                      <a:gd name="T63" fmla="*/ 24 h 40"/>
                      <a:gd name="T64" fmla="*/ 0 w 27"/>
                      <a:gd name="T65" fmla="*/ 24 h 40"/>
                      <a:gd name="T66" fmla="*/ 0 w 27"/>
                      <a:gd name="T67" fmla="*/ 20 h 40"/>
                      <a:gd name="T68" fmla="*/ 4 w 27"/>
                      <a:gd name="T69" fmla="*/ 20 h 40"/>
                      <a:gd name="T70" fmla="*/ 4 w 27"/>
                      <a:gd name="T71" fmla="*/ 16 h 40"/>
                      <a:gd name="T72" fmla="*/ 8 w 27"/>
                      <a:gd name="T73" fmla="*/ 16 h 4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7" h="40">
                        <a:moveTo>
                          <a:pt x="8" y="16"/>
                        </a:moveTo>
                        <a:lnTo>
                          <a:pt x="8" y="12"/>
                        </a:lnTo>
                        <a:lnTo>
                          <a:pt x="8" y="8"/>
                        </a:lnTo>
                        <a:lnTo>
                          <a:pt x="8" y="4"/>
                        </a:lnTo>
                        <a:lnTo>
                          <a:pt x="12" y="4"/>
                        </a:lnTo>
                        <a:lnTo>
                          <a:pt x="12" y="0"/>
                        </a:lnTo>
                        <a:lnTo>
                          <a:pt x="16" y="0"/>
                        </a:lnTo>
                        <a:lnTo>
                          <a:pt x="16" y="4"/>
                        </a:lnTo>
                        <a:lnTo>
                          <a:pt x="16" y="8"/>
                        </a:lnTo>
                        <a:lnTo>
                          <a:pt x="16" y="12"/>
                        </a:lnTo>
                        <a:lnTo>
                          <a:pt x="20" y="12"/>
                        </a:lnTo>
                        <a:lnTo>
                          <a:pt x="23" y="12"/>
                        </a:lnTo>
                        <a:lnTo>
                          <a:pt x="23" y="16"/>
                        </a:lnTo>
                        <a:lnTo>
                          <a:pt x="23" y="20"/>
                        </a:lnTo>
                        <a:lnTo>
                          <a:pt x="20" y="20"/>
                        </a:lnTo>
                        <a:lnTo>
                          <a:pt x="20" y="24"/>
                        </a:lnTo>
                        <a:lnTo>
                          <a:pt x="20" y="28"/>
                        </a:lnTo>
                        <a:lnTo>
                          <a:pt x="23" y="28"/>
                        </a:lnTo>
                        <a:lnTo>
                          <a:pt x="23" y="32"/>
                        </a:lnTo>
                        <a:lnTo>
                          <a:pt x="27" y="32"/>
                        </a:lnTo>
                        <a:lnTo>
                          <a:pt x="27" y="36"/>
                        </a:lnTo>
                        <a:lnTo>
                          <a:pt x="27" y="40"/>
                        </a:lnTo>
                        <a:lnTo>
                          <a:pt x="23" y="40"/>
                        </a:lnTo>
                        <a:lnTo>
                          <a:pt x="23" y="36"/>
                        </a:lnTo>
                        <a:lnTo>
                          <a:pt x="20" y="36"/>
                        </a:lnTo>
                        <a:lnTo>
                          <a:pt x="16" y="36"/>
                        </a:lnTo>
                        <a:lnTo>
                          <a:pt x="16" y="32"/>
                        </a:lnTo>
                        <a:lnTo>
                          <a:pt x="12" y="32"/>
                        </a:lnTo>
                        <a:lnTo>
                          <a:pt x="8" y="32"/>
                        </a:lnTo>
                        <a:lnTo>
                          <a:pt x="8" y="28"/>
                        </a:lnTo>
                        <a:lnTo>
                          <a:pt x="8" y="24"/>
                        </a:lnTo>
                        <a:lnTo>
                          <a:pt x="4" y="24"/>
                        </a:lnTo>
                        <a:lnTo>
                          <a:pt x="0" y="24"/>
                        </a:lnTo>
                        <a:lnTo>
                          <a:pt x="0" y="20"/>
                        </a:lnTo>
                        <a:lnTo>
                          <a:pt x="4" y="20"/>
                        </a:lnTo>
                        <a:lnTo>
                          <a:pt x="4" y="16"/>
                        </a:lnTo>
                        <a:lnTo>
                          <a:pt x="8" y="16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747" name="Freeform 339">
                    <a:extLst>
                      <a:ext uri="{FF2B5EF4-FFF2-40B4-BE49-F238E27FC236}">
                        <a16:creationId xmlns:a16="http://schemas.microsoft.com/office/drawing/2014/main" id="{454D0085-3B2C-E3AB-40A2-00EB9A17571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18" y="1604"/>
                    <a:ext cx="31" cy="15"/>
                  </a:xfrm>
                  <a:custGeom>
                    <a:avLst/>
                    <a:gdLst>
                      <a:gd name="T0" fmla="*/ 7 w 30"/>
                      <a:gd name="T1" fmla="*/ 0 h 16"/>
                      <a:gd name="T2" fmla="*/ 11 w 30"/>
                      <a:gd name="T3" fmla="*/ 0 h 16"/>
                      <a:gd name="T4" fmla="*/ 15 w 30"/>
                      <a:gd name="T5" fmla="*/ 0 h 16"/>
                      <a:gd name="T6" fmla="*/ 15 w 30"/>
                      <a:gd name="T7" fmla="*/ 4 h 16"/>
                      <a:gd name="T8" fmla="*/ 19 w 30"/>
                      <a:gd name="T9" fmla="*/ 4 h 16"/>
                      <a:gd name="T10" fmla="*/ 23 w 30"/>
                      <a:gd name="T11" fmla="*/ 4 h 16"/>
                      <a:gd name="T12" fmla="*/ 27 w 30"/>
                      <a:gd name="T13" fmla="*/ 4 h 16"/>
                      <a:gd name="T14" fmla="*/ 27 w 30"/>
                      <a:gd name="T15" fmla="*/ 0 h 16"/>
                      <a:gd name="T16" fmla="*/ 30 w 30"/>
                      <a:gd name="T17" fmla="*/ 0 h 16"/>
                      <a:gd name="T18" fmla="*/ 30 w 30"/>
                      <a:gd name="T19" fmla="*/ 4 h 16"/>
                      <a:gd name="T20" fmla="*/ 27 w 30"/>
                      <a:gd name="T21" fmla="*/ 4 h 16"/>
                      <a:gd name="T22" fmla="*/ 27 w 30"/>
                      <a:gd name="T23" fmla="*/ 8 h 16"/>
                      <a:gd name="T24" fmla="*/ 23 w 30"/>
                      <a:gd name="T25" fmla="*/ 8 h 16"/>
                      <a:gd name="T26" fmla="*/ 27 w 30"/>
                      <a:gd name="T27" fmla="*/ 8 h 16"/>
                      <a:gd name="T28" fmla="*/ 27 w 30"/>
                      <a:gd name="T29" fmla="*/ 12 h 16"/>
                      <a:gd name="T30" fmla="*/ 23 w 30"/>
                      <a:gd name="T31" fmla="*/ 12 h 16"/>
                      <a:gd name="T32" fmla="*/ 19 w 30"/>
                      <a:gd name="T33" fmla="*/ 12 h 16"/>
                      <a:gd name="T34" fmla="*/ 15 w 30"/>
                      <a:gd name="T35" fmla="*/ 12 h 16"/>
                      <a:gd name="T36" fmla="*/ 11 w 30"/>
                      <a:gd name="T37" fmla="*/ 12 h 16"/>
                      <a:gd name="T38" fmla="*/ 7 w 30"/>
                      <a:gd name="T39" fmla="*/ 12 h 16"/>
                      <a:gd name="T40" fmla="*/ 4 w 30"/>
                      <a:gd name="T41" fmla="*/ 12 h 16"/>
                      <a:gd name="T42" fmla="*/ 0 w 30"/>
                      <a:gd name="T43" fmla="*/ 12 h 16"/>
                      <a:gd name="T44" fmla="*/ 0 w 30"/>
                      <a:gd name="T45" fmla="*/ 16 h 16"/>
                      <a:gd name="T46" fmla="*/ 0 w 30"/>
                      <a:gd name="T47" fmla="*/ 12 h 16"/>
                      <a:gd name="T48" fmla="*/ 4 w 30"/>
                      <a:gd name="T49" fmla="*/ 12 h 16"/>
                      <a:gd name="T50" fmla="*/ 4 w 30"/>
                      <a:gd name="T51" fmla="*/ 8 h 16"/>
                      <a:gd name="T52" fmla="*/ 4 w 30"/>
                      <a:gd name="T53" fmla="*/ 4 h 16"/>
                      <a:gd name="T54" fmla="*/ 7 w 30"/>
                      <a:gd name="T55" fmla="*/ 4 h 16"/>
                      <a:gd name="T56" fmla="*/ 7 w 30"/>
                      <a:gd name="T57" fmla="*/ 0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</a:cxnLst>
                    <a:rect l="0" t="0" r="r" b="b"/>
                    <a:pathLst>
                      <a:path w="30" h="16">
                        <a:moveTo>
                          <a:pt x="7" y="0"/>
                        </a:moveTo>
                        <a:lnTo>
                          <a:pt x="11" y="0"/>
                        </a:lnTo>
                        <a:lnTo>
                          <a:pt x="15" y="0"/>
                        </a:lnTo>
                        <a:lnTo>
                          <a:pt x="15" y="4"/>
                        </a:lnTo>
                        <a:lnTo>
                          <a:pt x="19" y="4"/>
                        </a:lnTo>
                        <a:lnTo>
                          <a:pt x="23" y="4"/>
                        </a:lnTo>
                        <a:lnTo>
                          <a:pt x="27" y="4"/>
                        </a:lnTo>
                        <a:lnTo>
                          <a:pt x="27" y="0"/>
                        </a:lnTo>
                        <a:lnTo>
                          <a:pt x="30" y="0"/>
                        </a:lnTo>
                        <a:lnTo>
                          <a:pt x="30" y="4"/>
                        </a:lnTo>
                        <a:lnTo>
                          <a:pt x="27" y="4"/>
                        </a:lnTo>
                        <a:lnTo>
                          <a:pt x="27" y="8"/>
                        </a:lnTo>
                        <a:lnTo>
                          <a:pt x="23" y="8"/>
                        </a:lnTo>
                        <a:lnTo>
                          <a:pt x="27" y="8"/>
                        </a:lnTo>
                        <a:lnTo>
                          <a:pt x="27" y="12"/>
                        </a:lnTo>
                        <a:lnTo>
                          <a:pt x="23" y="12"/>
                        </a:lnTo>
                        <a:lnTo>
                          <a:pt x="19" y="12"/>
                        </a:lnTo>
                        <a:lnTo>
                          <a:pt x="15" y="12"/>
                        </a:lnTo>
                        <a:lnTo>
                          <a:pt x="11" y="12"/>
                        </a:lnTo>
                        <a:lnTo>
                          <a:pt x="7" y="12"/>
                        </a:lnTo>
                        <a:lnTo>
                          <a:pt x="4" y="12"/>
                        </a:lnTo>
                        <a:lnTo>
                          <a:pt x="0" y="12"/>
                        </a:lnTo>
                        <a:lnTo>
                          <a:pt x="0" y="16"/>
                        </a:lnTo>
                        <a:lnTo>
                          <a:pt x="0" y="12"/>
                        </a:lnTo>
                        <a:lnTo>
                          <a:pt x="4" y="12"/>
                        </a:lnTo>
                        <a:lnTo>
                          <a:pt x="4" y="8"/>
                        </a:lnTo>
                        <a:lnTo>
                          <a:pt x="4" y="4"/>
                        </a:lnTo>
                        <a:lnTo>
                          <a:pt x="7" y="4"/>
                        </a:lnTo>
                        <a:lnTo>
                          <a:pt x="7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748" name="Freeform 340">
                    <a:extLst>
                      <a:ext uri="{FF2B5EF4-FFF2-40B4-BE49-F238E27FC236}">
                        <a16:creationId xmlns:a16="http://schemas.microsoft.com/office/drawing/2014/main" id="{7260CC3E-C39F-09B9-1532-D6697F4812D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79" y="1604"/>
                    <a:ext cx="73" cy="69"/>
                  </a:xfrm>
                  <a:custGeom>
                    <a:avLst/>
                    <a:gdLst>
                      <a:gd name="T0" fmla="*/ 0 w 73"/>
                      <a:gd name="T1" fmla="*/ 16 h 69"/>
                      <a:gd name="T2" fmla="*/ 4 w 73"/>
                      <a:gd name="T3" fmla="*/ 12 h 69"/>
                      <a:gd name="T4" fmla="*/ 8 w 73"/>
                      <a:gd name="T5" fmla="*/ 8 h 69"/>
                      <a:gd name="T6" fmla="*/ 15 w 73"/>
                      <a:gd name="T7" fmla="*/ 8 h 69"/>
                      <a:gd name="T8" fmla="*/ 23 w 73"/>
                      <a:gd name="T9" fmla="*/ 8 h 69"/>
                      <a:gd name="T10" fmla="*/ 27 w 73"/>
                      <a:gd name="T11" fmla="*/ 12 h 69"/>
                      <a:gd name="T12" fmla="*/ 31 w 73"/>
                      <a:gd name="T13" fmla="*/ 8 h 69"/>
                      <a:gd name="T14" fmla="*/ 35 w 73"/>
                      <a:gd name="T15" fmla="*/ 12 h 69"/>
                      <a:gd name="T16" fmla="*/ 38 w 73"/>
                      <a:gd name="T17" fmla="*/ 8 h 69"/>
                      <a:gd name="T18" fmla="*/ 42 w 73"/>
                      <a:gd name="T19" fmla="*/ 4 h 69"/>
                      <a:gd name="T20" fmla="*/ 46 w 73"/>
                      <a:gd name="T21" fmla="*/ 4 h 69"/>
                      <a:gd name="T22" fmla="*/ 50 w 73"/>
                      <a:gd name="T23" fmla="*/ 8 h 69"/>
                      <a:gd name="T24" fmla="*/ 46 w 73"/>
                      <a:gd name="T25" fmla="*/ 12 h 69"/>
                      <a:gd name="T26" fmla="*/ 50 w 73"/>
                      <a:gd name="T27" fmla="*/ 16 h 69"/>
                      <a:gd name="T28" fmla="*/ 54 w 73"/>
                      <a:gd name="T29" fmla="*/ 12 h 69"/>
                      <a:gd name="T30" fmla="*/ 58 w 73"/>
                      <a:gd name="T31" fmla="*/ 16 h 69"/>
                      <a:gd name="T32" fmla="*/ 61 w 73"/>
                      <a:gd name="T33" fmla="*/ 24 h 69"/>
                      <a:gd name="T34" fmla="*/ 65 w 73"/>
                      <a:gd name="T35" fmla="*/ 28 h 69"/>
                      <a:gd name="T36" fmla="*/ 61 w 73"/>
                      <a:gd name="T37" fmla="*/ 32 h 69"/>
                      <a:gd name="T38" fmla="*/ 58 w 73"/>
                      <a:gd name="T39" fmla="*/ 36 h 69"/>
                      <a:gd name="T40" fmla="*/ 65 w 73"/>
                      <a:gd name="T41" fmla="*/ 36 h 69"/>
                      <a:gd name="T42" fmla="*/ 69 w 73"/>
                      <a:gd name="T43" fmla="*/ 40 h 69"/>
                      <a:gd name="T44" fmla="*/ 73 w 73"/>
                      <a:gd name="T45" fmla="*/ 44 h 69"/>
                      <a:gd name="T46" fmla="*/ 65 w 73"/>
                      <a:gd name="T47" fmla="*/ 44 h 69"/>
                      <a:gd name="T48" fmla="*/ 65 w 73"/>
                      <a:gd name="T49" fmla="*/ 52 h 69"/>
                      <a:gd name="T50" fmla="*/ 65 w 73"/>
                      <a:gd name="T51" fmla="*/ 60 h 69"/>
                      <a:gd name="T52" fmla="*/ 58 w 73"/>
                      <a:gd name="T53" fmla="*/ 64 h 69"/>
                      <a:gd name="T54" fmla="*/ 54 w 73"/>
                      <a:gd name="T55" fmla="*/ 60 h 69"/>
                      <a:gd name="T56" fmla="*/ 50 w 73"/>
                      <a:gd name="T57" fmla="*/ 64 h 69"/>
                      <a:gd name="T58" fmla="*/ 42 w 73"/>
                      <a:gd name="T59" fmla="*/ 69 h 69"/>
                      <a:gd name="T60" fmla="*/ 38 w 73"/>
                      <a:gd name="T61" fmla="*/ 69 h 69"/>
                      <a:gd name="T62" fmla="*/ 35 w 73"/>
                      <a:gd name="T63" fmla="*/ 64 h 69"/>
                      <a:gd name="T64" fmla="*/ 31 w 73"/>
                      <a:gd name="T65" fmla="*/ 60 h 69"/>
                      <a:gd name="T66" fmla="*/ 31 w 73"/>
                      <a:gd name="T67" fmla="*/ 52 h 69"/>
                      <a:gd name="T68" fmla="*/ 31 w 73"/>
                      <a:gd name="T69" fmla="*/ 52 h 69"/>
                      <a:gd name="T70" fmla="*/ 27 w 73"/>
                      <a:gd name="T71" fmla="*/ 48 h 69"/>
                      <a:gd name="T72" fmla="*/ 23 w 73"/>
                      <a:gd name="T73" fmla="*/ 44 h 69"/>
                      <a:gd name="T74" fmla="*/ 27 w 73"/>
                      <a:gd name="T75" fmla="*/ 40 h 69"/>
                      <a:gd name="T76" fmla="*/ 19 w 73"/>
                      <a:gd name="T77" fmla="*/ 40 h 69"/>
                      <a:gd name="T78" fmla="*/ 12 w 73"/>
                      <a:gd name="T79" fmla="*/ 36 h 69"/>
                      <a:gd name="T80" fmla="*/ 8 w 73"/>
                      <a:gd name="T81" fmla="*/ 32 h 69"/>
                      <a:gd name="T82" fmla="*/ 4 w 73"/>
                      <a:gd name="T83" fmla="*/ 28 h 69"/>
                      <a:gd name="T84" fmla="*/ 0 w 73"/>
                      <a:gd name="T85" fmla="*/ 24 h 6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</a:cxnLst>
                    <a:rect l="0" t="0" r="r" b="b"/>
                    <a:pathLst>
                      <a:path w="73" h="69">
                        <a:moveTo>
                          <a:pt x="0" y="20"/>
                        </a:moveTo>
                        <a:lnTo>
                          <a:pt x="0" y="16"/>
                        </a:lnTo>
                        <a:lnTo>
                          <a:pt x="0" y="12"/>
                        </a:lnTo>
                        <a:lnTo>
                          <a:pt x="4" y="12"/>
                        </a:lnTo>
                        <a:lnTo>
                          <a:pt x="4" y="8"/>
                        </a:lnTo>
                        <a:lnTo>
                          <a:pt x="8" y="8"/>
                        </a:lnTo>
                        <a:lnTo>
                          <a:pt x="12" y="8"/>
                        </a:lnTo>
                        <a:lnTo>
                          <a:pt x="15" y="8"/>
                        </a:lnTo>
                        <a:lnTo>
                          <a:pt x="19" y="8"/>
                        </a:lnTo>
                        <a:lnTo>
                          <a:pt x="23" y="8"/>
                        </a:lnTo>
                        <a:lnTo>
                          <a:pt x="23" y="12"/>
                        </a:lnTo>
                        <a:lnTo>
                          <a:pt x="27" y="12"/>
                        </a:lnTo>
                        <a:lnTo>
                          <a:pt x="27" y="8"/>
                        </a:lnTo>
                        <a:lnTo>
                          <a:pt x="31" y="8"/>
                        </a:lnTo>
                        <a:lnTo>
                          <a:pt x="31" y="12"/>
                        </a:lnTo>
                        <a:lnTo>
                          <a:pt x="35" y="12"/>
                        </a:lnTo>
                        <a:lnTo>
                          <a:pt x="35" y="8"/>
                        </a:lnTo>
                        <a:lnTo>
                          <a:pt x="38" y="8"/>
                        </a:lnTo>
                        <a:lnTo>
                          <a:pt x="38" y="4"/>
                        </a:lnTo>
                        <a:lnTo>
                          <a:pt x="42" y="4"/>
                        </a:lnTo>
                        <a:lnTo>
                          <a:pt x="46" y="0"/>
                        </a:lnTo>
                        <a:lnTo>
                          <a:pt x="46" y="4"/>
                        </a:lnTo>
                        <a:lnTo>
                          <a:pt x="46" y="8"/>
                        </a:lnTo>
                        <a:lnTo>
                          <a:pt x="50" y="8"/>
                        </a:lnTo>
                        <a:lnTo>
                          <a:pt x="46" y="8"/>
                        </a:lnTo>
                        <a:lnTo>
                          <a:pt x="46" y="12"/>
                        </a:lnTo>
                        <a:lnTo>
                          <a:pt x="46" y="16"/>
                        </a:lnTo>
                        <a:lnTo>
                          <a:pt x="50" y="16"/>
                        </a:lnTo>
                        <a:lnTo>
                          <a:pt x="50" y="12"/>
                        </a:lnTo>
                        <a:lnTo>
                          <a:pt x="54" y="12"/>
                        </a:lnTo>
                        <a:lnTo>
                          <a:pt x="58" y="12"/>
                        </a:lnTo>
                        <a:lnTo>
                          <a:pt x="58" y="16"/>
                        </a:lnTo>
                        <a:lnTo>
                          <a:pt x="61" y="20"/>
                        </a:lnTo>
                        <a:lnTo>
                          <a:pt x="61" y="24"/>
                        </a:lnTo>
                        <a:lnTo>
                          <a:pt x="65" y="24"/>
                        </a:lnTo>
                        <a:lnTo>
                          <a:pt x="65" y="28"/>
                        </a:lnTo>
                        <a:lnTo>
                          <a:pt x="61" y="28"/>
                        </a:lnTo>
                        <a:lnTo>
                          <a:pt x="61" y="32"/>
                        </a:lnTo>
                        <a:lnTo>
                          <a:pt x="61" y="36"/>
                        </a:lnTo>
                        <a:lnTo>
                          <a:pt x="58" y="36"/>
                        </a:lnTo>
                        <a:lnTo>
                          <a:pt x="61" y="36"/>
                        </a:lnTo>
                        <a:lnTo>
                          <a:pt x="65" y="36"/>
                        </a:lnTo>
                        <a:lnTo>
                          <a:pt x="69" y="36"/>
                        </a:lnTo>
                        <a:lnTo>
                          <a:pt x="69" y="40"/>
                        </a:lnTo>
                        <a:lnTo>
                          <a:pt x="73" y="40"/>
                        </a:lnTo>
                        <a:lnTo>
                          <a:pt x="73" y="44"/>
                        </a:lnTo>
                        <a:lnTo>
                          <a:pt x="69" y="44"/>
                        </a:lnTo>
                        <a:lnTo>
                          <a:pt x="65" y="44"/>
                        </a:lnTo>
                        <a:lnTo>
                          <a:pt x="65" y="48"/>
                        </a:lnTo>
                        <a:lnTo>
                          <a:pt x="65" y="52"/>
                        </a:lnTo>
                        <a:lnTo>
                          <a:pt x="65" y="56"/>
                        </a:lnTo>
                        <a:lnTo>
                          <a:pt x="65" y="60"/>
                        </a:lnTo>
                        <a:lnTo>
                          <a:pt x="61" y="60"/>
                        </a:lnTo>
                        <a:lnTo>
                          <a:pt x="58" y="64"/>
                        </a:lnTo>
                        <a:lnTo>
                          <a:pt x="54" y="64"/>
                        </a:lnTo>
                        <a:lnTo>
                          <a:pt x="54" y="60"/>
                        </a:lnTo>
                        <a:lnTo>
                          <a:pt x="50" y="60"/>
                        </a:lnTo>
                        <a:lnTo>
                          <a:pt x="50" y="64"/>
                        </a:lnTo>
                        <a:lnTo>
                          <a:pt x="46" y="69"/>
                        </a:lnTo>
                        <a:lnTo>
                          <a:pt x="42" y="69"/>
                        </a:lnTo>
                        <a:lnTo>
                          <a:pt x="42" y="64"/>
                        </a:lnTo>
                        <a:lnTo>
                          <a:pt x="38" y="69"/>
                        </a:lnTo>
                        <a:lnTo>
                          <a:pt x="38" y="64"/>
                        </a:lnTo>
                        <a:lnTo>
                          <a:pt x="35" y="64"/>
                        </a:lnTo>
                        <a:lnTo>
                          <a:pt x="35" y="60"/>
                        </a:lnTo>
                        <a:lnTo>
                          <a:pt x="31" y="60"/>
                        </a:lnTo>
                        <a:lnTo>
                          <a:pt x="31" y="56"/>
                        </a:lnTo>
                        <a:lnTo>
                          <a:pt x="31" y="52"/>
                        </a:lnTo>
                        <a:lnTo>
                          <a:pt x="27" y="52"/>
                        </a:lnTo>
                        <a:lnTo>
                          <a:pt x="31" y="52"/>
                        </a:lnTo>
                        <a:lnTo>
                          <a:pt x="31" y="48"/>
                        </a:lnTo>
                        <a:lnTo>
                          <a:pt x="27" y="48"/>
                        </a:lnTo>
                        <a:lnTo>
                          <a:pt x="27" y="44"/>
                        </a:lnTo>
                        <a:lnTo>
                          <a:pt x="23" y="44"/>
                        </a:lnTo>
                        <a:lnTo>
                          <a:pt x="23" y="40"/>
                        </a:lnTo>
                        <a:lnTo>
                          <a:pt x="27" y="40"/>
                        </a:lnTo>
                        <a:lnTo>
                          <a:pt x="23" y="40"/>
                        </a:lnTo>
                        <a:lnTo>
                          <a:pt x="19" y="40"/>
                        </a:lnTo>
                        <a:lnTo>
                          <a:pt x="15" y="36"/>
                        </a:lnTo>
                        <a:lnTo>
                          <a:pt x="12" y="36"/>
                        </a:lnTo>
                        <a:lnTo>
                          <a:pt x="12" y="32"/>
                        </a:lnTo>
                        <a:lnTo>
                          <a:pt x="8" y="32"/>
                        </a:lnTo>
                        <a:lnTo>
                          <a:pt x="8" y="28"/>
                        </a:lnTo>
                        <a:lnTo>
                          <a:pt x="4" y="28"/>
                        </a:lnTo>
                        <a:lnTo>
                          <a:pt x="4" y="24"/>
                        </a:lnTo>
                        <a:lnTo>
                          <a:pt x="0" y="24"/>
                        </a:lnTo>
                        <a:lnTo>
                          <a:pt x="0" y="2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749" name="Freeform 341">
                    <a:extLst>
                      <a:ext uri="{FF2B5EF4-FFF2-40B4-BE49-F238E27FC236}">
                        <a16:creationId xmlns:a16="http://schemas.microsoft.com/office/drawing/2014/main" id="{728FCEC5-23F5-83B5-55D0-95C33E0A345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268" y="1607"/>
                    <a:ext cx="44" cy="37"/>
                  </a:xfrm>
                  <a:custGeom>
                    <a:avLst/>
                    <a:gdLst>
                      <a:gd name="T0" fmla="*/ 0 w 43"/>
                      <a:gd name="T1" fmla="*/ 8 h 36"/>
                      <a:gd name="T2" fmla="*/ 0 w 43"/>
                      <a:gd name="T3" fmla="*/ 4 h 36"/>
                      <a:gd name="T4" fmla="*/ 4 w 43"/>
                      <a:gd name="T5" fmla="*/ 4 h 36"/>
                      <a:gd name="T6" fmla="*/ 4 w 43"/>
                      <a:gd name="T7" fmla="*/ 0 h 36"/>
                      <a:gd name="T8" fmla="*/ 8 w 43"/>
                      <a:gd name="T9" fmla="*/ 0 h 36"/>
                      <a:gd name="T10" fmla="*/ 12 w 43"/>
                      <a:gd name="T11" fmla="*/ 0 h 36"/>
                      <a:gd name="T12" fmla="*/ 12 w 43"/>
                      <a:gd name="T13" fmla="*/ 4 h 36"/>
                      <a:gd name="T14" fmla="*/ 12 w 43"/>
                      <a:gd name="T15" fmla="*/ 0 h 36"/>
                      <a:gd name="T16" fmla="*/ 16 w 43"/>
                      <a:gd name="T17" fmla="*/ 0 h 36"/>
                      <a:gd name="T18" fmla="*/ 19 w 43"/>
                      <a:gd name="T19" fmla="*/ 0 h 36"/>
                      <a:gd name="T20" fmla="*/ 19 w 43"/>
                      <a:gd name="T21" fmla="*/ 4 h 36"/>
                      <a:gd name="T22" fmla="*/ 19 w 43"/>
                      <a:gd name="T23" fmla="*/ 8 h 36"/>
                      <a:gd name="T24" fmla="*/ 23 w 43"/>
                      <a:gd name="T25" fmla="*/ 8 h 36"/>
                      <a:gd name="T26" fmla="*/ 27 w 43"/>
                      <a:gd name="T27" fmla="*/ 8 h 36"/>
                      <a:gd name="T28" fmla="*/ 27 w 43"/>
                      <a:gd name="T29" fmla="*/ 12 h 36"/>
                      <a:gd name="T30" fmla="*/ 31 w 43"/>
                      <a:gd name="T31" fmla="*/ 12 h 36"/>
                      <a:gd name="T32" fmla="*/ 35 w 43"/>
                      <a:gd name="T33" fmla="*/ 12 h 36"/>
                      <a:gd name="T34" fmla="*/ 35 w 43"/>
                      <a:gd name="T35" fmla="*/ 16 h 36"/>
                      <a:gd name="T36" fmla="*/ 39 w 43"/>
                      <a:gd name="T37" fmla="*/ 16 h 36"/>
                      <a:gd name="T38" fmla="*/ 39 w 43"/>
                      <a:gd name="T39" fmla="*/ 20 h 36"/>
                      <a:gd name="T40" fmla="*/ 43 w 43"/>
                      <a:gd name="T41" fmla="*/ 20 h 36"/>
                      <a:gd name="T42" fmla="*/ 43 w 43"/>
                      <a:gd name="T43" fmla="*/ 24 h 36"/>
                      <a:gd name="T44" fmla="*/ 39 w 43"/>
                      <a:gd name="T45" fmla="*/ 24 h 36"/>
                      <a:gd name="T46" fmla="*/ 39 w 43"/>
                      <a:gd name="T47" fmla="*/ 28 h 36"/>
                      <a:gd name="T48" fmla="*/ 39 w 43"/>
                      <a:gd name="T49" fmla="*/ 32 h 36"/>
                      <a:gd name="T50" fmla="*/ 35 w 43"/>
                      <a:gd name="T51" fmla="*/ 32 h 36"/>
                      <a:gd name="T52" fmla="*/ 35 w 43"/>
                      <a:gd name="T53" fmla="*/ 36 h 36"/>
                      <a:gd name="T54" fmla="*/ 31 w 43"/>
                      <a:gd name="T55" fmla="*/ 36 h 36"/>
                      <a:gd name="T56" fmla="*/ 31 w 43"/>
                      <a:gd name="T57" fmla="*/ 32 h 36"/>
                      <a:gd name="T58" fmla="*/ 27 w 43"/>
                      <a:gd name="T59" fmla="*/ 32 h 36"/>
                      <a:gd name="T60" fmla="*/ 23 w 43"/>
                      <a:gd name="T61" fmla="*/ 28 h 36"/>
                      <a:gd name="T62" fmla="*/ 23 w 43"/>
                      <a:gd name="T63" fmla="*/ 32 h 36"/>
                      <a:gd name="T64" fmla="*/ 19 w 43"/>
                      <a:gd name="T65" fmla="*/ 32 h 36"/>
                      <a:gd name="T66" fmla="*/ 16 w 43"/>
                      <a:gd name="T67" fmla="*/ 32 h 36"/>
                      <a:gd name="T68" fmla="*/ 16 w 43"/>
                      <a:gd name="T69" fmla="*/ 28 h 36"/>
                      <a:gd name="T70" fmla="*/ 12 w 43"/>
                      <a:gd name="T71" fmla="*/ 28 h 36"/>
                      <a:gd name="T72" fmla="*/ 8 w 43"/>
                      <a:gd name="T73" fmla="*/ 28 h 36"/>
                      <a:gd name="T74" fmla="*/ 4 w 43"/>
                      <a:gd name="T75" fmla="*/ 28 h 36"/>
                      <a:gd name="T76" fmla="*/ 4 w 43"/>
                      <a:gd name="T77" fmla="*/ 24 h 36"/>
                      <a:gd name="T78" fmla="*/ 4 w 43"/>
                      <a:gd name="T79" fmla="*/ 20 h 36"/>
                      <a:gd name="T80" fmla="*/ 4 w 43"/>
                      <a:gd name="T81" fmla="*/ 16 h 36"/>
                      <a:gd name="T82" fmla="*/ 4 w 43"/>
                      <a:gd name="T83" fmla="*/ 12 h 36"/>
                      <a:gd name="T84" fmla="*/ 4 w 43"/>
                      <a:gd name="T85" fmla="*/ 8 h 36"/>
                      <a:gd name="T86" fmla="*/ 0 w 43"/>
                      <a:gd name="T87" fmla="*/ 8 h 3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</a:cxnLst>
                    <a:rect l="0" t="0" r="r" b="b"/>
                    <a:pathLst>
                      <a:path w="43" h="36">
                        <a:moveTo>
                          <a:pt x="0" y="8"/>
                        </a:moveTo>
                        <a:lnTo>
                          <a:pt x="0" y="4"/>
                        </a:lnTo>
                        <a:lnTo>
                          <a:pt x="4" y="4"/>
                        </a:lnTo>
                        <a:lnTo>
                          <a:pt x="4" y="0"/>
                        </a:lnTo>
                        <a:lnTo>
                          <a:pt x="8" y="0"/>
                        </a:lnTo>
                        <a:lnTo>
                          <a:pt x="12" y="0"/>
                        </a:lnTo>
                        <a:lnTo>
                          <a:pt x="12" y="4"/>
                        </a:lnTo>
                        <a:lnTo>
                          <a:pt x="12" y="0"/>
                        </a:lnTo>
                        <a:lnTo>
                          <a:pt x="16" y="0"/>
                        </a:lnTo>
                        <a:lnTo>
                          <a:pt x="19" y="0"/>
                        </a:lnTo>
                        <a:lnTo>
                          <a:pt x="19" y="4"/>
                        </a:lnTo>
                        <a:lnTo>
                          <a:pt x="19" y="8"/>
                        </a:lnTo>
                        <a:lnTo>
                          <a:pt x="23" y="8"/>
                        </a:lnTo>
                        <a:lnTo>
                          <a:pt x="27" y="8"/>
                        </a:lnTo>
                        <a:lnTo>
                          <a:pt x="27" y="12"/>
                        </a:lnTo>
                        <a:lnTo>
                          <a:pt x="31" y="12"/>
                        </a:lnTo>
                        <a:lnTo>
                          <a:pt x="35" y="12"/>
                        </a:lnTo>
                        <a:lnTo>
                          <a:pt x="35" y="16"/>
                        </a:lnTo>
                        <a:lnTo>
                          <a:pt x="39" y="16"/>
                        </a:lnTo>
                        <a:lnTo>
                          <a:pt x="39" y="20"/>
                        </a:lnTo>
                        <a:lnTo>
                          <a:pt x="43" y="20"/>
                        </a:lnTo>
                        <a:lnTo>
                          <a:pt x="43" y="24"/>
                        </a:lnTo>
                        <a:lnTo>
                          <a:pt x="39" y="24"/>
                        </a:lnTo>
                        <a:lnTo>
                          <a:pt x="39" y="28"/>
                        </a:lnTo>
                        <a:lnTo>
                          <a:pt x="39" y="32"/>
                        </a:lnTo>
                        <a:lnTo>
                          <a:pt x="35" y="32"/>
                        </a:lnTo>
                        <a:lnTo>
                          <a:pt x="35" y="36"/>
                        </a:lnTo>
                        <a:lnTo>
                          <a:pt x="31" y="36"/>
                        </a:lnTo>
                        <a:lnTo>
                          <a:pt x="31" y="32"/>
                        </a:lnTo>
                        <a:lnTo>
                          <a:pt x="27" y="32"/>
                        </a:lnTo>
                        <a:lnTo>
                          <a:pt x="23" y="28"/>
                        </a:lnTo>
                        <a:lnTo>
                          <a:pt x="23" y="32"/>
                        </a:lnTo>
                        <a:lnTo>
                          <a:pt x="19" y="32"/>
                        </a:lnTo>
                        <a:lnTo>
                          <a:pt x="16" y="32"/>
                        </a:lnTo>
                        <a:lnTo>
                          <a:pt x="16" y="28"/>
                        </a:lnTo>
                        <a:lnTo>
                          <a:pt x="12" y="28"/>
                        </a:lnTo>
                        <a:lnTo>
                          <a:pt x="8" y="28"/>
                        </a:lnTo>
                        <a:lnTo>
                          <a:pt x="4" y="28"/>
                        </a:lnTo>
                        <a:lnTo>
                          <a:pt x="4" y="24"/>
                        </a:lnTo>
                        <a:lnTo>
                          <a:pt x="4" y="20"/>
                        </a:lnTo>
                        <a:lnTo>
                          <a:pt x="4" y="16"/>
                        </a:lnTo>
                        <a:lnTo>
                          <a:pt x="4" y="12"/>
                        </a:lnTo>
                        <a:lnTo>
                          <a:pt x="4" y="8"/>
                        </a:lnTo>
                        <a:lnTo>
                          <a:pt x="0" y="8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750" name="Freeform 342">
                    <a:extLst>
                      <a:ext uri="{FF2B5EF4-FFF2-40B4-BE49-F238E27FC236}">
                        <a16:creationId xmlns:a16="http://schemas.microsoft.com/office/drawing/2014/main" id="{91340050-C9A6-CFA3-CA43-AD9D3ABA4C1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21" y="1607"/>
                    <a:ext cx="38" cy="24"/>
                  </a:xfrm>
                  <a:custGeom>
                    <a:avLst/>
                    <a:gdLst>
                      <a:gd name="T0" fmla="*/ 0 w 38"/>
                      <a:gd name="T1" fmla="*/ 8 h 24"/>
                      <a:gd name="T2" fmla="*/ 4 w 38"/>
                      <a:gd name="T3" fmla="*/ 8 h 24"/>
                      <a:gd name="T4" fmla="*/ 4 w 38"/>
                      <a:gd name="T5" fmla="*/ 4 h 24"/>
                      <a:gd name="T6" fmla="*/ 8 w 38"/>
                      <a:gd name="T7" fmla="*/ 4 h 24"/>
                      <a:gd name="T8" fmla="*/ 8 w 38"/>
                      <a:gd name="T9" fmla="*/ 0 h 24"/>
                      <a:gd name="T10" fmla="*/ 8 w 38"/>
                      <a:gd name="T11" fmla="*/ 4 h 24"/>
                      <a:gd name="T12" fmla="*/ 11 w 38"/>
                      <a:gd name="T13" fmla="*/ 4 h 24"/>
                      <a:gd name="T14" fmla="*/ 11 w 38"/>
                      <a:gd name="T15" fmla="*/ 8 h 24"/>
                      <a:gd name="T16" fmla="*/ 15 w 38"/>
                      <a:gd name="T17" fmla="*/ 8 h 24"/>
                      <a:gd name="T18" fmla="*/ 19 w 38"/>
                      <a:gd name="T19" fmla="*/ 8 h 24"/>
                      <a:gd name="T20" fmla="*/ 19 w 38"/>
                      <a:gd name="T21" fmla="*/ 4 h 24"/>
                      <a:gd name="T22" fmla="*/ 19 w 38"/>
                      <a:gd name="T23" fmla="*/ 8 h 24"/>
                      <a:gd name="T24" fmla="*/ 23 w 38"/>
                      <a:gd name="T25" fmla="*/ 8 h 24"/>
                      <a:gd name="T26" fmla="*/ 23 w 38"/>
                      <a:gd name="T27" fmla="*/ 4 h 24"/>
                      <a:gd name="T28" fmla="*/ 23 w 38"/>
                      <a:gd name="T29" fmla="*/ 8 h 24"/>
                      <a:gd name="T30" fmla="*/ 27 w 38"/>
                      <a:gd name="T31" fmla="*/ 8 h 24"/>
                      <a:gd name="T32" fmla="*/ 31 w 38"/>
                      <a:gd name="T33" fmla="*/ 8 h 24"/>
                      <a:gd name="T34" fmla="*/ 31 w 38"/>
                      <a:gd name="T35" fmla="*/ 12 h 24"/>
                      <a:gd name="T36" fmla="*/ 34 w 38"/>
                      <a:gd name="T37" fmla="*/ 12 h 24"/>
                      <a:gd name="T38" fmla="*/ 34 w 38"/>
                      <a:gd name="T39" fmla="*/ 16 h 24"/>
                      <a:gd name="T40" fmla="*/ 38 w 38"/>
                      <a:gd name="T41" fmla="*/ 16 h 24"/>
                      <a:gd name="T42" fmla="*/ 34 w 38"/>
                      <a:gd name="T43" fmla="*/ 16 h 24"/>
                      <a:gd name="T44" fmla="*/ 34 w 38"/>
                      <a:gd name="T45" fmla="*/ 20 h 24"/>
                      <a:gd name="T46" fmla="*/ 34 w 38"/>
                      <a:gd name="T47" fmla="*/ 16 h 24"/>
                      <a:gd name="T48" fmla="*/ 34 w 38"/>
                      <a:gd name="T49" fmla="*/ 20 h 24"/>
                      <a:gd name="T50" fmla="*/ 31 w 38"/>
                      <a:gd name="T51" fmla="*/ 20 h 24"/>
                      <a:gd name="T52" fmla="*/ 31 w 38"/>
                      <a:gd name="T53" fmla="*/ 24 h 24"/>
                      <a:gd name="T54" fmla="*/ 27 w 38"/>
                      <a:gd name="T55" fmla="*/ 24 h 24"/>
                      <a:gd name="T56" fmla="*/ 23 w 38"/>
                      <a:gd name="T57" fmla="*/ 24 h 24"/>
                      <a:gd name="T58" fmla="*/ 23 w 38"/>
                      <a:gd name="T59" fmla="*/ 20 h 24"/>
                      <a:gd name="T60" fmla="*/ 19 w 38"/>
                      <a:gd name="T61" fmla="*/ 20 h 24"/>
                      <a:gd name="T62" fmla="*/ 19 w 38"/>
                      <a:gd name="T63" fmla="*/ 16 h 24"/>
                      <a:gd name="T64" fmla="*/ 15 w 38"/>
                      <a:gd name="T65" fmla="*/ 16 h 24"/>
                      <a:gd name="T66" fmla="*/ 11 w 38"/>
                      <a:gd name="T67" fmla="*/ 16 h 24"/>
                      <a:gd name="T68" fmla="*/ 11 w 38"/>
                      <a:gd name="T69" fmla="*/ 20 h 24"/>
                      <a:gd name="T70" fmla="*/ 8 w 38"/>
                      <a:gd name="T71" fmla="*/ 20 h 24"/>
                      <a:gd name="T72" fmla="*/ 4 w 38"/>
                      <a:gd name="T73" fmla="*/ 20 h 24"/>
                      <a:gd name="T74" fmla="*/ 0 w 38"/>
                      <a:gd name="T75" fmla="*/ 20 h 24"/>
                      <a:gd name="T76" fmla="*/ 0 w 38"/>
                      <a:gd name="T77" fmla="*/ 16 h 24"/>
                      <a:gd name="T78" fmla="*/ 0 w 38"/>
                      <a:gd name="T79" fmla="*/ 12 h 24"/>
                      <a:gd name="T80" fmla="*/ 4 w 38"/>
                      <a:gd name="T81" fmla="*/ 12 h 24"/>
                      <a:gd name="T82" fmla="*/ 0 w 38"/>
                      <a:gd name="T83" fmla="*/ 12 h 24"/>
                      <a:gd name="T84" fmla="*/ 0 w 38"/>
                      <a:gd name="T85" fmla="*/ 8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</a:cxnLst>
                    <a:rect l="0" t="0" r="r" b="b"/>
                    <a:pathLst>
                      <a:path w="38" h="24">
                        <a:moveTo>
                          <a:pt x="0" y="8"/>
                        </a:moveTo>
                        <a:lnTo>
                          <a:pt x="4" y="8"/>
                        </a:lnTo>
                        <a:lnTo>
                          <a:pt x="4" y="4"/>
                        </a:lnTo>
                        <a:lnTo>
                          <a:pt x="8" y="4"/>
                        </a:lnTo>
                        <a:lnTo>
                          <a:pt x="8" y="0"/>
                        </a:lnTo>
                        <a:lnTo>
                          <a:pt x="8" y="4"/>
                        </a:lnTo>
                        <a:lnTo>
                          <a:pt x="11" y="4"/>
                        </a:lnTo>
                        <a:lnTo>
                          <a:pt x="11" y="8"/>
                        </a:lnTo>
                        <a:lnTo>
                          <a:pt x="15" y="8"/>
                        </a:lnTo>
                        <a:lnTo>
                          <a:pt x="19" y="8"/>
                        </a:lnTo>
                        <a:lnTo>
                          <a:pt x="19" y="4"/>
                        </a:lnTo>
                        <a:lnTo>
                          <a:pt x="19" y="8"/>
                        </a:lnTo>
                        <a:lnTo>
                          <a:pt x="23" y="8"/>
                        </a:lnTo>
                        <a:lnTo>
                          <a:pt x="23" y="4"/>
                        </a:lnTo>
                        <a:lnTo>
                          <a:pt x="23" y="8"/>
                        </a:lnTo>
                        <a:lnTo>
                          <a:pt x="27" y="8"/>
                        </a:lnTo>
                        <a:lnTo>
                          <a:pt x="31" y="8"/>
                        </a:lnTo>
                        <a:lnTo>
                          <a:pt x="31" y="12"/>
                        </a:lnTo>
                        <a:lnTo>
                          <a:pt x="34" y="12"/>
                        </a:lnTo>
                        <a:lnTo>
                          <a:pt x="34" y="16"/>
                        </a:lnTo>
                        <a:lnTo>
                          <a:pt x="38" y="16"/>
                        </a:lnTo>
                        <a:lnTo>
                          <a:pt x="34" y="16"/>
                        </a:lnTo>
                        <a:lnTo>
                          <a:pt x="34" y="20"/>
                        </a:lnTo>
                        <a:lnTo>
                          <a:pt x="34" y="16"/>
                        </a:lnTo>
                        <a:lnTo>
                          <a:pt x="34" y="20"/>
                        </a:lnTo>
                        <a:lnTo>
                          <a:pt x="31" y="20"/>
                        </a:lnTo>
                        <a:lnTo>
                          <a:pt x="31" y="24"/>
                        </a:lnTo>
                        <a:lnTo>
                          <a:pt x="27" y="24"/>
                        </a:lnTo>
                        <a:lnTo>
                          <a:pt x="23" y="24"/>
                        </a:lnTo>
                        <a:lnTo>
                          <a:pt x="23" y="20"/>
                        </a:lnTo>
                        <a:lnTo>
                          <a:pt x="19" y="20"/>
                        </a:lnTo>
                        <a:lnTo>
                          <a:pt x="19" y="16"/>
                        </a:lnTo>
                        <a:lnTo>
                          <a:pt x="15" y="16"/>
                        </a:lnTo>
                        <a:lnTo>
                          <a:pt x="11" y="16"/>
                        </a:lnTo>
                        <a:lnTo>
                          <a:pt x="11" y="20"/>
                        </a:lnTo>
                        <a:lnTo>
                          <a:pt x="8" y="20"/>
                        </a:lnTo>
                        <a:lnTo>
                          <a:pt x="4" y="20"/>
                        </a:lnTo>
                        <a:lnTo>
                          <a:pt x="0" y="20"/>
                        </a:lnTo>
                        <a:lnTo>
                          <a:pt x="0" y="16"/>
                        </a:lnTo>
                        <a:lnTo>
                          <a:pt x="0" y="12"/>
                        </a:lnTo>
                        <a:lnTo>
                          <a:pt x="4" y="12"/>
                        </a:lnTo>
                        <a:lnTo>
                          <a:pt x="0" y="12"/>
                        </a:lnTo>
                        <a:lnTo>
                          <a:pt x="0" y="8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751" name="Freeform 343">
                    <a:extLst>
                      <a:ext uri="{FF2B5EF4-FFF2-40B4-BE49-F238E27FC236}">
                        <a16:creationId xmlns:a16="http://schemas.microsoft.com/office/drawing/2014/main" id="{3F7C92A8-EDEA-C5AA-B0B2-E11DBF54AD9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32" y="1611"/>
                    <a:ext cx="23" cy="24"/>
                  </a:xfrm>
                  <a:custGeom>
                    <a:avLst/>
                    <a:gdLst>
                      <a:gd name="T0" fmla="*/ 4 w 23"/>
                      <a:gd name="T1" fmla="*/ 4 h 24"/>
                      <a:gd name="T2" fmla="*/ 8 w 23"/>
                      <a:gd name="T3" fmla="*/ 4 h 24"/>
                      <a:gd name="T4" fmla="*/ 8 w 23"/>
                      <a:gd name="T5" fmla="*/ 0 h 24"/>
                      <a:gd name="T6" fmla="*/ 11 w 23"/>
                      <a:gd name="T7" fmla="*/ 0 h 24"/>
                      <a:gd name="T8" fmla="*/ 15 w 23"/>
                      <a:gd name="T9" fmla="*/ 0 h 24"/>
                      <a:gd name="T10" fmla="*/ 19 w 23"/>
                      <a:gd name="T11" fmla="*/ 0 h 24"/>
                      <a:gd name="T12" fmla="*/ 19 w 23"/>
                      <a:gd name="T13" fmla="*/ 4 h 24"/>
                      <a:gd name="T14" fmla="*/ 23 w 23"/>
                      <a:gd name="T15" fmla="*/ 4 h 24"/>
                      <a:gd name="T16" fmla="*/ 23 w 23"/>
                      <a:gd name="T17" fmla="*/ 8 h 24"/>
                      <a:gd name="T18" fmla="*/ 23 w 23"/>
                      <a:gd name="T19" fmla="*/ 12 h 24"/>
                      <a:gd name="T20" fmla="*/ 19 w 23"/>
                      <a:gd name="T21" fmla="*/ 12 h 24"/>
                      <a:gd name="T22" fmla="*/ 15 w 23"/>
                      <a:gd name="T23" fmla="*/ 16 h 24"/>
                      <a:gd name="T24" fmla="*/ 11 w 23"/>
                      <a:gd name="T25" fmla="*/ 20 h 24"/>
                      <a:gd name="T26" fmla="*/ 8 w 23"/>
                      <a:gd name="T27" fmla="*/ 20 h 24"/>
                      <a:gd name="T28" fmla="*/ 8 w 23"/>
                      <a:gd name="T29" fmla="*/ 24 h 24"/>
                      <a:gd name="T30" fmla="*/ 4 w 23"/>
                      <a:gd name="T31" fmla="*/ 24 h 24"/>
                      <a:gd name="T32" fmla="*/ 4 w 23"/>
                      <a:gd name="T33" fmla="*/ 20 h 24"/>
                      <a:gd name="T34" fmla="*/ 0 w 23"/>
                      <a:gd name="T35" fmla="*/ 20 h 24"/>
                      <a:gd name="T36" fmla="*/ 0 w 23"/>
                      <a:gd name="T37" fmla="*/ 16 h 24"/>
                      <a:gd name="T38" fmla="*/ 0 w 23"/>
                      <a:gd name="T39" fmla="*/ 12 h 24"/>
                      <a:gd name="T40" fmla="*/ 0 w 23"/>
                      <a:gd name="T41" fmla="*/ 8 h 24"/>
                      <a:gd name="T42" fmla="*/ 4 w 23"/>
                      <a:gd name="T43" fmla="*/ 8 h 24"/>
                      <a:gd name="T44" fmla="*/ 4 w 23"/>
                      <a:gd name="T45" fmla="*/ 4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23" h="24">
                        <a:moveTo>
                          <a:pt x="4" y="4"/>
                        </a:moveTo>
                        <a:lnTo>
                          <a:pt x="8" y="4"/>
                        </a:lnTo>
                        <a:lnTo>
                          <a:pt x="8" y="0"/>
                        </a:lnTo>
                        <a:lnTo>
                          <a:pt x="11" y="0"/>
                        </a:lnTo>
                        <a:lnTo>
                          <a:pt x="15" y="0"/>
                        </a:lnTo>
                        <a:lnTo>
                          <a:pt x="19" y="0"/>
                        </a:lnTo>
                        <a:lnTo>
                          <a:pt x="19" y="4"/>
                        </a:lnTo>
                        <a:lnTo>
                          <a:pt x="23" y="4"/>
                        </a:lnTo>
                        <a:lnTo>
                          <a:pt x="23" y="8"/>
                        </a:lnTo>
                        <a:lnTo>
                          <a:pt x="23" y="12"/>
                        </a:lnTo>
                        <a:lnTo>
                          <a:pt x="19" y="12"/>
                        </a:lnTo>
                        <a:lnTo>
                          <a:pt x="15" y="16"/>
                        </a:lnTo>
                        <a:lnTo>
                          <a:pt x="11" y="20"/>
                        </a:lnTo>
                        <a:lnTo>
                          <a:pt x="8" y="20"/>
                        </a:lnTo>
                        <a:lnTo>
                          <a:pt x="8" y="24"/>
                        </a:lnTo>
                        <a:lnTo>
                          <a:pt x="4" y="24"/>
                        </a:lnTo>
                        <a:lnTo>
                          <a:pt x="4" y="20"/>
                        </a:lnTo>
                        <a:lnTo>
                          <a:pt x="0" y="20"/>
                        </a:lnTo>
                        <a:lnTo>
                          <a:pt x="0" y="16"/>
                        </a:lnTo>
                        <a:lnTo>
                          <a:pt x="0" y="12"/>
                        </a:lnTo>
                        <a:lnTo>
                          <a:pt x="0" y="8"/>
                        </a:lnTo>
                        <a:lnTo>
                          <a:pt x="4" y="8"/>
                        </a:lnTo>
                        <a:lnTo>
                          <a:pt x="4" y="4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752" name="Freeform 344">
                    <a:extLst>
                      <a:ext uri="{FF2B5EF4-FFF2-40B4-BE49-F238E27FC236}">
                        <a16:creationId xmlns:a16="http://schemas.microsoft.com/office/drawing/2014/main" id="{EA7AFFEC-AFE5-3DEC-6A85-92FC7CCCAAD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86" y="1611"/>
                    <a:ext cx="38" cy="32"/>
                  </a:xfrm>
                  <a:custGeom>
                    <a:avLst/>
                    <a:gdLst>
                      <a:gd name="T0" fmla="*/ 23 w 39"/>
                      <a:gd name="T1" fmla="*/ 0 h 32"/>
                      <a:gd name="T2" fmla="*/ 27 w 39"/>
                      <a:gd name="T3" fmla="*/ 0 h 32"/>
                      <a:gd name="T4" fmla="*/ 31 w 39"/>
                      <a:gd name="T5" fmla="*/ 0 h 32"/>
                      <a:gd name="T6" fmla="*/ 31 w 39"/>
                      <a:gd name="T7" fmla="*/ 4 h 32"/>
                      <a:gd name="T8" fmla="*/ 35 w 39"/>
                      <a:gd name="T9" fmla="*/ 4 h 32"/>
                      <a:gd name="T10" fmla="*/ 35 w 39"/>
                      <a:gd name="T11" fmla="*/ 8 h 32"/>
                      <a:gd name="T12" fmla="*/ 39 w 39"/>
                      <a:gd name="T13" fmla="*/ 8 h 32"/>
                      <a:gd name="T14" fmla="*/ 35 w 39"/>
                      <a:gd name="T15" fmla="*/ 8 h 32"/>
                      <a:gd name="T16" fmla="*/ 35 w 39"/>
                      <a:gd name="T17" fmla="*/ 12 h 32"/>
                      <a:gd name="T18" fmla="*/ 35 w 39"/>
                      <a:gd name="T19" fmla="*/ 16 h 32"/>
                      <a:gd name="T20" fmla="*/ 31 w 39"/>
                      <a:gd name="T21" fmla="*/ 16 h 32"/>
                      <a:gd name="T22" fmla="*/ 31 w 39"/>
                      <a:gd name="T23" fmla="*/ 20 h 32"/>
                      <a:gd name="T24" fmla="*/ 27 w 39"/>
                      <a:gd name="T25" fmla="*/ 20 h 32"/>
                      <a:gd name="T26" fmla="*/ 27 w 39"/>
                      <a:gd name="T27" fmla="*/ 24 h 32"/>
                      <a:gd name="T28" fmla="*/ 23 w 39"/>
                      <a:gd name="T29" fmla="*/ 24 h 32"/>
                      <a:gd name="T30" fmla="*/ 23 w 39"/>
                      <a:gd name="T31" fmla="*/ 28 h 32"/>
                      <a:gd name="T32" fmla="*/ 23 w 39"/>
                      <a:gd name="T33" fmla="*/ 32 h 32"/>
                      <a:gd name="T34" fmla="*/ 20 w 39"/>
                      <a:gd name="T35" fmla="*/ 32 h 32"/>
                      <a:gd name="T36" fmla="*/ 16 w 39"/>
                      <a:gd name="T37" fmla="*/ 32 h 32"/>
                      <a:gd name="T38" fmla="*/ 12 w 39"/>
                      <a:gd name="T39" fmla="*/ 32 h 32"/>
                      <a:gd name="T40" fmla="*/ 8 w 39"/>
                      <a:gd name="T41" fmla="*/ 32 h 32"/>
                      <a:gd name="T42" fmla="*/ 8 w 39"/>
                      <a:gd name="T43" fmla="*/ 28 h 32"/>
                      <a:gd name="T44" fmla="*/ 4 w 39"/>
                      <a:gd name="T45" fmla="*/ 28 h 32"/>
                      <a:gd name="T46" fmla="*/ 0 w 39"/>
                      <a:gd name="T47" fmla="*/ 28 h 32"/>
                      <a:gd name="T48" fmla="*/ 0 w 39"/>
                      <a:gd name="T49" fmla="*/ 24 h 32"/>
                      <a:gd name="T50" fmla="*/ 4 w 39"/>
                      <a:gd name="T51" fmla="*/ 24 h 32"/>
                      <a:gd name="T52" fmla="*/ 4 w 39"/>
                      <a:gd name="T53" fmla="*/ 20 h 32"/>
                      <a:gd name="T54" fmla="*/ 8 w 39"/>
                      <a:gd name="T55" fmla="*/ 20 h 32"/>
                      <a:gd name="T56" fmla="*/ 8 w 39"/>
                      <a:gd name="T57" fmla="*/ 16 h 32"/>
                      <a:gd name="T58" fmla="*/ 8 w 39"/>
                      <a:gd name="T59" fmla="*/ 12 h 32"/>
                      <a:gd name="T60" fmla="*/ 8 w 39"/>
                      <a:gd name="T61" fmla="*/ 8 h 32"/>
                      <a:gd name="T62" fmla="*/ 12 w 39"/>
                      <a:gd name="T63" fmla="*/ 8 h 32"/>
                      <a:gd name="T64" fmla="*/ 12 w 39"/>
                      <a:gd name="T65" fmla="*/ 4 h 32"/>
                      <a:gd name="T66" fmla="*/ 16 w 39"/>
                      <a:gd name="T67" fmla="*/ 0 h 32"/>
                      <a:gd name="T68" fmla="*/ 16 w 39"/>
                      <a:gd name="T69" fmla="*/ 4 h 32"/>
                      <a:gd name="T70" fmla="*/ 20 w 39"/>
                      <a:gd name="T71" fmla="*/ 4 h 32"/>
                      <a:gd name="T72" fmla="*/ 20 w 39"/>
                      <a:gd name="T73" fmla="*/ 0 h 32"/>
                      <a:gd name="T74" fmla="*/ 23 w 39"/>
                      <a:gd name="T75" fmla="*/ 0 h 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</a:cxnLst>
                    <a:rect l="0" t="0" r="r" b="b"/>
                    <a:pathLst>
                      <a:path w="39" h="32">
                        <a:moveTo>
                          <a:pt x="23" y="0"/>
                        </a:moveTo>
                        <a:lnTo>
                          <a:pt x="27" y="0"/>
                        </a:lnTo>
                        <a:lnTo>
                          <a:pt x="31" y="0"/>
                        </a:lnTo>
                        <a:lnTo>
                          <a:pt x="31" y="4"/>
                        </a:lnTo>
                        <a:lnTo>
                          <a:pt x="35" y="4"/>
                        </a:lnTo>
                        <a:lnTo>
                          <a:pt x="35" y="8"/>
                        </a:lnTo>
                        <a:lnTo>
                          <a:pt x="39" y="8"/>
                        </a:lnTo>
                        <a:lnTo>
                          <a:pt x="35" y="8"/>
                        </a:lnTo>
                        <a:lnTo>
                          <a:pt x="35" y="12"/>
                        </a:lnTo>
                        <a:lnTo>
                          <a:pt x="35" y="16"/>
                        </a:lnTo>
                        <a:lnTo>
                          <a:pt x="31" y="16"/>
                        </a:lnTo>
                        <a:lnTo>
                          <a:pt x="31" y="20"/>
                        </a:lnTo>
                        <a:lnTo>
                          <a:pt x="27" y="20"/>
                        </a:lnTo>
                        <a:lnTo>
                          <a:pt x="27" y="24"/>
                        </a:lnTo>
                        <a:lnTo>
                          <a:pt x="23" y="24"/>
                        </a:lnTo>
                        <a:lnTo>
                          <a:pt x="23" y="28"/>
                        </a:lnTo>
                        <a:lnTo>
                          <a:pt x="23" y="32"/>
                        </a:lnTo>
                        <a:lnTo>
                          <a:pt x="20" y="32"/>
                        </a:lnTo>
                        <a:lnTo>
                          <a:pt x="16" y="32"/>
                        </a:lnTo>
                        <a:lnTo>
                          <a:pt x="12" y="32"/>
                        </a:lnTo>
                        <a:lnTo>
                          <a:pt x="8" y="32"/>
                        </a:lnTo>
                        <a:lnTo>
                          <a:pt x="8" y="28"/>
                        </a:lnTo>
                        <a:lnTo>
                          <a:pt x="4" y="28"/>
                        </a:lnTo>
                        <a:lnTo>
                          <a:pt x="0" y="28"/>
                        </a:lnTo>
                        <a:lnTo>
                          <a:pt x="0" y="24"/>
                        </a:lnTo>
                        <a:lnTo>
                          <a:pt x="4" y="24"/>
                        </a:lnTo>
                        <a:lnTo>
                          <a:pt x="4" y="20"/>
                        </a:lnTo>
                        <a:lnTo>
                          <a:pt x="8" y="20"/>
                        </a:lnTo>
                        <a:lnTo>
                          <a:pt x="8" y="16"/>
                        </a:lnTo>
                        <a:lnTo>
                          <a:pt x="8" y="12"/>
                        </a:lnTo>
                        <a:lnTo>
                          <a:pt x="8" y="8"/>
                        </a:lnTo>
                        <a:lnTo>
                          <a:pt x="12" y="8"/>
                        </a:lnTo>
                        <a:lnTo>
                          <a:pt x="12" y="4"/>
                        </a:lnTo>
                        <a:lnTo>
                          <a:pt x="16" y="0"/>
                        </a:lnTo>
                        <a:lnTo>
                          <a:pt x="16" y="4"/>
                        </a:lnTo>
                        <a:lnTo>
                          <a:pt x="20" y="4"/>
                        </a:lnTo>
                        <a:lnTo>
                          <a:pt x="20" y="0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753" name="Freeform 345">
                    <a:extLst>
                      <a:ext uri="{FF2B5EF4-FFF2-40B4-BE49-F238E27FC236}">
                        <a16:creationId xmlns:a16="http://schemas.microsoft.com/office/drawing/2014/main" id="{6DBC6C7F-464B-7630-3C42-C1969196222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242" y="1611"/>
                    <a:ext cx="35" cy="40"/>
                  </a:xfrm>
                  <a:custGeom>
                    <a:avLst/>
                    <a:gdLst>
                      <a:gd name="T0" fmla="*/ 20 w 35"/>
                      <a:gd name="T1" fmla="*/ 8 h 40"/>
                      <a:gd name="T2" fmla="*/ 23 w 35"/>
                      <a:gd name="T3" fmla="*/ 8 h 40"/>
                      <a:gd name="T4" fmla="*/ 23 w 35"/>
                      <a:gd name="T5" fmla="*/ 4 h 40"/>
                      <a:gd name="T6" fmla="*/ 27 w 35"/>
                      <a:gd name="T7" fmla="*/ 4 h 40"/>
                      <a:gd name="T8" fmla="*/ 31 w 35"/>
                      <a:gd name="T9" fmla="*/ 4 h 40"/>
                      <a:gd name="T10" fmla="*/ 31 w 35"/>
                      <a:gd name="T11" fmla="*/ 8 h 40"/>
                      <a:gd name="T12" fmla="*/ 31 w 35"/>
                      <a:gd name="T13" fmla="*/ 12 h 40"/>
                      <a:gd name="T14" fmla="*/ 31 w 35"/>
                      <a:gd name="T15" fmla="*/ 16 h 40"/>
                      <a:gd name="T16" fmla="*/ 31 w 35"/>
                      <a:gd name="T17" fmla="*/ 20 h 40"/>
                      <a:gd name="T18" fmla="*/ 31 w 35"/>
                      <a:gd name="T19" fmla="*/ 24 h 40"/>
                      <a:gd name="T20" fmla="*/ 31 w 35"/>
                      <a:gd name="T21" fmla="*/ 28 h 40"/>
                      <a:gd name="T22" fmla="*/ 31 w 35"/>
                      <a:gd name="T23" fmla="*/ 32 h 40"/>
                      <a:gd name="T24" fmla="*/ 35 w 35"/>
                      <a:gd name="T25" fmla="*/ 32 h 40"/>
                      <a:gd name="T26" fmla="*/ 35 w 35"/>
                      <a:gd name="T27" fmla="*/ 36 h 40"/>
                      <a:gd name="T28" fmla="*/ 20 w 35"/>
                      <a:gd name="T29" fmla="*/ 36 h 40"/>
                      <a:gd name="T30" fmla="*/ 16 w 35"/>
                      <a:gd name="T31" fmla="*/ 36 h 40"/>
                      <a:gd name="T32" fmla="*/ 16 w 35"/>
                      <a:gd name="T33" fmla="*/ 40 h 40"/>
                      <a:gd name="T34" fmla="*/ 12 w 35"/>
                      <a:gd name="T35" fmla="*/ 40 h 40"/>
                      <a:gd name="T36" fmla="*/ 12 w 35"/>
                      <a:gd name="T37" fmla="*/ 36 h 40"/>
                      <a:gd name="T38" fmla="*/ 12 w 35"/>
                      <a:gd name="T39" fmla="*/ 40 h 40"/>
                      <a:gd name="T40" fmla="*/ 12 w 35"/>
                      <a:gd name="T41" fmla="*/ 36 h 40"/>
                      <a:gd name="T42" fmla="*/ 8 w 35"/>
                      <a:gd name="T43" fmla="*/ 36 h 40"/>
                      <a:gd name="T44" fmla="*/ 4 w 35"/>
                      <a:gd name="T45" fmla="*/ 36 h 40"/>
                      <a:gd name="T46" fmla="*/ 0 w 35"/>
                      <a:gd name="T47" fmla="*/ 36 h 40"/>
                      <a:gd name="T48" fmla="*/ 0 w 35"/>
                      <a:gd name="T49" fmla="*/ 32 h 40"/>
                      <a:gd name="T50" fmla="*/ 4 w 35"/>
                      <a:gd name="T51" fmla="*/ 28 h 40"/>
                      <a:gd name="T52" fmla="*/ 8 w 35"/>
                      <a:gd name="T53" fmla="*/ 28 h 40"/>
                      <a:gd name="T54" fmla="*/ 8 w 35"/>
                      <a:gd name="T55" fmla="*/ 24 h 40"/>
                      <a:gd name="T56" fmla="*/ 12 w 35"/>
                      <a:gd name="T57" fmla="*/ 24 h 40"/>
                      <a:gd name="T58" fmla="*/ 12 w 35"/>
                      <a:gd name="T59" fmla="*/ 20 h 40"/>
                      <a:gd name="T60" fmla="*/ 12 w 35"/>
                      <a:gd name="T61" fmla="*/ 16 h 40"/>
                      <a:gd name="T62" fmla="*/ 8 w 35"/>
                      <a:gd name="T63" fmla="*/ 16 h 40"/>
                      <a:gd name="T64" fmla="*/ 8 w 35"/>
                      <a:gd name="T65" fmla="*/ 12 h 40"/>
                      <a:gd name="T66" fmla="*/ 4 w 35"/>
                      <a:gd name="T67" fmla="*/ 12 h 40"/>
                      <a:gd name="T68" fmla="*/ 4 w 35"/>
                      <a:gd name="T69" fmla="*/ 8 h 40"/>
                      <a:gd name="T70" fmla="*/ 8 w 35"/>
                      <a:gd name="T71" fmla="*/ 8 h 40"/>
                      <a:gd name="T72" fmla="*/ 8 w 35"/>
                      <a:gd name="T73" fmla="*/ 4 h 40"/>
                      <a:gd name="T74" fmla="*/ 8 w 35"/>
                      <a:gd name="T75" fmla="*/ 0 h 40"/>
                      <a:gd name="T76" fmla="*/ 12 w 35"/>
                      <a:gd name="T77" fmla="*/ 4 h 40"/>
                      <a:gd name="T78" fmla="*/ 16 w 35"/>
                      <a:gd name="T79" fmla="*/ 4 h 40"/>
                      <a:gd name="T80" fmla="*/ 16 w 35"/>
                      <a:gd name="T81" fmla="*/ 8 h 40"/>
                      <a:gd name="T82" fmla="*/ 20 w 35"/>
                      <a:gd name="T83" fmla="*/ 8 h 4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</a:cxnLst>
                    <a:rect l="0" t="0" r="r" b="b"/>
                    <a:pathLst>
                      <a:path w="35" h="40">
                        <a:moveTo>
                          <a:pt x="20" y="8"/>
                        </a:moveTo>
                        <a:lnTo>
                          <a:pt x="23" y="8"/>
                        </a:lnTo>
                        <a:lnTo>
                          <a:pt x="23" y="4"/>
                        </a:lnTo>
                        <a:lnTo>
                          <a:pt x="27" y="4"/>
                        </a:lnTo>
                        <a:lnTo>
                          <a:pt x="31" y="4"/>
                        </a:lnTo>
                        <a:lnTo>
                          <a:pt x="31" y="8"/>
                        </a:lnTo>
                        <a:lnTo>
                          <a:pt x="31" y="12"/>
                        </a:lnTo>
                        <a:lnTo>
                          <a:pt x="31" y="16"/>
                        </a:lnTo>
                        <a:lnTo>
                          <a:pt x="31" y="20"/>
                        </a:lnTo>
                        <a:lnTo>
                          <a:pt x="31" y="24"/>
                        </a:lnTo>
                        <a:lnTo>
                          <a:pt x="31" y="28"/>
                        </a:lnTo>
                        <a:lnTo>
                          <a:pt x="31" y="32"/>
                        </a:lnTo>
                        <a:lnTo>
                          <a:pt x="35" y="32"/>
                        </a:lnTo>
                        <a:lnTo>
                          <a:pt x="35" y="36"/>
                        </a:lnTo>
                        <a:lnTo>
                          <a:pt x="20" y="36"/>
                        </a:lnTo>
                        <a:lnTo>
                          <a:pt x="16" y="36"/>
                        </a:lnTo>
                        <a:lnTo>
                          <a:pt x="16" y="40"/>
                        </a:lnTo>
                        <a:lnTo>
                          <a:pt x="12" y="40"/>
                        </a:lnTo>
                        <a:lnTo>
                          <a:pt x="12" y="36"/>
                        </a:lnTo>
                        <a:lnTo>
                          <a:pt x="12" y="40"/>
                        </a:lnTo>
                        <a:lnTo>
                          <a:pt x="12" y="36"/>
                        </a:lnTo>
                        <a:lnTo>
                          <a:pt x="8" y="36"/>
                        </a:lnTo>
                        <a:lnTo>
                          <a:pt x="4" y="36"/>
                        </a:lnTo>
                        <a:lnTo>
                          <a:pt x="0" y="36"/>
                        </a:lnTo>
                        <a:lnTo>
                          <a:pt x="0" y="32"/>
                        </a:lnTo>
                        <a:lnTo>
                          <a:pt x="4" y="28"/>
                        </a:lnTo>
                        <a:lnTo>
                          <a:pt x="8" y="28"/>
                        </a:lnTo>
                        <a:lnTo>
                          <a:pt x="8" y="24"/>
                        </a:lnTo>
                        <a:lnTo>
                          <a:pt x="12" y="24"/>
                        </a:lnTo>
                        <a:lnTo>
                          <a:pt x="12" y="20"/>
                        </a:lnTo>
                        <a:lnTo>
                          <a:pt x="12" y="16"/>
                        </a:lnTo>
                        <a:lnTo>
                          <a:pt x="8" y="16"/>
                        </a:lnTo>
                        <a:lnTo>
                          <a:pt x="8" y="12"/>
                        </a:lnTo>
                        <a:lnTo>
                          <a:pt x="4" y="12"/>
                        </a:lnTo>
                        <a:lnTo>
                          <a:pt x="4" y="8"/>
                        </a:lnTo>
                        <a:lnTo>
                          <a:pt x="8" y="8"/>
                        </a:lnTo>
                        <a:lnTo>
                          <a:pt x="8" y="4"/>
                        </a:lnTo>
                        <a:lnTo>
                          <a:pt x="8" y="0"/>
                        </a:lnTo>
                        <a:lnTo>
                          <a:pt x="12" y="4"/>
                        </a:lnTo>
                        <a:lnTo>
                          <a:pt x="16" y="4"/>
                        </a:lnTo>
                        <a:lnTo>
                          <a:pt x="16" y="8"/>
                        </a:lnTo>
                        <a:lnTo>
                          <a:pt x="20" y="8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754" name="Freeform 346">
                    <a:extLst>
                      <a:ext uri="{FF2B5EF4-FFF2-40B4-BE49-F238E27FC236}">
                        <a16:creationId xmlns:a16="http://schemas.microsoft.com/office/drawing/2014/main" id="{561AD10A-1389-9BD3-D5E5-E61FDA41AA3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89" y="1611"/>
                    <a:ext cx="47" cy="47"/>
                  </a:xfrm>
                  <a:custGeom>
                    <a:avLst/>
                    <a:gdLst>
                      <a:gd name="T0" fmla="*/ 0 w 46"/>
                      <a:gd name="T1" fmla="*/ 8 h 48"/>
                      <a:gd name="T2" fmla="*/ 4 w 46"/>
                      <a:gd name="T3" fmla="*/ 8 h 48"/>
                      <a:gd name="T4" fmla="*/ 7 w 46"/>
                      <a:gd name="T5" fmla="*/ 8 h 48"/>
                      <a:gd name="T6" fmla="*/ 11 w 46"/>
                      <a:gd name="T7" fmla="*/ 8 h 48"/>
                      <a:gd name="T8" fmla="*/ 15 w 46"/>
                      <a:gd name="T9" fmla="*/ 8 h 48"/>
                      <a:gd name="T10" fmla="*/ 19 w 46"/>
                      <a:gd name="T11" fmla="*/ 8 h 48"/>
                      <a:gd name="T12" fmla="*/ 23 w 46"/>
                      <a:gd name="T13" fmla="*/ 8 h 48"/>
                      <a:gd name="T14" fmla="*/ 23 w 46"/>
                      <a:gd name="T15" fmla="*/ 4 h 48"/>
                      <a:gd name="T16" fmla="*/ 27 w 46"/>
                      <a:gd name="T17" fmla="*/ 8 h 48"/>
                      <a:gd name="T18" fmla="*/ 27 w 46"/>
                      <a:gd name="T19" fmla="*/ 4 h 48"/>
                      <a:gd name="T20" fmla="*/ 30 w 46"/>
                      <a:gd name="T21" fmla="*/ 4 h 48"/>
                      <a:gd name="T22" fmla="*/ 30 w 46"/>
                      <a:gd name="T23" fmla="*/ 0 h 48"/>
                      <a:gd name="T24" fmla="*/ 34 w 46"/>
                      <a:gd name="T25" fmla="*/ 0 h 48"/>
                      <a:gd name="T26" fmla="*/ 34 w 46"/>
                      <a:gd name="T27" fmla="*/ 4 h 48"/>
                      <a:gd name="T28" fmla="*/ 38 w 46"/>
                      <a:gd name="T29" fmla="*/ 4 h 48"/>
                      <a:gd name="T30" fmla="*/ 38 w 46"/>
                      <a:gd name="T31" fmla="*/ 8 h 48"/>
                      <a:gd name="T32" fmla="*/ 42 w 46"/>
                      <a:gd name="T33" fmla="*/ 8 h 48"/>
                      <a:gd name="T34" fmla="*/ 38 w 46"/>
                      <a:gd name="T35" fmla="*/ 8 h 48"/>
                      <a:gd name="T36" fmla="*/ 42 w 46"/>
                      <a:gd name="T37" fmla="*/ 12 h 48"/>
                      <a:gd name="T38" fmla="*/ 42 w 46"/>
                      <a:gd name="T39" fmla="*/ 16 h 48"/>
                      <a:gd name="T40" fmla="*/ 42 w 46"/>
                      <a:gd name="T41" fmla="*/ 20 h 48"/>
                      <a:gd name="T42" fmla="*/ 46 w 46"/>
                      <a:gd name="T43" fmla="*/ 20 h 48"/>
                      <a:gd name="T44" fmla="*/ 46 w 46"/>
                      <a:gd name="T45" fmla="*/ 24 h 48"/>
                      <a:gd name="T46" fmla="*/ 46 w 46"/>
                      <a:gd name="T47" fmla="*/ 28 h 48"/>
                      <a:gd name="T48" fmla="*/ 46 w 46"/>
                      <a:gd name="T49" fmla="*/ 32 h 48"/>
                      <a:gd name="T50" fmla="*/ 46 w 46"/>
                      <a:gd name="T51" fmla="*/ 36 h 48"/>
                      <a:gd name="T52" fmla="*/ 46 w 46"/>
                      <a:gd name="T53" fmla="*/ 40 h 48"/>
                      <a:gd name="T54" fmla="*/ 42 w 46"/>
                      <a:gd name="T55" fmla="*/ 40 h 48"/>
                      <a:gd name="T56" fmla="*/ 38 w 46"/>
                      <a:gd name="T57" fmla="*/ 40 h 48"/>
                      <a:gd name="T58" fmla="*/ 34 w 46"/>
                      <a:gd name="T59" fmla="*/ 40 h 48"/>
                      <a:gd name="T60" fmla="*/ 34 w 46"/>
                      <a:gd name="T61" fmla="*/ 36 h 48"/>
                      <a:gd name="T62" fmla="*/ 30 w 46"/>
                      <a:gd name="T63" fmla="*/ 36 h 48"/>
                      <a:gd name="T64" fmla="*/ 30 w 46"/>
                      <a:gd name="T65" fmla="*/ 40 h 48"/>
                      <a:gd name="T66" fmla="*/ 30 w 46"/>
                      <a:gd name="T67" fmla="*/ 44 h 48"/>
                      <a:gd name="T68" fmla="*/ 30 w 46"/>
                      <a:gd name="T69" fmla="*/ 48 h 48"/>
                      <a:gd name="T70" fmla="*/ 27 w 46"/>
                      <a:gd name="T71" fmla="*/ 48 h 48"/>
                      <a:gd name="T72" fmla="*/ 23 w 46"/>
                      <a:gd name="T73" fmla="*/ 48 h 48"/>
                      <a:gd name="T74" fmla="*/ 23 w 46"/>
                      <a:gd name="T75" fmla="*/ 44 h 48"/>
                      <a:gd name="T76" fmla="*/ 23 w 46"/>
                      <a:gd name="T77" fmla="*/ 40 h 48"/>
                      <a:gd name="T78" fmla="*/ 23 w 46"/>
                      <a:gd name="T79" fmla="*/ 44 h 48"/>
                      <a:gd name="T80" fmla="*/ 23 w 46"/>
                      <a:gd name="T81" fmla="*/ 40 h 48"/>
                      <a:gd name="T82" fmla="*/ 19 w 46"/>
                      <a:gd name="T83" fmla="*/ 40 h 48"/>
                      <a:gd name="T84" fmla="*/ 19 w 46"/>
                      <a:gd name="T85" fmla="*/ 36 h 48"/>
                      <a:gd name="T86" fmla="*/ 19 w 46"/>
                      <a:gd name="T87" fmla="*/ 32 h 48"/>
                      <a:gd name="T88" fmla="*/ 15 w 46"/>
                      <a:gd name="T89" fmla="*/ 32 h 48"/>
                      <a:gd name="T90" fmla="*/ 15 w 46"/>
                      <a:gd name="T91" fmla="*/ 28 h 48"/>
                      <a:gd name="T92" fmla="*/ 11 w 46"/>
                      <a:gd name="T93" fmla="*/ 28 h 48"/>
                      <a:gd name="T94" fmla="*/ 7 w 46"/>
                      <a:gd name="T95" fmla="*/ 28 h 48"/>
                      <a:gd name="T96" fmla="*/ 7 w 46"/>
                      <a:gd name="T97" fmla="*/ 24 h 48"/>
                      <a:gd name="T98" fmla="*/ 7 w 46"/>
                      <a:gd name="T99" fmla="*/ 20 h 48"/>
                      <a:gd name="T100" fmla="*/ 7 w 46"/>
                      <a:gd name="T101" fmla="*/ 16 h 48"/>
                      <a:gd name="T102" fmla="*/ 4 w 46"/>
                      <a:gd name="T103" fmla="*/ 16 h 48"/>
                      <a:gd name="T104" fmla="*/ 4 w 46"/>
                      <a:gd name="T105" fmla="*/ 12 h 48"/>
                      <a:gd name="T106" fmla="*/ 7 w 46"/>
                      <a:gd name="T107" fmla="*/ 12 h 48"/>
                      <a:gd name="T108" fmla="*/ 4 w 46"/>
                      <a:gd name="T109" fmla="*/ 12 h 48"/>
                      <a:gd name="T110" fmla="*/ 0 w 46"/>
                      <a:gd name="T111" fmla="*/ 8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</a:cxnLst>
                    <a:rect l="0" t="0" r="r" b="b"/>
                    <a:pathLst>
                      <a:path w="46" h="48">
                        <a:moveTo>
                          <a:pt x="0" y="8"/>
                        </a:moveTo>
                        <a:lnTo>
                          <a:pt x="4" y="8"/>
                        </a:lnTo>
                        <a:lnTo>
                          <a:pt x="7" y="8"/>
                        </a:lnTo>
                        <a:lnTo>
                          <a:pt x="11" y="8"/>
                        </a:lnTo>
                        <a:lnTo>
                          <a:pt x="15" y="8"/>
                        </a:lnTo>
                        <a:lnTo>
                          <a:pt x="19" y="8"/>
                        </a:lnTo>
                        <a:lnTo>
                          <a:pt x="23" y="8"/>
                        </a:lnTo>
                        <a:lnTo>
                          <a:pt x="23" y="4"/>
                        </a:lnTo>
                        <a:lnTo>
                          <a:pt x="27" y="8"/>
                        </a:lnTo>
                        <a:lnTo>
                          <a:pt x="27" y="4"/>
                        </a:lnTo>
                        <a:lnTo>
                          <a:pt x="30" y="4"/>
                        </a:lnTo>
                        <a:lnTo>
                          <a:pt x="30" y="0"/>
                        </a:lnTo>
                        <a:lnTo>
                          <a:pt x="34" y="0"/>
                        </a:lnTo>
                        <a:lnTo>
                          <a:pt x="34" y="4"/>
                        </a:lnTo>
                        <a:lnTo>
                          <a:pt x="38" y="4"/>
                        </a:lnTo>
                        <a:lnTo>
                          <a:pt x="38" y="8"/>
                        </a:lnTo>
                        <a:lnTo>
                          <a:pt x="42" y="8"/>
                        </a:lnTo>
                        <a:lnTo>
                          <a:pt x="38" y="8"/>
                        </a:lnTo>
                        <a:lnTo>
                          <a:pt x="42" y="12"/>
                        </a:lnTo>
                        <a:lnTo>
                          <a:pt x="42" y="16"/>
                        </a:lnTo>
                        <a:lnTo>
                          <a:pt x="42" y="20"/>
                        </a:lnTo>
                        <a:lnTo>
                          <a:pt x="46" y="20"/>
                        </a:lnTo>
                        <a:lnTo>
                          <a:pt x="46" y="24"/>
                        </a:lnTo>
                        <a:lnTo>
                          <a:pt x="46" y="28"/>
                        </a:lnTo>
                        <a:lnTo>
                          <a:pt x="46" y="32"/>
                        </a:lnTo>
                        <a:lnTo>
                          <a:pt x="46" y="36"/>
                        </a:lnTo>
                        <a:lnTo>
                          <a:pt x="46" y="40"/>
                        </a:lnTo>
                        <a:lnTo>
                          <a:pt x="42" y="40"/>
                        </a:lnTo>
                        <a:lnTo>
                          <a:pt x="38" y="40"/>
                        </a:lnTo>
                        <a:lnTo>
                          <a:pt x="34" y="40"/>
                        </a:lnTo>
                        <a:lnTo>
                          <a:pt x="34" y="36"/>
                        </a:lnTo>
                        <a:lnTo>
                          <a:pt x="30" y="36"/>
                        </a:lnTo>
                        <a:lnTo>
                          <a:pt x="30" y="40"/>
                        </a:lnTo>
                        <a:lnTo>
                          <a:pt x="30" y="44"/>
                        </a:lnTo>
                        <a:lnTo>
                          <a:pt x="30" y="48"/>
                        </a:lnTo>
                        <a:lnTo>
                          <a:pt x="27" y="48"/>
                        </a:lnTo>
                        <a:lnTo>
                          <a:pt x="23" y="48"/>
                        </a:lnTo>
                        <a:lnTo>
                          <a:pt x="23" y="44"/>
                        </a:lnTo>
                        <a:lnTo>
                          <a:pt x="23" y="40"/>
                        </a:lnTo>
                        <a:lnTo>
                          <a:pt x="23" y="44"/>
                        </a:lnTo>
                        <a:lnTo>
                          <a:pt x="23" y="40"/>
                        </a:lnTo>
                        <a:lnTo>
                          <a:pt x="19" y="40"/>
                        </a:lnTo>
                        <a:lnTo>
                          <a:pt x="19" y="36"/>
                        </a:lnTo>
                        <a:lnTo>
                          <a:pt x="19" y="32"/>
                        </a:lnTo>
                        <a:lnTo>
                          <a:pt x="15" y="32"/>
                        </a:lnTo>
                        <a:lnTo>
                          <a:pt x="15" y="28"/>
                        </a:lnTo>
                        <a:lnTo>
                          <a:pt x="11" y="28"/>
                        </a:lnTo>
                        <a:lnTo>
                          <a:pt x="7" y="28"/>
                        </a:lnTo>
                        <a:lnTo>
                          <a:pt x="7" y="24"/>
                        </a:lnTo>
                        <a:lnTo>
                          <a:pt x="7" y="20"/>
                        </a:lnTo>
                        <a:lnTo>
                          <a:pt x="7" y="16"/>
                        </a:lnTo>
                        <a:lnTo>
                          <a:pt x="4" y="16"/>
                        </a:lnTo>
                        <a:lnTo>
                          <a:pt x="4" y="12"/>
                        </a:lnTo>
                        <a:lnTo>
                          <a:pt x="7" y="12"/>
                        </a:lnTo>
                        <a:lnTo>
                          <a:pt x="4" y="12"/>
                        </a:lnTo>
                        <a:lnTo>
                          <a:pt x="0" y="8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755" name="Freeform 347">
                    <a:extLst>
                      <a:ext uri="{FF2B5EF4-FFF2-40B4-BE49-F238E27FC236}">
                        <a16:creationId xmlns:a16="http://schemas.microsoft.com/office/drawing/2014/main" id="{21951767-E108-BEB4-30D0-2D85A5333DB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158" y="1615"/>
                    <a:ext cx="50" cy="32"/>
                  </a:xfrm>
                  <a:custGeom>
                    <a:avLst/>
                    <a:gdLst>
                      <a:gd name="T0" fmla="*/ 0 w 50"/>
                      <a:gd name="T1" fmla="*/ 4 h 32"/>
                      <a:gd name="T2" fmla="*/ 0 w 50"/>
                      <a:gd name="T3" fmla="*/ 0 h 32"/>
                      <a:gd name="T4" fmla="*/ 4 w 50"/>
                      <a:gd name="T5" fmla="*/ 0 h 32"/>
                      <a:gd name="T6" fmla="*/ 8 w 50"/>
                      <a:gd name="T7" fmla="*/ 4 h 32"/>
                      <a:gd name="T8" fmla="*/ 8 w 50"/>
                      <a:gd name="T9" fmla="*/ 0 h 32"/>
                      <a:gd name="T10" fmla="*/ 12 w 50"/>
                      <a:gd name="T11" fmla="*/ 0 h 32"/>
                      <a:gd name="T12" fmla="*/ 15 w 50"/>
                      <a:gd name="T13" fmla="*/ 0 h 32"/>
                      <a:gd name="T14" fmla="*/ 15 w 50"/>
                      <a:gd name="T15" fmla="*/ 4 h 32"/>
                      <a:gd name="T16" fmla="*/ 15 w 50"/>
                      <a:gd name="T17" fmla="*/ 0 h 32"/>
                      <a:gd name="T18" fmla="*/ 15 w 50"/>
                      <a:gd name="T19" fmla="*/ 4 h 32"/>
                      <a:gd name="T20" fmla="*/ 19 w 50"/>
                      <a:gd name="T21" fmla="*/ 4 h 32"/>
                      <a:gd name="T22" fmla="*/ 23 w 50"/>
                      <a:gd name="T23" fmla="*/ 4 h 32"/>
                      <a:gd name="T24" fmla="*/ 23 w 50"/>
                      <a:gd name="T25" fmla="*/ 8 h 32"/>
                      <a:gd name="T26" fmla="*/ 27 w 50"/>
                      <a:gd name="T27" fmla="*/ 8 h 32"/>
                      <a:gd name="T28" fmla="*/ 27 w 50"/>
                      <a:gd name="T29" fmla="*/ 4 h 32"/>
                      <a:gd name="T30" fmla="*/ 31 w 50"/>
                      <a:gd name="T31" fmla="*/ 4 h 32"/>
                      <a:gd name="T32" fmla="*/ 35 w 50"/>
                      <a:gd name="T33" fmla="*/ 4 h 32"/>
                      <a:gd name="T34" fmla="*/ 38 w 50"/>
                      <a:gd name="T35" fmla="*/ 4 h 32"/>
                      <a:gd name="T36" fmla="*/ 38 w 50"/>
                      <a:gd name="T37" fmla="*/ 0 h 32"/>
                      <a:gd name="T38" fmla="*/ 42 w 50"/>
                      <a:gd name="T39" fmla="*/ 0 h 32"/>
                      <a:gd name="T40" fmla="*/ 42 w 50"/>
                      <a:gd name="T41" fmla="*/ 4 h 32"/>
                      <a:gd name="T42" fmla="*/ 46 w 50"/>
                      <a:gd name="T43" fmla="*/ 4 h 32"/>
                      <a:gd name="T44" fmla="*/ 50 w 50"/>
                      <a:gd name="T45" fmla="*/ 8 h 32"/>
                      <a:gd name="T46" fmla="*/ 50 w 50"/>
                      <a:gd name="T47" fmla="*/ 12 h 32"/>
                      <a:gd name="T48" fmla="*/ 50 w 50"/>
                      <a:gd name="T49" fmla="*/ 16 h 32"/>
                      <a:gd name="T50" fmla="*/ 46 w 50"/>
                      <a:gd name="T51" fmla="*/ 16 h 32"/>
                      <a:gd name="T52" fmla="*/ 46 w 50"/>
                      <a:gd name="T53" fmla="*/ 20 h 32"/>
                      <a:gd name="T54" fmla="*/ 42 w 50"/>
                      <a:gd name="T55" fmla="*/ 20 h 32"/>
                      <a:gd name="T56" fmla="*/ 42 w 50"/>
                      <a:gd name="T57" fmla="*/ 24 h 32"/>
                      <a:gd name="T58" fmla="*/ 38 w 50"/>
                      <a:gd name="T59" fmla="*/ 24 h 32"/>
                      <a:gd name="T60" fmla="*/ 38 w 50"/>
                      <a:gd name="T61" fmla="*/ 28 h 32"/>
                      <a:gd name="T62" fmla="*/ 35 w 50"/>
                      <a:gd name="T63" fmla="*/ 28 h 32"/>
                      <a:gd name="T64" fmla="*/ 31 w 50"/>
                      <a:gd name="T65" fmla="*/ 28 h 32"/>
                      <a:gd name="T66" fmla="*/ 27 w 50"/>
                      <a:gd name="T67" fmla="*/ 24 h 32"/>
                      <a:gd name="T68" fmla="*/ 27 w 50"/>
                      <a:gd name="T69" fmla="*/ 28 h 32"/>
                      <a:gd name="T70" fmla="*/ 23 w 50"/>
                      <a:gd name="T71" fmla="*/ 24 h 32"/>
                      <a:gd name="T72" fmla="*/ 23 w 50"/>
                      <a:gd name="T73" fmla="*/ 28 h 32"/>
                      <a:gd name="T74" fmla="*/ 19 w 50"/>
                      <a:gd name="T75" fmla="*/ 28 h 32"/>
                      <a:gd name="T76" fmla="*/ 15 w 50"/>
                      <a:gd name="T77" fmla="*/ 28 h 32"/>
                      <a:gd name="T78" fmla="*/ 15 w 50"/>
                      <a:gd name="T79" fmla="*/ 32 h 32"/>
                      <a:gd name="T80" fmla="*/ 12 w 50"/>
                      <a:gd name="T81" fmla="*/ 32 h 32"/>
                      <a:gd name="T82" fmla="*/ 12 w 50"/>
                      <a:gd name="T83" fmla="*/ 28 h 32"/>
                      <a:gd name="T84" fmla="*/ 12 w 50"/>
                      <a:gd name="T85" fmla="*/ 24 h 32"/>
                      <a:gd name="T86" fmla="*/ 8 w 50"/>
                      <a:gd name="T87" fmla="*/ 24 h 32"/>
                      <a:gd name="T88" fmla="*/ 8 w 50"/>
                      <a:gd name="T89" fmla="*/ 20 h 32"/>
                      <a:gd name="T90" fmla="*/ 8 w 50"/>
                      <a:gd name="T91" fmla="*/ 16 h 32"/>
                      <a:gd name="T92" fmla="*/ 8 w 50"/>
                      <a:gd name="T93" fmla="*/ 12 h 32"/>
                      <a:gd name="T94" fmla="*/ 4 w 50"/>
                      <a:gd name="T95" fmla="*/ 12 h 32"/>
                      <a:gd name="T96" fmla="*/ 4 w 50"/>
                      <a:gd name="T97" fmla="*/ 8 h 32"/>
                      <a:gd name="T98" fmla="*/ 4 w 50"/>
                      <a:gd name="T99" fmla="*/ 4 h 32"/>
                      <a:gd name="T100" fmla="*/ 0 w 50"/>
                      <a:gd name="T101" fmla="*/ 4 h 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</a:cxnLst>
                    <a:rect l="0" t="0" r="r" b="b"/>
                    <a:pathLst>
                      <a:path w="50" h="32">
                        <a:moveTo>
                          <a:pt x="0" y="4"/>
                        </a:moveTo>
                        <a:lnTo>
                          <a:pt x="0" y="0"/>
                        </a:lnTo>
                        <a:lnTo>
                          <a:pt x="4" y="0"/>
                        </a:lnTo>
                        <a:lnTo>
                          <a:pt x="8" y="4"/>
                        </a:lnTo>
                        <a:lnTo>
                          <a:pt x="8" y="0"/>
                        </a:lnTo>
                        <a:lnTo>
                          <a:pt x="12" y="0"/>
                        </a:lnTo>
                        <a:lnTo>
                          <a:pt x="15" y="0"/>
                        </a:lnTo>
                        <a:lnTo>
                          <a:pt x="15" y="4"/>
                        </a:lnTo>
                        <a:lnTo>
                          <a:pt x="15" y="0"/>
                        </a:lnTo>
                        <a:lnTo>
                          <a:pt x="15" y="4"/>
                        </a:lnTo>
                        <a:lnTo>
                          <a:pt x="19" y="4"/>
                        </a:lnTo>
                        <a:lnTo>
                          <a:pt x="23" y="4"/>
                        </a:lnTo>
                        <a:lnTo>
                          <a:pt x="23" y="8"/>
                        </a:lnTo>
                        <a:lnTo>
                          <a:pt x="27" y="8"/>
                        </a:lnTo>
                        <a:lnTo>
                          <a:pt x="27" y="4"/>
                        </a:lnTo>
                        <a:lnTo>
                          <a:pt x="31" y="4"/>
                        </a:lnTo>
                        <a:lnTo>
                          <a:pt x="35" y="4"/>
                        </a:lnTo>
                        <a:lnTo>
                          <a:pt x="38" y="4"/>
                        </a:lnTo>
                        <a:lnTo>
                          <a:pt x="38" y="0"/>
                        </a:lnTo>
                        <a:lnTo>
                          <a:pt x="42" y="0"/>
                        </a:lnTo>
                        <a:lnTo>
                          <a:pt x="42" y="4"/>
                        </a:lnTo>
                        <a:lnTo>
                          <a:pt x="46" y="4"/>
                        </a:lnTo>
                        <a:lnTo>
                          <a:pt x="50" y="8"/>
                        </a:lnTo>
                        <a:lnTo>
                          <a:pt x="50" y="12"/>
                        </a:lnTo>
                        <a:lnTo>
                          <a:pt x="50" y="16"/>
                        </a:lnTo>
                        <a:lnTo>
                          <a:pt x="46" y="16"/>
                        </a:lnTo>
                        <a:lnTo>
                          <a:pt x="46" y="20"/>
                        </a:lnTo>
                        <a:lnTo>
                          <a:pt x="42" y="20"/>
                        </a:lnTo>
                        <a:lnTo>
                          <a:pt x="42" y="24"/>
                        </a:lnTo>
                        <a:lnTo>
                          <a:pt x="38" y="24"/>
                        </a:lnTo>
                        <a:lnTo>
                          <a:pt x="38" y="28"/>
                        </a:lnTo>
                        <a:lnTo>
                          <a:pt x="35" y="28"/>
                        </a:lnTo>
                        <a:lnTo>
                          <a:pt x="31" y="28"/>
                        </a:lnTo>
                        <a:lnTo>
                          <a:pt x="27" y="24"/>
                        </a:lnTo>
                        <a:lnTo>
                          <a:pt x="27" y="28"/>
                        </a:lnTo>
                        <a:lnTo>
                          <a:pt x="23" y="24"/>
                        </a:lnTo>
                        <a:lnTo>
                          <a:pt x="23" y="28"/>
                        </a:lnTo>
                        <a:lnTo>
                          <a:pt x="19" y="28"/>
                        </a:lnTo>
                        <a:lnTo>
                          <a:pt x="15" y="28"/>
                        </a:lnTo>
                        <a:lnTo>
                          <a:pt x="15" y="32"/>
                        </a:lnTo>
                        <a:lnTo>
                          <a:pt x="12" y="32"/>
                        </a:lnTo>
                        <a:lnTo>
                          <a:pt x="12" y="28"/>
                        </a:lnTo>
                        <a:lnTo>
                          <a:pt x="12" y="24"/>
                        </a:lnTo>
                        <a:lnTo>
                          <a:pt x="8" y="24"/>
                        </a:lnTo>
                        <a:lnTo>
                          <a:pt x="8" y="20"/>
                        </a:lnTo>
                        <a:lnTo>
                          <a:pt x="8" y="16"/>
                        </a:lnTo>
                        <a:lnTo>
                          <a:pt x="8" y="12"/>
                        </a:lnTo>
                        <a:lnTo>
                          <a:pt x="4" y="12"/>
                        </a:lnTo>
                        <a:lnTo>
                          <a:pt x="4" y="8"/>
                        </a:lnTo>
                        <a:lnTo>
                          <a:pt x="4" y="4"/>
                        </a:lnTo>
                        <a:lnTo>
                          <a:pt x="0" y="4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756" name="Freeform 348">
                    <a:extLst>
                      <a:ext uri="{FF2B5EF4-FFF2-40B4-BE49-F238E27FC236}">
                        <a16:creationId xmlns:a16="http://schemas.microsoft.com/office/drawing/2014/main" id="{B1A79012-00D4-F7AF-99F8-0835D1B7027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13" y="1615"/>
                    <a:ext cx="32" cy="21"/>
                  </a:xfrm>
                  <a:custGeom>
                    <a:avLst/>
                    <a:gdLst>
                      <a:gd name="T0" fmla="*/ 4 w 31"/>
                      <a:gd name="T1" fmla="*/ 4 h 20"/>
                      <a:gd name="T2" fmla="*/ 4 w 31"/>
                      <a:gd name="T3" fmla="*/ 0 h 20"/>
                      <a:gd name="T4" fmla="*/ 8 w 31"/>
                      <a:gd name="T5" fmla="*/ 0 h 20"/>
                      <a:gd name="T6" fmla="*/ 11 w 31"/>
                      <a:gd name="T7" fmla="*/ 0 h 20"/>
                      <a:gd name="T8" fmla="*/ 15 w 31"/>
                      <a:gd name="T9" fmla="*/ 0 h 20"/>
                      <a:gd name="T10" fmla="*/ 19 w 31"/>
                      <a:gd name="T11" fmla="*/ 0 h 20"/>
                      <a:gd name="T12" fmla="*/ 23 w 31"/>
                      <a:gd name="T13" fmla="*/ 0 h 20"/>
                      <a:gd name="T14" fmla="*/ 27 w 31"/>
                      <a:gd name="T15" fmla="*/ 0 h 20"/>
                      <a:gd name="T16" fmla="*/ 31 w 31"/>
                      <a:gd name="T17" fmla="*/ 0 h 20"/>
                      <a:gd name="T18" fmla="*/ 31 w 31"/>
                      <a:gd name="T19" fmla="*/ 4 h 20"/>
                      <a:gd name="T20" fmla="*/ 27 w 31"/>
                      <a:gd name="T21" fmla="*/ 4 h 20"/>
                      <a:gd name="T22" fmla="*/ 27 w 31"/>
                      <a:gd name="T23" fmla="*/ 8 h 20"/>
                      <a:gd name="T24" fmla="*/ 27 w 31"/>
                      <a:gd name="T25" fmla="*/ 12 h 20"/>
                      <a:gd name="T26" fmla="*/ 27 w 31"/>
                      <a:gd name="T27" fmla="*/ 16 h 20"/>
                      <a:gd name="T28" fmla="*/ 23 w 31"/>
                      <a:gd name="T29" fmla="*/ 16 h 20"/>
                      <a:gd name="T30" fmla="*/ 19 w 31"/>
                      <a:gd name="T31" fmla="*/ 16 h 20"/>
                      <a:gd name="T32" fmla="*/ 15 w 31"/>
                      <a:gd name="T33" fmla="*/ 16 h 20"/>
                      <a:gd name="T34" fmla="*/ 11 w 31"/>
                      <a:gd name="T35" fmla="*/ 16 h 20"/>
                      <a:gd name="T36" fmla="*/ 8 w 31"/>
                      <a:gd name="T37" fmla="*/ 16 h 20"/>
                      <a:gd name="T38" fmla="*/ 4 w 31"/>
                      <a:gd name="T39" fmla="*/ 16 h 20"/>
                      <a:gd name="T40" fmla="*/ 4 w 31"/>
                      <a:gd name="T41" fmla="*/ 20 h 20"/>
                      <a:gd name="T42" fmla="*/ 0 w 31"/>
                      <a:gd name="T43" fmla="*/ 20 h 20"/>
                      <a:gd name="T44" fmla="*/ 0 w 31"/>
                      <a:gd name="T45" fmla="*/ 16 h 20"/>
                      <a:gd name="T46" fmla="*/ 4 w 31"/>
                      <a:gd name="T47" fmla="*/ 8 h 20"/>
                      <a:gd name="T48" fmla="*/ 4 w 31"/>
                      <a:gd name="T49" fmla="*/ 4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</a:cxnLst>
                    <a:rect l="0" t="0" r="r" b="b"/>
                    <a:pathLst>
                      <a:path w="31" h="20">
                        <a:moveTo>
                          <a:pt x="4" y="4"/>
                        </a:moveTo>
                        <a:lnTo>
                          <a:pt x="4" y="0"/>
                        </a:lnTo>
                        <a:lnTo>
                          <a:pt x="8" y="0"/>
                        </a:lnTo>
                        <a:lnTo>
                          <a:pt x="11" y="0"/>
                        </a:lnTo>
                        <a:lnTo>
                          <a:pt x="15" y="0"/>
                        </a:lnTo>
                        <a:lnTo>
                          <a:pt x="19" y="0"/>
                        </a:lnTo>
                        <a:lnTo>
                          <a:pt x="23" y="0"/>
                        </a:lnTo>
                        <a:lnTo>
                          <a:pt x="27" y="0"/>
                        </a:lnTo>
                        <a:lnTo>
                          <a:pt x="31" y="0"/>
                        </a:lnTo>
                        <a:lnTo>
                          <a:pt x="31" y="4"/>
                        </a:lnTo>
                        <a:lnTo>
                          <a:pt x="27" y="4"/>
                        </a:lnTo>
                        <a:lnTo>
                          <a:pt x="27" y="8"/>
                        </a:lnTo>
                        <a:lnTo>
                          <a:pt x="27" y="12"/>
                        </a:lnTo>
                        <a:lnTo>
                          <a:pt x="27" y="16"/>
                        </a:lnTo>
                        <a:lnTo>
                          <a:pt x="23" y="16"/>
                        </a:lnTo>
                        <a:lnTo>
                          <a:pt x="19" y="16"/>
                        </a:lnTo>
                        <a:lnTo>
                          <a:pt x="15" y="16"/>
                        </a:lnTo>
                        <a:lnTo>
                          <a:pt x="11" y="16"/>
                        </a:lnTo>
                        <a:lnTo>
                          <a:pt x="8" y="16"/>
                        </a:lnTo>
                        <a:lnTo>
                          <a:pt x="4" y="16"/>
                        </a:lnTo>
                        <a:lnTo>
                          <a:pt x="4" y="20"/>
                        </a:lnTo>
                        <a:lnTo>
                          <a:pt x="0" y="20"/>
                        </a:lnTo>
                        <a:lnTo>
                          <a:pt x="0" y="16"/>
                        </a:lnTo>
                        <a:lnTo>
                          <a:pt x="4" y="8"/>
                        </a:lnTo>
                        <a:lnTo>
                          <a:pt x="4" y="4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757" name="Freeform 349">
                    <a:extLst>
                      <a:ext uri="{FF2B5EF4-FFF2-40B4-BE49-F238E27FC236}">
                        <a16:creationId xmlns:a16="http://schemas.microsoft.com/office/drawing/2014/main" id="{57D123C9-CAD1-B98B-74A9-F6787FB10B5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55" y="1615"/>
                    <a:ext cx="28" cy="21"/>
                  </a:xfrm>
                  <a:custGeom>
                    <a:avLst/>
                    <a:gdLst>
                      <a:gd name="T0" fmla="*/ 0 w 27"/>
                      <a:gd name="T1" fmla="*/ 4 h 20"/>
                      <a:gd name="T2" fmla="*/ 4 w 27"/>
                      <a:gd name="T3" fmla="*/ 4 h 20"/>
                      <a:gd name="T4" fmla="*/ 8 w 27"/>
                      <a:gd name="T5" fmla="*/ 4 h 20"/>
                      <a:gd name="T6" fmla="*/ 8 w 27"/>
                      <a:gd name="T7" fmla="*/ 0 h 20"/>
                      <a:gd name="T8" fmla="*/ 8 w 27"/>
                      <a:gd name="T9" fmla="*/ 4 h 20"/>
                      <a:gd name="T10" fmla="*/ 8 w 27"/>
                      <a:gd name="T11" fmla="*/ 0 h 20"/>
                      <a:gd name="T12" fmla="*/ 11 w 27"/>
                      <a:gd name="T13" fmla="*/ 4 h 20"/>
                      <a:gd name="T14" fmla="*/ 15 w 27"/>
                      <a:gd name="T15" fmla="*/ 0 h 20"/>
                      <a:gd name="T16" fmla="*/ 19 w 27"/>
                      <a:gd name="T17" fmla="*/ 0 h 20"/>
                      <a:gd name="T18" fmla="*/ 23 w 27"/>
                      <a:gd name="T19" fmla="*/ 0 h 20"/>
                      <a:gd name="T20" fmla="*/ 23 w 27"/>
                      <a:gd name="T21" fmla="*/ 4 h 20"/>
                      <a:gd name="T22" fmla="*/ 27 w 27"/>
                      <a:gd name="T23" fmla="*/ 4 h 20"/>
                      <a:gd name="T24" fmla="*/ 27 w 27"/>
                      <a:gd name="T25" fmla="*/ 8 h 20"/>
                      <a:gd name="T26" fmla="*/ 27 w 27"/>
                      <a:gd name="T27" fmla="*/ 12 h 20"/>
                      <a:gd name="T28" fmla="*/ 23 w 27"/>
                      <a:gd name="T29" fmla="*/ 12 h 20"/>
                      <a:gd name="T30" fmla="*/ 23 w 27"/>
                      <a:gd name="T31" fmla="*/ 16 h 20"/>
                      <a:gd name="T32" fmla="*/ 19 w 27"/>
                      <a:gd name="T33" fmla="*/ 16 h 20"/>
                      <a:gd name="T34" fmla="*/ 19 w 27"/>
                      <a:gd name="T35" fmla="*/ 20 h 20"/>
                      <a:gd name="T36" fmla="*/ 15 w 27"/>
                      <a:gd name="T37" fmla="*/ 20 h 20"/>
                      <a:gd name="T38" fmla="*/ 11 w 27"/>
                      <a:gd name="T39" fmla="*/ 20 h 20"/>
                      <a:gd name="T40" fmla="*/ 11 w 27"/>
                      <a:gd name="T41" fmla="*/ 16 h 20"/>
                      <a:gd name="T42" fmla="*/ 8 w 27"/>
                      <a:gd name="T43" fmla="*/ 16 h 20"/>
                      <a:gd name="T44" fmla="*/ 8 w 27"/>
                      <a:gd name="T45" fmla="*/ 20 h 20"/>
                      <a:gd name="T46" fmla="*/ 4 w 27"/>
                      <a:gd name="T47" fmla="*/ 20 h 20"/>
                      <a:gd name="T48" fmla="*/ 4 w 27"/>
                      <a:gd name="T49" fmla="*/ 16 h 20"/>
                      <a:gd name="T50" fmla="*/ 4 w 27"/>
                      <a:gd name="T51" fmla="*/ 12 h 20"/>
                      <a:gd name="T52" fmla="*/ 4 w 27"/>
                      <a:gd name="T53" fmla="*/ 8 h 20"/>
                      <a:gd name="T54" fmla="*/ 0 w 27"/>
                      <a:gd name="T55" fmla="*/ 8 h 20"/>
                      <a:gd name="T56" fmla="*/ 0 w 27"/>
                      <a:gd name="T57" fmla="*/ 4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</a:cxnLst>
                    <a:rect l="0" t="0" r="r" b="b"/>
                    <a:pathLst>
                      <a:path w="27" h="20">
                        <a:moveTo>
                          <a:pt x="0" y="4"/>
                        </a:moveTo>
                        <a:lnTo>
                          <a:pt x="4" y="4"/>
                        </a:lnTo>
                        <a:lnTo>
                          <a:pt x="8" y="4"/>
                        </a:lnTo>
                        <a:lnTo>
                          <a:pt x="8" y="0"/>
                        </a:lnTo>
                        <a:lnTo>
                          <a:pt x="8" y="4"/>
                        </a:lnTo>
                        <a:lnTo>
                          <a:pt x="8" y="0"/>
                        </a:lnTo>
                        <a:lnTo>
                          <a:pt x="11" y="4"/>
                        </a:lnTo>
                        <a:lnTo>
                          <a:pt x="15" y="0"/>
                        </a:lnTo>
                        <a:lnTo>
                          <a:pt x="19" y="0"/>
                        </a:lnTo>
                        <a:lnTo>
                          <a:pt x="23" y="0"/>
                        </a:lnTo>
                        <a:lnTo>
                          <a:pt x="23" y="4"/>
                        </a:lnTo>
                        <a:lnTo>
                          <a:pt x="27" y="4"/>
                        </a:lnTo>
                        <a:lnTo>
                          <a:pt x="27" y="8"/>
                        </a:lnTo>
                        <a:lnTo>
                          <a:pt x="27" y="12"/>
                        </a:lnTo>
                        <a:lnTo>
                          <a:pt x="23" y="12"/>
                        </a:lnTo>
                        <a:lnTo>
                          <a:pt x="23" y="16"/>
                        </a:lnTo>
                        <a:lnTo>
                          <a:pt x="19" y="16"/>
                        </a:lnTo>
                        <a:lnTo>
                          <a:pt x="19" y="20"/>
                        </a:lnTo>
                        <a:lnTo>
                          <a:pt x="15" y="20"/>
                        </a:lnTo>
                        <a:lnTo>
                          <a:pt x="11" y="20"/>
                        </a:lnTo>
                        <a:lnTo>
                          <a:pt x="11" y="16"/>
                        </a:lnTo>
                        <a:lnTo>
                          <a:pt x="8" y="16"/>
                        </a:lnTo>
                        <a:lnTo>
                          <a:pt x="8" y="20"/>
                        </a:lnTo>
                        <a:lnTo>
                          <a:pt x="4" y="20"/>
                        </a:lnTo>
                        <a:lnTo>
                          <a:pt x="4" y="16"/>
                        </a:lnTo>
                        <a:lnTo>
                          <a:pt x="4" y="12"/>
                        </a:lnTo>
                        <a:lnTo>
                          <a:pt x="4" y="8"/>
                        </a:lnTo>
                        <a:lnTo>
                          <a:pt x="0" y="8"/>
                        </a:lnTo>
                        <a:lnTo>
                          <a:pt x="0" y="4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758" name="Freeform 350">
                    <a:extLst>
                      <a:ext uri="{FF2B5EF4-FFF2-40B4-BE49-F238E27FC236}">
                        <a16:creationId xmlns:a16="http://schemas.microsoft.com/office/drawing/2014/main" id="{F786312F-4E67-22F0-57AC-61DD20298E4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74" y="1615"/>
                    <a:ext cx="119" cy="183"/>
                  </a:xfrm>
                  <a:custGeom>
                    <a:avLst/>
                    <a:gdLst>
                      <a:gd name="T0" fmla="*/ 38 w 119"/>
                      <a:gd name="T1" fmla="*/ 4 h 182"/>
                      <a:gd name="T2" fmla="*/ 42 w 119"/>
                      <a:gd name="T3" fmla="*/ 8 h 182"/>
                      <a:gd name="T4" fmla="*/ 38 w 119"/>
                      <a:gd name="T5" fmla="*/ 16 h 182"/>
                      <a:gd name="T6" fmla="*/ 38 w 119"/>
                      <a:gd name="T7" fmla="*/ 24 h 182"/>
                      <a:gd name="T8" fmla="*/ 42 w 119"/>
                      <a:gd name="T9" fmla="*/ 32 h 182"/>
                      <a:gd name="T10" fmla="*/ 46 w 119"/>
                      <a:gd name="T11" fmla="*/ 40 h 182"/>
                      <a:gd name="T12" fmla="*/ 46 w 119"/>
                      <a:gd name="T13" fmla="*/ 44 h 182"/>
                      <a:gd name="T14" fmla="*/ 46 w 119"/>
                      <a:gd name="T15" fmla="*/ 57 h 182"/>
                      <a:gd name="T16" fmla="*/ 53 w 119"/>
                      <a:gd name="T17" fmla="*/ 61 h 182"/>
                      <a:gd name="T18" fmla="*/ 53 w 119"/>
                      <a:gd name="T19" fmla="*/ 73 h 182"/>
                      <a:gd name="T20" fmla="*/ 53 w 119"/>
                      <a:gd name="T21" fmla="*/ 85 h 182"/>
                      <a:gd name="T22" fmla="*/ 57 w 119"/>
                      <a:gd name="T23" fmla="*/ 93 h 182"/>
                      <a:gd name="T24" fmla="*/ 65 w 119"/>
                      <a:gd name="T25" fmla="*/ 97 h 182"/>
                      <a:gd name="T26" fmla="*/ 73 w 119"/>
                      <a:gd name="T27" fmla="*/ 101 h 182"/>
                      <a:gd name="T28" fmla="*/ 73 w 119"/>
                      <a:gd name="T29" fmla="*/ 113 h 182"/>
                      <a:gd name="T30" fmla="*/ 73 w 119"/>
                      <a:gd name="T31" fmla="*/ 125 h 182"/>
                      <a:gd name="T32" fmla="*/ 76 w 119"/>
                      <a:gd name="T33" fmla="*/ 133 h 182"/>
                      <a:gd name="T34" fmla="*/ 80 w 119"/>
                      <a:gd name="T35" fmla="*/ 142 h 182"/>
                      <a:gd name="T36" fmla="*/ 84 w 119"/>
                      <a:gd name="T37" fmla="*/ 150 h 182"/>
                      <a:gd name="T38" fmla="*/ 92 w 119"/>
                      <a:gd name="T39" fmla="*/ 154 h 182"/>
                      <a:gd name="T40" fmla="*/ 99 w 119"/>
                      <a:gd name="T41" fmla="*/ 158 h 182"/>
                      <a:gd name="T42" fmla="*/ 107 w 119"/>
                      <a:gd name="T43" fmla="*/ 170 h 182"/>
                      <a:gd name="T44" fmla="*/ 115 w 119"/>
                      <a:gd name="T45" fmla="*/ 174 h 182"/>
                      <a:gd name="T46" fmla="*/ 119 w 119"/>
                      <a:gd name="T47" fmla="*/ 182 h 182"/>
                      <a:gd name="T48" fmla="*/ 111 w 119"/>
                      <a:gd name="T49" fmla="*/ 178 h 182"/>
                      <a:gd name="T50" fmla="*/ 103 w 119"/>
                      <a:gd name="T51" fmla="*/ 174 h 182"/>
                      <a:gd name="T52" fmla="*/ 99 w 119"/>
                      <a:gd name="T53" fmla="*/ 166 h 182"/>
                      <a:gd name="T54" fmla="*/ 92 w 119"/>
                      <a:gd name="T55" fmla="*/ 170 h 182"/>
                      <a:gd name="T56" fmla="*/ 84 w 119"/>
                      <a:gd name="T57" fmla="*/ 178 h 182"/>
                      <a:gd name="T58" fmla="*/ 76 w 119"/>
                      <a:gd name="T59" fmla="*/ 170 h 182"/>
                      <a:gd name="T60" fmla="*/ 69 w 119"/>
                      <a:gd name="T61" fmla="*/ 166 h 182"/>
                      <a:gd name="T62" fmla="*/ 65 w 119"/>
                      <a:gd name="T63" fmla="*/ 158 h 182"/>
                      <a:gd name="T64" fmla="*/ 57 w 119"/>
                      <a:gd name="T65" fmla="*/ 154 h 182"/>
                      <a:gd name="T66" fmla="*/ 53 w 119"/>
                      <a:gd name="T67" fmla="*/ 146 h 182"/>
                      <a:gd name="T68" fmla="*/ 46 w 119"/>
                      <a:gd name="T69" fmla="*/ 142 h 182"/>
                      <a:gd name="T70" fmla="*/ 38 w 119"/>
                      <a:gd name="T71" fmla="*/ 137 h 182"/>
                      <a:gd name="T72" fmla="*/ 38 w 119"/>
                      <a:gd name="T73" fmla="*/ 133 h 182"/>
                      <a:gd name="T74" fmla="*/ 34 w 119"/>
                      <a:gd name="T75" fmla="*/ 133 h 182"/>
                      <a:gd name="T76" fmla="*/ 27 w 119"/>
                      <a:gd name="T77" fmla="*/ 129 h 182"/>
                      <a:gd name="T78" fmla="*/ 23 w 119"/>
                      <a:gd name="T79" fmla="*/ 121 h 182"/>
                      <a:gd name="T80" fmla="*/ 27 w 119"/>
                      <a:gd name="T81" fmla="*/ 113 h 182"/>
                      <a:gd name="T82" fmla="*/ 19 w 119"/>
                      <a:gd name="T83" fmla="*/ 109 h 182"/>
                      <a:gd name="T84" fmla="*/ 19 w 119"/>
                      <a:gd name="T85" fmla="*/ 101 h 182"/>
                      <a:gd name="T86" fmla="*/ 15 w 119"/>
                      <a:gd name="T87" fmla="*/ 93 h 182"/>
                      <a:gd name="T88" fmla="*/ 15 w 119"/>
                      <a:gd name="T89" fmla="*/ 81 h 182"/>
                      <a:gd name="T90" fmla="*/ 7 w 119"/>
                      <a:gd name="T91" fmla="*/ 77 h 182"/>
                      <a:gd name="T92" fmla="*/ 11 w 119"/>
                      <a:gd name="T93" fmla="*/ 69 h 182"/>
                      <a:gd name="T94" fmla="*/ 7 w 119"/>
                      <a:gd name="T95" fmla="*/ 61 h 182"/>
                      <a:gd name="T96" fmla="*/ 4 w 119"/>
                      <a:gd name="T97" fmla="*/ 52 h 182"/>
                      <a:gd name="T98" fmla="*/ 4 w 119"/>
                      <a:gd name="T99" fmla="*/ 40 h 182"/>
                      <a:gd name="T100" fmla="*/ 4 w 119"/>
                      <a:gd name="T101" fmla="*/ 36 h 182"/>
                      <a:gd name="T102" fmla="*/ 7 w 119"/>
                      <a:gd name="T103" fmla="*/ 28 h 182"/>
                      <a:gd name="T104" fmla="*/ 19 w 119"/>
                      <a:gd name="T105" fmla="*/ 32 h 182"/>
                      <a:gd name="T106" fmla="*/ 23 w 119"/>
                      <a:gd name="T107" fmla="*/ 24 h 182"/>
                      <a:gd name="T108" fmla="*/ 19 w 119"/>
                      <a:gd name="T109" fmla="*/ 16 h 182"/>
                      <a:gd name="T110" fmla="*/ 23 w 119"/>
                      <a:gd name="T111" fmla="*/ 8 h 182"/>
                      <a:gd name="T112" fmla="*/ 30 w 119"/>
                      <a:gd name="T113" fmla="*/ 4 h 18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119" h="182">
                        <a:moveTo>
                          <a:pt x="34" y="0"/>
                        </a:moveTo>
                        <a:lnTo>
                          <a:pt x="34" y="4"/>
                        </a:lnTo>
                        <a:lnTo>
                          <a:pt x="38" y="4"/>
                        </a:lnTo>
                        <a:lnTo>
                          <a:pt x="42" y="8"/>
                        </a:lnTo>
                        <a:lnTo>
                          <a:pt x="46" y="8"/>
                        </a:lnTo>
                        <a:lnTo>
                          <a:pt x="42" y="8"/>
                        </a:lnTo>
                        <a:lnTo>
                          <a:pt x="42" y="12"/>
                        </a:lnTo>
                        <a:lnTo>
                          <a:pt x="38" y="12"/>
                        </a:lnTo>
                        <a:lnTo>
                          <a:pt x="38" y="16"/>
                        </a:lnTo>
                        <a:lnTo>
                          <a:pt x="34" y="20"/>
                        </a:lnTo>
                        <a:lnTo>
                          <a:pt x="38" y="20"/>
                        </a:lnTo>
                        <a:lnTo>
                          <a:pt x="38" y="24"/>
                        </a:lnTo>
                        <a:lnTo>
                          <a:pt x="38" y="28"/>
                        </a:lnTo>
                        <a:lnTo>
                          <a:pt x="42" y="28"/>
                        </a:lnTo>
                        <a:lnTo>
                          <a:pt x="42" y="32"/>
                        </a:lnTo>
                        <a:lnTo>
                          <a:pt x="46" y="32"/>
                        </a:lnTo>
                        <a:lnTo>
                          <a:pt x="46" y="36"/>
                        </a:lnTo>
                        <a:lnTo>
                          <a:pt x="46" y="40"/>
                        </a:lnTo>
                        <a:lnTo>
                          <a:pt x="42" y="40"/>
                        </a:lnTo>
                        <a:lnTo>
                          <a:pt x="42" y="44"/>
                        </a:lnTo>
                        <a:lnTo>
                          <a:pt x="46" y="44"/>
                        </a:lnTo>
                        <a:lnTo>
                          <a:pt x="46" y="48"/>
                        </a:lnTo>
                        <a:lnTo>
                          <a:pt x="46" y="52"/>
                        </a:lnTo>
                        <a:lnTo>
                          <a:pt x="46" y="57"/>
                        </a:lnTo>
                        <a:lnTo>
                          <a:pt x="50" y="57"/>
                        </a:lnTo>
                        <a:lnTo>
                          <a:pt x="50" y="61"/>
                        </a:lnTo>
                        <a:lnTo>
                          <a:pt x="53" y="61"/>
                        </a:lnTo>
                        <a:lnTo>
                          <a:pt x="53" y="65"/>
                        </a:lnTo>
                        <a:lnTo>
                          <a:pt x="53" y="69"/>
                        </a:lnTo>
                        <a:lnTo>
                          <a:pt x="53" y="73"/>
                        </a:lnTo>
                        <a:lnTo>
                          <a:pt x="53" y="77"/>
                        </a:lnTo>
                        <a:lnTo>
                          <a:pt x="53" y="81"/>
                        </a:lnTo>
                        <a:lnTo>
                          <a:pt x="53" y="85"/>
                        </a:lnTo>
                        <a:lnTo>
                          <a:pt x="57" y="85"/>
                        </a:lnTo>
                        <a:lnTo>
                          <a:pt x="57" y="89"/>
                        </a:lnTo>
                        <a:lnTo>
                          <a:pt x="57" y="93"/>
                        </a:lnTo>
                        <a:lnTo>
                          <a:pt x="57" y="97"/>
                        </a:lnTo>
                        <a:lnTo>
                          <a:pt x="61" y="97"/>
                        </a:lnTo>
                        <a:lnTo>
                          <a:pt x="65" y="97"/>
                        </a:lnTo>
                        <a:lnTo>
                          <a:pt x="65" y="101"/>
                        </a:lnTo>
                        <a:lnTo>
                          <a:pt x="69" y="101"/>
                        </a:lnTo>
                        <a:lnTo>
                          <a:pt x="73" y="101"/>
                        </a:lnTo>
                        <a:lnTo>
                          <a:pt x="73" y="105"/>
                        </a:lnTo>
                        <a:lnTo>
                          <a:pt x="73" y="109"/>
                        </a:lnTo>
                        <a:lnTo>
                          <a:pt x="73" y="113"/>
                        </a:lnTo>
                        <a:lnTo>
                          <a:pt x="73" y="117"/>
                        </a:lnTo>
                        <a:lnTo>
                          <a:pt x="73" y="121"/>
                        </a:lnTo>
                        <a:lnTo>
                          <a:pt x="73" y="125"/>
                        </a:lnTo>
                        <a:lnTo>
                          <a:pt x="73" y="129"/>
                        </a:lnTo>
                        <a:lnTo>
                          <a:pt x="73" y="133"/>
                        </a:lnTo>
                        <a:lnTo>
                          <a:pt x="76" y="133"/>
                        </a:lnTo>
                        <a:lnTo>
                          <a:pt x="76" y="137"/>
                        </a:lnTo>
                        <a:lnTo>
                          <a:pt x="76" y="142"/>
                        </a:lnTo>
                        <a:lnTo>
                          <a:pt x="80" y="142"/>
                        </a:lnTo>
                        <a:lnTo>
                          <a:pt x="80" y="146"/>
                        </a:lnTo>
                        <a:lnTo>
                          <a:pt x="84" y="146"/>
                        </a:lnTo>
                        <a:lnTo>
                          <a:pt x="84" y="150"/>
                        </a:lnTo>
                        <a:lnTo>
                          <a:pt x="84" y="154"/>
                        </a:lnTo>
                        <a:lnTo>
                          <a:pt x="88" y="154"/>
                        </a:lnTo>
                        <a:lnTo>
                          <a:pt x="92" y="154"/>
                        </a:lnTo>
                        <a:lnTo>
                          <a:pt x="96" y="154"/>
                        </a:lnTo>
                        <a:lnTo>
                          <a:pt x="96" y="158"/>
                        </a:lnTo>
                        <a:lnTo>
                          <a:pt x="99" y="158"/>
                        </a:lnTo>
                        <a:lnTo>
                          <a:pt x="103" y="162"/>
                        </a:lnTo>
                        <a:lnTo>
                          <a:pt x="107" y="166"/>
                        </a:lnTo>
                        <a:lnTo>
                          <a:pt x="107" y="170"/>
                        </a:lnTo>
                        <a:lnTo>
                          <a:pt x="111" y="170"/>
                        </a:lnTo>
                        <a:lnTo>
                          <a:pt x="111" y="174"/>
                        </a:lnTo>
                        <a:lnTo>
                          <a:pt x="115" y="174"/>
                        </a:lnTo>
                        <a:lnTo>
                          <a:pt x="115" y="178"/>
                        </a:lnTo>
                        <a:lnTo>
                          <a:pt x="115" y="182"/>
                        </a:lnTo>
                        <a:lnTo>
                          <a:pt x="119" y="182"/>
                        </a:lnTo>
                        <a:lnTo>
                          <a:pt x="115" y="182"/>
                        </a:lnTo>
                        <a:lnTo>
                          <a:pt x="111" y="182"/>
                        </a:lnTo>
                        <a:lnTo>
                          <a:pt x="111" y="178"/>
                        </a:lnTo>
                        <a:lnTo>
                          <a:pt x="107" y="178"/>
                        </a:lnTo>
                        <a:lnTo>
                          <a:pt x="107" y="174"/>
                        </a:lnTo>
                        <a:lnTo>
                          <a:pt x="103" y="174"/>
                        </a:lnTo>
                        <a:lnTo>
                          <a:pt x="103" y="170"/>
                        </a:lnTo>
                        <a:lnTo>
                          <a:pt x="103" y="166"/>
                        </a:lnTo>
                        <a:lnTo>
                          <a:pt x="99" y="166"/>
                        </a:lnTo>
                        <a:lnTo>
                          <a:pt x="99" y="170"/>
                        </a:lnTo>
                        <a:lnTo>
                          <a:pt x="96" y="170"/>
                        </a:lnTo>
                        <a:lnTo>
                          <a:pt x="92" y="170"/>
                        </a:lnTo>
                        <a:lnTo>
                          <a:pt x="92" y="174"/>
                        </a:lnTo>
                        <a:lnTo>
                          <a:pt x="88" y="178"/>
                        </a:lnTo>
                        <a:lnTo>
                          <a:pt x="84" y="178"/>
                        </a:lnTo>
                        <a:lnTo>
                          <a:pt x="80" y="178"/>
                        </a:lnTo>
                        <a:lnTo>
                          <a:pt x="76" y="174"/>
                        </a:lnTo>
                        <a:lnTo>
                          <a:pt x="76" y="170"/>
                        </a:lnTo>
                        <a:lnTo>
                          <a:pt x="73" y="170"/>
                        </a:lnTo>
                        <a:lnTo>
                          <a:pt x="69" y="170"/>
                        </a:lnTo>
                        <a:lnTo>
                          <a:pt x="69" y="166"/>
                        </a:lnTo>
                        <a:lnTo>
                          <a:pt x="65" y="166"/>
                        </a:lnTo>
                        <a:lnTo>
                          <a:pt x="65" y="162"/>
                        </a:lnTo>
                        <a:lnTo>
                          <a:pt x="65" y="158"/>
                        </a:lnTo>
                        <a:lnTo>
                          <a:pt x="61" y="158"/>
                        </a:lnTo>
                        <a:lnTo>
                          <a:pt x="61" y="154"/>
                        </a:lnTo>
                        <a:lnTo>
                          <a:pt x="57" y="154"/>
                        </a:lnTo>
                        <a:lnTo>
                          <a:pt x="57" y="150"/>
                        </a:lnTo>
                        <a:lnTo>
                          <a:pt x="53" y="150"/>
                        </a:lnTo>
                        <a:lnTo>
                          <a:pt x="53" y="146"/>
                        </a:lnTo>
                        <a:lnTo>
                          <a:pt x="50" y="146"/>
                        </a:lnTo>
                        <a:lnTo>
                          <a:pt x="50" y="142"/>
                        </a:lnTo>
                        <a:lnTo>
                          <a:pt x="46" y="142"/>
                        </a:lnTo>
                        <a:lnTo>
                          <a:pt x="42" y="142"/>
                        </a:lnTo>
                        <a:lnTo>
                          <a:pt x="42" y="137"/>
                        </a:lnTo>
                        <a:lnTo>
                          <a:pt x="38" y="137"/>
                        </a:lnTo>
                        <a:lnTo>
                          <a:pt x="38" y="133"/>
                        </a:lnTo>
                        <a:lnTo>
                          <a:pt x="38" y="129"/>
                        </a:lnTo>
                        <a:lnTo>
                          <a:pt x="38" y="133"/>
                        </a:lnTo>
                        <a:lnTo>
                          <a:pt x="38" y="137"/>
                        </a:lnTo>
                        <a:lnTo>
                          <a:pt x="34" y="137"/>
                        </a:lnTo>
                        <a:lnTo>
                          <a:pt x="34" y="133"/>
                        </a:lnTo>
                        <a:lnTo>
                          <a:pt x="30" y="133"/>
                        </a:lnTo>
                        <a:lnTo>
                          <a:pt x="30" y="129"/>
                        </a:lnTo>
                        <a:lnTo>
                          <a:pt x="27" y="129"/>
                        </a:lnTo>
                        <a:lnTo>
                          <a:pt x="27" y="125"/>
                        </a:lnTo>
                        <a:lnTo>
                          <a:pt x="27" y="121"/>
                        </a:lnTo>
                        <a:lnTo>
                          <a:pt x="23" y="121"/>
                        </a:lnTo>
                        <a:lnTo>
                          <a:pt x="23" y="117"/>
                        </a:lnTo>
                        <a:lnTo>
                          <a:pt x="27" y="117"/>
                        </a:lnTo>
                        <a:lnTo>
                          <a:pt x="27" y="113"/>
                        </a:lnTo>
                        <a:lnTo>
                          <a:pt x="23" y="113"/>
                        </a:lnTo>
                        <a:lnTo>
                          <a:pt x="19" y="113"/>
                        </a:lnTo>
                        <a:lnTo>
                          <a:pt x="19" y="109"/>
                        </a:lnTo>
                        <a:lnTo>
                          <a:pt x="15" y="105"/>
                        </a:lnTo>
                        <a:lnTo>
                          <a:pt x="19" y="105"/>
                        </a:lnTo>
                        <a:lnTo>
                          <a:pt x="19" y="101"/>
                        </a:lnTo>
                        <a:lnTo>
                          <a:pt x="15" y="101"/>
                        </a:lnTo>
                        <a:lnTo>
                          <a:pt x="15" y="97"/>
                        </a:lnTo>
                        <a:lnTo>
                          <a:pt x="15" y="93"/>
                        </a:lnTo>
                        <a:lnTo>
                          <a:pt x="15" y="89"/>
                        </a:lnTo>
                        <a:lnTo>
                          <a:pt x="15" y="85"/>
                        </a:lnTo>
                        <a:lnTo>
                          <a:pt x="15" y="81"/>
                        </a:lnTo>
                        <a:lnTo>
                          <a:pt x="11" y="81"/>
                        </a:lnTo>
                        <a:lnTo>
                          <a:pt x="11" y="77"/>
                        </a:lnTo>
                        <a:lnTo>
                          <a:pt x="7" y="77"/>
                        </a:lnTo>
                        <a:lnTo>
                          <a:pt x="7" y="73"/>
                        </a:lnTo>
                        <a:lnTo>
                          <a:pt x="11" y="73"/>
                        </a:lnTo>
                        <a:lnTo>
                          <a:pt x="11" y="69"/>
                        </a:lnTo>
                        <a:lnTo>
                          <a:pt x="11" y="65"/>
                        </a:lnTo>
                        <a:lnTo>
                          <a:pt x="11" y="61"/>
                        </a:lnTo>
                        <a:lnTo>
                          <a:pt x="7" y="61"/>
                        </a:lnTo>
                        <a:lnTo>
                          <a:pt x="7" y="57"/>
                        </a:lnTo>
                        <a:lnTo>
                          <a:pt x="4" y="57"/>
                        </a:lnTo>
                        <a:lnTo>
                          <a:pt x="4" y="52"/>
                        </a:lnTo>
                        <a:lnTo>
                          <a:pt x="4" y="48"/>
                        </a:lnTo>
                        <a:lnTo>
                          <a:pt x="4" y="44"/>
                        </a:lnTo>
                        <a:lnTo>
                          <a:pt x="4" y="40"/>
                        </a:lnTo>
                        <a:lnTo>
                          <a:pt x="0" y="40"/>
                        </a:lnTo>
                        <a:lnTo>
                          <a:pt x="0" y="36"/>
                        </a:lnTo>
                        <a:lnTo>
                          <a:pt x="4" y="36"/>
                        </a:lnTo>
                        <a:lnTo>
                          <a:pt x="4" y="32"/>
                        </a:lnTo>
                        <a:lnTo>
                          <a:pt x="4" y="28"/>
                        </a:lnTo>
                        <a:lnTo>
                          <a:pt x="7" y="28"/>
                        </a:lnTo>
                        <a:lnTo>
                          <a:pt x="11" y="32"/>
                        </a:lnTo>
                        <a:lnTo>
                          <a:pt x="15" y="32"/>
                        </a:lnTo>
                        <a:lnTo>
                          <a:pt x="19" y="32"/>
                        </a:lnTo>
                        <a:lnTo>
                          <a:pt x="23" y="32"/>
                        </a:lnTo>
                        <a:lnTo>
                          <a:pt x="23" y="28"/>
                        </a:lnTo>
                        <a:lnTo>
                          <a:pt x="23" y="24"/>
                        </a:lnTo>
                        <a:lnTo>
                          <a:pt x="23" y="20"/>
                        </a:lnTo>
                        <a:lnTo>
                          <a:pt x="19" y="20"/>
                        </a:lnTo>
                        <a:lnTo>
                          <a:pt x="19" y="16"/>
                        </a:lnTo>
                        <a:lnTo>
                          <a:pt x="19" y="12"/>
                        </a:lnTo>
                        <a:lnTo>
                          <a:pt x="19" y="8"/>
                        </a:lnTo>
                        <a:lnTo>
                          <a:pt x="23" y="8"/>
                        </a:lnTo>
                        <a:lnTo>
                          <a:pt x="27" y="8"/>
                        </a:lnTo>
                        <a:lnTo>
                          <a:pt x="30" y="8"/>
                        </a:lnTo>
                        <a:lnTo>
                          <a:pt x="30" y="4"/>
                        </a:lnTo>
                        <a:lnTo>
                          <a:pt x="34" y="4"/>
                        </a:lnTo>
                        <a:lnTo>
                          <a:pt x="34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759" name="Freeform 351">
                    <a:extLst>
                      <a:ext uri="{FF2B5EF4-FFF2-40B4-BE49-F238E27FC236}">
                        <a16:creationId xmlns:a16="http://schemas.microsoft.com/office/drawing/2014/main" id="{62AD3A9D-4F2C-7A2F-A67B-4EB637B099A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36" y="1615"/>
                    <a:ext cx="53" cy="53"/>
                  </a:xfrm>
                  <a:custGeom>
                    <a:avLst/>
                    <a:gdLst>
                      <a:gd name="T0" fmla="*/ 27 w 54"/>
                      <a:gd name="T1" fmla="*/ 4 h 52"/>
                      <a:gd name="T2" fmla="*/ 27 w 54"/>
                      <a:gd name="T3" fmla="*/ 4 h 52"/>
                      <a:gd name="T4" fmla="*/ 31 w 54"/>
                      <a:gd name="T5" fmla="*/ 8 h 52"/>
                      <a:gd name="T6" fmla="*/ 31 w 54"/>
                      <a:gd name="T7" fmla="*/ 16 h 52"/>
                      <a:gd name="T8" fmla="*/ 35 w 54"/>
                      <a:gd name="T9" fmla="*/ 20 h 52"/>
                      <a:gd name="T10" fmla="*/ 42 w 54"/>
                      <a:gd name="T11" fmla="*/ 20 h 52"/>
                      <a:gd name="T12" fmla="*/ 46 w 54"/>
                      <a:gd name="T13" fmla="*/ 24 h 52"/>
                      <a:gd name="T14" fmla="*/ 50 w 54"/>
                      <a:gd name="T15" fmla="*/ 28 h 52"/>
                      <a:gd name="T16" fmla="*/ 54 w 54"/>
                      <a:gd name="T17" fmla="*/ 32 h 52"/>
                      <a:gd name="T18" fmla="*/ 50 w 54"/>
                      <a:gd name="T19" fmla="*/ 36 h 52"/>
                      <a:gd name="T20" fmla="*/ 50 w 54"/>
                      <a:gd name="T21" fmla="*/ 44 h 52"/>
                      <a:gd name="T22" fmla="*/ 46 w 54"/>
                      <a:gd name="T23" fmla="*/ 48 h 52"/>
                      <a:gd name="T24" fmla="*/ 38 w 54"/>
                      <a:gd name="T25" fmla="*/ 48 h 52"/>
                      <a:gd name="T26" fmla="*/ 38 w 54"/>
                      <a:gd name="T27" fmla="*/ 48 h 52"/>
                      <a:gd name="T28" fmla="*/ 35 w 54"/>
                      <a:gd name="T29" fmla="*/ 40 h 52"/>
                      <a:gd name="T30" fmla="*/ 31 w 54"/>
                      <a:gd name="T31" fmla="*/ 36 h 52"/>
                      <a:gd name="T32" fmla="*/ 27 w 54"/>
                      <a:gd name="T33" fmla="*/ 32 h 52"/>
                      <a:gd name="T34" fmla="*/ 23 w 54"/>
                      <a:gd name="T35" fmla="*/ 28 h 52"/>
                      <a:gd name="T36" fmla="*/ 19 w 54"/>
                      <a:gd name="T37" fmla="*/ 24 h 52"/>
                      <a:gd name="T38" fmla="*/ 15 w 54"/>
                      <a:gd name="T39" fmla="*/ 16 h 52"/>
                      <a:gd name="T40" fmla="*/ 15 w 54"/>
                      <a:gd name="T41" fmla="*/ 16 h 52"/>
                      <a:gd name="T42" fmla="*/ 11 w 54"/>
                      <a:gd name="T43" fmla="*/ 20 h 52"/>
                      <a:gd name="T44" fmla="*/ 8 w 54"/>
                      <a:gd name="T45" fmla="*/ 16 h 52"/>
                      <a:gd name="T46" fmla="*/ 8 w 54"/>
                      <a:gd name="T47" fmla="*/ 24 h 52"/>
                      <a:gd name="T48" fmla="*/ 11 w 54"/>
                      <a:gd name="T49" fmla="*/ 28 h 52"/>
                      <a:gd name="T50" fmla="*/ 8 w 54"/>
                      <a:gd name="T51" fmla="*/ 32 h 52"/>
                      <a:gd name="T52" fmla="*/ 4 w 54"/>
                      <a:gd name="T53" fmla="*/ 28 h 52"/>
                      <a:gd name="T54" fmla="*/ 0 w 54"/>
                      <a:gd name="T55" fmla="*/ 24 h 52"/>
                      <a:gd name="T56" fmla="*/ 0 w 54"/>
                      <a:gd name="T57" fmla="*/ 16 h 52"/>
                      <a:gd name="T58" fmla="*/ 4 w 54"/>
                      <a:gd name="T59" fmla="*/ 12 h 52"/>
                      <a:gd name="T60" fmla="*/ 8 w 54"/>
                      <a:gd name="T61" fmla="*/ 8 h 52"/>
                      <a:gd name="T62" fmla="*/ 15 w 54"/>
                      <a:gd name="T63" fmla="*/ 8 h 52"/>
                      <a:gd name="T64" fmla="*/ 19 w 54"/>
                      <a:gd name="T65" fmla="*/ 4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54" h="52">
                        <a:moveTo>
                          <a:pt x="23" y="4"/>
                        </a:moveTo>
                        <a:lnTo>
                          <a:pt x="27" y="4"/>
                        </a:lnTo>
                        <a:lnTo>
                          <a:pt x="27" y="0"/>
                        </a:lnTo>
                        <a:lnTo>
                          <a:pt x="27" y="4"/>
                        </a:lnTo>
                        <a:lnTo>
                          <a:pt x="27" y="8"/>
                        </a:lnTo>
                        <a:lnTo>
                          <a:pt x="31" y="8"/>
                        </a:lnTo>
                        <a:lnTo>
                          <a:pt x="31" y="12"/>
                        </a:lnTo>
                        <a:lnTo>
                          <a:pt x="31" y="16"/>
                        </a:lnTo>
                        <a:lnTo>
                          <a:pt x="35" y="16"/>
                        </a:lnTo>
                        <a:lnTo>
                          <a:pt x="35" y="20"/>
                        </a:lnTo>
                        <a:lnTo>
                          <a:pt x="38" y="20"/>
                        </a:lnTo>
                        <a:lnTo>
                          <a:pt x="42" y="20"/>
                        </a:lnTo>
                        <a:lnTo>
                          <a:pt x="42" y="24"/>
                        </a:lnTo>
                        <a:lnTo>
                          <a:pt x="46" y="24"/>
                        </a:lnTo>
                        <a:lnTo>
                          <a:pt x="50" y="24"/>
                        </a:lnTo>
                        <a:lnTo>
                          <a:pt x="50" y="28"/>
                        </a:lnTo>
                        <a:lnTo>
                          <a:pt x="54" y="28"/>
                        </a:lnTo>
                        <a:lnTo>
                          <a:pt x="54" y="32"/>
                        </a:lnTo>
                        <a:lnTo>
                          <a:pt x="50" y="32"/>
                        </a:lnTo>
                        <a:lnTo>
                          <a:pt x="50" y="36"/>
                        </a:lnTo>
                        <a:lnTo>
                          <a:pt x="50" y="40"/>
                        </a:lnTo>
                        <a:lnTo>
                          <a:pt x="50" y="44"/>
                        </a:lnTo>
                        <a:lnTo>
                          <a:pt x="46" y="44"/>
                        </a:lnTo>
                        <a:lnTo>
                          <a:pt x="46" y="48"/>
                        </a:lnTo>
                        <a:lnTo>
                          <a:pt x="42" y="52"/>
                        </a:lnTo>
                        <a:lnTo>
                          <a:pt x="38" y="48"/>
                        </a:lnTo>
                        <a:lnTo>
                          <a:pt x="42" y="48"/>
                        </a:lnTo>
                        <a:lnTo>
                          <a:pt x="38" y="48"/>
                        </a:lnTo>
                        <a:lnTo>
                          <a:pt x="38" y="44"/>
                        </a:lnTo>
                        <a:lnTo>
                          <a:pt x="35" y="40"/>
                        </a:lnTo>
                        <a:lnTo>
                          <a:pt x="31" y="40"/>
                        </a:lnTo>
                        <a:lnTo>
                          <a:pt x="31" y="36"/>
                        </a:lnTo>
                        <a:lnTo>
                          <a:pt x="31" y="32"/>
                        </a:lnTo>
                        <a:lnTo>
                          <a:pt x="27" y="32"/>
                        </a:lnTo>
                        <a:lnTo>
                          <a:pt x="27" y="28"/>
                        </a:lnTo>
                        <a:lnTo>
                          <a:pt x="23" y="28"/>
                        </a:lnTo>
                        <a:lnTo>
                          <a:pt x="23" y="24"/>
                        </a:lnTo>
                        <a:lnTo>
                          <a:pt x="19" y="24"/>
                        </a:lnTo>
                        <a:lnTo>
                          <a:pt x="15" y="20"/>
                        </a:lnTo>
                        <a:lnTo>
                          <a:pt x="15" y="16"/>
                        </a:lnTo>
                        <a:lnTo>
                          <a:pt x="11" y="16"/>
                        </a:lnTo>
                        <a:lnTo>
                          <a:pt x="15" y="16"/>
                        </a:lnTo>
                        <a:lnTo>
                          <a:pt x="15" y="20"/>
                        </a:lnTo>
                        <a:lnTo>
                          <a:pt x="11" y="20"/>
                        </a:lnTo>
                        <a:lnTo>
                          <a:pt x="11" y="16"/>
                        </a:lnTo>
                        <a:lnTo>
                          <a:pt x="8" y="16"/>
                        </a:lnTo>
                        <a:lnTo>
                          <a:pt x="8" y="20"/>
                        </a:lnTo>
                        <a:lnTo>
                          <a:pt x="8" y="24"/>
                        </a:lnTo>
                        <a:lnTo>
                          <a:pt x="8" y="28"/>
                        </a:lnTo>
                        <a:lnTo>
                          <a:pt x="11" y="28"/>
                        </a:lnTo>
                        <a:lnTo>
                          <a:pt x="11" y="32"/>
                        </a:lnTo>
                        <a:lnTo>
                          <a:pt x="8" y="32"/>
                        </a:lnTo>
                        <a:lnTo>
                          <a:pt x="4" y="32"/>
                        </a:lnTo>
                        <a:lnTo>
                          <a:pt x="4" y="28"/>
                        </a:lnTo>
                        <a:lnTo>
                          <a:pt x="4" y="24"/>
                        </a:lnTo>
                        <a:lnTo>
                          <a:pt x="0" y="24"/>
                        </a:lnTo>
                        <a:lnTo>
                          <a:pt x="0" y="20"/>
                        </a:lnTo>
                        <a:lnTo>
                          <a:pt x="0" y="16"/>
                        </a:lnTo>
                        <a:lnTo>
                          <a:pt x="0" y="12"/>
                        </a:lnTo>
                        <a:lnTo>
                          <a:pt x="4" y="12"/>
                        </a:lnTo>
                        <a:lnTo>
                          <a:pt x="4" y="8"/>
                        </a:lnTo>
                        <a:lnTo>
                          <a:pt x="8" y="8"/>
                        </a:lnTo>
                        <a:lnTo>
                          <a:pt x="11" y="8"/>
                        </a:lnTo>
                        <a:lnTo>
                          <a:pt x="15" y="8"/>
                        </a:lnTo>
                        <a:lnTo>
                          <a:pt x="19" y="8"/>
                        </a:lnTo>
                        <a:lnTo>
                          <a:pt x="19" y="4"/>
                        </a:lnTo>
                        <a:lnTo>
                          <a:pt x="23" y="4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760" name="Freeform 352">
                    <a:extLst>
                      <a:ext uri="{FF2B5EF4-FFF2-40B4-BE49-F238E27FC236}">
                        <a16:creationId xmlns:a16="http://schemas.microsoft.com/office/drawing/2014/main" id="{6AB8C79A-6461-A3B1-2C97-128F6362707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90" y="1619"/>
                    <a:ext cx="50" cy="61"/>
                  </a:xfrm>
                  <a:custGeom>
                    <a:avLst/>
                    <a:gdLst>
                      <a:gd name="T0" fmla="*/ 38 w 50"/>
                      <a:gd name="T1" fmla="*/ 4 h 61"/>
                      <a:gd name="T2" fmla="*/ 42 w 50"/>
                      <a:gd name="T3" fmla="*/ 8 h 61"/>
                      <a:gd name="T4" fmla="*/ 46 w 50"/>
                      <a:gd name="T5" fmla="*/ 12 h 61"/>
                      <a:gd name="T6" fmla="*/ 46 w 50"/>
                      <a:gd name="T7" fmla="*/ 20 h 61"/>
                      <a:gd name="T8" fmla="*/ 50 w 50"/>
                      <a:gd name="T9" fmla="*/ 24 h 61"/>
                      <a:gd name="T10" fmla="*/ 50 w 50"/>
                      <a:gd name="T11" fmla="*/ 32 h 61"/>
                      <a:gd name="T12" fmla="*/ 46 w 50"/>
                      <a:gd name="T13" fmla="*/ 36 h 61"/>
                      <a:gd name="T14" fmla="*/ 46 w 50"/>
                      <a:gd name="T15" fmla="*/ 44 h 61"/>
                      <a:gd name="T16" fmla="*/ 50 w 50"/>
                      <a:gd name="T17" fmla="*/ 48 h 61"/>
                      <a:gd name="T18" fmla="*/ 46 w 50"/>
                      <a:gd name="T19" fmla="*/ 53 h 61"/>
                      <a:gd name="T20" fmla="*/ 42 w 50"/>
                      <a:gd name="T21" fmla="*/ 57 h 61"/>
                      <a:gd name="T22" fmla="*/ 38 w 50"/>
                      <a:gd name="T23" fmla="*/ 61 h 61"/>
                      <a:gd name="T24" fmla="*/ 34 w 50"/>
                      <a:gd name="T25" fmla="*/ 57 h 61"/>
                      <a:gd name="T26" fmla="*/ 31 w 50"/>
                      <a:gd name="T27" fmla="*/ 57 h 61"/>
                      <a:gd name="T28" fmla="*/ 23 w 50"/>
                      <a:gd name="T29" fmla="*/ 57 h 61"/>
                      <a:gd name="T30" fmla="*/ 19 w 50"/>
                      <a:gd name="T31" fmla="*/ 53 h 61"/>
                      <a:gd name="T32" fmla="*/ 23 w 50"/>
                      <a:gd name="T33" fmla="*/ 48 h 61"/>
                      <a:gd name="T34" fmla="*/ 19 w 50"/>
                      <a:gd name="T35" fmla="*/ 44 h 61"/>
                      <a:gd name="T36" fmla="*/ 15 w 50"/>
                      <a:gd name="T37" fmla="*/ 40 h 61"/>
                      <a:gd name="T38" fmla="*/ 11 w 50"/>
                      <a:gd name="T39" fmla="*/ 32 h 61"/>
                      <a:gd name="T40" fmla="*/ 11 w 50"/>
                      <a:gd name="T41" fmla="*/ 32 h 61"/>
                      <a:gd name="T42" fmla="*/ 11 w 50"/>
                      <a:gd name="T43" fmla="*/ 28 h 61"/>
                      <a:gd name="T44" fmla="*/ 11 w 50"/>
                      <a:gd name="T45" fmla="*/ 24 h 61"/>
                      <a:gd name="T46" fmla="*/ 4 w 50"/>
                      <a:gd name="T47" fmla="*/ 24 h 61"/>
                      <a:gd name="T48" fmla="*/ 4 w 50"/>
                      <a:gd name="T49" fmla="*/ 24 h 61"/>
                      <a:gd name="T50" fmla="*/ 0 w 50"/>
                      <a:gd name="T51" fmla="*/ 20 h 61"/>
                      <a:gd name="T52" fmla="*/ 4 w 50"/>
                      <a:gd name="T53" fmla="*/ 16 h 61"/>
                      <a:gd name="T54" fmla="*/ 11 w 50"/>
                      <a:gd name="T55" fmla="*/ 16 h 61"/>
                      <a:gd name="T56" fmla="*/ 15 w 50"/>
                      <a:gd name="T57" fmla="*/ 12 h 61"/>
                      <a:gd name="T58" fmla="*/ 19 w 50"/>
                      <a:gd name="T59" fmla="*/ 12 h 61"/>
                      <a:gd name="T60" fmla="*/ 27 w 50"/>
                      <a:gd name="T61" fmla="*/ 12 h 61"/>
                      <a:gd name="T62" fmla="*/ 31 w 50"/>
                      <a:gd name="T63" fmla="*/ 8 h 61"/>
                      <a:gd name="T64" fmla="*/ 34 w 50"/>
                      <a:gd name="T65" fmla="*/ 4 h 61"/>
                      <a:gd name="T66" fmla="*/ 38 w 50"/>
                      <a:gd name="T67" fmla="*/ 4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</a:cxnLst>
                    <a:rect l="0" t="0" r="r" b="b"/>
                    <a:pathLst>
                      <a:path w="50" h="61">
                        <a:moveTo>
                          <a:pt x="38" y="0"/>
                        </a:moveTo>
                        <a:lnTo>
                          <a:pt x="38" y="4"/>
                        </a:lnTo>
                        <a:lnTo>
                          <a:pt x="42" y="4"/>
                        </a:lnTo>
                        <a:lnTo>
                          <a:pt x="42" y="8"/>
                        </a:lnTo>
                        <a:lnTo>
                          <a:pt x="46" y="8"/>
                        </a:lnTo>
                        <a:lnTo>
                          <a:pt x="46" y="12"/>
                        </a:lnTo>
                        <a:lnTo>
                          <a:pt x="46" y="16"/>
                        </a:lnTo>
                        <a:lnTo>
                          <a:pt x="46" y="20"/>
                        </a:lnTo>
                        <a:lnTo>
                          <a:pt x="50" y="20"/>
                        </a:lnTo>
                        <a:lnTo>
                          <a:pt x="50" y="24"/>
                        </a:lnTo>
                        <a:lnTo>
                          <a:pt x="50" y="28"/>
                        </a:lnTo>
                        <a:lnTo>
                          <a:pt x="50" y="32"/>
                        </a:lnTo>
                        <a:lnTo>
                          <a:pt x="46" y="32"/>
                        </a:lnTo>
                        <a:lnTo>
                          <a:pt x="46" y="36"/>
                        </a:lnTo>
                        <a:lnTo>
                          <a:pt x="46" y="40"/>
                        </a:lnTo>
                        <a:lnTo>
                          <a:pt x="46" y="44"/>
                        </a:lnTo>
                        <a:lnTo>
                          <a:pt x="50" y="44"/>
                        </a:lnTo>
                        <a:lnTo>
                          <a:pt x="50" y="48"/>
                        </a:lnTo>
                        <a:lnTo>
                          <a:pt x="50" y="53"/>
                        </a:lnTo>
                        <a:lnTo>
                          <a:pt x="46" y="53"/>
                        </a:lnTo>
                        <a:lnTo>
                          <a:pt x="46" y="57"/>
                        </a:lnTo>
                        <a:lnTo>
                          <a:pt x="42" y="57"/>
                        </a:lnTo>
                        <a:lnTo>
                          <a:pt x="42" y="61"/>
                        </a:lnTo>
                        <a:lnTo>
                          <a:pt x="38" y="61"/>
                        </a:lnTo>
                        <a:lnTo>
                          <a:pt x="34" y="61"/>
                        </a:lnTo>
                        <a:lnTo>
                          <a:pt x="34" y="57"/>
                        </a:lnTo>
                        <a:lnTo>
                          <a:pt x="31" y="53"/>
                        </a:lnTo>
                        <a:lnTo>
                          <a:pt x="31" y="57"/>
                        </a:lnTo>
                        <a:lnTo>
                          <a:pt x="27" y="57"/>
                        </a:lnTo>
                        <a:lnTo>
                          <a:pt x="23" y="57"/>
                        </a:lnTo>
                        <a:lnTo>
                          <a:pt x="23" y="53"/>
                        </a:lnTo>
                        <a:lnTo>
                          <a:pt x="19" y="53"/>
                        </a:lnTo>
                        <a:lnTo>
                          <a:pt x="23" y="53"/>
                        </a:lnTo>
                        <a:lnTo>
                          <a:pt x="23" y="48"/>
                        </a:lnTo>
                        <a:lnTo>
                          <a:pt x="19" y="48"/>
                        </a:lnTo>
                        <a:lnTo>
                          <a:pt x="19" y="44"/>
                        </a:lnTo>
                        <a:lnTo>
                          <a:pt x="19" y="40"/>
                        </a:lnTo>
                        <a:lnTo>
                          <a:pt x="15" y="40"/>
                        </a:lnTo>
                        <a:lnTo>
                          <a:pt x="15" y="36"/>
                        </a:lnTo>
                        <a:lnTo>
                          <a:pt x="11" y="32"/>
                        </a:lnTo>
                        <a:lnTo>
                          <a:pt x="15" y="32"/>
                        </a:lnTo>
                        <a:lnTo>
                          <a:pt x="11" y="32"/>
                        </a:lnTo>
                        <a:lnTo>
                          <a:pt x="15" y="32"/>
                        </a:lnTo>
                        <a:lnTo>
                          <a:pt x="11" y="28"/>
                        </a:lnTo>
                        <a:lnTo>
                          <a:pt x="15" y="24"/>
                        </a:lnTo>
                        <a:lnTo>
                          <a:pt x="11" y="24"/>
                        </a:lnTo>
                        <a:lnTo>
                          <a:pt x="8" y="24"/>
                        </a:lnTo>
                        <a:lnTo>
                          <a:pt x="4" y="24"/>
                        </a:lnTo>
                        <a:lnTo>
                          <a:pt x="4" y="20"/>
                        </a:lnTo>
                        <a:lnTo>
                          <a:pt x="4" y="24"/>
                        </a:lnTo>
                        <a:lnTo>
                          <a:pt x="0" y="24"/>
                        </a:lnTo>
                        <a:lnTo>
                          <a:pt x="0" y="20"/>
                        </a:lnTo>
                        <a:lnTo>
                          <a:pt x="4" y="20"/>
                        </a:lnTo>
                        <a:lnTo>
                          <a:pt x="4" y="16"/>
                        </a:lnTo>
                        <a:lnTo>
                          <a:pt x="8" y="16"/>
                        </a:lnTo>
                        <a:lnTo>
                          <a:pt x="11" y="16"/>
                        </a:lnTo>
                        <a:lnTo>
                          <a:pt x="11" y="12"/>
                        </a:lnTo>
                        <a:lnTo>
                          <a:pt x="15" y="12"/>
                        </a:lnTo>
                        <a:lnTo>
                          <a:pt x="15" y="8"/>
                        </a:lnTo>
                        <a:lnTo>
                          <a:pt x="19" y="12"/>
                        </a:lnTo>
                        <a:lnTo>
                          <a:pt x="23" y="12"/>
                        </a:lnTo>
                        <a:lnTo>
                          <a:pt x="27" y="12"/>
                        </a:lnTo>
                        <a:lnTo>
                          <a:pt x="27" y="8"/>
                        </a:lnTo>
                        <a:lnTo>
                          <a:pt x="31" y="8"/>
                        </a:lnTo>
                        <a:lnTo>
                          <a:pt x="31" y="4"/>
                        </a:lnTo>
                        <a:lnTo>
                          <a:pt x="34" y="4"/>
                        </a:lnTo>
                        <a:lnTo>
                          <a:pt x="34" y="0"/>
                        </a:lnTo>
                        <a:lnTo>
                          <a:pt x="38" y="4"/>
                        </a:lnTo>
                        <a:lnTo>
                          <a:pt x="38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761" name="Freeform 353">
                    <a:extLst>
                      <a:ext uri="{FF2B5EF4-FFF2-40B4-BE49-F238E27FC236}">
                        <a16:creationId xmlns:a16="http://schemas.microsoft.com/office/drawing/2014/main" id="{606DCC07-0182-0E5F-38FB-5F08CED147E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56" y="1619"/>
                    <a:ext cx="52" cy="44"/>
                  </a:xfrm>
                  <a:custGeom>
                    <a:avLst/>
                    <a:gdLst>
                      <a:gd name="T0" fmla="*/ 0 w 54"/>
                      <a:gd name="T1" fmla="*/ 8 h 44"/>
                      <a:gd name="T2" fmla="*/ 4 w 54"/>
                      <a:gd name="T3" fmla="*/ 8 h 44"/>
                      <a:gd name="T4" fmla="*/ 4 w 54"/>
                      <a:gd name="T5" fmla="*/ 12 h 44"/>
                      <a:gd name="T6" fmla="*/ 4 w 54"/>
                      <a:gd name="T7" fmla="*/ 8 h 44"/>
                      <a:gd name="T8" fmla="*/ 8 w 54"/>
                      <a:gd name="T9" fmla="*/ 8 h 44"/>
                      <a:gd name="T10" fmla="*/ 8 w 54"/>
                      <a:gd name="T11" fmla="*/ 12 h 44"/>
                      <a:gd name="T12" fmla="*/ 8 w 54"/>
                      <a:gd name="T13" fmla="*/ 8 h 44"/>
                      <a:gd name="T14" fmla="*/ 8 w 54"/>
                      <a:gd name="T15" fmla="*/ 12 h 44"/>
                      <a:gd name="T16" fmla="*/ 12 w 54"/>
                      <a:gd name="T17" fmla="*/ 12 h 44"/>
                      <a:gd name="T18" fmla="*/ 12 w 54"/>
                      <a:gd name="T19" fmla="*/ 8 h 44"/>
                      <a:gd name="T20" fmla="*/ 15 w 54"/>
                      <a:gd name="T21" fmla="*/ 8 h 44"/>
                      <a:gd name="T22" fmla="*/ 19 w 54"/>
                      <a:gd name="T23" fmla="*/ 8 h 44"/>
                      <a:gd name="T24" fmla="*/ 19 w 54"/>
                      <a:gd name="T25" fmla="*/ 4 h 44"/>
                      <a:gd name="T26" fmla="*/ 19 w 54"/>
                      <a:gd name="T27" fmla="*/ 0 h 44"/>
                      <a:gd name="T28" fmla="*/ 23 w 54"/>
                      <a:gd name="T29" fmla="*/ 0 h 44"/>
                      <a:gd name="T30" fmla="*/ 23 w 54"/>
                      <a:gd name="T31" fmla="*/ 4 h 44"/>
                      <a:gd name="T32" fmla="*/ 23 w 54"/>
                      <a:gd name="T33" fmla="*/ 8 h 44"/>
                      <a:gd name="T34" fmla="*/ 27 w 54"/>
                      <a:gd name="T35" fmla="*/ 8 h 44"/>
                      <a:gd name="T36" fmla="*/ 27 w 54"/>
                      <a:gd name="T37" fmla="*/ 12 h 44"/>
                      <a:gd name="T38" fmla="*/ 31 w 54"/>
                      <a:gd name="T39" fmla="*/ 12 h 44"/>
                      <a:gd name="T40" fmla="*/ 31 w 54"/>
                      <a:gd name="T41" fmla="*/ 16 h 44"/>
                      <a:gd name="T42" fmla="*/ 35 w 54"/>
                      <a:gd name="T43" fmla="*/ 16 h 44"/>
                      <a:gd name="T44" fmla="*/ 35 w 54"/>
                      <a:gd name="T45" fmla="*/ 20 h 44"/>
                      <a:gd name="T46" fmla="*/ 38 w 54"/>
                      <a:gd name="T47" fmla="*/ 20 h 44"/>
                      <a:gd name="T48" fmla="*/ 42 w 54"/>
                      <a:gd name="T49" fmla="*/ 24 h 44"/>
                      <a:gd name="T50" fmla="*/ 46 w 54"/>
                      <a:gd name="T51" fmla="*/ 24 h 44"/>
                      <a:gd name="T52" fmla="*/ 50 w 54"/>
                      <a:gd name="T53" fmla="*/ 24 h 44"/>
                      <a:gd name="T54" fmla="*/ 46 w 54"/>
                      <a:gd name="T55" fmla="*/ 24 h 44"/>
                      <a:gd name="T56" fmla="*/ 46 w 54"/>
                      <a:gd name="T57" fmla="*/ 28 h 44"/>
                      <a:gd name="T58" fmla="*/ 50 w 54"/>
                      <a:gd name="T59" fmla="*/ 28 h 44"/>
                      <a:gd name="T60" fmla="*/ 50 w 54"/>
                      <a:gd name="T61" fmla="*/ 32 h 44"/>
                      <a:gd name="T62" fmla="*/ 54 w 54"/>
                      <a:gd name="T63" fmla="*/ 32 h 44"/>
                      <a:gd name="T64" fmla="*/ 54 w 54"/>
                      <a:gd name="T65" fmla="*/ 36 h 44"/>
                      <a:gd name="T66" fmla="*/ 50 w 54"/>
                      <a:gd name="T67" fmla="*/ 36 h 44"/>
                      <a:gd name="T68" fmla="*/ 54 w 54"/>
                      <a:gd name="T69" fmla="*/ 36 h 44"/>
                      <a:gd name="T70" fmla="*/ 54 w 54"/>
                      <a:gd name="T71" fmla="*/ 40 h 44"/>
                      <a:gd name="T72" fmla="*/ 54 w 54"/>
                      <a:gd name="T73" fmla="*/ 44 h 44"/>
                      <a:gd name="T74" fmla="*/ 54 w 54"/>
                      <a:gd name="T75" fmla="*/ 40 h 44"/>
                      <a:gd name="T76" fmla="*/ 50 w 54"/>
                      <a:gd name="T77" fmla="*/ 40 h 44"/>
                      <a:gd name="T78" fmla="*/ 50 w 54"/>
                      <a:gd name="T79" fmla="*/ 44 h 44"/>
                      <a:gd name="T80" fmla="*/ 46 w 54"/>
                      <a:gd name="T81" fmla="*/ 44 h 44"/>
                      <a:gd name="T82" fmla="*/ 46 w 54"/>
                      <a:gd name="T83" fmla="*/ 40 h 44"/>
                      <a:gd name="T84" fmla="*/ 38 w 54"/>
                      <a:gd name="T85" fmla="*/ 40 h 44"/>
                      <a:gd name="T86" fmla="*/ 35 w 54"/>
                      <a:gd name="T87" fmla="*/ 40 h 44"/>
                      <a:gd name="T88" fmla="*/ 31 w 54"/>
                      <a:gd name="T89" fmla="*/ 40 h 44"/>
                      <a:gd name="T90" fmla="*/ 27 w 54"/>
                      <a:gd name="T91" fmla="*/ 40 h 44"/>
                      <a:gd name="T92" fmla="*/ 23 w 54"/>
                      <a:gd name="T93" fmla="*/ 40 h 44"/>
                      <a:gd name="T94" fmla="*/ 23 w 54"/>
                      <a:gd name="T95" fmla="*/ 36 h 44"/>
                      <a:gd name="T96" fmla="*/ 19 w 54"/>
                      <a:gd name="T97" fmla="*/ 36 h 44"/>
                      <a:gd name="T98" fmla="*/ 15 w 54"/>
                      <a:gd name="T99" fmla="*/ 32 h 44"/>
                      <a:gd name="T100" fmla="*/ 12 w 54"/>
                      <a:gd name="T101" fmla="*/ 32 h 44"/>
                      <a:gd name="T102" fmla="*/ 12 w 54"/>
                      <a:gd name="T103" fmla="*/ 28 h 44"/>
                      <a:gd name="T104" fmla="*/ 8 w 54"/>
                      <a:gd name="T105" fmla="*/ 32 h 44"/>
                      <a:gd name="T106" fmla="*/ 4 w 54"/>
                      <a:gd name="T107" fmla="*/ 32 h 44"/>
                      <a:gd name="T108" fmla="*/ 0 w 54"/>
                      <a:gd name="T109" fmla="*/ 32 h 44"/>
                      <a:gd name="T110" fmla="*/ 0 w 54"/>
                      <a:gd name="T111" fmla="*/ 28 h 44"/>
                      <a:gd name="T112" fmla="*/ 0 w 54"/>
                      <a:gd name="T113" fmla="*/ 24 h 44"/>
                      <a:gd name="T114" fmla="*/ 0 w 54"/>
                      <a:gd name="T115" fmla="*/ 20 h 44"/>
                      <a:gd name="T116" fmla="*/ 0 w 54"/>
                      <a:gd name="T117" fmla="*/ 16 h 44"/>
                      <a:gd name="T118" fmla="*/ 0 w 54"/>
                      <a:gd name="T119" fmla="*/ 12 h 44"/>
                      <a:gd name="T120" fmla="*/ 0 w 54"/>
                      <a:gd name="T121" fmla="*/ 8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</a:cxnLst>
                    <a:rect l="0" t="0" r="r" b="b"/>
                    <a:pathLst>
                      <a:path w="54" h="44">
                        <a:moveTo>
                          <a:pt x="0" y="8"/>
                        </a:moveTo>
                        <a:lnTo>
                          <a:pt x="4" y="8"/>
                        </a:lnTo>
                        <a:lnTo>
                          <a:pt x="4" y="12"/>
                        </a:lnTo>
                        <a:lnTo>
                          <a:pt x="4" y="8"/>
                        </a:lnTo>
                        <a:lnTo>
                          <a:pt x="8" y="8"/>
                        </a:lnTo>
                        <a:lnTo>
                          <a:pt x="8" y="12"/>
                        </a:lnTo>
                        <a:lnTo>
                          <a:pt x="8" y="8"/>
                        </a:lnTo>
                        <a:lnTo>
                          <a:pt x="8" y="12"/>
                        </a:lnTo>
                        <a:lnTo>
                          <a:pt x="12" y="12"/>
                        </a:lnTo>
                        <a:lnTo>
                          <a:pt x="12" y="8"/>
                        </a:lnTo>
                        <a:lnTo>
                          <a:pt x="15" y="8"/>
                        </a:lnTo>
                        <a:lnTo>
                          <a:pt x="19" y="8"/>
                        </a:lnTo>
                        <a:lnTo>
                          <a:pt x="19" y="4"/>
                        </a:lnTo>
                        <a:lnTo>
                          <a:pt x="19" y="0"/>
                        </a:lnTo>
                        <a:lnTo>
                          <a:pt x="23" y="0"/>
                        </a:lnTo>
                        <a:lnTo>
                          <a:pt x="23" y="4"/>
                        </a:lnTo>
                        <a:lnTo>
                          <a:pt x="23" y="8"/>
                        </a:lnTo>
                        <a:lnTo>
                          <a:pt x="27" y="8"/>
                        </a:lnTo>
                        <a:lnTo>
                          <a:pt x="27" y="12"/>
                        </a:lnTo>
                        <a:lnTo>
                          <a:pt x="31" y="12"/>
                        </a:lnTo>
                        <a:lnTo>
                          <a:pt x="31" y="16"/>
                        </a:lnTo>
                        <a:lnTo>
                          <a:pt x="35" y="16"/>
                        </a:lnTo>
                        <a:lnTo>
                          <a:pt x="35" y="20"/>
                        </a:lnTo>
                        <a:lnTo>
                          <a:pt x="38" y="20"/>
                        </a:lnTo>
                        <a:lnTo>
                          <a:pt x="42" y="24"/>
                        </a:lnTo>
                        <a:lnTo>
                          <a:pt x="46" y="24"/>
                        </a:lnTo>
                        <a:lnTo>
                          <a:pt x="50" y="24"/>
                        </a:lnTo>
                        <a:lnTo>
                          <a:pt x="46" y="24"/>
                        </a:lnTo>
                        <a:lnTo>
                          <a:pt x="46" y="28"/>
                        </a:lnTo>
                        <a:lnTo>
                          <a:pt x="50" y="28"/>
                        </a:lnTo>
                        <a:lnTo>
                          <a:pt x="50" y="32"/>
                        </a:lnTo>
                        <a:lnTo>
                          <a:pt x="54" y="32"/>
                        </a:lnTo>
                        <a:lnTo>
                          <a:pt x="54" y="36"/>
                        </a:lnTo>
                        <a:lnTo>
                          <a:pt x="50" y="36"/>
                        </a:lnTo>
                        <a:lnTo>
                          <a:pt x="54" y="36"/>
                        </a:lnTo>
                        <a:lnTo>
                          <a:pt x="54" y="40"/>
                        </a:lnTo>
                        <a:lnTo>
                          <a:pt x="54" y="44"/>
                        </a:lnTo>
                        <a:lnTo>
                          <a:pt x="54" y="40"/>
                        </a:lnTo>
                        <a:lnTo>
                          <a:pt x="50" y="40"/>
                        </a:lnTo>
                        <a:lnTo>
                          <a:pt x="50" y="44"/>
                        </a:lnTo>
                        <a:lnTo>
                          <a:pt x="46" y="44"/>
                        </a:lnTo>
                        <a:lnTo>
                          <a:pt x="46" y="40"/>
                        </a:lnTo>
                        <a:lnTo>
                          <a:pt x="38" y="40"/>
                        </a:lnTo>
                        <a:lnTo>
                          <a:pt x="35" y="40"/>
                        </a:lnTo>
                        <a:lnTo>
                          <a:pt x="31" y="40"/>
                        </a:lnTo>
                        <a:lnTo>
                          <a:pt x="27" y="40"/>
                        </a:lnTo>
                        <a:lnTo>
                          <a:pt x="23" y="40"/>
                        </a:lnTo>
                        <a:lnTo>
                          <a:pt x="23" y="36"/>
                        </a:lnTo>
                        <a:lnTo>
                          <a:pt x="19" y="36"/>
                        </a:lnTo>
                        <a:lnTo>
                          <a:pt x="15" y="32"/>
                        </a:lnTo>
                        <a:lnTo>
                          <a:pt x="12" y="32"/>
                        </a:lnTo>
                        <a:lnTo>
                          <a:pt x="12" y="28"/>
                        </a:lnTo>
                        <a:lnTo>
                          <a:pt x="8" y="32"/>
                        </a:lnTo>
                        <a:lnTo>
                          <a:pt x="4" y="32"/>
                        </a:lnTo>
                        <a:lnTo>
                          <a:pt x="0" y="32"/>
                        </a:lnTo>
                        <a:lnTo>
                          <a:pt x="0" y="28"/>
                        </a:lnTo>
                        <a:lnTo>
                          <a:pt x="0" y="24"/>
                        </a:lnTo>
                        <a:lnTo>
                          <a:pt x="0" y="20"/>
                        </a:lnTo>
                        <a:lnTo>
                          <a:pt x="0" y="16"/>
                        </a:lnTo>
                        <a:lnTo>
                          <a:pt x="0" y="12"/>
                        </a:lnTo>
                        <a:lnTo>
                          <a:pt x="0" y="8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762" name="Freeform 354">
                    <a:extLst>
                      <a:ext uri="{FF2B5EF4-FFF2-40B4-BE49-F238E27FC236}">
                        <a16:creationId xmlns:a16="http://schemas.microsoft.com/office/drawing/2014/main" id="{074523C0-47E1-537B-902C-E95CA02B164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37" y="1624"/>
                    <a:ext cx="26" cy="23"/>
                  </a:xfrm>
                  <a:custGeom>
                    <a:avLst/>
                    <a:gdLst>
                      <a:gd name="T0" fmla="*/ 19 w 27"/>
                      <a:gd name="T1" fmla="*/ 0 h 24"/>
                      <a:gd name="T2" fmla="*/ 23 w 27"/>
                      <a:gd name="T3" fmla="*/ 0 h 24"/>
                      <a:gd name="T4" fmla="*/ 23 w 27"/>
                      <a:gd name="T5" fmla="*/ 4 h 24"/>
                      <a:gd name="T6" fmla="*/ 23 w 27"/>
                      <a:gd name="T7" fmla="*/ 8 h 24"/>
                      <a:gd name="T8" fmla="*/ 23 w 27"/>
                      <a:gd name="T9" fmla="*/ 12 h 24"/>
                      <a:gd name="T10" fmla="*/ 23 w 27"/>
                      <a:gd name="T11" fmla="*/ 16 h 24"/>
                      <a:gd name="T12" fmla="*/ 27 w 27"/>
                      <a:gd name="T13" fmla="*/ 16 h 24"/>
                      <a:gd name="T14" fmla="*/ 23 w 27"/>
                      <a:gd name="T15" fmla="*/ 16 h 24"/>
                      <a:gd name="T16" fmla="*/ 23 w 27"/>
                      <a:gd name="T17" fmla="*/ 20 h 24"/>
                      <a:gd name="T18" fmla="*/ 19 w 27"/>
                      <a:gd name="T19" fmla="*/ 20 h 24"/>
                      <a:gd name="T20" fmla="*/ 15 w 27"/>
                      <a:gd name="T21" fmla="*/ 20 h 24"/>
                      <a:gd name="T22" fmla="*/ 11 w 27"/>
                      <a:gd name="T23" fmla="*/ 20 h 24"/>
                      <a:gd name="T24" fmla="*/ 11 w 27"/>
                      <a:gd name="T25" fmla="*/ 24 h 24"/>
                      <a:gd name="T26" fmla="*/ 7 w 27"/>
                      <a:gd name="T27" fmla="*/ 24 h 24"/>
                      <a:gd name="T28" fmla="*/ 4 w 27"/>
                      <a:gd name="T29" fmla="*/ 24 h 24"/>
                      <a:gd name="T30" fmla="*/ 0 w 27"/>
                      <a:gd name="T31" fmla="*/ 24 h 24"/>
                      <a:gd name="T32" fmla="*/ 0 w 27"/>
                      <a:gd name="T33" fmla="*/ 20 h 24"/>
                      <a:gd name="T34" fmla="*/ 0 w 27"/>
                      <a:gd name="T35" fmla="*/ 16 h 24"/>
                      <a:gd name="T36" fmla="*/ 0 w 27"/>
                      <a:gd name="T37" fmla="*/ 12 h 24"/>
                      <a:gd name="T38" fmla="*/ 4 w 27"/>
                      <a:gd name="T39" fmla="*/ 12 h 24"/>
                      <a:gd name="T40" fmla="*/ 4 w 27"/>
                      <a:gd name="T41" fmla="*/ 8 h 24"/>
                      <a:gd name="T42" fmla="*/ 7 w 27"/>
                      <a:gd name="T43" fmla="*/ 8 h 24"/>
                      <a:gd name="T44" fmla="*/ 11 w 27"/>
                      <a:gd name="T45" fmla="*/ 4 h 24"/>
                      <a:gd name="T46" fmla="*/ 15 w 27"/>
                      <a:gd name="T47" fmla="*/ 0 h 24"/>
                      <a:gd name="T48" fmla="*/ 19 w 27"/>
                      <a:gd name="T49" fmla="*/ 0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</a:cxnLst>
                    <a:rect l="0" t="0" r="r" b="b"/>
                    <a:pathLst>
                      <a:path w="27" h="24">
                        <a:moveTo>
                          <a:pt x="19" y="0"/>
                        </a:moveTo>
                        <a:lnTo>
                          <a:pt x="23" y="0"/>
                        </a:lnTo>
                        <a:lnTo>
                          <a:pt x="23" y="4"/>
                        </a:lnTo>
                        <a:lnTo>
                          <a:pt x="23" y="8"/>
                        </a:lnTo>
                        <a:lnTo>
                          <a:pt x="23" y="12"/>
                        </a:lnTo>
                        <a:lnTo>
                          <a:pt x="23" y="16"/>
                        </a:lnTo>
                        <a:lnTo>
                          <a:pt x="27" y="16"/>
                        </a:lnTo>
                        <a:lnTo>
                          <a:pt x="23" y="16"/>
                        </a:lnTo>
                        <a:lnTo>
                          <a:pt x="23" y="20"/>
                        </a:lnTo>
                        <a:lnTo>
                          <a:pt x="19" y="20"/>
                        </a:lnTo>
                        <a:lnTo>
                          <a:pt x="15" y="20"/>
                        </a:lnTo>
                        <a:lnTo>
                          <a:pt x="11" y="20"/>
                        </a:lnTo>
                        <a:lnTo>
                          <a:pt x="11" y="24"/>
                        </a:lnTo>
                        <a:lnTo>
                          <a:pt x="7" y="24"/>
                        </a:lnTo>
                        <a:lnTo>
                          <a:pt x="4" y="24"/>
                        </a:lnTo>
                        <a:lnTo>
                          <a:pt x="0" y="24"/>
                        </a:lnTo>
                        <a:lnTo>
                          <a:pt x="0" y="20"/>
                        </a:lnTo>
                        <a:lnTo>
                          <a:pt x="0" y="16"/>
                        </a:lnTo>
                        <a:lnTo>
                          <a:pt x="0" y="12"/>
                        </a:lnTo>
                        <a:lnTo>
                          <a:pt x="4" y="12"/>
                        </a:lnTo>
                        <a:lnTo>
                          <a:pt x="4" y="8"/>
                        </a:lnTo>
                        <a:lnTo>
                          <a:pt x="7" y="8"/>
                        </a:lnTo>
                        <a:lnTo>
                          <a:pt x="11" y="4"/>
                        </a:lnTo>
                        <a:lnTo>
                          <a:pt x="15" y="0"/>
                        </a:lnTo>
                        <a:lnTo>
                          <a:pt x="19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763" name="Freeform 355">
                    <a:extLst>
                      <a:ext uri="{FF2B5EF4-FFF2-40B4-BE49-F238E27FC236}">
                        <a16:creationId xmlns:a16="http://schemas.microsoft.com/office/drawing/2014/main" id="{0C2721E8-9EF6-F61F-ADF4-38E425F5B31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32" y="1624"/>
                    <a:ext cx="23" cy="20"/>
                  </a:xfrm>
                  <a:custGeom>
                    <a:avLst/>
                    <a:gdLst>
                      <a:gd name="T0" fmla="*/ 0 w 23"/>
                      <a:gd name="T1" fmla="*/ 4 h 20"/>
                      <a:gd name="T2" fmla="*/ 0 w 23"/>
                      <a:gd name="T3" fmla="*/ 0 h 20"/>
                      <a:gd name="T4" fmla="*/ 4 w 23"/>
                      <a:gd name="T5" fmla="*/ 0 h 20"/>
                      <a:gd name="T6" fmla="*/ 8 w 23"/>
                      <a:gd name="T7" fmla="*/ 0 h 20"/>
                      <a:gd name="T8" fmla="*/ 8 w 23"/>
                      <a:gd name="T9" fmla="*/ 4 h 20"/>
                      <a:gd name="T10" fmla="*/ 12 w 23"/>
                      <a:gd name="T11" fmla="*/ 4 h 20"/>
                      <a:gd name="T12" fmla="*/ 12 w 23"/>
                      <a:gd name="T13" fmla="*/ 8 h 20"/>
                      <a:gd name="T14" fmla="*/ 16 w 23"/>
                      <a:gd name="T15" fmla="*/ 8 h 20"/>
                      <a:gd name="T16" fmla="*/ 16 w 23"/>
                      <a:gd name="T17" fmla="*/ 12 h 20"/>
                      <a:gd name="T18" fmla="*/ 20 w 23"/>
                      <a:gd name="T19" fmla="*/ 12 h 20"/>
                      <a:gd name="T20" fmla="*/ 20 w 23"/>
                      <a:gd name="T21" fmla="*/ 16 h 20"/>
                      <a:gd name="T22" fmla="*/ 23 w 23"/>
                      <a:gd name="T23" fmla="*/ 16 h 20"/>
                      <a:gd name="T24" fmla="*/ 20 w 23"/>
                      <a:gd name="T25" fmla="*/ 16 h 20"/>
                      <a:gd name="T26" fmla="*/ 20 w 23"/>
                      <a:gd name="T27" fmla="*/ 20 h 20"/>
                      <a:gd name="T28" fmla="*/ 16 w 23"/>
                      <a:gd name="T29" fmla="*/ 20 h 20"/>
                      <a:gd name="T30" fmla="*/ 12 w 23"/>
                      <a:gd name="T31" fmla="*/ 20 h 20"/>
                      <a:gd name="T32" fmla="*/ 12 w 23"/>
                      <a:gd name="T33" fmla="*/ 16 h 20"/>
                      <a:gd name="T34" fmla="*/ 8 w 23"/>
                      <a:gd name="T35" fmla="*/ 16 h 20"/>
                      <a:gd name="T36" fmla="*/ 8 w 23"/>
                      <a:gd name="T37" fmla="*/ 20 h 20"/>
                      <a:gd name="T38" fmla="*/ 4 w 23"/>
                      <a:gd name="T39" fmla="*/ 20 h 20"/>
                      <a:gd name="T40" fmla="*/ 4 w 23"/>
                      <a:gd name="T41" fmla="*/ 16 h 20"/>
                      <a:gd name="T42" fmla="*/ 4 w 23"/>
                      <a:gd name="T43" fmla="*/ 12 h 20"/>
                      <a:gd name="T44" fmla="*/ 4 w 23"/>
                      <a:gd name="T45" fmla="*/ 8 h 20"/>
                      <a:gd name="T46" fmla="*/ 4 w 23"/>
                      <a:gd name="T47" fmla="*/ 4 h 20"/>
                      <a:gd name="T48" fmla="*/ 0 w 23"/>
                      <a:gd name="T49" fmla="*/ 4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</a:cxnLst>
                    <a:rect l="0" t="0" r="r" b="b"/>
                    <a:pathLst>
                      <a:path w="23" h="20">
                        <a:moveTo>
                          <a:pt x="0" y="4"/>
                        </a:moveTo>
                        <a:lnTo>
                          <a:pt x="0" y="0"/>
                        </a:lnTo>
                        <a:lnTo>
                          <a:pt x="4" y="0"/>
                        </a:lnTo>
                        <a:lnTo>
                          <a:pt x="8" y="0"/>
                        </a:lnTo>
                        <a:lnTo>
                          <a:pt x="8" y="4"/>
                        </a:lnTo>
                        <a:lnTo>
                          <a:pt x="12" y="4"/>
                        </a:lnTo>
                        <a:lnTo>
                          <a:pt x="12" y="8"/>
                        </a:lnTo>
                        <a:lnTo>
                          <a:pt x="16" y="8"/>
                        </a:lnTo>
                        <a:lnTo>
                          <a:pt x="16" y="12"/>
                        </a:lnTo>
                        <a:lnTo>
                          <a:pt x="20" y="12"/>
                        </a:lnTo>
                        <a:lnTo>
                          <a:pt x="20" y="16"/>
                        </a:lnTo>
                        <a:lnTo>
                          <a:pt x="23" y="16"/>
                        </a:lnTo>
                        <a:lnTo>
                          <a:pt x="20" y="16"/>
                        </a:lnTo>
                        <a:lnTo>
                          <a:pt x="20" y="20"/>
                        </a:lnTo>
                        <a:lnTo>
                          <a:pt x="16" y="20"/>
                        </a:lnTo>
                        <a:lnTo>
                          <a:pt x="12" y="20"/>
                        </a:lnTo>
                        <a:lnTo>
                          <a:pt x="12" y="16"/>
                        </a:lnTo>
                        <a:lnTo>
                          <a:pt x="8" y="16"/>
                        </a:lnTo>
                        <a:lnTo>
                          <a:pt x="8" y="20"/>
                        </a:lnTo>
                        <a:lnTo>
                          <a:pt x="4" y="20"/>
                        </a:lnTo>
                        <a:lnTo>
                          <a:pt x="4" y="16"/>
                        </a:lnTo>
                        <a:lnTo>
                          <a:pt x="4" y="12"/>
                        </a:lnTo>
                        <a:lnTo>
                          <a:pt x="4" y="8"/>
                        </a:lnTo>
                        <a:lnTo>
                          <a:pt x="4" y="4"/>
                        </a:lnTo>
                        <a:lnTo>
                          <a:pt x="0" y="4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764" name="Freeform 356">
                    <a:extLst>
                      <a:ext uri="{FF2B5EF4-FFF2-40B4-BE49-F238E27FC236}">
                        <a16:creationId xmlns:a16="http://schemas.microsoft.com/office/drawing/2014/main" id="{D1EF46DB-7D25-2C21-DDCF-ECF676F623F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60" y="1624"/>
                    <a:ext cx="37" cy="20"/>
                  </a:xfrm>
                  <a:custGeom>
                    <a:avLst/>
                    <a:gdLst>
                      <a:gd name="T0" fmla="*/ 23 w 38"/>
                      <a:gd name="T1" fmla="*/ 0 h 20"/>
                      <a:gd name="T2" fmla="*/ 23 w 38"/>
                      <a:gd name="T3" fmla="*/ 4 h 20"/>
                      <a:gd name="T4" fmla="*/ 27 w 38"/>
                      <a:gd name="T5" fmla="*/ 4 h 20"/>
                      <a:gd name="T6" fmla="*/ 27 w 38"/>
                      <a:gd name="T7" fmla="*/ 0 h 20"/>
                      <a:gd name="T8" fmla="*/ 30 w 38"/>
                      <a:gd name="T9" fmla="*/ 0 h 20"/>
                      <a:gd name="T10" fmla="*/ 30 w 38"/>
                      <a:gd name="T11" fmla="*/ 4 h 20"/>
                      <a:gd name="T12" fmla="*/ 30 w 38"/>
                      <a:gd name="T13" fmla="*/ 8 h 20"/>
                      <a:gd name="T14" fmla="*/ 34 w 38"/>
                      <a:gd name="T15" fmla="*/ 8 h 20"/>
                      <a:gd name="T16" fmla="*/ 38 w 38"/>
                      <a:gd name="T17" fmla="*/ 8 h 20"/>
                      <a:gd name="T18" fmla="*/ 34 w 38"/>
                      <a:gd name="T19" fmla="*/ 8 h 20"/>
                      <a:gd name="T20" fmla="*/ 34 w 38"/>
                      <a:gd name="T21" fmla="*/ 12 h 20"/>
                      <a:gd name="T22" fmla="*/ 30 w 38"/>
                      <a:gd name="T23" fmla="*/ 12 h 20"/>
                      <a:gd name="T24" fmla="*/ 30 w 38"/>
                      <a:gd name="T25" fmla="*/ 16 h 20"/>
                      <a:gd name="T26" fmla="*/ 27 w 38"/>
                      <a:gd name="T27" fmla="*/ 16 h 20"/>
                      <a:gd name="T28" fmla="*/ 23 w 38"/>
                      <a:gd name="T29" fmla="*/ 16 h 20"/>
                      <a:gd name="T30" fmla="*/ 23 w 38"/>
                      <a:gd name="T31" fmla="*/ 12 h 20"/>
                      <a:gd name="T32" fmla="*/ 19 w 38"/>
                      <a:gd name="T33" fmla="*/ 12 h 20"/>
                      <a:gd name="T34" fmla="*/ 19 w 38"/>
                      <a:gd name="T35" fmla="*/ 16 h 20"/>
                      <a:gd name="T36" fmla="*/ 15 w 38"/>
                      <a:gd name="T37" fmla="*/ 16 h 20"/>
                      <a:gd name="T38" fmla="*/ 11 w 38"/>
                      <a:gd name="T39" fmla="*/ 16 h 20"/>
                      <a:gd name="T40" fmla="*/ 11 w 38"/>
                      <a:gd name="T41" fmla="*/ 20 h 20"/>
                      <a:gd name="T42" fmla="*/ 7 w 38"/>
                      <a:gd name="T43" fmla="*/ 20 h 20"/>
                      <a:gd name="T44" fmla="*/ 7 w 38"/>
                      <a:gd name="T45" fmla="*/ 16 h 20"/>
                      <a:gd name="T46" fmla="*/ 7 w 38"/>
                      <a:gd name="T47" fmla="*/ 20 h 20"/>
                      <a:gd name="T48" fmla="*/ 7 w 38"/>
                      <a:gd name="T49" fmla="*/ 16 h 20"/>
                      <a:gd name="T50" fmla="*/ 4 w 38"/>
                      <a:gd name="T51" fmla="*/ 16 h 20"/>
                      <a:gd name="T52" fmla="*/ 0 w 38"/>
                      <a:gd name="T53" fmla="*/ 16 h 20"/>
                      <a:gd name="T54" fmla="*/ 0 w 38"/>
                      <a:gd name="T55" fmla="*/ 12 h 20"/>
                      <a:gd name="T56" fmla="*/ 4 w 38"/>
                      <a:gd name="T57" fmla="*/ 12 h 20"/>
                      <a:gd name="T58" fmla="*/ 4 w 38"/>
                      <a:gd name="T59" fmla="*/ 8 h 20"/>
                      <a:gd name="T60" fmla="*/ 7 w 38"/>
                      <a:gd name="T61" fmla="*/ 8 h 20"/>
                      <a:gd name="T62" fmla="*/ 7 w 38"/>
                      <a:gd name="T63" fmla="*/ 12 h 20"/>
                      <a:gd name="T64" fmla="*/ 11 w 38"/>
                      <a:gd name="T65" fmla="*/ 12 h 20"/>
                      <a:gd name="T66" fmla="*/ 15 w 38"/>
                      <a:gd name="T67" fmla="*/ 12 h 20"/>
                      <a:gd name="T68" fmla="*/ 15 w 38"/>
                      <a:gd name="T69" fmla="*/ 8 h 20"/>
                      <a:gd name="T70" fmla="*/ 19 w 38"/>
                      <a:gd name="T71" fmla="*/ 8 h 20"/>
                      <a:gd name="T72" fmla="*/ 19 w 38"/>
                      <a:gd name="T73" fmla="*/ 4 h 20"/>
                      <a:gd name="T74" fmla="*/ 23 w 38"/>
                      <a:gd name="T75" fmla="*/ 4 h 20"/>
                      <a:gd name="T76" fmla="*/ 23 w 38"/>
                      <a:gd name="T77" fmla="*/ 0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</a:cxnLst>
                    <a:rect l="0" t="0" r="r" b="b"/>
                    <a:pathLst>
                      <a:path w="38" h="20">
                        <a:moveTo>
                          <a:pt x="23" y="0"/>
                        </a:moveTo>
                        <a:lnTo>
                          <a:pt x="23" y="4"/>
                        </a:lnTo>
                        <a:lnTo>
                          <a:pt x="27" y="4"/>
                        </a:lnTo>
                        <a:lnTo>
                          <a:pt x="27" y="0"/>
                        </a:lnTo>
                        <a:lnTo>
                          <a:pt x="30" y="0"/>
                        </a:lnTo>
                        <a:lnTo>
                          <a:pt x="30" y="4"/>
                        </a:lnTo>
                        <a:lnTo>
                          <a:pt x="30" y="8"/>
                        </a:lnTo>
                        <a:lnTo>
                          <a:pt x="34" y="8"/>
                        </a:lnTo>
                        <a:lnTo>
                          <a:pt x="38" y="8"/>
                        </a:lnTo>
                        <a:lnTo>
                          <a:pt x="34" y="8"/>
                        </a:lnTo>
                        <a:lnTo>
                          <a:pt x="34" y="12"/>
                        </a:lnTo>
                        <a:lnTo>
                          <a:pt x="30" y="12"/>
                        </a:lnTo>
                        <a:lnTo>
                          <a:pt x="30" y="16"/>
                        </a:lnTo>
                        <a:lnTo>
                          <a:pt x="27" y="16"/>
                        </a:lnTo>
                        <a:lnTo>
                          <a:pt x="23" y="16"/>
                        </a:lnTo>
                        <a:lnTo>
                          <a:pt x="23" y="12"/>
                        </a:lnTo>
                        <a:lnTo>
                          <a:pt x="19" y="12"/>
                        </a:lnTo>
                        <a:lnTo>
                          <a:pt x="19" y="16"/>
                        </a:lnTo>
                        <a:lnTo>
                          <a:pt x="15" y="16"/>
                        </a:lnTo>
                        <a:lnTo>
                          <a:pt x="11" y="16"/>
                        </a:lnTo>
                        <a:lnTo>
                          <a:pt x="11" y="20"/>
                        </a:lnTo>
                        <a:lnTo>
                          <a:pt x="7" y="20"/>
                        </a:lnTo>
                        <a:lnTo>
                          <a:pt x="7" y="16"/>
                        </a:lnTo>
                        <a:lnTo>
                          <a:pt x="7" y="20"/>
                        </a:lnTo>
                        <a:lnTo>
                          <a:pt x="7" y="16"/>
                        </a:lnTo>
                        <a:lnTo>
                          <a:pt x="4" y="16"/>
                        </a:lnTo>
                        <a:lnTo>
                          <a:pt x="0" y="16"/>
                        </a:lnTo>
                        <a:lnTo>
                          <a:pt x="0" y="12"/>
                        </a:lnTo>
                        <a:lnTo>
                          <a:pt x="4" y="12"/>
                        </a:lnTo>
                        <a:lnTo>
                          <a:pt x="4" y="8"/>
                        </a:lnTo>
                        <a:lnTo>
                          <a:pt x="7" y="8"/>
                        </a:lnTo>
                        <a:lnTo>
                          <a:pt x="7" y="12"/>
                        </a:lnTo>
                        <a:lnTo>
                          <a:pt x="11" y="12"/>
                        </a:lnTo>
                        <a:lnTo>
                          <a:pt x="15" y="12"/>
                        </a:lnTo>
                        <a:lnTo>
                          <a:pt x="15" y="8"/>
                        </a:lnTo>
                        <a:lnTo>
                          <a:pt x="19" y="8"/>
                        </a:lnTo>
                        <a:lnTo>
                          <a:pt x="19" y="4"/>
                        </a:lnTo>
                        <a:lnTo>
                          <a:pt x="23" y="4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765" name="Freeform 357">
                    <a:extLst>
                      <a:ext uri="{FF2B5EF4-FFF2-40B4-BE49-F238E27FC236}">
                        <a16:creationId xmlns:a16="http://schemas.microsoft.com/office/drawing/2014/main" id="{1A616EC3-0E42-0495-4736-1B5C4BD881D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41" y="1624"/>
                    <a:ext cx="15" cy="23"/>
                  </a:xfrm>
                  <a:custGeom>
                    <a:avLst/>
                    <a:gdLst>
                      <a:gd name="T0" fmla="*/ 0 w 15"/>
                      <a:gd name="T1" fmla="*/ 4 h 24"/>
                      <a:gd name="T2" fmla="*/ 4 w 15"/>
                      <a:gd name="T3" fmla="*/ 0 h 24"/>
                      <a:gd name="T4" fmla="*/ 4 w 15"/>
                      <a:gd name="T5" fmla="*/ 4 h 24"/>
                      <a:gd name="T6" fmla="*/ 7 w 15"/>
                      <a:gd name="T7" fmla="*/ 4 h 24"/>
                      <a:gd name="T8" fmla="*/ 11 w 15"/>
                      <a:gd name="T9" fmla="*/ 4 h 24"/>
                      <a:gd name="T10" fmla="*/ 15 w 15"/>
                      <a:gd name="T11" fmla="*/ 4 h 24"/>
                      <a:gd name="T12" fmla="*/ 15 w 15"/>
                      <a:gd name="T13" fmla="*/ 8 h 24"/>
                      <a:gd name="T14" fmla="*/ 15 w 15"/>
                      <a:gd name="T15" fmla="*/ 12 h 24"/>
                      <a:gd name="T16" fmla="*/ 15 w 15"/>
                      <a:gd name="T17" fmla="*/ 16 h 24"/>
                      <a:gd name="T18" fmla="*/ 15 w 15"/>
                      <a:gd name="T19" fmla="*/ 20 h 24"/>
                      <a:gd name="T20" fmla="*/ 15 w 15"/>
                      <a:gd name="T21" fmla="*/ 24 h 24"/>
                      <a:gd name="T22" fmla="*/ 11 w 15"/>
                      <a:gd name="T23" fmla="*/ 24 h 24"/>
                      <a:gd name="T24" fmla="*/ 7 w 15"/>
                      <a:gd name="T25" fmla="*/ 24 h 24"/>
                      <a:gd name="T26" fmla="*/ 4 w 15"/>
                      <a:gd name="T27" fmla="*/ 24 h 24"/>
                      <a:gd name="T28" fmla="*/ 4 w 15"/>
                      <a:gd name="T29" fmla="*/ 20 h 24"/>
                      <a:gd name="T30" fmla="*/ 7 w 15"/>
                      <a:gd name="T31" fmla="*/ 20 h 24"/>
                      <a:gd name="T32" fmla="*/ 7 w 15"/>
                      <a:gd name="T33" fmla="*/ 16 h 24"/>
                      <a:gd name="T34" fmla="*/ 7 w 15"/>
                      <a:gd name="T35" fmla="*/ 12 h 24"/>
                      <a:gd name="T36" fmla="*/ 4 w 15"/>
                      <a:gd name="T37" fmla="*/ 12 h 24"/>
                      <a:gd name="T38" fmla="*/ 4 w 15"/>
                      <a:gd name="T39" fmla="*/ 8 h 24"/>
                      <a:gd name="T40" fmla="*/ 0 w 15"/>
                      <a:gd name="T41" fmla="*/ 8 h 24"/>
                      <a:gd name="T42" fmla="*/ 0 w 15"/>
                      <a:gd name="T43" fmla="*/ 4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</a:cxnLst>
                    <a:rect l="0" t="0" r="r" b="b"/>
                    <a:pathLst>
                      <a:path w="15" h="24">
                        <a:moveTo>
                          <a:pt x="0" y="4"/>
                        </a:moveTo>
                        <a:lnTo>
                          <a:pt x="4" y="0"/>
                        </a:lnTo>
                        <a:lnTo>
                          <a:pt x="4" y="4"/>
                        </a:lnTo>
                        <a:lnTo>
                          <a:pt x="7" y="4"/>
                        </a:lnTo>
                        <a:lnTo>
                          <a:pt x="11" y="4"/>
                        </a:lnTo>
                        <a:lnTo>
                          <a:pt x="15" y="4"/>
                        </a:lnTo>
                        <a:lnTo>
                          <a:pt x="15" y="8"/>
                        </a:lnTo>
                        <a:lnTo>
                          <a:pt x="15" y="12"/>
                        </a:lnTo>
                        <a:lnTo>
                          <a:pt x="15" y="16"/>
                        </a:lnTo>
                        <a:lnTo>
                          <a:pt x="15" y="20"/>
                        </a:lnTo>
                        <a:lnTo>
                          <a:pt x="15" y="24"/>
                        </a:lnTo>
                        <a:lnTo>
                          <a:pt x="11" y="24"/>
                        </a:lnTo>
                        <a:lnTo>
                          <a:pt x="7" y="24"/>
                        </a:lnTo>
                        <a:lnTo>
                          <a:pt x="4" y="24"/>
                        </a:lnTo>
                        <a:lnTo>
                          <a:pt x="4" y="20"/>
                        </a:lnTo>
                        <a:lnTo>
                          <a:pt x="7" y="20"/>
                        </a:lnTo>
                        <a:lnTo>
                          <a:pt x="7" y="16"/>
                        </a:lnTo>
                        <a:lnTo>
                          <a:pt x="7" y="12"/>
                        </a:lnTo>
                        <a:lnTo>
                          <a:pt x="4" y="12"/>
                        </a:lnTo>
                        <a:lnTo>
                          <a:pt x="4" y="8"/>
                        </a:lnTo>
                        <a:lnTo>
                          <a:pt x="0" y="8"/>
                        </a:lnTo>
                        <a:lnTo>
                          <a:pt x="0" y="4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766" name="Freeform 358">
                    <a:extLst>
                      <a:ext uri="{FF2B5EF4-FFF2-40B4-BE49-F238E27FC236}">
                        <a16:creationId xmlns:a16="http://schemas.microsoft.com/office/drawing/2014/main" id="{ECEB81DA-4B6F-5799-D4EF-F45C4CA2E59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47" y="1624"/>
                    <a:ext cx="15" cy="15"/>
                  </a:xfrm>
                  <a:custGeom>
                    <a:avLst/>
                    <a:gdLst>
                      <a:gd name="T0" fmla="*/ 0 w 15"/>
                      <a:gd name="T1" fmla="*/ 8 h 16"/>
                      <a:gd name="T2" fmla="*/ 4 w 15"/>
                      <a:gd name="T3" fmla="*/ 8 h 16"/>
                      <a:gd name="T4" fmla="*/ 4 w 15"/>
                      <a:gd name="T5" fmla="*/ 4 h 16"/>
                      <a:gd name="T6" fmla="*/ 7 w 15"/>
                      <a:gd name="T7" fmla="*/ 4 h 16"/>
                      <a:gd name="T8" fmla="*/ 7 w 15"/>
                      <a:gd name="T9" fmla="*/ 0 h 16"/>
                      <a:gd name="T10" fmla="*/ 7 w 15"/>
                      <a:gd name="T11" fmla="*/ 4 h 16"/>
                      <a:gd name="T12" fmla="*/ 11 w 15"/>
                      <a:gd name="T13" fmla="*/ 4 h 16"/>
                      <a:gd name="T14" fmla="*/ 15 w 15"/>
                      <a:gd name="T15" fmla="*/ 4 h 16"/>
                      <a:gd name="T16" fmla="*/ 15 w 15"/>
                      <a:gd name="T17" fmla="*/ 8 h 16"/>
                      <a:gd name="T18" fmla="*/ 15 w 15"/>
                      <a:gd name="T19" fmla="*/ 12 h 16"/>
                      <a:gd name="T20" fmla="*/ 15 w 15"/>
                      <a:gd name="T21" fmla="*/ 16 h 16"/>
                      <a:gd name="T22" fmla="*/ 11 w 15"/>
                      <a:gd name="T23" fmla="*/ 16 h 16"/>
                      <a:gd name="T24" fmla="*/ 7 w 15"/>
                      <a:gd name="T25" fmla="*/ 16 h 16"/>
                      <a:gd name="T26" fmla="*/ 4 w 15"/>
                      <a:gd name="T27" fmla="*/ 16 h 16"/>
                      <a:gd name="T28" fmla="*/ 4 w 15"/>
                      <a:gd name="T29" fmla="*/ 12 h 16"/>
                      <a:gd name="T30" fmla="*/ 0 w 15"/>
                      <a:gd name="T31" fmla="*/ 12 h 16"/>
                      <a:gd name="T32" fmla="*/ 0 w 15"/>
                      <a:gd name="T33" fmla="*/ 8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15" h="16">
                        <a:moveTo>
                          <a:pt x="0" y="8"/>
                        </a:moveTo>
                        <a:lnTo>
                          <a:pt x="4" y="8"/>
                        </a:lnTo>
                        <a:lnTo>
                          <a:pt x="4" y="4"/>
                        </a:lnTo>
                        <a:lnTo>
                          <a:pt x="7" y="4"/>
                        </a:lnTo>
                        <a:lnTo>
                          <a:pt x="7" y="0"/>
                        </a:lnTo>
                        <a:lnTo>
                          <a:pt x="7" y="4"/>
                        </a:lnTo>
                        <a:lnTo>
                          <a:pt x="11" y="4"/>
                        </a:lnTo>
                        <a:lnTo>
                          <a:pt x="15" y="4"/>
                        </a:lnTo>
                        <a:lnTo>
                          <a:pt x="15" y="8"/>
                        </a:lnTo>
                        <a:lnTo>
                          <a:pt x="15" y="12"/>
                        </a:lnTo>
                        <a:lnTo>
                          <a:pt x="15" y="16"/>
                        </a:lnTo>
                        <a:lnTo>
                          <a:pt x="11" y="16"/>
                        </a:lnTo>
                        <a:lnTo>
                          <a:pt x="7" y="16"/>
                        </a:lnTo>
                        <a:lnTo>
                          <a:pt x="4" y="16"/>
                        </a:lnTo>
                        <a:lnTo>
                          <a:pt x="4" y="12"/>
                        </a:lnTo>
                        <a:lnTo>
                          <a:pt x="0" y="12"/>
                        </a:lnTo>
                        <a:lnTo>
                          <a:pt x="0" y="8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767" name="Freeform 359">
                    <a:extLst>
                      <a:ext uri="{FF2B5EF4-FFF2-40B4-BE49-F238E27FC236}">
                        <a16:creationId xmlns:a16="http://schemas.microsoft.com/office/drawing/2014/main" id="{4C4B82E2-0958-BF14-3F9B-4C3DB1F93C0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181" y="1624"/>
                    <a:ext cx="41" cy="49"/>
                  </a:xfrm>
                  <a:custGeom>
                    <a:avLst/>
                    <a:gdLst>
                      <a:gd name="T0" fmla="*/ 27 w 42"/>
                      <a:gd name="T1" fmla="*/ 0 h 49"/>
                      <a:gd name="T2" fmla="*/ 27 w 42"/>
                      <a:gd name="T3" fmla="*/ 4 h 49"/>
                      <a:gd name="T4" fmla="*/ 31 w 42"/>
                      <a:gd name="T5" fmla="*/ 4 h 49"/>
                      <a:gd name="T6" fmla="*/ 35 w 42"/>
                      <a:gd name="T7" fmla="*/ 4 h 49"/>
                      <a:gd name="T8" fmla="*/ 38 w 42"/>
                      <a:gd name="T9" fmla="*/ 4 h 49"/>
                      <a:gd name="T10" fmla="*/ 42 w 42"/>
                      <a:gd name="T11" fmla="*/ 4 h 49"/>
                      <a:gd name="T12" fmla="*/ 42 w 42"/>
                      <a:gd name="T13" fmla="*/ 8 h 49"/>
                      <a:gd name="T14" fmla="*/ 42 w 42"/>
                      <a:gd name="T15" fmla="*/ 12 h 49"/>
                      <a:gd name="T16" fmla="*/ 38 w 42"/>
                      <a:gd name="T17" fmla="*/ 12 h 49"/>
                      <a:gd name="T18" fmla="*/ 38 w 42"/>
                      <a:gd name="T19" fmla="*/ 16 h 49"/>
                      <a:gd name="T20" fmla="*/ 38 w 42"/>
                      <a:gd name="T21" fmla="*/ 20 h 49"/>
                      <a:gd name="T22" fmla="*/ 42 w 42"/>
                      <a:gd name="T23" fmla="*/ 20 h 49"/>
                      <a:gd name="T24" fmla="*/ 42 w 42"/>
                      <a:gd name="T25" fmla="*/ 24 h 49"/>
                      <a:gd name="T26" fmla="*/ 42 w 42"/>
                      <a:gd name="T27" fmla="*/ 28 h 49"/>
                      <a:gd name="T28" fmla="*/ 42 w 42"/>
                      <a:gd name="T29" fmla="*/ 32 h 49"/>
                      <a:gd name="T30" fmla="*/ 38 w 42"/>
                      <a:gd name="T31" fmla="*/ 32 h 49"/>
                      <a:gd name="T32" fmla="*/ 38 w 42"/>
                      <a:gd name="T33" fmla="*/ 36 h 49"/>
                      <a:gd name="T34" fmla="*/ 38 w 42"/>
                      <a:gd name="T35" fmla="*/ 40 h 49"/>
                      <a:gd name="T36" fmla="*/ 35 w 42"/>
                      <a:gd name="T37" fmla="*/ 40 h 49"/>
                      <a:gd name="T38" fmla="*/ 35 w 42"/>
                      <a:gd name="T39" fmla="*/ 44 h 49"/>
                      <a:gd name="T40" fmla="*/ 31 w 42"/>
                      <a:gd name="T41" fmla="*/ 44 h 49"/>
                      <a:gd name="T42" fmla="*/ 27 w 42"/>
                      <a:gd name="T43" fmla="*/ 44 h 49"/>
                      <a:gd name="T44" fmla="*/ 23 w 42"/>
                      <a:gd name="T45" fmla="*/ 44 h 49"/>
                      <a:gd name="T46" fmla="*/ 19 w 42"/>
                      <a:gd name="T47" fmla="*/ 44 h 49"/>
                      <a:gd name="T48" fmla="*/ 15 w 42"/>
                      <a:gd name="T49" fmla="*/ 44 h 49"/>
                      <a:gd name="T50" fmla="*/ 15 w 42"/>
                      <a:gd name="T51" fmla="*/ 49 h 49"/>
                      <a:gd name="T52" fmla="*/ 12 w 42"/>
                      <a:gd name="T53" fmla="*/ 49 h 49"/>
                      <a:gd name="T54" fmla="*/ 8 w 42"/>
                      <a:gd name="T55" fmla="*/ 49 h 49"/>
                      <a:gd name="T56" fmla="*/ 4 w 42"/>
                      <a:gd name="T57" fmla="*/ 49 h 49"/>
                      <a:gd name="T58" fmla="*/ 0 w 42"/>
                      <a:gd name="T59" fmla="*/ 49 h 49"/>
                      <a:gd name="T60" fmla="*/ 4 w 42"/>
                      <a:gd name="T61" fmla="*/ 49 h 49"/>
                      <a:gd name="T62" fmla="*/ 4 w 42"/>
                      <a:gd name="T63" fmla="*/ 44 h 49"/>
                      <a:gd name="T64" fmla="*/ 8 w 42"/>
                      <a:gd name="T65" fmla="*/ 44 h 49"/>
                      <a:gd name="T66" fmla="*/ 8 w 42"/>
                      <a:gd name="T67" fmla="*/ 40 h 49"/>
                      <a:gd name="T68" fmla="*/ 12 w 42"/>
                      <a:gd name="T69" fmla="*/ 40 h 49"/>
                      <a:gd name="T70" fmla="*/ 15 w 42"/>
                      <a:gd name="T71" fmla="*/ 40 h 49"/>
                      <a:gd name="T72" fmla="*/ 15 w 42"/>
                      <a:gd name="T73" fmla="*/ 36 h 49"/>
                      <a:gd name="T74" fmla="*/ 19 w 42"/>
                      <a:gd name="T75" fmla="*/ 36 h 49"/>
                      <a:gd name="T76" fmla="*/ 19 w 42"/>
                      <a:gd name="T77" fmla="*/ 32 h 49"/>
                      <a:gd name="T78" fmla="*/ 19 w 42"/>
                      <a:gd name="T79" fmla="*/ 28 h 49"/>
                      <a:gd name="T80" fmla="*/ 19 w 42"/>
                      <a:gd name="T81" fmla="*/ 24 h 49"/>
                      <a:gd name="T82" fmla="*/ 19 w 42"/>
                      <a:gd name="T83" fmla="*/ 20 h 49"/>
                      <a:gd name="T84" fmla="*/ 19 w 42"/>
                      <a:gd name="T85" fmla="*/ 16 h 49"/>
                      <a:gd name="T86" fmla="*/ 19 w 42"/>
                      <a:gd name="T87" fmla="*/ 12 h 49"/>
                      <a:gd name="T88" fmla="*/ 23 w 42"/>
                      <a:gd name="T89" fmla="*/ 12 h 49"/>
                      <a:gd name="T90" fmla="*/ 23 w 42"/>
                      <a:gd name="T91" fmla="*/ 8 h 49"/>
                      <a:gd name="T92" fmla="*/ 27 w 42"/>
                      <a:gd name="T93" fmla="*/ 8 h 49"/>
                      <a:gd name="T94" fmla="*/ 27 w 42"/>
                      <a:gd name="T95" fmla="*/ 4 h 49"/>
                      <a:gd name="T96" fmla="*/ 27 w 42"/>
                      <a:gd name="T97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</a:cxnLst>
                    <a:rect l="0" t="0" r="r" b="b"/>
                    <a:pathLst>
                      <a:path w="42" h="49">
                        <a:moveTo>
                          <a:pt x="27" y="0"/>
                        </a:moveTo>
                        <a:lnTo>
                          <a:pt x="27" y="4"/>
                        </a:lnTo>
                        <a:lnTo>
                          <a:pt x="31" y="4"/>
                        </a:lnTo>
                        <a:lnTo>
                          <a:pt x="35" y="4"/>
                        </a:lnTo>
                        <a:lnTo>
                          <a:pt x="38" y="4"/>
                        </a:lnTo>
                        <a:lnTo>
                          <a:pt x="42" y="4"/>
                        </a:lnTo>
                        <a:lnTo>
                          <a:pt x="42" y="8"/>
                        </a:lnTo>
                        <a:lnTo>
                          <a:pt x="42" y="12"/>
                        </a:lnTo>
                        <a:lnTo>
                          <a:pt x="38" y="12"/>
                        </a:lnTo>
                        <a:lnTo>
                          <a:pt x="38" y="16"/>
                        </a:lnTo>
                        <a:lnTo>
                          <a:pt x="38" y="20"/>
                        </a:lnTo>
                        <a:lnTo>
                          <a:pt x="42" y="20"/>
                        </a:lnTo>
                        <a:lnTo>
                          <a:pt x="42" y="24"/>
                        </a:lnTo>
                        <a:lnTo>
                          <a:pt x="42" y="28"/>
                        </a:lnTo>
                        <a:lnTo>
                          <a:pt x="42" y="32"/>
                        </a:lnTo>
                        <a:lnTo>
                          <a:pt x="38" y="32"/>
                        </a:lnTo>
                        <a:lnTo>
                          <a:pt x="38" y="36"/>
                        </a:lnTo>
                        <a:lnTo>
                          <a:pt x="38" y="40"/>
                        </a:lnTo>
                        <a:lnTo>
                          <a:pt x="35" y="40"/>
                        </a:lnTo>
                        <a:lnTo>
                          <a:pt x="35" y="44"/>
                        </a:lnTo>
                        <a:lnTo>
                          <a:pt x="31" y="44"/>
                        </a:lnTo>
                        <a:lnTo>
                          <a:pt x="27" y="44"/>
                        </a:lnTo>
                        <a:lnTo>
                          <a:pt x="23" y="44"/>
                        </a:lnTo>
                        <a:lnTo>
                          <a:pt x="19" y="44"/>
                        </a:lnTo>
                        <a:lnTo>
                          <a:pt x="15" y="44"/>
                        </a:lnTo>
                        <a:lnTo>
                          <a:pt x="15" y="49"/>
                        </a:lnTo>
                        <a:lnTo>
                          <a:pt x="12" y="49"/>
                        </a:lnTo>
                        <a:lnTo>
                          <a:pt x="8" y="49"/>
                        </a:lnTo>
                        <a:lnTo>
                          <a:pt x="4" y="49"/>
                        </a:lnTo>
                        <a:lnTo>
                          <a:pt x="0" y="49"/>
                        </a:lnTo>
                        <a:lnTo>
                          <a:pt x="4" y="49"/>
                        </a:lnTo>
                        <a:lnTo>
                          <a:pt x="4" y="44"/>
                        </a:lnTo>
                        <a:lnTo>
                          <a:pt x="8" y="44"/>
                        </a:lnTo>
                        <a:lnTo>
                          <a:pt x="8" y="40"/>
                        </a:lnTo>
                        <a:lnTo>
                          <a:pt x="12" y="40"/>
                        </a:lnTo>
                        <a:lnTo>
                          <a:pt x="15" y="40"/>
                        </a:lnTo>
                        <a:lnTo>
                          <a:pt x="15" y="36"/>
                        </a:lnTo>
                        <a:lnTo>
                          <a:pt x="19" y="36"/>
                        </a:lnTo>
                        <a:lnTo>
                          <a:pt x="19" y="32"/>
                        </a:lnTo>
                        <a:lnTo>
                          <a:pt x="19" y="28"/>
                        </a:lnTo>
                        <a:lnTo>
                          <a:pt x="19" y="24"/>
                        </a:lnTo>
                        <a:lnTo>
                          <a:pt x="19" y="20"/>
                        </a:lnTo>
                        <a:lnTo>
                          <a:pt x="19" y="16"/>
                        </a:lnTo>
                        <a:lnTo>
                          <a:pt x="19" y="12"/>
                        </a:lnTo>
                        <a:lnTo>
                          <a:pt x="23" y="12"/>
                        </a:lnTo>
                        <a:lnTo>
                          <a:pt x="23" y="8"/>
                        </a:lnTo>
                        <a:lnTo>
                          <a:pt x="27" y="8"/>
                        </a:lnTo>
                        <a:lnTo>
                          <a:pt x="27" y="4"/>
                        </a:lnTo>
                        <a:lnTo>
                          <a:pt x="27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768" name="Freeform 360">
                    <a:extLst>
                      <a:ext uri="{FF2B5EF4-FFF2-40B4-BE49-F238E27FC236}">
                        <a16:creationId xmlns:a16="http://schemas.microsoft.com/office/drawing/2014/main" id="{A3DE9AFC-2B62-8C16-12AF-4B71E657146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09" y="1627"/>
                    <a:ext cx="31" cy="20"/>
                  </a:xfrm>
                  <a:custGeom>
                    <a:avLst/>
                    <a:gdLst>
                      <a:gd name="T0" fmla="*/ 12 w 31"/>
                      <a:gd name="T1" fmla="*/ 0 h 20"/>
                      <a:gd name="T2" fmla="*/ 16 w 31"/>
                      <a:gd name="T3" fmla="*/ 0 h 20"/>
                      <a:gd name="T4" fmla="*/ 20 w 31"/>
                      <a:gd name="T5" fmla="*/ 0 h 20"/>
                      <a:gd name="T6" fmla="*/ 23 w 31"/>
                      <a:gd name="T7" fmla="*/ 0 h 20"/>
                      <a:gd name="T8" fmla="*/ 27 w 31"/>
                      <a:gd name="T9" fmla="*/ 0 h 20"/>
                      <a:gd name="T10" fmla="*/ 27 w 31"/>
                      <a:gd name="T11" fmla="*/ 4 h 20"/>
                      <a:gd name="T12" fmla="*/ 27 w 31"/>
                      <a:gd name="T13" fmla="*/ 8 h 20"/>
                      <a:gd name="T14" fmla="*/ 27 w 31"/>
                      <a:gd name="T15" fmla="*/ 12 h 20"/>
                      <a:gd name="T16" fmla="*/ 27 w 31"/>
                      <a:gd name="T17" fmla="*/ 16 h 20"/>
                      <a:gd name="T18" fmla="*/ 31 w 31"/>
                      <a:gd name="T19" fmla="*/ 16 h 20"/>
                      <a:gd name="T20" fmla="*/ 27 w 31"/>
                      <a:gd name="T21" fmla="*/ 20 h 20"/>
                      <a:gd name="T22" fmla="*/ 27 w 31"/>
                      <a:gd name="T23" fmla="*/ 16 h 20"/>
                      <a:gd name="T24" fmla="*/ 23 w 31"/>
                      <a:gd name="T25" fmla="*/ 16 h 20"/>
                      <a:gd name="T26" fmla="*/ 20 w 31"/>
                      <a:gd name="T27" fmla="*/ 16 h 20"/>
                      <a:gd name="T28" fmla="*/ 16 w 31"/>
                      <a:gd name="T29" fmla="*/ 16 h 20"/>
                      <a:gd name="T30" fmla="*/ 16 w 31"/>
                      <a:gd name="T31" fmla="*/ 20 h 20"/>
                      <a:gd name="T32" fmla="*/ 12 w 31"/>
                      <a:gd name="T33" fmla="*/ 20 h 20"/>
                      <a:gd name="T34" fmla="*/ 12 w 31"/>
                      <a:gd name="T35" fmla="*/ 16 h 20"/>
                      <a:gd name="T36" fmla="*/ 8 w 31"/>
                      <a:gd name="T37" fmla="*/ 16 h 20"/>
                      <a:gd name="T38" fmla="*/ 4 w 31"/>
                      <a:gd name="T39" fmla="*/ 12 h 20"/>
                      <a:gd name="T40" fmla="*/ 0 w 31"/>
                      <a:gd name="T41" fmla="*/ 12 h 20"/>
                      <a:gd name="T42" fmla="*/ 0 w 31"/>
                      <a:gd name="T43" fmla="*/ 8 h 20"/>
                      <a:gd name="T44" fmla="*/ 4 w 31"/>
                      <a:gd name="T45" fmla="*/ 8 h 20"/>
                      <a:gd name="T46" fmla="*/ 4 w 31"/>
                      <a:gd name="T47" fmla="*/ 4 h 20"/>
                      <a:gd name="T48" fmla="*/ 8 w 31"/>
                      <a:gd name="T49" fmla="*/ 4 h 20"/>
                      <a:gd name="T50" fmla="*/ 8 w 31"/>
                      <a:gd name="T51" fmla="*/ 0 h 20"/>
                      <a:gd name="T52" fmla="*/ 12 w 31"/>
                      <a:gd name="T53" fmla="*/ 0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</a:cxnLst>
                    <a:rect l="0" t="0" r="r" b="b"/>
                    <a:pathLst>
                      <a:path w="31" h="20">
                        <a:moveTo>
                          <a:pt x="12" y="0"/>
                        </a:moveTo>
                        <a:lnTo>
                          <a:pt x="16" y="0"/>
                        </a:lnTo>
                        <a:lnTo>
                          <a:pt x="20" y="0"/>
                        </a:lnTo>
                        <a:lnTo>
                          <a:pt x="23" y="0"/>
                        </a:lnTo>
                        <a:lnTo>
                          <a:pt x="27" y="0"/>
                        </a:lnTo>
                        <a:lnTo>
                          <a:pt x="27" y="4"/>
                        </a:lnTo>
                        <a:lnTo>
                          <a:pt x="27" y="8"/>
                        </a:lnTo>
                        <a:lnTo>
                          <a:pt x="27" y="12"/>
                        </a:lnTo>
                        <a:lnTo>
                          <a:pt x="27" y="16"/>
                        </a:lnTo>
                        <a:lnTo>
                          <a:pt x="31" y="16"/>
                        </a:lnTo>
                        <a:lnTo>
                          <a:pt x="27" y="20"/>
                        </a:lnTo>
                        <a:lnTo>
                          <a:pt x="27" y="16"/>
                        </a:lnTo>
                        <a:lnTo>
                          <a:pt x="23" y="16"/>
                        </a:lnTo>
                        <a:lnTo>
                          <a:pt x="20" y="16"/>
                        </a:lnTo>
                        <a:lnTo>
                          <a:pt x="16" y="16"/>
                        </a:lnTo>
                        <a:lnTo>
                          <a:pt x="16" y="20"/>
                        </a:lnTo>
                        <a:lnTo>
                          <a:pt x="12" y="20"/>
                        </a:lnTo>
                        <a:lnTo>
                          <a:pt x="12" y="16"/>
                        </a:lnTo>
                        <a:lnTo>
                          <a:pt x="8" y="16"/>
                        </a:lnTo>
                        <a:lnTo>
                          <a:pt x="4" y="12"/>
                        </a:lnTo>
                        <a:lnTo>
                          <a:pt x="0" y="12"/>
                        </a:lnTo>
                        <a:lnTo>
                          <a:pt x="0" y="8"/>
                        </a:lnTo>
                        <a:lnTo>
                          <a:pt x="4" y="8"/>
                        </a:lnTo>
                        <a:lnTo>
                          <a:pt x="4" y="4"/>
                        </a:lnTo>
                        <a:lnTo>
                          <a:pt x="8" y="4"/>
                        </a:lnTo>
                        <a:lnTo>
                          <a:pt x="8" y="0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769" name="Freeform 361">
                    <a:extLst>
                      <a:ext uri="{FF2B5EF4-FFF2-40B4-BE49-F238E27FC236}">
                        <a16:creationId xmlns:a16="http://schemas.microsoft.com/office/drawing/2014/main" id="{42664D88-8683-90E6-BA53-25458617BF1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74" y="1631"/>
                    <a:ext cx="43" cy="66"/>
                  </a:xfrm>
                  <a:custGeom>
                    <a:avLst/>
                    <a:gdLst>
                      <a:gd name="T0" fmla="*/ 16 w 43"/>
                      <a:gd name="T1" fmla="*/ 12 h 65"/>
                      <a:gd name="T2" fmla="*/ 16 w 43"/>
                      <a:gd name="T3" fmla="*/ 8 h 65"/>
                      <a:gd name="T4" fmla="*/ 20 w 43"/>
                      <a:gd name="T5" fmla="*/ 8 h 65"/>
                      <a:gd name="T6" fmla="*/ 20 w 43"/>
                      <a:gd name="T7" fmla="*/ 4 h 65"/>
                      <a:gd name="T8" fmla="*/ 20 w 43"/>
                      <a:gd name="T9" fmla="*/ 0 h 65"/>
                      <a:gd name="T10" fmla="*/ 23 w 43"/>
                      <a:gd name="T11" fmla="*/ 0 h 65"/>
                      <a:gd name="T12" fmla="*/ 23 w 43"/>
                      <a:gd name="T13" fmla="*/ 4 h 65"/>
                      <a:gd name="T14" fmla="*/ 23 w 43"/>
                      <a:gd name="T15" fmla="*/ 8 h 65"/>
                      <a:gd name="T16" fmla="*/ 27 w 43"/>
                      <a:gd name="T17" fmla="*/ 8 h 65"/>
                      <a:gd name="T18" fmla="*/ 31 w 43"/>
                      <a:gd name="T19" fmla="*/ 8 h 65"/>
                      <a:gd name="T20" fmla="*/ 31 w 43"/>
                      <a:gd name="T21" fmla="*/ 12 h 65"/>
                      <a:gd name="T22" fmla="*/ 35 w 43"/>
                      <a:gd name="T23" fmla="*/ 12 h 65"/>
                      <a:gd name="T24" fmla="*/ 35 w 43"/>
                      <a:gd name="T25" fmla="*/ 16 h 65"/>
                      <a:gd name="T26" fmla="*/ 35 w 43"/>
                      <a:gd name="T27" fmla="*/ 20 h 65"/>
                      <a:gd name="T28" fmla="*/ 39 w 43"/>
                      <a:gd name="T29" fmla="*/ 20 h 65"/>
                      <a:gd name="T30" fmla="*/ 39 w 43"/>
                      <a:gd name="T31" fmla="*/ 24 h 65"/>
                      <a:gd name="T32" fmla="*/ 39 w 43"/>
                      <a:gd name="T33" fmla="*/ 20 h 65"/>
                      <a:gd name="T34" fmla="*/ 39 w 43"/>
                      <a:gd name="T35" fmla="*/ 24 h 65"/>
                      <a:gd name="T36" fmla="*/ 39 w 43"/>
                      <a:gd name="T37" fmla="*/ 28 h 65"/>
                      <a:gd name="T38" fmla="*/ 39 w 43"/>
                      <a:gd name="T39" fmla="*/ 32 h 65"/>
                      <a:gd name="T40" fmla="*/ 43 w 43"/>
                      <a:gd name="T41" fmla="*/ 32 h 65"/>
                      <a:gd name="T42" fmla="*/ 43 w 43"/>
                      <a:gd name="T43" fmla="*/ 36 h 65"/>
                      <a:gd name="T44" fmla="*/ 39 w 43"/>
                      <a:gd name="T45" fmla="*/ 36 h 65"/>
                      <a:gd name="T46" fmla="*/ 43 w 43"/>
                      <a:gd name="T47" fmla="*/ 36 h 65"/>
                      <a:gd name="T48" fmla="*/ 43 w 43"/>
                      <a:gd name="T49" fmla="*/ 41 h 65"/>
                      <a:gd name="T50" fmla="*/ 43 w 43"/>
                      <a:gd name="T51" fmla="*/ 45 h 65"/>
                      <a:gd name="T52" fmla="*/ 43 w 43"/>
                      <a:gd name="T53" fmla="*/ 49 h 65"/>
                      <a:gd name="T54" fmla="*/ 39 w 43"/>
                      <a:gd name="T55" fmla="*/ 49 h 65"/>
                      <a:gd name="T56" fmla="*/ 35 w 43"/>
                      <a:gd name="T57" fmla="*/ 49 h 65"/>
                      <a:gd name="T58" fmla="*/ 35 w 43"/>
                      <a:gd name="T59" fmla="*/ 53 h 65"/>
                      <a:gd name="T60" fmla="*/ 31 w 43"/>
                      <a:gd name="T61" fmla="*/ 53 h 65"/>
                      <a:gd name="T62" fmla="*/ 27 w 43"/>
                      <a:gd name="T63" fmla="*/ 53 h 65"/>
                      <a:gd name="T64" fmla="*/ 27 w 43"/>
                      <a:gd name="T65" fmla="*/ 49 h 65"/>
                      <a:gd name="T66" fmla="*/ 23 w 43"/>
                      <a:gd name="T67" fmla="*/ 49 h 65"/>
                      <a:gd name="T68" fmla="*/ 23 w 43"/>
                      <a:gd name="T69" fmla="*/ 45 h 65"/>
                      <a:gd name="T70" fmla="*/ 20 w 43"/>
                      <a:gd name="T71" fmla="*/ 45 h 65"/>
                      <a:gd name="T72" fmla="*/ 20 w 43"/>
                      <a:gd name="T73" fmla="*/ 49 h 65"/>
                      <a:gd name="T74" fmla="*/ 23 w 43"/>
                      <a:gd name="T75" fmla="*/ 49 h 65"/>
                      <a:gd name="T76" fmla="*/ 23 w 43"/>
                      <a:gd name="T77" fmla="*/ 53 h 65"/>
                      <a:gd name="T78" fmla="*/ 23 w 43"/>
                      <a:gd name="T79" fmla="*/ 57 h 65"/>
                      <a:gd name="T80" fmla="*/ 23 w 43"/>
                      <a:gd name="T81" fmla="*/ 61 h 65"/>
                      <a:gd name="T82" fmla="*/ 20 w 43"/>
                      <a:gd name="T83" fmla="*/ 61 h 65"/>
                      <a:gd name="T84" fmla="*/ 16 w 43"/>
                      <a:gd name="T85" fmla="*/ 61 h 65"/>
                      <a:gd name="T86" fmla="*/ 12 w 43"/>
                      <a:gd name="T87" fmla="*/ 61 h 65"/>
                      <a:gd name="T88" fmla="*/ 12 w 43"/>
                      <a:gd name="T89" fmla="*/ 65 h 65"/>
                      <a:gd name="T90" fmla="*/ 8 w 43"/>
                      <a:gd name="T91" fmla="*/ 65 h 65"/>
                      <a:gd name="T92" fmla="*/ 4 w 43"/>
                      <a:gd name="T93" fmla="*/ 65 h 65"/>
                      <a:gd name="T94" fmla="*/ 4 w 43"/>
                      <a:gd name="T95" fmla="*/ 61 h 65"/>
                      <a:gd name="T96" fmla="*/ 4 w 43"/>
                      <a:gd name="T97" fmla="*/ 57 h 65"/>
                      <a:gd name="T98" fmla="*/ 4 w 43"/>
                      <a:gd name="T99" fmla="*/ 53 h 65"/>
                      <a:gd name="T100" fmla="*/ 4 w 43"/>
                      <a:gd name="T101" fmla="*/ 49 h 65"/>
                      <a:gd name="T102" fmla="*/ 4 w 43"/>
                      <a:gd name="T103" fmla="*/ 45 h 65"/>
                      <a:gd name="T104" fmla="*/ 4 w 43"/>
                      <a:gd name="T105" fmla="*/ 41 h 65"/>
                      <a:gd name="T106" fmla="*/ 0 w 43"/>
                      <a:gd name="T107" fmla="*/ 36 h 65"/>
                      <a:gd name="T108" fmla="*/ 4 w 43"/>
                      <a:gd name="T109" fmla="*/ 36 h 65"/>
                      <a:gd name="T110" fmla="*/ 8 w 43"/>
                      <a:gd name="T111" fmla="*/ 32 h 65"/>
                      <a:gd name="T112" fmla="*/ 8 w 43"/>
                      <a:gd name="T113" fmla="*/ 28 h 65"/>
                      <a:gd name="T114" fmla="*/ 12 w 43"/>
                      <a:gd name="T115" fmla="*/ 28 h 65"/>
                      <a:gd name="T116" fmla="*/ 12 w 43"/>
                      <a:gd name="T117" fmla="*/ 24 h 65"/>
                      <a:gd name="T118" fmla="*/ 12 w 43"/>
                      <a:gd name="T119" fmla="*/ 20 h 65"/>
                      <a:gd name="T120" fmla="*/ 12 w 43"/>
                      <a:gd name="T121" fmla="*/ 16 h 65"/>
                      <a:gd name="T122" fmla="*/ 16 w 43"/>
                      <a:gd name="T123" fmla="*/ 16 h 65"/>
                      <a:gd name="T124" fmla="*/ 16 w 43"/>
                      <a:gd name="T125" fmla="*/ 12 h 6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  <a:cxn ang="0">
                        <a:pos x="T122" y="T123"/>
                      </a:cxn>
                      <a:cxn ang="0">
                        <a:pos x="T124" y="T125"/>
                      </a:cxn>
                    </a:cxnLst>
                    <a:rect l="0" t="0" r="r" b="b"/>
                    <a:pathLst>
                      <a:path w="43" h="65">
                        <a:moveTo>
                          <a:pt x="16" y="12"/>
                        </a:moveTo>
                        <a:lnTo>
                          <a:pt x="16" y="8"/>
                        </a:lnTo>
                        <a:lnTo>
                          <a:pt x="20" y="8"/>
                        </a:lnTo>
                        <a:lnTo>
                          <a:pt x="20" y="4"/>
                        </a:lnTo>
                        <a:lnTo>
                          <a:pt x="20" y="0"/>
                        </a:lnTo>
                        <a:lnTo>
                          <a:pt x="23" y="0"/>
                        </a:lnTo>
                        <a:lnTo>
                          <a:pt x="23" y="4"/>
                        </a:lnTo>
                        <a:lnTo>
                          <a:pt x="23" y="8"/>
                        </a:lnTo>
                        <a:lnTo>
                          <a:pt x="27" y="8"/>
                        </a:lnTo>
                        <a:lnTo>
                          <a:pt x="31" y="8"/>
                        </a:lnTo>
                        <a:lnTo>
                          <a:pt x="31" y="12"/>
                        </a:lnTo>
                        <a:lnTo>
                          <a:pt x="35" y="12"/>
                        </a:lnTo>
                        <a:lnTo>
                          <a:pt x="35" y="16"/>
                        </a:lnTo>
                        <a:lnTo>
                          <a:pt x="35" y="20"/>
                        </a:lnTo>
                        <a:lnTo>
                          <a:pt x="39" y="20"/>
                        </a:lnTo>
                        <a:lnTo>
                          <a:pt x="39" y="24"/>
                        </a:lnTo>
                        <a:lnTo>
                          <a:pt x="39" y="20"/>
                        </a:lnTo>
                        <a:lnTo>
                          <a:pt x="39" y="24"/>
                        </a:lnTo>
                        <a:lnTo>
                          <a:pt x="39" y="28"/>
                        </a:lnTo>
                        <a:lnTo>
                          <a:pt x="39" y="32"/>
                        </a:lnTo>
                        <a:lnTo>
                          <a:pt x="43" y="32"/>
                        </a:lnTo>
                        <a:lnTo>
                          <a:pt x="43" y="36"/>
                        </a:lnTo>
                        <a:lnTo>
                          <a:pt x="39" y="36"/>
                        </a:lnTo>
                        <a:lnTo>
                          <a:pt x="43" y="36"/>
                        </a:lnTo>
                        <a:lnTo>
                          <a:pt x="43" y="41"/>
                        </a:lnTo>
                        <a:lnTo>
                          <a:pt x="43" y="45"/>
                        </a:lnTo>
                        <a:lnTo>
                          <a:pt x="43" y="49"/>
                        </a:lnTo>
                        <a:lnTo>
                          <a:pt x="39" y="49"/>
                        </a:lnTo>
                        <a:lnTo>
                          <a:pt x="35" y="49"/>
                        </a:lnTo>
                        <a:lnTo>
                          <a:pt x="35" y="53"/>
                        </a:lnTo>
                        <a:lnTo>
                          <a:pt x="31" y="53"/>
                        </a:lnTo>
                        <a:lnTo>
                          <a:pt x="27" y="53"/>
                        </a:lnTo>
                        <a:lnTo>
                          <a:pt x="27" y="49"/>
                        </a:lnTo>
                        <a:lnTo>
                          <a:pt x="23" y="49"/>
                        </a:lnTo>
                        <a:lnTo>
                          <a:pt x="23" y="45"/>
                        </a:lnTo>
                        <a:lnTo>
                          <a:pt x="20" y="45"/>
                        </a:lnTo>
                        <a:lnTo>
                          <a:pt x="20" y="49"/>
                        </a:lnTo>
                        <a:lnTo>
                          <a:pt x="23" y="49"/>
                        </a:lnTo>
                        <a:lnTo>
                          <a:pt x="23" y="53"/>
                        </a:lnTo>
                        <a:lnTo>
                          <a:pt x="23" y="57"/>
                        </a:lnTo>
                        <a:lnTo>
                          <a:pt x="23" y="61"/>
                        </a:lnTo>
                        <a:lnTo>
                          <a:pt x="20" y="61"/>
                        </a:lnTo>
                        <a:lnTo>
                          <a:pt x="16" y="61"/>
                        </a:lnTo>
                        <a:lnTo>
                          <a:pt x="12" y="61"/>
                        </a:lnTo>
                        <a:lnTo>
                          <a:pt x="12" y="65"/>
                        </a:lnTo>
                        <a:lnTo>
                          <a:pt x="8" y="65"/>
                        </a:lnTo>
                        <a:lnTo>
                          <a:pt x="4" y="65"/>
                        </a:lnTo>
                        <a:lnTo>
                          <a:pt x="4" y="61"/>
                        </a:lnTo>
                        <a:lnTo>
                          <a:pt x="4" y="57"/>
                        </a:lnTo>
                        <a:lnTo>
                          <a:pt x="4" y="53"/>
                        </a:lnTo>
                        <a:lnTo>
                          <a:pt x="4" y="49"/>
                        </a:lnTo>
                        <a:lnTo>
                          <a:pt x="4" y="45"/>
                        </a:lnTo>
                        <a:lnTo>
                          <a:pt x="4" y="41"/>
                        </a:lnTo>
                        <a:lnTo>
                          <a:pt x="0" y="36"/>
                        </a:lnTo>
                        <a:lnTo>
                          <a:pt x="4" y="36"/>
                        </a:lnTo>
                        <a:lnTo>
                          <a:pt x="8" y="32"/>
                        </a:lnTo>
                        <a:lnTo>
                          <a:pt x="8" y="28"/>
                        </a:lnTo>
                        <a:lnTo>
                          <a:pt x="12" y="28"/>
                        </a:lnTo>
                        <a:lnTo>
                          <a:pt x="12" y="24"/>
                        </a:lnTo>
                        <a:lnTo>
                          <a:pt x="12" y="20"/>
                        </a:lnTo>
                        <a:lnTo>
                          <a:pt x="12" y="16"/>
                        </a:lnTo>
                        <a:lnTo>
                          <a:pt x="16" y="16"/>
                        </a:lnTo>
                        <a:lnTo>
                          <a:pt x="16" y="12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770" name="Freeform 362">
                    <a:extLst>
                      <a:ext uri="{FF2B5EF4-FFF2-40B4-BE49-F238E27FC236}">
                        <a16:creationId xmlns:a16="http://schemas.microsoft.com/office/drawing/2014/main" id="{B4E0C3F3-4D4B-D842-80C5-A96C05D390C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83" y="1631"/>
                    <a:ext cx="69" cy="37"/>
                  </a:xfrm>
                  <a:custGeom>
                    <a:avLst/>
                    <a:gdLst>
                      <a:gd name="T0" fmla="*/ 31 w 69"/>
                      <a:gd name="T1" fmla="*/ 4 h 36"/>
                      <a:gd name="T2" fmla="*/ 35 w 69"/>
                      <a:gd name="T3" fmla="*/ 4 h 36"/>
                      <a:gd name="T4" fmla="*/ 35 w 69"/>
                      <a:gd name="T5" fmla="*/ 0 h 36"/>
                      <a:gd name="T6" fmla="*/ 39 w 69"/>
                      <a:gd name="T7" fmla="*/ 0 h 36"/>
                      <a:gd name="T8" fmla="*/ 42 w 69"/>
                      <a:gd name="T9" fmla="*/ 0 h 36"/>
                      <a:gd name="T10" fmla="*/ 46 w 69"/>
                      <a:gd name="T11" fmla="*/ 0 h 36"/>
                      <a:gd name="T12" fmla="*/ 50 w 69"/>
                      <a:gd name="T13" fmla="*/ 0 h 36"/>
                      <a:gd name="T14" fmla="*/ 54 w 69"/>
                      <a:gd name="T15" fmla="*/ 0 h 36"/>
                      <a:gd name="T16" fmla="*/ 58 w 69"/>
                      <a:gd name="T17" fmla="*/ 0 h 36"/>
                      <a:gd name="T18" fmla="*/ 54 w 69"/>
                      <a:gd name="T19" fmla="*/ 4 h 36"/>
                      <a:gd name="T20" fmla="*/ 54 w 69"/>
                      <a:gd name="T21" fmla="*/ 8 h 36"/>
                      <a:gd name="T22" fmla="*/ 54 w 69"/>
                      <a:gd name="T23" fmla="*/ 12 h 36"/>
                      <a:gd name="T24" fmla="*/ 58 w 69"/>
                      <a:gd name="T25" fmla="*/ 12 h 36"/>
                      <a:gd name="T26" fmla="*/ 62 w 69"/>
                      <a:gd name="T27" fmla="*/ 12 h 36"/>
                      <a:gd name="T28" fmla="*/ 62 w 69"/>
                      <a:gd name="T29" fmla="*/ 16 h 36"/>
                      <a:gd name="T30" fmla="*/ 65 w 69"/>
                      <a:gd name="T31" fmla="*/ 16 h 36"/>
                      <a:gd name="T32" fmla="*/ 69 w 69"/>
                      <a:gd name="T33" fmla="*/ 16 h 36"/>
                      <a:gd name="T34" fmla="*/ 69 w 69"/>
                      <a:gd name="T35" fmla="*/ 20 h 36"/>
                      <a:gd name="T36" fmla="*/ 65 w 69"/>
                      <a:gd name="T37" fmla="*/ 20 h 36"/>
                      <a:gd name="T38" fmla="*/ 62 w 69"/>
                      <a:gd name="T39" fmla="*/ 20 h 36"/>
                      <a:gd name="T40" fmla="*/ 62 w 69"/>
                      <a:gd name="T41" fmla="*/ 24 h 36"/>
                      <a:gd name="T42" fmla="*/ 58 w 69"/>
                      <a:gd name="T43" fmla="*/ 28 h 36"/>
                      <a:gd name="T44" fmla="*/ 54 w 69"/>
                      <a:gd name="T45" fmla="*/ 28 h 36"/>
                      <a:gd name="T46" fmla="*/ 54 w 69"/>
                      <a:gd name="T47" fmla="*/ 24 h 36"/>
                      <a:gd name="T48" fmla="*/ 54 w 69"/>
                      <a:gd name="T49" fmla="*/ 28 h 36"/>
                      <a:gd name="T50" fmla="*/ 54 w 69"/>
                      <a:gd name="T51" fmla="*/ 24 h 36"/>
                      <a:gd name="T52" fmla="*/ 50 w 69"/>
                      <a:gd name="T53" fmla="*/ 24 h 36"/>
                      <a:gd name="T54" fmla="*/ 50 w 69"/>
                      <a:gd name="T55" fmla="*/ 28 h 36"/>
                      <a:gd name="T56" fmla="*/ 46 w 69"/>
                      <a:gd name="T57" fmla="*/ 28 h 36"/>
                      <a:gd name="T58" fmla="*/ 42 w 69"/>
                      <a:gd name="T59" fmla="*/ 28 h 36"/>
                      <a:gd name="T60" fmla="*/ 39 w 69"/>
                      <a:gd name="T61" fmla="*/ 28 h 36"/>
                      <a:gd name="T62" fmla="*/ 27 w 69"/>
                      <a:gd name="T63" fmla="*/ 36 h 36"/>
                      <a:gd name="T64" fmla="*/ 27 w 69"/>
                      <a:gd name="T65" fmla="*/ 32 h 36"/>
                      <a:gd name="T66" fmla="*/ 23 w 69"/>
                      <a:gd name="T67" fmla="*/ 32 h 36"/>
                      <a:gd name="T68" fmla="*/ 23 w 69"/>
                      <a:gd name="T69" fmla="*/ 28 h 36"/>
                      <a:gd name="T70" fmla="*/ 19 w 69"/>
                      <a:gd name="T71" fmla="*/ 28 h 36"/>
                      <a:gd name="T72" fmla="*/ 19 w 69"/>
                      <a:gd name="T73" fmla="*/ 24 h 36"/>
                      <a:gd name="T74" fmla="*/ 16 w 69"/>
                      <a:gd name="T75" fmla="*/ 24 h 36"/>
                      <a:gd name="T76" fmla="*/ 16 w 69"/>
                      <a:gd name="T77" fmla="*/ 20 h 36"/>
                      <a:gd name="T78" fmla="*/ 12 w 69"/>
                      <a:gd name="T79" fmla="*/ 20 h 36"/>
                      <a:gd name="T80" fmla="*/ 8 w 69"/>
                      <a:gd name="T81" fmla="*/ 20 h 36"/>
                      <a:gd name="T82" fmla="*/ 8 w 69"/>
                      <a:gd name="T83" fmla="*/ 16 h 36"/>
                      <a:gd name="T84" fmla="*/ 4 w 69"/>
                      <a:gd name="T85" fmla="*/ 16 h 36"/>
                      <a:gd name="T86" fmla="*/ 4 w 69"/>
                      <a:gd name="T87" fmla="*/ 12 h 36"/>
                      <a:gd name="T88" fmla="*/ 0 w 69"/>
                      <a:gd name="T89" fmla="*/ 12 h 36"/>
                      <a:gd name="T90" fmla="*/ 4 w 69"/>
                      <a:gd name="T91" fmla="*/ 12 h 36"/>
                      <a:gd name="T92" fmla="*/ 19 w 69"/>
                      <a:gd name="T93" fmla="*/ 12 h 36"/>
                      <a:gd name="T94" fmla="*/ 23 w 69"/>
                      <a:gd name="T95" fmla="*/ 12 h 36"/>
                      <a:gd name="T96" fmla="*/ 27 w 69"/>
                      <a:gd name="T97" fmla="*/ 8 h 36"/>
                      <a:gd name="T98" fmla="*/ 31 w 69"/>
                      <a:gd name="T99" fmla="*/ 8 h 36"/>
                      <a:gd name="T100" fmla="*/ 35 w 69"/>
                      <a:gd name="T101" fmla="*/ 8 h 36"/>
                      <a:gd name="T102" fmla="*/ 31 w 69"/>
                      <a:gd name="T103" fmla="*/ 4 h 3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</a:cxnLst>
                    <a:rect l="0" t="0" r="r" b="b"/>
                    <a:pathLst>
                      <a:path w="69" h="36">
                        <a:moveTo>
                          <a:pt x="31" y="4"/>
                        </a:moveTo>
                        <a:lnTo>
                          <a:pt x="35" y="4"/>
                        </a:lnTo>
                        <a:lnTo>
                          <a:pt x="35" y="0"/>
                        </a:lnTo>
                        <a:lnTo>
                          <a:pt x="39" y="0"/>
                        </a:lnTo>
                        <a:lnTo>
                          <a:pt x="42" y="0"/>
                        </a:lnTo>
                        <a:lnTo>
                          <a:pt x="46" y="0"/>
                        </a:lnTo>
                        <a:lnTo>
                          <a:pt x="50" y="0"/>
                        </a:lnTo>
                        <a:lnTo>
                          <a:pt x="54" y="0"/>
                        </a:lnTo>
                        <a:lnTo>
                          <a:pt x="58" y="0"/>
                        </a:lnTo>
                        <a:lnTo>
                          <a:pt x="54" y="4"/>
                        </a:lnTo>
                        <a:lnTo>
                          <a:pt x="54" y="8"/>
                        </a:lnTo>
                        <a:lnTo>
                          <a:pt x="54" y="12"/>
                        </a:lnTo>
                        <a:lnTo>
                          <a:pt x="58" y="12"/>
                        </a:lnTo>
                        <a:lnTo>
                          <a:pt x="62" y="12"/>
                        </a:lnTo>
                        <a:lnTo>
                          <a:pt x="62" y="16"/>
                        </a:lnTo>
                        <a:lnTo>
                          <a:pt x="65" y="16"/>
                        </a:lnTo>
                        <a:lnTo>
                          <a:pt x="69" y="16"/>
                        </a:lnTo>
                        <a:lnTo>
                          <a:pt x="69" y="20"/>
                        </a:lnTo>
                        <a:lnTo>
                          <a:pt x="65" y="20"/>
                        </a:lnTo>
                        <a:lnTo>
                          <a:pt x="62" y="20"/>
                        </a:lnTo>
                        <a:lnTo>
                          <a:pt x="62" y="24"/>
                        </a:lnTo>
                        <a:lnTo>
                          <a:pt x="58" y="28"/>
                        </a:lnTo>
                        <a:lnTo>
                          <a:pt x="54" y="28"/>
                        </a:lnTo>
                        <a:lnTo>
                          <a:pt x="54" y="24"/>
                        </a:lnTo>
                        <a:lnTo>
                          <a:pt x="54" y="28"/>
                        </a:lnTo>
                        <a:lnTo>
                          <a:pt x="54" y="24"/>
                        </a:lnTo>
                        <a:lnTo>
                          <a:pt x="50" y="24"/>
                        </a:lnTo>
                        <a:lnTo>
                          <a:pt x="50" y="28"/>
                        </a:lnTo>
                        <a:lnTo>
                          <a:pt x="46" y="28"/>
                        </a:lnTo>
                        <a:lnTo>
                          <a:pt x="42" y="28"/>
                        </a:lnTo>
                        <a:lnTo>
                          <a:pt x="39" y="28"/>
                        </a:lnTo>
                        <a:lnTo>
                          <a:pt x="27" y="36"/>
                        </a:lnTo>
                        <a:lnTo>
                          <a:pt x="27" y="32"/>
                        </a:lnTo>
                        <a:lnTo>
                          <a:pt x="23" y="32"/>
                        </a:lnTo>
                        <a:lnTo>
                          <a:pt x="23" y="28"/>
                        </a:lnTo>
                        <a:lnTo>
                          <a:pt x="19" y="28"/>
                        </a:lnTo>
                        <a:lnTo>
                          <a:pt x="19" y="24"/>
                        </a:lnTo>
                        <a:lnTo>
                          <a:pt x="16" y="24"/>
                        </a:lnTo>
                        <a:lnTo>
                          <a:pt x="16" y="20"/>
                        </a:lnTo>
                        <a:lnTo>
                          <a:pt x="12" y="20"/>
                        </a:lnTo>
                        <a:lnTo>
                          <a:pt x="8" y="20"/>
                        </a:lnTo>
                        <a:lnTo>
                          <a:pt x="8" y="16"/>
                        </a:lnTo>
                        <a:lnTo>
                          <a:pt x="4" y="16"/>
                        </a:lnTo>
                        <a:lnTo>
                          <a:pt x="4" y="12"/>
                        </a:lnTo>
                        <a:lnTo>
                          <a:pt x="0" y="12"/>
                        </a:lnTo>
                        <a:lnTo>
                          <a:pt x="4" y="12"/>
                        </a:lnTo>
                        <a:lnTo>
                          <a:pt x="19" y="12"/>
                        </a:lnTo>
                        <a:lnTo>
                          <a:pt x="23" y="12"/>
                        </a:lnTo>
                        <a:lnTo>
                          <a:pt x="27" y="8"/>
                        </a:lnTo>
                        <a:lnTo>
                          <a:pt x="31" y="8"/>
                        </a:lnTo>
                        <a:lnTo>
                          <a:pt x="35" y="8"/>
                        </a:lnTo>
                        <a:lnTo>
                          <a:pt x="31" y="4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771" name="Freeform 363">
                    <a:extLst>
                      <a:ext uri="{FF2B5EF4-FFF2-40B4-BE49-F238E27FC236}">
                        <a16:creationId xmlns:a16="http://schemas.microsoft.com/office/drawing/2014/main" id="{91525C71-9530-5618-7CA8-808B0A79AA6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44" y="1631"/>
                    <a:ext cx="35" cy="41"/>
                  </a:xfrm>
                  <a:custGeom>
                    <a:avLst/>
                    <a:gdLst>
                      <a:gd name="T0" fmla="*/ 3 w 34"/>
                      <a:gd name="T1" fmla="*/ 16 h 41"/>
                      <a:gd name="T2" fmla="*/ 3 w 34"/>
                      <a:gd name="T3" fmla="*/ 12 h 41"/>
                      <a:gd name="T4" fmla="*/ 0 w 34"/>
                      <a:gd name="T5" fmla="*/ 12 h 41"/>
                      <a:gd name="T6" fmla="*/ 0 w 34"/>
                      <a:gd name="T7" fmla="*/ 8 h 41"/>
                      <a:gd name="T8" fmla="*/ 0 w 34"/>
                      <a:gd name="T9" fmla="*/ 4 h 41"/>
                      <a:gd name="T10" fmla="*/ 0 w 34"/>
                      <a:gd name="T11" fmla="*/ 0 h 41"/>
                      <a:gd name="T12" fmla="*/ 3 w 34"/>
                      <a:gd name="T13" fmla="*/ 0 h 41"/>
                      <a:gd name="T14" fmla="*/ 3 w 34"/>
                      <a:gd name="T15" fmla="*/ 4 h 41"/>
                      <a:gd name="T16" fmla="*/ 7 w 34"/>
                      <a:gd name="T17" fmla="*/ 4 h 41"/>
                      <a:gd name="T18" fmla="*/ 7 w 34"/>
                      <a:gd name="T19" fmla="*/ 0 h 41"/>
                      <a:gd name="T20" fmla="*/ 3 w 34"/>
                      <a:gd name="T21" fmla="*/ 0 h 41"/>
                      <a:gd name="T22" fmla="*/ 7 w 34"/>
                      <a:gd name="T23" fmla="*/ 0 h 41"/>
                      <a:gd name="T24" fmla="*/ 7 w 34"/>
                      <a:gd name="T25" fmla="*/ 4 h 41"/>
                      <a:gd name="T26" fmla="*/ 11 w 34"/>
                      <a:gd name="T27" fmla="*/ 8 h 41"/>
                      <a:gd name="T28" fmla="*/ 15 w 34"/>
                      <a:gd name="T29" fmla="*/ 8 h 41"/>
                      <a:gd name="T30" fmla="*/ 15 w 34"/>
                      <a:gd name="T31" fmla="*/ 12 h 41"/>
                      <a:gd name="T32" fmla="*/ 19 w 34"/>
                      <a:gd name="T33" fmla="*/ 12 h 41"/>
                      <a:gd name="T34" fmla="*/ 19 w 34"/>
                      <a:gd name="T35" fmla="*/ 16 h 41"/>
                      <a:gd name="T36" fmla="*/ 23 w 34"/>
                      <a:gd name="T37" fmla="*/ 16 h 41"/>
                      <a:gd name="T38" fmla="*/ 23 w 34"/>
                      <a:gd name="T39" fmla="*/ 20 h 41"/>
                      <a:gd name="T40" fmla="*/ 23 w 34"/>
                      <a:gd name="T41" fmla="*/ 24 h 41"/>
                      <a:gd name="T42" fmla="*/ 27 w 34"/>
                      <a:gd name="T43" fmla="*/ 24 h 41"/>
                      <a:gd name="T44" fmla="*/ 30 w 34"/>
                      <a:gd name="T45" fmla="*/ 28 h 41"/>
                      <a:gd name="T46" fmla="*/ 30 w 34"/>
                      <a:gd name="T47" fmla="*/ 32 h 41"/>
                      <a:gd name="T48" fmla="*/ 34 w 34"/>
                      <a:gd name="T49" fmla="*/ 32 h 41"/>
                      <a:gd name="T50" fmla="*/ 30 w 34"/>
                      <a:gd name="T51" fmla="*/ 32 h 41"/>
                      <a:gd name="T52" fmla="*/ 34 w 34"/>
                      <a:gd name="T53" fmla="*/ 36 h 41"/>
                      <a:gd name="T54" fmla="*/ 30 w 34"/>
                      <a:gd name="T55" fmla="*/ 36 h 41"/>
                      <a:gd name="T56" fmla="*/ 30 w 34"/>
                      <a:gd name="T57" fmla="*/ 41 h 41"/>
                      <a:gd name="T58" fmla="*/ 27 w 34"/>
                      <a:gd name="T59" fmla="*/ 41 h 41"/>
                      <a:gd name="T60" fmla="*/ 23 w 34"/>
                      <a:gd name="T61" fmla="*/ 41 h 41"/>
                      <a:gd name="T62" fmla="*/ 19 w 34"/>
                      <a:gd name="T63" fmla="*/ 41 h 41"/>
                      <a:gd name="T64" fmla="*/ 19 w 34"/>
                      <a:gd name="T65" fmla="*/ 36 h 41"/>
                      <a:gd name="T66" fmla="*/ 15 w 34"/>
                      <a:gd name="T67" fmla="*/ 32 h 41"/>
                      <a:gd name="T68" fmla="*/ 15 w 34"/>
                      <a:gd name="T69" fmla="*/ 28 h 41"/>
                      <a:gd name="T70" fmla="*/ 11 w 34"/>
                      <a:gd name="T71" fmla="*/ 28 h 41"/>
                      <a:gd name="T72" fmla="*/ 15 w 34"/>
                      <a:gd name="T73" fmla="*/ 28 h 41"/>
                      <a:gd name="T74" fmla="*/ 15 w 34"/>
                      <a:gd name="T75" fmla="*/ 24 h 41"/>
                      <a:gd name="T76" fmla="*/ 11 w 34"/>
                      <a:gd name="T77" fmla="*/ 24 h 41"/>
                      <a:gd name="T78" fmla="*/ 7 w 34"/>
                      <a:gd name="T79" fmla="*/ 24 h 41"/>
                      <a:gd name="T80" fmla="*/ 7 w 34"/>
                      <a:gd name="T81" fmla="*/ 20 h 41"/>
                      <a:gd name="T82" fmla="*/ 3 w 34"/>
                      <a:gd name="T83" fmla="*/ 16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</a:cxnLst>
                    <a:rect l="0" t="0" r="r" b="b"/>
                    <a:pathLst>
                      <a:path w="34" h="41">
                        <a:moveTo>
                          <a:pt x="3" y="16"/>
                        </a:moveTo>
                        <a:lnTo>
                          <a:pt x="3" y="12"/>
                        </a:lnTo>
                        <a:lnTo>
                          <a:pt x="0" y="12"/>
                        </a:lnTo>
                        <a:lnTo>
                          <a:pt x="0" y="8"/>
                        </a:lnTo>
                        <a:lnTo>
                          <a:pt x="0" y="4"/>
                        </a:lnTo>
                        <a:lnTo>
                          <a:pt x="0" y="0"/>
                        </a:lnTo>
                        <a:lnTo>
                          <a:pt x="3" y="0"/>
                        </a:lnTo>
                        <a:lnTo>
                          <a:pt x="3" y="4"/>
                        </a:lnTo>
                        <a:lnTo>
                          <a:pt x="7" y="4"/>
                        </a:lnTo>
                        <a:lnTo>
                          <a:pt x="7" y="0"/>
                        </a:lnTo>
                        <a:lnTo>
                          <a:pt x="3" y="0"/>
                        </a:lnTo>
                        <a:lnTo>
                          <a:pt x="7" y="0"/>
                        </a:lnTo>
                        <a:lnTo>
                          <a:pt x="7" y="4"/>
                        </a:lnTo>
                        <a:lnTo>
                          <a:pt x="11" y="8"/>
                        </a:lnTo>
                        <a:lnTo>
                          <a:pt x="15" y="8"/>
                        </a:lnTo>
                        <a:lnTo>
                          <a:pt x="15" y="12"/>
                        </a:lnTo>
                        <a:lnTo>
                          <a:pt x="19" y="12"/>
                        </a:lnTo>
                        <a:lnTo>
                          <a:pt x="19" y="16"/>
                        </a:lnTo>
                        <a:lnTo>
                          <a:pt x="23" y="16"/>
                        </a:lnTo>
                        <a:lnTo>
                          <a:pt x="23" y="20"/>
                        </a:lnTo>
                        <a:lnTo>
                          <a:pt x="23" y="24"/>
                        </a:lnTo>
                        <a:lnTo>
                          <a:pt x="27" y="24"/>
                        </a:lnTo>
                        <a:lnTo>
                          <a:pt x="30" y="28"/>
                        </a:lnTo>
                        <a:lnTo>
                          <a:pt x="30" y="32"/>
                        </a:lnTo>
                        <a:lnTo>
                          <a:pt x="34" y="32"/>
                        </a:lnTo>
                        <a:lnTo>
                          <a:pt x="30" y="32"/>
                        </a:lnTo>
                        <a:lnTo>
                          <a:pt x="34" y="36"/>
                        </a:lnTo>
                        <a:lnTo>
                          <a:pt x="30" y="36"/>
                        </a:lnTo>
                        <a:lnTo>
                          <a:pt x="30" y="41"/>
                        </a:lnTo>
                        <a:lnTo>
                          <a:pt x="27" y="41"/>
                        </a:lnTo>
                        <a:lnTo>
                          <a:pt x="23" y="41"/>
                        </a:lnTo>
                        <a:lnTo>
                          <a:pt x="19" y="41"/>
                        </a:lnTo>
                        <a:lnTo>
                          <a:pt x="19" y="36"/>
                        </a:lnTo>
                        <a:lnTo>
                          <a:pt x="15" y="32"/>
                        </a:lnTo>
                        <a:lnTo>
                          <a:pt x="15" y="28"/>
                        </a:lnTo>
                        <a:lnTo>
                          <a:pt x="11" y="28"/>
                        </a:lnTo>
                        <a:lnTo>
                          <a:pt x="15" y="28"/>
                        </a:lnTo>
                        <a:lnTo>
                          <a:pt x="15" y="24"/>
                        </a:lnTo>
                        <a:lnTo>
                          <a:pt x="11" y="24"/>
                        </a:lnTo>
                        <a:lnTo>
                          <a:pt x="7" y="24"/>
                        </a:lnTo>
                        <a:lnTo>
                          <a:pt x="7" y="20"/>
                        </a:lnTo>
                        <a:lnTo>
                          <a:pt x="3" y="16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772" name="Freeform 364">
                    <a:extLst>
                      <a:ext uri="{FF2B5EF4-FFF2-40B4-BE49-F238E27FC236}">
                        <a16:creationId xmlns:a16="http://schemas.microsoft.com/office/drawing/2014/main" id="{B3AA2BF2-4140-DD93-2B57-2918A853840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6" y="1631"/>
                    <a:ext cx="12" cy="12"/>
                  </a:xfrm>
                  <a:custGeom>
                    <a:avLst/>
                    <a:gdLst>
                      <a:gd name="T0" fmla="*/ 4 w 11"/>
                      <a:gd name="T1" fmla="*/ 0 h 12"/>
                      <a:gd name="T2" fmla="*/ 8 w 11"/>
                      <a:gd name="T3" fmla="*/ 0 h 12"/>
                      <a:gd name="T4" fmla="*/ 8 w 11"/>
                      <a:gd name="T5" fmla="*/ 4 h 12"/>
                      <a:gd name="T6" fmla="*/ 11 w 11"/>
                      <a:gd name="T7" fmla="*/ 4 h 12"/>
                      <a:gd name="T8" fmla="*/ 11 w 11"/>
                      <a:gd name="T9" fmla="*/ 8 h 12"/>
                      <a:gd name="T10" fmla="*/ 11 w 11"/>
                      <a:gd name="T11" fmla="*/ 12 h 12"/>
                      <a:gd name="T12" fmla="*/ 8 w 11"/>
                      <a:gd name="T13" fmla="*/ 12 h 12"/>
                      <a:gd name="T14" fmla="*/ 4 w 11"/>
                      <a:gd name="T15" fmla="*/ 12 h 12"/>
                      <a:gd name="T16" fmla="*/ 0 w 11"/>
                      <a:gd name="T17" fmla="*/ 12 h 12"/>
                      <a:gd name="T18" fmla="*/ 0 w 11"/>
                      <a:gd name="T19" fmla="*/ 8 h 12"/>
                      <a:gd name="T20" fmla="*/ 0 w 11"/>
                      <a:gd name="T21" fmla="*/ 4 h 12"/>
                      <a:gd name="T22" fmla="*/ 4 w 11"/>
                      <a:gd name="T23" fmla="*/ 0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11" h="12">
                        <a:moveTo>
                          <a:pt x="4" y="0"/>
                        </a:moveTo>
                        <a:lnTo>
                          <a:pt x="8" y="0"/>
                        </a:lnTo>
                        <a:lnTo>
                          <a:pt x="8" y="4"/>
                        </a:lnTo>
                        <a:lnTo>
                          <a:pt x="11" y="4"/>
                        </a:lnTo>
                        <a:lnTo>
                          <a:pt x="11" y="8"/>
                        </a:lnTo>
                        <a:lnTo>
                          <a:pt x="11" y="12"/>
                        </a:lnTo>
                        <a:lnTo>
                          <a:pt x="8" y="12"/>
                        </a:lnTo>
                        <a:lnTo>
                          <a:pt x="4" y="12"/>
                        </a:lnTo>
                        <a:lnTo>
                          <a:pt x="0" y="12"/>
                        </a:lnTo>
                        <a:lnTo>
                          <a:pt x="0" y="8"/>
                        </a:lnTo>
                        <a:lnTo>
                          <a:pt x="0" y="4"/>
                        </a:lnTo>
                        <a:lnTo>
                          <a:pt x="4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773" name="Freeform 365">
                    <a:extLst>
                      <a:ext uri="{FF2B5EF4-FFF2-40B4-BE49-F238E27FC236}">
                        <a16:creationId xmlns:a16="http://schemas.microsoft.com/office/drawing/2014/main" id="{A86132DB-8759-52C9-429F-8BC7C82D66D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63" y="1631"/>
                    <a:ext cx="69" cy="61"/>
                  </a:xfrm>
                  <a:custGeom>
                    <a:avLst/>
                    <a:gdLst>
                      <a:gd name="T0" fmla="*/ 50 w 69"/>
                      <a:gd name="T1" fmla="*/ 8 h 61"/>
                      <a:gd name="T2" fmla="*/ 54 w 69"/>
                      <a:gd name="T3" fmla="*/ 16 h 61"/>
                      <a:gd name="T4" fmla="*/ 50 w 69"/>
                      <a:gd name="T5" fmla="*/ 20 h 61"/>
                      <a:gd name="T6" fmla="*/ 54 w 69"/>
                      <a:gd name="T7" fmla="*/ 24 h 61"/>
                      <a:gd name="T8" fmla="*/ 58 w 69"/>
                      <a:gd name="T9" fmla="*/ 28 h 61"/>
                      <a:gd name="T10" fmla="*/ 58 w 69"/>
                      <a:gd name="T11" fmla="*/ 32 h 61"/>
                      <a:gd name="T12" fmla="*/ 62 w 69"/>
                      <a:gd name="T13" fmla="*/ 36 h 61"/>
                      <a:gd name="T14" fmla="*/ 66 w 69"/>
                      <a:gd name="T15" fmla="*/ 45 h 61"/>
                      <a:gd name="T16" fmla="*/ 69 w 69"/>
                      <a:gd name="T17" fmla="*/ 49 h 61"/>
                      <a:gd name="T18" fmla="*/ 69 w 69"/>
                      <a:gd name="T19" fmla="*/ 49 h 61"/>
                      <a:gd name="T20" fmla="*/ 69 w 69"/>
                      <a:gd name="T21" fmla="*/ 53 h 61"/>
                      <a:gd name="T22" fmla="*/ 62 w 69"/>
                      <a:gd name="T23" fmla="*/ 53 h 61"/>
                      <a:gd name="T24" fmla="*/ 54 w 69"/>
                      <a:gd name="T25" fmla="*/ 53 h 61"/>
                      <a:gd name="T26" fmla="*/ 50 w 69"/>
                      <a:gd name="T27" fmla="*/ 57 h 61"/>
                      <a:gd name="T28" fmla="*/ 46 w 69"/>
                      <a:gd name="T29" fmla="*/ 53 h 61"/>
                      <a:gd name="T30" fmla="*/ 39 w 69"/>
                      <a:gd name="T31" fmla="*/ 53 h 61"/>
                      <a:gd name="T32" fmla="*/ 35 w 69"/>
                      <a:gd name="T33" fmla="*/ 57 h 61"/>
                      <a:gd name="T34" fmla="*/ 35 w 69"/>
                      <a:gd name="T35" fmla="*/ 57 h 61"/>
                      <a:gd name="T36" fmla="*/ 27 w 69"/>
                      <a:gd name="T37" fmla="*/ 57 h 61"/>
                      <a:gd name="T38" fmla="*/ 20 w 69"/>
                      <a:gd name="T39" fmla="*/ 57 h 61"/>
                      <a:gd name="T40" fmla="*/ 20 w 69"/>
                      <a:gd name="T41" fmla="*/ 57 h 61"/>
                      <a:gd name="T42" fmla="*/ 16 w 69"/>
                      <a:gd name="T43" fmla="*/ 53 h 61"/>
                      <a:gd name="T44" fmla="*/ 12 w 69"/>
                      <a:gd name="T45" fmla="*/ 49 h 61"/>
                      <a:gd name="T46" fmla="*/ 12 w 69"/>
                      <a:gd name="T47" fmla="*/ 49 h 61"/>
                      <a:gd name="T48" fmla="*/ 16 w 69"/>
                      <a:gd name="T49" fmla="*/ 45 h 61"/>
                      <a:gd name="T50" fmla="*/ 20 w 69"/>
                      <a:gd name="T51" fmla="*/ 41 h 61"/>
                      <a:gd name="T52" fmla="*/ 23 w 69"/>
                      <a:gd name="T53" fmla="*/ 36 h 61"/>
                      <a:gd name="T54" fmla="*/ 23 w 69"/>
                      <a:gd name="T55" fmla="*/ 36 h 61"/>
                      <a:gd name="T56" fmla="*/ 23 w 69"/>
                      <a:gd name="T57" fmla="*/ 28 h 61"/>
                      <a:gd name="T58" fmla="*/ 20 w 69"/>
                      <a:gd name="T59" fmla="*/ 24 h 61"/>
                      <a:gd name="T60" fmla="*/ 16 w 69"/>
                      <a:gd name="T61" fmla="*/ 20 h 61"/>
                      <a:gd name="T62" fmla="*/ 12 w 69"/>
                      <a:gd name="T63" fmla="*/ 24 h 61"/>
                      <a:gd name="T64" fmla="*/ 8 w 69"/>
                      <a:gd name="T65" fmla="*/ 20 h 61"/>
                      <a:gd name="T66" fmla="*/ 4 w 69"/>
                      <a:gd name="T67" fmla="*/ 16 h 61"/>
                      <a:gd name="T68" fmla="*/ 0 w 69"/>
                      <a:gd name="T69" fmla="*/ 12 h 61"/>
                      <a:gd name="T70" fmla="*/ 0 w 69"/>
                      <a:gd name="T71" fmla="*/ 4 h 61"/>
                      <a:gd name="T72" fmla="*/ 0 w 69"/>
                      <a:gd name="T73" fmla="*/ 4 h 61"/>
                      <a:gd name="T74" fmla="*/ 4 w 69"/>
                      <a:gd name="T75" fmla="*/ 4 h 61"/>
                      <a:gd name="T76" fmla="*/ 12 w 69"/>
                      <a:gd name="T77" fmla="*/ 4 h 61"/>
                      <a:gd name="T78" fmla="*/ 20 w 69"/>
                      <a:gd name="T79" fmla="*/ 4 h 61"/>
                      <a:gd name="T80" fmla="*/ 23 w 69"/>
                      <a:gd name="T81" fmla="*/ 8 h 61"/>
                      <a:gd name="T82" fmla="*/ 23 w 69"/>
                      <a:gd name="T83" fmla="*/ 8 h 61"/>
                      <a:gd name="T84" fmla="*/ 31 w 69"/>
                      <a:gd name="T85" fmla="*/ 8 h 61"/>
                      <a:gd name="T86" fmla="*/ 35 w 69"/>
                      <a:gd name="T87" fmla="*/ 12 h 61"/>
                      <a:gd name="T88" fmla="*/ 43 w 69"/>
                      <a:gd name="T89" fmla="*/ 12 h 61"/>
                      <a:gd name="T90" fmla="*/ 46 w 69"/>
                      <a:gd name="T91" fmla="*/ 8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</a:cxnLst>
                    <a:rect l="0" t="0" r="r" b="b"/>
                    <a:pathLst>
                      <a:path w="69" h="61">
                        <a:moveTo>
                          <a:pt x="46" y="8"/>
                        </a:moveTo>
                        <a:lnTo>
                          <a:pt x="50" y="8"/>
                        </a:lnTo>
                        <a:lnTo>
                          <a:pt x="54" y="12"/>
                        </a:lnTo>
                        <a:lnTo>
                          <a:pt x="54" y="16"/>
                        </a:lnTo>
                        <a:lnTo>
                          <a:pt x="50" y="16"/>
                        </a:lnTo>
                        <a:lnTo>
                          <a:pt x="50" y="20"/>
                        </a:lnTo>
                        <a:lnTo>
                          <a:pt x="50" y="24"/>
                        </a:lnTo>
                        <a:lnTo>
                          <a:pt x="54" y="24"/>
                        </a:lnTo>
                        <a:lnTo>
                          <a:pt x="58" y="24"/>
                        </a:lnTo>
                        <a:lnTo>
                          <a:pt x="58" y="28"/>
                        </a:lnTo>
                        <a:lnTo>
                          <a:pt x="62" y="32"/>
                        </a:lnTo>
                        <a:lnTo>
                          <a:pt x="58" y="32"/>
                        </a:lnTo>
                        <a:lnTo>
                          <a:pt x="58" y="36"/>
                        </a:lnTo>
                        <a:lnTo>
                          <a:pt x="62" y="36"/>
                        </a:lnTo>
                        <a:lnTo>
                          <a:pt x="62" y="41"/>
                        </a:lnTo>
                        <a:lnTo>
                          <a:pt x="66" y="45"/>
                        </a:lnTo>
                        <a:lnTo>
                          <a:pt x="66" y="49"/>
                        </a:lnTo>
                        <a:lnTo>
                          <a:pt x="69" y="49"/>
                        </a:lnTo>
                        <a:lnTo>
                          <a:pt x="66" y="49"/>
                        </a:lnTo>
                        <a:lnTo>
                          <a:pt x="69" y="49"/>
                        </a:lnTo>
                        <a:lnTo>
                          <a:pt x="66" y="53"/>
                        </a:lnTo>
                        <a:lnTo>
                          <a:pt x="69" y="53"/>
                        </a:lnTo>
                        <a:lnTo>
                          <a:pt x="66" y="53"/>
                        </a:lnTo>
                        <a:lnTo>
                          <a:pt x="62" y="53"/>
                        </a:lnTo>
                        <a:lnTo>
                          <a:pt x="58" y="53"/>
                        </a:lnTo>
                        <a:lnTo>
                          <a:pt x="54" y="53"/>
                        </a:lnTo>
                        <a:lnTo>
                          <a:pt x="54" y="57"/>
                        </a:lnTo>
                        <a:lnTo>
                          <a:pt x="50" y="57"/>
                        </a:lnTo>
                        <a:lnTo>
                          <a:pt x="50" y="53"/>
                        </a:lnTo>
                        <a:lnTo>
                          <a:pt x="46" y="53"/>
                        </a:lnTo>
                        <a:lnTo>
                          <a:pt x="43" y="53"/>
                        </a:lnTo>
                        <a:lnTo>
                          <a:pt x="39" y="53"/>
                        </a:lnTo>
                        <a:lnTo>
                          <a:pt x="39" y="57"/>
                        </a:lnTo>
                        <a:lnTo>
                          <a:pt x="35" y="57"/>
                        </a:lnTo>
                        <a:lnTo>
                          <a:pt x="35" y="61"/>
                        </a:lnTo>
                        <a:lnTo>
                          <a:pt x="35" y="57"/>
                        </a:lnTo>
                        <a:lnTo>
                          <a:pt x="31" y="57"/>
                        </a:lnTo>
                        <a:lnTo>
                          <a:pt x="27" y="57"/>
                        </a:lnTo>
                        <a:lnTo>
                          <a:pt x="23" y="57"/>
                        </a:lnTo>
                        <a:lnTo>
                          <a:pt x="20" y="57"/>
                        </a:lnTo>
                        <a:lnTo>
                          <a:pt x="20" y="53"/>
                        </a:lnTo>
                        <a:lnTo>
                          <a:pt x="20" y="57"/>
                        </a:lnTo>
                        <a:lnTo>
                          <a:pt x="16" y="57"/>
                        </a:lnTo>
                        <a:lnTo>
                          <a:pt x="16" y="53"/>
                        </a:lnTo>
                        <a:lnTo>
                          <a:pt x="12" y="53"/>
                        </a:lnTo>
                        <a:lnTo>
                          <a:pt x="12" y="49"/>
                        </a:lnTo>
                        <a:lnTo>
                          <a:pt x="8" y="49"/>
                        </a:lnTo>
                        <a:lnTo>
                          <a:pt x="12" y="49"/>
                        </a:lnTo>
                        <a:lnTo>
                          <a:pt x="12" y="45"/>
                        </a:lnTo>
                        <a:lnTo>
                          <a:pt x="16" y="45"/>
                        </a:lnTo>
                        <a:lnTo>
                          <a:pt x="20" y="45"/>
                        </a:lnTo>
                        <a:lnTo>
                          <a:pt x="20" y="41"/>
                        </a:lnTo>
                        <a:lnTo>
                          <a:pt x="23" y="41"/>
                        </a:lnTo>
                        <a:lnTo>
                          <a:pt x="23" y="36"/>
                        </a:lnTo>
                        <a:lnTo>
                          <a:pt x="27" y="36"/>
                        </a:lnTo>
                        <a:lnTo>
                          <a:pt x="23" y="36"/>
                        </a:lnTo>
                        <a:lnTo>
                          <a:pt x="23" y="32"/>
                        </a:lnTo>
                        <a:lnTo>
                          <a:pt x="23" y="28"/>
                        </a:lnTo>
                        <a:lnTo>
                          <a:pt x="23" y="24"/>
                        </a:lnTo>
                        <a:lnTo>
                          <a:pt x="20" y="24"/>
                        </a:lnTo>
                        <a:lnTo>
                          <a:pt x="20" y="20"/>
                        </a:lnTo>
                        <a:lnTo>
                          <a:pt x="16" y="20"/>
                        </a:lnTo>
                        <a:lnTo>
                          <a:pt x="16" y="24"/>
                        </a:lnTo>
                        <a:lnTo>
                          <a:pt x="12" y="24"/>
                        </a:lnTo>
                        <a:lnTo>
                          <a:pt x="12" y="20"/>
                        </a:lnTo>
                        <a:lnTo>
                          <a:pt x="8" y="20"/>
                        </a:lnTo>
                        <a:lnTo>
                          <a:pt x="4" y="20"/>
                        </a:lnTo>
                        <a:lnTo>
                          <a:pt x="4" y="16"/>
                        </a:lnTo>
                        <a:lnTo>
                          <a:pt x="4" y="12"/>
                        </a:lnTo>
                        <a:lnTo>
                          <a:pt x="0" y="12"/>
                        </a:lnTo>
                        <a:lnTo>
                          <a:pt x="0" y="8"/>
                        </a:lnTo>
                        <a:lnTo>
                          <a:pt x="0" y="4"/>
                        </a:lnTo>
                        <a:lnTo>
                          <a:pt x="0" y="0"/>
                        </a:lnTo>
                        <a:lnTo>
                          <a:pt x="0" y="4"/>
                        </a:lnTo>
                        <a:lnTo>
                          <a:pt x="4" y="0"/>
                        </a:lnTo>
                        <a:lnTo>
                          <a:pt x="4" y="4"/>
                        </a:lnTo>
                        <a:lnTo>
                          <a:pt x="8" y="4"/>
                        </a:lnTo>
                        <a:lnTo>
                          <a:pt x="12" y="4"/>
                        </a:lnTo>
                        <a:lnTo>
                          <a:pt x="16" y="4"/>
                        </a:lnTo>
                        <a:lnTo>
                          <a:pt x="20" y="4"/>
                        </a:lnTo>
                        <a:lnTo>
                          <a:pt x="23" y="4"/>
                        </a:lnTo>
                        <a:lnTo>
                          <a:pt x="23" y="8"/>
                        </a:lnTo>
                        <a:lnTo>
                          <a:pt x="23" y="4"/>
                        </a:lnTo>
                        <a:lnTo>
                          <a:pt x="23" y="8"/>
                        </a:lnTo>
                        <a:lnTo>
                          <a:pt x="27" y="8"/>
                        </a:lnTo>
                        <a:lnTo>
                          <a:pt x="31" y="8"/>
                        </a:lnTo>
                        <a:lnTo>
                          <a:pt x="31" y="12"/>
                        </a:lnTo>
                        <a:lnTo>
                          <a:pt x="35" y="12"/>
                        </a:lnTo>
                        <a:lnTo>
                          <a:pt x="39" y="12"/>
                        </a:lnTo>
                        <a:lnTo>
                          <a:pt x="43" y="12"/>
                        </a:lnTo>
                        <a:lnTo>
                          <a:pt x="46" y="12"/>
                        </a:lnTo>
                        <a:lnTo>
                          <a:pt x="46" y="8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774" name="Freeform 366">
                    <a:extLst>
                      <a:ext uri="{FF2B5EF4-FFF2-40B4-BE49-F238E27FC236}">
                        <a16:creationId xmlns:a16="http://schemas.microsoft.com/office/drawing/2014/main" id="{6809C339-8007-B615-B3A8-1896686FFAB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273" y="1636"/>
                    <a:ext cx="12" cy="23"/>
                  </a:xfrm>
                  <a:custGeom>
                    <a:avLst/>
                    <a:gdLst>
                      <a:gd name="T0" fmla="*/ 0 w 12"/>
                      <a:gd name="T1" fmla="*/ 0 h 24"/>
                      <a:gd name="T2" fmla="*/ 4 w 12"/>
                      <a:gd name="T3" fmla="*/ 0 h 24"/>
                      <a:gd name="T4" fmla="*/ 8 w 12"/>
                      <a:gd name="T5" fmla="*/ 0 h 24"/>
                      <a:gd name="T6" fmla="*/ 12 w 12"/>
                      <a:gd name="T7" fmla="*/ 0 h 24"/>
                      <a:gd name="T8" fmla="*/ 12 w 12"/>
                      <a:gd name="T9" fmla="*/ 4 h 24"/>
                      <a:gd name="T10" fmla="*/ 12 w 12"/>
                      <a:gd name="T11" fmla="*/ 8 h 24"/>
                      <a:gd name="T12" fmla="*/ 12 w 12"/>
                      <a:gd name="T13" fmla="*/ 12 h 24"/>
                      <a:gd name="T14" fmla="*/ 12 w 12"/>
                      <a:gd name="T15" fmla="*/ 16 h 24"/>
                      <a:gd name="T16" fmla="*/ 8 w 12"/>
                      <a:gd name="T17" fmla="*/ 20 h 24"/>
                      <a:gd name="T18" fmla="*/ 12 w 12"/>
                      <a:gd name="T19" fmla="*/ 20 h 24"/>
                      <a:gd name="T20" fmla="*/ 8 w 12"/>
                      <a:gd name="T21" fmla="*/ 24 h 24"/>
                      <a:gd name="T22" fmla="*/ 4 w 12"/>
                      <a:gd name="T23" fmla="*/ 24 h 24"/>
                      <a:gd name="T24" fmla="*/ 4 w 12"/>
                      <a:gd name="T25" fmla="*/ 20 h 24"/>
                      <a:gd name="T26" fmla="*/ 4 w 12"/>
                      <a:gd name="T27" fmla="*/ 16 h 24"/>
                      <a:gd name="T28" fmla="*/ 4 w 12"/>
                      <a:gd name="T29" fmla="*/ 12 h 24"/>
                      <a:gd name="T30" fmla="*/ 4 w 12"/>
                      <a:gd name="T31" fmla="*/ 8 h 24"/>
                      <a:gd name="T32" fmla="*/ 0 w 12"/>
                      <a:gd name="T33" fmla="*/ 8 h 24"/>
                      <a:gd name="T34" fmla="*/ 0 w 12"/>
                      <a:gd name="T35" fmla="*/ 4 h 24"/>
                      <a:gd name="T36" fmla="*/ 0 w 12"/>
                      <a:gd name="T37" fmla="*/ 0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</a:cxnLst>
                    <a:rect l="0" t="0" r="r" b="b"/>
                    <a:pathLst>
                      <a:path w="12" h="24">
                        <a:moveTo>
                          <a:pt x="0" y="0"/>
                        </a:moveTo>
                        <a:lnTo>
                          <a:pt x="4" y="0"/>
                        </a:lnTo>
                        <a:lnTo>
                          <a:pt x="8" y="0"/>
                        </a:lnTo>
                        <a:lnTo>
                          <a:pt x="12" y="0"/>
                        </a:lnTo>
                        <a:lnTo>
                          <a:pt x="12" y="4"/>
                        </a:lnTo>
                        <a:lnTo>
                          <a:pt x="12" y="8"/>
                        </a:lnTo>
                        <a:lnTo>
                          <a:pt x="12" y="12"/>
                        </a:lnTo>
                        <a:lnTo>
                          <a:pt x="12" y="16"/>
                        </a:lnTo>
                        <a:lnTo>
                          <a:pt x="8" y="20"/>
                        </a:lnTo>
                        <a:lnTo>
                          <a:pt x="12" y="20"/>
                        </a:lnTo>
                        <a:lnTo>
                          <a:pt x="8" y="24"/>
                        </a:lnTo>
                        <a:lnTo>
                          <a:pt x="4" y="24"/>
                        </a:lnTo>
                        <a:lnTo>
                          <a:pt x="4" y="20"/>
                        </a:lnTo>
                        <a:lnTo>
                          <a:pt x="4" y="16"/>
                        </a:lnTo>
                        <a:lnTo>
                          <a:pt x="4" y="12"/>
                        </a:lnTo>
                        <a:lnTo>
                          <a:pt x="4" y="8"/>
                        </a:lnTo>
                        <a:lnTo>
                          <a:pt x="0" y="8"/>
                        </a:lnTo>
                        <a:lnTo>
                          <a:pt x="0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775" name="Freeform 367">
                    <a:extLst>
                      <a:ext uri="{FF2B5EF4-FFF2-40B4-BE49-F238E27FC236}">
                        <a16:creationId xmlns:a16="http://schemas.microsoft.com/office/drawing/2014/main" id="{D1D99003-1D71-04E1-6B0B-5F438094D8D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37" y="1636"/>
                    <a:ext cx="41" cy="72"/>
                  </a:xfrm>
                  <a:custGeom>
                    <a:avLst/>
                    <a:gdLst>
                      <a:gd name="T0" fmla="*/ 30 w 42"/>
                      <a:gd name="T1" fmla="*/ 4 h 73"/>
                      <a:gd name="T2" fmla="*/ 30 w 42"/>
                      <a:gd name="T3" fmla="*/ 4 h 73"/>
                      <a:gd name="T4" fmla="*/ 34 w 42"/>
                      <a:gd name="T5" fmla="*/ 8 h 73"/>
                      <a:gd name="T6" fmla="*/ 38 w 42"/>
                      <a:gd name="T7" fmla="*/ 4 h 73"/>
                      <a:gd name="T8" fmla="*/ 42 w 42"/>
                      <a:gd name="T9" fmla="*/ 0 h 73"/>
                      <a:gd name="T10" fmla="*/ 42 w 42"/>
                      <a:gd name="T11" fmla="*/ 8 h 73"/>
                      <a:gd name="T12" fmla="*/ 38 w 42"/>
                      <a:gd name="T13" fmla="*/ 12 h 73"/>
                      <a:gd name="T14" fmla="*/ 38 w 42"/>
                      <a:gd name="T15" fmla="*/ 20 h 73"/>
                      <a:gd name="T16" fmla="*/ 38 w 42"/>
                      <a:gd name="T17" fmla="*/ 28 h 73"/>
                      <a:gd name="T18" fmla="*/ 42 w 42"/>
                      <a:gd name="T19" fmla="*/ 32 h 73"/>
                      <a:gd name="T20" fmla="*/ 38 w 42"/>
                      <a:gd name="T21" fmla="*/ 37 h 73"/>
                      <a:gd name="T22" fmla="*/ 34 w 42"/>
                      <a:gd name="T23" fmla="*/ 32 h 73"/>
                      <a:gd name="T24" fmla="*/ 34 w 42"/>
                      <a:gd name="T25" fmla="*/ 41 h 73"/>
                      <a:gd name="T26" fmla="*/ 38 w 42"/>
                      <a:gd name="T27" fmla="*/ 45 h 73"/>
                      <a:gd name="T28" fmla="*/ 42 w 42"/>
                      <a:gd name="T29" fmla="*/ 49 h 73"/>
                      <a:gd name="T30" fmla="*/ 38 w 42"/>
                      <a:gd name="T31" fmla="*/ 53 h 73"/>
                      <a:gd name="T32" fmla="*/ 42 w 42"/>
                      <a:gd name="T33" fmla="*/ 57 h 73"/>
                      <a:gd name="T34" fmla="*/ 42 w 42"/>
                      <a:gd name="T35" fmla="*/ 65 h 73"/>
                      <a:gd name="T36" fmla="*/ 38 w 42"/>
                      <a:gd name="T37" fmla="*/ 69 h 73"/>
                      <a:gd name="T38" fmla="*/ 34 w 42"/>
                      <a:gd name="T39" fmla="*/ 73 h 73"/>
                      <a:gd name="T40" fmla="*/ 34 w 42"/>
                      <a:gd name="T41" fmla="*/ 65 h 73"/>
                      <a:gd name="T42" fmla="*/ 30 w 42"/>
                      <a:gd name="T43" fmla="*/ 69 h 73"/>
                      <a:gd name="T44" fmla="*/ 27 w 42"/>
                      <a:gd name="T45" fmla="*/ 65 h 73"/>
                      <a:gd name="T46" fmla="*/ 23 w 42"/>
                      <a:gd name="T47" fmla="*/ 61 h 73"/>
                      <a:gd name="T48" fmla="*/ 19 w 42"/>
                      <a:gd name="T49" fmla="*/ 57 h 73"/>
                      <a:gd name="T50" fmla="*/ 15 w 42"/>
                      <a:gd name="T51" fmla="*/ 53 h 73"/>
                      <a:gd name="T52" fmla="*/ 11 w 42"/>
                      <a:gd name="T53" fmla="*/ 49 h 73"/>
                      <a:gd name="T54" fmla="*/ 7 w 42"/>
                      <a:gd name="T55" fmla="*/ 45 h 73"/>
                      <a:gd name="T56" fmla="*/ 7 w 42"/>
                      <a:gd name="T57" fmla="*/ 37 h 73"/>
                      <a:gd name="T58" fmla="*/ 7 w 42"/>
                      <a:gd name="T59" fmla="*/ 28 h 73"/>
                      <a:gd name="T60" fmla="*/ 7 w 42"/>
                      <a:gd name="T61" fmla="*/ 20 h 73"/>
                      <a:gd name="T62" fmla="*/ 4 w 42"/>
                      <a:gd name="T63" fmla="*/ 16 h 73"/>
                      <a:gd name="T64" fmla="*/ 4 w 42"/>
                      <a:gd name="T65" fmla="*/ 12 h 73"/>
                      <a:gd name="T66" fmla="*/ 11 w 42"/>
                      <a:gd name="T67" fmla="*/ 12 h 73"/>
                      <a:gd name="T68" fmla="*/ 15 w 42"/>
                      <a:gd name="T69" fmla="*/ 8 h 73"/>
                      <a:gd name="T70" fmla="*/ 23 w 42"/>
                      <a:gd name="T71" fmla="*/ 8 h 73"/>
                      <a:gd name="T72" fmla="*/ 27 w 42"/>
                      <a:gd name="T73" fmla="*/ 4 h 7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42" h="73">
                        <a:moveTo>
                          <a:pt x="27" y="4"/>
                        </a:moveTo>
                        <a:lnTo>
                          <a:pt x="30" y="4"/>
                        </a:lnTo>
                        <a:lnTo>
                          <a:pt x="30" y="8"/>
                        </a:lnTo>
                        <a:lnTo>
                          <a:pt x="30" y="4"/>
                        </a:lnTo>
                        <a:lnTo>
                          <a:pt x="30" y="8"/>
                        </a:lnTo>
                        <a:lnTo>
                          <a:pt x="34" y="8"/>
                        </a:lnTo>
                        <a:lnTo>
                          <a:pt x="34" y="4"/>
                        </a:lnTo>
                        <a:lnTo>
                          <a:pt x="38" y="4"/>
                        </a:lnTo>
                        <a:lnTo>
                          <a:pt x="42" y="4"/>
                        </a:lnTo>
                        <a:lnTo>
                          <a:pt x="42" y="0"/>
                        </a:lnTo>
                        <a:lnTo>
                          <a:pt x="42" y="4"/>
                        </a:lnTo>
                        <a:lnTo>
                          <a:pt x="42" y="8"/>
                        </a:lnTo>
                        <a:lnTo>
                          <a:pt x="38" y="8"/>
                        </a:lnTo>
                        <a:lnTo>
                          <a:pt x="38" y="12"/>
                        </a:lnTo>
                        <a:lnTo>
                          <a:pt x="38" y="16"/>
                        </a:lnTo>
                        <a:lnTo>
                          <a:pt x="38" y="20"/>
                        </a:lnTo>
                        <a:lnTo>
                          <a:pt x="38" y="24"/>
                        </a:lnTo>
                        <a:lnTo>
                          <a:pt x="38" y="28"/>
                        </a:lnTo>
                        <a:lnTo>
                          <a:pt x="38" y="32"/>
                        </a:lnTo>
                        <a:lnTo>
                          <a:pt x="42" y="32"/>
                        </a:lnTo>
                        <a:lnTo>
                          <a:pt x="42" y="37"/>
                        </a:lnTo>
                        <a:lnTo>
                          <a:pt x="38" y="37"/>
                        </a:lnTo>
                        <a:lnTo>
                          <a:pt x="38" y="32"/>
                        </a:lnTo>
                        <a:lnTo>
                          <a:pt x="34" y="32"/>
                        </a:lnTo>
                        <a:lnTo>
                          <a:pt x="34" y="37"/>
                        </a:lnTo>
                        <a:lnTo>
                          <a:pt x="34" y="41"/>
                        </a:lnTo>
                        <a:lnTo>
                          <a:pt x="38" y="41"/>
                        </a:lnTo>
                        <a:lnTo>
                          <a:pt x="38" y="45"/>
                        </a:lnTo>
                        <a:lnTo>
                          <a:pt x="38" y="49"/>
                        </a:lnTo>
                        <a:lnTo>
                          <a:pt x="42" y="49"/>
                        </a:lnTo>
                        <a:lnTo>
                          <a:pt x="42" y="53"/>
                        </a:lnTo>
                        <a:lnTo>
                          <a:pt x="38" y="53"/>
                        </a:lnTo>
                        <a:lnTo>
                          <a:pt x="42" y="53"/>
                        </a:lnTo>
                        <a:lnTo>
                          <a:pt x="42" y="57"/>
                        </a:lnTo>
                        <a:lnTo>
                          <a:pt x="42" y="61"/>
                        </a:lnTo>
                        <a:lnTo>
                          <a:pt x="42" y="65"/>
                        </a:lnTo>
                        <a:lnTo>
                          <a:pt x="38" y="65"/>
                        </a:lnTo>
                        <a:lnTo>
                          <a:pt x="38" y="69"/>
                        </a:lnTo>
                        <a:lnTo>
                          <a:pt x="38" y="73"/>
                        </a:lnTo>
                        <a:lnTo>
                          <a:pt x="34" y="73"/>
                        </a:lnTo>
                        <a:lnTo>
                          <a:pt x="34" y="69"/>
                        </a:lnTo>
                        <a:lnTo>
                          <a:pt x="34" y="65"/>
                        </a:lnTo>
                        <a:lnTo>
                          <a:pt x="30" y="65"/>
                        </a:lnTo>
                        <a:lnTo>
                          <a:pt x="30" y="69"/>
                        </a:lnTo>
                        <a:lnTo>
                          <a:pt x="30" y="65"/>
                        </a:lnTo>
                        <a:lnTo>
                          <a:pt x="27" y="65"/>
                        </a:lnTo>
                        <a:lnTo>
                          <a:pt x="27" y="61"/>
                        </a:lnTo>
                        <a:lnTo>
                          <a:pt x="23" y="61"/>
                        </a:lnTo>
                        <a:lnTo>
                          <a:pt x="23" y="57"/>
                        </a:lnTo>
                        <a:lnTo>
                          <a:pt x="19" y="57"/>
                        </a:lnTo>
                        <a:lnTo>
                          <a:pt x="15" y="57"/>
                        </a:lnTo>
                        <a:lnTo>
                          <a:pt x="15" y="53"/>
                        </a:lnTo>
                        <a:lnTo>
                          <a:pt x="11" y="53"/>
                        </a:lnTo>
                        <a:lnTo>
                          <a:pt x="11" y="49"/>
                        </a:lnTo>
                        <a:lnTo>
                          <a:pt x="7" y="49"/>
                        </a:lnTo>
                        <a:lnTo>
                          <a:pt x="7" y="45"/>
                        </a:lnTo>
                        <a:lnTo>
                          <a:pt x="7" y="41"/>
                        </a:lnTo>
                        <a:lnTo>
                          <a:pt x="7" y="37"/>
                        </a:lnTo>
                        <a:lnTo>
                          <a:pt x="7" y="32"/>
                        </a:lnTo>
                        <a:lnTo>
                          <a:pt x="7" y="28"/>
                        </a:lnTo>
                        <a:lnTo>
                          <a:pt x="7" y="24"/>
                        </a:lnTo>
                        <a:lnTo>
                          <a:pt x="7" y="20"/>
                        </a:lnTo>
                        <a:lnTo>
                          <a:pt x="4" y="20"/>
                        </a:lnTo>
                        <a:lnTo>
                          <a:pt x="4" y="16"/>
                        </a:lnTo>
                        <a:lnTo>
                          <a:pt x="0" y="12"/>
                        </a:lnTo>
                        <a:lnTo>
                          <a:pt x="4" y="12"/>
                        </a:lnTo>
                        <a:lnTo>
                          <a:pt x="7" y="12"/>
                        </a:lnTo>
                        <a:lnTo>
                          <a:pt x="11" y="12"/>
                        </a:lnTo>
                        <a:lnTo>
                          <a:pt x="11" y="8"/>
                        </a:lnTo>
                        <a:lnTo>
                          <a:pt x="15" y="8"/>
                        </a:lnTo>
                        <a:lnTo>
                          <a:pt x="19" y="8"/>
                        </a:lnTo>
                        <a:lnTo>
                          <a:pt x="23" y="8"/>
                        </a:lnTo>
                        <a:lnTo>
                          <a:pt x="23" y="4"/>
                        </a:lnTo>
                        <a:lnTo>
                          <a:pt x="27" y="4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776" name="Freeform 368">
                    <a:extLst>
                      <a:ext uri="{FF2B5EF4-FFF2-40B4-BE49-F238E27FC236}">
                        <a16:creationId xmlns:a16="http://schemas.microsoft.com/office/drawing/2014/main" id="{386A9EE0-9710-AD2D-F365-E1C726F6124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59" y="1636"/>
                    <a:ext cx="26" cy="29"/>
                  </a:xfrm>
                  <a:custGeom>
                    <a:avLst/>
                    <a:gdLst>
                      <a:gd name="T0" fmla="*/ 0 w 27"/>
                      <a:gd name="T1" fmla="*/ 4 h 28"/>
                      <a:gd name="T2" fmla="*/ 4 w 27"/>
                      <a:gd name="T3" fmla="*/ 4 h 28"/>
                      <a:gd name="T4" fmla="*/ 4 w 27"/>
                      <a:gd name="T5" fmla="*/ 0 h 28"/>
                      <a:gd name="T6" fmla="*/ 8 w 27"/>
                      <a:gd name="T7" fmla="*/ 0 h 28"/>
                      <a:gd name="T8" fmla="*/ 12 w 27"/>
                      <a:gd name="T9" fmla="*/ 0 h 28"/>
                      <a:gd name="T10" fmla="*/ 12 w 27"/>
                      <a:gd name="T11" fmla="*/ 4 h 28"/>
                      <a:gd name="T12" fmla="*/ 16 w 27"/>
                      <a:gd name="T13" fmla="*/ 4 h 28"/>
                      <a:gd name="T14" fmla="*/ 19 w 27"/>
                      <a:gd name="T15" fmla="*/ 4 h 28"/>
                      <a:gd name="T16" fmla="*/ 19 w 27"/>
                      <a:gd name="T17" fmla="*/ 8 h 28"/>
                      <a:gd name="T18" fmla="*/ 23 w 27"/>
                      <a:gd name="T19" fmla="*/ 8 h 28"/>
                      <a:gd name="T20" fmla="*/ 27 w 27"/>
                      <a:gd name="T21" fmla="*/ 8 h 28"/>
                      <a:gd name="T22" fmla="*/ 27 w 27"/>
                      <a:gd name="T23" fmla="*/ 12 h 28"/>
                      <a:gd name="T24" fmla="*/ 27 w 27"/>
                      <a:gd name="T25" fmla="*/ 16 h 28"/>
                      <a:gd name="T26" fmla="*/ 23 w 27"/>
                      <a:gd name="T27" fmla="*/ 16 h 28"/>
                      <a:gd name="T28" fmla="*/ 23 w 27"/>
                      <a:gd name="T29" fmla="*/ 20 h 28"/>
                      <a:gd name="T30" fmla="*/ 27 w 27"/>
                      <a:gd name="T31" fmla="*/ 20 h 28"/>
                      <a:gd name="T32" fmla="*/ 23 w 27"/>
                      <a:gd name="T33" fmla="*/ 20 h 28"/>
                      <a:gd name="T34" fmla="*/ 23 w 27"/>
                      <a:gd name="T35" fmla="*/ 24 h 28"/>
                      <a:gd name="T36" fmla="*/ 19 w 27"/>
                      <a:gd name="T37" fmla="*/ 24 h 28"/>
                      <a:gd name="T38" fmla="*/ 16 w 27"/>
                      <a:gd name="T39" fmla="*/ 24 h 28"/>
                      <a:gd name="T40" fmla="*/ 16 w 27"/>
                      <a:gd name="T41" fmla="*/ 28 h 28"/>
                      <a:gd name="T42" fmla="*/ 16 w 27"/>
                      <a:gd name="T43" fmla="*/ 24 h 28"/>
                      <a:gd name="T44" fmla="*/ 12 w 27"/>
                      <a:gd name="T45" fmla="*/ 24 h 28"/>
                      <a:gd name="T46" fmla="*/ 12 w 27"/>
                      <a:gd name="T47" fmla="*/ 20 h 28"/>
                      <a:gd name="T48" fmla="*/ 8 w 27"/>
                      <a:gd name="T49" fmla="*/ 20 h 28"/>
                      <a:gd name="T50" fmla="*/ 8 w 27"/>
                      <a:gd name="T51" fmla="*/ 16 h 28"/>
                      <a:gd name="T52" fmla="*/ 8 w 27"/>
                      <a:gd name="T53" fmla="*/ 12 h 28"/>
                      <a:gd name="T54" fmla="*/ 4 w 27"/>
                      <a:gd name="T55" fmla="*/ 12 h 28"/>
                      <a:gd name="T56" fmla="*/ 4 w 27"/>
                      <a:gd name="T57" fmla="*/ 8 h 28"/>
                      <a:gd name="T58" fmla="*/ 4 w 27"/>
                      <a:gd name="T59" fmla="*/ 4 h 28"/>
                      <a:gd name="T60" fmla="*/ 0 w 27"/>
                      <a:gd name="T61" fmla="*/ 4 h 2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</a:cxnLst>
                    <a:rect l="0" t="0" r="r" b="b"/>
                    <a:pathLst>
                      <a:path w="27" h="28">
                        <a:moveTo>
                          <a:pt x="0" y="4"/>
                        </a:moveTo>
                        <a:lnTo>
                          <a:pt x="4" y="4"/>
                        </a:lnTo>
                        <a:lnTo>
                          <a:pt x="4" y="0"/>
                        </a:lnTo>
                        <a:lnTo>
                          <a:pt x="8" y="0"/>
                        </a:lnTo>
                        <a:lnTo>
                          <a:pt x="12" y="0"/>
                        </a:lnTo>
                        <a:lnTo>
                          <a:pt x="12" y="4"/>
                        </a:lnTo>
                        <a:lnTo>
                          <a:pt x="16" y="4"/>
                        </a:lnTo>
                        <a:lnTo>
                          <a:pt x="19" y="4"/>
                        </a:lnTo>
                        <a:lnTo>
                          <a:pt x="19" y="8"/>
                        </a:lnTo>
                        <a:lnTo>
                          <a:pt x="23" y="8"/>
                        </a:lnTo>
                        <a:lnTo>
                          <a:pt x="27" y="8"/>
                        </a:lnTo>
                        <a:lnTo>
                          <a:pt x="27" y="12"/>
                        </a:lnTo>
                        <a:lnTo>
                          <a:pt x="27" y="16"/>
                        </a:lnTo>
                        <a:lnTo>
                          <a:pt x="23" y="16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23" y="20"/>
                        </a:lnTo>
                        <a:lnTo>
                          <a:pt x="23" y="24"/>
                        </a:lnTo>
                        <a:lnTo>
                          <a:pt x="19" y="24"/>
                        </a:lnTo>
                        <a:lnTo>
                          <a:pt x="16" y="24"/>
                        </a:lnTo>
                        <a:lnTo>
                          <a:pt x="16" y="28"/>
                        </a:lnTo>
                        <a:lnTo>
                          <a:pt x="16" y="24"/>
                        </a:lnTo>
                        <a:lnTo>
                          <a:pt x="12" y="24"/>
                        </a:lnTo>
                        <a:lnTo>
                          <a:pt x="12" y="20"/>
                        </a:lnTo>
                        <a:lnTo>
                          <a:pt x="8" y="20"/>
                        </a:lnTo>
                        <a:lnTo>
                          <a:pt x="8" y="16"/>
                        </a:lnTo>
                        <a:lnTo>
                          <a:pt x="8" y="12"/>
                        </a:lnTo>
                        <a:lnTo>
                          <a:pt x="4" y="12"/>
                        </a:lnTo>
                        <a:lnTo>
                          <a:pt x="4" y="8"/>
                        </a:lnTo>
                        <a:lnTo>
                          <a:pt x="4" y="4"/>
                        </a:lnTo>
                        <a:lnTo>
                          <a:pt x="0" y="4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777" name="Freeform 369">
                    <a:extLst>
                      <a:ext uri="{FF2B5EF4-FFF2-40B4-BE49-F238E27FC236}">
                        <a16:creationId xmlns:a16="http://schemas.microsoft.com/office/drawing/2014/main" id="{A429F5A9-632F-FB9A-E800-737E9B3348D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288" y="1636"/>
                    <a:ext cx="277" cy="287"/>
                  </a:xfrm>
                  <a:custGeom>
                    <a:avLst/>
                    <a:gdLst>
                      <a:gd name="T0" fmla="*/ 43 w 277"/>
                      <a:gd name="T1" fmla="*/ 28 h 287"/>
                      <a:gd name="T2" fmla="*/ 54 w 277"/>
                      <a:gd name="T3" fmla="*/ 16 h 287"/>
                      <a:gd name="T4" fmla="*/ 70 w 277"/>
                      <a:gd name="T5" fmla="*/ 16 h 287"/>
                      <a:gd name="T6" fmla="*/ 77 w 277"/>
                      <a:gd name="T7" fmla="*/ 12 h 287"/>
                      <a:gd name="T8" fmla="*/ 85 w 277"/>
                      <a:gd name="T9" fmla="*/ 4 h 287"/>
                      <a:gd name="T10" fmla="*/ 93 w 277"/>
                      <a:gd name="T11" fmla="*/ 12 h 287"/>
                      <a:gd name="T12" fmla="*/ 100 w 277"/>
                      <a:gd name="T13" fmla="*/ 28 h 287"/>
                      <a:gd name="T14" fmla="*/ 119 w 277"/>
                      <a:gd name="T15" fmla="*/ 37 h 287"/>
                      <a:gd name="T16" fmla="*/ 119 w 277"/>
                      <a:gd name="T17" fmla="*/ 57 h 287"/>
                      <a:gd name="T18" fmla="*/ 131 w 277"/>
                      <a:gd name="T19" fmla="*/ 69 h 287"/>
                      <a:gd name="T20" fmla="*/ 146 w 277"/>
                      <a:gd name="T21" fmla="*/ 73 h 287"/>
                      <a:gd name="T22" fmla="*/ 162 w 277"/>
                      <a:gd name="T23" fmla="*/ 81 h 287"/>
                      <a:gd name="T24" fmla="*/ 169 w 277"/>
                      <a:gd name="T25" fmla="*/ 105 h 287"/>
                      <a:gd name="T26" fmla="*/ 181 w 277"/>
                      <a:gd name="T27" fmla="*/ 117 h 287"/>
                      <a:gd name="T28" fmla="*/ 196 w 277"/>
                      <a:gd name="T29" fmla="*/ 109 h 287"/>
                      <a:gd name="T30" fmla="*/ 208 w 277"/>
                      <a:gd name="T31" fmla="*/ 97 h 287"/>
                      <a:gd name="T32" fmla="*/ 219 w 277"/>
                      <a:gd name="T33" fmla="*/ 93 h 287"/>
                      <a:gd name="T34" fmla="*/ 227 w 277"/>
                      <a:gd name="T35" fmla="*/ 77 h 287"/>
                      <a:gd name="T36" fmla="*/ 219 w 277"/>
                      <a:gd name="T37" fmla="*/ 69 h 287"/>
                      <a:gd name="T38" fmla="*/ 238 w 277"/>
                      <a:gd name="T39" fmla="*/ 73 h 287"/>
                      <a:gd name="T40" fmla="*/ 250 w 277"/>
                      <a:gd name="T41" fmla="*/ 85 h 287"/>
                      <a:gd name="T42" fmla="*/ 261 w 277"/>
                      <a:gd name="T43" fmla="*/ 101 h 287"/>
                      <a:gd name="T44" fmla="*/ 273 w 277"/>
                      <a:gd name="T45" fmla="*/ 105 h 287"/>
                      <a:gd name="T46" fmla="*/ 273 w 277"/>
                      <a:gd name="T47" fmla="*/ 113 h 287"/>
                      <a:gd name="T48" fmla="*/ 254 w 277"/>
                      <a:gd name="T49" fmla="*/ 113 h 287"/>
                      <a:gd name="T50" fmla="*/ 238 w 277"/>
                      <a:gd name="T51" fmla="*/ 113 h 287"/>
                      <a:gd name="T52" fmla="*/ 215 w 277"/>
                      <a:gd name="T53" fmla="*/ 117 h 287"/>
                      <a:gd name="T54" fmla="*/ 196 w 277"/>
                      <a:gd name="T55" fmla="*/ 130 h 287"/>
                      <a:gd name="T56" fmla="*/ 181 w 277"/>
                      <a:gd name="T57" fmla="*/ 146 h 287"/>
                      <a:gd name="T58" fmla="*/ 165 w 277"/>
                      <a:gd name="T59" fmla="*/ 162 h 287"/>
                      <a:gd name="T60" fmla="*/ 146 w 277"/>
                      <a:gd name="T61" fmla="*/ 170 h 287"/>
                      <a:gd name="T62" fmla="*/ 127 w 277"/>
                      <a:gd name="T63" fmla="*/ 174 h 287"/>
                      <a:gd name="T64" fmla="*/ 116 w 277"/>
                      <a:gd name="T65" fmla="*/ 186 h 287"/>
                      <a:gd name="T66" fmla="*/ 104 w 277"/>
                      <a:gd name="T67" fmla="*/ 198 h 287"/>
                      <a:gd name="T68" fmla="*/ 100 w 277"/>
                      <a:gd name="T69" fmla="*/ 223 h 287"/>
                      <a:gd name="T70" fmla="*/ 93 w 277"/>
                      <a:gd name="T71" fmla="*/ 239 h 287"/>
                      <a:gd name="T72" fmla="*/ 89 w 277"/>
                      <a:gd name="T73" fmla="*/ 259 h 287"/>
                      <a:gd name="T74" fmla="*/ 81 w 277"/>
                      <a:gd name="T75" fmla="*/ 275 h 287"/>
                      <a:gd name="T76" fmla="*/ 70 w 277"/>
                      <a:gd name="T77" fmla="*/ 283 h 287"/>
                      <a:gd name="T78" fmla="*/ 54 w 277"/>
                      <a:gd name="T79" fmla="*/ 283 h 287"/>
                      <a:gd name="T80" fmla="*/ 50 w 277"/>
                      <a:gd name="T81" fmla="*/ 279 h 287"/>
                      <a:gd name="T82" fmla="*/ 47 w 277"/>
                      <a:gd name="T83" fmla="*/ 271 h 287"/>
                      <a:gd name="T84" fmla="*/ 43 w 277"/>
                      <a:gd name="T85" fmla="*/ 263 h 287"/>
                      <a:gd name="T86" fmla="*/ 35 w 277"/>
                      <a:gd name="T87" fmla="*/ 255 h 287"/>
                      <a:gd name="T88" fmla="*/ 27 w 277"/>
                      <a:gd name="T89" fmla="*/ 243 h 287"/>
                      <a:gd name="T90" fmla="*/ 27 w 277"/>
                      <a:gd name="T91" fmla="*/ 223 h 287"/>
                      <a:gd name="T92" fmla="*/ 27 w 277"/>
                      <a:gd name="T93" fmla="*/ 202 h 287"/>
                      <a:gd name="T94" fmla="*/ 16 w 277"/>
                      <a:gd name="T95" fmla="*/ 186 h 287"/>
                      <a:gd name="T96" fmla="*/ 4 w 277"/>
                      <a:gd name="T97" fmla="*/ 174 h 287"/>
                      <a:gd name="T98" fmla="*/ 4 w 277"/>
                      <a:gd name="T99" fmla="*/ 158 h 287"/>
                      <a:gd name="T100" fmla="*/ 8 w 277"/>
                      <a:gd name="T101" fmla="*/ 138 h 287"/>
                      <a:gd name="T102" fmla="*/ 16 w 277"/>
                      <a:gd name="T103" fmla="*/ 122 h 287"/>
                      <a:gd name="T104" fmla="*/ 27 w 277"/>
                      <a:gd name="T105" fmla="*/ 117 h 287"/>
                      <a:gd name="T106" fmla="*/ 43 w 277"/>
                      <a:gd name="T107" fmla="*/ 109 h 287"/>
                      <a:gd name="T108" fmla="*/ 43 w 277"/>
                      <a:gd name="T109" fmla="*/ 85 h 287"/>
                      <a:gd name="T110" fmla="*/ 39 w 277"/>
                      <a:gd name="T111" fmla="*/ 65 h 287"/>
                      <a:gd name="T112" fmla="*/ 39 w 277"/>
                      <a:gd name="T113" fmla="*/ 45 h 28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277" h="287">
                        <a:moveTo>
                          <a:pt x="31" y="37"/>
                        </a:moveTo>
                        <a:lnTo>
                          <a:pt x="35" y="37"/>
                        </a:lnTo>
                        <a:lnTo>
                          <a:pt x="39" y="37"/>
                        </a:lnTo>
                        <a:lnTo>
                          <a:pt x="43" y="37"/>
                        </a:lnTo>
                        <a:lnTo>
                          <a:pt x="43" y="32"/>
                        </a:lnTo>
                        <a:lnTo>
                          <a:pt x="43" y="28"/>
                        </a:lnTo>
                        <a:lnTo>
                          <a:pt x="43" y="24"/>
                        </a:lnTo>
                        <a:lnTo>
                          <a:pt x="43" y="20"/>
                        </a:lnTo>
                        <a:lnTo>
                          <a:pt x="47" y="20"/>
                        </a:lnTo>
                        <a:lnTo>
                          <a:pt x="47" y="16"/>
                        </a:lnTo>
                        <a:lnTo>
                          <a:pt x="50" y="16"/>
                        </a:lnTo>
                        <a:lnTo>
                          <a:pt x="54" y="16"/>
                        </a:lnTo>
                        <a:lnTo>
                          <a:pt x="58" y="16"/>
                        </a:lnTo>
                        <a:lnTo>
                          <a:pt x="58" y="20"/>
                        </a:lnTo>
                        <a:lnTo>
                          <a:pt x="62" y="20"/>
                        </a:lnTo>
                        <a:lnTo>
                          <a:pt x="66" y="20"/>
                        </a:lnTo>
                        <a:lnTo>
                          <a:pt x="70" y="20"/>
                        </a:lnTo>
                        <a:lnTo>
                          <a:pt x="70" y="16"/>
                        </a:lnTo>
                        <a:lnTo>
                          <a:pt x="73" y="20"/>
                        </a:lnTo>
                        <a:lnTo>
                          <a:pt x="73" y="16"/>
                        </a:lnTo>
                        <a:lnTo>
                          <a:pt x="73" y="20"/>
                        </a:lnTo>
                        <a:lnTo>
                          <a:pt x="73" y="16"/>
                        </a:lnTo>
                        <a:lnTo>
                          <a:pt x="77" y="16"/>
                        </a:lnTo>
                        <a:lnTo>
                          <a:pt x="77" y="12"/>
                        </a:lnTo>
                        <a:lnTo>
                          <a:pt x="81" y="12"/>
                        </a:lnTo>
                        <a:lnTo>
                          <a:pt x="81" y="8"/>
                        </a:lnTo>
                        <a:lnTo>
                          <a:pt x="85" y="8"/>
                        </a:lnTo>
                        <a:lnTo>
                          <a:pt x="81" y="8"/>
                        </a:lnTo>
                        <a:lnTo>
                          <a:pt x="81" y="4"/>
                        </a:lnTo>
                        <a:lnTo>
                          <a:pt x="85" y="4"/>
                        </a:lnTo>
                        <a:lnTo>
                          <a:pt x="89" y="4"/>
                        </a:lnTo>
                        <a:lnTo>
                          <a:pt x="89" y="0"/>
                        </a:lnTo>
                        <a:lnTo>
                          <a:pt x="89" y="4"/>
                        </a:lnTo>
                        <a:lnTo>
                          <a:pt x="93" y="4"/>
                        </a:lnTo>
                        <a:lnTo>
                          <a:pt x="93" y="8"/>
                        </a:lnTo>
                        <a:lnTo>
                          <a:pt x="93" y="12"/>
                        </a:lnTo>
                        <a:lnTo>
                          <a:pt x="96" y="16"/>
                        </a:lnTo>
                        <a:lnTo>
                          <a:pt x="96" y="20"/>
                        </a:lnTo>
                        <a:lnTo>
                          <a:pt x="100" y="24"/>
                        </a:lnTo>
                        <a:lnTo>
                          <a:pt x="100" y="28"/>
                        </a:lnTo>
                        <a:lnTo>
                          <a:pt x="104" y="28"/>
                        </a:lnTo>
                        <a:lnTo>
                          <a:pt x="100" y="28"/>
                        </a:lnTo>
                        <a:lnTo>
                          <a:pt x="104" y="28"/>
                        </a:lnTo>
                        <a:lnTo>
                          <a:pt x="108" y="28"/>
                        </a:lnTo>
                        <a:lnTo>
                          <a:pt x="112" y="28"/>
                        </a:lnTo>
                        <a:lnTo>
                          <a:pt x="116" y="28"/>
                        </a:lnTo>
                        <a:lnTo>
                          <a:pt x="116" y="32"/>
                        </a:lnTo>
                        <a:lnTo>
                          <a:pt x="119" y="37"/>
                        </a:lnTo>
                        <a:lnTo>
                          <a:pt x="119" y="41"/>
                        </a:lnTo>
                        <a:lnTo>
                          <a:pt x="119" y="45"/>
                        </a:lnTo>
                        <a:lnTo>
                          <a:pt x="119" y="49"/>
                        </a:lnTo>
                        <a:lnTo>
                          <a:pt x="119" y="53"/>
                        </a:lnTo>
                        <a:lnTo>
                          <a:pt x="123" y="57"/>
                        </a:lnTo>
                        <a:lnTo>
                          <a:pt x="119" y="57"/>
                        </a:lnTo>
                        <a:lnTo>
                          <a:pt x="123" y="57"/>
                        </a:lnTo>
                        <a:lnTo>
                          <a:pt x="123" y="61"/>
                        </a:lnTo>
                        <a:lnTo>
                          <a:pt x="123" y="65"/>
                        </a:lnTo>
                        <a:lnTo>
                          <a:pt x="127" y="65"/>
                        </a:lnTo>
                        <a:lnTo>
                          <a:pt x="131" y="65"/>
                        </a:lnTo>
                        <a:lnTo>
                          <a:pt x="131" y="69"/>
                        </a:lnTo>
                        <a:lnTo>
                          <a:pt x="135" y="69"/>
                        </a:lnTo>
                        <a:lnTo>
                          <a:pt x="139" y="69"/>
                        </a:lnTo>
                        <a:lnTo>
                          <a:pt x="142" y="73"/>
                        </a:lnTo>
                        <a:lnTo>
                          <a:pt x="142" y="69"/>
                        </a:lnTo>
                        <a:lnTo>
                          <a:pt x="142" y="73"/>
                        </a:lnTo>
                        <a:lnTo>
                          <a:pt x="146" y="73"/>
                        </a:lnTo>
                        <a:lnTo>
                          <a:pt x="150" y="73"/>
                        </a:lnTo>
                        <a:lnTo>
                          <a:pt x="150" y="77"/>
                        </a:lnTo>
                        <a:lnTo>
                          <a:pt x="154" y="77"/>
                        </a:lnTo>
                        <a:lnTo>
                          <a:pt x="158" y="77"/>
                        </a:lnTo>
                        <a:lnTo>
                          <a:pt x="162" y="77"/>
                        </a:lnTo>
                        <a:lnTo>
                          <a:pt x="162" y="81"/>
                        </a:lnTo>
                        <a:lnTo>
                          <a:pt x="162" y="85"/>
                        </a:lnTo>
                        <a:lnTo>
                          <a:pt x="165" y="89"/>
                        </a:lnTo>
                        <a:lnTo>
                          <a:pt x="165" y="93"/>
                        </a:lnTo>
                        <a:lnTo>
                          <a:pt x="165" y="97"/>
                        </a:lnTo>
                        <a:lnTo>
                          <a:pt x="169" y="101"/>
                        </a:lnTo>
                        <a:lnTo>
                          <a:pt x="169" y="105"/>
                        </a:lnTo>
                        <a:lnTo>
                          <a:pt x="173" y="105"/>
                        </a:lnTo>
                        <a:lnTo>
                          <a:pt x="173" y="109"/>
                        </a:lnTo>
                        <a:lnTo>
                          <a:pt x="173" y="113"/>
                        </a:lnTo>
                        <a:lnTo>
                          <a:pt x="177" y="113"/>
                        </a:lnTo>
                        <a:lnTo>
                          <a:pt x="177" y="117"/>
                        </a:lnTo>
                        <a:lnTo>
                          <a:pt x="181" y="117"/>
                        </a:lnTo>
                        <a:lnTo>
                          <a:pt x="185" y="117"/>
                        </a:lnTo>
                        <a:lnTo>
                          <a:pt x="188" y="117"/>
                        </a:lnTo>
                        <a:lnTo>
                          <a:pt x="188" y="113"/>
                        </a:lnTo>
                        <a:lnTo>
                          <a:pt x="192" y="113"/>
                        </a:lnTo>
                        <a:lnTo>
                          <a:pt x="196" y="113"/>
                        </a:lnTo>
                        <a:lnTo>
                          <a:pt x="196" y="109"/>
                        </a:lnTo>
                        <a:lnTo>
                          <a:pt x="196" y="105"/>
                        </a:lnTo>
                        <a:lnTo>
                          <a:pt x="200" y="105"/>
                        </a:lnTo>
                        <a:lnTo>
                          <a:pt x="204" y="105"/>
                        </a:lnTo>
                        <a:lnTo>
                          <a:pt x="204" y="101"/>
                        </a:lnTo>
                        <a:lnTo>
                          <a:pt x="208" y="101"/>
                        </a:lnTo>
                        <a:lnTo>
                          <a:pt x="208" y="97"/>
                        </a:lnTo>
                        <a:lnTo>
                          <a:pt x="208" y="93"/>
                        </a:lnTo>
                        <a:lnTo>
                          <a:pt x="208" y="89"/>
                        </a:lnTo>
                        <a:lnTo>
                          <a:pt x="211" y="89"/>
                        </a:lnTo>
                        <a:lnTo>
                          <a:pt x="215" y="93"/>
                        </a:lnTo>
                        <a:lnTo>
                          <a:pt x="219" y="97"/>
                        </a:lnTo>
                        <a:lnTo>
                          <a:pt x="219" y="93"/>
                        </a:lnTo>
                        <a:lnTo>
                          <a:pt x="223" y="93"/>
                        </a:lnTo>
                        <a:lnTo>
                          <a:pt x="227" y="93"/>
                        </a:lnTo>
                        <a:lnTo>
                          <a:pt x="227" y="89"/>
                        </a:lnTo>
                        <a:lnTo>
                          <a:pt x="227" y="85"/>
                        </a:lnTo>
                        <a:lnTo>
                          <a:pt x="227" y="81"/>
                        </a:lnTo>
                        <a:lnTo>
                          <a:pt x="227" y="77"/>
                        </a:lnTo>
                        <a:lnTo>
                          <a:pt x="227" y="73"/>
                        </a:lnTo>
                        <a:lnTo>
                          <a:pt x="223" y="73"/>
                        </a:lnTo>
                        <a:lnTo>
                          <a:pt x="223" y="69"/>
                        </a:lnTo>
                        <a:lnTo>
                          <a:pt x="223" y="73"/>
                        </a:lnTo>
                        <a:lnTo>
                          <a:pt x="219" y="73"/>
                        </a:lnTo>
                        <a:lnTo>
                          <a:pt x="219" y="69"/>
                        </a:lnTo>
                        <a:lnTo>
                          <a:pt x="223" y="69"/>
                        </a:lnTo>
                        <a:lnTo>
                          <a:pt x="227" y="69"/>
                        </a:lnTo>
                        <a:lnTo>
                          <a:pt x="231" y="69"/>
                        </a:lnTo>
                        <a:lnTo>
                          <a:pt x="234" y="69"/>
                        </a:lnTo>
                        <a:lnTo>
                          <a:pt x="234" y="73"/>
                        </a:lnTo>
                        <a:lnTo>
                          <a:pt x="238" y="73"/>
                        </a:lnTo>
                        <a:lnTo>
                          <a:pt x="238" y="77"/>
                        </a:lnTo>
                        <a:lnTo>
                          <a:pt x="242" y="77"/>
                        </a:lnTo>
                        <a:lnTo>
                          <a:pt x="242" y="81"/>
                        </a:lnTo>
                        <a:lnTo>
                          <a:pt x="246" y="81"/>
                        </a:lnTo>
                        <a:lnTo>
                          <a:pt x="250" y="81"/>
                        </a:lnTo>
                        <a:lnTo>
                          <a:pt x="250" y="85"/>
                        </a:lnTo>
                        <a:lnTo>
                          <a:pt x="250" y="89"/>
                        </a:lnTo>
                        <a:lnTo>
                          <a:pt x="254" y="93"/>
                        </a:lnTo>
                        <a:lnTo>
                          <a:pt x="257" y="93"/>
                        </a:lnTo>
                        <a:lnTo>
                          <a:pt x="257" y="97"/>
                        </a:lnTo>
                        <a:lnTo>
                          <a:pt x="257" y="101"/>
                        </a:lnTo>
                        <a:lnTo>
                          <a:pt x="261" y="101"/>
                        </a:lnTo>
                        <a:lnTo>
                          <a:pt x="265" y="101"/>
                        </a:lnTo>
                        <a:lnTo>
                          <a:pt x="265" y="97"/>
                        </a:lnTo>
                        <a:lnTo>
                          <a:pt x="269" y="97"/>
                        </a:lnTo>
                        <a:lnTo>
                          <a:pt x="273" y="97"/>
                        </a:lnTo>
                        <a:lnTo>
                          <a:pt x="273" y="101"/>
                        </a:lnTo>
                        <a:lnTo>
                          <a:pt x="273" y="105"/>
                        </a:lnTo>
                        <a:lnTo>
                          <a:pt x="277" y="105"/>
                        </a:lnTo>
                        <a:lnTo>
                          <a:pt x="277" y="109"/>
                        </a:lnTo>
                        <a:lnTo>
                          <a:pt x="277" y="113"/>
                        </a:lnTo>
                        <a:lnTo>
                          <a:pt x="277" y="117"/>
                        </a:lnTo>
                        <a:lnTo>
                          <a:pt x="273" y="117"/>
                        </a:lnTo>
                        <a:lnTo>
                          <a:pt x="273" y="113"/>
                        </a:lnTo>
                        <a:lnTo>
                          <a:pt x="269" y="113"/>
                        </a:lnTo>
                        <a:lnTo>
                          <a:pt x="265" y="109"/>
                        </a:lnTo>
                        <a:lnTo>
                          <a:pt x="261" y="109"/>
                        </a:lnTo>
                        <a:lnTo>
                          <a:pt x="257" y="109"/>
                        </a:lnTo>
                        <a:lnTo>
                          <a:pt x="257" y="113"/>
                        </a:lnTo>
                        <a:lnTo>
                          <a:pt x="254" y="113"/>
                        </a:lnTo>
                        <a:lnTo>
                          <a:pt x="250" y="113"/>
                        </a:lnTo>
                        <a:lnTo>
                          <a:pt x="250" y="109"/>
                        </a:lnTo>
                        <a:lnTo>
                          <a:pt x="250" y="113"/>
                        </a:lnTo>
                        <a:lnTo>
                          <a:pt x="246" y="113"/>
                        </a:lnTo>
                        <a:lnTo>
                          <a:pt x="242" y="113"/>
                        </a:lnTo>
                        <a:lnTo>
                          <a:pt x="238" y="113"/>
                        </a:lnTo>
                        <a:lnTo>
                          <a:pt x="234" y="113"/>
                        </a:lnTo>
                        <a:lnTo>
                          <a:pt x="231" y="113"/>
                        </a:lnTo>
                        <a:lnTo>
                          <a:pt x="227" y="113"/>
                        </a:lnTo>
                        <a:lnTo>
                          <a:pt x="223" y="113"/>
                        </a:lnTo>
                        <a:lnTo>
                          <a:pt x="219" y="117"/>
                        </a:lnTo>
                        <a:lnTo>
                          <a:pt x="215" y="117"/>
                        </a:lnTo>
                        <a:lnTo>
                          <a:pt x="215" y="122"/>
                        </a:lnTo>
                        <a:lnTo>
                          <a:pt x="211" y="122"/>
                        </a:lnTo>
                        <a:lnTo>
                          <a:pt x="208" y="122"/>
                        </a:lnTo>
                        <a:lnTo>
                          <a:pt x="204" y="126"/>
                        </a:lnTo>
                        <a:lnTo>
                          <a:pt x="200" y="126"/>
                        </a:lnTo>
                        <a:lnTo>
                          <a:pt x="196" y="130"/>
                        </a:lnTo>
                        <a:lnTo>
                          <a:pt x="192" y="134"/>
                        </a:lnTo>
                        <a:lnTo>
                          <a:pt x="188" y="138"/>
                        </a:lnTo>
                        <a:lnTo>
                          <a:pt x="185" y="138"/>
                        </a:lnTo>
                        <a:lnTo>
                          <a:pt x="185" y="142"/>
                        </a:lnTo>
                        <a:lnTo>
                          <a:pt x="181" y="142"/>
                        </a:lnTo>
                        <a:lnTo>
                          <a:pt x="181" y="146"/>
                        </a:lnTo>
                        <a:lnTo>
                          <a:pt x="181" y="150"/>
                        </a:lnTo>
                        <a:lnTo>
                          <a:pt x="177" y="150"/>
                        </a:lnTo>
                        <a:lnTo>
                          <a:pt x="177" y="154"/>
                        </a:lnTo>
                        <a:lnTo>
                          <a:pt x="173" y="158"/>
                        </a:lnTo>
                        <a:lnTo>
                          <a:pt x="169" y="162"/>
                        </a:lnTo>
                        <a:lnTo>
                          <a:pt x="165" y="162"/>
                        </a:lnTo>
                        <a:lnTo>
                          <a:pt x="162" y="166"/>
                        </a:lnTo>
                        <a:lnTo>
                          <a:pt x="158" y="166"/>
                        </a:lnTo>
                        <a:lnTo>
                          <a:pt x="154" y="166"/>
                        </a:lnTo>
                        <a:lnTo>
                          <a:pt x="154" y="170"/>
                        </a:lnTo>
                        <a:lnTo>
                          <a:pt x="150" y="170"/>
                        </a:lnTo>
                        <a:lnTo>
                          <a:pt x="146" y="170"/>
                        </a:lnTo>
                        <a:lnTo>
                          <a:pt x="146" y="174"/>
                        </a:lnTo>
                        <a:lnTo>
                          <a:pt x="142" y="174"/>
                        </a:lnTo>
                        <a:lnTo>
                          <a:pt x="139" y="174"/>
                        </a:lnTo>
                        <a:lnTo>
                          <a:pt x="135" y="174"/>
                        </a:lnTo>
                        <a:lnTo>
                          <a:pt x="131" y="174"/>
                        </a:lnTo>
                        <a:lnTo>
                          <a:pt x="127" y="174"/>
                        </a:lnTo>
                        <a:lnTo>
                          <a:pt x="123" y="174"/>
                        </a:lnTo>
                        <a:lnTo>
                          <a:pt x="123" y="178"/>
                        </a:lnTo>
                        <a:lnTo>
                          <a:pt x="119" y="178"/>
                        </a:lnTo>
                        <a:lnTo>
                          <a:pt x="119" y="182"/>
                        </a:lnTo>
                        <a:lnTo>
                          <a:pt x="116" y="182"/>
                        </a:lnTo>
                        <a:lnTo>
                          <a:pt x="116" y="186"/>
                        </a:lnTo>
                        <a:lnTo>
                          <a:pt x="112" y="186"/>
                        </a:lnTo>
                        <a:lnTo>
                          <a:pt x="112" y="190"/>
                        </a:lnTo>
                        <a:lnTo>
                          <a:pt x="108" y="190"/>
                        </a:lnTo>
                        <a:lnTo>
                          <a:pt x="108" y="194"/>
                        </a:lnTo>
                        <a:lnTo>
                          <a:pt x="108" y="198"/>
                        </a:lnTo>
                        <a:lnTo>
                          <a:pt x="104" y="198"/>
                        </a:lnTo>
                        <a:lnTo>
                          <a:pt x="100" y="202"/>
                        </a:lnTo>
                        <a:lnTo>
                          <a:pt x="100" y="206"/>
                        </a:lnTo>
                        <a:lnTo>
                          <a:pt x="100" y="211"/>
                        </a:lnTo>
                        <a:lnTo>
                          <a:pt x="100" y="215"/>
                        </a:lnTo>
                        <a:lnTo>
                          <a:pt x="100" y="219"/>
                        </a:lnTo>
                        <a:lnTo>
                          <a:pt x="100" y="223"/>
                        </a:lnTo>
                        <a:lnTo>
                          <a:pt x="100" y="227"/>
                        </a:lnTo>
                        <a:lnTo>
                          <a:pt x="100" y="231"/>
                        </a:lnTo>
                        <a:lnTo>
                          <a:pt x="96" y="231"/>
                        </a:lnTo>
                        <a:lnTo>
                          <a:pt x="96" y="235"/>
                        </a:lnTo>
                        <a:lnTo>
                          <a:pt x="96" y="239"/>
                        </a:lnTo>
                        <a:lnTo>
                          <a:pt x="93" y="239"/>
                        </a:lnTo>
                        <a:lnTo>
                          <a:pt x="93" y="243"/>
                        </a:lnTo>
                        <a:lnTo>
                          <a:pt x="93" y="247"/>
                        </a:lnTo>
                        <a:lnTo>
                          <a:pt x="89" y="247"/>
                        </a:lnTo>
                        <a:lnTo>
                          <a:pt x="89" y="251"/>
                        </a:lnTo>
                        <a:lnTo>
                          <a:pt x="89" y="255"/>
                        </a:lnTo>
                        <a:lnTo>
                          <a:pt x="89" y="259"/>
                        </a:lnTo>
                        <a:lnTo>
                          <a:pt x="89" y="263"/>
                        </a:lnTo>
                        <a:lnTo>
                          <a:pt x="89" y="267"/>
                        </a:lnTo>
                        <a:lnTo>
                          <a:pt x="89" y="271"/>
                        </a:lnTo>
                        <a:lnTo>
                          <a:pt x="85" y="271"/>
                        </a:lnTo>
                        <a:lnTo>
                          <a:pt x="85" y="275"/>
                        </a:lnTo>
                        <a:lnTo>
                          <a:pt x="81" y="275"/>
                        </a:lnTo>
                        <a:lnTo>
                          <a:pt x="81" y="279"/>
                        </a:lnTo>
                        <a:lnTo>
                          <a:pt x="77" y="283"/>
                        </a:lnTo>
                        <a:lnTo>
                          <a:pt x="77" y="279"/>
                        </a:lnTo>
                        <a:lnTo>
                          <a:pt x="73" y="279"/>
                        </a:lnTo>
                        <a:lnTo>
                          <a:pt x="70" y="279"/>
                        </a:lnTo>
                        <a:lnTo>
                          <a:pt x="70" y="283"/>
                        </a:lnTo>
                        <a:lnTo>
                          <a:pt x="66" y="283"/>
                        </a:lnTo>
                        <a:lnTo>
                          <a:pt x="62" y="283"/>
                        </a:lnTo>
                        <a:lnTo>
                          <a:pt x="62" y="287"/>
                        </a:lnTo>
                        <a:lnTo>
                          <a:pt x="58" y="287"/>
                        </a:lnTo>
                        <a:lnTo>
                          <a:pt x="58" y="283"/>
                        </a:lnTo>
                        <a:lnTo>
                          <a:pt x="54" y="283"/>
                        </a:lnTo>
                        <a:lnTo>
                          <a:pt x="54" y="287"/>
                        </a:lnTo>
                        <a:lnTo>
                          <a:pt x="50" y="287"/>
                        </a:lnTo>
                        <a:lnTo>
                          <a:pt x="47" y="287"/>
                        </a:lnTo>
                        <a:lnTo>
                          <a:pt x="47" y="283"/>
                        </a:lnTo>
                        <a:lnTo>
                          <a:pt x="47" y="279"/>
                        </a:lnTo>
                        <a:lnTo>
                          <a:pt x="50" y="279"/>
                        </a:lnTo>
                        <a:lnTo>
                          <a:pt x="47" y="279"/>
                        </a:lnTo>
                        <a:lnTo>
                          <a:pt x="50" y="279"/>
                        </a:lnTo>
                        <a:lnTo>
                          <a:pt x="50" y="275"/>
                        </a:lnTo>
                        <a:lnTo>
                          <a:pt x="47" y="275"/>
                        </a:lnTo>
                        <a:lnTo>
                          <a:pt x="50" y="271"/>
                        </a:lnTo>
                        <a:lnTo>
                          <a:pt x="47" y="271"/>
                        </a:lnTo>
                        <a:lnTo>
                          <a:pt x="47" y="275"/>
                        </a:lnTo>
                        <a:lnTo>
                          <a:pt x="47" y="271"/>
                        </a:lnTo>
                        <a:lnTo>
                          <a:pt x="43" y="271"/>
                        </a:lnTo>
                        <a:lnTo>
                          <a:pt x="47" y="267"/>
                        </a:lnTo>
                        <a:lnTo>
                          <a:pt x="43" y="267"/>
                        </a:lnTo>
                        <a:lnTo>
                          <a:pt x="43" y="263"/>
                        </a:lnTo>
                        <a:lnTo>
                          <a:pt x="39" y="263"/>
                        </a:lnTo>
                        <a:lnTo>
                          <a:pt x="43" y="263"/>
                        </a:lnTo>
                        <a:lnTo>
                          <a:pt x="43" y="259"/>
                        </a:lnTo>
                        <a:lnTo>
                          <a:pt x="39" y="259"/>
                        </a:lnTo>
                        <a:lnTo>
                          <a:pt x="39" y="255"/>
                        </a:lnTo>
                        <a:lnTo>
                          <a:pt x="35" y="255"/>
                        </a:lnTo>
                        <a:lnTo>
                          <a:pt x="39" y="251"/>
                        </a:lnTo>
                        <a:lnTo>
                          <a:pt x="35" y="251"/>
                        </a:lnTo>
                        <a:lnTo>
                          <a:pt x="31" y="251"/>
                        </a:lnTo>
                        <a:lnTo>
                          <a:pt x="31" y="247"/>
                        </a:lnTo>
                        <a:lnTo>
                          <a:pt x="27" y="247"/>
                        </a:lnTo>
                        <a:lnTo>
                          <a:pt x="27" y="243"/>
                        </a:lnTo>
                        <a:lnTo>
                          <a:pt x="27" y="239"/>
                        </a:lnTo>
                        <a:lnTo>
                          <a:pt x="24" y="235"/>
                        </a:lnTo>
                        <a:lnTo>
                          <a:pt x="24" y="231"/>
                        </a:lnTo>
                        <a:lnTo>
                          <a:pt x="24" y="227"/>
                        </a:lnTo>
                        <a:lnTo>
                          <a:pt x="27" y="227"/>
                        </a:lnTo>
                        <a:lnTo>
                          <a:pt x="27" y="223"/>
                        </a:lnTo>
                        <a:lnTo>
                          <a:pt x="31" y="223"/>
                        </a:lnTo>
                        <a:lnTo>
                          <a:pt x="31" y="219"/>
                        </a:lnTo>
                        <a:lnTo>
                          <a:pt x="27" y="215"/>
                        </a:lnTo>
                        <a:lnTo>
                          <a:pt x="27" y="211"/>
                        </a:lnTo>
                        <a:lnTo>
                          <a:pt x="27" y="206"/>
                        </a:lnTo>
                        <a:lnTo>
                          <a:pt x="27" y="202"/>
                        </a:lnTo>
                        <a:lnTo>
                          <a:pt x="24" y="202"/>
                        </a:lnTo>
                        <a:lnTo>
                          <a:pt x="24" y="198"/>
                        </a:lnTo>
                        <a:lnTo>
                          <a:pt x="20" y="198"/>
                        </a:lnTo>
                        <a:lnTo>
                          <a:pt x="20" y="194"/>
                        </a:lnTo>
                        <a:lnTo>
                          <a:pt x="16" y="190"/>
                        </a:lnTo>
                        <a:lnTo>
                          <a:pt x="16" y="186"/>
                        </a:lnTo>
                        <a:lnTo>
                          <a:pt x="12" y="186"/>
                        </a:lnTo>
                        <a:lnTo>
                          <a:pt x="8" y="186"/>
                        </a:lnTo>
                        <a:lnTo>
                          <a:pt x="8" y="182"/>
                        </a:lnTo>
                        <a:lnTo>
                          <a:pt x="8" y="178"/>
                        </a:lnTo>
                        <a:lnTo>
                          <a:pt x="4" y="178"/>
                        </a:lnTo>
                        <a:lnTo>
                          <a:pt x="4" y="174"/>
                        </a:lnTo>
                        <a:lnTo>
                          <a:pt x="4" y="170"/>
                        </a:lnTo>
                        <a:lnTo>
                          <a:pt x="0" y="170"/>
                        </a:lnTo>
                        <a:lnTo>
                          <a:pt x="0" y="166"/>
                        </a:lnTo>
                        <a:lnTo>
                          <a:pt x="0" y="162"/>
                        </a:lnTo>
                        <a:lnTo>
                          <a:pt x="0" y="158"/>
                        </a:lnTo>
                        <a:lnTo>
                          <a:pt x="4" y="158"/>
                        </a:lnTo>
                        <a:lnTo>
                          <a:pt x="4" y="154"/>
                        </a:lnTo>
                        <a:lnTo>
                          <a:pt x="4" y="150"/>
                        </a:lnTo>
                        <a:lnTo>
                          <a:pt x="4" y="146"/>
                        </a:lnTo>
                        <a:lnTo>
                          <a:pt x="4" y="142"/>
                        </a:lnTo>
                        <a:lnTo>
                          <a:pt x="8" y="142"/>
                        </a:lnTo>
                        <a:lnTo>
                          <a:pt x="8" y="138"/>
                        </a:lnTo>
                        <a:lnTo>
                          <a:pt x="12" y="138"/>
                        </a:lnTo>
                        <a:lnTo>
                          <a:pt x="12" y="134"/>
                        </a:lnTo>
                        <a:lnTo>
                          <a:pt x="12" y="130"/>
                        </a:lnTo>
                        <a:lnTo>
                          <a:pt x="12" y="126"/>
                        </a:lnTo>
                        <a:lnTo>
                          <a:pt x="16" y="126"/>
                        </a:lnTo>
                        <a:lnTo>
                          <a:pt x="16" y="122"/>
                        </a:lnTo>
                        <a:lnTo>
                          <a:pt x="20" y="122"/>
                        </a:lnTo>
                        <a:lnTo>
                          <a:pt x="20" y="117"/>
                        </a:lnTo>
                        <a:lnTo>
                          <a:pt x="24" y="117"/>
                        </a:lnTo>
                        <a:lnTo>
                          <a:pt x="24" y="122"/>
                        </a:lnTo>
                        <a:lnTo>
                          <a:pt x="24" y="117"/>
                        </a:lnTo>
                        <a:lnTo>
                          <a:pt x="27" y="117"/>
                        </a:lnTo>
                        <a:lnTo>
                          <a:pt x="31" y="117"/>
                        </a:lnTo>
                        <a:lnTo>
                          <a:pt x="35" y="117"/>
                        </a:lnTo>
                        <a:lnTo>
                          <a:pt x="35" y="113"/>
                        </a:lnTo>
                        <a:lnTo>
                          <a:pt x="39" y="113"/>
                        </a:lnTo>
                        <a:lnTo>
                          <a:pt x="43" y="113"/>
                        </a:lnTo>
                        <a:lnTo>
                          <a:pt x="43" y="109"/>
                        </a:lnTo>
                        <a:lnTo>
                          <a:pt x="43" y="105"/>
                        </a:lnTo>
                        <a:lnTo>
                          <a:pt x="43" y="101"/>
                        </a:lnTo>
                        <a:lnTo>
                          <a:pt x="43" y="97"/>
                        </a:lnTo>
                        <a:lnTo>
                          <a:pt x="43" y="93"/>
                        </a:lnTo>
                        <a:lnTo>
                          <a:pt x="43" y="89"/>
                        </a:lnTo>
                        <a:lnTo>
                          <a:pt x="43" y="85"/>
                        </a:lnTo>
                        <a:lnTo>
                          <a:pt x="43" y="81"/>
                        </a:lnTo>
                        <a:lnTo>
                          <a:pt x="43" y="77"/>
                        </a:lnTo>
                        <a:lnTo>
                          <a:pt x="43" y="73"/>
                        </a:lnTo>
                        <a:lnTo>
                          <a:pt x="43" y="69"/>
                        </a:lnTo>
                        <a:lnTo>
                          <a:pt x="43" y="65"/>
                        </a:lnTo>
                        <a:lnTo>
                          <a:pt x="39" y="65"/>
                        </a:lnTo>
                        <a:lnTo>
                          <a:pt x="39" y="61"/>
                        </a:lnTo>
                        <a:lnTo>
                          <a:pt x="39" y="57"/>
                        </a:lnTo>
                        <a:lnTo>
                          <a:pt x="43" y="57"/>
                        </a:lnTo>
                        <a:lnTo>
                          <a:pt x="39" y="53"/>
                        </a:lnTo>
                        <a:lnTo>
                          <a:pt x="39" y="49"/>
                        </a:lnTo>
                        <a:lnTo>
                          <a:pt x="39" y="45"/>
                        </a:lnTo>
                        <a:lnTo>
                          <a:pt x="35" y="45"/>
                        </a:lnTo>
                        <a:lnTo>
                          <a:pt x="35" y="41"/>
                        </a:lnTo>
                        <a:lnTo>
                          <a:pt x="31" y="41"/>
                        </a:lnTo>
                        <a:lnTo>
                          <a:pt x="31" y="37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778" name="Freeform 370">
                    <a:extLst>
                      <a:ext uri="{FF2B5EF4-FFF2-40B4-BE49-F238E27FC236}">
                        <a16:creationId xmlns:a16="http://schemas.microsoft.com/office/drawing/2014/main" id="{77862B41-3D71-6613-8466-BD0817B5F90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278" y="1636"/>
                    <a:ext cx="32" cy="29"/>
                  </a:xfrm>
                  <a:custGeom>
                    <a:avLst/>
                    <a:gdLst>
                      <a:gd name="T0" fmla="*/ 8 w 31"/>
                      <a:gd name="T1" fmla="*/ 4 h 28"/>
                      <a:gd name="T2" fmla="*/ 11 w 31"/>
                      <a:gd name="T3" fmla="*/ 4 h 28"/>
                      <a:gd name="T4" fmla="*/ 15 w 31"/>
                      <a:gd name="T5" fmla="*/ 4 h 28"/>
                      <a:gd name="T6" fmla="*/ 15 w 31"/>
                      <a:gd name="T7" fmla="*/ 0 h 28"/>
                      <a:gd name="T8" fmla="*/ 19 w 31"/>
                      <a:gd name="T9" fmla="*/ 4 h 28"/>
                      <a:gd name="T10" fmla="*/ 23 w 31"/>
                      <a:gd name="T11" fmla="*/ 4 h 28"/>
                      <a:gd name="T12" fmla="*/ 23 w 31"/>
                      <a:gd name="T13" fmla="*/ 8 h 28"/>
                      <a:gd name="T14" fmla="*/ 27 w 31"/>
                      <a:gd name="T15" fmla="*/ 8 h 28"/>
                      <a:gd name="T16" fmla="*/ 31 w 31"/>
                      <a:gd name="T17" fmla="*/ 8 h 28"/>
                      <a:gd name="T18" fmla="*/ 31 w 31"/>
                      <a:gd name="T19" fmla="*/ 12 h 28"/>
                      <a:gd name="T20" fmla="*/ 27 w 31"/>
                      <a:gd name="T21" fmla="*/ 12 h 28"/>
                      <a:gd name="T22" fmla="*/ 23 w 31"/>
                      <a:gd name="T23" fmla="*/ 12 h 28"/>
                      <a:gd name="T24" fmla="*/ 23 w 31"/>
                      <a:gd name="T25" fmla="*/ 16 h 28"/>
                      <a:gd name="T26" fmla="*/ 19 w 31"/>
                      <a:gd name="T27" fmla="*/ 16 h 28"/>
                      <a:gd name="T28" fmla="*/ 15 w 31"/>
                      <a:gd name="T29" fmla="*/ 16 h 28"/>
                      <a:gd name="T30" fmla="*/ 15 w 31"/>
                      <a:gd name="T31" fmla="*/ 20 h 28"/>
                      <a:gd name="T32" fmla="*/ 15 w 31"/>
                      <a:gd name="T33" fmla="*/ 24 h 28"/>
                      <a:gd name="T34" fmla="*/ 11 w 31"/>
                      <a:gd name="T35" fmla="*/ 24 h 28"/>
                      <a:gd name="T36" fmla="*/ 11 w 31"/>
                      <a:gd name="T37" fmla="*/ 28 h 28"/>
                      <a:gd name="T38" fmla="*/ 8 w 31"/>
                      <a:gd name="T39" fmla="*/ 28 h 28"/>
                      <a:gd name="T40" fmla="*/ 4 w 31"/>
                      <a:gd name="T41" fmla="*/ 28 h 28"/>
                      <a:gd name="T42" fmla="*/ 0 w 31"/>
                      <a:gd name="T43" fmla="*/ 28 h 28"/>
                      <a:gd name="T44" fmla="*/ 0 w 31"/>
                      <a:gd name="T45" fmla="*/ 24 h 28"/>
                      <a:gd name="T46" fmla="*/ 4 w 31"/>
                      <a:gd name="T47" fmla="*/ 24 h 28"/>
                      <a:gd name="T48" fmla="*/ 8 w 31"/>
                      <a:gd name="T49" fmla="*/ 20 h 28"/>
                      <a:gd name="T50" fmla="*/ 4 w 31"/>
                      <a:gd name="T51" fmla="*/ 20 h 28"/>
                      <a:gd name="T52" fmla="*/ 8 w 31"/>
                      <a:gd name="T53" fmla="*/ 16 h 28"/>
                      <a:gd name="T54" fmla="*/ 8 w 31"/>
                      <a:gd name="T55" fmla="*/ 12 h 28"/>
                      <a:gd name="T56" fmla="*/ 8 w 31"/>
                      <a:gd name="T57" fmla="*/ 8 h 28"/>
                      <a:gd name="T58" fmla="*/ 8 w 31"/>
                      <a:gd name="T59" fmla="*/ 4 h 2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</a:cxnLst>
                    <a:rect l="0" t="0" r="r" b="b"/>
                    <a:pathLst>
                      <a:path w="31" h="28">
                        <a:moveTo>
                          <a:pt x="8" y="4"/>
                        </a:moveTo>
                        <a:lnTo>
                          <a:pt x="11" y="4"/>
                        </a:lnTo>
                        <a:lnTo>
                          <a:pt x="15" y="4"/>
                        </a:lnTo>
                        <a:lnTo>
                          <a:pt x="15" y="0"/>
                        </a:lnTo>
                        <a:lnTo>
                          <a:pt x="19" y="4"/>
                        </a:lnTo>
                        <a:lnTo>
                          <a:pt x="23" y="4"/>
                        </a:lnTo>
                        <a:lnTo>
                          <a:pt x="23" y="8"/>
                        </a:lnTo>
                        <a:lnTo>
                          <a:pt x="27" y="8"/>
                        </a:lnTo>
                        <a:lnTo>
                          <a:pt x="31" y="8"/>
                        </a:lnTo>
                        <a:lnTo>
                          <a:pt x="31" y="12"/>
                        </a:lnTo>
                        <a:lnTo>
                          <a:pt x="27" y="12"/>
                        </a:lnTo>
                        <a:lnTo>
                          <a:pt x="23" y="12"/>
                        </a:lnTo>
                        <a:lnTo>
                          <a:pt x="23" y="16"/>
                        </a:lnTo>
                        <a:lnTo>
                          <a:pt x="19" y="16"/>
                        </a:lnTo>
                        <a:lnTo>
                          <a:pt x="15" y="16"/>
                        </a:lnTo>
                        <a:lnTo>
                          <a:pt x="15" y="20"/>
                        </a:lnTo>
                        <a:lnTo>
                          <a:pt x="15" y="24"/>
                        </a:lnTo>
                        <a:lnTo>
                          <a:pt x="11" y="24"/>
                        </a:lnTo>
                        <a:lnTo>
                          <a:pt x="11" y="28"/>
                        </a:lnTo>
                        <a:lnTo>
                          <a:pt x="8" y="28"/>
                        </a:lnTo>
                        <a:lnTo>
                          <a:pt x="4" y="28"/>
                        </a:lnTo>
                        <a:lnTo>
                          <a:pt x="0" y="28"/>
                        </a:lnTo>
                        <a:lnTo>
                          <a:pt x="0" y="24"/>
                        </a:lnTo>
                        <a:lnTo>
                          <a:pt x="4" y="24"/>
                        </a:lnTo>
                        <a:lnTo>
                          <a:pt x="8" y="20"/>
                        </a:lnTo>
                        <a:lnTo>
                          <a:pt x="4" y="20"/>
                        </a:lnTo>
                        <a:lnTo>
                          <a:pt x="8" y="16"/>
                        </a:lnTo>
                        <a:lnTo>
                          <a:pt x="8" y="12"/>
                        </a:lnTo>
                        <a:lnTo>
                          <a:pt x="8" y="8"/>
                        </a:lnTo>
                        <a:lnTo>
                          <a:pt x="8" y="4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779" name="Freeform 371">
                    <a:extLst>
                      <a:ext uri="{FF2B5EF4-FFF2-40B4-BE49-F238E27FC236}">
                        <a16:creationId xmlns:a16="http://schemas.microsoft.com/office/drawing/2014/main" id="{16629031-3EFA-63CD-F301-89C948CB829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52" y="1639"/>
                    <a:ext cx="20" cy="20"/>
                  </a:xfrm>
                  <a:custGeom>
                    <a:avLst/>
                    <a:gdLst>
                      <a:gd name="T0" fmla="*/ 3 w 19"/>
                      <a:gd name="T1" fmla="*/ 0 h 20"/>
                      <a:gd name="T2" fmla="*/ 7 w 19"/>
                      <a:gd name="T3" fmla="*/ 0 h 20"/>
                      <a:gd name="T4" fmla="*/ 11 w 19"/>
                      <a:gd name="T5" fmla="*/ 0 h 20"/>
                      <a:gd name="T6" fmla="*/ 11 w 19"/>
                      <a:gd name="T7" fmla="*/ 4 h 20"/>
                      <a:gd name="T8" fmla="*/ 11 w 19"/>
                      <a:gd name="T9" fmla="*/ 8 h 20"/>
                      <a:gd name="T10" fmla="*/ 15 w 19"/>
                      <a:gd name="T11" fmla="*/ 8 h 20"/>
                      <a:gd name="T12" fmla="*/ 15 w 19"/>
                      <a:gd name="T13" fmla="*/ 12 h 20"/>
                      <a:gd name="T14" fmla="*/ 15 w 19"/>
                      <a:gd name="T15" fmla="*/ 16 h 20"/>
                      <a:gd name="T16" fmla="*/ 19 w 19"/>
                      <a:gd name="T17" fmla="*/ 16 h 20"/>
                      <a:gd name="T18" fmla="*/ 19 w 19"/>
                      <a:gd name="T19" fmla="*/ 20 h 20"/>
                      <a:gd name="T20" fmla="*/ 15 w 19"/>
                      <a:gd name="T21" fmla="*/ 20 h 20"/>
                      <a:gd name="T22" fmla="*/ 11 w 19"/>
                      <a:gd name="T23" fmla="*/ 20 h 20"/>
                      <a:gd name="T24" fmla="*/ 7 w 19"/>
                      <a:gd name="T25" fmla="*/ 16 h 20"/>
                      <a:gd name="T26" fmla="*/ 3 w 19"/>
                      <a:gd name="T27" fmla="*/ 16 h 20"/>
                      <a:gd name="T28" fmla="*/ 3 w 19"/>
                      <a:gd name="T29" fmla="*/ 12 h 20"/>
                      <a:gd name="T30" fmla="*/ 0 w 19"/>
                      <a:gd name="T31" fmla="*/ 12 h 20"/>
                      <a:gd name="T32" fmla="*/ 0 w 19"/>
                      <a:gd name="T33" fmla="*/ 8 h 20"/>
                      <a:gd name="T34" fmla="*/ 3 w 19"/>
                      <a:gd name="T35" fmla="*/ 8 h 20"/>
                      <a:gd name="T36" fmla="*/ 3 w 19"/>
                      <a:gd name="T37" fmla="*/ 4 h 20"/>
                      <a:gd name="T38" fmla="*/ 3 w 19"/>
                      <a:gd name="T39" fmla="*/ 0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</a:cxnLst>
                    <a:rect l="0" t="0" r="r" b="b"/>
                    <a:pathLst>
                      <a:path w="19" h="20">
                        <a:moveTo>
                          <a:pt x="3" y="0"/>
                        </a:moveTo>
                        <a:lnTo>
                          <a:pt x="7" y="0"/>
                        </a:lnTo>
                        <a:lnTo>
                          <a:pt x="11" y="0"/>
                        </a:lnTo>
                        <a:lnTo>
                          <a:pt x="11" y="4"/>
                        </a:lnTo>
                        <a:lnTo>
                          <a:pt x="11" y="8"/>
                        </a:lnTo>
                        <a:lnTo>
                          <a:pt x="15" y="8"/>
                        </a:lnTo>
                        <a:lnTo>
                          <a:pt x="15" y="12"/>
                        </a:lnTo>
                        <a:lnTo>
                          <a:pt x="15" y="16"/>
                        </a:lnTo>
                        <a:lnTo>
                          <a:pt x="19" y="16"/>
                        </a:lnTo>
                        <a:lnTo>
                          <a:pt x="19" y="20"/>
                        </a:lnTo>
                        <a:lnTo>
                          <a:pt x="15" y="20"/>
                        </a:lnTo>
                        <a:lnTo>
                          <a:pt x="11" y="20"/>
                        </a:lnTo>
                        <a:lnTo>
                          <a:pt x="7" y="16"/>
                        </a:lnTo>
                        <a:lnTo>
                          <a:pt x="3" y="16"/>
                        </a:lnTo>
                        <a:lnTo>
                          <a:pt x="3" y="12"/>
                        </a:lnTo>
                        <a:lnTo>
                          <a:pt x="0" y="12"/>
                        </a:lnTo>
                        <a:lnTo>
                          <a:pt x="0" y="8"/>
                        </a:lnTo>
                        <a:lnTo>
                          <a:pt x="3" y="8"/>
                        </a:lnTo>
                        <a:lnTo>
                          <a:pt x="3" y="4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780" name="Freeform 372">
                    <a:extLst>
                      <a:ext uri="{FF2B5EF4-FFF2-40B4-BE49-F238E27FC236}">
                        <a16:creationId xmlns:a16="http://schemas.microsoft.com/office/drawing/2014/main" id="{AB973111-9BB3-460E-1DD9-2BC80F5241E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171" y="1639"/>
                    <a:ext cx="29" cy="34"/>
                  </a:xfrm>
                  <a:custGeom>
                    <a:avLst/>
                    <a:gdLst>
                      <a:gd name="T0" fmla="*/ 0 w 30"/>
                      <a:gd name="T1" fmla="*/ 8 h 33"/>
                      <a:gd name="T2" fmla="*/ 3 w 30"/>
                      <a:gd name="T3" fmla="*/ 8 h 33"/>
                      <a:gd name="T4" fmla="*/ 3 w 30"/>
                      <a:gd name="T5" fmla="*/ 4 h 33"/>
                      <a:gd name="T6" fmla="*/ 7 w 30"/>
                      <a:gd name="T7" fmla="*/ 4 h 33"/>
                      <a:gd name="T8" fmla="*/ 11 w 30"/>
                      <a:gd name="T9" fmla="*/ 4 h 33"/>
                      <a:gd name="T10" fmla="*/ 11 w 30"/>
                      <a:gd name="T11" fmla="*/ 0 h 33"/>
                      <a:gd name="T12" fmla="*/ 15 w 30"/>
                      <a:gd name="T13" fmla="*/ 4 h 33"/>
                      <a:gd name="T14" fmla="*/ 15 w 30"/>
                      <a:gd name="T15" fmla="*/ 0 h 33"/>
                      <a:gd name="T16" fmla="*/ 19 w 30"/>
                      <a:gd name="T17" fmla="*/ 4 h 33"/>
                      <a:gd name="T18" fmla="*/ 23 w 30"/>
                      <a:gd name="T19" fmla="*/ 4 h 33"/>
                      <a:gd name="T20" fmla="*/ 26 w 30"/>
                      <a:gd name="T21" fmla="*/ 4 h 33"/>
                      <a:gd name="T22" fmla="*/ 26 w 30"/>
                      <a:gd name="T23" fmla="*/ 0 h 33"/>
                      <a:gd name="T24" fmla="*/ 30 w 30"/>
                      <a:gd name="T25" fmla="*/ 0 h 33"/>
                      <a:gd name="T26" fmla="*/ 30 w 30"/>
                      <a:gd name="T27" fmla="*/ 4 h 33"/>
                      <a:gd name="T28" fmla="*/ 30 w 30"/>
                      <a:gd name="T29" fmla="*/ 8 h 33"/>
                      <a:gd name="T30" fmla="*/ 30 w 30"/>
                      <a:gd name="T31" fmla="*/ 12 h 33"/>
                      <a:gd name="T32" fmla="*/ 30 w 30"/>
                      <a:gd name="T33" fmla="*/ 16 h 33"/>
                      <a:gd name="T34" fmla="*/ 30 w 30"/>
                      <a:gd name="T35" fmla="*/ 20 h 33"/>
                      <a:gd name="T36" fmla="*/ 26 w 30"/>
                      <a:gd name="T37" fmla="*/ 20 h 33"/>
                      <a:gd name="T38" fmla="*/ 26 w 30"/>
                      <a:gd name="T39" fmla="*/ 24 h 33"/>
                      <a:gd name="T40" fmla="*/ 23 w 30"/>
                      <a:gd name="T41" fmla="*/ 24 h 33"/>
                      <a:gd name="T42" fmla="*/ 19 w 30"/>
                      <a:gd name="T43" fmla="*/ 24 h 33"/>
                      <a:gd name="T44" fmla="*/ 19 w 30"/>
                      <a:gd name="T45" fmla="*/ 28 h 33"/>
                      <a:gd name="T46" fmla="*/ 15 w 30"/>
                      <a:gd name="T47" fmla="*/ 28 h 33"/>
                      <a:gd name="T48" fmla="*/ 15 w 30"/>
                      <a:gd name="T49" fmla="*/ 33 h 33"/>
                      <a:gd name="T50" fmla="*/ 11 w 30"/>
                      <a:gd name="T51" fmla="*/ 33 h 33"/>
                      <a:gd name="T52" fmla="*/ 11 w 30"/>
                      <a:gd name="T53" fmla="*/ 28 h 33"/>
                      <a:gd name="T54" fmla="*/ 7 w 30"/>
                      <a:gd name="T55" fmla="*/ 28 h 33"/>
                      <a:gd name="T56" fmla="*/ 7 w 30"/>
                      <a:gd name="T57" fmla="*/ 24 h 33"/>
                      <a:gd name="T58" fmla="*/ 3 w 30"/>
                      <a:gd name="T59" fmla="*/ 24 h 33"/>
                      <a:gd name="T60" fmla="*/ 3 w 30"/>
                      <a:gd name="T61" fmla="*/ 20 h 33"/>
                      <a:gd name="T62" fmla="*/ 3 w 30"/>
                      <a:gd name="T63" fmla="*/ 16 h 33"/>
                      <a:gd name="T64" fmla="*/ 0 w 30"/>
                      <a:gd name="T65" fmla="*/ 16 h 33"/>
                      <a:gd name="T66" fmla="*/ 0 w 30"/>
                      <a:gd name="T67" fmla="*/ 12 h 33"/>
                      <a:gd name="T68" fmla="*/ 0 w 30"/>
                      <a:gd name="T69" fmla="*/ 8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</a:cxnLst>
                    <a:rect l="0" t="0" r="r" b="b"/>
                    <a:pathLst>
                      <a:path w="30" h="33">
                        <a:moveTo>
                          <a:pt x="0" y="8"/>
                        </a:moveTo>
                        <a:lnTo>
                          <a:pt x="3" y="8"/>
                        </a:lnTo>
                        <a:lnTo>
                          <a:pt x="3" y="4"/>
                        </a:lnTo>
                        <a:lnTo>
                          <a:pt x="7" y="4"/>
                        </a:lnTo>
                        <a:lnTo>
                          <a:pt x="11" y="4"/>
                        </a:lnTo>
                        <a:lnTo>
                          <a:pt x="11" y="0"/>
                        </a:lnTo>
                        <a:lnTo>
                          <a:pt x="15" y="4"/>
                        </a:lnTo>
                        <a:lnTo>
                          <a:pt x="15" y="0"/>
                        </a:lnTo>
                        <a:lnTo>
                          <a:pt x="19" y="4"/>
                        </a:lnTo>
                        <a:lnTo>
                          <a:pt x="23" y="4"/>
                        </a:lnTo>
                        <a:lnTo>
                          <a:pt x="26" y="4"/>
                        </a:lnTo>
                        <a:lnTo>
                          <a:pt x="26" y="0"/>
                        </a:lnTo>
                        <a:lnTo>
                          <a:pt x="30" y="0"/>
                        </a:lnTo>
                        <a:lnTo>
                          <a:pt x="30" y="4"/>
                        </a:lnTo>
                        <a:lnTo>
                          <a:pt x="30" y="8"/>
                        </a:lnTo>
                        <a:lnTo>
                          <a:pt x="30" y="12"/>
                        </a:lnTo>
                        <a:lnTo>
                          <a:pt x="30" y="16"/>
                        </a:lnTo>
                        <a:lnTo>
                          <a:pt x="30" y="20"/>
                        </a:lnTo>
                        <a:lnTo>
                          <a:pt x="26" y="20"/>
                        </a:lnTo>
                        <a:lnTo>
                          <a:pt x="26" y="24"/>
                        </a:lnTo>
                        <a:lnTo>
                          <a:pt x="23" y="24"/>
                        </a:lnTo>
                        <a:lnTo>
                          <a:pt x="19" y="24"/>
                        </a:lnTo>
                        <a:lnTo>
                          <a:pt x="19" y="28"/>
                        </a:lnTo>
                        <a:lnTo>
                          <a:pt x="15" y="28"/>
                        </a:lnTo>
                        <a:lnTo>
                          <a:pt x="15" y="33"/>
                        </a:lnTo>
                        <a:lnTo>
                          <a:pt x="11" y="33"/>
                        </a:lnTo>
                        <a:lnTo>
                          <a:pt x="11" y="28"/>
                        </a:lnTo>
                        <a:lnTo>
                          <a:pt x="7" y="28"/>
                        </a:lnTo>
                        <a:lnTo>
                          <a:pt x="7" y="24"/>
                        </a:lnTo>
                        <a:lnTo>
                          <a:pt x="3" y="24"/>
                        </a:lnTo>
                        <a:lnTo>
                          <a:pt x="3" y="20"/>
                        </a:lnTo>
                        <a:lnTo>
                          <a:pt x="3" y="16"/>
                        </a:lnTo>
                        <a:lnTo>
                          <a:pt x="0" y="16"/>
                        </a:lnTo>
                        <a:lnTo>
                          <a:pt x="0" y="12"/>
                        </a:lnTo>
                        <a:lnTo>
                          <a:pt x="0" y="8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781" name="Freeform 373">
                    <a:extLst>
                      <a:ext uri="{FF2B5EF4-FFF2-40B4-BE49-F238E27FC236}">
                        <a16:creationId xmlns:a16="http://schemas.microsoft.com/office/drawing/2014/main" id="{5DE59840-BCB7-1C5A-D976-2A1FB332774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47" y="1639"/>
                    <a:ext cx="8" cy="8"/>
                  </a:xfrm>
                  <a:custGeom>
                    <a:avLst/>
                    <a:gdLst>
                      <a:gd name="T0" fmla="*/ 0 w 7"/>
                      <a:gd name="T1" fmla="*/ 4 h 8"/>
                      <a:gd name="T2" fmla="*/ 4 w 7"/>
                      <a:gd name="T3" fmla="*/ 4 h 8"/>
                      <a:gd name="T4" fmla="*/ 4 w 7"/>
                      <a:gd name="T5" fmla="*/ 0 h 8"/>
                      <a:gd name="T6" fmla="*/ 7 w 7"/>
                      <a:gd name="T7" fmla="*/ 0 h 8"/>
                      <a:gd name="T8" fmla="*/ 7 w 7"/>
                      <a:gd name="T9" fmla="*/ 4 h 8"/>
                      <a:gd name="T10" fmla="*/ 7 w 7"/>
                      <a:gd name="T11" fmla="*/ 8 h 8"/>
                      <a:gd name="T12" fmla="*/ 4 w 7"/>
                      <a:gd name="T13" fmla="*/ 8 h 8"/>
                      <a:gd name="T14" fmla="*/ 4 w 7"/>
                      <a:gd name="T15" fmla="*/ 4 h 8"/>
                      <a:gd name="T16" fmla="*/ 0 w 7"/>
                      <a:gd name="T17" fmla="*/ 4 h 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7" h="8">
                        <a:moveTo>
                          <a:pt x="0" y="4"/>
                        </a:moveTo>
                        <a:lnTo>
                          <a:pt x="4" y="4"/>
                        </a:lnTo>
                        <a:lnTo>
                          <a:pt x="4" y="0"/>
                        </a:lnTo>
                        <a:lnTo>
                          <a:pt x="7" y="0"/>
                        </a:lnTo>
                        <a:lnTo>
                          <a:pt x="7" y="4"/>
                        </a:lnTo>
                        <a:lnTo>
                          <a:pt x="7" y="8"/>
                        </a:lnTo>
                        <a:lnTo>
                          <a:pt x="4" y="8"/>
                        </a:lnTo>
                        <a:lnTo>
                          <a:pt x="4" y="4"/>
                        </a:lnTo>
                        <a:lnTo>
                          <a:pt x="0" y="4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782" name="Freeform 374">
                    <a:extLst>
                      <a:ext uri="{FF2B5EF4-FFF2-40B4-BE49-F238E27FC236}">
                        <a16:creationId xmlns:a16="http://schemas.microsoft.com/office/drawing/2014/main" id="{2B58469E-B26B-2465-4C1D-0B85D41C338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37" y="1639"/>
                    <a:ext cx="18" cy="17"/>
                  </a:xfrm>
                  <a:custGeom>
                    <a:avLst/>
                    <a:gdLst>
                      <a:gd name="T0" fmla="*/ 4 w 19"/>
                      <a:gd name="T1" fmla="*/ 4 h 16"/>
                      <a:gd name="T2" fmla="*/ 4 w 19"/>
                      <a:gd name="T3" fmla="*/ 0 h 16"/>
                      <a:gd name="T4" fmla="*/ 8 w 19"/>
                      <a:gd name="T5" fmla="*/ 0 h 16"/>
                      <a:gd name="T6" fmla="*/ 8 w 19"/>
                      <a:gd name="T7" fmla="*/ 4 h 16"/>
                      <a:gd name="T8" fmla="*/ 12 w 19"/>
                      <a:gd name="T9" fmla="*/ 4 h 16"/>
                      <a:gd name="T10" fmla="*/ 16 w 19"/>
                      <a:gd name="T11" fmla="*/ 4 h 16"/>
                      <a:gd name="T12" fmla="*/ 16 w 19"/>
                      <a:gd name="T13" fmla="*/ 8 h 16"/>
                      <a:gd name="T14" fmla="*/ 19 w 19"/>
                      <a:gd name="T15" fmla="*/ 8 h 16"/>
                      <a:gd name="T16" fmla="*/ 16 w 19"/>
                      <a:gd name="T17" fmla="*/ 8 h 16"/>
                      <a:gd name="T18" fmla="*/ 16 w 19"/>
                      <a:gd name="T19" fmla="*/ 12 h 16"/>
                      <a:gd name="T20" fmla="*/ 12 w 19"/>
                      <a:gd name="T21" fmla="*/ 12 h 16"/>
                      <a:gd name="T22" fmla="*/ 12 w 19"/>
                      <a:gd name="T23" fmla="*/ 16 h 16"/>
                      <a:gd name="T24" fmla="*/ 8 w 19"/>
                      <a:gd name="T25" fmla="*/ 16 h 16"/>
                      <a:gd name="T26" fmla="*/ 4 w 19"/>
                      <a:gd name="T27" fmla="*/ 16 h 16"/>
                      <a:gd name="T28" fmla="*/ 0 w 19"/>
                      <a:gd name="T29" fmla="*/ 16 h 16"/>
                      <a:gd name="T30" fmla="*/ 4 w 19"/>
                      <a:gd name="T31" fmla="*/ 12 h 16"/>
                      <a:gd name="T32" fmla="*/ 4 w 19"/>
                      <a:gd name="T33" fmla="*/ 8 h 16"/>
                      <a:gd name="T34" fmla="*/ 4 w 19"/>
                      <a:gd name="T35" fmla="*/ 4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</a:cxnLst>
                    <a:rect l="0" t="0" r="r" b="b"/>
                    <a:pathLst>
                      <a:path w="19" h="16">
                        <a:moveTo>
                          <a:pt x="4" y="4"/>
                        </a:moveTo>
                        <a:lnTo>
                          <a:pt x="4" y="0"/>
                        </a:lnTo>
                        <a:lnTo>
                          <a:pt x="8" y="0"/>
                        </a:lnTo>
                        <a:lnTo>
                          <a:pt x="8" y="4"/>
                        </a:lnTo>
                        <a:lnTo>
                          <a:pt x="12" y="4"/>
                        </a:lnTo>
                        <a:lnTo>
                          <a:pt x="16" y="4"/>
                        </a:lnTo>
                        <a:lnTo>
                          <a:pt x="16" y="8"/>
                        </a:lnTo>
                        <a:lnTo>
                          <a:pt x="19" y="8"/>
                        </a:lnTo>
                        <a:lnTo>
                          <a:pt x="16" y="8"/>
                        </a:lnTo>
                        <a:lnTo>
                          <a:pt x="16" y="12"/>
                        </a:lnTo>
                        <a:lnTo>
                          <a:pt x="12" y="12"/>
                        </a:lnTo>
                        <a:lnTo>
                          <a:pt x="12" y="16"/>
                        </a:lnTo>
                        <a:lnTo>
                          <a:pt x="8" y="16"/>
                        </a:lnTo>
                        <a:lnTo>
                          <a:pt x="4" y="16"/>
                        </a:lnTo>
                        <a:lnTo>
                          <a:pt x="0" y="16"/>
                        </a:lnTo>
                        <a:lnTo>
                          <a:pt x="4" y="12"/>
                        </a:lnTo>
                        <a:lnTo>
                          <a:pt x="4" y="8"/>
                        </a:lnTo>
                        <a:lnTo>
                          <a:pt x="4" y="4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783" name="Freeform 375">
                    <a:extLst>
                      <a:ext uri="{FF2B5EF4-FFF2-40B4-BE49-F238E27FC236}">
                        <a16:creationId xmlns:a16="http://schemas.microsoft.com/office/drawing/2014/main" id="{B6A2D163-40AF-E3B7-0644-847CD05645D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78" y="1639"/>
                    <a:ext cx="35" cy="49"/>
                  </a:xfrm>
                  <a:custGeom>
                    <a:avLst/>
                    <a:gdLst>
                      <a:gd name="T0" fmla="*/ 8 w 35"/>
                      <a:gd name="T1" fmla="*/ 8 h 49"/>
                      <a:gd name="T2" fmla="*/ 8 w 35"/>
                      <a:gd name="T3" fmla="*/ 4 h 49"/>
                      <a:gd name="T4" fmla="*/ 12 w 35"/>
                      <a:gd name="T5" fmla="*/ 4 h 49"/>
                      <a:gd name="T6" fmla="*/ 12 w 35"/>
                      <a:gd name="T7" fmla="*/ 0 h 49"/>
                      <a:gd name="T8" fmla="*/ 12 w 35"/>
                      <a:gd name="T9" fmla="*/ 4 h 49"/>
                      <a:gd name="T10" fmla="*/ 16 w 35"/>
                      <a:gd name="T11" fmla="*/ 4 h 49"/>
                      <a:gd name="T12" fmla="*/ 16 w 35"/>
                      <a:gd name="T13" fmla="*/ 0 h 49"/>
                      <a:gd name="T14" fmla="*/ 16 w 35"/>
                      <a:gd name="T15" fmla="*/ 4 h 49"/>
                      <a:gd name="T16" fmla="*/ 20 w 35"/>
                      <a:gd name="T17" fmla="*/ 4 h 49"/>
                      <a:gd name="T18" fmla="*/ 23 w 35"/>
                      <a:gd name="T19" fmla="*/ 4 h 49"/>
                      <a:gd name="T20" fmla="*/ 27 w 35"/>
                      <a:gd name="T21" fmla="*/ 4 h 49"/>
                      <a:gd name="T22" fmla="*/ 23 w 35"/>
                      <a:gd name="T23" fmla="*/ 8 h 49"/>
                      <a:gd name="T24" fmla="*/ 27 w 35"/>
                      <a:gd name="T25" fmla="*/ 12 h 49"/>
                      <a:gd name="T26" fmla="*/ 23 w 35"/>
                      <a:gd name="T27" fmla="*/ 12 h 49"/>
                      <a:gd name="T28" fmla="*/ 27 w 35"/>
                      <a:gd name="T29" fmla="*/ 12 h 49"/>
                      <a:gd name="T30" fmla="*/ 23 w 35"/>
                      <a:gd name="T31" fmla="*/ 12 h 49"/>
                      <a:gd name="T32" fmla="*/ 27 w 35"/>
                      <a:gd name="T33" fmla="*/ 16 h 49"/>
                      <a:gd name="T34" fmla="*/ 27 w 35"/>
                      <a:gd name="T35" fmla="*/ 20 h 49"/>
                      <a:gd name="T36" fmla="*/ 31 w 35"/>
                      <a:gd name="T37" fmla="*/ 20 h 49"/>
                      <a:gd name="T38" fmla="*/ 31 w 35"/>
                      <a:gd name="T39" fmla="*/ 24 h 49"/>
                      <a:gd name="T40" fmla="*/ 31 w 35"/>
                      <a:gd name="T41" fmla="*/ 28 h 49"/>
                      <a:gd name="T42" fmla="*/ 35 w 35"/>
                      <a:gd name="T43" fmla="*/ 28 h 49"/>
                      <a:gd name="T44" fmla="*/ 35 w 35"/>
                      <a:gd name="T45" fmla="*/ 33 h 49"/>
                      <a:gd name="T46" fmla="*/ 31 w 35"/>
                      <a:gd name="T47" fmla="*/ 33 h 49"/>
                      <a:gd name="T48" fmla="*/ 31 w 35"/>
                      <a:gd name="T49" fmla="*/ 37 h 49"/>
                      <a:gd name="T50" fmla="*/ 27 w 35"/>
                      <a:gd name="T51" fmla="*/ 37 h 49"/>
                      <a:gd name="T52" fmla="*/ 27 w 35"/>
                      <a:gd name="T53" fmla="*/ 41 h 49"/>
                      <a:gd name="T54" fmla="*/ 23 w 35"/>
                      <a:gd name="T55" fmla="*/ 41 h 49"/>
                      <a:gd name="T56" fmla="*/ 23 w 35"/>
                      <a:gd name="T57" fmla="*/ 45 h 49"/>
                      <a:gd name="T58" fmla="*/ 20 w 35"/>
                      <a:gd name="T59" fmla="*/ 45 h 49"/>
                      <a:gd name="T60" fmla="*/ 20 w 35"/>
                      <a:gd name="T61" fmla="*/ 49 h 49"/>
                      <a:gd name="T62" fmla="*/ 16 w 35"/>
                      <a:gd name="T63" fmla="*/ 49 h 49"/>
                      <a:gd name="T64" fmla="*/ 16 w 35"/>
                      <a:gd name="T65" fmla="*/ 45 h 49"/>
                      <a:gd name="T66" fmla="*/ 16 w 35"/>
                      <a:gd name="T67" fmla="*/ 41 h 49"/>
                      <a:gd name="T68" fmla="*/ 12 w 35"/>
                      <a:gd name="T69" fmla="*/ 41 h 49"/>
                      <a:gd name="T70" fmla="*/ 12 w 35"/>
                      <a:gd name="T71" fmla="*/ 37 h 49"/>
                      <a:gd name="T72" fmla="*/ 12 w 35"/>
                      <a:gd name="T73" fmla="*/ 33 h 49"/>
                      <a:gd name="T74" fmla="*/ 12 w 35"/>
                      <a:gd name="T75" fmla="*/ 28 h 49"/>
                      <a:gd name="T76" fmla="*/ 8 w 35"/>
                      <a:gd name="T77" fmla="*/ 28 h 49"/>
                      <a:gd name="T78" fmla="*/ 4 w 35"/>
                      <a:gd name="T79" fmla="*/ 28 h 49"/>
                      <a:gd name="T80" fmla="*/ 4 w 35"/>
                      <a:gd name="T81" fmla="*/ 24 h 49"/>
                      <a:gd name="T82" fmla="*/ 0 w 35"/>
                      <a:gd name="T83" fmla="*/ 24 h 49"/>
                      <a:gd name="T84" fmla="*/ 0 w 35"/>
                      <a:gd name="T85" fmla="*/ 20 h 49"/>
                      <a:gd name="T86" fmla="*/ 4 w 35"/>
                      <a:gd name="T87" fmla="*/ 20 h 49"/>
                      <a:gd name="T88" fmla="*/ 4 w 35"/>
                      <a:gd name="T89" fmla="*/ 16 h 49"/>
                      <a:gd name="T90" fmla="*/ 8 w 35"/>
                      <a:gd name="T91" fmla="*/ 16 h 49"/>
                      <a:gd name="T92" fmla="*/ 4 w 35"/>
                      <a:gd name="T93" fmla="*/ 16 h 49"/>
                      <a:gd name="T94" fmla="*/ 4 w 35"/>
                      <a:gd name="T95" fmla="*/ 12 h 49"/>
                      <a:gd name="T96" fmla="*/ 8 w 35"/>
                      <a:gd name="T97" fmla="*/ 12 h 49"/>
                      <a:gd name="T98" fmla="*/ 8 w 35"/>
                      <a:gd name="T99" fmla="*/ 8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</a:cxnLst>
                    <a:rect l="0" t="0" r="r" b="b"/>
                    <a:pathLst>
                      <a:path w="35" h="49">
                        <a:moveTo>
                          <a:pt x="8" y="8"/>
                        </a:moveTo>
                        <a:lnTo>
                          <a:pt x="8" y="4"/>
                        </a:lnTo>
                        <a:lnTo>
                          <a:pt x="12" y="4"/>
                        </a:lnTo>
                        <a:lnTo>
                          <a:pt x="12" y="0"/>
                        </a:lnTo>
                        <a:lnTo>
                          <a:pt x="12" y="4"/>
                        </a:lnTo>
                        <a:lnTo>
                          <a:pt x="16" y="4"/>
                        </a:lnTo>
                        <a:lnTo>
                          <a:pt x="16" y="0"/>
                        </a:lnTo>
                        <a:lnTo>
                          <a:pt x="16" y="4"/>
                        </a:lnTo>
                        <a:lnTo>
                          <a:pt x="20" y="4"/>
                        </a:lnTo>
                        <a:lnTo>
                          <a:pt x="23" y="4"/>
                        </a:lnTo>
                        <a:lnTo>
                          <a:pt x="27" y="4"/>
                        </a:lnTo>
                        <a:lnTo>
                          <a:pt x="23" y="8"/>
                        </a:lnTo>
                        <a:lnTo>
                          <a:pt x="27" y="12"/>
                        </a:lnTo>
                        <a:lnTo>
                          <a:pt x="23" y="12"/>
                        </a:lnTo>
                        <a:lnTo>
                          <a:pt x="27" y="12"/>
                        </a:lnTo>
                        <a:lnTo>
                          <a:pt x="23" y="12"/>
                        </a:lnTo>
                        <a:lnTo>
                          <a:pt x="27" y="16"/>
                        </a:lnTo>
                        <a:lnTo>
                          <a:pt x="27" y="20"/>
                        </a:lnTo>
                        <a:lnTo>
                          <a:pt x="31" y="20"/>
                        </a:lnTo>
                        <a:lnTo>
                          <a:pt x="31" y="24"/>
                        </a:lnTo>
                        <a:lnTo>
                          <a:pt x="31" y="28"/>
                        </a:lnTo>
                        <a:lnTo>
                          <a:pt x="35" y="28"/>
                        </a:lnTo>
                        <a:lnTo>
                          <a:pt x="35" y="33"/>
                        </a:lnTo>
                        <a:lnTo>
                          <a:pt x="31" y="33"/>
                        </a:lnTo>
                        <a:lnTo>
                          <a:pt x="31" y="37"/>
                        </a:lnTo>
                        <a:lnTo>
                          <a:pt x="27" y="37"/>
                        </a:lnTo>
                        <a:lnTo>
                          <a:pt x="27" y="41"/>
                        </a:lnTo>
                        <a:lnTo>
                          <a:pt x="23" y="41"/>
                        </a:lnTo>
                        <a:lnTo>
                          <a:pt x="23" y="45"/>
                        </a:lnTo>
                        <a:lnTo>
                          <a:pt x="20" y="45"/>
                        </a:lnTo>
                        <a:lnTo>
                          <a:pt x="20" y="49"/>
                        </a:lnTo>
                        <a:lnTo>
                          <a:pt x="16" y="49"/>
                        </a:lnTo>
                        <a:lnTo>
                          <a:pt x="16" y="45"/>
                        </a:lnTo>
                        <a:lnTo>
                          <a:pt x="16" y="41"/>
                        </a:lnTo>
                        <a:lnTo>
                          <a:pt x="12" y="41"/>
                        </a:lnTo>
                        <a:lnTo>
                          <a:pt x="12" y="37"/>
                        </a:lnTo>
                        <a:lnTo>
                          <a:pt x="12" y="33"/>
                        </a:lnTo>
                        <a:lnTo>
                          <a:pt x="12" y="28"/>
                        </a:lnTo>
                        <a:lnTo>
                          <a:pt x="8" y="28"/>
                        </a:lnTo>
                        <a:lnTo>
                          <a:pt x="4" y="28"/>
                        </a:lnTo>
                        <a:lnTo>
                          <a:pt x="4" y="24"/>
                        </a:lnTo>
                        <a:lnTo>
                          <a:pt x="0" y="24"/>
                        </a:lnTo>
                        <a:lnTo>
                          <a:pt x="0" y="20"/>
                        </a:lnTo>
                        <a:lnTo>
                          <a:pt x="4" y="20"/>
                        </a:lnTo>
                        <a:lnTo>
                          <a:pt x="4" y="16"/>
                        </a:lnTo>
                        <a:lnTo>
                          <a:pt x="8" y="16"/>
                        </a:lnTo>
                        <a:lnTo>
                          <a:pt x="4" y="16"/>
                        </a:lnTo>
                        <a:lnTo>
                          <a:pt x="4" y="12"/>
                        </a:lnTo>
                        <a:lnTo>
                          <a:pt x="8" y="12"/>
                        </a:lnTo>
                        <a:lnTo>
                          <a:pt x="8" y="8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784" name="Freeform 376">
                    <a:extLst>
                      <a:ext uri="{FF2B5EF4-FFF2-40B4-BE49-F238E27FC236}">
                        <a16:creationId xmlns:a16="http://schemas.microsoft.com/office/drawing/2014/main" id="{385283E8-8205-9F7A-1CFD-C3B1B85AEDF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24" y="1644"/>
                    <a:ext cx="15" cy="12"/>
                  </a:xfrm>
                  <a:custGeom>
                    <a:avLst/>
                    <a:gdLst>
                      <a:gd name="T0" fmla="*/ 0 w 15"/>
                      <a:gd name="T1" fmla="*/ 4 h 12"/>
                      <a:gd name="T2" fmla="*/ 0 w 15"/>
                      <a:gd name="T3" fmla="*/ 0 h 12"/>
                      <a:gd name="T4" fmla="*/ 4 w 15"/>
                      <a:gd name="T5" fmla="*/ 0 h 12"/>
                      <a:gd name="T6" fmla="*/ 7 w 15"/>
                      <a:gd name="T7" fmla="*/ 0 h 12"/>
                      <a:gd name="T8" fmla="*/ 11 w 15"/>
                      <a:gd name="T9" fmla="*/ 0 h 12"/>
                      <a:gd name="T10" fmla="*/ 11 w 15"/>
                      <a:gd name="T11" fmla="*/ 4 h 12"/>
                      <a:gd name="T12" fmla="*/ 15 w 15"/>
                      <a:gd name="T13" fmla="*/ 0 h 12"/>
                      <a:gd name="T14" fmla="*/ 15 w 15"/>
                      <a:gd name="T15" fmla="*/ 4 h 12"/>
                      <a:gd name="T16" fmla="*/ 15 w 15"/>
                      <a:gd name="T17" fmla="*/ 8 h 12"/>
                      <a:gd name="T18" fmla="*/ 11 w 15"/>
                      <a:gd name="T19" fmla="*/ 12 h 12"/>
                      <a:gd name="T20" fmla="*/ 11 w 15"/>
                      <a:gd name="T21" fmla="*/ 8 h 12"/>
                      <a:gd name="T22" fmla="*/ 7 w 15"/>
                      <a:gd name="T23" fmla="*/ 8 h 12"/>
                      <a:gd name="T24" fmla="*/ 4 w 15"/>
                      <a:gd name="T25" fmla="*/ 8 h 12"/>
                      <a:gd name="T26" fmla="*/ 0 w 15"/>
                      <a:gd name="T27" fmla="*/ 8 h 12"/>
                      <a:gd name="T28" fmla="*/ 0 w 15"/>
                      <a:gd name="T29" fmla="*/ 4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15" h="12">
                        <a:moveTo>
                          <a:pt x="0" y="4"/>
                        </a:moveTo>
                        <a:lnTo>
                          <a:pt x="0" y="0"/>
                        </a:lnTo>
                        <a:lnTo>
                          <a:pt x="4" y="0"/>
                        </a:lnTo>
                        <a:lnTo>
                          <a:pt x="7" y="0"/>
                        </a:lnTo>
                        <a:lnTo>
                          <a:pt x="11" y="0"/>
                        </a:lnTo>
                        <a:lnTo>
                          <a:pt x="11" y="4"/>
                        </a:lnTo>
                        <a:lnTo>
                          <a:pt x="15" y="0"/>
                        </a:lnTo>
                        <a:lnTo>
                          <a:pt x="15" y="4"/>
                        </a:lnTo>
                        <a:lnTo>
                          <a:pt x="15" y="8"/>
                        </a:lnTo>
                        <a:lnTo>
                          <a:pt x="11" y="12"/>
                        </a:lnTo>
                        <a:lnTo>
                          <a:pt x="11" y="8"/>
                        </a:lnTo>
                        <a:lnTo>
                          <a:pt x="7" y="8"/>
                        </a:lnTo>
                        <a:lnTo>
                          <a:pt x="4" y="8"/>
                        </a:lnTo>
                        <a:lnTo>
                          <a:pt x="0" y="8"/>
                        </a:lnTo>
                        <a:lnTo>
                          <a:pt x="0" y="4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785" name="Freeform 377">
                    <a:extLst>
                      <a:ext uri="{FF2B5EF4-FFF2-40B4-BE49-F238E27FC236}">
                        <a16:creationId xmlns:a16="http://schemas.microsoft.com/office/drawing/2014/main" id="{0572224B-2110-2382-FCB9-4ACFF08A352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14" y="1644"/>
                    <a:ext cx="32" cy="41"/>
                  </a:xfrm>
                  <a:custGeom>
                    <a:avLst/>
                    <a:gdLst>
                      <a:gd name="T0" fmla="*/ 4 w 31"/>
                      <a:gd name="T1" fmla="*/ 0 h 41"/>
                      <a:gd name="T2" fmla="*/ 8 w 31"/>
                      <a:gd name="T3" fmla="*/ 0 h 41"/>
                      <a:gd name="T4" fmla="*/ 8 w 31"/>
                      <a:gd name="T5" fmla="*/ 4 h 41"/>
                      <a:gd name="T6" fmla="*/ 12 w 31"/>
                      <a:gd name="T7" fmla="*/ 4 h 41"/>
                      <a:gd name="T8" fmla="*/ 12 w 31"/>
                      <a:gd name="T9" fmla="*/ 8 h 41"/>
                      <a:gd name="T10" fmla="*/ 16 w 31"/>
                      <a:gd name="T11" fmla="*/ 8 h 41"/>
                      <a:gd name="T12" fmla="*/ 19 w 31"/>
                      <a:gd name="T13" fmla="*/ 8 h 41"/>
                      <a:gd name="T14" fmla="*/ 23 w 31"/>
                      <a:gd name="T15" fmla="*/ 8 h 41"/>
                      <a:gd name="T16" fmla="*/ 23 w 31"/>
                      <a:gd name="T17" fmla="*/ 12 h 41"/>
                      <a:gd name="T18" fmla="*/ 27 w 31"/>
                      <a:gd name="T19" fmla="*/ 12 h 41"/>
                      <a:gd name="T20" fmla="*/ 31 w 31"/>
                      <a:gd name="T21" fmla="*/ 12 h 41"/>
                      <a:gd name="T22" fmla="*/ 31 w 31"/>
                      <a:gd name="T23" fmla="*/ 16 h 41"/>
                      <a:gd name="T24" fmla="*/ 31 w 31"/>
                      <a:gd name="T25" fmla="*/ 20 h 41"/>
                      <a:gd name="T26" fmla="*/ 27 w 31"/>
                      <a:gd name="T27" fmla="*/ 20 h 41"/>
                      <a:gd name="T28" fmla="*/ 27 w 31"/>
                      <a:gd name="T29" fmla="*/ 24 h 41"/>
                      <a:gd name="T30" fmla="*/ 27 w 31"/>
                      <a:gd name="T31" fmla="*/ 29 h 41"/>
                      <a:gd name="T32" fmla="*/ 23 w 31"/>
                      <a:gd name="T33" fmla="*/ 29 h 41"/>
                      <a:gd name="T34" fmla="*/ 23 w 31"/>
                      <a:gd name="T35" fmla="*/ 33 h 41"/>
                      <a:gd name="T36" fmla="*/ 27 w 31"/>
                      <a:gd name="T37" fmla="*/ 33 h 41"/>
                      <a:gd name="T38" fmla="*/ 27 w 31"/>
                      <a:gd name="T39" fmla="*/ 37 h 41"/>
                      <a:gd name="T40" fmla="*/ 23 w 31"/>
                      <a:gd name="T41" fmla="*/ 37 h 41"/>
                      <a:gd name="T42" fmla="*/ 27 w 31"/>
                      <a:gd name="T43" fmla="*/ 37 h 41"/>
                      <a:gd name="T44" fmla="*/ 23 w 31"/>
                      <a:gd name="T45" fmla="*/ 41 h 41"/>
                      <a:gd name="T46" fmla="*/ 19 w 31"/>
                      <a:gd name="T47" fmla="*/ 41 h 41"/>
                      <a:gd name="T48" fmla="*/ 16 w 31"/>
                      <a:gd name="T49" fmla="*/ 41 h 41"/>
                      <a:gd name="T50" fmla="*/ 19 w 31"/>
                      <a:gd name="T51" fmla="*/ 37 h 41"/>
                      <a:gd name="T52" fmla="*/ 16 w 31"/>
                      <a:gd name="T53" fmla="*/ 37 h 41"/>
                      <a:gd name="T54" fmla="*/ 19 w 31"/>
                      <a:gd name="T55" fmla="*/ 37 h 41"/>
                      <a:gd name="T56" fmla="*/ 16 w 31"/>
                      <a:gd name="T57" fmla="*/ 37 h 41"/>
                      <a:gd name="T58" fmla="*/ 16 w 31"/>
                      <a:gd name="T59" fmla="*/ 33 h 41"/>
                      <a:gd name="T60" fmla="*/ 12 w 31"/>
                      <a:gd name="T61" fmla="*/ 29 h 41"/>
                      <a:gd name="T62" fmla="*/ 12 w 31"/>
                      <a:gd name="T63" fmla="*/ 24 h 41"/>
                      <a:gd name="T64" fmla="*/ 8 w 31"/>
                      <a:gd name="T65" fmla="*/ 24 h 41"/>
                      <a:gd name="T66" fmla="*/ 8 w 31"/>
                      <a:gd name="T67" fmla="*/ 20 h 41"/>
                      <a:gd name="T68" fmla="*/ 12 w 31"/>
                      <a:gd name="T69" fmla="*/ 20 h 41"/>
                      <a:gd name="T70" fmla="*/ 8 w 31"/>
                      <a:gd name="T71" fmla="*/ 16 h 41"/>
                      <a:gd name="T72" fmla="*/ 8 w 31"/>
                      <a:gd name="T73" fmla="*/ 12 h 41"/>
                      <a:gd name="T74" fmla="*/ 4 w 31"/>
                      <a:gd name="T75" fmla="*/ 12 h 41"/>
                      <a:gd name="T76" fmla="*/ 0 w 31"/>
                      <a:gd name="T77" fmla="*/ 12 h 41"/>
                      <a:gd name="T78" fmla="*/ 0 w 31"/>
                      <a:gd name="T79" fmla="*/ 8 h 41"/>
                      <a:gd name="T80" fmla="*/ 0 w 31"/>
                      <a:gd name="T81" fmla="*/ 4 h 41"/>
                      <a:gd name="T82" fmla="*/ 4 w 31"/>
                      <a:gd name="T83" fmla="*/ 4 h 41"/>
                      <a:gd name="T84" fmla="*/ 4 w 31"/>
                      <a:gd name="T85" fmla="*/ 0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</a:cxnLst>
                    <a:rect l="0" t="0" r="r" b="b"/>
                    <a:pathLst>
                      <a:path w="31" h="41">
                        <a:moveTo>
                          <a:pt x="4" y="0"/>
                        </a:moveTo>
                        <a:lnTo>
                          <a:pt x="8" y="0"/>
                        </a:lnTo>
                        <a:lnTo>
                          <a:pt x="8" y="4"/>
                        </a:lnTo>
                        <a:lnTo>
                          <a:pt x="12" y="4"/>
                        </a:lnTo>
                        <a:lnTo>
                          <a:pt x="12" y="8"/>
                        </a:lnTo>
                        <a:lnTo>
                          <a:pt x="16" y="8"/>
                        </a:lnTo>
                        <a:lnTo>
                          <a:pt x="19" y="8"/>
                        </a:lnTo>
                        <a:lnTo>
                          <a:pt x="23" y="8"/>
                        </a:lnTo>
                        <a:lnTo>
                          <a:pt x="23" y="12"/>
                        </a:lnTo>
                        <a:lnTo>
                          <a:pt x="27" y="12"/>
                        </a:lnTo>
                        <a:lnTo>
                          <a:pt x="31" y="12"/>
                        </a:lnTo>
                        <a:lnTo>
                          <a:pt x="31" y="16"/>
                        </a:lnTo>
                        <a:lnTo>
                          <a:pt x="31" y="20"/>
                        </a:lnTo>
                        <a:lnTo>
                          <a:pt x="27" y="20"/>
                        </a:lnTo>
                        <a:lnTo>
                          <a:pt x="27" y="24"/>
                        </a:lnTo>
                        <a:lnTo>
                          <a:pt x="27" y="29"/>
                        </a:lnTo>
                        <a:lnTo>
                          <a:pt x="23" y="29"/>
                        </a:lnTo>
                        <a:lnTo>
                          <a:pt x="23" y="33"/>
                        </a:lnTo>
                        <a:lnTo>
                          <a:pt x="27" y="33"/>
                        </a:lnTo>
                        <a:lnTo>
                          <a:pt x="27" y="37"/>
                        </a:lnTo>
                        <a:lnTo>
                          <a:pt x="23" y="37"/>
                        </a:lnTo>
                        <a:lnTo>
                          <a:pt x="27" y="37"/>
                        </a:lnTo>
                        <a:lnTo>
                          <a:pt x="23" y="41"/>
                        </a:lnTo>
                        <a:lnTo>
                          <a:pt x="19" y="41"/>
                        </a:lnTo>
                        <a:lnTo>
                          <a:pt x="16" y="41"/>
                        </a:lnTo>
                        <a:lnTo>
                          <a:pt x="19" y="37"/>
                        </a:lnTo>
                        <a:lnTo>
                          <a:pt x="16" y="37"/>
                        </a:lnTo>
                        <a:lnTo>
                          <a:pt x="19" y="37"/>
                        </a:lnTo>
                        <a:lnTo>
                          <a:pt x="16" y="37"/>
                        </a:lnTo>
                        <a:lnTo>
                          <a:pt x="16" y="33"/>
                        </a:lnTo>
                        <a:lnTo>
                          <a:pt x="12" y="29"/>
                        </a:lnTo>
                        <a:lnTo>
                          <a:pt x="12" y="24"/>
                        </a:lnTo>
                        <a:lnTo>
                          <a:pt x="8" y="24"/>
                        </a:lnTo>
                        <a:lnTo>
                          <a:pt x="8" y="20"/>
                        </a:lnTo>
                        <a:lnTo>
                          <a:pt x="12" y="20"/>
                        </a:lnTo>
                        <a:lnTo>
                          <a:pt x="8" y="16"/>
                        </a:lnTo>
                        <a:lnTo>
                          <a:pt x="8" y="12"/>
                        </a:lnTo>
                        <a:lnTo>
                          <a:pt x="4" y="12"/>
                        </a:lnTo>
                        <a:lnTo>
                          <a:pt x="0" y="12"/>
                        </a:lnTo>
                        <a:lnTo>
                          <a:pt x="0" y="8"/>
                        </a:lnTo>
                        <a:lnTo>
                          <a:pt x="0" y="4"/>
                        </a:lnTo>
                        <a:lnTo>
                          <a:pt x="4" y="4"/>
                        </a:lnTo>
                        <a:lnTo>
                          <a:pt x="4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786" name="Freeform 378">
                    <a:extLst>
                      <a:ext uri="{FF2B5EF4-FFF2-40B4-BE49-F238E27FC236}">
                        <a16:creationId xmlns:a16="http://schemas.microsoft.com/office/drawing/2014/main" id="{8E89399F-A063-5A66-900E-8F39E57C7A8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223" y="1644"/>
                    <a:ext cx="55" cy="29"/>
                  </a:xfrm>
                  <a:custGeom>
                    <a:avLst/>
                    <a:gdLst>
                      <a:gd name="T0" fmla="*/ 0 w 54"/>
                      <a:gd name="T1" fmla="*/ 4 h 29"/>
                      <a:gd name="T2" fmla="*/ 4 w 54"/>
                      <a:gd name="T3" fmla="*/ 4 h 29"/>
                      <a:gd name="T4" fmla="*/ 8 w 54"/>
                      <a:gd name="T5" fmla="*/ 4 h 29"/>
                      <a:gd name="T6" fmla="*/ 12 w 54"/>
                      <a:gd name="T7" fmla="*/ 4 h 29"/>
                      <a:gd name="T8" fmla="*/ 12 w 54"/>
                      <a:gd name="T9" fmla="*/ 0 h 29"/>
                      <a:gd name="T10" fmla="*/ 16 w 54"/>
                      <a:gd name="T11" fmla="*/ 0 h 29"/>
                      <a:gd name="T12" fmla="*/ 19 w 54"/>
                      <a:gd name="T13" fmla="*/ 0 h 29"/>
                      <a:gd name="T14" fmla="*/ 19 w 54"/>
                      <a:gd name="T15" fmla="*/ 4 h 29"/>
                      <a:gd name="T16" fmla="*/ 23 w 54"/>
                      <a:gd name="T17" fmla="*/ 4 h 29"/>
                      <a:gd name="T18" fmla="*/ 27 w 54"/>
                      <a:gd name="T19" fmla="*/ 4 h 29"/>
                      <a:gd name="T20" fmla="*/ 31 w 54"/>
                      <a:gd name="T21" fmla="*/ 4 h 29"/>
                      <a:gd name="T22" fmla="*/ 31 w 54"/>
                      <a:gd name="T23" fmla="*/ 8 h 29"/>
                      <a:gd name="T24" fmla="*/ 31 w 54"/>
                      <a:gd name="T25" fmla="*/ 4 h 29"/>
                      <a:gd name="T26" fmla="*/ 31 w 54"/>
                      <a:gd name="T27" fmla="*/ 8 h 29"/>
                      <a:gd name="T28" fmla="*/ 35 w 54"/>
                      <a:gd name="T29" fmla="*/ 8 h 29"/>
                      <a:gd name="T30" fmla="*/ 35 w 54"/>
                      <a:gd name="T31" fmla="*/ 4 h 29"/>
                      <a:gd name="T32" fmla="*/ 39 w 54"/>
                      <a:gd name="T33" fmla="*/ 4 h 29"/>
                      <a:gd name="T34" fmla="*/ 54 w 54"/>
                      <a:gd name="T35" fmla="*/ 4 h 29"/>
                      <a:gd name="T36" fmla="*/ 54 w 54"/>
                      <a:gd name="T37" fmla="*/ 8 h 29"/>
                      <a:gd name="T38" fmla="*/ 50 w 54"/>
                      <a:gd name="T39" fmla="*/ 8 h 29"/>
                      <a:gd name="T40" fmla="*/ 50 w 54"/>
                      <a:gd name="T41" fmla="*/ 12 h 29"/>
                      <a:gd name="T42" fmla="*/ 50 w 54"/>
                      <a:gd name="T43" fmla="*/ 16 h 29"/>
                      <a:gd name="T44" fmla="*/ 50 w 54"/>
                      <a:gd name="T45" fmla="*/ 20 h 29"/>
                      <a:gd name="T46" fmla="*/ 46 w 54"/>
                      <a:gd name="T47" fmla="*/ 20 h 29"/>
                      <a:gd name="T48" fmla="*/ 46 w 54"/>
                      <a:gd name="T49" fmla="*/ 24 h 29"/>
                      <a:gd name="T50" fmla="*/ 42 w 54"/>
                      <a:gd name="T51" fmla="*/ 24 h 29"/>
                      <a:gd name="T52" fmla="*/ 42 w 54"/>
                      <a:gd name="T53" fmla="*/ 29 h 29"/>
                      <a:gd name="T54" fmla="*/ 39 w 54"/>
                      <a:gd name="T55" fmla="*/ 29 h 29"/>
                      <a:gd name="T56" fmla="*/ 35 w 54"/>
                      <a:gd name="T57" fmla="*/ 29 h 29"/>
                      <a:gd name="T58" fmla="*/ 31 w 54"/>
                      <a:gd name="T59" fmla="*/ 29 h 29"/>
                      <a:gd name="T60" fmla="*/ 27 w 54"/>
                      <a:gd name="T61" fmla="*/ 29 h 29"/>
                      <a:gd name="T62" fmla="*/ 23 w 54"/>
                      <a:gd name="T63" fmla="*/ 29 h 29"/>
                      <a:gd name="T64" fmla="*/ 19 w 54"/>
                      <a:gd name="T65" fmla="*/ 29 h 29"/>
                      <a:gd name="T66" fmla="*/ 19 w 54"/>
                      <a:gd name="T67" fmla="*/ 24 h 29"/>
                      <a:gd name="T68" fmla="*/ 16 w 54"/>
                      <a:gd name="T69" fmla="*/ 24 h 29"/>
                      <a:gd name="T70" fmla="*/ 12 w 54"/>
                      <a:gd name="T71" fmla="*/ 24 h 29"/>
                      <a:gd name="T72" fmla="*/ 8 w 54"/>
                      <a:gd name="T73" fmla="*/ 24 h 29"/>
                      <a:gd name="T74" fmla="*/ 8 w 54"/>
                      <a:gd name="T75" fmla="*/ 20 h 29"/>
                      <a:gd name="T76" fmla="*/ 8 w 54"/>
                      <a:gd name="T77" fmla="*/ 16 h 29"/>
                      <a:gd name="T78" fmla="*/ 4 w 54"/>
                      <a:gd name="T79" fmla="*/ 16 h 29"/>
                      <a:gd name="T80" fmla="*/ 4 w 54"/>
                      <a:gd name="T81" fmla="*/ 12 h 29"/>
                      <a:gd name="T82" fmla="*/ 0 w 54"/>
                      <a:gd name="T83" fmla="*/ 12 h 29"/>
                      <a:gd name="T84" fmla="*/ 0 w 54"/>
                      <a:gd name="T85" fmla="*/ 8 h 29"/>
                      <a:gd name="T86" fmla="*/ 0 w 54"/>
                      <a:gd name="T87" fmla="*/ 4 h 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</a:cxnLst>
                    <a:rect l="0" t="0" r="r" b="b"/>
                    <a:pathLst>
                      <a:path w="54" h="29">
                        <a:moveTo>
                          <a:pt x="0" y="4"/>
                        </a:moveTo>
                        <a:lnTo>
                          <a:pt x="4" y="4"/>
                        </a:lnTo>
                        <a:lnTo>
                          <a:pt x="8" y="4"/>
                        </a:lnTo>
                        <a:lnTo>
                          <a:pt x="12" y="4"/>
                        </a:lnTo>
                        <a:lnTo>
                          <a:pt x="12" y="0"/>
                        </a:lnTo>
                        <a:lnTo>
                          <a:pt x="16" y="0"/>
                        </a:lnTo>
                        <a:lnTo>
                          <a:pt x="19" y="0"/>
                        </a:lnTo>
                        <a:lnTo>
                          <a:pt x="19" y="4"/>
                        </a:lnTo>
                        <a:lnTo>
                          <a:pt x="23" y="4"/>
                        </a:lnTo>
                        <a:lnTo>
                          <a:pt x="27" y="4"/>
                        </a:lnTo>
                        <a:lnTo>
                          <a:pt x="31" y="4"/>
                        </a:lnTo>
                        <a:lnTo>
                          <a:pt x="31" y="8"/>
                        </a:lnTo>
                        <a:lnTo>
                          <a:pt x="31" y="4"/>
                        </a:lnTo>
                        <a:lnTo>
                          <a:pt x="31" y="8"/>
                        </a:lnTo>
                        <a:lnTo>
                          <a:pt x="35" y="8"/>
                        </a:lnTo>
                        <a:lnTo>
                          <a:pt x="35" y="4"/>
                        </a:lnTo>
                        <a:lnTo>
                          <a:pt x="39" y="4"/>
                        </a:lnTo>
                        <a:lnTo>
                          <a:pt x="54" y="4"/>
                        </a:lnTo>
                        <a:lnTo>
                          <a:pt x="54" y="8"/>
                        </a:lnTo>
                        <a:lnTo>
                          <a:pt x="50" y="8"/>
                        </a:lnTo>
                        <a:lnTo>
                          <a:pt x="50" y="12"/>
                        </a:lnTo>
                        <a:lnTo>
                          <a:pt x="50" y="16"/>
                        </a:lnTo>
                        <a:lnTo>
                          <a:pt x="50" y="20"/>
                        </a:lnTo>
                        <a:lnTo>
                          <a:pt x="46" y="20"/>
                        </a:lnTo>
                        <a:lnTo>
                          <a:pt x="46" y="24"/>
                        </a:lnTo>
                        <a:lnTo>
                          <a:pt x="42" y="24"/>
                        </a:lnTo>
                        <a:lnTo>
                          <a:pt x="42" y="29"/>
                        </a:lnTo>
                        <a:lnTo>
                          <a:pt x="39" y="29"/>
                        </a:lnTo>
                        <a:lnTo>
                          <a:pt x="35" y="29"/>
                        </a:lnTo>
                        <a:lnTo>
                          <a:pt x="31" y="29"/>
                        </a:lnTo>
                        <a:lnTo>
                          <a:pt x="27" y="29"/>
                        </a:lnTo>
                        <a:lnTo>
                          <a:pt x="23" y="29"/>
                        </a:lnTo>
                        <a:lnTo>
                          <a:pt x="19" y="29"/>
                        </a:lnTo>
                        <a:lnTo>
                          <a:pt x="19" y="24"/>
                        </a:lnTo>
                        <a:lnTo>
                          <a:pt x="16" y="24"/>
                        </a:lnTo>
                        <a:lnTo>
                          <a:pt x="12" y="24"/>
                        </a:lnTo>
                        <a:lnTo>
                          <a:pt x="8" y="24"/>
                        </a:lnTo>
                        <a:lnTo>
                          <a:pt x="8" y="20"/>
                        </a:lnTo>
                        <a:lnTo>
                          <a:pt x="8" y="16"/>
                        </a:lnTo>
                        <a:lnTo>
                          <a:pt x="4" y="16"/>
                        </a:lnTo>
                        <a:lnTo>
                          <a:pt x="4" y="12"/>
                        </a:lnTo>
                        <a:lnTo>
                          <a:pt x="0" y="12"/>
                        </a:lnTo>
                        <a:lnTo>
                          <a:pt x="0" y="8"/>
                        </a:lnTo>
                        <a:lnTo>
                          <a:pt x="0" y="4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787" name="Freeform 379">
                    <a:extLst>
                      <a:ext uri="{FF2B5EF4-FFF2-40B4-BE49-F238E27FC236}">
                        <a16:creationId xmlns:a16="http://schemas.microsoft.com/office/drawing/2014/main" id="{11C6218A-E792-904F-6291-F5966FC1049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28" y="1647"/>
                    <a:ext cx="50" cy="70"/>
                  </a:xfrm>
                  <a:custGeom>
                    <a:avLst/>
                    <a:gdLst>
                      <a:gd name="T0" fmla="*/ 16 w 50"/>
                      <a:gd name="T1" fmla="*/ 0 h 69"/>
                      <a:gd name="T2" fmla="*/ 23 w 50"/>
                      <a:gd name="T3" fmla="*/ 4 h 69"/>
                      <a:gd name="T4" fmla="*/ 27 w 50"/>
                      <a:gd name="T5" fmla="*/ 8 h 69"/>
                      <a:gd name="T6" fmla="*/ 31 w 50"/>
                      <a:gd name="T7" fmla="*/ 12 h 69"/>
                      <a:gd name="T8" fmla="*/ 31 w 50"/>
                      <a:gd name="T9" fmla="*/ 12 h 69"/>
                      <a:gd name="T10" fmla="*/ 35 w 50"/>
                      <a:gd name="T11" fmla="*/ 20 h 69"/>
                      <a:gd name="T12" fmla="*/ 39 w 50"/>
                      <a:gd name="T13" fmla="*/ 25 h 69"/>
                      <a:gd name="T14" fmla="*/ 46 w 50"/>
                      <a:gd name="T15" fmla="*/ 25 h 69"/>
                      <a:gd name="T16" fmla="*/ 50 w 50"/>
                      <a:gd name="T17" fmla="*/ 25 h 69"/>
                      <a:gd name="T18" fmla="*/ 50 w 50"/>
                      <a:gd name="T19" fmla="*/ 33 h 69"/>
                      <a:gd name="T20" fmla="*/ 50 w 50"/>
                      <a:gd name="T21" fmla="*/ 41 h 69"/>
                      <a:gd name="T22" fmla="*/ 50 w 50"/>
                      <a:gd name="T23" fmla="*/ 49 h 69"/>
                      <a:gd name="T24" fmla="*/ 50 w 50"/>
                      <a:gd name="T25" fmla="*/ 57 h 69"/>
                      <a:gd name="T26" fmla="*/ 50 w 50"/>
                      <a:gd name="T27" fmla="*/ 65 h 69"/>
                      <a:gd name="T28" fmla="*/ 46 w 50"/>
                      <a:gd name="T29" fmla="*/ 69 h 69"/>
                      <a:gd name="T30" fmla="*/ 43 w 50"/>
                      <a:gd name="T31" fmla="*/ 65 h 69"/>
                      <a:gd name="T32" fmla="*/ 43 w 50"/>
                      <a:gd name="T33" fmla="*/ 57 h 69"/>
                      <a:gd name="T34" fmla="*/ 43 w 50"/>
                      <a:gd name="T35" fmla="*/ 49 h 69"/>
                      <a:gd name="T36" fmla="*/ 46 w 50"/>
                      <a:gd name="T37" fmla="*/ 45 h 69"/>
                      <a:gd name="T38" fmla="*/ 43 w 50"/>
                      <a:gd name="T39" fmla="*/ 41 h 69"/>
                      <a:gd name="T40" fmla="*/ 35 w 50"/>
                      <a:gd name="T41" fmla="*/ 41 h 69"/>
                      <a:gd name="T42" fmla="*/ 31 w 50"/>
                      <a:gd name="T43" fmla="*/ 45 h 69"/>
                      <a:gd name="T44" fmla="*/ 23 w 50"/>
                      <a:gd name="T45" fmla="*/ 45 h 69"/>
                      <a:gd name="T46" fmla="*/ 19 w 50"/>
                      <a:gd name="T47" fmla="*/ 41 h 69"/>
                      <a:gd name="T48" fmla="*/ 16 w 50"/>
                      <a:gd name="T49" fmla="*/ 45 h 69"/>
                      <a:gd name="T50" fmla="*/ 19 w 50"/>
                      <a:gd name="T51" fmla="*/ 49 h 69"/>
                      <a:gd name="T52" fmla="*/ 12 w 50"/>
                      <a:gd name="T53" fmla="*/ 53 h 69"/>
                      <a:gd name="T54" fmla="*/ 8 w 50"/>
                      <a:gd name="T55" fmla="*/ 57 h 69"/>
                      <a:gd name="T56" fmla="*/ 4 w 50"/>
                      <a:gd name="T57" fmla="*/ 49 h 69"/>
                      <a:gd name="T58" fmla="*/ 0 w 50"/>
                      <a:gd name="T59" fmla="*/ 45 h 69"/>
                      <a:gd name="T60" fmla="*/ 0 w 50"/>
                      <a:gd name="T61" fmla="*/ 37 h 69"/>
                      <a:gd name="T62" fmla="*/ 4 w 50"/>
                      <a:gd name="T63" fmla="*/ 33 h 69"/>
                      <a:gd name="T64" fmla="*/ 8 w 50"/>
                      <a:gd name="T65" fmla="*/ 29 h 69"/>
                      <a:gd name="T66" fmla="*/ 12 w 50"/>
                      <a:gd name="T67" fmla="*/ 25 h 69"/>
                      <a:gd name="T68" fmla="*/ 12 w 50"/>
                      <a:gd name="T69" fmla="*/ 16 h 69"/>
                      <a:gd name="T70" fmla="*/ 8 w 50"/>
                      <a:gd name="T71" fmla="*/ 12 h 69"/>
                      <a:gd name="T72" fmla="*/ 8 w 50"/>
                      <a:gd name="T73" fmla="*/ 4 h 69"/>
                      <a:gd name="T74" fmla="*/ 12 w 50"/>
                      <a:gd name="T75" fmla="*/ 0 h 6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</a:cxnLst>
                    <a:rect l="0" t="0" r="r" b="b"/>
                    <a:pathLst>
                      <a:path w="50" h="69">
                        <a:moveTo>
                          <a:pt x="12" y="0"/>
                        </a:moveTo>
                        <a:lnTo>
                          <a:pt x="16" y="0"/>
                        </a:lnTo>
                        <a:lnTo>
                          <a:pt x="19" y="0"/>
                        </a:lnTo>
                        <a:lnTo>
                          <a:pt x="23" y="4"/>
                        </a:lnTo>
                        <a:lnTo>
                          <a:pt x="23" y="8"/>
                        </a:lnTo>
                        <a:lnTo>
                          <a:pt x="27" y="8"/>
                        </a:lnTo>
                        <a:lnTo>
                          <a:pt x="31" y="8"/>
                        </a:lnTo>
                        <a:lnTo>
                          <a:pt x="31" y="12"/>
                        </a:lnTo>
                        <a:lnTo>
                          <a:pt x="27" y="12"/>
                        </a:lnTo>
                        <a:lnTo>
                          <a:pt x="31" y="12"/>
                        </a:lnTo>
                        <a:lnTo>
                          <a:pt x="31" y="16"/>
                        </a:lnTo>
                        <a:lnTo>
                          <a:pt x="35" y="20"/>
                        </a:lnTo>
                        <a:lnTo>
                          <a:pt x="35" y="25"/>
                        </a:lnTo>
                        <a:lnTo>
                          <a:pt x="39" y="25"/>
                        </a:lnTo>
                        <a:lnTo>
                          <a:pt x="43" y="25"/>
                        </a:lnTo>
                        <a:lnTo>
                          <a:pt x="46" y="25"/>
                        </a:lnTo>
                        <a:lnTo>
                          <a:pt x="46" y="20"/>
                        </a:lnTo>
                        <a:lnTo>
                          <a:pt x="50" y="25"/>
                        </a:lnTo>
                        <a:lnTo>
                          <a:pt x="50" y="29"/>
                        </a:lnTo>
                        <a:lnTo>
                          <a:pt x="50" y="33"/>
                        </a:lnTo>
                        <a:lnTo>
                          <a:pt x="50" y="37"/>
                        </a:lnTo>
                        <a:lnTo>
                          <a:pt x="50" y="41"/>
                        </a:lnTo>
                        <a:lnTo>
                          <a:pt x="50" y="45"/>
                        </a:lnTo>
                        <a:lnTo>
                          <a:pt x="50" y="49"/>
                        </a:lnTo>
                        <a:lnTo>
                          <a:pt x="50" y="53"/>
                        </a:lnTo>
                        <a:lnTo>
                          <a:pt x="50" y="57"/>
                        </a:lnTo>
                        <a:lnTo>
                          <a:pt x="50" y="61"/>
                        </a:lnTo>
                        <a:lnTo>
                          <a:pt x="50" y="65"/>
                        </a:lnTo>
                        <a:lnTo>
                          <a:pt x="46" y="65"/>
                        </a:lnTo>
                        <a:lnTo>
                          <a:pt x="46" y="69"/>
                        </a:lnTo>
                        <a:lnTo>
                          <a:pt x="43" y="69"/>
                        </a:lnTo>
                        <a:lnTo>
                          <a:pt x="43" y="65"/>
                        </a:lnTo>
                        <a:lnTo>
                          <a:pt x="43" y="61"/>
                        </a:lnTo>
                        <a:lnTo>
                          <a:pt x="43" y="57"/>
                        </a:lnTo>
                        <a:lnTo>
                          <a:pt x="43" y="53"/>
                        </a:lnTo>
                        <a:lnTo>
                          <a:pt x="43" y="49"/>
                        </a:lnTo>
                        <a:lnTo>
                          <a:pt x="46" y="49"/>
                        </a:lnTo>
                        <a:lnTo>
                          <a:pt x="46" y="45"/>
                        </a:lnTo>
                        <a:lnTo>
                          <a:pt x="43" y="45"/>
                        </a:lnTo>
                        <a:lnTo>
                          <a:pt x="43" y="41"/>
                        </a:lnTo>
                        <a:lnTo>
                          <a:pt x="39" y="41"/>
                        </a:lnTo>
                        <a:lnTo>
                          <a:pt x="35" y="41"/>
                        </a:lnTo>
                        <a:lnTo>
                          <a:pt x="35" y="45"/>
                        </a:lnTo>
                        <a:lnTo>
                          <a:pt x="31" y="45"/>
                        </a:lnTo>
                        <a:lnTo>
                          <a:pt x="27" y="45"/>
                        </a:lnTo>
                        <a:lnTo>
                          <a:pt x="23" y="45"/>
                        </a:lnTo>
                        <a:lnTo>
                          <a:pt x="23" y="41"/>
                        </a:lnTo>
                        <a:lnTo>
                          <a:pt x="19" y="41"/>
                        </a:lnTo>
                        <a:lnTo>
                          <a:pt x="16" y="41"/>
                        </a:lnTo>
                        <a:lnTo>
                          <a:pt x="16" y="45"/>
                        </a:lnTo>
                        <a:lnTo>
                          <a:pt x="19" y="45"/>
                        </a:lnTo>
                        <a:lnTo>
                          <a:pt x="19" y="49"/>
                        </a:lnTo>
                        <a:lnTo>
                          <a:pt x="16" y="49"/>
                        </a:lnTo>
                        <a:lnTo>
                          <a:pt x="12" y="53"/>
                        </a:lnTo>
                        <a:lnTo>
                          <a:pt x="8" y="53"/>
                        </a:lnTo>
                        <a:lnTo>
                          <a:pt x="8" y="57"/>
                        </a:lnTo>
                        <a:lnTo>
                          <a:pt x="4" y="53"/>
                        </a:lnTo>
                        <a:lnTo>
                          <a:pt x="4" y="49"/>
                        </a:lnTo>
                        <a:lnTo>
                          <a:pt x="4" y="45"/>
                        </a:lnTo>
                        <a:lnTo>
                          <a:pt x="0" y="45"/>
                        </a:lnTo>
                        <a:lnTo>
                          <a:pt x="0" y="41"/>
                        </a:lnTo>
                        <a:lnTo>
                          <a:pt x="0" y="37"/>
                        </a:lnTo>
                        <a:lnTo>
                          <a:pt x="0" y="33"/>
                        </a:lnTo>
                        <a:lnTo>
                          <a:pt x="4" y="33"/>
                        </a:lnTo>
                        <a:lnTo>
                          <a:pt x="4" y="29"/>
                        </a:lnTo>
                        <a:lnTo>
                          <a:pt x="8" y="29"/>
                        </a:lnTo>
                        <a:lnTo>
                          <a:pt x="8" y="25"/>
                        </a:lnTo>
                        <a:lnTo>
                          <a:pt x="12" y="25"/>
                        </a:lnTo>
                        <a:lnTo>
                          <a:pt x="12" y="20"/>
                        </a:lnTo>
                        <a:lnTo>
                          <a:pt x="12" y="16"/>
                        </a:lnTo>
                        <a:lnTo>
                          <a:pt x="8" y="16"/>
                        </a:lnTo>
                        <a:lnTo>
                          <a:pt x="8" y="12"/>
                        </a:lnTo>
                        <a:lnTo>
                          <a:pt x="8" y="8"/>
                        </a:lnTo>
                        <a:lnTo>
                          <a:pt x="8" y="4"/>
                        </a:lnTo>
                        <a:lnTo>
                          <a:pt x="12" y="4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788" name="Freeform 380">
                    <a:extLst>
                      <a:ext uri="{FF2B5EF4-FFF2-40B4-BE49-F238E27FC236}">
                        <a16:creationId xmlns:a16="http://schemas.microsoft.com/office/drawing/2014/main" id="{8D17B0F0-DF6D-1F71-CEAE-2522F310366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281" y="1647"/>
                    <a:ext cx="50" cy="50"/>
                  </a:xfrm>
                  <a:custGeom>
                    <a:avLst/>
                    <a:gdLst>
                      <a:gd name="T0" fmla="*/ 7 w 50"/>
                      <a:gd name="T1" fmla="*/ 16 h 49"/>
                      <a:gd name="T2" fmla="*/ 7 w 50"/>
                      <a:gd name="T3" fmla="*/ 12 h 49"/>
                      <a:gd name="T4" fmla="*/ 11 w 50"/>
                      <a:gd name="T5" fmla="*/ 12 h 49"/>
                      <a:gd name="T6" fmla="*/ 11 w 50"/>
                      <a:gd name="T7" fmla="*/ 8 h 49"/>
                      <a:gd name="T8" fmla="*/ 11 w 50"/>
                      <a:gd name="T9" fmla="*/ 4 h 49"/>
                      <a:gd name="T10" fmla="*/ 15 w 50"/>
                      <a:gd name="T11" fmla="*/ 4 h 49"/>
                      <a:gd name="T12" fmla="*/ 19 w 50"/>
                      <a:gd name="T13" fmla="*/ 4 h 49"/>
                      <a:gd name="T14" fmla="*/ 19 w 50"/>
                      <a:gd name="T15" fmla="*/ 0 h 49"/>
                      <a:gd name="T16" fmla="*/ 23 w 50"/>
                      <a:gd name="T17" fmla="*/ 0 h 49"/>
                      <a:gd name="T18" fmla="*/ 27 w 50"/>
                      <a:gd name="T19" fmla="*/ 0 h 49"/>
                      <a:gd name="T20" fmla="*/ 31 w 50"/>
                      <a:gd name="T21" fmla="*/ 4 h 49"/>
                      <a:gd name="T22" fmla="*/ 31 w 50"/>
                      <a:gd name="T23" fmla="*/ 8 h 49"/>
                      <a:gd name="T24" fmla="*/ 34 w 50"/>
                      <a:gd name="T25" fmla="*/ 8 h 49"/>
                      <a:gd name="T26" fmla="*/ 34 w 50"/>
                      <a:gd name="T27" fmla="*/ 12 h 49"/>
                      <a:gd name="T28" fmla="*/ 31 w 50"/>
                      <a:gd name="T29" fmla="*/ 12 h 49"/>
                      <a:gd name="T30" fmla="*/ 34 w 50"/>
                      <a:gd name="T31" fmla="*/ 12 h 49"/>
                      <a:gd name="T32" fmla="*/ 34 w 50"/>
                      <a:gd name="T33" fmla="*/ 16 h 49"/>
                      <a:gd name="T34" fmla="*/ 34 w 50"/>
                      <a:gd name="T35" fmla="*/ 20 h 49"/>
                      <a:gd name="T36" fmla="*/ 38 w 50"/>
                      <a:gd name="T37" fmla="*/ 20 h 49"/>
                      <a:gd name="T38" fmla="*/ 38 w 50"/>
                      <a:gd name="T39" fmla="*/ 25 h 49"/>
                      <a:gd name="T40" fmla="*/ 38 w 50"/>
                      <a:gd name="T41" fmla="*/ 29 h 49"/>
                      <a:gd name="T42" fmla="*/ 42 w 50"/>
                      <a:gd name="T43" fmla="*/ 29 h 49"/>
                      <a:gd name="T44" fmla="*/ 42 w 50"/>
                      <a:gd name="T45" fmla="*/ 33 h 49"/>
                      <a:gd name="T46" fmla="*/ 46 w 50"/>
                      <a:gd name="T47" fmla="*/ 33 h 49"/>
                      <a:gd name="T48" fmla="*/ 46 w 50"/>
                      <a:gd name="T49" fmla="*/ 37 h 49"/>
                      <a:gd name="T50" fmla="*/ 46 w 50"/>
                      <a:gd name="T51" fmla="*/ 41 h 49"/>
                      <a:gd name="T52" fmla="*/ 50 w 50"/>
                      <a:gd name="T53" fmla="*/ 45 h 49"/>
                      <a:gd name="T54" fmla="*/ 46 w 50"/>
                      <a:gd name="T55" fmla="*/ 45 h 49"/>
                      <a:gd name="T56" fmla="*/ 46 w 50"/>
                      <a:gd name="T57" fmla="*/ 49 h 49"/>
                      <a:gd name="T58" fmla="*/ 42 w 50"/>
                      <a:gd name="T59" fmla="*/ 49 h 49"/>
                      <a:gd name="T60" fmla="*/ 38 w 50"/>
                      <a:gd name="T61" fmla="*/ 49 h 49"/>
                      <a:gd name="T62" fmla="*/ 38 w 50"/>
                      <a:gd name="T63" fmla="*/ 45 h 49"/>
                      <a:gd name="T64" fmla="*/ 34 w 50"/>
                      <a:gd name="T65" fmla="*/ 45 h 49"/>
                      <a:gd name="T66" fmla="*/ 34 w 50"/>
                      <a:gd name="T67" fmla="*/ 49 h 49"/>
                      <a:gd name="T68" fmla="*/ 31 w 50"/>
                      <a:gd name="T69" fmla="*/ 49 h 49"/>
                      <a:gd name="T70" fmla="*/ 27 w 50"/>
                      <a:gd name="T71" fmla="*/ 49 h 49"/>
                      <a:gd name="T72" fmla="*/ 27 w 50"/>
                      <a:gd name="T73" fmla="*/ 45 h 49"/>
                      <a:gd name="T74" fmla="*/ 23 w 50"/>
                      <a:gd name="T75" fmla="*/ 45 h 49"/>
                      <a:gd name="T76" fmla="*/ 19 w 50"/>
                      <a:gd name="T77" fmla="*/ 41 h 49"/>
                      <a:gd name="T78" fmla="*/ 15 w 50"/>
                      <a:gd name="T79" fmla="*/ 41 h 49"/>
                      <a:gd name="T80" fmla="*/ 15 w 50"/>
                      <a:gd name="T81" fmla="*/ 37 h 49"/>
                      <a:gd name="T82" fmla="*/ 11 w 50"/>
                      <a:gd name="T83" fmla="*/ 37 h 49"/>
                      <a:gd name="T84" fmla="*/ 7 w 50"/>
                      <a:gd name="T85" fmla="*/ 33 h 49"/>
                      <a:gd name="T86" fmla="*/ 4 w 50"/>
                      <a:gd name="T87" fmla="*/ 33 h 49"/>
                      <a:gd name="T88" fmla="*/ 4 w 50"/>
                      <a:gd name="T89" fmla="*/ 29 h 49"/>
                      <a:gd name="T90" fmla="*/ 0 w 50"/>
                      <a:gd name="T91" fmla="*/ 29 h 49"/>
                      <a:gd name="T92" fmla="*/ 4 w 50"/>
                      <a:gd name="T93" fmla="*/ 25 h 49"/>
                      <a:gd name="T94" fmla="*/ 4 w 50"/>
                      <a:gd name="T95" fmla="*/ 20 h 49"/>
                      <a:gd name="T96" fmla="*/ 7 w 50"/>
                      <a:gd name="T97" fmla="*/ 20 h 49"/>
                      <a:gd name="T98" fmla="*/ 7 w 50"/>
                      <a:gd name="T99" fmla="*/ 16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</a:cxnLst>
                    <a:rect l="0" t="0" r="r" b="b"/>
                    <a:pathLst>
                      <a:path w="50" h="49">
                        <a:moveTo>
                          <a:pt x="7" y="16"/>
                        </a:moveTo>
                        <a:lnTo>
                          <a:pt x="7" y="12"/>
                        </a:lnTo>
                        <a:lnTo>
                          <a:pt x="11" y="12"/>
                        </a:lnTo>
                        <a:lnTo>
                          <a:pt x="11" y="8"/>
                        </a:lnTo>
                        <a:lnTo>
                          <a:pt x="11" y="4"/>
                        </a:lnTo>
                        <a:lnTo>
                          <a:pt x="15" y="4"/>
                        </a:lnTo>
                        <a:lnTo>
                          <a:pt x="19" y="4"/>
                        </a:lnTo>
                        <a:lnTo>
                          <a:pt x="19" y="0"/>
                        </a:lnTo>
                        <a:lnTo>
                          <a:pt x="23" y="0"/>
                        </a:lnTo>
                        <a:lnTo>
                          <a:pt x="27" y="0"/>
                        </a:lnTo>
                        <a:lnTo>
                          <a:pt x="31" y="4"/>
                        </a:lnTo>
                        <a:lnTo>
                          <a:pt x="31" y="8"/>
                        </a:lnTo>
                        <a:lnTo>
                          <a:pt x="34" y="8"/>
                        </a:lnTo>
                        <a:lnTo>
                          <a:pt x="34" y="12"/>
                        </a:lnTo>
                        <a:lnTo>
                          <a:pt x="31" y="12"/>
                        </a:lnTo>
                        <a:lnTo>
                          <a:pt x="34" y="12"/>
                        </a:lnTo>
                        <a:lnTo>
                          <a:pt x="34" y="16"/>
                        </a:lnTo>
                        <a:lnTo>
                          <a:pt x="34" y="20"/>
                        </a:lnTo>
                        <a:lnTo>
                          <a:pt x="38" y="20"/>
                        </a:lnTo>
                        <a:lnTo>
                          <a:pt x="38" y="25"/>
                        </a:lnTo>
                        <a:lnTo>
                          <a:pt x="38" y="29"/>
                        </a:lnTo>
                        <a:lnTo>
                          <a:pt x="42" y="29"/>
                        </a:lnTo>
                        <a:lnTo>
                          <a:pt x="42" y="33"/>
                        </a:lnTo>
                        <a:lnTo>
                          <a:pt x="46" y="33"/>
                        </a:lnTo>
                        <a:lnTo>
                          <a:pt x="46" y="37"/>
                        </a:lnTo>
                        <a:lnTo>
                          <a:pt x="46" y="41"/>
                        </a:lnTo>
                        <a:lnTo>
                          <a:pt x="50" y="45"/>
                        </a:lnTo>
                        <a:lnTo>
                          <a:pt x="46" y="45"/>
                        </a:lnTo>
                        <a:lnTo>
                          <a:pt x="46" y="49"/>
                        </a:lnTo>
                        <a:lnTo>
                          <a:pt x="42" y="49"/>
                        </a:lnTo>
                        <a:lnTo>
                          <a:pt x="38" y="49"/>
                        </a:lnTo>
                        <a:lnTo>
                          <a:pt x="38" y="45"/>
                        </a:lnTo>
                        <a:lnTo>
                          <a:pt x="34" y="45"/>
                        </a:lnTo>
                        <a:lnTo>
                          <a:pt x="34" y="49"/>
                        </a:lnTo>
                        <a:lnTo>
                          <a:pt x="31" y="49"/>
                        </a:lnTo>
                        <a:lnTo>
                          <a:pt x="27" y="49"/>
                        </a:lnTo>
                        <a:lnTo>
                          <a:pt x="27" y="45"/>
                        </a:lnTo>
                        <a:lnTo>
                          <a:pt x="23" y="45"/>
                        </a:lnTo>
                        <a:lnTo>
                          <a:pt x="19" y="41"/>
                        </a:lnTo>
                        <a:lnTo>
                          <a:pt x="15" y="41"/>
                        </a:lnTo>
                        <a:lnTo>
                          <a:pt x="15" y="37"/>
                        </a:lnTo>
                        <a:lnTo>
                          <a:pt x="11" y="37"/>
                        </a:lnTo>
                        <a:lnTo>
                          <a:pt x="7" y="33"/>
                        </a:lnTo>
                        <a:lnTo>
                          <a:pt x="4" y="33"/>
                        </a:lnTo>
                        <a:lnTo>
                          <a:pt x="4" y="29"/>
                        </a:lnTo>
                        <a:lnTo>
                          <a:pt x="0" y="29"/>
                        </a:lnTo>
                        <a:lnTo>
                          <a:pt x="4" y="25"/>
                        </a:lnTo>
                        <a:lnTo>
                          <a:pt x="4" y="20"/>
                        </a:lnTo>
                        <a:lnTo>
                          <a:pt x="7" y="20"/>
                        </a:lnTo>
                        <a:lnTo>
                          <a:pt x="7" y="16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789" name="Freeform 381">
                    <a:extLst>
                      <a:ext uri="{FF2B5EF4-FFF2-40B4-BE49-F238E27FC236}">
                        <a16:creationId xmlns:a16="http://schemas.microsoft.com/office/drawing/2014/main" id="{F571F884-EFA8-BAAB-C495-C4C8BBE0612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20" y="1647"/>
                    <a:ext cx="70" cy="47"/>
                  </a:xfrm>
                  <a:custGeom>
                    <a:avLst/>
                    <a:gdLst>
                      <a:gd name="T0" fmla="*/ 35 w 69"/>
                      <a:gd name="T1" fmla="*/ 0 h 45"/>
                      <a:gd name="T2" fmla="*/ 42 w 69"/>
                      <a:gd name="T3" fmla="*/ 0 h 45"/>
                      <a:gd name="T4" fmla="*/ 46 w 69"/>
                      <a:gd name="T5" fmla="*/ 4 h 45"/>
                      <a:gd name="T6" fmla="*/ 54 w 69"/>
                      <a:gd name="T7" fmla="*/ 4 h 45"/>
                      <a:gd name="T8" fmla="*/ 58 w 69"/>
                      <a:gd name="T9" fmla="*/ 8 h 45"/>
                      <a:gd name="T10" fmla="*/ 62 w 69"/>
                      <a:gd name="T11" fmla="*/ 4 h 45"/>
                      <a:gd name="T12" fmla="*/ 65 w 69"/>
                      <a:gd name="T13" fmla="*/ 8 h 45"/>
                      <a:gd name="T14" fmla="*/ 65 w 69"/>
                      <a:gd name="T15" fmla="*/ 16 h 45"/>
                      <a:gd name="T16" fmla="*/ 69 w 69"/>
                      <a:gd name="T17" fmla="*/ 20 h 45"/>
                      <a:gd name="T18" fmla="*/ 65 w 69"/>
                      <a:gd name="T19" fmla="*/ 25 h 45"/>
                      <a:gd name="T20" fmla="*/ 62 w 69"/>
                      <a:gd name="T21" fmla="*/ 29 h 45"/>
                      <a:gd name="T22" fmla="*/ 54 w 69"/>
                      <a:gd name="T23" fmla="*/ 29 h 45"/>
                      <a:gd name="T24" fmla="*/ 50 w 69"/>
                      <a:gd name="T25" fmla="*/ 33 h 45"/>
                      <a:gd name="T26" fmla="*/ 46 w 69"/>
                      <a:gd name="T27" fmla="*/ 37 h 45"/>
                      <a:gd name="T28" fmla="*/ 42 w 69"/>
                      <a:gd name="T29" fmla="*/ 41 h 45"/>
                      <a:gd name="T30" fmla="*/ 35 w 69"/>
                      <a:gd name="T31" fmla="*/ 41 h 45"/>
                      <a:gd name="T32" fmla="*/ 31 w 69"/>
                      <a:gd name="T33" fmla="*/ 45 h 45"/>
                      <a:gd name="T34" fmla="*/ 27 w 69"/>
                      <a:gd name="T35" fmla="*/ 41 h 45"/>
                      <a:gd name="T36" fmla="*/ 19 w 69"/>
                      <a:gd name="T37" fmla="*/ 41 h 45"/>
                      <a:gd name="T38" fmla="*/ 16 w 69"/>
                      <a:gd name="T39" fmla="*/ 45 h 45"/>
                      <a:gd name="T40" fmla="*/ 16 w 69"/>
                      <a:gd name="T41" fmla="*/ 45 h 45"/>
                      <a:gd name="T42" fmla="*/ 8 w 69"/>
                      <a:gd name="T43" fmla="*/ 45 h 45"/>
                      <a:gd name="T44" fmla="*/ 0 w 69"/>
                      <a:gd name="T45" fmla="*/ 45 h 45"/>
                      <a:gd name="T46" fmla="*/ 4 w 69"/>
                      <a:gd name="T47" fmla="*/ 41 h 45"/>
                      <a:gd name="T48" fmla="*/ 4 w 69"/>
                      <a:gd name="T49" fmla="*/ 33 h 45"/>
                      <a:gd name="T50" fmla="*/ 12 w 69"/>
                      <a:gd name="T51" fmla="*/ 33 h 45"/>
                      <a:gd name="T52" fmla="*/ 16 w 69"/>
                      <a:gd name="T53" fmla="*/ 29 h 45"/>
                      <a:gd name="T54" fmla="*/ 12 w 69"/>
                      <a:gd name="T55" fmla="*/ 25 h 45"/>
                      <a:gd name="T56" fmla="*/ 16 w 69"/>
                      <a:gd name="T57" fmla="*/ 20 h 45"/>
                      <a:gd name="T58" fmla="*/ 23 w 69"/>
                      <a:gd name="T59" fmla="*/ 16 h 45"/>
                      <a:gd name="T60" fmla="*/ 23 w 69"/>
                      <a:gd name="T61" fmla="*/ 8 h 45"/>
                      <a:gd name="T62" fmla="*/ 23 w 69"/>
                      <a:gd name="T63" fmla="*/ 0 h 45"/>
                      <a:gd name="T64" fmla="*/ 31 w 69"/>
                      <a:gd name="T65" fmla="*/ 0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69" h="45">
                        <a:moveTo>
                          <a:pt x="31" y="0"/>
                        </a:moveTo>
                        <a:lnTo>
                          <a:pt x="35" y="0"/>
                        </a:lnTo>
                        <a:lnTo>
                          <a:pt x="39" y="0"/>
                        </a:lnTo>
                        <a:lnTo>
                          <a:pt x="42" y="0"/>
                        </a:lnTo>
                        <a:lnTo>
                          <a:pt x="46" y="0"/>
                        </a:lnTo>
                        <a:lnTo>
                          <a:pt x="46" y="4"/>
                        </a:lnTo>
                        <a:lnTo>
                          <a:pt x="50" y="4"/>
                        </a:lnTo>
                        <a:lnTo>
                          <a:pt x="54" y="4"/>
                        </a:lnTo>
                        <a:lnTo>
                          <a:pt x="54" y="8"/>
                        </a:lnTo>
                        <a:lnTo>
                          <a:pt x="58" y="8"/>
                        </a:lnTo>
                        <a:lnTo>
                          <a:pt x="58" y="4"/>
                        </a:lnTo>
                        <a:lnTo>
                          <a:pt x="62" y="4"/>
                        </a:lnTo>
                        <a:lnTo>
                          <a:pt x="62" y="8"/>
                        </a:lnTo>
                        <a:lnTo>
                          <a:pt x="65" y="8"/>
                        </a:lnTo>
                        <a:lnTo>
                          <a:pt x="65" y="12"/>
                        </a:lnTo>
                        <a:lnTo>
                          <a:pt x="65" y="16"/>
                        </a:lnTo>
                        <a:lnTo>
                          <a:pt x="65" y="20"/>
                        </a:lnTo>
                        <a:lnTo>
                          <a:pt x="69" y="20"/>
                        </a:lnTo>
                        <a:lnTo>
                          <a:pt x="65" y="20"/>
                        </a:lnTo>
                        <a:lnTo>
                          <a:pt x="65" y="25"/>
                        </a:lnTo>
                        <a:lnTo>
                          <a:pt x="62" y="25"/>
                        </a:lnTo>
                        <a:lnTo>
                          <a:pt x="62" y="29"/>
                        </a:lnTo>
                        <a:lnTo>
                          <a:pt x="58" y="29"/>
                        </a:lnTo>
                        <a:lnTo>
                          <a:pt x="54" y="29"/>
                        </a:lnTo>
                        <a:lnTo>
                          <a:pt x="54" y="33"/>
                        </a:lnTo>
                        <a:lnTo>
                          <a:pt x="50" y="33"/>
                        </a:lnTo>
                        <a:lnTo>
                          <a:pt x="50" y="37"/>
                        </a:lnTo>
                        <a:lnTo>
                          <a:pt x="46" y="37"/>
                        </a:lnTo>
                        <a:lnTo>
                          <a:pt x="46" y="41"/>
                        </a:lnTo>
                        <a:lnTo>
                          <a:pt x="42" y="41"/>
                        </a:lnTo>
                        <a:lnTo>
                          <a:pt x="39" y="41"/>
                        </a:lnTo>
                        <a:lnTo>
                          <a:pt x="35" y="41"/>
                        </a:lnTo>
                        <a:lnTo>
                          <a:pt x="35" y="45"/>
                        </a:lnTo>
                        <a:lnTo>
                          <a:pt x="31" y="45"/>
                        </a:lnTo>
                        <a:lnTo>
                          <a:pt x="27" y="45"/>
                        </a:lnTo>
                        <a:lnTo>
                          <a:pt x="27" y="41"/>
                        </a:lnTo>
                        <a:lnTo>
                          <a:pt x="23" y="41"/>
                        </a:lnTo>
                        <a:lnTo>
                          <a:pt x="19" y="41"/>
                        </a:lnTo>
                        <a:lnTo>
                          <a:pt x="19" y="45"/>
                        </a:lnTo>
                        <a:lnTo>
                          <a:pt x="16" y="45"/>
                        </a:lnTo>
                        <a:lnTo>
                          <a:pt x="16" y="41"/>
                        </a:lnTo>
                        <a:lnTo>
                          <a:pt x="16" y="45"/>
                        </a:lnTo>
                        <a:lnTo>
                          <a:pt x="12" y="45"/>
                        </a:lnTo>
                        <a:lnTo>
                          <a:pt x="8" y="45"/>
                        </a:lnTo>
                        <a:lnTo>
                          <a:pt x="4" y="45"/>
                        </a:lnTo>
                        <a:lnTo>
                          <a:pt x="0" y="45"/>
                        </a:lnTo>
                        <a:lnTo>
                          <a:pt x="0" y="41"/>
                        </a:lnTo>
                        <a:lnTo>
                          <a:pt x="4" y="41"/>
                        </a:lnTo>
                        <a:lnTo>
                          <a:pt x="4" y="37"/>
                        </a:lnTo>
                        <a:lnTo>
                          <a:pt x="4" y="33"/>
                        </a:lnTo>
                        <a:lnTo>
                          <a:pt x="8" y="33"/>
                        </a:lnTo>
                        <a:lnTo>
                          <a:pt x="12" y="33"/>
                        </a:lnTo>
                        <a:lnTo>
                          <a:pt x="12" y="29"/>
                        </a:lnTo>
                        <a:lnTo>
                          <a:pt x="16" y="29"/>
                        </a:lnTo>
                        <a:lnTo>
                          <a:pt x="12" y="29"/>
                        </a:lnTo>
                        <a:lnTo>
                          <a:pt x="12" y="25"/>
                        </a:lnTo>
                        <a:lnTo>
                          <a:pt x="16" y="25"/>
                        </a:lnTo>
                        <a:lnTo>
                          <a:pt x="16" y="20"/>
                        </a:lnTo>
                        <a:lnTo>
                          <a:pt x="19" y="16"/>
                        </a:lnTo>
                        <a:lnTo>
                          <a:pt x="23" y="16"/>
                        </a:lnTo>
                        <a:lnTo>
                          <a:pt x="23" y="12"/>
                        </a:lnTo>
                        <a:lnTo>
                          <a:pt x="23" y="8"/>
                        </a:lnTo>
                        <a:lnTo>
                          <a:pt x="23" y="4"/>
                        </a:lnTo>
                        <a:lnTo>
                          <a:pt x="23" y="0"/>
                        </a:lnTo>
                        <a:lnTo>
                          <a:pt x="27" y="0"/>
                        </a:lnTo>
                        <a:lnTo>
                          <a:pt x="31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790" name="Freeform 382">
                    <a:extLst>
                      <a:ext uri="{FF2B5EF4-FFF2-40B4-BE49-F238E27FC236}">
                        <a16:creationId xmlns:a16="http://schemas.microsoft.com/office/drawing/2014/main" id="{8E31497A-2C42-E537-7B96-D5CB820B6C7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265" y="1647"/>
                    <a:ext cx="23" cy="29"/>
                  </a:xfrm>
                  <a:custGeom>
                    <a:avLst/>
                    <a:gdLst>
                      <a:gd name="T0" fmla="*/ 12 w 23"/>
                      <a:gd name="T1" fmla="*/ 0 h 29"/>
                      <a:gd name="T2" fmla="*/ 12 w 23"/>
                      <a:gd name="T3" fmla="*/ 4 h 29"/>
                      <a:gd name="T4" fmla="*/ 12 w 23"/>
                      <a:gd name="T5" fmla="*/ 8 h 29"/>
                      <a:gd name="T6" fmla="*/ 12 w 23"/>
                      <a:gd name="T7" fmla="*/ 12 h 29"/>
                      <a:gd name="T8" fmla="*/ 12 w 23"/>
                      <a:gd name="T9" fmla="*/ 16 h 29"/>
                      <a:gd name="T10" fmla="*/ 16 w 23"/>
                      <a:gd name="T11" fmla="*/ 16 h 29"/>
                      <a:gd name="T12" fmla="*/ 20 w 23"/>
                      <a:gd name="T13" fmla="*/ 16 h 29"/>
                      <a:gd name="T14" fmla="*/ 23 w 23"/>
                      <a:gd name="T15" fmla="*/ 16 h 29"/>
                      <a:gd name="T16" fmla="*/ 23 w 23"/>
                      <a:gd name="T17" fmla="*/ 20 h 29"/>
                      <a:gd name="T18" fmla="*/ 20 w 23"/>
                      <a:gd name="T19" fmla="*/ 20 h 29"/>
                      <a:gd name="T20" fmla="*/ 20 w 23"/>
                      <a:gd name="T21" fmla="*/ 25 h 29"/>
                      <a:gd name="T22" fmla="*/ 16 w 23"/>
                      <a:gd name="T23" fmla="*/ 29 h 29"/>
                      <a:gd name="T24" fmla="*/ 12 w 23"/>
                      <a:gd name="T25" fmla="*/ 29 h 29"/>
                      <a:gd name="T26" fmla="*/ 8 w 23"/>
                      <a:gd name="T27" fmla="*/ 29 h 29"/>
                      <a:gd name="T28" fmla="*/ 4 w 23"/>
                      <a:gd name="T29" fmla="*/ 29 h 29"/>
                      <a:gd name="T30" fmla="*/ 4 w 23"/>
                      <a:gd name="T31" fmla="*/ 25 h 29"/>
                      <a:gd name="T32" fmla="*/ 0 w 23"/>
                      <a:gd name="T33" fmla="*/ 25 h 29"/>
                      <a:gd name="T34" fmla="*/ 0 w 23"/>
                      <a:gd name="T35" fmla="*/ 20 h 29"/>
                      <a:gd name="T36" fmla="*/ 4 w 23"/>
                      <a:gd name="T37" fmla="*/ 20 h 29"/>
                      <a:gd name="T38" fmla="*/ 4 w 23"/>
                      <a:gd name="T39" fmla="*/ 16 h 29"/>
                      <a:gd name="T40" fmla="*/ 8 w 23"/>
                      <a:gd name="T41" fmla="*/ 16 h 29"/>
                      <a:gd name="T42" fmla="*/ 8 w 23"/>
                      <a:gd name="T43" fmla="*/ 12 h 29"/>
                      <a:gd name="T44" fmla="*/ 8 w 23"/>
                      <a:gd name="T45" fmla="*/ 8 h 29"/>
                      <a:gd name="T46" fmla="*/ 8 w 23"/>
                      <a:gd name="T47" fmla="*/ 4 h 29"/>
                      <a:gd name="T48" fmla="*/ 12 w 23"/>
                      <a:gd name="T49" fmla="*/ 4 h 29"/>
                      <a:gd name="T50" fmla="*/ 12 w 23"/>
                      <a:gd name="T51" fmla="*/ 0 h 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</a:cxnLst>
                    <a:rect l="0" t="0" r="r" b="b"/>
                    <a:pathLst>
                      <a:path w="23" h="29">
                        <a:moveTo>
                          <a:pt x="12" y="0"/>
                        </a:moveTo>
                        <a:lnTo>
                          <a:pt x="12" y="4"/>
                        </a:lnTo>
                        <a:lnTo>
                          <a:pt x="12" y="8"/>
                        </a:lnTo>
                        <a:lnTo>
                          <a:pt x="12" y="12"/>
                        </a:lnTo>
                        <a:lnTo>
                          <a:pt x="12" y="16"/>
                        </a:lnTo>
                        <a:lnTo>
                          <a:pt x="16" y="16"/>
                        </a:lnTo>
                        <a:lnTo>
                          <a:pt x="20" y="16"/>
                        </a:lnTo>
                        <a:lnTo>
                          <a:pt x="23" y="16"/>
                        </a:lnTo>
                        <a:lnTo>
                          <a:pt x="23" y="20"/>
                        </a:lnTo>
                        <a:lnTo>
                          <a:pt x="20" y="20"/>
                        </a:lnTo>
                        <a:lnTo>
                          <a:pt x="20" y="25"/>
                        </a:lnTo>
                        <a:lnTo>
                          <a:pt x="16" y="29"/>
                        </a:lnTo>
                        <a:lnTo>
                          <a:pt x="12" y="29"/>
                        </a:lnTo>
                        <a:lnTo>
                          <a:pt x="8" y="29"/>
                        </a:lnTo>
                        <a:lnTo>
                          <a:pt x="4" y="29"/>
                        </a:lnTo>
                        <a:lnTo>
                          <a:pt x="4" y="25"/>
                        </a:lnTo>
                        <a:lnTo>
                          <a:pt x="0" y="25"/>
                        </a:lnTo>
                        <a:lnTo>
                          <a:pt x="0" y="20"/>
                        </a:lnTo>
                        <a:lnTo>
                          <a:pt x="4" y="20"/>
                        </a:lnTo>
                        <a:lnTo>
                          <a:pt x="4" y="16"/>
                        </a:lnTo>
                        <a:lnTo>
                          <a:pt x="8" y="16"/>
                        </a:lnTo>
                        <a:lnTo>
                          <a:pt x="8" y="12"/>
                        </a:lnTo>
                        <a:lnTo>
                          <a:pt x="8" y="8"/>
                        </a:lnTo>
                        <a:lnTo>
                          <a:pt x="8" y="4"/>
                        </a:lnTo>
                        <a:lnTo>
                          <a:pt x="12" y="4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791" name="Freeform 383">
                    <a:extLst>
                      <a:ext uri="{FF2B5EF4-FFF2-40B4-BE49-F238E27FC236}">
                        <a16:creationId xmlns:a16="http://schemas.microsoft.com/office/drawing/2014/main" id="{808F9726-E2B5-C19B-104A-148312B4DEC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12" y="1647"/>
                    <a:ext cx="35" cy="50"/>
                  </a:xfrm>
                  <a:custGeom>
                    <a:avLst/>
                    <a:gdLst>
                      <a:gd name="T0" fmla="*/ 23 w 34"/>
                      <a:gd name="T1" fmla="*/ 0 h 49"/>
                      <a:gd name="T2" fmla="*/ 27 w 34"/>
                      <a:gd name="T3" fmla="*/ 4 h 49"/>
                      <a:gd name="T4" fmla="*/ 27 w 34"/>
                      <a:gd name="T5" fmla="*/ 8 h 49"/>
                      <a:gd name="T6" fmla="*/ 30 w 34"/>
                      <a:gd name="T7" fmla="*/ 8 h 49"/>
                      <a:gd name="T8" fmla="*/ 30 w 34"/>
                      <a:gd name="T9" fmla="*/ 12 h 49"/>
                      <a:gd name="T10" fmla="*/ 30 w 34"/>
                      <a:gd name="T11" fmla="*/ 16 h 49"/>
                      <a:gd name="T12" fmla="*/ 30 w 34"/>
                      <a:gd name="T13" fmla="*/ 20 h 49"/>
                      <a:gd name="T14" fmla="*/ 30 w 34"/>
                      <a:gd name="T15" fmla="*/ 25 h 49"/>
                      <a:gd name="T16" fmla="*/ 30 w 34"/>
                      <a:gd name="T17" fmla="*/ 29 h 49"/>
                      <a:gd name="T18" fmla="*/ 30 w 34"/>
                      <a:gd name="T19" fmla="*/ 33 h 49"/>
                      <a:gd name="T20" fmla="*/ 30 w 34"/>
                      <a:gd name="T21" fmla="*/ 37 h 49"/>
                      <a:gd name="T22" fmla="*/ 34 w 34"/>
                      <a:gd name="T23" fmla="*/ 37 h 49"/>
                      <a:gd name="T24" fmla="*/ 34 w 34"/>
                      <a:gd name="T25" fmla="*/ 41 h 49"/>
                      <a:gd name="T26" fmla="*/ 34 w 34"/>
                      <a:gd name="T27" fmla="*/ 45 h 49"/>
                      <a:gd name="T28" fmla="*/ 30 w 34"/>
                      <a:gd name="T29" fmla="*/ 45 h 49"/>
                      <a:gd name="T30" fmla="*/ 30 w 34"/>
                      <a:gd name="T31" fmla="*/ 49 h 49"/>
                      <a:gd name="T32" fmla="*/ 27 w 34"/>
                      <a:gd name="T33" fmla="*/ 49 h 49"/>
                      <a:gd name="T34" fmla="*/ 23 w 34"/>
                      <a:gd name="T35" fmla="*/ 49 h 49"/>
                      <a:gd name="T36" fmla="*/ 19 w 34"/>
                      <a:gd name="T37" fmla="*/ 49 h 49"/>
                      <a:gd name="T38" fmla="*/ 15 w 34"/>
                      <a:gd name="T39" fmla="*/ 49 h 49"/>
                      <a:gd name="T40" fmla="*/ 11 w 34"/>
                      <a:gd name="T41" fmla="*/ 49 h 49"/>
                      <a:gd name="T42" fmla="*/ 7 w 34"/>
                      <a:gd name="T43" fmla="*/ 49 h 49"/>
                      <a:gd name="T44" fmla="*/ 7 w 34"/>
                      <a:gd name="T45" fmla="*/ 45 h 49"/>
                      <a:gd name="T46" fmla="*/ 7 w 34"/>
                      <a:gd name="T47" fmla="*/ 41 h 49"/>
                      <a:gd name="T48" fmla="*/ 7 w 34"/>
                      <a:gd name="T49" fmla="*/ 37 h 49"/>
                      <a:gd name="T50" fmla="*/ 4 w 34"/>
                      <a:gd name="T51" fmla="*/ 37 h 49"/>
                      <a:gd name="T52" fmla="*/ 0 w 34"/>
                      <a:gd name="T53" fmla="*/ 37 h 49"/>
                      <a:gd name="T54" fmla="*/ 0 w 34"/>
                      <a:gd name="T55" fmla="*/ 33 h 49"/>
                      <a:gd name="T56" fmla="*/ 4 w 34"/>
                      <a:gd name="T57" fmla="*/ 33 h 49"/>
                      <a:gd name="T58" fmla="*/ 4 w 34"/>
                      <a:gd name="T59" fmla="*/ 29 h 49"/>
                      <a:gd name="T60" fmla="*/ 4 w 34"/>
                      <a:gd name="T61" fmla="*/ 25 h 49"/>
                      <a:gd name="T62" fmla="*/ 4 w 34"/>
                      <a:gd name="T63" fmla="*/ 20 h 49"/>
                      <a:gd name="T64" fmla="*/ 0 w 34"/>
                      <a:gd name="T65" fmla="*/ 20 h 49"/>
                      <a:gd name="T66" fmla="*/ 4 w 34"/>
                      <a:gd name="T67" fmla="*/ 20 h 49"/>
                      <a:gd name="T68" fmla="*/ 4 w 34"/>
                      <a:gd name="T69" fmla="*/ 16 h 49"/>
                      <a:gd name="T70" fmla="*/ 0 w 34"/>
                      <a:gd name="T71" fmla="*/ 16 h 49"/>
                      <a:gd name="T72" fmla="*/ 0 w 34"/>
                      <a:gd name="T73" fmla="*/ 12 h 49"/>
                      <a:gd name="T74" fmla="*/ 4 w 34"/>
                      <a:gd name="T75" fmla="*/ 12 h 49"/>
                      <a:gd name="T76" fmla="*/ 7 w 34"/>
                      <a:gd name="T77" fmla="*/ 12 h 49"/>
                      <a:gd name="T78" fmla="*/ 7 w 34"/>
                      <a:gd name="T79" fmla="*/ 8 h 49"/>
                      <a:gd name="T80" fmla="*/ 7 w 34"/>
                      <a:gd name="T81" fmla="*/ 4 h 49"/>
                      <a:gd name="T82" fmla="*/ 7 w 34"/>
                      <a:gd name="T83" fmla="*/ 0 h 49"/>
                      <a:gd name="T84" fmla="*/ 11 w 34"/>
                      <a:gd name="T85" fmla="*/ 0 h 49"/>
                      <a:gd name="T86" fmla="*/ 11 w 34"/>
                      <a:gd name="T87" fmla="*/ 4 h 49"/>
                      <a:gd name="T88" fmla="*/ 15 w 34"/>
                      <a:gd name="T89" fmla="*/ 4 h 49"/>
                      <a:gd name="T90" fmla="*/ 19 w 34"/>
                      <a:gd name="T91" fmla="*/ 4 h 49"/>
                      <a:gd name="T92" fmla="*/ 23 w 34"/>
                      <a:gd name="T93" fmla="*/ 4 h 49"/>
                      <a:gd name="T94" fmla="*/ 23 w 34"/>
                      <a:gd name="T95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</a:cxnLst>
                    <a:rect l="0" t="0" r="r" b="b"/>
                    <a:pathLst>
                      <a:path w="34" h="49">
                        <a:moveTo>
                          <a:pt x="23" y="0"/>
                        </a:moveTo>
                        <a:lnTo>
                          <a:pt x="27" y="4"/>
                        </a:lnTo>
                        <a:lnTo>
                          <a:pt x="27" y="8"/>
                        </a:lnTo>
                        <a:lnTo>
                          <a:pt x="30" y="8"/>
                        </a:lnTo>
                        <a:lnTo>
                          <a:pt x="30" y="12"/>
                        </a:lnTo>
                        <a:lnTo>
                          <a:pt x="30" y="16"/>
                        </a:lnTo>
                        <a:lnTo>
                          <a:pt x="30" y="20"/>
                        </a:lnTo>
                        <a:lnTo>
                          <a:pt x="30" y="25"/>
                        </a:lnTo>
                        <a:lnTo>
                          <a:pt x="30" y="29"/>
                        </a:lnTo>
                        <a:lnTo>
                          <a:pt x="30" y="33"/>
                        </a:lnTo>
                        <a:lnTo>
                          <a:pt x="30" y="37"/>
                        </a:lnTo>
                        <a:lnTo>
                          <a:pt x="34" y="37"/>
                        </a:lnTo>
                        <a:lnTo>
                          <a:pt x="34" y="41"/>
                        </a:lnTo>
                        <a:lnTo>
                          <a:pt x="34" y="45"/>
                        </a:lnTo>
                        <a:lnTo>
                          <a:pt x="30" y="45"/>
                        </a:lnTo>
                        <a:lnTo>
                          <a:pt x="30" y="49"/>
                        </a:lnTo>
                        <a:lnTo>
                          <a:pt x="27" y="49"/>
                        </a:lnTo>
                        <a:lnTo>
                          <a:pt x="23" y="49"/>
                        </a:lnTo>
                        <a:lnTo>
                          <a:pt x="19" y="49"/>
                        </a:lnTo>
                        <a:lnTo>
                          <a:pt x="15" y="49"/>
                        </a:lnTo>
                        <a:lnTo>
                          <a:pt x="11" y="49"/>
                        </a:lnTo>
                        <a:lnTo>
                          <a:pt x="7" y="49"/>
                        </a:lnTo>
                        <a:lnTo>
                          <a:pt x="7" y="45"/>
                        </a:lnTo>
                        <a:lnTo>
                          <a:pt x="7" y="41"/>
                        </a:lnTo>
                        <a:lnTo>
                          <a:pt x="7" y="37"/>
                        </a:lnTo>
                        <a:lnTo>
                          <a:pt x="4" y="37"/>
                        </a:lnTo>
                        <a:lnTo>
                          <a:pt x="0" y="37"/>
                        </a:lnTo>
                        <a:lnTo>
                          <a:pt x="0" y="33"/>
                        </a:lnTo>
                        <a:lnTo>
                          <a:pt x="4" y="33"/>
                        </a:lnTo>
                        <a:lnTo>
                          <a:pt x="4" y="29"/>
                        </a:lnTo>
                        <a:lnTo>
                          <a:pt x="4" y="25"/>
                        </a:lnTo>
                        <a:lnTo>
                          <a:pt x="4" y="20"/>
                        </a:lnTo>
                        <a:lnTo>
                          <a:pt x="0" y="20"/>
                        </a:lnTo>
                        <a:lnTo>
                          <a:pt x="4" y="20"/>
                        </a:lnTo>
                        <a:lnTo>
                          <a:pt x="4" y="16"/>
                        </a:lnTo>
                        <a:lnTo>
                          <a:pt x="0" y="16"/>
                        </a:lnTo>
                        <a:lnTo>
                          <a:pt x="0" y="12"/>
                        </a:lnTo>
                        <a:lnTo>
                          <a:pt x="4" y="12"/>
                        </a:lnTo>
                        <a:lnTo>
                          <a:pt x="7" y="12"/>
                        </a:lnTo>
                        <a:lnTo>
                          <a:pt x="7" y="8"/>
                        </a:lnTo>
                        <a:lnTo>
                          <a:pt x="7" y="4"/>
                        </a:lnTo>
                        <a:lnTo>
                          <a:pt x="7" y="0"/>
                        </a:lnTo>
                        <a:lnTo>
                          <a:pt x="11" y="0"/>
                        </a:lnTo>
                        <a:lnTo>
                          <a:pt x="11" y="4"/>
                        </a:lnTo>
                        <a:lnTo>
                          <a:pt x="15" y="4"/>
                        </a:lnTo>
                        <a:lnTo>
                          <a:pt x="19" y="4"/>
                        </a:lnTo>
                        <a:lnTo>
                          <a:pt x="23" y="4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792" name="Freeform 384">
                    <a:extLst>
                      <a:ext uri="{FF2B5EF4-FFF2-40B4-BE49-F238E27FC236}">
                        <a16:creationId xmlns:a16="http://schemas.microsoft.com/office/drawing/2014/main" id="{47A8832A-F042-791F-154A-4392187397F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41" y="1647"/>
                    <a:ext cx="69" cy="21"/>
                  </a:xfrm>
                  <a:custGeom>
                    <a:avLst/>
                    <a:gdLst>
                      <a:gd name="T0" fmla="*/ 11 w 69"/>
                      <a:gd name="T1" fmla="*/ 0 h 20"/>
                      <a:gd name="T2" fmla="*/ 15 w 69"/>
                      <a:gd name="T3" fmla="*/ 0 h 20"/>
                      <a:gd name="T4" fmla="*/ 15 w 69"/>
                      <a:gd name="T5" fmla="*/ 4 h 20"/>
                      <a:gd name="T6" fmla="*/ 19 w 69"/>
                      <a:gd name="T7" fmla="*/ 4 h 20"/>
                      <a:gd name="T8" fmla="*/ 23 w 69"/>
                      <a:gd name="T9" fmla="*/ 4 h 20"/>
                      <a:gd name="T10" fmla="*/ 27 w 69"/>
                      <a:gd name="T11" fmla="*/ 0 h 20"/>
                      <a:gd name="T12" fmla="*/ 27 w 69"/>
                      <a:gd name="T13" fmla="*/ 4 h 20"/>
                      <a:gd name="T14" fmla="*/ 30 w 69"/>
                      <a:gd name="T15" fmla="*/ 4 h 20"/>
                      <a:gd name="T16" fmla="*/ 34 w 69"/>
                      <a:gd name="T17" fmla="*/ 8 h 20"/>
                      <a:gd name="T18" fmla="*/ 38 w 69"/>
                      <a:gd name="T19" fmla="*/ 8 h 20"/>
                      <a:gd name="T20" fmla="*/ 38 w 69"/>
                      <a:gd name="T21" fmla="*/ 12 h 20"/>
                      <a:gd name="T22" fmla="*/ 42 w 69"/>
                      <a:gd name="T23" fmla="*/ 12 h 20"/>
                      <a:gd name="T24" fmla="*/ 46 w 69"/>
                      <a:gd name="T25" fmla="*/ 12 h 20"/>
                      <a:gd name="T26" fmla="*/ 50 w 69"/>
                      <a:gd name="T27" fmla="*/ 12 h 20"/>
                      <a:gd name="T28" fmla="*/ 53 w 69"/>
                      <a:gd name="T29" fmla="*/ 12 h 20"/>
                      <a:gd name="T30" fmla="*/ 61 w 69"/>
                      <a:gd name="T31" fmla="*/ 12 h 20"/>
                      <a:gd name="T32" fmla="*/ 61 w 69"/>
                      <a:gd name="T33" fmla="*/ 16 h 20"/>
                      <a:gd name="T34" fmla="*/ 65 w 69"/>
                      <a:gd name="T35" fmla="*/ 16 h 20"/>
                      <a:gd name="T36" fmla="*/ 65 w 69"/>
                      <a:gd name="T37" fmla="*/ 12 h 20"/>
                      <a:gd name="T38" fmla="*/ 69 w 69"/>
                      <a:gd name="T39" fmla="*/ 12 h 20"/>
                      <a:gd name="T40" fmla="*/ 69 w 69"/>
                      <a:gd name="T41" fmla="*/ 16 h 20"/>
                      <a:gd name="T42" fmla="*/ 65 w 69"/>
                      <a:gd name="T43" fmla="*/ 16 h 20"/>
                      <a:gd name="T44" fmla="*/ 61 w 69"/>
                      <a:gd name="T45" fmla="*/ 16 h 20"/>
                      <a:gd name="T46" fmla="*/ 57 w 69"/>
                      <a:gd name="T47" fmla="*/ 16 h 20"/>
                      <a:gd name="T48" fmla="*/ 53 w 69"/>
                      <a:gd name="T49" fmla="*/ 16 h 20"/>
                      <a:gd name="T50" fmla="*/ 50 w 69"/>
                      <a:gd name="T51" fmla="*/ 16 h 20"/>
                      <a:gd name="T52" fmla="*/ 50 w 69"/>
                      <a:gd name="T53" fmla="*/ 20 h 20"/>
                      <a:gd name="T54" fmla="*/ 46 w 69"/>
                      <a:gd name="T55" fmla="*/ 20 h 20"/>
                      <a:gd name="T56" fmla="*/ 42 w 69"/>
                      <a:gd name="T57" fmla="*/ 20 h 20"/>
                      <a:gd name="T58" fmla="*/ 38 w 69"/>
                      <a:gd name="T59" fmla="*/ 20 h 20"/>
                      <a:gd name="T60" fmla="*/ 34 w 69"/>
                      <a:gd name="T61" fmla="*/ 20 h 20"/>
                      <a:gd name="T62" fmla="*/ 30 w 69"/>
                      <a:gd name="T63" fmla="*/ 20 h 20"/>
                      <a:gd name="T64" fmla="*/ 27 w 69"/>
                      <a:gd name="T65" fmla="*/ 20 h 20"/>
                      <a:gd name="T66" fmla="*/ 23 w 69"/>
                      <a:gd name="T67" fmla="*/ 20 h 20"/>
                      <a:gd name="T68" fmla="*/ 23 w 69"/>
                      <a:gd name="T69" fmla="*/ 16 h 20"/>
                      <a:gd name="T70" fmla="*/ 19 w 69"/>
                      <a:gd name="T71" fmla="*/ 16 h 20"/>
                      <a:gd name="T72" fmla="*/ 15 w 69"/>
                      <a:gd name="T73" fmla="*/ 16 h 20"/>
                      <a:gd name="T74" fmla="*/ 15 w 69"/>
                      <a:gd name="T75" fmla="*/ 12 h 20"/>
                      <a:gd name="T76" fmla="*/ 11 w 69"/>
                      <a:gd name="T77" fmla="*/ 12 h 20"/>
                      <a:gd name="T78" fmla="*/ 7 w 69"/>
                      <a:gd name="T79" fmla="*/ 12 h 20"/>
                      <a:gd name="T80" fmla="*/ 7 w 69"/>
                      <a:gd name="T81" fmla="*/ 16 h 20"/>
                      <a:gd name="T82" fmla="*/ 7 w 69"/>
                      <a:gd name="T83" fmla="*/ 12 h 20"/>
                      <a:gd name="T84" fmla="*/ 7 w 69"/>
                      <a:gd name="T85" fmla="*/ 16 h 20"/>
                      <a:gd name="T86" fmla="*/ 7 w 69"/>
                      <a:gd name="T87" fmla="*/ 12 h 20"/>
                      <a:gd name="T88" fmla="*/ 7 w 69"/>
                      <a:gd name="T89" fmla="*/ 16 h 20"/>
                      <a:gd name="T90" fmla="*/ 4 w 69"/>
                      <a:gd name="T91" fmla="*/ 12 h 20"/>
                      <a:gd name="T92" fmla="*/ 4 w 69"/>
                      <a:gd name="T93" fmla="*/ 16 h 20"/>
                      <a:gd name="T94" fmla="*/ 4 w 69"/>
                      <a:gd name="T95" fmla="*/ 12 h 20"/>
                      <a:gd name="T96" fmla="*/ 0 w 69"/>
                      <a:gd name="T97" fmla="*/ 12 h 20"/>
                      <a:gd name="T98" fmla="*/ 4 w 69"/>
                      <a:gd name="T99" fmla="*/ 12 h 20"/>
                      <a:gd name="T100" fmla="*/ 0 w 69"/>
                      <a:gd name="T101" fmla="*/ 12 h 20"/>
                      <a:gd name="T102" fmla="*/ 4 w 69"/>
                      <a:gd name="T103" fmla="*/ 8 h 20"/>
                      <a:gd name="T104" fmla="*/ 4 w 69"/>
                      <a:gd name="T105" fmla="*/ 4 h 20"/>
                      <a:gd name="T106" fmla="*/ 7 w 69"/>
                      <a:gd name="T107" fmla="*/ 4 h 20"/>
                      <a:gd name="T108" fmla="*/ 11 w 69"/>
                      <a:gd name="T109" fmla="*/ 4 h 20"/>
                      <a:gd name="T110" fmla="*/ 11 w 69"/>
                      <a:gd name="T111" fmla="*/ 0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</a:cxnLst>
                    <a:rect l="0" t="0" r="r" b="b"/>
                    <a:pathLst>
                      <a:path w="69" h="20">
                        <a:moveTo>
                          <a:pt x="11" y="0"/>
                        </a:moveTo>
                        <a:lnTo>
                          <a:pt x="15" y="0"/>
                        </a:lnTo>
                        <a:lnTo>
                          <a:pt x="15" y="4"/>
                        </a:lnTo>
                        <a:lnTo>
                          <a:pt x="19" y="4"/>
                        </a:lnTo>
                        <a:lnTo>
                          <a:pt x="23" y="4"/>
                        </a:lnTo>
                        <a:lnTo>
                          <a:pt x="27" y="0"/>
                        </a:lnTo>
                        <a:lnTo>
                          <a:pt x="27" y="4"/>
                        </a:lnTo>
                        <a:lnTo>
                          <a:pt x="30" y="4"/>
                        </a:lnTo>
                        <a:lnTo>
                          <a:pt x="34" y="8"/>
                        </a:lnTo>
                        <a:lnTo>
                          <a:pt x="38" y="8"/>
                        </a:lnTo>
                        <a:lnTo>
                          <a:pt x="38" y="12"/>
                        </a:lnTo>
                        <a:lnTo>
                          <a:pt x="42" y="12"/>
                        </a:lnTo>
                        <a:lnTo>
                          <a:pt x="46" y="12"/>
                        </a:lnTo>
                        <a:lnTo>
                          <a:pt x="50" y="12"/>
                        </a:lnTo>
                        <a:lnTo>
                          <a:pt x="53" y="12"/>
                        </a:lnTo>
                        <a:lnTo>
                          <a:pt x="61" y="12"/>
                        </a:lnTo>
                        <a:lnTo>
                          <a:pt x="61" y="16"/>
                        </a:lnTo>
                        <a:lnTo>
                          <a:pt x="65" y="16"/>
                        </a:lnTo>
                        <a:lnTo>
                          <a:pt x="65" y="12"/>
                        </a:lnTo>
                        <a:lnTo>
                          <a:pt x="69" y="12"/>
                        </a:lnTo>
                        <a:lnTo>
                          <a:pt x="69" y="16"/>
                        </a:lnTo>
                        <a:lnTo>
                          <a:pt x="65" y="16"/>
                        </a:lnTo>
                        <a:lnTo>
                          <a:pt x="61" y="16"/>
                        </a:lnTo>
                        <a:lnTo>
                          <a:pt x="57" y="16"/>
                        </a:lnTo>
                        <a:lnTo>
                          <a:pt x="53" y="16"/>
                        </a:lnTo>
                        <a:lnTo>
                          <a:pt x="50" y="16"/>
                        </a:lnTo>
                        <a:lnTo>
                          <a:pt x="50" y="20"/>
                        </a:lnTo>
                        <a:lnTo>
                          <a:pt x="46" y="20"/>
                        </a:lnTo>
                        <a:lnTo>
                          <a:pt x="42" y="20"/>
                        </a:lnTo>
                        <a:lnTo>
                          <a:pt x="38" y="20"/>
                        </a:lnTo>
                        <a:lnTo>
                          <a:pt x="34" y="20"/>
                        </a:lnTo>
                        <a:lnTo>
                          <a:pt x="30" y="20"/>
                        </a:lnTo>
                        <a:lnTo>
                          <a:pt x="27" y="20"/>
                        </a:lnTo>
                        <a:lnTo>
                          <a:pt x="23" y="20"/>
                        </a:lnTo>
                        <a:lnTo>
                          <a:pt x="23" y="16"/>
                        </a:lnTo>
                        <a:lnTo>
                          <a:pt x="19" y="16"/>
                        </a:lnTo>
                        <a:lnTo>
                          <a:pt x="15" y="16"/>
                        </a:lnTo>
                        <a:lnTo>
                          <a:pt x="15" y="12"/>
                        </a:lnTo>
                        <a:lnTo>
                          <a:pt x="11" y="12"/>
                        </a:lnTo>
                        <a:lnTo>
                          <a:pt x="7" y="12"/>
                        </a:lnTo>
                        <a:lnTo>
                          <a:pt x="7" y="16"/>
                        </a:lnTo>
                        <a:lnTo>
                          <a:pt x="7" y="12"/>
                        </a:lnTo>
                        <a:lnTo>
                          <a:pt x="7" y="16"/>
                        </a:lnTo>
                        <a:lnTo>
                          <a:pt x="7" y="12"/>
                        </a:lnTo>
                        <a:lnTo>
                          <a:pt x="7" y="16"/>
                        </a:lnTo>
                        <a:lnTo>
                          <a:pt x="4" y="12"/>
                        </a:lnTo>
                        <a:lnTo>
                          <a:pt x="4" y="16"/>
                        </a:lnTo>
                        <a:lnTo>
                          <a:pt x="4" y="12"/>
                        </a:lnTo>
                        <a:lnTo>
                          <a:pt x="0" y="12"/>
                        </a:lnTo>
                        <a:lnTo>
                          <a:pt x="4" y="12"/>
                        </a:lnTo>
                        <a:lnTo>
                          <a:pt x="0" y="12"/>
                        </a:lnTo>
                        <a:lnTo>
                          <a:pt x="4" y="8"/>
                        </a:lnTo>
                        <a:lnTo>
                          <a:pt x="4" y="4"/>
                        </a:lnTo>
                        <a:lnTo>
                          <a:pt x="7" y="4"/>
                        </a:lnTo>
                        <a:lnTo>
                          <a:pt x="11" y="4"/>
                        </a:lnTo>
                        <a:lnTo>
                          <a:pt x="11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793" name="Freeform 385">
                    <a:extLst>
                      <a:ext uri="{FF2B5EF4-FFF2-40B4-BE49-F238E27FC236}">
                        <a16:creationId xmlns:a16="http://schemas.microsoft.com/office/drawing/2014/main" id="{7500A7A7-1FA5-6768-846B-116860B16E0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37" y="1651"/>
                    <a:ext cx="26" cy="41"/>
                  </a:xfrm>
                  <a:custGeom>
                    <a:avLst/>
                    <a:gdLst>
                      <a:gd name="T0" fmla="*/ 8 w 27"/>
                      <a:gd name="T1" fmla="*/ 4 h 41"/>
                      <a:gd name="T2" fmla="*/ 12 w 27"/>
                      <a:gd name="T3" fmla="*/ 4 h 41"/>
                      <a:gd name="T4" fmla="*/ 12 w 27"/>
                      <a:gd name="T5" fmla="*/ 0 h 41"/>
                      <a:gd name="T6" fmla="*/ 16 w 27"/>
                      <a:gd name="T7" fmla="*/ 0 h 41"/>
                      <a:gd name="T8" fmla="*/ 19 w 27"/>
                      <a:gd name="T9" fmla="*/ 0 h 41"/>
                      <a:gd name="T10" fmla="*/ 19 w 27"/>
                      <a:gd name="T11" fmla="*/ 4 h 41"/>
                      <a:gd name="T12" fmla="*/ 23 w 27"/>
                      <a:gd name="T13" fmla="*/ 4 h 41"/>
                      <a:gd name="T14" fmla="*/ 27 w 27"/>
                      <a:gd name="T15" fmla="*/ 8 h 41"/>
                      <a:gd name="T16" fmla="*/ 23 w 27"/>
                      <a:gd name="T17" fmla="*/ 8 h 41"/>
                      <a:gd name="T18" fmla="*/ 23 w 27"/>
                      <a:gd name="T19" fmla="*/ 12 h 41"/>
                      <a:gd name="T20" fmla="*/ 19 w 27"/>
                      <a:gd name="T21" fmla="*/ 12 h 41"/>
                      <a:gd name="T22" fmla="*/ 19 w 27"/>
                      <a:gd name="T23" fmla="*/ 16 h 41"/>
                      <a:gd name="T24" fmla="*/ 19 w 27"/>
                      <a:gd name="T25" fmla="*/ 21 h 41"/>
                      <a:gd name="T26" fmla="*/ 19 w 27"/>
                      <a:gd name="T27" fmla="*/ 25 h 41"/>
                      <a:gd name="T28" fmla="*/ 19 w 27"/>
                      <a:gd name="T29" fmla="*/ 29 h 41"/>
                      <a:gd name="T30" fmla="*/ 16 w 27"/>
                      <a:gd name="T31" fmla="*/ 29 h 41"/>
                      <a:gd name="T32" fmla="*/ 16 w 27"/>
                      <a:gd name="T33" fmla="*/ 33 h 41"/>
                      <a:gd name="T34" fmla="*/ 16 w 27"/>
                      <a:gd name="T35" fmla="*/ 37 h 41"/>
                      <a:gd name="T36" fmla="*/ 16 w 27"/>
                      <a:gd name="T37" fmla="*/ 41 h 41"/>
                      <a:gd name="T38" fmla="*/ 12 w 27"/>
                      <a:gd name="T39" fmla="*/ 41 h 41"/>
                      <a:gd name="T40" fmla="*/ 12 w 27"/>
                      <a:gd name="T41" fmla="*/ 37 h 41"/>
                      <a:gd name="T42" fmla="*/ 8 w 27"/>
                      <a:gd name="T43" fmla="*/ 37 h 41"/>
                      <a:gd name="T44" fmla="*/ 8 w 27"/>
                      <a:gd name="T45" fmla="*/ 41 h 41"/>
                      <a:gd name="T46" fmla="*/ 4 w 27"/>
                      <a:gd name="T47" fmla="*/ 41 h 41"/>
                      <a:gd name="T48" fmla="*/ 4 w 27"/>
                      <a:gd name="T49" fmla="*/ 37 h 41"/>
                      <a:gd name="T50" fmla="*/ 0 w 27"/>
                      <a:gd name="T51" fmla="*/ 37 h 41"/>
                      <a:gd name="T52" fmla="*/ 0 w 27"/>
                      <a:gd name="T53" fmla="*/ 33 h 41"/>
                      <a:gd name="T54" fmla="*/ 4 w 27"/>
                      <a:gd name="T55" fmla="*/ 29 h 41"/>
                      <a:gd name="T56" fmla="*/ 0 w 27"/>
                      <a:gd name="T57" fmla="*/ 29 h 41"/>
                      <a:gd name="T58" fmla="*/ 4 w 27"/>
                      <a:gd name="T59" fmla="*/ 29 h 41"/>
                      <a:gd name="T60" fmla="*/ 4 w 27"/>
                      <a:gd name="T61" fmla="*/ 25 h 41"/>
                      <a:gd name="T62" fmla="*/ 0 w 27"/>
                      <a:gd name="T63" fmla="*/ 25 h 41"/>
                      <a:gd name="T64" fmla="*/ 0 w 27"/>
                      <a:gd name="T65" fmla="*/ 21 h 41"/>
                      <a:gd name="T66" fmla="*/ 4 w 27"/>
                      <a:gd name="T67" fmla="*/ 21 h 41"/>
                      <a:gd name="T68" fmla="*/ 4 w 27"/>
                      <a:gd name="T69" fmla="*/ 16 h 41"/>
                      <a:gd name="T70" fmla="*/ 4 w 27"/>
                      <a:gd name="T71" fmla="*/ 12 h 41"/>
                      <a:gd name="T72" fmla="*/ 8 w 27"/>
                      <a:gd name="T73" fmla="*/ 12 h 41"/>
                      <a:gd name="T74" fmla="*/ 8 w 27"/>
                      <a:gd name="T75" fmla="*/ 8 h 41"/>
                      <a:gd name="T76" fmla="*/ 8 w 27"/>
                      <a:gd name="T77" fmla="*/ 4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</a:cxnLst>
                    <a:rect l="0" t="0" r="r" b="b"/>
                    <a:pathLst>
                      <a:path w="27" h="41">
                        <a:moveTo>
                          <a:pt x="8" y="4"/>
                        </a:moveTo>
                        <a:lnTo>
                          <a:pt x="12" y="4"/>
                        </a:lnTo>
                        <a:lnTo>
                          <a:pt x="12" y="0"/>
                        </a:lnTo>
                        <a:lnTo>
                          <a:pt x="16" y="0"/>
                        </a:lnTo>
                        <a:lnTo>
                          <a:pt x="19" y="0"/>
                        </a:lnTo>
                        <a:lnTo>
                          <a:pt x="19" y="4"/>
                        </a:lnTo>
                        <a:lnTo>
                          <a:pt x="23" y="4"/>
                        </a:lnTo>
                        <a:lnTo>
                          <a:pt x="27" y="8"/>
                        </a:lnTo>
                        <a:lnTo>
                          <a:pt x="23" y="8"/>
                        </a:lnTo>
                        <a:lnTo>
                          <a:pt x="23" y="12"/>
                        </a:lnTo>
                        <a:lnTo>
                          <a:pt x="19" y="12"/>
                        </a:lnTo>
                        <a:lnTo>
                          <a:pt x="19" y="16"/>
                        </a:lnTo>
                        <a:lnTo>
                          <a:pt x="19" y="21"/>
                        </a:lnTo>
                        <a:lnTo>
                          <a:pt x="19" y="25"/>
                        </a:lnTo>
                        <a:lnTo>
                          <a:pt x="19" y="29"/>
                        </a:lnTo>
                        <a:lnTo>
                          <a:pt x="16" y="29"/>
                        </a:lnTo>
                        <a:lnTo>
                          <a:pt x="16" y="33"/>
                        </a:lnTo>
                        <a:lnTo>
                          <a:pt x="16" y="37"/>
                        </a:lnTo>
                        <a:lnTo>
                          <a:pt x="16" y="41"/>
                        </a:lnTo>
                        <a:lnTo>
                          <a:pt x="12" y="41"/>
                        </a:lnTo>
                        <a:lnTo>
                          <a:pt x="12" y="37"/>
                        </a:lnTo>
                        <a:lnTo>
                          <a:pt x="8" y="37"/>
                        </a:lnTo>
                        <a:lnTo>
                          <a:pt x="8" y="41"/>
                        </a:lnTo>
                        <a:lnTo>
                          <a:pt x="4" y="41"/>
                        </a:lnTo>
                        <a:lnTo>
                          <a:pt x="4" y="37"/>
                        </a:lnTo>
                        <a:lnTo>
                          <a:pt x="0" y="37"/>
                        </a:lnTo>
                        <a:lnTo>
                          <a:pt x="0" y="33"/>
                        </a:lnTo>
                        <a:lnTo>
                          <a:pt x="4" y="29"/>
                        </a:lnTo>
                        <a:lnTo>
                          <a:pt x="0" y="29"/>
                        </a:lnTo>
                        <a:lnTo>
                          <a:pt x="4" y="29"/>
                        </a:lnTo>
                        <a:lnTo>
                          <a:pt x="4" y="25"/>
                        </a:lnTo>
                        <a:lnTo>
                          <a:pt x="0" y="25"/>
                        </a:lnTo>
                        <a:lnTo>
                          <a:pt x="0" y="21"/>
                        </a:lnTo>
                        <a:lnTo>
                          <a:pt x="4" y="21"/>
                        </a:lnTo>
                        <a:lnTo>
                          <a:pt x="4" y="16"/>
                        </a:lnTo>
                        <a:lnTo>
                          <a:pt x="4" y="12"/>
                        </a:lnTo>
                        <a:lnTo>
                          <a:pt x="8" y="12"/>
                        </a:lnTo>
                        <a:lnTo>
                          <a:pt x="8" y="8"/>
                        </a:lnTo>
                        <a:lnTo>
                          <a:pt x="8" y="4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794" name="Freeform 386">
                    <a:extLst>
                      <a:ext uri="{FF2B5EF4-FFF2-40B4-BE49-F238E27FC236}">
                        <a16:creationId xmlns:a16="http://schemas.microsoft.com/office/drawing/2014/main" id="{75ED61EC-C586-CA5F-C99F-2396A183F81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116" y="1651"/>
                    <a:ext cx="78" cy="66"/>
                  </a:xfrm>
                  <a:custGeom>
                    <a:avLst/>
                    <a:gdLst>
                      <a:gd name="T0" fmla="*/ 4 w 77"/>
                      <a:gd name="T1" fmla="*/ 4 h 65"/>
                      <a:gd name="T2" fmla="*/ 8 w 77"/>
                      <a:gd name="T3" fmla="*/ 8 h 65"/>
                      <a:gd name="T4" fmla="*/ 11 w 77"/>
                      <a:gd name="T5" fmla="*/ 12 h 65"/>
                      <a:gd name="T6" fmla="*/ 15 w 77"/>
                      <a:gd name="T7" fmla="*/ 16 h 65"/>
                      <a:gd name="T8" fmla="*/ 19 w 77"/>
                      <a:gd name="T9" fmla="*/ 21 h 65"/>
                      <a:gd name="T10" fmla="*/ 23 w 77"/>
                      <a:gd name="T11" fmla="*/ 25 h 65"/>
                      <a:gd name="T12" fmla="*/ 27 w 77"/>
                      <a:gd name="T13" fmla="*/ 29 h 65"/>
                      <a:gd name="T14" fmla="*/ 31 w 77"/>
                      <a:gd name="T15" fmla="*/ 33 h 65"/>
                      <a:gd name="T16" fmla="*/ 34 w 77"/>
                      <a:gd name="T17" fmla="*/ 29 h 65"/>
                      <a:gd name="T18" fmla="*/ 38 w 77"/>
                      <a:gd name="T19" fmla="*/ 33 h 65"/>
                      <a:gd name="T20" fmla="*/ 42 w 77"/>
                      <a:gd name="T21" fmla="*/ 29 h 65"/>
                      <a:gd name="T22" fmla="*/ 46 w 77"/>
                      <a:gd name="T23" fmla="*/ 33 h 65"/>
                      <a:gd name="T24" fmla="*/ 46 w 77"/>
                      <a:gd name="T25" fmla="*/ 33 h 65"/>
                      <a:gd name="T26" fmla="*/ 54 w 77"/>
                      <a:gd name="T27" fmla="*/ 33 h 65"/>
                      <a:gd name="T28" fmla="*/ 61 w 77"/>
                      <a:gd name="T29" fmla="*/ 33 h 65"/>
                      <a:gd name="T30" fmla="*/ 65 w 77"/>
                      <a:gd name="T31" fmla="*/ 29 h 65"/>
                      <a:gd name="T32" fmla="*/ 69 w 77"/>
                      <a:gd name="T33" fmla="*/ 29 h 65"/>
                      <a:gd name="T34" fmla="*/ 73 w 77"/>
                      <a:gd name="T35" fmla="*/ 33 h 65"/>
                      <a:gd name="T36" fmla="*/ 73 w 77"/>
                      <a:gd name="T37" fmla="*/ 41 h 65"/>
                      <a:gd name="T38" fmla="*/ 77 w 77"/>
                      <a:gd name="T39" fmla="*/ 45 h 65"/>
                      <a:gd name="T40" fmla="*/ 73 w 77"/>
                      <a:gd name="T41" fmla="*/ 49 h 65"/>
                      <a:gd name="T42" fmla="*/ 69 w 77"/>
                      <a:gd name="T43" fmla="*/ 53 h 65"/>
                      <a:gd name="T44" fmla="*/ 65 w 77"/>
                      <a:gd name="T45" fmla="*/ 57 h 65"/>
                      <a:gd name="T46" fmla="*/ 57 w 77"/>
                      <a:gd name="T47" fmla="*/ 57 h 65"/>
                      <a:gd name="T48" fmla="*/ 61 w 77"/>
                      <a:gd name="T49" fmla="*/ 53 h 65"/>
                      <a:gd name="T50" fmla="*/ 57 w 77"/>
                      <a:gd name="T51" fmla="*/ 49 h 65"/>
                      <a:gd name="T52" fmla="*/ 57 w 77"/>
                      <a:gd name="T53" fmla="*/ 49 h 65"/>
                      <a:gd name="T54" fmla="*/ 50 w 77"/>
                      <a:gd name="T55" fmla="*/ 53 h 65"/>
                      <a:gd name="T56" fmla="*/ 46 w 77"/>
                      <a:gd name="T57" fmla="*/ 57 h 65"/>
                      <a:gd name="T58" fmla="*/ 42 w 77"/>
                      <a:gd name="T59" fmla="*/ 53 h 65"/>
                      <a:gd name="T60" fmla="*/ 34 w 77"/>
                      <a:gd name="T61" fmla="*/ 53 h 65"/>
                      <a:gd name="T62" fmla="*/ 38 w 77"/>
                      <a:gd name="T63" fmla="*/ 57 h 65"/>
                      <a:gd name="T64" fmla="*/ 34 w 77"/>
                      <a:gd name="T65" fmla="*/ 61 h 65"/>
                      <a:gd name="T66" fmla="*/ 31 w 77"/>
                      <a:gd name="T67" fmla="*/ 65 h 65"/>
                      <a:gd name="T68" fmla="*/ 23 w 77"/>
                      <a:gd name="T69" fmla="*/ 65 h 65"/>
                      <a:gd name="T70" fmla="*/ 19 w 77"/>
                      <a:gd name="T71" fmla="*/ 61 h 65"/>
                      <a:gd name="T72" fmla="*/ 15 w 77"/>
                      <a:gd name="T73" fmla="*/ 57 h 65"/>
                      <a:gd name="T74" fmla="*/ 15 w 77"/>
                      <a:gd name="T75" fmla="*/ 49 h 65"/>
                      <a:gd name="T76" fmla="*/ 11 w 77"/>
                      <a:gd name="T77" fmla="*/ 45 h 65"/>
                      <a:gd name="T78" fmla="*/ 11 w 77"/>
                      <a:gd name="T79" fmla="*/ 37 h 65"/>
                      <a:gd name="T80" fmla="*/ 11 w 77"/>
                      <a:gd name="T81" fmla="*/ 29 h 65"/>
                      <a:gd name="T82" fmla="*/ 8 w 77"/>
                      <a:gd name="T83" fmla="*/ 25 h 65"/>
                      <a:gd name="T84" fmla="*/ 4 w 77"/>
                      <a:gd name="T85" fmla="*/ 21 h 65"/>
                      <a:gd name="T86" fmla="*/ 4 w 77"/>
                      <a:gd name="T87" fmla="*/ 12 h 65"/>
                      <a:gd name="T88" fmla="*/ 0 w 77"/>
                      <a:gd name="T89" fmla="*/ 8 h 65"/>
                      <a:gd name="T90" fmla="*/ 4 w 77"/>
                      <a:gd name="T91" fmla="*/ 4 h 6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</a:cxnLst>
                    <a:rect l="0" t="0" r="r" b="b"/>
                    <a:pathLst>
                      <a:path w="77" h="65">
                        <a:moveTo>
                          <a:pt x="4" y="0"/>
                        </a:moveTo>
                        <a:lnTo>
                          <a:pt x="4" y="4"/>
                        </a:lnTo>
                        <a:lnTo>
                          <a:pt x="8" y="4"/>
                        </a:lnTo>
                        <a:lnTo>
                          <a:pt x="8" y="8"/>
                        </a:lnTo>
                        <a:lnTo>
                          <a:pt x="11" y="8"/>
                        </a:lnTo>
                        <a:lnTo>
                          <a:pt x="11" y="12"/>
                        </a:lnTo>
                        <a:lnTo>
                          <a:pt x="15" y="12"/>
                        </a:lnTo>
                        <a:lnTo>
                          <a:pt x="15" y="16"/>
                        </a:lnTo>
                        <a:lnTo>
                          <a:pt x="19" y="16"/>
                        </a:lnTo>
                        <a:lnTo>
                          <a:pt x="19" y="21"/>
                        </a:lnTo>
                        <a:lnTo>
                          <a:pt x="23" y="21"/>
                        </a:lnTo>
                        <a:lnTo>
                          <a:pt x="23" y="25"/>
                        </a:lnTo>
                        <a:lnTo>
                          <a:pt x="23" y="29"/>
                        </a:lnTo>
                        <a:lnTo>
                          <a:pt x="27" y="29"/>
                        </a:lnTo>
                        <a:lnTo>
                          <a:pt x="31" y="29"/>
                        </a:lnTo>
                        <a:lnTo>
                          <a:pt x="31" y="33"/>
                        </a:lnTo>
                        <a:lnTo>
                          <a:pt x="31" y="29"/>
                        </a:lnTo>
                        <a:lnTo>
                          <a:pt x="34" y="29"/>
                        </a:lnTo>
                        <a:lnTo>
                          <a:pt x="34" y="33"/>
                        </a:lnTo>
                        <a:lnTo>
                          <a:pt x="38" y="33"/>
                        </a:lnTo>
                        <a:lnTo>
                          <a:pt x="38" y="29"/>
                        </a:lnTo>
                        <a:lnTo>
                          <a:pt x="42" y="29"/>
                        </a:lnTo>
                        <a:lnTo>
                          <a:pt x="42" y="33"/>
                        </a:lnTo>
                        <a:lnTo>
                          <a:pt x="46" y="33"/>
                        </a:lnTo>
                        <a:lnTo>
                          <a:pt x="46" y="29"/>
                        </a:lnTo>
                        <a:lnTo>
                          <a:pt x="46" y="33"/>
                        </a:lnTo>
                        <a:lnTo>
                          <a:pt x="50" y="33"/>
                        </a:lnTo>
                        <a:lnTo>
                          <a:pt x="54" y="33"/>
                        </a:lnTo>
                        <a:lnTo>
                          <a:pt x="57" y="33"/>
                        </a:lnTo>
                        <a:lnTo>
                          <a:pt x="61" y="33"/>
                        </a:lnTo>
                        <a:lnTo>
                          <a:pt x="61" y="29"/>
                        </a:lnTo>
                        <a:lnTo>
                          <a:pt x="65" y="29"/>
                        </a:lnTo>
                        <a:lnTo>
                          <a:pt x="65" y="25"/>
                        </a:lnTo>
                        <a:lnTo>
                          <a:pt x="69" y="29"/>
                        </a:lnTo>
                        <a:lnTo>
                          <a:pt x="69" y="33"/>
                        </a:lnTo>
                        <a:lnTo>
                          <a:pt x="73" y="33"/>
                        </a:lnTo>
                        <a:lnTo>
                          <a:pt x="73" y="37"/>
                        </a:lnTo>
                        <a:lnTo>
                          <a:pt x="73" y="41"/>
                        </a:lnTo>
                        <a:lnTo>
                          <a:pt x="73" y="45"/>
                        </a:lnTo>
                        <a:lnTo>
                          <a:pt x="77" y="45"/>
                        </a:lnTo>
                        <a:lnTo>
                          <a:pt x="77" y="49"/>
                        </a:lnTo>
                        <a:lnTo>
                          <a:pt x="73" y="49"/>
                        </a:lnTo>
                        <a:lnTo>
                          <a:pt x="73" y="53"/>
                        </a:lnTo>
                        <a:lnTo>
                          <a:pt x="69" y="53"/>
                        </a:lnTo>
                        <a:lnTo>
                          <a:pt x="69" y="57"/>
                        </a:lnTo>
                        <a:lnTo>
                          <a:pt x="65" y="57"/>
                        </a:lnTo>
                        <a:lnTo>
                          <a:pt x="61" y="57"/>
                        </a:lnTo>
                        <a:lnTo>
                          <a:pt x="57" y="57"/>
                        </a:lnTo>
                        <a:lnTo>
                          <a:pt x="61" y="57"/>
                        </a:lnTo>
                        <a:lnTo>
                          <a:pt x="61" y="53"/>
                        </a:lnTo>
                        <a:lnTo>
                          <a:pt x="57" y="53"/>
                        </a:lnTo>
                        <a:lnTo>
                          <a:pt x="57" y="49"/>
                        </a:lnTo>
                        <a:lnTo>
                          <a:pt x="57" y="53"/>
                        </a:lnTo>
                        <a:lnTo>
                          <a:pt x="57" y="49"/>
                        </a:lnTo>
                        <a:lnTo>
                          <a:pt x="54" y="53"/>
                        </a:lnTo>
                        <a:lnTo>
                          <a:pt x="50" y="53"/>
                        </a:lnTo>
                        <a:lnTo>
                          <a:pt x="46" y="53"/>
                        </a:lnTo>
                        <a:lnTo>
                          <a:pt x="46" y="57"/>
                        </a:lnTo>
                        <a:lnTo>
                          <a:pt x="42" y="57"/>
                        </a:lnTo>
                        <a:lnTo>
                          <a:pt x="42" y="53"/>
                        </a:lnTo>
                        <a:lnTo>
                          <a:pt x="38" y="53"/>
                        </a:lnTo>
                        <a:lnTo>
                          <a:pt x="34" y="53"/>
                        </a:lnTo>
                        <a:lnTo>
                          <a:pt x="38" y="53"/>
                        </a:lnTo>
                        <a:lnTo>
                          <a:pt x="38" y="57"/>
                        </a:lnTo>
                        <a:lnTo>
                          <a:pt x="34" y="57"/>
                        </a:lnTo>
                        <a:lnTo>
                          <a:pt x="34" y="61"/>
                        </a:lnTo>
                        <a:lnTo>
                          <a:pt x="31" y="61"/>
                        </a:lnTo>
                        <a:lnTo>
                          <a:pt x="31" y="65"/>
                        </a:lnTo>
                        <a:lnTo>
                          <a:pt x="27" y="65"/>
                        </a:lnTo>
                        <a:lnTo>
                          <a:pt x="23" y="65"/>
                        </a:lnTo>
                        <a:lnTo>
                          <a:pt x="23" y="61"/>
                        </a:lnTo>
                        <a:lnTo>
                          <a:pt x="19" y="61"/>
                        </a:lnTo>
                        <a:lnTo>
                          <a:pt x="15" y="61"/>
                        </a:lnTo>
                        <a:lnTo>
                          <a:pt x="15" y="57"/>
                        </a:lnTo>
                        <a:lnTo>
                          <a:pt x="15" y="53"/>
                        </a:lnTo>
                        <a:lnTo>
                          <a:pt x="15" y="49"/>
                        </a:lnTo>
                        <a:lnTo>
                          <a:pt x="11" y="49"/>
                        </a:lnTo>
                        <a:lnTo>
                          <a:pt x="11" y="45"/>
                        </a:lnTo>
                        <a:lnTo>
                          <a:pt x="11" y="41"/>
                        </a:lnTo>
                        <a:lnTo>
                          <a:pt x="11" y="37"/>
                        </a:lnTo>
                        <a:lnTo>
                          <a:pt x="11" y="33"/>
                        </a:lnTo>
                        <a:lnTo>
                          <a:pt x="11" y="29"/>
                        </a:lnTo>
                        <a:lnTo>
                          <a:pt x="11" y="25"/>
                        </a:lnTo>
                        <a:lnTo>
                          <a:pt x="8" y="25"/>
                        </a:lnTo>
                        <a:lnTo>
                          <a:pt x="8" y="21"/>
                        </a:lnTo>
                        <a:lnTo>
                          <a:pt x="4" y="21"/>
                        </a:lnTo>
                        <a:lnTo>
                          <a:pt x="4" y="16"/>
                        </a:lnTo>
                        <a:lnTo>
                          <a:pt x="4" y="12"/>
                        </a:lnTo>
                        <a:lnTo>
                          <a:pt x="4" y="8"/>
                        </a:lnTo>
                        <a:lnTo>
                          <a:pt x="0" y="8"/>
                        </a:lnTo>
                        <a:lnTo>
                          <a:pt x="0" y="4"/>
                        </a:lnTo>
                        <a:lnTo>
                          <a:pt x="4" y="4"/>
                        </a:lnTo>
                        <a:lnTo>
                          <a:pt x="4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795" name="Freeform 387">
                    <a:extLst>
                      <a:ext uri="{FF2B5EF4-FFF2-40B4-BE49-F238E27FC236}">
                        <a16:creationId xmlns:a16="http://schemas.microsoft.com/office/drawing/2014/main" id="{CCAD69BD-1DC5-E4EA-4897-E678570ECD1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181" y="1656"/>
                    <a:ext cx="53" cy="44"/>
                  </a:xfrm>
                  <a:custGeom>
                    <a:avLst/>
                    <a:gdLst>
                      <a:gd name="T0" fmla="*/ 42 w 54"/>
                      <a:gd name="T1" fmla="*/ 0 h 45"/>
                      <a:gd name="T2" fmla="*/ 46 w 54"/>
                      <a:gd name="T3" fmla="*/ 0 h 45"/>
                      <a:gd name="T4" fmla="*/ 46 w 54"/>
                      <a:gd name="T5" fmla="*/ 4 h 45"/>
                      <a:gd name="T6" fmla="*/ 50 w 54"/>
                      <a:gd name="T7" fmla="*/ 4 h 45"/>
                      <a:gd name="T8" fmla="*/ 50 w 54"/>
                      <a:gd name="T9" fmla="*/ 8 h 45"/>
                      <a:gd name="T10" fmla="*/ 50 w 54"/>
                      <a:gd name="T11" fmla="*/ 12 h 45"/>
                      <a:gd name="T12" fmla="*/ 50 w 54"/>
                      <a:gd name="T13" fmla="*/ 17 h 45"/>
                      <a:gd name="T14" fmla="*/ 54 w 54"/>
                      <a:gd name="T15" fmla="*/ 17 h 45"/>
                      <a:gd name="T16" fmla="*/ 54 w 54"/>
                      <a:gd name="T17" fmla="*/ 21 h 45"/>
                      <a:gd name="T18" fmla="*/ 50 w 54"/>
                      <a:gd name="T19" fmla="*/ 21 h 45"/>
                      <a:gd name="T20" fmla="*/ 50 w 54"/>
                      <a:gd name="T21" fmla="*/ 25 h 45"/>
                      <a:gd name="T22" fmla="*/ 50 w 54"/>
                      <a:gd name="T23" fmla="*/ 29 h 45"/>
                      <a:gd name="T24" fmla="*/ 50 w 54"/>
                      <a:gd name="T25" fmla="*/ 33 h 45"/>
                      <a:gd name="T26" fmla="*/ 46 w 54"/>
                      <a:gd name="T27" fmla="*/ 33 h 45"/>
                      <a:gd name="T28" fmla="*/ 46 w 54"/>
                      <a:gd name="T29" fmla="*/ 37 h 45"/>
                      <a:gd name="T30" fmla="*/ 42 w 54"/>
                      <a:gd name="T31" fmla="*/ 41 h 45"/>
                      <a:gd name="T32" fmla="*/ 38 w 54"/>
                      <a:gd name="T33" fmla="*/ 41 h 45"/>
                      <a:gd name="T34" fmla="*/ 38 w 54"/>
                      <a:gd name="T35" fmla="*/ 45 h 45"/>
                      <a:gd name="T36" fmla="*/ 35 w 54"/>
                      <a:gd name="T37" fmla="*/ 45 h 45"/>
                      <a:gd name="T38" fmla="*/ 31 w 54"/>
                      <a:gd name="T39" fmla="*/ 45 h 45"/>
                      <a:gd name="T40" fmla="*/ 27 w 54"/>
                      <a:gd name="T41" fmla="*/ 41 h 45"/>
                      <a:gd name="T42" fmla="*/ 23 w 54"/>
                      <a:gd name="T43" fmla="*/ 41 h 45"/>
                      <a:gd name="T44" fmla="*/ 23 w 54"/>
                      <a:gd name="T45" fmla="*/ 37 h 45"/>
                      <a:gd name="T46" fmla="*/ 19 w 54"/>
                      <a:gd name="T47" fmla="*/ 37 h 45"/>
                      <a:gd name="T48" fmla="*/ 19 w 54"/>
                      <a:gd name="T49" fmla="*/ 33 h 45"/>
                      <a:gd name="T50" fmla="*/ 15 w 54"/>
                      <a:gd name="T51" fmla="*/ 33 h 45"/>
                      <a:gd name="T52" fmla="*/ 12 w 54"/>
                      <a:gd name="T53" fmla="*/ 33 h 45"/>
                      <a:gd name="T54" fmla="*/ 8 w 54"/>
                      <a:gd name="T55" fmla="*/ 33 h 45"/>
                      <a:gd name="T56" fmla="*/ 8 w 54"/>
                      <a:gd name="T57" fmla="*/ 29 h 45"/>
                      <a:gd name="T58" fmla="*/ 4 w 54"/>
                      <a:gd name="T59" fmla="*/ 29 h 45"/>
                      <a:gd name="T60" fmla="*/ 4 w 54"/>
                      <a:gd name="T61" fmla="*/ 25 h 45"/>
                      <a:gd name="T62" fmla="*/ 0 w 54"/>
                      <a:gd name="T63" fmla="*/ 21 h 45"/>
                      <a:gd name="T64" fmla="*/ 4 w 54"/>
                      <a:gd name="T65" fmla="*/ 21 h 45"/>
                      <a:gd name="T66" fmla="*/ 0 w 54"/>
                      <a:gd name="T67" fmla="*/ 17 h 45"/>
                      <a:gd name="T68" fmla="*/ 4 w 54"/>
                      <a:gd name="T69" fmla="*/ 17 h 45"/>
                      <a:gd name="T70" fmla="*/ 8 w 54"/>
                      <a:gd name="T71" fmla="*/ 17 h 45"/>
                      <a:gd name="T72" fmla="*/ 12 w 54"/>
                      <a:gd name="T73" fmla="*/ 17 h 45"/>
                      <a:gd name="T74" fmla="*/ 15 w 54"/>
                      <a:gd name="T75" fmla="*/ 17 h 45"/>
                      <a:gd name="T76" fmla="*/ 15 w 54"/>
                      <a:gd name="T77" fmla="*/ 12 h 45"/>
                      <a:gd name="T78" fmla="*/ 19 w 54"/>
                      <a:gd name="T79" fmla="*/ 12 h 45"/>
                      <a:gd name="T80" fmla="*/ 23 w 54"/>
                      <a:gd name="T81" fmla="*/ 12 h 45"/>
                      <a:gd name="T82" fmla="*/ 27 w 54"/>
                      <a:gd name="T83" fmla="*/ 12 h 45"/>
                      <a:gd name="T84" fmla="*/ 31 w 54"/>
                      <a:gd name="T85" fmla="*/ 12 h 45"/>
                      <a:gd name="T86" fmla="*/ 35 w 54"/>
                      <a:gd name="T87" fmla="*/ 12 h 45"/>
                      <a:gd name="T88" fmla="*/ 35 w 54"/>
                      <a:gd name="T89" fmla="*/ 8 h 45"/>
                      <a:gd name="T90" fmla="*/ 38 w 54"/>
                      <a:gd name="T91" fmla="*/ 8 h 45"/>
                      <a:gd name="T92" fmla="*/ 38 w 54"/>
                      <a:gd name="T93" fmla="*/ 4 h 45"/>
                      <a:gd name="T94" fmla="*/ 38 w 54"/>
                      <a:gd name="T95" fmla="*/ 0 h 45"/>
                      <a:gd name="T96" fmla="*/ 42 w 54"/>
                      <a:gd name="T97" fmla="*/ 0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</a:cxnLst>
                    <a:rect l="0" t="0" r="r" b="b"/>
                    <a:pathLst>
                      <a:path w="54" h="45">
                        <a:moveTo>
                          <a:pt x="42" y="0"/>
                        </a:moveTo>
                        <a:lnTo>
                          <a:pt x="46" y="0"/>
                        </a:lnTo>
                        <a:lnTo>
                          <a:pt x="46" y="4"/>
                        </a:lnTo>
                        <a:lnTo>
                          <a:pt x="50" y="4"/>
                        </a:lnTo>
                        <a:lnTo>
                          <a:pt x="50" y="8"/>
                        </a:lnTo>
                        <a:lnTo>
                          <a:pt x="50" y="12"/>
                        </a:lnTo>
                        <a:lnTo>
                          <a:pt x="50" y="17"/>
                        </a:lnTo>
                        <a:lnTo>
                          <a:pt x="54" y="17"/>
                        </a:lnTo>
                        <a:lnTo>
                          <a:pt x="54" y="21"/>
                        </a:lnTo>
                        <a:lnTo>
                          <a:pt x="50" y="21"/>
                        </a:lnTo>
                        <a:lnTo>
                          <a:pt x="50" y="25"/>
                        </a:lnTo>
                        <a:lnTo>
                          <a:pt x="50" y="29"/>
                        </a:lnTo>
                        <a:lnTo>
                          <a:pt x="50" y="33"/>
                        </a:lnTo>
                        <a:lnTo>
                          <a:pt x="46" y="33"/>
                        </a:lnTo>
                        <a:lnTo>
                          <a:pt x="46" y="37"/>
                        </a:lnTo>
                        <a:lnTo>
                          <a:pt x="42" y="41"/>
                        </a:lnTo>
                        <a:lnTo>
                          <a:pt x="38" y="41"/>
                        </a:lnTo>
                        <a:lnTo>
                          <a:pt x="38" y="45"/>
                        </a:lnTo>
                        <a:lnTo>
                          <a:pt x="35" y="45"/>
                        </a:lnTo>
                        <a:lnTo>
                          <a:pt x="31" y="45"/>
                        </a:lnTo>
                        <a:lnTo>
                          <a:pt x="27" y="41"/>
                        </a:lnTo>
                        <a:lnTo>
                          <a:pt x="23" y="41"/>
                        </a:lnTo>
                        <a:lnTo>
                          <a:pt x="23" y="37"/>
                        </a:lnTo>
                        <a:lnTo>
                          <a:pt x="19" y="37"/>
                        </a:lnTo>
                        <a:lnTo>
                          <a:pt x="19" y="33"/>
                        </a:lnTo>
                        <a:lnTo>
                          <a:pt x="15" y="33"/>
                        </a:lnTo>
                        <a:lnTo>
                          <a:pt x="12" y="33"/>
                        </a:lnTo>
                        <a:lnTo>
                          <a:pt x="8" y="33"/>
                        </a:lnTo>
                        <a:lnTo>
                          <a:pt x="8" y="29"/>
                        </a:lnTo>
                        <a:lnTo>
                          <a:pt x="4" y="29"/>
                        </a:lnTo>
                        <a:lnTo>
                          <a:pt x="4" y="25"/>
                        </a:lnTo>
                        <a:lnTo>
                          <a:pt x="0" y="21"/>
                        </a:lnTo>
                        <a:lnTo>
                          <a:pt x="4" y="21"/>
                        </a:lnTo>
                        <a:lnTo>
                          <a:pt x="0" y="17"/>
                        </a:lnTo>
                        <a:lnTo>
                          <a:pt x="4" y="17"/>
                        </a:lnTo>
                        <a:lnTo>
                          <a:pt x="8" y="17"/>
                        </a:lnTo>
                        <a:lnTo>
                          <a:pt x="12" y="17"/>
                        </a:lnTo>
                        <a:lnTo>
                          <a:pt x="15" y="17"/>
                        </a:lnTo>
                        <a:lnTo>
                          <a:pt x="15" y="12"/>
                        </a:lnTo>
                        <a:lnTo>
                          <a:pt x="19" y="12"/>
                        </a:lnTo>
                        <a:lnTo>
                          <a:pt x="23" y="12"/>
                        </a:lnTo>
                        <a:lnTo>
                          <a:pt x="27" y="12"/>
                        </a:lnTo>
                        <a:lnTo>
                          <a:pt x="31" y="12"/>
                        </a:lnTo>
                        <a:lnTo>
                          <a:pt x="35" y="12"/>
                        </a:lnTo>
                        <a:lnTo>
                          <a:pt x="35" y="8"/>
                        </a:lnTo>
                        <a:lnTo>
                          <a:pt x="38" y="8"/>
                        </a:lnTo>
                        <a:lnTo>
                          <a:pt x="38" y="4"/>
                        </a:lnTo>
                        <a:lnTo>
                          <a:pt x="38" y="0"/>
                        </a:lnTo>
                        <a:lnTo>
                          <a:pt x="42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796" name="Freeform 388">
                    <a:extLst>
                      <a:ext uri="{FF2B5EF4-FFF2-40B4-BE49-F238E27FC236}">
                        <a16:creationId xmlns:a16="http://schemas.microsoft.com/office/drawing/2014/main" id="{B4A85CDB-0CF4-490A-D054-AA7E2240031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29" y="1656"/>
                    <a:ext cx="23" cy="12"/>
                  </a:xfrm>
                  <a:custGeom>
                    <a:avLst/>
                    <a:gdLst>
                      <a:gd name="T0" fmla="*/ 0 w 23"/>
                      <a:gd name="T1" fmla="*/ 4 h 12"/>
                      <a:gd name="T2" fmla="*/ 4 w 23"/>
                      <a:gd name="T3" fmla="*/ 4 h 12"/>
                      <a:gd name="T4" fmla="*/ 4 w 23"/>
                      <a:gd name="T5" fmla="*/ 0 h 12"/>
                      <a:gd name="T6" fmla="*/ 8 w 23"/>
                      <a:gd name="T7" fmla="*/ 0 h 12"/>
                      <a:gd name="T8" fmla="*/ 8 w 23"/>
                      <a:gd name="T9" fmla="*/ 4 h 12"/>
                      <a:gd name="T10" fmla="*/ 8 w 23"/>
                      <a:gd name="T11" fmla="*/ 0 h 12"/>
                      <a:gd name="T12" fmla="*/ 8 w 23"/>
                      <a:gd name="T13" fmla="*/ 4 h 12"/>
                      <a:gd name="T14" fmla="*/ 12 w 23"/>
                      <a:gd name="T15" fmla="*/ 4 h 12"/>
                      <a:gd name="T16" fmla="*/ 16 w 23"/>
                      <a:gd name="T17" fmla="*/ 4 h 12"/>
                      <a:gd name="T18" fmla="*/ 12 w 23"/>
                      <a:gd name="T19" fmla="*/ 4 h 12"/>
                      <a:gd name="T20" fmla="*/ 16 w 23"/>
                      <a:gd name="T21" fmla="*/ 4 h 12"/>
                      <a:gd name="T22" fmla="*/ 16 w 23"/>
                      <a:gd name="T23" fmla="*/ 8 h 12"/>
                      <a:gd name="T24" fmla="*/ 16 w 23"/>
                      <a:gd name="T25" fmla="*/ 4 h 12"/>
                      <a:gd name="T26" fmla="*/ 19 w 23"/>
                      <a:gd name="T27" fmla="*/ 8 h 12"/>
                      <a:gd name="T28" fmla="*/ 19 w 23"/>
                      <a:gd name="T29" fmla="*/ 4 h 12"/>
                      <a:gd name="T30" fmla="*/ 19 w 23"/>
                      <a:gd name="T31" fmla="*/ 8 h 12"/>
                      <a:gd name="T32" fmla="*/ 19 w 23"/>
                      <a:gd name="T33" fmla="*/ 4 h 12"/>
                      <a:gd name="T34" fmla="*/ 19 w 23"/>
                      <a:gd name="T35" fmla="*/ 8 h 12"/>
                      <a:gd name="T36" fmla="*/ 19 w 23"/>
                      <a:gd name="T37" fmla="*/ 4 h 12"/>
                      <a:gd name="T38" fmla="*/ 23 w 23"/>
                      <a:gd name="T39" fmla="*/ 4 h 12"/>
                      <a:gd name="T40" fmla="*/ 19 w 23"/>
                      <a:gd name="T41" fmla="*/ 8 h 12"/>
                      <a:gd name="T42" fmla="*/ 16 w 23"/>
                      <a:gd name="T43" fmla="*/ 8 h 12"/>
                      <a:gd name="T44" fmla="*/ 16 w 23"/>
                      <a:gd name="T45" fmla="*/ 12 h 12"/>
                      <a:gd name="T46" fmla="*/ 12 w 23"/>
                      <a:gd name="T47" fmla="*/ 12 h 12"/>
                      <a:gd name="T48" fmla="*/ 8 w 23"/>
                      <a:gd name="T49" fmla="*/ 12 h 12"/>
                      <a:gd name="T50" fmla="*/ 0 w 23"/>
                      <a:gd name="T51" fmla="*/ 4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</a:cxnLst>
                    <a:rect l="0" t="0" r="r" b="b"/>
                    <a:pathLst>
                      <a:path w="23" h="12">
                        <a:moveTo>
                          <a:pt x="0" y="4"/>
                        </a:moveTo>
                        <a:lnTo>
                          <a:pt x="4" y="4"/>
                        </a:lnTo>
                        <a:lnTo>
                          <a:pt x="4" y="0"/>
                        </a:lnTo>
                        <a:lnTo>
                          <a:pt x="8" y="0"/>
                        </a:lnTo>
                        <a:lnTo>
                          <a:pt x="8" y="4"/>
                        </a:lnTo>
                        <a:lnTo>
                          <a:pt x="8" y="0"/>
                        </a:lnTo>
                        <a:lnTo>
                          <a:pt x="8" y="4"/>
                        </a:lnTo>
                        <a:lnTo>
                          <a:pt x="12" y="4"/>
                        </a:lnTo>
                        <a:lnTo>
                          <a:pt x="16" y="4"/>
                        </a:lnTo>
                        <a:lnTo>
                          <a:pt x="12" y="4"/>
                        </a:lnTo>
                        <a:lnTo>
                          <a:pt x="16" y="4"/>
                        </a:lnTo>
                        <a:lnTo>
                          <a:pt x="16" y="8"/>
                        </a:lnTo>
                        <a:lnTo>
                          <a:pt x="16" y="4"/>
                        </a:lnTo>
                        <a:lnTo>
                          <a:pt x="19" y="8"/>
                        </a:lnTo>
                        <a:lnTo>
                          <a:pt x="19" y="4"/>
                        </a:lnTo>
                        <a:lnTo>
                          <a:pt x="19" y="8"/>
                        </a:lnTo>
                        <a:lnTo>
                          <a:pt x="19" y="4"/>
                        </a:lnTo>
                        <a:lnTo>
                          <a:pt x="19" y="8"/>
                        </a:lnTo>
                        <a:lnTo>
                          <a:pt x="19" y="4"/>
                        </a:lnTo>
                        <a:lnTo>
                          <a:pt x="23" y="4"/>
                        </a:lnTo>
                        <a:lnTo>
                          <a:pt x="19" y="8"/>
                        </a:lnTo>
                        <a:lnTo>
                          <a:pt x="16" y="8"/>
                        </a:lnTo>
                        <a:lnTo>
                          <a:pt x="16" y="12"/>
                        </a:lnTo>
                        <a:lnTo>
                          <a:pt x="12" y="12"/>
                        </a:lnTo>
                        <a:lnTo>
                          <a:pt x="8" y="12"/>
                        </a:lnTo>
                        <a:lnTo>
                          <a:pt x="0" y="4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797" name="Freeform 389">
                    <a:extLst>
                      <a:ext uri="{FF2B5EF4-FFF2-40B4-BE49-F238E27FC236}">
                        <a16:creationId xmlns:a16="http://schemas.microsoft.com/office/drawing/2014/main" id="{6D7AEB0B-DE27-0F93-46F3-8A0EC940B1F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52" y="1659"/>
                    <a:ext cx="38" cy="35"/>
                  </a:xfrm>
                  <a:custGeom>
                    <a:avLst/>
                    <a:gdLst>
                      <a:gd name="T0" fmla="*/ 11 w 38"/>
                      <a:gd name="T1" fmla="*/ 0 h 33"/>
                      <a:gd name="T2" fmla="*/ 15 w 38"/>
                      <a:gd name="T3" fmla="*/ 0 h 33"/>
                      <a:gd name="T4" fmla="*/ 19 w 38"/>
                      <a:gd name="T5" fmla="*/ 0 h 33"/>
                      <a:gd name="T6" fmla="*/ 23 w 38"/>
                      <a:gd name="T7" fmla="*/ 0 h 33"/>
                      <a:gd name="T8" fmla="*/ 23 w 38"/>
                      <a:gd name="T9" fmla="*/ 4 h 33"/>
                      <a:gd name="T10" fmla="*/ 23 w 38"/>
                      <a:gd name="T11" fmla="*/ 0 h 33"/>
                      <a:gd name="T12" fmla="*/ 26 w 38"/>
                      <a:gd name="T13" fmla="*/ 0 h 33"/>
                      <a:gd name="T14" fmla="*/ 26 w 38"/>
                      <a:gd name="T15" fmla="*/ 4 h 33"/>
                      <a:gd name="T16" fmla="*/ 30 w 38"/>
                      <a:gd name="T17" fmla="*/ 4 h 33"/>
                      <a:gd name="T18" fmla="*/ 30 w 38"/>
                      <a:gd name="T19" fmla="*/ 8 h 33"/>
                      <a:gd name="T20" fmla="*/ 34 w 38"/>
                      <a:gd name="T21" fmla="*/ 8 h 33"/>
                      <a:gd name="T22" fmla="*/ 38 w 38"/>
                      <a:gd name="T23" fmla="*/ 8 h 33"/>
                      <a:gd name="T24" fmla="*/ 38 w 38"/>
                      <a:gd name="T25" fmla="*/ 13 h 33"/>
                      <a:gd name="T26" fmla="*/ 38 w 38"/>
                      <a:gd name="T27" fmla="*/ 17 h 33"/>
                      <a:gd name="T28" fmla="*/ 34 w 38"/>
                      <a:gd name="T29" fmla="*/ 17 h 33"/>
                      <a:gd name="T30" fmla="*/ 30 w 38"/>
                      <a:gd name="T31" fmla="*/ 17 h 33"/>
                      <a:gd name="T32" fmla="*/ 30 w 38"/>
                      <a:gd name="T33" fmla="*/ 21 h 33"/>
                      <a:gd name="T34" fmla="*/ 26 w 38"/>
                      <a:gd name="T35" fmla="*/ 21 h 33"/>
                      <a:gd name="T36" fmla="*/ 26 w 38"/>
                      <a:gd name="T37" fmla="*/ 25 h 33"/>
                      <a:gd name="T38" fmla="*/ 23 w 38"/>
                      <a:gd name="T39" fmla="*/ 25 h 33"/>
                      <a:gd name="T40" fmla="*/ 19 w 38"/>
                      <a:gd name="T41" fmla="*/ 25 h 33"/>
                      <a:gd name="T42" fmla="*/ 19 w 38"/>
                      <a:gd name="T43" fmla="*/ 29 h 33"/>
                      <a:gd name="T44" fmla="*/ 15 w 38"/>
                      <a:gd name="T45" fmla="*/ 29 h 33"/>
                      <a:gd name="T46" fmla="*/ 11 w 38"/>
                      <a:gd name="T47" fmla="*/ 29 h 33"/>
                      <a:gd name="T48" fmla="*/ 11 w 38"/>
                      <a:gd name="T49" fmla="*/ 33 h 33"/>
                      <a:gd name="T50" fmla="*/ 11 w 38"/>
                      <a:gd name="T51" fmla="*/ 29 h 33"/>
                      <a:gd name="T52" fmla="*/ 7 w 38"/>
                      <a:gd name="T53" fmla="*/ 29 h 33"/>
                      <a:gd name="T54" fmla="*/ 3 w 38"/>
                      <a:gd name="T55" fmla="*/ 29 h 33"/>
                      <a:gd name="T56" fmla="*/ 3 w 38"/>
                      <a:gd name="T57" fmla="*/ 33 h 33"/>
                      <a:gd name="T58" fmla="*/ 0 w 38"/>
                      <a:gd name="T59" fmla="*/ 33 h 33"/>
                      <a:gd name="T60" fmla="*/ 0 w 38"/>
                      <a:gd name="T61" fmla="*/ 29 h 33"/>
                      <a:gd name="T62" fmla="*/ 0 w 38"/>
                      <a:gd name="T63" fmla="*/ 25 h 33"/>
                      <a:gd name="T64" fmla="*/ 0 w 38"/>
                      <a:gd name="T65" fmla="*/ 21 h 33"/>
                      <a:gd name="T66" fmla="*/ 3 w 38"/>
                      <a:gd name="T67" fmla="*/ 21 h 33"/>
                      <a:gd name="T68" fmla="*/ 3 w 38"/>
                      <a:gd name="T69" fmla="*/ 17 h 33"/>
                      <a:gd name="T70" fmla="*/ 3 w 38"/>
                      <a:gd name="T71" fmla="*/ 13 h 33"/>
                      <a:gd name="T72" fmla="*/ 3 w 38"/>
                      <a:gd name="T73" fmla="*/ 8 h 33"/>
                      <a:gd name="T74" fmla="*/ 3 w 38"/>
                      <a:gd name="T75" fmla="*/ 4 h 33"/>
                      <a:gd name="T76" fmla="*/ 7 w 38"/>
                      <a:gd name="T77" fmla="*/ 4 h 33"/>
                      <a:gd name="T78" fmla="*/ 7 w 38"/>
                      <a:gd name="T79" fmla="*/ 0 h 33"/>
                      <a:gd name="T80" fmla="*/ 11 w 38"/>
                      <a:gd name="T81" fmla="*/ 0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</a:cxnLst>
                    <a:rect l="0" t="0" r="r" b="b"/>
                    <a:pathLst>
                      <a:path w="38" h="33">
                        <a:moveTo>
                          <a:pt x="11" y="0"/>
                        </a:moveTo>
                        <a:lnTo>
                          <a:pt x="15" y="0"/>
                        </a:lnTo>
                        <a:lnTo>
                          <a:pt x="19" y="0"/>
                        </a:lnTo>
                        <a:lnTo>
                          <a:pt x="23" y="0"/>
                        </a:lnTo>
                        <a:lnTo>
                          <a:pt x="23" y="4"/>
                        </a:lnTo>
                        <a:lnTo>
                          <a:pt x="23" y="0"/>
                        </a:lnTo>
                        <a:lnTo>
                          <a:pt x="26" y="0"/>
                        </a:lnTo>
                        <a:lnTo>
                          <a:pt x="26" y="4"/>
                        </a:lnTo>
                        <a:lnTo>
                          <a:pt x="30" y="4"/>
                        </a:lnTo>
                        <a:lnTo>
                          <a:pt x="30" y="8"/>
                        </a:lnTo>
                        <a:lnTo>
                          <a:pt x="34" y="8"/>
                        </a:lnTo>
                        <a:lnTo>
                          <a:pt x="38" y="8"/>
                        </a:lnTo>
                        <a:lnTo>
                          <a:pt x="38" y="13"/>
                        </a:lnTo>
                        <a:lnTo>
                          <a:pt x="38" y="17"/>
                        </a:lnTo>
                        <a:lnTo>
                          <a:pt x="34" y="17"/>
                        </a:lnTo>
                        <a:lnTo>
                          <a:pt x="30" y="17"/>
                        </a:lnTo>
                        <a:lnTo>
                          <a:pt x="30" y="21"/>
                        </a:lnTo>
                        <a:lnTo>
                          <a:pt x="26" y="21"/>
                        </a:lnTo>
                        <a:lnTo>
                          <a:pt x="26" y="25"/>
                        </a:lnTo>
                        <a:lnTo>
                          <a:pt x="23" y="25"/>
                        </a:lnTo>
                        <a:lnTo>
                          <a:pt x="19" y="25"/>
                        </a:lnTo>
                        <a:lnTo>
                          <a:pt x="19" y="29"/>
                        </a:lnTo>
                        <a:lnTo>
                          <a:pt x="15" y="29"/>
                        </a:lnTo>
                        <a:lnTo>
                          <a:pt x="11" y="29"/>
                        </a:lnTo>
                        <a:lnTo>
                          <a:pt x="11" y="33"/>
                        </a:lnTo>
                        <a:lnTo>
                          <a:pt x="11" y="29"/>
                        </a:lnTo>
                        <a:lnTo>
                          <a:pt x="7" y="29"/>
                        </a:lnTo>
                        <a:lnTo>
                          <a:pt x="3" y="29"/>
                        </a:lnTo>
                        <a:lnTo>
                          <a:pt x="3" y="33"/>
                        </a:lnTo>
                        <a:lnTo>
                          <a:pt x="0" y="33"/>
                        </a:lnTo>
                        <a:lnTo>
                          <a:pt x="0" y="29"/>
                        </a:lnTo>
                        <a:lnTo>
                          <a:pt x="0" y="25"/>
                        </a:lnTo>
                        <a:lnTo>
                          <a:pt x="0" y="21"/>
                        </a:lnTo>
                        <a:lnTo>
                          <a:pt x="3" y="21"/>
                        </a:lnTo>
                        <a:lnTo>
                          <a:pt x="3" y="17"/>
                        </a:lnTo>
                        <a:lnTo>
                          <a:pt x="3" y="13"/>
                        </a:lnTo>
                        <a:lnTo>
                          <a:pt x="3" y="8"/>
                        </a:lnTo>
                        <a:lnTo>
                          <a:pt x="3" y="4"/>
                        </a:lnTo>
                        <a:lnTo>
                          <a:pt x="7" y="4"/>
                        </a:lnTo>
                        <a:lnTo>
                          <a:pt x="7" y="0"/>
                        </a:lnTo>
                        <a:lnTo>
                          <a:pt x="11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798" name="Freeform 390">
                    <a:extLst>
                      <a:ext uri="{FF2B5EF4-FFF2-40B4-BE49-F238E27FC236}">
                        <a16:creationId xmlns:a16="http://schemas.microsoft.com/office/drawing/2014/main" id="{C7F2E080-4F07-E7F4-2357-296605A8824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18" y="1659"/>
                    <a:ext cx="18" cy="35"/>
                  </a:xfrm>
                  <a:custGeom>
                    <a:avLst/>
                    <a:gdLst>
                      <a:gd name="T0" fmla="*/ 11 w 19"/>
                      <a:gd name="T1" fmla="*/ 0 h 33"/>
                      <a:gd name="T2" fmla="*/ 19 w 19"/>
                      <a:gd name="T3" fmla="*/ 8 h 33"/>
                      <a:gd name="T4" fmla="*/ 15 w 19"/>
                      <a:gd name="T5" fmla="*/ 8 h 33"/>
                      <a:gd name="T6" fmla="*/ 15 w 19"/>
                      <a:gd name="T7" fmla="*/ 13 h 33"/>
                      <a:gd name="T8" fmla="*/ 15 w 19"/>
                      <a:gd name="T9" fmla="*/ 17 h 33"/>
                      <a:gd name="T10" fmla="*/ 15 w 19"/>
                      <a:gd name="T11" fmla="*/ 21 h 33"/>
                      <a:gd name="T12" fmla="*/ 11 w 19"/>
                      <a:gd name="T13" fmla="*/ 21 h 33"/>
                      <a:gd name="T14" fmla="*/ 7 w 19"/>
                      <a:gd name="T15" fmla="*/ 25 h 33"/>
                      <a:gd name="T16" fmla="*/ 7 w 19"/>
                      <a:gd name="T17" fmla="*/ 29 h 33"/>
                      <a:gd name="T18" fmla="*/ 4 w 19"/>
                      <a:gd name="T19" fmla="*/ 33 h 33"/>
                      <a:gd name="T20" fmla="*/ 4 w 19"/>
                      <a:gd name="T21" fmla="*/ 29 h 33"/>
                      <a:gd name="T22" fmla="*/ 4 w 19"/>
                      <a:gd name="T23" fmla="*/ 25 h 33"/>
                      <a:gd name="T24" fmla="*/ 0 w 19"/>
                      <a:gd name="T25" fmla="*/ 25 h 33"/>
                      <a:gd name="T26" fmla="*/ 0 w 19"/>
                      <a:gd name="T27" fmla="*/ 21 h 33"/>
                      <a:gd name="T28" fmla="*/ 4 w 19"/>
                      <a:gd name="T29" fmla="*/ 21 h 33"/>
                      <a:gd name="T30" fmla="*/ 4 w 19"/>
                      <a:gd name="T31" fmla="*/ 17 h 33"/>
                      <a:gd name="T32" fmla="*/ 4 w 19"/>
                      <a:gd name="T33" fmla="*/ 13 h 33"/>
                      <a:gd name="T34" fmla="*/ 7 w 19"/>
                      <a:gd name="T35" fmla="*/ 13 h 33"/>
                      <a:gd name="T36" fmla="*/ 7 w 19"/>
                      <a:gd name="T37" fmla="*/ 8 h 33"/>
                      <a:gd name="T38" fmla="*/ 11 w 19"/>
                      <a:gd name="T39" fmla="*/ 8 h 33"/>
                      <a:gd name="T40" fmla="*/ 11 w 19"/>
                      <a:gd name="T41" fmla="*/ 4 h 33"/>
                      <a:gd name="T42" fmla="*/ 11 w 19"/>
                      <a:gd name="T43" fmla="*/ 0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</a:cxnLst>
                    <a:rect l="0" t="0" r="r" b="b"/>
                    <a:pathLst>
                      <a:path w="19" h="33">
                        <a:moveTo>
                          <a:pt x="11" y="0"/>
                        </a:moveTo>
                        <a:lnTo>
                          <a:pt x="19" y="8"/>
                        </a:lnTo>
                        <a:lnTo>
                          <a:pt x="15" y="8"/>
                        </a:lnTo>
                        <a:lnTo>
                          <a:pt x="15" y="13"/>
                        </a:lnTo>
                        <a:lnTo>
                          <a:pt x="15" y="17"/>
                        </a:lnTo>
                        <a:lnTo>
                          <a:pt x="15" y="21"/>
                        </a:lnTo>
                        <a:lnTo>
                          <a:pt x="11" y="21"/>
                        </a:lnTo>
                        <a:lnTo>
                          <a:pt x="7" y="25"/>
                        </a:lnTo>
                        <a:lnTo>
                          <a:pt x="7" y="29"/>
                        </a:lnTo>
                        <a:lnTo>
                          <a:pt x="4" y="33"/>
                        </a:lnTo>
                        <a:lnTo>
                          <a:pt x="4" y="29"/>
                        </a:lnTo>
                        <a:lnTo>
                          <a:pt x="4" y="25"/>
                        </a:lnTo>
                        <a:lnTo>
                          <a:pt x="0" y="25"/>
                        </a:lnTo>
                        <a:lnTo>
                          <a:pt x="0" y="21"/>
                        </a:lnTo>
                        <a:lnTo>
                          <a:pt x="4" y="21"/>
                        </a:lnTo>
                        <a:lnTo>
                          <a:pt x="4" y="17"/>
                        </a:lnTo>
                        <a:lnTo>
                          <a:pt x="4" y="13"/>
                        </a:lnTo>
                        <a:lnTo>
                          <a:pt x="7" y="13"/>
                        </a:lnTo>
                        <a:lnTo>
                          <a:pt x="7" y="8"/>
                        </a:lnTo>
                        <a:lnTo>
                          <a:pt x="11" y="8"/>
                        </a:lnTo>
                        <a:lnTo>
                          <a:pt x="11" y="4"/>
                        </a:lnTo>
                        <a:lnTo>
                          <a:pt x="11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799" name="Freeform 391">
                    <a:extLst>
                      <a:ext uri="{FF2B5EF4-FFF2-40B4-BE49-F238E27FC236}">
                        <a16:creationId xmlns:a16="http://schemas.microsoft.com/office/drawing/2014/main" id="{C20F36E1-2515-CE26-A979-F579ED82D82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411" y="1659"/>
                    <a:ext cx="171" cy="81"/>
                  </a:xfrm>
                  <a:custGeom>
                    <a:avLst/>
                    <a:gdLst>
                      <a:gd name="T0" fmla="*/ 8 w 169"/>
                      <a:gd name="T1" fmla="*/ 37 h 81"/>
                      <a:gd name="T2" fmla="*/ 19 w 169"/>
                      <a:gd name="T3" fmla="*/ 37 h 81"/>
                      <a:gd name="T4" fmla="*/ 27 w 169"/>
                      <a:gd name="T5" fmla="*/ 29 h 81"/>
                      <a:gd name="T6" fmla="*/ 39 w 169"/>
                      <a:gd name="T7" fmla="*/ 29 h 81"/>
                      <a:gd name="T8" fmla="*/ 46 w 169"/>
                      <a:gd name="T9" fmla="*/ 25 h 81"/>
                      <a:gd name="T10" fmla="*/ 54 w 169"/>
                      <a:gd name="T11" fmla="*/ 17 h 81"/>
                      <a:gd name="T12" fmla="*/ 62 w 169"/>
                      <a:gd name="T13" fmla="*/ 17 h 81"/>
                      <a:gd name="T14" fmla="*/ 69 w 169"/>
                      <a:gd name="T15" fmla="*/ 13 h 81"/>
                      <a:gd name="T16" fmla="*/ 77 w 169"/>
                      <a:gd name="T17" fmla="*/ 8 h 81"/>
                      <a:gd name="T18" fmla="*/ 88 w 169"/>
                      <a:gd name="T19" fmla="*/ 8 h 81"/>
                      <a:gd name="T20" fmla="*/ 96 w 169"/>
                      <a:gd name="T21" fmla="*/ 4 h 81"/>
                      <a:gd name="T22" fmla="*/ 108 w 169"/>
                      <a:gd name="T23" fmla="*/ 4 h 81"/>
                      <a:gd name="T24" fmla="*/ 119 w 169"/>
                      <a:gd name="T25" fmla="*/ 0 h 81"/>
                      <a:gd name="T26" fmla="*/ 131 w 169"/>
                      <a:gd name="T27" fmla="*/ 0 h 81"/>
                      <a:gd name="T28" fmla="*/ 142 w 169"/>
                      <a:gd name="T29" fmla="*/ 0 h 81"/>
                      <a:gd name="T30" fmla="*/ 146 w 169"/>
                      <a:gd name="T31" fmla="*/ 8 h 81"/>
                      <a:gd name="T32" fmla="*/ 150 w 169"/>
                      <a:gd name="T33" fmla="*/ 17 h 81"/>
                      <a:gd name="T34" fmla="*/ 154 w 169"/>
                      <a:gd name="T35" fmla="*/ 25 h 81"/>
                      <a:gd name="T36" fmla="*/ 157 w 169"/>
                      <a:gd name="T37" fmla="*/ 33 h 81"/>
                      <a:gd name="T38" fmla="*/ 161 w 169"/>
                      <a:gd name="T39" fmla="*/ 41 h 81"/>
                      <a:gd name="T40" fmla="*/ 169 w 169"/>
                      <a:gd name="T41" fmla="*/ 49 h 81"/>
                      <a:gd name="T42" fmla="*/ 165 w 169"/>
                      <a:gd name="T43" fmla="*/ 57 h 81"/>
                      <a:gd name="T44" fmla="*/ 157 w 169"/>
                      <a:gd name="T45" fmla="*/ 65 h 81"/>
                      <a:gd name="T46" fmla="*/ 154 w 169"/>
                      <a:gd name="T47" fmla="*/ 73 h 81"/>
                      <a:gd name="T48" fmla="*/ 154 w 169"/>
                      <a:gd name="T49" fmla="*/ 77 h 81"/>
                      <a:gd name="T50" fmla="*/ 150 w 169"/>
                      <a:gd name="T51" fmla="*/ 73 h 81"/>
                      <a:gd name="T52" fmla="*/ 142 w 169"/>
                      <a:gd name="T53" fmla="*/ 77 h 81"/>
                      <a:gd name="T54" fmla="*/ 134 w 169"/>
                      <a:gd name="T55" fmla="*/ 73 h 81"/>
                      <a:gd name="T56" fmla="*/ 127 w 169"/>
                      <a:gd name="T57" fmla="*/ 65 h 81"/>
                      <a:gd name="T58" fmla="*/ 123 w 169"/>
                      <a:gd name="T59" fmla="*/ 57 h 81"/>
                      <a:gd name="T60" fmla="*/ 115 w 169"/>
                      <a:gd name="T61" fmla="*/ 53 h 81"/>
                      <a:gd name="T62" fmla="*/ 111 w 169"/>
                      <a:gd name="T63" fmla="*/ 45 h 81"/>
                      <a:gd name="T64" fmla="*/ 100 w 169"/>
                      <a:gd name="T65" fmla="*/ 45 h 81"/>
                      <a:gd name="T66" fmla="*/ 92 w 169"/>
                      <a:gd name="T67" fmla="*/ 49 h 81"/>
                      <a:gd name="T68" fmla="*/ 81 w 169"/>
                      <a:gd name="T69" fmla="*/ 49 h 81"/>
                      <a:gd name="T70" fmla="*/ 69 w 169"/>
                      <a:gd name="T71" fmla="*/ 45 h 81"/>
                      <a:gd name="T72" fmla="*/ 58 w 169"/>
                      <a:gd name="T73" fmla="*/ 45 h 81"/>
                      <a:gd name="T74" fmla="*/ 54 w 169"/>
                      <a:gd name="T75" fmla="*/ 45 h 81"/>
                      <a:gd name="T76" fmla="*/ 46 w 169"/>
                      <a:gd name="T77" fmla="*/ 41 h 81"/>
                      <a:gd name="T78" fmla="*/ 35 w 169"/>
                      <a:gd name="T79" fmla="*/ 41 h 81"/>
                      <a:gd name="T80" fmla="*/ 31 w 169"/>
                      <a:gd name="T81" fmla="*/ 49 h 81"/>
                      <a:gd name="T82" fmla="*/ 27 w 169"/>
                      <a:gd name="T83" fmla="*/ 49 h 81"/>
                      <a:gd name="T84" fmla="*/ 19 w 169"/>
                      <a:gd name="T85" fmla="*/ 45 h 81"/>
                      <a:gd name="T86" fmla="*/ 12 w 169"/>
                      <a:gd name="T87" fmla="*/ 45 h 81"/>
                      <a:gd name="T88" fmla="*/ 4 w 169"/>
                      <a:gd name="T89" fmla="*/ 41 h 8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</a:cxnLst>
                    <a:rect l="0" t="0" r="r" b="b"/>
                    <a:pathLst>
                      <a:path w="169" h="81">
                        <a:moveTo>
                          <a:pt x="0" y="37"/>
                        </a:moveTo>
                        <a:lnTo>
                          <a:pt x="4" y="37"/>
                        </a:lnTo>
                        <a:lnTo>
                          <a:pt x="8" y="37"/>
                        </a:lnTo>
                        <a:lnTo>
                          <a:pt x="12" y="37"/>
                        </a:lnTo>
                        <a:lnTo>
                          <a:pt x="16" y="37"/>
                        </a:lnTo>
                        <a:lnTo>
                          <a:pt x="19" y="37"/>
                        </a:lnTo>
                        <a:lnTo>
                          <a:pt x="23" y="33"/>
                        </a:lnTo>
                        <a:lnTo>
                          <a:pt x="27" y="33"/>
                        </a:lnTo>
                        <a:lnTo>
                          <a:pt x="27" y="29"/>
                        </a:lnTo>
                        <a:lnTo>
                          <a:pt x="31" y="29"/>
                        </a:lnTo>
                        <a:lnTo>
                          <a:pt x="35" y="29"/>
                        </a:lnTo>
                        <a:lnTo>
                          <a:pt x="39" y="29"/>
                        </a:lnTo>
                        <a:lnTo>
                          <a:pt x="39" y="25"/>
                        </a:lnTo>
                        <a:lnTo>
                          <a:pt x="42" y="25"/>
                        </a:lnTo>
                        <a:lnTo>
                          <a:pt x="46" y="25"/>
                        </a:lnTo>
                        <a:lnTo>
                          <a:pt x="46" y="21"/>
                        </a:lnTo>
                        <a:lnTo>
                          <a:pt x="50" y="21"/>
                        </a:lnTo>
                        <a:lnTo>
                          <a:pt x="54" y="17"/>
                        </a:lnTo>
                        <a:lnTo>
                          <a:pt x="54" y="21"/>
                        </a:lnTo>
                        <a:lnTo>
                          <a:pt x="58" y="17"/>
                        </a:lnTo>
                        <a:lnTo>
                          <a:pt x="62" y="17"/>
                        </a:lnTo>
                        <a:lnTo>
                          <a:pt x="65" y="17"/>
                        </a:lnTo>
                        <a:lnTo>
                          <a:pt x="69" y="17"/>
                        </a:lnTo>
                        <a:lnTo>
                          <a:pt x="69" y="13"/>
                        </a:lnTo>
                        <a:lnTo>
                          <a:pt x="73" y="13"/>
                        </a:lnTo>
                        <a:lnTo>
                          <a:pt x="77" y="13"/>
                        </a:lnTo>
                        <a:lnTo>
                          <a:pt x="77" y="8"/>
                        </a:lnTo>
                        <a:lnTo>
                          <a:pt x="81" y="8"/>
                        </a:lnTo>
                        <a:lnTo>
                          <a:pt x="85" y="8"/>
                        </a:lnTo>
                        <a:lnTo>
                          <a:pt x="88" y="8"/>
                        </a:lnTo>
                        <a:lnTo>
                          <a:pt x="88" y="4"/>
                        </a:lnTo>
                        <a:lnTo>
                          <a:pt x="92" y="4"/>
                        </a:lnTo>
                        <a:lnTo>
                          <a:pt x="96" y="4"/>
                        </a:lnTo>
                        <a:lnTo>
                          <a:pt x="100" y="4"/>
                        </a:lnTo>
                        <a:lnTo>
                          <a:pt x="104" y="4"/>
                        </a:lnTo>
                        <a:lnTo>
                          <a:pt x="108" y="4"/>
                        </a:lnTo>
                        <a:lnTo>
                          <a:pt x="111" y="4"/>
                        </a:lnTo>
                        <a:lnTo>
                          <a:pt x="115" y="4"/>
                        </a:lnTo>
                        <a:lnTo>
                          <a:pt x="119" y="0"/>
                        </a:lnTo>
                        <a:lnTo>
                          <a:pt x="123" y="0"/>
                        </a:lnTo>
                        <a:lnTo>
                          <a:pt x="127" y="0"/>
                        </a:lnTo>
                        <a:lnTo>
                          <a:pt x="131" y="0"/>
                        </a:lnTo>
                        <a:lnTo>
                          <a:pt x="134" y="0"/>
                        </a:lnTo>
                        <a:lnTo>
                          <a:pt x="138" y="0"/>
                        </a:lnTo>
                        <a:lnTo>
                          <a:pt x="142" y="0"/>
                        </a:lnTo>
                        <a:lnTo>
                          <a:pt x="146" y="0"/>
                        </a:lnTo>
                        <a:lnTo>
                          <a:pt x="146" y="4"/>
                        </a:lnTo>
                        <a:lnTo>
                          <a:pt x="146" y="8"/>
                        </a:lnTo>
                        <a:lnTo>
                          <a:pt x="150" y="8"/>
                        </a:lnTo>
                        <a:lnTo>
                          <a:pt x="150" y="13"/>
                        </a:lnTo>
                        <a:lnTo>
                          <a:pt x="150" y="17"/>
                        </a:lnTo>
                        <a:lnTo>
                          <a:pt x="150" y="21"/>
                        </a:lnTo>
                        <a:lnTo>
                          <a:pt x="150" y="25"/>
                        </a:lnTo>
                        <a:lnTo>
                          <a:pt x="154" y="25"/>
                        </a:lnTo>
                        <a:lnTo>
                          <a:pt x="154" y="29"/>
                        </a:lnTo>
                        <a:lnTo>
                          <a:pt x="157" y="29"/>
                        </a:lnTo>
                        <a:lnTo>
                          <a:pt x="157" y="33"/>
                        </a:lnTo>
                        <a:lnTo>
                          <a:pt x="157" y="37"/>
                        </a:lnTo>
                        <a:lnTo>
                          <a:pt x="161" y="37"/>
                        </a:lnTo>
                        <a:lnTo>
                          <a:pt x="161" y="41"/>
                        </a:lnTo>
                        <a:lnTo>
                          <a:pt x="165" y="41"/>
                        </a:lnTo>
                        <a:lnTo>
                          <a:pt x="165" y="45"/>
                        </a:lnTo>
                        <a:lnTo>
                          <a:pt x="169" y="49"/>
                        </a:lnTo>
                        <a:lnTo>
                          <a:pt x="169" y="53"/>
                        </a:lnTo>
                        <a:lnTo>
                          <a:pt x="165" y="53"/>
                        </a:lnTo>
                        <a:lnTo>
                          <a:pt x="165" y="57"/>
                        </a:lnTo>
                        <a:lnTo>
                          <a:pt x="161" y="61"/>
                        </a:lnTo>
                        <a:lnTo>
                          <a:pt x="157" y="61"/>
                        </a:lnTo>
                        <a:lnTo>
                          <a:pt x="157" y="65"/>
                        </a:lnTo>
                        <a:lnTo>
                          <a:pt x="154" y="65"/>
                        </a:lnTo>
                        <a:lnTo>
                          <a:pt x="154" y="69"/>
                        </a:lnTo>
                        <a:lnTo>
                          <a:pt x="154" y="73"/>
                        </a:lnTo>
                        <a:lnTo>
                          <a:pt x="154" y="77"/>
                        </a:lnTo>
                        <a:lnTo>
                          <a:pt x="154" y="81"/>
                        </a:lnTo>
                        <a:lnTo>
                          <a:pt x="154" y="77"/>
                        </a:lnTo>
                        <a:lnTo>
                          <a:pt x="150" y="81"/>
                        </a:lnTo>
                        <a:lnTo>
                          <a:pt x="150" y="77"/>
                        </a:lnTo>
                        <a:lnTo>
                          <a:pt x="150" y="73"/>
                        </a:lnTo>
                        <a:lnTo>
                          <a:pt x="146" y="73"/>
                        </a:lnTo>
                        <a:lnTo>
                          <a:pt x="142" y="73"/>
                        </a:lnTo>
                        <a:lnTo>
                          <a:pt x="142" y="77"/>
                        </a:lnTo>
                        <a:lnTo>
                          <a:pt x="138" y="77"/>
                        </a:lnTo>
                        <a:lnTo>
                          <a:pt x="134" y="77"/>
                        </a:lnTo>
                        <a:lnTo>
                          <a:pt x="134" y="73"/>
                        </a:lnTo>
                        <a:lnTo>
                          <a:pt x="134" y="69"/>
                        </a:lnTo>
                        <a:lnTo>
                          <a:pt x="131" y="69"/>
                        </a:lnTo>
                        <a:lnTo>
                          <a:pt x="127" y="65"/>
                        </a:lnTo>
                        <a:lnTo>
                          <a:pt x="127" y="61"/>
                        </a:lnTo>
                        <a:lnTo>
                          <a:pt x="127" y="57"/>
                        </a:lnTo>
                        <a:lnTo>
                          <a:pt x="123" y="57"/>
                        </a:lnTo>
                        <a:lnTo>
                          <a:pt x="119" y="57"/>
                        </a:lnTo>
                        <a:lnTo>
                          <a:pt x="119" y="53"/>
                        </a:lnTo>
                        <a:lnTo>
                          <a:pt x="115" y="53"/>
                        </a:lnTo>
                        <a:lnTo>
                          <a:pt x="115" y="49"/>
                        </a:lnTo>
                        <a:lnTo>
                          <a:pt x="111" y="49"/>
                        </a:lnTo>
                        <a:lnTo>
                          <a:pt x="111" y="45"/>
                        </a:lnTo>
                        <a:lnTo>
                          <a:pt x="108" y="45"/>
                        </a:lnTo>
                        <a:lnTo>
                          <a:pt x="104" y="45"/>
                        </a:lnTo>
                        <a:lnTo>
                          <a:pt x="100" y="45"/>
                        </a:lnTo>
                        <a:lnTo>
                          <a:pt x="96" y="45"/>
                        </a:lnTo>
                        <a:lnTo>
                          <a:pt x="96" y="49"/>
                        </a:lnTo>
                        <a:lnTo>
                          <a:pt x="92" y="49"/>
                        </a:lnTo>
                        <a:lnTo>
                          <a:pt x="88" y="49"/>
                        </a:lnTo>
                        <a:lnTo>
                          <a:pt x="85" y="49"/>
                        </a:lnTo>
                        <a:lnTo>
                          <a:pt x="81" y="49"/>
                        </a:lnTo>
                        <a:lnTo>
                          <a:pt x="77" y="49"/>
                        </a:lnTo>
                        <a:lnTo>
                          <a:pt x="73" y="45"/>
                        </a:lnTo>
                        <a:lnTo>
                          <a:pt x="69" y="45"/>
                        </a:lnTo>
                        <a:lnTo>
                          <a:pt x="65" y="45"/>
                        </a:lnTo>
                        <a:lnTo>
                          <a:pt x="62" y="45"/>
                        </a:lnTo>
                        <a:lnTo>
                          <a:pt x="58" y="45"/>
                        </a:lnTo>
                        <a:lnTo>
                          <a:pt x="54" y="45"/>
                        </a:lnTo>
                        <a:lnTo>
                          <a:pt x="54" y="49"/>
                        </a:lnTo>
                        <a:lnTo>
                          <a:pt x="54" y="45"/>
                        </a:lnTo>
                        <a:lnTo>
                          <a:pt x="50" y="45"/>
                        </a:lnTo>
                        <a:lnTo>
                          <a:pt x="50" y="41"/>
                        </a:lnTo>
                        <a:lnTo>
                          <a:pt x="46" y="41"/>
                        </a:lnTo>
                        <a:lnTo>
                          <a:pt x="42" y="41"/>
                        </a:lnTo>
                        <a:lnTo>
                          <a:pt x="39" y="41"/>
                        </a:lnTo>
                        <a:lnTo>
                          <a:pt x="35" y="41"/>
                        </a:lnTo>
                        <a:lnTo>
                          <a:pt x="35" y="45"/>
                        </a:lnTo>
                        <a:lnTo>
                          <a:pt x="31" y="45"/>
                        </a:lnTo>
                        <a:lnTo>
                          <a:pt x="31" y="49"/>
                        </a:lnTo>
                        <a:lnTo>
                          <a:pt x="31" y="53"/>
                        </a:lnTo>
                        <a:lnTo>
                          <a:pt x="27" y="53"/>
                        </a:lnTo>
                        <a:lnTo>
                          <a:pt x="27" y="49"/>
                        </a:lnTo>
                        <a:lnTo>
                          <a:pt x="23" y="49"/>
                        </a:lnTo>
                        <a:lnTo>
                          <a:pt x="19" y="49"/>
                        </a:lnTo>
                        <a:lnTo>
                          <a:pt x="19" y="45"/>
                        </a:lnTo>
                        <a:lnTo>
                          <a:pt x="19" y="49"/>
                        </a:lnTo>
                        <a:lnTo>
                          <a:pt x="16" y="45"/>
                        </a:lnTo>
                        <a:lnTo>
                          <a:pt x="12" y="45"/>
                        </a:lnTo>
                        <a:lnTo>
                          <a:pt x="8" y="45"/>
                        </a:lnTo>
                        <a:lnTo>
                          <a:pt x="8" y="41"/>
                        </a:lnTo>
                        <a:lnTo>
                          <a:pt x="4" y="41"/>
                        </a:lnTo>
                        <a:lnTo>
                          <a:pt x="0" y="41"/>
                        </a:lnTo>
                        <a:lnTo>
                          <a:pt x="0" y="37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800" name="Freeform 392">
                    <a:extLst>
                      <a:ext uri="{FF2B5EF4-FFF2-40B4-BE49-F238E27FC236}">
                        <a16:creationId xmlns:a16="http://schemas.microsoft.com/office/drawing/2014/main" id="{62F3371B-0F9D-00A0-9EA8-D1A7C2072D4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3" y="1659"/>
                    <a:ext cx="49" cy="26"/>
                  </a:xfrm>
                  <a:custGeom>
                    <a:avLst/>
                    <a:gdLst>
                      <a:gd name="T0" fmla="*/ 4 w 50"/>
                      <a:gd name="T1" fmla="*/ 8 h 25"/>
                      <a:gd name="T2" fmla="*/ 8 w 50"/>
                      <a:gd name="T3" fmla="*/ 8 h 25"/>
                      <a:gd name="T4" fmla="*/ 12 w 50"/>
                      <a:gd name="T5" fmla="*/ 8 h 25"/>
                      <a:gd name="T6" fmla="*/ 12 w 50"/>
                      <a:gd name="T7" fmla="*/ 4 h 25"/>
                      <a:gd name="T8" fmla="*/ 15 w 50"/>
                      <a:gd name="T9" fmla="*/ 4 h 25"/>
                      <a:gd name="T10" fmla="*/ 19 w 50"/>
                      <a:gd name="T11" fmla="*/ 0 h 25"/>
                      <a:gd name="T12" fmla="*/ 23 w 50"/>
                      <a:gd name="T13" fmla="*/ 0 h 25"/>
                      <a:gd name="T14" fmla="*/ 23 w 50"/>
                      <a:gd name="T15" fmla="*/ 4 h 25"/>
                      <a:gd name="T16" fmla="*/ 27 w 50"/>
                      <a:gd name="T17" fmla="*/ 4 h 25"/>
                      <a:gd name="T18" fmla="*/ 31 w 50"/>
                      <a:gd name="T19" fmla="*/ 4 h 25"/>
                      <a:gd name="T20" fmla="*/ 31 w 50"/>
                      <a:gd name="T21" fmla="*/ 8 h 25"/>
                      <a:gd name="T22" fmla="*/ 35 w 50"/>
                      <a:gd name="T23" fmla="*/ 8 h 25"/>
                      <a:gd name="T24" fmla="*/ 38 w 50"/>
                      <a:gd name="T25" fmla="*/ 8 h 25"/>
                      <a:gd name="T26" fmla="*/ 42 w 50"/>
                      <a:gd name="T27" fmla="*/ 8 h 25"/>
                      <a:gd name="T28" fmla="*/ 46 w 50"/>
                      <a:gd name="T29" fmla="*/ 8 h 25"/>
                      <a:gd name="T30" fmla="*/ 50 w 50"/>
                      <a:gd name="T31" fmla="*/ 8 h 25"/>
                      <a:gd name="T32" fmla="*/ 50 w 50"/>
                      <a:gd name="T33" fmla="*/ 13 h 25"/>
                      <a:gd name="T34" fmla="*/ 50 w 50"/>
                      <a:gd name="T35" fmla="*/ 17 h 25"/>
                      <a:gd name="T36" fmla="*/ 46 w 50"/>
                      <a:gd name="T37" fmla="*/ 17 h 25"/>
                      <a:gd name="T38" fmla="*/ 42 w 50"/>
                      <a:gd name="T39" fmla="*/ 17 h 25"/>
                      <a:gd name="T40" fmla="*/ 38 w 50"/>
                      <a:gd name="T41" fmla="*/ 17 h 25"/>
                      <a:gd name="T42" fmla="*/ 38 w 50"/>
                      <a:gd name="T43" fmla="*/ 21 h 25"/>
                      <a:gd name="T44" fmla="*/ 38 w 50"/>
                      <a:gd name="T45" fmla="*/ 17 h 25"/>
                      <a:gd name="T46" fmla="*/ 35 w 50"/>
                      <a:gd name="T47" fmla="*/ 17 h 25"/>
                      <a:gd name="T48" fmla="*/ 31 w 50"/>
                      <a:gd name="T49" fmla="*/ 17 h 25"/>
                      <a:gd name="T50" fmla="*/ 27 w 50"/>
                      <a:gd name="T51" fmla="*/ 17 h 25"/>
                      <a:gd name="T52" fmla="*/ 27 w 50"/>
                      <a:gd name="T53" fmla="*/ 21 h 25"/>
                      <a:gd name="T54" fmla="*/ 23 w 50"/>
                      <a:gd name="T55" fmla="*/ 21 h 25"/>
                      <a:gd name="T56" fmla="*/ 19 w 50"/>
                      <a:gd name="T57" fmla="*/ 21 h 25"/>
                      <a:gd name="T58" fmla="*/ 15 w 50"/>
                      <a:gd name="T59" fmla="*/ 21 h 25"/>
                      <a:gd name="T60" fmla="*/ 15 w 50"/>
                      <a:gd name="T61" fmla="*/ 25 h 25"/>
                      <a:gd name="T62" fmla="*/ 12 w 50"/>
                      <a:gd name="T63" fmla="*/ 25 h 25"/>
                      <a:gd name="T64" fmla="*/ 12 w 50"/>
                      <a:gd name="T65" fmla="*/ 21 h 25"/>
                      <a:gd name="T66" fmla="*/ 12 w 50"/>
                      <a:gd name="T67" fmla="*/ 17 h 25"/>
                      <a:gd name="T68" fmla="*/ 8 w 50"/>
                      <a:gd name="T69" fmla="*/ 17 h 25"/>
                      <a:gd name="T70" fmla="*/ 8 w 50"/>
                      <a:gd name="T71" fmla="*/ 13 h 25"/>
                      <a:gd name="T72" fmla="*/ 4 w 50"/>
                      <a:gd name="T73" fmla="*/ 13 h 25"/>
                      <a:gd name="T74" fmla="*/ 4 w 50"/>
                      <a:gd name="T75" fmla="*/ 17 h 25"/>
                      <a:gd name="T76" fmla="*/ 0 w 50"/>
                      <a:gd name="T77" fmla="*/ 17 h 25"/>
                      <a:gd name="T78" fmla="*/ 0 w 50"/>
                      <a:gd name="T79" fmla="*/ 13 h 25"/>
                      <a:gd name="T80" fmla="*/ 0 w 50"/>
                      <a:gd name="T81" fmla="*/ 8 h 25"/>
                      <a:gd name="T82" fmla="*/ 4 w 50"/>
                      <a:gd name="T83" fmla="*/ 8 h 2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</a:cxnLst>
                    <a:rect l="0" t="0" r="r" b="b"/>
                    <a:pathLst>
                      <a:path w="50" h="25">
                        <a:moveTo>
                          <a:pt x="4" y="8"/>
                        </a:moveTo>
                        <a:lnTo>
                          <a:pt x="8" y="8"/>
                        </a:lnTo>
                        <a:lnTo>
                          <a:pt x="12" y="8"/>
                        </a:lnTo>
                        <a:lnTo>
                          <a:pt x="12" y="4"/>
                        </a:lnTo>
                        <a:lnTo>
                          <a:pt x="15" y="4"/>
                        </a:lnTo>
                        <a:lnTo>
                          <a:pt x="19" y="0"/>
                        </a:lnTo>
                        <a:lnTo>
                          <a:pt x="23" y="0"/>
                        </a:lnTo>
                        <a:lnTo>
                          <a:pt x="23" y="4"/>
                        </a:lnTo>
                        <a:lnTo>
                          <a:pt x="27" y="4"/>
                        </a:lnTo>
                        <a:lnTo>
                          <a:pt x="31" y="4"/>
                        </a:lnTo>
                        <a:lnTo>
                          <a:pt x="31" y="8"/>
                        </a:lnTo>
                        <a:lnTo>
                          <a:pt x="35" y="8"/>
                        </a:lnTo>
                        <a:lnTo>
                          <a:pt x="38" y="8"/>
                        </a:lnTo>
                        <a:lnTo>
                          <a:pt x="42" y="8"/>
                        </a:lnTo>
                        <a:lnTo>
                          <a:pt x="46" y="8"/>
                        </a:lnTo>
                        <a:lnTo>
                          <a:pt x="50" y="8"/>
                        </a:lnTo>
                        <a:lnTo>
                          <a:pt x="50" y="13"/>
                        </a:lnTo>
                        <a:lnTo>
                          <a:pt x="50" y="17"/>
                        </a:lnTo>
                        <a:lnTo>
                          <a:pt x="46" y="17"/>
                        </a:lnTo>
                        <a:lnTo>
                          <a:pt x="42" y="17"/>
                        </a:lnTo>
                        <a:lnTo>
                          <a:pt x="38" y="17"/>
                        </a:lnTo>
                        <a:lnTo>
                          <a:pt x="38" y="21"/>
                        </a:lnTo>
                        <a:lnTo>
                          <a:pt x="38" y="17"/>
                        </a:lnTo>
                        <a:lnTo>
                          <a:pt x="35" y="17"/>
                        </a:lnTo>
                        <a:lnTo>
                          <a:pt x="31" y="17"/>
                        </a:lnTo>
                        <a:lnTo>
                          <a:pt x="27" y="17"/>
                        </a:lnTo>
                        <a:lnTo>
                          <a:pt x="27" y="21"/>
                        </a:lnTo>
                        <a:lnTo>
                          <a:pt x="23" y="21"/>
                        </a:lnTo>
                        <a:lnTo>
                          <a:pt x="19" y="21"/>
                        </a:lnTo>
                        <a:lnTo>
                          <a:pt x="15" y="21"/>
                        </a:lnTo>
                        <a:lnTo>
                          <a:pt x="15" y="25"/>
                        </a:lnTo>
                        <a:lnTo>
                          <a:pt x="12" y="25"/>
                        </a:lnTo>
                        <a:lnTo>
                          <a:pt x="12" y="21"/>
                        </a:lnTo>
                        <a:lnTo>
                          <a:pt x="12" y="17"/>
                        </a:lnTo>
                        <a:lnTo>
                          <a:pt x="8" y="17"/>
                        </a:lnTo>
                        <a:lnTo>
                          <a:pt x="8" y="13"/>
                        </a:lnTo>
                        <a:lnTo>
                          <a:pt x="4" y="13"/>
                        </a:lnTo>
                        <a:lnTo>
                          <a:pt x="4" y="17"/>
                        </a:lnTo>
                        <a:lnTo>
                          <a:pt x="0" y="17"/>
                        </a:lnTo>
                        <a:lnTo>
                          <a:pt x="0" y="13"/>
                        </a:lnTo>
                        <a:lnTo>
                          <a:pt x="0" y="8"/>
                        </a:lnTo>
                        <a:lnTo>
                          <a:pt x="4" y="8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801" name="Freeform 393">
                    <a:extLst>
                      <a:ext uri="{FF2B5EF4-FFF2-40B4-BE49-F238E27FC236}">
                        <a16:creationId xmlns:a16="http://schemas.microsoft.com/office/drawing/2014/main" id="{EF85D10A-5D4F-C443-26D6-337DFEB189A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10" y="1659"/>
                    <a:ext cx="17" cy="21"/>
                  </a:xfrm>
                  <a:custGeom>
                    <a:avLst/>
                    <a:gdLst>
                      <a:gd name="T0" fmla="*/ 0 w 19"/>
                      <a:gd name="T1" fmla="*/ 8 h 21"/>
                      <a:gd name="T2" fmla="*/ 12 w 19"/>
                      <a:gd name="T3" fmla="*/ 0 h 21"/>
                      <a:gd name="T4" fmla="*/ 15 w 19"/>
                      <a:gd name="T5" fmla="*/ 0 h 21"/>
                      <a:gd name="T6" fmla="*/ 19 w 19"/>
                      <a:gd name="T7" fmla="*/ 0 h 21"/>
                      <a:gd name="T8" fmla="*/ 19 w 19"/>
                      <a:gd name="T9" fmla="*/ 4 h 21"/>
                      <a:gd name="T10" fmla="*/ 19 w 19"/>
                      <a:gd name="T11" fmla="*/ 8 h 21"/>
                      <a:gd name="T12" fmla="*/ 15 w 19"/>
                      <a:gd name="T13" fmla="*/ 8 h 21"/>
                      <a:gd name="T14" fmla="*/ 15 w 19"/>
                      <a:gd name="T15" fmla="*/ 13 h 21"/>
                      <a:gd name="T16" fmla="*/ 12 w 19"/>
                      <a:gd name="T17" fmla="*/ 13 h 21"/>
                      <a:gd name="T18" fmla="*/ 12 w 19"/>
                      <a:gd name="T19" fmla="*/ 17 h 21"/>
                      <a:gd name="T20" fmla="*/ 12 w 19"/>
                      <a:gd name="T21" fmla="*/ 21 h 21"/>
                      <a:gd name="T22" fmla="*/ 8 w 19"/>
                      <a:gd name="T23" fmla="*/ 21 h 21"/>
                      <a:gd name="T24" fmla="*/ 8 w 19"/>
                      <a:gd name="T25" fmla="*/ 17 h 21"/>
                      <a:gd name="T26" fmla="*/ 4 w 19"/>
                      <a:gd name="T27" fmla="*/ 13 h 21"/>
                      <a:gd name="T28" fmla="*/ 4 w 19"/>
                      <a:gd name="T29" fmla="*/ 8 h 21"/>
                      <a:gd name="T30" fmla="*/ 0 w 19"/>
                      <a:gd name="T31" fmla="*/ 8 h 2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</a:cxnLst>
                    <a:rect l="0" t="0" r="r" b="b"/>
                    <a:pathLst>
                      <a:path w="19" h="21">
                        <a:moveTo>
                          <a:pt x="0" y="8"/>
                        </a:moveTo>
                        <a:lnTo>
                          <a:pt x="12" y="0"/>
                        </a:lnTo>
                        <a:lnTo>
                          <a:pt x="15" y="0"/>
                        </a:lnTo>
                        <a:lnTo>
                          <a:pt x="19" y="0"/>
                        </a:lnTo>
                        <a:lnTo>
                          <a:pt x="19" y="4"/>
                        </a:lnTo>
                        <a:lnTo>
                          <a:pt x="19" y="8"/>
                        </a:lnTo>
                        <a:lnTo>
                          <a:pt x="15" y="8"/>
                        </a:lnTo>
                        <a:lnTo>
                          <a:pt x="15" y="13"/>
                        </a:lnTo>
                        <a:lnTo>
                          <a:pt x="12" y="13"/>
                        </a:lnTo>
                        <a:lnTo>
                          <a:pt x="12" y="17"/>
                        </a:lnTo>
                        <a:lnTo>
                          <a:pt x="12" y="21"/>
                        </a:lnTo>
                        <a:lnTo>
                          <a:pt x="8" y="21"/>
                        </a:lnTo>
                        <a:lnTo>
                          <a:pt x="8" y="17"/>
                        </a:lnTo>
                        <a:lnTo>
                          <a:pt x="4" y="13"/>
                        </a:lnTo>
                        <a:lnTo>
                          <a:pt x="4" y="8"/>
                        </a:lnTo>
                        <a:lnTo>
                          <a:pt x="0" y="8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802" name="Freeform 394">
                    <a:extLst>
                      <a:ext uri="{FF2B5EF4-FFF2-40B4-BE49-F238E27FC236}">
                        <a16:creationId xmlns:a16="http://schemas.microsoft.com/office/drawing/2014/main" id="{A273E4C5-A65F-ACA9-297F-1D13860773D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56" y="1663"/>
                    <a:ext cx="81" cy="53"/>
                  </a:xfrm>
                  <a:custGeom>
                    <a:avLst/>
                    <a:gdLst>
                      <a:gd name="T0" fmla="*/ 58 w 81"/>
                      <a:gd name="T1" fmla="*/ 0 h 53"/>
                      <a:gd name="T2" fmla="*/ 61 w 81"/>
                      <a:gd name="T3" fmla="*/ 4 h 53"/>
                      <a:gd name="T4" fmla="*/ 65 w 81"/>
                      <a:gd name="T5" fmla="*/ 4 h 53"/>
                      <a:gd name="T6" fmla="*/ 69 w 81"/>
                      <a:gd name="T7" fmla="*/ 9 h 53"/>
                      <a:gd name="T8" fmla="*/ 73 w 81"/>
                      <a:gd name="T9" fmla="*/ 0 h 53"/>
                      <a:gd name="T10" fmla="*/ 77 w 81"/>
                      <a:gd name="T11" fmla="*/ 4 h 53"/>
                      <a:gd name="T12" fmla="*/ 81 w 81"/>
                      <a:gd name="T13" fmla="*/ 9 h 53"/>
                      <a:gd name="T14" fmla="*/ 77 w 81"/>
                      <a:gd name="T15" fmla="*/ 13 h 53"/>
                      <a:gd name="T16" fmla="*/ 77 w 81"/>
                      <a:gd name="T17" fmla="*/ 13 h 53"/>
                      <a:gd name="T18" fmla="*/ 73 w 81"/>
                      <a:gd name="T19" fmla="*/ 17 h 53"/>
                      <a:gd name="T20" fmla="*/ 69 w 81"/>
                      <a:gd name="T21" fmla="*/ 21 h 53"/>
                      <a:gd name="T22" fmla="*/ 65 w 81"/>
                      <a:gd name="T23" fmla="*/ 25 h 53"/>
                      <a:gd name="T24" fmla="*/ 69 w 81"/>
                      <a:gd name="T25" fmla="*/ 29 h 53"/>
                      <a:gd name="T26" fmla="*/ 65 w 81"/>
                      <a:gd name="T27" fmla="*/ 33 h 53"/>
                      <a:gd name="T28" fmla="*/ 65 w 81"/>
                      <a:gd name="T29" fmla="*/ 33 h 53"/>
                      <a:gd name="T30" fmla="*/ 58 w 81"/>
                      <a:gd name="T31" fmla="*/ 33 h 53"/>
                      <a:gd name="T32" fmla="*/ 50 w 81"/>
                      <a:gd name="T33" fmla="*/ 33 h 53"/>
                      <a:gd name="T34" fmla="*/ 50 w 81"/>
                      <a:gd name="T35" fmla="*/ 41 h 53"/>
                      <a:gd name="T36" fmla="*/ 54 w 81"/>
                      <a:gd name="T37" fmla="*/ 45 h 53"/>
                      <a:gd name="T38" fmla="*/ 50 w 81"/>
                      <a:gd name="T39" fmla="*/ 49 h 53"/>
                      <a:gd name="T40" fmla="*/ 46 w 81"/>
                      <a:gd name="T41" fmla="*/ 53 h 53"/>
                      <a:gd name="T42" fmla="*/ 38 w 81"/>
                      <a:gd name="T43" fmla="*/ 53 h 53"/>
                      <a:gd name="T44" fmla="*/ 35 w 81"/>
                      <a:gd name="T45" fmla="*/ 49 h 53"/>
                      <a:gd name="T46" fmla="*/ 31 w 81"/>
                      <a:gd name="T47" fmla="*/ 45 h 53"/>
                      <a:gd name="T48" fmla="*/ 27 w 81"/>
                      <a:gd name="T49" fmla="*/ 41 h 53"/>
                      <a:gd name="T50" fmla="*/ 23 w 81"/>
                      <a:gd name="T51" fmla="*/ 37 h 53"/>
                      <a:gd name="T52" fmla="*/ 19 w 81"/>
                      <a:gd name="T53" fmla="*/ 33 h 53"/>
                      <a:gd name="T54" fmla="*/ 15 w 81"/>
                      <a:gd name="T55" fmla="*/ 37 h 53"/>
                      <a:gd name="T56" fmla="*/ 12 w 81"/>
                      <a:gd name="T57" fmla="*/ 41 h 53"/>
                      <a:gd name="T58" fmla="*/ 4 w 81"/>
                      <a:gd name="T59" fmla="*/ 41 h 53"/>
                      <a:gd name="T60" fmla="*/ 0 w 81"/>
                      <a:gd name="T61" fmla="*/ 29 h 53"/>
                      <a:gd name="T62" fmla="*/ 0 w 81"/>
                      <a:gd name="T63" fmla="*/ 21 h 53"/>
                      <a:gd name="T64" fmla="*/ 4 w 81"/>
                      <a:gd name="T65" fmla="*/ 13 h 53"/>
                      <a:gd name="T66" fmla="*/ 12 w 81"/>
                      <a:gd name="T67" fmla="*/ 13 h 53"/>
                      <a:gd name="T68" fmla="*/ 15 w 81"/>
                      <a:gd name="T69" fmla="*/ 17 h 53"/>
                      <a:gd name="T70" fmla="*/ 19 w 81"/>
                      <a:gd name="T71" fmla="*/ 13 h 53"/>
                      <a:gd name="T72" fmla="*/ 27 w 81"/>
                      <a:gd name="T73" fmla="*/ 13 h 53"/>
                      <a:gd name="T74" fmla="*/ 27 w 81"/>
                      <a:gd name="T75" fmla="*/ 4 h 53"/>
                      <a:gd name="T76" fmla="*/ 35 w 81"/>
                      <a:gd name="T77" fmla="*/ 4 h 53"/>
                      <a:gd name="T78" fmla="*/ 38 w 81"/>
                      <a:gd name="T79" fmla="*/ 0 h 53"/>
                      <a:gd name="T80" fmla="*/ 46 w 81"/>
                      <a:gd name="T81" fmla="*/ 0 h 53"/>
                      <a:gd name="T82" fmla="*/ 54 w 81"/>
                      <a:gd name="T83" fmla="*/ 0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</a:cxnLst>
                    <a:rect l="0" t="0" r="r" b="b"/>
                    <a:pathLst>
                      <a:path w="81" h="53">
                        <a:moveTo>
                          <a:pt x="54" y="0"/>
                        </a:moveTo>
                        <a:lnTo>
                          <a:pt x="58" y="0"/>
                        </a:lnTo>
                        <a:lnTo>
                          <a:pt x="58" y="4"/>
                        </a:lnTo>
                        <a:lnTo>
                          <a:pt x="61" y="4"/>
                        </a:lnTo>
                        <a:lnTo>
                          <a:pt x="61" y="9"/>
                        </a:lnTo>
                        <a:lnTo>
                          <a:pt x="65" y="4"/>
                        </a:lnTo>
                        <a:lnTo>
                          <a:pt x="65" y="9"/>
                        </a:lnTo>
                        <a:lnTo>
                          <a:pt x="69" y="9"/>
                        </a:lnTo>
                        <a:lnTo>
                          <a:pt x="73" y="4"/>
                        </a:lnTo>
                        <a:lnTo>
                          <a:pt x="73" y="0"/>
                        </a:lnTo>
                        <a:lnTo>
                          <a:pt x="77" y="0"/>
                        </a:lnTo>
                        <a:lnTo>
                          <a:pt x="77" y="4"/>
                        </a:lnTo>
                        <a:lnTo>
                          <a:pt x="81" y="4"/>
                        </a:lnTo>
                        <a:lnTo>
                          <a:pt x="81" y="9"/>
                        </a:lnTo>
                        <a:lnTo>
                          <a:pt x="77" y="9"/>
                        </a:lnTo>
                        <a:lnTo>
                          <a:pt x="77" y="13"/>
                        </a:lnTo>
                        <a:lnTo>
                          <a:pt x="81" y="13"/>
                        </a:lnTo>
                        <a:lnTo>
                          <a:pt x="77" y="13"/>
                        </a:lnTo>
                        <a:lnTo>
                          <a:pt x="77" y="17"/>
                        </a:lnTo>
                        <a:lnTo>
                          <a:pt x="73" y="17"/>
                        </a:lnTo>
                        <a:lnTo>
                          <a:pt x="69" y="17"/>
                        </a:lnTo>
                        <a:lnTo>
                          <a:pt x="69" y="21"/>
                        </a:lnTo>
                        <a:lnTo>
                          <a:pt x="69" y="25"/>
                        </a:lnTo>
                        <a:lnTo>
                          <a:pt x="65" y="25"/>
                        </a:lnTo>
                        <a:lnTo>
                          <a:pt x="65" y="29"/>
                        </a:lnTo>
                        <a:lnTo>
                          <a:pt x="69" y="29"/>
                        </a:lnTo>
                        <a:lnTo>
                          <a:pt x="65" y="29"/>
                        </a:lnTo>
                        <a:lnTo>
                          <a:pt x="65" y="33"/>
                        </a:lnTo>
                        <a:lnTo>
                          <a:pt x="65" y="29"/>
                        </a:lnTo>
                        <a:lnTo>
                          <a:pt x="65" y="33"/>
                        </a:lnTo>
                        <a:lnTo>
                          <a:pt x="61" y="33"/>
                        </a:lnTo>
                        <a:lnTo>
                          <a:pt x="58" y="33"/>
                        </a:lnTo>
                        <a:lnTo>
                          <a:pt x="54" y="33"/>
                        </a:lnTo>
                        <a:lnTo>
                          <a:pt x="50" y="33"/>
                        </a:lnTo>
                        <a:lnTo>
                          <a:pt x="50" y="37"/>
                        </a:lnTo>
                        <a:lnTo>
                          <a:pt x="50" y="41"/>
                        </a:lnTo>
                        <a:lnTo>
                          <a:pt x="54" y="41"/>
                        </a:lnTo>
                        <a:lnTo>
                          <a:pt x="54" y="45"/>
                        </a:lnTo>
                        <a:lnTo>
                          <a:pt x="54" y="49"/>
                        </a:lnTo>
                        <a:lnTo>
                          <a:pt x="50" y="49"/>
                        </a:lnTo>
                        <a:lnTo>
                          <a:pt x="50" y="53"/>
                        </a:lnTo>
                        <a:lnTo>
                          <a:pt x="46" y="53"/>
                        </a:lnTo>
                        <a:lnTo>
                          <a:pt x="42" y="53"/>
                        </a:lnTo>
                        <a:lnTo>
                          <a:pt x="38" y="53"/>
                        </a:lnTo>
                        <a:lnTo>
                          <a:pt x="38" y="49"/>
                        </a:lnTo>
                        <a:lnTo>
                          <a:pt x="35" y="49"/>
                        </a:lnTo>
                        <a:lnTo>
                          <a:pt x="35" y="45"/>
                        </a:lnTo>
                        <a:lnTo>
                          <a:pt x="31" y="45"/>
                        </a:lnTo>
                        <a:lnTo>
                          <a:pt x="31" y="41"/>
                        </a:lnTo>
                        <a:lnTo>
                          <a:pt x="27" y="41"/>
                        </a:lnTo>
                        <a:lnTo>
                          <a:pt x="27" y="37"/>
                        </a:lnTo>
                        <a:lnTo>
                          <a:pt x="23" y="37"/>
                        </a:lnTo>
                        <a:lnTo>
                          <a:pt x="23" y="33"/>
                        </a:lnTo>
                        <a:lnTo>
                          <a:pt x="19" y="33"/>
                        </a:lnTo>
                        <a:lnTo>
                          <a:pt x="19" y="37"/>
                        </a:lnTo>
                        <a:lnTo>
                          <a:pt x="15" y="37"/>
                        </a:lnTo>
                        <a:lnTo>
                          <a:pt x="15" y="41"/>
                        </a:lnTo>
                        <a:lnTo>
                          <a:pt x="12" y="41"/>
                        </a:lnTo>
                        <a:lnTo>
                          <a:pt x="8" y="41"/>
                        </a:lnTo>
                        <a:lnTo>
                          <a:pt x="4" y="41"/>
                        </a:lnTo>
                        <a:lnTo>
                          <a:pt x="0" y="37"/>
                        </a:lnTo>
                        <a:lnTo>
                          <a:pt x="0" y="29"/>
                        </a:lnTo>
                        <a:lnTo>
                          <a:pt x="0" y="25"/>
                        </a:lnTo>
                        <a:lnTo>
                          <a:pt x="0" y="21"/>
                        </a:lnTo>
                        <a:lnTo>
                          <a:pt x="4" y="17"/>
                        </a:lnTo>
                        <a:lnTo>
                          <a:pt x="4" y="13"/>
                        </a:lnTo>
                        <a:lnTo>
                          <a:pt x="8" y="13"/>
                        </a:lnTo>
                        <a:lnTo>
                          <a:pt x="12" y="13"/>
                        </a:lnTo>
                        <a:lnTo>
                          <a:pt x="15" y="13"/>
                        </a:lnTo>
                        <a:lnTo>
                          <a:pt x="15" y="17"/>
                        </a:lnTo>
                        <a:lnTo>
                          <a:pt x="15" y="13"/>
                        </a:lnTo>
                        <a:lnTo>
                          <a:pt x="19" y="13"/>
                        </a:lnTo>
                        <a:lnTo>
                          <a:pt x="23" y="13"/>
                        </a:lnTo>
                        <a:lnTo>
                          <a:pt x="27" y="13"/>
                        </a:lnTo>
                        <a:lnTo>
                          <a:pt x="27" y="9"/>
                        </a:lnTo>
                        <a:lnTo>
                          <a:pt x="27" y="4"/>
                        </a:lnTo>
                        <a:lnTo>
                          <a:pt x="31" y="4"/>
                        </a:lnTo>
                        <a:lnTo>
                          <a:pt x="35" y="4"/>
                        </a:lnTo>
                        <a:lnTo>
                          <a:pt x="35" y="0"/>
                        </a:lnTo>
                        <a:lnTo>
                          <a:pt x="38" y="0"/>
                        </a:lnTo>
                        <a:lnTo>
                          <a:pt x="42" y="0"/>
                        </a:lnTo>
                        <a:lnTo>
                          <a:pt x="46" y="0"/>
                        </a:lnTo>
                        <a:lnTo>
                          <a:pt x="50" y="0"/>
                        </a:lnTo>
                        <a:lnTo>
                          <a:pt x="54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803" name="Freeform 395">
                    <a:extLst>
                      <a:ext uri="{FF2B5EF4-FFF2-40B4-BE49-F238E27FC236}">
                        <a16:creationId xmlns:a16="http://schemas.microsoft.com/office/drawing/2014/main" id="{490D4379-6271-8F98-C0EC-5BE728EF149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232" y="1668"/>
                    <a:ext cx="61" cy="24"/>
                  </a:xfrm>
                  <a:custGeom>
                    <a:avLst/>
                    <a:gdLst>
                      <a:gd name="T0" fmla="*/ 0 w 61"/>
                      <a:gd name="T1" fmla="*/ 0 h 25"/>
                      <a:gd name="T2" fmla="*/ 4 w 61"/>
                      <a:gd name="T3" fmla="*/ 0 h 25"/>
                      <a:gd name="T4" fmla="*/ 8 w 61"/>
                      <a:gd name="T5" fmla="*/ 0 h 25"/>
                      <a:gd name="T6" fmla="*/ 11 w 61"/>
                      <a:gd name="T7" fmla="*/ 0 h 25"/>
                      <a:gd name="T8" fmla="*/ 11 w 61"/>
                      <a:gd name="T9" fmla="*/ 5 h 25"/>
                      <a:gd name="T10" fmla="*/ 15 w 61"/>
                      <a:gd name="T11" fmla="*/ 5 h 25"/>
                      <a:gd name="T12" fmla="*/ 19 w 61"/>
                      <a:gd name="T13" fmla="*/ 5 h 25"/>
                      <a:gd name="T14" fmla="*/ 23 w 61"/>
                      <a:gd name="T15" fmla="*/ 5 h 25"/>
                      <a:gd name="T16" fmla="*/ 27 w 61"/>
                      <a:gd name="T17" fmla="*/ 5 h 25"/>
                      <a:gd name="T18" fmla="*/ 31 w 61"/>
                      <a:gd name="T19" fmla="*/ 5 h 25"/>
                      <a:gd name="T20" fmla="*/ 34 w 61"/>
                      <a:gd name="T21" fmla="*/ 5 h 25"/>
                      <a:gd name="T22" fmla="*/ 38 w 61"/>
                      <a:gd name="T23" fmla="*/ 5 h 25"/>
                      <a:gd name="T24" fmla="*/ 38 w 61"/>
                      <a:gd name="T25" fmla="*/ 9 h 25"/>
                      <a:gd name="T26" fmla="*/ 42 w 61"/>
                      <a:gd name="T27" fmla="*/ 9 h 25"/>
                      <a:gd name="T28" fmla="*/ 46 w 61"/>
                      <a:gd name="T29" fmla="*/ 9 h 25"/>
                      <a:gd name="T30" fmla="*/ 50 w 61"/>
                      <a:gd name="T31" fmla="*/ 9 h 25"/>
                      <a:gd name="T32" fmla="*/ 54 w 61"/>
                      <a:gd name="T33" fmla="*/ 9 h 25"/>
                      <a:gd name="T34" fmla="*/ 54 w 61"/>
                      <a:gd name="T35" fmla="*/ 13 h 25"/>
                      <a:gd name="T36" fmla="*/ 57 w 61"/>
                      <a:gd name="T37" fmla="*/ 13 h 25"/>
                      <a:gd name="T38" fmla="*/ 61 w 61"/>
                      <a:gd name="T39" fmla="*/ 17 h 25"/>
                      <a:gd name="T40" fmla="*/ 57 w 61"/>
                      <a:gd name="T41" fmla="*/ 17 h 25"/>
                      <a:gd name="T42" fmla="*/ 54 w 61"/>
                      <a:gd name="T43" fmla="*/ 17 h 25"/>
                      <a:gd name="T44" fmla="*/ 50 w 61"/>
                      <a:gd name="T45" fmla="*/ 17 h 25"/>
                      <a:gd name="T46" fmla="*/ 46 w 61"/>
                      <a:gd name="T47" fmla="*/ 17 h 25"/>
                      <a:gd name="T48" fmla="*/ 42 w 61"/>
                      <a:gd name="T49" fmla="*/ 17 h 25"/>
                      <a:gd name="T50" fmla="*/ 38 w 61"/>
                      <a:gd name="T51" fmla="*/ 21 h 25"/>
                      <a:gd name="T52" fmla="*/ 34 w 61"/>
                      <a:gd name="T53" fmla="*/ 21 h 25"/>
                      <a:gd name="T54" fmla="*/ 31 w 61"/>
                      <a:gd name="T55" fmla="*/ 21 h 25"/>
                      <a:gd name="T56" fmla="*/ 27 w 61"/>
                      <a:gd name="T57" fmla="*/ 21 h 25"/>
                      <a:gd name="T58" fmla="*/ 27 w 61"/>
                      <a:gd name="T59" fmla="*/ 25 h 25"/>
                      <a:gd name="T60" fmla="*/ 23 w 61"/>
                      <a:gd name="T61" fmla="*/ 25 h 25"/>
                      <a:gd name="T62" fmla="*/ 19 w 61"/>
                      <a:gd name="T63" fmla="*/ 25 h 25"/>
                      <a:gd name="T64" fmla="*/ 19 w 61"/>
                      <a:gd name="T65" fmla="*/ 21 h 25"/>
                      <a:gd name="T66" fmla="*/ 15 w 61"/>
                      <a:gd name="T67" fmla="*/ 21 h 25"/>
                      <a:gd name="T68" fmla="*/ 11 w 61"/>
                      <a:gd name="T69" fmla="*/ 21 h 25"/>
                      <a:gd name="T70" fmla="*/ 8 w 61"/>
                      <a:gd name="T71" fmla="*/ 21 h 25"/>
                      <a:gd name="T72" fmla="*/ 8 w 61"/>
                      <a:gd name="T73" fmla="*/ 17 h 25"/>
                      <a:gd name="T74" fmla="*/ 4 w 61"/>
                      <a:gd name="T75" fmla="*/ 17 h 25"/>
                      <a:gd name="T76" fmla="*/ 0 w 61"/>
                      <a:gd name="T77" fmla="*/ 13 h 25"/>
                      <a:gd name="T78" fmla="*/ 0 w 61"/>
                      <a:gd name="T79" fmla="*/ 9 h 25"/>
                      <a:gd name="T80" fmla="*/ 4 w 61"/>
                      <a:gd name="T81" fmla="*/ 9 h 25"/>
                      <a:gd name="T82" fmla="*/ 4 w 61"/>
                      <a:gd name="T83" fmla="*/ 5 h 25"/>
                      <a:gd name="T84" fmla="*/ 0 w 61"/>
                      <a:gd name="T85" fmla="*/ 5 h 25"/>
                      <a:gd name="T86" fmla="*/ 0 w 61"/>
                      <a:gd name="T87" fmla="*/ 0 h 2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</a:cxnLst>
                    <a:rect l="0" t="0" r="r" b="b"/>
                    <a:pathLst>
                      <a:path w="61" h="25">
                        <a:moveTo>
                          <a:pt x="0" y="0"/>
                        </a:moveTo>
                        <a:lnTo>
                          <a:pt x="4" y="0"/>
                        </a:lnTo>
                        <a:lnTo>
                          <a:pt x="8" y="0"/>
                        </a:lnTo>
                        <a:lnTo>
                          <a:pt x="11" y="0"/>
                        </a:lnTo>
                        <a:lnTo>
                          <a:pt x="11" y="5"/>
                        </a:lnTo>
                        <a:lnTo>
                          <a:pt x="15" y="5"/>
                        </a:lnTo>
                        <a:lnTo>
                          <a:pt x="19" y="5"/>
                        </a:lnTo>
                        <a:lnTo>
                          <a:pt x="23" y="5"/>
                        </a:lnTo>
                        <a:lnTo>
                          <a:pt x="27" y="5"/>
                        </a:lnTo>
                        <a:lnTo>
                          <a:pt x="31" y="5"/>
                        </a:lnTo>
                        <a:lnTo>
                          <a:pt x="34" y="5"/>
                        </a:lnTo>
                        <a:lnTo>
                          <a:pt x="38" y="5"/>
                        </a:lnTo>
                        <a:lnTo>
                          <a:pt x="38" y="9"/>
                        </a:lnTo>
                        <a:lnTo>
                          <a:pt x="42" y="9"/>
                        </a:lnTo>
                        <a:lnTo>
                          <a:pt x="46" y="9"/>
                        </a:lnTo>
                        <a:lnTo>
                          <a:pt x="50" y="9"/>
                        </a:lnTo>
                        <a:lnTo>
                          <a:pt x="54" y="9"/>
                        </a:lnTo>
                        <a:lnTo>
                          <a:pt x="54" y="13"/>
                        </a:lnTo>
                        <a:lnTo>
                          <a:pt x="57" y="13"/>
                        </a:lnTo>
                        <a:lnTo>
                          <a:pt x="61" y="17"/>
                        </a:lnTo>
                        <a:lnTo>
                          <a:pt x="57" y="17"/>
                        </a:lnTo>
                        <a:lnTo>
                          <a:pt x="54" y="17"/>
                        </a:lnTo>
                        <a:lnTo>
                          <a:pt x="50" y="17"/>
                        </a:lnTo>
                        <a:lnTo>
                          <a:pt x="46" y="17"/>
                        </a:lnTo>
                        <a:lnTo>
                          <a:pt x="42" y="17"/>
                        </a:lnTo>
                        <a:lnTo>
                          <a:pt x="38" y="21"/>
                        </a:lnTo>
                        <a:lnTo>
                          <a:pt x="34" y="21"/>
                        </a:lnTo>
                        <a:lnTo>
                          <a:pt x="31" y="21"/>
                        </a:lnTo>
                        <a:lnTo>
                          <a:pt x="27" y="21"/>
                        </a:lnTo>
                        <a:lnTo>
                          <a:pt x="27" y="25"/>
                        </a:lnTo>
                        <a:lnTo>
                          <a:pt x="23" y="25"/>
                        </a:lnTo>
                        <a:lnTo>
                          <a:pt x="19" y="25"/>
                        </a:lnTo>
                        <a:lnTo>
                          <a:pt x="19" y="21"/>
                        </a:lnTo>
                        <a:lnTo>
                          <a:pt x="15" y="21"/>
                        </a:lnTo>
                        <a:lnTo>
                          <a:pt x="11" y="21"/>
                        </a:lnTo>
                        <a:lnTo>
                          <a:pt x="8" y="21"/>
                        </a:lnTo>
                        <a:lnTo>
                          <a:pt x="8" y="17"/>
                        </a:lnTo>
                        <a:lnTo>
                          <a:pt x="4" y="17"/>
                        </a:lnTo>
                        <a:lnTo>
                          <a:pt x="0" y="13"/>
                        </a:lnTo>
                        <a:lnTo>
                          <a:pt x="0" y="9"/>
                        </a:lnTo>
                        <a:lnTo>
                          <a:pt x="4" y="9"/>
                        </a:lnTo>
                        <a:lnTo>
                          <a:pt x="4" y="5"/>
                        </a:lnTo>
                        <a:lnTo>
                          <a:pt x="0" y="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804" name="Freeform 396">
                    <a:extLst>
                      <a:ext uri="{FF2B5EF4-FFF2-40B4-BE49-F238E27FC236}">
                        <a16:creationId xmlns:a16="http://schemas.microsoft.com/office/drawing/2014/main" id="{83B9D783-8F46-3D2A-8731-21DE70189FE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26" y="1673"/>
                    <a:ext cx="20" cy="15"/>
                  </a:xfrm>
                  <a:custGeom>
                    <a:avLst/>
                    <a:gdLst>
                      <a:gd name="T0" fmla="*/ 8 w 20"/>
                      <a:gd name="T1" fmla="*/ 4 h 16"/>
                      <a:gd name="T2" fmla="*/ 12 w 20"/>
                      <a:gd name="T3" fmla="*/ 4 h 16"/>
                      <a:gd name="T4" fmla="*/ 12 w 20"/>
                      <a:gd name="T5" fmla="*/ 0 h 16"/>
                      <a:gd name="T6" fmla="*/ 16 w 20"/>
                      <a:gd name="T7" fmla="*/ 0 h 16"/>
                      <a:gd name="T8" fmla="*/ 16 w 20"/>
                      <a:gd name="T9" fmla="*/ 4 h 16"/>
                      <a:gd name="T10" fmla="*/ 20 w 20"/>
                      <a:gd name="T11" fmla="*/ 4 h 16"/>
                      <a:gd name="T12" fmla="*/ 20 w 20"/>
                      <a:gd name="T13" fmla="*/ 8 h 16"/>
                      <a:gd name="T14" fmla="*/ 20 w 20"/>
                      <a:gd name="T15" fmla="*/ 12 h 16"/>
                      <a:gd name="T16" fmla="*/ 16 w 20"/>
                      <a:gd name="T17" fmla="*/ 12 h 16"/>
                      <a:gd name="T18" fmla="*/ 12 w 20"/>
                      <a:gd name="T19" fmla="*/ 12 h 16"/>
                      <a:gd name="T20" fmla="*/ 8 w 20"/>
                      <a:gd name="T21" fmla="*/ 12 h 16"/>
                      <a:gd name="T22" fmla="*/ 8 w 20"/>
                      <a:gd name="T23" fmla="*/ 16 h 16"/>
                      <a:gd name="T24" fmla="*/ 4 w 20"/>
                      <a:gd name="T25" fmla="*/ 16 h 16"/>
                      <a:gd name="T26" fmla="*/ 0 w 20"/>
                      <a:gd name="T27" fmla="*/ 16 h 16"/>
                      <a:gd name="T28" fmla="*/ 0 w 20"/>
                      <a:gd name="T29" fmla="*/ 12 h 16"/>
                      <a:gd name="T30" fmla="*/ 4 w 20"/>
                      <a:gd name="T31" fmla="*/ 8 h 16"/>
                      <a:gd name="T32" fmla="*/ 8 w 20"/>
                      <a:gd name="T33" fmla="*/ 8 h 16"/>
                      <a:gd name="T34" fmla="*/ 8 w 20"/>
                      <a:gd name="T35" fmla="*/ 4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</a:cxnLst>
                    <a:rect l="0" t="0" r="r" b="b"/>
                    <a:pathLst>
                      <a:path w="20" h="16">
                        <a:moveTo>
                          <a:pt x="8" y="4"/>
                        </a:moveTo>
                        <a:lnTo>
                          <a:pt x="12" y="4"/>
                        </a:lnTo>
                        <a:lnTo>
                          <a:pt x="12" y="0"/>
                        </a:lnTo>
                        <a:lnTo>
                          <a:pt x="16" y="0"/>
                        </a:lnTo>
                        <a:lnTo>
                          <a:pt x="16" y="4"/>
                        </a:lnTo>
                        <a:lnTo>
                          <a:pt x="20" y="4"/>
                        </a:lnTo>
                        <a:lnTo>
                          <a:pt x="20" y="8"/>
                        </a:lnTo>
                        <a:lnTo>
                          <a:pt x="20" y="12"/>
                        </a:lnTo>
                        <a:lnTo>
                          <a:pt x="16" y="12"/>
                        </a:lnTo>
                        <a:lnTo>
                          <a:pt x="12" y="12"/>
                        </a:lnTo>
                        <a:lnTo>
                          <a:pt x="8" y="12"/>
                        </a:lnTo>
                        <a:lnTo>
                          <a:pt x="8" y="16"/>
                        </a:lnTo>
                        <a:lnTo>
                          <a:pt x="4" y="16"/>
                        </a:lnTo>
                        <a:lnTo>
                          <a:pt x="0" y="16"/>
                        </a:lnTo>
                        <a:lnTo>
                          <a:pt x="0" y="12"/>
                        </a:lnTo>
                        <a:lnTo>
                          <a:pt x="4" y="8"/>
                        </a:lnTo>
                        <a:lnTo>
                          <a:pt x="8" y="8"/>
                        </a:lnTo>
                        <a:lnTo>
                          <a:pt x="8" y="4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805" name="Freeform 397">
                    <a:extLst>
                      <a:ext uri="{FF2B5EF4-FFF2-40B4-BE49-F238E27FC236}">
                        <a16:creationId xmlns:a16="http://schemas.microsoft.com/office/drawing/2014/main" id="{2213CE18-4FDB-A6FB-B9B4-8A644EAAB72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98" y="1673"/>
                    <a:ext cx="84" cy="79"/>
                  </a:xfrm>
                  <a:custGeom>
                    <a:avLst/>
                    <a:gdLst>
                      <a:gd name="T0" fmla="*/ 15 w 84"/>
                      <a:gd name="T1" fmla="*/ 0 h 80"/>
                      <a:gd name="T2" fmla="*/ 19 w 84"/>
                      <a:gd name="T3" fmla="*/ 4 h 80"/>
                      <a:gd name="T4" fmla="*/ 23 w 84"/>
                      <a:gd name="T5" fmla="*/ 0 h 80"/>
                      <a:gd name="T6" fmla="*/ 26 w 84"/>
                      <a:gd name="T7" fmla="*/ 8 h 80"/>
                      <a:gd name="T8" fmla="*/ 30 w 84"/>
                      <a:gd name="T9" fmla="*/ 12 h 80"/>
                      <a:gd name="T10" fmla="*/ 30 w 84"/>
                      <a:gd name="T11" fmla="*/ 20 h 80"/>
                      <a:gd name="T12" fmla="*/ 34 w 84"/>
                      <a:gd name="T13" fmla="*/ 24 h 80"/>
                      <a:gd name="T14" fmla="*/ 38 w 84"/>
                      <a:gd name="T15" fmla="*/ 32 h 80"/>
                      <a:gd name="T16" fmla="*/ 42 w 84"/>
                      <a:gd name="T17" fmla="*/ 28 h 80"/>
                      <a:gd name="T18" fmla="*/ 46 w 84"/>
                      <a:gd name="T19" fmla="*/ 32 h 80"/>
                      <a:gd name="T20" fmla="*/ 49 w 84"/>
                      <a:gd name="T21" fmla="*/ 36 h 80"/>
                      <a:gd name="T22" fmla="*/ 53 w 84"/>
                      <a:gd name="T23" fmla="*/ 36 h 80"/>
                      <a:gd name="T24" fmla="*/ 57 w 84"/>
                      <a:gd name="T25" fmla="*/ 40 h 80"/>
                      <a:gd name="T26" fmla="*/ 57 w 84"/>
                      <a:gd name="T27" fmla="*/ 48 h 80"/>
                      <a:gd name="T28" fmla="*/ 65 w 84"/>
                      <a:gd name="T29" fmla="*/ 48 h 80"/>
                      <a:gd name="T30" fmla="*/ 61 w 84"/>
                      <a:gd name="T31" fmla="*/ 52 h 80"/>
                      <a:gd name="T32" fmla="*/ 69 w 84"/>
                      <a:gd name="T33" fmla="*/ 52 h 80"/>
                      <a:gd name="T34" fmla="*/ 76 w 84"/>
                      <a:gd name="T35" fmla="*/ 56 h 80"/>
                      <a:gd name="T36" fmla="*/ 76 w 84"/>
                      <a:gd name="T37" fmla="*/ 64 h 80"/>
                      <a:gd name="T38" fmla="*/ 80 w 84"/>
                      <a:gd name="T39" fmla="*/ 68 h 80"/>
                      <a:gd name="T40" fmla="*/ 84 w 84"/>
                      <a:gd name="T41" fmla="*/ 72 h 80"/>
                      <a:gd name="T42" fmla="*/ 80 w 84"/>
                      <a:gd name="T43" fmla="*/ 76 h 80"/>
                      <a:gd name="T44" fmla="*/ 76 w 84"/>
                      <a:gd name="T45" fmla="*/ 72 h 80"/>
                      <a:gd name="T46" fmla="*/ 69 w 84"/>
                      <a:gd name="T47" fmla="*/ 72 h 80"/>
                      <a:gd name="T48" fmla="*/ 65 w 84"/>
                      <a:gd name="T49" fmla="*/ 76 h 80"/>
                      <a:gd name="T50" fmla="*/ 57 w 84"/>
                      <a:gd name="T51" fmla="*/ 76 h 80"/>
                      <a:gd name="T52" fmla="*/ 57 w 84"/>
                      <a:gd name="T53" fmla="*/ 76 h 80"/>
                      <a:gd name="T54" fmla="*/ 53 w 84"/>
                      <a:gd name="T55" fmla="*/ 72 h 80"/>
                      <a:gd name="T56" fmla="*/ 46 w 84"/>
                      <a:gd name="T57" fmla="*/ 72 h 80"/>
                      <a:gd name="T58" fmla="*/ 49 w 84"/>
                      <a:gd name="T59" fmla="*/ 68 h 80"/>
                      <a:gd name="T60" fmla="*/ 46 w 84"/>
                      <a:gd name="T61" fmla="*/ 64 h 80"/>
                      <a:gd name="T62" fmla="*/ 38 w 84"/>
                      <a:gd name="T63" fmla="*/ 60 h 80"/>
                      <a:gd name="T64" fmla="*/ 38 w 84"/>
                      <a:gd name="T65" fmla="*/ 52 h 80"/>
                      <a:gd name="T66" fmla="*/ 30 w 84"/>
                      <a:gd name="T67" fmla="*/ 48 h 80"/>
                      <a:gd name="T68" fmla="*/ 26 w 84"/>
                      <a:gd name="T69" fmla="*/ 44 h 80"/>
                      <a:gd name="T70" fmla="*/ 23 w 84"/>
                      <a:gd name="T71" fmla="*/ 40 h 80"/>
                      <a:gd name="T72" fmla="*/ 19 w 84"/>
                      <a:gd name="T73" fmla="*/ 36 h 80"/>
                      <a:gd name="T74" fmla="*/ 15 w 84"/>
                      <a:gd name="T75" fmla="*/ 32 h 80"/>
                      <a:gd name="T76" fmla="*/ 11 w 84"/>
                      <a:gd name="T77" fmla="*/ 28 h 80"/>
                      <a:gd name="T78" fmla="*/ 3 w 84"/>
                      <a:gd name="T79" fmla="*/ 28 h 80"/>
                      <a:gd name="T80" fmla="*/ 0 w 84"/>
                      <a:gd name="T81" fmla="*/ 20 h 80"/>
                      <a:gd name="T82" fmla="*/ 0 w 84"/>
                      <a:gd name="T83" fmla="*/ 12 h 80"/>
                      <a:gd name="T84" fmla="*/ 3 w 84"/>
                      <a:gd name="T85" fmla="*/ 8 h 80"/>
                      <a:gd name="T86" fmla="*/ 7 w 84"/>
                      <a:gd name="T87" fmla="*/ 4 h 80"/>
                      <a:gd name="T88" fmla="*/ 11 w 84"/>
                      <a:gd name="T89" fmla="*/ 0 h 8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</a:cxnLst>
                    <a:rect l="0" t="0" r="r" b="b"/>
                    <a:pathLst>
                      <a:path w="84" h="80">
                        <a:moveTo>
                          <a:pt x="11" y="0"/>
                        </a:moveTo>
                        <a:lnTo>
                          <a:pt x="15" y="0"/>
                        </a:lnTo>
                        <a:lnTo>
                          <a:pt x="15" y="4"/>
                        </a:lnTo>
                        <a:lnTo>
                          <a:pt x="19" y="4"/>
                        </a:lnTo>
                        <a:lnTo>
                          <a:pt x="23" y="4"/>
                        </a:lnTo>
                        <a:lnTo>
                          <a:pt x="23" y="0"/>
                        </a:lnTo>
                        <a:lnTo>
                          <a:pt x="26" y="4"/>
                        </a:lnTo>
                        <a:lnTo>
                          <a:pt x="26" y="8"/>
                        </a:lnTo>
                        <a:lnTo>
                          <a:pt x="30" y="8"/>
                        </a:lnTo>
                        <a:lnTo>
                          <a:pt x="30" y="12"/>
                        </a:lnTo>
                        <a:lnTo>
                          <a:pt x="30" y="16"/>
                        </a:lnTo>
                        <a:lnTo>
                          <a:pt x="30" y="20"/>
                        </a:lnTo>
                        <a:lnTo>
                          <a:pt x="34" y="20"/>
                        </a:lnTo>
                        <a:lnTo>
                          <a:pt x="34" y="24"/>
                        </a:lnTo>
                        <a:lnTo>
                          <a:pt x="34" y="28"/>
                        </a:lnTo>
                        <a:lnTo>
                          <a:pt x="38" y="32"/>
                        </a:lnTo>
                        <a:lnTo>
                          <a:pt x="38" y="28"/>
                        </a:lnTo>
                        <a:lnTo>
                          <a:pt x="42" y="28"/>
                        </a:lnTo>
                        <a:lnTo>
                          <a:pt x="46" y="28"/>
                        </a:lnTo>
                        <a:lnTo>
                          <a:pt x="46" y="32"/>
                        </a:lnTo>
                        <a:lnTo>
                          <a:pt x="49" y="32"/>
                        </a:lnTo>
                        <a:lnTo>
                          <a:pt x="49" y="36"/>
                        </a:lnTo>
                        <a:lnTo>
                          <a:pt x="53" y="32"/>
                        </a:lnTo>
                        <a:lnTo>
                          <a:pt x="53" y="36"/>
                        </a:lnTo>
                        <a:lnTo>
                          <a:pt x="53" y="40"/>
                        </a:lnTo>
                        <a:lnTo>
                          <a:pt x="57" y="40"/>
                        </a:lnTo>
                        <a:lnTo>
                          <a:pt x="57" y="44"/>
                        </a:lnTo>
                        <a:lnTo>
                          <a:pt x="57" y="48"/>
                        </a:lnTo>
                        <a:lnTo>
                          <a:pt x="61" y="48"/>
                        </a:lnTo>
                        <a:lnTo>
                          <a:pt x="65" y="48"/>
                        </a:lnTo>
                        <a:lnTo>
                          <a:pt x="61" y="48"/>
                        </a:lnTo>
                        <a:lnTo>
                          <a:pt x="61" y="52"/>
                        </a:lnTo>
                        <a:lnTo>
                          <a:pt x="65" y="52"/>
                        </a:lnTo>
                        <a:lnTo>
                          <a:pt x="69" y="52"/>
                        </a:lnTo>
                        <a:lnTo>
                          <a:pt x="73" y="56"/>
                        </a:lnTo>
                        <a:lnTo>
                          <a:pt x="76" y="56"/>
                        </a:lnTo>
                        <a:lnTo>
                          <a:pt x="76" y="60"/>
                        </a:lnTo>
                        <a:lnTo>
                          <a:pt x="76" y="64"/>
                        </a:lnTo>
                        <a:lnTo>
                          <a:pt x="80" y="64"/>
                        </a:lnTo>
                        <a:lnTo>
                          <a:pt x="80" y="68"/>
                        </a:lnTo>
                        <a:lnTo>
                          <a:pt x="84" y="68"/>
                        </a:lnTo>
                        <a:lnTo>
                          <a:pt x="84" y="72"/>
                        </a:lnTo>
                        <a:lnTo>
                          <a:pt x="84" y="76"/>
                        </a:lnTo>
                        <a:lnTo>
                          <a:pt x="80" y="76"/>
                        </a:lnTo>
                        <a:lnTo>
                          <a:pt x="80" y="72"/>
                        </a:lnTo>
                        <a:lnTo>
                          <a:pt x="76" y="72"/>
                        </a:lnTo>
                        <a:lnTo>
                          <a:pt x="73" y="72"/>
                        </a:lnTo>
                        <a:lnTo>
                          <a:pt x="69" y="72"/>
                        </a:lnTo>
                        <a:lnTo>
                          <a:pt x="65" y="72"/>
                        </a:lnTo>
                        <a:lnTo>
                          <a:pt x="65" y="76"/>
                        </a:lnTo>
                        <a:lnTo>
                          <a:pt x="61" y="76"/>
                        </a:lnTo>
                        <a:lnTo>
                          <a:pt x="57" y="76"/>
                        </a:lnTo>
                        <a:lnTo>
                          <a:pt x="57" y="80"/>
                        </a:lnTo>
                        <a:lnTo>
                          <a:pt x="57" y="76"/>
                        </a:lnTo>
                        <a:lnTo>
                          <a:pt x="53" y="76"/>
                        </a:lnTo>
                        <a:lnTo>
                          <a:pt x="53" y="72"/>
                        </a:lnTo>
                        <a:lnTo>
                          <a:pt x="49" y="72"/>
                        </a:lnTo>
                        <a:lnTo>
                          <a:pt x="46" y="72"/>
                        </a:lnTo>
                        <a:lnTo>
                          <a:pt x="46" y="68"/>
                        </a:lnTo>
                        <a:lnTo>
                          <a:pt x="49" y="68"/>
                        </a:lnTo>
                        <a:lnTo>
                          <a:pt x="46" y="68"/>
                        </a:lnTo>
                        <a:lnTo>
                          <a:pt x="46" y="64"/>
                        </a:lnTo>
                        <a:lnTo>
                          <a:pt x="42" y="64"/>
                        </a:lnTo>
                        <a:lnTo>
                          <a:pt x="38" y="60"/>
                        </a:lnTo>
                        <a:lnTo>
                          <a:pt x="38" y="56"/>
                        </a:lnTo>
                        <a:lnTo>
                          <a:pt x="38" y="52"/>
                        </a:lnTo>
                        <a:lnTo>
                          <a:pt x="34" y="52"/>
                        </a:lnTo>
                        <a:lnTo>
                          <a:pt x="30" y="48"/>
                        </a:lnTo>
                        <a:lnTo>
                          <a:pt x="26" y="48"/>
                        </a:lnTo>
                        <a:lnTo>
                          <a:pt x="26" y="44"/>
                        </a:lnTo>
                        <a:lnTo>
                          <a:pt x="23" y="44"/>
                        </a:lnTo>
                        <a:lnTo>
                          <a:pt x="23" y="40"/>
                        </a:lnTo>
                        <a:lnTo>
                          <a:pt x="19" y="40"/>
                        </a:lnTo>
                        <a:lnTo>
                          <a:pt x="19" y="36"/>
                        </a:lnTo>
                        <a:lnTo>
                          <a:pt x="15" y="36"/>
                        </a:lnTo>
                        <a:lnTo>
                          <a:pt x="15" y="32"/>
                        </a:lnTo>
                        <a:lnTo>
                          <a:pt x="11" y="32"/>
                        </a:lnTo>
                        <a:lnTo>
                          <a:pt x="11" y="28"/>
                        </a:lnTo>
                        <a:lnTo>
                          <a:pt x="7" y="28"/>
                        </a:lnTo>
                        <a:lnTo>
                          <a:pt x="3" y="28"/>
                        </a:lnTo>
                        <a:lnTo>
                          <a:pt x="3" y="24"/>
                        </a:lnTo>
                        <a:lnTo>
                          <a:pt x="0" y="20"/>
                        </a:lnTo>
                        <a:lnTo>
                          <a:pt x="0" y="16"/>
                        </a:lnTo>
                        <a:lnTo>
                          <a:pt x="0" y="12"/>
                        </a:lnTo>
                        <a:lnTo>
                          <a:pt x="3" y="12"/>
                        </a:lnTo>
                        <a:lnTo>
                          <a:pt x="3" y="8"/>
                        </a:lnTo>
                        <a:lnTo>
                          <a:pt x="7" y="8"/>
                        </a:lnTo>
                        <a:lnTo>
                          <a:pt x="7" y="4"/>
                        </a:lnTo>
                        <a:lnTo>
                          <a:pt x="11" y="4"/>
                        </a:lnTo>
                        <a:lnTo>
                          <a:pt x="11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806" name="Freeform 398">
                    <a:extLst>
                      <a:ext uri="{FF2B5EF4-FFF2-40B4-BE49-F238E27FC236}">
                        <a16:creationId xmlns:a16="http://schemas.microsoft.com/office/drawing/2014/main" id="{F3DF556C-8B98-EF4F-ED93-F6565448E68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44" y="1676"/>
                    <a:ext cx="50" cy="44"/>
                  </a:xfrm>
                  <a:custGeom>
                    <a:avLst/>
                    <a:gdLst>
                      <a:gd name="T0" fmla="*/ 46 w 50"/>
                      <a:gd name="T1" fmla="*/ 0 h 44"/>
                      <a:gd name="T2" fmla="*/ 46 w 50"/>
                      <a:gd name="T3" fmla="*/ 4 h 44"/>
                      <a:gd name="T4" fmla="*/ 50 w 50"/>
                      <a:gd name="T5" fmla="*/ 4 h 44"/>
                      <a:gd name="T6" fmla="*/ 50 w 50"/>
                      <a:gd name="T7" fmla="*/ 8 h 44"/>
                      <a:gd name="T8" fmla="*/ 46 w 50"/>
                      <a:gd name="T9" fmla="*/ 8 h 44"/>
                      <a:gd name="T10" fmla="*/ 46 w 50"/>
                      <a:gd name="T11" fmla="*/ 12 h 44"/>
                      <a:gd name="T12" fmla="*/ 42 w 50"/>
                      <a:gd name="T13" fmla="*/ 12 h 44"/>
                      <a:gd name="T14" fmla="*/ 38 w 50"/>
                      <a:gd name="T15" fmla="*/ 12 h 44"/>
                      <a:gd name="T16" fmla="*/ 34 w 50"/>
                      <a:gd name="T17" fmla="*/ 12 h 44"/>
                      <a:gd name="T18" fmla="*/ 31 w 50"/>
                      <a:gd name="T19" fmla="*/ 12 h 44"/>
                      <a:gd name="T20" fmla="*/ 27 w 50"/>
                      <a:gd name="T21" fmla="*/ 12 h 44"/>
                      <a:gd name="T22" fmla="*/ 27 w 50"/>
                      <a:gd name="T23" fmla="*/ 16 h 44"/>
                      <a:gd name="T24" fmla="*/ 23 w 50"/>
                      <a:gd name="T25" fmla="*/ 16 h 44"/>
                      <a:gd name="T26" fmla="*/ 23 w 50"/>
                      <a:gd name="T27" fmla="*/ 20 h 44"/>
                      <a:gd name="T28" fmla="*/ 19 w 50"/>
                      <a:gd name="T29" fmla="*/ 20 h 44"/>
                      <a:gd name="T30" fmla="*/ 19 w 50"/>
                      <a:gd name="T31" fmla="*/ 24 h 44"/>
                      <a:gd name="T32" fmla="*/ 19 w 50"/>
                      <a:gd name="T33" fmla="*/ 28 h 44"/>
                      <a:gd name="T34" fmla="*/ 15 w 50"/>
                      <a:gd name="T35" fmla="*/ 28 h 44"/>
                      <a:gd name="T36" fmla="*/ 15 w 50"/>
                      <a:gd name="T37" fmla="*/ 32 h 44"/>
                      <a:gd name="T38" fmla="*/ 11 w 50"/>
                      <a:gd name="T39" fmla="*/ 32 h 44"/>
                      <a:gd name="T40" fmla="*/ 15 w 50"/>
                      <a:gd name="T41" fmla="*/ 32 h 44"/>
                      <a:gd name="T42" fmla="*/ 11 w 50"/>
                      <a:gd name="T43" fmla="*/ 32 h 44"/>
                      <a:gd name="T44" fmla="*/ 11 w 50"/>
                      <a:gd name="T45" fmla="*/ 36 h 44"/>
                      <a:gd name="T46" fmla="*/ 11 w 50"/>
                      <a:gd name="T47" fmla="*/ 40 h 44"/>
                      <a:gd name="T48" fmla="*/ 11 w 50"/>
                      <a:gd name="T49" fmla="*/ 44 h 44"/>
                      <a:gd name="T50" fmla="*/ 11 w 50"/>
                      <a:gd name="T51" fmla="*/ 40 h 44"/>
                      <a:gd name="T52" fmla="*/ 8 w 50"/>
                      <a:gd name="T53" fmla="*/ 40 h 44"/>
                      <a:gd name="T54" fmla="*/ 8 w 50"/>
                      <a:gd name="T55" fmla="*/ 36 h 44"/>
                      <a:gd name="T56" fmla="*/ 8 w 50"/>
                      <a:gd name="T57" fmla="*/ 32 h 44"/>
                      <a:gd name="T58" fmla="*/ 8 w 50"/>
                      <a:gd name="T59" fmla="*/ 28 h 44"/>
                      <a:gd name="T60" fmla="*/ 4 w 50"/>
                      <a:gd name="T61" fmla="*/ 28 h 44"/>
                      <a:gd name="T62" fmla="*/ 4 w 50"/>
                      <a:gd name="T63" fmla="*/ 24 h 44"/>
                      <a:gd name="T64" fmla="*/ 8 w 50"/>
                      <a:gd name="T65" fmla="*/ 24 h 44"/>
                      <a:gd name="T66" fmla="*/ 4 w 50"/>
                      <a:gd name="T67" fmla="*/ 24 h 44"/>
                      <a:gd name="T68" fmla="*/ 4 w 50"/>
                      <a:gd name="T69" fmla="*/ 20 h 44"/>
                      <a:gd name="T70" fmla="*/ 0 w 50"/>
                      <a:gd name="T71" fmla="*/ 20 h 44"/>
                      <a:gd name="T72" fmla="*/ 0 w 50"/>
                      <a:gd name="T73" fmla="*/ 16 h 44"/>
                      <a:gd name="T74" fmla="*/ 0 w 50"/>
                      <a:gd name="T75" fmla="*/ 12 h 44"/>
                      <a:gd name="T76" fmla="*/ 4 w 50"/>
                      <a:gd name="T77" fmla="*/ 12 h 44"/>
                      <a:gd name="T78" fmla="*/ 4 w 50"/>
                      <a:gd name="T79" fmla="*/ 16 h 44"/>
                      <a:gd name="T80" fmla="*/ 8 w 50"/>
                      <a:gd name="T81" fmla="*/ 16 h 44"/>
                      <a:gd name="T82" fmla="*/ 11 w 50"/>
                      <a:gd name="T83" fmla="*/ 16 h 44"/>
                      <a:gd name="T84" fmla="*/ 11 w 50"/>
                      <a:gd name="T85" fmla="*/ 12 h 44"/>
                      <a:gd name="T86" fmla="*/ 15 w 50"/>
                      <a:gd name="T87" fmla="*/ 12 h 44"/>
                      <a:gd name="T88" fmla="*/ 19 w 50"/>
                      <a:gd name="T89" fmla="*/ 12 h 44"/>
                      <a:gd name="T90" fmla="*/ 19 w 50"/>
                      <a:gd name="T91" fmla="*/ 16 h 44"/>
                      <a:gd name="T92" fmla="*/ 19 w 50"/>
                      <a:gd name="T93" fmla="*/ 12 h 44"/>
                      <a:gd name="T94" fmla="*/ 23 w 50"/>
                      <a:gd name="T95" fmla="*/ 12 h 44"/>
                      <a:gd name="T96" fmla="*/ 27 w 50"/>
                      <a:gd name="T97" fmla="*/ 12 h 44"/>
                      <a:gd name="T98" fmla="*/ 27 w 50"/>
                      <a:gd name="T99" fmla="*/ 8 h 44"/>
                      <a:gd name="T100" fmla="*/ 31 w 50"/>
                      <a:gd name="T101" fmla="*/ 8 h 44"/>
                      <a:gd name="T102" fmla="*/ 34 w 50"/>
                      <a:gd name="T103" fmla="*/ 8 h 44"/>
                      <a:gd name="T104" fmla="*/ 34 w 50"/>
                      <a:gd name="T105" fmla="*/ 4 h 44"/>
                      <a:gd name="T106" fmla="*/ 38 w 50"/>
                      <a:gd name="T107" fmla="*/ 4 h 44"/>
                      <a:gd name="T108" fmla="*/ 38 w 50"/>
                      <a:gd name="T109" fmla="*/ 0 h 44"/>
                      <a:gd name="T110" fmla="*/ 42 w 50"/>
                      <a:gd name="T111" fmla="*/ 0 h 44"/>
                      <a:gd name="T112" fmla="*/ 46 w 50"/>
                      <a:gd name="T113" fmla="*/ 0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50" h="44">
                        <a:moveTo>
                          <a:pt x="46" y="0"/>
                        </a:moveTo>
                        <a:lnTo>
                          <a:pt x="46" y="4"/>
                        </a:lnTo>
                        <a:lnTo>
                          <a:pt x="50" y="4"/>
                        </a:lnTo>
                        <a:lnTo>
                          <a:pt x="50" y="8"/>
                        </a:lnTo>
                        <a:lnTo>
                          <a:pt x="46" y="8"/>
                        </a:lnTo>
                        <a:lnTo>
                          <a:pt x="46" y="12"/>
                        </a:lnTo>
                        <a:lnTo>
                          <a:pt x="42" y="12"/>
                        </a:lnTo>
                        <a:lnTo>
                          <a:pt x="38" y="12"/>
                        </a:lnTo>
                        <a:lnTo>
                          <a:pt x="34" y="12"/>
                        </a:lnTo>
                        <a:lnTo>
                          <a:pt x="31" y="12"/>
                        </a:lnTo>
                        <a:lnTo>
                          <a:pt x="27" y="12"/>
                        </a:lnTo>
                        <a:lnTo>
                          <a:pt x="27" y="16"/>
                        </a:lnTo>
                        <a:lnTo>
                          <a:pt x="23" y="16"/>
                        </a:lnTo>
                        <a:lnTo>
                          <a:pt x="23" y="20"/>
                        </a:lnTo>
                        <a:lnTo>
                          <a:pt x="19" y="20"/>
                        </a:lnTo>
                        <a:lnTo>
                          <a:pt x="19" y="24"/>
                        </a:lnTo>
                        <a:lnTo>
                          <a:pt x="19" y="28"/>
                        </a:lnTo>
                        <a:lnTo>
                          <a:pt x="15" y="28"/>
                        </a:lnTo>
                        <a:lnTo>
                          <a:pt x="15" y="32"/>
                        </a:lnTo>
                        <a:lnTo>
                          <a:pt x="11" y="32"/>
                        </a:lnTo>
                        <a:lnTo>
                          <a:pt x="15" y="32"/>
                        </a:lnTo>
                        <a:lnTo>
                          <a:pt x="11" y="32"/>
                        </a:lnTo>
                        <a:lnTo>
                          <a:pt x="11" y="36"/>
                        </a:lnTo>
                        <a:lnTo>
                          <a:pt x="11" y="40"/>
                        </a:lnTo>
                        <a:lnTo>
                          <a:pt x="11" y="44"/>
                        </a:lnTo>
                        <a:lnTo>
                          <a:pt x="11" y="40"/>
                        </a:lnTo>
                        <a:lnTo>
                          <a:pt x="8" y="40"/>
                        </a:lnTo>
                        <a:lnTo>
                          <a:pt x="8" y="36"/>
                        </a:lnTo>
                        <a:lnTo>
                          <a:pt x="8" y="32"/>
                        </a:lnTo>
                        <a:lnTo>
                          <a:pt x="8" y="28"/>
                        </a:lnTo>
                        <a:lnTo>
                          <a:pt x="4" y="28"/>
                        </a:lnTo>
                        <a:lnTo>
                          <a:pt x="4" y="24"/>
                        </a:lnTo>
                        <a:lnTo>
                          <a:pt x="8" y="24"/>
                        </a:lnTo>
                        <a:lnTo>
                          <a:pt x="4" y="24"/>
                        </a:lnTo>
                        <a:lnTo>
                          <a:pt x="4" y="20"/>
                        </a:lnTo>
                        <a:lnTo>
                          <a:pt x="0" y="20"/>
                        </a:lnTo>
                        <a:lnTo>
                          <a:pt x="0" y="16"/>
                        </a:lnTo>
                        <a:lnTo>
                          <a:pt x="0" y="12"/>
                        </a:lnTo>
                        <a:lnTo>
                          <a:pt x="4" y="12"/>
                        </a:lnTo>
                        <a:lnTo>
                          <a:pt x="4" y="16"/>
                        </a:lnTo>
                        <a:lnTo>
                          <a:pt x="8" y="16"/>
                        </a:lnTo>
                        <a:lnTo>
                          <a:pt x="11" y="16"/>
                        </a:lnTo>
                        <a:lnTo>
                          <a:pt x="11" y="12"/>
                        </a:lnTo>
                        <a:lnTo>
                          <a:pt x="15" y="12"/>
                        </a:lnTo>
                        <a:lnTo>
                          <a:pt x="19" y="12"/>
                        </a:lnTo>
                        <a:lnTo>
                          <a:pt x="19" y="16"/>
                        </a:lnTo>
                        <a:lnTo>
                          <a:pt x="19" y="12"/>
                        </a:lnTo>
                        <a:lnTo>
                          <a:pt x="23" y="12"/>
                        </a:lnTo>
                        <a:lnTo>
                          <a:pt x="27" y="12"/>
                        </a:lnTo>
                        <a:lnTo>
                          <a:pt x="27" y="8"/>
                        </a:lnTo>
                        <a:lnTo>
                          <a:pt x="31" y="8"/>
                        </a:lnTo>
                        <a:lnTo>
                          <a:pt x="34" y="8"/>
                        </a:lnTo>
                        <a:lnTo>
                          <a:pt x="34" y="4"/>
                        </a:lnTo>
                        <a:lnTo>
                          <a:pt x="38" y="4"/>
                        </a:lnTo>
                        <a:lnTo>
                          <a:pt x="38" y="0"/>
                        </a:lnTo>
                        <a:lnTo>
                          <a:pt x="42" y="0"/>
                        </a:lnTo>
                        <a:lnTo>
                          <a:pt x="46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807" name="Freeform 399">
                    <a:extLst>
                      <a:ext uri="{FF2B5EF4-FFF2-40B4-BE49-F238E27FC236}">
                        <a16:creationId xmlns:a16="http://schemas.microsoft.com/office/drawing/2014/main" id="{4F06D34D-10B5-0F5F-2D1B-D5E9CA6396D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94" y="1676"/>
                    <a:ext cx="26" cy="24"/>
                  </a:xfrm>
                  <a:custGeom>
                    <a:avLst/>
                    <a:gdLst>
                      <a:gd name="T0" fmla="*/ 3 w 26"/>
                      <a:gd name="T1" fmla="*/ 16 h 24"/>
                      <a:gd name="T2" fmla="*/ 3 w 26"/>
                      <a:gd name="T3" fmla="*/ 12 h 24"/>
                      <a:gd name="T4" fmla="*/ 3 w 26"/>
                      <a:gd name="T5" fmla="*/ 8 h 24"/>
                      <a:gd name="T6" fmla="*/ 3 w 26"/>
                      <a:gd name="T7" fmla="*/ 4 h 24"/>
                      <a:gd name="T8" fmla="*/ 0 w 26"/>
                      <a:gd name="T9" fmla="*/ 4 h 24"/>
                      <a:gd name="T10" fmla="*/ 0 w 26"/>
                      <a:gd name="T11" fmla="*/ 0 h 24"/>
                      <a:gd name="T12" fmla="*/ 3 w 26"/>
                      <a:gd name="T13" fmla="*/ 0 h 24"/>
                      <a:gd name="T14" fmla="*/ 3 w 26"/>
                      <a:gd name="T15" fmla="*/ 4 h 24"/>
                      <a:gd name="T16" fmla="*/ 7 w 26"/>
                      <a:gd name="T17" fmla="*/ 4 h 24"/>
                      <a:gd name="T18" fmla="*/ 7 w 26"/>
                      <a:gd name="T19" fmla="*/ 8 h 24"/>
                      <a:gd name="T20" fmla="*/ 11 w 26"/>
                      <a:gd name="T21" fmla="*/ 8 h 24"/>
                      <a:gd name="T22" fmla="*/ 15 w 26"/>
                      <a:gd name="T23" fmla="*/ 8 h 24"/>
                      <a:gd name="T24" fmla="*/ 15 w 26"/>
                      <a:gd name="T25" fmla="*/ 4 h 24"/>
                      <a:gd name="T26" fmla="*/ 19 w 26"/>
                      <a:gd name="T27" fmla="*/ 4 h 24"/>
                      <a:gd name="T28" fmla="*/ 19 w 26"/>
                      <a:gd name="T29" fmla="*/ 8 h 24"/>
                      <a:gd name="T30" fmla="*/ 23 w 26"/>
                      <a:gd name="T31" fmla="*/ 8 h 24"/>
                      <a:gd name="T32" fmla="*/ 26 w 26"/>
                      <a:gd name="T33" fmla="*/ 8 h 24"/>
                      <a:gd name="T34" fmla="*/ 26 w 26"/>
                      <a:gd name="T35" fmla="*/ 12 h 24"/>
                      <a:gd name="T36" fmla="*/ 26 w 26"/>
                      <a:gd name="T37" fmla="*/ 16 h 24"/>
                      <a:gd name="T38" fmla="*/ 26 w 26"/>
                      <a:gd name="T39" fmla="*/ 20 h 24"/>
                      <a:gd name="T40" fmla="*/ 26 w 26"/>
                      <a:gd name="T41" fmla="*/ 24 h 24"/>
                      <a:gd name="T42" fmla="*/ 23 w 26"/>
                      <a:gd name="T43" fmla="*/ 24 h 24"/>
                      <a:gd name="T44" fmla="*/ 19 w 26"/>
                      <a:gd name="T45" fmla="*/ 24 h 24"/>
                      <a:gd name="T46" fmla="*/ 15 w 26"/>
                      <a:gd name="T47" fmla="*/ 20 h 24"/>
                      <a:gd name="T48" fmla="*/ 11 w 26"/>
                      <a:gd name="T49" fmla="*/ 20 h 24"/>
                      <a:gd name="T50" fmla="*/ 7 w 26"/>
                      <a:gd name="T51" fmla="*/ 20 h 24"/>
                      <a:gd name="T52" fmla="*/ 3 w 26"/>
                      <a:gd name="T53" fmla="*/ 20 h 24"/>
                      <a:gd name="T54" fmla="*/ 3 w 26"/>
                      <a:gd name="T55" fmla="*/ 16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</a:cxnLst>
                    <a:rect l="0" t="0" r="r" b="b"/>
                    <a:pathLst>
                      <a:path w="26" h="24">
                        <a:moveTo>
                          <a:pt x="3" y="16"/>
                        </a:moveTo>
                        <a:lnTo>
                          <a:pt x="3" y="12"/>
                        </a:lnTo>
                        <a:lnTo>
                          <a:pt x="3" y="8"/>
                        </a:lnTo>
                        <a:lnTo>
                          <a:pt x="3" y="4"/>
                        </a:lnTo>
                        <a:lnTo>
                          <a:pt x="0" y="4"/>
                        </a:lnTo>
                        <a:lnTo>
                          <a:pt x="0" y="0"/>
                        </a:lnTo>
                        <a:lnTo>
                          <a:pt x="3" y="0"/>
                        </a:lnTo>
                        <a:lnTo>
                          <a:pt x="3" y="4"/>
                        </a:lnTo>
                        <a:lnTo>
                          <a:pt x="7" y="4"/>
                        </a:lnTo>
                        <a:lnTo>
                          <a:pt x="7" y="8"/>
                        </a:lnTo>
                        <a:lnTo>
                          <a:pt x="11" y="8"/>
                        </a:lnTo>
                        <a:lnTo>
                          <a:pt x="15" y="8"/>
                        </a:lnTo>
                        <a:lnTo>
                          <a:pt x="15" y="4"/>
                        </a:lnTo>
                        <a:lnTo>
                          <a:pt x="19" y="4"/>
                        </a:lnTo>
                        <a:lnTo>
                          <a:pt x="19" y="8"/>
                        </a:lnTo>
                        <a:lnTo>
                          <a:pt x="23" y="8"/>
                        </a:lnTo>
                        <a:lnTo>
                          <a:pt x="26" y="8"/>
                        </a:lnTo>
                        <a:lnTo>
                          <a:pt x="26" y="12"/>
                        </a:lnTo>
                        <a:lnTo>
                          <a:pt x="26" y="16"/>
                        </a:lnTo>
                        <a:lnTo>
                          <a:pt x="26" y="20"/>
                        </a:lnTo>
                        <a:lnTo>
                          <a:pt x="26" y="24"/>
                        </a:lnTo>
                        <a:lnTo>
                          <a:pt x="23" y="24"/>
                        </a:lnTo>
                        <a:lnTo>
                          <a:pt x="19" y="24"/>
                        </a:lnTo>
                        <a:lnTo>
                          <a:pt x="15" y="20"/>
                        </a:lnTo>
                        <a:lnTo>
                          <a:pt x="11" y="20"/>
                        </a:lnTo>
                        <a:lnTo>
                          <a:pt x="7" y="20"/>
                        </a:lnTo>
                        <a:lnTo>
                          <a:pt x="3" y="20"/>
                        </a:lnTo>
                        <a:lnTo>
                          <a:pt x="3" y="16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808" name="Freeform 400">
                    <a:extLst>
                      <a:ext uri="{FF2B5EF4-FFF2-40B4-BE49-F238E27FC236}">
                        <a16:creationId xmlns:a16="http://schemas.microsoft.com/office/drawing/2014/main" id="{43FA0A54-5AA1-C562-4347-4D9D54606AF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41" y="1680"/>
                    <a:ext cx="18" cy="20"/>
                  </a:xfrm>
                  <a:custGeom>
                    <a:avLst/>
                    <a:gdLst>
                      <a:gd name="T0" fmla="*/ 15 w 19"/>
                      <a:gd name="T1" fmla="*/ 0 h 20"/>
                      <a:gd name="T2" fmla="*/ 19 w 19"/>
                      <a:gd name="T3" fmla="*/ 0 h 20"/>
                      <a:gd name="T4" fmla="*/ 15 w 19"/>
                      <a:gd name="T5" fmla="*/ 4 h 20"/>
                      <a:gd name="T6" fmla="*/ 15 w 19"/>
                      <a:gd name="T7" fmla="*/ 8 h 20"/>
                      <a:gd name="T8" fmla="*/ 15 w 19"/>
                      <a:gd name="T9" fmla="*/ 12 h 20"/>
                      <a:gd name="T10" fmla="*/ 15 w 19"/>
                      <a:gd name="T11" fmla="*/ 20 h 20"/>
                      <a:gd name="T12" fmla="*/ 11 w 19"/>
                      <a:gd name="T13" fmla="*/ 20 h 20"/>
                      <a:gd name="T14" fmla="*/ 11 w 19"/>
                      <a:gd name="T15" fmla="*/ 16 h 20"/>
                      <a:gd name="T16" fmla="*/ 4 w 19"/>
                      <a:gd name="T17" fmla="*/ 12 h 20"/>
                      <a:gd name="T18" fmla="*/ 0 w 19"/>
                      <a:gd name="T19" fmla="*/ 16 h 20"/>
                      <a:gd name="T20" fmla="*/ 0 w 19"/>
                      <a:gd name="T21" fmla="*/ 12 h 20"/>
                      <a:gd name="T22" fmla="*/ 0 w 19"/>
                      <a:gd name="T23" fmla="*/ 8 h 20"/>
                      <a:gd name="T24" fmla="*/ 4 w 19"/>
                      <a:gd name="T25" fmla="*/ 8 h 20"/>
                      <a:gd name="T26" fmla="*/ 7 w 19"/>
                      <a:gd name="T27" fmla="*/ 4 h 20"/>
                      <a:gd name="T28" fmla="*/ 11 w 19"/>
                      <a:gd name="T29" fmla="*/ 4 h 20"/>
                      <a:gd name="T30" fmla="*/ 11 w 19"/>
                      <a:gd name="T31" fmla="*/ 0 h 20"/>
                      <a:gd name="T32" fmla="*/ 15 w 19"/>
                      <a:gd name="T33" fmla="*/ 0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19" h="20">
                        <a:moveTo>
                          <a:pt x="15" y="0"/>
                        </a:moveTo>
                        <a:lnTo>
                          <a:pt x="19" y="0"/>
                        </a:lnTo>
                        <a:lnTo>
                          <a:pt x="15" y="4"/>
                        </a:lnTo>
                        <a:lnTo>
                          <a:pt x="15" y="8"/>
                        </a:lnTo>
                        <a:lnTo>
                          <a:pt x="15" y="12"/>
                        </a:lnTo>
                        <a:lnTo>
                          <a:pt x="15" y="20"/>
                        </a:lnTo>
                        <a:lnTo>
                          <a:pt x="11" y="20"/>
                        </a:lnTo>
                        <a:lnTo>
                          <a:pt x="11" y="16"/>
                        </a:lnTo>
                        <a:lnTo>
                          <a:pt x="4" y="12"/>
                        </a:lnTo>
                        <a:lnTo>
                          <a:pt x="0" y="16"/>
                        </a:lnTo>
                        <a:lnTo>
                          <a:pt x="0" y="12"/>
                        </a:lnTo>
                        <a:lnTo>
                          <a:pt x="0" y="8"/>
                        </a:lnTo>
                        <a:lnTo>
                          <a:pt x="4" y="8"/>
                        </a:lnTo>
                        <a:lnTo>
                          <a:pt x="7" y="4"/>
                        </a:lnTo>
                        <a:lnTo>
                          <a:pt x="11" y="4"/>
                        </a:lnTo>
                        <a:lnTo>
                          <a:pt x="11" y="0"/>
                        </a:lnTo>
                        <a:lnTo>
                          <a:pt x="15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809" name="Freeform 401">
                    <a:extLst>
                      <a:ext uri="{FF2B5EF4-FFF2-40B4-BE49-F238E27FC236}">
                        <a16:creationId xmlns:a16="http://schemas.microsoft.com/office/drawing/2014/main" id="{8AC50C0D-CF18-CB4A-39EE-5723A66B255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66" y="1680"/>
                    <a:ext cx="32" cy="17"/>
                  </a:xfrm>
                  <a:custGeom>
                    <a:avLst/>
                    <a:gdLst>
                      <a:gd name="T0" fmla="*/ 0 w 31"/>
                      <a:gd name="T1" fmla="*/ 8 h 16"/>
                      <a:gd name="T2" fmla="*/ 0 w 31"/>
                      <a:gd name="T3" fmla="*/ 4 h 16"/>
                      <a:gd name="T4" fmla="*/ 4 w 31"/>
                      <a:gd name="T5" fmla="*/ 4 h 16"/>
                      <a:gd name="T6" fmla="*/ 4 w 31"/>
                      <a:gd name="T7" fmla="*/ 0 h 16"/>
                      <a:gd name="T8" fmla="*/ 8 w 31"/>
                      <a:gd name="T9" fmla="*/ 0 h 16"/>
                      <a:gd name="T10" fmla="*/ 8 w 31"/>
                      <a:gd name="T11" fmla="*/ 4 h 16"/>
                      <a:gd name="T12" fmla="*/ 12 w 31"/>
                      <a:gd name="T13" fmla="*/ 4 h 16"/>
                      <a:gd name="T14" fmla="*/ 12 w 31"/>
                      <a:gd name="T15" fmla="*/ 8 h 16"/>
                      <a:gd name="T16" fmla="*/ 16 w 31"/>
                      <a:gd name="T17" fmla="*/ 8 h 16"/>
                      <a:gd name="T18" fmla="*/ 16 w 31"/>
                      <a:gd name="T19" fmla="*/ 4 h 16"/>
                      <a:gd name="T20" fmla="*/ 16 w 31"/>
                      <a:gd name="T21" fmla="*/ 8 h 16"/>
                      <a:gd name="T22" fmla="*/ 19 w 31"/>
                      <a:gd name="T23" fmla="*/ 8 h 16"/>
                      <a:gd name="T24" fmla="*/ 23 w 31"/>
                      <a:gd name="T25" fmla="*/ 8 h 16"/>
                      <a:gd name="T26" fmla="*/ 27 w 31"/>
                      <a:gd name="T27" fmla="*/ 8 h 16"/>
                      <a:gd name="T28" fmla="*/ 31 w 31"/>
                      <a:gd name="T29" fmla="*/ 8 h 16"/>
                      <a:gd name="T30" fmla="*/ 31 w 31"/>
                      <a:gd name="T31" fmla="*/ 12 h 16"/>
                      <a:gd name="T32" fmla="*/ 31 w 31"/>
                      <a:gd name="T33" fmla="*/ 16 h 16"/>
                      <a:gd name="T34" fmla="*/ 19 w 31"/>
                      <a:gd name="T35" fmla="*/ 16 h 16"/>
                      <a:gd name="T36" fmla="*/ 19 w 31"/>
                      <a:gd name="T37" fmla="*/ 12 h 16"/>
                      <a:gd name="T38" fmla="*/ 16 w 31"/>
                      <a:gd name="T39" fmla="*/ 12 h 16"/>
                      <a:gd name="T40" fmla="*/ 12 w 31"/>
                      <a:gd name="T41" fmla="*/ 12 h 16"/>
                      <a:gd name="T42" fmla="*/ 8 w 31"/>
                      <a:gd name="T43" fmla="*/ 12 h 16"/>
                      <a:gd name="T44" fmla="*/ 8 w 31"/>
                      <a:gd name="T45" fmla="*/ 8 h 16"/>
                      <a:gd name="T46" fmla="*/ 4 w 31"/>
                      <a:gd name="T47" fmla="*/ 8 h 16"/>
                      <a:gd name="T48" fmla="*/ 0 w 31"/>
                      <a:gd name="T49" fmla="*/ 8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</a:cxnLst>
                    <a:rect l="0" t="0" r="r" b="b"/>
                    <a:pathLst>
                      <a:path w="31" h="16">
                        <a:moveTo>
                          <a:pt x="0" y="8"/>
                        </a:moveTo>
                        <a:lnTo>
                          <a:pt x="0" y="4"/>
                        </a:lnTo>
                        <a:lnTo>
                          <a:pt x="4" y="4"/>
                        </a:lnTo>
                        <a:lnTo>
                          <a:pt x="4" y="0"/>
                        </a:lnTo>
                        <a:lnTo>
                          <a:pt x="8" y="0"/>
                        </a:lnTo>
                        <a:lnTo>
                          <a:pt x="8" y="4"/>
                        </a:lnTo>
                        <a:lnTo>
                          <a:pt x="12" y="4"/>
                        </a:lnTo>
                        <a:lnTo>
                          <a:pt x="12" y="8"/>
                        </a:lnTo>
                        <a:lnTo>
                          <a:pt x="16" y="8"/>
                        </a:lnTo>
                        <a:lnTo>
                          <a:pt x="16" y="4"/>
                        </a:lnTo>
                        <a:lnTo>
                          <a:pt x="16" y="8"/>
                        </a:lnTo>
                        <a:lnTo>
                          <a:pt x="19" y="8"/>
                        </a:lnTo>
                        <a:lnTo>
                          <a:pt x="23" y="8"/>
                        </a:lnTo>
                        <a:lnTo>
                          <a:pt x="27" y="8"/>
                        </a:lnTo>
                        <a:lnTo>
                          <a:pt x="31" y="8"/>
                        </a:lnTo>
                        <a:lnTo>
                          <a:pt x="31" y="12"/>
                        </a:lnTo>
                        <a:lnTo>
                          <a:pt x="31" y="16"/>
                        </a:lnTo>
                        <a:lnTo>
                          <a:pt x="19" y="16"/>
                        </a:lnTo>
                        <a:lnTo>
                          <a:pt x="19" y="12"/>
                        </a:lnTo>
                        <a:lnTo>
                          <a:pt x="16" y="12"/>
                        </a:lnTo>
                        <a:lnTo>
                          <a:pt x="12" y="12"/>
                        </a:lnTo>
                        <a:lnTo>
                          <a:pt x="8" y="12"/>
                        </a:lnTo>
                        <a:lnTo>
                          <a:pt x="8" y="8"/>
                        </a:lnTo>
                        <a:lnTo>
                          <a:pt x="4" y="8"/>
                        </a:lnTo>
                        <a:lnTo>
                          <a:pt x="0" y="8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810" name="Freeform 402">
                    <a:extLst>
                      <a:ext uri="{FF2B5EF4-FFF2-40B4-BE49-F238E27FC236}">
                        <a16:creationId xmlns:a16="http://schemas.microsoft.com/office/drawing/2014/main" id="{9CA6CA69-C578-AD10-D047-5B4F86E320B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220" y="1680"/>
                    <a:ext cx="26" cy="37"/>
                  </a:xfrm>
                  <a:custGeom>
                    <a:avLst/>
                    <a:gdLst>
                      <a:gd name="T0" fmla="*/ 12 w 27"/>
                      <a:gd name="T1" fmla="*/ 0 h 36"/>
                      <a:gd name="T2" fmla="*/ 16 w 27"/>
                      <a:gd name="T3" fmla="*/ 4 h 36"/>
                      <a:gd name="T4" fmla="*/ 20 w 27"/>
                      <a:gd name="T5" fmla="*/ 4 h 36"/>
                      <a:gd name="T6" fmla="*/ 16 w 27"/>
                      <a:gd name="T7" fmla="*/ 8 h 36"/>
                      <a:gd name="T8" fmla="*/ 16 w 27"/>
                      <a:gd name="T9" fmla="*/ 12 h 36"/>
                      <a:gd name="T10" fmla="*/ 16 w 27"/>
                      <a:gd name="T11" fmla="*/ 16 h 36"/>
                      <a:gd name="T12" fmla="*/ 12 w 27"/>
                      <a:gd name="T13" fmla="*/ 16 h 36"/>
                      <a:gd name="T14" fmla="*/ 16 w 27"/>
                      <a:gd name="T15" fmla="*/ 20 h 36"/>
                      <a:gd name="T16" fmla="*/ 16 w 27"/>
                      <a:gd name="T17" fmla="*/ 24 h 36"/>
                      <a:gd name="T18" fmla="*/ 20 w 27"/>
                      <a:gd name="T19" fmla="*/ 24 h 36"/>
                      <a:gd name="T20" fmla="*/ 20 w 27"/>
                      <a:gd name="T21" fmla="*/ 28 h 36"/>
                      <a:gd name="T22" fmla="*/ 23 w 27"/>
                      <a:gd name="T23" fmla="*/ 28 h 36"/>
                      <a:gd name="T24" fmla="*/ 23 w 27"/>
                      <a:gd name="T25" fmla="*/ 32 h 36"/>
                      <a:gd name="T26" fmla="*/ 27 w 27"/>
                      <a:gd name="T27" fmla="*/ 32 h 36"/>
                      <a:gd name="T28" fmla="*/ 27 w 27"/>
                      <a:gd name="T29" fmla="*/ 36 h 36"/>
                      <a:gd name="T30" fmla="*/ 23 w 27"/>
                      <a:gd name="T31" fmla="*/ 36 h 36"/>
                      <a:gd name="T32" fmla="*/ 20 w 27"/>
                      <a:gd name="T33" fmla="*/ 36 h 36"/>
                      <a:gd name="T34" fmla="*/ 16 w 27"/>
                      <a:gd name="T35" fmla="*/ 36 h 36"/>
                      <a:gd name="T36" fmla="*/ 20 w 27"/>
                      <a:gd name="T37" fmla="*/ 36 h 36"/>
                      <a:gd name="T38" fmla="*/ 16 w 27"/>
                      <a:gd name="T39" fmla="*/ 36 h 36"/>
                      <a:gd name="T40" fmla="*/ 16 w 27"/>
                      <a:gd name="T41" fmla="*/ 32 h 36"/>
                      <a:gd name="T42" fmla="*/ 20 w 27"/>
                      <a:gd name="T43" fmla="*/ 36 h 36"/>
                      <a:gd name="T44" fmla="*/ 20 w 27"/>
                      <a:gd name="T45" fmla="*/ 32 h 36"/>
                      <a:gd name="T46" fmla="*/ 16 w 27"/>
                      <a:gd name="T47" fmla="*/ 32 h 36"/>
                      <a:gd name="T48" fmla="*/ 20 w 27"/>
                      <a:gd name="T49" fmla="*/ 32 h 36"/>
                      <a:gd name="T50" fmla="*/ 16 w 27"/>
                      <a:gd name="T51" fmla="*/ 32 h 36"/>
                      <a:gd name="T52" fmla="*/ 12 w 27"/>
                      <a:gd name="T53" fmla="*/ 32 h 36"/>
                      <a:gd name="T54" fmla="*/ 12 w 27"/>
                      <a:gd name="T55" fmla="*/ 28 h 36"/>
                      <a:gd name="T56" fmla="*/ 12 w 27"/>
                      <a:gd name="T57" fmla="*/ 32 h 36"/>
                      <a:gd name="T58" fmla="*/ 12 w 27"/>
                      <a:gd name="T59" fmla="*/ 28 h 36"/>
                      <a:gd name="T60" fmla="*/ 8 w 27"/>
                      <a:gd name="T61" fmla="*/ 28 h 36"/>
                      <a:gd name="T62" fmla="*/ 4 w 27"/>
                      <a:gd name="T63" fmla="*/ 28 h 36"/>
                      <a:gd name="T64" fmla="*/ 8 w 27"/>
                      <a:gd name="T65" fmla="*/ 28 h 36"/>
                      <a:gd name="T66" fmla="*/ 8 w 27"/>
                      <a:gd name="T67" fmla="*/ 24 h 36"/>
                      <a:gd name="T68" fmla="*/ 4 w 27"/>
                      <a:gd name="T69" fmla="*/ 28 h 36"/>
                      <a:gd name="T70" fmla="*/ 4 w 27"/>
                      <a:gd name="T71" fmla="*/ 24 h 36"/>
                      <a:gd name="T72" fmla="*/ 4 w 27"/>
                      <a:gd name="T73" fmla="*/ 28 h 36"/>
                      <a:gd name="T74" fmla="*/ 4 w 27"/>
                      <a:gd name="T75" fmla="*/ 24 h 36"/>
                      <a:gd name="T76" fmla="*/ 0 w 27"/>
                      <a:gd name="T77" fmla="*/ 24 h 36"/>
                      <a:gd name="T78" fmla="*/ 0 w 27"/>
                      <a:gd name="T79" fmla="*/ 20 h 36"/>
                      <a:gd name="T80" fmla="*/ 0 w 27"/>
                      <a:gd name="T81" fmla="*/ 24 h 36"/>
                      <a:gd name="T82" fmla="*/ 4 w 27"/>
                      <a:gd name="T83" fmla="*/ 20 h 36"/>
                      <a:gd name="T84" fmla="*/ 0 w 27"/>
                      <a:gd name="T85" fmla="*/ 20 h 36"/>
                      <a:gd name="T86" fmla="*/ 0 w 27"/>
                      <a:gd name="T87" fmla="*/ 16 h 36"/>
                      <a:gd name="T88" fmla="*/ 4 w 27"/>
                      <a:gd name="T89" fmla="*/ 16 h 36"/>
                      <a:gd name="T90" fmla="*/ 8 w 27"/>
                      <a:gd name="T91" fmla="*/ 12 h 36"/>
                      <a:gd name="T92" fmla="*/ 8 w 27"/>
                      <a:gd name="T93" fmla="*/ 8 h 36"/>
                      <a:gd name="T94" fmla="*/ 12 w 27"/>
                      <a:gd name="T95" fmla="*/ 8 h 36"/>
                      <a:gd name="T96" fmla="*/ 12 w 27"/>
                      <a:gd name="T97" fmla="*/ 4 h 36"/>
                      <a:gd name="T98" fmla="*/ 12 w 27"/>
                      <a:gd name="T99" fmla="*/ 0 h 3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</a:cxnLst>
                    <a:rect l="0" t="0" r="r" b="b"/>
                    <a:pathLst>
                      <a:path w="27" h="36">
                        <a:moveTo>
                          <a:pt x="12" y="0"/>
                        </a:moveTo>
                        <a:lnTo>
                          <a:pt x="16" y="4"/>
                        </a:lnTo>
                        <a:lnTo>
                          <a:pt x="20" y="4"/>
                        </a:lnTo>
                        <a:lnTo>
                          <a:pt x="16" y="8"/>
                        </a:lnTo>
                        <a:lnTo>
                          <a:pt x="16" y="12"/>
                        </a:lnTo>
                        <a:lnTo>
                          <a:pt x="16" y="16"/>
                        </a:lnTo>
                        <a:lnTo>
                          <a:pt x="12" y="16"/>
                        </a:lnTo>
                        <a:lnTo>
                          <a:pt x="16" y="20"/>
                        </a:lnTo>
                        <a:lnTo>
                          <a:pt x="16" y="24"/>
                        </a:lnTo>
                        <a:lnTo>
                          <a:pt x="20" y="24"/>
                        </a:lnTo>
                        <a:lnTo>
                          <a:pt x="20" y="28"/>
                        </a:lnTo>
                        <a:lnTo>
                          <a:pt x="23" y="28"/>
                        </a:lnTo>
                        <a:lnTo>
                          <a:pt x="23" y="32"/>
                        </a:lnTo>
                        <a:lnTo>
                          <a:pt x="27" y="32"/>
                        </a:lnTo>
                        <a:lnTo>
                          <a:pt x="27" y="36"/>
                        </a:lnTo>
                        <a:lnTo>
                          <a:pt x="23" y="36"/>
                        </a:lnTo>
                        <a:lnTo>
                          <a:pt x="20" y="36"/>
                        </a:lnTo>
                        <a:lnTo>
                          <a:pt x="16" y="36"/>
                        </a:lnTo>
                        <a:lnTo>
                          <a:pt x="20" y="36"/>
                        </a:lnTo>
                        <a:lnTo>
                          <a:pt x="16" y="36"/>
                        </a:lnTo>
                        <a:lnTo>
                          <a:pt x="16" y="32"/>
                        </a:lnTo>
                        <a:lnTo>
                          <a:pt x="20" y="36"/>
                        </a:lnTo>
                        <a:lnTo>
                          <a:pt x="20" y="32"/>
                        </a:lnTo>
                        <a:lnTo>
                          <a:pt x="16" y="32"/>
                        </a:lnTo>
                        <a:lnTo>
                          <a:pt x="20" y="32"/>
                        </a:lnTo>
                        <a:lnTo>
                          <a:pt x="16" y="32"/>
                        </a:lnTo>
                        <a:lnTo>
                          <a:pt x="12" y="32"/>
                        </a:lnTo>
                        <a:lnTo>
                          <a:pt x="12" y="28"/>
                        </a:lnTo>
                        <a:lnTo>
                          <a:pt x="12" y="32"/>
                        </a:lnTo>
                        <a:lnTo>
                          <a:pt x="12" y="28"/>
                        </a:lnTo>
                        <a:lnTo>
                          <a:pt x="8" y="28"/>
                        </a:lnTo>
                        <a:lnTo>
                          <a:pt x="4" y="28"/>
                        </a:lnTo>
                        <a:lnTo>
                          <a:pt x="8" y="28"/>
                        </a:lnTo>
                        <a:lnTo>
                          <a:pt x="8" y="24"/>
                        </a:lnTo>
                        <a:lnTo>
                          <a:pt x="4" y="28"/>
                        </a:lnTo>
                        <a:lnTo>
                          <a:pt x="4" y="24"/>
                        </a:lnTo>
                        <a:lnTo>
                          <a:pt x="4" y="28"/>
                        </a:lnTo>
                        <a:lnTo>
                          <a:pt x="4" y="24"/>
                        </a:lnTo>
                        <a:lnTo>
                          <a:pt x="0" y="24"/>
                        </a:lnTo>
                        <a:lnTo>
                          <a:pt x="0" y="20"/>
                        </a:lnTo>
                        <a:lnTo>
                          <a:pt x="0" y="24"/>
                        </a:lnTo>
                        <a:lnTo>
                          <a:pt x="4" y="20"/>
                        </a:lnTo>
                        <a:lnTo>
                          <a:pt x="0" y="20"/>
                        </a:lnTo>
                        <a:lnTo>
                          <a:pt x="0" y="16"/>
                        </a:lnTo>
                        <a:lnTo>
                          <a:pt x="4" y="16"/>
                        </a:lnTo>
                        <a:lnTo>
                          <a:pt x="8" y="12"/>
                        </a:lnTo>
                        <a:lnTo>
                          <a:pt x="8" y="8"/>
                        </a:lnTo>
                        <a:lnTo>
                          <a:pt x="12" y="8"/>
                        </a:lnTo>
                        <a:lnTo>
                          <a:pt x="12" y="4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811" name="Freeform 403">
                    <a:extLst>
                      <a:ext uri="{FF2B5EF4-FFF2-40B4-BE49-F238E27FC236}">
                        <a16:creationId xmlns:a16="http://schemas.microsoft.com/office/drawing/2014/main" id="{51F66FEA-696F-5042-F0F7-E721059ED67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26" y="1680"/>
                    <a:ext cx="31" cy="20"/>
                  </a:xfrm>
                  <a:custGeom>
                    <a:avLst/>
                    <a:gdLst>
                      <a:gd name="T0" fmla="*/ 20 w 31"/>
                      <a:gd name="T1" fmla="*/ 4 h 20"/>
                      <a:gd name="T2" fmla="*/ 23 w 31"/>
                      <a:gd name="T3" fmla="*/ 4 h 20"/>
                      <a:gd name="T4" fmla="*/ 23 w 31"/>
                      <a:gd name="T5" fmla="*/ 0 h 20"/>
                      <a:gd name="T6" fmla="*/ 27 w 31"/>
                      <a:gd name="T7" fmla="*/ 0 h 20"/>
                      <a:gd name="T8" fmla="*/ 31 w 31"/>
                      <a:gd name="T9" fmla="*/ 0 h 20"/>
                      <a:gd name="T10" fmla="*/ 27 w 31"/>
                      <a:gd name="T11" fmla="*/ 0 h 20"/>
                      <a:gd name="T12" fmla="*/ 27 w 31"/>
                      <a:gd name="T13" fmla="*/ 4 h 20"/>
                      <a:gd name="T14" fmla="*/ 23 w 31"/>
                      <a:gd name="T15" fmla="*/ 4 h 20"/>
                      <a:gd name="T16" fmla="*/ 20 w 31"/>
                      <a:gd name="T17" fmla="*/ 8 h 20"/>
                      <a:gd name="T18" fmla="*/ 16 w 31"/>
                      <a:gd name="T19" fmla="*/ 8 h 20"/>
                      <a:gd name="T20" fmla="*/ 16 w 31"/>
                      <a:gd name="T21" fmla="*/ 12 h 20"/>
                      <a:gd name="T22" fmla="*/ 16 w 31"/>
                      <a:gd name="T23" fmla="*/ 16 h 20"/>
                      <a:gd name="T24" fmla="*/ 12 w 31"/>
                      <a:gd name="T25" fmla="*/ 16 h 20"/>
                      <a:gd name="T26" fmla="*/ 8 w 31"/>
                      <a:gd name="T27" fmla="*/ 16 h 20"/>
                      <a:gd name="T28" fmla="*/ 8 w 31"/>
                      <a:gd name="T29" fmla="*/ 20 h 20"/>
                      <a:gd name="T30" fmla="*/ 4 w 31"/>
                      <a:gd name="T31" fmla="*/ 16 h 20"/>
                      <a:gd name="T32" fmla="*/ 0 w 31"/>
                      <a:gd name="T33" fmla="*/ 12 h 20"/>
                      <a:gd name="T34" fmla="*/ 4 w 31"/>
                      <a:gd name="T35" fmla="*/ 8 h 20"/>
                      <a:gd name="T36" fmla="*/ 8 w 31"/>
                      <a:gd name="T37" fmla="*/ 8 h 20"/>
                      <a:gd name="T38" fmla="*/ 8 w 31"/>
                      <a:gd name="T39" fmla="*/ 4 h 20"/>
                      <a:gd name="T40" fmla="*/ 12 w 31"/>
                      <a:gd name="T41" fmla="*/ 4 h 20"/>
                      <a:gd name="T42" fmla="*/ 16 w 31"/>
                      <a:gd name="T43" fmla="*/ 4 h 20"/>
                      <a:gd name="T44" fmla="*/ 20 w 31"/>
                      <a:gd name="T45" fmla="*/ 4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31" h="20">
                        <a:moveTo>
                          <a:pt x="20" y="4"/>
                        </a:moveTo>
                        <a:lnTo>
                          <a:pt x="23" y="4"/>
                        </a:lnTo>
                        <a:lnTo>
                          <a:pt x="23" y="0"/>
                        </a:lnTo>
                        <a:lnTo>
                          <a:pt x="27" y="0"/>
                        </a:lnTo>
                        <a:lnTo>
                          <a:pt x="31" y="0"/>
                        </a:lnTo>
                        <a:lnTo>
                          <a:pt x="27" y="0"/>
                        </a:lnTo>
                        <a:lnTo>
                          <a:pt x="27" y="4"/>
                        </a:lnTo>
                        <a:lnTo>
                          <a:pt x="23" y="4"/>
                        </a:lnTo>
                        <a:lnTo>
                          <a:pt x="20" y="8"/>
                        </a:lnTo>
                        <a:lnTo>
                          <a:pt x="16" y="8"/>
                        </a:lnTo>
                        <a:lnTo>
                          <a:pt x="16" y="12"/>
                        </a:lnTo>
                        <a:lnTo>
                          <a:pt x="16" y="16"/>
                        </a:lnTo>
                        <a:lnTo>
                          <a:pt x="12" y="16"/>
                        </a:lnTo>
                        <a:lnTo>
                          <a:pt x="8" y="16"/>
                        </a:lnTo>
                        <a:lnTo>
                          <a:pt x="8" y="20"/>
                        </a:lnTo>
                        <a:lnTo>
                          <a:pt x="4" y="16"/>
                        </a:lnTo>
                        <a:lnTo>
                          <a:pt x="0" y="12"/>
                        </a:lnTo>
                        <a:lnTo>
                          <a:pt x="4" y="8"/>
                        </a:lnTo>
                        <a:lnTo>
                          <a:pt x="8" y="8"/>
                        </a:lnTo>
                        <a:lnTo>
                          <a:pt x="8" y="4"/>
                        </a:lnTo>
                        <a:lnTo>
                          <a:pt x="12" y="4"/>
                        </a:lnTo>
                        <a:lnTo>
                          <a:pt x="16" y="4"/>
                        </a:lnTo>
                        <a:lnTo>
                          <a:pt x="20" y="4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812" name="Freeform 404">
                    <a:extLst>
                      <a:ext uri="{FF2B5EF4-FFF2-40B4-BE49-F238E27FC236}">
                        <a16:creationId xmlns:a16="http://schemas.microsoft.com/office/drawing/2014/main" id="{1CF11CE2-9FFB-DF8B-9D0C-0F34C62891C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98" y="1685"/>
                    <a:ext cx="52" cy="32"/>
                  </a:xfrm>
                  <a:custGeom>
                    <a:avLst/>
                    <a:gdLst>
                      <a:gd name="T0" fmla="*/ 34 w 54"/>
                      <a:gd name="T1" fmla="*/ 0 h 32"/>
                      <a:gd name="T2" fmla="*/ 38 w 54"/>
                      <a:gd name="T3" fmla="*/ 0 h 32"/>
                      <a:gd name="T4" fmla="*/ 38 w 54"/>
                      <a:gd name="T5" fmla="*/ 4 h 32"/>
                      <a:gd name="T6" fmla="*/ 42 w 54"/>
                      <a:gd name="T7" fmla="*/ 4 h 32"/>
                      <a:gd name="T8" fmla="*/ 42 w 54"/>
                      <a:gd name="T9" fmla="*/ 8 h 32"/>
                      <a:gd name="T10" fmla="*/ 46 w 54"/>
                      <a:gd name="T11" fmla="*/ 8 h 32"/>
                      <a:gd name="T12" fmla="*/ 46 w 54"/>
                      <a:gd name="T13" fmla="*/ 12 h 32"/>
                      <a:gd name="T14" fmla="*/ 50 w 54"/>
                      <a:gd name="T15" fmla="*/ 12 h 32"/>
                      <a:gd name="T16" fmla="*/ 50 w 54"/>
                      <a:gd name="T17" fmla="*/ 16 h 32"/>
                      <a:gd name="T18" fmla="*/ 54 w 54"/>
                      <a:gd name="T19" fmla="*/ 16 h 32"/>
                      <a:gd name="T20" fmla="*/ 50 w 54"/>
                      <a:gd name="T21" fmla="*/ 16 h 32"/>
                      <a:gd name="T22" fmla="*/ 50 w 54"/>
                      <a:gd name="T23" fmla="*/ 20 h 32"/>
                      <a:gd name="T24" fmla="*/ 50 w 54"/>
                      <a:gd name="T25" fmla="*/ 24 h 32"/>
                      <a:gd name="T26" fmla="*/ 50 w 54"/>
                      <a:gd name="T27" fmla="*/ 28 h 32"/>
                      <a:gd name="T28" fmla="*/ 50 w 54"/>
                      <a:gd name="T29" fmla="*/ 32 h 32"/>
                      <a:gd name="T30" fmla="*/ 46 w 54"/>
                      <a:gd name="T31" fmla="*/ 32 h 32"/>
                      <a:gd name="T32" fmla="*/ 42 w 54"/>
                      <a:gd name="T33" fmla="*/ 32 h 32"/>
                      <a:gd name="T34" fmla="*/ 42 w 54"/>
                      <a:gd name="T35" fmla="*/ 28 h 32"/>
                      <a:gd name="T36" fmla="*/ 38 w 54"/>
                      <a:gd name="T37" fmla="*/ 28 h 32"/>
                      <a:gd name="T38" fmla="*/ 38 w 54"/>
                      <a:gd name="T39" fmla="*/ 24 h 32"/>
                      <a:gd name="T40" fmla="*/ 34 w 54"/>
                      <a:gd name="T41" fmla="*/ 24 h 32"/>
                      <a:gd name="T42" fmla="*/ 31 w 54"/>
                      <a:gd name="T43" fmla="*/ 28 h 32"/>
                      <a:gd name="T44" fmla="*/ 31 w 54"/>
                      <a:gd name="T45" fmla="*/ 32 h 32"/>
                      <a:gd name="T46" fmla="*/ 27 w 54"/>
                      <a:gd name="T47" fmla="*/ 32 h 32"/>
                      <a:gd name="T48" fmla="*/ 31 w 54"/>
                      <a:gd name="T49" fmla="*/ 32 h 32"/>
                      <a:gd name="T50" fmla="*/ 27 w 54"/>
                      <a:gd name="T51" fmla="*/ 32 h 32"/>
                      <a:gd name="T52" fmla="*/ 23 w 54"/>
                      <a:gd name="T53" fmla="*/ 32 h 32"/>
                      <a:gd name="T54" fmla="*/ 19 w 54"/>
                      <a:gd name="T55" fmla="*/ 32 h 32"/>
                      <a:gd name="T56" fmla="*/ 15 w 54"/>
                      <a:gd name="T57" fmla="*/ 32 h 32"/>
                      <a:gd name="T58" fmla="*/ 15 w 54"/>
                      <a:gd name="T59" fmla="*/ 28 h 32"/>
                      <a:gd name="T60" fmla="*/ 11 w 54"/>
                      <a:gd name="T61" fmla="*/ 28 h 32"/>
                      <a:gd name="T62" fmla="*/ 11 w 54"/>
                      <a:gd name="T63" fmla="*/ 24 h 32"/>
                      <a:gd name="T64" fmla="*/ 8 w 54"/>
                      <a:gd name="T65" fmla="*/ 24 h 32"/>
                      <a:gd name="T66" fmla="*/ 8 w 54"/>
                      <a:gd name="T67" fmla="*/ 20 h 32"/>
                      <a:gd name="T68" fmla="*/ 4 w 54"/>
                      <a:gd name="T69" fmla="*/ 20 h 32"/>
                      <a:gd name="T70" fmla="*/ 4 w 54"/>
                      <a:gd name="T71" fmla="*/ 16 h 32"/>
                      <a:gd name="T72" fmla="*/ 4 w 54"/>
                      <a:gd name="T73" fmla="*/ 12 h 32"/>
                      <a:gd name="T74" fmla="*/ 0 w 54"/>
                      <a:gd name="T75" fmla="*/ 12 h 32"/>
                      <a:gd name="T76" fmla="*/ 0 w 54"/>
                      <a:gd name="T77" fmla="*/ 8 h 32"/>
                      <a:gd name="T78" fmla="*/ 0 w 54"/>
                      <a:gd name="T79" fmla="*/ 4 h 32"/>
                      <a:gd name="T80" fmla="*/ 4 w 54"/>
                      <a:gd name="T81" fmla="*/ 4 h 32"/>
                      <a:gd name="T82" fmla="*/ 4 w 54"/>
                      <a:gd name="T83" fmla="*/ 0 h 32"/>
                      <a:gd name="T84" fmla="*/ 8 w 54"/>
                      <a:gd name="T85" fmla="*/ 0 h 32"/>
                      <a:gd name="T86" fmla="*/ 11 w 54"/>
                      <a:gd name="T87" fmla="*/ 0 h 32"/>
                      <a:gd name="T88" fmla="*/ 15 w 54"/>
                      <a:gd name="T89" fmla="*/ 0 h 32"/>
                      <a:gd name="T90" fmla="*/ 15 w 54"/>
                      <a:gd name="T91" fmla="*/ 4 h 32"/>
                      <a:gd name="T92" fmla="*/ 19 w 54"/>
                      <a:gd name="T93" fmla="*/ 4 h 32"/>
                      <a:gd name="T94" fmla="*/ 19 w 54"/>
                      <a:gd name="T95" fmla="*/ 0 h 32"/>
                      <a:gd name="T96" fmla="*/ 23 w 54"/>
                      <a:gd name="T97" fmla="*/ 0 h 32"/>
                      <a:gd name="T98" fmla="*/ 27 w 54"/>
                      <a:gd name="T99" fmla="*/ 0 h 32"/>
                      <a:gd name="T100" fmla="*/ 31 w 54"/>
                      <a:gd name="T101" fmla="*/ 0 h 32"/>
                      <a:gd name="T102" fmla="*/ 34 w 54"/>
                      <a:gd name="T103" fmla="*/ 0 h 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</a:cxnLst>
                    <a:rect l="0" t="0" r="r" b="b"/>
                    <a:pathLst>
                      <a:path w="54" h="32">
                        <a:moveTo>
                          <a:pt x="34" y="0"/>
                        </a:moveTo>
                        <a:lnTo>
                          <a:pt x="38" y="0"/>
                        </a:lnTo>
                        <a:lnTo>
                          <a:pt x="38" y="4"/>
                        </a:lnTo>
                        <a:lnTo>
                          <a:pt x="42" y="4"/>
                        </a:lnTo>
                        <a:lnTo>
                          <a:pt x="42" y="8"/>
                        </a:lnTo>
                        <a:lnTo>
                          <a:pt x="46" y="8"/>
                        </a:lnTo>
                        <a:lnTo>
                          <a:pt x="46" y="12"/>
                        </a:lnTo>
                        <a:lnTo>
                          <a:pt x="50" y="12"/>
                        </a:lnTo>
                        <a:lnTo>
                          <a:pt x="50" y="16"/>
                        </a:lnTo>
                        <a:lnTo>
                          <a:pt x="54" y="16"/>
                        </a:lnTo>
                        <a:lnTo>
                          <a:pt x="50" y="16"/>
                        </a:lnTo>
                        <a:lnTo>
                          <a:pt x="50" y="20"/>
                        </a:lnTo>
                        <a:lnTo>
                          <a:pt x="50" y="24"/>
                        </a:lnTo>
                        <a:lnTo>
                          <a:pt x="50" y="28"/>
                        </a:lnTo>
                        <a:lnTo>
                          <a:pt x="50" y="32"/>
                        </a:lnTo>
                        <a:lnTo>
                          <a:pt x="46" y="32"/>
                        </a:lnTo>
                        <a:lnTo>
                          <a:pt x="42" y="32"/>
                        </a:lnTo>
                        <a:lnTo>
                          <a:pt x="42" y="28"/>
                        </a:lnTo>
                        <a:lnTo>
                          <a:pt x="38" y="28"/>
                        </a:lnTo>
                        <a:lnTo>
                          <a:pt x="38" y="24"/>
                        </a:lnTo>
                        <a:lnTo>
                          <a:pt x="34" y="24"/>
                        </a:lnTo>
                        <a:lnTo>
                          <a:pt x="31" y="28"/>
                        </a:lnTo>
                        <a:lnTo>
                          <a:pt x="31" y="32"/>
                        </a:lnTo>
                        <a:lnTo>
                          <a:pt x="27" y="32"/>
                        </a:lnTo>
                        <a:lnTo>
                          <a:pt x="31" y="32"/>
                        </a:lnTo>
                        <a:lnTo>
                          <a:pt x="27" y="32"/>
                        </a:lnTo>
                        <a:lnTo>
                          <a:pt x="23" y="32"/>
                        </a:lnTo>
                        <a:lnTo>
                          <a:pt x="19" y="32"/>
                        </a:lnTo>
                        <a:lnTo>
                          <a:pt x="15" y="32"/>
                        </a:lnTo>
                        <a:lnTo>
                          <a:pt x="15" y="28"/>
                        </a:lnTo>
                        <a:lnTo>
                          <a:pt x="11" y="28"/>
                        </a:lnTo>
                        <a:lnTo>
                          <a:pt x="11" y="24"/>
                        </a:lnTo>
                        <a:lnTo>
                          <a:pt x="8" y="24"/>
                        </a:lnTo>
                        <a:lnTo>
                          <a:pt x="8" y="20"/>
                        </a:lnTo>
                        <a:lnTo>
                          <a:pt x="4" y="20"/>
                        </a:lnTo>
                        <a:lnTo>
                          <a:pt x="4" y="16"/>
                        </a:lnTo>
                        <a:lnTo>
                          <a:pt x="4" y="12"/>
                        </a:lnTo>
                        <a:lnTo>
                          <a:pt x="0" y="12"/>
                        </a:lnTo>
                        <a:lnTo>
                          <a:pt x="0" y="8"/>
                        </a:lnTo>
                        <a:lnTo>
                          <a:pt x="0" y="4"/>
                        </a:lnTo>
                        <a:lnTo>
                          <a:pt x="4" y="4"/>
                        </a:lnTo>
                        <a:lnTo>
                          <a:pt x="4" y="0"/>
                        </a:lnTo>
                        <a:lnTo>
                          <a:pt x="8" y="0"/>
                        </a:lnTo>
                        <a:lnTo>
                          <a:pt x="11" y="0"/>
                        </a:lnTo>
                        <a:lnTo>
                          <a:pt x="15" y="0"/>
                        </a:lnTo>
                        <a:lnTo>
                          <a:pt x="15" y="4"/>
                        </a:lnTo>
                        <a:lnTo>
                          <a:pt x="19" y="4"/>
                        </a:lnTo>
                        <a:lnTo>
                          <a:pt x="19" y="0"/>
                        </a:lnTo>
                        <a:lnTo>
                          <a:pt x="23" y="0"/>
                        </a:lnTo>
                        <a:lnTo>
                          <a:pt x="27" y="0"/>
                        </a:lnTo>
                        <a:lnTo>
                          <a:pt x="31" y="0"/>
                        </a:lnTo>
                        <a:lnTo>
                          <a:pt x="34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813" name="Freeform 405">
                    <a:extLst>
                      <a:ext uri="{FF2B5EF4-FFF2-40B4-BE49-F238E27FC236}">
                        <a16:creationId xmlns:a16="http://schemas.microsoft.com/office/drawing/2014/main" id="{5109E63F-B933-CCB3-3644-9A9C57F1D1E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268" y="1685"/>
                    <a:ext cx="44" cy="61"/>
                  </a:xfrm>
                  <a:custGeom>
                    <a:avLst/>
                    <a:gdLst>
                      <a:gd name="T0" fmla="*/ 4 w 43"/>
                      <a:gd name="T1" fmla="*/ 0 h 60"/>
                      <a:gd name="T2" fmla="*/ 12 w 43"/>
                      <a:gd name="T3" fmla="*/ 0 h 60"/>
                      <a:gd name="T4" fmla="*/ 19 w 43"/>
                      <a:gd name="T5" fmla="*/ 0 h 60"/>
                      <a:gd name="T6" fmla="*/ 27 w 43"/>
                      <a:gd name="T7" fmla="*/ 0 h 60"/>
                      <a:gd name="T8" fmla="*/ 31 w 43"/>
                      <a:gd name="T9" fmla="*/ 4 h 60"/>
                      <a:gd name="T10" fmla="*/ 39 w 43"/>
                      <a:gd name="T11" fmla="*/ 8 h 60"/>
                      <a:gd name="T12" fmla="*/ 43 w 43"/>
                      <a:gd name="T13" fmla="*/ 12 h 60"/>
                      <a:gd name="T14" fmla="*/ 39 w 43"/>
                      <a:gd name="T15" fmla="*/ 16 h 60"/>
                      <a:gd name="T16" fmla="*/ 35 w 43"/>
                      <a:gd name="T17" fmla="*/ 20 h 60"/>
                      <a:gd name="T18" fmla="*/ 27 w 43"/>
                      <a:gd name="T19" fmla="*/ 20 h 60"/>
                      <a:gd name="T20" fmla="*/ 27 w 43"/>
                      <a:gd name="T21" fmla="*/ 28 h 60"/>
                      <a:gd name="T22" fmla="*/ 27 w 43"/>
                      <a:gd name="T23" fmla="*/ 28 h 60"/>
                      <a:gd name="T24" fmla="*/ 31 w 43"/>
                      <a:gd name="T25" fmla="*/ 32 h 60"/>
                      <a:gd name="T26" fmla="*/ 35 w 43"/>
                      <a:gd name="T27" fmla="*/ 36 h 60"/>
                      <a:gd name="T28" fmla="*/ 35 w 43"/>
                      <a:gd name="T29" fmla="*/ 44 h 60"/>
                      <a:gd name="T30" fmla="*/ 39 w 43"/>
                      <a:gd name="T31" fmla="*/ 48 h 60"/>
                      <a:gd name="T32" fmla="*/ 43 w 43"/>
                      <a:gd name="T33" fmla="*/ 52 h 60"/>
                      <a:gd name="T34" fmla="*/ 39 w 43"/>
                      <a:gd name="T35" fmla="*/ 56 h 60"/>
                      <a:gd name="T36" fmla="*/ 35 w 43"/>
                      <a:gd name="T37" fmla="*/ 60 h 60"/>
                      <a:gd name="T38" fmla="*/ 31 w 43"/>
                      <a:gd name="T39" fmla="*/ 56 h 60"/>
                      <a:gd name="T40" fmla="*/ 23 w 43"/>
                      <a:gd name="T41" fmla="*/ 56 h 60"/>
                      <a:gd name="T42" fmla="*/ 16 w 43"/>
                      <a:gd name="T43" fmla="*/ 52 h 60"/>
                      <a:gd name="T44" fmla="*/ 16 w 43"/>
                      <a:gd name="T45" fmla="*/ 44 h 60"/>
                      <a:gd name="T46" fmla="*/ 8 w 43"/>
                      <a:gd name="T47" fmla="*/ 40 h 60"/>
                      <a:gd name="T48" fmla="*/ 8 w 43"/>
                      <a:gd name="T49" fmla="*/ 40 h 60"/>
                      <a:gd name="T50" fmla="*/ 4 w 43"/>
                      <a:gd name="T51" fmla="*/ 36 h 60"/>
                      <a:gd name="T52" fmla="*/ 0 w 43"/>
                      <a:gd name="T53" fmla="*/ 28 h 60"/>
                      <a:gd name="T54" fmla="*/ 4 w 43"/>
                      <a:gd name="T55" fmla="*/ 24 h 60"/>
                      <a:gd name="T56" fmla="*/ 8 w 43"/>
                      <a:gd name="T57" fmla="*/ 20 h 60"/>
                      <a:gd name="T58" fmla="*/ 8 w 43"/>
                      <a:gd name="T59" fmla="*/ 12 h 60"/>
                      <a:gd name="T60" fmla="*/ 4 w 43"/>
                      <a:gd name="T61" fmla="*/ 8 h 60"/>
                      <a:gd name="T62" fmla="*/ 0 w 43"/>
                      <a:gd name="T63" fmla="*/ 4 h 6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</a:cxnLst>
                    <a:rect l="0" t="0" r="r" b="b"/>
                    <a:pathLst>
                      <a:path w="43" h="60">
                        <a:moveTo>
                          <a:pt x="0" y="4"/>
                        </a:moveTo>
                        <a:lnTo>
                          <a:pt x="4" y="0"/>
                        </a:lnTo>
                        <a:lnTo>
                          <a:pt x="8" y="0"/>
                        </a:lnTo>
                        <a:lnTo>
                          <a:pt x="12" y="0"/>
                        </a:lnTo>
                        <a:lnTo>
                          <a:pt x="16" y="0"/>
                        </a:lnTo>
                        <a:lnTo>
                          <a:pt x="19" y="0"/>
                        </a:lnTo>
                        <a:lnTo>
                          <a:pt x="23" y="0"/>
                        </a:lnTo>
                        <a:lnTo>
                          <a:pt x="27" y="0"/>
                        </a:lnTo>
                        <a:lnTo>
                          <a:pt x="27" y="4"/>
                        </a:lnTo>
                        <a:lnTo>
                          <a:pt x="31" y="4"/>
                        </a:lnTo>
                        <a:lnTo>
                          <a:pt x="35" y="8"/>
                        </a:lnTo>
                        <a:lnTo>
                          <a:pt x="39" y="8"/>
                        </a:lnTo>
                        <a:lnTo>
                          <a:pt x="39" y="12"/>
                        </a:lnTo>
                        <a:lnTo>
                          <a:pt x="43" y="12"/>
                        </a:lnTo>
                        <a:lnTo>
                          <a:pt x="43" y="16"/>
                        </a:lnTo>
                        <a:lnTo>
                          <a:pt x="39" y="16"/>
                        </a:lnTo>
                        <a:lnTo>
                          <a:pt x="35" y="16"/>
                        </a:lnTo>
                        <a:lnTo>
                          <a:pt x="35" y="20"/>
                        </a:lnTo>
                        <a:lnTo>
                          <a:pt x="31" y="20"/>
                        </a:lnTo>
                        <a:lnTo>
                          <a:pt x="27" y="20"/>
                        </a:lnTo>
                        <a:lnTo>
                          <a:pt x="27" y="24"/>
                        </a:lnTo>
                        <a:lnTo>
                          <a:pt x="27" y="28"/>
                        </a:lnTo>
                        <a:lnTo>
                          <a:pt x="23" y="28"/>
                        </a:lnTo>
                        <a:lnTo>
                          <a:pt x="27" y="28"/>
                        </a:lnTo>
                        <a:lnTo>
                          <a:pt x="27" y="32"/>
                        </a:lnTo>
                        <a:lnTo>
                          <a:pt x="31" y="32"/>
                        </a:lnTo>
                        <a:lnTo>
                          <a:pt x="31" y="36"/>
                        </a:lnTo>
                        <a:lnTo>
                          <a:pt x="35" y="36"/>
                        </a:lnTo>
                        <a:lnTo>
                          <a:pt x="35" y="40"/>
                        </a:lnTo>
                        <a:lnTo>
                          <a:pt x="35" y="44"/>
                        </a:lnTo>
                        <a:lnTo>
                          <a:pt x="39" y="44"/>
                        </a:lnTo>
                        <a:lnTo>
                          <a:pt x="39" y="48"/>
                        </a:lnTo>
                        <a:lnTo>
                          <a:pt x="43" y="48"/>
                        </a:lnTo>
                        <a:lnTo>
                          <a:pt x="43" y="52"/>
                        </a:lnTo>
                        <a:lnTo>
                          <a:pt x="43" y="56"/>
                        </a:lnTo>
                        <a:lnTo>
                          <a:pt x="39" y="56"/>
                        </a:lnTo>
                        <a:lnTo>
                          <a:pt x="39" y="60"/>
                        </a:lnTo>
                        <a:lnTo>
                          <a:pt x="35" y="60"/>
                        </a:lnTo>
                        <a:lnTo>
                          <a:pt x="31" y="60"/>
                        </a:lnTo>
                        <a:lnTo>
                          <a:pt x="31" y="56"/>
                        </a:lnTo>
                        <a:lnTo>
                          <a:pt x="27" y="56"/>
                        </a:lnTo>
                        <a:lnTo>
                          <a:pt x="23" y="56"/>
                        </a:lnTo>
                        <a:lnTo>
                          <a:pt x="19" y="52"/>
                        </a:lnTo>
                        <a:lnTo>
                          <a:pt x="16" y="52"/>
                        </a:lnTo>
                        <a:lnTo>
                          <a:pt x="16" y="48"/>
                        </a:lnTo>
                        <a:lnTo>
                          <a:pt x="16" y="44"/>
                        </a:lnTo>
                        <a:lnTo>
                          <a:pt x="12" y="44"/>
                        </a:lnTo>
                        <a:lnTo>
                          <a:pt x="8" y="40"/>
                        </a:lnTo>
                        <a:lnTo>
                          <a:pt x="8" y="44"/>
                        </a:lnTo>
                        <a:lnTo>
                          <a:pt x="8" y="40"/>
                        </a:lnTo>
                        <a:lnTo>
                          <a:pt x="4" y="40"/>
                        </a:lnTo>
                        <a:lnTo>
                          <a:pt x="4" y="36"/>
                        </a:lnTo>
                        <a:lnTo>
                          <a:pt x="0" y="32"/>
                        </a:lnTo>
                        <a:lnTo>
                          <a:pt x="0" y="28"/>
                        </a:lnTo>
                        <a:lnTo>
                          <a:pt x="0" y="24"/>
                        </a:lnTo>
                        <a:lnTo>
                          <a:pt x="4" y="24"/>
                        </a:lnTo>
                        <a:lnTo>
                          <a:pt x="8" y="24"/>
                        </a:lnTo>
                        <a:lnTo>
                          <a:pt x="8" y="20"/>
                        </a:lnTo>
                        <a:lnTo>
                          <a:pt x="8" y="16"/>
                        </a:lnTo>
                        <a:lnTo>
                          <a:pt x="8" y="12"/>
                        </a:lnTo>
                        <a:lnTo>
                          <a:pt x="4" y="12"/>
                        </a:lnTo>
                        <a:lnTo>
                          <a:pt x="4" y="8"/>
                        </a:lnTo>
                        <a:lnTo>
                          <a:pt x="0" y="8"/>
                        </a:lnTo>
                        <a:lnTo>
                          <a:pt x="0" y="4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814" name="Freeform 406">
                    <a:extLst>
                      <a:ext uri="{FF2B5EF4-FFF2-40B4-BE49-F238E27FC236}">
                        <a16:creationId xmlns:a16="http://schemas.microsoft.com/office/drawing/2014/main" id="{5524161C-E56E-9935-F82B-01EF7483513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59" y="1685"/>
                    <a:ext cx="38" cy="52"/>
                  </a:xfrm>
                  <a:custGeom>
                    <a:avLst/>
                    <a:gdLst>
                      <a:gd name="T0" fmla="*/ 31 w 39"/>
                      <a:gd name="T1" fmla="*/ 4 h 52"/>
                      <a:gd name="T2" fmla="*/ 31 w 39"/>
                      <a:gd name="T3" fmla="*/ 0 h 52"/>
                      <a:gd name="T4" fmla="*/ 35 w 39"/>
                      <a:gd name="T5" fmla="*/ 0 h 52"/>
                      <a:gd name="T6" fmla="*/ 35 w 39"/>
                      <a:gd name="T7" fmla="*/ 4 h 52"/>
                      <a:gd name="T8" fmla="*/ 39 w 39"/>
                      <a:gd name="T9" fmla="*/ 4 h 52"/>
                      <a:gd name="T10" fmla="*/ 39 w 39"/>
                      <a:gd name="T11" fmla="*/ 8 h 52"/>
                      <a:gd name="T12" fmla="*/ 35 w 39"/>
                      <a:gd name="T13" fmla="*/ 8 h 52"/>
                      <a:gd name="T14" fmla="*/ 35 w 39"/>
                      <a:gd name="T15" fmla="*/ 12 h 52"/>
                      <a:gd name="T16" fmla="*/ 35 w 39"/>
                      <a:gd name="T17" fmla="*/ 16 h 52"/>
                      <a:gd name="T18" fmla="*/ 35 w 39"/>
                      <a:gd name="T19" fmla="*/ 20 h 52"/>
                      <a:gd name="T20" fmla="*/ 35 w 39"/>
                      <a:gd name="T21" fmla="*/ 24 h 52"/>
                      <a:gd name="T22" fmla="*/ 35 w 39"/>
                      <a:gd name="T23" fmla="*/ 28 h 52"/>
                      <a:gd name="T24" fmla="*/ 35 w 39"/>
                      <a:gd name="T25" fmla="*/ 32 h 52"/>
                      <a:gd name="T26" fmla="*/ 35 w 39"/>
                      <a:gd name="T27" fmla="*/ 36 h 52"/>
                      <a:gd name="T28" fmla="*/ 31 w 39"/>
                      <a:gd name="T29" fmla="*/ 36 h 52"/>
                      <a:gd name="T30" fmla="*/ 31 w 39"/>
                      <a:gd name="T31" fmla="*/ 40 h 52"/>
                      <a:gd name="T32" fmla="*/ 31 w 39"/>
                      <a:gd name="T33" fmla="*/ 44 h 52"/>
                      <a:gd name="T34" fmla="*/ 31 w 39"/>
                      <a:gd name="T35" fmla="*/ 48 h 52"/>
                      <a:gd name="T36" fmla="*/ 27 w 39"/>
                      <a:gd name="T37" fmla="*/ 48 h 52"/>
                      <a:gd name="T38" fmla="*/ 23 w 39"/>
                      <a:gd name="T39" fmla="*/ 48 h 52"/>
                      <a:gd name="T40" fmla="*/ 23 w 39"/>
                      <a:gd name="T41" fmla="*/ 52 h 52"/>
                      <a:gd name="T42" fmla="*/ 19 w 39"/>
                      <a:gd name="T43" fmla="*/ 52 h 52"/>
                      <a:gd name="T44" fmla="*/ 19 w 39"/>
                      <a:gd name="T45" fmla="*/ 48 h 52"/>
                      <a:gd name="T46" fmla="*/ 16 w 39"/>
                      <a:gd name="T47" fmla="*/ 48 h 52"/>
                      <a:gd name="T48" fmla="*/ 12 w 39"/>
                      <a:gd name="T49" fmla="*/ 48 h 52"/>
                      <a:gd name="T50" fmla="*/ 12 w 39"/>
                      <a:gd name="T51" fmla="*/ 44 h 52"/>
                      <a:gd name="T52" fmla="*/ 8 w 39"/>
                      <a:gd name="T53" fmla="*/ 44 h 52"/>
                      <a:gd name="T54" fmla="*/ 4 w 39"/>
                      <a:gd name="T55" fmla="*/ 44 h 52"/>
                      <a:gd name="T56" fmla="*/ 0 w 39"/>
                      <a:gd name="T57" fmla="*/ 44 h 52"/>
                      <a:gd name="T58" fmla="*/ 0 w 39"/>
                      <a:gd name="T59" fmla="*/ 40 h 52"/>
                      <a:gd name="T60" fmla="*/ 0 w 39"/>
                      <a:gd name="T61" fmla="*/ 36 h 52"/>
                      <a:gd name="T62" fmla="*/ 4 w 39"/>
                      <a:gd name="T63" fmla="*/ 36 h 52"/>
                      <a:gd name="T64" fmla="*/ 4 w 39"/>
                      <a:gd name="T65" fmla="*/ 32 h 52"/>
                      <a:gd name="T66" fmla="*/ 8 w 39"/>
                      <a:gd name="T67" fmla="*/ 32 h 52"/>
                      <a:gd name="T68" fmla="*/ 8 w 39"/>
                      <a:gd name="T69" fmla="*/ 28 h 52"/>
                      <a:gd name="T70" fmla="*/ 12 w 39"/>
                      <a:gd name="T71" fmla="*/ 28 h 52"/>
                      <a:gd name="T72" fmla="*/ 12 w 39"/>
                      <a:gd name="T73" fmla="*/ 24 h 52"/>
                      <a:gd name="T74" fmla="*/ 16 w 39"/>
                      <a:gd name="T75" fmla="*/ 24 h 52"/>
                      <a:gd name="T76" fmla="*/ 16 w 39"/>
                      <a:gd name="T77" fmla="*/ 20 h 52"/>
                      <a:gd name="T78" fmla="*/ 19 w 39"/>
                      <a:gd name="T79" fmla="*/ 20 h 52"/>
                      <a:gd name="T80" fmla="*/ 16 w 39"/>
                      <a:gd name="T81" fmla="*/ 20 h 52"/>
                      <a:gd name="T82" fmla="*/ 19 w 39"/>
                      <a:gd name="T83" fmla="*/ 20 h 52"/>
                      <a:gd name="T84" fmla="*/ 16 w 39"/>
                      <a:gd name="T85" fmla="*/ 20 h 52"/>
                      <a:gd name="T86" fmla="*/ 19 w 39"/>
                      <a:gd name="T87" fmla="*/ 20 h 52"/>
                      <a:gd name="T88" fmla="*/ 16 w 39"/>
                      <a:gd name="T89" fmla="*/ 20 h 52"/>
                      <a:gd name="T90" fmla="*/ 19 w 39"/>
                      <a:gd name="T91" fmla="*/ 20 h 52"/>
                      <a:gd name="T92" fmla="*/ 19 w 39"/>
                      <a:gd name="T93" fmla="*/ 16 h 52"/>
                      <a:gd name="T94" fmla="*/ 19 w 39"/>
                      <a:gd name="T95" fmla="*/ 12 h 52"/>
                      <a:gd name="T96" fmla="*/ 23 w 39"/>
                      <a:gd name="T97" fmla="*/ 12 h 52"/>
                      <a:gd name="T98" fmla="*/ 27 w 39"/>
                      <a:gd name="T99" fmla="*/ 12 h 52"/>
                      <a:gd name="T100" fmla="*/ 27 w 39"/>
                      <a:gd name="T101" fmla="*/ 8 h 52"/>
                      <a:gd name="T102" fmla="*/ 31 w 39"/>
                      <a:gd name="T103" fmla="*/ 8 h 52"/>
                      <a:gd name="T104" fmla="*/ 31 w 39"/>
                      <a:gd name="T105" fmla="*/ 4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</a:cxnLst>
                    <a:rect l="0" t="0" r="r" b="b"/>
                    <a:pathLst>
                      <a:path w="39" h="52">
                        <a:moveTo>
                          <a:pt x="31" y="4"/>
                        </a:moveTo>
                        <a:lnTo>
                          <a:pt x="31" y="0"/>
                        </a:lnTo>
                        <a:lnTo>
                          <a:pt x="35" y="0"/>
                        </a:lnTo>
                        <a:lnTo>
                          <a:pt x="35" y="4"/>
                        </a:lnTo>
                        <a:lnTo>
                          <a:pt x="39" y="4"/>
                        </a:lnTo>
                        <a:lnTo>
                          <a:pt x="39" y="8"/>
                        </a:lnTo>
                        <a:lnTo>
                          <a:pt x="35" y="8"/>
                        </a:lnTo>
                        <a:lnTo>
                          <a:pt x="35" y="12"/>
                        </a:lnTo>
                        <a:lnTo>
                          <a:pt x="35" y="16"/>
                        </a:lnTo>
                        <a:lnTo>
                          <a:pt x="35" y="20"/>
                        </a:lnTo>
                        <a:lnTo>
                          <a:pt x="35" y="24"/>
                        </a:lnTo>
                        <a:lnTo>
                          <a:pt x="35" y="28"/>
                        </a:lnTo>
                        <a:lnTo>
                          <a:pt x="35" y="32"/>
                        </a:lnTo>
                        <a:lnTo>
                          <a:pt x="35" y="36"/>
                        </a:lnTo>
                        <a:lnTo>
                          <a:pt x="31" y="36"/>
                        </a:lnTo>
                        <a:lnTo>
                          <a:pt x="31" y="40"/>
                        </a:lnTo>
                        <a:lnTo>
                          <a:pt x="31" y="44"/>
                        </a:lnTo>
                        <a:lnTo>
                          <a:pt x="31" y="48"/>
                        </a:lnTo>
                        <a:lnTo>
                          <a:pt x="27" y="48"/>
                        </a:lnTo>
                        <a:lnTo>
                          <a:pt x="23" y="48"/>
                        </a:lnTo>
                        <a:lnTo>
                          <a:pt x="23" y="52"/>
                        </a:lnTo>
                        <a:lnTo>
                          <a:pt x="19" y="52"/>
                        </a:lnTo>
                        <a:lnTo>
                          <a:pt x="19" y="48"/>
                        </a:lnTo>
                        <a:lnTo>
                          <a:pt x="16" y="48"/>
                        </a:lnTo>
                        <a:lnTo>
                          <a:pt x="12" y="48"/>
                        </a:lnTo>
                        <a:lnTo>
                          <a:pt x="12" y="44"/>
                        </a:lnTo>
                        <a:lnTo>
                          <a:pt x="8" y="44"/>
                        </a:lnTo>
                        <a:lnTo>
                          <a:pt x="4" y="44"/>
                        </a:lnTo>
                        <a:lnTo>
                          <a:pt x="0" y="44"/>
                        </a:lnTo>
                        <a:lnTo>
                          <a:pt x="0" y="40"/>
                        </a:lnTo>
                        <a:lnTo>
                          <a:pt x="0" y="36"/>
                        </a:lnTo>
                        <a:lnTo>
                          <a:pt x="4" y="36"/>
                        </a:lnTo>
                        <a:lnTo>
                          <a:pt x="4" y="32"/>
                        </a:lnTo>
                        <a:lnTo>
                          <a:pt x="8" y="32"/>
                        </a:lnTo>
                        <a:lnTo>
                          <a:pt x="8" y="28"/>
                        </a:lnTo>
                        <a:lnTo>
                          <a:pt x="12" y="28"/>
                        </a:lnTo>
                        <a:lnTo>
                          <a:pt x="12" y="24"/>
                        </a:lnTo>
                        <a:lnTo>
                          <a:pt x="16" y="24"/>
                        </a:lnTo>
                        <a:lnTo>
                          <a:pt x="16" y="20"/>
                        </a:lnTo>
                        <a:lnTo>
                          <a:pt x="19" y="20"/>
                        </a:lnTo>
                        <a:lnTo>
                          <a:pt x="16" y="20"/>
                        </a:lnTo>
                        <a:lnTo>
                          <a:pt x="19" y="20"/>
                        </a:lnTo>
                        <a:lnTo>
                          <a:pt x="16" y="20"/>
                        </a:lnTo>
                        <a:lnTo>
                          <a:pt x="19" y="20"/>
                        </a:lnTo>
                        <a:lnTo>
                          <a:pt x="16" y="20"/>
                        </a:lnTo>
                        <a:lnTo>
                          <a:pt x="19" y="20"/>
                        </a:lnTo>
                        <a:lnTo>
                          <a:pt x="19" y="16"/>
                        </a:lnTo>
                        <a:lnTo>
                          <a:pt x="19" y="12"/>
                        </a:lnTo>
                        <a:lnTo>
                          <a:pt x="23" y="12"/>
                        </a:lnTo>
                        <a:lnTo>
                          <a:pt x="27" y="12"/>
                        </a:lnTo>
                        <a:lnTo>
                          <a:pt x="27" y="8"/>
                        </a:lnTo>
                        <a:lnTo>
                          <a:pt x="31" y="8"/>
                        </a:lnTo>
                        <a:lnTo>
                          <a:pt x="31" y="4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815" name="Freeform 407">
                    <a:extLst>
                      <a:ext uri="{FF2B5EF4-FFF2-40B4-BE49-F238E27FC236}">
                        <a16:creationId xmlns:a16="http://schemas.microsoft.com/office/drawing/2014/main" id="{63142235-A9FB-681E-22EE-314302587A4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232" y="1685"/>
                    <a:ext cx="26" cy="23"/>
                  </a:xfrm>
                  <a:custGeom>
                    <a:avLst/>
                    <a:gdLst>
                      <a:gd name="T0" fmla="*/ 8 w 27"/>
                      <a:gd name="T1" fmla="*/ 0 h 24"/>
                      <a:gd name="T2" fmla="*/ 8 w 27"/>
                      <a:gd name="T3" fmla="*/ 4 h 24"/>
                      <a:gd name="T4" fmla="*/ 11 w 27"/>
                      <a:gd name="T5" fmla="*/ 4 h 24"/>
                      <a:gd name="T6" fmla="*/ 15 w 27"/>
                      <a:gd name="T7" fmla="*/ 4 h 24"/>
                      <a:gd name="T8" fmla="*/ 19 w 27"/>
                      <a:gd name="T9" fmla="*/ 4 h 24"/>
                      <a:gd name="T10" fmla="*/ 19 w 27"/>
                      <a:gd name="T11" fmla="*/ 8 h 24"/>
                      <a:gd name="T12" fmla="*/ 23 w 27"/>
                      <a:gd name="T13" fmla="*/ 8 h 24"/>
                      <a:gd name="T14" fmla="*/ 23 w 27"/>
                      <a:gd name="T15" fmla="*/ 12 h 24"/>
                      <a:gd name="T16" fmla="*/ 27 w 27"/>
                      <a:gd name="T17" fmla="*/ 16 h 24"/>
                      <a:gd name="T18" fmla="*/ 27 w 27"/>
                      <a:gd name="T19" fmla="*/ 20 h 24"/>
                      <a:gd name="T20" fmla="*/ 23 w 27"/>
                      <a:gd name="T21" fmla="*/ 20 h 24"/>
                      <a:gd name="T22" fmla="*/ 19 w 27"/>
                      <a:gd name="T23" fmla="*/ 24 h 24"/>
                      <a:gd name="T24" fmla="*/ 15 w 27"/>
                      <a:gd name="T25" fmla="*/ 24 h 24"/>
                      <a:gd name="T26" fmla="*/ 11 w 27"/>
                      <a:gd name="T27" fmla="*/ 24 h 24"/>
                      <a:gd name="T28" fmla="*/ 11 w 27"/>
                      <a:gd name="T29" fmla="*/ 20 h 24"/>
                      <a:gd name="T30" fmla="*/ 8 w 27"/>
                      <a:gd name="T31" fmla="*/ 20 h 24"/>
                      <a:gd name="T32" fmla="*/ 8 w 27"/>
                      <a:gd name="T33" fmla="*/ 16 h 24"/>
                      <a:gd name="T34" fmla="*/ 4 w 27"/>
                      <a:gd name="T35" fmla="*/ 16 h 24"/>
                      <a:gd name="T36" fmla="*/ 0 w 27"/>
                      <a:gd name="T37" fmla="*/ 12 h 24"/>
                      <a:gd name="T38" fmla="*/ 4 w 27"/>
                      <a:gd name="T39" fmla="*/ 12 h 24"/>
                      <a:gd name="T40" fmla="*/ 4 w 27"/>
                      <a:gd name="T41" fmla="*/ 8 h 24"/>
                      <a:gd name="T42" fmla="*/ 4 w 27"/>
                      <a:gd name="T43" fmla="*/ 4 h 24"/>
                      <a:gd name="T44" fmla="*/ 8 w 27"/>
                      <a:gd name="T45" fmla="*/ 0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27" h="24">
                        <a:moveTo>
                          <a:pt x="8" y="0"/>
                        </a:moveTo>
                        <a:lnTo>
                          <a:pt x="8" y="4"/>
                        </a:lnTo>
                        <a:lnTo>
                          <a:pt x="11" y="4"/>
                        </a:lnTo>
                        <a:lnTo>
                          <a:pt x="15" y="4"/>
                        </a:lnTo>
                        <a:lnTo>
                          <a:pt x="19" y="4"/>
                        </a:lnTo>
                        <a:lnTo>
                          <a:pt x="19" y="8"/>
                        </a:lnTo>
                        <a:lnTo>
                          <a:pt x="23" y="8"/>
                        </a:lnTo>
                        <a:lnTo>
                          <a:pt x="23" y="12"/>
                        </a:lnTo>
                        <a:lnTo>
                          <a:pt x="27" y="16"/>
                        </a:lnTo>
                        <a:lnTo>
                          <a:pt x="27" y="20"/>
                        </a:lnTo>
                        <a:lnTo>
                          <a:pt x="23" y="20"/>
                        </a:lnTo>
                        <a:lnTo>
                          <a:pt x="19" y="24"/>
                        </a:lnTo>
                        <a:lnTo>
                          <a:pt x="15" y="24"/>
                        </a:lnTo>
                        <a:lnTo>
                          <a:pt x="11" y="24"/>
                        </a:lnTo>
                        <a:lnTo>
                          <a:pt x="11" y="20"/>
                        </a:lnTo>
                        <a:lnTo>
                          <a:pt x="8" y="20"/>
                        </a:lnTo>
                        <a:lnTo>
                          <a:pt x="8" y="16"/>
                        </a:lnTo>
                        <a:lnTo>
                          <a:pt x="4" y="16"/>
                        </a:lnTo>
                        <a:lnTo>
                          <a:pt x="0" y="12"/>
                        </a:lnTo>
                        <a:lnTo>
                          <a:pt x="4" y="12"/>
                        </a:lnTo>
                        <a:lnTo>
                          <a:pt x="4" y="8"/>
                        </a:lnTo>
                        <a:lnTo>
                          <a:pt x="4" y="4"/>
                        </a:lnTo>
                        <a:lnTo>
                          <a:pt x="8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816" name="Freeform 408">
                    <a:extLst>
                      <a:ext uri="{FF2B5EF4-FFF2-40B4-BE49-F238E27FC236}">
                        <a16:creationId xmlns:a16="http://schemas.microsoft.com/office/drawing/2014/main" id="{AA0C6F32-5347-5365-F3CB-7F9892FEB9B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23" y="1688"/>
                    <a:ext cx="11" cy="12"/>
                  </a:xfrm>
                  <a:custGeom>
                    <a:avLst/>
                    <a:gdLst>
                      <a:gd name="T0" fmla="*/ 3 w 11"/>
                      <a:gd name="T1" fmla="*/ 0 h 12"/>
                      <a:gd name="T2" fmla="*/ 7 w 11"/>
                      <a:gd name="T3" fmla="*/ 0 h 12"/>
                      <a:gd name="T4" fmla="*/ 11 w 11"/>
                      <a:gd name="T5" fmla="*/ 0 h 12"/>
                      <a:gd name="T6" fmla="*/ 7 w 11"/>
                      <a:gd name="T7" fmla="*/ 0 h 12"/>
                      <a:gd name="T8" fmla="*/ 3 w 11"/>
                      <a:gd name="T9" fmla="*/ 4 h 12"/>
                      <a:gd name="T10" fmla="*/ 7 w 11"/>
                      <a:gd name="T11" fmla="*/ 8 h 12"/>
                      <a:gd name="T12" fmla="*/ 11 w 11"/>
                      <a:gd name="T13" fmla="*/ 12 h 12"/>
                      <a:gd name="T14" fmla="*/ 7 w 11"/>
                      <a:gd name="T15" fmla="*/ 12 h 12"/>
                      <a:gd name="T16" fmla="*/ 7 w 11"/>
                      <a:gd name="T17" fmla="*/ 8 h 12"/>
                      <a:gd name="T18" fmla="*/ 3 w 11"/>
                      <a:gd name="T19" fmla="*/ 8 h 12"/>
                      <a:gd name="T20" fmla="*/ 0 w 11"/>
                      <a:gd name="T21" fmla="*/ 4 h 12"/>
                      <a:gd name="T22" fmla="*/ 3 w 11"/>
                      <a:gd name="T23" fmla="*/ 0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11" h="12">
                        <a:moveTo>
                          <a:pt x="3" y="0"/>
                        </a:moveTo>
                        <a:lnTo>
                          <a:pt x="7" y="0"/>
                        </a:lnTo>
                        <a:lnTo>
                          <a:pt x="11" y="0"/>
                        </a:lnTo>
                        <a:lnTo>
                          <a:pt x="7" y="0"/>
                        </a:lnTo>
                        <a:lnTo>
                          <a:pt x="3" y="4"/>
                        </a:lnTo>
                        <a:lnTo>
                          <a:pt x="7" y="8"/>
                        </a:lnTo>
                        <a:lnTo>
                          <a:pt x="11" y="12"/>
                        </a:lnTo>
                        <a:lnTo>
                          <a:pt x="7" y="12"/>
                        </a:lnTo>
                        <a:lnTo>
                          <a:pt x="7" y="8"/>
                        </a:lnTo>
                        <a:lnTo>
                          <a:pt x="3" y="8"/>
                        </a:lnTo>
                        <a:lnTo>
                          <a:pt x="0" y="4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817" name="Freeform 409">
                    <a:extLst>
                      <a:ext uri="{FF2B5EF4-FFF2-40B4-BE49-F238E27FC236}">
                        <a16:creationId xmlns:a16="http://schemas.microsoft.com/office/drawing/2014/main" id="{DC527990-0017-3828-5BA7-38C69E2D7EE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52" y="1688"/>
                    <a:ext cx="38" cy="32"/>
                  </a:xfrm>
                  <a:custGeom>
                    <a:avLst/>
                    <a:gdLst>
                      <a:gd name="T0" fmla="*/ 3 w 38"/>
                      <a:gd name="T1" fmla="*/ 32 h 32"/>
                      <a:gd name="T2" fmla="*/ 3 w 38"/>
                      <a:gd name="T3" fmla="*/ 28 h 32"/>
                      <a:gd name="T4" fmla="*/ 3 w 38"/>
                      <a:gd name="T5" fmla="*/ 24 h 32"/>
                      <a:gd name="T6" fmla="*/ 3 w 38"/>
                      <a:gd name="T7" fmla="*/ 20 h 32"/>
                      <a:gd name="T8" fmla="*/ 7 w 38"/>
                      <a:gd name="T9" fmla="*/ 20 h 32"/>
                      <a:gd name="T10" fmla="*/ 3 w 38"/>
                      <a:gd name="T11" fmla="*/ 20 h 32"/>
                      <a:gd name="T12" fmla="*/ 7 w 38"/>
                      <a:gd name="T13" fmla="*/ 20 h 32"/>
                      <a:gd name="T14" fmla="*/ 7 w 38"/>
                      <a:gd name="T15" fmla="*/ 16 h 32"/>
                      <a:gd name="T16" fmla="*/ 11 w 38"/>
                      <a:gd name="T17" fmla="*/ 16 h 32"/>
                      <a:gd name="T18" fmla="*/ 11 w 38"/>
                      <a:gd name="T19" fmla="*/ 12 h 32"/>
                      <a:gd name="T20" fmla="*/ 11 w 38"/>
                      <a:gd name="T21" fmla="*/ 8 h 32"/>
                      <a:gd name="T22" fmla="*/ 15 w 38"/>
                      <a:gd name="T23" fmla="*/ 8 h 32"/>
                      <a:gd name="T24" fmla="*/ 15 w 38"/>
                      <a:gd name="T25" fmla="*/ 4 h 32"/>
                      <a:gd name="T26" fmla="*/ 19 w 38"/>
                      <a:gd name="T27" fmla="*/ 4 h 32"/>
                      <a:gd name="T28" fmla="*/ 19 w 38"/>
                      <a:gd name="T29" fmla="*/ 0 h 32"/>
                      <a:gd name="T30" fmla="*/ 23 w 38"/>
                      <a:gd name="T31" fmla="*/ 0 h 32"/>
                      <a:gd name="T32" fmla="*/ 26 w 38"/>
                      <a:gd name="T33" fmla="*/ 0 h 32"/>
                      <a:gd name="T34" fmla="*/ 30 w 38"/>
                      <a:gd name="T35" fmla="*/ 0 h 32"/>
                      <a:gd name="T36" fmla="*/ 34 w 38"/>
                      <a:gd name="T37" fmla="*/ 0 h 32"/>
                      <a:gd name="T38" fmla="*/ 38 w 38"/>
                      <a:gd name="T39" fmla="*/ 0 h 32"/>
                      <a:gd name="T40" fmla="*/ 38 w 38"/>
                      <a:gd name="T41" fmla="*/ 4 h 32"/>
                      <a:gd name="T42" fmla="*/ 34 w 38"/>
                      <a:gd name="T43" fmla="*/ 4 h 32"/>
                      <a:gd name="T44" fmla="*/ 34 w 38"/>
                      <a:gd name="T45" fmla="*/ 8 h 32"/>
                      <a:gd name="T46" fmla="*/ 30 w 38"/>
                      <a:gd name="T47" fmla="*/ 8 h 32"/>
                      <a:gd name="T48" fmla="*/ 26 w 38"/>
                      <a:gd name="T49" fmla="*/ 8 h 32"/>
                      <a:gd name="T50" fmla="*/ 26 w 38"/>
                      <a:gd name="T51" fmla="*/ 12 h 32"/>
                      <a:gd name="T52" fmla="*/ 26 w 38"/>
                      <a:gd name="T53" fmla="*/ 16 h 32"/>
                      <a:gd name="T54" fmla="*/ 23 w 38"/>
                      <a:gd name="T55" fmla="*/ 16 h 32"/>
                      <a:gd name="T56" fmla="*/ 26 w 38"/>
                      <a:gd name="T57" fmla="*/ 16 h 32"/>
                      <a:gd name="T58" fmla="*/ 23 w 38"/>
                      <a:gd name="T59" fmla="*/ 16 h 32"/>
                      <a:gd name="T60" fmla="*/ 26 w 38"/>
                      <a:gd name="T61" fmla="*/ 16 h 32"/>
                      <a:gd name="T62" fmla="*/ 23 w 38"/>
                      <a:gd name="T63" fmla="*/ 16 h 32"/>
                      <a:gd name="T64" fmla="*/ 26 w 38"/>
                      <a:gd name="T65" fmla="*/ 16 h 32"/>
                      <a:gd name="T66" fmla="*/ 23 w 38"/>
                      <a:gd name="T67" fmla="*/ 16 h 32"/>
                      <a:gd name="T68" fmla="*/ 23 w 38"/>
                      <a:gd name="T69" fmla="*/ 20 h 32"/>
                      <a:gd name="T70" fmla="*/ 19 w 38"/>
                      <a:gd name="T71" fmla="*/ 20 h 32"/>
                      <a:gd name="T72" fmla="*/ 19 w 38"/>
                      <a:gd name="T73" fmla="*/ 24 h 32"/>
                      <a:gd name="T74" fmla="*/ 15 w 38"/>
                      <a:gd name="T75" fmla="*/ 24 h 32"/>
                      <a:gd name="T76" fmla="*/ 15 w 38"/>
                      <a:gd name="T77" fmla="*/ 28 h 32"/>
                      <a:gd name="T78" fmla="*/ 11 w 38"/>
                      <a:gd name="T79" fmla="*/ 28 h 32"/>
                      <a:gd name="T80" fmla="*/ 11 w 38"/>
                      <a:gd name="T81" fmla="*/ 32 h 32"/>
                      <a:gd name="T82" fmla="*/ 7 w 38"/>
                      <a:gd name="T83" fmla="*/ 32 h 32"/>
                      <a:gd name="T84" fmla="*/ 3 w 38"/>
                      <a:gd name="T85" fmla="*/ 32 h 32"/>
                      <a:gd name="T86" fmla="*/ 0 w 38"/>
                      <a:gd name="T87" fmla="*/ 32 h 32"/>
                      <a:gd name="T88" fmla="*/ 3 w 38"/>
                      <a:gd name="T89" fmla="*/ 32 h 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</a:cxnLst>
                    <a:rect l="0" t="0" r="r" b="b"/>
                    <a:pathLst>
                      <a:path w="38" h="32">
                        <a:moveTo>
                          <a:pt x="3" y="32"/>
                        </a:moveTo>
                        <a:lnTo>
                          <a:pt x="3" y="28"/>
                        </a:lnTo>
                        <a:lnTo>
                          <a:pt x="3" y="24"/>
                        </a:lnTo>
                        <a:lnTo>
                          <a:pt x="3" y="20"/>
                        </a:lnTo>
                        <a:lnTo>
                          <a:pt x="7" y="20"/>
                        </a:lnTo>
                        <a:lnTo>
                          <a:pt x="3" y="20"/>
                        </a:lnTo>
                        <a:lnTo>
                          <a:pt x="7" y="20"/>
                        </a:lnTo>
                        <a:lnTo>
                          <a:pt x="7" y="16"/>
                        </a:lnTo>
                        <a:lnTo>
                          <a:pt x="11" y="16"/>
                        </a:lnTo>
                        <a:lnTo>
                          <a:pt x="11" y="12"/>
                        </a:lnTo>
                        <a:lnTo>
                          <a:pt x="11" y="8"/>
                        </a:lnTo>
                        <a:lnTo>
                          <a:pt x="15" y="8"/>
                        </a:lnTo>
                        <a:lnTo>
                          <a:pt x="15" y="4"/>
                        </a:lnTo>
                        <a:lnTo>
                          <a:pt x="19" y="4"/>
                        </a:lnTo>
                        <a:lnTo>
                          <a:pt x="19" y="0"/>
                        </a:lnTo>
                        <a:lnTo>
                          <a:pt x="23" y="0"/>
                        </a:lnTo>
                        <a:lnTo>
                          <a:pt x="26" y="0"/>
                        </a:lnTo>
                        <a:lnTo>
                          <a:pt x="30" y="0"/>
                        </a:lnTo>
                        <a:lnTo>
                          <a:pt x="34" y="0"/>
                        </a:lnTo>
                        <a:lnTo>
                          <a:pt x="38" y="0"/>
                        </a:lnTo>
                        <a:lnTo>
                          <a:pt x="38" y="4"/>
                        </a:lnTo>
                        <a:lnTo>
                          <a:pt x="34" y="4"/>
                        </a:lnTo>
                        <a:lnTo>
                          <a:pt x="34" y="8"/>
                        </a:lnTo>
                        <a:lnTo>
                          <a:pt x="30" y="8"/>
                        </a:lnTo>
                        <a:lnTo>
                          <a:pt x="26" y="8"/>
                        </a:lnTo>
                        <a:lnTo>
                          <a:pt x="26" y="12"/>
                        </a:lnTo>
                        <a:lnTo>
                          <a:pt x="26" y="16"/>
                        </a:lnTo>
                        <a:lnTo>
                          <a:pt x="23" y="16"/>
                        </a:lnTo>
                        <a:lnTo>
                          <a:pt x="26" y="16"/>
                        </a:lnTo>
                        <a:lnTo>
                          <a:pt x="23" y="16"/>
                        </a:lnTo>
                        <a:lnTo>
                          <a:pt x="26" y="16"/>
                        </a:lnTo>
                        <a:lnTo>
                          <a:pt x="23" y="16"/>
                        </a:lnTo>
                        <a:lnTo>
                          <a:pt x="26" y="16"/>
                        </a:lnTo>
                        <a:lnTo>
                          <a:pt x="23" y="16"/>
                        </a:lnTo>
                        <a:lnTo>
                          <a:pt x="23" y="20"/>
                        </a:lnTo>
                        <a:lnTo>
                          <a:pt x="19" y="20"/>
                        </a:lnTo>
                        <a:lnTo>
                          <a:pt x="19" y="24"/>
                        </a:lnTo>
                        <a:lnTo>
                          <a:pt x="15" y="24"/>
                        </a:lnTo>
                        <a:lnTo>
                          <a:pt x="15" y="28"/>
                        </a:lnTo>
                        <a:lnTo>
                          <a:pt x="11" y="28"/>
                        </a:lnTo>
                        <a:lnTo>
                          <a:pt x="11" y="32"/>
                        </a:lnTo>
                        <a:lnTo>
                          <a:pt x="7" y="32"/>
                        </a:lnTo>
                        <a:lnTo>
                          <a:pt x="3" y="32"/>
                        </a:lnTo>
                        <a:lnTo>
                          <a:pt x="0" y="32"/>
                        </a:lnTo>
                        <a:lnTo>
                          <a:pt x="3" y="32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818" name="Freeform 410">
                    <a:extLst>
                      <a:ext uri="{FF2B5EF4-FFF2-40B4-BE49-F238E27FC236}">
                        <a16:creationId xmlns:a16="http://schemas.microsoft.com/office/drawing/2014/main" id="{4395CDD1-4881-1950-8CF0-45B673F83C5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56" y="1688"/>
                    <a:ext cx="53" cy="32"/>
                  </a:xfrm>
                  <a:custGeom>
                    <a:avLst/>
                    <a:gdLst>
                      <a:gd name="T0" fmla="*/ 0 w 53"/>
                      <a:gd name="T1" fmla="*/ 4 h 32"/>
                      <a:gd name="T2" fmla="*/ 0 w 53"/>
                      <a:gd name="T3" fmla="*/ 0 h 32"/>
                      <a:gd name="T4" fmla="*/ 4 w 53"/>
                      <a:gd name="T5" fmla="*/ 0 h 32"/>
                      <a:gd name="T6" fmla="*/ 7 w 53"/>
                      <a:gd name="T7" fmla="*/ 0 h 32"/>
                      <a:gd name="T8" fmla="*/ 11 w 53"/>
                      <a:gd name="T9" fmla="*/ 0 h 32"/>
                      <a:gd name="T10" fmla="*/ 15 w 53"/>
                      <a:gd name="T11" fmla="*/ 0 h 32"/>
                      <a:gd name="T12" fmla="*/ 19 w 53"/>
                      <a:gd name="T13" fmla="*/ 0 h 32"/>
                      <a:gd name="T14" fmla="*/ 19 w 53"/>
                      <a:gd name="T15" fmla="*/ 4 h 32"/>
                      <a:gd name="T16" fmla="*/ 23 w 53"/>
                      <a:gd name="T17" fmla="*/ 4 h 32"/>
                      <a:gd name="T18" fmla="*/ 27 w 53"/>
                      <a:gd name="T19" fmla="*/ 4 h 32"/>
                      <a:gd name="T20" fmla="*/ 30 w 53"/>
                      <a:gd name="T21" fmla="*/ 4 h 32"/>
                      <a:gd name="T22" fmla="*/ 30 w 53"/>
                      <a:gd name="T23" fmla="*/ 8 h 32"/>
                      <a:gd name="T24" fmla="*/ 42 w 53"/>
                      <a:gd name="T25" fmla="*/ 8 h 32"/>
                      <a:gd name="T26" fmla="*/ 46 w 53"/>
                      <a:gd name="T27" fmla="*/ 8 h 32"/>
                      <a:gd name="T28" fmla="*/ 46 w 53"/>
                      <a:gd name="T29" fmla="*/ 12 h 32"/>
                      <a:gd name="T30" fmla="*/ 46 w 53"/>
                      <a:gd name="T31" fmla="*/ 16 h 32"/>
                      <a:gd name="T32" fmla="*/ 50 w 53"/>
                      <a:gd name="T33" fmla="*/ 16 h 32"/>
                      <a:gd name="T34" fmla="*/ 50 w 53"/>
                      <a:gd name="T35" fmla="*/ 20 h 32"/>
                      <a:gd name="T36" fmla="*/ 53 w 53"/>
                      <a:gd name="T37" fmla="*/ 20 h 32"/>
                      <a:gd name="T38" fmla="*/ 53 w 53"/>
                      <a:gd name="T39" fmla="*/ 24 h 32"/>
                      <a:gd name="T40" fmla="*/ 50 w 53"/>
                      <a:gd name="T41" fmla="*/ 24 h 32"/>
                      <a:gd name="T42" fmla="*/ 46 w 53"/>
                      <a:gd name="T43" fmla="*/ 24 h 32"/>
                      <a:gd name="T44" fmla="*/ 42 w 53"/>
                      <a:gd name="T45" fmla="*/ 24 h 32"/>
                      <a:gd name="T46" fmla="*/ 42 w 53"/>
                      <a:gd name="T47" fmla="*/ 28 h 32"/>
                      <a:gd name="T48" fmla="*/ 42 w 53"/>
                      <a:gd name="T49" fmla="*/ 32 h 32"/>
                      <a:gd name="T50" fmla="*/ 38 w 53"/>
                      <a:gd name="T51" fmla="*/ 32 h 32"/>
                      <a:gd name="T52" fmla="*/ 34 w 53"/>
                      <a:gd name="T53" fmla="*/ 32 h 32"/>
                      <a:gd name="T54" fmla="*/ 30 w 53"/>
                      <a:gd name="T55" fmla="*/ 32 h 32"/>
                      <a:gd name="T56" fmla="*/ 30 w 53"/>
                      <a:gd name="T57" fmla="*/ 28 h 32"/>
                      <a:gd name="T58" fmla="*/ 30 w 53"/>
                      <a:gd name="T59" fmla="*/ 24 h 32"/>
                      <a:gd name="T60" fmla="*/ 34 w 53"/>
                      <a:gd name="T61" fmla="*/ 24 h 32"/>
                      <a:gd name="T62" fmla="*/ 34 w 53"/>
                      <a:gd name="T63" fmla="*/ 20 h 32"/>
                      <a:gd name="T64" fmla="*/ 38 w 53"/>
                      <a:gd name="T65" fmla="*/ 20 h 32"/>
                      <a:gd name="T66" fmla="*/ 34 w 53"/>
                      <a:gd name="T67" fmla="*/ 20 h 32"/>
                      <a:gd name="T68" fmla="*/ 34 w 53"/>
                      <a:gd name="T69" fmla="*/ 16 h 32"/>
                      <a:gd name="T70" fmla="*/ 30 w 53"/>
                      <a:gd name="T71" fmla="*/ 16 h 32"/>
                      <a:gd name="T72" fmla="*/ 27 w 53"/>
                      <a:gd name="T73" fmla="*/ 16 h 32"/>
                      <a:gd name="T74" fmla="*/ 23 w 53"/>
                      <a:gd name="T75" fmla="*/ 16 h 32"/>
                      <a:gd name="T76" fmla="*/ 23 w 53"/>
                      <a:gd name="T77" fmla="*/ 12 h 32"/>
                      <a:gd name="T78" fmla="*/ 19 w 53"/>
                      <a:gd name="T79" fmla="*/ 12 h 32"/>
                      <a:gd name="T80" fmla="*/ 19 w 53"/>
                      <a:gd name="T81" fmla="*/ 8 h 32"/>
                      <a:gd name="T82" fmla="*/ 15 w 53"/>
                      <a:gd name="T83" fmla="*/ 8 h 32"/>
                      <a:gd name="T84" fmla="*/ 11 w 53"/>
                      <a:gd name="T85" fmla="*/ 8 h 32"/>
                      <a:gd name="T86" fmla="*/ 11 w 53"/>
                      <a:gd name="T87" fmla="*/ 4 h 32"/>
                      <a:gd name="T88" fmla="*/ 7 w 53"/>
                      <a:gd name="T89" fmla="*/ 4 h 32"/>
                      <a:gd name="T90" fmla="*/ 4 w 53"/>
                      <a:gd name="T91" fmla="*/ 4 h 32"/>
                      <a:gd name="T92" fmla="*/ 0 w 53"/>
                      <a:gd name="T93" fmla="*/ 4 h 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</a:cxnLst>
                    <a:rect l="0" t="0" r="r" b="b"/>
                    <a:pathLst>
                      <a:path w="53" h="32">
                        <a:moveTo>
                          <a:pt x="0" y="4"/>
                        </a:moveTo>
                        <a:lnTo>
                          <a:pt x="0" y="0"/>
                        </a:lnTo>
                        <a:lnTo>
                          <a:pt x="4" y="0"/>
                        </a:lnTo>
                        <a:lnTo>
                          <a:pt x="7" y="0"/>
                        </a:lnTo>
                        <a:lnTo>
                          <a:pt x="11" y="0"/>
                        </a:lnTo>
                        <a:lnTo>
                          <a:pt x="15" y="0"/>
                        </a:lnTo>
                        <a:lnTo>
                          <a:pt x="19" y="0"/>
                        </a:lnTo>
                        <a:lnTo>
                          <a:pt x="19" y="4"/>
                        </a:lnTo>
                        <a:lnTo>
                          <a:pt x="23" y="4"/>
                        </a:lnTo>
                        <a:lnTo>
                          <a:pt x="27" y="4"/>
                        </a:lnTo>
                        <a:lnTo>
                          <a:pt x="30" y="4"/>
                        </a:lnTo>
                        <a:lnTo>
                          <a:pt x="30" y="8"/>
                        </a:lnTo>
                        <a:lnTo>
                          <a:pt x="42" y="8"/>
                        </a:lnTo>
                        <a:lnTo>
                          <a:pt x="46" y="8"/>
                        </a:lnTo>
                        <a:lnTo>
                          <a:pt x="46" y="12"/>
                        </a:lnTo>
                        <a:lnTo>
                          <a:pt x="46" y="16"/>
                        </a:lnTo>
                        <a:lnTo>
                          <a:pt x="50" y="16"/>
                        </a:lnTo>
                        <a:lnTo>
                          <a:pt x="50" y="20"/>
                        </a:lnTo>
                        <a:lnTo>
                          <a:pt x="53" y="20"/>
                        </a:lnTo>
                        <a:lnTo>
                          <a:pt x="53" y="24"/>
                        </a:lnTo>
                        <a:lnTo>
                          <a:pt x="50" y="24"/>
                        </a:lnTo>
                        <a:lnTo>
                          <a:pt x="46" y="24"/>
                        </a:lnTo>
                        <a:lnTo>
                          <a:pt x="42" y="24"/>
                        </a:lnTo>
                        <a:lnTo>
                          <a:pt x="42" y="28"/>
                        </a:lnTo>
                        <a:lnTo>
                          <a:pt x="42" y="32"/>
                        </a:lnTo>
                        <a:lnTo>
                          <a:pt x="38" y="32"/>
                        </a:lnTo>
                        <a:lnTo>
                          <a:pt x="34" y="32"/>
                        </a:lnTo>
                        <a:lnTo>
                          <a:pt x="30" y="32"/>
                        </a:lnTo>
                        <a:lnTo>
                          <a:pt x="30" y="28"/>
                        </a:lnTo>
                        <a:lnTo>
                          <a:pt x="30" y="24"/>
                        </a:lnTo>
                        <a:lnTo>
                          <a:pt x="34" y="24"/>
                        </a:lnTo>
                        <a:lnTo>
                          <a:pt x="34" y="20"/>
                        </a:lnTo>
                        <a:lnTo>
                          <a:pt x="38" y="20"/>
                        </a:lnTo>
                        <a:lnTo>
                          <a:pt x="34" y="20"/>
                        </a:lnTo>
                        <a:lnTo>
                          <a:pt x="34" y="16"/>
                        </a:lnTo>
                        <a:lnTo>
                          <a:pt x="30" y="16"/>
                        </a:lnTo>
                        <a:lnTo>
                          <a:pt x="27" y="16"/>
                        </a:lnTo>
                        <a:lnTo>
                          <a:pt x="23" y="16"/>
                        </a:lnTo>
                        <a:lnTo>
                          <a:pt x="23" y="12"/>
                        </a:lnTo>
                        <a:lnTo>
                          <a:pt x="19" y="12"/>
                        </a:lnTo>
                        <a:lnTo>
                          <a:pt x="19" y="8"/>
                        </a:lnTo>
                        <a:lnTo>
                          <a:pt x="15" y="8"/>
                        </a:lnTo>
                        <a:lnTo>
                          <a:pt x="11" y="8"/>
                        </a:lnTo>
                        <a:lnTo>
                          <a:pt x="11" y="4"/>
                        </a:lnTo>
                        <a:lnTo>
                          <a:pt x="7" y="4"/>
                        </a:lnTo>
                        <a:lnTo>
                          <a:pt x="4" y="4"/>
                        </a:lnTo>
                        <a:lnTo>
                          <a:pt x="0" y="4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819" name="Freeform 411">
                    <a:extLst>
                      <a:ext uri="{FF2B5EF4-FFF2-40B4-BE49-F238E27FC236}">
                        <a16:creationId xmlns:a16="http://schemas.microsoft.com/office/drawing/2014/main" id="{4EDB9CC7-1B14-0B55-6831-6A6A06674E5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07" y="1688"/>
                    <a:ext cx="46" cy="38"/>
                  </a:xfrm>
                  <a:custGeom>
                    <a:avLst/>
                    <a:gdLst>
                      <a:gd name="T0" fmla="*/ 19 w 46"/>
                      <a:gd name="T1" fmla="*/ 4 h 36"/>
                      <a:gd name="T2" fmla="*/ 23 w 46"/>
                      <a:gd name="T3" fmla="*/ 4 h 36"/>
                      <a:gd name="T4" fmla="*/ 27 w 46"/>
                      <a:gd name="T5" fmla="*/ 4 h 36"/>
                      <a:gd name="T6" fmla="*/ 31 w 46"/>
                      <a:gd name="T7" fmla="*/ 4 h 36"/>
                      <a:gd name="T8" fmla="*/ 31 w 46"/>
                      <a:gd name="T9" fmla="*/ 0 h 36"/>
                      <a:gd name="T10" fmla="*/ 31 w 46"/>
                      <a:gd name="T11" fmla="*/ 4 h 36"/>
                      <a:gd name="T12" fmla="*/ 34 w 46"/>
                      <a:gd name="T13" fmla="*/ 4 h 36"/>
                      <a:gd name="T14" fmla="*/ 34 w 46"/>
                      <a:gd name="T15" fmla="*/ 0 h 36"/>
                      <a:gd name="T16" fmla="*/ 38 w 46"/>
                      <a:gd name="T17" fmla="*/ 0 h 36"/>
                      <a:gd name="T18" fmla="*/ 42 w 46"/>
                      <a:gd name="T19" fmla="*/ 0 h 36"/>
                      <a:gd name="T20" fmla="*/ 42 w 46"/>
                      <a:gd name="T21" fmla="*/ 4 h 36"/>
                      <a:gd name="T22" fmla="*/ 46 w 46"/>
                      <a:gd name="T23" fmla="*/ 4 h 36"/>
                      <a:gd name="T24" fmla="*/ 46 w 46"/>
                      <a:gd name="T25" fmla="*/ 8 h 36"/>
                      <a:gd name="T26" fmla="*/ 42 w 46"/>
                      <a:gd name="T27" fmla="*/ 8 h 36"/>
                      <a:gd name="T28" fmla="*/ 42 w 46"/>
                      <a:gd name="T29" fmla="*/ 12 h 36"/>
                      <a:gd name="T30" fmla="*/ 46 w 46"/>
                      <a:gd name="T31" fmla="*/ 12 h 36"/>
                      <a:gd name="T32" fmla="*/ 46 w 46"/>
                      <a:gd name="T33" fmla="*/ 16 h 36"/>
                      <a:gd name="T34" fmla="*/ 46 w 46"/>
                      <a:gd name="T35" fmla="*/ 20 h 36"/>
                      <a:gd name="T36" fmla="*/ 46 w 46"/>
                      <a:gd name="T37" fmla="*/ 24 h 36"/>
                      <a:gd name="T38" fmla="*/ 46 w 46"/>
                      <a:gd name="T39" fmla="*/ 28 h 36"/>
                      <a:gd name="T40" fmla="*/ 46 w 46"/>
                      <a:gd name="T41" fmla="*/ 32 h 36"/>
                      <a:gd name="T42" fmla="*/ 42 w 46"/>
                      <a:gd name="T43" fmla="*/ 32 h 36"/>
                      <a:gd name="T44" fmla="*/ 42 w 46"/>
                      <a:gd name="T45" fmla="*/ 36 h 36"/>
                      <a:gd name="T46" fmla="*/ 38 w 46"/>
                      <a:gd name="T47" fmla="*/ 36 h 36"/>
                      <a:gd name="T48" fmla="*/ 38 w 46"/>
                      <a:gd name="T49" fmla="*/ 32 h 36"/>
                      <a:gd name="T50" fmla="*/ 34 w 46"/>
                      <a:gd name="T51" fmla="*/ 32 h 36"/>
                      <a:gd name="T52" fmla="*/ 34 w 46"/>
                      <a:gd name="T53" fmla="*/ 28 h 36"/>
                      <a:gd name="T54" fmla="*/ 31 w 46"/>
                      <a:gd name="T55" fmla="*/ 28 h 36"/>
                      <a:gd name="T56" fmla="*/ 31 w 46"/>
                      <a:gd name="T57" fmla="*/ 24 h 36"/>
                      <a:gd name="T58" fmla="*/ 27 w 46"/>
                      <a:gd name="T59" fmla="*/ 24 h 36"/>
                      <a:gd name="T60" fmla="*/ 27 w 46"/>
                      <a:gd name="T61" fmla="*/ 20 h 36"/>
                      <a:gd name="T62" fmla="*/ 23 w 46"/>
                      <a:gd name="T63" fmla="*/ 20 h 36"/>
                      <a:gd name="T64" fmla="*/ 19 w 46"/>
                      <a:gd name="T65" fmla="*/ 20 h 36"/>
                      <a:gd name="T66" fmla="*/ 15 w 46"/>
                      <a:gd name="T67" fmla="*/ 20 h 36"/>
                      <a:gd name="T68" fmla="*/ 11 w 46"/>
                      <a:gd name="T69" fmla="*/ 20 h 36"/>
                      <a:gd name="T70" fmla="*/ 11 w 46"/>
                      <a:gd name="T71" fmla="*/ 24 h 36"/>
                      <a:gd name="T72" fmla="*/ 8 w 46"/>
                      <a:gd name="T73" fmla="*/ 24 h 36"/>
                      <a:gd name="T74" fmla="*/ 4 w 46"/>
                      <a:gd name="T75" fmla="*/ 24 h 36"/>
                      <a:gd name="T76" fmla="*/ 4 w 46"/>
                      <a:gd name="T77" fmla="*/ 20 h 36"/>
                      <a:gd name="T78" fmla="*/ 4 w 46"/>
                      <a:gd name="T79" fmla="*/ 16 h 36"/>
                      <a:gd name="T80" fmla="*/ 0 w 46"/>
                      <a:gd name="T81" fmla="*/ 16 h 36"/>
                      <a:gd name="T82" fmla="*/ 0 w 46"/>
                      <a:gd name="T83" fmla="*/ 12 h 36"/>
                      <a:gd name="T84" fmla="*/ 0 w 46"/>
                      <a:gd name="T85" fmla="*/ 8 h 36"/>
                      <a:gd name="T86" fmla="*/ 4 w 46"/>
                      <a:gd name="T87" fmla="*/ 8 h 36"/>
                      <a:gd name="T88" fmla="*/ 8 w 46"/>
                      <a:gd name="T89" fmla="*/ 8 h 36"/>
                      <a:gd name="T90" fmla="*/ 11 w 46"/>
                      <a:gd name="T91" fmla="*/ 8 h 36"/>
                      <a:gd name="T92" fmla="*/ 15 w 46"/>
                      <a:gd name="T93" fmla="*/ 8 h 36"/>
                      <a:gd name="T94" fmla="*/ 15 w 46"/>
                      <a:gd name="T95" fmla="*/ 4 h 36"/>
                      <a:gd name="T96" fmla="*/ 15 w 46"/>
                      <a:gd name="T97" fmla="*/ 8 h 36"/>
                      <a:gd name="T98" fmla="*/ 15 w 46"/>
                      <a:gd name="T99" fmla="*/ 4 h 36"/>
                      <a:gd name="T100" fmla="*/ 19 w 46"/>
                      <a:gd name="T101" fmla="*/ 4 h 3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</a:cxnLst>
                    <a:rect l="0" t="0" r="r" b="b"/>
                    <a:pathLst>
                      <a:path w="46" h="36">
                        <a:moveTo>
                          <a:pt x="19" y="4"/>
                        </a:moveTo>
                        <a:lnTo>
                          <a:pt x="23" y="4"/>
                        </a:lnTo>
                        <a:lnTo>
                          <a:pt x="27" y="4"/>
                        </a:lnTo>
                        <a:lnTo>
                          <a:pt x="31" y="4"/>
                        </a:lnTo>
                        <a:lnTo>
                          <a:pt x="31" y="0"/>
                        </a:lnTo>
                        <a:lnTo>
                          <a:pt x="31" y="4"/>
                        </a:lnTo>
                        <a:lnTo>
                          <a:pt x="34" y="4"/>
                        </a:lnTo>
                        <a:lnTo>
                          <a:pt x="34" y="0"/>
                        </a:lnTo>
                        <a:lnTo>
                          <a:pt x="38" y="0"/>
                        </a:lnTo>
                        <a:lnTo>
                          <a:pt x="42" y="0"/>
                        </a:lnTo>
                        <a:lnTo>
                          <a:pt x="42" y="4"/>
                        </a:lnTo>
                        <a:lnTo>
                          <a:pt x="46" y="4"/>
                        </a:lnTo>
                        <a:lnTo>
                          <a:pt x="46" y="8"/>
                        </a:lnTo>
                        <a:lnTo>
                          <a:pt x="42" y="8"/>
                        </a:lnTo>
                        <a:lnTo>
                          <a:pt x="42" y="12"/>
                        </a:lnTo>
                        <a:lnTo>
                          <a:pt x="46" y="12"/>
                        </a:lnTo>
                        <a:lnTo>
                          <a:pt x="46" y="16"/>
                        </a:lnTo>
                        <a:lnTo>
                          <a:pt x="46" y="20"/>
                        </a:lnTo>
                        <a:lnTo>
                          <a:pt x="46" y="24"/>
                        </a:lnTo>
                        <a:lnTo>
                          <a:pt x="46" y="28"/>
                        </a:lnTo>
                        <a:lnTo>
                          <a:pt x="46" y="32"/>
                        </a:lnTo>
                        <a:lnTo>
                          <a:pt x="42" y="32"/>
                        </a:lnTo>
                        <a:lnTo>
                          <a:pt x="42" y="36"/>
                        </a:lnTo>
                        <a:lnTo>
                          <a:pt x="38" y="36"/>
                        </a:lnTo>
                        <a:lnTo>
                          <a:pt x="38" y="32"/>
                        </a:lnTo>
                        <a:lnTo>
                          <a:pt x="34" y="32"/>
                        </a:lnTo>
                        <a:lnTo>
                          <a:pt x="34" y="28"/>
                        </a:lnTo>
                        <a:lnTo>
                          <a:pt x="31" y="28"/>
                        </a:lnTo>
                        <a:lnTo>
                          <a:pt x="31" y="24"/>
                        </a:lnTo>
                        <a:lnTo>
                          <a:pt x="27" y="24"/>
                        </a:lnTo>
                        <a:lnTo>
                          <a:pt x="27" y="20"/>
                        </a:lnTo>
                        <a:lnTo>
                          <a:pt x="23" y="20"/>
                        </a:lnTo>
                        <a:lnTo>
                          <a:pt x="19" y="20"/>
                        </a:lnTo>
                        <a:lnTo>
                          <a:pt x="15" y="20"/>
                        </a:lnTo>
                        <a:lnTo>
                          <a:pt x="11" y="20"/>
                        </a:lnTo>
                        <a:lnTo>
                          <a:pt x="11" y="24"/>
                        </a:lnTo>
                        <a:lnTo>
                          <a:pt x="8" y="24"/>
                        </a:lnTo>
                        <a:lnTo>
                          <a:pt x="4" y="24"/>
                        </a:lnTo>
                        <a:lnTo>
                          <a:pt x="4" y="20"/>
                        </a:lnTo>
                        <a:lnTo>
                          <a:pt x="4" y="16"/>
                        </a:lnTo>
                        <a:lnTo>
                          <a:pt x="0" y="16"/>
                        </a:lnTo>
                        <a:lnTo>
                          <a:pt x="0" y="12"/>
                        </a:lnTo>
                        <a:lnTo>
                          <a:pt x="0" y="8"/>
                        </a:lnTo>
                        <a:lnTo>
                          <a:pt x="4" y="8"/>
                        </a:lnTo>
                        <a:lnTo>
                          <a:pt x="8" y="8"/>
                        </a:lnTo>
                        <a:lnTo>
                          <a:pt x="11" y="8"/>
                        </a:lnTo>
                        <a:lnTo>
                          <a:pt x="15" y="8"/>
                        </a:lnTo>
                        <a:lnTo>
                          <a:pt x="15" y="4"/>
                        </a:lnTo>
                        <a:lnTo>
                          <a:pt x="15" y="8"/>
                        </a:lnTo>
                        <a:lnTo>
                          <a:pt x="15" y="4"/>
                        </a:lnTo>
                        <a:lnTo>
                          <a:pt x="19" y="4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820" name="Freeform 412">
                    <a:extLst>
                      <a:ext uri="{FF2B5EF4-FFF2-40B4-BE49-F238E27FC236}">
                        <a16:creationId xmlns:a16="http://schemas.microsoft.com/office/drawing/2014/main" id="{41AFB546-8E73-ED50-F1F4-575D095DC64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17" y="1688"/>
                    <a:ext cx="49" cy="24"/>
                  </a:xfrm>
                  <a:custGeom>
                    <a:avLst/>
                    <a:gdLst>
                      <a:gd name="T0" fmla="*/ 3 w 49"/>
                      <a:gd name="T1" fmla="*/ 8 h 24"/>
                      <a:gd name="T2" fmla="*/ 7 w 49"/>
                      <a:gd name="T3" fmla="*/ 8 h 24"/>
                      <a:gd name="T4" fmla="*/ 11 w 49"/>
                      <a:gd name="T5" fmla="*/ 8 h 24"/>
                      <a:gd name="T6" fmla="*/ 15 w 49"/>
                      <a:gd name="T7" fmla="*/ 8 h 24"/>
                      <a:gd name="T8" fmla="*/ 19 w 49"/>
                      <a:gd name="T9" fmla="*/ 8 h 24"/>
                      <a:gd name="T10" fmla="*/ 23 w 49"/>
                      <a:gd name="T11" fmla="*/ 8 h 24"/>
                      <a:gd name="T12" fmla="*/ 26 w 49"/>
                      <a:gd name="T13" fmla="*/ 8 h 24"/>
                      <a:gd name="T14" fmla="*/ 26 w 49"/>
                      <a:gd name="T15" fmla="*/ 4 h 24"/>
                      <a:gd name="T16" fmla="*/ 30 w 49"/>
                      <a:gd name="T17" fmla="*/ 4 h 24"/>
                      <a:gd name="T18" fmla="*/ 30 w 49"/>
                      <a:gd name="T19" fmla="*/ 0 h 24"/>
                      <a:gd name="T20" fmla="*/ 34 w 49"/>
                      <a:gd name="T21" fmla="*/ 0 h 24"/>
                      <a:gd name="T22" fmla="*/ 34 w 49"/>
                      <a:gd name="T23" fmla="*/ 4 h 24"/>
                      <a:gd name="T24" fmla="*/ 38 w 49"/>
                      <a:gd name="T25" fmla="*/ 4 h 24"/>
                      <a:gd name="T26" fmla="*/ 42 w 49"/>
                      <a:gd name="T27" fmla="*/ 4 h 24"/>
                      <a:gd name="T28" fmla="*/ 42 w 49"/>
                      <a:gd name="T29" fmla="*/ 8 h 24"/>
                      <a:gd name="T30" fmla="*/ 46 w 49"/>
                      <a:gd name="T31" fmla="*/ 8 h 24"/>
                      <a:gd name="T32" fmla="*/ 46 w 49"/>
                      <a:gd name="T33" fmla="*/ 12 h 24"/>
                      <a:gd name="T34" fmla="*/ 49 w 49"/>
                      <a:gd name="T35" fmla="*/ 12 h 24"/>
                      <a:gd name="T36" fmla="*/ 49 w 49"/>
                      <a:gd name="T37" fmla="*/ 16 h 24"/>
                      <a:gd name="T38" fmla="*/ 46 w 49"/>
                      <a:gd name="T39" fmla="*/ 16 h 24"/>
                      <a:gd name="T40" fmla="*/ 46 w 49"/>
                      <a:gd name="T41" fmla="*/ 20 h 24"/>
                      <a:gd name="T42" fmla="*/ 42 w 49"/>
                      <a:gd name="T43" fmla="*/ 20 h 24"/>
                      <a:gd name="T44" fmla="*/ 42 w 49"/>
                      <a:gd name="T45" fmla="*/ 16 h 24"/>
                      <a:gd name="T46" fmla="*/ 38 w 49"/>
                      <a:gd name="T47" fmla="*/ 16 h 24"/>
                      <a:gd name="T48" fmla="*/ 38 w 49"/>
                      <a:gd name="T49" fmla="*/ 20 h 24"/>
                      <a:gd name="T50" fmla="*/ 34 w 49"/>
                      <a:gd name="T51" fmla="*/ 20 h 24"/>
                      <a:gd name="T52" fmla="*/ 34 w 49"/>
                      <a:gd name="T53" fmla="*/ 16 h 24"/>
                      <a:gd name="T54" fmla="*/ 30 w 49"/>
                      <a:gd name="T55" fmla="*/ 16 h 24"/>
                      <a:gd name="T56" fmla="*/ 30 w 49"/>
                      <a:gd name="T57" fmla="*/ 20 h 24"/>
                      <a:gd name="T58" fmla="*/ 26 w 49"/>
                      <a:gd name="T59" fmla="*/ 20 h 24"/>
                      <a:gd name="T60" fmla="*/ 26 w 49"/>
                      <a:gd name="T61" fmla="*/ 24 h 24"/>
                      <a:gd name="T62" fmla="*/ 23 w 49"/>
                      <a:gd name="T63" fmla="*/ 24 h 24"/>
                      <a:gd name="T64" fmla="*/ 19 w 49"/>
                      <a:gd name="T65" fmla="*/ 24 h 24"/>
                      <a:gd name="T66" fmla="*/ 15 w 49"/>
                      <a:gd name="T67" fmla="*/ 24 h 24"/>
                      <a:gd name="T68" fmla="*/ 15 w 49"/>
                      <a:gd name="T69" fmla="*/ 20 h 24"/>
                      <a:gd name="T70" fmla="*/ 11 w 49"/>
                      <a:gd name="T71" fmla="*/ 24 h 24"/>
                      <a:gd name="T72" fmla="*/ 11 w 49"/>
                      <a:gd name="T73" fmla="*/ 20 h 24"/>
                      <a:gd name="T74" fmla="*/ 7 w 49"/>
                      <a:gd name="T75" fmla="*/ 20 h 24"/>
                      <a:gd name="T76" fmla="*/ 3 w 49"/>
                      <a:gd name="T77" fmla="*/ 20 h 24"/>
                      <a:gd name="T78" fmla="*/ 3 w 49"/>
                      <a:gd name="T79" fmla="*/ 16 h 24"/>
                      <a:gd name="T80" fmla="*/ 3 w 49"/>
                      <a:gd name="T81" fmla="*/ 12 h 24"/>
                      <a:gd name="T82" fmla="*/ 0 w 49"/>
                      <a:gd name="T83" fmla="*/ 12 h 24"/>
                      <a:gd name="T84" fmla="*/ 3 w 49"/>
                      <a:gd name="T85" fmla="*/ 12 h 24"/>
                      <a:gd name="T86" fmla="*/ 3 w 49"/>
                      <a:gd name="T87" fmla="*/ 8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</a:cxnLst>
                    <a:rect l="0" t="0" r="r" b="b"/>
                    <a:pathLst>
                      <a:path w="49" h="24">
                        <a:moveTo>
                          <a:pt x="3" y="8"/>
                        </a:moveTo>
                        <a:lnTo>
                          <a:pt x="7" y="8"/>
                        </a:lnTo>
                        <a:lnTo>
                          <a:pt x="11" y="8"/>
                        </a:lnTo>
                        <a:lnTo>
                          <a:pt x="15" y="8"/>
                        </a:lnTo>
                        <a:lnTo>
                          <a:pt x="19" y="8"/>
                        </a:lnTo>
                        <a:lnTo>
                          <a:pt x="23" y="8"/>
                        </a:lnTo>
                        <a:lnTo>
                          <a:pt x="26" y="8"/>
                        </a:lnTo>
                        <a:lnTo>
                          <a:pt x="26" y="4"/>
                        </a:lnTo>
                        <a:lnTo>
                          <a:pt x="30" y="4"/>
                        </a:lnTo>
                        <a:lnTo>
                          <a:pt x="30" y="0"/>
                        </a:lnTo>
                        <a:lnTo>
                          <a:pt x="34" y="0"/>
                        </a:lnTo>
                        <a:lnTo>
                          <a:pt x="34" y="4"/>
                        </a:lnTo>
                        <a:lnTo>
                          <a:pt x="38" y="4"/>
                        </a:lnTo>
                        <a:lnTo>
                          <a:pt x="42" y="4"/>
                        </a:lnTo>
                        <a:lnTo>
                          <a:pt x="42" y="8"/>
                        </a:lnTo>
                        <a:lnTo>
                          <a:pt x="46" y="8"/>
                        </a:lnTo>
                        <a:lnTo>
                          <a:pt x="46" y="12"/>
                        </a:lnTo>
                        <a:lnTo>
                          <a:pt x="49" y="12"/>
                        </a:lnTo>
                        <a:lnTo>
                          <a:pt x="49" y="16"/>
                        </a:lnTo>
                        <a:lnTo>
                          <a:pt x="46" y="16"/>
                        </a:lnTo>
                        <a:lnTo>
                          <a:pt x="46" y="20"/>
                        </a:lnTo>
                        <a:lnTo>
                          <a:pt x="42" y="20"/>
                        </a:lnTo>
                        <a:lnTo>
                          <a:pt x="42" y="16"/>
                        </a:lnTo>
                        <a:lnTo>
                          <a:pt x="38" y="16"/>
                        </a:lnTo>
                        <a:lnTo>
                          <a:pt x="38" y="20"/>
                        </a:lnTo>
                        <a:lnTo>
                          <a:pt x="34" y="20"/>
                        </a:lnTo>
                        <a:lnTo>
                          <a:pt x="34" y="16"/>
                        </a:lnTo>
                        <a:lnTo>
                          <a:pt x="30" y="16"/>
                        </a:lnTo>
                        <a:lnTo>
                          <a:pt x="30" y="20"/>
                        </a:lnTo>
                        <a:lnTo>
                          <a:pt x="26" y="20"/>
                        </a:lnTo>
                        <a:lnTo>
                          <a:pt x="26" y="24"/>
                        </a:lnTo>
                        <a:lnTo>
                          <a:pt x="23" y="24"/>
                        </a:lnTo>
                        <a:lnTo>
                          <a:pt x="19" y="24"/>
                        </a:lnTo>
                        <a:lnTo>
                          <a:pt x="15" y="24"/>
                        </a:lnTo>
                        <a:lnTo>
                          <a:pt x="15" y="20"/>
                        </a:lnTo>
                        <a:lnTo>
                          <a:pt x="11" y="24"/>
                        </a:lnTo>
                        <a:lnTo>
                          <a:pt x="11" y="20"/>
                        </a:lnTo>
                        <a:lnTo>
                          <a:pt x="7" y="20"/>
                        </a:lnTo>
                        <a:lnTo>
                          <a:pt x="3" y="20"/>
                        </a:lnTo>
                        <a:lnTo>
                          <a:pt x="3" y="16"/>
                        </a:lnTo>
                        <a:lnTo>
                          <a:pt x="3" y="12"/>
                        </a:lnTo>
                        <a:lnTo>
                          <a:pt x="0" y="12"/>
                        </a:lnTo>
                        <a:lnTo>
                          <a:pt x="3" y="12"/>
                        </a:lnTo>
                        <a:lnTo>
                          <a:pt x="3" y="8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821" name="Freeform 413">
                    <a:extLst>
                      <a:ext uri="{FF2B5EF4-FFF2-40B4-BE49-F238E27FC236}">
                        <a16:creationId xmlns:a16="http://schemas.microsoft.com/office/drawing/2014/main" id="{319D6A2C-21AF-10E5-2694-5C3B7998099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189" y="1688"/>
                    <a:ext cx="38" cy="64"/>
                  </a:xfrm>
                  <a:custGeom>
                    <a:avLst/>
                    <a:gdLst>
                      <a:gd name="T0" fmla="*/ 4 w 38"/>
                      <a:gd name="T1" fmla="*/ 8 h 64"/>
                      <a:gd name="T2" fmla="*/ 0 w 38"/>
                      <a:gd name="T3" fmla="*/ 8 h 64"/>
                      <a:gd name="T4" fmla="*/ 0 w 38"/>
                      <a:gd name="T5" fmla="*/ 4 h 64"/>
                      <a:gd name="T6" fmla="*/ 0 w 38"/>
                      <a:gd name="T7" fmla="*/ 0 h 64"/>
                      <a:gd name="T8" fmla="*/ 4 w 38"/>
                      <a:gd name="T9" fmla="*/ 0 h 64"/>
                      <a:gd name="T10" fmla="*/ 7 w 38"/>
                      <a:gd name="T11" fmla="*/ 0 h 64"/>
                      <a:gd name="T12" fmla="*/ 11 w 38"/>
                      <a:gd name="T13" fmla="*/ 0 h 64"/>
                      <a:gd name="T14" fmla="*/ 11 w 38"/>
                      <a:gd name="T15" fmla="*/ 4 h 64"/>
                      <a:gd name="T16" fmla="*/ 15 w 38"/>
                      <a:gd name="T17" fmla="*/ 4 h 64"/>
                      <a:gd name="T18" fmla="*/ 15 w 38"/>
                      <a:gd name="T19" fmla="*/ 8 h 64"/>
                      <a:gd name="T20" fmla="*/ 19 w 38"/>
                      <a:gd name="T21" fmla="*/ 8 h 64"/>
                      <a:gd name="T22" fmla="*/ 23 w 38"/>
                      <a:gd name="T23" fmla="*/ 12 h 64"/>
                      <a:gd name="T24" fmla="*/ 27 w 38"/>
                      <a:gd name="T25" fmla="*/ 12 h 64"/>
                      <a:gd name="T26" fmla="*/ 30 w 38"/>
                      <a:gd name="T27" fmla="*/ 12 h 64"/>
                      <a:gd name="T28" fmla="*/ 34 w 38"/>
                      <a:gd name="T29" fmla="*/ 12 h 64"/>
                      <a:gd name="T30" fmla="*/ 30 w 38"/>
                      <a:gd name="T31" fmla="*/ 16 h 64"/>
                      <a:gd name="T32" fmla="*/ 30 w 38"/>
                      <a:gd name="T33" fmla="*/ 12 h 64"/>
                      <a:gd name="T34" fmla="*/ 30 w 38"/>
                      <a:gd name="T35" fmla="*/ 16 h 64"/>
                      <a:gd name="T36" fmla="*/ 34 w 38"/>
                      <a:gd name="T37" fmla="*/ 20 h 64"/>
                      <a:gd name="T38" fmla="*/ 34 w 38"/>
                      <a:gd name="T39" fmla="*/ 24 h 64"/>
                      <a:gd name="T40" fmla="*/ 34 w 38"/>
                      <a:gd name="T41" fmla="*/ 28 h 64"/>
                      <a:gd name="T42" fmla="*/ 38 w 38"/>
                      <a:gd name="T43" fmla="*/ 44 h 64"/>
                      <a:gd name="T44" fmla="*/ 34 w 38"/>
                      <a:gd name="T45" fmla="*/ 44 h 64"/>
                      <a:gd name="T46" fmla="*/ 34 w 38"/>
                      <a:gd name="T47" fmla="*/ 48 h 64"/>
                      <a:gd name="T48" fmla="*/ 30 w 38"/>
                      <a:gd name="T49" fmla="*/ 48 h 64"/>
                      <a:gd name="T50" fmla="*/ 30 w 38"/>
                      <a:gd name="T51" fmla="*/ 52 h 64"/>
                      <a:gd name="T52" fmla="*/ 30 w 38"/>
                      <a:gd name="T53" fmla="*/ 56 h 64"/>
                      <a:gd name="T54" fmla="*/ 30 w 38"/>
                      <a:gd name="T55" fmla="*/ 60 h 64"/>
                      <a:gd name="T56" fmla="*/ 27 w 38"/>
                      <a:gd name="T57" fmla="*/ 60 h 64"/>
                      <a:gd name="T58" fmla="*/ 23 w 38"/>
                      <a:gd name="T59" fmla="*/ 60 h 64"/>
                      <a:gd name="T60" fmla="*/ 23 w 38"/>
                      <a:gd name="T61" fmla="*/ 64 h 64"/>
                      <a:gd name="T62" fmla="*/ 23 w 38"/>
                      <a:gd name="T63" fmla="*/ 60 h 64"/>
                      <a:gd name="T64" fmla="*/ 19 w 38"/>
                      <a:gd name="T65" fmla="*/ 60 h 64"/>
                      <a:gd name="T66" fmla="*/ 19 w 38"/>
                      <a:gd name="T67" fmla="*/ 56 h 64"/>
                      <a:gd name="T68" fmla="*/ 19 w 38"/>
                      <a:gd name="T69" fmla="*/ 52 h 64"/>
                      <a:gd name="T70" fmla="*/ 19 w 38"/>
                      <a:gd name="T71" fmla="*/ 48 h 64"/>
                      <a:gd name="T72" fmla="*/ 19 w 38"/>
                      <a:gd name="T73" fmla="*/ 44 h 64"/>
                      <a:gd name="T74" fmla="*/ 15 w 38"/>
                      <a:gd name="T75" fmla="*/ 44 h 64"/>
                      <a:gd name="T76" fmla="*/ 15 w 38"/>
                      <a:gd name="T77" fmla="*/ 40 h 64"/>
                      <a:gd name="T78" fmla="*/ 15 w 38"/>
                      <a:gd name="T79" fmla="*/ 36 h 64"/>
                      <a:gd name="T80" fmla="*/ 11 w 38"/>
                      <a:gd name="T81" fmla="*/ 36 h 64"/>
                      <a:gd name="T82" fmla="*/ 11 w 38"/>
                      <a:gd name="T83" fmla="*/ 32 h 64"/>
                      <a:gd name="T84" fmla="*/ 11 w 38"/>
                      <a:gd name="T85" fmla="*/ 28 h 64"/>
                      <a:gd name="T86" fmla="*/ 7 w 38"/>
                      <a:gd name="T87" fmla="*/ 28 h 64"/>
                      <a:gd name="T88" fmla="*/ 11 w 38"/>
                      <a:gd name="T89" fmla="*/ 28 h 64"/>
                      <a:gd name="T90" fmla="*/ 11 w 38"/>
                      <a:gd name="T91" fmla="*/ 24 h 64"/>
                      <a:gd name="T92" fmla="*/ 11 w 38"/>
                      <a:gd name="T93" fmla="*/ 20 h 64"/>
                      <a:gd name="T94" fmla="*/ 7 w 38"/>
                      <a:gd name="T95" fmla="*/ 16 h 64"/>
                      <a:gd name="T96" fmla="*/ 4 w 38"/>
                      <a:gd name="T97" fmla="*/ 12 h 64"/>
                      <a:gd name="T98" fmla="*/ 4 w 38"/>
                      <a:gd name="T99" fmla="*/ 8 h 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</a:cxnLst>
                    <a:rect l="0" t="0" r="r" b="b"/>
                    <a:pathLst>
                      <a:path w="38" h="64">
                        <a:moveTo>
                          <a:pt x="4" y="8"/>
                        </a:moveTo>
                        <a:lnTo>
                          <a:pt x="0" y="8"/>
                        </a:lnTo>
                        <a:lnTo>
                          <a:pt x="0" y="4"/>
                        </a:lnTo>
                        <a:lnTo>
                          <a:pt x="0" y="0"/>
                        </a:lnTo>
                        <a:lnTo>
                          <a:pt x="4" y="0"/>
                        </a:lnTo>
                        <a:lnTo>
                          <a:pt x="7" y="0"/>
                        </a:lnTo>
                        <a:lnTo>
                          <a:pt x="11" y="0"/>
                        </a:lnTo>
                        <a:lnTo>
                          <a:pt x="11" y="4"/>
                        </a:lnTo>
                        <a:lnTo>
                          <a:pt x="15" y="4"/>
                        </a:lnTo>
                        <a:lnTo>
                          <a:pt x="15" y="8"/>
                        </a:lnTo>
                        <a:lnTo>
                          <a:pt x="19" y="8"/>
                        </a:lnTo>
                        <a:lnTo>
                          <a:pt x="23" y="12"/>
                        </a:lnTo>
                        <a:lnTo>
                          <a:pt x="27" y="12"/>
                        </a:lnTo>
                        <a:lnTo>
                          <a:pt x="30" y="12"/>
                        </a:lnTo>
                        <a:lnTo>
                          <a:pt x="34" y="12"/>
                        </a:lnTo>
                        <a:lnTo>
                          <a:pt x="30" y="16"/>
                        </a:lnTo>
                        <a:lnTo>
                          <a:pt x="30" y="12"/>
                        </a:lnTo>
                        <a:lnTo>
                          <a:pt x="30" y="16"/>
                        </a:lnTo>
                        <a:lnTo>
                          <a:pt x="34" y="20"/>
                        </a:lnTo>
                        <a:lnTo>
                          <a:pt x="34" y="24"/>
                        </a:lnTo>
                        <a:lnTo>
                          <a:pt x="34" y="28"/>
                        </a:lnTo>
                        <a:lnTo>
                          <a:pt x="38" y="44"/>
                        </a:lnTo>
                        <a:lnTo>
                          <a:pt x="34" y="44"/>
                        </a:lnTo>
                        <a:lnTo>
                          <a:pt x="34" y="48"/>
                        </a:lnTo>
                        <a:lnTo>
                          <a:pt x="30" y="48"/>
                        </a:lnTo>
                        <a:lnTo>
                          <a:pt x="30" y="52"/>
                        </a:lnTo>
                        <a:lnTo>
                          <a:pt x="30" y="56"/>
                        </a:lnTo>
                        <a:lnTo>
                          <a:pt x="30" y="60"/>
                        </a:lnTo>
                        <a:lnTo>
                          <a:pt x="27" y="60"/>
                        </a:lnTo>
                        <a:lnTo>
                          <a:pt x="23" y="60"/>
                        </a:lnTo>
                        <a:lnTo>
                          <a:pt x="23" y="64"/>
                        </a:lnTo>
                        <a:lnTo>
                          <a:pt x="23" y="60"/>
                        </a:lnTo>
                        <a:lnTo>
                          <a:pt x="19" y="60"/>
                        </a:lnTo>
                        <a:lnTo>
                          <a:pt x="19" y="56"/>
                        </a:lnTo>
                        <a:lnTo>
                          <a:pt x="19" y="52"/>
                        </a:lnTo>
                        <a:lnTo>
                          <a:pt x="19" y="48"/>
                        </a:lnTo>
                        <a:lnTo>
                          <a:pt x="19" y="44"/>
                        </a:lnTo>
                        <a:lnTo>
                          <a:pt x="15" y="44"/>
                        </a:lnTo>
                        <a:lnTo>
                          <a:pt x="15" y="40"/>
                        </a:lnTo>
                        <a:lnTo>
                          <a:pt x="15" y="36"/>
                        </a:lnTo>
                        <a:lnTo>
                          <a:pt x="11" y="36"/>
                        </a:lnTo>
                        <a:lnTo>
                          <a:pt x="11" y="32"/>
                        </a:lnTo>
                        <a:lnTo>
                          <a:pt x="11" y="28"/>
                        </a:lnTo>
                        <a:lnTo>
                          <a:pt x="7" y="28"/>
                        </a:lnTo>
                        <a:lnTo>
                          <a:pt x="11" y="28"/>
                        </a:lnTo>
                        <a:lnTo>
                          <a:pt x="11" y="24"/>
                        </a:lnTo>
                        <a:lnTo>
                          <a:pt x="11" y="20"/>
                        </a:lnTo>
                        <a:lnTo>
                          <a:pt x="7" y="16"/>
                        </a:lnTo>
                        <a:lnTo>
                          <a:pt x="4" y="12"/>
                        </a:lnTo>
                        <a:lnTo>
                          <a:pt x="4" y="8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822" name="Freeform 414">
                    <a:extLst>
                      <a:ext uri="{FF2B5EF4-FFF2-40B4-BE49-F238E27FC236}">
                        <a16:creationId xmlns:a16="http://schemas.microsoft.com/office/drawing/2014/main" id="{4EAD8503-A135-B807-591D-EEE6949D929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40" y="1688"/>
                    <a:ext cx="34" cy="32"/>
                  </a:xfrm>
                  <a:custGeom>
                    <a:avLst/>
                    <a:gdLst>
                      <a:gd name="T0" fmla="*/ 0 w 34"/>
                      <a:gd name="T1" fmla="*/ 12 h 32"/>
                      <a:gd name="T2" fmla="*/ 4 w 34"/>
                      <a:gd name="T3" fmla="*/ 8 h 32"/>
                      <a:gd name="T4" fmla="*/ 7 w 34"/>
                      <a:gd name="T5" fmla="*/ 8 h 32"/>
                      <a:gd name="T6" fmla="*/ 7 w 34"/>
                      <a:gd name="T7" fmla="*/ 4 h 32"/>
                      <a:gd name="T8" fmla="*/ 4 w 34"/>
                      <a:gd name="T9" fmla="*/ 4 h 32"/>
                      <a:gd name="T10" fmla="*/ 4 w 34"/>
                      <a:gd name="T11" fmla="*/ 0 h 32"/>
                      <a:gd name="T12" fmla="*/ 7 w 34"/>
                      <a:gd name="T13" fmla="*/ 0 h 32"/>
                      <a:gd name="T14" fmla="*/ 11 w 34"/>
                      <a:gd name="T15" fmla="*/ 0 h 32"/>
                      <a:gd name="T16" fmla="*/ 11 w 34"/>
                      <a:gd name="T17" fmla="*/ 4 h 32"/>
                      <a:gd name="T18" fmla="*/ 15 w 34"/>
                      <a:gd name="T19" fmla="*/ 4 h 32"/>
                      <a:gd name="T20" fmla="*/ 19 w 34"/>
                      <a:gd name="T21" fmla="*/ 4 h 32"/>
                      <a:gd name="T22" fmla="*/ 23 w 34"/>
                      <a:gd name="T23" fmla="*/ 4 h 32"/>
                      <a:gd name="T24" fmla="*/ 23 w 34"/>
                      <a:gd name="T25" fmla="*/ 0 h 32"/>
                      <a:gd name="T26" fmla="*/ 27 w 34"/>
                      <a:gd name="T27" fmla="*/ 0 h 32"/>
                      <a:gd name="T28" fmla="*/ 31 w 34"/>
                      <a:gd name="T29" fmla="*/ 0 h 32"/>
                      <a:gd name="T30" fmla="*/ 31 w 34"/>
                      <a:gd name="T31" fmla="*/ 4 h 32"/>
                      <a:gd name="T32" fmla="*/ 34 w 34"/>
                      <a:gd name="T33" fmla="*/ 4 h 32"/>
                      <a:gd name="T34" fmla="*/ 34 w 34"/>
                      <a:gd name="T35" fmla="*/ 8 h 32"/>
                      <a:gd name="T36" fmla="*/ 31 w 34"/>
                      <a:gd name="T37" fmla="*/ 8 h 32"/>
                      <a:gd name="T38" fmla="*/ 31 w 34"/>
                      <a:gd name="T39" fmla="*/ 12 h 32"/>
                      <a:gd name="T40" fmla="*/ 31 w 34"/>
                      <a:gd name="T41" fmla="*/ 16 h 32"/>
                      <a:gd name="T42" fmla="*/ 31 w 34"/>
                      <a:gd name="T43" fmla="*/ 20 h 32"/>
                      <a:gd name="T44" fmla="*/ 31 w 34"/>
                      <a:gd name="T45" fmla="*/ 24 h 32"/>
                      <a:gd name="T46" fmla="*/ 31 w 34"/>
                      <a:gd name="T47" fmla="*/ 28 h 32"/>
                      <a:gd name="T48" fmla="*/ 27 w 34"/>
                      <a:gd name="T49" fmla="*/ 28 h 32"/>
                      <a:gd name="T50" fmla="*/ 23 w 34"/>
                      <a:gd name="T51" fmla="*/ 28 h 32"/>
                      <a:gd name="T52" fmla="*/ 23 w 34"/>
                      <a:gd name="T53" fmla="*/ 32 h 32"/>
                      <a:gd name="T54" fmla="*/ 19 w 34"/>
                      <a:gd name="T55" fmla="*/ 32 h 32"/>
                      <a:gd name="T56" fmla="*/ 15 w 34"/>
                      <a:gd name="T57" fmla="*/ 32 h 32"/>
                      <a:gd name="T58" fmla="*/ 15 w 34"/>
                      <a:gd name="T59" fmla="*/ 28 h 32"/>
                      <a:gd name="T60" fmla="*/ 15 w 34"/>
                      <a:gd name="T61" fmla="*/ 24 h 32"/>
                      <a:gd name="T62" fmla="*/ 11 w 34"/>
                      <a:gd name="T63" fmla="*/ 24 h 32"/>
                      <a:gd name="T64" fmla="*/ 11 w 34"/>
                      <a:gd name="T65" fmla="*/ 20 h 32"/>
                      <a:gd name="T66" fmla="*/ 11 w 34"/>
                      <a:gd name="T67" fmla="*/ 16 h 32"/>
                      <a:gd name="T68" fmla="*/ 7 w 34"/>
                      <a:gd name="T69" fmla="*/ 20 h 32"/>
                      <a:gd name="T70" fmla="*/ 7 w 34"/>
                      <a:gd name="T71" fmla="*/ 16 h 32"/>
                      <a:gd name="T72" fmla="*/ 4 w 34"/>
                      <a:gd name="T73" fmla="*/ 16 h 32"/>
                      <a:gd name="T74" fmla="*/ 4 w 34"/>
                      <a:gd name="T75" fmla="*/ 12 h 32"/>
                      <a:gd name="T76" fmla="*/ 0 w 34"/>
                      <a:gd name="T77" fmla="*/ 12 h 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</a:cxnLst>
                    <a:rect l="0" t="0" r="r" b="b"/>
                    <a:pathLst>
                      <a:path w="34" h="32">
                        <a:moveTo>
                          <a:pt x="0" y="12"/>
                        </a:moveTo>
                        <a:lnTo>
                          <a:pt x="4" y="8"/>
                        </a:lnTo>
                        <a:lnTo>
                          <a:pt x="7" y="8"/>
                        </a:lnTo>
                        <a:lnTo>
                          <a:pt x="7" y="4"/>
                        </a:lnTo>
                        <a:lnTo>
                          <a:pt x="4" y="4"/>
                        </a:lnTo>
                        <a:lnTo>
                          <a:pt x="4" y="0"/>
                        </a:lnTo>
                        <a:lnTo>
                          <a:pt x="7" y="0"/>
                        </a:lnTo>
                        <a:lnTo>
                          <a:pt x="11" y="0"/>
                        </a:lnTo>
                        <a:lnTo>
                          <a:pt x="11" y="4"/>
                        </a:lnTo>
                        <a:lnTo>
                          <a:pt x="15" y="4"/>
                        </a:lnTo>
                        <a:lnTo>
                          <a:pt x="19" y="4"/>
                        </a:lnTo>
                        <a:lnTo>
                          <a:pt x="23" y="4"/>
                        </a:lnTo>
                        <a:lnTo>
                          <a:pt x="23" y="0"/>
                        </a:lnTo>
                        <a:lnTo>
                          <a:pt x="27" y="0"/>
                        </a:lnTo>
                        <a:lnTo>
                          <a:pt x="31" y="0"/>
                        </a:lnTo>
                        <a:lnTo>
                          <a:pt x="31" y="4"/>
                        </a:lnTo>
                        <a:lnTo>
                          <a:pt x="34" y="4"/>
                        </a:lnTo>
                        <a:lnTo>
                          <a:pt x="34" y="8"/>
                        </a:lnTo>
                        <a:lnTo>
                          <a:pt x="31" y="8"/>
                        </a:lnTo>
                        <a:lnTo>
                          <a:pt x="31" y="12"/>
                        </a:lnTo>
                        <a:lnTo>
                          <a:pt x="31" y="16"/>
                        </a:lnTo>
                        <a:lnTo>
                          <a:pt x="31" y="20"/>
                        </a:lnTo>
                        <a:lnTo>
                          <a:pt x="31" y="24"/>
                        </a:lnTo>
                        <a:lnTo>
                          <a:pt x="31" y="28"/>
                        </a:lnTo>
                        <a:lnTo>
                          <a:pt x="27" y="28"/>
                        </a:lnTo>
                        <a:lnTo>
                          <a:pt x="23" y="28"/>
                        </a:lnTo>
                        <a:lnTo>
                          <a:pt x="23" y="32"/>
                        </a:lnTo>
                        <a:lnTo>
                          <a:pt x="19" y="32"/>
                        </a:lnTo>
                        <a:lnTo>
                          <a:pt x="15" y="32"/>
                        </a:lnTo>
                        <a:lnTo>
                          <a:pt x="15" y="28"/>
                        </a:lnTo>
                        <a:lnTo>
                          <a:pt x="15" y="24"/>
                        </a:lnTo>
                        <a:lnTo>
                          <a:pt x="11" y="24"/>
                        </a:lnTo>
                        <a:lnTo>
                          <a:pt x="11" y="20"/>
                        </a:lnTo>
                        <a:lnTo>
                          <a:pt x="11" y="16"/>
                        </a:lnTo>
                        <a:lnTo>
                          <a:pt x="7" y="20"/>
                        </a:lnTo>
                        <a:lnTo>
                          <a:pt x="7" y="16"/>
                        </a:lnTo>
                        <a:lnTo>
                          <a:pt x="4" y="16"/>
                        </a:lnTo>
                        <a:lnTo>
                          <a:pt x="4" y="12"/>
                        </a:lnTo>
                        <a:lnTo>
                          <a:pt x="0" y="12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823" name="Freeform 415">
                    <a:extLst>
                      <a:ext uri="{FF2B5EF4-FFF2-40B4-BE49-F238E27FC236}">
                        <a16:creationId xmlns:a16="http://schemas.microsoft.com/office/drawing/2014/main" id="{BAA43679-C502-0CF6-5D4B-F390F981230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246" y="1688"/>
                    <a:ext cx="32" cy="40"/>
                  </a:xfrm>
                  <a:custGeom>
                    <a:avLst/>
                    <a:gdLst>
                      <a:gd name="T0" fmla="*/ 8 w 31"/>
                      <a:gd name="T1" fmla="*/ 4 h 40"/>
                      <a:gd name="T2" fmla="*/ 12 w 31"/>
                      <a:gd name="T3" fmla="*/ 4 h 40"/>
                      <a:gd name="T4" fmla="*/ 12 w 31"/>
                      <a:gd name="T5" fmla="*/ 0 h 40"/>
                      <a:gd name="T6" fmla="*/ 16 w 31"/>
                      <a:gd name="T7" fmla="*/ 0 h 40"/>
                      <a:gd name="T8" fmla="*/ 19 w 31"/>
                      <a:gd name="T9" fmla="*/ 0 h 40"/>
                      <a:gd name="T10" fmla="*/ 23 w 31"/>
                      <a:gd name="T11" fmla="*/ 0 h 40"/>
                      <a:gd name="T12" fmla="*/ 23 w 31"/>
                      <a:gd name="T13" fmla="*/ 4 h 40"/>
                      <a:gd name="T14" fmla="*/ 27 w 31"/>
                      <a:gd name="T15" fmla="*/ 4 h 40"/>
                      <a:gd name="T16" fmla="*/ 27 w 31"/>
                      <a:gd name="T17" fmla="*/ 8 h 40"/>
                      <a:gd name="T18" fmla="*/ 31 w 31"/>
                      <a:gd name="T19" fmla="*/ 8 h 40"/>
                      <a:gd name="T20" fmla="*/ 31 w 31"/>
                      <a:gd name="T21" fmla="*/ 12 h 40"/>
                      <a:gd name="T22" fmla="*/ 31 w 31"/>
                      <a:gd name="T23" fmla="*/ 16 h 40"/>
                      <a:gd name="T24" fmla="*/ 31 w 31"/>
                      <a:gd name="T25" fmla="*/ 20 h 40"/>
                      <a:gd name="T26" fmla="*/ 27 w 31"/>
                      <a:gd name="T27" fmla="*/ 20 h 40"/>
                      <a:gd name="T28" fmla="*/ 23 w 31"/>
                      <a:gd name="T29" fmla="*/ 20 h 40"/>
                      <a:gd name="T30" fmla="*/ 23 w 31"/>
                      <a:gd name="T31" fmla="*/ 24 h 40"/>
                      <a:gd name="T32" fmla="*/ 23 w 31"/>
                      <a:gd name="T33" fmla="*/ 28 h 40"/>
                      <a:gd name="T34" fmla="*/ 27 w 31"/>
                      <a:gd name="T35" fmla="*/ 32 h 40"/>
                      <a:gd name="T36" fmla="*/ 27 w 31"/>
                      <a:gd name="T37" fmla="*/ 36 h 40"/>
                      <a:gd name="T38" fmla="*/ 31 w 31"/>
                      <a:gd name="T39" fmla="*/ 36 h 40"/>
                      <a:gd name="T40" fmla="*/ 27 w 31"/>
                      <a:gd name="T41" fmla="*/ 40 h 40"/>
                      <a:gd name="T42" fmla="*/ 27 w 31"/>
                      <a:gd name="T43" fmla="*/ 36 h 40"/>
                      <a:gd name="T44" fmla="*/ 23 w 31"/>
                      <a:gd name="T45" fmla="*/ 36 h 40"/>
                      <a:gd name="T46" fmla="*/ 19 w 31"/>
                      <a:gd name="T47" fmla="*/ 36 h 40"/>
                      <a:gd name="T48" fmla="*/ 16 w 31"/>
                      <a:gd name="T49" fmla="*/ 36 h 40"/>
                      <a:gd name="T50" fmla="*/ 16 w 31"/>
                      <a:gd name="T51" fmla="*/ 32 h 40"/>
                      <a:gd name="T52" fmla="*/ 12 w 31"/>
                      <a:gd name="T53" fmla="*/ 32 h 40"/>
                      <a:gd name="T54" fmla="*/ 12 w 31"/>
                      <a:gd name="T55" fmla="*/ 28 h 40"/>
                      <a:gd name="T56" fmla="*/ 8 w 31"/>
                      <a:gd name="T57" fmla="*/ 28 h 40"/>
                      <a:gd name="T58" fmla="*/ 8 w 31"/>
                      <a:gd name="T59" fmla="*/ 24 h 40"/>
                      <a:gd name="T60" fmla="*/ 4 w 31"/>
                      <a:gd name="T61" fmla="*/ 24 h 40"/>
                      <a:gd name="T62" fmla="*/ 4 w 31"/>
                      <a:gd name="T63" fmla="*/ 20 h 40"/>
                      <a:gd name="T64" fmla="*/ 0 w 31"/>
                      <a:gd name="T65" fmla="*/ 20 h 40"/>
                      <a:gd name="T66" fmla="*/ 4 w 31"/>
                      <a:gd name="T67" fmla="*/ 20 h 40"/>
                      <a:gd name="T68" fmla="*/ 8 w 31"/>
                      <a:gd name="T69" fmla="*/ 16 h 40"/>
                      <a:gd name="T70" fmla="*/ 12 w 31"/>
                      <a:gd name="T71" fmla="*/ 16 h 40"/>
                      <a:gd name="T72" fmla="*/ 12 w 31"/>
                      <a:gd name="T73" fmla="*/ 12 h 40"/>
                      <a:gd name="T74" fmla="*/ 8 w 31"/>
                      <a:gd name="T75" fmla="*/ 8 h 40"/>
                      <a:gd name="T76" fmla="*/ 8 w 31"/>
                      <a:gd name="T77" fmla="*/ 4 h 4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</a:cxnLst>
                    <a:rect l="0" t="0" r="r" b="b"/>
                    <a:pathLst>
                      <a:path w="31" h="40">
                        <a:moveTo>
                          <a:pt x="8" y="4"/>
                        </a:moveTo>
                        <a:lnTo>
                          <a:pt x="12" y="4"/>
                        </a:lnTo>
                        <a:lnTo>
                          <a:pt x="12" y="0"/>
                        </a:lnTo>
                        <a:lnTo>
                          <a:pt x="16" y="0"/>
                        </a:lnTo>
                        <a:lnTo>
                          <a:pt x="19" y="0"/>
                        </a:lnTo>
                        <a:lnTo>
                          <a:pt x="23" y="0"/>
                        </a:lnTo>
                        <a:lnTo>
                          <a:pt x="23" y="4"/>
                        </a:lnTo>
                        <a:lnTo>
                          <a:pt x="27" y="4"/>
                        </a:lnTo>
                        <a:lnTo>
                          <a:pt x="27" y="8"/>
                        </a:lnTo>
                        <a:lnTo>
                          <a:pt x="31" y="8"/>
                        </a:lnTo>
                        <a:lnTo>
                          <a:pt x="31" y="12"/>
                        </a:lnTo>
                        <a:lnTo>
                          <a:pt x="31" y="16"/>
                        </a:lnTo>
                        <a:lnTo>
                          <a:pt x="31" y="20"/>
                        </a:lnTo>
                        <a:lnTo>
                          <a:pt x="27" y="20"/>
                        </a:lnTo>
                        <a:lnTo>
                          <a:pt x="23" y="20"/>
                        </a:lnTo>
                        <a:lnTo>
                          <a:pt x="23" y="24"/>
                        </a:lnTo>
                        <a:lnTo>
                          <a:pt x="23" y="28"/>
                        </a:lnTo>
                        <a:lnTo>
                          <a:pt x="27" y="32"/>
                        </a:lnTo>
                        <a:lnTo>
                          <a:pt x="27" y="36"/>
                        </a:lnTo>
                        <a:lnTo>
                          <a:pt x="31" y="36"/>
                        </a:lnTo>
                        <a:lnTo>
                          <a:pt x="27" y="40"/>
                        </a:lnTo>
                        <a:lnTo>
                          <a:pt x="27" y="36"/>
                        </a:lnTo>
                        <a:lnTo>
                          <a:pt x="23" y="36"/>
                        </a:lnTo>
                        <a:lnTo>
                          <a:pt x="19" y="36"/>
                        </a:lnTo>
                        <a:lnTo>
                          <a:pt x="16" y="36"/>
                        </a:lnTo>
                        <a:lnTo>
                          <a:pt x="16" y="32"/>
                        </a:lnTo>
                        <a:lnTo>
                          <a:pt x="12" y="32"/>
                        </a:lnTo>
                        <a:lnTo>
                          <a:pt x="12" y="28"/>
                        </a:lnTo>
                        <a:lnTo>
                          <a:pt x="8" y="28"/>
                        </a:lnTo>
                        <a:lnTo>
                          <a:pt x="8" y="24"/>
                        </a:lnTo>
                        <a:lnTo>
                          <a:pt x="4" y="24"/>
                        </a:lnTo>
                        <a:lnTo>
                          <a:pt x="4" y="20"/>
                        </a:lnTo>
                        <a:lnTo>
                          <a:pt x="0" y="20"/>
                        </a:lnTo>
                        <a:lnTo>
                          <a:pt x="4" y="20"/>
                        </a:lnTo>
                        <a:lnTo>
                          <a:pt x="8" y="16"/>
                        </a:lnTo>
                        <a:lnTo>
                          <a:pt x="12" y="16"/>
                        </a:lnTo>
                        <a:lnTo>
                          <a:pt x="12" y="12"/>
                        </a:lnTo>
                        <a:lnTo>
                          <a:pt x="8" y="8"/>
                        </a:lnTo>
                        <a:lnTo>
                          <a:pt x="8" y="4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824" name="Freeform 416">
                    <a:extLst>
                      <a:ext uri="{FF2B5EF4-FFF2-40B4-BE49-F238E27FC236}">
                        <a16:creationId xmlns:a16="http://schemas.microsoft.com/office/drawing/2014/main" id="{89D1CD93-3CAB-88EE-32DE-781BC454921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43" y="1692"/>
                    <a:ext cx="47" cy="52"/>
                  </a:xfrm>
                  <a:custGeom>
                    <a:avLst/>
                    <a:gdLst>
                      <a:gd name="T0" fmla="*/ 8 w 46"/>
                      <a:gd name="T1" fmla="*/ 0 h 52"/>
                      <a:gd name="T2" fmla="*/ 12 w 46"/>
                      <a:gd name="T3" fmla="*/ 0 h 52"/>
                      <a:gd name="T4" fmla="*/ 16 w 46"/>
                      <a:gd name="T5" fmla="*/ 0 h 52"/>
                      <a:gd name="T6" fmla="*/ 19 w 46"/>
                      <a:gd name="T7" fmla="*/ 0 h 52"/>
                      <a:gd name="T8" fmla="*/ 23 w 46"/>
                      <a:gd name="T9" fmla="*/ 0 h 52"/>
                      <a:gd name="T10" fmla="*/ 23 w 46"/>
                      <a:gd name="T11" fmla="*/ 4 h 52"/>
                      <a:gd name="T12" fmla="*/ 27 w 46"/>
                      <a:gd name="T13" fmla="*/ 4 h 52"/>
                      <a:gd name="T14" fmla="*/ 31 w 46"/>
                      <a:gd name="T15" fmla="*/ 4 h 52"/>
                      <a:gd name="T16" fmla="*/ 31 w 46"/>
                      <a:gd name="T17" fmla="*/ 8 h 52"/>
                      <a:gd name="T18" fmla="*/ 35 w 46"/>
                      <a:gd name="T19" fmla="*/ 8 h 52"/>
                      <a:gd name="T20" fmla="*/ 35 w 46"/>
                      <a:gd name="T21" fmla="*/ 12 h 52"/>
                      <a:gd name="T22" fmla="*/ 31 w 46"/>
                      <a:gd name="T23" fmla="*/ 12 h 52"/>
                      <a:gd name="T24" fmla="*/ 31 w 46"/>
                      <a:gd name="T25" fmla="*/ 16 h 52"/>
                      <a:gd name="T26" fmla="*/ 31 w 46"/>
                      <a:gd name="T27" fmla="*/ 20 h 52"/>
                      <a:gd name="T28" fmla="*/ 35 w 46"/>
                      <a:gd name="T29" fmla="*/ 20 h 52"/>
                      <a:gd name="T30" fmla="*/ 35 w 46"/>
                      <a:gd name="T31" fmla="*/ 24 h 52"/>
                      <a:gd name="T32" fmla="*/ 31 w 46"/>
                      <a:gd name="T33" fmla="*/ 24 h 52"/>
                      <a:gd name="T34" fmla="*/ 27 w 46"/>
                      <a:gd name="T35" fmla="*/ 24 h 52"/>
                      <a:gd name="T36" fmla="*/ 27 w 46"/>
                      <a:gd name="T37" fmla="*/ 28 h 52"/>
                      <a:gd name="T38" fmla="*/ 31 w 46"/>
                      <a:gd name="T39" fmla="*/ 28 h 52"/>
                      <a:gd name="T40" fmla="*/ 35 w 46"/>
                      <a:gd name="T41" fmla="*/ 28 h 52"/>
                      <a:gd name="T42" fmla="*/ 39 w 46"/>
                      <a:gd name="T43" fmla="*/ 28 h 52"/>
                      <a:gd name="T44" fmla="*/ 42 w 46"/>
                      <a:gd name="T45" fmla="*/ 28 h 52"/>
                      <a:gd name="T46" fmla="*/ 46 w 46"/>
                      <a:gd name="T47" fmla="*/ 28 h 52"/>
                      <a:gd name="T48" fmla="*/ 42 w 46"/>
                      <a:gd name="T49" fmla="*/ 32 h 52"/>
                      <a:gd name="T50" fmla="*/ 42 w 46"/>
                      <a:gd name="T51" fmla="*/ 36 h 52"/>
                      <a:gd name="T52" fmla="*/ 39 w 46"/>
                      <a:gd name="T53" fmla="*/ 36 h 52"/>
                      <a:gd name="T54" fmla="*/ 35 w 46"/>
                      <a:gd name="T55" fmla="*/ 36 h 52"/>
                      <a:gd name="T56" fmla="*/ 35 w 46"/>
                      <a:gd name="T57" fmla="*/ 40 h 52"/>
                      <a:gd name="T58" fmla="*/ 31 w 46"/>
                      <a:gd name="T59" fmla="*/ 44 h 52"/>
                      <a:gd name="T60" fmla="*/ 31 w 46"/>
                      <a:gd name="T61" fmla="*/ 48 h 52"/>
                      <a:gd name="T62" fmla="*/ 27 w 46"/>
                      <a:gd name="T63" fmla="*/ 48 h 52"/>
                      <a:gd name="T64" fmla="*/ 23 w 46"/>
                      <a:gd name="T65" fmla="*/ 48 h 52"/>
                      <a:gd name="T66" fmla="*/ 23 w 46"/>
                      <a:gd name="T67" fmla="*/ 52 h 52"/>
                      <a:gd name="T68" fmla="*/ 19 w 46"/>
                      <a:gd name="T69" fmla="*/ 52 h 52"/>
                      <a:gd name="T70" fmla="*/ 16 w 46"/>
                      <a:gd name="T71" fmla="*/ 52 h 52"/>
                      <a:gd name="T72" fmla="*/ 12 w 46"/>
                      <a:gd name="T73" fmla="*/ 52 h 52"/>
                      <a:gd name="T74" fmla="*/ 8 w 46"/>
                      <a:gd name="T75" fmla="*/ 52 h 52"/>
                      <a:gd name="T76" fmla="*/ 4 w 46"/>
                      <a:gd name="T77" fmla="*/ 48 h 52"/>
                      <a:gd name="T78" fmla="*/ 4 w 46"/>
                      <a:gd name="T79" fmla="*/ 44 h 52"/>
                      <a:gd name="T80" fmla="*/ 0 w 46"/>
                      <a:gd name="T81" fmla="*/ 44 h 52"/>
                      <a:gd name="T82" fmla="*/ 4 w 46"/>
                      <a:gd name="T83" fmla="*/ 40 h 52"/>
                      <a:gd name="T84" fmla="*/ 0 w 46"/>
                      <a:gd name="T85" fmla="*/ 40 h 52"/>
                      <a:gd name="T86" fmla="*/ 0 w 46"/>
                      <a:gd name="T87" fmla="*/ 36 h 52"/>
                      <a:gd name="T88" fmla="*/ 4 w 46"/>
                      <a:gd name="T89" fmla="*/ 36 h 52"/>
                      <a:gd name="T90" fmla="*/ 4 w 46"/>
                      <a:gd name="T91" fmla="*/ 32 h 52"/>
                      <a:gd name="T92" fmla="*/ 4 w 46"/>
                      <a:gd name="T93" fmla="*/ 28 h 52"/>
                      <a:gd name="T94" fmla="*/ 8 w 46"/>
                      <a:gd name="T95" fmla="*/ 28 h 52"/>
                      <a:gd name="T96" fmla="*/ 8 w 46"/>
                      <a:gd name="T97" fmla="*/ 24 h 52"/>
                      <a:gd name="T98" fmla="*/ 8 w 46"/>
                      <a:gd name="T99" fmla="*/ 20 h 52"/>
                      <a:gd name="T100" fmla="*/ 8 w 46"/>
                      <a:gd name="T101" fmla="*/ 16 h 52"/>
                      <a:gd name="T102" fmla="*/ 8 w 46"/>
                      <a:gd name="T103" fmla="*/ 12 h 52"/>
                      <a:gd name="T104" fmla="*/ 8 w 46"/>
                      <a:gd name="T105" fmla="*/ 8 h 52"/>
                      <a:gd name="T106" fmla="*/ 4 w 46"/>
                      <a:gd name="T107" fmla="*/ 8 h 52"/>
                      <a:gd name="T108" fmla="*/ 4 w 46"/>
                      <a:gd name="T109" fmla="*/ 4 h 52"/>
                      <a:gd name="T110" fmla="*/ 8 w 46"/>
                      <a:gd name="T111" fmla="*/ 4 h 52"/>
                      <a:gd name="T112" fmla="*/ 8 w 46"/>
                      <a:gd name="T113" fmla="*/ 0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46" h="52">
                        <a:moveTo>
                          <a:pt x="8" y="0"/>
                        </a:moveTo>
                        <a:lnTo>
                          <a:pt x="12" y="0"/>
                        </a:lnTo>
                        <a:lnTo>
                          <a:pt x="16" y="0"/>
                        </a:lnTo>
                        <a:lnTo>
                          <a:pt x="19" y="0"/>
                        </a:lnTo>
                        <a:lnTo>
                          <a:pt x="23" y="0"/>
                        </a:lnTo>
                        <a:lnTo>
                          <a:pt x="23" y="4"/>
                        </a:lnTo>
                        <a:lnTo>
                          <a:pt x="27" y="4"/>
                        </a:lnTo>
                        <a:lnTo>
                          <a:pt x="31" y="4"/>
                        </a:lnTo>
                        <a:lnTo>
                          <a:pt x="31" y="8"/>
                        </a:lnTo>
                        <a:lnTo>
                          <a:pt x="35" y="8"/>
                        </a:lnTo>
                        <a:lnTo>
                          <a:pt x="35" y="12"/>
                        </a:lnTo>
                        <a:lnTo>
                          <a:pt x="31" y="12"/>
                        </a:lnTo>
                        <a:lnTo>
                          <a:pt x="31" y="16"/>
                        </a:lnTo>
                        <a:lnTo>
                          <a:pt x="31" y="20"/>
                        </a:lnTo>
                        <a:lnTo>
                          <a:pt x="35" y="20"/>
                        </a:lnTo>
                        <a:lnTo>
                          <a:pt x="35" y="24"/>
                        </a:lnTo>
                        <a:lnTo>
                          <a:pt x="31" y="24"/>
                        </a:lnTo>
                        <a:lnTo>
                          <a:pt x="27" y="24"/>
                        </a:lnTo>
                        <a:lnTo>
                          <a:pt x="27" y="28"/>
                        </a:lnTo>
                        <a:lnTo>
                          <a:pt x="31" y="28"/>
                        </a:lnTo>
                        <a:lnTo>
                          <a:pt x="35" y="28"/>
                        </a:lnTo>
                        <a:lnTo>
                          <a:pt x="39" y="28"/>
                        </a:lnTo>
                        <a:lnTo>
                          <a:pt x="42" y="28"/>
                        </a:lnTo>
                        <a:lnTo>
                          <a:pt x="46" y="28"/>
                        </a:lnTo>
                        <a:lnTo>
                          <a:pt x="42" y="32"/>
                        </a:lnTo>
                        <a:lnTo>
                          <a:pt x="42" y="36"/>
                        </a:lnTo>
                        <a:lnTo>
                          <a:pt x="39" y="36"/>
                        </a:lnTo>
                        <a:lnTo>
                          <a:pt x="35" y="36"/>
                        </a:lnTo>
                        <a:lnTo>
                          <a:pt x="35" y="40"/>
                        </a:lnTo>
                        <a:lnTo>
                          <a:pt x="31" y="44"/>
                        </a:lnTo>
                        <a:lnTo>
                          <a:pt x="31" y="48"/>
                        </a:lnTo>
                        <a:lnTo>
                          <a:pt x="27" y="48"/>
                        </a:lnTo>
                        <a:lnTo>
                          <a:pt x="23" y="48"/>
                        </a:lnTo>
                        <a:lnTo>
                          <a:pt x="23" y="52"/>
                        </a:lnTo>
                        <a:lnTo>
                          <a:pt x="19" y="52"/>
                        </a:lnTo>
                        <a:lnTo>
                          <a:pt x="16" y="52"/>
                        </a:lnTo>
                        <a:lnTo>
                          <a:pt x="12" y="52"/>
                        </a:lnTo>
                        <a:lnTo>
                          <a:pt x="8" y="52"/>
                        </a:lnTo>
                        <a:lnTo>
                          <a:pt x="4" y="48"/>
                        </a:lnTo>
                        <a:lnTo>
                          <a:pt x="4" y="44"/>
                        </a:lnTo>
                        <a:lnTo>
                          <a:pt x="0" y="44"/>
                        </a:lnTo>
                        <a:lnTo>
                          <a:pt x="4" y="40"/>
                        </a:lnTo>
                        <a:lnTo>
                          <a:pt x="0" y="40"/>
                        </a:lnTo>
                        <a:lnTo>
                          <a:pt x="0" y="36"/>
                        </a:lnTo>
                        <a:lnTo>
                          <a:pt x="4" y="36"/>
                        </a:lnTo>
                        <a:lnTo>
                          <a:pt x="4" y="32"/>
                        </a:lnTo>
                        <a:lnTo>
                          <a:pt x="4" y="28"/>
                        </a:lnTo>
                        <a:lnTo>
                          <a:pt x="8" y="28"/>
                        </a:lnTo>
                        <a:lnTo>
                          <a:pt x="8" y="24"/>
                        </a:lnTo>
                        <a:lnTo>
                          <a:pt x="8" y="20"/>
                        </a:lnTo>
                        <a:lnTo>
                          <a:pt x="8" y="16"/>
                        </a:lnTo>
                        <a:lnTo>
                          <a:pt x="8" y="12"/>
                        </a:lnTo>
                        <a:lnTo>
                          <a:pt x="8" y="8"/>
                        </a:lnTo>
                        <a:lnTo>
                          <a:pt x="4" y="8"/>
                        </a:lnTo>
                        <a:lnTo>
                          <a:pt x="4" y="4"/>
                        </a:lnTo>
                        <a:lnTo>
                          <a:pt x="8" y="4"/>
                        </a:lnTo>
                        <a:lnTo>
                          <a:pt x="8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825" name="Freeform 417">
                    <a:extLst>
                      <a:ext uri="{FF2B5EF4-FFF2-40B4-BE49-F238E27FC236}">
                        <a16:creationId xmlns:a16="http://schemas.microsoft.com/office/drawing/2014/main" id="{64F86030-6D13-EBB5-C219-A81819C2EC6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79" y="1692"/>
                    <a:ext cx="18" cy="15"/>
                  </a:xfrm>
                  <a:custGeom>
                    <a:avLst/>
                    <a:gdLst>
                      <a:gd name="T0" fmla="*/ 19 w 19"/>
                      <a:gd name="T1" fmla="*/ 0 h 16"/>
                      <a:gd name="T2" fmla="*/ 19 w 19"/>
                      <a:gd name="T3" fmla="*/ 4 h 16"/>
                      <a:gd name="T4" fmla="*/ 19 w 19"/>
                      <a:gd name="T5" fmla="*/ 8 h 16"/>
                      <a:gd name="T6" fmla="*/ 16 w 19"/>
                      <a:gd name="T7" fmla="*/ 8 h 16"/>
                      <a:gd name="T8" fmla="*/ 12 w 19"/>
                      <a:gd name="T9" fmla="*/ 8 h 16"/>
                      <a:gd name="T10" fmla="*/ 8 w 19"/>
                      <a:gd name="T11" fmla="*/ 8 h 16"/>
                      <a:gd name="T12" fmla="*/ 8 w 19"/>
                      <a:gd name="T13" fmla="*/ 12 h 16"/>
                      <a:gd name="T14" fmla="*/ 4 w 19"/>
                      <a:gd name="T15" fmla="*/ 16 h 16"/>
                      <a:gd name="T16" fmla="*/ 0 w 19"/>
                      <a:gd name="T17" fmla="*/ 16 h 16"/>
                      <a:gd name="T18" fmla="*/ 0 w 19"/>
                      <a:gd name="T19" fmla="*/ 12 h 16"/>
                      <a:gd name="T20" fmla="*/ 0 w 19"/>
                      <a:gd name="T21" fmla="*/ 8 h 16"/>
                      <a:gd name="T22" fmla="*/ 0 w 19"/>
                      <a:gd name="T23" fmla="*/ 4 h 16"/>
                      <a:gd name="T24" fmla="*/ 4 w 19"/>
                      <a:gd name="T25" fmla="*/ 4 h 16"/>
                      <a:gd name="T26" fmla="*/ 8 w 19"/>
                      <a:gd name="T27" fmla="*/ 4 h 16"/>
                      <a:gd name="T28" fmla="*/ 8 w 19"/>
                      <a:gd name="T29" fmla="*/ 0 h 16"/>
                      <a:gd name="T30" fmla="*/ 12 w 19"/>
                      <a:gd name="T31" fmla="*/ 0 h 16"/>
                      <a:gd name="T32" fmla="*/ 16 w 19"/>
                      <a:gd name="T33" fmla="*/ 0 h 16"/>
                      <a:gd name="T34" fmla="*/ 19 w 19"/>
                      <a:gd name="T35" fmla="*/ 0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</a:cxnLst>
                    <a:rect l="0" t="0" r="r" b="b"/>
                    <a:pathLst>
                      <a:path w="19" h="16">
                        <a:moveTo>
                          <a:pt x="19" y="0"/>
                        </a:moveTo>
                        <a:lnTo>
                          <a:pt x="19" y="4"/>
                        </a:lnTo>
                        <a:lnTo>
                          <a:pt x="19" y="8"/>
                        </a:lnTo>
                        <a:lnTo>
                          <a:pt x="16" y="8"/>
                        </a:lnTo>
                        <a:lnTo>
                          <a:pt x="12" y="8"/>
                        </a:lnTo>
                        <a:lnTo>
                          <a:pt x="8" y="8"/>
                        </a:lnTo>
                        <a:lnTo>
                          <a:pt x="8" y="12"/>
                        </a:lnTo>
                        <a:lnTo>
                          <a:pt x="4" y="16"/>
                        </a:lnTo>
                        <a:lnTo>
                          <a:pt x="0" y="16"/>
                        </a:lnTo>
                        <a:lnTo>
                          <a:pt x="0" y="12"/>
                        </a:lnTo>
                        <a:lnTo>
                          <a:pt x="0" y="8"/>
                        </a:lnTo>
                        <a:lnTo>
                          <a:pt x="0" y="4"/>
                        </a:lnTo>
                        <a:lnTo>
                          <a:pt x="4" y="4"/>
                        </a:lnTo>
                        <a:lnTo>
                          <a:pt x="8" y="4"/>
                        </a:lnTo>
                        <a:lnTo>
                          <a:pt x="8" y="0"/>
                        </a:lnTo>
                        <a:lnTo>
                          <a:pt x="12" y="0"/>
                        </a:lnTo>
                        <a:lnTo>
                          <a:pt x="16" y="0"/>
                        </a:lnTo>
                        <a:lnTo>
                          <a:pt x="19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826" name="Freeform 418">
                    <a:extLst>
                      <a:ext uri="{FF2B5EF4-FFF2-40B4-BE49-F238E27FC236}">
                        <a16:creationId xmlns:a16="http://schemas.microsoft.com/office/drawing/2014/main" id="{4A2FED31-68DE-B006-8EF4-1191FBBEDBC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82" y="1692"/>
                    <a:ext cx="46" cy="76"/>
                  </a:xfrm>
                  <a:custGeom>
                    <a:avLst/>
                    <a:gdLst>
                      <a:gd name="T0" fmla="*/ 19 w 46"/>
                      <a:gd name="T1" fmla="*/ 4 h 77"/>
                      <a:gd name="T2" fmla="*/ 23 w 46"/>
                      <a:gd name="T3" fmla="*/ 8 h 77"/>
                      <a:gd name="T4" fmla="*/ 27 w 46"/>
                      <a:gd name="T5" fmla="*/ 12 h 77"/>
                      <a:gd name="T6" fmla="*/ 31 w 46"/>
                      <a:gd name="T7" fmla="*/ 16 h 77"/>
                      <a:gd name="T8" fmla="*/ 35 w 46"/>
                      <a:gd name="T9" fmla="*/ 20 h 77"/>
                      <a:gd name="T10" fmla="*/ 31 w 46"/>
                      <a:gd name="T11" fmla="*/ 24 h 77"/>
                      <a:gd name="T12" fmla="*/ 27 w 46"/>
                      <a:gd name="T13" fmla="*/ 28 h 77"/>
                      <a:gd name="T14" fmla="*/ 27 w 46"/>
                      <a:gd name="T15" fmla="*/ 36 h 77"/>
                      <a:gd name="T16" fmla="*/ 27 w 46"/>
                      <a:gd name="T17" fmla="*/ 44 h 77"/>
                      <a:gd name="T18" fmla="*/ 31 w 46"/>
                      <a:gd name="T19" fmla="*/ 48 h 77"/>
                      <a:gd name="T20" fmla="*/ 35 w 46"/>
                      <a:gd name="T21" fmla="*/ 44 h 77"/>
                      <a:gd name="T22" fmla="*/ 31 w 46"/>
                      <a:gd name="T23" fmla="*/ 48 h 77"/>
                      <a:gd name="T24" fmla="*/ 31 w 46"/>
                      <a:gd name="T25" fmla="*/ 56 h 77"/>
                      <a:gd name="T26" fmla="*/ 39 w 46"/>
                      <a:gd name="T27" fmla="*/ 56 h 77"/>
                      <a:gd name="T28" fmla="*/ 42 w 46"/>
                      <a:gd name="T29" fmla="*/ 60 h 77"/>
                      <a:gd name="T30" fmla="*/ 42 w 46"/>
                      <a:gd name="T31" fmla="*/ 69 h 77"/>
                      <a:gd name="T32" fmla="*/ 42 w 46"/>
                      <a:gd name="T33" fmla="*/ 77 h 77"/>
                      <a:gd name="T34" fmla="*/ 42 w 46"/>
                      <a:gd name="T35" fmla="*/ 77 h 77"/>
                      <a:gd name="T36" fmla="*/ 35 w 46"/>
                      <a:gd name="T37" fmla="*/ 77 h 77"/>
                      <a:gd name="T38" fmla="*/ 31 w 46"/>
                      <a:gd name="T39" fmla="*/ 73 h 77"/>
                      <a:gd name="T40" fmla="*/ 27 w 46"/>
                      <a:gd name="T41" fmla="*/ 69 h 77"/>
                      <a:gd name="T42" fmla="*/ 23 w 46"/>
                      <a:gd name="T43" fmla="*/ 65 h 77"/>
                      <a:gd name="T44" fmla="*/ 19 w 46"/>
                      <a:gd name="T45" fmla="*/ 60 h 77"/>
                      <a:gd name="T46" fmla="*/ 12 w 46"/>
                      <a:gd name="T47" fmla="*/ 60 h 77"/>
                      <a:gd name="T48" fmla="*/ 8 w 46"/>
                      <a:gd name="T49" fmla="*/ 56 h 77"/>
                      <a:gd name="T50" fmla="*/ 8 w 46"/>
                      <a:gd name="T51" fmla="*/ 56 h 77"/>
                      <a:gd name="T52" fmla="*/ 12 w 46"/>
                      <a:gd name="T53" fmla="*/ 52 h 77"/>
                      <a:gd name="T54" fmla="*/ 8 w 46"/>
                      <a:gd name="T55" fmla="*/ 44 h 77"/>
                      <a:gd name="T56" fmla="*/ 8 w 46"/>
                      <a:gd name="T57" fmla="*/ 44 h 77"/>
                      <a:gd name="T58" fmla="*/ 4 w 46"/>
                      <a:gd name="T59" fmla="*/ 48 h 77"/>
                      <a:gd name="T60" fmla="*/ 0 w 46"/>
                      <a:gd name="T61" fmla="*/ 44 h 77"/>
                      <a:gd name="T62" fmla="*/ 4 w 46"/>
                      <a:gd name="T63" fmla="*/ 40 h 77"/>
                      <a:gd name="T64" fmla="*/ 8 w 46"/>
                      <a:gd name="T65" fmla="*/ 36 h 77"/>
                      <a:gd name="T66" fmla="*/ 8 w 46"/>
                      <a:gd name="T67" fmla="*/ 28 h 77"/>
                      <a:gd name="T68" fmla="*/ 12 w 46"/>
                      <a:gd name="T69" fmla="*/ 24 h 77"/>
                      <a:gd name="T70" fmla="*/ 12 w 46"/>
                      <a:gd name="T71" fmla="*/ 16 h 77"/>
                      <a:gd name="T72" fmla="*/ 12 w 46"/>
                      <a:gd name="T73" fmla="*/ 8 h 77"/>
                      <a:gd name="T74" fmla="*/ 12 w 46"/>
                      <a:gd name="T75" fmla="*/ 0 h 7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</a:cxnLst>
                    <a:rect l="0" t="0" r="r" b="b"/>
                    <a:pathLst>
                      <a:path w="46" h="77">
                        <a:moveTo>
                          <a:pt x="16" y="0"/>
                        </a:moveTo>
                        <a:lnTo>
                          <a:pt x="19" y="4"/>
                        </a:lnTo>
                        <a:lnTo>
                          <a:pt x="19" y="8"/>
                        </a:lnTo>
                        <a:lnTo>
                          <a:pt x="23" y="8"/>
                        </a:lnTo>
                        <a:lnTo>
                          <a:pt x="27" y="8"/>
                        </a:lnTo>
                        <a:lnTo>
                          <a:pt x="27" y="12"/>
                        </a:lnTo>
                        <a:lnTo>
                          <a:pt x="31" y="12"/>
                        </a:lnTo>
                        <a:lnTo>
                          <a:pt x="31" y="16"/>
                        </a:lnTo>
                        <a:lnTo>
                          <a:pt x="35" y="16"/>
                        </a:lnTo>
                        <a:lnTo>
                          <a:pt x="35" y="20"/>
                        </a:lnTo>
                        <a:lnTo>
                          <a:pt x="31" y="20"/>
                        </a:lnTo>
                        <a:lnTo>
                          <a:pt x="31" y="24"/>
                        </a:lnTo>
                        <a:lnTo>
                          <a:pt x="31" y="28"/>
                        </a:lnTo>
                        <a:lnTo>
                          <a:pt x="27" y="28"/>
                        </a:lnTo>
                        <a:lnTo>
                          <a:pt x="27" y="32"/>
                        </a:lnTo>
                        <a:lnTo>
                          <a:pt x="27" y="36"/>
                        </a:lnTo>
                        <a:lnTo>
                          <a:pt x="27" y="40"/>
                        </a:lnTo>
                        <a:lnTo>
                          <a:pt x="27" y="44"/>
                        </a:lnTo>
                        <a:lnTo>
                          <a:pt x="31" y="44"/>
                        </a:lnTo>
                        <a:lnTo>
                          <a:pt x="31" y="48"/>
                        </a:lnTo>
                        <a:lnTo>
                          <a:pt x="31" y="44"/>
                        </a:lnTo>
                        <a:lnTo>
                          <a:pt x="35" y="44"/>
                        </a:lnTo>
                        <a:lnTo>
                          <a:pt x="35" y="48"/>
                        </a:lnTo>
                        <a:lnTo>
                          <a:pt x="31" y="48"/>
                        </a:lnTo>
                        <a:lnTo>
                          <a:pt x="31" y="52"/>
                        </a:lnTo>
                        <a:lnTo>
                          <a:pt x="31" y="56"/>
                        </a:lnTo>
                        <a:lnTo>
                          <a:pt x="35" y="56"/>
                        </a:lnTo>
                        <a:lnTo>
                          <a:pt x="39" y="56"/>
                        </a:lnTo>
                        <a:lnTo>
                          <a:pt x="39" y="60"/>
                        </a:lnTo>
                        <a:lnTo>
                          <a:pt x="42" y="60"/>
                        </a:lnTo>
                        <a:lnTo>
                          <a:pt x="42" y="65"/>
                        </a:lnTo>
                        <a:lnTo>
                          <a:pt x="42" y="69"/>
                        </a:lnTo>
                        <a:lnTo>
                          <a:pt x="42" y="73"/>
                        </a:lnTo>
                        <a:lnTo>
                          <a:pt x="42" y="77"/>
                        </a:lnTo>
                        <a:lnTo>
                          <a:pt x="46" y="77"/>
                        </a:lnTo>
                        <a:lnTo>
                          <a:pt x="42" y="77"/>
                        </a:lnTo>
                        <a:lnTo>
                          <a:pt x="39" y="77"/>
                        </a:lnTo>
                        <a:lnTo>
                          <a:pt x="35" y="77"/>
                        </a:lnTo>
                        <a:lnTo>
                          <a:pt x="35" y="73"/>
                        </a:lnTo>
                        <a:lnTo>
                          <a:pt x="31" y="73"/>
                        </a:lnTo>
                        <a:lnTo>
                          <a:pt x="27" y="73"/>
                        </a:lnTo>
                        <a:lnTo>
                          <a:pt x="27" y="69"/>
                        </a:lnTo>
                        <a:lnTo>
                          <a:pt x="23" y="69"/>
                        </a:lnTo>
                        <a:lnTo>
                          <a:pt x="23" y="65"/>
                        </a:lnTo>
                        <a:lnTo>
                          <a:pt x="19" y="65"/>
                        </a:lnTo>
                        <a:lnTo>
                          <a:pt x="19" y="60"/>
                        </a:lnTo>
                        <a:lnTo>
                          <a:pt x="16" y="60"/>
                        </a:lnTo>
                        <a:lnTo>
                          <a:pt x="12" y="60"/>
                        </a:lnTo>
                        <a:lnTo>
                          <a:pt x="12" y="56"/>
                        </a:lnTo>
                        <a:lnTo>
                          <a:pt x="8" y="56"/>
                        </a:lnTo>
                        <a:lnTo>
                          <a:pt x="12" y="56"/>
                        </a:lnTo>
                        <a:lnTo>
                          <a:pt x="8" y="56"/>
                        </a:lnTo>
                        <a:lnTo>
                          <a:pt x="8" y="52"/>
                        </a:lnTo>
                        <a:lnTo>
                          <a:pt x="12" y="52"/>
                        </a:lnTo>
                        <a:lnTo>
                          <a:pt x="12" y="48"/>
                        </a:lnTo>
                        <a:lnTo>
                          <a:pt x="8" y="44"/>
                        </a:lnTo>
                        <a:lnTo>
                          <a:pt x="12" y="44"/>
                        </a:lnTo>
                        <a:lnTo>
                          <a:pt x="8" y="44"/>
                        </a:lnTo>
                        <a:lnTo>
                          <a:pt x="4" y="44"/>
                        </a:lnTo>
                        <a:lnTo>
                          <a:pt x="4" y="48"/>
                        </a:lnTo>
                        <a:lnTo>
                          <a:pt x="0" y="48"/>
                        </a:lnTo>
                        <a:lnTo>
                          <a:pt x="0" y="44"/>
                        </a:lnTo>
                        <a:lnTo>
                          <a:pt x="4" y="44"/>
                        </a:lnTo>
                        <a:lnTo>
                          <a:pt x="4" y="40"/>
                        </a:lnTo>
                        <a:lnTo>
                          <a:pt x="8" y="40"/>
                        </a:lnTo>
                        <a:lnTo>
                          <a:pt x="8" y="36"/>
                        </a:lnTo>
                        <a:lnTo>
                          <a:pt x="8" y="32"/>
                        </a:lnTo>
                        <a:lnTo>
                          <a:pt x="8" y="28"/>
                        </a:lnTo>
                        <a:lnTo>
                          <a:pt x="12" y="28"/>
                        </a:lnTo>
                        <a:lnTo>
                          <a:pt x="12" y="24"/>
                        </a:lnTo>
                        <a:lnTo>
                          <a:pt x="12" y="20"/>
                        </a:lnTo>
                        <a:lnTo>
                          <a:pt x="12" y="16"/>
                        </a:lnTo>
                        <a:lnTo>
                          <a:pt x="12" y="12"/>
                        </a:lnTo>
                        <a:lnTo>
                          <a:pt x="12" y="8"/>
                        </a:lnTo>
                        <a:lnTo>
                          <a:pt x="12" y="4"/>
                        </a:lnTo>
                        <a:lnTo>
                          <a:pt x="12" y="0"/>
                        </a:lnTo>
                        <a:lnTo>
                          <a:pt x="16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827" name="Freeform 419">
                    <a:extLst>
                      <a:ext uri="{FF2B5EF4-FFF2-40B4-BE49-F238E27FC236}">
                        <a16:creationId xmlns:a16="http://schemas.microsoft.com/office/drawing/2014/main" id="{F9BC2A62-343C-3089-5B8E-ED591177C97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3" y="1692"/>
                    <a:ext cx="23" cy="28"/>
                  </a:xfrm>
                  <a:custGeom>
                    <a:avLst/>
                    <a:gdLst>
                      <a:gd name="T0" fmla="*/ 0 w 23"/>
                      <a:gd name="T1" fmla="*/ 8 h 28"/>
                      <a:gd name="T2" fmla="*/ 0 w 23"/>
                      <a:gd name="T3" fmla="*/ 4 h 28"/>
                      <a:gd name="T4" fmla="*/ 4 w 23"/>
                      <a:gd name="T5" fmla="*/ 4 h 28"/>
                      <a:gd name="T6" fmla="*/ 8 w 23"/>
                      <a:gd name="T7" fmla="*/ 4 h 28"/>
                      <a:gd name="T8" fmla="*/ 8 w 23"/>
                      <a:gd name="T9" fmla="*/ 0 h 28"/>
                      <a:gd name="T10" fmla="*/ 8 w 23"/>
                      <a:gd name="T11" fmla="*/ 4 h 28"/>
                      <a:gd name="T12" fmla="*/ 12 w 23"/>
                      <a:gd name="T13" fmla="*/ 0 h 28"/>
                      <a:gd name="T14" fmla="*/ 19 w 23"/>
                      <a:gd name="T15" fmla="*/ 4 h 28"/>
                      <a:gd name="T16" fmla="*/ 19 w 23"/>
                      <a:gd name="T17" fmla="*/ 8 h 28"/>
                      <a:gd name="T18" fmla="*/ 23 w 23"/>
                      <a:gd name="T19" fmla="*/ 8 h 28"/>
                      <a:gd name="T20" fmla="*/ 23 w 23"/>
                      <a:gd name="T21" fmla="*/ 12 h 28"/>
                      <a:gd name="T22" fmla="*/ 23 w 23"/>
                      <a:gd name="T23" fmla="*/ 16 h 28"/>
                      <a:gd name="T24" fmla="*/ 19 w 23"/>
                      <a:gd name="T25" fmla="*/ 16 h 28"/>
                      <a:gd name="T26" fmla="*/ 19 w 23"/>
                      <a:gd name="T27" fmla="*/ 20 h 28"/>
                      <a:gd name="T28" fmla="*/ 15 w 23"/>
                      <a:gd name="T29" fmla="*/ 20 h 28"/>
                      <a:gd name="T30" fmla="*/ 15 w 23"/>
                      <a:gd name="T31" fmla="*/ 24 h 28"/>
                      <a:gd name="T32" fmla="*/ 15 w 23"/>
                      <a:gd name="T33" fmla="*/ 28 h 28"/>
                      <a:gd name="T34" fmla="*/ 15 w 23"/>
                      <a:gd name="T35" fmla="*/ 24 h 28"/>
                      <a:gd name="T36" fmla="*/ 12 w 23"/>
                      <a:gd name="T37" fmla="*/ 24 h 28"/>
                      <a:gd name="T38" fmla="*/ 12 w 23"/>
                      <a:gd name="T39" fmla="*/ 20 h 28"/>
                      <a:gd name="T40" fmla="*/ 8 w 23"/>
                      <a:gd name="T41" fmla="*/ 20 h 28"/>
                      <a:gd name="T42" fmla="*/ 8 w 23"/>
                      <a:gd name="T43" fmla="*/ 16 h 28"/>
                      <a:gd name="T44" fmla="*/ 4 w 23"/>
                      <a:gd name="T45" fmla="*/ 12 h 28"/>
                      <a:gd name="T46" fmla="*/ 4 w 23"/>
                      <a:gd name="T47" fmla="*/ 8 h 28"/>
                      <a:gd name="T48" fmla="*/ 0 w 23"/>
                      <a:gd name="T49" fmla="*/ 12 h 28"/>
                      <a:gd name="T50" fmla="*/ 0 w 23"/>
                      <a:gd name="T51" fmla="*/ 8 h 2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</a:cxnLst>
                    <a:rect l="0" t="0" r="r" b="b"/>
                    <a:pathLst>
                      <a:path w="23" h="28">
                        <a:moveTo>
                          <a:pt x="0" y="8"/>
                        </a:moveTo>
                        <a:lnTo>
                          <a:pt x="0" y="4"/>
                        </a:lnTo>
                        <a:lnTo>
                          <a:pt x="4" y="4"/>
                        </a:lnTo>
                        <a:lnTo>
                          <a:pt x="8" y="4"/>
                        </a:lnTo>
                        <a:lnTo>
                          <a:pt x="8" y="0"/>
                        </a:lnTo>
                        <a:lnTo>
                          <a:pt x="8" y="4"/>
                        </a:lnTo>
                        <a:lnTo>
                          <a:pt x="12" y="0"/>
                        </a:lnTo>
                        <a:lnTo>
                          <a:pt x="19" y="4"/>
                        </a:lnTo>
                        <a:lnTo>
                          <a:pt x="19" y="8"/>
                        </a:lnTo>
                        <a:lnTo>
                          <a:pt x="23" y="8"/>
                        </a:lnTo>
                        <a:lnTo>
                          <a:pt x="23" y="12"/>
                        </a:lnTo>
                        <a:lnTo>
                          <a:pt x="23" y="16"/>
                        </a:lnTo>
                        <a:lnTo>
                          <a:pt x="19" y="16"/>
                        </a:lnTo>
                        <a:lnTo>
                          <a:pt x="19" y="20"/>
                        </a:lnTo>
                        <a:lnTo>
                          <a:pt x="15" y="20"/>
                        </a:lnTo>
                        <a:lnTo>
                          <a:pt x="15" y="24"/>
                        </a:lnTo>
                        <a:lnTo>
                          <a:pt x="15" y="28"/>
                        </a:lnTo>
                        <a:lnTo>
                          <a:pt x="15" y="24"/>
                        </a:lnTo>
                        <a:lnTo>
                          <a:pt x="12" y="24"/>
                        </a:lnTo>
                        <a:lnTo>
                          <a:pt x="12" y="20"/>
                        </a:lnTo>
                        <a:lnTo>
                          <a:pt x="8" y="20"/>
                        </a:lnTo>
                        <a:lnTo>
                          <a:pt x="8" y="16"/>
                        </a:lnTo>
                        <a:lnTo>
                          <a:pt x="4" y="12"/>
                        </a:lnTo>
                        <a:lnTo>
                          <a:pt x="4" y="8"/>
                        </a:lnTo>
                        <a:lnTo>
                          <a:pt x="0" y="12"/>
                        </a:lnTo>
                        <a:lnTo>
                          <a:pt x="0" y="8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828" name="Freeform 420">
                    <a:extLst>
                      <a:ext uri="{FF2B5EF4-FFF2-40B4-BE49-F238E27FC236}">
                        <a16:creationId xmlns:a16="http://schemas.microsoft.com/office/drawing/2014/main" id="{20DE9BA7-0B31-92CE-55C5-EF9A4D4BFEA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293" y="1692"/>
                    <a:ext cx="38" cy="64"/>
                  </a:xfrm>
                  <a:custGeom>
                    <a:avLst/>
                    <a:gdLst>
                      <a:gd name="T0" fmla="*/ 20 w 39"/>
                      <a:gd name="T1" fmla="*/ 4 h 65"/>
                      <a:gd name="T2" fmla="*/ 23 w 39"/>
                      <a:gd name="T3" fmla="*/ 4 h 65"/>
                      <a:gd name="T4" fmla="*/ 23 w 39"/>
                      <a:gd name="T5" fmla="*/ 0 h 65"/>
                      <a:gd name="T6" fmla="*/ 27 w 39"/>
                      <a:gd name="T7" fmla="*/ 0 h 65"/>
                      <a:gd name="T8" fmla="*/ 27 w 39"/>
                      <a:gd name="T9" fmla="*/ 4 h 65"/>
                      <a:gd name="T10" fmla="*/ 31 w 39"/>
                      <a:gd name="T11" fmla="*/ 4 h 65"/>
                      <a:gd name="T12" fmla="*/ 35 w 39"/>
                      <a:gd name="T13" fmla="*/ 4 h 65"/>
                      <a:gd name="T14" fmla="*/ 35 w 39"/>
                      <a:gd name="T15" fmla="*/ 8 h 65"/>
                      <a:gd name="T16" fmla="*/ 39 w 39"/>
                      <a:gd name="T17" fmla="*/ 8 h 65"/>
                      <a:gd name="T18" fmla="*/ 39 w 39"/>
                      <a:gd name="T19" fmla="*/ 12 h 65"/>
                      <a:gd name="T20" fmla="*/ 39 w 39"/>
                      <a:gd name="T21" fmla="*/ 16 h 65"/>
                      <a:gd name="T22" fmla="*/ 39 w 39"/>
                      <a:gd name="T23" fmla="*/ 20 h 65"/>
                      <a:gd name="T24" fmla="*/ 39 w 39"/>
                      <a:gd name="T25" fmla="*/ 24 h 65"/>
                      <a:gd name="T26" fmla="*/ 39 w 39"/>
                      <a:gd name="T27" fmla="*/ 28 h 65"/>
                      <a:gd name="T28" fmla="*/ 39 w 39"/>
                      <a:gd name="T29" fmla="*/ 32 h 65"/>
                      <a:gd name="T30" fmla="*/ 39 w 39"/>
                      <a:gd name="T31" fmla="*/ 36 h 65"/>
                      <a:gd name="T32" fmla="*/ 39 w 39"/>
                      <a:gd name="T33" fmla="*/ 40 h 65"/>
                      <a:gd name="T34" fmla="*/ 39 w 39"/>
                      <a:gd name="T35" fmla="*/ 44 h 65"/>
                      <a:gd name="T36" fmla="*/ 39 w 39"/>
                      <a:gd name="T37" fmla="*/ 48 h 65"/>
                      <a:gd name="T38" fmla="*/ 39 w 39"/>
                      <a:gd name="T39" fmla="*/ 52 h 65"/>
                      <a:gd name="T40" fmla="*/ 39 w 39"/>
                      <a:gd name="T41" fmla="*/ 56 h 65"/>
                      <a:gd name="T42" fmla="*/ 35 w 39"/>
                      <a:gd name="T43" fmla="*/ 56 h 65"/>
                      <a:gd name="T44" fmla="*/ 31 w 39"/>
                      <a:gd name="T45" fmla="*/ 56 h 65"/>
                      <a:gd name="T46" fmla="*/ 31 w 39"/>
                      <a:gd name="T47" fmla="*/ 60 h 65"/>
                      <a:gd name="T48" fmla="*/ 27 w 39"/>
                      <a:gd name="T49" fmla="*/ 60 h 65"/>
                      <a:gd name="T50" fmla="*/ 23 w 39"/>
                      <a:gd name="T51" fmla="*/ 60 h 65"/>
                      <a:gd name="T52" fmla="*/ 20 w 39"/>
                      <a:gd name="T53" fmla="*/ 60 h 65"/>
                      <a:gd name="T54" fmla="*/ 20 w 39"/>
                      <a:gd name="T55" fmla="*/ 65 h 65"/>
                      <a:gd name="T56" fmla="*/ 20 w 39"/>
                      <a:gd name="T57" fmla="*/ 60 h 65"/>
                      <a:gd name="T58" fmla="*/ 20 w 39"/>
                      <a:gd name="T59" fmla="*/ 56 h 65"/>
                      <a:gd name="T60" fmla="*/ 20 w 39"/>
                      <a:gd name="T61" fmla="*/ 52 h 65"/>
                      <a:gd name="T62" fmla="*/ 20 w 39"/>
                      <a:gd name="T63" fmla="*/ 48 h 65"/>
                      <a:gd name="T64" fmla="*/ 20 w 39"/>
                      <a:gd name="T65" fmla="*/ 44 h 65"/>
                      <a:gd name="T66" fmla="*/ 20 w 39"/>
                      <a:gd name="T67" fmla="*/ 40 h 65"/>
                      <a:gd name="T68" fmla="*/ 16 w 39"/>
                      <a:gd name="T69" fmla="*/ 40 h 65"/>
                      <a:gd name="T70" fmla="*/ 16 w 39"/>
                      <a:gd name="T71" fmla="*/ 36 h 65"/>
                      <a:gd name="T72" fmla="*/ 12 w 39"/>
                      <a:gd name="T73" fmla="*/ 36 h 65"/>
                      <a:gd name="T74" fmla="*/ 12 w 39"/>
                      <a:gd name="T75" fmla="*/ 32 h 65"/>
                      <a:gd name="T76" fmla="*/ 12 w 39"/>
                      <a:gd name="T77" fmla="*/ 28 h 65"/>
                      <a:gd name="T78" fmla="*/ 8 w 39"/>
                      <a:gd name="T79" fmla="*/ 28 h 65"/>
                      <a:gd name="T80" fmla="*/ 8 w 39"/>
                      <a:gd name="T81" fmla="*/ 24 h 65"/>
                      <a:gd name="T82" fmla="*/ 4 w 39"/>
                      <a:gd name="T83" fmla="*/ 24 h 65"/>
                      <a:gd name="T84" fmla="*/ 4 w 39"/>
                      <a:gd name="T85" fmla="*/ 20 h 65"/>
                      <a:gd name="T86" fmla="*/ 0 w 39"/>
                      <a:gd name="T87" fmla="*/ 20 h 65"/>
                      <a:gd name="T88" fmla="*/ 4 w 39"/>
                      <a:gd name="T89" fmla="*/ 20 h 65"/>
                      <a:gd name="T90" fmla="*/ 4 w 39"/>
                      <a:gd name="T91" fmla="*/ 16 h 65"/>
                      <a:gd name="T92" fmla="*/ 4 w 39"/>
                      <a:gd name="T93" fmla="*/ 12 h 65"/>
                      <a:gd name="T94" fmla="*/ 8 w 39"/>
                      <a:gd name="T95" fmla="*/ 12 h 65"/>
                      <a:gd name="T96" fmla="*/ 12 w 39"/>
                      <a:gd name="T97" fmla="*/ 12 h 65"/>
                      <a:gd name="T98" fmla="*/ 12 w 39"/>
                      <a:gd name="T99" fmla="*/ 8 h 65"/>
                      <a:gd name="T100" fmla="*/ 16 w 39"/>
                      <a:gd name="T101" fmla="*/ 8 h 65"/>
                      <a:gd name="T102" fmla="*/ 20 w 39"/>
                      <a:gd name="T103" fmla="*/ 8 h 65"/>
                      <a:gd name="T104" fmla="*/ 20 w 39"/>
                      <a:gd name="T105" fmla="*/ 4 h 6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</a:cxnLst>
                    <a:rect l="0" t="0" r="r" b="b"/>
                    <a:pathLst>
                      <a:path w="39" h="65">
                        <a:moveTo>
                          <a:pt x="20" y="4"/>
                        </a:moveTo>
                        <a:lnTo>
                          <a:pt x="23" y="4"/>
                        </a:lnTo>
                        <a:lnTo>
                          <a:pt x="23" y="0"/>
                        </a:lnTo>
                        <a:lnTo>
                          <a:pt x="27" y="0"/>
                        </a:lnTo>
                        <a:lnTo>
                          <a:pt x="27" y="4"/>
                        </a:lnTo>
                        <a:lnTo>
                          <a:pt x="31" y="4"/>
                        </a:lnTo>
                        <a:lnTo>
                          <a:pt x="35" y="4"/>
                        </a:lnTo>
                        <a:lnTo>
                          <a:pt x="35" y="8"/>
                        </a:lnTo>
                        <a:lnTo>
                          <a:pt x="39" y="8"/>
                        </a:lnTo>
                        <a:lnTo>
                          <a:pt x="39" y="12"/>
                        </a:lnTo>
                        <a:lnTo>
                          <a:pt x="39" y="16"/>
                        </a:lnTo>
                        <a:lnTo>
                          <a:pt x="39" y="20"/>
                        </a:lnTo>
                        <a:lnTo>
                          <a:pt x="39" y="24"/>
                        </a:lnTo>
                        <a:lnTo>
                          <a:pt x="39" y="28"/>
                        </a:lnTo>
                        <a:lnTo>
                          <a:pt x="39" y="32"/>
                        </a:lnTo>
                        <a:lnTo>
                          <a:pt x="39" y="36"/>
                        </a:lnTo>
                        <a:lnTo>
                          <a:pt x="39" y="40"/>
                        </a:lnTo>
                        <a:lnTo>
                          <a:pt x="39" y="44"/>
                        </a:lnTo>
                        <a:lnTo>
                          <a:pt x="39" y="48"/>
                        </a:lnTo>
                        <a:lnTo>
                          <a:pt x="39" y="52"/>
                        </a:lnTo>
                        <a:lnTo>
                          <a:pt x="39" y="56"/>
                        </a:lnTo>
                        <a:lnTo>
                          <a:pt x="35" y="56"/>
                        </a:lnTo>
                        <a:lnTo>
                          <a:pt x="31" y="56"/>
                        </a:lnTo>
                        <a:lnTo>
                          <a:pt x="31" y="60"/>
                        </a:lnTo>
                        <a:lnTo>
                          <a:pt x="27" y="60"/>
                        </a:lnTo>
                        <a:lnTo>
                          <a:pt x="23" y="60"/>
                        </a:lnTo>
                        <a:lnTo>
                          <a:pt x="20" y="60"/>
                        </a:lnTo>
                        <a:lnTo>
                          <a:pt x="20" y="65"/>
                        </a:lnTo>
                        <a:lnTo>
                          <a:pt x="20" y="60"/>
                        </a:lnTo>
                        <a:lnTo>
                          <a:pt x="20" y="56"/>
                        </a:lnTo>
                        <a:lnTo>
                          <a:pt x="20" y="52"/>
                        </a:lnTo>
                        <a:lnTo>
                          <a:pt x="20" y="48"/>
                        </a:lnTo>
                        <a:lnTo>
                          <a:pt x="20" y="44"/>
                        </a:lnTo>
                        <a:lnTo>
                          <a:pt x="20" y="40"/>
                        </a:lnTo>
                        <a:lnTo>
                          <a:pt x="16" y="40"/>
                        </a:lnTo>
                        <a:lnTo>
                          <a:pt x="16" y="36"/>
                        </a:lnTo>
                        <a:lnTo>
                          <a:pt x="12" y="36"/>
                        </a:lnTo>
                        <a:lnTo>
                          <a:pt x="12" y="32"/>
                        </a:lnTo>
                        <a:lnTo>
                          <a:pt x="12" y="28"/>
                        </a:lnTo>
                        <a:lnTo>
                          <a:pt x="8" y="28"/>
                        </a:lnTo>
                        <a:lnTo>
                          <a:pt x="8" y="24"/>
                        </a:lnTo>
                        <a:lnTo>
                          <a:pt x="4" y="24"/>
                        </a:lnTo>
                        <a:lnTo>
                          <a:pt x="4" y="20"/>
                        </a:lnTo>
                        <a:lnTo>
                          <a:pt x="0" y="20"/>
                        </a:lnTo>
                        <a:lnTo>
                          <a:pt x="4" y="20"/>
                        </a:lnTo>
                        <a:lnTo>
                          <a:pt x="4" y="16"/>
                        </a:lnTo>
                        <a:lnTo>
                          <a:pt x="4" y="12"/>
                        </a:lnTo>
                        <a:lnTo>
                          <a:pt x="8" y="12"/>
                        </a:lnTo>
                        <a:lnTo>
                          <a:pt x="12" y="12"/>
                        </a:lnTo>
                        <a:lnTo>
                          <a:pt x="12" y="8"/>
                        </a:lnTo>
                        <a:lnTo>
                          <a:pt x="16" y="8"/>
                        </a:lnTo>
                        <a:lnTo>
                          <a:pt x="20" y="8"/>
                        </a:lnTo>
                        <a:lnTo>
                          <a:pt x="20" y="4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829" name="Freeform 421">
                    <a:extLst>
                      <a:ext uri="{FF2B5EF4-FFF2-40B4-BE49-F238E27FC236}">
                        <a16:creationId xmlns:a16="http://schemas.microsoft.com/office/drawing/2014/main" id="{3C17A711-50F1-9573-DEF9-E6AD03E0C2D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94" y="1697"/>
                    <a:ext cx="26" cy="15"/>
                  </a:xfrm>
                  <a:custGeom>
                    <a:avLst/>
                    <a:gdLst>
                      <a:gd name="T0" fmla="*/ 0 w 26"/>
                      <a:gd name="T1" fmla="*/ 4 h 16"/>
                      <a:gd name="T2" fmla="*/ 3 w 26"/>
                      <a:gd name="T3" fmla="*/ 4 h 16"/>
                      <a:gd name="T4" fmla="*/ 3 w 26"/>
                      <a:gd name="T5" fmla="*/ 0 h 16"/>
                      <a:gd name="T6" fmla="*/ 7 w 26"/>
                      <a:gd name="T7" fmla="*/ 0 h 16"/>
                      <a:gd name="T8" fmla="*/ 11 w 26"/>
                      <a:gd name="T9" fmla="*/ 0 h 16"/>
                      <a:gd name="T10" fmla="*/ 15 w 26"/>
                      <a:gd name="T11" fmla="*/ 0 h 16"/>
                      <a:gd name="T12" fmla="*/ 19 w 26"/>
                      <a:gd name="T13" fmla="*/ 4 h 16"/>
                      <a:gd name="T14" fmla="*/ 23 w 26"/>
                      <a:gd name="T15" fmla="*/ 4 h 16"/>
                      <a:gd name="T16" fmla="*/ 26 w 26"/>
                      <a:gd name="T17" fmla="*/ 4 h 16"/>
                      <a:gd name="T18" fmla="*/ 26 w 26"/>
                      <a:gd name="T19" fmla="*/ 8 h 16"/>
                      <a:gd name="T20" fmla="*/ 23 w 26"/>
                      <a:gd name="T21" fmla="*/ 8 h 16"/>
                      <a:gd name="T22" fmla="*/ 19 w 26"/>
                      <a:gd name="T23" fmla="*/ 8 h 16"/>
                      <a:gd name="T24" fmla="*/ 19 w 26"/>
                      <a:gd name="T25" fmla="*/ 12 h 16"/>
                      <a:gd name="T26" fmla="*/ 15 w 26"/>
                      <a:gd name="T27" fmla="*/ 12 h 16"/>
                      <a:gd name="T28" fmla="*/ 11 w 26"/>
                      <a:gd name="T29" fmla="*/ 12 h 16"/>
                      <a:gd name="T30" fmla="*/ 11 w 26"/>
                      <a:gd name="T31" fmla="*/ 16 h 16"/>
                      <a:gd name="T32" fmla="*/ 7 w 26"/>
                      <a:gd name="T33" fmla="*/ 12 h 16"/>
                      <a:gd name="T34" fmla="*/ 7 w 26"/>
                      <a:gd name="T35" fmla="*/ 8 h 16"/>
                      <a:gd name="T36" fmla="*/ 3 w 26"/>
                      <a:gd name="T37" fmla="*/ 8 h 16"/>
                      <a:gd name="T38" fmla="*/ 0 w 26"/>
                      <a:gd name="T39" fmla="*/ 8 h 16"/>
                      <a:gd name="T40" fmla="*/ 0 w 26"/>
                      <a:gd name="T41" fmla="*/ 4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26" h="16">
                        <a:moveTo>
                          <a:pt x="0" y="4"/>
                        </a:moveTo>
                        <a:lnTo>
                          <a:pt x="3" y="4"/>
                        </a:lnTo>
                        <a:lnTo>
                          <a:pt x="3" y="0"/>
                        </a:lnTo>
                        <a:lnTo>
                          <a:pt x="7" y="0"/>
                        </a:lnTo>
                        <a:lnTo>
                          <a:pt x="11" y="0"/>
                        </a:lnTo>
                        <a:lnTo>
                          <a:pt x="15" y="0"/>
                        </a:lnTo>
                        <a:lnTo>
                          <a:pt x="19" y="4"/>
                        </a:lnTo>
                        <a:lnTo>
                          <a:pt x="23" y="4"/>
                        </a:lnTo>
                        <a:lnTo>
                          <a:pt x="26" y="4"/>
                        </a:lnTo>
                        <a:lnTo>
                          <a:pt x="26" y="8"/>
                        </a:lnTo>
                        <a:lnTo>
                          <a:pt x="23" y="8"/>
                        </a:lnTo>
                        <a:lnTo>
                          <a:pt x="19" y="8"/>
                        </a:lnTo>
                        <a:lnTo>
                          <a:pt x="19" y="12"/>
                        </a:lnTo>
                        <a:lnTo>
                          <a:pt x="15" y="12"/>
                        </a:lnTo>
                        <a:lnTo>
                          <a:pt x="11" y="12"/>
                        </a:lnTo>
                        <a:lnTo>
                          <a:pt x="11" y="16"/>
                        </a:lnTo>
                        <a:lnTo>
                          <a:pt x="7" y="12"/>
                        </a:lnTo>
                        <a:lnTo>
                          <a:pt x="7" y="8"/>
                        </a:lnTo>
                        <a:lnTo>
                          <a:pt x="3" y="8"/>
                        </a:lnTo>
                        <a:lnTo>
                          <a:pt x="0" y="8"/>
                        </a:lnTo>
                        <a:lnTo>
                          <a:pt x="0" y="4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830" name="Freeform 422">
                    <a:extLst>
                      <a:ext uri="{FF2B5EF4-FFF2-40B4-BE49-F238E27FC236}">
                        <a16:creationId xmlns:a16="http://schemas.microsoft.com/office/drawing/2014/main" id="{0DF02EBC-5DC1-00F5-8CB8-8846CCB5980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171" y="1697"/>
                    <a:ext cx="29" cy="29"/>
                  </a:xfrm>
                  <a:custGeom>
                    <a:avLst/>
                    <a:gdLst>
                      <a:gd name="T0" fmla="*/ 7 w 30"/>
                      <a:gd name="T1" fmla="*/ 12 h 28"/>
                      <a:gd name="T2" fmla="*/ 11 w 30"/>
                      <a:gd name="T3" fmla="*/ 12 h 28"/>
                      <a:gd name="T4" fmla="*/ 15 w 30"/>
                      <a:gd name="T5" fmla="*/ 12 h 28"/>
                      <a:gd name="T6" fmla="*/ 15 w 30"/>
                      <a:gd name="T7" fmla="*/ 8 h 28"/>
                      <a:gd name="T8" fmla="*/ 19 w 30"/>
                      <a:gd name="T9" fmla="*/ 8 h 28"/>
                      <a:gd name="T10" fmla="*/ 19 w 30"/>
                      <a:gd name="T11" fmla="*/ 4 h 28"/>
                      <a:gd name="T12" fmla="*/ 23 w 30"/>
                      <a:gd name="T13" fmla="*/ 4 h 28"/>
                      <a:gd name="T14" fmla="*/ 23 w 30"/>
                      <a:gd name="T15" fmla="*/ 0 h 28"/>
                      <a:gd name="T16" fmla="*/ 23 w 30"/>
                      <a:gd name="T17" fmla="*/ 4 h 28"/>
                      <a:gd name="T18" fmla="*/ 26 w 30"/>
                      <a:gd name="T19" fmla="*/ 8 h 28"/>
                      <a:gd name="T20" fmla="*/ 30 w 30"/>
                      <a:gd name="T21" fmla="*/ 12 h 28"/>
                      <a:gd name="T22" fmla="*/ 30 w 30"/>
                      <a:gd name="T23" fmla="*/ 16 h 28"/>
                      <a:gd name="T24" fmla="*/ 30 w 30"/>
                      <a:gd name="T25" fmla="*/ 20 h 28"/>
                      <a:gd name="T26" fmla="*/ 26 w 30"/>
                      <a:gd name="T27" fmla="*/ 20 h 28"/>
                      <a:gd name="T28" fmla="*/ 30 w 30"/>
                      <a:gd name="T29" fmla="*/ 20 h 28"/>
                      <a:gd name="T30" fmla="*/ 30 w 30"/>
                      <a:gd name="T31" fmla="*/ 24 h 28"/>
                      <a:gd name="T32" fmla="*/ 26 w 30"/>
                      <a:gd name="T33" fmla="*/ 24 h 28"/>
                      <a:gd name="T34" fmla="*/ 23 w 30"/>
                      <a:gd name="T35" fmla="*/ 28 h 28"/>
                      <a:gd name="T36" fmla="*/ 23 w 30"/>
                      <a:gd name="T37" fmla="*/ 24 h 28"/>
                      <a:gd name="T38" fmla="*/ 23 w 30"/>
                      <a:gd name="T39" fmla="*/ 28 h 28"/>
                      <a:gd name="T40" fmla="*/ 23 w 30"/>
                      <a:gd name="T41" fmla="*/ 24 h 28"/>
                      <a:gd name="T42" fmla="*/ 23 w 30"/>
                      <a:gd name="T43" fmla="*/ 28 h 28"/>
                      <a:gd name="T44" fmla="*/ 19 w 30"/>
                      <a:gd name="T45" fmla="*/ 28 h 28"/>
                      <a:gd name="T46" fmla="*/ 19 w 30"/>
                      <a:gd name="T47" fmla="*/ 24 h 28"/>
                      <a:gd name="T48" fmla="*/ 23 w 30"/>
                      <a:gd name="T49" fmla="*/ 24 h 28"/>
                      <a:gd name="T50" fmla="*/ 19 w 30"/>
                      <a:gd name="T51" fmla="*/ 24 h 28"/>
                      <a:gd name="T52" fmla="*/ 15 w 30"/>
                      <a:gd name="T53" fmla="*/ 28 h 28"/>
                      <a:gd name="T54" fmla="*/ 15 w 30"/>
                      <a:gd name="T55" fmla="*/ 24 h 28"/>
                      <a:gd name="T56" fmla="*/ 15 w 30"/>
                      <a:gd name="T57" fmla="*/ 28 h 28"/>
                      <a:gd name="T58" fmla="*/ 11 w 30"/>
                      <a:gd name="T59" fmla="*/ 28 h 28"/>
                      <a:gd name="T60" fmla="*/ 7 w 30"/>
                      <a:gd name="T61" fmla="*/ 28 h 28"/>
                      <a:gd name="T62" fmla="*/ 3 w 30"/>
                      <a:gd name="T63" fmla="*/ 28 h 28"/>
                      <a:gd name="T64" fmla="*/ 0 w 30"/>
                      <a:gd name="T65" fmla="*/ 28 h 28"/>
                      <a:gd name="T66" fmla="*/ 0 w 30"/>
                      <a:gd name="T67" fmla="*/ 24 h 28"/>
                      <a:gd name="T68" fmla="*/ 3 w 30"/>
                      <a:gd name="T69" fmla="*/ 24 h 28"/>
                      <a:gd name="T70" fmla="*/ 3 w 30"/>
                      <a:gd name="T71" fmla="*/ 20 h 28"/>
                      <a:gd name="T72" fmla="*/ 0 w 30"/>
                      <a:gd name="T73" fmla="*/ 20 h 28"/>
                      <a:gd name="T74" fmla="*/ 3 w 30"/>
                      <a:gd name="T75" fmla="*/ 20 h 28"/>
                      <a:gd name="T76" fmla="*/ 7 w 30"/>
                      <a:gd name="T77" fmla="*/ 20 h 28"/>
                      <a:gd name="T78" fmla="*/ 7 w 30"/>
                      <a:gd name="T79" fmla="*/ 16 h 28"/>
                      <a:gd name="T80" fmla="*/ 7 w 30"/>
                      <a:gd name="T81" fmla="*/ 12 h 2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</a:cxnLst>
                    <a:rect l="0" t="0" r="r" b="b"/>
                    <a:pathLst>
                      <a:path w="30" h="28">
                        <a:moveTo>
                          <a:pt x="7" y="12"/>
                        </a:moveTo>
                        <a:lnTo>
                          <a:pt x="11" y="12"/>
                        </a:lnTo>
                        <a:lnTo>
                          <a:pt x="15" y="12"/>
                        </a:lnTo>
                        <a:lnTo>
                          <a:pt x="15" y="8"/>
                        </a:lnTo>
                        <a:lnTo>
                          <a:pt x="19" y="8"/>
                        </a:lnTo>
                        <a:lnTo>
                          <a:pt x="19" y="4"/>
                        </a:lnTo>
                        <a:lnTo>
                          <a:pt x="23" y="4"/>
                        </a:lnTo>
                        <a:lnTo>
                          <a:pt x="23" y="0"/>
                        </a:lnTo>
                        <a:lnTo>
                          <a:pt x="23" y="4"/>
                        </a:lnTo>
                        <a:lnTo>
                          <a:pt x="26" y="8"/>
                        </a:lnTo>
                        <a:lnTo>
                          <a:pt x="30" y="12"/>
                        </a:lnTo>
                        <a:lnTo>
                          <a:pt x="30" y="16"/>
                        </a:lnTo>
                        <a:lnTo>
                          <a:pt x="30" y="20"/>
                        </a:lnTo>
                        <a:lnTo>
                          <a:pt x="26" y="20"/>
                        </a:lnTo>
                        <a:lnTo>
                          <a:pt x="30" y="20"/>
                        </a:lnTo>
                        <a:lnTo>
                          <a:pt x="30" y="24"/>
                        </a:lnTo>
                        <a:lnTo>
                          <a:pt x="26" y="24"/>
                        </a:lnTo>
                        <a:lnTo>
                          <a:pt x="23" y="28"/>
                        </a:lnTo>
                        <a:lnTo>
                          <a:pt x="23" y="24"/>
                        </a:lnTo>
                        <a:lnTo>
                          <a:pt x="23" y="28"/>
                        </a:lnTo>
                        <a:lnTo>
                          <a:pt x="23" y="24"/>
                        </a:lnTo>
                        <a:lnTo>
                          <a:pt x="23" y="28"/>
                        </a:lnTo>
                        <a:lnTo>
                          <a:pt x="19" y="28"/>
                        </a:lnTo>
                        <a:lnTo>
                          <a:pt x="19" y="24"/>
                        </a:lnTo>
                        <a:lnTo>
                          <a:pt x="23" y="24"/>
                        </a:lnTo>
                        <a:lnTo>
                          <a:pt x="19" y="24"/>
                        </a:lnTo>
                        <a:lnTo>
                          <a:pt x="15" y="28"/>
                        </a:lnTo>
                        <a:lnTo>
                          <a:pt x="15" y="24"/>
                        </a:lnTo>
                        <a:lnTo>
                          <a:pt x="15" y="28"/>
                        </a:lnTo>
                        <a:lnTo>
                          <a:pt x="11" y="28"/>
                        </a:lnTo>
                        <a:lnTo>
                          <a:pt x="7" y="28"/>
                        </a:lnTo>
                        <a:lnTo>
                          <a:pt x="3" y="28"/>
                        </a:lnTo>
                        <a:lnTo>
                          <a:pt x="0" y="28"/>
                        </a:lnTo>
                        <a:lnTo>
                          <a:pt x="0" y="24"/>
                        </a:lnTo>
                        <a:lnTo>
                          <a:pt x="3" y="24"/>
                        </a:lnTo>
                        <a:lnTo>
                          <a:pt x="3" y="20"/>
                        </a:lnTo>
                        <a:lnTo>
                          <a:pt x="0" y="20"/>
                        </a:lnTo>
                        <a:lnTo>
                          <a:pt x="3" y="20"/>
                        </a:lnTo>
                        <a:lnTo>
                          <a:pt x="7" y="20"/>
                        </a:lnTo>
                        <a:lnTo>
                          <a:pt x="7" y="16"/>
                        </a:lnTo>
                        <a:lnTo>
                          <a:pt x="7" y="12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831" name="Freeform 423">
                    <a:extLst>
                      <a:ext uri="{FF2B5EF4-FFF2-40B4-BE49-F238E27FC236}">
                        <a16:creationId xmlns:a16="http://schemas.microsoft.com/office/drawing/2014/main" id="{B3DA2C99-CC5B-0928-4D73-231D64B80A2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49" y="1697"/>
                    <a:ext cx="58" cy="60"/>
                  </a:xfrm>
                  <a:custGeom>
                    <a:avLst/>
                    <a:gdLst>
                      <a:gd name="T0" fmla="*/ 8 w 58"/>
                      <a:gd name="T1" fmla="*/ 4 h 61"/>
                      <a:gd name="T2" fmla="*/ 12 w 58"/>
                      <a:gd name="T3" fmla="*/ 8 h 61"/>
                      <a:gd name="T4" fmla="*/ 16 w 58"/>
                      <a:gd name="T5" fmla="*/ 8 h 61"/>
                      <a:gd name="T6" fmla="*/ 20 w 58"/>
                      <a:gd name="T7" fmla="*/ 8 h 61"/>
                      <a:gd name="T8" fmla="*/ 23 w 58"/>
                      <a:gd name="T9" fmla="*/ 8 h 61"/>
                      <a:gd name="T10" fmla="*/ 23 w 58"/>
                      <a:gd name="T11" fmla="*/ 4 h 61"/>
                      <a:gd name="T12" fmla="*/ 27 w 58"/>
                      <a:gd name="T13" fmla="*/ 4 h 61"/>
                      <a:gd name="T14" fmla="*/ 27 w 58"/>
                      <a:gd name="T15" fmla="*/ 0 h 61"/>
                      <a:gd name="T16" fmla="*/ 31 w 58"/>
                      <a:gd name="T17" fmla="*/ 0 h 61"/>
                      <a:gd name="T18" fmla="*/ 31 w 58"/>
                      <a:gd name="T19" fmla="*/ 4 h 61"/>
                      <a:gd name="T20" fmla="*/ 35 w 58"/>
                      <a:gd name="T21" fmla="*/ 4 h 61"/>
                      <a:gd name="T22" fmla="*/ 35 w 58"/>
                      <a:gd name="T23" fmla="*/ 8 h 61"/>
                      <a:gd name="T24" fmla="*/ 39 w 58"/>
                      <a:gd name="T25" fmla="*/ 8 h 61"/>
                      <a:gd name="T26" fmla="*/ 39 w 58"/>
                      <a:gd name="T27" fmla="*/ 12 h 61"/>
                      <a:gd name="T28" fmla="*/ 43 w 58"/>
                      <a:gd name="T29" fmla="*/ 12 h 61"/>
                      <a:gd name="T30" fmla="*/ 43 w 58"/>
                      <a:gd name="T31" fmla="*/ 16 h 61"/>
                      <a:gd name="T32" fmla="*/ 46 w 58"/>
                      <a:gd name="T33" fmla="*/ 16 h 61"/>
                      <a:gd name="T34" fmla="*/ 46 w 58"/>
                      <a:gd name="T35" fmla="*/ 20 h 61"/>
                      <a:gd name="T36" fmla="*/ 50 w 58"/>
                      <a:gd name="T37" fmla="*/ 20 h 61"/>
                      <a:gd name="T38" fmla="*/ 54 w 58"/>
                      <a:gd name="T39" fmla="*/ 20 h 61"/>
                      <a:gd name="T40" fmla="*/ 58 w 58"/>
                      <a:gd name="T41" fmla="*/ 20 h 61"/>
                      <a:gd name="T42" fmla="*/ 58 w 58"/>
                      <a:gd name="T43" fmla="*/ 24 h 61"/>
                      <a:gd name="T44" fmla="*/ 54 w 58"/>
                      <a:gd name="T45" fmla="*/ 24 h 61"/>
                      <a:gd name="T46" fmla="*/ 43 w 58"/>
                      <a:gd name="T47" fmla="*/ 36 h 61"/>
                      <a:gd name="T48" fmla="*/ 43 w 58"/>
                      <a:gd name="T49" fmla="*/ 40 h 61"/>
                      <a:gd name="T50" fmla="*/ 39 w 58"/>
                      <a:gd name="T51" fmla="*/ 44 h 61"/>
                      <a:gd name="T52" fmla="*/ 35 w 58"/>
                      <a:gd name="T53" fmla="*/ 48 h 61"/>
                      <a:gd name="T54" fmla="*/ 31 w 58"/>
                      <a:gd name="T55" fmla="*/ 52 h 61"/>
                      <a:gd name="T56" fmla="*/ 23 w 58"/>
                      <a:gd name="T57" fmla="*/ 61 h 61"/>
                      <a:gd name="T58" fmla="*/ 23 w 58"/>
                      <a:gd name="T59" fmla="*/ 56 h 61"/>
                      <a:gd name="T60" fmla="*/ 27 w 58"/>
                      <a:gd name="T61" fmla="*/ 56 h 61"/>
                      <a:gd name="T62" fmla="*/ 23 w 58"/>
                      <a:gd name="T63" fmla="*/ 52 h 61"/>
                      <a:gd name="T64" fmla="*/ 27 w 58"/>
                      <a:gd name="T65" fmla="*/ 52 h 61"/>
                      <a:gd name="T66" fmla="*/ 23 w 58"/>
                      <a:gd name="T67" fmla="*/ 52 h 61"/>
                      <a:gd name="T68" fmla="*/ 23 w 58"/>
                      <a:gd name="T69" fmla="*/ 48 h 61"/>
                      <a:gd name="T70" fmla="*/ 23 w 58"/>
                      <a:gd name="T71" fmla="*/ 44 h 61"/>
                      <a:gd name="T72" fmla="*/ 20 w 58"/>
                      <a:gd name="T73" fmla="*/ 44 h 61"/>
                      <a:gd name="T74" fmla="*/ 20 w 58"/>
                      <a:gd name="T75" fmla="*/ 40 h 61"/>
                      <a:gd name="T76" fmla="*/ 16 w 58"/>
                      <a:gd name="T77" fmla="*/ 40 h 61"/>
                      <a:gd name="T78" fmla="*/ 16 w 58"/>
                      <a:gd name="T79" fmla="*/ 36 h 61"/>
                      <a:gd name="T80" fmla="*/ 12 w 58"/>
                      <a:gd name="T81" fmla="*/ 36 h 61"/>
                      <a:gd name="T82" fmla="*/ 12 w 58"/>
                      <a:gd name="T83" fmla="*/ 32 h 61"/>
                      <a:gd name="T84" fmla="*/ 8 w 58"/>
                      <a:gd name="T85" fmla="*/ 32 h 61"/>
                      <a:gd name="T86" fmla="*/ 8 w 58"/>
                      <a:gd name="T87" fmla="*/ 28 h 61"/>
                      <a:gd name="T88" fmla="*/ 4 w 58"/>
                      <a:gd name="T89" fmla="*/ 28 h 61"/>
                      <a:gd name="T90" fmla="*/ 4 w 58"/>
                      <a:gd name="T91" fmla="*/ 24 h 61"/>
                      <a:gd name="T92" fmla="*/ 0 w 58"/>
                      <a:gd name="T93" fmla="*/ 24 h 61"/>
                      <a:gd name="T94" fmla="*/ 0 w 58"/>
                      <a:gd name="T95" fmla="*/ 20 h 61"/>
                      <a:gd name="T96" fmla="*/ 0 w 58"/>
                      <a:gd name="T97" fmla="*/ 16 h 61"/>
                      <a:gd name="T98" fmla="*/ 4 w 58"/>
                      <a:gd name="T99" fmla="*/ 16 h 61"/>
                      <a:gd name="T100" fmla="*/ 4 w 58"/>
                      <a:gd name="T101" fmla="*/ 12 h 61"/>
                      <a:gd name="T102" fmla="*/ 8 w 58"/>
                      <a:gd name="T103" fmla="*/ 12 h 61"/>
                      <a:gd name="T104" fmla="*/ 8 w 58"/>
                      <a:gd name="T105" fmla="*/ 8 h 61"/>
                      <a:gd name="T106" fmla="*/ 8 w 58"/>
                      <a:gd name="T107" fmla="*/ 4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</a:cxnLst>
                    <a:rect l="0" t="0" r="r" b="b"/>
                    <a:pathLst>
                      <a:path w="58" h="61">
                        <a:moveTo>
                          <a:pt x="8" y="4"/>
                        </a:moveTo>
                        <a:lnTo>
                          <a:pt x="12" y="8"/>
                        </a:lnTo>
                        <a:lnTo>
                          <a:pt x="16" y="8"/>
                        </a:lnTo>
                        <a:lnTo>
                          <a:pt x="20" y="8"/>
                        </a:lnTo>
                        <a:lnTo>
                          <a:pt x="23" y="8"/>
                        </a:lnTo>
                        <a:lnTo>
                          <a:pt x="23" y="4"/>
                        </a:lnTo>
                        <a:lnTo>
                          <a:pt x="27" y="4"/>
                        </a:lnTo>
                        <a:lnTo>
                          <a:pt x="27" y="0"/>
                        </a:lnTo>
                        <a:lnTo>
                          <a:pt x="31" y="0"/>
                        </a:lnTo>
                        <a:lnTo>
                          <a:pt x="31" y="4"/>
                        </a:lnTo>
                        <a:lnTo>
                          <a:pt x="35" y="4"/>
                        </a:lnTo>
                        <a:lnTo>
                          <a:pt x="35" y="8"/>
                        </a:lnTo>
                        <a:lnTo>
                          <a:pt x="39" y="8"/>
                        </a:lnTo>
                        <a:lnTo>
                          <a:pt x="39" y="12"/>
                        </a:lnTo>
                        <a:lnTo>
                          <a:pt x="43" y="12"/>
                        </a:lnTo>
                        <a:lnTo>
                          <a:pt x="43" y="16"/>
                        </a:lnTo>
                        <a:lnTo>
                          <a:pt x="46" y="16"/>
                        </a:lnTo>
                        <a:lnTo>
                          <a:pt x="46" y="20"/>
                        </a:lnTo>
                        <a:lnTo>
                          <a:pt x="50" y="20"/>
                        </a:lnTo>
                        <a:lnTo>
                          <a:pt x="54" y="20"/>
                        </a:lnTo>
                        <a:lnTo>
                          <a:pt x="58" y="20"/>
                        </a:lnTo>
                        <a:lnTo>
                          <a:pt x="58" y="24"/>
                        </a:lnTo>
                        <a:lnTo>
                          <a:pt x="54" y="24"/>
                        </a:lnTo>
                        <a:lnTo>
                          <a:pt x="43" y="36"/>
                        </a:lnTo>
                        <a:lnTo>
                          <a:pt x="43" y="40"/>
                        </a:lnTo>
                        <a:lnTo>
                          <a:pt x="39" y="44"/>
                        </a:lnTo>
                        <a:lnTo>
                          <a:pt x="35" y="48"/>
                        </a:lnTo>
                        <a:lnTo>
                          <a:pt x="31" y="52"/>
                        </a:lnTo>
                        <a:lnTo>
                          <a:pt x="23" y="61"/>
                        </a:lnTo>
                        <a:lnTo>
                          <a:pt x="23" y="56"/>
                        </a:lnTo>
                        <a:lnTo>
                          <a:pt x="27" y="56"/>
                        </a:lnTo>
                        <a:lnTo>
                          <a:pt x="23" y="52"/>
                        </a:lnTo>
                        <a:lnTo>
                          <a:pt x="27" y="52"/>
                        </a:lnTo>
                        <a:lnTo>
                          <a:pt x="23" y="52"/>
                        </a:lnTo>
                        <a:lnTo>
                          <a:pt x="23" y="48"/>
                        </a:lnTo>
                        <a:lnTo>
                          <a:pt x="23" y="44"/>
                        </a:lnTo>
                        <a:lnTo>
                          <a:pt x="20" y="44"/>
                        </a:lnTo>
                        <a:lnTo>
                          <a:pt x="20" y="40"/>
                        </a:lnTo>
                        <a:lnTo>
                          <a:pt x="16" y="40"/>
                        </a:lnTo>
                        <a:lnTo>
                          <a:pt x="16" y="36"/>
                        </a:lnTo>
                        <a:lnTo>
                          <a:pt x="12" y="36"/>
                        </a:lnTo>
                        <a:lnTo>
                          <a:pt x="12" y="32"/>
                        </a:lnTo>
                        <a:lnTo>
                          <a:pt x="8" y="32"/>
                        </a:lnTo>
                        <a:lnTo>
                          <a:pt x="8" y="28"/>
                        </a:lnTo>
                        <a:lnTo>
                          <a:pt x="4" y="28"/>
                        </a:lnTo>
                        <a:lnTo>
                          <a:pt x="4" y="24"/>
                        </a:lnTo>
                        <a:lnTo>
                          <a:pt x="0" y="24"/>
                        </a:lnTo>
                        <a:lnTo>
                          <a:pt x="0" y="20"/>
                        </a:lnTo>
                        <a:lnTo>
                          <a:pt x="0" y="16"/>
                        </a:lnTo>
                        <a:lnTo>
                          <a:pt x="4" y="16"/>
                        </a:lnTo>
                        <a:lnTo>
                          <a:pt x="4" y="12"/>
                        </a:lnTo>
                        <a:lnTo>
                          <a:pt x="8" y="12"/>
                        </a:lnTo>
                        <a:lnTo>
                          <a:pt x="8" y="8"/>
                        </a:lnTo>
                        <a:lnTo>
                          <a:pt x="8" y="4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832" name="Freeform 424">
                    <a:extLst>
                      <a:ext uri="{FF2B5EF4-FFF2-40B4-BE49-F238E27FC236}">
                        <a16:creationId xmlns:a16="http://schemas.microsoft.com/office/drawing/2014/main" id="{2896FEE0-CF3E-1330-DB1A-0EEF9F14883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443" y="1700"/>
                    <a:ext cx="72" cy="52"/>
                  </a:xfrm>
                  <a:custGeom>
                    <a:avLst/>
                    <a:gdLst>
                      <a:gd name="T0" fmla="*/ 0 w 73"/>
                      <a:gd name="T1" fmla="*/ 8 h 52"/>
                      <a:gd name="T2" fmla="*/ 4 w 73"/>
                      <a:gd name="T3" fmla="*/ 4 h 52"/>
                      <a:gd name="T4" fmla="*/ 8 w 73"/>
                      <a:gd name="T5" fmla="*/ 0 h 52"/>
                      <a:gd name="T6" fmla="*/ 15 w 73"/>
                      <a:gd name="T7" fmla="*/ 0 h 52"/>
                      <a:gd name="T8" fmla="*/ 19 w 73"/>
                      <a:gd name="T9" fmla="*/ 4 h 52"/>
                      <a:gd name="T10" fmla="*/ 23 w 73"/>
                      <a:gd name="T11" fmla="*/ 8 h 52"/>
                      <a:gd name="T12" fmla="*/ 27 w 73"/>
                      <a:gd name="T13" fmla="*/ 4 h 52"/>
                      <a:gd name="T14" fmla="*/ 34 w 73"/>
                      <a:gd name="T15" fmla="*/ 4 h 52"/>
                      <a:gd name="T16" fmla="*/ 42 w 73"/>
                      <a:gd name="T17" fmla="*/ 4 h 52"/>
                      <a:gd name="T18" fmla="*/ 50 w 73"/>
                      <a:gd name="T19" fmla="*/ 8 h 52"/>
                      <a:gd name="T20" fmla="*/ 57 w 73"/>
                      <a:gd name="T21" fmla="*/ 8 h 52"/>
                      <a:gd name="T22" fmla="*/ 65 w 73"/>
                      <a:gd name="T23" fmla="*/ 8 h 52"/>
                      <a:gd name="T24" fmla="*/ 69 w 73"/>
                      <a:gd name="T25" fmla="*/ 4 h 52"/>
                      <a:gd name="T26" fmla="*/ 73 w 73"/>
                      <a:gd name="T27" fmla="*/ 8 h 52"/>
                      <a:gd name="T28" fmla="*/ 73 w 73"/>
                      <a:gd name="T29" fmla="*/ 16 h 52"/>
                      <a:gd name="T30" fmla="*/ 73 w 73"/>
                      <a:gd name="T31" fmla="*/ 24 h 52"/>
                      <a:gd name="T32" fmla="*/ 69 w 73"/>
                      <a:gd name="T33" fmla="*/ 28 h 52"/>
                      <a:gd name="T34" fmla="*/ 65 w 73"/>
                      <a:gd name="T35" fmla="*/ 32 h 52"/>
                      <a:gd name="T36" fmla="*/ 57 w 73"/>
                      <a:gd name="T37" fmla="*/ 24 h 52"/>
                      <a:gd name="T38" fmla="*/ 54 w 73"/>
                      <a:gd name="T39" fmla="*/ 28 h 52"/>
                      <a:gd name="T40" fmla="*/ 54 w 73"/>
                      <a:gd name="T41" fmla="*/ 36 h 52"/>
                      <a:gd name="T42" fmla="*/ 50 w 73"/>
                      <a:gd name="T43" fmla="*/ 40 h 52"/>
                      <a:gd name="T44" fmla="*/ 42 w 73"/>
                      <a:gd name="T45" fmla="*/ 40 h 52"/>
                      <a:gd name="T46" fmla="*/ 42 w 73"/>
                      <a:gd name="T47" fmla="*/ 48 h 52"/>
                      <a:gd name="T48" fmla="*/ 34 w 73"/>
                      <a:gd name="T49" fmla="*/ 48 h 52"/>
                      <a:gd name="T50" fmla="*/ 31 w 73"/>
                      <a:gd name="T51" fmla="*/ 52 h 52"/>
                      <a:gd name="T52" fmla="*/ 23 w 73"/>
                      <a:gd name="T53" fmla="*/ 52 h 52"/>
                      <a:gd name="T54" fmla="*/ 19 w 73"/>
                      <a:gd name="T55" fmla="*/ 48 h 52"/>
                      <a:gd name="T56" fmla="*/ 19 w 73"/>
                      <a:gd name="T57" fmla="*/ 40 h 52"/>
                      <a:gd name="T58" fmla="*/ 15 w 73"/>
                      <a:gd name="T59" fmla="*/ 36 h 52"/>
                      <a:gd name="T60" fmla="*/ 11 w 73"/>
                      <a:gd name="T61" fmla="*/ 28 h 52"/>
                      <a:gd name="T62" fmla="*/ 8 w 73"/>
                      <a:gd name="T63" fmla="*/ 20 h 52"/>
                      <a:gd name="T64" fmla="*/ 8 w 73"/>
                      <a:gd name="T65" fmla="*/ 12 h 52"/>
                      <a:gd name="T66" fmla="*/ 0 w 73"/>
                      <a:gd name="T67" fmla="*/ 12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</a:cxnLst>
                    <a:rect l="0" t="0" r="r" b="b"/>
                    <a:pathLst>
                      <a:path w="73" h="52">
                        <a:moveTo>
                          <a:pt x="0" y="12"/>
                        </a:moveTo>
                        <a:lnTo>
                          <a:pt x="0" y="8"/>
                        </a:lnTo>
                        <a:lnTo>
                          <a:pt x="0" y="4"/>
                        </a:lnTo>
                        <a:lnTo>
                          <a:pt x="4" y="4"/>
                        </a:lnTo>
                        <a:lnTo>
                          <a:pt x="4" y="0"/>
                        </a:lnTo>
                        <a:lnTo>
                          <a:pt x="8" y="0"/>
                        </a:lnTo>
                        <a:lnTo>
                          <a:pt x="11" y="0"/>
                        </a:lnTo>
                        <a:lnTo>
                          <a:pt x="15" y="0"/>
                        </a:lnTo>
                        <a:lnTo>
                          <a:pt x="19" y="0"/>
                        </a:lnTo>
                        <a:lnTo>
                          <a:pt x="19" y="4"/>
                        </a:lnTo>
                        <a:lnTo>
                          <a:pt x="23" y="4"/>
                        </a:lnTo>
                        <a:lnTo>
                          <a:pt x="23" y="8"/>
                        </a:lnTo>
                        <a:lnTo>
                          <a:pt x="23" y="4"/>
                        </a:lnTo>
                        <a:lnTo>
                          <a:pt x="27" y="4"/>
                        </a:lnTo>
                        <a:lnTo>
                          <a:pt x="31" y="4"/>
                        </a:lnTo>
                        <a:lnTo>
                          <a:pt x="34" y="4"/>
                        </a:lnTo>
                        <a:lnTo>
                          <a:pt x="38" y="4"/>
                        </a:lnTo>
                        <a:lnTo>
                          <a:pt x="42" y="4"/>
                        </a:lnTo>
                        <a:lnTo>
                          <a:pt x="46" y="8"/>
                        </a:lnTo>
                        <a:lnTo>
                          <a:pt x="50" y="8"/>
                        </a:lnTo>
                        <a:lnTo>
                          <a:pt x="54" y="8"/>
                        </a:lnTo>
                        <a:lnTo>
                          <a:pt x="57" y="8"/>
                        </a:lnTo>
                        <a:lnTo>
                          <a:pt x="61" y="8"/>
                        </a:lnTo>
                        <a:lnTo>
                          <a:pt x="65" y="8"/>
                        </a:lnTo>
                        <a:lnTo>
                          <a:pt x="69" y="8"/>
                        </a:lnTo>
                        <a:lnTo>
                          <a:pt x="69" y="4"/>
                        </a:lnTo>
                        <a:lnTo>
                          <a:pt x="69" y="8"/>
                        </a:lnTo>
                        <a:lnTo>
                          <a:pt x="73" y="8"/>
                        </a:lnTo>
                        <a:lnTo>
                          <a:pt x="73" y="12"/>
                        </a:lnTo>
                        <a:lnTo>
                          <a:pt x="73" y="16"/>
                        </a:lnTo>
                        <a:lnTo>
                          <a:pt x="73" y="20"/>
                        </a:lnTo>
                        <a:lnTo>
                          <a:pt x="73" y="24"/>
                        </a:lnTo>
                        <a:lnTo>
                          <a:pt x="73" y="28"/>
                        </a:lnTo>
                        <a:lnTo>
                          <a:pt x="69" y="28"/>
                        </a:lnTo>
                        <a:lnTo>
                          <a:pt x="65" y="28"/>
                        </a:lnTo>
                        <a:lnTo>
                          <a:pt x="65" y="32"/>
                        </a:lnTo>
                        <a:lnTo>
                          <a:pt x="61" y="28"/>
                        </a:lnTo>
                        <a:lnTo>
                          <a:pt x="57" y="24"/>
                        </a:lnTo>
                        <a:lnTo>
                          <a:pt x="54" y="24"/>
                        </a:lnTo>
                        <a:lnTo>
                          <a:pt x="54" y="28"/>
                        </a:lnTo>
                        <a:lnTo>
                          <a:pt x="54" y="32"/>
                        </a:lnTo>
                        <a:lnTo>
                          <a:pt x="54" y="36"/>
                        </a:lnTo>
                        <a:lnTo>
                          <a:pt x="50" y="36"/>
                        </a:lnTo>
                        <a:lnTo>
                          <a:pt x="50" y="40"/>
                        </a:lnTo>
                        <a:lnTo>
                          <a:pt x="46" y="40"/>
                        </a:lnTo>
                        <a:lnTo>
                          <a:pt x="42" y="40"/>
                        </a:lnTo>
                        <a:lnTo>
                          <a:pt x="42" y="44"/>
                        </a:lnTo>
                        <a:lnTo>
                          <a:pt x="42" y="48"/>
                        </a:lnTo>
                        <a:lnTo>
                          <a:pt x="38" y="48"/>
                        </a:lnTo>
                        <a:lnTo>
                          <a:pt x="34" y="48"/>
                        </a:lnTo>
                        <a:lnTo>
                          <a:pt x="34" y="52"/>
                        </a:lnTo>
                        <a:lnTo>
                          <a:pt x="31" y="52"/>
                        </a:lnTo>
                        <a:lnTo>
                          <a:pt x="27" y="52"/>
                        </a:lnTo>
                        <a:lnTo>
                          <a:pt x="23" y="52"/>
                        </a:lnTo>
                        <a:lnTo>
                          <a:pt x="23" y="48"/>
                        </a:lnTo>
                        <a:lnTo>
                          <a:pt x="19" y="48"/>
                        </a:lnTo>
                        <a:lnTo>
                          <a:pt x="19" y="44"/>
                        </a:lnTo>
                        <a:lnTo>
                          <a:pt x="19" y="40"/>
                        </a:lnTo>
                        <a:lnTo>
                          <a:pt x="15" y="40"/>
                        </a:lnTo>
                        <a:lnTo>
                          <a:pt x="15" y="36"/>
                        </a:lnTo>
                        <a:lnTo>
                          <a:pt x="11" y="32"/>
                        </a:lnTo>
                        <a:lnTo>
                          <a:pt x="11" y="28"/>
                        </a:lnTo>
                        <a:lnTo>
                          <a:pt x="11" y="24"/>
                        </a:lnTo>
                        <a:lnTo>
                          <a:pt x="8" y="20"/>
                        </a:lnTo>
                        <a:lnTo>
                          <a:pt x="8" y="16"/>
                        </a:lnTo>
                        <a:lnTo>
                          <a:pt x="8" y="12"/>
                        </a:lnTo>
                        <a:lnTo>
                          <a:pt x="4" y="12"/>
                        </a:lnTo>
                        <a:lnTo>
                          <a:pt x="0" y="12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833" name="Freeform 425">
                    <a:extLst>
                      <a:ext uri="{FF2B5EF4-FFF2-40B4-BE49-F238E27FC236}">
                        <a16:creationId xmlns:a16="http://schemas.microsoft.com/office/drawing/2014/main" id="{C058656C-F02D-397A-2209-344C82018B7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37" y="1700"/>
                    <a:ext cx="46" cy="40"/>
                  </a:xfrm>
                  <a:custGeom>
                    <a:avLst/>
                    <a:gdLst>
                      <a:gd name="T0" fmla="*/ 30 w 46"/>
                      <a:gd name="T1" fmla="*/ 4 h 40"/>
                      <a:gd name="T2" fmla="*/ 30 w 46"/>
                      <a:gd name="T3" fmla="*/ 0 h 40"/>
                      <a:gd name="T4" fmla="*/ 34 w 46"/>
                      <a:gd name="T5" fmla="*/ 0 h 40"/>
                      <a:gd name="T6" fmla="*/ 34 w 46"/>
                      <a:gd name="T7" fmla="*/ 4 h 40"/>
                      <a:gd name="T8" fmla="*/ 34 w 46"/>
                      <a:gd name="T9" fmla="*/ 8 h 40"/>
                      <a:gd name="T10" fmla="*/ 34 w 46"/>
                      <a:gd name="T11" fmla="*/ 12 h 40"/>
                      <a:gd name="T12" fmla="*/ 38 w 46"/>
                      <a:gd name="T13" fmla="*/ 12 h 40"/>
                      <a:gd name="T14" fmla="*/ 38 w 46"/>
                      <a:gd name="T15" fmla="*/ 16 h 40"/>
                      <a:gd name="T16" fmla="*/ 38 w 46"/>
                      <a:gd name="T17" fmla="*/ 20 h 40"/>
                      <a:gd name="T18" fmla="*/ 38 w 46"/>
                      <a:gd name="T19" fmla="*/ 24 h 40"/>
                      <a:gd name="T20" fmla="*/ 42 w 46"/>
                      <a:gd name="T21" fmla="*/ 28 h 40"/>
                      <a:gd name="T22" fmla="*/ 46 w 46"/>
                      <a:gd name="T23" fmla="*/ 28 h 40"/>
                      <a:gd name="T24" fmla="*/ 46 w 46"/>
                      <a:gd name="T25" fmla="*/ 32 h 40"/>
                      <a:gd name="T26" fmla="*/ 42 w 46"/>
                      <a:gd name="T27" fmla="*/ 32 h 40"/>
                      <a:gd name="T28" fmla="*/ 42 w 46"/>
                      <a:gd name="T29" fmla="*/ 36 h 40"/>
                      <a:gd name="T30" fmla="*/ 42 w 46"/>
                      <a:gd name="T31" fmla="*/ 32 h 40"/>
                      <a:gd name="T32" fmla="*/ 38 w 46"/>
                      <a:gd name="T33" fmla="*/ 32 h 40"/>
                      <a:gd name="T34" fmla="*/ 34 w 46"/>
                      <a:gd name="T35" fmla="*/ 32 h 40"/>
                      <a:gd name="T36" fmla="*/ 34 w 46"/>
                      <a:gd name="T37" fmla="*/ 36 h 40"/>
                      <a:gd name="T38" fmla="*/ 30 w 46"/>
                      <a:gd name="T39" fmla="*/ 36 h 40"/>
                      <a:gd name="T40" fmla="*/ 30 w 46"/>
                      <a:gd name="T41" fmla="*/ 40 h 40"/>
                      <a:gd name="T42" fmla="*/ 27 w 46"/>
                      <a:gd name="T43" fmla="*/ 40 h 40"/>
                      <a:gd name="T44" fmla="*/ 23 w 46"/>
                      <a:gd name="T45" fmla="*/ 40 h 40"/>
                      <a:gd name="T46" fmla="*/ 19 w 46"/>
                      <a:gd name="T47" fmla="*/ 40 h 40"/>
                      <a:gd name="T48" fmla="*/ 19 w 46"/>
                      <a:gd name="T49" fmla="*/ 36 h 40"/>
                      <a:gd name="T50" fmla="*/ 23 w 46"/>
                      <a:gd name="T51" fmla="*/ 36 h 40"/>
                      <a:gd name="T52" fmla="*/ 23 w 46"/>
                      <a:gd name="T53" fmla="*/ 32 h 40"/>
                      <a:gd name="T54" fmla="*/ 23 w 46"/>
                      <a:gd name="T55" fmla="*/ 28 h 40"/>
                      <a:gd name="T56" fmla="*/ 19 w 46"/>
                      <a:gd name="T57" fmla="*/ 28 h 40"/>
                      <a:gd name="T58" fmla="*/ 15 w 46"/>
                      <a:gd name="T59" fmla="*/ 24 h 40"/>
                      <a:gd name="T60" fmla="*/ 11 w 46"/>
                      <a:gd name="T61" fmla="*/ 24 h 40"/>
                      <a:gd name="T62" fmla="*/ 11 w 46"/>
                      <a:gd name="T63" fmla="*/ 20 h 40"/>
                      <a:gd name="T64" fmla="*/ 11 w 46"/>
                      <a:gd name="T65" fmla="*/ 24 h 40"/>
                      <a:gd name="T66" fmla="*/ 11 w 46"/>
                      <a:gd name="T67" fmla="*/ 20 h 40"/>
                      <a:gd name="T68" fmla="*/ 7 w 46"/>
                      <a:gd name="T69" fmla="*/ 20 h 40"/>
                      <a:gd name="T70" fmla="*/ 7 w 46"/>
                      <a:gd name="T71" fmla="*/ 16 h 40"/>
                      <a:gd name="T72" fmla="*/ 4 w 46"/>
                      <a:gd name="T73" fmla="*/ 16 h 40"/>
                      <a:gd name="T74" fmla="*/ 0 w 46"/>
                      <a:gd name="T75" fmla="*/ 16 h 40"/>
                      <a:gd name="T76" fmla="*/ 0 w 46"/>
                      <a:gd name="T77" fmla="*/ 12 h 40"/>
                      <a:gd name="T78" fmla="*/ 4 w 46"/>
                      <a:gd name="T79" fmla="*/ 12 h 40"/>
                      <a:gd name="T80" fmla="*/ 7 w 46"/>
                      <a:gd name="T81" fmla="*/ 12 h 40"/>
                      <a:gd name="T82" fmla="*/ 7 w 46"/>
                      <a:gd name="T83" fmla="*/ 8 h 40"/>
                      <a:gd name="T84" fmla="*/ 11 w 46"/>
                      <a:gd name="T85" fmla="*/ 8 h 40"/>
                      <a:gd name="T86" fmla="*/ 11 w 46"/>
                      <a:gd name="T87" fmla="*/ 4 h 40"/>
                      <a:gd name="T88" fmla="*/ 15 w 46"/>
                      <a:gd name="T89" fmla="*/ 4 h 40"/>
                      <a:gd name="T90" fmla="*/ 15 w 46"/>
                      <a:gd name="T91" fmla="*/ 8 h 40"/>
                      <a:gd name="T92" fmla="*/ 19 w 46"/>
                      <a:gd name="T93" fmla="*/ 8 h 40"/>
                      <a:gd name="T94" fmla="*/ 19 w 46"/>
                      <a:gd name="T95" fmla="*/ 4 h 40"/>
                      <a:gd name="T96" fmla="*/ 23 w 46"/>
                      <a:gd name="T97" fmla="*/ 4 h 40"/>
                      <a:gd name="T98" fmla="*/ 23 w 46"/>
                      <a:gd name="T99" fmla="*/ 8 h 40"/>
                      <a:gd name="T100" fmla="*/ 27 w 46"/>
                      <a:gd name="T101" fmla="*/ 8 h 40"/>
                      <a:gd name="T102" fmla="*/ 27 w 46"/>
                      <a:gd name="T103" fmla="*/ 4 h 40"/>
                      <a:gd name="T104" fmla="*/ 30 w 46"/>
                      <a:gd name="T105" fmla="*/ 4 h 4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</a:cxnLst>
                    <a:rect l="0" t="0" r="r" b="b"/>
                    <a:pathLst>
                      <a:path w="46" h="40">
                        <a:moveTo>
                          <a:pt x="30" y="4"/>
                        </a:moveTo>
                        <a:lnTo>
                          <a:pt x="30" y="0"/>
                        </a:lnTo>
                        <a:lnTo>
                          <a:pt x="34" y="0"/>
                        </a:lnTo>
                        <a:lnTo>
                          <a:pt x="34" y="4"/>
                        </a:lnTo>
                        <a:lnTo>
                          <a:pt x="34" y="8"/>
                        </a:lnTo>
                        <a:lnTo>
                          <a:pt x="34" y="12"/>
                        </a:lnTo>
                        <a:lnTo>
                          <a:pt x="38" y="12"/>
                        </a:lnTo>
                        <a:lnTo>
                          <a:pt x="38" y="16"/>
                        </a:lnTo>
                        <a:lnTo>
                          <a:pt x="38" y="20"/>
                        </a:lnTo>
                        <a:lnTo>
                          <a:pt x="38" y="24"/>
                        </a:lnTo>
                        <a:lnTo>
                          <a:pt x="42" y="28"/>
                        </a:lnTo>
                        <a:lnTo>
                          <a:pt x="46" y="28"/>
                        </a:lnTo>
                        <a:lnTo>
                          <a:pt x="46" y="32"/>
                        </a:lnTo>
                        <a:lnTo>
                          <a:pt x="42" y="32"/>
                        </a:lnTo>
                        <a:lnTo>
                          <a:pt x="42" y="36"/>
                        </a:lnTo>
                        <a:lnTo>
                          <a:pt x="42" y="32"/>
                        </a:lnTo>
                        <a:lnTo>
                          <a:pt x="38" y="32"/>
                        </a:lnTo>
                        <a:lnTo>
                          <a:pt x="34" y="32"/>
                        </a:lnTo>
                        <a:lnTo>
                          <a:pt x="34" y="36"/>
                        </a:lnTo>
                        <a:lnTo>
                          <a:pt x="30" y="36"/>
                        </a:lnTo>
                        <a:lnTo>
                          <a:pt x="30" y="40"/>
                        </a:lnTo>
                        <a:lnTo>
                          <a:pt x="27" y="40"/>
                        </a:lnTo>
                        <a:lnTo>
                          <a:pt x="23" y="40"/>
                        </a:lnTo>
                        <a:lnTo>
                          <a:pt x="19" y="40"/>
                        </a:lnTo>
                        <a:lnTo>
                          <a:pt x="19" y="36"/>
                        </a:lnTo>
                        <a:lnTo>
                          <a:pt x="23" y="36"/>
                        </a:lnTo>
                        <a:lnTo>
                          <a:pt x="23" y="32"/>
                        </a:lnTo>
                        <a:lnTo>
                          <a:pt x="23" y="28"/>
                        </a:lnTo>
                        <a:lnTo>
                          <a:pt x="19" y="28"/>
                        </a:lnTo>
                        <a:lnTo>
                          <a:pt x="15" y="24"/>
                        </a:lnTo>
                        <a:lnTo>
                          <a:pt x="11" y="24"/>
                        </a:lnTo>
                        <a:lnTo>
                          <a:pt x="11" y="20"/>
                        </a:lnTo>
                        <a:lnTo>
                          <a:pt x="11" y="24"/>
                        </a:lnTo>
                        <a:lnTo>
                          <a:pt x="11" y="20"/>
                        </a:lnTo>
                        <a:lnTo>
                          <a:pt x="7" y="20"/>
                        </a:lnTo>
                        <a:lnTo>
                          <a:pt x="7" y="16"/>
                        </a:lnTo>
                        <a:lnTo>
                          <a:pt x="4" y="16"/>
                        </a:lnTo>
                        <a:lnTo>
                          <a:pt x="0" y="16"/>
                        </a:lnTo>
                        <a:lnTo>
                          <a:pt x="0" y="12"/>
                        </a:lnTo>
                        <a:lnTo>
                          <a:pt x="4" y="12"/>
                        </a:lnTo>
                        <a:lnTo>
                          <a:pt x="7" y="12"/>
                        </a:lnTo>
                        <a:lnTo>
                          <a:pt x="7" y="8"/>
                        </a:lnTo>
                        <a:lnTo>
                          <a:pt x="11" y="8"/>
                        </a:lnTo>
                        <a:lnTo>
                          <a:pt x="11" y="4"/>
                        </a:lnTo>
                        <a:lnTo>
                          <a:pt x="15" y="4"/>
                        </a:lnTo>
                        <a:lnTo>
                          <a:pt x="15" y="8"/>
                        </a:lnTo>
                        <a:lnTo>
                          <a:pt x="19" y="8"/>
                        </a:lnTo>
                        <a:lnTo>
                          <a:pt x="19" y="4"/>
                        </a:lnTo>
                        <a:lnTo>
                          <a:pt x="23" y="4"/>
                        </a:lnTo>
                        <a:lnTo>
                          <a:pt x="23" y="8"/>
                        </a:lnTo>
                        <a:lnTo>
                          <a:pt x="27" y="8"/>
                        </a:lnTo>
                        <a:lnTo>
                          <a:pt x="27" y="4"/>
                        </a:lnTo>
                        <a:lnTo>
                          <a:pt x="30" y="4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834" name="Freeform 426">
                    <a:extLst>
                      <a:ext uri="{FF2B5EF4-FFF2-40B4-BE49-F238E27FC236}">
                        <a16:creationId xmlns:a16="http://schemas.microsoft.com/office/drawing/2014/main" id="{ADCA0C7B-3ADD-E92B-4D2B-F2482B3D110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59" y="1700"/>
                    <a:ext cx="46" cy="40"/>
                  </a:xfrm>
                  <a:custGeom>
                    <a:avLst/>
                    <a:gdLst>
                      <a:gd name="T0" fmla="*/ 19 w 46"/>
                      <a:gd name="T1" fmla="*/ 8 h 40"/>
                      <a:gd name="T2" fmla="*/ 23 w 46"/>
                      <a:gd name="T3" fmla="*/ 8 h 40"/>
                      <a:gd name="T4" fmla="*/ 27 w 46"/>
                      <a:gd name="T5" fmla="*/ 4 h 40"/>
                      <a:gd name="T6" fmla="*/ 27 w 46"/>
                      <a:gd name="T7" fmla="*/ 0 h 40"/>
                      <a:gd name="T8" fmla="*/ 31 w 46"/>
                      <a:gd name="T9" fmla="*/ 0 h 40"/>
                      <a:gd name="T10" fmla="*/ 35 w 46"/>
                      <a:gd name="T11" fmla="*/ 0 h 40"/>
                      <a:gd name="T12" fmla="*/ 35 w 46"/>
                      <a:gd name="T13" fmla="*/ 4 h 40"/>
                      <a:gd name="T14" fmla="*/ 38 w 46"/>
                      <a:gd name="T15" fmla="*/ 4 h 40"/>
                      <a:gd name="T16" fmla="*/ 42 w 46"/>
                      <a:gd name="T17" fmla="*/ 4 h 40"/>
                      <a:gd name="T18" fmla="*/ 42 w 46"/>
                      <a:gd name="T19" fmla="*/ 8 h 40"/>
                      <a:gd name="T20" fmla="*/ 46 w 46"/>
                      <a:gd name="T21" fmla="*/ 12 h 40"/>
                      <a:gd name="T22" fmla="*/ 42 w 46"/>
                      <a:gd name="T23" fmla="*/ 12 h 40"/>
                      <a:gd name="T24" fmla="*/ 42 w 46"/>
                      <a:gd name="T25" fmla="*/ 16 h 40"/>
                      <a:gd name="T26" fmla="*/ 42 w 46"/>
                      <a:gd name="T27" fmla="*/ 20 h 40"/>
                      <a:gd name="T28" fmla="*/ 42 w 46"/>
                      <a:gd name="T29" fmla="*/ 24 h 40"/>
                      <a:gd name="T30" fmla="*/ 38 w 46"/>
                      <a:gd name="T31" fmla="*/ 24 h 40"/>
                      <a:gd name="T32" fmla="*/ 38 w 46"/>
                      <a:gd name="T33" fmla="*/ 28 h 40"/>
                      <a:gd name="T34" fmla="*/ 35 w 46"/>
                      <a:gd name="T35" fmla="*/ 28 h 40"/>
                      <a:gd name="T36" fmla="*/ 35 w 46"/>
                      <a:gd name="T37" fmla="*/ 32 h 40"/>
                      <a:gd name="T38" fmla="*/ 35 w 46"/>
                      <a:gd name="T39" fmla="*/ 36 h 40"/>
                      <a:gd name="T40" fmla="*/ 31 w 46"/>
                      <a:gd name="T41" fmla="*/ 36 h 40"/>
                      <a:gd name="T42" fmla="*/ 31 w 46"/>
                      <a:gd name="T43" fmla="*/ 40 h 40"/>
                      <a:gd name="T44" fmla="*/ 27 w 46"/>
                      <a:gd name="T45" fmla="*/ 40 h 40"/>
                      <a:gd name="T46" fmla="*/ 23 w 46"/>
                      <a:gd name="T47" fmla="*/ 40 h 40"/>
                      <a:gd name="T48" fmla="*/ 19 w 46"/>
                      <a:gd name="T49" fmla="*/ 40 h 40"/>
                      <a:gd name="T50" fmla="*/ 19 w 46"/>
                      <a:gd name="T51" fmla="*/ 36 h 40"/>
                      <a:gd name="T52" fmla="*/ 15 w 46"/>
                      <a:gd name="T53" fmla="*/ 36 h 40"/>
                      <a:gd name="T54" fmla="*/ 15 w 46"/>
                      <a:gd name="T55" fmla="*/ 32 h 40"/>
                      <a:gd name="T56" fmla="*/ 15 w 46"/>
                      <a:gd name="T57" fmla="*/ 28 h 40"/>
                      <a:gd name="T58" fmla="*/ 12 w 46"/>
                      <a:gd name="T59" fmla="*/ 28 h 40"/>
                      <a:gd name="T60" fmla="*/ 8 w 46"/>
                      <a:gd name="T61" fmla="*/ 24 h 40"/>
                      <a:gd name="T62" fmla="*/ 4 w 46"/>
                      <a:gd name="T63" fmla="*/ 24 h 40"/>
                      <a:gd name="T64" fmla="*/ 0 w 46"/>
                      <a:gd name="T65" fmla="*/ 24 h 40"/>
                      <a:gd name="T66" fmla="*/ 0 w 46"/>
                      <a:gd name="T67" fmla="*/ 20 h 40"/>
                      <a:gd name="T68" fmla="*/ 4 w 46"/>
                      <a:gd name="T69" fmla="*/ 20 h 40"/>
                      <a:gd name="T70" fmla="*/ 0 w 46"/>
                      <a:gd name="T71" fmla="*/ 20 h 40"/>
                      <a:gd name="T72" fmla="*/ 4 w 46"/>
                      <a:gd name="T73" fmla="*/ 20 h 40"/>
                      <a:gd name="T74" fmla="*/ 4 w 46"/>
                      <a:gd name="T75" fmla="*/ 16 h 40"/>
                      <a:gd name="T76" fmla="*/ 8 w 46"/>
                      <a:gd name="T77" fmla="*/ 16 h 40"/>
                      <a:gd name="T78" fmla="*/ 12 w 46"/>
                      <a:gd name="T79" fmla="*/ 16 h 40"/>
                      <a:gd name="T80" fmla="*/ 12 w 46"/>
                      <a:gd name="T81" fmla="*/ 12 h 40"/>
                      <a:gd name="T82" fmla="*/ 12 w 46"/>
                      <a:gd name="T83" fmla="*/ 16 h 40"/>
                      <a:gd name="T84" fmla="*/ 15 w 46"/>
                      <a:gd name="T85" fmla="*/ 16 h 40"/>
                      <a:gd name="T86" fmla="*/ 15 w 46"/>
                      <a:gd name="T87" fmla="*/ 12 h 40"/>
                      <a:gd name="T88" fmla="*/ 19 w 46"/>
                      <a:gd name="T89" fmla="*/ 12 h 40"/>
                      <a:gd name="T90" fmla="*/ 19 w 46"/>
                      <a:gd name="T91" fmla="*/ 8 h 4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</a:cxnLst>
                    <a:rect l="0" t="0" r="r" b="b"/>
                    <a:pathLst>
                      <a:path w="46" h="40">
                        <a:moveTo>
                          <a:pt x="19" y="8"/>
                        </a:moveTo>
                        <a:lnTo>
                          <a:pt x="23" y="8"/>
                        </a:lnTo>
                        <a:lnTo>
                          <a:pt x="27" y="4"/>
                        </a:lnTo>
                        <a:lnTo>
                          <a:pt x="27" y="0"/>
                        </a:lnTo>
                        <a:lnTo>
                          <a:pt x="31" y="0"/>
                        </a:lnTo>
                        <a:lnTo>
                          <a:pt x="35" y="0"/>
                        </a:lnTo>
                        <a:lnTo>
                          <a:pt x="35" y="4"/>
                        </a:lnTo>
                        <a:lnTo>
                          <a:pt x="38" y="4"/>
                        </a:lnTo>
                        <a:lnTo>
                          <a:pt x="42" y="4"/>
                        </a:lnTo>
                        <a:lnTo>
                          <a:pt x="42" y="8"/>
                        </a:lnTo>
                        <a:lnTo>
                          <a:pt x="46" y="12"/>
                        </a:lnTo>
                        <a:lnTo>
                          <a:pt x="42" y="12"/>
                        </a:lnTo>
                        <a:lnTo>
                          <a:pt x="42" y="16"/>
                        </a:lnTo>
                        <a:lnTo>
                          <a:pt x="42" y="20"/>
                        </a:lnTo>
                        <a:lnTo>
                          <a:pt x="42" y="24"/>
                        </a:lnTo>
                        <a:lnTo>
                          <a:pt x="38" y="24"/>
                        </a:lnTo>
                        <a:lnTo>
                          <a:pt x="38" y="28"/>
                        </a:lnTo>
                        <a:lnTo>
                          <a:pt x="35" y="28"/>
                        </a:lnTo>
                        <a:lnTo>
                          <a:pt x="35" y="32"/>
                        </a:lnTo>
                        <a:lnTo>
                          <a:pt x="35" y="36"/>
                        </a:lnTo>
                        <a:lnTo>
                          <a:pt x="31" y="36"/>
                        </a:lnTo>
                        <a:lnTo>
                          <a:pt x="31" y="40"/>
                        </a:lnTo>
                        <a:lnTo>
                          <a:pt x="27" y="40"/>
                        </a:lnTo>
                        <a:lnTo>
                          <a:pt x="23" y="40"/>
                        </a:lnTo>
                        <a:lnTo>
                          <a:pt x="19" y="40"/>
                        </a:lnTo>
                        <a:lnTo>
                          <a:pt x="19" y="36"/>
                        </a:lnTo>
                        <a:lnTo>
                          <a:pt x="15" y="36"/>
                        </a:lnTo>
                        <a:lnTo>
                          <a:pt x="15" y="32"/>
                        </a:lnTo>
                        <a:lnTo>
                          <a:pt x="15" y="28"/>
                        </a:lnTo>
                        <a:lnTo>
                          <a:pt x="12" y="28"/>
                        </a:lnTo>
                        <a:lnTo>
                          <a:pt x="8" y="24"/>
                        </a:lnTo>
                        <a:lnTo>
                          <a:pt x="4" y="24"/>
                        </a:lnTo>
                        <a:lnTo>
                          <a:pt x="0" y="24"/>
                        </a:lnTo>
                        <a:lnTo>
                          <a:pt x="0" y="20"/>
                        </a:lnTo>
                        <a:lnTo>
                          <a:pt x="4" y="20"/>
                        </a:lnTo>
                        <a:lnTo>
                          <a:pt x="0" y="20"/>
                        </a:lnTo>
                        <a:lnTo>
                          <a:pt x="4" y="20"/>
                        </a:lnTo>
                        <a:lnTo>
                          <a:pt x="4" y="16"/>
                        </a:lnTo>
                        <a:lnTo>
                          <a:pt x="8" y="16"/>
                        </a:lnTo>
                        <a:lnTo>
                          <a:pt x="12" y="16"/>
                        </a:lnTo>
                        <a:lnTo>
                          <a:pt x="12" y="12"/>
                        </a:lnTo>
                        <a:lnTo>
                          <a:pt x="12" y="16"/>
                        </a:lnTo>
                        <a:lnTo>
                          <a:pt x="15" y="16"/>
                        </a:lnTo>
                        <a:lnTo>
                          <a:pt x="15" y="12"/>
                        </a:lnTo>
                        <a:lnTo>
                          <a:pt x="19" y="12"/>
                        </a:lnTo>
                        <a:lnTo>
                          <a:pt x="19" y="8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835" name="Freeform 427">
                    <a:extLst>
                      <a:ext uri="{FF2B5EF4-FFF2-40B4-BE49-F238E27FC236}">
                        <a16:creationId xmlns:a16="http://schemas.microsoft.com/office/drawing/2014/main" id="{D2E92AD4-6BAC-E323-D5BB-047AD8CA3AA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235" y="1700"/>
                    <a:ext cx="15" cy="20"/>
                  </a:xfrm>
                  <a:custGeom>
                    <a:avLst/>
                    <a:gdLst>
                      <a:gd name="T0" fmla="*/ 0 w 15"/>
                      <a:gd name="T1" fmla="*/ 0 h 20"/>
                      <a:gd name="T2" fmla="*/ 4 w 15"/>
                      <a:gd name="T3" fmla="*/ 0 h 20"/>
                      <a:gd name="T4" fmla="*/ 4 w 15"/>
                      <a:gd name="T5" fmla="*/ 4 h 20"/>
                      <a:gd name="T6" fmla="*/ 7 w 15"/>
                      <a:gd name="T7" fmla="*/ 4 h 20"/>
                      <a:gd name="T8" fmla="*/ 7 w 15"/>
                      <a:gd name="T9" fmla="*/ 8 h 20"/>
                      <a:gd name="T10" fmla="*/ 11 w 15"/>
                      <a:gd name="T11" fmla="*/ 8 h 20"/>
                      <a:gd name="T12" fmla="*/ 15 w 15"/>
                      <a:gd name="T13" fmla="*/ 8 h 20"/>
                      <a:gd name="T14" fmla="*/ 15 w 15"/>
                      <a:gd name="T15" fmla="*/ 12 h 20"/>
                      <a:gd name="T16" fmla="*/ 15 w 15"/>
                      <a:gd name="T17" fmla="*/ 16 h 20"/>
                      <a:gd name="T18" fmla="*/ 11 w 15"/>
                      <a:gd name="T19" fmla="*/ 20 h 20"/>
                      <a:gd name="T20" fmla="*/ 11 w 15"/>
                      <a:gd name="T21" fmla="*/ 16 h 20"/>
                      <a:gd name="T22" fmla="*/ 11 w 15"/>
                      <a:gd name="T23" fmla="*/ 12 h 20"/>
                      <a:gd name="T24" fmla="*/ 7 w 15"/>
                      <a:gd name="T25" fmla="*/ 12 h 20"/>
                      <a:gd name="T26" fmla="*/ 7 w 15"/>
                      <a:gd name="T27" fmla="*/ 8 h 20"/>
                      <a:gd name="T28" fmla="*/ 4 w 15"/>
                      <a:gd name="T29" fmla="*/ 8 h 20"/>
                      <a:gd name="T30" fmla="*/ 4 w 15"/>
                      <a:gd name="T31" fmla="*/ 4 h 20"/>
                      <a:gd name="T32" fmla="*/ 0 w 15"/>
                      <a:gd name="T33" fmla="*/ 4 h 20"/>
                      <a:gd name="T34" fmla="*/ 0 w 15"/>
                      <a:gd name="T35" fmla="*/ 0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</a:cxnLst>
                    <a:rect l="0" t="0" r="r" b="b"/>
                    <a:pathLst>
                      <a:path w="15" h="20">
                        <a:moveTo>
                          <a:pt x="0" y="0"/>
                        </a:moveTo>
                        <a:lnTo>
                          <a:pt x="4" y="0"/>
                        </a:lnTo>
                        <a:lnTo>
                          <a:pt x="4" y="4"/>
                        </a:lnTo>
                        <a:lnTo>
                          <a:pt x="7" y="4"/>
                        </a:lnTo>
                        <a:lnTo>
                          <a:pt x="7" y="8"/>
                        </a:lnTo>
                        <a:lnTo>
                          <a:pt x="11" y="8"/>
                        </a:lnTo>
                        <a:lnTo>
                          <a:pt x="15" y="8"/>
                        </a:lnTo>
                        <a:lnTo>
                          <a:pt x="15" y="12"/>
                        </a:lnTo>
                        <a:lnTo>
                          <a:pt x="15" y="16"/>
                        </a:lnTo>
                        <a:lnTo>
                          <a:pt x="11" y="20"/>
                        </a:lnTo>
                        <a:lnTo>
                          <a:pt x="11" y="16"/>
                        </a:lnTo>
                        <a:lnTo>
                          <a:pt x="11" y="12"/>
                        </a:lnTo>
                        <a:lnTo>
                          <a:pt x="7" y="12"/>
                        </a:lnTo>
                        <a:lnTo>
                          <a:pt x="7" y="8"/>
                        </a:lnTo>
                        <a:lnTo>
                          <a:pt x="4" y="8"/>
                        </a:lnTo>
                        <a:lnTo>
                          <a:pt x="4" y="4"/>
                        </a:lnTo>
                        <a:lnTo>
                          <a:pt x="0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836" name="Freeform 428">
                    <a:extLst>
                      <a:ext uri="{FF2B5EF4-FFF2-40B4-BE49-F238E27FC236}">
                        <a16:creationId xmlns:a16="http://schemas.microsoft.com/office/drawing/2014/main" id="{3B444E8A-4C56-7FDF-1D95-6C89EC417AA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3" y="1700"/>
                    <a:ext cx="12" cy="17"/>
                  </a:xfrm>
                  <a:custGeom>
                    <a:avLst/>
                    <a:gdLst>
                      <a:gd name="T0" fmla="*/ 0 w 12"/>
                      <a:gd name="T1" fmla="*/ 4 h 16"/>
                      <a:gd name="T2" fmla="*/ 4 w 12"/>
                      <a:gd name="T3" fmla="*/ 0 h 16"/>
                      <a:gd name="T4" fmla="*/ 4 w 12"/>
                      <a:gd name="T5" fmla="*/ 4 h 16"/>
                      <a:gd name="T6" fmla="*/ 8 w 12"/>
                      <a:gd name="T7" fmla="*/ 8 h 16"/>
                      <a:gd name="T8" fmla="*/ 8 w 12"/>
                      <a:gd name="T9" fmla="*/ 12 h 16"/>
                      <a:gd name="T10" fmla="*/ 12 w 12"/>
                      <a:gd name="T11" fmla="*/ 12 h 16"/>
                      <a:gd name="T12" fmla="*/ 12 w 12"/>
                      <a:gd name="T13" fmla="*/ 16 h 16"/>
                      <a:gd name="T14" fmla="*/ 12 w 12"/>
                      <a:gd name="T15" fmla="*/ 12 h 16"/>
                      <a:gd name="T16" fmla="*/ 8 w 12"/>
                      <a:gd name="T17" fmla="*/ 12 h 16"/>
                      <a:gd name="T18" fmla="*/ 4 w 12"/>
                      <a:gd name="T19" fmla="*/ 8 h 16"/>
                      <a:gd name="T20" fmla="*/ 0 w 12"/>
                      <a:gd name="T21" fmla="*/ 8 h 16"/>
                      <a:gd name="T22" fmla="*/ 4 w 12"/>
                      <a:gd name="T23" fmla="*/ 8 h 16"/>
                      <a:gd name="T24" fmla="*/ 0 w 12"/>
                      <a:gd name="T25" fmla="*/ 8 h 16"/>
                      <a:gd name="T26" fmla="*/ 0 w 12"/>
                      <a:gd name="T27" fmla="*/ 4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</a:cxnLst>
                    <a:rect l="0" t="0" r="r" b="b"/>
                    <a:pathLst>
                      <a:path w="12" h="16">
                        <a:moveTo>
                          <a:pt x="0" y="4"/>
                        </a:moveTo>
                        <a:lnTo>
                          <a:pt x="4" y="0"/>
                        </a:lnTo>
                        <a:lnTo>
                          <a:pt x="4" y="4"/>
                        </a:lnTo>
                        <a:lnTo>
                          <a:pt x="8" y="8"/>
                        </a:lnTo>
                        <a:lnTo>
                          <a:pt x="8" y="12"/>
                        </a:lnTo>
                        <a:lnTo>
                          <a:pt x="12" y="12"/>
                        </a:lnTo>
                        <a:lnTo>
                          <a:pt x="12" y="16"/>
                        </a:lnTo>
                        <a:lnTo>
                          <a:pt x="12" y="12"/>
                        </a:lnTo>
                        <a:lnTo>
                          <a:pt x="8" y="12"/>
                        </a:lnTo>
                        <a:lnTo>
                          <a:pt x="4" y="8"/>
                        </a:lnTo>
                        <a:lnTo>
                          <a:pt x="0" y="8"/>
                        </a:lnTo>
                        <a:lnTo>
                          <a:pt x="4" y="8"/>
                        </a:lnTo>
                        <a:lnTo>
                          <a:pt x="0" y="8"/>
                        </a:lnTo>
                        <a:lnTo>
                          <a:pt x="0" y="4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837" name="Freeform 429">
                    <a:extLst>
                      <a:ext uri="{FF2B5EF4-FFF2-40B4-BE49-F238E27FC236}">
                        <a16:creationId xmlns:a16="http://schemas.microsoft.com/office/drawing/2014/main" id="{32F29898-2A3D-8F6A-F68B-B10785A78C7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09" y="1700"/>
                    <a:ext cx="46" cy="66"/>
                  </a:xfrm>
                  <a:custGeom>
                    <a:avLst/>
                    <a:gdLst>
                      <a:gd name="T0" fmla="*/ 12 w 46"/>
                      <a:gd name="T1" fmla="*/ 16 h 65"/>
                      <a:gd name="T2" fmla="*/ 20 w 46"/>
                      <a:gd name="T3" fmla="*/ 16 h 65"/>
                      <a:gd name="T4" fmla="*/ 20 w 46"/>
                      <a:gd name="T5" fmla="*/ 16 h 65"/>
                      <a:gd name="T6" fmla="*/ 23 w 46"/>
                      <a:gd name="T7" fmla="*/ 8 h 65"/>
                      <a:gd name="T8" fmla="*/ 27 w 46"/>
                      <a:gd name="T9" fmla="*/ 12 h 65"/>
                      <a:gd name="T10" fmla="*/ 31 w 46"/>
                      <a:gd name="T11" fmla="*/ 16 h 65"/>
                      <a:gd name="T12" fmla="*/ 39 w 46"/>
                      <a:gd name="T13" fmla="*/ 16 h 65"/>
                      <a:gd name="T14" fmla="*/ 39 w 46"/>
                      <a:gd name="T15" fmla="*/ 8 h 65"/>
                      <a:gd name="T16" fmla="*/ 39 w 46"/>
                      <a:gd name="T17" fmla="*/ 0 h 65"/>
                      <a:gd name="T18" fmla="*/ 43 w 46"/>
                      <a:gd name="T19" fmla="*/ 4 h 65"/>
                      <a:gd name="T20" fmla="*/ 43 w 46"/>
                      <a:gd name="T21" fmla="*/ 12 h 65"/>
                      <a:gd name="T22" fmla="*/ 46 w 46"/>
                      <a:gd name="T23" fmla="*/ 16 h 65"/>
                      <a:gd name="T24" fmla="*/ 43 w 46"/>
                      <a:gd name="T25" fmla="*/ 20 h 65"/>
                      <a:gd name="T26" fmla="*/ 39 w 46"/>
                      <a:gd name="T27" fmla="*/ 24 h 65"/>
                      <a:gd name="T28" fmla="*/ 31 w 46"/>
                      <a:gd name="T29" fmla="*/ 28 h 65"/>
                      <a:gd name="T30" fmla="*/ 31 w 46"/>
                      <a:gd name="T31" fmla="*/ 28 h 65"/>
                      <a:gd name="T32" fmla="*/ 31 w 46"/>
                      <a:gd name="T33" fmla="*/ 36 h 65"/>
                      <a:gd name="T34" fmla="*/ 31 w 46"/>
                      <a:gd name="T35" fmla="*/ 44 h 65"/>
                      <a:gd name="T36" fmla="*/ 31 w 46"/>
                      <a:gd name="T37" fmla="*/ 52 h 65"/>
                      <a:gd name="T38" fmla="*/ 27 w 46"/>
                      <a:gd name="T39" fmla="*/ 57 h 65"/>
                      <a:gd name="T40" fmla="*/ 23 w 46"/>
                      <a:gd name="T41" fmla="*/ 61 h 65"/>
                      <a:gd name="T42" fmla="*/ 20 w 46"/>
                      <a:gd name="T43" fmla="*/ 65 h 65"/>
                      <a:gd name="T44" fmla="*/ 16 w 46"/>
                      <a:gd name="T45" fmla="*/ 61 h 65"/>
                      <a:gd name="T46" fmla="*/ 12 w 46"/>
                      <a:gd name="T47" fmla="*/ 57 h 65"/>
                      <a:gd name="T48" fmla="*/ 12 w 46"/>
                      <a:gd name="T49" fmla="*/ 57 h 65"/>
                      <a:gd name="T50" fmla="*/ 8 w 46"/>
                      <a:gd name="T51" fmla="*/ 61 h 65"/>
                      <a:gd name="T52" fmla="*/ 4 w 46"/>
                      <a:gd name="T53" fmla="*/ 57 h 65"/>
                      <a:gd name="T54" fmla="*/ 0 w 46"/>
                      <a:gd name="T55" fmla="*/ 52 h 65"/>
                      <a:gd name="T56" fmla="*/ 0 w 46"/>
                      <a:gd name="T57" fmla="*/ 44 h 65"/>
                      <a:gd name="T58" fmla="*/ 4 w 46"/>
                      <a:gd name="T59" fmla="*/ 40 h 65"/>
                      <a:gd name="T60" fmla="*/ 12 w 46"/>
                      <a:gd name="T61" fmla="*/ 40 h 65"/>
                      <a:gd name="T62" fmla="*/ 8 w 46"/>
                      <a:gd name="T63" fmla="*/ 36 h 65"/>
                      <a:gd name="T64" fmla="*/ 8 w 46"/>
                      <a:gd name="T65" fmla="*/ 28 h 65"/>
                      <a:gd name="T66" fmla="*/ 8 w 46"/>
                      <a:gd name="T67" fmla="*/ 28 h 65"/>
                      <a:gd name="T68" fmla="*/ 12 w 46"/>
                      <a:gd name="T69" fmla="*/ 24 h 65"/>
                      <a:gd name="T70" fmla="*/ 8 w 46"/>
                      <a:gd name="T71" fmla="*/ 20 h 6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</a:cxnLst>
                    <a:rect l="0" t="0" r="r" b="b"/>
                    <a:pathLst>
                      <a:path w="46" h="65">
                        <a:moveTo>
                          <a:pt x="8" y="16"/>
                        </a:moveTo>
                        <a:lnTo>
                          <a:pt x="12" y="16"/>
                        </a:lnTo>
                        <a:lnTo>
                          <a:pt x="16" y="16"/>
                        </a:lnTo>
                        <a:lnTo>
                          <a:pt x="20" y="16"/>
                        </a:lnTo>
                        <a:lnTo>
                          <a:pt x="16" y="16"/>
                        </a:lnTo>
                        <a:lnTo>
                          <a:pt x="20" y="16"/>
                        </a:lnTo>
                        <a:lnTo>
                          <a:pt x="20" y="12"/>
                        </a:lnTo>
                        <a:lnTo>
                          <a:pt x="23" y="8"/>
                        </a:lnTo>
                        <a:lnTo>
                          <a:pt x="27" y="8"/>
                        </a:lnTo>
                        <a:lnTo>
                          <a:pt x="27" y="12"/>
                        </a:lnTo>
                        <a:lnTo>
                          <a:pt x="31" y="12"/>
                        </a:lnTo>
                        <a:lnTo>
                          <a:pt x="31" y="16"/>
                        </a:lnTo>
                        <a:lnTo>
                          <a:pt x="35" y="16"/>
                        </a:lnTo>
                        <a:lnTo>
                          <a:pt x="39" y="16"/>
                        </a:lnTo>
                        <a:lnTo>
                          <a:pt x="39" y="12"/>
                        </a:lnTo>
                        <a:lnTo>
                          <a:pt x="39" y="8"/>
                        </a:lnTo>
                        <a:lnTo>
                          <a:pt x="39" y="4"/>
                        </a:lnTo>
                        <a:lnTo>
                          <a:pt x="39" y="0"/>
                        </a:lnTo>
                        <a:lnTo>
                          <a:pt x="39" y="4"/>
                        </a:lnTo>
                        <a:lnTo>
                          <a:pt x="43" y="4"/>
                        </a:lnTo>
                        <a:lnTo>
                          <a:pt x="43" y="8"/>
                        </a:lnTo>
                        <a:lnTo>
                          <a:pt x="43" y="12"/>
                        </a:lnTo>
                        <a:lnTo>
                          <a:pt x="43" y="16"/>
                        </a:lnTo>
                        <a:lnTo>
                          <a:pt x="46" y="16"/>
                        </a:lnTo>
                        <a:lnTo>
                          <a:pt x="46" y="20"/>
                        </a:lnTo>
                        <a:lnTo>
                          <a:pt x="43" y="20"/>
                        </a:lnTo>
                        <a:lnTo>
                          <a:pt x="39" y="20"/>
                        </a:lnTo>
                        <a:lnTo>
                          <a:pt x="39" y="24"/>
                        </a:lnTo>
                        <a:lnTo>
                          <a:pt x="35" y="24"/>
                        </a:lnTo>
                        <a:lnTo>
                          <a:pt x="31" y="28"/>
                        </a:lnTo>
                        <a:lnTo>
                          <a:pt x="35" y="28"/>
                        </a:lnTo>
                        <a:lnTo>
                          <a:pt x="31" y="28"/>
                        </a:lnTo>
                        <a:lnTo>
                          <a:pt x="31" y="32"/>
                        </a:lnTo>
                        <a:lnTo>
                          <a:pt x="31" y="36"/>
                        </a:lnTo>
                        <a:lnTo>
                          <a:pt x="31" y="40"/>
                        </a:lnTo>
                        <a:lnTo>
                          <a:pt x="31" y="44"/>
                        </a:lnTo>
                        <a:lnTo>
                          <a:pt x="31" y="48"/>
                        </a:lnTo>
                        <a:lnTo>
                          <a:pt x="31" y="52"/>
                        </a:lnTo>
                        <a:lnTo>
                          <a:pt x="27" y="52"/>
                        </a:lnTo>
                        <a:lnTo>
                          <a:pt x="27" y="57"/>
                        </a:lnTo>
                        <a:lnTo>
                          <a:pt x="27" y="61"/>
                        </a:lnTo>
                        <a:lnTo>
                          <a:pt x="23" y="61"/>
                        </a:lnTo>
                        <a:lnTo>
                          <a:pt x="23" y="65"/>
                        </a:lnTo>
                        <a:lnTo>
                          <a:pt x="20" y="65"/>
                        </a:lnTo>
                        <a:lnTo>
                          <a:pt x="20" y="61"/>
                        </a:lnTo>
                        <a:lnTo>
                          <a:pt x="16" y="61"/>
                        </a:lnTo>
                        <a:lnTo>
                          <a:pt x="16" y="57"/>
                        </a:lnTo>
                        <a:lnTo>
                          <a:pt x="12" y="57"/>
                        </a:lnTo>
                        <a:lnTo>
                          <a:pt x="12" y="61"/>
                        </a:lnTo>
                        <a:lnTo>
                          <a:pt x="12" y="57"/>
                        </a:lnTo>
                        <a:lnTo>
                          <a:pt x="12" y="61"/>
                        </a:lnTo>
                        <a:lnTo>
                          <a:pt x="8" y="61"/>
                        </a:lnTo>
                        <a:lnTo>
                          <a:pt x="8" y="57"/>
                        </a:lnTo>
                        <a:lnTo>
                          <a:pt x="4" y="57"/>
                        </a:lnTo>
                        <a:lnTo>
                          <a:pt x="4" y="52"/>
                        </a:lnTo>
                        <a:lnTo>
                          <a:pt x="0" y="52"/>
                        </a:lnTo>
                        <a:lnTo>
                          <a:pt x="0" y="48"/>
                        </a:lnTo>
                        <a:lnTo>
                          <a:pt x="0" y="44"/>
                        </a:lnTo>
                        <a:lnTo>
                          <a:pt x="4" y="44"/>
                        </a:lnTo>
                        <a:lnTo>
                          <a:pt x="4" y="40"/>
                        </a:lnTo>
                        <a:lnTo>
                          <a:pt x="8" y="40"/>
                        </a:lnTo>
                        <a:lnTo>
                          <a:pt x="12" y="40"/>
                        </a:lnTo>
                        <a:lnTo>
                          <a:pt x="12" y="36"/>
                        </a:lnTo>
                        <a:lnTo>
                          <a:pt x="8" y="36"/>
                        </a:lnTo>
                        <a:lnTo>
                          <a:pt x="8" y="32"/>
                        </a:lnTo>
                        <a:lnTo>
                          <a:pt x="8" y="28"/>
                        </a:lnTo>
                        <a:lnTo>
                          <a:pt x="4" y="28"/>
                        </a:lnTo>
                        <a:lnTo>
                          <a:pt x="8" y="28"/>
                        </a:lnTo>
                        <a:lnTo>
                          <a:pt x="8" y="24"/>
                        </a:lnTo>
                        <a:lnTo>
                          <a:pt x="12" y="24"/>
                        </a:lnTo>
                        <a:lnTo>
                          <a:pt x="12" y="20"/>
                        </a:lnTo>
                        <a:lnTo>
                          <a:pt x="8" y="20"/>
                        </a:lnTo>
                        <a:lnTo>
                          <a:pt x="8" y="16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838" name="Freeform 430">
                    <a:extLst>
                      <a:ext uri="{FF2B5EF4-FFF2-40B4-BE49-F238E27FC236}">
                        <a16:creationId xmlns:a16="http://schemas.microsoft.com/office/drawing/2014/main" id="{DA847613-F1F9-6BED-14CC-C92B21BA284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143" y="1700"/>
                    <a:ext cx="34" cy="37"/>
                  </a:xfrm>
                  <a:custGeom>
                    <a:avLst/>
                    <a:gdLst>
                      <a:gd name="T0" fmla="*/ 0 w 34"/>
                      <a:gd name="T1" fmla="*/ 16 h 36"/>
                      <a:gd name="T2" fmla="*/ 4 w 34"/>
                      <a:gd name="T3" fmla="*/ 16 h 36"/>
                      <a:gd name="T4" fmla="*/ 4 w 34"/>
                      <a:gd name="T5" fmla="*/ 12 h 36"/>
                      <a:gd name="T6" fmla="*/ 7 w 34"/>
                      <a:gd name="T7" fmla="*/ 12 h 36"/>
                      <a:gd name="T8" fmla="*/ 7 w 34"/>
                      <a:gd name="T9" fmla="*/ 8 h 36"/>
                      <a:gd name="T10" fmla="*/ 11 w 34"/>
                      <a:gd name="T11" fmla="*/ 8 h 36"/>
                      <a:gd name="T12" fmla="*/ 11 w 34"/>
                      <a:gd name="T13" fmla="*/ 4 h 36"/>
                      <a:gd name="T14" fmla="*/ 7 w 34"/>
                      <a:gd name="T15" fmla="*/ 4 h 36"/>
                      <a:gd name="T16" fmla="*/ 11 w 34"/>
                      <a:gd name="T17" fmla="*/ 4 h 36"/>
                      <a:gd name="T18" fmla="*/ 15 w 34"/>
                      <a:gd name="T19" fmla="*/ 4 h 36"/>
                      <a:gd name="T20" fmla="*/ 15 w 34"/>
                      <a:gd name="T21" fmla="*/ 8 h 36"/>
                      <a:gd name="T22" fmla="*/ 19 w 34"/>
                      <a:gd name="T23" fmla="*/ 8 h 36"/>
                      <a:gd name="T24" fmla="*/ 19 w 34"/>
                      <a:gd name="T25" fmla="*/ 4 h 36"/>
                      <a:gd name="T26" fmla="*/ 23 w 34"/>
                      <a:gd name="T27" fmla="*/ 4 h 36"/>
                      <a:gd name="T28" fmla="*/ 27 w 34"/>
                      <a:gd name="T29" fmla="*/ 4 h 36"/>
                      <a:gd name="T30" fmla="*/ 30 w 34"/>
                      <a:gd name="T31" fmla="*/ 0 h 36"/>
                      <a:gd name="T32" fmla="*/ 30 w 34"/>
                      <a:gd name="T33" fmla="*/ 4 h 36"/>
                      <a:gd name="T34" fmla="*/ 30 w 34"/>
                      <a:gd name="T35" fmla="*/ 0 h 36"/>
                      <a:gd name="T36" fmla="*/ 30 w 34"/>
                      <a:gd name="T37" fmla="*/ 4 h 36"/>
                      <a:gd name="T38" fmla="*/ 34 w 34"/>
                      <a:gd name="T39" fmla="*/ 4 h 36"/>
                      <a:gd name="T40" fmla="*/ 34 w 34"/>
                      <a:gd name="T41" fmla="*/ 8 h 36"/>
                      <a:gd name="T42" fmla="*/ 30 w 34"/>
                      <a:gd name="T43" fmla="*/ 8 h 36"/>
                      <a:gd name="T44" fmla="*/ 34 w 34"/>
                      <a:gd name="T45" fmla="*/ 8 h 36"/>
                      <a:gd name="T46" fmla="*/ 34 w 34"/>
                      <a:gd name="T47" fmla="*/ 12 h 36"/>
                      <a:gd name="T48" fmla="*/ 34 w 34"/>
                      <a:gd name="T49" fmla="*/ 16 h 36"/>
                      <a:gd name="T50" fmla="*/ 30 w 34"/>
                      <a:gd name="T51" fmla="*/ 16 h 36"/>
                      <a:gd name="T52" fmla="*/ 27 w 34"/>
                      <a:gd name="T53" fmla="*/ 16 h 36"/>
                      <a:gd name="T54" fmla="*/ 30 w 34"/>
                      <a:gd name="T55" fmla="*/ 16 h 36"/>
                      <a:gd name="T56" fmla="*/ 30 w 34"/>
                      <a:gd name="T57" fmla="*/ 20 h 36"/>
                      <a:gd name="T58" fmla="*/ 27 w 34"/>
                      <a:gd name="T59" fmla="*/ 20 h 36"/>
                      <a:gd name="T60" fmla="*/ 27 w 34"/>
                      <a:gd name="T61" fmla="*/ 24 h 36"/>
                      <a:gd name="T62" fmla="*/ 27 w 34"/>
                      <a:gd name="T63" fmla="*/ 28 h 36"/>
                      <a:gd name="T64" fmla="*/ 23 w 34"/>
                      <a:gd name="T65" fmla="*/ 28 h 36"/>
                      <a:gd name="T66" fmla="*/ 19 w 34"/>
                      <a:gd name="T67" fmla="*/ 28 h 36"/>
                      <a:gd name="T68" fmla="*/ 19 w 34"/>
                      <a:gd name="T69" fmla="*/ 32 h 36"/>
                      <a:gd name="T70" fmla="*/ 19 w 34"/>
                      <a:gd name="T71" fmla="*/ 28 h 36"/>
                      <a:gd name="T72" fmla="*/ 15 w 34"/>
                      <a:gd name="T73" fmla="*/ 28 h 36"/>
                      <a:gd name="T74" fmla="*/ 11 w 34"/>
                      <a:gd name="T75" fmla="*/ 28 h 36"/>
                      <a:gd name="T76" fmla="*/ 11 w 34"/>
                      <a:gd name="T77" fmla="*/ 32 h 36"/>
                      <a:gd name="T78" fmla="*/ 7 w 34"/>
                      <a:gd name="T79" fmla="*/ 32 h 36"/>
                      <a:gd name="T80" fmla="*/ 7 w 34"/>
                      <a:gd name="T81" fmla="*/ 36 h 36"/>
                      <a:gd name="T82" fmla="*/ 4 w 34"/>
                      <a:gd name="T83" fmla="*/ 32 h 36"/>
                      <a:gd name="T84" fmla="*/ 4 w 34"/>
                      <a:gd name="T85" fmla="*/ 28 h 36"/>
                      <a:gd name="T86" fmla="*/ 4 w 34"/>
                      <a:gd name="T87" fmla="*/ 24 h 36"/>
                      <a:gd name="T88" fmla="*/ 4 w 34"/>
                      <a:gd name="T89" fmla="*/ 20 h 36"/>
                      <a:gd name="T90" fmla="*/ 4 w 34"/>
                      <a:gd name="T91" fmla="*/ 16 h 36"/>
                      <a:gd name="T92" fmla="*/ 0 w 34"/>
                      <a:gd name="T93" fmla="*/ 16 h 3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</a:cxnLst>
                    <a:rect l="0" t="0" r="r" b="b"/>
                    <a:pathLst>
                      <a:path w="34" h="36">
                        <a:moveTo>
                          <a:pt x="0" y="16"/>
                        </a:moveTo>
                        <a:lnTo>
                          <a:pt x="4" y="16"/>
                        </a:lnTo>
                        <a:lnTo>
                          <a:pt x="4" y="12"/>
                        </a:lnTo>
                        <a:lnTo>
                          <a:pt x="7" y="12"/>
                        </a:lnTo>
                        <a:lnTo>
                          <a:pt x="7" y="8"/>
                        </a:lnTo>
                        <a:lnTo>
                          <a:pt x="11" y="8"/>
                        </a:lnTo>
                        <a:lnTo>
                          <a:pt x="11" y="4"/>
                        </a:lnTo>
                        <a:lnTo>
                          <a:pt x="7" y="4"/>
                        </a:lnTo>
                        <a:lnTo>
                          <a:pt x="11" y="4"/>
                        </a:lnTo>
                        <a:lnTo>
                          <a:pt x="15" y="4"/>
                        </a:lnTo>
                        <a:lnTo>
                          <a:pt x="15" y="8"/>
                        </a:lnTo>
                        <a:lnTo>
                          <a:pt x="19" y="8"/>
                        </a:lnTo>
                        <a:lnTo>
                          <a:pt x="19" y="4"/>
                        </a:lnTo>
                        <a:lnTo>
                          <a:pt x="23" y="4"/>
                        </a:lnTo>
                        <a:lnTo>
                          <a:pt x="27" y="4"/>
                        </a:lnTo>
                        <a:lnTo>
                          <a:pt x="30" y="0"/>
                        </a:lnTo>
                        <a:lnTo>
                          <a:pt x="30" y="4"/>
                        </a:lnTo>
                        <a:lnTo>
                          <a:pt x="30" y="0"/>
                        </a:lnTo>
                        <a:lnTo>
                          <a:pt x="30" y="4"/>
                        </a:lnTo>
                        <a:lnTo>
                          <a:pt x="34" y="4"/>
                        </a:lnTo>
                        <a:lnTo>
                          <a:pt x="34" y="8"/>
                        </a:lnTo>
                        <a:lnTo>
                          <a:pt x="30" y="8"/>
                        </a:lnTo>
                        <a:lnTo>
                          <a:pt x="34" y="8"/>
                        </a:lnTo>
                        <a:lnTo>
                          <a:pt x="34" y="12"/>
                        </a:lnTo>
                        <a:lnTo>
                          <a:pt x="34" y="16"/>
                        </a:lnTo>
                        <a:lnTo>
                          <a:pt x="30" y="16"/>
                        </a:lnTo>
                        <a:lnTo>
                          <a:pt x="27" y="16"/>
                        </a:lnTo>
                        <a:lnTo>
                          <a:pt x="30" y="16"/>
                        </a:lnTo>
                        <a:lnTo>
                          <a:pt x="30" y="20"/>
                        </a:lnTo>
                        <a:lnTo>
                          <a:pt x="27" y="20"/>
                        </a:lnTo>
                        <a:lnTo>
                          <a:pt x="27" y="24"/>
                        </a:lnTo>
                        <a:lnTo>
                          <a:pt x="27" y="28"/>
                        </a:lnTo>
                        <a:lnTo>
                          <a:pt x="23" y="28"/>
                        </a:lnTo>
                        <a:lnTo>
                          <a:pt x="19" y="28"/>
                        </a:lnTo>
                        <a:lnTo>
                          <a:pt x="19" y="32"/>
                        </a:lnTo>
                        <a:lnTo>
                          <a:pt x="19" y="28"/>
                        </a:lnTo>
                        <a:lnTo>
                          <a:pt x="15" y="28"/>
                        </a:lnTo>
                        <a:lnTo>
                          <a:pt x="11" y="28"/>
                        </a:lnTo>
                        <a:lnTo>
                          <a:pt x="11" y="32"/>
                        </a:lnTo>
                        <a:lnTo>
                          <a:pt x="7" y="32"/>
                        </a:lnTo>
                        <a:lnTo>
                          <a:pt x="7" y="36"/>
                        </a:lnTo>
                        <a:lnTo>
                          <a:pt x="4" y="32"/>
                        </a:lnTo>
                        <a:lnTo>
                          <a:pt x="4" y="28"/>
                        </a:lnTo>
                        <a:lnTo>
                          <a:pt x="4" y="24"/>
                        </a:lnTo>
                        <a:lnTo>
                          <a:pt x="4" y="20"/>
                        </a:lnTo>
                        <a:lnTo>
                          <a:pt x="4" y="16"/>
                        </a:lnTo>
                        <a:lnTo>
                          <a:pt x="0" y="16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839" name="Freeform 431">
                    <a:extLst>
                      <a:ext uri="{FF2B5EF4-FFF2-40B4-BE49-F238E27FC236}">
                        <a16:creationId xmlns:a16="http://schemas.microsoft.com/office/drawing/2014/main" id="{458BDF09-F0FD-E2A7-9CA3-F743BCE5249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220" y="1705"/>
                    <a:ext cx="26" cy="29"/>
                  </a:xfrm>
                  <a:custGeom>
                    <a:avLst/>
                    <a:gdLst>
                      <a:gd name="T0" fmla="*/ 0 w 27"/>
                      <a:gd name="T1" fmla="*/ 0 h 28"/>
                      <a:gd name="T2" fmla="*/ 4 w 27"/>
                      <a:gd name="T3" fmla="*/ 0 h 28"/>
                      <a:gd name="T4" fmla="*/ 4 w 27"/>
                      <a:gd name="T5" fmla="*/ 4 h 28"/>
                      <a:gd name="T6" fmla="*/ 4 w 27"/>
                      <a:gd name="T7" fmla="*/ 0 h 28"/>
                      <a:gd name="T8" fmla="*/ 4 w 27"/>
                      <a:gd name="T9" fmla="*/ 4 h 28"/>
                      <a:gd name="T10" fmla="*/ 8 w 27"/>
                      <a:gd name="T11" fmla="*/ 0 h 28"/>
                      <a:gd name="T12" fmla="*/ 8 w 27"/>
                      <a:gd name="T13" fmla="*/ 4 h 28"/>
                      <a:gd name="T14" fmla="*/ 4 w 27"/>
                      <a:gd name="T15" fmla="*/ 4 h 28"/>
                      <a:gd name="T16" fmla="*/ 8 w 27"/>
                      <a:gd name="T17" fmla="*/ 4 h 28"/>
                      <a:gd name="T18" fmla="*/ 12 w 27"/>
                      <a:gd name="T19" fmla="*/ 4 h 28"/>
                      <a:gd name="T20" fmla="*/ 12 w 27"/>
                      <a:gd name="T21" fmla="*/ 8 h 28"/>
                      <a:gd name="T22" fmla="*/ 12 w 27"/>
                      <a:gd name="T23" fmla="*/ 4 h 28"/>
                      <a:gd name="T24" fmla="*/ 12 w 27"/>
                      <a:gd name="T25" fmla="*/ 8 h 28"/>
                      <a:gd name="T26" fmla="*/ 16 w 27"/>
                      <a:gd name="T27" fmla="*/ 8 h 28"/>
                      <a:gd name="T28" fmla="*/ 20 w 27"/>
                      <a:gd name="T29" fmla="*/ 8 h 28"/>
                      <a:gd name="T30" fmla="*/ 16 w 27"/>
                      <a:gd name="T31" fmla="*/ 8 h 28"/>
                      <a:gd name="T32" fmla="*/ 20 w 27"/>
                      <a:gd name="T33" fmla="*/ 8 h 28"/>
                      <a:gd name="T34" fmla="*/ 20 w 27"/>
                      <a:gd name="T35" fmla="*/ 12 h 28"/>
                      <a:gd name="T36" fmla="*/ 16 w 27"/>
                      <a:gd name="T37" fmla="*/ 8 h 28"/>
                      <a:gd name="T38" fmla="*/ 16 w 27"/>
                      <a:gd name="T39" fmla="*/ 12 h 28"/>
                      <a:gd name="T40" fmla="*/ 20 w 27"/>
                      <a:gd name="T41" fmla="*/ 12 h 28"/>
                      <a:gd name="T42" fmla="*/ 16 w 27"/>
                      <a:gd name="T43" fmla="*/ 12 h 28"/>
                      <a:gd name="T44" fmla="*/ 20 w 27"/>
                      <a:gd name="T45" fmla="*/ 12 h 28"/>
                      <a:gd name="T46" fmla="*/ 23 w 27"/>
                      <a:gd name="T47" fmla="*/ 12 h 28"/>
                      <a:gd name="T48" fmla="*/ 27 w 27"/>
                      <a:gd name="T49" fmla="*/ 12 h 28"/>
                      <a:gd name="T50" fmla="*/ 23 w 27"/>
                      <a:gd name="T51" fmla="*/ 12 h 28"/>
                      <a:gd name="T52" fmla="*/ 23 w 27"/>
                      <a:gd name="T53" fmla="*/ 16 h 28"/>
                      <a:gd name="T54" fmla="*/ 23 w 27"/>
                      <a:gd name="T55" fmla="*/ 20 h 28"/>
                      <a:gd name="T56" fmla="*/ 20 w 27"/>
                      <a:gd name="T57" fmla="*/ 20 h 28"/>
                      <a:gd name="T58" fmla="*/ 20 w 27"/>
                      <a:gd name="T59" fmla="*/ 24 h 28"/>
                      <a:gd name="T60" fmla="*/ 16 w 27"/>
                      <a:gd name="T61" fmla="*/ 24 h 28"/>
                      <a:gd name="T62" fmla="*/ 12 w 27"/>
                      <a:gd name="T63" fmla="*/ 28 h 28"/>
                      <a:gd name="T64" fmla="*/ 8 w 27"/>
                      <a:gd name="T65" fmla="*/ 28 h 28"/>
                      <a:gd name="T66" fmla="*/ 4 w 27"/>
                      <a:gd name="T67" fmla="*/ 12 h 28"/>
                      <a:gd name="T68" fmla="*/ 4 w 27"/>
                      <a:gd name="T69" fmla="*/ 8 h 28"/>
                      <a:gd name="T70" fmla="*/ 4 w 27"/>
                      <a:gd name="T71" fmla="*/ 4 h 28"/>
                      <a:gd name="T72" fmla="*/ 0 w 27"/>
                      <a:gd name="T73" fmla="*/ 0 h 2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7" h="28">
                        <a:moveTo>
                          <a:pt x="0" y="0"/>
                        </a:moveTo>
                        <a:lnTo>
                          <a:pt x="4" y="0"/>
                        </a:lnTo>
                        <a:lnTo>
                          <a:pt x="4" y="4"/>
                        </a:lnTo>
                        <a:lnTo>
                          <a:pt x="4" y="0"/>
                        </a:lnTo>
                        <a:lnTo>
                          <a:pt x="4" y="4"/>
                        </a:lnTo>
                        <a:lnTo>
                          <a:pt x="8" y="0"/>
                        </a:lnTo>
                        <a:lnTo>
                          <a:pt x="8" y="4"/>
                        </a:lnTo>
                        <a:lnTo>
                          <a:pt x="4" y="4"/>
                        </a:lnTo>
                        <a:lnTo>
                          <a:pt x="8" y="4"/>
                        </a:lnTo>
                        <a:lnTo>
                          <a:pt x="12" y="4"/>
                        </a:lnTo>
                        <a:lnTo>
                          <a:pt x="12" y="8"/>
                        </a:lnTo>
                        <a:lnTo>
                          <a:pt x="12" y="4"/>
                        </a:lnTo>
                        <a:lnTo>
                          <a:pt x="12" y="8"/>
                        </a:lnTo>
                        <a:lnTo>
                          <a:pt x="16" y="8"/>
                        </a:lnTo>
                        <a:lnTo>
                          <a:pt x="20" y="8"/>
                        </a:lnTo>
                        <a:lnTo>
                          <a:pt x="16" y="8"/>
                        </a:lnTo>
                        <a:lnTo>
                          <a:pt x="20" y="8"/>
                        </a:lnTo>
                        <a:lnTo>
                          <a:pt x="20" y="12"/>
                        </a:lnTo>
                        <a:lnTo>
                          <a:pt x="16" y="8"/>
                        </a:lnTo>
                        <a:lnTo>
                          <a:pt x="16" y="12"/>
                        </a:lnTo>
                        <a:lnTo>
                          <a:pt x="20" y="12"/>
                        </a:lnTo>
                        <a:lnTo>
                          <a:pt x="16" y="12"/>
                        </a:lnTo>
                        <a:lnTo>
                          <a:pt x="20" y="12"/>
                        </a:lnTo>
                        <a:lnTo>
                          <a:pt x="23" y="12"/>
                        </a:lnTo>
                        <a:lnTo>
                          <a:pt x="27" y="12"/>
                        </a:lnTo>
                        <a:lnTo>
                          <a:pt x="23" y="12"/>
                        </a:lnTo>
                        <a:lnTo>
                          <a:pt x="23" y="16"/>
                        </a:lnTo>
                        <a:lnTo>
                          <a:pt x="23" y="20"/>
                        </a:lnTo>
                        <a:lnTo>
                          <a:pt x="20" y="20"/>
                        </a:lnTo>
                        <a:lnTo>
                          <a:pt x="20" y="24"/>
                        </a:lnTo>
                        <a:lnTo>
                          <a:pt x="16" y="24"/>
                        </a:lnTo>
                        <a:lnTo>
                          <a:pt x="12" y="28"/>
                        </a:lnTo>
                        <a:lnTo>
                          <a:pt x="8" y="28"/>
                        </a:lnTo>
                        <a:lnTo>
                          <a:pt x="4" y="12"/>
                        </a:lnTo>
                        <a:lnTo>
                          <a:pt x="4" y="8"/>
                        </a:lnTo>
                        <a:lnTo>
                          <a:pt x="4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840" name="Freeform 432">
                    <a:extLst>
                      <a:ext uri="{FF2B5EF4-FFF2-40B4-BE49-F238E27FC236}">
                        <a16:creationId xmlns:a16="http://schemas.microsoft.com/office/drawing/2014/main" id="{1A13F274-89F6-F68D-0E85-D170DAEEBF6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79" y="1705"/>
                    <a:ext cx="53" cy="44"/>
                  </a:xfrm>
                  <a:custGeom>
                    <a:avLst/>
                    <a:gdLst>
                      <a:gd name="T0" fmla="*/ 42 w 54"/>
                      <a:gd name="T1" fmla="*/ 0 h 44"/>
                      <a:gd name="T2" fmla="*/ 42 w 54"/>
                      <a:gd name="T3" fmla="*/ 4 h 44"/>
                      <a:gd name="T4" fmla="*/ 46 w 54"/>
                      <a:gd name="T5" fmla="*/ 8 h 44"/>
                      <a:gd name="T6" fmla="*/ 42 w 54"/>
                      <a:gd name="T7" fmla="*/ 8 h 44"/>
                      <a:gd name="T8" fmla="*/ 46 w 54"/>
                      <a:gd name="T9" fmla="*/ 12 h 44"/>
                      <a:gd name="T10" fmla="*/ 46 w 54"/>
                      <a:gd name="T11" fmla="*/ 16 h 44"/>
                      <a:gd name="T12" fmla="*/ 50 w 54"/>
                      <a:gd name="T13" fmla="*/ 16 h 44"/>
                      <a:gd name="T14" fmla="*/ 50 w 54"/>
                      <a:gd name="T15" fmla="*/ 20 h 44"/>
                      <a:gd name="T16" fmla="*/ 50 w 54"/>
                      <a:gd name="T17" fmla="*/ 24 h 44"/>
                      <a:gd name="T18" fmla="*/ 54 w 54"/>
                      <a:gd name="T19" fmla="*/ 24 h 44"/>
                      <a:gd name="T20" fmla="*/ 50 w 54"/>
                      <a:gd name="T21" fmla="*/ 28 h 44"/>
                      <a:gd name="T22" fmla="*/ 46 w 54"/>
                      <a:gd name="T23" fmla="*/ 28 h 44"/>
                      <a:gd name="T24" fmla="*/ 42 w 54"/>
                      <a:gd name="T25" fmla="*/ 28 h 44"/>
                      <a:gd name="T26" fmla="*/ 42 w 54"/>
                      <a:gd name="T27" fmla="*/ 32 h 44"/>
                      <a:gd name="T28" fmla="*/ 39 w 54"/>
                      <a:gd name="T29" fmla="*/ 32 h 44"/>
                      <a:gd name="T30" fmla="*/ 39 w 54"/>
                      <a:gd name="T31" fmla="*/ 36 h 44"/>
                      <a:gd name="T32" fmla="*/ 35 w 54"/>
                      <a:gd name="T33" fmla="*/ 36 h 44"/>
                      <a:gd name="T34" fmla="*/ 35 w 54"/>
                      <a:gd name="T35" fmla="*/ 40 h 44"/>
                      <a:gd name="T36" fmla="*/ 31 w 54"/>
                      <a:gd name="T37" fmla="*/ 40 h 44"/>
                      <a:gd name="T38" fmla="*/ 27 w 54"/>
                      <a:gd name="T39" fmla="*/ 40 h 44"/>
                      <a:gd name="T40" fmla="*/ 23 w 54"/>
                      <a:gd name="T41" fmla="*/ 40 h 44"/>
                      <a:gd name="T42" fmla="*/ 19 w 54"/>
                      <a:gd name="T43" fmla="*/ 40 h 44"/>
                      <a:gd name="T44" fmla="*/ 19 w 54"/>
                      <a:gd name="T45" fmla="*/ 44 h 44"/>
                      <a:gd name="T46" fmla="*/ 16 w 54"/>
                      <a:gd name="T47" fmla="*/ 44 h 44"/>
                      <a:gd name="T48" fmla="*/ 12 w 54"/>
                      <a:gd name="T49" fmla="*/ 44 h 44"/>
                      <a:gd name="T50" fmla="*/ 8 w 54"/>
                      <a:gd name="T51" fmla="*/ 44 h 44"/>
                      <a:gd name="T52" fmla="*/ 4 w 54"/>
                      <a:gd name="T53" fmla="*/ 44 h 44"/>
                      <a:gd name="T54" fmla="*/ 4 w 54"/>
                      <a:gd name="T55" fmla="*/ 40 h 44"/>
                      <a:gd name="T56" fmla="*/ 4 w 54"/>
                      <a:gd name="T57" fmla="*/ 36 h 44"/>
                      <a:gd name="T58" fmla="*/ 0 w 54"/>
                      <a:gd name="T59" fmla="*/ 36 h 44"/>
                      <a:gd name="T60" fmla="*/ 4 w 54"/>
                      <a:gd name="T61" fmla="*/ 36 h 44"/>
                      <a:gd name="T62" fmla="*/ 8 w 54"/>
                      <a:gd name="T63" fmla="*/ 36 h 44"/>
                      <a:gd name="T64" fmla="*/ 12 w 54"/>
                      <a:gd name="T65" fmla="*/ 36 h 44"/>
                      <a:gd name="T66" fmla="*/ 12 w 54"/>
                      <a:gd name="T67" fmla="*/ 32 h 44"/>
                      <a:gd name="T68" fmla="*/ 16 w 54"/>
                      <a:gd name="T69" fmla="*/ 32 h 44"/>
                      <a:gd name="T70" fmla="*/ 16 w 54"/>
                      <a:gd name="T71" fmla="*/ 28 h 44"/>
                      <a:gd name="T72" fmla="*/ 16 w 54"/>
                      <a:gd name="T73" fmla="*/ 24 h 44"/>
                      <a:gd name="T74" fmla="*/ 19 w 54"/>
                      <a:gd name="T75" fmla="*/ 24 h 44"/>
                      <a:gd name="T76" fmla="*/ 19 w 54"/>
                      <a:gd name="T77" fmla="*/ 20 h 44"/>
                      <a:gd name="T78" fmla="*/ 23 w 54"/>
                      <a:gd name="T79" fmla="*/ 20 h 44"/>
                      <a:gd name="T80" fmla="*/ 23 w 54"/>
                      <a:gd name="T81" fmla="*/ 16 h 44"/>
                      <a:gd name="T82" fmla="*/ 23 w 54"/>
                      <a:gd name="T83" fmla="*/ 12 h 44"/>
                      <a:gd name="T84" fmla="*/ 23 w 54"/>
                      <a:gd name="T85" fmla="*/ 8 h 44"/>
                      <a:gd name="T86" fmla="*/ 27 w 54"/>
                      <a:gd name="T87" fmla="*/ 8 h 44"/>
                      <a:gd name="T88" fmla="*/ 27 w 54"/>
                      <a:gd name="T89" fmla="*/ 4 h 44"/>
                      <a:gd name="T90" fmla="*/ 31 w 54"/>
                      <a:gd name="T91" fmla="*/ 4 h 44"/>
                      <a:gd name="T92" fmla="*/ 35 w 54"/>
                      <a:gd name="T93" fmla="*/ 4 h 44"/>
                      <a:gd name="T94" fmla="*/ 35 w 54"/>
                      <a:gd name="T95" fmla="*/ 0 h 44"/>
                      <a:gd name="T96" fmla="*/ 39 w 54"/>
                      <a:gd name="T97" fmla="*/ 0 h 44"/>
                      <a:gd name="T98" fmla="*/ 42 w 54"/>
                      <a:gd name="T99" fmla="*/ 0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</a:cxnLst>
                    <a:rect l="0" t="0" r="r" b="b"/>
                    <a:pathLst>
                      <a:path w="54" h="44">
                        <a:moveTo>
                          <a:pt x="42" y="0"/>
                        </a:moveTo>
                        <a:lnTo>
                          <a:pt x="42" y="4"/>
                        </a:lnTo>
                        <a:lnTo>
                          <a:pt x="46" y="8"/>
                        </a:lnTo>
                        <a:lnTo>
                          <a:pt x="42" y="8"/>
                        </a:lnTo>
                        <a:lnTo>
                          <a:pt x="46" y="12"/>
                        </a:lnTo>
                        <a:lnTo>
                          <a:pt x="46" y="16"/>
                        </a:lnTo>
                        <a:lnTo>
                          <a:pt x="50" y="16"/>
                        </a:lnTo>
                        <a:lnTo>
                          <a:pt x="50" y="20"/>
                        </a:lnTo>
                        <a:lnTo>
                          <a:pt x="50" y="24"/>
                        </a:lnTo>
                        <a:lnTo>
                          <a:pt x="54" y="24"/>
                        </a:lnTo>
                        <a:lnTo>
                          <a:pt x="50" y="28"/>
                        </a:lnTo>
                        <a:lnTo>
                          <a:pt x="46" y="28"/>
                        </a:lnTo>
                        <a:lnTo>
                          <a:pt x="42" y="28"/>
                        </a:lnTo>
                        <a:lnTo>
                          <a:pt x="42" y="32"/>
                        </a:lnTo>
                        <a:lnTo>
                          <a:pt x="39" y="32"/>
                        </a:lnTo>
                        <a:lnTo>
                          <a:pt x="39" y="36"/>
                        </a:lnTo>
                        <a:lnTo>
                          <a:pt x="35" y="36"/>
                        </a:lnTo>
                        <a:lnTo>
                          <a:pt x="35" y="40"/>
                        </a:lnTo>
                        <a:lnTo>
                          <a:pt x="31" y="40"/>
                        </a:lnTo>
                        <a:lnTo>
                          <a:pt x="27" y="40"/>
                        </a:lnTo>
                        <a:lnTo>
                          <a:pt x="23" y="40"/>
                        </a:lnTo>
                        <a:lnTo>
                          <a:pt x="19" y="40"/>
                        </a:lnTo>
                        <a:lnTo>
                          <a:pt x="19" y="44"/>
                        </a:lnTo>
                        <a:lnTo>
                          <a:pt x="16" y="44"/>
                        </a:lnTo>
                        <a:lnTo>
                          <a:pt x="12" y="44"/>
                        </a:lnTo>
                        <a:lnTo>
                          <a:pt x="8" y="44"/>
                        </a:lnTo>
                        <a:lnTo>
                          <a:pt x="4" y="44"/>
                        </a:lnTo>
                        <a:lnTo>
                          <a:pt x="4" y="40"/>
                        </a:lnTo>
                        <a:lnTo>
                          <a:pt x="4" y="36"/>
                        </a:lnTo>
                        <a:lnTo>
                          <a:pt x="0" y="36"/>
                        </a:lnTo>
                        <a:lnTo>
                          <a:pt x="4" y="36"/>
                        </a:lnTo>
                        <a:lnTo>
                          <a:pt x="8" y="36"/>
                        </a:lnTo>
                        <a:lnTo>
                          <a:pt x="12" y="36"/>
                        </a:lnTo>
                        <a:lnTo>
                          <a:pt x="12" y="32"/>
                        </a:lnTo>
                        <a:lnTo>
                          <a:pt x="16" y="32"/>
                        </a:lnTo>
                        <a:lnTo>
                          <a:pt x="16" y="28"/>
                        </a:lnTo>
                        <a:lnTo>
                          <a:pt x="16" y="24"/>
                        </a:lnTo>
                        <a:lnTo>
                          <a:pt x="19" y="24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3" y="16"/>
                        </a:lnTo>
                        <a:lnTo>
                          <a:pt x="23" y="12"/>
                        </a:lnTo>
                        <a:lnTo>
                          <a:pt x="23" y="8"/>
                        </a:lnTo>
                        <a:lnTo>
                          <a:pt x="27" y="8"/>
                        </a:lnTo>
                        <a:lnTo>
                          <a:pt x="27" y="4"/>
                        </a:lnTo>
                        <a:lnTo>
                          <a:pt x="31" y="4"/>
                        </a:lnTo>
                        <a:lnTo>
                          <a:pt x="35" y="4"/>
                        </a:lnTo>
                        <a:lnTo>
                          <a:pt x="35" y="0"/>
                        </a:lnTo>
                        <a:lnTo>
                          <a:pt x="39" y="0"/>
                        </a:lnTo>
                        <a:lnTo>
                          <a:pt x="42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841" name="Freeform 433">
                    <a:extLst>
                      <a:ext uri="{FF2B5EF4-FFF2-40B4-BE49-F238E27FC236}">
                        <a16:creationId xmlns:a16="http://schemas.microsoft.com/office/drawing/2014/main" id="{812CB07B-C3CA-4024-E1E1-DA2D813E65F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71" y="1705"/>
                    <a:ext cx="23" cy="15"/>
                  </a:xfrm>
                  <a:custGeom>
                    <a:avLst/>
                    <a:gdLst>
                      <a:gd name="T0" fmla="*/ 8 w 23"/>
                      <a:gd name="T1" fmla="*/ 0 h 16"/>
                      <a:gd name="T2" fmla="*/ 12 w 23"/>
                      <a:gd name="T3" fmla="*/ 0 h 16"/>
                      <a:gd name="T4" fmla="*/ 15 w 23"/>
                      <a:gd name="T5" fmla="*/ 0 h 16"/>
                      <a:gd name="T6" fmla="*/ 19 w 23"/>
                      <a:gd name="T7" fmla="*/ 0 h 16"/>
                      <a:gd name="T8" fmla="*/ 19 w 23"/>
                      <a:gd name="T9" fmla="*/ 4 h 16"/>
                      <a:gd name="T10" fmla="*/ 23 w 23"/>
                      <a:gd name="T11" fmla="*/ 4 h 16"/>
                      <a:gd name="T12" fmla="*/ 19 w 23"/>
                      <a:gd name="T13" fmla="*/ 4 h 16"/>
                      <a:gd name="T14" fmla="*/ 19 w 23"/>
                      <a:gd name="T15" fmla="*/ 8 h 16"/>
                      <a:gd name="T16" fmla="*/ 15 w 23"/>
                      <a:gd name="T17" fmla="*/ 8 h 16"/>
                      <a:gd name="T18" fmla="*/ 15 w 23"/>
                      <a:gd name="T19" fmla="*/ 12 h 16"/>
                      <a:gd name="T20" fmla="*/ 15 w 23"/>
                      <a:gd name="T21" fmla="*/ 16 h 16"/>
                      <a:gd name="T22" fmla="*/ 19 w 23"/>
                      <a:gd name="T23" fmla="*/ 16 h 16"/>
                      <a:gd name="T24" fmla="*/ 15 w 23"/>
                      <a:gd name="T25" fmla="*/ 16 h 16"/>
                      <a:gd name="T26" fmla="*/ 12 w 23"/>
                      <a:gd name="T27" fmla="*/ 16 h 16"/>
                      <a:gd name="T28" fmla="*/ 8 w 23"/>
                      <a:gd name="T29" fmla="*/ 16 h 16"/>
                      <a:gd name="T30" fmla="*/ 4 w 23"/>
                      <a:gd name="T31" fmla="*/ 16 h 16"/>
                      <a:gd name="T32" fmla="*/ 0 w 23"/>
                      <a:gd name="T33" fmla="*/ 16 h 16"/>
                      <a:gd name="T34" fmla="*/ 0 w 23"/>
                      <a:gd name="T35" fmla="*/ 12 h 16"/>
                      <a:gd name="T36" fmla="*/ 4 w 23"/>
                      <a:gd name="T37" fmla="*/ 12 h 16"/>
                      <a:gd name="T38" fmla="*/ 8 w 23"/>
                      <a:gd name="T39" fmla="*/ 12 h 16"/>
                      <a:gd name="T40" fmla="*/ 8 w 23"/>
                      <a:gd name="T41" fmla="*/ 8 h 16"/>
                      <a:gd name="T42" fmla="*/ 4 w 23"/>
                      <a:gd name="T43" fmla="*/ 8 h 16"/>
                      <a:gd name="T44" fmla="*/ 4 w 23"/>
                      <a:gd name="T45" fmla="*/ 4 h 16"/>
                      <a:gd name="T46" fmla="*/ 4 w 23"/>
                      <a:gd name="T47" fmla="*/ 0 h 16"/>
                      <a:gd name="T48" fmla="*/ 8 w 23"/>
                      <a:gd name="T49" fmla="*/ 0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</a:cxnLst>
                    <a:rect l="0" t="0" r="r" b="b"/>
                    <a:pathLst>
                      <a:path w="23" h="16">
                        <a:moveTo>
                          <a:pt x="8" y="0"/>
                        </a:moveTo>
                        <a:lnTo>
                          <a:pt x="12" y="0"/>
                        </a:lnTo>
                        <a:lnTo>
                          <a:pt x="15" y="0"/>
                        </a:lnTo>
                        <a:lnTo>
                          <a:pt x="19" y="0"/>
                        </a:lnTo>
                        <a:lnTo>
                          <a:pt x="19" y="4"/>
                        </a:lnTo>
                        <a:lnTo>
                          <a:pt x="23" y="4"/>
                        </a:lnTo>
                        <a:lnTo>
                          <a:pt x="19" y="4"/>
                        </a:lnTo>
                        <a:lnTo>
                          <a:pt x="19" y="8"/>
                        </a:lnTo>
                        <a:lnTo>
                          <a:pt x="15" y="8"/>
                        </a:lnTo>
                        <a:lnTo>
                          <a:pt x="15" y="12"/>
                        </a:lnTo>
                        <a:lnTo>
                          <a:pt x="15" y="16"/>
                        </a:lnTo>
                        <a:lnTo>
                          <a:pt x="19" y="16"/>
                        </a:lnTo>
                        <a:lnTo>
                          <a:pt x="15" y="16"/>
                        </a:lnTo>
                        <a:lnTo>
                          <a:pt x="12" y="16"/>
                        </a:lnTo>
                        <a:lnTo>
                          <a:pt x="8" y="16"/>
                        </a:lnTo>
                        <a:lnTo>
                          <a:pt x="4" y="16"/>
                        </a:lnTo>
                        <a:lnTo>
                          <a:pt x="0" y="16"/>
                        </a:lnTo>
                        <a:lnTo>
                          <a:pt x="0" y="12"/>
                        </a:lnTo>
                        <a:lnTo>
                          <a:pt x="4" y="12"/>
                        </a:lnTo>
                        <a:lnTo>
                          <a:pt x="8" y="12"/>
                        </a:lnTo>
                        <a:lnTo>
                          <a:pt x="8" y="8"/>
                        </a:lnTo>
                        <a:lnTo>
                          <a:pt x="4" y="8"/>
                        </a:lnTo>
                        <a:lnTo>
                          <a:pt x="4" y="4"/>
                        </a:lnTo>
                        <a:lnTo>
                          <a:pt x="4" y="0"/>
                        </a:lnTo>
                        <a:lnTo>
                          <a:pt x="8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842" name="Freeform 434">
                    <a:extLst>
                      <a:ext uri="{FF2B5EF4-FFF2-40B4-BE49-F238E27FC236}">
                        <a16:creationId xmlns:a16="http://schemas.microsoft.com/office/drawing/2014/main" id="{507029CE-ACA4-A1A1-7EC3-E8276E04D14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91" y="1708"/>
                    <a:ext cx="61" cy="58"/>
                  </a:xfrm>
                  <a:custGeom>
                    <a:avLst/>
                    <a:gdLst>
                      <a:gd name="T0" fmla="*/ 15 w 61"/>
                      <a:gd name="T1" fmla="*/ 8 h 57"/>
                      <a:gd name="T2" fmla="*/ 15 w 61"/>
                      <a:gd name="T3" fmla="*/ 4 h 57"/>
                      <a:gd name="T4" fmla="*/ 19 w 61"/>
                      <a:gd name="T5" fmla="*/ 4 h 57"/>
                      <a:gd name="T6" fmla="*/ 23 w 61"/>
                      <a:gd name="T7" fmla="*/ 4 h 57"/>
                      <a:gd name="T8" fmla="*/ 26 w 61"/>
                      <a:gd name="T9" fmla="*/ 4 h 57"/>
                      <a:gd name="T10" fmla="*/ 26 w 61"/>
                      <a:gd name="T11" fmla="*/ 0 h 57"/>
                      <a:gd name="T12" fmla="*/ 30 w 61"/>
                      <a:gd name="T13" fmla="*/ 0 h 57"/>
                      <a:gd name="T14" fmla="*/ 34 w 61"/>
                      <a:gd name="T15" fmla="*/ 0 h 57"/>
                      <a:gd name="T16" fmla="*/ 38 w 61"/>
                      <a:gd name="T17" fmla="*/ 0 h 57"/>
                      <a:gd name="T18" fmla="*/ 42 w 61"/>
                      <a:gd name="T19" fmla="*/ 0 h 57"/>
                      <a:gd name="T20" fmla="*/ 42 w 61"/>
                      <a:gd name="T21" fmla="*/ 4 h 57"/>
                      <a:gd name="T22" fmla="*/ 46 w 61"/>
                      <a:gd name="T23" fmla="*/ 4 h 57"/>
                      <a:gd name="T24" fmla="*/ 46 w 61"/>
                      <a:gd name="T25" fmla="*/ 8 h 57"/>
                      <a:gd name="T26" fmla="*/ 49 w 61"/>
                      <a:gd name="T27" fmla="*/ 8 h 57"/>
                      <a:gd name="T28" fmla="*/ 49 w 61"/>
                      <a:gd name="T29" fmla="*/ 12 h 57"/>
                      <a:gd name="T30" fmla="*/ 53 w 61"/>
                      <a:gd name="T31" fmla="*/ 12 h 57"/>
                      <a:gd name="T32" fmla="*/ 53 w 61"/>
                      <a:gd name="T33" fmla="*/ 16 h 57"/>
                      <a:gd name="T34" fmla="*/ 57 w 61"/>
                      <a:gd name="T35" fmla="*/ 16 h 57"/>
                      <a:gd name="T36" fmla="*/ 57 w 61"/>
                      <a:gd name="T37" fmla="*/ 20 h 57"/>
                      <a:gd name="T38" fmla="*/ 53 w 61"/>
                      <a:gd name="T39" fmla="*/ 20 h 57"/>
                      <a:gd name="T40" fmla="*/ 53 w 61"/>
                      <a:gd name="T41" fmla="*/ 24 h 57"/>
                      <a:gd name="T42" fmla="*/ 57 w 61"/>
                      <a:gd name="T43" fmla="*/ 24 h 57"/>
                      <a:gd name="T44" fmla="*/ 53 w 61"/>
                      <a:gd name="T45" fmla="*/ 28 h 57"/>
                      <a:gd name="T46" fmla="*/ 57 w 61"/>
                      <a:gd name="T47" fmla="*/ 28 h 57"/>
                      <a:gd name="T48" fmla="*/ 57 w 61"/>
                      <a:gd name="T49" fmla="*/ 32 h 57"/>
                      <a:gd name="T50" fmla="*/ 61 w 61"/>
                      <a:gd name="T51" fmla="*/ 36 h 57"/>
                      <a:gd name="T52" fmla="*/ 61 w 61"/>
                      <a:gd name="T53" fmla="*/ 40 h 57"/>
                      <a:gd name="T54" fmla="*/ 57 w 61"/>
                      <a:gd name="T55" fmla="*/ 40 h 57"/>
                      <a:gd name="T56" fmla="*/ 53 w 61"/>
                      <a:gd name="T57" fmla="*/ 40 h 57"/>
                      <a:gd name="T58" fmla="*/ 53 w 61"/>
                      <a:gd name="T59" fmla="*/ 44 h 57"/>
                      <a:gd name="T60" fmla="*/ 49 w 61"/>
                      <a:gd name="T61" fmla="*/ 40 h 57"/>
                      <a:gd name="T62" fmla="*/ 49 w 61"/>
                      <a:gd name="T63" fmla="*/ 44 h 57"/>
                      <a:gd name="T64" fmla="*/ 46 w 61"/>
                      <a:gd name="T65" fmla="*/ 44 h 57"/>
                      <a:gd name="T66" fmla="*/ 42 w 61"/>
                      <a:gd name="T67" fmla="*/ 49 h 57"/>
                      <a:gd name="T68" fmla="*/ 38 w 61"/>
                      <a:gd name="T69" fmla="*/ 49 h 57"/>
                      <a:gd name="T70" fmla="*/ 34 w 61"/>
                      <a:gd name="T71" fmla="*/ 49 h 57"/>
                      <a:gd name="T72" fmla="*/ 34 w 61"/>
                      <a:gd name="T73" fmla="*/ 53 h 57"/>
                      <a:gd name="T74" fmla="*/ 30 w 61"/>
                      <a:gd name="T75" fmla="*/ 53 h 57"/>
                      <a:gd name="T76" fmla="*/ 26 w 61"/>
                      <a:gd name="T77" fmla="*/ 53 h 57"/>
                      <a:gd name="T78" fmla="*/ 26 w 61"/>
                      <a:gd name="T79" fmla="*/ 57 h 57"/>
                      <a:gd name="T80" fmla="*/ 23 w 61"/>
                      <a:gd name="T81" fmla="*/ 57 h 57"/>
                      <a:gd name="T82" fmla="*/ 23 w 61"/>
                      <a:gd name="T83" fmla="*/ 53 h 57"/>
                      <a:gd name="T84" fmla="*/ 19 w 61"/>
                      <a:gd name="T85" fmla="*/ 53 h 57"/>
                      <a:gd name="T86" fmla="*/ 19 w 61"/>
                      <a:gd name="T87" fmla="*/ 49 h 57"/>
                      <a:gd name="T88" fmla="*/ 15 w 61"/>
                      <a:gd name="T89" fmla="*/ 49 h 57"/>
                      <a:gd name="T90" fmla="*/ 11 w 61"/>
                      <a:gd name="T91" fmla="*/ 49 h 57"/>
                      <a:gd name="T92" fmla="*/ 11 w 61"/>
                      <a:gd name="T93" fmla="*/ 44 h 57"/>
                      <a:gd name="T94" fmla="*/ 7 w 61"/>
                      <a:gd name="T95" fmla="*/ 44 h 57"/>
                      <a:gd name="T96" fmla="*/ 7 w 61"/>
                      <a:gd name="T97" fmla="*/ 40 h 57"/>
                      <a:gd name="T98" fmla="*/ 7 w 61"/>
                      <a:gd name="T99" fmla="*/ 36 h 57"/>
                      <a:gd name="T100" fmla="*/ 7 w 61"/>
                      <a:gd name="T101" fmla="*/ 32 h 57"/>
                      <a:gd name="T102" fmla="*/ 3 w 61"/>
                      <a:gd name="T103" fmla="*/ 32 h 57"/>
                      <a:gd name="T104" fmla="*/ 3 w 61"/>
                      <a:gd name="T105" fmla="*/ 28 h 57"/>
                      <a:gd name="T106" fmla="*/ 0 w 61"/>
                      <a:gd name="T107" fmla="*/ 28 h 57"/>
                      <a:gd name="T108" fmla="*/ 0 w 61"/>
                      <a:gd name="T109" fmla="*/ 24 h 57"/>
                      <a:gd name="T110" fmla="*/ 11 w 61"/>
                      <a:gd name="T111" fmla="*/ 12 h 57"/>
                      <a:gd name="T112" fmla="*/ 15 w 61"/>
                      <a:gd name="T113" fmla="*/ 12 h 57"/>
                      <a:gd name="T114" fmla="*/ 15 w 61"/>
                      <a:gd name="T115" fmla="*/ 8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</a:cxnLst>
                    <a:rect l="0" t="0" r="r" b="b"/>
                    <a:pathLst>
                      <a:path w="61" h="57">
                        <a:moveTo>
                          <a:pt x="15" y="8"/>
                        </a:moveTo>
                        <a:lnTo>
                          <a:pt x="15" y="4"/>
                        </a:lnTo>
                        <a:lnTo>
                          <a:pt x="19" y="4"/>
                        </a:lnTo>
                        <a:lnTo>
                          <a:pt x="23" y="4"/>
                        </a:lnTo>
                        <a:lnTo>
                          <a:pt x="26" y="4"/>
                        </a:lnTo>
                        <a:lnTo>
                          <a:pt x="26" y="0"/>
                        </a:lnTo>
                        <a:lnTo>
                          <a:pt x="30" y="0"/>
                        </a:lnTo>
                        <a:lnTo>
                          <a:pt x="34" y="0"/>
                        </a:lnTo>
                        <a:lnTo>
                          <a:pt x="38" y="0"/>
                        </a:lnTo>
                        <a:lnTo>
                          <a:pt x="42" y="0"/>
                        </a:lnTo>
                        <a:lnTo>
                          <a:pt x="42" y="4"/>
                        </a:lnTo>
                        <a:lnTo>
                          <a:pt x="46" y="4"/>
                        </a:lnTo>
                        <a:lnTo>
                          <a:pt x="46" y="8"/>
                        </a:lnTo>
                        <a:lnTo>
                          <a:pt x="49" y="8"/>
                        </a:lnTo>
                        <a:lnTo>
                          <a:pt x="49" y="12"/>
                        </a:lnTo>
                        <a:lnTo>
                          <a:pt x="53" y="12"/>
                        </a:lnTo>
                        <a:lnTo>
                          <a:pt x="53" y="16"/>
                        </a:lnTo>
                        <a:lnTo>
                          <a:pt x="57" y="16"/>
                        </a:lnTo>
                        <a:lnTo>
                          <a:pt x="57" y="20"/>
                        </a:lnTo>
                        <a:lnTo>
                          <a:pt x="53" y="20"/>
                        </a:lnTo>
                        <a:lnTo>
                          <a:pt x="53" y="24"/>
                        </a:lnTo>
                        <a:lnTo>
                          <a:pt x="57" y="24"/>
                        </a:lnTo>
                        <a:lnTo>
                          <a:pt x="53" y="28"/>
                        </a:lnTo>
                        <a:lnTo>
                          <a:pt x="57" y="28"/>
                        </a:lnTo>
                        <a:lnTo>
                          <a:pt x="57" y="32"/>
                        </a:lnTo>
                        <a:lnTo>
                          <a:pt x="61" y="36"/>
                        </a:lnTo>
                        <a:lnTo>
                          <a:pt x="61" y="40"/>
                        </a:lnTo>
                        <a:lnTo>
                          <a:pt x="57" y="40"/>
                        </a:lnTo>
                        <a:lnTo>
                          <a:pt x="53" y="40"/>
                        </a:lnTo>
                        <a:lnTo>
                          <a:pt x="53" y="44"/>
                        </a:lnTo>
                        <a:lnTo>
                          <a:pt x="49" y="40"/>
                        </a:lnTo>
                        <a:lnTo>
                          <a:pt x="49" y="44"/>
                        </a:lnTo>
                        <a:lnTo>
                          <a:pt x="46" y="44"/>
                        </a:lnTo>
                        <a:lnTo>
                          <a:pt x="42" y="49"/>
                        </a:lnTo>
                        <a:lnTo>
                          <a:pt x="38" y="49"/>
                        </a:lnTo>
                        <a:lnTo>
                          <a:pt x="34" y="49"/>
                        </a:lnTo>
                        <a:lnTo>
                          <a:pt x="34" y="53"/>
                        </a:lnTo>
                        <a:lnTo>
                          <a:pt x="30" y="53"/>
                        </a:lnTo>
                        <a:lnTo>
                          <a:pt x="26" y="53"/>
                        </a:lnTo>
                        <a:lnTo>
                          <a:pt x="26" y="57"/>
                        </a:lnTo>
                        <a:lnTo>
                          <a:pt x="23" y="57"/>
                        </a:lnTo>
                        <a:lnTo>
                          <a:pt x="23" y="53"/>
                        </a:lnTo>
                        <a:lnTo>
                          <a:pt x="19" y="53"/>
                        </a:lnTo>
                        <a:lnTo>
                          <a:pt x="19" y="49"/>
                        </a:lnTo>
                        <a:lnTo>
                          <a:pt x="15" y="49"/>
                        </a:lnTo>
                        <a:lnTo>
                          <a:pt x="11" y="49"/>
                        </a:lnTo>
                        <a:lnTo>
                          <a:pt x="11" y="44"/>
                        </a:lnTo>
                        <a:lnTo>
                          <a:pt x="7" y="44"/>
                        </a:lnTo>
                        <a:lnTo>
                          <a:pt x="7" y="40"/>
                        </a:lnTo>
                        <a:lnTo>
                          <a:pt x="7" y="36"/>
                        </a:lnTo>
                        <a:lnTo>
                          <a:pt x="7" y="32"/>
                        </a:lnTo>
                        <a:lnTo>
                          <a:pt x="3" y="32"/>
                        </a:lnTo>
                        <a:lnTo>
                          <a:pt x="3" y="28"/>
                        </a:lnTo>
                        <a:lnTo>
                          <a:pt x="0" y="28"/>
                        </a:lnTo>
                        <a:lnTo>
                          <a:pt x="0" y="24"/>
                        </a:lnTo>
                        <a:lnTo>
                          <a:pt x="11" y="12"/>
                        </a:lnTo>
                        <a:lnTo>
                          <a:pt x="15" y="12"/>
                        </a:lnTo>
                        <a:lnTo>
                          <a:pt x="15" y="8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843" name="Freeform 435">
                    <a:extLst>
                      <a:ext uri="{FF2B5EF4-FFF2-40B4-BE49-F238E27FC236}">
                        <a16:creationId xmlns:a16="http://schemas.microsoft.com/office/drawing/2014/main" id="{9CB8E0E9-CBE9-61C3-B50F-395463B830C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20" y="1708"/>
                    <a:ext cx="40" cy="44"/>
                  </a:xfrm>
                  <a:custGeom>
                    <a:avLst/>
                    <a:gdLst>
                      <a:gd name="T0" fmla="*/ 0 w 39"/>
                      <a:gd name="T1" fmla="*/ 0 h 44"/>
                      <a:gd name="T2" fmla="*/ 4 w 39"/>
                      <a:gd name="T3" fmla="*/ 0 h 44"/>
                      <a:gd name="T4" fmla="*/ 8 w 39"/>
                      <a:gd name="T5" fmla="*/ 0 h 44"/>
                      <a:gd name="T6" fmla="*/ 8 w 39"/>
                      <a:gd name="T7" fmla="*/ 4 h 44"/>
                      <a:gd name="T8" fmla="*/ 12 w 39"/>
                      <a:gd name="T9" fmla="*/ 0 h 44"/>
                      <a:gd name="T10" fmla="*/ 12 w 39"/>
                      <a:gd name="T11" fmla="*/ 4 h 44"/>
                      <a:gd name="T12" fmla="*/ 16 w 39"/>
                      <a:gd name="T13" fmla="*/ 4 h 44"/>
                      <a:gd name="T14" fmla="*/ 16 w 39"/>
                      <a:gd name="T15" fmla="*/ 8 h 44"/>
                      <a:gd name="T16" fmla="*/ 20 w 39"/>
                      <a:gd name="T17" fmla="*/ 8 h 44"/>
                      <a:gd name="T18" fmla="*/ 23 w 39"/>
                      <a:gd name="T19" fmla="*/ 8 h 44"/>
                      <a:gd name="T20" fmla="*/ 23 w 39"/>
                      <a:gd name="T21" fmla="*/ 12 h 44"/>
                      <a:gd name="T22" fmla="*/ 27 w 39"/>
                      <a:gd name="T23" fmla="*/ 12 h 44"/>
                      <a:gd name="T24" fmla="*/ 27 w 39"/>
                      <a:gd name="T25" fmla="*/ 16 h 44"/>
                      <a:gd name="T26" fmla="*/ 27 w 39"/>
                      <a:gd name="T27" fmla="*/ 12 h 44"/>
                      <a:gd name="T28" fmla="*/ 27 w 39"/>
                      <a:gd name="T29" fmla="*/ 16 h 44"/>
                      <a:gd name="T30" fmla="*/ 31 w 39"/>
                      <a:gd name="T31" fmla="*/ 16 h 44"/>
                      <a:gd name="T32" fmla="*/ 35 w 39"/>
                      <a:gd name="T33" fmla="*/ 20 h 44"/>
                      <a:gd name="T34" fmla="*/ 39 w 39"/>
                      <a:gd name="T35" fmla="*/ 20 h 44"/>
                      <a:gd name="T36" fmla="*/ 39 w 39"/>
                      <a:gd name="T37" fmla="*/ 24 h 44"/>
                      <a:gd name="T38" fmla="*/ 39 w 39"/>
                      <a:gd name="T39" fmla="*/ 28 h 44"/>
                      <a:gd name="T40" fmla="*/ 35 w 39"/>
                      <a:gd name="T41" fmla="*/ 28 h 44"/>
                      <a:gd name="T42" fmla="*/ 35 w 39"/>
                      <a:gd name="T43" fmla="*/ 32 h 44"/>
                      <a:gd name="T44" fmla="*/ 35 w 39"/>
                      <a:gd name="T45" fmla="*/ 28 h 44"/>
                      <a:gd name="T46" fmla="*/ 31 w 39"/>
                      <a:gd name="T47" fmla="*/ 28 h 44"/>
                      <a:gd name="T48" fmla="*/ 27 w 39"/>
                      <a:gd name="T49" fmla="*/ 28 h 44"/>
                      <a:gd name="T50" fmla="*/ 23 w 39"/>
                      <a:gd name="T51" fmla="*/ 28 h 44"/>
                      <a:gd name="T52" fmla="*/ 23 w 39"/>
                      <a:gd name="T53" fmla="*/ 32 h 44"/>
                      <a:gd name="T54" fmla="*/ 23 w 39"/>
                      <a:gd name="T55" fmla="*/ 36 h 44"/>
                      <a:gd name="T56" fmla="*/ 23 w 39"/>
                      <a:gd name="T57" fmla="*/ 40 h 44"/>
                      <a:gd name="T58" fmla="*/ 20 w 39"/>
                      <a:gd name="T59" fmla="*/ 40 h 44"/>
                      <a:gd name="T60" fmla="*/ 20 w 39"/>
                      <a:gd name="T61" fmla="*/ 44 h 44"/>
                      <a:gd name="T62" fmla="*/ 20 w 39"/>
                      <a:gd name="T63" fmla="*/ 40 h 44"/>
                      <a:gd name="T64" fmla="*/ 16 w 39"/>
                      <a:gd name="T65" fmla="*/ 40 h 44"/>
                      <a:gd name="T66" fmla="*/ 16 w 39"/>
                      <a:gd name="T67" fmla="*/ 36 h 44"/>
                      <a:gd name="T68" fmla="*/ 16 w 39"/>
                      <a:gd name="T69" fmla="*/ 32 h 44"/>
                      <a:gd name="T70" fmla="*/ 16 w 39"/>
                      <a:gd name="T71" fmla="*/ 28 h 44"/>
                      <a:gd name="T72" fmla="*/ 12 w 39"/>
                      <a:gd name="T73" fmla="*/ 28 h 44"/>
                      <a:gd name="T74" fmla="*/ 12 w 39"/>
                      <a:gd name="T75" fmla="*/ 24 h 44"/>
                      <a:gd name="T76" fmla="*/ 12 w 39"/>
                      <a:gd name="T77" fmla="*/ 20 h 44"/>
                      <a:gd name="T78" fmla="*/ 8 w 39"/>
                      <a:gd name="T79" fmla="*/ 20 h 44"/>
                      <a:gd name="T80" fmla="*/ 8 w 39"/>
                      <a:gd name="T81" fmla="*/ 16 h 44"/>
                      <a:gd name="T82" fmla="*/ 8 w 39"/>
                      <a:gd name="T83" fmla="*/ 12 h 44"/>
                      <a:gd name="T84" fmla="*/ 4 w 39"/>
                      <a:gd name="T85" fmla="*/ 12 h 44"/>
                      <a:gd name="T86" fmla="*/ 4 w 39"/>
                      <a:gd name="T87" fmla="*/ 8 h 44"/>
                      <a:gd name="T88" fmla="*/ 0 w 39"/>
                      <a:gd name="T89" fmla="*/ 4 h 44"/>
                      <a:gd name="T90" fmla="*/ 4 w 39"/>
                      <a:gd name="T91" fmla="*/ 4 h 44"/>
                      <a:gd name="T92" fmla="*/ 0 w 39"/>
                      <a:gd name="T93" fmla="*/ 0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</a:cxnLst>
                    <a:rect l="0" t="0" r="r" b="b"/>
                    <a:pathLst>
                      <a:path w="39" h="44">
                        <a:moveTo>
                          <a:pt x="0" y="0"/>
                        </a:moveTo>
                        <a:lnTo>
                          <a:pt x="4" y="0"/>
                        </a:lnTo>
                        <a:lnTo>
                          <a:pt x="8" y="0"/>
                        </a:lnTo>
                        <a:lnTo>
                          <a:pt x="8" y="4"/>
                        </a:lnTo>
                        <a:lnTo>
                          <a:pt x="12" y="0"/>
                        </a:lnTo>
                        <a:lnTo>
                          <a:pt x="12" y="4"/>
                        </a:lnTo>
                        <a:lnTo>
                          <a:pt x="16" y="4"/>
                        </a:lnTo>
                        <a:lnTo>
                          <a:pt x="16" y="8"/>
                        </a:lnTo>
                        <a:lnTo>
                          <a:pt x="20" y="8"/>
                        </a:lnTo>
                        <a:lnTo>
                          <a:pt x="23" y="8"/>
                        </a:lnTo>
                        <a:lnTo>
                          <a:pt x="23" y="12"/>
                        </a:lnTo>
                        <a:lnTo>
                          <a:pt x="27" y="12"/>
                        </a:lnTo>
                        <a:lnTo>
                          <a:pt x="27" y="16"/>
                        </a:lnTo>
                        <a:lnTo>
                          <a:pt x="27" y="12"/>
                        </a:lnTo>
                        <a:lnTo>
                          <a:pt x="27" y="16"/>
                        </a:lnTo>
                        <a:lnTo>
                          <a:pt x="31" y="16"/>
                        </a:lnTo>
                        <a:lnTo>
                          <a:pt x="35" y="20"/>
                        </a:lnTo>
                        <a:lnTo>
                          <a:pt x="39" y="20"/>
                        </a:lnTo>
                        <a:lnTo>
                          <a:pt x="39" y="24"/>
                        </a:lnTo>
                        <a:lnTo>
                          <a:pt x="39" y="28"/>
                        </a:lnTo>
                        <a:lnTo>
                          <a:pt x="35" y="28"/>
                        </a:lnTo>
                        <a:lnTo>
                          <a:pt x="35" y="32"/>
                        </a:lnTo>
                        <a:lnTo>
                          <a:pt x="35" y="28"/>
                        </a:lnTo>
                        <a:lnTo>
                          <a:pt x="31" y="28"/>
                        </a:lnTo>
                        <a:lnTo>
                          <a:pt x="27" y="28"/>
                        </a:lnTo>
                        <a:lnTo>
                          <a:pt x="23" y="28"/>
                        </a:lnTo>
                        <a:lnTo>
                          <a:pt x="23" y="32"/>
                        </a:lnTo>
                        <a:lnTo>
                          <a:pt x="23" y="36"/>
                        </a:lnTo>
                        <a:lnTo>
                          <a:pt x="23" y="40"/>
                        </a:lnTo>
                        <a:lnTo>
                          <a:pt x="20" y="40"/>
                        </a:lnTo>
                        <a:lnTo>
                          <a:pt x="20" y="44"/>
                        </a:lnTo>
                        <a:lnTo>
                          <a:pt x="20" y="40"/>
                        </a:lnTo>
                        <a:lnTo>
                          <a:pt x="16" y="40"/>
                        </a:lnTo>
                        <a:lnTo>
                          <a:pt x="16" y="36"/>
                        </a:lnTo>
                        <a:lnTo>
                          <a:pt x="16" y="32"/>
                        </a:lnTo>
                        <a:lnTo>
                          <a:pt x="16" y="28"/>
                        </a:lnTo>
                        <a:lnTo>
                          <a:pt x="12" y="28"/>
                        </a:lnTo>
                        <a:lnTo>
                          <a:pt x="12" y="24"/>
                        </a:lnTo>
                        <a:lnTo>
                          <a:pt x="12" y="20"/>
                        </a:lnTo>
                        <a:lnTo>
                          <a:pt x="8" y="20"/>
                        </a:lnTo>
                        <a:lnTo>
                          <a:pt x="8" y="16"/>
                        </a:lnTo>
                        <a:lnTo>
                          <a:pt x="8" y="12"/>
                        </a:lnTo>
                        <a:lnTo>
                          <a:pt x="4" y="12"/>
                        </a:lnTo>
                        <a:lnTo>
                          <a:pt x="4" y="8"/>
                        </a:lnTo>
                        <a:lnTo>
                          <a:pt x="0" y="4"/>
                        </a:lnTo>
                        <a:lnTo>
                          <a:pt x="4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844" name="Freeform 436">
                    <a:extLst>
                      <a:ext uri="{FF2B5EF4-FFF2-40B4-BE49-F238E27FC236}">
                        <a16:creationId xmlns:a16="http://schemas.microsoft.com/office/drawing/2014/main" id="{9F1E6D8F-0B37-C442-9C3D-77907E0C1CC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01" y="1712"/>
                    <a:ext cx="20" cy="32"/>
                  </a:xfrm>
                  <a:custGeom>
                    <a:avLst/>
                    <a:gdLst>
                      <a:gd name="T0" fmla="*/ 0 w 19"/>
                      <a:gd name="T1" fmla="*/ 0 h 32"/>
                      <a:gd name="T2" fmla="*/ 4 w 19"/>
                      <a:gd name="T3" fmla="*/ 0 h 32"/>
                      <a:gd name="T4" fmla="*/ 7 w 19"/>
                      <a:gd name="T5" fmla="*/ 0 h 32"/>
                      <a:gd name="T6" fmla="*/ 11 w 19"/>
                      <a:gd name="T7" fmla="*/ 0 h 32"/>
                      <a:gd name="T8" fmla="*/ 11 w 19"/>
                      <a:gd name="T9" fmla="*/ 4 h 32"/>
                      <a:gd name="T10" fmla="*/ 15 w 19"/>
                      <a:gd name="T11" fmla="*/ 4 h 32"/>
                      <a:gd name="T12" fmla="*/ 15 w 19"/>
                      <a:gd name="T13" fmla="*/ 8 h 32"/>
                      <a:gd name="T14" fmla="*/ 19 w 19"/>
                      <a:gd name="T15" fmla="*/ 8 h 32"/>
                      <a:gd name="T16" fmla="*/ 19 w 19"/>
                      <a:gd name="T17" fmla="*/ 12 h 32"/>
                      <a:gd name="T18" fmla="*/ 15 w 19"/>
                      <a:gd name="T19" fmla="*/ 12 h 32"/>
                      <a:gd name="T20" fmla="*/ 15 w 19"/>
                      <a:gd name="T21" fmla="*/ 16 h 32"/>
                      <a:gd name="T22" fmla="*/ 11 w 19"/>
                      <a:gd name="T23" fmla="*/ 16 h 32"/>
                      <a:gd name="T24" fmla="*/ 15 w 19"/>
                      <a:gd name="T25" fmla="*/ 16 h 32"/>
                      <a:gd name="T26" fmla="*/ 15 w 19"/>
                      <a:gd name="T27" fmla="*/ 20 h 32"/>
                      <a:gd name="T28" fmla="*/ 15 w 19"/>
                      <a:gd name="T29" fmla="*/ 24 h 32"/>
                      <a:gd name="T30" fmla="*/ 19 w 19"/>
                      <a:gd name="T31" fmla="*/ 24 h 32"/>
                      <a:gd name="T32" fmla="*/ 19 w 19"/>
                      <a:gd name="T33" fmla="*/ 28 h 32"/>
                      <a:gd name="T34" fmla="*/ 15 w 19"/>
                      <a:gd name="T35" fmla="*/ 28 h 32"/>
                      <a:gd name="T36" fmla="*/ 11 w 19"/>
                      <a:gd name="T37" fmla="*/ 28 h 32"/>
                      <a:gd name="T38" fmla="*/ 11 w 19"/>
                      <a:gd name="T39" fmla="*/ 32 h 32"/>
                      <a:gd name="T40" fmla="*/ 7 w 19"/>
                      <a:gd name="T41" fmla="*/ 32 h 32"/>
                      <a:gd name="T42" fmla="*/ 7 w 19"/>
                      <a:gd name="T43" fmla="*/ 28 h 32"/>
                      <a:gd name="T44" fmla="*/ 11 w 19"/>
                      <a:gd name="T45" fmla="*/ 28 h 32"/>
                      <a:gd name="T46" fmla="*/ 11 w 19"/>
                      <a:gd name="T47" fmla="*/ 24 h 32"/>
                      <a:gd name="T48" fmla="*/ 7 w 19"/>
                      <a:gd name="T49" fmla="*/ 24 h 32"/>
                      <a:gd name="T50" fmla="*/ 7 w 19"/>
                      <a:gd name="T51" fmla="*/ 20 h 32"/>
                      <a:gd name="T52" fmla="*/ 11 w 19"/>
                      <a:gd name="T53" fmla="*/ 20 h 32"/>
                      <a:gd name="T54" fmla="*/ 7 w 19"/>
                      <a:gd name="T55" fmla="*/ 16 h 32"/>
                      <a:gd name="T56" fmla="*/ 7 w 19"/>
                      <a:gd name="T57" fmla="*/ 12 h 32"/>
                      <a:gd name="T58" fmla="*/ 4 w 19"/>
                      <a:gd name="T59" fmla="*/ 12 h 32"/>
                      <a:gd name="T60" fmla="*/ 4 w 19"/>
                      <a:gd name="T61" fmla="*/ 8 h 32"/>
                      <a:gd name="T62" fmla="*/ 7 w 19"/>
                      <a:gd name="T63" fmla="*/ 8 h 32"/>
                      <a:gd name="T64" fmla="*/ 4 w 19"/>
                      <a:gd name="T65" fmla="*/ 8 h 32"/>
                      <a:gd name="T66" fmla="*/ 7 w 19"/>
                      <a:gd name="T67" fmla="*/ 8 h 32"/>
                      <a:gd name="T68" fmla="*/ 7 w 19"/>
                      <a:gd name="T69" fmla="*/ 4 h 32"/>
                      <a:gd name="T70" fmla="*/ 4 w 19"/>
                      <a:gd name="T71" fmla="*/ 4 h 32"/>
                      <a:gd name="T72" fmla="*/ 4 w 19"/>
                      <a:gd name="T73" fmla="*/ 0 h 32"/>
                      <a:gd name="T74" fmla="*/ 0 w 19"/>
                      <a:gd name="T75" fmla="*/ 0 h 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</a:cxnLst>
                    <a:rect l="0" t="0" r="r" b="b"/>
                    <a:pathLst>
                      <a:path w="19" h="32">
                        <a:moveTo>
                          <a:pt x="0" y="0"/>
                        </a:moveTo>
                        <a:lnTo>
                          <a:pt x="4" y="0"/>
                        </a:lnTo>
                        <a:lnTo>
                          <a:pt x="7" y="0"/>
                        </a:lnTo>
                        <a:lnTo>
                          <a:pt x="11" y="0"/>
                        </a:lnTo>
                        <a:lnTo>
                          <a:pt x="11" y="4"/>
                        </a:lnTo>
                        <a:lnTo>
                          <a:pt x="15" y="4"/>
                        </a:lnTo>
                        <a:lnTo>
                          <a:pt x="15" y="8"/>
                        </a:lnTo>
                        <a:lnTo>
                          <a:pt x="19" y="8"/>
                        </a:lnTo>
                        <a:lnTo>
                          <a:pt x="19" y="12"/>
                        </a:lnTo>
                        <a:lnTo>
                          <a:pt x="15" y="12"/>
                        </a:lnTo>
                        <a:lnTo>
                          <a:pt x="15" y="16"/>
                        </a:lnTo>
                        <a:lnTo>
                          <a:pt x="11" y="16"/>
                        </a:lnTo>
                        <a:lnTo>
                          <a:pt x="15" y="16"/>
                        </a:lnTo>
                        <a:lnTo>
                          <a:pt x="15" y="20"/>
                        </a:lnTo>
                        <a:lnTo>
                          <a:pt x="15" y="24"/>
                        </a:lnTo>
                        <a:lnTo>
                          <a:pt x="19" y="24"/>
                        </a:lnTo>
                        <a:lnTo>
                          <a:pt x="19" y="28"/>
                        </a:lnTo>
                        <a:lnTo>
                          <a:pt x="15" y="28"/>
                        </a:lnTo>
                        <a:lnTo>
                          <a:pt x="11" y="28"/>
                        </a:lnTo>
                        <a:lnTo>
                          <a:pt x="11" y="32"/>
                        </a:lnTo>
                        <a:lnTo>
                          <a:pt x="7" y="32"/>
                        </a:lnTo>
                        <a:lnTo>
                          <a:pt x="7" y="28"/>
                        </a:lnTo>
                        <a:lnTo>
                          <a:pt x="11" y="28"/>
                        </a:lnTo>
                        <a:lnTo>
                          <a:pt x="11" y="24"/>
                        </a:lnTo>
                        <a:lnTo>
                          <a:pt x="7" y="24"/>
                        </a:lnTo>
                        <a:lnTo>
                          <a:pt x="7" y="20"/>
                        </a:lnTo>
                        <a:lnTo>
                          <a:pt x="11" y="20"/>
                        </a:lnTo>
                        <a:lnTo>
                          <a:pt x="7" y="16"/>
                        </a:lnTo>
                        <a:lnTo>
                          <a:pt x="7" y="12"/>
                        </a:lnTo>
                        <a:lnTo>
                          <a:pt x="4" y="12"/>
                        </a:lnTo>
                        <a:lnTo>
                          <a:pt x="4" y="8"/>
                        </a:lnTo>
                        <a:lnTo>
                          <a:pt x="7" y="8"/>
                        </a:lnTo>
                        <a:lnTo>
                          <a:pt x="4" y="8"/>
                        </a:lnTo>
                        <a:lnTo>
                          <a:pt x="7" y="8"/>
                        </a:lnTo>
                        <a:lnTo>
                          <a:pt x="7" y="4"/>
                        </a:lnTo>
                        <a:lnTo>
                          <a:pt x="4" y="4"/>
                        </a:lnTo>
                        <a:lnTo>
                          <a:pt x="4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845" name="Freeform 437">
                    <a:extLst>
                      <a:ext uri="{FF2B5EF4-FFF2-40B4-BE49-F238E27FC236}">
                        <a16:creationId xmlns:a16="http://schemas.microsoft.com/office/drawing/2014/main" id="{B22C9BD2-1474-74D0-AB5B-ADFE33F273D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08" y="1712"/>
                    <a:ext cx="46" cy="44"/>
                  </a:xfrm>
                  <a:custGeom>
                    <a:avLst/>
                    <a:gdLst>
                      <a:gd name="T0" fmla="*/ 8 w 46"/>
                      <a:gd name="T1" fmla="*/ 0 h 45"/>
                      <a:gd name="T2" fmla="*/ 12 w 46"/>
                      <a:gd name="T3" fmla="*/ 0 h 45"/>
                      <a:gd name="T4" fmla="*/ 12 w 46"/>
                      <a:gd name="T5" fmla="*/ 4 h 45"/>
                      <a:gd name="T6" fmla="*/ 15 w 46"/>
                      <a:gd name="T7" fmla="*/ 4 h 45"/>
                      <a:gd name="T8" fmla="*/ 15 w 46"/>
                      <a:gd name="T9" fmla="*/ 8 h 45"/>
                      <a:gd name="T10" fmla="*/ 19 w 46"/>
                      <a:gd name="T11" fmla="*/ 8 h 45"/>
                      <a:gd name="T12" fmla="*/ 23 w 46"/>
                      <a:gd name="T13" fmla="*/ 12 h 45"/>
                      <a:gd name="T14" fmla="*/ 27 w 46"/>
                      <a:gd name="T15" fmla="*/ 12 h 45"/>
                      <a:gd name="T16" fmla="*/ 27 w 46"/>
                      <a:gd name="T17" fmla="*/ 16 h 45"/>
                      <a:gd name="T18" fmla="*/ 27 w 46"/>
                      <a:gd name="T19" fmla="*/ 20 h 45"/>
                      <a:gd name="T20" fmla="*/ 31 w 46"/>
                      <a:gd name="T21" fmla="*/ 24 h 45"/>
                      <a:gd name="T22" fmla="*/ 35 w 46"/>
                      <a:gd name="T23" fmla="*/ 24 h 45"/>
                      <a:gd name="T24" fmla="*/ 35 w 46"/>
                      <a:gd name="T25" fmla="*/ 28 h 45"/>
                      <a:gd name="T26" fmla="*/ 38 w 46"/>
                      <a:gd name="T27" fmla="*/ 28 h 45"/>
                      <a:gd name="T28" fmla="*/ 35 w 46"/>
                      <a:gd name="T29" fmla="*/ 28 h 45"/>
                      <a:gd name="T30" fmla="*/ 35 w 46"/>
                      <a:gd name="T31" fmla="*/ 32 h 45"/>
                      <a:gd name="T32" fmla="*/ 38 w 46"/>
                      <a:gd name="T33" fmla="*/ 32 h 45"/>
                      <a:gd name="T34" fmla="*/ 42 w 46"/>
                      <a:gd name="T35" fmla="*/ 32 h 45"/>
                      <a:gd name="T36" fmla="*/ 42 w 46"/>
                      <a:gd name="T37" fmla="*/ 36 h 45"/>
                      <a:gd name="T38" fmla="*/ 46 w 46"/>
                      <a:gd name="T39" fmla="*/ 36 h 45"/>
                      <a:gd name="T40" fmla="*/ 42 w 46"/>
                      <a:gd name="T41" fmla="*/ 36 h 45"/>
                      <a:gd name="T42" fmla="*/ 38 w 46"/>
                      <a:gd name="T43" fmla="*/ 36 h 45"/>
                      <a:gd name="T44" fmla="*/ 38 w 46"/>
                      <a:gd name="T45" fmla="*/ 40 h 45"/>
                      <a:gd name="T46" fmla="*/ 35 w 46"/>
                      <a:gd name="T47" fmla="*/ 40 h 45"/>
                      <a:gd name="T48" fmla="*/ 35 w 46"/>
                      <a:gd name="T49" fmla="*/ 36 h 45"/>
                      <a:gd name="T50" fmla="*/ 31 w 46"/>
                      <a:gd name="T51" fmla="*/ 36 h 45"/>
                      <a:gd name="T52" fmla="*/ 31 w 46"/>
                      <a:gd name="T53" fmla="*/ 40 h 45"/>
                      <a:gd name="T54" fmla="*/ 27 w 46"/>
                      <a:gd name="T55" fmla="*/ 45 h 45"/>
                      <a:gd name="T56" fmla="*/ 27 w 46"/>
                      <a:gd name="T57" fmla="*/ 40 h 45"/>
                      <a:gd name="T58" fmla="*/ 23 w 46"/>
                      <a:gd name="T59" fmla="*/ 40 h 45"/>
                      <a:gd name="T60" fmla="*/ 23 w 46"/>
                      <a:gd name="T61" fmla="*/ 45 h 45"/>
                      <a:gd name="T62" fmla="*/ 19 w 46"/>
                      <a:gd name="T63" fmla="*/ 45 h 45"/>
                      <a:gd name="T64" fmla="*/ 15 w 46"/>
                      <a:gd name="T65" fmla="*/ 45 h 45"/>
                      <a:gd name="T66" fmla="*/ 15 w 46"/>
                      <a:gd name="T67" fmla="*/ 40 h 45"/>
                      <a:gd name="T68" fmla="*/ 12 w 46"/>
                      <a:gd name="T69" fmla="*/ 40 h 45"/>
                      <a:gd name="T70" fmla="*/ 12 w 46"/>
                      <a:gd name="T71" fmla="*/ 36 h 45"/>
                      <a:gd name="T72" fmla="*/ 8 w 46"/>
                      <a:gd name="T73" fmla="*/ 36 h 45"/>
                      <a:gd name="T74" fmla="*/ 4 w 46"/>
                      <a:gd name="T75" fmla="*/ 36 h 45"/>
                      <a:gd name="T76" fmla="*/ 4 w 46"/>
                      <a:gd name="T77" fmla="*/ 32 h 45"/>
                      <a:gd name="T78" fmla="*/ 4 w 46"/>
                      <a:gd name="T79" fmla="*/ 28 h 45"/>
                      <a:gd name="T80" fmla="*/ 8 w 46"/>
                      <a:gd name="T81" fmla="*/ 28 h 45"/>
                      <a:gd name="T82" fmla="*/ 8 w 46"/>
                      <a:gd name="T83" fmla="*/ 24 h 45"/>
                      <a:gd name="T84" fmla="*/ 4 w 46"/>
                      <a:gd name="T85" fmla="*/ 24 h 45"/>
                      <a:gd name="T86" fmla="*/ 4 w 46"/>
                      <a:gd name="T87" fmla="*/ 28 h 45"/>
                      <a:gd name="T88" fmla="*/ 4 w 46"/>
                      <a:gd name="T89" fmla="*/ 24 h 45"/>
                      <a:gd name="T90" fmla="*/ 0 w 46"/>
                      <a:gd name="T91" fmla="*/ 24 h 45"/>
                      <a:gd name="T92" fmla="*/ 0 w 46"/>
                      <a:gd name="T93" fmla="*/ 20 h 45"/>
                      <a:gd name="T94" fmla="*/ 0 w 46"/>
                      <a:gd name="T95" fmla="*/ 16 h 45"/>
                      <a:gd name="T96" fmla="*/ 0 w 46"/>
                      <a:gd name="T97" fmla="*/ 12 h 45"/>
                      <a:gd name="T98" fmla="*/ 0 w 46"/>
                      <a:gd name="T99" fmla="*/ 8 h 45"/>
                      <a:gd name="T100" fmla="*/ 4 w 46"/>
                      <a:gd name="T101" fmla="*/ 8 h 45"/>
                      <a:gd name="T102" fmla="*/ 4 w 46"/>
                      <a:gd name="T103" fmla="*/ 4 h 45"/>
                      <a:gd name="T104" fmla="*/ 4 w 46"/>
                      <a:gd name="T105" fmla="*/ 0 h 45"/>
                      <a:gd name="T106" fmla="*/ 8 w 46"/>
                      <a:gd name="T107" fmla="*/ 0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</a:cxnLst>
                    <a:rect l="0" t="0" r="r" b="b"/>
                    <a:pathLst>
                      <a:path w="46" h="45">
                        <a:moveTo>
                          <a:pt x="8" y="0"/>
                        </a:moveTo>
                        <a:lnTo>
                          <a:pt x="12" y="0"/>
                        </a:lnTo>
                        <a:lnTo>
                          <a:pt x="12" y="4"/>
                        </a:lnTo>
                        <a:lnTo>
                          <a:pt x="15" y="4"/>
                        </a:lnTo>
                        <a:lnTo>
                          <a:pt x="15" y="8"/>
                        </a:lnTo>
                        <a:lnTo>
                          <a:pt x="19" y="8"/>
                        </a:lnTo>
                        <a:lnTo>
                          <a:pt x="23" y="12"/>
                        </a:lnTo>
                        <a:lnTo>
                          <a:pt x="27" y="12"/>
                        </a:lnTo>
                        <a:lnTo>
                          <a:pt x="27" y="16"/>
                        </a:lnTo>
                        <a:lnTo>
                          <a:pt x="27" y="20"/>
                        </a:lnTo>
                        <a:lnTo>
                          <a:pt x="31" y="24"/>
                        </a:lnTo>
                        <a:lnTo>
                          <a:pt x="35" y="24"/>
                        </a:lnTo>
                        <a:lnTo>
                          <a:pt x="35" y="28"/>
                        </a:lnTo>
                        <a:lnTo>
                          <a:pt x="38" y="28"/>
                        </a:lnTo>
                        <a:lnTo>
                          <a:pt x="35" y="28"/>
                        </a:lnTo>
                        <a:lnTo>
                          <a:pt x="35" y="32"/>
                        </a:lnTo>
                        <a:lnTo>
                          <a:pt x="38" y="32"/>
                        </a:lnTo>
                        <a:lnTo>
                          <a:pt x="42" y="32"/>
                        </a:lnTo>
                        <a:lnTo>
                          <a:pt x="42" y="36"/>
                        </a:lnTo>
                        <a:lnTo>
                          <a:pt x="46" y="36"/>
                        </a:lnTo>
                        <a:lnTo>
                          <a:pt x="42" y="36"/>
                        </a:lnTo>
                        <a:lnTo>
                          <a:pt x="38" y="36"/>
                        </a:lnTo>
                        <a:lnTo>
                          <a:pt x="38" y="40"/>
                        </a:lnTo>
                        <a:lnTo>
                          <a:pt x="35" y="40"/>
                        </a:lnTo>
                        <a:lnTo>
                          <a:pt x="35" y="36"/>
                        </a:lnTo>
                        <a:lnTo>
                          <a:pt x="31" y="36"/>
                        </a:lnTo>
                        <a:lnTo>
                          <a:pt x="31" y="40"/>
                        </a:lnTo>
                        <a:lnTo>
                          <a:pt x="27" y="45"/>
                        </a:lnTo>
                        <a:lnTo>
                          <a:pt x="27" y="40"/>
                        </a:lnTo>
                        <a:lnTo>
                          <a:pt x="23" y="40"/>
                        </a:lnTo>
                        <a:lnTo>
                          <a:pt x="23" y="45"/>
                        </a:lnTo>
                        <a:lnTo>
                          <a:pt x="19" y="45"/>
                        </a:lnTo>
                        <a:lnTo>
                          <a:pt x="15" y="45"/>
                        </a:lnTo>
                        <a:lnTo>
                          <a:pt x="15" y="40"/>
                        </a:lnTo>
                        <a:lnTo>
                          <a:pt x="12" y="40"/>
                        </a:lnTo>
                        <a:lnTo>
                          <a:pt x="12" y="36"/>
                        </a:lnTo>
                        <a:lnTo>
                          <a:pt x="8" y="36"/>
                        </a:lnTo>
                        <a:lnTo>
                          <a:pt x="4" y="36"/>
                        </a:lnTo>
                        <a:lnTo>
                          <a:pt x="4" y="32"/>
                        </a:lnTo>
                        <a:lnTo>
                          <a:pt x="4" y="28"/>
                        </a:lnTo>
                        <a:lnTo>
                          <a:pt x="8" y="28"/>
                        </a:lnTo>
                        <a:lnTo>
                          <a:pt x="8" y="24"/>
                        </a:lnTo>
                        <a:lnTo>
                          <a:pt x="4" y="24"/>
                        </a:lnTo>
                        <a:lnTo>
                          <a:pt x="4" y="28"/>
                        </a:lnTo>
                        <a:lnTo>
                          <a:pt x="4" y="24"/>
                        </a:lnTo>
                        <a:lnTo>
                          <a:pt x="0" y="24"/>
                        </a:lnTo>
                        <a:lnTo>
                          <a:pt x="0" y="20"/>
                        </a:lnTo>
                        <a:lnTo>
                          <a:pt x="0" y="16"/>
                        </a:lnTo>
                        <a:lnTo>
                          <a:pt x="0" y="12"/>
                        </a:lnTo>
                        <a:lnTo>
                          <a:pt x="0" y="8"/>
                        </a:lnTo>
                        <a:lnTo>
                          <a:pt x="4" y="8"/>
                        </a:lnTo>
                        <a:lnTo>
                          <a:pt x="4" y="4"/>
                        </a:lnTo>
                        <a:lnTo>
                          <a:pt x="4" y="0"/>
                        </a:lnTo>
                        <a:lnTo>
                          <a:pt x="8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846" name="Freeform 438">
                    <a:extLst>
                      <a:ext uri="{FF2B5EF4-FFF2-40B4-BE49-F238E27FC236}">
                        <a16:creationId xmlns:a16="http://schemas.microsoft.com/office/drawing/2014/main" id="{F016799C-2D00-69D7-4C96-8BE4C8D9866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94" y="1712"/>
                    <a:ext cx="20" cy="61"/>
                  </a:xfrm>
                  <a:custGeom>
                    <a:avLst/>
                    <a:gdLst>
                      <a:gd name="T0" fmla="*/ 4 w 19"/>
                      <a:gd name="T1" fmla="*/ 8 h 61"/>
                      <a:gd name="T2" fmla="*/ 4 w 19"/>
                      <a:gd name="T3" fmla="*/ 4 h 61"/>
                      <a:gd name="T4" fmla="*/ 4 w 19"/>
                      <a:gd name="T5" fmla="*/ 0 h 61"/>
                      <a:gd name="T6" fmla="*/ 8 w 19"/>
                      <a:gd name="T7" fmla="*/ 0 h 61"/>
                      <a:gd name="T8" fmla="*/ 12 w 19"/>
                      <a:gd name="T9" fmla="*/ 0 h 61"/>
                      <a:gd name="T10" fmla="*/ 12 w 19"/>
                      <a:gd name="T11" fmla="*/ 4 h 61"/>
                      <a:gd name="T12" fmla="*/ 15 w 19"/>
                      <a:gd name="T13" fmla="*/ 4 h 61"/>
                      <a:gd name="T14" fmla="*/ 15 w 19"/>
                      <a:gd name="T15" fmla="*/ 8 h 61"/>
                      <a:gd name="T16" fmla="*/ 12 w 19"/>
                      <a:gd name="T17" fmla="*/ 8 h 61"/>
                      <a:gd name="T18" fmla="*/ 15 w 19"/>
                      <a:gd name="T19" fmla="*/ 8 h 61"/>
                      <a:gd name="T20" fmla="*/ 12 w 19"/>
                      <a:gd name="T21" fmla="*/ 8 h 61"/>
                      <a:gd name="T22" fmla="*/ 12 w 19"/>
                      <a:gd name="T23" fmla="*/ 12 h 61"/>
                      <a:gd name="T24" fmla="*/ 15 w 19"/>
                      <a:gd name="T25" fmla="*/ 12 h 61"/>
                      <a:gd name="T26" fmla="*/ 15 w 19"/>
                      <a:gd name="T27" fmla="*/ 16 h 61"/>
                      <a:gd name="T28" fmla="*/ 19 w 19"/>
                      <a:gd name="T29" fmla="*/ 20 h 61"/>
                      <a:gd name="T30" fmla="*/ 15 w 19"/>
                      <a:gd name="T31" fmla="*/ 20 h 61"/>
                      <a:gd name="T32" fmla="*/ 15 w 19"/>
                      <a:gd name="T33" fmla="*/ 24 h 61"/>
                      <a:gd name="T34" fmla="*/ 19 w 19"/>
                      <a:gd name="T35" fmla="*/ 24 h 61"/>
                      <a:gd name="T36" fmla="*/ 19 w 19"/>
                      <a:gd name="T37" fmla="*/ 28 h 61"/>
                      <a:gd name="T38" fmla="*/ 15 w 19"/>
                      <a:gd name="T39" fmla="*/ 28 h 61"/>
                      <a:gd name="T40" fmla="*/ 15 w 19"/>
                      <a:gd name="T41" fmla="*/ 32 h 61"/>
                      <a:gd name="T42" fmla="*/ 15 w 19"/>
                      <a:gd name="T43" fmla="*/ 36 h 61"/>
                      <a:gd name="T44" fmla="*/ 15 w 19"/>
                      <a:gd name="T45" fmla="*/ 40 h 61"/>
                      <a:gd name="T46" fmla="*/ 19 w 19"/>
                      <a:gd name="T47" fmla="*/ 40 h 61"/>
                      <a:gd name="T48" fmla="*/ 19 w 19"/>
                      <a:gd name="T49" fmla="*/ 45 h 61"/>
                      <a:gd name="T50" fmla="*/ 15 w 19"/>
                      <a:gd name="T51" fmla="*/ 45 h 61"/>
                      <a:gd name="T52" fmla="*/ 12 w 19"/>
                      <a:gd name="T53" fmla="*/ 45 h 61"/>
                      <a:gd name="T54" fmla="*/ 12 w 19"/>
                      <a:gd name="T55" fmla="*/ 49 h 61"/>
                      <a:gd name="T56" fmla="*/ 12 w 19"/>
                      <a:gd name="T57" fmla="*/ 53 h 61"/>
                      <a:gd name="T58" fmla="*/ 8 w 19"/>
                      <a:gd name="T59" fmla="*/ 53 h 61"/>
                      <a:gd name="T60" fmla="*/ 8 w 19"/>
                      <a:gd name="T61" fmla="*/ 57 h 61"/>
                      <a:gd name="T62" fmla="*/ 4 w 19"/>
                      <a:gd name="T63" fmla="*/ 61 h 61"/>
                      <a:gd name="T64" fmla="*/ 4 w 19"/>
                      <a:gd name="T65" fmla="*/ 57 h 61"/>
                      <a:gd name="T66" fmla="*/ 4 w 19"/>
                      <a:gd name="T67" fmla="*/ 53 h 61"/>
                      <a:gd name="T68" fmla="*/ 0 w 19"/>
                      <a:gd name="T69" fmla="*/ 53 h 61"/>
                      <a:gd name="T70" fmla="*/ 0 w 19"/>
                      <a:gd name="T71" fmla="*/ 49 h 61"/>
                      <a:gd name="T72" fmla="*/ 0 w 19"/>
                      <a:gd name="T73" fmla="*/ 45 h 61"/>
                      <a:gd name="T74" fmla="*/ 0 w 19"/>
                      <a:gd name="T75" fmla="*/ 40 h 61"/>
                      <a:gd name="T76" fmla="*/ 0 w 19"/>
                      <a:gd name="T77" fmla="*/ 36 h 61"/>
                      <a:gd name="T78" fmla="*/ 4 w 19"/>
                      <a:gd name="T79" fmla="*/ 36 h 61"/>
                      <a:gd name="T80" fmla="*/ 0 w 19"/>
                      <a:gd name="T81" fmla="*/ 36 h 61"/>
                      <a:gd name="T82" fmla="*/ 4 w 19"/>
                      <a:gd name="T83" fmla="*/ 32 h 61"/>
                      <a:gd name="T84" fmla="*/ 4 w 19"/>
                      <a:gd name="T85" fmla="*/ 28 h 61"/>
                      <a:gd name="T86" fmla="*/ 8 w 19"/>
                      <a:gd name="T87" fmla="*/ 28 h 61"/>
                      <a:gd name="T88" fmla="*/ 8 w 19"/>
                      <a:gd name="T89" fmla="*/ 24 h 61"/>
                      <a:gd name="T90" fmla="*/ 8 w 19"/>
                      <a:gd name="T91" fmla="*/ 20 h 61"/>
                      <a:gd name="T92" fmla="*/ 8 w 19"/>
                      <a:gd name="T93" fmla="*/ 16 h 61"/>
                      <a:gd name="T94" fmla="*/ 4 w 19"/>
                      <a:gd name="T95" fmla="*/ 16 h 61"/>
                      <a:gd name="T96" fmla="*/ 8 w 19"/>
                      <a:gd name="T97" fmla="*/ 16 h 61"/>
                      <a:gd name="T98" fmla="*/ 8 w 19"/>
                      <a:gd name="T99" fmla="*/ 12 h 61"/>
                      <a:gd name="T100" fmla="*/ 8 w 19"/>
                      <a:gd name="T101" fmla="*/ 8 h 61"/>
                      <a:gd name="T102" fmla="*/ 4 w 19"/>
                      <a:gd name="T103" fmla="*/ 8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</a:cxnLst>
                    <a:rect l="0" t="0" r="r" b="b"/>
                    <a:pathLst>
                      <a:path w="19" h="61">
                        <a:moveTo>
                          <a:pt x="4" y="8"/>
                        </a:moveTo>
                        <a:lnTo>
                          <a:pt x="4" y="4"/>
                        </a:lnTo>
                        <a:lnTo>
                          <a:pt x="4" y="0"/>
                        </a:lnTo>
                        <a:lnTo>
                          <a:pt x="8" y="0"/>
                        </a:lnTo>
                        <a:lnTo>
                          <a:pt x="12" y="0"/>
                        </a:lnTo>
                        <a:lnTo>
                          <a:pt x="12" y="4"/>
                        </a:lnTo>
                        <a:lnTo>
                          <a:pt x="15" y="4"/>
                        </a:lnTo>
                        <a:lnTo>
                          <a:pt x="15" y="8"/>
                        </a:lnTo>
                        <a:lnTo>
                          <a:pt x="12" y="8"/>
                        </a:lnTo>
                        <a:lnTo>
                          <a:pt x="15" y="8"/>
                        </a:lnTo>
                        <a:lnTo>
                          <a:pt x="12" y="8"/>
                        </a:lnTo>
                        <a:lnTo>
                          <a:pt x="12" y="12"/>
                        </a:lnTo>
                        <a:lnTo>
                          <a:pt x="15" y="12"/>
                        </a:lnTo>
                        <a:lnTo>
                          <a:pt x="15" y="16"/>
                        </a:lnTo>
                        <a:lnTo>
                          <a:pt x="19" y="20"/>
                        </a:lnTo>
                        <a:lnTo>
                          <a:pt x="15" y="20"/>
                        </a:lnTo>
                        <a:lnTo>
                          <a:pt x="15" y="24"/>
                        </a:lnTo>
                        <a:lnTo>
                          <a:pt x="19" y="24"/>
                        </a:lnTo>
                        <a:lnTo>
                          <a:pt x="19" y="28"/>
                        </a:lnTo>
                        <a:lnTo>
                          <a:pt x="15" y="28"/>
                        </a:lnTo>
                        <a:lnTo>
                          <a:pt x="15" y="32"/>
                        </a:lnTo>
                        <a:lnTo>
                          <a:pt x="15" y="36"/>
                        </a:lnTo>
                        <a:lnTo>
                          <a:pt x="15" y="40"/>
                        </a:lnTo>
                        <a:lnTo>
                          <a:pt x="19" y="40"/>
                        </a:lnTo>
                        <a:lnTo>
                          <a:pt x="19" y="45"/>
                        </a:lnTo>
                        <a:lnTo>
                          <a:pt x="15" y="45"/>
                        </a:lnTo>
                        <a:lnTo>
                          <a:pt x="12" y="45"/>
                        </a:lnTo>
                        <a:lnTo>
                          <a:pt x="12" y="49"/>
                        </a:lnTo>
                        <a:lnTo>
                          <a:pt x="12" y="53"/>
                        </a:lnTo>
                        <a:lnTo>
                          <a:pt x="8" y="53"/>
                        </a:lnTo>
                        <a:lnTo>
                          <a:pt x="8" y="57"/>
                        </a:lnTo>
                        <a:lnTo>
                          <a:pt x="4" y="61"/>
                        </a:lnTo>
                        <a:lnTo>
                          <a:pt x="4" y="57"/>
                        </a:lnTo>
                        <a:lnTo>
                          <a:pt x="4" y="53"/>
                        </a:lnTo>
                        <a:lnTo>
                          <a:pt x="0" y="53"/>
                        </a:lnTo>
                        <a:lnTo>
                          <a:pt x="0" y="49"/>
                        </a:lnTo>
                        <a:lnTo>
                          <a:pt x="0" y="45"/>
                        </a:lnTo>
                        <a:lnTo>
                          <a:pt x="0" y="40"/>
                        </a:lnTo>
                        <a:lnTo>
                          <a:pt x="0" y="36"/>
                        </a:lnTo>
                        <a:lnTo>
                          <a:pt x="4" y="36"/>
                        </a:lnTo>
                        <a:lnTo>
                          <a:pt x="0" y="36"/>
                        </a:lnTo>
                        <a:lnTo>
                          <a:pt x="4" y="32"/>
                        </a:lnTo>
                        <a:lnTo>
                          <a:pt x="4" y="28"/>
                        </a:lnTo>
                        <a:lnTo>
                          <a:pt x="8" y="28"/>
                        </a:lnTo>
                        <a:lnTo>
                          <a:pt x="8" y="24"/>
                        </a:lnTo>
                        <a:lnTo>
                          <a:pt x="8" y="20"/>
                        </a:lnTo>
                        <a:lnTo>
                          <a:pt x="8" y="16"/>
                        </a:lnTo>
                        <a:lnTo>
                          <a:pt x="4" y="16"/>
                        </a:lnTo>
                        <a:lnTo>
                          <a:pt x="8" y="16"/>
                        </a:lnTo>
                        <a:lnTo>
                          <a:pt x="8" y="12"/>
                        </a:lnTo>
                        <a:lnTo>
                          <a:pt x="8" y="8"/>
                        </a:lnTo>
                        <a:lnTo>
                          <a:pt x="4" y="8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  <p:grpSp>
              <p:nvGrpSpPr>
                <p:cNvPr id="22" name="Group 640">
                  <a:extLst>
                    <a:ext uri="{FF2B5EF4-FFF2-40B4-BE49-F238E27FC236}">
                      <a16:creationId xmlns:a16="http://schemas.microsoft.com/office/drawing/2014/main" id="{738FAAA8-2E3E-911D-BBE6-E53982B7A52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531871" y="2925422"/>
                  <a:ext cx="1442612" cy="702092"/>
                  <a:chOff x="571" y="1712"/>
                  <a:chExt cx="1389" cy="676"/>
                </a:xfrm>
              </p:grpSpPr>
              <p:sp>
                <p:nvSpPr>
                  <p:cNvPr id="1447" name="Freeform 440">
                    <a:extLst>
                      <a:ext uri="{FF2B5EF4-FFF2-40B4-BE49-F238E27FC236}">
                        <a16:creationId xmlns:a16="http://schemas.microsoft.com/office/drawing/2014/main" id="{81380218-1BAC-5F19-F430-AB0D1EBF7F6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212" y="1712"/>
                    <a:ext cx="99" cy="73"/>
                  </a:xfrm>
                  <a:custGeom>
                    <a:avLst/>
                    <a:gdLst>
                      <a:gd name="T0" fmla="*/ 34 w 100"/>
                      <a:gd name="T1" fmla="*/ 8 h 73"/>
                      <a:gd name="T2" fmla="*/ 38 w 100"/>
                      <a:gd name="T3" fmla="*/ 0 h 73"/>
                      <a:gd name="T4" fmla="*/ 42 w 100"/>
                      <a:gd name="T5" fmla="*/ 4 h 73"/>
                      <a:gd name="T6" fmla="*/ 46 w 100"/>
                      <a:gd name="T7" fmla="*/ 8 h 73"/>
                      <a:gd name="T8" fmla="*/ 50 w 100"/>
                      <a:gd name="T9" fmla="*/ 12 h 73"/>
                      <a:gd name="T10" fmla="*/ 57 w 100"/>
                      <a:gd name="T11" fmla="*/ 12 h 73"/>
                      <a:gd name="T12" fmla="*/ 61 w 100"/>
                      <a:gd name="T13" fmla="*/ 16 h 73"/>
                      <a:gd name="T14" fmla="*/ 65 w 100"/>
                      <a:gd name="T15" fmla="*/ 16 h 73"/>
                      <a:gd name="T16" fmla="*/ 69 w 100"/>
                      <a:gd name="T17" fmla="*/ 16 h 73"/>
                      <a:gd name="T18" fmla="*/ 73 w 100"/>
                      <a:gd name="T19" fmla="*/ 20 h 73"/>
                      <a:gd name="T20" fmla="*/ 76 w 100"/>
                      <a:gd name="T21" fmla="*/ 24 h 73"/>
                      <a:gd name="T22" fmla="*/ 84 w 100"/>
                      <a:gd name="T23" fmla="*/ 28 h 73"/>
                      <a:gd name="T24" fmla="*/ 88 w 100"/>
                      <a:gd name="T25" fmla="*/ 32 h 73"/>
                      <a:gd name="T26" fmla="*/ 96 w 100"/>
                      <a:gd name="T27" fmla="*/ 32 h 73"/>
                      <a:gd name="T28" fmla="*/ 100 w 100"/>
                      <a:gd name="T29" fmla="*/ 28 h 73"/>
                      <a:gd name="T30" fmla="*/ 100 w 100"/>
                      <a:gd name="T31" fmla="*/ 36 h 73"/>
                      <a:gd name="T32" fmla="*/ 96 w 100"/>
                      <a:gd name="T33" fmla="*/ 40 h 73"/>
                      <a:gd name="T34" fmla="*/ 92 w 100"/>
                      <a:gd name="T35" fmla="*/ 45 h 73"/>
                      <a:gd name="T36" fmla="*/ 88 w 100"/>
                      <a:gd name="T37" fmla="*/ 49 h 73"/>
                      <a:gd name="T38" fmla="*/ 88 w 100"/>
                      <a:gd name="T39" fmla="*/ 57 h 73"/>
                      <a:gd name="T40" fmla="*/ 84 w 100"/>
                      <a:gd name="T41" fmla="*/ 61 h 73"/>
                      <a:gd name="T42" fmla="*/ 80 w 100"/>
                      <a:gd name="T43" fmla="*/ 65 h 73"/>
                      <a:gd name="T44" fmla="*/ 76 w 100"/>
                      <a:gd name="T45" fmla="*/ 69 h 73"/>
                      <a:gd name="T46" fmla="*/ 73 w 100"/>
                      <a:gd name="T47" fmla="*/ 73 h 73"/>
                      <a:gd name="T48" fmla="*/ 65 w 100"/>
                      <a:gd name="T49" fmla="*/ 73 h 73"/>
                      <a:gd name="T50" fmla="*/ 61 w 100"/>
                      <a:gd name="T51" fmla="*/ 69 h 73"/>
                      <a:gd name="T52" fmla="*/ 57 w 100"/>
                      <a:gd name="T53" fmla="*/ 65 h 73"/>
                      <a:gd name="T54" fmla="*/ 53 w 100"/>
                      <a:gd name="T55" fmla="*/ 61 h 73"/>
                      <a:gd name="T56" fmla="*/ 46 w 100"/>
                      <a:gd name="T57" fmla="*/ 57 h 73"/>
                      <a:gd name="T58" fmla="*/ 42 w 100"/>
                      <a:gd name="T59" fmla="*/ 49 h 73"/>
                      <a:gd name="T60" fmla="*/ 38 w 100"/>
                      <a:gd name="T61" fmla="*/ 45 h 73"/>
                      <a:gd name="T62" fmla="*/ 30 w 100"/>
                      <a:gd name="T63" fmla="*/ 45 h 73"/>
                      <a:gd name="T64" fmla="*/ 27 w 100"/>
                      <a:gd name="T65" fmla="*/ 53 h 73"/>
                      <a:gd name="T66" fmla="*/ 19 w 100"/>
                      <a:gd name="T67" fmla="*/ 53 h 73"/>
                      <a:gd name="T68" fmla="*/ 11 w 100"/>
                      <a:gd name="T69" fmla="*/ 57 h 73"/>
                      <a:gd name="T70" fmla="*/ 11 w 100"/>
                      <a:gd name="T71" fmla="*/ 57 h 73"/>
                      <a:gd name="T72" fmla="*/ 7 w 100"/>
                      <a:gd name="T73" fmla="*/ 61 h 73"/>
                      <a:gd name="T74" fmla="*/ 4 w 100"/>
                      <a:gd name="T75" fmla="*/ 53 h 73"/>
                      <a:gd name="T76" fmla="*/ 0 w 100"/>
                      <a:gd name="T77" fmla="*/ 49 h 73"/>
                      <a:gd name="T78" fmla="*/ 0 w 100"/>
                      <a:gd name="T79" fmla="*/ 40 h 73"/>
                      <a:gd name="T80" fmla="*/ 4 w 100"/>
                      <a:gd name="T81" fmla="*/ 36 h 73"/>
                      <a:gd name="T82" fmla="*/ 7 w 100"/>
                      <a:gd name="T83" fmla="*/ 32 h 73"/>
                      <a:gd name="T84" fmla="*/ 7 w 100"/>
                      <a:gd name="T85" fmla="*/ 24 h 73"/>
                      <a:gd name="T86" fmla="*/ 11 w 100"/>
                      <a:gd name="T87" fmla="*/ 20 h 73"/>
                      <a:gd name="T88" fmla="*/ 19 w 100"/>
                      <a:gd name="T89" fmla="*/ 20 h 73"/>
                      <a:gd name="T90" fmla="*/ 27 w 100"/>
                      <a:gd name="T91" fmla="*/ 16 h 73"/>
                      <a:gd name="T92" fmla="*/ 30 w 100"/>
                      <a:gd name="T93" fmla="*/ 12 h 73"/>
                      <a:gd name="T94" fmla="*/ 30 w 100"/>
                      <a:gd name="T95" fmla="*/ 4 h 7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</a:cxnLst>
                    <a:rect l="0" t="0" r="r" b="b"/>
                    <a:pathLst>
                      <a:path w="100" h="73">
                        <a:moveTo>
                          <a:pt x="34" y="4"/>
                        </a:moveTo>
                        <a:lnTo>
                          <a:pt x="34" y="8"/>
                        </a:lnTo>
                        <a:lnTo>
                          <a:pt x="38" y="4"/>
                        </a:lnTo>
                        <a:lnTo>
                          <a:pt x="38" y="0"/>
                        </a:lnTo>
                        <a:lnTo>
                          <a:pt x="42" y="0"/>
                        </a:lnTo>
                        <a:lnTo>
                          <a:pt x="42" y="4"/>
                        </a:lnTo>
                        <a:lnTo>
                          <a:pt x="46" y="4"/>
                        </a:lnTo>
                        <a:lnTo>
                          <a:pt x="46" y="8"/>
                        </a:lnTo>
                        <a:lnTo>
                          <a:pt x="50" y="8"/>
                        </a:lnTo>
                        <a:lnTo>
                          <a:pt x="50" y="12"/>
                        </a:lnTo>
                        <a:lnTo>
                          <a:pt x="53" y="12"/>
                        </a:lnTo>
                        <a:lnTo>
                          <a:pt x="57" y="12"/>
                        </a:lnTo>
                        <a:lnTo>
                          <a:pt x="61" y="12"/>
                        </a:lnTo>
                        <a:lnTo>
                          <a:pt x="61" y="16"/>
                        </a:lnTo>
                        <a:lnTo>
                          <a:pt x="65" y="12"/>
                        </a:lnTo>
                        <a:lnTo>
                          <a:pt x="65" y="16"/>
                        </a:lnTo>
                        <a:lnTo>
                          <a:pt x="65" y="12"/>
                        </a:lnTo>
                        <a:lnTo>
                          <a:pt x="69" y="16"/>
                        </a:lnTo>
                        <a:lnTo>
                          <a:pt x="73" y="16"/>
                        </a:lnTo>
                        <a:lnTo>
                          <a:pt x="73" y="20"/>
                        </a:lnTo>
                        <a:lnTo>
                          <a:pt x="73" y="24"/>
                        </a:lnTo>
                        <a:lnTo>
                          <a:pt x="76" y="24"/>
                        </a:lnTo>
                        <a:lnTo>
                          <a:pt x="80" y="28"/>
                        </a:lnTo>
                        <a:lnTo>
                          <a:pt x="84" y="28"/>
                        </a:lnTo>
                        <a:lnTo>
                          <a:pt x="88" y="28"/>
                        </a:lnTo>
                        <a:lnTo>
                          <a:pt x="88" y="32"/>
                        </a:lnTo>
                        <a:lnTo>
                          <a:pt x="92" y="32"/>
                        </a:lnTo>
                        <a:lnTo>
                          <a:pt x="96" y="32"/>
                        </a:lnTo>
                        <a:lnTo>
                          <a:pt x="96" y="28"/>
                        </a:lnTo>
                        <a:lnTo>
                          <a:pt x="100" y="28"/>
                        </a:lnTo>
                        <a:lnTo>
                          <a:pt x="100" y="32"/>
                        </a:lnTo>
                        <a:lnTo>
                          <a:pt x="100" y="36"/>
                        </a:lnTo>
                        <a:lnTo>
                          <a:pt x="100" y="40"/>
                        </a:lnTo>
                        <a:lnTo>
                          <a:pt x="96" y="40"/>
                        </a:lnTo>
                        <a:lnTo>
                          <a:pt x="96" y="45"/>
                        </a:lnTo>
                        <a:lnTo>
                          <a:pt x="92" y="45"/>
                        </a:lnTo>
                        <a:lnTo>
                          <a:pt x="92" y="49"/>
                        </a:lnTo>
                        <a:lnTo>
                          <a:pt x="88" y="49"/>
                        </a:lnTo>
                        <a:lnTo>
                          <a:pt x="88" y="53"/>
                        </a:lnTo>
                        <a:lnTo>
                          <a:pt x="88" y="57"/>
                        </a:lnTo>
                        <a:lnTo>
                          <a:pt x="88" y="61"/>
                        </a:lnTo>
                        <a:lnTo>
                          <a:pt x="84" y="61"/>
                        </a:lnTo>
                        <a:lnTo>
                          <a:pt x="84" y="65"/>
                        </a:lnTo>
                        <a:lnTo>
                          <a:pt x="80" y="65"/>
                        </a:lnTo>
                        <a:lnTo>
                          <a:pt x="80" y="69"/>
                        </a:lnTo>
                        <a:lnTo>
                          <a:pt x="76" y="69"/>
                        </a:lnTo>
                        <a:lnTo>
                          <a:pt x="73" y="69"/>
                        </a:lnTo>
                        <a:lnTo>
                          <a:pt x="73" y="73"/>
                        </a:lnTo>
                        <a:lnTo>
                          <a:pt x="69" y="73"/>
                        </a:lnTo>
                        <a:lnTo>
                          <a:pt x="65" y="73"/>
                        </a:lnTo>
                        <a:lnTo>
                          <a:pt x="61" y="73"/>
                        </a:lnTo>
                        <a:lnTo>
                          <a:pt x="61" y="69"/>
                        </a:lnTo>
                        <a:lnTo>
                          <a:pt x="57" y="69"/>
                        </a:lnTo>
                        <a:lnTo>
                          <a:pt x="57" y="65"/>
                        </a:lnTo>
                        <a:lnTo>
                          <a:pt x="53" y="65"/>
                        </a:lnTo>
                        <a:lnTo>
                          <a:pt x="53" y="61"/>
                        </a:lnTo>
                        <a:lnTo>
                          <a:pt x="50" y="57"/>
                        </a:lnTo>
                        <a:lnTo>
                          <a:pt x="46" y="57"/>
                        </a:lnTo>
                        <a:lnTo>
                          <a:pt x="42" y="53"/>
                        </a:lnTo>
                        <a:lnTo>
                          <a:pt x="42" y="49"/>
                        </a:lnTo>
                        <a:lnTo>
                          <a:pt x="42" y="45"/>
                        </a:lnTo>
                        <a:lnTo>
                          <a:pt x="38" y="45"/>
                        </a:lnTo>
                        <a:lnTo>
                          <a:pt x="34" y="45"/>
                        </a:lnTo>
                        <a:lnTo>
                          <a:pt x="30" y="45"/>
                        </a:lnTo>
                        <a:lnTo>
                          <a:pt x="30" y="49"/>
                        </a:lnTo>
                        <a:lnTo>
                          <a:pt x="27" y="53"/>
                        </a:lnTo>
                        <a:lnTo>
                          <a:pt x="23" y="53"/>
                        </a:lnTo>
                        <a:lnTo>
                          <a:pt x="19" y="53"/>
                        </a:lnTo>
                        <a:lnTo>
                          <a:pt x="15" y="53"/>
                        </a:lnTo>
                        <a:lnTo>
                          <a:pt x="11" y="57"/>
                        </a:lnTo>
                        <a:lnTo>
                          <a:pt x="11" y="53"/>
                        </a:lnTo>
                        <a:lnTo>
                          <a:pt x="11" y="57"/>
                        </a:lnTo>
                        <a:lnTo>
                          <a:pt x="11" y="61"/>
                        </a:lnTo>
                        <a:lnTo>
                          <a:pt x="7" y="61"/>
                        </a:lnTo>
                        <a:lnTo>
                          <a:pt x="4" y="57"/>
                        </a:lnTo>
                        <a:lnTo>
                          <a:pt x="4" y="53"/>
                        </a:lnTo>
                        <a:lnTo>
                          <a:pt x="4" y="49"/>
                        </a:lnTo>
                        <a:lnTo>
                          <a:pt x="0" y="49"/>
                        </a:lnTo>
                        <a:lnTo>
                          <a:pt x="0" y="45"/>
                        </a:lnTo>
                        <a:lnTo>
                          <a:pt x="0" y="40"/>
                        </a:lnTo>
                        <a:lnTo>
                          <a:pt x="0" y="36"/>
                        </a:lnTo>
                        <a:lnTo>
                          <a:pt x="4" y="36"/>
                        </a:lnTo>
                        <a:lnTo>
                          <a:pt x="7" y="36"/>
                        </a:lnTo>
                        <a:lnTo>
                          <a:pt x="7" y="32"/>
                        </a:lnTo>
                        <a:lnTo>
                          <a:pt x="7" y="28"/>
                        </a:lnTo>
                        <a:lnTo>
                          <a:pt x="7" y="24"/>
                        </a:lnTo>
                        <a:lnTo>
                          <a:pt x="11" y="24"/>
                        </a:lnTo>
                        <a:lnTo>
                          <a:pt x="11" y="20"/>
                        </a:lnTo>
                        <a:lnTo>
                          <a:pt x="15" y="20"/>
                        </a:lnTo>
                        <a:lnTo>
                          <a:pt x="19" y="20"/>
                        </a:lnTo>
                        <a:lnTo>
                          <a:pt x="23" y="16"/>
                        </a:lnTo>
                        <a:lnTo>
                          <a:pt x="27" y="16"/>
                        </a:lnTo>
                        <a:lnTo>
                          <a:pt x="27" y="12"/>
                        </a:lnTo>
                        <a:lnTo>
                          <a:pt x="30" y="12"/>
                        </a:lnTo>
                        <a:lnTo>
                          <a:pt x="30" y="8"/>
                        </a:lnTo>
                        <a:lnTo>
                          <a:pt x="30" y="4"/>
                        </a:lnTo>
                        <a:lnTo>
                          <a:pt x="34" y="4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448" name="Freeform 441">
                    <a:extLst>
                      <a:ext uri="{FF2B5EF4-FFF2-40B4-BE49-F238E27FC236}">
                        <a16:creationId xmlns:a16="http://schemas.microsoft.com/office/drawing/2014/main" id="{7833FA21-E31B-0A27-8534-C5736692F78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194" y="1717"/>
                    <a:ext cx="11" cy="23"/>
                  </a:xfrm>
                  <a:custGeom>
                    <a:avLst/>
                    <a:gdLst>
                      <a:gd name="T0" fmla="*/ 0 w 11"/>
                      <a:gd name="T1" fmla="*/ 8 h 24"/>
                      <a:gd name="T2" fmla="*/ 3 w 11"/>
                      <a:gd name="T3" fmla="*/ 4 h 24"/>
                      <a:gd name="T4" fmla="*/ 7 w 11"/>
                      <a:gd name="T5" fmla="*/ 4 h 24"/>
                      <a:gd name="T6" fmla="*/ 7 w 11"/>
                      <a:gd name="T7" fmla="*/ 0 h 24"/>
                      <a:gd name="T8" fmla="*/ 7 w 11"/>
                      <a:gd name="T9" fmla="*/ 4 h 24"/>
                      <a:gd name="T10" fmla="*/ 7 w 11"/>
                      <a:gd name="T11" fmla="*/ 8 h 24"/>
                      <a:gd name="T12" fmla="*/ 11 w 11"/>
                      <a:gd name="T13" fmla="*/ 8 h 24"/>
                      <a:gd name="T14" fmla="*/ 11 w 11"/>
                      <a:gd name="T15" fmla="*/ 12 h 24"/>
                      <a:gd name="T16" fmla="*/ 11 w 11"/>
                      <a:gd name="T17" fmla="*/ 16 h 24"/>
                      <a:gd name="T18" fmla="*/ 11 w 11"/>
                      <a:gd name="T19" fmla="*/ 20 h 24"/>
                      <a:gd name="T20" fmla="*/ 7 w 11"/>
                      <a:gd name="T21" fmla="*/ 20 h 24"/>
                      <a:gd name="T22" fmla="*/ 3 w 11"/>
                      <a:gd name="T23" fmla="*/ 20 h 24"/>
                      <a:gd name="T24" fmla="*/ 3 w 11"/>
                      <a:gd name="T25" fmla="*/ 24 h 24"/>
                      <a:gd name="T26" fmla="*/ 0 w 11"/>
                      <a:gd name="T27" fmla="*/ 24 h 24"/>
                      <a:gd name="T28" fmla="*/ 0 w 11"/>
                      <a:gd name="T29" fmla="*/ 20 h 24"/>
                      <a:gd name="T30" fmla="*/ 3 w 11"/>
                      <a:gd name="T31" fmla="*/ 20 h 24"/>
                      <a:gd name="T32" fmla="*/ 3 w 11"/>
                      <a:gd name="T33" fmla="*/ 16 h 24"/>
                      <a:gd name="T34" fmla="*/ 0 w 11"/>
                      <a:gd name="T35" fmla="*/ 16 h 24"/>
                      <a:gd name="T36" fmla="*/ 0 w 11"/>
                      <a:gd name="T37" fmla="*/ 12 h 24"/>
                      <a:gd name="T38" fmla="*/ 0 w 11"/>
                      <a:gd name="T39" fmla="*/ 8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</a:cxnLst>
                    <a:rect l="0" t="0" r="r" b="b"/>
                    <a:pathLst>
                      <a:path w="11" h="24">
                        <a:moveTo>
                          <a:pt x="0" y="8"/>
                        </a:moveTo>
                        <a:lnTo>
                          <a:pt x="3" y="4"/>
                        </a:lnTo>
                        <a:lnTo>
                          <a:pt x="7" y="4"/>
                        </a:lnTo>
                        <a:lnTo>
                          <a:pt x="7" y="0"/>
                        </a:lnTo>
                        <a:lnTo>
                          <a:pt x="7" y="4"/>
                        </a:lnTo>
                        <a:lnTo>
                          <a:pt x="7" y="8"/>
                        </a:lnTo>
                        <a:lnTo>
                          <a:pt x="11" y="8"/>
                        </a:lnTo>
                        <a:lnTo>
                          <a:pt x="11" y="12"/>
                        </a:lnTo>
                        <a:lnTo>
                          <a:pt x="11" y="16"/>
                        </a:lnTo>
                        <a:lnTo>
                          <a:pt x="11" y="20"/>
                        </a:lnTo>
                        <a:lnTo>
                          <a:pt x="7" y="20"/>
                        </a:lnTo>
                        <a:lnTo>
                          <a:pt x="3" y="20"/>
                        </a:lnTo>
                        <a:lnTo>
                          <a:pt x="3" y="24"/>
                        </a:lnTo>
                        <a:lnTo>
                          <a:pt x="0" y="24"/>
                        </a:lnTo>
                        <a:lnTo>
                          <a:pt x="0" y="20"/>
                        </a:lnTo>
                        <a:lnTo>
                          <a:pt x="3" y="20"/>
                        </a:lnTo>
                        <a:lnTo>
                          <a:pt x="3" y="16"/>
                        </a:lnTo>
                        <a:lnTo>
                          <a:pt x="0" y="16"/>
                        </a:lnTo>
                        <a:lnTo>
                          <a:pt x="0" y="12"/>
                        </a:lnTo>
                        <a:lnTo>
                          <a:pt x="0" y="8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449" name="Freeform 442">
                    <a:extLst>
                      <a:ext uri="{FF2B5EF4-FFF2-40B4-BE49-F238E27FC236}">
                        <a16:creationId xmlns:a16="http://schemas.microsoft.com/office/drawing/2014/main" id="{0C95C2C2-7AE6-DEBA-92F6-627727BF5C2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52" y="1720"/>
                    <a:ext cx="50" cy="41"/>
                  </a:xfrm>
                  <a:custGeom>
                    <a:avLst/>
                    <a:gdLst>
                      <a:gd name="T0" fmla="*/ 38 w 50"/>
                      <a:gd name="T1" fmla="*/ 0 h 41"/>
                      <a:gd name="T2" fmla="*/ 42 w 50"/>
                      <a:gd name="T3" fmla="*/ 0 h 41"/>
                      <a:gd name="T4" fmla="*/ 46 w 50"/>
                      <a:gd name="T5" fmla="*/ 0 h 41"/>
                      <a:gd name="T6" fmla="*/ 50 w 50"/>
                      <a:gd name="T7" fmla="*/ 0 h 41"/>
                      <a:gd name="T8" fmla="*/ 50 w 50"/>
                      <a:gd name="T9" fmla="*/ 4 h 41"/>
                      <a:gd name="T10" fmla="*/ 50 w 50"/>
                      <a:gd name="T11" fmla="*/ 8 h 41"/>
                      <a:gd name="T12" fmla="*/ 46 w 50"/>
                      <a:gd name="T13" fmla="*/ 8 h 41"/>
                      <a:gd name="T14" fmla="*/ 50 w 50"/>
                      <a:gd name="T15" fmla="*/ 8 h 41"/>
                      <a:gd name="T16" fmla="*/ 50 w 50"/>
                      <a:gd name="T17" fmla="*/ 12 h 41"/>
                      <a:gd name="T18" fmla="*/ 50 w 50"/>
                      <a:gd name="T19" fmla="*/ 16 h 41"/>
                      <a:gd name="T20" fmla="*/ 50 w 50"/>
                      <a:gd name="T21" fmla="*/ 20 h 41"/>
                      <a:gd name="T22" fmla="*/ 46 w 50"/>
                      <a:gd name="T23" fmla="*/ 20 h 41"/>
                      <a:gd name="T24" fmla="*/ 46 w 50"/>
                      <a:gd name="T25" fmla="*/ 24 h 41"/>
                      <a:gd name="T26" fmla="*/ 42 w 50"/>
                      <a:gd name="T27" fmla="*/ 28 h 41"/>
                      <a:gd name="T28" fmla="*/ 46 w 50"/>
                      <a:gd name="T29" fmla="*/ 28 h 41"/>
                      <a:gd name="T30" fmla="*/ 42 w 50"/>
                      <a:gd name="T31" fmla="*/ 28 h 41"/>
                      <a:gd name="T32" fmla="*/ 42 w 50"/>
                      <a:gd name="T33" fmla="*/ 32 h 41"/>
                      <a:gd name="T34" fmla="*/ 42 w 50"/>
                      <a:gd name="T35" fmla="*/ 37 h 41"/>
                      <a:gd name="T36" fmla="*/ 42 w 50"/>
                      <a:gd name="T37" fmla="*/ 41 h 41"/>
                      <a:gd name="T38" fmla="*/ 38 w 50"/>
                      <a:gd name="T39" fmla="*/ 41 h 41"/>
                      <a:gd name="T40" fmla="*/ 38 w 50"/>
                      <a:gd name="T41" fmla="*/ 37 h 41"/>
                      <a:gd name="T42" fmla="*/ 34 w 50"/>
                      <a:gd name="T43" fmla="*/ 37 h 41"/>
                      <a:gd name="T44" fmla="*/ 34 w 50"/>
                      <a:gd name="T45" fmla="*/ 41 h 41"/>
                      <a:gd name="T46" fmla="*/ 31 w 50"/>
                      <a:gd name="T47" fmla="*/ 41 h 41"/>
                      <a:gd name="T48" fmla="*/ 31 w 50"/>
                      <a:gd name="T49" fmla="*/ 37 h 41"/>
                      <a:gd name="T50" fmla="*/ 31 w 50"/>
                      <a:gd name="T51" fmla="*/ 41 h 41"/>
                      <a:gd name="T52" fmla="*/ 27 w 50"/>
                      <a:gd name="T53" fmla="*/ 41 h 41"/>
                      <a:gd name="T54" fmla="*/ 27 w 50"/>
                      <a:gd name="T55" fmla="*/ 37 h 41"/>
                      <a:gd name="T56" fmla="*/ 23 w 50"/>
                      <a:gd name="T57" fmla="*/ 37 h 41"/>
                      <a:gd name="T58" fmla="*/ 23 w 50"/>
                      <a:gd name="T59" fmla="*/ 41 h 41"/>
                      <a:gd name="T60" fmla="*/ 23 w 50"/>
                      <a:gd name="T61" fmla="*/ 37 h 41"/>
                      <a:gd name="T62" fmla="*/ 19 w 50"/>
                      <a:gd name="T63" fmla="*/ 37 h 41"/>
                      <a:gd name="T64" fmla="*/ 19 w 50"/>
                      <a:gd name="T65" fmla="*/ 41 h 41"/>
                      <a:gd name="T66" fmla="*/ 15 w 50"/>
                      <a:gd name="T67" fmla="*/ 41 h 41"/>
                      <a:gd name="T68" fmla="*/ 11 w 50"/>
                      <a:gd name="T69" fmla="*/ 41 h 41"/>
                      <a:gd name="T70" fmla="*/ 8 w 50"/>
                      <a:gd name="T71" fmla="*/ 41 h 41"/>
                      <a:gd name="T72" fmla="*/ 8 w 50"/>
                      <a:gd name="T73" fmla="*/ 37 h 41"/>
                      <a:gd name="T74" fmla="*/ 4 w 50"/>
                      <a:gd name="T75" fmla="*/ 37 h 41"/>
                      <a:gd name="T76" fmla="*/ 4 w 50"/>
                      <a:gd name="T77" fmla="*/ 32 h 41"/>
                      <a:gd name="T78" fmla="*/ 0 w 50"/>
                      <a:gd name="T79" fmla="*/ 32 h 41"/>
                      <a:gd name="T80" fmla="*/ 0 w 50"/>
                      <a:gd name="T81" fmla="*/ 28 h 41"/>
                      <a:gd name="T82" fmla="*/ 0 w 50"/>
                      <a:gd name="T83" fmla="*/ 24 h 41"/>
                      <a:gd name="T84" fmla="*/ 4 w 50"/>
                      <a:gd name="T85" fmla="*/ 24 h 41"/>
                      <a:gd name="T86" fmla="*/ 8 w 50"/>
                      <a:gd name="T87" fmla="*/ 24 h 41"/>
                      <a:gd name="T88" fmla="*/ 11 w 50"/>
                      <a:gd name="T89" fmla="*/ 24 h 41"/>
                      <a:gd name="T90" fmla="*/ 15 w 50"/>
                      <a:gd name="T91" fmla="*/ 24 h 41"/>
                      <a:gd name="T92" fmla="*/ 15 w 50"/>
                      <a:gd name="T93" fmla="*/ 20 h 41"/>
                      <a:gd name="T94" fmla="*/ 19 w 50"/>
                      <a:gd name="T95" fmla="*/ 20 h 41"/>
                      <a:gd name="T96" fmla="*/ 23 w 50"/>
                      <a:gd name="T97" fmla="*/ 20 h 41"/>
                      <a:gd name="T98" fmla="*/ 23 w 50"/>
                      <a:gd name="T99" fmla="*/ 16 h 41"/>
                      <a:gd name="T100" fmla="*/ 27 w 50"/>
                      <a:gd name="T101" fmla="*/ 12 h 41"/>
                      <a:gd name="T102" fmla="*/ 27 w 50"/>
                      <a:gd name="T103" fmla="*/ 8 h 41"/>
                      <a:gd name="T104" fmla="*/ 31 w 50"/>
                      <a:gd name="T105" fmla="*/ 8 h 41"/>
                      <a:gd name="T106" fmla="*/ 34 w 50"/>
                      <a:gd name="T107" fmla="*/ 8 h 41"/>
                      <a:gd name="T108" fmla="*/ 34 w 50"/>
                      <a:gd name="T109" fmla="*/ 4 h 41"/>
                      <a:gd name="T110" fmla="*/ 38 w 50"/>
                      <a:gd name="T111" fmla="*/ 0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</a:cxnLst>
                    <a:rect l="0" t="0" r="r" b="b"/>
                    <a:pathLst>
                      <a:path w="50" h="41">
                        <a:moveTo>
                          <a:pt x="38" y="0"/>
                        </a:moveTo>
                        <a:lnTo>
                          <a:pt x="42" y="0"/>
                        </a:lnTo>
                        <a:lnTo>
                          <a:pt x="46" y="0"/>
                        </a:lnTo>
                        <a:lnTo>
                          <a:pt x="50" y="0"/>
                        </a:lnTo>
                        <a:lnTo>
                          <a:pt x="50" y="4"/>
                        </a:lnTo>
                        <a:lnTo>
                          <a:pt x="50" y="8"/>
                        </a:lnTo>
                        <a:lnTo>
                          <a:pt x="46" y="8"/>
                        </a:lnTo>
                        <a:lnTo>
                          <a:pt x="50" y="8"/>
                        </a:lnTo>
                        <a:lnTo>
                          <a:pt x="50" y="12"/>
                        </a:lnTo>
                        <a:lnTo>
                          <a:pt x="50" y="16"/>
                        </a:lnTo>
                        <a:lnTo>
                          <a:pt x="50" y="20"/>
                        </a:lnTo>
                        <a:lnTo>
                          <a:pt x="46" y="20"/>
                        </a:lnTo>
                        <a:lnTo>
                          <a:pt x="46" y="24"/>
                        </a:lnTo>
                        <a:lnTo>
                          <a:pt x="42" y="28"/>
                        </a:lnTo>
                        <a:lnTo>
                          <a:pt x="46" y="28"/>
                        </a:lnTo>
                        <a:lnTo>
                          <a:pt x="42" y="28"/>
                        </a:lnTo>
                        <a:lnTo>
                          <a:pt x="42" y="32"/>
                        </a:lnTo>
                        <a:lnTo>
                          <a:pt x="42" y="37"/>
                        </a:lnTo>
                        <a:lnTo>
                          <a:pt x="42" y="41"/>
                        </a:lnTo>
                        <a:lnTo>
                          <a:pt x="38" y="41"/>
                        </a:lnTo>
                        <a:lnTo>
                          <a:pt x="38" y="37"/>
                        </a:lnTo>
                        <a:lnTo>
                          <a:pt x="34" y="37"/>
                        </a:lnTo>
                        <a:lnTo>
                          <a:pt x="34" y="41"/>
                        </a:lnTo>
                        <a:lnTo>
                          <a:pt x="31" y="41"/>
                        </a:lnTo>
                        <a:lnTo>
                          <a:pt x="31" y="37"/>
                        </a:lnTo>
                        <a:lnTo>
                          <a:pt x="31" y="41"/>
                        </a:lnTo>
                        <a:lnTo>
                          <a:pt x="27" y="41"/>
                        </a:lnTo>
                        <a:lnTo>
                          <a:pt x="27" y="37"/>
                        </a:lnTo>
                        <a:lnTo>
                          <a:pt x="23" y="37"/>
                        </a:lnTo>
                        <a:lnTo>
                          <a:pt x="23" y="41"/>
                        </a:lnTo>
                        <a:lnTo>
                          <a:pt x="23" y="37"/>
                        </a:lnTo>
                        <a:lnTo>
                          <a:pt x="19" y="37"/>
                        </a:lnTo>
                        <a:lnTo>
                          <a:pt x="19" y="41"/>
                        </a:lnTo>
                        <a:lnTo>
                          <a:pt x="15" y="41"/>
                        </a:lnTo>
                        <a:lnTo>
                          <a:pt x="11" y="41"/>
                        </a:lnTo>
                        <a:lnTo>
                          <a:pt x="8" y="41"/>
                        </a:lnTo>
                        <a:lnTo>
                          <a:pt x="8" y="37"/>
                        </a:lnTo>
                        <a:lnTo>
                          <a:pt x="4" y="37"/>
                        </a:lnTo>
                        <a:lnTo>
                          <a:pt x="4" y="32"/>
                        </a:lnTo>
                        <a:lnTo>
                          <a:pt x="0" y="32"/>
                        </a:lnTo>
                        <a:lnTo>
                          <a:pt x="0" y="28"/>
                        </a:lnTo>
                        <a:lnTo>
                          <a:pt x="0" y="24"/>
                        </a:lnTo>
                        <a:lnTo>
                          <a:pt x="4" y="24"/>
                        </a:lnTo>
                        <a:lnTo>
                          <a:pt x="8" y="24"/>
                        </a:lnTo>
                        <a:lnTo>
                          <a:pt x="11" y="24"/>
                        </a:lnTo>
                        <a:lnTo>
                          <a:pt x="15" y="24"/>
                        </a:lnTo>
                        <a:lnTo>
                          <a:pt x="15" y="20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3" y="16"/>
                        </a:lnTo>
                        <a:lnTo>
                          <a:pt x="27" y="12"/>
                        </a:lnTo>
                        <a:lnTo>
                          <a:pt x="27" y="8"/>
                        </a:lnTo>
                        <a:lnTo>
                          <a:pt x="31" y="8"/>
                        </a:lnTo>
                        <a:lnTo>
                          <a:pt x="34" y="8"/>
                        </a:lnTo>
                        <a:lnTo>
                          <a:pt x="34" y="4"/>
                        </a:lnTo>
                        <a:lnTo>
                          <a:pt x="38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450" name="Freeform 443">
                    <a:extLst>
                      <a:ext uri="{FF2B5EF4-FFF2-40B4-BE49-F238E27FC236}">
                        <a16:creationId xmlns:a16="http://schemas.microsoft.com/office/drawing/2014/main" id="{ED33E0EC-6DFF-A9DC-C2A2-5BD2175CAE1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158" y="1720"/>
                    <a:ext cx="38" cy="29"/>
                  </a:xfrm>
                  <a:custGeom>
                    <a:avLst/>
                    <a:gdLst>
                      <a:gd name="T0" fmla="*/ 12 w 38"/>
                      <a:gd name="T1" fmla="*/ 4 h 28"/>
                      <a:gd name="T2" fmla="*/ 15 w 38"/>
                      <a:gd name="T3" fmla="*/ 4 h 28"/>
                      <a:gd name="T4" fmla="*/ 19 w 38"/>
                      <a:gd name="T5" fmla="*/ 4 h 28"/>
                      <a:gd name="T6" fmla="*/ 23 w 38"/>
                      <a:gd name="T7" fmla="*/ 4 h 28"/>
                      <a:gd name="T8" fmla="*/ 27 w 38"/>
                      <a:gd name="T9" fmla="*/ 4 h 28"/>
                      <a:gd name="T10" fmla="*/ 27 w 38"/>
                      <a:gd name="T11" fmla="*/ 0 h 28"/>
                      <a:gd name="T12" fmla="*/ 27 w 38"/>
                      <a:gd name="T13" fmla="*/ 4 h 28"/>
                      <a:gd name="T14" fmla="*/ 31 w 38"/>
                      <a:gd name="T15" fmla="*/ 0 h 28"/>
                      <a:gd name="T16" fmla="*/ 35 w 38"/>
                      <a:gd name="T17" fmla="*/ 0 h 28"/>
                      <a:gd name="T18" fmla="*/ 31 w 38"/>
                      <a:gd name="T19" fmla="*/ 0 h 28"/>
                      <a:gd name="T20" fmla="*/ 31 w 38"/>
                      <a:gd name="T21" fmla="*/ 4 h 28"/>
                      <a:gd name="T22" fmla="*/ 35 w 38"/>
                      <a:gd name="T23" fmla="*/ 4 h 28"/>
                      <a:gd name="T24" fmla="*/ 35 w 38"/>
                      <a:gd name="T25" fmla="*/ 0 h 28"/>
                      <a:gd name="T26" fmla="*/ 35 w 38"/>
                      <a:gd name="T27" fmla="*/ 4 h 28"/>
                      <a:gd name="T28" fmla="*/ 35 w 38"/>
                      <a:gd name="T29" fmla="*/ 0 h 28"/>
                      <a:gd name="T30" fmla="*/ 35 w 38"/>
                      <a:gd name="T31" fmla="*/ 4 h 28"/>
                      <a:gd name="T32" fmla="*/ 35 w 38"/>
                      <a:gd name="T33" fmla="*/ 8 h 28"/>
                      <a:gd name="T34" fmla="*/ 35 w 38"/>
                      <a:gd name="T35" fmla="*/ 12 h 28"/>
                      <a:gd name="T36" fmla="*/ 38 w 38"/>
                      <a:gd name="T37" fmla="*/ 12 h 28"/>
                      <a:gd name="T38" fmla="*/ 38 w 38"/>
                      <a:gd name="T39" fmla="*/ 16 h 28"/>
                      <a:gd name="T40" fmla="*/ 35 w 38"/>
                      <a:gd name="T41" fmla="*/ 16 h 28"/>
                      <a:gd name="T42" fmla="*/ 31 w 38"/>
                      <a:gd name="T43" fmla="*/ 16 h 28"/>
                      <a:gd name="T44" fmla="*/ 27 w 38"/>
                      <a:gd name="T45" fmla="*/ 16 h 28"/>
                      <a:gd name="T46" fmla="*/ 23 w 38"/>
                      <a:gd name="T47" fmla="*/ 16 h 28"/>
                      <a:gd name="T48" fmla="*/ 23 w 38"/>
                      <a:gd name="T49" fmla="*/ 20 h 28"/>
                      <a:gd name="T50" fmla="*/ 19 w 38"/>
                      <a:gd name="T51" fmla="*/ 20 h 28"/>
                      <a:gd name="T52" fmla="*/ 19 w 38"/>
                      <a:gd name="T53" fmla="*/ 24 h 28"/>
                      <a:gd name="T54" fmla="*/ 15 w 38"/>
                      <a:gd name="T55" fmla="*/ 24 h 28"/>
                      <a:gd name="T56" fmla="*/ 15 w 38"/>
                      <a:gd name="T57" fmla="*/ 28 h 28"/>
                      <a:gd name="T58" fmla="*/ 12 w 38"/>
                      <a:gd name="T59" fmla="*/ 28 h 28"/>
                      <a:gd name="T60" fmla="*/ 12 w 38"/>
                      <a:gd name="T61" fmla="*/ 24 h 28"/>
                      <a:gd name="T62" fmla="*/ 12 w 38"/>
                      <a:gd name="T63" fmla="*/ 20 h 28"/>
                      <a:gd name="T64" fmla="*/ 8 w 38"/>
                      <a:gd name="T65" fmla="*/ 20 h 28"/>
                      <a:gd name="T66" fmla="*/ 8 w 38"/>
                      <a:gd name="T67" fmla="*/ 24 h 28"/>
                      <a:gd name="T68" fmla="*/ 8 w 38"/>
                      <a:gd name="T69" fmla="*/ 28 h 28"/>
                      <a:gd name="T70" fmla="*/ 4 w 38"/>
                      <a:gd name="T71" fmla="*/ 28 h 28"/>
                      <a:gd name="T72" fmla="*/ 4 w 38"/>
                      <a:gd name="T73" fmla="*/ 24 h 28"/>
                      <a:gd name="T74" fmla="*/ 4 w 38"/>
                      <a:gd name="T75" fmla="*/ 20 h 28"/>
                      <a:gd name="T76" fmla="*/ 0 w 38"/>
                      <a:gd name="T77" fmla="*/ 20 h 28"/>
                      <a:gd name="T78" fmla="*/ 0 w 38"/>
                      <a:gd name="T79" fmla="*/ 16 h 28"/>
                      <a:gd name="T80" fmla="*/ 0 w 38"/>
                      <a:gd name="T81" fmla="*/ 12 h 28"/>
                      <a:gd name="T82" fmla="*/ 0 w 38"/>
                      <a:gd name="T83" fmla="*/ 8 h 28"/>
                      <a:gd name="T84" fmla="*/ 4 w 38"/>
                      <a:gd name="T85" fmla="*/ 8 h 28"/>
                      <a:gd name="T86" fmla="*/ 4 w 38"/>
                      <a:gd name="T87" fmla="*/ 12 h 28"/>
                      <a:gd name="T88" fmla="*/ 4 w 38"/>
                      <a:gd name="T89" fmla="*/ 8 h 28"/>
                      <a:gd name="T90" fmla="*/ 8 w 38"/>
                      <a:gd name="T91" fmla="*/ 8 h 28"/>
                      <a:gd name="T92" fmla="*/ 12 w 38"/>
                      <a:gd name="T93" fmla="*/ 8 h 28"/>
                      <a:gd name="T94" fmla="*/ 12 w 38"/>
                      <a:gd name="T95" fmla="*/ 4 h 2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</a:cxnLst>
                    <a:rect l="0" t="0" r="r" b="b"/>
                    <a:pathLst>
                      <a:path w="38" h="28">
                        <a:moveTo>
                          <a:pt x="12" y="4"/>
                        </a:moveTo>
                        <a:lnTo>
                          <a:pt x="15" y="4"/>
                        </a:lnTo>
                        <a:lnTo>
                          <a:pt x="19" y="4"/>
                        </a:lnTo>
                        <a:lnTo>
                          <a:pt x="23" y="4"/>
                        </a:lnTo>
                        <a:lnTo>
                          <a:pt x="27" y="4"/>
                        </a:lnTo>
                        <a:lnTo>
                          <a:pt x="27" y="0"/>
                        </a:lnTo>
                        <a:lnTo>
                          <a:pt x="27" y="4"/>
                        </a:lnTo>
                        <a:lnTo>
                          <a:pt x="31" y="0"/>
                        </a:lnTo>
                        <a:lnTo>
                          <a:pt x="35" y="0"/>
                        </a:lnTo>
                        <a:lnTo>
                          <a:pt x="31" y="0"/>
                        </a:lnTo>
                        <a:lnTo>
                          <a:pt x="31" y="4"/>
                        </a:lnTo>
                        <a:lnTo>
                          <a:pt x="35" y="4"/>
                        </a:lnTo>
                        <a:lnTo>
                          <a:pt x="35" y="0"/>
                        </a:lnTo>
                        <a:lnTo>
                          <a:pt x="35" y="4"/>
                        </a:lnTo>
                        <a:lnTo>
                          <a:pt x="35" y="0"/>
                        </a:lnTo>
                        <a:lnTo>
                          <a:pt x="35" y="4"/>
                        </a:lnTo>
                        <a:lnTo>
                          <a:pt x="35" y="8"/>
                        </a:lnTo>
                        <a:lnTo>
                          <a:pt x="35" y="12"/>
                        </a:lnTo>
                        <a:lnTo>
                          <a:pt x="38" y="12"/>
                        </a:lnTo>
                        <a:lnTo>
                          <a:pt x="38" y="16"/>
                        </a:lnTo>
                        <a:lnTo>
                          <a:pt x="35" y="16"/>
                        </a:lnTo>
                        <a:lnTo>
                          <a:pt x="31" y="16"/>
                        </a:lnTo>
                        <a:lnTo>
                          <a:pt x="27" y="16"/>
                        </a:lnTo>
                        <a:lnTo>
                          <a:pt x="23" y="16"/>
                        </a:lnTo>
                        <a:lnTo>
                          <a:pt x="23" y="20"/>
                        </a:lnTo>
                        <a:lnTo>
                          <a:pt x="19" y="20"/>
                        </a:lnTo>
                        <a:lnTo>
                          <a:pt x="19" y="24"/>
                        </a:lnTo>
                        <a:lnTo>
                          <a:pt x="15" y="24"/>
                        </a:lnTo>
                        <a:lnTo>
                          <a:pt x="15" y="28"/>
                        </a:lnTo>
                        <a:lnTo>
                          <a:pt x="12" y="28"/>
                        </a:lnTo>
                        <a:lnTo>
                          <a:pt x="12" y="24"/>
                        </a:lnTo>
                        <a:lnTo>
                          <a:pt x="12" y="20"/>
                        </a:lnTo>
                        <a:lnTo>
                          <a:pt x="8" y="20"/>
                        </a:lnTo>
                        <a:lnTo>
                          <a:pt x="8" y="24"/>
                        </a:lnTo>
                        <a:lnTo>
                          <a:pt x="8" y="28"/>
                        </a:lnTo>
                        <a:lnTo>
                          <a:pt x="4" y="28"/>
                        </a:lnTo>
                        <a:lnTo>
                          <a:pt x="4" y="24"/>
                        </a:lnTo>
                        <a:lnTo>
                          <a:pt x="4" y="20"/>
                        </a:lnTo>
                        <a:lnTo>
                          <a:pt x="0" y="20"/>
                        </a:lnTo>
                        <a:lnTo>
                          <a:pt x="0" y="16"/>
                        </a:lnTo>
                        <a:lnTo>
                          <a:pt x="0" y="12"/>
                        </a:lnTo>
                        <a:lnTo>
                          <a:pt x="0" y="8"/>
                        </a:lnTo>
                        <a:lnTo>
                          <a:pt x="4" y="8"/>
                        </a:lnTo>
                        <a:lnTo>
                          <a:pt x="4" y="12"/>
                        </a:lnTo>
                        <a:lnTo>
                          <a:pt x="4" y="8"/>
                        </a:lnTo>
                        <a:lnTo>
                          <a:pt x="8" y="8"/>
                        </a:lnTo>
                        <a:lnTo>
                          <a:pt x="12" y="8"/>
                        </a:lnTo>
                        <a:lnTo>
                          <a:pt x="12" y="4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451" name="Freeform 444">
                    <a:extLst>
                      <a:ext uri="{FF2B5EF4-FFF2-40B4-BE49-F238E27FC236}">
                        <a16:creationId xmlns:a16="http://schemas.microsoft.com/office/drawing/2014/main" id="{1B66AD39-DCDC-56F6-549E-3653653EAE6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40" y="1720"/>
                    <a:ext cx="47" cy="29"/>
                  </a:xfrm>
                  <a:custGeom>
                    <a:avLst/>
                    <a:gdLst>
                      <a:gd name="T0" fmla="*/ 12 w 46"/>
                      <a:gd name="T1" fmla="*/ 0 h 28"/>
                      <a:gd name="T2" fmla="*/ 15 w 46"/>
                      <a:gd name="T3" fmla="*/ 0 h 28"/>
                      <a:gd name="T4" fmla="*/ 19 w 46"/>
                      <a:gd name="T5" fmla="*/ 0 h 28"/>
                      <a:gd name="T6" fmla="*/ 19 w 46"/>
                      <a:gd name="T7" fmla="*/ 4 h 28"/>
                      <a:gd name="T8" fmla="*/ 19 w 46"/>
                      <a:gd name="T9" fmla="*/ 8 h 28"/>
                      <a:gd name="T10" fmla="*/ 23 w 46"/>
                      <a:gd name="T11" fmla="*/ 8 h 28"/>
                      <a:gd name="T12" fmla="*/ 27 w 46"/>
                      <a:gd name="T13" fmla="*/ 8 h 28"/>
                      <a:gd name="T14" fmla="*/ 31 w 46"/>
                      <a:gd name="T15" fmla="*/ 8 h 28"/>
                      <a:gd name="T16" fmla="*/ 31 w 46"/>
                      <a:gd name="T17" fmla="*/ 12 h 28"/>
                      <a:gd name="T18" fmla="*/ 35 w 46"/>
                      <a:gd name="T19" fmla="*/ 12 h 28"/>
                      <a:gd name="T20" fmla="*/ 38 w 46"/>
                      <a:gd name="T21" fmla="*/ 12 h 28"/>
                      <a:gd name="T22" fmla="*/ 38 w 46"/>
                      <a:gd name="T23" fmla="*/ 16 h 28"/>
                      <a:gd name="T24" fmla="*/ 42 w 46"/>
                      <a:gd name="T25" fmla="*/ 16 h 28"/>
                      <a:gd name="T26" fmla="*/ 42 w 46"/>
                      <a:gd name="T27" fmla="*/ 12 h 28"/>
                      <a:gd name="T28" fmla="*/ 46 w 46"/>
                      <a:gd name="T29" fmla="*/ 12 h 28"/>
                      <a:gd name="T30" fmla="*/ 46 w 46"/>
                      <a:gd name="T31" fmla="*/ 16 h 28"/>
                      <a:gd name="T32" fmla="*/ 42 w 46"/>
                      <a:gd name="T33" fmla="*/ 16 h 28"/>
                      <a:gd name="T34" fmla="*/ 42 w 46"/>
                      <a:gd name="T35" fmla="*/ 20 h 28"/>
                      <a:gd name="T36" fmla="*/ 42 w 46"/>
                      <a:gd name="T37" fmla="*/ 24 h 28"/>
                      <a:gd name="T38" fmla="*/ 38 w 46"/>
                      <a:gd name="T39" fmla="*/ 24 h 28"/>
                      <a:gd name="T40" fmla="*/ 38 w 46"/>
                      <a:gd name="T41" fmla="*/ 20 h 28"/>
                      <a:gd name="T42" fmla="*/ 35 w 46"/>
                      <a:gd name="T43" fmla="*/ 20 h 28"/>
                      <a:gd name="T44" fmla="*/ 31 w 46"/>
                      <a:gd name="T45" fmla="*/ 20 h 28"/>
                      <a:gd name="T46" fmla="*/ 31 w 46"/>
                      <a:gd name="T47" fmla="*/ 24 h 28"/>
                      <a:gd name="T48" fmla="*/ 27 w 46"/>
                      <a:gd name="T49" fmla="*/ 24 h 28"/>
                      <a:gd name="T50" fmla="*/ 23 w 46"/>
                      <a:gd name="T51" fmla="*/ 24 h 28"/>
                      <a:gd name="T52" fmla="*/ 23 w 46"/>
                      <a:gd name="T53" fmla="*/ 28 h 28"/>
                      <a:gd name="T54" fmla="*/ 19 w 46"/>
                      <a:gd name="T55" fmla="*/ 28 h 28"/>
                      <a:gd name="T56" fmla="*/ 15 w 46"/>
                      <a:gd name="T57" fmla="*/ 28 h 28"/>
                      <a:gd name="T58" fmla="*/ 12 w 46"/>
                      <a:gd name="T59" fmla="*/ 28 h 28"/>
                      <a:gd name="T60" fmla="*/ 8 w 46"/>
                      <a:gd name="T61" fmla="*/ 28 h 28"/>
                      <a:gd name="T62" fmla="*/ 8 w 46"/>
                      <a:gd name="T63" fmla="*/ 24 h 28"/>
                      <a:gd name="T64" fmla="*/ 4 w 46"/>
                      <a:gd name="T65" fmla="*/ 24 h 28"/>
                      <a:gd name="T66" fmla="*/ 4 w 46"/>
                      <a:gd name="T67" fmla="*/ 20 h 28"/>
                      <a:gd name="T68" fmla="*/ 0 w 46"/>
                      <a:gd name="T69" fmla="*/ 20 h 28"/>
                      <a:gd name="T70" fmla="*/ 0 w 46"/>
                      <a:gd name="T71" fmla="*/ 16 h 28"/>
                      <a:gd name="T72" fmla="*/ 0 w 46"/>
                      <a:gd name="T73" fmla="*/ 12 h 28"/>
                      <a:gd name="T74" fmla="*/ 0 w 46"/>
                      <a:gd name="T75" fmla="*/ 8 h 28"/>
                      <a:gd name="T76" fmla="*/ 4 w 46"/>
                      <a:gd name="T77" fmla="*/ 8 h 28"/>
                      <a:gd name="T78" fmla="*/ 0 w 46"/>
                      <a:gd name="T79" fmla="*/ 8 h 28"/>
                      <a:gd name="T80" fmla="*/ 4 w 46"/>
                      <a:gd name="T81" fmla="*/ 4 h 28"/>
                      <a:gd name="T82" fmla="*/ 8 w 46"/>
                      <a:gd name="T83" fmla="*/ 4 h 28"/>
                      <a:gd name="T84" fmla="*/ 8 w 46"/>
                      <a:gd name="T85" fmla="*/ 0 h 28"/>
                      <a:gd name="T86" fmla="*/ 12 w 46"/>
                      <a:gd name="T87" fmla="*/ 0 h 2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</a:cxnLst>
                    <a:rect l="0" t="0" r="r" b="b"/>
                    <a:pathLst>
                      <a:path w="46" h="28">
                        <a:moveTo>
                          <a:pt x="12" y="0"/>
                        </a:moveTo>
                        <a:lnTo>
                          <a:pt x="15" y="0"/>
                        </a:lnTo>
                        <a:lnTo>
                          <a:pt x="19" y="0"/>
                        </a:lnTo>
                        <a:lnTo>
                          <a:pt x="19" y="4"/>
                        </a:lnTo>
                        <a:lnTo>
                          <a:pt x="19" y="8"/>
                        </a:lnTo>
                        <a:lnTo>
                          <a:pt x="23" y="8"/>
                        </a:lnTo>
                        <a:lnTo>
                          <a:pt x="27" y="8"/>
                        </a:lnTo>
                        <a:lnTo>
                          <a:pt x="31" y="8"/>
                        </a:lnTo>
                        <a:lnTo>
                          <a:pt x="31" y="12"/>
                        </a:lnTo>
                        <a:lnTo>
                          <a:pt x="35" y="12"/>
                        </a:lnTo>
                        <a:lnTo>
                          <a:pt x="38" y="12"/>
                        </a:lnTo>
                        <a:lnTo>
                          <a:pt x="38" y="16"/>
                        </a:lnTo>
                        <a:lnTo>
                          <a:pt x="42" y="16"/>
                        </a:lnTo>
                        <a:lnTo>
                          <a:pt x="42" y="12"/>
                        </a:lnTo>
                        <a:lnTo>
                          <a:pt x="46" y="12"/>
                        </a:lnTo>
                        <a:lnTo>
                          <a:pt x="46" y="16"/>
                        </a:lnTo>
                        <a:lnTo>
                          <a:pt x="42" y="16"/>
                        </a:lnTo>
                        <a:lnTo>
                          <a:pt x="42" y="20"/>
                        </a:lnTo>
                        <a:lnTo>
                          <a:pt x="42" y="24"/>
                        </a:lnTo>
                        <a:lnTo>
                          <a:pt x="38" y="24"/>
                        </a:lnTo>
                        <a:lnTo>
                          <a:pt x="38" y="20"/>
                        </a:lnTo>
                        <a:lnTo>
                          <a:pt x="35" y="20"/>
                        </a:lnTo>
                        <a:lnTo>
                          <a:pt x="31" y="20"/>
                        </a:lnTo>
                        <a:lnTo>
                          <a:pt x="31" y="24"/>
                        </a:lnTo>
                        <a:lnTo>
                          <a:pt x="27" y="24"/>
                        </a:lnTo>
                        <a:lnTo>
                          <a:pt x="23" y="24"/>
                        </a:lnTo>
                        <a:lnTo>
                          <a:pt x="23" y="28"/>
                        </a:lnTo>
                        <a:lnTo>
                          <a:pt x="19" y="28"/>
                        </a:lnTo>
                        <a:lnTo>
                          <a:pt x="15" y="28"/>
                        </a:lnTo>
                        <a:lnTo>
                          <a:pt x="12" y="28"/>
                        </a:lnTo>
                        <a:lnTo>
                          <a:pt x="8" y="28"/>
                        </a:lnTo>
                        <a:lnTo>
                          <a:pt x="8" y="24"/>
                        </a:lnTo>
                        <a:lnTo>
                          <a:pt x="4" y="24"/>
                        </a:lnTo>
                        <a:lnTo>
                          <a:pt x="4" y="20"/>
                        </a:lnTo>
                        <a:lnTo>
                          <a:pt x="0" y="20"/>
                        </a:lnTo>
                        <a:lnTo>
                          <a:pt x="0" y="16"/>
                        </a:lnTo>
                        <a:lnTo>
                          <a:pt x="0" y="12"/>
                        </a:lnTo>
                        <a:lnTo>
                          <a:pt x="0" y="8"/>
                        </a:lnTo>
                        <a:lnTo>
                          <a:pt x="4" y="8"/>
                        </a:lnTo>
                        <a:lnTo>
                          <a:pt x="0" y="8"/>
                        </a:lnTo>
                        <a:lnTo>
                          <a:pt x="4" y="4"/>
                        </a:lnTo>
                        <a:lnTo>
                          <a:pt x="8" y="4"/>
                        </a:lnTo>
                        <a:lnTo>
                          <a:pt x="8" y="0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452" name="Freeform 445">
                    <a:extLst>
                      <a:ext uri="{FF2B5EF4-FFF2-40B4-BE49-F238E27FC236}">
                        <a16:creationId xmlns:a16="http://schemas.microsoft.com/office/drawing/2014/main" id="{FC4F8DCD-72FC-A893-E44C-400A0C66DBC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148" y="1728"/>
                    <a:ext cx="49" cy="70"/>
                  </a:xfrm>
                  <a:custGeom>
                    <a:avLst/>
                    <a:gdLst>
                      <a:gd name="T0" fmla="*/ 3 w 49"/>
                      <a:gd name="T1" fmla="*/ 8 h 69"/>
                      <a:gd name="T2" fmla="*/ 7 w 49"/>
                      <a:gd name="T3" fmla="*/ 4 h 69"/>
                      <a:gd name="T4" fmla="*/ 11 w 49"/>
                      <a:gd name="T5" fmla="*/ 0 h 69"/>
                      <a:gd name="T6" fmla="*/ 11 w 49"/>
                      <a:gd name="T7" fmla="*/ 8 h 69"/>
                      <a:gd name="T8" fmla="*/ 15 w 49"/>
                      <a:gd name="T9" fmla="*/ 12 h 69"/>
                      <a:gd name="T10" fmla="*/ 15 w 49"/>
                      <a:gd name="T11" fmla="*/ 20 h 69"/>
                      <a:gd name="T12" fmla="*/ 19 w 49"/>
                      <a:gd name="T13" fmla="*/ 16 h 69"/>
                      <a:gd name="T14" fmla="*/ 23 w 49"/>
                      <a:gd name="T15" fmla="*/ 12 h 69"/>
                      <a:gd name="T16" fmla="*/ 23 w 49"/>
                      <a:gd name="T17" fmla="*/ 20 h 69"/>
                      <a:gd name="T18" fmla="*/ 26 w 49"/>
                      <a:gd name="T19" fmla="*/ 16 h 69"/>
                      <a:gd name="T20" fmla="*/ 30 w 49"/>
                      <a:gd name="T21" fmla="*/ 12 h 69"/>
                      <a:gd name="T22" fmla="*/ 34 w 49"/>
                      <a:gd name="T23" fmla="*/ 8 h 69"/>
                      <a:gd name="T24" fmla="*/ 42 w 49"/>
                      <a:gd name="T25" fmla="*/ 8 h 69"/>
                      <a:gd name="T26" fmla="*/ 46 w 49"/>
                      <a:gd name="T27" fmla="*/ 12 h 69"/>
                      <a:gd name="T28" fmla="*/ 46 w 49"/>
                      <a:gd name="T29" fmla="*/ 12 h 69"/>
                      <a:gd name="T30" fmla="*/ 46 w 49"/>
                      <a:gd name="T31" fmla="*/ 20 h 69"/>
                      <a:gd name="T32" fmla="*/ 38 w 49"/>
                      <a:gd name="T33" fmla="*/ 24 h 69"/>
                      <a:gd name="T34" fmla="*/ 34 w 49"/>
                      <a:gd name="T35" fmla="*/ 29 h 69"/>
                      <a:gd name="T36" fmla="*/ 34 w 49"/>
                      <a:gd name="T37" fmla="*/ 37 h 69"/>
                      <a:gd name="T38" fmla="*/ 38 w 49"/>
                      <a:gd name="T39" fmla="*/ 41 h 69"/>
                      <a:gd name="T40" fmla="*/ 38 w 49"/>
                      <a:gd name="T41" fmla="*/ 49 h 69"/>
                      <a:gd name="T42" fmla="*/ 46 w 49"/>
                      <a:gd name="T43" fmla="*/ 53 h 69"/>
                      <a:gd name="T44" fmla="*/ 46 w 49"/>
                      <a:gd name="T45" fmla="*/ 61 h 69"/>
                      <a:gd name="T46" fmla="*/ 49 w 49"/>
                      <a:gd name="T47" fmla="*/ 65 h 69"/>
                      <a:gd name="T48" fmla="*/ 46 w 49"/>
                      <a:gd name="T49" fmla="*/ 69 h 69"/>
                      <a:gd name="T50" fmla="*/ 42 w 49"/>
                      <a:gd name="T51" fmla="*/ 65 h 69"/>
                      <a:gd name="T52" fmla="*/ 38 w 49"/>
                      <a:gd name="T53" fmla="*/ 61 h 69"/>
                      <a:gd name="T54" fmla="*/ 34 w 49"/>
                      <a:gd name="T55" fmla="*/ 57 h 69"/>
                      <a:gd name="T56" fmla="*/ 30 w 49"/>
                      <a:gd name="T57" fmla="*/ 49 h 69"/>
                      <a:gd name="T58" fmla="*/ 23 w 49"/>
                      <a:gd name="T59" fmla="*/ 45 h 69"/>
                      <a:gd name="T60" fmla="*/ 19 w 49"/>
                      <a:gd name="T61" fmla="*/ 41 h 69"/>
                      <a:gd name="T62" fmla="*/ 11 w 49"/>
                      <a:gd name="T63" fmla="*/ 41 h 69"/>
                      <a:gd name="T64" fmla="*/ 11 w 49"/>
                      <a:gd name="T65" fmla="*/ 33 h 69"/>
                      <a:gd name="T66" fmla="*/ 7 w 49"/>
                      <a:gd name="T67" fmla="*/ 29 h 69"/>
                      <a:gd name="T68" fmla="*/ 3 w 49"/>
                      <a:gd name="T69" fmla="*/ 24 h 69"/>
                      <a:gd name="T70" fmla="*/ 0 w 49"/>
                      <a:gd name="T71" fmla="*/ 20 h 69"/>
                      <a:gd name="T72" fmla="*/ 0 w 49"/>
                      <a:gd name="T73" fmla="*/ 12 h 69"/>
                      <a:gd name="T74" fmla="*/ 0 w 49"/>
                      <a:gd name="T75" fmla="*/ 4 h 6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</a:cxnLst>
                    <a:rect l="0" t="0" r="r" b="b"/>
                    <a:pathLst>
                      <a:path w="49" h="69">
                        <a:moveTo>
                          <a:pt x="0" y="4"/>
                        </a:moveTo>
                        <a:lnTo>
                          <a:pt x="3" y="8"/>
                        </a:lnTo>
                        <a:lnTo>
                          <a:pt x="3" y="4"/>
                        </a:lnTo>
                        <a:lnTo>
                          <a:pt x="7" y="4"/>
                        </a:lnTo>
                        <a:lnTo>
                          <a:pt x="7" y="0"/>
                        </a:lnTo>
                        <a:lnTo>
                          <a:pt x="11" y="0"/>
                        </a:lnTo>
                        <a:lnTo>
                          <a:pt x="11" y="4"/>
                        </a:lnTo>
                        <a:lnTo>
                          <a:pt x="11" y="8"/>
                        </a:lnTo>
                        <a:lnTo>
                          <a:pt x="11" y="12"/>
                        </a:lnTo>
                        <a:lnTo>
                          <a:pt x="15" y="12"/>
                        </a:lnTo>
                        <a:lnTo>
                          <a:pt x="15" y="16"/>
                        </a:lnTo>
                        <a:lnTo>
                          <a:pt x="15" y="20"/>
                        </a:lnTo>
                        <a:lnTo>
                          <a:pt x="19" y="20"/>
                        </a:lnTo>
                        <a:lnTo>
                          <a:pt x="19" y="16"/>
                        </a:lnTo>
                        <a:lnTo>
                          <a:pt x="19" y="12"/>
                        </a:lnTo>
                        <a:lnTo>
                          <a:pt x="23" y="12"/>
                        </a:lnTo>
                        <a:lnTo>
                          <a:pt x="23" y="16"/>
                        </a:lnTo>
                        <a:lnTo>
                          <a:pt x="23" y="20"/>
                        </a:lnTo>
                        <a:lnTo>
                          <a:pt x="26" y="20"/>
                        </a:lnTo>
                        <a:lnTo>
                          <a:pt x="26" y="16"/>
                        </a:lnTo>
                        <a:lnTo>
                          <a:pt x="30" y="16"/>
                        </a:lnTo>
                        <a:lnTo>
                          <a:pt x="30" y="12"/>
                        </a:lnTo>
                        <a:lnTo>
                          <a:pt x="34" y="12"/>
                        </a:lnTo>
                        <a:lnTo>
                          <a:pt x="34" y="8"/>
                        </a:lnTo>
                        <a:lnTo>
                          <a:pt x="38" y="8"/>
                        </a:lnTo>
                        <a:lnTo>
                          <a:pt x="42" y="8"/>
                        </a:lnTo>
                        <a:lnTo>
                          <a:pt x="46" y="8"/>
                        </a:lnTo>
                        <a:lnTo>
                          <a:pt x="46" y="12"/>
                        </a:lnTo>
                        <a:lnTo>
                          <a:pt x="49" y="12"/>
                        </a:lnTo>
                        <a:lnTo>
                          <a:pt x="46" y="12"/>
                        </a:lnTo>
                        <a:lnTo>
                          <a:pt x="46" y="16"/>
                        </a:lnTo>
                        <a:lnTo>
                          <a:pt x="46" y="20"/>
                        </a:lnTo>
                        <a:lnTo>
                          <a:pt x="42" y="20"/>
                        </a:lnTo>
                        <a:lnTo>
                          <a:pt x="38" y="24"/>
                        </a:lnTo>
                        <a:lnTo>
                          <a:pt x="38" y="29"/>
                        </a:lnTo>
                        <a:lnTo>
                          <a:pt x="34" y="29"/>
                        </a:lnTo>
                        <a:lnTo>
                          <a:pt x="34" y="33"/>
                        </a:lnTo>
                        <a:lnTo>
                          <a:pt x="34" y="37"/>
                        </a:lnTo>
                        <a:lnTo>
                          <a:pt x="34" y="41"/>
                        </a:lnTo>
                        <a:lnTo>
                          <a:pt x="38" y="41"/>
                        </a:lnTo>
                        <a:lnTo>
                          <a:pt x="38" y="45"/>
                        </a:lnTo>
                        <a:lnTo>
                          <a:pt x="38" y="49"/>
                        </a:lnTo>
                        <a:lnTo>
                          <a:pt x="42" y="53"/>
                        </a:lnTo>
                        <a:lnTo>
                          <a:pt x="46" y="53"/>
                        </a:lnTo>
                        <a:lnTo>
                          <a:pt x="46" y="57"/>
                        </a:lnTo>
                        <a:lnTo>
                          <a:pt x="46" y="61"/>
                        </a:lnTo>
                        <a:lnTo>
                          <a:pt x="49" y="61"/>
                        </a:lnTo>
                        <a:lnTo>
                          <a:pt x="49" y="65"/>
                        </a:lnTo>
                        <a:lnTo>
                          <a:pt x="49" y="69"/>
                        </a:lnTo>
                        <a:lnTo>
                          <a:pt x="46" y="69"/>
                        </a:lnTo>
                        <a:lnTo>
                          <a:pt x="42" y="69"/>
                        </a:lnTo>
                        <a:lnTo>
                          <a:pt x="42" y="65"/>
                        </a:lnTo>
                        <a:lnTo>
                          <a:pt x="42" y="61"/>
                        </a:lnTo>
                        <a:lnTo>
                          <a:pt x="38" y="61"/>
                        </a:lnTo>
                        <a:lnTo>
                          <a:pt x="38" y="57"/>
                        </a:lnTo>
                        <a:lnTo>
                          <a:pt x="34" y="57"/>
                        </a:lnTo>
                        <a:lnTo>
                          <a:pt x="34" y="53"/>
                        </a:lnTo>
                        <a:lnTo>
                          <a:pt x="30" y="49"/>
                        </a:lnTo>
                        <a:lnTo>
                          <a:pt x="26" y="45"/>
                        </a:lnTo>
                        <a:lnTo>
                          <a:pt x="23" y="45"/>
                        </a:lnTo>
                        <a:lnTo>
                          <a:pt x="23" y="41"/>
                        </a:lnTo>
                        <a:lnTo>
                          <a:pt x="19" y="41"/>
                        </a:lnTo>
                        <a:lnTo>
                          <a:pt x="15" y="41"/>
                        </a:lnTo>
                        <a:lnTo>
                          <a:pt x="11" y="41"/>
                        </a:lnTo>
                        <a:lnTo>
                          <a:pt x="11" y="37"/>
                        </a:lnTo>
                        <a:lnTo>
                          <a:pt x="11" y="33"/>
                        </a:lnTo>
                        <a:lnTo>
                          <a:pt x="7" y="33"/>
                        </a:lnTo>
                        <a:lnTo>
                          <a:pt x="7" y="29"/>
                        </a:lnTo>
                        <a:lnTo>
                          <a:pt x="3" y="29"/>
                        </a:lnTo>
                        <a:lnTo>
                          <a:pt x="3" y="24"/>
                        </a:lnTo>
                        <a:lnTo>
                          <a:pt x="3" y="20"/>
                        </a:lnTo>
                        <a:lnTo>
                          <a:pt x="0" y="20"/>
                        </a:lnTo>
                        <a:lnTo>
                          <a:pt x="0" y="16"/>
                        </a:lnTo>
                        <a:lnTo>
                          <a:pt x="0" y="12"/>
                        </a:lnTo>
                        <a:lnTo>
                          <a:pt x="0" y="8"/>
                        </a:lnTo>
                        <a:lnTo>
                          <a:pt x="0" y="4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453" name="Freeform 446">
                    <a:extLst>
                      <a:ext uri="{FF2B5EF4-FFF2-40B4-BE49-F238E27FC236}">
                        <a16:creationId xmlns:a16="http://schemas.microsoft.com/office/drawing/2014/main" id="{4E8B343B-08D3-D10E-5267-B9E0683CDF1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97" y="1728"/>
                    <a:ext cx="58" cy="67"/>
                  </a:xfrm>
                  <a:custGeom>
                    <a:avLst/>
                    <a:gdLst>
                      <a:gd name="T0" fmla="*/ 0 w 58"/>
                      <a:gd name="T1" fmla="*/ 16 h 65"/>
                      <a:gd name="T2" fmla="*/ 8 w 58"/>
                      <a:gd name="T3" fmla="*/ 16 h 65"/>
                      <a:gd name="T4" fmla="*/ 16 w 58"/>
                      <a:gd name="T5" fmla="*/ 16 h 65"/>
                      <a:gd name="T6" fmla="*/ 20 w 58"/>
                      <a:gd name="T7" fmla="*/ 12 h 65"/>
                      <a:gd name="T8" fmla="*/ 23 w 58"/>
                      <a:gd name="T9" fmla="*/ 8 h 65"/>
                      <a:gd name="T10" fmla="*/ 27 w 58"/>
                      <a:gd name="T11" fmla="*/ 4 h 65"/>
                      <a:gd name="T12" fmla="*/ 35 w 58"/>
                      <a:gd name="T13" fmla="*/ 0 h 65"/>
                      <a:gd name="T14" fmla="*/ 35 w 58"/>
                      <a:gd name="T15" fmla="*/ 8 h 65"/>
                      <a:gd name="T16" fmla="*/ 39 w 58"/>
                      <a:gd name="T17" fmla="*/ 12 h 65"/>
                      <a:gd name="T18" fmla="*/ 39 w 58"/>
                      <a:gd name="T19" fmla="*/ 20 h 65"/>
                      <a:gd name="T20" fmla="*/ 43 w 58"/>
                      <a:gd name="T21" fmla="*/ 24 h 65"/>
                      <a:gd name="T22" fmla="*/ 46 w 58"/>
                      <a:gd name="T23" fmla="*/ 29 h 65"/>
                      <a:gd name="T24" fmla="*/ 46 w 58"/>
                      <a:gd name="T25" fmla="*/ 29 h 65"/>
                      <a:gd name="T26" fmla="*/ 46 w 58"/>
                      <a:gd name="T27" fmla="*/ 37 h 65"/>
                      <a:gd name="T28" fmla="*/ 54 w 58"/>
                      <a:gd name="T29" fmla="*/ 37 h 65"/>
                      <a:gd name="T30" fmla="*/ 54 w 58"/>
                      <a:gd name="T31" fmla="*/ 45 h 65"/>
                      <a:gd name="T32" fmla="*/ 58 w 58"/>
                      <a:gd name="T33" fmla="*/ 49 h 65"/>
                      <a:gd name="T34" fmla="*/ 58 w 58"/>
                      <a:gd name="T35" fmla="*/ 57 h 65"/>
                      <a:gd name="T36" fmla="*/ 58 w 58"/>
                      <a:gd name="T37" fmla="*/ 65 h 65"/>
                      <a:gd name="T38" fmla="*/ 50 w 58"/>
                      <a:gd name="T39" fmla="*/ 65 h 65"/>
                      <a:gd name="T40" fmla="*/ 43 w 58"/>
                      <a:gd name="T41" fmla="*/ 65 h 65"/>
                      <a:gd name="T42" fmla="*/ 39 w 58"/>
                      <a:gd name="T43" fmla="*/ 61 h 65"/>
                      <a:gd name="T44" fmla="*/ 39 w 58"/>
                      <a:gd name="T45" fmla="*/ 61 h 65"/>
                      <a:gd name="T46" fmla="*/ 39 w 58"/>
                      <a:gd name="T47" fmla="*/ 61 h 65"/>
                      <a:gd name="T48" fmla="*/ 35 w 58"/>
                      <a:gd name="T49" fmla="*/ 65 h 65"/>
                      <a:gd name="T50" fmla="*/ 27 w 58"/>
                      <a:gd name="T51" fmla="*/ 61 h 65"/>
                      <a:gd name="T52" fmla="*/ 23 w 58"/>
                      <a:gd name="T53" fmla="*/ 57 h 65"/>
                      <a:gd name="T54" fmla="*/ 16 w 58"/>
                      <a:gd name="T55" fmla="*/ 57 h 65"/>
                      <a:gd name="T56" fmla="*/ 12 w 58"/>
                      <a:gd name="T57" fmla="*/ 53 h 65"/>
                      <a:gd name="T58" fmla="*/ 16 w 58"/>
                      <a:gd name="T59" fmla="*/ 49 h 65"/>
                      <a:gd name="T60" fmla="*/ 12 w 58"/>
                      <a:gd name="T61" fmla="*/ 45 h 65"/>
                      <a:gd name="T62" fmla="*/ 8 w 58"/>
                      <a:gd name="T63" fmla="*/ 41 h 65"/>
                      <a:gd name="T64" fmla="*/ 8 w 58"/>
                      <a:gd name="T65" fmla="*/ 33 h 65"/>
                      <a:gd name="T66" fmla="*/ 4 w 58"/>
                      <a:gd name="T67" fmla="*/ 29 h 65"/>
                      <a:gd name="T68" fmla="*/ 0 w 58"/>
                      <a:gd name="T69" fmla="*/ 24 h 6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</a:cxnLst>
                    <a:rect l="0" t="0" r="r" b="b"/>
                    <a:pathLst>
                      <a:path w="58" h="65">
                        <a:moveTo>
                          <a:pt x="0" y="20"/>
                        </a:moveTo>
                        <a:lnTo>
                          <a:pt x="0" y="16"/>
                        </a:lnTo>
                        <a:lnTo>
                          <a:pt x="4" y="16"/>
                        </a:lnTo>
                        <a:lnTo>
                          <a:pt x="8" y="16"/>
                        </a:lnTo>
                        <a:lnTo>
                          <a:pt x="12" y="16"/>
                        </a:lnTo>
                        <a:lnTo>
                          <a:pt x="16" y="16"/>
                        </a:lnTo>
                        <a:lnTo>
                          <a:pt x="16" y="12"/>
                        </a:lnTo>
                        <a:lnTo>
                          <a:pt x="20" y="12"/>
                        </a:lnTo>
                        <a:lnTo>
                          <a:pt x="20" y="8"/>
                        </a:lnTo>
                        <a:lnTo>
                          <a:pt x="23" y="8"/>
                        </a:lnTo>
                        <a:lnTo>
                          <a:pt x="23" y="4"/>
                        </a:lnTo>
                        <a:lnTo>
                          <a:pt x="27" y="4"/>
                        </a:lnTo>
                        <a:lnTo>
                          <a:pt x="31" y="4"/>
                        </a:lnTo>
                        <a:lnTo>
                          <a:pt x="35" y="0"/>
                        </a:lnTo>
                        <a:lnTo>
                          <a:pt x="35" y="4"/>
                        </a:lnTo>
                        <a:lnTo>
                          <a:pt x="35" y="8"/>
                        </a:lnTo>
                        <a:lnTo>
                          <a:pt x="39" y="8"/>
                        </a:lnTo>
                        <a:lnTo>
                          <a:pt x="39" y="12"/>
                        </a:lnTo>
                        <a:lnTo>
                          <a:pt x="39" y="16"/>
                        </a:lnTo>
                        <a:lnTo>
                          <a:pt x="39" y="20"/>
                        </a:lnTo>
                        <a:lnTo>
                          <a:pt x="43" y="20"/>
                        </a:lnTo>
                        <a:lnTo>
                          <a:pt x="43" y="24"/>
                        </a:lnTo>
                        <a:lnTo>
                          <a:pt x="46" y="24"/>
                        </a:lnTo>
                        <a:lnTo>
                          <a:pt x="46" y="29"/>
                        </a:lnTo>
                        <a:lnTo>
                          <a:pt x="50" y="29"/>
                        </a:lnTo>
                        <a:lnTo>
                          <a:pt x="46" y="29"/>
                        </a:lnTo>
                        <a:lnTo>
                          <a:pt x="46" y="33"/>
                        </a:lnTo>
                        <a:lnTo>
                          <a:pt x="46" y="37"/>
                        </a:lnTo>
                        <a:lnTo>
                          <a:pt x="50" y="37"/>
                        </a:lnTo>
                        <a:lnTo>
                          <a:pt x="54" y="37"/>
                        </a:lnTo>
                        <a:lnTo>
                          <a:pt x="54" y="41"/>
                        </a:lnTo>
                        <a:lnTo>
                          <a:pt x="54" y="45"/>
                        </a:lnTo>
                        <a:lnTo>
                          <a:pt x="54" y="49"/>
                        </a:lnTo>
                        <a:lnTo>
                          <a:pt x="58" y="49"/>
                        </a:lnTo>
                        <a:lnTo>
                          <a:pt x="58" y="53"/>
                        </a:lnTo>
                        <a:lnTo>
                          <a:pt x="58" y="57"/>
                        </a:lnTo>
                        <a:lnTo>
                          <a:pt x="58" y="61"/>
                        </a:lnTo>
                        <a:lnTo>
                          <a:pt x="58" y="65"/>
                        </a:lnTo>
                        <a:lnTo>
                          <a:pt x="54" y="65"/>
                        </a:lnTo>
                        <a:lnTo>
                          <a:pt x="50" y="65"/>
                        </a:lnTo>
                        <a:lnTo>
                          <a:pt x="46" y="65"/>
                        </a:lnTo>
                        <a:lnTo>
                          <a:pt x="43" y="65"/>
                        </a:lnTo>
                        <a:lnTo>
                          <a:pt x="43" y="61"/>
                        </a:lnTo>
                        <a:lnTo>
                          <a:pt x="39" y="61"/>
                        </a:lnTo>
                        <a:lnTo>
                          <a:pt x="39" y="65"/>
                        </a:lnTo>
                        <a:lnTo>
                          <a:pt x="39" y="61"/>
                        </a:lnTo>
                        <a:lnTo>
                          <a:pt x="39" y="65"/>
                        </a:lnTo>
                        <a:lnTo>
                          <a:pt x="39" y="61"/>
                        </a:lnTo>
                        <a:lnTo>
                          <a:pt x="35" y="61"/>
                        </a:lnTo>
                        <a:lnTo>
                          <a:pt x="35" y="65"/>
                        </a:lnTo>
                        <a:lnTo>
                          <a:pt x="31" y="61"/>
                        </a:lnTo>
                        <a:lnTo>
                          <a:pt x="27" y="61"/>
                        </a:lnTo>
                        <a:lnTo>
                          <a:pt x="27" y="57"/>
                        </a:lnTo>
                        <a:lnTo>
                          <a:pt x="23" y="57"/>
                        </a:lnTo>
                        <a:lnTo>
                          <a:pt x="20" y="61"/>
                        </a:lnTo>
                        <a:lnTo>
                          <a:pt x="16" y="57"/>
                        </a:lnTo>
                        <a:lnTo>
                          <a:pt x="16" y="53"/>
                        </a:lnTo>
                        <a:lnTo>
                          <a:pt x="12" y="53"/>
                        </a:lnTo>
                        <a:lnTo>
                          <a:pt x="16" y="53"/>
                        </a:lnTo>
                        <a:lnTo>
                          <a:pt x="16" y="49"/>
                        </a:lnTo>
                        <a:lnTo>
                          <a:pt x="12" y="49"/>
                        </a:lnTo>
                        <a:lnTo>
                          <a:pt x="12" y="45"/>
                        </a:lnTo>
                        <a:lnTo>
                          <a:pt x="8" y="45"/>
                        </a:lnTo>
                        <a:lnTo>
                          <a:pt x="8" y="41"/>
                        </a:lnTo>
                        <a:lnTo>
                          <a:pt x="8" y="37"/>
                        </a:lnTo>
                        <a:lnTo>
                          <a:pt x="8" y="33"/>
                        </a:lnTo>
                        <a:lnTo>
                          <a:pt x="4" y="33"/>
                        </a:lnTo>
                        <a:lnTo>
                          <a:pt x="4" y="29"/>
                        </a:lnTo>
                        <a:lnTo>
                          <a:pt x="4" y="24"/>
                        </a:lnTo>
                        <a:lnTo>
                          <a:pt x="0" y="24"/>
                        </a:lnTo>
                        <a:lnTo>
                          <a:pt x="0" y="2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454" name="Freeform 447">
                    <a:extLst>
                      <a:ext uri="{FF2B5EF4-FFF2-40B4-BE49-F238E27FC236}">
                        <a16:creationId xmlns:a16="http://schemas.microsoft.com/office/drawing/2014/main" id="{F743C218-23B5-A652-3987-9C1890C0FC4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194" y="1732"/>
                    <a:ext cx="29" cy="57"/>
                  </a:xfrm>
                  <a:custGeom>
                    <a:avLst/>
                    <a:gdLst>
                      <a:gd name="T0" fmla="*/ 3 w 30"/>
                      <a:gd name="T1" fmla="*/ 8 h 57"/>
                      <a:gd name="T2" fmla="*/ 3 w 30"/>
                      <a:gd name="T3" fmla="*/ 4 h 57"/>
                      <a:gd name="T4" fmla="*/ 7 w 30"/>
                      <a:gd name="T5" fmla="*/ 4 h 57"/>
                      <a:gd name="T6" fmla="*/ 11 w 30"/>
                      <a:gd name="T7" fmla="*/ 4 h 57"/>
                      <a:gd name="T8" fmla="*/ 11 w 30"/>
                      <a:gd name="T9" fmla="*/ 0 h 57"/>
                      <a:gd name="T10" fmla="*/ 15 w 30"/>
                      <a:gd name="T11" fmla="*/ 0 h 57"/>
                      <a:gd name="T12" fmla="*/ 15 w 30"/>
                      <a:gd name="T13" fmla="*/ 4 h 57"/>
                      <a:gd name="T14" fmla="*/ 15 w 30"/>
                      <a:gd name="T15" fmla="*/ 8 h 57"/>
                      <a:gd name="T16" fmla="*/ 15 w 30"/>
                      <a:gd name="T17" fmla="*/ 12 h 57"/>
                      <a:gd name="T18" fmla="*/ 15 w 30"/>
                      <a:gd name="T19" fmla="*/ 16 h 57"/>
                      <a:gd name="T20" fmla="*/ 19 w 30"/>
                      <a:gd name="T21" fmla="*/ 16 h 57"/>
                      <a:gd name="T22" fmla="*/ 19 w 30"/>
                      <a:gd name="T23" fmla="*/ 20 h 57"/>
                      <a:gd name="T24" fmla="*/ 19 w 30"/>
                      <a:gd name="T25" fmla="*/ 25 h 57"/>
                      <a:gd name="T26" fmla="*/ 19 w 30"/>
                      <a:gd name="T27" fmla="*/ 29 h 57"/>
                      <a:gd name="T28" fmla="*/ 23 w 30"/>
                      <a:gd name="T29" fmla="*/ 29 h 57"/>
                      <a:gd name="T30" fmla="*/ 23 w 30"/>
                      <a:gd name="T31" fmla="*/ 33 h 57"/>
                      <a:gd name="T32" fmla="*/ 23 w 30"/>
                      <a:gd name="T33" fmla="*/ 37 h 57"/>
                      <a:gd name="T34" fmla="*/ 26 w 30"/>
                      <a:gd name="T35" fmla="*/ 41 h 57"/>
                      <a:gd name="T36" fmla="*/ 26 w 30"/>
                      <a:gd name="T37" fmla="*/ 45 h 57"/>
                      <a:gd name="T38" fmla="*/ 30 w 30"/>
                      <a:gd name="T39" fmla="*/ 45 h 57"/>
                      <a:gd name="T40" fmla="*/ 30 w 30"/>
                      <a:gd name="T41" fmla="*/ 49 h 57"/>
                      <a:gd name="T42" fmla="*/ 30 w 30"/>
                      <a:gd name="T43" fmla="*/ 53 h 57"/>
                      <a:gd name="T44" fmla="*/ 30 w 30"/>
                      <a:gd name="T45" fmla="*/ 57 h 57"/>
                      <a:gd name="T46" fmla="*/ 26 w 30"/>
                      <a:gd name="T47" fmla="*/ 57 h 57"/>
                      <a:gd name="T48" fmla="*/ 26 w 30"/>
                      <a:gd name="T49" fmla="*/ 53 h 57"/>
                      <a:gd name="T50" fmla="*/ 30 w 30"/>
                      <a:gd name="T51" fmla="*/ 53 h 57"/>
                      <a:gd name="T52" fmla="*/ 26 w 30"/>
                      <a:gd name="T53" fmla="*/ 53 h 57"/>
                      <a:gd name="T54" fmla="*/ 26 w 30"/>
                      <a:gd name="T55" fmla="*/ 49 h 57"/>
                      <a:gd name="T56" fmla="*/ 26 w 30"/>
                      <a:gd name="T57" fmla="*/ 53 h 57"/>
                      <a:gd name="T58" fmla="*/ 23 w 30"/>
                      <a:gd name="T59" fmla="*/ 53 h 57"/>
                      <a:gd name="T60" fmla="*/ 23 w 30"/>
                      <a:gd name="T61" fmla="*/ 49 h 57"/>
                      <a:gd name="T62" fmla="*/ 26 w 30"/>
                      <a:gd name="T63" fmla="*/ 49 h 57"/>
                      <a:gd name="T64" fmla="*/ 23 w 30"/>
                      <a:gd name="T65" fmla="*/ 49 h 57"/>
                      <a:gd name="T66" fmla="*/ 23 w 30"/>
                      <a:gd name="T67" fmla="*/ 45 h 57"/>
                      <a:gd name="T68" fmla="*/ 23 w 30"/>
                      <a:gd name="T69" fmla="*/ 41 h 57"/>
                      <a:gd name="T70" fmla="*/ 19 w 30"/>
                      <a:gd name="T71" fmla="*/ 41 h 57"/>
                      <a:gd name="T72" fmla="*/ 19 w 30"/>
                      <a:gd name="T73" fmla="*/ 37 h 57"/>
                      <a:gd name="T74" fmla="*/ 15 w 30"/>
                      <a:gd name="T75" fmla="*/ 37 h 57"/>
                      <a:gd name="T76" fmla="*/ 11 w 30"/>
                      <a:gd name="T77" fmla="*/ 37 h 57"/>
                      <a:gd name="T78" fmla="*/ 15 w 30"/>
                      <a:gd name="T79" fmla="*/ 37 h 57"/>
                      <a:gd name="T80" fmla="*/ 11 w 30"/>
                      <a:gd name="T81" fmla="*/ 33 h 57"/>
                      <a:gd name="T82" fmla="*/ 11 w 30"/>
                      <a:gd name="T83" fmla="*/ 29 h 57"/>
                      <a:gd name="T84" fmla="*/ 15 w 30"/>
                      <a:gd name="T85" fmla="*/ 29 h 57"/>
                      <a:gd name="T86" fmla="*/ 11 w 30"/>
                      <a:gd name="T87" fmla="*/ 29 h 57"/>
                      <a:gd name="T88" fmla="*/ 15 w 30"/>
                      <a:gd name="T89" fmla="*/ 29 h 57"/>
                      <a:gd name="T90" fmla="*/ 11 w 30"/>
                      <a:gd name="T91" fmla="*/ 25 h 57"/>
                      <a:gd name="T92" fmla="*/ 11 w 30"/>
                      <a:gd name="T93" fmla="*/ 20 h 57"/>
                      <a:gd name="T94" fmla="*/ 11 w 30"/>
                      <a:gd name="T95" fmla="*/ 16 h 57"/>
                      <a:gd name="T96" fmla="*/ 7 w 30"/>
                      <a:gd name="T97" fmla="*/ 16 h 57"/>
                      <a:gd name="T98" fmla="*/ 7 w 30"/>
                      <a:gd name="T99" fmla="*/ 12 h 57"/>
                      <a:gd name="T100" fmla="*/ 3 w 30"/>
                      <a:gd name="T101" fmla="*/ 12 h 57"/>
                      <a:gd name="T102" fmla="*/ 0 w 30"/>
                      <a:gd name="T103" fmla="*/ 8 h 57"/>
                      <a:gd name="T104" fmla="*/ 3 w 30"/>
                      <a:gd name="T105" fmla="*/ 8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</a:cxnLst>
                    <a:rect l="0" t="0" r="r" b="b"/>
                    <a:pathLst>
                      <a:path w="30" h="57">
                        <a:moveTo>
                          <a:pt x="3" y="8"/>
                        </a:moveTo>
                        <a:lnTo>
                          <a:pt x="3" y="4"/>
                        </a:lnTo>
                        <a:lnTo>
                          <a:pt x="7" y="4"/>
                        </a:lnTo>
                        <a:lnTo>
                          <a:pt x="11" y="4"/>
                        </a:lnTo>
                        <a:lnTo>
                          <a:pt x="11" y="0"/>
                        </a:lnTo>
                        <a:lnTo>
                          <a:pt x="15" y="0"/>
                        </a:lnTo>
                        <a:lnTo>
                          <a:pt x="15" y="4"/>
                        </a:lnTo>
                        <a:lnTo>
                          <a:pt x="15" y="8"/>
                        </a:lnTo>
                        <a:lnTo>
                          <a:pt x="15" y="12"/>
                        </a:lnTo>
                        <a:lnTo>
                          <a:pt x="15" y="16"/>
                        </a:lnTo>
                        <a:lnTo>
                          <a:pt x="19" y="16"/>
                        </a:lnTo>
                        <a:lnTo>
                          <a:pt x="19" y="20"/>
                        </a:lnTo>
                        <a:lnTo>
                          <a:pt x="19" y="25"/>
                        </a:lnTo>
                        <a:lnTo>
                          <a:pt x="19" y="29"/>
                        </a:lnTo>
                        <a:lnTo>
                          <a:pt x="23" y="29"/>
                        </a:lnTo>
                        <a:lnTo>
                          <a:pt x="23" y="33"/>
                        </a:lnTo>
                        <a:lnTo>
                          <a:pt x="23" y="37"/>
                        </a:lnTo>
                        <a:lnTo>
                          <a:pt x="26" y="41"/>
                        </a:lnTo>
                        <a:lnTo>
                          <a:pt x="26" y="45"/>
                        </a:lnTo>
                        <a:lnTo>
                          <a:pt x="30" y="45"/>
                        </a:lnTo>
                        <a:lnTo>
                          <a:pt x="30" y="49"/>
                        </a:lnTo>
                        <a:lnTo>
                          <a:pt x="30" y="53"/>
                        </a:lnTo>
                        <a:lnTo>
                          <a:pt x="30" y="57"/>
                        </a:lnTo>
                        <a:lnTo>
                          <a:pt x="26" y="57"/>
                        </a:lnTo>
                        <a:lnTo>
                          <a:pt x="26" y="53"/>
                        </a:lnTo>
                        <a:lnTo>
                          <a:pt x="30" y="53"/>
                        </a:lnTo>
                        <a:lnTo>
                          <a:pt x="26" y="53"/>
                        </a:lnTo>
                        <a:lnTo>
                          <a:pt x="26" y="49"/>
                        </a:lnTo>
                        <a:lnTo>
                          <a:pt x="26" y="53"/>
                        </a:lnTo>
                        <a:lnTo>
                          <a:pt x="23" y="53"/>
                        </a:lnTo>
                        <a:lnTo>
                          <a:pt x="23" y="49"/>
                        </a:lnTo>
                        <a:lnTo>
                          <a:pt x="26" y="49"/>
                        </a:lnTo>
                        <a:lnTo>
                          <a:pt x="23" y="49"/>
                        </a:lnTo>
                        <a:lnTo>
                          <a:pt x="23" y="45"/>
                        </a:lnTo>
                        <a:lnTo>
                          <a:pt x="23" y="41"/>
                        </a:lnTo>
                        <a:lnTo>
                          <a:pt x="19" y="41"/>
                        </a:lnTo>
                        <a:lnTo>
                          <a:pt x="19" y="37"/>
                        </a:lnTo>
                        <a:lnTo>
                          <a:pt x="15" y="37"/>
                        </a:lnTo>
                        <a:lnTo>
                          <a:pt x="11" y="37"/>
                        </a:lnTo>
                        <a:lnTo>
                          <a:pt x="15" y="37"/>
                        </a:lnTo>
                        <a:lnTo>
                          <a:pt x="11" y="33"/>
                        </a:lnTo>
                        <a:lnTo>
                          <a:pt x="11" y="29"/>
                        </a:lnTo>
                        <a:lnTo>
                          <a:pt x="15" y="29"/>
                        </a:lnTo>
                        <a:lnTo>
                          <a:pt x="11" y="29"/>
                        </a:lnTo>
                        <a:lnTo>
                          <a:pt x="15" y="29"/>
                        </a:lnTo>
                        <a:lnTo>
                          <a:pt x="11" y="25"/>
                        </a:lnTo>
                        <a:lnTo>
                          <a:pt x="11" y="20"/>
                        </a:lnTo>
                        <a:lnTo>
                          <a:pt x="11" y="16"/>
                        </a:lnTo>
                        <a:lnTo>
                          <a:pt x="7" y="16"/>
                        </a:lnTo>
                        <a:lnTo>
                          <a:pt x="7" y="12"/>
                        </a:lnTo>
                        <a:lnTo>
                          <a:pt x="3" y="12"/>
                        </a:lnTo>
                        <a:lnTo>
                          <a:pt x="0" y="8"/>
                        </a:lnTo>
                        <a:lnTo>
                          <a:pt x="3" y="8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455" name="Freeform 448">
                    <a:extLst>
                      <a:ext uri="{FF2B5EF4-FFF2-40B4-BE49-F238E27FC236}">
                        <a16:creationId xmlns:a16="http://schemas.microsoft.com/office/drawing/2014/main" id="{2223E95F-8D85-16DA-27FA-D0A5DB6436D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43" y="1732"/>
                    <a:ext cx="58" cy="76"/>
                  </a:xfrm>
                  <a:custGeom>
                    <a:avLst/>
                    <a:gdLst>
                      <a:gd name="T0" fmla="*/ 20 w 58"/>
                      <a:gd name="T1" fmla="*/ 8 h 77"/>
                      <a:gd name="T2" fmla="*/ 23 w 58"/>
                      <a:gd name="T3" fmla="*/ 4 h 77"/>
                      <a:gd name="T4" fmla="*/ 27 w 58"/>
                      <a:gd name="T5" fmla="*/ 0 h 77"/>
                      <a:gd name="T6" fmla="*/ 35 w 58"/>
                      <a:gd name="T7" fmla="*/ 0 h 77"/>
                      <a:gd name="T8" fmla="*/ 35 w 58"/>
                      <a:gd name="T9" fmla="*/ 8 h 77"/>
                      <a:gd name="T10" fmla="*/ 43 w 58"/>
                      <a:gd name="T11" fmla="*/ 8 h 77"/>
                      <a:gd name="T12" fmla="*/ 46 w 58"/>
                      <a:gd name="T13" fmla="*/ 12 h 77"/>
                      <a:gd name="T14" fmla="*/ 54 w 58"/>
                      <a:gd name="T15" fmla="*/ 16 h 77"/>
                      <a:gd name="T16" fmla="*/ 58 w 58"/>
                      <a:gd name="T17" fmla="*/ 20 h 77"/>
                      <a:gd name="T18" fmla="*/ 54 w 58"/>
                      <a:gd name="T19" fmla="*/ 25 h 77"/>
                      <a:gd name="T20" fmla="*/ 58 w 58"/>
                      <a:gd name="T21" fmla="*/ 29 h 77"/>
                      <a:gd name="T22" fmla="*/ 54 w 58"/>
                      <a:gd name="T23" fmla="*/ 33 h 77"/>
                      <a:gd name="T24" fmla="*/ 50 w 58"/>
                      <a:gd name="T25" fmla="*/ 37 h 77"/>
                      <a:gd name="T26" fmla="*/ 54 w 58"/>
                      <a:gd name="T27" fmla="*/ 41 h 77"/>
                      <a:gd name="T28" fmla="*/ 50 w 58"/>
                      <a:gd name="T29" fmla="*/ 45 h 77"/>
                      <a:gd name="T30" fmla="*/ 54 w 58"/>
                      <a:gd name="T31" fmla="*/ 49 h 77"/>
                      <a:gd name="T32" fmla="*/ 54 w 58"/>
                      <a:gd name="T33" fmla="*/ 57 h 77"/>
                      <a:gd name="T34" fmla="*/ 54 w 58"/>
                      <a:gd name="T35" fmla="*/ 65 h 77"/>
                      <a:gd name="T36" fmla="*/ 54 w 58"/>
                      <a:gd name="T37" fmla="*/ 73 h 77"/>
                      <a:gd name="T38" fmla="*/ 46 w 58"/>
                      <a:gd name="T39" fmla="*/ 77 h 77"/>
                      <a:gd name="T40" fmla="*/ 43 w 58"/>
                      <a:gd name="T41" fmla="*/ 73 h 77"/>
                      <a:gd name="T42" fmla="*/ 39 w 58"/>
                      <a:gd name="T43" fmla="*/ 69 h 77"/>
                      <a:gd name="T44" fmla="*/ 35 w 58"/>
                      <a:gd name="T45" fmla="*/ 73 h 77"/>
                      <a:gd name="T46" fmla="*/ 31 w 58"/>
                      <a:gd name="T47" fmla="*/ 77 h 77"/>
                      <a:gd name="T48" fmla="*/ 23 w 58"/>
                      <a:gd name="T49" fmla="*/ 77 h 77"/>
                      <a:gd name="T50" fmla="*/ 20 w 58"/>
                      <a:gd name="T51" fmla="*/ 73 h 77"/>
                      <a:gd name="T52" fmla="*/ 16 w 58"/>
                      <a:gd name="T53" fmla="*/ 69 h 77"/>
                      <a:gd name="T54" fmla="*/ 16 w 58"/>
                      <a:gd name="T55" fmla="*/ 61 h 77"/>
                      <a:gd name="T56" fmla="*/ 12 w 58"/>
                      <a:gd name="T57" fmla="*/ 57 h 77"/>
                      <a:gd name="T58" fmla="*/ 12 w 58"/>
                      <a:gd name="T59" fmla="*/ 49 h 77"/>
                      <a:gd name="T60" fmla="*/ 8 w 58"/>
                      <a:gd name="T61" fmla="*/ 45 h 77"/>
                      <a:gd name="T62" fmla="*/ 8 w 58"/>
                      <a:gd name="T63" fmla="*/ 37 h 77"/>
                      <a:gd name="T64" fmla="*/ 4 w 58"/>
                      <a:gd name="T65" fmla="*/ 33 h 77"/>
                      <a:gd name="T66" fmla="*/ 0 w 58"/>
                      <a:gd name="T67" fmla="*/ 29 h 77"/>
                      <a:gd name="T68" fmla="*/ 8 w 58"/>
                      <a:gd name="T69" fmla="*/ 29 h 77"/>
                      <a:gd name="T70" fmla="*/ 12 w 58"/>
                      <a:gd name="T71" fmla="*/ 25 h 77"/>
                      <a:gd name="T72" fmla="*/ 20 w 58"/>
                      <a:gd name="T73" fmla="*/ 25 h 77"/>
                      <a:gd name="T74" fmla="*/ 23 w 58"/>
                      <a:gd name="T75" fmla="*/ 20 h 77"/>
                      <a:gd name="T76" fmla="*/ 20 w 58"/>
                      <a:gd name="T77" fmla="*/ 16 h 77"/>
                      <a:gd name="T78" fmla="*/ 16 w 58"/>
                      <a:gd name="T79" fmla="*/ 12 h 7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</a:cxnLst>
                    <a:rect l="0" t="0" r="r" b="b"/>
                    <a:pathLst>
                      <a:path w="58" h="77">
                        <a:moveTo>
                          <a:pt x="16" y="8"/>
                        </a:moveTo>
                        <a:lnTo>
                          <a:pt x="20" y="8"/>
                        </a:lnTo>
                        <a:lnTo>
                          <a:pt x="23" y="8"/>
                        </a:lnTo>
                        <a:lnTo>
                          <a:pt x="23" y="4"/>
                        </a:lnTo>
                        <a:lnTo>
                          <a:pt x="27" y="4"/>
                        </a:lnTo>
                        <a:lnTo>
                          <a:pt x="27" y="0"/>
                        </a:lnTo>
                        <a:lnTo>
                          <a:pt x="31" y="0"/>
                        </a:lnTo>
                        <a:lnTo>
                          <a:pt x="35" y="0"/>
                        </a:lnTo>
                        <a:lnTo>
                          <a:pt x="35" y="4"/>
                        </a:lnTo>
                        <a:lnTo>
                          <a:pt x="35" y="8"/>
                        </a:lnTo>
                        <a:lnTo>
                          <a:pt x="39" y="8"/>
                        </a:lnTo>
                        <a:lnTo>
                          <a:pt x="43" y="8"/>
                        </a:lnTo>
                        <a:lnTo>
                          <a:pt x="43" y="12"/>
                        </a:lnTo>
                        <a:lnTo>
                          <a:pt x="46" y="12"/>
                        </a:lnTo>
                        <a:lnTo>
                          <a:pt x="50" y="16"/>
                        </a:lnTo>
                        <a:lnTo>
                          <a:pt x="54" y="16"/>
                        </a:lnTo>
                        <a:lnTo>
                          <a:pt x="54" y="20"/>
                        </a:lnTo>
                        <a:lnTo>
                          <a:pt x="58" y="20"/>
                        </a:lnTo>
                        <a:lnTo>
                          <a:pt x="58" y="25"/>
                        </a:lnTo>
                        <a:lnTo>
                          <a:pt x="54" y="25"/>
                        </a:lnTo>
                        <a:lnTo>
                          <a:pt x="58" y="25"/>
                        </a:lnTo>
                        <a:lnTo>
                          <a:pt x="58" y="29"/>
                        </a:lnTo>
                        <a:lnTo>
                          <a:pt x="58" y="33"/>
                        </a:lnTo>
                        <a:lnTo>
                          <a:pt x="54" y="33"/>
                        </a:lnTo>
                        <a:lnTo>
                          <a:pt x="54" y="37"/>
                        </a:lnTo>
                        <a:lnTo>
                          <a:pt x="50" y="37"/>
                        </a:lnTo>
                        <a:lnTo>
                          <a:pt x="54" y="37"/>
                        </a:lnTo>
                        <a:lnTo>
                          <a:pt x="54" y="41"/>
                        </a:lnTo>
                        <a:lnTo>
                          <a:pt x="50" y="41"/>
                        </a:lnTo>
                        <a:lnTo>
                          <a:pt x="50" y="45"/>
                        </a:lnTo>
                        <a:lnTo>
                          <a:pt x="54" y="45"/>
                        </a:lnTo>
                        <a:lnTo>
                          <a:pt x="54" y="49"/>
                        </a:lnTo>
                        <a:lnTo>
                          <a:pt x="54" y="53"/>
                        </a:lnTo>
                        <a:lnTo>
                          <a:pt x="54" y="57"/>
                        </a:lnTo>
                        <a:lnTo>
                          <a:pt x="54" y="61"/>
                        </a:lnTo>
                        <a:lnTo>
                          <a:pt x="54" y="65"/>
                        </a:lnTo>
                        <a:lnTo>
                          <a:pt x="54" y="69"/>
                        </a:lnTo>
                        <a:lnTo>
                          <a:pt x="54" y="73"/>
                        </a:lnTo>
                        <a:lnTo>
                          <a:pt x="50" y="77"/>
                        </a:lnTo>
                        <a:lnTo>
                          <a:pt x="46" y="77"/>
                        </a:lnTo>
                        <a:lnTo>
                          <a:pt x="46" y="73"/>
                        </a:lnTo>
                        <a:lnTo>
                          <a:pt x="43" y="73"/>
                        </a:lnTo>
                        <a:lnTo>
                          <a:pt x="43" y="69"/>
                        </a:lnTo>
                        <a:lnTo>
                          <a:pt x="39" y="69"/>
                        </a:lnTo>
                        <a:lnTo>
                          <a:pt x="39" y="73"/>
                        </a:lnTo>
                        <a:lnTo>
                          <a:pt x="35" y="73"/>
                        </a:lnTo>
                        <a:lnTo>
                          <a:pt x="31" y="73"/>
                        </a:lnTo>
                        <a:lnTo>
                          <a:pt x="31" y="77"/>
                        </a:lnTo>
                        <a:lnTo>
                          <a:pt x="27" y="77"/>
                        </a:lnTo>
                        <a:lnTo>
                          <a:pt x="23" y="77"/>
                        </a:lnTo>
                        <a:lnTo>
                          <a:pt x="23" y="73"/>
                        </a:lnTo>
                        <a:lnTo>
                          <a:pt x="20" y="73"/>
                        </a:lnTo>
                        <a:lnTo>
                          <a:pt x="20" y="69"/>
                        </a:lnTo>
                        <a:lnTo>
                          <a:pt x="16" y="69"/>
                        </a:lnTo>
                        <a:lnTo>
                          <a:pt x="16" y="65"/>
                        </a:lnTo>
                        <a:lnTo>
                          <a:pt x="16" y="61"/>
                        </a:lnTo>
                        <a:lnTo>
                          <a:pt x="12" y="61"/>
                        </a:lnTo>
                        <a:lnTo>
                          <a:pt x="12" y="57"/>
                        </a:lnTo>
                        <a:lnTo>
                          <a:pt x="12" y="53"/>
                        </a:lnTo>
                        <a:lnTo>
                          <a:pt x="12" y="49"/>
                        </a:lnTo>
                        <a:lnTo>
                          <a:pt x="12" y="45"/>
                        </a:lnTo>
                        <a:lnTo>
                          <a:pt x="8" y="45"/>
                        </a:lnTo>
                        <a:lnTo>
                          <a:pt x="8" y="41"/>
                        </a:lnTo>
                        <a:lnTo>
                          <a:pt x="8" y="37"/>
                        </a:lnTo>
                        <a:lnTo>
                          <a:pt x="8" y="33"/>
                        </a:lnTo>
                        <a:lnTo>
                          <a:pt x="4" y="33"/>
                        </a:lnTo>
                        <a:lnTo>
                          <a:pt x="0" y="33"/>
                        </a:lnTo>
                        <a:lnTo>
                          <a:pt x="0" y="29"/>
                        </a:lnTo>
                        <a:lnTo>
                          <a:pt x="4" y="29"/>
                        </a:lnTo>
                        <a:lnTo>
                          <a:pt x="8" y="29"/>
                        </a:lnTo>
                        <a:lnTo>
                          <a:pt x="8" y="25"/>
                        </a:lnTo>
                        <a:lnTo>
                          <a:pt x="12" y="25"/>
                        </a:lnTo>
                        <a:lnTo>
                          <a:pt x="16" y="25"/>
                        </a:lnTo>
                        <a:lnTo>
                          <a:pt x="20" y="25"/>
                        </a:lnTo>
                        <a:lnTo>
                          <a:pt x="20" y="20"/>
                        </a:lnTo>
                        <a:lnTo>
                          <a:pt x="23" y="20"/>
                        </a:lnTo>
                        <a:lnTo>
                          <a:pt x="20" y="20"/>
                        </a:lnTo>
                        <a:lnTo>
                          <a:pt x="20" y="16"/>
                        </a:lnTo>
                        <a:lnTo>
                          <a:pt x="20" y="12"/>
                        </a:lnTo>
                        <a:lnTo>
                          <a:pt x="16" y="12"/>
                        </a:lnTo>
                        <a:lnTo>
                          <a:pt x="16" y="8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456" name="Freeform 449">
                    <a:extLst>
                      <a:ext uri="{FF2B5EF4-FFF2-40B4-BE49-F238E27FC236}">
                        <a16:creationId xmlns:a16="http://schemas.microsoft.com/office/drawing/2014/main" id="{C3046FF0-5903-7F7D-1729-4CC2F779BCD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71" y="1732"/>
                    <a:ext cx="50" cy="49"/>
                  </a:xfrm>
                  <a:custGeom>
                    <a:avLst/>
                    <a:gdLst>
                      <a:gd name="T0" fmla="*/ 0 w 50"/>
                      <a:gd name="T1" fmla="*/ 25 h 49"/>
                      <a:gd name="T2" fmla="*/ 8 w 50"/>
                      <a:gd name="T3" fmla="*/ 16 h 49"/>
                      <a:gd name="T4" fmla="*/ 12 w 50"/>
                      <a:gd name="T5" fmla="*/ 12 h 49"/>
                      <a:gd name="T6" fmla="*/ 16 w 50"/>
                      <a:gd name="T7" fmla="*/ 8 h 49"/>
                      <a:gd name="T8" fmla="*/ 20 w 50"/>
                      <a:gd name="T9" fmla="*/ 4 h 49"/>
                      <a:gd name="T10" fmla="*/ 20 w 50"/>
                      <a:gd name="T11" fmla="*/ 0 h 49"/>
                      <a:gd name="T12" fmla="*/ 20 w 50"/>
                      <a:gd name="T13" fmla="*/ 4 h 49"/>
                      <a:gd name="T14" fmla="*/ 23 w 50"/>
                      <a:gd name="T15" fmla="*/ 4 h 49"/>
                      <a:gd name="T16" fmla="*/ 23 w 50"/>
                      <a:gd name="T17" fmla="*/ 8 h 49"/>
                      <a:gd name="T18" fmla="*/ 27 w 50"/>
                      <a:gd name="T19" fmla="*/ 8 h 49"/>
                      <a:gd name="T20" fmla="*/ 27 w 50"/>
                      <a:gd name="T21" fmla="*/ 12 h 49"/>
                      <a:gd name="T22" fmla="*/ 27 w 50"/>
                      <a:gd name="T23" fmla="*/ 16 h 49"/>
                      <a:gd name="T24" fmla="*/ 27 w 50"/>
                      <a:gd name="T25" fmla="*/ 20 h 49"/>
                      <a:gd name="T26" fmla="*/ 31 w 50"/>
                      <a:gd name="T27" fmla="*/ 20 h 49"/>
                      <a:gd name="T28" fmla="*/ 31 w 50"/>
                      <a:gd name="T29" fmla="*/ 25 h 49"/>
                      <a:gd name="T30" fmla="*/ 35 w 50"/>
                      <a:gd name="T31" fmla="*/ 25 h 49"/>
                      <a:gd name="T32" fmla="*/ 39 w 50"/>
                      <a:gd name="T33" fmla="*/ 25 h 49"/>
                      <a:gd name="T34" fmla="*/ 39 w 50"/>
                      <a:gd name="T35" fmla="*/ 29 h 49"/>
                      <a:gd name="T36" fmla="*/ 43 w 50"/>
                      <a:gd name="T37" fmla="*/ 29 h 49"/>
                      <a:gd name="T38" fmla="*/ 43 w 50"/>
                      <a:gd name="T39" fmla="*/ 33 h 49"/>
                      <a:gd name="T40" fmla="*/ 46 w 50"/>
                      <a:gd name="T41" fmla="*/ 33 h 49"/>
                      <a:gd name="T42" fmla="*/ 50 w 50"/>
                      <a:gd name="T43" fmla="*/ 33 h 49"/>
                      <a:gd name="T44" fmla="*/ 50 w 50"/>
                      <a:gd name="T45" fmla="*/ 37 h 49"/>
                      <a:gd name="T46" fmla="*/ 46 w 50"/>
                      <a:gd name="T47" fmla="*/ 37 h 49"/>
                      <a:gd name="T48" fmla="*/ 43 w 50"/>
                      <a:gd name="T49" fmla="*/ 37 h 49"/>
                      <a:gd name="T50" fmla="*/ 43 w 50"/>
                      <a:gd name="T51" fmla="*/ 33 h 49"/>
                      <a:gd name="T52" fmla="*/ 43 w 50"/>
                      <a:gd name="T53" fmla="*/ 37 h 49"/>
                      <a:gd name="T54" fmla="*/ 39 w 50"/>
                      <a:gd name="T55" fmla="*/ 37 h 49"/>
                      <a:gd name="T56" fmla="*/ 39 w 50"/>
                      <a:gd name="T57" fmla="*/ 41 h 49"/>
                      <a:gd name="T58" fmla="*/ 39 w 50"/>
                      <a:gd name="T59" fmla="*/ 45 h 49"/>
                      <a:gd name="T60" fmla="*/ 35 w 50"/>
                      <a:gd name="T61" fmla="*/ 45 h 49"/>
                      <a:gd name="T62" fmla="*/ 35 w 50"/>
                      <a:gd name="T63" fmla="*/ 41 h 49"/>
                      <a:gd name="T64" fmla="*/ 31 w 50"/>
                      <a:gd name="T65" fmla="*/ 41 h 49"/>
                      <a:gd name="T66" fmla="*/ 31 w 50"/>
                      <a:gd name="T67" fmla="*/ 45 h 49"/>
                      <a:gd name="T68" fmla="*/ 27 w 50"/>
                      <a:gd name="T69" fmla="*/ 45 h 49"/>
                      <a:gd name="T70" fmla="*/ 27 w 50"/>
                      <a:gd name="T71" fmla="*/ 49 h 49"/>
                      <a:gd name="T72" fmla="*/ 23 w 50"/>
                      <a:gd name="T73" fmla="*/ 49 h 49"/>
                      <a:gd name="T74" fmla="*/ 20 w 50"/>
                      <a:gd name="T75" fmla="*/ 49 h 49"/>
                      <a:gd name="T76" fmla="*/ 20 w 50"/>
                      <a:gd name="T77" fmla="*/ 45 h 49"/>
                      <a:gd name="T78" fmla="*/ 16 w 50"/>
                      <a:gd name="T79" fmla="*/ 45 h 49"/>
                      <a:gd name="T80" fmla="*/ 16 w 50"/>
                      <a:gd name="T81" fmla="*/ 41 h 49"/>
                      <a:gd name="T82" fmla="*/ 12 w 50"/>
                      <a:gd name="T83" fmla="*/ 41 h 49"/>
                      <a:gd name="T84" fmla="*/ 12 w 50"/>
                      <a:gd name="T85" fmla="*/ 37 h 49"/>
                      <a:gd name="T86" fmla="*/ 8 w 50"/>
                      <a:gd name="T87" fmla="*/ 37 h 49"/>
                      <a:gd name="T88" fmla="*/ 8 w 50"/>
                      <a:gd name="T89" fmla="*/ 33 h 49"/>
                      <a:gd name="T90" fmla="*/ 4 w 50"/>
                      <a:gd name="T91" fmla="*/ 33 h 49"/>
                      <a:gd name="T92" fmla="*/ 4 w 50"/>
                      <a:gd name="T93" fmla="*/ 29 h 49"/>
                      <a:gd name="T94" fmla="*/ 0 w 50"/>
                      <a:gd name="T95" fmla="*/ 29 h 49"/>
                      <a:gd name="T96" fmla="*/ 0 w 50"/>
                      <a:gd name="T97" fmla="*/ 25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</a:cxnLst>
                    <a:rect l="0" t="0" r="r" b="b"/>
                    <a:pathLst>
                      <a:path w="50" h="49">
                        <a:moveTo>
                          <a:pt x="0" y="25"/>
                        </a:moveTo>
                        <a:lnTo>
                          <a:pt x="8" y="16"/>
                        </a:lnTo>
                        <a:lnTo>
                          <a:pt x="12" y="12"/>
                        </a:lnTo>
                        <a:lnTo>
                          <a:pt x="16" y="8"/>
                        </a:lnTo>
                        <a:lnTo>
                          <a:pt x="20" y="4"/>
                        </a:lnTo>
                        <a:lnTo>
                          <a:pt x="20" y="0"/>
                        </a:lnTo>
                        <a:lnTo>
                          <a:pt x="20" y="4"/>
                        </a:lnTo>
                        <a:lnTo>
                          <a:pt x="23" y="4"/>
                        </a:lnTo>
                        <a:lnTo>
                          <a:pt x="23" y="8"/>
                        </a:lnTo>
                        <a:lnTo>
                          <a:pt x="27" y="8"/>
                        </a:lnTo>
                        <a:lnTo>
                          <a:pt x="27" y="12"/>
                        </a:lnTo>
                        <a:lnTo>
                          <a:pt x="27" y="16"/>
                        </a:lnTo>
                        <a:lnTo>
                          <a:pt x="27" y="20"/>
                        </a:lnTo>
                        <a:lnTo>
                          <a:pt x="31" y="20"/>
                        </a:lnTo>
                        <a:lnTo>
                          <a:pt x="31" y="25"/>
                        </a:lnTo>
                        <a:lnTo>
                          <a:pt x="35" y="25"/>
                        </a:lnTo>
                        <a:lnTo>
                          <a:pt x="39" y="25"/>
                        </a:lnTo>
                        <a:lnTo>
                          <a:pt x="39" y="29"/>
                        </a:lnTo>
                        <a:lnTo>
                          <a:pt x="43" y="29"/>
                        </a:lnTo>
                        <a:lnTo>
                          <a:pt x="43" y="33"/>
                        </a:lnTo>
                        <a:lnTo>
                          <a:pt x="46" y="33"/>
                        </a:lnTo>
                        <a:lnTo>
                          <a:pt x="50" y="33"/>
                        </a:lnTo>
                        <a:lnTo>
                          <a:pt x="50" y="37"/>
                        </a:lnTo>
                        <a:lnTo>
                          <a:pt x="46" y="37"/>
                        </a:lnTo>
                        <a:lnTo>
                          <a:pt x="43" y="37"/>
                        </a:lnTo>
                        <a:lnTo>
                          <a:pt x="43" y="33"/>
                        </a:lnTo>
                        <a:lnTo>
                          <a:pt x="43" y="37"/>
                        </a:lnTo>
                        <a:lnTo>
                          <a:pt x="39" y="37"/>
                        </a:lnTo>
                        <a:lnTo>
                          <a:pt x="39" y="41"/>
                        </a:lnTo>
                        <a:lnTo>
                          <a:pt x="39" y="45"/>
                        </a:lnTo>
                        <a:lnTo>
                          <a:pt x="35" y="45"/>
                        </a:lnTo>
                        <a:lnTo>
                          <a:pt x="35" y="41"/>
                        </a:lnTo>
                        <a:lnTo>
                          <a:pt x="31" y="41"/>
                        </a:lnTo>
                        <a:lnTo>
                          <a:pt x="31" y="45"/>
                        </a:lnTo>
                        <a:lnTo>
                          <a:pt x="27" y="45"/>
                        </a:lnTo>
                        <a:lnTo>
                          <a:pt x="27" y="49"/>
                        </a:lnTo>
                        <a:lnTo>
                          <a:pt x="23" y="49"/>
                        </a:lnTo>
                        <a:lnTo>
                          <a:pt x="20" y="49"/>
                        </a:lnTo>
                        <a:lnTo>
                          <a:pt x="20" y="45"/>
                        </a:lnTo>
                        <a:lnTo>
                          <a:pt x="16" y="45"/>
                        </a:lnTo>
                        <a:lnTo>
                          <a:pt x="16" y="41"/>
                        </a:lnTo>
                        <a:lnTo>
                          <a:pt x="12" y="41"/>
                        </a:lnTo>
                        <a:lnTo>
                          <a:pt x="12" y="37"/>
                        </a:lnTo>
                        <a:lnTo>
                          <a:pt x="8" y="37"/>
                        </a:lnTo>
                        <a:lnTo>
                          <a:pt x="8" y="33"/>
                        </a:lnTo>
                        <a:lnTo>
                          <a:pt x="4" y="33"/>
                        </a:lnTo>
                        <a:lnTo>
                          <a:pt x="4" y="29"/>
                        </a:lnTo>
                        <a:lnTo>
                          <a:pt x="0" y="29"/>
                        </a:lnTo>
                        <a:lnTo>
                          <a:pt x="0" y="25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457" name="Freeform 450">
                    <a:extLst>
                      <a:ext uri="{FF2B5EF4-FFF2-40B4-BE49-F238E27FC236}">
                        <a16:creationId xmlns:a16="http://schemas.microsoft.com/office/drawing/2014/main" id="{14FD6FB4-7F60-FC57-4BB1-6D02C7CB25A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75" y="1737"/>
                    <a:ext cx="23" cy="20"/>
                  </a:xfrm>
                  <a:custGeom>
                    <a:avLst/>
                    <a:gdLst>
                      <a:gd name="T0" fmla="*/ 3 w 23"/>
                      <a:gd name="T1" fmla="*/ 8 h 21"/>
                      <a:gd name="T2" fmla="*/ 7 w 23"/>
                      <a:gd name="T3" fmla="*/ 8 h 21"/>
                      <a:gd name="T4" fmla="*/ 7 w 23"/>
                      <a:gd name="T5" fmla="*/ 4 h 21"/>
                      <a:gd name="T6" fmla="*/ 11 w 23"/>
                      <a:gd name="T7" fmla="*/ 4 h 21"/>
                      <a:gd name="T8" fmla="*/ 11 w 23"/>
                      <a:gd name="T9" fmla="*/ 0 h 21"/>
                      <a:gd name="T10" fmla="*/ 15 w 23"/>
                      <a:gd name="T11" fmla="*/ 0 h 21"/>
                      <a:gd name="T12" fmla="*/ 19 w 23"/>
                      <a:gd name="T13" fmla="*/ 0 h 21"/>
                      <a:gd name="T14" fmla="*/ 15 w 23"/>
                      <a:gd name="T15" fmla="*/ 0 h 21"/>
                      <a:gd name="T16" fmla="*/ 19 w 23"/>
                      <a:gd name="T17" fmla="*/ 4 h 21"/>
                      <a:gd name="T18" fmla="*/ 19 w 23"/>
                      <a:gd name="T19" fmla="*/ 8 h 21"/>
                      <a:gd name="T20" fmla="*/ 15 w 23"/>
                      <a:gd name="T21" fmla="*/ 8 h 21"/>
                      <a:gd name="T22" fmla="*/ 15 w 23"/>
                      <a:gd name="T23" fmla="*/ 12 h 21"/>
                      <a:gd name="T24" fmla="*/ 19 w 23"/>
                      <a:gd name="T25" fmla="*/ 12 h 21"/>
                      <a:gd name="T26" fmla="*/ 15 w 23"/>
                      <a:gd name="T27" fmla="*/ 12 h 21"/>
                      <a:gd name="T28" fmla="*/ 19 w 23"/>
                      <a:gd name="T29" fmla="*/ 12 h 21"/>
                      <a:gd name="T30" fmla="*/ 19 w 23"/>
                      <a:gd name="T31" fmla="*/ 16 h 21"/>
                      <a:gd name="T32" fmla="*/ 23 w 23"/>
                      <a:gd name="T33" fmla="*/ 16 h 21"/>
                      <a:gd name="T34" fmla="*/ 19 w 23"/>
                      <a:gd name="T35" fmla="*/ 16 h 21"/>
                      <a:gd name="T36" fmla="*/ 15 w 23"/>
                      <a:gd name="T37" fmla="*/ 16 h 21"/>
                      <a:gd name="T38" fmla="*/ 15 w 23"/>
                      <a:gd name="T39" fmla="*/ 21 h 21"/>
                      <a:gd name="T40" fmla="*/ 11 w 23"/>
                      <a:gd name="T41" fmla="*/ 21 h 21"/>
                      <a:gd name="T42" fmla="*/ 7 w 23"/>
                      <a:gd name="T43" fmla="*/ 21 h 21"/>
                      <a:gd name="T44" fmla="*/ 3 w 23"/>
                      <a:gd name="T45" fmla="*/ 21 h 21"/>
                      <a:gd name="T46" fmla="*/ 3 w 23"/>
                      <a:gd name="T47" fmla="*/ 16 h 21"/>
                      <a:gd name="T48" fmla="*/ 0 w 23"/>
                      <a:gd name="T49" fmla="*/ 16 h 21"/>
                      <a:gd name="T50" fmla="*/ 0 w 23"/>
                      <a:gd name="T51" fmla="*/ 12 h 21"/>
                      <a:gd name="T52" fmla="*/ 3 w 23"/>
                      <a:gd name="T53" fmla="*/ 12 h 21"/>
                      <a:gd name="T54" fmla="*/ 3 w 23"/>
                      <a:gd name="T55" fmla="*/ 8 h 2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</a:cxnLst>
                    <a:rect l="0" t="0" r="r" b="b"/>
                    <a:pathLst>
                      <a:path w="23" h="21">
                        <a:moveTo>
                          <a:pt x="3" y="8"/>
                        </a:moveTo>
                        <a:lnTo>
                          <a:pt x="7" y="8"/>
                        </a:lnTo>
                        <a:lnTo>
                          <a:pt x="7" y="4"/>
                        </a:lnTo>
                        <a:lnTo>
                          <a:pt x="11" y="4"/>
                        </a:lnTo>
                        <a:lnTo>
                          <a:pt x="11" y="0"/>
                        </a:lnTo>
                        <a:lnTo>
                          <a:pt x="15" y="0"/>
                        </a:lnTo>
                        <a:lnTo>
                          <a:pt x="19" y="0"/>
                        </a:lnTo>
                        <a:lnTo>
                          <a:pt x="15" y="0"/>
                        </a:lnTo>
                        <a:lnTo>
                          <a:pt x="19" y="4"/>
                        </a:lnTo>
                        <a:lnTo>
                          <a:pt x="19" y="8"/>
                        </a:lnTo>
                        <a:lnTo>
                          <a:pt x="15" y="8"/>
                        </a:lnTo>
                        <a:lnTo>
                          <a:pt x="15" y="12"/>
                        </a:lnTo>
                        <a:lnTo>
                          <a:pt x="19" y="12"/>
                        </a:lnTo>
                        <a:lnTo>
                          <a:pt x="15" y="12"/>
                        </a:lnTo>
                        <a:lnTo>
                          <a:pt x="19" y="12"/>
                        </a:lnTo>
                        <a:lnTo>
                          <a:pt x="19" y="16"/>
                        </a:lnTo>
                        <a:lnTo>
                          <a:pt x="23" y="16"/>
                        </a:lnTo>
                        <a:lnTo>
                          <a:pt x="19" y="16"/>
                        </a:lnTo>
                        <a:lnTo>
                          <a:pt x="15" y="16"/>
                        </a:lnTo>
                        <a:lnTo>
                          <a:pt x="15" y="21"/>
                        </a:lnTo>
                        <a:lnTo>
                          <a:pt x="11" y="21"/>
                        </a:lnTo>
                        <a:lnTo>
                          <a:pt x="7" y="21"/>
                        </a:lnTo>
                        <a:lnTo>
                          <a:pt x="3" y="21"/>
                        </a:lnTo>
                        <a:lnTo>
                          <a:pt x="3" y="16"/>
                        </a:lnTo>
                        <a:lnTo>
                          <a:pt x="0" y="16"/>
                        </a:lnTo>
                        <a:lnTo>
                          <a:pt x="0" y="12"/>
                        </a:lnTo>
                        <a:lnTo>
                          <a:pt x="3" y="12"/>
                        </a:lnTo>
                        <a:lnTo>
                          <a:pt x="3" y="8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458" name="Freeform 451">
                    <a:extLst>
                      <a:ext uri="{FF2B5EF4-FFF2-40B4-BE49-F238E27FC236}">
                        <a16:creationId xmlns:a16="http://schemas.microsoft.com/office/drawing/2014/main" id="{BF9389E0-86DD-BB3F-AF43-7BD6B26A937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40" y="1737"/>
                    <a:ext cx="26" cy="24"/>
                  </a:xfrm>
                  <a:custGeom>
                    <a:avLst/>
                    <a:gdLst>
                      <a:gd name="T0" fmla="*/ 15 w 26"/>
                      <a:gd name="T1" fmla="*/ 4 h 25"/>
                      <a:gd name="T2" fmla="*/ 19 w 26"/>
                      <a:gd name="T3" fmla="*/ 4 h 25"/>
                      <a:gd name="T4" fmla="*/ 19 w 26"/>
                      <a:gd name="T5" fmla="*/ 8 h 25"/>
                      <a:gd name="T6" fmla="*/ 23 w 26"/>
                      <a:gd name="T7" fmla="*/ 8 h 25"/>
                      <a:gd name="T8" fmla="*/ 23 w 26"/>
                      <a:gd name="T9" fmla="*/ 12 h 25"/>
                      <a:gd name="T10" fmla="*/ 23 w 26"/>
                      <a:gd name="T11" fmla="*/ 16 h 25"/>
                      <a:gd name="T12" fmla="*/ 26 w 26"/>
                      <a:gd name="T13" fmla="*/ 16 h 25"/>
                      <a:gd name="T14" fmla="*/ 23 w 26"/>
                      <a:gd name="T15" fmla="*/ 16 h 25"/>
                      <a:gd name="T16" fmla="*/ 23 w 26"/>
                      <a:gd name="T17" fmla="*/ 21 h 25"/>
                      <a:gd name="T18" fmla="*/ 19 w 26"/>
                      <a:gd name="T19" fmla="*/ 21 h 25"/>
                      <a:gd name="T20" fmla="*/ 15 w 26"/>
                      <a:gd name="T21" fmla="*/ 21 h 25"/>
                      <a:gd name="T22" fmla="*/ 11 w 26"/>
                      <a:gd name="T23" fmla="*/ 21 h 25"/>
                      <a:gd name="T24" fmla="*/ 11 w 26"/>
                      <a:gd name="T25" fmla="*/ 25 h 25"/>
                      <a:gd name="T26" fmla="*/ 7 w 26"/>
                      <a:gd name="T27" fmla="*/ 25 h 25"/>
                      <a:gd name="T28" fmla="*/ 3 w 26"/>
                      <a:gd name="T29" fmla="*/ 25 h 25"/>
                      <a:gd name="T30" fmla="*/ 3 w 26"/>
                      <a:gd name="T31" fmla="*/ 21 h 25"/>
                      <a:gd name="T32" fmla="*/ 7 w 26"/>
                      <a:gd name="T33" fmla="*/ 21 h 25"/>
                      <a:gd name="T34" fmla="*/ 3 w 26"/>
                      <a:gd name="T35" fmla="*/ 21 h 25"/>
                      <a:gd name="T36" fmla="*/ 3 w 26"/>
                      <a:gd name="T37" fmla="*/ 16 h 25"/>
                      <a:gd name="T38" fmla="*/ 0 w 26"/>
                      <a:gd name="T39" fmla="*/ 16 h 25"/>
                      <a:gd name="T40" fmla="*/ 0 w 26"/>
                      <a:gd name="T41" fmla="*/ 12 h 25"/>
                      <a:gd name="T42" fmla="*/ 3 w 26"/>
                      <a:gd name="T43" fmla="*/ 12 h 25"/>
                      <a:gd name="T44" fmla="*/ 3 w 26"/>
                      <a:gd name="T45" fmla="*/ 8 h 25"/>
                      <a:gd name="T46" fmla="*/ 3 w 26"/>
                      <a:gd name="T47" fmla="*/ 4 h 25"/>
                      <a:gd name="T48" fmla="*/ 3 w 26"/>
                      <a:gd name="T49" fmla="*/ 0 h 25"/>
                      <a:gd name="T50" fmla="*/ 7 w 26"/>
                      <a:gd name="T51" fmla="*/ 0 h 25"/>
                      <a:gd name="T52" fmla="*/ 11 w 26"/>
                      <a:gd name="T53" fmla="*/ 0 h 25"/>
                      <a:gd name="T54" fmla="*/ 15 w 26"/>
                      <a:gd name="T55" fmla="*/ 0 h 25"/>
                      <a:gd name="T56" fmla="*/ 15 w 26"/>
                      <a:gd name="T57" fmla="*/ 4 h 2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</a:cxnLst>
                    <a:rect l="0" t="0" r="r" b="b"/>
                    <a:pathLst>
                      <a:path w="26" h="25">
                        <a:moveTo>
                          <a:pt x="15" y="4"/>
                        </a:moveTo>
                        <a:lnTo>
                          <a:pt x="19" y="4"/>
                        </a:lnTo>
                        <a:lnTo>
                          <a:pt x="19" y="8"/>
                        </a:lnTo>
                        <a:lnTo>
                          <a:pt x="23" y="8"/>
                        </a:lnTo>
                        <a:lnTo>
                          <a:pt x="23" y="12"/>
                        </a:lnTo>
                        <a:lnTo>
                          <a:pt x="23" y="16"/>
                        </a:lnTo>
                        <a:lnTo>
                          <a:pt x="26" y="16"/>
                        </a:lnTo>
                        <a:lnTo>
                          <a:pt x="23" y="16"/>
                        </a:lnTo>
                        <a:lnTo>
                          <a:pt x="23" y="21"/>
                        </a:lnTo>
                        <a:lnTo>
                          <a:pt x="19" y="21"/>
                        </a:lnTo>
                        <a:lnTo>
                          <a:pt x="15" y="21"/>
                        </a:lnTo>
                        <a:lnTo>
                          <a:pt x="11" y="21"/>
                        </a:lnTo>
                        <a:lnTo>
                          <a:pt x="11" y="25"/>
                        </a:lnTo>
                        <a:lnTo>
                          <a:pt x="7" y="25"/>
                        </a:lnTo>
                        <a:lnTo>
                          <a:pt x="3" y="25"/>
                        </a:lnTo>
                        <a:lnTo>
                          <a:pt x="3" y="21"/>
                        </a:lnTo>
                        <a:lnTo>
                          <a:pt x="7" y="21"/>
                        </a:lnTo>
                        <a:lnTo>
                          <a:pt x="3" y="21"/>
                        </a:lnTo>
                        <a:lnTo>
                          <a:pt x="3" y="16"/>
                        </a:lnTo>
                        <a:lnTo>
                          <a:pt x="0" y="16"/>
                        </a:lnTo>
                        <a:lnTo>
                          <a:pt x="0" y="12"/>
                        </a:lnTo>
                        <a:lnTo>
                          <a:pt x="3" y="12"/>
                        </a:lnTo>
                        <a:lnTo>
                          <a:pt x="3" y="8"/>
                        </a:lnTo>
                        <a:lnTo>
                          <a:pt x="3" y="4"/>
                        </a:lnTo>
                        <a:lnTo>
                          <a:pt x="3" y="0"/>
                        </a:lnTo>
                        <a:lnTo>
                          <a:pt x="7" y="0"/>
                        </a:lnTo>
                        <a:lnTo>
                          <a:pt x="11" y="0"/>
                        </a:lnTo>
                        <a:lnTo>
                          <a:pt x="15" y="0"/>
                        </a:lnTo>
                        <a:lnTo>
                          <a:pt x="15" y="4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459" name="Freeform 452">
                    <a:extLst>
                      <a:ext uri="{FF2B5EF4-FFF2-40B4-BE49-F238E27FC236}">
                        <a16:creationId xmlns:a16="http://schemas.microsoft.com/office/drawing/2014/main" id="{B5D3B020-1B8E-B17C-18D3-BC8AD81810A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32" y="1737"/>
                    <a:ext cx="17" cy="29"/>
                  </a:xfrm>
                  <a:custGeom>
                    <a:avLst/>
                    <a:gdLst>
                      <a:gd name="T0" fmla="*/ 8 w 16"/>
                      <a:gd name="T1" fmla="*/ 0 h 29"/>
                      <a:gd name="T2" fmla="*/ 8 w 16"/>
                      <a:gd name="T3" fmla="*/ 4 h 29"/>
                      <a:gd name="T4" fmla="*/ 12 w 16"/>
                      <a:gd name="T5" fmla="*/ 4 h 29"/>
                      <a:gd name="T6" fmla="*/ 12 w 16"/>
                      <a:gd name="T7" fmla="*/ 8 h 29"/>
                      <a:gd name="T8" fmla="*/ 16 w 16"/>
                      <a:gd name="T9" fmla="*/ 8 h 29"/>
                      <a:gd name="T10" fmla="*/ 16 w 16"/>
                      <a:gd name="T11" fmla="*/ 12 h 29"/>
                      <a:gd name="T12" fmla="*/ 12 w 16"/>
                      <a:gd name="T13" fmla="*/ 12 h 29"/>
                      <a:gd name="T14" fmla="*/ 12 w 16"/>
                      <a:gd name="T15" fmla="*/ 16 h 29"/>
                      <a:gd name="T16" fmla="*/ 12 w 16"/>
                      <a:gd name="T17" fmla="*/ 21 h 29"/>
                      <a:gd name="T18" fmla="*/ 12 w 16"/>
                      <a:gd name="T19" fmla="*/ 25 h 29"/>
                      <a:gd name="T20" fmla="*/ 8 w 16"/>
                      <a:gd name="T21" fmla="*/ 25 h 29"/>
                      <a:gd name="T22" fmla="*/ 4 w 16"/>
                      <a:gd name="T23" fmla="*/ 25 h 29"/>
                      <a:gd name="T24" fmla="*/ 4 w 16"/>
                      <a:gd name="T25" fmla="*/ 29 h 29"/>
                      <a:gd name="T26" fmla="*/ 0 w 16"/>
                      <a:gd name="T27" fmla="*/ 29 h 29"/>
                      <a:gd name="T28" fmla="*/ 0 w 16"/>
                      <a:gd name="T29" fmla="*/ 25 h 29"/>
                      <a:gd name="T30" fmla="*/ 4 w 16"/>
                      <a:gd name="T31" fmla="*/ 25 h 29"/>
                      <a:gd name="T32" fmla="*/ 4 w 16"/>
                      <a:gd name="T33" fmla="*/ 21 h 29"/>
                      <a:gd name="T34" fmla="*/ 4 w 16"/>
                      <a:gd name="T35" fmla="*/ 16 h 29"/>
                      <a:gd name="T36" fmla="*/ 8 w 16"/>
                      <a:gd name="T37" fmla="*/ 16 h 29"/>
                      <a:gd name="T38" fmla="*/ 8 w 16"/>
                      <a:gd name="T39" fmla="*/ 12 h 29"/>
                      <a:gd name="T40" fmla="*/ 8 w 16"/>
                      <a:gd name="T41" fmla="*/ 8 h 29"/>
                      <a:gd name="T42" fmla="*/ 8 w 16"/>
                      <a:gd name="T43" fmla="*/ 4 h 29"/>
                      <a:gd name="T44" fmla="*/ 8 w 16"/>
                      <a:gd name="T45" fmla="*/ 0 h 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16" h="29">
                        <a:moveTo>
                          <a:pt x="8" y="0"/>
                        </a:moveTo>
                        <a:lnTo>
                          <a:pt x="8" y="4"/>
                        </a:lnTo>
                        <a:lnTo>
                          <a:pt x="12" y="4"/>
                        </a:lnTo>
                        <a:lnTo>
                          <a:pt x="12" y="8"/>
                        </a:lnTo>
                        <a:lnTo>
                          <a:pt x="16" y="8"/>
                        </a:lnTo>
                        <a:lnTo>
                          <a:pt x="16" y="12"/>
                        </a:lnTo>
                        <a:lnTo>
                          <a:pt x="12" y="12"/>
                        </a:lnTo>
                        <a:lnTo>
                          <a:pt x="12" y="16"/>
                        </a:lnTo>
                        <a:lnTo>
                          <a:pt x="12" y="21"/>
                        </a:lnTo>
                        <a:lnTo>
                          <a:pt x="12" y="25"/>
                        </a:lnTo>
                        <a:lnTo>
                          <a:pt x="8" y="25"/>
                        </a:lnTo>
                        <a:lnTo>
                          <a:pt x="4" y="25"/>
                        </a:lnTo>
                        <a:lnTo>
                          <a:pt x="4" y="29"/>
                        </a:lnTo>
                        <a:lnTo>
                          <a:pt x="0" y="29"/>
                        </a:lnTo>
                        <a:lnTo>
                          <a:pt x="0" y="25"/>
                        </a:lnTo>
                        <a:lnTo>
                          <a:pt x="4" y="25"/>
                        </a:lnTo>
                        <a:lnTo>
                          <a:pt x="4" y="21"/>
                        </a:lnTo>
                        <a:lnTo>
                          <a:pt x="4" y="16"/>
                        </a:lnTo>
                        <a:lnTo>
                          <a:pt x="8" y="16"/>
                        </a:lnTo>
                        <a:lnTo>
                          <a:pt x="8" y="12"/>
                        </a:lnTo>
                        <a:lnTo>
                          <a:pt x="8" y="8"/>
                        </a:lnTo>
                        <a:lnTo>
                          <a:pt x="8" y="4"/>
                        </a:lnTo>
                        <a:lnTo>
                          <a:pt x="8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460" name="Freeform 453">
                    <a:extLst>
                      <a:ext uri="{FF2B5EF4-FFF2-40B4-BE49-F238E27FC236}">
                        <a16:creationId xmlns:a16="http://schemas.microsoft.com/office/drawing/2014/main" id="{2AF92E67-0EB0-471F-C183-8BB752E6BAC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32" y="1740"/>
                    <a:ext cx="46" cy="29"/>
                  </a:xfrm>
                  <a:custGeom>
                    <a:avLst/>
                    <a:gdLst>
                      <a:gd name="T0" fmla="*/ 16 w 46"/>
                      <a:gd name="T1" fmla="*/ 8 h 29"/>
                      <a:gd name="T2" fmla="*/ 20 w 46"/>
                      <a:gd name="T3" fmla="*/ 8 h 29"/>
                      <a:gd name="T4" fmla="*/ 23 w 46"/>
                      <a:gd name="T5" fmla="*/ 8 h 29"/>
                      <a:gd name="T6" fmla="*/ 27 w 46"/>
                      <a:gd name="T7" fmla="*/ 8 h 29"/>
                      <a:gd name="T8" fmla="*/ 31 w 46"/>
                      <a:gd name="T9" fmla="*/ 8 h 29"/>
                      <a:gd name="T10" fmla="*/ 31 w 46"/>
                      <a:gd name="T11" fmla="*/ 4 h 29"/>
                      <a:gd name="T12" fmla="*/ 35 w 46"/>
                      <a:gd name="T13" fmla="*/ 4 h 29"/>
                      <a:gd name="T14" fmla="*/ 39 w 46"/>
                      <a:gd name="T15" fmla="*/ 4 h 29"/>
                      <a:gd name="T16" fmla="*/ 39 w 46"/>
                      <a:gd name="T17" fmla="*/ 0 h 29"/>
                      <a:gd name="T18" fmla="*/ 43 w 46"/>
                      <a:gd name="T19" fmla="*/ 0 h 29"/>
                      <a:gd name="T20" fmla="*/ 46 w 46"/>
                      <a:gd name="T21" fmla="*/ 0 h 29"/>
                      <a:gd name="T22" fmla="*/ 46 w 46"/>
                      <a:gd name="T23" fmla="*/ 4 h 29"/>
                      <a:gd name="T24" fmla="*/ 46 w 46"/>
                      <a:gd name="T25" fmla="*/ 8 h 29"/>
                      <a:gd name="T26" fmla="*/ 43 w 46"/>
                      <a:gd name="T27" fmla="*/ 8 h 29"/>
                      <a:gd name="T28" fmla="*/ 43 w 46"/>
                      <a:gd name="T29" fmla="*/ 12 h 29"/>
                      <a:gd name="T30" fmla="*/ 39 w 46"/>
                      <a:gd name="T31" fmla="*/ 12 h 29"/>
                      <a:gd name="T32" fmla="*/ 39 w 46"/>
                      <a:gd name="T33" fmla="*/ 17 h 29"/>
                      <a:gd name="T34" fmla="*/ 39 w 46"/>
                      <a:gd name="T35" fmla="*/ 21 h 29"/>
                      <a:gd name="T36" fmla="*/ 39 w 46"/>
                      <a:gd name="T37" fmla="*/ 25 h 29"/>
                      <a:gd name="T38" fmla="*/ 35 w 46"/>
                      <a:gd name="T39" fmla="*/ 25 h 29"/>
                      <a:gd name="T40" fmla="*/ 31 w 46"/>
                      <a:gd name="T41" fmla="*/ 25 h 29"/>
                      <a:gd name="T42" fmla="*/ 27 w 46"/>
                      <a:gd name="T43" fmla="*/ 25 h 29"/>
                      <a:gd name="T44" fmla="*/ 23 w 46"/>
                      <a:gd name="T45" fmla="*/ 25 h 29"/>
                      <a:gd name="T46" fmla="*/ 20 w 46"/>
                      <a:gd name="T47" fmla="*/ 25 h 29"/>
                      <a:gd name="T48" fmla="*/ 16 w 46"/>
                      <a:gd name="T49" fmla="*/ 25 h 29"/>
                      <a:gd name="T50" fmla="*/ 12 w 46"/>
                      <a:gd name="T51" fmla="*/ 25 h 29"/>
                      <a:gd name="T52" fmla="*/ 8 w 46"/>
                      <a:gd name="T53" fmla="*/ 25 h 29"/>
                      <a:gd name="T54" fmla="*/ 4 w 46"/>
                      <a:gd name="T55" fmla="*/ 25 h 29"/>
                      <a:gd name="T56" fmla="*/ 4 w 46"/>
                      <a:gd name="T57" fmla="*/ 29 h 29"/>
                      <a:gd name="T58" fmla="*/ 4 w 46"/>
                      <a:gd name="T59" fmla="*/ 25 h 29"/>
                      <a:gd name="T60" fmla="*/ 0 w 46"/>
                      <a:gd name="T61" fmla="*/ 25 h 29"/>
                      <a:gd name="T62" fmla="*/ 4 w 46"/>
                      <a:gd name="T63" fmla="*/ 25 h 29"/>
                      <a:gd name="T64" fmla="*/ 4 w 46"/>
                      <a:gd name="T65" fmla="*/ 21 h 29"/>
                      <a:gd name="T66" fmla="*/ 8 w 46"/>
                      <a:gd name="T67" fmla="*/ 21 h 29"/>
                      <a:gd name="T68" fmla="*/ 12 w 46"/>
                      <a:gd name="T69" fmla="*/ 21 h 29"/>
                      <a:gd name="T70" fmla="*/ 12 w 46"/>
                      <a:gd name="T71" fmla="*/ 17 h 29"/>
                      <a:gd name="T72" fmla="*/ 12 w 46"/>
                      <a:gd name="T73" fmla="*/ 12 h 29"/>
                      <a:gd name="T74" fmla="*/ 12 w 46"/>
                      <a:gd name="T75" fmla="*/ 8 h 29"/>
                      <a:gd name="T76" fmla="*/ 16 w 46"/>
                      <a:gd name="T77" fmla="*/ 8 h 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</a:cxnLst>
                    <a:rect l="0" t="0" r="r" b="b"/>
                    <a:pathLst>
                      <a:path w="46" h="29">
                        <a:moveTo>
                          <a:pt x="16" y="8"/>
                        </a:moveTo>
                        <a:lnTo>
                          <a:pt x="20" y="8"/>
                        </a:lnTo>
                        <a:lnTo>
                          <a:pt x="23" y="8"/>
                        </a:lnTo>
                        <a:lnTo>
                          <a:pt x="27" y="8"/>
                        </a:lnTo>
                        <a:lnTo>
                          <a:pt x="31" y="8"/>
                        </a:lnTo>
                        <a:lnTo>
                          <a:pt x="31" y="4"/>
                        </a:lnTo>
                        <a:lnTo>
                          <a:pt x="35" y="4"/>
                        </a:lnTo>
                        <a:lnTo>
                          <a:pt x="39" y="4"/>
                        </a:lnTo>
                        <a:lnTo>
                          <a:pt x="39" y="0"/>
                        </a:lnTo>
                        <a:lnTo>
                          <a:pt x="43" y="0"/>
                        </a:lnTo>
                        <a:lnTo>
                          <a:pt x="46" y="0"/>
                        </a:lnTo>
                        <a:lnTo>
                          <a:pt x="46" y="4"/>
                        </a:lnTo>
                        <a:lnTo>
                          <a:pt x="46" y="8"/>
                        </a:lnTo>
                        <a:lnTo>
                          <a:pt x="43" y="8"/>
                        </a:lnTo>
                        <a:lnTo>
                          <a:pt x="43" y="12"/>
                        </a:lnTo>
                        <a:lnTo>
                          <a:pt x="39" y="12"/>
                        </a:lnTo>
                        <a:lnTo>
                          <a:pt x="39" y="17"/>
                        </a:lnTo>
                        <a:lnTo>
                          <a:pt x="39" y="21"/>
                        </a:lnTo>
                        <a:lnTo>
                          <a:pt x="39" y="25"/>
                        </a:lnTo>
                        <a:lnTo>
                          <a:pt x="35" y="25"/>
                        </a:lnTo>
                        <a:lnTo>
                          <a:pt x="31" y="25"/>
                        </a:lnTo>
                        <a:lnTo>
                          <a:pt x="27" y="25"/>
                        </a:lnTo>
                        <a:lnTo>
                          <a:pt x="23" y="25"/>
                        </a:lnTo>
                        <a:lnTo>
                          <a:pt x="20" y="25"/>
                        </a:lnTo>
                        <a:lnTo>
                          <a:pt x="16" y="25"/>
                        </a:lnTo>
                        <a:lnTo>
                          <a:pt x="12" y="25"/>
                        </a:lnTo>
                        <a:lnTo>
                          <a:pt x="8" y="25"/>
                        </a:lnTo>
                        <a:lnTo>
                          <a:pt x="4" y="25"/>
                        </a:lnTo>
                        <a:lnTo>
                          <a:pt x="4" y="29"/>
                        </a:lnTo>
                        <a:lnTo>
                          <a:pt x="4" y="25"/>
                        </a:lnTo>
                        <a:lnTo>
                          <a:pt x="0" y="25"/>
                        </a:lnTo>
                        <a:lnTo>
                          <a:pt x="4" y="25"/>
                        </a:lnTo>
                        <a:lnTo>
                          <a:pt x="4" y="21"/>
                        </a:lnTo>
                        <a:lnTo>
                          <a:pt x="8" y="21"/>
                        </a:lnTo>
                        <a:lnTo>
                          <a:pt x="12" y="21"/>
                        </a:lnTo>
                        <a:lnTo>
                          <a:pt x="12" y="17"/>
                        </a:lnTo>
                        <a:lnTo>
                          <a:pt x="12" y="12"/>
                        </a:lnTo>
                        <a:lnTo>
                          <a:pt x="12" y="8"/>
                        </a:lnTo>
                        <a:lnTo>
                          <a:pt x="16" y="8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461" name="Freeform 454">
                    <a:extLst>
                      <a:ext uri="{FF2B5EF4-FFF2-40B4-BE49-F238E27FC236}">
                        <a16:creationId xmlns:a16="http://schemas.microsoft.com/office/drawing/2014/main" id="{B97FDF01-6637-1C06-F7D0-7625F68EA62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181" y="1740"/>
                    <a:ext cx="41" cy="66"/>
                  </a:xfrm>
                  <a:custGeom>
                    <a:avLst/>
                    <a:gdLst>
                      <a:gd name="T0" fmla="*/ 15 w 42"/>
                      <a:gd name="T1" fmla="*/ 4 h 65"/>
                      <a:gd name="T2" fmla="*/ 19 w 42"/>
                      <a:gd name="T3" fmla="*/ 8 h 65"/>
                      <a:gd name="T4" fmla="*/ 23 w 42"/>
                      <a:gd name="T5" fmla="*/ 12 h 65"/>
                      <a:gd name="T6" fmla="*/ 27 w 42"/>
                      <a:gd name="T7" fmla="*/ 21 h 65"/>
                      <a:gd name="T8" fmla="*/ 27 w 42"/>
                      <a:gd name="T9" fmla="*/ 21 h 65"/>
                      <a:gd name="T10" fmla="*/ 23 w 42"/>
                      <a:gd name="T11" fmla="*/ 25 h 65"/>
                      <a:gd name="T12" fmla="*/ 23 w 42"/>
                      <a:gd name="T13" fmla="*/ 29 h 65"/>
                      <a:gd name="T14" fmla="*/ 31 w 42"/>
                      <a:gd name="T15" fmla="*/ 29 h 65"/>
                      <a:gd name="T16" fmla="*/ 35 w 42"/>
                      <a:gd name="T17" fmla="*/ 33 h 65"/>
                      <a:gd name="T18" fmla="*/ 35 w 42"/>
                      <a:gd name="T19" fmla="*/ 41 h 65"/>
                      <a:gd name="T20" fmla="*/ 35 w 42"/>
                      <a:gd name="T21" fmla="*/ 41 h 65"/>
                      <a:gd name="T22" fmla="*/ 38 w 42"/>
                      <a:gd name="T23" fmla="*/ 45 h 65"/>
                      <a:gd name="T24" fmla="*/ 38 w 42"/>
                      <a:gd name="T25" fmla="*/ 45 h 65"/>
                      <a:gd name="T26" fmla="*/ 38 w 42"/>
                      <a:gd name="T27" fmla="*/ 45 h 65"/>
                      <a:gd name="T28" fmla="*/ 38 w 42"/>
                      <a:gd name="T29" fmla="*/ 53 h 65"/>
                      <a:gd name="T30" fmla="*/ 38 w 42"/>
                      <a:gd name="T31" fmla="*/ 53 h 65"/>
                      <a:gd name="T32" fmla="*/ 42 w 42"/>
                      <a:gd name="T33" fmla="*/ 57 h 65"/>
                      <a:gd name="T34" fmla="*/ 38 w 42"/>
                      <a:gd name="T35" fmla="*/ 61 h 65"/>
                      <a:gd name="T36" fmla="*/ 35 w 42"/>
                      <a:gd name="T37" fmla="*/ 65 h 65"/>
                      <a:gd name="T38" fmla="*/ 35 w 42"/>
                      <a:gd name="T39" fmla="*/ 57 h 65"/>
                      <a:gd name="T40" fmla="*/ 31 w 42"/>
                      <a:gd name="T41" fmla="*/ 61 h 65"/>
                      <a:gd name="T42" fmla="*/ 31 w 42"/>
                      <a:gd name="T43" fmla="*/ 53 h 65"/>
                      <a:gd name="T44" fmla="*/ 23 w 42"/>
                      <a:gd name="T45" fmla="*/ 53 h 65"/>
                      <a:gd name="T46" fmla="*/ 19 w 42"/>
                      <a:gd name="T47" fmla="*/ 57 h 65"/>
                      <a:gd name="T48" fmla="*/ 15 w 42"/>
                      <a:gd name="T49" fmla="*/ 61 h 65"/>
                      <a:gd name="T50" fmla="*/ 15 w 42"/>
                      <a:gd name="T51" fmla="*/ 53 h 65"/>
                      <a:gd name="T52" fmla="*/ 12 w 42"/>
                      <a:gd name="T53" fmla="*/ 49 h 65"/>
                      <a:gd name="T54" fmla="*/ 12 w 42"/>
                      <a:gd name="T55" fmla="*/ 41 h 65"/>
                      <a:gd name="T56" fmla="*/ 4 w 42"/>
                      <a:gd name="T57" fmla="*/ 37 h 65"/>
                      <a:gd name="T58" fmla="*/ 4 w 42"/>
                      <a:gd name="T59" fmla="*/ 29 h 65"/>
                      <a:gd name="T60" fmla="*/ 0 w 42"/>
                      <a:gd name="T61" fmla="*/ 25 h 65"/>
                      <a:gd name="T62" fmla="*/ 0 w 42"/>
                      <a:gd name="T63" fmla="*/ 17 h 65"/>
                      <a:gd name="T64" fmla="*/ 4 w 42"/>
                      <a:gd name="T65" fmla="*/ 12 h 65"/>
                      <a:gd name="T66" fmla="*/ 12 w 42"/>
                      <a:gd name="T67" fmla="*/ 8 h 65"/>
                      <a:gd name="T68" fmla="*/ 12 w 42"/>
                      <a:gd name="T69" fmla="*/ 0 h 6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</a:cxnLst>
                    <a:rect l="0" t="0" r="r" b="b"/>
                    <a:pathLst>
                      <a:path w="42" h="65">
                        <a:moveTo>
                          <a:pt x="12" y="0"/>
                        </a:moveTo>
                        <a:lnTo>
                          <a:pt x="15" y="4"/>
                        </a:lnTo>
                        <a:lnTo>
                          <a:pt x="19" y="4"/>
                        </a:lnTo>
                        <a:lnTo>
                          <a:pt x="19" y="8"/>
                        </a:lnTo>
                        <a:lnTo>
                          <a:pt x="23" y="8"/>
                        </a:lnTo>
                        <a:lnTo>
                          <a:pt x="23" y="12"/>
                        </a:lnTo>
                        <a:lnTo>
                          <a:pt x="23" y="17"/>
                        </a:lnTo>
                        <a:lnTo>
                          <a:pt x="27" y="21"/>
                        </a:lnTo>
                        <a:lnTo>
                          <a:pt x="23" y="21"/>
                        </a:lnTo>
                        <a:lnTo>
                          <a:pt x="27" y="21"/>
                        </a:lnTo>
                        <a:lnTo>
                          <a:pt x="23" y="21"/>
                        </a:lnTo>
                        <a:lnTo>
                          <a:pt x="23" y="25"/>
                        </a:lnTo>
                        <a:lnTo>
                          <a:pt x="27" y="29"/>
                        </a:lnTo>
                        <a:lnTo>
                          <a:pt x="23" y="29"/>
                        </a:lnTo>
                        <a:lnTo>
                          <a:pt x="27" y="29"/>
                        </a:lnTo>
                        <a:lnTo>
                          <a:pt x="31" y="29"/>
                        </a:lnTo>
                        <a:lnTo>
                          <a:pt x="31" y="33"/>
                        </a:lnTo>
                        <a:lnTo>
                          <a:pt x="35" y="33"/>
                        </a:lnTo>
                        <a:lnTo>
                          <a:pt x="35" y="37"/>
                        </a:lnTo>
                        <a:lnTo>
                          <a:pt x="35" y="41"/>
                        </a:lnTo>
                        <a:lnTo>
                          <a:pt x="38" y="41"/>
                        </a:lnTo>
                        <a:lnTo>
                          <a:pt x="35" y="41"/>
                        </a:lnTo>
                        <a:lnTo>
                          <a:pt x="35" y="45"/>
                        </a:lnTo>
                        <a:lnTo>
                          <a:pt x="38" y="45"/>
                        </a:lnTo>
                        <a:lnTo>
                          <a:pt x="38" y="41"/>
                        </a:lnTo>
                        <a:lnTo>
                          <a:pt x="38" y="45"/>
                        </a:lnTo>
                        <a:lnTo>
                          <a:pt x="42" y="45"/>
                        </a:lnTo>
                        <a:lnTo>
                          <a:pt x="38" y="45"/>
                        </a:lnTo>
                        <a:lnTo>
                          <a:pt x="38" y="49"/>
                        </a:lnTo>
                        <a:lnTo>
                          <a:pt x="38" y="53"/>
                        </a:lnTo>
                        <a:lnTo>
                          <a:pt x="42" y="53"/>
                        </a:lnTo>
                        <a:lnTo>
                          <a:pt x="38" y="53"/>
                        </a:lnTo>
                        <a:lnTo>
                          <a:pt x="38" y="57"/>
                        </a:lnTo>
                        <a:lnTo>
                          <a:pt x="42" y="57"/>
                        </a:lnTo>
                        <a:lnTo>
                          <a:pt x="38" y="57"/>
                        </a:lnTo>
                        <a:lnTo>
                          <a:pt x="38" y="61"/>
                        </a:lnTo>
                        <a:lnTo>
                          <a:pt x="38" y="65"/>
                        </a:lnTo>
                        <a:lnTo>
                          <a:pt x="35" y="65"/>
                        </a:lnTo>
                        <a:lnTo>
                          <a:pt x="35" y="61"/>
                        </a:lnTo>
                        <a:lnTo>
                          <a:pt x="35" y="57"/>
                        </a:lnTo>
                        <a:lnTo>
                          <a:pt x="31" y="57"/>
                        </a:lnTo>
                        <a:lnTo>
                          <a:pt x="31" y="61"/>
                        </a:lnTo>
                        <a:lnTo>
                          <a:pt x="31" y="57"/>
                        </a:lnTo>
                        <a:lnTo>
                          <a:pt x="31" y="53"/>
                        </a:lnTo>
                        <a:lnTo>
                          <a:pt x="27" y="53"/>
                        </a:lnTo>
                        <a:lnTo>
                          <a:pt x="23" y="53"/>
                        </a:lnTo>
                        <a:lnTo>
                          <a:pt x="23" y="57"/>
                        </a:lnTo>
                        <a:lnTo>
                          <a:pt x="19" y="57"/>
                        </a:lnTo>
                        <a:lnTo>
                          <a:pt x="19" y="61"/>
                        </a:lnTo>
                        <a:lnTo>
                          <a:pt x="15" y="61"/>
                        </a:lnTo>
                        <a:lnTo>
                          <a:pt x="15" y="57"/>
                        </a:lnTo>
                        <a:lnTo>
                          <a:pt x="15" y="53"/>
                        </a:lnTo>
                        <a:lnTo>
                          <a:pt x="15" y="49"/>
                        </a:lnTo>
                        <a:lnTo>
                          <a:pt x="12" y="49"/>
                        </a:lnTo>
                        <a:lnTo>
                          <a:pt x="12" y="45"/>
                        </a:lnTo>
                        <a:lnTo>
                          <a:pt x="12" y="41"/>
                        </a:lnTo>
                        <a:lnTo>
                          <a:pt x="8" y="41"/>
                        </a:lnTo>
                        <a:lnTo>
                          <a:pt x="4" y="37"/>
                        </a:lnTo>
                        <a:lnTo>
                          <a:pt x="4" y="33"/>
                        </a:lnTo>
                        <a:lnTo>
                          <a:pt x="4" y="29"/>
                        </a:lnTo>
                        <a:lnTo>
                          <a:pt x="0" y="29"/>
                        </a:lnTo>
                        <a:lnTo>
                          <a:pt x="0" y="25"/>
                        </a:lnTo>
                        <a:lnTo>
                          <a:pt x="0" y="21"/>
                        </a:lnTo>
                        <a:lnTo>
                          <a:pt x="0" y="17"/>
                        </a:lnTo>
                        <a:lnTo>
                          <a:pt x="4" y="17"/>
                        </a:lnTo>
                        <a:lnTo>
                          <a:pt x="4" y="12"/>
                        </a:lnTo>
                        <a:lnTo>
                          <a:pt x="8" y="8"/>
                        </a:lnTo>
                        <a:lnTo>
                          <a:pt x="12" y="8"/>
                        </a:lnTo>
                        <a:lnTo>
                          <a:pt x="12" y="4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462" name="Freeform 455">
                    <a:extLst>
                      <a:ext uri="{FF2B5EF4-FFF2-40B4-BE49-F238E27FC236}">
                        <a16:creationId xmlns:a16="http://schemas.microsoft.com/office/drawing/2014/main" id="{58445159-F9FA-D3B9-CB18-A4AE8FB5763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44" y="1744"/>
                    <a:ext cx="38" cy="24"/>
                  </a:xfrm>
                  <a:custGeom>
                    <a:avLst/>
                    <a:gdLst>
                      <a:gd name="T0" fmla="*/ 11 w 38"/>
                      <a:gd name="T1" fmla="*/ 4 h 25"/>
                      <a:gd name="T2" fmla="*/ 11 w 38"/>
                      <a:gd name="T3" fmla="*/ 8 h 25"/>
                      <a:gd name="T4" fmla="*/ 11 w 38"/>
                      <a:gd name="T5" fmla="*/ 4 h 25"/>
                      <a:gd name="T6" fmla="*/ 15 w 38"/>
                      <a:gd name="T7" fmla="*/ 4 h 25"/>
                      <a:gd name="T8" fmla="*/ 19 w 38"/>
                      <a:gd name="T9" fmla="*/ 4 h 25"/>
                      <a:gd name="T10" fmla="*/ 19 w 38"/>
                      <a:gd name="T11" fmla="*/ 0 h 25"/>
                      <a:gd name="T12" fmla="*/ 23 w 38"/>
                      <a:gd name="T13" fmla="*/ 0 h 25"/>
                      <a:gd name="T14" fmla="*/ 27 w 38"/>
                      <a:gd name="T15" fmla="*/ 0 h 25"/>
                      <a:gd name="T16" fmla="*/ 30 w 38"/>
                      <a:gd name="T17" fmla="*/ 0 h 25"/>
                      <a:gd name="T18" fmla="*/ 34 w 38"/>
                      <a:gd name="T19" fmla="*/ 0 h 25"/>
                      <a:gd name="T20" fmla="*/ 34 w 38"/>
                      <a:gd name="T21" fmla="*/ 4 h 25"/>
                      <a:gd name="T22" fmla="*/ 38 w 38"/>
                      <a:gd name="T23" fmla="*/ 4 h 25"/>
                      <a:gd name="T24" fmla="*/ 38 w 38"/>
                      <a:gd name="T25" fmla="*/ 8 h 25"/>
                      <a:gd name="T26" fmla="*/ 34 w 38"/>
                      <a:gd name="T27" fmla="*/ 8 h 25"/>
                      <a:gd name="T28" fmla="*/ 34 w 38"/>
                      <a:gd name="T29" fmla="*/ 13 h 25"/>
                      <a:gd name="T30" fmla="*/ 30 w 38"/>
                      <a:gd name="T31" fmla="*/ 13 h 25"/>
                      <a:gd name="T32" fmla="*/ 30 w 38"/>
                      <a:gd name="T33" fmla="*/ 17 h 25"/>
                      <a:gd name="T34" fmla="*/ 27 w 38"/>
                      <a:gd name="T35" fmla="*/ 17 h 25"/>
                      <a:gd name="T36" fmla="*/ 27 w 38"/>
                      <a:gd name="T37" fmla="*/ 21 h 25"/>
                      <a:gd name="T38" fmla="*/ 27 w 38"/>
                      <a:gd name="T39" fmla="*/ 25 h 25"/>
                      <a:gd name="T40" fmla="*/ 23 w 38"/>
                      <a:gd name="T41" fmla="*/ 25 h 25"/>
                      <a:gd name="T42" fmla="*/ 23 w 38"/>
                      <a:gd name="T43" fmla="*/ 21 h 25"/>
                      <a:gd name="T44" fmla="*/ 23 w 38"/>
                      <a:gd name="T45" fmla="*/ 25 h 25"/>
                      <a:gd name="T46" fmla="*/ 19 w 38"/>
                      <a:gd name="T47" fmla="*/ 21 h 25"/>
                      <a:gd name="T48" fmla="*/ 19 w 38"/>
                      <a:gd name="T49" fmla="*/ 25 h 25"/>
                      <a:gd name="T50" fmla="*/ 19 w 38"/>
                      <a:gd name="T51" fmla="*/ 21 h 25"/>
                      <a:gd name="T52" fmla="*/ 19 w 38"/>
                      <a:gd name="T53" fmla="*/ 25 h 25"/>
                      <a:gd name="T54" fmla="*/ 19 w 38"/>
                      <a:gd name="T55" fmla="*/ 21 h 25"/>
                      <a:gd name="T56" fmla="*/ 19 w 38"/>
                      <a:gd name="T57" fmla="*/ 25 h 25"/>
                      <a:gd name="T58" fmla="*/ 15 w 38"/>
                      <a:gd name="T59" fmla="*/ 25 h 25"/>
                      <a:gd name="T60" fmla="*/ 11 w 38"/>
                      <a:gd name="T61" fmla="*/ 25 h 25"/>
                      <a:gd name="T62" fmla="*/ 7 w 38"/>
                      <a:gd name="T63" fmla="*/ 25 h 25"/>
                      <a:gd name="T64" fmla="*/ 3 w 38"/>
                      <a:gd name="T65" fmla="*/ 25 h 25"/>
                      <a:gd name="T66" fmla="*/ 3 w 38"/>
                      <a:gd name="T67" fmla="*/ 21 h 25"/>
                      <a:gd name="T68" fmla="*/ 3 w 38"/>
                      <a:gd name="T69" fmla="*/ 17 h 25"/>
                      <a:gd name="T70" fmla="*/ 0 w 38"/>
                      <a:gd name="T71" fmla="*/ 17 h 25"/>
                      <a:gd name="T72" fmla="*/ 3 w 38"/>
                      <a:gd name="T73" fmla="*/ 17 h 25"/>
                      <a:gd name="T74" fmla="*/ 0 w 38"/>
                      <a:gd name="T75" fmla="*/ 17 h 25"/>
                      <a:gd name="T76" fmla="*/ 0 w 38"/>
                      <a:gd name="T77" fmla="*/ 13 h 25"/>
                      <a:gd name="T78" fmla="*/ 0 w 38"/>
                      <a:gd name="T79" fmla="*/ 8 h 25"/>
                      <a:gd name="T80" fmla="*/ 3 w 38"/>
                      <a:gd name="T81" fmla="*/ 8 h 25"/>
                      <a:gd name="T82" fmla="*/ 3 w 38"/>
                      <a:gd name="T83" fmla="*/ 4 h 25"/>
                      <a:gd name="T84" fmla="*/ 7 w 38"/>
                      <a:gd name="T85" fmla="*/ 4 h 25"/>
                      <a:gd name="T86" fmla="*/ 11 w 38"/>
                      <a:gd name="T87" fmla="*/ 4 h 2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</a:cxnLst>
                    <a:rect l="0" t="0" r="r" b="b"/>
                    <a:pathLst>
                      <a:path w="38" h="25">
                        <a:moveTo>
                          <a:pt x="11" y="4"/>
                        </a:moveTo>
                        <a:lnTo>
                          <a:pt x="11" y="8"/>
                        </a:lnTo>
                        <a:lnTo>
                          <a:pt x="11" y="4"/>
                        </a:lnTo>
                        <a:lnTo>
                          <a:pt x="15" y="4"/>
                        </a:lnTo>
                        <a:lnTo>
                          <a:pt x="19" y="4"/>
                        </a:lnTo>
                        <a:lnTo>
                          <a:pt x="19" y="0"/>
                        </a:lnTo>
                        <a:lnTo>
                          <a:pt x="23" y="0"/>
                        </a:lnTo>
                        <a:lnTo>
                          <a:pt x="27" y="0"/>
                        </a:lnTo>
                        <a:lnTo>
                          <a:pt x="30" y="0"/>
                        </a:lnTo>
                        <a:lnTo>
                          <a:pt x="34" y="0"/>
                        </a:lnTo>
                        <a:lnTo>
                          <a:pt x="34" y="4"/>
                        </a:lnTo>
                        <a:lnTo>
                          <a:pt x="38" y="4"/>
                        </a:lnTo>
                        <a:lnTo>
                          <a:pt x="38" y="8"/>
                        </a:lnTo>
                        <a:lnTo>
                          <a:pt x="34" y="8"/>
                        </a:lnTo>
                        <a:lnTo>
                          <a:pt x="34" y="13"/>
                        </a:lnTo>
                        <a:lnTo>
                          <a:pt x="30" y="13"/>
                        </a:lnTo>
                        <a:lnTo>
                          <a:pt x="30" y="17"/>
                        </a:lnTo>
                        <a:lnTo>
                          <a:pt x="27" y="17"/>
                        </a:lnTo>
                        <a:lnTo>
                          <a:pt x="27" y="21"/>
                        </a:lnTo>
                        <a:lnTo>
                          <a:pt x="27" y="25"/>
                        </a:lnTo>
                        <a:lnTo>
                          <a:pt x="23" y="25"/>
                        </a:lnTo>
                        <a:lnTo>
                          <a:pt x="23" y="21"/>
                        </a:lnTo>
                        <a:lnTo>
                          <a:pt x="23" y="25"/>
                        </a:lnTo>
                        <a:lnTo>
                          <a:pt x="19" y="21"/>
                        </a:lnTo>
                        <a:lnTo>
                          <a:pt x="19" y="25"/>
                        </a:lnTo>
                        <a:lnTo>
                          <a:pt x="19" y="21"/>
                        </a:lnTo>
                        <a:lnTo>
                          <a:pt x="19" y="25"/>
                        </a:lnTo>
                        <a:lnTo>
                          <a:pt x="19" y="21"/>
                        </a:lnTo>
                        <a:lnTo>
                          <a:pt x="19" y="25"/>
                        </a:lnTo>
                        <a:lnTo>
                          <a:pt x="15" y="25"/>
                        </a:lnTo>
                        <a:lnTo>
                          <a:pt x="11" y="25"/>
                        </a:lnTo>
                        <a:lnTo>
                          <a:pt x="7" y="25"/>
                        </a:lnTo>
                        <a:lnTo>
                          <a:pt x="3" y="25"/>
                        </a:lnTo>
                        <a:lnTo>
                          <a:pt x="3" y="21"/>
                        </a:lnTo>
                        <a:lnTo>
                          <a:pt x="3" y="17"/>
                        </a:lnTo>
                        <a:lnTo>
                          <a:pt x="0" y="17"/>
                        </a:lnTo>
                        <a:lnTo>
                          <a:pt x="3" y="17"/>
                        </a:lnTo>
                        <a:lnTo>
                          <a:pt x="0" y="17"/>
                        </a:lnTo>
                        <a:lnTo>
                          <a:pt x="0" y="13"/>
                        </a:lnTo>
                        <a:lnTo>
                          <a:pt x="0" y="8"/>
                        </a:lnTo>
                        <a:lnTo>
                          <a:pt x="3" y="8"/>
                        </a:lnTo>
                        <a:lnTo>
                          <a:pt x="3" y="4"/>
                        </a:lnTo>
                        <a:lnTo>
                          <a:pt x="7" y="4"/>
                        </a:lnTo>
                        <a:lnTo>
                          <a:pt x="11" y="4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463" name="Freeform 456">
                    <a:extLst>
                      <a:ext uri="{FF2B5EF4-FFF2-40B4-BE49-F238E27FC236}">
                        <a16:creationId xmlns:a16="http://schemas.microsoft.com/office/drawing/2014/main" id="{AED8C550-34B3-1AC4-590B-35228CD3D2C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334" y="1744"/>
                    <a:ext cx="300" cy="339"/>
                  </a:xfrm>
                  <a:custGeom>
                    <a:avLst/>
                    <a:gdLst>
                      <a:gd name="T0" fmla="*/ 230 w 299"/>
                      <a:gd name="T1" fmla="*/ 21 h 340"/>
                      <a:gd name="T2" fmla="*/ 245 w 299"/>
                      <a:gd name="T3" fmla="*/ 37 h 340"/>
                      <a:gd name="T4" fmla="*/ 264 w 299"/>
                      <a:gd name="T5" fmla="*/ 41 h 340"/>
                      <a:gd name="T6" fmla="*/ 279 w 299"/>
                      <a:gd name="T7" fmla="*/ 41 h 340"/>
                      <a:gd name="T8" fmla="*/ 299 w 299"/>
                      <a:gd name="T9" fmla="*/ 45 h 340"/>
                      <a:gd name="T10" fmla="*/ 287 w 299"/>
                      <a:gd name="T11" fmla="*/ 57 h 340"/>
                      <a:gd name="T12" fmla="*/ 279 w 299"/>
                      <a:gd name="T13" fmla="*/ 73 h 340"/>
                      <a:gd name="T14" fmla="*/ 279 w 299"/>
                      <a:gd name="T15" fmla="*/ 85 h 340"/>
                      <a:gd name="T16" fmla="*/ 272 w 299"/>
                      <a:gd name="T17" fmla="*/ 93 h 340"/>
                      <a:gd name="T18" fmla="*/ 276 w 299"/>
                      <a:gd name="T19" fmla="*/ 110 h 340"/>
                      <a:gd name="T20" fmla="*/ 268 w 299"/>
                      <a:gd name="T21" fmla="*/ 126 h 340"/>
                      <a:gd name="T22" fmla="*/ 253 w 299"/>
                      <a:gd name="T23" fmla="*/ 134 h 340"/>
                      <a:gd name="T24" fmla="*/ 237 w 299"/>
                      <a:gd name="T25" fmla="*/ 126 h 340"/>
                      <a:gd name="T26" fmla="*/ 222 w 299"/>
                      <a:gd name="T27" fmla="*/ 126 h 340"/>
                      <a:gd name="T28" fmla="*/ 210 w 299"/>
                      <a:gd name="T29" fmla="*/ 114 h 340"/>
                      <a:gd name="T30" fmla="*/ 195 w 299"/>
                      <a:gd name="T31" fmla="*/ 114 h 340"/>
                      <a:gd name="T32" fmla="*/ 187 w 299"/>
                      <a:gd name="T33" fmla="*/ 138 h 340"/>
                      <a:gd name="T34" fmla="*/ 176 w 299"/>
                      <a:gd name="T35" fmla="*/ 154 h 340"/>
                      <a:gd name="T36" fmla="*/ 161 w 299"/>
                      <a:gd name="T37" fmla="*/ 170 h 340"/>
                      <a:gd name="T38" fmla="*/ 141 w 299"/>
                      <a:gd name="T39" fmla="*/ 178 h 340"/>
                      <a:gd name="T40" fmla="*/ 134 w 299"/>
                      <a:gd name="T41" fmla="*/ 195 h 340"/>
                      <a:gd name="T42" fmla="*/ 130 w 299"/>
                      <a:gd name="T43" fmla="*/ 211 h 340"/>
                      <a:gd name="T44" fmla="*/ 122 w 299"/>
                      <a:gd name="T45" fmla="*/ 219 h 340"/>
                      <a:gd name="T46" fmla="*/ 111 w 299"/>
                      <a:gd name="T47" fmla="*/ 235 h 340"/>
                      <a:gd name="T48" fmla="*/ 99 w 299"/>
                      <a:gd name="T49" fmla="*/ 247 h 340"/>
                      <a:gd name="T50" fmla="*/ 107 w 299"/>
                      <a:gd name="T51" fmla="*/ 267 h 340"/>
                      <a:gd name="T52" fmla="*/ 115 w 299"/>
                      <a:gd name="T53" fmla="*/ 284 h 340"/>
                      <a:gd name="T54" fmla="*/ 92 w 299"/>
                      <a:gd name="T55" fmla="*/ 280 h 340"/>
                      <a:gd name="T56" fmla="*/ 72 w 299"/>
                      <a:gd name="T57" fmla="*/ 276 h 340"/>
                      <a:gd name="T58" fmla="*/ 57 w 299"/>
                      <a:gd name="T59" fmla="*/ 292 h 340"/>
                      <a:gd name="T60" fmla="*/ 42 w 299"/>
                      <a:gd name="T61" fmla="*/ 296 h 340"/>
                      <a:gd name="T62" fmla="*/ 42 w 299"/>
                      <a:gd name="T63" fmla="*/ 312 h 340"/>
                      <a:gd name="T64" fmla="*/ 38 w 299"/>
                      <a:gd name="T65" fmla="*/ 328 h 340"/>
                      <a:gd name="T66" fmla="*/ 19 w 299"/>
                      <a:gd name="T67" fmla="*/ 332 h 340"/>
                      <a:gd name="T68" fmla="*/ 3 w 299"/>
                      <a:gd name="T69" fmla="*/ 340 h 340"/>
                      <a:gd name="T70" fmla="*/ 3 w 299"/>
                      <a:gd name="T71" fmla="*/ 320 h 340"/>
                      <a:gd name="T72" fmla="*/ 7 w 299"/>
                      <a:gd name="T73" fmla="*/ 308 h 340"/>
                      <a:gd name="T74" fmla="*/ 7 w 299"/>
                      <a:gd name="T75" fmla="*/ 288 h 340"/>
                      <a:gd name="T76" fmla="*/ 7 w 299"/>
                      <a:gd name="T77" fmla="*/ 267 h 340"/>
                      <a:gd name="T78" fmla="*/ 3 w 299"/>
                      <a:gd name="T79" fmla="*/ 251 h 340"/>
                      <a:gd name="T80" fmla="*/ 15 w 299"/>
                      <a:gd name="T81" fmla="*/ 239 h 340"/>
                      <a:gd name="T82" fmla="*/ 11 w 299"/>
                      <a:gd name="T83" fmla="*/ 219 h 340"/>
                      <a:gd name="T84" fmla="*/ 19 w 299"/>
                      <a:gd name="T85" fmla="*/ 203 h 340"/>
                      <a:gd name="T86" fmla="*/ 30 w 299"/>
                      <a:gd name="T87" fmla="*/ 187 h 340"/>
                      <a:gd name="T88" fmla="*/ 38 w 299"/>
                      <a:gd name="T89" fmla="*/ 166 h 340"/>
                      <a:gd name="T90" fmla="*/ 42 w 299"/>
                      <a:gd name="T91" fmla="*/ 146 h 340"/>
                      <a:gd name="T92" fmla="*/ 49 w 299"/>
                      <a:gd name="T93" fmla="*/ 130 h 340"/>
                      <a:gd name="T94" fmla="*/ 53 w 299"/>
                      <a:gd name="T95" fmla="*/ 110 h 340"/>
                      <a:gd name="T96" fmla="*/ 61 w 299"/>
                      <a:gd name="T97" fmla="*/ 89 h 340"/>
                      <a:gd name="T98" fmla="*/ 69 w 299"/>
                      <a:gd name="T99" fmla="*/ 73 h 340"/>
                      <a:gd name="T100" fmla="*/ 84 w 299"/>
                      <a:gd name="T101" fmla="*/ 65 h 340"/>
                      <a:gd name="T102" fmla="*/ 103 w 299"/>
                      <a:gd name="T103" fmla="*/ 61 h 340"/>
                      <a:gd name="T104" fmla="*/ 122 w 299"/>
                      <a:gd name="T105" fmla="*/ 53 h 340"/>
                      <a:gd name="T106" fmla="*/ 134 w 299"/>
                      <a:gd name="T107" fmla="*/ 33 h 340"/>
                      <a:gd name="T108" fmla="*/ 153 w 299"/>
                      <a:gd name="T109" fmla="*/ 17 h 340"/>
                      <a:gd name="T110" fmla="*/ 172 w 299"/>
                      <a:gd name="T111" fmla="*/ 8 h 340"/>
                      <a:gd name="T112" fmla="*/ 195 w 299"/>
                      <a:gd name="T113" fmla="*/ 4 h 340"/>
                      <a:gd name="T114" fmla="*/ 210 w 299"/>
                      <a:gd name="T115" fmla="*/ 4 h 340"/>
                      <a:gd name="T116" fmla="*/ 226 w 299"/>
                      <a:gd name="T117" fmla="*/ 8 h 34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</a:cxnLst>
                    <a:rect l="0" t="0" r="r" b="b"/>
                    <a:pathLst>
                      <a:path w="299" h="340">
                        <a:moveTo>
                          <a:pt x="230" y="8"/>
                        </a:moveTo>
                        <a:lnTo>
                          <a:pt x="230" y="13"/>
                        </a:lnTo>
                        <a:lnTo>
                          <a:pt x="226" y="13"/>
                        </a:lnTo>
                        <a:lnTo>
                          <a:pt x="226" y="17"/>
                        </a:lnTo>
                        <a:lnTo>
                          <a:pt x="226" y="21"/>
                        </a:lnTo>
                        <a:lnTo>
                          <a:pt x="230" y="21"/>
                        </a:lnTo>
                        <a:lnTo>
                          <a:pt x="233" y="25"/>
                        </a:lnTo>
                        <a:lnTo>
                          <a:pt x="237" y="29"/>
                        </a:lnTo>
                        <a:lnTo>
                          <a:pt x="237" y="33"/>
                        </a:lnTo>
                        <a:lnTo>
                          <a:pt x="241" y="33"/>
                        </a:lnTo>
                        <a:lnTo>
                          <a:pt x="245" y="33"/>
                        </a:lnTo>
                        <a:lnTo>
                          <a:pt x="245" y="37"/>
                        </a:lnTo>
                        <a:lnTo>
                          <a:pt x="249" y="37"/>
                        </a:lnTo>
                        <a:lnTo>
                          <a:pt x="253" y="37"/>
                        </a:lnTo>
                        <a:lnTo>
                          <a:pt x="256" y="37"/>
                        </a:lnTo>
                        <a:lnTo>
                          <a:pt x="260" y="37"/>
                        </a:lnTo>
                        <a:lnTo>
                          <a:pt x="260" y="41"/>
                        </a:lnTo>
                        <a:lnTo>
                          <a:pt x="264" y="41"/>
                        </a:lnTo>
                        <a:lnTo>
                          <a:pt x="268" y="41"/>
                        </a:lnTo>
                        <a:lnTo>
                          <a:pt x="268" y="37"/>
                        </a:lnTo>
                        <a:lnTo>
                          <a:pt x="272" y="37"/>
                        </a:lnTo>
                        <a:lnTo>
                          <a:pt x="272" y="41"/>
                        </a:lnTo>
                        <a:lnTo>
                          <a:pt x="276" y="41"/>
                        </a:lnTo>
                        <a:lnTo>
                          <a:pt x="279" y="41"/>
                        </a:lnTo>
                        <a:lnTo>
                          <a:pt x="283" y="41"/>
                        </a:lnTo>
                        <a:lnTo>
                          <a:pt x="287" y="41"/>
                        </a:lnTo>
                        <a:lnTo>
                          <a:pt x="291" y="41"/>
                        </a:lnTo>
                        <a:lnTo>
                          <a:pt x="295" y="41"/>
                        </a:lnTo>
                        <a:lnTo>
                          <a:pt x="299" y="41"/>
                        </a:lnTo>
                        <a:lnTo>
                          <a:pt x="299" y="45"/>
                        </a:lnTo>
                        <a:lnTo>
                          <a:pt x="295" y="45"/>
                        </a:lnTo>
                        <a:lnTo>
                          <a:pt x="295" y="49"/>
                        </a:lnTo>
                        <a:lnTo>
                          <a:pt x="291" y="49"/>
                        </a:lnTo>
                        <a:lnTo>
                          <a:pt x="291" y="53"/>
                        </a:lnTo>
                        <a:lnTo>
                          <a:pt x="291" y="57"/>
                        </a:lnTo>
                        <a:lnTo>
                          <a:pt x="287" y="57"/>
                        </a:lnTo>
                        <a:lnTo>
                          <a:pt x="287" y="61"/>
                        </a:lnTo>
                        <a:lnTo>
                          <a:pt x="287" y="65"/>
                        </a:lnTo>
                        <a:lnTo>
                          <a:pt x="283" y="65"/>
                        </a:lnTo>
                        <a:lnTo>
                          <a:pt x="283" y="69"/>
                        </a:lnTo>
                        <a:lnTo>
                          <a:pt x="283" y="73"/>
                        </a:lnTo>
                        <a:lnTo>
                          <a:pt x="279" y="73"/>
                        </a:lnTo>
                        <a:lnTo>
                          <a:pt x="279" y="77"/>
                        </a:lnTo>
                        <a:lnTo>
                          <a:pt x="276" y="77"/>
                        </a:lnTo>
                        <a:lnTo>
                          <a:pt x="279" y="81"/>
                        </a:lnTo>
                        <a:lnTo>
                          <a:pt x="276" y="81"/>
                        </a:lnTo>
                        <a:lnTo>
                          <a:pt x="276" y="85"/>
                        </a:lnTo>
                        <a:lnTo>
                          <a:pt x="279" y="85"/>
                        </a:lnTo>
                        <a:lnTo>
                          <a:pt x="279" y="89"/>
                        </a:lnTo>
                        <a:lnTo>
                          <a:pt x="276" y="89"/>
                        </a:lnTo>
                        <a:lnTo>
                          <a:pt x="276" y="93"/>
                        </a:lnTo>
                        <a:lnTo>
                          <a:pt x="272" y="93"/>
                        </a:lnTo>
                        <a:lnTo>
                          <a:pt x="268" y="93"/>
                        </a:lnTo>
                        <a:lnTo>
                          <a:pt x="272" y="93"/>
                        </a:lnTo>
                        <a:lnTo>
                          <a:pt x="272" y="97"/>
                        </a:lnTo>
                        <a:lnTo>
                          <a:pt x="272" y="102"/>
                        </a:lnTo>
                        <a:lnTo>
                          <a:pt x="272" y="106"/>
                        </a:lnTo>
                        <a:lnTo>
                          <a:pt x="276" y="110"/>
                        </a:lnTo>
                        <a:lnTo>
                          <a:pt x="272" y="110"/>
                        </a:lnTo>
                        <a:lnTo>
                          <a:pt x="276" y="110"/>
                        </a:lnTo>
                        <a:lnTo>
                          <a:pt x="272" y="110"/>
                        </a:lnTo>
                        <a:lnTo>
                          <a:pt x="272" y="114"/>
                        </a:lnTo>
                        <a:lnTo>
                          <a:pt x="272" y="118"/>
                        </a:lnTo>
                        <a:lnTo>
                          <a:pt x="268" y="118"/>
                        </a:lnTo>
                        <a:lnTo>
                          <a:pt x="268" y="122"/>
                        </a:lnTo>
                        <a:lnTo>
                          <a:pt x="268" y="126"/>
                        </a:lnTo>
                        <a:lnTo>
                          <a:pt x="264" y="126"/>
                        </a:lnTo>
                        <a:lnTo>
                          <a:pt x="264" y="130"/>
                        </a:lnTo>
                        <a:lnTo>
                          <a:pt x="260" y="130"/>
                        </a:lnTo>
                        <a:lnTo>
                          <a:pt x="260" y="134"/>
                        </a:lnTo>
                        <a:lnTo>
                          <a:pt x="256" y="134"/>
                        </a:lnTo>
                        <a:lnTo>
                          <a:pt x="253" y="134"/>
                        </a:lnTo>
                        <a:lnTo>
                          <a:pt x="249" y="134"/>
                        </a:lnTo>
                        <a:lnTo>
                          <a:pt x="249" y="130"/>
                        </a:lnTo>
                        <a:lnTo>
                          <a:pt x="245" y="130"/>
                        </a:lnTo>
                        <a:lnTo>
                          <a:pt x="241" y="130"/>
                        </a:lnTo>
                        <a:lnTo>
                          <a:pt x="241" y="126"/>
                        </a:lnTo>
                        <a:lnTo>
                          <a:pt x="237" y="126"/>
                        </a:lnTo>
                        <a:lnTo>
                          <a:pt x="233" y="126"/>
                        </a:lnTo>
                        <a:lnTo>
                          <a:pt x="233" y="130"/>
                        </a:lnTo>
                        <a:lnTo>
                          <a:pt x="230" y="130"/>
                        </a:lnTo>
                        <a:lnTo>
                          <a:pt x="226" y="130"/>
                        </a:lnTo>
                        <a:lnTo>
                          <a:pt x="226" y="126"/>
                        </a:lnTo>
                        <a:lnTo>
                          <a:pt x="222" y="126"/>
                        </a:lnTo>
                        <a:lnTo>
                          <a:pt x="222" y="122"/>
                        </a:lnTo>
                        <a:lnTo>
                          <a:pt x="218" y="122"/>
                        </a:lnTo>
                        <a:lnTo>
                          <a:pt x="214" y="122"/>
                        </a:lnTo>
                        <a:lnTo>
                          <a:pt x="214" y="118"/>
                        </a:lnTo>
                        <a:lnTo>
                          <a:pt x="210" y="118"/>
                        </a:lnTo>
                        <a:lnTo>
                          <a:pt x="210" y="114"/>
                        </a:lnTo>
                        <a:lnTo>
                          <a:pt x="207" y="114"/>
                        </a:lnTo>
                        <a:lnTo>
                          <a:pt x="203" y="114"/>
                        </a:lnTo>
                        <a:lnTo>
                          <a:pt x="203" y="110"/>
                        </a:lnTo>
                        <a:lnTo>
                          <a:pt x="199" y="110"/>
                        </a:lnTo>
                        <a:lnTo>
                          <a:pt x="199" y="114"/>
                        </a:lnTo>
                        <a:lnTo>
                          <a:pt x="195" y="114"/>
                        </a:lnTo>
                        <a:lnTo>
                          <a:pt x="191" y="118"/>
                        </a:lnTo>
                        <a:lnTo>
                          <a:pt x="191" y="122"/>
                        </a:lnTo>
                        <a:lnTo>
                          <a:pt x="191" y="126"/>
                        </a:lnTo>
                        <a:lnTo>
                          <a:pt x="191" y="130"/>
                        </a:lnTo>
                        <a:lnTo>
                          <a:pt x="191" y="134"/>
                        </a:lnTo>
                        <a:lnTo>
                          <a:pt x="187" y="138"/>
                        </a:lnTo>
                        <a:lnTo>
                          <a:pt x="187" y="142"/>
                        </a:lnTo>
                        <a:lnTo>
                          <a:pt x="184" y="142"/>
                        </a:lnTo>
                        <a:lnTo>
                          <a:pt x="184" y="146"/>
                        </a:lnTo>
                        <a:lnTo>
                          <a:pt x="184" y="150"/>
                        </a:lnTo>
                        <a:lnTo>
                          <a:pt x="180" y="150"/>
                        </a:lnTo>
                        <a:lnTo>
                          <a:pt x="176" y="154"/>
                        </a:lnTo>
                        <a:lnTo>
                          <a:pt x="176" y="158"/>
                        </a:lnTo>
                        <a:lnTo>
                          <a:pt x="172" y="158"/>
                        </a:lnTo>
                        <a:lnTo>
                          <a:pt x="168" y="162"/>
                        </a:lnTo>
                        <a:lnTo>
                          <a:pt x="168" y="166"/>
                        </a:lnTo>
                        <a:lnTo>
                          <a:pt x="164" y="166"/>
                        </a:lnTo>
                        <a:lnTo>
                          <a:pt x="161" y="170"/>
                        </a:lnTo>
                        <a:lnTo>
                          <a:pt x="157" y="170"/>
                        </a:lnTo>
                        <a:lnTo>
                          <a:pt x="153" y="174"/>
                        </a:lnTo>
                        <a:lnTo>
                          <a:pt x="149" y="174"/>
                        </a:lnTo>
                        <a:lnTo>
                          <a:pt x="145" y="174"/>
                        </a:lnTo>
                        <a:lnTo>
                          <a:pt x="145" y="178"/>
                        </a:lnTo>
                        <a:lnTo>
                          <a:pt x="141" y="178"/>
                        </a:lnTo>
                        <a:lnTo>
                          <a:pt x="141" y="182"/>
                        </a:lnTo>
                        <a:lnTo>
                          <a:pt x="138" y="182"/>
                        </a:lnTo>
                        <a:lnTo>
                          <a:pt x="138" y="187"/>
                        </a:lnTo>
                        <a:lnTo>
                          <a:pt x="138" y="191"/>
                        </a:lnTo>
                        <a:lnTo>
                          <a:pt x="138" y="195"/>
                        </a:lnTo>
                        <a:lnTo>
                          <a:pt x="134" y="195"/>
                        </a:lnTo>
                        <a:lnTo>
                          <a:pt x="134" y="199"/>
                        </a:lnTo>
                        <a:lnTo>
                          <a:pt x="134" y="203"/>
                        </a:lnTo>
                        <a:lnTo>
                          <a:pt x="130" y="203"/>
                        </a:lnTo>
                        <a:lnTo>
                          <a:pt x="134" y="207"/>
                        </a:lnTo>
                        <a:lnTo>
                          <a:pt x="130" y="207"/>
                        </a:lnTo>
                        <a:lnTo>
                          <a:pt x="130" y="211"/>
                        </a:lnTo>
                        <a:lnTo>
                          <a:pt x="126" y="211"/>
                        </a:lnTo>
                        <a:lnTo>
                          <a:pt x="126" y="215"/>
                        </a:lnTo>
                        <a:lnTo>
                          <a:pt x="122" y="215"/>
                        </a:lnTo>
                        <a:lnTo>
                          <a:pt x="126" y="215"/>
                        </a:lnTo>
                        <a:lnTo>
                          <a:pt x="122" y="215"/>
                        </a:lnTo>
                        <a:lnTo>
                          <a:pt x="122" y="219"/>
                        </a:lnTo>
                        <a:lnTo>
                          <a:pt x="118" y="223"/>
                        </a:lnTo>
                        <a:lnTo>
                          <a:pt x="118" y="227"/>
                        </a:lnTo>
                        <a:lnTo>
                          <a:pt x="115" y="227"/>
                        </a:lnTo>
                        <a:lnTo>
                          <a:pt x="115" y="231"/>
                        </a:lnTo>
                        <a:lnTo>
                          <a:pt x="111" y="231"/>
                        </a:lnTo>
                        <a:lnTo>
                          <a:pt x="111" y="235"/>
                        </a:lnTo>
                        <a:lnTo>
                          <a:pt x="107" y="235"/>
                        </a:lnTo>
                        <a:lnTo>
                          <a:pt x="107" y="239"/>
                        </a:lnTo>
                        <a:lnTo>
                          <a:pt x="103" y="239"/>
                        </a:lnTo>
                        <a:lnTo>
                          <a:pt x="103" y="243"/>
                        </a:lnTo>
                        <a:lnTo>
                          <a:pt x="99" y="243"/>
                        </a:lnTo>
                        <a:lnTo>
                          <a:pt x="99" y="247"/>
                        </a:lnTo>
                        <a:lnTo>
                          <a:pt x="99" y="251"/>
                        </a:lnTo>
                        <a:lnTo>
                          <a:pt x="99" y="255"/>
                        </a:lnTo>
                        <a:lnTo>
                          <a:pt x="99" y="259"/>
                        </a:lnTo>
                        <a:lnTo>
                          <a:pt x="103" y="259"/>
                        </a:lnTo>
                        <a:lnTo>
                          <a:pt x="107" y="263"/>
                        </a:lnTo>
                        <a:lnTo>
                          <a:pt x="107" y="267"/>
                        </a:lnTo>
                        <a:lnTo>
                          <a:pt x="107" y="272"/>
                        </a:lnTo>
                        <a:lnTo>
                          <a:pt x="111" y="272"/>
                        </a:lnTo>
                        <a:lnTo>
                          <a:pt x="115" y="272"/>
                        </a:lnTo>
                        <a:lnTo>
                          <a:pt x="115" y="276"/>
                        </a:lnTo>
                        <a:lnTo>
                          <a:pt x="115" y="280"/>
                        </a:lnTo>
                        <a:lnTo>
                          <a:pt x="115" y="284"/>
                        </a:lnTo>
                        <a:lnTo>
                          <a:pt x="111" y="284"/>
                        </a:lnTo>
                        <a:lnTo>
                          <a:pt x="107" y="284"/>
                        </a:lnTo>
                        <a:lnTo>
                          <a:pt x="103" y="284"/>
                        </a:lnTo>
                        <a:lnTo>
                          <a:pt x="99" y="280"/>
                        </a:lnTo>
                        <a:lnTo>
                          <a:pt x="95" y="280"/>
                        </a:lnTo>
                        <a:lnTo>
                          <a:pt x="92" y="280"/>
                        </a:lnTo>
                        <a:lnTo>
                          <a:pt x="92" y="276"/>
                        </a:lnTo>
                        <a:lnTo>
                          <a:pt x="88" y="276"/>
                        </a:lnTo>
                        <a:lnTo>
                          <a:pt x="84" y="276"/>
                        </a:lnTo>
                        <a:lnTo>
                          <a:pt x="80" y="276"/>
                        </a:lnTo>
                        <a:lnTo>
                          <a:pt x="76" y="276"/>
                        </a:lnTo>
                        <a:lnTo>
                          <a:pt x="72" y="276"/>
                        </a:lnTo>
                        <a:lnTo>
                          <a:pt x="69" y="276"/>
                        </a:lnTo>
                        <a:lnTo>
                          <a:pt x="65" y="280"/>
                        </a:lnTo>
                        <a:lnTo>
                          <a:pt x="61" y="280"/>
                        </a:lnTo>
                        <a:lnTo>
                          <a:pt x="61" y="284"/>
                        </a:lnTo>
                        <a:lnTo>
                          <a:pt x="57" y="288"/>
                        </a:lnTo>
                        <a:lnTo>
                          <a:pt x="57" y="292"/>
                        </a:lnTo>
                        <a:lnTo>
                          <a:pt x="53" y="296"/>
                        </a:lnTo>
                        <a:lnTo>
                          <a:pt x="53" y="292"/>
                        </a:lnTo>
                        <a:lnTo>
                          <a:pt x="53" y="296"/>
                        </a:lnTo>
                        <a:lnTo>
                          <a:pt x="49" y="296"/>
                        </a:lnTo>
                        <a:lnTo>
                          <a:pt x="46" y="296"/>
                        </a:lnTo>
                        <a:lnTo>
                          <a:pt x="42" y="296"/>
                        </a:lnTo>
                        <a:lnTo>
                          <a:pt x="42" y="300"/>
                        </a:lnTo>
                        <a:lnTo>
                          <a:pt x="42" y="304"/>
                        </a:lnTo>
                        <a:lnTo>
                          <a:pt x="46" y="304"/>
                        </a:lnTo>
                        <a:lnTo>
                          <a:pt x="46" y="308"/>
                        </a:lnTo>
                        <a:lnTo>
                          <a:pt x="42" y="308"/>
                        </a:lnTo>
                        <a:lnTo>
                          <a:pt x="42" y="312"/>
                        </a:lnTo>
                        <a:lnTo>
                          <a:pt x="42" y="316"/>
                        </a:lnTo>
                        <a:lnTo>
                          <a:pt x="38" y="316"/>
                        </a:lnTo>
                        <a:lnTo>
                          <a:pt x="38" y="320"/>
                        </a:lnTo>
                        <a:lnTo>
                          <a:pt x="34" y="324"/>
                        </a:lnTo>
                        <a:lnTo>
                          <a:pt x="38" y="324"/>
                        </a:lnTo>
                        <a:lnTo>
                          <a:pt x="38" y="328"/>
                        </a:lnTo>
                        <a:lnTo>
                          <a:pt x="34" y="328"/>
                        </a:lnTo>
                        <a:lnTo>
                          <a:pt x="30" y="328"/>
                        </a:lnTo>
                        <a:lnTo>
                          <a:pt x="26" y="328"/>
                        </a:lnTo>
                        <a:lnTo>
                          <a:pt x="23" y="328"/>
                        </a:lnTo>
                        <a:lnTo>
                          <a:pt x="23" y="332"/>
                        </a:lnTo>
                        <a:lnTo>
                          <a:pt x="19" y="332"/>
                        </a:lnTo>
                        <a:lnTo>
                          <a:pt x="19" y="336"/>
                        </a:lnTo>
                        <a:lnTo>
                          <a:pt x="15" y="336"/>
                        </a:lnTo>
                        <a:lnTo>
                          <a:pt x="11" y="336"/>
                        </a:lnTo>
                        <a:lnTo>
                          <a:pt x="11" y="340"/>
                        </a:lnTo>
                        <a:lnTo>
                          <a:pt x="7" y="340"/>
                        </a:lnTo>
                        <a:lnTo>
                          <a:pt x="3" y="340"/>
                        </a:lnTo>
                        <a:lnTo>
                          <a:pt x="3" y="336"/>
                        </a:lnTo>
                        <a:lnTo>
                          <a:pt x="7" y="336"/>
                        </a:lnTo>
                        <a:lnTo>
                          <a:pt x="3" y="332"/>
                        </a:lnTo>
                        <a:lnTo>
                          <a:pt x="3" y="328"/>
                        </a:lnTo>
                        <a:lnTo>
                          <a:pt x="3" y="324"/>
                        </a:lnTo>
                        <a:lnTo>
                          <a:pt x="3" y="320"/>
                        </a:lnTo>
                        <a:lnTo>
                          <a:pt x="3" y="316"/>
                        </a:lnTo>
                        <a:lnTo>
                          <a:pt x="7" y="316"/>
                        </a:lnTo>
                        <a:lnTo>
                          <a:pt x="7" y="312"/>
                        </a:lnTo>
                        <a:lnTo>
                          <a:pt x="3" y="312"/>
                        </a:lnTo>
                        <a:lnTo>
                          <a:pt x="3" y="308"/>
                        </a:lnTo>
                        <a:lnTo>
                          <a:pt x="7" y="308"/>
                        </a:lnTo>
                        <a:lnTo>
                          <a:pt x="7" y="304"/>
                        </a:lnTo>
                        <a:lnTo>
                          <a:pt x="3" y="304"/>
                        </a:lnTo>
                        <a:lnTo>
                          <a:pt x="3" y="300"/>
                        </a:lnTo>
                        <a:lnTo>
                          <a:pt x="7" y="296"/>
                        </a:lnTo>
                        <a:lnTo>
                          <a:pt x="7" y="292"/>
                        </a:lnTo>
                        <a:lnTo>
                          <a:pt x="7" y="288"/>
                        </a:lnTo>
                        <a:lnTo>
                          <a:pt x="7" y="284"/>
                        </a:lnTo>
                        <a:lnTo>
                          <a:pt x="7" y="280"/>
                        </a:lnTo>
                        <a:lnTo>
                          <a:pt x="11" y="280"/>
                        </a:lnTo>
                        <a:lnTo>
                          <a:pt x="11" y="276"/>
                        </a:lnTo>
                        <a:lnTo>
                          <a:pt x="7" y="272"/>
                        </a:lnTo>
                        <a:lnTo>
                          <a:pt x="7" y="267"/>
                        </a:lnTo>
                        <a:lnTo>
                          <a:pt x="3" y="263"/>
                        </a:lnTo>
                        <a:lnTo>
                          <a:pt x="3" y="259"/>
                        </a:lnTo>
                        <a:lnTo>
                          <a:pt x="0" y="259"/>
                        </a:lnTo>
                        <a:lnTo>
                          <a:pt x="0" y="255"/>
                        </a:lnTo>
                        <a:lnTo>
                          <a:pt x="3" y="255"/>
                        </a:lnTo>
                        <a:lnTo>
                          <a:pt x="3" y="251"/>
                        </a:lnTo>
                        <a:lnTo>
                          <a:pt x="7" y="251"/>
                        </a:lnTo>
                        <a:lnTo>
                          <a:pt x="11" y="251"/>
                        </a:lnTo>
                        <a:lnTo>
                          <a:pt x="11" y="247"/>
                        </a:lnTo>
                        <a:lnTo>
                          <a:pt x="15" y="247"/>
                        </a:lnTo>
                        <a:lnTo>
                          <a:pt x="15" y="243"/>
                        </a:lnTo>
                        <a:lnTo>
                          <a:pt x="15" y="239"/>
                        </a:lnTo>
                        <a:lnTo>
                          <a:pt x="15" y="235"/>
                        </a:lnTo>
                        <a:lnTo>
                          <a:pt x="15" y="231"/>
                        </a:lnTo>
                        <a:lnTo>
                          <a:pt x="11" y="231"/>
                        </a:lnTo>
                        <a:lnTo>
                          <a:pt x="11" y="227"/>
                        </a:lnTo>
                        <a:lnTo>
                          <a:pt x="11" y="223"/>
                        </a:lnTo>
                        <a:lnTo>
                          <a:pt x="11" y="219"/>
                        </a:lnTo>
                        <a:lnTo>
                          <a:pt x="11" y="215"/>
                        </a:lnTo>
                        <a:lnTo>
                          <a:pt x="11" y="211"/>
                        </a:lnTo>
                        <a:lnTo>
                          <a:pt x="15" y="211"/>
                        </a:lnTo>
                        <a:lnTo>
                          <a:pt x="15" y="207"/>
                        </a:lnTo>
                        <a:lnTo>
                          <a:pt x="15" y="203"/>
                        </a:lnTo>
                        <a:lnTo>
                          <a:pt x="19" y="203"/>
                        </a:lnTo>
                        <a:lnTo>
                          <a:pt x="23" y="203"/>
                        </a:lnTo>
                        <a:lnTo>
                          <a:pt x="26" y="203"/>
                        </a:lnTo>
                        <a:lnTo>
                          <a:pt x="30" y="199"/>
                        </a:lnTo>
                        <a:lnTo>
                          <a:pt x="30" y="195"/>
                        </a:lnTo>
                        <a:lnTo>
                          <a:pt x="30" y="191"/>
                        </a:lnTo>
                        <a:lnTo>
                          <a:pt x="30" y="187"/>
                        </a:lnTo>
                        <a:lnTo>
                          <a:pt x="30" y="182"/>
                        </a:lnTo>
                        <a:lnTo>
                          <a:pt x="30" y="178"/>
                        </a:lnTo>
                        <a:lnTo>
                          <a:pt x="30" y="174"/>
                        </a:lnTo>
                        <a:lnTo>
                          <a:pt x="34" y="170"/>
                        </a:lnTo>
                        <a:lnTo>
                          <a:pt x="34" y="166"/>
                        </a:lnTo>
                        <a:lnTo>
                          <a:pt x="38" y="166"/>
                        </a:lnTo>
                        <a:lnTo>
                          <a:pt x="38" y="162"/>
                        </a:lnTo>
                        <a:lnTo>
                          <a:pt x="42" y="162"/>
                        </a:lnTo>
                        <a:lnTo>
                          <a:pt x="42" y="158"/>
                        </a:lnTo>
                        <a:lnTo>
                          <a:pt x="42" y="154"/>
                        </a:lnTo>
                        <a:lnTo>
                          <a:pt x="42" y="150"/>
                        </a:lnTo>
                        <a:lnTo>
                          <a:pt x="42" y="146"/>
                        </a:lnTo>
                        <a:lnTo>
                          <a:pt x="42" y="142"/>
                        </a:lnTo>
                        <a:lnTo>
                          <a:pt x="42" y="138"/>
                        </a:lnTo>
                        <a:lnTo>
                          <a:pt x="46" y="138"/>
                        </a:lnTo>
                        <a:lnTo>
                          <a:pt x="46" y="134"/>
                        </a:lnTo>
                        <a:lnTo>
                          <a:pt x="46" y="130"/>
                        </a:lnTo>
                        <a:lnTo>
                          <a:pt x="49" y="130"/>
                        </a:lnTo>
                        <a:lnTo>
                          <a:pt x="49" y="126"/>
                        </a:lnTo>
                        <a:lnTo>
                          <a:pt x="49" y="122"/>
                        </a:lnTo>
                        <a:lnTo>
                          <a:pt x="53" y="122"/>
                        </a:lnTo>
                        <a:lnTo>
                          <a:pt x="53" y="118"/>
                        </a:lnTo>
                        <a:lnTo>
                          <a:pt x="53" y="114"/>
                        </a:lnTo>
                        <a:lnTo>
                          <a:pt x="53" y="110"/>
                        </a:lnTo>
                        <a:lnTo>
                          <a:pt x="53" y="106"/>
                        </a:lnTo>
                        <a:lnTo>
                          <a:pt x="53" y="102"/>
                        </a:lnTo>
                        <a:lnTo>
                          <a:pt x="53" y="97"/>
                        </a:lnTo>
                        <a:lnTo>
                          <a:pt x="53" y="93"/>
                        </a:lnTo>
                        <a:lnTo>
                          <a:pt x="57" y="89"/>
                        </a:lnTo>
                        <a:lnTo>
                          <a:pt x="61" y="89"/>
                        </a:lnTo>
                        <a:lnTo>
                          <a:pt x="61" y="85"/>
                        </a:lnTo>
                        <a:lnTo>
                          <a:pt x="61" y="81"/>
                        </a:lnTo>
                        <a:lnTo>
                          <a:pt x="65" y="81"/>
                        </a:lnTo>
                        <a:lnTo>
                          <a:pt x="65" y="77"/>
                        </a:lnTo>
                        <a:lnTo>
                          <a:pt x="69" y="77"/>
                        </a:lnTo>
                        <a:lnTo>
                          <a:pt x="69" y="73"/>
                        </a:lnTo>
                        <a:lnTo>
                          <a:pt x="72" y="73"/>
                        </a:lnTo>
                        <a:lnTo>
                          <a:pt x="72" y="69"/>
                        </a:lnTo>
                        <a:lnTo>
                          <a:pt x="76" y="69"/>
                        </a:lnTo>
                        <a:lnTo>
                          <a:pt x="76" y="65"/>
                        </a:lnTo>
                        <a:lnTo>
                          <a:pt x="80" y="65"/>
                        </a:lnTo>
                        <a:lnTo>
                          <a:pt x="84" y="65"/>
                        </a:lnTo>
                        <a:lnTo>
                          <a:pt x="88" y="65"/>
                        </a:lnTo>
                        <a:lnTo>
                          <a:pt x="92" y="65"/>
                        </a:lnTo>
                        <a:lnTo>
                          <a:pt x="95" y="65"/>
                        </a:lnTo>
                        <a:lnTo>
                          <a:pt x="99" y="65"/>
                        </a:lnTo>
                        <a:lnTo>
                          <a:pt x="99" y="61"/>
                        </a:lnTo>
                        <a:lnTo>
                          <a:pt x="103" y="61"/>
                        </a:lnTo>
                        <a:lnTo>
                          <a:pt x="107" y="61"/>
                        </a:lnTo>
                        <a:lnTo>
                          <a:pt x="107" y="57"/>
                        </a:lnTo>
                        <a:lnTo>
                          <a:pt x="111" y="57"/>
                        </a:lnTo>
                        <a:lnTo>
                          <a:pt x="115" y="57"/>
                        </a:lnTo>
                        <a:lnTo>
                          <a:pt x="118" y="53"/>
                        </a:lnTo>
                        <a:lnTo>
                          <a:pt x="122" y="53"/>
                        </a:lnTo>
                        <a:lnTo>
                          <a:pt x="126" y="49"/>
                        </a:lnTo>
                        <a:lnTo>
                          <a:pt x="130" y="45"/>
                        </a:lnTo>
                        <a:lnTo>
                          <a:pt x="130" y="41"/>
                        </a:lnTo>
                        <a:lnTo>
                          <a:pt x="134" y="41"/>
                        </a:lnTo>
                        <a:lnTo>
                          <a:pt x="134" y="37"/>
                        </a:lnTo>
                        <a:lnTo>
                          <a:pt x="134" y="33"/>
                        </a:lnTo>
                        <a:lnTo>
                          <a:pt x="138" y="33"/>
                        </a:lnTo>
                        <a:lnTo>
                          <a:pt x="138" y="29"/>
                        </a:lnTo>
                        <a:lnTo>
                          <a:pt x="141" y="29"/>
                        </a:lnTo>
                        <a:lnTo>
                          <a:pt x="145" y="25"/>
                        </a:lnTo>
                        <a:lnTo>
                          <a:pt x="149" y="21"/>
                        </a:lnTo>
                        <a:lnTo>
                          <a:pt x="153" y="17"/>
                        </a:lnTo>
                        <a:lnTo>
                          <a:pt x="157" y="17"/>
                        </a:lnTo>
                        <a:lnTo>
                          <a:pt x="161" y="13"/>
                        </a:lnTo>
                        <a:lnTo>
                          <a:pt x="164" y="13"/>
                        </a:lnTo>
                        <a:lnTo>
                          <a:pt x="168" y="13"/>
                        </a:lnTo>
                        <a:lnTo>
                          <a:pt x="168" y="8"/>
                        </a:lnTo>
                        <a:lnTo>
                          <a:pt x="172" y="8"/>
                        </a:lnTo>
                        <a:lnTo>
                          <a:pt x="176" y="4"/>
                        </a:lnTo>
                        <a:lnTo>
                          <a:pt x="180" y="4"/>
                        </a:lnTo>
                        <a:lnTo>
                          <a:pt x="184" y="4"/>
                        </a:lnTo>
                        <a:lnTo>
                          <a:pt x="187" y="4"/>
                        </a:lnTo>
                        <a:lnTo>
                          <a:pt x="191" y="4"/>
                        </a:lnTo>
                        <a:lnTo>
                          <a:pt x="195" y="4"/>
                        </a:lnTo>
                        <a:lnTo>
                          <a:pt x="199" y="4"/>
                        </a:lnTo>
                        <a:lnTo>
                          <a:pt x="203" y="4"/>
                        </a:lnTo>
                        <a:lnTo>
                          <a:pt x="203" y="0"/>
                        </a:lnTo>
                        <a:lnTo>
                          <a:pt x="203" y="4"/>
                        </a:lnTo>
                        <a:lnTo>
                          <a:pt x="207" y="4"/>
                        </a:lnTo>
                        <a:lnTo>
                          <a:pt x="210" y="4"/>
                        </a:lnTo>
                        <a:lnTo>
                          <a:pt x="210" y="0"/>
                        </a:lnTo>
                        <a:lnTo>
                          <a:pt x="214" y="0"/>
                        </a:lnTo>
                        <a:lnTo>
                          <a:pt x="218" y="0"/>
                        </a:lnTo>
                        <a:lnTo>
                          <a:pt x="222" y="4"/>
                        </a:lnTo>
                        <a:lnTo>
                          <a:pt x="226" y="4"/>
                        </a:lnTo>
                        <a:lnTo>
                          <a:pt x="226" y="8"/>
                        </a:lnTo>
                        <a:lnTo>
                          <a:pt x="230" y="8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464" name="Freeform 457">
                    <a:extLst>
                      <a:ext uri="{FF2B5EF4-FFF2-40B4-BE49-F238E27FC236}">
                        <a16:creationId xmlns:a16="http://schemas.microsoft.com/office/drawing/2014/main" id="{29158500-C71E-83EB-C9C5-ABF553CC3AD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71" y="1749"/>
                    <a:ext cx="34" cy="32"/>
                  </a:xfrm>
                  <a:custGeom>
                    <a:avLst/>
                    <a:gdLst>
                      <a:gd name="T0" fmla="*/ 11 w 34"/>
                      <a:gd name="T1" fmla="*/ 0 h 33"/>
                      <a:gd name="T2" fmla="*/ 15 w 34"/>
                      <a:gd name="T3" fmla="*/ 0 h 33"/>
                      <a:gd name="T4" fmla="*/ 19 w 34"/>
                      <a:gd name="T5" fmla="*/ 0 h 33"/>
                      <a:gd name="T6" fmla="*/ 23 w 34"/>
                      <a:gd name="T7" fmla="*/ 0 h 33"/>
                      <a:gd name="T8" fmla="*/ 26 w 34"/>
                      <a:gd name="T9" fmla="*/ 0 h 33"/>
                      <a:gd name="T10" fmla="*/ 26 w 34"/>
                      <a:gd name="T11" fmla="*/ 4 h 33"/>
                      <a:gd name="T12" fmla="*/ 30 w 34"/>
                      <a:gd name="T13" fmla="*/ 4 h 33"/>
                      <a:gd name="T14" fmla="*/ 30 w 34"/>
                      <a:gd name="T15" fmla="*/ 9 h 33"/>
                      <a:gd name="T16" fmla="*/ 30 w 34"/>
                      <a:gd name="T17" fmla="*/ 13 h 33"/>
                      <a:gd name="T18" fmla="*/ 34 w 34"/>
                      <a:gd name="T19" fmla="*/ 13 h 33"/>
                      <a:gd name="T20" fmla="*/ 34 w 34"/>
                      <a:gd name="T21" fmla="*/ 17 h 33"/>
                      <a:gd name="T22" fmla="*/ 34 w 34"/>
                      <a:gd name="T23" fmla="*/ 21 h 33"/>
                      <a:gd name="T24" fmla="*/ 30 w 34"/>
                      <a:gd name="T25" fmla="*/ 25 h 33"/>
                      <a:gd name="T26" fmla="*/ 26 w 34"/>
                      <a:gd name="T27" fmla="*/ 25 h 33"/>
                      <a:gd name="T28" fmla="*/ 23 w 34"/>
                      <a:gd name="T29" fmla="*/ 25 h 33"/>
                      <a:gd name="T30" fmla="*/ 19 w 34"/>
                      <a:gd name="T31" fmla="*/ 29 h 33"/>
                      <a:gd name="T32" fmla="*/ 19 w 34"/>
                      <a:gd name="T33" fmla="*/ 33 h 33"/>
                      <a:gd name="T34" fmla="*/ 15 w 34"/>
                      <a:gd name="T35" fmla="*/ 33 h 33"/>
                      <a:gd name="T36" fmla="*/ 11 w 34"/>
                      <a:gd name="T37" fmla="*/ 33 h 33"/>
                      <a:gd name="T38" fmla="*/ 7 w 34"/>
                      <a:gd name="T39" fmla="*/ 33 h 33"/>
                      <a:gd name="T40" fmla="*/ 3 w 34"/>
                      <a:gd name="T41" fmla="*/ 29 h 33"/>
                      <a:gd name="T42" fmla="*/ 3 w 34"/>
                      <a:gd name="T43" fmla="*/ 25 h 33"/>
                      <a:gd name="T44" fmla="*/ 3 w 34"/>
                      <a:gd name="T45" fmla="*/ 21 h 33"/>
                      <a:gd name="T46" fmla="*/ 0 w 34"/>
                      <a:gd name="T47" fmla="*/ 21 h 33"/>
                      <a:gd name="T48" fmla="*/ 0 w 34"/>
                      <a:gd name="T49" fmla="*/ 17 h 33"/>
                      <a:gd name="T50" fmla="*/ 0 w 34"/>
                      <a:gd name="T51" fmla="*/ 13 h 33"/>
                      <a:gd name="T52" fmla="*/ 3 w 34"/>
                      <a:gd name="T53" fmla="*/ 13 h 33"/>
                      <a:gd name="T54" fmla="*/ 3 w 34"/>
                      <a:gd name="T55" fmla="*/ 9 h 33"/>
                      <a:gd name="T56" fmla="*/ 7 w 34"/>
                      <a:gd name="T57" fmla="*/ 9 h 33"/>
                      <a:gd name="T58" fmla="*/ 7 w 34"/>
                      <a:gd name="T59" fmla="*/ 4 h 33"/>
                      <a:gd name="T60" fmla="*/ 11 w 34"/>
                      <a:gd name="T61" fmla="*/ 4 h 33"/>
                      <a:gd name="T62" fmla="*/ 11 w 34"/>
                      <a:gd name="T63" fmla="*/ 0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</a:cxnLst>
                    <a:rect l="0" t="0" r="r" b="b"/>
                    <a:pathLst>
                      <a:path w="34" h="33">
                        <a:moveTo>
                          <a:pt x="11" y="0"/>
                        </a:moveTo>
                        <a:lnTo>
                          <a:pt x="15" y="0"/>
                        </a:lnTo>
                        <a:lnTo>
                          <a:pt x="19" y="0"/>
                        </a:lnTo>
                        <a:lnTo>
                          <a:pt x="23" y="0"/>
                        </a:lnTo>
                        <a:lnTo>
                          <a:pt x="26" y="0"/>
                        </a:lnTo>
                        <a:lnTo>
                          <a:pt x="26" y="4"/>
                        </a:lnTo>
                        <a:lnTo>
                          <a:pt x="30" y="4"/>
                        </a:lnTo>
                        <a:lnTo>
                          <a:pt x="30" y="9"/>
                        </a:lnTo>
                        <a:lnTo>
                          <a:pt x="30" y="13"/>
                        </a:lnTo>
                        <a:lnTo>
                          <a:pt x="34" y="13"/>
                        </a:lnTo>
                        <a:lnTo>
                          <a:pt x="34" y="17"/>
                        </a:lnTo>
                        <a:lnTo>
                          <a:pt x="34" y="21"/>
                        </a:lnTo>
                        <a:lnTo>
                          <a:pt x="30" y="25"/>
                        </a:lnTo>
                        <a:lnTo>
                          <a:pt x="26" y="25"/>
                        </a:lnTo>
                        <a:lnTo>
                          <a:pt x="23" y="25"/>
                        </a:lnTo>
                        <a:lnTo>
                          <a:pt x="19" y="29"/>
                        </a:lnTo>
                        <a:lnTo>
                          <a:pt x="19" y="33"/>
                        </a:lnTo>
                        <a:lnTo>
                          <a:pt x="15" y="33"/>
                        </a:lnTo>
                        <a:lnTo>
                          <a:pt x="11" y="33"/>
                        </a:lnTo>
                        <a:lnTo>
                          <a:pt x="7" y="33"/>
                        </a:lnTo>
                        <a:lnTo>
                          <a:pt x="3" y="29"/>
                        </a:lnTo>
                        <a:lnTo>
                          <a:pt x="3" y="25"/>
                        </a:lnTo>
                        <a:lnTo>
                          <a:pt x="3" y="21"/>
                        </a:lnTo>
                        <a:lnTo>
                          <a:pt x="0" y="21"/>
                        </a:lnTo>
                        <a:lnTo>
                          <a:pt x="0" y="17"/>
                        </a:lnTo>
                        <a:lnTo>
                          <a:pt x="0" y="13"/>
                        </a:lnTo>
                        <a:lnTo>
                          <a:pt x="3" y="13"/>
                        </a:lnTo>
                        <a:lnTo>
                          <a:pt x="3" y="9"/>
                        </a:lnTo>
                        <a:lnTo>
                          <a:pt x="7" y="9"/>
                        </a:lnTo>
                        <a:lnTo>
                          <a:pt x="7" y="4"/>
                        </a:lnTo>
                        <a:lnTo>
                          <a:pt x="11" y="4"/>
                        </a:lnTo>
                        <a:lnTo>
                          <a:pt x="11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465" name="Freeform 458">
                    <a:extLst>
                      <a:ext uri="{FF2B5EF4-FFF2-40B4-BE49-F238E27FC236}">
                        <a16:creationId xmlns:a16="http://schemas.microsoft.com/office/drawing/2014/main" id="{DCBA7314-3428-CB40-AFB5-262E8B7BBD8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17" y="1749"/>
                    <a:ext cx="46" cy="40"/>
                  </a:xfrm>
                  <a:custGeom>
                    <a:avLst/>
                    <a:gdLst>
                      <a:gd name="T0" fmla="*/ 35 w 46"/>
                      <a:gd name="T1" fmla="*/ 0 h 41"/>
                      <a:gd name="T2" fmla="*/ 35 w 46"/>
                      <a:gd name="T3" fmla="*/ 4 h 41"/>
                      <a:gd name="T4" fmla="*/ 39 w 46"/>
                      <a:gd name="T5" fmla="*/ 4 h 41"/>
                      <a:gd name="T6" fmla="*/ 39 w 46"/>
                      <a:gd name="T7" fmla="*/ 9 h 41"/>
                      <a:gd name="T8" fmla="*/ 43 w 46"/>
                      <a:gd name="T9" fmla="*/ 9 h 41"/>
                      <a:gd name="T10" fmla="*/ 43 w 46"/>
                      <a:gd name="T11" fmla="*/ 13 h 41"/>
                      <a:gd name="T12" fmla="*/ 46 w 46"/>
                      <a:gd name="T13" fmla="*/ 13 h 41"/>
                      <a:gd name="T14" fmla="*/ 43 w 46"/>
                      <a:gd name="T15" fmla="*/ 13 h 41"/>
                      <a:gd name="T16" fmla="*/ 43 w 46"/>
                      <a:gd name="T17" fmla="*/ 17 h 41"/>
                      <a:gd name="T18" fmla="*/ 39 w 46"/>
                      <a:gd name="T19" fmla="*/ 17 h 41"/>
                      <a:gd name="T20" fmla="*/ 43 w 46"/>
                      <a:gd name="T21" fmla="*/ 17 h 41"/>
                      <a:gd name="T22" fmla="*/ 43 w 46"/>
                      <a:gd name="T23" fmla="*/ 21 h 41"/>
                      <a:gd name="T24" fmla="*/ 39 w 46"/>
                      <a:gd name="T25" fmla="*/ 21 h 41"/>
                      <a:gd name="T26" fmla="*/ 39 w 46"/>
                      <a:gd name="T27" fmla="*/ 25 h 41"/>
                      <a:gd name="T28" fmla="*/ 43 w 46"/>
                      <a:gd name="T29" fmla="*/ 25 h 41"/>
                      <a:gd name="T30" fmla="*/ 43 w 46"/>
                      <a:gd name="T31" fmla="*/ 29 h 41"/>
                      <a:gd name="T32" fmla="*/ 39 w 46"/>
                      <a:gd name="T33" fmla="*/ 29 h 41"/>
                      <a:gd name="T34" fmla="*/ 35 w 46"/>
                      <a:gd name="T35" fmla="*/ 33 h 41"/>
                      <a:gd name="T36" fmla="*/ 31 w 46"/>
                      <a:gd name="T37" fmla="*/ 33 h 41"/>
                      <a:gd name="T38" fmla="*/ 31 w 46"/>
                      <a:gd name="T39" fmla="*/ 37 h 41"/>
                      <a:gd name="T40" fmla="*/ 27 w 46"/>
                      <a:gd name="T41" fmla="*/ 37 h 41"/>
                      <a:gd name="T42" fmla="*/ 27 w 46"/>
                      <a:gd name="T43" fmla="*/ 41 h 41"/>
                      <a:gd name="T44" fmla="*/ 23 w 46"/>
                      <a:gd name="T45" fmla="*/ 41 h 41"/>
                      <a:gd name="T46" fmla="*/ 20 w 46"/>
                      <a:gd name="T47" fmla="*/ 41 h 41"/>
                      <a:gd name="T48" fmla="*/ 20 w 46"/>
                      <a:gd name="T49" fmla="*/ 37 h 41"/>
                      <a:gd name="T50" fmla="*/ 16 w 46"/>
                      <a:gd name="T51" fmla="*/ 37 h 41"/>
                      <a:gd name="T52" fmla="*/ 12 w 46"/>
                      <a:gd name="T53" fmla="*/ 37 h 41"/>
                      <a:gd name="T54" fmla="*/ 12 w 46"/>
                      <a:gd name="T55" fmla="*/ 33 h 41"/>
                      <a:gd name="T56" fmla="*/ 12 w 46"/>
                      <a:gd name="T57" fmla="*/ 29 h 41"/>
                      <a:gd name="T58" fmla="*/ 12 w 46"/>
                      <a:gd name="T59" fmla="*/ 25 h 41"/>
                      <a:gd name="T60" fmla="*/ 8 w 46"/>
                      <a:gd name="T61" fmla="*/ 25 h 41"/>
                      <a:gd name="T62" fmla="*/ 8 w 46"/>
                      <a:gd name="T63" fmla="*/ 21 h 41"/>
                      <a:gd name="T64" fmla="*/ 4 w 46"/>
                      <a:gd name="T65" fmla="*/ 21 h 41"/>
                      <a:gd name="T66" fmla="*/ 4 w 46"/>
                      <a:gd name="T67" fmla="*/ 17 h 41"/>
                      <a:gd name="T68" fmla="*/ 0 w 46"/>
                      <a:gd name="T69" fmla="*/ 17 h 41"/>
                      <a:gd name="T70" fmla="*/ 0 w 46"/>
                      <a:gd name="T71" fmla="*/ 13 h 41"/>
                      <a:gd name="T72" fmla="*/ 4 w 46"/>
                      <a:gd name="T73" fmla="*/ 13 h 41"/>
                      <a:gd name="T74" fmla="*/ 8 w 46"/>
                      <a:gd name="T75" fmla="*/ 13 h 41"/>
                      <a:gd name="T76" fmla="*/ 8 w 46"/>
                      <a:gd name="T77" fmla="*/ 9 h 41"/>
                      <a:gd name="T78" fmla="*/ 12 w 46"/>
                      <a:gd name="T79" fmla="*/ 9 h 41"/>
                      <a:gd name="T80" fmla="*/ 16 w 46"/>
                      <a:gd name="T81" fmla="*/ 9 h 41"/>
                      <a:gd name="T82" fmla="*/ 20 w 46"/>
                      <a:gd name="T83" fmla="*/ 4 h 41"/>
                      <a:gd name="T84" fmla="*/ 23 w 46"/>
                      <a:gd name="T85" fmla="*/ 4 h 41"/>
                      <a:gd name="T86" fmla="*/ 23 w 46"/>
                      <a:gd name="T87" fmla="*/ 0 h 41"/>
                      <a:gd name="T88" fmla="*/ 27 w 46"/>
                      <a:gd name="T89" fmla="*/ 4 h 41"/>
                      <a:gd name="T90" fmla="*/ 27 w 46"/>
                      <a:gd name="T91" fmla="*/ 0 h 41"/>
                      <a:gd name="T92" fmla="*/ 31 w 46"/>
                      <a:gd name="T93" fmla="*/ 0 h 41"/>
                      <a:gd name="T94" fmla="*/ 35 w 46"/>
                      <a:gd name="T95" fmla="*/ 0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</a:cxnLst>
                    <a:rect l="0" t="0" r="r" b="b"/>
                    <a:pathLst>
                      <a:path w="46" h="41">
                        <a:moveTo>
                          <a:pt x="35" y="0"/>
                        </a:moveTo>
                        <a:lnTo>
                          <a:pt x="35" y="4"/>
                        </a:lnTo>
                        <a:lnTo>
                          <a:pt x="39" y="4"/>
                        </a:lnTo>
                        <a:lnTo>
                          <a:pt x="39" y="9"/>
                        </a:lnTo>
                        <a:lnTo>
                          <a:pt x="43" y="9"/>
                        </a:lnTo>
                        <a:lnTo>
                          <a:pt x="43" y="13"/>
                        </a:lnTo>
                        <a:lnTo>
                          <a:pt x="46" y="13"/>
                        </a:lnTo>
                        <a:lnTo>
                          <a:pt x="43" y="13"/>
                        </a:lnTo>
                        <a:lnTo>
                          <a:pt x="43" y="17"/>
                        </a:lnTo>
                        <a:lnTo>
                          <a:pt x="39" y="17"/>
                        </a:lnTo>
                        <a:lnTo>
                          <a:pt x="43" y="17"/>
                        </a:lnTo>
                        <a:lnTo>
                          <a:pt x="43" y="21"/>
                        </a:lnTo>
                        <a:lnTo>
                          <a:pt x="39" y="21"/>
                        </a:lnTo>
                        <a:lnTo>
                          <a:pt x="39" y="25"/>
                        </a:lnTo>
                        <a:lnTo>
                          <a:pt x="43" y="25"/>
                        </a:lnTo>
                        <a:lnTo>
                          <a:pt x="43" y="29"/>
                        </a:lnTo>
                        <a:lnTo>
                          <a:pt x="39" y="29"/>
                        </a:lnTo>
                        <a:lnTo>
                          <a:pt x="35" y="33"/>
                        </a:lnTo>
                        <a:lnTo>
                          <a:pt x="31" y="33"/>
                        </a:lnTo>
                        <a:lnTo>
                          <a:pt x="31" y="37"/>
                        </a:lnTo>
                        <a:lnTo>
                          <a:pt x="27" y="37"/>
                        </a:lnTo>
                        <a:lnTo>
                          <a:pt x="27" y="41"/>
                        </a:lnTo>
                        <a:lnTo>
                          <a:pt x="23" y="41"/>
                        </a:lnTo>
                        <a:lnTo>
                          <a:pt x="20" y="41"/>
                        </a:lnTo>
                        <a:lnTo>
                          <a:pt x="20" y="37"/>
                        </a:lnTo>
                        <a:lnTo>
                          <a:pt x="16" y="37"/>
                        </a:lnTo>
                        <a:lnTo>
                          <a:pt x="12" y="37"/>
                        </a:lnTo>
                        <a:lnTo>
                          <a:pt x="12" y="33"/>
                        </a:lnTo>
                        <a:lnTo>
                          <a:pt x="12" y="29"/>
                        </a:lnTo>
                        <a:lnTo>
                          <a:pt x="12" y="25"/>
                        </a:lnTo>
                        <a:lnTo>
                          <a:pt x="8" y="25"/>
                        </a:lnTo>
                        <a:lnTo>
                          <a:pt x="8" y="21"/>
                        </a:lnTo>
                        <a:lnTo>
                          <a:pt x="4" y="21"/>
                        </a:lnTo>
                        <a:lnTo>
                          <a:pt x="4" y="17"/>
                        </a:lnTo>
                        <a:lnTo>
                          <a:pt x="0" y="17"/>
                        </a:lnTo>
                        <a:lnTo>
                          <a:pt x="0" y="13"/>
                        </a:lnTo>
                        <a:lnTo>
                          <a:pt x="4" y="13"/>
                        </a:lnTo>
                        <a:lnTo>
                          <a:pt x="8" y="13"/>
                        </a:lnTo>
                        <a:lnTo>
                          <a:pt x="8" y="9"/>
                        </a:lnTo>
                        <a:lnTo>
                          <a:pt x="12" y="9"/>
                        </a:lnTo>
                        <a:lnTo>
                          <a:pt x="16" y="9"/>
                        </a:lnTo>
                        <a:lnTo>
                          <a:pt x="20" y="4"/>
                        </a:lnTo>
                        <a:lnTo>
                          <a:pt x="23" y="4"/>
                        </a:lnTo>
                        <a:lnTo>
                          <a:pt x="23" y="0"/>
                        </a:lnTo>
                        <a:lnTo>
                          <a:pt x="27" y="4"/>
                        </a:lnTo>
                        <a:lnTo>
                          <a:pt x="27" y="0"/>
                        </a:lnTo>
                        <a:lnTo>
                          <a:pt x="31" y="0"/>
                        </a:lnTo>
                        <a:lnTo>
                          <a:pt x="35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466" name="Freeform 459">
                    <a:extLst>
                      <a:ext uri="{FF2B5EF4-FFF2-40B4-BE49-F238E27FC236}">
                        <a16:creationId xmlns:a16="http://schemas.microsoft.com/office/drawing/2014/main" id="{32875583-A756-047B-6A8F-5F168E3B72C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24" y="1749"/>
                    <a:ext cx="23" cy="17"/>
                  </a:xfrm>
                  <a:custGeom>
                    <a:avLst/>
                    <a:gdLst>
                      <a:gd name="T0" fmla="*/ 0 w 23"/>
                      <a:gd name="T1" fmla="*/ 9 h 17"/>
                      <a:gd name="T2" fmla="*/ 4 w 23"/>
                      <a:gd name="T3" fmla="*/ 9 h 17"/>
                      <a:gd name="T4" fmla="*/ 8 w 23"/>
                      <a:gd name="T5" fmla="*/ 9 h 17"/>
                      <a:gd name="T6" fmla="*/ 8 w 23"/>
                      <a:gd name="T7" fmla="*/ 4 h 17"/>
                      <a:gd name="T8" fmla="*/ 12 w 23"/>
                      <a:gd name="T9" fmla="*/ 4 h 17"/>
                      <a:gd name="T10" fmla="*/ 12 w 23"/>
                      <a:gd name="T11" fmla="*/ 9 h 17"/>
                      <a:gd name="T12" fmla="*/ 16 w 23"/>
                      <a:gd name="T13" fmla="*/ 4 h 17"/>
                      <a:gd name="T14" fmla="*/ 16 w 23"/>
                      <a:gd name="T15" fmla="*/ 0 h 17"/>
                      <a:gd name="T16" fmla="*/ 20 w 23"/>
                      <a:gd name="T17" fmla="*/ 0 h 17"/>
                      <a:gd name="T18" fmla="*/ 20 w 23"/>
                      <a:gd name="T19" fmla="*/ 4 h 17"/>
                      <a:gd name="T20" fmla="*/ 20 w 23"/>
                      <a:gd name="T21" fmla="*/ 9 h 17"/>
                      <a:gd name="T22" fmla="*/ 20 w 23"/>
                      <a:gd name="T23" fmla="*/ 13 h 17"/>
                      <a:gd name="T24" fmla="*/ 23 w 23"/>
                      <a:gd name="T25" fmla="*/ 13 h 17"/>
                      <a:gd name="T26" fmla="*/ 20 w 23"/>
                      <a:gd name="T27" fmla="*/ 13 h 17"/>
                      <a:gd name="T28" fmla="*/ 16 w 23"/>
                      <a:gd name="T29" fmla="*/ 13 h 17"/>
                      <a:gd name="T30" fmla="*/ 12 w 23"/>
                      <a:gd name="T31" fmla="*/ 13 h 17"/>
                      <a:gd name="T32" fmla="*/ 12 w 23"/>
                      <a:gd name="T33" fmla="*/ 17 h 17"/>
                      <a:gd name="T34" fmla="*/ 8 w 23"/>
                      <a:gd name="T35" fmla="*/ 17 h 17"/>
                      <a:gd name="T36" fmla="*/ 4 w 23"/>
                      <a:gd name="T37" fmla="*/ 13 h 17"/>
                      <a:gd name="T38" fmla="*/ 0 w 23"/>
                      <a:gd name="T39" fmla="*/ 13 h 17"/>
                      <a:gd name="T40" fmla="*/ 0 w 23"/>
                      <a:gd name="T41" fmla="*/ 9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23" h="17">
                        <a:moveTo>
                          <a:pt x="0" y="9"/>
                        </a:moveTo>
                        <a:lnTo>
                          <a:pt x="4" y="9"/>
                        </a:lnTo>
                        <a:lnTo>
                          <a:pt x="8" y="9"/>
                        </a:lnTo>
                        <a:lnTo>
                          <a:pt x="8" y="4"/>
                        </a:lnTo>
                        <a:lnTo>
                          <a:pt x="12" y="4"/>
                        </a:lnTo>
                        <a:lnTo>
                          <a:pt x="12" y="9"/>
                        </a:lnTo>
                        <a:lnTo>
                          <a:pt x="16" y="4"/>
                        </a:lnTo>
                        <a:lnTo>
                          <a:pt x="16" y="0"/>
                        </a:lnTo>
                        <a:lnTo>
                          <a:pt x="20" y="0"/>
                        </a:lnTo>
                        <a:lnTo>
                          <a:pt x="20" y="4"/>
                        </a:lnTo>
                        <a:lnTo>
                          <a:pt x="20" y="9"/>
                        </a:lnTo>
                        <a:lnTo>
                          <a:pt x="20" y="13"/>
                        </a:lnTo>
                        <a:lnTo>
                          <a:pt x="23" y="13"/>
                        </a:lnTo>
                        <a:lnTo>
                          <a:pt x="20" y="13"/>
                        </a:lnTo>
                        <a:lnTo>
                          <a:pt x="16" y="13"/>
                        </a:lnTo>
                        <a:lnTo>
                          <a:pt x="12" y="13"/>
                        </a:lnTo>
                        <a:lnTo>
                          <a:pt x="12" y="17"/>
                        </a:lnTo>
                        <a:lnTo>
                          <a:pt x="8" y="17"/>
                        </a:lnTo>
                        <a:lnTo>
                          <a:pt x="4" y="13"/>
                        </a:lnTo>
                        <a:lnTo>
                          <a:pt x="0" y="13"/>
                        </a:lnTo>
                        <a:lnTo>
                          <a:pt x="0" y="9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467" name="Freeform 460">
                    <a:extLst>
                      <a:ext uri="{FF2B5EF4-FFF2-40B4-BE49-F238E27FC236}">
                        <a16:creationId xmlns:a16="http://schemas.microsoft.com/office/drawing/2014/main" id="{A56436F6-239B-AB0A-6182-B5189994AD9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67" y="1752"/>
                    <a:ext cx="46" cy="29"/>
                  </a:xfrm>
                  <a:custGeom>
                    <a:avLst/>
                    <a:gdLst>
                      <a:gd name="T0" fmla="*/ 8 w 46"/>
                      <a:gd name="T1" fmla="*/ 0 h 29"/>
                      <a:gd name="T2" fmla="*/ 11 w 46"/>
                      <a:gd name="T3" fmla="*/ 0 h 29"/>
                      <a:gd name="T4" fmla="*/ 11 w 46"/>
                      <a:gd name="T5" fmla="*/ 5 h 29"/>
                      <a:gd name="T6" fmla="*/ 15 w 46"/>
                      <a:gd name="T7" fmla="*/ 5 h 29"/>
                      <a:gd name="T8" fmla="*/ 19 w 46"/>
                      <a:gd name="T9" fmla="*/ 5 h 29"/>
                      <a:gd name="T10" fmla="*/ 23 w 46"/>
                      <a:gd name="T11" fmla="*/ 5 h 29"/>
                      <a:gd name="T12" fmla="*/ 23 w 46"/>
                      <a:gd name="T13" fmla="*/ 0 h 29"/>
                      <a:gd name="T14" fmla="*/ 27 w 46"/>
                      <a:gd name="T15" fmla="*/ 0 h 29"/>
                      <a:gd name="T16" fmla="*/ 31 w 46"/>
                      <a:gd name="T17" fmla="*/ 0 h 29"/>
                      <a:gd name="T18" fmla="*/ 34 w 46"/>
                      <a:gd name="T19" fmla="*/ 0 h 29"/>
                      <a:gd name="T20" fmla="*/ 34 w 46"/>
                      <a:gd name="T21" fmla="*/ 5 h 29"/>
                      <a:gd name="T22" fmla="*/ 38 w 46"/>
                      <a:gd name="T23" fmla="*/ 5 h 29"/>
                      <a:gd name="T24" fmla="*/ 38 w 46"/>
                      <a:gd name="T25" fmla="*/ 9 h 29"/>
                      <a:gd name="T26" fmla="*/ 42 w 46"/>
                      <a:gd name="T27" fmla="*/ 9 h 29"/>
                      <a:gd name="T28" fmla="*/ 42 w 46"/>
                      <a:gd name="T29" fmla="*/ 13 h 29"/>
                      <a:gd name="T30" fmla="*/ 46 w 46"/>
                      <a:gd name="T31" fmla="*/ 13 h 29"/>
                      <a:gd name="T32" fmla="*/ 46 w 46"/>
                      <a:gd name="T33" fmla="*/ 17 h 29"/>
                      <a:gd name="T34" fmla="*/ 46 w 46"/>
                      <a:gd name="T35" fmla="*/ 21 h 29"/>
                      <a:gd name="T36" fmla="*/ 42 w 46"/>
                      <a:gd name="T37" fmla="*/ 21 h 29"/>
                      <a:gd name="T38" fmla="*/ 42 w 46"/>
                      <a:gd name="T39" fmla="*/ 25 h 29"/>
                      <a:gd name="T40" fmla="*/ 46 w 46"/>
                      <a:gd name="T41" fmla="*/ 25 h 29"/>
                      <a:gd name="T42" fmla="*/ 42 w 46"/>
                      <a:gd name="T43" fmla="*/ 25 h 29"/>
                      <a:gd name="T44" fmla="*/ 42 w 46"/>
                      <a:gd name="T45" fmla="*/ 29 h 29"/>
                      <a:gd name="T46" fmla="*/ 38 w 46"/>
                      <a:gd name="T47" fmla="*/ 29 h 29"/>
                      <a:gd name="T48" fmla="*/ 34 w 46"/>
                      <a:gd name="T49" fmla="*/ 29 h 29"/>
                      <a:gd name="T50" fmla="*/ 34 w 46"/>
                      <a:gd name="T51" fmla="*/ 25 h 29"/>
                      <a:gd name="T52" fmla="*/ 31 w 46"/>
                      <a:gd name="T53" fmla="*/ 25 h 29"/>
                      <a:gd name="T54" fmla="*/ 27 w 46"/>
                      <a:gd name="T55" fmla="*/ 25 h 29"/>
                      <a:gd name="T56" fmla="*/ 23 w 46"/>
                      <a:gd name="T57" fmla="*/ 25 h 29"/>
                      <a:gd name="T58" fmla="*/ 23 w 46"/>
                      <a:gd name="T59" fmla="*/ 21 h 29"/>
                      <a:gd name="T60" fmla="*/ 19 w 46"/>
                      <a:gd name="T61" fmla="*/ 21 h 29"/>
                      <a:gd name="T62" fmla="*/ 15 w 46"/>
                      <a:gd name="T63" fmla="*/ 21 h 29"/>
                      <a:gd name="T64" fmla="*/ 15 w 46"/>
                      <a:gd name="T65" fmla="*/ 17 h 29"/>
                      <a:gd name="T66" fmla="*/ 11 w 46"/>
                      <a:gd name="T67" fmla="*/ 17 h 29"/>
                      <a:gd name="T68" fmla="*/ 8 w 46"/>
                      <a:gd name="T69" fmla="*/ 17 h 29"/>
                      <a:gd name="T70" fmla="*/ 4 w 46"/>
                      <a:gd name="T71" fmla="*/ 17 h 29"/>
                      <a:gd name="T72" fmla="*/ 4 w 46"/>
                      <a:gd name="T73" fmla="*/ 13 h 29"/>
                      <a:gd name="T74" fmla="*/ 0 w 46"/>
                      <a:gd name="T75" fmla="*/ 13 h 29"/>
                      <a:gd name="T76" fmla="*/ 4 w 46"/>
                      <a:gd name="T77" fmla="*/ 13 h 29"/>
                      <a:gd name="T78" fmla="*/ 4 w 46"/>
                      <a:gd name="T79" fmla="*/ 9 h 29"/>
                      <a:gd name="T80" fmla="*/ 4 w 46"/>
                      <a:gd name="T81" fmla="*/ 5 h 29"/>
                      <a:gd name="T82" fmla="*/ 4 w 46"/>
                      <a:gd name="T83" fmla="*/ 0 h 29"/>
                      <a:gd name="T84" fmla="*/ 8 w 46"/>
                      <a:gd name="T85" fmla="*/ 0 h 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</a:cxnLst>
                    <a:rect l="0" t="0" r="r" b="b"/>
                    <a:pathLst>
                      <a:path w="46" h="29">
                        <a:moveTo>
                          <a:pt x="8" y="0"/>
                        </a:moveTo>
                        <a:lnTo>
                          <a:pt x="11" y="0"/>
                        </a:lnTo>
                        <a:lnTo>
                          <a:pt x="11" y="5"/>
                        </a:lnTo>
                        <a:lnTo>
                          <a:pt x="15" y="5"/>
                        </a:lnTo>
                        <a:lnTo>
                          <a:pt x="19" y="5"/>
                        </a:lnTo>
                        <a:lnTo>
                          <a:pt x="23" y="5"/>
                        </a:lnTo>
                        <a:lnTo>
                          <a:pt x="23" y="0"/>
                        </a:lnTo>
                        <a:lnTo>
                          <a:pt x="27" y="0"/>
                        </a:lnTo>
                        <a:lnTo>
                          <a:pt x="31" y="0"/>
                        </a:lnTo>
                        <a:lnTo>
                          <a:pt x="34" y="0"/>
                        </a:lnTo>
                        <a:lnTo>
                          <a:pt x="34" y="5"/>
                        </a:lnTo>
                        <a:lnTo>
                          <a:pt x="38" y="5"/>
                        </a:lnTo>
                        <a:lnTo>
                          <a:pt x="38" y="9"/>
                        </a:lnTo>
                        <a:lnTo>
                          <a:pt x="42" y="9"/>
                        </a:lnTo>
                        <a:lnTo>
                          <a:pt x="42" y="13"/>
                        </a:lnTo>
                        <a:lnTo>
                          <a:pt x="46" y="13"/>
                        </a:lnTo>
                        <a:lnTo>
                          <a:pt x="46" y="17"/>
                        </a:lnTo>
                        <a:lnTo>
                          <a:pt x="46" y="21"/>
                        </a:lnTo>
                        <a:lnTo>
                          <a:pt x="42" y="21"/>
                        </a:lnTo>
                        <a:lnTo>
                          <a:pt x="42" y="25"/>
                        </a:lnTo>
                        <a:lnTo>
                          <a:pt x="46" y="25"/>
                        </a:lnTo>
                        <a:lnTo>
                          <a:pt x="42" y="25"/>
                        </a:lnTo>
                        <a:lnTo>
                          <a:pt x="42" y="29"/>
                        </a:lnTo>
                        <a:lnTo>
                          <a:pt x="38" y="29"/>
                        </a:lnTo>
                        <a:lnTo>
                          <a:pt x="34" y="29"/>
                        </a:lnTo>
                        <a:lnTo>
                          <a:pt x="34" y="25"/>
                        </a:lnTo>
                        <a:lnTo>
                          <a:pt x="31" y="25"/>
                        </a:lnTo>
                        <a:lnTo>
                          <a:pt x="27" y="25"/>
                        </a:lnTo>
                        <a:lnTo>
                          <a:pt x="23" y="25"/>
                        </a:lnTo>
                        <a:lnTo>
                          <a:pt x="23" y="21"/>
                        </a:lnTo>
                        <a:lnTo>
                          <a:pt x="19" y="21"/>
                        </a:lnTo>
                        <a:lnTo>
                          <a:pt x="15" y="21"/>
                        </a:lnTo>
                        <a:lnTo>
                          <a:pt x="15" y="17"/>
                        </a:lnTo>
                        <a:lnTo>
                          <a:pt x="11" y="17"/>
                        </a:lnTo>
                        <a:lnTo>
                          <a:pt x="8" y="17"/>
                        </a:lnTo>
                        <a:lnTo>
                          <a:pt x="4" y="17"/>
                        </a:lnTo>
                        <a:lnTo>
                          <a:pt x="4" y="13"/>
                        </a:lnTo>
                        <a:lnTo>
                          <a:pt x="0" y="13"/>
                        </a:lnTo>
                        <a:lnTo>
                          <a:pt x="4" y="13"/>
                        </a:lnTo>
                        <a:lnTo>
                          <a:pt x="4" y="9"/>
                        </a:lnTo>
                        <a:lnTo>
                          <a:pt x="4" y="5"/>
                        </a:lnTo>
                        <a:lnTo>
                          <a:pt x="4" y="0"/>
                        </a:lnTo>
                        <a:lnTo>
                          <a:pt x="8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468" name="Freeform 461">
                    <a:extLst>
                      <a:ext uri="{FF2B5EF4-FFF2-40B4-BE49-F238E27FC236}">
                        <a16:creationId xmlns:a16="http://schemas.microsoft.com/office/drawing/2014/main" id="{7D525628-1D35-1D20-55BA-4EE0EA899E3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200" y="1757"/>
                    <a:ext cx="165" cy="260"/>
                  </a:xfrm>
                  <a:custGeom>
                    <a:avLst/>
                    <a:gdLst>
                      <a:gd name="T0" fmla="*/ 19 w 165"/>
                      <a:gd name="T1" fmla="*/ 20 h 259"/>
                      <a:gd name="T2" fmla="*/ 23 w 165"/>
                      <a:gd name="T3" fmla="*/ 8 h 259"/>
                      <a:gd name="T4" fmla="*/ 35 w 165"/>
                      <a:gd name="T5" fmla="*/ 8 h 259"/>
                      <a:gd name="T6" fmla="*/ 46 w 165"/>
                      <a:gd name="T7" fmla="*/ 0 h 259"/>
                      <a:gd name="T8" fmla="*/ 54 w 165"/>
                      <a:gd name="T9" fmla="*/ 8 h 259"/>
                      <a:gd name="T10" fmla="*/ 65 w 165"/>
                      <a:gd name="T11" fmla="*/ 20 h 259"/>
                      <a:gd name="T12" fmla="*/ 73 w 165"/>
                      <a:gd name="T13" fmla="*/ 28 h 259"/>
                      <a:gd name="T14" fmla="*/ 85 w 165"/>
                      <a:gd name="T15" fmla="*/ 24 h 259"/>
                      <a:gd name="T16" fmla="*/ 92 w 165"/>
                      <a:gd name="T17" fmla="*/ 32 h 259"/>
                      <a:gd name="T18" fmla="*/ 88 w 165"/>
                      <a:gd name="T19" fmla="*/ 44 h 259"/>
                      <a:gd name="T20" fmla="*/ 92 w 165"/>
                      <a:gd name="T21" fmla="*/ 56 h 259"/>
                      <a:gd name="T22" fmla="*/ 100 w 165"/>
                      <a:gd name="T23" fmla="*/ 64 h 259"/>
                      <a:gd name="T24" fmla="*/ 108 w 165"/>
                      <a:gd name="T25" fmla="*/ 76 h 259"/>
                      <a:gd name="T26" fmla="*/ 115 w 165"/>
                      <a:gd name="T27" fmla="*/ 84 h 259"/>
                      <a:gd name="T28" fmla="*/ 119 w 165"/>
                      <a:gd name="T29" fmla="*/ 101 h 259"/>
                      <a:gd name="T30" fmla="*/ 112 w 165"/>
                      <a:gd name="T31" fmla="*/ 109 h 259"/>
                      <a:gd name="T32" fmla="*/ 115 w 165"/>
                      <a:gd name="T33" fmla="*/ 125 h 259"/>
                      <a:gd name="T34" fmla="*/ 127 w 165"/>
                      <a:gd name="T35" fmla="*/ 129 h 259"/>
                      <a:gd name="T36" fmla="*/ 131 w 165"/>
                      <a:gd name="T37" fmla="*/ 137 h 259"/>
                      <a:gd name="T38" fmla="*/ 131 w 165"/>
                      <a:gd name="T39" fmla="*/ 145 h 259"/>
                      <a:gd name="T40" fmla="*/ 135 w 165"/>
                      <a:gd name="T41" fmla="*/ 153 h 259"/>
                      <a:gd name="T42" fmla="*/ 138 w 165"/>
                      <a:gd name="T43" fmla="*/ 153 h 259"/>
                      <a:gd name="T44" fmla="*/ 135 w 165"/>
                      <a:gd name="T45" fmla="*/ 157 h 259"/>
                      <a:gd name="T46" fmla="*/ 142 w 165"/>
                      <a:gd name="T47" fmla="*/ 165 h 259"/>
                      <a:gd name="T48" fmla="*/ 150 w 165"/>
                      <a:gd name="T49" fmla="*/ 165 h 259"/>
                      <a:gd name="T50" fmla="*/ 158 w 165"/>
                      <a:gd name="T51" fmla="*/ 157 h 259"/>
                      <a:gd name="T52" fmla="*/ 165 w 165"/>
                      <a:gd name="T53" fmla="*/ 165 h 259"/>
                      <a:gd name="T54" fmla="*/ 165 w 165"/>
                      <a:gd name="T55" fmla="*/ 182 h 259"/>
                      <a:gd name="T56" fmla="*/ 154 w 165"/>
                      <a:gd name="T57" fmla="*/ 190 h 259"/>
                      <a:gd name="T58" fmla="*/ 146 w 165"/>
                      <a:gd name="T59" fmla="*/ 198 h 259"/>
                      <a:gd name="T60" fmla="*/ 146 w 165"/>
                      <a:gd name="T61" fmla="*/ 214 h 259"/>
                      <a:gd name="T62" fmla="*/ 150 w 165"/>
                      <a:gd name="T63" fmla="*/ 226 h 259"/>
                      <a:gd name="T64" fmla="*/ 146 w 165"/>
                      <a:gd name="T65" fmla="*/ 238 h 259"/>
                      <a:gd name="T66" fmla="*/ 135 w 165"/>
                      <a:gd name="T67" fmla="*/ 242 h 259"/>
                      <a:gd name="T68" fmla="*/ 119 w 165"/>
                      <a:gd name="T69" fmla="*/ 246 h 259"/>
                      <a:gd name="T70" fmla="*/ 108 w 165"/>
                      <a:gd name="T71" fmla="*/ 254 h 259"/>
                      <a:gd name="T72" fmla="*/ 100 w 165"/>
                      <a:gd name="T73" fmla="*/ 254 h 259"/>
                      <a:gd name="T74" fmla="*/ 96 w 165"/>
                      <a:gd name="T75" fmla="*/ 242 h 259"/>
                      <a:gd name="T76" fmla="*/ 88 w 165"/>
                      <a:gd name="T77" fmla="*/ 230 h 259"/>
                      <a:gd name="T78" fmla="*/ 81 w 165"/>
                      <a:gd name="T79" fmla="*/ 222 h 259"/>
                      <a:gd name="T80" fmla="*/ 73 w 165"/>
                      <a:gd name="T81" fmla="*/ 222 h 259"/>
                      <a:gd name="T82" fmla="*/ 65 w 165"/>
                      <a:gd name="T83" fmla="*/ 214 h 259"/>
                      <a:gd name="T84" fmla="*/ 65 w 165"/>
                      <a:gd name="T85" fmla="*/ 202 h 259"/>
                      <a:gd name="T86" fmla="*/ 50 w 165"/>
                      <a:gd name="T87" fmla="*/ 202 h 259"/>
                      <a:gd name="T88" fmla="*/ 46 w 165"/>
                      <a:gd name="T89" fmla="*/ 190 h 259"/>
                      <a:gd name="T90" fmla="*/ 35 w 165"/>
                      <a:gd name="T91" fmla="*/ 186 h 259"/>
                      <a:gd name="T92" fmla="*/ 27 w 165"/>
                      <a:gd name="T93" fmla="*/ 186 h 259"/>
                      <a:gd name="T94" fmla="*/ 16 w 165"/>
                      <a:gd name="T95" fmla="*/ 174 h 259"/>
                      <a:gd name="T96" fmla="*/ 8 w 165"/>
                      <a:gd name="T97" fmla="*/ 169 h 259"/>
                      <a:gd name="T98" fmla="*/ 4 w 165"/>
                      <a:gd name="T99" fmla="*/ 157 h 259"/>
                      <a:gd name="T100" fmla="*/ 12 w 165"/>
                      <a:gd name="T101" fmla="*/ 149 h 259"/>
                      <a:gd name="T102" fmla="*/ 8 w 165"/>
                      <a:gd name="T103" fmla="*/ 137 h 259"/>
                      <a:gd name="T104" fmla="*/ 4 w 165"/>
                      <a:gd name="T105" fmla="*/ 129 h 259"/>
                      <a:gd name="T106" fmla="*/ 4 w 165"/>
                      <a:gd name="T107" fmla="*/ 113 h 259"/>
                      <a:gd name="T108" fmla="*/ 16 w 165"/>
                      <a:gd name="T109" fmla="*/ 105 h 259"/>
                      <a:gd name="T110" fmla="*/ 23 w 165"/>
                      <a:gd name="T111" fmla="*/ 93 h 259"/>
                      <a:gd name="T112" fmla="*/ 35 w 165"/>
                      <a:gd name="T113" fmla="*/ 89 h 259"/>
                      <a:gd name="T114" fmla="*/ 35 w 165"/>
                      <a:gd name="T115" fmla="*/ 72 h 259"/>
                      <a:gd name="T116" fmla="*/ 31 w 165"/>
                      <a:gd name="T117" fmla="*/ 68 h 259"/>
                      <a:gd name="T118" fmla="*/ 31 w 165"/>
                      <a:gd name="T119" fmla="*/ 52 h 259"/>
                      <a:gd name="T120" fmla="*/ 27 w 165"/>
                      <a:gd name="T121" fmla="*/ 40 h 259"/>
                      <a:gd name="T122" fmla="*/ 23 w 165"/>
                      <a:gd name="T123" fmla="*/ 28 h 2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  <a:cxn ang="0">
                        <a:pos x="T122" y="T123"/>
                      </a:cxn>
                    </a:cxnLst>
                    <a:rect l="0" t="0" r="r" b="b"/>
                    <a:pathLst>
                      <a:path w="165" h="259">
                        <a:moveTo>
                          <a:pt x="23" y="28"/>
                        </a:moveTo>
                        <a:lnTo>
                          <a:pt x="23" y="24"/>
                        </a:lnTo>
                        <a:lnTo>
                          <a:pt x="23" y="20"/>
                        </a:lnTo>
                        <a:lnTo>
                          <a:pt x="19" y="20"/>
                        </a:lnTo>
                        <a:lnTo>
                          <a:pt x="19" y="16"/>
                        </a:lnTo>
                        <a:lnTo>
                          <a:pt x="23" y="16"/>
                        </a:lnTo>
                        <a:lnTo>
                          <a:pt x="23" y="12"/>
                        </a:lnTo>
                        <a:lnTo>
                          <a:pt x="23" y="8"/>
                        </a:lnTo>
                        <a:lnTo>
                          <a:pt x="23" y="12"/>
                        </a:lnTo>
                        <a:lnTo>
                          <a:pt x="27" y="8"/>
                        </a:lnTo>
                        <a:lnTo>
                          <a:pt x="31" y="8"/>
                        </a:lnTo>
                        <a:lnTo>
                          <a:pt x="35" y="8"/>
                        </a:lnTo>
                        <a:lnTo>
                          <a:pt x="39" y="8"/>
                        </a:lnTo>
                        <a:lnTo>
                          <a:pt x="42" y="4"/>
                        </a:lnTo>
                        <a:lnTo>
                          <a:pt x="42" y="0"/>
                        </a:lnTo>
                        <a:lnTo>
                          <a:pt x="46" y="0"/>
                        </a:lnTo>
                        <a:lnTo>
                          <a:pt x="50" y="0"/>
                        </a:lnTo>
                        <a:lnTo>
                          <a:pt x="54" y="0"/>
                        </a:lnTo>
                        <a:lnTo>
                          <a:pt x="54" y="4"/>
                        </a:lnTo>
                        <a:lnTo>
                          <a:pt x="54" y="8"/>
                        </a:lnTo>
                        <a:lnTo>
                          <a:pt x="58" y="12"/>
                        </a:lnTo>
                        <a:lnTo>
                          <a:pt x="62" y="12"/>
                        </a:lnTo>
                        <a:lnTo>
                          <a:pt x="65" y="16"/>
                        </a:lnTo>
                        <a:lnTo>
                          <a:pt x="65" y="20"/>
                        </a:lnTo>
                        <a:lnTo>
                          <a:pt x="69" y="20"/>
                        </a:lnTo>
                        <a:lnTo>
                          <a:pt x="69" y="24"/>
                        </a:lnTo>
                        <a:lnTo>
                          <a:pt x="73" y="24"/>
                        </a:lnTo>
                        <a:lnTo>
                          <a:pt x="73" y="28"/>
                        </a:lnTo>
                        <a:lnTo>
                          <a:pt x="77" y="28"/>
                        </a:lnTo>
                        <a:lnTo>
                          <a:pt x="81" y="28"/>
                        </a:lnTo>
                        <a:lnTo>
                          <a:pt x="85" y="28"/>
                        </a:lnTo>
                        <a:lnTo>
                          <a:pt x="85" y="24"/>
                        </a:lnTo>
                        <a:lnTo>
                          <a:pt x="88" y="24"/>
                        </a:lnTo>
                        <a:lnTo>
                          <a:pt x="92" y="24"/>
                        </a:lnTo>
                        <a:lnTo>
                          <a:pt x="92" y="28"/>
                        </a:lnTo>
                        <a:lnTo>
                          <a:pt x="92" y="32"/>
                        </a:lnTo>
                        <a:lnTo>
                          <a:pt x="92" y="36"/>
                        </a:lnTo>
                        <a:lnTo>
                          <a:pt x="88" y="36"/>
                        </a:lnTo>
                        <a:lnTo>
                          <a:pt x="88" y="40"/>
                        </a:lnTo>
                        <a:lnTo>
                          <a:pt x="88" y="44"/>
                        </a:lnTo>
                        <a:lnTo>
                          <a:pt x="88" y="48"/>
                        </a:lnTo>
                        <a:lnTo>
                          <a:pt x="92" y="48"/>
                        </a:lnTo>
                        <a:lnTo>
                          <a:pt x="92" y="52"/>
                        </a:lnTo>
                        <a:lnTo>
                          <a:pt x="92" y="56"/>
                        </a:lnTo>
                        <a:lnTo>
                          <a:pt x="96" y="56"/>
                        </a:lnTo>
                        <a:lnTo>
                          <a:pt x="96" y="60"/>
                        </a:lnTo>
                        <a:lnTo>
                          <a:pt x="96" y="64"/>
                        </a:lnTo>
                        <a:lnTo>
                          <a:pt x="100" y="64"/>
                        </a:lnTo>
                        <a:lnTo>
                          <a:pt x="104" y="64"/>
                        </a:lnTo>
                        <a:lnTo>
                          <a:pt x="104" y="68"/>
                        </a:lnTo>
                        <a:lnTo>
                          <a:pt x="108" y="72"/>
                        </a:lnTo>
                        <a:lnTo>
                          <a:pt x="108" y="76"/>
                        </a:lnTo>
                        <a:lnTo>
                          <a:pt x="112" y="76"/>
                        </a:lnTo>
                        <a:lnTo>
                          <a:pt x="112" y="80"/>
                        </a:lnTo>
                        <a:lnTo>
                          <a:pt x="115" y="80"/>
                        </a:lnTo>
                        <a:lnTo>
                          <a:pt x="115" y="84"/>
                        </a:lnTo>
                        <a:lnTo>
                          <a:pt x="115" y="89"/>
                        </a:lnTo>
                        <a:lnTo>
                          <a:pt x="115" y="93"/>
                        </a:lnTo>
                        <a:lnTo>
                          <a:pt x="119" y="97"/>
                        </a:lnTo>
                        <a:lnTo>
                          <a:pt x="119" y="101"/>
                        </a:lnTo>
                        <a:lnTo>
                          <a:pt x="115" y="101"/>
                        </a:lnTo>
                        <a:lnTo>
                          <a:pt x="115" y="105"/>
                        </a:lnTo>
                        <a:lnTo>
                          <a:pt x="112" y="105"/>
                        </a:lnTo>
                        <a:lnTo>
                          <a:pt x="112" y="109"/>
                        </a:lnTo>
                        <a:lnTo>
                          <a:pt x="112" y="113"/>
                        </a:lnTo>
                        <a:lnTo>
                          <a:pt x="115" y="117"/>
                        </a:lnTo>
                        <a:lnTo>
                          <a:pt x="115" y="121"/>
                        </a:lnTo>
                        <a:lnTo>
                          <a:pt x="115" y="125"/>
                        </a:lnTo>
                        <a:lnTo>
                          <a:pt x="119" y="125"/>
                        </a:lnTo>
                        <a:lnTo>
                          <a:pt x="119" y="129"/>
                        </a:lnTo>
                        <a:lnTo>
                          <a:pt x="123" y="129"/>
                        </a:lnTo>
                        <a:lnTo>
                          <a:pt x="127" y="129"/>
                        </a:lnTo>
                        <a:lnTo>
                          <a:pt x="123" y="133"/>
                        </a:lnTo>
                        <a:lnTo>
                          <a:pt x="127" y="133"/>
                        </a:lnTo>
                        <a:lnTo>
                          <a:pt x="127" y="137"/>
                        </a:lnTo>
                        <a:lnTo>
                          <a:pt x="131" y="137"/>
                        </a:lnTo>
                        <a:lnTo>
                          <a:pt x="131" y="141"/>
                        </a:lnTo>
                        <a:lnTo>
                          <a:pt x="127" y="141"/>
                        </a:lnTo>
                        <a:lnTo>
                          <a:pt x="131" y="141"/>
                        </a:lnTo>
                        <a:lnTo>
                          <a:pt x="131" y="145"/>
                        </a:lnTo>
                        <a:lnTo>
                          <a:pt x="135" y="145"/>
                        </a:lnTo>
                        <a:lnTo>
                          <a:pt x="131" y="149"/>
                        </a:lnTo>
                        <a:lnTo>
                          <a:pt x="135" y="149"/>
                        </a:lnTo>
                        <a:lnTo>
                          <a:pt x="135" y="153"/>
                        </a:lnTo>
                        <a:lnTo>
                          <a:pt x="135" y="149"/>
                        </a:lnTo>
                        <a:lnTo>
                          <a:pt x="138" y="149"/>
                        </a:lnTo>
                        <a:lnTo>
                          <a:pt x="135" y="153"/>
                        </a:lnTo>
                        <a:lnTo>
                          <a:pt x="138" y="153"/>
                        </a:lnTo>
                        <a:lnTo>
                          <a:pt x="138" y="157"/>
                        </a:lnTo>
                        <a:lnTo>
                          <a:pt x="135" y="157"/>
                        </a:lnTo>
                        <a:lnTo>
                          <a:pt x="138" y="157"/>
                        </a:lnTo>
                        <a:lnTo>
                          <a:pt x="135" y="157"/>
                        </a:lnTo>
                        <a:lnTo>
                          <a:pt x="135" y="161"/>
                        </a:lnTo>
                        <a:lnTo>
                          <a:pt x="135" y="165"/>
                        </a:lnTo>
                        <a:lnTo>
                          <a:pt x="138" y="165"/>
                        </a:lnTo>
                        <a:lnTo>
                          <a:pt x="142" y="165"/>
                        </a:lnTo>
                        <a:lnTo>
                          <a:pt x="142" y="161"/>
                        </a:lnTo>
                        <a:lnTo>
                          <a:pt x="146" y="161"/>
                        </a:lnTo>
                        <a:lnTo>
                          <a:pt x="146" y="165"/>
                        </a:lnTo>
                        <a:lnTo>
                          <a:pt x="150" y="165"/>
                        </a:lnTo>
                        <a:lnTo>
                          <a:pt x="150" y="161"/>
                        </a:lnTo>
                        <a:lnTo>
                          <a:pt x="154" y="161"/>
                        </a:lnTo>
                        <a:lnTo>
                          <a:pt x="158" y="161"/>
                        </a:lnTo>
                        <a:lnTo>
                          <a:pt x="158" y="157"/>
                        </a:lnTo>
                        <a:lnTo>
                          <a:pt x="161" y="157"/>
                        </a:lnTo>
                        <a:lnTo>
                          <a:pt x="165" y="157"/>
                        </a:lnTo>
                        <a:lnTo>
                          <a:pt x="165" y="161"/>
                        </a:lnTo>
                        <a:lnTo>
                          <a:pt x="165" y="165"/>
                        </a:lnTo>
                        <a:lnTo>
                          <a:pt x="165" y="169"/>
                        </a:lnTo>
                        <a:lnTo>
                          <a:pt x="165" y="174"/>
                        </a:lnTo>
                        <a:lnTo>
                          <a:pt x="165" y="178"/>
                        </a:lnTo>
                        <a:lnTo>
                          <a:pt x="165" y="182"/>
                        </a:lnTo>
                        <a:lnTo>
                          <a:pt x="165" y="186"/>
                        </a:lnTo>
                        <a:lnTo>
                          <a:pt x="161" y="190"/>
                        </a:lnTo>
                        <a:lnTo>
                          <a:pt x="158" y="190"/>
                        </a:lnTo>
                        <a:lnTo>
                          <a:pt x="154" y="190"/>
                        </a:lnTo>
                        <a:lnTo>
                          <a:pt x="150" y="190"/>
                        </a:lnTo>
                        <a:lnTo>
                          <a:pt x="150" y="194"/>
                        </a:lnTo>
                        <a:lnTo>
                          <a:pt x="150" y="198"/>
                        </a:lnTo>
                        <a:lnTo>
                          <a:pt x="146" y="198"/>
                        </a:lnTo>
                        <a:lnTo>
                          <a:pt x="146" y="202"/>
                        </a:lnTo>
                        <a:lnTo>
                          <a:pt x="146" y="206"/>
                        </a:lnTo>
                        <a:lnTo>
                          <a:pt x="146" y="210"/>
                        </a:lnTo>
                        <a:lnTo>
                          <a:pt x="146" y="214"/>
                        </a:lnTo>
                        <a:lnTo>
                          <a:pt x="146" y="218"/>
                        </a:lnTo>
                        <a:lnTo>
                          <a:pt x="150" y="218"/>
                        </a:lnTo>
                        <a:lnTo>
                          <a:pt x="150" y="222"/>
                        </a:lnTo>
                        <a:lnTo>
                          <a:pt x="150" y="226"/>
                        </a:lnTo>
                        <a:lnTo>
                          <a:pt x="150" y="230"/>
                        </a:lnTo>
                        <a:lnTo>
                          <a:pt x="150" y="234"/>
                        </a:lnTo>
                        <a:lnTo>
                          <a:pt x="146" y="234"/>
                        </a:lnTo>
                        <a:lnTo>
                          <a:pt x="146" y="238"/>
                        </a:lnTo>
                        <a:lnTo>
                          <a:pt x="142" y="238"/>
                        </a:lnTo>
                        <a:lnTo>
                          <a:pt x="138" y="238"/>
                        </a:lnTo>
                        <a:lnTo>
                          <a:pt x="138" y="242"/>
                        </a:lnTo>
                        <a:lnTo>
                          <a:pt x="135" y="242"/>
                        </a:lnTo>
                        <a:lnTo>
                          <a:pt x="131" y="246"/>
                        </a:lnTo>
                        <a:lnTo>
                          <a:pt x="127" y="246"/>
                        </a:lnTo>
                        <a:lnTo>
                          <a:pt x="123" y="246"/>
                        </a:lnTo>
                        <a:lnTo>
                          <a:pt x="119" y="246"/>
                        </a:lnTo>
                        <a:lnTo>
                          <a:pt x="115" y="246"/>
                        </a:lnTo>
                        <a:lnTo>
                          <a:pt x="115" y="250"/>
                        </a:lnTo>
                        <a:lnTo>
                          <a:pt x="112" y="250"/>
                        </a:lnTo>
                        <a:lnTo>
                          <a:pt x="108" y="254"/>
                        </a:lnTo>
                        <a:lnTo>
                          <a:pt x="108" y="259"/>
                        </a:lnTo>
                        <a:lnTo>
                          <a:pt x="104" y="259"/>
                        </a:lnTo>
                        <a:lnTo>
                          <a:pt x="104" y="254"/>
                        </a:lnTo>
                        <a:lnTo>
                          <a:pt x="100" y="254"/>
                        </a:lnTo>
                        <a:lnTo>
                          <a:pt x="100" y="250"/>
                        </a:lnTo>
                        <a:lnTo>
                          <a:pt x="100" y="246"/>
                        </a:lnTo>
                        <a:lnTo>
                          <a:pt x="100" y="242"/>
                        </a:lnTo>
                        <a:lnTo>
                          <a:pt x="96" y="242"/>
                        </a:lnTo>
                        <a:lnTo>
                          <a:pt x="92" y="238"/>
                        </a:lnTo>
                        <a:lnTo>
                          <a:pt x="92" y="234"/>
                        </a:lnTo>
                        <a:lnTo>
                          <a:pt x="92" y="230"/>
                        </a:lnTo>
                        <a:lnTo>
                          <a:pt x="88" y="230"/>
                        </a:lnTo>
                        <a:lnTo>
                          <a:pt x="88" y="226"/>
                        </a:lnTo>
                        <a:lnTo>
                          <a:pt x="88" y="222"/>
                        </a:lnTo>
                        <a:lnTo>
                          <a:pt x="85" y="222"/>
                        </a:lnTo>
                        <a:lnTo>
                          <a:pt x="81" y="222"/>
                        </a:lnTo>
                        <a:lnTo>
                          <a:pt x="81" y="218"/>
                        </a:lnTo>
                        <a:lnTo>
                          <a:pt x="77" y="218"/>
                        </a:lnTo>
                        <a:lnTo>
                          <a:pt x="77" y="222"/>
                        </a:lnTo>
                        <a:lnTo>
                          <a:pt x="73" y="222"/>
                        </a:lnTo>
                        <a:lnTo>
                          <a:pt x="69" y="222"/>
                        </a:lnTo>
                        <a:lnTo>
                          <a:pt x="69" y="218"/>
                        </a:lnTo>
                        <a:lnTo>
                          <a:pt x="65" y="218"/>
                        </a:lnTo>
                        <a:lnTo>
                          <a:pt x="65" y="214"/>
                        </a:lnTo>
                        <a:lnTo>
                          <a:pt x="65" y="210"/>
                        </a:lnTo>
                        <a:lnTo>
                          <a:pt x="69" y="210"/>
                        </a:lnTo>
                        <a:lnTo>
                          <a:pt x="69" y="206"/>
                        </a:lnTo>
                        <a:lnTo>
                          <a:pt x="65" y="202"/>
                        </a:lnTo>
                        <a:lnTo>
                          <a:pt x="62" y="202"/>
                        </a:lnTo>
                        <a:lnTo>
                          <a:pt x="58" y="202"/>
                        </a:lnTo>
                        <a:lnTo>
                          <a:pt x="54" y="202"/>
                        </a:lnTo>
                        <a:lnTo>
                          <a:pt x="50" y="202"/>
                        </a:lnTo>
                        <a:lnTo>
                          <a:pt x="50" y="198"/>
                        </a:lnTo>
                        <a:lnTo>
                          <a:pt x="46" y="198"/>
                        </a:lnTo>
                        <a:lnTo>
                          <a:pt x="46" y="194"/>
                        </a:lnTo>
                        <a:lnTo>
                          <a:pt x="46" y="190"/>
                        </a:lnTo>
                        <a:lnTo>
                          <a:pt x="42" y="190"/>
                        </a:lnTo>
                        <a:lnTo>
                          <a:pt x="39" y="190"/>
                        </a:lnTo>
                        <a:lnTo>
                          <a:pt x="39" y="186"/>
                        </a:lnTo>
                        <a:lnTo>
                          <a:pt x="35" y="186"/>
                        </a:lnTo>
                        <a:lnTo>
                          <a:pt x="35" y="182"/>
                        </a:lnTo>
                        <a:lnTo>
                          <a:pt x="35" y="186"/>
                        </a:lnTo>
                        <a:lnTo>
                          <a:pt x="31" y="186"/>
                        </a:lnTo>
                        <a:lnTo>
                          <a:pt x="27" y="186"/>
                        </a:lnTo>
                        <a:lnTo>
                          <a:pt x="27" y="182"/>
                        </a:lnTo>
                        <a:lnTo>
                          <a:pt x="23" y="182"/>
                        </a:lnTo>
                        <a:lnTo>
                          <a:pt x="19" y="178"/>
                        </a:lnTo>
                        <a:lnTo>
                          <a:pt x="16" y="174"/>
                        </a:lnTo>
                        <a:lnTo>
                          <a:pt x="12" y="178"/>
                        </a:lnTo>
                        <a:lnTo>
                          <a:pt x="12" y="174"/>
                        </a:lnTo>
                        <a:lnTo>
                          <a:pt x="8" y="174"/>
                        </a:lnTo>
                        <a:lnTo>
                          <a:pt x="8" y="169"/>
                        </a:lnTo>
                        <a:lnTo>
                          <a:pt x="8" y="165"/>
                        </a:lnTo>
                        <a:lnTo>
                          <a:pt x="4" y="165"/>
                        </a:lnTo>
                        <a:lnTo>
                          <a:pt x="4" y="161"/>
                        </a:lnTo>
                        <a:lnTo>
                          <a:pt x="4" y="157"/>
                        </a:lnTo>
                        <a:lnTo>
                          <a:pt x="8" y="157"/>
                        </a:lnTo>
                        <a:lnTo>
                          <a:pt x="8" y="153"/>
                        </a:lnTo>
                        <a:lnTo>
                          <a:pt x="8" y="149"/>
                        </a:lnTo>
                        <a:lnTo>
                          <a:pt x="12" y="149"/>
                        </a:lnTo>
                        <a:lnTo>
                          <a:pt x="12" y="145"/>
                        </a:lnTo>
                        <a:lnTo>
                          <a:pt x="8" y="145"/>
                        </a:lnTo>
                        <a:lnTo>
                          <a:pt x="8" y="141"/>
                        </a:lnTo>
                        <a:lnTo>
                          <a:pt x="8" y="137"/>
                        </a:lnTo>
                        <a:lnTo>
                          <a:pt x="4" y="137"/>
                        </a:lnTo>
                        <a:lnTo>
                          <a:pt x="4" y="133"/>
                        </a:lnTo>
                        <a:lnTo>
                          <a:pt x="0" y="133"/>
                        </a:lnTo>
                        <a:lnTo>
                          <a:pt x="4" y="129"/>
                        </a:lnTo>
                        <a:lnTo>
                          <a:pt x="4" y="125"/>
                        </a:lnTo>
                        <a:lnTo>
                          <a:pt x="4" y="121"/>
                        </a:lnTo>
                        <a:lnTo>
                          <a:pt x="4" y="117"/>
                        </a:lnTo>
                        <a:lnTo>
                          <a:pt x="4" y="113"/>
                        </a:lnTo>
                        <a:lnTo>
                          <a:pt x="8" y="113"/>
                        </a:lnTo>
                        <a:lnTo>
                          <a:pt x="8" y="109"/>
                        </a:lnTo>
                        <a:lnTo>
                          <a:pt x="12" y="109"/>
                        </a:lnTo>
                        <a:lnTo>
                          <a:pt x="16" y="105"/>
                        </a:lnTo>
                        <a:lnTo>
                          <a:pt x="19" y="101"/>
                        </a:lnTo>
                        <a:lnTo>
                          <a:pt x="19" y="97"/>
                        </a:lnTo>
                        <a:lnTo>
                          <a:pt x="23" y="97"/>
                        </a:lnTo>
                        <a:lnTo>
                          <a:pt x="23" y="93"/>
                        </a:lnTo>
                        <a:lnTo>
                          <a:pt x="27" y="93"/>
                        </a:lnTo>
                        <a:lnTo>
                          <a:pt x="31" y="93"/>
                        </a:lnTo>
                        <a:lnTo>
                          <a:pt x="31" y="89"/>
                        </a:lnTo>
                        <a:lnTo>
                          <a:pt x="35" y="89"/>
                        </a:lnTo>
                        <a:lnTo>
                          <a:pt x="35" y="84"/>
                        </a:lnTo>
                        <a:lnTo>
                          <a:pt x="35" y="80"/>
                        </a:lnTo>
                        <a:lnTo>
                          <a:pt x="35" y="76"/>
                        </a:lnTo>
                        <a:lnTo>
                          <a:pt x="35" y="72"/>
                        </a:lnTo>
                        <a:lnTo>
                          <a:pt x="31" y="72"/>
                        </a:lnTo>
                        <a:lnTo>
                          <a:pt x="31" y="68"/>
                        </a:lnTo>
                        <a:lnTo>
                          <a:pt x="35" y="68"/>
                        </a:lnTo>
                        <a:lnTo>
                          <a:pt x="31" y="68"/>
                        </a:lnTo>
                        <a:lnTo>
                          <a:pt x="31" y="64"/>
                        </a:lnTo>
                        <a:lnTo>
                          <a:pt x="31" y="60"/>
                        </a:lnTo>
                        <a:lnTo>
                          <a:pt x="31" y="56"/>
                        </a:lnTo>
                        <a:lnTo>
                          <a:pt x="31" y="52"/>
                        </a:lnTo>
                        <a:lnTo>
                          <a:pt x="31" y="48"/>
                        </a:lnTo>
                        <a:lnTo>
                          <a:pt x="27" y="48"/>
                        </a:lnTo>
                        <a:lnTo>
                          <a:pt x="27" y="44"/>
                        </a:lnTo>
                        <a:lnTo>
                          <a:pt x="27" y="40"/>
                        </a:lnTo>
                        <a:lnTo>
                          <a:pt x="27" y="36"/>
                        </a:lnTo>
                        <a:lnTo>
                          <a:pt x="27" y="32"/>
                        </a:lnTo>
                        <a:lnTo>
                          <a:pt x="27" y="28"/>
                        </a:lnTo>
                        <a:lnTo>
                          <a:pt x="23" y="28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469" name="Freeform 462">
                    <a:extLst>
                      <a:ext uri="{FF2B5EF4-FFF2-40B4-BE49-F238E27FC236}">
                        <a16:creationId xmlns:a16="http://schemas.microsoft.com/office/drawing/2014/main" id="{C8148C73-B78D-E8F7-D94A-4D464640362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37" y="1757"/>
                    <a:ext cx="89" cy="44"/>
                  </a:xfrm>
                  <a:custGeom>
                    <a:avLst/>
                    <a:gdLst>
                      <a:gd name="T0" fmla="*/ 80 w 88"/>
                      <a:gd name="T1" fmla="*/ 0 h 44"/>
                      <a:gd name="T2" fmla="*/ 84 w 88"/>
                      <a:gd name="T3" fmla="*/ 4 h 44"/>
                      <a:gd name="T4" fmla="*/ 84 w 88"/>
                      <a:gd name="T5" fmla="*/ 4 h 44"/>
                      <a:gd name="T6" fmla="*/ 88 w 88"/>
                      <a:gd name="T7" fmla="*/ 0 h 44"/>
                      <a:gd name="T8" fmla="*/ 84 w 88"/>
                      <a:gd name="T9" fmla="*/ 4 h 44"/>
                      <a:gd name="T10" fmla="*/ 84 w 88"/>
                      <a:gd name="T11" fmla="*/ 12 h 44"/>
                      <a:gd name="T12" fmla="*/ 80 w 88"/>
                      <a:gd name="T13" fmla="*/ 16 h 44"/>
                      <a:gd name="T14" fmla="*/ 76 w 88"/>
                      <a:gd name="T15" fmla="*/ 20 h 44"/>
                      <a:gd name="T16" fmla="*/ 72 w 88"/>
                      <a:gd name="T17" fmla="*/ 16 h 44"/>
                      <a:gd name="T18" fmla="*/ 69 w 88"/>
                      <a:gd name="T19" fmla="*/ 20 h 44"/>
                      <a:gd name="T20" fmla="*/ 65 w 88"/>
                      <a:gd name="T21" fmla="*/ 24 h 44"/>
                      <a:gd name="T22" fmla="*/ 57 w 88"/>
                      <a:gd name="T23" fmla="*/ 24 h 44"/>
                      <a:gd name="T24" fmla="*/ 57 w 88"/>
                      <a:gd name="T25" fmla="*/ 32 h 44"/>
                      <a:gd name="T26" fmla="*/ 53 w 88"/>
                      <a:gd name="T27" fmla="*/ 36 h 44"/>
                      <a:gd name="T28" fmla="*/ 49 w 88"/>
                      <a:gd name="T29" fmla="*/ 40 h 44"/>
                      <a:gd name="T30" fmla="*/ 42 w 88"/>
                      <a:gd name="T31" fmla="*/ 40 h 44"/>
                      <a:gd name="T32" fmla="*/ 38 w 88"/>
                      <a:gd name="T33" fmla="*/ 44 h 44"/>
                      <a:gd name="T34" fmla="*/ 30 w 88"/>
                      <a:gd name="T35" fmla="*/ 44 h 44"/>
                      <a:gd name="T36" fmla="*/ 23 w 88"/>
                      <a:gd name="T37" fmla="*/ 44 h 44"/>
                      <a:gd name="T38" fmla="*/ 19 w 88"/>
                      <a:gd name="T39" fmla="*/ 40 h 44"/>
                      <a:gd name="T40" fmla="*/ 15 w 88"/>
                      <a:gd name="T41" fmla="*/ 36 h 44"/>
                      <a:gd name="T42" fmla="*/ 11 w 88"/>
                      <a:gd name="T43" fmla="*/ 40 h 44"/>
                      <a:gd name="T44" fmla="*/ 7 w 88"/>
                      <a:gd name="T45" fmla="*/ 36 h 44"/>
                      <a:gd name="T46" fmla="*/ 3 w 88"/>
                      <a:gd name="T47" fmla="*/ 32 h 44"/>
                      <a:gd name="T48" fmla="*/ 3 w 88"/>
                      <a:gd name="T49" fmla="*/ 32 h 44"/>
                      <a:gd name="T50" fmla="*/ 7 w 88"/>
                      <a:gd name="T51" fmla="*/ 28 h 44"/>
                      <a:gd name="T52" fmla="*/ 11 w 88"/>
                      <a:gd name="T53" fmla="*/ 24 h 44"/>
                      <a:gd name="T54" fmla="*/ 19 w 88"/>
                      <a:gd name="T55" fmla="*/ 20 h 44"/>
                      <a:gd name="T56" fmla="*/ 23 w 88"/>
                      <a:gd name="T57" fmla="*/ 16 h 44"/>
                      <a:gd name="T58" fmla="*/ 19 w 88"/>
                      <a:gd name="T59" fmla="*/ 12 h 44"/>
                      <a:gd name="T60" fmla="*/ 23 w 88"/>
                      <a:gd name="T61" fmla="*/ 8 h 44"/>
                      <a:gd name="T62" fmla="*/ 23 w 88"/>
                      <a:gd name="T63" fmla="*/ 8 h 44"/>
                      <a:gd name="T64" fmla="*/ 26 w 88"/>
                      <a:gd name="T65" fmla="*/ 4 h 44"/>
                      <a:gd name="T66" fmla="*/ 34 w 88"/>
                      <a:gd name="T67" fmla="*/ 4 h 44"/>
                      <a:gd name="T68" fmla="*/ 38 w 88"/>
                      <a:gd name="T69" fmla="*/ 0 h 44"/>
                      <a:gd name="T70" fmla="*/ 38 w 88"/>
                      <a:gd name="T71" fmla="*/ 0 h 44"/>
                      <a:gd name="T72" fmla="*/ 42 w 88"/>
                      <a:gd name="T73" fmla="*/ 4 h 44"/>
                      <a:gd name="T74" fmla="*/ 46 w 88"/>
                      <a:gd name="T75" fmla="*/ 0 h 44"/>
                      <a:gd name="T76" fmla="*/ 49 w 88"/>
                      <a:gd name="T77" fmla="*/ 4 h 44"/>
                      <a:gd name="T78" fmla="*/ 53 w 88"/>
                      <a:gd name="T79" fmla="*/ 0 h 44"/>
                      <a:gd name="T80" fmla="*/ 57 w 88"/>
                      <a:gd name="T81" fmla="*/ 4 h 44"/>
                      <a:gd name="T82" fmla="*/ 61 w 88"/>
                      <a:gd name="T83" fmla="*/ 8 h 44"/>
                      <a:gd name="T84" fmla="*/ 61 w 88"/>
                      <a:gd name="T85" fmla="*/ 16 h 44"/>
                      <a:gd name="T86" fmla="*/ 65 w 88"/>
                      <a:gd name="T87" fmla="*/ 8 h 44"/>
                      <a:gd name="T88" fmla="*/ 69 w 88"/>
                      <a:gd name="T89" fmla="*/ 4 h 44"/>
                      <a:gd name="T90" fmla="*/ 72 w 88"/>
                      <a:gd name="T91" fmla="*/ 0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</a:cxnLst>
                    <a:rect l="0" t="0" r="r" b="b"/>
                    <a:pathLst>
                      <a:path w="88" h="44">
                        <a:moveTo>
                          <a:pt x="76" y="0"/>
                        </a:moveTo>
                        <a:lnTo>
                          <a:pt x="80" y="0"/>
                        </a:lnTo>
                        <a:lnTo>
                          <a:pt x="80" y="4"/>
                        </a:lnTo>
                        <a:lnTo>
                          <a:pt x="84" y="4"/>
                        </a:lnTo>
                        <a:lnTo>
                          <a:pt x="84" y="0"/>
                        </a:lnTo>
                        <a:lnTo>
                          <a:pt x="84" y="4"/>
                        </a:lnTo>
                        <a:lnTo>
                          <a:pt x="84" y="0"/>
                        </a:lnTo>
                        <a:lnTo>
                          <a:pt x="88" y="0"/>
                        </a:lnTo>
                        <a:lnTo>
                          <a:pt x="88" y="4"/>
                        </a:lnTo>
                        <a:lnTo>
                          <a:pt x="84" y="4"/>
                        </a:lnTo>
                        <a:lnTo>
                          <a:pt x="84" y="8"/>
                        </a:lnTo>
                        <a:lnTo>
                          <a:pt x="84" y="12"/>
                        </a:lnTo>
                        <a:lnTo>
                          <a:pt x="80" y="12"/>
                        </a:lnTo>
                        <a:lnTo>
                          <a:pt x="80" y="16"/>
                        </a:lnTo>
                        <a:lnTo>
                          <a:pt x="80" y="20"/>
                        </a:lnTo>
                        <a:lnTo>
                          <a:pt x="76" y="20"/>
                        </a:lnTo>
                        <a:lnTo>
                          <a:pt x="76" y="16"/>
                        </a:lnTo>
                        <a:lnTo>
                          <a:pt x="72" y="16"/>
                        </a:lnTo>
                        <a:lnTo>
                          <a:pt x="72" y="20"/>
                        </a:lnTo>
                        <a:lnTo>
                          <a:pt x="69" y="20"/>
                        </a:lnTo>
                        <a:lnTo>
                          <a:pt x="65" y="20"/>
                        </a:lnTo>
                        <a:lnTo>
                          <a:pt x="65" y="24"/>
                        </a:lnTo>
                        <a:lnTo>
                          <a:pt x="61" y="24"/>
                        </a:lnTo>
                        <a:lnTo>
                          <a:pt x="57" y="24"/>
                        </a:lnTo>
                        <a:lnTo>
                          <a:pt x="57" y="28"/>
                        </a:lnTo>
                        <a:lnTo>
                          <a:pt x="57" y="32"/>
                        </a:lnTo>
                        <a:lnTo>
                          <a:pt x="57" y="36"/>
                        </a:lnTo>
                        <a:lnTo>
                          <a:pt x="53" y="36"/>
                        </a:lnTo>
                        <a:lnTo>
                          <a:pt x="53" y="40"/>
                        </a:lnTo>
                        <a:lnTo>
                          <a:pt x="49" y="40"/>
                        </a:lnTo>
                        <a:lnTo>
                          <a:pt x="46" y="40"/>
                        </a:lnTo>
                        <a:lnTo>
                          <a:pt x="42" y="40"/>
                        </a:lnTo>
                        <a:lnTo>
                          <a:pt x="42" y="44"/>
                        </a:lnTo>
                        <a:lnTo>
                          <a:pt x="38" y="44"/>
                        </a:lnTo>
                        <a:lnTo>
                          <a:pt x="34" y="44"/>
                        </a:lnTo>
                        <a:lnTo>
                          <a:pt x="30" y="44"/>
                        </a:lnTo>
                        <a:lnTo>
                          <a:pt x="26" y="44"/>
                        </a:lnTo>
                        <a:lnTo>
                          <a:pt x="23" y="44"/>
                        </a:lnTo>
                        <a:lnTo>
                          <a:pt x="23" y="40"/>
                        </a:lnTo>
                        <a:lnTo>
                          <a:pt x="19" y="40"/>
                        </a:lnTo>
                        <a:lnTo>
                          <a:pt x="19" y="36"/>
                        </a:lnTo>
                        <a:lnTo>
                          <a:pt x="15" y="36"/>
                        </a:lnTo>
                        <a:lnTo>
                          <a:pt x="15" y="40"/>
                        </a:lnTo>
                        <a:lnTo>
                          <a:pt x="11" y="40"/>
                        </a:lnTo>
                        <a:lnTo>
                          <a:pt x="7" y="40"/>
                        </a:lnTo>
                        <a:lnTo>
                          <a:pt x="7" y="36"/>
                        </a:lnTo>
                        <a:lnTo>
                          <a:pt x="3" y="36"/>
                        </a:lnTo>
                        <a:lnTo>
                          <a:pt x="3" y="32"/>
                        </a:lnTo>
                        <a:lnTo>
                          <a:pt x="0" y="32"/>
                        </a:lnTo>
                        <a:lnTo>
                          <a:pt x="3" y="32"/>
                        </a:lnTo>
                        <a:lnTo>
                          <a:pt x="7" y="32"/>
                        </a:lnTo>
                        <a:lnTo>
                          <a:pt x="7" y="28"/>
                        </a:lnTo>
                        <a:lnTo>
                          <a:pt x="11" y="28"/>
                        </a:lnTo>
                        <a:lnTo>
                          <a:pt x="11" y="24"/>
                        </a:lnTo>
                        <a:lnTo>
                          <a:pt x="15" y="24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3" y="16"/>
                        </a:lnTo>
                        <a:lnTo>
                          <a:pt x="19" y="16"/>
                        </a:lnTo>
                        <a:lnTo>
                          <a:pt x="19" y="12"/>
                        </a:lnTo>
                        <a:lnTo>
                          <a:pt x="23" y="12"/>
                        </a:lnTo>
                        <a:lnTo>
                          <a:pt x="23" y="8"/>
                        </a:lnTo>
                        <a:lnTo>
                          <a:pt x="19" y="8"/>
                        </a:lnTo>
                        <a:lnTo>
                          <a:pt x="23" y="8"/>
                        </a:lnTo>
                        <a:lnTo>
                          <a:pt x="23" y="4"/>
                        </a:lnTo>
                        <a:lnTo>
                          <a:pt x="26" y="4"/>
                        </a:lnTo>
                        <a:lnTo>
                          <a:pt x="30" y="4"/>
                        </a:lnTo>
                        <a:lnTo>
                          <a:pt x="34" y="4"/>
                        </a:lnTo>
                        <a:lnTo>
                          <a:pt x="34" y="0"/>
                        </a:lnTo>
                        <a:lnTo>
                          <a:pt x="38" y="0"/>
                        </a:lnTo>
                        <a:lnTo>
                          <a:pt x="38" y="4"/>
                        </a:lnTo>
                        <a:lnTo>
                          <a:pt x="38" y="0"/>
                        </a:lnTo>
                        <a:lnTo>
                          <a:pt x="42" y="0"/>
                        </a:lnTo>
                        <a:lnTo>
                          <a:pt x="42" y="4"/>
                        </a:lnTo>
                        <a:lnTo>
                          <a:pt x="46" y="4"/>
                        </a:lnTo>
                        <a:lnTo>
                          <a:pt x="46" y="0"/>
                        </a:lnTo>
                        <a:lnTo>
                          <a:pt x="46" y="4"/>
                        </a:lnTo>
                        <a:lnTo>
                          <a:pt x="49" y="4"/>
                        </a:lnTo>
                        <a:lnTo>
                          <a:pt x="49" y="0"/>
                        </a:lnTo>
                        <a:lnTo>
                          <a:pt x="53" y="0"/>
                        </a:lnTo>
                        <a:lnTo>
                          <a:pt x="53" y="4"/>
                        </a:lnTo>
                        <a:lnTo>
                          <a:pt x="57" y="4"/>
                        </a:lnTo>
                        <a:lnTo>
                          <a:pt x="57" y="8"/>
                        </a:lnTo>
                        <a:lnTo>
                          <a:pt x="61" y="8"/>
                        </a:lnTo>
                        <a:lnTo>
                          <a:pt x="61" y="12"/>
                        </a:lnTo>
                        <a:lnTo>
                          <a:pt x="61" y="16"/>
                        </a:lnTo>
                        <a:lnTo>
                          <a:pt x="65" y="12"/>
                        </a:lnTo>
                        <a:lnTo>
                          <a:pt x="65" y="8"/>
                        </a:lnTo>
                        <a:lnTo>
                          <a:pt x="69" y="8"/>
                        </a:lnTo>
                        <a:lnTo>
                          <a:pt x="69" y="4"/>
                        </a:lnTo>
                        <a:lnTo>
                          <a:pt x="69" y="0"/>
                        </a:lnTo>
                        <a:lnTo>
                          <a:pt x="72" y="0"/>
                        </a:lnTo>
                        <a:lnTo>
                          <a:pt x="76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470" name="Freeform 463">
                    <a:extLst>
                      <a:ext uri="{FF2B5EF4-FFF2-40B4-BE49-F238E27FC236}">
                        <a16:creationId xmlns:a16="http://schemas.microsoft.com/office/drawing/2014/main" id="{2FD609D8-1802-360B-FACC-488E18ECADE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09" y="1761"/>
                    <a:ext cx="29" cy="32"/>
                  </a:xfrm>
                  <a:custGeom>
                    <a:avLst/>
                    <a:gdLst>
                      <a:gd name="T0" fmla="*/ 16 w 27"/>
                      <a:gd name="T1" fmla="*/ 0 h 32"/>
                      <a:gd name="T2" fmla="*/ 20 w 27"/>
                      <a:gd name="T3" fmla="*/ 0 h 32"/>
                      <a:gd name="T4" fmla="*/ 20 w 27"/>
                      <a:gd name="T5" fmla="*/ 4 h 32"/>
                      <a:gd name="T6" fmla="*/ 23 w 27"/>
                      <a:gd name="T7" fmla="*/ 4 h 32"/>
                      <a:gd name="T8" fmla="*/ 27 w 27"/>
                      <a:gd name="T9" fmla="*/ 4 h 32"/>
                      <a:gd name="T10" fmla="*/ 23 w 27"/>
                      <a:gd name="T11" fmla="*/ 4 h 32"/>
                      <a:gd name="T12" fmla="*/ 23 w 27"/>
                      <a:gd name="T13" fmla="*/ 8 h 32"/>
                      <a:gd name="T14" fmla="*/ 27 w 27"/>
                      <a:gd name="T15" fmla="*/ 8 h 32"/>
                      <a:gd name="T16" fmla="*/ 27 w 27"/>
                      <a:gd name="T17" fmla="*/ 12 h 32"/>
                      <a:gd name="T18" fmla="*/ 27 w 27"/>
                      <a:gd name="T19" fmla="*/ 16 h 32"/>
                      <a:gd name="T20" fmla="*/ 27 w 27"/>
                      <a:gd name="T21" fmla="*/ 20 h 32"/>
                      <a:gd name="T22" fmla="*/ 27 w 27"/>
                      <a:gd name="T23" fmla="*/ 24 h 32"/>
                      <a:gd name="T24" fmla="*/ 23 w 27"/>
                      <a:gd name="T25" fmla="*/ 24 h 32"/>
                      <a:gd name="T26" fmla="*/ 23 w 27"/>
                      <a:gd name="T27" fmla="*/ 28 h 32"/>
                      <a:gd name="T28" fmla="*/ 20 w 27"/>
                      <a:gd name="T29" fmla="*/ 28 h 32"/>
                      <a:gd name="T30" fmla="*/ 20 w 27"/>
                      <a:gd name="T31" fmla="*/ 32 h 32"/>
                      <a:gd name="T32" fmla="*/ 16 w 27"/>
                      <a:gd name="T33" fmla="*/ 32 h 32"/>
                      <a:gd name="T34" fmla="*/ 12 w 27"/>
                      <a:gd name="T35" fmla="*/ 32 h 32"/>
                      <a:gd name="T36" fmla="*/ 8 w 27"/>
                      <a:gd name="T37" fmla="*/ 32 h 32"/>
                      <a:gd name="T38" fmla="*/ 8 w 27"/>
                      <a:gd name="T39" fmla="*/ 28 h 32"/>
                      <a:gd name="T40" fmla="*/ 4 w 27"/>
                      <a:gd name="T41" fmla="*/ 28 h 32"/>
                      <a:gd name="T42" fmla="*/ 4 w 27"/>
                      <a:gd name="T43" fmla="*/ 24 h 32"/>
                      <a:gd name="T44" fmla="*/ 8 w 27"/>
                      <a:gd name="T45" fmla="*/ 24 h 32"/>
                      <a:gd name="T46" fmla="*/ 8 w 27"/>
                      <a:gd name="T47" fmla="*/ 20 h 32"/>
                      <a:gd name="T48" fmla="*/ 4 w 27"/>
                      <a:gd name="T49" fmla="*/ 20 h 32"/>
                      <a:gd name="T50" fmla="*/ 4 w 27"/>
                      <a:gd name="T51" fmla="*/ 16 h 32"/>
                      <a:gd name="T52" fmla="*/ 0 w 27"/>
                      <a:gd name="T53" fmla="*/ 16 h 32"/>
                      <a:gd name="T54" fmla="*/ 0 w 27"/>
                      <a:gd name="T55" fmla="*/ 12 h 32"/>
                      <a:gd name="T56" fmla="*/ 4 w 27"/>
                      <a:gd name="T57" fmla="*/ 12 h 32"/>
                      <a:gd name="T58" fmla="*/ 4 w 27"/>
                      <a:gd name="T59" fmla="*/ 16 h 32"/>
                      <a:gd name="T60" fmla="*/ 8 w 27"/>
                      <a:gd name="T61" fmla="*/ 16 h 32"/>
                      <a:gd name="T62" fmla="*/ 8 w 27"/>
                      <a:gd name="T63" fmla="*/ 12 h 32"/>
                      <a:gd name="T64" fmla="*/ 8 w 27"/>
                      <a:gd name="T65" fmla="*/ 8 h 32"/>
                      <a:gd name="T66" fmla="*/ 12 w 27"/>
                      <a:gd name="T67" fmla="*/ 8 h 32"/>
                      <a:gd name="T68" fmla="*/ 12 w 27"/>
                      <a:gd name="T69" fmla="*/ 4 h 32"/>
                      <a:gd name="T70" fmla="*/ 12 w 27"/>
                      <a:gd name="T71" fmla="*/ 0 h 32"/>
                      <a:gd name="T72" fmla="*/ 16 w 27"/>
                      <a:gd name="T73" fmla="*/ 0 h 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7" h="32">
                        <a:moveTo>
                          <a:pt x="16" y="0"/>
                        </a:moveTo>
                        <a:lnTo>
                          <a:pt x="20" y="0"/>
                        </a:lnTo>
                        <a:lnTo>
                          <a:pt x="20" y="4"/>
                        </a:lnTo>
                        <a:lnTo>
                          <a:pt x="23" y="4"/>
                        </a:lnTo>
                        <a:lnTo>
                          <a:pt x="27" y="4"/>
                        </a:lnTo>
                        <a:lnTo>
                          <a:pt x="23" y="4"/>
                        </a:lnTo>
                        <a:lnTo>
                          <a:pt x="23" y="8"/>
                        </a:lnTo>
                        <a:lnTo>
                          <a:pt x="27" y="8"/>
                        </a:lnTo>
                        <a:lnTo>
                          <a:pt x="27" y="12"/>
                        </a:lnTo>
                        <a:lnTo>
                          <a:pt x="27" y="16"/>
                        </a:lnTo>
                        <a:lnTo>
                          <a:pt x="27" y="20"/>
                        </a:lnTo>
                        <a:lnTo>
                          <a:pt x="27" y="24"/>
                        </a:lnTo>
                        <a:lnTo>
                          <a:pt x="23" y="24"/>
                        </a:lnTo>
                        <a:lnTo>
                          <a:pt x="23" y="28"/>
                        </a:lnTo>
                        <a:lnTo>
                          <a:pt x="20" y="28"/>
                        </a:lnTo>
                        <a:lnTo>
                          <a:pt x="20" y="32"/>
                        </a:lnTo>
                        <a:lnTo>
                          <a:pt x="16" y="32"/>
                        </a:lnTo>
                        <a:lnTo>
                          <a:pt x="12" y="32"/>
                        </a:lnTo>
                        <a:lnTo>
                          <a:pt x="8" y="32"/>
                        </a:lnTo>
                        <a:lnTo>
                          <a:pt x="8" y="28"/>
                        </a:lnTo>
                        <a:lnTo>
                          <a:pt x="4" y="28"/>
                        </a:lnTo>
                        <a:lnTo>
                          <a:pt x="4" y="24"/>
                        </a:lnTo>
                        <a:lnTo>
                          <a:pt x="8" y="24"/>
                        </a:lnTo>
                        <a:lnTo>
                          <a:pt x="8" y="20"/>
                        </a:lnTo>
                        <a:lnTo>
                          <a:pt x="4" y="20"/>
                        </a:lnTo>
                        <a:lnTo>
                          <a:pt x="4" y="16"/>
                        </a:lnTo>
                        <a:lnTo>
                          <a:pt x="0" y="16"/>
                        </a:lnTo>
                        <a:lnTo>
                          <a:pt x="0" y="12"/>
                        </a:lnTo>
                        <a:lnTo>
                          <a:pt x="4" y="12"/>
                        </a:lnTo>
                        <a:lnTo>
                          <a:pt x="4" y="16"/>
                        </a:lnTo>
                        <a:lnTo>
                          <a:pt x="8" y="16"/>
                        </a:lnTo>
                        <a:lnTo>
                          <a:pt x="8" y="12"/>
                        </a:lnTo>
                        <a:lnTo>
                          <a:pt x="8" y="8"/>
                        </a:lnTo>
                        <a:lnTo>
                          <a:pt x="12" y="8"/>
                        </a:lnTo>
                        <a:lnTo>
                          <a:pt x="12" y="4"/>
                        </a:lnTo>
                        <a:lnTo>
                          <a:pt x="12" y="0"/>
                        </a:lnTo>
                        <a:lnTo>
                          <a:pt x="16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471" name="Freeform 464">
                    <a:extLst>
                      <a:ext uri="{FF2B5EF4-FFF2-40B4-BE49-F238E27FC236}">
                        <a16:creationId xmlns:a16="http://schemas.microsoft.com/office/drawing/2014/main" id="{9B25F924-0B90-574D-9CE6-1C7A2BF09EE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24" y="1761"/>
                    <a:ext cx="43" cy="44"/>
                  </a:xfrm>
                  <a:custGeom>
                    <a:avLst/>
                    <a:gdLst>
                      <a:gd name="T0" fmla="*/ 0 w 43"/>
                      <a:gd name="T1" fmla="*/ 0 h 44"/>
                      <a:gd name="T2" fmla="*/ 4 w 43"/>
                      <a:gd name="T3" fmla="*/ 0 h 44"/>
                      <a:gd name="T4" fmla="*/ 8 w 43"/>
                      <a:gd name="T5" fmla="*/ 4 h 44"/>
                      <a:gd name="T6" fmla="*/ 12 w 43"/>
                      <a:gd name="T7" fmla="*/ 4 h 44"/>
                      <a:gd name="T8" fmla="*/ 12 w 43"/>
                      <a:gd name="T9" fmla="*/ 0 h 44"/>
                      <a:gd name="T10" fmla="*/ 16 w 43"/>
                      <a:gd name="T11" fmla="*/ 0 h 44"/>
                      <a:gd name="T12" fmla="*/ 20 w 43"/>
                      <a:gd name="T13" fmla="*/ 0 h 44"/>
                      <a:gd name="T14" fmla="*/ 23 w 43"/>
                      <a:gd name="T15" fmla="*/ 0 h 44"/>
                      <a:gd name="T16" fmla="*/ 23 w 43"/>
                      <a:gd name="T17" fmla="*/ 4 h 44"/>
                      <a:gd name="T18" fmla="*/ 23 w 43"/>
                      <a:gd name="T19" fmla="*/ 8 h 44"/>
                      <a:gd name="T20" fmla="*/ 27 w 43"/>
                      <a:gd name="T21" fmla="*/ 8 h 44"/>
                      <a:gd name="T22" fmla="*/ 31 w 43"/>
                      <a:gd name="T23" fmla="*/ 8 h 44"/>
                      <a:gd name="T24" fmla="*/ 35 w 43"/>
                      <a:gd name="T25" fmla="*/ 8 h 44"/>
                      <a:gd name="T26" fmla="*/ 35 w 43"/>
                      <a:gd name="T27" fmla="*/ 12 h 44"/>
                      <a:gd name="T28" fmla="*/ 35 w 43"/>
                      <a:gd name="T29" fmla="*/ 16 h 44"/>
                      <a:gd name="T30" fmla="*/ 39 w 43"/>
                      <a:gd name="T31" fmla="*/ 16 h 44"/>
                      <a:gd name="T32" fmla="*/ 39 w 43"/>
                      <a:gd name="T33" fmla="*/ 20 h 44"/>
                      <a:gd name="T34" fmla="*/ 43 w 43"/>
                      <a:gd name="T35" fmla="*/ 20 h 44"/>
                      <a:gd name="T36" fmla="*/ 39 w 43"/>
                      <a:gd name="T37" fmla="*/ 20 h 44"/>
                      <a:gd name="T38" fmla="*/ 39 w 43"/>
                      <a:gd name="T39" fmla="*/ 24 h 44"/>
                      <a:gd name="T40" fmla="*/ 39 w 43"/>
                      <a:gd name="T41" fmla="*/ 28 h 44"/>
                      <a:gd name="T42" fmla="*/ 35 w 43"/>
                      <a:gd name="T43" fmla="*/ 28 h 44"/>
                      <a:gd name="T44" fmla="*/ 31 w 43"/>
                      <a:gd name="T45" fmla="*/ 28 h 44"/>
                      <a:gd name="T46" fmla="*/ 31 w 43"/>
                      <a:gd name="T47" fmla="*/ 32 h 44"/>
                      <a:gd name="T48" fmla="*/ 31 w 43"/>
                      <a:gd name="T49" fmla="*/ 28 h 44"/>
                      <a:gd name="T50" fmla="*/ 35 w 43"/>
                      <a:gd name="T51" fmla="*/ 28 h 44"/>
                      <a:gd name="T52" fmla="*/ 35 w 43"/>
                      <a:gd name="T53" fmla="*/ 32 h 44"/>
                      <a:gd name="T54" fmla="*/ 39 w 43"/>
                      <a:gd name="T55" fmla="*/ 32 h 44"/>
                      <a:gd name="T56" fmla="*/ 39 w 43"/>
                      <a:gd name="T57" fmla="*/ 36 h 44"/>
                      <a:gd name="T58" fmla="*/ 35 w 43"/>
                      <a:gd name="T59" fmla="*/ 36 h 44"/>
                      <a:gd name="T60" fmla="*/ 35 w 43"/>
                      <a:gd name="T61" fmla="*/ 40 h 44"/>
                      <a:gd name="T62" fmla="*/ 31 w 43"/>
                      <a:gd name="T63" fmla="*/ 40 h 44"/>
                      <a:gd name="T64" fmla="*/ 31 w 43"/>
                      <a:gd name="T65" fmla="*/ 44 h 44"/>
                      <a:gd name="T66" fmla="*/ 27 w 43"/>
                      <a:gd name="T67" fmla="*/ 44 h 44"/>
                      <a:gd name="T68" fmla="*/ 23 w 43"/>
                      <a:gd name="T69" fmla="*/ 44 h 44"/>
                      <a:gd name="T70" fmla="*/ 23 w 43"/>
                      <a:gd name="T71" fmla="*/ 40 h 44"/>
                      <a:gd name="T72" fmla="*/ 20 w 43"/>
                      <a:gd name="T73" fmla="*/ 40 h 44"/>
                      <a:gd name="T74" fmla="*/ 16 w 43"/>
                      <a:gd name="T75" fmla="*/ 40 h 44"/>
                      <a:gd name="T76" fmla="*/ 16 w 43"/>
                      <a:gd name="T77" fmla="*/ 36 h 44"/>
                      <a:gd name="T78" fmla="*/ 20 w 43"/>
                      <a:gd name="T79" fmla="*/ 36 h 44"/>
                      <a:gd name="T80" fmla="*/ 16 w 43"/>
                      <a:gd name="T81" fmla="*/ 36 h 44"/>
                      <a:gd name="T82" fmla="*/ 16 w 43"/>
                      <a:gd name="T83" fmla="*/ 32 h 44"/>
                      <a:gd name="T84" fmla="*/ 12 w 43"/>
                      <a:gd name="T85" fmla="*/ 32 h 44"/>
                      <a:gd name="T86" fmla="*/ 8 w 43"/>
                      <a:gd name="T87" fmla="*/ 32 h 44"/>
                      <a:gd name="T88" fmla="*/ 8 w 43"/>
                      <a:gd name="T89" fmla="*/ 28 h 44"/>
                      <a:gd name="T90" fmla="*/ 4 w 43"/>
                      <a:gd name="T91" fmla="*/ 28 h 44"/>
                      <a:gd name="T92" fmla="*/ 4 w 43"/>
                      <a:gd name="T93" fmla="*/ 24 h 44"/>
                      <a:gd name="T94" fmla="*/ 8 w 43"/>
                      <a:gd name="T95" fmla="*/ 24 h 44"/>
                      <a:gd name="T96" fmla="*/ 8 w 43"/>
                      <a:gd name="T97" fmla="*/ 20 h 44"/>
                      <a:gd name="T98" fmla="*/ 12 w 43"/>
                      <a:gd name="T99" fmla="*/ 20 h 44"/>
                      <a:gd name="T100" fmla="*/ 8 w 43"/>
                      <a:gd name="T101" fmla="*/ 20 h 44"/>
                      <a:gd name="T102" fmla="*/ 8 w 43"/>
                      <a:gd name="T103" fmla="*/ 16 h 44"/>
                      <a:gd name="T104" fmla="*/ 4 w 43"/>
                      <a:gd name="T105" fmla="*/ 16 h 44"/>
                      <a:gd name="T106" fmla="*/ 4 w 43"/>
                      <a:gd name="T107" fmla="*/ 12 h 44"/>
                      <a:gd name="T108" fmla="*/ 0 w 43"/>
                      <a:gd name="T109" fmla="*/ 12 h 44"/>
                      <a:gd name="T110" fmla="*/ 0 w 43"/>
                      <a:gd name="T111" fmla="*/ 8 h 44"/>
                      <a:gd name="T112" fmla="*/ 4 w 43"/>
                      <a:gd name="T113" fmla="*/ 8 h 44"/>
                      <a:gd name="T114" fmla="*/ 0 w 43"/>
                      <a:gd name="T115" fmla="*/ 8 h 44"/>
                      <a:gd name="T116" fmla="*/ 0 w 43"/>
                      <a:gd name="T117" fmla="*/ 4 h 44"/>
                      <a:gd name="T118" fmla="*/ 0 w 43"/>
                      <a:gd name="T119" fmla="*/ 0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</a:cxnLst>
                    <a:rect l="0" t="0" r="r" b="b"/>
                    <a:pathLst>
                      <a:path w="43" h="44">
                        <a:moveTo>
                          <a:pt x="0" y="0"/>
                        </a:moveTo>
                        <a:lnTo>
                          <a:pt x="4" y="0"/>
                        </a:lnTo>
                        <a:lnTo>
                          <a:pt x="8" y="4"/>
                        </a:lnTo>
                        <a:lnTo>
                          <a:pt x="12" y="4"/>
                        </a:lnTo>
                        <a:lnTo>
                          <a:pt x="12" y="0"/>
                        </a:lnTo>
                        <a:lnTo>
                          <a:pt x="16" y="0"/>
                        </a:lnTo>
                        <a:lnTo>
                          <a:pt x="20" y="0"/>
                        </a:lnTo>
                        <a:lnTo>
                          <a:pt x="23" y="0"/>
                        </a:lnTo>
                        <a:lnTo>
                          <a:pt x="23" y="4"/>
                        </a:lnTo>
                        <a:lnTo>
                          <a:pt x="23" y="8"/>
                        </a:lnTo>
                        <a:lnTo>
                          <a:pt x="27" y="8"/>
                        </a:lnTo>
                        <a:lnTo>
                          <a:pt x="31" y="8"/>
                        </a:lnTo>
                        <a:lnTo>
                          <a:pt x="35" y="8"/>
                        </a:lnTo>
                        <a:lnTo>
                          <a:pt x="35" y="12"/>
                        </a:lnTo>
                        <a:lnTo>
                          <a:pt x="35" y="16"/>
                        </a:lnTo>
                        <a:lnTo>
                          <a:pt x="39" y="16"/>
                        </a:lnTo>
                        <a:lnTo>
                          <a:pt x="39" y="20"/>
                        </a:lnTo>
                        <a:lnTo>
                          <a:pt x="43" y="20"/>
                        </a:lnTo>
                        <a:lnTo>
                          <a:pt x="39" y="20"/>
                        </a:lnTo>
                        <a:lnTo>
                          <a:pt x="39" y="24"/>
                        </a:lnTo>
                        <a:lnTo>
                          <a:pt x="39" y="28"/>
                        </a:lnTo>
                        <a:lnTo>
                          <a:pt x="35" y="28"/>
                        </a:lnTo>
                        <a:lnTo>
                          <a:pt x="31" y="28"/>
                        </a:lnTo>
                        <a:lnTo>
                          <a:pt x="31" y="32"/>
                        </a:lnTo>
                        <a:lnTo>
                          <a:pt x="31" y="28"/>
                        </a:lnTo>
                        <a:lnTo>
                          <a:pt x="35" y="28"/>
                        </a:lnTo>
                        <a:lnTo>
                          <a:pt x="35" y="32"/>
                        </a:lnTo>
                        <a:lnTo>
                          <a:pt x="39" y="32"/>
                        </a:lnTo>
                        <a:lnTo>
                          <a:pt x="39" y="36"/>
                        </a:lnTo>
                        <a:lnTo>
                          <a:pt x="35" y="36"/>
                        </a:lnTo>
                        <a:lnTo>
                          <a:pt x="35" y="40"/>
                        </a:lnTo>
                        <a:lnTo>
                          <a:pt x="31" y="40"/>
                        </a:lnTo>
                        <a:lnTo>
                          <a:pt x="31" y="44"/>
                        </a:lnTo>
                        <a:lnTo>
                          <a:pt x="27" y="44"/>
                        </a:lnTo>
                        <a:lnTo>
                          <a:pt x="23" y="44"/>
                        </a:lnTo>
                        <a:lnTo>
                          <a:pt x="23" y="40"/>
                        </a:lnTo>
                        <a:lnTo>
                          <a:pt x="20" y="40"/>
                        </a:lnTo>
                        <a:lnTo>
                          <a:pt x="16" y="40"/>
                        </a:lnTo>
                        <a:lnTo>
                          <a:pt x="16" y="36"/>
                        </a:lnTo>
                        <a:lnTo>
                          <a:pt x="20" y="36"/>
                        </a:lnTo>
                        <a:lnTo>
                          <a:pt x="16" y="36"/>
                        </a:lnTo>
                        <a:lnTo>
                          <a:pt x="16" y="32"/>
                        </a:lnTo>
                        <a:lnTo>
                          <a:pt x="12" y="32"/>
                        </a:lnTo>
                        <a:lnTo>
                          <a:pt x="8" y="32"/>
                        </a:lnTo>
                        <a:lnTo>
                          <a:pt x="8" y="28"/>
                        </a:lnTo>
                        <a:lnTo>
                          <a:pt x="4" y="28"/>
                        </a:lnTo>
                        <a:lnTo>
                          <a:pt x="4" y="24"/>
                        </a:lnTo>
                        <a:lnTo>
                          <a:pt x="8" y="24"/>
                        </a:lnTo>
                        <a:lnTo>
                          <a:pt x="8" y="20"/>
                        </a:lnTo>
                        <a:lnTo>
                          <a:pt x="12" y="20"/>
                        </a:lnTo>
                        <a:lnTo>
                          <a:pt x="8" y="20"/>
                        </a:lnTo>
                        <a:lnTo>
                          <a:pt x="8" y="16"/>
                        </a:lnTo>
                        <a:lnTo>
                          <a:pt x="4" y="16"/>
                        </a:lnTo>
                        <a:lnTo>
                          <a:pt x="4" y="12"/>
                        </a:lnTo>
                        <a:lnTo>
                          <a:pt x="0" y="12"/>
                        </a:lnTo>
                        <a:lnTo>
                          <a:pt x="0" y="8"/>
                        </a:lnTo>
                        <a:lnTo>
                          <a:pt x="4" y="8"/>
                        </a:lnTo>
                        <a:lnTo>
                          <a:pt x="0" y="8"/>
                        </a:lnTo>
                        <a:lnTo>
                          <a:pt x="0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472" name="Freeform 465">
                    <a:extLst>
                      <a:ext uri="{FF2B5EF4-FFF2-40B4-BE49-F238E27FC236}">
                        <a16:creationId xmlns:a16="http://schemas.microsoft.com/office/drawing/2014/main" id="{B6E36793-1909-6E9F-5316-AC8F16C2E2C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32" y="1766"/>
                    <a:ext cx="35" cy="15"/>
                  </a:xfrm>
                  <a:custGeom>
                    <a:avLst/>
                    <a:gdLst>
                      <a:gd name="T0" fmla="*/ 35 w 35"/>
                      <a:gd name="T1" fmla="*/ 0 h 16"/>
                      <a:gd name="T2" fmla="*/ 35 w 35"/>
                      <a:gd name="T3" fmla="*/ 4 h 16"/>
                      <a:gd name="T4" fmla="*/ 35 w 35"/>
                      <a:gd name="T5" fmla="*/ 8 h 16"/>
                      <a:gd name="T6" fmla="*/ 35 w 35"/>
                      <a:gd name="T7" fmla="*/ 12 h 16"/>
                      <a:gd name="T8" fmla="*/ 35 w 35"/>
                      <a:gd name="T9" fmla="*/ 16 h 16"/>
                      <a:gd name="T10" fmla="*/ 31 w 35"/>
                      <a:gd name="T11" fmla="*/ 16 h 16"/>
                      <a:gd name="T12" fmla="*/ 27 w 35"/>
                      <a:gd name="T13" fmla="*/ 16 h 16"/>
                      <a:gd name="T14" fmla="*/ 27 w 35"/>
                      <a:gd name="T15" fmla="*/ 12 h 16"/>
                      <a:gd name="T16" fmla="*/ 23 w 35"/>
                      <a:gd name="T17" fmla="*/ 16 h 16"/>
                      <a:gd name="T18" fmla="*/ 20 w 35"/>
                      <a:gd name="T19" fmla="*/ 16 h 16"/>
                      <a:gd name="T20" fmla="*/ 16 w 35"/>
                      <a:gd name="T21" fmla="*/ 16 h 16"/>
                      <a:gd name="T22" fmla="*/ 12 w 35"/>
                      <a:gd name="T23" fmla="*/ 16 h 16"/>
                      <a:gd name="T24" fmla="*/ 12 w 35"/>
                      <a:gd name="T25" fmla="*/ 12 h 16"/>
                      <a:gd name="T26" fmla="*/ 8 w 35"/>
                      <a:gd name="T27" fmla="*/ 16 h 16"/>
                      <a:gd name="T28" fmla="*/ 4 w 35"/>
                      <a:gd name="T29" fmla="*/ 16 h 16"/>
                      <a:gd name="T30" fmla="*/ 4 w 35"/>
                      <a:gd name="T31" fmla="*/ 12 h 16"/>
                      <a:gd name="T32" fmla="*/ 4 w 35"/>
                      <a:gd name="T33" fmla="*/ 8 h 16"/>
                      <a:gd name="T34" fmla="*/ 4 w 35"/>
                      <a:gd name="T35" fmla="*/ 4 h 16"/>
                      <a:gd name="T36" fmla="*/ 0 w 35"/>
                      <a:gd name="T37" fmla="*/ 4 h 16"/>
                      <a:gd name="T38" fmla="*/ 0 w 35"/>
                      <a:gd name="T39" fmla="*/ 0 h 16"/>
                      <a:gd name="T40" fmla="*/ 4 w 35"/>
                      <a:gd name="T41" fmla="*/ 0 h 16"/>
                      <a:gd name="T42" fmla="*/ 4 w 35"/>
                      <a:gd name="T43" fmla="*/ 4 h 16"/>
                      <a:gd name="T44" fmla="*/ 4 w 35"/>
                      <a:gd name="T45" fmla="*/ 0 h 16"/>
                      <a:gd name="T46" fmla="*/ 8 w 35"/>
                      <a:gd name="T47" fmla="*/ 0 h 16"/>
                      <a:gd name="T48" fmla="*/ 12 w 35"/>
                      <a:gd name="T49" fmla="*/ 0 h 16"/>
                      <a:gd name="T50" fmla="*/ 16 w 35"/>
                      <a:gd name="T51" fmla="*/ 0 h 16"/>
                      <a:gd name="T52" fmla="*/ 20 w 35"/>
                      <a:gd name="T53" fmla="*/ 0 h 16"/>
                      <a:gd name="T54" fmla="*/ 23 w 35"/>
                      <a:gd name="T55" fmla="*/ 0 h 16"/>
                      <a:gd name="T56" fmla="*/ 27 w 35"/>
                      <a:gd name="T57" fmla="*/ 0 h 16"/>
                      <a:gd name="T58" fmla="*/ 31 w 35"/>
                      <a:gd name="T59" fmla="*/ 0 h 16"/>
                      <a:gd name="T60" fmla="*/ 35 w 35"/>
                      <a:gd name="T61" fmla="*/ 0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</a:cxnLst>
                    <a:rect l="0" t="0" r="r" b="b"/>
                    <a:pathLst>
                      <a:path w="35" h="16">
                        <a:moveTo>
                          <a:pt x="35" y="0"/>
                        </a:moveTo>
                        <a:lnTo>
                          <a:pt x="35" y="4"/>
                        </a:lnTo>
                        <a:lnTo>
                          <a:pt x="35" y="8"/>
                        </a:lnTo>
                        <a:lnTo>
                          <a:pt x="35" y="12"/>
                        </a:lnTo>
                        <a:lnTo>
                          <a:pt x="35" y="16"/>
                        </a:lnTo>
                        <a:lnTo>
                          <a:pt x="31" y="16"/>
                        </a:lnTo>
                        <a:lnTo>
                          <a:pt x="27" y="16"/>
                        </a:lnTo>
                        <a:lnTo>
                          <a:pt x="27" y="12"/>
                        </a:lnTo>
                        <a:lnTo>
                          <a:pt x="23" y="16"/>
                        </a:lnTo>
                        <a:lnTo>
                          <a:pt x="20" y="16"/>
                        </a:lnTo>
                        <a:lnTo>
                          <a:pt x="16" y="16"/>
                        </a:lnTo>
                        <a:lnTo>
                          <a:pt x="12" y="16"/>
                        </a:lnTo>
                        <a:lnTo>
                          <a:pt x="12" y="12"/>
                        </a:lnTo>
                        <a:lnTo>
                          <a:pt x="8" y="16"/>
                        </a:lnTo>
                        <a:lnTo>
                          <a:pt x="4" y="16"/>
                        </a:lnTo>
                        <a:lnTo>
                          <a:pt x="4" y="12"/>
                        </a:lnTo>
                        <a:lnTo>
                          <a:pt x="4" y="8"/>
                        </a:lnTo>
                        <a:lnTo>
                          <a:pt x="4" y="4"/>
                        </a:lnTo>
                        <a:lnTo>
                          <a:pt x="0" y="4"/>
                        </a:lnTo>
                        <a:lnTo>
                          <a:pt x="0" y="0"/>
                        </a:lnTo>
                        <a:lnTo>
                          <a:pt x="4" y="0"/>
                        </a:lnTo>
                        <a:lnTo>
                          <a:pt x="4" y="4"/>
                        </a:lnTo>
                        <a:lnTo>
                          <a:pt x="4" y="0"/>
                        </a:lnTo>
                        <a:lnTo>
                          <a:pt x="8" y="0"/>
                        </a:lnTo>
                        <a:lnTo>
                          <a:pt x="12" y="0"/>
                        </a:lnTo>
                        <a:lnTo>
                          <a:pt x="16" y="0"/>
                        </a:lnTo>
                        <a:lnTo>
                          <a:pt x="20" y="0"/>
                        </a:lnTo>
                        <a:lnTo>
                          <a:pt x="23" y="0"/>
                        </a:lnTo>
                        <a:lnTo>
                          <a:pt x="27" y="0"/>
                        </a:lnTo>
                        <a:lnTo>
                          <a:pt x="31" y="0"/>
                        </a:lnTo>
                        <a:lnTo>
                          <a:pt x="35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473" name="Freeform 466">
                    <a:extLst>
                      <a:ext uri="{FF2B5EF4-FFF2-40B4-BE49-F238E27FC236}">
                        <a16:creationId xmlns:a16="http://schemas.microsoft.com/office/drawing/2014/main" id="{AC0AD348-E28C-2CC7-9ECB-A694655B094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40" y="1766"/>
                    <a:ext cx="55" cy="43"/>
                  </a:xfrm>
                  <a:custGeom>
                    <a:avLst/>
                    <a:gdLst>
                      <a:gd name="T0" fmla="*/ 27 w 54"/>
                      <a:gd name="T1" fmla="*/ 0 h 44"/>
                      <a:gd name="T2" fmla="*/ 31 w 54"/>
                      <a:gd name="T3" fmla="*/ 0 h 44"/>
                      <a:gd name="T4" fmla="*/ 31 w 54"/>
                      <a:gd name="T5" fmla="*/ 4 h 44"/>
                      <a:gd name="T6" fmla="*/ 35 w 54"/>
                      <a:gd name="T7" fmla="*/ 4 h 44"/>
                      <a:gd name="T8" fmla="*/ 38 w 54"/>
                      <a:gd name="T9" fmla="*/ 4 h 44"/>
                      <a:gd name="T10" fmla="*/ 42 w 54"/>
                      <a:gd name="T11" fmla="*/ 4 h 44"/>
                      <a:gd name="T12" fmla="*/ 42 w 54"/>
                      <a:gd name="T13" fmla="*/ 8 h 44"/>
                      <a:gd name="T14" fmla="*/ 46 w 54"/>
                      <a:gd name="T15" fmla="*/ 8 h 44"/>
                      <a:gd name="T16" fmla="*/ 50 w 54"/>
                      <a:gd name="T17" fmla="*/ 8 h 44"/>
                      <a:gd name="T18" fmla="*/ 50 w 54"/>
                      <a:gd name="T19" fmla="*/ 12 h 44"/>
                      <a:gd name="T20" fmla="*/ 54 w 54"/>
                      <a:gd name="T21" fmla="*/ 12 h 44"/>
                      <a:gd name="T22" fmla="*/ 54 w 54"/>
                      <a:gd name="T23" fmla="*/ 16 h 44"/>
                      <a:gd name="T24" fmla="*/ 50 w 54"/>
                      <a:gd name="T25" fmla="*/ 16 h 44"/>
                      <a:gd name="T26" fmla="*/ 50 w 54"/>
                      <a:gd name="T27" fmla="*/ 20 h 44"/>
                      <a:gd name="T28" fmla="*/ 50 w 54"/>
                      <a:gd name="T29" fmla="*/ 24 h 44"/>
                      <a:gd name="T30" fmla="*/ 50 w 54"/>
                      <a:gd name="T31" fmla="*/ 28 h 44"/>
                      <a:gd name="T32" fmla="*/ 46 w 54"/>
                      <a:gd name="T33" fmla="*/ 28 h 44"/>
                      <a:gd name="T34" fmla="*/ 46 w 54"/>
                      <a:gd name="T35" fmla="*/ 32 h 44"/>
                      <a:gd name="T36" fmla="*/ 42 w 54"/>
                      <a:gd name="T37" fmla="*/ 32 h 44"/>
                      <a:gd name="T38" fmla="*/ 42 w 54"/>
                      <a:gd name="T39" fmla="*/ 36 h 44"/>
                      <a:gd name="T40" fmla="*/ 38 w 54"/>
                      <a:gd name="T41" fmla="*/ 36 h 44"/>
                      <a:gd name="T42" fmla="*/ 42 w 54"/>
                      <a:gd name="T43" fmla="*/ 40 h 44"/>
                      <a:gd name="T44" fmla="*/ 38 w 54"/>
                      <a:gd name="T45" fmla="*/ 40 h 44"/>
                      <a:gd name="T46" fmla="*/ 35 w 54"/>
                      <a:gd name="T47" fmla="*/ 40 h 44"/>
                      <a:gd name="T48" fmla="*/ 31 w 54"/>
                      <a:gd name="T49" fmla="*/ 40 h 44"/>
                      <a:gd name="T50" fmla="*/ 27 w 54"/>
                      <a:gd name="T51" fmla="*/ 40 h 44"/>
                      <a:gd name="T52" fmla="*/ 27 w 54"/>
                      <a:gd name="T53" fmla="*/ 44 h 44"/>
                      <a:gd name="T54" fmla="*/ 23 w 54"/>
                      <a:gd name="T55" fmla="*/ 44 h 44"/>
                      <a:gd name="T56" fmla="*/ 23 w 54"/>
                      <a:gd name="T57" fmla="*/ 40 h 44"/>
                      <a:gd name="T58" fmla="*/ 19 w 54"/>
                      <a:gd name="T59" fmla="*/ 40 h 44"/>
                      <a:gd name="T60" fmla="*/ 19 w 54"/>
                      <a:gd name="T61" fmla="*/ 36 h 44"/>
                      <a:gd name="T62" fmla="*/ 19 w 54"/>
                      <a:gd name="T63" fmla="*/ 40 h 44"/>
                      <a:gd name="T64" fmla="*/ 15 w 54"/>
                      <a:gd name="T65" fmla="*/ 40 h 44"/>
                      <a:gd name="T66" fmla="*/ 15 w 54"/>
                      <a:gd name="T67" fmla="*/ 44 h 44"/>
                      <a:gd name="T68" fmla="*/ 12 w 54"/>
                      <a:gd name="T69" fmla="*/ 44 h 44"/>
                      <a:gd name="T70" fmla="*/ 8 w 54"/>
                      <a:gd name="T71" fmla="*/ 44 h 44"/>
                      <a:gd name="T72" fmla="*/ 4 w 54"/>
                      <a:gd name="T73" fmla="*/ 44 h 44"/>
                      <a:gd name="T74" fmla="*/ 4 w 54"/>
                      <a:gd name="T75" fmla="*/ 40 h 44"/>
                      <a:gd name="T76" fmla="*/ 4 w 54"/>
                      <a:gd name="T77" fmla="*/ 36 h 44"/>
                      <a:gd name="T78" fmla="*/ 0 w 54"/>
                      <a:gd name="T79" fmla="*/ 36 h 44"/>
                      <a:gd name="T80" fmla="*/ 4 w 54"/>
                      <a:gd name="T81" fmla="*/ 36 h 44"/>
                      <a:gd name="T82" fmla="*/ 4 w 54"/>
                      <a:gd name="T83" fmla="*/ 32 h 44"/>
                      <a:gd name="T84" fmla="*/ 8 w 54"/>
                      <a:gd name="T85" fmla="*/ 32 h 44"/>
                      <a:gd name="T86" fmla="*/ 8 w 54"/>
                      <a:gd name="T87" fmla="*/ 28 h 44"/>
                      <a:gd name="T88" fmla="*/ 12 w 54"/>
                      <a:gd name="T89" fmla="*/ 28 h 44"/>
                      <a:gd name="T90" fmla="*/ 12 w 54"/>
                      <a:gd name="T91" fmla="*/ 24 h 44"/>
                      <a:gd name="T92" fmla="*/ 12 w 54"/>
                      <a:gd name="T93" fmla="*/ 20 h 44"/>
                      <a:gd name="T94" fmla="*/ 12 w 54"/>
                      <a:gd name="T95" fmla="*/ 16 h 44"/>
                      <a:gd name="T96" fmla="*/ 15 w 54"/>
                      <a:gd name="T97" fmla="*/ 16 h 44"/>
                      <a:gd name="T98" fmla="*/ 19 w 54"/>
                      <a:gd name="T99" fmla="*/ 12 h 44"/>
                      <a:gd name="T100" fmla="*/ 19 w 54"/>
                      <a:gd name="T101" fmla="*/ 16 h 44"/>
                      <a:gd name="T102" fmla="*/ 23 w 54"/>
                      <a:gd name="T103" fmla="*/ 16 h 44"/>
                      <a:gd name="T104" fmla="*/ 27 w 54"/>
                      <a:gd name="T105" fmla="*/ 16 h 44"/>
                      <a:gd name="T106" fmla="*/ 27 w 54"/>
                      <a:gd name="T107" fmla="*/ 12 h 44"/>
                      <a:gd name="T108" fmla="*/ 27 w 54"/>
                      <a:gd name="T109" fmla="*/ 8 h 44"/>
                      <a:gd name="T110" fmla="*/ 27 w 54"/>
                      <a:gd name="T111" fmla="*/ 4 h 44"/>
                      <a:gd name="T112" fmla="*/ 27 w 54"/>
                      <a:gd name="T113" fmla="*/ 0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54" h="44">
                        <a:moveTo>
                          <a:pt x="27" y="0"/>
                        </a:moveTo>
                        <a:lnTo>
                          <a:pt x="31" y="0"/>
                        </a:lnTo>
                        <a:lnTo>
                          <a:pt x="31" y="4"/>
                        </a:lnTo>
                        <a:lnTo>
                          <a:pt x="35" y="4"/>
                        </a:lnTo>
                        <a:lnTo>
                          <a:pt x="38" y="4"/>
                        </a:lnTo>
                        <a:lnTo>
                          <a:pt x="42" y="4"/>
                        </a:lnTo>
                        <a:lnTo>
                          <a:pt x="42" y="8"/>
                        </a:lnTo>
                        <a:lnTo>
                          <a:pt x="46" y="8"/>
                        </a:lnTo>
                        <a:lnTo>
                          <a:pt x="50" y="8"/>
                        </a:lnTo>
                        <a:lnTo>
                          <a:pt x="50" y="12"/>
                        </a:lnTo>
                        <a:lnTo>
                          <a:pt x="54" y="12"/>
                        </a:lnTo>
                        <a:lnTo>
                          <a:pt x="54" y="16"/>
                        </a:lnTo>
                        <a:lnTo>
                          <a:pt x="50" y="16"/>
                        </a:lnTo>
                        <a:lnTo>
                          <a:pt x="50" y="20"/>
                        </a:lnTo>
                        <a:lnTo>
                          <a:pt x="50" y="24"/>
                        </a:lnTo>
                        <a:lnTo>
                          <a:pt x="50" y="28"/>
                        </a:lnTo>
                        <a:lnTo>
                          <a:pt x="46" y="28"/>
                        </a:lnTo>
                        <a:lnTo>
                          <a:pt x="46" y="32"/>
                        </a:lnTo>
                        <a:lnTo>
                          <a:pt x="42" y="32"/>
                        </a:lnTo>
                        <a:lnTo>
                          <a:pt x="42" y="36"/>
                        </a:lnTo>
                        <a:lnTo>
                          <a:pt x="38" y="36"/>
                        </a:lnTo>
                        <a:lnTo>
                          <a:pt x="42" y="40"/>
                        </a:lnTo>
                        <a:lnTo>
                          <a:pt x="38" y="40"/>
                        </a:lnTo>
                        <a:lnTo>
                          <a:pt x="35" y="40"/>
                        </a:lnTo>
                        <a:lnTo>
                          <a:pt x="31" y="40"/>
                        </a:lnTo>
                        <a:lnTo>
                          <a:pt x="27" y="40"/>
                        </a:lnTo>
                        <a:lnTo>
                          <a:pt x="27" y="44"/>
                        </a:lnTo>
                        <a:lnTo>
                          <a:pt x="23" y="44"/>
                        </a:lnTo>
                        <a:lnTo>
                          <a:pt x="23" y="40"/>
                        </a:lnTo>
                        <a:lnTo>
                          <a:pt x="19" y="40"/>
                        </a:lnTo>
                        <a:lnTo>
                          <a:pt x="19" y="36"/>
                        </a:lnTo>
                        <a:lnTo>
                          <a:pt x="19" y="40"/>
                        </a:lnTo>
                        <a:lnTo>
                          <a:pt x="15" y="40"/>
                        </a:lnTo>
                        <a:lnTo>
                          <a:pt x="15" y="44"/>
                        </a:lnTo>
                        <a:lnTo>
                          <a:pt x="12" y="44"/>
                        </a:lnTo>
                        <a:lnTo>
                          <a:pt x="8" y="44"/>
                        </a:lnTo>
                        <a:lnTo>
                          <a:pt x="4" y="44"/>
                        </a:lnTo>
                        <a:lnTo>
                          <a:pt x="4" y="40"/>
                        </a:lnTo>
                        <a:lnTo>
                          <a:pt x="4" y="36"/>
                        </a:lnTo>
                        <a:lnTo>
                          <a:pt x="0" y="36"/>
                        </a:lnTo>
                        <a:lnTo>
                          <a:pt x="4" y="36"/>
                        </a:lnTo>
                        <a:lnTo>
                          <a:pt x="4" y="32"/>
                        </a:lnTo>
                        <a:lnTo>
                          <a:pt x="8" y="32"/>
                        </a:lnTo>
                        <a:lnTo>
                          <a:pt x="8" y="28"/>
                        </a:lnTo>
                        <a:lnTo>
                          <a:pt x="12" y="28"/>
                        </a:lnTo>
                        <a:lnTo>
                          <a:pt x="12" y="24"/>
                        </a:lnTo>
                        <a:lnTo>
                          <a:pt x="12" y="20"/>
                        </a:lnTo>
                        <a:lnTo>
                          <a:pt x="12" y="16"/>
                        </a:lnTo>
                        <a:lnTo>
                          <a:pt x="15" y="16"/>
                        </a:lnTo>
                        <a:lnTo>
                          <a:pt x="19" y="12"/>
                        </a:lnTo>
                        <a:lnTo>
                          <a:pt x="19" y="16"/>
                        </a:lnTo>
                        <a:lnTo>
                          <a:pt x="23" y="16"/>
                        </a:lnTo>
                        <a:lnTo>
                          <a:pt x="27" y="16"/>
                        </a:lnTo>
                        <a:lnTo>
                          <a:pt x="27" y="12"/>
                        </a:lnTo>
                        <a:lnTo>
                          <a:pt x="27" y="8"/>
                        </a:lnTo>
                        <a:lnTo>
                          <a:pt x="27" y="4"/>
                        </a:lnTo>
                        <a:lnTo>
                          <a:pt x="27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474" name="Freeform 467">
                    <a:extLst>
                      <a:ext uri="{FF2B5EF4-FFF2-40B4-BE49-F238E27FC236}">
                        <a16:creationId xmlns:a16="http://schemas.microsoft.com/office/drawing/2014/main" id="{3C7E96F8-1F0A-A862-6929-A3667DFB7CD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10" y="1766"/>
                    <a:ext cx="26" cy="20"/>
                  </a:xfrm>
                  <a:custGeom>
                    <a:avLst/>
                    <a:gdLst>
                      <a:gd name="T0" fmla="*/ 4 w 27"/>
                      <a:gd name="T1" fmla="*/ 0 h 20"/>
                      <a:gd name="T2" fmla="*/ 8 w 27"/>
                      <a:gd name="T3" fmla="*/ 0 h 20"/>
                      <a:gd name="T4" fmla="*/ 8 w 27"/>
                      <a:gd name="T5" fmla="*/ 4 h 20"/>
                      <a:gd name="T6" fmla="*/ 12 w 27"/>
                      <a:gd name="T7" fmla="*/ 4 h 20"/>
                      <a:gd name="T8" fmla="*/ 15 w 27"/>
                      <a:gd name="T9" fmla="*/ 4 h 20"/>
                      <a:gd name="T10" fmla="*/ 15 w 27"/>
                      <a:gd name="T11" fmla="*/ 8 h 20"/>
                      <a:gd name="T12" fmla="*/ 19 w 27"/>
                      <a:gd name="T13" fmla="*/ 8 h 20"/>
                      <a:gd name="T14" fmla="*/ 19 w 27"/>
                      <a:gd name="T15" fmla="*/ 12 h 20"/>
                      <a:gd name="T16" fmla="*/ 23 w 27"/>
                      <a:gd name="T17" fmla="*/ 12 h 20"/>
                      <a:gd name="T18" fmla="*/ 23 w 27"/>
                      <a:gd name="T19" fmla="*/ 16 h 20"/>
                      <a:gd name="T20" fmla="*/ 27 w 27"/>
                      <a:gd name="T21" fmla="*/ 16 h 20"/>
                      <a:gd name="T22" fmla="*/ 23 w 27"/>
                      <a:gd name="T23" fmla="*/ 16 h 20"/>
                      <a:gd name="T24" fmla="*/ 23 w 27"/>
                      <a:gd name="T25" fmla="*/ 20 h 20"/>
                      <a:gd name="T26" fmla="*/ 19 w 27"/>
                      <a:gd name="T27" fmla="*/ 20 h 20"/>
                      <a:gd name="T28" fmla="*/ 15 w 27"/>
                      <a:gd name="T29" fmla="*/ 20 h 20"/>
                      <a:gd name="T30" fmla="*/ 12 w 27"/>
                      <a:gd name="T31" fmla="*/ 20 h 20"/>
                      <a:gd name="T32" fmla="*/ 12 w 27"/>
                      <a:gd name="T33" fmla="*/ 16 h 20"/>
                      <a:gd name="T34" fmla="*/ 8 w 27"/>
                      <a:gd name="T35" fmla="*/ 16 h 20"/>
                      <a:gd name="T36" fmla="*/ 4 w 27"/>
                      <a:gd name="T37" fmla="*/ 16 h 20"/>
                      <a:gd name="T38" fmla="*/ 4 w 27"/>
                      <a:gd name="T39" fmla="*/ 12 h 20"/>
                      <a:gd name="T40" fmla="*/ 0 w 27"/>
                      <a:gd name="T41" fmla="*/ 12 h 20"/>
                      <a:gd name="T42" fmla="*/ 0 w 27"/>
                      <a:gd name="T43" fmla="*/ 8 h 20"/>
                      <a:gd name="T44" fmla="*/ 4 w 27"/>
                      <a:gd name="T45" fmla="*/ 8 h 20"/>
                      <a:gd name="T46" fmla="*/ 4 w 27"/>
                      <a:gd name="T47" fmla="*/ 4 h 20"/>
                      <a:gd name="T48" fmla="*/ 4 w 27"/>
                      <a:gd name="T49" fmla="*/ 0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</a:cxnLst>
                    <a:rect l="0" t="0" r="r" b="b"/>
                    <a:pathLst>
                      <a:path w="27" h="20">
                        <a:moveTo>
                          <a:pt x="4" y="0"/>
                        </a:moveTo>
                        <a:lnTo>
                          <a:pt x="8" y="0"/>
                        </a:lnTo>
                        <a:lnTo>
                          <a:pt x="8" y="4"/>
                        </a:lnTo>
                        <a:lnTo>
                          <a:pt x="12" y="4"/>
                        </a:lnTo>
                        <a:lnTo>
                          <a:pt x="15" y="4"/>
                        </a:lnTo>
                        <a:lnTo>
                          <a:pt x="15" y="8"/>
                        </a:lnTo>
                        <a:lnTo>
                          <a:pt x="19" y="8"/>
                        </a:lnTo>
                        <a:lnTo>
                          <a:pt x="19" y="12"/>
                        </a:lnTo>
                        <a:lnTo>
                          <a:pt x="23" y="12"/>
                        </a:lnTo>
                        <a:lnTo>
                          <a:pt x="23" y="16"/>
                        </a:lnTo>
                        <a:lnTo>
                          <a:pt x="27" y="16"/>
                        </a:lnTo>
                        <a:lnTo>
                          <a:pt x="23" y="16"/>
                        </a:lnTo>
                        <a:lnTo>
                          <a:pt x="23" y="20"/>
                        </a:lnTo>
                        <a:lnTo>
                          <a:pt x="19" y="20"/>
                        </a:lnTo>
                        <a:lnTo>
                          <a:pt x="15" y="20"/>
                        </a:lnTo>
                        <a:lnTo>
                          <a:pt x="12" y="20"/>
                        </a:lnTo>
                        <a:lnTo>
                          <a:pt x="12" y="16"/>
                        </a:lnTo>
                        <a:lnTo>
                          <a:pt x="8" y="16"/>
                        </a:lnTo>
                        <a:lnTo>
                          <a:pt x="4" y="16"/>
                        </a:lnTo>
                        <a:lnTo>
                          <a:pt x="4" y="12"/>
                        </a:lnTo>
                        <a:lnTo>
                          <a:pt x="0" y="12"/>
                        </a:lnTo>
                        <a:lnTo>
                          <a:pt x="0" y="8"/>
                        </a:lnTo>
                        <a:lnTo>
                          <a:pt x="4" y="8"/>
                        </a:lnTo>
                        <a:lnTo>
                          <a:pt x="4" y="4"/>
                        </a:lnTo>
                        <a:lnTo>
                          <a:pt x="4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475" name="Freeform 468">
                    <a:extLst>
                      <a:ext uri="{FF2B5EF4-FFF2-40B4-BE49-F238E27FC236}">
                        <a16:creationId xmlns:a16="http://schemas.microsoft.com/office/drawing/2014/main" id="{A163F665-4B26-44C6-4DEE-22FF454BE92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59" y="1766"/>
                    <a:ext cx="20" cy="20"/>
                  </a:xfrm>
                  <a:custGeom>
                    <a:avLst/>
                    <a:gdLst>
                      <a:gd name="T0" fmla="*/ 0 w 19"/>
                      <a:gd name="T1" fmla="*/ 4 h 20"/>
                      <a:gd name="T2" fmla="*/ 4 w 19"/>
                      <a:gd name="T3" fmla="*/ 4 h 20"/>
                      <a:gd name="T4" fmla="*/ 4 w 19"/>
                      <a:gd name="T5" fmla="*/ 0 h 20"/>
                      <a:gd name="T6" fmla="*/ 4 w 19"/>
                      <a:gd name="T7" fmla="*/ 4 h 20"/>
                      <a:gd name="T8" fmla="*/ 4 w 19"/>
                      <a:gd name="T9" fmla="*/ 0 h 20"/>
                      <a:gd name="T10" fmla="*/ 4 w 19"/>
                      <a:gd name="T11" fmla="*/ 4 h 20"/>
                      <a:gd name="T12" fmla="*/ 4 w 19"/>
                      <a:gd name="T13" fmla="*/ 0 h 20"/>
                      <a:gd name="T14" fmla="*/ 8 w 19"/>
                      <a:gd name="T15" fmla="*/ 4 h 20"/>
                      <a:gd name="T16" fmla="*/ 8 w 19"/>
                      <a:gd name="T17" fmla="*/ 0 h 20"/>
                      <a:gd name="T18" fmla="*/ 8 w 19"/>
                      <a:gd name="T19" fmla="*/ 4 h 20"/>
                      <a:gd name="T20" fmla="*/ 12 w 19"/>
                      <a:gd name="T21" fmla="*/ 4 h 20"/>
                      <a:gd name="T22" fmla="*/ 15 w 19"/>
                      <a:gd name="T23" fmla="*/ 4 h 20"/>
                      <a:gd name="T24" fmla="*/ 15 w 19"/>
                      <a:gd name="T25" fmla="*/ 8 h 20"/>
                      <a:gd name="T26" fmla="*/ 15 w 19"/>
                      <a:gd name="T27" fmla="*/ 12 h 20"/>
                      <a:gd name="T28" fmla="*/ 19 w 19"/>
                      <a:gd name="T29" fmla="*/ 16 h 20"/>
                      <a:gd name="T30" fmla="*/ 15 w 19"/>
                      <a:gd name="T31" fmla="*/ 16 h 20"/>
                      <a:gd name="T32" fmla="*/ 15 w 19"/>
                      <a:gd name="T33" fmla="*/ 20 h 20"/>
                      <a:gd name="T34" fmla="*/ 12 w 19"/>
                      <a:gd name="T35" fmla="*/ 20 h 20"/>
                      <a:gd name="T36" fmla="*/ 8 w 19"/>
                      <a:gd name="T37" fmla="*/ 20 h 20"/>
                      <a:gd name="T38" fmla="*/ 8 w 19"/>
                      <a:gd name="T39" fmla="*/ 16 h 20"/>
                      <a:gd name="T40" fmla="*/ 4 w 19"/>
                      <a:gd name="T41" fmla="*/ 16 h 20"/>
                      <a:gd name="T42" fmla="*/ 4 w 19"/>
                      <a:gd name="T43" fmla="*/ 12 h 20"/>
                      <a:gd name="T44" fmla="*/ 0 w 19"/>
                      <a:gd name="T45" fmla="*/ 12 h 20"/>
                      <a:gd name="T46" fmla="*/ 0 w 19"/>
                      <a:gd name="T47" fmla="*/ 8 h 20"/>
                      <a:gd name="T48" fmla="*/ 0 w 19"/>
                      <a:gd name="T49" fmla="*/ 4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</a:cxnLst>
                    <a:rect l="0" t="0" r="r" b="b"/>
                    <a:pathLst>
                      <a:path w="19" h="20">
                        <a:moveTo>
                          <a:pt x="0" y="4"/>
                        </a:moveTo>
                        <a:lnTo>
                          <a:pt x="4" y="4"/>
                        </a:lnTo>
                        <a:lnTo>
                          <a:pt x="4" y="0"/>
                        </a:lnTo>
                        <a:lnTo>
                          <a:pt x="4" y="4"/>
                        </a:lnTo>
                        <a:lnTo>
                          <a:pt x="4" y="0"/>
                        </a:lnTo>
                        <a:lnTo>
                          <a:pt x="4" y="4"/>
                        </a:lnTo>
                        <a:lnTo>
                          <a:pt x="4" y="0"/>
                        </a:lnTo>
                        <a:lnTo>
                          <a:pt x="8" y="4"/>
                        </a:lnTo>
                        <a:lnTo>
                          <a:pt x="8" y="0"/>
                        </a:lnTo>
                        <a:lnTo>
                          <a:pt x="8" y="4"/>
                        </a:lnTo>
                        <a:lnTo>
                          <a:pt x="12" y="4"/>
                        </a:lnTo>
                        <a:lnTo>
                          <a:pt x="15" y="4"/>
                        </a:lnTo>
                        <a:lnTo>
                          <a:pt x="15" y="8"/>
                        </a:lnTo>
                        <a:lnTo>
                          <a:pt x="15" y="12"/>
                        </a:lnTo>
                        <a:lnTo>
                          <a:pt x="19" y="16"/>
                        </a:lnTo>
                        <a:lnTo>
                          <a:pt x="15" y="16"/>
                        </a:lnTo>
                        <a:lnTo>
                          <a:pt x="15" y="20"/>
                        </a:lnTo>
                        <a:lnTo>
                          <a:pt x="12" y="20"/>
                        </a:lnTo>
                        <a:lnTo>
                          <a:pt x="8" y="20"/>
                        </a:lnTo>
                        <a:lnTo>
                          <a:pt x="8" y="16"/>
                        </a:lnTo>
                        <a:lnTo>
                          <a:pt x="4" y="16"/>
                        </a:lnTo>
                        <a:lnTo>
                          <a:pt x="4" y="12"/>
                        </a:lnTo>
                        <a:lnTo>
                          <a:pt x="0" y="12"/>
                        </a:lnTo>
                        <a:lnTo>
                          <a:pt x="0" y="8"/>
                        </a:lnTo>
                        <a:lnTo>
                          <a:pt x="0" y="4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476" name="Freeform 469">
                    <a:extLst>
                      <a:ext uri="{FF2B5EF4-FFF2-40B4-BE49-F238E27FC236}">
                        <a16:creationId xmlns:a16="http://schemas.microsoft.com/office/drawing/2014/main" id="{9DE8B851-D81F-7166-A7B4-53DA3C6A046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91" y="1766"/>
                    <a:ext cx="46" cy="29"/>
                  </a:xfrm>
                  <a:custGeom>
                    <a:avLst/>
                    <a:gdLst>
                      <a:gd name="T0" fmla="*/ 0 w 46"/>
                      <a:gd name="T1" fmla="*/ 16 h 28"/>
                      <a:gd name="T2" fmla="*/ 3 w 46"/>
                      <a:gd name="T3" fmla="*/ 16 h 28"/>
                      <a:gd name="T4" fmla="*/ 7 w 46"/>
                      <a:gd name="T5" fmla="*/ 16 h 28"/>
                      <a:gd name="T6" fmla="*/ 7 w 46"/>
                      <a:gd name="T7" fmla="*/ 12 h 28"/>
                      <a:gd name="T8" fmla="*/ 11 w 46"/>
                      <a:gd name="T9" fmla="*/ 12 h 28"/>
                      <a:gd name="T10" fmla="*/ 11 w 46"/>
                      <a:gd name="T11" fmla="*/ 8 h 28"/>
                      <a:gd name="T12" fmla="*/ 15 w 46"/>
                      <a:gd name="T13" fmla="*/ 8 h 28"/>
                      <a:gd name="T14" fmla="*/ 15 w 46"/>
                      <a:gd name="T15" fmla="*/ 12 h 28"/>
                      <a:gd name="T16" fmla="*/ 19 w 46"/>
                      <a:gd name="T17" fmla="*/ 12 h 28"/>
                      <a:gd name="T18" fmla="*/ 19 w 46"/>
                      <a:gd name="T19" fmla="*/ 8 h 28"/>
                      <a:gd name="T20" fmla="*/ 19 w 46"/>
                      <a:gd name="T21" fmla="*/ 4 h 28"/>
                      <a:gd name="T22" fmla="*/ 23 w 46"/>
                      <a:gd name="T23" fmla="*/ 4 h 28"/>
                      <a:gd name="T24" fmla="*/ 23 w 46"/>
                      <a:gd name="T25" fmla="*/ 0 h 28"/>
                      <a:gd name="T26" fmla="*/ 23 w 46"/>
                      <a:gd name="T27" fmla="*/ 4 h 28"/>
                      <a:gd name="T28" fmla="*/ 26 w 46"/>
                      <a:gd name="T29" fmla="*/ 4 h 28"/>
                      <a:gd name="T30" fmla="*/ 30 w 46"/>
                      <a:gd name="T31" fmla="*/ 4 h 28"/>
                      <a:gd name="T32" fmla="*/ 34 w 46"/>
                      <a:gd name="T33" fmla="*/ 4 h 28"/>
                      <a:gd name="T34" fmla="*/ 34 w 46"/>
                      <a:gd name="T35" fmla="*/ 8 h 28"/>
                      <a:gd name="T36" fmla="*/ 38 w 46"/>
                      <a:gd name="T37" fmla="*/ 8 h 28"/>
                      <a:gd name="T38" fmla="*/ 38 w 46"/>
                      <a:gd name="T39" fmla="*/ 12 h 28"/>
                      <a:gd name="T40" fmla="*/ 38 w 46"/>
                      <a:gd name="T41" fmla="*/ 16 h 28"/>
                      <a:gd name="T42" fmla="*/ 38 w 46"/>
                      <a:gd name="T43" fmla="*/ 20 h 28"/>
                      <a:gd name="T44" fmla="*/ 42 w 46"/>
                      <a:gd name="T45" fmla="*/ 20 h 28"/>
                      <a:gd name="T46" fmla="*/ 46 w 46"/>
                      <a:gd name="T47" fmla="*/ 20 h 28"/>
                      <a:gd name="T48" fmla="*/ 46 w 46"/>
                      <a:gd name="T49" fmla="*/ 24 h 28"/>
                      <a:gd name="T50" fmla="*/ 42 w 46"/>
                      <a:gd name="T51" fmla="*/ 24 h 28"/>
                      <a:gd name="T52" fmla="*/ 38 w 46"/>
                      <a:gd name="T53" fmla="*/ 24 h 28"/>
                      <a:gd name="T54" fmla="*/ 34 w 46"/>
                      <a:gd name="T55" fmla="*/ 24 h 28"/>
                      <a:gd name="T56" fmla="*/ 30 w 46"/>
                      <a:gd name="T57" fmla="*/ 24 h 28"/>
                      <a:gd name="T58" fmla="*/ 26 w 46"/>
                      <a:gd name="T59" fmla="*/ 24 h 28"/>
                      <a:gd name="T60" fmla="*/ 23 w 46"/>
                      <a:gd name="T61" fmla="*/ 24 h 28"/>
                      <a:gd name="T62" fmla="*/ 19 w 46"/>
                      <a:gd name="T63" fmla="*/ 24 h 28"/>
                      <a:gd name="T64" fmla="*/ 15 w 46"/>
                      <a:gd name="T65" fmla="*/ 24 h 28"/>
                      <a:gd name="T66" fmla="*/ 11 w 46"/>
                      <a:gd name="T67" fmla="*/ 24 h 28"/>
                      <a:gd name="T68" fmla="*/ 7 w 46"/>
                      <a:gd name="T69" fmla="*/ 24 h 28"/>
                      <a:gd name="T70" fmla="*/ 3 w 46"/>
                      <a:gd name="T71" fmla="*/ 24 h 28"/>
                      <a:gd name="T72" fmla="*/ 3 w 46"/>
                      <a:gd name="T73" fmla="*/ 28 h 28"/>
                      <a:gd name="T74" fmla="*/ 3 w 46"/>
                      <a:gd name="T75" fmla="*/ 24 h 28"/>
                      <a:gd name="T76" fmla="*/ 3 w 46"/>
                      <a:gd name="T77" fmla="*/ 20 h 28"/>
                      <a:gd name="T78" fmla="*/ 0 w 46"/>
                      <a:gd name="T79" fmla="*/ 20 h 28"/>
                      <a:gd name="T80" fmla="*/ 0 w 46"/>
                      <a:gd name="T81" fmla="*/ 16 h 2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</a:cxnLst>
                    <a:rect l="0" t="0" r="r" b="b"/>
                    <a:pathLst>
                      <a:path w="46" h="28">
                        <a:moveTo>
                          <a:pt x="0" y="16"/>
                        </a:moveTo>
                        <a:lnTo>
                          <a:pt x="3" y="16"/>
                        </a:lnTo>
                        <a:lnTo>
                          <a:pt x="7" y="16"/>
                        </a:lnTo>
                        <a:lnTo>
                          <a:pt x="7" y="12"/>
                        </a:lnTo>
                        <a:lnTo>
                          <a:pt x="11" y="12"/>
                        </a:lnTo>
                        <a:lnTo>
                          <a:pt x="11" y="8"/>
                        </a:lnTo>
                        <a:lnTo>
                          <a:pt x="15" y="8"/>
                        </a:lnTo>
                        <a:lnTo>
                          <a:pt x="15" y="12"/>
                        </a:lnTo>
                        <a:lnTo>
                          <a:pt x="19" y="12"/>
                        </a:lnTo>
                        <a:lnTo>
                          <a:pt x="19" y="8"/>
                        </a:lnTo>
                        <a:lnTo>
                          <a:pt x="19" y="4"/>
                        </a:lnTo>
                        <a:lnTo>
                          <a:pt x="23" y="4"/>
                        </a:lnTo>
                        <a:lnTo>
                          <a:pt x="23" y="0"/>
                        </a:lnTo>
                        <a:lnTo>
                          <a:pt x="23" y="4"/>
                        </a:lnTo>
                        <a:lnTo>
                          <a:pt x="26" y="4"/>
                        </a:lnTo>
                        <a:lnTo>
                          <a:pt x="30" y="4"/>
                        </a:lnTo>
                        <a:lnTo>
                          <a:pt x="34" y="4"/>
                        </a:lnTo>
                        <a:lnTo>
                          <a:pt x="34" y="8"/>
                        </a:lnTo>
                        <a:lnTo>
                          <a:pt x="38" y="8"/>
                        </a:lnTo>
                        <a:lnTo>
                          <a:pt x="38" y="12"/>
                        </a:lnTo>
                        <a:lnTo>
                          <a:pt x="38" y="16"/>
                        </a:lnTo>
                        <a:lnTo>
                          <a:pt x="38" y="20"/>
                        </a:lnTo>
                        <a:lnTo>
                          <a:pt x="42" y="20"/>
                        </a:lnTo>
                        <a:lnTo>
                          <a:pt x="46" y="20"/>
                        </a:lnTo>
                        <a:lnTo>
                          <a:pt x="46" y="24"/>
                        </a:lnTo>
                        <a:lnTo>
                          <a:pt x="42" y="24"/>
                        </a:lnTo>
                        <a:lnTo>
                          <a:pt x="38" y="24"/>
                        </a:lnTo>
                        <a:lnTo>
                          <a:pt x="34" y="24"/>
                        </a:lnTo>
                        <a:lnTo>
                          <a:pt x="30" y="24"/>
                        </a:lnTo>
                        <a:lnTo>
                          <a:pt x="26" y="24"/>
                        </a:lnTo>
                        <a:lnTo>
                          <a:pt x="23" y="24"/>
                        </a:lnTo>
                        <a:lnTo>
                          <a:pt x="19" y="24"/>
                        </a:lnTo>
                        <a:lnTo>
                          <a:pt x="15" y="24"/>
                        </a:lnTo>
                        <a:lnTo>
                          <a:pt x="11" y="24"/>
                        </a:lnTo>
                        <a:lnTo>
                          <a:pt x="7" y="24"/>
                        </a:lnTo>
                        <a:lnTo>
                          <a:pt x="3" y="24"/>
                        </a:lnTo>
                        <a:lnTo>
                          <a:pt x="3" y="28"/>
                        </a:lnTo>
                        <a:lnTo>
                          <a:pt x="3" y="24"/>
                        </a:lnTo>
                        <a:lnTo>
                          <a:pt x="3" y="20"/>
                        </a:lnTo>
                        <a:lnTo>
                          <a:pt x="0" y="20"/>
                        </a:lnTo>
                        <a:lnTo>
                          <a:pt x="0" y="16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477" name="Freeform 470">
                    <a:extLst>
                      <a:ext uri="{FF2B5EF4-FFF2-40B4-BE49-F238E27FC236}">
                        <a16:creationId xmlns:a16="http://schemas.microsoft.com/office/drawing/2014/main" id="{B8273C7A-E919-DB68-1E34-4634701E0D0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56" y="1769"/>
                    <a:ext cx="58" cy="37"/>
                  </a:xfrm>
                  <a:custGeom>
                    <a:avLst/>
                    <a:gdLst>
                      <a:gd name="T0" fmla="*/ 50 w 58"/>
                      <a:gd name="T1" fmla="*/ 0 h 36"/>
                      <a:gd name="T2" fmla="*/ 50 w 58"/>
                      <a:gd name="T3" fmla="*/ 4 h 36"/>
                      <a:gd name="T4" fmla="*/ 54 w 58"/>
                      <a:gd name="T5" fmla="*/ 4 h 36"/>
                      <a:gd name="T6" fmla="*/ 54 w 58"/>
                      <a:gd name="T7" fmla="*/ 8 h 36"/>
                      <a:gd name="T8" fmla="*/ 58 w 58"/>
                      <a:gd name="T9" fmla="*/ 8 h 36"/>
                      <a:gd name="T10" fmla="*/ 58 w 58"/>
                      <a:gd name="T11" fmla="*/ 12 h 36"/>
                      <a:gd name="T12" fmla="*/ 54 w 58"/>
                      <a:gd name="T13" fmla="*/ 12 h 36"/>
                      <a:gd name="T14" fmla="*/ 50 w 58"/>
                      <a:gd name="T15" fmla="*/ 12 h 36"/>
                      <a:gd name="T16" fmla="*/ 50 w 58"/>
                      <a:gd name="T17" fmla="*/ 16 h 36"/>
                      <a:gd name="T18" fmla="*/ 50 w 58"/>
                      <a:gd name="T19" fmla="*/ 20 h 36"/>
                      <a:gd name="T20" fmla="*/ 50 w 58"/>
                      <a:gd name="T21" fmla="*/ 24 h 36"/>
                      <a:gd name="T22" fmla="*/ 54 w 58"/>
                      <a:gd name="T23" fmla="*/ 24 h 36"/>
                      <a:gd name="T24" fmla="*/ 54 w 58"/>
                      <a:gd name="T25" fmla="*/ 28 h 36"/>
                      <a:gd name="T26" fmla="*/ 50 w 58"/>
                      <a:gd name="T27" fmla="*/ 28 h 36"/>
                      <a:gd name="T28" fmla="*/ 46 w 58"/>
                      <a:gd name="T29" fmla="*/ 24 h 36"/>
                      <a:gd name="T30" fmla="*/ 46 w 58"/>
                      <a:gd name="T31" fmla="*/ 28 h 36"/>
                      <a:gd name="T32" fmla="*/ 46 w 58"/>
                      <a:gd name="T33" fmla="*/ 24 h 36"/>
                      <a:gd name="T34" fmla="*/ 42 w 58"/>
                      <a:gd name="T35" fmla="*/ 24 h 36"/>
                      <a:gd name="T36" fmla="*/ 39 w 58"/>
                      <a:gd name="T37" fmla="*/ 24 h 36"/>
                      <a:gd name="T38" fmla="*/ 35 w 58"/>
                      <a:gd name="T39" fmla="*/ 24 h 36"/>
                      <a:gd name="T40" fmla="*/ 35 w 58"/>
                      <a:gd name="T41" fmla="*/ 20 h 36"/>
                      <a:gd name="T42" fmla="*/ 35 w 58"/>
                      <a:gd name="T43" fmla="*/ 24 h 36"/>
                      <a:gd name="T44" fmla="*/ 39 w 58"/>
                      <a:gd name="T45" fmla="*/ 24 h 36"/>
                      <a:gd name="T46" fmla="*/ 39 w 58"/>
                      <a:gd name="T47" fmla="*/ 28 h 36"/>
                      <a:gd name="T48" fmla="*/ 35 w 58"/>
                      <a:gd name="T49" fmla="*/ 28 h 36"/>
                      <a:gd name="T50" fmla="*/ 35 w 58"/>
                      <a:gd name="T51" fmla="*/ 32 h 36"/>
                      <a:gd name="T52" fmla="*/ 31 w 58"/>
                      <a:gd name="T53" fmla="*/ 32 h 36"/>
                      <a:gd name="T54" fmla="*/ 27 w 58"/>
                      <a:gd name="T55" fmla="*/ 32 h 36"/>
                      <a:gd name="T56" fmla="*/ 23 w 58"/>
                      <a:gd name="T57" fmla="*/ 32 h 36"/>
                      <a:gd name="T58" fmla="*/ 23 w 58"/>
                      <a:gd name="T59" fmla="*/ 36 h 36"/>
                      <a:gd name="T60" fmla="*/ 23 w 58"/>
                      <a:gd name="T61" fmla="*/ 32 h 36"/>
                      <a:gd name="T62" fmla="*/ 19 w 58"/>
                      <a:gd name="T63" fmla="*/ 32 h 36"/>
                      <a:gd name="T64" fmla="*/ 16 w 58"/>
                      <a:gd name="T65" fmla="*/ 32 h 36"/>
                      <a:gd name="T66" fmla="*/ 16 w 58"/>
                      <a:gd name="T67" fmla="*/ 28 h 36"/>
                      <a:gd name="T68" fmla="*/ 12 w 58"/>
                      <a:gd name="T69" fmla="*/ 28 h 36"/>
                      <a:gd name="T70" fmla="*/ 8 w 58"/>
                      <a:gd name="T71" fmla="*/ 28 h 36"/>
                      <a:gd name="T72" fmla="*/ 8 w 58"/>
                      <a:gd name="T73" fmla="*/ 24 h 36"/>
                      <a:gd name="T74" fmla="*/ 4 w 58"/>
                      <a:gd name="T75" fmla="*/ 24 h 36"/>
                      <a:gd name="T76" fmla="*/ 4 w 58"/>
                      <a:gd name="T77" fmla="*/ 20 h 36"/>
                      <a:gd name="T78" fmla="*/ 0 w 58"/>
                      <a:gd name="T79" fmla="*/ 20 h 36"/>
                      <a:gd name="T80" fmla="*/ 0 w 58"/>
                      <a:gd name="T81" fmla="*/ 24 h 36"/>
                      <a:gd name="T82" fmla="*/ 0 w 58"/>
                      <a:gd name="T83" fmla="*/ 20 h 36"/>
                      <a:gd name="T84" fmla="*/ 4 w 58"/>
                      <a:gd name="T85" fmla="*/ 20 h 36"/>
                      <a:gd name="T86" fmla="*/ 8 w 58"/>
                      <a:gd name="T87" fmla="*/ 20 h 36"/>
                      <a:gd name="T88" fmla="*/ 8 w 58"/>
                      <a:gd name="T89" fmla="*/ 16 h 36"/>
                      <a:gd name="T90" fmla="*/ 8 w 58"/>
                      <a:gd name="T91" fmla="*/ 12 h 36"/>
                      <a:gd name="T92" fmla="*/ 12 w 58"/>
                      <a:gd name="T93" fmla="*/ 12 h 36"/>
                      <a:gd name="T94" fmla="*/ 12 w 58"/>
                      <a:gd name="T95" fmla="*/ 16 h 36"/>
                      <a:gd name="T96" fmla="*/ 16 w 58"/>
                      <a:gd name="T97" fmla="*/ 16 h 36"/>
                      <a:gd name="T98" fmla="*/ 19 w 58"/>
                      <a:gd name="T99" fmla="*/ 16 h 36"/>
                      <a:gd name="T100" fmla="*/ 19 w 58"/>
                      <a:gd name="T101" fmla="*/ 12 h 36"/>
                      <a:gd name="T102" fmla="*/ 23 w 58"/>
                      <a:gd name="T103" fmla="*/ 12 h 36"/>
                      <a:gd name="T104" fmla="*/ 27 w 58"/>
                      <a:gd name="T105" fmla="*/ 12 h 36"/>
                      <a:gd name="T106" fmla="*/ 31 w 58"/>
                      <a:gd name="T107" fmla="*/ 12 h 36"/>
                      <a:gd name="T108" fmla="*/ 35 w 58"/>
                      <a:gd name="T109" fmla="*/ 12 h 36"/>
                      <a:gd name="T110" fmla="*/ 35 w 58"/>
                      <a:gd name="T111" fmla="*/ 8 h 36"/>
                      <a:gd name="T112" fmla="*/ 39 w 58"/>
                      <a:gd name="T113" fmla="*/ 4 h 36"/>
                      <a:gd name="T114" fmla="*/ 42 w 58"/>
                      <a:gd name="T115" fmla="*/ 4 h 36"/>
                      <a:gd name="T116" fmla="*/ 46 w 58"/>
                      <a:gd name="T117" fmla="*/ 4 h 36"/>
                      <a:gd name="T118" fmla="*/ 50 w 58"/>
                      <a:gd name="T119" fmla="*/ 0 h 3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</a:cxnLst>
                    <a:rect l="0" t="0" r="r" b="b"/>
                    <a:pathLst>
                      <a:path w="58" h="36">
                        <a:moveTo>
                          <a:pt x="50" y="0"/>
                        </a:moveTo>
                        <a:lnTo>
                          <a:pt x="50" y="4"/>
                        </a:lnTo>
                        <a:lnTo>
                          <a:pt x="54" y="4"/>
                        </a:lnTo>
                        <a:lnTo>
                          <a:pt x="54" y="8"/>
                        </a:lnTo>
                        <a:lnTo>
                          <a:pt x="58" y="8"/>
                        </a:lnTo>
                        <a:lnTo>
                          <a:pt x="58" y="12"/>
                        </a:lnTo>
                        <a:lnTo>
                          <a:pt x="54" y="12"/>
                        </a:lnTo>
                        <a:lnTo>
                          <a:pt x="50" y="12"/>
                        </a:lnTo>
                        <a:lnTo>
                          <a:pt x="50" y="16"/>
                        </a:lnTo>
                        <a:lnTo>
                          <a:pt x="50" y="20"/>
                        </a:lnTo>
                        <a:lnTo>
                          <a:pt x="50" y="24"/>
                        </a:lnTo>
                        <a:lnTo>
                          <a:pt x="54" y="24"/>
                        </a:lnTo>
                        <a:lnTo>
                          <a:pt x="54" y="28"/>
                        </a:lnTo>
                        <a:lnTo>
                          <a:pt x="50" y="28"/>
                        </a:lnTo>
                        <a:lnTo>
                          <a:pt x="46" y="24"/>
                        </a:lnTo>
                        <a:lnTo>
                          <a:pt x="46" y="28"/>
                        </a:lnTo>
                        <a:lnTo>
                          <a:pt x="46" y="24"/>
                        </a:lnTo>
                        <a:lnTo>
                          <a:pt x="42" y="24"/>
                        </a:lnTo>
                        <a:lnTo>
                          <a:pt x="39" y="24"/>
                        </a:lnTo>
                        <a:lnTo>
                          <a:pt x="35" y="24"/>
                        </a:lnTo>
                        <a:lnTo>
                          <a:pt x="35" y="20"/>
                        </a:lnTo>
                        <a:lnTo>
                          <a:pt x="35" y="24"/>
                        </a:lnTo>
                        <a:lnTo>
                          <a:pt x="39" y="24"/>
                        </a:lnTo>
                        <a:lnTo>
                          <a:pt x="39" y="28"/>
                        </a:lnTo>
                        <a:lnTo>
                          <a:pt x="35" y="28"/>
                        </a:lnTo>
                        <a:lnTo>
                          <a:pt x="35" y="32"/>
                        </a:lnTo>
                        <a:lnTo>
                          <a:pt x="31" y="32"/>
                        </a:lnTo>
                        <a:lnTo>
                          <a:pt x="27" y="32"/>
                        </a:lnTo>
                        <a:lnTo>
                          <a:pt x="23" y="32"/>
                        </a:lnTo>
                        <a:lnTo>
                          <a:pt x="23" y="36"/>
                        </a:lnTo>
                        <a:lnTo>
                          <a:pt x="23" y="32"/>
                        </a:lnTo>
                        <a:lnTo>
                          <a:pt x="19" y="32"/>
                        </a:lnTo>
                        <a:lnTo>
                          <a:pt x="16" y="32"/>
                        </a:lnTo>
                        <a:lnTo>
                          <a:pt x="16" y="28"/>
                        </a:lnTo>
                        <a:lnTo>
                          <a:pt x="12" y="28"/>
                        </a:lnTo>
                        <a:lnTo>
                          <a:pt x="8" y="28"/>
                        </a:lnTo>
                        <a:lnTo>
                          <a:pt x="8" y="24"/>
                        </a:lnTo>
                        <a:lnTo>
                          <a:pt x="4" y="24"/>
                        </a:lnTo>
                        <a:lnTo>
                          <a:pt x="4" y="20"/>
                        </a:lnTo>
                        <a:lnTo>
                          <a:pt x="0" y="20"/>
                        </a:lnTo>
                        <a:lnTo>
                          <a:pt x="0" y="24"/>
                        </a:lnTo>
                        <a:lnTo>
                          <a:pt x="0" y="20"/>
                        </a:lnTo>
                        <a:lnTo>
                          <a:pt x="4" y="20"/>
                        </a:lnTo>
                        <a:lnTo>
                          <a:pt x="8" y="20"/>
                        </a:lnTo>
                        <a:lnTo>
                          <a:pt x="8" y="16"/>
                        </a:lnTo>
                        <a:lnTo>
                          <a:pt x="8" y="12"/>
                        </a:lnTo>
                        <a:lnTo>
                          <a:pt x="12" y="12"/>
                        </a:lnTo>
                        <a:lnTo>
                          <a:pt x="12" y="16"/>
                        </a:lnTo>
                        <a:lnTo>
                          <a:pt x="16" y="16"/>
                        </a:lnTo>
                        <a:lnTo>
                          <a:pt x="19" y="16"/>
                        </a:lnTo>
                        <a:lnTo>
                          <a:pt x="19" y="12"/>
                        </a:lnTo>
                        <a:lnTo>
                          <a:pt x="23" y="12"/>
                        </a:lnTo>
                        <a:lnTo>
                          <a:pt x="27" y="12"/>
                        </a:lnTo>
                        <a:lnTo>
                          <a:pt x="31" y="12"/>
                        </a:lnTo>
                        <a:lnTo>
                          <a:pt x="35" y="12"/>
                        </a:lnTo>
                        <a:lnTo>
                          <a:pt x="35" y="8"/>
                        </a:lnTo>
                        <a:lnTo>
                          <a:pt x="39" y="4"/>
                        </a:lnTo>
                        <a:lnTo>
                          <a:pt x="42" y="4"/>
                        </a:lnTo>
                        <a:lnTo>
                          <a:pt x="46" y="4"/>
                        </a:lnTo>
                        <a:lnTo>
                          <a:pt x="50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478" name="Freeform 471">
                    <a:extLst>
                      <a:ext uri="{FF2B5EF4-FFF2-40B4-BE49-F238E27FC236}">
                        <a16:creationId xmlns:a16="http://schemas.microsoft.com/office/drawing/2014/main" id="{CB615F3D-0B3F-CF13-4AF5-1AAEBF879D3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75" y="1778"/>
                    <a:ext cx="50" cy="43"/>
                  </a:xfrm>
                  <a:custGeom>
                    <a:avLst/>
                    <a:gdLst>
                      <a:gd name="T0" fmla="*/ 34 w 50"/>
                      <a:gd name="T1" fmla="*/ 0 h 44"/>
                      <a:gd name="T2" fmla="*/ 38 w 50"/>
                      <a:gd name="T3" fmla="*/ 0 h 44"/>
                      <a:gd name="T4" fmla="*/ 38 w 50"/>
                      <a:gd name="T5" fmla="*/ 4 h 44"/>
                      <a:gd name="T6" fmla="*/ 42 w 50"/>
                      <a:gd name="T7" fmla="*/ 4 h 44"/>
                      <a:gd name="T8" fmla="*/ 42 w 50"/>
                      <a:gd name="T9" fmla="*/ 8 h 44"/>
                      <a:gd name="T10" fmla="*/ 38 w 50"/>
                      <a:gd name="T11" fmla="*/ 8 h 44"/>
                      <a:gd name="T12" fmla="*/ 38 w 50"/>
                      <a:gd name="T13" fmla="*/ 12 h 44"/>
                      <a:gd name="T14" fmla="*/ 42 w 50"/>
                      <a:gd name="T15" fmla="*/ 12 h 44"/>
                      <a:gd name="T16" fmla="*/ 42 w 50"/>
                      <a:gd name="T17" fmla="*/ 16 h 44"/>
                      <a:gd name="T18" fmla="*/ 46 w 50"/>
                      <a:gd name="T19" fmla="*/ 16 h 44"/>
                      <a:gd name="T20" fmla="*/ 50 w 50"/>
                      <a:gd name="T21" fmla="*/ 16 h 44"/>
                      <a:gd name="T22" fmla="*/ 50 w 50"/>
                      <a:gd name="T23" fmla="*/ 20 h 44"/>
                      <a:gd name="T24" fmla="*/ 46 w 50"/>
                      <a:gd name="T25" fmla="*/ 20 h 44"/>
                      <a:gd name="T26" fmla="*/ 46 w 50"/>
                      <a:gd name="T27" fmla="*/ 24 h 44"/>
                      <a:gd name="T28" fmla="*/ 42 w 50"/>
                      <a:gd name="T29" fmla="*/ 24 h 44"/>
                      <a:gd name="T30" fmla="*/ 42 w 50"/>
                      <a:gd name="T31" fmla="*/ 28 h 44"/>
                      <a:gd name="T32" fmla="*/ 38 w 50"/>
                      <a:gd name="T33" fmla="*/ 28 h 44"/>
                      <a:gd name="T34" fmla="*/ 38 w 50"/>
                      <a:gd name="T35" fmla="*/ 32 h 44"/>
                      <a:gd name="T36" fmla="*/ 34 w 50"/>
                      <a:gd name="T37" fmla="*/ 32 h 44"/>
                      <a:gd name="T38" fmla="*/ 34 w 50"/>
                      <a:gd name="T39" fmla="*/ 36 h 44"/>
                      <a:gd name="T40" fmla="*/ 31 w 50"/>
                      <a:gd name="T41" fmla="*/ 36 h 44"/>
                      <a:gd name="T42" fmla="*/ 31 w 50"/>
                      <a:gd name="T43" fmla="*/ 40 h 44"/>
                      <a:gd name="T44" fmla="*/ 27 w 50"/>
                      <a:gd name="T45" fmla="*/ 40 h 44"/>
                      <a:gd name="T46" fmla="*/ 27 w 50"/>
                      <a:gd name="T47" fmla="*/ 44 h 44"/>
                      <a:gd name="T48" fmla="*/ 19 w 50"/>
                      <a:gd name="T49" fmla="*/ 36 h 44"/>
                      <a:gd name="T50" fmla="*/ 15 w 50"/>
                      <a:gd name="T51" fmla="*/ 36 h 44"/>
                      <a:gd name="T52" fmla="*/ 11 w 50"/>
                      <a:gd name="T53" fmla="*/ 36 h 44"/>
                      <a:gd name="T54" fmla="*/ 8 w 50"/>
                      <a:gd name="T55" fmla="*/ 36 h 44"/>
                      <a:gd name="T56" fmla="*/ 8 w 50"/>
                      <a:gd name="T57" fmla="*/ 32 h 44"/>
                      <a:gd name="T58" fmla="*/ 4 w 50"/>
                      <a:gd name="T59" fmla="*/ 32 h 44"/>
                      <a:gd name="T60" fmla="*/ 4 w 50"/>
                      <a:gd name="T61" fmla="*/ 28 h 44"/>
                      <a:gd name="T62" fmla="*/ 0 w 50"/>
                      <a:gd name="T63" fmla="*/ 28 h 44"/>
                      <a:gd name="T64" fmla="*/ 0 w 50"/>
                      <a:gd name="T65" fmla="*/ 24 h 44"/>
                      <a:gd name="T66" fmla="*/ 4 w 50"/>
                      <a:gd name="T67" fmla="*/ 24 h 44"/>
                      <a:gd name="T68" fmla="*/ 4 w 50"/>
                      <a:gd name="T69" fmla="*/ 20 h 44"/>
                      <a:gd name="T70" fmla="*/ 8 w 50"/>
                      <a:gd name="T71" fmla="*/ 20 h 44"/>
                      <a:gd name="T72" fmla="*/ 11 w 50"/>
                      <a:gd name="T73" fmla="*/ 20 h 44"/>
                      <a:gd name="T74" fmla="*/ 15 w 50"/>
                      <a:gd name="T75" fmla="*/ 20 h 44"/>
                      <a:gd name="T76" fmla="*/ 15 w 50"/>
                      <a:gd name="T77" fmla="*/ 16 h 44"/>
                      <a:gd name="T78" fmla="*/ 19 w 50"/>
                      <a:gd name="T79" fmla="*/ 16 h 44"/>
                      <a:gd name="T80" fmla="*/ 19 w 50"/>
                      <a:gd name="T81" fmla="*/ 12 h 44"/>
                      <a:gd name="T82" fmla="*/ 19 w 50"/>
                      <a:gd name="T83" fmla="*/ 8 h 44"/>
                      <a:gd name="T84" fmla="*/ 19 w 50"/>
                      <a:gd name="T85" fmla="*/ 4 h 44"/>
                      <a:gd name="T86" fmla="*/ 23 w 50"/>
                      <a:gd name="T87" fmla="*/ 4 h 44"/>
                      <a:gd name="T88" fmla="*/ 27 w 50"/>
                      <a:gd name="T89" fmla="*/ 4 h 44"/>
                      <a:gd name="T90" fmla="*/ 27 w 50"/>
                      <a:gd name="T91" fmla="*/ 0 h 44"/>
                      <a:gd name="T92" fmla="*/ 31 w 50"/>
                      <a:gd name="T93" fmla="*/ 0 h 44"/>
                      <a:gd name="T94" fmla="*/ 34 w 50"/>
                      <a:gd name="T95" fmla="*/ 0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</a:cxnLst>
                    <a:rect l="0" t="0" r="r" b="b"/>
                    <a:pathLst>
                      <a:path w="50" h="44">
                        <a:moveTo>
                          <a:pt x="34" y="0"/>
                        </a:moveTo>
                        <a:lnTo>
                          <a:pt x="38" y="0"/>
                        </a:lnTo>
                        <a:lnTo>
                          <a:pt x="38" y="4"/>
                        </a:lnTo>
                        <a:lnTo>
                          <a:pt x="42" y="4"/>
                        </a:lnTo>
                        <a:lnTo>
                          <a:pt x="42" y="8"/>
                        </a:lnTo>
                        <a:lnTo>
                          <a:pt x="38" y="8"/>
                        </a:lnTo>
                        <a:lnTo>
                          <a:pt x="38" y="12"/>
                        </a:lnTo>
                        <a:lnTo>
                          <a:pt x="42" y="12"/>
                        </a:lnTo>
                        <a:lnTo>
                          <a:pt x="42" y="16"/>
                        </a:lnTo>
                        <a:lnTo>
                          <a:pt x="46" y="16"/>
                        </a:lnTo>
                        <a:lnTo>
                          <a:pt x="50" y="16"/>
                        </a:lnTo>
                        <a:lnTo>
                          <a:pt x="50" y="20"/>
                        </a:lnTo>
                        <a:lnTo>
                          <a:pt x="46" y="20"/>
                        </a:lnTo>
                        <a:lnTo>
                          <a:pt x="46" y="24"/>
                        </a:lnTo>
                        <a:lnTo>
                          <a:pt x="42" y="24"/>
                        </a:lnTo>
                        <a:lnTo>
                          <a:pt x="42" y="28"/>
                        </a:lnTo>
                        <a:lnTo>
                          <a:pt x="38" y="28"/>
                        </a:lnTo>
                        <a:lnTo>
                          <a:pt x="38" y="32"/>
                        </a:lnTo>
                        <a:lnTo>
                          <a:pt x="34" y="32"/>
                        </a:lnTo>
                        <a:lnTo>
                          <a:pt x="34" y="36"/>
                        </a:lnTo>
                        <a:lnTo>
                          <a:pt x="31" y="36"/>
                        </a:lnTo>
                        <a:lnTo>
                          <a:pt x="31" y="40"/>
                        </a:lnTo>
                        <a:lnTo>
                          <a:pt x="27" y="40"/>
                        </a:lnTo>
                        <a:lnTo>
                          <a:pt x="27" y="44"/>
                        </a:lnTo>
                        <a:lnTo>
                          <a:pt x="19" y="36"/>
                        </a:lnTo>
                        <a:lnTo>
                          <a:pt x="15" y="36"/>
                        </a:lnTo>
                        <a:lnTo>
                          <a:pt x="11" y="36"/>
                        </a:lnTo>
                        <a:lnTo>
                          <a:pt x="8" y="36"/>
                        </a:lnTo>
                        <a:lnTo>
                          <a:pt x="8" y="32"/>
                        </a:lnTo>
                        <a:lnTo>
                          <a:pt x="4" y="32"/>
                        </a:lnTo>
                        <a:lnTo>
                          <a:pt x="4" y="28"/>
                        </a:lnTo>
                        <a:lnTo>
                          <a:pt x="0" y="28"/>
                        </a:lnTo>
                        <a:lnTo>
                          <a:pt x="0" y="24"/>
                        </a:lnTo>
                        <a:lnTo>
                          <a:pt x="4" y="24"/>
                        </a:lnTo>
                        <a:lnTo>
                          <a:pt x="4" y="20"/>
                        </a:lnTo>
                        <a:lnTo>
                          <a:pt x="8" y="20"/>
                        </a:lnTo>
                        <a:lnTo>
                          <a:pt x="11" y="20"/>
                        </a:lnTo>
                        <a:lnTo>
                          <a:pt x="15" y="20"/>
                        </a:lnTo>
                        <a:lnTo>
                          <a:pt x="15" y="16"/>
                        </a:lnTo>
                        <a:lnTo>
                          <a:pt x="19" y="16"/>
                        </a:lnTo>
                        <a:lnTo>
                          <a:pt x="19" y="12"/>
                        </a:lnTo>
                        <a:lnTo>
                          <a:pt x="19" y="8"/>
                        </a:lnTo>
                        <a:lnTo>
                          <a:pt x="19" y="4"/>
                        </a:lnTo>
                        <a:lnTo>
                          <a:pt x="23" y="4"/>
                        </a:lnTo>
                        <a:lnTo>
                          <a:pt x="27" y="4"/>
                        </a:lnTo>
                        <a:lnTo>
                          <a:pt x="27" y="0"/>
                        </a:lnTo>
                        <a:lnTo>
                          <a:pt x="31" y="0"/>
                        </a:lnTo>
                        <a:lnTo>
                          <a:pt x="34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479" name="Freeform 472">
                    <a:extLst>
                      <a:ext uri="{FF2B5EF4-FFF2-40B4-BE49-F238E27FC236}">
                        <a16:creationId xmlns:a16="http://schemas.microsoft.com/office/drawing/2014/main" id="{4C57C8D8-BBAE-844D-E2D5-E744A6680F2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87" y="1778"/>
                    <a:ext cx="57" cy="23"/>
                  </a:xfrm>
                  <a:custGeom>
                    <a:avLst/>
                    <a:gdLst>
                      <a:gd name="T0" fmla="*/ 8 w 58"/>
                      <a:gd name="T1" fmla="*/ 0 h 24"/>
                      <a:gd name="T2" fmla="*/ 12 w 58"/>
                      <a:gd name="T3" fmla="*/ 0 h 24"/>
                      <a:gd name="T4" fmla="*/ 15 w 58"/>
                      <a:gd name="T5" fmla="*/ 0 h 24"/>
                      <a:gd name="T6" fmla="*/ 15 w 58"/>
                      <a:gd name="T7" fmla="*/ 4 h 24"/>
                      <a:gd name="T8" fmla="*/ 19 w 58"/>
                      <a:gd name="T9" fmla="*/ 4 h 24"/>
                      <a:gd name="T10" fmla="*/ 23 w 58"/>
                      <a:gd name="T11" fmla="*/ 4 h 24"/>
                      <a:gd name="T12" fmla="*/ 23 w 58"/>
                      <a:gd name="T13" fmla="*/ 0 h 24"/>
                      <a:gd name="T14" fmla="*/ 27 w 58"/>
                      <a:gd name="T15" fmla="*/ 0 h 24"/>
                      <a:gd name="T16" fmla="*/ 27 w 58"/>
                      <a:gd name="T17" fmla="*/ 4 h 24"/>
                      <a:gd name="T18" fmla="*/ 31 w 58"/>
                      <a:gd name="T19" fmla="*/ 4 h 24"/>
                      <a:gd name="T20" fmla="*/ 35 w 58"/>
                      <a:gd name="T21" fmla="*/ 4 h 24"/>
                      <a:gd name="T22" fmla="*/ 35 w 58"/>
                      <a:gd name="T23" fmla="*/ 8 h 24"/>
                      <a:gd name="T24" fmla="*/ 38 w 58"/>
                      <a:gd name="T25" fmla="*/ 8 h 24"/>
                      <a:gd name="T26" fmla="*/ 42 w 58"/>
                      <a:gd name="T27" fmla="*/ 8 h 24"/>
                      <a:gd name="T28" fmla="*/ 42 w 58"/>
                      <a:gd name="T29" fmla="*/ 12 h 24"/>
                      <a:gd name="T30" fmla="*/ 46 w 58"/>
                      <a:gd name="T31" fmla="*/ 12 h 24"/>
                      <a:gd name="T32" fmla="*/ 46 w 58"/>
                      <a:gd name="T33" fmla="*/ 16 h 24"/>
                      <a:gd name="T34" fmla="*/ 50 w 58"/>
                      <a:gd name="T35" fmla="*/ 16 h 24"/>
                      <a:gd name="T36" fmla="*/ 54 w 58"/>
                      <a:gd name="T37" fmla="*/ 16 h 24"/>
                      <a:gd name="T38" fmla="*/ 54 w 58"/>
                      <a:gd name="T39" fmla="*/ 20 h 24"/>
                      <a:gd name="T40" fmla="*/ 58 w 58"/>
                      <a:gd name="T41" fmla="*/ 20 h 24"/>
                      <a:gd name="T42" fmla="*/ 54 w 58"/>
                      <a:gd name="T43" fmla="*/ 20 h 24"/>
                      <a:gd name="T44" fmla="*/ 54 w 58"/>
                      <a:gd name="T45" fmla="*/ 24 h 24"/>
                      <a:gd name="T46" fmla="*/ 50 w 58"/>
                      <a:gd name="T47" fmla="*/ 24 h 24"/>
                      <a:gd name="T48" fmla="*/ 46 w 58"/>
                      <a:gd name="T49" fmla="*/ 24 h 24"/>
                      <a:gd name="T50" fmla="*/ 42 w 58"/>
                      <a:gd name="T51" fmla="*/ 24 h 24"/>
                      <a:gd name="T52" fmla="*/ 38 w 58"/>
                      <a:gd name="T53" fmla="*/ 24 h 24"/>
                      <a:gd name="T54" fmla="*/ 35 w 58"/>
                      <a:gd name="T55" fmla="*/ 20 h 24"/>
                      <a:gd name="T56" fmla="*/ 31 w 58"/>
                      <a:gd name="T57" fmla="*/ 20 h 24"/>
                      <a:gd name="T58" fmla="*/ 31 w 58"/>
                      <a:gd name="T59" fmla="*/ 24 h 24"/>
                      <a:gd name="T60" fmla="*/ 27 w 58"/>
                      <a:gd name="T61" fmla="*/ 24 h 24"/>
                      <a:gd name="T62" fmla="*/ 23 w 58"/>
                      <a:gd name="T63" fmla="*/ 20 h 24"/>
                      <a:gd name="T64" fmla="*/ 19 w 58"/>
                      <a:gd name="T65" fmla="*/ 20 h 24"/>
                      <a:gd name="T66" fmla="*/ 15 w 58"/>
                      <a:gd name="T67" fmla="*/ 20 h 24"/>
                      <a:gd name="T68" fmla="*/ 12 w 58"/>
                      <a:gd name="T69" fmla="*/ 20 h 24"/>
                      <a:gd name="T70" fmla="*/ 8 w 58"/>
                      <a:gd name="T71" fmla="*/ 20 h 24"/>
                      <a:gd name="T72" fmla="*/ 4 w 58"/>
                      <a:gd name="T73" fmla="*/ 20 h 24"/>
                      <a:gd name="T74" fmla="*/ 4 w 58"/>
                      <a:gd name="T75" fmla="*/ 16 h 24"/>
                      <a:gd name="T76" fmla="*/ 0 w 58"/>
                      <a:gd name="T77" fmla="*/ 16 h 24"/>
                      <a:gd name="T78" fmla="*/ 4 w 58"/>
                      <a:gd name="T79" fmla="*/ 16 h 24"/>
                      <a:gd name="T80" fmla="*/ 4 w 58"/>
                      <a:gd name="T81" fmla="*/ 12 h 24"/>
                      <a:gd name="T82" fmla="*/ 4 w 58"/>
                      <a:gd name="T83" fmla="*/ 8 h 24"/>
                      <a:gd name="T84" fmla="*/ 4 w 58"/>
                      <a:gd name="T85" fmla="*/ 4 h 24"/>
                      <a:gd name="T86" fmla="*/ 8 w 58"/>
                      <a:gd name="T87" fmla="*/ 4 h 24"/>
                      <a:gd name="T88" fmla="*/ 8 w 58"/>
                      <a:gd name="T89" fmla="*/ 0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</a:cxnLst>
                    <a:rect l="0" t="0" r="r" b="b"/>
                    <a:pathLst>
                      <a:path w="58" h="24">
                        <a:moveTo>
                          <a:pt x="8" y="0"/>
                        </a:moveTo>
                        <a:lnTo>
                          <a:pt x="12" y="0"/>
                        </a:lnTo>
                        <a:lnTo>
                          <a:pt x="15" y="0"/>
                        </a:lnTo>
                        <a:lnTo>
                          <a:pt x="15" y="4"/>
                        </a:lnTo>
                        <a:lnTo>
                          <a:pt x="19" y="4"/>
                        </a:lnTo>
                        <a:lnTo>
                          <a:pt x="23" y="4"/>
                        </a:lnTo>
                        <a:lnTo>
                          <a:pt x="23" y="0"/>
                        </a:lnTo>
                        <a:lnTo>
                          <a:pt x="27" y="0"/>
                        </a:lnTo>
                        <a:lnTo>
                          <a:pt x="27" y="4"/>
                        </a:lnTo>
                        <a:lnTo>
                          <a:pt x="31" y="4"/>
                        </a:lnTo>
                        <a:lnTo>
                          <a:pt x="35" y="4"/>
                        </a:lnTo>
                        <a:lnTo>
                          <a:pt x="35" y="8"/>
                        </a:lnTo>
                        <a:lnTo>
                          <a:pt x="38" y="8"/>
                        </a:lnTo>
                        <a:lnTo>
                          <a:pt x="42" y="8"/>
                        </a:lnTo>
                        <a:lnTo>
                          <a:pt x="42" y="12"/>
                        </a:lnTo>
                        <a:lnTo>
                          <a:pt x="46" y="12"/>
                        </a:lnTo>
                        <a:lnTo>
                          <a:pt x="46" y="16"/>
                        </a:lnTo>
                        <a:lnTo>
                          <a:pt x="50" y="16"/>
                        </a:lnTo>
                        <a:lnTo>
                          <a:pt x="54" y="16"/>
                        </a:lnTo>
                        <a:lnTo>
                          <a:pt x="54" y="20"/>
                        </a:lnTo>
                        <a:lnTo>
                          <a:pt x="58" y="20"/>
                        </a:lnTo>
                        <a:lnTo>
                          <a:pt x="54" y="20"/>
                        </a:lnTo>
                        <a:lnTo>
                          <a:pt x="54" y="24"/>
                        </a:lnTo>
                        <a:lnTo>
                          <a:pt x="50" y="24"/>
                        </a:lnTo>
                        <a:lnTo>
                          <a:pt x="46" y="24"/>
                        </a:lnTo>
                        <a:lnTo>
                          <a:pt x="42" y="24"/>
                        </a:lnTo>
                        <a:lnTo>
                          <a:pt x="38" y="24"/>
                        </a:lnTo>
                        <a:lnTo>
                          <a:pt x="35" y="20"/>
                        </a:lnTo>
                        <a:lnTo>
                          <a:pt x="31" y="20"/>
                        </a:lnTo>
                        <a:lnTo>
                          <a:pt x="31" y="24"/>
                        </a:lnTo>
                        <a:lnTo>
                          <a:pt x="27" y="24"/>
                        </a:lnTo>
                        <a:lnTo>
                          <a:pt x="23" y="20"/>
                        </a:lnTo>
                        <a:lnTo>
                          <a:pt x="19" y="20"/>
                        </a:lnTo>
                        <a:lnTo>
                          <a:pt x="15" y="20"/>
                        </a:lnTo>
                        <a:lnTo>
                          <a:pt x="12" y="20"/>
                        </a:lnTo>
                        <a:lnTo>
                          <a:pt x="8" y="20"/>
                        </a:lnTo>
                        <a:lnTo>
                          <a:pt x="4" y="20"/>
                        </a:lnTo>
                        <a:lnTo>
                          <a:pt x="4" y="16"/>
                        </a:lnTo>
                        <a:lnTo>
                          <a:pt x="0" y="16"/>
                        </a:lnTo>
                        <a:lnTo>
                          <a:pt x="4" y="16"/>
                        </a:lnTo>
                        <a:lnTo>
                          <a:pt x="4" y="12"/>
                        </a:lnTo>
                        <a:lnTo>
                          <a:pt x="4" y="8"/>
                        </a:lnTo>
                        <a:lnTo>
                          <a:pt x="4" y="4"/>
                        </a:lnTo>
                        <a:lnTo>
                          <a:pt x="8" y="4"/>
                        </a:lnTo>
                        <a:lnTo>
                          <a:pt x="8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480" name="Freeform 473">
                    <a:extLst>
                      <a:ext uri="{FF2B5EF4-FFF2-40B4-BE49-F238E27FC236}">
                        <a16:creationId xmlns:a16="http://schemas.microsoft.com/office/drawing/2014/main" id="{07686105-B427-5D64-CD77-5B9A8EB4F39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583" y="1778"/>
                    <a:ext cx="254" cy="303"/>
                  </a:xfrm>
                  <a:custGeom>
                    <a:avLst/>
                    <a:gdLst>
                      <a:gd name="T0" fmla="*/ 57 w 253"/>
                      <a:gd name="T1" fmla="*/ 4 h 303"/>
                      <a:gd name="T2" fmla="*/ 69 w 253"/>
                      <a:gd name="T3" fmla="*/ 4 h 303"/>
                      <a:gd name="T4" fmla="*/ 84 w 253"/>
                      <a:gd name="T5" fmla="*/ 12 h 303"/>
                      <a:gd name="T6" fmla="*/ 103 w 253"/>
                      <a:gd name="T7" fmla="*/ 16 h 303"/>
                      <a:gd name="T8" fmla="*/ 115 w 253"/>
                      <a:gd name="T9" fmla="*/ 32 h 303"/>
                      <a:gd name="T10" fmla="*/ 126 w 253"/>
                      <a:gd name="T11" fmla="*/ 40 h 303"/>
                      <a:gd name="T12" fmla="*/ 142 w 253"/>
                      <a:gd name="T13" fmla="*/ 36 h 303"/>
                      <a:gd name="T14" fmla="*/ 161 w 253"/>
                      <a:gd name="T15" fmla="*/ 48 h 303"/>
                      <a:gd name="T16" fmla="*/ 169 w 253"/>
                      <a:gd name="T17" fmla="*/ 60 h 303"/>
                      <a:gd name="T18" fmla="*/ 176 w 253"/>
                      <a:gd name="T19" fmla="*/ 73 h 303"/>
                      <a:gd name="T20" fmla="*/ 188 w 253"/>
                      <a:gd name="T21" fmla="*/ 81 h 303"/>
                      <a:gd name="T22" fmla="*/ 195 w 253"/>
                      <a:gd name="T23" fmla="*/ 93 h 303"/>
                      <a:gd name="T24" fmla="*/ 211 w 253"/>
                      <a:gd name="T25" fmla="*/ 97 h 303"/>
                      <a:gd name="T26" fmla="*/ 226 w 253"/>
                      <a:gd name="T27" fmla="*/ 105 h 303"/>
                      <a:gd name="T28" fmla="*/ 222 w 253"/>
                      <a:gd name="T29" fmla="*/ 121 h 303"/>
                      <a:gd name="T30" fmla="*/ 211 w 253"/>
                      <a:gd name="T31" fmla="*/ 121 h 303"/>
                      <a:gd name="T32" fmla="*/ 211 w 253"/>
                      <a:gd name="T33" fmla="*/ 133 h 303"/>
                      <a:gd name="T34" fmla="*/ 211 w 253"/>
                      <a:gd name="T35" fmla="*/ 145 h 303"/>
                      <a:gd name="T36" fmla="*/ 226 w 253"/>
                      <a:gd name="T37" fmla="*/ 149 h 303"/>
                      <a:gd name="T38" fmla="*/ 234 w 253"/>
                      <a:gd name="T39" fmla="*/ 166 h 303"/>
                      <a:gd name="T40" fmla="*/ 245 w 253"/>
                      <a:gd name="T41" fmla="*/ 182 h 303"/>
                      <a:gd name="T42" fmla="*/ 253 w 253"/>
                      <a:gd name="T43" fmla="*/ 210 h 303"/>
                      <a:gd name="T44" fmla="*/ 253 w 253"/>
                      <a:gd name="T45" fmla="*/ 230 h 303"/>
                      <a:gd name="T46" fmla="*/ 241 w 253"/>
                      <a:gd name="T47" fmla="*/ 239 h 303"/>
                      <a:gd name="T48" fmla="*/ 226 w 253"/>
                      <a:gd name="T49" fmla="*/ 247 h 303"/>
                      <a:gd name="T50" fmla="*/ 211 w 253"/>
                      <a:gd name="T51" fmla="*/ 255 h 303"/>
                      <a:gd name="T52" fmla="*/ 192 w 253"/>
                      <a:gd name="T53" fmla="*/ 259 h 303"/>
                      <a:gd name="T54" fmla="*/ 176 w 253"/>
                      <a:gd name="T55" fmla="*/ 263 h 303"/>
                      <a:gd name="T56" fmla="*/ 165 w 253"/>
                      <a:gd name="T57" fmla="*/ 275 h 303"/>
                      <a:gd name="T58" fmla="*/ 157 w 253"/>
                      <a:gd name="T59" fmla="*/ 287 h 303"/>
                      <a:gd name="T60" fmla="*/ 142 w 253"/>
                      <a:gd name="T61" fmla="*/ 283 h 303"/>
                      <a:gd name="T62" fmla="*/ 130 w 253"/>
                      <a:gd name="T63" fmla="*/ 275 h 303"/>
                      <a:gd name="T64" fmla="*/ 122 w 253"/>
                      <a:gd name="T65" fmla="*/ 263 h 303"/>
                      <a:gd name="T66" fmla="*/ 111 w 253"/>
                      <a:gd name="T67" fmla="*/ 255 h 303"/>
                      <a:gd name="T68" fmla="*/ 99 w 253"/>
                      <a:gd name="T69" fmla="*/ 255 h 303"/>
                      <a:gd name="T70" fmla="*/ 96 w 253"/>
                      <a:gd name="T71" fmla="*/ 271 h 303"/>
                      <a:gd name="T72" fmla="*/ 80 w 253"/>
                      <a:gd name="T73" fmla="*/ 275 h 303"/>
                      <a:gd name="T74" fmla="*/ 73 w 253"/>
                      <a:gd name="T75" fmla="*/ 291 h 303"/>
                      <a:gd name="T76" fmla="*/ 61 w 253"/>
                      <a:gd name="T77" fmla="*/ 299 h 303"/>
                      <a:gd name="T78" fmla="*/ 50 w 253"/>
                      <a:gd name="T79" fmla="*/ 299 h 303"/>
                      <a:gd name="T80" fmla="*/ 38 w 253"/>
                      <a:gd name="T81" fmla="*/ 291 h 303"/>
                      <a:gd name="T82" fmla="*/ 23 w 253"/>
                      <a:gd name="T83" fmla="*/ 291 h 303"/>
                      <a:gd name="T84" fmla="*/ 42 w 253"/>
                      <a:gd name="T85" fmla="*/ 234 h 303"/>
                      <a:gd name="T86" fmla="*/ 42 w 253"/>
                      <a:gd name="T87" fmla="*/ 210 h 303"/>
                      <a:gd name="T88" fmla="*/ 30 w 253"/>
                      <a:gd name="T89" fmla="*/ 202 h 303"/>
                      <a:gd name="T90" fmla="*/ 23 w 253"/>
                      <a:gd name="T91" fmla="*/ 190 h 303"/>
                      <a:gd name="T92" fmla="*/ 27 w 253"/>
                      <a:gd name="T93" fmla="*/ 178 h 303"/>
                      <a:gd name="T94" fmla="*/ 27 w 253"/>
                      <a:gd name="T95" fmla="*/ 166 h 303"/>
                      <a:gd name="T96" fmla="*/ 15 w 253"/>
                      <a:gd name="T97" fmla="*/ 154 h 303"/>
                      <a:gd name="T98" fmla="*/ 0 w 253"/>
                      <a:gd name="T99" fmla="*/ 158 h 303"/>
                      <a:gd name="T100" fmla="*/ 15 w 253"/>
                      <a:gd name="T101" fmla="*/ 149 h 303"/>
                      <a:gd name="T102" fmla="*/ 30 w 253"/>
                      <a:gd name="T103" fmla="*/ 137 h 303"/>
                      <a:gd name="T104" fmla="*/ 38 w 253"/>
                      <a:gd name="T105" fmla="*/ 121 h 303"/>
                      <a:gd name="T106" fmla="*/ 46 w 253"/>
                      <a:gd name="T107" fmla="*/ 109 h 303"/>
                      <a:gd name="T108" fmla="*/ 50 w 253"/>
                      <a:gd name="T109" fmla="*/ 101 h 303"/>
                      <a:gd name="T110" fmla="*/ 42 w 253"/>
                      <a:gd name="T111" fmla="*/ 89 h 303"/>
                      <a:gd name="T112" fmla="*/ 38 w 253"/>
                      <a:gd name="T113" fmla="*/ 73 h 303"/>
                      <a:gd name="T114" fmla="*/ 34 w 253"/>
                      <a:gd name="T115" fmla="*/ 64 h 303"/>
                      <a:gd name="T116" fmla="*/ 30 w 253"/>
                      <a:gd name="T117" fmla="*/ 56 h 303"/>
                      <a:gd name="T118" fmla="*/ 27 w 253"/>
                      <a:gd name="T119" fmla="*/ 44 h 303"/>
                      <a:gd name="T120" fmla="*/ 34 w 253"/>
                      <a:gd name="T121" fmla="*/ 32 h 303"/>
                      <a:gd name="T122" fmla="*/ 42 w 253"/>
                      <a:gd name="T123" fmla="*/ 20 h 303"/>
                      <a:gd name="T124" fmla="*/ 50 w 253"/>
                      <a:gd name="T125" fmla="*/ 8 h 30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  <a:cxn ang="0">
                        <a:pos x="T122" y="T123"/>
                      </a:cxn>
                      <a:cxn ang="0">
                        <a:pos x="T124" y="T125"/>
                      </a:cxn>
                    </a:cxnLst>
                    <a:rect l="0" t="0" r="r" b="b"/>
                    <a:pathLst>
                      <a:path w="253" h="303">
                        <a:moveTo>
                          <a:pt x="50" y="8"/>
                        </a:moveTo>
                        <a:lnTo>
                          <a:pt x="53" y="4"/>
                        </a:lnTo>
                        <a:lnTo>
                          <a:pt x="53" y="0"/>
                        </a:lnTo>
                        <a:lnTo>
                          <a:pt x="57" y="0"/>
                        </a:lnTo>
                        <a:lnTo>
                          <a:pt x="57" y="4"/>
                        </a:lnTo>
                        <a:lnTo>
                          <a:pt x="57" y="0"/>
                        </a:lnTo>
                        <a:lnTo>
                          <a:pt x="61" y="0"/>
                        </a:lnTo>
                        <a:lnTo>
                          <a:pt x="65" y="0"/>
                        </a:lnTo>
                        <a:lnTo>
                          <a:pt x="65" y="4"/>
                        </a:lnTo>
                        <a:lnTo>
                          <a:pt x="69" y="4"/>
                        </a:lnTo>
                        <a:lnTo>
                          <a:pt x="73" y="4"/>
                        </a:lnTo>
                        <a:lnTo>
                          <a:pt x="76" y="4"/>
                        </a:lnTo>
                        <a:lnTo>
                          <a:pt x="80" y="4"/>
                        </a:lnTo>
                        <a:lnTo>
                          <a:pt x="80" y="8"/>
                        </a:lnTo>
                        <a:lnTo>
                          <a:pt x="84" y="12"/>
                        </a:lnTo>
                        <a:lnTo>
                          <a:pt x="88" y="12"/>
                        </a:lnTo>
                        <a:lnTo>
                          <a:pt x="92" y="12"/>
                        </a:lnTo>
                        <a:lnTo>
                          <a:pt x="96" y="16"/>
                        </a:lnTo>
                        <a:lnTo>
                          <a:pt x="99" y="16"/>
                        </a:lnTo>
                        <a:lnTo>
                          <a:pt x="103" y="16"/>
                        </a:lnTo>
                        <a:lnTo>
                          <a:pt x="103" y="20"/>
                        </a:lnTo>
                        <a:lnTo>
                          <a:pt x="107" y="20"/>
                        </a:lnTo>
                        <a:lnTo>
                          <a:pt x="111" y="24"/>
                        </a:lnTo>
                        <a:lnTo>
                          <a:pt x="115" y="28"/>
                        </a:lnTo>
                        <a:lnTo>
                          <a:pt x="115" y="32"/>
                        </a:lnTo>
                        <a:lnTo>
                          <a:pt x="119" y="32"/>
                        </a:lnTo>
                        <a:lnTo>
                          <a:pt x="119" y="36"/>
                        </a:lnTo>
                        <a:lnTo>
                          <a:pt x="122" y="36"/>
                        </a:lnTo>
                        <a:lnTo>
                          <a:pt x="126" y="36"/>
                        </a:lnTo>
                        <a:lnTo>
                          <a:pt x="126" y="40"/>
                        </a:lnTo>
                        <a:lnTo>
                          <a:pt x="130" y="40"/>
                        </a:lnTo>
                        <a:lnTo>
                          <a:pt x="134" y="40"/>
                        </a:lnTo>
                        <a:lnTo>
                          <a:pt x="134" y="36"/>
                        </a:lnTo>
                        <a:lnTo>
                          <a:pt x="138" y="36"/>
                        </a:lnTo>
                        <a:lnTo>
                          <a:pt x="142" y="36"/>
                        </a:lnTo>
                        <a:lnTo>
                          <a:pt x="145" y="40"/>
                        </a:lnTo>
                        <a:lnTo>
                          <a:pt x="149" y="40"/>
                        </a:lnTo>
                        <a:lnTo>
                          <a:pt x="153" y="44"/>
                        </a:lnTo>
                        <a:lnTo>
                          <a:pt x="157" y="48"/>
                        </a:lnTo>
                        <a:lnTo>
                          <a:pt x="161" y="48"/>
                        </a:lnTo>
                        <a:lnTo>
                          <a:pt x="161" y="52"/>
                        </a:lnTo>
                        <a:lnTo>
                          <a:pt x="165" y="52"/>
                        </a:lnTo>
                        <a:lnTo>
                          <a:pt x="165" y="56"/>
                        </a:lnTo>
                        <a:lnTo>
                          <a:pt x="165" y="60"/>
                        </a:lnTo>
                        <a:lnTo>
                          <a:pt x="169" y="60"/>
                        </a:lnTo>
                        <a:lnTo>
                          <a:pt x="169" y="64"/>
                        </a:lnTo>
                        <a:lnTo>
                          <a:pt x="172" y="64"/>
                        </a:lnTo>
                        <a:lnTo>
                          <a:pt x="172" y="69"/>
                        </a:lnTo>
                        <a:lnTo>
                          <a:pt x="176" y="69"/>
                        </a:lnTo>
                        <a:lnTo>
                          <a:pt x="176" y="73"/>
                        </a:lnTo>
                        <a:lnTo>
                          <a:pt x="180" y="73"/>
                        </a:lnTo>
                        <a:lnTo>
                          <a:pt x="184" y="73"/>
                        </a:lnTo>
                        <a:lnTo>
                          <a:pt x="184" y="77"/>
                        </a:lnTo>
                        <a:lnTo>
                          <a:pt x="184" y="81"/>
                        </a:lnTo>
                        <a:lnTo>
                          <a:pt x="188" y="81"/>
                        </a:lnTo>
                        <a:lnTo>
                          <a:pt x="188" y="85"/>
                        </a:lnTo>
                        <a:lnTo>
                          <a:pt x="192" y="85"/>
                        </a:lnTo>
                        <a:lnTo>
                          <a:pt x="195" y="85"/>
                        </a:lnTo>
                        <a:lnTo>
                          <a:pt x="195" y="89"/>
                        </a:lnTo>
                        <a:lnTo>
                          <a:pt x="195" y="93"/>
                        </a:lnTo>
                        <a:lnTo>
                          <a:pt x="199" y="93"/>
                        </a:lnTo>
                        <a:lnTo>
                          <a:pt x="203" y="93"/>
                        </a:lnTo>
                        <a:lnTo>
                          <a:pt x="207" y="93"/>
                        </a:lnTo>
                        <a:lnTo>
                          <a:pt x="207" y="97"/>
                        </a:lnTo>
                        <a:lnTo>
                          <a:pt x="211" y="97"/>
                        </a:lnTo>
                        <a:lnTo>
                          <a:pt x="215" y="97"/>
                        </a:lnTo>
                        <a:lnTo>
                          <a:pt x="218" y="101"/>
                        </a:lnTo>
                        <a:lnTo>
                          <a:pt x="222" y="101"/>
                        </a:lnTo>
                        <a:lnTo>
                          <a:pt x="222" y="105"/>
                        </a:lnTo>
                        <a:lnTo>
                          <a:pt x="226" y="105"/>
                        </a:lnTo>
                        <a:lnTo>
                          <a:pt x="226" y="109"/>
                        </a:lnTo>
                        <a:lnTo>
                          <a:pt x="226" y="113"/>
                        </a:lnTo>
                        <a:lnTo>
                          <a:pt x="226" y="117"/>
                        </a:lnTo>
                        <a:lnTo>
                          <a:pt x="226" y="121"/>
                        </a:lnTo>
                        <a:lnTo>
                          <a:pt x="222" y="121"/>
                        </a:lnTo>
                        <a:lnTo>
                          <a:pt x="222" y="125"/>
                        </a:lnTo>
                        <a:lnTo>
                          <a:pt x="218" y="125"/>
                        </a:lnTo>
                        <a:lnTo>
                          <a:pt x="215" y="125"/>
                        </a:lnTo>
                        <a:lnTo>
                          <a:pt x="211" y="125"/>
                        </a:lnTo>
                        <a:lnTo>
                          <a:pt x="211" y="121"/>
                        </a:lnTo>
                        <a:lnTo>
                          <a:pt x="211" y="125"/>
                        </a:lnTo>
                        <a:lnTo>
                          <a:pt x="207" y="125"/>
                        </a:lnTo>
                        <a:lnTo>
                          <a:pt x="211" y="125"/>
                        </a:lnTo>
                        <a:lnTo>
                          <a:pt x="211" y="129"/>
                        </a:lnTo>
                        <a:lnTo>
                          <a:pt x="211" y="133"/>
                        </a:lnTo>
                        <a:lnTo>
                          <a:pt x="207" y="133"/>
                        </a:lnTo>
                        <a:lnTo>
                          <a:pt x="211" y="133"/>
                        </a:lnTo>
                        <a:lnTo>
                          <a:pt x="211" y="137"/>
                        </a:lnTo>
                        <a:lnTo>
                          <a:pt x="211" y="141"/>
                        </a:lnTo>
                        <a:lnTo>
                          <a:pt x="211" y="145"/>
                        </a:lnTo>
                        <a:lnTo>
                          <a:pt x="215" y="145"/>
                        </a:lnTo>
                        <a:lnTo>
                          <a:pt x="218" y="145"/>
                        </a:lnTo>
                        <a:lnTo>
                          <a:pt x="222" y="145"/>
                        </a:lnTo>
                        <a:lnTo>
                          <a:pt x="222" y="149"/>
                        </a:lnTo>
                        <a:lnTo>
                          <a:pt x="226" y="149"/>
                        </a:lnTo>
                        <a:lnTo>
                          <a:pt x="226" y="154"/>
                        </a:lnTo>
                        <a:lnTo>
                          <a:pt x="226" y="158"/>
                        </a:lnTo>
                        <a:lnTo>
                          <a:pt x="230" y="158"/>
                        </a:lnTo>
                        <a:lnTo>
                          <a:pt x="230" y="162"/>
                        </a:lnTo>
                        <a:lnTo>
                          <a:pt x="234" y="166"/>
                        </a:lnTo>
                        <a:lnTo>
                          <a:pt x="238" y="170"/>
                        </a:lnTo>
                        <a:lnTo>
                          <a:pt x="238" y="174"/>
                        </a:lnTo>
                        <a:lnTo>
                          <a:pt x="241" y="174"/>
                        </a:lnTo>
                        <a:lnTo>
                          <a:pt x="241" y="182"/>
                        </a:lnTo>
                        <a:lnTo>
                          <a:pt x="245" y="182"/>
                        </a:lnTo>
                        <a:lnTo>
                          <a:pt x="245" y="186"/>
                        </a:lnTo>
                        <a:lnTo>
                          <a:pt x="245" y="190"/>
                        </a:lnTo>
                        <a:lnTo>
                          <a:pt x="245" y="198"/>
                        </a:lnTo>
                        <a:lnTo>
                          <a:pt x="245" y="202"/>
                        </a:lnTo>
                        <a:lnTo>
                          <a:pt x="253" y="210"/>
                        </a:lnTo>
                        <a:lnTo>
                          <a:pt x="253" y="214"/>
                        </a:lnTo>
                        <a:lnTo>
                          <a:pt x="253" y="218"/>
                        </a:lnTo>
                        <a:lnTo>
                          <a:pt x="253" y="222"/>
                        </a:lnTo>
                        <a:lnTo>
                          <a:pt x="253" y="226"/>
                        </a:lnTo>
                        <a:lnTo>
                          <a:pt x="253" y="230"/>
                        </a:lnTo>
                        <a:lnTo>
                          <a:pt x="249" y="230"/>
                        </a:lnTo>
                        <a:lnTo>
                          <a:pt x="245" y="230"/>
                        </a:lnTo>
                        <a:lnTo>
                          <a:pt x="245" y="234"/>
                        </a:lnTo>
                        <a:lnTo>
                          <a:pt x="241" y="234"/>
                        </a:lnTo>
                        <a:lnTo>
                          <a:pt x="241" y="239"/>
                        </a:lnTo>
                        <a:lnTo>
                          <a:pt x="238" y="239"/>
                        </a:lnTo>
                        <a:lnTo>
                          <a:pt x="238" y="243"/>
                        </a:lnTo>
                        <a:lnTo>
                          <a:pt x="234" y="243"/>
                        </a:lnTo>
                        <a:lnTo>
                          <a:pt x="230" y="243"/>
                        </a:lnTo>
                        <a:lnTo>
                          <a:pt x="226" y="247"/>
                        </a:lnTo>
                        <a:lnTo>
                          <a:pt x="222" y="247"/>
                        </a:lnTo>
                        <a:lnTo>
                          <a:pt x="218" y="251"/>
                        </a:lnTo>
                        <a:lnTo>
                          <a:pt x="215" y="251"/>
                        </a:lnTo>
                        <a:lnTo>
                          <a:pt x="211" y="251"/>
                        </a:lnTo>
                        <a:lnTo>
                          <a:pt x="211" y="255"/>
                        </a:lnTo>
                        <a:lnTo>
                          <a:pt x="207" y="255"/>
                        </a:lnTo>
                        <a:lnTo>
                          <a:pt x="203" y="259"/>
                        </a:lnTo>
                        <a:lnTo>
                          <a:pt x="199" y="259"/>
                        </a:lnTo>
                        <a:lnTo>
                          <a:pt x="195" y="259"/>
                        </a:lnTo>
                        <a:lnTo>
                          <a:pt x="192" y="259"/>
                        </a:lnTo>
                        <a:lnTo>
                          <a:pt x="188" y="259"/>
                        </a:lnTo>
                        <a:lnTo>
                          <a:pt x="184" y="259"/>
                        </a:lnTo>
                        <a:lnTo>
                          <a:pt x="180" y="259"/>
                        </a:lnTo>
                        <a:lnTo>
                          <a:pt x="176" y="259"/>
                        </a:lnTo>
                        <a:lnTo>
                          <a:pt x="176" y="263"/>
                        </a:lnTo>
                        <a:lnTo>
                          <a:pt x="172" y="263"/>
                        </a:lnTo>
                        <a:lnTo>
                          <a:pt x="172" y="267"/>
                        </a:lnTo>
                        <a:lnTo>
                          <a:pt x="169" y="271"/>
                        </a:lnTo>
                        <a:lnTo>
                          <a:pt x="165" y="271"/>
                        </a:lnTo>
                        <a:lnTo>
                          <a:pt x="165" y="275"/>
                        </a:lnTo>
                        <a:lnTo>
                          <a:pt x="165" y="279"/>
                        </a:lnTo>
                        <a:lnTo>
                          <a:pt x="165" y="283"/>
                        </a:lnTo>
                        <a:lnTo>
                          <a:pt x="161" y="283"/>
                        </a:lnTo>
                        <a:lnTo>
                          <a:pt x="161" y="287"/>
                        </a:lnTo>
                        <a:lnTo>
                          <a:pt x="157" y="287"/>
                        </a:lnTo>
                        <a:lnTo>
                          <a:pt x="157" y="283"/>
                        </a:lnTo>
                        <a:lnTo>
                          <a:pt x="153" y="283"/>
                        </a:lnTo>
                        <a:lnTo>
                          <a:pt x="149" y="283"/>
                        </a:lnTo>
                        <a:lnTo>
                          <a:pt x="145" y="283"/>
                        </a:lnTo>
                        <a:lnTo>
                          <a:pt x="142" y="283"/>
                        </a:lnTo>
                        <a:lnTo>
                          <a:pt x="142" y="279"/>
                        </a:lnTo>
                        <a:lnTo>
                          <a:pt x="138" y="279"/>
                        </a:lnTo>
                        <a:lnTo>
                          <a:pt x="134" y="279"/>
                        </a:lnTo>
                        <a:lnTo>
                          <a:pt x="134" y="275"/>
                        </a:lnTo>
                        <a:lnTo>
                          <a:pt x="130" y="275"/>
                        </a:lnTo>
                        <a:lnTo>
                          <a:pt x="130" y="271"/>
                        </a:lnTo>
                        <a:lnTo>
                          <a:pt x="126" y="271"/>
                        </a:lnTo>
                        <a:lnTo>
                          <a:pt x="126" y="267"/>
                        </a:lnTo>
                        <a:lnTo>
                          <a:pt x="122" y="267"/>
                        </a:lnTo>
                        <a:lnTo>
                          <a:pt x="122" y="263"/>
                        </a:lnTo>
                        <a:lnTo>
                          <a:pt x="119" y="263"/>
                        </a:lnTo>
                        <a:lnTo>
                          <a:pt x="119" y="259"/>
                        </a:lnTo>
                        <a:lnTo>
                          <a:pt x="115" y="259"/>
                        </a:lnTo>
                        <a:lnTo>
                          <a:pt x="115" y="255"/>
                        </a:lnTo>
                        <a:lnTo>
                          <a:pt x="111" y="255"/>
                        </a:lnTo>
                        <a:lnTo>
                          <a:pt x="107" y="255"/>
                        </a:lnTo>
                        <a:lnTo>
                          <a:pt x="107" y="251"/>
                        </a:lnTo>
                        <a:lnTo>
                          <a:pt x="107" y="255"/>
                        </a:lnTo>
                        <a:lnTo>
                          <a:pt x="103" y="255"/>
                        </a:lnTo>
                        <a:lnTo>
                          <a:pt x="99" y="255"/>
                        </a:lnTo>
                        <a:lnTo>
                          <a:pt x="99" y="259"/>
                        </a:lnTo>
                        <a:lnTo>
                          <a:pt x="96" y="259"/>
                        </a:lnTo>
                        <a:lnTo>
                          <a:pt x="96" y="263"/>
                        </a:lnTo>
                        <a:lnTo>
                          <a:pt x="96" y="267"/>
                        </a:lnTo>
                        <a:lnTo>
                          <a:pt x="96" y="271"/>
                        </a:lnTo>
                        <a:lnTo>
                          <a:pt x="92" y="271"/>
                        </a:lnTo>
                        <a:lnTo>
                          <a:pt x="88" y="271"/>
                        </a:lnTo>
                        <a:lnTo>
                          <a:pt x="88" y="275"/>
                        </a:lnTo>
                        <a:lnTo>
                          <a:pt x="84" y="275"/>
                        </a:lnTo>
                        <a:lnTo>
                          <a:pt x="80" y="275"/>
                        </a:lnTo>
                        <a:lnTo>
                          <a:pt x="80" y="279"/>
                        </a:lnTo>
                        <a:lnTo>
                          <a:pt x="76" y="279"/>
                        </a:lnTo>
                        <a:lnTo>
                          <a:pt x="76" y="283"/>
                        </a:lnTo>
                        <a:lnTo>
                          <a:pt x="73" y="287"/>
                        </a:lnTo>
                        <a:lnTo>
                          <a:pt x="73" y="291"/>
                        </a:lnTo>
                        <a:lnTo>
                          <a:pt x="69" y="291"/>
                        </a:lnTo>
                        <a:lnTo>
                          <a:pt x="69" y="295"/>
                        </a:lnTo>
                        <a:lnTo>
                          <a:pt x="65" y="295"/>
                        </a:lnTo>
                        <a:lnTo>
                          <a:pt x="61" y="295"/>
                        </a:lnTo>
                        <a:lnTo>
                          <a:pt x="61" y="299"/>
                        </a:lnTo>
                        <a:lnTo>
                          <a:pt x="57" y="299"/>
                        </a:lnTo>
                        <a:lnTo>
                          <a:pt x="57" y="303"/>
                        </a:lnTo>
                        <a:lnTo>
                          <a:pt x="53" y="303"/>
                        </a:lnTo>
                        <a:lnTo>
                          <a:pt x="53" y="299"/>
                        </a:lnTo>
                        <a:lnTo>
                          <a:pt x="50" y="299"/>
                        </a:lnTo>
                        <a:lnTo>
                          <a:pt x="50" y="295"/>
                        </a:lnTo>
                        <a:lnTo>
                          <a:pt x="46" y="295"/>
                        </a:lnTo>
                        <a:lnTo>
                          <a:pt x="46" y="291"/>
                        </a:lnTo>
                        <a:lnTo>
                          <a:pt x="42" y="291"/>
                        </a:lnTo>
                        <a:lnTo>
                          <a:pt x="38" y="291"/>
                        </a:lnTo>
                        <a:lnTo>
                          <a:pt x="34" y="291"/>
                        </a:lnTo>
                        <a:lnTo>
                          <a:pt x="30" y="287"/>
                        </a:lnTo>
                        <a:lnTo>
                          <a:pt x="30" y="291"/>
                        </a:lnTo>
                        <a:lnTo>
                          <a:pt x="27" y="291"/>
                        </a:lnTo>
                        <a:lnTo>
                          <a:pt x="23" y="291"/>
                        </a:lnTo>
                        <a:lnTo>
                          <a:pt x="23" y="247"/>
                        </a:lnTo>
                        <a:lnTo>
                          <a:pt x="27" y="243"/>
                        </a:lnTo>
                        <a:lnTo>
                          <a:pt x="38" y="243"/>
                        </a:lnTo>
                        <a:lnTo>
                          <a:pt x="42" y="239"/>
                        </a:lnTo>
                        <a:lnTo>
                          <a:pt x="42" y="234"/>
                        </a:lnTo>
                        <a:lnTo>
                          <a:pt x="42" y="230"/>
                        </a:lnTo>
                        <a:lnTo>
                          <a:pt x="50" y="218"/>
                        </a:lnTo>
                        <a:lnTo>
                          <a:pt x="46" y="214"/>
                        </a:lnTo>
                        <a:lnTo>
                          <a:pt x="46" y="210"/>
                        </a:lnTo>
                        <a:lnTo>
                          <a:pt x="42" y="210"/>
                        </a:lnTo>
                        <a:lnTo>
                          <a:pt x="42" y="206"/>
                        </a:lnTo>
                        <a:lnTo>
                          <a:pt x="38" y="206"/>
                        </a:lnTo>
                        <a:lnTo>
                          <a:pt x="34" y="206"/>
                        </a:lnTo>
                        <a:lnTo>
                          <a:pt x="34" y="202"/>
                        </a:lnTo>
                        <a:lnTo>
                          <a:pt x="30" y="202"/>
                        </a:lnTo>
                        <a:lnTo>
                          <a:pt x="30" y="198"/>
                        </a:lnTo>
                        <a:lnTo>
                          <a:pt x="27" y="198"/>
                        </a:lnTo>
                        <a:lnTo>
                          <a:pt x="23" y="198"/>
                        </a:lnTo>
                        <a:lnTo>
                          <a:pt x="23" y="194"/>
                        </a:lnTo>
                        <a:lnTo>
                          <a:pt x="23" y="190"/>
                        </a:lnTo>
                        <a:lnTo>
                          <a:pt x="27" y="186"/>
                        </a:lnTo>
                        <a:lnTo>
                          <a:pt x="27" y="182"/>
                        </a:lnTo>
                        <a:lnTo>
                          <a:pt x="23" y="182"/>
                        </a:lnTo>
                        <a:lnTo>
                          <a:pt x="23" y="178"/>
                        </a:lnTo>
                        <a:lnTo>
                          <a:pt x="27" y="178"/>
                        </a:lnTo>
                        <a:lnTo>
                          <a:pt x="27" y="174"/>
                        </a:lnTo>
                        <a:lnTo>
                          <a:pt x="30" y="174"/>
                        </a:lnTo>
                        <a:lnTo>
                          <a:pt x="30" y="170"/>
                        </a:lnTo>
                        <a:lnTo>
                          <a:pt x="30" y="166"/>
                        </a:lnTo>
                        <a:lnTo>
                          <a:pt x="27" y="166"/>
                        </a:lnTo>
                        <a:lnTo>
                          <a:pt x="23" y="166"/>
                        </a:lnTo>
                        <a:lnTo>
                          <a:pt x="19" y="162"/>
                        </a:lnTo>
                        <a:lnTo>
                          <a:pt x="19" y="158"/>
                        </a:lnTo>
                        <a:lnTo>
                          <a:pt x="19" y="154"/>
                        </a:lnTo>
                        <a:lnTo>
                          <a:pt x="15" y="154"/>
                        </a:lnTo>
                        <a:lnTo>
                          <a:pt x="15" y="158"/>
                        </a:lnTo>
                        <a:lnTo>
                          <a:pt x="11" y="158"/>
                        </a:lnTo>
                        <a:lnTo>
                          <a:pt x="7" y="158"/>
                        </a:lnTo>
                        <a:lnTo>
                          <a:pt x="4" y="158"/>
                        </a:lnTo>
                        <a:lnTo>
                          <a:pt x="0" y="158"/>
                        </a:lnTo>
                        <a:lnTo>
                          <a:pt x="4" y="158"/>
                        </a:lnTo>
                        <a:lnTo>
                          <a:pt x="4" y="154"/>
                        </a:lnTo>
                        <a:lnTo>
                          <a:pt x="7" y="154"/>
                        </a:lnTo>
                        <a:lnTo>
                          <a:pt x="11" y="154"/>
                        </a:lnTo>
                        <a:lnTo>
                          <a:pt x="15" y="149"/>
                        </a:lnTo>
                        <a:lnTo>
                          <a:pt x="19" y="149"/>
                        </a:lnTo>
                        <a:lnTo>
                          <a:pt x="19" y="145"/>
                        </a:lnTo>
                        <a:lnTo>
                          <a:pt x="23" y="145"/>
                        </a:lnTo>
                        <a:lnTo>
                          <a:pt x="27" y="141"/>
                        </a:lnTo>
                        <a:lnTo>
                          <a:pt x="30" y="137"/>
                        </a:lnTo>
                        <a:lnTo>
                          <a:pt x="30" y="133"/>
                        </a:lnTo>
                        <a:lnTo>
                          <a:pt x="34" y="133"/>
                        </a:lnTo>
                        <a:lnTo>
                          <a:pt x="34" y="129"/>
                        </a:lnTo>
                        <a:lnTo>
                          <a:pt x="38" y="125"/>
                        </a:lnTo>
                        <a:lnTo>
                          <a:pt x="38" y="121"/>
                        </a:lnTo>
                        <a:lnTo>
                          <a:pt x="42" y="121"/>
                        </a:lnTo>
                        <a:lnTo>
                          <a:pt x="42" y="117"/>
                        </a:lnTo>
                        <a:lnTo>
                          <a:pt x="42" y="113"/>
                        </a:lnTo>
                        <a:lnTo>
                          <a:pt x="46" y="113"/>
                        </a:lnTo>
                        <a:lnTo>
                          <a:pt x="46" y="109"/>
                        </a:lnTo>
                        <a:lnTo>
                          <a:pt x="50" y="109"/>
                        </a:lnTo>
                        <a:lnTo>
                          <a:pt x="53" y="109"/>
                        </a:lnTo>
                        <a:lnTo>
                          <a:pt x="53" y="105"/>
                        </a:lnTo>
                        <a:lnTo>
                          <a:pt x="53" y="101"/>
                        </a:lnTo>
                        <a:lnTo>
                          <a:pt x="50" y="101"/>
                        </a:lnTo>
                        <a:lnTo>
                          <a:pt x="50" y="97"/>
                        </a:lnTo>
                        <a:lnTo>
                          <a:pt x="46" y="97"/>
                        </a:lnTo>
                        <a:lnTo>
                          <a:pt x="42" y="97"/>
                        </a:lnTo>
                        <a:lnTo>
                          <a:pt x="42" y="93"/>
                        </a:lnTo>
                        <a:lnTo>
                          <a:pt x="42" y="89"/>
                        </a:lnTo>
                        <a:lnTo>
                          <a:pt x="42" y="85"/>
                        </a:lnTo>
                        <a:lnTo>
                          <a:pt x="42" y="81"/>
                        </a:lnTo>
                        <a:lnTo>
                          <a:pt x="42" y="77"/>
                        </a:lnTo>
                        <a:lnTo>
                          <a:pt x="42" y="73"/>
                        </a:lnTo>
                        <a:lnTo>
                          <a:pt x="38" y="73"/>
                        </a:lnTo>
                        <a:lnTo>
                          <a:pt x="38" y="69"/>
                        </a:lnTo>
                        <a:lnTo>
                          <a:pt x="38" y="73"/>
                        </a:lnTo>
                        <a:lnTo>
                          <a:pt x="38" y="69"/>
                        </a:lnTo>
                        <a:lnTo>
                          <a:pt x="34" y="69"/>
                        </a:lnTo>
                        <a:lnTo>
                          <a:pt x="34" y="64"/>
                        </a:lnTo>
                        <a:lnTo>
                          <a:pt x="30" y="64"/>
                        </a:lnTo>
                        <a:lnTo>
                          <a:pt x="30" y="60"/>
                        </a:lnTo>
                        <a:lnTo>
                          <a:pt x="27" y="60"/>
                        </a:lnTo>
                        <a:lnTo>
                          <a:pt x="27" y="56"/>
                        </a:lnTo>
                        <a:lnTo>
                          <a:pt x="30" y="56"/>
                        </a:lnTo>
                        <a:lnTo>
                          <a:pt x="30" y="52"/>
                        </a:lnTo>
                        <a:lnTo>
                          <a:pt x="27" y="52"/>
                        </a:lnTo>
                        <a:lnTo>
                          <a:pt x="27" y="48"/>
                        </a:lnTo>
                        <a:lnTo>
                          <a:pt x="30" y="48"/>
                        </a:lnTo>
                        <a:lnTo>
                          <a:pt x="27" y="44"/>
                        </a:lnTo>
                        <a:lnTo>
                          <a:pt x="30" y="44"/>
                        </a:lnTo>
                        <a:lnTo>
                          <a:pt x="30" y="40"/>
                        </a:lnTo>
                        <a:lnTo>
                          <a:pt x="34" y="40"/>
                        </a:lnTo>
                        <a:lnTo>
                          <a:pt x="34" y="36"/>
                        </a:lnTo>
                        <a:lnTo>
                          <a:pt x="34" y="32"/>
                        </a:lnTo>
                        <a:lnTo>
                          <a:pt x="38" y="32"/>
                        </a:lnTo>
                        <a:lnTo>
                          <a:pt x="38" y="28"/>
                        </a:lnTo>
                        <a:lnTo>
                          <a:pt x="38" y="24"/>
                        </a:lnTo>
                        <a:lnTo>
                          <a:pt x="42" y="24"/>
                        </a:lnTo>
                        <a:lnTo>
                          <a:pt x="42" y="20"/>
                        </a:lnTo>
                        <a:lnTo>
                          <a:pt x="42" y="16"/>
                        </a:lnTo>
                        <a:lnTo>
                          <a:pt x="46" y="16"/>
                        </a:lnTo>
                        <a:lnTo>
                          <a:pt x="46" y="12"/>
                        </a:lnTo>
                        <a:lnTo>
                          <a:pt x="50" y="12"/>
                        </a:lnTo>
                        <a:lnTo>
                          <a:pt x="50" y="8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481" name="Freeform 474">
                    <a:extLst>
                      <a:ext uri="{FF2B5EF4-FFF2-40B4-BE49-F238E27FC236}">
                        <a16:creationId xmlns:a16="http://schemas.microsoft.com/office/drawing/2014/main" id="{392006F4-9E58-CD38-BE18-44C843404E1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32" y="1778"/>
                    <a:ext cx="20" cy="23"/>
                  </a:xfrm>
                  <a:custGeom>
                    <a:avLst/>
                    <a:gdLst>
                      <a:gd name="T0" fmla="*/ 4 w 20"/>
                      <a:gd name="T1" fmla="*/ 4 h 24"/>
                      <a:gd name="T2" fmla="*/ 8 w 20"/>
                      <a:gd name="T3" fmla="*/ 4 h 24"/>
                      <a:gd name="T4" fmla="*/ 12 w 20"/>
                      <a:gd name="T5" fmla="*/ 0 h 24"/>
                      <a:gd name="T6" fmla="*/ 12 w 20"/>
                      <a:gd name="T7" fmla="*/ 4 h 24"/>
                      <a:gd name="T8" fmla="*/ 16 w 20"/>
                      <a:gd name="T9" fmla="*/ 4 h 24"/>
                      <a:gd name="T10" fmla="*/ 20 w 20"/>
                      <a:gd name="T11" fmla="*/ 4 h 24"/>
                      <a:gd name="T12" fmla="*/ 20 w 20"/>
                      <a:gd name="T13" fmla="*/ 8 h 24"/>
                      <a:gd name="T14" fmla="*/ 20 w 20"/>
                      <a:gd name="T15" fmla="*/ 12 h 24"/>
                      <a:gd name="T16" fmla="*/ 20 w 20"/>
                      <a:gd name="T17" fmla="*/ 16 h 24"/>
                      <a:gd name="T18" fmla="*/ 16 w 20"/>
                      <a:gd name="T19" fmla="*/ 16 h 24"/>
                      <a:gd name="T20" fmla="*/ 16 w 20"/>
                      <a:gd name="T21" fmla="*/ 20 h 24"/>
                      <a:gd name="T22" fmla="*/ 12 w 20"/>
                      <a:gd name="T23" fmla="*/ 20 h 24"/>
                      <a:gd name="T24" fmla="*/ 12 w 20"/>
                      <a:gd name="T25" fmla="*/ 24 h 24"/>
                      <a:gd name="T26" fmla="*/ 8 w 20"/>
                      <a:gd name="T27" fmla="*/ 20 h 24"/>
                      <a:gd name="T28" fmla="*/ 4 w 20"/>
                      <a:gd name="T29" fmla="*/ 20 h 24"/>
                      <a:gd name="T30" fmla="*/ 4 w 20"/>
                      <a:gd name="T31" fmla="*/ 16 h 24"/>
                      <a:gd name="T32" fmla="*/ 4 w 20"/>
                      <a:gd name="T33" fmla="*/ 12 h 24"/>
                      <a:gd name="T34" fmla="*/ 0 w 20"/>
                      <a:gd name="T35" fmla="*/ 12 h 24"/>
                      <a:gd name="T36" fmla="*/ 0 w 20"/>
                      <a:gd name="T37" fmla="*/ 8 h 24"/>
                      <a:gd name="T38" fmla="*/ 4 w 20"/>
                      <a:gd name="T39" fmla="*/ 8 h 24"/>
                      <a:gd name="T40" fmla="*/ 4 w 20"/>
                      <a:gd name="T41" fmla="*/ 4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20" h="24">
                        <a:moveTo>
                          <a:pt x="4" y="4"/>
                        </a:moveTo>
                        <a:lnTo>
                          <a:pt x="8" y="4"/>
                        </a:lnTo>
                        <a:lnTo>
                          <a:pt x="12" y="0"/>
                        </a:lnTo>
                        <a:lnTo>
                          <a:pt x="12" y="4"/>
                        </a:lnTo>
                        <a:lnTo>
                          <a:pt x="16" y="4"/>
                        </a:lnTo>
                        <a:lnTo>
                          <a:pt x="20" y="4"/>
                        </a:lnTo>
                        <a:lnTo>
                          <a:pt x="20" y="8"/>
                        </a:lnTo>
                        <a:lnTo>
                          <a:pt x="20" y="12"/>
                        </a:lnTo>
                        <a:lnTo>
                          <a:pt x="20" y="16"/>
                        </a:lnTo>
                        <a:lnTo>
                          <a:pt x="16" y="16"/>
                        </a:lnTo>
                        <a:lnTo>
                          <a:pt x="16" y="20"/>
                        </a:lnTo>
                        <a:lnTo>
                          <a:pt x="12" y="20"/>
                        </a:lnTo>
                        <a:lnTo>
                          <a:pt x="12" y="24"/>
                        </a:lnTo>
                        <a:lnTo>
                          <a:pt x="8" y="20"/>
                        </a:lnTo>
                        <a:lnTo>
                          <a:pt x="4" y="20"/>
                        </a:lnTo>
                        <a:lnTo>
                          <a:pt x="4" y="16"/>
                        </a:lnTo>
                        <a:lnTo>
                          <a:pt x="4" y="12"/>
                        </a:lnTo>
                        <a:lnTo>
                          <a:pt x="0" y="12"/>
                        </a:lnTo>
                        <a:lnTo>
                          <a:pt x="0" y="8"/>
                        </a:lnTo>
                        <a:lnTo>
                          <a:pt x="4" y="8"/>
                        </a:lnTo>
                        <a:lnTo>
                          <a:pt x="4" y="4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482" name="Freeform 475">
                    <a:extLst>
                      <a:ext uri="{FF2B5EF4-FFF2-40B4-BE49-F238E27FC236}">
                        <a16:creationId xmlns:a16="http://schemas.microsoft.com/office/drawing/2014/main" id="{B4F1D4DD-45C4-16D0-316D-3067EBD0E72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05" y="1781"/>
                    <a:ext cx="29" cy="24"/>
                  </a:xfrm>
                  <a:custGeom>
                    <a:avLst/>
                    <a:gdLst>
                      <a:gd name="T0" fmla="*/ 8 w 27"/>
                      <a:gd name="T1" fmla="*/ 0 h 24"/>
                      <a:gd name="T2" fmla="*/ 4 w 27"/>
                      <a:gd name="T3" fmla="*/ 0 h 24"/>
                      <a:gd name="T4" fmla="*/ 8 w 27"/>
                      <a:gd name="T5" fmla="*/ 0 h 24"/>
                      <a:gd name="T6" fmla="*/ 8 w 27"/>
                      <a:gd name="T7" fmla="*/ 4 h 24"/>
                      <a:gd name="T8" fmla="*/ 12 w 27"/>
                      <a:gd name="T9" fmla="*/ 8 h 24"/>
                      <a:gd name="T10" fmla="*/ 15 w 27"/>
                      <a:gd name="T11" fmla="*/ 4 h 24"/>
                      <a:gd name="T12" fmla="*/ 19 w 27"/>
                      <a:gd name="T13" fmla="*/ 4 h 24"/>
                      <a:gd name="T14" fmla="*/ 19 w 27"/>
                      <a:gd name="T15" fmla="*/ 8 h 24"/>
                      <a:gd name="T16" fmla="*/ 23 w 27"/>
                      <a:gd name="T17" fmla="*/ 8 h 24"/>
                      <a:gd name="T18" fmla="*/ 27 w 27"/>
                      <a:gd name="T19" fmla="*/ 12 h 24"/>
                      <a:gd name="T20" fmla="*/ 23 w 27"/>
                      <a:gd name="T21" fmla="*/ 16 h 24"/>
                      <a:gd name="T22" fmla="*/ 19 w 27"/>
                      <a:gd name="T23" fmla="*/ 16 h 24"/>
                      <a:gd name="T24" fmla="*/ 19 w 27"/>
                      <a:gd name="T25" fmla="*/ 20 h 24"/>
                      <a:gd name="T26" fmla="*/ 19 w 27"/>
                      <a:gd name="T27" fmla="*/ 24 h 24"/>
                      <a:gd name="T28" fmla="*/ 15 w 27"/>
                      <a:gd name="T29" fmla="*/ 24 h 24"/>
                      <a:gd name="T30" fmla="*/ 12 w 27"/>
                      <a:gd name="T31" fmla="*/ 24 h 24"/>
                      <a:gd name="T32" fmla="*/ 8 w 27"/>
                      <a:gd name="T33" fmla="*/ 24 h 24"/>
                      <a:gd name="T34" fmla="*/ 8 w 27"/>
                      <a:gd name="T35" fmla="*/ 20 h 24"/>
                      <a:gd name="T36" fmla="*/ 8 w 27"/>
                      <a:gd name="T37" fmla="*/ 16 h 24"/>
                      <a:gd name="T38" fmla="*/ 4 w 27"/>
                      <a:gd name="T39" fmla="*/ 16 h 24"/>
                      <a:gd name="T40" fmla="*/ 4 w 27"/>
                      <a:gd name="T41" fmla="*/ 12 h 24"/>
                      <a:gd name="T42" fmla="*/ 0 w 27"/>
                      <a:gd name="T43" fmla="*/ 12 h 24"/>
                      <a:gd name="T44" fmla="*/ 0 w 27"/>
                      <a:gd name="T45" fmla="*/ 8 h 24"/>
                      <a:gd name="T46" fmla="*/ 0 w 27"/>
                      <a:gd name="T47" fmla="*/ 4 h 24"/>
                      <a:gd name="T48" fmla="*/ 0 w 27"/>
                      <a:gd name="T49" fmla="*/ 0 h 24"/>
                      <a:gd name="T50" fmla="*/ 4 w 27"/>
                      <a:gd name="T51" fmla="*/ 0 h 24"/>
                      <a:gd name="T52" fmla="*/ 8 w 27"/>
                      <a:gd name="T53" fmla="*/ 0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</a:cxnLst>
                    <a:rect l="0" t="0" r="r" b="b"/>
                    <a:pathLst>
                      <a:path w="27" h="24">
                        <a:moveTo>
                          <a:pt x="8" y="0"/>
                        </a:moveTo>
                        <a:lnTo>
                          <a:pt x="4" y="0"/>
                        </a:lnTo>
                        <a:lnTo>
                          <a:pt x="8" y="0"/>
                        </a:lnTo>
                        <a:lnTo>
                          <a:pt x="8" y="4"/>
                        </a:lnTo>
                        <a:lnTo>
                          <a:pt x="12" y="8"/>
                        </a:lnTo>
                        <a:lnTo>
                          <a:pt x="15" y="4"/>
                        </a:lnTo>
                        <a:lnTo>
                          <a:pt x="19" y="4"/>
                        </a:lnTo>
                        <a:lnTo>
                          <a:pt x="19" y="8"/>
                        </a:lnTo>
                        <a:lnTo>
                          <a:pt x="23" y="8"/>
                        </a:lnTo>
                        <a:lnTo>
                          <a:pt x="27" y="12"/>
                        </a:lnTo>
                        <a:lnTo>
                          <a:pt x="23" y="16"/>
                        </a:lnTo>
                        <a:lnTo>
                          <a:pt x="19" y="16"/>
                        </a:lnTo>
                        <a:lnTo>
                          <a:pt x="19" y="20"/>
                        </a:lnTo>
                        <a:lnTo>
                          <a:pt x="19" y="24"/>
                        </a:lnTo>
                        <a:lnTo>
                          <a:pt x="15" y="24"/>
                        </a:lnTo>
                        <a:lnTo>
                          <a:pt x="12" y="24"/>
                        </a:lnTo>
                        <a:lnTo>
                          <a:pt x="8" y="24"/>
                        </a:lnTo>
                        <a:lnTo>
                          <a:pt x="8" y="20"/>
                        </a:lnTo>
                        <a:lnTo>
                          <a:pt x="8" y="16"/>
                        </a:lnTo>
                        <a:lnTo>
                          <a:pt x="4" y="16"/>
                        </a:lnTo>
                        <a:lnTo>
                          <a:pt x="4" y="12"/>
                        </a:lnTo>
                        <a:lnTo>
                          <a:pt x="0" y="12"/>
                        </a:lnTo>
                        <a:lnTo>
                          <a:pt x="0" y="8"/>
                        </a:lnTo>
                        <a:lnTo>
                          <a:pt x="0" y="4"/>
                        </a:lnTo>
                        <a:lnTo>
                          <a:pt x="0" y="0"/>
                        </a:lnTo>
                        <a:lnTo>
                          <a:pt x="4" y="0"/>
                        </a:lnTo>
                        <a:lnTo>
                          <a:pt x="8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483" name="Freeform 476">
                    <a:extLst>
                      <a:ext uri="{FF2B5EF4-FFF2-40B4-BE49-F238E27FC236}">
                        <a16:creationId xmlns:a16="http://schemas.microsoft.com/office/drawing/2014/main" id="{E942E03B-E45B-C284-B55F-6D7D66EB71D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120" y="1786"/>
                    <a:ext cx="115" cy="128"/>
                  </a:xfrm>
                  <a:custGeom>
                    <a:avLst/>
                    <a:gdLst>
                      <a:gd name="T0" fmla="*/ 103 w 115"/>
                      <a:gd name="T1" fmla="*/ 0 h 129"/>
                      <a:gd name="T2" fmla="*/ 107 w 115"/>
                      <a:gd name="T3" fmla="*/ 8 h 129"/>
                      <a:gd name="T4" fmla="*/ 107 w 115"/>
                      <a:gd name="T5" fmla="*/ 20 h 129"/>
                      <a:gd name="T6" fmla="*/ 111 w 115"/>
                      <a:gd name="T7" fmla="*/ 28 h 129"/>
                      <a:gd name="T8" fmla="*/ 111 w 115"/>
                      <a:gd name="T9" fmla="*/ 40 h 129"/>
                      <a:gd name="T10" fmla="*/ 111 w 115"/>
                      <a:gd name="T11" fmla="*/ 44 h 129"/>
                      <a:gd name="T12" fmla="*/ 115 w 115"/>
                      <a:gd name="T13" fmla="*/ 52 h 129"/>
                      <a:gd name="T14" fmla="*/ 111 w 115"/>
                      <a:gd name="T15" fmla="*/ 61 h 129"/>
                      <a:gd name="T16" fmla="*/ 103 w 115"/>
                      <a:gd name="T17" fmla="*/ 65 h 129"/>
                      <a:gd name="T18" fmla="*/ 99 w 115"/>
                      <a:gd name="T19" fmla="*/ 73 h 129"/>
                      <a:gd name="T20" fmla="*/ 88 w 115"/>
                      <a:gd name="T21" fmla="*/ 81 h 129"/>
                      <a:gd name="T22" fmla="*/ 80 w 115"/>
                      <a:gd name="T23" fmla="*/ 85 h 129"/>
                      <a:gd name="T24" fmla="*/ 73 w 115"/>
                      <a:gd name="T25" fmla="*/ 89 h 129"/>
                      <a:gd name="T26" fmla="*/ 61 w 115"/>
                      <a:gd name="T27" fmla="*/ 89 h 129"/>
                      <a:gd name="T28" fmla="*/ 53 w 115"/>
                      <a:gd name="T29" fmla="*/ 93 h 129"/>
                      <a:gd name="T30" fmla="*/ 53 w 115"/>
                      <a:gd name="T31" fmla="*/ 97 h 129"/>
                      <a:gd name="T32" fmla="*/ 53 w 115"/>
                      <a:gd name="T33" fmla="*/ 101 h 129"/>
                      <a:gd name="T34" fmla="*/ 61 w 115"/>
                      <a:gd name="T35" fmla="*/ 101 h 129"/>
                      <a:gd name="T36" fmla="*/ 65 w 115"/>
                      <a:gd name="T37" fmla="*/ 109 h 129"/>
                      <a:gd name="T38" fmla="*/ 65 w 115"/>
                      <a:gd name="T39" fmla="*/ 121 h 129"/>
                      <a:gd name="T40" fmla="*/ 57 w 115"/>
                      <a:gd name="T41" fmla="*/ 125 h 129"/>
                      <a:gd name="T42" fmla="*/ 50 w 115"/>
                      <a:gd name="T43" fmla="*/ 129 h 129"/>
                      <a:gd name="T44" fmla="*/ 46 w 115"/>
                      <a:gd name="T45" fmla="*/ 129 h 129"/>
                      <a:gd name="T46" fmla="*/ 38 w 115"/>
                      <a:gd name="T47" fmla="*/ 125 h 129"/>
                      <a:gd name="T48" fmla="*/ 30 w 115"/>
                      <a:gd name="T49" fmla="*/ 121 h 129"/>
                      <a:gd name="T50" fmla="*/ 27 w 115"/>
                      <a:gd name="T51" fmla="*/ 113 h 129"/>
                      <a:gd name="T52" fmla="*/ 19 w 115"/>
                      <a:gd name="T53" fmla="*/ 109 h 129"/>
                      <a:gd name="T54" fmla="*/ 11 w 115"/>
                      <a:gd name="T55" fmla="*/ 105 h 129"/>
                      <a:gd name="T56" fmla="*/ 4 w 115"/>
                      <a:gd name="T57" fmla="*/ 101 h 129"/>
                      <a:gd name="T58" fmla="*/ 0 w 115"/>
                      <a:gd name="T59" fmla="*/ 93 h 129"/>
                      <a:gd name="T60" fmla="*/ 4 w 115"/>
                      <a:gd name="T61" fmla="*/ 85 h 129"/>
                      <a:gd name="T62" fmla="*/ 11 w 115"/>
                      <a:gd name="T63" fmla="*/ 81 h 129"/>
                      <a:gd name="T64" fmla="*/ 7 w 115"/>
                      <a:gd name="T65" fmla="*/ 73 h 129"/>
                      <a:gd name="T66" fmla="*/ 7 w 115"/>
                      <a:gd name="T67" fmla="*/ 65 h 129"/>
                      <a:gd name="T68" fmla="*/ 4 w 115"/>
                      <a:gd name="T69" fmla="*/ 56 h 129"/>
                      <a:gd name="T70" fmla="*/ 4 w 115"/>
                      <a:gd name="T71" fmla="*/ 52 h 129"/>
                      <a:gd name="T72" fmla="*/ 4 w 115"/>
                      <a:gd name="T73" fmla="*/ 48 h 129"/>
                      <a:gd name="T74" fmla="*/ 11 w 115"/>
                      <a:gd name="T75" fmla="*/ 44 h 129"/>
                      <a:gd name="T76" fmla="*/ 19 w 115"/>
                      <a:gd name="T77" fmla="*/ 40 h 129"/>
                      <a:gd name="T78" fmla="*/ 19 w 115"/>
                      <a:gd name="T79" fmla="*/ 36 h 129"/>
                      <a:gd name="T80" fmla="*/ 27 w 115"/>
                      <a:gd name="T81" fmla="*/ 44 h 129"/>
                      <a:gd name="T82" fmla="*/ 34 w 115"/>
                      <a:gd name="T83" fmla="*/ 40 h 129"/>
                      <a:gd name="T84" fmla="*/ 42 w 115"/>
                      <a:gd name="T85" fmla="*/ 36 h 129"/>
                      <a:gd name="T86" fmla="*/ 50 w 115"/>
                      <a:gd name="T87" fmla="*/ 32 h 129"/>
                      <a:gd name="T88" fmla="*/ 53 w 115"/>
                      <a:gd name="T89" fmla="*/ 24 h 129"/>
                      <a:gd name="T90" fmla="*/ 61 w 115"/>
                      <a:gd name="T91" fmla="*/ 20 h 129"/>
                      <a:gd name="T92" fmla="*/ 65 w 115"/>
                      <a:gd name="T93" fmla="*/ 20 h 129"/>
                      <a:gd name="T94" fmla="*/ 69 w 115"/>
                      <a:gd name="T95" fmla="*/ 12 h 129"/>
                      <a:gd name="T96" fmla="*/ 76 w 115"/>
                      <a:gd name="T97" fmla="*/ 16 h 129"/>
                      <a:gd name="T98" fmla="*/ 84 w 115"/>
                      <a:gd name="T99" fmla="*/ 12 h 129"/>
                      <a:gd name="T100" fmla="*/ 92 w 115"/>
                      <a:gd name="T101" fmla="*/ 8 h 129"/>
                      <a:gd name="T102" fmla="*/ 92 w 115"/>
                      <a:gd name="T103" fmla="*/ 12 h 129"/>
                      <a:gd name="T104" fmla="*/ 96 w 115"/>
                      <a:gd name="T105" fmla="*/ 20 h 129"/>
                      <a:gd name="T106" fmla="*/ 99 w 115"/>
                      <a:gd name="T107" fmla="*/ 12 h 129"/>
                      <a:gd name="T108" fmla="*/ 99 w 115"/>
                      <a:gd name="T109" fmla="*/ 8 h 129"/>
                      <a:gd name="T110" fmla="*/ 99 w 115"/>
                      <a:gd name="T111" fmla="*/ 4 h 1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</a:cxnLst>
                    <a:rect l="0" t="0" r="r" b="b"/>
                    <a:pathLst>
                      <a:path w="115" h="129">
                        <a:moveTo>
                          <a:pt x="99" y="4"/>
                        </a:moveTo>
                        <a:lnTo>
                          <a:pt x="103" y="4"/>
                        </a:lnTo>
                        <a:lnTo>
                          <a:pt x="103" y="0"/>
                        </a:lnTo>
                        <a:lnTo>
                          <a:pt x="107" y="0"/>
                        </a:lnTo>
                        <a:lnTo>
                          <a:pt x="107" y="4"/>
                        </a:lnTo>
                        <a:lnTo>
                          <a:pt x="107" y="8"/>
                        </a:lnTo>
                        <a:lnTo>
                          <a:pt x="107" y="12"/>
                        </a:lnTo>
                        <a:lnTo>
                          <a:pt x="107" y="16"/>
                        </a:lnTo>
                        <a:lnTo>
                          <a:pt x="107" y="20"/>
                        </a:lnTo>
                        <a:lnTo>
                          <a:pt x="111" y="20"/>
                        </a:lnTo>
                        <a:lnTo>
                          <a:pt x="111" y="24"/>
                        </a:lnTo>
                        <a:lnTo>
                          <a:pt x="111" y="28"/>
                        </a:lnTo>
                        <a:lnTo>
                          <a:pt x="111" y="32"/>
                        </a:lnTo>
                        <a:lnTo>
                          <a:pt x="111" y="36"/>
                        </a:lnTo>
                        <a:lnTo>
                          <a:pt x="111" y="40"/>
                        </a:lnTo>
                        <a:lnTo>
                          <a:pt x="115" y="40"/>
                        </a:lnTo>
                        <a:lnTo>
                          <a:pt x="111" y="40"/>
                        </a:lnTo>
                        <a:lnTo>
                          <a:pt x="111" y="44"/>
                        </a:lnTo>
                        <a:lnTo>
                          <a:pt x="115" y="44"/>
                        </a:lnTo>
                        <a:lnTo>
                          <a:pt x="115" y="48"/>
                        </a:lnTo>
                        <a:lnTo>
                          <a:pt x="115" y="52"/>
                        </a:lnTo>
                        <a:lnTo>
                          <a:pt x="115" y="56"/>
                        </a:lnTo>
                        <a:lnTo>
                          <a:pt x="115" y="61"/>
                        </a:lnTo>
                        <a:lnTo>
                          <a:pt x="111" y="61"/>
                        </a:lnTo>
                        <a:lnTo>
                          <a:pt x="111" y="65"/>
                        </a:lnTo>
                        <a:lnTo>
                          <a:pt x="107" y="65"/>
                        </a:lnTo>
                        <a:lnTo>
                          <a:pt x="103" y="65"/>
                        </a:lnTo>
                        <a:lnTo>
                          <a:pt x="103" y="69"/>
                        </a:lnTo>
                        <a:lnTo>
                          <a:pt x="99" y="69"/>
                        </a:lnTo>
                        <a:lnTo>
                          <a:pt x="99" y="73"/>
                        </a:lnTo>
                        <a:lnTo>
                          <a:pt x="96" y="77"/>
                        </a:lnTo>
                        <a:lnTo>
                          <a:pt x="92" y="81"/>
                        </a:lnTo>
                        <a:lnTo>
                          <a:pt x="88" y="81"/>
                        </a:lnTo>
                        <a:lnTo>
                          <a:pt x="84" y="81"/>
                        </a:lnTo>
                        <a:lnTo>
                          <a:pt x="80" y="81"/>
                        </a:lnTo>
                        <a:lnTo>
                          <a:pt x="80" y="85"/>
                        </a:lnTo>
                        <a:lnTo>
                          <a:pt x="80" y="89"/>
                        </a:lnTo>
                        <a:lnTo>
                          <a:pt x="76" y="89"/>
                        </a:lnTo>
                        <a:lnTo>
                          <a:pt x="73" y="89"/>
                        </a:lnTo>
                        <a:lnTo>
                          <a:pt x="69" y="89"/>
                        </a:lnTo>
                        <a:lnTo>
                          <a:pt x="65" y="89"/>
                        </a:lnTo>
                        <a:lnTo>
                          <a:pt x="61" y="89"/>
                        </a:lnTo>
                        <a:lnTo>
                          <a:pt x="57" y="89"/>
                        </a:lnTo>
                        <a:lnTo>
                          <a:pt x="53" y="89"/>
                        </a:lnTo>
                        <a:lnTo>
                          <a:pt x="53" y="93"/>
                        </a:lnTo>
                        <a:lnTo>
                          <a:pt x="57" y="93"/>
                        </a:lnTo>
                        <a:lnTo>
                          <a:pt x="57" y="97"/>
                        </a:lnTo>
                        <a:lnTo>
                          <a:pt x="53" y="97"/>
                        </a:lnTo>
                        <a:lnTo>
                          <a:pt x="57" y="97"/>
                        </a:lnTo>
                        <a:lnTo>
                          <a:pt x="57" y="101"/>
                        </a:lnTo>
                        <a:lnTo>
                          <a:pt x="53" y="101"/>
                        </a:lnTo>
                        <a:lnTo>
                          <a:pt x="57" y="101"/>
                        </a:lnTo>
                        <a:lnTo>
                          <a:pt x="57" y="105"/>
                        </a:lnTo>
                        <a:lnTo>
                          <a:pt x="61" y="101"/>
                        </a:lnTo>
                        <a:lnTo>
                          <a:pt x="61" y="105"/>
                        </a:lnTo>
                        <a:lnTo>
                          <a:pt x="61" y="109"/>
                        </a:lnTo>
                        <a:lnTo>
                          <a:pt x="65" y="109"/>
                        </a:lnTo>
                        <a:lnTo>
                          <a:pt x="65" y="113"/>
                        </a:lnTo>
                        <a:lnTo>
                          <a:pt x="65" y="117"/>
                        </a:lnTo>
                        <a:lnTo>
                          <a:pt x="65" y="121"/>
                        </a:lnTo>
                        <a:lnTo>
                          <a:pt x="61" y="121"/>
                        </a:lnTo>
                        <a:lnTo>
                          <a:pt x="57" y="121"/>
                        </a:lnTo>
                        <a:lnTo>
                          <a:pt x="57" y="125"/>
                        </a:lnTo>
                        <a:lnTo>
                          <a:pt x="53" y="125"/>
                        </a:lnTo>
                        <a:lnTo>
                          <a:pt x="53" y="129"/>
                        </a:lnTo>
                        <a:lnTo>
                          <a:pt x="50" y="129"/>
                        </a:lnTo>
                        <a:lnTo>
                          <a:pt x="46" y="129"/>
                        </a:lnTo>
                        <a:lnTo>
                          <a:pt x="42" y="129"/>
                        </a:lnTo>
                        <a:lnTo>
                          <a:pt x="46" y="129"/>
                        </a:lnTo>
                        <a:lnTo>
                          <a:pt x="42" y="129"/>
                        </a:lnTo>
                        <a:lnTo>
                          <a:pt x="42" y="125"/>
                        </a:lnTo>
                        <a:lnTo>
                          <a:pt x="38" y="125"/>
                        </a:lnTo>
                        <a:lnTo>
                          <a:pt x="34" y="125"/>
                        </a:lnTo>
                        <a:lnTo>
                          <a:pt x="34" y="121"/>
                        </a:lnTo>
                        <a:lnTo>
                          <a:pt x="30" y="121"/>
                        </a:lnTo>
                        <a:lnTo>
                          <a:pt x="30" y="117"/>
                        </a:lnTo>
                        <a:lnTo>
                          <a:pt x="27" y="117"/>
                        </a:lnTo>
                        <a:lnTo>
                          <a:pt x="27" y="113"/>
                        </a:lnTo>
                        <a:lnTo>
                          <a:pt x="23" y="113"/>
                        </a:lnTo>
                        <a:lnTo>
                          <a:pt x="19" y="113"/>
                        </a:lnTo>
                        <a:lnTo>
                          <a:pt x="19" y="109"/>
                        </a:lnTo>
                        <a:lnTo>
                          <a:pt x="15" y="109"/>
                        </a:lnTo>
                        <a:lnTo>
                          <a:pt x="15" y="105"/>
                        </a:lnTo>
                        <a:lnTo>
                          <a:pt x="11" y="105"/>
                        </a:lnTo>
                        <a:lnTo>
                          <a:pt x="7" y="105"/>
                        </a:lnTo>
                        <a:lnTo>
                          <a:pt x="7" y="101"/>
                        </a:lnTo>
                        <a:lnTo>
                          <a:pt x="4" y="101"/>
                        </a:lnTo>
                        <a:lnTo>
                          <a:pt x="4" y="97"/>
                        </a:lnTo>
                        <a:lnTo>
                          <a:pt x="4" y="93"/>
                        </a:lnTo>
                        <a:lnTo>
                          <a:pt x="0" y="93"/>
                        </a:lnTo>
                        <a:lnTo>
                          <a:pt x="0" y="89"/>
                        </a:lnTo>
                        <a:lnTo>
                          <a:pt x="4" y="89"/>
                        </a:lnTo>
                        <a:lnTo>
                          <a:pt x="4" y="85"/>
                        </a:lnTo>
                        <a:lnTo>
                          <a:pt x="7" y="85"/>
                        </a:lnTo>
                        <a:lnTo>
                          <a:pt x="7" y="81"/>
                        </a:lnTo>
                        <a:lnTo>
                          <a:pt x="11" y="81"/>
                        </a:lnTo>
                        <a:lnTo>
                          <a:pt x="11" y="77"/>
                        </a:lnTo>
                        <a:lnTo>
                          <a:pt x="7" y="77"/>
                        </a:lnTo>
                        <a:lnTo>
                          <a:pt x="7" y="73"/>
                        </a:lnTo>
                        <a:lnTo>
                          <a:pt x="7" y="69"/>
                        </a:lnTo>
                        <a:lnTo>
                          <a:pt x="11" y="65"/>
                        </a:lnTo>
                        <a:lnTo>
                          <a:pt x="7" y="65"/>
                        </a:lnTo>
                        <a:lnTo>
                          <a:pt x="7" y="61"/>
                        </a:lnTo>
                        <a:lnTo>
                          <a:pt x="4" y="61"/>
                        </a:lnTo>
                        <a:lnTo>
                          <a:pt x="4" y="56"/>
                        </a:lnTo>
                        <a:lnTo>
                          <a:pt x="0" y="56"/>
                        </a:lnTo>
                        <a:lnTo>
                          <a:pt x="4" y="56"/>
                        </a:lnTo>
                        <a:lnTo>
                          <a:pt x="4" y="52"/>
                        </a:lnTo>
                        <a:lnTo>
                          <a:pt x="0" y="52"/>
                        </a:lnTo>
                        <a:lnTo>
                          <a:pt x="0" y="48"/>
                        </a:lnTo>
                        <a:lnTo>
                          <a:pt x="4" y="48"/>
                        </a:lnTo>
                        <a:lnTo>
                          <a:pt x="7" y="48"/>
                        </a:lnTo>
                        <a:lnTo>
                          <a:pt x="11" y="48"/>
                        </a:lnTo>
                        <a:lnTo>
                          <a:pt x="11" y="44"/>
                        </a:lnTo>
                        <a:lnTo>
                          <a:pt x="15" y="44"/>
                        </a:lnTo>
                        <a:lnTo>
                          <a:pt x="15" y="40"/>
                        </a:lnTo>
                        <a:lnTo>
                          <a:pt x="19" y="40"/>
                        </a:lnTo>
                        <a:lnTo>
                          <a:pt x="19" y="36"/>
                        </a:lnTo>
                        <a:lnTo>
                          <a:pt x="15" y="36"/>
                        </a:lnTo>
                        <a:lnTo>
                          <a:pt x="19" y="36"/>
                        </a:lnTo>
                        <a:lnTo>
                          <a:pt x="19" y="40"/>
                        </a:lnTo>
                        <a:lnTo>
                          <a:pt x="23" y="44"/>
                        </a:lnTo>
                        <a:lnTo>
                          <a:pt x="27" y="44"/>
                        </a:lnTo>
                        <a:lnTo>
                          <a:pt x="30" y="44"/>
                        </a:lnTo>
                        <a:lnTo>
                          <a:pt x="30" y="40"/>
                        </a:lnTo>
                        <a:lnTo>
                          <a:pt x="34" y="40"/>
                        </a:lnTo>
                        <a:lnTo>
                          <a:pt x="38" y="40"/>
                        </a:lnTo>
                        <a:lnTo>
                          <a:pt x="38" y="36"/>
                        </a:lnTo>
                        <a:lnTo>
                          <a:pt x="42" y="36"/>
                        </a:lnTo>
                        <a:lnTo>
                          <a:pt x="46" y="36"/>
                        </a:lnTo>
                        <a:lnTo>
                          <a:pt x="46" y="32"/>
                        </a:lnTo>
                        <a:lnTo>
                          <a:pt x="50" y="32"/>
                        </a:lnTo>
                        <a:lnTo>
                          <a:pt x="50" y="28"/>
                        </a:lnTo>
                        <a:lnTo>
                          <a:pt x="50" y="24"/>
                        </a:lnTo>
                        <a:lnTo>
                          <a:pt x="53" y="24"/>
                        </a:lnTo>
                        <a:lnTo>
                          <a:pt x="57" y="24"/>
                        </a:lnTo>
                        <a:lnTo>
                          <a:pt x="57" y="20"/>
                        </a:lnTo>
                        <a:lnTo>
                          <a:pt x="61" y="20"/>
                        </a:lnTo>
                        <a:lnTo>
                          <a:pt x="61" y="24"/>
                        </a:lnTo>
                        <a:lnTo>
                          <a:pt x="61" y="20"/>
                        </a:lnTo>
                        <a:lnTo>
                          <a:pt x="65" y="20"/>
                        </a:lnTo>
                        <a:lnTo>
                          <a:pt x="65" y="16"/>
                        </a:lnTo>
                        <a:lnTo>
                          <a:pt x="65" y="12"/>
                        </a:lnTo>
                        <a:lnTo>
                          <a:pt x="69" y="12"/>
                        </a:lnTo>
                        <a:lnTo>
                          <a:pt x="73" y="12"/>
                        </a:lnTo>
                        <a:lnTo>
                          <a:pt x="76" y="12"/>
                        </a:lnTo>
                        <a:lnTo>
                          <a:pt x="76" y="16"/>
                        </a:lnTo>
                        <a:lnTo>
                          <a:pt x="80" y="16"/>
                        </a:lnTo>
                        <a:lnTo>
                          <a:pt x="80" y="12"/>
                        </a:lnTo>
                        <a:lnTo>
                          <a:pt x="84" y="12"/>
                        </a:lnTo>
                        <a:lnTo>
                          <a:pt x="84" y="8"/>
                        </a:lnTo>
                        <a:lnTo>
                          <a:pt x="88" y="8"/>
                        </a:lnTo>
                        <a:lnTo>
                          <a:pt x="92" y="8"/>
                        </a:lnTo>
                        <a:lnTo>
                          <a:pt x="92" y="12"/>
                        </a:lnTo>
                        <a:lnTo>
                          <a:pt x="92" y="16"/>
                        </a:lnTo>
                        <a:lnTo>
                          <a:pt x="92" y="12"/>
                        </a:lnTo>
                        <a:lnTo>
                          <a:pt x="96" y="12"/>
                        </a:lnTo>
                        <a:lnTo>
                          <a:pt x="96" y="16"/>
                        </a:lnTo>
                        <a:lnTo>
                          <a:pt x="96" y="20"/>
                        </a:lnTo>
                        <a:lnTo>
                          <a:pt x="99" y="20"/>
                        </a:lnTo>
                        <a:lnTo>
                          <a:pt x="99" y="16"/>
                        </a:lnTo>
                        <a:lnTo>
                          <a:pt x="99" y="12"/>
                        </a:lnTo>
                        <a:lnTo>
                          <a:pt x="103" y="12"/>
                        </a:lnTo>
                        <a:lnTo>
                          <a:pt x="99" y="12"/>
                        </a:lnTo>
                        <a:lnTo>
                          <a:pt x="99" y="8"/>
                        </a:lnTo>
                        <a:lnTo>
                          <a:pt x="103" y="8"/>
                        </a:lnTo>
                        <a:lnTo>
                          <a:pt x="99" y="8"/>
                        </a:lnTo>
                        <a:lnTo>
                          <a:pt x="99" y="4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484" name="Freeform 477">
                    <a:extLst>
                      <a:ext uri="{FF2B5EF4-FFF2-40B4-BE49-F238E27FC236}">
                        <a16:creationId xmlns:a16="http://schemas.microsoft.com/office/drawing/2014/main" id="{41797BE4-0EB6-20AB-7D14-E4618BAE9E5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21" y="1786"/>
                    <a:ext cx="23" cy="15"/>
                  </a:xfrm>
                  <a:custGeom>
                    <a:avLst/>
                    <a:gdLst>
                      <a:gd name="T0" fmla="*/ 4 w 23"/>
                      <a:gd name="T1" fmla="*/ 8 h 16"/>
                      <a:gd name="T2" fmla="*/ 8 w 23"/>
                      <a:gd name="T3" fmla="*/ 8 h 16"/>
                      <a:gd name="T4" fmla="*/ 8 w 23"/>
                      <a:gd name="T5" fmla="*/ 4 h 16"/>
                      <a:gd name="T6" fmla="*/ 11 w 23"/>
                      <a:gd name="T7" fmla="*/ 4 h 16"/>
                      <a:gd name="T8" fmla="*/ 11 w 23"/>
                      <a:gd name="T9" fmla="*/ 0 h 16"/>
                      <a:gd name="T10" fmla="*/ 11 w 23"/>
                      <a:gd name="T11" fmla="*/ 4 h 16"/>
                      <a:gd name="T12" fmla="*/ 15 w 23"/>
                      <a:gd name="T13" fmla="*/ 4 h 16"/>
                      <a:gd name="T14" fmla="*/ 15 w 23"/>
                      <a:gd name="T15" fmla="*/ 8 h 16"/>
                      <a:gd name="T16" fmla="*/ 15 w 23"/>
                      <a:gd name="T17" fmla="*/ 12 h 16"/>
                      <a:gd name="T18" fmla="*/ 19 w 23"/>
                      <a:gd name="T19" fmla="*/ 12 h 16"/>
                      <a:gd name="T20" fmla="*/ 23 w 23"/>
                      <a:gd name="T21" fmla="*/ 16 h 16"/>
                      <a:gd name="T22" fmla="*/ 19 w 23"/>
                      <a:gd name="T23" fmla="*/ 16 h 16"/>
                      <a:gd name="T24" fmla="*/ 23 w 23"/>
                      <a:gd name="T25" fmla="*/ 16 h 16"/>
                      <a:gd name="T26" fmla="*/ 19 w 23"/>
                      <a:gd name="T27" fmla="*/ 16 h 16"/>
                      <a:gd name="T28" fmla="*/ 15 w 23"/>
                      <a:gd name="T29" fmla="*/ 16 h 16"/>
                      <a:gd name="T30" fmla="*/ 11 w 23"/>
                      <a:gd name="T31" fmla="*/ 16 h 16"/>
                      <a:gd name="T32" fmla="*/ 8 w 23"/>
                      <a:gd name="T33" fmla="*/ 16 h 16"/>
                      <a:gd name="T34" fmla="*/ 4 w 23"/>
                      <a:gd name="T35" fmla="*/ 16 h 16"/>
                      <a:gd name="T36" fmla="*/ 0 w 23"/>
                      <a:gd name="T37" fmla="*/ 16 h 16"/>
                      <a:gd name="T38" fmla="*/ 0 w 23"/>
                      <a:gd name="T39" fmla="*/ 12 h 16"/>
                      <a:gd name="T40" fmla="*/ 4 w 23"/>
                      <a:gd name="T41" fmla="*/ 12 h 16"/>
                      <a:gd name="T42" fmla="*/ 4 w 23"/>
                      <a:gd name="T43" fmla="*/ 8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</a:cxnLst>
                    <a:rect l="0" t="0" r="r" b="b"/>
                    <a:pathLst>
                      <a:path w="23" h="16">
                        <a:moveTo>
                          <a:pt x="4" y="8"/>
                        </a:moveTo>
                        <a:lnTo>
                          <a:pt x="8" y="8"/>
                        </a:lnTo>
                        <a:lnTo>
                          <a:pt x="8" y="4"/>
                        </a:lnTo>
                        <a:lnTo>
                          <a:pt x="11" y="4"/>
                        </a:lnTo>
                        <a:lnTo>
                          <a:pt x="11" y="0"/>
                        </a:lnTo>
                        <a:lnTo>
                          <a:pt x="11" y="4"/>
                        </a:lnTo>
                        <a:lnTo>
                          <a:pt x="15" y="4"/>
                        </a:lnTo>
                        <a:lnTo>
                          <a:pt x="15" y="8"/>
                        </a:lnTo>
                        <a:lnTo>
                          <a:pt x="15" y="12"/>
                        </a:lnTo>
                        <a:lnTo>
                          <a:pt x="19" y="12"/>
                        </a:lnTo>
                        <a:lnTo>
                          <a:pt x="23" y="16"/>
                        </a:lnTo>
                        <a:lnTo>
                          <a:pt x="19" y="16"/>
                        </a:lnTo>
                        <a:lnTo>
                          <a:pt x="23" y="16"/>
                        </a:lnTo>
                        <a:lnTo>
                          <a:pt x="19" y="16"/>
                        </a:lnTo>
                        <a:lnTo>
                          <a:pt x="15" y="16"/>
                        </a:lnTo>
                        <a:lnTo>
                          <a:pt x="11" y="16"/>
                        </a:lnTo>
                        <a:lnTo>
                          <a:pt x="8" y="16"/>
                        </a:lnTo>
                        <a:lnTo>
                          <a:pt x="4" y="16"/>
                        </a:lnTo>
                        <a:lnTo>
                          <a:pt x="0" y="16"/>
                        </a:lnTo>
                        <a:lnTo>
                          <a:pt x="0" y="12"/>
                        </a:lnTo>
                        <a:lnTo>
                          <a:pt x="4" y="12"/>
                        </a:lnTo>
                        <a:lnTo>
                          <a:pt x="4" y="8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485" name="Freeform 478">
                    <a:extLst>
                      <a:ext uri="{FF2B5EF4-FFF2-40B4-BE49-F238E27FC236}">
                        <a16:creationId xmlns:a16="http://schemas.microsoft.com/office/drawing/2014/main" id="{B147C370-6998-3227-14E2-9F5CE7D2797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10" y="1789"/>
                    <a:ext cx="50" cy="24"/>
                  </a:xfrm>
                  <a:custGeom>
                    <a:avLst/>
                    <a:gdLst>
                      <a:gd name="T0" fmla="*/ 27 w 50"/>
                      <a:gd name="T1" fmla="*/ 0 h 24"/>
                      <a:gd name="T2" fmla="*/ 30 w 50"/>
                      <a:gd name="T3" fmla="*/ 0 h 24"/>
                      <a:gd name="T4" fmla="*/ 30 w 50"/>
                      <a:gd name="T5" fmla="*/ 4 h 24"/>
                      <a:gd name="T6" fmla="*/ 34 w 50"/>
                      <a:gd name="T7" fmla="*/ 4 h 24"/>
                      <a:gd name="T8" fmla="*/ 34 w 50"/>
                      <a:gd name="T9" fmla="*/ 8 h 24"/>
                      <a:gd name="T10" fmla="*/ 38 w 50"/>
                      <a:gd name="T11" fmla="*/ 8 h 24"/>
                      <a:gd name="T12" fmla="*/ 42 w 50"/>
                      <a:gd name="T13" fmla="*/ 8 h 24"/>
                      <a:gd name="T14" fmla="*/ 42 w 50"/>
                      <a:gd name="T15" fmla="*/ 4 h 24"/>
                      <a:gd name="T16" fmla="*/ 46 w 50"/>
                      <a:gd name="T17" fmla="*/ 4 h 24"/>
                      <a:gd name="T18" fmla="*/ 46 w 50"/>
                      <a:gd name="T19" fmla="*/ 8 h 24"/>
                      <a:gd name="T20" fmla="*/ 50 w 50"/>
                      <a:gd name="T21" fmla="*/ 8 h 24"/>
                      <a:gd name="T22" fmla="*/ 50 w 50"/>
                      <a:gd name="T23" fmla="*/ 12 h 24"/>
                      <a:gd name="T24" fmla="*/ 46 w 50"/>
                      <a:gd name="T25" fmla="*/ 12 h 24"/>
                      <a:gd name="T26" fmla="*/ 46 w 50"/>
                      <a:gd name="T27" fmla="*/ 16 h 24"/>
                      <a:gd name="T28" fmla="*/ 42 w 50"/>
                      <a:gd name="T29" fmla="*/ 16 h 24"/>
                      <a:gd name="T30" fmla="*/ 38 w 50"/>
                      <a:gd name="T31" fmla="*/ 16 h 24"/>
                      <a:gd name="T32" fmla="*/ 34 w 50"/>
                      <a:gd name="T33" fmla="*/ 16 h 24"/>
                      <a:gd name="T34" fmla="*/ 34 w 50"/>
                      <a:gd name="T35" fmla="*/ 20 h 24"/>
                      <a:gd name="T36" fmla="*/ 30 w 50"/>
                      <a:gd name="T37" fmla="*/ 24 h 24"/>
                      <a:gd name="T38" fmla="*/ 27 w 50"/>
                      <a:gd name="T39" fmla="*/ 24 h 24"/>
                      <a:gd name="T40" fmla="*/ 23 w 50"/>
                      <a:gd name="T41" fmla="*/ 24 h 24"/>
                      <a:gd name="T42" fmla="*/ 23 w 50"/>
                      <a:gd name="T43" fmla="*/ 20 h 24"/>
                      <a:gd name="T44" fmla="*/ 19 w 50"/>
                      <a:gd name="T45" fmla="*/ 16 h 24"/>
                      <a:gd name="T46" fmla="*/ 19 w 50"/>
                      <a:gd name="T47" fmla="*/ 12 h 24"/>
                      <a:gd name="T48" fmla="*/ 15 w 50"/>
                      <a:gd name="T49" fmla="*/ 12 h 24"/>
                      <a:gd name="T50" fmla="*/ 15 w 50"/>
                      <a:gd name="T51" fmla="*/ 16 h 24"/>
                      <a:gd name="T52" fmla="*/ 11 w 50"/>
                      <a:gd name="T53" fmla="*/ 12 h 24"/>
                      <a:gd name="T54" fmla="*/ 11 w 50"/>
                      <a:gd name="T55" fmla="*/ 8 h 24"/>
                      <a:gd name="T56" fmla="*/ 11 w 50"/>
                      <a:gd name="T57" fmla="*/ 12 h 24"/>
                      <a:gd name="T58" fmla="*/ 11 w 50"/>
                      <a:gd name="T59" fmla="*/ 8 h 24"/>
                      <a:gd name="T60" fmla="*/ 7 w 50"/>
                      <a:gd name="T61" fmla="*/ 8 h 24"/>
                      <a:gd name="T62" fmla="*/ 7 w 50"/>
                      <a:gd name="T63" fmla="*/ 12 h 24"/>
                      <a:gd name="T64" fmla="*/ 7 w 50"/>
                      <a:gd name="T65" fmla="*/ 8 h 24"/>
                      <a:gd name="T66" fmla="*/ 4 w 50"/>
                      <a:gd name="T67" fmla="*/ 12 h 24"/>
                      <a:gd name="T68" fmla="*/ 4 w 50"/>
                      <a:gd name="T69" fmla="*/ 8 h 24"/>
                      <a:gd name="T70" fmla="*/ 0 w 50"/>
                      <a:gd name="T71" fmla="*/ 8 h 24"/>
                      <a:gd name="T72" fmla="*/ 0 w 50"/>
                      <a:gd name="T73" fmla="*/ 4 h 24"/>
                      <a:gd name="T74" fmla="*/ 4 w 50"/>
                      <a:gd name="T75" fmla="*/ 4 h 24"/>
                      <a:gd name="T76" fmla="*/ 0 w 50"/>
                      <a:gd name="T77" fmla="*/ 4 h 24"/>
                      <a:gd name="T78" fmla="*/ 4 w 50"/>
                      <a:gd name="T79" fmla="*/ 4 h 24"/>
                      <a:gd name="T80" fmla="*/ 4 w 50"/>
                      <a:gd name="T81" fmla="*/ 0 h 24"/>
                      <a:gd name="T82" fmla="*/ 7 w 50"/>
                      <a:gd name="T83" fmla="*/ 0 h 24"/>
                      <a:gd name="T84" fmla="*/ 11 w 50"/>
                      <a:gd name="T85" fmla="*/ 0 h 24"/>
                      <a:gd name="T86" fmla="*/ 15 w 50"/>
                      <a:gd name="T87" fmla="*/ 0 h 24"/>
                      <a:gd name="T88" fmla="*/ 19 w 50"/>
                      <a:gd name="T89" fmla="*/ 0 h 24"/>
                      <a:gd name="T90" fmla="*/ 23 w 50"/>
                      <a:gd name="T91" fmla="*/ 0 h 24"/>
                      <a:gd name="T92" fmla="*/ 27 w 50"/>
                      <a:gd name="T93" fmla="*/ 0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</a:cxnLst>
                    <a:rect l="0" t="0" r="r" b="b"/>
                    <a:pathLst>
                      <a:path w="50" h="24">
                        <a:moveTo>
                          <a:pt x="27" y="0"/>
                        </a:moveTo>
                        <a:lnTo>
                          <a:pt x="30" y="0"/>
                        </a:lnTo>
                        <a:lnTo>
                          <a:pt x="30" y="4"/>
                        </a:lnTo>
                        <a:lnTo>
                          <a:pt x="34" y="4"/>
                        </a:lnTo>
                        <a:lnTo>
                          <a:pt x="34" y="8"/>
                        </a:lnTo>
                        <a:lnTo>
                          <a:pt x="38" y="8"/>
                        </a:lnTo>
                        <a:lnTo>
                          <a:pt x="42" y="8"/>
                        </a:lnTo>
                        <a:lnTo>
                          <a:pt x="42" y="4"/>
                        </a:lnTo>
                        <a:lnTo>
                          <a:pt x="46" y="4"/>
                        </a:lnTo>
                        <a:lnTo>
                          <a:pt x="46" y="8"/>
                        </a:lnTo>
                        <a:lnTo>
                          <a:pt x="50" y="8"/>
                        </a:lnTo>
                        <a:lnTo>
                          <a:pt x="50" y="12"/>
                        </a:lnTo>
                        <a:lnTo>
                          <a:pt x="46" y="12"/>
                        </a:lnTo>
                        <a:lnTo>
                          <a:pt x="46" y="16"/>
                        </a:lnTo>
                        <a:lnTo>
                          <a:pt x="42" y="16"/>
                        </a:lnTo>
                        <a:lnTo>
                          <a:pt x="38" y="16"/>
                        </a:lnTo>
                        <a:lnTo>
                          <a:pt x="34" y="16"/>
                        </a:lnTo>
                        <a:lnTo>
                          <a:pt x="34" y="20"/>
                        </a:lnTo>
                        <a:lnTo>
                          <a:pt x="30" y="24"/>
                        </a:lnTo>
                        <a:lnTo>
                          <a:pt x="27" y="24"/>
                        </a:lnTo>
                        <a:lnTo>
                          <a:pt x="23" y="24"/>
                        </a:lnTo>
                        <a:lnTo>
                          <a:pt x="23" y="20"/>
                        </a:lnTo>
                        <a:lnTo>
                          <a:pt x="19" y="16"/>
                        </a:lnTo>
                        <a:lnTo>
                          <a:pt x="19" y="12"/>
                        </a:lnTo>
                        <a:lnTo>
                          <a:pt x="15" y="12"/>
                        </a:lnTo>
                        <a:lnTo>
                          <a:pt x="15" y="16"/>
                        </a:lnTo>
                        <a:lnTo>
                          <a:pt x="11" y="12"/>
                        </a:lnTo>
                        <a:lnTo>
                          <a:pt x="11" y="8"/>
                        </a:lnTo>
                        <a:lnTo>
                          <a:pt x="11" y="12"/>
                        </a:lnTo>
                        <a:lnTo>
                          <a:pt x="11" y="8"/>
                        </a:lnTo>
                        <a:lnTo>
                          <a:pt x="7" y="8"/>
                        </a:lnTo>
                        <a:lnTo>
                          <a:pt x="7" y="12"/>
                        </a:lnTo>
                        <a:lnTo>
                          <a:pt x="7" y="8"/>
                        </a:lnTo>
                        <a:lnTo>
                          <a:pt x="4" y="12"/>
                        </a:lnTo>
                        <a:lnTo>
                          <a:pt x="4" y="8"/>
                        </a:lnTo>
                        <a:lnTo>
                          <a:pt x="0" y="8"/>
                        </a:lnTo>
                        <a:lnTo>
                          <a:pt x="0" y="4"/>
                        </a:lnTo>
                        <a:lnTo>
                          <a:pt x="4" y="4"/>
                        </a:lnTo>
                        <a:lnTo>
                          <a:pt x="0" y="4"/>
                        </a:lnTo>
                        <a:lnTo>
                          <a:pt x="4" y="4"/>
                        </a:lnTo>
                        <a:lnTo>
                          <a:pt x="4" y="0"/>
                        </a:lnTo>
                        <a:lnTo>
                          <a:pt x="7" y="0"/>
                        </a:lnTo>
                        <a:lnTo>
                          <a:pt x="11" y="0"/>
                        </a:lnTo>
                        <a:lnTo>
                          <a:pt x="15" y="0"/>
                        </a:lnTo>
                        <a:lnTo>
                          <a:pt x="19" y="0"/>
                        </a:lnTo>
                        <a:lnTo>
                          <a:pt x="23" y="0"/>
                        </a:lnTo>
                        <a:lnTo>
                          <a:pt x="27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486" name="Freeform 479">
                    <a:extLst>
                      <a:ext uri="{FF2B5EF4-FFF2-40B4-BE49-F238E27FC236}">
                        <a16:creationId xmlns:a16="http://schemas.microsoft.com/office/drawing/2014/main" id="{07052404-DB9C-E3E0-23E9-610EEAB3783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94" y="1789"/>
                    <a:ext cx="20" cy="17"/>
                  </a:xfrm>
                  <a:custGeom>
                    <a:avLst/>
                    <a:gdLst>
                      <a:gd name="T0" fmla="*/ 0 w 20"/>
                      <a:gd name="T1" fmla="*/ 4 h 16"/>
                      <a:gd name="T2" fmla="*/ 0 w 20"/>
                      <a:gd name="T3" fmla="*/ 0 h 16"/>
                      <a:gd name="T4" fmla="*/ 4 w 20"/>
                      <a:gd name="T5" fmla="*/ 0 h 16"/>
                      <a:gd name="T6" fmla="*/ 8 w 20"/>
                      <a:gd name="T7" fmla="*/ 0 h 16"/>
                      <a:gd name="T8" fmla="*/ 12 w 20"/>
                      <a:gd name="T9" fmla="*/ 0 h 16"/>
                      <a:gd name="T10" fmla="*/ 16 w 20"/>
                      <a:gd name="T11" fmla="*/ 0 h 16"/>
                      <a:gd name="T12" fmla="*/ 20 w 20"/>
                      <a:gd name="T13" fmla="*/ 0 h 16"/>
                      <a:gd name="T14" fmla="*/ 20 w 20"/>
                      <a:gd name="T15" fmla="*/ 4 h 16"/>
                      <a:gd name="T16" fmla="*/ 16 w 20"/>
                      <a:gd name="T17" fmla="*/ 4 h 16"/>
                      <a:gd name="T18" fmla="*/ 20 w 20"/>
                      <a:gd name="T19" fmla="*/ 4 h 16"/>
                      <a:gd name="T20" fmla="*/ 16 w 20"/>
                      <a:gd name="T21" fmla="*/ 4 h 16"/>
                      <a:gd name="T22" fmla="*/ 16 w 20"/>
                      <a:gd name="T23" fmla="*/ 8 h 16"/>
                      <a:gd name="T24" fmla="*/ 12 w 20"/>
                      <a:gd name="T25" fmla="*/ 8 h 16"/>
                      <a:gd name="T26" fmla="*/ 12 w 20"/>
                      <a:gd name="T27" fmla="*/ 12 h 16"/>
                      <a:gd name="T28" fmla="*/ 8 w 20"/>
                      <a:gd name="T29" fmla="*/ 12 h 16"/>
                      <a:gd name="T30" fmla="*/ 8 w 20"/>
                      <a:gd name="T31" fmla="*/ 16 h 16"/>
                      <a:gd name="T32" fmla="*/ 4 w 20"/>
                      <a:gd name="T33" fmla="*/ 16 h 16"/>
                      <a:gd name="T34" fmla="*/ 4 w 20"/>
                      <a:gd name="T35" fmla="*/ 12 h 16"/>
                      <a:gd name="T36" fmla="*/ 0 w 20"/>
                      <a:gd name="T37" fmla="*/ 12 h 16"/>
                      <a:gd name="T38" fmla="*/ 0 w 20"/>
                      <a:gd name="T39" fmla="*/ 8 h 16"/>
                      <a:gd name="T40" fmla="*/ 0 w 20"/>
                      <a:gd name="T41" fmla="*/ 4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20" h="16">
                        <a:moveTo>
                          <a:pt x="0" y="4"/>
                        </a:moveTo>
                        <a:lnTo>
                          <a:pt x="0" y="0"/>
                        </a:lnTo>
                        <a:lnTo>
                          <a:pt x="4" y="0"/>
                        </a:lnTo>
                        <a:lnTo>
                          <a:pt x="8" y="0"/>
                        </a:lnTo>
                        <a:lnTo>
                          <a:pt x="12" y="0"/>
                        </a:lnTo>
                        <a:lnTo>
                          <a:pt x="16" y="0"/>
                        </a:lnTo>
                        <a:lnTo>
                          <a:pt x="20" y="0"/>
                        </a:lnTo>
                        <a:lnTo>
                          <a:pt x="20" y="4"/>
                        </a:lnTo>
                        <a:lnTo>
                          <a:pt x="16" y="4"/>
                        </a:lnTo>
                        <a:lnTo>
                          <a:pt x="20" y="4"/>
                        </a:lnTo>
                        <a:lnTo>
                          <a:pt x="16" y="4"/>
                        </a:lnTo>
                        <a:lnTo>
                          <a:pt x="16" y="8"/>
                        </a:lnTo>
                        <a:lnTo>
                          <a:pt x="12" y="8"/>
                        </a:lnTo>
                        <a:lnTo>
                          <a:pt x="12" y="12"/>
                        </a:lnTo>
                        <a:lnTo>
                          <a:pt x="8" y="12"/>
                        </a:lnTo>
                        <a:lnTo>
                          <a:pt x="8" y="16"/>
                        </a:lnTo>
                        <a:lnTo>
                          <a:pt x="4" y="16"/>
                        </a:lnTo>
                        <a:lnTo>
                          <a:pt x="4" y="12"/>
                        </a:lnTo>
                        <a:lnTo>
                          <a:pt x="0" y="12"/>
                        </a:lnTo>
                        <a:lnTo>
                          <a:pt x="0" y="8"/>
                        </a:lnTo>
                        <a:lnTo>
                          <a:pt x="0" y="4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487" name="Freeform 480">
                    <a:extLst>
                      <a:ext uri="{FF2B5EF4-FFF2-40B4-BE49-F238E27FC236}">
                        <a16:creationId xmlns:a16="http://schemas.microsoft.com/office/drawing/2014/main" id="{35B39803-015E-0515-2AFC-E16BC7D48EC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09" y="1789"/>
                    <a:ext cx="64" cy="67"/>
                  </a:xfrm>
                  <a:custGeom>
                    <a:avLst/>
                    <a:gdLst>
                      <a:gd name="T0" fmla="*/ 23 w 65"/>
                      <a:gd name="T1" fmla="*/ 0 h 65"/>
                      <a:gd name="T2" fmla="*/ 27 w 65"/>
                      <a:gd name="T3" fmla="*/ 4 h 65"/>
                      <a:gd name="T4" fmla="*/ 27 w 65"/>
                      <a:gd name="T5" fmla="*/ 4 h 65"/>
                      <a:gd name="T6" fmla="*/ 31 w 65"/>
                      <a:gd name="T7" fmla="*/ 0 h 65"/>
                      <a:gd name="T8" fmla="*/ 34 w 65"/>
                      <a:gd name="T9" fmla="*/ 4 h 65"/>
                      <a:gd name="T10" fmla="*/ 42 w 65"/>
                      <a:gd name="T11" fmla="*/ 4 h 65"/>
                      <a:gd name="T12" fmla="*/ 50 w 65"/>
                      <a:gd name="T13" fmla="*/ 4 h 65"/>
                      <a:gd name="T14" fmla="*/ 50 w 65"/>
                      <a:gd name="T15" fmla="*/ 12 h 65"/>
                      <a:gd name="T16" fmla="*/ 54 w 65"/>
                      <a:gd name="T17" fmla="*/ 16 h 65"/>
                      <a:gd name="T18" fmla="*/ 57 w 65"/>
                      <a:gd name="T19" fmla="*/ 20 h 65"/>
                      <a:gd name="T20" fmla="*/ 61 w 65"/>
                      <a:gd name="T21" fmla="*/ 24 h 65"/>
                      <a:gd name="T22" fmla="*/ 61 w 65"/>
                      <a:gd name="T23" fmla="*/ 24 h 65"/>
                      <a:gd name="T24" fmla="*/ 65 w 65"/>
                      <a:gd name="T25" fmla="*/ 28 h 65"/>
                      <a:gd name="T26" fmla="*/ 61 w 65"/>
                      <a:gd name="T27" fmla="*/ 32 h 65"/>
                      <a:gd name="T28" fmla="*/ 57 w 65"/>
                      <a:gd name="T29" fmla="*/ 36 h 65"/>
                      <a:gd name="T30" fmla="*/ 50 w 65"/>
                      <a:gd name="T31" fmla="*/ 36 h 65"/>
                      <a:gd name="T32" fmla="*/ 46 w 65"/>
                      <a:gd name="T33" fmla="*/ 40 h 65"/>
                      <a:gd name="T34" fmla="*/ 42 w 65"/>
                      <a:gd name="T35" fmla="*/ 44 h 65"/>
                      <a:gd name="T36" fmla="*/ 38 w 65"/>
                      <a:gd name="T37" fmla="*/ 48 h 65"/>
                      <a:gd name="T38" fmla="*/ 38 w 65"/>
                      <a:gd name="T39" fmla="*/ 57 h 65"/>
                      <a:gd name="T40" fmla="*/ 31 w 65"/>
                      <a:gd name="T41" fmla="*/ 57 h 65"/>
                      <a:gd name="T42" fmla="*/ 31 w 65"/>
                      <a:gd name="T43" fmla="*/ 57 h 65"/>
                      <a:gd name="T44" fmla="*/ 31 w 65"/>
                      <a:gd name="T45" fmla="*/ 65 h 65"/>
                      <a:gd name="T46" fmla="*/ 23 w 65"/>
                      <a:gd name="T47" fmla="*/ 65 h 65"/>
                      <a:gd name="T48" fmla="*/ 23 w 65"/>
                      <a:gd name="T49" fmla="*/ 57 h 65"/>
                      <a:gd name="T50" fmla="*/ 19 w 65"/>
                      <a:gd name="T51" fmla="*/ 52 h 65"/>
                      <a:gd name="T52" fmla="*/ 15 w 65"/>
                      <a:gd name="T53" fmla="*/ 57 h 65"/>
                      <a:gd name="T54" fmla="*/ 11 w 65"/>
                      <a:gd name="T55" fmla="*/ 52 h 65"/>
                      <a:gd name="T56" fmla="*/ 11 w 65"/>
                      <a:gd name="T57" fmla="*/ 52 h 65"/>
                      <a:gd name="T58" fmla="*/ 8 w 65"/>
                      <a:gd name="T59" fmla="*/ 48 h 65"/>
                      <a:gd name="T60" fmla="*/ 4 w 65"/>
                      <a:gd name="T61" fmla="*/ 44 h 65"/>
                      <a:gd name="T62" fmla="*/ 8 w 65"/>
                      <a:gd name="T63" fmla="*/ 40 h 65"/>
                      <a:gd name="T64" fmla="*/ 8 w 65"/>
                      <a:gd name="T65" fmla="*/ 32 h 65"/>
                      <a:gd name="T66" fmla="*/ 4 w 65"/>
                      <a:gd name="T67" fmla="*/ 28 h 65"/>
                      <a:gd name="T68" fmla="*/ 4 w 65"/>
                      <a:gd name="T69" fmla="*/ 28 h 65"/>
                      <a:gd name="T70" fmla="*/ 4 w 65"/>
                      <a:gd name="T71" fmla="*/ 28 h 65"/>
                      <a:gd name="T72" fmla="*/ 8 w 65"/>
                      <a:gd name="T73" fmla="*/ 24 h 65"/>
                      <a:gd name="T74" fmla="*/ 11 w 65"/>
                      <a:gd name="T75" fmla="*/ 28 h 65"/>
                      <a:gd name="T76" fmla="*/ 11 w 65"/>
                      <a:gd name="T77" fmla="*/ 20 h 65"/>
                      <a:gd name="T78" fmla="*/ 15 w 65"/>
                      <a:gd name="T79" fmla="*/ 16 h 65"/>
                      <a:gd name="T80" fmla="*/ 15 w 65"/>
                      <a:gd name="T81" fmla="*/ 8 h 65"/>
                      <a:gd name="T82" fmla="*/ 23 w 65"/>
                      <a:gd name="T83" fmla="*/ 4 h 6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</a:cxnLst>
                    <a:rect l="0" t="0" r="r" b="b"/>
                    <a:pathLst>
                      <a:path w="65" h="65">
                        <a:moveTo>
                          <a:pt x="23" y="4"/>
                        </a:moveTo>
                        <a:lnTo>
                          <a:pt x="23" y="0"/>
                        </a:lnTo>
                        <a:lnTo>
                          <a:pt x="27" y="0"/>
                        </a:lnTo>
                        <a:lnTo>
                          <a:pt x="27" y="4"/>
                        </a:lnTo>
                        <a:lnTo>
                          <a:pt x="27" y="0"/>
                        </a:lnTo>
                        <a:lnTo>
                          <a:pt x="27" y="4"/>
                        </a:lnTo>
                        <a:lnTo>
                          <a:pt x="27" y="0"/>
                        </a:lnTo>
                        <a:lnTo>
                          <a:pt x="31" y="0"/>
                        </a:lnTo>
                        <a:lnTo>
                          <a:pt x="31" y="4"/>
                        </a:lnTo>
                        <a:lnTo>
                          <a:pt x="34" y="4"/>
                        </a:lnTo>
                        <a:lnTo>
                          <a:pt x="38" y="4"/>
                        </a:lnTo>
                        <a:lnTo>
                          <a:pt x="42" y="4"/>
                        </a:lnTo>
                        <a:lnTo>
                          <a:pt x="46" y="4"/>
                        </a:lnTo>
                        <a:lnTo>
                          <a:pt x="50" y="4"/>
                        </a:lnTo>
                        <a:lnTo>
                          <a:pt x="50" y="8"/>
                        </a:lnTo>
                        <a:lnTo>
                          <a:pt x="50" y="12"/>
                        </a:lnTo>
                        <a:lnTo>
                          <a:pt x="54" y="12"/>
                        </a:lnTo>
                        <a:lnTo>
                          <a:pt x="54" y="16"/>
                        </a:lnTo>
                        <a:lnTo>
                          <a:pt x="57" y="16"/>
                        </a:lnTo>
                        <a:lnTo>
                          <a:pt x="57" y="20"/>
                        </a:lnTo>
                        <a:lnTo>
                          <a:pt x="61" y="20"/>
                        </a:lnTo>
                        <a:lnTo>
                          <a:pt x="61" y="24"/>
                        </a:lnTo>
                        <a:lnTo>
                          <a:pt x="61" y="20"/>
                        </a:lnTo>
                        <a:lnTo>
                          <a:pt x="61" y="24"/>
                        </a:lnTo>
                        <a:lnTo>
                          <a:pt x="65" y="24"/>
                        </a:lnTo>
                        <a:lnTo>
                          <a:pt x="65" y="28"/>
                        </a:lnTo>
                        <a:lnTo>
                          <a:pt x="65" y="32"/>
                        </a:lnTo>
                        <a:lnTo>
                          <a:pt x="61" y="32"/>
                        </a:lnTo>
                        <a:lnTo>
                          <a:pt x="57" y="32"/>
                        </a:lnTo>
                        <a:lnTo>
                          <a:pt x="57" y="36"/>
                        </a:lnTo>
                        <a:lnTo>
                          <a:pt x="54" y="36"/>
                        </a:lnTo>
                        <a:lnTo>
                          <a:pt x="50" y="36"/>
                        </a:lnTo>
                        <a:lnTo>
                          <a:pt x="46" y="36"/>
                        </a:lnTo>
                        <a:lnTo>
                          <a:pt x="46" y="40"/>
                        </a:lnTo>
                        <a:lnTo>
                          <a:pt x="42" y="40"/>
                        </a:lnTo>
                        <a:lnTo>
                          <a:pt x="42" y="44"/>
                        </a:lnTo>
                        <a:lnTo>
                          <a:pt x="42" y="48"/>
                        </a:lnTo>
                        <a:lnTo>
                          <a:pt x="38" y="48"/>
                        </a:lnTo>
                        <a:lnTo>
                          <a:pt x="38" y="52"/>
                        </a:lnTo>
                        <a:lnTo>
                          <a:pt x="38" y="57"/>
                        </a:lnTo>
                        <a:lnTo>
                          <a:pt x="34" y="57"/>
                        </a:lnTo>
                        <a:lnTo>
                          <a:pt x="31" y="57"/>
                        </a:lnTo>
                        <a:lnTo>
                          <a:pt x="27" y="57"/>
                        </a:lnTo>
                        <a:lnTo>
                          <a:pt x="31" y="57"/>
                        </a:lnTo>
                        <a:lnTo>
                          <a:pt x="31" y="61"/>
                        </a:lnTo>
                        <a:lnTo>
                          <a:pt x="31" y="65"/>
                        </a:lnTo>
                        <a:lnTo>
                          <a:pt x="27" y="65"/>
                        </a:lnTo>
                        <a:lnTo>
                          <a:pt x="23" y="65"/>
                        </a:lnTo>
                        <a:lnTo>
                          <a:pt x="23" y="61"/>
                        </a:lnTo>
                        <a:lnTo>
                          <a:pt x="23" y="57"/>
                        </a:lnTo>
                        <a:lnTo>
                          <a:pt x="19" y="57"/>
                        </a:lnTo>
                        <a:lnTo>
                          <a:pt x="19" y="52"/>
                        </a:lnTo>
                        <a:lnTo>
                          <a:pt x="19" y="57"/>
                        </a:lnTo>
                        <a:lnTo>
                          <a:pt x="15" y="57"/>
                        </a:lnTo>
                        <a:lnTo>
                          <a:pt x="15" y="52"/>
                        </a:lnTo>
                        <a:lnTo>
                          <a:pt x="11" y="52"/>
                        </a:lnTo>
                        <a:lnTo>
                          <a:pt x="11" y="48"/>
                        </a:lnTo>
                        <a:lnTo>
                          <a:pt x="11" y="52"/>
                        </a:lnTo>
                        <a:lnTo>
                          <a:pt x="8" y="52"/>
                        </a:lnTo>
                        <a:lnTo>
                          <a:pt x="8" y="48"/>
                        </a:lnTo>
                        <a:lnTo>
                          <a:pt x="8" y="44"/>
                        </a:lnTo>
                        <a:lnTo>
                          <a:pt x="4" y="44"/>
                        </a:lnTo>
                        <a:lnTo>
                          <a:pt x="8" y="44"/>
                        </a:lnTo>
                        <a:lnTo>
                          <a:pt x="8" y="40"/>
                        </a:lnTo>
                        <a:lnTo>
                          <a:pt x="8" y="36"/>
                        </a:lnTo>
                        <a:lnTo>
                          <a:pt x="8" y="32"/>
                        </a:lnTo>
                        <a:lnTo>
                          <a:pt x="8" y="28"/>
                        </a:lnTo>
                        <a:lnTo>
                          <a:pt x="4" y="28"/>
                        </a:lnTo>
                        <a:lnTo>
                          <a:pt x="0" y="28"/>
                        </a:lnTo>
                        <a:lnTo>
                          <a:pt x="4" y="28"/>
                        </a:lnTo>
                        <a:lnTo>
                          <a:pt x="4" y="24"/>
                        </a:lnTo>
                        <a:lnTo>
                          <a:pt x="4" y="28"/>
                        </a:lnTo>
                        <a:lnTo>
                          <a:pt x="4" y="24"/>
                        </a:lnTo>
                        <a:lnTo>
                          <a:pt x="8" y="24"/>
                        </a:lnTo>
                        <a:lnTo>
                          <a:pt x="8" y="28"/>
                        </a:lnTo>
                        <a:lnTo>
                          <a:pt x="11" y="28"/>
                        </a:lnTo>
                        <a:lnTo>
                          <a:pt x="11" y="24"/>
                        </a:lnTo>
                        <a:lnTo>
                          <a:pt x="11" y="20"/>
                        </a:lnTo>
                        <a:lnTo>
                          <a:pt x="11" y="16"/>
                        </a:lnTo>
                        <a:lnTo>
                          <a:pt x="15" y="16"/>
                        </a:lnTo>
                        <a:lnTo>
                          <a:pt x="15" y="12"/>
                        </a:lnTo>
                        <a:lnTo>
                          <a:pt x="15" y="8"/>
                        </a:lnTo>
                        <a:lnTo>
                          <a:pt x="19" y="8"/>
                        </a:lnTo>
                        <a:lnTo>
                          <a:pt x="23" y="4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488" name="Freeform 481">
                    <a:extLst>
                      <a:ext uri="{FF2B5EF4-FFF2-40B4-BE49-F238E27FC236}">
                        <a16:creationId xmlns:a16="http://schemas.microsoft.com/office/drawing/2014/main" id="{A3F77C4A-B339-78F1-BEA4-01827B5C0F1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91" y="1789"/>
                    <a:ext cx="29" cy="29"/>
                  </a:xfrm>
                  <a:custGeom>
                    <a:avLst/>
                    <a:gdLst>
                      <a:gd name="T0" fmla="*/ 0 w 30"/>
                      <a:gd name="T1" fmla="*/ 12 h 28"/>
                      <a:gd name="T2" fmla="*/ 0 w 30"/>
                      <a:gd name="T3" fmla="*/ 8 h 28"/>
                      <a:gd name="T4" fmla="*/ 4 w 30"/>
                      <a:gd name="T5" fmla="*/ 8 h 28"/>
                      <a:gd name="T6" fmla="*/ 4 w 30"/>
                      <a:gd name="T7" fmla="*/ 4 h 28"/>
                      <a:gd name="T8" fmla="*/ 0 w 30"/>
                      <a:gd name="T9" fmla="*/ 4 h 28"/>
                      <a:gd name="T10" fmla="*/ 0 w 30"/>
                      <a:gd name="T11" fmla="*/ 0 h 28"/>
                      <a:gd name="T12" fmla="*/ 0 w 30"/>
                      <a:gd name="T13" fmla="*/ 4 h 28"/>
                      <a:gd name="T14" fmla="*/ 4 w 30"/>
                      <a:gd name="T15" fmla="*/ 4 h 28"/>
                      <a:gd name="T16" fmla="*/ 7 w 30"/>
                      <a:gd name="T17" fmla="*/ 4 h 28"/>
                      <a:gd name="T18" fmla="*/ 11 w 30"/>
                      <a:gd name="T19" fmla="*/ 4 h 28"/>
                      <a:gd name="T20" fmla="*/ 11 w 30"/>
                      <a:gd name="T21" fmla="*/ 8 h 28"/>
                      <a:gd name="T22" fmla="*/ 11 w 30"/>
                      <a:gd name="T23" fmla="*/ 4 h 28"/>
                      <a:gd name="T24" fmla="*/ 15 w 30"/>
                      <a:gd name="T25" fmla="*/ 8 h 28"/>
                      <a:gd name="T26" fmla="*/ 19 w 30"/>
                      <a:gd name="T27" fmla="*/ 8 h 28"/>
                      <a:gd name="T28" fmla="*/ 23 w 30"/>
                      <a:gd name="T29" fmla="*/ 8 h 28"/>
                      <a:gd name="T30" fmla="*/ 23 w 30"/>
                      <a:gd name="T31" fmla="*/ 12 h 28"/>
                      <a:gd name="T32" fmla="*/ 23 w 30"/>
                      <a:gd name="T33" fmla="*/ 16 h 28"/>
                      <a:gd name="T34" fmla="*/ 27 w 30"/>
                      <a:gd name="T35" fmla="*/ 16 h 28"/>
                      <a:gd name="T36" fmla="*/ 30 w 30"/>
                      <a:gd name="T37" fmla="*/ 16 h 28"/>
                      <a:gd name="T38" fmla="*/ 30 w 30"/>
                      <a:gd name="T39" fmla="*/ 20 h 28"/>
                      <a:gd name="T40" fmla="*/ 30 w 30"/>
                      <a:gd name="T41" fmla="*/ 24 h 28"/>
                      <a:gd name="T42" fmla="*/ 30 w 30"/>
                      <a:gd name="T43" fmla="*/ 28 h 28"/>
                      <a:gd name="T44" fmla="*/ 27 w 30"/>
                      <a:gd name="T45" fmla="*/ 28 h 28"/>
                      <a:gd name="T46" fmla="*/ 27 w 30"/>
                      <a:gd name="T47" fmla="*/ 24 h 28"/>
                      <a:gd name="T48" fmla="*/ 23 w 30"/>
                      <a:gd name="T49" fmla="*/ 24 h 28"/>
                      <a:gd name="T50" fmla="*/ 23 w 30"/>
                      <a:gd name="T51" fmla="*/ 28 h 28"/>
                      <a:gd name="T52" fmla="*/ 23 w 30"/>
                      <a:gd name="T53" fmla="*/ 24 h 28"/>
                      <a:gd name="T54" fmla="*/ 23 w 30"/>
                      <a:gd name="T55" fmla="*/ 28 h 28"/>
                      <a:gd name="T56" fmla="*/ 19 w 30"/>
                      <a:gd name="T57" fmla="*/ 28 h 28"/>
                      <a:gd name="T58" fmla="*/ 19 w 30"/>
                      <a:gd name="T59" fmla="*/ 24 h 28"/>
                      <a:gd name="T60" fmla="*/ 23 w 30"/>
                      <a:gd name="T61" fmla="*/ 20 h 28"/>
                      <a:gd name="T62" fmla="*/ 19 w 30"/>
                      <a:gd name="T63" fmla="*/ 20 h 28"/>
                      <a:gd name="T64" fmla="*/ 19 w 30"/>
                      <a:gd name="T65" fmla="*/ 16 h 28"/>
                      <a:gd name="T66" fmla="*/ 15 w 30"/>
                      <a:gd name="T67" fmla="*/ 16 h 28"/>
                      <a:gd name="T68" fmla="*/ 15 w 30"/>
                      <a:gd name="T69" fmla="*/ 12 h 28"/>
                      <a:gd name="T70" fmla="*/ 11 w 30"/>
                      <a:gd name="T71" fmla="*/ 12 h 28"/>
                      <a:gd name="T72" fmla="*/ 15 w 30"/>
                      <a:gd name="T73" fmla="*/ 12 h 28"/>
                      <a:gd name="T74" fmla="*/ 11 w 30"/>
                      <a:gd name="T75" fmla="*/ 8 h 28"/>
                      <a:gd name="T76" fmla="*/ 11 w 30"/>
                      <a:gd name="T77" fmla="*/ 12 h 28"/>
                      <a:gd name="T78" fmla="*/ 11 w 30"/>
                      <a:gd name="T79" fmla="*/ 8 h 28"/>
                      <a:gd name="T80" fmla="*/ 7 w 30"/>
                      <a:gd name="T81" fmla="*/ 8 h 28"/>
                      <a:gd name="T82" fmla="*/ 4 w 30"/>
                      <a:gd name="T83" fmla="*/ 8 h 28"/>
                      <a:gd name="T84" fmla="*/ 4 w 30"/>
                      <a:gd name="T85" fmla="*/ 12 h 28"/>
                      <a:gd name="T86" fmla="*/ 0 w 30"/>
                      <a:gd name="T87" fmla="*/ 12 h 2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</a:cxnLst>
                    <a:rect l="0" t="0" r="r" b="b"/>
                    <a:pathLst>
                      <a:path w="30" h="28">
                        <a:moveTo>
                          <a:pt x="0" y="12"/>
                        </a:moveTo>
                        <a:lnTo>
                          <a:pt x="0" y="8"/>
                        </a:lnTo>
                        <a:lnTo>
                          <a:pt x="4" y="8"/>
                        </a:lnTo>
                        <a:lnTo>
                          <a:pt x="4" y="4"/>
                        </a:lnTo>
                        <a:lnTo>
                          <a:pt x="0" y="4"/>
                        </a:lnTo>
                        <a:lnTo>
                          <a:pt x="0" y="0"/>
                        </a:lnTo>
                        <a:lnTo>
                          <a:pt x="0" y="4"/>
                        </a:lnTo>
                        <a:lnTo>
                          <a:pt x="4" y="4"/>
                        </a:lnTo>
                        <a:lnTo>
                          <a:pt x="7" y="4"/>
                        </a:lnTo>
                        <a:lnTo>
                          <a:pt x="11" y="4"/>
                        </a:lnTo>
                        <a:lnTo>
                          <a:pt x="11" y="8"/>
                        </a:lnTo>
                        <a:lnTo>
                          <a:pt x="11" y="4"/>
                        </a:lnTo>
                        <a:lnTo>
                          <a:pt x="15" y="8"/>
                        </a:lnTo>
                        <a:lnTo>
                          <a:pt x="19" y="8"/>
                        </a:lnTo>
                        <a:lnTo>
                          <a:pt x="23" y="8"/>
                        </a:lnTo>
                        <a:lnTo>
                          <a:pt x="23" y="12"/>
                        </a:lnTo>
                        <a:lnTo>
                          <a:pt x="23" y="16"/>
                        </a:lnTo>
                        <a:lnTo>
                          <a:pt x="27" y="16"/>
                        </a:lnTo>
                        <a:lnTo>
                          <a:pt x="30" y="16"/>
                        </a:lnTo>
                        <a:lnTo>
                          <a:pt x="30" y="20"/>
                        </a:lnTo>
                        <a:lnTo>
                          <a:pt x="30" y="24"/>
                        </a:lnTo>
                        <a:lnTo>
                          <a:pt x="30" y="28"/>
                        </a:lnTo>
                        <a:lnTo>
                          <a:pt x="27" y="28"/>
                        </a:lnTo>
                        <a:lnTo>
                          <a:pt x="27" y="24"/>
                        </a:lnTo>
                        <a:lnTo>
                          <a:pt x="23" y="24"/>
                        </a:lnTo>
                        <a:lnTo>
                          <a:pt x="23" y="28"/>
                        </a:lnTo>
                        <a:lnTo>
                          <a:pt x="23" y="24"/>
                        </a:lnTo>
                        <a:lnTo>
                          <a:pt x="23" y="28"/>
                        </a:lnTo>
                        <a:lnTo>
                          <a:pt x="19" y="28"/>
                        </a:lnTo>
                        <a:lnTo>
                          <a:pt x="19" y="24"/>
                        </a:lnTo>
                        <a:lnTo>
                          <a:pt x="23" y="20"/>
                        </a:lnTo>
                        <a:lnTo>
                          <a:pt x="19" y="20"/>
                        </a:lnTo>
                        <a:lnTo>
                          <a:pt x="19" y="16"/>
                        </a:lnTo>
                        <a:lnTo>
                          <a:pt x="15" y="16"/>
                        </a:lnTo>
                        <a:lnTo>
                          <a:pt x="15" y="12"/>
                        </a:lnTo>
                        <a:lnTo>
                          <a:pt x="11" y="12"/>
                        </a:lnTo>
                        <a:lnTo>
                          <a:pt x="15" y="12"/>
                        </a:lnTo>
                        <a:lnTo>
                          <a:pt x="11" y="8"/>
                        </a:lnTo>
                        <a:lnTo>
                          <a:pt x="11" y="12"/>
                        </a:lnTo>
                        <a:lnTo>
                          <a:pt x="11" y="8"/>
                        </a:lnTo>
                        <a:lnTo>
                          <a:pt x="7" y="8"/>
                        </a:lnTo>
                        <a:lnTo>
                          <a:pt x="4" y="8"/>
                        </a:lnTo>
                        <a:lnTo>
                          <a:pt x="4" y="12"/>
                        </a:lnTo>
                        <a:lnTo>
                          <a:pt x="0" y="12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489" name="Freeform 482">
                    <a:extLst>
                      <a:ext uri="{FF2B5EF4-FFF2-40B4-BE49-F238E27FC236}">
                        <a16:creationId xmlns:a16="http://schemas.microsoft.com/office/drawing/2014/main" id="{33677CAB-E552-A836-57C3-1623F989E43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78" y="1793"/>
                    <a:ext cx="73" cy="44"/>
                  </a:xfrm>
                  <a:custGeom>
                    <a:avLst/>
                    <a:gdLst>
                      <a:gd name="T0" fmla="*/ 12 w 73"/>
                      <a:gd name="T1" fmla="*/ 0 h 44"/>
                      <a:gd name="T2" fmla="*/ 16 w 73"/>
                      <a:gd name="T3" fmla="*/ 4 h 44"/>
                      <a:gd name="T4" fmla="*/ 23 w 73"/>
                      <a:gd name="T5" fmla="*/ 4 h 44"/>
                      <a:gd name="T6" fmla="*/ 31 w 73"/>
                      <a:gd name="T7" fmla="*/ 4 h 44"/>
                      <a:gd name="T8" fmla="*/ 39 w 73"/>
                      <a:gd name="T9" fmla="*/ 8 h 44"/>
                      <a:gd name="T10" fmla="*/ 43 w 73"/>
                      <a:gd name="T11" fmla="*/ 4 h 44"/>
                      <a:gd name="T12" fmla="*/ 50 w 73"/>
                      <a:gd name="T13" fmla="*/ 8 h 44"/>
                      <a:gd name="T14" fmla="*/ 58 w 73"/>
                      <a:gd name="T15" fmla="*/ 8 h 44"/>
                      <a:gd name="T16" fmla="*/ 66 w 73"/>
                      <a:gd name="T17" fmla="*/ 8 h 44"/>
                      <a:gd name="T18" fmla="*/ 69 w 73"/>
                      <a:gd name="T19" fmla="*/ 12 h 44"/>
                      <a:gd name="T20" fmla="*/ 73 w 73"/>
                      <a:gd name="T21" fmla="*/ 16 h 44"/>
                      <a:gd name="T22" fmla="*/ 69 w 73"/>
                      <a:gd name="T23" fmla="*/ 20 h 44"/>
                      <a:gd name="T24" fmla="*/ 69 w 73"/>
                      <a:gd name="T25" fmla="*/ 28 h 44"/>
                      <a:gd name="T26" fmla="*/ 73 w 73"/>
                      <a:gd name="T27" fmla="*/ 32 h 44"/>
                      <a:gd name="T28" fmla="*/ 66 w 73"/>
                      <a:gd name="T29" fmla="*/ 32 h 44"/>
                      <a:gd name="T30" fmla="*/ 62 w 73"/>
                      <a:gd name="T31" fmla="*/ 28 h 44"/>
                      <a:gd name="T32" fmla="*/ 54 w 73"/>
                      <a:gd name="T33" fmla="*/ 28 h 44"/>
                      <a:gd name="T34" fmla="*/ 50 w 73"/>
                      <a:gd name="T35" fmla="*/ 32 h 44"/>
                      <a:gd name="T36" fmla="*/ 46 w 73"/>
                      <a:gd name="T37" fmla="*/ 40 h 44"/>
                      <a:gd name="T38" fmla="*/ 43 w 73"/>
                      <a:gd name="T39" fmla="*/ 44 h 44"/>
                      <a:gd name="T40" fmla="*/ 35 w 73"/>
                      <a:gd name="T41" fmla="*/ 44 h 44"/>
                      <a:gd name="T42" fmla="*/ 27 w 73"/>
                      <a:gd name="T43" fmla="*/ 44 h 44"/>
                      <a:gd name="T44" fmla="*/ 20 w 73"/>
                      <a:gd name="T45" fmla="*/ 44 h 44"/>
                      <a:gd name="T46" fmla="*/ 12 w 73"/>
                      <a:gd name="T47" fmla="*/ 44 h 44"/>
                      <a:gd name="T48" fmla="*/ 8 w 73"/>
                      <a:gd name="T49" fmla="*/ 40 h 44"/>
                      <a:gd name="T50" fmla="*/ 12 w 73"/>
                      <a:gd name="T51" fmla="*/ 36 h 44"/>
                      <a:gd name="T52" fmla="*/ 12 w 73"/>
                      <a:gd name="T53" fmla="*/ 28 h 44"/>
                      <a:gd name="T54" fmla="*/ 12 w 73"/>
                      <a:gd name="T55" fmla="*/ 20 h 44"/>
                      <a:gd name="T56" fmla="*/ 8 w 73"/>
                      <a:gd name="T57" fmla="*/ 16 h 44"/>
                      <a:gd name="T58" fmla="*/ 4 w 73"/>
                      <a:gd name="T59" fmla="*/ 12 h 44"/>
                      <a:gd name="T60" fmla="*/ 0 w 73"/>
                      <a:gd name="T61" fmla="*/ 8 h 44"/>
                      <a:gd name="T62" fmla="*/ 4 w 73"/>
                      <a:gd name="T63" fmla="*/ 4 h 44"/>
                      <a:gd name="T64" fmla="*/ 8 w 73"/>
                      <a:gd name="T65" fmla="*/ 0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73" h="44">
                        <a:moveTo>
                          <a:pt x="8" y="0"/>
                        </a:moveTo>
                        <a:lnTo>
                          <a:pt x="12" y="0"/>
                        </a:lnTo>
                        <a:lnTo>
                          <a:pt x="12" y="4"/>
                        </a:lnTo>
                        <a:lnTo>
                          <a:pt x="16" y="4"/>
                        </a:lnTo>
                        <a:lnTo>
                          <a:pt x="20" y="4"/>
                        </a:lnTo>
                        <a:lnTo>
                          <a:pt x="23" y="4"/>
                        </a:lnTo>
                        <a:lnTo>
                          <a:pt x="27" y="4"/>
                        </a:lnTo>
                        <a:lnTo>
                          <a:pt x="31" y="4"/>
                        </a:lnTo>
                        <a:lnTo>
                          <a:pt x="35" y="8"/>
                        </a:lnTo>
                        <a:lnTo>
                          <a:pt x="39" y="8"/>
                        </a:lnTo>
                        <a:lnTo>
                          <a:pt x="39" y="4"/>
                        </a:lnTo>
                        <a:lnTo>
                          <a:pt x="43" y="4"/>
                        </a:lnTo>
                        <a:lnTo>
                          <a:pt x="46" y="8"/>
                        </a:lnTo>
                        <a:lnTo>
                          <a:pt x="50" y="8"/>
                        </a:lnTo>
                        <a:lnTo>
                          <a:pt x="54" y="8"/>
                        </a:lnTo>
                        <a:lnTo>
                          <a:pt x="58" y="8"/>
                        </a:lnTo>
                        <a:lnTo>
                          <a:pt x="62" y="8"/>
                        </a:lnTo>
                        <a:lnTo>
                          <a:pt x="66" y="8"/>
                        </a:lnTo>
                        <a:lnTo>
                          <a:pt x="69" y="8"/>
                        </a:lnTo>
                        <a:lnTo>
                          <a:pt x="69" y="12"/>
                        </a:lnTo>
                        <a:lnTo>
                          <a:pt x="73" y="12"/>
                        </a:lnTo>
                        <a:lnTo>
                          <a:pt x="73" y="16"/>
                        </a:lnTo>
                        <a:lnTo>
                          <a:pt x="73" y="20"/>
                        </a:lnTo>
                        <a:lnTo>
                          <a:pt x="69" y="20"/>
                        </a:lnTo>
                        <a:lnTo>
                          <a:pt x="69" y="24"/>
                        </a:lnTo>
                        <a:lnTo>
                          <a:pt x="69" y="28"/>
                        </a:lnTo>
                        <a:lnTo>
                          <a:pt x="73" y="28"/>
                        </a:lnTo>
                        <a:lnTo>
                          <a:pt x="73" y="32"/>
                        </a:lnTo>
                        <a:lnTo>
                          <a:pt x="69" y="32"/>
                        </a:lnTo>
                        <a:lnTo>
                          <a:pt x="66" y="32"/>
                        </a:lnTo>
                        <a:lnTo>
                          <a:pt x="62" y="32"/>
                        </a:lnTo>
                        <a:lnTo>
                          <a:pt x="62" y="28"/>
                        </a:lnTo>
                        <a:lnTo>
                          <a:pt x="58" y="28"/>
                        </a:lnTo>
                        <a:lnTo>
                          <a:pt x="54" y="28"/>
                        </a:lnTo>
                        <a:lnTo>
                          <a:pt x="54" y="32"/>
                        </a:lnTo>
                        <a:lnTo>
                          <a:pt x="50" y="32"/>
                        </a:lnTo>
                        <a:lnTo>
                          <a:pt x="50" y="36"/>
                        </a:lnTo>
                        <a:lnTo>
                          <a:pt x="46" y="40"/>
                        </a:lnTo>
                        <a:lnTo>
                          <a:pt x="43" y="40"/>
                        </a:lnTo>
                        <a:lnTo>
                          <a:pt x="43" y="44"/>
                        </a:lnTo>
                        <a:lnTo>
                          <a:pt x="39" y="44"/>
                        </a:lnTo>
                        <a:lnTo>
                          <a:pt x="35" y="44"/>
                        </a:lnTo>
                        <a:lnTo>
                          <a:pt x="31" y="44"/>
                        </a:lnTo>
                        <a:lnTo>
                          <a:pt x="27" y="44"/>
                        </a:lnTo>
                        <a:lnTo>
                          <a:pt x="23" y="44"/>
                        </a:lnTo>
                        <a:lnTo>
                          <a:pt x="20" y="44"/>
                        </a:lnTo>
                        <a:lnTo>
                          <a:pt x="16" y="44"/>
                        </a:lnTo>
                        <a:lnTo>
                          <a:pt x="12" y="44"/>
                        </a:lnTo>
                        <a:lnTo>
                          <a:pt x="12" y="40"/>
                        </a:lnTo>
                        <a:lnTo>
                          <a:pt x="8" y="40"/>
                        </a:lnTo>
                        <a:lnTo>
                          <a:pt x="8" y="36"/>
                        </a:lnTo>
                        <a:lnTo>
                          <a:pt x="12" y="36"/>
                        </a:lnTo>
                        <a:lnTo>
                          <a:pt x="12" y="32"/>
                        </a:lnTo>
                        <a:lnTo>
                          <a:pt x="12" y="28"/>
                        </a:lnTo>
                        <a:lnTo>
                          <a:pt x="12" y="24"/>
                        </a:lnTo>
                        <a:lnTo>
                          <a:pt x="12" y="20"/>
                        </a:lnTo>
                        <a:lnTo>
                          <a:pt x="12" y="16"/>
                        </a:lnTo>
                        <a:lnTo>
                          <a:pt x="8" y="16"/>
                        </a:lnTo>
                        <a:lnTo>
                          <a:pt x="8" y="12"/>
                        </a:lnTo>
                        <a:lnTo>
                          <a:pt x="4" y="12"/>
                        </a:lnTo>
                        <a:lnTo>
                          <a:pt x="4" y="8"/>
                        </a:lnTo>
                        <a:lnTo>
                          <a:pt x="0" y="8"/>
                        </a:lnTo>
                        <a:lnTo>
                          <a:pt x="4" y="8"/>
                        </a:lnTo>
                        <a:lnTo>
                          <a:pt x="4" y="4"/>
                        </a:lnTo>
                        <a:lnTo>
                          <a:pt x="8" y="4"/>
                        </a:lnTo>
                        <a:lnTo>
                          <a:pt x="8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490" name="Freeform 483">
                    <a:extLst>
                      <a:ext uri="{FF2B5EF4-FFF2-40B4-BE49-F238E27FC236}">
                        <a16:creationId xmlns:a16="http://schemas.microsoft.com/office/drawing/2014/main" id="{025DEF4E-6F7D-5F32-CFF0-9E1B3049978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94" y="1798"/>
                    <a:ext cx="20" cy="15"/>
                  </a:xfrm>
                  <a:custGeom>
                    <a:avLst/>
                    <a:gdLst>
                      <a:gd name="T0" fmla="*/ 16 w 20"/>
                      <a:gd name="T1" fmla="*/ 0 h 16"/>
                      <a:gd name="T2" fmla="*/ 20 w 20"/>
                      <a:gd name="T3" fmla="*/ 0 h 16"/>
                      <a:gd name="T4" fmla="*/ 20 w 20"/>
                      <a:gd name="T5" fmla="*/ 4 h 16"/>
                      <a:gd name="T6" fmla="*/ 16 w 20"/>
                      <a:gd name="T7" fmla="*/ 4 h 16"/>
                      <a:gd name="T8" fmla="*/ 12 w 20"/>
                      <a:gd name="T9" fmla="*/ 8 h 16"/>
                      <a:gd name="T10" fmla="*/ 8 w 20"/>
                      <a:gd name="T11" fmla="*/ 8 h 16"/>
                      <a:gd name="T12" fmla="*/ 8 w 20"/>
                      <a:gd name="T13" fmla="*/ 12 h 16"/>
                      <a:gd name="T14" fmla="*/ 8 w 20"/>
                      <a:gd name="T15" fmla="*/ 16 h 16"/>
                      <a:gd name="T16" fmla="*/ 4 w 20"/>
                      <a:gd name="T17" fmla="*/ 16 h 16"/>
                      <a:gd name="T18" fmla="*/ 0 w 20"/>
                      <a:gd name="T19" fmla="*/ 16 h 16"/>
                      <a:gd name="T20" fmla="*/ 0 w 20"/>
                      <a:gd name="T21" fmla="*/ 12 h 16"/>
                      <a:gd name="T22" fmla="*/ 0 w 20"/>
                      <a:gd name="T23" fmla="*/ 8 h 16"/>
                      <a:gd name="T24" fmla="*/ 4 w 20"/>
                      <a:gd name="T25" fmla="*/ 8 h 16"/>
                      <a:gd name="T26" fmla="*/ 8 w 20"/>
                      <a:gd name="T27" fmla="*/ 8 h 16"/>
                      <a:gd name="T28" fmla="*/ 8 w 20"/>
                      <a:gd name="T29" fmla="*/ 4 h 16"/>
                      <a:gd name="T30" fmla="*/ 12 w 20"/>
                      <a:gd name="T31" fmla="*/ 4 h 16"/>
                      <a:gd name="T32" fmla="*/ 12 w 20"/>
                      <a:gd name="T33" fmla="*/ 0 h 16"/>
                      <a:gd name="T34" fmla="*/ 16 w 20"/>
                      <a:gd name="T35" fmla="*/ 0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</a:cxnLst>
                    <a:rect l="0" t="0" r="r" b="b"/>
                    <a:pathLst>
                      <a:path w="20" h="16">
                        <a:moveTo>
                          <a:pt x="16" y="0"/>
                        </a:moveTo>
                        <a:lnTo>
                          <a:pt x="20" y="0"/>
                        </a:lnTo>
                        <a:lnTo>
                          <a:pt x="20" y="4"/>
                        </a:lnTo>
                        <a:lnTo>
                          <a:pt x="16" y="4"/>
                        </a:lnTo>
                        <a:lnTo>
                          <a:pt x="12" y="8"/>
                        </a:lnTo>
                        <a:lnTo>
                          <a:pt x="8" y="8"/>
                        </a:lnTo>
                        <a:lnTo>
                          <a:pt x="8" y="12"/>
                        </a:lnTo>
                        <a:lnTo>
                          <a:pt x="8" y="16"/>
                        </a:lnTo>
                        <a:lnTo>
                          <a:pt x="4" y="16"/>
                        </a:lnTo>
                        <a:lnTo>
                          <a:pt x="0" y="16"/>
                        </a:lnTo>
                        <a:lnTo>
                          <a:pt x="0" y="12"/>
                        </a:lnTo>
                        <a:lnTo>
                          <a:pt x="0" y="8"/>
                        </a:lnTo>
                        <a:lnTo>
                          <a:pt x="4" y="8"/>
                        </a:lnTo>
                        <a:lnTo>
                          <a:pt x="8" y="8"/>
                        </a:lnTo>
                        <a:lnTo>
                          <a:pt x="8" y="4"/>
                        </a:lnTo>
                        <a:lnTo>
                          <a:pt x="12" y="4"/>
                        </a:lnTo>
                        <a:lnTo>
                          <a:pt x="12" y="0"/>
                        </a:lnTo>
                        <a:lnTo>
                          <a:pt x="16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491" name="Freeform 484">
                    <a:extLst>
                      <a:ext uri="{FF2B5EF4-FFF2-40B4-BE49-F238E27FC236}">
                        <a16:creationId xmlns:a16="http://schemas.microsoft.com/office/drawing/2014/main" id="{61232BD2-69BA-8B35-3660-2A7A86526FB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44" y="1798"/>
                    <a:ext cx="53" cy="84"/>
                  </a:xfrm>
                  <a:custGeom>
                    <a:avLst/>
                    <a:gdLst>
                      <a:gd name="T0" fmla="*/ 23 w 53"/>
                      <a:gd name="T1" fmla="*/ 0 h 85"/>
                      <a:gd name="T2" fmla="*/ 27 w 53"/>
                      <a:gd name="T3" fmla="*/ 4 h 85"/>
                      <a:gd name="T4" fmla="*/ 30 w 53"/>
                      <a:gd name="T5" fmla="*/ 8 h 85"/>
                      <a:gd name="T6" fmla="*/ 34 w 53"/>
                      <a:gd name="T7" fmla="*/ 12 h 85"/>
                      <a:gd name="T8" fmla="*/ 38 w 53"/>
                      <a:gd name="T9" fmla="*/ 16 h 85"/>
                      <a:gd name="T10" fmla="*/ 42 w 53"/>
                      <a:gd name="T11" fmla="*/ 20 h 85"/>
                      <a:gd name="T12" fmla="*/ 50 w 53"/>
                      <a:gd name="T13" fmla="*/ 20 h 85"/>
                      <a:gd name="T14" fmla="*/ 46 w 53"/>
                      <a:gd name="T15" fmla="*/ 24 h 85"/>
                      <a:gd name="T16" fmla="*/ 46 w 53"/>
                      <a:gd name="T17" fmla="*/ 32 h 85"/>
                      <a:gd name="T18" fmla="*/ 42 w 53"/>
                      <a:gd name="T19" fmla="*/ 32 h 85"/>
                      <a:gd name="T20" fmla="*/ 46 w 53"/>
                      <a:gd name="T21" fmla="*/ 36 h 85"/>
                      <a:gd name="T22" fmla="*/ 42 w 53"/>
                      <a:gd name="T23" fmla="*/ 40 h 85"/>
                      <a:gd name="T24" fmla="*/ 46 w 53"/>
                      <a:gd name="T25" fmla="*/ 44 h 85"/>
                      <a:gd name="T26" fmla="*/ 50 w 53"/>
                      <a:gd name="T27" fmla="*/ 49 h 85"/>
                      <a:gd name="T28" fmla="*/ 50 w 53"/>
                      <a:gd name="T29" fmla="*/ 57 h 85"/>
                      <a:gd name="T30" fmla="*/ 53 w 53"/>
                      <a:gd name="T31" fmla="*/ 61 h 85"/>
                      <a:gd name="T32" fmla="*/ 50 w 53"/>
                      <a:gd name="T33" fmla="*/ 65 h 85"/>
                      <a:gd name="T34" fmla="*/ 46 w 53"/>
                      <a:gd name="T35" fmla="*/ 69 h 85"/>
                      <a:gd name="T36" fmla="*/ 42 w 53"/>
                      <a:gd name="T37" fmla="*/ 73 h 85"/>
                      <a:gd name="T38" fmla="*/ 34 w 53"/>
                      <a:gd name="T39" fmla="*/ 77 h 85"/>
                      <a:gd name="T40" fmla="*/ 34 w 53"/>
                      <a:gd name="T41" fmla="*/ 77 h 85"/>
                      <a:gd name="T42" fmla="*/ 34 w 53"/>
                      <a:gd name="T43" fmla="*/ 85 h 85"/>
                      <a:gd name="T44" fmla="*/ 27 w 53"/>
                      <a:gd name="T45" fmla="*/ 85 h 85"/>
                      <a:gd name="T46" fmla="*/ 19 w 53"/>
                      <a:gd name="T47" fmla="*/ 81 h 85"/>
                      <a:gd name="T48" fmla="*/ 19 w 53"/>
                      <a:gd name="T49" fmla="*/ 73 h 85"/>
                      <a:gd name="T50" fmla="*/ 11 w 53"/>
                      <a:gd name="T51" fmla="*/ 73 h 85"/>
                      <a:gd name="T52" fmla="*/ 3 w 53"/>
                      <a:gd name="T53" fmla="*/ 69 h 85"/>
                      <a:gd name="T54" fmla="*/ 3 w 53"/>
                      <a:gd name="T55" fmla="*/ 61 h 85"/>
                      <a:gd name="T56" fmla="*/ 0 w 53"/>
                      <a:gd name="T57" fmla="*/ 57 h 85"/>
                      <a:gd name="T58" fmla="*/ 0 w 53"/>
                      <a:gd name="T59" fmla="*/ 49 h 85"/>
                      <a:gd name="T60" fmla="*/ 3 w 53"/>
                      <a:gd name="T61" fmla="*/ 44 h 85"/>
                      <a:gd name="T62" fmla="*/ 3 w 53"/>
                      <a:gd name="T63" fmla="*/ 36 h 85"/>
                      <a:gd name="T64" fmla="*/ 7 w 53"/>
                      <a:gd name="T65" fmla="*/ 28 h 85"/>
                      <a:gd name="T66" fmla="*/ 7 w 53"/>
                      <a:gd name="T67" fmla="*/ 28 h 85"/>
                      <a:gd name="T68" fmla="*/ 3 w 53"/>
                      <a:gd name="T69" fmla="*/ 24 h 85"/>
                      <a:gd name="T70" fmla="*/ 3 w 53"/>
                      <a:gd name="T71" fmla="*/ 16 h 85"/>
                      <a:gd name="T72" fmla="*/ 7 w 53"/>
                      <a:gd name="T73" fmla="*/ 12 h 85"/>
                      <a:gd name="T74" fmla="*/ 11 w 53"/>
                      <a:gd name="T75" fmla="*/ 8 h 85"/>
                      <a:gd name="T76" fmla="*/ 15 w 53"/>
                      <a:gd name="T77" fmla="*/ 4 h 85"/>
                      <a:gd name="T78" fmla="*/ 19 w 53"/>
                      <a:gd name="T79" fmla="*/ 0 h 8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</a:cxnLst>
                    <a:rect l="0" t="0" r="r" b="b"/>
                    <a:pathLst>
                      <a:path w="53" h="85">
                        <a:moveTo>
                          <a:pt x="19" y="0"/>
                        </a:moveTo>
                        <a:lnTo>
                          <a:pt x="23" y="0"/>
                        </a:lnTo>
                        <a:lnTo>
                          <a:pt x="27" y="0"/>
                        </a:lnTo>
                        <a:lnTo>
                          <a:pt x="27" y="4"/>
                        </a:lnTo>
                        <a:lnTo>
                          <a:pt x="30" y="4"/>
                        </a:lnTo>
                        <a:lnTo>
                          <a:pt x="30" y="8"/>
                        </a:lnTo>
                        <a:lnTo>
                          <a:pt x="34" y="8"/>
                        </a:lnTo>
                        <a:lnTo>
                          <a:pt x="34" y="12"/>
                        </a:lnTo>
                        <a:lnTo>
                          <a:pt x="38" y="12"/>
                        </a:lnTo>
                        <a:lnTo>
                          <a:pt x="38" y="16"/>
                        </a:lnTo>
                        <a:lnTo>
                          <a:pt x="42" y="16"/>
                        </a:lnTo>
                        <a:lnTo>
                          <a:pt x="42" y="20"/>
                        </a:lnTo>
                        <a:lnTo>
                          <a:pt x="46" y="20"/>
                        </a:lnTo>
                        <a:lnTo>
                          <a:pt x="50" y="20"/>
                        </a:lnTo>
                        <a:lnTo>
                          <a:pt x="50" y="24"/>
                        </a:lnTo>
                        <a:lnTo>
                          <a:pt x="46" y="24"/>
                        </a:lnTo>
                        <a:lnTo>
                          <a:pt x="46" y="28"/>
                        </a:lnTo>
                        <a:lnTo>
                          <a:pt x="46" y="32"/>
                        </a:lnTo>
                        <a:lnTo>
                          <a:pt x="46" y="36"/>
                        </a:lnTo>
                        <a:lnTo>
                          <a:pt x="42" y="32"/>
                        </a:lnTo>
                        <a:lnTo>
                          <a:pt x="42" y="36"/>
                        </a:lnTo>
                        <a:lnTo>
                          <a:pt x="46" y="36"/>
                        </a:lnTo>
                        <a:lnTo>
                          <a:pt x="42" y="36"/>
                        </a:lnTo>
                        <a:lnTo>
                          <a:pt x="42" y="40"/>
                        </a:lnTo>
                        <a:lnTo>
                          <a:pt x="46" y="40"/>
                        </a:lnTo>
                        <a:lnTo>
                          <a:pt x="46" y="44"/>
                        </a:lnTo>
                        <a:lnTo>
                          <a:pt x="50" y="44"/>
                        </a:lnTo>
                        <a:lnTo>
                          <a:pt x="50" y="49"/>
                        </a:lnTo>
                        <a:lnTo>
                          <a:pt x="50" y="53"/>
                        </a:lnTo>
                        <a:lnTo>
                          <a:pt x="50" y="57"/>
                        </a:lnTo>
                        <a:lnTo>
                          <a:pt x="53" y="57"/>
                        </a:lnTo>
                        <a:lnTo>
                          <a:pt x="53" y="61"/>
                        </a:lnTo>
                        <a:lnTo>
                          <a:pt x="50" y="61"/>
                        </a:lnTo>
                        <a:lnTo>
                          <a:pt x="50" y="65"/>
                        </a:lnTo>
                        <a:lnTo>
                          <a:pt x="50" y="69"/>
                        </a:lnTo>
                        <a:lnTo>
                          <a:pt x="46" y="69"/>
                        </a:lnTo>
                        <a:lnTo>
                          <a:pt x="46" y="73"/>
                        </a:lnTo>
                        <a:lnTo>
                          <a:pt x="42" y="73"/>
                        </a:lnTo>
                        <a:lnTo>
                          <a:pt x="38" y="77"/>
                        </a:lnTo>
                        <a:lnTo>
                          <a:pt x="34" y="77"/>
                        </a:lnTo>
                        <a:lnTo>
                          <a:pt x="30" y="77"/>
                        </a:lnTo>
                        <a:lnTo>
                          <a:pt x="34" y="77"/>
                        </a:lnTo>
                        <a:lnTo>
                          <a:pt x="34" y="81"/>
                        </a:lnTo>
                        <a:lnTo>
                          <a:pt x="34" y="85"/>
                        </a:lnTo>
                        <a:lnTo>
                          <a:pt x="30" y="85"/>
                        </a:lnTo>
                        <a:lnTo>
                          <a:pt x="27" y="85"/>
                        </a:lnTo>
                        <a:lnTo>
                          <a:pt x="23" y="85"/>
                        </a:lnTo>
                        <a:lnTo>
                          <a:pt x="19" y="81"/>
                        </a:lnTo>
                        <a:lnTo>
                          <a:pt x="19" y="77"/>
                        </a:lnTo>
                        <a:lnTo>
                          <a:pt x="19" y="73"/>
                        </a:lnTo>
                        <a:lnTo>
                          <a:pt x="15" y="73"/>
                        </a:lnTo>
                        <a:lnTo>
                          <a:pt x="11" y="73"/>
                        </a:lnTo>
                        <a:lnTo>
                          <a:pt x="7" y="69"/>
                        </a:lnTo>
                        <a:lnTo>
                          <a:pt x="3" y="69"/>
                        </a:lnTo>
                        <a:lnTo>
                          <a:pt x="3" y="65"/>
                        </a:lnTo>
                        <a:lnTo>
                          <a:pt x="3" y="61"/>
                        </a:lnTo>
                        <a:lnTo>
                          <a:pt x="0" y="61"/>
                        </a:lnTo>
                        <a:lnTo>
                          <a:pt x="0" y="57"/>
                        </a:lnTo>
                        <a:lnTo>
                          <a:pt x="0" y="53"/>
                        </a:lnTo>
                        <a:lnTo>
                          <a:pt x="0" y="49"/>
                        </a:lnTo>
                        <a:lnTo>
                          <a:pt x="3" y="49"/>
                        </a:lnTo>
                        <a:lnTo>
                          <a:pt x="3" y="44"/>
                        </a:lnTo>
                        <a:lnTo>
                          <a:pt x="3" y="40"/>
                        </a:lnTo>
                        <a:lnTo>
                          <a:pt x="3" y="36"/>
                        </a:lnTo>
                        <a:lnTo>
                          <a:pt x="3" y="32"/>
                        </a:lnTo>
                        <a:lnTo>
                          <a:pt x="7" y="28"/>
                        </a:lnTo>
                        <a:lnTo>
                          <a:pt x="11" y="28"/>
                        </a:lnTo>
                        <a:lnTo>
                          <a:pt x="7" y="28"/>
                        </a:lnTo>
                        <a:lnTo>
                          <a:pt x="7" y="24"/>
                        </a:lnTo>
                        <a:lnTo>
                          <a:pt x="3" y="24"/>
                        </a:lnTo>
                        <a:lnTo>
                          <a:pt x="3" y="20"/>
                        </a:lnTo>
                        <a:lnTo>
                          <a:pt x="3" y="16"/>
                        </a:lnTo>
                        <a:lnTo>
                          <a:pt x="7" y="16"/>
                        </a:lnTo>
                        <a:lnTo>
                          <a:pt x="7" y="12"/>
                        </a:lnTo>
                        <a:lnTo>
                          <a:pt x="7" y="8"/>
                        </a:lnTo>
                        <a:lnTo>
                          <a:pt x="11" y="8"/>
                        </a:lnTo>
                        <a:lnTo>
                          <a:pt x="11" y="4"/>
                        </a:lnTo>
                        <a:lnTo>
                          <a:pt x="15" y="4"/>
                        </a:lnTo>
                        <a:lnTo>
                          <a:pt x="15" y="0"/>
                        </a:lnTo>
                        <a:lnTo>
                          <a:pt x="19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492" name="Freeform 485">
                    <a:extLst>
                      <a:ext uri="{FF2B5EF4-FFF2-40B4-BE49-F238E27FC236}">
                        <a16:creationId xmlns:a16="http://schemas.microsoft.com/office/drawing/2014/main" id="{34718304-3242-76C8-0369-5A6FC8800DB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94" y="1798"/>
                    <a:ext cx="81" cy="60"/>
                  </a:xfrm>
                  <a:custGeom>
                    <a:avLst/>
                    <a:gdLst>
                      <a:gd name="T0" fmla="*/ 81 w 81"/>
                      <a:gd name="T1" fmla="*/ 8 h 61"/>
                      <a:gd name="T2" fmla="*/ 77 w 81"/>
                      <a:gd name="T3" fmla="*/ 12 h 61"/>
                      <a:gd name="T4" fmla="*/ 73 w 81"/>
                      <a:gd name="T5" fmla="*/ 16 h 61"/>
                      <a:gd name="T6" fmla="*/ 69 w 81"/>
                      <a:gd name="T7" fmla="*/ 20 h 61"/>
                      <a:gd name="T8" fmla="*/ 69 w 81"/>
                      <a:gd name="T9" fmla="*/ 20 h 61"/>
                      <a:gd name="T10" fmla="*/ 66 w 81"/>
                      <a:gd name="T11" fmla="*/ 24 h 61"/>
                      <a:gd name="T12" fmla="*/ 66 w 81"/>
                      <a:gd name="T13" fmla="*/ 32 h 61"/>
                      <a:gd name="T14" fmla="*/ 62 w 81"/>
                      <a:gd name="T15" fmla="*/ 36 h 61"/>
                      <a:gd name="T16" fmla="*/ 58 w 81"/>
                      <a:gd name="T17" fmla="*/ 40 h 61"/>
                      <a:gd name="T18" fmla="*/ 58 w 81"/>
                      <a:gd name="T19" fmla="*/ 49 h 61"/>
                      <a:gd name="T20" fmla="*/ 54 w 81"/>
                      <a:gd name="T21" fmla="*/ 44 h 61"/>
                      <a:gd name="T22" fmla="*/ 46 w 81"/>
                      <a:gd name="T23" fmla="*/ 44 h 61"/>
                      <a:gd name="T24" fmla="*/ 43 w 81"/>
                      <a:gd name="T25" fmla="*/ 49 h 61"/>
                      <a:gd name="T26" fmla="*/ 39 w 81"/>
                      <a:gd name="T27" fmla="*/ 53 h 61"/>
                      <a:gd name="T28" fmla="*/ 27 w 81"/>
                      <a:gd name="T29" fmla="*/ 61 h 61"/>
                      <a:gd name="T30" fmla="*/ 23 w 81"/>
                      <a:gd name="T31" fmla="*/ 57 h 61"/>
                      <a:gd name="T32" fmla="*/ 20 w 81"/>
                      <a:gd name="T33" fmla="*/ 53 h 61"/>
                      <a:gd name="T34" fmla="*/ 20 w 81"/>
                      <a:gd name="T35" fmla="*/ 44 h 61"/>
                      <a:gd name="T36" fmla="*/ 16 w 81"/>
                      <a:gd name="T37" fmla="*/ 40 h 61"/>
                      <a:gd name="T38" fmla="*/ 12 w 81"/>
                      <a:gd name="T39" fmla="*/ 36 h 61"/>
                      <a:gd name="T40" fmla="*/ 8 w 81"/>
                      <a:gd name="T41" fmla="*/ 32 h 61"/>
                      <a:gd name="T42" fmla="*/ 4 w 81"/>
                      <a:gd name="T43" fmla="*/ 28 h 61"/>
                      <a:gd name="T44" fmla="*/ 0 w 81"/>
                      <a:gd name="T45" fmla="*/ 20 h 61"/>
                      <a:gd name="T46" fmla="*/ 4 w 81"/>
                      <a:gd name="T47" fmla="*/ 16 h 61"/>
                      <a:gd name="T48" fmla="*/ 8 w 81"/>
                      <a:gd name="T49" fmla="*/ 12 h 61"/>
                      <a:gd name="T50" fmla="*/ 12 w 81"/>
                      <a:gd name="T51" fmla="*/ 8 h 61"/>
                      <a:gd name="T52" fmla="*/ 20 w 81"/>
                      <a:gd name="T53" fmla="*/ 4 h 61"/>
                      <a:gd name="T54" fmla="*/ 20 w 81"/>
                      <a:gd name="T55" fmla="*/ 4 h 61"/>
                      <a:gd name="T56" fmla="*/ 23 w 81"/>
                      <a:gd name="T57" fmla="*/ 4 h 61"/>
                      <a:gd name="T58" fmla="*/ 27 w 81"/>
                      <a:gd name="T59" fmla="*/ 0 h 61"/>
                      <a:gd name="T60" fmla="*/ 27 w 81"/>
                      <a:gd name="T61" fmla="*/ 0 h 61"/>
                      <a:gd name="T62" fmla="*/ 31 w 81"/>
                      <a:gd name="T63" fmla="*/ 8 h 61"/>
                      <a:gd name="T64" fmla="*/ 35 w 81"/>
                      <a:gd name="T65" fmla="*/ 4 h 61"/>
                      <a:gd name="T66" fmla="*/ 39 w 81"/>
                      <a:gd name="T67" fmla="*/ 12 h 61"/>
                      <a:gd name="T68" fmla="*/ 43 w 81"/>
                      <a:gd name="T69" fmla="*/ 16 h 61"/>
                      <a:gd name="T70" fmla="*/ 50 w 81"/>
                      <a:gd name="T71" fmla="*/ 12 h 61"/>
                      <a:gd name="T72" fmla="*/ 54 w 81"/>
                      <a:gd name="T73" fmla="*/ 8 h 61"/>
                      <a:gd name="T74" fmla="*/ 62 w 81"/>
                      <a:gd name="T75" fmla="*/ 8 h 61"/>
                      <a:gd name="T76" fmla="*/ 66 w 81"/>
                      <a:gd name="T77" fmla="*/ 4 h 61"/>
                      <a:gd name="T78" fmla="*/ 73 w 81"/>
                      <a:gd name="T79" fmla="*/ 4 h 61"/>
                      <a:gd name="T80" fmla="*/ 81 w 81"/>
                      <a:gd name="T81" fmla="*/ 4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</a:cxnLst>
                    <a:rect l="0" t="0" r="r" b="b"/>
                    <a:pathLst>
                      <a:path w="81" h="61">
                        <a:moveTo>
                          <a:pt x="81" y="4"/>
                        </a:moveTo>
                        <a:lnTo>
                          <a:pt x="81" y="8"/>
                        </a:lnTo>
                        <a:lnTo>
                          <a:pt x="77" y="8"/>
                        </a:lnTo>
                        <a:lnTo>
                          <a:pt x="77" y="12"/>
                        </a:lnTo>
                        <a:lnTo>
                          <a:pt x="73" y="12"/>
                        </a:lnTo>
                        <a:lnTo>
                          <a:pt x="73" y="16"/>
                        </a:lnTo>
                        <a:lnTo>
                          <a:pt x="73" y="20"/>
                        </a:lnTo>
                        <a:lnTo>
                          <a:pt x="69" y="20"/>
                        </a:lnTo>
                        <a:lnTo>
                          <a:pt x="73" y="20"/>
                        </a:lnTo>
                        <a:lnTo>
                          <a:pt x="69" y="20"/>
                        </a:lnTo>
                        <a:lnTo>
                          <a:pt x="69" y="24"/>
                        </a:lnTo>
                        <a:lnTo>
                          <a:pt x="66" y="24"/>
                        </a:lnTo>
                        <a:lnTo>
                          <a:pt x="66" y="28"/>
                        </a:lnTo>
                        <a:lnTo>
                          <a:pt x="66" y="32"/>
                        </a:lnTo>
                        <a:lnTo>
                          <a:pt x="62" y="32"/>
                        </a:lnTo>
                        <a:lnTo>
                          <a:pt x="62" y="36"/>
                        </a:lnTo>
                        <a:lnTo>
                          <a:pt x="62" y="40"/>
                        </a:lnTo>
                        <a:lnTo>
                          <a:pt x="58" y="40"/>
                        </a:lnTo>
                        <a:lnTo>
                          <a:pt x="58" y="44"/>
                        </a:lnTo>
                        <a:lnTo>
                          <a:pt x="58" y="49"/>
                        </a:lnTo>
                        <a:lnTo>
                          <a:pt x="54" y="49"/>
                        </a:lnTo>
                        <a:lnTo>
                          <a:pt x="54" y="44"/>
                        </a:lnTo>
                        <a:lnTo>
                          <a:pt x="50" y="44"/>
                        </a:lnTo>
                        <a:lnTo>
                          <a:pt x="46" y="44"/>
                        </a:lnTo>
                        <a:lnTo>
                          <a:pt x="46" y="49"/>
                        </a:lnTo>
                        <a:lnTo>
                          <a:pt x="43" y="49"/>
                        </a:lnTo>
                        <a:lnTo>
                          <a:pt x="43" y="53"/>
                        </a:lnTo>
                        <a:lnTo>
                          <a:pt x="39" y="53"/>
                        </a:lnTo>
                        <a:lnTo>
                          <a:pt x="31" y="57"/>
                        </a:lnTo>
                        <a:lnTo>
                          <a:pt x="27" y="61"/>
                        </a:lnTo>
                        <a:lnTo>
                          <a:pt x="27" y="57"/>
                        </a:lnTo>
                        <a:lnTo>
                          <a:pt x="23" y="57"/>
                        </a:lnTo>
                        <a:lnTo>
                          <a:pt x="23" y="53"/>
                        </a:lnTo>
                        <a:lnTo>
                          <a:pt x="20" y="53"/>
                        </a:lnTo>
                        <a:lnTo>
                          <a:pt x="20" y="49"/>
                        </a:lnTo>
                        <a:lnTo>
                          <a:pt x="20" y="44"/>
                        </a:lnTo>
                        <a:lnTo>
                          <a:pt x="16" y="44"/>
                        </a:lnTo>
                        <a:lnTo>
                          <a:pt x="16" y="40"/>
                        </a:lnTo>
                        <a:lnTo>
                          <a:pt x="12" y="40"/>
                        </a:lnTo>
                        <a:lnTo>
                          <a:pt x="12" y="36"/>
                        </a:lnTo>
                        <a:lnTo>
                          <a:pt x="8" y="36"/>
                        </a:lnTo>
                        <a:lnTo>
                          <a:pt x="8" y="32"/>
                        </a:lnTo>
                        <a:lnTo>
                          <a:pt x="8" y="28"/>
                        </a:lnTo>
                        <a:lnTo>
                          <a:pt x="4" y="28"/>
                        </a:lnTo>
                        <a:lnTo>
                          <a:pt x="4" y="24"/>
                        </a:lnTo>
                        <a:lnTo>
                          <a:pt x="0" y="20"/>
                        </a:lnTo>
                        <a:lnTo>
                          <a:pt x="0" y="16"/>
                        </a:lnTo>
                        <a:lnTo>
                          <a:pt x="4" y="16"/>
                        </a:lnTo>
                        <a:lnTo>
                          <a:pt x="8" y="16"/>
                        </a:lnTo>
                        <a:lnTo>
                          <a:pt x="8" y="12"/>
                        </a:lnTo>
                        <a:lnTo>
                          <a:pt x="8" y="8"/>
                        </a:lnTo>
                        <a:lnTo>
                          <a:pt x="12" y="8"/>
                        </a:lnTo>
                        <a:lnTo>
                          <a:pt x="16" y="4"/>
                        </a:lnTo>
                        <a:lnTo>
                          <a:pt x="20" y="4"/>
                        </a:lnTo>
                        <a:lnTo>
                          <a:pt x="20" y="0"/>
                        </a:lnTo>
                        <a:lnTo>
                          <a:pt x="20" y="4"/>
                        </a:lnTo>
                        <a:lnTo>
                          <a:pt x="23" y="0"/>
                        </a:lnTo>
                        <a:lnTo>
                          <a:pt x="23" y="4"/>
                        </a:lnTo>
                        <a:lnTo>
                          <a:pt x="23" y="0"/>
                        </a:lnTo>
                        <a:lnTo>
                          <a:pt x="27" y="0"/>
                        </a:lnTo>
                        <a:lnTo>
                          <a:pt x="27" y="4"/>
                        </a:lnTo>
                        <a:lnTo>
                          <a:pt x="27" y="0"/>
                        </a:lnTo>
                        <a:lnTo>
                          <a:pt x="27" y="4"/>
                        </a:lnTo>
                        <a:lnTo>
                          <a:pt x="31" y="8"/>
                        </a:lnTo>
                        <a:lnTo>
                          <a:pt x="31" y="4"/>
                        </a:lnTo>
                        <a:lnTo>
                          <a:pt x="35" y="4"/>
                        </a:lnTo>
                        <a:lnTo>
                          <a:pt x="35" y="8"/>
                        </a:lnTo>
                        <a:lnTo>
                          <a:pt x="39" y="12"/>
                        </a:lnTo>
                        <a:lnTo>
                          <a:pt x="39" y="16"/>
                        </a:lnTo>
                        <a:lnTo>
                          <a:pt x="43" y="16"/>
                        </a:lnTo>
                        <a:lnTo>
                          <a:pt x="46" y="16"/>
                        </a:lnTo>
                        <a:lnTo>
                          <a:pt x="50" y="12"/>
                        </a:lnTo>
                        <a:lnTo>
                          <a:pt x="50" y="8"/>
                        </a:lnTo>
                        <a:lnTo>
                          <a:pt x="54" y="8"/>
                        </a:lnTo>
                        <a:lnTo>
                          <a:pt x="58" y="8"/>
                        </a:lnTo>
                        <a:lnTo>
                          <a:pt x="62" y="8"/>
                        </a:lnTo>
                        <a:lnTo>
                          <a:pt x="62" y="4"/>
                        </a:lnTo>
                        <a:lnTo>
                          <a:pt x="66" y="4"/>
                        </a:lnTo>
                        <a:lnTo>
                          <a:pt x="69" y="4"/>
                        </a:lnTo>
                        <a:lnTo>
                          <a:pt x="73" y="4"/>
                        </a:lnTo>
                        <a:lnTo>
                          <a:pt x="77" y="4"/>
                        </a:lnTo>
                        <a:lnTo>
                          <a:pt x="81" y="4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493" name="Freeform 486">
                    <a:extLst>
                      <a:ext uri="{FF2B5EF4-FFF2-40B4-BE49-F238E27FC236}">
                        <a16:creationId xmlns:a16="http://schemas.microsoft.com/office/drawing/2014/main" id="{BB6F8EEC-0C86-9452-9C1E-B1A9541F946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79" y="1798"/>
                    <a:ext cx="35" cy="15"/>
                  </a:xfrm>
                  <a:custGeom>
                    <a:avLst/>
                    <a:gdLst>
                      <a:gd name="T0" fmla="*/ 0 w 35"/>
                      <a:gd name="T1" fmla="*/ 8 h 16"/>
                      <a:gd name="T2" fmla="*/ 0 w 35"/>
                      <a:gd name="T3" fmla="*/ 4 h 16"/>
                      <a:gd name="T4" fmla="*/ 4 w 35"/>
                      <a:gd name="T5" fmla="*/ 4 h 16"/>
                      <a:gd name="T6" fmla="*/ 8 w 35"/>
                      <a:gd name="T7" fmla="*/ 4 h 16"/>
                      <a:gd name="T8" fmla="*/ 12 w 35"/>
                      <a:gd name="T9" fmla="*/ 4 h 16"/>
                      <a:gd name="T10" fmla="*/ 16 w 35"/>
                      <a:gd name="T11" fmla="*/ 4 h 16"/>
                      <a:gd name="T12" fmla="*/ 16 w 35"/>
                      <a:gd name="T13" fmla="*/ 0 h 16"/>
                      <a:gd name="T14" fmla="*/ 19 w 35"/>
                      <a:gd name="T15" fmla="*/ 0 h 16"/>
                      <a:gd name="T16" fmla="*/ 23 w 35"/>
                      <a:gd name="T17" fmla="*/ 0 h 16"/>
                      <a:gd name="T18" fmla="*/ 23 w 35"/>
                      <a:gd name="T19" fmla="*/ 4 h 16"/>
                      <a:gd name="T20" fmla="*/ 23 w 35"/>
                      <a:gd name="T21" fmla="*/ 0 h 16"/>
                      <a:gd name="T22" fmla="*/ 27 w 35"/>
                      <a:gd name="T23" fmla="*/ 4 h 16"/>
                      <a:gd name="T24" fmla="*/ 23 w 35"/>
                      <a:gd name="T25" fmla="*/ 4 h 16"/>
                      <a:gd name="T26" fmla="*/ 27 w 35"/>
                      <a:gd name="T27" fmla="*/ 4 h 16"/>
                      <a:gd name="T28" fmla="*/ 27 w 35"/>
                      <a:gd name="T29" fmla="*/ 8 h 16"/>
                      <a:gd name="T30" fmla="*/ 31 w 35"/>
                      <a:gd name="T31" fmla="*/ 8 h 16"/>
                      <a:gd name="T32" fmla="*/ 31 w 35"/>
                      <a:gd name="T33" fmla="*/ 12 h 16"/>
                      <a:gd name="T34" fmla="*/ 35 w 35"/>
                      <a:gd name="T35" fmla="*/ 12 h 16"/>
                      <a:gd name="T36" fmla="*/ 31 w 35"/>
                      <a:gd name="T37" fmla="*/ 16 h 16"/>
                      <a:gd name="T38" fmla="*/ 27 w 35"/>
                      <a:gd name="T39" fmla="*/ 16 h 16"/>
                      <a:gd name="T40" fmla="*/ 23 w 35"/>
                      <a:gd name="T41" fmla="*/ 16 h 16"/>
                      <a:gd name="T42" fmla="*/ 19 w 35"/>
                      <a:gd name="T43" fmla="*/ 12 h 16"/>
                      <a:gd name="T44" fmla="*/ 16 w 35"/>
                      <a:gd name="T45" fmla="*/ 12 h 16"/>
                      <a:gd name="T46" fmla="*/ 12 w 35"/>
                      <a:gd name="T47" fmla="*/ 8 h 16"/>
                      <a:gd name="T48" fmla="*/ 8 w 35"/>
                      <a:gd name="T49" fmla="*/ 8 h 16"/>
                      <a:gd name="T50" fmla="*/ 4 w 35"/>
                      <a:gd name="T51" fmla="*/ 8 h 16"/>
                      <a:gd name="T52" fmla="*/ 0 w 35"/>
                      <a:gd name="T53" fmla="*/ 8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</a:cxnLst>
                    <a:rect l="0" t="0" r="r" b="b"/>
                    <a:pathLst>
                      <a:path w="35" h="16">
                        <a:moveTo>
                          <a:pt x="0" y="8"/>
                        </a:moveTo>
                        <a:lnTo>
                          <a:pt x="0" y="4"/>
                        </a:lnTo>
                        <a:lnTo>
                          <a:pt x="4" y="4"/>
                        </a:lnTo>
                        <a:lnTo>
                          <a:pt x="8" y="4"/>
                        </a:lnTo>
                        <a:lnTo>
                          <a:pt x="12" y="4"/>
                        </a:lnTo>
                        <a:lnTo>
                          <a:pt x="16" y="4"/>
                        </a:lnTo>
                        <a:lnTo>
                          <a:pt x="16" y="0"/>
                        </a:lnTo>
                        <a:lnTo>
                          <a:pt x="19" y="0"/>
                        </a:lnTo>
                        <a:lnTo>
                          <a:pt x="23" y="0"/>
                        </a:lnTo>
                        <a:lnTo>
                          <a:pt x="23" y="4"/>
                        </a:lnTo>
                        <a:lnTo>
                          <a:pt x="23" y="0"/>
                        </a:lnTo>
                        <a:lnTo>
                          <a:pt x="27" y="4"/>
                        </a:lnTo>
                        <a:lnTo>
                          <a:pt x="23" y="4"/>
                        </a:lnTo>
                        <a:lnTo>
                          <a:pt x="27" y="4"/>
                        </a:lnTo>
                        <a:lnTo>
                          <a:pt x="27" y="8"/>
                        </a:lnTo>
                        <a:lnTo>
                          <a:pt x="31" y="8"/>
                        </a:lnTo>
                        <a:lnTo>
                          <a:pt x="31" y="12"/>
                        </a:lnTo>
                        <a:lnTo>
                          <a:pt x="35" y="12"/>
                        </a:lnTo>
                        <a:lnTo>
                          <a:pt x="31" y="16"/>
                        </a:lnTo>
                        <a:lnTo>
                          <a:pt x="27" y="16"/>
                        </a:lnTo>
                        <a:lnTo>
                          <a:pt x="23" y="16"/>
                        </a:lnTo>
                        <a:lnTo>
                          <a:pt x="19" y="12"/>
                        </a:lnTo>
                        <a:lnTo>
                          <a:pt x="16" y="12"/>
                        </a:lnTo>
                        <a:lnTo>
                          <a:pt x="12" y="8"/>
                        </a:lnTo>
                        <a:lnTo>
                          <a:pt x="8" y="8"/>
                        </a:lnTo>
                        <a:lnTo>
                          <a:pt x="4" y="8"/>
                        </a:lnTo>
                        <a:lnTo>
                          <a:pt x="0" y="8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494" name="Freeform 487">
                    <a:extLst>
                      <a:ext uri="{FF2B5EF4-FFF2-40B4-BE49-F238E27FC236}">
                        <a16:creationId xmlns:a16="http://schemas.microsoft.com/office/drawing/2014/main" id="{43FF9591-C655-1955-00AA-15CB9435ACC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03" y="1801"/>
                    <a:ext cx="52" cy="61"/>
                  </a:xfrm>
                  <a:custGeom>
                    <a:avLst/>
                    <a:gdLst>
                      <a:gd name="T0" fmla="*/ 19 w 53"/>
                      <a:gd name="T1" fmla="*/ 0 h 61"/>
                      <a:gd name="T2" fmla="*/ 23 w 53"/>
                      <a:gd name="T3" fmla="*/ 0 h 61"/>
                      <a:gd name="T4" fmla="*/ 27 w 53"/>
                      <a:gd name="T5" fmla="*/ 0 h 61"/>
                      <a:gd name="T6" fmla="*/ 30 w 53"/>
                      <a:gd name="T7" fmla="*/ 0 h 61"/>
                      <a:gd name="T8" fmla="*/ 34 w 53"/>
                      <a:gd name="T9" fmla="*/ 0 h 61"/>
                      <a:gd name="T10" fmla="*/ 38 w 53"/>
                      <a:gd name="T11" fmla="*/ 0 h 61"/>
                      <a:gd name="T12" fmla="*/ 42 w 53"/>
                      <a:gd name="T13" fmla="*/ 0 h 61"/>
                      <a:gd name="T14" fmla="*/ 42 w 53"/>
                      <a:gd name="T15" fmla="*/ 4 h 61"/>
                      <a:gd name="T16" fmla="*/ 42 w 53"/>
                      <a:gd name="T17" fmla="*/ 8 h 61"/>
                      <a:gd name="T18" fmla="*/ 46 w 53"/>
                      <a:gd name="T19" fmla="*/ 8 h 61"/>
                      <a:gd name="T20" fmla="*/ 50 w 53"/>
                      <a:gd name="T21" fmla="*/ 8 h 61"/>
                      <a:gd name="T22" fmla="*/ 53 w 53"/>
                      <a:gd name="T23" fmla="*/ 8 h 61"/>
                      <a:gd name="T24" fmla="*/ 50 w 53"/>
                      <a:gd name="T25" fmla="*/ 8 h 61"/>
                      <a:gd name="T26" fmla="*/ 46 w 53"/>
                      <a:gd name="T27" fmla="*/ 12 h 61"/>
                      <a:gd name="T28" fmla="*/ 46 w 53"/>
                      <a:gd name="T29" fmla="*/ 16 h 61"/>
                      <a:gd name="T30" fmla="*/ 42 w 53"/>
                      <a:gd name="T31" fmla="*/ 16 h 61"/>
                      <a:gd name="T32" fmla="*/ 38 w 53"/>
                      <a:gd name="T33" fmla="*/ 16 h 61"/>
                      <a:gd name="T34" fmla="*/ 38 w 53"/>
                      <a:gd name="T35" fmla="*/ 20 h 61"/>
                      <a:gd name="T36" fmla="*/ 34 w 53"/>
                      <a:gd name="T37" fmla="*/ 20 h 61"/>
                      <a:gd name="T38" fmla="*/ 38 w 53"/>
                      <a:gd name="T39" fmla="*/ 20 h 61"/>
                      <a:gd name="T40" fmla="*/ 38 w 53"/>
                      <a:gd name="T41" fmla="*/ 24 h 61"/>
                      <a:gd name="T42" fmla="*/ 42 w 53"/>
                      <a:gd name="T43" fmla="*/ 24 h 61"/>
                      <a:gd name="T44" fmla="*/ 42 w 53"/>
                      <a:gd name="T45" fmla="*/ 28 h 61"/>
                      <a:gd name="T46" fmla="*/ 42 w 53"/>
                      <a:gd name="T47" fmla="*/ 32 h 61"/>
                      <a:gd name="T48" fmla="*/ 38 w 53"/>
                      <a:gd name="T49" fmla="*/ 32 h 61"/>
                      <a:gd name="T50" fmla="*/ 34 w 53"/>
                      <a:gd name="T51" fmla="*/ 32 h 61"/>
                      <a:gd name="T52" fmla="*/ 30 w 53"/>
                      <a:gd name="T53" fmla="*/ 36 h 61"/>
                      <a:gd name="T54" fmla="*/ 30 w 53"/>
                      <a:gd name="T55" fmla="*/ 40 h 61"/>
                      <a:gd name="T56" fmla="*/ 27 w 53"/>
                      <a:gd name="T57" fmla="*/ 40 h 61"/>
                      <a:gd name="T58" fmla="*/ 27 w 53"/>
                      <a:gd name="T59" fmla="*/ 45 h 61"/>
                      <a:gd name="T60" fmla="*/ 23 w 53"/>
                      <a:gd name="T61" fmla="*/ 49 h 61"/>
                      <a:gd name="T62" fmla="*/ 27 w 53"/>
                      <a:gd name="T63" fmla="*/ 49 h 61"/>
                      <a:gd name="T64" fmla="*/ 27 w 53"/>
                      <a:gd name="T65" fmla="*/ 53 h 61"/>
                      <a:gd name="T66" fmla="*/ 23 w 53"/>
                      <a:gd name="T67" fmla="*/ 53 h 61"/>
                      <a:gd name="T68" fmla="*/ 23 w 53"/>
                      <a:gd name="T69" fmla="*/ 57 h 61"/>
                      <a:gd name="T70" fmla="*/ 23 w 53"/>
                      <a:gd name="T71" fmla="*/ 61 h 61"/>
                      <a:gd name="T72" fmla="*/ 19 w 53"/>
                      <a:gd name="T73" fmla="*/ 61 h 61"/>
                      <a:gd name="T74" fmla="*/ 15 w 53"/>
                      <a:gd name="T75" fmla="*/ 61 h 61"/>
                      <a:gd name="T76" fmla="*/ 11 w 53"/>
                      <a:gd name="T77" fmla="*/ 57 h 61"/>
                      <a:gd name="T78" fmla="*/ 7 w 53"/>
                      <a:gd name="T79" fmla="*/ 53 h 61"/>
                      <a:gd name="T80" fmla="*/ 7 w 53"/>
                      <a:gd name="T81" fmla="*/ 49 h 61"/>
                      <a:gd name="T82" fmla="*/ 4 w 53"/>
                      <a:gd name="T83" fmla="*/ 49 h 61"/>
                      <a:gd name="T84" fmla="*/ 4 w 53"/>
                      <a:gd name="T85" fmla="*/ 45 h 61"/>
                      <a:gd name="T86" fmla="*/ 4 w 53"/>
                      <a:gd name="T87" fmla="*/ 40 h 61"/>
                      <a:gd name="T88" fmla="*/ 4 w 53"/>
                      <a:gd name="T89" fmla="*/ 36 h 61"/>
                      <a:gd name="T90" fmla="*/ 0 w 53"/>
                      <a:gd name="T91" fmla="*/ 36 h 61"/>
                      <a:gd name="T92" fmla="*/ 0 w 53"/>
                      <a:gd name="T93" fmla="*/ 32 h 61"/>
                      <a:gd name="T94" fmla="*/ 0 w 53"/>
                      <a:gd name="T95" fmla="*/ 28 h 61"/>
                      <a:gd name="T96" fmla="*/ 0 w 53"/>
                      <a:gd name="T97" fmla="*/ 24 h 61"/>
                      <a:gd name="T98" fmla="*/ 0 w 53"/>
                      <a:gd name="T99" fmla="*/ 20 h 61"/>
                      <a:gd name="T100" fmla="*/ 0 w 53"/>
                      <a:gd name="T101" fmla="*/ 16 h 61"/>
                      <a:gd name="T102" fmla="*/ 4 w 53"/>
                      <a:gd name="T103" fmla="*/ 16 h 61"/>
                      <a:gd name="T104" fmla="*/ 4 w 53"/>
                      <a:gd name="T105" fmla="*/ 12 h 61"/>
                      <a:gd name="T106" fmla="*/ 7 w 53"/>
                      <a:gd name="T107" fmla="*/ 12 h 61"/>
                      <a:gd name="T108" fmla="*/ 7 w 53"/>
                      <a:gd name="T109" fmla="*/ 8 h 61"/>
                      <a:gd name="T110" fmla="*/ 11 w 53"/>
                      <a:gd name="T111" fmla="*/ 8 h 61"/>
                      <a:gd name="T112" fmla="*/ 11 w 53"/>
                      <a:gd name="T113" fmla="*/ 4 h 61"/>
                      <a:gd name="T114" fmla="*/ 15 w 53"/>
                      <a:gd name="T115" fmla="*/ 4 h 61"/>
                      <a:gd name="T116" fmla="*/ 15 w 53"/>
                      <a:gd name="T117" fmla="*/ 0 h 61"/>
                      <a:gd name="T118" fmla="*/ 19 w 53"/>
                      <a:gd name="T119" fmla="*/ 0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</a:cxnLst>
                    <a:rect l="0" t="0" r="r" b="b"/>
                    <a:pathLst>
                      <a:path w="53" h="61">
                        <a:moveTo>
                          <a:pt x="19" y="0"/>
                        </a:moveTo>
                        <a:lnTo>
                          <a:pt x="23" y="0"/>
                        </a:lnTo>
                        <a:lnTo>
                          <a:pt x="27" y="0"/>
                        </a:lnTo>
                        <a:lnTo>
                          <a:pt x="30" y="0"/>
                        </a:lnTo>
                        <a:lnTo>
                          <a:pt x="34" y="0"/>
                        </a:lnTo>
                        <a:lnTo>
                          <a:pt x="38" y="0"/>
                        </a:lnTo>
                        <a:lnTo>
                          <a:pt x="42" y="0"/>
                        </a:lnTo>
                        <a:lnTo>
                          <a:pt x="42" y="4"/>
                        </a:lnTo>
                        <a:lnTo>
                          <a:pt x="42" y="8"/>
                        </a:lnTo>
                        <a:lnTo>
                          <a:pt x="46" y="8"/>
                        </a:lnTo>
                        <a:lnTo>
                          <a:pt x="50" y="8"/>
                        </a:lnTo>
                        <a:lnTo>
                          <a:pt x="53" y="8"/>
                        </a:lnTo>
                        <a:lnTo>
                          <a:pt x="50" y="8"/>
                        </a:lnTo>
                        <a:lnTo>
                          <a:pt x="46" y="12"/>
                        </a:lnTo>
                        <a:lnTo>
                          <a:pt x="46" y="16"/>
                        </a:lnTo>
                        <a:lnTo>
                          <a:pt x="42" y="16"/>
                        </a:lnTo>
                        <a:lnTo>
                          <a:pt x="38" y="16"/>
                        </a:lnTo>
                        <a:lnTo>
                          <a:pt x="38" y="20"/>
                        </a:lnTo>
                        <a:lnTo>
                          <a:pt x="34" y="20"/>
                        </a:lnTo>
                        <a:lnTo>
                          <a:pt x="38" y="20"/>
                        </a:lnTo>
                        <a:lnTo>
                          <a:pt x="38" y="24"/>
                        </a:lnTo>
                        <a:lnTo>
                          <a:pt x="42" y="24"/>
                        </a:lnTo>
                        <a:lnTo>
                          <a:pt x="42" y="28"/>
                        </a:lnTo>
                        <a:lnTo>
                          <a:pt x="42" y="32"/>
                        </a:lnTo>
                        <a:lnTo>
                          <a:pt x="38" y="32"/>
                        </a:lnTo>
                        <a:lnTo>
                          <a:pt x="34" y="32"/>
                        </a:lnTo>
                        <a:lnTo>
                          <a:pt x="30" y="36"/>
                        </a:lnTo>
                        <a:lnTo>
                          <a:pt x="30" y="40"/>
                        </a:lnTo>
                        <a:lnTo>
                          <a:pt x="27" y="40"/>
                        </a:lnTo>
                        <a:lnTo>
                          <a:pt x="27" y="45"/>
                        </a:lnTo>
                        <a:lnTo>
                          <a:pt x="23" y="49"/>
                        </a:lnTo>
                        <a:lnTo>
                          <a:pt x="27" y="49"/>
                        </a:lnTo>
                        <a:lnTo>
                          <a:pt x="27" y="53"/>
                        </a:lnTo>
                        <a:lnTo>
                          <a:pt x="23" y="53"/>
                        </a:lnTo>
                        <a:lnTo>
                          <a:pt x="23" y="57"/>
                        </a:lnTo>
                        <a:lnTo>
                          <a:pt x="23" y="61"/>
                        </a:lnTo>
                        <a:lnTo>
                          <a:pt x="19" y="61"/>
                        </a:lnTo>
                        <a:lnTo>
                          <a:pt x="15" y="61"/>
                        </a:lnTo>
                        <a:lnTo>
                          <a:pt x="11" y="57"/>
                        </a:lnTo>
                        <a:lnTo>
                          <a:pt x="7" y="53"/>
                        </a:lnTo>
                        <a:lnTo>
                          <a:pt x="7" y="49"/>
                        </a:lnTo>
                        <a:lnTo>
                          <a:pt x="4" y="49"/>
                        </a:lnTo>
                        <a:lnTo>
                          <a:pt x="4" y="45"/>
                        </a:lnTo>
                        <a:lnTo>
                          <a:pt x="4" y="40"/>
                        </a:lnTo>
                        <a:lnTo>
                          <a:pt x="4" y="36"/>
                        </a:lnTo>
                        <a:lnTo>
                          <a:pt x="0" y="36"/>
                        </a:lnTo>
                        <a:lnTo>
                          <a:pt x="0" y="32"/>
                        </a:lnTo>
                        <a:lnTo>
                          <a:pt x="0" y="28"/>
                        </a:lnTo>
                        <a:lnTo>
                          <a:pt x="0" y="24"/>
                        </a:lnTo>
                        <a:lnTo>
                          <a:pt x="0" y="20"/>
                        </a:lnTo>
                        <a:lnTo>
                          <a:pt x="0" y="16"/>
                        </a:lnTo>
                        <a:lnTo>
                          <a:pt x="4" y="16"/>
                        </a:lnTo>
                        <a:lnTo>
                          <a:pt x="4" y="12"/>
                        </a:lnTo>
                        <a:lnTo>
                          <a:pt x="7" y="12"/>
                        </a:lnTo>
                        <a:lnTo>
                          <a:pt x="7" y="8"/>
                        </a:lnTo>
                        <a:lnTo>
                          <a:pt x="11" y="8"/>
                        </a:lnTo>
                        <a:lnTo>
                          <a:pt x="11" y="4"/>
                        </a:lnTo>
                        <a:lnTo>
                          <a:pt x="15" y="4"/>
                        </a:lnTo>
                        <a:lnTo>
                          <a:pt x="15" y="0"/>
                        </a:lnTo>
                        <a:lnTo>
                          <a:pt x="19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495" name="Freeform 488">
                    <a:extLst>
                      <a:ext uri="{FF2B5EF4-FFF2-40B4-BE49-F238E27FC236}">
                        <a16:creationId xmlns:a16="http://schemas.microsoft.com/office/drawing/2014/main" id="{97FF0FD8-D7C0-754A-EC28-9F6DEA167D1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74" y="1801"/>
                    <a:ext cx="35" cy="20"/>
                  </a:xfrm>
                  <a:custGeom>
                    <a:avLst/>
                    <a:gdLst>
                      <a:gd name="T0" fmla="*/ 0 w 35"/>
                      <a:gd name="T1" fmla="*/ 0 h 20"/>
                      <a:gd name="T2" fmla="*/ 4 w 35"/>
                      <a:gd name="T3" fmla="*/ 0 h 20"/>
                      <a:gd name="T4" fmla="*/ 4 w 35"/>
                      <a:gd name="T5" fmla="*/ 4 h 20"/>
                      <a:gd name="T6" fmla="*/ 8 w 35"/>
                      <a:gd name="T7" fmla="*/ 4 h 20"/>
                      <a:gd name="T8" fmla="*/ 12 w 35"/>
                      <a:gd name="T9" fmla="*/ 4 h 20"/>
                      <a:gd name="T10" fmla="*/ 16 w 35"/>
                      <a:gd name="T11" fmla="*/ 4 h 20"/>
                      <a:gd name="T12" fmla="*/ 20 w 35"/>
                      <a:gd name="T13" fmla="*/ 8 h 20"/>
                      <a:gd name="T14" fmla="*/ 23 w 35"/>
                      <a:gd name="T15" fmla="*/ 8 h 20"/>
                      <a:gd name="T16" fmla="*/ 27 w 35"/>
                      <a:gd name="T17" fmla="*/ 12 h 20"/>
                      <a:gd name="T18" fmla="*/ 31 w 35"/>
                      <a:gd name="T19" fmla="*/ 12 h 20"/>
                      <a:gd name="T20" fmla="*/ 35 w 35"/>
                      <a:gd name="T21" fmla="*/ 12 h 20"/>
                      <a:gd name="T22" fmla="*/ 35 w 35"/>
                      <a:gd name="T23" fmla="*/ 16 h 20"/>
                      <a:gd name="T24" fmla="*/ 31 w 35"/>
                      <a:gd name="T25" fmla="*/ 16 h 20"/>
                      <a:gd name="T26" fmla="*/ 31 w 35"/>
                      <a:gd name="T27" fmla="*/ 12 h 20"/>
                      <a:gd name="T28" fmla="*/ 27 w 35"/>
                      <a:gd name="T29" fmla="*/ 12 h 20"/>
                      <a:gd name="T30" fmla="*/ 27 w 35"/>
                      <a:gd name="T31" fmla="*/ 16 h 20"/>
                      <a:gd name="T32" fmla="*/ 27 w 35"/>
                      <a:gd name="T33" fmla="*/ 12 h 20"/>
                      <a:gd name="T34" fmla="*/ 27 w 35"/>
                      <a:gd name="T35" fmla="*/ 16 h 20"/>
                      <a:gd name="T36" fmla="*/ 23 w 35"/>
                      <a:gd name="T37" fmla="*/ 16 h 20"/>
                      <a:gd name="T38" fmla="*/ 20 w 35"/>
                      <a:gd name="T39" fmla="*/ 20 h 20"/>
                      <a:gd name="T40" fmla="*/ 20 w 35"/>
                      <a:gd name="T41" fmla="*/ 16 h 20"/>
                      <a:gd name="T42" fmla="*/ 16 w 35"/>
                      <a:gd name="T43" fmla="*/ 16 h 20"/>
                      <a:gd name="T44" fmla="*/ 12 w 35"/>
                      <a:gd name="T45" fmla="*/ 16 h 20"/>
                      <a:gd name="T46" fmla="*/ 12 w 35"/>
                      <a:gd name="T47" fmla="*/ 12 h 20"/>
                      <a:gd name="T48" fmla="*/ 8 w 35"/>
                      <a:gd name="T49" fmla="*/ 12 h 20"/>
                      <a:gd name="T50" fmla="*/ 8 w 35"/>
                      <a:gd name="T51" fmla="*/ 8 h 20"/>
                      <a:gd name="T52" fmla="*/ 4 w 35"/>
                      <a:gd name="T53" fmla="*/ 8 h 20"/>
                      <a:gd name="T54" fmla="*/ 4 w 35"/>
                      <a:gd name="T55" fmla="*/ 4 h 20"/>
                      <a:gd name="T56" fmla="*/ 0 w 35"/>
                      <a:gd name="T57" fmla="*/ 4 h 20"/>
                      <a:gd name="T58" fmla="*/ 0 w 35"/>
                      <a:gd name="T59" fmla="*/ 0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</a:cxnLst>
                    <a:rect l="0" t="0" r="r" b="b"/>
                    <a:pathLst>
                      <a:path w="35" h="20">
                        <a:moveTo>
                          <a:pt x="0" y="0"/>
                        </a:moveTo>
                        <a:lnTo>
                          <a:pt x="4" y="0"/>
                        </a:lnTo>
                        <a:lnTo>
                          <a:pt x="4" y="4"/>
                        </a:lnTo>
                        <a:lnTo>
                          <a:pt x="8" y="4"/>
                        </a:lnTo>
                        <a:lnTo>
                          <a:pt x="12" y="4"/>
                        </a:lnTo>
                        <a:lnTo>
                          <a:pt x="16" y="4"/>
                        </a:lnTo>
                        <a:lnTo>
                          <a:pt x="20" y="8"/>
                        </a:lnTo>
                        <a:lnTo>
                          <a:pt x="23" y="8"/>
                        </a:lnTo>
                        <a:lnTo>
                          <a:pt x="27" y="12"/>
                        </a:lnTo>
                        <a:lnTo>
                          <a:pt x="31" y="12"/>
                        </a:lnTo>
                        <a:lnTo>
                          <a:pt x="35" y="12"/>
                        </a:lnTo>
                        <a:lnTo>
                          <a:pt x="35" y="16"/>
                        </a:lnTo>
                        <a:lnTo>
                          <a:pt x="31" y="16"/>
                        </a:lnTo>
                        <a:lnTo>
                          <a:pt x="31" y="12"/>
                        </a:lnTo>
                        <a:lnTo>
                          <a:pt x="27" y="12"/>
                        </a:lnTo>
                        <a:lnTo>
                          <a:pt x="27" y="16"/>
                        </a:lnTo>
                        <a:lnTo>
                          <a:pt x="27" y="12"/>
                        </a:lnTo>
                        <a:lnTo>
                          <a:pt x="27" y="16"/>
                        </a:lnTo>
                        <a:lnTo>
                          <a:pt x="23" y="16"/>
                        </a:lnTo>
                        <a:lnTo>
                          <a:pt x="20" y="20"/>
                        </a:lnTo>
                        <a:lnTo>
                          <a:pt x="20" y="16"/>
                        </a:lnTo>
                        <a:lnTo>
                          <a:pt x="16" y="16"/>
                        </a:lnTo>
                        <a:lnTo>
                          <a:pt x="12" y="16"/>
                        </a:lnTo>
                        <a:lnTo>
                          <a:pt x="12" y="12"/>
                        </a:lnTo>
                        <a:lnTo>
                          <a:pt x="8" y="12"/>
                        </a:lnTo>
                        <a:lnTo>
                          <a:pt x="8" y="8"/>
                        </a:lnTo>
                        <a:lnTo>
                          <a:pt x="4" y="8"/>
                        </a:lnTo>
                        <a:lnTo>
                          <a:pt x="4" y="4"/>
                        </a:lnTo>
                        <a:lnTo>
                          <a:pt x="0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496" name="Freeform 489">
                    <a:extLst>
                      <a:ext uri="{FF2B5EF4-FFF2-40B4-BE49-F238E27FC236}">
                        <a16:creationId xmlns:a16="http://schemas.microsoft.com/office/drawing/2014/main" id="{267168BF-26BB-E848-9837-9918DCAC7F0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26" y="1801"/>
                    <a:ext cx="69" cy="53"/>
                  </a:xfrm>
                  <a:custGeom>
                    <a:avLst/>
                    <a:gdLst>
                      <a:gd name="T0" fmla="*/ 30 w 69"/>
                      <a:gd name="T1" fmla="*/ 4 h 53"/>
                      <a:gd name="T2" fmla="*/ 34 w 69"/>
                      <a:gd name="T3" fmla="*/ 0 h 53"/>
                      <a:gd name="T4" fmla="*/ 38 w 69"/>
                      <a:gd name="T5" fmla="*/ 4 h 53"/>
                      <a:gd name="T6" fmla="*/ 42 w 69"/>
                      <a:gd name="T7" fmla="*/ 8 h 53"/>
                      <a:gd name="T8" fmla="*/ 46 w 69"/>
                      <a:gd name="T9" fmla="*/ 4 h 53"/>
                      <a:gd name="T10" fmla="*/ 53 w 69"/>
                      <a:gd name="T11" fmla="*/ 4 h 53"/>
                      <a:gd name="T12" fmla="*/ 53 w 69"/>
                      <a:gd name="T13" fmla="*/ 0 h 53"/>
                      <a:gd name="T14" fmla="*/ 57 w 69"/>
                      <a:gd name="T15" fmla="*/ 4 h 53"/>
                      <a:gd name="T16" fmla="*/ 61 w 69"/>
                      <a:gd name="T17" fmla="*/ 8 h 53"/>
                      <a:gd name="T18" fmla="*/ 65 w 69"/>
                      <a:gd name="T19" fmla="*/ 12 h 53"/>
                      <a:gd name="T20" fmla="*/ 65 w 69"/>
                      <a:gd name="T21" fmla="*/ 20 h 53"/>
                      <a:gd name="T22" fmla="*/ 65 w 69"/>
                      <a:gd name="T23" fmla="*/ 28 h 53"/>
                      <a:gd name="T24" fmla="*/ 61 w 69"/>
                      <a:gd name="T25" fmla="*/ 32 h 53"/>
                      <a:gd name="T26" fmla="*/ 65 w 69"/>
                      <a:gd name="T27" fmla="*/ 36 h 53"/>
                      <a:gd name="T28" fmla="*/ 65 w 69"/>
                      <a:gd name="T29" fmla="*/ 36 h 53"/>
                      <a:gd name="T30" fmla="*/ 61 w 69"/>
                      <a:gd name="T31" fmla="*/ 40 h 53"/>
                      <a:gd name="T32" fmla="*/ 53 w 69"/>
                      <a:gd name="T33" fmla="*/ 40 h 53"/>
                      <a:gd name="T34" fmla="*/ 53 w 69"/>
                      <a:gd name="T35" fmla="*/ 40 h 53"/>
                      <a:gd name="T36" fmla="*/ 50 w 69"/>
                      <a:gd name="T37" fmla="*/ 36 h 53"/>
                      <a:gd name="T38" fmla="*/ 46 w 69"/>
                      <a:gd name="T39" fmla="*/ 40 h 53"/>
                      <a:gd name="T40" fmla="*/ 46 w 69"/>
                      <a:gd name="T41" fmla="*/ 40 h 53"/>
                      <a:gd name="T42" fmla="*/ 42 w 69"/>
                      <a:gd name="T43" fmla="*/ 36 h 53"/>
                      <a:gd name="T44" fmla="*/ 34 w 69"/>
                      <a:gd name="T45" fmla="*/ 36 h 53"/>
                      <a:gd name="T46" fmla="*/ 30 w 69"/>
                      <a:gd name="T47" fmla="*/ 40 h 53"/>
                      <a:gd name="T48" fmla="*/ 27 w 69"/>
                      <a:gd name="T49" fmla="*/ 45 h 53"/>
                      <a:gd name="T50" fmla="*/ 19 w 69"/>
                      <a:gd name="T51" fmla="*/ 45 h 53"/>
                      <a:gd name="T52" fmla="*/ 11 w 69"/>
                      <a:gd name="T53" fmla="*/ 45 h 53"/>
                      <a:gd name="T54" fmla="*/ 7 w 69"/>
                      <a:gd name="T55" fmla="*/ 49 h 53"/>
                      <a:gd name="T56" fmla="*/ 4 w 69"/>
                      <a:gd name="T57" fmla="*/ 53 h 53"/>
                      <a:gd name="T58" fmla="*/ 0 w 69"/>
                      <a:gd name="T59" fmla="*/ 49 h 53"/>
                      <a:gd name="T60" fmla="*/ 4 w 69"/>
                      <a:gd name="T61" fmla="*/ 40 h 53"/>
                      <a:gd name="T62" fmla="*/ 7 w 69"/>
                      <a:gd name="T63" fmla="*/ 36 h 53"/>
                      <a:gd name="T64" fmla="*/ 15 w 69"/>
                      <a:gd name="T65" fmla="*/ 32 h 53"/>
                      <a:gd name="T66" fmla="*/ 19 w 69"/>
                      <a:gd name="T67" fmla="*/ 28 h 53"/>
                      <a:gd name="T68" fmla="*/ 15 w 69"/>
                      <a:gd name="T69" fmla="*/ 24 h 53"/>
                      <a:gd name="T70" fmla="*/ 11 w 69"/>
                      <a:gd name="T71" fmla="*/ 20 h 53"/>
                      <a:gd name="T72" fmla="*/ 15 w 69"/>
                      <a:gd name="T73" fmla="*/ 16 h 53"/>
                      <a:gd name="T74" fmla="*/ 23 w 69"/>
                      <a:gd name="T75" fmla="*/ 16 h 53"/>
                      <a:gd name="T76" fmla="*/ 27 w 69"/>
                      <a:gd name="T77" fmla="*/ 8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</a:cxnLst>
                    <a:rect l="0" t="0" r="r" b="b"/>
                    <a:pathLst>
                      <a:path w="69" h="53">
                        <a:moveTo>
                          <a:pt x="30" y="8"/>
                        </a:moveTo>
                        <a:lnTo>
                          <a:pt x="30" y="4"/>
                        </a:lnTo>
                        <a:lnTo>
                          <a:pt x="34" y="4"/>
                        </a:lnTo>
                        <a:lnTo>
                          <a:pt x="34" y="0"/>
                        </a:lnTo>
                        <a:lnTo>
                          <a:pt x="34" y="4"/>
                        </a:lnTo>
                        <a:lnTo>
                          <a:pt x="38" y="4"/>
                        </a:lnTo>
                        <a:lnTo>
                          <a:pt x="38" y="8"/>
                        </a:lnTo>
                        <a:lnTo>
                          <a:pt x="42" y="8"/>
                        </a:lnTo>
                        <a:lnTo>
                          <a:pt x="42" y="4"/>
                        </a:lnTo>
                        <a:lnTo>
                          <a:pt x="46" y="4"/>
                        </a:lnTo>
                        <a:lnTo>
                          <a:pt x="50" y="4"/>
                        </a:lnTo>
                        <a:lnTo>
                          <a:pt x="53" y="4"/>
                        </a:lnTo>
                        <a:lnTo>
                          <a:pt x="57" y="4"/>
                        </a:lnTo>
                        <a:lnTo>
                          <a:pt x="53" y="0"/>
                        </a:lnTo>
                        <a:lnTo>
                          <a:pt x="57" y="0"/>
                        </a:lnTo>
                        <a:lnTo>
                          <a:pt x="57" y="4"/>
                        </a:lnTo>
                        <a:lnTo>
                          <a:pt x="61" y="4"/>
                        </a:lnTo>
                        <a:lnTo>
                          <a:pt x="61" y="8"/>
                        </a:lnTo>
                        <a:lnTo>
                          <a:pt x="65" y="8"/>
                        </a:lnTo>
                        <a:lnTo>
                          <a:pt x="65" y="12"/>
                        </a:lnTo>
                        <a:lnTo>
                          <a:pt x="65" y="16"/>
                        </a:lnTo>
                        <a:lnTo>
                          <a:pt x="65" y="20"/>
                        </a:lnTo>
                        <a:lnTo>
                          <a:pt x="65" y="24"/>
                        </a:lnTo>
                        <a:lnTo>
                          <a:pt x="65" y="28"/>
                        </a:lnTo>
                        <a:lnTo>
                          <a:pt x="61" y="28"/>
                        </a:lnTo>
                        <a:lnTo>
                          <a:pt x="61" y="32"/>
                        </a:lnTo>
                        <a:lnTo>
                          <a:pt x="65" y="32"/>
                        </a:lnTo>
                        <a:lnTo>
                          <a:pt x="65" y="36"/>
                        </a:lnTo>
                        <a:lnTo>
                          <a:pt x="69" y="36"/>
                        </a:lnTo>
                        <a:lnTo>
                          <a:pt x="65" y="36"/>
                        </a:lnTo>
                        <a:lnTo>
                          <a:pt x="61" y="36"/>
                        </a:lnTo>
                        <a:lnTo>
                          <a:pt x="61" y="40"/>
                        </a:lnTo>
                        <a:lnTo>
                          <a:pt x="57" y="40"/>
                        </a:lnTo>
                        <a:lnTo>
                          <a:pt x="53" y="40"/>
                        </a:lnTo>
                        <a:lnTo>
                          <a:pt x="53" y="45"/>
                        </a:lnTo>
                        <a:lnTo>
                          <a:pt x="53" y="40"/>
                        </a:lnTo>
                        <a:lnTo>
                          <a:pt x="50" y="40"/>
                        </a:lnTo>
                        <a:lnTo>
                          <a:pt x="50" y="36"/>
                        </a:lnTo>
                        <a:lnTo>
                          <a:pt x="46" y="36"/>
                        </a:lnTo>
                        <a:lnTo>
                          <a:pt x="46" y="40"/>
                        </a:lnTo>
                        <a:lnTo>
                          <a:pt x="46" y="36"/>
                        </a:lnTo>
                        <a:lnTo>
                          <a:pt x="46" y="40"/>
                        </a:lnTo>
                        <a:lnTo>
                          <a:pt x="42" y="40"/>
                        </a:lnTo>
                        <a:lnTo>
                          <a:pt x="42" y="36"/>
                        </a:lnTo>
                        <a:lnTo>
                          <a:pt x="38" y="36"/>
                        </a:lnTo>
                        <a:lnTo>
                          <a:pt x="34" y="36"/>
                        </a:lnTo>
                        <a:lnTo>
                          <a:pt x="30" y="36"/>
                        </a:lnTo>
                        <a:lnTo>
                          <a:pt x="30" y="40"/>
                        </a:lnTo>
                        <a:lnTo>
                          <a:pt x="27" y="40"/>
                        </a:lnTo>
                        <a:lnTo>
                          <a:pt x="27" y="45"/>
                        </a:lnTo>
                        <a:lnTo>
                          <a:pt x="23" y="45"/>
                        </a:lnTo>
                        <a:lnTo>
                          <a:pt x="19" y="45"/>
                        </a:lnTo>
                        <a:lnTo>
                          <a:pt x="15" y="45"/>
                        </a:lnTo>
                        <a:lnTo>
                          <a:pt x="11" y="45"/>
                        </a:lnTo>
                        <a:lnTo>
                          <a:pt x="11" y="49"/>
                        </a:lnTo>
                        <a:lnTo>
                          <a:pt x="7" y="49"/>
                        </a:lnTo>
                        <a:lnTo>
                          <a:pt x="4" y="49"/>
                        </a:lnTo>
                        <a:lnTo>
                          <a:pt x="4" y="53"/>
                        </a:lnTo>
                        <a:lnTo>
                          <a:pt x="4" y="49"/>
                        </a:lnTo>
                        <a:lnTo>
                          <a:pt x="0" y="49"/>
                        </a:lnTo>
                        <a:lnTo>
                          <a:pt x="4" y="45"/>
                        </a:lnTo>
                        <a:lnTo>
                          <a:pt x="4" y="40"/>
                        </a:lnTo>
                        <a:lnTo>
                          <a:pt x="7" y="40"/>
                        </a:lnTo>
                        <a:lnTo>
                          <a:pt x="7" y="36"/>
                        </a:lnTo>
                        <a:lnTo>
                          <a:pt x="11" y="32"/>
                        </a:lnTo>
                        <a:lnTo>
                          <a:pt x="15" y="32"/>
                        </a:lnTo>
                        <a:lnTo>
                          <a:pt x="19" y="32"/>
                        </a:lnTo>
                        <a:lnTo>
                          <a:pt x="19" y="28"/>
                        </a:lnTo>
                        <a:lnTo>
                          <a:pt x="19" y="24"/>
                        </a:lnTo>
                        <a:lnTo>
                          <a:pt x="15" y="24"/>
                        </a:lnTo>
                        <a:lnTo>
                          <a:pt x="15" y="20"/>
                        </a:lnTo>
                        <a:lnTo>
                          <a:pt x="11" y="20"/>
                        </a:lnTo>
                        <a:lnTo>
                          <a:pt x="15" y="20"/>
                        </a:lnTo>
                        <a:lnTo>
                          <a:pt x="15" y="16"/>
                        </a:lnTo>
                        <a:lnTo>
                          <a:pt x="19" y="16"/>
                        </a:lnTo>
                        <a:lnTo>
                          <a:pt x="23" y="16"/>
                        </a:lnTo>
                        <a:lnTo>
                          <a:pt x="23" y="12"/>
                        </a:lnTo>
                        <a:lnTo>
                          <a:pt x="27" y="8"/>
                        </a:lnTo>
                        <a:lnTo>
                          <a:pt x="30" y="8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497" name="Freeform 490">
                    <a:extLst>
                      <a:ext uri="{FF2B5EF4-FFF2-40B4-BE49-F238E27FC236}">
                        <a16:creationId xmlns:a16="http://schemas.microsoft.com/office/drawing/2014/main" id="{D95C3672-24B8-2088-9594-957009E9D62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70" y="1801"/>
                    <a:ext cx="35" cy="37"/>
                  </a:xfrm>
                  <a:custGeom>
                    <a:avLst/>
                    <a:gdLst>
                      <a:gd name="T0" fmla="*/ 0 w 35"/>
                      <a:gd name="T1" fmla="*/ 8 h 36"/>
                      <a:gd name="T2" fmla="*/ 4 w 35"/>
                      <a:gd name="T3" fmla="*/ 8 h 36"/>
                      <a:gd name="T4" fmla="*/ 4 w 35"/>
                      <a:gd name="T5" fmla="*/ 4 h 36"/>
                      <a:gd name="T6" fmla="*/ 8 w 35"/>
                      <a:gd name="T7" fmla="*/ 4 h 36"/>
                      <a:gd name="T8" fmla="*/ 12 w 35"/>
                      <a:gd name="T9" fmla="*/ 4 h 36"/>
                      <a:gd name="T10" fmla="*/ 12 w 35"/>
                      <a:gd name="T11" fmla="*/ 0 h 36"/>
                      <a:gd name="T12" fmla="*/ 16 w 35"/>
                      <a:gd name="T13" fmla="*/ 0 h 36"/>
                      <a:gd name="T14" fmla="*/ 16 w 35"/>
                      <a:gd name="T15" fmla="*/ 4 h 36"/>
                      <a:gd name="T16" fmla="*/ 19 w 35"/>
                      <a:gd name="T17" fmla="*/ 4 h 36"/>
                      <a:gd name="T18" fmla="*/ 19 w 35"/>
                      <a:gd name="T19" fmla="*/ 8 h 36"/>
                      <a:gd name="T20" fmla="*/ 23 w 35"/>
                      <a:gd name="T21" fmla="*/ 8 h 36"/>
                      <a:gd name="T22" fmla="*/ 27 w 35"/>
                      <a:gd name="T23" fmla="*/ 4 h 36"/>
                      <a:gd name="T24" fmla="*/ 31 w 35"/>
                      <a:gd name="T25" fmla="*/ 4 h 36"/>
                      <a:gd name="T26" fmla="*/ 31 w 35"/>
                      <a:gd name="T27" fmla="*/ 8 h 36"/>
                      <a:gd name="T28" fmla="*/ 35 w 35"/>
                      <a:gd name="T29" fmla="*/ 12 h 36"/>
                      <a:gd name="T30" fmla="*/ 31 w 35"/>
                      <a:gd name="T31" fmla="*/ 12 h 36"/>
                      <a:gd name="T32" fmla="*/ 31 w 35"/>
                      <a:gd name="T33" fmla="*/ 16 h 36"/>
                      <a:gd name="T34" fmla="*/ 27 w 35"/>
                      <a:gd name="T35" fmla="*/ 16 h 36"/>
                      <a:gd name="T36" fmla="*/ 27 w 35"/>
                      <a:gd name="T37" fmla="*/ 20 h 36"/>
                      <a:gd name="T38" fmla="*/ 23 w 35"/>
                      <a:gd name="T39" fmla="*/ 20 h 36"/>
                      <a:gd name="T40" fmla="*/ 23 w 35"/>
                      <a:gd name="T41" fmla="*/ 24 h 36"/>
                      <a:gd name="T42" fmla="*/ 19 w 35"/>
                      <a:gd name="T43" fmla="*/ 24 h 36"/>
                      <a:gd name="T44" fmla="*/ 16 w 35"/>
                      <a:gd name="T45" fmla="*/ 24 h 36"/>
                      <a:gd name="T46" fmla="*/ 16 w 35"/>
                      <a:gd name="T47" fmla="*/ 28 h 36"/>
                      <a:gd name="T48" fmla="*/ 16 w 35"/>
                      <a:gd name="T49" fmla="*/ 32 h 36"/>
                      <a:gd name="T50" fmla="*/ 12 w 35"/>
                      <a:gd name="T51" fmla="*/ 32 h 36"/>
                      <a:gd name="T52" fmla="*/ 12 w 35"/>
                      <a:gd name="T53" fmla="*/ 36 h 36"/>
                      <a:gd name="T54" fmla="*/ 12 w 35"/>
                      <a:gd name="T55" fmla="*/ 32 h 36"/>
                      <a:gd name="T56" fmla="*/ 8 w 35"/>
                      <a:gd name="T57" fmla="*/ 32 h 36"/>
                      <a:gd name="T58" fmla="*/ 8 w 35"/>
                      <a:gd name="T59" fmla="*/ 28 h 36"/>
                      <a:gd name="T60" fmla="*/ 8 w 35"/>
                      <a:gd name="T61" fmla="*/ 24 h 36"/>
                      <a:gd name="T62" fmla="*/ 4 w 35"/>
                      <a:gd name="T63" fmla="*/ 24 h 36"/>
                      <a:gd name="T64" fmla="*/ 4 w 35"/>
                      <a:gd name="T65" fmla="*/ 20 h 36"/>
                      <a:gd name="T66" fmla="*/ 4 w 35"/>
                      <a:gd name="T67" fmla="*/ 16 h 36"/>
                      <a:gd name="T68" fmla="*/ 4 w 35"/>
                      <a:gd name="T69" fmla="*/ 12 h 36"/>
                      <a:gd name="T70" fmla="*/ 0 w 35"/>
                      <a:gd name="T71" fmla="*/ 12 h 36"/>
                      <a:gd name="T72" fmla="*/ 0 w 35"/>
                      <a:gd name="T73" fmla="*/ 8 h 36"/>
                      <a:gd name="T74" fmla="*/ 0 w 35"/>
                      <a:gd name="T75" fmla="*/ 12 h 36"/>
                      <a:gd name="T76" fmla="*/ 0 w 35"/>
                      <a:gd name="T77" fmla="*/ 8 h 3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</a:cxnLst>
                    <a:rect l="0" t="0" r="r" b="b"/>
                    <a:pathLst>
                      <a:path w="35" h="36">
                        <a:moveTo>
                          <a:pt x="0" y="8"/>
                        </a:moveTo>
                        <a:lnTo>
                          <a:pt x="4" y="8"/>
                        </a:lnTo>
                        <a:lnTo>
                          <a:pt x="4" y="4"/>
                        </a:lnTo>
                        <a:lnTo>
                          <a:pt x="8" y="4"/>
                        </a:lnTo>
                        <a:lnTo>
                          <a:pt x="12" y="4"/>
                        </a:lnTo>
                        <a:lnTo>
                          <a:pt x="12" y="0"/>
                        </a:lnTo>
                        <a:lnTo>
                          <a:pt x="16" y="0"/>
                        </a:lnTo>
                        <a:lnTo>
                          <a:pt x="16" y="4"/>
                        </a:lnTo>
                        <a:lnTo>
                          <a:pt x="19" y="4"/>
                        </a:lnTo>
                        <a:lnTo>
                          <a:pt x="19" y="8"/>
                        </a:lnTo>
                        <a:lnTo>
                          <a:pt x="23" y="8"/>
                        </a:lnTo>
                        <a:lnTo>
                          <a:pt x="27" y="4"/>
                        </a:lnTo>
                        <a:lnTo>
                          <a:pt x="31" y="4"/>
                        </a:lnTo>
                        <a:lnTo>
                          <a:pt x="31" y="8"/>
                        </a:lnTo>
                        <a:lnTo>
                          <a:pt x="35" y="12"/>
                        </a:lnTo>
                        <a:lnTo>
                          <a:pt x="31" y="12"/>
                        </a:lnTo>
                        <a:lnTo>
                          <a:pt x="31" y="16"/>
                        </a:lnTo>
                        <a:lnTo>
                          <a:pt x="27" y="16"/>
                        </a:lnTo>
                        <a:lnTo>
                          <a:pt x="27" y="20"/>
                        </a:lnTo>
                        <a:lnTo>
                          <a:pt x="23" y="20"/>
                        </a:lnTo>
                        <a:lnTo>
                          <a:pt x="23" y="24"/>
                        </a:lnTo>
                        <a:lnTo>
                          <a:pt x="19" y="24"/>
                        </a:lnTo>
                        <a:lnTo>
                          <a:pt x="16" y="24"/>
                        </a:lnTo>
                        <a:lnTo>
                          <a:pt x="16" y="28"/>
                        </a:lnTo>
                        <a:lnTo>
                          <a:pt x="16" y="32"/>
                        </a:lnTo>
                        <a:lnTo>
                          <a:pt x="12" y="32"/>
                        </a:lnTo>
                        <a:lnTo>
                          <a:pt x="12" y="36"/>
                        </a:lnTo>
                        <a:lnTo>
                          <a:pt x="12" y="32"/>
                        </a:lnTo>
                        <a:lnTo>
                          <a:pt x="8" y="32"/>
                        </a:lnTo>
                        <a:lnTo>
                          <a:pt x="8" y="28"/>
                        </a:lnTo>
                        <a:lnTo>
                          <a:pt x="8" y="24"/>
                        </a:lnTo>
                        <a:lnTo>
                          <a:pt x="4" y="24"/>
                        </a:lnTo>
                        <a:lnTo>
                          <a:pt x="4" y="20"/>
                        </a:lnTo>
                        <a:lnTo>
                          <a:pt x="4" y="16"/>
                        </a:lnTo>
                        <a:lnTo>
                          <a:pt x="4" y="12"/>
                        </a:lnTo>
                        <a:lnTo>
                          <a:pt x="0" y="12"/>
                        </a:lnTo>
                        <a:lnTo>
                          <a:pt x="0" y="8"/>
                        </a:lnTo>
                        <a:lnTo>
                          <a:pt x="0" y="12"/>
                        </a:lnTo>
                        <a:lnTo>
                          <a:pt x="0" y="8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498" name="Freeform 491">
                    <a:extLst>
                      <a:ext uri="{FF2B5EF4-FFF2-40B4-BE49-F238E27FC236}">
                        <a16:creationId xmlns:a16="http://schemas.microsoft.com/office/drawing/2014/main" id="{61C1ADFA-7124-C680-2EDE-8F868B686EB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22" y="1801"/>
                    <a:ext cx="84" cy="93"/>
                  </a:xfrm>
                  <a:custGeom>
                    <a:avLst/>
                    <a:gdLst>
                      <a:gd name="T0" fmla="*/ 54 w 85"/>
                      <a:gd name="T1" fmla="*/ 4 h 93"/>
                      <a:gd name="T2" fmla="*/ 58 w 85"/>
                      <a:gd name="T3" fmla="*/ 8 h 93"/>
                      <a:gd name="T4" fmla="*/ 62 w 85"/>
                      <a:gd name="T5" fmla="*/ 12 h 93"/>
                      <a:gd name="T6" fmla="*/ 69 w 85"/>
                      <a:gd name="T7" fmla="*/ 12 h 93"/>
                      <a:gd name="T8" fmla="*/ 81 w 85"/>
                      <a:gd name="T9" fmla="*/ 20 h 93"/>
                      <a:gd name="T10" fmla="*/ 81 w 85"/>
                      <a:gd name="T11" fmla="*/ 28 h 93"/>
                      <a:gd name="T12" fmla="*/ 81 w 85"/>
                      <a:gd name="T13" fmla="*/ 36 h 93"/>
                      <a:gd name="T14" fmla="*/ 85 w 85"/>
                      <a:gd name="T15" fmla="*/ 40 h 93"/>
                      <a:gd name="T16" fmla="*/ 85 w 85"/>
                      <a:gd name="T17" fmla="*/ 49 h 93"/>
                      <a:gd name="T18" fmla="*/ 81 w 85"/>
                      <a:gd name="T19" fmla="*/ 53 h 93"/>
                      <a:gd name="T20" fmla="*/ 77 w 85"/>
                      <a:gd name="T21" fmla="*/ 57 h 93"/>
                      <a:gd name="T22" fmla="*/ 69 w 85"/>
                      <a:gd name="T23" fmla="*/ 57 h 93"/>
                      <a:gd name="T24" fmla="*/ 62 w 85"/>
                      <a:gd name="T25" fmla="*/ 57 h 93"/>
                      <a:gd name="T26" fmla="*/ 62 w 85"/>
                      <a:gd name="T27" fmla="*/ 65 h 93"/>
                      <a:gd name="T28" fmla="*/ 58 w 85"/>
                      <a:gd name="T29" fmla="*/ 61 h 93"/>
                      <a:gd name="T30" fmla="*/ 50 w 85"/>
                      <a:gd name="T31" fmla="*/ 61 h 93"/>
                      <a:gd name="T32" fmla="*/ 46 w 85"/>
                      <a:gd name="T33" fmla="*/ 65 h 93"/>
                      <a:gd name="T34" fmla="*/ 39 w 85"/>
                      <a:gd name="T35" fmla="*/ 65 h 93"/>
                      <a:gd name="T36" fmla="*/ 35 w 85"/>
                      <a:gd name="T37" fmla="*/ 69 h 93"/>
                      <a:gd name="T38" fmla="*/ 31 w 85"/>
                      <a:gd name="T39" fmla="*/ 65 h 93"/>
                      <a:gd name="T40" fmla="*/ 23 w 85"/>
                      <a:gd name="T41" fmla="*/ 69 h 93"/>
                      <a:gd name="T42" fmla="*/ 19 w 85"/>
                      <a:gd name="T43" fmla="*/ 77 h 93"/>
                      <a:gd name="T44" fmla="*/ 23 w 85"/>
                      <a:gd name="T45" fmla="*/ 73 h 93"/>
                      <a:gd name="T46" fmla="*/ 27 w 85"/>
                      <a:gd name="T47" fmla="*/ 77 h 93"/>
                      <a:gd name="T48" fmla="*/ 31 w 85"/>
                      <a:gd name="T49" fmla="*/ 81 h 93"/>
                      <a:gd name="T50" fmla="*/ 31 w 85"/>
                      <a:gd name="T51" fmla="*/ 89 h 93"/>
                      <a:gd name="T52" fmla="*/ 16 w 85"/>
                      <a:gd name="T53" fmla="*/ 89 h 93"/>
                      <a:gd name="T54" fmla="*/ 12 w 85"/>
                      <a:gd name="T55" fmla="*/ 85 h 93"/>
                      <a:gd name="T56" fmla="*/ 8 w 85"/>
                      <a:gd name="T57" fmla="*/ 81 h 93"/>
                      <a:gd name="T58" fmla="*/ 4 w 85"/>
                      <a:gd name="T59" fmla="*/ 77 h 93"/>
                      <a:gd name="T60" fmla="*/ 0 w 85"/>
                      <a:gd name="T61" fmla="*/ 73 h 93"/>
                      <a:gd name="T62" fmla="*/ 4 w 85"/>
                      <a:gd name="T63" fmla="*/ 65 h 93"/>
                      <a:gd name="T64" fmla="*/ 0 w 85"/>
                      <a:gd name="T65" fmla="*/ 61 h 93"/>
                      <a:gd name="T66" fmla="*/ 4 w 85"/>
                      <a:gd name="T67" fmla="*/ 53 h 93"/>
                      <a:gd name="T68" fmla="*/ 16 w 85"/>
                      <a:gd name="T69" fmla="*/ 49 h 93"/>
                      <a:gd name="T70" fmla="*/ 19 w 85"/>
                      <a:gd name="T71" fmla="*/ 45 h 93"/>
                      <a:gd name="T72" fmla="*/ 23 w 85"/>
                      <a:gd name="T73" fmla="*/ 40 h 93"/>
                      <a:gd name="T74" fmla="*/ 27 w 85"/>
                      <a:gd name="T75" fmla="*/ 45 h 93"/>
                      <a:gd name="T76" fmla="*/ 31 w 85"/>
                      <a:gd name="T77" fmla="*/ 40 h 93"/>
                      <a:gd name="T78" fmla="*/ 35 w 85"/>
                      <a:gd name="T79" fmla="*/ 36 h 93"/>
                      <a:gd name="T80" fmla="*/ 35 w 85"/>
                      <a:gd name="T81" fmla="*/ 28 h 93"/>
                      <a:gd name="T82" fmla="*/ 39 w 85"/>
                      <a:gd name="T83" fmla="*/ 24 h 93"/>
                      <a:gd name="T84" fmla="*/ 42 w 85"/>
                      <a:gd name="T85" fmla="*/ 20 h 93"/>
                      <a:gd name="T86" fmla="*/ 46 w 85"/>
                      <a:gd name="T87" fmla="*/ 16 h 93"/>
                      <a:gd name="T88" fmla="*/ 46 w 85"/>
                      <a:gd name="T89" fmla="*/ 16 h 93"/>
                      <a:gd name="T90" fmla="*/ 46 w 85"/>
                      <a:gd name="T91" fmla="*/ 8 h 93"/>
                      <a:gd name="T92" fmla="*/ 50 w 85"/>
                      <a:gd name="T93" fmla="*/ 4 h 93"/>
                      <a:gd name="T94" fmla="*/ 54 w 85"/>
                      <a:gd name="T95" fmla="*/ 0 h 9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</a:cxnLst>
                    <a:rect l="0" t="0" r="r" b="b"/>
                    <a:pathLst>
                      <a:path w="85" h="93">
                        <a:moveTo>
                          <a:pt x="54" y="0"/>
                        </a:moveTo>
                        <a:lnTo>
                          <a:pt x="54" y="4"/>
                        </a:lnTo>
                        <a:lnTo>
                          <a:pt x="58" y="4"/>
                        </a:lnTo>
                        <a:lnTo>
                          <a:pt x="58" y="8"/>
                        </a:lnTo>
                        <a:lnTo>
                          <a:pt x="62" y="8"/>
                        </a:lnTo>
                        <a:lnTo>
                          <a:pt x="62" y="12"/>
                        </a:lnTo>
                        <a:lnTo>
                          <a:pt x="65" y="12"/>
                        </a:lnTo>
                        <a:lnTo>
                          <a:pt x="69" y="12"/>
                        </a:lnTo>
                        <a:lnTo>
                          <a:pt x="73" y="12"/>
                        </a:lnTo>
                        <a:lnTo>
                          <a:pt x="81" y="20"/>
                        </a:lnTo>
                        <a:lnTo>
                          <a:pt x="81" y="24"/>
                        </a:lnTo>
                        <a:lnTo>
                          <a:pt x="81" y="28"/>
                        </a:lnTo>
                        <a:lnTo>
                          <a:pt x="81" y="32"/>
                        </a:lnTo>
                        <a:lnTo>
                          <a:pt x="81" y="36"/>
                        </a:lnTo>
                        <a:lnTo>
                          <a:pt x="85" y="36"/>
                        </a:lnTo>
                        <a:lnTo>
                          <a:pt x="85" y="40"/>
                        </a:lnTo>
                        <a:lnTo>
                          <a:pt x="85" y="45"/>
                        </a:lnTo>
                        <a:lnTo>
                          <a:pt x="85" y="49"/>
                        </a:lnTo>
                        <a:lnTo>
                          <a:pt x="81" y="49"/>
                        </a:lnTo>
                        <a:lnTo>
                          <a:pt x="81" y="53"/>
                        </a:lnTo>
                        <a:lnTo>
                          <a:pt x="77" y="53"/>
                        </a:lnTo>
                        <a:lnTo>
                          <a:pt x="77" y="57"/>
                        </a:lnTo>
                        <a:lnTo>
                          <a:pt x="73" y="57"/>
                        </a:lnTo>
                        <a:lnTo>
                          <a:pt x="69" y="57"/>
                        </a:lnTo>
                        <a:lnTo>
                          <a:pt x="65" y="57"/>
                        </a:lnTo>
                        <a:lnTo>
                          <a:pt x="62" y="57"/>
                        </a:lnTo>
                        <a:lnTo>
                          <a:pt x="62" y="61"/>
                        </a:lnTo>
                        <a:lnTo>
                          <a:pt x="62" y="65"/>
                        </a:lnTo>
                        <a:lnTo>
                          <a:pt x="58" y="65"/>
                        </a:lnTo>
                        <a:lnTo>
                          <a:pt x="58" y="61"/>
                        </a:lnTo>
                        <a:lnTo>
                          <a:pt x="54" y="61"/>
                        </a:lnTo>
                        <a:lnTo>
                          <a:pt x="50" y="61"/>
                        </a:lnTo>
                        <a:lnTo>
                          <a:pt x="50" y="65"/>
                        </a:lnTo>
                        <a:lnTo>
                          <a:pt x="46" y="65"/>
                        </a:lnTo>
                        <a:lnTo>
                          <a:pt x="42" y="65"/>
                        </a:lnTo>
                        <a:lnTo>
                          <a:pt x="39" y="65"/>
                        </a:lnTo>
                        <a:lnTo>
                          <a:pt x="39" y="69"/>
                        </a:lnTo>
                        <a:lnTo>
                          <a:pt x="35" y="69"/>
                        </a:lnTo>
                        <a:lnTo>
                          <a:pt x="35" y="65"/>
                        </a:lnTo>
                        <a:lnTo>
                          <a:pt x="31" y="65"/>
                        </a:lnTo>
                        <a:lnTo>
                          <a:pt x="27" y="65"/>
                        </a:lnTo>
                        <a:lnTo>
                          <a:pt x="23" y="69"/>
                        </a:lnTo>
                        <a:lnTo>
                          <a:pt x="19" y="73"/>
                        </a:lnTo>
                        <a:lnTo>
                          <a:pt x="19" y="77"/>
                        </a:lnTo>
                        <a:lnTo>
                          <a:pt x="19" y="73"/>
                        </a:lnTo>
                        <a:lnTo>
                          <a:pt x="23" y="73"/>
                        </a:lnTo>
                        <a:lnTo>
                          <a:pt x="23" y="77"/>
                        </a:lnTo>
                        <a:lnTo>
                          <a:pt x="27" y="77"/>
                        </a:lnTo>
                        <a:lnTo>
                          <a:pt x="27" y="81"/>
                        </a:lnTo>
                        <a:lnTo>
                          <a:pt x="31" y="81"/>
                        </a:lnTo>
                        <a:lnTo>
                          <a:pt x="31" y="85"/>
                        </a:lnTo>
                        <a:lnTo>
                          <a:pt x="31" y="89"/>
                        </a:lnTo>
                        <a:lnTo>
                          <a:pt x="16" y="93"/>
                        </a:lnTo>
                        <a:lnTo>
                          <a:pt x="16" y="89"/>
                        </a:lnTo>
                        <a:lnTo>
                          <a:pt x="12" y="89"/>
                        </a:lnTo>
                        <a:lnTo>
                          <a:pt x="12" y="85"/>
                        </a:lnTo>
                        <a:lnTo>
                          <a:pt x="8" y="85"/>
                        </a:lnTo>
                        <a:lnTo>
                          <a:pt x="8" y="81"/>
                        </a:lnTo>
                        <a:lnTo>
                          <a:pt x="4" y="81"/>
                        </a:lnTo>
                        <a:lnTo>
                          <a:pt x="4" y="77"/>
                        </a:lnTo>
                        <a:lnTo>
                          <a:pt x="0" y="77"/>
                        </a:lnTo>
                        <a:lnTo>
                          <a:pt x="0" y="73"/>
                        </a:lnTo>
                        <a:lnTo>
                          <a:pt x="4" y="69"/>
                        </a:lnTo>
                        <a:lnTo>
                          <a:pt x="4" y="65"/>
                        </a:lnTo>
                        <a:lnTo>
                          <a:pt x="4" y="61"/>
                        </a:lnTo>
                        <a:lnTo>
                          <a:pt x="0" y="61"/>
                        </a:lnTo>
                        <a:lnTo>
                          <a:pt x="0" y="57"/>
                        </a:lnTo>
                        <a:lnTo>
                          <a:pt x="4" y="53"/>
                        </a:lnTo>
                        <a:lnTo>
                          <a:pt x="12" y="49"/>
                        </a:lnTo>
                        <a:lnTo>
                          <a:pt x="16" y="49"/>
                        </a:lnTo>
                        <a:lnTo>
                          <a:pt x="16" y="45"/>
                        </a:lnTo>
                        <a:lnTo>
                          <a:pt x="19" y="45"/>
                        </a:lnTo>
                        <a:lnTo>
                          <a:pt x="19" y="40"/>
                        </a:lnTo>
                        <a:lnTo>
                          <a:pt x="23" y="40"/>
                        </a:lnTo>
                        <a:lnTo>
                          <a:pt x="27" y="40"/>
                        </a:lnTo>
                        <a:lnTo>
                          <a:pt x="27" y="45"/>
                        </a:lnTo>
                        <a:lnTo>
                          <a:pt x="31" y="45"/>
                        </a:lnTo>
                        <a:lnTo>
                          <a:pt x="31" y="40"/>
                        </a:lnTo>
                        <a:lnTo>
                          <a:pt x="31" y="36"/>
                        </a:lnTo>
                        <a:lnTo>
                          <a:pt x="35" y="36"/>
                        </a:lnTo>
                        <a:lnTo>
                          <a:pt x="35" y="32"/>
                        </a:lnTo>
                        <a:lnTo>
                          <a:pt x="35" y="28"/>
                        </a:lnTo>
                        <a:lnTo>
                          <a:pt x="39" y="28"/>
                        </a:lnTo>
                        <a:lnTo>
                          <a:pt x="39" y="24"/>
                        </a:lnTo>
                        <a:lnTo>
                          <a:pt x="39" y="20"/>
                        </a:lnTo>
                        <a:lnTo>
                          <a:pt x="42" y="20"/>
                        </a:lnTo>
                        <a:lnTo>
                          <a:pt x="42" y="16"/>
                        </a:lnTo>
                        <a:lnTo>
                          <a:pt x="46" y="16"/>
                        </a:lnTo>
                        <a:lnTo>
                          <a:pt x="42" y="16"/>
                        </a:lnTo>
                        <a:lnTo>
                          <a:pt x="46" y="16"/>
                        </a:lnTo>
                        <a:lnTo>
                          <a:pt x="46" y="12"/>
                        </a:lnTo>
                        <a:lnTo>
                          <a:pt x="46" y="8"/>
                        </a:lnTo>
                        <a:lnTo>
                          <a:pt x="50" y="8"/>
                        </a:lnTo>
                        <a:lnTo>
                          <a:pt x="50" y="4"/>
                        </a:lnTo>
                        <a:lnTo>
                          <a:pt x="54" y="4"/>
                        </a:lnTo>
                        <a:lnTo>
                          <a:pt x="54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499" name="Freeform 492">
                    <a:extLst>
                      <a:ext uri="{FF2B5EF4-FFF2-40B4-BE49-F238E27FC236}">
                        <a16:creationId xmlns:a16="http://schemas.microsoft.com/office/drawing/2014/main" id="{5D59F086-A175-0033-7ED7-5D03B593D5A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83" y="1813"/>
                    <a:ext cx="46" cy="49"/>
                  </a:xfrm>
                  <a:custGeom>
                    <a:avLst/>
                    <a:gdLst>
                      <a:gd name="T0" fmla="*/ 0 w 46"/>
                      <a:gd name="T1" fmla="*/ 24 h 49"/>
                      <a:gd name="T2" fmla="*/ 0 w 46"/>
                      <a:gd name="T3" fmla="*/ 20 h 49"/>
                      <a:gd name="T4" fmla="*/ 4 w 46"/>
                      <a:gd name="T5" fmla="*/ 20 h 49"/>
                      <a:gd name="T6" fmla="*/ 4 w 46"/>
                      <a:gd name="T7" fmla="*/ 16 h 49"/>
                      <a:gd name="T8" fmla="*/ 4 w 46"/>
                      <a:gd name="T9" fmla="*/ 12 h 49"/>
                      <a:gd name="T10" fmla="*/ 7 w 46"/>
                      <a:gd name="T11" fmla="*/ 12 h 49"/>
                      <a:gd name="T12" fmla="*/ 11 w 46"/>
                      <a:gd name="T13" fmla="*/ 12 h 49"/>
                      <a:gd name="T14" fmla="*/ 11 w 46"/>
                      <a:gd name="T15" fmla="*/ 8 h 49"/>
                      <a:gd name="T16" fmla="*/ 15 w 46"/>
                      <a:gd name="T17" fmla="*/ 8 h 49"/>
                      <a:gd name="T18" fmla="*/ 15 w 46"/>
                      <a:gd name="T19" fmla="*/ 4 h 49"/>
                      <a:gd name="T20" fmla="*/ 19 w 46"/>
                      <a:gd name="T21" fmla="*/ 4 h 49"/>
                      <a:gd name="T22" fmla="*/ 19 w 46"/>
                      <a:gd name="T23" fmla="*/ 0 h 49"/>
                      <a:gd name="T24" fmla="*/ 23 w 46"/>
                      <a:gd name="T25" fmla="*/ 0 h 49"/>
                      <a:gd name="T26" fmla="*/ 27 w 46"/>
                      <a:gd name="T27" fmla="*/ 0 h 49"/>
                      <a:gd name="T28" fmla="*/ 30 w 46"/>
                      <a:gd name="T29" fmla="*/ 4 h 49"/>
                      <a:gd name="T30" fmla="*/ 30 w 46"/>
                      <a:gd name="T31" fmla="*/ 8 h 49"/>
                      <a:gd name="T32" fmla="*/ 34 w 46"/>
                      <a:gd name="T33" fmla="*/ 8 h 49"/>
                      <a:gd name="T34" fmla="*/ 34 w 46"/>
                      <a:gd name="T35" fmla="*/ 12 h 49"/>
                      <a:gd name="T36" fmla="*/ 38 w 46"/>
                      <a:gd name="T37" fmla="*/ 12 h 49"/>
                      <a:gd name="T38" fmla="*/ 34 w 46"/>
                      <a:gd name="T39" fmla="*/ 16 h 49"/>
                      <a:gd name="T40" fmla="*/ 38 w 46"/>
                      <a:gd name="T41" fmla="*/ 16 h 49"/>
                      <a:gd name="T42" fmla="*/ 34 w 46"/>
                      <a:gd name="T43" fmla="*/ 16 h 49"/>
                      <a:gd name="T44" fmla="*/ 38 w 46"/>
                      <a:gd name="T45" fmla="*/ 20 h 49"/>
                      <a:gd name="T46" fmla="*/ 34 w 46"/>
                      <a:gd name="T47" fmla="*/ 20 h 49"/>
                      <a:gd name="T48" fmla="*/ 34 w 46"/>
                      <a:gd name="T49" fmla="*/ 24 h 49"/>
                      <a:gd name="T50" fmla="*/ 34 w 46"/>
                      <a:gd name="T51" fmla="*/ 28 h 49"/>
                      <a:gd name="T52" fmla="*/ 38 w 46"/>
                      <a:gd name="T53" fmla="*/ 28 h 49"/>
                      <a:gd name="T54" fmla="*/ 42 w 46"/>
                      <a:gd name="T55" fmla="*/ 28 h 49"/>
                      <a:gd name="T56" fmla="*/ 42 w 46"/>
                      <a:gd name="T57" fmla="*/ 33 h 49"/>
                      <a:gd name="T58" fmla="*/ 46 w 46"/>
                      <a:gd name="T59" fmla="*/ 33 h 49"/>
                      <a:gd name="T60" fmla="*/ 46 w 46"/>
                      <a:gd name="T61" fmla="*/ 37 h 49"/>
                      <a:gd name="T62" fmla="*/ 42 w 46"/>
                      <a:gd name="T63" fmla="*/ 37 h 49"/>
                      <a:gd name="T64" fmla="*/ 38 w 46"/>
                      <a:gd name="T65" fmla="*/ 37 h 49"/>
                      <a:gd name="T66" fmla="*/ 38 w 46"/>
                      <a:gd name="T67" fmla="*/ 41 h 49"/>
                      <a:gd name="T68" fmla="*/ 34 w 46"/>
                      <a:gd name="T69" fmla="*/ 41 h 49"/>
                      <a:gd name="T70" fmla="*/ 34 w 46"/>
                      <a:gd name="T71" fmla="*/ 45 h 49"/>
                      <a:gd name="T72" fmla="*/ 34 w 46"/>
                      <a:gd name="T73" fmla="*/ 49 h 49"/>
                      <a:gd name="T74" fmla="*/ 30 w 46"/>
                      <a:gd name="T75" fmla="*/ 49 h 49"/>
                      <a:gd name="T76" fmla="*/ 27 w 46"/>
                      <a:gd name="T77" fmla="*/ 49 h 49"/>
                      <a:gd name="T78" fmla="*/ 27 w 46"/>
                      <a:gd name="T79" fmla="*/ 45 h 49"/>
                      <a:gd name="T80" fmla="*/ 23 w 46"/>
                      <a:gd name="T81" fmla="*/ 45 h 49"/>
                      <a:gd name="T82" fmla="*/ 19 w 46"/>
                      <a:gd name="T83" fmla="*/ 45 h 49"/>
                      <a:gd name="T84" fmla="*/ 19 w 46"/>
                      <a:gd name="T85" fmla="*/ 41 h 49"/>
                      <a:gd name="T86" fmla="*/ 19 w 46"/>
                      <a:gd name="T87" fmla="*/ 37 h 49"/>
                      <a:gd name="T88" fmla="*/ 15 w 46"/>
                      <a:gd name="T89" fmla="*/ 37 h 49"/>
                      <a:gd name="T90" fmla="*/ 11 w 46"/>
                      <a:gd name="T91" fmla="*/ 37 h 49"/>
                      <a:gd name="T92" fmla="*/ 11 w 46"/>
                      <a:gd name="T93" fmla="*/ 33 h 49"/>
                      <a:gd name="T94" fmla="*/ 7 w 46"/>
                      <a:gd name="T95" fmla="*/ 33 h 49"/>
                      <a:gd name="T96" fmla="*/ 4 w 46"/>
                      <a:gd name="T97" fmla="*/ 33 h 49"/>
                      <a:gd name="T98" fmla="*/ 0 w 46"/>
                      <a:gd name="T99" fmla="*/ 33 h 49"/>
                      <a:gd name="T100" fmla="*/ 0 w 46"/>
                      <a:gd name="T101" fmla="*/ 28 h 49"/>
                      <a:gd name="T102" fmla="*/ 0 w 46"/>
                      <a:gd name="T103" fmla="*/ 24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</a:cxnLst>
                    <a:rect l="0" t="0" r="r" b="b"/>
                    <a:pathLst>
                      <a:path w="46" h="49">
                        <a:moveTo>
                          <a:pt x="0" y="24"/>
                        </a:moveTo>
                        <a:lnTo>
                          <a:pt x="0" y="20"/>
                        </a:lnTo>
                        <a:lnTo>
                          <a:pt x="4" y="20"/>
                        </a:lnTo>
                        <a:lnTo>
                          <a:pt x="4" y="16"/>
                        </a:lnTo>
                        <a:lnTo>
                          <a:pt x="4" y="12"/>
                        </a:lnTo>
                        <a:lnTo>
                          <a:pt x="7" y="12"/>
                        </a:lnTo>
                        <a:lnTo>
                          <a:pt x="11" y="12"/>
                        </a:lnTo>
                        <a:lnTo>
                          <a:pt x="11" y="8"/>
                        </a:lnTo>
                        <a:lnTo>
                          <a:pt x="15" y="8"/>
                        </a:lnTo>
                        <a:lnTo>
                          <a:pt x="15" y="4"/>
                        </a:lnTo>
                        <a:lnTo>
                          <a:pt x="19" y="4"/>
                        </a:lnTo>
                        <a:lnTo>
                          <a:pt x="19" y="0"/>
                        </a:lnTo>
                        <a:lnTo>
                          <a:pt x="23" y="0"/>
                        </a:lnTo>
                        <a:lnTo>
                          <a:pt x="27" y="0"/>
                        </a:lnTo>
                        <a:lnTo>
                          <a:pt x="30" y="4"/>
                        </a:lnTo>
                        <a:lnTo>
                          <a:pt x="30" y="8"/>
                        </a:lnTo>
                        <a:lnTo>
                          <a:pt x="34" y="8"/>
                        </a:lnTo>
                        <a:lnTo>
                          <a:pt x="34" y="12"/>
                        </a:lnTo>
                        <a:lnTo>
                          <a:pt x="38" y="12"/>
                        </a:lnTo>
                        <a:lnTo>
                          <a:pt x="34" y="16"/>
                        </a:lnTo>
                        <a:lnTo>
                          <a:pt x="38" y="16"/>
                        </a:lnTo>
                        <a:lnTo>
                          <a:pt x="34" y="16"/>
                        </a:lnTo>
                        <a:lnTo>
                          <a:pt x="38" y="20"/>
                        </a:lnTo>
                        <a:lnTo>
                          <a:pt x="34" y="20"/>
                        </a:lnTo>
                        <a:lnTo>
                          <a:pt x="34" y="24"/>
                        </a:lnTo>
                        <a:lnTo>
                          <a:pt x="34" y="28"/>
                        </a:lnTo>
                        <a:lnTo>
                          <a:pt x="38" y="28"/>
                        </a:lnTo>
                        <a:lnTo>
                          <a:pt x="42" y="28"/>
                        </a:lnTo>
                        <a:lnTo>
                          <a:pt x="42" y="33"/>
                        </a:lnTo>
                        <a:lnTo>
                          <a:pt x="46" y="33"/>
                        </a:lnTo>
                        <a:lnTo>
                          <a:pt x="46" y="37"/>
                        </a:lnTo>
                        <a:lnTo>
                          <a:pt x="42" y="37"/>
                        </a:lnTo>
                        <a:lnTo>
                          <a:pt x="38" y="37"/>
                        </a:lnTo>
                        <a:lnTo>
                          <a:pt x="38" y="41"/>
                        </a:lnTo>
                        <a:lnTo>
                          <a:pt x="34" y="41"/>
                        </a:lnTo>
                        <a:lnTo>
                          <a:pt x="34" y="45"/>
                        </a:lnTo>
                        <a:lnTo>
                          <a:pt x="34" y="49"/>
                        </a:lnTo>
                        <a:lnTo>
                          <a:pt x="30" y="49"/>
                        </a:lnTo>
                        <a:lnTo>
                          <a:pt x="27" y="49"/>
                        </a:lnTo>
                        <a:lnTo>
                          <a:pt x="27" y="45"/>
                        </a:lnTo>
                        <a:lnTo>
                          <a:pt x="23" y="45"/>
                        </a:lnTo>
                        <a:lnTo>
                          <a:pt x="19" y="45"/>
                        </a:lnTo>
                        <a:lnTo>
                          <a:pt x="19" y="41"/>
                        </a:lnTo>
                        <a:lnTo>
                          <a:pt x="19" y="37"/>
                        </a:lnTo>
                        <a:lnTo>
                          <a:pt x="15" y="37"/>
                        </a:lnTo>
                        <a:lnTo>
                          <a:pt x="11" y="37"/>
                        </a:lnTo>
                        <a:lnTo>
                          <a:pt x="11" y="33"/>
                        </a:lnTo>
                        <a:lnTo>
                          <a:pt x="7" y="33"/>
                        </a:lnTo>
                        <a:lnTo>
                          <a:pt x="4" y="33"/>
                        </a:lnTo>
                        <a:lnTo>
                          <a:pt x="0" y="33"/>
                        </a:lnTo>
                        <a:lnTo>
                          <a:pt x="0" y="28"/>
                        </a:lnTo>
                        <a:lnTo>
                          <a:pt x="0" y="24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500" name="Freeform 493">
                    <a:extLst>
                      <a:ext uri="{FF2B5EF4-FFF2-40B4-BE49-F238E27FC236}">
                        <a16:creationId xmlns:a16="http://schemas.microsoft.com/office/drawing/2014/main" id="{5A355F3B-2ADD-03BB-DDEA-03C1A36533A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86" y="1813"/>
                    <a:ext cx="31" cy="37"/>
                  </a:xfrm>
                  <a:custGeom>
                    <a:avLst/>
                    <a:gdLst>
                      <a:gd name="T0" fmla="*/ 8 w 31"/>
                      <a:gd name="T1" fmla="*/ 8 h 37"/>
                      <a:gd name="T2" fmla="*/ 11 w 31"/>
                      <a:gd name="T3" fmla="*/ 4 h 37"/>
                      <a:gd name="T4" fmla="*/ 15 w 31"/>
                      <a:gd name="T5" fmla="*/ 4 h 37"/>
                      <a:gd name="T6" fmla="*/ 15 w 31"/>
                      <a:gd name="T7" fmla="*/ 0 h 37"/>
                      <a:gd name="T8" fmla="*/ 15 w 31"/>
                      <a:gd name="T9" fmla="*/ 4 h 37"/>
                      <a:gd name="T10" fmla="*/ 15 w 31"/>
                      <a:gd name="T11" fmla="*/ 0 h 37"/>
                      <a:gd name="T12" fmla="*/ 19 w 31"/>
                      <a:gd name="T13" fmla="*/ 0 h 37"/>
                      <a:gd name="T14" fmla="*/ 19 w 31"/>
                      <a:gd name="T15" fmla="*/ 4 h 37"/>
                      <a:gd name="T16" fmla="*/ 23 w 31"/>
                      <a:gd name="T17" fmla="*/ 4 h 37"/>
                      <a:gd name="T18" fmla="*/ 27 w 31"/>
                      <a:gd name="T19" fmla="*/ 4 h 37"/>
                      <a:gd name="T20" fmla="*/ 31 w 31"/>
                      <a:gd name="T21" fmla="*/ 4 h 37"/>
                      <a:gd name="T22" fmla="*/ 31 w 31"/>
                      <a:gd name="T23" fmla="*/ 8 h 37"/>
                      <a:gd name="T24" fmla="*/ 31 w 31"/>
                      <a:gd name="T25" fmla="*/ 12 h 37"/>
                      <a:gd name="T26" fmla="*/ 31 w 31"/>
                      <a:gd name="T27" fmla="*/ 16 h 37"/>
                      <a:gd name="T28" fmla="*/ 31 w 31"/>
                      <a:gd name="T29" fmla="*/ 20 h 37"/>
                      <a:gd name="T30" fmla="*/ 27 w 31"/>
                      <a:gd name="T31" fmla="*/ 20 h 37"/>
                      <a:gd name="T32" fmla="*/ 31 w 31"/>
                      <a:gd name="T33" fmla="*/ 20 h 37"/>
                      <a:gd name="T34" fmla="*/ 31 w 31"/>
                      <a:gd name="T35" fmla="*/ 24 h 37"/>
                      <a:gd name="T36" fmla="*/ 31 w 31"/>
                      <a:gd name="T37" fmla="*/ 28 h 37"/>
                      <a:gd name="T38" fmla="*/ 27 w 31"/>
                      <a:gd name="T39" fmla="*/ 28 h 37"/>
                      <a:gd name="T40" fmla="*/ 23 w 31"/>
                      <a:gd name="T41" fmla="*/ 28 h 37"/>
                      <a:gd name="T42" fmla="*/ 19 w 31"/>
                      <a:gd name="T43" fmla="*/ 33 h 37"/>
                      <a:gd name="T44" fmla="*/ 15 w 31"/>
                      <a:gd name="T45" fmla="*/ 33 h 37"/>
                      <a:gd name="T46" fmla="*/ 15 w 31"/>
                      <a:gd name="T47" fmla="*/ 37 h 37"/>
                      <a:gd name="T48" fmla="*/ 11 w 31"/>
                      <a:gd name="T49" fmla="*/ 37 h 37"/>
                      <a:gd name="T50" fmla="*/ 8 w 31"/>
                      <a:gd name="T51" fmla="*/ 37 h 37"/>
                      <a:gd name="T52" fmla="*/ 8 w 31"/>
                      <a:gd name="T53" fmla="*/ 33 h 37"/>
                      <a:gd name="T54" fmla="*/ 8 w 31"/>
                      <a:gd name="T55" fmla="*/ 28 h 37"/>
                      <a:gd name="T56" fmla="*/ 4 w 31"/>
                      <a:gd name="T57" fmla="*/ 28 h 37"/>
                      <a:gd name="T58" fmla="*/ 4 w 31"/>
                      <a:gd name="T59" fmla="*/ 24 h 37"/>
                      <a:gd name="T60" fmla="*/ 0 w 31"/>
                      <a:gd name="T61" fmla="*/ 24 h 37"/>
                      <a:gd name="T62" fmla="*/ 0 w 31"/>
                      <a:gd name="T63" fmla="*/ 20 h 37"/>
                      <a:gd name="T64" fmla="*/ 4 w 31"/>
                      <a:gd name="T65" fmla="*/ 20 h 37"/>
                      <a:gd name="T66" fmla="*/ 0 w 31"/>
                      <a:gd name="T67" fmla="*/ 20 h 37"/>
                      <a:gd name="T68" fmla="*/ 0 w 31"/>
                      <a:gd name="T69" fmla="*/ 16 h 37"/>
                      <a:gd name="T70" fmla="*/ 4 w 31"/>
                      <a:gd name="T71" fmla="*/ 20 h 37"/>
                      <a:gd name="T72" fmla="*/ 4 w 31"/>
                      <a:gd name="T73" fmla="*/ 16 h 37"/>
                      <a:gd name="T74" fmla="*/ 4 w 31"/>
                      <a:gd name="T75" fmla="*/ 12 h 37"/>
                      <a:gd name="T76" fmla="*/ 4 w 31"/>
                      <a:gd name="T77" fmla="*/ 8 h 37"/>
                      <a:gd name="T78" fmla="*/ 8 w 31"/>
                      <a:gd name="T79" fmla="*/ 8 h 3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</a:cxnLst>
                    <a:rect l="0" t="0" r="r" b="b"/>
                    <a:pathLst>
                      <a:path w="31" h="37">
                        <a:moveTo>
                          <a:pt x="8" y="8"/>
                        </a:moveTo>
                        <a:lnTo>
                          <a:pt x="11" y="4"/>
                        </a:lnTo>
                        <a:lnTo>
                          <a:pt x="15" y="4"/>
                        </a:lnTo>
                        <a:lnTo>
                          <a:pt x="15" y="0"/>
                        </a:lnTo>
                        <a:lnTo>
                          <a:pt x="15" y="4"/>
                        </a:lnTo>
                        <a:lnTo>
                          <a:pt x="15" y="0"/>
                        </a:lnTo>
                        <a:lnTo>
                          <a:pt x="19" y="0"/>
                        </a:lnTo>
                        <a:lnTo>
                          <a:pt x="19" y="4"/>
                        </a:lnTo>
                        <a:lnTo>
                          <a:pt x="23" y="4"/>
                        </a:lnTo>
                        <a:lnTo>
                          <a:pt x="27" y="4"/>
                        </a:lnTo>
                        <a:lnTo>
                          <a:pt x="31" y="4"/>
                        </a:lnTo>
                        <a:lnTo>
                          <a:pt x="31" y="8"/>
                        </a:lnTo>
                        <a:lnTo>
                          <a:pt x="31" y="12"/>
                        </a:lnTo>
                        <a:lnTo>
                          <a:pt x="31" y="16"/>
                        </a:lnTo>
                        <a:lnTo>
                          <a:pt x="31" y="20"/>
                        </a:lnTo>
                        <a:lnTo>
                          <a:pt x="27" y="20"/>
                        </a:lnTo>
                        <a:lnTo>
                          <a:pt x="31" y="20"/>
                        </a:lnTo>
                        <a:lnTo>
                          <a:pt x="31" y="24"/>
                        </a:lnTo>
                        <a:lnTo>
                          <a:pt x="31" y="28"/>
                        </a:lnTo>
                        <a:lnTo>
                          <a:pt x="27" y="28"/>
                        </a:lnTo>
                        <a:lnTo>
                          <a:pt x="23" y="28"/>
                        </a:lnTo>
                        <a:lnTo>
                          <a:pt x="19" y="33"/>
                        </a:lnTo>
                        <a:lnTo>
                          <a:pt x="15" y="33"/>
                        </a:lnTo>
                        <a:lnTo>
                          <a:pt x="15" y="37"/>
                        </a:lnTo>
                        <a:lnTo>
                          <a:pt x="11" y="37"/>
                        </a:lnTo>
                        <a:lnTo>
                          <a:pt x="8" y="37"/>
                        </a:lnTo>
                        <a:lnTo>
                          <a:pt x="8" y="33"/>
                        </a:lnTo>
                        <a:lnTo>
                          <a:pt x="8" y="28"/>
                        </a:lnTo>
                        <a:lnTo>
                          <a:pt x="4" y="28"/>
                        </a:lnTo>
                        <a:lnTo>
                          <a:pt x="4" y="24"/>
                        </a:lnTo>
                        <a:lnTo>
                          <a:pt x="0" y="24"/>
                        </a:lnTo>
                        <a:lnTo>
                          <a:pt x="0" y="20"/>
                        </a:lnTo>
                        <a:lnTo>
                          <a:pt x="4" y="20"/>
                        </a:lnTo>
                        <a:lnTo>
                          <a:pt x="0" y="20"/>
                        </a:lnTo>
                        <a:lnTo>
                          <a:pt x="0" y="16"/>
                        </a:lnTo>
                        <a:lnTo>
                          <a:pt x="4" y="20"/>
                        </a:lnTo>
                        <a:lnTo>
                          <a:pt x="4" y="16"/>
                        </a:lnTo>
                        <a:lnTo>
                          <a:pt x="4" y="12"/>
                        </a:lnTo>
                        <a:lnTo>
                          <a:pt x="4" y="8"/>
                        </a:lnTo>
                        <a:lnTo>
                          <a:pt x="8" y="8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501" name="Freeform 494">
                    <a:extLst>
                      <a:ext uri="{FF2B5EF4-FFF2-40B4-BE49-F238E27FC236}">
                        <a16:creationId xmlns:a16="http://schemas.microsoft.com/office/drawing/2014/main" id="{D5A34071-1C4A-1543-509E-B8BCBCB0433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47" y="1821"/>
                    <a:ext cx="41" cy="61"/>
                  </a:xfrm>
                  <a:custGeom>
                    <a:avLst/>
                    <a:gdLst>
                      <a:gd name="T0" fmla="*/ 27 w 42"/>
                      <a:gd name="T1" fmla="*/ 0 h 61"/>
                      <a:gd name="T2" fmla="*/ 27 w 42"/>
                      <a:gd name="T3" fmla="*/ 4 h 61"/>
                      <a:gd name="T4" fmla="*/ 31 w 42"/>
                      <a:gd name="T5" fmla="*/ 4 h 61"/>
                      <a:gd name="T6" fmla="*/ 31 w 42"/>
                      <a:gd name="T7" fmla="*/ 8 h 61"/>
                      <a:gd name="T8" fmla="*/ 31 w 42"/>
                      <a:gd name="T9" fmla="*/ 12 h 61"/>
                      <a:gd name="T10" fmla="*/ 35 w 42"/>
                      <a:gd name="T11" fmla="*/ 12 h 61"/>
                      <a:gd name="T12" fmla="*/ 35 w 42"/>
                      <a:gd name="T13" fmla="*/ 16 h 61"/>
                      <a:gd name="T14" fmla="*/ 35 w 42"/>
                      <a:gd name="T15" fmla="*/ 20 h 61"/>
                      <a:gd name="T16" fmla="*/ 35 w 42"/>
                      <a:gd name="T17" fmla="*/ 25 h 61"/>
                      <a:gd name="T18" fmla="*/ 35 w 42"/>
                      <a:gd name="T19" fmla="*/ 29 h 61"/>
                      <a:gd name="T20" fmla="*/ 39 w 42"/>
                      <a:gd name="T21" fmla="*/ 29 h 61"/>
                      <a:gd name="T22" fmla="*/ 39 w 42"/>
                      <a:gd name="T23" fmla="*/ 33 h 61"/>
                      <a:gd name="T24" fmla="*/ 42 w 42"/>
                      <a:gd name="T25" fmla="*/ 33 h 61"/>
                      <a:gd name="T26" fmla="*/ 42 w 42"/>
                      <a:gd name="T27" fmla="*/ 37 h 61"/>
                      <a:gd name="T28" fmla="*/ 42 w 42"/>
                      <a:gd name="T29" fmla="*/ 41 h 61"/>
                      <a:gd name="T30" fmla="*/ 42 w 42"/>
                      <a:gd name="T31" fmla="*/ 45 h 61"/>
                      <a:gd name="T32" fmla="*/ 42 w 42"/>
                      <a:gd name="T33" fmla="*/ 49 h 61"/>
                      <a:gd name="T34" fmla="*/ 39 w 42"/>
                      <a:gd name="T35" fmla="*/ 49 h 61"/>
                      <a:gd name="T36" fmla="*/ 35 w 42"/>
                      <a:gd name="T37" fmla="*/ 49 h 61"/>
                      <a:gd name="T38" fmla="*/ 35 w 42"/>
                      <a:gd name="T39" fmla="*/ 53 h 61"/>
                      <a:gd name="T40" fmla="*/ 31 w 42"/>
                      <a:gd name="T41" fmla="*/ 53 h 61"/>
                      <a:gd name="T42" fmla="*/ 31 w 42"/>
                      <a:gd name="T43" fmla="*/ 57 h 61"/>
                      <a:gd name="T44" fmla="*/ 27 w 42"/>
                      <a:gd name="T45" fmla="*/ 57 h 61"/>
                      <a:gd name="T46" fmla="*/ 27 w 42"/>
                      <a:gd name="T47" fmla="*/ 61 h 61"/>
                      <a:gd name="T48" fmla="*/ 31 w 42"/>
                      <a:gd name="T49" fmla="*/ 61 h 61"/>
                      <a:gd name="T50" fmla="*/ 27 w 42"/>
                      <a:gd name="T51" fmla="*/ 61 h 61"/>
                      <a:gd name="T52" fmla="*/ 23 w 42"/>
                      <a:gd name="T53" fmla="*/ 61 h 61"/>
                      <a:gd name="T54" fmla="*/ 23 w 42"/>
                      <a:gd name="T55" fmla="*/ 57 h 61"/>
                      <a:gd name="T56" fmla="*/ 19 w 42"/>
                      <a:gd name="T57" fmla="*/ 57 h 61"/>
                      <a:gd name="T58" fmla="*/ 19 w 42"/>
                      <a:gd name="T59" fmla="*/ 53 h 61"/>
                      <a:gd name="T60" fmla="*/ 19 w 42"/>
                      <a:gd name="T61" fmla="*/ 49 h 61"/>
                      <a:gd name="T62" fmla="*/ 19 w 42"/>
                      <a:gd name="T63" fmla="*/ 45 h 61"/>
                      <a:gd name="T64" fmla="*/ 19 w 42"/>
                      <a:gd name="T65" fmla="*/ 41 h 61"/>
                      <a:gd name="T66" fmla="*/ 19 w 42"/>
                      <a:gd name="T67" fmla="*/ 37 h 61"/>
                      <a:gd name="T68" fmla="*/ 23 w 42"/>
                      <a:gd name="T69" fmla="*/ 37 h 61"/>
                      <a:gd name="T70" fmla="*/ 19 w 42"/>
                      <a:gd name="T71" fmla="*/ 37 h 61"/>
                      <a:gd name="T72" fmla="*/ 16 w 42"/>
                      <a:gd name="T73" fmla="*/ 37 h 61"/>
                      <a:gd name="T74" fmla="*/ 12 w 42"/>
                      <a:gd name="T75" fmla="*/ 37 h 61"/>
                      <a:gd name="T76" fmla="*/ 12 w 42"/>
                      <a:gd name="T77" fmla="*/ 33 h 61"/>
                      <a:gd name="T78" fmla="*/ 8 w 42"/>
                      <a:gd name="T79" fmla="*/ 33 h 61"/>
                      <a:gd name="T80" fmla="*/ 4 w 42"/>
                      <a:gd name="T81" fmla="*/ 33 h 61"/>
                      <a:gd name="T82" fmla="*/ 4 w 42"/>
                      <a:gd name="T83" fmla="*/ 29 h 61"/>
                      <a:gd name="T84" fmla="*/ 0 w 42"/>
                      <a:gd name="T85" fmla="*/ 29 h 61"/>
                      <a:gd name="T86" fmla="*/ 4 w 42"/>
                      <a:gd name="T87" fmla="*/ 29 h 61"/>
                      <a:gd name="T88" fmla="*/ 0 w 42"/>
                      <a:gd name="T89" fmla="*/ 29 h 61"/>
                      <a:gd name="T90" fmla="*/ 0 w 42"/>
                      <a:gd name="T91" fmla="*/ 25 h 61"/>
                      <a:gd name="T92" fmla="*/ 0 w 42"/>
                      <a:gd name="T93" fmla="*/ 20 h 61"/>
                      <a:gd name="T94" fmla="*/ 0 w 42"/>
                      <a:gd name="T95" fmla="*/ 16 h 61"/>
                      <a:gd name="T96" fmla="*/ 4 w 42"/>
                      <a:gd name="T97" fmla="*/ 16 h 61"/>
                      <a:gd name="T98" fmla="*/ 4 w 42"/>
                      <a:gd name="T99" fmla="*/ 12 h 61"/>
                      <a:gd name="T100" fmla="*/ 4 w 42"/>
                      <a:gd name="T101" fmla="*/ 8 h 61"/>
                      <a:gd name="T102" fmla="*/ 8 w 42"/>
                      <a:gd name="T103" fmla="*/ 8 h 61"/>
                      <a:gd name="T104" fmla="*/ 8 w 42"/>
                      <a:gd name="T105" fmla="*/ 4 h 61"/>
                      <a:gd name="T106" fmla="*/ 12 w 42"/>
                      <a:gd name="T107" fmla="*/ 4 h 61"/>
                      <a:gd name="T108" fmla="*/ 16 w 42"/>
                      <a:gd name="T109" fmla="*/ 4 h 61"/>
                      <a:gd name="T110" fmla="*/ 19 w 42"/>
                      <a:gd name="T111" fmla="*/ 4 h 61"/>
                      <a:gd name="T112" fmla="*/ 19 w 42"/>
                      <a:gd name="T113" fmla="*/ 0 h 61"/>
                      <a:gd name="T114" fmla="*/ 23 w 42"/>
                      <a:gd name="T115" fmla="*/ 0 h 61"/>
                      <a:gd name="T116" fmla="*/ 27 w 42"/>
                      <a:gd name="T117" fmla="*/ 0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</a:cxnLst>
                    <a:rect l="0" t="0" r="r" b="b"/>
                    <a:pathLst>
                      <a:path w="42" h="61">
                        <a:moveTo>
                          <a:pt x="27" y="0"/>
                        </a:moveTo>
                        <a:lnTo>
                          <a:pt x="27" y="4"/>
                        </a:lnTo>
                        <a:lnTo>
                          <a:pt x="31" y="4"/>
                        </a:lnTo>
                        <a:lnTo>
                          <a:pt x="31" y="8"/>
                        </a:lnTo>
                        <a:lnTo>
                          <a:pt x="31" y="12"/>
                        </a:lnTo>
                        <a:lnTo>
                          <a:pt x="35" y="12"/>
                        </a:lnTo>
                        <a:lnTo>
                          <a:pt x="35" y="16"/>
                        </a:lnTo>
                        <a:lnTo>
                          <a:pt x="35" y="20"/>
                        </a:lnTo>
                        <a:lnTo>
                          <a:pt x="35" y="25"/>
                        </a:lnTo>
                        <a:lnTo>
                          <a:pt x="35" y="29"/>
                        </a:lnTo>
                        <a:lnTo>
                          <a:pt x="39" y="29"/>
                        </a:lnTo>
                        <a:lnTo>
                          <a:pt x="39" y="33"/>
                        </a:lnTo>
                        <a:lnTo>
                          <a:pt x="42" y="33"/>
                        </a:lnTo>
                        <a:lnTo>
                          <a:pt x="42" y="37"/>
                        </a:lnTo>
                        <a:lnTo>
                          <a:pt x="42" y="41"/>
                        </a:lnTo>
                        <a:lnTo>
                          <a:pt x="42" y="45"/>
                        </a:lnTo>
                        <a:lnTo>
                          <a:pt x="42" y="49"/>
                        </a:lnTo>
                        <a:lnTo>
                          <a:pt x="39" y="49"/>
                        </a:lnTo>
                        <a:lnTo>
                          <a:pt x="35" y="49"/>
                        </a:lnTo>
                        <a:lnTo>
                          <a:pt x="35" y="53"/>
                        </a:lnTo>
                        <a:lnTo>
                          <a:pt x="31" y="53"/>
                        </a:lnTo>
                        <a:lnTo>
                          <a:pt x="31" y="57"/>
                        </a:lnTo>
                        <a:lnTo>
                          <a:pt x="27" y="57"/>
                        </a:lnTo>
                        <a:lnTo>
                          <a:pt x="27" y="61"/>
                        </a:lnTo>
                        <a:lnTo>
                          <a:pt x="31" y="61"/>
                        </a:lnTo>
                        <a:lnTo>
                          <a:pt x="27" y="61"/>
                        </a:lnTo>
                        <a:lnTo>
                          <a:pt x="23" y="61"/>
                        </a:lnTo>
                        <a:lnTo>
                          <a:pt x="23" y="57"/>
                        </a:lnTo>
                        <a:lnTo>
                          <a:pt x="19" y="57"/>
                        </a:lnTo>
                        <a:lnTo>
                          <a:pt x="19" y="53"/>
                        </a:lnTo>
                        <a:lnTo>
                          <a:pt x="19" y="49"/>
                        </a:lnTo>
                        <a:lnTo>
                          <a:pt x="19" y="45"/>
                        </a:lnTo>
                        <a:lnTo>
                          <a:pt x="19" y="41"/>
                        </a:lnTo>
                        <a:lnTo>
                          <a:pt x="19" y="37"/>
                        </a:lnTo>
                        <a:lnTo>
                          <a:pt x="23" y="37"/>
                        </a:lnTo>
                        <a:lnTo>
                          <a:pt x="19" y="37"/>
                        </a:lnTo>
                        <a:lnTo>
                          <a:pt x="16" y="37"/>
                        </a:lnTo>
                        <a:lnTo>
                          <a:pt x="12" y="37"/>
                        </a:lnTo>
                        <a:lnTo>
                          <a:pt x="12" y="33"/>
                        </a:lnTo>
                        <a:lnTo>
                          <a:pt x="8" y="33"/>
                        </a:lnTo>
                        <a:lnTo>
                          <a:pt x="4" y="33"/>
                        </a:lnTo>
                        <a:lnTo>
                          <a:pt x="4" y="29"/>
                        </a:lnTo>
                        <a:lnTo>
                          <a:pt x="0" y="29"/>
                        </a:lnTo>
                        <a:lnTo>
                          <a:pt x="4" y="29"/>
                        </a:lnTo>
                        <a:lnTo>
                          <a:pt x="0" y="29"/>
                        </a:lnTo>
                        <a:lnTo>
                          <a:pt x="0" y="25"/>
                        </a:lnTo>
                        <a:lnTo>
                          <a:pt x="0" y="20"/>
                        </a:lnTo>
                        <a:lnTo>
                          <a:pt x="0" y="16"/>
                        </a:lnTo>
                        <a:lnTo>
                          <a:pt x="4" y="16"/>
                        </a:lnTo>
                        <a:lnTo>
                          <a:pt x="4" y="12"/>
                        </a:lnTo>
                        <a:lnTo>
                          <a:pt x="4" y="8"/>
                        </a:lnTo>
                        <a:lnTo>
                          <a:pt x="8" y="8"/>
                        </a:lnTo>
                        <a:lnTo>
                          <a:pt x="8" y="4"/>
                        </a:lnTo>
                        <a:lnTo>
                          <a:pt x="12" y="4"/>
                        </a:lnTo>
                        <a:lnTo>
                          <a:pt x="16" y="4"/>
                        </a:lnTo>
                        <a:lnTo>
                          <a:pt x="19" y="4"/>
                        </a:lnTo>
                        <a:lnTo>
                          <a:pt x="19" y="0"/>
                        </a:lnTo>
                        <a:lnTo>
                          <a:pt x="23" y="0"/>
                        </a:lnTo>
                        <a:lnTo>
                          <a:pt x="27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502" name="Freeform 495">
                    <a:extLst>
                      <a:ext uri="{FF2B5EF4-FFF2-40B4-BE49-F238E27FC236}">
                        <a16:creationId xmlns:a16="http://schemas.microsoft.com/office/drawing/2014/main" id="{2F0CAB33-0355-58A4-9B3D-BB55A27FD9F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05" y="1821"/>
                    <a:ext cx="50" cy="37"/>
                  </a:xfrm>
                  <a:custGeom>
                    <a:avLst/>
                    <a:gdLst>
                      <a:gd name="T0" fmla="*/ 0 w 50"/>
                      <a:gd name="T1" fmla="*/ 16 h 37"/>
                      <a:gd name="T2" fmla="*/ 4 w 50"/>
                      <a:gd name="T3" fmla="*/ 16 h 37"/>
                      <a:gd name="T4" fmla="*/ 8 w 50"/>
                      <a:gd name="T5" fmla="*/ 16 h 37"/>
                      <a:gd name="T6" fmla="*/ 12 w 50"/>
                      <a:gd name="T7" fmla="*/ 16 h 37"/>
                      <a:gd name="T8" fmla="*/ 16 w 50"/>
                      <a:gd name="T9" fmla="*/ 16 h 37"/>
                      <a:gd name="T10" fmla="*/ 16 w 50"/>
                      <a:gd name="T11" fmla="*/ 12 h 37"/>
                      <a:gd name="T12" fmla="*/ 19 w 50"/>
                      <a:gd name="T13" fmla="*/ 12 h 37"/>
                      <a:gd name="T14" fmla="*/ 23 w 50"/>
                      <a:gd name="T15" fmla="*/ 8 h 37"/>
                      <a:gd name="T16" fmla="*/ 23 w 50"/>
                      <a:gd name="T17" fmla="*/ 4 h 37"/>
                      <a:gd name="T18" fmla="*/ 27 w 50"/>
                      <a:gd name="T19" fmla="*/ 4 h 37"/>
                      <a:gd name="T20" fmla="*/ 27 w 50"/>
                      <a:gd name="T21" fmla="*/ 0 h 37"/>
                      <a:gd name="T22" fmla="*/ 31 w 50"/>
                      <a:gd name="T23" fmla="*/ 0 h 37"/>
                      <a:gd name="T24" fmla="*/ 35 w 50"/>
                      <a:gd name="T25" fmla="*/ 0 h 37"/>
                      <a:gd name="T26" fmla="*/ 35 w 50"/>
                      <a:gd name="T27" fmla="*/ 4 h 37"/>
                      <a:gd name="T28" fmla="*/ 39 w 50"/>
                      <a:gd name="T29" fmla="*/ 4 h 37"/>
                      <a:gd name="T30" fmla="*/ 42 w 50"/>
                      <a:gd name="T31" fmla="*/ 4 h 37"/>
                      <a:gd name="T32" fmla="*/ 46 w 50"/>
                      <a:gd name="T33" fmla="*/ 4 h 37"/>
                      <a:gd name="T34" fmla="*/ 50 w 50"/>
                      <a:gd name="T35" fmla="*/ 4 h 37"/>
                      <a:gd name="T36" fmla="*/ 46 w 50"/>
                      <a:gd name="T37" fmla="*/ 4 h 37"/>
                      <a:gd name="T38" fmla="*/ 42 w 50"/>
                      <a:gd name="T39" fmla="*/ 8 h 37"/>
                      <a:gd name="T40" fmla="*/ 42 w 50"/>
                      <a:gd name="T41" fmla="*/ 12 h 37"/>
                      <a:gd name="T42" fmla="*/ 42 w 50"/>
                      <a:gd name="T43" fmla="*/ 16 h 37"/>
                      <a:gd name="T44" fmla="*/ 42 w 50"/>
                      <a:gd name="T45" fmla="*/ 20 h 37"/>
                      <a:gd name="T46" fmla="*/ 42 w 50"/>
                      <a:gd name="T47" fmla="*/ 25 h 37"/>
                      <a:gd name="T48" fmla="*/ 39 w 50"/>
                      <a:gd name="T49" fmla="*/ 25 h 37"/>
                      <a:gd name="T50" fmla="*/ 39 w 50"/>
                      <a:gd name="T51" fmla="*/ 29 h 37"/>
                      <a:gd name="T52" fmla="*/ 39 w 50"/>
                      <a:gd name="T53" fmla="*/ 33 h 37"/>
                      <a:gd name="T54" fmla="*/ 39 w 50"/>
                      <a:gd name="T55" fmla="*/ 37 h 37"/>
                      <a:gd name="T56" fmla="*/ 35 w 50"/>
                      <a:gd name="T57" fmla="*/ 37 h 37"/>
                      <a:gd name="T58" fmla="*/ 31 w 50"/>
                      <a:gd name="T59" fmla="*/ 37 h 37"/>
                      <a:gd name="T60" fmla="*/ 31 w 50"/>
                      <a:gd name="T61" fmla="*/ 33 h 37"/>
                      <a:gd name="T62" fmla="*/ 27 w 50"/>
                      <a:gd name="T63" fmla="*/ 37 h 37"/>
                      <a:gd name="T64" fmla="*/ 23 w 50"/>
                      <a:gd name="T65" fmla="*/ 37 h 37"/>
                      <a:gd name="T66" fmla="*/ 23 w 50"/>
                      <a:gd name="T67" fmla="*/ 33 h 37"/>
                      <a:gd name="T68" fmla="*/ 19 w 50"/>
                      <a:gd name="T69" fmla="*/ 33 h 37"/>
                      <a:gd name="T70" fmla="*/ 16 w 50"/>
                      <a:gd name="T71" fmla="*/ 33 h 37"/>
                      <a:gd name="T72" fmla="*/ 12 w 50"/>
                      <a:gd name="T73" fmla="*/ 33 h 37"/>
                      <a:gd name="T74" fmla="*/ 12 w 50"/>
                      <a:gd name="T75" fmla="*/ 29 h 37"/>
                      <a:gd name="T76" fmla="*/ 12 w 50"/>
                      <a:gd name="T77" fmla="*/ 25 h 37"/>
                      <a:gd name="T78" fmla="*/ 8 w 50"/>
                      <a:gd name="T79" fmla="*/ 25 h 37"/>
                      <a:gd name="T80" fmla="*/ 8 w 50"/>
                      <a:gd name="T81" fmla="*/ 20 h 37"/>
                      <a:gd name="T82" fmla="*/ 4 w 50"/>
                      <a:gd name="T83" fmla="*/ 20 h 37"/>
                      <a:gd name="T84" fmla="*/ 4 w 50"/>
                      <a:gd name="T85" fmla="*/ 16 h 37"/>
                      <a:gd name="T86" fmla="*/ 0 w 50"/>
                      <a:gd name="T87" fmla="*/ 16 h 3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</a:cxnLst>
                    <a:rect l="0" t="0" r="r" b="b"/>
                    <a:pathLst>
                      <a:path w="50" h="37">
                        <a:moveTo>
                          <a:pt x="0" y="16"/>
                        </a:moveTo>
                        <a:lnTo>
                          <a:pt x="4" y="16"/>
                        </a:lnTo>
                        <a:lnTo>
                          <a:pt x="8" y="16"/>
                        </a:lnTo>
                        <a:lnTo>
                          <a:pt x="12" y="16"/>
                        </a:lnTo>
                        <a:lnTo>
                          <a:pt x="16" y="16"/>
                        </a:lnTo>
                        <a:lnTo>
                          <a:pt x="16" y="12"/>
                        </a:lnTo>
                        <a:lnTo>
                          <a:pt x="19" y="12"/>
                        </a:lnTo>
                        <a:lnTo>
                          <a:pt x="23" y="8"/>
                        </a:lnTo>
                        <a:lnTo>
                          <a:pt x="23" y="4"/>
                        </a:lnTo>
                        <a:lnTo>
                          <a:pt x="27" y="4"/>
                        </a:lnTo>
                        <a:lnTo>
                          <a:pt x="27" y="0"/>
                        </a:lnTo>
                        <a:lnTo>
                          <a:pt x="31" y="0"/>
                        </a:lnTo>
                        <a:lnTo>
                          <a:pt x="35" y="0"/>
                        </a:lnTo>
                        <a:lnTo>
                          <a:pt x="35" y="4"/>
                        </a:lnTo>
                        <a:lnTo>
                          <a:pt x="39" y="4"/>
                        </a:lnTo>
                        <a:lnTo>
                          <a:pt x="42" y="4"/>
                        </a:lnTo>
                        <a:lnTo>
                          <a:pt x="46" y="4"/>
                        </a:lnTo>
                        <a:lnTo>
                          <a:pt x="50" y="4"/>
                        </a:lnTo>
                        <a:lnTo>
                          <a:pt x="46" y="4"/>
                        </a:lnTo>
                        <a:lnTo>
                          <a:pt x="42" y="8"/>
                        </a:lnTo>
                        <a:lnTo>
                          <a:pt x="42" y="12"/>
                        </a:lnTo>
                        <a:lnTo>
                          <a:pt x="42" y="16"/>
                        </a:lnTo>
                        <a:lnTo>
                          <a:pt x="42" y="20"/>
                        </a:lnTo>
                        <a:lnTo>
                          <a:pt x="42" y="25"/>
                        </a:lnTo>
                        <a:lnTo>
                          <a:pt x="39" y="25"/>
                        </a:lnTo>
                        <a:lnTo>
                          <a:pt x="39" y="29"/>
                        </a:lnTo>
                        <a:lnTo>
                          <a:pt x="39" y="33"/>
                        </a:lnTo>
                        <a:lnTo>
                          <a:pt x="39" y="37"/>
                        </a:lnTo>
                        <a:lnTo>
                          <a:pt x="35" y="37"/>
                        </a:lnTo>
                        <a:lnTo>
                          <a:pt x="31" y="37"/>
                        </a:lnTo>
                        <a:lnTo>
                          <a:pt x="31" y="33"/>
                        </a:lnTo>
                        <a:lnTo>
                          <a:pt x="27" y="37"/>
                        </a:lnTo>
                        <a:lnTo>
                          <a:pt x="23" y="37"/>
                        </a:lnTo>
                        <a:lnTo>
                          <a:pt x="23" y="33"/>
                        </a:lnTo>
                        <a:lnTo>
                          <a:pt x="19" y="33"/>
                        </a:lnTo>
                        <a:lnTo>
                          <a:pt x="16" y="33"/>
                        </a:lnTo>
                        <a:lnTo>
                          <a:pt x="12" y="33"/>
                        </a:lnTo>
                        <a:lnTo>
                          <a:pt x="12" y="29"/>
                        </a:lnTo>
                        <a:lnTo>
                          <a:pt x="12" y="25"/>
                        </a:lnTo>
                        <a:lnTo>
                          <a:pt x="8" y="25"/>
                        </a:lnTo>
                        <a:lnTo>
                          <a:pt x="8" y="20"/>
                        </a:lnTo>
                        <a:lnTo>
                          <a:pt x="4" y="20"/>
                        </a:lnTo>
                        <a:lnTo>
                          <a:pt x="4" y="16"/>
                        </a:lnTo>
                        <a:lnTo>
                          <a:pt x="0" y="16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503" name="Freeform 496">
                    <a:extLst>
                      <a:ext uri="{FF2B5EF4-FFF2-40B4-BE49-F238E27FC236}">
                        <a16:creationId xmlns:a16="http://schemas.microsoft.com/office/drawing/2014/main" id="{8E953059-8345-8199-944E-DEEB809D0F4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453" y="1833"/>
                    <a:ext cx="182" cy="134"/>
                  </a:xfrm>
                  <a:custGeom>
                    <a:avLst/>
                    <a:gdLst>
                      <a:gd name="T0" fmla="*/ 161 w 184"/>
                      <a:gd name="T1" fmla="*/ 4 h 134"/>
                      <a:gd name="T2" fmla="*/ 165 w 184"/>
                      <a:gd name="T3" fmla="*/ 13 h 134"/>
                      <a:gd name="T4" fmla="*/ 169 w 184"/>
                      <a:gd name="T5" fmla="*/ 13 h 134"/>
                      <a:gd name="T6" fmla="*/ 173 w 184"/>
                      <a:gd name="T7" fmla="*/ 21 h 134"/>
                      <a:gd name="T8" fmla="*/ 173 w 184"/>
                      <a:gd name="T9" fmla="*/ 33 h 134"/>
                      <a:gd name="T10" fmla="*/ 177 w 184"/>
                      <a:gd name="T11" fmla="*/ 41 h 134"/>
                      <a:gd name="T12" fmla="*/ 184 w 184"/>
                      <a:gd name="T13" fmla="*/ 45 h 134"/>
                      <a:gd name="T14" fmla="*/ 181 w 184"/>
                      <a:gd name="T15" fmla="*/ 53 h 134"/>
                      <a:gd name="T16" fmla="*/ 173 w 184"/>
                      <a:gd name="T17" fmla="*/ 57 h 134"/>
                      <a:gd name="T18" fmla="*/ 169 w 184"/>
                      <a:gd name="T19" fmla="*/ 65 h 134"/>
                      <a:gd name="T20" fmla="*/ 165 w 184"/>
                      <a:gd name="T21" fmla="*/ 77 h 134"/>
                      <a:gd name="T22" fmla="*/ 158 w 184"/>
                      <a:gd name="T23" fmla="*/ 85 h 134"/>
                      <a:gd name="T24" fmla="*/ 150 w 184"/>
                      <a:gd name="T25" fmla="*/ 93 h 134"/>
                      <a:gd name="T26" fmla="*/ 138 w 184"/>
                      <a:gd name="T27" fmla="*/ 98 h 134"/>
                      <a:gd name="T28" fmla="*/ 131 w 184"/>
                      <a:gd name="T29" fmla="*/ 102 h 134"/>
                      <a:gd name="T30" fmla="*/ 127 w 184"/>
                      <a:gd name="T31" fmla="*/ 102 h 134"/>
                      <a:gd name="T32" fmla="*/ 119 w 184"/>
                      <a:gd name="T33" fmla="*/ 106 h 134"/>
                      <a:gd name="T34" fmla="*/ 108 w 184"/>
                      <a:gd name="T35" fmla="*/ 106 h 134"/>
                      <a:gd name="T36" fmla="*/ 96 w 184"/>
                      <a:gd name="T37" fmla="*/ 102 h 134"/>
                      <a:gd name="T38" fmla="*/ 89 w 184"/>
                      <a:gd name="T39" fmla="*/ 98 h 134"/>
                      <a:gd name="T40" fmla="*/ 77 w 184"/>
                      <a:gd name="T41" fmla="*/ 93 h 134"/>
                      <a:gd name="T42" fmla="*/ 66 w 184"/>
                      <a:gd name="T43" fmla="*/ 93 h 134"/>
                      <a:gd name="T44" fmla="*/ 58 w 184"/>
                      <a:gd name="T45" fmla="*/ 102 h 134"/>
                      <a:gd name="T46" fmla="*/ 46 w 184"/>
                      <a:gd name="T47" fmla="*/ 106 h 134"/>
                      <a:gd name="T48" fmla="*/ 43 w 184"/>
                      <a:gd name="T49" fmla="*/ 114 h 134"/>
                      <a:gd name="T50" fmla="*/ 43 w 184"/>
                      <a:gd name="T51" fmla="*/ 126 h 134"/>
                      <a:gd name="T52" fmla="*/ 35 w 184"/>
                      <a:gd name="T53" fmla="*/ 130 h 134"/>
                      <a:gd name="T54" fmla="*/ 27 w 184"/>
                      <a:gd name="T55" fmla="*/ 126 h 134"/>
                      <a:gd name="T56" fmla="*/ 16 w 184"/>
                      <a:gd name="T57" fmla="*/ 126 h 134"/>
                      <a:gd name="T58" fmla="*/ 8 w 184"/>
                      <a:gd name="T59" fmla="*/ 130 h 134"/>
                      <a:gd name="T60" fmla="*/ 0 w 184"/>
                      <a:gd name="T61" fmla="*/ 134 h 134"/>
                      <a:gd name="T62" fmla="*/ 8 w 184"/>
                      <a:gd name="T63" fmla="*/ 126 h 134"/>
                      <a:gd name="T64" fmla="*/ 8 w 184"/>
                      <a:gd name="T65" fmla="*/ 122 h 134"/>
                      <a:gd name="T66" fmla="*/ 16 w 184"/>
                      <a:gd name="T67" fmla="*/ 118 h 134"/>
                      <a:gd name="T68" fmla="*/ 16 w 184"/>
                      <a:gd name="T69" fmla="*/ 110 h 134"/>
                      <a:gd name="T70" fmla="*/ 20 w 184"/>
                      <a:gd name="T71" fmla="*/ 102 h 134"/>
                      <a:gd name="T72" fmla="*/ 23 w 184"/>
                      <a:gd name="T73" fmla="*/ 93 h 134"/>
                      <a:gd name="T74" fmla="*/ 27 w 184"/>
                      <a:gd name="T75" fmla="*/ 85 h 134"/>
                      <a:gd name="T76" fmla="*/ 39 w 184"/>
                      <a:gd name="T77" fmla="*/ 81 h 134"/>
                      <a:gd name="T78" fmla="*/ 50 w 184"/>
                      <a:gd name="T79" fmla="*/ 77 h 134"/>
                      <a:gd name="T80" fmla="*/ 58 w 184"/>
                      <a:gd name="T81" fmla="*/ 69 h 134"/>
                      <a:gd name="T82" fmla="*/ 66 w 184"/>
                      <a:gd name="T83" fmla="*/ 61 h 134"/>
                      <a:gd name="T84" fmla="*/ 69 w 184"/>
                      <a:gd name="T85" fmla="*/ 53 h 134"/>
                      <a:gd name="T86" fmla="*/ 73 w 184"/>
                      <a:gd name="T87" fmla="*/ 41 h 134"/>
                      <a:gd name="T88" fmla="*/ 73 w 184"/>
                      <a:gd name="T89" fmla="*/ 29 h 134"/>
                      <a:gd name="T90" fmla="*/ 81 w 184"/>
                      <a:gd name="T91" fmla="*/ 21 h 134"/>
                      <a:gd name="T92" fmla="*/ 89 w 184"/>
                      <a:gd name="T93" fmla="*/ 25 h 134"/>
                      <a:gd name="T94" fmla="*/ 96 w 184"/>
                      <a:gd name="T95" fmla="*/ 29 h 134"/>
                      <a:gd name="T96" fmla="*/ 104 w 184"/>
                      <a:gd name="T97" fmla="*/ 33 h 134"/>
                      <a:gd name="T98" fmla="*/ 108 w 184"/>
                      <a:gd name="T99" fmla="*/ 41 h 134"/>
                      <a:gd name="T100" fmla="*/ 115 w 184"/>
                      <a:gd name="T101" fmla="*/ 37 h 134"/>
                      <a:gd name="T102" fmla="*/ 123 w 184"/>
                      <a:gd name="T103" fmla="*/ 41 h 134"/>
                      <a:gd name="T104" fmla="*/ 131 w 184"/>
                      <a:gd name="T105" fmla="*/ 45 h 134"/>
                      <a:gd name="T106" fmla="*/ 142 w 184"/>
                      <a:gd name="T107" fmla="*/ 45 h 134"/>
                      <a:gd name="T108" fmla="*/ 146 w 184"/>
                      <a:gd name="T109" fmla="*/ 37 h 134"/>
                      <a:gd name="T110" fmla="*/ 150 w 184"/>
                      <a:gd name="T111" fmla="*/ 29 h 134"/>
                      <a:gd name="T112" fmla="*/ 154 w 184"/>
                      <a:gd name="T113" fmla="*/ 21 h 134"/>
                      <a:gd name="T114" fmla="*/ 158 w 184"/>
                      <a:gd name="T115" fmla="*/ 21 h 134"/>
                      <a:gd name="T116" fmla="*/ 154 w 184"/>
                      <a:gd name="T117" fmla="*/ 8 h 134"/>
                      <a:gd name="T118" fmla="*/ 154 w 184"/>
                      <a:gd name="T119" fmla="*/ 4 h 13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</a:cxnLst>
                    <a:rect l="0" t="0" r="r" b="b"/>
                    <a:pathLst>
                      <a:path w="184" h="134">
                        <a:moveTo>
                          <a:pt x="158" y="0"/>
                        </a:moveTo>
                        <a:lnTo>
                          <a:pt x="158" y="4"/>
                        </a:lnTo>
                        <a:lnTo>
                          <a:pt x="161" y="4"/>
                        </a:lnTo>
                        <a:lnTo>
                          <a:pt x="161" y="8"/>
                        </a:lnTo>
                        <a:lnTo>
                          <a:pt x="165" y="8"/>
                        </a:lnTo>
                        <a:lnTo>
                          <a:pt x="165" y="13"/>
                        </a:lnTo>
                        <a:lnTo>
                          <a:pt x="169" y="13"/>
                        </a:lnTo>
                        <a:lnTo>
                          <a:pt x="169" y="17"/>
                        </a:lnTo>
                        <a:lnTo>
                          <a:pt x="169" y="13"/>
                        </a:lnTo>
                        <a:lnTo>
                          <a:pt x="169" y="17"/>
                        </a:lnTo>
                        <a:lnTo>
                          <a:pt x="173" y="17"/>
                        </a:lnTo>
                        <a:lnTo>
                          <a:pt x="173" y="21"/>
                        </a:lnTo>
                        <a:lnTo>
                          <a:pt x="173" y="25"/>
                        </a:lnTo>
                        <a:lnTo>
                          <a:pt x="173" y="29"/>
                        </a:lnTo>
                        <a:lnTo>
                          <a:pt x="173" y="33"/>
                        </a:lnTo>
                        <a:lnTo>
                          <a:pt x="173" y="37"/>
                        </a:lnTo>
                        <a:lnTo>
                          <a:pt x="173" y="41"/>
                        </a:lnTo>
                        <a:lnTo>
                          <a:pt x="177" y="41"/>
                        </a:lnTo>
                        <a:lnTo>
                          <a:pt x="181" y="41"/>
                        </a:lnTo>
                        <a:lnTo>
                          <a:pt x="181" y="45"/>
                        </a:lnTo>
                        <a:lnTo>
                          <a:pt x="184" y="45"/>
                        </a:lnTo>
                        <a:lnTo>
                          <a:pt x="184" y="49"/>
                        </a:lnTo>
                        <a:lnTo>
                          <a:pt x="184" y="53"/>
                        </a:lnTo>
                        <a:lnTo>
                          <a:pt x="181" y="53"/>
                        </a:lnTo>
                        <a:lnTo>
                          <a:pt x="177" y="53"/>
                        </a:lnTo>
                        <a:lnTo>
                          <a:pt x="177" y="57"/>
                        </a:lnTo>
                        <a:lnTo>
                          <a:pt x="173" y="57"/>
                        </a:lnTo>
                        <a:lnTo>
                          <a:pt x="173" y="61"/>
                        </a:lnTo>
                        <a:lnTo>
                          <a:pt x="173" y="65"/>
                        </a:lnTo>
                        <a:lnTo>
                          <a:pt x="169" y="65"/>
                        </a:lnTo>
                        <a:lnTo>
                          <a:pt x="169" y="69"/>
                        </a:lnTo>
                        <a:lnTo>
                          <a:pt x="165" y="73"/>
                        </a:lnTo>
                        <a:lnTo>
                          <a:pt x="165" y="77"/>
                        </a:lnTo>
                        <a:lnTo>
                          <a:pt x="161" y="77"/>
                        </a:lnTo>
                        <a:lnTo>
                          <a:pt x="161" y="81"/>
                        </a:lnTo>
                        <a:lnTo>
                          <a:pt x="158" y="85"/>
                        </a:lnTo>
                        <a:lnTo>
                          <a:pt x="154" y="89"/>
                        </a:lnTo>
                        <a:lnTo>
                          <a:pt x="150" y="89"/>
                        </a:lnTo>
                        <a:lnTo>
                          <a:pt x="150" y="93"/>
                        </a:lnTo>
                        <a:lnTo>
                          <a:pt x="146" y="93"/>
                        </a:lnTo>
                        <a:lnTo>
                          <a:pt x="142" y="98"/>
                        </a:lnTo>
                        <a:lnTo>
                          <a:pt x="138" y="98"/>
                        </a:lnTo>
                        <a:lnTo>
                          <a:pt x="135" y="98"/>
                        </a:lnTo>
                        <a:lnTo>
                          <a:pt x="135" y="102"/>
                        </a:lnTo>
                        <a:lnTo>
                          <a:pt x="131" y="102"/>
                        </a:lnTo>
                        <a:lnTo>
                          <a:pt x="131" y="98"/>
                        </a:lnTo>
                        <a:lnTo>
                          <a:pt x="127" y="98"/>
                        </a:lnTo>
                        <a:lnTo>
                          <a:pt x="127" y="102"/>
                        </a:lnTo>
                        <a:lnTo>
                          <a:pt x="123" y="102"/>
                        </a:lnTo>
                        <a:lnTo>
                          <a:pt x="119" y="102"/>
                        </a:lnTo>
                        <a:lnTo>
                          <a:pt x="119" y="106"/>
                        </a:lnTo>
                        <a:lnTo>
                          <a:pt x="115" y="106"/>
                        </a:lnTo>
                        <a:lnTo>
                          <a:pt x="112" y="106"/>
                        </a:lnTo>
                        <a:lnTo>
                          <a:pt x="108" y="106"/>
                        </a:lnTo>
                        <a:lnTo>
                          <a:pt x="104" y="102"/>
                        </a:lnTo>
                        <a:lnTo>
                          <a:pt x="100" y="102"/>
                        </a:lnTo>
                        <a:lnTo>
                          <a:pt x="96" y="102"/>
                        </a:lnTo>
                        <a:lnTo>
                          <a:pt x="92" y="102"/>
                        </a:lnTo>
                        <a:lnTo>
                          <a:pt x="92" y="98"/>
                        </a:lnTo>
                        <a:lnTo>
                          <a:pt x="89" y="98"/>
                        </a:lnTo>
                        <a:lnTo>
                          <a:pt x="85" y="98"/>
                        </a:lnTo>
                        <a:lnTo>
                          <a:pt x="81" y="93"/>
                        </a:lnTo>
                        <a:lnTo>
                          <a:pt x="77" y="93"/>
                        </a:lnTo>
                        <a:lnTo>
                          <a:pt x="73" y="93"/>
                        </a:lnTo>
                        <a:lnTo>
                          <a:pt x="69" y="93"/>
                        </a:lnTo>
                        <a:lnTo>
                          <a:pt x="66" y="93"/>
                        </a:lnTo>
                        <a:lnTo>
                          <a:pt x="66" y="98"/>
                        </a:lnTo>
                        <a:lnTo>
                          <a:pt x="62" y="98"/>
                        </a:lnTo>
                        <a:lnTo>
                          <a:pt x="58" y="102"/>
                        </a:lnTo>
                        <a:lnTo>
                          <a:pt x="54" y="102"/>
                        </a:lnTo>
                        <a:lnTo>
                          <a:pt x="50" y="102"/>
                        </a:lnTo>
                        <a:lnTo>
                          <a:pt x="46" y="106"/>
                        </a:lnTo>
                        <a:lnTo>
                          <a:pt x="43" y="106"/>
                        </a:lnTo>
                        <a:lnTo>
                          <a:pt x="43" y="110"/>
                        </a:lnTo>
                        <a:lnTo>
                          <a:pt x="43" y="114"/>
                        </a:lnTo>
                        <a:lnTo>
                          <a:pt x="43" y="118"/>
                        </a:lnTo>
                        <a:lnTo>
                          <a:pt x="43" y="122"/>
                        </a:lnTo>
                        <a:lnTo>
                          <a:pt x="43" y="126"/>
                        </a:lnTo>
                        <a:lnTo>
                          <a:pt x="39" y="126"/>
                        </a:lnTo>
                        <a:lnTo>
                          <a:pt x="39" y="130"/>
                        </a:lnTo>
                        <a:lnTo>
                          <a:pt x="35" y="130"/>
                        </a:lnTo>
                        <a:lnTo>
                          <a:pt x="31" y="130"/>
                        </a:lnTo>
                        <a:lnTo>
                          <a:pt x="31" y="126"/>
                        </a:lnTo>
                        <a:lnTo>
                          <a:pt x="27" y="126"/>
                        </a:lnTo>
                        <a:lnTo>
                          <a:pt x="23" y="126"/>
                        </a:lnTo>
                        <a:lnTo>
                          <a:pt x="20" y="126"/>
                        </a:lnTo>
                        <a:lnTo>
                          <a:pt x="16" y="126"/>
                        </a:lnTo>
                        <a:lnTo>
                          <a:pt x="16" y="130"/>
                        </a:lnTo>
                        <a:lnTo>
                          <a:pt x="12" y="130"/>
                        </a:lnTo>
                        <a:lnTo>
                          <a:pt x="8" y="130"/>
                        </a:lnTo>
                        <a:lnTo>
                          <a:pt x="8" y="134"/>
                        </a:lnTo>
                        <a:lnTo>
                          <a:pt x="4" y="134"/>
                        </a:lnTo>
                        <a:lnTo>
                          <a:pt x="0" y="134"/>
                        </a:lnTo>
                        <a:lnTo>
                          <a:pt x="4" y="130"/>
                        </a:lnTo>
                        <a:lnTo>
                          <a:pt x="4" y="126"/>
                        </a:lnTo>
                        <a:lnTo>
                          <a:pt x="8" y="126"/>
                        </a:lnTo>
                        <a:lnTo>
                          <a:pt x="4" y="126"/>
                        </a:lnTo>
                        <a:lnTo>
                          <a:pt x="8" y="126"/>
                        </a:lnTo>
                        <a:lnTo>
                          <a:pt x="8" y="122"/>
                        </a:lnTo>
                        <a:lnTo>
                          <a:pt x="12" y="122"/>
                        </a:lnTo>
                        <a:lnTo>
                          <a:pt x="12" y="118"/>
                        </a:lnTo>
                        <a:lnTo>
                          <a:pt x="16" y="118"/>
                        </a:lnTo>
                        <a:lnTo>
                          <a:pt x="12" y="114"/>
                        </a:lnTo>
                        <a:lnTo>
                          <a:pt x="16" y="114"/>
                        </a:lnTo>
                        <a:lnTo>
                          <a:pt x="16" y="110"/>
                        </a:lnTo>
                        <a:lnTo>
                          <a:pt x="16" y="106"/>
                        </a:lnTo>
                        <a:lnTo>
                          <a:pt x="20" y="106"/>
                        </a:lnTo>
                        <a:lnTo>
                          <a:pt x="20" y="102"/>
                        </a:lnTo>
                        <a:lnTo>
                          <a:pt x="20" y="98"/>
                        </a:lnTo>
                        <a:lnTo>
                          <a:pt x="20" y="93"/>
                        </a:lnTo>
                        <a:lnTo>
                          <a:pt x="23" y="93"/>
                        </a:lnTo>
                        <a:lnTo>
                          <a:pt x="23" y="89"/>
                        </a:lnTo>
                        <a:lnTo>
                          <a:pt x="27" y="89"/>
                        </a:lnTo>
                        <a:lnTo>
                          <a:pt x="27" y="85"/>
                        </a:lnTo>
                        <a:lnTo>
                          <a:pt x="31" y="85"/>
                        </a:lnTo>
                        <a:lnTo>
                          <a:pt x="35" y="85"/>
                        </a:lnTo>
                        <a:lnTo>
                          <a:pt x="39" y="81"/>
                        </a:lnTo>
                        <a:lnTo>
                          <a:pt x="43" y="81"/>
                        </a:lnTo>
                        <a:lnTo>
                          <a:pt x="46" y="77"/>
                        </a:lnTo>
                        <a:lnTo>
                          <a:pt x="50" y="77"/>
                        </a:lnTo>
                        <a:lnTo>
                          <a:pt x="50" y="73"/>
                        </a:lnTo>
                        <a:lnTo>
                          <a:pt x="54" y="69"/>
                        </a:lnTo>
                        <a:lnTo>
                          <a:pt x="58" y="69"/>
                        </a:lnTo>
                        <a:lnTo>
                          <a:pt x="58" y="65"/>
                        </a:lnTo>
                        <a:lnTo>
                          <a:pt x="62" y="61"/>
                        </a:lnTo>
                        <a:lnTo>
                          <a:pt x="66" y="61"/>
                        </a:lnTo>
                        <a:lnTo>
                          <a:pt x="66" y="57"/>
                        </a:lnTo>
                        <a:lnTo>
                          <a:pt x="66" y="53"/>
                        </a:lnTo>
                        <a:lnTo>
                          <a:pt x="69" y="53"/>
                        </a:lnTo>
                        <a:lnTo>
                          <a:pt x="69" y="49"/>
                        </a:lnTo>
                        <a:lnTo>
                          <a:pt x="73" y="45"/>
                        </a:lnTo>
                        <a:lnTo>
                          <a:pt x="73" y="41"/>
                        </a:lnTo>
                        <a:lnTo>
                          <a:pt x="73" y="37"/>
                        </a:lnTo>
                        <a:lnTo>
                          <a:pt x="73" y="33"/>
                        </a:lnTo>
                        <a:lnTo>
                          <a:pt x="73" y="29"/>
                        </a:lnTo>
                        <a:lnTo>
                          <a:pt x="77" y="25"/>
                        </a:lnTo>
                        <a:lnTo>
                          <a:pt x="81" y="25"/>
                        </a:lnTo>
                        <a:lnTo>
                          <a:pt x="81" y="21"/>
                        </a:lnTo>
                        <a:lnTo>
                          <a:pt x="85" y="21"/>
                        </a:lnTo>
                        <a:lnTo>
                          <a:pt x="85" y="25"/>
                        </a:lnTo>
                        <a:lnTo>
                          <a:pt x="89" y="25"/>
                        </a:lnTo>
                        <a:lnTo>
                          <a:pt x="92" y="25"/>
                        </a:lnTo>
                        <a:lnTo>
                          <a:pt x="92" y="29"/>
                        </a:lnTo>
                        <a:lnTo>
                          <a:pt x="96" y="29"/>
                        </a:lnTo>
                        <a:lnTo>
                          <a:pt x="96" y="33"/>
                        </a:lnTo>
                        <a:lnTo>
                          <a:pt x="100" y="33"/>
                        </a:lnTo>
                        <a:lnTo>
                          <a:pt x="104" y="33"/>
                        </a:lnTo>
                        <a:lnTo>
                          <a:pt x="104" y="37"/>
                        </a:lnTo>
                        <a:lnTo>
                          <a:pt x="108" y="37"/>
                        </a:lnTo>
                        <a:lnTo>
                          <a:pt x="108" y="41"/>
                        </a:lnTo>
                        <a:lnTo>
                          <a:pt x="112" y="41"/>
                        </a:lnTo>
                        <a:lnTo>
                          <a:pt x="115" y="41"/>
                        </a:lnTo>
                        <a:lnTo>
                          <a:pt x="115" y="37"/>
                        </a:lnTo>
                        <a:lnTo>
                          <a:pt x="119" y="37"/>
                        </a:lnTo>
                        <a:lnTo>
                          <a:pt x="123" y="37"/>
                        </a:lnTo>
                        <a:lnTo>
                          <a:pt x="123" y="41"/>
                        </a:lnTo>
                        <a:lnTo>
                          <a:pt x="127" y="41"/>
                        </a:lnTo>
                        <a:lnTo>
                          <a:pt x="131" y="41"/>
                        </a:lnTo>
                        <a:lnTo>
                          <a:pt x="131" y="45"/>
                        </a:lnTo>
                        <a:lnTo>
                          <a:pt x="135" y="45"/>
                        </a:lnTo>
                        <a:lnTo>
                          <a:pt x="138" y="45"/>
                        </a:lnTo>
                        <a:lnTo>
                          <a:pt x="142" y="45"/>
                        </a:lnTo>
                        <a:lnTo>
                          <a:pt x="142" y="41"/>
                        </a:lnTo>
                        <a:lnTo>
                          <a:pt x="146" y="41"/>
                        </a:lnTo>
                        <a:lnTo>
                          <a:pt x="146" y="37"/>
                        </a:lnTo>
                        <a:lnTo>
                          <a:pt x="150" y="37"/>
                        </a:lnTo>
                        <a:lnTo>
                          <a:pt x="150" y="33"/>
                        </a:lnTo>
                        <a:lnTo>
                          <a:pt x="150" y="29"/>
                        </a:lnTo>
                        <a:lnTo>
                          <a:pt x="154" y="29"/>
                        </a:lnTo>
                        <a:lnTo>
                          <a:pt x="154" y="25"/>
                        </a:lnTo>
                        <a:lnTo>
                          <a:pt x="154" y="21"/>
                        </a:lnTo>
                        <a:lnTo>
                          <a:pt x="158" y="21"/>
                        </a:lnTo>
                        <a:lnTo>
                          <a:pt x="154" y="21"/>
                        </a:lnTo>
                        <a:lnTo>
                          <a:pt x="158" y="21"/>
                        </a:lnTo>
                        <a:lnTo>
                          <a:pt x="154" y="17"/>
                        </a:lnTo>
                        <a:lnTo>
                          <a:pt x="154" y="13"/>
                        </a:lnTo>
                        <a:lnTo>
                          <a:pt x="154" y="8"/>
                        </a:lnTo>
                        <a:lnTo>
                          <a:pt x="154" y="4"/>
                        </a:lnTo>
                        <a:lnTo>
                          <a:pt x="150" y="4"/>
                        </a:lnTo>
                        <a:lnTo>
                          <a:pt x="154" y="4"/>
                        </a:lnTo>
                        <a:lnTo>
                          <a:pt x="158" y="4"/>
                        </a:lnTo>
                        <a:lnTo>
                          <a:pt x="158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504" name="Freeform 497">
                    <a:extLst>
                      <a:ext uri="{FF2B5EF4-FFF2-40B4-BE49-F238E27FC236}">
                        <a16:creationId xmlns:a16="http://schemas.microsoft.com/office/drawing/2014/main" id="{77BD5512-5E56-E50B-1D72-CABDFCCBD20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78" y="1838"/>
                    <a:ext cx="50" cy="38"/>
                  </a:xfrm>
                  <a:custGeom>
                    <a:avLst/>
                    <a:gdLst>
                      <a:gd name="T0" fmla="*/ 16 w 50"/>
                      <a:gd name="T1" fmla="*/ 0 h 37"/>
                      <a:gd name="T2" fmla="*/ 20 w 50"/>
                      <a:gd name="T3" fmla="*/ 0 h 37"/>
                      <a:gd name="T4" fmla="*/ 23 w 50"/>
                      <a:gd name="T5" fmla="*/ 0 h 37"/>
                      <a:gd name="T6" fmla="*/ 27 w 50"/>
                      <a:gd name="T7" fmla="*/ 0 h 37"/>
                      <a:gd name="T8" fmla="*/ 31 w 50"/>
                      <a:gd name="T9" fmla="*/ 0 h 37"/>
                      <a:gd name="T10" fmla="*/ 31 w 50"/>
                      <a:gd name="T11" fmla="*/ 4 h 37"/>
                      <a:gd name="T12" fmla="*/ 35 w 50"/>
                      <a:gd name="T13" fmla="*/ 4 h 37"/>
                      <a:gd name="T14" fmla="*/ 35 w 50"/>
                      <a:gd name="T15" fmla="*/ 9 h 37"/>
                      <a:gd name="T16" fmla="*/ 39 w 50"/>
                      <a:gd name="T17" fmla="*/ 9 h 37"/>
                      <a:gd name="T18" fmla="*/ 39 w 50"/>
                      <a:gd name="T19" fmla="*/ 13 h 37"/>
                      <a:gd name="T20" fmla="*/ 39 w 50"/>
                      <a:gd name="T21" fmla="*/ 17 h 37"/>
                      <a:gd name="T22" fmla="*/ 43 w 50"/>
                      <a:gd name="T23" fmla="*/ 17 h 37"/>
                      <a:gd name="T24" fmla="*/ 46 w 50"/>
                      <a:gd name="T25" fmla="*/ 17 h 37"/>
                      <a:gd name="T26" fmla="*/ 50 w 50"/>
                      <a:gd name="T27" fmla="*/ 17 h 37"/>
                      <a:gd name="T28" fmla="*/ 50 w 50"/>
                      <a:gd name="T29" fmla="*/ 21 h 37"/>
                      <a:gd name="T30" fmla="*/ 50 w 50"/>
                      <a:gd name="T31" fmla="*/ 25 h 37"/>
                      <a:gd name="T32" fmla="*/ 46 w 50"/>
                      <a:gd name="T33" fmla="*/ 25 h 37"/>
                      <a:gd name="T34" fmla="*/ 43 w 50"/>
                      <a:gd name="T35" fmla="*/ 25 h 37"/>
                      <a:gd name="T36" fmla="*/ 43 w 50"/>
                      <a:gd name="T37" fmla="*/ 29 h 37"/>
                      <a:gd name="T38" fmla="*/ 39 w 50"/>
                      <a:gd name="T39" fmla="*/ 33 h 37"/>
                      <a:gd name="T40" fmla="*/ 35 w 50"/>
                      <a:gd name="T41" fmla="*/ 33 h 37"/>
                      <a:gd name="T42" fmla="*/ 35 w 50"/>
                      <a:gd name="T43" fmla="*/ 37 h 37"/>
                      <a:gd name="T44" fmla="*/ 31 w 50"/>
                      <a:gd name="T45" fmla="*/ 37 h 37"/>
                      <a:gd name="T46" fmla="*/ 27 w 50"/>
                      <a:gd name="T47" fmla="*/ 37 h 37"/>
                      <a:gd name="T48" fmla="*/ 23 w 50"/>
                      <a:gd name="T49" fmla="*/ 37 h 37"/>
                      <a:gd name="T50" fmla="*/ 23 w 50"/>
                      <a:gd name="T51" fmla="*/ 33 h 37"/>
                      <a:gd name="T52" fmla="*/ 20 w 50"/>
                      <a:gd name="T53" fmla="*/ 33 h 37"/>
                      <a:gd name="T54" fmla="*/ 20 w 50"/>
                      <a:gd name="T55" fmla="*/ 29 h 37"/>
                      <a:gd name="T56" fmla="*/ 16 w 50"/>
                      <a:gd name="T57" fmla="*/ 29 h 37"/>
                      <a:gd name="T58" fmla="*/ 16 w 50"/>
                      <a:gd name="T59" fmla="*/ 25 h 37"/>
                      <a:gd name="T60" fmla="*/ 12 w 50"/>
                      <a:gd name="T61" fmla="*/ 25 h 37"/>
                      <a:gd name="T62" fmla="*/ 12 w 50"/>
                      <a:gd name="T63" fmla="*/ 21 h 37"/>
                      <a:gd name="T64" fmla="*/ 8 w 50"/>
                      <a:gd name="T65" fmla="*/ 21 h 37"/>
                      <a:gd name="T66" fmla="*/ 8 w 50"/>
                      <a:gd name="T67" fmla="*/ 17 h 37"/>
                      <a:gd name="T68" fmla="*/ 4 w 50"/>
                      <a:gd name="T69" fmla="*/ 17 h 37"/>
                      <a:gd name="T70" fmla="*/ 4 w 50"/>
                      <a:gd name="T71" fmla="*/ 13 h 37"/>
                      <a:gd name="T72" fmla="*/ 0 w 50"/>
                      <a:gd name="T73" fmla="*/ 13 h 37"/>
                      <a:gd name="T74" fmla="*/ 0 w 50"/>
                      <a:gd name="T75" fmla="*/ 9 h 37"/>
                      <a:gd name="T76" fmla="*/ 0 w 50"/>
                      <a:gd name="T77" fmla="*/ 4 h 37"/>
                      <a:gd name="T78" fmla="*/ 4 w 50"/>
                      <a:gd name="T79" fmla="*/ 4 h 37"/>
                      <a:gd name="T80" fmla="*/ 8 w 50"/>
                      <a:gd name="T81" fmla="*/ 4 h 37"/>
                      <a:gd name="T82" fmla="*/ 8 w 50"/>
                      <a:gd name="T83" fmla="*/ 0 h 37"/>
                      <a:gd name="T84" fmla="*/ 12 w 50"/>
                      <a:gd name="T85" fmla="*/ 0 h 37"/>
                      <a:gd name="T86" fmla="*/ 16 w 50"/>
                      <a:gd name="T87" fmla="*/ 0 h 3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</a:cxnLst>
                    <a:rect l="0" t="0" r="r" b="b"/>
                    <a:pathLst>
                      <a:path w="50" h="37">
                        <a:moveTo>
                          <a:pt x="16" y="0"/>
                        </a:moveTo>
                        <a:lnTo>
                          <a:pt x="20" y="0"/>
                        </a:lnTo>
                        <a:lnTo>
                          <a:pt x="23" y="0"/>
                        </a:lnTo>
                        <a:lnTo>
                          <a:pt x="27" y="0"/>
                        </a:lnTo>
                        <a:lnTo>
                          <a:pt x="31" y="0"/>
                        </a:lnTo>
                        <a:lnTo>
                          <a:pt x="31" y="4"/>
                        </a:lnTo>
                        <a:lnTo>
                          <a:pt x="35" y="4"/>
                        </a:lnTo>
                        <a:lnTo>
                          <a:pt x="35" y="9"/>
                        </a:lnTo>
                        <a:lnTo>
                          <a:pt x="39" y="9"/>
                        </a:lnTo>
                        <a:lnTo>
                          <a:pt x="39" y="13"/>
                        </a:lnTo>
                        <a:lnTo>
                          <a:pt x="39" y="17"/>
                        </a:lnTo>
                        <a:lnTo>
                          <a:pt x="43" y="17"/>
                        </a:lnTo>
                        <a:lnTo>
                          <a:pt x="46" y="17"/>
                        </a:lnTo>
                        <a:lnTo>
                          <a:pt x="50" y="17"/>
                        </a:lnTo>
                        <a:lnTo>
                          <a:pt x="50" y="21"/>
                        </a:lnTo>
                        <a:lnTo>
                          <a:pt x="50" y="25"/>
                        </a:lnTo>
                        <a:lnTo>
                          <a:pt x="46" y="25"/>
                        </a:lnTo>
                        <a:lnTo>
                          <a:pt x="43" y="25"/>
                        </a:lnTo>
                        <a:lnTo>
                          <a:pt x="43" y="29"/>
                        </a:lnTo>
                        <a:lnTo>
                          <a:pt x="39" y="33"/>
                        </a:lnTo>
                        <a:lnTo>
                          <a:pt x="35" y="33"/>
                        </a:lnTo>
                        <a:lnTo>
                          <a:pt x="35" y="37"/>
                        </a:lnTo>
                        <a:lnTo>
                          <a:pt x="31" y="37"/>
                        </a:lnTo>
                        <a:lnTo>
                          <a:pt x="27" y="37"/>
                        </a:lnTo>
                        <a:lnTo>
                          <a:pt x="23" y="37"/>
                        </a:lnTo>
                        <a:lnTo>
                          <a:pt x="23" y="33"/>
                        </a:lnTo>
                        <a:lnTo>
                          <a:pt x="20" y="33"/>
                        </a:lnTo>
                        <a:lnTo>
                          <a:pt x="20" y="29"/>
                        </a:lnTo>
                        <a:lnTo>
                          <a:pt x="16" y="29"/>
                        </a:lnTo>
                        <a:lnTo>
                          <a:pt x="16" y="25"/>
                        </a:lnTo>
                        <a:lnTo>
                          <a:pt x="12" y="25"/>
                        </a:lnTo>
                        <a:lnTo>
                          <a:pt x="12" y="21"/>
                        </a:lnTo>
                        <a:lnTo>
                          <a:pt x="8" y="21"/>
                        </a:lnTo>
                        <a:lnTo>
                          <a:pt x="8" y="17"/>
                        </a:lnTo>
                        <a:lnTo>
                          <a:pt x="4" y="17"/>
                        </a:lnTo>
                        <a:lnTo>
                          <a:pt x="4" y="13"/>
                        </a:lnTo>
                        <a:lnTo>
                          <a:pt x="0" y="13"/>
                        </a:lnTo>
                        <a:lnTo>
                          <a:pt x="0" y="9"/>
                        </a:lnTo>
                        <a:lnTo>
                          <a:pt x="0" y="4"/>
                        </a:lnTo>
                        <a:lnTo>
                          <a:pt x="4" y="4"/>
                        </a:lnTo>
                        <a:lnTo>
                          <a:pt x="8" y="4"/>
                        </a:lnTo>
                        <a:lnTo>
                          <a:pt x="8" y="0"/>
                        </a:lnTo>
                        <a:lnTo>
                          <a:pt x="12" y="0"/>
                        </a:lnTo>
                        <a:lnTo>
                          <a:pt x="16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505" name="Freeform 498">
                    <a:extLst>
                      <a:ext uri="{FF2B5EF4-FFF2-40B4-BE49-F238E27FC236}">
                        <a16:creationId xmlns:a16="http://schemas.microsoft.com/office/drawing/2014/main" id="{802F5B6B-1E09-F6A7-8EC0-8917A05A1F2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40" y="1838"/>
                    <a:ext cx="58" cy="52"/>
                  </a:xfrm>
                  <a:custGeom>
                    <a:avLst/>
                    <a:gdLst>
                      <a:gd name="T0" fmla="*/ 15 w 58"/>
                      <a:gd name="T1" fmla="*/ 4 h 53"/>
                      <a:gd name="T2" fmla="*/ 15 w 58"/>
                      <a:gd name="T3" fmla="*/ 0 h 53"/>
                      <a:gd name="T4" fmla="*/ 19 w 58"/>
                      <a:gd name="T5" fmla="*/ 0 h 53"/>
                      <a:gd name="T6" fmla="*/ 23 w 58"/>
                      <a:gd name="T7" fmla="*/ 0 h 53"/>
                      <a:gd name="T8" fmla="*/ 27 w 58"/>
                      <a:gd name="T9" fmla="*/ 0 h 53"/>
                      <a:gd name="T10" fmla="*/ 27 w 58"/>
                      <a:gd name="T11" fmla="*/ 4 h 53"/>
                      <a:gd name="T12" fmla="*/ 31 w 58"/>
                      <a:gd name="T13" fmla="*/ 4 h 53"/>
                      <a:gd name="T14" fmla="*/ 31 w 58"/>
                      <a:gd name="T15" fmla="*/ 0 h 53"/>
                      <a:gd name="T16" fmla="*/ 31 w 58"/>
                      <a:gd name="T17" fmla="*/ 4 h 53"/>
                      <a:gd name="T18" fmla="*/ 31 w 58"/>
                      <a:gd name="T19" fmla="*/ 0 h 53"/>
                      <a:gd name="T20" fmla="*/ 35 w 58"/>
                      <a:gd name="T21" fmla="*/ 0 h 53"/>
                      <a:gd name="T22" fmla="*/ 35 w 58"/>
                      <a:gd name="T23" fmla="*/ 4 h 53"/>
                      <a:gd name="T24" fmla="*/ 38 w 58"/>
                      <a:gd name="T25" fmla="*/ 4 h 53"/>
                      <a:gd name="T26" fmla="*/ 38 w 58"/>
                      <a:gd name="T27" fmla="*/ 9 h 53"/>
                      <a:gd name="T28" fmla="*/ 38 w 58"/>
                      <a:gd name="T29" fmla="*/ 13 h 53"/>
                      <a:gd name="T30" fmla="*/ 42 w 58"/>
                      <a:gd name="T31" fmla="*/ 13 h 53"/>
                      <a:gd name="T32" fmla="*/ 42 w 58"/>
                      <a:gd name="T33" fmla="*/ 17 h 53"/>
                      <a:gd name="T34" fmla="*/ 46 w 58"/>
                      <a:gd name="T35" fmla="*/ 17 h 53"/>
                      <a:gd name="T36" fmla="*/ 46 w 58"/>
                      <a:gd name="T37" fmla="*/ 21 h 53"/>
                      <a:gd name="T38" fmla="*/ 50 w 58"/>
                      <a:gd name="T39" fmla="*/ 21 h 53"/>
                      <a:gd name="T40" fmla="*/ 50 w 58"/>
                      <a:gd name="T41" fmla="*/ 25 h 53"/>
                      <a:gd name="T42" fmla="*/ 54 w 58"/>
                      <a:gd name="T43" fmla="*/ 25 h 53"/>
                      <a:gd name="T44" fmla="*/ 54 w 58"/>
                      <a:gd name="T45" fmla="*/ 29 h 53"/>
                      <a:gd name="T46" fmla="*/ 58 w 58"/>
                      <a:gd name="T47" fmla="*/ 29 h 53"/>
                      <a:gd name="T48" fmla="*/ 58 w 58"/>
                      <a:gd name="T49" fmla="*/ 33 h 53"/>
                      <a:gd name="T50" fmla="*/ 58 w 58"/>
                      <a:gd name="T51" fmla="*/ 37 h 53"/>
                      <a:gd name="T52" fmla="*/ 58 w 58"/>
                      <a:gd name="T53" fmla="*/ 41 h 53"/>
                      <a:gd name="T54" fmla="*/ 54 w 58"/>
                      <a:gd name="T55" fmla="*/ 41 h 53"/>
                      <a:gd name="T56" fmla="*/ 54 w 58"/>
                      <a:gd name="T57" fmla="*/ 45 h 53"/>
                      <a:gd name="T58" fmla="*/ 50 w 58"/>
                      <a:gd name="T59" fmla="*/ 45 h 53"/>
                      <a:gd name="T60" fmla="*/ 50 w 58"/>
                      <a:gd name="T61" fmla="*/ 49 h 53"/>
                      <a:gd name="T62" fmla="*/ 46 w 58"/>
                      <a:gd name="T63" fmla="*/ 49 h 53"/>
                      <a:gd name="T64" fmla="*/ 46 w 58"/>
                      <a:gd name="T65" fmla="*/ 53 h 53"/>
                      <a:gd name="T66" fmla="*/ 42 w 58"/>
                      <a:gd name="T67" fmla="*/ 53 h 53"/>
                      <a:gd name="T68" fmla="*/ 42 w 58"/>
                      <a:gd name="T69" fmla="*/ 49 h 53"/>
                      <a:gd name="T70" fmla="*/ 38 w 58"/>
                      <a:gd name="T71" fmla="*/ 49 h 53"/>
                      <a:gd name="T72" fmla="*/ 38 w 58"/>
                      <a:gd name="T73" fmla="*/ 45 h 53"/>
                      <a:gd name="T74" fmla="*/ 38 w 58"/>
                      <a:gd name="T75" fmla="*/ 41 h 53"/>
                      <a:gd name="T76" fmla="*/ 35 w 58"/>
                      <a:gd name="T77" fmla="*/ 37 h 53"/>
                      <a:gd name="T78" fmla="*/ 35 w 58"/>
                      <a:gd name="T79" fmla="*/ 33 h 53"/>
                      <a:gd name="T80" fmla="*/ 31 w 58"/>
                      <a:gd name="T81" fmla="*/ 33 h 53"/>
                      <a:gd name="T82" fmla="*/ 31 w 58"/>
                      <a:gd name="T83" fmla="*/ 29 h 53"/>
                      <a:gd name="T84" fmla="*/ 27 w 58"/>
                      <a:gd name="T85" fmla="*/ 29 h 53"/>
                      <a:gd name="T86" fmla="*/ 27 w 58"/>
                      <a:gd name="T87" fmla="*/ 25 h 53"/>
                      <a:gd name="T88" fmla="*/ 27 w 58"/>
                      <a:gd name="T89" fmla="*/ 29 h 53"/>
                      <a:gd name="T90" fmla="*/ 23 w 58"/>
                      <a:gd name="T91" fmla="*/ 25 h 53"/>
                      <a:gd name="T92" fmla="*/ 23 w 58"/>
                      <a:gd name="T93" fmla="*/ 21 h 53"/>
                      <a:gd name="T94" fmla="*/ 19 w 58"/>
                      <a:gd name="T95" fmla="*/ 21 h 53"/>
                      <a:gd name="T96" fmla="*/ 15 w 58"/>
                      <a:gd name="T97" fmla="*/ 21 h 53"/>
                      <a:gd name="T98" fmla="*/ 15 w 58"/>
                      <a:gd name="T99" fmla="*/ 17 h 53"/>
                      <a:gd name="T100" fmla="*/ 15 w 58"/>
                      <a:gd name="T101" fmla="*/ 21 h 53"/>
                      <a:gd name="T102" fmla="*/ 12 w 58"/>
                      <a:gd name="T103" fmla="*/ 21 h 53"/>
                      <a:gd name="T104" fmla="*/ 12 w 58"/>
                      <a:gd name="T105" fmla="*/ 17 h 53"/>
                      <a:gd name="T106" fmla="*/ 8 w 58"/>
                      <a:gd name="T107" fmla="*/ 21 h 53"/>
                      <a:gd name="T108" fmla="*/ 4 w 58"/>
                      <a:gd name="T109" fmla="*/ 21 h 53"/>
                      <a:gd name="T110" fmla="*/ 0 w 58"/>
                      <a:gd name="T111" fmla="*/ 17 h 53"/>
                      <a:gd name="T112" fmla="*/ 0 w 58"/>
                      <a:gd name="T113" fmla="*/ 13 h 53"/>
                      <a:gd name="T114" fmla="*/ 0 w 58"/>
                      <a:gd name="T115" fmla="*/ 9 h 53"/>
                      <a:gd name="T116" fmla="*/ 4 w 58"/>
                      <a:gd name="T117" fmla="*/ 9 h 53"/>
                      <a:gd name="T118" fmla="*/ 8 w 58"/>
                      <a:gd name="T119" fmla="*/ 9 h 53"/>
                      <a:gd name="T120" fmla="*/ 12 w 58"/>
                      <a:gd name="T121" fmla="*/ 9 h 53"/>
                      <a:gd name="T122" fmla="*/ 12 w 58"/>
                      <a:gd name="T123" fmla="*/ 4 h 53"/>
                      <a:gd name="T124" fmla="*/ 15 w 58"/>
                      <a:gd name="T125" fmla="*/ 4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  <a:cxn ang="0">
                        <a:pos x="T122" y="T123"/>
                      </a:cxn>
                      <a:cxn ang="0">
                        <a:pos x="T124" y="T125"/>
                      </a:cxn>
                    </a:cxnLst>
                    <a:rect l="0" t="0" r="r" b="b"/>
                    <a:pathLst>
                      <a:path w="58" h="53">
                        <a:moveTo>
                          <a:pt x="15" y="4"/>
                        </a:moveTo>
                        <a:lnTo>
                          <a:pt x="15" y="0"/>
                        </a:lnTo>
                        <a:lnTo>
                          <a:pt x="19" y="0"/>
                        </a:lnTo>
                        <a:lnTo>
                          <a:pt x="23" y="0"/>
                        </a:lnTo>
                        <a:lnTo>
                          <a:pt x="27" y="0"/>
                        </a:lnTo>
                        <a:lnTo>
                          <a:pt x="27" y="4"/>
                        </a:lnTo>
                        <a:lnTo>
                          <a:pt x="31" y="4"/>
                        </a:lnTo>
                        <a:lnTo>
                          <a:pt x="31" y="0"/>
                        </a:lnTo>
                        <a:lnTo>
                          <a:pt x="31" y="4"/>
                        </a:lnTo>
                        <a:lnTo>
                          <a:pt x="31" y="0"/>
                        </a:lnTo>
                        <a:lnTo>
                          <a:pt x="35" y="0"/>
                        </a:lnTo>
                        <a:lnTo>
                          <a:pt x="35" y="4"/>
                        </a:lnTo>
                        <a:lnTo>
                          <a:pt x="38" y="4"/>
                        </a:lnTo>
                        <a:lnTo>
                          <a:pt x="38" y="9"/>
                        </a:lnTo>
                        <a:lnTo>
                          <a:pt x="38" y="13"/>
                        </a:lnTo>
                        <a:lnTo>
                          <a:pt x="42" y="13"/>
                        </a:lnTo>
                        <a:lnTo>
                          <a:pt x="42" y="17"/>
                        </a:lnTo>
                        <a:lnTo>
                          <a:pt x="46" y="17"/>
                        </a:lnTo>
                        <a:lnTo>
                          <a:pt x="46" y="21"/>
                        </a:lnTo>
                        <a:lnTo>
                          <a:pt x="50" y="21"/>
                        </a:lnTo>
                        <a:lnTo>
                          <a:pt x="50" y="25"/>
                        </a:lnTo>
                        <a:lnTo>
                          <a:pt x="54" y="25"/>
                        </a:lnTo>
                        <a:lnTo>
                          <a:pt x="54" y="29"/>
                        </a:lnTo>
                        <a:lnTo>
                          <a:pt x="58" y="29"/>
                        </a:lnTo>
                        <a:lnTo>
                          <a:pt x="58" y="33"/>
                        </a:lnTo>
                        <a:lnTo>
                          <a:pt x="58" y="37"/>
                        </a:lnTo>
                        <a:lnTo>
                          <a:pt x="58" y="41"/>
                        </a:lnTo>
                        <a:lnTo>
                          <a:pt x="54" y="41"/>
                        </a:lnTo>
                        <a:lnTo>
                          <a:pt x="54" y="45"/>
                        </a:lnTo>
                        <a:lnTo>
                          <a:pt x="50" y="45"/>
                        </a:lnTo>
                        <a:lnTo>
                          <a:pt x="50" y="49"/>
                        </a:lnTo>
                        <a:lnTo>
                          <a:pt x="46" y="49"/>
                        </a:lnTo>
                        <a:lnTo>
                          <a:pt x="46" y="53"/>
                        </a:lnTo>
                        <a:lnTo>
                          <a:pt x="42" y="53"/>
                        </a:lnTo>
                        <a:lnTo>
                          <a:pt x="42" y="49"/>
                        </a:lnTo>
                        <a:lnTo>
                          <a:pt x="38" y="49"/>
                        </a:lnTo>
                        <a:lnTo>
                          <a:pt x="38" y="45"/>
                        </a:lnTo>
                        <a:lnTo>
                          <a:pt x="38" y="41"/>
                        </a:lnTo>
                        <a:lnTo>
                          <a:pt x="35" y="37"/>
                        </a:lnTo>
                        <a:lnTo>
                          <a:pt x="35" y="33"/>
                        </a:lnTo>
                        <a:lnTo>
                          <a:pt x="31" y="33"/>
                        </a:lnTo>
                        <a:lnTo>
                          <a:pt x="31" y="29"/>
                        </a:lnTo>
                        <a:lnTo>
                          <a:pt x="27" y="29"/>
                        </a:lnTo>
                        <a:lnTo>
                          <a:pt x="27" y="25"/>
                        </a:lnTo>
                        <a:lnTo>
                          <a:pt x="27" y="29"/>
                        </a:lnTo>
                        <a:lnTo>
                          <a:pt x="23" y="25"/>
                        </a:lnTo>
                        <a:lnTo>
                          <a:pt x="23" y="21"/>
                        </a:lnTo>
                        <a:lnTo>
                          <a:pt x="19" y="21"/>
                        </a:lnTo>
                        <a:lnTo>
                          <a:pt x="15" y="21"/>
                        </a:lnTo>
                        <a:lnTo>
                          <a:pt x="15" y="17"/>
                        </a:lnTo>
                        <a:lnTo>
                          <a:pt x="15" y="21"/>
                        </a:lnTo>
                        <a:lnTo>
                          <a:pt x="12" y="21"/>
                        </a:lnTo>
                        <a:lnTo>
                          <a:pt x="12" y="17"/>
                        </a:lnTo>
                        <a:lnTo>
                          <a:pt x="8" y="21"/>
                        </a:lnTo>
                        <a:lnTo>
                          <a:pt x="4" y="21"/>
                        </a:lnTo>
                        <a:lnTo>
                          <a:pt x="0" y="17"/>
                        </a:lnTo>
                        <a:lnTo>
                          <a:pt x="0" y="13"/>
                        </a:lnTo>
                        <a:lnTo>
                          <a:pt x="0" y="9"/>
                        </a:lnTo>
                        <a:lnTo>
                          <a:pt x="4" y="9"/>
                        </a:lnTo>
                        <a:lnTo>
                          <a:pt x="8" y="9"/>
                        </a:lnTo>
                        <a:lnTo>
                          <a:pt x="12" y="9"/>
                        </a:lnTo>
                        <a:lnTo>
                          <a:pt x="12" y="4"/>
                        </a:lnTo>
                        <a:lnTo>
                          <a:pt x="15" y="4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506" name="Freeform 499">
                    <a:extLst>
                      <a:ext uri="{FF2B5EF4-FFF2-40B4-BE49-F238E27FC236}">
                        <a16:creationId xmlns:a16="http://schemas.microsoft.com/office/drawing/2014/main" id="{67E5DA55-58EF-0753-8A79-CB34EF84560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94" y="1838"/>
                    <a:ext cx="43" cy="29"/>
                  </a:xfrm>
                  <a:custGeom>
                    <a:avLst/>
                    <a:gdLst>
                      <a:gd name="T0" fmla="*/ 0 w 42"/>
                      <a:gd name="T1" fmla="*/ 13 h 29"/>
                      <a:gd name="T2" fmla="*/ 3 w 42"/>
                      <a:gd name="T3" fmla="*/ 13 h 29"/>
                      <a:gd name="T4" fmla="*/ 7 w 42"/>
                      <a:gd name="T5" fmla="*/ 13 h 29"/>
                      <a:gd name="T6" fmla="*/ 7 w 42"/>
                      <a:gd name="T7" fmla="*/ 9 h 29"/>
                      <a:gd name="T8" fmla="*/ 11 w 42"/>
                      <a:gd name="T9" fmla="*/ 9 h 29"/>
                      <a:gd name="T10" fmla="*/ 15 w 42"/>
                      <a:gd name="T11" fmla="*/ 4 h 29"/>
                      <a:gd name="T12" fmla="*/ 19 w 42"/>
                      <a:gd name="T13" fmla="*/ 4 h 29"/>
                      <a:gd name="T14" fmla="*/ 23 w 42"/>
                      <a:gd name="T15" fmla="*/ 4 h 29"/>
                      <a:gd name="T16" fmla="*/ 26 w 42"/>
                      <a:gd name="T17" fmla="*/ 4 h 29"/>
                      <a:gd name="T18" fmla="*/ 26 w 42"/>
                      <a:gd name="T19" fmla="*/ 0 h 29"/>
                      <a:gd name="T20" fmla="*/ 26 w 42"/>
                      <a:gd name="T21" fmla="*/ 4 h 29"/>
                      <a:gd name="T22" fmla="*/ 30 w 42"/>
                      <a:gd name="T23" fmla="*/ 4 h 29"/>
                      <a:gd name="T24" fmla="*/ 30 w 42"/>
                      <a:gd name="T25" fmla="*/ 9 h 29"/>
                      <a:gd name="T26" fmla="*/ 34 w 42"/>
                      <a:gd name="T27" fmla="*/ 9 h 29"/>
                      <a:gd name="T28" fmla="*/ 34 w 42"/>
                      <a:gd name="T29" fmla="*/ 4 h 29"/>
                      <a:gd name="T30" fmla="*/ 34 w 42"/>
                      <a:gd name="T31" fmla="*/ 9 h 29"/>
                      <a:gd name="T32" fmla="*/ 38 w 42"/>
                      <a:gd name="T33" fmla="*/ 9 h 29"/>
                      <a:gd name="T34" fmla="*/ 38 w 42"/>
                      <a:gd name="T35" fmla="*/ 13 h 29"/>
                      <a:gd name="T36" fmla="*/ 38 w 42"/>
                      <a:gd name="T37" fmla="*/ 17 h 29"/>
                      <a:gd name="T38" fmla="*/ 42 w 42"/>
                      <a:gd name="T39" fmla="*/ 17 h 29"/>
                      <a:gd name="T40" fmla="*/ 42 w 42"/>
                      <a:gd name="T41" fmla="*/ 21 h 29"/>
                      <a:gd name="T42" fmla="*/ 38 w 42"/>
                      <a:gd name="T43" fmla="*/ 21 h 29"/>
                      <a:gd name="T44" fmla="*/ 34 w 42"/>
                      <a:gd name="T45" fmla="*/ 21 h 29"/>
                      <a:gd name="T46" fmla="*/ 34 w 42"/>
                      <a:gd name="T47" fmla="*/ 25 h 29"/>
                      <a:gd name="T48" fmla="*/ 30 w 42"/>
                      <a:gd name="T49" fmla="*/ 25 h 29"/>
                      <a:gd name="T50" fmla="*/ 26 w 42"/>
                      <a:gd name="T51" fmla="*/ 25 h 29"/>
                      <a:gd name="T52" fmla="*/ 26 w 42"/>
                      <a:gd name="T53" fmla="*/ 29 h 29"/>
                      <a:gd name="T54" fmla="*/ 23 w 42"/>
                      <a:gd name="T55" fmla="*/ 29 h 29"/>
                      <a:gd name="T56" fmla="*/ 19 w 42"/>
                      <a:gd name="T57" fmla="*/ 29 h 29"/>
                      <a:gd name="T58" fmla="*/ 19 w 42"/>
                      <a:gd name="T59" fmla="*/ 25 h 29"/>
                      <a:gd name="T60" fmla="*/ 19 w 42"/>
                      <a:gd name="T61" fmla="*/ 29 h 29"/>
                      <a:gd name="T62" fmla="*/ 19 w 42"/>
                      <a:gd name="T63" fmla="*/ 25 h 29"/>
                      <a:gd name="T64" fmla="*/ 15 w 42"/>
                      <a:gd name="T65" fmla="*/ 29 h 29"/>
                      <a:gd name="T66" fmla="*/ 11 w 42"/>
                      <a:gd name="T67" fmla="*/ 29 h 29"/>
                      <a:gd name="T68" fmla="*/ 7 w 42"/>
                      <a:gd name="T69" fmla="*/ 29 h 29"/>
                      <a:gd name="T70" fmla="*/ 7 w 42"/>
                      <a:gd name="T71" fmla="*/ 25 h 29"/>
                      <a:gd name="T72" fmla="*/ 3 w 42"/>
                      <a:gd name="T73" fmla="*/ 25 h 29"/>
                      <a:gd name="T74" fmla="*/ 3 w 42"/>
                      <a:gd name="T75" fmla="*/ 21 h 29"/>
                      <a:gd name="T76" fmla="*/ 3 w 42"/>
                      <a:gd name="T77" fmla="*/ 17 h 29"/>
                      <a:gd name="T78" fmla="*/ 0 w 42"/>
                      <a:gd name="T79" fmla="*/ 17 h 29"/>
                      <a:gd name="T80" fmla="*/ 0 w 42"/>
                      <a:gd name="T81" fmla="*/ 13 h 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</a:cxnLst>
                    <a:rect l="0" t="0" r="r" b="b"/>
                    <a:pathLst>
                      <a:path w="42" h="29">
                        <a:moveTo>
                          <a:pt x="0" y="13"/>
                        </a:moveTo>
                        <a:lnTo>
                          <a:pt x="3" y="13"/>
                        </a:lnTo>
                        <a:lnTo>
                          <a:pt x="7" y="13"/>
                        </a:lnTo>
                        <a:lnTo>
                          <a:pt x="7" y="9"/>
                        </a:lnTo>
                        <a:lnTo>
                          <a:pt x="11" y="9"/>
                        </a:lnTo>
                        <a:lnTo>
                          <a:pt x="15" y="4"/>
                        </a:lnTo>
                        <a:lnTo>
                          <a:pt x="19" y="4"/>
                        </a:lnTo>
                        <a:lnTo>
                          <a:pt x="23" y="4"/>
                        </a:lnTo>
                        <a:lnTo>
                          <a:pt x="26" y="4"/>
                        </a:lnTo>
                        <a:lnTo>
                          <a:pt x="26" y="0"/>
                        </a:lnTo>
                        <a:lnTo>
                          <a:pt x="26" y="4"/>
                        </a:lnTo>
                        <a:lnTo>
                          <a:pt x="30" y="4"/>
                        </a:lnTo>
                        <a:lnTo>
                          <a:pt x="30" y="9"/>
                        </a:lnTo>
                        <a:lnTo>
                          <a:pt x="34" y="9"/>
                        </a:lnTo>
                        <a:lnTo>
                          <a:pt x="34" y="4"/>
                        </a:lnTo>
                        <a:lnTo>
                          <a:pt x="34" y="9"/>
                        </a:lnTo>
                        <a:lnTo>
                          <a:pt x="38" y="9"/>
                        </a:lnTo>
                        <a:lnTo>
                          <a:pt x="38" y="13"/>
                        </a:lnTo>
                        <a:lnTo>
                          <a:pt x="38" y="17"/>
                        </a:lnTo>
                        <a:lnTo>
                          <a:pt x="42" y="17"/>
                        </a:lnTo>
                        <a:lnTo>
                          <a:pt x="42" y="21"/>
                        </a:lnTo>
                        <a:lnTo>
                          <a:pt x="38" y="21"/>
                        </a:lnTo>
                        <a:lnTo>
                          <a:pt x="34" y="21"/>
                        </a:lnTo>
                        <a:lnTo>
                          <a:pt x="34" y="25"/>
                        </a:lnTo>
                        <a:lnTo>
                          <a:pt x="30" y="25"/>
                        </a:lnTo>
                        <a:lnTo>
                          <a:pt x="26" y="25"/>
                        </a:lnTo>
                        <a:lnTo>
                          <a:pt x="26" y="29"/>
                        </a:lnTo>
                        <a:lnTo>
                          <a:pt x="23" y="29"/>
                        </a:lnTo>
                        <a:lnTo>
                          <a:pt x="19" y="29"/>
                        </a:lnTo>
                        <a:lnTo>
                          <a:pt x="19" y="25"/>
                        </a:lnTo>
                        <a:lnTo>
                          <a:pt x="19" y="29"/>
                        </a:lnTo>
                        <a:lnTo>
                          <a:pt x="19" y="25"/>
                        </a:lnTo>
                        <a:lnTo>
                          <a:pt x="15" y="29"/>
                        </a:lnTo>
                        <a:lnTo>
                          <a:pt x="11" y="29"/>
                        </a:lnTo>
                        <a:lnTo>
                          <a:pt x="7" y="29"/>
                        </a:lnTo>
                        <a:lnTo>
                          <a:pt x="7" y="25"/>
                        </a:lnTo>
                        <a:lnTo>
                          <a:pt x="3" y="25"/>
                        </a:lnTo>
                        <a:lnTo>
                          <a:pt x="3" y="21"/>
                        </a:lnTo>
                        <a:lnTo>
                          <a:pt x="3" y="17"/>
                        </a:lnTo>
                        <a:lnTo>
                          <a:pt x="0" y="17"/>
                        </a:lnTo>
                        <a:lnTo>
                          <a:pt x="0" y="13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507" name="Freeform 500">
                    <a:extLst>
                      <a:ext uri="{FF2B5EF4-FFF2-40B4-BE49-F238E27FC236}">
                        <a16:creationId xmlns:a16="http://schemas.microsoft.com/office/drawing/2014/main" id="{D3E15FBE-E2E9-5707-2884-E6C64DB36E1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05" y="1841"/>
                    <a:ext cx="50" cy="41"/>
                  </a:xfrm>
                  <a:custGeom>
                    <a:avLst/>
                    <a:gdLst>
                      <a:gd name="T0" fmla="*/ 42 w 50"/>
                      <a:gd name="T1" fmla="*/ 0 h 41"/>
                      <a:gd name="T2" fmla="*/ 42 w 50"/>
                      <a:gd name="T3" fmla="*/ 5 h 41"/>
                      <a:gd name="T4" fmla="*/ 42 w 50"/>
                      <a:gd name="T5" fmla="*/ 9 h 41"/>
                      <a:gd name="T6" fmla="*/ 46 w 50"/>
                      <a:gd name="T7" fmla="*/ 9 h 41"/>
                      <a:gd name="T8" fmla="*/ 42 w 50"/>
                      <a:gd name="T9" fmla="*/ 9 h 41"/>
                      <a:gd name="T10" fmla="*/ 46 w 50"/>
                      <a:gd name="T11" fmla="*/ 9 h 41"/>
                      <a:gd name="T12" fmla="*/ 46 w 50"/>
                      <a:gd name="T13" fmla="*/ 13 h 41"/>
                      <a:gd name="T14" fmla="*/ 50 w 50"/>
                      <a:gd name="T15" fmla="*/ 13 h 41"/>
                      <a:gd name="T16" fmla="*/ 50 w 50"/>
                      <a:gd name="T17" fmla="*/ 17 h 41"/>
                      <a:gd name="T18" fmla="*/ 46 w 50"/>
                      <a:gd name="T19" fmla="*/ 17 h 41"/>
                      <a:gd name="T20" fmla="*/ 46 w 50"/>
                      <a:gd name="T21" fmla="*/ 21 h 41"/>
                      <a:gd name="T22" fmla="*/ 46 w 50"/>
                      <a:gd name="T23" fmla="*/ 25 h 41"/>
                      <a:gd name="T24" fmla="*/ 46 w 50"/>
                      <a:gd name="T25" fmla="*/ 29 h 41"/>
                      <a:gd name="T26" fmla="*/ 46 w 50"/>
                      <a:gd name="T27" fmla="*/ 33 h 41"/>
                      <a:gd name="T28" fmla="*/ 42 w 50"/>
                      <a:gd name="T29" fmla="*/ 33 h 41"/>
                      <a:gd name="T30" fmla="*/ 42 w 50"/>
                      <a:gd name="T31" fmla="*/ 37 h 41"/>
                      <a:gd name="T32" fmla="*/ 38 w 50"/>
                      <a:gd name="T33" fmla="*/ 37 h 41"/>
                      <a:gd name="T34" fmla="*/ 38 w 50"/>
                      <a:gd name="T35" fmla="*/ 33 h 41"/>
                      <a:gd name="T36" fmla="*/ 35 w 50"/>
                      <a:gd name="T37" fmla="*/ 33 h 41"/>
                      <a:gd name="T38" fmla="*/ 31 w 50"/>
                      <a:gd name="T39" fmla="*/ 29 h 41"/>
                      <a:gd name="T40" fmla="*/ 31 w 50"/>
                      <a:gd name="T41" fmla="*/ 25 h 41"/>
                      <a:gd name="T42" fmla="*/ 27 w 50"/>
                      <a:gd name="T43" fmla="*/ 25 h 41"/>
                      <a:gd name="T44" fmla="*/ 31 w 50"/>
                      <a:gd name="T45" fmla="*/ 29 h 41"/>
                      <a:gd name="T46" fmla="*/ 27 w 50"/>
                      <a:gd name="T47" fmla="*/ 29 h 41"/>
                      <a:gd name="T48" fmla="*/ 27 w 50"/>
                      <a:gd name="T49" fmla="*/ 33 h 41"/>
                      <a:gd name="T50" fmla="*/ 27 w 50"/>
                      <a:gd name="T51" fmla="*/ 37 h 41"/>
                      <a:gd name="T52" fmla="*/ 23 w 50"/>
                      <a:gd name="T53" fmla="*/ 37 h 41"/>
                      <a:gd name="T54" fmla="*/ 23 w 50"/>
                      <a:gd name="T55" fmla="*/ 41 h 41"/>
                      <a:gd name="T56" fmla="*/ 23 w 50"/>
                      <a:gd name="T57" fmla="*/ 37 h 41"/>
                      <a:gd name="T58" fmla="*/ 19 w 50"/>
                      <a:gd name="T59" fmla="*/ 37 h 41"/>
                      <a:gd name="T60" fmla="*/ 15 w 50"/>
                      <a:gd name="T61" fmla="*/ 37 h 41"/>
                      <a:gd name="T62" fmla="*/ 12 w 50"/>
                      <a:gd name="T63" fmla="*/ 37 h 41"/>
                      <a:gd name="T64" fmla="*/ 8 w 50"/>
                      <a:gd name="T65" fmla="*/ 37 h 41"/>
                      <a:gd name="T66" fmla="*/ 8 w 50"/>
                      <a:gd name="T67" fmla="*/ 41 h 41"/>
                      <a:gd name="T68" fmla="*/ 8 w 50"/>
                      <a:gd name="T69" fmla="*/ 37 h 41"/>
                      <a:gd name="T70" fmla="*/ 4 w 50"/>
                      <a:gd name="T71" fmla="*/ 33 h 41"/>
                      <a:gd name="T72" fmla="*/ 4 w 50"/>
                      <a:gd name="T73" fmla="*/ 29 h 41"/>
                      <a:gd name="T74" fmla="*/ 0 w 50"/>
                      <a:gd name="T75" fmla="*/ 29 h 41"/>
                      <a:gd name="T76" fmla="*/ 0 w 50"/>
                      <a:gd name="T77" fmla="*/ 25 h 41"/>
                      <a:gd name="T78" fmla="*/ 4 w 50"/>
                      <a:gd name="T79" fmla="*/ 25 h 41"/>
                      <a:gd name="T80" fmla="*/ 8 w 50"/>
                      <a:gd name="T81" fmla="*/ 21 h 41"/>
                      <a:gd name="T82" fmla="*/ 8 w 50"/>
                      <a:gd name="T83" fmla="*/ 25 h 41"/>
                      <a:gd name="T84" fmla="*/ 8 w 50"/>
                      <a:gd name="T85" fmla="*/ 21 h 41"/>
                      <a:gd name="T86" fmla="*/ 8 w 50"/>
                      <a:gd name="T87" fmla="*/ 25 h 41"/>
                      <a:gd name="T88" fmla="*/ 12 w 50"/>
                      <a:gd name="T89" fmla="*/ 25 h 41"/>
                      <a:gd name="T90" fmla="*/ 15 w 50"/>
                      <a:gd name="T91" fmla="*/ 25 h 41"/>
                      <a:gd name="T92" fmla="*/ 15 w 50"/>
                      <a:gd name="T93" fmla="*/ 21 h 41"/>
                      <a:gd name="T94" fmla="*/ 19 w 50"/>
                      <a:gd name="T95" fmla="*/ 21 h 41"/>
                      <a:gd name="T96" fmla="*/ 23 w 50"/>
                      <a:gd name="T97" fmla="*/ 21 h 41"/>
                      <a:gd name="T98" fmla="*/ 23 w 50"/>
                      <a:gd name="T99" fmla="*/ 17 h 41"/>
                      <a:gd name="T100" fmla="*/ 27 w 50"/>
                      <a:gd name="T101" fmla="*/ 17 h 41"/>
                      <a:gd name="T102" fmla="*/ 31 w 50"/>
                      <a:gd name="T103" fmla="*/ 17 h 41"/>
                      <a:gd name="T104" fmla="*/ 31 w 50"/>
                      <a:gd name="T105" fmla="*/ 13 h 41"/>
                      <a:gd name="T106" fmla="*/ 27 w 50"/>
                      <a:gd name="T107" fmla="*/ 13 h 41"/>
                      <a:gd name="T108" fmla="*/ 31 w 50"/>
                      <a:gd name="T109" fmla="*/ 13 h 41"/>
                      <a:gd name="T110" fmla="*/ 35 w 50"/>
                      <a:gd name="T111" fmla="*/ 13 h 41"/>
                      <a:gd name="T112" fmla="*/ 35 w 50"/>
                      <a:gd name="T113" fmla="*/ 9 h 41"/>
                      <a:gd name="T114" fmla="*/ 35 w 50"/>
                      <a:gd name="T115" fmla="*/ 5 h 41"/>
                      <a:gd name="T116" fmla="*/ 31 w 50"/>
                      <a:gd name="T117" fmla="*/ 5 h 41"/>
                      <a:gd name="T118" fmla="*/ 35 w 50"/>
                      <a:gd name="T119" fmla="*/ 5 h 41"/>
                      <a:gd name="T120" fmla="*/ 38 w 50"/>
                      <a:gd name="T121" fmla="*/ 5 h 41"/>
                      <a:gd name="T122" fmla="*/ 42 w 50"/>
                      <a:gd name="T123" fmla="*/ 5 h 41"/>
                      <a:gd name="T124" fmla="*/ 42 w 50"/>
                      <a:gd name="T125" fmla="*/ 0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  <a:cxn ang="0">
                        <a:pos x="T122" y="T123"/>
                      </a:cxn>
                      <a:cxn ang="0">
                        <a:pos x="T124" y="T125"/>
                      </a:cxn>
                    </a:cxnLst>
                    <a:rect l="0" t="0" r="r" b="b"/>
                    <a:pathLst>
                      <a:path w="50" h="41">
                        <a:moveTo>
                          <a:pt x="42" y="0"/>
                        </a:moveTo>
                        <a:lnTo>
                          <a:pt x="42" y="5"/>
                        </a:lnTo>
                        <a:lnTo>
                          <a:pt x="42" y="9"/>
                        </a:lnTo>
                        <a:lnTo>
                          <a:pt x="46" y="9"/>
                        </a:lnTo>
                        <a:lnTo>
                          <a:pt x="42" y="9"/>
                        </a:lnTo>
                        <a:lnTo>
                          <a:pt x="46" y="9"/>
                        </a:lnTo>
                        <a:lnTo>
                          <a:pt x="46" y="13"/>
                        </a:lnTo>
                        <a:lnTo>
                          <a:pt x="50" y="13"/>
                        </a:lnTo>
                        <a:lnTo>
                          <a:pt x="50" y="17"/>
                        </a:lnTo>
                        <a:lnTo>
                          <a:pt x="46" y="17"/>
                        </a:lnTo>
                        <a:lnTo>
                          <a:pt x="46" y="21"/>
                        </a:lnTo>
                        <a:lnTo>
                          <a:pt x="46" y="25"/>
                        </a:lnTo>
                        <a:lnTo>
                          <a:pt x="46" y="29"/>
                        </a:lnTo>
                        <a:lnTo>
                          <a:pt x="46" y="33"/>
                        </a:lnTo>
                        <a:lnTo>
                          <a:pt x="42" y="33"/>
                        </a:lnTo>
                        <a:lnTo>
                          <a:pt x="42" y="37"/>
                        </a:lnTo>
                        <a:lnTo>
                          <a:pt x="38" y="37"/>
                        </a:lnTo>
                        <a:lnTo>
                          <a:pt x="38" y="33"/>
                        </a:lnTo>
                        <a:lnTo>
                          <a:pt x="35" y="33"/>
                        </a:lnTo>
                        <a:lnTo>
                          <a:pt x="31" y="29"/>
                        </a:lnTo>
                        <a:lnTo>
                          <a:pt x="31" y="25"/>
                        </a:lnTo>
                        <a:lnTo>
                          <a:pt x="27" y="25"/>
                        </a:lnTo>
                        <a:lnTo>
                          <a:pt x="31" y="29"/>
                        </a:lnTo>
                        <a:lnTo>
                          <a:pt x="27" y="29"/>
                        </a:lnTo>
                        <a:lnTo>
                          <a:pt x="27" y="33"/>
                        </a:lnTo>
                        <a:lnTo>
                          <a:pt x="27" y="37"/>
                        </a:lnTo>
                        <a:lnTo>
                          <a:pt x="23" y="37"/>
                        </a:lnTo>
                        <a:lnTo>
                          <a:pt x="23" y="41"/>
                        </a:lnTo>
                        <a:lnTo>
                          <a:pt x="23" y="37"/>
                        </a:lnTo>
                        <a:lnTo>
                          <a:pt x="19" y="37"/>
                        </a:lnTo>
                        <a:lnTo>
                          <a:pt x="15" y="37"/>
                        </a:lnTo>
                        <a:lnTo>
                          <a:pt x="12" y="37"/>
                        </a:lnTo>
                        <a:lnTo>
                          <a:pt x="8" y="37"/>
                        </a:lnTo>
                        <a:lnTo>
                          <a:pt x="8" y="41"/>
                        </a:lnTo>
                        <a:lnTo>
                          <a:pt x="8" y="37"/>
                        </a:lnTo>
                        <a:lnTo>
                          <a:pt x="4" y="33"/>
                        </a:lnTo>
                        <a:lnTo>
                          <a:pt x="4" y="29"/>
                        </a:lnTo>
                        <a:lnTo>
                          <a:pt x="0" y="29"/>
                        </a:lnTo>
                        <a:lnTo>
                          <a:pt x="0" y="25"/>
                        </a:lnTo>
                        <a:lnTo>
                          <a:pt x="4" y="25"/>
                        </a:lnTo>
                        <a:lnTo>
                          <a:pt x="8" y="21"/>
                        </a:lnTo>
                        <a:lnTo>
                          <a:pt x="8" y="25"/>
                        </a:lnTo>
                        <a:lnTo>
                          <a:pt x="8" y="21"/>
                        </a:lnTo>
                        <a:lnTo>
                          <a:pt x="8" y="25"/>
                        </a:lnTo>
                        <a:lnTo>
                          <a:pt x="12" y="25"/>
                        </a:lnTo>
                        <a:lnTo>
                          <a:pt x="15" y="25"/>
                        </a:lnTo>
                        <a:lnTo>
                          <a:pt x="15" y="21"/>
                        </a:lnTo>
                        <a:lnTo>
                          <a:pt x="19" y="21"/>
                        </a:lnTo>
                        <a:lnTo>
                          <a:pt x="23" y="21"/>
                        </a:lnTo>
                        <a:lnTo>
                          <a:pt x="23" y="17"/>
                        </a:lnTo>
                        <a:lnTo>
                          <a:pt x="27" y="17"/>
                        </a:lnTo>
                        <a:lnTo>
                          <a:pt x="31" y="17"/>
                        </a:lnTo>
                        <a:lnTo>
                          <a:pt x="31" y="13"/>
                        </a:lnTo>
                        <a:lnTo>
                          <a:pt x="27" y="13"/>
                        </a:lnTo>
                        <a:lnTo>
                          <a:pt x="31" y="13"/>
                        </a:lnTo>
                        <a:lnTo>
                          <a:pt x="35" y="13"/>
                        </a:lnTo>
                        <a:lnTo>
                          <a:pt x="35" y="9"/>
                        </a:lnTo>
                        <a:lnTo>
                          <a:pt x="35" y="5"/>
                        </a:lnTo>
                        <a:lnTo>
                          <a:pt x="31" y="5"/>
                        </a:lnTo>
                        <a:lnTo>
                          <a:pt x="35" y="5"/>
                        </a:lnTo>
                        <a:lnTo>
                          <a:pt x="38" y="5"/>
                        </a:lnTo>
                        <a:lnTo>
                          <a:pt x="42" y="5"/>
                        </a:lnTo>
                        <a:lnTo>
                          <a:pt x="42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508" name="Freeform 501">
                    <a:extLst>
                      <a:ext uri="{FF2B5EF4-FFF2-40B4-BE49-F238E27FC236}">
                        <a16:creationId xmlns:a16="http://schemas.microsoft.com/office/drawing/2014/main" id="{590E3A80-126C-9614-23B9-A80EB5F2632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83" y="1847"/>
                    <a:ext cx="49" cy="55"/>
                  </a:xfrm>
                  <a:custGeom>
                    <a:avLst/>
                    <a:gdLst>
                      <a:gd name="T0" fmla="*/ 0 w 50"/>
                      <a:gd name="T1" fmla="*/ 0 h 56"/>
                      <a:gd name="T2" fmla="*/ 4 w 50"/>
                      <a:gd name="T3" fmla="*/ 0 h 56"/>
                      <a:gd name="T4" fmla="*/ 7 w 50"/>
                      <a:gd name="T5" fmla="*/ 0 h 56"/>
                      <a:gd name="T6" fmla="*/ 11 w 50"/>
                      <a:gd name="T7" fmla="*/ 0 h 56"/>
                      <a:gd name="T8" fmla="*/ 11 w 50"/>
                      <a:gd name="T9" fmla="*/ 4 h 56"/>
                      <a:gd name="T10" fmla="*/ 15 w 50"/>
                      <a:gd name="T11" fmla="*/ 4 h 56"/>
                      <a:gd name="T12" fmla="*/ 19 w 50"/>
                      <a:gd name="T13" fmla="*/ 4 h 56"/>
                      <a:gd name="T14" fmla="*/ 19 w 50"/>
                      <a:gd name="T15" fmla="*/ 8 h 56"/>
                      <a:gd name="T16" fmla="*/ 19 w 50"/>
                      <a:gd name="T17" fmla="*/ 12 h 56"/>
                      <a:gd name="T18" fmla="*/ 23 w 50"/>
                      <a:gd name="T19" fmla="*/ 12 h 56"/>
                      <a:gd name="T20" fmla="*/ 27 w 50"/>
                      <a:gd name="T21" fmla="*/ 12 h 56"/>
                      <a:gd name="T22" fmla="*/ 27 w 50"/>
                      <a:gd name="T23" fmla="*/ 16 h 56"/>
                      <a:gd name="T24" fmla="*/ 30 w 50"/>
                      <a:gd name="T25" fmla="*/ 16 h 56"/>
                      <a:gd name="T26" fmla="*/ 34 w 50"/>
                      <a:gd name="T27" fmla="*/ 16 h 56"/>
                      <a:gd name="T28" fmla="*/ 34 w 50"/>
                      <a:gd name="T29" fmla="*/ 12 h 56"/>
                      <a:gd name="T30" fmla="*/ 38 w 50"/>
                      <a:gd name="T31" fmla="*/ 12 h 56"/>
                      <a:gd name="T32" fmla="*/ 42 w 50"/>
                      <a:gd name="T33" fmla="*/ 12 h 56"/>
                      <a:gd name="T34" fmla="*/ 42 w 50"/>
                      <a:gd name="T35" fmla="*/ 16 h 56"/>
                      <a:gd name="T36" fmla="*/ 42 w 50"/>
                      <a:gd name="T37" fmla="*/ 20 h 56"/>
                      <a:gd name="T38" fmla="*/ 46 w 50"/>
                      <a:gd name="T39" fmla="*/ 20 h 56"/>
                      <a:gd name="T40" fmla="*/ 46 w 50"/>
                      <a:gd name="T41" fmla="*/ 16 h 56"/>
                      <a:gd name="T42" fmla="*/ 50 w 50"/>
                      <a:gd name="T43" fmla="*/ 16 h 56"/>
                      <a:gd name="T44" fmla="*/ 50 w 50"/>
                      <a:gd name="T45" fmla="*/ 20 h 56"/>
                      <a:gd name="T46" fmla="*/ 46 w 50"/>
                      <a:gd name="T47" fmla="*/ 20 h 56"/>
                      <a:gd name="T48" fmla="*/ 46 w 50"/>
                      <a:gd name="T49" fmla="*/ 24 h 56"/>
                      <a:gd name="T50" fmla="*/ 46 w 50"/>
                      <a:gd name="T51" fmla="*/ 28 h 56"/>
                      <a:gd name="T52" fmla="*/ 42 w 50"/>
                      <a:gd name="T53" fmla="*/ 28 h 56"/>
                      <a:gd name="T54" fmla="*/ 42 w 50"/>
                      <a:gd name="T55" fmla="*/ 32 h 56"/>
                      <a:gd name="T56" fmla="*/ 38 w 50"/>
                      <a:gd name="T57" fmla="*/ 32 h 56"/>
                      <a:gd name="T58" fmla="*/ 38 w 50"/>
                      <a:gd name="T59" fmla="*/ 36 h 56"/>
                      <a:gd name="T60" fmla="*/ 42 w 50"/>
                      <a:gd name="T61" fmla="*/ 36 h 56"/>
                      <a:gd name="T62" fmla="*/ 42 w 50"/>
                      <a:gd name="T63" fmla="*/ 40 h 56"/>
                      <a:gd name="T64" fmla="*/ 42 w 50"/>
                      <a:gd name="T65" fmla="*/ 44 h 56"/>
                      <a:gd name="T66" fmla="*/ 38 w 50"/>
                      <a:gd name="T67" fmla="*/ 44 h 56"/>
                      <a:gd name="T68" fmla="*/ 38 w 50"/>
                      <a:gd name="T69" fmla="*/ 48 h 56"/>
                      <a:gd name="T70" fmla="*/ 34 w 50"/>
                      <a:gd name="T71" fmla="*/ 48 h 56"/>
                      <a:gd name="T72" fmla="*/ 34 w 50"/>
                      <a:gd name="T73" fmla="*/ 52 h 56"/>
                      <a:gd name="T74" fmla="*/ 30 w 50"/>
                      <a:gd name="T75" fmla="*/ 52 h 56"/>
                      <a:gd name="T76" fmla="*/ 27 w 50"/>
                      <a:gd name="T77" fmla="*/ 52 h 56"/>
                      <a:gd name="T78" fmla="*/ 23 w 50"/>
                      <a:gd name="T79" fmla="*/ 52 h 56"/>
                      <a:gd name="T80" fmla="*/ 23 w 50"/>
                      <a:gd name="T81" fmla="*/ 56 h 56"/>
                      <a:gd name="T82" fmla="*/ 19 w 50"/>
                      <a:gd name="T83" fmla="*/ 56 h 56"/>
                      <a:gd name="T84" fmla="*/ 15 w 50"/>
                      <a:gd name="T85" fmla="*/ 56 h 56"/>
                      <a:gd name="T86" fmla="*/ 15 w 50"/>
                      <a:gd name="T87" fmla="*/ 52 h 56"/>
                      <a:gd name="T88" fmla="*/ 15 w 50"/>
                      <a:gd name="T89" fmla="*/ 48 h 56"/>
                      <a:gd name="T90" fmla="*/ 11 w 50"/>
                      <a:gd name="T91" fmla="*/ 48 h 56"/>
                      <a:gd name="T92" fmla="*/ 11 w 50"/>
                      <a:gd name="T93" fmla="*/ 44 h 56"/>
                      <a:gd name="T94" fmla="*/ 11 w 50"/>
                      <a:gd name="T95" fmla="*/ 40 h 56"/>
                      <a:gd name="T96" fmla="*/ 11 w 50"/>
                      <a:gd name="T97" fmla="*/ 36 h 56"/>
                      <a:gd name="T98" fmla="*/ 11 w 50"/>
                      <a:gd name="T99" fmla="*/ 32 h 56"/>
                      <a:gd name="T100" fmla="*/ 7 w 50"/>
                      <a:gd name="T101" fmla="*/ 32 h 56"/>
                      <a:gd name="T102" fmla="*/ 7 w 50"/>
                      <a:gd name="T103" fmla="*/ 28 h 56"/>
                      <a:gd name="T104" fmla="*/ 7 w 50"/>
                      <a:gd name="T105" fmla="*/ 24 h 56"/>
                      <a:gd name="T106" fmla="*/ 11 w 50"/>
                      <a:gd name="T107" fmla="*/ 24 h 56"/>
                      <a:gd name="T108" fmla="*/ 7 w 50"/>
                      <a:gd name="T109" fmla="*/ 24 h 56"/>
                      <a:gd name="T110" fmla="*/ 7 w 50"/>
                      <a:gd name="T111" fmla="*/ 20 h 56"/>
                      <a:gd name="T112" fmla="*/ 7 w 50"/>
                      <a:gd name="T113" fmla="*/ 16 h 56"/>
                      <a:gd name="T114" fmla="*/ 7 w 50"/>
                      <a:gd name="T115" fmla="*/ 12 h 56"/>
                      <a:gd name="T116" fmla="*/ 7 w 50"/>
                      <a:gd name="T117" fmla="*/ 8 h 56"/>
                      <a:gd name="T118" fmla="*/ 4 w 50"/>
                      <a:gd name="T119" fmla="*/ 8 h 56"/>
                      <a:gd name="T120" fmla="*/ 4 w 50"/>
                      <a:gd name="T121" fmla="*/ 4 h 56"/>
                      <a:gd name="T122" fmla="*/ 0 w 50"/>
                      <a:gd name="T123" fmla="*/ 4 h 56"/>
                      <a:gd name="T124" fmla="*/ 0 w 50"/>
                      <a:gd name="T125" fmla="*/ 0 h 5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  <a:cxn ang="0">
                        <a:pos x="T122" y="T123"/>
                      </a:cxn>
                      <a:cxn ang="0">
                        <a:pos x="T124" y="T125"/>
                      </a:cxn>
                    </a:cxnLst>
                    <a:rect l="0" t="0" r="r" b="b"/>
                    <a:pathLst>
                      <a:path w="50" h="56">
                        <a:moveTo>
                          <a:pt x="0" y="0"/>
                        </a:moveTo>
                        <a:lnTo>
                          <a:pt x="4" y="0"/>
                        </a:lnTo>
                        <a:lnTo>
                          <a:pt x="7" y="0"/>
                        </a:lnTo>
                        <a:lnTo>
                          <a:pt x="11" y="0"/>
                        </a:lnTo>
                        <a:lnTo>
                          <a:pt x="11" y="4"/>
                        </a:lnTo>
                        <a:lnTo>
                          <a:pt x="15" y="4"/>
                        </a:lnTo>
                        <a:lnTo>
                          <a:pt x="19" y="4"/>
                        </a:lnTo>
                        <a:lnTo>
                          <a:pt x="19" y="8"/>
                        </a:lnTo>
                        <a:lnTo>
                          <a:pt x="19" y="12"/>
                        </a:lnTo>
                        <a:lnTo>
                          <a:pt x="23" y="12"/>
                        </a:lnTo>
                        <a:lnTo>
                          <a:pt x="27" y="12"/>
                        </a:lnTo>
                        <a:lnTo>
                          <a:pt x="27" y="16"/>
                        </a:lnTo>
                        <a:lnTo>
                          <a:pt x="30" y="16"/>
                        </a:lnTo>
                        <a:lnTo>
                          <a:pt x="34" y="16"/>
                        </a:lnTo>
                        <a:lnTo>
                          <a:pt x="34" y="12"/>
                        </a:lnTo>
                        <a:lnTo>
                          <a:pt x="38" y="12"/>
                        </a:lnTo>
                        <a:lnTo>
                          <a:pt x="42" y="12"/>
                        </a:lnTo>
                        <a:lnTo>
                          <a:pt x="42" y="16"/>
                        </a:lnTo>
                        <a:lnTo>
                          <a:pt x="42" y="20"/>
                        </a:lnTo>
                        <a:lnTo>
                          <a:pt x="46" y="20"/>
                        </a:lnTo>
                        <a:lnTo>
                          <a:pt x="46" y="16"/>
                        </a:lnTo>
                        <a:lnTo>
                          <a:pt x="50" y="16"/>
                        </a:lnTo>
                        <a:lnTo>
                          <a:pt x="50" y="20"/>
                        </a:lnTo>
                        <a:lnTo>
                          <a:pt x="46" y="20"/>
                        </a:lnTo>
                        <a:lnTo>
                          <a:pt x="46" y="24"/>
                        </a:lnTo>
                        <a:lnTo>
                          <a:pt x="46" y="28"/>
                        </a:lnTo>
                        <a:lnTo>
                          <a:pt x="42" y="28"/>
                        </a:lnTo>
                        <a:lnTo>
                          <a:pt x="42" y="32"/>
                        </a:lnTo>
                        <a:lnTo>
                          <a:pt x="38" y="32"/>
                        </a:lnTo>
                        <a:lnTo>
                          <a:pt x="38" y="36"/>
                        </a:lnTo>
                        <a:lnTo>
                          <a:pt x="42" y="36"/>
                        </a:lnTo>
                        <a:lnTo>
                          <a:pt x="42" y="40"/>
                        </a:lnTo>
                        <a:lnTo>
                          <a:pt x="42" y="44"/>
                        </a:lnTo>
                        <a:lnTo>
                          <a:pt x="38" y="44"/>
                        </a:lnTo>
                        <a:lnTo>
                          <a:pt x="38" y="48"/>
                        </a:lnTo>
                        <a:lnTo>
                          <a:pt x="34" y="48"/>
                        </a:lnTo>
                        <a:lnTo>
                          <a:pt x="34" y="52"/>
                        </a:lnTo>
                        <a:lnTo>
                          <a:pt x="30" y="52"/>
                        </a:lnTo>
                        <a:lnTo>
                          <a:pt x="27" y="52"/>
                        </a:lnTo>
                        <a:lnTo>
                          <a:pt x="23" y="52"/>
                        </a:lnTo>
                        <a:lnTo>
                          <a:pt x="23" y="56"/>
                        </a:lnTo>
                        <a:lnTo>
                          <a:pt x="19" y="56"/>
                        </a:lnTo>
                        <a:lnTo>
                          <a:pt x="15" y="56"/>
                        </a:lnTo>
                        <a:lnTo>
                          <a:pt x="15" y="52"/>
                        </a:lnTo>
                        <a:lnTo>
                          <a:pt x="15" y="48"/>
                        </a:lnTo>
                        <a:lnTo>
                          <a:pt x="11" y="48"/>
                        </a:lnTo>
                        <a:lnTo>
                          <a:pt x="11" y="44"/>
                        </a:lnTo>
                        <a:lnTo>
                          <a:pt x="11" y="40"/>
                        </a:lnTo>
                        <a:lnTo>
                          <a:pt x="11" y="36"/>
                        </a:lnTo>
                        <a:lnTo>
                          <a:pt x="11" y="32"/>
                        </a:lnTo>
                        <a:lnTo>
                          <a:pt x="7" y="32"/>
                        </a:lnTo>
                        <a:lnTo>
                          <a:pt x="7" y="28"/>
                        </a:lnTo>
                        <a:lnTo>
                          <a:pt x="7" y="24"/>
                        </a:lnTo>
                        <a:lnTo>
                          <a:pt x="11" y="24"/>
                        </a:lnTo>
                        <a:lnTo>
                          <a:pt x="7" y="24"/>
                        </a:lnTo>
                        <a:lnTo>
                          <a:pt x="7" y="20"/>
                        </a:lnTo>
                        <a:lnTo>
                          <a:pt x="7" y="16"/>
                        </a:lnTo>
                        <a:lnTo>
                          <a:pt x="7" y="12"/>
                        </a:lnTo>
                        <a:lnTo>
                          <a:pt x="7" y="8"/>
                        </a:lnTo>
                        <a:lnTo>
                          <a:pt x="4" y="8"/>
                        </a:lnTo>
                        <a:lnTo>
                          <a:pt x="4" y="4"/>
                        </a:lnTo>
                        <a:lnTo>
                          <a:pt x="0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509" name="Freeform 502">
                    <a:extLst>
                      <a:ext uri="{FF2B5EF4-FFF2-40B4-BE49-F238E27FC236}">
                        <a16:creationId xmlns:a16="http://schemas.microsoft.com/office/drawing/2014/main" id="{C91B162E-D47D-1B1C-6A80-B0FE56B1A2A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68" y="1847"/>
                    <a:ext cx="84" cy="89"/>
                  </a:xfrm>
                  <a:custGeom>
                    <a:avLst/>
                    <a:gdLst>
                      <a:gd name="T0" fmla="*/ 62 w 85"/>
                      <a:gd name="T1" fmla="*/ 4 h 89"/>
                      <a:gd name="T2" fmla="*/ 69 w 85"/>
                      <a:gd name="T3" fmla="*/ 4 h 89"/>
                      <a:gd name="T4" fmla="*/ 73 w 85"/>
                      <a:gd name="T5" fmla="*/ 0 h 89"/>
                      <a:gd name="T6" fmla="*/ 73 w 85"/>
                      <a:gd name="T7" fmla="*/ 8 h 89"/>
                      <a:gd name="T8" fmla="*/ 73 w 85"/>
                      <a:gd name="T9" fmla="*/ 12 h 89"/>
                      <a:gd name="T10" fmla="*/ 69 w 85"/>
                      <a:gd name="T11" fmla="*/ 16 h 89"/>
                      <a:gd name="T12" fmla="*/ 65 w 85"/>
                      <a:gd name="T13" fmla="*/ 20 h 89"/>
                      <a:gd name="T14" fmla="*/ 65 w 85"/>
                      <a:gd name="T15" fmla="*/ 28 h 89"/>
                      <a:gd name="T16" fmla="*/ 69 w 85"/>
                      <a:gd name="T17" fmla="*/ 32 h 89"/>
                      <a:gd name="T18" fmla="*/ 73 w 85"/>
                      <a:gd name="T19" fmla="*/ 36 h 89"/>
                      <a:gd name="T20" fmla="*/ 69 w 85"/>
                      <a:gd name="T21" fmla="*/ 40 h 89"/>
                      <a:gd name="T22" fmla="*/ 69 w 85"/>
                      <a:gd name="T23" fmla="*/ 40 h 89"/>
                      <a:gd name="T24" fmla="*/ 77 w 85"/>
                      <a:gd name="T25" fmla="*/ 40 h 89"/>
                      <a:gd name="T26" fmla="*/ 81 w 85"/>
                      <a:gd name="T27" fmla="*/ 44 h 89"/>
                      <a:gd name="T28" fmla="*/ 81 w 85"/>
                      <a:gd name="T29" fmla="*/ 44 h 89"/>
                      <a:gd name="T30" fmla="*/ 85 w 85"/>
                      <a:gd name="T31" fmla="*/ 40 h 89"/>
                      <a:gd name="T32" fmla="*/ 85 w 85"/>
                      <a:gd name="T33" fmla="*/ 48 h 89"/>
                      <a:gd name="T34" fmla="*/ 77 w 85"/>
                      <a:gd name="T35" fmla="*/ 48 h 89"/>
                      <a:gd name="T36" fmla="*/ 73 w 85"/>
                      <a:gd name="T37" fmla="*/ 52 h 89"/>
                      <a:gd name="T38" fmla="*/ 73 w 85"/>
                      <a:gd name="T39" fmla="*/ 60 h 89"/>
                      <a:gd name="T40" fmla="*/ 69 w 85"/>
                      <a:gd name="T41" fmla="*/ 64 h 89"/>
                      <a:gd name="T42" fmla="*/ 62 w 85"/>
                      <a:gd name="T43" fmla="*/ 64 h 89"/>
                      <a:gd name="T44" fmla="*/ 54 w 85"/>
                      <a:gd name="T45" fmla="*/ 68 h 89"/>
                      <a:gd name="T46" fmla="*/ 50 w 85"/>
                      <a:gd name="T47" fmla="*/ 64 h 89"/>
                      <a:gd name="T48" fmla="*/ 50 w 85"/>
                      <a:gd name="T49" fmla="*/ 72 h 89"/>
                      <a:gd name="T50" fmla="*/ 46 w 85"/>
                      <a:gd name="T51" fmla="*/ 76 h 89"/>
                      <a:gd name="T52" fmla="*/ 42 w 85"/>
                      <a:gd name="T53" fmla="*/ 80 h 89"/>
                      <a:gd name="T54" fmla="*/ 42 w 85"/>
                      <a:gd name="T55" fmla="*/ 89 h 89"/>
                      <a:gd name="T56" fmla="*/ 27 w 85"/>
                      <a:gd name="T57" fmla="*/ 80 h 89"/>
                      <a:gd name="T58" fmla="*/ 23 w 85"/>
                      <a:gd name="T59" fmla="*/ 76 h 89"/>
                      <a:gd name="T60" fmla="*/ 16 w 85"/>
                      <a:gd name="T61" fmla="*/ 76 h 89"/>
                      <a:gd name="T62" fmla="*/ 16 w 85"/>
                      <a:gd name="T63" fmla="*/ 68 h 89"/>
                      <a:gd name="T64" fmla="*/ 12 w 85"/>
                      <a:gd name="T65" fmla="*/ 64 h 89"/>
                      <a:gd name="T66" fmla="*/ 12 w 85"/>
                      <a:gd name="T67" fmla="*/ 64 h 89"/>
                      <a:gd name="T68" fmla="*/ 4 w 85"/>
                      <a:gd name="T69" fmla="*/ 64 h 89"/>
                      <a:gd name="T70" fmla="*/ 0 w 85"/>
                      <a:gd name="T71" fmla="*/ 56 h 89"/>
                      <a:gd name="T72" fmla="*/ 8 w 85"/>
                      <a:gd name="T73" fmla="*/ 56 h 89"/>
                      <a:gd name="T74" fmla="*/ 12 w 85"/>
                      <a:gd name="T75" fmla="*/ 52 h 89"/>
                      <a:gd name="T76" fmla="*/ 16 w 85"/>
                      <a:gd name="T77" fmla="*/ 48 h 89"/>
                      <a:gd name="T78" fmla="*/ 19 w 85"/>
                      <a:gd name="T79" fmla="*/ 44 h 89"/>
                      <a:gd name="T80" fmla="*/ 19 w 85"/>
                      <a:gd name="T81" fmla="*/ 36 h 89"/>
                      <a:gd name="T82" fmla="*/ 27 w 85"/>
                      <a:gd name="T83" fmla="*/ 36 h 89"/>
                      <a:gd name="T84" fmla="*/ 31 w 85"/>
                      <a:gd name="T85" fmla="*/ 32 h 89"/>
                      <a:gd name="T86" fmla="*/ 35 w 85"/>
                      <a:gd name="T87" fmla="*/ 28 h 89"/>
                      <a:gd name="T88" fmla="*/ 42 w 85"/>
                      <a:gd name="T89" fmla="*/ 28 h 89"/>
                      <a:gd name="T90" fmla="*/ 50 w 85"/>
                      <a:gd name="T91" fmla="*/ 28 h 89"/>
                      <a:gd name="T92" fmla="*/ 54 w 85"/>
                      <a:gd name="T93" fmla="*/ 20 h 89"/>
                      <a:gd name="T94" fmla="*/ 58 w 85"/>
                      <a:gd name="T95" fmla="*/ 16 h 89"/>
                      <a:gd name="T96" fmla="*/ 58 w 85"/>
                      <a:gd name="T97" fmla="*/ 8 h 8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</a:cxnLst>
                    <a:rect l="0" t="0" r="r" b="b"/>
                    <a:pathLst>
                      <a:path w="85" h="89">
                        <a:moveTo>
                          <a:pt x="62" y="8"/>
                        </a:moveTo>
                        <a:lnTo>
                          <a:pt x="62" y="4"/>
                        </a:lnTo>
                        <a:lnTo>
                          <a:pt x="65" y="4"/>
                        </a:lnTo>
                        <a:lnTo>
                          <a:pt x="69" y="4"/>
                        </a:lnTo>
                        <a:lnTo>
                          <a:pt x="69" y="0"/>
                        </a:lnTo>
                        <a:lnTo>
                          <a:pt x="73" y="0"/>
                        </a:lnTo>
                        <a:lnTo>
                          <a:pt x="73" y="4"/>
                        </a:lnTo>
                        <a:lnTo>
                          <a:pt x="73" y="8"/>
                        </a:lnTo>
                        <a:lnTo>
                          <a:pt x="77" y="12"/>
                        </a:lnTo>
                        <a:lnTo>
                          <a:pt x="73" y="12"/>
                        </a:lnTo>
                        <a:lnTo>
                          <a:pt x="69" y="12"/>
                        </a:lnTo>
                        <a:lnTo>
                          <a:pt x="69" y="16"/>
                        </a:lnTo>
                        <a:lnTo>
                          <a:pt x="69" y="20"/>
                        </a:lnTo>
                        <a:lnTo>
                          <a:pt x="65" y="20"/>
                        </a:lnTo>
                        <a:lnTo>
                          <a:pt x="65" y="24"/>
                        </a:lnTo>
                        <a:lnTo>
                          <a:pt x="65" y="28"/>
                        </a:lnTo>
                        <a:lnTo>
                          <a:pt x="69" y="28"/>
                        </a:lnTo>
                        <a:lnTo>
                          <a:pt x="69" y="32"/>
                        </a:lnTo>
                        <a:lnTo>
                          <a:pt x="69" y="36"/>
                        </a:lnTo>
                        <a:lnTo>
                          <a:pt x="73" y="36"/>
                        </a:lnTo>
                        <a:lnTo>
                          <a:pt x="69" y="36"/>
                        </a:lnTo>
                        <a:lnTo>
                          <a:pt x="69" y="40"/>
                        </a:lnTo>
                        <a:lnTo>
                          <a:pt x="73" y="40"/>
                        </a:lnTo>
                        <a:lnTo>
                          <a:pt x="69" y="40"/>
                        </a:lnTo>
                        <a:lnTo>
                          <a:pt x="73" y="40"/>
                        </a:lnTo>
                        <a:lnTo>
                          <a:pt x="77" y="40"/>
                        </a:lnTo>
                        <a:lnTo>
                          <a:pt x="77" y="44"/>
                        </a:lnTo>
                        <a:lnTo>
                          <a:pt x="81" y="44"/>
                        </a:lnTo>
                        <a:lnTo>
                          <a:pt x="81" y="40"/>
                        </a:lnTo>
                        <a:lnTo>
                          <a:pt x="81" y="44"/>
                        </a:lnTo>
                        <a:lnTo>
                          <a:pt x="81" y="40"/>
                        </a:lnTo>
                        <a:lnTo>
                          <a:pt x="85" y="40"/>
                        </a:lnTo>
                        <a:lnTo>
                          <a:pt x="85" y="44"/>
                        </a:lnTo>
                        <a:lnTo>
                          <a:pt x="85" y="48"/>
                        </a:lnTo>
                        <a:lnTo>
                          <a:pt x="81" y="48"/>
                        </a:lnTo>
                        <a:lnTo>
                          <a:pt x="77" y="48"/>
                        </a:lnTo>
                        <a:lnTo>
                          <a:pt x="77" y="52"/>
                        </a:lnTo>
                        <a:lnTo>
                          <a:pt x="73" y="52"/>
                        </a:lnTo>
                        <a:lnTo>
                          <a:pt x="73" y="56"/>
                        </a:lnTo>
                        <a:lnTo>
                          <a:pt x="73" y="60"/>
                        </a:lnTo>
                        <a:lnTo>
                          <a:pt x="69" y="60"/>
                        </a:lnTo>
                        <a:lnTo>
                          <a:pt x="69" y="64"/>
                        </a:lnTo>
                        <a:lnTo>
                          <a:pt x="65" y="64"/>
                        </a:lnTo>
                        <a:lnTo>
                          <a:pt x="62" y="64"/>
                        </a:lnTo>
                        <a:lnTo>
                          <a:pt x="58" y="68"/>
                        </a:lnTo>
                        <a:lnTo>
                          <a:pt x="54" y="68"/>
                        </a:lnTo>
                        <a:lnTo>
                          <a:pt x="54" y="64"/>
                        </a:lnTo>
                        <a:lnTo>
                          <a:pt x="50" y="64"/>
                        </a:lnTo>
                        <a:lnTo>
                          <a:pt x="50" y="68"/>
                        </a:lnTo>
                        <a:lnTo>
                          <a:pt x="50" y="72"/>
                        </a:lnTo>
                        <a:lnTo>
                          <a:pt x="50" y="76"/>
                        </a:lnTo>
                        <a:lnTo>
                          <a:pt x="46" y="76"/>
                        </a:lnTo>
                        <a:lnTo>
                          <a:pt x="46" y="80"/>
                        </a:lnTo>
                        <a:lnTo>
                          <a:pt x="42" y="80"/>
                        </a:lnTo>
                        <a:lnTo>
                          <a:pt x="42" y="85"/>
                        </a:lnTo>
                        <a:lnTo>
                          <a:pt x="42" y="89"/>
                        </a:lnTo>
                        <a:lnTo>
                          <a:pt x="27" y="85"/>
                        </a:lnTo>
                        <a:lnTo>
                          <a:pt x="27" y="80"/>
                        </a:lnTo>
                        <a:lnTo>
                          <a:pt x="23" y="80"/>
                        </a:lnTo>
                        <a:lnTo>
                          <a:pt x="23" y="76"/>
                        </a:lnTo>
                        <a:lnTo>
                          <a:pt x="19" y="76"/>
                        </a:lnTo>
                        <a:lnTo>
                          <a:pt x="16" y="76"/>
                        </a:lnTo>
                        <a:lnTo>
                          <a:pt x="16" y="72"/>
                        </a:lnTo>
                        <a:lnTo>
                          <a:pt x="16" y="68"/>
                        </a:lnTo>
                        <a:lnTo>
                          <a:pt x="12" y="68"/>
                        </a:lnTo>
                        <a:lnTo>
                          <a:pt x="12" y="64"/>
                        </a:lnTo>
                        <a:lnTo>
                          <a:pt x="16" y="64"/>
                        </a:lnTo>
                        <a:lnTo>
                          <a:pt x="12" y="64"/>
                        </a:lnTo>
                        <a:lnTo>
                          <a:pt x="8" y="64"/>
                        </a:lnTo>
                        <a:lnTo>
                          <a:pt x="4" y="64"/>
                        </a:lnTo>
                        <a:lnTo>
                          <a:pt x="0" y="60"/>
                        </a:lnTo>
                        <a:lnTo>
                          <a:pt x="0" y="56"/>
                        </a:lnTo>
                        <a:lnTo>
                          <a:pt x="4" y="56"/>
                        </a:lnTo>
                        <a:lnTo>
                          <a:pt x="8" y="56"/>
                        </a:lnTo>
                        <a:lnTo>
                          <a:pt x="8" y="52"/>
                        </a:lnTo>
                        <a:lnTo>
                          <a:pt x="12" y="52"/>
                        </a:lnTo>
                        <a:lnTo>
                          <a:pt x="12" y="48"/>
                        </a:lnTo>
                        <a:lnTo>
                          <a:pt x="16" y="48"/>
                        </a:lnTo>
                        <a:lnTo>
                          <a:pt x="16" y="44"/>
                        </a:lnTo>
                        <a:lnTo>
                          <a:pt x="19" y="44"/>
                        </a:lnTo>
                        <a:lnTo>
                          <a:pt x="19" y="40"/>
                        </a:lnTo>
                        <a:lnTo>
                          <a:pt x="19" y="36"/>
                        </a:lnTo>
                        <a:lnTo>
                          <a:pt x="23" y="36"/>
                        </a:lnTo>
                        <a:lnTo>
                          <a:pt x="27" y="36"/>
                        </a:lnTo>
                        <a:lnTo>
                          <a:pt x="27" y="32"/>
                        </a:lnTo>
                        <a:lnTo>
                          <a:pt x="31" y="32"/>
                        </a:lnTo>
                        <a:lnTo>
                          <a:pt x="35" y="32"/>
                        </a:lnTo>
                        <a:lnTo>
                          <a:pt x="35" y="28"/>
                        </a:lnTo>
                        <a:lnTo>
                          <a:pt x="39" y="28"/>
                        </a:lnTo>
                        <a:lnTo>
                          <a:pt x="42" y="28"/>
                        </a:lnTo>
                        <a:lnTo>
                          <a:pt x="46" y="28"/>
                        </a:lnTo>
                        <a:lnTo>
                          <a:pt x="50" y="28"/>
                        </a:lnTo>
                        <a:lnTo>
                          <a:pt x="50" y="24"/>
                        </a:lnTo>
                        <a:lnTo>
                          <a:pt x="54" y="20"/>
                        </a:lnTo>
                        <a:lnTo>
                          <a:pt x="54" y="16"/>
                        </a:lnTo>
                        <a:lnTo>
                          <a:pt x="58" y="16"/>
                        </a:lnTo>
                        <a:lnTo>
                          <a:pt x="58" y="12"/>
                        </a:lnTo>
                        <a:lnTo>
                          <a:pt x="58" y="8"/>
                        </a:lnTo>
                        <a:lnTo>
                          <a:pt x="62" y="8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510" name="Freeform 503">
                    <a:extLst>
                      <a:ext uri="{FF2B5EF4-FFF2-40B4-BE49-F238E27FC236}">
                        <a16:creationId xmlns:a16="http://schemas.microsoft.com/office/drawing/2014/main" id="{76EC1529-971E-1DC8-7676-B79F1B27777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60" y="1850"/>
                    <a:ext cx="66" cy="40"/>
                  </a:xfrm>
                  <a:custGeom>
                    <a:avLst/>
                    <a:gdLst>
                      <a:gd name="T0" fmla="*/ 46 w 65"/>
                      <a:gd name="T1" fmla="*/ 0 h 40"/>
                      <a:gd name="T2" fmla="*/ 49 w 65"/>
                      <a:gd name="T3" fmla="*/ 0 h 40"/>
                      <a:gd name="T4" fmla="*/ 49 w 65"/>
                      <a:gd name="T5" fmla="*/ 4 h 40"/>
                      <a:gd name="T6" fmla="*/ 53 w 65"/>
                      <a:gd name="T7" fmla="*/ 8 h 40"/>
                      <a:gd name="T8" fmla="*/ 57 w 65"/>
                      <a:gd name="T9" fmla="*/ 12 h 40"/>
                      <a:gd name="T10" fmla="*/ 61 w 65"/>
                      <a:gd name="T11" fmla="*/ 12 h 40"/>
                      <a:gd name="T12" fmla="*/ 65 w 65"/>
                      <a:gd name="T13" fmla="*/ 12 h 40"/>
                      <a:gd name="T14" fmla="*/ 61 w 65"/>
                      <a:gd name="T15" fmla="*/ 12 h 40"/>
                      <a:gd name="T16" fmla="*/ 61 w 65"/>
                      <a:gd name="T17" fmla="*/ 16 h 40"/>
                      <a:gd name="T18" fmla="*/ 57 w 65"/>
                      <a:gd name="T19" fmla="*/ 20 h 40"/>
                      <a:gd name="T20" fmla="*/ 57 w 65"/>
                      <a:gd name="T21" fmla="*/ 24 h 40"/>
                      <a:gd name="T22" fmla="*/ 53 w 65"/>
                      <a:gd name="T23" fmla="*/ 24 h 40"/>
                      <a:gd name="T24" fmla="*/ 49 w 65"/>
                      <a:gd name="T25" fmla="*/ 24 h 40"/>
                      <a:gd name="T26" fmla="*/ 46 w 65"/>
                      <a:gd name="T27" fmla="*/ 24 h 40"/>
                      <a:gd name="T28" fmla="*/ 42 w 65"/>
                      <a:gd name="T29" fmla="*/ 24 h 40"/>
                      <a:gd name="T30" fmla="*/ 42 w 65"/>
                      <a:gd name="T31" fmla="*/ 28 h 40"/>
                      <a:gd name="T32" fmla="*/ 38 w 65"/>
                      <a:gd name="T33" fmla="*/ 28 h 40"/>
                      <a:gd name="T34" fmla="*/ 34 w 65"/>
                      <a:gd name="T35" fmla="*/ 28 h 40"/>
                      <a:gd name="T36" fmla="*/ 34 w 65"/>
                      <a:gd name="T37" fmla="*/ 32 h 40"/>
                      <a:gd name="T38" fmla="*/ 30 w 65"/>
                      <a:gd name="T39" fmla="*/ 32 h 40"/>
                      <a:gd name="T40" fmla="*/ 26 w 65"/>
                      <a:gd name="T41" fmla="*/ 32 h 40"/>
                      <a:gd name="T42" fmla="*/ 26 w 65"/>
                      <a:gd name="T43" fmla="*/ 36 h 40"/>
                      <a:gd name="T44" fmla="*/ 26 w 65"/>
                      <a:gd name="T45" fmla="*/ 40 h 40"/>
                      <a:gd name="T46" fmla="*/ 23 w 65"/>
                      <a:gd name="T47" fmla="*/ 40 h 40"/>
                      <a:gd name="T48" fmla="*/ 23 w 65"/>
                      <a:gd name="T49" fmla="*/ 36 h 40"/>
                      <a:gd name="T50" fmla="*/ 23 w 65"/>
                      <a:gd name="T51" fmla="*/ 32 h 40"/>
                      <a:gd name="T52" fmla="*/ 23 w 65"/>
                      <a:gd name="T53" fmla="*/ 28 h 40"/>
                      <a:gd name="T54" fmla="*/ 19 w 65"/>
                      <a:gd name="T55" fmla="*/ 28 h 40"/>
                      <a:gd name="T56" fmla="*/ 11 w 65"/>
                      <a:gd name="T57" fmla="*/ 24 h 40"/>
                      <a:gd name="T58" fmla="*/ 7 w 65"/>
                      <a:gd name="T59" fmla="*/ 24 h 40"/>
                      <a:gd name="T60" fmla="*/ 7 w 65"/>
                      <a:gd name="T61" fmla="*/ 28 h 40"/>
                      <a:gd name="T62" fmla="*/ 3 w 65"/>
                      <a:gd name="T63" fmla="*/ 28 h 40"/>
                      <a:gd name="T64" fmla="*/ 3 w 65"/>
                      <a:gd name="T65" fmla="*/ 32 h 40"/>
                      <a:gd name="T66" fmla="*/ 3 w 65"/>
                      <a:gd name="T67" fmla="*/ 28 h 40"/>
                      <a:gd name="T68" fmla="*/ 0 w 65"/>
                      <a:gd name="T69" fmla="*/ 28 h 40"/>
                      <a:gd name="T70" fmla="*/ 0 w 65"/>
                      <a:gd name="T71" fmla="*/ 24 h 40"/>
                      <a:gd name="T72" fmla="*/ 0 w 65"/>
                      <a:gd name="T73" fmla="*/ 20 h 40"/>
                      <a:gd name="T74" fmla="*/ 0 w 65"/>
                      <a:gd name="T75" fmla="*/ 16 h 40"/>
                      <a:gd name="T76" fmla="*/ 3 w 65"/>
                      <a:gd name="T77" fmla="*/ 16 h 40"/>
                      <a:gd name="T78" fmla="*/ 7 w 65"/>
                      <a:gd name="T79" fmla="*/ 16 h 40"/>
                      <a:gd name="T80" fmla="*/ 11 w 65"/>
                      <a:gd name="T81" fmla="*/ 16 h 40"/>
                      <a:gd name="T82" fmla="*/ 11 w 65"/>
                      <a:gd name="T83" fmla="*/ 12 h 40"/>
                      <a:gd name="T84" fmla="*/ 15 w 65"/>
                      <a:gd name="T85" fmla="*/ 12 h 40"/>
                      <a:gd name="T86" fmla="*/ 19 w 65"/>
                      <a:gd name="T87" fmla="*/ 12 h 40"/>
                      <a:gd name="T88" fmla="*/ 19 w 65"/>
                      <a:gd name="T89" fmla="*/ 16 h 40"/>
                      <a:gd name="T90" fmla="*/ 23 w 65"/>
                      <a:gd name="T91" fmla="*/ 16 h 40"/>
                      <a:gd name="T92" fmla="*/ 23 w 65"/>
                      <a:gd name="T93" fmla="*/ 12 h 40"/>
                      <a:gd name="T94" fmla="*/ 23 w 65"/>
                      <a:gd name="T95" fmla="*/ 8 h 40"/>
                      <a:gd name="T96" fmla="*/ 26 w 65"/>
                      <a:gd name="T97" fmla="*/ 8 h 40"/>
                      <a:gd name="T98" fmla="*/ 30 w 65"/>
                      <a:gd name="T99" fmla="*/ 8 h 40"/>
                      <a:gd name="T100" fmla="*/ 34 w 65"/>
                      <a:gd name="T101" fmla="*/ 8 h 40"/>
                      <a:gd name="T102" fmla="*/ 38 w 65"/>
                      <a:gd name="T103" fmla="*/ 8 h 40"/>
                      <a:gd name="T104" fmla="*/ 38 w 65"/>
                      <a:gd name="T105" fmla="*/ 4 h 40"/>
                      <a:gd name="T106" fmla="*/ 42 w 65"/>
                      <a:gd name="T107" fmla="*/ 4 h 40"/>
                      <a:gd name="T108" fmla="*/ 42 w 65"/>
                      <a:gd name="T109" fmla="*/ 0 h 40"/>
                      <a:gd name="T110" fmla="*/ 46 w 65"/>
                      <a:gd name="T111" fmla="*/ 0 h 4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</a:cxnLst>
                    <a:rect l="0" t="0" r="r" b="b"/>
                    <a:pathLst>
                      <a:path w="65" h="40">
                        <a:moveTo>
                          <a:pt x="46" y="0"/>
                        </a:moveTo>
                        <a:lnTo>
                          <a:pt x="49" y="0"/>
                        </a:lnTo>
                        <a:lnTo>
                          <a:pt x="49" y="4"/>
                        </a:lnTo>
                        <a:lnTo>
                          <a:pt x="53" y="8"/>
                        </a:lnTo>
                        <a:lnTo>
                          <a:pt x="57" y="12"/>
                        </a:lnTo>
                        <a:lnTo>
                          <a:pt x="61" y="12"/>
                        </a:lnTo>
                        <a:lnTo>
                          <a:pt x="65" y="12"/>
                        </a:lnTo>
                        <a:lnTo>
                          <a:pt x="61" y="12"/>
                        </a:lnTo>
                        <a:lnTo>
                          <a:pt x="61" y="16"/>
                        </a:lnTo>
                        <a:lnTo>
                          <a:pt x="57" y="20"/>
                        </a:lnTo>
                        <a:lnTo>
                          <a:pt x="57" y="24"/>
                        </a:lnTo>
                        <a:lnTo>
                          <a:pt x="53" y="24"/>
                        </a:lnTo>
                        <a:lnTo>
                          <a:pt x="49" y="24"/>
                        </a:lnTo>
                        <a:lnTo>
                          <a:pt x="46" y="24"/>
                        </a:lnTo>
                        <a:lnTo>
                          <a:pt x="42" y="24"/>
                        </a:lnTo>
                        <a:lnTo>
                          <a:pt x="42" y="28"/>
                        </a:lnTo>
                        <a:lnTo>
                          <a:pt x="38" y="28"/>
                        </a:lnTo>
                        <a:lnTo>
                          <a:pt x="34" y="28"/>
                        </a:lnTo>
                        <a:lnTo>
                          <a:pt x="34" y="32"/>
                        </a:lnTo>
                        <a:lnTo>
                          <a:pt x="30" y="32"/>
                        </a:lnTo>
                        <a:lnTo>
                          <a:pt x="26" y="32"/>
                        </a:lnTo>
                        <a:lnTo>
                          <a:pt x="26" y="36"/>
                        </a:lnTo>
                        <a:lnTo>
                          <a:pt x="26" y="40"/>
                        </a:lnTo>
                        <a:lnTo>
                          <a:pt x="23" y="40"/>
                        </a:lnTo>
                        <a:lnTo>
                          <a:pt x="23" y="36"/>
                        </a:lnTo>
                        <a:lnTo>
                          <a:pt x="23" y="32"/>
                        </a:lnTo>
                        <a:lnTo>
                          <a:pt x="23" y="28"/>
                        </a:lnTo>
                        <a:lnTo>
                          <a:pt x="19" y="28"/>
                        </a:lnTo>
                        <a:lnTo>
                          <a:pt x="11" y="24"/>
                        </a:lnTo>
                        <a:lnTo>
                          <a:pt x="7" y="24"/>
                        </a:lnTo>
                        <a:lnTo>
                          <a:pt x="7" y="28"/>
                        </a:lnTo>
                        <a:lnTo>
                          <a:pt x="3" y="28"/>
                        </a:lnTo>
                        <a:lnTo>
                          <a:pt x="3" y="32"/>
                        </a:lnTo>
                        <a:lnTo>
                          <a:pt x="3" y="28"/>
                        </a:lnTo>
                        <a:lnTo>
                          <a:pt x="0" y="28"/>
                        </a:lnTo>
                        <a:lnTo>
                          <a:pt x="0" y="24"/>
                        </a:lnTo>
                        <a:lnTo>
                          <a:pt x="0" y="20"/>
                        </a:lnTo>
                        <a:lnTo>
                          <a:pt x="0" y="16"/>
                        </a:lnTo>
                        <a:lnTo>
                          <a:pt x="3" y="16"/>
                        </a:lnTo>
                        <a:lnTo>
                          <a:pt x="7" y="16"/>
                        </a:lnTo>
                        <a:lnTo>
                          <a:pt x="11" y="16"/>
                        </a:lnTo>
                        <a:lnTo>
                          <a:pt x="11" y="12"/>
                        </a:lnTo>
                        <a:lnTo>
                          <a:pt x="15" y="12"/>
                        </a:lnTo>
                        <a:lnTo>
                          <a:pt x="19" y="12"/>
                        </a:lnTo>
                        <a:lnTo>
                          <a:pt x="19" y="16"/>
                        </a:lnTo>
                        <a:lnTo>
                          <a:pt x="23" y="16"/>
                        </a:lnTo>
                        <a:lnTo>
                          <a:pt x="23" y="12"/>
                        </a:lnTo>
                        <a:lnTo>
                          <a:pt x="23" y="8"/>
                        </a:lnTo>
                        <a:lnTo>
                          <a:pt x="26" y="8"/>
                        </a:lnTo>
                        <a:lnTo>
                          <a:pt x="30" y="8"/>
                        </a:lnTo>
                        <a:lnTo>
                          <a:pt x="34" y="8"/>
                        </a:lnTo>
                        <a:lnTo>
                          <a:pt x="38" y="8"/>
                        </a:lnTo>
                        <a:lnTo>
                          <a:pt x="38" y="4"/>
                        </a:lnTo>
                        <a:lnTo>
                          <a:pt x="42" y="4"/>
                        </a:lnTo>
                        <a:lnTo>
                          <a:pt x="42" y="0"/>
                        </a:lnTo>
                        <a:lnTo>
                          <a:pt x="46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511" name="Freeform 504">
                    <a:extLst>
                      <a:ext uri="{FF2B5EF4-FFF2-40B4-BE49-F238E27FC236}">
                        <a16:creationId xmlns:a16="http://schemas.microsoft.com/office/drawing/2014/main" id="{1B85E7B2-2531-7704-1159-688342D7774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40" y="1854"/>
                    <a:ext cx="61" cy="76"/>
                  </a:xfrm>
                  <a:custGeom>
                    <a:avLst/>
                    <a:gdLst>
                      <a:gd name="T0" fmla="*/ 19 w 61"/>
                      <a:gd name="T1" fmla="*/ 0 h 77"/>
                      <a:gd name="T2" fmla="*/ 23 w 61"/>
                      <a:gd name="T3" fmla="*/ 4 h 77"/>
                      <a:gd name="T4" fmla="*/ 30 w 61"/>
                      <a:gd name="T5" fmla="*/ 4 h 77"/>
                      <a:gd name="T6" fmla="*/ 26 w 61"/>
                      <a:gd name="T7" fmla="*/ 8 h 77"/>
                      <a:gd name="T8" fmla="*/ 26 w 61"/>
                      <a:gd name="T9" fmla="*/ 16 h 77"/>
                      <a:gd name="T10" fmla="*/ 23 w 61"/>
                      <a:gd name="T11" fmla="*/ 20 h 77"/>
                      <a:gd name="T12" fmla="*/ 23 w 61"/>
                      <a:gd name="T13" fmla="*/ 28 h 77"/>
                      <a:gd name="T14" fmla="*/ 26 w 61"/>
                      <a:gd name="T15" fmla="*/ 32 h 77"/>
                      <a:gd name="T16" fmla="*/ 30 w 61"/>
                      <a:gd name="T17" fmla="*/ 36 h 77"/>
                      <a:gd name="T18" fmla="*/ 30 w 61"/>
                      <a:gd name="T19" fmla="*/ 44 h 77"/>
                      <a:gd name="T20" fmla="*/ 38 w 61"/>
                      <a:gd name="T21" fmla="*/ 48 h 77"/>
                      <a:gd name="T22" fmla="*/ 42 w 61"/>
                      <a:gd name="T23" fmla="*/ 44 h 77"/>
                      <a:gd name="T24" fmla="*/ 38 w 61"/>
                      <a:gd name="T25" fmla="*/ 48 h 77"/>
                      <a:gd name="T26" fmla="*/ 38 w 61"/>
                      <a:gd name="T27" fmla="*/ 56 h 77"/>
                      <a:gd name="T28" fmla="*/ 42 w 61"/>
                      <a:gd name="T29" fmla="*/ 60 h 77"/>
                      <a:gd name="T30" fmla="*/ 49 w 61"/>
                      <a:gd name="T31" fmla="*/ 60 h 77"/>
                      <a:gd name="T32" fmla="*/ 53 w 61"/>
                      <a:gd name="T33" fmla="*/ 64 h 77"/>
                      <a:gd name="T34" fmla="*/ 57 w 61"/>
                      <a:gd name="T35" fmla="*/ 68 h 77"/>
                      <a:gd name="T36" fmla="*/ 61 w 61"/>
                      <a:gd name="T37" fmla="*/ 68 h 77"/>
                      <a:gd name="T38" fmla="*/ 57 w 61"/>
                      <a:gd name="T39" fmla="*/ 72 h 77"/>
                      <a:gd name="T40" fmla="*/ 53 w 61"/>
                      <a:gd name="T41" fmla="*/ 77 h 77"/>
                      <a:gd name="T42" fmla="*/ 49 w 61"/>
                      <a:gd name="T43" fmla="*/ 72 h 77"/>
                      <a:gd name="T44" fmla="*/ 42 w 61"/>
                      <a:gd name="T45" fmla="*/ 72 h 77"/>
                      <a:gd name="T46" fmla="*/ 38 w 61"/>
                      <a:gd name="T47" fmla="*/ 68 h 77"/>
                      <a:gd name="T48" fmla="*/ 34 w 61"/>
                      <a:gd name="T49" fmla="*/ 72 h 77"/>
                      <a:gd name="T50" fmla="*/ 34 w 61"/>
                      <a:gd name="T51" fmla="*/ 64 h 77"/>
                      <a:gd name="T52" fmla="*/ 34 w 61"/>
                      <a:gd name="T53" fmla="*/ 56 h 77"/>
                      <a:gd name="T54" fmla="*/ 30 w 61"/>
                      <a:gd name="T55" fmla="*/ 60 h 77"/>
                      <a:gd name="T56" fmla="*/ 23 w 61"/>
                      <a:gd name="T57" fmla="*/ 60 h 77"/>
                      <a:gd name="T58" fmla="*/ 15 w 61"/>
                      <a:gd name="T59" fmla="*/ 60 h 77"/>
                      <a:gd name="T60" fmla="*/ 11 w 61"/>
                      <a:gd name="T61" fmla="*/ 56 h 77"/>
                      <a:gd name="T62" fmla="*/ 7 w 61"/>
                      <a:gd name="T63" fmla="*/ 52 h 77"/>
                      <a:gd name="T64" fmla="*/ 3 w 61"/>
                      <a:gd name="T65" fmla="*/ 48 h 77"/>
                      <a:gd name="T66" fmla="*/ 3 w 61"/>
                      <a:gd name="T67" fmla="*/ 40 h 77"/>
                      <a:gd name="T68" fmla="*/ 0 w 61"/>
                      <a:gd name="T69" fmla="*/ 36 h 77"/>
                      <a:gd name="T70" fmla="*/ 3 w 61"/>
                      <a:gd name="T71" fmla="*/ 28 h 77"/>
                      <a:gd name="T72" fmla="*/ 7 w 61"/>
                      <a:gd name="T73" fmla="*/ 24 h 77"/>
                      <a:gd name="T74" fmla="*/ 11 w 61"/>
                      <a:gd name="T75" fmla="*/ 20 h 77"/>
                      <a:gd name="T76" fmla="*/ 11 w 61"/>
                      <a:gd name="T77" fmla="*/ 12 h 77"/>
                      <a:gd name="T78" fmla="*/ 11 w 61"/>
                      <a:gd name="T79" fmla="*/ 4 h 77"/>
                      <a:gd name="T80" fmla="*/ 15 w 61"/>
                      <a:gd name="T81" fmla="*/ 0 h 7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</a:cxnLst>
                    <a:rect l="0" t="0" r="r" b="b"/>
                    <a:pathLst>
                      <a:path w="61" h="77">
                        <a:moveTo>
                          <a:pt x="15" y="0"/>
                        </a:moveTo>
                        <a:lnTo>
                          <a:pt x="19" y="0"/>
                        </a:lnTo>
                        <a:lnTo>
                          <a:pt x="19" y="4"/>
                        </a:lnTo>
                        <a:lnTo>
                          <a:pt x="23" y="4"/>
                        </a:lnTo>
                        <a:lnTo>
                          <a:pt x="26" y="4"/>
                        </a:lnTo>
                        <a:lnTo>
                          <a:pt x="30" y="4"/>
                        </a:lnTo>
                        <a:lnTo>
                          <a:pt x="26" y="4"/>
                        </a:lnTo>
                        <a:lnTo>
                          <a:pt x="26" y="8"/>
                        </a:lnTo>
                        <a:lnTo>
                          <a:pt x="26" y="12"/>
                        </a:lnTo>
                        <a:lnTo>
                          <a:pt x="26" y="16"/>
                        </a:lnTo>
                        <a:lnTo>
                          <a:pt x="26" y="20"/>
                        </a:lnTo>
                        <a:lnTo>
                          <a:pt x="23" y="20"/>
                        </a:lnTo>
                        <a:lnTo>
                          <a:pt x="23" y="24"/>
                        </a:lnTo>
                        <a:lnTo>
                          <a:pt x="23" y="28"/>
                        </a:lnTo>
                        <a:lnTo>
                          <a:pt x="26" y="28"/>
                        </a:lnTo>
                        <a:lnTo>
                          <a:pt x="26" y="32"/>
                        </a:lnTo>
                        <a:lnTo>
                          <a:pt x="26" y="36"/>
                        </a:lnTo>
                        <a:lnTo>
                          <a:pt x="30" y="36"/>
                        </a:lnTo>
                        <a:lnTo>
                          <a:pt x="30" y="40"/>
                        </a:lnTo>
                        <a:lnTo>
                          <a:pt x="30" y="44"/>
                        </a:lnTo>
                        <a:lnTo>
                          <a:pt x="34" y="44"/>
                        </a:lnTo>
                        <a:lnTo>
                          <a:pt x="38" y="48"/>
                        </a:lnTo>
                        <a:lnTo>
                          <a:pt x="38" y="44"/>
                        </a:lnTo>
                        <a:lnTo>
                          <a:pt x="42" y="44"/>
                        </a:lnTo>
                        <a:lnTo>
                          <a:pt x="42" y="48"/>
                        </a:lnTo>
                        <a:lnTo>
                          <a:pt x="38" y="48"/>
                        </a:lnTo>
                        <a:lnTo>
                          <a:pt x="38" y="52"/>
                        </a:lnTo>
                        <a:lnTo>
                          <a:pt x="38" y="56"/>
                        </a:lnTo>
                        <a:lnTo>
                          <a:pt x="38" y="60"/>
                        </a:lnTo>
                        <a:lnTo>
                          <a:pt x="42" y="60"/>
                        </a:lnTo>
                        <a:lnTo>
                          <a:pt x="46" y="60"/>
                        </a:lnTo>
                        <a:lnTo>
                          <a:pt x="49" y="60"/>
                        </a:lnTo>
                        <a:lnTo>
                          <a:pt x="49" y="64"/>
                        </a:lnTo>
                        <a:lnTo>
                          <a:pt x="53" y="64"/>
                        </a:lnTo>
                        <a:lnTo>
                          <a:pt x="57" y="64"/>
                        </a:lnTo>
                        <a:lnTo>
                          <a:pt x="57" y="68"/>
                        </a:lnTo>
                        <a:lnTo>
                          <a:pt x="57" y="64"/>
                        </a:lnTo>
                        <a:lnTo>
                          <a:pt x="61" y="68"/>
                        </a:lnTo>
                        <a:lnTo>
                          <a:pt x="57" y="68"/>
                        </a:lnTo>
                        <a:lnTo>
                          <a:pt x="57" y="72"/>
                        </a:lnTo>
                        <a:lnTo>
                          <a:pt x="57" y="77"/>
                        </a:lnTo>
                        <a:lnTo>
                          <a:pt x="53" y="77"/>
                        </a:lnTo>
                        <a:lnTo>
                          <a:pt x="49" y="77"/>
                        </a:lnTo>
                        <a:lnTo>
                          <a:pt x="49" y="72"/>
                        </a:lnTo>
                        <a:lnTo>
                          <a:pt x="46" y="72"/>
                        </a:lnTo>
                        <a:lnTo>
                          <a:pt x="42" y="72"/>
                        </a:lnTo>
                        <a:lnTo>
                          <a:pt x="42" y="68"/>
                        </a:lnTo>
                        <a:lnTo>
                          <a:pt x="38" y="68"/>
                        </a:lnTo>
                        <a:lnTo>
                          <a:pt x="38" y="72"/>
                        </a:lnTo>
                        <a:lnTo>
                          <a:pt x="34" y="72"/>
                        </a:lnTo>
                        <a:lnTo>
                          <a:pt x="34" y="68"/>
                        </a:lnTo>
                        <a:lnTo>
                          <a:pt x="34" y="64"/>
                        </a:lnTo>
                        <a:lnTo>
                          <a:pt x="34" y="60"/>
                        </a:lnTo>
                        <a:lnTo>
                          <a:pt x="34" y="56"/>
                        </a:lnTo>
                        <a:lnTo>
                          <a:pt x="30" y="56"/>
                        </a:lnTo>
                        <a:lnTo>
                          <a:pt x="30" y="60"/>
                        </a:lnTo>
                        <a:lnTo>
                          <a:pt x="26" y="60"/>
                        </a:lnTo>
                        <a:lnTo>
                          <a:pt x="23" y="60"/>
                        </a:lnTo>
                        <a:lnTo>
                          <a:pt x="19" y="60"/>
                        </a:lnTo>
                        <a:lnTo>
                          <a:pt x="15" y="60"/>
                        </a:lnTo>
                        <a:lnTo>
                          <a:pt x="11" y="60"/>
                        </a:lnTo>
                        <a:lnTo>
                          <a:pt x="11" y="56"/>
                        </a:lnTo>
                        <a:lnTo>
                          <a:pt x="11" y="52"/>
                        </a:lnTo>
                        <a:lnTo>
                          <a:pt x="7" y="52"/>
                        </a:lnTo>
                        <a:lnTo>
                          <a:pt x="7" y="48"/>
                        </a:lnTo>
                        <a:lnTo>
                          <a:pt x="3" y="48"/>
                        </a:lnTo>
                        <a:lnTo>
                          <a:pt x="3" y="44"/>
                        </a:lnTo>
                        <a:lnTo>
                          <a:pt x="3" y="40"/>
                        </a:lnTo>
                        <a:lnTo>
                          <a:pt x="0" y="40"/>
                        </a:lnTo>
                        <a:lnTo>
                          <a:pt x="0" y="36"/>
                        </a:lnTo>
                        <a:lnTo>
                          <a:pt x="3" y="32"/>
                        </a:lnTo>
                        <a:lnTo>
                          <a:pt x="3" y="28"/>
                        </a:lnTo>
                        <a:lnTo>
                          <a:pt x="3" y="24"/>
                        </a:lnTo>
                        <a:lnTo>
                          <a:pt x="7" y="24"/>
                        </a:lnTo>
                        <a:lnTo>
                          <a:pt x="7" y="20"/>
                        </a:lnTo>
                        <a:lnTo>
                          <a:pt x="11" y="20"/>
                        </a:lnTo>
                        <a:lnTo>
                          <a:pt x="11" y="16"/>
                        </a:lnTo>
                        <a:lnTo>
                          <a:pt x="11" y="12"/>
                        </a:lnTo>
                        <a:lnTo>
                          <a:pt x="11" y="8"/>
                        </a:lnTo>
                        <a:lnTo>
                          <a:pt x="11" y="4"/>
                        </a:lnTo>
                        <a:lnTo>
                          <a:pt x="15" y="4"/>
                        </a:lnTo>
                        <a:lnTo>
                          <a:pt x="15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512" name="Freeform 505">
                    <a:extLst>
                      <a:ext uri="{FF2B5EF4-FFF2-40B4-BE49-F238E27FC236}">
                        <a16:creationId xmlns:a16="http://schemas.microsoft.com/office/drawing/2014/main" id="{5D06D58F-C11F-433C-0DC6-EE65803B51A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32" y="1854"/>
                    <a:ext cx="63" cy="55"/>
                  </a:xfrm>
                  <a:custGeom>
                    <a:avLst/>
                    <a:gdLst>
                      <a:gd name="T0" fmla="*/ 16 w 62"/>
                      <a:gd name="T1" fmla="*/ 4 h 56"/>
                      <a:gd name="T2" fmla="*/ 20 w 62"/>
                      <a:gd name="T3" fmla="*/ 4 h 56"/>
                      <a:gd name="T4" fmla="*/ 23 w 62"/>
                      <a:gd name="T5" fmla="*/ 0 h 56"/>
                      <a:gd name="T6" fmla="*/ 27 w 62"/>
                      <a:gd name="T7" fmla="*/ 4 h 56"/>
                      <a:gd name="T8" fmla="*/ 31 w 62"/>
                      <a:gd name="T9" fmla="*/ 8 h 56"/>
                      <a:gd name="T10" fmla="*/ 35 w 62"/>
                      <a:gd name="T11" fmla="*/ 8 h 56"/>
                      <a:gd name="T12" fmla="*/ 39 w 62"/>
                      <a:gd name="T13" fmla="*/ 12 h 56"/>
                      <a:gd name="T14" fmla="*/ 43 w 62"/>
                      <a:gd name="T15" fmla="*/ 16 h 56"/>
                      <a:gd name="T16" fmla="*/ 46 w 62"/>
                      <a:gd name="T17" fmla="*/ 24 h 56"/>
                      <a:gd name="T18" fmla="*/ 46 w 62"/>
                      <a:gd name="T19" fmla="*/ 32 h 56"/>
                      <a:gd name="T20" fmla="*/ 50 w 62"/>
                      <a:gd name="T21" fmla="*/ 36 h 56"/>
                      <a:gd name="T22" fmla="*/ 54 w 62"/>
                      <a:gd name="T23" fmla="*/ 40 h 56"/>
                      <a:gd name="T24" fmla="*/ 62 w 62"/>
                      <a:gd name="T25" fmla="*/ 40 h 56"/>
                      <a:gd name="T26" fmla="*/ 58 w 62"/>
                      <a:gd name="T27" fmla="*/ 44 h 56"/>
                      <a:gd name="T28" fmla="*/ 54 w 62"/>
                      <a:gd name="T29" fmla="*/ 52 h 56"/>
                      <a:gd name="T30" fmla="*/ 50 w 62"/>
                      <a:gd name="T31" fmla="*/ 48 h 56"/>
                      <a:gd name="T32" fmla="*/ 46 w 62"/>
                      <a:gd name="T33" fmla="*/ 52 h 56"/>
                      <a:gd name="T34" fmla="*/ 39 w 62"/>
                      <a:gd name="T35" fmla="*/ 56 h 56"/>
                      <a:gd name="T36" fmla="*/ 31 w 62"/>
                      <a:gd name="T37" fmla="*/ 56 h 56"/>
                      <a:gd name="T38" fmla="*/ 27 w 62"/>
                      <a:gd name="T39" fmla="*/ 52 h 56"/>
                      <a:gd name="T40" fmla="*/ 31 w 62"/>
                      <a:gd name="T41" fmla="*/ 48 h 56"/>
                      <a:gd name="T42" fmla="*/ 27 w 62"/>
                      <a:gd name="T43" fmla="*/ 40 h 56"/>
                      <a:gd name="T44" fmla="*/ 31 w 62"/>
                      <a:gd name="T45" fmla="*/ 36 h 56"/>
                      <a:gd name="T46" fmla="*/ 23 w 62"/>
                      <a:gd name="T47" fmla="*/ 36 h 56"/>
                      <a:gd name="T48" fmla="*/ 20 w 62"/>
                      <a:gd name="T49" fmla="*/ 32 h 56"/>
                      <a:gd name="T50" fmla="*/ 16 w 62"/>
                      <a:gd name="T51" fmla="*/ 36 h 56"/>
                      <a:gd name="T52" fmla="*/ 16 w 62"/>
                      <a:gd name="T53" fmla="*/ 36 h 56"/>
                      <a:gd name="T54" fmla="*/ 12 w 62"/>
                      <a:gd name="T55" fmla="*/ 32 h 56"/>
                      <a:gd name="T56" fmla="*/ 4 w 62"/>
                      <a:gd name="T57" fmla="*/ 32 h 56"/>
                      <a:gd name="T58" fmla="*/ 4 w 62"/>
                      <a:gd name="T59" fmla="*/ 32 h 56"/>
                      <a:gd name="T60" fmla="*/ 8 w 62"/>
                      <a:gd name="T61" fmla="*/ 28 h 56"/>
                      <a:gd name="T62" fmla="*/ 4 w 62"/>
                      <a:gd name="T63" fmla="*/ 24 h 56"/>
                      <a:gd name="T64" fmla="*/ 0 w 62"/>
                      <a:gd name="T65" fmla="*/ 20 h 56"/>
                      <a:gd name="T66" fmla="*/ 0 w 62"/>
                      <a:gd name="T67" fmla="*/ 12 h 56"/>
                      <a:gd name="T68" fmla="*/ 4 w 62"/>
                      <a:gd name="T69" fmla="*/ 8 h 56"/>
                      <a:gd name="T70" fmla="*/ 8 w 62"/>
                      <a:gd name="T71" fmla="*/ 4 h 5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</a:cxnLst>
                    <a:rect l="0" t="0" r="r" b="b"/>
                    <a:pathLst>
                      <a:path w="62" h="56">
                        <a:moveTo>
                          <a:pt x="12" y="4"/>
                        </a:moveTo>
                        <a:lnTo>
                          <a:pt x="16" y="4"/>
                        </a:lnTo>
                        <a:lnTo>
                          <a:pt x="20" y="0"/>
                        </a:lnTo>
                        <a:lnTo>
                          <a:pt x="20" y="4"/>
                        </a:lnTo>
                        <a:lnTo>
                          <a:pt x="23" y="4"/>
                        </a:lnTo>
                        <a:lnTo>
                          <a:pt x="23" y="0"/>
                        </a:lnTo>
                        <a:lnTo>
                          <a:pt x="23" y="4"/>
                        </a:lnTo>
                        <a:lnTo>
                          <a:pt x="27" y="4"/>
                        </a:lnTo>
                        <a:lnTo>
                          <a:pt x="31" y="4"/>
                        </a:lnTo>
                        <a:lnTo>
                          <a:pt x="31" y="8"/>
                        </a:lnTo>
                        <a:lnTo>
                          <a:pt x="35" y="12"/>
                        </a:lnTo>
                        <a:lnTo>
                          <a:pt x="35" y="8"/>
                        </a:lnTo>
                        <a:lnTo>
                          <a:pt x="35" y="12"/>
                        </a:lnTo>
                        <a:lnTo>
                          <a:pt x="39" y="12"/>
                        </a:lnTo>
                        <a:lnTo>
                          <a:pt x="39" y="16"/>
                        </a:lnTo>
                        <a:lnTo>
                          <a:pt x="43" y="16"/>
                        </a:lnTo>
                        <a:lnTo>
                          <a:pt x="43" y="20"/>
                        </a:lnTo>
                        <a:lnTo>
                          <a:pt x="46" y="24"/>
                        </a:lnTo>
                        <a:lnTo>
                          <a:pt x="46" y="28"/>
                        </a:lnTo>
                        <a:lnTo>
                          <a:pt x="46" y="32"/>
                        </a:lnTo>
                        <a:lnTo>
                          <a:pt x="50" y="32"/>
                        </a:lnTo>
                        <a:lnTo>
                          <a:pt x="50" y="36"/>
                        </a:lnTo>
                        <a:lnTo>
                          <a:pt x="54" y="36"/>
                        </a:lnTo>
                        <a:lnTo>
                          <a:pt x="54" y="40"/>
                        </a:lnTo>
                        <a:lnTo>
                          <a:pt x="58" y="40"/>
                        </a:lnTo>
                        <a:lnTo>
                          <a:pt x="62" y="40"/>
                        </a:lnTo>
                        <a:lnTo>
                          <a:pt x="62" y="44"/>
                        </a:lnTo>
                        <a:lnTo>
                          <a:pt x="58" y="44"/>
                        </a:lnTo>
                        <a:lnTo>
                          <a:pt x="54" y="48"/>
                        </a:lnTo>
                        <a:lnTo>
                          <a:pt x="54" y="52"/>
                        </a:lnTo>
                        <a:lnTo>
                          <a:pt x="50" y="52"/>
                        </a:lnTo>
                        <a:lnTo>
                          <a:pt x="50" y="48"/>
                        </a:lnTo>
                        <a:lnTo>
                          <a:pt x="50" y="52"/>
                        </a:lnTo>
                        <a:lnTo>
                          <a:pt x="46" y="52"/>
                        </a:lnTo>
                        <a:lnTo>
                          <a:pt x="43" y="52"/>
                        </a:lnTo>
                        <a:lnTo>
                          <a:pt x="39" y="56"/>
                        </a:lnTo>
                        <a:lnTo>
                          <a:pt x="35" y="56"/>
                        </a:lnTo>
                        <a:lnTo>
                          <a:pt x="31" y="56"/>
                        </a:lnTo>
                        <a:lnTo>
                          <a:pt x="27" y="56"/>
                        </a:lnTo>
                        <a:lnTo>
                          <a:pt x="27" y="52"/>
                        </a:lnTo>
                        <a:lnTo>
                          <a:pt x="27" y="48"/>
                        </a:lnTo>
                        <a:lnTo>
                          <a:pt x="31" y="48"/>
                        </a:lnTo>
                        <a:lnTo>
                          <a:pt x="31" y="44"/>
                        </a:lnTo>
                        <a:lnTo>
                          <a:pt x="27" y="40"/>
                        </a:lnTo>
                        <a:lnTo>
                          <a:pt x="31" y="40"/>
                        </a:lnTo>
                        <a:lnTo>
                          <a:pt x="31" y="36"/>
                        </a:lnTo>
                        <a:lnTo>
                          <a:pt x="27" y="36"/>
                        </a:lnTo>
                        <a:lnTo>
                          <a:pt x="23" y="36"/>
                        </a:lnTo>
                        <a:lnTo>
                          <a:pt x="20" y="36"/>
                        </a:lnTo>
                        <a:lnTo>
                          <a:pt x="20" y="32"/>
                        </a:lnTo>
                        <a:lnTo>
                          <a:pt x="16" y="32"/>
                        </a:lnTo>
                        <a:lnTo>
                          <a:pt x="16" y="36"/>
                        </a:lnTo>
                        <a:lnTo>
                          <a:pt x="16" y="32"/>
                        </a:lnTo>
                        <a:lnTo>
                          <a:pt x="16" y="36"/>
                        </a:lnTo>
                        <a:lnTo>
                          <a:pt x="12" y="36"/>
                        </a:lnTo>
                        <a:lnTo>
                          <a:pt x="12" y="32"/>
                        </a:lnTo>
                        <a:lnTo>
                          <a:pt x="8" y="32"/>
                        </a:lnTo>
                        <a:lnTo>
                          <a:pt x="4" y="32"/>
                        </a:lnTo>
                        <a:lnTo>
                          <a:pt x="8" y="32"/>
                        </a:lnTo>
                        <a:lnTo>
                          <a:pt x="4" y="32"/>
                        </a:lnTo>
                        <a:lnTo>
                          <a:pt x="4" y="28"/>
                        </a:lnTo>
                        <a:lnTo>
                          <a:pt x="8" y="28"/>
                        </a:lnTo>
                        <a:lnTo>
                          <a:pt x="4" y="28"/>
                        </a:lnTo>
                        <a:lnTo>
                          <a:pt x="4" y="24"/>
                        </a:lnTo>
                        <a:lnTo>
                          <a:pt x="4" y="20"/>
                        </a:lnTo>
                        <a:lnTo>
                          <a:pt x="0" y="20"/>
                        </a:lnTo>
                        <a:lnTo>
                          <a:pt x="0" y="16"/>
                        </a:lnTo>
                        <a:lnTo>
                          <a:pt x="0" y="12"/>
                        </a:lnTo>
                        <a:lnTo>
                          <a:pt x="4" y="12"/>
                        </a:lnTo>
                        <a:lnTo>
                          <a:pt x="4" y="8"/>
                        </a:lnTo>
                        <a:lnTo>
                          <a:pt x="4" y="4"/>
                        </a:lnTo>
                        <a:lnTo>
                          <a:pt x="8" y="4"/>
                        </a:lnTo>
                        <a:lnTo>
                          <a:pt x="12" y="4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513" name="Freeform 506">
                    <a:extLst>
                      <a:ext uri="{FF2B5EF4-FFF2-40B4-BE49-F238E27FC236}">
                        <a16:creationId xmlns:a16="http://schemas.microsoft.com/office/drawing/2014/main" id="{83414839-C213-4497-1B99-4D831C36189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10" y="1854"/>
                    <a:ext cx="37" cy="28"/>
                  </a:xfrm>
                  <a:custGeom>
                    <a:avLst/>
                    <a:gdLst>
                      <a:gd name="T0" fmla="*/ 19 w 38"/>
                      <a:gd name="T1" fmla="*/ 4 h 28"/>
                      <a:gd name="T2" fmla="*/ 23 w 38"/>
                      <a:gd name="T3" fmla="*/ 4 h 28"/>
                      <a:gd name="T4" fmla="*/ 27 w 38"/>
                      <a:gd name="T5" fmla="*/ 0 h 28"/>
                      <a:gd name="T6" fmla="*/ 27 w 38"/>
                      <a:gd name="T7" fmla="*/ 4 h 28"/>
                      <a:gd name="T8" fmla="*/ 31 w 38"/>
                      <a:gd name="T9" fmla="*/ 4 h 28"/>
                      <a:gd name="T10" fmla="*/ 35 w 38"/>
                      <a:gd name="T11" fmla="*/ 4 h 28"/>
                      <a:gd name="T12" fmla="*/ 38 w 38"/>
                      <a:gd name="T13" fmla="*/ 4 h 28"/>
                      <a:gd name="T14" fmla="*/ 38 w 38"/>
                      <a:gd name="T15" fmla="*/ 8 h 28"/>
                      <a:gd name="T16" fmla="*/ 38 w 38"/>
                      <a:gd name="T17" fmla="*/ 12 h 28"/>
                      <a:gd name="T18" fmla="*/ 35 w 38"/>
                      <a:gd name="T19" fmla="*/ 12 h 28"/>
                      <a:gd name="T20" fmla="*/ 31 w 38"/>
                      <a:gd name="T21" fmla="*/ 12 h 28"/>
                      <a:gd name="T22" fmla="*/ 31 w 38"/>
                      <a:gd name="T23" fmla="*/ 16 h 28"/>
                      <a:gd name="T24" fmla="*/ 27 w 38"/>
                      <a:gd name="T25" fmla="*/ 16 h 28"/>
                      <a:gd name="T26" fmla="*/ 23 w 38"/>
                      <a:gd name="T27" fmla="*/ 16 h 28"/>
                      <a:gd name="T28" fmla="*/ 19 w 38"/>
                      <a:gd name="T29" fmla="*/ 16 h 28"/>
                      <a:gd name="T30" fmla="*/ 19 w 38"/>
                      <a:gd name="T31" fmla="*/ 20 h 28"/>
                      <a:gd name="T32" fmla="*/ 19 w 38"/>
                      <a:gd name="T33" fmla="*/ 24 h 28"/>
                      <a:gd name="T34" fmla="*/ 15 w 38"/>
                      <a:gd name="T35" fmla="*/ 24 h 28"/>
                      <a:gd name="T36" fmla="*/ 15 w 38"/>
                      <a:gd name="T37" fmla="*/ 28 h 28"/>
                      <a:gd name="T38" fmla="*/ 12 w 38"/>
                      <a:gd name="T39" fmla="*/ 28 h 28"/>
                      <a:gd name="T40" fmla="*/ 8 w 38"/>
                      <a:gd name="T41" fmla="*/ 28 h 28"/>
                      <a:gd name="T42" fmla="*/ 4 w 38"/>
                      <a:gd name="T43" fmla="*/ 28 h 28"/>
                      <a:gd name="T44" fmla="*/ 4 w 38"/>
                      <a:gd name="T45" fmla="*/ 24 h 28"/>
                      <a:gd name="T46" fmla="*/ 0 w 38"/>
                      <a:gd name="T47" fmla="*/ 24 h 28"/>
                      <a:gd name="T48" fmla="*/ 0 w 38"/>
                      <a:gd name="T49" fmla="*/ 20 h 28"/>
                      <a:gd name="T50" fmla="*/ 4 w 38"/>
                      <a:gd name="T51" fmla="*/ 20 h 28"/>
                      <a:gd name="T52" fmla="*/ 4 w 38"/>
                      <a:gd name="T53" fmla="*/ 16 h 28"/>
                      <a:gd name="T54" fmla="*/ 8 w 38"/>
                      <a:gd name="T55" fmla="*/ 16 h 28"/>
                      <a:gd name="T56" fmla="*/ 12 w 38"/>
                      <a:gd name="T57" fmla="*/ 12 h 28"/>
                      <a:gd name="T58" fmla="*/ 12 w 38"/>
                      <a:gd name="T59" fmla="*/ 8 h 28"/>
                      <a:gd name="T60" fmla="*/ 15 w 38"/>
                      <a:gd name="T61" fmla="*/ 8 h 28"/>
                      <a:gd name="T62" fmla="*/ 19 w 38"/>
                      <a:gd name="T63" fmla="*/ 8 h 28"/>
                      <a:gd name="T64" fmla="*/ 19 w 38"/>
                      <a:gd name="T65" fmla="*/ 4 h 2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38" h="28">
                        <a:moveTo>
                          <a:pt x="19" y="4"/>
                        </a:moveTo>
                        <a:lnTo>
                          <a:pt x="23" y="4"/>
                        </a:lnTo>
                        <a:lnTo>
                          <a:pt x="27" y="0"/>
                        </a:lnTo>
                        <a:lnTo>
                          <a:pt x="27" y="4"/>
                        </a:lnTo>
                        <a:lnTo>
                          <a:pt x="31" y="4"/>
                        </a:lnTo>
                        <a:lnTo>
                          <a:pt x="35" y="4"/>
                        </a:lnTo>
                        <a:lnTo>
                          <a:pt x="38" y="4"/>
                        </a:lnTo>
                        <a:lnTo>
                          <a:pt x="38" y="8"/>
                        </a:lnTo>
                        <a:lnTo>
                          <a:pt x="38" y="12"/>
                        </a:lnTo>
                        <a:lnTo>
                          <a:pt x="35" y="12"/>
                        </a:lnTo>
                        <a:lnTo>
                          <a:pt x="31" y="12"/>
                        </a:lnTo>
                        <a:lnTo>
                          <a:pt x="31" y="16"/>
                        </a:lnTo>
                        <a:lnTo>
                          <a:pt x="27" y="16"/>
                        </a:lnTo>
                        <a:lnTo>
                          <a:pt x="23" y="16"/>
                        </a:lnTo>
                        <a:lnTo>
                          <a:pt x="19" y="16"/>
                        </a:lnTo>
                        <a:lnTo>
                          <a:pt x="19" y="20"/>
                        </a:lnTo>
                        <a:lnTo>
                          <a:pt x="19" y="24"/>
                        </a:lnTo>
                        <a:lnTo>
                          <a:pt x="15" y="24"/>
                        </a:lnTo>
                        <a:lnTo>
                          <a:pt x="15" y="28"/>
                        </a:lnTo>
                        <a:lnTo>
                          <a:pt x="12" y="28"/>
                        </a:lnTo>
                        <a:lnTo>
                          <a:pt x="8" y="28"/>
                        </a:lnTo>
                        <a:lnTo>
                          <a:pt x="4" y="28"/>
                        </a:lnTo>
                        <a:lnTo>
                          <a:pt x="4" y="24"/>
                        </a:lnTo>
                        <a:lnTo>
                          <a:pt x="0" y="24"/>
                        </a:lnTo>
                        <a:lnTo>
                          <a:pt x="0" y="20"/>
                        </a:lnTo>
                        <a:lnTo>
                          <a:pt x="4" y="20"/>
                        </a:lnTo>
                        <a:lnTo>
                          <a:pt x="4" y="16"/>
                        </a:lnTo>
                        <a:lnTo>
                          <a:pt x="8" y="16"/>
                        </a:lnTo>
                        <a:lnTo>
                          <a:pt x="12" y="12"/>
                        </a:lnTo>
                        <a:lnTo>
                          <a:pt x="12" y="8"/>
                        </a:lnTo>
                        <a:lnTo>
                          <a:pt x="15" y="8"/>
                        </a:lnTo>
                        <a:lnTo>
                          <a:pt x="19" y="8"/>
                        </a:lnTo>
                        <a:lnTo>
                          <a:pt x="19" y="4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514" name="Freeform 507">
                    <a:extLst>
                      <a:ext uri="{FF2B5EF4-FFF2-40B4-BE49-F238E27FC236}">
                        <a16:creationId xmlns:a16="http://schemas.microsoft.com/office/drawing/2014/main" id="{2335026B-E53F-78EB-60F1-BBD4B35692D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66" y="1858"/>
                    <a:ext cx="38" cy="64"/>
                  </a:xfrm>
                  <a:custGeom>
                    <a:avLst/>
                    <a:gdLst>
                      <a:gd name="T0" fmla="*/ 30 w 38"/>
                      <a:gd name="T1" fmla="*/ 4 h 64"/>
                      <a:gd name="T2" fmla="*/ 34 w 38"/>
                      <a:gd name="T3" fmla="*/ 8 h 64"/>
                      <a:gd name="T4" fmla="*/ 38 w 38"/>
                      <a:gd name="T5" fmla="*/ 12 h 64"/>
                      <a:gd name="T6" fmla="*/ 38 w 38"/>
                      <a:gd name="T7" fmla="*/ 20 h 64"/>
                      <a:gd name="T8" fmla="*/ 30 w 38"/>
                      <a:gd name="T9" fmla="*/ 20 h 64"/>
                      <a:gd name="T10" fmla="*/ 27 w 38"/>
                      <a:gd name="T11" fmla="*/ 28 h 64"/>
                      <a:gd name="T12" fmla="*/ 30 w 38"/>
                      <a:gd name="T13" fmla="*/ 32 h 64"/>
                      <a:gd name="T14" fmla="*/ 34 w 38"/>
                      <a:gd name="T15" fmla="*/ 36 h 64"/>
                      <a:gd name="T16" fmla="*/ 27 w 38"/>
                      <a:gd name="T17" fmla="*/ 40 h 64"/>
                      <a:gd name="T18" fmla="*/ 23 w 38"/>
                      <a:gd name="T19" fmla="*/ 36 h 64"/>
                      <a:gd name="T20" fmla="*/ 23 w 38"/>
                      <a:gd name="T21" fmla="*/ 44 h 64"/>
                      <a:gd name="T22" fmla="*/ 27 w 38"/>
                      <a:gd name="T23" fmla="*/ 48 h 64"/>
                      <a:gd name="T24" fmla="*/ 23 w 38"/>
                      <a:gd name="T25" fmla="*/ 52 h 64"/>
                      <a:gd name="T26" fmla="*/ 19 w 38"/>
                      <a:gd name="T27" fmla="*/ 56 h 64"/>
                      <a:gd name="T28" fmla="*/ 15 w 38"/>
                      <a:gd name="T29" fmla="*/ 60 h 64"/>
                      <a:gd name="T30" fmla="*/ 15 w 38"/>
                      <a:gd name="T31" fmla="*/ 60 h 64"/>
                      <a:gd name="T32" fmla="*/ 11 w 38"/>
                      <a:gd name="T33" fmla="*/ 56 h 64"/>
                      <a:gd name="T34" fmla="*/ 11 w 38"/>
                      <a:gd name="T35" fmla="*/ 56 h 64"/>
                      <a:gd name="T36" fmla="*/ 7 w 38"/>
                      <a:gd name="T37" fmla="*/ 52 h 64"/>
                      <a:gd name="T38" fmla="*/ 4 w 38"/>
                      <a:gd name="T39" fmla="*/ 48 h 64"/>
                      <a:gd name="T40" fmla="*/ 4 w 38"/>
                      <a:gd name="T41" fmla="*/ 48 h 64"/>
                      <a:gd name="T42" fmla="*/ 4 w 38"/>
                      <a:gd name="T43" fmla="*/ 40 h 64"/>
                      <a:gd name="T44" fmla="*/ 0 w 38"/>
                      <a:gd name="T45" fmla="*/ 36 h 64"/>
                      <a:gd name="T46" fmla="*/ 0 w 38"/>
                      <a:gd name="T47" fmla="*/ 28 h 64"/>
                      <a:gd name="T48" fmla="*/ 4 w 38"/>
                      <a:gd name="T49" fmla="*/ 24 h 64"/>
                      <a:gd name="T50" fmla="*/ 11 w 38"/>
                      <a:gd name="T51" fmla="*/ 24 h 64"/>
                      <a:gd name="T52" fmla="*/ 11 w 38"/>
                      <a:gd name="T53" fmla="*/ 16 h 64"/>
                      <a:gd name="T54" fmla="*/ 11 w 38"/>
                      <a:gd name="T55" fmla="*/ 16 h 64"/>
                      <a:gd name="T56" fmla="*/ 19 w 38"/>
                      <a:gd name="T57" fmla="*/ 12 h 64"/>
                      <a:gd name="T58" fmla="*/ 23 w 38"/>
                      <a:gd name="T59" fmla="*/ 8 h 64"/>
                      <a:gd name="T60" fmla="*/ 27 w 38"/>
                      <a:gd name="T61" fmla="*/ 4 h 64"/>
                      <a:gd name="T62" fmla="*/ 30 w 38"/>
                      <a:gd name="T63" fmla="*/ 0 h 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</a:cxnLst>
                    <a:rect l="0" t="0" r="r" b="b"/>
                    <a:pathLst>
                      <a:path w="38" h="64">
                        <a:moveTo>
                          <a:pt x="30" y="0"/>
                        </a:moveTo>
                        <a:lnTo>
                          <a:pt x="30" y="4"/>
                        </a:lnTo>
                        <a:lnTo>
                          <a:pt x="34" y="4"/>
                        </a:lnTo>
                        <a:lnTo>
                          <a:pt x="34" y="8"/>
                        </a:lnTo>
                        <a:lnTo>
                          <a:pt x="38" y="8"/>
                        </a:lnTo>
                        <a:lnTo>
                          <a:pt x="38" y="12"/>
                        </a:lnTo>
                        <a:lnTo>
                          <a:pt x="38" y="16"/>
                        </a:lnTo>
                        <a:lnTo>
                          <a:pt x="38" y="20"/>
                        </a:lnTo>
                        <a:lnTo>
                          <a:pt x="34" y="20"/>
                        </a:lnTo>
                        <a:lnTo>
                          <a:pt x="30" y="20"/>
                        </a:lnTo>
                        <a:lnTo>
                          <a:pt x="30" y="24"/>
                        </a:lnTo>
                        <a:lnTo>
                          <a:pt x="27" y="28"/>
                        </a:lnTo>
                        <a:lnTo>
                          <a:pt x="30" y="28"/>
                        </a:lnTo>
                        <a:lnTo>
                          <a:pt x="30" y="32"/>
                        </a:lnTo>
                        <a:lnTo>
                          <a:pt x="34" y="32"/>
                        </a:lnTo>
                        <a:lnTo>
                          <a:pt x="34" y="36"/>
                        </a:lnTo>
                        <a:lnTo>
                          <a:pt x="30" y="40"/>
                        </a:lnTo>
                        <a:lnTo>
                          <a:pt x="27" y="40"/>
                        </a:lnTo>
                        <a:lnTo>
                          <a:pt x="23" y="40"/>
                        </a:lnTo>
                        <a:lnTo>
                          <a:pt x="23" y="36"/>
                        </a:lnTo>
                        <a:lnTo>
                          <a:pt x="23" y="40"/>
                        </a:lnTo>
                        <a:lnTo>
                          <a:pt x="23" y="44"/>
                        </a:lnTo>
                        <a:lnTo>
                          <a:pt x="27" y="44"/>
                        </a:lnTo>
                        <a:lnTo>
                          <a:pt x="27" y="48"/>
                        </a:lnTo>
                        <a:lnTo>
                          <a:pt x="27" y="52"/>
                        </a:lnTo>
                        <a:lnTo>
                          <a:pt x="23" y="52"/>
                        </a:lnTo>
                        <a:lnTo>
                          <a:pt x="23" y="56"/>
                        </a:lnTo>
                        <a:lnTo>
                          <a:pt x="19" y="56"/>
                        </a:lnTo>
                        <a:lnTo>
                          <a:pt x="19" y="60"/>
                        </a:lnTo>
                        <a:lnTo>
                          <a:pt x="15" y="60"/>
                        </a:lnTo>
                        <a:lnTo>
                          <a:pt x="15" y="64"/>
                        </a:lnTo>
                        <a:lnTo>
                          <a:pt x="15" y="60"/>
                        </a:lnTo>
                        <a:lnTo>
                          <a:pt x="15" y="56"/>
                        </a:lnTo>
                        <a:lnTo>
                          <a:pt x="11" y="56"/>
                        </a:lnTo>
                        <a:lnTo>
                          <a:pt x="11" y="52"/>
                        </a:lnTo>
                        <a:lnTo>
                          <a:pt x="11" y="56"/>
                        </a:lnTo>
                        <a:lnTo>
                          <a:pt x="11" y="52"/>
                        </a:lnTo>
                        <a:lnTo>
                          <a:pt x="7" y="52"/>
                        </a:lnTo>
                        <a:lnTo>
                          <a:pt x="4" y="52"/>
                        </a:lnTo>
                        <a:lnTo>
                          <a:pt x="4" y="48"/>
                        </a:lnTo>
                        <a:lnTo>
                          <a:pt x="4" y="52"/>
                        </a:lnTo>
                        <a:lnTo>
                          <a:pt x="4" y="48"/>
                        </a:lnTo>
                        <a:lnTo>
                          <a:pt x="4" y="44"/>
                        </a:lnTo>
                        <a:lnTo>
                          <a:pt x="4" y="40"/>
                        </a:lnTo>
                        <a:lnTo>
                          <a:pt x="0" y="40"/>
                        </a:lnTo>
                        <a:lnTo>
                          <a:pt x="0" y="36"/>
                        </a:lnTo>
                        <a:lnTo>
                          <a:pt x="0" y="32"/>
                        </a:lnTo>
                        <a:lnTo>
                          <a:pt x="0" y="28"/>
                        </a:lnTo>
                        <a:lnTo>
                          <a:pt x="0" y="24"/>
                        </a:lnTo>
                        <a:lnTo>
                          <a:pt x="4" y="24"/>
                        </a:lnTo>
                        <a:lnTo>
                          <a:pt x="7" y="24"/>
                        </a:lnTo>
                        <a:lnTo>
                          <a:pt x="11" y="24"/>
                        </a:lnTo>
                        <a:lnTo>
                          <a:pt x="11" y="20"/>
                        </a:lnTo>
                        <a:lnTo>
                          <a:pt x="11" y="16"/>
                        </a:lnTo>
                        <a:lnTo>
                          <a:pt x="7" y="16"/>
                        </a:lnTo>
                        <a:lnTo>
                          <a:pt x="11" y="16"/>
                        </a:lnTo>
                        <a:lnTo>
                          <a:pt x="15" y="16"/>
                        </a:lnTo>
                        <a:lnTo>
                          <a:pt x="19" y="12"/>
                        </a:lnTo>
                        <a:lnTo>
                          <a:pt x="23" y="12"/>
                        </a:lnTo>
                        <a:lnTo>
                          <a:pt x="23" y="8"/>
                        </a:lnTo>
                        <a:lnTo>
                          <a:pt x="27" y="8"/>
                        </a:lnTo>
                        <a:lnTo>
                          <a:pt x="27" y="4"/>
                        </a:lnTo>
                        <a:lnTo>
                          <a:pt x="27" y="0"/>
                        </a:lnTo>
                        <a:lnTo>
                          <a:pt x="30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515" name="Freeform 508">
                    <a:extLst>
                      <a:ext uri="{FF2B5EF4-FFF2-40B4-BE49-F238E27FC236}">
                        <a16:creationId xmlns:a16="http://schemas.microsoft.com/office/drawing/2014/main" id="{B053E4DE-CE87-D00B-7DB0-2B378BDE3C7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21" y="1862"/>
                    <a:ext cx="50" cy="57"/>
                  </a:xfrm>
                  <a:custGeom>
                    <a:avLst/>
                    <a:gdLst>
                      <a:gd name="T0" fmla="*/ 26 w 50"/>
                      <a:gd name="T1" fmla="*/ 0 h 56"/>
                      <a:gd name="T2" fmla="*/ 26 w 50"/>
                      <a:gd name="T3" fmla="*/ 4 h 56"/>
                      <a:gd name="T4" fmla="*/ 30 w 50"/>
                      <a:gd name="T5" fmla="*/ 4 h 56"/>
                      <a:gd name="T6" fmla="*/ 34 w 50"/>
                      <a:gd name="T7" fmla="*/ 8 h 56"/>
                      <a:gd name="T8" fmla="*/ 38 w 50"/>
                      <a:gd name="T9" fmla="*/ 8 h 56"/>
                      <a:gd name="T10" fmla="*/ 42 w 50"/>
                      <a:gd name="T11" fmla="*/ 8 h 56"/>
                      <a:gd name="T12" fmla="*/ 42 w 50"/>
                      <a:gd name="T13" fmla="*/ 12 h 56"/>
                      <a:gd name="T14" fmla="*/ 42 w 50"/>
                      <a:gd name="T15" fmla="*/ 16 h 56"/>
                      <a:gd name="T16" fmla="*/ 46 w 50"/>
                      <a:gd name="T17" fmla="*/ 20 h 56"/>
                      <a:gd name="T18" fmla="*/ 46 w 50"/>
                      <a:gd name="T19" fmla="*/ 24 h 56"/>
                      <a:gd name="T20" fmla="*/ 46 w 50"/>
                      <a:gd name="T21" fmla="*/ 28 h 56"/>
                      <a:gd name="T22" fmla="*/ 46 w 50"/>
                      <a:gd name="T23" fmla="*/ 32 h 56"/>
                      <a:gd name="T24" fmla="*/ 46 w 50"/>
                      <a:gd name="T25" fmla="*/ 36 h 56"/>
                      <a:gd name="T26" fmla="*/ 50 w 50"/>
                      <a:gd name="T27" fmla="*/ 36 h 56"/>
                      <a:gd name="T28" fmla="*/ 50 w 50"/>
                      <a:gd name="T29" fmla="*/ 40 h 56"/>
                      <a:gd name="T30" fmla="*/ 50 w 50"/>
                      <a:gd name="T31" fmla="*/ 44 h 56"/>
                      <a:gd name="T32" fmla="*/ 50 w 50"/>
                      <a:gd name="T33" fmla="*/ 48 h 56"/>
                      <a:gd name="T34" fmla="*/ 46 w 50"/>
                      <a:gd name="T35" fmla="*/ 48 h 56"/>
                      <a:gd name="T36" fmla="*/ 42 w 50"/>
                      <a:gd name="T37" fmla="*/ 48 h 56"/>
                      <a:gd name="T38" fmla="*/ 38 w 50"/>
                      <a:gd name="T39" fmla="*/ 48 h 56"/>
                      <a:gd name="T40" fmla="*/ 38 w 50"/>
                      <a:gd name="T41" fmla="*/ 52 h 56"/>
                      <a:gd name="T42" fmla="*/ 34 w 50"/>
                      <a:gd name="T43" fmla="*/ 52 h 56"/>
                      <a:gd name="T44" fmla="*/ 34 w 50"/>
                      <a:gd name="T45" fmla="*/ 56 h 56"/>
                      <a:gd name="T46" fmla="*/ 30 w 50"/>
                      <a:gd name="T47" fmla="*/ 56 h 56"/>
                      <a:gd name="T48" fmla="*/ 30 w 50"/>
                      <a:gd name="T49" fmla="*/ 52 h 56"/>
                      <a:gd name="T50" fmla="*/ 26 w 50"/>
                      <a:gd name="T51" fmla="*/ 52 h 56"/>
                      <a:gd name="T52" fmla="*/ 23 w 50"/>
                      <a:gd name="T53" fmla="*/ 52 h 56"/>
                      <a:gd name="T54" fmla="*/ 23 w 50"/>
                      <a:gd name="T55" fmla="*/ 48 h 56"/>
                      <a:gd name="T56" fmla="*/ 23 w 50"/>
                      <a:gd name="T57" fmla="*/ 44 h 56"/>
                      <a:gd name="T58" fmla="*/ 19 w 50"/>
                      <a:gd name="T59" fmla="*/ 44 h 56"/>
                      <a:gd name="T60" fmla="*/ 19 w 50"/>
                      <a:gd name="T61" fmla="*/ 40 h 56"/>
                      <a:gd name="T62" fmla="*/ 15 w 50"/>
                      <a:gd name="T63" fmla="*/ 44 h 56"/>
                      <a:gd name="T64" fmla="*/ 11 w 50"/>
                      <a:gd name="T65" fmla="*/ 44 h 56"/>
                      <a:gd name="T66" fmla="*/ 11 w 50"/>
                      <a:gd name="T67" fmla="*/ 48 h 56"/>
                      <a:gd name="T68" fmla="*/ 7 w 50"/>
                      <a:gd name="T69" fmla="*/ 48 h 56"/>
                      <a:gd name="T70" fmla="*/ 7 w 50"/>
                      <a:gd name="T71" fmla="*/ 44 h 56"/>
                      <a:gd name="T72" fmla="*/ 7 w 50"/>
                      <a:gd name="T73" fmla="*/ 40 h 56"/>
                      <a:gd name="T74" fmla="*/ 11 w 50"/>
                      <a:gd name="T75" fmla="*/ 40 h 56"/>
                      <a:gd name="T76" fmla="*/ 11 w 50"/>
                      <a:gd name="T77" fmla="*/ 36 h 56"/>
                      <a:gd name="T78" fmla="*/ 11 w 50"/>
                      <a:gd name="T79" fmla="*/ 32 h 56"/>
                      <a:gd name="T80" fmla="*/ 7 w 50"/>
                      <a:gd name="T81" fmla="*/ 28 h 56"/>
                      <a:gd name="T82" fmla="*/ 7 w 50"/>
                      <a:gd name="T83" fmla="*/ 24 h 56"/>
                      <a:gd name="T84" fmla="*/ 7 w 50"/>
                      <a:gd name="T85" fmla="*/ 20 h 56"/>
                      <a:gd name="T86" fmla="*/ 3 w 50"/>
                      <a:gd name="T87" fmla="*/ 20 h 56"/>
                      <a:gd name="T88" fmla="*/ 0 w 50"/>
                      <a:gd name="T89" fmla="*/ 20 h 56"/>
                      <a:gd name="T90" fmla="*/ 3 w 50"/>
                      <a:gd name="T91" fmla="*/ 20 h 56"/>
                      <a:gd name="T92" fmla="*/ 3 w 50"/>
                      <a:gd name="T93" fmla="*/ 16 h 56"/>
                      <a:gd name="T94" fmla="*/ 7 w 50"/>
                      <a:gd name="T95" fmla="*/ 16 h 56"/>
                      <a:gd name="T96" fmla="*/ 7 w 50"/>
                      <a:gd name="T97" fmla="*/ 12 h 56"/>
                      <a:gd name="T98" fmla="*/ 7 w 50"/>
                      <a:gd name="T99" fmla="*/ 8 h 56"/>
                      <a:gd name="T100" fmla="*/ 11 w 50"/>
                      <a:gd name="T101" fmla="*/ 8 h 56"/>
                      <a:gd name="T102" fmla="*/ 15 w 50"/>
                      <a:gd name="T103" fmla="*/ 8 h 56"/>
                      <a:gd name="T104" fmla="*/ 19 w 50"/>
                      <a:gd name="T105" fmla="*/ 8 h 56"/>
                      <a:gd name="T106" fmla="*/ 19 w 50"/>
                      <a:gd name="T107" fmla="*/ 4 h 56"/>
                      <a:gd name="T108" fmla="*/ 23 w 50"/>
                      <a:gd name="T109" fmla="*/ 4 h 56"/>
                      <a:gd name="T110" fmla="*/ 26 w 50"/>
                      <a:gd name="T111" fmla="*/ 4 h 56"/>
                      <a:gd name="T112" fmla="*/ 26 w 50"/>
                      <a:gd name="T113" fmla="*/ 0 h 5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50" h="56">
                        <a:moveTo>
                          <a:pt x="26" y="0"/>
                        </a:moveTo>
                        <a:lnTo>
                          <a:pt x="26" y="4"/>
                        </a:lnTo>
                        <a:lnTo>
                          <a:pt x="30" y="4"/>
                        </a:lnTo>
                        <a:lnTo>
                          <a:pt x="34" y="8"/>
                        </a:lnTo>
                        <a:lnTo>
                          <a:pt x="38" y="8"/>
                        </a:lnTo>
                        <a:lnTo>
                          <a:pt x="42" y="8"/>
                        </a:lnTo>
                        <a:lnTo>
                          <a:pt x="42" y="12"/>
                        </a:lnTo>
                        <a:lnTo>
                          <a:pt x="42" y="16"/>
                        </a:lnTo>
                        <a:lnTo>
                          <a:pt x="46" y="20"/>
                        </a:lnTo>
                        <a:lnTo>
                          <a:pt x="46" y="24"/>
                        </a:lnTo>
                        <a:lnTo>
                          <a:pt x="46" y="28"/>
                        </a:lnTo>
                        <a:lnTo>
                          <a:pt x="46" y="32"/>
                        </a:lnTo>
                        <a:lnTo>
                          <a:pt x="46" y="36"/>
                        </a:lnTo>
                        <a:lnTo>
                          <a:pt x="50" y="36"/>
                        </a:lnTo>
                        <a:lnTo>
                          <a:pt x="50" y="40"/>
                        </a:lnTo>
                        <a:lnTo>
                          <a:pt x="50" y="44"/>
                        </a:lnTo>
                        <a:lnTo>
                          <a:pt x="50" y="48"/>
                        </a:lnTo>
                        <a:lnTo>
                          <a:pt x="46" y="48"/>
                        </a:lnTo>
                        <a:lnTo>
                          <a:pt x="42" y="48"/>
                        </a:lnTo>
                        <a:lnTo>
                          <a:pt x="38" y="48"/>
                        </a:lnTo>
                        <a:lnTo>
                          <a:pt x="38" y="52"/>
                        </a:lnTo>
                        <a:lnTo>
                          <a:pt x="34" y="52"/>
                        </a:lnTo>
                        <a:lnTo>
                          <a:pt x="34" y="56"/>
                        </a:lnTo>
                        <a:lnTo>
                          <a:pt x="30" y="56"/>
                        </a:lnTo>
                        <a:lnTo>
                          <a:pt x="30" y="52"/>
                        </a:lnTo>
                        <a:lnTo>
                          <a:pt x="26" y="52"/>
                        </a:lnTo>
                        <a:lnTo>
                          <a:pt x="23" y="52"/>
                        </a:lnTo>
                        <a:lnTo>
                          <a:pt x="23" y="48"/>
                        </a:lnTo>
                        <a:lnTo>
                          <a:pt x="23" y="44"/>
                        </a:lnTo>
                        <a:lnTo>
                          <a:pt x="19" y="44"/>
                        </a:lnTo>
                        <a:lnTo>
                          <a:pt x="19" y="40"/>
                        </a:lnTo>
                        <a:lnTo>
                          <a:pt x="15" y="44"/>
                        </a:lnTo>
                        <a:lnTo>
                          <a:pt x="11" y="44"/>
                        </a:lnTo>
                        <a:lnTo>
                          <a:pt x="11" y="48"/>
                        </a:lnTo>
                        <a:lnTo>
                          <a:pt x="7" y="48"/>
                        </a:lnTo>
                        <a:lnTo>
                          <a:pt x="7" y="44"/>
                        </a:lnTo>
                        <a:lnTo>
                          <a:pt x="7" y="40"/>
                        </a:lnTo>
                        <a:lnTo>
                          <a:pt x="11" y="40"/>
                        </a:lnTo>
                        <a:lnTo>
                          <a:pt x="11" y="36"/>
                        </a:lnTo>
                        <a:lnTo>
                          <a:pt x="11" y="32"/>
                        </a:lnTo>
                        <a:lnTo>
                          <a:pt x="7" y="28"/>
                        </a:lnTo>
                        <a:lnTo>
                          <a:pt x="7" y="24"/>
                        </a:lnTo>
                        <a:lnTo>
                          <a:pt x="7" y="20"/>
                        </a:lnTo>
                        <a:lnTo>
                          <a:pt x="3" y="20"/>
                        </a:lnTo>
                        <a:lnTo>
                          <a:pt x="0" y="20"/>
                        </a:lnTo>
                        <a:lnTo>
                          <a:pt x="3" y="20"/>
                        </a:lnTo>
                        <a:lnTo>
                          <a:pt x="3" y="16"/>
                        </a:lnTo>
                        <a:lnTo>
                          <a:pt x="7" y="16"/>
                        </a:lnTo>
                        <a:lnTo>
                          <a:pt x="7" y="12"/>
                        </a:lnTo>
                        <a:lnTo>
                          <a:pt x="7" y="8"/>
                        </a:lnTo>
                        <a:lnTo>
                          <a:pt x="11" y="8"/>
                        </a:lnTo>
                        <a:lnTo>
                          <a:pt x="15" y="8"/>
                        </a:lnTo>
                        <a:lnTo>
                          <a:pt x="19" y="8"/>
                        </a:lnTo>
                        <a:lnTo>
                          <a:pt x="19" y="4"/>
                        </a:lnTo>
                        <a:lnTo>
                          <a:pt x="23" y="4"/>
                        </a:lnTo>
                        <a:lnTo>
                          <a:pt x="26" y="4"/>
                        </a:lnTo>
                        <a:lnTo>
                          <a:pt x="26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516" name="Freeform 509">
                    <a:extLst>
                      <a:ext uri="{FF2B5EF4-FFF2-40B4-BE49-F238E27FC236}">
                        <a16:creationId xmlns:a16="http://schemas.microsoft.com/office/drawing/2014/main" id="{35348CE5-815B-4B29-970B-4E9F2EB3F3F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103" y="1867"/>
                    <a:ext cx="127" cy="124"/>
                  </a:xfrm>
                  <a:custGeom>
                    <a:avLst/>
                    <a:gdLst>
                      <a:gd name="T0" fmla="*/ 27 w 127"/>
                      <a:gd name="T1" fmla="*/ 24 h 125"/>
                      <a:gd name="T2" fmla="*/ 35 w 127"/>
                      <a:gd name="T3" fmla="*/ 28 h 125"/>
                      <a:gd name="T4" fmla="*/ 43 w 127"/>
                      <a:gd name="T5" fmla="*/ 32 h 125"/>
                      <a:gd name="T6" fmla="*/ 46 w 127"/>
                      <a:gd name="T7" fmla="*/ 40 h 125"/>
                      <a:gd name="T8" fmla="*/ 54 w 127"/>
                      <a:gd name="T9" fmla="*/ 44 h 125"/>
                      <a:gd name="T10" fmla="*/ 62 w 127"/>
                      <a:gd name="T11" fmla="*/ 48 h 125"/>
                      <a:gd name="T12" fmla="*/ 66 w 127"/>
                      <a:gd name="T13" fmla="*/ 48 h 125"/>
                      <a:gd name="T14" fmla="*/ 73 w 127"/>
                      <a:gd name="T15" fmla="*/ 44 h 125"/>
                      <a:gd name="T16" fmla="*/ 81 w 127"/>
                      <a:gd name="T17" fmla="*/ 40 h 125"/>
                      <a:gd name="T18" fmla="*/ 81 w 127"/>
                      <a:gd name="T19" fmla="*/ 28 h 125"/>
                      <a:gd name="T20" fmla="*/ 77 w 127"/>
                      <a:gd name="T21" fmla="*/ 20 h 125"/>
                      <a:gd name="T22" fmla="*/ 69 w 127"/>
                      <a:gd name="T23" fmla="*/ 20 h 125"/>
                      <a:gd name="T24" fmla="*/ 69 w 127"/>
                      <a:gd name="T25" fmla="*/ 16 h 125"/>
                      <a:gd name="T26" fmla="*/ 69 w 127"/>
                      <a:gd name="T27" fmla="*/ 12 h 125"/>
                      <a:gd name="T28" fmla="*/ 77 w 127"/>
                      <a:gd name="T29" fmla="*/ 8 h 125"/>
                      <a:gd name="T30" fmla="*/ 89 w 127"/>
                      <a:gd name="T31" fmla="*/ 8 h 125"/>
                      <a:gd name="T32" fmla="*/ 96 w 127"/>
                      <a:gd name="T33" fmla="*/ 4 h 125"/>
                      <a:gd name="T34" fmla="*/ 104 w 127"/>
                      <a:gd name="T35" fmla="*/ 0 h 125"/>
                      <a:gd name="T36" fmla="*/ 100 w 127"/>
                      <a:gd name="T37" fmla="*/ 8 h 125"/>
                      <a:gd name="T38" fmla="*/ 100 w 127"/>
                      <a:gd name="T39" fmla="*/ 20 h 125"/>
                      <a:gd name="T40" fmla="*/ 100 w 127"/>
                      <a:gd name="T41" fmla="*/ 28 h 125"/>
                      <a:gd name="T42" fmla="*/ 104 w 127"/>
                      <a:gd name="T43" fmla="*/ 36 h 125"/>
                      <a:gd name="T44" fmla="*/ 104 w 127"/>
                      <a:gd name="T45" fmla="*/ 40 h 125"/>
                      <a:gd name="T46" fmla="*/ 100 w 127"/>
                      <a:gd name="T47" fmla="*/ 48 h 125"/>
                      <a:gd name="T48" fmla="*/ 104 w 127"/>
                      <a:gd name="T49" fmla="*/ 56 h 125"/>
                      <a:gd name="T50" fmla="*/ 108 w 127"/>
                      <a:gd name="T51" fmla="*/ 65 h 125"/>
                      <a:gd name="T52" fmla="*/ 115 w 127"/>
                      <a:gd name="T53" fmla="*/ 69 h 125"/>
                      <a:gd name="T54" fmla="*/ 123 w 127"/>
                      <a:gd name="T55" fmla="*/ 77 h 125"/>
                      <a:gd name="T56" fmla="*/ 127 w 127"/>
                      <a:gd name="T57" fmla="*/ 85 h 125"/>
                      <a:gd name="T58" fmla="*/ 123 w 127"/>
                      <a:gd name="T59" fmla="*/ 93 h 125"/>
                      <a:gd name="T60" fmla="*/ 127 w 127"/>
                      <a:gd name="T61" fmla="*/ 101 h 125"/>
                      <a:gd name="T62" fmla="*/ 119 w 127"/>
                      <a:gd name="T63" fmla="*/ 93 h 125"/>
                      <a:gd name="T64" fmla="*/ 112 w 127"/>
                      <a:gd name="T65" fmla="*/ 89 h 125"/>
                      <a:gd name="T66" fmla="*/ 108 w 127"/>
                      <a:gd name="T67" fmla="*/ 89 h 125"/>
                      <a:gd name="T68" fmla="*/ 108 w 127"/>
                      <a:gd name="T69" fmla="*/ 101 h 125"/>
                      <a:gd name="T70" fmla="*/ 104 w 127"/>
                      <a:gd name="T71" fmla="*/ 109 h 125"/>
                      <a:gd name="T72" fmla="*/ 100 w 127"/>
                      <a:gd name="T73" fmla="*/ 117 h 125"/>
                      <a:gd name="T74" fmla="*/ 92 w 127"/>
                      <a:gd name="T75" fmla="*/ 121 h 125"/>
                      <a:gd name="T76" fmla="*/ 85 w 127"/>
                      <a:gd name="T77" fmla="*/ 117 h 125"/>
                      <a:gd name="T78" fmla="*/ 77 w 127"/>
                      <a:gd name="T79" fmla="*/ 121 h 125"/>
                      <a:gd name="T80" fmla="*/ 69 w 127"/>
                      <a:gd name="T81" fmla="*/ 125 h 125"/>
                      <a:gd name="T82" fmla="*/ 62 w 127"/>
                      <a:gd name="T83" fmla="*/ 125 h 125"/>
                      <a:gd name="T84" fmla="*/ 54 w 127"/>
                      <a:gd name="T85" fmla="*/ 121 h 125"/>
                      <a:gd name="T86" fmla="*/ 46 w 127"/>
                      <a:gd name="T87" fmla="*/ 125 h 125"/>
                      <a:gd name="T88" fmla="*/ 43 w 127"/>
                      <a:gd name="T89" fmla="*/ 117 h 125"/>
                      <a:gd name="T90" fmla="*/ 43 w 127"/>
                      <a:gd name="T91" fmla="*/ 109 h 125"/>
                      <a:gd name="T92" fmla="*/ 39 w 127"/>
                      <a:gd name="T93" fmla="*/ 101 h 125"/>
                      <a:gd name="T94" fmla="*/ 31 w 127"/>
                      <a:gd name="T95" fmla="*/ 93 h 125"/>
                      <a:gd name="T96" fmla="*/ 27 w 127"/>
                      <a:gd name="T97" fmla="*/ 85 h 125"/>
                      <a:gd name="T98" fmla="*/ 20 w 127"/>
                      <a:gd name="T99" fmla="*/ 81 h 125"/>
                      <a:gd name="T100" fmla="*/ 12 w 127"/>
                      <a:gd name="T101" fmla="*/ 77 h 125"/>
                      <a:gd name="T102" fmla="*/ 4 w 127"/>
                      <a:gd name="T103" fmla="*/ 73 h 125"/>
                      <a:gd name="T104" fmla="*/ 4 w 127"/>
                      <a:gd name="T105" fmla="*/ 60 h 125"/>
                      <a:gd name="T106" fmla="*/ 0 w 127"/>
                      <a:gd name="T107" fmla="*/ 52 h 125"/>
                      <a:gd name="T108" fmla="*/ 4 w 127"/>
                      <a:gd name="T109" fmla="*/ 44 h 125"/>
                      <a:gd name="T110" fmla="*/ 8 w 127"/>
                      <a:gd name="T111" fmla="*/ 36 h 125"/>
                      <a:gd name="T112" fmla="*/ 12 w 127"/>
                      <a:gd name="T113" fmla="*/ 28 h 125"/>
                      <a:gd name="T114" fmla="*/ 20 w 127"/>
                      <a:gd name="T115" fmla="*/ 24 h 125"/>
                      <a:gd name="T116" fmla="*/ 23 w 127"/>
                      <a:gd name="T117" fmla="*/ 24 h 12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</a:cxnLst>
                    <a:rect l="0" t="0" r="r" b="b"/>
                    <a:pathLst>
                      <a:path w="127" h="125">
                        <a:moveTo>
                          <a:pt x="23" y="20"/>
                        </a:moveTo>
                        <a:lnTo>
                          <a:pt x="23" y="24"/>
                        </a:lnTo>
                        <a:lnTo>
                          <a:pt x="27" y="24"/>
                        </a:lnTo>
                        <a:lnTo>
                          <a:pt x="31" y="24"/>
                        </a:lnTo>
                        <a:lnTo>
                          <a:pt x="31" y="28"/>
                        </a:lnTo>
                        <a:lnTo>
                          <a:pt x="35" y="28"/>
                        </a:lnTo>
                        <a:lnTo>
                          <a:pt x="35" y="32"/>
                        </a:lnTo>
                        <a:lnTo>
                          <a:pt x="39" y="32"/>
                        </a:lnTo>
                        <a:lnTo>
                          <a:pt x="43" y="32"/>
                        </a:lnTo>
                        <a:lnTo>
                          <a:pt x="43" y="36"/>
                        </a:lnTo>
                        <a:lnTo>
                          <a:pt x="46" y="36"/>
                        </a:lnTo>
                        <a:lnTo>
                          <a:pt x="46" y="40"/>
                        </a:lnTo>
                        <a:lnTo>
                          <a:pt x="50" y="40"/>
                        </a:lnTo>
                        <a:lnTo>
                          <a:pt x="50" y="44"/>
                        </a:lnTo>
                        <a:lnTo>
                          <a:pt x="54" y="44"/>
                        </a:lnTo>
                        <a:lnTo>
                          <a:pt x="58" y="44"/>
                        </a:lnTo>
                        <a:lnTo>
                          <a:pt x="58" y="48"/>
                        </a:lnTo>
                        <a:lnTo>
                          <a:pt x="62" y="48"/>
                        </a:lnTo>
                        <a:lnTo>
                          <a:pt x="58" y="48"/>
                        </a:lnTo>
                        <a:lnTo>
                          <a:pt x="62" y="48"/>
                        </a:lnTo>
                        <a:lnTo>
                          <a:pt x="66" y="48"/>
                        </a:lnTo>
                        <a:lnTo>
                          <a:pt x="69" y="48"/>
                        </a:lnTo>
                        <a:lnTo>
                          <a:pt x="69" y="44"/>
                        </a:lnTo>
                        <a:lnTo>
                          <a:pt x="73" y="44"/>
                        </a:lnTo>
                        <a:lnTo>
                          <a:pt x="73" y="40"/>
                        </a:lnTo>
                        <a:lnTo>
                          <a:pt x="77" y="40"/>
                        </a:lnTo>
                        <a:lnTo>
                          <a:pt x="81" y="40"/>
                        </a:lnTo>
                        <a:lnTo>
                          <a:pt x="81" y="36"/>
                        </a:lnTo>
                        <a:lnTo>
                          <a:pt x="81" y="32"/>
                        </a:lnTo>
                        <a:lnTo>
                          <a:pt x="81" y="28"/>
                        </a:lnTo>
                        <a:lnTo>
                          <a:pt x="77" y="28"/>
                        </a:lnTo>
                        <a:lnTo>
                          <a:pt x="77" y="24"/>
                        </a:lnTo>
                        <a:lnTo>
                          <a:pt x="77" y="20"/>
                        </a:lnTo>
                        <a:lnTo>
                          <a:pt x="73" y="24"/>
                        </a:lnTo>
                        <a:lnTo>
                          <a:pt x="73" y="20"/>
                        </a:lnTo>
                        <a:lnTo>
                          <a:pt x="69" y="20"/>
                        </a:lnTo>
                        <a:lnTo>
                          <a:pt x="73" y="20"/>
                        </a:lnTo>
                        <a:lnTo>
                          <a:pt x="73" y="16"/>
                        </a:lnTo>
                        <a:lnTo>
                          <a:pt x="69" y="16"/>
                        </a:lnTo>
                        <a:lnTo>
                          <a:pt x="73" y="16"/>
                        </a:lnTo>
                        <a:lnTo>
                          <a:pt x="73" y="12"/>
                        </a:lnTo>
                        <a:lnTo>
                          <a:pt x="69" y="12"/>
                        </a:lnTo>
                        <a:lnTo>
                          <a:pt x="69" y="8"/>
                        </a:lnTo>
                        <a:lnTo>
                          <a:pt x="73" y="8"/>
                        </a:lnTo>
                        <a:lnTo>
                          <a:pt x="77" y="8"/>
                        </a:lnTo>
                        <a:lnTo>
                          <a:pt x="81" y="8"/>
                        </a:lnTo>
                        <a:lnTo>
                          <a:pt x="85" y="8"/>
                        </a:lnTo>
                        <a:lnTo>
                          <a:pt x="89" y="8"/>
                        </a:lnTo>
                        <a:lnTo>
                          <a:pt x="92" y="8"/>
                        </a:lnTo>
                        <a:lnTo>
                          <a:pt x="96" y="8"/>
                        </a:lnTo>
                        <a:lnTo>
                          <a:pt x="96" y="4"/>
                        </a:lnTo>
                        <a:lnTo>
                          <a:pt x="96" y="0"/>
                        </a:lnTo>
                        <a:lnTo>
                          <a:pt x="100" y="0"/>
                        </a:lnTo>
                        <a:lnTo>
                          <a:pt x="104" y="0"/>
                        </a:lnTo>
                        <a:lnTo>
                          <a:pt x="104" y="4"/>
                        </a:lnTo>
                        <a:lnTo>
                          <a:pt x="100" y="4"/>
                        </a:lnTo>
                        <a:lnTo>
                          <a:pt x="100" y="8"/>
                        </a:lnTo>
                        <a:lnTo>
                          <a:pt x="100" y="12"/>
                        </a:lnTo>
                        <a:lnTo>
                          <a:pt x="100" y="16"/>
                        </a:lnTo>
                        <a:lnTo>
                          <a:pt x="100" y="20"/>
                        </a:lnTo>
                        <a:lnTo>
                          <a:pt x="96" y="24"/>
                        </a:lnTo>
                        <a:lnTo>
                          <a:pt x="100" y="24"/>
                        </a:lnTo>
                        <a:lnTo>
                          <a:pt x="100" y="28"/>
                        </a:lnTo>
                        <a:lnTo>
                          <a:pt x="104" y="28"/>
                        </a:lnTo>
                        <a:lnTo>
                          <a:pt x="104" y="32"/>
                        </a:lnTo>
                        <a:lnTo>
                          <a:pt x="104" y="36"/>
                        </a:lnTo>
                        <a:lnTo>
                          <a:pt x="108" y="36"/>
                        </a:lnTo>
                        <a:lnTo>
                          <a:pt x="108" y="40"/>
                        </a:lnTo>
                        <a:lnTo>
                          <a:pt x="104" y="40"/>
                        </a:lnTo>
                        <a:lnTo>
                          <a:pt x="104" y="44"/>
                        </a:lnTo>
                        <a:lnTo>
                          <a:pt x="104" y="48"/>
                        </a:lnTo>
                        <a:lnTo>
                          <a:pt x="100" y="48"/>
                        </a:lnTo>
                        <a:lnTo>
                          <a:pt x="100" y="52"/>
                        </a:lnTo>
                        <a:lnTo>
                          <a:pt x="100" y="56"/>
                        </a:lnTo>
                        <a:lnTo>
                          <a:pt x="104" y="56"/>
                        </a:lnTo>
                        <a:lnTo>
                          <a:pt x="104" y="60"/>
                        </a:lnTo>
                        <a:lnTo>
                          <a:pt x="104" y="65"/>
                        </a:lnTo>
                        <a:lnTo>
                          <a:pt x="108" y="65"/>
                        </a:lnTo>
                        <a:lnTo>
                          <a:pt x="108" y="69"/>
                        </a:lnTo>
                        <a:lnTo>
                          <a:pt x="112" y="65"/>
                        </a:lnTo>
                        <a:lnTo>
                          <a:pt x="115" y="69"/>
                        </a:lnTo>
                        <a:lnTo>
                          <a:pt x="119" y="73"/>
                        </a:lnTo>
                        <a:lnTo>
                          <a:pt x="123" y="73"/>
                        </a:lnTo>
                        <a:lnTo>
                          <a:pt x="123" y="77"/>
                        </a:lnTo>
                        <a:lnTo>
                          <a:pt x="123" y="81"/>
                        </a:lnTo>
                        <a:lnTo>
                          <a:pt x="123" y="85"/>
                        </a:lnTo>
                        <a:lnTo>
                          <a:pt x="127" y="85"/>
                        </a:lnTo>
                        <a:lnTo>
                          <a:pt x="127" y="89"/>
                        </a:lnTo>
                        <a:lnTo>
                          <a:pt x="127" y="93"/>
                        </a:lnTo>
                        <a:lnTo>
                          <a:pt x="123" y="93"/>
                        </a:lnTo>
                        <a:lnTo>
                          <a:pt x="123" y="97"/>
                        </a:lnTo>
                        <a:lnTo>
                          <a:pt x="127" y="97"/>
                        </a:lnTo>
                        <a:lnTo>
                          <a:pt x="127" y="101"/>
                        </a:lnTo>
                        <a:lnTo>
                          <a:pt x="123" y="101"/>
                        </a:lnTo>
                        <a:lnTo>
                          <a:pt x="123" y="97"/>
                        </a:lnTo>
                        <a:lnTo>
                          <a:pt x="119" y="93"/>
                        </a:lnTo>
                        <a:lnTo>
                          <a:pt x="119" y="89"/>
                        </a:lnTo>
                        <a:lnTo>
                          <a:pt x="115" y="89"/>
                        </a:lnTo>
                        <a:lnTo>
                          <a:pt x="112" y="89"/>
                        </a:lnTo>
                        <a:lnTo>
                          <a:pt x="112" y="85"/>
                        </a:lnTo>
                        <a:lnTo>
                          <a:pt x="108" y="85"/>
                        </a:lnTo>
                        <a:lnTo>
                          <a:pt x="108" y="89"/>
                        </a:lnTo>
                        <a:lnTo>
                          <a:pt x="108" y="93"/>
                        </a:lnTo>
                        <a:lnTo>
                          <a:pt x="108" y="97"/>
                        </a:lnTo>
                        <a:lnTo>
                          <a:pt x="108" y="101"/>
                        </a:lnTo>
                        <a:lnTo>
                          <a:pt x="108" y="105"/>
                        </a:lnTo>
                        <a:lnTo>
                          <a:pt x="108" y="109"/>
                        </a:lnTo>
                        <a:lnTo>
                          <a:pt x="104" y="109"/>
                        </a:lnTo>
                        <a:lnTo>
                          <a:pt x="104" y="113"/>
                        </a:lnTo>
                        <a:lnTo>
                          <a:pt x="100" y="113"/>
                        </a:lnTo>
                        <a:lnTo>
                          <a:pt x="100" y="117"/>
                        </a:lnTo>
                        <a:lnTo>
                          <a:pt x="96" y="117"/>
                        </a:lnTo>
                        <a:lnTo>
                          <a:pt x="92" y="117"/>
                        </a:lnTo>
                        <a:lnTo>
                          <a:pt x="92" y="121"/>
                        </a:lnTo>
                        <a:lnTo>
                          <a:pt x="92" y="117"/>
                        </a:lnTo>
                        <a:lnTo>
                          <a:pt x="89" y="117"/>
                        </a:lnTo>
                        <a:lnTo>
                          <a:pt x="85" y="117"/>
                        </a:lnTo>
                        <a:lnTo>
                          <a:pt x="81" y="117"/>
                        </a:lnTo>
                        <a:lnTo>
                          <a:pt x="81" y="121"/>
                        </a:lnTo>
                        <a:lnTo>
                          <a:pt x="77" y="121"/>
                        </a:lnTo>
                        <a:lnTo>
                          <a:pt x="77" y="125"/>
                        </a:lnTo>
                        <a:lnTo>
                          <a:pt x="73" y="125"/>
                        </a:lnTo>
                        <a:lnTo>
                          <a:pt x="69" y="125"/>
                        </a:lnTo>
                        <a:lnTo>
                          <a:pt x="66" y="125"/>
                        </a:lnTo>
                        <a:lnTo>
                          <a:pt x="66" y="121"/>
                        </a:lnTo>
                        <a:lnTo>
                          <a:pt x="62" y="125"/>
                        </a:lnTo>
                        <a:lnTo>
                          <a:pt x="58" y="125"/>
                        </a:lnTo>
                        <a:lnTo>
                          <a:pt x="54" y="125"/>
                        </a:lnTo>
                        <a:lnTo>
                          <a:pt x="54" y="121"/>
                        </a:lnTo>
                        <a:lnTo>
                          <a:pt x="50" y="121"/>
                        </a:lnTo>
                        <a:lnTo>
                          <a:pt x="50" y="125"/>
                        </a:lnTo>
                        <a:lnTo>
                          <a:pt x="46" y="125"/>
                        </a:lnTo>
                        <a:lnTo>
                          <a:pt x="43" y="125"/>
                        </a:lnTo>
                        <a:lnTo>
                          <a:pt x="43" y="121"/>
                        </a:lnTo>
                        <a:lnTo>
                          <a:pt x="43" y="117"/>
                        </a:lnTo>
                        <a:lnTo>
                          <a:pt x="39" y="113"/>
                        </a:lnTo>
                        <a:lnTo>
                          <a:pt x="39" y="109"/>
                        </a:lnTo>
                        <a:lnTo>
                          <a:pt x="43" y="109"/>
                        </a:lnTo>
                        <a:lnTo>
                          <a:pt x="43" y="105"/>
                        </a:lnTo>
                        <a:lnTo>
                          <a:pt x="43" y="101"/>
                        </a:lnTo>
                        <a:lnTo>
                          <a:pt x="39" y="101"/>
                        </a:lnTo>
                        <a:lnTo>
                          <a:pt x="39" y="97"/>
                        </a:lnTo>
                        <a:lnTo>
                          <a:pt x="35" y="97"/>
                        </a:lnTo>
                        <a:lnTo>
                          <a:pt x="31" y="93"/>
                        </a:lnTo>
                        <a:lnTo>
                          <a:pt x="27" y="93"/>
                        </a:lnTo>
                        <a:lnTo>
                          <a:pt x="27" y="89"/>
                        </a:lnTo>
                        <a:lnTo>
                          <a:pt x="27" y="85"/>
                        </a:lnTo>
                        <a:lnTo>
                          <a:pt x="23" y="85"/>
                        </a:lnTo>
                        <a:lnTo>
                          <a:pt x="23" y="81"/>
                        </a:lnTo>
                        <a:lnTo>
                          <a:pt x="20" y="81"/>
                        </a:lnTo>
                        <a:lnTo>
                          <a:pt x="16" y="81"/>
                        </a:lnTo>
                        <a:lnTo>
                          <a:pt x="16" y="77"/>
                        </a:lnTo>
                        <a:lnTo>
                          <a:pt x="12" y="77"/>
                        </a:lnTo>
                        <a:lnTo>
                          <a:pt x="8" y="77"/>
                        </a:lnTo>
                        <a:lnTo>
                          <a:pt x="4" y="77"/>
                        </a:lnTo>
                        <a:lnTo>
                          <a:pt x="4" y="73"/>
                        </a:lnTo>
                        <a:lnTo>
                          <a:pt x="4" y="69"/>
                        </a:lnTo>
                        <a:lnTo>
                          <a:pt x="4" y="65"/>
                        </a:lnTo>
                        <a:lnTo>
                          <a:pt x="4" y="60"/>
                        </a:lnTo>
                        <a:lnTo>
                          <a:pt x="0" y="60"/>
                        </a:lnTo>
                        <a:lnTo>
                          <a:pt x="0" y="56"/>
                        </a:lnTo>
                        <a:lnTo>
                          <a:pt x="0" y="52"/>
                        </a:lnTo>
                        <a:lnTo>
                          <a:pt x="0" y="48"/>
                        </a:lnTo>
                        <a:lnTo>
                          <a:pt x="4" y="48"/>
                        </a:lnTo>
                        <a:lnTo>
                          <a:pt x="4" y="44"/>
                        </a:lnTo>
                        <a:lnTo>
                          <a:pt x="4" y="40"/>
                        </a:lnTo>
                        <a:lnTo>
                          <a:pt x="8" y="40"/>
                        </a:lnTo>
                        <a:lnTo>
                          <a:pt x="8" y="36"/>
                        </a:lnTo>
                        <a:lnTo>
                          <a:pt x="8" y="32"/>
                        </a:lnTo>
                        <a:lnTo>
                          <a:pt x="12" y="32"/>
                        </a:lnTo>
                        <a:lnTo>
                          <a:pt x="12" y="28"/>
                        </a:lnTo>
                        <a:lnTo>
                          <a:pt x="16" y="28"/>
                        </a:lnTo>
                        <a:lnTo>
                          <a:pt x="16" y="24"/>
                        </a:lnTo>
                        <a:lnTo>
                          <a:pt x="20" y="24"/>
                        </a:lnTo>
                        <a:lnTo>
                          <a:pt x="20" y="20"/>
                        </a:lnTo>
                        <a:lnTo>
                          <a:pt x="20" y="24"/>
                        </a:lnTo>
                        <a:lnTo>
                          <a:pt x="23" y="24"/>
                        </a:lnTo>
                        <a:lnTo>
                          <a:pt x="23" y="2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517" name="Freeform 510">
                    <a:extLst>
                      <a:ext uri="{FF2B5EF4-FFF2-40B4-BE49-F238E27FC236}">
                        <a16:creationId xmlns:a16="http://schemas.microsoft.com/office/drawing/2014/main" id="{F75ADD13-BD14-9A2F-9A23-0B83EA00D9E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63" y="1867"/>
                    <a:ext cx="38" cy="55"/>
                  </a:xfrm>
                  <a:custGeom>
                    <a:avLst/>
                    <a:gdLst>
                      <a:gd name="T0" fmla="*/ 3 w 38"/>
                      <a:gd name="T1" fmla="*/ 8 h 56"/>
                      <a:gd name="T2" fmla="*/ 3 w 38"/>
                      <a:gd name="T3" fmla="*/ 12 h 56"/>
                      <a:gd name="T4" fmla="*/ 7 w 38"/>
                      <a:gd name="T5" fmla="*/ 12 h 56"/>
                      <a:gd name="T6" fmla="*/ 7 w 38"/>
                      <a:gd name="T7" fmla="*/ 16 h 56"/>
                      <a:gd name="T8" fmla="*/ 11 w 38"/>
                      <a:gd name="T9" fmla="*/ 16 h 56"/>
                      <a:gd name="T10" fmla="*/ 15 w 38"/>
                      <a:gd name="T11" fmla="*/ 16 h 56"/>
                      <a:gd name="T12" fmla="*/ 11 w 38"/>
                      <a:gd name="T13" fmla="*/ 16 h 56"/>
                      <a:gd name="T14" fmla="*/ 11 w 38"/>
                      <a:gd name="T15" fmla="*/ 12 h 56"/>
                      <a:gd name="T16" fmla="*/ 15 w 38"/>
                      <a:gd name="T17" fmla="*/ 12 h 56"/>
                      <a:gd name="T18" fmla="*/ 15 w 38"/>
                      <a:gd name="T19" fmla="*/ 8 h 56"/>
                      <a:gd name="T20" fmla="*/ 19 w 38"/>
                      <a:gd name="T21" fmla="*/ 8 h 56"/>
                      <a:gd name="T22" fmla="*/ 19 w 38"/>
                      <a:gd name="T23" fmla="*/ 4 h 56"/>
                      <a:gd name="T24" fmla="*/ 23 w 38"/>
                      <a:gd name="T25" fmla="*/ 4 h 56"/>
                      <a:gd name="T26" fmla="*/ 26 w 38"/>
                      <a:gd name="T27" fmla="*/ 4 h 56"/>
                      <a:gd name="T28" fmla="*/ 26 w 38"/>
                      <a:gd name="T29" fmla="*/ 0 h 56"/>
                      <a:gd name="T30" fmla="*/ 26 w 38"/>
                      <a:gd name="T31" fmla="*/ 4 h 56"/>
                      <a:gd name="T32" fmla="*/ 30 w 38"/>
                      <a:gd name="T33" fmla="*/ 4 h 56"/>
                      <a:gd name="T34" fmla="*/ 26 w 38"/>
                      <a:gd name="T35" fmla="*/ 4 h 56"/>
                      <a:gd name="T36" fmla="*/ 26 w 38"/>
                      <a:gd name="T37" fmla="*/ 8 h 56"/>
                      <a:gd name="T38" fmla="*/ 26 w 38"/>
                      <a:gd name="T39" fmla="*/ 12 h 56"/>
                      <a:gd name="T40" fmla="*/ 30 w 38"/>
                      <a:gd name="T41" fmla="*/ 12 h 56"/>
                      <a:gd name="T42" fmla="*/ 30 w 38"/>
                      <a:gd name="T43" fmla="*/ 16 h 56"/>
                      <a:gd name="T44" fmla="*/ 30 w 38"/>
                      <a:gd name="T45" fmla="*/ 20 h 56"/>
                      <a:gd name="T46" fmla="*/ 30 w 38"/>
                      <a:gd name="T47" fmla="*/ 24 h 56"/>
                      <a:gd name="T48" fmla="*/ 30 w 38"/>
                      <a:gd name="T49" fmla="*/ 28 h 56"/>
                      <a:gd name="T50" fmla="*/ 34 w 38"/>
                      <a:gd name="T51" fmla="*/ 28 h 56"/>
                      <a:gd name="T52" fmla="*/ 34 w 38"/>
                      <a:gd name="T53" fmla="*/ 32 h 56"/>
                      <a:gd name="T54" fmla="*/ 34 w 38"/>
                      <a:gd name="T55" fmla="*/ 36 h 56"/>
                      <a:gd name="T56" fmla="*/ 38 w 38"/>
                      <a:gd name="T57" fmla="*/ 36 h 56"/>
                      <a:gd name="T58" fmla="*/ 38 w 38"/>
                      <a:gd name="T59" fmla="*/ 40 h 56"/>
                      <a:gd name="T60" fmla="*/ 34 w 38"/>
                      <a:gd name="T61" fmla="*/ 40 h 56"/>
                      <a:gd name="T62" fmla="*/ 34 w 38"/>
                      <a:gd name="T63" fmla="*/ 44 h 56"/>
                      <a:gd name="T64" fmla="*/ 34 w 38"/>
                      <a:gd name="T65" fmla="*/ 48 h 56"/>
                      <a:gd name="T66" fmla="*/ 38 w 38"/>
                      <a:gd name="T67" fmla="*/ 48 h 56"/>
                      <a:gd name="T68" fmla="*/ 34 w 38"/>
                      <a:gd name="T69" fmla="*/ 52 h 56"/>
                      <a:gd name="T70" fmla="*/ 34 w 38"/>
                      <a:gd name="T71" fmla="*/ 56 h 56"/>
                      <a:gd name="T72" fmla="*/ 34 w 38"/>
                      <a:gd name="T73" fmla="*/ 52 h 56"/>
                      <a:gd name="T74" fmla="*/ 30 w 38"/>
                      <a:gd name="T75" fmla="*/ 52 h 56"/>
                      <a:gd name="T76" fmla="*/ 26 w 38"/>
                      <a:gd name="T77" fmla="*/ 52 h 56"/>
                      <a:gd name="T78" fmla="*/ 26 w 38"/>
                      <a:gd name="T79" fmla="*/ 48 h 56"/>
                      <a:gd name="T80" fmla="*/ 23 w 38"/>
                      <a:gd name="T81" fmla="*/ 48 h 56"/>
                      <a:gd name="T82" fmla="*/ 19 w 38"/>
                      <a:gd name="T83" fmla="*/ 48 h 56"/>
                      <a:gd name="T84" fmla="*/ 15 w 38"/>
                      <a:gd name="T85" fmla="*/ 48 h 56"/>
                      <a:gd name="T86" fmla="*/ 15 w 38"/>
                      <a:gd name="T87" fmla="*/ 44 h 56"/>
                      <a:gd name="T88" fmla="*/ 15 w 38"/>
                      <a:gd name="T89" fmla="*/ 40 h 56"/>
                      <a:gd name="T90" fmla="*/ 15 w 38"/>
                      <a:gd name="T91" fmla="*/ 36 h 56"/>
                      <a:gd name="T92" fmla="*/ 19 w 38"/>
                      <a:gd name="T93" fmla="*/ 36 h 56"/>
                      <a:gd name="T94" fmla="*/ 19 w 38"/>
                      <a:gd name="T95" fmla="*/ 32 h 56"/>
                      <a:gd name="T96" fmla="*/ 15 w 38"/>
                      <a:gd name="T97" fmla="*/ 32 h 56"/>
                      <a:gd name="T98" fmla="*/ 15 w 38"/>
                      <a:gd name="T99" fmla="*/ 36 h 56"/>
                      <a:gd name="T100" fmla="*/ 11 w 38"/>
                      <a:gd name="T101" fmla="*/ 32 h 56"/>
                      <a:gd name="T102" fmla="*/ 7 w 38"/>
                      <a:gd name="T103" fmla="*/ 32 h 56"/>
                      <a:gd name="T104" fmla="*/ 7 w 38"/>
                      <a:gd name="T105" fmla="*/ 28 h 56"/>
                      <a:gd name="T106" fmla="*/ 7 w 38"/>
                      <a:gd name="T107" fmla="*/ 24 h 56"/>
                      <a:gd name="T108" fmla="*/ 3 w 38"/>
                      <a:gd name="T109" fmla="*/ 24 h 56"/>
                      <a:gd name="T110" fmla="*/ 3 w 38"/>
                      <a:gd name="T111" fmla="*/ 20 h 56"/>
                      <a:gd name="T112" fmla="*/ 3 w 38"/>
                      <a:gd name="T113" fmla="*/ 16 h 56"/>
                      <a:gd name="T114" fmla="*/ 0 w 38"/>
                      <a:gd name="T115" fmla="*/ 16 h 56"/>
                      <a:gd name="T116" fmla="*/ 0 w 38"/>
                      <a:gd name="T117" fmla="*/ 12 h 56"/>
                      <a:gd name="T118" fmla="*/ 0 w 38"/>
                      <a:gd name="T119" fmla="*/ 8 h 56"/>
                      <a:gd name="T120" fmla="*/ 3 w 38"/>
                      <a:gd name="T121" fmla="*/ 8 h 5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</a:cxnLst>
                    <a:rect l="0" t="0" r="r" b="b"/>
                    <a:pathLst>
                      <a:path w="38" h="56">
                        <a:moveTo>
                          <a:pt x="3" y="8"/>
                        </a:moveTo>
                        <a:lnTo>
                          <a:pt x="3" y="12"/>
                        </a:lnTo>
                        <a:lnTo>
                          <a:pt x="7" y="12"/>
                        </a:lnTo>
                        <a:lnTo>
                          <a:pt x="7" y="16"/>
                        </a:lnTo>
                        <a:lnTo>
                          <a:pt x="11" y="16"/>
                        </a:lnTo>
                        <a:lnTo>
                          <a:pt x="15" y="16"/>
                        </a:lnTo>
                        <a:lnTo>
                          <a:pt x="11" y="16"/>
                        </a:lnTo>
                        <a:lnTo>
                          <a:pt x="11" y="12"/>
                        </a:lnTo>
                        <a:lnTo>
                          <a:pt x="15" y="12"/>
                        </a:lnTo>
                        <a:lnTo>
                          <a:pt x="15" y="8"/>
                        </a:lnTo>
                        <a:lnTo>
                          <a:pt x="19" y="8"/>
                        </a:lnTo>
                        <a:lnTo>
                          <a:pt x="19" y="4"/>
                        </a:lnTo>
                        <a:lnTo>
                          <a:pt x="23" y="4"/>
                        </a:lnTo>
                        <a:lnTo>
                          <a:pt x="26" y="4"/>
                        </a:lnTo>
                        <a:lnTo>
                          <a:pt x="26" y="0"/>
                        </a:lnTo>
                        <a:lnTo>
                          <a:pt x="26" y="4"/>
                        </a:lnTo>
                        <a:lnTo>
                          <a:pt x="30" y="4"/>
                        </a:lnTo>
                        <a:lnTo>
                          <a:pt x="26" y="4"/>
                        </a:lnTo>
                        <a:lnTo>
                          <a:pt x="26" y="8"/>
                        </a:lnTo>
                        <a:lnTo>
                          <a:pt x="26" y="12"/>
                        </a:lnTo>
                        <a:lnTo>
                          <a:pt x="30" y="12"/>
                        </a:lnTo>
                        <a:lnTo>
                          <a:pt x="30" y="16"/>
                        </a:lnTo>
                        <a:lnTo>
                          <a:pt x="30" y="20"/>
                        </a:lnTo>
                        <a:lnTo>
                          <a:pt x="30" y="24"/>
                        </a:lnTo>
                        <a:lnTo>
                          <a:pt x="30" y="28"/>
                        </a:lnTo>
                        <a:lnTo>
                          <a:pt x="34" y="28"/>
                        </a:lnTo>
                        <a:lnTo>
                          <a:pt x="34" y="32"/>
                        </a:lnTo>
                        <a:lnTo>
                          <a:pt x="34" y="36"/>
                        </a:lnTo>
                        <a:lnTo>
                          <a:pt x="38" y="36"/>
                        </a:lnTo>
                        <a:lnTo>
                          <a:pt x="38" y="40"/>
                        </a:lnTo>
                        <a:lnTo>
                          <a:pt x="34" y="40"/>
                        </a:lnTo>
                        <a:lnTo>
                          <a:pt x="34" y="44"/>
                        </a:lnTo>
                        <a:lnTo>
                          <a:pt x="34" y="48"/>
                        </a:lnTo>
                        <a:lnTo>
                          <a:pt x="38" y="48"/>
                        </a:lnTo>
                        <a:lnTo>
                          <a:pt x="34" y="52"/>
                        </a:lnTo>
                        <a:lnTo>
                          <a:pt x="34" y="56"/>
                        </a:lnTo>
                        <a:lnTo>
                          <a:pt x="34" y="52"/>
                        </a:lnTo>
                        <a:lnTo>
                          <a:pt x="30" y="52"/>
                        </a:lnTo>
                        <a:lnTo>
                          <a:pt x="26" y="52"/>
                        </a:lnTo>
                        <a:lnTo>
                          <a:pt x="26" y="48"/>
                        </a:lnTo>
                        <a:lnTo>
                          <a:pt x="23" y="48"/>
                        </a:lnTo>
                        <a:lnTo>
                          <a:pt x="19" y="48"/>
                        </a:lnTo>
                        <a:lnTo>
                          <a:pt x="15" y="48"/>
                        </a:lnTo>
                        <a:lnTo>
                          <a:pt x="15" y="44"/>
                        </a:lnTo>
                        <a:lnTo>
                          <a:pt x="15" y="40"/>
                        </a:lnTo>
                        <a:lnTo>
                          <a:pt x="15" y="36"/>
                        </a:lnTo>
                        <a:lnTo>
                          <a:pt x="19" y="36"/>
                        </a:lnTo>
                        <a:lnTo>
                          <a:pt x="19" y="32"/>
                        </a:lnTo>
                        <a:lnTo>
                          <a:pt x="15" y="32"/>
                        </a:lnTo>
                        <a:lnTo>
                          <a:pt x="15" y="36"/>
                        </a:lnTo>
                        <a:lnTo>
                          <a:pt x="11" y="32"/>
                        </a:lnTo>
                        <a:lnTo>
                          <a:pt x="7" y="32"/>
                        </a:lnTo>
                        <a:lnTo>
                          <a:pt x="7" y="28"/>
                        </a:lnTo>
                        <a:lnTo>
                          <a:pt x="7" y="24"/>
                        </a:lnTo>
                        <a:lnTo>
                          <a:pt x="3" y="24"/>
                        </a:lnTo>
                        <a:lnTo>
                          <a:pt x="3" y="20"/>
                        </a:lnTo>
                        <a:lnTo>
                          <a:pt x="3" y="16"/>
                        </a:lnTo>
                        <a:lnTo>
                          <a:pt x="0" y="16"/>
                        </a:lnTo>
                        <a:lnTo>
                          <a:pt x="0" y="12"/>
                        </a:lnTo>
                        <a:lnTo>
                          <a:pt x="0" y="8"/>
                        </a:lnTo>
                        <a:lnTo>
                          <a:pt x="3" y="8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518" name="Freeform 511">
                    <a:extLst>
                      <a:ext uri="{FF2B5EF4-FFF2-40B4-BE49-F238E27FC236}">
                        <a16:creationId xmlns:a16="http://schemas.microsoft.com/office/drawing/2014/main" id="{767D00ED-B366-B70B-CAE7-E4BDF87AC9C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40" y="1867"/>
                    <a:ext cx="23" cy="29"/>
                  </a:xfrm>
                  <a:custGeom>
                    <a:avLst/>
                    <a:gdLst>
                      <a:gd name="T0" fmla="*/ 20 w 23"/>
                      <a:gd name="T1" fmla="*/ 4 h 28"/>
                      <a:gd name="T2" fmla="*/ 20 w 23"/>
                      <a:gd name="T3" fmla="*/ 8 h 28"/>
                      <a:gd name="T4" fmla="*/ 20 w 23"/>
                      <a:gd name="T5" fmla="*/ 12 h 28"/>
                      <a:gd name="T6" fmla="*/ 23 w 23"/>
                      <a:gd name="T7" fmla="*/ 12 h 28"/>
                      <a:gd name="T8" fmla="*/ 23 w 23"/>
                      <a:gd name="T9" fmla="*/ 16 h 28"/>
                      <a:gd name="T10" fmla="*/ 20 w 23"/>
                      <a:gd name="T11" fmla="*/ 16 h 28"/>
                      <a:gd name="T12" fmla="*/ 20 w 23"/>
                      <a:gd name="T13" fmla="*/ 20 h 28"/>
                      <a:gd name="T14" fmla="*/ 16 w 23"/>
                      <a:gd name="T15" fmla="*/ 20 h 28"/>
                      <a:gd name="T16" fmla="*/ 12 w 23"/>
                      <a:gd name="T17" fmla="*/ 28 h 28"/>
                      <a:gd name="T18" fmla="*/ 12 w 23"/>
                      <a:gd name="T19" fmla="*/ 24 h 28"/>
                      <a:gd name="T20" fmla="*/ 12 w 23"/>
                      <a:gd name="T21" fmla="*/ 20 h 28"/>
                      <a:gd name="T22" fmla="*/ 12 w 23"/>
                      <a:gd name="T23" fmla="*/ 16 h 28"/>
                      <a:gd name="T24" fmla="*/ 8 w 23"/>
                      <a:gd name="T25" fmla="*/ 16 h 28"/>
                      <a:gd name="T26" fmla="*/ 8 w 23"/>
                      <a:gd name="T27" fmla="*/ 12 h 28"/>
                      <a:gd name="T28" fmla="*/ 4 w 23"/>
                      <a:gd name="T29" fmla="*/ 12 h 28"/>
                      <a:gd name="T30" fmla="*/ 4 w 23"/>
                      <a:gd name="T31" fmla="*/ 8 h 28"/>
                      <a:gd name="T32" fmla="*/ 0 w 23"/>
                      <a:gd name="T33" fmla="*/ 8 h 28"/>
                      <a:gd name="T34" fmla="*/ 0 w 23"/>
                      <a:gd name="T35" fmla="*/ 12 h 28"/>
                      <a:gd name="T36" fmla="*/ 0 w 23"/>
                      <a:gd name="T37" fmla="*/ 8 h 28"/>
                      <a:gd name="T38" fmla="*/ 4 w 23"/>
                      <a:gd name="T39" fmla="*/ 4 h 28"/>
                      <a:gd name="T40" fmla="*/ 8 w 23"/>
                      <a:gd name="T41" fmla="*/ 0 h 28"/>
                      <a:gd name="T42" fmla="*/ 12 w 23"/>
                      <a:gd name="T43" fmla="*/ 0 h 28"/>
                      <a:gd name="T44" fmla="*/ 16 w 23"/>
                      <a:gd name="T45" fmla="*/ 0 h 28"/>
                      <a:gd name="T46" fmla="*/ 16 w 23"/>
                      <a:gd name="T47" fmla="*/ 4 h 28"/>
                      <a:gd name="T48" fmla="*/ 20 w 23"/>
                      <a:gd name="T49" fmla="*/ 4 h 2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</a:cxnLst>
                    <a:rect l="0" t="0" r="r" b="b"/>
                    <a:pathLst>
                      <a:path w="23" h="28">
                        <a:moveTo>
                          <a:pt x="20" y="4"/>
                        </a:moveTo>
                        <a:lnTo>
                          <a:pt x="20" y="8"/>
                        </a:lnTo>
                        <a:lnTo>
                          <a:pt x="20" y="12"/>
                        </a:lnTo>
                        <a:lnTo>
                          <a:pt x="23" y="12"/>
                        </a:lnTo>
                        <a:lnTo>
                          <a:pt x="23" y="16"/>
                        </a:lnTo>
                        <a:lnTo>
                          <a:pt x="20" y="16"/>
                        </a:lnTo>
                        <a:lnTo>
                          <a:pt x="20" y="20"/>
                        </a:lnTo>
                        <a:lnTo>
                          <a:pt x="16" y="20"/>
                        </a:lnTo>
                        <a:lnTo>
                          <a:pt x="12" y="28"/>
                        </a:lnTo>
                        <a:lnTo>
                          <a:pt x="12" y="24"/>
                        </a:lnTo>
                        <a:lnTo>
                          <a:pt x="12" y="20"/>
                        </a:lnTo>
                        <a:lnTo>
                          <a:pt x="12" y="16"/>
                        </a:lnTo>
                        <a:lnTo>
                          <a:pt x="8" y="16"/>
                        </a:lnTo>
                        <a:lnTo>
                          <a:pt x="8" y="12"/>
                        </a:lnTo>
                        <a:lnTo>
                          <a:pt x="4" y="12"/>
                        </a:lnTo>
                        <a:lnTo>
                          <a:pt x="4" y="8"/>
                        </a:lnTo>
                        <a:lnTo>
                          <a:pt x="0" y="8"/>
                        </a:lnTo>
                        <a:lnTo>
                          <a:pt x="0" y="12"/>
                        </a:lnTo>
                        <a:lnTo>
                          <a:pt x="0" y="8"/>
                        </a:lnTo>
                        <a:lnTo>
                          <a:pt x="4" y="4"/>
                        </a:lnTo>
                        <a:lnTo>
                          <a:pt x="8" y="0"/>
                        </a:lnTo>
                        <a:lnTo>
                          <a:pt x="12" y="0"/>
                        </a:lnTo>
                        <a:lnTo>
                          <a:pt x="16" y="0"/>
                        </a:lnTo>
                        <a:lnTo>
                          <a:pt x="16" y="4"/>
                        </a:lnTo>
                        <a:lnTo>
                          <a:pt x="20" y="4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519" name="Freeform 512">
                    <a:extLst>
                      <a:ext uri="{FF2B5EF4-FFF2-40B4-BE49-F238E27FC236}">
                        <a16:creationId xmlns:a16="http://schemas.microsoft.com/office/drawing/2014/main" id="{66B722EB-2088-98B9-834A-8078AA1C69E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82" y="1867"/>
                    <a:ext cx="66" cy="61"/>
                  </a:xfrm>
                  <a:custGeom>
                    <a:avLst/>
                    <a:gdLst>
                      <a:gd name="T0" fmla="*/ 27 w 65"/>
                      <a:gd name="T1" fmla="*/ 4 h 60"/>
                      <a:gd name="T2" fmla="*/ 31 w 65"/>
                      <a:gd name="T3" fmla="*/ 12 h 60"/>
                      <a:gd name="T4" fmla="*/ 31 w 65"/>
                      <a:gd name="T5" fmla="*/ 12 h 60"/>
                      <a:gd name="T6" fmla="*/ 38 w 65"/>
                      <a:gd name="T7" fmla="*/ 12 h 60"/>
                      <a:gd name="T8" fmla="*/ 46 w 65"/>
                      <a:gd name="T9" fmla="*/ 12 h 60"/>
                      <a:gd name="T10" fmla="*/ 46 w 65"/>
                      <a:gd name="T11" fmla="*/ 12 h 60"/>
                      <a:gd name="T12" fmla="*/ 50 w 65"/>
                      <a:gd name="T13" fmla="*/ 8 h 60"/>
                      <a:gd name="T14" fmla="*/ 54 w 65"/>
                      <a:gd name="T15" fmla="*/ 4 h 60"/>
                      <a:gd name="T16" fmla="*/ 54 w 65"/>
                      <a:gd name="T17" fmla="*/ 0 h 60"/>
                      <a:gd name="T18" fmla="*/ 58 w 65"/>
                      <a:gd name="T19" fmla="*/ 8 h 60"/>
                      <a:gd name="T20" fmla="*/ 61 w 65"/>
                      <a:gd name="T21" fmla="*/ 12 h 60"/>
                      <a:gd name="T22" fmla="*/ 61 w 65"/>
                      <a:gd name="T23" fmla="*/ 12 h 60"/>
                      <a:gd name="T24" fmla="*/ 61 w 65"/>
                      <a:gd name="T25" fmla="*/ 20 h 60"/>
                      <a:gd name="T26" fmla="*/ 54 w 65"/>
                      <a:gd name="T27" fmla="*/ 24 h 60"/>
                      <a:gd name="T28" fmla="*/ 50 w 65"/>
                      <a:gd name="T29" fmla="*/ 20 h 60"/>
                      <a:gd name="T30" fmla="*/ 46 w 65"/>
                      <a:gd name="T31" fmla="*/ 24 h 60"/>
                      <a:gd name="T32" fmla="*/ 42 w 65"/>
                      <a:gd name="T33" fmla="*/ 32 h 60"/>
                      <a:gd name="T34" fmla="*/ 38 w 65"/>
                      <a:gd name="T35" fmla="*/ 36 h 60"/>
                      <a:gd name="T36" fmla="*/ 38 w 65"/>
                      <a:gd name="T37" fmla="*/ 44 h 60"/>
                      <a:gd name="T38" fmla="*/ 42 w 65"/>
                      <a:gd name="T39" fmla="*/ 48 h 60"/>
                      <a:gd name="T40" fmla="*/ 38 w 65"/>
                      <a:gd name="T41" fmla="*/ 44 h 60"/>
                      <a:gd name="T42" fmla="*/ 35 w 65"/>
                      <a:gd name="T43" fmla="*/ 48 h 60"/>
                      <a:gd name="T44" fmla="*/ 31 w 65"/>
                      <a:gd name="T45" fmla="*/ 52 h 60"/>
                      <a:gd name="T46" fmla="*/ 27 w 65"/>
                      <a:gd name="T47" fmla="*/ 56 h 60"/>
                      <a:gd name="T48" fmla="*/ 19 w 65"/>
                      <a:gd name="T49" fmla="*/ 56 h 60"/>
                      <a:gd name="T50" fmla="*/ 12 w 65"/>
                      <a:gd name="T51" fmla="*/ 60 h 60"/>
                      <a:gd name="T52" fmla="*/ 12 w 65"/>
                      <a:gd name="T53" fmla="*/ 52 h 60"/>
                      <a:gd name="T54" fmla="*/ 4 w 65"/>
                      <a:gd name="T55" fmla="*/ 52 h 60"/>
                      <a:gd name="T56" fmla="*/ 0 w 65"/>
                      <a:gd name="T57" fmla="*/ 56 h 60"/>
                      <a:gd name="T58" fmla="*/ 4 w 65"/>
                      <a:gd name="T59" fmla="*/ 52 h 60"/>
                      <a:gd name="T60" fmla="*/ 8 w 65"/>
                      <a:gd name="T61" fmla="*/ 48 h 60"/>
                      <a:gd name="T62" fmla="*/ 12 w 65"/>
                      <a:gd name="T63" fmla="*/ 44 h 60"/>
                      <a:gd name="T64" fmla="*/ 12 w 65"/>
                      <a:gd name="T65" fmla="*/ 36 h 60"/>
                      <a:gd name="T66" fmla="*/ 8 w 65"/>
                      <a:gd name="T67" fmla="*/ 32 h 60"/>
                      <a:gd name="T68" fmla="*/ 8 w 65"/>
                      <a:gd name="T69" fmla="*/ 32 h 60"/>
                      <a:gd name="T70" fmla="*/ 15 w 65"/>
                      <a:gd name="T71" fmla="*/ 32 h 60"/>
                      <a:gd name="T72" fmla="*/ 19 w 65"/>
                      <a:gd name="T73" fmla="*/ 24 h 60"/>
                      <a:gd name="T74" fmla="*/ 15 w 65"/>
                      <a:gd name="T75" fmla="*/ 20 h 60"/>
                      <a:gd name="T76" fmla="*/ 15 w 65"/>
                      <a:gd name="T77" fmla="*/ 16 h 60"/>
                      <a:gd name="T78" fmla="*/ 19 w 65"/>
                      <a:gd name="T79" fmla="*/ 12 h 60"/>
                      <a:gd name="T80" fmla="*/ 23 w 65"/>
                      <a:gd name="T81" fmla="*/ 8 h 6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</a:cxnLst>
                    <a:rect l="0" t="0" r="r" b="b"/>
                    <a:pathLst>
                      <a:path w="65" h="60">
                        <a:moveTo>
                          <a:pt x="23" y="4"/>
                        </a:moveTo>
                        <a:lnTo>
                          <a:pt x="27" y="4"/>
                        </a:lnTo>
                        <a:lnTo>
                          <a:pt x="27" y="8"/>
                        </a:lnTo>
                        <a:lnTo>
                          <a:pt x="31" y="12"/>
                        </a:lnTo>
                        <a:lnTo>
                          <a:pt x="31" y="16"/>
                        </a:lnTo>
                        <a:lnTo>
                          <a:pt x="31" y="12"/>
                        </a:lnTo>
                        <a:lnTo>
                          <a:pt x="35" y="12"/>
                        </a:lnTo>
                        <a:lnTo>
                          <a:pt x="38" y="12"/>
                        </a:lnTo>
                        <a:lnTo>
                          <a:pt x="42" y="12"/>
                        </a:lnTo>
                        <a:lnTo>
                          <a:pt x="46" y="12"/>
                        </a:lnTo>
                        <a:lnTo>
                          <a:pt x="46" y="16"/>
                        </a:lnTo>
                        <a:lnTo>
                          <a:pt x="46" y="12"/>
                        </a:lnTo>
                        <a:lnTo>
                          <a:pt x="50" y="12"/>
                        </a:lnTo>
                        <a:lnTo>
                          <a:pt x="50" y="8"/>
                        </a:lnTo>
                        <a:lnTo>
                          <a:pt x="50" y="4"/>
                        </a:lnTo>
                        <a:lnTo>
                          <a:pt x="54" y="4"/>
                        </a:lnTo>
                        <a:lnTo>
                          <a:pt x="50" y="0"/>
                        </a:lnTo>
                        <a:lnTo>
                          <a:pt x="54" y="0"/>
                        </a:lnTo>
                        <a:lnTo>
                          <a:pt x="54" y="4"/>
                        </a:lnTo>
                        <a:lnTo>
                          <a:pt x="58" y="8"/>
                        </a:lnTo>
                        <a:lnTo>
                          <a:pt x="61" y="8"/>
                        </a:lnTo>
                        <a:lnTo>
                          <a:pt x="61" y="12"/>
                        </a:lnTo>
                        <a:lnTo>
                          <a:pt x="65" y="12"/>
                        </a:lnTo>
                        <a:lnTo>
                          <a:pt x="61" y="12"/>
                        </a:lnTo>
                        <a:lnTo>
                          <a:pt x="61" y="16"/>
                        </a:lnTo>
                        <a:lnTo>
                          <a:pt x="61" y="20"/>
                        </a:lnTo>
                        <a:lnTo>
                          <a:pt x="58" y="24"/>
                        </a:lnTo>
                        <a:lnTo>
                          <a:pt x="54" y="24"/>
                        </a:lnTo>
                        <a:lnTo>
                          <a:pt x="54" y="20"/>
                        </a:lnTo>
                        <a:lnTo>
                          <a:pt x="50" y="20"/>
                        </a:lnTo>
                        <a:lnTo>
                          <a:pt x="50" y="24"/>
                        </a:lnTo>
                        <a:lnTo>
                          <a:pt x="46" y="24"/>
                        </a:lnTo>
                        <a:lnTo>
                          <a:pt x="42" y="28"/>
                        </a:lnTo>
                        <a:lnTo>
                          <a:pt x="42" y="32"/>
                        </a:lnTo>
                        <a:lnTo>
                          <a:pt x="42" y="36"/>
                        </a:lnTo>
                        <a:lnTo>
                          <a:pt x="38" y="36"/>
                        </a:lnTo>
                        <a:lnTo>
                          <a:pt x="38" y="40"/>
                        </a:lnTo>
                        <a:lnTo>
                          <a:pt x="38" y="44"/>
                        </a:lnTo>
                        <a:lnTo>
                          <a:pt x="42" y="44"/>
                        </a:lnTo>
                        <a:lnTo>
                          <a:pt x="42" y="48"/>
                        </a:lnTo>
                        <a:lnTo>
                          <a:pt x="42" y="44"/>
                        </a:lnTo>
                        <a:lnTo>
                          <a:pt x="38" y="44"/>
                        </a:lnTo>
                        <a:lnTo>
                          <a:pt x="38" y="48"/>
                        </a:lnTo>
                        <a:lnTo>
                          <a:pt x="35" y="48"/>
                        </a:lnTo>
                        <a:lnTo>
                          <a:pt x="31" y="48"/>
                        </a:lnTo>
                        <a:lnTo>
                          <a:pt x="31" y="52"/>
                        </a:lnTo>
                        <a:lnTo>
                          <a:pt x="27" y="52"/>
                        </a:lnTo>
                        <a:lnTo>
                          <a:pt x="27" y="56"/>
                        </a:lnTo>
                        <a:lnTo>
                          <a:pt x="23" y="56"/>
                        </a:lnTo>
                        <a:lnTo>
                          <a:pt x="19" y="56"/>
                        </a:lnTo>
                        <a:lnTo>
                          <a:pt x="15" y="56"/>
                        </a:lnTo>
                        <a:lnTo>
                          <a:pt x="12" y="60"/>
                        </a:lnTo>
                        <a:lnTo>
                          <a:pt x="12" y="56"/>
                        </a:lnTo>
                        <a:lnTo>
                          <a:pt x="12" y="52"/>
                        </a:lnTo>
                        <a:lnTo>
                          <a:pt x="8" y="52"/>
                        </a:lnTo>
                        <a:lnTo>
                          <a:pt x="4" y="52"/>
                        </a:lnTo>
                        <a:lnTo>
                          <a:pt x="4" y="56"/>
                        </a:lnTo>
                        <a:lnTo>
                          <a:pt x="0" y="56"/>
                        </a:lnTo>
                        <a:lnTo>
                          <a:pt x="0" y="52"/>
                        </a:lnTo>
                        <a:lnTo>
                          <a:pt x="4" y="52"/>
                        </a:lnTo>
                        <a:lnTo>
                          <a:pt x="4" y="48"/>
                        </a:lnTo>
                        <a:lnTo>
                          <a:pt x="8" y="48"/>
                        </a:lnTo>
                        <a:lnTo>
                          <a:pt x="8" y="44"/>
                        </a:lnTo>
                        <a:lnTo>
                          <a:pt x="12" y="44"/>
                        </a:lnTo>
                        <a:lnTo>
                          <a:pt x="12" y="40"/>
                        </a:lnTo>
                        <a:lnTo>
                          <a:pt x="12" y="36"/>
                        </a:lnTo>
                        <a:lnTo>
                          <a:pt x="8" y="36"/>
                        </a:lnTo>
                        <a:lnTo>
                          <a:pt x="8" y="32"/>
                        </a:lnTo>
                        <a:lnTo>
                          <a:pt x="8" y="28"/>
                        </a:lnTo>
                        <a:lnTo>
                          <a:pt x="8" y="32"/>
                        </a:lnTo>
                        <a:lnTo>
                          <a:pt x="12" y="32"/>
                        </a:lnTo>
                        <a:lnTo>
                          <a:pt x="15" y="32"/>
                        </a:lnTo>
                        <a:lnTo>
                          <a:pt x="19" y="28"/>
                        </a:lnTo>
                        <a:lnTo>
                          <a:pt x="19" y="24"/>
                        </a:lnTo>
                        <a:lnTo>
                          <a:pt x="15" y="24"/>
                        </a:lnTo>
                        <a:lnTo>
                          <a:pt x="15" y="20"/>
                        </a:lnTo>
                        <a:lnTo>
                          <a:pt x="12" y="20"/>
                        </a:lnTo>
                        <a:lnTo>
                          <a:pt x="15" y="16"/>
                        </a:lnTo>
                        <a:lnTo>
                          <a:pt x="15" y="12"/>
                        </a:lnTo>
                        <a:lnTo>
                          <a:pt x="19" y="12"/>
                        </a:lnTo>
                        <a:lnTo>
                          <a:pt x="23" y="12"/>
                        </a:lnTo>
                        <a:lnTo>
                          <a:pt x="23" y="8"/>
                        </a:lnTo>
                        <a:lnTo>
                          <a:pt x="23" y="4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520" name="Freeform 513">
                    <a:extLst>
                      <a:ext uri="{FF2B5EF4-FFF2-40B4-BE49-F238E27FC236}">
                        <a16:creationId xmlns:a16="http://schemas.microsoft.com/office/drawing/2014/main" id="{0BF10484-0E1C-5F09-2C92-47F46D0DAB7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72" y="1870"/>
                    <a:ext cx="58" cy="69"/>
                  </a:xfrm>
                  <a:custGeom>
                    <a:avLst/>
                    <a:gdLst>
                      <a:gd name="T0" fmla="*/ 30 w 57"/>
                      <a:gd name="T1" fmla="*/ 0 h 69"/>
                      <a:gd name="T2" fmla="*/ 34 w 57"/>
                      <a:gd name="T3" fmla="*/ 4 h 69"/>
                      <a:gd name="T4" fmla="*/ 38 w 57"/>
                      <a:gd name="T5" fmla="*/ 8 h 69"/>
                      <a:gd name="T6" fmla="*/ 42 w 57"/>
                      <a:gd name="T7" fmla="*/ 12 h 69"/>
                      <a:gd name="T8" fmla="*/ 46 w 57"/>
                      <a:gd name="T9" fmla="*/ 16 h 69"/>
                      <a:gd name="T10" fmla="*/ 46 w 57"/>
                      <a:gd name="T11" fmla="*/ 24 h 69"/>
                      <a:gd name="T12" fmla="*/ 46 w 57"/>
                      <a:gd name="T13" fmla="*/ 32 h 69"/>
                      <a:gd name="T14" fmla="*/ 50 w 57"/>
                      <a:gd name="T15" fmla="*/ 28 h 69"/>
                      <a:gd name="T16" fmla="*/ 53 w 57"/>
                      <a:gd name="T17" fmla="*/ 32 h 69"/>
                      <a:gd name="T18" fmla="*/ 57 w 57"/>
                      <a:gd name="T19" fmla="*/ 36 h 69"/>
                      <a:gd name="T20" fmla="*/ 53 w 57"/>
                      <a:gd name="T21" fmla="*/ 40 h 69"/>
                      <a:gd name="T22" fmla="*/ 50 w 57"/>
                      <a:gd name="T23" fmla="*/ 44 h 69"/>
                      <a:gd name="T24" fmla="*/ 46 w 57"/>
                      <a:gd name="T25" fmla="*/ 44 h 69"/>
                      <a:gd name="T26" fmla="*/ 42 w 57"/>
                      <a:gd name="T27" fmla="*/ 48 h 69"/>
                      <a:gd name="T28" fmla="*/ 34 w 57"/>
                      <a:gd name="T29" fmla="*/ 48 h 69"/>
                      <a:gd name="T30" fmla="*/ 30 w 57"/>
                      <a:gd name="T31" fmla="*/ 52 h 69"/>
                      <a:gd name="T32" fmla="*/ 27 w 57"/>
                      <a:gd name="T33" fmla="*/ 56 h 69"/>
                      <a:gd name="T34" fmla="*/ 19 w 57"/>
                      <a:gd name="T35" fmla="*/ 56 h 69"/>
                      <a:gd name="T36" fmla="*/ 15 w 57"/>
                      <a:gd name="T37" fmla="*/ 61 h 69"/>
                      <a:gd name="T38" fmla="*/ 11 w 57"/>
                      <a:gd name="T39" fmla="*/ 65 h 69"/>
                      <a:gd name="T40" fmla="*/ 7 w 57"/>
                      <a:gd name="T41" fmla="*/ 69 h 69"/>
                      <a:gd name="T42" fmla="*/ 0 w 57"/>
                      <a:gd name="T43" fmla="*/ 69 h 69"/>
                      <a:gd name="T44" fmla="*/ 0 w 57"/>
                      <a:gd name="T45" fmla="*/ 61 h 69"/>
                      <a:gd name="T46" fmla="*/ 4 w 57"/>
                      <a:gd name="T47" fmla="*/ 56 h 69"/>
                      <a:gd name="T48" fmla="*/ 7 w 57"/>
                      <a:gd name="T49" fmla="*/ 52 h 69"/>
                      <a:gd name="T50" fmla="*/ 11 w 57"/>
                      <a:gd name="T51" fmla="*/ 48 h 69"/>
                      <a:gd name="T52" fmla="*/ 15 w 57"/>
                      <a:gd name="T53" fmla="*/ 44 h 69"/>
                      <a:gd name="T54" fmla="*/ 15 w 57"/>
                      <a:gd name="T55" fmla="*/ 40 h 69"/>
                      <a:gd name="T56" fmla="*/ 19 w 57"/>
                      <a:gd name="T57" fmla="*/ 36 h 69"/>
                      <a:gd name="T58" fmla="*/ 15 w 57"/>
                      <a:gd name="T59" fmla="*/ 32 h 69"/>
                      <a:gd name="T60" fmla="*/ 23 w 57"/>
                      <a:gd name="T61" fmla="*/ 28 h 69"/>
                      <a:gd name="T62" fmla="*/ 19 w 57"/>
                      <a:gd name="T63" fmla="*/ 24 h 69"/>
                      <a:gd name="T64" fmla="*/ 15 w 57"/>
                      <a:gd name="T65" fmla="*/ 20 h 69"/>
                      <a:gd name="T66" fmla="*/ 19 w 57"/>
                      <a:gd name="T67" fmla="*/ 16 h 69"/>
                      <a:gd name="T68" fmla="*/ 23 w 57"/>
                      <a:gd name="T69" fmla="*/ 12 h 69"/>
                      <a:gd name="T70" fmla="*/ 27 w 57"/>
                      <a:gd name="T71" fmla="*/ 8 h 69"/>
                      <a:gd name="T72" fmla="*/ 27 w 57"/>
                      <a:gd name="T73" fmla="*/ 0 h 6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57" h="69">
                        <a:moveTo>
                          <a:pt x="27" y="0"/>
                        </a:moveTo>
                        <a:lnTo>
                          <a:pt x="30" y="0"/>
                        </a:lnTo>
                        <a:lnTo>
                          <a:pt x="30" y="4"/>
                        </a:lnTo>
                        <a:lnTo>
                          <a:pt x="34" y="4"/>
                        </a:lnTo>
                        <a:lnTo>
                          <a:pt x="38" y="4"/>
                        </a:lnTo>
                        <a:lnTo>
                          <a:pt x="38" y="8"/>
                        </a:lnTo>
                        <a:lnTo>
                          <a:pt x="42" y="8"/>
                        </a:lnTo>
                        <a:lnTo>
                          <a:pt x="42" y="12"/>
                        </a:lnTo>
                        <a:lnTo>
                          <a:pt x="46" y="12"/>
                        </a:lnTo>
                        <a:lnTo>
                          <a:pt x="46" y="16"/>
                        </a:lnTo>
                        <a:lnTo>
                          <a:pt x="46" y="20"/>
                        </a:lnTo>
                        <a:lnTo>
                          <a:pt x="46" y="24"/>
                        </a:lnTo>
                        <a:lnTo>
                          <a:pt x="46" y="28"/>
                        </a:lnTo>
                        <a:lnTo>
                          <a:pt x="46" y="32"/>
                        </a:lnTo>
                        <a:lnTo>
                          <a:pt x="50" y="32"/>
                        </a:lnTo>
                        <a:lnTo>
                          <a:pt x="50" y="28"/>
                        </a:lnTo>
                        <a:lnTo>
                          <a:pt x="53" y="28"/>
                        </a:lnTo>
                        <a:lnTo>
                          <a:pt x="53" y="32"/>
                        </a:lnTo>
                        <a:lnTo>
                          <a:pt x="57" y="32"/>
                        </a:lnTo>
                        <a:lnTo>
                          <a:pt x="57" y="36"/>
                        </a:lnTo>
                        <a:lnTo>
                          <a:pt x="57" y="40"/>
                        </a:lnTo>
                        <a:lnTo>
                          <a:pt x="53" y="40"/>
                        </a:lnTo>
                        <a:lnTo>
                          <a:pt x="53" y="44"/>
                        </a:lnTo>
                        <a:lnTo>
                          <a:pt x="50" y="44"/>
                        </a:lnTo>
                        <a:lnTo>
                          <a:pt x="46" y="48"/>
                        </a:lnTo>
                        <a:lnTo>
                          <a:pt x="46" y="44"/>
                        </a:lnTo>
                        <a:lnTo>
                          <a:pt x="46" y="48"/>
                        </a:lnTo>
                        <a:lnTo>
                          <a:pt x="42" y="48"/>
                        </a:lnTo>
                        <a:lnTo>
                          <a:pt x="38" y="48"/>
                        </a:lnTo>
                        <a:lnTo>
                          <a:pt x="34" y="48"/>
                        </a:lnTo>
                        <a:lnTo>
                          <a:pt x="30" y="48"/>
                        </a:lnTo>
                        <a:lnTo>
                          <a:pt x="30" y="52"/>
                        </a:lnTo>
                        <a:lnTo>
                          <a:pt x="27" y="52"/>
                        </a:lnTo>
                        <a:lnTo>
                          <a:pt x="27" y="56"/>
                        </a:lnTo>
                        <a:lnTo>
                          <a:pt x="23" y="56"/>
                        </a:lnTo>
                        <a:lnTo>
                          <a:pt x="19" y="56"/>
                        </a:lnTo>
                        <a:lnTo>
                          <a:pt x="19" y="61"/>
                        </a:lnTo>
                        <a:lnTo>
                          <a:pt x="15" y="61"/>
                        </a:lnTo>
                        <a:lnTo>
                          <a:pt x="11" y="61"/>
                        </a:lnTo>
                        <a:lnTo>
                          <a:pt x="11" y="65"/>
                        </a:lnTo>
                        <a:lnTo>
                          <a:pt x="7" y="65"/>
                        </a:lnTo>
                        <a:lnTo>
                          <a:pt x="7" y="69"/>
                        </a:lnTo>
                        <a:lnTo>
                          <a:pt x="4" y="69"/>
                        </a:lnTo>
                        <a:lnTo>
                          <a:pt x="0" y="69"/>
                        </a:lnTo>
                        <a:lnTo>
                          <a:pt x="0" y="65"/>
                        </a:lnTo>
                        <a:lnTo>
                          <a:pt x="0" y="61"/>
                        </a:lnTo>
                        <a:lnTo>
                          <a:pt x="4" y="61"/>
                        </a:lnTo>
                        <a:lnTo>
                          <a:pt x="4" y="56"/>
                        </a:lnTo>
                        <a:lnTo>
                          <a:pt x="7" y="56"/>
                        </a:lnTo>
                        <a:lnTo>
                          <a:pt x="7" y="52"/>
                        </a:lnTo>
                        <a:lnTo>
                          <a:pt x="11" y="52"/>
                        </a:lnTo>
                        <a:lnTo>
                          <a:pt x="11" y="48"/>
                        </a:lnTo>
                        <a:lnTo>
                          <a:pt x="15" y="48"/>
                        </a:lnTo>
                        <a:lnTo>
                          <a:pt x="15" y="44"/>
                        </a:lnTo>
                        <a:lnTo>
                          <a:pt x="19" y="44"/>
                        </a:lnTo>
                        <a:lnTo>
                          <a:pt x="15" y="40"/>
                        </a:lnTo>
                        <a:lnTo>
                          <a:pt x="15" y="36"/>
                        </a:lnTo>
                        <a:lnTo>
                          <a:pt x="19" y="36"/>
                        </a:lnTo>
                        <a:lnTo>
                          <a:pt x="15" y="36"/>
                        </a:lnTo>
                        <a:lnTo>
                          <a:pt x="15" y="32"/>
                        </a:lnTo>
                        <a:lnTo>
                          <a:pt x="19" y="28"/>
                        </a:lnTo>
                        <a:lnTo>
                          <a:pt x="23" y="28"/>
                        </a:lnTo>
                        <a:lnTo>
                          <a:pt x="23" y="24"/>
                        </a:lnTo>
                        <a:lnTo>
                          <a:pt x="19" y="24"/>
                        </a:lnTo>
                        <a:lnTo>
                          <a:pt x="15" y="24"/>
                        </a:lnTo>
                        <a:lnTo>
                          <a:pt x="15" y="20"/>
                        </a:lnTo>
                        <a:lnTo>
                          <a:pt x="15" y="16"/>
                        </a:lnTo>
                        <a:lnTo>
                          <a:pt x="19" y="16"/>
                        </a:lnTo>
                        <a:lnTo>
                          <a:pt x="19" y="12"/>
                        </a:lnTo>
                        <a:lnTo>
                          <a:pt x="23" y="12"/>
                        </a:lnTo>
                        <a:lnTo>
                          <a:pt x="23" y="8"/>
                        </a:lnTo>
                        <a:lnTo>
                          <a:pt x="27" y="8"/>
                        </a:lnTo>
                        <a:lnTo>
                          <a:pt x="27" y="4"/>
                        </a:lnTo>
                        <a:lnTo>
                          <a:pt x="27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521" name="Freeform 514">
                    <a:extLst>
                      <a:ext uri="{FF2B5EF4-FFF2-40B4-BE49-F238E27FC236}">
                        <a16:creationId xmlns:a16="http://schemas.microsoft.com/office/drawing/2014/main" id="{9CFDA348-5BC1-F442-C90B-6CB86C7EC70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52" y="1874"/>
                    <a:ext cx="31" cy="28"/>
                  </a:xfrm>
                  <a:custGeom>
                    <a:avLst/>
                    <a:gdLst>
                      <a:gd name="T0" fmla="*/ 11 w 31"/>
                      <a:gd name="T1" fmla="*/ 8 h 28"/>
                      <a:gd name="T2" fmla="*/ 11 w 31"/>
                      <a:gd name="T3" fmla="*/ 4 h 28"/>
                      <a:gd name="T4" fmla="*/ 15 w 31"/>
                      <a:gd name="T5" fmla="*/ 4 h 28"/>
                      <a:gd name="T6" fmla="*/ 15 w 31"/>
                      <a:gd name="T7" fmla="*/ 0 h 28"/>
                      <a:gd name="T8" fmla="*/ 19 w 31"/>
                      <a:gd name="T9" fmla="*/ 0 h 28"/>
                      <a:gd name="T10" fmla="*/ 27 w 31"/>
                      <a:gd name="T11" fmla="*/ 4 h 28"/>
                      <a:gd name="T12" fmla="*/ 31 w 31"/>
                      <a:gd name="T13" fmla="*/ 4 h 28"/>
                      <a:gd name="T14" fmla="*/ 31 w 31"/>
                      <a:gd name="T15" fmla="*/ 8 h 28"/>
                      <a:gd name="T16" fmla="*/ 31 w 31"/>
                      <a:gd name="T17" fmla="*/ 12 h 28"/>
                      <a:gd name="T18" fmla="*/ 31 w 31"/>
                      <a:gd name="T19" fmla="*/ 16 h 28"/>
                      <a:gd name="T20" fmla="*/ 31 w 31"/>
                      <a:gd name="T21" fmla="*/ 20 h 28"/>
                      <a:gd name="T22" fmla="*/ 27 w 31"/>
                      <a:gd name="T23" fmla="*/ 20 h 28"/>
                      <a:gd name="T24" fmla="*/ 27 w 31"/>
                      <a:gd name="T25" fmla="*/ 24 h 28"/>
                      <a:gd name="T26" fmla="*/ 23 w 31"/>
                      <a:gd name="T27" fmla="*/ 24 h 28"/>
                      <a:gd name="T28" fmla="*/ 23 w 31"/>
                      <a:gd name="T29" fmla="*/ 28 h 28"/>
                      <a:gd name="T30" fmla="*/ 19 w 31"/>
                      <a:gd name="T31" fmla="*/ 24 h 28"/>
                      <a:gd name="T32" fmla="*/ 15 w 31"/>
                      <a:gd name="T33" fmla="*/ 24 h 28"/>
                      <a:gd name="T34" fmla="*/ 11 w 31"/>
                      <a:gd name="T35" fmla="*/ 24 h 28"/>
                      <a:gd name="T36" fmla="*/ 11 w 31"/>
                      <a:gd name="T37" fmla="*/ 20 h 28"/>
                      <a:gd name="T38" fmla="*/ 11 w 31"/>
                      <a:gd name="T39" fmla="*/ 24 h 28"/>
                      <a:gd name="T40" fmla="*/ 4 w 31"/>
                      <a:gd name="T41" fmla="*/ 24 h 28"/>
                      <a:gd name="T42" fmla="*/ 4 w 31"/>
                      <a:gd name="T43" fmla="*/ 20 h 28"/>
                      <a:gd name="T44" fmla="*/ 8 w 31"/>
                      <a:gd name="T45" fmla="*/ 20 h 28"/>
                      <a:gd name="T46" fmla="*/ 4 w 31"/>
                      <a:gd name="T47" fmla="*/ 20 h 28"/>
                      <a:gd name="T48" fmla="*/ 0 w 31"/>
                      <a:gd name="T49" fmla="*/ 20 h 28"/>
                      <a:gd name="T50" fmla="*/ 4 w 31"/>
                      <a:gd name="T51" fmla="*/ 12 h 28"/>
                      <a:gd name="T52" fmla="*/ 8 w 31"/>
                      <a:gd name="T53" fmla="*/ 12 h 28"/>
                      <a:gd name="T54" fmla="*/ 8 w 31"/>
                      <a:gd name="T55" fmla="*/ 8 h 28"/>
                      <a:gd name="T56" fmla="*/ 11 w 31"/>
                      <a:gd name="T57" fmla="*/ 8 h 2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</a:cxnLst>
                    <a:rect l="0" t="0" r="r" b="b"/>
                    <a:pathLst>
                      <a:path w="31" h="28">
                        <a:moveTo>
                          <a:pt x="11" y="8"/>
                        </a:moveTo>
                        <a:lnTo>
                          <a:pt x="11" y="4"/>
                        </a:lnTo>
                        <a:lnTo>
                          <a:pt x="15" y="4"/>
                        </a:lnTo>
                        <a:lnTo>
                          <a:pt x="15" y="0"/>
                        </a:lnTo>
                        <a:lnTo>
                          <a:pt x="19" y="0"/>
                        </a:lnTo>
                        <a:lnTo>
                          <a:pt x="27" y="4"/>
                        </a:lnTo>
                        <a:lnTo>
                          <a:pt x="31" y="4"/>
                        </a:lnTo>
                        <a:lnTo>
                          <a:pt x="31" y="8"/>
                        </a:lnTo>
                        <a:lnTo>
                          <a:pt x="31" y="12"/>
                        </a:lnTo>
                        <a:lnTo>
                          <a:pt x="31" y="16"/>
                        </a:lnTo>
                        <a:lnTo>
                          <a:pt x="31" y="20"/>
                        </a:lnTo>
                        <a:lnTo>
                          <a:pt x="27" y="20"/>
                        </a:lnTo>
                        <a:lnTo>
                          <a:pt x="27" y="24"/>
                        </a:lnTo>
                        <a:lnTo>
                          <a:pt x="23" y="24"/>
                        </a:lnTo>
                        <a:lnTo>
                          <a:pt x="23" y="28"/>
                        </a:lnTo>
                        <a:lnTo>
                          <a:pt x="19" y="24"/>
                        </a:lnTo>
                        <a:lnTo>
                          <a:pt x="15" y="24"/>
                        </a:lnTo>
                        <a:lnTo>
                          <a:pt x="11" y="24"/>
                        </a:lnTo>
                        <a:lnTo>
                          <a:pt x="11" y="20"/>
                        </a:lnTo>
                        <a:lnTo>
                          <a:pt x="11" y="24"/>
                        </a:lnTo>
                        <a:lnTo>
                          <a:pt x="4" y="24"/>
                        </a:lnTo>
                        <a:lnTo>
                          <a:pt x="4" y="20"/>
                        </a:lnTo>
                        <a:lnTo>
                          <a:pt x="8" y="20"/>
                        </a:lnTo>
                        <a:lnTo>
                          <a:pt x="4" y="20"/>
                        </a:lnTo>
                        <a:lnTo>
                          <a:pt x="0" y="20"/>
                        </a:lnTo>
                        <a:lnTo>
                          <a:pt x="4" y="12"/>
                        </a:lnTo>
                        <a:lnTo>
                          <a:pt x="8" y="12"/>
                        </a:lnTo>
                        <a:lnTo>
                          <a:pt x="8" y="8"/>
                        </a:lnTo>
                        <a:lnTo>
                          <a:pt x="11" y="8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522" name="Freeform 515">
                    <a:extLst>
                      <a:ext uri="{FF2B5EF4-FFF2-40B4-BE49-F238E27FC236}">
                        <a16:creationId xmlns:a16="http://schemas.microsoft.com/office/drawing/2014/main" id="{4106BD98-AA26-42CB-5CAC-581745DB249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18" y="1882"/>
                    <a:ext cx="15" cy="20"/>
                  </a:xfrm>
                  <a:custGeom>
                    <a:avLst/>
                    <a:gdLst>
                      <a:gd name="T0" fmla="*/ 0 w 15"/>
                      <a:gd name="T1" fmla="*/ 0 h 20"/>
                      <a:gd name="T2" fmla="*/ 4 w 15"/>
                      <a:gd name="T3" fmla="*/ 0 h 20"/>
                      <a:gd name="T4" fmla="*/ 7 w 15"/>
                      <a:gd name="T5" fmla="*/ 0 h 20"/>
                      <a:gd name="T6" fmla="*/ 11 w 15"/>
                      <a:gd name="T7" fmla="*/ 0 h 20"/>
                      <a:gd name="T8" fmla="*/ 11 w 15"/>
                      <a:gd name="T9" fmla="*/ 4 h 20"/>
                      <a:gd name="T10" fmla="*/ 11 w 15"/>
                      <a:gd name="T11" fmla="*/ 8 h 20"/>
                      <a:gd name="T12" fmla="*/ 15 w 15"/>
                      <a:gd name="T13" fmla="*/ 12 h 20"/>
                      <a:gd name="T14" fmla="*/ 15 w 15"/>
                      <a:gd name="T15" fmla="*/ 16 h 20"/>
                      <a:gd name="T16" fmla="*/ 15 w 15"/>
                      <a:gd name="T17" fmla="*/ 20 h 20"/>
                      <a:gd name="T18" fmla="*/ 11 w 15"/>
                      <a:gd name="T19" fmla="*/ 20 h 20"/>
                      <a:gd name="T20" fmla="*/ 7 w 15"/>
                      <a:gd name="T21" fmla="*/ 20 h 20"/>
                      <a:gd name="T22" fmla="*/ 7 w 15"/>
                      <a:gd name="T23" fmla="*/ 16 h 20"/>
                      <a:gd name="T24" fmla="*/ 4 w 15"/>
                      <a:gd name="T25" fmla="*/ 16 h 20"/>
                      <a:gd name="T26" fmla="*/ 4 w 15"/>
                      <a:gd name="T27" fmla="*/ 20 h 20"/>
                      <a:gd name="T28" fmla="*/ 0 w 15"/>
                      <a:gd name="T29" fmla="*/ 20 h 20"/>
                      <a:gd name="T30" fmla="*/ 0 w 15"/>
                      <a:gd name="T31" fmla="*/ 16 h 20"/>
                      <a:gd name="T32" fmla="*/ 0 w 15"/>
                      <a:gd name="T33" fmla="*/ 12 h 20"/>
                      <a:gd name="T34" fmla="*/ 0 w 15"/>
                      <a:gd name="T35" fmla="*/ 8 h 20"/>
                      <a:gd name="T36" fmla="*/ 0 w 15"/>
                      <a:gd name="T37" fmla="*/ 4 h 20"/>
                      <a:gd name="T38" fmla="*/ 0 w 15"/>
                      <a:gd name="T39" fmla="*/ 0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</a:cxnLst>
                    <a:rect l="0" t="0" r="r" b="b"/>
                    <a:pathLst>
                      <a:path w="15" h="20">
                        <a:moveTo>
                          <a:pt x="0" y="0"/>
                        </a:moveTo>
                        <a:lnTo>
                          <a:pt x="4" y="0"/>
                        </a:lnTo>
                        <a:lnTo>
                          <a:pt x="7" y="0"/>
                        </a:lnTo>
                        <a:lnTo>
                          <a:pt x="11" y="0"/>
                        </a:lnTo>
                        <a:lnTo>
                          <a:pt x="11" y="4"/>
                        </a:lnTo>
                        <a:lnTo>
                          <a:pt x="11" y="8"/>
                        </a:lnTo>
                        <a:lnTo>
                          <a:pt x="15" y="12"/>
                        </a:lnTo>
                        <a:lnTo>
                          <a:pt x="15" y="16"/>
                        </a:lnTo>
                        <a:lnTo>
                          <a:pt x="15" y="20"/>
                        </a:lnTo>
                        <a:lnTo>
                          <a:pt x="11" y="20"/>
                        </a:lnTo>
                        <a:lnTo>
                          <a:pt x="7" y="20"/>
                        </a:lnTo>
                        <a:lnTo>
                          <a:pt x="7" y="16"/>
                        </a:lnTo>
                        <a:lnTo>
                          <a:pt x="4" y="16"/>
                        </a:lnTo>
                        <a:lnTo>
                          <a:pt x="4" y="20"/>
                        </a:lnTo>
                        <a:lnTo>
                          <a:pt x="0" y="20"/>
                        </a:lnTo>
                        <a:lnTo>
                          <a:pt x="0" y="16"/>
                        </a:lnTo>
                        <a:lnTo>
                          <a:pt x="0" y="12"/>
                        </a:lnTo>
                        <a:lnTo>
                          <a:pt x="0" y="8"/>
                        </a:lnTo>
                        <a:lnTo>
                          <a:pt x="0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523" name="Freeform 516">
                    <a:extLst>
                      <a:ext uri="{FF2B5EF4-FFF2-40B4-BE49-F238E27FC236}">
                        <a16:creationId xmlns:a16="http://schemas.microsoft.com/office/drawing/2014/main" id="{F34C29C3-DD58-9DFE-C65C-D0E16AEDD68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96" y="1887"/>
                    <a:ext cx="55" cy="49"/>
                  </a:xfrm>
                  <a:custGeom>
                    <a:avLst/>
                    <a:gdLst>
                      <a:gd name="T0" fmla="*/ 0 w 54"/>
                      <a:gd name="T1" fmla="*/ 16 h 49"/>
                      <a:gd name="T2" fmla="*/ 4 w 54"/>
                      <a:gd name="T3" fmla="*/ 16 h 49"/>
                      <a:gd name="T4" fmla="*/ 8 w 54"/>
                      <a:gd name="T5" fmla="*/ 16 h 49"/>
                      <a:gd name="T6" fmla="*/ 8 w 54"/>
                      <a:gd name="T7" fmla="*/ 12 h 49"/>
                      <a:gd name="T8" fmla="*/ 12 w 54"/>
                      <a:gd name="T9" fmla="*/ 12 h 49"/>
                      <a:gd name="T10" fmla="*/ 15 w 54"/>
                      <a:gd name="T11" fmla="*/ 12 h 49"/>
                      <a:gd name="T12" fmla="*/ 19 w 54"/>
                      <a:gd name="T13" fmla="*/ 12 h 49"/>
                      <a:gd name="T14" fmla="*/ 19 w 54"/>
                      <a:gd name="T15" fmla="*/ 8 h 49"/>
                      <a:gd name="T16" fmla="*/ 23 w 54"/>
                      <a:gd name="T17" fmla="*/ 8 h 49"/>
                      <a:gd name="T18" fmla="*/ 23 w 54"/>
                      <a:gd name="T19" fmla="*/ 4 h 49"/>
                      <a:gd name="T20" fmla="*/ 27 w 54"/>
                      <a:gd name="T21" fmla="*/ 4 h 49"/>
                      <a:gd name="T22" fmla="*/ 27 w 54"/>
                      <a:gd name="T23" fmla="*/ 0 h 49"/>
                      <a:gd name="T24" fmla="*/ 31 w 54"/>
                      <a:gd name="T25" fmla="*/ 0 h 49"/>
                      <a:gd name="T26" fmla="*/ 31 w 54"/>
                      <a:gd name="T27" fmla="*/ 4 h 49"/>
                      <a:gd name="T28" fmla="*/ 35 w 54"/>
                      <a:gd name="T29" fmla="*/ 4 h 49"/>
                      <a:gd name="T30" fmla="*/ 38 w 54"/>
                      <a:gd name="T31" fmla="*/ 4 h 49"/>
                      <a:gd name="T32" fmla="*/ 38 w 54"/>
                      <a:gd name="T33" fmla="*/ 8 h 49"/>
                      <a:gd name="T34" fmla="*/ 42 w 54"/>
                      <a:gd name="T35" fmla="*/ 8 h 49"/>
                      <a:gd name="T36" fmla="*/ 42 w 54"/>
                      <a:gd name="T37" fmla="*/ 12 h 49"/>
                      <a:gd name="T38" fmla="*/ 38 w 54"/>
                      <a:gd name="T39" fmla="*/ 12 h 49"/>
                      <a:gd name="T40" fmla="*/ 42 w 54"/>
                      <a:gd name="T41" fmla="*/ 16 h 49"/>
                      <a:gd name="T42" fmla="*/ 42 w 54"/>
                      <a:gd name="T43" fmla="*/ 20 h 49"/>
                      <a:gd name="T44" fmla="*/ 46 w 54"/>
                      <a:gd name="T45" fmla="*/ 20 h 49"/>
                      <a:gd name="T46" fmla="*/ 46 w 54"/>
                      <a:gd name="T47" fmla="*/ 24 h 49"/>
                      <a:gd name="T48" fmla="*/ 50 w 54"/>
                      <a:gd name="T49" fmla="*/ 24 h 49"/>
                      <a:gd name="T50" fmla="*/ 50 w 54"/>
                      <a:gd name="T51" fmla="*/ 28 h 49"/>
                      <a:gd name="T52" fmla="*/ 54 w 54"/>
                      <a:gd name="T53" fmla="*/ 28 h 49"/>
                      <a:gd name="T54" fmla="*/ 50 w 54"/>
                      <a:gd name="T55" fmla="*/ 32 h 49"/>
                      <a:gd name="T56" fmla="*/ 50 w 54"/>
                      <a:gd name="T57" fmla="*/ 36 h 49"/>
                      <a:gd name="T58" fmla="*/ 50 w 54"/>
                      <a:gd name="T59" fmla="*/ 40 h 49"/>
                      <a:gd name="T60" fmla="*/ 50 w 54"/>
                      <a:gd name="T61" fmla="*/ 45 h 49"/>
                      <a:gd name="T62" fmla="*/ 46 w 54"/>
                      <a:gd name="T63" fmla="*/ 45 h 49"/>
                      <a:gd name="T64" fmla="*/ 46 w 54"/>
                      <a:gd name="T65" fmla="*/ 49 h 49"/>
                      <a:gd name="T66" fmla="*/ 50 w 54"/>
                      <a:gd name="T67" fmla="*/ 49 h 49"/>
                      <a:gd name="T68" fmla="*/ 46 w 54"/>
                      <a:gd name="T69" fmla="*/ 49 h 49"/>
                      <a:gd name="T70" fmla="*/ 46 w 54"/>
                      <a:gd name="T71" fmla="*/ 45 h 49"/>
                      <a:gd name="T72" fmla="*/ 46 w 54"/>
                      <a:gd name="T73" fmla="*/ 40 h 49"/>
                      <a:gd name="T74" fmla="*/ 42 w 54"/>
                      <a:gd name="T75" fmla="*/ 40 h 49"/>
                      <a:gd name="T76" fmla="*/ 38 w 54"/>
                      <a:gd name="T77" fmla="*/ 40 h 49"/>
                      <a:gd name="T78" fmla="*/ 38 w 54"/>
                      <a:gd name="T79" fmla="*/ 36 h 49"/>
                      <a:gd name="T80" fmla="*/ 35 w 54"/>
                      <a:gd name="T81" fmla="*/ 36 h 49"/>
                      <a:gd name="T82" fmla="*/ 35 w 54"/>
                      <a:gd name="T83" fmla="*/ 32 h 49"/>
                      <a:gd name="T84" fmla="*/ 31 w 54"/>
                      <a:gd name="T85" fmla="*/ 32 h 49"/>
                      <a:gd name="T86" fmla="*/ 27 w 54"/>
                      <a:gd name="T87" fmla="*/ 32 h 49"/>
                      <a:gd name="T88" fmla="*/ 23 w 54"/>
                      <a:gd name="T89" fmla="*/ 32 h 49"/>
                      <a:gd name="T90" fmla="*/ 23 w 54"/>
                      <a:gd name="T91" fmla="*/ 28 h 49"/>
                      <a:gd name="T92" fmla="*/ 19 w 54"/>
                      <a:gd name="T93" fmla="*/ 28 h 49"/>
                      <a:gd name="T94" fmla="*/ 19 w 54"/>
                      <a:gd name="T95" fmla="*/ 24 h 49"/>
                      <a:gd name="T96" fmla="*/ 15 w 54"/>
                      <a:gd name="T97" fmla="*/ 24 h 49"/>
                      <a:gd name="T98" fmla="*/ 12 w 54"/>
                      <a:gd name="T99" fmla="*/ 24 h 49"/>
                      <a:gd name="T100" fmla="*/ 8 w 54"/>
                      <a:gd name="T101" fmla="*/ 24 h 49"/>
                      <a:gd name="T102" fmla="*/ 4 w 54"/>
                      <a:gd name="T103" fmla="*/ 24 h 49"/>
                      <a:gd name="T104" fmla="*/ 0 w 54"/>
                      <a:gd name="T105" fmla="*/ 20 h 49"/>
                      <a:gd name="T106" fmla="*/ 4 w 54"/>
                      <a:gd name="T107" fmla="*/ 20 h 49"/>
                      <a:gd name="T108" fmla="*/ 4 w 54"/>
                      <a:gd name="T109" fmla="*/ 16 h 49"/>
                      <a:gd name="T110" fmla="*/ 0 w 54"/>
                      <a:gd name="T111" fmla="*/ 16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</a:cxnLst>
                    <a:rect l="0" t="0" r="r" b="b"/>
                    <a:pathLst>
                      <a:path w="54" h="49">
                        <a:moveTo>
                          <a:pt x="0" y="16"/>
                        </a:moveTo>
                        <a:lnTo>
                          <a:pt x="4" y="16"/>
                        </a:lnTo>
                        <a:lnTo>
                          <a:pt x="8" y="16"/>
                        </a:lnTo>
                        <a:lnTo>
                          <a:pt x="8" y="12"/>
                        </a:lnTo>
                        <a:lnTo>
                          <a:pt x="12" y="12"/>
                        </a:lnTo>
                        <a:lnTo>
                          <a:pt x="15" y="12"/>
                        </a:lnTo>
                        <a:lnTo>
                          <a:pt x="19" y="12"/>
                        </a:lnTo>
                        <a:lnTo>
                          <a:pt x="19" y="8"/>
                        </a:lnTo>
                        <a:lnTo>
                          <a:pt x="23" y="8"/>
                        </a:lnTo>
                        <a:lnTo>
                          <a:pt x="23" y="4"/>
                        </a:lnTo>
                        <a:lnTo>
                          <a:pt x="27" y="4"/>
                        </a:lnTo>
                        <a:lnTo>
                          <a:pt x="27" y="0"/>
                        </a:lnTo>
                        <a:lnTo>
                          <a:pt x="31" y="0"/>
                        </a:lnTo>
                        <a:lnTo>
                          <a:pt x="31" y="4"/>
                        </a:lnTo>
                        <a:lnTo>
                          <a:pt x="35" y="4"/>
                        </a:lnTo>
                        <a:lnTo>
                          <a:pt x="38" y="4"/>
                        </a:lnTo>
                        <a:lnTo>
                          <a:pt x="38" y="8"/>
                        </a:lnTo>
                        <a:lnTo>
                          <a:pt x="42" y="8"/>
                        </a:lnTo>
                        <a:lnTo>
                          <a:pt x="42" y="12"/>
                        </a:lnTo>
                        <a:lnTo>
                          <a:pt x="38" y="12"/>
                        </a:lnTo>
                        <a:lnTo>
                          <a:pt x="42" y="16"/>
                        </a:lnTo>
                        <a:lnTo>
                          <a:pt x="42" y="20"/>
                        </a:lnTo>
                        <a:lnTo>
                          <a:pt x="46" y="20"/>
                        </a:lnTo>
                        <a:lnTo>
                          <a:pt x="46" y="24"/>
                        </a:lnTo>
                        <a:lnTo>
                          <a:pt x="50" y="24"/>
                        </a:lnTo>
                        <a:lnTo>
                          <a:pt x="50" y="28"/>
                        </a:lnTo>
                        <a:lnTo>
                          <a:pt x="54" y="28"/>
                        </a:lnTo>
                        <a:lnTo>
                          <a:pt x="50" y="32"/>
                        </a:lnTo>
                        <a:lnTo>
                          <a:pt x="50" y="36"/>
                        </a:lnTo>
                        <a:lnTo>
                          <a:pt x="50" y="40"/>
                        </a:lnTo>
                        <a:lnTo>
                          <a:pt x="50" y="45"/>
                        </a:lnTo>
                        <a:lnTo>
                          <a:pt x="46" y="45"/>
                        </a:lnTo>
                        <a:lnTo>
                          <a:pt x="46" y="49"/>
                        </a:lnTo>
                        <a:lnTo>
                          <a:pt x="50" y="49"/>
                        </a:lnTo>
                        <a:lnTo>
                          <a:pt x="46" y="49"/>
                        </a:lnTo>
                        <a:lnTo>
                          <a:pt x="46" y="45"/>
                        </a:lnTo>
                        <a:lnTo>
                          <a:pt x="46" y="40"/>
                        </a:lnTo>
                        <a:lnTo>
                          <a:pt x="42" y="40"/>
                        </a:lnTo>
                        <a:lnTo>
                          <a:pt x="38" y="40"/>
                        </a:lnTo>
                        <a:lnTo>
                          <a:pt x="38" y="36"/>
                        </a:lnTo>
                        <a:lnTo>
                          <a:pt x="35" y="36"/>
                        </a:lnTo>
                        <a:lnTo>
                          <a:pt x="35" y="32"/>
                        </a:lnTo>
                        <a:lnTo>
                          <a:pt x="31" y="32"/>
                        </a:lnTo>
                        <a:lnTo>
                          <a:pt x="27" y="32"/>
                        </a:lnTo>
                        <a:lnTo>
                          <a:pt x="23" y="32"/>
                        </a:lnTo>
                        <a:lnTo>
                          <a:pt x="23" y="28"/>
                        </a:lnTo>
                        <a:lnTo>
                          <a:pt x="19" y="28"/>
                        </a:lnTo>
                        <a:lnTo>
                          <a:pt x="19" y="24"/>
                        </a:lnTo>
                        <a:lnTo>
                          <a:pt x="15" y="24"/>
                        </a:lnTo>
                        <a:lnTo>
                          <a:pt x="12" y="24"/>
                        </a:lnTo>
                        <a:lnTo>
                          <a:pt x="8" y="24"/>
                        </a:lnTo>
                        <a:lnTo>
                          <a:pt x="4" y="24"/>
                        </a:lnTo>
                        <a:lnTo>
                          <a:pt x="0" y="20"/>
                        </a:lnTo>
                        <a:lnTo>
                          <a:pt x="4" y="20"/>
                        </a:lnTo>
                        <a:lnTo>
                          <a:pt x="4" y="16"/>
                        </a:lnTo>
                        <a:lnTo>
                          <a:pt x="0" y="16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524" name="Freeform 517">
                    <a:extLst>
                      <a:ext uri="{FF2B5EF4-FFF2-40B4-BE49-F238E27FC236}">
                        <a16:creationId xmlns:a16="http://schemas.microsoft.com/office/drawing/2014/main" id="{D21C47B5-C74D-A326-C087-A6E7F533CB0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20" y="1887"/>
                    <a:ext cx="23" cy="29"/>
                  </a:xfrm>
                  <a:custGeom>
                    <a:avLst/>
                    <a:gdLst>
                      <a:gd name="T0" fmla="*/ 20 w 23"/>
                      <a:gd name="T1" fmla="*/ 4 h 28"/>
                      <a:gd name="T2" fmla="*/ 20 w 23"/>
                      <a:gd name="T3" fmla="*/ 8 h 28"/>
                      <a:gd name="T4" fmla="*/ 23 w 23"/>
                      <a:gd name="T5" fmla="*/ 8 h 28"/>
                      <a:gd name="T6" fmla="*/ 23 w 23"/>
                      <a:gd name="T7" fmla="*/ 12 h 28"/>
                      <a:gd name="T8" fmla="*/ 20 w 23"/>
                      <a:gd name="T9" fmla="*/ 12 h 28"/>
                      <a:gd name="T10" fmla="*/ 23 w 23"/>
                      <a:gd name="T11" fmla="*/ 12 h 28"/>
                      <a:gd name="T12" fmla="*/ 20 w 23"/>
                      <a:gd name="T13" fmla="*/ 12 h 28"/>
                      <a:gd name="T14" fmla="*/ 20 w 23"/>
                      <a:gd name="T15" fmla="*/ 16 h 28"/>
                      <a:gd name="T16" fmla="*/ 20 w 23"/>
                      <a:gd name="T17" fmla="*/ 20 h 28"/>
                      <a:gd name="T18" fmla="*/ 16 w 23"/>
                      <a:gd name="T19" fmla="*/ 20 h 28"/>
                      <a:gd name="T20" fmla="*/ 16 w 23"/>
                      <a:gd name="T21" fmla="*/ 24 h 28"/>
                      <a:gd name="T22" fmla="*/ 12 w 23"/>
                      <a:gd name="T23" fmla="*/ 24 h 28"/>
                      <a:gd name="T24" fmla="*/ 8 w 23"/>
                      <a:gd name="T25" fmla="*/ 28 h 28"/>
                      <a:gd name="T26" fmla="*/ 4 w 23"/>
                      <a:gd name="T27" fmla="*/ 28 h 28"/>
                      <a:gd name="T28" fmla="*/ 4 w 23"/>
                      <a:gd name="T29" fmla="*/ 24 h 28"/>
                      <a:gd name="T30" fmla="*/ 0 w 23"/>
                      <a:gd name="T31" fmla="*/ 24 h 28"/>
                      <a:gd name="T32" fmla="*/ 0 w 23"/>
                      <a:gd name="T33" fmla="*/ 20 h 28"/>
                      <a:gd name="T34" fmla="*/ 0 w 23"/>
                      <a:gd name="T35" fmla="*/ 16 h 28"/>
                      <a:gd name="T36" fmla="*/ 4 w 23"/>
                      <a:gd name="T37" fmla="*/ 16 h 28"/>
                      <a:gd name="T38" fmla="*/ 4 w 23"/>
                      <a:gd name="T39" fmla="*/ 12 h 28"/>
                      <a:gd name="T40" fmla="*/ 4 w 23"/>
                      <a:gd name="T41" fmla="*/ 8 h 28"/>
                      <a:gd name="T42" fmla="*/ 8 w 23"/>
                      <a:gd name="T43" fmla="*/ 4 h 28"/>
                      <a:gd name="T44" fmla="*/ 12 w 23"/>
                      <a:gd name="T45" fmla="*/ 4 h 28"/>
                      <a:gd name="T46" fmla="*/ 12 w 23"/>
                      <a:gd name="T47" fmla="*/ 0 h 28"/>
                      <a:gd name="T48" fmla="*/ 16 w 23"/>
                      <a:gd name="T49" fmla="*/ 0 h 28"/>
                      <a:gd name="T50" fmla="*/ 16 w 23"/>
                      <a:gd name="T51" fmla="*/ 4 h 28"/>
                      <a:gd name="T52" fmla="*/ 20 w 23"/>
                      <a:gd name="T53" fmla="*/ 4 h 2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</a:cxnLst>
                    <a:rect l="0" t="0" r="r" b="b"/>
                    <a:pathLst>
                      <a:path w="23" h="28">
                        <a:moveTo>
                          <a:pt x="20" y="4"/>
                        </a:moveTo>
                        <a:lnTo>
                          <a:pt x="20" y="8"/>
                        </a:lnTo>
                        <a:lnTo>
                          <a:pt x="23" y="8"/>
                        </a:lnTo>
                        <a:lnTo>
                          <a:pt x="23" y="12"/>
                        </a:lnTo>
                        <a:lnTo>
                          <a:pt x="20" y="12"/>
                        </a:lnTo>
                        <a:lnTo>
                          <a:pt x="23" y="12"/>
                        </a:lnTo>
                        <a:lnTo>
                          <a:pt x="20" y="12"/>
                        </a:lnTo>
                        <a:lnTo>
                          <a:pt x="20" y="16"/>
                        </a:lnTo>
                        <a:lnTo>
                          <a:pt x="20" y="20"/>
                        </a:lnTo>
                        <a:lnTo>
                          <a:pt x="16" y="20"/>
                        </a:lnTo>
                        <a:lnTo>
                          <a:pt x="16" y="24"/>
                        </a:lnTo>
                        <a:lnTo>
                          <a:pt x="12" y="24"/>
                        </a:lnTo>
                        <a:lnTo>
                          <a:pt x="8" y="28"/>
                        </a:lnTo>
                        <a:lnTo>
                          <a:pt x="4" y="28"/>
                        </a:lnTo>
                        <a:lnTo>
                          <a:pt x="4" y="24"/>
                        </a:lnTo>
                        <a:lnTo>
                          <a:pt x="0" y="24"/>
                        </a:lnTo>
                        <a:lnTo>
                          <a:pt x="0" y="20"/>
                        </a:lnTo>
                        <a:lnTo>
                          <a:pt x="0" y="16"/>
                        </a:lnTo>
                        <a:lnTo>
                          <a:pt x="4" y="16"/>
                        </a:lnTo>
                        <a:lnTo>
                          <a:pt x="4" y="12"/>
                        </a:lnTo>
                        <a:lnTo>
                          <a:pt x="4" y="8"/>
                        </a:lnTo>
                        <a:lnTo>
                          <a:pt x="8" y="4"/>
                        </a:lnTo>
                        <a:lnTo>
                          <a:pt x="12" y="4"/>
                        </a:lnTo>
                        <a:lnTo>
                          <a:pt x="12" y="0"/>
                        </a:lnTo>
                        <a:lnTo>
                          <a:pt x="16" y="0"/>
                        </a:lnTo>
                        <a:lnTo>
                          <a:pt x="16" y="4"/>
                        </a:lnTo>
                        <a:lnTo>
                          <a:pt x="20" y="4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525" name="Freeform 518">
                    <a:extLst>
                      <a:ext uri="{FF2B5EF4-FFF2-40B4-BE49-F238E27FC236}">
                        <a16:creationId xmlns:a16="http://schemas.microsoft.com/office/drawing/2014/main" id="{7AF98482-056E-206D-B562-441B77B840D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26" y="1890"/>
                    <a:ext cx="52" cy="49"/>
                  </a:xfrm>
                  <a:custGeom>
                    <a:avLst/>
                    <a:gdLst>
                      <a:gd name="T0" fmla="*/ 27 w 53"/>
                      <a:gd name="T1" fmla="*/ 0 h 49"/>
                      <a:gd name="T2" fmla="*/ 30 w 53"/>
                      <a:gd name="T3" fmla="*/ 0 h 49"/>
                      <a:gd name="T4" fmla="*/ 34 w 53"/>
                      <a:gd name="T5" fmla="*/ 0 h 49"/>
                      <a:gd name="T6" fmla="*/ 38 w 53"/>
                      <a:gd name="T7" fmla="*/ 0 h 49"/>
                      <a:gd name="T8" fmla="*/ 38 w 53"/>
                      <a:gd name="T9" fmla="*/ 4 h 49"/>
                      <a:gd name="T10" fmla="*/ 34 w 53"/>
                      <a:gd name="T11" fmla="*/ 4 h 49"/>
                      <a:gd name="T12" fmla="*/ 38 w 53"/>
                      <a:gd name="T13" fmla="*/ 8 h 49"/>
                      <a:gd name="T14" fmla="*/ 38 w 53"/>
                      <a:gd name="T15" fmla="*/ 12 h 49"/>
                      <a:gd name="T16" fmla="*/ 34 w 53"/>
                      <a:gd name="T17" fmla="*/ 12 h 49"/>
                      <a:gd name="T18" fmla="*/ 34 w 53"/>
                      <a:gd name="T19" fmla="*/ 16 h 49"/>
                      <a:gd name="T20" fmla="*/ 34 w 53"/>
                      <a:gd name="T21" fmla="*/ 20 h 49"/>
                      <a:gd name="T22" fmla="*/ 38 w 53"/>
                      <a:gd name="T23" fmla="*/ 20 h 49"/>
                      <a:gd name="T24" fmla="*/ 42 w 53"/>
                      <a:gd name="T25" fmla="*/ 20 h 49"/>
                      <a:gd name="T26" fmla="*/ 46 w 53"/>
                      <a:gd name="T27" fmla="*/ 20 h 49"/>
                      <a:gd name="T28" fmla="*/ 46 w 53"/>
                      <a:gd name="T29" fmla="*/ 24 h 49"/>
                      <a:gd name="T30" fmla="*/ 46 w 53"/>
                      <a:gd name="T31" fmla="*/ 28 h 49"/>
                      <a:gd name="T32" fmla="*/ 50 w 53"/>
                      <a:gd name="T33" fmla="*/ 28 h 49"/>
                      <a:gd name="T34" fmla="*/ 50 w 53"/>
                      <a:gd name="T35" fmla="*/ 32 h 49"/>
                      <a:gd name="T36" fmla="*/ 53 w 53"/>
                      <a:gd name="T37" fmla="*/ 32 h 49"/>
                      <a:gd name="T38" fmla="*/ 53 w 53"/>
                      <a:gd name="T39" fmla="*/ 36 h 49"/>
                      <a:gd name="T40" fmla="*/ 50 w 53"/>
                      <a:gd name="T41" fmla="*/ 36 h 49"/>
                      <a:gd name="T42" fmla="*/ 50 w 53"/>
                      <a:gd name="T43" fmla="*/ 41 h 49"/>
                      <a:gd name="T44" fmla="*/ 46 w 53"/>
                      <a:gd name="T45" fmla="*/ 41 h 49"/>
                      <a:gd name="T46" fmla="*/ 42 w 53"/>
                      <a:gd name="T47" fmla="*/ 41 h 49"/>
                      <a:gd name="T48" fmla="*/ 38 w 53"/>
                      <a:gd name="T49" fmla="*/ 41 h 49"/>
                      <a:gd name="T50" fmla="*/ 38 w 53"/>
                      <a:gd name="T51" fmla="*/ 45 h 49"/>
                      <a:gd name="T52" fmla="*/ 34 w 53"/>
                      <a:gd name="T53" fmla="*/ 45 h 49"/>
                      <a:gd name="T54" fmla="*/ 34 w 53"/>
                      <a:gd name="T55" fmla="*/ 49 h 49"/>
                      <a:gd name="T56" fmla="*/ 30 w 53"/>
                      <a:gd name="T57" fmla="*/ 49 h 49"/>
                      <a:gd name="T58" fmla="*/ 27 w 53"/>
                      <a:gd name="T59" fmla="*/ 49 h 49"/>
                      <a:gd name="T60" fmla="*/ 23 w 53"/>
                      <a:gd name="T61" fmla="*/ 49 h 49"/>
                      <a:gd name="T62" fmla="*/ 23 w 53"/>
                      <a:gd name="T63" fmla="*/ 45 h 49"/>
                      <a:gd name="T64" fmla="*/ 19 w 53"/>
                      <a:gd name="T65" fmla="*/ 45 h 49"/>
                      <a:gd name="T66" fmla="*/ 15 w 53"/>
                      <a:gd name="T67" fmla="*/ 45 h 49"/>
                      <a:gd name="T68" fmla="*/ 11 w 53"/>
                      <a:gd name="T69" fmla="*/ 45 h 49"/>
                      <a:gd name="T70" fmla="*/ 7 w 53"/>
                      <a:gd name="T71" fmla="*/ 45 h 49"/>
                      <a:gd name="T72" fmla="*/ 7 w 53"/>
                      <a:gd name="T73" fmla="*/ 41 h 49"/>
                      <a:gd name="T74" fmla="*/ 7 w 53"/>
                      <a:gd name="T75" fmla="*/ 36 h 49"/>
                      <a:gd name="T76" fmla="*/ 4 w 53"/>
                      <a:gd name="T77" fmla="*/ 36 h 49"/>
                      <a:gd name="T78" fmla="*/ 4 w 53"/>
                      <a:gd name="T79" fmla="*/ 32 h 49"/>
                      <a:gd name="T80" fmla="*/ 4 w 53"/>
                      <a:gd name="T81" fmla="*/ 28 h 49"/>
                      <a:gd name="T82" fmla="*/ 4 w 53"/>
                      <a:gd name="T83" fmla="*/ 24 h 49"/>
                      <a:gd name="T84" fmla="*/ 0 w 53"/>
                      <a:gd name="T85" fmla="*/ 24 h 49"/>
                      <a:gd name="T86" fmla="*/ 4 w 53"/>
                      <a:gd name="T87" fmla="*/ 20 h 49"/>
                      <a:gd name="T88" fmla="*/ 7 w 53"/>
                      <a:gd name="T89" fmla="*/ 20 h 49"/>
                      <a:gd name="T90" fmla="*/ 11 w 53"/>
                      <a:gd name="T91" fmla="*/ 20 h 49"/>
                      <a:gd name="T92" fmla="*/ 11 w 53"/>
                      <a:gd name="T93" fmla="*/ 16 h 49"/>
                      <a:gd name="T94" fmla="*/ 15 w 53"/>
                      <a:gd name="T95" fmla="*/ 16 h 49"/>
                      <a:gd name="T96" fmla="*/ 15 w 53"/>
                      <a:gd name="T97" fmla="*/ 12 h 49"/>
                      <a:gd name="T98" fmla="*/ 15 w 53"/>
                      <a:gd name="T99" fmla="*/ 8 h 49"/>
                      <a:gd name="T100" fmla="*/ 19 w 53"/>
                      <a:gd name="T101" fmla="*/ 8 h 49"/>
                      <a:gd name="T102" fmla="*/ 19 w 53"/>
                      <a:gd name="T103" fmla="*/ 4 h 49"/>
                      <a:gd name="T104" fmla="*/ 23 w 53"/>
                      <a:gd name="T105" fmla="*/ 4 h 49"/>
                      <a:gd name="T106" fmla="*/ 27 w 53"/>
                      <a:gd name="T107" fmla="*/ 4 h 49"/>
                      <a:gd name="T108" fmla="*/ 27 w 53"/>
                      <a:gd name="T109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</a:cxnLst>
                    <a:rect l="0" t="0" r="r" b="b"/>
                    <a:pathLst>
                      <a:path w="53" h="49">
                        <a:moveTo>
                          <a:pt x="27" y="0"/>
                        </a:moveTo>
                        <a:lnTo>
                          <a:pt x="30" y="0"/>
                        </a:lnTo>
                        <a:lnTo>
                          <a:pt x="34" y="0"/>
                        </a:lnTo>
                        <a:lnTo>
                          <a:pt x="38" y="0"/>
                        </a:lnTo>
                        <a:lnTo>
                          <a:pt x="38" y="4"/>
                        </a:lnTo>
                        <a:lnTo>
                          <a:pt x="34" y="4"/>
                        </a:lnTo>
                        <a:lnTo>
                          <a:pt x="38" y="8"/>
                        </a:lnTo>
                        <a:lnTo>
                          <a:pt x="38" y="12"/>
                        </a:lnTo>
                        <a:lnTo>
                          <a:pt x="34" y="12"/>
                        </a:lnTo>
                        <a:lnTo>
                          <a:pt x="34" y="16"/>
                        </a:lnTo>
                        <a:lnTo>
                          <a:pt x="34" y="20"/>
                        </a:lnTo>
                        <a:lnTo>
                          <a:pt x="38" y="20"/>
                        </a:lnTo>
                        <a:lnTo>
                          <a:pt x="42" y="20"/>
                        </a:lnTo>
                        <a:lnTo>
                          <a:pt x="46" y="20"/>
                        </a:lnTo>
                        <a:lnTo>
                          <a:pt x="46" y="24"/>
                        </a:lnTo>
                        <a:lnTo>
                          <a:pt x="46" y="28"/>
                        </a:lnTo>
                        <a:lnTo>
                          <a:pt x="50" y="28"/>
                        </a:lnTo>
                        <a:lnTo>
                          <a:pt x="50" y="32"/>
                        </a:lnTo>
                        <a:lnTo>
                          <a:pt x="53" y="32"/>
                        </a:lnTo>
                        <a:lnTo>
                          <a:pt x="53" y="36"/>
                        </a:lnTo>
                        <a:lnTo>
                          <a:pt x="50" y="36"/>
                        </a:lnTo>
                        <a:lnTo>
                          <a:pt x="50" y="41"/>
                        </a:lnTo>
                        <a:lnTo>
                          <a:pt x="46" y="41"/>
                        </a:lnTo>
                        <a:lnTo>
                          <a:pt x="42" y="41"/>
                        </a:lnTo>
                        <a:lnTo>
                          <a:pt x="38" y="41"/>
                        </a:lnTo>
                        <a:lnTo>
                          <a:pt x="38" y="45"/>
                        </a:lnTo>
                        <a:lnTo>
                          <a:pt x="34" y="45"/>
                        </a:lnTo>
                        <a:lnTo>
                          <a:pt x="34" y="49"/>
                        </a:lnTo>
                        <a:lnTo>
                          <a:pt x="30" y="49"/>
                        </a:lnTo>
                        <a:lnTo>
                          <a:pt x="27" y="49"/>
                        </a:lnTo>
                        <a:lnTo>
                          <a:pt x="23" y="49"/>
                        </a:lnTo>
                        <a:lnTo>
                          <a:pt x="23" y="45"/>
                        </a:lnTo>
                        <a:lnTo>
                          <a:pt x="19" y="45"/>
                        </a:lnTo>
                        <a:lnTo>
                          <a:pt x="15" y="45"/>
                        </a:lnTo>
                        <a:lnTo>
                          <a:pt x="11" y="45"/>
                        </a:lnTo>
                        <a:lnTo>
                          <a:pt x="7" y="45"/>
                        </a:lnTo>
                        <a:lnTo>
                          <a:pt x="7" y="41"/>
                        </a:lnTo>
                        <a:lnTo>
                          <a:pt x="7" y="36"/>
                        </a:lnTo>
                        <a:lnTo>
                          <a:pt x="4" y="36"/>
                        </a:lnTo>
                        <a:lnTo>
                          <a:pt x="4" y="32"/>
                        </a:lnTo>
                        <a:lnTo>
                          <a:pt x="4" y="28"/>
                        </a:lnTo>
                        <a:lnTo>
                          <a:pt x="4" y="24"/>
                        </a:lnTo>
                        <a:lnTo>
                          <a:pt x="0" y="24"/>
                        </a:lnTo>
                        <a:lnTo>
                          <a:pt x="4" y="20"/>
                        </a:lnTo>
                        <a:lnTo>
                          <a:pt x="7" y="20"/>
                        </a:lnTo>
                        <a:lnTo>
                          <a:pt x="11" y="20"/>
                        </a:lnTo>
                        <a:lnTo>
                          <a:pt x="11" y="16"/>
                        </a:lnTo>
                        <a:lnTo>
                          <a:pt x="15" y="16"/>
                        </a:lnTo>
                        <a:lnTo>
                          <a:pt x="15" y="12"/>
                        </a:lnTo>
                        <a:lnTo>
                          <a:pt x="15" y="8"/>
                        </a:lnTo>
                        <a:lnTo>
                          <a:pt x="19" y="8"/>
                        </a:lnTo>
                        <a:lnTo>
                          <a:pt x="19" y="4"/>
                        </a:lnTo>
                        <a:lnTo>
                          <a:pt x="23" y="4"/>
                        </a:lnTo>
                        <a:lnTo>
                          <a:pt x="27" y="4"/>
                        </a:lnTo>
                        <a:lnTo>
                          <a:pt x="27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526" name="Freeform 519">
                    <a:extLst>
                      <a:ext uri="{FF2B5EF4-FFF2-40B4-BE49-F238E27FC236}">
                        <a16:creationId xmlns:a16="http://schemas.microsoft.com/office/drawing/2014/main" id="{689CF941-B118-8E11-60A0-87A7363875D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37" y="1890"/>
                    <a:ext cx="38" cy="32"/>
                  </a:xfrm>
                  <a:custGeom>
                    <a:avLst/>
                    <a:gdLst>
                      <a:gd name="T0" fmla="*/ 15 w 38"/>
                      <a:gd name="T1" fmla="*/ 0 h 32"/>
                      <a:gd name="T2" fmla="*/ 15 w 38"/>
                      <a:gd name="T3" fmla="*/ 4 h 32"/>
                      <a:gd name="T4" fmla="*/ 19 w 38"/>
                      <a:gd name="T5" fmla="*/ 4 h 32"/>
                      <a:gd name="T6" fmla="*/ 23 w 38"/>
                      <a:gd name="T7" fmla="*/ 4 h 32"/>
                      <a:gd name="T8" fmla="*/ 19 w 38"/>
                      <a:gd name="T9" fmla="*/ 4 h 32"/>
                      <a:gd name="T10" fmla="*/ 19 w 38"/>
                      <a:gd name="T11" fmla="*/ 8 h 32"/>
                      <a:gd name="T12" fmla="*/ 26 w 38"/>
                      <a:gd name="T13" fmla="*/ 8 h 32"/>
                      <a:gd name="T14" fmla="*/ 26 w 38"/>
                      <a:gd name="T15" fmla="*/ 4 h 32"/>
                      <a:gd name="T16" fmla="*/ 26 w 38"/>
                      <a:gd name="T17" fmla="*/ 8 h 32"/>
                      <a:gd name="T18" fmla="*/ 30 w 38"/>
                      <a:gd name="T19" fmla="*/ 8 h 32"/>
                      <a:gd name="T20" fmla="*/ 34 w 38"/>
                      <a:gd name="T21" fmla="*/ 8 h 32"/>
                      <a:gd name="T22" fmla="*/ 38 w 38"/>
                      <a:gd name="T23" fmla="*/ 12 h 32"/>
                      <a:gd name="T24" fmla="*/ 34 w 38"/>
                      <a:gd name="T25" fmla="*/ 12 h 32"/>
                      <a:gd name="T26" fmla="*/ 30 w 38"/>
                      <a:gd name="T27" fmla="*/ 12 h 32"/>
                      <a:gd name="T28" fmla="*/ 30 w 38"/>
                      <a:gd name="T29" fmla="*/ 16 h 32"/>
                      <a:gd name="T30" fmla="*/ 26 w 38"/>
                      <a:gd name="T31" fmla="*/ 16 h 32"/>
                      <a:gd name="T32" fmla="*/ 26 w 38"/>
                      <a:gd name="T33" fmla="*/ 20 h 32"/>
                      <a:gd name="T34" fmla="*/ 23 w 38"/>
                      <a:gd name="T35" fmla="*/ 20 h 32"/>
                      <a:gd name="T36" fmla="*/ 23 w 38"/>
                      <a:gd name="T37" fmla="*/ 24 h 32"/>
                      <a:gd name="T38" fmla="*/ 26 w 38"/>
                      <a:gd name="T39" fmla="*/ 24 h 32"/>
                      <a:gd name="T40" fmla="*/ 23 w 38"/>
                      <a:gd name="T41" fmla="*/ 24 h 32"/>
                      <a:gd name="T42" fmla="*/ 23 w 38"/>
                      <a:gd name="T43" fmla="*/ 28 h 32"/>
                      <a:gd name="T44" fmla="*/ 23 w 38"/>
                      <a:gd name="T45" fmla="*/ 32 h 32"/>
                      <a:gd name="T46" fmla="*/ 19 w 38"/>
                      <a:gd name="T47" fmla="*/ 32 h 32"/>
                      <a:gd name="T48" fmla="*/ 15 w 38"/>
                      <a:gd name="T49" fmla="*/ 32 h 32"/>
                      <a:gd name="T50" fmla="*/ 15 w 38"/>
                      <a:gd name="T51" fmla="*/ 28 h 32"/>
                      <a:gd name="T52" fmla="*/ 15 w 38"/>
                      <a:gd name="T53" fmla="*/ 24 h 32"/>
                      <a:gd name="T54" fmla="*/ 11 w 38"/>
                      <a:gd name="T55" fmla="*/ 24 h 32"/>
                      <a:gd name="T56" fmla="*/ 11 w 38"/>
                      <a:gd name="T57" fmla="*/ 20 h 32"/>
                      <a:gd name="T58" fmla="*/ 7 w 38"/>
                      <a:gd name="T59" fmla="*/ 20 h 32"/>
                      <a:gd name="T60" fmla="*/ 7 w 38"/>
                      <a:gd name="T61" fmla="*/ 16 h 32"/>
                      <a:gd name="T62" fmla="*/ 3 w 38"/>
                      <a:gd name="T63" fmla="*/ 16 h 32"/>
                      <a:gd name="T64" fmla="*/ 3 w 38"/>
                      <a:gd name="T65" fmla="*/ 12 h 32"/>
                      <a:gd name="T66" fmla="*/ 0 w 38"/>
                      <a:gd name="T67" fmla="*/ 12 h 32"/>
                      <a:gd name="T68" fmla="*/ 0 w 38"/>
                      <a:gd name="T69" fmla="*/ 8 h 32"/>
                      <a:gd name="T70" fmla="*/ 0 w 38"/>
                      <a:gd name="T71" fmla="*/ 4 h 32"/>
                      <a:gd name="T72" fmla="*/ 15 w 38"/>
                      <a:gd name="T73" fmla="*/ 0 h 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38" h="32">
                        <a:moveTo>
                          <a:pt x="15" y="0"/>
                        </a:moveTo>
                        <a:lnTo>
                          <a:pt x="15" y="4"/>
                        </a:lnTo>
                        <a:lnTo>
                          <a:pt x="19" y="4"/>
                        </a:lnTo>
                        <a:lnTo>
                          <a:pt x="23" y="4"/>
                        </a:lnTo>
                        <a:lnTo>
                          <a:pt x="19" y="4"/>
                        </a:lnTo>
                        <a:lnTo>
                          <a:pt x="19" y="8"/>
                        </a:lnTo>
                        <a:lnTo>
                          <a:pt x="26" y="8"/>
                        </a:lnTo>
                        <a:lnTo>
                          <a:pt x="26" y="4"/>
                        </a:lnTo>
                        <a:lnTo>
                          <a:pt x="26" y="8"/>
                        </a:lnTo>
                        <a:lnTo>
                          <a:pt x="30" y="8"/>
                        </a:lnTo>
                        <a:lnTo>
                          <a:pt x="34" y="8"/>
                        </a:lnTo>
                        <a:lnTo>
                          <a:pt x="38" y="12"/>
                        </a:lnTo>
                        <a:lnTo>
                          <a:pt x="34" y="12"/>
                        </a:lnTo>
                        <a:lnTo>
                          <a:pt x="30" y="12"/>
                        </a:lnTo>
                        <a:lnTo>
                          <a:pt x="30" y="16"/>
                        </a:lnTo>
                        <a:lnTo>
                          <a:pt x="26" y="16"/>
                        </a:lnTo>
                        <a:lnTo>
                          <a:pt x="26" y="20"/>
                        </a:lnTo>
                        <a:lnTo>
                          <a:pt x="23" y="20"/>
                        </a:lnTo>
                        <a:lnTo>
                          <a:pt x="23" y="24"/>
                        </a:lnTo>
                        <a:lnTo>
                          <a:pt x="26" y="24"/>
                        </a:lnTo>
                        <a:lnTo>
                          <a:pt x="23" y="24"/>
                        </a:lnTo>
                        <a:lnTo>
                          <a:pt x="23" y="28"/>
                        </a:lnTo>
                        <a:lnTo>
                          <a:pt x="23" y="32"/>
                        </a:lnTo>
                        <a:lnTo>
                          <a:pt x="19" y="32"/>
                        </a:lnTo>
                        <a:lnTo>
                          <a:pt x="15" y="32"/>
                        </a:lnTo>
                        <a:lnTo>
                          <a:pt x="15" y="28"/>
                        </a:lnTo>
                        <a:lnTo>
                          <a:pt x="15" y="24"/>
                        </a:lnTo>
                        <a:lnTo>
                          <a:pt x="11" y="24"/>
                        </a:lnTo>
                        <a:lnTo>
                          <a:pt x="11" y="20"/>
                        </a:lnTo>
                        <a:lnTo>
                          <a:pt x="7" y="20"/>
                        </a:lnTo>
                        <a:lnTo>
                          <a:pt x="7" y="16"/>
                        </a:lnTo>
                        <a:lnTo>
                          <a:pt x="3" y="16"/>
                        </a:lnTo>
                        <a:lnTo>
                          <a:pt x="3" y="12"/>
                        </a:lnTo>
                        <a:lnTo>
                          <a:pt x="0" y="12"/>
                        </a:lnTo>
                        <a:lnTo>
                          <a:pt x="0" y="8"/>
                        </a:lnTo>
                        <a:lnTo>
                          <a:pt x="0" y="4"/>
                        </a:lnTo>
                        <a:lnTo>
                          <a:pt x="15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527" name="Freeform 520">
                    <a:extLst>
                      <a:ext uri="{FF2B5EF4-FFF2-40B4-BE49-F238E27FC236}">
                        <a16:creationId xmlns:a16="http://schemas.microsoft.com/office/drawing/2014/main" id="{AE2960CC-1098-F015-330F-D9CB27C0B81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17" y="1894"/>
                    <a:ext cx="66" cy="41"/>
                  </a:xfrm>
                  <a:custGeom>
                    <a:avLst/>
                    <a:gdLst>
                      <a:gd name="T0" fmla="*/ 11 w 65"/>
                      <a:gd name="T1" fmla="*/ 20 h 41"/>
                      <a:gd name="T2" fmla="*/ 19 w 65"/>
                      <a:gd name="T3" fmla="*/ 16 h 41"/>
                      <a:gd name="T4" fmla="*/ 23 w 65"/>
                      <a:gd name="T5" fmla="*/ 12 h 41"/>
                      <a:gd name="T6" fmla="*/ 23 w 65"/>
                      <a:gd name="T7" fmla="*/ 4 h 41"/>
                      <a:gd name="T8" fmla="*/ 23 w 65"/>
                      <a:gd name="T9" fmla="*/ 4 h 41"/>
                      <a:gd name="T10" fmla="*/ 26 w 65"/>
                      <a:gd name="T11" fmla="*/ 0 h 41"/>
                      <a:gd name="T12" fmla="*/ 26 w 65"/>
                      <a:gd name="T13" fmla="*/ 8 h 41"/>
                      <a:gd name="T14" fmla="*/ 30 w 65"/>
                      <a:gd name="T15" fmla="*/ 12 h 41"/>
                      <a:gd name="T16" fmla="*/ 34 w 65"/>
                      <a:gd name="T17" fmla="*/ 16 h 41"/>
                      <a:gd name="T18" fmla="*/ 38 w 65"/>
                      <a:gd name="T19" fmla="*/ 20 h 41"/>
                      <a:gd name="T20" fmla="*/ 46 w 65"/>
                      <a:gd name="T21" fmla="*/ 20 h 41"/>
                      <a:gd name="T22" fmla="*/ 53 w 65"/>
                      <a:gd name="T23" fmla="*/ 20 h 41"/>
                      <a:gd name="T24" fmla="*/ 57 w 65"/>
                      <a:gd name="T25" fmla="*/ 16 h 41"/>
                      <a:gd name="T26" fmla="*/ 57 w 65"/>
                      <a:gd name="T27" fmla="*/ 24 h 41"/>
                      <a:gd name="T28" fmla="*/ 57 w 65"/>
                      <a:gd name="T29" fmla="*/ 32 h 41"/>
                      <a:gd name="T30" fmla="*/ 61 w 65"/>
                      <a:gd name="T31" fmla="*/ 28 h 41"/>
                      <a:gd name="T32" fmla="*/ 61 w 65"/>
                      <a:gd name="T33" fmla="*/ 28 h 41"/>
                      <a:gd name="T34" fmla="*/ 57 w 65"/>
                      <a:gd name="T35" fmla="*/ 32 h 41"/>
                      <a:gd name="T36" fmla="*/ 53 w 65"/>
                      <a:gd name="T37" fmla="*/ 37 h 41"/>
                      <a:gd name="T38" fmla="*/ 49 w 65"/>
                      <a:gd name="T39" fmla="*/ 41 h 41"/>
                      <a:gd name="T40" fmla="*/ 42 w 65"/>
                      <a:gd name="T41" fmla="*/ 41 h 41"/>
                      <a:gd name="T42" fmla="*/ 38 w 65"/>
                      <a:gd name="T43" fmla="*/ 37 h 41"/>
                      <a:gd name="T44" fmla="*/ 38 w 65"/>
                      <a:gd name="T45" fmla="*/ 37 h 41"/>
                      <a:gd name="T46" fmla="*/ 30 w 65"/>
                      <a:gd name="T47" fmla="*/ 37 h 41"/>
                      <a:gd name="T48" fmla="*/ 26 w 65"/>
                      <a:gd name="T49" fmla="*/ 41 h 41"/>
                      <a:gd name="T50" fmla="*/ 23 w 65"/>
                      <a:gd name="T51" fmla="*/ 37 h 41"/>
                      <a:gd name="T52" fmla="*/ 19 w 65"/>
                      <a:gd name="T53" fmla="*/ 41 h 41"/>
                      <a:gd name="T54" fmla="*/ 15 w 65"/>
                      <a:gd name="T55" fmla="*/ 37 h 41"/>
                      <a:gd name="T56" fmla="*/ 11 w 65"/>
                      <a:gd name="T57" fmla="*/ 32 h 41"/>
                      <a:gd name="T58" fmla="*/ 15 w 65"/>
                      <a:gd name="T59" fmla="*/ 37 h 41"/>
                      <a:gd name="T60" fmla="*/ 15 w 65"/>
                      <a:gd name="T61" fmla="*/ 37 h 41"/>
                      <a:gd name="T62" fmla="*/ 11 w 65"/>
                      <a:gd name="T63" fmla="*/ 41 h 41"/>
                      <a:gd name="T64" fmla="*/ 7 w 65"/>
                      <a:gd name="T65" fmla="*/ 37 h 41"/>
                      <a:gd name="T66" fmla="*/ 3 w 65"/>
                      <a:gd name="T67" fmla="*/ 32 h 41"/>
                      <a:gd name="T68" fmla="*/ 0 w 65"/>
                      <a:gd name="T69" fmla="*/ 28 h 41"/>
                      <a:gd name="T70" fmla="*/ 0 w 65"/>
                      <a:gd name="T71" fmla="*/ 20 h 41"/>
                      <a:gd name="T72" fmla="*/ 3 w 65"/>
                      <a:gd name="T73" fmla="*/ 16 h 41"/>
                      <a:gd name="T74" fmla="*/ 7 w 65"/>
                      <a:gd name="T75" fmla="*/ 20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</a:cxnLst>
                    <a:rect l="0" t="0" r="r" b="b"/>
                    <a:pathLst>
                      <a:path w="65" h="41">
                        <a:moveTo>
                          <a:pt x="7" y="20"/>
                        </a:moveTo>
                        <a:lnTo>
                          <a:pt x="11" y="20"/>
                        </a:lnTo>
                        <a:lnTo>
                          <a:pt x="15" y="16"/>
                        </a:lnTo>
                        <a:lnTo>
                          <a:pt x="19" y="16"/>
                        </a:lnTo>
                        <a:lnTo>
                          <a:pt x="19" y="12"/>
                        </a:lnTo>
                        <a:lnTo>
                          <a:pt x="23" y="12"/>
                        </a:lnTo>
                        <a:lnTo>
                          <a:pt x="23" y="8"/>
                        </a:lnTo>
                        <a:lnTo>
                          <a:pt x="23" y="4"/>
                        </a:lnTo>
                        <a:lnTo>
                          <a:pt x="26" y="4"/>
                        </a:lnTo>
                        <a:lnTo>
                          <a:pt x="23" y="4"/>
                        </a:lnTo>
                        <a:lnTo>
                          <a:pt x="26" y="4"/>
                        </a:lnTo>
                        <a:lnTo>
                          <a:pt x="26" y="0"/>
                        </a:lnTo>
                        <a:lnTo>
                          <a:pt x="26" y="4"/>
                        </a:lnTo>
                        <a:lnTo>
                          <a:pt x="26" y="8"/>
                        </a:lnTo>
                        <a:lnTo>
                          <a:pt x="30" y="8"/>
                        </a:lnTo>
                        <a:lnTo>
                          <a:pt x="30" y="12"/>
                        </a:lnTo>
                        <a:lnTo>
                          <a:pt x="34" y="12"/>
                        </a:lnTo>
                        <a:lnTo>
                          <a:pt x="34" y="16"/>
                        </a:lnTo>
                        <a:lnTo>
                          <a:pt x="34" y="20"/>
                        </a:lnTo>
                        <a:lnTo>
                          <a:pt x="38" y="20"/>
                        </a:lnTo>
                        <a:lnTo>
                          <a:pt x="42" y="20"/>
                        </a:lnTo>
                        <a:lnTo>
                          <a:pt x="46" y="20"/>
                        </a:lnTo>
                        <a:lnTo>
                          <a:pt x="49" y="20"/>
                        </a:lnTo>
                        <a:lnTo>
                          <a:pt x="53" y="20"/>
                        </a:lnTo>
                        <a:lnTo>
                          <a:pt x="53" y="16"/>
                        </a:lnTo>
                        <a:lnTo>
                          <a:pt x="57" y="16"/>
                        </a:lnTo>
                        <a:lnTo>
                          <a:pt x="57" y="20"/>
                        </a:lnTo>
                        <a:lnTo>
                          <a:pt x="57" y="24"/>
                        </a:lnTo>
                        <a:lnTo>
                          <a:pt x="57" y="28"/>
                        </a:lnTo>
                        <a:lnTo>
                          <a:pt x="57" y="32"/>
                        </a:lnTo>
                        <a:lnTo>
                          <a:pt x="61" y="32"/>
                        </a:lnTo>
                        <a:lnTo>
                          <a:pt x="61" y="28"/>
                        </a:lnTo>
                        <a:lnTo>
                          <a:pt x="65" y="28"/>
                        </a:lnTo>
                        <a:lnTo>
                          <a:pt x="61" y="28"/>
                        </a:lnTo>
                        <a:lnTo>
                          <a:pt x="61" y="32"/>
                        </a:lnTo>
                        <a:lnTo>
                          <a:pt x="57" y="32"/>
                        </a:lnTo>
                        <a:lnTo>
                          <a:pt x="57" y="37"/>
                        </a:lnTo>
                        <a:lnTo>
                          <a:pt x="53" y="37"/>
                        </a:lnTo>
                        <a:lnTo>
                          <a:pt x="53" y="41"/>
                        </a:lnTo>
                        <a:lnTo>
                          <a:pt x="49" y="41"/>
                        </a:lnTo>
                        <a:lnTo>
                          <a:pt x="46" y="41"/>
                        </a:lnTo>
                        <a:lnTo>
                          <a:pt x="42" y="41"/>
                        </a:lnTo>
                        <a:lnTo>
                          <a:pt x="42" y="37"/>
                        </a:lnTo>
                        <a:lnTo>
                          <a:pt x="38" y="37"/>
                        </a:lnTo>
                        <a:lnTo>
                          <a:pt x="38" y="32"/>
                        </a:lnTo>
                        <a:lnTo>
                          <a:pt x="38" y="37"/>
                        </a:lnTo>
                        <a:lnTo>
                          <a:pt x="34" y="37"/>
                        </a:lnTo>
                        <a:lnTo>
                          <a:pt x="30" y="37"/>
                        </a:lnTo>
                        <a:lnTo>
                          <a:pt x="30" y="41"/>
                        </a:lnTo>
                        <a:lnTo>
                          <a:pt x="26" y="41"/>
                        </a:lnTo>
                        <a:lnTo>
                          <a:pt x="26" y="37"/>
                        </a:lnTo>
                        <a:lnTo>
                          <a:pt x="23" y="37"/>
                        </a:lnTo>
                        <a:lnTo>
                          <a:pt x="23" y="41"/>
                        </a:lnTo>
                        <a:lnTo>
                          <a:pt x="19" y="41"/>
                        </a:lnTo>
                        <a:lnTo>
                          <a:pt x="19" y="37"/>
                        </a:lnTo>
                        <a:lnTo>
                          <a:pt x="15" y="37"/>
                        </a:lnTo>
                        <a:lnTo>
                          <a:pt x="15" y="32"/>
                        </a:lnTo>
                        <a:lnTo>
                          <a:pt x="11" y="32"/>
                        </a:lnTo>
                        <a:lnTo>
                          <a:pt x="11" y="37"/>
                        </a:lnTo>
                        <a:lnTo>
                          <a:pt x="15" y="37"/>
                        </a:lnTo>
                        <a:lnTo>
                          <a:pt x="11" y="37"/>
                        </a:lnTo>
                        <a:lnTo>
                          <a:pt x="15" y="37"/>
                        </a:lnTo>
                        <a:lnTo>
                          <a:pt x="15" y="41"/>
                        </a:lnTo>
                        <a:lnTo>
                          <a:pt x="11" y="41"/>
                        </a:lnTo>
                        <a:lnTo>
                          <a:pt x="7" y="41"/>
                        </a:lnTo>
                        <a:lnTo>
                          <a:pt x="7" y="37"/>
                        </a:lnTo>
                        <a:lnTo>
                          <a:pt x="3" y="37"/>
                        </a:lnTo>
                        <a:lnTo>
                          <a:pt x="3" y="32"/>
                        </a:lnTo>
                        <a:lnTo>
                          <a:pt x="3" y="28"/>
                        </a:lnTo>
                        <a:lnTo>
                          <a:pt x="0" y="28"/>
                        </a:lnTo>
                        <a:lnTo>
                          <a:pt x="0" y="24"/>
                        </a:lnTo>
                        <a:lnTo>
                          <a:pt x="0" y="20"/>
                        </a:lnTo>
                        <a:lnTo>
                          <a:pt x="3" y="20"/>
                        </a:lnTo>
                        <a:lnTo>
                          <a:pt x="3" y="16"/>
                        </a:lnTo>
                        <a:lnTo>
                          <a:pt x="7" y="16"/>
                        </a:lnTo>
                        <a:lnTo>
                          <a:pt x="7" y="2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528" name="Freeform 521">
                    <a:extLst>
                      <a:ext uri="{FF2B5EF4-FFF2-40B4-BE49-F238E27FC236}">
                        <a16:creationId xmlns:a16="http://schemas.microsoft.com/office/drawing/2014/main" id="{7901E2D6-2FD1-8182-6CC9-81812B1CC5A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72" y="1902"/>
                    <a:ext cx="18" cy="20"/>
                  </a:xfrm>
                  <a:custGeom>
                    <a:avLst/>
                    <a:gdLst>
                      <a:gd name="T0" fmla="*/ 11 w 19"/>
                      <a:gd name="T1" fmla="*/ 0 h 20"/>
                      <a:gd name="T2" fmla="*/ 11 w 19"/>
                      <a:gd name="T3" fmla="*/ 4 h 20"/>
                      <a:gd name="T4" fmla="*/ 15 w 19"/>
                      <a:gd name="T5" fmla="*/ 4 h 20"/>
                      <a:gd name="T6" fmla="*/ 15 w 19"/>
                      <a:gd name="T7" fmla="*/ 0 h 20"/>
                      <a:gd name="T8" fmla="*/ 15 w 19"/>
                      <a:gd name="T9" fmla="*/ 4 h 20"/>
                      <a:gd name="T10" fmla="*/ 19 w 19"/>
                      <a:gd name="T11" fmla="*/ 4 h 20"/>
                      <a:gd name="T12" fmla="*/ 15 w 19"/>
                      <a:gd name="T13" fmla="*/ 4 h 20"/>
                      <a:gd name="T14" fmla="*/ 15 w 19"/>
                      <a:gd name="T15" fmla="*/ 8 h 20"/>
                      <a:gd name="T16" fmla="*/ 19 w 19"/>
                      <a:gd name="T17" fmla="*/ 12 h 20"/>
                      <a:gd name="T18" fmla="*/ 15 w 19"/>
                      <a:gd name="T19" fmla="*/ 12 h 20"/>
                      <a:gd name="T20" fmla="*/ 15 w 19"/>
                      <a:gd name="T21" fmla="*/ 16 h 20"/>
                      <a:gd name="T22" fmla="*/ 11 w 19"/>
                      <a:gd name="T23" fmla="*/ 16 h 20"/>
                      <a:gd name="T24" fmla="*/ 11 w 19"/>
                      <a:gd name="T25" fmla="*/ 20 h 20"/>
                      <a:gd name="T26" fmla="*/ 7 w 19"/>
                      <a:gd name="T27" fmla="*/ 20 h 20"/>
                      <a:gd name="T28" fmla="*/ 4 w 19"/>
                      <a:gd name="T29" fmla="*/ 20 h 20"/>
                      <a:gd name="T30" fmla="*/ 4 w 19"/>
                      <a:gd name="T31" fmla="*/ 16 h 20"/>
                      <a:gd name="T32" fmla="*/ 0 w 19"/>
                      <a:gd name="T33" fmla="*/ 16 h 20"/>
                      <a:gd name="T34" fmla="*/ 0 w 19"/>
                      <a:gd name="T35" fmla="*/ 12 h 20"/>
                      <a:gd name="T36" fmla="*/ 4 w 19"/>
                      <a:gd name="T37" fmla="*/ 12 h 20"/>
                      <a:gd name="T38" fmla="*/ 7 w 19"/>
                      <a:gd name="T39" fmla="*/ 12 h 20"/>
                      <a:gd name="T40" fmla="*/ 11 w 19"/>
                      <a:gd name="T41" fmla="*/ 12 h 20"/>
                      <a:gd name="T42" fmla="*/ 11 w 19"/>
                      <a:gd name="T43" fmla="*/ 8 h 20"/>
                      <a:gd name="T44" fmla="*/ 11 w 19"/>
                      <a:gd name="T45" fmla="*/ 4 h 20"/>
                      <a:gd name="T46" fmla="*/ 11 w 19"/>
                      <a:gd name="T47" fmla="*/ 0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</a:cxnLst>
                    <a:rect l="0" t="0" r="r" b="b"/>
                    <a:pathLst>
                      <a:path w="19" h="20">
                        <a:moveTo>
                          <a:pt x="11" y="0"/>
                        </a:moveTo>
                        <a:lnTo>
                          <a:pt x="11" y="4"/>
                        </a:lnTo>
                        <a:lnTo>
                          <a:pt x="15" y="4"/>
                        </a:lnTo>
                        <a:lnTo>
                          <a:pt x="15" y="0"/>
                        </a:lnTo>
                        <a:lnTo>
                          <a:pt x="15" y="4"/>
                        </a:lnTo>
                        <a:lnTo>
                          <a:pt x="19" y="4"/>
                        </a:lnTo>
                        <a:lnTo>
                          <a:pt x="15" y="4"/>
                        </a:lnTo>
                        <a:lnTo>
                          <a:pt x="15" y="8"/>
                        </a:lnTo>
                        <a:lnTo>
                          <a:pt x="19" y="12"/>
                        </a:lnTo>
                        <a:lnTo>
                          <a:pt x="15" y="12"/>
                        </a:lnTo>
                        <a:lnTo>
                          <a:pt x="15" y="16"/>
                        </a:lnTo>
                        <a:lnTo>
                          <a:pt x="11" y="16"/>
                        </a:lnTo>
                        <a:lnTo>
                          <a:pt x="11" y="20"/>
                        </a:lnTo>
                        <a:lnTo>
                          <a:pt x="7" y="20"/>
                        </a:lnTo>
                        <a:lnTo>
                          <a:pt x="4" y="20"/>
                        </a:lnTo>
                        <a:lnTo>
                          <a:pt x="4" y="16"/>
                        </a:lnTo>
                        <a:lnTo>
                          <a:pt x="0" y="16"/>
                        </a:lnTo>
                        <a:lnTo>
                          <a:pt x="0" y="12"/>
                        </a:lnTo>
                        <a:lnTo>
                          <a:pt x="4" y="12"/>
                        </a:lnTo>
                        <a:lnTo>
                          <a:pt x="7" y="12"/>
                        </a:lnTo>
                        <a:lnTo>
                          <a:pt x="11" y="12"/>
                        </a:lnTo>
                        <a:lnTo>
                          <a:pt x="11" y="8"/>
                        </a:lnTo>
                        <a:lnTo>
                          <a:pt x="11" y="4"/>
                        </a:lnTo>
                        <a:lnTo>
                          <a:pt x="11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529" name="Freeform 522">
                    <a:extLst>
                      <a:ext uri="{FF2B5EF4-FFF2-40B4-BE49-F238E27FC236}">
                        <a16:creationId xmlns:a16="http://schemas.microsoft.com/office/drawing/2014/main" id="{6756E682-0867-EA6C-1DF4-830F5AEFDD8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95" y="1902"/>
                    <a:ext cx="61" cy="34"/>
                  </a:xfrm>
                  <a:custGeom>
                    <a:avLst/>
                    <a:gdLst>
                      <a:gd name="T0" fmla="*/ 34 w 61"/>
                      <a:gd name="T1" fmla="*/ 8 h 33"/>
                      <a:gd name="T2" fmla="*/ 38 w 61"/>
                      <a:gd name="T3" fmla="*/ 8 h 33"/>
                      <a:gd name="T4" fmla="*/ 38 w 61"/>
                      <a:gd name="T5" fmla="*/ 4 h 33"/>
                      <a:gd name="T6" fmla="*/ 42 w 61"/>
                      <a:gd name="T7" fmla="*/ 4 h 33"/>
                      <a:gd name="T8" fmla="*/ 46 w 61"/>
                      <a:gd name="T9" fmla="*/ 0 h 33"/>
                      <a:gd name="T10" fmla="*/ 46 w 61"/>
                      <a:gd name="T11" fmla="*/ 4 h 33"/>
                      <a:gd name="T12" fmla="*/ 50 w 61"/>
                      <a:gd name="T13" fmla="*/ 4 h 33"/>
                      <a:gd name="T14" fmla="*/ 50 w 61"/>
                      <a:gd name="T15" fmla="*/ 8 h 33"/>
                      <a:gd name="T16" fmla="*/ 50 w 61"/>
                      <a:gd name="T17" fmla="*/ 12 h 33"/>
                      <a:gd name="T18" fmla="*/ 53 w 61"/>
                      <a:gd name="T19" fmla="*/ 12 h 33"/>
                      <a:gd name="T20" fmla="*/ 57 w 61"/>
                      <a:gd name="T21" fmla="*/ 12 h 33"/>
                      <a:gd name="T22" fmla="*/ 57 w 61"/>
                      <a:gd name="T23" fmla="*/ 16 h 33"/>
                      <a:gd name="T24" fmla="*/ 61 w 61"/>
                      <a:gd name="T25" fmla="*/ 16 h 33"/>
                      <a:gd name="T26" fmla="*/ 57 w 61"/>
                      <a:gd name="T27" fmla="*/ 20 h 33"/>
                      <a:gd name="T28" fmla="*/ 53 w 61"/>
                      <a:gd name="T29" fmla="*/ 20 h 33"/>
                      <a:gd name="T30" fmla="*/ 53 w 61"/>
                      <a:gd name="T31" fmla="*/ 24 h 33"/>
                      <a:gd name="T32" fmla="*/ 50 w 61"/>
                      <a:gd name="T33" fmla="*/ 24 h 33"/>
                      <a:gd name="T34" fmla="*/ 50 w 61"/>
                      <a:gd name="T35" fmla="*/ 29 h 33"/>
                      <a:gd name="T36" fmla="*/ 46 w 61"/>
                      <a:gd name="T37" fmla="*/ 29 h 33"/>
                      <a:gd name="T38" fmla="*/ 42 w 61"/>
                      <a:gd name="T39" fmla="*/ 29 h 33"/>
                      <a:gd name="T40" fmla="*/ 42 w 61"/>
                      <a:gd name="T41" fmla="*/ 33 h 33"/>
                      <a:gd name="T42" fmla="*/ 38 w 61"/>
                      <a:gd name="T43" fmla="*/ 33 h 33"/>
                      <a:gd name="T44" fmla="*/ 34 w 61"/>
                      <a:gd name="T45" fmla="*/ 33 h 33"/>
                      <a:gd name="T46" fmla="*/ 34 w 61"/>
                      <a:gd name="T47" fmla="*/ 29 h 33"/>
                      <a:gd name="T48" fmla="*/ 34 w 61"/>
                      <a:gd name="T49" fmla="*/ 33 h 33"/>
                      <a:gd name="T50" fmla="*/ 30 w 61"/>
                      <a:gd name="T51" fmla="*/ 33 h 33"/>
                      <a:gd name="T52" fmla="*/ 15 w 61"/>
                      <a:gd name="T53" fmla="*/ 33 h 33"/>
                      <a:gd name="T54" fmla="*/ 11 w 61"/>
                      <a:gd name="T55" fmla="*/ 33 h 33"/>
                      <a:gd name="T56" fmla="*/ 15 w 61"/>
                      <a:gd name="T57" fmla="*/ 33 h 33"/>
                      <a:gd name="T58" fmla="*/ 11 w 61"/>
                      <a:gd name="T59" fmla="*/ 33 h 33"/>
                      <a:gd name="T60" fmla="*/ 11 w 61"/>
                      <a:gd name="T61" fmla="*/ 29 h 33"/>
                      <a:gd name="T62" fmla="*/ 7 w 61"/>
                      <a:gd name="T63" fmla="*/ 29 h 33"/>
                      <a:gd name="T64" fmla="*/ 4 w 61"/>
                      <a:gd name="T65" fmla="*/ 29 h 33"/>
                      <a:gd name="T66" fmla="*/ 4 w 61"/>
                      <a:gd name="T67" fmla="*/ 24 h 33"/>
                      <a:gd name="T68" fmla="*/ 0 w 61"/>
                      <a:gd name="T69" fmla="*/ 24 h 33"/>
                      <a:gd name="T70" fmla="*/ 4 w 61"/>
                      <a:gd name="T71" fmla="*/ 24 h 33"/>
                      <a:gd name="T72" fmla="*/ 4 w 61"/>
                      <a:gd name="T73" fmla="*/ 20 h 33"/>
                      <a:gd name="T74" fmla="*/ 7 w 61"/>
                      <a:gd name="T75" fmla="*/ 20 h 33"/>
                      <a:gd name="T76" fmla="*/ 7 w 61"/>
                      <a:gd name="T77" fmla="*/ 16 h 33"/>
                      <a:gd name="T78" fmla="*/ 11 w 61"/>
                      <a:gd name="T79" fmla="*/ 16 h 33"/>
                      <a:gd name="T80" fmla="*/ 15 w 61"/>
                      <a:gd name="T81" fmla="*/ 16 h 33"/>
                      <a:gd name="T82" fmla="*/ 19 w 61"/>
                      <a:gd name="T83" fmla="*/ 16 h 33"/>
                      <a:gd name="T84" fmla="*/ 23 w 61"/>
                      <a:gd name="T85" fmla="*/ 16 h 33"/>
                      <a:gd name="T86" fmla="*/ 23 w 61"/>
                      <a:gd name="T87" fmla="*/ 12 h 33"/>
                      <a:gd name="T88" fmla="*/ 23 w 61"/>
                      <a:gd name="T89" fmla="*/ 16 h 33"/>
                      <a:gd name="T90" fmla="*/ 27 w 61"/>
                      <a:gd name="T91" fmla="*/ 12 h 33"/>
                      <a:gd name="T92" fmla="*/ 30 w 61"/>
                      <a:gd name="T93" fmla="*/ 12 h 33"/>
                      <a:gd name="T94" fmla="*/ 30 w 61"/>
                      <a:gd name="T95" fmla="*/ 8 h 33"/>
                      <a:gd name="T96" fmla="*/ 34 w 61"/>
                      <a:gd name="T97" fmla="*/ 8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</a:cxnLst>
                    <a:rect l="0" t="0" r="r" b="b"/>
                    <a:pathLst>
                      <a:path w="61" h="33">
                        <a:moveTo>
                          <a:pt x="34" y="8"/>
                        </a:moveTo>
                        <a:lnTo>
                          <a:pt x="38" y="8"/>
                        </a:lnTo>
                        <a:lnTo>
                          <a:pt x="38" y="4"/>
                        </a:lnTo>
                        <a:lnTo>
                          <a:pt x="42" y="4"/>
                        </a:lnTo>
                        <a:lnTo>
                          <a:pt x="46" y="0"/>
                        </a:lnTo>
                        <a:lnTo>
                          <a:pt x="46" y="4"/>
                        </a:lnTo>
                        <a:lnTo>
                          <a:pt x="50" y="4"/>
                        </a:lnTo>
                        <a:lnTo>
                          <a:pt x="50" y="8"/>
                        </a:lnTo>
                        <a:lnTo>
                          <a:pt x="50" y="12"/>
                        </a:lnTo>
                        <a:lnTo>
                          <a:pt x="53" y="12"/>
                        </a:lnTo>
                        <a:lnTo>
                          <a:pt x="57" y="12"/>
                        </a:lnTo>
                        <a:lnTo>
                          <a:pt x="57" y="16"/>
                        </a:lnTo>
                        <a:lnTo>
                          <a:pt x="61" y="16"/>
                        </a:lnTo>
                        <a:lnTo>
                          <a:pt x="57" y="20"/>
                        </a:lnTo>
                        <a:lnTo>
                          <a:pt x="53" y="20"/>
                        </a:lnTo>
                        <a:lnTo>
                          <a:pt x="53" y="24"/>
                        </a:lnTo>
                        <a:lnTo>
                          <a:pt x="50" y="24"/>
                        </a:lnTo>
                        <a:lnTo>
                          <a:pt x="50" y="29"/>
                        </a:lnTo>
                        <a:lnTo>
                          <a:pt x="46" y="29"/>
                        </a:lnTo>
                        <a:lnTo>
                          <a:pt x="42" y="29"/>
                        </a:lnTo>
                        <a:lnTo>
                          <a:pt x="42" y="33"/>
                        </a:lnTo>
                        <a:lnTo>
                          <a:pt x="38" y="33"/>
                        </a:lnTo>
                        <a:lnTo>
                          <a:pt x="34" y="33"/>
                        </a:lnTo>
                        <a:lnTo>
                          <a:pt x="34" y="29"/>
                        </a:lnTo>
                        <a:lnTo>
                          <a:pt x="34" y="33"/>
                        </a:lnTo>
                        <a:lnTo>
                          <a:pt x="30" y="33"/>
                        </a:lnTo>
                        <a:lnTo>
                          <a:pt x="15" y="33"/>
                        </a:lnTo>
                        <a:lnTo>
                          <a:pt x="11" y="33"/>
                        </a:lnTo>
                        <a:lnTo>
                          <a:pt x="15" y="33"/>
                        </a:lnTo>
                        <a:lnTo>
                          <a:pt x="11" y="33"/>
                        </a:lnTo>
                        <a:lnTo>
                          <a:pt x="11" y="29"/>
                        </a:lnTo>
                        <a:lnTo>
                          <a:pt x="7" y="29"/>
                        </a:lnTo>
                        <a:lnTo>
                          <a:pt x="4" y="29"/>
                        </a:lnTo>
                        <a:lnTo>
                          <a:pt x="4" y="24"/>
                        </a:lnTo>
                        <a:lnTo>
                          <a:pt x="0" y="24"/>
                        </a:lnTo>
                        <a:lnTo>
                          <a:pt x="4" y="24"/>
                        </a:lnTo>
                        <a:lnTo>
                          <a:pt x="4" y="20"/>
                        </a:lnTo>
                        <a:lnTo>
                          <a:pt x="7" y="20"/>
                        </a:lnTo>
                        <a:lnTo>
                          <a:pt x="7" y="16"/>
                        </a:lnTo>
                        <a:lnTo>
                          <a:pt x="11" y="16"/>
                        </a:lnTo>
                        <a:lnTo>
                          <a:pt x="15" y="16"/>
                        </a:lnTo>
                        <a:lnTo>
                          <a:pt x="19" y="16"/>
                        </a:lnTo>
                        <a:lnTo>
                          <a:pt x="23" y="16"/>
                        </a:lnTo>
                        <a:lnTo>
                          <a:pt x="23" y="12"/>
                        </a:lnTo>
                        <a:lnTo>
                          <a:pt x="23" y="16"/>
                        </a:lnTo>
                        <a:lnTo>
                          <a:pt x="27" y="12"/>
                        </a:lnTo>
                        <a:lnTo>
                          <a:pt x="30" y="12"/>
                        </a:lnTo>
                        <a:lnTo>
                          <a:pt x="30" y="8"/>
                        </a:lnTo>
                        <a:lnTo>
                          <a:pt x="34" y="8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530" name="Freeform 523">
                    <a:extLst>
                      <a:ext uri="{FF2B5EF4-FFF2-40B4-BE49-F238E27FC236}">
                        <a16:creationId xmlns:a16="http://schemas.microsoft.com/office/drawing/2014/main" id="{E34BE3D5-339A-D4C8-5EC2-6B9AAF248B4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72" y="1902"/>
                    <a:ext cx="12" cy="12"/>
                  </a:xfrm>
                  <a:custGeom>
                    <a:avLst/>
                    <a:gdLst>
                      <a:gd name="T0" fmla="*/ 0 w 11"/>
                      <a:gd name="T1" fmla="*/ 8 h 12"/>
                      <a:gd name="T2" fmla="*/ 4 w 11"/>
                      <a:gd name="T3" fmla="*/ 4 h 12"/>
                      <a:gd name="T4" fmla="*/ 7 w 11"/>
                      <a:gd name="T5" fmla="*/ 4 h 12"/>
                      <a:gd name="T6" fmla="*/ 11 w 11"/>
                      <a:gd name="T7" fmla="*/ 4 h 12"/>
                      <a:gd name="T8" fmla="*/ 11 w 11"/>
                      <a:gd name="T9" fmla="*/ 0 h 12"/>
                      <a:gd name="T10" fmla="*/ 11 w 11"/>
                      <a:gd name="T11" fmla="*/ 4 h 12"/>
                      <a:gd name="T12" fmla="*/ 11 w 11"/>
                      <a:gd name="T13" fmla="*/ 8 h 12"/>
                      <a:gd name="T14" fmla="*/ 11 w 11"/>
                      <a:gd name="T15" fmla="*/ 12 h 12"/>
                      <a:gd name="T16" fmla="*/ 7 w 11"/>
                      <a:gd name="T17" fmla="*/ 12 h 12"/>
                      <a:gd name="T18" fmla="*/ 4 w 11"/>
                      <a:gd name="T19" fmla="*/ 12 h 12"/>
                      <a:gd name="T20" fmla="*/ 0 w 11"/>
                      <a:gd name="T21" fmla="*/ 12 h 12"/>
                      <a:gd name="T22" fmla="*/ 0 w 11"/>
                      <a:gd name="T23" fmla="*/ 8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11" h="12">
                        <a:moveTo>
                          <a:pt x="0" y="8"/>
                        </a:moveTo>
                        <a:lnTo>
                          <a:pt x="4" y="4"/>
                        </a:lnTo>
                        <a:lnTo>
                          <a:pt x="7" y="4"/>
                        </a:lnTo>
                        <a:lnTo>
                          <a:pt x="11" y="4"/>
                        </a:lnTo>
                        <a:lnTo>
                          <a:pt x="11" y="0"/>
                        </a:lnTo>
                        <a:lnTo>
                          <a:pt x="11" y="4"/>
                        </a:lnTo>
                        <a:lnTo>
                          <a:pt x="11" y="8"/>
                        </a:lnTo>
                        <a:lnTo>
                          <a:pt x="11" y="12"/>
                        </a:lnTo>
                        <a:lnTo>
                          <a:pt x="7" y="12"/>
                        </a:lnTo>
                        <a:lnTo>
                          <a:pt x="4" y="12"/>
                        </a:lnTo>
                        <a:lnTo>
                          <a:pt x="0" y="12"/>
                        </a:lnTo>
                        <a:lnTo>
                          <a:pt x="0" y="8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531" name="Freeform 524">
                    <a:extLst>
                      <a:ext uri="{FF2B5EF4-FFF2-40B4-BE49-F238E27FC236}">
                        <a16:creationId xmlns:a16="http://schemas.microsoft.com/office/drawing/2014/main" id="{F33A0F4A-0563-17C9-9F70-27F3E1CDD89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96" y="1906"/>
                    <a:ext cx="55" cy="44"/>
                  </a:xfrm>
                  <a:custGeom>
                    <a:avLst/>
                    <a:gdLst>
                      <a:gd name="T0" fmla="*/ 0 w 54"/>
                      <a:gd name="T1" fmla="*/ 12 h 45"/>
                      <a:gd name="T2" fmla="*/ 4 w 54"/>
                      <a:gd name="T3" fmla="*/ 8 h 45"/>
                      <a:gd name="T4" fmla="*/ 0 w 54"/>
                      <a:gd name="T5" fmla="*/ 8 h 45"/>
                      <a:gd name="T6" fmla="*/ 0 w 54"/>
                      <a:gd name="T7" fmla="*/ 4 h 45"/>
                      <a:gd name="T8" fmla="*/ 0 w 54"/>
                      <a:gd name="T9" fmla="*/ 0 h 45"/>
                      <a:gd name="T10" fmla="*/ 4 w 54"/>
                      <a:gd name="T11" fmla="*/ 4 h 45"/>
                      <a:gd name="T12" fmla="*/ 8 w 54"/>
                      <a:gd name="T13" fmla="*/ 4 h 45"/>
                      <a:gd name="T14" fmla="*/ 12 w 54"/>
                      <a:gd name="T15" fmla="*/ 4 h 45"/>
                      <a:gd name="T16" fmla="*/ 15 w 54"/>
                      <a:gd name="T17" fmla="*/ 4 h 45"/>
                      <a:gd name="T18" fmla="*/ 19 w 54"/>
                      <a:gd name="T19" fmla="*/ 4 h 45"/>
                      <a:gd name="T20" fmla="*/ 19 w 54"/>
                      <a:gd name="T21" fmla="*/ 8 h 45"/>
                      <a:gd name="T22" fmla="*/ 23 w 54"/>
                      <a:gd name="T23" fmla="*/ 8 h 45"/>
                      <a:gd name="T24" fmla="*/ 23 w 54"/>
                      <a:gd name="T25" fmla="*/ 12 h 45"/>
                      <a:gd name="T26" fmla="*/ 27 w 54"/>
                      <a:gd name="T27" fmla="*/ 12 h 45"/>
                      <a:gd name="T28" fmla="*/ 31 w 54"/>
                      <a:gd name="T29" fmla="*/ 12 h 45"/>
                      <a:gd name="T30" fmla="*/ 35 w 54"/>
                      <a:gd name="T31" fmla="*/ 12 h 45"/>
                      <a:gd name="T32" fmla="*/ 35 w 54"/>
                      <a:gd name="T33" fmla="*/ 16 h 45"/>
                      <a:gd name="T34" fmla="*/ 38 w 54"/>
                      <a:gd name="T35" fmla="*/ 16 h 45"/>
                      <a:gd name="T36" fmla="*/ 38 w 54"/>
                      <a:gd name="T37" fmla="*/ 20 h 45"/>
                      <a:gd name="T38" fmla="*/ 42 w 54"/>
                      <a:gd name="T39" fmla="*/ 20 h 45"/>
                      <a:gd name="T40" fmla="*/ 46 w 54"/>
                      <a:gd name="T41" fmla="*/ 20 h 45"/>
                      <a:gd name="T42" fmla="*/ 46 w 54"/>
                      <a:gd name="T43" fmla="*/ 25 h 45"/>
                      <a:gd name="T44" fmla="*/ 46 w 54"/>
                      <a:gd name="T45" fmla="*/ 29 h 45"/>
                      <a:gd name="T46" fmla="*/ 50 w 54"/>
                      <a:gd name="T47" fmla="*/ 29 h 45"/>
                      <a:gd name="T48" fmla="*/ 50 w 54"/>
                      <a:gd name="T49" fmla="*/ 33 h 45"/>
                      <a:gd name="T50" fmla="*/ 54 w 54"/>
                      <a:gd name="T51" fmla="*/ 33 h 45"/>
                      <a:gd name="T52" fmla="*/ 54 w 54"/>
                      <a:gd name="T53" fmla="*/ 37 h 45"/>
                      <a:gd name="T54" fmla="*/ 50 w 54"/>
                      <a:gd name="T55" fmla="*/ 37 h 45"/>
                      <a:gd name="T56" fmla="*/ 50 w 54"/>
                      <a:gd name="T57" fmla="*/ 41 h 45"/>
                      <a:gd name="T58" fmla="*/ 46 w 54"/>
                      <a:gd name="T59" fmla="*/ 41 h 45"/>
                      <a:gd name="T60" fmla="*/ 42 w 54"/>
                      <a:gd name="T61" fmla="*/ 45 h 45"/>
                      <a:gd name="T62" fmla="*/ 38 w 54"/>
                      <a:gd name="T63" fmla="*/ 45 h 45"/>
                      <a:gd name="T64" fmla="*/ 35 w 54"/>
                      <a:gd name="T65" fmla="*/ 45 h 45"/>
                      <a:gd name="T66" fmla="*/ 31 w 54"/>
                      <a:gd name="T67" fmla="*/ 45 h 45"/>
                      <a:gd name="T68" fmla="*/ 27 w 54"/>
                      <a:gd name="T69" fmla="*/ 45 h 45"/>
                      <a:gd name="T70" fmla="*/ 27 w 54"/>
                      <a:gd name="T71" fmla="*/ 41 h 45"/>
                      <a:gd name="T72" fmla="*/ 27 w 54"/>
                      <a:gd name="T73" fmla="*/ 37 h 45"/>
                      <a:gd name="T74" fmla="*/ 23 w 54"/>
                      <a:gd name="T75" fmla="*/ 37 h 45"/>
                      <a:gd name="T76" fmla="*/ 23 w 54"/>
                      <a:gd name="T77" fmla="*/ 33 h 45"/>
                      <a:gd name="T78" fmla="*/ 19 w 54"/>
                      <a:gd name="T79" fmla="*/ 33 h 45"/>
                      <a:gd name="T80" fmla="*/ 15 w 54"/>
                      <a:gd name="T81" fmla="*/ 33 h 45"/>
                      <a:gd name="T82" fmla="*/ 15 w 54"/>
                      <a:gd name="T83" fmla="*/ 29 h 45"/>
                      <a:gd name="T84" fmla="*/ 12 w 54"/>
                      <a:gd name="T85" fmla="*/ 29 h 45"/>
                      <a:gd name="T86" fmla="*/ 12 w 54"/>
                      <a:gd name="T87" fmla="*/ 25 h 45"/>
                      <a:gd name="T88" fmla="*/ 8 w 54"/>
                      <a:gd name="T89" fmla="*/ 25 h 45"/>
                      <a:gd name="T90" fmla="*/ 8 w 54"/>
                      <a:gd name="T91" fmla="*/ 20 h 45"/>
                      <a:gd name="T92" fmla="*/ 4 w 54"/>
                      <a:gd name="T93" fmla="*/ 20 h 45"/>
                      <a:gd name="T94" fmla="*/ 0 w 54"/>
                      <a:gd name="T95" fmla="*/ 20 h 45"/>
                      <a:gd name="T96" fmla="*/ 0 w 54"/>
                      <a:gd name="T97" fmla="*/ 16 h 45"/>
                      <a:gd name="T98" fmla="*/ 4 w 54"/>
                      <a:gd name="T99" fmla="*/ 16 h 45"/>
                      <a:gd name="T100" fmla="*/ 0 w 54"/>
                      <a:gd name="T101" fmla="*/ 12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</a:cxnLst>
                    <a:rect l="0" t="0" r="r" b="b"/>
                    <a:pathLst>
                      <a:path w="54" h="45">
                        <a:moveTo>
                          <a:pt x="0" y="12"/>
                        </a:moveTo>
                        <a:lnTo>
                          <a:pt x="4" y="8"/>
                        </a:lnTo>
                        <a:lnTo>
                          <a:pt x="0" y="8"/>
                        </a:lnTo>
                        <a:lnTo>
                          <a:pt x="0" y="4"/>
                        </a:lnTo>
                        <a:lnTo>
                          <a:pt x="0" y="0"/>
                        </a:lnTo>
                        <a:lnTo>
                          <a:pt x="4" y="4"/>
                        </a:lnTo>
                        <a:lnTo>
                          <a:pt x="8" y="4"/>
                        </a:lnTo>
                        <a:lnTo>
                          <a:pt x="12" y="4"/>
                        </a:lnTo>
                        <a:lnTo>
                          <a:pt x="15" y="4"/>
                        </a:lnTo>
                        <a:lnTo>
                          <a:pt x="19" y="4"/>
                        </a:lnTo>
                        <a:lnTo>
                          <a:pt x="19" y="8"/>
                        </a:lnTo>
                        <a:lnTo>
                          <a:pt x="23" y="8"/>
                        </a:lnTo>
                        <a:lnTo>
                          <a:pt x="23" y="12"/>
                        </a:lnTo>
                        <a:lnTo>
                          <a:pt x="27" y="12"/>
                        </a:lnTo>
                        <a:lnTo>
                          <a:pt x="31" y="12"/>
                        </a:lnTo>
                        <a:lnTo>
                          <a:pt x="35" y="12"/>
                        </a:lnTo>
                        <a:lnTo>
                          <a:pt x="35" y="16"/>
                        </a:lnTo>
                        <a:lnTo>
                          <a:pt x="38" y="16"/>
                        </a:lnTo>
                        <a:lnTo>
                          <a:pt x="38" y="20"/>
                        </a:lnTo>
                        <a:lnTo>
                          <a:pt x="42" y="20"/>
                        </a:lnTo>
                        <a:lnTo>
                          <a:pt x="46" y="20"/>
                        </a:lnTo>
                        <a:lnTo>
                          <a:pt x="46" y="25"/>
                        </a:lnTo>
                        <a:lnTo>
                          <a:pt x="46" y="29"/>
                        </a:lnTo>
                        <a:lnTo>
                          <a:pt x="50" y="29"/>
                        </a:lnTo>
                        <a:lnTo>
                          <a:pt x="50" y="33"/>
                        </a:lnTo>
                        <a:lnTo>
                          <a:pt x="54" y="33"/>
                        </a:lnTo>
                        <a:lnTo>
                          <a:pt x="54" y="37"/>
                        </a:lnTo>
                        <a:lnTo>
                          <a:pt x="50" y="37"/>
                        </a:lnTo>
                        <a:lnTo>
                          <a:pt x="50" y="41"/>
                        </a:lnTo>
                        <a:lnTo>
                          <a:pt x="46" y="41"/>
                        </a:lnTo>
                        <a:lnTo>
                          <a:pt x="42" y="45"/>
                        </a:lnTo>
                        <a:lnTo>
                          <a:pt x="38" y="45"/>
                        </a:lnTo>
                        <a:lnTo>
                          <a:pt x="35" y="45"/>
                        </a:lnTo>
                        <a:lnTo>
                          <a:pt x="31" y="45"/>
                        </a:lnTo>
                        <a:lnTo>
                          <a:pt x="27" y="45"/>
                        </a:lnTo>
                        <a:lnTo>
                          <a:pt x="27" y="41"/>
                        </a:lnTo>
                        <a:lnTo>
                          <a:pt x="27" y="37"/>
                        </a:lnTo>
                        <a:lnTo>
                          <a:pt x="23" y="37"/>
                        </a:lnTo>
                        <a:lnTo>
                          <a:pt x="23" y="33"/>
                        </a:lnTo>
                        <a:lnTo>
                          <a:pt x="19" y="33"/>
                        </a:lnTo>
                        <a:lnTo>
                          <a:pt x="15" y="33"/>
                        </a:lnTo>
                        <a:lnTo>
                          <a:pt x="15" y="29"/>
                        </a:lnTo>
                        <a:lnTo>
                          <a:pt x="12" y="29"/>
                        </a:lnTo>
                        <a:lnTo>
                          <a:pt x="12" y="25"/>
                        </a:lnTo>
                        <a:lnTo>
                          <a:pt x="8" y="25"/>
                        </a:lnTo>
                        <a:lnTo>
                          <a:pt x="8" y="20"/>
                        </a:lnTo>
                        <a:lnTo>
                          <a:pt x="4" y="20"/>
                        </a:lnTo>
                        <a:lnTo>
                          <a:pt x="0" y="20"/>
                        </a:lnTo>
                        <a:lnTo>
                          <a:pt x="0" y="16"/>
                        </a:lnTo>
                        <a:lnTo>
                          <a:pt x="4" y="16"/>
                        </a:lnTo>
                        <a:lnTo>
                          <a:pt x="0" y="12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532" name="Freeform 525">
                    <a:extLst>
                      <a:ext uri="{FF2B5EF4-FFF2-40B4-BE49-F238E27FC236}">
                        <a16:creationId xmlns:a16="http://schemas.microsoft.com/office/drawing/2014/main" id="{AAF35FD6-5B8A-1EC9-4997-EAE915C14A0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57" y="1906"/>
                    <a:ext cx="29" cy="29"/>
                  </a:xfrm>
                  <a:custGeom>
                    <a:avLst/>
                    <a:gdLst>
                      <a:gd name="T0" fmla="*/ 11 w 30"/>
                      <a:gd name="T1" fmla="*/ 0 h 29"/>
                      <a:gd name="T2" fmla="*/ 15 w 30"/>
                      <a:gd name="T3" fmla="*/ 4 h 29"/>
                      <a:gd name="T4" fmla="*/ 19 w 30"/>
                      <a:gd name="T5" fmla="*/ 4 h 29"/>
                      <a:gd name="T6" fmla="*/ 23 w 30"/>
                      <a:gd name="T7" fmla="*/ 4 h 29"/>
                      <a:gd name="T8" fmla="*/ 27 w 30"/>
                      <a:gd name="T9" fmla="*/ 4 h 29"/>
                      <a:gd name="T10" fmla="*/ 23 w 30"/>
                      <a:gd name="T11" fmla="*/ 4 h 29"/>
                      <a:gd name="T12" fmla="*/ 23 w 30"/>
                      <a:gd name="T13" fmla="*/ 8 h 29"/>
                      <a:gd name="T14" fmla="*/ 27 w 30"/>
                      <a:gd name="T15" fmla="*/ 8 h 29"/>
                      <a:gd name="T16" fmla="*/ 27 w 30"/>
                      <a:gd name="T17" fmla="*/ 12 h 29"/>
                      <a:gd name="T18" fmla="*/ 27 w 30"/>
                      <a:gd name="T19" fmla="*/ 16 h 29"/>
                      <a:gd name="T20" fmla="*/ 30 w 30"/>
                      <a:gd name="T21" fmla="*/ 16 h 29"/>
                      <a:gd name="T22" fmla="*/ 19 w 30"/>
                      <a:gd name="T23" fmla="*/ 29 h 29"/>
                      <a:gd name="T24" fmla="*/ 15 w 30"/>
                      <a:gd name="T25" fmla="*/ 29 h 29"/>
                      <a:gd name="T26" fmla="*/ 11 w 30"/>
                      <a:gd name="T27" fmla="*/ 29 h 29"/>
                      <a:gd name="T28" fmla="*/ 11 w 30"/>
                      <a:gd name="T29" fmla="*/ 25 h 29"/>
                      <a:gd name="T30" fmla="*/ 7 w 30"/>
                      <a:gd name="T31" fmla="*/ 25 h 29"/>
                      <a:gd name="T32" fmla="*/ 7 w 30"/>
                      <a:gd name="T33" fmla="*/ 20 h 29"/>
                      <a:gd name="T34" fmla="*/ 4 w 30"/>
                      <a:gd name="T35" fmla="*/ 20 h 29"/>
                      <a:gd name="T36" fmla="*/ 4 w 30"/>
                      <a:gd name="T37" fmla="*/ 16 h 29"/>
                      <a:gd name="T38" fmla="*/ 0 w 30"/>
                      <a:gd name="T39" fmla="*/ 16 h 29"/>
                      <a:gd name="T40" fmla="*/ 4 w 30"/>
                      <a:gd name="T41" fmla="*/ 16 h 29"/>
                      <a:gd name="T42" fmla="*/ 4 w 30"/>
                      <a:gd name="T43" fmla="*/ 12 h 29"/>
                      <a:gd name="T44" fmla="*/ 4 w 30"/>
                      <a:gd name="T45" fmla="*/ 8 h 29"/>
                      <a:gd name="T46" fmla="*/ 7 w 30"/>
                      <a:gd name="T47" fmla="*/ 8 h 29"/>
                      <a:gd name="T48" fmla="*/ 4 w 30"/>
                      <a:gd name="T49" fmla="*/ 8 h 29"/>
                      <a:gd name="T50" fmla="*/ 4 w 30"/>
                      <a:gd name="T51" fmla="*/ 4 h 29"/>
                      <a:gd name="T52" fmla="*/ 7 w 30"/>
                      <a:gd name="T53" fmla="*/ 4 h 29"/>
                      <a:gd name="T54" fmla="*/ 7 w 30"/>
                      <a:gd name="T55" fmla="*/ 0 h 29"/>
                      <a:gd name="T56" fmla="*/ 11 w 30"/>
                      <a:gd name="T57" fmla="*/ 0 h 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</a:cxnLst>
                    <a:rect l="0" t="0" r="r" b="b"/>
                    <a:pathLst>
                      <a:path w="30" h="29">
                        <a:moveTo>
                          <a:pt x="11" y="0"/>
                        </a:moveTo>
                        <a:lnTo>
                          <a:pt x="15" y="4"/>
                        </a:lnTo>
                        <a:lnTo>
                          <a:pt x="19" y="4"/>
                        </a:lnTo>
                        <a:lnTo>
                          <a:pt x="23" y="4"/>
                        </a:lnTo>
                        <a:lnTo>
                          <a:pt x="27" y="4"/>
                        </a:lnTo>
                        <a:lnTo>
                          <a:pt x="23" y="4"/>
                        </a:lnTo>
                        <a:lnTo>
                          <a:pt x="23" y="8"/>
                        </a:lnTo>
                        <a:lnTo>
                          <a:pt x="27" y="8"/>
                        </a:lnTo>
                        <a:lnTo>
                          <a:pt x="27" y="12"/>
                        </a:lnTo>
                        <a:lnTo>
                          <a:pt x="27" y="16"/>
                        </a:lnTo>
                        <a:lnTo>
                          <a:pt x="30" y="16"/>
                        </a:lnTo>
                        <a:lnTo>
                          <a:pt x="19" y="29"/>
                        </a:lnTo>
                        <a:lnTo>
                          <a:pt x="15" y="29"/>
                        </a:lnTo>
                        <a:lnTo>
                          <a:pt x="11" y="29"/>
                        </a:lnTo>
                        <a:lnTo>
                          <a:pt x="11" y="25"/>
                        </a:lnTo>
                        <a:lnTo>
                          <a:pt x="7" y="25"/>
                        </a:lnTo>
                        <a:lnTo>
                          <a:pt x="7" y="20"/>
                        </a:lnTo>
                        <a:lnTo>
                          <a:pt x="4" y="20"/>
                        </a:lnTo>
                        <a:lnTo>
                          <a:pt x="4" y="16"/>
                        </a:lnTo>
                        <a:lnTo>
                          <a:pt x="0" y="16"/>
                        </a:lnTo>
                        <a:lnTo>
                          <a:pt x="4" y="16"/>
                        </a:lnTo>
                        <a:lnTo>
                          <a:pt x="4" y="12"/>
                        </a:lnTo>
                        <a:lnTo>
                          <a:pt x="4" y="8"/>
                        </a:lnTo>
                        <a:lnTo>
                          <a:pt x="7" y="8"/>
                        </a:lnTo>
                        <a:lnTo>
                          <a:pt x="4" y="8"/>
                        </a:lnTo>
                        <a:lnTo>
                          <a:pt x="4" y="4"/>
                        </a:lnTo>
                        <a:lnTo>
                          <a:pt x="7" y="4"/>
                        </a:lnTo>
                        <a:lnTo>
                          <a:pt x="7" y="0"/>
                        </a:lnTo>
                        <a:lnTo>
                          <a:pt x="11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533" name="Freeform 526">
                    <a:extLst>
                      <a:ext uri="{FF2B5EF4-FFF2-40B4-BE49-F238E27FC236}">
                        <a16:creationId xmlns:a16="http://schemas.microsoft.com/office/drawing/2014/main" id="{51A0CE6E-DCB9-66C0-AAE4-A68BB267F72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40" y="1906"/>
                    <a:ext cx="57" cy="73"/>
                  </a:xfrm>
                  <a:custGeom>
                    <a:avLst/>
                    <a:gdLst>
                      <a:gd name="T0" fmla="*/ 15 w 57"/>
                      <a:gd name="T1" fmla="*/ 8 h 73"/>
                      <a:gd name="T2" fmla="*/ 19 w 57"/>
                      <a:gd name="T3" fmla="*/ 4 h 73"/>
                      <a:gd name="T4" fmla="*/ 27 w 57"/>
                      <a:gd name="T5" fmla="*/ 4 h 73"/>
                      <a:gd name="T6" fmla="*/ 31 w 57"/>
                      <a:gd name="T7" fmla="*/ 0 h 73"/>
                      <a:gd name="T8" fmla="*/ 34 w 57"/>
                      <a:gd name="T9" fmla="*/ 4 h 73"/>
                      <a:gd name="T10" fmla="*/ 38 w 57"/>
                      <a:gd name="T11" fmla="*/ 8 h 73"/>
                      <a:gd name="T12" fmla="*/ 38 w 57"/>
                      <a:gd name="T13" fmla="*/ 8 h 73"/>
                      <a:gd name="T14" fmla="*/ 42 w 57"/>
                      <a:gd name="T15" fmla="*/ 12 h 73"/>
                      <a:gd name="T16" fmla="*/ 46 w 57"/>
                      <a:gd name="T17" fmla="*/ 16 h 73"/>
                      <a:gd name="T18" fmla="*/ 50 w 57"/>
                      <a:gd name="T19" fmla="*/ 12 h 73"/>
                      <a:gd name="T20" fmla="*/ 54 w 57"/>
                      <a:gd name="T21" fmla="*/ 16 h 73"/>
                      <a:gd name="T22" fmla="*/ 57 w 57"/>
                      <a:gd name="T23" fmla="*/ 20 h 73"/>
                      <a:gd name="T24" fmla="*/ 57 w 57"/>
                      <a:gd name="T25" fmla="*/ 29 h 73"/>
                      <a:gd name="T26" fmla="*/ 54 w 57"/>
                      <a:gd name="T27" fmla="*/ 33 h 73"/>
                      <a:gd name="T28" fmla="*/ 54 w 57"/>
                      <a:gd name="T29" fmla="*/ 41 h 73"/>
                      <a:gd name="T30" fmla="*/ 54 w 57"/>
                      <a:gd name="T31" fmla="*/ 41 h 73"/>
                      <a:gd name="T32" fmla="*/ 50 w 57"/>
                      <a:gd name="T33" fmla="*/ 45 h 73"/>
                      <a:gd name="T34" fmla="*/ 50 w 57"/>
                      <a:gd name="T35" fmla="*/ 53 h 73"/>
                      <a:gd name="T36" fmla="*/ 42 w 57"/>
                      <a:gd name="T37" fmla="*/ 53 h 73"/>
                      <a:gd name="T38" fmla="*/ 34 w 57"/>
                      <a:gd name="T39" fmla="*/ 53 h 73"/>
                      <a:gd name="T40" fmla="*/ 34 w 57"/>
                      <a:gd name="T41" fmla="*/ 53 h 73"/>
                      <a:gd name="T42" fmla="*/ 31 w 57"/>
                      <a:gd name="T43" fmla="*/ 57 h 73"/>
                      <a:gd name="T44" fmla="*/ 27 w 57"/>
                      <a:gd name="T45" fmla="*/ 61 h 73"/>
                      <a:gd name="T46" fmla="*/ 27 w 57"/>
                      <a:gd name="T47" fmla="*/ 69 h 73"/>
                      <a:gd name="T48" fmla="*/ 23 w 57"/>
                      <a:gd name="T49" fmla="*/ 73 h 73"/>
                      <a:gd name="T50" fmla="*/ 23 w 57"/>
                      <a:gd name="T51" fmla="*/ 73 h 73"/>
                      <a:gd name="T52" fmla="*/ 19 w 57"/>
                      <a:gd name="T53" fmla="*/ 69 h 73"/>
                      <a:gd name="T54" fmla="*/ 15 w 57"/>
                      <a:gd name="T55" fmla="*/ 61 h 73"/>
                      <a:gd name="T56" fmla="*/ 19 w 57"/>
                      <a:gd name="T57" fmla="*/ 57 h 73"/>
                      <a:gd name="T58" fmla="*/ 19 w 57"/>
                      <a:gd name="T59" fmla="*/ 49 h 73"/>
                      <a:gd name="T60" fmla="*/ 23 w 57"/>
                      <a:gd name="T61" fmla="*/ 45 h 73"/>
                      <a:gd name="T62" fmla="*/ 19 w 57"/>
                      <a:gd name="T63" fmla="*/ 41 h 73"/>
                      <a:gd name="T64" fmla="*/ 11 w 57"/>
                      <a:gd name="T65" fmla="*/ 37 h 73"/>
                      <a:gd name="T66" fmla="*/ 7 w 57"/>
                      <a:gd name="T67" fmla="*/ 33 h 73"/>
                      <a:gd name="T68" fmla="*/ 7 w 57"/>
                      <a:gd name="T69" fmla="*/ 33 h 73"/>
                      <a:gd name="T70" fmla="*/ 0 w 57"/>
                      <a:gd name="T71" fmla="*/ 29 h 73"/>
                      <a:gd name="T72" fmla="*/ 4 w 57"/>
                      <a:gd name="T73" fmla="*/ 25 h 73"/>
                      <a:gd name="T74" fmla="*/ 7 w 57"/>
                      <a:gd name="T75" fmla="*/ 20 h 73"/>
                      <a:gd name="T76" fmla="*/ 11 w 57"/>
                      <a:gd name="T77" fmla="*/ 16 h 7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</a:cxnLst>
                    <a:rect l="0" t="0" r="r" b="b"/>
                    <a:pathLst>
                      <a:path w="57" h="73">
                        <a:moveTo>
                          <a:pt x="15" y="12"/>
                        </a:moveTo>
                        <a:lnTo>
                          <a:pt x="15" y="8"/>
                        </a:lnTo>
                        <a:lnTo>
                          <a:pt x="19" y="8"/>
                        </a:lnTo>
                        <a:lnTo>
                          <a:pt x="19" y="4"/>
                        </a:lnTo>
                        <a:lnTo>
                          <a:pt x="23" y="4"/>
                        </a:lnTo>
                        <a:lnTo>
                          <a:pt x="27" y="4"/>
                        </a:lnTo>
                        <a:lnTo>
                          <a:pt x="31" y="4"/>
                        </a:lnTo>
                        <a:lnTo>
                          <a:pt x="31" y="0"/>
                        </a:lnTo>
                        <a:lnTo>
                          <a:pt x="31" y="4"/>
                        </a:lnTo>
                        <a:lnTo>
                          <a:pt x="34" y="4"/>
                        </a:lnTo>
                        <a:lnTo>
                          <a:pt x="38" y="4"/>
                        </a:lnTo>
                        <a:lnTo>
                          <a:pt x="38" y="8"/>
                        </a:lnTo>
                        <a:lnTo>
                          <a:pt x="38" y="4"/>
                        </a:lnTo>
                        <a:lnTo>
                          <a:pt x="38" y="8"/>
                        </a:lnTo>
                        <a:lnTo>
                          <a:pt x="42" y="8"/>
                        </a:lnTo>
                        <a:lnTo>
                          <a:pt x="42" y="12"/>
                        </a:lnTo>
                        <a:lnTo>
                          <a:pt x="42" y="16"/>
                        </a:lnTo>
                        <a:lnTo>
                          <a:pt x="46" y="16"/>
                        </a:lnTo>
                        <a:lnTo>
                          <a:pt x="46" y="12"/>
                        </a:lnTo>
                        <a:lnTo>
                          <a:pt x="50" y="12"/>
                        </a:lnTo>
                        <a:lnTo>
                          <a:pt x="54" y="12"/>
                        </a:lnTo>
                        <a:lnTo>
                          <a:pt x="54" y="16"/>
                        </a:lnTo>
                        <a:lnTo>
                          <a:pt x="54" y="20"/>
                        </a:lnTo>
                        <a:lnTo>
                          <a:pt x="57" y="20"/>
                        </a:lnTo>
                        <a:lnTo>
                          <a:pt x="57" y="25"/>
                        </a:lnTo>
                        <a:lnTo>
                          <a:pt x="57" y="29"/>
                        </a:lnTo>
                        <a:lnTo>
                          <a:pt x="54" y="29"/>
                        </a:lnTo>
                        <a:lnTo>
                          <a:pt x="54" y="33"/>
                        </a:lnTo>
                        <a:lnTo>
                          <a:pt x="54" y="37"/>
                        </a:lnTo>
                        <a:lnTo>
                          <a:pt x="54" y="41"/>
                        </a:lnTo>
                        <a:lnTo>
                          <a:pt x="54" y="37"/>
                        </a:lnTo>
                        <a:lnTo>
                          <a:pt x="54" y="41"/>
                        </a:lnTo>
                        <a:lnTo>
                          <a:pt x="50" y="41"/>
                        </a:lnTo>
                        <a:lnTo>
                          <a:pt x="50" y="45"/>
                        </a:lnTo>
                        <a:lnTo>
                          <a:pt x="50" y="49"/>
                        </a:lnTo>
                        <a:lnTo>
                          <a:pt x="50" y="53"/>
                        </a:lnTo>
                        <a:lnTo>
                          <a:pt x="46" y="53"/>
                        </a:lnTo>
                        <a:lnTo>
                          <a:pt x="42" y="53"/>
                        </a:lnTo>
                        <a:lnTo>
                          <a:pt x="38" y="53"/>
                        </a:lnTo>
                        <a:lnTo>
                          <a:pt x="34" y="53"/>
                        </a:lnTo>
                        <a:lnTo>
                          <a:pt x="34" y="57"/>
                        </a:lnTo>
                        <a:lnTo>
                          <a:pt x="34" y="53"/>
                        </a:lnTo>
                        <a:lnTo>
                          <a:pt x="31" y="53"/>
                        </a:lnTo>
                        <a:lnTo>
                          <a:pt x="31" y="57"/>
                        </a:lnTo>
                        <a:lnTo>
                          <a:pt x="27" y="57"/>
                        </a:lnTo>
                        <a:lnTo>
                          <a:pt x="27" y="61"/>
                        </a:lnTo>
                        <a:lnTo>
                          <a:pt x="27" y="65"/>
                        </a:lnTo>
                        <a:lnTo>
                          <a:pt x="27" y="69"/>
                        </a:lnTo>
                        <a:lnTo>
                          <a:pt x="23" y="69"/>
                        </a:lnTo>
                        <a:lnTo>
                          <a:pt x="23" y="73"/>
                        </a:lnTo>
                        <a:lnTo>
                          <a:pt x="19" y="73"/>
                        </a:lnTo>
                        <a:lnTo>
                          <a:pt x="23" y="73"/>
                        </a:lnTo>
                        <a:lnTo>
                          <a:pt x="19" y="73"/>
                        </a:lnTo>
                        <a:lnTo>
                          <a:pt x="19" y="69"/>
                        </a:lnTo>
                        <a:lnTo>
                          <a:pt x="19" y="65"/>
                        </a:lnTo>
                        <a:lnTo>
                          <a:pt x="15" y="61"/>
                        </a:lnTo>
                        <a:lnTo>
                          <a:pt x="15" y="57"/>
                        </a:lnTo>
                        <a:lnTo>
                          <a:pt x="19" y="57"/>
                        </a:lnTo>
                        <a:lnTo>
                          <a:pt x="19" y="53"/>
                        </a:lnTo>
                        <a:lnTo>
                          <a:pt x="19" y="49"/>
                        </a:lnTo>
                        <a:lnTo>
                          <a:pt x="19" y="45"/>
                        </a:lnTo>
                        <a:lnTo>
                          <a:pt x="23" y="45"/>
                        </a:lnTo>
                        <a:lnTo>
                          <a:pt x="23" y="41"/>
                        </a:lnTo>
                        <a:lnTo>
                          <a:pt x="19" y="41"/>
                        </a:lnTo>
                        <a:lnTo>
                          <a:pt x="15" y="41"/>
                        </a:lnTo>
                        <a:lnTo>
                          <a:pt x="11" y="37"/>
                        </a:lnTo>
                        <a:lnTo>
                          <a:pt x="7" y="37"/>
                        </a:lnTo>
                        <a:lnTo>
                          <a:pt x="7" y="33"/>
                        </a:lnTo>
                        <a:lnTo>
                          <a:pt x="11" y="33"/>
                        </a:lnTo>
                        <a:lnTo>
                          <a:pt x="7" y="33"/>
                        </a:lnTo>
                        <a:lnTo>
                          <a:pt x="4" y="33"/>
                        </a:lnTo>
                        <a:lnTo>
                          <a:pt x="0" y="29"/>
                        </a:lnTo>
                        <a:lnTo>
                          <a:pt x="0" y="25"/>
                        </a:lnTo>
                        <a:lnTo>
                          <a:pt x="4" y="25"/>
                        </a:lnTo>
                        <a:lnTo>
                          <a:pt x="4" y="20"/>
                        </a:lnTo>
                        <a:lnTo>
                          <a:pt x="7" y="20"/>
                        </a:lnTo>
                        <a:lnTo>
                          <a:pt x="7" y="16"/>
                        </a:lnTo>
                        <a:lnTo>
                          <a:pt x="11" y="16"/>
                        </a:lnTo>
                        <a:lnTo>
                          <a:pt x="15" y="12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534" name="Freeform 527">
                    <a:extLst>
                      <a:ext uri="{FF2B5EF4-FFF2-40B4-BE49-F238E27FC236}">
                        <a16:creationId xmlns:a16="http://schemas.microsoft.com/office/drawing/2014/main" id="{5226ACE2-1573-9501-69CF-B3462DF9E17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75" y="1909"/>
                    <a:ext cx="57" cy="52"/>
                  </a:xfrm>
                  <a:custGeom>
                    <a:avLst/>
                    <a:gdLst>
                      <a:gd name="T0" fmla="*/ 50 w 57"/>
                      <a:gd name="T1" fmla="*/ 4 h 53"/>
                      <a:gd name="T2" fmla="*/ 54 w 57"/>
                      <a:gd name="T3" fmla="*/ 4 h 53"/>
                      <a:gd name="T4" fmla="*/ 54 w 57"/>
                      <a:gd name="T5" fmla="*/ 8 h 53"/>
                      <a:gd name="T6" fmla="*/ 54 w 57"/>
                      <a:gd name="T7" fmla="*/ 12 h 53"/>
                      <a:gd name="T8" fmla="*/ 54 w 57"/>
                      <a:gd name="T9" fmla="*/ 16 h 53"/>
                      <a:gd name="T10" fmla="*/ 57 w 57"/>
                      <a:gd name="T11" fmla="*/ 16 h 53"/>
                      <a:gd name="T12" fmla="*/ 57 w 57"/>
                      <a:gd name="T13" fmla="*/ 21 h 53"/>
                      <a:gd name="T14" fmla="*/ 54 w 57"/>
                      <a:gd name="T15" fmla="*/ 21 h 53"/>
                      <a:gd name="T16" fmla="*/ 54 w 57"/>
                      <a:gd name="T17" fmla="*/ 25 h 53"/>
                      <a:gd name="T18" fmla="*/ 50 w 57"/>
                      <a:gd name="T19" fmla="*/ 25 h 53"/>
                      <a:gd name="T20" fmla="*/ 50 w 57"/>
                      <a:gd name="T21" fmla="*/ 29 h 53"/>
                      <a:gd name="T22" fmla="*/ 46 w 57"/>
                      <a:gd name="T23" fmla="*/ 29 h 53"/>
                      <a:gd name="T24" fmla="*/ 42 w 57"/>
                      <a:gd name="T25" fmla="*/ 29 h 53"/>
                      <a:gd name="T26" fmla="*/ 42 w 57"/>
                      <a:gd name="T27" fmla="*/ 33 h 53"/>
                      <a:gd name="T28" fmla="*/ 38 w 57"/>
                      <a:gd name="T29" fmla="*/ 33 h 53"/>
                      <a:gd name="T30" fmla="*/ 38 w 57"/>
                      <a:gd name="T31" fmla="*/ 37 h 53"/>
                      <a:gd name="T32" fmla="*/ 34 w 57"/>
                      <a:gd name="T33" fmla="*/ 37 h 53"/>
                      <a:gd name="T34" fmla="*/ 31 w 57"/>
                      <a:gd name="T35" fmla="*/ 37 h 53"/>
                      <a:gd name="T36" fmla="*/ 31 w 57"/>
                      <a:gd name="T37" fmla="*/ 33 h 53"/>
                      <a:gd name="T38" fmla="*/ 31 w 57"/>
                      <a:gd name="T39" fmla="*/ 37 h 53"/>
                      <a:gd name="T40" fmla="*/ 27 w 57"/>
                      <a:gd name="T41" fmla="*/ 37 h 53"/>
                      <a:gd name="T42" fmla="*/ 27 w 57"/>
                      <a:gd name="T43" fmla="*/ 41 h 53"/>
                      <a:gd name="T44" fmla="*/ 27 w 57"/>
                      <a:gd name="T45" fmla="*/ 45 h 53"/>
                      <a:gd name="T46" fmla="*/ 31 w 57"/>
                      <a:gd name="T47" fmla="*/ 45 h 53"/>
                      <a:gd name="T48" fmla="*/ 34 w 57"/>
                      <a:gd name="T49" fmla="*/ 45 h 53"/>
                      <a:gd name="T50" fmla="*/ 31 w 57"/>
                      <a:gd name="T51" fmla="*/ 45 h 53"/>
                      <a:gd name="T52" fmla="*/ 31 w 57"/>
                      <a:gd name="T53" fmla="*/ 49 h 53"/>
                      <a:gd name="T54" fmla="*/ 27 w 57"/>
                      <a:gd name="T55" fmla="*/ 49 h 53"/>
                      <a:gd name="T56" fmla="*/ 27 w 57"/>
                      <a:gd name="T57" fmla="*/ 53 h 53"/>
                      <a:gd name="T58" fmla="*/ 23 w 57"/>
                      <a:gd name="T59" fmla="*/ 53 h 53"/>
                      <a:gd name="T60" fmla="*/ 23 w 57"/>
                      <a:gd name="T61" fmla="*/ 49 h 53"/>
                      <a:gd name="T62" fmla="*/ 19 w 57"/>
                      <a:gd name="T63" fmla="*/ 49 h 53"/>
                      <a:gd name="T64" fmla="*/ 19 w 57"/>
                      <a:gd name="T65" fmla="*/ 45 h 53"/>
                      <a:gd name="T66" fmla="*/ 15 w 57"/>
                      <a:gd name="T67" fmla="*/ 45 h 53"/>
                      <a:gd name="T68" fmla="*/ 15 w 57"/>
                      <a:gd name="T69" fmla="*/ 41 h 53"/>
                      <a:gd name="T70" fmla="*/ 15 w 57"/>
                      <a:gd name="T71" fmla="*/ 37 h 53"/>
                      <a:gd name="T72" fmla="*/ 11 w 57"/>
                      <a:gd name="T73" fmla="*/ 37 h 53"/>
                      <a:gd name="T74" fmla="*/ 8 w 57"/>
                      <a:gd name="T75" fmla="*/ 33 h 53"/>
                      <a:gd name="T76" fmla="*/ 4 w 57"/>
                      <a:gd name="T77" fmla="*/ 33 h 53"/>
                      <a:gd name="T78" fmla="*/ 4 w 57"/>
                      <a:gd name="T79" fmla="*/ 29 h 53"/>
                      <a:gd name="T80" fmla="*/ 0 w 57"/>
                      <a:gd name="T81" fmla="*/ 29 h 53"/>
                      <a:gd name="T82" fmla="*/ 0 w 57"/>
                      <a:gd name="T83" fmla="*/ 25 h 53"/>
                      <a:gd name="T84" fmla="*/ 11 w 57"/>
                      <a:gd name="T85" fmla="*/ 12 h 53"/>
                      <a:gd name="T86" fmla="*/ 15 w 57"/>
                      <a:gd name="T87" fmla="*/ 12 h 53"/>
                      <a:gd name="T88" fmla="*/ 15 w 57"/>
                      <a:gd name="T89" fmla="*/ 16 h 53"/>
                      <a:gd name="T90" fmla="*/ 19 w 57"/>
                      <a:gd name="T91" fmla="*/ 16 h 53"/>
                      <a:gd name="T92" fmla="*/ 19 w 57"/>
                      <a:gd name="T93" fmla="*/ 21 h 53"/>
                      <a:gd name="T94" fmla="*/ 34 w 57"/>
                      <a:gd name="T95" fmla="*/ 25 h 53"/>
                      <a:gd name="T96" fmla="*/ 34 w 57"/>
                      <a:gd name="T97" fmla="*/ 21 h 53"/>
                      <a:gd name="T98" fmla="*/ 34 w 57"/>
                      <a:gd name="T99" fmla="*/ 16 h 53"/>
                      <a:gd name="T100" fmla="*/ 38 w 57"/>
                      <a:gd name="T101" fmla="*/ 16 h 53"/>
                      <a:gd name="T102" fmla="*/ 38 w 57"/>
                      <a:gd name="T103" fmla="*/ 12 h 53"/>
                      <a:gd name="T104" fmla="*/ 42 w 57"/>
                      <a:gd name="T105" fmla="*/ 12 h 53"/>
                      <a:gd name="T106" fmla="*/ 42 w 57"/>
                      <a:gd name="T107" fmla="*/ 8 h 53"/>
                      <a:gd name="T108" fmla="*/ 42 w 57"/>
                      <a:gd name="T109" fmla="*/ 4 h 53"/>
                      <a:gd name="T110" fmla="*/ 42 w 57"/>
                      <a:gd name="T111" fmla="*/ 0 h 53"/>
                      <a:gd name="T112" fmla="*/ 46 w 57"/>
                      <a:gd name="T113" fmla="*/ 0 h 53"/>
                      <a:gd name="T114" fmla="*/ 46 w 57"/>
                      <a:gd name="T115" fmla="*/ 4 h 53"/>
                      <a:gd name="T116" fmla="*/ 50 w 57"/>
                      <a:gd name="T117" fmla="*/ 4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</a:cxnLst>
                    <a:rect l="0" t="0" r="r" b="b"/>
                    <a:pathLst>
                      <a:path w="57" h="53">
                        <a:moveTo>
                          <a:pt x="50" y="4"/>
                        </a:moveTo>
                        <a:lnTo>
                          <a:pt x="54" y="4"/>
                        </a:lnTo>
                        <a:lnTo>
                          <a:pt x="54" y="8"/>
                        </a:lnTo>
                        <a:lnTo>
                          <a:pt x="54" y="12"/>
                        </a:lnTo>
                        <a:lnTo>
                          <a:pt x="54" y="16"/>
                        </a:lnTo>
                        <a:lnTo>
                          <a:pt x="57" y="16"/>
                        </a:lnTo>
                        <a:lnTo>
                          <a:pt x="57" y="21"/>
                        </a:lnTo>
                        <a:lnTo>
                          <a:pt x="54" y="21"/>
                        </a:lnTo>
                        <a:lnTo>
                          <a:pt x="54" y="25"/>
                        </a:lnTo>
                        <a:lnTo>
                          <a:pt x="50" y="25"/>
                        </a:lnTo>
                        <a:lnTo>
                          <a:pt x="50" y="29"/>
                        </a:lnTo>
                        <a:lnTo>
                          <a:pt x="46" y="29"/>
                        </a:lnTo>
                        <a:lnTo>
                          <a:pt x="42" y="29"/>
                        </a:lnTo>
                        <a:lnTo>
                          <a:pt x="42" y="33"/>
                        </a:lnTo>
                        <a:lnTo>
                          <a:pt x="38" y="33"/>
                        </a:lnTo>
                        <a:lnTo>
                          <a:pt x="38" y="37"/>
                        </a:lnTo>
                        <a:lnTo>
                          <a:pt x="34" y="37"/>
                        </a:lnTo>
                        <a:lnTo>
                          <a:pt x="31" y="37"/>
                        </a:lnTo>
                        <a:lnTo>
                          <a:pt x="31" y="33"/>
                        </a:lnTo>
                        <a:lnTo>
                          <a:pt x="31" y="37"/>
                        </a:lnTo>
                        <a:lnTo>
                          <a:pt x="27" y="37"/>
                        </a:lnTo>
                        <a:lnTo>
                          <a:pt x="27" y="41"/>
                        </a:lnTo>
                        <a:lnTo>
                          <a:pt x="27" y="45"/>
                        </a:lnTo>
                        <a:lnTo>
                          <a:pt x="31" y="45"/>
                        </a:lnTo>
                        <a:lnTo>
                          <a:pt x="34" y="45"/>
                        </a:lnTo>
                        <a:lnTo>
                          <a:pt x="31" y="45"/>
                        </a:lnTo>
                        <a:lnTo>
                          <a:pt x="31" y="49"/>
                        </a:lnTo>
                        <a:lnTo>
                          <a:pt x="27" y="49"/>
                        </a:lnTo>
                        <a:lnTo>
                          <a:pt x="27" y="53"/>
                        </a:lnTo>
                        <a:lnTo>
                          <a:pt x="23" y="53"/>
                        </a:lnTo>
                        <a:lnTo>
                          <a:pt x="23" y="49"/>
                        </a:lnTo>
                        <a:lnTo>
                          <a:pt x="19" y="49"/>
                        </a:lnTo>
                        <a:lnTo>
                          <a:pt x="19" y="45"/>
                        </a:lnTo>
                        <a:lnTo>
                          <a:pt x="15" y="45"/>
                        </a:lnTo>
                        <a:lnTo>
                          <a:pt x="15" y="41"/>
                        </a:lnTo>
                        <a:lnTo>
                          <a:pt x="15" y="37"/>
                        </a:lnTo>
                        <a:lnTo>
                          <a:pt x="11" y="37"/>
                        </a:lnTo>
                        <a:lnTo>
                          <a:pt x="8" y="33"/>
                        </a:lnTo>
                        <a:lnTo>
                          <a:pt x="4" y="33"/>
                        </a:lnTo>
                        <a:lnTo>
                          <a:pt x="4" y="29"/>
                        </a:lnTo>
                        <a:lnTo>
                          <a:pt x="0" y="29"/>
                        </a:lnTo>
                        <a:lnTo>
                          <a:pt x="0" y="25"/>
                        </a:lnTo>
                        <a:lnTo>
                          <a:pt x="11" y="12"/>
                        </a:lnTo>
                        <a:lnTo>
                          <a:pt x="15" y="12"/>
                        </a:lnTo>
                        <a:lnTo>
                          <a:pt x="15" y="16"/>
                        </a:lnTo>
                        <a:lnTo>
                          <a:pt x="19" y="16"/>
                        </a:lnTo>
                        <a:lnTo>
                          <a:pt x="19" y="21"/>
                        </a:lnTo>
                        <a:lnTo>
                          <a:pt x="34" y="25"/>
                        </a:lnTo>
                        <a:lnTo>
                          <a:pt x="34" y="21"/>
                        </a:lnTo>
                        <a:lnTo>
                          <a:pt x="34" y="16"/>
                        </a:lnTo>
                        <a:lnTo>
                          <a:pt x="38" y="16"/>
                        </a:lnTo>
                        <a:lnTo>
                          <a:pt x="38" y="12"/>
                        </a:lnTo>
                        <a:lnTo>
                          <a:pt x="42" y="12"/>
                        </a:lnTo>
                        <a:lnTo>
                          <a:pt x="42" y="8"/>
                        </a:lnTo>
                        <a:lnTo>
                          <a:pt x="42" y="4"/>
                        </a:lnTo>
                        <a:lnTo>
                          <a:pt x="42" y="0"/>
                        </a:lnTo>
                        <a:lnTo>
                          <a:pt x="46" y="0"/>
                        </a:lnTo>
                        <a:lnTo>
                          <a:pt x="46" y="4"/>
                        </a:lnTo>
                        <a:lnTo>
                          <a:pt x="50" y="4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535" name="Freeform 528">
                    <a:extLst>
                      <a:ext uri="{FF2B5EF4-FFF2-40B4-BE49-F238E27FC236}">
                        <a16:creationId xmlns:a16="http://schemas.microsoft.com/office/drawing/2014/main" id="{3C416B70-8077-FCBC-1A8E-FE4C8AA34C4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91" y="1914"/>
                    <a:ext cx="41" cy="46"/>
                  </a:xfrm>
                  <a:custGeom>
                    <a:avLst/>
                    <a:gdLst>
                      <a:gd name="T0" fmla="*/ 4 w 42"/>
                      <a:gd name="T1" fmla="*/ 12 h 45"/>
                      <a:gd name="T2" fmla="*/ 7 w 42"/>
                      <a:gd name="T3" fmla="*/ 8 h 45"/>
                      <a:gd name="T4" fmla="*/ 11 w 42"/>
                      <a:gd name="T5" fmla="*/ 8 h 45"/>
                      <a:gd name="T6" fmla="*/ 15 w 42"/>
                      <a:gd name="T7" fmla="*/ 8 h 45"/>
                      <a:gd name="T8" fmla="*/ 19 w 42"/>
                      <a:gd name="T9" fmla="*/ 8 h 45"/>
                      <a:gd name="T10" fmla="*/ 19 w 42"/>
                      <a:gd name="T11" fmla="*/ 4 h 45"/>
                      <a:gd name="T12" fmla="*/ 23 w 42"/>
                      <a:gd name="T13" fmla="*/ 4 h 45"/>
                      <a:gd name="T14" fmla="*/ 23 w 42"/>
                      <a:gd name="T15" fmla="*/ 0 h 45"/>
                      <a:gd name="T16" fmla="*/ 27 w 42"/>
                      <a:gd name="T17" fmla="*/ 0 h 45"/>
                      <a:gd name="T18" fmla="*/ 27 w 42"/>
                      <a:gd name="T19" fmla="*/ 4 h 45"/>
                      <a:gd name="T20" fmla="*/ 27 w 42"/>
                      <a:gd name="T21" fmla="*/ 8 h 45"/>
                      <a:gd name="T22" fmla="*/ 30 w 42"/>
                      <a:gd name="T23" fmla="*/ 8 h 45"/>
                      <a:gd name="T24" fmla="*/ 30 w 42"/>
                      <a:gd name="T25" fmla="*/ 12 h 45"/>
                      <a:gd name="T26" fmla="*/ 30 w 42"/>
                      <a:gd name="T27" fmla="*/ 17 h 45"/>
                      <a:gd name="T28" fmla="*/ 34 w 42"/>
                      <a:gd name="T29" fmla="*/ 17 h 45"/>
                      <a:gd name="T30" fmla="*/ 34 w 42"/>
                      <a:gd name="T31" fmla="*/ 21 h 45"/>
                      <a:gd name="T32" fmla="*/ 38 w 42"/>
                      <a:gd name="T33" fmla="*/ 21 h 45"/>
                      <a:gd name="T34" fmla="*/ 38 w 42"/>
                      <a:gd name="T35" fmla="*/ 25 h 45"/>
                      <a:gd name="T36" fmla="*/ 38 w 42"/>
                      <a:gd name="T37" fmla="*/ 29 h 45"/>
                      <a:gd name="T38" fmla="*/ 42 w 42"/>
                      <a:gd name="T39" fmla="*/ 29 h 45"/>
                      <a:gd name="T40" fmla="*/ 42 w 42"/>
                      <a:gd name="T41" fmla="*/ 33 h 45"/>
                      <a:gd name="T42" fmla="*/ 38 w 42"/>
                      <a:gd name="T43" fmla="*/ 33 h 45"/>
                      <a:gd name="T44" fmla="*/ 34 w 42"/>
                      <a:gd name="T45" fmla="*/ 33 h 45"/>
                      <a:gd name="T46" fmla="*/ 30 w 42"/>
                      <a:gd name="T47" fmla="*/ 33 h 45"/>
                      <a:gd name="T48" fmla="*/ 27 w 42"/>
                      <a:gd name="T49" fmla="*/ 33 h 45"/>
                      <a:gd name="T50" fmla="*/ 23 w 42"/>
                      <a:gd name="T51" fmla="*/ 33 h 45"/>
                      <a:gd name="T52" fmla="*/ 23 w 42"/>
                      <a:gd name="T53" fmla="*/ 37 h 45"/>
                      <a:gd name="T54" fmla="*/ 19 w 42"/>
                      <a:gd name="T55" fmla="*/ 37 h 45"/>
                      <a:gd name="T56" fmla="*/ 15 w 42"/>
                      <a:gd name="T57" fmla="*/ 37 h 45"/>
                      <a:gd name="T58" fmla="*/ 15 w 42"/>
                      <a:gd name="T59" fmla="*/ 41 h 45"/>
                      <a:gd name="T60" fmla="*/ 11 w 42"/>
                      <a:gd name="T61" fmla="*/ 41 h 45"/>
                      <a:gd name="T62" fmla="*/ 7 w 42"/>
                      <a:gd name="T63" fmla="*/ 41 h 45"/>
                      <a:gd name="T64" fmla="*/ 4 w 42"/>
                      <a:gd name="T65" fmla="*/ 41 h 45"/>
                      <a:gd name="T66" fmla="*/ 4 w 42"/>
                      <a:gd name="T67" fmla="*/ 45 h 45"/>
                      <a:gd name="T68" fmla="*/ 0 w 42"/>
                      <a:gd name="T69" fmla="*/ 45 h 45"/>
                      <a:gd name="T70" fmla="*/ 0 w 42"/>
                      <a:gd name="T71" fmla="*/ 41 h 45"/>
                      <a:gd name="T72" fmla="*/ 0 w 42"/>
                      <a:gd name="T73" fmla="*/ 37 h 45"/>
                      <a:gd name="T74" fmla="*/ 0 w 42"/>
                      <a:gd name="T75" fmla="*/ 33 h 45"/>
                      <a:gd name="T76" fmla="*/ 4 w 42"/>
                      <a:gd name="T77" fmla="*/ 33 h 45"/>
                      <a:gd name="T78" fmla="*/ 4 w 42"/>
                      <a:gd name="T79" fmla="*/ 29 h 45"/>
                      <a:gd name="T80" fmla="*/ 4 w 42"/>
                      <a:gd name="T81" fmla="*/ 33 h 45"/>
                      <a:gd name="T82" fmla="*/ 4 w 42"/>
                      <a:gd name="T83" fmla="*/ 29 h 45"/>
                      <a:gd name="T84" fmla="*/ 4 w 42"/>
                      <a:gd name="T85" fmla="*/ 25 h 45"/>
                      <a:gd name="T86" fmla="*/ 4 w 42"/>
                      <a:gd name="T87" fmla="*/ 21 h 45"/>
                      <a:gd name="T88" fmla="*/ 7 w 42"/>
                      <a:gd name="T89" fmla="*/ 21 h 45"/>
                      <a:gd name="T90" fmla="*/ 7 w 42"/>
                      <a:gd name="T91" fmla="*/ 17 h 45"/>
                      <a:gd name="T92" fmla="*/ 7 w 42"/>
                      <a:gd name="T93" fmla="*/ 12 h 45"/>
                      <a:gd name="T94" fmla="*/ 4 w 42"/>
                      <a:gd name="T95" fmla="*/ 12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</a:cxnLst>
                    <a:rect l="0" t="0" r="r" b="b"/>
                    <a:pathLst>
                      <a:path w="42" h="45">
                        <a:moveTo>
                          <a:pt x="4" y="12"/>
                        </a:moveTo>
                        <a:lnTo>
                          <a:pt x="7" y="8"/>
                        </a:lnTo>
                        <a:lnTo>
                          <a:pt x="11" y="8"/>
                        </a:lnTo>
                        <a:lnTo>
                          <a:pt x="15" y="8"/>
                        </a:lnTo>
                        <a:lnTo>
                          <a:pt x="19" y="8"/>
                        </a:lnTo>
                        <a:lnTo>
                          <a:pt x="19" y="4"/>
                        </a:lnTo>
                        <a:lnTo>
                          <a:pt x="23" y="4"/>
                        </a:lnTo>
                        <a:lnTo>
                          <a:pt x="23" y="0"/>
                        </a:lnTo>
                        <a:lnTo>
                          <a:pt x="27" y="0"/>
                        </a:lnTo>
                        <a:lnTo>
                          <a:pt x="27" y="4"/>
                        </a:lnTo>
                        <a:lnTo>
                          <a:pt x="27" y="8"/>
                        </a:lnTo>
                        <a:lnTo>
                          <a:pt x="30" y="8"/>
                        </a:lnTo>
                        <a:lnTo>
                          <a:pt x="30" y="12"/>
                        </a:lnTo>
                        <a:lnTo>
                          <a:pt x="30" y="17"/>
                        </a:lnTo>
                        <a:lnTo>
                          <a:pt x="34" y="17"/>
                        </a:lnTo>
                        <a:lnTo>
                          <a:pt x="34" y="21"/>
                        </a:lnTo>
                        <a:lnTo>
                          <a:pt x="38" y="21"/>
                        </a:lnTo>
                        <a:lnTo>
                          <a:pt x="38" y="25"/>
                        </a:lnTo>
                        <a:lnTo>
                          <a:pt x="38" y="29"/>
                        </a:lnTo>
                        <a:lnTo>
                          <a:pt x="42" y="29"/>
                        </a:lnTo>
                        <a:lnTo>
                          <a:pt x="42" y="33"/>
                        </a:lnTo>
                        <a:lnTo>
                          <a:pt x="38" y="33"/>
                        </a:lnTo>
                        <a:lnTo>
                          <a:pt x="34" y="33"/>
                        </a:lnTo>
                        <a:lnTo>
                          <a:pt x="30" y="33"/>
                        </a:lnTo>
                        <a:lnTo>
                          <a:pt x="27" y="33"/>
                        </a:lnTo>
                        <a:lnTo>
                          <a:pt x="23" y="33"/>
                        </a:lnTo>
                        <a:lnTo>
                          <a:pt x="23" y="37"/>
                        </a:lnTo>
                        <a:lnTo>
                          <a:pt x="19" y="37"/>
                        </a:lnTo>
                        <a:lnTo>
                          <a:pt x="15" y="37"/>
                        </a:lnTo>
                        <a:lnTo>
                          <a:pt x="15" y="41"/>
                        </a:lnTo>
                        <a:lnTo>
                          <a:pt x="11" y="41"/>
                        </a:lnTo>
                        <a:lnTo>
                          <a:pt x="7" y="41"/>
                        </a:lnTo>
                        <a:lnTo>
                          <a:pt x="4" y="41"/>
                        </a:lnTo>
                        <a:lnTo>
                          <a:pt x="4" y="45"/>
                        </a:lnTo>
                        <a:lnTo>
                          <a:pt x="0" y="45"/>
                        </a:lnTo>
                        <a:lnTo>
                          <a:pt x="0" y="41"/>
                        </a:lnTo>
                        <a:lnTo>
                          <a:pt x="0" y="37"/>
                        </a:lnTo>
                        <a:lnTo>
                          <a:pt x="0" y="33"/>
                        </a:lnTo>
                        <a:lnTo>
                          <a:pt x="4" y="33"/>
                        </a:lnTo>
                        <a:lnTo>
                          <a:pt x="4" y="29"/>
                        </a:lnTo>
                        <a:lnTo>
                          <a:pt x="4" y="33"/>
                        </a:lnTo>
                        <a:lnTo>
                          <a:pt x="4" y="29"/>
                        </a:lnTo>
                        <a:lnTo>
                          <a:pt x="4" y="25"/>
                        </a:lnTo>
                        <a:lnTo>
                          <a:pt x="4" y="21"/>
                        </a:lnTo>
                        <a:lnTo>
                          <a:pt x="7" y="21"/>
                        </a:lnTo>
                        <a:lnTo>
                          <a:pt x="7" y="17"/>
                        </a:lnTo>
                        <a:lnTo>
                          <a:pt x="7" y="12"/>
                        </a:lnTo>
                        <a:lnTo>
                          <a:pt x="4" y="12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536" name="Freeform 529">
                    <a:extLst>
                      <a:ext uri="{FF2B5EF4-FFF2-40B4-BE49-F238E27FC236}">
                        <a16:creationId xmlns:a16="http://schemas.microsoft.com/office/drawing/2014/main" id="{F26B95B0-0E5C-D712-A344-337F9896252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93" y="1922"/>
                    <a:ext cx="31" cy="35"/>
                  </a:xfrm>
                  <a:custGeom>
                    <a:avLst/>
                    <a:gdLst>
                      <a:gd name="T0" fmla="*/ 4 w 31"/>
                      <a:gd name="T1" fmla="*/ 9 h 33"/>
                      <a:gd name="T2" fmla="*/ 4 w 31"/>
                      <a:gd name="T3" fmla="*/ 4 h 33"/>
                      <a:gd name="T4" fmla="*/ 4 w 31"/>
                      <a:gd name="T5" fmla="*/ 0 h 33"/>
                      <a:gd name="T6" fmla="*/ 4 w 31"/>
                      <a:gd name="T7" fmla="*/ 4 h 33"/>
                      <a:gd name="T8" fmla="*/ 8 w 31"/>
                      <a:gd name="T9" fmla="*/ 4 h 33"/>
                      <a:gd name="T10" fmla="*/ 12 w 31"/>
                      <a:gd name="T11" fmla="*/ 4 h 33"/>
                      <a:gd name="T12" fmla="*/ 12 w 31"/>
                      <a:gd name="T13" fmla="*/ 9 h 33"/>
                      <a:gd name="T14" fmla="*/ 16 w 31"/>
                      <a:gd name="T15" fmla="*/ 9 h 33"/>
                      <a:gd name="T16" fmla="*/ 16 w 31"/>
                      <a:gd name="T17" fmla="*/ 13 h 33"/>
                      <a:gd name="T18" fmla="*/ 19 w 31"/>
                      <a:gd name="T19" fmla="*/ 13 h 33"/>
                      <a:gd name="T20" fmla="*/ 19 w 31"/>
                      <a:gd name="T21" fmla="*/ 17 h 33"/>
                      <a:gd name="T22" fmla="*/ 23 w 31"/>
                      <a:gd name="T23" fmla="*/ 17 h 33"/>
                      <a:gd name="T24" fmla="*/ 27 w 31"/>
                      <a:gd name="T25" fmla="*/ 17 h 33"/>
                      <a:gd name="T26" fmla="*/ 27 w 31"/>
                      <a:gd name="T27" fmla="*/ 21 h 33"/>
                      <a:gd name="T28" fmla="*/ 31 w 31"/>
                      <a:gd name="T29" fmla="*/ 21 h 33"/>
                      <a:gd name="T30" fmla="*/ 31 w 31"/>
                      <a:gd name="T31" fmla="*/ 25 h 33"/>
                      <a:gd name="T32" fmla="*/ 27 w 31"/>
                      <a:gd name="T33" fmla="*/ 25 h 33"/>
                      <a:gd name="T34" fmla="*/ 23 w 31"/>
                      <a:gd name="T35" fmla="*/ 25 h 33"/>
                      <a:gd name="T36" fmla="*/ 19 w 31"/>
                      <a:gd name="T37" fmla="*/ 25 h 33"/>
                      <a:gd name="T38" fmla="*/ 19 w 31"/>
                      <a:gd name="T39" fmla="*/ 29 h 33"/>
                      <a:gd name="T40" fmla="*/ 16 w 31"/>
                      <a:gd name="T41" fmla="*/ 29 h 33"/>
                      <a:gd name="T42" fmla="*/ 16 w 31"/>
                      <a:gd name="T43" fmla="*/ 33 h 33"/>
                      <a:gd name="T44" fmla="*/ 12 w 31"/>
                      <a:gd name="T45" fmla="*/ 29 h 33"/>
                      <a:gd name="T46" fmla="*/ 8 w 31"/>
                      <a:gd name="T47" fmla="*/ 29 h 33"/>
                      <a:gd name="T48" fmla="*/ 4 w 31"/>
                      <a:gd name="T49" fmla="*/ 25 h 33"/>
                      <a:gd name="T50" fmla="*/ 0 w 31"/>
                      <a:gd name="T51" fmla="*/ 25 h 33"/>
                      <a:gd name="T52" fmla="*/ 0 w 31"/>
                      <a:gd name="T53" fmla="*/ 21 h 33"/>
                      <a:gd name="T54" fmla="*/ 0 w 31"/>
                      <a:gd name="T55" fmla="*/ 17 h 33"/>
                      <a:gd name="T56" fmla="*/ 0 w 31"/>
                      <a:gd name="T57" fmla="*/ 13 h 33"/>
                      <a:gd name="T58" fmla="*/ 4 w 31"/>
                      <a:gd name="T59" fmla="*/ 13 h 33"/>
                      <a:gd name="T60" fmla="*/ 4 w 31"/>
                      <a:gd name="T61" fmla="*/ 9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</a:cxnLst>
                    <a:rect l="0" t="0" r="r" b="b"/>
                    <a:pathLst>
                      <a:path w="31" h="33">
                        <a:moveTo>
                          <a:pt x="4" y="9"/>
                        </a:moveTo>
                        <a:lnTo>
                          <a:pt x="4" y="4"/>
                        </a:lnTo>
                        <a:lnTo>
                          <a:pt x="4" y="0"/>
                        </a:lnTo>
                        <a:lnTo>
                          <a:pt x="4" y="4"/>
                        </a:lnTo>
                        <a:lnTo>
                          <a:pt x="8" y="4"/>
                        </a:lnTo>
                        <a:lnTo>
                          <a:pt x="12" y="4"/>
                        </a:lnTo>
                        <a:lnTo>
                          <a:pt x="12" y="9"/>
                        </a:lnTo>
                        <a:lnTo>
                          <a:pt x="16" y="9"/>
                        </a:lnTo>
                        <a:lnTo>
                          <a:pt x="16" y="13"/>
                        </a:lnTo>
                        <a:lnTo>
                          <a:pt x="19" y="13"/>
                        </a:lnTo>
                        <a:lnTo>
                          <a:pt x="19" y="17"/>
                        </a:lnTo>
                        <a:lnTo>
                          <a:pt x="23" y="17"/>
                        </a:lnTo>
                        <a:lnTo>
                          <a:pt x="27" y="17"/>
                        </a:lnTo>
                        <a:lnTo>
                          <a:pt x="27" y="21"/>
                        </a:lnTo>
                        <a:lnTo>
                          <a:pt x="31" y="21"/>
                        </a:lnTo>
                        <a:lnTo>
                          <a:pt x="31" y="25"/>
                        </a:lnTo>
                        <a:lnTo>
                          <a:pt x="27" y="25"/>
                        </a:lnTo>
                        <a:lnTo>
                          <a:pt x="23" y="25"/>
                        </a:lnTo>
                        <a:lnTo>
                          <a:pt x="19" y="25"/>
                        </a:lnTo>
                        <a:lnTo>
                          <a:pt x="19" y="29"/>
                        </a:lnTo>
                        <a:lnTo>
                          <a:pt x="16" y="29"/>
                        </a:lnTo>
                        <a:lnTo>
                          <a:pt x="16" y="33"/>
                        </a:lnTo>
                        <a:lnTo>
                          <a:pt x="12" y="29"/>
                        </a:lnTo>
                        <a:lnTo>
                          <a:pt x="8" y="29"/>
                        </a:lnTo>
                        <a:lnTo>
                          <a:pt x="4" y="25"/>
                        </a:lnTo>
                        <a:lnTo>
                          <a:pt x="0" y="25"/>
                        </a:lnTo>
                        <a:lnTo>
                          <a:pt x="0" y="21"/>
                        </a:lnTo>
                        <a:lnTo>
                          <a:pt x="0" y="17"/>
                        </a:lnTo>
                        <a:lnTo>
                          <a:pt x="0" y="13"/>
                        </a:lnTo>
                        <a:lnTo>
                          <a:pt x="4" y="13"/>
                        </a:lnTo>
                        <a:lnTo>
                          <a:pt x="4" y="9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537" name="Freeform 530">
                    <a:extLst>
                      <a:ext uri="{FF2B5EF4-FFF2-40B4-BE49-F238E27FC236}">
                        <a16:creationId xmlns:a16="http://schemas.microsoft.com/office/drawing/2014/main" id="{65A8A760-3A86-0745-76FF-0FBC84D09CE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28" y="1922"/>
                    <a:ext cx="69" cy="29"/>
                  </a:xfrm>
                  <a:custGeom>
                    <a:avLst/>
                    <a:gdLst>
                      <a:gd name="T0" fmla="*/ 54 w 69"/>
                      <a:gd name="T1" fmla="*/ 4 h 29"/>
                      <a:gd name="T2" fmla="*/ 61 w 69"/>
                      <a:gd name="T3" fmla="*/ 4 h 29"/>
                      <a:gd name="T4" fmla="*/ 65 w 69"/>
                      <a:gd name="T5" fmla="*/ 9 h 29"/>
                      <a:gd name="T6" fmla="*/ 69 w 69"/>
                      <a:gd name="T7" fmla="*/ 13 h 29"/>
                      <a:gd name="T8" fmla="*/ 65 w 69"/>
                      <a:gd name="T9" fmla="*/ 17 h 29"/>
                      <a:gd name="T10" fmla="*/ 65 w 69"/>
                      <a:gd name="T11" fmla="*/ 25 h 29"/>
                      <a:gd name="T12" fmla="*/ 58 w 69"/>
                      <a:gd name="T13" fmla="*/ 25 h 29"/>
                      <a:gd name="T14" fmla="*/ 54 w 69"/>
                      <a:gd name="T15" fmla="*/ 29 h 29"/>
                      <a:gd name="T16" fmla="*/ 50 w 69"/>
                      <a:gd name="T17" fmla="*/ 25 h 29"/>
                      <a:gd name="T18" fmla="*/ 46 w 69"/>
                      <a:gd name="T19" fmla="*/ 29 h 29"/>
                      <a:gd name="T20" fmla="*/ 46 w 69"/>
                      <a:gd name="T21" fmla="*/ 29 h 29"/>
                      <a:gd name="T22" fmla="*/ 38 w 69"/>
                      <a:gd name="T23" fmla="*/ 29 h 29"/>
                      <a:gd name="T24" fmla="*/ 35 w 69"/>
                      <a:gd name="T25" fmla="*/ 25 h 29"/>
                      <a:gd name="T26" fmla="*/ 31 w 69"/>
                      <a:gd name="T27" fmla="*/ 29 h 29"/>
                      <a:gd name="T28" fmla="*/ 23 w 69"/>
                      <a:gd name="T29" fmla="*/ 29 h 29"/>
                      <a:gd name="T30" fmla="*/ 19 w 69"/>
                      <a:gd name="T31" fmla="*/ 25 h 29"/>
                      <a:gd name="T32" fmla="*/ 15 w 69"/>
                      <a:gd name="T33" fmla="*/ 29 h 29"/>
                      <a:gd name="T34" fmla="*/ 8 w 69"/>
                      <a:gd name="T35" fmla="*/ 29 h 29"/>
                      <a:gd name="T36" fmla="*/ 8 w 69"/>
                      <a:gd name="T37" fmla="*/ 21 h 29"/>
                      <a:gd name="T38" fmla="*/ 4 w 69"/>
                      <a:gd name="T39" fmla="*/ 25 h 29"/>
                      <a:gd name="T40" fmla="*/ 0 w 69"/>
                      <a:gd name="T41" fmla="*/ 21 h 29"/>
                      <a:gd name="T42" fmla="*/ 0 w 69"/>
                      <a:gd name="T43" fmla="*/ 13 h 29"/>
                      <a:gd name="T44" fmla="*/ 4 w 69"/>
                      <a:gd name="T45" fmla="*/ 9 h 29"/>
                      <a:gd name="T46" fmla="*/ 4 w 69"/>
                      <a:gd name="T47" fmla="*/ 9 h 29"/>
                      <a:gd name="T48" fmla="*/ 0 w 69"/>
                      <a:gd name="T49" fmla="*/ 4 h 29"/>
                      <a:gd name="T50" fmla="*/ 4 w 69"/>
                      <a:gd name="T51" fmla="*/ 9 h 29"/>
                      <a:gd name="T52" fmla="*/ 8 w 69"/>
                      <a:gd name="T53" fmla="*/ 13 h 29"/>
                      <a:gd name="T54" fmla="*/ 12 w 69"/>
                      <a:gd name="T55" fmla="*/ 9 h 29"/>
                      <a:gd name="T56" fmla="*/ 15 w 69"/>
                      <a:gd name="T57" fmla="*/ 13 h 29"/>
                      <a:gd name="T58" fmla="*/ 19 w 69"/>
                      <a:gd name="T59" fmla="*/ 9 h 29"/>
                      <a:gd name="T60" fmla="*/ 27 w 69"/>
                      <a:gd name="T61" fmla="*/ 9 h 29"/>
                      <a:gd name="T62" fmla="*/ 27 w 69"/>
                      <a:gd name="T63" fmla="*/ 9 h 29"/>
                      <a:gd name="T64" fmla="*/ 31 w 69"/>
                      <a:gd name="T65" fmla="*/ 13 h 29"/>
                      <a:gd name="T66" fmla="*/ 38 w 69"/>
                      <a:gd name="T67" fmla="*/ 13 h 29"/>
                      <a:gd name="T68" fmla="*/ 42 w 69"/>
                      <a:gd name="T69" fmla="*/ 9 h 29"/>
                      <a:gd name="T70" fmla="*/ 46 w 69"/>
                      <a:gd name="T71" fmla="*/ 4 h 29"/>
                      <a:gd name="T72" fmla="*/ 50 w 69"/>
                      <a:gd name="T73" fmla="*/ 0 h 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69" h="29">
                        <a:moveTo>
                          <a:pt x="54" y="0"/>
                        </a:moveTo>
                        <a:lnTo>
                          <a:pt x="54" y="4"/>
                        </a:lnTo>
                        <a:lnTo>
                          <a:pt x="58" y="4"/>
                        </a:lnTo>
                        <a:lnTo>
                          <a:pt x="61" y="4"/>
                        </a:lnTo>
                        <a:lnTo>
                          <a:pt x="61" y="9"/>
                        </a:lnTo>
                        <a:lnTo>
                          <a:pt x="65" y="9"/>
                        </a:lnTo>
                        <a:lnTo>
                          <a:pt x="69" y="9"/>
                        </a:lnTo>
                        <a:lnTo>
                          <a:pt x="69" y="13"/>
                        </a:lnTo>
                        <a:lnTo>
                          <a:pt x="65" y="13"/>
                        </a:lnTo>
                        <a:lnTo>
                          <a:pt x="65" y="17"/>
                        </a:lnTo>
                        <a:lnTo>
                          <a:pt x="65" y="21"/>
                        </a:lnTo>
                        <a:lnTo>
                          <a:pt x="65" y="25"/>
                        </a:lnTo>
                        <a:lnTo>
                          <a:pt x="61" y="25"/>
                        </a:lnTo>
                        <a:lnTo>
                          <a:pt x="58" y="25"/>
                        </a:lnTo>
                        <a:lnTo>
                          <a:pt x="54" y="25"/>
                        </a:lnTo>
                        <a:lnTo>
                          <a:pt x="54" y="29"/>
                        </a:lnTo>
                        <a:lnTo>
                          <a:pt x="50" y="29"/>
                        </a:lnTo>
                        <a:lnTo>
                          <a:pt x="50" y="25"/>
                        </a:lnTo>
                        <a:lnTo>
                          <a:pt x="50" y="29"/>
                        </a:lnTo>
                        <a:lnTo>
                          <a:pt x="46" y="29"/>
                        </a:lnTo>
                        <a:lnTo>
                          <a:pt x="46" y="25"/>
                        </a:lnTo>
                        <a:lnTo>
                          <a:pt x="46" y="29"/>
                        </a:lnTo>
                        <a:lnTo>
                          <a:pt x="42" y="29"/>
                        </a:lnTo>
                        <a:lnTo>
                          <a:pt x="38" y="29"/>
                        </a:lnTo>
                        <a:lnTo>
                          <a:pt x="38" y="25"/>
                        </a:lnTo>
                        <a:lnTo>
                          <a:pt x="35" y="25"/>
                        </a:lnTo>
                        <a:lnTo>
                          <a:pt x="31" y="25"/>
                        </a:lnTo>
                        <a:lnTo>
                          <a:pt x="31" y="29"/>
                        </a:lnTo>
                        <a:lnTo>
                          <a:pt x="27" y="29"/>
                        </a:lnTo>
                        <a:lnTo>
                          <a:pt x="23" y="29"/>
                        </a:lnTo>
                        <a:lnTo>
                          <a:pt x="23" y="25"/>
                        </a:lnTo>
                        <a:lnTo>
                          <a:pt x="19" y="25"/>
                        </a:lnTo>
                        <a:lnTo>
                          <a:pt x="15" y="25"/>
                        </a:lnTo>
                        <a:lnTo>
                          <a:pt x="15" y="29"/>
                        </a:lnTo>
                        <a:lnTo>
                          <a:pt x="12" y="29"/>
                        </a:lnTo>
                        <a:lnTo>
                          <a:pt x="8" y="29"/>
                        </a:lnTo>
                        <a:lnTo>
                          <a:pt x="8" y="25"/>
                        </a:lnTo>
                        <a:lnTo>
                          <a:pt x="8" y="21"/>
                        </a:lnTo>
                        <a:lnTo>
                          <a:pt x="4" y="21"/>
                        </a:lnTo>
                        <a:lnTo>
                          <a:pt x="4" y="25"/>
                        </a:lnTo>
                        <a:lnTo>
                          <a:pt x="4" y="21"/>
                        </a:lnTo>
                        <a:lnTo>
                          <a:pt x="0" y="21"/>
                        </a:lnTo>
                        <a:lnTo>
                          <a:pt x="0" y="17"/>
                        </a:lnTo>
                        <a:lnTo>
                          <a:pt x="0" y="13"/>
                        </a:lnTo>
                        <a:lnTo>
                          <a:pt x="4" y="13"/>
                        </a:lnTo>
                        <a:lnTo>
                          <a:pt x="4" y="9"/>
                        </a:lnTo>
                        <a:lnTo>
                          <a:pt x="0" y="9"/>
                        </a:lnTo>
                        <a:lnTo>
                          <a:pt x="4" y="9"/>
                        </a:lnTo>
                        <a:lnTo>
                          <a:pt x="0" y="9"/>
                        </a:lnTo>
                        <a:lnTo>
                          <a:pt x="0" y="4"/>
                        </a:lnTo>
                        <a:lnTo>
                          <a:pt x="4" y="4"/>
                        </a:lnTo>
                        <a:lnTo>
                          <a:pt x="4" y="9"/>
                        </a:lnTo>
                        <a:lnTo>
                          <a:pt x="8" y="9"/>
                        </a:lnTo>
                        <a:lnTo>
                          <a:pt x="8" y="13"/>
                        </a:lnTo>
                        <a:lnTo>
                          <a:pt x="12" y="13"/>
                        </a:lnTo>
                        <a:lnTo>
                          <a:pt x="12" y="9"/>
                        </a:lnTo>
                        <a:lnTo>
                          <a:pt x="15" y="9"/>
                        </a:lnTo>
                        <a:lnTo>
                          <a:pt x="15" y="13"/>
                        </a:lnTo>
                        <a:lnTo>
                          <a:pt x="19" y="13"/>
                        </a:lnTo>
                        <a:lnTo>
                          <a:pt x="19" y="9"/>
                        </a:lnTo>
                        <a:lnTo>
                          <a:pt x="23" y="9"/>
                        </a:lnTo>
                        <a:lnTo>
                          <a:pt x="27" y="9"/>
                        </a:lnTo>
                        <a:lnTo>
                          <a:pt x="27" y="4"/>
                        </a:lnTo>
                        <a:lnTo>
                          <a:pt x="27" y="9"/>
                        </a:lnTo>
                        <a:lnTo>
                          <a:pt x="31" y="9"/>
                        </a:lnTo>
                        <a:lnTo>
                          <a:pt x="31" y="13"/>
                        </a:lnTo>
                        <a:lnTo>
                          <a:pt x="35" y="13"/>
                        </a:lnTo>
                        <a:lnTo>
                          <a:pt x="38" y="13"/>
                        </a:lnTo>
                        <a:lnTo>
                          <a:pt x="42" y="13"/>
                        </a:lnTo>
                        <a:lnTo>
                          <a:pt x="42" y="9"/>
                        </a:lnTo>
                        <a:lnTo>
                          <a:pt x="46" y="9"/>
                        </a:lnTo>
                        <a:lnTo>
                          <a:pt x="46" y="4"/>
                        </a:lnTo>
                        <a:lnTo>
                          <a:pt x="50" y="4"/>
                        </a:lnTo>
                        <a:lnTo>
                          <a:pt x="50" y="0"/>
                        </a:lnTo>
                        <a:lnTo>
                          <a:pt x="54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538" name="Freeform 531">
                    <a:extLst>
                      <a:ext uri="{FF2B5EF4-FFF2-40B4-BE49-F238E27FC236}">
                        <a16:creationId xmlns:a16="http://schemas.microsoft.com/office/drawing/2014/main" id="{D2ACDA21-8139-01BE-0758-ABAFB4C4453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75" y="1926"/>
                    <a:ext cx="35" cy="29"/>
                  </a:xfrm>
                  <a:custGeom>
                    <a:avLst/>
                    <a:gdLst>
                      <a:gd name="T0" fmla="*/ 19 w 34"/>
                      <a:gd name="T1" fmla="*/ 0 h 29"/>
                      <a:gd name="T2" fmla="*/ 23 w 34"/>
                      <a:gd name="T3" fmla="*/ 0 h 29"/>
                      <a:gd name="T4" fmla="*/ 23 w 34"/>
                      <a:gd name="T5" fmla="*/ 5 h 29"/>
                      <a:gd name="T6" fmla="*/ 26 w 34"/>
                      <a:gd name="T7" fmla="*/ 5 h 29"/>
                      <a:gd name="T8" fmla="*/ 30 w 34"/>
                      <a:gd name="T9" fmla="*/ 5 h 29"/>
                      <a:gd name="T10" fmla="*/ 30 w 34"/>
                      <a:gd name="T11" fmla="*/ 9 h 29"/>
                      <a:gd name="T12" fmla="*/ 34 w 34"/>
                      <a:gd name="T13" fmla="*/ 9 h 29"/>
                      <a:gd name="T14" fmla="*/ 30 w 34"/>
                      <a:gd name="T15" fmla="*/ 9 h 29"/>
                      <a:gd name="T16" fmla="*/ 34 w 34"/>
                      <a:gd name="T17" fmla="*/ 9 h 29"/>
                      <a:gd name="T18" fmla="*/ 34 w 34"/>
                      <a:gd name="T19" fmla="*/ 13 h 29"/>
                      <a:gd name="T20" fmla="*/ 34 w 34"/>
                      <a:gd name="T21" fmla="*/ 17 h 29"/>
                      <a:gd name="T22" fmla="*/ 34 w 34"/>
                      <a:gd name="T23" fmla="*/ 21 h 29"/>
                      <a:gd name="T24" fmla="*/ 30 w 34"/>
                      <a:gd name="T25" fmla="*/ 21 h 29"/>
                      <a:gd name="T26" fmla="*/ 30 w 34"/>
                      <a:gd name="T27" fmla="*/ 25 h 29"/>
                      <a:gd name="T28" fmla="*/ 26 w 34"/>
                      <a:gd name="T29" fmla="*/ 25 h 29"/>
                      <a:gd name="T30" fmla="*/ 26 w 34"/>
                      <a:gd name="T31" fmla="*/ 21 h 29"/>
                      <a:gd name="T32" fmla="*/ 23 w 34"/>
                      <a:gd name="T33" fmla="*/ 21 h 29"/>
                      <a:gd name="T34" fmla="*/ 23 w 34"/>
                      <a:gd name="T35" fmla="*/ 25 h 29"/>
                      <a:gd name="T36" fmla="*/ 19 w 34"/>
                      <a:gd name="T37" fmla="*/ 25 h 29"/>
                      <a:gd name="T38" fmla="*/ 19 w 34"/>
                      <a:gd name="T39" fmla="*/ 29 h 29"/>
                      <a:gd name="T40" fmla="*/ 15 w 34"/>
                      <a:gd name="T41" fmla="*/ 29 h 29"/>
                      <a:gd name="T42" fmla="*/ 11 w 34"/>
                      <a:gd name="T43" fmla="*/ 29 h 29"/>
                      <a:gd name="T44" fmla="*/ 7 w 34"/>
                      <a:gd name="T45" fmla="*/ 29 h 29"/>
                      <a:gd name="T46" fmla="*/ 3 w 34"/>
                      <a:gd name="T47" fmla="*/ 29 h 29"/>
                      <a:gd name="T48" fmla="*/ 0 w 34"/>
                      <a:gd name="T49" fmla="*/ 29 h 29"/>
                      <a:gd name="T50" fmla="*/ 0 w 34"/>
                      <a:gd name="T51" fmla="*/ 25 h 29"/>
                      <a:gd name="T52" fmla="*/ 0 w 34"/>
                      <a:gd name="T53" fmla="*/ 21 h 29"/>
                      <a:gd name="T54" fmla="*/ 0 w 34"/>
                      <a:gd name="T55" fmla="*/ 17 h 29"/>
                      <a:gd name="T56" fmla="*/ 0 w 34"/>
                      <a:gd name="T57" fmla="*/ 13 h 29"/>
                      <a:gd name="T58" fmla="*/ 3 w 34"/>
                      <a:gd name="T59" fmla="*/ 13 h 29"/>
                      <a:gd name="T60" fmla="*/ 3 w 34"/>
                      <a:gd name="T61" fmla="*/ 9 h 29"/>
                      <a:gd name="T62" fmla="*/ 7 w 34"/>
                      <a:gd name="T63" fmla="*/ 9 h 29"/>
                      <a:gd name="T64" fmla="*/ 7 w 34"/>
                      <a:gd name="T65" fmla="*/ 5 h 29"/>
                      <a:gd name="T66" fmla="*/ 11 w 34"/>
                      <a:gd name="T67" fmla="*/ 5 h 29"/>
                      <a:gd name="T68" fmla="*/ 15 w 34"/>
                      <a:gd name="T69" fmla="*/ 5 h 29"/>
                      <a:gd name="T70" fmla="*/ 15 w 34"/>
                      <a:gd name="T71" fmla="*/ 0 h 29"/>
                      <a:gd name="T72" fmla="*/ 19 w 34"/>
                      <a:gd name="T73" fmla="*/ 0 h 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34" h="29">
                        <a:moveTo>
                          <a:pt x="19" y="0"/>
                        </a:moveTo>
                        <a:lnTo>
                          <a:pt x="23" y="0"/>
                        </a:lnTo>
                        <a:lnTo>
                          <a:pt x="23" y="5"/>
                        </a:lnTo>
                        <a:lnTo>
                          <a:pt x="26" y="5"/>
                        </a:lnTo>
                        <a:lnTo>
                          <a:pt x="30" y="5"/>
                        </a:lnTo>
                        <a:lnTo>
                          <a:pt x="30" y="9"/>
                        </a:lnTo>
                        <a:lnTo>
                          <a:pt x="34" y="9"/>
                        </a:lnTo>
                        <a:lnTo>
                          <a:pt x="30" y="9"/>
                        </a:lnTo>
                        <a:lnTo>
                          <a:pt x="34" y="9"/>
                        </a:lnTo>
                        <a:lnTo>
                          <a:pt x="34" y="13"/>
                        </a:lnTo>
                        <a:lnTo>
                          <a:pt x="34" y="17"/>
                        </a:lnTo>
                        <a:lnTo>
                          <a:pt x="34" y="21"/>
                        </a:lnTo>
                        <a:lnTo>
                          <a:pt x="30" y="21"/>
                        </a:lnTo>
                        <a:lnTo>
                          <a:pt x="30" y="25"/>
                        </a:lnTo>
                        <a:lnTo>
                          <a:pt x="26" y="25"/>
                        </a:lnTo>
                        <a:lnTo>
                          <a:pt x="26" y="21"/>
                        </a:lnTo>
                        <a:lnTo>
                          <a:pt x="23" y="21"/>
                        </a:lnTo>
                        <a:lnTo>
                          <a:pt x="23" y="25"/>
                        </a:lnTo>
                        <a:lnTo>
                          <a:pt x="19" y="25"/>
                        </a:lnTo>
                        <a:lnTo>
                          <a:pt x="19" y="29"/>
                        </a:lnTo>
                        <a:lnTo>
                          <a:pt x="15" y="29"/>
                        </a:lnTo>
                        <a:lnTo>
                          <a:pt x="11" y="29"/>
                        </a:lnTo>
                        <a:lnTo>
                          <a:pt x="7" y="29"/>
                        </a:lnTo>
                        <a:lnTo>
                          <a:pt x="3" y="29"/>
                        </a:lnTo>
                        <a:lnTo>
                          <a:pt x="0" y="29"/>
                        </a:lnTo>
                        <a:lnTo>
                          <a:pt x="0" y="25"/>
                        </a:lnTo>
                        <a:lnTo>
                          <a:pt x="0" y="21"/>
                        </a:lnTo>
                        <a:lnTo>
                          <a:pt x="0" y="17"/>
                        </a:lnTo>
                        <a:lnTo>
                          <a:pt x="0" y="13"/>
                        </a:lnTo>
                        <a:lnTo>
                          <a:pt x="3" y="13"/>
                        </a:lnTo>
                        <a:lnTo>
                          <a:pt x="3" y="9"/>
                        </a:lnTo>
                        <a:lnTo>
                          <a:pt x="7" y="9"/>
                        </a:lnTo>
                        <a:lnTo>
                          <a:pt x="7" y="5"/>
                        </a:lnTo>
                        <a:lnTo>
                          <a:pt x="11" y="5"/>
                        </a:lnTo>
                        <a:lnTo>
                          <a:pt x="15" y="5"/>
                        </a:lnTo>
                        <a:lnTo>
                          <a:pt x="15" y="0"/>
                        </a:lnTo>
                        <a:lnTo>
                          <a:pt x="19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539" name="Freeform 532">
                    <a:extLst>
                      <a:ext uri="{FF2B5EF4-FFF2-40B4-BE49-F238E27FC236}">
                        <a16:creationId xmlns:a16="http://schemas.microsoft.com/office/drawing/2014/main" id="{7AC7B869-7214-6420-25AE-3FA4494BE3A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446" y="1926"/>
                    <a:ext cx="168" cy="90"/>
                  </a:xfrm>
                  <a:custGeom>
                    <a:avLst/>
                    <a:gdLst>
                      <a:gd name="T0" fmla="*/ 145 w 168"/>
                      <a:gd name="T1" fmla="*/ 9 h 90"/>
                      <a:gd name="T2" fmla="*/ 153 w 168"/>
                      <a:gd name="T3" fmla="*/ 5 h 90"/>
                      <a:gd name="T4" fmla="*/ 157 w 168"/>
                      <a:gd name="T5" fmla="*/ 13 h 90"/>
                      <a:gd name="T6" fmla="*/ 168 w 168"/>
                      <a:gd name="T7" fmla="*/ 17 h 90"/>
                      <a:gd name="T8" fmla="*/ 165 w 168"/>
                      <a:gd name="T9" fmla="*/ 25 h 90"/>
                      <a:gd name="T10" fmla="*/ 161 w 168"/>
                      <a:gd name="T11" fmla="*/ 33 h 90"/>
                      <a:gd name="T12" fmla="*/ 157 w 168"/>
                      <a:gd name="T13" fmla="*/ 41 h 90"/>
                      <a:gd name="T14" fmla="*/ 153 w 168"/>
                      <a:gd name="T15" fmla="*/ 49 h 90"/>
                      <a:gd name="T16" fmla="*/ 157 w 168"/>
                      <a:gd name="T17" fmla="*/ 57 h 90"/>
                      <a:gd name="T18" fmla="*/ 165 w 168"/>
                      <a:gd name="T19" fmla="*/ 61 h 90"/>
                      <a:gd name="T20" fmla="*/ 168 w 168"/>
                      <a:gd name="T21" fmla="*/ 61 h 90"/>
                      <a:gd name="T22" fmla="*/ 153 w 168"/>
                      <a:gd name="T23" fmla="*/ 65 h 90"/>
                      <a:gd name="T24" fmla="*/ 134 w 168"/>
                      <a:gd name="T25" fmla="*/ 81 h 90"/>
                      <a:gd name="T26" fmla="*/ 119 w 168"/>
                      <a:gd name="T27" fmla="*/ 81 h 90"/>
                      <a:gd name="T28" fmla="*/ 111 w 168"/>
                      <a:gd name="T29" fmla="*/ 85 h 90"/>
                      <a:gd name="T30" fmla="*/ 103 w 168"/>
                      <a:gd name="T31" fmla="*/ 90 h 90"/>
                      <a:gd name="T32" fmla="*/ 88 w 168"/>
                      <a:gd name="T33" fmla="*/ 85 h 90"/>
                      <a:gd name="T34" fmla="*/ 88 w 168"/>
                      <a:gd name="T35" fmla="*/ 73 h 90"/>
                      <a:gd name="T36" fmla="*/ 80 w 168"/>
                      <a:gd name="T37" fmla="*/ 69 h 90"/>
                      <a:gd name="T38" fmla="*/ 76 w 168"/>
                      <a:gd name="T39" fmla="*/ 61 h 90"/>
                      <a:gd name="T40" fmla="*/ 69 w 168"/>
                      <a:gd name="T41" fmla="*/ 65 h 90"/>
                      <a:gd name="T42" fmla="*/ 57 w 168"/>
                      <a:gd name="T43" fmla="*/ 65 h 90"/>
                      <a:gd name="T44" fmla="*/ 50 w 168"/>
                      <a:gd name="T45" fmla="*/ 61 h 90"/>
                      <a:gd name="T46" fmla="*/ 42 w 168"/>
                      <a:gd name="T47" fmla="*/ 57 h 90"/>
                      <a:gd name="T48" fmla="*/ 34 w 168"/>
                      <a:gd name="T49" fmla="*/ 61 h 90"/>
                      <a:gd name="T50" fmla="*/ 23 w 168"/>
                      <a:gd name="T51" fmla="*/ 61 h 90"/>
                      <a:gd name="T52" fmla="*/ 11 w 168"/>
                      <a:gd name="T53" fmla="*/ 61 h 90"/>
                      <a:gd name="T54" fmla="*/ 4 w 168"/>
                      <a:gd name="T55" fmla="*/ 57 h 90"/>
                      <a:gd name="T56" fmla="*/ 4 w 168"/>
                      <a:gd name="T57" fmla="*/ 53 h 90"/>
                      <a:gd name="T58" fmla="*/ 4 w 168"/>
                      <a:gd name="T59" fmla="*/ 49 h 90"/>
                      <a:gd name="T60" fmla="*/ 7 w 168"/>
                      <a:gd name="T61" fmla="*/ 41 h 90"/>
                      <a:gd name="T62" fmla="*/ 15 w 168"/>
                      <a:gd name="T63" fmla="*/ 37 h 90"/>
                      <a:gd name="T64" fmla="*/ 23 w 168"/>
                      <a:gd name="T65" fmla="*/ 33 h 90"/>
                      <a:gd name="T66" fmla="*/ 34 w 168"/>
                      <a:gd name="T67" fmla="*/ 33 h 90"/>
                      <a:gd name="T68" fmla="*/ 42 w 168"/>
                      <a:gd name="T69" fmla="*/ 37 h 90"/>
                      <a:gd name="T70" fmla="*/ 50 w 168"/>
                      <a:gd name="T71" fmla="*/ 33 h 90"/>
                      <a:gd name="T72" fmla="*/ 50 w 168"/>
                      <a:gd name="T73" fmla="*/ 21 h 90"/>
                      <a:gd name="T74" fmla="*/ 53 w 168"/>
                      <a:gd name="T75" fmla="*/ 13 h 90"/>
                      <a:gd name="T76" fmla="*/ 65 w 168"/>
                      <a:gd name="T77" fmla="*/ 9 h 90"/>
                      <a:gd name="T78" fmla="*/ 73 w 168"/>
                      <a:gd name="T79" fmla="*/ 0 h 90"/>
                      <a:gd name="T80" fmla="*/ 84 w 168"/>
                      <a:gd name="T81" fmla="*/ 0 h 90"/>
                      <a:gd name="T82" fmla="*/ 96 w 168"/>
                      <a:gd name="T83" fmla="*/ 5 h 90"/>
                      <a:gd name="T84" fmla="*/ 103 w 168"/>
                      <a:gd name="T85" fmla="*/ 9 h 90"/>
                      <a:gd name="T86" fmla="*/ 115 w 168"/>
                      <a:gd name="T87" fmla="*/ 13 h 90"/>
                      <a:gd name="T88" fmla="*/ 126 w 168"/>
                      <a:gd name="T89" fmla="*/ 13 h 90"/>
                      <a:gd name="T90" fmla="*/ 134 w 168"/>
                      <a:gd name="T91" fmla="*/ 9 h 90"/>
                      <a:gd name="T92" fmla="*/ 138 w 168"/>
                      <a:gd name="T93" fmla="*/ 9 h 9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</a:cxnLst>
                    <a:rect l="0" t="0" r="r" b="b"/>
                    <a:pathLst>
                      <a:path w="168" h="90">
                        <a:moveTo>
                          <a:pt x="138" y="9"/>
                        </a:moveTo>
                        <a:lnTo>
                          <a:pt x="142" y="9"/>
                        </a:lnTo>
                        <a:lnTo>
                          <a:pt x="145" y="9"/>
                        </a:lnTo>
                        <a:lnTo>
                          <a:pt x="149" y="9"/>
                        </a:lnTo>
                        <a:lnTo>
                          <a:pt x="153" y="9"/>
                        </a:lnTo>
                        <a:lnTo>
                          <a:pt x="153" y="5"/>
                        </a:lnTo>
                        <a:lnTo>
                          <a:pt x="157" y="5"/>
                        </a:lnTo>
                        <a:lnTo>
                          <a:pt x="157" y="9"/>
                        </a:lnTo>
                        <a:lnTo>
                          <a:pt x="157" y="13"/>
                        </a:lnTo>
                        <a:lnTo>
                          <a:pt x="161" y="17"/>
                        </a:lnTo>
                        <a:lnTo>
                          <a:pt x="165" y="17"/>
                        </a:lnTo>
                        <a:lnTo>
                          <a:pt x="168" y="17"/>
                        </a:lnTo>
                        <a:lnTo>
                          <a:pt x="168" y="21"/>
                        </a:lnTo>
                        <a:lnTo>
                          <a:pt x="168" y="25"/>
                        </a:lnTo>
                        <a:lnTo>
                          <a:pt x="165" y="25"/>
                        </a:lnTo>
                        <a:lnTo>
                          <a:pt x="165" y="29"/>
                        </a:lnTo>
                        <a:lnTo>
                          <a:pt x="161" y="29"/>
                        </a:lnTo>
                        <a:lnTo>
                          <a:pt x="161" y="33"/>
                        </a:lnTo>
                        <a:lnTo>
                          <a:pt x="157" y="33"/>
                        </a:lnTo>
                        <a:lnTo>
                          <a:pt x="157" y="37"/>
                        </a:lnTo>
                        <a:lnTo>
                          <a:pt x="157" y="41"/>
                        </a:lnTo>
                        <a:lnTo>
                          <a:pt x="153" y="41"/>
                        </a:lnTo>
                        <a:lnTo>
                          <a:pt x="153" y="45"/>
                        </a:lnTo>
                        <a:lnTo>
                          <a:pt x="153" y="49"/>
                        </a:lnTo>
                        <a:lnTo>
                          <a:pt x="157" y="49"/>
                        </a:lnTo>
                        <a:lnTo>
                          <a:pt x="157" y="53"/>
                        </a:lnTo>
                        <a:lnTo>
                          <a:pt x="157" y="57"/>
                        </a:lnTo>
                        <a:lnTo>
                          <a:pt x="161" y="57"/>
                        </a:lnTo>
                        <a:lnTo>
                          <a:pt x="161" y="61"/>
                        </a:lnTo>
                        <a:lnTo>
                          <a:pt x="165" y="61"/>
                        </a:lnTo>
                        <a:lnTo>
                          <a:pt x="165" y="57"/>
                        </a:lnTo>
                        <a:lnTo>
                          <a:pt x="168" y="57"/>
                        </a:lnTo>
                        <a:lnTo>
                          <a:pt x="168" y="61"/>
                        </a:lnTo>
                        <a:lnTo>
                          <a:pt x="161" y="61"/>
                        </a:lnTo>
                        <a:lnTo>
                          <a:pt x="157" y="65"/>
                        </a:lnTo>
                        <a:lnTo>
                          <a:pt x="153" y="65"/>
                        </a:lnTo>
                        <a:lnTo>
                          <a:pt x="149" y="65"/>
                        </a:lnTo>
                        <a:lnTo>
                          <a:pt x="145" y="73"/>
                        </a:lnTo>
                        <a:lnTo>
                          <a:pt x="134" y="81"/>
                        </a:lnTo>
                        <a:lnTo>
                          <a:pt x="126" y="81"/>
                        </a:lnTo>
                        <a:lnTo>
                          <a:pt x="122" y="81"/>
                        </a:lnTo>
                        <a:lnTo>
                          <a:pt x="119" y="81"/>
                        </a:lnTo>
                        <a:lnTo>
                          <a:pt x="119" y="85"/>
                        </a:lnTo>
                        <a:lnTo>
                          <a:pt x="115" y="85"/>
                        </a:lnTo>
                        <a:lnTo>
                          <a:pt x="111" y="85"/>
                        </a:lnTo>
                        <a:lnTo>
                          <a:pt x="107" y="85"/>
                        </a:lnTo>
                        <a:lnTo>
                          <a:pt x="107" y="90"/>
                        </a:lnTo>
                        <a:lnTo>
                          <a:pt x="103" y="90"/>
                        </a:lnTo>
                        <a:lnTo>
                          <a:pt x="92" y="90"/>
                        </a:lnTo>
                        <a:lnTo>
                          <a:pt x="92" y="85"/>
                        </a:lnTo>
                        <a:lnTo>
                          <a:pt x="88" y="85"/>
                        </a:lnTo>
                        <a:lnTo>
                          <a:pt x="88" y="81"/>
                        </a:lnTo>
                        <a:lnTo>
                          <a:pt x="88" y="77"/>
                        </a:lnTo>
                        <a:lnTo>
                          <a:pt x="88" y="73"/>
                        </a:lnTo>
                        <a:lnTo>
                          <a:pt x="84" y="73"/>
                        </a:lnTo>
                        <a:lnTo>
                          <a:pt x="84" y="69"/>
                        </a:lnTo>
                        <a:lnTo>
                          <a:pt x="80" y="69"/>
                        </a:lnTo>
                        <a:lnTo>
                          <a:pt x="80" y="65"/>
                        </a:lnTo>
                        <a:lnTo>
                          <a:pt x="76" y="65"/>
                        </a:lnTo>
                        <a:lnTo>
                          <a:pt x="76" y="61"/>
                        </a:lnTo>
                        <a:lnTo>
                          <a:pt x="73" y="61"/>
                        </a:lnTo>
                        <a:lnTo>
                          <a:pt x="73" y="65"/>
                        </a:lnTo>
                        <a:lnTo>
                          <a:pt x="69" y="65"/>
                        </a:lnTo>
                        <a:lnTo>
                          <a:pt x="65" y="65"/>
                        </a:lnTo>
                        <a:lnTo>
                          <a:pt x="61" y="65"/>
                        </a:lnTo>
                        <a:lnTo>
                          <a:pt x="57" y="65"/>
                        </a:lnTo>
                        <a:lnTo>
                          <a:pt x="57" y="61"/>
                        </a:lnTo>
                        <a:lnTo>
                          <a:pt x="53" y="61"/>
                        </a:lnTo>
                        <a:lnTo>
                          <a:pt x="50" y="61"/>
                        </a:lnTo>
                        <a:lnTo>
                          <a:pt x="50" y="57"/>
                        </a:lnTo>
                        <a:lnTo>
                          <a:pt x="46" y="57"/>
                        </a:lnTo>
                        <a:lnTo>
                          <a:pt x="42" y="57"/>
                        </a:lnTo>
                        <a:lnTo>
                          <a:pt x="42" y="61"/>
                        </a:lnTo>
                        <a:lnTo>
                          <a:pt x="38" y="61"/>
                        </a:lnTo>
                        <a:lnTo>
                          <a:pt x="34" y="61"/>
                        </a:lnTo>
                        <a:lnTo>
                          <a:pt x="30" y="61"/>
                        </a:lnTo>
                        <a:lnTo>
                          <a:pt x="27" y="61"/>
                        </a:lnTo>
                        <a:lnTo>
                          <a:pt x="23" y="61"/>
                        </a:lnTo>
                        <a:lnTo>
                          <a:pt x="19" y="61"/>
                        </a:lnTo>
                        <a:lnTo>
                          <a:pt x="15" y="61"/>
                        </a:lnTo>
                        <a:lnTo>
                          <a:pt x="11" y="61"/>
                        </a:lnTo>
                        <a:lnTo>
                          <a:pt x="11" y="57"/>
                        </a:lnTo>
                        <a:lnTo>
                          <a:pt x="7" y="57"/>
                        </a:lnTo>
                        <a:lnTo>
                          <a:pt x="4" y="57"/>
                        </a:lnTo>
                        <a:lnTo>
                          <a:pt x="4" y="53"/>
                        </a:lnTo>
                        <a:lnTo>
                          <a:pt x="4" y="57"/>
                        </a:lnTo>
                        <a:lnTo>
                          <a:pt x="4" y="53"/>
                        </a:lnTo>
                        <a:lnTo>
                          <a:pt x="0" y="53"/>
                        </a:lnTo>
                        <a:lnTo>
                          <a:pt x="0" y="49"/>
                        </a:lnTo>
                        <a:lnTo>
                          <a:pt x="4" y="49"/>
                        </a:lnTo>
                        <a:lnTo>
                          <a:pt x="4" y="45"/>
                        </a:lnTo>
                        <a:lnTo>
                          <a:pt x="7" y="45"/>
                        </a:lnTo>
                        <a:lnTo>
                          <a:pt x="7" y="41"/>
                        </a:lnTo>
                        <a:lnTo>
                          <a:pt x="11" y="41"/>
                        </a:lnTo>
                        <a:lnTo>
                          <a:pt x="15" y="41"/>
                        </a:lnTo>
                        <a:lnTo>
                          <a:pt x="15" y="37"/>
                        </a:lnTo>
                        <a:lnTo>
                          <a:pt x="19" y="37"/>
                        </a:lnTo>
                        <a:lnTo>
                          <a:pt x="23" y="37"/>
                        </a:lnTo>
                        <a:lnTo>
                          <a:pt x="23" y="33"/>
                        </a:lnTo>
                        <a:lnTo>
                          <a:pt x="27" y="33"/>
                        </a:lnTo>
                        <a:lnTo>
                          <a:pt x="30" y="33"/>
                        </a:lnTo>
                        <a:lnTo>
                          <a:pt x="34" y="33"/>
                        </a:lnTo>
                        <a:lnTo>
                          <a:pt x="38" y="33"/>
                        </a:lnTo>
                        <a:lnTo>
                          <a:pt x="38" y="37"/>
                        </a:lnTo>
                        <a:lnTo>
                          <a:pt x="42" y="37"/>
                        </a:lnTo>
                        <a:lnTo>
                          <a:pt x="46" y="37"/>
                        </a:lnTo>
                        <a:lnTo>
                          <a:pt x="46" y="33"/>
                        </a:lnTo>
                        <a:lnTo>
                          <a:pt x="50" y="33"/>
                        </a:lnTo>
                        <a:lnTo>
                          <a:pt x="50" y="29"/>
                        </a:lnTo>
                        <a:lnTo>
                          <a:pt x="50" y="25"/>
                        </a:lnTo>
                        <a:lnTo>
                          <a:pt x="50" y="21"/>
                        </a:lnTo>
                        <a:lnTo>
                          <a:pt x="50" y="17"/>
                        </a:lnTo>
                        <a:lnTo>
                          <a:pt x="50" y="13"/>
                        </a:lnTo>
                        <a:lnTo>
                          <a:pt x="53" y="13"/>
                        </a:lnTo>
                        <a:lnTo>
                          <a:pt x="57" y="9"/>
                        </a:lnTo>
                        <a:lnTo>
                          <a:pt x="61" y="9"/>
                        </a:lnTo>
                        <a:lnTo>
                          <a:pt x="65" y="9"/>
                        </a:lnTo>
                        <a:lnTo>
                          <a:pt x="69" y="5"/>
                        </a:lnTo>
                        <a:lnTo>
                          <a:pt x="73" y="5"/>
                        </a:lnTo>
                        <a:lnTo>
                          <a:pt x="73" y="0"/>
                        </a:lnTo>
                        <a:lnTo>
                          <a:pt x="76" y="0"/>
                        </a:lnTo>
                        <a:lnTo>
                          <a:pt x="80" y="0"/>
                        </a:lnTo>
                        <a:lnTo>
                          <a:pt x="84" y="0"/>
                        </a:lnTo>
                        <a:lnTo>
                          <a:pt x="88" y="0"/>
                        </a:lnTo>
                        <a:lnTo>
                          <a:pt x="92" y="5"/>
                        </a:lnTo>
                        <a:lnTo>
                          <a:pt x="96" y="5"/>
                        </a:lnTo>
                        <a:lnTo>
                          <a:pt x="99" y="5"/>
                        </a:lnTo>
                        <a:lnTo>
                          <a:pt x="99" y="9"/>
                        </a:lnTo>
                        <a:lnTo>
                          <a:pt x="103" y="9"/>
                        </a:lnTo>
                        <a:lnTo>
                          <a:pt x="107" y="9"/>
                        </a:lnTo>
                        <a:lnTo>
                          <a:pt x="111" y="9"/>
                        </a:lnTo>
                        <a:lnTo>
                          <a:pt x="115" y="13"/>
                        </a:lnTo>
                        <a:lnTo>
                          <a:pt x="119" y="13"/>
                        </a:lnTo>
                        <a:lnTo>
                          <a:pt x="122" y="13"/>
                        </a:lnTo>
                        <a:lnTo>
                          <a:pt x="126" y="13"/>
                        </a:lnTo>
                        <a:lnTo>
                          <a:pt x="126" y="9"/>
                        </a:lnTo>
                        <a:lnTo>
                          <a:pt x="130" y="9"/>
                        </a:lnTo>
                        <a:lnTo>
                          <a:pt x="134" y="9"/>
                        </a:lnTo>
                        <a:lnTo>
                          <a:pt x="134" y="5"/>
                        </a:lnTo>
                        <a:lnTo>
                          <a:pt x="138" y="5"/>
                        </a:lnTo>
                        <a:lnTo>
                          <a:pt x="138" y="9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540" name="Freeform 533">
                    <a:extLst>
                      <a:ext uri="{FF2B5EF4-FFF2-40B4-BE49-F238E27FC236}">
                        <a16:creationId xmlns:a16="http://schemas.microsoft.com/office/drawing/2014/main" id="{111A524F-495B-0CC9-8CF0-16173C0C438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17" y="1926"/>
                    <a:ext cx="73" cy="53"/>
                  </a:xfrm>
                  <a:custGeom>
                    <a:avLst/>
                    <a:gdLst>
                      <a:gd name="T0" fmla="*/ 15 w 73"/>
                      <a:gd name="T1" fmla="*/ 5 h 53"/>
                      <a:gd name="T2" fmla="*/ 19 w 73"/>
                      <a:gd name="T3" fmla="*/ 9 h 53"/>
                      <a:gd name="T4" fmla="*/ 27 w 73"/>
                      <a:gd name="T5" fmla="*/ 9 h 53"/>
                      <a:gd name="T6" fmla="*/ 31 w 73"/>
                      <a:gd name="T7" fmla="*/ 13 h 53"/>
                      <a:gd name="T8" fmla="*/ 35 w 73"/>
                      <a:gd name="T9" fmla="*/ 17 h 53"/>
                      <a:gd name="T10" fmla="*/ 38 w 73"/>
                      <a:gd name="T11" fmla="*/ 21 h 53"/>
                      <a:gd name="T12" fmla="*/ 38 w 73"/>
                      <a:gd name="T13" fmla="*/ 29 h 53"/>
                      <a:gd name="T14" fmla="*/ 42 w 73"/>
                      <a:gd name="T15" fmla="*/ 33 h 53"/>
                      <a:gd name="T16" fmla="*/ 50 w 73"/>
                      <a:gd name="T17" fmla="*/ 33 h 53"/>
                      <a:gd name="T18" fmla="*/ 54 w 73"/>
                      <a:gd name="T19" fmla="*/ 29 h 53"/>
                      <a:gd name="T20" fmla="*/ 61 w 73"/>
                      <a:gd name="T21" fmla="*/ 29 h 53"/>
                      <a:gd name="T22" fmla="*/ 65 w 73"/>
                      <a:gd name="T23" fmla="*/ 33 h 53"/>
                      <a:gd name="T24" fmla="*/ 73 w 73"/>
                      <a:gd name="T25" fmla="*/ 37 h 53"/>
                      <a:gd name="T26" fmla="*/ 69 w 73"/>
                      <a:gd name="T27" fmla="*/ 41 h 53"/>
                      <a:gd name="T28" fmla="*/ 61 w 73"/>
                      <a:gd name="T29" fmla="*/ 41 h 53"/>
                      <a:gd name="T30" fmla="*/ 58 w 73"/>
                      <a:gd name="T31" fmla="*/ 45 h 53"/>
                      <a:gd name="T32" fmla="*/ 50 w 73"/>
                      <a:gd name="T33" fmla="*/ 45 h 53"/>
                      <a:gd name="T34" fmla="*/ 46 w 73"/>
                      <a:gd name="T35" fmla="*/ 49 h 53"/>
                      <a:gd name="T36" fmla="*/ 42 w 73"/>
                      <a:gd name="T37" fmla="*/ 53 h 53"/>
                      <a:gd name="T38" fmla="*/ 35 w 73"/>
                      <a:gd name="T39" fmla="*/ 53 h 53"/>
                      <a:gd name="T40" fmla="*/ 31 w 73"/>
                      <a:gd name="T41" fmla="*/ 49 h 53"/>
                      <a:gd name="T42" fmla="*/ 23 w 73"/>
                      <a:gd name="T43" fmla="*/ 49 h 53"/>
                      <a:gd name="T44" fmla="*/ 15 w 73"/>
                      <a:gd name="T45" fmla="*/ 49 h 53"/>
                      <a:gd name="T46" fmla="*/ 12 w 73"/>
                      <a:gd name="T47" fmla="*/ 45 h 53"/>
                      <a:gd name="T48" fmla="*/ 4 w 73"/>
                      <a:gd name="T49" fmla="*/ 45 h 53"/>
                      <a:gd name="T50" fmla="*/ 4 w 73"/>
                      <a:gd name="T51" fmla="*/ 37 h 53"/>
                      <a:gd name="T52" fmla="*/ 0 w 73"/>
                      <a:gd name="T53" fmla="*/ 33 h 53"/>
                      <a:gd name="T54" fmla="*/ 0 w 73"/>
                      <a:gd name="T55" fmla="*/ 25 h 53"/>
                      <a:gd name="T56" fmla="*/ 4 w 73"/>
                      <a:gd name="T57" fmla="*/ 21 h 53"/>
                      <a:gd name="T58" fmla="*/ 8 w 73"/>
                      <a:gd name="T59" fmla="*/ 17 h 53"/>
                      <a:gd name="T60" fmla="*/ 8 w 73"/>
                      <a:gd name="T61" fmla="*/ 9 h 53"/>
                      <a:gd name="T62" fmla="*/ 12 w 73"/>
                      <a:gd name="T63" fmla="*/ 5 h 53"/>
                      <a:gd name="T64" fmla="*/ 15 w 73"/>
                      <a:gd name="T65" fmla="*/ 0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73" h="53">
                        <a:moveTo>
                          <a:pt x="15" y="0"/>
                        </a:moveTo>
                        <a:lnTo>
                          <a:pt x="15" y="5"/>
                        </a:lnTo>
                        <a:lnTo>
                          <a:pt x="15" y="9"/>
                        </a:lnTo>
                        <a:lnTo>
                          <a:pt x="19" y="9"/>
                        </a:lnTo>
                        <a:lnTo>
                          <a:pt x="23" y="9"/>
                        </a:lnTo>
                        <a:lnTo>
                          <a:pt x="27" y="9"/>
                        </a:lnTo>
                        <a:lnTo>
                          <a:pt x="31" y="9"/>
                        </a:lnTo>
                        <a:lnTo>
                          <a:pt x="31" y="13"/>
                        </a:lnTo>
                        <a:lnTo>
                          <a:pt x="35" y="13"/>
                        </a:lnTo>
                        <a:lnTo>
                          <a:pt x="35" y="17"/>
                        </a:lnTo>
                        <a:lnTo>
                          <a:pt x="38" y="17"/>
                        </a:lnTo>
                        <a:lnTo>
                          <a:pt x="38" y="21"/>
                        </a:lnTo>
                        <a:lnTo>
                          <a:pt x="38" y="25"/>
                        </a:lnTo>
                        <a:lnTo>
                          <a:pt x="38" y="29"/>
                        </a:lnTo>
                        <a:lnTo>
                          <a:pt x="42" y="29"/>
                        </a:lnTo>
                        <a:lnTo>
                          <a:pt x="42" y="33"/>
                        </a:lnTo>
                        <a:lnTo>
                          <a:pt x="46" y="33"/>
                        </a:lnTo>
                        <a:lnTo>
                          <a:pt x="50" y="33"/>
                        </a:lnTo>
                        <a:lnTo>
                          <a:pt x="54" y="33"/>
                        </a:lnTo>
                        <a:lnTo>
                          <a:pt x="54" y="29"/>
                        </a:lnTo>
                        <a:lnTo>
                          <a:pt x="58" y="29"/>
                        </a:lnTo>
                        <a:lnTo>
                          <a:pt x="61" y="29"/>
                        </a:lnTo>
                        <a:lnTo>
                          <a:pt x="65" y="29"/>
                        </a:lnTo>
                        <a:lnTo>
                          <a:pt x="65" y="33"/>
                        </a:lnTo>
                        <a:lnTo>
                          <a:pt x="65" y="37"/>
                        </a:lnTo>
                        <a:lnTo>
                          <a:pt x="73" y="37"/>
                        </a:lnTo>
                        <a:lnTo>
                          <a:pt x="73" y="41"/>
                        </a:lnTo>
                        <a:lnTo>
                          <a:pt x="69" y="41"/>
                        </a:lnTo>
                        <a:lnTo>
                          <a:pt x="65" y="41"/>
                        </a:lnTo>
                        <a:lnTo>
                          <a:pt x="61" y="41"/>
                        </a:lnTo>
                        <a:lnTo>
                          <a:pt x="61" y="45"/>
                        </a:lnTo>
                        <a:lnTo>
                          <a:pt x="58" y="45"/>
                        </a:lnTo>
                        <a:lnTo>
                          <a:pt x="54" y="45"/>
                        </a:lnTo>
                        <a:lnTo>
                          <a:pt x="50" y="45"/>
                        </a:lnTo>
                        <a:lnTo>
                          <a:pt x="46" y="45"/>
                        </a:lnTo>
                        <a:lnTo>
                          <a:pt x="46" y="49"/>
                        </a:lnTo>
                        <a:lnTo>
                          <a:pt x="46" y="53"/>
                        </a:lnTo>
                        <a:lnTo>
                          <a:pt x="42" y="53"/>
                        </a:lnTo>
                        <a:lnTo>
                          <a:pt x="38" y="53"/>
                        </a:lnTo>
                        <a:lnTo>
                          <a:pt x="35" y="53"/>
                        </a:lnTo>
                        <a:lnTo>
                          <a:pt x="31" y="53"/>
                        </a:lnTo>
                        <a:lnTo>
                          <a:pt x="31" y="49"/>
                        </a:lnTo>
                        <a:lnTo>
                          <a:pt x="27" y="49"/>
                        </a:lnTo>
                        <a:lnTo>
                          <a:pt x="23" y="49"/>
                        </a:lnTo>
                        <a:lnTo>
                          <a:pt x="19" y="49"/>
                        </a:lnTo>
                        <a:lnTo>
                          <a:pt x="15" y="49"/>
                        </a:lnTo>
                        <a:lnTo>
                          <a:pt x="15" y="45"/>
                        </a:lnTo>
                        <a:lnTo>
                          <a:pt x="12" y="45"/>
                        </a:lnTo>
                        <a:lnTo>
                          <a:pt x="8" y="45"/>
                        </a:lnTo>
                        <a:lnTo>
                          <a:pt x="4" y="45"/>
                        </a:lnTo>
                        <a:lnTo>
                          <a:pt x="4" y="41"/>
                        </a:lnTo>
                        <a:lnTo>
                          <a:pt x="4" y="37"/>
                        </a:lnTo>
                        <a:lnTo>
                          <a:pt x="0" y="37"/>
                        </a:lnTo>
                        <a:lnTo>
                          <a:pt x="0" y="33"/>
                        </a:lnTo>
                        <a:lnTo>
                          <a:pt x="0" y="29"/>
                        </a:lnTo>
                        <a:lnTo>
                          <a:pt x="0" y="25"/>
                        </a:lnTo>
                        <a:lnTo>
                          <a:pt x="4" y="25"/>
                        </a:lnTo>
                        <a:lnTo>
                          <a:pt x="4" y="21"/>
                        </a:lnTo>
                        <a:lnTo>
                          <a:pt x="4" y="17"/>
                        </a:lnTo>
                        <a:lnTo>
                          <a:pt x="8" y="17"/>
                        </a:lnTo>
                        <a:lnTo>
                          <a:pt x="8" y="13"/>
                        </a:lnTo>
                        <a:lnTo>
                          <a:pt x="8" y="9"/>
                        </a:lnTo>
                        <a:lnTo>
                          <a:pt x="12" y="9"/>
                        </a:lnTo>
                        <a:lnTo>
                          <a:pt x="12" y="5"/>
                        </a:lnTo>
                        <a:lnTo>
                          <a:pt x="15" y="5"/>
                        </a:lnTo>
                        <a:lnTo>
                          <a:pt x="15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541" name="Freeform 534">
                    <a:extLst>
                      <a:ext uri="{FF2B5EF4-FFF2-40B4-BE49-F238E27FC236}">
                        <a16:creationId xmlns:a16="http://schemas.microsoft.com/office/drawing/2014/main" id="{82D9268E-3655-BCD2-D580-F8A3DC3A5F1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52" y="1931"/>
                    <a:ext cx="23" cy="29"/>
                  </a:xfrm>
                  <a:custGeom>
                    <a:avLst/>
                    <a:gdLst>
                      <a:gd name="T0" fmla="*/ 23 w 23"/>
                      <a:gd name="T1" fmla="*/ 0 h 28"/>
                      <a:gd name="T2" fmla="*/ 19 w 23"/>
                      <a:gd name="T3" fmla="*/ 0 h 28"/>
                      <a:gd name="T4" fmla="*/ 19 w 23"/>
                      <a:gd name="T5" fmla="*/ 4 h 28"/>
                      <a:gd name="T6" fmla="*/ 19 w 23"/>
                      <a:gd name="T7" fmla="*/ 8 h 28"/>
                      <a:gd name="T8" fmla="*/ 23 w 23"/>
                      <a:gd name="T9" fmla="*/ 8 h 28"/>
                      <a:gd name="T10" fmla="*/ 23 w 23"/>
                      <a:gd name="T11" fmla="*/ 12 h 28"/>
                      <a:gd name="T12" fmla="*/ 23 w 23"/>
                      <a:gd name="T13" fmla="*/ 16 h 28"/>
                      <a:gd name="T14" fmla="*/ 23 w 23"/>
                      <a:gd name="T15" fmla="*/ 20 h 28"/>
                      <a:gd name="T16" fmla="*/ 23 w 23"/>
                      <a:gd name="T17" fmla="*/ 24 h 28"/>
                      <a:gd name="T18" fmla="*/ 19 w 23"/>
                      <a:gd name="T19" fmla="*/ 24 h 28"/>
                      <a:gd name="T20" fmla="*/ 19 w 23"/>
                      <a:gd name="T21" fmla="*/ 28 h 28"/>
                      <a:gd name="T22" fmla="*/ 15 w 23"/>
                      <a:gd name="T23" fmla="*/ 28 h 28"/>
                      <a:gd name="T24" fmla="*/ 11 w 23"/>
                      <a:gd name="T25" fmla="*/ 28 h 28"/>
                      <a:gd name="T26" fmla="*/ 7 w 23"/>
                      <a:gd name="T27" fmla="*/ 28 h 28"/>
                      <a:gd name="T28" fmla="*/ 7 w 23"/>
                      <a:gd name="T29" fmla="*/ 24 h 28"/>
                      <a:gd name="T30" fmla="*/ 3 w 23"/>
                      <a:gd name="T31" fmla="*/ 24 h 28"/>
                      <a:gd name="T32" fmla="*/ 3 w 23"/>
                      <a:gd name="T33" fmla="*/ 20 h 28"/>
                      <a:gd name="T34" fmla="*/ 3 w 23"/>
                      <a:gd name="T35" fmla="*/ 16 h 28"/>
                      <a:gd name="T36" fmla="*/ 3 w 23"/>
                      <a:gd name="T37" fmla="*/ 12 h 28"/>
                      <a:gd name="T38" fmla="*/ 0 w 23"/>
                      <a:gd name="T39" fmla="*/ 12 h 28"/>
                      <a:gd name="T40" fmla="*/ 0 w 23"/>
                      <a:gd name="T41" fmla="*/ 8 h 28"/>
                      <a:gd name="T42" fmla="*/ 3 w 23"/>
                      <a:gd name="T43" fmla="*/ 8 h 28"/>
                      <a:gd name="T44" fmla="*/ 7 w 23"/>
                      <a:gd name="T45" fmla="*/ 8 h 28"/>
                      <a:gd name="T46" fmla="*/ 7 w 23"/>
                      <a:gd name="T47" fmla="*/ 4 h 28"/>
                      <a:gd name="T48" fmla="*/ 11 w 23"/>
                      <a:gd name="T49" fmla="*/ 4 h 28"/>
                      <a:gd name="T50" fmla="*/ 11 w 23"/>
                      <a:gd name="T51" fmla="*/ 0 h 28"/>
                      <a:gd name="T52" fmla="*/ 15 w 23"/>
                      <a:gd name="T53" fmla="*/ 0 h 28"/>
                      <a:gd name="T54" fmla="*/ 19 w 23"/>
                      <a:gd name="T55" fmla="*/ 0 h 28"/>
                      <a:gd name="T56" fmla="*/ 23 w 23"/>
                      <a:gd name="T57" fmla="*/ 0 h 2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</a:cxnLst>
                    <a:rect l="0" t="0" r="r" b="b"/>
                    <a:pathLst>
                      <a:path w="23" h="28">
                        <a:moveTo>
                          <a:pt x="23" y="0"/>
                        </a:moveTo>
                        <a:lnTo>
                          <a:pt x="19" y="0"/>
                        </a:lnTo>
                        <a:lnTo>
                          <a:pt x="19" y="4"/>
                        </a:lnTo>
                        <a:lnTo>
                          <a:pt x="19" y="8"/>
                        </a:lnTo>
                        <a:lnTo>
                          <a:pt x="23" y="8"/>
                        </a:lnTo>
                        <a:lnTo>
                          <a:pt x="23" y="12"/>
                        </a:lnTo>
                        <a:lnTo>
                          <a:pt x="23" y="16"/>
                        </a:lnTo>
                        <a:lnTo>
                          <a:pt x="23" y="20"/>
                        </a:lnTo>
                        <a:lnTo>
                          <a:pt x="23" y="24"/>
                        </a:lnTo>
                        <a:lnTo>
                          <a:pt x="19" y="24"/>
                        </a:lnTo>
                        <a:lnTo>
                          <a:pt x="19" y="28"/>
                        </a:lnTo>
                        <a:lnTo>
                          <a:pt x="15" y="28"/>
                        </a:lnTo>
                        <a:lnTo>
                          <a:pt x="11" y="28"/>
                        </a:lnTo>
                        <a:lnTo>
                          <a:pt x="7" y="28"/>
                        </a:lnTo>
                        <a:lnTo>
                          <a:pt x="7" y="24"/>
                        </a:lnTo>
                        <a:lnTo>
                          <a:pt x="3" y="24"/>
                        </a:lnTo>
                        <a:lnTo>
                          <a:pt x="3" y="20"/>
                        </a:lnTo>
                        <a:lnTo>
                          <a:pt x="3" y="16"/>
                        </a:lnTo>
                        <a:lnTo>
                          <a:pt x="3" y="12"/>
                        </a:lnTo>
                        <a:lnTo>
                          <a:pt x="0" y="12"/>
                        </a:lnTo>
                        <a:lnTo>
                          <a:pt x="0" y="8"/>
                        </a:lnTo>
                        <a:lnTo>
                          <a:pt x="3" y="8"/>
                        </a:lnTo>
                        <a:lnTo>
                          <a:pt x="7" y="8"/>
                        </a:lnTo>
                        <a:lnTo>
                          <a:pt x="7" y="4"/>
                        </a:lnTo>
                        <a:lnTo>
                          <a:pt x="11" y="4"/>
                        </a:lnTo>
                        <a:lnTo>
                          <a:pt x="11" y="0"/>
                        </a:lnTo>
                        <a:lnTo>
                          <a:pt x="15" y="0"/>
                        </a:lnTo>
                        <a:lnTo>
                          <a:pt x="19" y="0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542" name="Freeform 535">
                    <a:extLst>
                      <a:ext uri="{FF2B5EF4-FFF2-40B4-BE49-F238E27FC236}">
                        <a16:creationId xmlns:a16="http://schemas.microsoft.com/office/drawing/2014/main" id="{C7012ABD-68F2-98A9-52E4-7F04EA3591B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13" y="1931"/>
                    <a:ext cx="38" cy="40"/>
                  </a:xfrm>
                  <a:custGeom>
                    <a:avLst/>
                    <a:gdLst>
                      <a:gd name="T0" fmla="*/ 11 w 38"/>
                      <a:gd name="T1" fmla="*/ 4 h 40"/>
                      <a:gd name="T2" fmla="*/ 15 w 38"/>
                      <a:gd name="T3" fmla="*/ 4 h 40"/>
                      <a:gd name="T4" fmla="*/ 15 w 38"/>
                      <a:gd name="T5" fmla="*/ 0 h 40"/>
                      <a:gd name="T6" fmla="*/ 15 w 38"/>
                      <a:gd name="T7" fmla="*/ 4 h 40"/>
                      <a:gd name="T8" fmla="*/ 19 w 38"/>
                      <a:gd name="T9" fmla="*/ 4 h 40"/>
                      <a:gd name="T10" fmla="*/ 23 w 38"/>
                      <a:gd name="T11" fmla="*/ 4 h 40"/>
                      <a:gd name="T12" fmla="*/ 23 w 38"/>
                      <a:gd name="T13" fmla="*/ 0 h 40"/>
                      <a:gd name="T14" fmla="*/ 27 w 38"/>
                      <a:gd name="T15" fmla="*/ 0 h 40"/>
                      <a:gd name="T16" fmla="*/ 27 w 38"/>
                      <a:gd name="T17" fmla="*/ 4 h 40"/>
                      <a:gd name="T18" fmla="*/ 31 w 38"/>
                      <a:gd name="T19" fmla="*/ 8 h 40"/>
                      <a:gd name="T20" fmla="*/ 34 w 38"/>
                      <a:gd name="T21" fmla="*/ 8 h 40"/>
                      <a:gd name="T22" fmla="*/ 38 w 38"/>
                      <a:gd name="T23" fmla="*/ 8 h 40"/>
                      <a:gd name="T24" fmla="*/ 34 w 38"/>
                      <a:gd name="T25" fmla="*/ 8 h 40"/>
                      <a:gd name="T26" fmla="*/ 34 w 38"/>
                      <a:gd name="T27" fmla="*/ 12 h 40"/>
                      <a:gd name="T28" fmla="*/ 31 w 38"/>
                      <a:gd name="T29" fmla="*/ 12 h 40"/>
                      <a:gd name="T30" fmla="*/ 31 w 38"/>
                      <a:gd name="T31" fmla="*/ 16 h 40"/>
                      <a:gd name="T32" fmla="*/ 27 w 38"/>
                      <a:gd name="T33" fmla="*/ 16 h 40"/>
                      <a:gd name="T34" fmla="*/ 27 w 38"/>
                      <a:gd name="T35" fmla="*/ 20 h 40"/>
                      <a:gd name="T36" fmla="*/ 27 w 38"/>
                      <a:gd name="T37" fmla="*/ 24 h 40"/>
                      <a:gd name="T38" fmla="*/ 23 w 38"/>
                      <a:gd name="T39" fmla="*/ 24 h 40"/>
                      <a:gd name="T40" fmla="*/ 19 w 38"/>
                      <a:gd name="T41" fmla="*/ 24 h 40"/>
                      <a:gd name="T42" fmla="*/ 19 w 38"/>
                      <a:gd name="T43" fmla="*/ 28 h 40"/>
                      <a:gd name="T44" fmla="*/ 19 w 38"/>
                      <a:gd name="T45" fmla="*/ 32 h 40"/>
                      <a:gd name="T46" fmla="*/ 15 w 38"/>
                      <a:gd name="T47" fmla="*/ 32 h 40"/>
                      <a:gd name="T48" fmla="*/ 15 w 38"/>
                      <a:gd name="T49" fmla="*/ 36 h 40"/>
                      <a:gd name="T50" fmla="*/ 11 w 38"/>
                      <a:gd name="T51" fmla="*/ 40 h 40"/>
                      <a:gd name="T52" fmla="*/ 11 w 38"/>
                      <a:gd name="T53" fmla="*/ 36 h 40"/>
                      <a:gd name="T54" fmla="*/ 8 w 38"/>
                      <a:gd name="T55" fmla="*/ 36 h 40"/>
                      <a:gd name="T56" fmla="*/ 8 w 38"/>
                      <a:gd name="T57" fmla="*/ 32 h 40"/>
                      <a:gd name="T58" fmla="*/ 8 w 38"/>
                      <a:gd name="T59" fmla="*/ 28 h 40"/>
                      <a:gd name="T60" fmla="*/ 8 w 38"/>
                      <a:gd name="T61" fmla="*/ 24 h 40"/>
                      <a:gd name="T62" fmla="*/ 4 w 38"/>
                      <a:gd name="T63" fmla="*/ 24 h 40"/>
                      <a:gd name="T64" fmla="*/ 4 w 38"/>
                      <a:gd name="T65" fmla="*/ 20 h 40"/>
                      <a:gd name="T66" fmla="*/ 0 w 38"/>
                      <a:gd name="T67" fmla="*/ 20 h 40"/>
                      <a:gd name="T68" fmla="*/ 0 w 38"/>
                      <a:gd name="T69" fmla="*/ 16 h 40"/>
                      <a:gd name="T70" fmla="*/ 0 w 38"/>
                      <a:gd name="T71" fmla="*/ 12 h 40"/>
                      <a:gd name="T72" fmla="*/ 4 w 38"/>
                      <a:gd name="T73" fmla="*/ 12 h 40"/>
                      <a:gd name="T74" fmla="*/ 4 w 38"/>
                      <a:gd name="T75" fmla="*/ 8 h 40"/>
                      <a:gd name="T76" fmla="*/ 8 w 38"/>
                      <a:gd name="T77" fmla="*/ 8 h 40"/>
                      <a:gd name="T78" fmla="*/ 11 w 38"/>
                      <a:gd name="T79" fmla="*/ 4 h 4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</a:cxnLst>
                    <a:rect l="0" t="0" r="r" b="b"/>
                    <a:pathLst>
                      <a:path w="38" h="40">
                        <a:moveTo>
                          <a:pt x="11" y="4"/>
                        </a:moveTo>
                        <a:lnTo>
                          <a:pt x="15" y="4"/>
                        </a:lnTo>
                        <a:lnTo>
                          <a:pt x="15" y="0"/>
                        </a:lnTo>
                        <a:lnTo>
                          <a:pt x="15" y="4"/>
                        </a:lnTo>
                        <a:lnTo>
                          <a:pt x="19" y="4"/>
                        </a:lnTo>
                        <a:lnTo>
                          <a:pt x="23" y="4"/>
                        </a:lnTo>
                        <a:lnTo>
                          <a:pt x="23" y="0"/>
                        </a:lnTo>
                        <a:lnTo>
                          <a:pt x="27" y="0"/>
                        </a:lnTo>
                        <a:lnTo>
                          <a:pt x="27" y="4"/>
                        </a:lnTo>
                        <a:lnTo>
                          <a:pt x="31" y="8"/>
                        </a:lnTo>
                        <a:lnTo>
                          <a:pt x="34" y="8"/>
                        </a:lnTo>
                        <a:lnTo>
                          <a:pt x="38" y="8"/>
                        </a:lnTo>
                        <a:lnTo>
                          <a:pt x="34" y="8"/>
                        </a:lnTo>
                        <a:lnTo>
                          <a:pt x="34" y="12"/>
                        </a:lnTo>
                        <a:lnTo>
                          <a:pt x="31" y="12"/>
                        </a:lnTo>
                        <a:lnTo>
                          <a:pt x="31" y="16"/>
                        </a:lnTo>
                        <a:lnTo>
                          <a:pt x="27" y="16"/>
                        </a:lnTo>
                        <a:lnTo>
                          <a:pt x="27" y="20"/>
                        </a:lnTo>
                        <a:lnTo>
                          <a:pt x="27" y="24"/>
                        </a:lnTo>
                        <a:lnTo>
                          <a:pt x="23" y="24"/>
                        </a:lnTo>
                        <a:lnTo>
                          <a:pt x="19" y="24"/>
                        </a:lnTo>
                        <a:lnTo>
                          <a:pt x="19" y="28"/>
                        </a:lnTo>
                        <a:lnTo>
                          <a:pt x="19" y="32"/>
                        </a:lnTo>
                        <a:lnTo>
                          <a:pt x="15" y="32"/>
                        </a:lnTo>
                        <a:lnTo>
                          <a:pt x="15" y="36"/>
                        </a:lnTo>
                        <a:lnTo>
                          <a:pt x="11" y="40"/>
                        </a:lnTo>
                        <a:lnTo>
                          <a:pt x="11" y="36"/>
                        </a:lnTo>
                        <a:lnTo>
                          <a:pt x="8" y="36"/>
                        </a:lnTo>
                        <a:lnTo>
                          <a:pt x="8" y="32"/>
                        </a:lnTo>
                        <a:lnTo>
                          <a:pt x="8" y="28"/>
                        </a:lnTo>
                        <a:lnTo>
                          <a:pt x="8" y="24"/>
                        </a:lnTo>
                        <a:lnTo>
                          <a:pt x="4" y="24"/>
                        </a:lnTo>
                        <a:lnTo>
                          <a:pt x="4" y="20"/>
                        </a:lnTo>
                        <a:lnTo>
                          <a:pt x="0" y="20"/>
                        </a:lnTo>
                        <a:lnTo>
                          <a:pt x="0" y="16"/>
                        </a:lnTo>
                        <a:lnTo>
                          <a:pt x="0" y="12"/>
                        </a:lnTo>
                        <a:lnTo>
                          <a:pt x="4" y="12"/>
                        </a:lnTo>
                        <a:lnTo>
                          <a:pt x="4" y="8"/>
                        </a:lnTo>
                        <a:lnTo>
                          <a:pt x="8" y="8"/>
                        </a:lnTo>
                        <a:lnTo>
                          <a:pt x="11" y="4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543" name="Freeform 536">
                    <a:extLst>
                      <a:ext uri="{FF2B5EF4-FFF2-40B4-BE49-F238E27FC236}">
                        <a16:creationId xmlns:a16="http://schemas.microsoft.com/office/drawing/2014/main" id="{B05A2635-D2BC-6660-EDC8-FC428B25228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05" y="1935"/>
                    <a:ext cx="18" cy="15"/>
                  </a:xfrm>
                  <a:custGeom>
                    <a:avLst/>
                    <a:gdLst>
                      <a:gd name="T0" fmla="*/ 4 w 19"/>
                      <a:gd name="T1" fmla="*/ 0 h 16"/>
                      <a:gd name="T2" fmla="*/ 19 w 19"/>
                      <a:gd name="T3" fmla="*/ 0 h 16"/>
                      <a:gd name="T4" fmla="*/ 16 w 19"/>
                      <a:gd name="T5" fmla="*/ 4 h 16"/>
                      <a:gd name="T6" fmla="*/ 12 w 19"/>
                      <a:gd name="T7" fmla="*/ 4 h 16"/>
                      <a:gd name="T8" fmla="*/ 12 w 19"/>
                      <a:gd name="T9" fmla="*/ 8 h 16"/>
                      <a:gd name="T10" fmla="*/ 8 w 19"/>
                      <a:gd name="T11" fmla="*/ 8 h 16"/>
                      <a:gd name="T12" fmla="*/ 8 w 19"/>
                      <a:gd name="T13" fmla="*/ 12 h 16"/>
                      <a:gd name="T14" fmla="*/ 8 w 19"/>
                      <a:gd name="T15" fmla="*/ 16 h 16"/>
                      <a:gd name="T16" fmla="*/ 4 w 19"/>
                      <a:gd name="T17" fmla="*/ 16 h 16"/>
                      <a:gd name="T18" fmla="*/ 0 w 19"/>
                      <a:gd name="T19" fmla="*/ 16 h 16"/>
                      <a:gd name="T20" fmla="*/ 0 w 19"/>
                      <a:gd name="T21" fmla="*/ 12 h 16"/>
                      <a:gd name="T22" fmla="*/ 4 w 19"/>
                      <a:gd name="T23" fmla="*/ 12 h 16"/>
                      <a:gd name="T24" fmla="*/ 4 w 19"/>
                      <a:gd name="T25" fmla="*/ 8 h 16"/>
                      <a:gd name="T26" fmla="*/ 4 w 19"/>
                      <a:gd name="T27" fmla="*/ 4 h 16"/>
                      <a:gd name="T28" fmla="*/ 4 w 19"/>
                      <a:gd name="T29" fmla="*/ 0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19" h="16">
                        <a:moveTo>
                          <a:pt x="4" y="0"/>
                        </a:moveTo>
                        <a:lnTo>
                          <a:pt x="19" y="0"/>
                        </a:lnTo>
                        <a:lnTo>
                          <a:pt x="16" y="4"/>
                        </a:lnTo>
                        <a:lnTo>
                          <a:pt x="12" y="4"/>
                        </a:lnTo>
                        <a:lnTo>
                          <a:pt x="12" y="8"/>
                        </a:lnTo>
                        <a:lnTo>
                          <a:pt x="8" y="8"/>
                        </a:lnTo>
                        <a:lnTo>
                          <a:pt x="8" y="12"/>
                        </a:lnTo>
                        <a:lnTo>
                          <a:pt x="8" y="16"/>
                        </a:lnTo>
                        <a:lnTo>
                          <a:pt x="4" y="16"/>
                        </a:lnTo>
                        <a:lnTo>
                          <a:pt x="0" y="16"/>
                        </a:lnTo>
                        <a:lnTo>
                          <a:pt x="0" y="12"/>
                        </a:lnTo>
                        <a:lnTo>
                          <a:pt x="4" y="12"/>
                        </a:lnTo>
                        <a:lnTo>
                          <a:pt x="4" y="8"/>
                        </a:lnTo>
                        <a:lnTo>
                          <a:pt x="4" y="4"/>
                        </a:lnTo>
                        <a:lnTo>
                          <a:pt x="4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544" name="Freeform 537">
                    <a:extLst>
                      <a:ext uri="{FF2B5EF4-FFF2-40B4-BE49-F238E27FC236}">
                        <a16:creationId xmlns:a16="http://schemas.microsoft.com/office/drawing/2014/main" id="{2289F8D1-D758-2423-11FF-1B36DF19588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67" y="1935"/>
                    <a:ext cx="83" cy="93"/>
                  </a:xfrm>
                  <a:custGeom>
                    <a:avLst/>
                    <a:gdLst>
                      <a:gd name="T0" fmla="*/ 4 w 84"/>
                      <a:gd name="T1" fmla="*/ 12 h 93"/>
                      <a:gd name="T2" fmla="*/ 8 w 84"/>
                      <a:gd name="T3" fmla="*/ 8 h 93"/>
                      <a:gd name="T4" fmla="*/ 12 w 84"/>
                      <a:gd name="T5" fmla="*/ 4 h 93"/>
                      <a:gd name="T6" fmla="*/ 15 w 84"/>
                      <a:gd name="T7" fmla="*/ 0 h 93"/>
                      <a:gd name="T8" fmla="*/ 23 w 84"/>
                      <a:gd name="T9" fmla="*/ 0 h 93"/>
                      <a:gd name="T10" fmla="*/ 27 w 84"/>
                      <a:gd name="T11" fmla="*/ 4 h 93"/>
                      <a:gd name="T12" fmla="*/ 35 w 84"/>
                      <a:gd name="T13" fmla="*/ 4 h 93"/>
                      <a:gd name="T14" fmla="*/ 42 w 84"/>
                      <a:gd name="T15" fmla="*/ 4 h 93"/>
                      <a:gd name="T16" fmla="*/ 46 w 84"/>
                      <a:gd name="T17" fmla="*/ 8 h 93"/>
                      <a:gd name="T18" fmla="*/ 54 w 84"/>
                      <a:gd name="T19" fmla="*/ 8 h 93"/>
                      <a:gd name="T20" fmla="*/ 58 w 84"/>
                      <a:gd name="T21" fmla="*/ 12 h 93"/>
                      <a:gd name="T22" fmla="*/ 61 w 84"/>
                      <a:gd name="T23" fmla="*/ 16 h 93"/>
                      <a:gd name="T24" fmla="*/ 65 w 84"/>
                      <a:gd name="T25" fmla="*/ 20 h 93"/>
                      <a:gd name="T26" fmla="*/ 69 w 84"/>
                      <a:gd name="T27" fmla="*/ 24 h 93"/>
                      <a:gd name="T28" fmla="*/ 77 w 84"/>
                      <a:gd name="T29" fmla="*/ 28 h 93"/>
                      <a:gd name="T30" fmla="*/ 81 w 84"/>
                      <a:gd name="T31" fmla="*/ 32 h 93"/>
                      <a:gd name="T32" fmla="*/ 81 w 84"/>
                      <a:gd name="T33" fmla="*/ 40 h 93"/>
                      <a:gd name="T34" fmla="*/ 77 w 84"/>
                      <a:gd name="T35" fmla="*/ 44 h 93"/>
                      <a:gd name="T36" fmla="*/ 81 w 84"/>
                      <a:gd name="T37" fmla="*/ 52 h 93"/>
                      <a:gd name="T38" fmla="*/ 81 w 84"/>
                      <a:gd name="T39" fmla="*/ 60 h 93"/>
                      <a:gd name="T40" fmla="*/ 81 w 84"/>
                      <a:gd name="T41" fmla="*/ 60 h 93"/>
                      <a:gd name="T42" fmla="*/ 81 w 84"/>
                      <a:gd name="T43" fmla="*/ 68 h 93"/>
                      <a:gd name="T44" fmla="*/ 77 w 84"/>
                      <a:gd name="T45" fmla="*/ 72 h 93"/>
                      <a:gd name="T46" fmla="*/ 73 w 84"/>
                      <a:gd name="T47" fmla="*/ 76 h 93"/>
                      <a:gd name="T48" fmla="*/ 73 w 84"/>
                      <a:gd name="T49" fmla="*/ 76 h 93"/>
                      <a:gd name="T50" fmla="*/ 69 w 84"/>
                      <a:gd name="T51" fmla="*/ 81 h 93"/>
                      <a:gd name="T52" fmla="*/ 65 w 84"/>
                      <a:gd name="T53" fmla="*/ 85 h 93"/>
                      <a:gd name="T54" fmla="*/ 61 w 84"/>
                      <a:gd name="T55" fmla="*/ 81 h 93"/>
                      <a:gd name="T56" fmla="*/ 54 w 84"/>
                      <a:gd name="T57" fmla="*/ 85 h 93"/>
                      <a:gd name="T58" fmla="*/ 46 w 84"/>
                      <a:gd name="T59" fmla="*/ 85 h 93"/>
                      <a:gd name="T60" fmla="*/ 42 w 84"/>
                      <a:gd name="T61" fmla="*/ 89 h 93"/>
                      <a:gd name="T62" fmla="*/ 38 w 84"/>
                      <a:gd name="T63" fmla="*/ 93 h 93"/>
                      <a:gd name="T64" fmla="*/ 35 w 84"/>
                      <a:gd name="T65" fmla="*/ 89 h 93"/>
                      <a:gd name="T66" fmla="*/ 35 w 84"/>
                      <a:gd name="T67" fmla="*/ 89 h 93"/>
                      <a:gd name="T68" fmla="*/ 35 w 84"/>
                      <a:gd name="T69" fmla="*/ 81 h 93"/>
                      <a:gd name="T70" fmla="*/ 31 w 84"/>
                      <a:gd name="T71" fmla="*/ 72 h 93"/>
                      <a:gd name="T72" fmla="*/ 27 w 84"/>
                      <a:gd name="T73" fmla="*/ 68 h 93"/>
                      <a:gd name="T74" fmla="*/ 23 w 84"/>
                      <a:gd name="T75" fmla="*/ 64 h 93"/>
                      <a:gd name="T76" fmla="*/ 19 w 84"/>
                      <a:gd name="T77" fmla="*/ 60 h 93"/>
                      <a:gd name="T78" fmla="*/ 15 w 84"/>
                      <a:gd name="T79" fmla="*/ 56 h 93"/>
                      <a:gd name="T80" fmla="*/ 12 w 84"/>
                      <a:gd name="T81" fmla="*/ 52 h 93"/>
                      <a:gd name="T82" fmla="*/ 12 w 84"/>
                      <a:gd name="T83" fmla="*/ 44 h 93"/>
                      <a:gd name="T84" fmla="*/ 15 w 84"/>
                      <a:gd name="T85" fmla="*/ 40 h 93"/>
                      <a:gd name="T86" fmla="*/ 12 w 84"/>
                      <a:gd name="T87" fmla="*/ 36 h 93"/>
                      <a:gd name="T88" fmla="*/ 8 w 84"/>
                      <a:gd name="T89" fmla="*/ 32 h 93"/>
                      <a:gd name="T90" fmla="*/ 4 w 84"/>
                      <a:gd name="T91" fmla="*/ 28 h 93"/>
                      <a:gd name="T92" fmla="*/ 0 w 84"/>
                      <a:gd name="T93" fmla="*/ 20 h 93"/>
                      <a:gd name="T94" fmla="*/ 4 w 84"/>
                      <a:gd name="T95" fmla="*/ 16 h 93"/>
                      <a:gd name="T96" fmla="*/ 0 w 84"/>
                      <a:gd name="T97" fmla="*/ 12 h 9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</a:cxnLst>
                    <a:rect l="0" t="0" r="r" b="b"/>
                    <a:pathLst>
                      <a:path w="84" h="93">
                        <a:moveTo>
                          <a:pt x="0" y="12"/>
                        </a:moveTo>
                        <a:lnTo>
                          <a:pt x="4" y="12"/>
                        </a:lnTo>
                        <a:lnTo>
                          <a:pt x="4" y="8"/>
                        </a:lnTo>
                        <a:lnTo>
                          <a:pt x="8" y="8"/>
                        </a:lnTo>
                        <a:lnTo>
                          <a:pt x="8" y="4"/>
                        </a:lnTo>
                        <a:lnTo>
                          <a:pt x="12" y="4"/>
                        </a:lnTo>
                        <a:lnTo>
                          <a:pt x="12" y="0"/>
                        </a:lnTo>
                        <a:lnTo>
                          <a:pt x="15" y="0"/>
                        </a:lnTo>
                        <a:lnTo>
                          <a:pt x="19" y="0"/>
                        </a:lnTo>
                        <a:lnTo>
                          <a:pt x="23" y="0"/>
                        </a:lnTo>
                        <a:lnTo>
                          <a:pt x="23" y="4"/>
                        </a:lnTo>
                        <a:lnTo>
                          <a:pt x="27" y="4"/>
                        </a:lnTo>
                        <a:lnTo>
                          <a:pt x="31" y="4"/>
                        </a:lnTo>
                        <a:lnTo>
                          <a:pt x="35" y="4"/>
                        </a:lnTo>
                        <a:lnTo>
                          <a:pt x="38" y="4"/>
                        </a:lnTo>
                        <a:lnTo>
                          <a:pt x="42" y="4"/>
                        </a:lnTo>
                        <a:lnTo>
                          <a:pt x="42" y="8"/>
                        </a:lnTo>
                        <a:lnTo>
                          <a:pt x="46" y="8"/>
                        </a:lnTo>
                        <a:lnTo>
                          <a:pt x="50" y="8"/>
                        </a:lnTo>
                        <a:lnTo>
                          <a:pt x="54" y="8"/>
                        </a:lnTo>
                        <a:lnTo>
                          <a:pt x="54" y="12"/>
                        </a:lnTo>
                        <a:lnTo>
                          <a:pt x="58" y="12"/>
                        </a:lnTo>
                        <a:lnTo>
                          <a:pt x="61" y="12"/>
                        </a:lnTo>
                        <a:lnTo>
                          <a:pt x="61" y="16"/>
                        </a:lnTo>
                        <a:lnTo>
                          <a:pt x="65" y="16"/>
                        </a:lnTo>
                        <a:lnTo>
                          <a:pt x="65" y="20"/>
                        </a:lnTo>
                        <a:lnTo>
                          <a:pt x="65" y="24"/>
                        </a:lnTo>
                        <a:lnTo>
                          <a:pt x="69" y="24"/>
                        </a:lnTo>
                        <a:lnTo>
                          <a:pt x="73" y="28"/>
                        </a:lnTo>
                        <a:lnTo>
                          <a:pt x="77" y="28"/>
                        </a:lnTo>
                        <a:lnTo>
                          <a:pt x="77" y="32"/>
                        </a:lnTo>
                        <a:lnTo>
                          <a:pt x="81" y="32"/>
                        </a:lnTo>
                        <a:lnTo>
                          <a:pt x="81" y="36"/>
                        </a:lnTo>
                        <a:lnTo>
                          <a:pt x="81" y="40"/>
                        </a:lnTo>
                        <a:lnTo>
                          <a:pt x="77" y="40"/>
                        </a:lnTo>
                        <a:lnTo>
                          <a:pt x="77" y="44"/>
                        </a:lnTo>
                        <a:lnTo>
                          <a:pt x="81" y="48"/>
                        </a:lnTo>
                        <a:lnTo>
                          <a:pt x="81" y="52"/>
                        </a:lnTo>
                        <a:lnTo>
                          <a:pt x="81" y="56"/>
                        </a:lnTo>
                        <a:lnTo>
                          <a:pt x="81" y="60"/>
                        </a:lnTo>
                        <a:lnTo>
                          <a:pt x="84" y="60"/>
                        </a:lnTo>
                        <a:lnTo>
                          <a:pt x="81" y="60"/>
                        </a:lnTo>
                        <a:lnTo>
                          <a:pt x="81" y="64"/>
                        </a:lnTo>
                        <a:lnTo>
                          <a:pt x="81" y="68"/>
                        </a:lnTo>
                        <a:lnTo>
                          <a:pt x="77" y="68"/>
                        </a:lnTo>
                        <a:lnTo>
                          <a:pt x="77" y="72"/>
                        </a:lnTo>
                        <a:lnTo>
                          <a:pt x="77" y="76"/>
                        </a:lnTo>
                        <a:lnTo>
                          <a:pt x="73" y="76"/>
                        </a:lnTo>
                        <a:lnTo>
                          <a:pt x="73" y="81"/>
                        </a:lnTo>
                        <a:lnTo>
                          <a:pt x="73" y="76"/>
                        </a:lnTo>
                        <a:lnTo>
                          <a:pt x="69" y="76"/>
                        </a:lnTo>
                        <a:lnTo>
                          <a:pt x="69" y="81"/>
                        </a:lnTo>
                        <a:lnTo>
                          <a:pt x="69" y="85"/>
                        </a:lnTo>
                        <a:lnTo>
                          <a:pt x="65" y="85"/>
                        </a:lnTo>
                        <a:lnTo>
                          <a:pt x="65" y="81"/>
                        </a:lnTo>
                        <a:lnTo>
                          <a:pt x="61" y="81"/>
                        </a:lnTo>
                        <a:lnTo>
                          <a:pt x="58" y="85"/>
                        </a:lnTo>
                        <a:lnTo>
                          <a:pt x="54" y="85"/>
                        </a:lnTo>
                        <a:lnTo>
                          <a:pt x="50" y="85"/>
                        </a:lnTo>
                        <a:lnTo>
                          <a:pt x="46" y="85"/>
                        </a:lnTo>
                        <a:lnTo>
                          <a:pt x="42" y="85"/>
                        </a:lnTo>
                        <a:lnTo>
                          <a:pt x="42" y="89"/>
                        </a:lnTo>
                        <a:lnTo>
                          <a:pt x="42" y="93"/>
                        </a:lnTo>
                        <a:lnTo>
                          <a:pt x="38" y="93"/>
                        </a:lnTo>
                        <a:lnTo>
                          <a:pt x="35" y="93"/>
                        </a:lnTo>
                        <a:lnTo>
                          <a:pt x="35" y="89"/>
                        </a:lnTo>
                        <a:lnTo>
                          <a:pt x="38" y="89"/>
                        </a:lnTo>
                        <a:lnTo>
                          <a:pt x="35" y="89"/>
                        </a:lnTo>
                        <a:lnTo>
                          <a:pt x="35" y="85"/>
                        </a:lnTo>
                        <a:lnTo>
                          <a:pt x="35" y="81"/>
                        </a:lnTo>
                        <a:lnTo>
                          <a:pt x="31" y="76"/>
                        </a:lnTo>
                        <a:lnTo>
                          <a:pt x="31" y="72"/>
                        </a:lnTo>
                        <a:lnTo>
                          <a:pt x="31" y="68"/>
                        </a:lnTo>
                        <a:lnTo>
                          <a:pt x="27" y="68"/>
                        </a:lnTo>
                        <a:lnTo>
                          <a:pt x="23" y="68"/>
                        </a:lnTo>
                        <a:lnTo>
                          <a:pt x="23" y="64"/>
                        </a:lnTo>
                        <a:lnTo>
                          <a:pt x="23" y="60"/>
                        </a:lnTo>
                        <a:lnTo>
                          <a:pt x="19" y="60"/>
                        </a:lnTo>
                        <a:lnTo>
                          <a:pt x="19" y="56"/>
                        </a:lnTo>
                        <a:lnTo>
                          <a:pt x="15" y="56"/>
                        </a:lnTo>
                        <a:lnTo>
                          <a:pt x="15" y="52"/>
                        </a:lnTo>
                        <a:lnTo>
                          <a:pt x="12" y="52"/>
                        </a:lnTo>
                        <a:lnTo>
                          <a:pt x="12" y="48"/>
                        </a:lnTo>
                        <a:lnTo>
                          <a:pt x="12" y="44"/>
                        </a:lnTo>
                        <a:lnTo>
                          <a:pt x="15" y="44"/>
                        </a:lnTo>
                        <a:lnTo>
                          <a:pt x="15" y="40"/>
                        </a:lnTo>
                        <a:lnTo>
                          <a:pt x="12" y="40"/>
                        </a:lnTo>
                        <a:lnTo>
                          <a:pt x="12" y="36"/>
                        </a:lnTo>
                        <a:lnTo>
                          <a:pt x="8" y="36"/>
                        </a:lnTo>
                        <a:lnTo>
                          <a:pt x="8" y="32"/>
                        </a:lnTo>
                        <a:lnTo>
                          <a:pt x="4" y="32"/>
                        </a:lnTo>
                        <a:lnTo>
                          <a:pt x="4" y="28"/>
                        </a:lnTo>
                        <a:lnTo>
                          <a:pt x="0" y="24"/>
                        </a:lnTo>
                        <a:lnTo>
                          <a:pt x="0" y="20"/>
                        </a:lnTo>
                        <a:lnTo>
                          <a:pt x="4" y="20"/>
                        </a:lnTo>
                        <a:lnTo>
                          <a:pt x="4" y="16"/>
                        </a:lnTo>
                        <a:lnTo>
                          <a:pt x="0" y="16"/>
                        </a:lnTo>
                        <a:lnTo>
                          <a:pt x="0" y="12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545" name="Freeform 538">
                    <a:extLst>
                      <a:ext uri="{FF2B5EF4-FFF2-40B4-BE49-F238E27FC236}">
                        <a16:creationId xmlns:a16="http://schemas.microsoft.com/office/drawing/2014/main" id="{F0A20B6C-FC61-BF16-E98D-08BC8FF5D87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09" y="1938"/>
                    <a:ext cx="17" cy="17"/>
                  </a:xfrm>
                  <a:custGeom>
                    <a:avLst/>
                    <a:gdLst>
                      <a:gd name="T0" fmla="*/ 0 w 16"/>
                      <a:gd name="T1" fmla="*/ 8 h 16"/>
                      <a:gd name="T2" fmla="*/ 4 w 16"/>
                      <a:gd name="T3" fmla="*/ 8 h 16"/>
                      <a:gd name="T4" fmla="*/ 4 w 16"/>
                      <a:gd name="T5" fmla="*/ 4 h 16"/>
                      <a:gd name="T6" fmla="*/ 8 w 16"/>
                      <a:gd name="T7" fmla="*/ 4 h 16"/>
                      <a:gd name="T8" fmla="*/ 8 w 16"/>
                      <a:gd name="T9" fmla="*/ 0 h 16"/>
                      <a:gd name="T10" fmla="*/ 12 w 16"/>
                      <a:gd name="T11" fmla="*/ 0 h 16"/>
                      <a:gd name="T12" fmla="*/ 16 w 16"/>
                      <a:gd name="T13" fmla="*/ 0 h 16"/>
                      <a:gd name="T14" fmla="*/ 16 w 16"/>
                      <a:gd name="T15" fmla="*/ 4 h 16"/>
                      <a:gd name="T16" fmla="*/ 12 w 16"/>
                      <a:gd name="T17" fmla="*/ 4 h 16"/>
                      <a:gd name="T18" fmla="*/ 12 w 16"/>
                      <a:gd name="T19" fmla="*/ 8 h 16"/>
                      <a:gd name="T20" fmla="*/ 12 w 16"/>
                      <a:gd name="T21" fmla="*/ 12 h 16"/>
                      <a:gd name="T22" fmla="*/ 8 w 16"/>
                      <a:gd name="T23" fmla="*/ 12 h 16"/>
                      <a:gd name="T24" fmla="*/ 8 w 16"/>
                      <a:gd name="T25" fmla="*/ 16 h 16"/>
                      <a:gd name="T26" fmla="*/ 4 w 16"/>
                      <a:gd name="T27" fmla="*/ 16 h 16"/>
                      <a:gd name="T28" fmla="*/ 4 w 16"/>
                      <a:gd name="T29" fmla="*/ 12 h 16"/>
                      <a:gd name="T30" fmla="*/ 0 w 16"/>
                      <a:gd name="T31" fmla="*/ 12 h 16"/>
                      <a:gd name="T32" fmla="*/ 0 w 16"/>
                      <a:gd name="T33" fmla="*/ 8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16" h="16">
                        <a:moveTo>
                          <a:pt x="0" y="8"/>
                        </a:moveTo>
                        <a:lnTo>
                          <a:pt x="4" y="8"/>
                        </a:lnTo>
                        <a:lnTo>
                          <a:pt x="4" y="4"/>
                        </a:lnTo>
                        <a:lnTo>
                          <a:pt x="8" y="4"/>
                        </a:lnTo>
                        <a:lnTo>
                          <a:pt x="8" y="0"/>
                        </a:lnTo>
                        <a:lnTo>
                          <a:pt x="12" y="0"/>
                        </a:lnTo>
                        <a:lnTo>
                          <a:pt x="16" y="0"/>
                        </a:lnTo>
                        <a:lnTo>
                          <a:pt x="16" y="4"/>
                        </a:lnTo>
                        <a:lnTo>
                          <a:pt x="12" y="4"/>
                        </a:lnTo>
                        <a:lnTo>
                          <a:pt x="12" y="8"/>
                        </a:lnTo>
                        <a:lnTo>
                          <a:pt x="12" y="12"/>
                        </a:lnTo>
                        <a:lnTo>
                          <a:pt x="8" y="12"/>
                        </a:lnTo>
                        <a:lnTo>
                          <a:pt x="8" y="16"/>
                        </a:lnTo>
                        <a:lnTo>
                          <a:pt x="4" y="16"/>
                        </a:lnTo>
                        <a:lnTo>
                          <a:pt x="4" y="12"/>
                        </a:lnTo>
                        <a:lnTo>
                          <a:pt x="0" y="12"/>
                        </a:lnTo>
                        <a:lnTo>
                          <a:pt x="0" y="8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546" name="Freeform 539">
                    <a:extLst>
                      <a:ext uri="{FF2B5EF4-FFF2-40B4-BE49-F238E27FC236}">
                        <a16:creationId xmlns:a16="http://schemas.microsoft.com/office/drawing/2014/main" id="{F12844B9-3FFB-80FD-213B-E6AFF050412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181" y="1938"/>
                    <a:ext cx="84" cy="101"/>
                  </a:xfrm>
                  <a:custGeom>
                    <a:avLst/>
                    <a:gdLst>
                      <a:gd name="T0" fmla="*/ 50 w 84"/>
                      <a:gd name="T1" fmla="*/ 4 h 101"/>
                      <a:gd name="T2" fmla="*/ 54 w 84"/>
                      <a:gd name="T3" fmla="*/ 0 h 101"/>
                      <a:gd name="T4" fmla="*/ 58 w 84"/>
                      <a:gd name="T5" fmla="*/ 4 h 101"/>
                      <a:gd name="T6" fmla="*/ 61 w 84"/>
                      <a:gd name="T7" fmla="*/ 8 h 101"/>
                      <a:gd name="T8" fmla="*/ 65 w 84"/>
                      <a:gd name="T9" fmla="*/ 12 h 101"/>
                      <a:gd name="T10" fmla="*/ 69 w 84"/>
                      <a:gd name="T11" fmla="*/ 16 h 101"/>
                      <a:gd name="T12" fmla="*/ 73 w 84"/>
                      <a:gd name="T13" fmla="*/ 20 h 101"/>
                      <a:gd name="T14" fmla="*/ 81 w 84"/>
                      <a:gd name="T15" fmla="*/ 20 h 101"/>
                      <a:gd name="T16" fmla="*/ 81 w 84"/>
                      <a:gd name="T17" fmla="*/ 24 h 101"/>
                      <a:gd name="T18" fmla="*/ 81 w 84"/>
                      <a:gd name="T19" fmla="*/ 32 h 101"/>
                      <a:gd name="T20" fmla="*/ 73 w 84"/>
                      <a:gd name="T21" fmla="*/ 32 h 101"/>
                      <a:gd name="T22" fmla="*/ 73 w 84"/>
                      <a:gd name="T23" fmla="*/ 40 h 101"/>
                      <a:gd name="T24" fmla="*/ 69 w 84"/>
                      <a:gd name="T25" fmla="*/ 44 h 101"/>
                      <a:gd name="T26" fmla="*/ 69 w 84"/>
                      <a:gd name="T27" fmla="*/ 48 h 101"/>
                      <a:gd name="T28" fmla="*/ 69 w 84"/>
                      <a:gd name="T29" fmla="*/ 48 h 101"/>
                      <a:gd name="T30" fmla="*/ 69 w 84"/>
                      <a:gd name="T31" fmla="*/ 48 h 101"/>
                      <a:gd name="T32" fmla="*/ 65 w 84"/>
                      <a:gd name="T33" fmla="*/ 52 h 101"/>
                      <a:gd name="T34" fmla="*/ 61 w 84"/>
                      <a:gd name="T35" fmla="*/ 56 h 101"/>
                      <a:gd name="T36" fmla="*/ 61 w 84"/>
                      <a:gd name="T37" fmla="*/ 64 h 101"/>
                      <a:gd name="T38" fmla="*/ 61 w 84"/>
                      <a:gd name="T39" fmla="*/ 72 h 101"/>
                      <a:gd name="T40" fmla="*/ 58 w 84"/>
                      <a:gd name="T41" fmla="*/ 77 h 101"/>
                      <a:gd name="T42" fmla="*/ 58 w 84"/>
                      <a:gd name="T43" fmla="*/ 85 h 101"/>
                      <a:gd name="T44" fmla="*/ 54 w 84"/>
                      <a:gd name="T45" fmla="*/ 89 h 101"/>
                      <a:gd name="T46" fmla="*/ 54 w 84"/>
                      <a:gd name="T47" fmla="*/ 97 h 101"/>
                      <a:gd name="T48" fmla="*/ 46 w 84"/>
                      <a:gd name="T49" fmla="*/ 97 h 101"/>
                      <a:gd name="T50" fmla="*/ 42 w 84"/>
                      <a:gd name="T51" fmla="*/ 93 h 101"/>
                      <a:gd name="T52" fmla="*/ 35 w 84"/>
                      <a:gd name="T53" fmla="*/ 93 h 101"/>
                      <a:gd name="T54" fmla="*/ 31 w 84"/>
                      <a:gd name="T55" fmla="*/ 89 h 101"/>
                      <a:gd name="T56" fmla="*/ 27 w 84"/>
                      <a:gd name="T57" fmla="*/ 93 h 101"/>
                      <a:gd name="T58" fmla="*/ 23 w 84"/>
                      <a:gd name="T59" fmla="*/ 97 h 101"/>
                      <a:gd name="T60" fmla="*/ 19 w 84"/>
                      <a:gd name="T61" fmla="*/ 101 h 101"/>
                      <a:gd name="T62" fmla="*/ 12 w 84"/>
                      <a:gd name="T63" fmla="*/ 97 h 101"/>
                      <a:gd name="T64" fmla="*/ 12 w 84"/>
                      <a:gd name="T65" fmla="*/ 89 h 101"/>
                      <a:gd name="T66" fmla="*/ 15 w 84"/>
                      <a:gd name="T67" fmla="*/ 85 h 101"/>
                      <a:gd name="T68" fmla="*/ 12 w 84"/>
                      <a:gd name="T69" fmla="*/ 81 h 101"/>
                      <a:gd name="T70" fmla="*/ 12 w 84"/>
                      <a:gd name="T71" fmla="*/ 72 h 101"/>
                      <a:gd name="T72" fmla="*/ 15 w 84"/>
                      <a:gd name="T73" fmla="*/ 68 h 101"/>
                      <a:gd name="T74" fmla="*/ 12 w 84"/>
                      <a:gd name="T75" fmla="*/ 64 h 101"/>
                      <a:gd name="T76" fmla="*/ 8 w 84"/>
                      <a:gd name="T77" fmla="*/ 60 h 101"/>
                      <a:gd name="T78" fmla="*/ 4 w 84"/>
                      <a:gd name="T79" fmla="*/ 56 h 101"/>
                      <a:gd name="T80" fmla="*/ 0 w 84"/>
                      <a:gd name="T81" fmla="*/ 52 h 101"/>
                      <a:gd name="T82" fmla="*/ 4 w 84"/>
                      <a:gd name="T83" fmla="*/ 48 h 101"/>
                      <a:gd name="T84" fmla="*/ 8 w 84"/>
                      <a:gd name="T85" fmla="*/ 44 h 101"/>
                      <a:gd name="T86" fmla="*/ 15 w 84"/>
                      <a:gd name="T87" fmla="*/ 44 h 101"/>
                      <a:gd name="T88" fmla="*/ 15 w 84"/>
                      <a:gd name="T89" fmla="*/ 44 h 101"/>
                      <a:gd name="T90" fmla="*/ 23 w 84"/>
                      <a:gd name="T91" fmla="*/ 44 h 101"/>
                      <a:gd name="T92" fmla="*/ 27 w 84"/>
                      <a:gd name="T93" fmla="*/ 40 h 101"/>
                      <a:gd name="T94" fmla="*/ 31 w 84"/>
                      <a:gd name="T95" fmla="*/ 36 h 101"/>
                      <a:gd name="T96" fmla="*/ 31 w 84"/>
                      <a:gd name="T97" fmla="*/ 28 h 101"/>
                      <a:gd name="T98" fmla="*/ 31 w 84"/>
                      <a:gd name="T99" fmla="*/ 20 h 101"/>
                      <a:gd name="T100" fmla="*/ 31 w 84"/>
                      <a:gd name="T101" fmla="*/ 12 h 101"/>
                      <a:gd name="T102" fmla="*/ 35 w 84"/>
                      <a:gd name="T103" fmla="*/ 16 h 101"/>
                      <a:gd name="T104" fmla="*/ 42 w 84"/>
                      <a:gd name="T105" fmla="*/ 16 h 101"/>
                      <a:gd name="T106" fmla="*/ 46 w 84"/>
                      <a:gd name="T107" fmla="*/ 24 h 101"/>
                      <a:gd name="T108" fmla="*/ 50 w 84"/>
                      <a:gd name="T109" fmla="*/ 28 h 101"/>
                      <a:gd name="T110" fmla="*/ 46 w 84"/>
                      <a:gd name="T111" fmla="*/ 24 h 101"/>
                      <a:gd name="T112" fmla="*/ 50 w 84"/>
                      <a:gd name="T113" fmla="*/ 20 h 101"/>
                      <a:gd name="T114" fmla="*/ 50 w 84"/>
                      <a:gd name="T115" fmla="*/ 12 h 101"/>
                      <a:gd name="T116" fmla="*/ 46 w 84"/>
                      <a:gd name="T117" fmla="*/ 8 h 10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</a:cxnLst>
                    <a:rect l="0" t="0" r="r" b="b"/>
                    <a:pathLst>
                      <a:path w="84" h="101">
                        <a:moveTo>
                          <a:pt x="46" y="4"/>
                        </a:moveTo>
                        <a:lnTo>
                          <a:pt x="50" y="4"/>
                        </a:lnTo>
                        <a:lnTo>
                          <a:pt x="54" y="4"/>
                        </a:lnTo>
                        <a:lnTo>
                          <a:pt x="54" y="0"/>
                        </a:lnTo>
                        <a:lnTo>
                          <a:pt x="54" y="4"/>
                        </a:lnTo>
                        <a:lnTo>
                          <a:pt x="58" y="4"/>
                        </a:lnTo>
                        <a:lnTo>
                          <a:pt x="58" y="8"/>
                        </a:lnTo>
                        <a:lnTo>
                          <a:pt x="61" y="8"/>
                        </a:lnTo>
                        <a:lnTo>
                          <a:pt x="65" y="8"/>
                        </a:lnTo>
                        <a:lnTo>
                          <a:pt x="65" y="12"/>
                        </a:lnTo>
                        <a:lnTo>
                          <a:pt x="65" y="16"/>
                        </a:lnTo>
                        <a:lnTo>
                          <a:pt x="69" y="16"/>
                        </a:lnTo>
                        <a:lnTo>
                          <a:pt x="69" y="20"/>
                        </a:lnTo>
                        <a:lnTo>
                          <a:pt x="73" y="20"/>
                        </a:lnTo>
                        <a:lnTo>
                          <a:pt x="77" y="20"/>
                        </a:lnTo>
                        <a:lnTo>
                          <a:pt x="81" y="20"/>
                        </a:lnTo>
                        <a:lnTo>
                          <a:pt x="84" y="20"/>
                        </a:lnTo>
                        <a:lnTo>
                          <a:pt x="81" y="24"/>
                        </a:lnTo>
                        <a:lnTo>
                          <a:pt x="81" y="28"/>
                        </a:lnTo>
                        <a:lnTo>
                          <a:pt x="81" y="32"/>
                        </a:lnTo>
                        <a:lnTo>
                          <a:pt x="77" y="32"/>
                        </a:lnTo>
                        <a:lnTo>
                          <a:pt x="73" y="32"/>
                        </a:lnTo>
                        <a:lnTo>
                          <a:pt x="73" y="36"/>
                        </a:lnTo>
                        <a:lnTo>
                          <a:pt x="73" y="40"/>
                        </a:lnTo>
                        <a:lnTo>
                          <a:pt x="69" y="40"/>
                        </a:lnTo>
                        <a:lnTo>
                          <a:pt x="69" y="44"/>
                        </a:lnTo>
                        <a:lnTo>
                          <a:pt x="65" y="44"/>
                        </a:lnTo>
                        <a:lnTo>
                          <a:pt x="69" y="48"/>
                        </a:lnTo>
                        <a:lnTo>
                          <a:pt x="65" y="48"/>
                        </a:lnTo>
                        <a:lnTo>
                          <a:pt x="69" y="48"/>
                        </a:lnTo>
                        <a:lnTo>
                          <a:pt x="65" y="48"/>
                        </a:lnTo>
                        <a:lnTo>
                          <a:pt x="69" y="48"/>
                        </a:lnTo>
                        <a:lnTo>
                          <a:pt x="69" y="52"/>
                        </a:lnTo>
                        <a:lnTo>
                          <a:pt x="65" y="52"/>
                        </a:lnTo>
                        <a:lnTo>
                          <a:pt x="65" y="56"/>
                        </a:lnTo>
                        <a:lnTo>
                          <a:pt x="61" y="56"/>
                        </a:lnTo>
                        <a:lnTo>
                          <a:pt x="61" y="60"/>
                        </a:lnTo>
                        <a:lnTo>
                          <a:pt x="61" y="64"/>
                        </a:lnTo>
                        <a:lnTo>
                          <a:pt x="61" y="68"/>
                        </a:lnTo>
                        <a:lnTo>
                          <a:pt x="61" y="72"/>
                        </a:lnTo>
                        <a:lnTo>
                          <a:pt x="61" y="77"/>
                        </a:lnTo>
                        <a:lnTo>
                          <a:pt x="58" y="77"/>
                        </a:lnTo>
                        <a:lnTo>
                          <a:pt x="58" y="81"/>
                        </a:lnTo>
                        <a:lnTo>
                          <a:pt x="58" y="85"/>
                        </a:lnTo>
                        <a:lnTo>
                          <a:pt x="58" y="89"/>
                        </a:lnTo>
                        <a:lnTo>
                          <a:pt x="54" y="89"/>
                        </a:lnTo>
                        <a:lnTo>
                          <a:pt x="54" y="93"/>
                        </a:lnTo>
                        <a:lnTo>
                          <a:pt x="54" y="97"/>
                        </a:lnTo>
                        <a:lnTo>
                          <a:pt x="50" y="97"/>
                        </a:lnTo>
                        <a:lnTo>
                          <a:pt x="46" y="97"/>
                        </a:lnTo>
                        <a:lnTo>
                          <a:pt x="42" y="97"/>
                        </a:lnTo>
                        <a:lnTo>
                          <a:pt x="42" y="93"/>
                        </a:lnTo>
                        <a:lnTo>
                          <a:pt x="38" y="93"/>
                        </a:lnTo>
                        <a:lnTo>
                          <a:pt x="35" y="93"/>
                        </a:lnTo>
                        <a:lnTo>
                          <a:pt x="31" y="93"/>
                        </a:lnTo>
                        <a:lnTo>
                          <a:pt x="31" y="89"/>
                        </a:lnTo>
                        <a:lnTo>
                          <a:pt x="31" y="93"/>
                        </a:lnTo>
                        <a:lnTo>
                          <a:pt x="27" y="93"/>
                        </a:lnTo>
                        <a:lnTo>
                          <a:pt x="23" y="93"/>
                        </a:lnTo>
                        <a:lnTo>
                          <a:pt x="23" y="97"/>
                        </a:lnTo>
                        <a:lnTo>
                          <a:pt x="19" y="97"/>
                        </a:lnTo>
                        <a:lnTo>
                          <a:pt x="19" y="101"/>
                        </a:lnTo>
                        <a:lnTo>
                          <a:pt x="15" y="101"/>
                        </a:lnTo>
                        <a:lnTo>
                          <a:pt x="12" y="97"/>
                        </a:lnTo>
                        <a:lnTo>
                          <a:pt x="12" y="93"/>
                        </a:lnTo>
                        <a:lnTo>
                          <a:pt x="12" y="89"/>
                        </a:lnTo>
                        <a:lnTo>
                          <a:pt x="12" y="85"/>
                        </a:lnTo>
                        <a:lnTo>
                          <a:pt x="15" y="85"/>
                        </a:lnTo>
                        <a:lnTo>
                          <a:pt x="12" y="85"/>
                        </a:lnTo>
                        <a:lnTo>
                          <a:pt x="12" y="81"/>
                        </a:lnTo>
                        <a:lnTo>
                          <a:pt x="12" y="77"/>
                        </a:lnTo>
                        <a:lnTo>
                          <a:pt x="12" y="72"/>
                        </a:lnTo>
                        <a:lnTo>
                          <a:pt x="15" y="72"/>
                        </a:lnTo>
                        <a:lnTo>
                          <a:pt x="15" y="68"/>
                        </a:lnTo>
                        <a:lnTo>
                          <a:pt x="15" y="64"/>
                        </a:lnTo>
                        <a:lnTo>
                          <a:pt x="12" y="64"/>
                        </a:lnTo>
                        <a:lnTo>
                          <a:pt x="12" y="60"/>
                        </a:lnTo>
                        <a:lnTo>
                          <a:pt x="8" y="60"/>
                        </a:lnTo>
                        <a:lnTo>
                          <a:pt x="8" y="56"/>
                        </a:lnTo>
                        <a:lnTo>
                          <a:pt x="4" y="56"/>
                        </a:lnTo>
                        <a:lnTo>
                          <a:pt x="0" y="56"/>
                        </a:lnTo>
                        <a:lnTo>
                          <a:pt x="0" y="52"/>
                        </a:lnTo>
                        <a:lnTo>
                          <a:pt x="0" y="48"/>
                        </a:lnTo>
                        <a:lnTo>
                          <a:pt x="4" y="48"/>
                        </a:lnTo>
                        <a:lnTo>
                          <a:pt x="4" y="44"/>
                        </a:lnTo>
                        <a:lnTo>
                          <a:pt x="8" y="44"/>
                        </a:lnTo>
                        <a:lnTo>
                          <a:pt x="12" y="44"/>
                        </a:lnTo>
                        <a:lnTo>
                          <a:pt x="15" y="44"/>
                        </a:lnTo>
                        <a:lnTo>
                          <a:pt x="15" y="48"/>
                        </a:lnTo>
                        <a:lnTo>
                          <a:pt x="15" y="44"/>
                        </a:lnTo>
                        <a:lnTo>
                          <a:pt x="19" y="44"/>
                        </a:lnTo>
                        <a:lnTo>
                          <a:pt x="23" y="44"/>
                        </a:lnTo>
                        <a:lnTo>
                          <a:pt x="23" y="40"/>
                        </a:lnTo>
                        <a:lnTo>
                          <a:pt x="27" y="40"/>
                        </a:lnTo>
                        <a:lnTo>
                          <a:pt x="27" y="36"/>
                        </a:lnTo>
                        <a:lnTo>
                          <a:pt x="31" y="36"/>
                        </a:lnTo>
                        <a:lnTo>
                          <a:pt x="31" y="32"/>
                        </a:lnTo>
                        <a:lnTo>
                          <a:pt x="31" y="28"/>
                        </a:lnTo>
                        <a:lnTo>
                          <a:pt x="31" y="24"/>
                        </a:lnTo>
                        <a:lnTo>
                          <a:pt x="31" y="20"/>
                        </a:lnTo>
                        <a:lnTo>
                          <a:pt x="31" y="16"/>
                        </a:lnTo>
                        <a:lnTo>
                          <a:pt x="31" y="12"/>
                        </a:lnTo>
                        <a:lnTo>
                          <a:pt x="35" y="12"/>
                        </a:lnTo>
                        <a:lnTo>
                          <a:pt x="35" y="16"/>
                        </a:lnTo>
                        <a:lnTo>
                          <a:pt x="38" y="16"/>
                        </a:lnTo>
                        <a:lnTo>
                          <a:pt x="42" y="16"/>
                        </a:lnTo>
                        <a:lnTo>
                          <a:pt x="42" y="20"/>
                        </a:lnTo>
                        <a:lnTo>
                          <a:pt x="46" y="24"/>
                        </a:lnTo>
                        <a:lnTo>
                          <a:pt x="46" y="28"/>
                        </a:lnTo>
                        <a:lnTo>
                          <a:pt x="50" y="28"/>
                        </a:lnTo>
                        <a:lnTo>
                          <a:pt x="50" y="24"/>
                        </a:lnTo>
                        <a:lnTo>
                          <a:pt x="46" y="24"/>
                        </a:lnTo>
                        <a:lnTo>
                          <a:pt x="46" y="20"/>
                        </a:lnTo>
                        <a:lnTo>
                          <a:pt x="50" y="20"/>
                        </a:lnTo>
                        <a:lnTo>
                          <a:pt x="50" y="16"/>
                        </a:lnTo>
                        <a:lnTo>
                          <a:pt x="50" y="12"/>
                        </a:lnTo>
                        <a:lnTo>
                          <a:pt x="46" y="12"/>
                        </a:lnTo>
                        <a:lnTo>
                          <a:pt x="46" y="8"/>
                        </a:lnTo>
                        <a:lnTo>
                          <a:pt x="46" y="4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547" name="Freeform 540">
                    <a:extLst>
                      <a:ext uri="{FF2B5EF4-FFF2-40B4-BE49-F238E27FC236}">
                        <a16:creationId xmlns:a16="http://schemas.microsoft.com/office/drawing/2014/main" id="{2BDA5E59-0BEF-A8C4-CB89-BE057C5F982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21" y="1938"/>
                    <a:ext cx="44" cy="41"/>
                  </a:xfrm>
                  <a:custGeom>
                    <a:avLst/>
                    <a:gdLst>
                      <a:gd name="T0" fmla="*/ 26 w 42"/>
                      <a:gd name="T1" fmla="*/ 0 h 40"/>
                      <a:gd name="T2" fmla="*/ 26 w 42"/>
                      <a:gd name="T3" fmla="*/ 4 h 40"/>
                      <a:gd name="T4" fmla="*/ 30 w 42"/>
                      <a:gd name="T5" fmla="*/ 4 h 40"/>
                      <a:gd name="T6" fmla="*/ 34 w 42"/>
                      <a:gd name="T7" fmla="*/ 8 h 40"/>
                      <a:gd name="T8" fmla="*/ 38 w 42"/>
                      <a:gd name="T9" fmla="*/ 8 h 40"/>
                      <a:gd name="T10" fmla="*/ 42 w 42"/>
                      <a:gd name="T11" fmla="*/ 8 h 40"/>
                      <a:gd name="T12" fmla="*/ 42 w 42"/>
                      <a:gd name="T13" fmla="*/ 12 h 40"/>
                      <a:gd name="T14" fmla="*/ 38 w 42"/>
                      <a:gd name="T15" fmla="*/ 12 h 40"/>
                      <a:gd name="T16" fmla="*/ 38 w 42"/>
                      <a:gd name="T17" fmla="*/ 16 h 40"/>
                      <a:gd name="T18" fmla="*/ 38 w 42"/>
                      <a:gd name="T19" fmla="*/ 20 h 40"/>
                      <a:gd name="T20" fmla="*/ 38 w 42"/>
                      <a:gd name="T21" fmla="*/ 24 h 40"/>
                      <a:gd name="T22" fmla="*/ 34 w 42"/>
                      <a:gd name="T23" fmla="*/ 24 h 40"/>
                      <a:gd name="T24" fmla="*/ 34 w 42"/>
                      <a:gd name="T25" fmla="*/ 28 h 40"/>
                      <a:gd name="T26" fmla="*/ 30 w 42"/>
                      <a:gd name="T27" fmla="*/ 28 h 40"/>
                      <a:gd name="T28" fmla="*/ 26 w 42"/>
                      <a:gd name="T29" fmla="*/ 28 h 40"/>
                      <a:gd name="T30" fmla="*/ 26 w 42"/>
                      <a:gd name="T31" fmla="*/ 32 h 40"/>
                      <a:gd name="T32" fmla="*/ 23 w 42"/>
                      <a:gd name="T33" fmla="*/ 32 h 40"/>
                      <a:gd name="T34" fmla="*/ 23 w 42"/>
                      <a:gd name="T35" fmla="*/ 36 h 40"/>
                      <a:gd name="T36" fmla="*/ 19 w 42"/>
                      <a:gd name="T37" fmla="*/ 36 h 40"/>
                      <a:gd name="T38" fmla="*/ 15 w 42"/>
                      <a:gd name="T39" fmla="*/ 36 h 40"/>
                      <a:gd name="T40" fmla="*/ 11 w 42"/>
                      <a:gd name="T41" fmla="*/ 36 h 40"/>
                      <a:gd name="T42" fmla="*/ 7 w 42"/>
                      <a:gd name="T43" fmla="*/ 40 h 40"/>
                      <a:gd name="T44" fmla="*/ 3 w 42"/>
                      <a:gd name="T45" fmla="*/ 40 h 40"/>
                      <a:gd name="T46" fmla="*/ 3 w 42"/>
                      <a:gd name="T47" fmla="*/ 36 h 40"/>
                      <a:gd name="T48" fmla="*/ 3 w 42"/>
                      <a:gd name="T49" fmla="*/ 40 h 40"/>
                      <a:gd name="T50" fmla="*/ 0 w 42"/>
                      <a:gd name="T51" fmla="*/ 40 h 40"/>
                      <a:gd name="T52" fmla="*/ 0 w 42"/>
                      <a:gd name="T53" fmla="*/ 36 h 40"/>
                      <a:gd name="T54" fmla="*/ 3 w 42"/>
                      <a:gd name="T55" fmla="*/ 36 h 40"/>
                      <a:gd name="T56" fmla="*/ 3 w 42"/>
                      <a:gd name="T57" fmla="*/ 32 h 40"/>
                      <a:gd name="T58" fmla="*/ 7 w 42"/>
                      <a:gd name="T59" fmla="*/ 28 h 40"/>
                      <a:gd name="T60" fmla="*/ 7 w 42"/>
                      <a:gd name="T61" fmla="*/ 24 h 40"/>
                      <a:gd name="T62" fmla="*/ 11 w 42"/>
                      <a:gd name="T63" fmla="*/ 24 h 40"/>
                      <a:gd name="T64" fmla="*/ 11 w 42"/>
                      <a:gd name="T65" fmla="*/ 20 h 40"/>
                      <a:gd name="T66" fmla="*/ 11 w 42"/>
                      <a:gd name="T67" fmla="*/ 16 h 40"/>
                      <a:gd name="T68" fmla="*/ 15 w 42"/>
                      <a:gd name="T69" fmla="*/ 16 h 40"/>
                      <a:gd name="T70" fmla="*/ 19 w 42"/>
                      <a:gd name="T71" fmla="*/ 16 h 40"/>
                      <a:gd name="T72" fmla="*/ 19 w 42"/>
                      <a:gd name="T73" fmla="*/ 12 h 40"/>
                      <a:gd name="T74" fmla="*/ 19 w 42"/>
                      <a:gd name="T75" fmla="*/ 8 h 40"/>
                      <a:gd name="T76" fmla="*/ 23 w 42"/>
                      <a:gd name="T77" fmla="*/ 8 h 40"/>
                      <a:gd name="T78" fmla="*/ 23 w 42"/>
                      <a:gd name="T79" fmla="*/ 4 h 40"/>
                      <a:gd name="T80" fmla="*/ 26 w 42"/>
                      <a:gd name="T81" fmla="*/ 4 h 40"/>
                      <a:gd name="T82" fmla="*/ 26 w 42"/>
                      <a:gd name="T83" fmla="*/ 0 h 4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</a:cxnLst>
                    <a:rect l="0" t="0" r="r" b="b"/>
                    <a:pathLst>
                      <a:path w="42" h="40">
                        <a:moveTo>
                          <a:pt x="26" y="0"/>
                        </a:moveTo>
                        <a:lnTo>
                          <a:pt x="26" y="4"/>
                        </a:lnTo>
                        <a:lnTo>
                          <a:pt x="30" y="4"/>
                        </a:lnTo>
                        <a:lnTo>
                          <a:pt x="34" y="8"/>
                        </a:lnTo>
                        <a:lnTo>
                          <a:pt x="38" y="8"/>
                        </a:lnTo>
                        <a:lnTo>
                          <a:pt x="42" y="8"/>
                        </a:lnTo>
                        <a:lnTo>
                          <a:pt x="42" y="12"/>
                        </a:lnTo>
                        <a:lnTo>
                          <a:pt x="38" y="12"/>
                        </a:lnTo>
                        <a:lnTo>
                          <a:pt x="38" y="16"/>
                        </a:lnTo>
                        <a:lnTo>
                          <a:pt x="38" y="20"/>
                        </a:lnTo>
                        <a:lnTo>
                          <a:pt x="38" y="24"/>
                        </a:lnTo>
                        <a:lnTo>
                          <a:pt x="34" y="24"/>
                        </a:lnTo>
                        <a:lnTo>
                          <a:pt x="34" y="28"/>
                        </a:lnTo>
                        <a:lnTo>
                          <a:pt x="30" y="28"/>
                        </a:lnTo>
                        <a:lnTo>
                          <a:pt x="26" y="28"/>
                        </a:lnTo>
                        <a:lnTo>
                          <a:pt x="26" y="32"/>
                        </a:lnTo>
                        <a:lnTo>
                          <a:pt x="23" y="32"/>
                        </a:lnTo>
                        <a:lnTo>
                          <a:pt x="23" y="36"/>
                        </a:lnTo>
                        <a:lnTo>
                          <a:pt x="19" y="36"/>
                        </a:lnTo>
                        <a:lnTo>
                          <a:pt x="15" y="36"/>
                        </a:lnTo>
                        <a:lnTo>
                          <a:pt x="11" y="36"/>
                        </a:lnTo>
                        <a:lnTo>
                          <a:pt x="7" y="40"/>
                        </a:lnTo>
                        <a:lnTo>
                          <a:pt x="3" y="40"/>
                        </a:lnTo>
                        <a:lnTo>
                          <a:pt x="3" y="36"/>
                        </a:lnTo>
                        <a:lnTo>
                          <a:pt x="3" y="40"/>
                        </a:lnTo>
                        <a:lnTo>
                          <a:pt x="0" y="40"/>
                        </a:lnTo>
                        <a:lnTo>
                          <a:pt x="0" y="36"/>
                        </a:lnTo>
                        <a:lnTo>
                          <a:pt x="3" y="36"/>
                        </a:lnTo>
                        <a:lnTo>
                          <a:pt x="3" y="32"/>
                        </a:lnTo>
                        <a:lnTo>
                          <a:pt x="7" y="28"/>
                        </a:lnTo>
                        <a:lnTo>
                          <a:pt x="7" y="24"/>
                        </a:lnTo>
                        <a:lnTo>
                          <a:pt x="11" y="24"/>
                        </a:lnTo>
                        <a:lnTo>
                          <a:pt x="11" y="20"/>
                        </a:lnTo>
                        <a:lnTo>
                          <a:pt x="11" y="16"/>
                        </a:lnTo>
                        <a:lnTo>
                          <a:pt x="15" y="16"/>
                        </a:lnTo>
                        <a:lnTo>
                          <a:pt x="19" y="16"/>
                        </a:lnTo>
                        <a:lnTo>
                          <a:pt x="19" y="12"/>
                        </a:lnTo>
                        <a:lnTo>
                          <a:pt x="19" y="8"/>
                        </a:lnTo>
                        <a:lnTo>
                          <a:pt x="23" y="8"/>
                        </a:lnTo>
                        <a:lnTo>
                          <a:pt x="23" y="4"/>
                        </a:lnTo>
                        <a:lnTo>
                          <a:pt x="26" y="4"/>
                        </a:lnTo>
                        <a:lnTo>
                          <a:pt x="26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548" name="Freeform 541">
                    <a:extLst>
                      <a:ext uri="{FF2B5EF4-FFF2-40B4-BE49-F238E27FC236}">
                        <a16:creationId xmlns:a16="http://schemas.microsoft.com/office/drawing/2014/main" id="{F274479C-5EFC-7914-5A2F-2577AA6DEC6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17" y="1943"/>
                    <a:ext cx="20" cy="32"/>
                  </a:xfrm>
                  <a:custGeom>
                    <a:avLst/>
                    <a:gdLst>
                      <a:gd name="T0" fmla="*/ 11 w 19"/>
                      <a:gd name="T1" fmla="*/ 4 h 32"/>
                      <a:gd name="T2" fmla="*/ 15 w 19"/>
                      <a:gd name="T3" fmla="*/ 4 h 32"/>
                      <a:gd name="T4" fmla="*/ 15 w 19"/>
                      <a:gd name="T5" fmla="*/ 0 h 32"/>
                      <a:gd name="T6" fmla="*/ 19 w 19"/>
                      <a:gd name="T7" fmla="*/ 0 h 32"/>
                      <a:gd name="T8" fmla="*/ 19 w 19"/>
                      <a:gd name="T9" fmla="*/ 4 h 32"/>
                      <a:gd name="T10" fmla="*/ 19 w 19"/>
                      <a:gd name="T11" fmla="*/ 8 h 32"/>
                      <a:gd name="T12" fmla="*/ 15 w 19"/>
                      <a:gd name="T13" fmla="*/ 8 h 32"/>
                      <a:gd name="T14" fmla="*/ 15 w 19"/>
                      <a:gd name="T15" fmla="*/ 12 h 32"/>
                      <a:gd name="T16" fmla="*/ 15 w 19"/>
                      <a:gd name="T17" fmla="*/ 16 h 32"/>
                      <a:gd name="T18" fmla="*/ 15 w 19"/>
                      <a:gd name="T19" fmla="*/ 20 h 32"/>
                      <a:gd name="T20" fmla="*/ 15 w 19"/>
                      <a:gd name="T21" fmla="*/ 24 h 32"/>
                      <a:gd name="T22" fmla="*/ 11 w 19"/>
                      <a:gd name="T23" fmla="*/ 24 h 32"/>
                      <a:gd name="T24" fmla="*/ 11 w 19"/>
                      <a:gd name="T25" fmla="*/ 28 h 32"/>
                      <a:gd name="T26" fmla="*/ 11 w 19"/>
                      <a:gd name="T27" fmla="*/ 32 h 32"/>
                      <a:gd name="T28" fmla="*/ 7 w 19"/>
                      <a:gd name="T29" fmla="*/ 32 h 32"/>
                      <a:gd name="T30" fmla="*/ 7 w 19"/>
                      <a:gd name="T31" fmla="*/ 28 h 32"/>
                      <a:gd name="T32" fmla="*/ 3 w 19"/>
                      <a:gd name="T33" fmla="*/ 28 h 32"/>
                      <a:gd name="T34" fmla="*/ 0 w 19"/>
                      <a:gd name="T35" fmla="*/ 28 h 32"/>
                      <a:gd name="T36" fmla="*/ 0 w 19"/>
                      <a:gd name="T37" fmla="*/ 24 h 32"/>
                      <a:gd name="T38" fmla="*/ 0 w 19"/>
                      <a:gd name="T39" fmla="*/ 20 h 32"/>
                      <a:gd name="T40" fmla="*/ 3 w 19"/>
                      <a:gd name="T41" fmla="*/ 20 h 32"/>
                      <a:gd name="T42" fmla="*/ 3 w 19"/>
                      <a:gd name="T43" fmla="*/ 16 h 32"/>
                      <a:gd name="T44" fmla="*/ 3 w 19"/>
                      <a:gd name="T45" fmla="*/ 12 h 32"/>
                      <a:gd name="T46" fmla="*/ 7 w 19"/>
                      <a:gd name="T47" fmla="*/ 12 h 32"/>
                      <a:gd name="T48" fmla="*/ 11 w 19"/>
                      <a:gd name="T49" fmla="*/ 12 h 32"/>
                      <a:gd name="T50" fmla="*/ 11 w 19"/>
                      <a:gd name="T51" fmla="*/ 8 h 32"/>
                      <a:gd name="T52" fmla="*/ 15 w 19"/>
                      <a:gd name="T53" fmla="*/ 8 h 32"/>
                      <a:gd name="T54" fmla="*/ 11 w 19"/>
                      <a:gd name="T55" fmla="*/ 8 h 32"/>
                      <a:gd name="T56" fmla="*/ 11 w 19"/>
                      <a:gd name="T57" fmla="*/ 4 h 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</a:cxnLst>
                    <a:rect l="0" t="0" r="r" b="b"/>
                    <a:pathLst>
                      <a:path w="19" h="32">
                        <a:moveTo>
                          <a:pt x="11" y="4"/>
                        </a:moveTo>
                        <a:lnTo>
                          <a:pt x="15" y="4"/>
                        </a:lnTo>
                        <a:lnTo>
                          <a:pt x="15" y="0"/>
                        </a:lnTo>
                        <a:lnTo>
                          <a:pt x="19" y="0"/>
                        </a:lnTo>
                        <a:lnTo>
                          <a:pt x="19" y="4"/>
                        </a:lnTo>
                        <a:lnTo>
                          <a:pt x="19" y="8"/>
                        </a:lnTo>
                        <a:lnTo>
                          <a:pt x="15" y="8"/>
                        </a:lnTo>
                        <a:lnTo>
                          <a:pt x="15" y="12"/>
                        </a:lnTo>
                        <a:lnTo>
                          <a:pt x="15" y="16"/>
                        </a:lnTo>
                        <a:lnTo>
                          <a:pt x="15" y="20"/>
                        </a:lnTo>
                        <a:lnTo>
                          <a:pt x="15" y="24"/>
                        </a:lnTo>
                        <a:lnTo>
                          <a:pt x="11" y="24"/>
                        </a:lnTo>
                        <a:lnTo>
                          <a:pt x="11" y="28"/>
                        </a:lnTo>
                        <a:lnTo>
                          <a:pt x="11" y="32"/>
                        </a:lnTo>
                        <a:lnTo>
                          <a:pt x="7" y="32"/>
                        </a:lnTo>
                        <a:lnTo>
                          <a:pt x="7" y="28"/>
                        </a:lnTo>
                        <a:lnTo>
                          <a:pt x="3" y="28"/>
                        </a:lnTo>
                        <a:lnTo>
                          <a:pt x="0" y="28"/>
                        </a:lnTo>
                        <a:lnTo>
                          <a:pt x="0" y="24"/>
                        </a:lnTo>
                        <a:lnTo>
                          <a:pt x="0" y="20"/>
                        </a:lnTo>
                        <a:lnTo>
                          <a:pt x="3" y="20"/>
                        </a:lnTo>
                        <a:lnTo>
                          <a:pt x="3" y="16"/>
                        </a:lnTo>
                        <a:lnTo>
                          <a:pt x="3" y="12"/>
                        </a:lnTo>
                        <a:lnTo>
                          <a:pt x="7" y="12"/>
                        </a:lnTo>
                        <a:lnTo>
                          <a:pt x="11" y="12"/>
                        </a:lnTo>
                        <a:lnTo>
                          <a:pt x="11" y="8"/>
                        </a:lnTo>
                        <a:lnTo>
                          <a:pt x="15" y="8"/>
                        </a:lnTo>
                        <a:lnTo>
                          <a:pt x="11" y="8"/>
                        </a:lnTo>
                        <a:lnTo>
                          <a:pt x="11" y="4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549" name="Freeform 542">
                    <a:extLst>
                      <a:ext uri="{FF2B5EF4-FFF2-40B4-BE49-F238E27FC236}">
                        <a16:creationId xmlns:a16="http://schemas.microsoft.com/office/drawing/2014/main" id="{57666B7E-ECD0-FEEF-6CD6-A396916DCF9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37" y="1943"/>
                    <a:ext cx="64" cy="47"/>
                  </a:xfrm>
                  <a:custGeom>
                    <a:avLst/>
                    <a:gdLst>
                      <a:gd name="T0" fmla="*/ 57 w 65"/>
                      <a:gd name="T1" fmla="*/ 4 h 48"/>
                      <a:gd name="T2" fmla="*/ 65 w 65"/>
                      <a:gd name="T3" fmla="*/ 8 h 48"/>
                      <a:gd name="T4" fmla="*/ 61 w 65"/>
                      <a:gd name="T5" fmla="*/ 12 h 48"/>
                      <a:gd name="T6" fmla="*/ 65 w 65"/>
                      <a:gd name="T7" fmla="*/ 16 h 48"/>
                      <a:gd name="T8" fmla="*/ 61 w 65"/>
                      <a:gd name="T9" fmla="*/ 20 h 48"/>
                      <a:gd name="T10" fmla="*/ 53 w 65"/>
                      <a:gd name="T11" fmla="*/ 20 h 48"/>
                      <a:gd name="T12" fmla="*/ 46 w 65"/>
                      <a:gd name="T13" fmla="*/ 24 h 48"/>
                      <a:gd name="T14" fmla="*/ 42 w 65"/>
                      <a:gd name="T15" fmla="*/ 28 h 48"/>
                      <a:gd name="T16" fmla="*/ 38 w 65"/>
                      <a:gd name="T17" fmla="*/ 24 h 48"/>
                      <a:gd name="T18" fmla="*/ 38 w 65"/>
                      <a:gd name="T19" fmla="*/ 32 h 48"/>
                      <a:gd name="T20" fmla="*/ 30 w 65"/>
                      <a:gd name="T21" fmla="*/ 36 h 48"/>
                      <a:gd name="T22" fmla="*/ 30 w 65"/>
                      <a:gd name="T23" fmla="*/ 36 h 48"/>
                      <a:gd name="T24" fmla="*/ 27 w 65"/>
                      <a:gd name="T25" fmla="*/ 32 h 48"/>
                      <a:gd name="T26" fmla="*/ 23 w 65"/>
                      <a:gd name="T27" fmla="*/ 36 h 48"/>
                      <a:gd name="T28" fmla="*/ 19 w 65"/>
                      <a:gd name="T29" fmla="*/ 40 h 48"/>
                      <a:gd name="T30" fmla="*/ 15 w 65"/>
                      <a:gd name="T31" fmla="*/ 44 h 48"/>
                      <a:gd name="T32" fmla="*/ 11 w 65"/>
                      <a:gd name="T33" fmla="*/ 48 h 48"/>
                      <a:gd name="T34" fmla="*/ 7 w 65"/>
                      <a:gd name="T35" fmla="*/ 44 h 48"/>
                      <a:gd name="T36" fmla="*/ 4 w 65"/>
                      <a:gd name="T37" fmla="*/ 40 h 48"/>
                      <a:gd name="T38" fmla="*/ 0 w 65"/>
                      <a:gd name="T39" fmla="*/ 32 h 48"/>
                      <a:gd name="T40" fmla="*/ 0 w 65"/>
                      <a:gd name="T41" fmla="*/ 24 h 48"/>
                      <a:gd name="T42" fmla="*/ 4 w 65"/>
                      <a:gd name="T43" fmla="*/ 20 h 48"/>
                      <a:gd name="T44" fmla="*/ 4 w 65"/>
                      <a:gd name="T45" fmla="*/ 12 h 48"/>
                      <a:gd name="T46" fmla="*/ 4 w 65"/>
                      <a:gd name="T47" fmla="*/ 12 h 48"/>
                      <a:gd name="T48" fmla="*/ 7 w 65"/>
                      <a:gd name="T49" fmla="*/ 8 h 48"/>
                      <a:gd name="T50" fmla="*/ 11 w 65"/>
                      <a:gd name="T51" fmla="*/ 4 h 48"/>
                      <a:gd name="T52" fmla="*/ 15 w 65"/>
                      <a:gd name="T53" fmla="*/ 8 h 48"/>
                      <a:gd name="T54" fmla="*/ 23 w 65"/>
                      <a:gd name="T55" fmla="*/ 8 h 48"/>
                      <a:gd name="T56" fmla="*/ 27 w 65"/>
                      <a:gd name="T57" fmla="*/ 4 h 48"/>
                      <a:gd name="T58" fmla="*/ 30 w 65"/>
                      <a:gd name="T59" fmla="*/ 8 h 48"/>
                      <a:gd name="T60" fmla="*/ 38 w 65"/>
                      <a:gd name="T61" fmla="*/ 8 h 48"/>
                      <a:gd name="T62" fmla="*/ 38 w 65"/>
                      <a:gd name="T63" fmla="*/ 8 h 48"/>
                      <a:gd name="T64" fmla="*/ 42 w 65"/>
                      <a:gd name="T65" fmla="*/ 4 h 48"/>
                      <a:gd name="T66" fmla="*/ 46 w 65"/>
                      <a:gd name="T67" fmla="*/ 8 h 48"/>
                      <a:gd name="T68" fmla="*/ 50 w 65"/>
                      <a:gd name="T69" fmla="*/ 4 h 48"/>
                      <a:gd name="T70" fmla="*/ 57 w 65"/>
                      <a:gd name="T71" fmla="*/ 4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</a:cxnLst>
                    <a:rect l="0" t="0" r="r" b="b"/>
                    <a:pathLst>
                      <a:path w="65" h="48">
                        <a:moveTo>
                          <a:pt x="57" y="0"/>
                        </a:moveTo>
                        <a:lnTo>
                          <a:pt x="57" y="4"/>
                        </a:lnTo>
                        <a:lnTo>
                          <a:pt x="61" y="4"/>
                        </a:lnTo>
                        <a:lnTo>
                          <a:pt x="65" y="8"/>
                        </a:lnTo>
                        <a:lnTo>
                          <a:pt x="65" y="12"/>
                        </a:lnTo>
                        <a:lnTo>
                          <a:pt x="61" y="12"/>
                        </a:lnTo>
                        <a:lnTo>
                          <a:pt x="61" y="16"/>
                        </a:lnTo>
                        <a:lnTo>
                          <a:pt x="65" y="16"/>
                        </a:lnTo>
                        <a:lnTo>
                          <a:pt x="61" y="16"/>
                        </a:lnTo>
                        <a:lnTo>
                          <a:pt x="61" y="20"/>
                        </a:lnTo>
                        <a:lnTo>
                          <a:pt x="57" y="20"/>
                        </a:lnTo>
                        <a:lnTo>
                          <a:pt x="53" y="20"/>
                        </a:lnTo>
                        <a:lnTo>
                          <a:pt x="50" y="24"/>
                        </a:lnTo>
                        <a:lnTo>
                          <a:pt x="46" y="24"/>
                        </a:lnTo>
                        <a:lnTo>
                          <a:pt x="46" y="28"/>
                        </a:lnTo>
                        <a:lnTo>
                          <a:pt x="42" y="28"/>
                        </a:lnTo>
                        <a:lnTo>
                          <a:pt x="38" y="28"/>
                        </a:lnTo>
                        <a:lnTo>
                          <a:pt x="38" y="24"/>
                        </a:lnTo>
                        <a:lnTo>
                          <a:pt x="38" y="28"/>
                        </a:lnTo>
                        <a:lnTo>
                          <a:pt x="38" y="32"/>
                        </a:lnTo>
                        <a:lnTo>
                          <a:pt x="34" y="36"/>
                        </a:lnTo>
                        <a:lnTo>
                          <a:pt x="30" y="36"/>
                        </a:lnTo>
                        <a:lnTo>
                          <a:pt x="30" y="32"/>
                        </a:lnTo>
                        <a:lnTo>
                          <a:pt x="30" y="36"/>
                        </a:lnTo>
                        <a:lnTo>
                          <a:pt x="27" y="36"/>
                        </a:lnTo>
                        <a:lnTo>
                          <a:pt x="27" y="32"/>
                        </a:lnTo>
                        <a:lnTo>
                          <a:pt x="23" y="32"/>
                        </a:lnTo>
                        <a:lnTo>
                          <a:pt x="23" y="36"/>
                        </a:lnTo>
                        <a:lnTo>
                          <a:pt x="19" y="36"/>
                        </a:lnTo>
                        <a:lnTo>
                          <a:pt x="19" y="40"/>
                        </a:lnTo>
                        <a:lnTo>
                          <a:pt x="15" y="40"/>
                        </a:lnTo>
                        <a:lnTo>
                          <a:pt x="15" y="44"/>
                        </a:lnTo>
                        <a:lnTo>
                          <a:pt x="15" y="48"/>
                        </a:lnTo>
                        <a:lnTo>
                          <a:pt x="11" y="48"/>
                        </a:lnTo>
                        <a:lnTo>
                          <a:pt x="11" y="44"/>
                        </a:lnTo>
                        <a:lnTo>
                          <a:pt x="7" y="44"/>
                        </a:lnTo>
                        <a:lnTo>
                          <a:pt x="7" y="40"/>
                        </a:lnTo>
                        <a:lnTo>
                          <a:pt x="4" y="40"/>
                        </a:lnTo>
                        <a:lnTo>
                          <a:pt x="0" y="36"/>
                        </a:lnTo>
                        <a:lnTo>
                          <a:pt x="0" y="32"/>
                        </a:lnTo>
                        <a:lnTo>
                          <a:pt x="0" y="28"/>
                        </a:lnTo>
                        <a:lnTo>
                          <a:pt x="0" y="24"/>
                        </a:lnTo>
                        <a:lnTo>
                          <a:pt x="4" y="24"/>
                        </a:lnTo>
                        <a:lnTo>
                          <a:pt x="4" y="20"/>
                        </a:lnTo>
                        <a:lnTo>
                          <a:pt x="4" y="16"/>
                        </a:lnTo>
                        <a:lnTo>
                          <a:pt x="4" y="12"/>
                        </a:lnTo>
                        <a:lnTo>
                          <a:pt x="7" y="12"/>
                        </a:lnTo>
                        <a:lnTo>
                          <a:pt x="4" y="12"/>
                        </a:lnTo>
                        <a:lnTo>
                          <a:pt x="7" y="12"/>
                        </a:lnTo>
                        <a:lnTo>
                          <a:pt x="7" y="8"/>
                        </a:lnTo>
                        <a:lnTo>
                          <a:pt x="7" y="4"/>
                        </a:lnTo>
                        <a:lnTo>
                          <a:pt x="11" y="4"/>
                        </a:lnTo>
                        <a:lnTo>
                          <a:pt x="15" y="4"/>
                        </a:lnTo>
                        <a:lnTo>
                          <a:pt x="15" y="8"/>
                        </a:lnTo>
                        <a:lnTo>
                          <a:pt x="19" y="8"/>
                        </a:lnTo>
                        <a:lnTo>
                          <a:pt x="23" y="8"/>
                        </a:lnTo>
                        <a:lnTo>
                          <a:pt x="23" y="4"/>
                        </a:lnTo>
                        <a:lnTo>
                          <a:pt x="27" y="4"/>
                        </a:lnTo>
                        <a:lnTo>
                          <a:pt x="30" y="4"/>
                        </a:lnTo>
                        <a:lnTo>
                          <a:pt x="30" y="8"/>
                        </a:lnTo>
                        <a:lnTo>
                          <a:pt x="34" y="8"/>
                        </a:lnTo>
                        <a:lnTo>
                          <a:pt x="38" y="8"/>
                        </a:lnTo>
                        <a:lnTo>
                          <a:pt x="38" y="4"/>
                        </a:lnTo>
                        <a:lnTo>
                          <a:pt x="38" y="8"/>
                        </a:lnTo>
                        <a:lnTo>
                          <a:pt x="42" y="8"/>
                        </a:lnTo>
                        <a:lnTo>
                          <a:pt x="42" y="4"/>
                        </a:lnTo>
                        <a:lnTo>
                          <a:pt x="42" y="8"/>
                        </a:lnTo>
                        <a:lnTo>
                          <a:pt x="46" y="8"/>
                        </a:lnTo>
                        <a:lnTo>
                          <a:pt x="46" y="4"/>
                        </a:lnTo>
                        <a:lnTo>
                          <a:pt x="50" y="4"/>
                        </a:lnTo>
                        <a:lnTo>
                          <a:pt x="53" y="4"/>
                        </a:lnTo>
                        <a:lnTo>
                          <a:pt x="57" y="4"/>
                        </a:lnTo>
                        <a:lnTo>
                          <a:pt x="57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550" name="Freeform 543">
                    <a:extLst>
                      <a:ext uri="{FF2B5EF4-FFF2-40B4-BE49-F238E27FC236}">
                        <a16:creationId xmlns:a16="http://schemas.microsoft.com/office/drawing/2014/main" id="{E18A07B8-8538-B5A5-D2C6-D1A9E83AAE4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03" y="1943"/>
                    <a:ext cx="6" cy="12"/>
                  </a:xfrm>
                  <a:custGeom>
                    <a:avLst/>
                    <a:gdLst>
                      <a:gd name="T0" fmla="*/ 7 w 7"/>
                      <a:gd name="T1" fmla="*/ 4 h 12"/>
                      <a:gd name="T2" fmla="*/ 7 w 7"/>
                      <a:gd name="T3" fmla="*/ 8 h 12"/>
                      <a:gd name="T4" fmla="*/ 7 w 7"/>
                      <a:gd name="T5" fmla="*/ 12 h 12"/>
                      <a:gd name="T6" fmla="*/ 4 w 7"/>
                      <a:gd name="T7" fmla="*/ 12 h 12"/>
                      <a:gd name="T8" fmla="*/ 0 w 7"/>
                      <a:gd name="T9" fmla="*/ 12 h 12"/>
                      <a:gd name="T10" fmla="*/ 0 w 7"/>
                      <a:gd name="T11" fmla="*/ 8 h 12"/>
                      <a:gd name="T12" fmla="*/ 0 w 7"/>
                      <a:gd name="T13" fmla="*/ 4 h 12"/>
                      <a:gd name="T14" fmla="*/ 4 w 7"/>
                      <a:gd name="T15" fmla="*/ 4 h 12"/>
                      <a:gd name="T16" fmla="*/ 4 w 7"/>
                      <a:gd name="T17" fmla="*/ 0 h 12"/>
                      <a:gd name="T18" fmla="*/ 4 w 7"/>
                      <a:gd name="T19" fmla="*/ 4 h 12"/>
                      <a:gd name="T20" fmla="*/ 7 w 7"/>
                      <a:gd name="T21" fmla="*/ 4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7" h="12">
                        <a:moveTo>
                          <a:pt x="7" y="4"/>
                        </a:moveTo>
                        <a:lnTo>
                          <a:pt x="7" y="8"/>
                        </a:lnTo>
                        <a:lnTo>
                          <a:pt x="7" y="12"/>
                        </a:lnTo>
                        <a:lnTo>
                          <a:pt x="4" y="12"/>
                        </a:lnTo>
                        <a:lnTo>
                          <a:pt x="0" y="12"/>
                        </a:lnTo>
                        <a:lnTo>
                          <a:pt x="0" y="8"/>
                        </a:lnTo>
                        <a:lnTo>
                          <a:pt x="0" y="4"/>
                        </a:lnTo>
                        <a:lnTo>
                          <a:pt x="4" y="4"/>
                        </a:lnTo>
                        <a:lnTo>
                          <a:pt x="4" y="0"/>
                        </a:lnTo>
                        <a:lnTo>
                          <a:pt x="4" y="4"/>
                        </a:lnTo>
                        <a:lnTo>
                          <a:pt x="7" y="4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551" name="Freeform 544">
                    <a:extLst>
                      <a:ext uri="{FF2B5EF4-FFF2-40B4-BE49-F238E27FC236}">
                        <a16:creationId xmlns:a16="http://schemas.microsoft.com/office/drawing/2014/main" id="{50E7D34E-BFE8-12F3-D82D-7A92AD00413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28" y="1943"/>
                    <a:ext cx="41" cy="40"/>
                  </a:xfrm>
                  <a:custGeom>
                    <a:avLst/>
                    <a:gdLst>
                      <a:gd name="T0" fmla="*/ 19 w 42"/>
                      <a:gd name="T1" fmla="*/ 0 h 40"/>
                      <a:gd name="T2" fmla="*/ 19 w 42"/>
                      <a:gd name="T3" fmla="*/ 4 h 40"/>
                      <a:gd name="T4" fmla="*/ 23 w 42"/>
                      <a:gd name="T5" fmla="*/ 4 h 40"/>
                      <a:gd name="T6" fmla="*/ 27 w 42"/>
                      <a:gd name="T7" fmla="*/ 4 h 40"/>
                      <a:gd name="T8" fmla="*/ 27 w 42"/>
                      <a:gd name="T9" fmla="*/ 0 h 40"/>
                      <a:gd name="T10" fmla="*/ 30 w 42"/>
                      <a:gd name="T11" fmla="*/ 0 h 40"/>
                      <a:gd name="T12" fmla="*/ 30 w 42"/>
                      <a:gd name="T13" fmla="*/ 4 h 40"/>
                      <a:gd name="T14" fmla="*/ 30 w 42"/>
                      <a:gd name="T15" fmla="*/ 0 h 40"/>
                      <a:gd name="T16" fmla="*/ 34 w 42"/>
                      <a:gd name="T17" fmla="*/ 0 h 40"/>
                      <a:gd name="T18" fmla="*/ 34 w 42"/>
                      <a:gd name="T19" fmla="*/ 4 h 40"/>
                      <a:gd name="T20" fmla="*/ 38 w 42"/>
                      <a:gd name="T21" fmla="*/ 4 h 40"/>
                      <a:gd name="T22" fmla="*/ 38 w 42"/>
                      <a:gd name="T23" fmla="*/ 8 h 40"/>
                      <a:gd name="T24" fmla="*/ 42 w 42"/>
                      <a:gd name="T25" fmla="*/ 8 h 40"/>
                      <a:gd name="T26" fmla="*/ 42 w 42"/>
                      <a:gd name="T27" fmla="*/ 12 h 40"/>
                      <a:gd name="T28" fmla="*/ 38 w 42"/>
                      <a:gd name="T29" fmla="*/ 12 h 40"/>
                      <a:gd name="T30" fmla="*/ 38 w 42"/>
                      <a:gd name="T31" fmla="*/ 16 h 40"/>
                      <a:gd name="T32" fmla="*/ 38 w 42"/>
                      <a:gd name="T33" fmla="*/ 20 h 40"/>
                      <a:gd name="T34" fmla="*/ 34 w 42"/>
                      <a:gd name="T35" fmla="*/ 20 h 40"/>
                      <a:gd name="T36" fmla="*/ 34 w 42"/>
                      <a:gd name="T37" fmla="*/ 24 h 40"/>
                      <a:gd name="T38" fmla="*/ 30 w 42"/>
                      <a:gd name="T39" fmla="*/ 24 h 40"/>
                      <a:gd name="T40" fmla="*/ 27 w 42"/>
                      <a:gd name="T41" fmla="*/ 24 h 40"/>
                      <a:gd name="T42" fmla="*/ 27 w 42"/>
                      <a:gd name="T43" fmla="*/ 28 h 40"/>
                      <a:gd name="T44" fmla="*/ 27 w 42"/>
                      <a:gd name="T45" fmla="*/ 32 h 40"/>
                      <a:gd name="T46" fmla="*/ 23 w 42"/>
                      <a:gd name="T47" fmla="*/ 32 h 40"/>
                      <a:gd name="T48" fmla="*/ 19 w 42"/>
                      <a:gd name="T49" fmla="*/ 32 h 40"/>
                      <a:gd name="T50" fmla="*/ 15 w 42"/>
                      <a:gd name="T51" fmla="*/ 32 h 40"/>
                      <a:gd name="T52" fmla="*/ 15 w 42"/>
                      <a:gd name="T53" fmla="*/ 36 h 40"/>
                      <a:gd name="T54" fmla="*/ 15 w 42"/>
                      <a:gd name="T55" fmla="*/ 40 h 40"/>
                      <a:gd name="T56" fmla="*/ 15 w 42"/>
                      <a:gd name="T57" fmla="*/ 36 h 40"/>
                      <a:gd name="T58" fmla="*/ 11 w 42"/>
                      <a:gd name="T59" fmla="*/ 36 h 40"/>
                      <a:gd name="T60" fmla="*/ 11 w 42"/>
                      <a:gd name="T61" fmla="*/ 32 h 40"/>
                      <a:gd name="T62" fmla="*/ 7 w 42"/>
                      <a:gd name="T63" fmla="*/ 32 h 40"/>
                      <a:gd name="T64" fmla="*/ 7 w 42"/>
                      <a:gd name="T65" fmla="*/ 28 h 40"/>
                      <a:gd name="T66" fmla="*/ 4 w 42"/>
                      <a:gd name="T67" fmla="*/ 28 h 40"/>
                      <a:gd name="T68" fmla="*/ 4 w 42"/>
                      <a:gd name="T69" fmla="*/ 24 h 40"/>
                      <a:gd name="T70" fmla="*/ 7 w 42"/>
                      <a:gd name="T71" fmla="*/ 24 h 40"/>
                      <a:gd name="T72" fmla="*/ 4 w 42"/>
                      <a:gd name="T73" fmla="*/ 24 h 40"/>
                      <a:gd name="T74" fmla="*/ 4 w 42"/>
                      <a:gd name="T75" fmla="*/ 20 h 40"/>
                      <a:gd name="T76" fmla="*/ 7 w 42"/>
                      <a:gd name="T77" fmla="*/ 20 h 40"/>
                      <a:gd name="T78" fmla="*/ 7 w 42"/>
                      <a:gd name="T79" fmla="*/ 16 h 40"/>
                      <a:gd name="T80" fmla="*/ 4 w 42"/>
                      <a:gd name="T81" fmla="*/ 16 h 40"/>
                      <a:gd name="T82" fmla="*/ 4 w 42"/>
                      <a:gd name="T83" fmla="*/ 12 h 40"/>
                      <a:gd name="T84" fmla="*/ 4 w 42"/>
                      <a:gd name="T85" fmla="*/ 8 h 40"/>
                      <a:gd name="T86" fmla="*/ 0 w 42"/>
                      <a:gd name="T87" fmla="*/ 8 h 40"/>
                      <a:gd name="T88" fmla="*/ 4 w 42"/>
                      <a:gd name="T89" fmla="*/ 8 h 40"/>
                      <a:gd name="T90" fmla="*/ 7 w 42"/>
                      <a:gd name="T91" fmla="*/ 8 h 40"/>
                      <a:gd name="T92" fmla="*/ 11 w 42"/>
                      <a:gd name="T93" fmla="*/ 8 h 40"/>
                      <a:gd name="T94" fmla="*/ 15 w 42"/>
                      <a:gd name="T95" fmla="*/ 4 h 40"/>
                      <a:gd name="T96" fmla="*/ 19 w 42"/>
                      <a:gd name="T97" fmla="*/ 4 h 40"/>
                      <a:gd name="T98" fmla="*/ 19 w 42"/>
                      <a:gd name="T99" fmla="*/ 0 h 4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</a:cxnLst>
                    <a:rect l="0" t="0" r="r" b="b"/>
                    <a:pathLst>
                      <a:path w="42" h="40">
                        <a:moveTo>
                          <a:pt x="19" y="0"/>
                        </a:moveTo>
                        <a:lnTo>
                          <a:pt x="19" y="4"/>
                        </a:lnTo>
                        <a:lnTo>
                          <a:pt x="23" y="4"/>
                        </a:lnTo>
                        <a:lnTo>
                          <a:pt x="27" y="4"/>
                        </a:lnTo>
                        <a:lnTo>
                          <a:pt x="27" y="0"/>
                        </a:lnTo>
                        <a:lnTo>
                          <a:pt x="30" y="0"/>
                        </a:lnTo>
                        <a:lnTo>
                          <a:pt x="30" y="4"/>
                        </a:lnTo>
                        <a:lnTo>
                          <a:pt x="30" y="0"/>
                        </a:lnTo>
                        <a:lnTo>
                          <a:pt x="34" y="0"/>
                        </a:lnTo>
                        <a:lnTo>
                          <a:pt x="34" y="4"/>
                        </a:lnTo>
                        <a:lnTo>
                          <a:pt x="38" y="4"/>
                        </a:lnTo>
                        <a:lnTo>
                          <a:pt x="38" y="8"/>
                        </a:lnTo>
                        <a:lnTo>
                          <a:pt x="42" y="8"/>
                        </a:lnTo>
                        <a:lnTo>
                          <a:pt x="42" y="12"/>
                        </a:lnTo>
                        <a:lnTo>
                          <a:pt x="38" y="12"/>
                        </a:lnTo>
                        <a:lnTo>
                          <a:pt x="38" y="16"/>
                        </a:lnTo>
                        <a:lnTo>
                          <a:pt x="38" y="20"/>
                        </a:lnTo>
                        <a:lnTo>
                          <a:pt x="34" y="20"/>
                        </a:lnTo>
                        <a:lnTo>
                          <a:pt x="34" y="24"/>
                        </a:lnTo>
                        <a:lnTo>
                          <a:pt x="30" y="24"/>
                        </a:lnTo>
                        <a:lnTo>
                          <a:pt x="27" y="24"/>
                        </a:lnTo>
                        <a:lnTo>
                          <a:pt x="27" y="28"/>
                        </a:lnTo>
                        <a:lnTo>
                          <a:pt x="27" y="32"/>
                        </a:lnTo>
                        <a:lnTo>
                          <a:pt x="23" y="32"/>
                        </a:lnTo>
                        <a:lnTo>
                          <a:pt x="19" y="32"/>
                        </a:lnTo>
                        <a:lnTo>
                          <a:pt x="15" y="32"/>
                        </a:lnTo>
                        <a:lnTo>
                          <a:pt x="15" y="36"/>
                        </a:lnTo>
                        <a:lnTo>
                          <a:pt x="15" y="40"/>
                        </a:lnTo>
                        <a:lnTo>
                          <a:pt x="15" y="36"/>
                        </a:lnTo>
                        <a:lnTo>
                          <a:pt x="11" y="36"/>
                        </a:lnTo>
                        <a:lnTo>
                          <a:pt x="11" y="32"/>
                        </a:lnTo>
                        <a:lnTo>
                          <a:pt x="7" y="32"/>
                        </a:lnTo>
                        <a:lnTo>
                          <a:pt x="7" y="28"/>
                        </a:lnTo>
                        <a:lnTo>
                          <a:pt x="4" y="28"/>
                        </a:lnTo>
                        <a:lnTo>
                          <a:pt x="4" y="24"/>
                        </a:lnTo>
                        <a:lnTo>
                          <a:pt x="7" y="24"/>
                        </a:lnTo>
                        <a:lnTo>
                          <a:pt x="4" y="24"/>
                        </a:lnTo>
                        <a:lnTo>
                          <a:pt x="4" y="20"/>
                        </a:lnTo>
                        <a:lnTo>
                          <a:pt x="7" y="20"/>
                        </a:lnTo>
                        <a:lnTo>
                          <a:pt x="7" y="16"/>
                        </a:lnTo>
                        <a:lnTo>
                          <a:pt x="4" y="16"/>
                        </a:lnTo>
                        <a:lnTo>
                          <a:pt x="4" y="12"/>
                        </a:lnTo>
                        <a:lnTo>
                          <a:pt x="4" y="8"/>
                        </a:lnTo>
                        <a:lnTo>
                          <a:pt x="0" y="8"/>
                        </a:lnTo>
                        <a:lnTo>
                          <a:pt x="4" y="8"/>
                        </a:lnTo>
                        <a:lnTo>
                          <a:pt x="7" y="8"/>
                        </a:lnTo>
                        <a:lnTo>
                          <a:pt x="11" y="8"/>
                        </a:lnTo>
                        <a:lnTo>
                          <a:pt x="15" y="4"/>
                        </a:lnTo>
                        <a:lnTo>
                          <a:pt x="19" y="4"/>
                        </a:lnTo>
                        <a:lnTo>
                          <a:pt x="19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552" name="Freeform 545">
                    <a:extLst>
                      <a:ext uri="{FF2B5EF4-FFF2-40B4-BE49-F238E27FC236}">
                        <a16:creationId xmlns:a16="http://schemas.microsoft.com/office/drawing/2014/main" id="{CB0BCE75-A9DE-06D6-C6DB-2DE59A059FC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02" y="1948"/>
                    <a:ext cx="32" cy="40"/>
                  </a:xfrm>
                  <a:custGeom>
                    <a:avLst/>
                    <a:gdLst>
                      <a:gd name="T0" fmla="*/ 19 w 31"/>
                      <a:gd name="T1" fmla="*/ 0 h 40"/>
                      <a:gd name="T2" fmla="*/ 23 w 31"/>
                      <a:gd name="T3" fmla="*/ 0 h 40"/>
                      <a:gd name="T4" fmla="*/ 27 w 31"/>
                      <a:gd name="T5" fmla="*/ 0 h 40"/>
                      <a:gd name="T6" fmla="*/ 27 w 31"/>
                      <a:gd name="T7" fmla="*/ 4 h 40"/>
                      <a:gd name="T8" fmla="*/ 31 w 31"/>
                      <a:gd name="T9" fmla="*/ 4 h 40"/>
                      <a:gd name="T10" fmla="*/ 27 w 31"/>
                      <a:gd name="T11" fmla="*/ 4 h 40"/>
                      <a:gd name="T12" fmla="*/ 27 w 31"/>
                      <a:gd name="T13" fmla="*/ 8 h 40"/>
                      <a:gd name="T14" fmla="*/ 23 w 31"/>
                      <a:gd name="T15" fmla="*/ 8 h 40"/>
                      <a:gd name="T16" fmla="*/ 19 w 31"/>
                      <a:gd name="T17" fmla="*/ 8 h 40"/>
                      <a:gd name="T18" fmla="*/ 19 w 31"/>
                      <a:gd name="T19" fmla="*/ 12 h 40"/>
                      <a:gd name="T20" fmla="*/ 19 w 31"/>
                      <a:gd name="T21" fmla="*/ 16 h 40"/>
                      <a:gd name="T22" fmla="*/ 16 w 31"/>
                      <a:gd name="T23" fmla="*/ 16 h 40"/>
                      <a:gd name="T24" fmla="*/ 16 w 31"/>
                      <a:gd name="T25" fmla="*/ 20 h 40"/>
                      <a:gd name="T26" fmla="*/ 16 w 31"/>
                      <a:gd name="T27" fmla="*/ 24 h 40"/>
                      <a:gd name="T28" fmla="*/ 19 w 31"/>
                      <a:gd name="T29" fmla="*/ 24 h 40"/>
                      <a:gd name="T30" fmla="*/ 23 w 31"/>
                      <a:gd name="T31" fmla="*/ 24 h 40"/>
                      <a:gd name="T32" fmla="*/ 23 w 31"/>
                      <a:gd name="T33" fmla="*/ 28 h 40"/>
                      <a:gd name="T34" fmla="*/ 23 w 31"/>
                      <a:gd name="T35" fmla="*/ 32 h 40"/>
                      <a:gd name="T36" fmla="*/ 27 w 31"/>
                      <a:gd name="T37" fmla="*/ 32 h 40"/>
                      <a:gd name="T38" fmla="*/ 23 w 31"/>
                      <a:gd name="T39" fmla="*/ 32 h 40"/>
                      <a:gd name="T40" fmla="*/ 23 w 31"/>
                      <a:gd name="T41" fmla="*/ 36 h 40"/>
                      <a:gd name="T42" fmla="*/ 19 w 31"/>
                      <a:gd name="T43" fmla="*/ 36 h 40"/>
                      <a:gd name="T44" fmla="*/ 16 w 31"/>
                      <a:gd name="T45" fmla="*/ 36 h 40"/>
                      <a:gd name="T46" fmla="*/ 16 w 31"/>
                      <a:gd name="T47" fmla="*/ 40 h 40"/>
                      <a:gd name="T48" fmla="*/ 16 w 31"/>
                      <a:gd name="T49" fmla="*/ 36 h 40"/>
                      <a:gd name="T50" fmla="*/ 12 w 31"/>
                      <a:gd name="T51" fmla="*/ 36 h 40"/>
                      <a:gd name="T52" fmla="*/ 8 w 31"/>
                      <a:gd name="T53" fmla="*/ 36 h 40"/>
                      <a:gd name="T54" fmla="*/ 8 w 31"/>
                      <a:gd name="T55" fmla="*/ 32 h 40"/>
                      <a:gd name="T56" fmla="*/ 4 w 31"/>
                      <a:gd name="T57" fmla="*/ 32 h 40"/>
                      <a:gd name="T58" fmla="*/ 4 w 31"/>
                      <a:gd name="T59" fmla="*/ 28 h 40"/>
                      <a:gd name="T60" fmla="*/ 4 w 31"/>
                      <a:gd name="T61" fmla="*/ 24 h 40"/>
                      <a:gd name="T62" fmla="*/ 0 w 31"/>
                      <a:gd name="T63" fmla="*/ 24 h 40"/>
                      <a:gd name="T64" fmla="*/ 0 w 31"/>
                      <a:gd name="T65" fmla="*/ 20 h 40"/>
                      <a:gd name="T66" fmla="*/ 4 w 31"/>
                      <a:gd name="T67" fmla="*/ 20 h 40"/>
                      <a:gd name="T68" fmla="*/ 4 w 31"/>
                      <a:gd name="T69" fmla="*/ 16 h 40"/>
                      <a:gd name="T70" fmla="*/ 4 w 31"/>
                      <a:gd name="T71" fmla="*/ 12 h 40"/>
                      <a:gd name="T72" fmla="*/ 8 w 31"/>
                      <a:gd name="T73" fmla="*/ 12 h 40"/>
                      <a:gd name="T74" fmla="*/ 8 w 31"/>
                      <a:gd name="T75" fmla="*/ 8 h 40"/>
                      <a:gd name="T76" fmla="*/ 12 w 31"/>
                      <a:gd name="T77" fmla="*/ 8 h 40"/>
                      <a:gd name="T78" fmla="*/ 8 w 31"/>
                      <a:gd name="T79" fmla="*/ 8 h 40"/>
                      <a:gd name="T80" fmla="*/ 12 w 31"/>
                      <a:gd name="T81" fmla="*/ 8 h 40"/>
                      <a:gd name="T82" fmla="*/ 12 w 31"/>
                      <a:gd name="T83" fmla="*/ 4 h 40"/>
                      <a:gd name="T84" fmla="*/ 16 w 31"/>
                      <a:gd name="T85" fmla="*/ 4 h 40"/>
                      <a:gd name="T86" fmla="*/ 16 w 31"/>
                      <a:gd name="T87" fmla="*/ 0 h 40"/>
                      <a:gd name="T88" fmla="*/ 19 w 31"/>
                      <a:gd name="T89" fmla="*/ 0 h 4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</a:cxnLst>
                    <a:rect l="0" t="0" r="r" b="b"/>
                    <a:pathLst>
                      <a:path w="31" h="40">
                        <a:moveTo>
                          <a:pt x="19" y="0"/>
                        </a:moveTo>
                        <a:lnTo>
                          <a:pt x="23" y="0"/>
                        </a:lnTo>
                        <a:lnTo>
                          <a:pt x="27" y="0"/>
                        </a:lnTo>
                        <a:lnTo>
                          <a:pt x="27" y="4"/>
                        </a:lnTo>
                        <a:lnTo>
                          <a:pt x="31" y="4"/>
                        </a:lnTo>
                        <a:lnTo>
                          <a:pt x="27" y="4"/>
                        </a:lnTo>
                        <a:lnTo>
                          <a:pt x="27" y="8"/>
                        </a:lnTo>
                        <a:lnTo>
                          <a:pt x="23" y="8"/>
                        </a:lnTo>
                        <a:lnTo>
                          <a:pt x="19" y="8"/>
                        </a:lnTo>
                        <a:lnTo>
                          <a:pt x="19" y="12"/>
                        </a:lnTo>
                        <a:lnTo>
                          <a:pt x="19" y="16"/>
                        </a:lnTo>
                        <a:lnTo>
                          <a:pt x="16" y="16"/>
                        </a:lnTo>
                        <a:lnTo>
                          <a:pt x="16" y="20"/>
                        </a:lnTo>
                        <a:lnTo>
                          <a:pt x="16" y="24"/>
                        </a:lnTo>
                        <a:lnTo>
                          <a:pt x="19" y="24"/>
                        </a:lnTo>
                        <a:lnTo>
                          <a:pt x="23" y="24"/>
                        </a:lnTo>
                        <a:lnTo>
                          <a:pt x="23" y="28"/>
                        </a:lnTo>
                        <a:lnTo>
                          <a:pt x="23" y="32"/>
                        </a:lnTo>
                        <a:lnTo>
                          <a:pt x="27" y="32"/>
                        </a:lnTo>
                        <a:lnTo>
                          <a:pt x="23" y="32"/>
                        </a:lnTo>
                        <a:lnTo>
                          <a:pt x="23" y="36"/>
                        </a:lnTo>
                        <a:lnTo>
                          <a:pt x="19" y="36"/>
                        </a:lnTo>
                        <a:lnTo>
                          <a:pt x="16" y="36"/>
                        </a:lnTo>
                        <a:lnTo>
                          <a:pt x="16" y="40"/>
                        </a:lnTo>
                        <a:lnTo>
                          <a:pt x="16" y="36"/>
                        </a:lnTo>
                        <a:lnTo>
                          <a:pt x="12" y="36"/>
                        </a:lnTo>
                        <a:lnTo>
                          <a:pt x="8" y="36"/>
                        </a:lnTo>
                        <a:lnTo>
                          <a:pt x="8" y="32"/>
                        </a:lnTo>
                        <a:lnTo>
                          <a:pt x="4" y="32"/>
                        </a:lnTo>
                        <a:lnTo>
                          <a:pt x="4" y="28"/>
                        </a:lnTo>
                        <a:lnTo>
                          <a:pt x="4" y="24"/>
                        </a:lnTo>
                        <a:lnTo>
                          <a:pt x="0" y="24"/>
                        </a:lnTo>
                        <a:lnTo>
                          <a:pt x="0" y="20"/>
                        </a:lnTo>
                        <a:lnTo>
                          <a:pt x="4" y="20"/>
                        </a:lnTo>
                        <a:lnTo>
                          <a:pt x="4" y="16"/>
                        </a:lnTo>
                        <a:lnTo>
                          <a:pt x="4" y="12"/>
                        </a:lnTo>
                        <a:lnTo>
                          <a:pt x="8" y="12"/>
                        </a:lnTo>
                        <a:lnTo>
                          <a:pt x="8" y="8"/>
                        </a:lnTo>
                        <a:lnTo>
                          <a:pt x="12" y="8"/>
                        </a:lnTo>
                        <a:lnTo>
                          <a:pt x="8" y="8"/>
                        </a:lnTo>
                        <a:lnTo>
                          <a:pt x="12" y="8"/>
                        </a:lnTo>
                        <a:lnTo>
                          <a:pt x="12" y="4"/>
                        </a:lnTo>
                        <a:lnTo>
                          <a:pt x="16" y="4"/>
                        </a:lnTo>
                        <a:lnTo>
                          <a:pt x="16" y="0"/>
                        </a:lnTo>
                        <a:lnTo>
                          <a:pt x="19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553" name="Freeform 546">
                    <a:extLst>
                      <a:ext uri="{FF2B5EF4-FFF2-40B4-BE49-F238E27FC236}">
                        <a16:creationId xmlns:a16="http://schemas.microsoft.com/office/drawing/2014/main" id="{A906E993-7388-E4F8-E62F-2EAA3E5477E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96" y="1948"/>
                    <a:ext cx="47" cy="43"/>
                  </a:xfrm>
                  <a:custGeom>
                    <a:avLst/>
                    <a:gdLst>
                      <a:gd name="T0" fmla="*/ 27 w 46"/>
                      <a:gd name="T1" fmla="*/ 0 h 44"/>
                      <a:gd name="T2" fmla="*/ 27 w 46"/>
                      <a:gd name="T3" fmla="*/ 4 h 44"/>
                      <a:gd name="T4" fmla="*/ 31 w 46"/>
                      <a:gd name="T5" fmla="*/ 4 h 44"/>
                      <a:gd name="T6" fmla="*/ 35 w 46"/>
                      <a:gd name="T7" fmla="*/ 4 h 44"/>
                      <a:gd name="T8" fmla="*/ 31 w 46"/>
                      <a:gd name="T9" fmla="*/ 4 h 44"/>
                      <a:gd name="T10" fmla="*/ 35 w 46"/>
                      <a:gd name="T11" fmla="*/ 4 h 44"/>
                      <a:gd name="T12" fmla="*/ 35 w 46"/>
                      <a:gd name="T13" fmla="*/ 8 h 44"/>
                      <a:gd name="T14" fmla="*/ 35 w 46"/>
                      <a:gd name="T15" fmla="*/ 12 h 44"/>
                      <a:gd name="T16" fmla="*/ 38 w 46"/>
                      <a:gd name="T17" fmla="*/ 12 h 44"/>
                      <a:gd name="T18" fmla="*/ 38 w 46"/>
                      <a:gd name="T19" fmla="*/ 16 h 44"/>
                      <a:gd name="T20" fmla="*/ 35 w 46"/>
                      <a:gd name="T21" fmla="*/ 16 h 44"/>
                      <a:gd name="T22" fmla="*/ 35 w 46"/>
                      <a:gd name="T23" fmla="*/ 20 h 44"/>
                      <a:gd name="T24" fmla="*/ 38 w 46"/>
                      <a:gd name="T25" fmla="*/ 20 h 44"/>
                      <a:gd name="T26" fmla="*/ 35 w 46"/>
                      <a:gd name="T27" fmla="*/ 20 h 44"/>
                      <a:gd name="T28" fmla="*/ 35 w 46"/>
                      <a:gd name="T29" fmla="*/ 24 h 44"/>
                      <a:gd name="T30" fmla="*/ 38 w 46"/>
                      <a:gd name="T31" fmla="*/ 24 h 44"/>
                      <a:gd name="T32" fmla="*/ 38 w 46"/>
                      <a:gd name="T33" fmla="*/ 28 h 44"/>
                      <a:gd name="T34" fmla="*/ 42 w 46"/>
                      <a:gd name="T35" fmla="*/ 28 h 44"/>
                      <a:gd name="T36" fmla="*/ 42 w 46"/>
                      <a:gd name="T37" fmla="*/ 32 h 44"/>
                      <a:gd name="T38" fmla="*/ 46 w 46"/>
                      <a:gd name="T39" fmla="*/ 32 h 44"/>
                      <a:gd name="T40" fmla="*/ 46 w 46"/>
                      <a:gd name="T41" fmla="*/ 36 h 44"/>
                      <a:gd name="T42" fmla="*/ 42 w 46"/>
                      <a:gd name="T43" fmla="*/ 36 h 44"/>
                      <a:gd name="T44" fmla="*/ 38 w 46"/>
                      <a:gd name="T45" fmla="*/ 36 h 44"/>
                      <a:gd name="T46" fmla="*/ 38 w 46"/>
                      <a:gd name="T47" fmla="*/ 40 h 44"/>
                      <a:gd name="T48" fmla="*/ 35 w 46"/>
                      <a:gd name="T49" fmla="*/ 40 h 44"/>
                      <a:gd name="T50" fmla="*/ 31 w 46"/>
                      <a:gd name="T51" fmla="*/ 40 h 44"/>
                      <a:gd name="T52" fmla="*/ 31 w 46"/>
                      <a:gd name="T53" fmla="*/ 44 h 44"/>
                      <a:gd name="T54" fmla="*/ 27 w 46"/>
                      <a:gd name="T55" fmla="*/ 44 h 44"/>
                      <a:gd name="T56" fmla="*/ 23 w 46"/>
                      <a:gd name="T57" fmla="*/ 44 h 44"/>
                      <a:gd name="T58" fmla="*/ 23 w 46"/>
                      <a:gd name="T59" fmla="*/ 40 h 44"/>
                      <a:gd name="T60" fmla="*/ 19 w 46"/>
                      <a:gd name="T61" fmla="*/ 40 h 44"/>
                      <a:gd name="T62" fmla="*/ 19 w 46"/>
                      <a:gd name="T63" fmla="*/ 36 h 44"/>
                      <a:gd name="T64" fmla="*/ 15 w 46"/>
                      <a:gd name="T65" fmla="*/ 36 h 44"/>
                      <a:gd name="T66" fmla="*/ 12 w 46"/>
                      <a:gd name="T67" fmla="*/ 36 h 44"/>
                      <a:gd name="T68" fmla="*/ 12 w 46"/>
                      <a:gd name="T69" fmla="*/ 32 h 44"/>
                      <a:gd name="T70" fmla="*/ 15 w 46"/>
                      <a:gd name="T71" fmla="*/ 32 h 44"/>
                      <a:gd name="T72" fmla="*/ 15 w 46"/>
                      <a:gd name="T73" fmla="*/ 28 h 44"/>
                      <a:gd name="T74" fmla="*/ 15 w 46"/>
                      <a:gd name="T75" fmla="*/ 24 h 44"/>
                      <a:gd name="T76" fmla="*/ 12 w 46"/>
                      <a:gd name="T77" fmla="*/ 24 h 44"/>
                      <a:gd name="T78" fmla="*/ 12 w 46"/>
                      <a:gd name="T79" fmla="*/ 20 h 44"/>
                      <a:gd name="T80" fmla="*/ 8 w 46"/>
                      <a:gd name="T81" fmla="*/ 20 h 44"/>
                      <a:gd name="T82" fmla="*/ 4 w 46"/>
                      <a:gd name="T83" fmla="*/ 20 h 44"/>
                      <a:gd name="T84" fmla="*/ 8 w 46"/>
                      <a:gd name="T85" fmla="*/ 16 h 44"/>
                      <a:gd name="T86" fmla="*/ 4 w 46"/>
                      <a:gd name="T87" fmla="*/ 16 h 44"/>
                      <a:gd name="T88" fmla="*/ 4 w 46"/>
                      <a:gd name="T89" fmla="*/ 12 h 44"/>
                      <a:gd name="T90" fmla="*/ 0 w 46"/>
                      <a:gd name="T91" fmla="*/ 12 h 44"/>
                      <a:gd name="T92" fmla="*/ 0 w 46"/>
                      <a:gd name="T93" fmla="*/ 8 h 44"/>
                      <a:gd name="T94" fmla="*/ 4 w 46"/>
                      <a:gd name="T95" fmla="*/ 8 h 44"/>
                      <a:gd name="T96" fmla="*/ 4 w 46"/>
                      <a:gd name="T97" fmla="*/ 4 h 44"/>
                      <a:gd name="T98" fmla="*/ 8 w 46"/>
                      <a:gd name="T99" fmla="*/ 4 h 44"/>
                      <a:gd name="T100" fmla="*/ 12 w 46"/>
                      <a:gd name="T101" fmla="*/ 8 h 44"/>
                      <a:gd name="T102" fmla="*/ 12 w 46"/>
                      <a:gd name="T103" fmla="*/ 4 h 44"/>
                      <a:gd name="T104" fmla="*/ 15 w 46"/>
                      <a:gd name="T105" fmla="*/ 4 h 44"/>
                      <a:gd name="T106" fmla="*/ 15 w 46"/>
                      <a:gd name="T107" fmla="*/ 0 h 44"/>
                      <a:gd name="T108" fmla="*/ 19 w 46"/>
                      <a:gd name="T109" fmla="*/ 0 h 44"/>
                      <a:gd name="T110" fmla="*/ 23 w 46"/>
                      <a:gd name="T111" fmla="*/ 0 h 44"/>
                      <a:gd name="T112" fmla="*/ 27 w 46"/>
                      <a:gd name="T113" fmla="*/ 0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46" h="44">
                        <a:moveTo>
                          <a:pt x="27" y="0"/>
                        </a:moveTo>
                        <a:lnTo>
                          <a:pt x="27" y="4"/>
                        </a:lnTo>
                        <a:lnTo>
                          <a:pt x="31" y="4"/>
                        </a:lnTo>
                        <a:lnTo>
                          <a:pt x="35" y="4"/>
                        </a:lnTo>
                        <a:lnTo>
                          <a:pt x="31" y="4"/>
                        </a:lnTo>
                        <a:lnTo>
                          <a:pt x="35" y="4"/>
                        </a:lnTo>
                        <a:lnTo>
                          <a:pt x="35" y="8"/>
                        </a:lnTo>
                        <a:lnTo>
                          <a:pt x="35" y="12"/>
                        </a:lnTo>
                        <a:lnTo>
                          <a:pt x="38" y="12"/>
                        </a:lnTo>
                        <a:lnTo>
                          <a:pt x="38" y="16"/>
                        </a:lnTo>
                        <a:lnTo>
                          <a:pt x="35" y="16"/>
                        </a:lnTo>
                        <a:lnTo>
                          <a:pt x="35" y="20"/>
                        </a:lnTo>
                        <a:lnTo>
                          <a:pt x="38" y="20"/>
                        </a:lnTo>
                        <a:lnTo>
                          <a:pt x="35" y="20"/>
                        </a:lnTo>
                        <a:lnTo>
                          <a:pt x="35" y="24"/>
                        </a:lnTo>
                        <a:lnTo>
                          <a:pt x="38" y="24"/>
                        </a:lnTo>
                        <a:lnTo>
                          <a:pt x="38" y="28"/>
                        </a:lnTo>
                        <a:lnTo>
                          <a:pt x="42" y="28"/>
                        </a:lnTo>
                        <a:lnTo>
                          <a:pt x="42" y="32"/>
                        </a:lnTo>
                        <a:lnTo>
                          <a:pt x="46" y="32"/>
                        </a:lnTo>
                        <a:lnTo>
                          <a:pt x="46" y="36"/>
                        </a:lnTo>
                        <a:lnTo>
                          <a:pt x="42" y="36"/>
                        </a:lnTo>
                        <a:lnTo>
                          <a:pt x="38" y="36"/>
                        </a:lnTo>
                        <a:lnTo>
                          <a:pt x="38" y="40"/>
                        </a:lnTo>
                        <a:lnTo>
                          <a:pt x="35" y="40"/>
                        </a:lnTo>
                        <a:lnTo>
                          <a:pt x="31" y="40"/>
                        </a:lnTo>
                        <a:lnTo>
                          <a:pt x="31" y="44"/>
                        </a:lnTo>
                        <a:lnTo>
                          <a:pt x="27" y="44"/>
                        </a:lnTo>
                        <a:lnTo>
                          <a:pt x="23" y="44"/>
                        </a:lnTo>
                        <a:lnTo>
                          <a:pt x="23" y="40"/>
                        </a:lnTo>
                        <a:lnTo>
                          <a:pt x="19" y="40"/>
                        </a:lnTo>
                        <a:lnTo>
                          <a:pt x="19" y="36"/>
                        </a:lnTo>
                        <a:lnTo>
                          <a:pt x="15" y="36"/>
                        </a:lnTo>
                        <a:lnTo>
                          <a:pt x="12" y="36"/>
                        </a:lnTo>
                        <a:lnTo>
                          <a:pt x="12" y="32"/>
                        </a:lnTo>
                        <a:lnTo>
                          <a:pt x="15" y="32"/>
                        </a:lnTo>
                        <a:lnTo>
                          <a:pt x="15" y="28"/>
                        </a:lnTo>
                        <a:lnTo>
                          <a:pt x="15" y="24"/>
                        </a:lnTo>
                        <a:lnTo>
                          <a:pt x="12" y="24"/>
                        </a:lnTo>
                        <a:lnTo>
                          <a:pt x="12" y="20"/>
                        </a:lnTo>
                        <a:lnTo>
                          <a:pt x="8" y="20"/>
                        </a:lnTo>
                        <a:lnTo>
                          <a:pt x="4" y="20"/>
                        </a:lnTo>
                        <a:lnTo>
                          <a:pt x="8" y="16"/>
                        </a:lnTo>
                        <a:lnTo>
                          <a:pt x="4" y="16"/>
                        </a:lnTo>
                        <a:lnTo>
                          <a:pt x="4" y="12"/>
                        </a:lnTo>
                        <a:lnTo>
                          <a:pt x="0" y="12"/>
                        </a:lnTo>
                        <a:lnTo>
                          <a:pt x="0" y="8"/>
                        </a:lnTo>
                        <a:lnTo>
                          <a:pt x="4" y="8"/>
                        </a:lnTo>
                        <a:lnTo>
                          <a:pt x="4" y="4"/>
                        </a:lnTo>
                        <a:lnTo>
                          <a:pt x="8" y="4"/>
                        </a:lnTo>
                        <a:lnTo>
                          <a:pt x="12" y="8"/>
                        </a:lnTo>
                        <a:lnTo>
                          <a:pt x="12" y="4"/>
                        </a:lnTo>
                        <a:lnTo>
                          <a:pt x="15" y="4"/>
                        </a:lnTo>
                        <a:lnTo>
                          <a:pt x="15" y="0"/>
                        </a:lnTo>
                        <a:lnTo>
                          <a:pt x="19" y="0"/>
                        </a:lnTo>
                        <a:lnTo>
                          <a:pt x="23" y="0"/>
                        </a:lnTo>
                        <a:lnTo>
                          <a:pt x="27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554" name="Freeform 547">
                    <a:extLst>
                      <a:ext uri="{FF2B5EF4-FFF2-40B4-BE49-F238E27FC236}">
                        <a16:creationId xmlns:a16="http://schemas.microsoft.com/office/drawing/2014/main" id="{ACC8FA03-66C4-6F19-4F3C-AB090A55F19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91" y="1948"/>
                    <a:ext cx="29" cy="55"/>
                  </a:xfrm>
                  <a:custGeom>
                    <a:avLst/>
                    <a:gdLst>
                      <a:gd name="T0" fmla="*/ 0 w 30"/>
                      <a:gd name="T1" fmla="*/ 12 h 56"/>
                      <a:gd name="T2" fmla="*/ 4 w 30"/>
                      <a:gd name="T3" fmla="*/ 12 h 56"/>
                      <a:gd name="T4" fmla="*/ 4 w 30"/>
                      <a:gd name="T5" fmla="*/ 8 h 56"/>
                      <a:gd name="T6" fmla="*/ 7 w 30"/>
                      <a:gd name="T7" fmla="*/ 8 h 56"/>
                      <a:gd name="T8" fmla="*/ 11 w 30"/>
                      <a:gd name="T9" fmla="*/ 8 h 56"/>
                      <a:gd name="T10" fmla="*/ 15 w 30"/>
                      <a:gd name="T11" fmla="*/ 8 h 56"/>
                      <a:gd name="T12" fmla="*/ 15 w 30"/>
                      <a:gd name="T13" fmla="*/ 4 h 56"/>
                      <a:gd name="T14" fmla="*/ 19 w 30"/>
                      <a:gd name="T15" fmla="*/ 4 h 56"/>
                      <a:gd name="T16" fmla="*/ 23 w 30"/>
                      <a:gd name="T17" fmla="*/ 4 h 56"/>
                      <a:gd name="T18" fmla="*/ 23 w 30"/>
                      <a:gd name="T19" fmla="*/ 0 h 56"/>
                      <a:gd name="T20" fmla="*/ 27 w 30"/>
                      <a:gd name="T21" fmla="*/ 0 h 56"/>
                      <a:gd name="T22" fmla="*/ 30 w 30"/>
                      <a:gd name="T23" fmla="*/ 0 h 56"/>
                      <a:gd name="T24" fmla="*/ 27 w 30"/>
                      <a:gd name="T25" fmla="*/ 0 h 56"/>
                      <a:gd name="T26" fmla="*/ 27 w 30"/>
                      <a:gd name="T27" fmla="*/ 4 h 56"/>
                      <a:gd name="T28" fmla="*/ 23 w 30"/>
                      <a:gd name="T29" fmla="*/ 4 h 56"/>
                      <a:gd name="T30" fmla="*/ 23 w 30"/>
                      <a:gd name="T31" fmla="*/ 8 h 56"/>
                      <a:gd name="T32" fmla="*/ 19 w 30"/>
                      <a:gd name="T33" fmla="*/ 8 h 56"/>
                      <a:gd name="T34" fmla="*/ 23 w 30"/>
                      <a:gd name="T35" fmla="*/ 8 h 56"/>
                      <a:gd name="T36" fmla="*/ 19 w 30"/>
                      <a:gd name="T37" fmla="*/ 8 h 56"/>
                      <a:gd name="T38" fmla="*/ 19 w 30"/>
                      <a:gd name="T39" fmla="*/ 12 h 56"/>
                      <a:gd name="T40" fmla="*/ 15 w 30"/>
                      <a:gd name="T41" fmla="*/ 12 h 56"/>
                      <a:gd name="T42" fmla="*/ 15 w 30"/>
                      <a:gd name="T43" fmla="*/ 16 h 56"/>
                      <a:gd name="T44" fmla="*/ 15 w 30"/>
                      <a:gd name="T45" fmla="*/ 20 h 56"/>
                      <a:gd name="T46" fmla="*/ 11 w 30"/>
                      <a:gd name="T47" fmla="*/ 20 h 56"/>
                      <a:gd name="T48" fmla="*/ 11 w 30"/>
                      <a:gd name="T49" fmla="*/ 24 h 56"/>
                      <a:gd name="T50" fmla="*/ 15 w 30"/>
                      <a:gd name="T51" fmla="*/ 24 h 56"/>
                      <a:gd name="T52" fmla="*/ 15 w 30"/>
                      <a:gd name="T53" fmla="*/ 28 h 56"/>
                      <a:gd name="T54" fmla="*/ 15 w 30"/>
                      <a:gd name="T55" fmla="*/ 32 h 56"/>
                      <a:gd name="T56" fmla="*/ 19 w 30"/>
                      <a:gd name="T57" fmla="*/ 32 h 56"/>
                      <a:gd name="T58" fmla="*/ 19 w 30"/>
                      <a:gd name="T59" fmla="*/ 36 h 56"/>
                      <a:gd name="T60" fmla="*/ 23 w 30"/>
                      <a:gd name="T61" fmla="*/ 36 h 56"/>
                      <a:gd name="T62" fmla="*/ 27 w 30"/>
                      <a:gd name="T63" fmla="*/ 36 h 56"/>
                      <a:gd name="T64" fmla="*/ 27 w 30"/>
                      <a:gd name="T65" fmla="*/ 40 h 56"/>
                      <a:gd name="T66" fmla="*/ 23 w 30"/>
                      <a:gd name="T67" fmla="*/ 44 h 56"/>
                      <a:gd name="T68" fmla="*/ 19 w 30"/>
                      <a:gd name="T69" fmla="*/ 44 h 56"/>
                      <a:gd name="T70" fmla="*/ 19 w 30"/>
                      <a:gd name="T71" fmla="*/ 48 h 56"/>
                      <a:gd name="T72" fmla="*/ 15 w 30"/>
                      <a:gd name="T73" fmla="*/ 48 h 56"/>
                      <a:gd name="T74" fmla="*/ 15 w 30"/>
                      <a:gd name="T75" fmla="*/ 52 h 56"/>
                      <a:gd name="T76" fmla="*/ 11 w 30"/>
                      <a:gd name="T77" fmla="*/ 52 h 56"/>
                      <a:gd name="T78" fmla="*/ 7 w 30"/>
                      <a:gd name="T79" fmla="*/ 52 h 56"/>
                      <a:gd name="T80" fmla="*/ 7 w 30"/>
                      <a:gd name="T81" fmla="*/ 56 h 56"/>
                      <a:gd name="T82" fmla="*/ 7 w 30"/>
                      <a:gd name="T83" fmla="*/ 52 h 56"/>
                      <a:gd name="T84" fmla="*/ 11 w 30"/>
                      <a:gd name="T85" fmla="*/ 52 h 56"/>
                      <a:gd name="T86" fmla="*/ 7 w 30"/>
                      <a:gd name="T87" fmla="*/ 52 h 56"/>
                      <a:gd name="T88" fmla="*/ 7 w 30"/>
                      <a:gd name="T89" fmla="*/ 48 h 56"/>
                      <a:gd name="T90" fmla="*/ 7 w 30"/>
                      <a:gd name="T91" fmla="*/ 44 h 56"/>
                      <a:gd name="T92" fmla="*/ 4 w 30"/>
                      <a:gd name="T93" fmla="*/ 40 h 56"/>
                      <a:gd name="T94" fmla="*/ 4 w 30"/>
                      <a:gd name="T95" fmla="*/ 36 h 56"/>
                      <a:gd name="T96" fmla="*/ 7 w 30"/>
                      <a:gd name="T97" fmla="*/ 36 h 56"/>
                      <a:gd name="T98" fmla="*/ 7 w 30"/>
                      <a:gd name="T99" fmla="*/ 32 h 56"/>
                      <a:gd name="T100" fmla="*/ 7 w 30"/>
                      <a:gd name="T101" fmla="*/ 28 h 56"/>
                      <a:gd name="T102" fmla="*/ 4 w 30"/>
                      <a:gd name="T103" fmla="*/ 28 h 56"/>
                      <a:gd name="T104" fmla="*/ 4 w 30"/>
                      <a:gd name="T105" fmla="*/ 24 h 56"/>
                      <a:gd name="T106" fmla="*/ 4 w 30"/>
                      <a:gd name="T107" fmla="*/ 20 h 56"/>
                      <a:gd name="T108" fmla="*/ 0 w 30"/>
                      <a:gd name="T109" fmla="*/ 16 h 56"/>
                      <a:gd name="T110" fmla="*/ 0 w 30"/>
                      <a:gd name="T111" fmla="*/ 12 h 5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</a:cxnLst>
                    <a:rect l="0" t="0" r="r" b="b"/>
                    <a:pathLst>
                      <a:path w="30" h="56">
                        <a:moveTo>
                          <a:pt x="0" y="12"/>
                        </a:moveTo>
                        <a:lnTo>
                          <a:pt x="4" y="12"/>
                        </a:lnTo>
                        <a:lnTo>
                          <a:pt x="4" y="8"/>
                        </a:lnTo>
                        <a:lnTo>
                          <a:pt x="7" y="8"/>
                        </a:lnTo>
                        <a:lnTo>
                          <a:pt x="11" y="8"/>
                        </a:lnTo>
                        <a:lnTo>
                          <a:pt x="15" y="8"/>
                        </a:lnTo>
                        <a:lnTo>
                          <a:pt x="15" y="4"/>
                        </a:lnTo>
                        <a:lnTo>
                          <a:pt x="19" y="4"/>
                        </a:lnTo>
                        <a:lnTo>
                          <a:pt x="23" y="4"/>
                        </a:lnTo>
                        <a:lnTo>
                          <a:pt x="23" y="0"/>
                        </a:lnTo>
                        <a:lnTo>
                          <a:pt x="27" y="0"/>
                        </a:lnTo>
                        <a:lnTo>
                          <a:pt x="30" y="0"/>
                        </a:lnTo>
                        <a:lnTo>
                          <a:pt x="27" y="0"/>
                        </a:lnTo>
                        <a:lnTo>
                          <a:pt x="27" y="4"/>
                        </a:lnTo>
                        <a:lnTo>
                          <a:pt x="23" y="4"/>
                        </a:lnTo>
                        <a:lnTo>
                          <a:pt x="23" y="8"/>
                        </a:lnTo>
                        <a:lnTo>
                          <a:pt x="19" y="8"/>
                        </a:lnTo>
                        <a:lnTo>
                          <a:pt x="23" y="8"/>
                        </a:lnTo>
                        <a:lnTo>
                          <a:pt x="19" y="8"/>
                        </a:lnTo>
                        <a:lnTo>
                          <a:pt x="19" y="12"/>
                        </a:lnTo>
                        <a:lnTo>
                          <a:pt x="15" y="12"/>
                        </a:lnTo>
                        <a:lnTo>
                          <a:pt x="15" y="16"/>
                        </a:lnTo>
                        <a:lnTo>
                          <a:pt x="15" y="20"/>
                        </a:lnTo>
                        <a:lnTo>
                          <a:pt x="11" y="20"/>
                        </a:lnTo>
                        <a:lnTo>
                          <a:pt x="11" y="24"/>
                        </a:lnTo>
                        <a:lnTo>
                          <a:pt x="15" y="24"/>
                        </a:lnTo>
                        <a:lnTo>
                          <a:pt x="15" y="28"/>
                        </a:lnTo>
                        <a:lnTo>
                          <a:pt x="15" y="32"/>
                        </a:lnTo>
                        <a:lnTo>
                          <a:pt x="19" y="32"/>
                        </a:lnTo>
                        <a:lnTo>
                          <a:pt x="19" y="36"/>
                        </a:lnTo>
                        <a:lnTo>
                          <a:pt x="23" y="36"/>
                        </a:lnTo>
                        <a:lnTo>
                          <a:pt x="27" y="36"/>
                        </a:lnTo>
                        <a:lnTo>
                          <a:pt x="27" y="40"/>
                        </a:lnTo>
                        <a:lnTo>
                          <a:pt x="23" y="44"/>
                        </a:lnTo>
                        <a:lnTo>
                          <a:pt x="19" y="44"/>
                        </a:lnTo>
                        <a:lnTo>
                          <a:pt x="19" y="48"/>
                        </a:lnTo>
                        <a:lnTo>
                          <a:pt x="15" y="48"/>
                        </a:lnTo>
                        <a:lnTo>
                          <a:pt x="15" y="52"/>
                        </a:lnTo>
                        <a:lnTo>
                          <a:pt x="11" y="52"/>
                        </a:lnTo>
                        <a:lnTo>
                          <a:pt x="7" y="52"/>
                        </a:lnTo>
                        <a:lnTo>
                          <a:pt x="7" y="56"/>
                        </a:lnTo>
                        <a:lnTo>
                          <a:pt x="7" y="52"/>
                        </a:lnTo>
                        <a:lnTo>
                          <a:pt x="11" y="52"/>
                        </a:lnTo>
                        <a:lnTo>
                          <a:pt x="7" y="52"/>
                        </a:lnTo>
                        <a:lnTo>
                          <a:pt x="7" y="48"/>
                        </a:lnTo>
                        <a:lnTo>
                          <a:pt x="7" y="44"/>
                        </a:lnTo>
                        <a:lnTo>
                          <a:pt x="4" y="40"/>
                        </a:lnTo>
                        <a:lnTo>
                          <a:pt x="4" y="36"/>
                        </a:lnTo>
                        <a:lnTo>
                          <a:pt x="7" y="36"/>
                        </a:lnTo>
                        <a:lnTo>
                          <a:pt x="7" y="32"/>
                        </a:lnTo>
                        <a:lnTo>
                          <a:pt x="7" y="28"/>
                        </a:lnTo>
                        <a:lnTo>
                          <a:pt x="4" y="28"/>
                        </a:lnTo>
                        <a:lnTo>
                          <a:pt x="4" y="24"/>
                        </a:lnTo>
                        <a:lnTo>
                          <a:pt x="4" y="20"/>
                        </a:lnTo>
                        <a:lnTo>
                          <a:pt x="0" y="16"/>
                        </a:lnTo>
                        <a:lnTo>
                          <a:pt x="0" y="12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555" name="Freeform 548">
                    <a:extLst>
                      <a:ext uri="{FF2B5EF4-FFF2-40B4-BE49-F238E27FC236}">
                        <a16:creationId xmlns:a16="http://schemas.microsoft.com/office/drawing/2014/main" id="{10633AB5-3408-0EB0-9B24-242EBFCE245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82" y="1948"/>
                    <a:ext cx="41" cy="40"/>
                  </a:xfrm>
                  <a:custGeom>
                    <a:avLst/>
                    <a:gdLst>
                      <a:gd name="T0" fmla="*/ 23 w 42"/>
                      <a:gd name="T1" fmla="*/ 4 h 40"/>
                      <a:gd name="T2" fmla="*/ 27 w 42"/>
                      <a:gd name="T3" fmla="*/ 4 h 40"/>
                      <a:gd name="T4" fmla="*/ 31 w 42"/>
                      <a:gd name="T5" fmla="*/ 4 h 40"/>
                      <a:gd name="T6" fmla="*/ 35 w 42"/>
                      <a:gd name="T7" fmla="*/ 4 h 40"/>
                      <a:gd name="T8" fmla="*/ 35 w 42"/>
                      <a:gd name="T9" fmla="*/ 8 h 40"/>
                      <a:gd name="T10" fmla="*/ 39 w 42"/>
                      <a:gd name="T11" fmla="*/ 8 h 40"/>
                      <a:gd name="T12" fmla="*/ 39 w 42"/>
                      <a:gd name="T13" fmla="*/ 12 h 40"/>
                      <a:gd name="T14" fmla="*/ 39 w 42"/>
                      <a:gd name="T15" fmla="*/ 16 h 40"/>
                      <a:gd name="T16" fmla="*/ 39 w 42"/>
                      <a:gd name="T17" fmla="*/ 20 h 40"/>
                      <a:gd name="T18" fmla="*/ 42 w 42"/>
                      <a:gd name="T19" fmla="*/ 20 h 40"/>
                      <a:gd name="T20" fmla="*/ 42 w 42"/>
                      <a:gd name="T21" fmla="*/ 24 h 40"/>
                      <a:gd name="T22" fmla="*/ 42 w 42"/>
                      <a:gd name="T23" fmla="*/ 28 h 40"/>
                      <a:gd name="T24" fmla="*/ 39 w 42"/>
                      <a:gd name="T25" fmla="*/ 28 h 40"/>
                      <a:gd name="T26" fmla="*/ 39 w 42"/>
                      <a:gd name="T27" fmla="*/ 32 h 40"/>
                      <a:gd name="T28" fmla="*/ 35 w 42"/>
                      <a:gd name="T29" fmla="*/ 32 h 40"/>
                      <a:gd name="T30" fmla="*/ 31 w 42"/>
                      <a:gd name="T31" fmla="*/ 32 h 40"/>
                      <a:gd name="T32" fmla="*/ 31 w 42"/>
                      <a:gd name="T33" fmla="*/ 36 h 40"/>
                      <a:gd name="T34" fmla="*/ 27 w 42"/>
                      <a:gd name="T35" fmla="*/ 36 h 40"/>
                      <a:gd name="T36" fmla="*/ 23 w 42"/>
                      <a:gd name="T37" fmla="*/ 36 h 40"/>
                      <a:gd name="T38" fmla="*/ 23 w 42"/>
                      <a:gd name="T39" fmla="*/ 40 h 40"/>
                      <a:gd name="T40" fmla="*/ 19 w 42"/>
                      <a:gd name="T41" fmla="*/ 40 h 40"/>
                      <a:gd name="T42" fmla="*/ 16 w 42"/>
                      <a:gd name="T43" fmla="*/ 36 h 40"/>
                      <a:gd name="T44" fmla="*/ 16 w 42"/>
                      <a:gd name="T45" fmla="*/ 32 h 40"/>
                      <a:gd name="T46" fmla="*/ 16 w 42"/>
                      <a:gd name="T47" fmla="*/ 28 h 40"/>
                      <a:gd name="T48" fmla="*/ 12 w 42"/>
                      <a:gd name="T49" fmla="*/ 28 h 40"/>
                      <a:gd name="T50" fmla="*/ 8 w 42"/>
                      <a:gd name="T51" fmla="*/ 28 h 40"/>
                      <a:gd name="T52" fmla="*/ 4 w 42"/>
                      <a:gd name="T53" fmla="*/ 28 h 40"/>
                      <a:gd name="T54" fmla="*/ 8 w 42"/>
                      <a:gd name="T55" fmla="*/ 28 h 40"/>
                      <a:gd name="T56" fmla="*/ 8 w 42"/>
                      <a:gd name="T57" fmla="*/ 24 h 40"/>
                      <a:gd name="T58" fmla="*/ 8 w 42"/>
                      <a:gd name="T59" fmla="*/ 20 h 40"/>
                      <a:gd name="T60" fmla="*/ 8 w 42"/>
                      <a:gd name="T61" fmla="*/ 16 h 40"/>
                      <a:gd name="T62" fmla="*/ 0 w 42"/>
                      <a:gd name="T63" fmla="*/ 16 h 40"/>
                      <a:gd name="T64" fmla="*/ 0 w 42"/>
                      <a:gd name="T65" fmla="*/ 12 h 40"/>
                      <a:gd name="T66" fmla="*/ 0 w 42"/>
                      <a:gd name="T67" fmla="*/ 8 h 40"/>
                      <a:gd name="T68" fmla="*/ 4 w 42"/>
                      <a:gd name="T69" fmla="*/ 8 h 40"/>
                      <a:gd name="T70" fmla="*/ 8 w 42"/>
                      <a:gd name="T71" fmla="*/ 8 h 40"/>
                      <a:gd name="T72" fmla="*/ 12 w 42"/>
                      <a:gd name="T73" fmla="*/ 8 h 40"/>
                      <a:gd name="T74" fmla="*/ 12 w 42"/>
                      <a:gd name="T75" fmla="*/ 4 h 40"/>
                      <a:gd name="T76" fmla="*/ 16 w 42"/>
                      <a:gd name="T77" fmla="*/ 4 h 40"/>
                      <a:gd name="T78" fmla="*/ 16 w 42"/>
                      <a:gd name="T79" fmla="*/ 0 h 40"/>
                      <a:gd name="T80" fmla="*/ 19 w 42"/>
                      <a:gd name="T81" fmla="*/ 0 h 40"/>
                      <a:gd name="T82" fmla="*/ 19 w 42"/>
                      <a:gd name="T83" fmla="*/ 4 h 40"/>
                      <a:gd name="T84" fmla="*/ 23 w 42"/>
                      <a:gd name="T85" fmla="*/ 4 h 4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</a:cxnLst>
                    <a:rect l="0" t="0" r="r" b="b"/>
                    <a:pathLst>
                      <a:path w="42" h="40">
                        <a:moveTo>
                          <a:pt x="23" y="4"/>
                        </a:moveTo>
                        <a:lnTo>
                          <a:pt x="27" y="4"/>
                        </a:lnTo>
                        <a:lnTo>
                          <a:pt x="31" y="4"/>
                        </a:lnTo>
                        <a:lnTo>
                          <a:pt x="35" y="4"/>
                        </a:lnTo>
                        <a:lnTo>
                          <a:pt x="35" y="8"/>
                        </a:lnTo>
                        <a:lnTo>
                          <a:pt x="39" y="8"/>
                        </a:lnTo>
                        <a:lnTo>
                          <a:pt x="39" y="12"/>
                        </a:lnTo>
                        <a:lnTo>
                          <a:pt x="39" y="16"/>
                        </a:lnTo>
                        <a:lnTo>
                          <a:pt x="39" y="20"/>
                        </a:lnTo>
                        <a:lnTo>
                          <a:pt x="42" y="20"/>
                        </a:lnTo>
                        <a:lnTo>
                          <a:pt x="42" y="24"/>
                        </a:lnTo>
                        <a:lnTo>
                          <a:pt x="42" y="28"/>
                        </a:lnTo>
                        <a:lnTo>
                          <a:pt x="39" y="28"/>
                        </a:lnTo>
                        <a:lnTo>
                          <a:pt x="39" y="32"/>
                        </a:lnTo>
                        <a:lnTo>
                          <a:pt x="35" y="32"/>
                        </a:lnTo>
                        <a:lnTo>
                          <a:pt x="31" y="32"/>
                        </a:lnTo>
                        <a:lnTo>
                          <a:pt x="31" y="36"/>
                        </a:lnTo>
                        <a:lnTo>
                          <a:pt x="27" y="36"/>
                        </a:lnTo>
                        <a:lnTo>
                          <a:pt x="23" y="36"/>
                        </a:lnTo>
                        <a:lnTo>
                          <a:pt x="23" y="40"/>
                        </a:lnTo>
                        <a:lnTo>
                          <a:pt x="19" y="40"/>
                        </a:lnTo>
                        <a:lnTo>
                          <a:pt x="16" y="36"/>
                        </a:lnTo>
                        <a:lnTo>
                          <a:pt x="16" y="32"/>
                        </a:lnTo>
                        <a:lnTo>
                          <a:pt x="16" y="28"/>
                        </a:lnTo>
                        <a:lnTo>
                          <a:pt x="12" y="28"/>
                        </a:lnTo>
                        <a:lnTo>
                          <a:pt x="8" y="28"/>
                        </a:lnTo>
                        <a:lnTo>
                          <a:pt x="4" y="28"/>
                        </a:lnTo>
                        <a:lnTo>
                          <a:pt x="8" y="28"/>
                        </a:lnTo>
                        <a:lnTo>
                          <a:pt x="8" y="24"/>
                        </a:lnTo>
                        <a:lnTo>
                          <a:pt x="8" y="20"/>
                        </a:lnTo>
                        <a:lnTo>
                          <a:pt x="8" y="16"/>
                        </a:lnTo>
                        <a:lnTo>
                          <a:pt x="0" y="16"/>
                        </a:lnTo>
                        <a:lnTo>
                          <a:pt x="0" y="12"/>
                        </a:lnTo>
                        <a:lnTo>
                          <a:pt x="0" y="8"/>
                        </a:lnTo>
                        <a:lnTo>
                          <a:pt x="4" y="8"/>
                        </a:lnTo>
                        <a:lnTo>
                          <a:pt x="8" y="8"/>
                        </a:lnTo>
                        <a:lnTo>
                          <a:pt x="12" y="8"/>
                        </a:lnTo>
                        <a:lnTo>
                          <a:pt x="12" y="4"/>
                        </a:lnTo>
                        <a:lnTo>
                          <a:pt x="16" y="4"/>
                        </a:lnTo>
                        <a:lnTo>
                          <a:pt x="16" y="0"/>
                        </a:lnTo>
                        <a:lnTo>
                          <a:pt x="19" y="0"/>
                        </a:lnTo>
                        <a:lnTo>
                          <a:pt x="19" y="4"/>
                        </a:lnTo>
                        <a:lnTo>
                          <a:pt x="23" y="4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556" name="Freeform 549">
                    <a:extLst>
                      <a:ext uri="{FF2B5EF4-FFF2-40B4-BE49-F238E27FC236}">
                        <a16:creationId xmlns:a16="http://schemas.microsoft.com/office/drawing/2014/main" id="{DD31A7A7-B2F8-2B8A-6021-CE7D2C60801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25" y="1951"/>
                    <a:ext cx="18" cy="29"/>
                  </a:xfrm>
                  <a:custGeom>
                    <a:avLst/>
                    <a:gdLst>
                      <a:gd name="T0" fmla="*/ 12 w 19"/>
                      <a:gd name="T1" fmla="*/ 0 h 28"/>
                      <a:gd name="T2" fmla="*/ 16 w 19"/>
                      <a:gd name="T3" fmla="*/ 0 h 28"/>
                      <a:gd name="T4" fmla="*/ 19 w 19"/>
                      <a:gd name="T5" fmla="*/ 0 h 28"/>
                      <a:gd name="T6" fmla="*/ 19 w 19"/>
                      <a:gd name="T7" fmla="*/ 4 h 28"/>
                      <a:gd name="T8" fmla="*/ 16 w 19"/>
                      <a:gd name="T9" fmla="*/ 4 h 28"/>
                      <a:gd name="T10" fmla="*/ 19 w 19"/>
                      <a:gd name="T11" fmla="*/ 4 h 28"/>
                      <a:gd name="T12" fmla="*/ 16 w 19"/>
                      <a:gd name="T13" fmla="*/ 4 h 28"/>
                      <a:gd name="T14" fmla="*/ 16 w 19"/>
                      <a:gd name="T15" fmla="*/ 8 h 28"/>
                      <a:gd name="T16" fmla="*/ 16 w 19"/>
                      <a:gd name="T17" fmla="*/ 12 h 28"/>
                      <a:gd name="T18" fmla="*/ 16 w 19"/>
                      <a:gd name="T19" fmla="*/ 16 h 28"/>
                      <a:gd name="T20" fmla="*/ 12 w 19"/>
                      <a:gd name="T21" fmla="*/ 16 h 28"/>
                      <a:gd name="T22" fmla="*/ 12 w 19"/>
                      <a:gd name="T23" fmla="*/ 20 h 28"/>
                      <a:gd name="T24" fmla="*/ 12 w 19"/>
                      <a:gd name="T25" fmla="*/ 24 h 28"/>
                      <a:gd name="T26" fmla="*/ 12 w 19"/>
                      <a:gd name="T27" fmla="*/ 28 h 28"/>
                      <a:gd name="T28" fmla="*/ 8 w 19"/>
                      <a:gd name="T29" fmla="*/ 28 h 28"/>
                      <a:gd name="T30" fmla="*/ 4 w 19"/>
                      <a:gd name="T31" fmla="*/ 28 h 28"/>
                      <a:gd name="T32" fmla="*/ 0 w 19"/>
                      <a:gd name="T33" fmla="*/ 28 h 28"/>
                      <a:gd name="T34" fmla="*/ 0 w 19"/>
                      <a:gd name="T35" fmla="*/ 24 h 28"/>
                      <a:gd name="T36" fmla="*/ 4 w 19"/>
                      <a:gd name="T37" fmla="*/ 24 h 28"/>
                      <a:gd name="T38" fmla="*/ 4 w 19"/>
                      <a:gd name="T39" fmla="*/ 20 h 28"/>
                      <a:gd name="T40" fmla="*/ 4 w 19"/>
                      <a:gd name="T41" fmla="*/ 16 h 28"/>
                      <a:gd name="T42" fmla="*/ 8 w 19"/>
                      <a:gd name="T43" fmla="*/ 16 h 28"/>
                      <a:gd name="T44" fmla="*/ 8 w 19"/>
                      <a:gd name="T45" fmla="*/ 12 h 28"/>
                      <a:gd name="T46" fmla="*/ 8 w 19"/>
                      <a:gd name="T47" fmla="*/ 8 h 28"/>
                      <a:gd name="T48" fmla="*/ 8 w 19"/>
                      <a:gd name="T49" fmla="*/ 4 h 28"/>
                      <a:gd name="T50" fmla="*/ 8 w 19"/>
                      <a:gd name="T51" fmla="*/ 0 h 28"/>
                      <a:gd name="T52" fmla="*/ 12 w 19"/>
                      <a:gd name="T53" fmla="*/ 0 h 2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</a:cxnLst>
                    <a:rect l="0" t="0" r="r" b="b"/>
                    <a:pathLst>
                      <a:path w="19" h="28">
                        <a:moveTo>
                          <a:pt x="12" y="0"/>
                        </a:moveTo>
                        <a:lnTo>
                          <a:pt x="16" y="0"/>
                        </a:lnTo>
                        <a:lnTo>
                          <a:pt x="19" y="0"/>
                        </a:lnTo>
                        <a:lnTo>
                          <a:pt x="19" y="4"/>
                        </a:lnTo>
                        <a:lnTo>
                          <a:pt x="16" y="4"/>
                        </a:lnTo>
                        <a:lnTo>
                          <a:pt x="19" y="4"/>
                        </a:lnTo>
                        <a:lnTo>
                          <a:pt x="16" y="4"/>
                        </a:lnTo>
                        <a:lnTo>
                          <a:pt x="16" y="8"/>
                        </a:lnTo>
                        <a:lnTo>
                          <a:pt x="16" y="12"/>
                        </a:lnTo>
                        <a:lnTo>
                          <a:pt x="16" y="16"/>
                        </a:lnTo>
                        <a:lnTo>
                          <a:pt x="12" y="16"/>
                        </a:lnTo>
                        <a:lnTo>
                          <a:pt x="12" y="20"/>
                        </a:lnTo>
                        <a:lnTo>
                          <a:pt x="12" y="24"/>
                        </a:lnTo>
                        <a:lnTo>
                          <a:pt x="12" y="28"/>
                        </a:lnTo>
                        <a:lnTo>
                          <a:pt x="8" y="28"/>
                        </a:lnTo>
                        <a:lnTo>
                          <a:pt x="4" y="28"/>
                        </a:lnTo>
                        <a:lnTo>
                          <a:pt x="0" y="28"/>
                        </a:lnTo>
                        <a:lnTo>
                          <a:pt x="0" y="24"/>
                        </a:lnTo>
                        <a:lnTo>
                          <a:pt x="4" y="24"/>
                        </a:lnTo>
                        <a:lnTo>
                          <a:pt x="4" y="20"/>
                        </a:lnTo>
                        <a:lnTo>
                          <a:pt x="4" y="16"/>
                        </a:lnTo>
                        <a:lnTo>
                          <a:pt x="8" y="16"/>
                        </a:lnTo>
                        <a:lnTo>
                          <a:pt x="8" y="12"/>
                        </a:lnTo>
                        <a:lnTo>
                          <a:pt x="8" y="8"/>
                        </a:lnTo>
                        <a:lnTo>
                          <a:pt x="8" y="4"/>
                        </a:lnTo>
                        <a:lnTo>
                          <a:pt x="8" y="0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557" name="Rectangle 550">
                    <a:extLst>
                      <a:ext uri="{FF2B5EF4-FFF2-40B4-BE49-F238E27FC236}">
                        <a16:creationId xmlns:a16="http://schemas.microsoft.com/office/drawing/2014/main" id="{96272EB5-BB2B-C608-9C1C-09919270E6A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09" y="1951"/>
                    <a:ext cx="5" cy="6"/>
                  </a:xfrm>
                  <a:prstGeom prst="rect">
                    <a:avLst/>
                  </a:pr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558" name="Freeform 551">
                    <a:extLst>
                      <a:ext uri="{FF2B5EF4-FFF2-40B4-BE49-F238E27FC236}">
                        <a16:creationId xmlns:a16="http://schemas.microsoft.com/office/drawing/2014/main" id="{4E395515-2868-2816-C741-688B7C51E2D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03" y="1955"/>
                    <a:ext cx="18" cy="12"/>
                  </a:xfrm>
                  <a:custGeom>
                    <a:avLst/>
                    <a:gdLst>
                      <a:gd name="T0" fmla="*/ 4 w 19"/>
                      <a:gd name="T1" fmla="*/ 0 h 12"/>
                      <a:gd name="T2" fmla="*/ 7 w 19"/>
                      <a:gd name="T3" fmla="*/ 0 h 12"/>
                      <a:gd name="T4" fmla="*/ 11 w 19"/>
                      <a:gd name="T5" fmla="*/ 0 h 12"/>
                      <a:gd name="T6" fmla="*/ 15 w 19"/>
                      <a:gd name="T7" fmla="*/ 0 h 12"/>
                      <a:gd name="T8" fmla="*/ 15 w 19"/>
                      <a:gd name="T9" fmla="*/ 4 h 12"/>
                      <a:gd name="T10" fmla="*/ 15 w 19"/>
                      <a:gd name="T11" fmla="*/ 8 h 12"/>
                      <a:gd name="T12" fmla="*/ 19 w 19"/>
                      <a:gd name="T13" fmla="*/ 8 h 12"/>
                      <a:gd name="T14" fmla="*/ 15 w 19"/>
                      <a:gd name="T15" fmla="*/ 8 h 12"/>
                      <a:gd name="T16" fmla="*/ 11 w 19"/>
                      <a:gd name="T17" fmla="*/ 12 h 12"/>
                      <a:gd name="T18" fmla="*/ 11 w 19"/>
                      <a:gd name="T19" fmla="*/ 8 h 12"/>
                      <a:gd name="T20" fmla="*/ 7 w 19"/>
                      <a:gd name="T21" fmla="*/ 8 h 12"/>
                      <a:gd name="T22" fmla="*/ 7 w 19"/>
                      <a:gd name="T23" fmla="*/ 12 h 12"/>
                      <a:gd name="T24" fmla="*/ 4 w 19"/>
                      <a:gd name="T25" fmla="*/ 8 h 12"/>
                      <a:gd name="T26" fmla="*/ 0 w 19"/>
                      <a:gd name="T27" fmla="*/ 8 h 12"/>
                      <a:gd name="T28" fmla="*/ 0 w 19"/>
                      <a:gd name="T29" fmla="*/ 4 h 12"/>
                      <a:gd name="T30" fmla="*/ 4 w 19"/>
                      <a:gd name="T31" fmla="*/ 4 h 12"/>
                      <a:gd name="T32" fmla="*/ 4 w 19"/>
                      <a:gd name="T33" fmla="*/ 0 h 12"/>
                      <a:gd name="T34" fmla="*/ 7 w 19"/>
                      <a:gd name="T35" fmla="*/ 0 h 12"/>
                      <a:gd name="T36" fmla="*/ 4 w 19"/>
                      <a:gd name="T37" fmla="*/ 0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</a:cxnLst>
                    <a:rect l="0" t="0" r="r" b="b"/>
                    <a:pathLst>
                      <a:path w="19" h="12">
                        <a:moveTo>
                          <a:pt x="4" y="0"/>
                        </a:moveTo>
                        <a:lnTo>
                          <a:pt x="7" y="0"/>
                        </a:lnTo>
                        <a:lnTo>
                          <a:pt x="11" y="0"/>
                        </a:lnTo>
                        <a:lnTo>
                          <a:pt x="15" y="0"/>
                        </a:lnTo>
                        <a:lnTo>
                          <a:pt x="15" y="4"/>
                        </a:lnTo>
                        <a:lnTo>
                          <a:pt x="15" y="8"/>
                        </a:lnTo>
                        <a:lnTo>
                          <a:pt x="19" y="8"/>
                        </a:lnTo>
                        <a:lnTo>
                          <a:pt x="15" y="8"/>
                        </a:lnTo>
                        <a:lnTo>
                          <a:pt x="11" y="12"/>
                        </a:lnTo>
                        <a:lnTo>
                          <a:pt x="11" y="8"/>
                        </a:lnTo>
                        <a:lnTo>
                          <a:pt x="7" y="8"/>
                        </a:lnTo>
                        <a:lnTo>
                          <a:pt x="7" y="12"/>
                        </a:lnTo>
                        <a:lnTo>
                          <a:pt x="4" y="8"/>
                        </a:lnTo>
                        <a:lnTo>
                          <a:pt x="0" y="8"/>
                        </a:lnTo>
                        <a:lnTo>
                          <a:pt x="0" y="4"/>
                        </a:lnTo>
                        <a:lnTo>
                          <a:pt x="4" y="4"/>
                        </a:lnTo>
                        <a:lnTo>
                          <a:pt x="4" y="0"/>
                        </a:lnTo>
                        <a:lnTo>
                          <a:pt x="7" y="0"/>
                        </a:lnTo>
                        <a:lnTo>
                          <a:pt x="4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559" name="Freeform 552">
                    <a:extLst>
                      <a:ext uri="{FF2B5EF4-FFF2-40B4-BE49-F238E27FC236}">
                        <a16:creationId xmlns:a16="http://schemas.microsoft.com/office/drawing/2014/main" id="{515E036B-1A93-E431-D157-2A848C46D79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599" y="1960"/>
                    <a:ext cx="35" cy="64"/>
                  </a:xfrm>
                  <a:custGeom>
                    <a:avLst/>
                    <a:gdLst>
                      <a:gd name="T0" fmla="*/ 15 w 35"/>
                      <a:gd name="T1" fmla="*/ 28 h 65"/>
                      <a:gd name="T2" fmla="*/ 15 w 35"/>
                      <a:gd name="T3" fmla="*/ 24 h 65"/>
                      <a:gd name="T4" fmla="*/ 12 w 35"/>
                      <a:gd name="T5" fmla="*/ 24 h 65"/>
                      <a:gd name="T6" fmla="*/ 12 w 35"/>
                      <a:gd name="T7" fmla="*/ 28 h 65"/>
                      <a:gd name="T8" fmla="*/ 8 w 35"/>
                      <a:gd name="T9" fmla="*/ 28 h 65"/>
                      <a:gd name="T10" fmla="*/ 8 w 35"/>
                      <a:gd name="T11" fmla="*/ 24 h 65"/>
                      <a:gd name="T12" fmla="*/ 4 w 35"/>
                      <a:gd name="T13" fmla="*/ 24 h 65"/>
                      <a:gd name="T14" fmla="*/ 4 w 35"/>
                      <a:gd name="T15" fmla="*/ 20 h 65"/>
                      <a:gd name="T16" fmla="*/ 4 w 35"/>
                      <a:gd name="T17" fmla="*/ 16 h 65"/>
                      <a:gd name="T18" fmla="*/ 0 w 35"/>
                      <a:gd name="T19" fmla="*/ 16 h 65"/>
                      <a:gd name="T20" fmla="*/ 0 w 35"/>
                      <a:gd name="T21" fmla="*/ 12 h 65"/>
                      <a:gd name="T22" fmla="*/ 0 w 35"/>
                      <a:gd name="T23" fmla="*/ 8 h 65"/>
                      <a:gd name="T24" fmla="*/ 4 w 35"/>
                      <a:gd name="T25" fmla="*/ 8 h 65"/>
                      <a:gd name="T26" fmla="*/ 4 w 35"/>
                      <a:gd name="T27" fmla="*/ 4 h 65"/>
                      <a:gd name="T28" fmla="*/ 4 w 35"/>
                      <a:gd name="T29" fmla="*/ 0 h 65"/>
                      <a:gd name="T30" fmla="*/ 8 w 35"/>
                      <a:gd name="T31" fmla="*/ 0 h 65"/>
                      <a:gd name="T32" fmla="*/ 12 w 35"/>
                      <a:gd name="T33" fmla="*/ 0 h 65"/>
                      <a:gd name="T34" fmla="*/ 12 w 35"/>
                      <a:gd name="T35" fmla="*/ 4 h 65"/>
                      <a:gd name="T36" fmla="*/ 8 w 35"/>
                      <a:gd name="T37" fmla="*/ 8 h 65"/>
                      <a:gd name="T38" fmla="*/ 8 w 35"/>
                      <a:gd name="T39" fmla="*/ 12 h 65"/>
                      <a:gd name="T40" fmla="*/ 8 w 35"/>
                      <a:gd name="T41" fmla="*/ 16 h 65"/>
                      <a:gd name="T42" fmla="*/ 12 w 35"/>
                      <a:gd name="T43" fmla="*/ 16 h 65"/>
                      <a:gd name="T44" fmla="*/ 15 w 35"/>
                      <a:gd name="T45" fmla="*/ 16 h 65"/>
                      <a:gd name="T46" fmla="*/ 15 w 35"/>
                      <a:gd name="T47" fmla="*/ 20 h 65"/>
                      <a:gd name="T48" fmla="*/ 19 w 35"/>
                      <a:gd name="T49" fmla="*/ 20 h 65"/>
                      <a:gd name="T50" fmla="*/ 19 w 35"/>
                      <a:gd name="T51" fmla="*/ 24 h 65"/>
                      <a:gd name="T52" fmla="*/ 23 w 35"/>
                      <a:gd name="T53" fmla="*/ 24 h 65"/>
                      <a:gd name="T54" fmla="*/ 27 w 35"/>
                      <a:gd name="T55" fmla="*/ 24 h 65"/>
                      <a:gd name="T56" fmla="*/ 27 w 35"/>
                      <a:gd name="T57" fmla="*/ 28 h 65"/>
                      <a:gd name="T58" fmla="*/ 31 w 35"/>
                      <a:gd name="T59" fmla="*/ 28 h 65"/>
                      <a:gd name="T60" fmla="*/ 31 w 35"/>
                      <a:gd name="T61" fmla="*/ 32 h 65"/>
                      <a:gd name="T62" fmla="*/ 35 w 35"/>
                      <a:gd name="T63" fmla="*/ 36 h 65"/>
                      <a:gd name="T64" fmla="*/ 27 w 35"/>
                      <a:gd name="T65" fmla="*/ 48 h 65"/>
                      <a:gd name="T66" fmla="*/ 27 w 35"/>
                      <a:gd name="T67" fmla="*/ 52 h 65"/>
                      <a:gd name="T68" fmla="*/ 27 w 35"/>
                      <a:gd name="T69" fmla="*/ 57 h 65"/>
                      <a:gd name="T70" fmla="*/ 23 w 35"/>
                      <a:gd name="T71" fmla="*/ 61 h 65"/>
                      <a:gd name="T72" fmla="*/ 12 w 35"/>
                      <a:gd name="T73" fmla="*/ 61 h 65"/>
                      <a:gd name="T74" fmla="*/ 8 w 35"/>
                      <a:gd name="T75" fmla="*/ 65 h 65"/>
                      <a:gd name="T76" fmla="*/ 8 w 35"/>
                      <a:gd name="T77" fmla="*/ 61 h 65"/>
                      <a:gd name="T78" fmla="*/ 8 w 35"/>
                      <a:gd name="T79" fmla="*/ 57 h 65"/>
                      <a:gd name="T80" fmla="*/ 4 w 35"/>
                      <a:gd name="T81" fmla="*/ 57 h 65"/>
                      <a:gd name="T82" fmla="*/ 8 w 35"/>
                      <a:gd name="T83" fmla="*/ 57 h 65"/>
                      <a:gd name="T84" fmla="*/ 4 w 35"/>
                      <a:gd name="T85" fmla="*/ 57 h 65"/>
                      <a:gd name="T86" fmla="*/ 8 w 35"/>
                      <a:gd name="T87" fmla="*/ 57 h 65"/>
                      <a:gd name="T88" fmla="*/ 8 w 35"/>
                      <a:gd name="T89" fmla="*/ 52 h 65"/>
                      <a:gd name="T90" fmla="*/ 8 w 35"/>
                      <a:gd name="T91" fmla="*/ 48 h 65"/>
                      <a:gd name="T92" fmla="*/ 12 w 35"/>
                      <a:gd name="T93" fmla="*/ 48 h 65"/>
                      <a:gd name="T94" fmla="*/ 12 w 35"/>
                      <a:gd name="T95" fmla="*/ 44 h 65"/>
                      <a:gd name="T96" fmla="*/ 12 w 35"/>
                      <a:gd name="T97" fmla="*/ 40 h 65"/>
                      <a:gd name="T98" fmla="*/ 15 w 35"/>
                      <a:gd name="T99" fmla="*/ 40 h 65"/>
                      <a:gd name="T100" fmla="*/ 15 w 35"/>
                      <a:gd name="T101" fmla="*/ 36 h 65"/>
                      <a:gd name="T102" fmla="*/ 15 w 35"/>
                      <a:gd name="T103" fmla="*/ 32 h 65"/>
                      <a:gd name="T104" fmla="*/ 15 w 35"/>
                      <a:gd name="T105" fmla="*/ 28 h 6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</a:cxnLst>
                    <a:rect l="0" t="0" r="r" b="b"/>
                    <a:pathLst>
                      <a:path w="35" h="65">
                        <a:moveTo>
                          <a:pt x="15" y="28"/>
                        </a:moveTo>
                        <a:lnTo>
                          <a:pt x="15" y="24"/>
                        </a:lnTo>
                        <a:lnTo>
                          <a:pt x="12" y="24"/>
                        </a:lnTo>
                        <a:lnTo>
                          <a:pt x="12" y="28"/>
                        </a:lnTo>
                        <a:lnTo>
                          <a:pt x="8" y="28"/>
                        </a:lnTo>
                        <a:lnTo>
                          <a:pt x="8" y="24"/>
                        </a:lnTo>
                        <a:lnTo>
                          <a:pt x="4" y="24"/>
                        </a:lnTo>
                        <a:lnTo>
                          <a:pt x="4" y="20"/>
                        </a:lnTo>
                        <a:lnTo>
                          <a:pt x="4" y="16"/>
                        </a:lnTo>
                        <a:lnTo>
                          <a:pt x="0" y="16"/>
                        </a:lnTo>
                        <a:lnTo>
                          <a:pt x="0" y="12"/>
                        </a:lnTo>
                        <a:lnTo>
                          <a:pt x="0" y="8"/>
                        </a:lnTo>
                        <a:lnTo>
                          <a:pt x="4" y="8"/>
                        </a:lnTo>
                        <a:lnTo>
                          <a:pt x="4" y="4"/>
                        </a:lnTo>
                        <a:lnTo>
                          <a:pt x="4" y="0"/>
                        </a:lnTo>
                        <a:lnTo>
                          <a:pt x="8" y="0"/>
                        </a:lnTo>
                        <a:lnTo>
                          <a:pt x="12" y="0"/>
                        </a:lnTo>
                        <a:lnTo>
                          <a:pt x="12" y="4"/>
                        </a:lnTo>
                        <a:lnTo>
                          <a:pt x="8" y="8"/>
                        </a:lnTo>
                        <a:lnTo>
                          <a:pt x="8" y="12"/>
                        </a:lnTo>
                        <a:lnTo>
                          <a:pt x="8" y="16"/>
                        </a:lnTo>
                        <a:lnTo>
                          <a:pt x="12" y="16"/>
                        </a:lnTo>
                        <a:lnTo>
                          <a:pt x="15" y="16"/>
                        </a:lnTo>
                        <a:lnTo>
                          <a:pt x="15" y="20"/>
                        </a:lnTo>
                        <a:lnTo>
                          <a:pt x="19" y="20"/>
                        </a:lnTo>
                        <a:lnTo>
                          <a:pt x="19" y="24"/>
                        </a:lnTo>
                        <a:lnTo>
                          <a:pt x="23" y="24"/>
                        </a:lnTo>
                        <a:lnTo>
                          <a:pt x="27" y="24"/>
                        </a:lnTo>
                        <a:lnTo>
                          <a:pt x="27" y="28"/>
                        </a:lnTo>
                        <a:lnTo>
                          <a:pt x="31" y="28"/>
                        </a:lnTo>
                        <a:lnTo>
                          <a:pt x="31" y="32"/>
                        </a:lnTo>
                        <a:lnTo>
                          <a:pt x="35" y="36"/>
                        </a:lnTo>
                        <a:lnTo>
                          <a:pt x="27" y="48"/>
                        </a:lnTo>
                        <a:lnTo>
                          <a:pt x="27" y="52"/>
                        </a:lnTo>
                        <a:lnTo>
                          <a:pt x="27" y="57"/>
                        </a:lnTo>
                        <a:lnTo>
                          <a:pt x="23" y="61"/>
                        </a:lnTo>
                        <a:lnTo>
                          <a:pt x="12" y="61"/>
                        </a:lnTo>
                        <a:lnTo>
                          <a:pt x="8" y="65"/>
                        </a:lnTo>
                        <a:lnTo>
                          <a:pt x="8" y="61"/>
                        </a:lnTo>
                        <a:lnTo>
                          <a:pt x="8" y="57"/>
                        </a:lnTo>
                        <a:lnTo>
                          <a:pt x="4" y="57"/>
                        </a:lnTo>
                        <a:lnTo>
                          <a:pt x="8" y="57"/>
                        </a:lnTo>
                        <a:lnTo>
                          <a:pt x="4" y="57"/>
                        </a:lnTo>
                        <a:lnTo>
                          <a:pt x="8" y="57"/>
                        </a:lnTo>
                        <a:lnTo>
                          <a:pt x="8" y="52"/>
                        </a:lnTo>
                        <a:lnTo>
                          <a:pt x="8" y="48"/>
                        </a:lnTo>
                        <a:lnTo>
                          <a:pt x="12" y="48"/>
                        </a:lnTo>
                        <a:lnTo>
                          <a:pt x="12" y="44"/>
                        </a:lnTo>
                        <a:lnTo>
                          <a:pt x="12" y="40"/>
                        </a:lnTo>
                        <a:lnTo>
                          <a:pt x="15" y="40"/>
                        </a:lnTo>
                        <a:lnTo>
                          <a:pt x="15" y="36"/>
                        </a:lnTo>
                        <a:lnTo>
                          <a:pt x="15" y="32"/>
                        </a:lnTo>
                        <a:lnTo>
                          <a:pt x="15" y="28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560" name="Freeform 553">
                    <a:extLst>
                      <a:ext uri="{FF2B5EF4-FFF2-40B4-BE49-F238E27FC236}">
                        <a16:creationId xmlns:a16="http://schemas.microsoft.com/office/drawing/2014/main" id="{DE62D922-580B-6478-6F0F-599D27F79F8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33" y="1960"/>
                    <a:ext cx="69" cy="116"/>
                  </a:xfrm>
                  <a:custGeom>
                    <a:avLst/>
                    <a:gdLst>
                      <a:gd name="T0" fmla="*/ 58 w 69"/>
                      <a:gd name="T1" fmla="*/ 4 h 117"/>
                      <a:gd name="T2" fmla="*/ 62 w 69"/>
                      <a:gd name="T3" fmla="*/ 12 h 117"/>
                      <a:gd name="T4" fmla="*/ 65 w 69"/>
                      <a:gd name="T5" fmla="*/ 16 h 117"/>
                      <a:gd name="T6" fmla="*/ 65 w 69"/>
                      <a:gd name="T7" fmla="*/ 24 h 117"/>
                      <a:gd name="T8" fmla="*/ 62 w 69"/>
                      <a:gd name="T9" fmla="*/ 28 h 117"/>
                      <a:gd name="T10" fmla="*/ 65 w 69"/>
                      <a:gd name="T11" fmla="*/ 36 h 117"/>
                      <a:gd name="T12" fmla="*/ 69 w 69"/>
                      <a:gd name="T13" fmla="*/ 40 h 117"/>
                      <a:gd name="T14" fmla="*/ 65 w 69"/>
                      <a:gd name="T15" fmla="*/ 44 h 117"/>
                      <a:gd name="T16" fmla="*/ 69 w 69"/>
                      <a:gd name="T17" fmla="*/ 48 h 117"/>
                      <a:gd name="T18" fmla="*/ 65 w 69"/>
                      <a:gd name="T19" fmla="*/ 52 h 117"/>
                      <a:gd name="T20" fmla="*/ 62 w 69"/>
                      <a:gd name="T21" fmla="*/ 57 h 117"/>
                      <a:gd name="T22" fmla="*/ 62 w 69"/>
                      <a:gd name="T23" fmla="*/ 65 h 117"/>
                      <a:gd name="T24" fmla="*/ 62 w 69"/>
                      <a:gd name="T25" fmla="*/ 73 h 117"/>
                      <a:gd name="T26" fmla="*/ 58 w 69"/>
                      <a:gd name="T27" fmla="*/ 77 h 117"/>
                      <a:gd name="T28" fmla="*/ 54 w 69"/>
                      <a:gd name="T29" fmla="*/ 81 h 117"/>
                      <a:gd name="T30" fmla="*/ 50 w 69"/>
                      <a:gd name="T31" fmla="*/ 85 h 117"/>
                      <a:gd name="T32" fmla="*/ 50 w 69"/>
                      <a:gd name="T33" fmla="*/ 93 h 117"/>
                      <a:gd name="T34" fmla="*/ 46 w 69"/>
                      <a:gd name="T35" fmla="*/ 97 h 117"/>
                      <a:gd name="T36" fmla="*/ 50 w 69"/>
                      <a:gd name="T37" fmla="*/ 101 h 117"/>
                      <a:gd name="T38" fmla="*/ 50 w 69"/>
                      <a:gd name="T39" fmla="*/ 109 h 117"/>
                      <a:gd name="T40" fmla="*/ 46 w 69"/>
                      <a:gd name="T41" fmla="*/ 113 h 117"/>
                      <a:gd name="T42" fmla="*/ 39 w 69"/>
                      <a:gd name="T43" fmla="*/ 113 h 117"/>
                      <a:gd name="T44" fmla="*/ 39 w 69"/>
                      <a:gd name="T45" fmla="*/ 105 h 117"/>
                      <a:gd name="T46" fmla="*/ 35 w 69"/>
                      <a:gd name="T47" fmla="*/ 101 h 117"/>
                      <a:gd name="T48" fmla="*/ 31 w 69"/>
                      <a:gd name="T49" fmla="*/ 97 h 117"/>
                      <a:gd name="T50" fmla="*/ 31 w 69"/>
                      <a:gd name="T51" fmla="*/ 97 h 117"/>
                      <a:gd name="T52" fmla="*/ 35 w 69"/>
                      <a:gd name="T53" fmla="*/ 93 h 117"/>
                      <a:gd name="T54" fmla="*/ 35 w 69"/>
                      <a:gd name="T55" fmla="*/ 85 h 117"/>
                      <a:gd name="T56" fmla="*/ 27 w 69"/>
                      <a:gd name="T57" fmla="*/ 85 h 117"/>
                      <a:gd name="T58" fmla="*/ 23 w 69"/>
                      <a:gd name="T59" fmla="*/ 81 h 117"/>
                      <a:gd name="T60" fmla="*/ 15 w 69"/>
                      <a:gd name="T61" fmla="*/ 81 h 117"/>
                      <a:gd name="T62" fmla="*/ 15 w 69"/>
                      <a:gd name="T63" fmla="*/ 73 h 117"/>
                      <a:gd name="T64" fmla="*/ 12 w 69"/>
                      <a:gd name="T65" fmla="*/ 69 h 117"/>
                      <a:gd name="T66" fmla="*/ 8 w 69"/>
                      <a:gd name="T67" fmla="*/ 65 h 117"/>
                      <a:gd name="T68" fmla="*/ 4 w 69"/>
                      <a:gd name="T69" fmla="*/ 61 h 117"/>
                      <a:gd name="T70" fmla="*/ 0 w 69"/>
                      <a:gd name="T71" fmla="*/ 57 h 117"/>
                      <a:gd name="T72" fmla="*/ 4 w 69"/>
                      <a:gd name="T73" fmla="*/ 52 h 117"/>
                      <a:gd name="T74" fmla="*/ 4 w 69"/>
                      <a:gd name="T75" fmla="*/ 44 h 117"/>
                      <a:gd name="T76" fmla="*/ 8 w 69"/>
                      <a:gd name="T77" fmla="*/ 40 h 117"/>
                      <a:gd name="T78" fmla="*/ 12 w 69"/>
                      <a:gd name="T79" fmla="*/ 44 h 117"/>
                      <a:gd name="T80" fmla="*/ 19 w 69"/>
                      <a:gd name="T81" fmla="*/ 36 h 117"/>
                      <a:gd name="T82" fmla="*/ 23 w 69"/>
                      <a:gd name="T83" fmla="*/ 32 h 117"/>
                      <a:gd name="T84" fmla="*/ 27 w 69"/>
                      <a:gd name="T85" fmla="*/ 28 h 117"/>
                      <a:gd name="T86" fmla="*/ 27 w 69"/>
                      <a:gd name="T87" fmla="*/ 20 h 117"/>
                      <a:gd name="T88" fmla="*/ 31 w 69"/>
                      <a:gd name="T89" fmla="*/ 16 h 117"/>
                      <a:gd name="T90" fmla="*/ 35 w 69"/>
                      <a:gd name="T91" fmla="*/ 12 h 117"/>
                      <a:gd name="T92" fmla="*/ 35 w 69"/>
                      <a:gd name="T93" fmla="*/ 4 h 117"/>
                      <a:gd name="T94" fmla="*/ 39 w 69"/>
                      <a:gd name="T95" fmla="*/ 0 h 117"/>
                      <a:gd name="T96" fmla="*/ 42 w 69"/>
                      <a:gd name="T97" fmla="*/ 4 h 117"/>
                      <a:gd name="T98" fmla="*/ 46 w 69"/>
                      <a:gd name="T99" fmla="*/ 0 h 117"/>
                      <a:gd name="T100" fmla="*/ 54 w 69"/>
                      <a:gd name="T101" fmla="*/ 0 h 1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</a:cxnLst>
                    <a:rect l="0" t="0" r="r" b="b"/>
                    <a:pathLst>
                      <a:path w="69" h="117">
                        <a:moveTo>
                          <a:pt x="58" y="0"/>
                        </a:moveTo>
                        <a:lnTo>
                          <a:pt x="58" y="4"/>
                        </a:lnTo>
                        <a:lnTo>
                          <a:pt x="62" y="8"/>
                        </a:lnTo>
                        <a:lnTo>
                          <a:pt x="62" y="12"/>
                        </a:lnTo>
                        <a:lnTo>
                          <a:pt x="62" y="16"/>
                        </a:lnTo>
                        <a:lnTo>
                          <a:pt x="65" y="16"/>
                        </a:lnTo>
                        <a:lnTo>
                          <a:pt x="65" y="20"/>
                        </a:lnTo>
                        <a:lnTo>
                          <a:pt x="65" y="24"/>
                        </a:lnTo>
                        <a:lnTo>
                          <a:pt x="62" y="24"/>
                        </a:lnTo>
                        <a:lnTo>
                          <a:pt x="62" y="28"/>
                        </a:lnTo>
                        <a:lnTo>
                          <a:pt x="65" y="32"/>
                        </a:lnTo>
                        <a:lnTo>
                          <a:pt x="65" y="36"/>
                        </a:lnTo>
                        <a:lnTo>
                          <a:pt x="65" y="40"/>
                        </a:lnTo>
                        <a:lnTo>
                          <a:pt x="69" y="40"/>
                        </a:lnTo>
                        <a:lnTo>
                          <a:pt x="65" y="40"/>
                        </a:lnTo>
                        <a:lnTo>
                          <a:pt x="65" y="44"/>
                        </a:lnTo>
                        <a:lnTo>
                          <a:pt x="65" y="48"/>
                        </a:lnTo>
                        <a:lnTo>
                          <a:pt x="69" y="48"/>
                        </a:lnTo>
                        <a:lnTo>
                          <a:pt x="65" y="48"/>
                        </a:lnTo>
                        <a:lnTo>
                          <a:pt x="65" y="52"/>
                        </a:lnTo>
                        <a:lnTo>
                          <a:pt x="62" y="52"/>
                        </a:lnTo>
                        <a:lnTo>
                          <a:pt x="62" y="57"/>
                        </a:lnTo>
                        <a:lnTo>
                          <a:pt x="62" y="61"/>
                        </a:lnTo>
                        <a:lnTo>
                          <a:pt x="62" y="65"/>
                        </a:lnTo>
                        <a:lnTo>
                          <a:pt x="62" y="69"/>
                        </a:lnTo>
                        <a:lnTo>
                          <a:pt x="62" y="73"/>
                        </a:lnTo>
                        <a:lnTo>
                          <a:pt x="58" y="73"/>
                        </a:lnTo>
                        <a:lnTo>
                          <a:pt x="58" y="77"/>
                        </a:lnTo>
                        <a:lnTo>
                          <a:pt x="58" y="81"/>
                        </a:lnTo>
                        <a:lnTo>
                          <a:pt x="54" y="81"/>
                        </a:lnTo>
                        <a:lnTo>
                          <a:pt x="54" y="85"/>
                        </a:lnTo>
                        <a:lnTo>
                          <a:pt x="50" y="85"/>
                        </a:lnTo>
                        <a:lnTo>
                          <a:pt x="50" y="89"/>
                        </a:lnTo>
                        <a:lnTo>
                          <a:pt x="50" y="93"/>
                        </a:lnTo>
                        <a:lnTo>
                          <a:pt x="46" y="93"/>
                        </a:lnTo>
                        <a:lnTo>
                          <a:pt x="46" y="97"/>
                        </a:lnTo>
                        <a:lnTo>
                          <a:pt x="50" y="97"/>
                        </a:lnTo>
                        <a:lnTo>
                          <a:pt x="50" y="101"/>
                        </a:lnTo>
                        <a:lnTo>
                          <a:pt x="50" y="105"/>
                        </a:lnTo>
                        <a:lnTo>
                          <a:pt x="50" y="109"/>
                        </a:lnTo>
                        <a:lnTo>
                          <a:pt x="50" y="113"/>
                        </a:lnTo>
                        <a:lnTo>
                          <a:pt x="46" y="113"/>
                        </a:lnTo>
                        <a:lnTo>
                          <a:pt x="42" y="117"/>
                        </a:lnTo>
                        <a:lnTo>
                          <a:pt x="39" y="113"/>
                        </a:lnTo>
                        <a:lnTo>
                          <a:pt x="39" y="109"/>
                        </a:lnTo>
                        <a:lnTo>
                          <a:pt x="39" y="105"/>
                        </a:lnTo>
                        <a:lnTo>
                          <a:pt x="35" y="105"/>
                        </a:lnTo>
                        <a:lnTo>
                          <a:pt x="35" y="101"/>
                        </a:lnTo>
                        <a:lnTo>
                          <a:pt x="31" y="101"/>
                        </a:lnTo>
                        <a:lnTo>
                          <a:pt x="31" y="97"/>
                        </a:lnTo>
                        <a:lnTo>
                          <a:pt x="35" y="97"/>
                        </a:lnTo>
                        <a:lnTo>
                          <a:pt x="31" y="97"/>
                        </a:lnTo>
                        <a:lnTo>
                          <a:pt x="31" y="93"/>
                        </a:lnTo>
                        <a:lnTo>
                          <a:pt x="35" y="93"/>
                        </a:lnTo>
                        <a:lnTo>
                          <a:pt x="35" y="89"/>
                        </a:lnTo>
                        <a:lnTo>
                          <a:pt x="35" y="85"/>
                        </a:lnTo>
                        <a:lnTo>
                          <a:pt x="31" y="85"/>
                        </a:lnTo>
                        <a:lnTo>
                          <a:pt x="27" y="85"/>
                        </a:lnTo>
                        <a:lnTo>
                          <a:pt x="23" y="85"/>
                        </a:lnTo>
                        <a:lnTo>
                          <a:pt x="23" y="81"/>
                        </a:lnTo>
                        <a:lnTo>
                          <a:pt x="19" y="81"/>
                        </a:lnTo>
                        <a:lnTo>
                          <a:pt x="15" y="81"/>
                        </a:lnTo>
                        <a:lnTo>
                          <a:pt x="15" y="77"/>
                        </a:lnTo>
                        <a:lnTo>
                          <a:pt x="15" y="73"/>
                        </a:lnTo>
                        <a:lnTo>
                          <a:pt x="15" y="69"/>
                        </a:lnTo>
                        <a:lnTo>
                          <a:pt x="12" y="69"/>
                        </a:lnTo>
                        <a:lnTo>
                          <a:pt x="12" y="65"/>
                        </a:lnTo>
                        <a:lnTo>
                          <a:pt x="8" y="65"/>
                        </a:lnTo>
                        <a:lnTo>
                          <a:pt x="8" y="61"/>
                        </a:lnTo>
                        <a:lnTo>
                          <a:pt x="4" y="61"/>
                        </a:lnTo>
                        <a:lnTo>
                          <a:pt x="4" y="57"/>
                        </a:lnTo>
                        <a:lnTo>
                          <a:pt x="0" y="57"/>
                        </a:lnTo>
                        <a:lnTo>
                          <a:pt x="0" y="52"/>
                        </a:lnTo>
                        <a:lnTo>
                          <a:pt x="4" y="52"/>
                        </a:lnTo>
                        <a:lnTo>
                          <a:pt x="4" y="48"/>
                        </a:lnTo>
                        <a:lnTo>
                          <a:pt x="4" y="44"/>
                        </a:lnTo>
                        <a:lnTo>
                          <a:pt x="4" y="40"/>
                        </a:lnTo>
                        <a:lnTo>
                          <a:pt x="8" y="40"/>
                        </a:lnTo>
                        <a:lnTo>
                          <a:pt x="12" y="40"/>
                        </a:lnTo>
                        <a:lnTo>
                          <a:pt x="12" y="44"/>
                        </a:lnTo>
                        <a:lnTo>
                          <a:pt x="15" y="40"/>
                        </a:lnTo>
                        <a:lnTo>
                          <a:pt x="19" y="36"/>
                        </a:lnTo>
                        <a:lnTo>
                          <a:pt x="19" y="32"/>
                        </a:lnTo>
                        <a:lnTo>
                          <a:pt x="23" y="32"/>
                        </a:lnTo>
                        <a:lnTo>
                          <a:pt x="27" y="32"/>
                        </a:lnTo>
                        <a:lnTo>
                          <a:pt x="27" y="28"/>
                        </a:lnTo>
                        <a:lnTo>
                          <a:pt x="27" y="24"/>
                        </a:lnTo>
                        <a:lnTo>
                          <a:pt x="27" y="20"/>
                        </a:lnTo>
                        <a:lnTo>
                          <a:pt x="31" y="20"/>
                        </a:lnTo>
                        <a:lnTo>
                          <a:pt x="31" y="16"/>
                        </a:lnTo>
                        <a:lnTo>
                          <a:pt x="35" y="16"/>
                        </a:lnTo>
                        <a:lnTo>
                          <a:pt x="35" y="12"/>
                        </a:lnTo>
                        <a:lnTo>
                          <a:pt x="35" y="8"/>
                        </a:lnTo>
                        <a:lnTo>
                          <a:pt x="35" y="4"/>
                        </a:lnTo>
                        <a:lnTo>
                          <a:pt x="39" y="4"/>
                        </a:lnTo>
                        <a:lnTo>
                          <a:pt x="39" y="0"/>
                        </a:lnTo>
                        <a:lnTo>
                          <a:pt x="42" y="0"/>
                        </a:lnTo>
                        <a:lnTo>
                          <a:pt x="42" y="4"/>
                        </a:lnTo>
                        <a:lnTo>
                          <a:pt x="42" y="0"/>
                        </a:lnTo>
                        <a:lnTo>
                          <a:pt x="46" y="0"/>
                        </a:lnTo>
                        <a:lnTo>
                          <a:pt x="50" y="0"/>
                        </a:lnTo>
                        <a:lnTo>
                          <a:pt x="54" y="0"/>
                        </a:lnTo>
                        <a:lnTo>
                          <a:pt x="58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561" name="Freeform 554">
                    <a:extLst>
                      <a:ext uri="{FF2B5EF4-FFF2-40B4-BE49-F238E27FC236}">
                        <a16:creationId xmlns:a16="http://schemas.microsoft.com/office/drawing/2014/main" id="{0C2DCB62-525B-92F3-9FFF-EA169086049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184" y="1960"/>
                    <a:ext cx="107" cy="108"/>
                  </a:xfrm>
                  <a:custGeom>
                    <a:avLst/>
                    <a:gdLst>
                      <a:gd name="T0" fmla="*/ 84 w 107"/>
                      <a:gd name="T1" fmla="*/ 8 h 109"/>
                      <a:gd name="T2" fmla="*/ 80 w 107"/>
                      <a:gd name="T3" fmla="*/ 16 h 109"/>
                      <a:gd name="T4" fmla="*/ 88 w 107"/>
                      <a:gd name="T5" fmla="*/ 20 h 109"/>
                      <a:gd name="T6" fmla="*/ 96 w 107"/>
                      <a:gd name="T7" fmla="*/ 16 h 109"/>
                      <a:gd name="T8" fmla="*/ 103 w 107"/>
                      <a:gd name="T9" fmla="*/ 20 h 109"/>
                      <a:gd name="T10" fmla="*/ 107 w 107"/>
                      <a:gd name="T11" fmla="*/ 28 h 109"/>
                      <a:gd name="T12" fmla="*/ 107 w 107"/>
                      <a:gd name="T13" fmla="*/ 40 h 109"/>
                      <a:gd name="T14" fmla="*/ 103 w 107"/>
                      <a:gd name="T15" fmla="*/ 48 h 109"/>
                      <a:gd name="T16" fmla="*/ 100 w 107"/>
                      <a:gd name="T17" fmla="*/ 57 h 109"/>
                      <a:gd name="T18" fmla="*/ 88 w 107"/>
                      <a:gd name="T19" fmla="*/ 57 h 109"/>
                      <a:gd name="T20" fmla="*/ 77 w 107"/>
                      <a:gd name="T21" fmla="*/ 57 h 109"/>
                      <a:gd name="T22" fmla="*/ 73 w 107"/>
                      <a:gd name="T23" fmla="*/ 65 h 109"/>
                      <a:gd name="T24" fmla="*/ 73 w 107"/>
                      <a:gd name="T25" fmla="*/ 61 h 109"/>
                      <a:gd name="T26" fmla="*/ 65 w 107"/>
                      <a:gd name="T27" fmla="*/ 69 h 109"/>
                      <a:gd name="T28" fmla="*/ 61 w 107"/>
                      <a:gd name="T29" fmla="*/ 77 h 109"/>
                      <a:gd name="T30" fmla="*/ 57 w 107"/>
                      <a:gd name="T31" fmla="*/ 85 h 109"/>
                      <a:gd name="T32" fmla="*/ 54 w 107"/>
                      <a:gd name="T33" fmla="*/ 93 h 109"/>
                      <a:gd name="T34" fmla="*/ 54 w 107"/>
                      <a:gd name="T35" fmla="*/ 105 h 109"/>
                      <a:gd name="T36" fmla="*/ 46 w 107"/>
                      <a:gd name="T37" fmla="*/ 105 h 109"/>
                      <a:gd name="T38" fmla="*/ 46 w 107"/>
                      <a:gd name="T39" fmla="*/ 101 h 109"/>
                      <a:gd name="T40" fmla="*/ 46 w 107"/>
                      <a:gd name="T41" fmla="*/ 89 h 109"/>
                      <a:gd name="T42" fmla="*/ 38 w 107"/>
                      <a:gd name="T43" fmla="*/ 85 h 109"/>
                      <a:gd name="T44" fmla="*/ 34 w 107"/>
                      <a:gd name="T45" fmla="*/ 85 h 109"/>
                      <a:gd name="T46" fmla="*/ 23 w 107"/>
                      <a:gd name="T47" fmla="*/ 85 h 109"/>
                      <a:gd name="T48" fmla="*/ 15 w 107"/>
                      <a:gd name="T49" fmla="*/ 89 h 109"/>
                      <a:gd name="T50" fmla="*/ 11 w 107"/>
                      <a:gd name="T51" fmla="*/ 89 h 109"/>
                      <a:gd name="T52" fmla="*/ 4 w 107"/>
                      <a:gd name="T53" fmla="*/ 93 h 109"/>
                      <a:gd name="T54" fmla="*/ 0 w 107"/>
                      <a:gd name="T55" fmla="*/ 85 h 109"/>
                      <a:gd name="T56" fmla="*/ 4 w 107"/>
                      <a:gd name="T57" fmla="*/ 77 h 109"/>
                      <a:gd name="T58" fmla="*/ 15 w 107"/>
                      <a:gd name="T59" fmla="*/ 81 h 109"/>
                      <a:gd name="T60" fmla="*/ 19 w 107"/>
                      <a:gd name="T61" fmla="*/ 73 h 109"/>
                      <a:gd name="T62" fmla="*/ 27 w 107"/>
                      <a:gd name="T63" fmla="*/ 69 h 109"/>
                      <a:gd name="T64" fmla="*/ 34 w 107"/>
                      <a:gd name="T65" fmla="*/ 73 h 109"/>
                      <a:gd name="T66" fmla="*/ 42 w 107"/>
                      <a:gd name="T67" fmla="*/ 77 h 109"/>
                      <a:gd name="T68" fmla="*/ 50 w 107"/>
                      <a:gd name="T69" fmla="*/ 73 h 109"/>
                      <a:gd name="T70" fmla="*/ 54 w 107"/>
                      <a:gd name="T71" fmla="*/ 65 h 109"/>
                      <a:gd name="T72" fmla="*/ 57 w 107"/>
                      <a:gd name="T73" fmla="*/ 57 h 109"/>
                      <a:gd name="T74" fmla="*/ 57 w 107"/>
                      <a:gd name="T75" fmla="*/ 44 h 109"/>
                      <a:gd name="T76" fmla="*/ 61 w 107"/>
                      <a:gd name="T77" fmla="*/ 36 h 109"/>
                      <a:gd name="T78" fmla="*/ 65 w 107"/>
                      <a:gd name="T79" fmla="*/ 28 h 109"/>
                      <a:gd name="T80" fmla="*/ 61 w 107"/>
                      <a:gd name="T81" fmla="*/ 28 h 109"/>
                      <a:gd name="T82" fmla="*/ 65 w 107"/>
                      <a:gd name="T83" fmla="*/ 24 h 109"/>
                      <a:gd name="T84" fmla="*/ 69 w 107"/>
                      <a:gd name="T85" fmla="*/ 16 h 109"/>
                      <a:gd name="T86" fmla="*/ 77 w 107"/>
                      <a:gd name="T87" fmla="*/ 12 h 109"/>
                      <a:gd name="T88" fmla="*/ 80 w 107"/>
                      <a:gd name="T89" fmla="*/ 0 h 10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</a:cxnLst>
                    <a:rect l="0" t="0" r="r" b="b"/>
                    <a:pathLst>
                      <a:path w="107" h="109">
                        <a:moveTo>
                          <a:pt x="80" y="0"/>
                        </a:moveTo>
                        <a:lnTo>
                          <a:pt x="84" y="4"/>
                        </a:lnTo>
                        <a:lnTo>
                          <a:pt x="84" y="8"/>
                        </a:lnTo>
                        <a:lnTo>
                          <a:pt x="80" y="8"/>
                        </a:lnTo>
                        <a:lnTo>
                          <a:pt x="80" y="12"/>
                        </a:lnTo>
                        <a:lnTo>
                          <a:pt x="80" y="16"/>
                        </a:lnTo>
                        <a:lnTo>
                          <a:pt x="84" y="16"/>
                        </a:lnTo>
                        <a:lnTo>
                          <a:pt x="84" y="20"/>
                        </a:lnTo>
                        <a:lnTo>
                          <a:pt x="88" y="20"/>
                        </a:lnTo>
                        <a:lnTo>
                          <a:pt x="92" y="20"/>
                        </a:lnTo>
                        <a:lnTo>
                          <a:pt x="92" y="16"/>
                        </a:lnTo>
                        <a:lnTo>
                          <a:pt x="96" y="16"/>
                        </a:lnTo>
                        <a:lnTo>
                          <a:pt x="96" y="20"/>
                        </a:lnTo>
                        <a:lnTo>
                          <a:pt x="100" y="20"/>
                        </a:lnTo>
                        <a:lnTo>
                          <a:pt x="103" y="20"/>
                        </a:lnTo>
                        <a:lnTo>
                          <a:pt x="103" y="24"/>
                        </a:lnTo>
                        <a:lnTo>
                          <a:pt x="103" y="28"/>
                        </a:lnTo>
                        <a:lnTo>
                          <a:pt x="107" y="28"/>
                        </a:lnTo>
                        <a:lnTo>
                          <a:pt x="107" y="32"/>
                        </a:lnTo>
                        <a:lnTo>
                          <a:pt x="107" y="36"/>
                        </a:lnTo>
                        <a:lnTo>
                          <a:pt x="107" y="40"/>
                        </a:lnTo>
                        <a:lnTo>
                          <a:pt x="107" y="44"/>
                        </a:lnTo>
                        <a:lnTo>
                          <a:pt x="103" y="44"/>
                        </a:lnTo>
                        <a:lnTo>
                          <a:pt x="103" y="48"/>
                        </a:lnTo>
                        <a:lnTo>
                          <a:pt x="103" y="52"/>
                        </a:lnTo>
                        <a:lnTo>
                          <a:pt x="100" y="52"/>
                        </a:lnTo>
                        <a:lnTo>
                          <a:pt x="100" y="57"/>
                        </a:lnTo>
                        <a:lnTo>
                          <a:pt x="96" y="57"/>
                        </a:lnTo>
                        <a:lnTo>
                          <a:pt x="92" y="57"/>
                        </a:lnTo>
                        <a:lnTo>
                          <a:pt x="88" y="57"/>
                        </a:lnTo>
                        <a:lnTo>
                          <a:pt x="84" y="57"/>
                        </a:lnTo>
                        <a:lnTo>
                          <a:pt x="80" y="57"/>
                        </a:lnTo>
                        <a:lnTo>
                          <a:pt x="77" y="57"/>
                        </a:lnTo>
                        <a:lnTo>
                          <a:pt x="77" y="61"/>
                        </a:lnTo>
                        <a:lnTo>
                          <a:pt x="77" y="65"/>
                        </a:lnTo>
                        <a:lnTo>
                          <a:pt x="73" y="65"/>
                        </a:lnTo>
                        <a:lnTo>
                          <a:pt x="73" y="61"/>
                        </a:lnTo>
                        <a:lnTo>
                          <a:pt x="73" y="65"/>
                        </a:lnTo>
                        <a:lnTo>
                          <a:pt x="73" y="61"/>
                        </a:lnTo>
                        <a:lnTo>
                          <a:pt x="73" y="65"/>
                        </a:lnTo>
                        <a:lnTo>
                          <a:pt x="69" y="65"/>
                        </a:lnTo>
                        <a:lnTo>
                          <a:pt x="65" y="69"/>
                        </a:lnTo>
                        <a:lnTo>
                          <a:pt x="61" y="69"/>
                        </a:lnTo>
                        <a:lnTo>
                          <a:pt x="61" y="73"/>
                        </a:lnTo>
                        <a:lnTo>
                          <a:pt x="61" y="77"/>
                        </a:lnTo>
                        <a:lnTo>
                          <a:pt x="57" y="77"/>
                        </a:lnTo>
                        <a:lnTo>
                          <a:pt x="57" y="81"/>
                        </a:lnTo>
                        <a:lnTo>
                          <a:pt x="57" y="85"/>
                        </a:lnTo>
                        <a:lnTo>
                          <a:pt x="54" y="85"/>
                        </a:lnTo>
                        <a:lnTo>
                          <a:pt x="54" y="89"/>
                        </a:lnTo>
                        <a:lnTo>
                          <a:pt x="54" y="93"/>
                        </a:lnTo>
                        <a:lnTo>
                          <a:pt x="54" y="97"/>
                        </a:lnTo>
                        <a:lnTo>
                          <a:pt x="54" y="101"/>
                        </a:lnTo>
                        <a:lnTo>
                          <a:pt x="54" y="105"/>
                        </a:lnTo>
                        <a:lnTo>
                          <a:pt x="50" y="105"/>
                        </a:lnTo>
                        <a:lnTo>
                          <a:pt x="46" y="109"/>
                        </a:lnTo>
                        <a:lnTo>
                          <a:pt x="46" y="105"/>
                        </a:lnTo>
                        <a:lnTo>
                          <a:pt x="42" y="105"/>
                        </a:lnTo>
                        <a:lnTo>
                          <a:pt x="42" y="101"/>
                        </a:lnTo>
                        <a:lnTo>
                          <a:pt x="46" y="101"/>
                        </a:lnTo>
                        <a:lnTo>
                          <a:pt x="46" y="97"/>
                        </a:lnTo>
                        <a:lnTo>
                          <a:pt x="46" y="93"/>
                        </a:lnTo>
                        <a:lnTo>
                          <a:pt x="46" y="89"/>
                        </a:lnTo>
                        <a:lnTo>
                          <a:pt x="42" y="89"/>
                        </a:lnTo>
                        <a:lnTo>
                          <a:pt x="42" y="85"/>
                        </a:lnTo>
                        <a:lnTo>
                          <a:pt x="38" y="85"/>
                        </a:lnTo>
                        <a:lnTo>
                          <a:pt x="38" y="81"/>
                        </a:lnTo>
                        <a:lnTo>
                          <a:pt x="34" y="81"/>
                        </a:lnTo>
                        <a:lnTo>
                          <a:pt x="34" y="85"/>
                        </a:lnTo>
                        <a:lnTo>
                          <a:pt x="31" y="85"/>
                        </a:lnTo>
                        <a:lnTo>
                          <a:pt x="27" y="85"/>
                        </a:lnTo>
                        <a:lnTo>
                          <a:pt x="23" y="85"/>
                        </a:lnTo>
                        <a:lnTo>
                          <a:pt x="19" y="85"/>
                        </a:lnTo>
                        <a:lnTo>
                          <a:pt x="15" y="85"/>
                        </a:lnTo>
                        <a:lnTo>
                          <a:pt x="15" y="89"/>
                        </a:lnTo>
                        <a:lnTo>
                          <a:pt x="11" y="89"/>
                        </a:lnTo>
                        <a:lnTo>
                          <a:pt x="11" y="85"/>
                        </a:lnTo>
                        <a:lnTo>
                          <a:pt x="11" y="89"/>
                        </a:lnTo>
                        <a:lnTo>
                          <a:pt x="8" y="89"/>
                        </a:lnTo>
                        <a:lnTo>
                          <a:pt x="4" y="89"/>
                        </a:lnTo>
                        <a:lnTo>
                          <a:pt x="4" y="93"/>
                        </a:lnTo>
                        <a:lnTo>
                          <a:pt x="4" y="89"/>
                        </a:lnTo>
                        <a:lnTo>
                          <a:pt x="0" y="89"/>
                        </a:lnTo>
                        <a:lnTo>
                          <a:pt x="0" y="85"/>
                        </a:lnTo>
                        <a:lnTo>
                          <a:pt x="0" y="81"/>
                        </a:lnTo>
                        <a:lnTo>
                          <a:pt x="4" y="81"/>
                        </a:lnTo>
                        <a:lnTo>
                          <a:pt x="4" y="77"/>
                        </a:lnTo>
                        <a:lnTo>
                          <a:pt x="8" y="77"/>
                        </a:lnTo>
                        <a:lnTo>
                          <a:pt x="11" y="81"/>
                        </a:lnTo>
                        <a:lnTo>
                          <a:pt x="15" y="81"/>
                        </a:lnTo>
                        <a:lnTo>
                          <a:pt x="15" y="77"/>
                        </a:lnTo>
                        <a:lnTo>
                          <a:pt x="19" y="77"/>
                        </a:lnTo>
                        <a:lnTo>
                          <a:pt x="19" y="73"/>
                        </a:lnTo>
                        <a:lnTo>
                          <a:pt x="23" y="73"/>
                        </a:lnTo>
                        <a:lnTo>
                          <a:pt x="27" y="73"/>
                        </a:lnTo>
                        <a:lnTo>
                          <a:pt x="27" y="69"/>
                        </a:lnTo>
                        <a:lnTo>
                          <a:pt x="27" y="73"/>
                        </a:lnTo>
                        <a:lnTo>
                          <a:pt x="31" y="73"/>
                        </a:lnTo>
                        <a:lnTo>
                          <a:pt x="34" y="73"/>
                        </a:lnTo>
                        <a:lnTo>
                          <a:pt x="38" y="73"/>
                        </a:lnTo>
                        <a:lnTo>
                          <a:pt x="38" y="77"/>
                        </a:lnTo>
                        <a:lnTo>
                          <a:pt x="42" y="77"/>
                        </a:lnTo>
                        <a:lnTo>
                          <a:pt x="46" y="77"/>
                        </a:lnTo>
                        <a:lnTo>
                          <a:pt x="50" y="77"/>
                        </a:lnTo>
                        <a:lnTo>
                          <a:pt x="50" y="73"/>
                        </a:lnTo>
                        <a:lnTo>
                          <a:pt x="50" y="69"/>
                        </a:lnTo>
                        <a:lnTo>
                          <a:pt x="54" y="69"/>
                        </a:lnTo>
                        <a:lnTo>
                          <a:pt x="54" y="65"/>
                        </a:lnTo>
                        <a:lnTo>
                          <a:pt x="54" y="61"/>
                        </a:lnTo>
                        <a:lnTo>
                          <a:pt x="54" y="57"/>
                        </a:lnTo>
                        <a:lnTo>
                          <a:pt x="57" y="57"/>
                        </a:lnTo>
                        <a:lnTo>
                          <a:pt x="57" y="52"/>
                        </a:lnTo>
                        <a:lnTo>
                          <a:pt x="57" y="48"/>
                        </a:lnTo>
                        <a:lnTo>
                          <a:pt x="57" y="44"/>
                        </a:lnTo>
                        <a:lnTo>
                          <a:pt x="57" y="40"/>
                        </a:lnTo>
                        <a:lnTo>
                          <a:pt x="57" y="36"/>
                        </a:lnTo>
                        <a:lnTo>
                          <a:pt x="61" y="36"/>
                        </a:lnTo>
                        <a:lnTo>
                          <a:pt x="61" y="32"/>
                        </a:lnTo>
                        <a:lnTo>
                          <a:pt x="65" y="32"/>
                        </a:lnTo>
                        <a:lnTo>
                          <a:pt x="65" y="28"/>
                        </a:lnTo>
                        <a:lnTo>
                          <a:pt x="61" y="28"/>
                        </a:lnTo>
                        <a:lnTo>
                          <a:pt x="65" y="28"/>
                        </a:lnTo>
                        <a:lnTo>
                          <a:pt x="61" y="28"/>
                        </a:lnTo>
                        <a:lnTo>
                          <a:pt x="65" y="28"/>
                        </a:lnTo>
                        <a:lnTo>
                          <a:pt x="61" y="24"/>
                        </a:lnTo>
                        <a:lnTo>
                          <a:pt x="65" y="24"/>
                        </a:lnTo>
                        <a:lnTo>
                          <a:pt x="65" y="20"/>
                        </a:lnTo>
                        <a:lnTo>
                          <a:pt x="69" y="20"/>
                        </a:lnTo>
                        <a:lnTo>
                          <a:pt x="69" y="16"/>
                        </a:lnTo>
                        <a:lnTo>
                          <a:pt x="69" y="12"/>
                        </a:lnTo>
                        <a:lnTo>
                          <a:pt x="73" y="12"/>
                        </a:lnTo>
                        <a:lnTo>
                          <a:pt x="77" y="12"/>
                        </a:lnTo>
                        <a:lnTo>
                          <a:pt x="77" y="8"/>
                        </a:lnTo>
                        <a:lnTo>
                          <a:pt x="77" y="4"/>
                        </a:lnTo>
                        <a:lnTo>
                          <a:pt x="80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562" name="Freeform 555">
                    <a:extLst>
                      <a:ext uri="{FF2B5EF4-FFF2-40B4-BE49-F238E27FC236}">
                        <a16:creationId xmlns:a16="http://schemas.microsoft.com/office/drawing/2014/main" id="{1C6B00E5-91CA-FA4E-769A-F3E5ED2168F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43" y="1960"/>
                    <a:ext cx="69" cy="60"/>
                  </a:xfrm>
                  <a:custGeom>
                    <a:avLst/>
                    <a:gdLst>
                      <a:gd name="T0" fmla="*/ 58 w 69"/>
                      <a:gd name="T1" fmla="*/ 4 h 61"/>
                      <a:gd name="T2" fmla="*/ 58 w 69"/>
                      <a:gd name="T3" fmla="*/ 8 h 61"/>
                      <a:gd name="T4" fmla="*/ 66 w 69"/>
                      <a:gd name="T5" fmla="*/ 8 h 61"/>
                      <a:gd name="T6" fmla="*/ 69 w 69"/>
                      <a:gd name="T7" fmla="*/ 12 h 61"/>
                      <a:gd name="T8" fmla="*/ 69 w 69"/>
                      <a:gd name="T9" fmla="*/ 20 h 61"/>
                      <a:gd name="T10" fmla="*/ 66 w 69"/>
                      <a:gd name="T11" fmla="*/ 24 h 61"/>
                      <a:gd name="T12" fmla="*/ 69 w 69"/>
                      <a:gd name="T13" fmla="*/ 28 h 61"/>
                      <a:gd name="T14" fmla="*/ 66 w 69"/>
                      <a:gd name="T15" fmla="*/ 32 h 61"/>
                      <a:gd name="T16" fmla="*/ 58 w 69"/>
                      <a:gd name="T17" fmla="*/ 32 h 61"/>
                      <a:gd name="T18" fmla="*/ 54 w 69"/>
                      <a:gd name="T19" fmla="*/ 36 h 61"/>
                      <a:gd name="T20" fmla="*/ 50 w 69"/>
                      <a:gd name="T21" fmla="*/ 40 h 61"/>
                      <a:gd name="T22" fmla="*/ 43 w 69"/>
                      <a:gd name="T23" fmla="*/ 40 h 61"/>
                      <a:gd name="T24" fmla="*/ 39 w 69"/>
                      <a:gd name="T25" fmla="*/ 44 h 61"/>
                      <a:gd name="T26" fmla="*/ 35 w 69"/>
                      <a:gd name="T27" fmla="*/ 48 h 61"/>
                      <a:gd name="T28" fmla="*/ 35 w 69"/>
                      <a:gd name="T29" fmla="*/ 48 h 61"/>
                      <a:gd name="T30" fmla="*/ 27 w 69"/>
                      <a:gd name="T31" fmla="*/ 52 h 61"/>
                      <a:gd name="T32" fmla="*/ 23 w 69"/>
                      <a:gd name="T33" fmla="*/ 57 h 61"/>
                      <a:gd name="T34" fmla="*/ 16 w 69"/>
                      <a:gd name="T35" fmla="*/ 57 h 61"/>
                      <a:gd name="T36" fmla="*/ 12 w 69"/>
                      <a:gd name="T37" fmla="*/ 61 h 61"/>
                      <a:gd name="T38" fmla="*/ 8 w 69"/>
                      <a:gd name="T39" fmla="*/ 57 h 61"/>
                      <a:gd name="T40" fmla="*/ 4 w 69"/>
                      <a:gd name="T41" fmla="*/ 52 h 61"/>
                      <a:gd name="T42" fmla="*/ 0 w 69"/>
                      <a:gd name="T43" fmla="*/ 44 h 61"/>
                      <a:gd name="T44" fmla="*/ 4 w 69"/>
                      <a:gd name="T45" fmla="*/ 40 h 61"/>
                      <a:gd name="T46" fmla="*/ 8 w 69"/>
                      <a:gd name="T47" fmla="*/ 36 h 61"/>
                      <a:gd name="T48" fmla="*/ 8 w 69"/>
                      <a:gd name="T49" fmla="*/ 28 h 61"/>
                      <a:gd name="T50" fmla="*/ 12 w 69"/>
                      <a:gd name="T51" fmla="*/ 24 h 61"/>
                      <a:gd name="T52" fmla="*/ 16 w 69"/>
                      <a:gd name="T53" fmla="*/ 20 h 61"/>
                      <a:gd name="T54" fmla="*/ 20 w 69"/>
                      <a:gd name="T55" fmla="*/ 16 h 61"/>
                      <a:gd name="T56" fmla="*/ 23 w 69"/>
                      <a:gd name="T57" fmla="*/ 20 h 61"/>
                      <a:gd name="T58" fmla="*/ 23 w 69"/>
                      <a:gd name="T59" fmla="*/ 20 h 61"/>
                      <a:gd name="T60" fmla="*/ 31 w 69"/>
                      <a:gd name="T61" fmla="*/ 16 h 61"/>
                      <a:gd name="T62" fmla="*/ 31 w 69"/>
                      <a:gd name="T63" fmla="*/ 8 h 61"/>
                      <a:gd name="T64" fmla="*/ 35 w 69"/>
                      <a:gd name="T65" fmla="*/ 12 h 61"/>
                      <a:gd name="T66" fmla="*/ 39 w 69"/>
                      <a:gd name="T67" fmla="*/ 8 h 61"/>
                      <a:gd name="T68" fmla="*/ 46 w 69"/>
                      <a:gd name="T69" fmla="*/ 4 h 61"/>
                      <a:gd name="T70" fmla="*/ 54 w 69"/>
                      <a:gd name="T71" fmla="*/ 4 h 61"/>
                      <a:gd name="T72" fmla="*/ 58 w 69"/>
                      <a:gd name="T73" fmla="*/ 0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69" h="61">
                        <a:moveTo>
                          <a:pt x="58" y="0"/>
                        </a:moveTo>
                        <a:lnTo>
                          <a:pt x="58" y="4"/>
                        </a:lnTo>
                        <a:lnTo>
                          <a:pt x="62" y="4"/>
                        </a:lnTo>
                        <a:lnTo>
                          <a:pt x="58" y="8"/>
                        </a:lnTo>
                        <a:lnTo>
                          <a:pt x="62" y="8"/>
                        </a:lnTo>
                        <a:lnTo>
                          <a:pt x="66" y="8"/>
                        </a:lnTo>
                        <a:lnTo>
                          <a:pt x="66" y="12"/>
                        </a:lnTo>
                        <a:lnTo>
                          <a:pt x="69" y="12"/>
                        </a:lnTo>
                        <a:lnTo>
                          <a:pt x="69" y="16"/>
                        </a:lnTo>
                        <a:lnTo>
                          <a:pt x="69" y="20"/>
                        </a:lnTo>
                        <a:lnTo>
                          <a:pt x="66" y="20"/>
                        </a:lnTo>
                        <a:lnTo>
                          <a:pt x="66" y="24"/>
                        </a:lnTo>
                        <a:lnTo>
                          <a:pt x="69" y="24"/>
                        </a:lnTo>
                        <a:lnTo>
                          <a:pt x="69" y="28"/>
                        </a:lnTo>
                        <a:lnTo>
                          <a:pt x="66" y="28"/>
                        </a:lnTo>
                        <a:lnTo>
                          <a:pt x="66" y="32"/>
                        </a:lnTo>
                        <a:lnTo>
                          <a:pt x="62" y="32"/>
                        </a:lnTo>
                        <a:lnTo>
                          <a:pt x="58" y="32"/>
                        </a:lnTo>
                        <a:lnTo>
                          <a:pt x="54" y="32"/>
                        </a:lnTo>
                        <a:lnTo>
                          <a:pt x="54" y="36"/>
                        </a:lnTo>
                        <a:lnTo>
                          <a:pt x="50" y="36"/>
                        </a:lnTo>
                        <a:lnTo>
                          <a:pt x="50" y="40"/>
                        </a:lnTo>
                        <a:lnTo>
                          <a:pt x="46" y="40"/>
                        </a:lnTo>
                        <a:lnTo>
                          <a:pt x="43" y="40"/>
                        </a:lnTo>
                        <a:lnTo>
                          <a:pt x="39" y="40"/>
                        </a:lnTo>
                        <a:lnTo>
                          <a:pt x="39" y="44"/>
                        </a:lnTo>
                        <a:lnTo>
                          <a:pt x="35" y="44"/>
                        </a:lnTo>
                        <a:lnTo>
                          <a:pt x="35" y="48"/>
                        </a:lnTo>
                        <a:lnTo>
                          <a:pt x="39" y="48"/>
                        </a:lnTo>
                        <a:lnTo>
                          <a:pt x="35" y="48"/>
                        </a:lnTo>
                        <a:lnTo>
                          <a:pt x="31" y="52"/>
                        </a:lnTo>
                        <a:lnTo>
                          <a:pt x="27" y="52"/>
                        </a:lnTo>
                        <a:lnTo>
                          <a:pt x="27" y="57"/>
                        </a:lnTo>
                        <a:lnTo>
                          <a:pt x="23" y="57"/>
                        </a:lnTo>
                        <a:lnTo>
                          <a:pt x="20" y="57"/>
                        </a:lnTo>
                        <a:lnTo>
                          <a:pt x="16" y="57"/>
                        </a:lnTo>
                        <a:lnTo>
                          <a:pt x="16" y="61"/>
                        </a:lnTo>
                        <a:lnTo>
                          <a:pt x="12" y="61"/>
                        </a:lnTo>
                        <a:lnTo>
                          <a:pt x="8" y="61"/>
                        </a:lnTo>
                        <a:lnTo>
                          <a:pt x="8" y="57"/>
                        </a:lnTo>
                        <a:lnTo>
                          <a:pt x="4" y="57"/>
                        </a:lnTo>
                        <a:lnTo>
                          <a:pt x="4" y="52"/>
                        </a:lnTo>
                        <a:lnTo>
                          <a:pt x="4" y="48"/>
                        </a:lnTo>
                        <a:lnTo>
                          <a:pt x="0" y="44"/>
                        </a:lnTo>
                        <a:lnTo>
                          <a:pt x="4" y="44"/>
                        </a:lnTo>
                        <a:lnTo>
                          <a:pt x="4" y="40"/>
                        </a:lnTo>
                        <a:lnTo>
                          <a:pt x="4" y="36"/>
                        </a:lnTo>
                        <a:lnTo>
                          <a:pt x="8" y="36"/>
                        </a:lnTo>
                        <a:lnTo>
                          <a:pt x="8" y="32"/>
                        </a:lnTo>
                        <a:lnTo>
                          <a:pt x="8" y="28"/>
                        </a:lnTo>
                        <a:lnTo>
                          <a:pt x="8" y="24"/>
                        </a:lnTo>
                        <a:lnTo>
                          <a:pt x="12" y="24"/>
                        </a:lnTo>
                        <a:lnTo>
                          <a:pt x="12" y="20"/>
                        </a:lnTo>
                        <a:lnTo>
                          <a:pt x="16" y="20"/>
                        </a:lnTo>
                        <a:lnTo>
                          <a:pt x="16" y="16"/>
                        </a:lnTo>
                        <a:lnTo>
                          <a:pt x="20" y="16"/>
                        </a:lnTo>
                        <a:lnTo>
                          <a:pt x="20" y="20"/>
                        </a:lnTo>
                        <a:lnTo>
                          <a:pt x="23" y="20"/>
                        </a:lnTo>
                        <a:lnTo>
                          <a:pt x="23" y="16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6"/>
                        </a:lnTo>
                        <a:lnTo>
                          <a:pt x="31" y="12"/>
                        </a:lnTo>
                        <a:lnTo>
                          <a:pt x="31" y="8"/>
                        </a:lnTo>
                        <a:lnTo>
                          <a:pt x="31" y="12"/>
                        </a:lnTo>
                        <a:lnTo>
                          <a:pt x="35" y="12"/>
                        </a:lnTo>
                        <a:lnTo>
                          <a:pt x="39" y="12"/>
                        </a:lnTo>
                        <a:lnTo>
                          <a:pt x="39" y="8"/>
                        </a:lnTo>
                        <a:lnTo>
                          <a:pt x="43" y="8"/>
                        </a:lnTo>
                        <a:lnTo>
                          <a:pt x="46" y="4"/>
                        </a:lnTo>
                        <a:lnTo>
                          <a:pt x="50" y="4"/>
                        </a:lnTo>
                        <a:lnTo>
                          <a:pt x="54" y="4"/>
                        </a:lnTo>
                        <a:lnTo>
                          <a:pt x="54" y="0"/>
                        </a:lnTo>
                        <a:lnTo>
                          <a:pt x="58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563" name="Freeform 556">
                    <a:extLst>
                      <a:ext uri="{FF2B5EF4-FFF2-40B4-BE49-F238E27FC236}">
                        <a16:creationId xmlns:a16="http://schemas.microsoft.com/office/drawing/2014/main" id="{E0C9273A-2277-654B-3B3F-441380FEA5D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54" y="1960"/>
                    <a:ext cx="26" cy="28"/>
                  </a:xfrm>
                  <a:custGeom>
                    <a:avLst/>
                    <a:gdLst>
                      <a:gd name="T0" fmla="*/ 0 w 26"/>
                      <a:gd name="T1" fmla="*/ 12 h 28"/>
                      <a:gd name="T2" fmla="*/ 0 w 26"/>
                      <a:gd name="T3" fmla="*/ 8 h 28"/>
                      <a:gd name="T4" fmla="*/ 3 w 26"/>
                      <a:gd name="T5" fmla="*/ 8 h 28"/>
                      <a:gd name="T6" fmla="*/ 7 w 26"/>
                      <a:gd name="T7" fmla="*/ 8 h 28"/>
                      <a:gd name="T8" fmla="*/ 7 w 26"/>
                      <a:gd name="T9" fmla="*/ 4 h 28"/>
                      <a:gd name="T10" fmla="*/ 11 w 26"/>
                      <a:gd name="T11" fmla="*/ 4 h 28"/>
                      <a:gd name="T12" fmla="*/ 11 w 26"/>
                      <a:gd name="T13" fmla="*/ 0 h 28"/>
                      <a:gd name="T14" fmla="*/ 15 w 26"/>
                      <a:gd name="T15" fmla="*/ 4 h 28"/>
                      <a:gd name="T16" fmla="*/ 15 w 26"/>
                      <a:gd name="T17" fmla="*/ 8 h 28"/>
                      <a:gd name="T18" fmla="*/ 19 w 26"/>
                      <a:gd name="T19" fmla="*/ 8 h 28"/>
                      <a:gd name="T20" fmla="*/ 19 w 26"/>
                      <a:gd name="T21" fmla="*/ 12 h 28"/>
                      <a:gd name="T22" fmla="*/ 23 w 26"/>
                      <a:gd name="T23" fmla="*/ 12 h 28"/>
                      <a:gd name="T24" fmla="*/ 23 w 26"/>
                      <a:gd name="T25" fmla="*/ 16 h 28"/>
                      <a:gd name="T26" fmla="*/ 26 w 26"/>
                      <a:gd name="T27" fmla="*/ 16 h 28"/>
                      <a:gd name="T28" fmla="*/ 26 w 26"/>
                      <a:gd name="T29" fmla="*/ 20 h 28"/>
                      <a:gd name="T30" fmla="*/ 23 w 26"/>
                      <a:gd name="T31" fmla="*/ 20 h 28"/>
                      <a:gd name="T32" fmla="*/ 23 w 26"/>
                      <a:gd name="T33" fmla="*/ 24 h 28"/>
                      <a:gd name="T34" fmla="*/ 19 w 26"/>
                      <a:gd name="T35" fmla="*/ 24 h 28"/>
                      <a:gd name="T36" fmla="*/ 19 w 26"/>
                      <a:gd name="T37" fmla="*/ 28 h 28"/>
                      <a:gd name="T38" fmla="*/ 15 w 26"/>
                      <a:gd name="T39" fmla="*/ 28 h 28"/>
                      <a:gd name="T40" fmla="*/ 15 w 26"/>
                      <a:gd name="T41" fmla="*/ 24 h 28"/>
                      <a:gd name="T42" fmla="*/ 11 w 26"/>
                      <a:gd name="T43" fmla="*/ 24 h 28"/>
                      <a:gd name="T44" fmla="*/ 7 w 26"/>
                      <a:gd name="T45" fmla="*/ 24 h 28"/>
                      <a:gd name="T46" fmla="*/ 7 w 26"/>
                      <a:gd name="T47" fmla="*/ 20 h 28"/>
                      <a:gd name="T48" fmla="*/ 3 w 26"/>
                      <a:gd name="T49" fmla="*/ 20 h 28"/>
                      <a:gd name="T50" fmla="*/ 3 w 26"/>
                      <a:gd name="T51" fmla="*/ 16 h 28"/>
                      <a:gd name="T52" fmla="*/ 3 w 26"/>
                      <a:gd name="T53" fmla="*/ 12 h 28"/>
                      <a:gd name="T54" fmla="*/ 0 w 26"/>
                      <a:gd name="T55" fmla="*/ 12 h 2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</a:cxnLst>
                    <a:rect l="0" t="0" r="r" b="b"/>
                    <a:pathLst>
                      <a:path w="26" h="28">
                        <a:moveTo>
                          <a:pt x="0" y="12"/>
                        </a:moveTo>
                        <a:lnTo>
                          <a:pt x="0" y="8"/>
                        </a:lnTo>
                        <a:lnTo>
                          <a:pt x="3" y="8"/>
                        </a:lnTo>
                        <a:lnTo>
                          <a:pt x="7" y="8"/>
                        </a:lnTo>
                        <a:lnTo>
                          <a:pt x="7" y="4"/>
                        </a:lnTo>
                        <a:lnTo>
                          <a:pt x="11" y="4"/>
                        </a:lnTo>
                        <a:lnTo>
                          <a:pt x="11" y="0"/>
                        </a:lnTo>
                        <a:lnTo>
                          <a:pt x="15" y="4"/>
                        </a:lnTo>
                        <a:lnTo>
                          <a:pt x="15" y="8"/>
                        </a:lnTo>
                        <a:lnTo>
                          <a:pt x="19" y="8"/>
                        </a:lnTo>
                        <a:lnTo>
                          <a:pt x="19" y="12"/>
                        </a:lnTo>
                        <a:lnTo>
                          <a:pt x="23" y="12"/>
                        </a:lnTo>
                        <a:lnTo>
                          <a:pt x="23" y="16"/>
                        </a:lnTo>
                        <a:lnTo>
                          <a:pt x="26" y="16"/>
                        </a:lnTo>
                        <a:lnTo>
                          <a:pt x="26" y="20"/>
                        </a:lnTo>
                        <a:lnTo>
                          <a:pt x="23" y="20"/>
                        </a:lnTo>
                        <a:lnTo>
                          <a:pt x="23" y="24"/>
                        </a:lnTo>
                        <a:lnTo>
                          <a:pt x="19" y="24"/>
                        </a:lnTo>
                        <a:lnTo>
                          <a:pt x="19" y="28"/>
                        </a:lnTo>
                        <a:lnTo>
                          <a:pt x="15" y="28"/>
                        </a:lnTo>
                        <a:lnTo>
                          <a:pt x="15" y="24"/>
                        </a:lnTo>
                        <a:lnTo>
                          <a:pt x="11" y="24"/>
                        </a:lnTo>
                        <a:lnTo>
                          <a:pt x="7" y="24"/>
                        </a:lnTo>
                        <a:lnTo>
                          <a:pt x="7" y="20"/>
                        </a:lnTo>
                        <a:lnTo>
                          <a:pt x="3" y="20"/>
                        </a:lnTo>
                        <a:lnTo>
                          <a:pt x="3" y="16"/>
                        </a:lnTo>
                        <a:lnTo>
                          <a:pt x="3" y="12"/>
                        </a:lnTo>
                        <a:lnTo>
                          <a:pt x="0" y="12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564" name="Freeform 557">
                    <a:extLst>
                      <a:ext uri="{FF2B5EF4-FFF2-40B4-BE49-F238E27FC236}">
                        <a16:creationId xmlns:a16="http://schemas.microsoft.com/office/drawing/2014/main" id="{1A47F069-F77A-C5CE-E782-E3E711C2803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03" y="1963"/>
                    <a:ext cx="11" cy="8"/>
                  </a:xfrm>
                  <a:custGeom>
                    <a:avLst/>
                    <a:gdLst>
                      <a:gd name="T0" fmla="*/ 0 w 11"/>
                      <a:gd name="T1" fmla="*/ 0 h 8"/>
                      <a:gd name="T2" fmla="*/ 4 w 11"/>
                      <a:gd name="T3" fmla="*/ 0 h 8"/>
                      <a:gd name="T4" fmla="*/ 7 w 11"/>
                      <a:gd name="T5" fmla="*/ 4 h 8"/>
                      <a:gd name="T6" fmla="*/ 7 w 11"/>
                      <a:gd name="T7" fmla="*/ 0 h 8"/>
                      <a:gd name="T8" fmla="*/ 11 w 11"/>
                      <a:gd name="T9" fmla="*/ 0 h 8"/>
                      <a:gd name="T10" fmla="*/ 11 w 11"/>
                      <a:gd name="T11" fmla="*/ 4 h 8"/>
                      <a:gd name="T12" fmla="*/ 7 w 11"/>
                      <a:gd name="T13" fmla="*/ 4 h 8"/>
                      <a:gd name="T14" fmla="*/ 7 w 11"/>
                      <a:gd name="T15" fmla="*/ 8 h 8"/>
                      <a:gd name="T16" fmla="*/ 4 w 11"/>
                      <a:gd name="T17" fmla="*/ 4 h 8"/>
                      <a:gd name="T18" fmla="*/ 0 w 11"/>
                      <a:gd name="T19" fmla="*/ 4 h 8"/>
                      <a:gd name="T20" fmla="*/ 0 w 11"/>
                      <a:gd name="T21" fmla="*/ 0 h 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11" h="8">
                        <a:moveTo>
                          <a:pt x="0" y="0"/>
                        </a:moveTo>
                        <a:lnTo>
                          <a:pt x="4" y="0"/>
                        </a:lnTo>
                        <a:lnTo>
                          <a:pt x="7" y="4"/>
                        </a:lnTo>
                        <a:lnTo>
                          <a:pt x="7" y="0"/>
                        </a:lnTo>
                        <a:lnTo>
                          <a:pt x="11" y="0"/>
                        </a:lnTo>
                        <a:lnTo>
                          <a:pt x="11" y="4"/>
                        </a:lnTo>
                        <a:lnTo>
                          <a:pt x="7" y="4"/>
                        </a:lnTo>
                        <a:lnTo>
                          <a:pt x="7" y="8"/>
                        </a:lnTo>
                        <a:lnTo>
                          <a:pt x="4" y="4"/>
                        </a:lnTo>
                        <a:lnTo>
                          <a:pt x="0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565" name="Freeform 558">
                    <a:extLst>
                      <a:ext uri="{FF2B5EF4-FFF2-40B4-BE49-F238E27FC236}">
                        <a16:creationId xmlns:a16="http://schemas.microsoft.com/office/drawing/2014/main" id="{C33BB18D-1BC5-31F3-0CB6-CFCA8844AC4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09" y="1963"/>
                    <a:ext cx="17" cy="17"/>
                  </a:xfrm>
                  <a:custGeom>
                    <a:avLst/>
                    <a:gdLst>
                      <a:gd name="T0" fmla="*/ 4 w 16"/>
                      <a:gd name="T1" fmla="*/ 4 h 16"/>
                      <a:gd name="T2" fmla="*/ 8 w 16"/>
                      <a:gd name="T3" fmla="*/ 0 h 16"/>
                      <a:gd name="T4" fmla="*/ 12 w 16"/>
                      <a:gd name="T5" fmla="*/ 0 h 16"/>
                      <a:gd name="T6" fmla="*/ 12 w 16"/>
                      <a:gd name="T7" fmla="*/ 4 h 16"/>
                      <a:gd name="T8" fmla="*/ 12 w 16"/>
                      <a:gd name="T9" fmla="*/ 8 h 16"/>
                      <a:gd name="T10" fmla="*/ 16 w 16"/>
                      <a:gd name="T11" fmla="*/ 8 h 16"/>
                      <a:gd name="T12" fmla="*/ 12 w 16"/>
                      <a:gd name="T13" fmla="*/ 8 h 16"/>
                      <a:gd name="T14" fmla="*/ 8 w 16"/>
                      <a:gd name="T15" fmla="*/ 8 h 16"/>
                      <a:gd name="T16" fmla="*/ 8 w 16"/>
                      <a:gd name="T17" fmla="*/ 12 h 16"/>
                      <a:gd name="T18" fmla="*/ 8 w 16"/>
                      <a:gd name="T19" fmla="*/ 16 h 16"/>
                      <a:gd name="T20" fmla="*/ 4 w 16"/>
                      <a:gd name="T21" fmla="*/ 12 h 16"/>
                      <a:gd name="T22" fmla="*/ 0 w 16"/>
                      <a:gd name="T23" fmla="*/ 12 h 16"/>
                      <a:gd name="T24" fmla="*/ 0 w 16"/>
                      <a:gd name="T25" fmla="*/ 8 h 16"/>
                      <a:gd name="T26" fmla="*/ 0 w 16"/>
                      <a:gd name="T27" fmla="*/ 4 h 16"/>
                      <a:gd name="T28" fmla="*/ 4 w 16"/>
                      <a:gd name="T29" fmla="*/ 4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16" h="16">
                        <a:moveTo>
                          <a:pt x="4" y="4"/>
                        </a:moveTo>
                        <a:lnTo>
                          <a:pt x="8" y="0"/>
                        </a:lnTo>
                        <a:lnTo>
                          <a:pt x="12" y="0"/>
                        </a:lnTo>
                        <a:lnTo>
                          <a:pt x="12" y="4"/>
                        </a:lnTo>
                        <a:lnTo>
                          <a:pt x="12" y="8"/>
                        </a:lnTo>
                        <a:lnTo>
                          <a:pt x="16" y="8"/>
                        </a:lnTo>
                        <a:lnTo>
                          <a:pt x="12" y="8"/>
                        </a:lnTo>
                        <a:lnTo>
                          <a:pt x="8" y="8"/>
                        </a:lnTo>
                        <a:lnTo>
                          <a:pt x="8" y="12"/>
                        </a:lnTo>
                        <a:lnTo>
                          <a:pt x="8" y="16"/>
                        </a:lnTo>
                        <a:lnTo>
                          <a:pt x="4" y="12"/>
                        </a:lnTo>
                        <a:lnTo>
                          <a:pt x="0" y="12"/>
                        </a:lnTo>
                        <a:lnTo>
                          <a:pt x="0" y="8"/>
                        </a:lnTo>
                        <a:lnTo>
                          <a:pt x="0" y="4"/>
                        </a:lnTo>
                        <a:lnTo>
                          <a:pt x="4" y="4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566" name="Freeform 559">
                    <a:extLst>
                      <a:ext uri="{FF2B5EF4-FFF2-40B4-BE49-F238E27FC236}">
                        <a16:creationId xmlns:a16="http://schemas.microsoft.com/office/drawing/2014/main" id="{CE005DB9-D80D-1097-8726-350CFBBDD00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29" y="1968"/>
                    <a:ext cx="84" cy="96"/>
                  </a:xfrm>
                  <a:custGeom>
                    <a:avLst/>
                    <a:gdLst>
                      <a:gd name="T0" fmla="*/ 19 w 84"/>
                      <a:gd name="T1" fmla="*/ 12 h 97"/>
                      <a:gd name="T2" fmla="*/ 26 w 84"/>
                      <a:gd name="T3" fmla="*/ 12 h 97"/>
                      <a:gd name="T4" fmla="*/ 34 w 84"/>
                      <a:gd name="T5" fmla="*/ 12 h 97"/>
                      <a:gd name="T6" fmla="*/ 34 w 84"/>
                      <a:gd name="T7" fmla="*/ 4 h 97"/>
                      <a:gd name="T8" fmla="*/ 42 w 84"/>
                      <a:gd name="T9" fmla="*/ 4 h 97"/>
                      <a:gd name="T10" fmla="*/ 49 w 84"/>
                      <a:gd name="T11" fmla="*/ 4 h 97"/>
                      <a:gd name="T12" fmla="*/ 53 w 84"/>
                      <a:gd name="T13" fmla="*/ 0 h 97"/>
                      <a:gd name="T14" fmla="*/ 61 w 84"/>
                      <a:gd name="T15" fmla="*/ 0 h 97"/>
                      <a:gd name="T16" fmla="*/ 61 w 84"/>
                      <a:gd name="T17" fmla="*/ 8 h 97"/>
                      <a:gd name="T18" fmla="*/ 61 w 84"/>
                      <a:gd name="T19" fmla="*/ 8 h 97"/>
                      <a:gd name="T20" fmla="*/ 69 w 84"/>
                      <a:gd name="T21" fmla="*/ 8 h 97"/>
                      <a:gd name="T22" fmla="*/ 69 w 84"/>
                      <a:gd name="T23" fmla="*/ 16 h 97"/>
                      <a:gd name="T24" fmla="*/ 76 w 84"/>
                      <a:gd name="T25" fmla="*/ 20 h 97"/>
                      <a:gd name="T26" fmla="*/ 76 w 84"/>
                      <a:gd name="T27" fmla="*/ 28 h 97"/>
                      <a:gd name="T28" fmla="*/ 72 w 84"/>
                      <a:gd name="T29" fmla="*/ 32 h 97"/>
                      <a:gd name="T30" fmla="*/ 76 w 84"/>
                      <a:gd name="T31" fmla="*/ 36 h 97"/>
                      <a:gd name="T32" fmla="*/ 84 w 84"/>
                      <a:gd name="T33" fmla="*/ 36 h 97"/>
                      <a:gd name="T34" fmla="*/ 80 w 84"/>
                      <a:gd name="T35" fmla="*/ 44 h 97"/>
                      <a:gd name="T36" fmla="*/ 80 w 84"/>
                      <a:gd name="T37" fmla="*/ 53 h 97"/>
                      <a:gd name="T38" fmla="*/ 76 w 84"/>
                      <a:gd name="T39" fmla="*/ 57 h 97"/>
                      <a:gd name="T40" fmla="*/ 72 w 84"/>
                      <a:gd name="T41" fmla="*/ 61 h 97"/>
                      <a:gd name="T42" fmla="*/ 69 w 84"/>
                      <a:gd name="T43" fmla="*/ 65 h 97"/>
                      <a:gd name="T44" fmla="*/ 65 w 84"/>
                      <a:gd name="T45" fmla="*/ 73 h 97"/>
                      <a:gd name="T46" fmla="*/ 57 w 84"/>
                      <a:gd name="T47" fmla="*/ 77 h 97"/>
                      <a:gd name="T48" fmla="*/ 53 w 84"/>
                      <a:gd name="T49" fmla="*/ 85 h 97"/>
                      <a:gd name="T50" fmla="*/ 46 w 84"/>
                      <a:gd name="T51" fmla="*/ 85 h 97"/>
                      <a:gd name="T52" fmla="*/ 42 w 84"/>
                      <a:gd name="T53" fmla="*/ 89 h 97"/>
                      <a:gd name="T54" fmla="*/ 38 w 84"/>
                      <a:gd name="T55" fmla="*/ 93 h 97"/>
                      <a:gd name="T56" fmla="*/ 34 w 84"/>
                      <a:gd name="T57" fmla="*/ 93 h 97"/>
                      <a:gd name="T58" fmla="*/ 30 w 84"/>
                      <a:gd name="T59" fmla="*/ 85 h 97"/>
                      <a:gd name="T60" fmla="*/ 26 w 84"/>
                      <a:gd name="T61" fmla="*/ 81 h 97"/>
                      <a:gd name="T62" fmla="*/ 19 w 84"/>
                      <a:gd name="T63" fmla="*/ 81 h 97"/>
                      <a:gd name="T64" fmla="*/ 15 w 84"/>
                      <a:gd name="T65" fmla="*/ 77 h 97"/>
                      <a:gd name="T66" fmla="*/ 11 w 84"/>
                      <a:gd name="T67" fmla="*/ 73 h 97"/>
                      <a:gd name="T68" fmla="*/ 3 w 84"/>
                      <a:gd name="T69" fmla="*/ 69 h 97"/>
                      <a:gd name="T70" fmla="*/ 0 w 84"/>
                      <a:gd name="T71" fmla="*/ 65 h 97"/>
                      <a:gd name="T72" fmla="*/ 3 w 84"/>
                      <a:gd name="T73" fmla="*/ 61 h 97"/>
                      <a:gd name="T74" fmla="*/ 7 w 84"/>
                      <a:gd name="T75" fmla="*/ 57 h 97"/>
                      <a:gd name="T76" fmla="*/ 7 w 84"/>
                      <a:gd name="T77" fmla="*/ 53 h 97"/>
                      <a:gd name="T78" fmla="*/ 11 w 84"/>
                      <a:gd name="T79" fmla="*/ 49 h 97"/>
                      <a:gd name="T80" fmla="*/ 15 w 84"/>
                      <a:gd name="T81" fmla="*/ 40 h 97"/>
                      <a:gd name="T82" fmla="*/ 19 w 84"/>
                      <a:gd name="T83" fmla="*/ 36 h 97"/>
                      <a:gd name="T84" fmla="*/ 26 w 84"/>
                      <a:gd name="T85" fmla="*/ 36 h 97"/>
                      <a:gd name="T86" fmla="*/ 26 w 84"/>
                      <a:gd name="T87" fmla="*/ 28 h 97"/>
                      <a:gd name="T88" fmla="*/ 26 w 84"/>
                      <a:gd name="T89" fmla="*/ 20 h 97"/>
                      <a:gd name="T90" fmla="*/ 23 w 84"/>
                      <a:gd name="T91" fmla="*/ 16 h 97"/>
                      <a:gd name="T92" fmla="*/ 19 w 84"/>
                      <a:gd name="T93" fmla="*/ 12 h 9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</a:cxnLst>
                    <a:rect l="0" t="0" r="r" b="b"/>
                    <a:pathLst>
                      <a:path w="84" h="97">
                        <a:moveTo>
                          <a:pt x="19" y="8"/>
                        </a:moveTo>
                        <a:lnTo>
                          <a:pt x="19" y="12"/>
                        </a:lnTo>
                        <a:lnTo>
                          <a:pt x="23" y="12"/>
                        </a:lnTo>
                        <a:lnTo>
                          <a:pt x="26" y="12"/>
                        </a:lnTo>
                        <a:lnTo>
                          <a:pt x="30" y="12"/>
                        </a:lnTo>
                        <a:lnTo>
                          <a:pt x="34" y="12"/>
                        </a:lnTo>
                        <a:lnTo>
                          <a:pt x="34" y="8"/>
                        </a:lnTo>
                        <a:lnTo>
                          <a:pt x="34" y="4"/>
                        </a:lnTo>
                        <a:lnTo>
                          <a:pt x="38" y="4"/>
                        </a:lnTo>
                        <a:lnTo>
                          <a:pt x="42" y="4"/>
                        </a:lnTo>
                        <a:lnTo>
                          <a:pt x="46" y="4"/>
                        </a:lnTo>
                        <a:lnTo>
                          <a:pt x="49" y="4"/>
                        </a:lnTo>
                        <a:lnTo>
                          <a:pt x="49" y="0"/>
                        </a:lnTo>
                        <a:lnTo>
                          <a:pt x="53" y="0"/>
                        </a:lnTo>
                        <a:lnTo>
                          <a:pt x="57" y="0"/>
                        </a:lnTo>
                        <a:lnTo>
                          <a:pt x="61" y="0"/>
                        </a:lnTo>
                        <a:lnTo>
                          <a:pt x="61" y="4"/>
                        </a:lnTo>
                        <a:lnTo>
                          <a:pt x="61" y="8"/>
                        </a:lnTo>
                        <a:lnTo>
                          <a:pt x="57" y="8"/>
                        </a:lnTo>
                        <a:lnTo>
                          <a:pt x="61" y="8"/>
                        </a:lnTo>
                        <a:lnTo>
                          <a:pt x="65" y="8"/>
                        </a:lnTo>
                        <a:lnTo>
                          <a:pt x="69" y="8"/>
                        </a:lnTo>
                        <a:lnTo>
                          <a:pt x="69" y="12"/>
                        </a:lnTo>
                        <a:lnTo>
                          <a:pt x="69" y="16"/>
                        </a:lnTo>
                        <a:lnTo>
                          <a:pt x="72" y="20"/>
                        </a:lnTo>
                        <a:lnTo>
                          <a:pt x="76" y="20"/>
                        </a:lnTo>
                        <a:lnTo>
                          <a:pt x="76" y="24"/>
                        </a:lnTo>
                        <a:lnTo>
                          <a:pt x="76" y="28"/>
                        </a:lnTo>
                        <a:lnTo>
                          <a:pt x="72" y="28"/>
                        </a:lnTo>
                        <a:lnTo>
                          <a:pt x="72" y="32"/>
                        </a:lnTo>
                        <a:lnTo>
                          <a:pt x="72" y="36"/>
                        </a:lnTo>
                        <a:lnTo>
                          <a:pt x="76" y="36"/>
                        </a:lnTo>
                        <a:lnTo>
                          <a:pt x="80" y="36"/>
                        </a:lnTo>
                        <a:lnTo>
                          <a:pt x="84" y="36"/>
                        </a:lnTo>
                        <a:lnTo>
                          <a:pt x="84" y="40"/>
                        </a:lnTo>
                        <a:lnTo>
                          <a:pt x="80" y="44"/>
                        </a:lnTo>
                        <a:lnTo>
                          <a:pt x="80" y="49"/>
                        </a:lnTo>
                        <a:lnTo>
                          <a:pt x="80" y="53"/>
                        </a:lnTo>
                        <a:lnTo>
                          <a:pt x="80" y="57"/>
                        </a:lnTo>
                        <a:lnTo>
                          <a:pt x="76" y="57"/>
                        </a:lnTo>
                        <a:lnTo>
                          <a:pt x="76" y="61"/>
                        </a:lnTo>
                        <a:lnTo>
                          <a:pt x="72" y="61"/>
                        </a:lnTo>
                        <a:lnTo>
                          <a:pt x="72" y="65"/>
                        </a:lnTo>
                        <a:lnTo>
                          <a:pt x="69" y="65"/>
                        </a:lnTo>
                        <a:lnTo>
                          <a:pt x="69" y="69"/>
                        </a:lnTo>
                        <a:lnTo>
                          <a:pt x="65" y="73"/>
                        </a:lnTo>
                        <a:lnTo>
                          <a:pt x="61" y="77"/>
                        </a:lnTo>
                        <a:lnTo>
                          <a:pt x="57" y="77"/>
                        </a:lnTo>
                        <a:lnTo>
                          <a:pt x="57" y="81"/>
                        </a:lnTo>
                        <a:lnTo>
                          <a:pt x="53" y="85"/>
                        </a:lnTo>
                        <a:lnTo>
                          <a:pt x="49" y="85"/>
                        </a:lnTo>
                        <a:lnTo>
                          <a:pt x="46" y="85"/>
                        </a:lnTo>
                        <a:lnTo>
                          <a:pt x="42" y="85"/>
                        </a:lnTo>
                        <a:lnTo>
                          <a:pt x="42" y="89"/>
                        </a:lnTo>
                        <a:lnTo>
                          <a:pt x="42" y="93"/>
                        </a:lnTo>
                        <a:lnTo>
                          <a:pt x="38" y="93"/>
                        </a:lnTo>
                        <a:lnTo>
                          <a:pt x="38" y="97"/>
                        </a:lnTo>
                        <a:lnTo>
                          <a:pt x="34" y="93"/>
                        </a:lnTo>
                        <a:lnTo>
                          <a:pt x="30" y="89"/>
                        </a:lnTo>
                        <a:lnTo>
                          <a:pt x="30" y="85"/>
                        </a:lnTo>
                        <a:lnTo>
                          <a:pt x="26" y="85"/>
                        </a:lnTo>
                        <a:lnTo>
                          <a:pt x="26" y="81"/>
                        </a:lnTo>
                        <a:lnTo>
                          <a:pt x="23" y="81"/>
                        </a:lnTo>
                        <a:lnTo>
                          <a:pt x="19" y="81"/>
                        </a:lnTo>
                        <a:lnTo>
                          <a:pt x="19" y="77"/>
                        </a:lnTo>
                        <a:lnTo>
                          <a:pt x="15" y="77"/>
                        </a:lnTo>
                        <a:lnTo>
                          <a:pt x="15" y="73"/>
                        </a:lnTo>
                        <a:lnTo>
                          <a:pt x="11" y="73"/>
                        </a:lnTo>
                        <a:lnTo>
                          <a:pt x="7" y="69"/>
                        </a:lnTo>
                        <a:lnTo>
                          <a:pt x="3" y="69"/>
                        </a:lnTo>
                        <a:lnTo>
                          <a:pt x="3" y="65"/>
                        </a:lnTo>
                        <a:lnTo>
                          <a:pt x="0" y="65"/>
                        </a:lnTo>
                        <a:lnTo>
                          <a:pt x="0" y="61"/>
                        </a:lnTo>
                        <a:lnTo>
                          <a:pt x="3" y="61"/>
                        </a:lnTo>
                        <a:lnTo>
                          <a:pt x="7" y="61"/>
                        </a:lnTo>
                        <a:lnTo>
                          <a:pt x="7" y="57"/>
                        </a:lnTo>
                        <a:lnTo>
                          <a:pt x="11" y="53"/>
                        </a:lnTo>
                        <a:lnTo>
                          <a:pt x="7" y="53"/>
                        </a:lnTo>
                        <a:lnTo>
                          <a:pt x="7" y="49"/>
                        </a:lnTo>
                        <a:lnTo>
                          <a:pt x="11" y="49"/>
                        </a:lnTo>
                        <a:lnTo>
                          <a:pt x="11" y="44"/>
                        </a:lnTo>
                        <a:lnTo>
                          <a:pt x="15" y="40"/>
                        </a:lnTo>
                        <a:lnTo>
                          <a:pt x="19" y="40"/>
                        </a:lnTo>
                        <a:lnTo>
                          <a:pt x="19" y="36"/>
                        </a:lnTo>
                        <a:lnTo>
                          <a:pt x="23" y="36"/>
                        </a:lnTo>
                        <a:lnTo>
                          <a:pt x="26" y="36"/>
                        </a:lnTo>
                        <a:lnTo>
                          <a:pt x="26" y="32"/>
                        </a:lnTo>
                        <a:lnTo>
                          <a:pt x="26" y="28"/>
                        </a:lnTo>
                        <a:lnTo>
                          <a:pt x="26" y="24"/>
                        </a:lnTo>
                        <a:lnTo>
                          <a:pt x="26" y="20"/>
                        </a:lnTo>
                        <a:lnTo>
                          <a:pt x="23" y="20"/>
                        </a:lnTo>
                        <a:lnTo>
                          <a:pt x="23" y="16"/>
                        </a:lnTo>
                        <a:lnTo>
                          <a:pt x="19" y="16"/>
                        </a:lnTo>
                        <a:lnTo>
                          <a:pt x="19" y="12"/>
                        </a:lnTo>
                        <a:lnTo>
                          <a:pt x="19" y="8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567" name="Freeform 560">
                    <a:extLst>
                      <a:ext uri="{FF2B5EF4-FFF2-40B4-BE49-F238E27FC236}">
                        <a16:creationId xmlns:a16="http://schemas.microsoft.com/office/drawing/2014/main" id="{500BCFAC-8BAD-A1CC-440D-4ADCE6AC509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01" y="1968"/>
                    <a:ext cx="64" cy="49"/>
                  </a:xfrm>
                  <a:custGeom>
                    <a:avLst/>
                    <a:gdLst>
                      <a:gd name="T0" fmla="*/ 20 w 62"/>
                      <a:gd name="T1" fmla="*/ 8 h 49"/>
                      <a:gd name="T2" fmla="*/ 20 w 62"/>
                      <a:gd name="T3" fmla="*/ 12 h 49"/>
                      <a:gd name="T4" fmla="*/ 23 w 62"/>
                      <a:gd name="T5" fmla="*/ 12 h 49"/>
                      <a:gd name="T6" fmla="*/ 23 w 62"/>
                      <a:gd name="T7" fmla="*/ 8 h 49"/>
                      <a:gd name="T8" fmla="*/ 23 w 62"/>
                      <a:gd name="T9" fmla="*/ 12 h 49"/>
                      <a:gd name="T10" fmla="*/ 27 w 62"/>
                      <a:gd name="T11" fmla="*/ 12 h 49"/>
                      <a:gd name="T12" fmla="*/ 31 w 62"/>
                      <a:gd name="T13" fmla="*/ 8 h 49"/>
                      <a:gd name="T14" fmla="*/ 35 w 62"/>
                      <a:gd name="T15" fmla="*/ 8 h 49"/>
                      <a:gd name="T16" fmla="*/ 39 w 62"/>
                      <a:gd name="T17" fmla="*/ 8 h 49"/>
                      <a:gd name="T18" fmla="*/ 43 w 62"/>
                      <a:gd name="T19" fmla="*/ 8 h 49"/>
                      <a:gd name="T20" fmla="*/ 43 w 62"/>
                      <a:gd name="T21" fmla="*/ 4 h 49"/>
                      <a:gd name="T22" fmla="*/ 46 w 62"/>
                      <a:gd name="T23" fmla="*/ 4 h 49"/>
                      <a:gd name="T24" fmla="*/ 46 w 62"/>
                      <a:gd name="T25" fmla="*/ 0 h 49"/>
                      <a:gd name="T26" fmla="*/ 50 w 62"/>
                      <a:gd name="T27" fmla="*/ 0 h 49"/>
                      <a:gd name="T28" fmla="*/ 54 w 62"/>
                      <a:gd name="T29" fmla="*/ 0 h 49"/>
                      <a:gd name="T30" fmla="*/ 58 w 62"/>
                      <a:gd name="T31" fmla="*/ 4 h 49"/>
                      <a:gd name="T32" fmla="*/ 58 w 62"/>
                      <a:gd name="T33" fmla="*/ 8 h 49"/>
                      <a:gd name="T34" fmla="*/ 58 w 62"/>
                      <a:gd name="T35" fmla="*/ 12 h 49"/>
                      <a:gd name="T36" fmla="*/ 62 w 62"/>
                      <a:gd name="T37" fmla="*/ 12 h 49"/>
                      <a:gd name="T38" fmla="*/ 58 w 62"/>
                      <a:gd name="T39" fmla="*/ 12 h 49"/>
                      <a:gd name="T40" fmla="*/ 58 w 62"/>
                      <a:gd name="T41" fmla="*/ 16 h 49"/>
                      <a:gd name="T42" fmla="*/ 58 w 62"/>
                      <a:gd name="T43" fmla="*/ 20 h 49"/>
                      <a:gd name="T44" fmla="*/ 58 w 62"/>
                      <a:gd name="T45" fmla="*/ 24 h 49"/>
                      <a:gd name="T46" fmla="*/ 54 w 62"/>
                      <a:gd name="T47" fmla="*/ 24 h 49"/>
                      <a:gd name="T48" fmla="*/ 50 w 62"/>
                      <a:gd name="T49" fmla="*/ 24 h 49"/>
                      <a:gd name="T50" fmla="*/ 50 w 62"/>
                      <a:gd name="T51" fmla="*/ 28 h 49"/>
                      <a:gd name="T52" fmla="*/ 46 w 62"/>
                      <a:gd name="T53" fmla="*/ 32 h 49"/>
                      <a:gd name="T54" fmla="*/ 43 w 62"/>
                      <a:gd name="T55" fmla="*/ 36 h 49"/>
                      <a:gd name="T56" fmla="*/ 43 w 62"/>
                      <a:gd name="T57" fmla="*/ 32 h 49"/>
                      <a:gd name="T58" fmla="*/ 39 w 62"/>
                      <a:gd name="T59" fmla="*/ 32 h 49"/>
                      <a:gd name="T60" fmla="*/ 35 w 62"/>
                      <a:gd name="T61" fmla="*/ 32 h 49"/>
                      <a:gd name="T62" fmla="*/ 35 w 62"/>
                      <a:gd name="T63" fmla="*/ 36 h 49"/>
                      <a:gd name="T64" fmla="*/ 35 w 62"/>
                      <a:gd name="T65" fmla="*/ 40 h 49"/>
                      <a:gd name="T66" fmla="*/ 35 w 62"/>
                      <a:gd name="T67" fmla="*/ 44 h 49"/>
                      <a:gd name="T68" fmla="*/ 31 w 62"/>
                      <a:gd name="T69" fmla="*/ 44 h 49"/>
                      <a:gd name="T70" fmla="*/ 31 w 62"/>
                      <a:gd name="T71" fmla="*/ 49 h 49"/>
                      <a:gd name="T72" fmla="*/ 27 w 62"/>
                      <a:gd name="T73" fmla="*/ 49 h 49"/>
                      <a:gd name="T74" fmla="*/ 23 w 62"/>
                      <a:gd name="T75" fmla="*/ 49 h 49"/>
                      <a:gd name="T76" fmla="*/ 20 w 62"/>
                      <a:gd name="T77" fmla="*/ 49 h 49"/>
                      <a:gd name="T78" fmla="*/ 16 w 62"/>
                      <a:gd name="T79" fmla="*/ 49 h 49"/>
                      <a:gd name="T80" fmla="*/ 16 w 62"/>
                      <a:gd name="T81" fmla="*/ 44 h 49"/>
                      <a:gd name="T82" fmla="*/ 12 w 62"/>
                      <a:gd name="T83" fmla="*/ 44 h 49"/>
                      <a:gd name="T84" fmla="*/ 12 w 62"/>
                      <a:gd name="T85" fmla="*/ 40 h 49"/>
                      <a:gd name="T86" fmla="*/ 12 w 62"/>
                      <a:gd name="T87" fmla="*/ 36 h 49"/>
                      <a:gd name="T88" fmla="*/ 8 w 62"/>
                      <a:gd name="T89" fmla="*/ 36 h 49"/>
                      <a:gd name="T90" fmla="*/ 4 w 62"/>
                      <a:gd name="T91" fmla="*/ 36 h 49"/>
                      <a:gd name="T92" fmla="*/ 0 w 62"/>
                      <a:gd name="T93" fmla="*/ 36 h 49"/>
                      <a:gd name="T94" fmla="*/ 0 w 62"/>
                      <a:gd name="T95" fmla="*/ 32 h 49"/>
                      <a:gd name="T96" fmla="*/ 0 w 62"/>
                      <a:gd name="T97" fmla="*/ 28 h 49"/>
                      <a:gd name="T98" fmla="*/ 4 w 62"/>
                      <a:gd name="T99" fmla="*/ 28 h 49"/>
                      <a:gd name="T100" fmla="*/ 4 w 62"/>
                      <a:gd name="T101" fmla="*/ 24 h 49"/>
                      <a:gd name="T102" fmla="*/ 4 w 62"/>
                      <a:gd name="T103" fmla="*/ 20 h 49"/>
                      <a:gd name="T104" fmla="*/ 4 w 62"/>
                      <a:gd name="T105" fmla="*/ 16 h 49"/>
                      <a:gd name="T106" fmla="*/ 8 w 62"/>
                      <a:gd name="T107" fmla="*/ 16 h 49"/>
                      <a:gd name="T108" fmla="*/ 12 w 62"/>
                      <a:gd name="T109" fmla="*/ 16 h 49"/>
                      <a:gd name="T110" fmla="*/ 12 w 62"/>
                      <a:gd name="T111" fmla="*/ 12 h 49"/>
                      <a:gd name="T112" fmla="*/ 16 w 62"/>
                      <a:gd name="T113" fmla="*/ 12 h 49"/>
                      <a:gd name="T114" fmla="*/ 20 w 62"/>
                      <a:gd name="T115" fmla="*/ 12 h 49"/>
                      <a:gd name="T116" fmla="*/ 20 w 62"/>
                      <a:gd name="T117" fmla="*/ 8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</a:cxnLst>
                    <a:rect l="0" t="0" r="r" b="b"/>
                    <a:pathLst>
                      <a:path w="62" h="49">
                        <a:moveTo>
                          <a:pt x="20" y="8"/>
                        </a:moveTo>
                        <a:lnTo>
                          <a:pt x="20" y="12"/>
                        </a:lnTo>
                        <a:lnTo>
                          <a:pt x="23" y="12"/>
                        </a:lnTo>
                        <a:lnTo>
                          <a:pt x="23" y="8"/>
                        </a:lnTo>
                        <a:lnTo>
                          <a:pt x="23" y="12"/>
                        </a:lnTo>
                        <a:lnTo>
                          <a:pt x="27" y="12"/>
                        </a:lnTo>
                        <a:lnTo>
                          <a:pt x="31" y="8"/>
                        </a:lnTo>
                        <a:lnTo>
                          <a:pt x="35" y="8"/>
                        </a:lnTo>
                        <a:lnTo>
                          <a:pt x="39" y="8"/>
                        </a:lnTo>
                        <a:lnTo>
                          <a:pt x="43" y="8"/>
                        </a:lnTo>
                        <a:lnTo>
                          <a:pt x="43" y="4"/>
                        </a:lnTo>
                        <a:lnTo>
                          <a:pt x="46" y="4"/>
                        </a:lnTo>
                        <a:lnTo>
                          <a:pt x="46" y="0"/>
                        </a:lnTo>
                        <a:lnTo>
                          <a:pt x="50" y="0"/>
                        </a:lnTo>
                        <a:lnTo>
                          <a:pt x="54" y="0"/>
                        </a:lnTo>
                        <a:lnTo>
                          <a:pt x="58" y="4"/>
                        </a:lnTo>
                        <a:lnTo>
                          <a:pt x="58" y="8"/>
                        </a:lnTo>
                        <a:lnTo>
                          <a:pt x="58" y="12"/>
                        </a:lnTo>
                        <a:lnTo>
                          <a:pt x="62" y="12"/>
                        </a:lnTo>
                        <a:lnTo>
                          <a:pt x="58" y="12"/>
                        </a:lnTo>
                        <a:lnTo>
                          <a:pt x="58" y="16"/>
                        </a:lnTo>
                        <a:lnTo>
                          <a:pt x="58" y="20"/>
                        </a:lnTo>
                        <a:lnTo>
                          <a:pt x="58" y="24"/>
                        </a:lnTo>
                        <a:lnTo>
                          <a:pt x="54" y="24"/>
                        </a:lnTo>
                        <a:lnTo>
                          <a:pt x="50" y="24"/>
                        </a:lnTo>
                        <a:lnTo>
                          <a:pt x="50" y="28"/>
                        </a:lnTo>
                        <a:lnTo>
                          <a:pt x="46" y="32"/>
                        </a:lnTo>
                        <a:lnTo>
                          <a:pt x="43" y="36"/>
                        </a:lnTo>
                        <a:lnTo>
                          <a:pt x="43" y="32"/>
                        </a:lnTo>
                        <a:lnTo>
                          <a:pt x="39" y="32"/>
                        </a:lnTo>
                        <a:lnTo>
                          <a:pt x="35" y="32"/>
                        </a:lnTo>
                        <a:lnTo>
                          <a:pt x="35" y="36"/>
                        </a:lnTo>
                        <a:lnTo>
                          <a:pt x="35" y="40"/>
                        </a:lnTo>
                        <a:lnTo>
                          <a:pt x="35" y="44"/>
                        </a:lnTo>
                        <a:lnTo>
                          <a:pt x="31" y="44"/>
                        </a:lnTo>
                        <a:lnTo>
                          <a:pt x="31" y="49"/>
                        </a:lnTo>
                        <a:lnTo>
                          <a:pt x="27" y="49"/>
                        </a:lnTo>
                        <a:lnTo>
                          <a:pt x="23" y="49"/>
                        </a:lnTo>
                        <a:lnTo>
                          <a:pt x="20" y="49"/>
                        </a:lnTo>
                        <a:lnTo>
                          <a:pt x="16" y="49"/>
                        </a:lnTo>
                        <a:lnTo>
                          <a:pt x="16" y="44"/>
                        </a:lnTo>
                        <a:lnTo>
                          <a:pt x="12" y="44"/>
                        </a:lnTo>
                        <a:lnTo>
                          <a:pt x="12" y="40"/>
                        </a:lnTo>
                        <a:lnTo>
                          <a:pt x="12" y="36"/>
                        </a:lnTo>
                        <a:lnTo>
                          <a:pt x="8" y="36"/>
                        </a:lnTo>
                        <a:lnTo>
                          <a:pt x="4" y="36"/>
                        </a:lnTo>
                        <a:lnTo>
                          <a:pt x="0" y="36"/>
                        </a:lnTo>
                        <a:lnTo>
                          <a:pt x="0" y="32"/>
                        </a:lnTo>
                        <a:lnTo>
                          <a:pt x="0" y="28"/>
                        </a:lnTo>
                        <a:lnTo>
                          <a:pt x="4" y="28"/>
                        </a:lnTo>
                        <a:lnTo>
                          <a:pt x="4" y="24"/>
                        </a:lnTo>
                        <a:lnTo>
                          <a:pt x="4" y="20"/>
                        </a:lnTo>
                        <a:lnTo>
                          <a:pt x="4" y="16"/>
                        </a:lnTo>
                        <a:lnTo>
                          <a:pt x="8" y="16"/>
                        </a:lnTo>
                        <a:lnTo>
                          <a:pt x="12" y="16"/>
                        </a:lnTo>
                        <a:lnTo>
                          <a:pt x="12" y="12"/>
                        </a:lnTo>
                        <a:lnTo>
                          <a:pt x="16" y="12"/>
                        </a:lnTo>
                        <a:lnTo>
                          <a:pt x="20" y="12"/>
                        </a:lnTo>
                        <a:lnTo>
                          <a:pt x="20" y="8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568" name="Freeform 561">
                    <a:extLst>
                      <a:ext uri="{FF2B5EF4-FFF2-40B4-BE49-F238E27FC236}">
                        <a16:creationId xmlns:a16="http://schemas.microsoft.com/office/drawing/2014/main" id="{EB539BB0-7C7B-9537-A580-EDAAC21F1E7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17" y="1971"/>
                    <a:ext cx="38" cy="46"/>
                  </a:xfrm>
                  <a:custGeom>
                    <a:avLst/>
                    <a:gdLst>
                      <a:gd name="T0" fmla="*/ 8 w 38"/>
                      <a:gd name="T1" fmla="*/ 0 h 45"/>
                      <a:gd name="T2" fmla="*/ 12 w 38"/>
                      <a:gd name="T3" fmla="*/ 0 h 45"/>
                      <a:gd name="T4" fmla="*/ 15 w 38"/>
                      <a:gd name="T5" fmla="*/ 0 h 45"/>
                      <a:gd name="T6" fmla="*/ 15 w 38"/>
                      <a:gd name="T7" fmla="*/ 4 h 45"/>
                      <a:gd name="T8" fmla="*/ 19 w 38"/>
                      <a:gd name="T9" fmla="*/ 4 h 45"/>
                      <a:gd name="T10" fmla="*/ 23 w 38"/>
                      <a:gd name="T11" fmla="*/ 4 h 45"/>
                      <a:gd name="T12" fmla="*/ 27 w 38"/>
                      <a:gd name="T13" fmla="*/ 4 h 45"/>
                      <a:gd name="T14" fmla="*/ 31 w 38"/>
                      <a:gd name="T15" fmla="*/ 4 h 45"/>
                      <a:gd name="T16" fmla="*/ 31 w 38"/>
                      <a:gd name="T17" fmla="*/ 8 h 45"/>
                      <a:gd name="T18" fmla="*/ 31 w 38"/>
                      <a:gd name="T19" fmla="*/ 12 h 45"/>
                      <a:gd name="T20" fmla="*/ 35 w 38"/>
                      <a:gd name="T21" fmla="*/ 12 h 45"/>
                      <a:gd name="T22" fmla="*/ 35 w 38"/>
                      <a:gd name="T23" fmla="*/ 16 h 45"/>
                      <a:gd name="T24" fmla="*/ 38 w 38"/>
                      <a:gd name="T25" fmla="*/ 16 h 45"/>
                      <a:gd name="T26" fmla="*/ 38 w 38"/>
                      <a:gd name="T27" fmla="*/ 20 h 45"/>
                      <a:gd name="T28" fmla="*/ 38 w 38"/>
                      <a:gd name="T29" fmla="*/ 24 h 45"/>
                      <a:gd name="T30" fmla="*/ 38 w 38"/>
                      <a:gd name="T31" fmla="*/ 28 h 45"/>
                      <a:gd name="T32" fmla="*/ 38 w 38"/>
                      <a:gd name="T33" fmla="*/ 32 h 45"/>
                      <a:gd name="T34" fmla="*/ 35 w 38"/>
                      <a:gd name="T35" fmla="*/ 32 h 45"/>
                      <a:gd name="T36" fmla="*/ 31 w 38"/>
                      <a:gd name="T37" fmla="*/ 32 h 45"/>
                      <a:gd name="T38" fmla="*/ 31 w 38"/>
                      <a:gd name="T39" fmla="*/ 36 h 45"/>
                      <a:gd name="T40" fmla="*/ 27 w 38"/>
                      <a:gd name="T41" fmla="*/ 36 h 45"/>
                      <a:gd name="T42" fmla="*/ 23 w 38"/>
                      <a:gd name="T43" fmla="*/ 40 h 45"/>
                      <a:gd name="T44" fmla="*/ 23 w 38"/>
                      <a:gd name="T45" fmla="*/ 45 h 45"/>
                      <a:gd name="T46" fmla="*/ 19 w 38"/>
                      <a:gd name="T47" fmla="*/ 45 h 45"/>
                      <a:gd name="T48" fmla="*/ 15 w 38"/>
                      <a:gd name="T49" fmla="*/ 40 h 45"/>
                      <a:gd name="T50" fmla="*/ 15 w 38"/>
                      <a:gd name="T51" fmla="*/ 36 h 45"/>
                      <a:gd name="T52" fmla="*/ 12 w 38"/>
                      <a:gd name="T53" fmla="*/ 36 h 45"/>
                      <a:gd name="T54" fmla="*/ 12 w 38"/>
                      <a:gd name="T55" fmla="*/ 32 h 45"/>
                      <a:gd name="T56" fmla="*/ 12 w 38"/>
                      <a:gd name="T57" fmla="*/ 28 h 45"/>
                      <a:gd name="T58" fmla="*/ 8 w 38"/>
                      <a:gd name="T59" fmla="*/ 28 h 45"/>
                      <a:gd name="T60" fmla="*/ 8 w 38"/>
                      <a:gd name="T61" fmla="*/ 24 h 45"/>
                      <a:gd name="T62" fmla="*/ 8 w 38"/>
                      <a:gd name="T63" fmla="*/ 20 h 45"/>
                      <a:gd name="T64" fmla="*/ 8 w 38"/>
                      <a:gd name="T65" fmla="*/ 16 h 45"/>
                      <a:gd name="T66" fmla="*/ 4 w 38"/>
                      <a:gd name="T67" fmla="*/ 16 h 45"/>
                      <a:gd name="T68" fmla="*/ 4 w 38"/>
                      <a:gd name="T69" fmla="*/ 12 h 45"/>
                      <a:gd name="T70" fmla="*/ 0 w 38"/>
                      <a:gd name="T71" fmla="*/ 8 h 45"/>
                      <a:gd name="T72" fmla="*/ 0 w 38"/>
                      <a:gd name="T73" fmla="*/ 4 h 45"/>
                      <a:gd name="T74" fmla="*/ 0 w 38"/>
                      <a:gd name="T75" fmla="*/ 0 h 45"/>
                      <a:gd name="T76" fmla="*/ 4 w 38"/>
                      <a:gd name="T77" fmla="*/ 0 h 45"/>
                      <a:gd name="T78" fmla="*/ 8 w 38"/>
                      <a:gd name="T79" fmla="*/ 0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</a:cxnLst>
                    <a:rect l="0" t="0" r="r" b="b"/>
                    <a:pathLst>
                      <a:path w="38" h="45">
                        <a:moveTo>
                          <a:pt x="8" y="0"/>
                        </a:moveTo>
                        <a:lnTo>
                          <a:pt x="12" y="0"/>
                        </a:lnTo>
                        <a:lnTo>
                          <a:pt x="15" y="0"/>
                        </a:lnTo>
                        <a:lnTo>
                          <a:pt x="15" y="4"/>
                        </a:lnTo>
                        <a:lnTo>
                          <a:pt x="19" y="4"/>
                        </a:lnTo>
                        <a:lnTo>
                          <a:pt x="23" y="4"/>
                        </a:lnTo>
                        <a:lnTo>
                          <a:pt x="27" y="4"/>
                        </a:lnTo>
                        <a:lnTo>
                          <a:pt x="31" y="4"/>
                        </a:lnTo>
                        <a:lnTo>
                          <a:pt x="31" y="8"/>
                        </a:lnTo>
                        <a:lnTo>
                          <a:pt x="31" y="12"/>
                        </a:lnTo>
                        <a:lnTo>
                          <a:pt x="35" y="12"/>
                        </a:lnTo>
                        <a:lnTo>
                          <a:pt x="35" y="16"/>
                        </a:lnTo>
                        <a:lnTo>
                          <a:pt x="38" y="16"/>
                        </a:lnTo>
                        <a:lnTo>
                          <a:pt x="38" y="20"/>
                        </a:lnTo>
                        <a:lnTo>
                          <a:pt x="38" y="24"/>
                        </a:lnTo>
                        <a:lnTo>
                          <a:pt x="38" y="28"/>
                        </a:lnTo>
                        <a:lnTo>
                          <a:pt x="38" y="32"/>
                        </a:lnTo>
                        <a:lnTo>
                          <a:pt x="35" y="32"/>
                        </a:lnTo>
                        <a:lnTo>
                          <a:pt x="31" y="32"/>
                        </a:lnTo>
                        <a:lnTo>
                          <a:pt x="31" y="36"/>
                        </a:lnTo>
                        <a:lnTo>
                          <a:pt x="27" y="36"/>
                        </a:lnTo>
                        <a:lnTo>
                          <a:pt x="23" y="40"/>
                        </a:lnTo>
                        <a:lnTo>
                          <a:pt x="23" y="45"/>
                        </a:lnTo>
                        <a:lnTo>
                          <a:pt x="19" y="45"/>
                        </a:lnTo>
                        <a:lnTo>
                          <a:pt x="15" y="40"/>
                        </a:lnTo>
                        <a:lnTo>
                          <a:pt x="15" y="36"/>
                        </a:lnTo>
                        <a:lnTo>
                          <a:pt x="12" y="36"/>
                        </a:lnTo>
                        <a:lnTo>
                          <a:pt x="12" y="32"/>
                        </a:lnTo>
                        <a:lnTo>
                          <a:pt x="12" y="28"/>
                        </a:lnTo>
                        <a:lnTo>
                          <a:pt x="8" y="28"/>
                        </a:lnTo>
                        <a:lnTo>
                          <a:pt x="8" y="24"/>
                        </a:lnTo>
                        <a:lnTo>
                          <a:pt x="8" y="20"/>
                        </a:lnTo>
                        <a:lnTo>
                          <a:pt x="8" y="16"/>
                        </a:lnTo>
                        <a:lnTo>
                          <a:pt x="4" y="16"/>
                        </a:lnTo>
                        <a:lnTo>
                          <a:pt x="4" y="12"/>
                        </a:lnTo>
                        <a:lnTo>
                          <a:pt x="0" y="8"/>
                        </a:lnTo>
                        <a:lnTo>
                          <a:pt x="0" y="4"/>
                        </a:lnTo>
                        <a:lnTo>
                          <a:pt x="0" y="0"/>
                        </a:lnTo>
                        <a:lnTo>
                          <a:pt x="4" y="0"/>
                        </a:lnTo>
                        <a:lnTo>
                          <a:pt x="8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569" name="Freeform 562">
                    <a:extLst>
                      <a:ext uri="{FF2B5EF4-FFF2-40B4-BE49-F238E27FC236}">
                        <a16:creationId xmlns:a16="http://schemas.microsoft.com/office/drawing/2014/main" id="{577DDD4C-8102-0909-998E-DCF71351DFF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47" y="1971"/>
                    <a:ext cx="61" cy="61"/>
                  </a:xfrm>
                  <a:custGeom>
                    <a:avLst/>
                    <a:gdLst>
                      <a:gd name="T0" fmla="*/ 4 w 61"/>
                      <a:gd name="T1" fmla="*/ 4 h 61"/>
                      <a:gd name="T2" fmla="*/ 8 w 61"/>
                      <a:gd name="T3" fmla="*/ 0 h 61"/>
                      <a:gd name="T4" fmla="*/ 11 w 61"/>
                      <a:gd name="T5" fmla="*/ 4 h 61"/>
                      <a:gd name="T6" fmla="*/ 15 w 61"/>
                      <a:gd name="T7" fmla="*/ 8 h 61"/>
                      <a:gd name="T8" fmla="*/ 19 w 61"/>
                      <a:gd name="T9" fmla="*/ 12 h 61"/>
                      <a:gd name="T10" fmla="*/ 23 w 61"/>
                      <a:gd name="T11" fmla="*/ 16 h 61"/>
                      <a:gd name="T12" fmla="*/ 27 w 61"/>
                      <a:gd name="T13" fmla="*/ 12 h 61"/>
                      <a:gd name="T14" fmla="*/ 31 w 61"/>
                      <a:gd name="T15" fmla="*/ 8 h 61"/>
                      <a:gd name="T16" fmla="*/ 31 w 61"/>
                      <a:gd name="T17" fmla="*/ 16 h 61"/>
                      <a:gd name="T18" fmla="*/ 34 w 61"/>
                      <a:gd name="T19" fmla="*/ 20 h 61"/>
                      <a:gd name="T20" fmla="*/ 38 w 61"/>
                      <a:gd name="T21" fmla="*/ 24 h 61"/>
                      <a:gd name="T22" fmla="*/ 42 w 61"/>
                      <a:gd name="T23" fmla="*/ 28 h 61"/>
                      <a:gd name="T24" fmla="*/ 46 w 61"/>
                      <a:gd name="T25" fmla="*/ 32 h 61"/>
                      <a:gd name="T26" fmla="*/ 50 w 61"/>
                      <a:gd name="T27" fmla="*/ 36 h 61"/>
                      <a:gd name="T28" fmla="*/ 54 w 61"/>
                      <a:gd name="T29" fmla="*/ 45 h 61"/>
                      <a:gd name="T30" fmla="*/ 54 w 61"/>
                      <a:gd name="T31" fmla="*/ 53 h 61"/>
                      <a:gd name="T32" fmla="*/ 54 w 61"/>
                      <a:gd name="T33" fmla="*/ 53 h 61"/>
                      <a:gd name="T34" fmla="*/ 57 w 61"/>
                      <a:gd name="T35" fmla="*/ 57 h 61"/>
                      <a:gd name="T36" fmla="*/ 57 w 61"/>
                      <a:gd name="T37" fmla="*/ 61 h 61"/>
                      <a:gd name="T38" fmla="*/ 54 w 61"/>
                      <a:gd name="T39" fmla="*/ 57 h 61"/>
                      <a:gd name="T40" fmla="*/ 50 w 61"/>
                      <a:gd name="T41" fmla="*/ 53 h 61"/>
                      <a:gd name="T42" fmla="*/ 46 w 61"/>
                      <a:gd name="T43" fmla="*/ 57 h 61"/>
                      <a:gd name="T44" fmla="*/ 46 w 61"/>
                      <a:gd name="T45" fmla="*/ 57 h 61"/>
                      <a:gd name="T46" fmla="*/ 42 w 61"/>
                      <a:gd name="T47" fmla="*/ 53 h 61"/>
                      <a:gd name="T48" fmla="*/ 42 w 61"/>
                      <a:gd name="T49" fmla="*/ 53 h 61"/>
                      <a:gd name="T50" fmla="*/ 38 w 61"/>
                      <a:gd name="T51" fmla="*/ 49 h 61"/>
                      <a:gd name="T52" fmla="*/ 38 w 61"/>
                      <a:gd name="T53" fmla="*/ 45 h 61"/>
                      <a:gd name="T54" fmla="*/ 34 w 61"/>
                      <a:gd name="T55" fmla="*/ 40 h 61"/>
                      <a:gd name="T56" fmla="*/ 31 w 61"/>
                      <a:gd name="T57" fmla="*/ 45 h 61"/>
                      <a:gd name="T58" fmla="*/ 23 w 61"/>
                      <a:gd name="T59" fmla="*/ 45 h 61"/>
                      <a:gd name="T60" fmla="*/ 23 w 61"/>
                      <a:gd name="T61" fmla="*/ 45 h 61"/>
                      <a:gd name="T62" fmla="*/ 19 w 61"/>
                      <a:gd name="T63" fmla="*/ 40 h 61"/>
                      <a:gd name="T64" fmla="*/ 11 w 61"/>
                      <a:gd name="T65" fmla="*/ 40 h 61"/>
                      <a:gd name="T66" fmla="*/ 11 w 61"/>
                      <a:gd name="T67" fmla="*/ 32 h 61"/>
                      <a:gd name="T68" fmla="*/ 15 w 61"/>
                      <a:gd name="T69" fmla="*/ 28 h 61"/>
                      <a:gd name="T70" fmla="*/ 11 w 61"/>
                      <a:gd name="T71" fmla="*/ 24 h 61"/>
                      <a:gd name="T72" fmla="*/ 8 w 61"/>
                      <a:gd name="T73" fmla="*/ 20 h 61"/>
                      <a:gd name="T74" fmla="*/ 4 w 61"/>
                      <a:gd name="T75" fmla="*/ 16 h 61"/>
                      <a:gd name="T76" fmla="*/ 4 w 61"/>
                      <a:gd name="T77" fmla="*/ 8 h 61"/>
                      <a:gd name="T78" fmla="*/ 0 w 61"/>
                      <a:gd name="T79" fmla="*/ 4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</a:cxnLst>
                    <a:rect l="0" t="0" r="r" b="b"/>
                    <a:pathLst>
                      <a:path w="61" h="61">
                        <a:moveTo>
                          <a:pt x="0" y="4"/>
                        </a:moveTo>
                        <a:lnTo>
                          <a:pt x="4" y="4"/>
                        </a:lnTo>
                        <a:lnTo>
                          <a:pt x="8" y="4"/>
                        </a:lnTo>
                        <a:lnTo>
                          <a:pt x="8" y="0"/>
                        </a:lnTo>
                        <a:lnTo>
                          <a:pt x="11" y="0"/>
                        </a:lnTo>
                        <a:lnTo>
                          <a:pt x="11" y="4"/>
                        </a:lnTo>
                        <a:lnTo>
                          <a:pt x="11" y="8"/>
                        </a:lnTo>
                        <a:lnTo>
                          <a:pt x="15" y="8"/>
                        </a:lnTo>
                        <a:lnTo>
                          <a:pt x="15" y="12"/>
                        </a:lnTo>
                        <a:lnTo>
                          <a:pt x="19" y="12"/>
                        </a:lnTo>
                        <a:lnTo>
                          <a:pt x="23" y="12"/>
                        </a:lnTo>
                        <a:lnTo>
                          <a:pt x="23" y="16"/>
                        </a:lnTo>
                        <a:lnTo>
                          <a:pt x="27" y="16"/>
                        </a:lnTo>
                        <a:lnTo>
                          <a:pt x="27" y="12"/>
                        </a:lnTo>
                        <a:lnTo>
                          <a:pt x="31" y="12"/>
                        </a:lnTo>
                        <a:lnTo>
                          <a:pt x="31" y="8"/>
                        </a:lnTo>
                        <a:lnTo>
                          <a:pt x="31" y="12"/>
                        </a:lnTo>
                        <a:lnTo>
                          <a:pt x="31" y="16"/>
                        </a:lnTo>
                        <a:lnTo>
                          <a:pt x="34" y="16"/>
                        </a:lnTo>
                        <a:lnTo>
                          <a:pt x="34" y="20"/>
                        </a:lnTo>
                        <a:lnTo>
                          <a:pt x="38" y="20"/>
                        </a:lnTo>
                        <a:lnTo>
                          <a:pt x="38" y="24"/>
                        </a:lnTo>
                        <a:lnTo>
                          <a:pt x="42" y="24"/>
                        </a:lnTo>
                        <a:lnTo>
                          <a:pt x="42" y="28"/>
                        </a:lnTo>
                        <a:lnTo>
                          <a:pt x="42" y="32"/>
                        </a:lnTo>
                        <a:lnTo>
                          <a:pt x="46" y="32"/>
                        </a:lnTo>
                        <a:lnTo>
                          <a:pt x="50" y="32"/>
                        </a:lnTo>
                        <a:lnTo>
                          <a:pt x="50" y="36"/>
                        </a:lnTo>
                        <a:lnTo>
                          <a:pt x="50" y="40"/>
                        </a:lnTo>
                        <a:lnTo>
                          <a:pt x="54" y="45"/>
                        </a:lnTo>
                        <a:lnTo>
                          <a:pt x="54" y="49"/>
                        </a:lnTo>
                        <a:lnTo>
                          <a:pt x="54" y="53"/>
                        </a:lnTo>
                        <a:lnTo>
                          <a:pt x="57" y="53"/>
                        </a:lnTo>
                        <a:lnTo>
                          <a:pt x="54" y="53"/>
                        </a:lnTo>
                        <a:lnTo>
                          <a:pt x="54" y="57"/>
                        </a:lnTo>
                        <a:lnTo>
                          <a:pt x="57" y="57"/>
                        </a:lnTo>
                        <a:lnTo>
                          <a:pt x="61" y="57"/>
                        </a:lnTo>
                        <a:lnTo>
                          <a:pt x="57" y="61"/>
                        </a:lnTo>
                        <a:lnTo>
                          <a:pt x="57" y="57"/>
                        </a:lnTo>
                        <a:lnTo>
                          <a:pt x="54" y="57"/>
                        </a:lnTo>
                        <a:lnTo>
                          <a:pt x="50" y="57"/>
                        </a:lnTo>
                        <a:lnTo>
                          <a:pt x="50" y="53"/>
                        </a:lnTo>
                        <a:lnTo>
                          <a:pt x="50" y="57"/>
                        </a:lnTo>
                        <a:lnTo>
                          <a:pt x="46" y="57"/>
                        </a:lnTo>
                        <a:lnTo>
                          <a:pt x="42" y="57"/>
                        </a:lnTo>
                        <a:lnTo>
                          <a:pt x="46" y="57"/>
                        </a:lnTo>
                        <a:lnTo>
                          <a:pt x="42" y="57"/>
                        </a:lnTo>
                        <a:lnTo>
                          <a:pt x="42" y="53"/>
                        </a:lnTo>
                        <a:lnTo>
                          <a:pt x="46" y="53"/>
                        </a:lnTo>
                        <a:lnTo>
                          <a:pt x="42" y="53"/>
                        </a:lnTo>
                        <a:lnTo>
                          <a:pt x="42" y="49"/>
                        </a:lnTo>
                        <a:lnTo>
                          <a:pt x="38" y="49"/>
                        </a:lnTo>
                        <a:lnTo>
                          <a:pt x="42" y="49"/>
                        </a:lnTo>
                        <a:lnTo>
                          <a:pt x="38" y="45"/>
                        </a:lnTo>
                        <a:lnTo>
                          <a:pt x="34" y="45"/>
                        </a:lnTo>
                        <a:lnTo>
                          <a:pt x="34" y="40"/>
                        </a:lnTo>
                        <a:lnTo>
                          <a:pt x="31" y="40"/>
                        </a:lnTo>
                        <a:lnTo>
                          <a:pt x="31" y="45"/>
                        </a:lnTo>
                        <a:lnTo>
                          <a:pt x="27" y="45"/>
                        </a:lnTo>
                        <a:lnTo>
                          <a:pt x="23" y="45"/>
                        </a:lnTo>
                        <a:lnTo>
                          <a:pt x="23" y="49"/>
                        </a:lnTo>
                        <a:lnTo>
                          <a:pt x="23" y="45"/>
                        </a:lnTo>
                        <a:lnTo>
                          <a:pt x="19" y="45"/>
                        </a:lnTo>
                        <a:lnTo>
                          <a:pt x="19" y="40"/>
                        </a:lnTo>
                        <a:lnTo>
                          <a:pt x="15" y="40"/>
                        </a:lnTo>
                        <a:lnTo>
                          <a:pt x="11" y="40"/>
                        </a:lnTo>
                        <a:lnTo>
                          <a:pt x="11" y="36"/>
                        </a:lnTo>
                        <a:lnTo>
                          <a:pt x="11" y="32"/>
                        </a:lnTo>
                        <a:lnTo>
                          <a:pt x="15" y="32"/>
                        </a:lnTo>
                        <a:lnTo>
                          <a:pt x="15" y="28"/>
                        </a:lnTo>
                        <a:lnTo>
                          <a:pt x="15" y="24"/>
                        </a:lnTo>
                        <a:lnTo>
                          <a:pt x="11" y="24"/>
                        </a:lnTo>
                        <a:lnTo>
                          <a:pt x="11" y="20"/>
                        </a:lnTo>
                        <a:lnTo>
                          <a:pt x="8" y="20"/>
                        </a:lnTo>
                        <a:lnTo>
                          <a:pt x="4" y="20"/>
                        </a:lnTo>
                        <a:lnTo>
                          <a:pt x="4" y="16"/>
                        </a:lnTo>
                        <a:lnTo>
                          <a:pt x="4" y="12"/>
                        </a:lnTo>
                        <a:lnTo>
                          <a:pt x="4" y="8"/>
                        </a:lnTo>
                        <a:lnTo>
                          <a:pt x="0" y="8"/>
                        </a:lnTo>
                        <a:lnTo>
                          <a:pt x="0" y="4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570" name="Freeform 563">
                    <a:extLst>
                      <a:ext uri="{FF2B5EF4-FFF2-40B4-BE49-F238E27FC236}">
                        <a16:creationId xmlns:a16="http://schemas.microsoft.com/office/drawing/2014/main" id="{13513B9F-399B-CE60-9054-04CAA3309EC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24" y="1975"/>
                    <a:ext cx="28" cy="37"/>
                  </a:xfrm>
                  <a:custGeom>
                    <a:avLst/>
                    <a:gdLst>
                      <a:gd name="T0" fmla="*/ 19 w 27"/>
                      <a:gd name="T1" fmla="*/ 8 h 36"/>
                      <a:gd name="T2" fmla="*/ 19 w 27"/>
                      <a:gd name="T3" fmla="*/ 4 h 36"/>
                      <a:gd name="T4" fmla="*/ 19 w 27"/>
                      <a:gd name="T5" fmla="*/ 0 h 36"/>
                      <a:gd name="T6" fmla="*/ 23 w 27"/>
                      <a:gd name="T7" fmla="*/ 0 h 36"/>
                      <a:gd name="T8" fmla="*/ 23 w 27"/>
                      <a:gd name="T9" fmla="*/ 4 h 36"/>
                      <a:gd name="T10" fmla="*/ 27 w 27"/>
                      <a:gd name="T11" fmla="*/ 4 h 36"/>
                      <a:gd name="T12" fmla="*/ 27 w 27"/>
                      <a:gd name="T13" fmla="*/ 8 h 36"/>
                      <a:gd name="T14" fmla="*/ 27 w 27"/>
                      <a:gd name="T15" fmla="*/ 12 h 36"/>
                      <a:gd name="T16" fmla="*/ 27 w 27"/>
                      <a:gd name="T17" fmla="*/ 16 h 36"/>
                      <a:gd name="T18" fmla="*/ 27 w 27"/>
                      <a:gd name="T19" fmla="*/ 20 h 36"/>
                      <a:gd name="T20" fmla="*/ 23 w 27"/>
                      <a:gd name="T21" fmla="*/ 20 h 36"/>
                      <a:gd name="T22" fmla="*/ 23 w 27"/>
                      <a:gd name="T23" fmla="*/ 24 h 36"/>
                      <a:gd name="T24" fmla="*/ 23 w 27"/>
                      <a:gd name="T25" fmla="*/ 28 h 36"/>
                      <a:gd name="T26" fmla="*/ 19 w 27"/>
                      <a:gd name="T27" fmla="*/ 28 h 36"/>
                      <a:gd name="T28" fmla="*/ 15 w 27"/>
                      <a:gd name="T29" fmla="*/ 28 h 36"/>
                      <a:gd name="T30" fmla="*/ 15 w 27"/>
                      <a:gd name="T31" fmla="*/ 32 h 36"/>
                      <a:gd name="T32" fmla="*/ 15 w 27"/>
                      <a:gd name="T33" fmla="*/ 36 h 36"/>
                      <a:gd name="T34" fmla="*/ 11 w 27"/>
                      <a:gd name="T35" fmla="*/ 36 h 36"/>
                      <a:gd name="T36" fmla="*/ 11 w 27"/>
                      <a:gd name="T37" fmla="*/ 32 h 36"/>
                      <a:gd name="T38" fmla="*/ 8 w 27"/>
                      <a:gd name="T39" fmla="*/ 28 h 36"/>
                      <a:gd name="T40" fmla="*/ 4 w 27"/>
                      <a:gd name="T41" fmla="*/ 28 h 36"/>
                      <a:gd name="T42" fmla="*/ 4 w 27"/>
                      <a:gd name="T43" fmla="*/ 24 h 36"/>
                      <a:gd name="T44" fmla="*/ 4 w 27"/>
                      <a:gd name="T45" fmla="*/ 20 h 36"/>
                      <a:gd name="T46" fmla="*/ 0 w 27"/>
                      <a:gd name="T47" fmla="*/ 20 h 36"/>
                      <a:gd name="T48" fmla="*/ 0 w 27"/>
                      <a:gd name="T49" fmla="*/ 16 h 36"/>
                      <a:gd name="T50" fmla="*/ 4 w 27"/>
                      <a:gd name="T51" fmla="*/ 16 h 36"/>
                      <a:gd name="T52" fmla="*/ 4 w 27"/>
                      <a:gd name="T53" fmla="*/ 12 h 36"/>
                      <a:gd name="T54" fmla="*/ 8 w 27"/>
                      <a:gd name="T55" fmla="*/ 12 h 36"/>
                      <a:gd name="T56" fmla="*/ 11 w 27"/>
                      <a:gd name="T57" fmla="*/ 12 h 36"/>
                      <a:gd name="T58" fmla="*/ 11 w 27"/>
                      <a:gd name="T59" fmla="*/ 8 h 36"/>
                      <a:gd name="T60" fmla="*/ 15 w 27"/>
                      <a:gd name="T61" fmla="*/ 8 h 36"/>
                      <a:gd name="T62" fmla="*/ 19 w 27"/>
                      <a:gd name="T63" fmla="*/ 8 h 3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</a:cxnLst>
                    <a:rect l="0" t="0" r="r" b="b"/>
                    <a:pathLst>
                      <a:path w="27" h="36">
                        <a:moveTo>
                          <a:pt x="19" y="8"/>
                        </a:moveTo>
                        <a:lnTo>
                          <a:pt x="19" y="4"/>
                        </a:lnTo>
                        <a:lnTo>
                          <a:pt x="19" y="0"/>
                        </a:lnTo>
                        <a:lnTo>
                          <a:pt x="23" y="0"/>
                        </a:lnTo>
                        <a:lnTo>
                          <a:pt x="23" y="4"/>
                        </a:lnTo>
                        <a:lnTo>
                          <a:pt x="27" y="4"/>
                        </a:lnTo>
                        <a:lnTo>
                          <a:pt x="27" y="8"/>
                        </a:lnTo>
                        <a:lnTo>
                          <a:pt x="27" y="12"/>
                        </a:lnTo>
                        <a:lnTo>
                          <a:pt x="27" y="16"/>
                        </a:lnTo>
                        <a:lnTo>
                          <a:pt x="27" y="20"/>
                        </a:lnTo>
                        <a:lnTo>
                          <a:pt x="23" y="20"/>
                        </a:lnTo>
                        <a:lnTo>
                          <a:pt x="23" y="24"/>
                        </a:lnTo>
                        <a:lnTo>
                          <a:pt x="23" y="28"/>
                        </a:lnTo>
                        <a:lnTo>
                          <a:pt x="19" y="28"/>
                        </a:lnTo>
                        <a:lnTo>
                          <a:pt x="15" y="28"/>
                        </a:lnTo>
                        <a:lnTo>
                          <a:pt x="15" y="32"/>
                        </a:lnTo>
                        <a:lnTo>
                          <a:pt x="15" y="36"/>
                        </a:lnTo>
                        <a:lnTo>
                          <a:pt x="11" y="36"/>
                        </a:lnTo>
                        <a:lnTo>
                          <a:pt x="11" y="32"/>
                        </a:lnTo>
                        <a:lnTo>
                          <a:pt x="8" y="28"/>
                        </a:lnTo>
                        <a:lnTo>
                          <a:pt x="4" y="28"/>
                        </a:lnTo>
                        <a:lnTo>
                          <a:pt x="4" y="24"/>
                        </a:lnTo>
                        <a:lnTo>
                          <a:pt x="4" y="20"/>
                        </a:lnTo>
                        <a:lnTo>
                          <a:pt x="0" y="20"/>
                        </a:lnTo>
                        <a:lnTo>
                          <a:pt x="0" y="16"/>
                        </a:lnTo>
                        <a:lnTo>
                          <a:pt x="4" y="16"/>
                        </a:lnTo>
                        <a:lnTo>
                          <a:pt x="4" y="12"/>
                        </a:lnTo>
                        <a:lnTo>
                          <a:pt x="8" y="12"/>
                        </a:lnTo>
                        <a:lnTo>
                          <a:pt x="11" y="12"/>
                        </a:lnTo>
                        <a:lnTo>
                          <a:pt x="11" y="8"/>
                        </a:lnTo>
                        <a:lnTo>
                          <a:pt x="15" y="8"/>
                        </a:lnTo>
                        <a:lnTo>
                          <a:pt x="19" y="8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571" name="Freeform 564">
                    <a:extLst>
                      <a:ext uri="{FF2B5EF4-FFF2-40B4-BE49-F238E27FC236}">
                        <a16:creationId xmlns:a16="http://schemas.microsoft.com/office/drawing/2014/main" id="{27FC31E2-F7F1-8357-5EAD-EA56213999F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395" y="1975"/>
                    <a:ext cx="150" cy="93"/>
                  </a:xfrm>
                  <a:custGeom>
                    <a:avLst/>
                    <a:gdLst>
                      <a:gd name="T0" fmla="*/ 54 w 149"/>
                      <a:gd name="T1" fmla="*/ 4 h 93"/>
                      <a:gd name="T2" fmla="*/ 54 w 149"/>
                      <a:gd name="T3" fmla="*/ 8 h 93"/>
                      <a:gd name="T4" fmla="*/ 61 w 149"/>
                      <a:gd name="T5" fmla="*/ 12 h 93"/>
                      <a:gd name="T6" fmla="*/ 73 w 149"/>
                      <a:gd name="T7" fmla="*/ 12 h 93"/>
                      <a:gd name="T8" fmla="*/ 84 w 149"/>
                      <a:gd name="T9" fmla="*/ 12 h 93"/>
                      <a:gd name="T10" fmla="*/ 92 w 149"/>
                      <a:gd name="T11" fmla="*/ 8 h 93"/>
                      <a:gd name="T12" fmla="*/ 100 w 149"/>
                      <a:gd name="T13" fmla="*/ 12 h 93"/>
                      <a:gd name="T14" fmla="*/ 107 w 149"/>
                      <a:gd name="T15" fmla="*/ 16 h 93"/>
                      <a:gd name="T16" fmla="*/ 119 w 149"/>
                      <a:gd name="T17" fmla="*/ 16 h 93"/>
                      <a:gd name="T18" fmla="*/ 126 w 149"/>
                      <a:gd name="T19" fmla="*/ 12 h 93"/>
                      <a:gd name="T20" fmla="*/ 130 w 149"/>
                      <a:gd name="T21" fmla="*/ 20 h 93"/>
                      <a:gd name="T22" fmla="*/ 138 w 149"/>
                      <a:gd name="T23" fmla="*/ 24 h 93"/>
                      <a:gd name="T24" fmla="*/ 138 w 149"/>
                      <a:gd name="T25" fmla="*/ 36 h 93"/>
                      <a:gd name="T26" fmla="*/ 138 w 149"/>
                      <a:gd name="T27" fmla="*/ 41 h 93"/>
                      <a:gd name="T28" fmla="*/ 138 w 149"/>
                      <a:gd name="T29" fmla="*/ 45 h 93"/>
                      <a:gd name="T30" fmla="*/ 142 w 149"/>
                      <a:gd name="T31" fmla="*/ 53 h 93"/>
                      <a:gd name="T32" fmla="*/ 142 w 149"/>
                      <a:gd name="T33" fmla="*/ 57 h 93"/>
                      <a:gd name="T34" fmla="*/ 142 w 149"/>
                      <a:gd name="T35" fmla="*/ 61 h 93"/>
                      <a:gd name="T36" fmla="*/ 146 w 149"/>
                      <a:gd name="T37" fmla="*/ 69 h 93"/>
                      <a:gd name="T38" fmla="*/ 149 w 149"/>
                      <a:gd name="T39" fmla="*/ 73 h 93"/>
                      <a:gd name="T40" fmla="*/ 142 w 149"/>
                      <a:gd name="T41" fmla="*/ 77 h 93"/>
                      <a:gd name="T42" fmla="*/ 134 w 149"/>
                      <a:gd name="T43" fmla="*/ 81 h 93"/>
                      <a:gd name="T44" fmla="*/ 123 w 149"/>
                      <a:gd name="T45" fmla="*/ 81 h 93"/>
                      <a:gd name="T46" fmla="*/ 119 w 149"/>
                      <a:gd name="T47" fmla="*/ 81 h 93"/>
                      <a:gd name="T48" fmla="*/ 111 w 149"/>
                      <a:gd name="T49" fmla="*/ 85 h 93"/>
                      <a:gd name="T50" fmla="*/ 103 w 149"/>
                      <a:gd name="T51" fmla="*/ 89 h 93"/>
                      <a:gd name="T52" fmla="*/ 96 w 149"/>
                      <a:gd name="T53" fmla="*/ 93 h 93"/>
                      <a:gd name="T54" fmla="*/ 84 w 149"/>
                      <a:gd name="T55" fmla="*/ 93 h 93"/>
                      <a:gd name="T56" fmla="*/ 77 w 149"/>
                      <a:gd name="T57" fmla="*/ 89 h 93"/>
                      <a:gd name="T58" fmla="*/ 73 w 149"/>
                      <a:gd name="T59" fmla="*/ 89 h 93"/>
                      <a:gd name="T60" fmla="*/ 65 w 149"/>
                      <a:gd name="T61" fmla="*/ 85 h 93"/>
                      <a:gd name="T62" fmla="*/ 65 w 149"/>
                      <a:gd name="T63" fmla="*/ 89 h 93"/>
                      <a:gd name="T64" fmla="*/ 61 w 149"/>
                      <a:gd name="T65" fmla="*/ 81 h 93"/>
                      <a:gd name="T66" fmla="*/ 57 w 149"/>
                      <a:gd name="T67" fmla="*/ 81 h 93"/>
                      <a:gd name="T68" fmla="*/ 54 w 149"/>
                      <a:gd name="T69" fmla="*/ 81 h 93"/>
                      <a:gd name="T70" fmla="*/ 54 w 149"/>
                      <a:gd name="T71" fmla="*/ 77 h 93"/>
                      <a:gd name="T72" fmla="*/ 46 w 149"/>
                      <a:gd name="T73" fmla="*/ 77 h 93"/>
                      <a:gd name="T74" fmla="*/ 50 w 149"/>
                      <a:gd name="T75" fmla="*/ 77 h 93"/>
                      <a:gd name="T76" fmla="*/ 50 w 149"/>
                      <a:gd name="T77" fmla="*/ 81 h 93"/>
                      <a:gd name="T78" fmla="*/ 42 w 149"/>
                      <a:gd name="T79" fmla="*/ 81 h 93"/>
                      <a:gd name="T80" fmla="*/ 42 w 149"/>
                      <a:gd name="T81" fmla="*/ 77 h 93"/>
                      <a:gd name="T82" fmla="*/ 38 w 149"/>
                      <a:gd name="T83" fmla="*/ 77 h 93"/>
                      <a:gd name="T84" fmla="*/ 34 w 149"/>
                      <a:gd name="T85" fmla="*/ 69 h 93"/>
                      <a:gd name="T86" fmla="*/ 31 w 149"/>
                      <a:gd name="T87" fmla="*/ 69 h 93"/>
                      <a:gd name="T88" fmla="*/ 34 w 149"/>
                      <a:gd name="T89" fmla="*/ 69 h 93"/>
                      <a:gd name="T90" fmla="*/ 31 w 149"/>
                      <a:gd name="T91" fmla="*/ 65 h 93"/>
                      <a:gd name="T92" fmla="*/ 23 w 149"/>
                      <a:gd name="T93" fmla="*/ 61 h 93"/>
                      <a:gd name="T94" fmla="*/ 19 w 149"/>
                      <a:gd name="T95" fmla="*/ 61 h 93"/>
                      <a:gd name="T96" fmla="*/ 11 w 149"/>
                      <a:gd name="T97" fmla="*/ 57 h 93"/>
                      <a:gd name="T98" fmla="*/ 4 w 149"/>
                      <a:gd name="T99" fmla="*/ 53 h 93"/>
                      <a:gd name="T100" fmla="*/ 4 w 149"/>
                      <a:gd name="T101" fmla="*/ 49 h 93"/>
                      <a:gd name="T102" fmla="*/ 15 w 149"/>
                      <a:gd name="T103" fmla="*/ 45 h 93"/>
                      <a:gd name="T104" fmla="*/ 27 w 149"/>
                      <a:gd name="T105" fmla="*/ 45 h 93"/>
                      <a:gd name="T106" fmla="*/ 34 w 149"/>
                      <a:gd name="T107" fmla="*/ 49 h 93"/>
                      <a:gd name="T108" fmla="*/ 46 w 149"/>
                      <a:gd name="T109" fmla="*/ 53 h 93"/>
                      <a:gd name="T110" fmla="*/ 54 w 149"/>
                      <a:gd name="T111" fmla="*/ 49 h 93"/>
                      <a:gd name="T112" fmla="*/ 50 w 149"/>
                      <a:gd name="T113" fmla="*/ 41 h 93"/>
                      <a:gd name="T114" fmla="*/ 46 w 149"/>
                      <a:gd name="T115" fmla="*/ 32 h 93"/>
                      <a:gd name="T116" fmla="*/ 38 w 149"/>
                      <a:gd name="T117" fmla="*/ 24 h 93"/>
                      <a:gd name="T118" fmla="*/ 38 w 149"/>
                      <a:gd name="T119" fmla="*/ 12 h 93"/>
                      <a:gd name="T120" fmla="*/ 46 w 149"/>
                      <a:gd name="T121" fmla="*/ 8 h 93"/>
                      <a:gd name="T122" fmla="*/ 50 w 149"/>
                      <a:gd name="T123" fmla="*/ 0 h 9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  <a:cxn ang="0">
                        <a:pos x="T122" y="T123"/>
                      </a:cxn>
                    </a:cxnLst>
                    <a:rect l="0" t="0" r="r" b="b"/>
                    <a:pathLst>
                      <a:path w="149" h="93">
                        <a:moveTo>
                          <a:pt x="50" y="0"/>
                        </a:moveTo>
                        <a:lnTo>
                          <a:pt x="50" y="4"/>
                        </a:lnTo>
                        <a:lnTo>
                          <a:pt x="54" y="4"/>
                        </a:lnTo>
                        <a:lnTo>
                          <a:pt x="54" y="8"/>
                        </a:lnTo>
                        <a:lnTo>
                          <a:pt x="54" y="4"/>
                        </a:lnTo>
                        <a:lnTo>
                          <a:pt x="54" y="8"/>
                        </a:lnTo>
                        <a:lnTo>
                          <a:pt x="57" y="8"/>
                        </a:lnTo>
                        <a:lnTo>
                          <a:pt x="61" y="8"/>
                        </a:lnTo>
                        <a:lnTo>
                          <a:pt x="61" y="12"/>
                        </a:lnTo>
                        <a:lnTo>
                          <a:pt x="65" y="12"/>
                        </a:lnTo>
                        <a:lnTo>
                          <a:pt x="69" y="12"/>
                        </a:lnTo>
                        <a:lnTo>
                          <a:pt x="73" y="12"/>
                        </a:lnTo>
                        <a:lnTo>
                          <a:pt x="77" y="12"/>
                        </a:lnTo>
                        <a:lnTo>
                          <a:pt x="80" y="12"/>
                        </a:lnTo>
                        <a:lnTo>
                          <a:pt x="84" y="12"/>
                        </a:lnTo>
                        <a:lnTo>
                          <a:pt x="88" y="12"/>
                        </a:lnTo>
                        <a:lnTo>
                          <a:pt x="92" y="12"/>
                        </a:lnTo>
                        <a:lnTo>
                          <a:pt x="92" y="8"/>
                        </a:lnTo>
                        <a:lnTo>
                          <a:pt x="96" y="8"/>
                        </a:lnTo>
                        <a:lnTo>
                          <a:pt x="100" y="8"/>
                        </a:lnTo>
                        <a:lnTo>
                          <a:pt x="100" y="12"/>
                        </a:lnTo>
                        <a:lnTo>
                          <a:pt x="103" y="12"/>
                        </a:lnTo>
                        <a:lnTo>
                          <a:pt x="107" y="12"/>
                        </a:lnTo>
                        <a:lnTo>
                          <a:pt x="107" y="16"/>
                        </a:lnTo>
                        <a:lnTo>
                          <a:pt x="111" y="16"/>
                        </a:lnTo>
                        <a:lnTo>
                          <a:pt x="115" y="16"/>
                        </a:lnTo>
                        <a:lnTo>
                          <a:pt x="119" y="16"/>
                        </a:lnTo>
                        <a:lnTo>
                          <a:pt x="123" y="16"/>
                        </a:lnTo>
                        <a:lnTo>
                          <a:pt x="123" y="12"/>
                        </a:lnTo>
                        <a:lnTo>
                          <a:pt x="126" y="12"/>
                        </a:lnTo>
                        <a:lnTo>
                          <a:pt x="126" y="16"/>
                        </a:lnTo>
                        <a:lnTo>
                          <a:pt x="130" y="16"/>
                        </a:lnTo>
                        <a:lnTo>
                          <a:pt x="130" y="20"/>
                        </a:lnTo>
                        <a:lnTo>
                          <a:pt x="134" y="20"/>
                        </a:lnTo>
                        <a:lnTo>
                          <a:pt x="134" y="24"/>
                        </a:lnTo>
                        <a:lnTo>
                          <a:pt x="138" y="24"/>
                        </a:lnTo>
                        <a:lnTo>
                          <a:pt x="138" y="28"/>
                        </a:lnTo>
                        <a:lnTo>
                          <a:pt x="138" y="32"/>
                        </a:lnTo>
                        <a:lnTo>
                          <a:pt x="138" y="36"/>
                        </a:lnTo>
                        <a:lnTo>
                          <a:pt x="142" y="36"/>
                        </a:lnTo>
                        <a:lnTo>
                          <a:pt x="142" y="41"/>
                        </a:lnTo>
                        <a:lnTo>
                          <a:pt x="138" y="41"/>
                        </a:lnTo>
                        <a:lnTo>
                          <a:pt x="142" y="41"/>
                        </a:lnTo>
                        <a:lnTo>
                          <a:pt x="142" y="45"/>
                        </a:lnTo>
                        <a:lnTo>
                          <a:pt x="138" y="45"/>
                        </a:lnTo>
                        <a:lnTo>
                          <a:pt x="138" y="49"/>
                        </a:lnTo>
                        <a:lnTo>
                          <a:pt x="138" y="53"/>
                        </a:lnTo>
                        <a:lnTo>
                          <a:pt x="142" y="53"/>
                        </a:lnTo>
                        <a:lnTo>
                          <a:pt x="142" y="57"/>
                        </a:lnTo>
                        <a:lnTo>
                          <a:pt x="138" y="57"/>
                        </a:lnTo>
                        <a:lnTo>
                          <a:pt x="142" y="57"/>
                        </a:lnTo>
                        <a:lnTo>
                          <a:pt x="138" y="57"/>
                        </a:lnTo>
                        <a:lnTo>
                          <a:pt x="142" y="57"/>
                        </a:lnTo>
                        <a:lnTo>
                          <a:pt x="142" y="61"/>
                        </a:lnTo>
                        <a:lnTo>
                          <a:pt x="142" y="65"/>
                        </a:lnTo>
                        <a:lnTo>
                          <a:pt x="146" y="65"/>
                        </a:lnTo>
                        <a:lnTo>
                          <a:pt x="146" y="69"/>
                        </a:lnTo>
                        <a:lnTo>
                          <a:pt x="149" y="69"/>
                        </a:lnTo>
                        <a:lnTo>
                          <a:pt x="146" y="73"/>
                        </a:lnTo>
                        <a:lnTo>
                          <a:pt x="149" y="73"/>
                        </a:lnTo>
                        <a:lnTo>
                          <a:pt x="146" y="73"/>
                        </a:lnTo>
                        <a:lnTo>
                          <a:pt x="146" y="77"/>
                        </a:lnTo>
                        <a:lnTo>
                          <a:pt x="142" y="77"/>
                        </a:lnTo>
                        <a:lnTo>
                          <a:pt x="138" y="77"/>
                        </a:lnTo>
                        <a:lnTo>
                          <a:pt x="138" y="81"/>
                        </a:lnTo>
                        <a:lnTo>
                          <a:pt x="134" y="81"/>
                        </a:lnTo>
                        <a:lnTo>
                          <a:pt x="130" y="81"/>
                        </a:lnTo>
                        <a:lnTo>
                          <a:pt x="126" y="81"/>
                        </a:lnTo>
                        <a:lnTo>
                          <a:pt x="123" y="81"/>
                        </a:lnTo>
                        <a:lnTo>
                          <a:pt x="119" y="81"/>
                        </a:lnTo>
                        <a:lnTo>
                          <a:pt x="119" y="85"/>
                        </a:lnTo>
                        <a:lnTo>
                          <a:pt x="119" y="81"/>
                        </a:lnTo>
                        <a:lnTo>
                          <a:pt x="115" y="81"/>
                        </a:lnTo>
                        <a:lnTo>
                          <a:pt x="111" y="81"/>
                        </a:lnTo>
                        <a:lnTo>
                          <a:pt x="111" y="85"/>
                        </a:lnTo>
                        <a:lnTo>
                          <a:pt x="107" y="85"/>
                        </a:lnTo>
                        <a:lnTo>
                          <a:pt x="107" y="89"/>
                        </a:lnTo>
                        <a:lnTo>
                          <a:pt x="103" y="89"/>
                        </a:lnTo>
                        <a:lnTo>
                          <a:pt x="103" y="93"/>
                        </a:lnTo>
                        <a:lnTo>
                          <a:pt x="100" y="93"/>
                        </a:lnTo>
                        <a:lnTo>
                          <a:pt x="96" y="93"/>
                        </a:lnTo>
                        <a:lnTo>
                          <a:pt x="92" y="93"/>
                        </a:lnTo>
                        <a:lnTo>
                          <a:pt x="88" y="93"/>
                        </a:lnTo>
                        <a:lnTo>
                          <a:pt x="84" y="93"/>
                        </a:lnTo>
                        <a:lnTo>
                          <a:pt x="80" y="93"/>
                        </a:lnTo>
                        <a:lnTo>
                          <a:pt x="80" y="89"/>
                        </a:lnTo>
                        <a:lnTo>
                          <a:pt x="77" y="89"/>
                        </a:lnTo>
                        <a:lnTo>
                          <a:pt x="77" y="85"/>
                        </a:lnTo>
                        <a:lnTo>
                          <a:pt x="77" y="89"/>
                        </a:lnTo>
                        <a:lnTo>
                          <a:pt x="73" y="89"/>
                        </a:lnTo>
                        <a:lnTo>
                          <a:pt x="69" y="89"/>
                        </a:lnTo>
                        <a:lnTo>
                          <a:pt x="69" y="85"/>
                        </a:lnTo>
                        <a:lnTo>
                          <a:pt x="65" y="85"/>
                        </a:lnTo>
                        <a:lnTo>
                          <a:pt x="65" y="81"/>
                        </a:lnTo>
                        <a:lnTo>
                          <a:pt x="65" y="85"/>
                        </a:lnTo>
                        <a:lnTo>
                          <a:pt x="65" y="89"/>
                        </a:lnTo>
                        <a:lnTo>
                          <a:pt x="65" y="85"/>
                        </a:lnTo>
                        <a:lnTo>
                          <a:pt x="61" y="85"/>
                        </a:lnTo>
                        <a:lnTo>
                          <a:pt x="61" y="81"/>
                        </a:lnTo>
                        <a:lnTo>
                          <a:pt x="57" y="81"/>
                        </a:lnTo>
                        <a:lnTo>
                          <a:pt x="57" y="85"/>
                        </a:lnTo>
                        <a:lnTo>
                          <a:pt x="57" y="81"/>
                        </a:lnTo>
                        <a:lnTo>
                          <a:pt x="57" y="85"/>
                        </a:lnTo>
                        <a:lnTo>
                          <a:pt x="57" y="81"/>
                        </a:lnTo>
                        <a:lnTo>
                          <a:pt x="54" y="81"/>
                        </a:lnTo>
                        <a:lnTo>
                          <a:pt x="54" y="77"/>
                        </a:lnTo>
                        <a:lnTo>
                          <a:pt x="54" y="81"/>
                        </a:lnTo>
                        <a:lnTo>
                          <a:pt x="54" y="77"/>
                        </a:lnTo>
                        <a:lnTo>
                          <a:pt x="50" y="81"/>
                        </a:lnTo>
                        <a:lnTo>
                          <a:pt x="50" y="77"/>
                        </a:lnTo>
                        <a:lnTo>
                          <a:pt x="46" y="77"/>
                        </a:lnTo>
                        <a:lnTo>
                          <a:pt x="50" y="77"/>
                        </a:lnTo>
                        <a:lnTo>
                          <a:pt x="50" y="81"/>
                        </a:lnTo>
                        <a:lnTo>
                          <a:pt x="50" y="77"/>
                        </a:lnTo>
                        <a:lnTo>
                          <a:pt x="46" y="77"/>
                        </a:lnTo>
                        <a:lnTo>
                          <a:pt x="46" y="81"/>
                        </a:lnTo>
                        <a:lnTo>
                          <a:pt x="50" y="81"/>
                        </a:lnTo>
                        <a:lnTo>
                          <a:pt x="46" y="81"/>
                        </a:lnTo>
                        <a:lnTo>
                          <a:pt x="46" y="85"/>
                        </a:lnTo>
                        <a:lnTo>
                          <a:pt x="42" y="81"/>
                        </a:lnTo>
                        <a:lnTo>
                          <a:pt x="46" y="81"/>
                        </a:lnTo>
                        <a:lnTo>
                          <a:pt x="42" y="81"/>
                        </a:lnTo>
                        <a:lnTo>
                          <a:pt x="42" y="77"/>
                        </a:lnTo>
                        <a:lnTo>
                          <a:pt x="38" y="77"/>
                        </a:lnTo>
                        <a:lnTo>
                          <a:pt x="34" y="77"/>
                        </a:lnTo>
                        <a:lnTo>
                          <a:pt x="38" y="77"/>
                        </a:lnTo>
                        <a:lnTo>
                          <a:pt x="38" y="73"/>
                        </a:lnTo>
                        <a:lnTo>
                          <a:pt x="38" y="69"/>
                        </a:lnTo>
                        <a:lnTo>
                          <a:pt x="34" y="69"/>
                        </a:lnTo>
                        <a:lnTo>
                          <a:pt x="34" y="73"/>
                        </a:lnTo>
                        <a:lnTo>
                          <a:pt x="31" y="73"/>
                        </a:lnTo>
                        <a:lnTo>
                          <a:pt x="31" y="69"/>
                        </a:lnTo>
                        <a:lnTo>
                          <a:pt x="34" y="69"/>
                        </a:lnTo>
                        <a:lnTo>
                          <a:pt x="34" y="65"/>
                        </a:lnTo>
                        <a:lnTo>
                          <a:pt x="34" y="69"/>
                        </a:lnTo>
                        <a:lnTo>
                          <a:pt x="31" y="69"/>
                        </a:lnTo>
                        <a:lnTo>
                          <a:pt x="27" y="69"/>
                        </a:lnTo>
                        <a:lnTo>
                          <a:pt x="31" y="65"/>
                        </a:lnTo>
                        <a:lnTo>
                          <a:pt x="27" y="65"/>
                        </a:lnTo>
                        <a:lnTo>
                          <a:pt x="27" y="61"/>
                        </a:lnTo>
                        <a:lnTo>
                          <a:pt x="23" y="61"/>
                        </a:lnTo>
                        <a:lnTo>
                          <a:pt x="23" y="65"/>
                        </a:lnTo>
                        <a:lnTo>
                          <a:pt x="23" y="61"/>
                        </a:lnTo>
                        <a:lnTo>
                          <a:pt x="19" y="61"/>
                        </a:lnTo>
                        <a:lnTo>
                          <a:pt x="15" y="61"/>
                        </a:lnTo>
                        <a:lnTo>
                          <a:pt x="15" y="57"/>
                        </a:lnTo>
                        <a:lnTo>
                          <a:pt x="11" y="57"/>
                        </a:lnTo>
                        <a:lnTo>
                          <a:pt x="11" y="53"/>
                        </a:lnTo>
                        <a:lnTo>
                          <a:pt x="8" y="53"/>
                        </a:lnTo>
                        <a:lnTo>
                          <a:pt x="4" y="53"/>
                        </a:lnTo>
                        <a:lnTo>
                          <a:pt x="0" y="53"/>
                        </a:lnTo>
                        <a:lnTo>
                          <a:pt x="0" y="49"/>
                        </a:lnTo>
                        <a:lnTo>
                          <a:pt x="4" y="49"/>
                        </a:lnTo>
                        <a:lnTo>
                          <a:pt x="8" y="45"/>
                        </a:lnTo>
                        <a:lnTo>
                          <a:pt x="11" y="45"/>
                        </a:lnTo>
                        <a:lnTo>
                          <a:pt x="15" y="45"/>
                        </a:lnTo>
                        <a:lnTo>
                          <a:pt x="19" y="45"/>
                        </a:lnTo>
                        <a:lnTo>
                          <a:pt x="23" y="45"/>
                        </a:lnTo>
                        <a:lnTo>
                          <a:pt x="27" y="45"/>
                        </a:lnTo>
                        <a:lnTo>
                          <a:pt x="31" y="45"/>
                        </a:lnTo>
                        <a:lnTo>
                          <a:pt x="31" y="49"/>
                        </a:lnTo>
                        <a:lnTo>
                          <a:pt x="34" y="49"/>
                        </a:lnTo>
                        <a:lnTo>
                          <a:pt x="38" y="49"/>
                        </a:lnTo>
                        <a:lnTo>
                          <a:pt x="42" y="53"/>
                        </a:lnTo>
                        <a:lnTo>
                          <a:pt x="46" y="53"/>
                        </a:lnTo>
                        <a:lnTo>
                          <a:pt x="50" y="53"/>
                        </a:lnTo>
                        <a:lnTo>
                          <a:pt x="54" y="53"/>
                        </a:lnTo>
                        <a:lnTo>
                          <a:pt x="54" y="49"/>
                        </a:lnTo>
                        <a:lnTo>
                          <a:pt x="54" y="45"/>
                        </a:lnTo>
                        <a:lnTo>
                          <a:pt x="54" y="41"/>
                        </a:lnTo>
                        <a:lnTo>
                          <a:pt x="50" y="41"/>
                        </a:lnTo>
                        <a:lnTo>
                          <a:pt x="46" y="41"/>
                        </a:lnTo>
                        <a:lnTo>
                          <a:pt x="46" y="36"/>
                        </a:lnTo>
                        <a:lnTo>
                          <a:pt x="46" y="32"/>
                        </a:lnTo>
                        <a:lnTo>
                          <a:pt x="42" y="28"/>
                        </a:lnTo>
                        <a:lnTo>
                          <a:pt x="38" y="28"/>
                        </a:lnTo>
                        <a:lnTo>
                          <a:pt x="38" y="24"/>
                        </a:lnTo>
                        <a:lnTo>
                          <a:pt x="38" y="20"/>
                        </a:lnTo>
                        <a:lnTo>
                          <a:pt x="38" y="16"/>
                        </a:lnTo>
                        <a:lnTo>
                          <a:pt x="38" y="12"/>
                        </a:lnTo>
                        <a:lnTo>
                          <a:pt x="42" y="12"/>
                        </a:lnTo>
                        <a:lnTo>
                          <a:pt x="42" y="8"/>
                        </a:lnTo>
                        <a:lnTo>
                          <a:pt x="46" y="8"/>
                        </a:lnTo>
                        <a:lnTo>
                          <a:pt x="46" y="4"/>
                        </a:lnTo>
                        <a:lnTo>
                          <a:pt x="50" y="4"/>
                        </a:lnTo>
                        <a:lnTo>
                          <a:pt x="50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572" name="Freeform 565">
                    <a:extLst>
                      <a:ext uri="{FF2B5EF4-FFF2-40B4-BE49-F238E27FC236}">
                        <a16:creationId xmlns:a16="http://schemas.microsoft.com/office/drawing/2014/main" id="{AAFE57B5-614F-E119-6A3A-1F73890A73C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32" y="1980"/>
                    <a:ext cx="18" cy="23"/>
                  </a:xfrm>
                  <a:custGeom>
                    <a:avLst/>
                    <a:gdLst>
                      <a:gd name="T0" fmla="*/ 4 w 19"/>
                      <a:gd name="T1" fmla="*/ 0 h 24"/>
                      <a:gd name="T2" fmla="*/ 8 w 19"/>
                      <a:gd name="T3" fmla="*/ 4 h 24"/>
                      <a:gd name="T4" fmla="*/ 11 w 19"/>
                      <a:gd name="T5" fmla="*/ 4 h 24"/>
                      <a:gd name="T6" fmla="*/ 11 w 19"/>
                      <a:gd name="T7" fmla="*/ 8 h 24"/>
                      <a:gd name="T8" fmla="*/ 15 w 19"/>
                      <a:gd name="T9" fmla="*/ 8 h 24"/>
                      <a:gd name="T10" fmla="*/ 15 w 19"/>
                      <a:gd name="T11" fmla="*/ 12 h 24"/>
                      <a:gd name="T12" fmla="*/ 19 w 19"/>
                      <a:gd name="T13" fmla="*/ 12 h 24"/>
                      <a:gd name="T14" fmla="*/ 19 w 19"/>
                      <a:gd name="T15" fmla="*/ 16 h 24"/>
                      <a:gd name="T16" fmla="*/ 15 w 19"/>
                      <a:gd name="T17" fmla="*/ 16 h 24"/>
                      <a:gd name="T18" fmla="*/ 15 w 19"/>
                      <a:gd name="T19" fmla="*/ 20 h 24"/>
                      <a:gd name="T20" fmla="*/ 15 w 19"/>
                      <a:gd name="T21" fmla="*/ 24 h 24"/>
                      <a:gd name="T22" fmla="*/ 11 w 19"/>
                      <a:gd name="T23" fmla="*/ 24 h 24"/>
                      <a:gd name="T24" fmla="*/ 11 w 19"/>
                      <a:gd name="T25" fmla="*/ 20 h 24"/>
                      <a:gd name="T26" fmla="*/ 8 w 19"/>
                      <a:gd name="T27" fmla="*/ 20 h 24"/>
                      <a:gd name="T28" fmla="*/ 8 w 19"/>
                      <a:gd name="T29" fmla="*/ 16 h 24"/>
                      <a:gd name="T30" fmla="*/ 4 w 19"/>
                      <a:gd name="T31" fmla="*/ 16 h 24"/>
                      <a:gd name="T32" fmla="*/ 4 w 19"/>
                      <a:gd name="T33" fmla="*/ 12 h 24"/>
                      <a:gd name="T34" fmla="*/ 0 w 19"/>
                      <a:gd name="T35" fmla="*/ 12 h 24"/>
                      <a:gd name="T36" fmla="*/ 4 w 19"/>
                      <a:gd name="T37" fmla="*/ 8 h 24"/>
                      <a:gd name="T38" fmla="*/ 4 w 19"/>
                      <a:gd name="T39" fmla="*/ 4 h 24"/>
                      <a:gd name="T40" fmla="*/ 4 w 19"/>
                      <a:gd name="T41" fmla="*/ 0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19" h="24">
                        <a:moveTo>
                          <a:pt x="4" y="0"/>
                        </a:moveTo>
                        <a:lnTo>
                          <a:pt x="8" y="4"/>
                        </a:lnTo>
                        <a:lnTo>
                          <a:pt x="11" y="4"/>
                        </a:lnTo>
                        <a:lnTo>
                          <a:pt x="11" y="8"/>
                        </a:lnTo>
                        <a:lnTo>
                          <a:pt x="15" y="8"/>
                        </a:lnTo>
                        <a:lnTo>
                          <a:pt x="15" y="12"/>
                        </a:lnTo>
                        <a:lnTo>
                          <a:pt x="19" y="12"/>
                        </a:lnTo>
                        <a:lnTo>
                          <a:pt x="19" y="16"/>
                        </a:lnTo>
                        <a:lnTo>
                          <a:pt x="15" y="16"/>
                        </a:lnTo>
                        <a:lnTo>
                          <a:pt x="15" y="20"/>
                        </a:lnTo>
                        <a:lnTo>
                          <a:pt x="15" y="24"/>
                        </a:lnTo>
                        <a:lnTo>
                          <a:pt x="11" y="24"/>
                        </a:lnTo>
                        <a:lnTo>
                          <a:pt x="11" y="20"/>
                        </a:lnTo>
                        <a:lnTo>
                          <a:pt x="8" y="20"/>
                        </a:lnTo>
                        <a:lnTo>
                          <a:pt x="8" y="16"/>
                        </a:lnTo>
                        <a:lnTo>
                          <a:pt x="4" y="16"/>
                        </a:lnTo>
                        <a:lnTo>
                          <a:pt x="4" y="12"/>
                        </a:lnTo>
                        <a:lnTo>
                          <a:pt x="0" y="12"/>
                        </a:lnTo>
                        <a:lnTo>
                          <a:pt x="4" y="8"/>
                        </a:lnTo>
                        <a:lnTo>
                          <a:pt x="4" y="4"/>
                        </a:lnTo>
                        <a:lnTo>
                          <a:pt x="4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573" name="Freeform 566">
                    <a:extLst>
                      <a:ext uri="{FF2B5EF4-FFF2-40B4-BE49-F238E27FC236}">
                        <a16:creationId xmlns:a16="http://schemas.microsoft.com/office/drawing/2014/main" id="{415B8C8D-4F87-35DB-9A8A-221D1B204E0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02" y="1980"/>
                    <a:ext cx="35" cy="23"/>
                  </a:xfrm>
                  <a:custGeom>
                    <a:avLst/>
                    <a:gdLst>
                      <a:gd name="T0" fmla="*/ 27 w 35"/>
                      <a:gd name="T1" fmla="*/ 0 h 24"/>
                      <a:gd name="T2" fmla="*/ 31 w 35"/>
                      <a:gd name="T3" fmla="*/ 0 h 24"/>
                      <a:gd name="T4" fmla="*/ 35 w 35"/>
                      <a:gd name="T5" fmla="*/ 0 h 24"/>
                      <a:gd name="T6" fmla="*/ 35 w 35"/>
                      <a:gd name="T7" fmla="*/ 4 h 24"/>
                      <a:gd name="T8" fmla="*/ 35 w 35"/>
                      <a:gd name="T9" fmla="*/ 8 h 24"/>
                      <a:gd name="T10" fmla="*/ 31 w 35"/>
                      <a:gd name="T11" fmla="*/ 12 h 24"/>
                      <a:gd name="T12" fmla="*/ 31 w 35"/>
                      <a:gd name="T13" fmla="*/ 16 h 24"/>
                      <a:gd name="T14" fmla="*/ 27 w 35"/>
                      <a:gd name="T15" fmla="*/ 16 h 24"/>
                      <a:gd name="T16" fmla="*/ 23 w 35"/>
                      <a:gd name="T17" fmla="*/ 16 h 24"/>
                      <a:gd name="T18" fmla="*/ 19 w 35"/>
                      <a:gd name="T19" fmla="*/ 20 h 24"/>
                      <a:gd name="T20" fmla="*/ 19 w 35"/>
                      <a:gd name="T21" fmla="*/ 24 h 24"/>
                      <a:gd name="T22" fmla="*/ 16 w 35"/>
                      <a:gd name="T23" fmla="*/ 24 h 24"/>
                      <a:gd name="T24" fmla="*/ 16 w 35"/>
                      <a:gd name="T25" fmla="*/ 20 h 24"/>
                      <a:gd name="T26" fmla="*/ 12 w 35"/>
                      <a:gd name="T27" fmla="*/ 20 h 24"/>
                      <a:gd name="T28" fmla="*/ 12 w 35"/>
                      <a:gd name="T29" fmla="*/ 24 h 24"/>
                      <a:gd name="T30" fmla="*/ 8 w 35"/>
                      <a:gd name="T31" fmla="*/ 24 h 24"/>
                      <a:gd name="T32" fmla="*/ 8 w 35"/>
                      <a:gd name="T33" fmla="*/ 20 h 24"/>
                      <a:gd name="T34" fmla="*/ 4 w 35"/>
                      <a:gd name="T35" fmla="*/ 20 h 24"/>
                      <a:gd name="T36" fmla="*/ 0 w 35"/>
                      <a:gd name="T37" fmla="*/ 20 h 24"/>
                      <a:gd name="T38" fmla="*/ 4 w 35"/>
                      <a:gd name="T39" fmla="*/ 20 h 24"/>
                      <a:gd name="T40" fmla="*/ 4 w 35"/>
                      <a:gd name="T41" fmla="*/ 16 h 24"/>
                      <a:gd name="T42" fmla="*/ 8 w 35"/>
                      <a:gd name="T43" fmla="*/ 16 h 24"/>
                      <a:gd name="T44" fmla="*/ 8 w 35"/>
                      <a:gd name="T45" fmla="*/ 12 h 24"/>
                      <a:gd name="T46" fmla="*/ 12 w 35"/>
                      <a:gd name="T47" fmla="*/ 12 h 24"/>
                      <a:gd name="T48" fmla="*/ 16 w 35"/>
                      <a:gd name="T49" fmla="*/ 8 h 24"/>
                      <a:gd name="T50" fmla="*/ 16 w 35"/>
                      <a:gd name="T51" fmla="*/ 4 h 24"/>
                      <a:gd name="T52" fmla="*/ 19 w 35"/>
                      <a:gd name="T53" fmla="*/ 4 h 24"/>
                      <a:gd name="T54" fmla="*/ 23 w 35"/>
                      <a:gd name="T55" fmla="*/ 4 h 24"/>
                      <a:gd name="T56" fmla="*/ 23 w 35"/>
                      <a:gd name="T57" fmla="*/ 0 h 24"/>
                      <a:gd name="T58" fmla="*/ 27 w 35"/>
                      <a:gd name="T59" fmla="*/ 0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</a:cxnLst>
                    <a:rect l="0" t="0" r="r" b="b"/>
                    <a:pathLst>
                      <a:path w="35" h="24">
                        <a:moveTo>
                          <a:pt x="27" y="0"/>
                        </a:moveTo>
                        <a:lnTo>
                          <a:pt x="31" y="0"/>
                        </a:lnTo>
                        <a:lnTo>
                          <a:pt x="35" y="0"/>
                        </a:lnTo>
                        <a:lnTo>
                          <a:pt x="35" y="4"/>
                        </a:lnTo>
                        <a:lnTo>
                          <a:pt x="35" y="8"/>
                        </a:lnTo>
                        <a:lnTo>
                          <a:pt x="31" y="12"/>
                        </a:lnTo>
                        <a:lnTo>
                          <a:pt x="31" y="16"/>
                        </a:lnTo>
                        <a:lnTo>
                          <a:pt x="27" y="16"/>
                        </a:lnTo>
                        <a:lnTo>
                          <a:pt x="23" y="16"/>
                        </a:lnTo>
                        <a:lnTo>
                          <a:pt x="19" y="20"/>
                        </a:lnTo>
                        <a:lnTo>
                          <a:pt x="19" y="24"/>
                        </a:lnTo>
                        <a:lnTo>
                          <a:pt x="16" y="24"/>
                        </a:lnTo>
                        <a:lnTo>
                          <a:pt x="16" y="20"/>
                        </a:lnTo>
                        <a:lnTo>
                          <a:pt x="12" y="20"/>
                        </a:lnTo>
                        <a:lnTo>
                          <a:pt x="12" y="24"/>
                        </a:lnTo>
                        <a:lnTo>
                          <a:pt x="8" y="24"/>
                        </a:lnTo>
                        <a:lnTo>
                          <a:pt x="8" y="20"/>
                        </a:lnTo>
                        <a:lnTo>
                          <a:pt x="4" y="20"/>
                        </a:lnTo>
                        <a:lnTo>
                          <a:pt x="0" y="20"/>
                        </a:lnTo>
                        <a:lnTo>
                          <a:pt x="4" y="20"/>
                        </a:lnTo>
                        <a:lnTo>
                          <a:pt x="4" y="16"/>
                        </a:lnTo>
                        <a:lnTo>
                          <a:pt x="8" y="16"/>
                        </a:lnTo>
                        <a:lnTo>
                          <a:pt x="8" y="12"/>
                        </a:lnTo>
                        <a:lnTo>
                          <a:pt x="12" y="12"/>
                        </a:lnTo>
                        <a:lnTo>
                          <a:pt x="16" y="8"/>
                        </a:lnTo>
                        <a:lnTo>
                          <a:pt x="16" y="4"/>
                        </a:lnTo>
                        <a:lnTo>
                          <a:pt x="19" y="4"/>
                        </a:lnTo>
                        <a:lnTo>
                          <a:pt x="23" y="4"/>
                        </a:lnTo>
                        <a:lnTo>
                          <a:pt x="23" y="0"/>
                        </a:lnTo>
                        <a:lnTo>
                          <a:pt x="27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574" name="Freeform 567">
                    <a:extLst>
                      <a:ext uri="{FF2B5EF4-FFF2-40B4-BE49-F238E27FC236}">
                        <a16:creationId xmlns:a16="http://schemas.microsoft.com/office/drawing/2014/main" id="{04B00005-16DC-8502-ADE7-2767D283B79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93" y="1983"/>
                    <a:ext cx="38" cy="29"/>
                  </a:xfrm>
                  <a:custGeom>
                    <a:avLst/>
                    <a:gdLst>
                      <a:gd name="T0" fmla="*/ 19 w 39"/>
                      <a:gd name="T1" fmla="*/ 0 h 28"/>
                      <a:gd name="T2" fmla="*/ 23 w 39"/>
                      <a:gd name="T3" fmla="*/ 0 h 28"/>
                      <a:gd name="T4" fmla="*/ 23 w 39"/>
                      <a:gd name="T5" fmla="*/ 4 h 28"/>
                      <a:gd name="T6" fmla="*/ 27 w 39"/>
                      <a:gd name="T7" fmla="*/ 4 h 28"/>
                      <a:gd name="T8" fmla="*/ 27 w 39"/>
                      <a:gd name="T9" fmla="*/ 8 h 28"/>
                      <a:gd name="T10" fmla="*/ 31 w 39"/>
                      <a:gd name="T11" fmla="*/ 8 h 28"/>
                      <a:gd name="T12" fmla="*/ 31 w 39"/>
                      <a:gd name="T13" fmla="*/ 12 h 28"/>
                      <a:gd name="T14" fmla="*/ 35 w 39"/>
                      <a:gd name="T15" fmla="*/ 12 h 28"/>
                      <a:gd name="T16" fmla="*/ 35 w 39"/>
                      <a:gd name="T17" fmla="*/ 16 h 28"/>
                      <a:gd name="T18" fmla="*/ 35 w 39"/>
                      <a:gd name="T19" fmla="*/ 20 h 28"/>
                      <a:gd name="T20" fmla="*/ 39 w 39"/>
                      <a:gd name="T21" fmla="*/ 20 h 28"/>
                      <a:gd name="T22" fmla="*/ 35 w 39"/>
                      <a:gd name="T23" fmla="*/ 20 h 28"/>
                      <a:gd name="T24" fmla="*/ 35 w 39"/>
                      <a:gd name="T25" fmla="*/ 24 h 28"/>
                      <a:gd name="T26" fmla="*/ 31 w 39"/>
                      <a:gd name="T27" fmla="*/ 24 h 28"/>
                      <a:gd name="T28" fmla="*/ 27 w 39"/>
                      <a:gd name="T29" fmla="*/ 24 h 28"/>
                      <a:gd name="T30" fmla="*/ 27 w 39"/>
                      <a:gd name="T31" fmla="*/ 28 h 28"/>
                      <a:gd name="T32" fmla="*/ 23 w 39"/>
                      <a:gd name="T33" fmla="*/ 28 h 28"/>
                      <a:gd name="T34" fmla="*/ 23 w 39"/>
                      <a:gd name="T35" fmla="*/ 24 h 28"/>
                      <a:gd name="T36" fmla="*/ 19 w 39"/>
                      <a:gd name="T37" fmla="*/ 28 h 28"/>
                      <a:gd name="T38" fmla="*/ 16 w 39"/>
                      <a:gd name="T39" fmla="*/ 28 h 28"/>
                      <a:gd name="T40" fmla="*/ 16 w 39"/>
                      <a:gd name="T41" fmla="*/ 24 h 28"/>
                      <a:gd name="T42" fmla="*/ 12 w 39"/>
                      <a:gd name="T43" fmla="*/ 24 h 28"/>
                      <a:gd name="T44" fmla="*/ 12 w 39"/>
                      <a:gd name="T45" fmla="*/ 20 h 28"/>
                      <a:gd name="T46" fmla="*/ 8 w 39"/>
                      <a:gd name="T47" fmla="*/ 20 h 28"/>
                      <a:gd name="T48" fmla="*/ 4 w 39"/>
                      <a:gd name="T49" fmla="*/ 20 h 28"/>
                      <a:gd name="T50" fmla="*/ 4 w 39"/>
                      <a:gd name="T51" fmla="*/ 16 h 28"/>
                      <a:gd name="T52" fmla="*/ 0 w 39"/>
                      <a:gd name="T53" fmla="*/ 16 h 28"/>
                      <a:gd name="T54" fmla="*/ 0 w 39"/>
                      <a:gd name="T55" fmla="*/ 12 h 28"/>
                      <a:gd name="T56" fmla="*/ 4 w 39"/>
                      <a:gd name="T57" fmla="*/ 12 h 28"/>
                      <a:gd name="T58" fmla="*/ 4 w 39"/>
                      <a:gd name="T59" fmla="*/ 8 h 28"/>
                      <a:gd name="T60" fmla="*/ 8 w 39"/>
                      <a:gd name="T61" fmla="*/ 8 h 28"/>
                      <a:gd name="T62" fmla="*/ 12 w 39"/>
                      <a:gd name="T63" fmla="*/ 8 h 28"/>
                      <a:gd name="T64" fmla="*/ 16 w 39"/>
                      <a:gd name="T65" fmla="*/ 8 h 28"/>
                      <a:gd name="T66" fmla="*/ 16 w 39"/>
                      <a:gd name="T67" fmla="*/ 4 h 28"/>
                      <a:gd name="T68" fmla="*/ 19 w 39"/>
                      <a:gd name="T69" fmla="*/ 4 h 28"/>
                      <a:gd name="T70" fmla="*/ 19 w 39"/>
                      <a:gd name="T71" fmla="*/ 0 h 2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</a:cxnLst>
                    <a:rect l="0" t="0" r="r" b="b"/>
                    <a:pathLst>
                      <a:path w="39" h="28">
                        <a:moveTo>
                          <a:pt x="19" y="0"/>
                        </a:moveTo>
                        <a:lnTo>
                          <a:pt x="23" y="0"/>
                        </a:lnTo>
                        <a:lnTo>
                          <a:pt x="23" y="4"/>
                        </a:lnTo>
                        <a:lnTo>
                          <a:pt x="27" y="4"/>
                        </a:lnTo>
                        <a:lnTo>
                          <a:pt x="27" y="8"/>
                        </a:lnTo>
                        <a:lnTo>
                          <a:pt x="31" y="8"/>
                        </a:lnTo>
                        <a:lnTo>
                          <a:pt x="31" y="12"/>
                        </a:lnTo>
                        <a:lnTo>
                          <a:pt x="35" y="12"/>
                        </a:lnTo>
                        <a:lnTo>
                          <a:pt x="35" y="16"/>
                        </a:lnTo>
                        <a:lnTo>
                          <a:pt x="35" y="20"/>
                        </a:lnTo>
                        <a:lnTo>
                          <a:pt x="39" y="20"/>
                        </a:lnTo>
                        <a:lnTo>
                          <a:pt x="35" y="20"/>
                        </a:lnTo>
                        <a:lnTo>
                          <a:pt x="35" y="24"/>
                        </a:lnTo>
                        <a:lnTo>
                          <a:pt x="31" y="24"/>
                        </a:lnTo>
                        <a:lnTo>
                          <a:pt x="27" y="24"/>
                        </a:lnTo>
                        <a:lnTo>
                          <a:pt x="27" y="28"/>
                        </a:lnTo>
                        <a:lnTo>
                          <a:pt x="23" y="28"/>
                        </a:lnTo>
                        <a:lnTo>
                          <a:pt x="23" y="24"/>
                        </a:lnTo>
                        <a:lnTo>
                          <a:pt x="19" y="28"/>
                        </a:lnTo>
                        <a:lnTo>
                          <a:pt x="16" y="28"/>
                        </a:lnTo>
                        <a:lnTo>
                          <a:pt x="16" y="24"/>
                        </a:lnTo>
                        <a:lnTo>
                          <a:pt x="12" y="24"/>
                        </a:lnTo>
                        <a:lnTo>
                          <a:pt x="12" y="20"/>
                        </a:lnTo>
                        <a:lnTo>
                          <a:pt x="8" y="20"/>
                        </a:lnTo>
                        <a:lnTo>
                          <a:pt x="4" y="20"/>
                        </a:lnTo>
                        <a:lnTo>
                          <a:pt x="4" y="16"/>
                        </a:lnTo>
                        <a:lnTo>
                          <a:pt x="0" y="16"/>
                        </a:lnTo>
                        <a:lnTo>
                          <a:pt x="0" y="12"/>
                        </a:lnTo>
                        <a:lnTo>
                          <a:pt x="4" y="12"/>
                        </a:lnTo>
                        <a:lnTo>
                          <a:pt x="4" y="8"/>
                        </a:lnTo>
                        <a:lnTo>
                          <a:pt x="8" y="8"/>
                        </a:lnTo>
                        <a:lnTo>
                          <a:pt x="12" y="8"/>
                        </a:lnTo>
                        <a:lnTo>
                          <a:pt x="16" y="8"/>
                        </a:lnTo>
                        <a:lnTo>
                          <a:pt x="16" y="4"/>
                        </a:lnTo>
                        <a:lnTo>
                          <a:pt x="19" y="4"/>
                        </a:lnTo>
                        <a:lnTo>
                          <a:pt x="19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575" name="Freeform 568">
                    <a:extLst>
                      <a:ext uri="{FF2B5EF4-FFF2-40B4-BE49-F238E27FC236}">
                        <a16:creationId xmlns:a16="http://schemas.microsoft.com/office/drawing/2014/main" id="{763D4F92-BC3B-164C-EB31-2A760C31C16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534" y="1987"/>
                    <a:ext cx="78" cy="150"/>
                  </a:xfrm>
                  <a:custGeom>
                    <a:avLst/>
                    <a:gdLst>
                      <a:gd name="T0" fmla="*/ 15 w 80"/>
                      <a:gd name="T1" fmla="*/ 29 h 150"/>
                      <a:gd name="T2" fmla="*/ 19 w 80"/>
                      <a:gd name="T3" fmla="*/ 24 h 150"/>
                      <a:gd name="T4" fmla="*/ 27 w 80"/>
                      <a:gd name="T5" fmla="*/ 24 h 150"/>
                      <a:gd name="T6" fmla="*/ 31 w 80"/>
                      <a:gd name="T7" fmla="*/ 20 h 150"/>
                      <a:gd name="T8" fmla="*/ 38 w 80"/>
                      <a:gd name="T9" fmla="*/ 20 h 150"/>
                      <a:gd name="T10" fmla="*/ 57 w 80"/>
                      <a:gd name="T11" fmla="*/ 12 h 150"/>
                      <a:gd name="T12" fmla="*/ 65 w 80"/>
                      <a:gd name="T13" fmla="*/ 4 h 150"/>
                      <a:gd name="T14" fmla="*/ 73 w 80"/>
                      <a:gd name="T15" fmla="*/ 0 h 150"/>
                      <a:gd name="T16" fmla="*/ 80 w 80"/>
                      <a:gd name="T17" fmla="*/ 4 h 150"/>
                      <a:gd name="T18" fmla="*/ 80 w 80"/>
                      <a:gd name="T19" fmla="*/ 12 h 150"/>
                      <a:gd name="T20" fmla="*/ 77 w 80"/>
                      <a:gd name="T21" fmla="*/ 16 h 150"/>
                      <a:gd name="T22" fmla="*/ 73 w 80"/>
                      <a:gd name="T23" fmla="*/ 20 h 150"/>
                      <a:gd name="T24" fmla="*/ 73 w 80"/>
                      <a:gd name="T25" fmla="*/ 29 h 150"/>
                      <a:gd name="T26" fmla="*/ 73 w 80"/>
                      <a:gd name="T27" fmla="*/ 29 h 150"/>
                      <a:gd name="T28" fmla="*/ 73 w 80"/>
                      <a:gd name="T29" fmla="*/ 29 h 150"/>
                      <a:gd name="T30" fmla="*/ 73 w 80"/>
                      <a:gd name="T31" fmla="*/ 37 h 150"/>
                      <a:gd name="T32" fmla="*/ 69 w 80"/>
                      <a:gd name="T33" fmla="*/ 81 h 150"/>
                      <a:gd name="T34" fmla="*/ 61 w 80"/>
                      <a:gd name="T35" fmla="*/ 81 h 150"/>
                      <a:gd name="T36" fmla="*/ 54 w 80"/>
                      <a:gd name="T37" fmla="*/ 81 h 150"/>
                      <a:gd name="T38" fmla="*/ 46 w 80"/>
                      <a:gd name="T39" fmla="*/ 81 h 150"/>
                      <a:gd name="T40" fmla="*/ 42 w 80"/>
                      <a:gd name="T41" fmla="*/ 85 h 150"/>
                      <a:gd name="T42" fmla="*/ 38 w 80"/>
                      <a:gd name="T43" fmla="*/ 93 h 150"/>
                      <a:gd name="T44" fmla="*/ 34 w 80"/>
                      <a:gd name="T45" fmla="*/ 97 h 150"/>
                      <a:gd name="T46" fmla="*/ 34 w 80"/>
                      <a:gd name="T47" fmla="*/ 101 h 150"/>
                      <a:gd name="T48" fmla="*/ 34 w 80"/>
                      <a:gd name="T49" fmla="*/ 109 h 150"/>
                      <a:gd name="T50" fmla="*/ 31 w 80"/>
                      <a:gd name="T51" fmla="*/ 114 h 150"/>
                      <a:gd name="T52" fmla="*/ 27 w 80"/>
                      <a:gd name="T53" fmla="*/ 118 h 150"/>
                      <a:gd name="T54" fmla="*/ 23 w 80"/>
                      <a:gd name="T55" fmla="*/ 122 h 150"/>
                      <a:gd name="T56" fmla="*/ 23 w 80"/>
                      <a:gd name="T57" fmla="*/ 130 h 150"/>
                      <a:gd name="T58" fmla="*/ 23 w 80"/>
                      <a:gd name="T59" fmla="*/ 138 h 150"/>
                      <a:gd name="T60" fmla="*/ 19 w 80"/>
                      <a:gd name="T61" fmla="*/ 142 h 150"/>
                      <a:gd name="T62" fmla="*/ 15 w 80"/>
                      <a:gd name="T63" fmla="*/ 146 h 150"/>
                      <a:gd name="T64" fmla="*/ 11 w 80"/>
                      <a:gd name="T65" fmla="*/ 150 h 150"/>
                      <a:gd name="T66" fmla="*/ 11 w 80"/>
                      <a:gd name="T67" fmla="*/ 142 h 150"/>
                      <a:gd name="T68" fmla="*/ 8 w 80"/>
                      <a:gd name="T69" fmla="*/ 138 h 150"/>
                      <a:gd name="T70" fmla="*/ 4 w 80"/>
                      <a:gd name="T71" fmla="*/ 134 h 150"/>
                      <a:gd name="T72" fmla="*/ 4 w 80"/>
                      <a:gd name="T73" fmla="*/ 126 h 150"/>
                      <a:gd name="T74" fmla="*/ 4 w 80"/>
                      <a:gd name="T75" fmla="*/ 118 h 150"/>
                      <a:gd name="T76" fmla="*/ 0 w 80"/>
                      <a:gd name="T77" fmla="*/ 114 h 150"/>
                      <a:gd name="T78" fmla="*/ 0 w 80"/>
                      <a:gd name="T79" fmla="*/ 105 h 150"/>
                      <a:gd name="T80" fmla="*/ 0 w 80"/>
                      <a:gd name="T81" fmla="*/ 97 h 150"/>
                      <a:gd name="T82" fmla="*/ 4 w 80"/>
                      <a:gd name="T83" fmla="*/ 97 h 150"/>
                      <a:gd name="T84" fmla="*/ 4 w 80"/>
                      <a:gd name="T85" fmla="*/ 89 h 150"/>
                      <a:gd name="T86" fmla="*/ 4 w 80"/>
                      <a:gd name="T87" fmla="*/ 89 h 150"/>
                      <a:gd name="T88" fmla="*/ 4 w 80"/>
                      <a:gd name="T89" fmla="*/ 89 h 150"/>
                      <a:gd name="T90" fmla="*/ 4 w 80"/>
                      <a:gd name="T91" fmla="*/ 85 h 150"/>
                      <a:gd name="T92" fmla="*/ 8 w 80"/>
                      <a:gd name="T93" fmla="*/ 81 h 150"/>
                      <a:gd name="T94" fmla="*/ 11 w 80"/>
                      <a:gd name="T95" fmla="*/ 77 h 150"/>
                      <a:gd name="T96" fmla="*/ 11 w 80"/>
                      <a:gd name="T97" fmla="*/ 77 h 150"/>
                      <a:gd name="T98" fmla="*/ 11 w 80"/>
                      <a:gd name="T99" fmla="*/ 69 h 150"/>
                      <a:gd name="T100" fmla="*/ 11 w 80"/>
                      <a:gd name="T101" fmla="*/ 61 h 150"/>
                      <a:gd name="T102" fmla="*/ 11 w 80"/>
                      <a:gd name="T103" fmla="*/ 57 h 150"/>
                      <a:gd name="T104" fmla="*/ 8 w 80"/>
                      <a:gd name="T105" fmla="*/ 53 h 150"/>
                      <a:gd name="T106" fmla="*/ 4 w 80"/>
                      <a:gd name="T107" fmla="*/ 49 h 150"/>
                      <a:gd name="T108" fmla="*/ 0 w 80"/>
                      <a:gd name="T109" fmla="*/ 45 h 150"/>
                      <a:gd name="T110" fmla="*/ 0 w 80"/>
                      <a:gd name="T111" fmla="*/ 45 h 150"/>
                      <a:gd name="T112" fmla="*/ 4 w 80"/>
                      <a:gd name="T113" fmla="*/ 41 h 150"/>
                      <a:gd name="T114" fmla="*/ 0 w 80"/>
                      <a:gd name="T115" fmla="*/ 37 h 150"/>
                      <a:gd name="T116" fmla="*/ 4 w 80"/>
                      <a:gd name="T117" fmla="*/ 33 h 150"/>
                      <a:gd name="T118" fmla="*/ 0 w 80"/>
                      <a:gd name="T119" fmla="*/ 29 h 15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</a:cxnLst>
                    <a:rect l="0" t="0" r="r" b="b"/>
                    <a:pathLst>
                      <a:path w="80" h="150">
                        <a:moveTo>
                          <a:pt x="4" y="29"/>
                        </a:moveTo>
                        <a:lnTo>
                          <a:pt x="15" y="29"/>
                        </a:lnTo>
                        <a:lnTo>
                          <a:pt x="19" y="29"/>
                        </a:lnTo>
                        <a:lnTo>
                          <a:pt x="19" y="24"/>
                        </a:lnTo>
                        <a:lnTo>
                          <a:pt x="23" y="24"/>
                        </a:lnTo>
                        <a:lnTo>
                          <a:pt x="27" y="24"/>
                        </a:lnTo>
                        <a:lnTo>
                          <a:pt x="31" y="24"/>
                        </a:lnTo>
                        <a:lnTo>
                          <a:pt x="31" y="20"/>
                        </a:lnTo>
                        <a:lnTo>
                          <a:pt x="34" y="20"/>
                        </a:lnTo>
                        <a:lnTo>
                          <a:pt x="38" y="20"/>
                        </a:lnTo>
                        <a:lnTo>
                          <a:pt x="46" y="20"/>
                        </a:lnTo>
                        <a:lnTo>
                          <a:pt x="57" y="12"/>
                        </a:lnTo>
                        <a:lnTo>
                          <a:pt x="61" y="4"/>
                        </a:lnTo>
                        <a:lnTo>
                          <a:pt x="65" y="4"/>
                        </a:lnTo>
                        <a:lnTo>
                          <a:pt x="69" y="4"/>
                        </a:lnTo>
                        <a:lnTo>
                          <a:pt x="73" y="0"/>
                        </a:lnTo>
                        <a:lnTo>
                          <a:pt x="80" y="0"/>
                        </a:lnTo>
                        <a:lnTo>
                          <a:pt x="80" y="4"/>
                        </a:lnTo>
                        <a:lnTo>
                          <a:pt x="80" y="8"/>
                        </a:lnTo>
                        <a:lnTo>
                          <a:pt x="80" y="12"/>
                        </a:lnTo>
                        <a:lnTo>
                          <a:pt x="77" y="12"/>
                        </a:lnTo>
                        <a:lnTo>
                          <a:pt x="77" y="16"/>
                        </a:lnTo>
                        <a:lnTo>
                          <a:pt x="77" y="20"/>
                        </a:lnTo>
                        <a:lnTo>
                          <a:pt x="73" y="20"/>
                        </a:lnTo>
                        <a:lnTo>
                          <a:pt x="73" y="24"/>
                        </a:lnTo>
                        <a:lnTo>
                          <a:pt x="73" y="29"/>
                        </a:lnTo>
                        <a:lnTo>
                          <a:pt x="69" y="29"/>
                        </a:lnTo>
                        <a:lnTo>
                          <a:pt x="73" y="29"/>
                        </a:lnTo>
                        <a:lnTo>
                          <a:pt x="69" y="29"/>
                        </a:lnTo>
                        <a:lnTo>
                          <a:pt x="73" y="29"/>
                        </a:lnTo>
                        <a:lnTo>
                          <a:pt x="73" y="33"/>
                        </a:lnTo>
                        <a:lnTo>
                          <a:pt x="73" y="37"/>
                        </a:lnTo>
                        <a:lnTo>
                          <a:pt x="73" y="81"/>
                        </a:lnTo>
                        <a:lnTo>
                          <a:pt x="69" y="81"/>
                        </a:lnTo>
                        <a:lnTo>
                          <a:pt x="65" y="81"/>
                        </a:lnTo>
                        <a:lnTo>
                          <a:pt x="61" y="81"/>
                        </a:lnTo>
                        <a:lnTo>
                          <a:pt x="57" y="81"/>
                        </a:lnTo>
                        <a:lnTo>
                          <a:pt x="54" y="81"/>
                        </a:lnTo>
                        <a:lnTo>
                          <a:pt x="50" y="81"/>
                        </a:lnTo>
                        <a:lnTo>
                          <a:pt x="46" y="81"/>
                        </a:lnTo>
                        <a:lnTo>
                          <a:pt x="46" y="85"/>
                        </a:lnTo>
                        <a:lnTo>
                          <a:pt x="42" y="85"/>
                        </a:lnTo>
                        <a:lnTo>
                          <a:pt x="38" y="89"/>
                        </a:lnTo>
                        <a:lnTo>
                          <a:pt x="38" y="93"/>
                        </a:lnTo>
                        <a:lnTo>
                          <a:pt x="34" y="93"/>
                        </a:lnTo>
                        <a:lnTo>
                          <a:pt x="34" y="97"/>
                        </a:lnTo>
                        <a:lnTo>
                          <a:pt x="38" y="97"/>
                        </a:lnTo>
                        <a:lnTo>
                          <a:pt x="34" y="101"/>
                        </a:lnTo>
                        <a:lnTo>
                          <a:pt x="34" y="105"/>
                        </a:lnTo>
                        <a:lnTo>
                          <a:pt x="34" y="109"/>
                        </a:lnTo>
                        <a:lnTo>
                          <a:pt x="34" y="114"/>
                        </a:lnTo>
                        <a:lnTo>
                          <a:pt x="31" y="114"/>
                        </a:lnTo>
                        <a:lnTo>
                          <a:pt x="31" y="118"/>
                        </a:lnTo>
                        <a:lnTo>
                          <a:pt x="27" y="118"/>
                        </a:lnTo>
                        <a:lnTo>
                          <a:pt x="27" y="122"/>
                        </a:lnTo>
                        <a:lnTo>
                          <a:pt x="23" y="122"/>
                        </a:lnTo>
                        <a:lnTo>
                          <a:pt x="23" y="126"/>
                        </a:lnTo>
                        <a:lnTo>
                          <a:pt x="23" y="130"/>
                        </a:lnTo>
                        <a:lnTo>
                          <a:pt x="23" y="134"/>
                        </a:lnTo>
                        <a:lnTo>
                          <a:pt x="23" y="138"/>
                        </a:lnTo>
                        <a:lnTo>
                          <a:pt x="19" y="138"/>
                        </a:lnTo>
                        <a:lnTo>
                          <a:pt x="19" y="142"/>
                        </a:lnTo>
                        <a:lnTo>
                          <a:pt x="19" y="146"/>
                        </a:lnTo>
                        <a:lnTo>
                          <a:pt x="15" y="146"/>
                        </a:lnTo>
                        <a:lnTo>
                          <a:pt x="15" y="150"/>
                        </a:lnTo>
                        <a:lnTo>
                          <a:pt x="11" y="150"/>
                        </a:lnTo>
                        <a:lnTo>
                          <a:pt x="11" y="146"/>
                        </a:lnTo>
                        <a:lnTo>
                          <a:pt x="11" y="142"/>
                        </a:lnTo>
                        <a:lnTo>
                          <a:pt x="11" y="138"/>
                        </a:lnTo>
                        <a:lnTo>
                          <a:pt x="8" y="138"/>
                        </a:lnTo>
                        <a:lnTo>
                          <a:pt x="4" y="138"/>
                        </a:lnTo>
                        <a:lnTo>
                          <a:pt x="4" y="134"/>
                        </a:lnTo>
                        <a:lnTo>
                          <a:pt x="4" y="130"/>
                        </a:lnTo>
                        <a:lnTo>
                          <a:pt x="4" y="126"/>
                        </a:lnTo>
                        <a:lnTo>
                          <a:pt x="4" y="122"/>
                        </a:lnTo>
                        <a:lnTo>
                          <a:pt x="4" y="118"/>
                        </a:lnTo>
                        <a:lnTo>
                          <a:pt x="4" y="114"/>
                        </a:lnTo>
                        <a:lnTo>
                          <a:pt x="0" y="114"/>
                        </a:lnTo>
                        <a:lnTo>
                          <a:pt x="0" y="109"/>
                        </a:lnTo>
                        <a:lnTo>
                          <a:pt x="0" y="105"/>
                        </a:lnTo>
                        <a:lnTo>
                          <a:pt x="0" y="101"/>
                        </a:lnTo>
                        <a:lnTo>
                          <a:pt x="0" y="97"/>
                        </a:lnTo>
                        <a:lnTo>
                          <a:pt x="0" y="101"/>
                        </a:lnTo>
                        <a:lnTo>
                          <a:pt x="4" y="97"/>
                        </a:lnTo>
                        <a:lnTo>
                          <a:pt x="4" y="93"/>
                        </a:lnTo>
                        <a:lnTo>
                          <a:pt x="4" y="89"/>
                        </a:lnTo>
                        <a:lnTo>
                          <a:pt x="8" y="89"/>
                        </a:lnTo>
                        <a:lnTo>
                          <a:pt x="4" y="89"/>
                        </a:lnTo>
                        <a:lnTo>
                          <a:pt x="4" y="85"/>
                        </a:lnTo>
                        <a:lnTo>
                          <a:pt x="4" y="89"/>
                        </a:lnTo>
                        <a:lnTo>
                          <a:pt x="8" y="89"/>
                        </a:lnTo>
                        <a:lnTo>
                          <a:pt x="4" y="85"/>
                        </a:lnTo>
                        <a:lnTo>
                          <a:pt x="8" y="85"/>
                        </a:lnTo>
                        <a:lnTo>
                          <a:pt x="8" y="81"/>
                        </a:lnTo>
                        <a:lnTo>
                          <a:pt x="8" y="77"/>
                        </a:lnTo>
                        <a:lnTo>
                          <a:pt x="11" y="77"/>
                        </a:lnTo>
                        <a:lnTo>
                          <a:pt x="8" y="77"/>
                        </a:lnTo>
                        <a:lnTo>
                          <a:pt x="11" y="77"/>
                        </a:lnTo>
                        <a:lnTo>
                          <a:pt x="11" y="73"/>
                        </a:lnTo>
                        <a:lnTo>
                          <a:pt x="11" y="69"/>
                        </a:lnTo>
                        <a:lnTo>
                          <a:pt x="11" y="65"/>
                        </a:lnTo>
                        <a:lnTo>
                          <a:pt x="11" y="61"/>
                        </a:lnTo>
                        <a:lnTo>
                          <a:pt x="8" y="61"/>
                        </a:lnTo>
                        <a:lnTo>
                          <a:pt x="11" y="57"/>
                        </a:lnTo>
                        <a:lnTo>
                          <a:pt x="8" y="57"/>
                        </a:lnTo>
                        <a:lnTo>
                          <a:pt x="8" y="53"/>
                        </a:lnTo>
                        <a:lnTo>
                          <a:pt x="4" y="53"/>
                        </a:lnTo>
                        <a:lnTo>
                          <a:pt x="4" y="49"/>
                        </a:lnTo>
                        <a:lnTo>
                          <a:pt x="4" y="45"/>
                        </a:lnTo>
                        <a:lnTo>
                          <a:pt x="0" y="45"/>
                        </a:lnTo>
                        <a:lnTo>
                          <a:pt x="4" y="45"/>
                        </a:lnTo>
                        <a:lnTo>
                          <a:pt x="0" y="45"/>
                        </a:lnTo>
                        <a:lnTo>
                          <a:pt x="4" y="45"/>
                        </a:lnTo>
                        <a:lnTo>
                          <a:pt x="4" y="41"/>
                        </a:lnTo>
                        <a:lnTo>
                          <a:pt x="0" y="41"/>
                        </a:lnTo>
                        <a:lnTo>
                          <a:pt x="0" y="37"/>
                        </a:lnTo>
                        <a:lnTo>
                          <a:pt x="0" y="33"/>
                        </a:lnTo>
                        <a:lnTo>
                          <a:pt x="4" y="33"/>
                        </a:lnTo>
                        <a:lnTo>
                          <a:pt x="4" y="29"/>
                        </a:lnTo>
                        <a:lnTo>
                          <a:pt x="0" y="29"/>
                        </a:lnTo>
                        <a:lnTo>
                          <a:pt x="4" y="29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576" name="Freeform 569">
                    <a:extLst>
                      <a:ext uri="{FF2B5EF4-FFF2-40B4-BE49-F238E27FC236}">
                        <a16:creationId xmlns:a16="http://schemas.microsoft.com/office/drawing/2014/main" id="{183159CF-5F82-6DD1-5B5F-30C5572ABDA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97" y="1987"/>
                    <a:ext cx="99" cy="69"/>
                  </a:xfrm>
                  <a:custGeom>
                    <a:avLst/>
                    <a:gdLst>
                      <a:gd name="T0" fmla="*/ 53 w 99"/>
                      <a:gd name="T1" fmla="*/ 4 h 69"/>
                      <a:gd name="T2" fmla="*/ 57 w 99"/>
                      <a:gd name="T3" fmla="*/ 0 h 69"/>
                      <a:gd name="T4" fmla="*/ 61 w 99"/>
                      <a:gd name="T5" fmla="*/ 4 h 69"/>
                      <a:gd name="T6" fmla="*/ 69 w 99"/>
                      <a:gd name="T7" fmla="*/ 4 h 69"/>
                      <a:gd name="T8" fmla="*/ 73 w 99"/>
                      <a:gd name="T9" fmla="*/ 4 h 69"/>
                      <a:gd name="T10" fmla="*/ 80 w 99"/>
                      <a:gd name="T11" fmla="*/ 4 h 69"/>
                      <a:gd name="T12" fmla="*/ 84 w 99"/>
                      <a:gd name="T13" fmla="*/ 8 h 69"/>
                      <a:gd name="T14" fmla="*/ 92 w 99"/>
                      <a:gd name="T15" fmla="*/ 8 h 69"/>
                      <a:gd name="T16" fmla="*/ 96 w 99"/>
                      <a:gd name="T17" fmla="*/ 12 h 69"/>
                      <a:gd name="T18" fmla="*/ 99 w 99"/>
                      <a:gd name="T19" fmla="*/ 16 h 69"/>
                      <a:gd name="T20" fmla="*/ 99 w 99"/>
                      <a:gd name="T21" fmla="*/ 24 h 69"/>
                      <a:gd name="T22" fmla="*/ 96 w 99"/>
                      <a:gd name="T23" fmla="*/ 29 h 69"/>
                      <a:gd name="T24" fmla="*/ 96 w 99"/>
                      <a:gd name="T25" fmla="*/ 37 h 69"/>
                      <a:gd name="T26" fmla="*/ 96 w 99"/>
                      <a:gd name="T27" fmla="*/ 37 h 69"/>
                      <a:gd name="T28" fmla="*/ 96 w 99"/>
                      <a:gd name="T29" fmla="*/ 45 h 69"/>
                      <a:gd name="T30" fmla="*/ 92 w 99"/>
                      <a:gd name="T31" fmla="*/ 49 h 69"/>
                      <a:gd name="T32" fmla="*/ 88 w 99"/>
                      <a:gd name="T33" fmla="*/ 53 h 69"/>
                      <a:gd name="T34" fmla="*/ 88 w 99"/>
                      <a:gd name="T35" fmla="*/ 61 h 69"/>
                      <a:gd name="T36" fmla="*/ 84 w 99"/>
                      <a:gd name="T37" fmla="*/ 57 h 69"/>
                      <a:gd name="T38" fmla="*/ 80 w 99"/>
                      <a:gd name="T39" fmla="*/ 61 h 69"/>
                      <a:gd name="T40" fmla="*/ 76 w 99"/>
                      <a:gd name="T41" fmla="*/ 57 h 69"/>
                      <a:gd name="T42" fmla="*/ 69 w 99"/>
                      <a:gd name="T43" fmla="*/ 57 h 69"/>
                      <a:gd name="T44" fmla="*/ 65 w 99"/>
                      <a:gd name="T45" fmla="*/ 61 h 69"/>
                      <a:gd name="T46" fmla="*/ 61 w 99"/>
                      <a:gd name="T47" fmla="*/ 65 h 69"/>
                      <a:gd name="T48" fmla="*/ 57 w 99"/>
                      <a:gd name="T49" fmla="*/ 65 h 69"/>
                      <a:gd name="T50" fmla="*/ 53 w 99"/>
                      <a:gd name="T51" fmla="*/ 69 h 69"/>
                      <a:gd name="T52" fmla="*/ 53 w 99"/>
                      <a:gd name="T53" fmla="*/ 69 h 69"/>
                      <a:gd name="T54" fmla="*/ 46 w 99"/>
                      <a:gd name="T55" fmla="*/ 69 h 69"/>
                      <a:gd name="T56" fmla="*/ 38 w 99"/>
                      <a:gd name="T57" fmla="*/ 65 h 69"/>
                      <a:gd name="T58" fmla="*/ 34 w 99"/>
                      <a:gd name="T59" fmla="*/ 69 h 69"/>
                      <a:gd name="T60" fmla="*/ 30 w 99"/>
                      <a:gd name="T61" fmla="*/ 65 h 69"/>
                      <a:gd name="T62" fmla="*/ 27 w 99"/>
                      <a:gd name="T63" fmla="*/ 61 h 69"/>
                      <a:gd name="T64" fmla="*/ 23 w 99"/>
                      <a:gd name="T65" fmla="*/ 65 h 69"/>
                      <a:gd name="T66" fmla="*/ 19 w 99"/>
                      <a:gd name="T67" fmla="*/ 61 h 69"/>
                      <a:gd name="T68" fmla="*/ 11 w 99"/>
                      <a:gd name="T69" fmla="*/ 61 h 69"/>
                      <a:gd name="T70" fmla="*/ 15 w 99"/>
                      <a:gd name="T71" fmla="*/ 57 h 69"/>
                      <a:gd name="T72" fmla="*/ 15 w 99"/>
                      <a:gd name="T73" fmla="*/ 49 h 69"/>
                      <a:gd name="T74" fmla="*/ 11 w 99"/>
                      <a:gd name="T75" fmla="*/ 53 h 69"/>
                      <a:gd name="T76" fmla="*/ 7 w 99"/>
                      <a:gd name="T77" fmla="*/ 49 h 69"/>
                      <a:gd name="T78" fmla="*/ 4 w 99"/>
                      <a:gd name="T79" fmla="*/ 53 h 69"/>
                      <a:gd name="T80" fmla="*/ 0 w 99"/>
                      <a:gd name="T81" fmla="*/ 49 h 69"/>
                      <a:gd name="T82" fmla="*/ 4 w 99"/>
                      <a:gd name="T83" fmla="*/ 45 h 69"/>
                      <a:gd name="T84" fmla="*/ 7 w 99"/>
                      <a:gd name="T85" fmla="*/ 41 h 69"/>
                      <a:gd name="T86" fmla="*/ 11 w 99"/>
                      <a:gd name="T87" fmla="*/ 41 h 69"/>
                      <a:gd name="T88" fmla="*/ 11 w 99"/>
                      <a:gd name="T89" fmla="*/ 33 h 69"/>
                      <a:gd name="T90" fmla="*/ 19 w 99"/>
                      <a:gd name="T91" fmla="*/ 33 h 69"/>
                      <a:gd name="T92" fmla="*/ 27 w 99"/>
                      <a:gd name="T93" fmla="*/ 33 h 69"/>
                      <a:gd name="T94" fmla="*/ 34 w 99"/>
                      <a:gd name="T95" fmla="*/ 29 h 69"/>
                      <a:gd name="T96" fmla="*/ 38 w 99"/>
                      <a:gd name="T97" fmla="*/ 33 h 69"/>
                      <a:gd name="T98" fmla="*/ 38 w 99"/>
                      <a:gd name="T99" fmla="*/ 24 h 69"/>
                      <a:gd name="T100" fmla="*/ 42 w 99"/>
                      <a:gd name="T101" fmla="*/ 29 h 69"/>
                      <a:gd name="T102" fmla="*/ 46 w 99"/>
                      <a:gd name="T103" fmla="*/ 24 h 69"/>
                      <a:gd name="T104" fmla="*/ 46 w 99"/>
                      <a:gd name="T105" fmla="*/ 16 h 69"/>
                      <a:gd name="T106" fmla="*/ 50 w 99"/>
                      <a:gd name="T107" fmla="*/ 12 h 69"/>
                      <a:gd name="T108" fmla="*/ 53 w 99"/>
                      <a:gd name="T109" fmla="*/ 8 h 69"/>
                      <a:gd name="T110" fmla="*/ 50 w 99"/>
                      <a:gd name="T111" fmla="*/ 4 h 6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</a:cxnLst>
                    <a:rect l="0" t="0" r="r" b="b"/>
                    <a:pathLst>
                      <a:path w="99" h="69">
                        <a:moveTo>
                          <a:pt x="50" y="4"/>
                        </a:moveTo>
                        <a:lnTo>
                          <a:pt x="53" y="4"/>
                        </a:lnTo>
                        <a:lnTo>
                          <a:pt x="57" y="4"/>
                        </a:lnTo>
                        <a:lnTo>
                          <a:pt x="57" y="0"/>
                        </a:lnTo>
                        <a:lnTo>
                          <a:pt x="61" y="0"/>
                        </a:lnTo>
                        <a:lnTo>
                          <a:pt x="61" y="4"/>
                        </a:lnTo>
                        <a:lnTo>
                          <a:pt x="65" y="4"/>
                        </a:lnTo>
                        <a:lnTo>
                          <a:pt x="69" y="4"/>
                        </a:lnTo>
                        <a:lnTo>
                          <a:pt x="73" y="0"/>
                        </a:lnTo>
                        <a:lnTo>
                          <a:pt x="73" y="4"/>
                        </a:lnTo>
                        <a:lnTo>
                          <a:pt x="76" y="4"/>
                        </a:lnTo>
                        <a:lnTo>
                          <a:pt x="80" y="4"/>
                        </a:lnTo>
                        <a:lnTo>
                          <a:pt x="84" y="4"/>
                        </a:lnTo>
                        <a:lnTo>
                          <a:pt x="84" y="8"/>
                        </a:lnTo>
                        <a:lnTo>
                          <a:pt x="88" y="8"/>
                        </a:lnTo>
                        <a:lnTo>
                          <a:pt x="92" y="8"/>
                        </a:lnTo>
                        <a:lnTo>
                          <a:pt x="92" y="12"/>
                        </a:lnTo>
                        <a:lnTo>
                          <a:pt x="96" y="12"/>
                        </a:lnTo>
                        <a:lnTo>
                          <a:pt x="96" y="16"/>
                        </a:lnTo>
                        <a:lnTo>
                          <a:pt x="99" y="16"/>
                        </a:lnTo>
                        <a:lnTo>
                          <a:pt x="99" y="20"/>
                        </a:lnTo>
                        <a:lnTo>
                          <a:pt x="99" y="24"/>
                        </a:lnTo>
                        <a:lnTo>
                          <a:pt x="96" y="24"/>
                        </a:lnTo>
                        <a:lnTo>
                          <a:pt x="96" y="29"/>
                        </a:lnTo>
                        <a:lnTo>
                          <a:pt x="96" y="33"/>
                        </a:lnTo>
                        <a:lnTo>
                          <a:pt x="96" y="37"/>
                        </a:lnTo>
                        <a:lnTo>
                          <a:pt x="99" y="37"/>
                        </a:lnTo>
                        <a:lnTo>
                          <a:pt x="96" y="37"/>
                        </a:lnTo>
                        <a:lnTo>
                          <a:pt x="96" y="41"/>
                        </a:lnTo>
                        <a:lnTo>
                          <a:pt x="96" y="45"/>
                        </a:lnTo>
                        <a:lnTo>
                          <a:pt x="96" y="49"/>
                        </a:lnTo>
                        <a:lnTo>
                          <a:pt x="92" y="49"/>
                        </a:lnTo>
                        <a:lnTo>
                          <a:pt x="92" y="53"/>
                        </a:lnTo>
                        <a:lnTo>
                          <a:pt x="88" y="53"/>
                        </a:lnTo>
                        <a:lnTo>
                          <a:pt x="88" y="57"/>
                        </a:lnTo>
                        <a:lnTo>
                          <a:pt x="88" y="61"/>
                        </a:lnTo>
                        <a:lnTo>
                          <a:pt x="84" y="61"/>
                        </a:lnTo>
                        <a:lnTo>
                          <a:pt x="84" y="57"/>
                        </a:lnTo>
                        <a:lnTo>
                          <a:pt x="80" y="57"/>
                        </a:lnTo>
                        <a:lnTo>
                          <a:pt x="80" y="61"/>
                        </a:lnTo>
                        <a:lnTo>
                          <a:pt x="76" y="61"/>
                        </a:lnTo>
                        <a:lnTo>
                          <a:pt x="76" y="57"/>
                        </a:lnTo>
                        <a:lnTo>
                          <a:pt x="73" y="57"/>
                        </a:lnTo>
                        <a:lnTo>
                          <a:pt x="69" y="57"/>
                        </a:lnTo>
                        <a:lnTo>
                          <a:pt x="65" y="57"/>
                        </a:lnTo>
                        <a:lnTo>
                          <a:pt x="65" y="61"/>
                        </a:lnTo>
                        <a:lnTo>
                          <a:pt x="65" y="65"/>
                        </a:lnTo>
                        <a:lnTo>
                          <a:pt x="61" y="65"/>
                        </a:lnTo>
                        <a:lnTo>
                          <a:pt x="57" y="69"/>
                        </a:lnTo>
                        <a:lnTo>
                          <a:pt x="57" y="65"/>
                        </a:lnTo>
                        <a:lnTo>
                          <a:pt x="57" y="69"/>
                        </a:lnTo>
                        <a:lnTo>
                          <a:pt x="53" y="69"/>
                        </a:lnTo>
                        <a:lnTo>
                          <a:pt x="53" y="65"/>
                        </a:lnTo>
                        <a:lnTo>
                          <a:pt x="53" y="69"/>
                        </a:lnTo>
                        <a:lnTo>
                          <a:pt x="50" y="69"/>
                        </a:lnTo>
                        <a:lnTo>
                          <a:pt x="46" y="69"/>
                        </a:lnTo>
                        <a:lnTo>
                          <a:pt x="42" y="65"/>
                        </a:lnTo>
                        <a:lnTo>
                          <a:pt x="38" y="65"/>
                        </a:lnTo>
                        <a:lnTo>
                          <a:pt x="38" y="69"/>
                        </a:lnTo>
                        <a:lnTo>
                          <a:pt x="34" y="69"/>
                        </a:lnTo>
                        <a:lnTo>
                          <a:pt x="34" y="65"/>
                        </a:lnTo>
                        <a:lnTo>
                          <a:pt x="30" y="65"/>
                        </a:lnTo>
                        <a:lnTo>
                          <a:pt x="30" y="61"/>
                        </a:lnTo>
                        <a:lnTo>
                          <a:pt x="27" y="61"/>
                        </a:lnTo>
                        <a:lnTo>
                          <a:pt x="27" y="65"/>
                        </a:lnTo>
                        <a:lnTo>
                          <a:pt x="23" y="65"/>
                        </a:lnTo>
                        <a:lnTo>
                          <a:pt x="19" y="65"/>
                        </a:lnTo>
                        <a:lnTo>
                          <a:pt x="19" y="61"/>
                        </a:lnTo>
                        <a:lnTo>
                          <a:pt x="15" y="61"/>
                        </a:lnTo>
                        <a:lnTo>
                          <a:pt x="11" y="61"/>
                        </a:lnTo>
                        <a:lnTo>
                          <a:pt x="11" y="57"/>
                        </a:lnTo>
                        <a:lnTo>
                          <a:pt x="15" y="57"/>
                        </a:lnTo>
                        <a:lnTo>
                          <a:pt x="15" y="53"/>
                        </a:lnTo>
                        <a:lnTo>
                          <a:pt x="15" y="49"/>
                        </a:lnTo>
                        <a:lnTo>
                          <a:pt x="11" y="49"/>
                        </a:lnTo>
                        <a:lnTo>
                          <a:pt x="11" y="53"/>
                        </a:lnTo>
                        <a:lnTo>
                          <a:pt x="11" y="49"/>
                        </a:lnTo>
                        <a:lnTo>
                          <a:pt x="7" y="49"/>
                        </a:lnTo>
                        <a:lnTo>
                          <a:pt x="7" y="53"/>
                        </a:lnTo>
                        <a:lnTo>
                          <a:pt x="4" y="53"/>
                        </a:lnTo>
                        <a:lnTo>
                          <a:pt x="4" y="49"/>
                        </a:lnTo>
                        <a:lnTo>
                          <a:pt x="0" y="49"/>
                        </a:lnTo>
                        <a:lnTo>
                          <a:pt x="4" y="49"/>
                        </a:lnTo>
                        <a:lnTo>
                          <a:pt x="4" y="45"/>
                        </a:lnTo>
                        <a:lnTo>
                          <a:pt x="4" y="41"/>
                        </a:lnTo>
                        <a:lnTo>
                          <a:pt x="7" y="41"/>
                        </a:lnTo>
                        <a:lnTo>
                          <a:pt x="7" y="45"/>
                        </a:lnTo>
                        <a:lnTo>
                          <a:pt x="11" y="41"/>
                        </a:lnTo>
                        <a:lnTo>
                          <a:pt x="11" y="37"/>
                        </a:lnTo>
                        <a:lnTo>
                          <a:pt x="11" y="33"/>
                        </a:lnTo>
                        <a:lnTo>
                          <a:pt x="15" y="33"/>
                        </a:lnTo>
                        <a:lnTo>
                          <a:pt x="19" y="33"/>
                        </a:lnTo>
                        <a:lnTo>
                          <a:pt x="23" y="33"/>
                        </a:lnTo>
                        <a:lnTo>
                          <a:pt x="27" y="33"/>
                        </a:lnTo>
                        <a:lnTo>
                          <a:pt x="30" y="29"/>
                        </a:lnTo>
                        <a:lnTo>
                          <a:pt x="34" y="29"/>
                        </a:lnTo>
                        <a:lnTo>
                          <a:pt x="34" y="33"/>
                        </a:lnTo>
                        <a:lnTo>
                          <a:pt x="38" y="33"/>
                        </a:lnTo>
                        <a:lnTo>
                          <a:pt x="38" y="29"/>
                        </a:lnTo>
                        <a:lnTo>
                          <a:pt x="38" y="24"/>
                        </a:lnTo>
                        <a:lnTo>
                          <a:pt x="42" y="24"/>
                        </a:lnTo>
                        <a:lnTo>
                          <a:pt x="42" y="29"/>
                        </a:lnTo>
                        <a:lnTo>
                          <a:pt x="42" y="24"/>
                        </a:lnTo>
                        <a:lnTo>
                          <a:pt x="46" y="24"/>
                        </a:lnTo>
                        <a:lnTo>
                          <a:pt x="46" y="20"/>
                        </a:lnTo>
                        <a:lnTo>
                          <a:pt x="46" y="16"/>
                        </a:lnTo>
                        <a:lnTo>
                          <a:pt x="50" y="16"/>
                        </a:lnTo>
                        <a:lnTo>
                          <a:pt x="50" y="12"/>
                        </a:lnTo>
                        <a:lnTo>
                          <a:pt x="50" y="8"/>
                        </a:lnTo>
                        <a:lnTo>
                          <a:pt x="53" y="8"/>
                        </a:lnTo>
                        <a:lnTo>
                          <a:pt x="50" y="8"/>
                        </a:lnTo>
                        <a:lnTo>
                          <a:pt x="50" y="4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577" name="Freeform 570">
                    <a:extLst>
                      <a:ext uri="{FF2B5EF4-FFF2-40B4-BE49-F238E27FC236}">
                        <a16:creationId xmlns:a16="http://schemas.microsoft.com/office/drawing/2014/main" id="{A5EC4976-4073-751B-3FBB-ABE595CE05D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35" y="1990"/>
                    <a:ext cx="29" cy="26"/>
                  </a:xfrm>
                  <a:custGeom>
                    <a:avLst/>
                    <a:gdLst>
                      <a:gd name="T0" fmla="*/ 16 w 27"/>
                      <a:gd name="T1" fmla="*/ 0 h 25"/>
                      <a:gd name="T2" fmla="*/ 20 w 27"/>
                      <a:gd name="T3" fmla="*/ 0 h 25"/>
                      <a:gd name="T4" fmla="*/ 23 w 27"/>
                      <a:gd name="T5" fmla="*/ 0 h 25"/>
                      <a:gd name="T6" fmla="*/ 23 w 27"/>
                      <a:gd name="T7" fmla="*/ 4 h 25"/>
                      <a:gd name="T8" fmla="*/ 27 w 27"/>
                      <a:gd name="T9" fmla="*/ 4 h 25"/>
                      <a:gd name="T10" fmla="*/ 27 w 27"/>
                      <a:gd name="T11" fmla="*/ 8 h 25"/>
                      <a:gd name="T12" fmla="*/ 27 w 27"/>
                      <a:gd name="T13" fmla="*/ 12 h 25"/>
                      <a:gd name="T14" fmla="*/ 23 w 27"/>
                      <a:gd name="T15" fmla="*/ 12 h 25"/>
                      <a:gd name="T16" fmla="*/ 23 w 27"/>
                      <a:gd name="T17" fmla="*/ 16 h 25"/>
                      <a:gd name="T18" fmla="*/ 23 w 27"/>
                      <a:gd name="T19" fmla="*/ 20 h 25"/>
                      <a:gd name="T20" fmla="*/ 20 w 27"/>
                      <a:gd name="T21" fmla="*/ 20 h 25"/>
                      <a:gd name="T22" fmla="*/ 16 w 27"/>
                      <a:gd name="T23" fmla="*/ 20 h 25"/>
                      <a:gd name="T24" fmla="*/ 16 w 27"/>
                      <a:gd name="T25" fmla="*/ 25 h 25"/>
                      <a:gd name="T26" fmla="*/ 12 w 27"/>
                      <a:gd name="T27" fmla="*/ 25 h 25"/>
                      <a:gd name="T28" fmla="*/ 8 w 27"/>
                      <a:gd name="T29" fmla="*/ 25 h 25"/>
                      <a:gd name="T30" fmla="*/ 4 w 27"/>
                      <a:gd name="T31" fmla="*/ 25 h 25"/>
                      <a:gd name="T32" fmla="*/ 4 w 27"/>
                      <a:gd name="T33" fmla="*/ 20 h 25"/>
                      <a:gd name="T34" fmla="*/ 0 w 27"/>
                      <a:gd name="T35" fmla="*/ 20 h 25"/>
                      <a:gd name="T36" fmla="*/ 4 w 27"/>
                      <a:gd name="T37" fmla="*/ 20 h 25"/>
                      <a:gd name="T38" fmla="*/ 4 w 27"/>
                      <a:gd name="T39" fmla="*/ 16 h 25"/>
                      <a:gd name="T40" fmla="*/ 4 w 27"/>
                      <a:gd name="T41" fmla="*/ 12 h 25"/>
                      <a:gd name="T42" fmla="*/ 8 w 27"/>
                      <a:gd name="T43" fmla="*/ 12 h 25"/>
                      <a:gd name="T44" fmla="*/ 12 w 27"/>
                      <a:gd name="T45" fmla="*/ 12 h 25"/>
                      <a:gd name="T46" fmla="*/ 12 w 27"/>
                      <a:gd name="T47" fmla="*/ 8 h 25"/>
                      <a:gd name="T48" fmla="*/ 12 w 27"/>
                      <a:gd name="T49" fmla="*/ 4 h 25"/>
                      <a:gd name="T50" fmla="*/ 16 w 27"/>
                      <a:gd name="T51" fmla="*/ 4 h 25"/>
                      <a:gd name="T52" fmla="*/ 16 w 27"/>
                      <a:gd name="T53" fmla="*/ 0 h 2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</a:cxnLst>
                    <a:rect l="0" t="0" r="r" b="b"/>
                    <a:pathLst>
                      <a:path w="27" h="25">
                        <a:moveTo>
                          <a:pt x="16" y="0"/>
                        </a:moveTo>
                        <a:lnTo>
                          <a:pt x="20" y="0"/>
                        </a:lnTo>
                        <a:lnTo>
                          <a:pt x="23" y="0"/>
                        </a:lnTo>
                        <a:lnTo>
                          <a:pt x="23" y="4"/>
                        </a:lnTo>
                        <a:lnTo>
                          <a:pt x="27" y="4"/>
                        </a:lnTo>
                        <a:lnTo>
                          <a:pt x="27" y="8"/>
                        </a:lnTo>
                        <a:lnTo>
                          <a:pt x="27" y="12"/>
                        </a:lnTo>
                        <a:lnTo>
                          <a:pt x="23" y="12"/>
                        </a:lnTo>
                        <a:lnTo>
                          <a:pt x="23" y="16"/>
                        </a:lnTo>
                        <a:lnTo>
                          <a:pt x="23" y="20"/>
                        </a:lnTo>
                        <a:lnTo>
                          <a:pt x="20" y="20"/>
                        </a:lnTo>
                        <a:lnTo>
                          <a:pt x="16" y="20"/>
                        </a:lnTo>
                        <a:lnTo>
                          <a:pt x="16" y="25"/>
                        </a:lnTo>
                        <a:lnTo>
                          <a:pt x="12" y="25"/>
                        </a:lnTo>
                        <a:lnTo>
                          <a:pt x="8" y="25"/>
                        </a:lnTo>
                        <a:lnTo>
                          <a:pt x="4" y="25"/>
                        </a:lnTo>
                        <a:lnTo>
                          <a:pt x="4" y="20"/>
                        </a:lnTo>
                        <a:lnTo>
                          <a:pt x="0" y="20"/>
                        </a:lnTo>
                        <a:lnTo>
                          <a:pt x="4" y="20"/>
                        </a:lnTo>
                        <a:lnTo>
                          <a:pt x="4" y="16"/>
                        </a:lnTo>
                        <a:lnTo>
                          <a:pt x="4" y="12"/>
                        </a:lnTo>
                        <a:lnTo>
                          <a:pt x="8" y="12"/>
                        </a:lnTo>
                        <a:lnTo>
                          <a:pt x="12" y="12"/>
                        </a:lnTo>
                        <a:lnTo>
                          <a:pt x="12" y="8"/>
                        </a:lnTo>
                        <a:lnTo>
                          <a:pt x="12" y="4"/>
                        </a:lnTo>
                        <a:lnTo>
                          <a:pt x="16" y="4"/>
                        </a:lnTo>
                        <a:lnTo>
                          <a:pt x="16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578" name="Freeform 571">
                    <a:extLst>
                      <a:ext uri="{FF2B5EF4-FFF2-40B4-BE49-F238E27FC236}">
                        <a16:creationId xmlns:a16="http://schemas.microsoft.com/office/drawing/2014/main" id="{6F630267-E763-7E44-DADB-20932317427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17" y="1990"/>
                    <a:ext cx="31" cy="26"/>
                  </a:xfrm>
                  <a:custGeom>
                    <a:avLst/>
                    <a:gdLst>
                      <a:gd name="T0" fmla="*/ 15 w 30"/>
                      <a:gd name="T1" fmla="*/ 4 h 25"/>
                      <a:gd name="T2" fmla="*/ 15 w 30"/>
                      <a:gd name="T3" fmla="*/ 0 h 25"/>
                      <a:gd name="T4" fmla="*/ 19 w 30"/>
                      <a:gd name="T5" fmla="*/ 0 h 25"/>
                      <a:gd name="T6" fmla="*/ 19 w 30"/>
                      <a:gd name="T7" fmla="*/ 4 h 25"/>
                      <a:gd name="T8" fmla="*/ 23 w 30"/>
                      <a:gd name="T9" fmla="*/ 4 h 25"/>
                      <a:gd name="T10" fmla="*/ 23 w 30"/>
                      <a:gd name="T11" fmla="*/ 8 h 25"/>
                      <a:gd name="T12" fmla="*/ 26 w 30"/>
                      <a:gd name="T13" fmla="*/ 8 h 25"/>
                      <a:gd name="T14" fmla="*/ 26 w 30"/>
                      <a:gd name="T15" fmla="*/ 12 h 25"/>
                      <a:gd name="T16" fmla="*/ 30 w 30"/>
                      <a:gd name="T17" fmla="*/ 16 h 25"/>
                      <a:gd name="T18" fmla="*/ 30 w 30"/>
                      <a:gd name="T19" fmla="*/ 20 h 25"/>
                      <a:gd name="T20" fmla="*/ 30 w 30"/>
                      <a:gd name="T21" fmla="*/ 25 h 25"/>
                      <a:gd name="T22" fmla="*/ 26 w 30"/>
                      <a:gd name="T23" fmla="*/ 25 h 25"/>
                      <a:gd name="T24" fmla="*/ 23 w 30"/>
                      <a:gd name="T25" fmla="*/ 25 h 25"/>
                      <a:gd name="T26" fmla="*/ 19 w 30"/>
                      <a:gd name="T27" fmla="*/ 25 h 25"/>
                      <a:gd name="T28" fmla="*/ 15 w 30"/>
                      <a:gd name="T29" fmla="*/ 25 h 25"/>
                      <a:gd name="T30" fmla="*/ 11 w 30"/>
                      <a:gd name="T31" fmla="*/ 25 h 25"/>
                      <a:gd name="T32" fmla="*/ 7 w 30"/>
                      <a:gd name="T33" fmla="*/ 25 h 25"/>
                      <a:gd name="T34" fmla="*/ 7 w 30"/>
                      <a:gd name="T35" fmla="*/ 20 h 25"/>
                      <a:gd name="T36" fmla="*/ 3 w 30"/>
                      <a:gd name="T37" fmla="*/ 20 h 25"/>
                      <a:gd name="T38" fmla="*/ 3 w 30"/>
                      <a:gd name="T39" fmla="*/ 16 h 25"/>
                      <a:gd name="T40" fmla="*/ 0 w 30"/>
                      <a:gd name="T41" fmla="*/ 12 h 25"/>
                      <a:gd name="T42" fmla="*/ 3 w 30"/>
                      <a:gd name="T43" fmla="*/ 12 h 25"/>
                      <a:gd name="T44" fmla="*/ 7 w 30"/>
                      <a:gd name="T45" fmla="*/ 12 h 25"/>
                      <a:gd name="T46" fmla="*/ 11 w 30"/>
                      <a:gd name="T47" fmla="*/ 12 h 25"/>
                      <a:gd name="T48" fmla="*/ 11 w 30"/>
                      <a:gd name="T49" fmla="*/ 8 h 25"/>
                      <a:gd name="T50" fmla="*/ 15 w 30"/>
                      <a:gd name="T51" fmla="*/ 8 h 25"/>
                      <a:gd name="T52" fmla="*/ 15 w 30"/>
                      <a:gd name="T53" fmla="*/ 4 h 2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</a:cxnLst>
                    <a:rect l="0" t="0" r="r" b="b"/>
                    <a:pathLst>
                      <a:path w="30" h="25">
                        <a:moveTo>
                          <a:pt x="15" y="4"/>
                        </a:moveTo>
                        <a:lnTo>
                          <a:pt x="15" y="0"/>
                        </a:lnTo>
                        <a:lnTo>
                          <a:pt x="19" y="0"/>
                        </a:lnTo>
                        <a:lnTo>
                          <a:pt x="19" y="4"/>
                        </a:lnTo>
                        <a:lnTo>
                          <a:pt x="23" y="4"/>
                        </a:lnTo>
                        <a:lnTo>
                          <a:pt x="23" y="8"/>
                        </a:lnTo>
                        <a:lnTo>
                          <a:pt x="26" y="8"/>
                        </a:lnTo>
                        <a:lnTo>
                          <a:pt x="26" y="12"/>
                        </a:lnTo>
                        <a:lnTo>
                          <a:pt x="30" y="16"/>
                        </a:lnTo>
                        <a:lnTo>
                          <a:pt x="30" y="20"/>
                        </a:lnTo>
                        <a:lnTo>
                          <a:pt x="30" y="25"/>
                        </a:lnTo>
                        <a:lnTo>
                          <a:pt x="26" y="25"/>
                        </a:lnTo>
                        <a:lnTo>
                          <a:pt x="23" y="25"/>
                        </a:lnTo>
                        <a:lnTo>
                          <a:pt x="19" y="25"/>
                        </a:lnTo>
                        <a:lnTo>
                          <a:pt x="15" y="25"/>
                        </a:lnTo>
                        <a:lnTo>
                          <a:pt x="11" y="25"/>
                        </a:lnTo>
                        <a:lnTo>
                          <a:pt x="7" y="25"/>
                        </a:lnTo>
                        <a:lnTo>
                          <a:pt x="7" y="20"/>
                        </a:lnTo>
                        <a:lnTo>
                          <a:pt x="3" y="20"/>
                        </a:lnTo>
                        <a:lnTo>
                          <a:pt x="3" y="16"/>
                        </a:lnTo>
                        <a:lnTo>
                          <a:pt x="0" y="12"/>
                        </a:lnTo>
                        <a:lnTo>
                          <a:pt x="3" y="12"/>
                        </a:lnTo>
                        <a:lnTo>
                          <a:pt x="7" y="12"/>
                        </a:lnTo>
                        <a:lnTo>
                          <a:pt x="11" y="12"/>
                        </a:lnTo>
                        <a:lnTo>
                          <a:pt x="11" y="8"/>
                        </a:lnTo>
                        <a:lnTo>
                          <a:pt x="15" y="8"/>
                        </a:lnTo>
                        <a:lnTo>
                          <a:pt x="15" y="4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579" name="Freeform 572">
                    <a:extLst>
                      <a:ext uri="{FF2B5EF4-FFF2-40B4-BE49-F238E27FC236}">
                        <a16:creationId xmlns:a16="http://schemas.microsoft.com/office/drawing/2014/main" id="{8C15C526-DA9D-A1C4-39E7-00DD04468AA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20" y="1995"/>
                    <a:ext cx="12" cy="8"/>
                  </a:xfrm>
                  <a:custGeom>
                    <a:avLst/>
                    <a:gdLst>
                      <a:gd name="T0" fmla="*/ 0 w 12"/>
                      <a:gd name="T1" fmla="*/ 8 h 8"/>
                      <a:gd name="T2" fmla="*/ 0 w 12"/>
                      <a:gd name="T3" fmla="*/ 4 h 8"/>
                      <a:gd name="T4" fmla="*/ 4 w 12"/>
                      <a:gd name="T5" fmla="*/ 0 h 8"/>
                      <a:gd name="T6" fmla="*/ 8 w 12"/>
                      <a:gd name="T7" fmla="*/ 0 h 8"/>
                      <a:gd name="T8" fmla="*/ 12 w 12"/>
                      <a:gd name="T9" fmla="*/ 0 h 8"/>
                      <a:gd name="T10" fmla="*/ 12 w 12"/>
                      <a:gd name="T11" fmla="*/ 4 h 8"/>
                      <a:gd name="T12" fmla="*/ 8 w 12"/>
                      <a:gd name="T13" fmla="*/ 4 h 8"/>
                      <a:gd name="T14" fmla="*/ 8 w 12"/>
                      <a:gd name="T15" fmla="*/ 8 h 8"/>
                      <a:gd name="T16" fmla="*/ 4 w 12"/>
                      <a:gd name="T17" fmla="*/ 8 h 8"/>
                      <a:gd name="T18" fmla="*/ 0 w 12"/>
                      <a:gd name="T19" fmla="*/ 8 h 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12" h="8">
                        <a:moveTo>
                          <a:pt x="0" y="8"/>
                        </a:moveTo>
                        <a:lnTo>
                          <a:pt x="0" y="4"/>
                        </a:lnTo>
                        <a:lnTo>
                          <a:pt x="4" y="0"/>
                        </a:lnTo>
                        <a:lnTo>
                          <a:pt x="8" y="0"/>
                        </a:lnTo>
                        <a:lnTo>
                          <a:pt x="12" y="0"/>
                        </a:lnTo>
                        <a:lnTo>
                          <a:pt x="12" y="4"/>
                        </a:lnTo>
                        <a:lnTo>
                          <a:pt x="8" y="4"/>
                        </a:lnTo>
                        <a:lnTo>
                          <a:pt x="8" y="8"/>
                        </a:lnTo>
                        <a:lnTo>
                          <a:pt x="4" y="8"/>
                        </a:lnTo>
                        <a:lnTo>
                          <a:pt x="0" y="8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580" name="Freeform 573">
                    <a:extLst>
                      <a:ext uri="{FF2B5EF4-FFF2-40B4-BE49-F238E27FC236}">
                        <a16:creationId xmlns:a16="http://schemas.microsoft.com/office/drawing/2014/main" id="{5F907B4F-D156-D598-31CC-F8CD4960F98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262" y="1995"/>
                    <a:ext cx="49" cy="110"/>
                  </a:xfrm>
                  <a:custGeom>
                    <a:avLst/>
                    <a:gdLst>
                      <a:gd name="T0" fmla="*/ 34 w 50"/>
                      <a:gd name="T1" fmla="*/ 4 h 110"/>
                      <a:gd name="T2" fmla="*/ 38 w 50"/>
                      <a:gd name="T3" fmla="*/ 8 h 110"/>
                      <a:gd name="T4" fmla="*/ 38 w 50"/>
                      <a:gd name="T5" fmla="*/ 16 h 110"/>
                      <a:gd name="T6" fmla="*/ 42 w 50"/>
                      <a:gd name="T7" fmla="*/ 21 h 110"/>
                      <a:gd name="T8" fmla="*/ 46 w 50"/>
                      <a:gd name="T9" fmla="*/ 16 h 110"/>
                      <a:gd name="T10" fmla="*/ 50 w 50"/>
                      <a:gd name="T11" fmla="*/ 21 h 110"/>
                      <a:gd name="T12" fmla="*/ 50 w 50"/>
                      <a:gd name="T13" fmla="*/ 25 h 110"/>
                      <a:gd name="T14" fmla="*/ 46 w 50"/>
                      <a:gd name="T15" fmla="*/ 29 h 110"/>
                      <a:gd name="T16" fmla="*/ 46 w 50"/>
                      <a:gd name="T17" fmla="*/ 37 h 110"/>
                      <a:gd name="T18" fmla="*/ 46 w 50"/>
                      <a:gd name="T19" fmla="*/ 41 h 110"/>
                      <a:gd name="T20" fmla="*/ 46 w 50"/>
                      <a:gd name="T21" fmla="*/ 41 h 110"/>
                      <a:gd name="T22" fmla="*/ 46 w 50"/>
                      <a:gd name="T23" fmla="*/ 49 h 110"/>
                      <a:gd name="T24" fmla="*/ 46 w 50"/>
                      <a:gd name="T25" fmla="*/ 57 h 110"/>
                      <a:gd name="T26" fmla="*/ 42 w 50"/>
                      <a:gd name="T27" fmla="*/ 61 h 110"/>
                      <a:gd name="T28" fmla="*/ 46 w 50"/>
                      <a:gd name="T29" fmla="*/ 65 h 110"/>
                      <a:gd name="T30" fmla="*/ 46 w 50"/>
                      <a:gd name="T31" fmla="*/ 73 h 110"/>
                      <a:gd name="T32" fmla="*/ 50 w 50"/>
                      <a:gd name="T33" fmla="*/ 77 h 110"/>
                      <a:gd name="T34" fmla="*/ 46 w 50"/>
                      <a:gd name="T35" fmla="*/ 81 h 110"/>
                      <a:gd name="T36" fmla="*/ 46 w 50"/>
                      <a:gd name="T37" fmla="*/ 81 h 110"/>
                      <a:gd name="T38" fmla="*/ 46 w 50"/>
                      <a:gd name="T39" fmla="*/ 81 h 110"/>
                      <a:gd name="T40" fmla="*/ 42 w 50"/>
                      <a:gd name="T41" fmla="*/ 85 h 110"/>
                      <a:gd name="T42" fmla="*/ 42 w 50"/>
                      <a:gd name="T43" fmla="*/ 93 h 110"/>
                      <a:gd name="T44" fmla="*/ 38 w 50"/>
                      <a:gd name="T45" fmla="*/ 93 h 110"/>
                      <a:gd name="T46" fmla="*/ 38 w 50"/>
                      <a:gd name="T47" fmla="*/ 101 h 110"/>
                      <a:gd name="T48" fmla="*/ 30 w 50"/>
                      <a:gd name="T49" fmla="*/ 101 h 110"/>
                      <a:gd name="T50" fmla="*/ 26 w 50"/>
                      <a:gd name="T51" fmla="*/ 106 h 110"/>
                      <a:gd name="T52" fmla="*/ 26 w 50"/>
                      <a:gd name="T53" fmla="*/ 106 h 110"/>
                      <a:gd name="T54" fmla="*/ 23 w 50"/>
                      <a:gd name="T55" fmla="*/ 110 h 110"/>
                      <a:gd name="T56" fmla="*/ 23 w 50"/>
                      <a:gd name="T57" fmla="*/ 101 h 110"/>
                      <a:gd name="T58" fmla="*/ 23 w 50"/>
                      <a:gd name="T59" fmla="*/ 97 h 110"/>
                      <a:gd name="T60" fmla="*/ 19 w 50"/>
                      <a:gd name="T61" fmla="*/ 93 h 110"/>
                      <a:gd name="T62" fmla="*/ 19 w 50"/>
                      <a:gd name="T63" fmla="*/ 85 h 110"/>
                      <a:gd name="T64" fmla="*/ 19 w 50"/>
                      <a:gd name="T65" fmla="*/ 85 h 110"/>
                      <a:gd name="T66" fmla="*/ 19 w 50"/>
                      <a:gd name="T67" fmla="*/ 85 h 110"/>
                      <a:gd name="T68" fmla="*/ 19 w 50"/>
                      <a:gd name="T69" fmla="*/ 77 h 110"/>
                      <a:gd name="T70" fmla="*/ 19 w 50"/>
                      <a:gd name="T71" fmla="*/ 77 h 110"/>
                      <a:gd name="T72" fmla="*/ 15 w 50"/>
                      <a:gd name="T73" fmla="*/ 73 h 110"/>
                      <a:gd name="T74" fmla="*/ 19 w 50"/>
                      <a:gd name="T75" fmla="*/ 69 h 110"/>
                      <a:gd name="T76" fmla="*/ 15 w 50"/>
                      <a:gd name="T77" fmla="*/ 65 h 110"/>
                      <a:gd name="T78" fmla="*/ 11 w 50"/>
                      <a:gd name="T79" fmla="*/ 61 h 110"/>
                      <a:gd name="T80" fmla="*/ 7 w 50"/>
                      <a:gd name="T81" fmla="*/ 57 h 110"/>
                      <a:gd name="T82" fmla="*/ 3 w 50"/>
                      <a:gd name="T83" fmla="*/ 53 h 110"/>
                      <a:gd name="T84" fmla="*/ 7 w 50"/>
                      <a:gd name="T85" fmla="*/ 49 h 110"/>
                      <a:gd name="T86" fmla="*/ 3 w 50"/>
                      <a:gd name="T87" fmla="*/ 45 h 110"/>
                      <a:gd name="T88" fmla="*/ 3 w 50"/>
                      <a:gd name="T89" fmla="*/ 37 h 110"/>
                      <a:gd name="T90" fmla="*/ 3 w 50"/>
                      <a:gd name="T91" fmla="*/ 29 h 110"/>
                      <a:gd name="T92" fmla="*/ 0 w 50"/>
                      <a:gd name="T93" fmla="*/ 25 h 110"/>
                      <a:gd name="T94" fmla="*/ 3 w 50"/>
                      <a:gd name="T95" fmla="*/ 21 h 110"/>
                      <a:gd name="T96" fmla="*/ 11 w 50"/>
                      <a:gd name="T97" fmla="*/ 21 h 110"/>
                      <a:gd name="T98" fmla="*/ 19 w 50"/>
                      <a:gd name="T99" fmla="*/ 21 h 110"/>
                      <a:gd name="T100" fmla="*/ 23 w 50"/>
                      <a:gd name="T101" fmla="*/ 16 h 110"/>
                      <a:gd name="T102" fmla="*/ 26 w 50"/>
                      <a:gd name="T103" fmla="*/ 12 h 110"/>
                      <a:gd name="T104" fmla="*/ 30 w 50"/>
                      <a:gd name="T105" fmla="*/ 8 h 110"/>
                      <a:gd name="T106" fmla="*/ 30 w 50"/>
                      <a:gd name="T107" fmla="*/ 0 h 1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</a:cxnLst>
                    <a:rect l="0" t="0" r="r" b="b"/>
                    <a:pathLst>
                      <a:path w="50" h="110">
                        <a:moveTo>
                          <a:pt x="30" y="0"/>
                        </a:moveTo>
                        <a:lnTo>
                          <a:pt x="34" y="4"/>
                        </a:lnTo>
                        <a:lnTo>
                          <a:pt x="38" y="4"/>
                        </a:lnTo>
                        <a:lnTo>
                          <a:pt x="38" y="8"/>
                        </a:lnTo>
                        <a:lnTo>
                          <a:pt x="38" y="12"/>
                        </a:lnTo>
                        <a:lnTo>
                          <a:pt x="38" y="16"/>
                        </a:lnTo>
                        <a:lnTo>
                          <a:pt x="42" y="16"/>
                        </a:lnTo>
                        <a:lnTo>
                          <a:pt x="42" y="21"/>
                        </a:lnTo>
                        <a:lnTo>
                          <a:pt x="46" y="21"/>
                        </a:lnTo>
                        <a:lnTo>
                          <a:pt x="46" y="16"/>
                        </a:lnTo>
                        <a:lnTo>
                          <a:pt x="46" y="21"/>
                        </a:lnTo>
                        <a:lnTo>
                          <a:pt x="50" y="21"/>
                        </a:lnTo>
                        <a:lnTo>
                          <a:pt x="46" y="25"/>
                        </a:lnTo>
                        <a:lnTo>
                          <a:pt x="50" y="25"/>
                        </a:lnTo>
                        <a:lnTo>
                          <a:pt x="50" y="29"/>
                        </a:lnTo>
                        <a:lnTo>
                          <a:pt x="46" y="29"/>
                        </a:lnTo>
                        <a:lnTo>
                          <a:pt x="46" y="33"/>
                        </a:lnTo>
                        <a:lnTo>
                          <a:pt x="46" y="37"/>
                        </a:lnTo>
                        <a:lnTo>
                          <a:pt x="50" y="41"/>
                        </a:lnTo>
                        <a:lnTo>
                          <a:pt x="46" y="41"/>
                        </a:lnTo>
                        <a:lnTo>
                          <a:pt x="50" y="41"/>
                        </a:lnTo>
                        <a:lnTo>
                          <a:pt x="46" y="41"/>
                        </a:lnTo>
                        <a:lnTo>
                          <a:pt x="46" y="45"/>
                        </a:lnTo>
                        <a:lnTo>
                          <a:pt x="46" y="49"/>
                        </a:lnTo>
                        <a:lnTo>
                          <a:pt x="46" y="53"/>
                        </a:lnTo>
                        <a:lnTo>
                          <a:pt x="46" y="57"/>
                        </a:lnTo>
                        <a:lnTo>
                          <a:pt x="42" y="57"/>
                        </a:lnTo>
                        <a:lnTo>
                          <a:pt x="42" y="61"/>
                        </a:lnTo>
                        <a:lnTo>
                          <a:pt x="46" y="61"/>
                        </a:lnTo>
                        <a:lnTo>
                          <a:pt x="46" y="65"/>
                        </a:lnTo>
                        <a:lnTo>
                          <a:pt x="46" y="69"/>
                        </a:lnTo>
                        <a:lnTo>
                          <a:pt x="46" y="73"/>
                        </a:lnTo>
                        <a:lnTo>
                          <a:pt x="50" y="73"/>
                        </a:lnTo>
                        <a:lnTo>
                          <a:pt x="50" y="77"/>
                        </a:lnTo>
                        <a:lnTo>
                          <a:pt x="50" y="81"/>
                        </a:lnTo>
                        <a:lnTo>
                          <a:pt x="46" y="81"/>
                        </a:lnTo>
                        <a:lnTo>
                          <a:pt x="46" y="77"/>
                        </a:lnTo>
                        <a:lnTo>
                          <a:pt x="46" y="81"/>
                        </a:lnTo>
                        <a:lnTo>
                          <a:pt x="42" y="81"/>
                        </a:lnTo>
                        <a:lnTo>
                          <a:pt x="46" y="81"/>
                        </a:lnTo>
                        <a:lnTo>
                          <a:pt x="42" y="81"/>
                        </a:lnTo>
                        <a:lnTo>
                          <a:pt x="42" y="85"/>
                        </a:lnTo>
                        <a:lnTo>
                          <a:pt x="42" y="89"/>
                        </a:lnTo>
                        <a:lnTo>
                          <a:pt x="42" y="93"/>
                        </a:lnTo>
                        <a:lnTo>
                          <a:pt x="38" y="97"/>
                        </a:lnTo>
                        <a:lnTo>
                          <a:pt x="38" y="93"/>
                        </a:lnTo>
                        <a:lnTo>
                          <a:pt x="38" y="97"/>
                        </a:lnTo>
                        <a:lnTo>
                          <a:pt x="38" y="101"/>
                        </a:lnTo>
                        <a:lnTo>
                          <a:pt x="34" y="101"/>
                        </a:lnTo>
                        <a:lnTo>
                          <a:pt x="30" y="101"/>
                        </a:lnTo>
                        <a:lnTo>
                          <a:pt x="30" y="106"/>
                        </a:lnTo>
                        <a:lnTo>
                          <a:pt x="26" y="106"/>
                        </a:lnTo>
                        <a:lnTo>
                          <a:pt x="26" y="110"/>
                        </a:lnTo>
                        <a:lnTo>
                          <a:pt x="26" y="106"/>
                        </a:lnTo>
                        <a:lnTo>
                          <a:pt x="26" y="110"/>
                        </a:lnTo>
                        <a:lnTo>
                          <a:pt x="23" y="110"/>
                        </a:lnTo>
                        <a:lnTo>
                          <a:pt x="23" y="106"/>
                        </a:lnTo>
                        <a:lnTo>
                          <a:pt x="23" y="101"/>
                        </a:lnTo>
                        <a:lnTo>
                          <a:pt x="26" y="97"/>
                        </a:lnTo>
                        <a:lnTo>
                          <a:pt x="23" y="97"/>
                        </a:lnTo>
                        <a:lnTo>
                          <a:pt x="23" y="93"/>
                        </a:lnTo>
                        <a:lnTo>
                          <a:pt x="19" y="93"/>
                        </a:lnTo>
                        <a:lnTo>
                          <a:pt x="19" y="89"/>
                        </a:lnTo>
                        <a:lnTo>
                          <a:pt x="19" y="85"/>
                        </a:lnTo>
                        <a:lnTo>
                          <a:pt x="15" y="85"/>
                        </a:lnTo>
                        <a:lnTo>
                          <a:pt x="19" y="85"/>
                        </a:lnTo>
                        <a:lnTo>
                          <a:pt x="23" y="85"/>
                        </a:lnTo>
                        <a:lnTo>
                          <a:pt x="19" y="85"/>
                        </a:lnTo>
                        <a:lnTo>
                          <a:pt x="19" y="81"/>
                        </a:lnTo>
                        <a:lnTo>
                          <a:pt x="19" y="77"/>
                        </a:lnTo>
                        <a:lnTo>
                          <a:pt x="15" y="77"/>
                        </a:lnTo>
                        <a:lnTo>
                          <a:pt x="19" y="77"/>
                        </a:lnTo>
                        <a:lnTo>
                          <a:pt x="19" y="73"/>
                        </a:lnTo>
                        <a:lnTo>
                          <a:pt x="15" y="73"/>
                        </a:lnTo>
                        <a:lnTo>
                          <a:pt x="19" y="73"/>
                        </a:lnTo>
                        <a:lnTo>
                          <a:pt x="19" y="69"/>
                        </a:lnTo>
                        <a:lnTo>
                          <a:pt x="15" y="69"/>
                        </a:lnTo>
                        <a:lnTo>
                          <a:pt x="15" y="65"/>
                        </a:lnTo>
                        <a:lnTo>
                          <a:pt x="15" y="61"/>
                        </a:lnTo>
                        <a:lnTo>
                          <a:pt x="11" y="61"/>
                        </a:lnTo>
                        <a:lnTo>
                          <a:pt x="11" y="57"/>
                        </a:lnTo>
                        <a:lnTo>
                          <a:pt x="7" y="57"/>
                        </a:lnTo>
                        <a:lnTo>
                          <a:pt x="7" y="53"/>
                        </a:lnTo>
                        <a:lnTo>
                          <a:pt x="3" y="53"/>
                        </a:lnTo>
                        <a:lnTo>
                          <a:pt x="3" y="49"/>
                        </a:lnTo>
                        <a:lnTo>
                          <a:pt x="7" y="49"/>
                        </a:lnTo>
                        <a:lnTo>
                          <a:pt x="7" y="45"/>
                        </a:lnTo>
                        <a:lnTo>
                          <a:pt x="3" y="45"/>
                        </a:lnTo>
                        <a:lnTo>
                          <a:pt x="3" y="41"/>
                        </a:lnTo>
                        <a:lnTo>
                          <a:pt x="3" y="37"/>
                        </a:lnTo>
                        <a:lnTo>
                          <a:pt x="3" y="33"/>
                        </a:lnTo>
                        <a:lnTo>
                          <a:pt x="3" y="29"/>
                        </a:lnTo>
                        <a:lnTo>
                          <a:pt x="0" y="29"/>
                        </a:lnTo>
                        <a:lnTo>
                          <a:pt x="0" y="25"/>
                        </a:lnTo>
                        <a:lnTo>
                          <a:pt x="0" y="21"/>
                        </a:lnTo>
                        <a:lnTo>
                          <a:pt x="3" y="21"/>
                        </a:lnTo>
                        <a:lnTo>
                          <a:pt x="7" y="21"/>
                        </a:lnTo>
                        <a:lnTo>
                          <a:pt x="11" y="21"/>
                        </a:lnTo>
                        <a:lnTo>
                          <a:pt x="15" y="21"/>
                        </a:lnTo>
                        <a:lnTo>
                          <a:pt x="19" y="21"/>
                        </a:lnTo>
                        <a:lnTo>
                          <a:pt x="23" y="21"/>
                        </a:lnTo>
                        <a:lnTo>
                          <a:pt x="23" y="16"/>
                        </a:lnTo>
                        <a:lnTo>
                          <a:pt x="26" y="16"/>
                        </a:lnTo>
                        <a:lnTo>
                          <a:pt x="26" y="12"/>
                        </a:lnTo>
                        <a:lnTo>
                          <a:pt x="26" y="8"/>
                        </a:lnTo>
                        <a:lnTo>
                          <a:pt x="30" y="8"/>
                        </a:lnTo>
                        <a:lnTo>
                          <a:pt x="30" y="4"/>
                        </a:lnTo>
                        <a:lnTo>
                          <a:pt x="30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581" name="Freeform 574">
                    <a:extLst>
                      <a:ext uri="{FF2B5EF4-FFF2-40B4-BE49-F238E27FC236}">
                        <a16:creationId xmlns:a16="http://schemas.microsoft.com/office/drawing/2014/main" id="{926F5F2F-7699-B52B-6A75-D74B31EB9D8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94" y="2000"/>
                    <a:ext cx="31" cy="20"/>
                  </a:xfrm>
                  <a:custGeom>
                    <a:avLst/>
                    <a:gdLst>
                      <a:gd name="T0" fmla="*/ 3 w 30"/>
                      <a:gd name="T1" fmla="*/ 4 h 21"/>
                      <a:gd name="T2" fmla="*/ 3 w 30"/>
                      <a:gd name="T3" fmla="*/ 0 h 21"/>
                      <a:gd name="T4" fmla="*/ 7 w 30"/>
                      <a:gd name="T5" fmla="*/ 0 h 21"/>
                      <a:gd name="T6" fmla="*/ 11 w 30"/>
                      <a:gd name="T7" fmla="*/ 0 h 21"/>
                      <a:gd name="T8" fmla="*/ 15 w 30"/>
                      <a:gd name="T9" fmla="*/ 0 h 21"/>
                      <a:gd name="T10" fmla="*/ 15 w 30"/>
                      <a:gd name="T11" fmla="*/ 4 h 21"/>
                      <a:gd name="T12" fmla="*/ 19 w 30"/>
                      <a:gd name="T13" fmla="*/ 4 h 21"/>
                      <a:gd name="T14" fmla="*/ 19 w 30"/>
                      <a:gd name="T15" fmla="*/ 0 h 21"/>
                      <a:gd name="T16" fmla="*/ 23 w 30"/>
                      <a:gd name="T17" fmla="*/ 0 h 21"/>
                      <a:gd name="T18" fmla="*/ 23 w 30"/>
                      <a:gd name="T19" fmla="*/ 4 h 21"/>
                      <a:gd name="T20" fmla="*/ 26 w 30"/>
                      <a:gd name="T21" fmla="*/ 8 h 21"/>
                      <a:gd name="T22" fmla="*/ 26 w 30"/>
                      <a:gd name="T23" fmla="*/ 12 h 21"/>
                      <a:gd name="T24" fmla="*/ 30 w 30"/>
                      <a:gd name="T25" fmla="*/ 12 h 21"/>
                      <a:gd name="T26" fmla="*/ 26 w 30"/>
                      <a:gd name="T27" fmla="*/ 12 h 21"/>
                      <a:gd name="T28" fmla="*/ 23 w 30"/>
                      <a:gd name="T29" fmla="*/ 12 h 21"/>
                      <a:gd name="T30" fmla="*/ 23 w 30"/>
                      <a:gd name="T31" fmla="*/ 17 h 21"/>
                      <a:gd name="T32" fmla="*/ 19 w 30"/>
                      <a:gd name="T33" fmla="*/ 17 h 21"/>
                      <a:gd name="T34" fmla="*/ 19 w 30"/>
                      <a:gd name="T35" fmla="*/ 12 h 21"/>
                      <a:gd name="T36" fmla="*/ 19 w 30"/>
                      <a:gd name="T37" fmla="*/ 17 h 21"/>
                      <a:gd name="T38" fmla="*/ 15 w 30"/>
                      <a:gd name="T39" fmla="*/ 17 h 21"/>
                      <a:gd name="T40" fmla="*/ 15 w 30"/>
                      <a:gd name="T41" fmla="*/ 21 h 21"/>
                      <a:gd name="T42" fmla="*/ 11 w 30"/>
                      <a:gd name="T43" fmla="*/ 21 h 21"/>
                      <a:gd name="T44" fmla="*/ 11 w 30"/>
                      <a:gd name="T45" fmla="*/ 17 h 21"/>
                      <a:gd name="T46" fmla="*/ 7 w 30"/>
                      <a:gd name="T47" fmla="*/ 17 h 21"/>
                      <a:gd name="T48" fmla="*/ 3 w 30"/>
                      <a:gd name="T49" fmla="*/ 17 h 21"/>
                      <a:gd name="T50" fmla="*/ 0 w 30"/>
                      <a:gd name="T51" fmla="*/ 17 h 21"/>
                      <a:gd name="T52" fmla="*/ 0 w 30"/>
                      <a:gd name="T53" fmla="*/ 12 h 21"/>
                      <a:gd name="T54" fmla="*/ 3 w 30"/>
                      <a:gd name="T55" fmla="*/ 12 h 21"/>
                      <a:gd name="T56" fmla="*/ 3 w 30"/>
                      <a:gd name="T57" fmla="*/ 8 h 21"/>
                      <a:gd name="T58" fmla="*/ 7 w 30"/>
                      <a:gd name="T59" fmla="*/ 8 h 21"/>
                      <a:gd name="T60" fmla="*/ 3 w 30"/>
                      <a:gd name="T61" fmla="*/ 8 h 21"/>
                      <a:gd name="T62" fmla="*/ 3 w 30"/>
                      <a:gd name="T63" fmla="*/ 4 h 2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</a:cxnLst>
                    <a:rect l="0" t="0" r="r" b="b"/>
                    <a:pathLst>
                      <a:path w="30" h="21">
                        <a:moveTo>
                          <a:pt x="3" y="4"/>
                        </a:moveTo>
                        <a:lnTo>
                          <a:pt x="3" y="0"/>
                        </a:lnTo>
                        <a:lnTo>
                          <a:pt x="7" y="0"/>
                        </a:lnTo>
                        <a:lnTo>
                          <a:pt x="11" y="0"/>
                        </a:lnTo>
                        <a:lnTo>
                          <a:pt x="15" y="0"/>
                        </a:lnTo>
                        <a:lnTo>
                          <a:pt x="15" y="4"/>
                        </a:lnTo>
                        <a:lnTo>
                          <a:pt x="19" y="4"/>
                        </a:lnTo>
                        <a:lnTo>
                          <a:pt x="19" y="0"/>
                        </a:lnTo>
                        <a:lnTo>
                          <a:pt x="23" y="0"/>
                        </a:lnTo>
                        <a:lnTo>
                          <a:pt x="23" y="4"/>
                        </a:lnTo>
                        <a:lnTo>
                          <a:pt x="26" y="8"/>
                        </a:lnTo>
                        <a:lnTo>
                          <a:pt x="26" y="12"/>
                        </a:lnTo>
                        <a:lnTo>
                          <a:pt x="30" y="12"/>
                        </a:lnTo>
                        <a:lnTo>
                          <a:pt x="26" y="12"/>
                        </a:lnTo>
                        <a:lnTo>
                          <a:pt x="23" y="12"/>
                        </a:lnTo>
                        <a:lnTo>
                          <a:pt x="23" y="17"/>
                        </a:lnTo>
                        <a:lnTo>
                          <a:pt x="19" y="17"/>
                        </a:lnTo>
                        <a:lnTo>
                          <a:pt x="19" y="12"/>
                        </a:lnTo>
                        <a:lnTo>
                          <a:pt x="19" y="17"/>
                        </a:lnTo>
                        <a:lnTo>
                          <a:pt x="15" y="17"/>
                        </a:lnTo>
                        <a:lnTo>
                          <a:pt x="15" y="21"/>
                        </a:lnTo>
                        <a:lnTo>
                          <a:pt x="11" y="21"/>
                        </a:lnTo>
                        <a:lnTo>
                          <a:pt x="11" y="17"/>
                        </a:lnTo>
                        <a:lnTo>
                          <a:pt x="7" y="17"/>
                        </a:lnTo>
                        <a:lnTo>
                          <a:pt x="3" y="17"/>
                        </a:lnTo>
                        <a:lnTo>
                          <a:pt x="0" y="17"/>
                        </a:lnTo>
                        <a:lnTo>
                          <a:pt x="0" y="12"/>
                        </a:lnTo>
                        <a:lnTo>
                          <a:pt x="3" y="12"/>
                        </a:lnTo>
                        <a:lnTo>
                          <a:pt x="3" y="8"/>
                        </a:lnTo>
                        <a:lnTo>
                          <a:pt x="7" y="8"/>
                        </a:lnTo>
                        <a:lnTo>
                          <a:pt x="3" y="8"/>
                        </a:lnTo>
                        <a:lnTo>
                          <a:pt x="3" y="4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582" name="Freeform 575">
                    <a:extLst>
                      <a:ext uri="{FF2B5EF4-FFF2-40B4-BE49-F238E27FC236}">
                        <a16:creationId xmlns:a16="http://schemas.microsoft.com/office/drawing/2014/main" id="{46632825-F8A2-3723-FF7F-90E440643C5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73" y="2000"/>
                    <a:ext cx="43" cy="29"/>
                  </a:xfrm>
                  <a:custGeom>
                    <a:avLst/>
                    <a:gdLst>
                      <a:gd name="T0" fmla="*/ 19 w 42"/>
                      <a:gd name="T1" fmla="*/ 0 h 29"/>
                      <a:gd name="T2" fmla="*/ 23 w 42"/>
                      <a:gd name="T3" fmla="*/ 0 h 29"/>
                      <a:gd name="T4" fmla="*/ 23 w 42"/>
                      <a:gd name="T5" fmla="*/ 4 h 29"/>
                      <a:gd name="T6" fmla="*/ 27 w 42"/>
                      <a:gd name="T7" fmla="*/ 4 h 29"/>
                      <a:gd name="T8" fmla="*/ 31 w 42"/>
                      <a:gd name="T9" fmla="*/ 4 h 29"/>
                      <a:gd name="T10" fmla="*/ 31 w 42"/>
                      <a:gd name="T11" fmla="*/ 8 h 29"/>
                      <a:gd name="T12" fmla="*/ 35 w 42"/>
                      <a:gd name="T13" fmla="*/ 8 h 29"/>
                      <a:gd name="T14" fmla="*/ 35 w 42"/>
                      <a:gd name="T15" fmla="*/ 12 h 29"/>
                      <a:gd name="T16" fmla="*/ 38 w 42"/>
                      <a:gd name="T17" fmla="*/ 12 h 29"/>
                      <a:gd name="T18" fmla="*/ 42 w 42"/>
                      <a:gd name="T19" fmla="*/ 8 h 29"/>
                      <a:gd name="T20" fmla="*/ 42 w 42"/>
                      <a:gd name="T21" fmla="*/ 12 h 29"/>
                      <a:gd name="T22" fmla="*/ 38 w 42"/>
                      <a:gd name="T23" fmla="*/ 12 h 29"/>
                      <a:gd name="T24" fmla="*/ 38 w 42"/>
                      <a:gd name="T25" fmla="*/ 17 h 29"/>
                      <a:gd name="T26" fmla="*/ 38 w 42"/>
                      <a:gd name="T27" fmla="*/ 21 h 29"/>
                      <a:gd name="T28" fmla="*/ 35 w 42"/>
                      <a:gd name="T29" fmla="*/ 21 h 29"/>
                      <a:gd name="T30" fmla="*/ 31 w 42"/>
                      <a:gd name="T31" fmla="*/ 21 h 29"/>
                      <a:gd name="T32" fmla="*/ 31 w 42"/>
                      <a:gd name="T33" fmla="*/ 25 h 29"/>
                      <a:gd name="T34" fmla="*/ 27 w 42"/>
                      <a:gd name="T35" fmla="*/ 25 h 29"/>
                      <a:gd name="T36" fmla="*/ 23 w 42"/>
                      <a:gd name="T37" fmla="*/ 25 h 29"/>
                      <a:gd name="T38" fmla="*/ 19 w 42"/>
                      <a:gd name="T39" fmla="*/ 25 h 29"/>
                      <a:gd name="T40" fmla="*/ 19 w 42"/>
                      <a:gd name="T41" fmla="*/ 29 h 29"/>
                      <a:gd name="T42" fmla="*/ 19 w 42"/>
                      <a:gd name="T43" fmla="*/ 25 h 29"/>
                      <a:gd name="T44" fmla="*/ 15 w 42"/>
                      <a:gd name="T45" fmla="*/ 25 h 29"/>
                      <a:gd name="T46" fmla="*/ 15 w 42"/>
                      <a:gd name="T47" fmla="*/ 21 h 29"/>
                      <a:gd name="T48" fmla="*/ 12 w 42"/>
                      <a:gd name="T49" fmla="*/ 21 h 29"/>
                      <a:gd name="T50" fmla="*/ 8 w 42"/>
                      <a:gd name="T51" fmla="*/ 21 h 29"/>
                      <a:gd name="T52" fmla="*/ 8 w 42"/>
                      <a:gd name="T53" fmla="*/ 17 h 29"/>
                      <a:gd name="T54" fmla="*/ 4 w 42"/>
                      <a:gd name="T55" fmla="*/ 17 h 29"/>
                      <a:gd name="T56" fmla="*/ 4 w 42"/>
                      <a:gd name="T57" fmla="*/ 12 h 29"/>
                      <a:gd name="T58" fmla="*/ 0 w 42"/>
                      <a:gd name="T59" fmla="*/ 12 h 29"/>
                      <a:gd name="T60" fmla="*/ 4 w 42"/>
                      <a:gd name="T61" fmla="*/ 8 h 29"/>
                      <a:gd name="T62" fmla="*/ 8 w 42"/>
                      <a:gd name="T63" fmla="*/ 8 h 29"/>
                      <a:gd name="T64" fmla="*/ 4 w 42"/>
                      <a:gd name="T65" fmla="*/ 8 h 29"/>
                      <a:gd name="T66" fmla="*/ 4 w 42"/>
                      <a:gd name="T67" fmla="*/ 4 h 29"/>
                      <a:gd name="T68" fmla="*/ 8 w 42"/>
                      <a:gd name="T69" fmla="*/ 4 h 29"/>
                      <a:gd name="T70" fmla="*/ 8 w 42"/>
                      <a:gd name="T71" fmla="*/ 0 h 29"/>
                      <a:gd name="T72" fmla="*/ 12 w 42"/>
                      <a:gd name="T73" fmla="*/ 0 h 29"/>
                      <a:gd name="T74" fmla="*/ 15 w 42"/>
                      <a:gd name="T75" fmla="*/ 0 h 29"/>
                      <a:gd name="T76" fmla="*/ 19 w 42"/>
                      <a:gd name="T77" fmla="*/ 0 h 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</a:cxnLst>
                    <a:rect l="0" t="0" r="r" b="b"/>
                    <a:pathLst>
                      <a:path w="42" h="29">
                        <a:moveTo>
                          <a:pt x="19" y="0"/>
                        </a:moveTo>
                        <a:lnTo>
                          <a:pt x="23" y="0"/>
                        </a:lnTo>
                        <a:lnTo>
                          <a:pt x="23" y="4"/>
                        </a:lnTo>
                        <a:lnTo>
                          <a:pt x="27" y="4"/>
                        </a:lnTo>
                        <a:lnTo>
                          <a:pt x="31" y="4"/>
                        </a:lnTo>
                        <a:lnTo>
                          <a:pt x="31" y="8"/>
                        </a:lnTo>
                        <a:lnTo>
                          <a:pt x="35" y="8"/>
                        </a:lnTo>
                        <a:lnTo>
                          <a:pt x="35" y="12"/>
                        </a:lnTo>
                        <a:lnTo>
                          <a:pt x="38" y="12"/>
                        </a:lnTo>
                        <a:lnTo>
                          <a:pt x="42" y="8"/>
                        </a:lnTo>
                        <a:lnTo>
                          <a:pt x="42" y="12"/>
                        </a:lnTo>
                        <a:lnTo>
                          <a:pt x="38" y="12"/>
                        </a:lnTo>
                        <a:lnTo>
                          <a:pt x="38" y="17"/>
                        </a:lnTo>
                        <a:lnTo>
                          <a:pt x="38" y="21"/>
                        </a:lnTo>
                        <a:lnTo>
                          <a:pt x="35" y="21"/>
                        </a:lnTo>
                        <a:lnTo>
                          <a:pt x="31" y="21"/>
                        </a:lnTo>
                        <a:lnTo>
                          <a:pt x="31" y="25"/>
                        </a:lnTo>
                        <a:lnTo>
                          <a:pt x="27" y="25"/>
                        </a:lnTo>
                        <a:lnTo>
                          <a:pt x="23" y="25"/>
                        </a:lnTo>
                        <a:lnTo>
                          <a:pt x="19" y="25"/>
                        </a:lnTo>
                        <a:lnTo>
                          <a:pt x="19" y="29"/>
                        </a:lnTo>
                        <a:lnTo>
                          <a:pt x="19" y="25"/>
                        </a:lnTo>
                        <a:lnTo>
                          <a:pt x="15" y="25"/>
                        </a:lnTo>
                        <a:lnTo>
                          <a:pt x="15" y="21"/>
                        </a:lnTo>
                        <a:lnTo>
                          <a:pt x="12" y="21"/>
                        </a:lnTo>
                        <a:lnTo>
                          <a:pt x="8" y="21"/>
                        </a:lnTo>
                        <a:lnTo>
                          <a:pt x="8" y="17"/>
                        </a:lnTo>
                        <a:lnTo>
                          <a:pt x="4" y="17"/>
                        </a:lnTo>
                        <a:lnTo>
                          <a:pt x="4" y="12"/>
                        </a:lnTo>
                        <a:lnTo>
                          <a:pt x="0" y="12"/>
                        </a:lnTo>
                        <a:lnTo>
                          <a:pt x="4" y="8"/>
                        </a:lnTo>
                        <a:lnTo>
                          <a:pt x="8" y="8"/>
                        </a:lnTo>
                        <a:lnTo>
                          <a:pt x="4" y="8"/>
                        </a:lnTo>
                        <a:lnTo>
                          <a:pt x="4" y="4"/>
                        </a:lnTo>
                        <a:lnTo>
                          <a:pt x="8" y="4"/>
                        </a:lnTo>
                        <a:lnTo>
                          <a:pt x="8" y="0"/>
                        </a:lnTo>
                        <a:lnTo>
                          <a:pt x="12" y="0"/>
                        </a:lnTo>
                        <a:lnTo>
                          <a:pt x="15" y="0"/>
                        </a:lnTo>
                        <a:lnTo>
                          <a:pt x="19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583" name="Freeform 576">
                    <a:extLst>
                      <a:ext uri="{FF2B5EF4-FFF2-40B4-BE49-F238E27FC236}">
                        <a16:creationId xmlns:a16="http://schemas.microsoft.com/office/drawing/2014/main" id="{CD4D2338-9B2F-7C1A-A7DF-693E8176B06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239" y="2000"/>
                    <a:ext cx="124" cy="199"/>
                  </a:xfrm>
                  <a:custGeom>
                    <a:avLst/>
                    <a:gdLst>
                      <a:gd name="T0" fmla="*/ 76 w 126"/>
                      <a:gd name="T1" fmla="*/ 4 h 199"/>
                      <a:gd name="T2" fmla="*/ 92 w 126"/>
                      <a:gd name="T3" fmla="*/ 4 h 199"/>
                      <a:gd name="T4" fmla="*/ 99 w 126"/>
                      <a:gd name="T5" fmla="*/ 8 h 199"/>
                      <a:gd name="T6" fmla="*/ 107 w 126"/>
                      <a:gd name="T7" fmla="*/ 25 h 199"/>
                      <a:gd name="T8" fmla="*/ 103 w 126"/>
                      <a:gd name="T9" fmla="*/ 37 h 199"/>
                      <a:gd name="T10" fmla="*/ 103 w 126"/>
                      <a:gd name="T11" fmla="*/ 49 h 199"/>
                      <a:gd name="T12" fmla="*/ 103 w 126"/>
                      <a:gd name="T13" fmla="*/ 57 h 199"/>
                      <a:gd name="T14" fmla="*/ 99 w 126"/>
                      <a:gd name="T15" fmla="*/ 69 h 199"/>
                      <a:gd name="T16" fmla="*/ 99 w 126"/>
                      <a:gd name="T17" fmla="*/ 81 h 199"/>
                      <a:gd name="T18" fmla="*/ 107 w 126"/>
                      <a:gd name="T19" fmla="*/ 89 h 199"/>
                      <a:gd name="T20" fmla="*/ 107 w 126"/>
                      <a:gd name="T21" fmla="*/ 97 h 199"/>
                      <a:gd name="T22" fmla="*/ 111 w 126"/>
                      <a:gd name="T23" fmla="*/ 110 h 199"/>
                      <a:gd name="T24" fmla="*/ 115 w 126"/>
                      <a:gd name="T25" fmla="*/ 126 h 199"/>
                      <a:gd name="T26" fmla="*/ 119 w 126"/>
                      <a:gd name="T27" fmla="*/ 138 h 199"/>
                      <a:gd name="T28" fmla="*/ 119 w 126"/>
                      <a:gd name="T29" fmla="*/ 154 h 199"/>
                      <a:gd name="T30" fmla="*/ 126 w 126"/>
                      <a:gd name="T31" fmla="*/ 162 h 199"/>
                      <a:gd name="T32" fmla="*/ 119 w 126"/>
                      <a:gd name="T33" fmla="*/ 170 h 199"/>
                      <a:gd name="T34" fmla="*/ 111 w 126"/>
                      <a:gd name="T35" fmla="*/ 178 h 199"/>
                      <a:gd name="T36" fmla="*/ 99 w 126"/>
                      <a:gd name="T37" fmla="*/ 182 h 199"/>
                      <a:gd name="T38" fmla="*/ 92 w 126"/>
                      <a:gd name="T39" fmla="*/ 182 h 199"/>
                      <a:gd name="T40" fmla="*/ 80 w 126"/>
                      <a:gd name="T41" fmla="*/ 178 h 199"/>
                      <a:gd name="T42" fmla="*/ 76 w 126"/>
                      <a:gd name="T43" fmla="*/ 166 h 199"/>
                      <a:gd name="T44" fmla="*/ 73 w 126"/>
                      <a:gd name="T45" fmla="*/ 170 h 199"/>
                      <a:gd name="T46" fmla="*/ 57 w 126"/>
                      <a:gd name="T47" fmla="*/ 170 h 199"/>
                      <a:gd name="T48" fmla="*/ 53 w 126"/>
                      <a:gd name="T49" fmla="*/ 182 h 199"/>
                      <a:gd name="T50" fmla="*/ 42 w 126"/>
                      <a:gd name="T51" fmla="*/ 178 h 199"/>
                      <a:gd name="T52" fmla="*/ 42 w 126"/>
                      <a:gd name="T53" fmla="*/ 195 h 199"/>
                      <a:gd name="T54" fmla="*/ 38 w 126"/>
                      <a:gd name="T55" fmla="*/ 191 h 199"/>
                      <a:gd name="T56" fmla="*/ 23 w 126"/>
                      <a:gd name="T57" fmla="*/ 191 h 199"/>
                      <a:gd name="T58" fmla="*/ 15 w 126"/>
                      <a:gd name="T59" fmla="*/ 191 h 199"/>
                      <a:gd name="T60" fmla="*/ 0 w 126"/>
                      <a:gd name="T61" fmla="*/ 187 h 199"/>
                      <a:gd name="T62" fmla="*/ 7 w 126"/>
                      <a:gd name="T63" fmla="*/ 146 h 199"/>
                      <a:gd name="T64" fmla="*/ 15 w 126"/>
                      <a:gd name="T65" fmla="*/ 154 h 199"/>
                      <a:gd name="T66" fmla="*/ 30 w 126"/>
                      <a:gd name="T67" fmla="*/ 154 h 199"/>
                      <a:gd name="T68" fmla="*/ 34 w 126"/>
                      <a:gd name="T69" fmla="*/ 150 h 199"/>
                      <a:gd name="T70" fmla="*/ 42 w 126"/>
                      <a:gd name="T71" fmla="*/ 142 h 199"/>
                      <a:gd name="T72" fmla="*/ 49 w 126"/>
                      <a:gd name="T73" fmla="*/ 138 h 199"/>
                      <a:gd name="T74" fmla="*/ 49 w 126"/>
                      <a:gd name="T75" fmla="*/ 130 h 199"/>
                      <a:gd name="T76" fmla="*/ 49 w 126"/>
                      <a:gd name="T77" fmla="*/ 122 h 199"/>
                      <a:gd name="T78" fmla="*/ 53 w 126"/>
                      <a:gd name="T79" fmla="*/ 110 h 199"/>
                      <a:gd name="T80" fmla="*/ 57 w 126"/>
                      <a:gd name="T81" fmla="*/ 106 h 199"/>
                      <a:gd name="T82" fmla="*/ 53 w 126"/>
                      <a:gd name="T83" fmla="*/ 102 h 199"/>
                      <a:gd name="T84" fmla="*/ 49 w 126"/>
                      <a:gd name="T85" fmla="*/ 102 h 199"/>
                      <a:gd name="T86" fmla="*/ 53 w 126"/>
                      <a:gd name="T87" fmla="*/ 97 h 199"/>
                      <a:gd name="T88" fmla="*/ 61 w 126"/>
                      <a:gd name="T89" fmla="*/ 89 h 199"/>
                      <a:gd name="T90" fmla="*/ 65 w 126"/>
                      <a:gd name="T91" fmla="*/ 81 h 199"/>
                      <a:gd name="T92" fmla="*/ 69 w 126"/>
                      <a:gd name="T93" fmla="*/ 77 h 199"/>
                      <a:gd name="T94" fmla="*/ 73 w 126"/>
                      <a:gd name="T95" fmla="*/ 73 h 199"/>
                      <a:gd name="T96" fmla="*/ 69 w 126"/>
                      <a:gd name="T97" fmla="*/ 61 h 199"/>
                      <a:gd name="T98" fmla="*/ 69 w 126"/>
                      <a:gd name="T99" fmla="*/ 53 h 199"/>
                      <a:gd name="T100" fmla="*/ 69 w 126"/>
                      <a:gd name="T101" fmla="*/ 37 h 199"/>
                      <a:gd name="T102" fmla="*/ 69 w 126"/>
                      <a:gd name="T103" fmla="*/ 33 h 199"/>
                      <a:gd name="T104" fmla="*/ 73 w 126"/>
                      <a:gd name="T105" fmla="*/ 21 h 199"/>
                      <a:gd name="T106" fmla="*/ 69 w 126"/>
                      <a:gd name="T107" fmla="*/ 12 h 19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</a:cxnLst>
                    <a:rect l="0" t="0" r="r" b="b"/>
                    <a:pathLst>
                      <a:path w="126" h="199">
                        <a:moveTo>
                          <a:pt x="69" y="12"/>
                        </a:moveTo>
                        <a:lnTo>
                          <a:pt x="73" y="8"/>
                        </a:lnTo>
                        <a:lnTo>
                          <a:pt x="76" y="8"/>
                        </a:lnTo>
                        <a:lnTo>
                          <a:pt x="76" y="4"/>
                        </a:lnTo>
                        <a:lnTo>
                          <a:pt x="80" y="4"/>
                        </a:lnTo>
                        <a:lnTo>
                          <a:pt x="84" y="4"/>
                        </a:lnTo>
                        <a:lnTo>
                          <a:pt x="88" y="4"/>
                        </a:lnTo>
                        <a:lnTo>
                          <a:pt x="92" y="4"/>
                        </a:lnTo>
                        <a:lnTo>
                          <a:pt x="96" y="0"/>
                        </a:lnTo>
                        <a:lnTo>
                          <a:pt x="96" y="4"/>
                        </a:lnTo>
                        <a:lnTo>
                          <a:pt x="99" y="4"/>
                        </a:lnTo>
                        <a:lnTo>
                          <a:pt x="99" y="8"/>
                        </a:lnTo>
                        <a:lnTo>
                          <a:pt x="103" y="12"/>
                        </a:lnTo>
                        <a:lnTo>
                          <a:pt x="103" y="17"/>
                        </a:lnTo>
                        <a:lnTo>
                          <a:pt x="107" y="21"/>
                        </a:lnTo>
                        <a:lnTo>
                          <a:pt x="107" y="25"/>
                        </a:lnTo>
                        <a:lnTo>
                          <a:pt x="103" y="25"/>
                        </a:lnTo>
                        <a:lnTo>
                          <a:pt x="103" y="29"/>
                        </a:lnTo>
                        <a:lnTo>
                          <a:pt x="103" y="33"/>
                        </a:lnTo>
                        <a:lnTo>
                          <a:pt x="103" y="37"/>
                        </a:lnTo>
                        <a:lnTo>
                          <a:pt x="103" y="41"/>
                        </a:lnTo>
                        <a:lnTo>
                          <a:pt x="99" y="45"/>
                        </a:lnTo>
                        <a:lnTo>
                          <a:pt x="99" y="49"/>
                        </a:lnTo>
                        <a:lnTo>
                          <a:pt x="103" y="49"/>
                        </a:lnTo>
                        <a:lnTo>
                          <a:pt x="103" y="53"/>
                        </a:lnTo>
                        <a:lnTo>
                          <a:pt x="99" y="53"/>
                        </a:lnTo>
                        <a:lnTo>
                          <a:pt x="99" y="57"/>
                        </a:lnTo>
                        <a:lnTo>
                          <a:pt x="103" y="57"/>
                        </a:lnTo>
                        <a:lnTo>
                          <a:pt x="103" y="61"/>
                        </a:lnTo>
                        <a:lnTo>
                          <a:pt x="99" y="61"/>
                        </a:lnTo>
                        <a:lnTo>
                          <a:pt x="99" y="65"/>
                        </a:lnTo>
                        <a:lnTo>
                          <a:pt x="99" y="69"/>
                        </a:lnTo>
                        <a:lnTo>
                          <a:pt x="99" y="73"/>
                        </a:lnTo>
                        <a:lnTo>
                          <a:pt x="99" y="77"/>
                        </a:lnTo>
                        <a:lnTo>
                          <a:pt x="103" y="81"/>
                        </a:lnTo>
                        <a:lnTo>
                          <a:pt x="99" y="81"/>
                        </a:lnTo>
                        <a:lnTo>
                          <a:pt x="99" y="85"/>
                        </a:lnTo>
                        <a:lnTo>
                          <a:pt x="103" y="85"/>
                        </a:lnTo>
                        <a:lnTo>
                          <a:pt x="103" y="89"/>
                        </a:lnTo>
                        <a:lnTo>
                          <a:pt x="107" y="89"/>
                        </a:lnTo>
                        <a:lnTo>
                          <a:pt x="107" y="93"/>
                        </a:lnTo>
                        <a:lnTo>
                          <a:pt x="107" y="97"/>
                        </a:lnTo>
                        <a:lnTo>
                          <a:pt x="111" y="97"/>
                        </a:lnTo>
                        <a:lnTo>
                          <a:pt x="107" y="97"/>
                        </a:lnTo>
                        <a:lnTo>
                          <a:pt x="111" y="97"/>
                        </a:lnTo>
                        <a:lnTo>
                          <a:pt x="111" y="102"/>
                        </a:lnTo>
                        <a:lnTo>
                          <a:pt x="111" y="106"/>
                        </a:lnTo>
                        <a:lnTo>
                          <a:pt x="111" y="110"/>
                        </a:lnTo>
                        <a:lnTo>
                          <a:pt x="111" y="114"/>
                        </a:lnTo>
                        <a:lnTo>
                          <a:pt x="111" y="118"/>
                        </a:lnTo>
                        <a:lnTo>
                          <a:pt x="111" y="122"/>
                        </a:lnTo>
                        <a:lnTo>
                          <a:pt x="115" y="126"/>
                        </a:lnTo>
                        <a:lnTo>
                          <a:pt x="115" y="130"/>
                        </a:lnTo>
                        <a:lnTo>
                          <a:pt x="115" y="134"/>
                        </a:lnTo>
                        <a:lnTo>
                          <a:pt x="119" y="134"/>
                        </a:lnTo>
                        <a:lnTo>
                          <a:pt x="119" y="138"/>
                        </a:lnTo>
                        <a:lnTo>
                          <a:pt x="119" y="142"/>
                        </a:lnTo>
                        <a:lnTo>
                          <a:pt x="119" y="146"/>
                        </a:lnTo>
                        <a:lnTo>
                          <a:pt x="119" y="150"/>
                        </a:lnTo>
                        <a:lnTo>
                          <a:pt x="119" y="154"/>
                        </a:lnTo>
                        <a:lnTo>
                          <a:pt x="122" y="154"/>
                        </a:lnTo>
                        <a:lnTo>
                          <a:pt x="122" y="158"/>
                        </a:lnTo>
                        <a:lnTo>
                          <a:pt x="126" y="158"/>
                        </a:lnTo>
                        <a:lnTo>
                          <a:pt x="126" y="162"/>
                        </a:lnTo>
                        <a:lnTo>
                          <a:pt x="126" y="166"/>
                        </a:lnTo>
                        <a:lnTo>
                          <a:pt x="126" y="170"/>
                        </a:lnTo>
                        <a:lnTo>
                          <a:pt x="122" y="170"/>
                        </a:lnTo>
                        <a:lnTo>
                          <a:pt x="119" y="170"/>
                        </a:lnTo>
                        <a:lnTo>
                          <a:pt x="119" y="174"/>
                        </a:lnTo>
                        <a:lnTo>
                          <a:pt x="115" y="174"/>
                        </a:lnTo>
                        <a:lnTo>
                          <a:pt x="115" y="178"/>
                        </a:lnTo>
                        <a:lnTo>
                          <a:pt x="111" y="178"/>
                        </a:lnTo>
                        <a:lnTo>
                          <a:pt x="107" y="178"/>
                        </a:lnTo>
                        <a:lnTo>
                          <a:pt x="103" y="178"/>
                        </a:lnTo>
                        <a:lnTo>
                          <a:pt x="103" y="182"/>
                        </a:lnTo>
                        <a:lnTo>
                          <a:pt x="99" y="182"/>
                        </a:lnTo>
                        <a:lnTo>
                          <a:pt x="96" y="182"/>
                        </a:lnTo>
                        <a:lnTo>
                          <a:pt x="96" y="187"/>
                        </a:lnTo>
                        <a:lnTo>
                          <a:pt x="96" y="182"/>
                        </a:lnTo>
                        <a:lnTo>
                          <a:pt x="92" y="182"/>
                        </a:lnTo>
                        <a:lnTo>
                          <a:pt x="88" y="182"/>
                        </a:lnTo>
                        <a:lnTo>
                          <a:pt x="84" y="182"/>
                        </a:lnTo>
                        <a:lnTo>
                          <a:pt x="80" y="182"/>
                        </a:lnTo>
                        <a:lnTo>
                          <a:pt x="80" y="178"/>
                        </a:lnTo>
                        <a:lnTo>
                          <a:pt x="80" y="174"/>
                        </a:lnTo>
                        <a:lnTo>
                          <a:pt x="80" y="170"/>
                        </a:lnTo>
                        <a:lnTo>
                          <a:pt x="76" y="170"/>
                        </a:lnTo>
                        <a:lnTo>
                          <a:pt x="76" y="166"/>
                        </a:lnTo>
                        <a:lnTo>
                          <a:pt x="80" y="166"/>
                        </a:lnTo>
                        <a:lnTo>
                          <a:pt x="76" y="166"/>
                        </a:lnTo>
                        <a:lnTo>
                          <a:pt x="76" y="170"/>
                        </a:lnTo>
                        <a:lnTo>
                          <a:pt x="73" y="170"/>
                        </a:lnTo>
                        <a:lnTo>
                          <a:pt x="69" y="170"/>
                        </a:lnTo>
                        <a:lnTo>
                          <a:pt x="65" y="170"/>
                        </a:lnTo>
                        <a:lnTo>
                          <a:pt x="61" y="170"/>
                        </a:lnTo>
                        <a:lnTo>
                          <a:pt x="57" y="170"/>
                        </a:lnTo>
                        <a:lnTo>
                          <a:pt x="57" y="174"/>
                        </a:lnTo>
                        <a:lnTo>
                          <a:pt x="53" y="174"/>
                        </a:lnTo>
                        <a:lnTo>
                          <a:pt x="53" y="178"/>
                        </a:lnTo>
                        <a:lnTo>
                          <a:pt x="53" y="182"/>
                        </a:lnTo>
                        <a:lnTo>
                          <a:pt x="49" y="182"/>
                        </a:lnTo>
                        <a:lnTo>
                          <a:pt x="46" y="182"/>
                        </a:lnTo>
                        <a:lnTo>
                          <a:pt x="46" y="178"/>
                        </a:lnTo>
                        <a:lnTo>
                          <a:pt x="42" y="178"/>
                        </a:lnTo>
                        <a:lnTo>
                          <a:pt x="42" y="182"/>
                        </a:lnTo>
                        <a:lnTo>
                          <a:pt x="42" y="187"/>
                        </a:lnTo>
                        <a:lnTo>
                          <a:pt x="42" y="191"/>
                        </a:lnTo>
                        <a:lnTo>
                          <a:pt x="42" y="195"/>
                        </a:lnTo>
                        <a:lnTo>
                          <a:pt x="38" y="195"/>
                        </a:lnTo>
                        <a:lnTo>
                          <a:pt x="38" y="199"/>
                        </a:lnTo>
                        <a:lnTo>
                          <a:pt x="38" y="195"/>
                        </a:lnTo>
                        <a:lnTo>
                          <a:pt x="38" y="191"/>
                        </a:lnTo>
                        <a:lnTo>
                          <a:pt x="34" y="191"/>
                        </a:lnTo>
                        <a:lnTo>
                          <a:pt x="30" y="191"/>
                        </a:lnTo>
                        <a:lnTo>
                          <a:pt x="26" y="191"/>
                        </a:lnTo>
                        <a:lnTo>
                          <a:pt x="23" y="191"/>
                        </a:lnTo>
                        <a:lnTo>
                          <a:pt x="23" y="195"/>
                        </a:lnTo>
                        <a:lnTo>
                          <a:pt x="19" y="195"/>
                        </a:lnTo>
                        <a:lnTo>
                          <a:pt x="19" y="191"/>
                        </a:lnTo>
                        <a:lnTo>
                          <a:pt x="15" y="191"/>
                        </a:lnTo>
                        <a:lnTo>
                          <a:pt x="11" y="191"/>
                        </a:lnTo>
                        <a:lnTo>
                          <a:pt x="7" y="191"/>
                        </a:lnTo>
                        <a:lnTo>
                          <a:pt x="3" y="191"/>
                        </a:lnTo>
                        <a:lnTo>
                          <a:pt x="0" y="187"/>
                        </a:lnTo>
                        <a:lnTo>
                          <a:pt x="0" y="150"/>
                        </a:lnTo>
                        <a:lnTo>
                          <a:pt x="3" y="150"/>
                        </a:lnTo>
                        <a:lnTo>
                          <a:pt x="3" y="146"/>
                        </a:lnTo>
                        <a:lnTo>
                          <a:pt x="7" y="146"/>
                        </a:lnTo>
                        <a:lnTo>
                          <a:pt x="11" y="146"/>
                        </a:lnTo>
                        <a:lnTo>
                          <a:pt x="11" y="150"/>
                        </a:lnTo>
                        <a:lnTo>
                          <a:pt x="15" y="150"/>
                        </a:lnTo>
                        <a:lnTo>
                          <a:pt x="15" y="154"/>
                        </a:lnTo>
                        <a:lnTo>
                          <a:pt x="19" y="154"/>
                        </a:lnTo>
                        <a:lnTo>
                          <a:pt x="23" y="154"/>
                        </a:lnTo>
                        <a:lnTo>
                          <a:pt x="26" y="154"/>
                        </a:lnTo>
                        <a:lnTo>
                          <a:pt x="30" y="154"/>
                        </a:lnTo>
                        <a:lnTo>
                          <a:pt x="30" y="150"/>
                        </a:lnTo>
                        <a:lnTo>
                          <a:pt x="30" y="154"/>
                        </a:lnTo>
                        <a:lnTo>
                          <a:pt x="30" y="150"/>
                        </a:lnTo>
                        <a:lnTo>
                          <a:pt x="34" y="150"/>
                        </a:lnTo>
                        <a:lnTo>
                          <a:pt x="38" y="150"/>
                        </a:lnTo>
                        <a:lnTo>
                          <a:pt x="38" y="146"/>
                        </a:lnTo>
                        <a:lnTo>
                          <a:pt x="42" y="146"/>
                        </a:lnTo>
                        <a:lnTo>
                          <a:pt x="42" y="142"/>
                        </a:lnTo>
                        <a:lnTo>
                          <a:pt x="42" y="146"/>
                        </a:lnTo>
                        <a:lnTo>
                          <a:pt x="46" y="142"/>
                        </a:lnTo>
                        <a:lnTo>
                          <a:pt x="49" y="142"/>
                        </a:lnTo>
                        <a:lnTo>
                          <a:pt x="49" y="138"/>
                        </a:lnTo>
                        <a:lnTo>
                          <a:pt x="46" y="138"/>
                        </a:lnTo>
                        <a:lnTo>
                          <a:pt x="49" y="138"/>
                        </a:lnTo>
                        <a:lnTo>
                          <a:pt x="49" y="134"/>
                        </a:lnTo>
                        <a:lnTo>
                          <a:pt x="49" y="130"/>
                        </a:lnTo>
                        <a:lnTo>
                          <a:pt x="49" y="126"/>
                        </a:lnTo>
                        <a:lnTo>
                          <a:pt x="49" y="122"/>
                        </a:lnTo>
                        <a:lnTo>
                          <a:pt x="49" y="118"/>
                        </a:lnTo>
                        <a:lnTo>
                          <a:pt x="49" y="122"/>
                        </a:lnTo>
                        <a:lnTo>
                          <a:pt x="49" y="118"/>
                        </a:lnTo>
                        <a:lnTo>
                          <a:pt x="49" y="114"/>
                        </a:lnTo>
                        <a:lnTo>
                          <a:pt x="53" y="114"/>
                        </a:lnTo>
                        <a:lnTo>
                          <a:pt x="53" y="110"/>
                        </a:lnTo>
                        <a:lnTo>
                          <a:pt x="53" y="106"/>
                        </a:lnTo>
                        <a:lnTo>
                          <a:pt x="57" y="106"/>
                        </a:lnTo>
                        <a:lnTo>
                          <a:pt x="53" y="106"/>
                        </a:lnTo>
                        <a:lnTo>
                          <a:pt x="57" y="106"/>
                        </a:lnTo>
                        <a:lnTo>
                          <a:pt x="53" y="106"/>
                        </a:lnTo>
                        <a:lnTo>
                          <a:pt x="53" y="102"/>
                        </a:lnTo>
                        <a:lnTo>
                          <a:pt x="53" y="106"/>
                        </a:lnTo>
                        <a:lnTo>
                          <a:pt x="53" y="102"/>
                        </a:lnTo>
                        <a:lnTo>
                          <a:pt x="49" y="102"/>
                        </a:lnTo>
                        <a:lnTo>
                          <a:pt x="53" y="106"/>
                        </a:lnTo>
                        <a:lnTo>
                          <a:pt x="49" y="106"/>
                        </a:lnTo>
                        <a:lnTo>
                          <a:pt x="49" y="102"/>
                        </a:lnTo>
                        <a:lnTo>
                          <a:pt x="49" y="106"/>
                        </a:lnTo>
                        <a:lnTo>
                          <a:pt x="49" y="102"/>
                        </a:lnTo>
                        <a:lnTo>
                          <a:pt x="53" y="102"/>
                        </a:lnTo>
                        <a:lnTo>
                          <a:pt x="53" y="97"/>
                        </a:lnTo>
                        <a:lnTo>
                          <a:pt x="57" y="97"/>
                        </a:lnTo>
                        <a:lnTo>
                          <a:pt x="61" y="97"/>
                        </a:lnTo>
                        <a:lnTo>
                          <a:pt x="61" y="93"/>
                        </a:lnTo>
                        <a:lnTo>
                          <a:pt x="61" y="89"/>
                        </a:lnTo>
                        <a:lnTo>
                          <a:pt x="61" y="93"/>
                        </a:lnTo>
                        <a:lnTo>
                          <a:pt x="65" y="89"/>
                        </a:lnTo>
                        <a:lnTo>
                          <a:pt x="65" y="85"/>
                        </a:lnTo>
                        <a:lnTo>
                          <a:pt x="65" y="81"/>
                        </a:lnTo>
                        <a:lnTo>
                          <a:pt x="65" y="77"/>
                        </a:lnTo>
                        <a:lnTo>
                          <a:pt x="69" y="77"/>
                        </a:lnTo>
                        <a:lnTo>
                          <a:pt x="65" y="77"/>
                        </a:lnTo>
                        <a:lnTo>
                          <a:pt x="69" y="77"/>
                        </a:lnTo>
                        <a:lnTo>
                          <a:pt x="69" y="73"/>
                        </a:lnTo>
                        <a:lnTo>
                          <a:pt x="69" y="77"/>
                        </a:lnTo>
                        <a:lnTo>
                          <a:pt x="73" y="77"/>
                        </a:lnTo>
                        <a:lnTo>
                          <a:pt x="73" y="73"/>
                        </a:lnTo>
                        <a:lnTo>
                          <a:pt x="73" y="69"/>
                        </a:lnTo>
                        <a:lnTo>
                          <a:pt x="69" y="69"/>
                        </a:lnTo>
                        <a:lnTo>
                          <a:pt x="69" y="65"/>
                        </a:lnTo>
                        <a:lnTo>
                          <a:pt x="69" y="61"/>
                        </a:lnTo>
                        <a:lnTo>
                          <a:pt x="69" y="57"/>
                        </a:lnTo>
                        <a:lnTo>
                          <a:pt x="65" y="57"/>
                        </a:lnTo>
                        <a:lnTo>
                          <a:pt x="65" y="53"/>
                        </a:lnTo>
                        <a:lnTo>
                          <a:pt x="69" y="53"/>
                        </a:lnTo>
                        <a:lnTo>
                          <a:pt x="69" y="49"/>
                        </a:lnTo>
                        <a:lnTo>
                          <a:pt x="69" y="45"/>
                        </a:lnTo>
                        <a:lnTo>
                          <a:pt x="69" y="41"/>
                        </a:lnTo>
                        <a:lnTo>
                          <a:pt x="69" y="37"/>
                        </a:lnTo>
                        <a:lnTo>
                          <a:pt x="73" y="37"/>
                        </a:lnTo>
                        <a:lnTo>
                          <a:pt x="69" y="37"/>
                        </a:lnTo>
                        <a:lnTo>
                          <a:pt x="73" y="37"/>
                        </a:lnTo>
                        <a:lnTo>
                          <a:pt x="69" y="33"/>
                        </a:lnTo>
                        <a:lnTo>
                          <a:pt x="69" y="29"/>
                        </a:lnTo>
                        <a:lnTo>
                          <a:pt x="69" y="25"/>
                        </a:lnTo>
                        <a:lnTo>
                          <a:pt x="73" y="25"/>
                        </a:lnTo>
                        <a:lnTo>
                          <a:pt x="73" y="21"/>
                        </a:lnTo>
                        <a:lnTo>
                          <a:pt x="69" y="21"/>
                        </a:lnTo>
                        <a:lnTo>
                          <a:pt x="73" y="17"/>
                        </a:lnTo>
                        <a:lnTo>
                          <a:pt x="69" y="17"/>
                        </a:lnTo>
                        <a:lnTo>
                          <a:pt x="69" y="12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584" name="Freeform 577">
                    <a:extLst>
                      <a:ext uri="{FF2B5EF4-FFF2-40B4-BE49-F238E27FC236}">
                        <a16:creationId xmlns:a16="http://schemas.microsoft.com/office/drawing/2014/main" id="{15D3C430-6789-850E-1648-086FFAB044B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06" y="2003"/>
                    <a:ext cx="35" cy="35"/>
                  </a:xfrm>
                  <a:custGeom>
                    <a:avLst/>
                    <a:gdLst>
                      <a:gd name="T0" fmla="*/ 11 w 34"/>
                      <a:gd name="T1" fmla="*/ 8 h 33"/>
                      <a:gd name="T2" fmla="*/ 15 w 34"/>
                      <a:gd name="T3" fmla="*/ 8 h 33"/>
                      <a:gd name="T4" fmla="*/ 15 w 34"/>
                      <a:gd name="T5" fmla="*/ 4 h 33"/>
                      <a:gd name="T6" fmla="*/ 19 w 34"/>
                      <a:gd name="T7" fmla="*/ 4 h 33"/>
                      <a:gd name="T8" fmla="*/ 23 w 34"/>
                      <a:gd name="T9" fmla="*/ 4 h 33"/>
                      <a:gd name="T10" fmla="*/ 23 w 34"/>
                      <a:gd name="T11" fmla="*/ 0 h 33"/>
                      <a:gd name="T12" fmla="*/ 27 w 34"/>
                      <a:gd name="T13" fmla="*/ 0 h 33"/>
                      <a:gd name="T14" fmla="*/ 30 w 34"/>
                      <a:gd name="T15" fmla="*/ 4 h 33"/>
                      <a:gd name="T16" fmla="*/ 30 w 34"/>
                      <a:gd name="T17" fmla="*/ 8 h 33"/>
                      <a:gd name="T18" fmla="*/ 30 w 34"/>
                      <a:gd name="T19" fmla="*/ 13 h 33"/>
                      <a:gd name="T20" fmla="*/ 30 w 34"/>
                      <a:gd name="T21" fmla="*/ 17 h 33"/>
                      <a:gd name="T22" fmla="*/ 34 w 34"/>
                      <a:gd name="T23" fmla="*/ 17 h 33"/>
                      <a:gd name="T24" fmla="*/ 34 w 34"/>
                      <a:gd name="T25" fmla="*/ 21 h 33"/>
                      <a:gd name="T26" fmla="*/ 30 w 34"/>
                      <a:gd name="T27" fmla="*/ 21 h 33"/>
                      <a:gd name="T28" fmla="*/ 27 w 34"/>
                      <a:gd name="T29" fmla="*/ 21 h 33"/>
                      <a:gd name="T30" fmla="*/ 27 w 34"/>
                      <a:gd name="T31" fmla="*/ 25 h 33"/>
                      <a:gd name="T32" fmla="*/ 23 w 34"/>
                      <a:gd name="T33" fmla="*/ 25 h 33"/>
                      <a:gd name="T34" fmla="*/ 19 w 34"/>
                      <a:gd name="T35" fmla="*/ 25 h 33"/>
                      <a:gd name="T36" fmla="*/ 15 w 34"/>
                      <a:gd name="T37" fmla="*/ 25 h 33"/>
                      <a:gd name="T38" fmla="*/ 15 w 34"/>
                      <a:gd name="T39" fmla="*/ 29 h 33"/>
                      <a:gd name="T40" fmla="*/ 15 w 34"/>
                      <a:gd name="T41" fmla="*/ 33 h 33"/>
                      <a:gd name="T42" fmla="*/ 11 w 34"/>
                      <a:gd name="T43" fmla="*/ 33 h 33"/>
                      <a:gd name="T44" fmla="*/ 11 w 34"/>
                      <a:gd name="T45" fmla="*/ 29 h 33"/>
                      <a:gd name="T46" fmla="*/ 7 w 34"/>
                      <a:gd name="T47" fmla="*/ 29 h 33"/>
                      <a:gd name="T48" fmla="*/ 7 w 34"/>
                      <a:gd name="T49" fmla="*/ 25 h 33"/>
                      <a:gd name="T50" fmla="*/ 4 w 34"/>
                      <a:gd name="T51" fmla="*/ 25 h 33"/>
                      <a:gd name="T52" fmla="*/ 4 w 34"/>
                      <a:gd name="T53" fmla="*/ 21 h 33"/>
                      <a:gd name="T54" fmla="*/ 0 w 34"/>
                      <a:gd name="T55" fmla="*/ 21 h 33"/>
                      <a:gd name="T56" fmla="*/ 0 w 34"/>
                      <a:gd name="T57" fmla="*/ 17 h 33"/>
                      <a:gd name="T58" fmla="*/ 4 w 34"/>
                      <a:gd name="T59" fmla="*/ 17 h 33"/>
                      <a:gd name="T60" fmla="*/ 7 w 34"/>
                      <a:gd name="T61" fmla="*/ 17 h 33"/>
                      <a:gd name="T62" fmla="*/ 7 w 34"/>
                      <a:gd name="T63" fmla="*/ 13 h 33"/>
                      <a:gd name="T64" fmla="*/ 7 w 34"/>
                      <a:gd name="T65" fmla="*/ 8 h 33"/>
                      <a:gd name="T66" fmla="*/ 11 w 34"/>
                      <a:gd name="T67" fmla="*/ 8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</a:cxnLst>
                    <a:rect l="0" t="0" r="r" b="b"/>
                    <a:pathLst>
                      <a:path w="34" h="33">
                        <a:moveTo>
                          <a:pt x="11" y="8"/>
                        </a:moveTo>
                        <a:lnTo>
                          <a:pt x="15" y="8"/>
                        </a:lnTo>
                        <a:lnTo>
                          <a:pt x="15" y="4"/>
                        </a:lnTo>
                        <a:lnTo>
                          <a:pt x="19" y="4"/>
                        </a:lnTo>
                        <a:lnTo>
                          <a:pt x="23" y="4"/>
                        </a:lnTo>
                        <a:lnTo>
                          <a:pt x="23" y="0"/>
                        </a:lnTo>
                        <a:lnTo>
                          <a:pt x="27" y="0"/>
                        </a:lnTo>
                        <a:lnTo>
                          <a:pt x="30" y="4"/>
                        </a:lnTo>
                        <a:lnTo>
                          <a:pt x="30" y="8"/>
                        </a:lnTo>
                        <a:lnTo>
                          <a:pt x="30" y="13"/>
                        </a:lnTo>
                        <a:lnTo>
                          <a:pt x="30" y="17"/>
                        </a:lnTo>
                        <a:lnTo>
                          <a:pt x="34" y="17"/>
                        </a:lnTo>
                        <a:lnTo>
                          <a:pt x="34" y="21"/>
                        </a:lnTo>
                        <a:lnTo>
                          <a:pt x="30" y="21"/>
                        </a:lnTo>
                        <a:lnTo>
                          <a:pt x="27" y="21"/>
                        </a:lnTo>
                        <a:lnTo>
                          <a:pt x="27" y="25"/>
                        </a:lnTo>
                        <a:lnTo>
                          <a:pt x="23" y="25"/>
                        </a:lnTo>
                        <a:lnTo>
                          <a:pt x="19" y="25"/>
                        </a:lnTo>
                        <a:lnTo>
                          <a:pt x="15" y="25"/>
                        </a:lnTo>
                        <a:lnTo>
                          <a:pt x="15" y="29"/>
                        </a:lnTo>
                        <a:lnTo>
                          <a:pt x="15" y="33"/>
                        </a:lnTo>
                        <a:lnTo>
                          <a:pt x="11" y="33"/>
                        </a:lnTo>
                        <a:lnTo>
                          <a:pt x="11" y="29"/>
                        </a:lnTo>
                        <a:lnTo>
                          <a:pt x="7" y="29"/>
                        </a:lnTo>
                        <a:lnTo>
                          <a:pt x="7" y="25"/>
                        </a:lnTo>
                        <a:lnTo>
                          <a:pt x="4" y="25"/>
                        </a:lnTo>
                        <a:lnTo>
                          <a:pt x="4" y="21"/>
                        </a:lnTo>
                        <a:lnTo>
                          <a:pt x="0" y="21"/>
                        </a:lnTo>
                        <a:lnTo>
                          <a:pt x="0" y="17"/>
                        </a:lnTo>
                        <a:lnTo>
                          <a:pt x="4" y="17"/>
                        </a:lnTo>
                        <a:lnTo>
                          <a:pt x="7" y="17"/>
                        </a:lnTo>
                        <a:lnTo>
                          <a:pt x="7" y="13"/>
                        </a:lnTo>
                        <a:lnTo>
                          <a:pt x="7" y="8"/>
                        </a:lnTo>
                        <a:lnTo>
                          <a:pt x="11" y="8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585" name="Freeform 578">
                    <a:extLst>
                      <a:ext uri="{FF2B5EF4-FFF2-40B4-BE49-F238E27FC236}">
                        <a16:creationId xmlns:a16="http://schemas.microsoft.com/office/drawing/2014/main" id="{12C2C19F-4A5B-D2F0-09F1-A64FB450906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637" y="2003"/>
                    <a:ext cx="323" cy="309"/>
                  </a:xfrm>
                  <a:custGeom>
                    <a:avLst/>
                    <a:gdLst>
                      <a:gd name="T0" fmla="*/ 12 w 323"/>
                      <a:gd name="T1" fmla="*/ 69 h 308"/>
                      <a:gd name="T2" fmla="*/ 23 w 323"/>
                      <a:gd name="T3" fmla="*/ 53 h 308"/>
                      <a:gd name="T4" fmla="*/ 39 w 323"/>
                      <a:gd name="T5" fmla="*/ 45 h 308"/>
                      <a:gd name="T6" fmla="*/ 46 w 323"/>
                      <a:gd name="T7" fmla="*/ 29 h 308"/>
                      <a:gd name="T8" fmla="*/ 62 w 323"/>
                      <a:gd name="T9" fmla="*/ 29 h 308"/>
                      <a:gd name="T10" fmla="*/ 73 w 323"/>
                      <a:gd name="T11" fmla="*/ 41 h 308"/>
                      <a:gd name="T12" fmla="*/ 85 w 323"/>
                      <a:gd name="T13" fmla="*/ 53 h 308"/>
                      <a:gd name="T14" fmla="*/ 104 w 323"/>
                      <a:gd name="T15" fmla="*/ 57 h 308"/>
                      <a:gd name="T16" fmla="*/ 112 w 323"/>
                      <a:gd name="T17" fmla="*/ 49 h 308"/>
                      <a:gd name="T18" fmla="*/ 123 w 323"/>
                      <a:gd name="T19" fmla="*/ 33 h 308"/>
                      <a:gd name="T20" fmla="*/ 146 w 323"/>
                      <a:gd name="T21" fmla="*/ 33 h 308"/>
                      <a:gd name="T22" fmla="*/ 165 w 323"/>
                      <a:gd name="T23" fmla="*/ 25 h 308"/>
                      <a:gd name="T24" fmla="*/ 185 w 323"/>
                      <a:gd name="T25" fmla="*/ 13 h 308"/>
                      <a:gd name="T26" fmla="*/ 200 w 323"/>
                      <a:gd name="T27" fmla="*/ 4 h 308"/>
                      <a:gd name="T28" fmla="*/ 211 w 323"/>
                      <a:gd name="T29" fmla="*/ 13 h 308"/>
                      <a:gd name="T30" fmla="*/ 227 w 323"/>
                      <a:gd name="T31" fmla="*/ 29 h 308"/>
                      <a:gd name="T32" fmla="*/ 246 w 323"/>
                      <a:gd name="T33" fmla="*/ 33 h 308"/>
                      <a:gd name="T34" fmla="*/ 242 w 323"/>
                      <a:gd name="T35" fmla="*/ 53 h 308"/>
                      <a:gd name="T36" fmla="*/ 254 w 323"/>
                      <a:gd name="T37" fmla="*/ 73 h 308"/>
                      <a:gd name="T38" fmla="*/ 269 w 323"/>
                      <a:gd name="T39" fmla="*/ 77 h 308"/>
                      <a:gd name="T40" fmla="*/ 280 w 323"/>
                      <a:gd name="T41" fmla="*/ 89 h 308"/>
                      <a:gd name="T42" fmla="*/ 292 w 323"/>
                      <a:gd name="T43" fmla="*/ 102 h 308"/>
                      <a:gd name="T44" fmla="*/ 303 w 323"/>
                      <a:gd name="T45" fmla="*/ 126 h 308"/>
                      <a:gd name="T46" fmla="*/ 319 w 323"/>
                      <a:gd name="T47" fmla="*/ 138 h 308"/>
                      <a:gd name="T48" fmla="*/ 323 w 323"/>
                      <a:gd name="T49" fmla="*/ 150 h 308"/>
                      <a:gd name="T50" fmla="*/ 323 w 323"/>
                      <a:gd name="T51" fmla="*/ 174 h 308"/>
                      <a:gd name="T52" fmla="*/ 315 w 323"/>
                      <a:gd name="T53" fmla="*/ 183 h 308"/>
                      <a:gd name="T54" fmla="*/ 311 w 323"/>
                      <a:gd name="T55" fmla="*/ 195 h 308"/>
                      <a:gd name="T56" fmla="*/ 292 w 323"/>
                      <a:gd name="T57" fmla="*/ 199 h 308"/>
                      <a:gd name="T58" fmla="*/ 292 w 323"/>
                      <a:gd name="T59" fmla="*/ 215 h 308"/>
                      <a:gd name="T60" fmla="*/ 277 w 323"/>
                      <a:gd name="T61" fmla="*/ 223 h 308"/>
                      <a:gd name="T62" fmla="*/ 269 w 323"/>
                      <a:gd name="T63" fmla="*/ 239 h 308"/>
                      <a:gd name="T64" fmla="*/ 269 w 323"/>
                      <a:gd name="T65" fmla="*/ 263 h 308"/>
                      <a:gd name="T66" fmla="*/ 269 w 323"/>
                      <a:gd name="T67" fmla="*/ 288 h 308"/>
                      <a:gd name="T68" fmla="*/ 273 w 323"/>
                      <a:gd name="T69" fmla="*/ 308 h 308"/>
                      <a:gd name="T70" fmla="*/ 250 w 323"/>
                      <a:gd name="T71" fmla="*/ 308 h 308"/>
                      <a:gd name="T72" fmla="*/ 234 w 323"/>
                      <a:gd name="T73" fmla="*/ 296 h 308"/>
                      <a:gd name="T74" fmla="*/ 219 w 323"/>
                      <a:gd name="T75" fmla="*/ 288 h 308"/>
                      <a:gd name="T76" fmla="*/ 200 w 323"/>
                      <a:gd name="T77" fmla="*/ 276 h 308"/>
                      <a:gd name="T78" fmla="*/ 185 w 323"/>
                      <a:gd name="T79" fmla="*/ 259 h 308"/>
                      <a:gd name="T80" fmla="*/ 169 w 323"/>
                      <a:gd name="T81" fmla="*/ 251 h 308"/>
                      <a:gd name="T82" fmla="*/ 150 w 323"/>
                      <a:gd name="T83" fmla="*/ 247 h 308"/>
                      <a:gd name="T84" fmla="*/ 139 w 323"/>
                      <a:gd name="T85" fmla="*/ 259 h 308"/>
                      <a:gd name="T86" fmla="*/ 119 w 323"/>
                      <a:gd name="T87" fmla="*/ 255 h 308"/>
                      <a:gd name="T88" fmla="*/ 104 w 323"/>
                      <a:gd name="T89" fmla="*/ 247 h 308"/>
                      <a:gd name="T90" fmla="*/ 89 w 323"/>
                      <a:gd name="T91" fmla="*/ 239 h 308"/>
                      <a:gd name="T92" fmla="*/ 89 w 323"/>
                      <a:gd name="T93" fmla="*/ 215 h 308"/>
                      <a:gd name="T94" fmla="*/ 92 w 323"/>
                      <a:gd name="T95" fmla="*/ 195 h 308"/>
                      <a:gd name="T96" fmla="*/ 81 w 323"/>
                      <a:gd name="T97" fmla="*/ 191 h 308"/>
                      <a:gd name="T98" fmla="*/ 62 w 323"/>
                      <a:gd name="T99" fmla="*/ 191 h 308"/>
                      <a:gd name="T100" fmla="*/ 50 w 323"/>
                      <a:gd name="T101" fmla="*/ 174 h 308"/>
                      <a:gd name="T102" fmla="*/ 39 w 323"/>
                      <a:gd name="T103" fmla="*/ 162 h 308"/>
                      <a:gd name="T104" fmla="*/ 27 w 323"/>
                      <a:gd name="T105" fmla="*/ 146 h 308"/>
                      <a:gd name="T106" fmla="*/ 16 w 323"/>
                      <a:gd name="T107" fmla="*/ 130 h 308"/>
                      <a:gd name="T108" fmla="*/ 8 w 323"/>
                      <a:gd name="T109" fmla="*/ 114 h 308"/>
                      <a:gd name="T110" fmla="*/ 0 w 323"/>
                      <a:gd name="T111" fmla="*/ 98 h 308"/>
                      <a:gd name="T112" fmla="*/ 0 w 323"/>
                      <a:gd name="T113" fmla="*/ 81 h 30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323" h="308">
                        <a:moveTo>
                          <a:pt x="0" y="77"/>
                        </a:moveTo>
                        <a:lnTo>
                          <a:pt x="4" y="77"/>
                        </a:lnTo>
                        <a:lnTo>
                          <a:pt x="4" y="73"/>
                        </a:lnTo>
                        <a:lnTo>
                          <a:pt x="8" y="73"/>
                        </a:lnTo>
                        <a:lnTo>
                          <a:pt x="8" y="69"/>
                        </a:lnTo>
                        <a:lnTo>
                          <a:pt x="12" y="69"/>
                        </a:lnTo>
                        <a:lnTo>
                          <a:pt x="16" y="69"/>
                        </a:lnTo>
                        <a:lnTo>
                          <a:pt x="16" y="65"/>
                        </a:lnTo>
                        <a:lnTo>
                          <a:pt x="20" y="65"/>
                        </a:lnTo>
                        <a:lnTo>
                          <a:pt x="20" y="61"/>
                        </a:lnTo>
                        <a:lnTo>
                          <a:pt x="23" y="57"/>
                        </a:lnTo>
                        <a:lnTo>
                          <a:pt x="23" y="53"/>
                        </a:lnTo>
                        <a:lnTo>
                          <a:pt x="27" y="53"/>
                        </a:lnTo>
                        <a:lnTo>
                          <a:pt x="27" y="49"/>
                        </a:lnTo>
                        <a:lnTo>
                          <a:pt x="31" y="49"/>
                        </a:lnTo>
                        <a:lnTo>
                          <a:pt x="35" y="49"/>
                        </a:lnTo>
                        <a:lnTo>
                          <a:pt x="35" y="45"/>
                        </a:lnTo>
                        <a:lnTo>
                          <a:pt x="39" y="45"/>
                        </a:lnTo>
                        <a:lnTo>
                          <a:pt x="43" y="45"/>
                        </a:lnTo>
                        <a:lnTo>
                          <a:pt x="43" y="41"/>
                        </a:lnTo>
                        <a:lnTo>
                          <a:pt x="43" y="37"/>
                        </a:lnTo>
                        <a:lnTo>
                          <a:pt x="43" y="33"/>
                        </a:lnTo>
                        <a:lnTo>
                          <a:pt x="46" y="33"/>
                        </a:lnTo>
                        <a:lnTo>
                          <a:pt x="46" y="29"/>
                        </a:lnTo>
                        <a:lnTo>
                          <a:pt x="50" y="29"/>
                        </a:lnTo>
                        <a:lnTo>
                          <a:pt x="54" y="29"/>
                        </a:lnTo>
                        <a:lnTo>
                          <a:pt x="54" y="25"/>
                        </a:lnTo>
                        <a:lnTo>
                          <a:pt x="54" y="29"/>
                        </a:lnTo>
                        <a:lnTo>
                          <a:pt x="58" y="29"/>
                        </a:lnTo>
                        <a:lnTo>
                          <a:pt x="62" y="29"/>
                        </a:lnTo>
                        <a:lnTo>
                          <a:pt x="62" y="33"/>
                        </a:lnTo>
                        <a:lnTo>
                          <a:pt x="66" y="33"/>
                        </a:lnTo>
                        <a:lnTo>
                          <a:pt x="66" y="37"/>
                        </a:lnTo>
                        <a:lnTo>
                          <a:pt x="69" y="37"/>
                        </a:lnTo>
                        <a:lnTo>
                          <a:pt x="69" y="41"/>
                        </a:lnTo>
                        <a:lnTo>
                          <a:pt x="73" y="41"/>
                        </a:lnTo>
                        <a:lnTo>
                          <a:pt x="73" y="45"/>
                        </a:lnTo>
                        <a:lnTo>
                          <a:pt x="77" y="45"/>
                        </a:lnTo>
                        <a:lnTo>
                          <a:pt x="77" y="49"/>
                        </a:lnTo>
                        <a:lnTo>
                          <a:pt x="81" y="49"/>
                        </a:lnTo>
                        <a:lnTo>
                          <a:pt x="81" y="53"/>
                        </a:lnTo>
                        <a:lnTo>
                          <a:pt x="85" y="53"/>
                        </a:lnTo>
                        <a:lnTo>
                          <a:pt x="89" y="53"/>
                        </a:lnTo>
                        <a:lnTo>
                          <a:pt x="89" y="57"/>
                        </a:lnTo>
                        <a:lnTo>
                          <a:pt x="92" y="57"/>
                        </a:lnTo>
                        <a:lnTo>
                          <a:pt x="96" y="57"/>
                        </a:lnTo>
                        <a:lnTo>
                          <a:pt x="100" y="57"/>
                        </a:lnTo>
                        <a:lnTo>
                          <a:pt x="104" y="57"/>
                        </a:lnTo>
                        <a:lnTo>
                          <a:pt x="104" y="61"/>
                        </a:lnTo>
                        <a:lnTo>
                          <a:pt x="108" y="61"/>
                        </a:lnTo>
                        <a:lnTo>
                          <a:pt x="108" y="57"/>
                        </a:lnTo>
                        <a:lnTo>
                          <a:pt x="112" y="57"/>
                        </a:lnTo>
                        <a:lnTo>
                          <a:pt x="112" y="53"/>
                        </a:lnTo>
                        <a:lnTo>
                          <a:pt x="112" y="49"/>
                        </a:lnTo>
                        <a:lnTo>
                          <a:pt x="112" y="45"/>
                        </a:lnTo>
                        <a:lnTo>
                          <a:pt x="116" y="45"/>
                        </a:lnTo>
                        <a:lnTo>
                          <a:pt x="119" y="41"/>
                        </a:lnTo>
                        <a:lnTo>
                          <a:pt x="119" y="37"/>
                        </a:lnTo>
                        <a:lnTo>
                          <a:pt x="123" y="37"/>
                        </a:lnTo>
                        <a:lnTo>
                          <a:pt x="123" y="33"/>
                        </a:lnTo>
                        <a:lnTo>
                          <a:pt x="127" y="33"/>
                        </a:lnTo>
                        <a:lnTo>
                          <a:pt x="131" y="33"/>
                        </a:lnTo>
                        <a:lnTo>
                          <a:pt x="135" y="33"/>
                        </a:lnTo>
                        <a:lnTo>
                          <a:pt x="139" y="33"/>
                        </a:lnTo>
                        <a:lnTo>
                          <a:pt x="142" y="33"/>
                        </a:lnTo>
                        <a:lnTo>
                          <a:pt x="146" y="33"/>
                        </a:lnTo>
                        <a:lnTo>
                          <a:pt x="150" y="33"/>
                        </a:lnTo>
                        <a:lnTo>
                          <a:pt x="154" y="29"/>
                        </a:lnTo>
                        <a:lnTo>
                          <a:pt x="158" y="29"/>
                        </a:lnTo>
                        <a:lnTo>
                          <a:pt x="158" y="25"/>
                        </a:lnTo>
                        <a:lnTo>
                          <a:pt x="162" y="25"/>
                        </a:lnTo>
                        <a:lnTo>
                          <a:pt x="165" y="25"/>
                        </a:lnTo>
                        <a:lnTo>
                          <a:pt x="169" y="21"/>
                        </a:lnTo>
                        <a:lnTo>
                          <a:pt x="173" y="21"/>
                        </a:lnTo>
                        <a:lnTo>
                          <a:pt x="177" y="17"/>
                        </a:lnTo>
                        <a:lnTo>
                          <a:pt x="181" y="17"/>
                        </a:lnTo>
                        <a:lnTo>
                          <a:pt x="185" y="17"/>
                        </a:lnTo>
                        <a:lnTo>
                          <a:pt x="185" y="13"/>
                        </a:lnTo>
                        <a:lnTo>
                          <a:pt x="188" y="13"/>
                        </a:lnTo>
                        <a:lnTo>
                          <a:pt x="188" y="8"/>
                        </a:lnTo>
                        <a:lnTo>
                          <a:pt x="192" y="8"/>
                        </a:lnTo>
                        <a:lnTo>
                          <a:pt x="192" y="4"/>
                        </a:lnTo>
                        <a:lnTo>
                          <a:pt x="196" y="4"/>
                        </a:lnTo>
                        <a:lnTo>
                          <a:pt x="200" y="4"/>
                        </a:lnTo>
                        <a:lnTo>
                          <a:pt x="200" y="0"/>
                        </a:lnTo>
                        <a:lnTo>
                          <a:pt x="204" y="0"/>
                        </a:lnTo>
                        <a:lnTo>
                          <a:pt x="204" y="4"/>
                        </a:lnTo>
                        <a:lnTo>
                          <a:pt x="208" y="8"/>
                        </a:lnTo>
                        <a:lnTo>
                          <a:pt x="208" y="13"/>
                        </a:lnTo>
                        <a:lnTo>
                          <a:pt x="211" y="13"/>
                        </a:lnTo>
                        <a:lnTo>
                          <a:pt x="215" y="13"/>
                        </a:lnTo>
                        <a:lnTo>
                          <a:pt x="219" y="17"/>
                        </a:lnTo>
                        <a:lnTo>
                          <a:pt x="223" y="21"/>
                        </a:lnTo>
                        <a:lnTo>
                          <a:pt x="227" y="21"/>
                        </a:lnTo>
                        <a:lnTo>
                          <a:pt x="227" y="25"/>
                        </a:lnTo>
                        <a:lnTo>
                          <a:pt x="227" y="29"/>
                        </a:lnTo>
                        <a:lnTo>
                          <a:pt x="231" y="29"/>
                        </a:lnTo>
                        <a:lnTo>
                          <a:pt x="231" y="33"/>
                        </a:lnTo>
                        <a:lnTo>
                          <a:pt x="234" y="33"/>
                        </a:lnTo>
                        <a:lnTo>
                          <a:pt x="238" y="33"/>
                        </a:lnTo>
                        <a:lnTo>
                          <a:pt x="242" y="33"/>
                        </a:lnTo>
                        <a:lnTo>
                          <a:pt x="246" y="33"/>
                        </a:lnTo>
                        <a:lnTo>
                          <a:pt x="246" y="37"/>
                        </a:lnTo>
                        <a:lnTo>
                          <a:pt x="246" y="41"/>
                        </a:lnTo>
                        <a:lnTo>
                          <a:pt x="242" y="41"/>
                        </a:lnTo>
                        <a:lnTo>
                          <a:pt x="242" y="45"/>
                        </a:lnTo>
                        <a:lnTo>
                          <a:pt x="242" y="49"/>
                        </a:lnTo>
                        <a:lnTo>
                          <a:pt x="242" y="53"/>
                        </a:lnTo>
                        <a:lnTo>
                          <a:pt x="242" y="57"/>
                        </a:lnTo>
                        <a:lnTo>
                          <a:pt x="246" y="57"/>
                        </a:lnTo>
                        <a:lnTo>
                          <a:pt x="246" y="61"/>
                        </a:lnTo>
                        <a:lnTo>
                          <a:pt x="250" y="65"/>
                        </a:lnTo>
                        <a:lnTo>
                          <a:pt x="250" y="69"/>
                        </a:lnTo>
                        <a:lnTo>
                          <a:pt x="254" y="73"/>
                        </a:lnTo>
                        <a:lnTo>
                          <a:pt x="254" y="77"/>
                        </a:lnTo>
                        <a:lnTo>
                          <a:pt x="257" y="77"/>
                        </a:lnTo>
                        <a:lnTo>
                          <a:pt x="261" y="77"/>
                        </a:lnTo>
                        <a:lnTo>
                          <a:pt x="261" y="81"/>
                        </a:lnTo>
                        <a:lnTo>
                          <a:pt x="265" y="77"/>
                        </a:lnTo>
                        <a:lnTo>
                          <a:pt x="269" y="77"/>
                        </a:lnTo>
                        <a:lnTo>
                          <a:pt x="273" y="77"/>
                        </a:lnTo>
                        <a:lnTo>
                          <a:pt x="273" y="81"/>
                        </a:lnTo>
                        <a:lnTo>
                          <a:pt x="277" y="81"/>
                        </a:lnTo>
                        <a:lnTo>
                          <a:pt x="280" y="81"/>
                        </a:lnTo>
                        <a:lnTo>
                          <a:pt x="280" y="85"/>
                        </a:lnTo>
                        <a:lnTo>
                          <a:pt x="280" y="89"/>
                        </a:lnTo>
                        <a:lnTo>
                          <a:pt x="280" y="93"/>
                        </a:lnTo>
                        <a:lnTo>
                          <a:pt x="284" y="93"/>
                        </a:lnTo>
                        <a:lnTo>
                          <a:pt x="284" y="98"/>
                        </a:lnTo>
                        <a:lnTo>
                          <a:pt x="288" y="98"/>
                        </a:lnTo>
                        <a:lnTo>
                          <a:pt x="288" y="102"/>
                        </a:lnTo>
                        <a:lnTo>
                          <a:pt x="292" y="102"/>
                        </a:lnTo>
                        <a:lnTo>
                          <a:pt x="292" y="106"/>
                        </a:lnTo>
                        <a:lnTo>
                          <a:pt x="292" y="110"/>
                        </a:lnTo>
                        <a:lnTo>
                          <a:pt x="296" y="114"/>
                        </a:lnTo>
                        <a:lnTo>
                          <a:pt x="300" y="118"/>
                        </a:lnTo>
                        <a:lnTo>
                          <a:pt x="303" y="122"/>
                        </a:lnTo>
                        <a:lnTo>
                          <a:pt x="303" y="126"/>
                        </a:lnTo>
                        <a:lnTo>
                          <a:pt x="307" y="126"/>
                        </a:lnTo>
                        <a:lnTo>
                          <a:pt x="307" y="130"/>
                        </a:lnTo>
                        <a:lnTo>
                          <a:pt x="311" y="134"/>
                        </a:lnTo>
                        <a:lnTo>
                          <a:pt x="315" y="134"/>
                        </a:lnTo>
                        <a:lnTo>
                          <a:pt x="315" y="138"/>
                        </a:lnTo>
                        <a:lnTo>
                          <a:pt x="319" y="138"/>
                        </a:lnTo>
                        <a:lnTo>
                          <a:pt x="319" y="142"/>
                        </a:lnTo>
                        <a:lnTo>
                          <a:pt x="323" y="142"/>
                        </a:lnTo>
                        <a:lnTo>
                          <a:pt x="323" y="146"/>
                        </a:lnTo>
                        <a:lnTo>
                          <a:pt x="323" y="150"/>
                        </a:lnTo>
                        <a:lnTo>
                          <a:pt x="319" y="150"/>
                        </a:lnTo>
                        <a:lnTo>
                          <a:pt x="323" y="150"/>
                        </a:lnTo>
                        <a:lnTo>
                          <a:pt x="323" y="154"/>
                        </a:lnTo>
                        <a:lnTo>
                          <a:pt x="323" y="158"/>
                        </a:lnTo>
                        <a:lnTo>
                          <a:pt x="323" y="162"/>
                        </a:lnTo>
                        <a:lnTo>
                          <a:pt x="323" y="166"/>
                        </a:lnTo>
                        <a:lnTo>
                          <a:pt x="323" y="170"/>
                        </a:lnTo>
                        <a:lnTo>
                          <a:pt x="323" y="174"/>
                        </a:lnTo>
                        <a:lnTo>
                          <a:pt x="319" y="174"/>
                        </a:lnTo>
                        <a:lnTo>
                          <a:pt x="319" y="178"/>
                        </a:lnTo>
                        <a:lnTo>
                          <a:pt x="323" y="178"/>
                        </a:lnTo>
                        <a:lnTo>
                          <a:pt x="319" y="178"/>
                        </a:lnTo>
                        <a:lnTo>
                          <a:pt x="315" y="178"/>
                        </a:lnTo>
                        <a:lnTo>
                          <a:pt x="315" y="183"/>
                        </a:lnTo>
                        <a:lnTo>
                          <a:pt x="311" y="183"/>
                        </a:lnTo>
                        <a:lnTo>
                          <a:pt x="307" y="183"/>
                        </a:lnTo>
                        <a:lnTo>
                          <a:pt x="307" y="187"/>
                        </a:lnTo>
                        <a:lnTo>
                          <a:pt x="311" y="187"/>
                        </a:lnTo>
                        <a:lnTo>
                          <a:pt x="311" y="191"/>
                        </a:lnTo>
                        <a:lnTo>
                          <a:pt x="311" y="195"/>
                        </a:lnTo>
                        <a:lnTo>
                          <a:pt x="307" y="195"/>
                        </a:lnTo>
                        <a:lnTo>
                          <a:pt x="303" y="199"/>
                        </a:lnTo>
                        <a:lnTo>
                          <a:pt x="300" y="199"/>
                        </a:lnTo>
                        <a:lnTo>
                          <a:pt x="300" y="195"/>
                        </a:lnTo>
                        <a:lnTo>
                          <a:pt x="296" y="199"/>
                        </a:lnTo>
                        <a:lnTo>
                          <a:pt x="292" y="199"/>
                        </a:lnTo>
                        <a:lnTo>
                          <a:pt x="292" y="203"/>
                        </a:lnTo>
                        <a:lnTo>
                          <a:pt x="292" y="207"/>
                        </a:lnTo>
                        <a:lnTo>
                          <a:pt x="288" y="207"/>
                        </a:lnTo>
                        <a:lnTo>
                          <a:pt x="288" y="211"/>
                        </a:lnTo>
                        <a:lnTo>
                          <a:pt x="292" y="211"/>
                        </a:lnTo>
                        <a:lnTo>
                          <a:pt x="292" y="215"/>
                        </a:lnTo>
                        <a:lnTo>
                          <a:pt x="288" y="215"/>
                        </a:lnTo>
                        <a:lnTo>
                          <a:pt x="284" y="215"/>
                        </a:lnTo>
                        <a:lnTo>
                          <a:pt x="284" y="219"/>
                        </a:lnTo>
                        <a:lnTo>
                          <a:pt x="280" y="219"/>
                        </a:lnTo>
                        <a:lnTo>
                          <a:pt x="280" y="223"/>
                        </a:lnTo>
                        <a:lnTo>
                          <a:pt x="277" y="223"/>
                        </a:lnTo>
                        <a:lnTo>
                          <a:pt x="273" y="223"/>
                        </a:lnTo>
                        <a:lnTo>
                          <a:pt x="273" y="227"/>
                        </a:lnTo>
                        <a:lnTo>
                          <a:pt x="273" y="231"/>
                        </a:lnTo>
                        <a:lnTo>
                          <a:pt x="273" y="235"/>
                        </a:lnTo>
                        <a:lnTo>
                          <a:pt x="269" y="235"/>
                        </a:lnTo>
                        <a:lnTo>
                          <a:pt x="269" y="239"/>
                        </a:lnTo>
                        <a:lnTo>
                          <a:pt x="269" y="243"/>
                        </a:lnTo>
                        <a:lnTo>
                          <a:pt x="269" y="247"/>
                        </a:lnTo>
                        <a:lnTo>
                          <a:pt x="269" y="251"/>
                        </a:lnTo>
                        <a:lnTo>
                          <a:pt x="269" y="255"/>
                        </a:lnTo>
                        <a:lnTo>
                          <a:pt x="269" y="259"/>
                        </a:lnTo>
                        <a:lnTo>
                          <a:pt x="269" y="263"/>
                        </a:lnTo>
                        <a:lnTo>
                          <a:pt x="269" y="268"/>
                        </a:lnTo>
                        <a:lnTo>
                          <a:pt x="269" y="272"/>
                        </a:lnTo>
                        <a:lnTo>
                          <a:pt x="269" y="276"/>
                        </a:lnTo>
                        <a:lnTo>
                          <a:pt x="269" y="280"/>
                        </a:lnTo>
                        <a:lnTo>
                          <a:pt x="269" y="284"/>
                        </a:lnTo>
                        <a:lnTo>
                          <a:pt x="269" y="288"/>
                        </a:lnTo>
                        <a:lnTo>
                          <a:pt x="269" y="292"/>
                        </a:lnTo>
                        <a:lnTo>
                          <a:pt x="269" y="296"/>
                        </a:lnTo>
                        <a:lnTo>
                          <a:pt x="269" y="300"/>
                        </a:lnTo>
                        <a:lnTo>
                          <a:pt x="273" y="300"/>
                        </a:lnTo>
                        <a:lnTo>
                          <a:pt x="273" y="304"/>
                        </a:lnTo>
                        <a:lnTo>
                          <a:pt x="273" y="308"/>
                        </a:lnTo>
                        <a:lnTo>
                          <a:pt x="269" y="308"/>
                        </a:lnTo>
                        <a:lnTo>
                          <a:pt x="265" y="308"/>
                        </a:lnTo>
                        <a:lnTo>
                          <a:pt x="261" y="308"/>
                        </a:lnTo>
                        <a:lnTo>
                          <a:pt x="257" y="308"/>
                        </a:lnTo>
                        <a:lnTo>
                          <a:pt x="254" y="308"/>
                        </a:lnTo>
                        <a:lnTo>
                          <a:pt x="250" y="308"/>
                        </a:lnTo>
                        <a:lnTo>
                          <a:pt x="246" y="308"/>
                        </a:lnTo>
                        <a:lnTo>
                          <a:pt x="246" y="304"/>
                        </a:lnTo>
                        <a:lnTo>
                          <a:pt x="242" y="304"/>
                        </a:lnTo>
                        <a:lnTo>
                          <a:pt x="238" y="300"/>
                        </a:lnTo>
                        <a:lnTo>
                          <a:pt x="234" y="300"/>
                        </a:lnTo>
                        <a:lnTo>
                          <a:pt x="234" y="296"/>
                        </a:lnTo>
                        <a:lnTo>
                          <a:pt x="231" y="296"/>
                        </a:lnTo>
                        <a:lnTo>
                          <a:pt x="227" y="296"/>
                        </a:lnTo>
                        <a:lnTo>
                          <a:pt x="223" y="296"/>
                        </a:lnTo>
                        <a:lnTo>
                          <a:pt x="223" y="292"/>
                        </a:lnTo>
                        <a:lnTo>
                          <a:pt x="219" y="292"/>
                        </a:lnTo>
                        <a:lnTo>
                          <a:pt x="219" y="288"/>
                        </a:lnTo>
                        <a:lnTo>
                          <a:pt x="215" y="288"/>
                        </a:lnTo>
                        <a:lnTo>
                          <a:pt x="211" y="284"/>
                        </a:lnTo>
                        <a:lnTo>
                          <a:pt x="208" y="280"/>
                        </a:lnTo>
                        <a:lnTo>
                          <a:pt x="204" y="280"/>
                        </a:lnTo>
                        <a:lnTo>
                          <a:pt x="204" y="276"/>
                        </a:lnTo>
                        <a:lnTo>
                          <a:pt x="200" y="276"/>
                        </a:lnTo>
                        <a:lnTo>
                          <a:pt x="200" y="272"/>
                        </a:lnTo>
                        <a:lnTo>
                          <a:pt x="196" y="272"/>
                        </a:lnTo>
                        <a:lnTo>
                          <a:pt x="196" y="268"/>
                        </a:lnTo>
                        <a:lnTo>
                          <a:pt x="192" y="268"/>
                        </a:lnTo>
                        <a:lnTo>
                          <a:pt x="188" y="263"/>
                        </a:lnTo>
                        <a:lnTo>
                          <a:pt x="185" y="259"/>
                        </a:lnTo>
                        <a:lnTo>
                          <a:pt x="181" y="259"/>
                        </a:lnTo>
                        <a:lnTo>
                          <a:pt x="181" y="255"/>
                        </a:lnTo>
                        <a:lnTo>
                          <a:pt x="177" y="255"/>
                        </a:lnTo>
                        <a:lnTo>
                          <a:pt x="173" y="255"/>
                        </a:lnTo>
                        <a:lnTo>
                          <a:pt x="169" y="255"/>
                        </a:lnTo>
                        <a:lnTo>
                          <a:pt x="169" y="251"/>
                        </a:lnTo>
                        <a:lnTo>
                          <a:pt x="165" y="251"/>
                        </a:lnTo>
                        <a:lnTo>
                          <a:pt x="165" y="247"/>
                        </a:lnTo>
                        <a:lnTo>
                          <a:pt x="162" y="247"/>
                        </a:lnTo>
                        <a:lnTo>
                          <a:pt x="158" y="251"/>
                        </a:lnTo>
                        <a:lnTo>
                          <a:pt x="154" y="247"/>
                        </a:lnTo>
                        <a:lnTo>
                          <a:pt x="150" y="247"/>
                        </a:lnTo>
                        <a:lnTo>
                          <a:pt x="150" y="251"/>
                        </a:lnTo>
                        <a:lnTo>
                          <a:pt x="146" y="251"/>
                        </a:lnTo>
                        <a:lnTo>
                          <a:pt x="146" y="255"/>
                        </a:lnTo>
                        <a:lnTo>
                          <a:pt x="142" y="255"/>
                        </a:lnTo>
                        <a:lnTo>
                          <a:pt x="142" y="259"/>
                        </a:lnTo>
                        <a:lnTo>
                          <a:pt x="139" y="259"/>
                        </a:lnTo>
                        <a:lnTo>
                          <a:pt x="135" y="259"/>
                        </a:lnTo>
                        <a:lnTo>
                          <a:pt x="131" y="259"/>
                        </a:lnTo>
                        <a:lnTo>
                          <a:pt x="127" y="259"/>
                        </a:lnTo>
                        <a:lnTo>
                          <a:pt x="123" y="259"/>
                        </a:lnTo>
                        <a:lnTo>
                          <a:pt x="119" y="259"/>
                        </a:lnTo>
                        <a:lnTo>
                          <a:pt x="119" y="255"/>
                        </a:lnTo>
                        <a:lnTo>
                          <a:pt x="116" y="255"/>
                        </a:lnTo>
                        <a:lnTo>
                          <a:pt x="112" y="255"/>
                        </a:lnTo>
                        <a:lnTo>
                          <a:pt x="112" y="251"/>
                        </a:lnTo>
                        <a:lnTo>
                          <a:pt x="108" y="251"/>
                        </a:lnTo>
                        <a:lnTo>
                          <a:pt x="104" y="251"/>
                        </a:lnTo>
                        <a:lnTo>
                          <a:pt x="104" y="247"/>
                        </a:lnTo>
                        <a:lnTo>
                          <a:pt x="100" y="247"/>
                        </a:lnTo>
                        <a:lnTo>
                          <a:pt x="96" y="247"/>
                        </a:lnTo>
                        <a:lnTo>
                          <a:pt x="96" y="243"/>
                        </a:lnTo>
                        <a:lnTo>
                          <a:pt x="92" y="243"/>
                        </a:lnTo>
                        <a:lnTo>
                          <a:pt x="89" y="243"/>
                        </a:lnTo>
                        <a:lnTo>
                          <a:pt x="89" y="239"/>
                        </a:lnTo>
                        <a:lnTo>
                          <a:pt x="89" y="235"/>
                        </a:lnTo>
                        <a:lnTo>
                          <a:pt x="89" y="231"/>
                        </a:lnTo>
                        <a:lnTo>
                          <a:pt x="89" y="227"/>
                        </a:lnTo>
                        <a:lnTo>
                          <a:pt x="89" y="223"/>
                        </a:lnTo>
                        <a:lnTo>
                          <a:pt x="89" y="219"/>
                        </a:lnTo>
                        <a:lnTo>
                          <a:pt x="89" y="215"/>
                        </a:lnTo>
                        <a:lnTo>
                          <a:pt x="89" y="211"/>
                        </a:lnTo>
                        <a:lnTo>
                          <a:pt x="89" y="207"/>
                        </a:lnTo>
                        <a:lnTo>
                          <a:pt x="89" y="203"/>
                        </a:lnTo>
                        <a:lnTo>
                          <a:pt x="92" y="203"/>
                        </a:lnTo>
                        <a:lnTo>
                          <a:pt x="92" y="199"/>
                        </a:lnTo>
                        <a:lnTo>
                          <a:pt x="92" y="195"/>
                        </a:lnTo>
                        <a:lnTo>
                          <a:pt x="92" y="191"/>
                        </a:lnTo>
                        <a:lnTo>
                          <a:pt x="89" y="191"/>
                        </a:lnTo>
                        <a:lnTo>
                          <a:pt x="85" y="191"/>
                        </a:lnTo>
                        <a:lnTo>
                          <a:pt x="85" y="187"/>
                        </a:lnTo>
                        <a:lnTo>
                          <a:pt x="85" y="191"/>
                        </a:lnTo>
                        <a:lnTo>
                          <a:pt x="81" y="191"/>
                        </a:lnTo>
                        <a:lnTo>
                          <a:pt x="77" y="191"/>
                        </a:lnTo>
                        <a:lnTo>
                          <a:pt x="73" y="191"/>
                        </a:lnTo>
                        <a:lnTo>
                          <a:pt x="69" y="195"/>
                        </a:lnTo>
                        <a:lnTo>
                          <a:pt x="66" y="195"/>
                        </a:lnTo>
                        <a:lnTo>
                          <a:pt x="66" y="191"/>
                        </a:lnTo>
                        <a:lnTo>
                          <a:pt x="62" y="191"/>
                        </a:lnTo>
                        <a:lnTo>
                          <a:pt x="62" y="187"/>
                        </a:lnTo>
                        <a:lnTo>
                          <a:pt x="58" y="187"/>
                        </a:lnTo>
                        <a:lnTo>
                          <a:pt x="58" y="183"/>
                        </a:lnTo>
                        <a:lnTo>
                          <a:pt x="54" y="183"/>
                        </a:lnTo>
                        <a:lnTo>
                          <a:pt x="54" y="178"/>
                        </a:lnTo>
                        <a:lnTo>
                          <a:pt x="50" y="174"/>
                        </a:lnTo>
                        <a:lnTo>
                          <a:pt x="50" y="170"/>
                        </a:lnTo>
                        <a:lnTo>
                          <a:pt x="46" y="170"/>
                        </a:lnTo>
                        <a:lnTo>
                          <a:pt x="46" y="166"/>
                        </a:lnTo>
                        <a:lnTo>
                          <a:pt x="43" y="166"/>
                        </a:lnTo>
                        <a:lnTo>
                          <a:pt x="43" y="162"/>
                        </a:lnTo>
                        <a:lnTo>
                          <a:pt x="39" y="162"/>
                        </a:lnTo>
                        <a:lnTo>
                          <a:pt x="39" y="158"/>
                        </a:lnTo>
                        <a:lnTo>
                          <a:pt x="35" y="158"/>
                        </a:lnTo>
                        <a:lnTo>
                          <a:pt x="35" y="154"/>
                        </a:lnTo>
                        <a:lnTo>
                          <a:pt x="31" y="154"/>
                        </a:lnTo>
                        <a:lnTo>
                          <a:pt x="31" y="150"/>
                        </a:lnTo>
                        <a:lnTo>
                          <a:pt x="27" y="146"/>
                        </a:lnTo>
                        <a:lnTo>
                          <a:pt x="23" y="146"/>
                        </a:lnTo>
                        <a:lnTo>
                          <a:pt x="23" y="142"/>
                        </a:lnTo>
                        <a:lnTo>
                          <a:pt x="20" y="142"/>
                        </a:lnTo>
                        <a:lnTo>
                          <a:pt x="20" y="138"/>
                        </a:lnTo>
                        <a:lnTo>
                          <a:pt x="16" y="134"/>
                        </a:lnTo>
                        <a:lnTo>
                          <a:pt x="16" y="130"/>
                        </a:lnTo>
                        <a:lnTo>
                          <a:pt x="16" y="126"/>
                        </a:lnTo>
                        <a:lnTo>
                          <a:pt x="16" y="122"/>
                        </a:lnTo>
                        <a:lnTo>
                          <a:pt x="16" y="118"/>
                        </a:lnTo>
                        <a:lnTo>
                          <a:pt x="12" y="118"/>
                        </a:lnTo>
                        <a:lnTo>
                          <a:pt x="12" y="114"/>
                        </a:lnTo>
                        <a:lnTo>
                          <a:pt x="8" y="114"/>
                        </a:lnTo>
                        <a:lnTo>
                          <a:pt x="8" y="110"/>
                        </a:lnTo>
                        <a:lnTo>
                          <a:pt x="4" y="110"/>
                        </a:lnTo>
                        <a:lnTo>
                          <a:pt x="4" y="106"/>
                        </a:lnTo>
                        <a:lnTo>
                          <a:pt x="4" y="102"/>
                        </a:lnTo>
                        <a:lnTo>
                          <a:pt x="0" y="102"/>
                        </a:lnTo>
                        <a:lnTo>
                          <a:pt x="0" y="98"/>
                        </a:lnTo>
                        <a:lnTo>
                          <a:pt x="0" y="93"/>
                        </a:lnTo>
                        <a:lnTo>
                          <a:pt x="4" y="93"/>
                        </a:lnTo>
                        <a:lnTo>
                          <a:pt x="4" y="89"/>
                        </a:lnTo>
                        <a:lnTo>
                          <a:pt x="4" y="85"/>
                        </a:lnTo>
                        <a:lnTo>
                          <a:pt x="4" y="81"/>
                        </a:lnTo>
                        <a:lnTo>
                          <a:pt x="0" y="81"/>
                        </a:lnTo>
                        <a:lnTo>
                          <a:pt x="0" y="77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586" name="Freeform 579">
                    <a:extLst>
                      <a:ext uri="{FF2B5EF4-FFF2-40B4-BE49-F238E27FC236}">
                        <a16:creationId xmlns:a16="http://schemas.microsoft.com/office/drawing/2014/main" id="{59437154-69F4-DAC9-69E2-35BD51283F7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67" y="2007"/>
                    <a:ext cx="107" cy="93"/>
                  </a:xfrm>
                  <a:custGeom>
                    <a:avLst/>
                    <a:gdLst>
                      <a:gd name="T0" fmla="*/ 46 w 107"/>
                      <a:gd name="T1" fmla="*/ 4 h 94"/>
                      <a:gd name="T2" fmla="*/ 50 w 107"/>
                      <a:gd name="T3" fmla="*/ 9 h 94"/>
                      <a:gd name="T4" fmla="*/ 57 w 107"/>
                      <a:gd name="T5" fmla="*/ 9 h 94"/>
                      <a:gd name="T6" fmla="*/ 65 w 107"/>
                      <a:gd name="T7" fmla="*/ 9 h 94"/>
                      <a:gd name="T8" fmla="*/ 69 w 107"/>
                      <a:gd name="T9" fmla="*/ 13 h 94"/>
                      <a:gd name="T10" fmla="*/ 73 w 107"/>
                      <a:gd name="T11" fmla="*/ 17 h 94"/>
                      <a:gd name="T12" fmla="*/ 77 w 107"/>
                      <a:gd name="T13" fmla="*/ 21 h 94"/>
                      <a:gd name="T14" fmla="*/ 80 w 107"/>
                      <a:gd name="T15" fmla="*/ 25 h 94"/>
                      <a:gd name="T16" fmla="*/ 80 w 107"/>
                      <a:gd name="T17" fmla="*/ 33 h 94"/>
                      <a:gd name="T18" fmla="*/ 88 w 107"/>
                      <a:gd name="T19" fmla="*/ 33 h 94"/>
                      <a:gd name="T20" fmla="*/ 92 w 107"/>
                      <a:gd name="T21" fmla="*/ 37 h 94"/>
                      <a:gd name="T22" fmla="*/ 100 w 107"/>
                      <a:gd name="T23" fmla="*/ 37 h 94"/>
                      <a:gd name="T24" fmla="*/ 100 w 107"/>
                      <a:gd name="T25" fmla="*/ 45 h 94"/>
                      <a:gd name="T26" fmla="*/ 96 w 107"/>
                      <a:gd name="T27" fmla="*/ 49 h 94"/>
                      <a:gd name="T28" fmla="*/ 96 w 107"/>
                      <a:gd name="T29" fmla="*/ 49 h 94"/>
                      <a:gd name="T30" fmla="*/ 100 w 107"/>
                      <a:gd name="T31" fmla="*/ 53 h 94"/>
                      <a:gd name="T32" fmla="*/ 104 w 107"/>
                      <a:gd name="T33" fmla="*/ 57 h 94"/>
                      <a:gd name="T34" fmla="*/ 104 w 107"/>
                      <a:gd name="T35" fmla="*/ 65 h 94"/>
                      <a:gd name="T36" fmla="*/ 104 w 107"/>
                      <a:gd name="T37" fmla="*/ 69 h 94"/>
                      <a:gd name="T38" fmla="*/ 96 w 107"/>
                      <a:gd name="T39" fmla="*/ 69 h 94"/>
                      <a:gd name="T40" fmla="*/ 96 w 107"/>
                      <a:gd name="T41" fmla="*/ 69 h 94"/>
                      <a:gd name="T42" fmla="*/ 92 w 107"/>
                      <a:gd name="T43" fmla="*/ 73 h 94"/>
                      <a:gd name="T44" fmla="*/ 84 w 107"/>
                      <a:gd name="T45" fmla="*/ 73 h 94"/>
                      <a:gd name="T46" fmla="*/ 80 w 107"/>
                      <a:gd name="T47" fmla="*/ 77 h 94"/>
                      <a:gd name="T48" fmla="*/ 77 w 107"/>
                      <a:gd name="T49" fmla="*/ 81 h 94"/>
                      <a:gd name="T50" fmla="*/ 69 w 107"/>
                      <a:gd name="T51" fmla="*/ 81 h 94"/>
                      <a:gd name="T52" fmla="*/ 65 w 107"/>
                      <a:gd name="T53" fmla="*/ 85 h 94"/>
                      <a:gd name="T54" fmla="*/ 61 w 107"/>
                      <a:gd name="T55" fmla="*/ 89 h 94"/>
                      <a:gd name="T56" fmla="*/ 54 w 107"/>
                      <a:gd name="T57" fmla="*/ 89 h 94"/>
                      <a:gd name="T58" fmla="*/ 50 w 107"/>
                      <a:gd name="T59" fmla="*/ 94 h 94"/>
                      <a:gd name="T60" fmla="*/ 42 w 107"/>
                      <a:gd name="T61" fmla="*/ 94 h 94"/>
                      <a:gd name="T62" fmla="*/ 42 w 107"/>
                      <a:gd name="T63" fmla="*/ 85 h 94"/>
                      <a:gd name="T64" fmla="*/ 38 w 107"/>
                      <a:gd name="T65" fmla="*/ 81 h 94"/>
                      <a:gd name="T66" fmla="*/ 34 w 107"/>
                      <a:gd name="T67" fmla="*/ 77 h 94"/>
                      <a:gd name="T68" fmla="*/ 31 w 107"/>
                      <a:gd name="T69" fmla="*/ 73 h 94"/>
                      <a:gd name="T70" fmla="*/ 27 w 107"/>
                      <a:gd name="T71" fmla="*/ 69 h 94"/>
                      <a:gd name="T72" fmla="*/ 23 w 107"/>
                      <a:gd name="T73" fmla="*/ 65 h 94"/>
                      <a:gd name="T74" fmla="*/ 19 w 107"/>
                      <a:gd name="T75" fmla="*/ 61 h 94"/>
                      <a:gd name="T76" fmla="*/ 11 w 107"/>
                      <a:gd name="T77" fmla="*/ 61 h 94"/>
                      <a:gd name="T78" fmla="*/ 4 w 107"/>
                      <a:gd name="T79" fmla="*/ 61 h 94"/>
                      <a:gd name="T80" fmla="*/ 0 w 107"/>
                      <a:gd name="T81" fmla="*/ 57 h 94"/>
                      <a:gd name="T82" fmla="*/ 4 w 107"/>
                      <a:gd name="T83" fmla="*/ 53 h 94"/>
                      <a:gd name="T84" fmla="*/ 4 w 107"/>
                      <a:gd name="T85" fmla="*/ 45 h 94"/>
                      <a:gd name="T86" fmla="*/ 11 w 107"/>
                      <a:gd name="T87" fmla="*/ 45 h 94"/>
                      <a:gd name="T88" fmla="*/ 19 w 107"/>
                      <a:gd name="T89" fmla="*/ 41 h 94"/>
                      <a:gd name="T90" fmla="*/ 23 w 107"/>
                      <a:gd name="T91" fmla="*/ 37 h 94"/>
                      <a:gd name="T92" fmla="*/ 31 w 107"/>
                      <a:gd name="T93" fmla="*/ 29 h 94"/>
                      <a:gd name="T94" fmla="*/ 34 w 107"/>
                      <a:gd name="T95" fmla="*/ 25 h 94"/>
                      <a:gd name="T96" fmla="*/ 38 w 107"/>
                      <a:gd name="T97" fmla="*/ 21 h 94"/>
                      <a:gd name="T98" fmla="*/ 42 w 107"/>
                      <a:gd name="T99" fmla="*/ 17 h 94"/>
                      <a:gd name="T100" fmla="*/ 42 w 107"/>
                      <a:gd name="T101" fmla="*/ 9 h 94"/>
                      <a:gd name="T102" fmla="*/ 46 w 107"/>
                      <a:gd name="T103" fmla="*/ 0 h 9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</a:cxnLst>
                    <a:rect l="0" t="0" r="r" b="b"/>
                    <a:pathLst>
                      <a:path w="107" h="94">
                        <a:moveTo>
                          <a:pt x="46" y="0"/>
                        </a:moveTo>
                        <a:lnTo>
                          <a:pt x="46" y="4"/>
                        </a:lnTo>
                        <a:lnTo>
                          <a:pt x="50" y="4"/>
                        </a:lnTo>
                        <a:lnTo>
                          <a:pt x="50" y="9"/>
                        </a:lnTo>
                        <a:lnTo>
                          <a:pt x="54" y="9"/>
                        </a:lnTo>
                        <a:lnTo>
                          <a:pt x="57" y="9"/>
                        </a:lnTo>
                        <a:lnTo>
                          <a:pt x="61" y="9"/>
                        </a:lnTo>
                        <a:lnTo>
                          <a:pt x="65" y="9"/>
                        </a:lnTo>
                        <a:lnTo>
                          <a:pt x="69" y="9"/>
                        </a:lnTo>
                        <a:lnTo>
                          <a:pt x="69" y="13"/>
                        </a:lnTo>
                        <a:lnTo>
                          <a:pt x="73" y="13"/>
                        </a:lnTo>
                        <a:lnTo>
                          <a:pt x="73" y="17"/>
                        </a:lnTo>
                        <a:lnTo>
                          <a:pt x="77" y="17"/>
                        </a:lnTo>
                        <a:lnTo>
                          <a:pt x="77" y="21"/>
                        </a:lnTo>
                        <a:lnTo>
                          <a:pt x="80" y="21"/>
                        </a:lnTo>
                        <a:lnTo>
                          <a:pt x="80" y="25"/>
                        </a:lnTo>
                        <a:lnTo>
                          <a:pt x="80" y="29"/>
                        </a:lnTo>
                        <a:lnTo>
                          <a:pt x="80" y="33"/>
                        </a:lnTo>
                        <a:lnTo>
                          <a:pt x="84" y="33"/>
                        </a:lnTo>
                        <a:lnTo>
                          <a:pt x="88" y="33"/>
                        </a:lnTo>
                        <a:lnTo>
                          <a:pt x="88" y="37"/>
                        </a:lnTo>
                        <a:lnTo>
                          <a:pt x="92" y="37"/>
                        </a:lnTo>
                        <a:lnTo>
                          <a:pt x="96" y="37"/>
                        </a:lnTo>
                        <a:lnTo>
                          <a:pt x="100" y="37"/>
                        </a:lnTo>
                        <a:lnTo>
                          <a:pt x="100" y="41"/>
                        </a:lnTo>
                        <a:lnTo>
                          <a:pt x="100" y="45"/>
                        </a:lnTo>
                        <a:lnTo>
                          <a:pt x="96" y="45"/>
                        </a:lnTo>
                        <a:lnTo>
                          <a:pt x="96" y="49"/>
                        </a:lnTo>
                        <a:lnTo>
                          <a:pt x="100" y="49"/>
                        </a:lnTo>
                        <a:lnTo>
                          <a:pt x="96" y="49"/>
                        </a:lnTo>
                        <a:lnTo>
                          <a:pt x="96" y="53"/>
                        </a:lnTo>
                        <a:lnTo>
                          <a:pt x="100" y="53"/>
                        </a:lnTo>
                        <a:lnTo>
                          <a:pt x="100" y="57"/>
                        </a:lnTo>
                        <a:lnTo>
                          <a:pt x="104" y="57"/>
                        </a:lnTo>
                        <a:lnTo>
                          <a:pt x="104" y="61"/>
                        </a:lnTo>
                        <a:lnTo>
                          <a:pt x="104" y="65"/>
                        </a:lnTo>
                        <a:lnTo>
                          <a:pt x="107" y="69"/>
                        </a:lnTo>
                        <a:lnTo>
                          <a:pt x="104" y="69"/>
                        </a:lnTo>
                        <a:lnTo>
                          <a:pt x="100" y="69"/>
                        </a:lnTo>
                        <a:lnTo>
                          <a:pt x="96" y="69"/>
                        </a:lnTo>
                        <a:lnTo>
                          <a:pt x="96" y="73"/>
                        </a:lnTo>
                        <a:lnTo>
                          <a:pt x="96" y="69"/>
                        </a:lnTo>
                        <a:lnTo>
                          <a:pt x="96" y="73"/>
                        </a:lnTo>
                        <a:lnTo>
                          <a:pt x="92" y="73"/>
                        </a:lnTo>
                        <a:lnTo>
                          <a:pt x="88" y="73"/>
                        </a:lnTo>
                        <a:lnTo>
                          <a:pt x="84" y="73"/>
                        </a:lnTo>
                        <a:lnTo>
                          <a:pt x="80" y="73"/>
                        </a:lnTo>
                        <a:lnTo>
                          <a:pt x="80" y="77"/>
                        </a:lnTo>
                        <a:lnTo>
                          <a:pt x="77" y="77"/>
                        </a:lnTo>
                        <a:lnTo>
                          <a:pt x="77" y="81"/>
                        </a:lnTo>
                        <a:lnTo>
                          <a:pt x="73" y="81"/>
                        </a:lnTo>
                        <a:lnTo>
                          <a:pt x="69" y="81"/>
                        </a:lnTo>
                        <a:lnTo>
                          <a:pt x="69" y="85"/>
                        </a:lnTo>
                        <a:lnTo>
                          <a:pt x="65" y="85"/>
                        </a:lnTo>
                        <a:lnTo>
                          <a:pt x="65" y="89"/>
                        </a:lnTo>
                        <a:lnTo>
                          <a:pt x="61" y="89"/>
                        </a:lnTo>
                        <a:lnTo>
                          <a:pt x="57" y="89"/>
                        </a:lnTo>
                        <a:lnTo>
                          <a:pt x="54" y="89"/>
                        </a:lnTo>
                        <a:lnTo>
                          <a:pt x="50" y="89"/>
                        </a:lnTo>
                        <a:lnTo>
                          <a:pt x="50" y="94"/>
                        </a:lnTo>
                        <a:lnTo>
                          <a:pt x="46" y="94"/>
                        </a:lnTo>
                        <a:lnTo>
                          <a:pt x="42" y="94"/>
                        </a:lnTo>
                        <a:lnTo>
                          <a:pt x="42" y="89"/>
                        </a:lnTo>
                        <a:lnTo>
                          <a:pt x="42" y="85"/>
                        </a:lnTo>
                        <a:lnTo>
                          <a:pt x="42" y="81"/>
                        </a:lnTo>
                        <a:lnTo>
                          <a:pt x="38" y="81"/>
                        </a:lnTo>
                        <a:lnTo>
                          <a:pt x="38" y="77"/>
                        </a:lnTo>
                        <a:lnTo>
                          <a:pt x="34" y="77"/>
                        </a:lnTo>
                        <a:lnTo>
                          <a:pt x="34" y="73"/>
                        </a:lnTo>
                        <a:lnTo>
                          <a:pt x="31" y="73"/>
                        </a:lnTo>
                        <a:lnTo>
                          <a:pt x="31" y="69"/>
                        </a:lnTo>
                        <a:lnTo>
                          <a:pt x="27" y="69"/>
                        </a:lnTo>
                        <a:lnTo>
                          <a:pt x="23" y="69"/>
                        </a:lnTo>
                        <a:lnTo>
                          <a:pt x="23" y="65"/>
                        </a:lnTo>
                        <a:lnTo>
                          <a:pt x="19" y="65"/>
                        </a:lnTo>
                        <a:lnTo>
                          <a:pt x="19" y="61"/>
                        </a:lnTo>
                        <a:lnTo>
                          <a:pt x="15" y="61"/>
                        </a:lnTo>
                        <a:lnTo>
                          <a:pt x="11" y="61"/>
                        </a:lnTo>
                        <a:lnTo>
                          <a:pt x="8" y="61"/>
                        </a:lnTo>
                        <a:lnTo>
                          <a:pt x="4" y="61"/>
                        </a:lnTo>
                        <a:lnTo>
                          <a:pt x="0" y="61"/>
                        </a:lnTo>
                        <a:lnTo>
                          <a:pt x="0" y="57"/>
                        </a:lnTo>
                        <a:lnTo>
                          <a:pt x="0" y="53"/>
                        </a:lnTo>
                        <a:lnTo>
                          <a:pt x="4" y="53"/>
                        </a:lnTo>
                        <a:lnTo>
                          <a:pt x="4" y="49"/>
                        </a:lnTo>
                        <a:lnTo>
                          <a:pt x="4" y="45"/>
                        </a:lnTo>
                        <a:lnTo>
                          <a:pt x="8" y="45"/>
                        </a:lnTo>
                        <a:lnTo>
                          <a:pt x="11" y="45"/>
                        </a:lnTo>
                        <a:lnTo>
                          <a:pt x="15" y="45"/>
                        </a:lnTo>
                        <a:lnTo>
                          <a:pt x="19" y="41"/>
                        </a:lnTo>
                        <a:lnTo>
                          <a:pt x="19" y="37"/>
                        </a:lnTo>
                        <a:lnTo>
                          <a:pt x="23" y="37"/>
                        </a:lnTo>
                        <a:lnTo>
                          <a:pt x="27" y="33"/>
                        </a:lnTo>
                        <a:lnTo>
                          <a:pt x="31" y="29"/>
                        </a:lnTo>
                        <a:lnTo>
                          <a:pt x="31" y="25"/>
                        </a:lnTo>
                        <a:lnTo>
                          <a:pt x="34" y="25"/>
                        </a:lnTo>
                        <a:lnTo>
                          <a:pt x="34" y="21"/>
                        </a:lnTo>
                        <a:lnTo>
                          <a:pt x="38" y="21"/>
                        </a:lnTo>
                        <a:lnTo>
                          <a:pt x="38" y="17"/>
                        </a:lnTo>
                        <a:lnTo>
                          <a:pt x="42" y="17"/>
                        </a:lnTo>
                        <a:lnTo>
                          <a:pt x="42" y="13"/>
                        </a:lnTo>
                        <a:lnTo>
                          <a:pt x="42" y="9"/>
                        </a:lnTo>
                        <a:lnTo>
                          <a:pt x="42" y="4"/>
                        </a:lnTo>
                        <a:lnTo>
                          <a:pt x="46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587" name="Freeform 580">
                    <a:extLst>
                      <a:ext uri="{FF2B5EF4-FFF2-40B4-BE49-F238E27FC236}">
                        <a16:creationId xmlns:a16="http://schemas.microsoft.com/office/drawing/2014/main" id="{80636377-3E11-D3FC-93F2-4191E0775B1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51" y="2012"/>
                    <a:ext cx="49" cy="37"/>
                  </a:xfrm>
                  <a:custGeom>
                    <a:avLst/>
                    <a:gdLst>
                      <a:gd name="T0" fmla="*/ 0 w 50"/>
                      <a:gd name="T1" fmla="*/ 0 h 37"/>
                      <a:gd name="T2" fmla="*/ 7 w 50"/>
                      <a:gd name="T3" fmla="*/ 0 h 37"/>
                      <a:gd name="T4" fmla="*/ 15 w 50"/>
                      <a:gd name="T5" fmla="*/ 0 h 37"/>
                      <a:gd name="T6" fmla="*/ 19 w 50"/>
                      <a:gd name="T7" fmla="*/ 5 h 37"/>
                      <a:gd name="T8" fmla="*/ 19 w 50"/>
                      <a:gd name="T9" fmla="*/ 5 h 37"/>
                      <a:gd name="T10" fmla="*/ 27 w 50"/>
                      <a:gd name="T11" fmla="*/ 5 h 37"/>
                      <a:gd name="T12" fmla="*/ 30 w 50"/>
                      <a:gd name="T13" fmla="*/ 0 h 37"/>
                      <a:gd name="T14" fmla="*/ 34 w 50"/>
                      <a:gd name="T15" fmla="*/ 5 h 37"/>
                      <a:gd name="T16" fmla="*/ 34 w 50"/>
                      <a:gd name="T17" fmla="*/ 9 h 37"/>
                      <a:gd name="T18" fmla="*/ 38 w 50"/>
                      <a:gd name="T19" fmla="*/ 13 h 37"/>
                      <a:gd name="T20" fmla="*/ 38 w 50"/>
                      <a:gd name="T21" fmla="*/ 13 h 37"/>
                      <a:gd name="T22" fmla="*/ 42 w 50"/>
                      <a:gd name="T23" fmla="*/ 17 h 37"/>
                      <a:gd name="T24" fmla="*/ 42 w 50"/>
                      <a:gd name="T25" fmla="*/ 17 h 37"/>
                      <a:gd name="T26" fmla="*/ 46 w 50"/>
                      <a:gd name="T27" fmla="*/ 13 h 37"/>
                      <a:gd name="T28" fmla="*/ 50 w 50"/>
                      <a:gd name="T29" fmla="*/ 17 h 37"/>
                      <a:gd name="T30" fmla="*/ 46 w 50"/>
                      <a:gd name="T31" fmla="*/ 21 h 37"/>
                      <a:gd name="T32" fmla="*/ 38 w 50"/>
                      <a:gd name="T33" fmla="*/ 25 h 37"/>
                      <a:gd name="T34" fmla="*/ 34 w 50"/>
                      <a:gd name="T35" fmla="*/ 29 h 37"/>
                      <a:gd name="T36" fmla="*/ 30 w 50"/>
                      <a:gd name="T37" fmla="*/ 25 h 37"/>
                      <a:gd name="T38" fmla="*/ 23 w 50"/>
                      <a:gd name="T39" fmla="*/ 25 h 37"/>
                      <a:gd name="T40" fmla="*/ 19 w 50"/>
                      <a:gd name="T41" fmla="*/ 29 h 37"/>
                      <a:gd name="T42" fmla="*/ 15 w 50"/>
                      <a:gd name="T43" fmla="*/ 33 h 37"/>
                      <a:gd name="T44" fmla="*/ 11 w 50"/>
                      <a:gd name="T45" fmla="*/ 37 h 37"/>
                      <a:gd name="T46" fmla="*/ 7 w 50"/>
                      <a:gd name="T47" fmla="*/ 33 h 37"/>
                      <a:gd name="T48" fmla="*/ 4 w 50"/>
                      <a:gd name="T49" fmla="*/ 29 h 37"/>
                      <a:gd name="T50" fmla="*/ 4 w 50"/>
                      <a:gd name="T51" fmla="*/ 29 h 37"/>
                      <a:gd name="T52" fmla="*/ 4 w 50"/>
                      <a:gd name="T53" fmla="*/ 21 h 37"/>
                      <a:gd name="T54" fmla="*/ 11 w 50"/>
                      <a:gd name="T55" fmla="*/ 21 h 37"/>
                      <a:gd name="T56" fmla="*/ 11 w 50"/>
                      <a:gd name="T57" fmla="*/ 21 h 37"/>
                      <a:gd name="T58" fmla="*/ 15 w 50"/>
                      <a:gd name="T59" fmla="*/ 17 h 37"/>
                      <a:gd name="T60" fmla="*/ 15 w 50"/>
                      <a:gd name="T61" fmla="*/ 9 h 37"/>
                      <a:gd name="T62" fmla="*/ 11 w 50"/>
                      <a:gd name="T63" fmla="*/ 5 h 37"/>
                      <a:gd name="T64" fmla="*/ 7 w 50"/>
                      <a:gd name="T65" fmla="*/ 9 h 37"/>
                      <a:gd name="T66" fmla="*/ 0 w 50"/>
                      <a:gd name="T67" fmla="*/ 9 h 3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</a:cxnLst>
                    <a:rect l="0" t="0" r="r" b="b"/>
                    <a:pathLst>
                      <a:path w="50" h="37">
                        <a:moveTo>
                          <a:pt x="0" y="5"/>
                        </a:moveTo>
                        <a:lnTo>
                          <a:pt x="0" y="0"/>
                        </a:lnTo>
                        <a:lnTo>
                          <a:pt x="4" y="0"/>
                        </a:lnTo>
                        <a:lnTo>
                          <a:pt x="7" y="0"/>
                        </a:lnTo>
                        <a:lnTo>
                          <a:pt x="11" y="0"/>
                        </a:lnTo>
                        <a:lnTo>
                          <a:pt x="15" y="0"/>
                        </a:lnTo>
                        <a:lnTo>
                          <a:pt x="15" y="5"/>
                        </a:lnTo>
                        <a:lnTo>
                          <a:pt x="19" y="5"/>
                        </a:lnTo>
                        <a:lnTo>
                          <a:pt x="19" y="9"/>
                        </a:lnTo>
                        <a:lnTo>
                          <a:pt x="19" y="5"/>
                        </a:lnTo>
                        <a:lnTo>
                          <a:pt x="23" y="5"/>
                        </a:lnTo>
                        <a:lnTo>
                          <a:pt x="27" y="5"/>
                        </a:lnTo>
                        <a:lnTo>
                          <a:pt x="27" y="0"/>
                        </a:lnTo>
                        <a:lnTo>
                          <a:pt x="30" y="0"/>
                        </a:lnTo>
                        <a:lnTo>
                          <a:pt x="30" y="5"/>
                        </a:lnTo>
                        <a:lnTo>
                          <a:pt x="34" y="5"/>
                        </a:lnTo>
                        <a:lnTo>
                          <a:pt x="38" y="9"/>
                        </a:lnTo>
                        <a:lnTo>
                          <a:pt x="34" y="9"/>
                        </a:lnTo>
                        <a:lnTo>
                          <a:pt x="38" y="9"/>
                        </a:lnTo>
                        <a:lnTo>
                          <a:pt x="38" y="13"/>
                        </a:lnTo>
                        <a:lnTo>
                          <a:pt x="42" y="13"/>
                        </a:lnTo>
                        <a:lnTo>
                          <a:pt x="38" y="13"/>
                        </a:lnTo>
                        <a:lnTo>
                          <a:pt x="38" y="17"/>
                        </a:lnTo>
                        <a:lnTo>
                          <a:pt x="42" y="17"/>
                        </a:lnTo>
                        <a:lnTo>
                          <a:pt x="38" y="17"/>
                        </a:lnTo>
                        <a:lnTo>
                          <a:pt x="42" y="17"/>
                        </a:lnTo>
                        <a:lnTo>
                          <a:pt x="46" y="17"/>
                        </a:lnTo>
                        <a:lnTo>
                          <a:pt x="46" y="13"/>
                        </a:lnTo>
                        <a:lnTo>
                          <a:pt x="46" y="17"/>
                        </a:lnTo>
                        <a:lnTo>
                          <a:pt x="50" y="17"/>
                        </a:lnTo>
                        <a:lnTo>
                          <a:pt x="50" y="21"/>
                        </a:lnTo>
                        <a:lnTo>
                          <a:pt x="46" y="21"/>
                        </a:lnTo>
                        <a:lnTo>
                          <a:pt x="42" y="25"/>
                        </a:lnTo>
                        <a:lnTo>
                          <a:pt x="38" y="25"/>
                        </a:lnTo>
                        <a:lnTo>
                          <a:pt x="34" y="25"/>
                        </a:lnTo>
                        <a:lnTo>
                          <a:pt x="34" y="29"/>
                        </a:lnTo>
                        <a:lnTo>
                          <a:pt x="34" y="25"/>
                        </a:lnTo>
                        <a:lnTo>
                          <a:pt x="30" y="25"/>
                        </a:lnTo>
                        <a:lnTo>
                          <a:pt x="27" y="25"/>
                        </a:lnTo>
                        <a:lnTo>
                          <a:pt x="23" y="25"/>
                        </a:lnTo>
                        <a:lnTo>
                          <a:pt x="23" y="29"/>
                        </a:lnTo>
                        <a:lnTo>
                          <a:pt x="19" y="29"/>
                        </a:lnTo>
                        <a:lnTo>
                          <a:pt x="19" y="33"/>
                        </a:lnTo>
                        <a:lnTo>
                          <a:pt x="15" y="33"/>
                        </a:lnTo>
                        <a:lnTo>
                          <a:pt x="15" y="37"/>
                        </a:lnTo>
                        <a:lnTo>
                          <a:pt x="11" y="37"/>
                        </a:lnTo>
                        <a:lnTo>
                          <a:pt x="7" y="37"/>
                        </a:lnTo>
                        <a:lnTo>
                          <a:pt x="7" y="33"/>
                        </a:lnTo>
                        <a:lnTo>
                          <a:pt x="4" y="33"/>
                        </a:lnTo>
                        <a:lnTo>
                          <a:pt x="4" y="29"/>
                        </a:lnTo>
                        <a:lnTo>
                          <a:pt x="0" y="29"/>
                        </a:lnTo>
                        <a:lnTo>
                          <a:pt x="4" y="29"/>
                        </a:lnTo>
                        <a:lnTo>
                          <a:pt x="4" y="25"/>
                        </a:lnTo>
                        <a:lnTo>
                          <a:pt x="4" y="21"/>
                        </a:lnTo>
                        <a:lnTo>
                          <a:pt x="7" y="21"/>
                        </a:lnTo>
                        <a:lnTo>
                          <a:pt x="11" y="21"/>
                        </a:lnTo>
                        <a:lnTo>
                          <a:pt x="11" y="25"/>
                        </a:lnTo>
                        <a:lnTo>
                          <a:pt x="11" y="21"/>
                        </a:lnTo>
                        <a:lnTo>
                          <a:pt x="15" y="21"/>
                        </a:lnTo>
                        <a:lnTo>
                          <a:pt x="15" y="17"/>
                        </a:lnTo>
                        <a:lnTo>
                          <a:pt x="15" y="13"/>
                        </a:lnTo>
                        <a:lnTo>
                          <a:pt x="15" y="9"/>
                        </a:lnTo>
                        <a:lnTo>
                          <a:pt x="11" y="9"/>
                        </a:lnTo>
                        <a:lnTo>
                          <a:pt x="11" y="5"/>
                        </a:lnTo>
                        <a:lnTo>
                          <a:pt x="7" y="5"/>
                        </a:lnTo>
                        <a:lnTo>
                          <a:pt x="7" y="9"/>
                        </a:lnTo>
                        <a:lnTo>
                          <a:pt x="4" y="9"/>
                        </a:lnTo>
                        <a:lnTo>
                          <a:pt x="0" y="9"/>
                        </a:lnTo>
                        <a:lnTo>
                          <a:pt x="0" y="5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588" name="Freeform 581">
                    <a:extLst>
                      <a:ext uri="{FF2B5EF4-FFF2-40B4-BE49-F238E27FC236}">
                        <a16:creationId xmlns:a16="http://schemas.microsoft.com/office/drawing/2014/main" id="{CD0CCB85-76BA-C4E8-F442-653D751E5D3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63" y="2012"/>
                    <a:ext cx="43" cy="44"/>
                  </a:xfrm>
                  <a:custGeom>
                    <a:avLst/>
                    <a:gdLst>
                      <a:gd name="T0" fmla="*/ 0 w 42"/>
                      <a:gd name="T1" fmla="*/ 5 h 45"/>
                      <a:gd name="T2" fmla="*/ 3 w 42"/>
                      <a:gd name="T3" fmla="*/ 5 h 45"/>
                      <a:gd name="T4" fmla="*/ 7 w 42"/>
                      <a:gd name="T5" fmla="*/ 5 h 45"/>
                      <a:gd name="T6" fmla="*/ 7 w 42"/>
                      <a:gd name="T7" fmla="*/ 0 h 45"/>
                      <a:gd name="T8" fmla="*/ 11 w 42"/>
                      <a:gd name="T9" fmla="*/ 0 h 45"/>
                      <a:gd name="T10" fmla="*/ 15 w 42"/>
                      <a:gd name="T11" fmla="*/ 0 h 45"/>
                      <a:gd name="T12" fmla="*/ 15 w 42"/>
                      <a:gd name="T13" fmla="*/ 5 h 45"/>
                      <a:gd name="T14" fmla="*/ 19 w 42"/>
                      <a:gd name="T15" fmla="*/ 5 h 45"/>
                      <a:gd name="T16" fmla="*/ 19 w 42"/>
                      <a:gd name="T17" fmla="*/ 9 h 45"/>
                      <a:gd name="T18" fmla="*/ 23 w 42"/>
                      <a:gd name="T19" fmla="*/ 9 h 45"/>
                      <a:gd name="T20" fmla="*/ 26 w 42"/>
                      <a:gd name="T21" fmla="*/ 9 h 45"/>
                      <a:gd name="T22" fmla="*/ 26 w 42"/>
                      <a:gd name="T23" fmla="*/ 13 h 45"/>
                      <a:gd name="T24" fmla="*/ 30 w 42"/>
                      <a:gd name="T25" fmla="*/ 13 h 45"/>
                      <a:gd name="T26" fmla="*/ 30 w 42"/>
                      <a:gd name="T27" fmla="*/ 17 h 45"/>
                      <a:gd name="T28" fmla="*/ 34 w 42"/>
                      <a:gd name="T29" fmla="*/ 17 h 45"/>
                      <a:gd name="T30" fmla="*/ 34 w 42"/>
                      <a:gd name="T31" fmla="*/ 21 h 45"/>
                      <a:gd name="T32" fmla="*/ 34 w 42"/>
                      <a:gd name="T33" fmla="*/ 17 h 45"/>
                      <a:gd name="T34" fmla="*/ 38 w 42"/>
                      <a:gd name="T35" fmla="*/ 21 h 45"/>
                      <a:gd name="T36" fmla="*/ 38 w 42"/>
                      <a:gd name="T37" fmla="*/ 17 h 45"/>
                      <a:gd name="T38" fmla="*/ 38 w 42"/>
                      <a:gd name="T39" fmla="*/ 21 h 45"/>
                      <a:gd name="T40" fmla="*/ 42 w 42"/>
                      <a:gd name="T41" fmla="*/ 21 h 45"/>
                      <a:gd name="T42" fmla="*/ 38 w 42"/>
                      <a:gd name="T43" fmla="*/ 21 h 45"/>
                      <a:gd name="T44" fmla="*/ 38 w 42"/>
                      <a:gd name="T45" fmla="*/ 25 h 45"/>
                      <a:gd name="T46" fmla="*/ 38 w 42"/>
                      <a:gd name="T47" fmla="*/ 29 h 45"/>
                      <a:gd name="T48" fmla="*/ 38 w 42"/>
                      <a:gd name="T49" fmla="*/ 33 h 45"/>
                      <a:gd name="T50" fmla="*/ 34 w 42"/>
                      <a:gd name="T51" fmla="*/ 33 h 45"/>
                      <a:gd name="T52" fmla="*/ 30 w 42"/>
                      <a:gd name="T53" fmla="*/ 33 h 45"/>
                      <a:gd name="T54" fmla="*/ 30 w 42"/>
                      <a:gd name="T55" fmla="*/ 37 h 45"/>
                      <a:gd name="T56" fmla="*/ 30 w 42"/>
                      <a:gd name="T57" fmla="*/ 41 h 45"/>
                      <a:gd name="T58" fmla="*/ 26 w 42"/>
                      <a:gd name="T59" fmla="*/ 41 h 45"/>
                      <a:gd name="T60" fmla="*/ 26 w 42"/>
                      <a:gd name="T61" fmla="*/ 45 h 45"/>
                      <a:gd name="T62" fmla="*/ 23 w 42"/>
                      <a:gd name="T63" fmla="*/ 45 h 45"/>
                      <a:gd name="T64" fmla="*/ 23 w 42"/>
                      <a:gd name="T65" fmla="*/ 41 h 45"/>
                      <a:gd name="T66" fmla="*/ 19 w 42"/>
                      <a:gd name="T67" fmla="*/ 41 h 45"/>
                      <a:gd name="T68" fmla="*/ 19 w 42"/>
                      <a:gd name="T69" fmla="*/ 37 h 45"/>
                      <a:gd name="T70" fmla="*/ 19 w 42"/>
                      <a:gd name="T71" fmla="*/ 33 h 45"/>
                      <a:gd name="T72" fmla="*/ 23 w 42"/>
                      <a:gd name="T73" fmla="*/ 33 h 45"/>
                      <a:gd name="T74" fmla="*/ 19 w 42"/>
                      <a:gd name="T75" fmla="*/ 33 h 45"/>
                      <a:gd name="T76" fmla="*/ 19 w 42"/>
                      <a:gd name="T77" fmla="*/ 29 h 45"/>
                      <a:gd name="T78" fmla="*/ 15 w 42"/>
                      <a:gd name="T79" fmla="*/ 29 h 45"/>
                      <a:gd name="T80" fmla="*/ 15 w 42"/>
                      <a:gd name="T81" fmla="*/ 25 h 45"/>
                      <a:gd name="T82" fmla="*/ 11 w 42"/>
                      <a:gd name="T83" fmla="*/ 21 h 45"/>
                      <a:gd name="T84" fmla="*/ 7 w 42"/>
                      <a:gd name="T85" fmla="*/ 21 h 45"/>
                      <a:gd name="T86" fmla="*/ 7 w 42"/>
                      <a:gd name="T87" fmla="*/ 17 h 45"/>
                      <a:gd name="T88" fmla="*/ 7 w 42"/>
                      <a:gd name="T89" fmla="*/ 13 h 45"/>
                      <a:gd name="T90" fmla="*/ 11 w 42"/>
                      <a:gd name="T91" fmla="*/ 13 h 45"/>
                      <a:gd name="T92" fmla="*/ 7 w 42"/>
                      <a:gd name="T93" fmla="*/ 13 h 45"/>
                      <a:gd name="T94" fmla="*/ 7 w 42"/>
                      <a:gd name="T95" fmla="*/ 9 h 45"/>
                      <a:gd name="T96" fmla="*/ 3 w 42"/>
                      <a:gd name="T97" fmla="*/ 9 h 45"/>
                      <a:gd name="T98" fmla="*/ 3 w 42"/>
                      <a:gd name="T99" fmla="*/ 5 h 45"/>
                      <a:gd name="T100" fmla="*/ 0 w 42"/>
                      <a:gd name="T101" fmla="*/ 5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</a:cxnLst>
                    <a:rect l="0" t="0" r="r" b="b"/>
                    <a:pathLst>
                      <a:path w="42" h="45">
                        <a:moveTo>
                          <a:pt x="0" y="5"/>
                        </a:moveTo>
                        <a:lnTo>
                          <a:pt x="3" y="5"/>
                        </a:lnTo>
                        <a:lnTo>
                          <a:pt x="7" y="5"/>
                        </a:lnTo>
                        <a:lnTo>
                          <a:pt x="7" y="0"/>
                        </a:lnTo>
                        <a:lnTo>
                          <a:pt x="11" y="0"/>
                        </a:lnTo>
                        <a:lnTo>
                          <a:pt x="15" y="0"/>
                        </a:lnTo>
                        <a:lnTo>
                          <a:pt x="15" y="5"/>
                        </a:lnTo>
                        <a:lnTo>
                          <a:pt x="19" y="5"/>
                        </a:lnTo>
                        <a:lnTo>
                          <a:pt x="19" y="9"/>
                        </a:lnTo>
                        <a:lnTo>
                          <a:pt x="23" y="9"/>
                        </a:lnTo>
                        <a:lnTo>
                          <a:pt x="26" y="9"/>
                        </a:lnTo>
                        <a:lnTo>
                          <a:pt x="26" y="13"/>
                        </a:lnTo>
                        <a:lnTo>
                          <a:pt x="30" y="13"/>
                        </a:lnTo>
                        <a:lnTo>
                          <a:pt x="30" y="17"/>
                        </a:lnTo>
                        <a:lnTo>
                          <a:pt x="34" y="17"/>
                        </a:lnTo>
                        <a:lnTo>
                          <a:pt x="34" y="21"/>
                        </a:lnTo>
                        <a:lnTo>
                          <a:pt x="34" y="17"/>
                        </a:lnTo>
                        <a:lnTo>
                          <a:pt x="38" y="21"/>
                        </a:lnTo>
                        <a:lnTo>
                          <a:pt x="38" y="17"/>
                        </a:lnTo>
                        <a:lnTo>
                          <a:pt x="38" y="21"/>
                        </a:lnTo>
                        <a:lnTo>
                          <a:pt x="42" y="21"/>
                        </a:lnTo>
                        <a:lnTo>
                          <a:pt x="38" y="21"/>
                        </a:lnTo>
                        <a:lnTo>
                          <a:pt x="38" y="25"/>
                        </a:lnTo>
                        <a:lnTo>
                          <a:pt x="38" y="29"/>
                        </a:lnTo>
                        <a:lnTo>
                          <a:pt x="38" y="33"/>
                        </a:lnTo>
                        <a:lnTo>
                          <a:pt x="34" y="33"/>
                        </a:lnTo>
                        <a:lnTo>
                          <a:pt x="30" y="33"/>
                        </a:lnTo>
                        <a:lnTo>
                          <a:pt x="30" y="37"/>
                        </a:lnTo>
                        <a:lnTo>
                          <a:pt x="30" y="41"/>
                        </a:lnTo>
                        <a:lnTo>
                          <a:pt x="26" y="41"/>
                        </a:lnTo>
                        <a:lnTo>
                          <a:pt x="26" y="45"/>
                        </a:lnTo>
                        <a:lnTo>
                          <a:pt x="23" y="45"/>
                        </a:lnTo>
                        <a:lnTo>
                          <a:pt x="23" y="41"/>
                        </a:lnTo>
                        <a:lnTo>
                          <a:pt x="19" y="41"/>
                        </a:lnTo>
                        <a:lnTo>
                          <a:pt x="19" y="37"/>
                        </a:lnTo>
                        <a:lnTo>
                          <a:pt x="19" y="33"/>
                        </a:lnTo>
                        <a:lnTo>
                          <a:pt x="23" y="33"/>
                        </a:lnTo>
                        <a:lnTo>
                          <a:pt x="19" y="33"/>
                        </a:lnTo>
                        <a:lnTo>
                          <a:pt x="19" y="29"/>
                        </a:lnTo>
                        <a:lnTo>
                          <a:pt x="15" y="29"/>
                        </a:lnTo>
                        <a:lnTo>
                          <a:pt x="15" y="25"/>
                        </a:lnTo>
                        <a:lnTo>
                          <a:pt x="11" y="21"/>
                        </a:lnTo>
                        <a:lnTo>
                          <a:pt x="7" y="21"/>
                        </a:lnTo>
                        <a:lnTo>
                          <a:pt x="7" y="17"/>
                        </a:lnTo>
                        <a:lnTo>
                          <a:pt x="7" y="13"/>
                        </a:lnTo>
                        <a:lnTo>
                          <a:pt x="11" y="13"/>
                        </a:lnTo>
                        <a:lnTo>
                          <a:pt x="7" y="13"/>
                        </a:lnTo>
                        <a:lnTo>
                          <a:pt x="7" y="9"/>
                        </a:lnTo>
                        <a:lnTo>
                          <a:pt x="3" y="9"/>
                        </a:lnTo>
                        <a:lnTo>
                          <a:pt x="3" y="5"/>
                        </a:lnTo>
                        <a:lnTo>
                          <a:pt x="0" y="5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589" name="Freeform 582">
                    <a:extLst>
                      <a:ext uri="{FF2B5EF4-FFF2-40B4-BE49-F238E27FC236}">
                        <a16:creationId xmlns:a16="http://schemas.microsoft.com/office/drawing/2014/main" id="{77458670-3884-8FBE-2B80-DA00646C1E4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09" y="2012"/>
                    <a:ext cx="41" cy="20"/>
                  </a:xfrm>
                  <a:custGeom>
                    <a:avLst/>
                    <a:gdLst>
                      <a:gd name="T0" fmla="*/ 15 w 42"/>
                      <a:gd name="T1" fmla="*/ 0 h 21"/>
                      <a:gd name="T2" fmla="*/ 15 w 42"/>
                      <a:gd name="T3" fmla="*/ 5 h 21"/>
                      <a:gd name="T4" fmla="*/ 19 w 42"/>
                      <a:gd name="T5" fmla="*/ 5 h 21"/>
                      <a:gd name="T6" fmla="*/ 23 w 42"/>
                      <a:gd name="T7" fmla="*/ 5 h 21"/>
                      <a:gd name="T8" fmla="*/ 27 w 42"/>
                      <a:gd name="T9" fmla="*/ 5 h 21"/>
                      <a:gd name="T10" fmla="*/ 31 w 42"/>
                      <a:gd name="T11" fmla="*/ 5 h 21"/>
                      <a:gd name="T12" fmla="*/ 34 w 42"/>
                      <a:gd name="T13" fmla="*/ 5 h 21"/>
                      <a:gd name="T14" fmla="*/ 38 w 42"/>
                      <a:gd name="T15" fmla="*/ 5 h 21"/>
                      <a:gd name="T16" fmla="*/ 42 w 42"/>
                      <a:gd name="T17" fmla="*/ 5 h 21"/>
                      <a:gd name="T18" fmla="*/ 42 w 42"/>
                      <a:gd name="T19" fmla="*/ 9 h 21"/>
                      <a:gd name="T20" fmla="*/ 38 w 42"/>
                      <a:gd name="T21" fmla="*/ 9 h 21"/>
                      <a:gd name="T22" fmla="*/ 38 w 42"/>
                      <a:gd name="T23" fmla="*/ 13 h 21"/>
                      <a:gd name="T24" fmla="*/ 38 w 42"/>
                      <a:gd name="T25" fmla="*/ 17 h 21"/>
                      <a:gd name="T26" fmla="*/ 34 w 42"/>
                      <a:gd name="T27" fmla="*/ 17 h 21"/>
                      <a:gd name="T28" fmla="*/ 34 w 42"/>
                      <a:gd name="T29" fmla="*/ 21 h 21"/>
                      <a:gd name="T30" fmla="*/ 31 w 42"/>
                      <a:gd name="T31" fmla="*/ 21 h 21"/>
                      <a:gd name="T32" fmla="*/ 27 w 42"/>
                      <a:gd name="T33" fmla="*/ 21 h 21"/>
                      <a:gd name="T34" fmla="*/ 23 w 42"/>
                      <a:gd name="T35" fmla="*/ 21 h 21"/>
                      <a:gd name="T36" fmla="*/ 19 w 42"/>
                      <a:gd name="T37" fmla="*/ 17 h 21"/>
                      <a:gd name="T38" fmla="*/ 19 w 42"/>
                      <a:gd name="T39" fmla="*/ 21 h 21"/>
                      <a:gd name="T40" fmla="*/ 15 w 42"/>
                      <a:gd name="T41" fmla="*/ 21 h 21"/>
                      <a:gd name="T42" fmla="*/ 15 w 42"/>
                      <a:gd name="T43" fmla="*/ 17 h 21"/>
                      <a:gd name="T44" fmla="*/ 11 w 42"/>
                      <a:gd name="T45" fmla="*/ 17 h 21"/>
                      <a:gd name="T46" fmla="*/ 11 w 42"/>
                      <a:gd name="T47" fmla="*/ 13 h 21"/>
                      <a:gd name="T48" fmla="*/ 8 w 42"/>
                      <a:gd name="T49" fmla="*/ 13 h 21"/>
                      <a:gd name="T50" fmla="*/ 4 w 42"/>
                      <a:gd name="T51" fmla="*/ 13 h 21"/>
                      <a:gd name="T52" fmla="*/ 4 w 42"/>
                      <a:gd name="T53" fmla="*/ 9 h 21"/>
                      <a:gd name="T54" fmla="*/ 0 w 42"/>
                      <a:gd name="T55" fmla="*/ 9 h 21"/>
                      <a:gd name="T56" fmla="*/ 0 w 42"/>
                      <a:gd name="T57" fmla="*/ 5 h 21"/>
                      <a:gd name="T58" fmla="*/ 4 w 42"/>
                      <a:gd name="T59" fmla="*/ 5 h 21"/>
                      <a:gd name="T60" fmla="*/ 4 w 42"/>
                      <a:gd name="T61" fmla="*/ 0 h 21"/>
                      <a:gd name="T62" fmla="*/ 4 w 42"/>
                      <a:gd name="T63" fmla="*/ 5 h 21"/>
                      <a:gd name="T64" fmla="*/ 8 w 42"/>
                      <a:gd name="T65" fmla="*/ 5 h 21"/>
                      <a:gd name="T66" fmla="*/ 8 w 42"/>
                      <a:gd name="T67" fmla="*/ 0 h 21"/>
                      <a:gd name="T68" fmla="*/ 11 w 42"/>
                      <a:gd name="T69" fmla="*/ 0 h 21"/>
                      <a:gd name="T70" fmla="*/ 15 w 42"/>
                      <a:gd name="T71" fmla="*/ 0 h 2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</a:cxnLst>
                    <a:rect l="0" t="0" r="r" b="b"/>
                    <a:pathLst>
                      <a:path w="42" h="21">
                        <a:moveTo>
                          <a:pt x="15" y="0"/>
                        </a:moveTo>
                        <a:lnTo>
                          <a:pt x="15" y="5"/>
                        </a:lnTo>
                        <a:lnTo>
                          <a:pt x="19" y="5"/>
                        </a:lnTo>
                        <a:lnTo>
                          <a:pt x="23" y="5"/>
                        </a:lnTo>
                        <a:lnTo>
                          <a:pt x="27" y="5"/>
                        </a:lnTo>
                        <a:lnTo>
                          <a:pt x="31" y="5"/>
                        </a:lnTo>
                        <a:lnTo>
                          <a:pt x="34" y="5"/>
                        </a:lnTo>
                        <a:lnTo>
                          <a:pt x="38" y="5"/>
                        </a:lnTo>
                        <a:lnTo>
                          <a:pt x="42" y="5"/>
                        </a:lnTo>
                        <a:lnTo>
                          <a:pt x="42" y="9"/>
                        </a:lnTo>
                        <a:lnTo>
                          <a:pt x="38" y="9"/>
                        </a:lnTo>
                        <a:lnTo>
                          <a:pt x="38" y="13"/>
                        </a:lnTo>
                        <a:lnTo>
                          <a:pt x="38" y="17"/>
                        </a:lnTo>
                        <a:lnTo>
                          <a:pt x="34" y="17"/>
                        </a:lnTo>
                        <a:lnTo>
                          <a:pt x="34" y="21"/>
                        </a:lnTo>
                        <a:lnTo>
                          <a:pt x="31" y="21"/>
                        </a:lnTo>
                        <a:lnTo>
                          <a:pt x="27" y="21"/>
                        </a:lnTo>
                        <a:lnTo>
                          <a:pt x="23" y="21"/>
                        </a:lnTo>
                        <a:lnTo>
                          <a:pt x="19" y="17"/>
                        </a:lnTo>
                        <a:lnTo>
                          <a:pt x="19" y="21"/>
                        </a:lnTo>
                        <a:lnTo>
                          <a:pt x="15" y="21"/>
                        </a:lnTo>
                        <a:lnTo>
                          <a:pt x="15" y="17"/>
                        </a:lnTo>
                        <a:lnTo>
                          <a:pt x="11" y="17"/>
                        </a:lnTo>
                        <a:lnTo>
                          <a:pt x="11" y="13"/>
                        </a:lnTo>
                        <a:lnTo>
                          <a:pt x="8" y="13"/>
                        </a:lnTo>
                        <a:lnTo>
                          <a:pt x="4" y="13"/>
                        </a:lnTo>
                        <a:lnTo>
                          <a:pt x="4" y="9"/>
                        </a:lnTo>
                        <a:lnTo>
                          <a:pt x="0" y="9"/>
                        </a:lnTo>
                        <a:lnTo>
                          <a:pt x="0" y="5"/>
                        </a:lnTo>
                        <a:lnTo>
                          <a:pt x="4" y="5"/>
                        </a:lnTo>
                        <a:lnTo>
                          <a:pt x="4" y="0"/>
                        </a:lnTo>
                        <a:lnTo>
                          <a:pt x="4" y="5"/>
                        </a:lnTo>
                        <a:lnTo>
                          <a:pt x="8" y="5"/>
                        </a:lnTo>
                        <a:lnTo>
                          <a:pt x="8" y="0"/>
                        </a:lnTo>
                        <a:lnTo>
                          <a:pt x="11" y="0"/>
                        </a:lnTo>
                        <a:lnTo>
                          <a:pt x="15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590" name="Freeform 583">
                    <a:extLst>
                      <a:ext uri="{FF2B5EF4-FFF2-40B4-BE49-F238E27FC236}">
                        <a16:creationId xmlns:a16="http://schemas.microsoft.com/office/drawing/2014/main" id="{585173C9-0E63-AEA3-754F-9D753DCAA85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35" y="2012"/>
                    <a:ext cx="32" cy="28"/>
                  </a:xfrm>
                  <a:custGeom>
                    <a:avLst/>
                    <a:gdLst>
                      <a:gd name="T0" fmla="*/ 0 w 31"/>
                      <a:gd name="T1" fmla="*/ 0 h 29"/>
                      <a:gd name="T2" fmla="*/ 4 w 31"/>
                      <a:gd name="T3" fmla="*/ 0 h 29"/>
                      <a:gd name="T4" fmla="*/ 4 w 31"/>
                      <a:gd name="T5" fmla="*/ 5 h 29"/>
                      <a:gd name="T6" fmla="*/ 8 w 31"/>
                      <a:gd name="T7" fmla="*/ 5 h 29"/>
                      <a:gd name="T8" fmla="*/ 12 w 31"/>
                      <a:gd name="T9" fmla="*/ 5 h 29"/>
                      <a:gd name="T10" fmla="*/ 16 w 31"/>
                      <a:gd name="T11" fmla="*/ 5 h 29"/>
                      <a:gd name="T12" fmla="*/ 16 w 31"/>
                      <a:gd name="T13" fmla="*/ 9 h 29"/>
                      <a:gd name="T14" fmla="*/ 20 w 31"/>
                      <a:gd name="T15" fmla="*/ 9 h 29"/>
                      <a:gd name="T16" fmla="*/ 23 w 31"/>
                      <a:gd name="T17" fmla="*/ 9 h 29"/>
                      <a:gd name="T18" fmla="*/ 23 w 31"/>
                      <a:gd name="T19" fmla="*/ 5 h 29"/>
                      <a:gd name="T20" fmla="*/ 27 w 31"/>
                      <a:gd name="T21" fmla="*/ 5 h 29"/>
                      <a:gd name="T22" fmla="*/ 27 w 31"/>
                      <a:gd name="T23" fmla="*/ 9 h 29"/>
                      <a:gd name="T24" fmla="*/ 31 w 31"/>
                      <a:gd name="T25" fmla="*/ 9 h 29"/>
                      <a:gd name="T26" fmla="*/ 31 w 31"/>
                      <a:gd name="T27" fmla="*/ 13 h 29"/>
                      <a:gd name="T28" fmla="*/ 31 w 31"/>
                      <a:gd name="T29" fmla="*/ 17 h 29"/>
                      <a:gd name="T30" fmla="*/ 31 w 31"/>
                      <a:gd name="T31" fmla="*/ 21 h 29"/>
                      <a:gd name="T32" fmla="*/ 27 w 31"/>
                      <a:gd name="T33" fmla="*/ 21 h 29"/>
                      <a:gd name="T34" fmla="*/ 27 w 31"/>
                      <a:gd name="T35" fmla="*/ 25 h 29"/>
                      <a:gd name="T36" fmla="*/ 27 w 31"/>
                      <a:gd name="T37" fmla="*/ 21 h 29"/>
                      <a:gd name="T38" fmla="*/ 23 w 31"/>
                      <a:gd name="T39" fmla="*/ 21 h 29"/>
                      <a:gd name="T40" fmla="*/ 20 w 31"/>
                      <a:gd name="T41" fmla="*/ 21 h 29"/>
                      <a:gd name="T42" fmla="*/ 20 w 31"/>
                      <a:gd name="T43" fmla="*/ 25 h 29"/>
                      <a:gd name="T44" fmla="*/ 20 w 31"/>
                      <a:gd name="T45" fmla="*/ 29 h 29"/>
                      <a:gd name="T46" fmla="*/ 16 w 31"/>
                      <a:gd name="T47" fmla="*/ 29 h 29"/>
                      <a:gd name="T48" fmla="*/ 12 w 31"/>
                      <a:gd name="T49" fmla="*/ 29 h 29"/>
                      <a:gd name="T50" fmla="*/ 12 w 31"/>
                      <a:gd name="T51" fmla="*/ 25 h 29"/>
                      <a:gd name="T52" fmla="*/ 12 w 31"/>
                      <a:gd name="T53" fmla="*/ 21 h 29"/>
                      <a:gd name="T54" fmla="*/ 8 w 31"/>
                      <a:gd name="T55" fmla="*/ 21 h 29"/>
                      <a:gd name="T56" fmla="*/ 8 w 31"/>
                      <a:gd name="T57" fmla="*/ 17 h 29"/>
                      <a:gd name="T58" fmla="*/ 4 w 31"/>
                      <a:gd name="T59" fmla="*/ 17 h 29"/>
                      <a:gd name="T60" fmla="*/ 4 w 31"/>
                      <a:gd name="T61" fmla="*/ 13 h 29"/>
                      <a:gd name="T62" fmla="*/ 4 w 31"/>
                      <a:gd name="T63" fmla="*/ 9 h 29"/>
                      <a:gd name="T64" fmla="*/ 0 w 31"/>
                      <a:gd name="T65" fmla="*/ 9 h 29"/>
                      <a:gd name="T66" fmla="*/ 0 w 31"/>
                      <a:gd name="T67" fmla="*/ 5 h 29"/>
                      <a:gd name="T68" fmla="*/ 0 w 31"/>
                      <a:gd name="T69" fmla="*/ 0 h 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</a:cxnLst>
                    <a:rect l="0" t="0" r="r" b="b"/>
                    <a:pathLst>
                      <a:path w="31" h="29">
                        <a:moveTo>
                          <a:pt x="0" y="0"/>
                        </a:moveTo>
                        <a:lnTo>
                          <a:pt x="4" y="0"/>
                        </a:lnTo>
                        <a:lnTo>
                          <a:pt x="4" y="5"/>
                        </a:lnTo>
                        <a:lnTo>
                          <a:pt x="8" y="5"/>
                        </a:lnTo>
                        <a:lnTo>
                          <a:pt x="12" y="5"/>
                        </a:lnTo>
                        <a:lnTo>
                          <a:pt x="16" y="5"/>
                        </a:lnTo>
                        <a:lnTo>
                          <a:pt x="16" y="9"/>
                        </a:lnTo>
                        <a:lnTo>
                          <a:pt x="20" y="9"/>
                        </a:lnTo>
                        <a:lnTo>
                          <a:pt x="23" y="9"/>
                        </a:lnTo>
                        <a:lnTo>
                          <a:pt x="23" y="5"/>
                        </a:lnTo>
                        <a:lnTo>
                          <a:pt x="27" y="5"/>
                        </a:lnTo>
                        <a:lnTo>
                          <a:pt x="27" y="9"/>
                        </a:lnTo>
                        <a:lnTo>
                          <a:pt x="31" y="9"/>
                        </a:lnTo>
                        <a:lnTo>
                          <a:pt x="31" y="13"/>
                        </a:lnTo>
                        <a:lnTo>
                          <a:pt x="31" y="17"/>
                        </a:lnTo>
                        <a:lnTo>
                          <a:pt x="31" y="21"/>
                        </a:lnTo>
                        <a:lnTo>
                          <a:pt x="27" y="21"/>
                        </a:lnTo>
                        <a:lnTo>
                          <a:pt x="27" y="25"/>
                        </a:lnTo>
                        <a:lnTo>
                          <a:pt x="27" y="21"/>
                        </a:lnTo>
                        <a:lnTo>
                          <a:pt x="23" y="21"/>
                        </a:lnTo>
                        <a:lnTo>
                          <a:pt x="20" y="21"/>
                        </a:lnTo>
                        <a:lnTo>
                          <a:pt x="20" y="25"/>
                        </a:lnTo>
                        <a:lnTo>
                          <a:pt x="20" y="29"/>
                        </a:lnTo>
                        <a:lnTo>
                          <a:pt x="16" y="29"/>
                        </a:lnTo>
                        <a:lnTo>
                          <a:pt x="12" y="29"/>
                        </a:lnTo>
                        <a:lnTo>
                          <a:pt x="12" y="25"/>
                        </a:lnTo>
                        <a:lnTo>
                          <a:pt x="12" y="21"/>
                        </a:lnTo>
                        <a:lnTo>
                          <a:pt x="8" y="21"/>
                        </a:lnTo>
                        <a:lnTo>
                          <a:pt x="8" y="17"/>
                        </a:lnTo>
                        <a:lnTo>
                          <a:pt x="4" y="17"/>
                        </a:lnTo>
                        <a:lnTo>
                          <a:pt x="4" y="13"/>
                        </a:lnTo>
                        <a:lnTo>
                          <a:pt x="4" y="9"/>
                        </a:lnTo>
                        <a:lnTo>
                          <a:pt x="0" y="9"/>
                        </a:lnTo>
                        <a:lnTo>
                          <a:pt x="0" y="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591" name="Freeform 584">
                    <a:extLst>
                      <a:ext uri="{FF2B5EF4-FFF2-40B4-BE49-F238E27FC236}">
                        <a16:creationId xmlns:a16="http://schemas.microsoft.com/office/drawing/2014/main" id="{4C4478E4-646A-405D-A2E6-A76559CA3AB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86" y="2012"/>
                    <a:ext cx="50" cy="37"/>
                  </a:xfrm>
                  <a:custGeom>
                    <a:avLst/>
                    <a:gdLst>
                      <a:gd name="T0" fmla="*/ 8 w 50"/>
                      <a:gd name="T1" fmla="*/ 0 h 37"/>
                      <a:gd name="T2" fmla="*/ 8 w 50"/>
                      <a:gd name="T3" fmla="*/ 5 h 37"/>
                      <a:gd name="T4" fmla="*/ 11 w 50"/>
                      <a:gd name="T5" fmla="*/ 5 h 37"/>
                      <a:gd name="T6" fmla="*/ 15 w 50"/>
                      <a:gd name="T7" fmla="*/ 5 h 37"/>
                      <a:gd name="T8" fmla="*/ 19 w 50"/>
                      <a:gd name="T9" fmla="*/ 5 h 37"/>
                      <a:gd name="T10" fmla="*/ 19 w 50"/>
                      <a:gd name="T11" fmla="*/ 9 h 37"/>
                      <a:gd name="T12" fmla="*/ 23 w 50"/>
                      <a:gd name="T13" fmla="*/ 9 h 37"/>
                      <a:gd name="T14" fmla="*/ 27 w 50"/>
                      <a:gd name="T15" fmla="*/ 9 h 37"/>
                      <a:gd name="T16" fmla="*/ 27 w 50"/>
                      <a:gd name="T17" fmla="*/ 13 h 37"/>
                      <a:gd name="T18" fmla="*/ 31 w 50"/>
                      <a:gd name="T19" fmla="*/ 13 h 37"/>
                      <a:gd name="T20" fmla="*/ 34 w 50"/>
                      <a:gd name="T21" fmla="*/ 13 h 37"/>
                      <a:gd name="T22" fmla="*/ 34 w 50"/>
                      <a:gd name="T23" fmla="*/ 17 h 37"/>
                      <a:gd name="T24" fmla="*/ 38 w 50"/>
                      <a:gd name="T25" fmla="*/ 17 h 37"/>
                      <a:gd name="T26" fmla="*/ 38 w 50"/>
                      <a:gd name="T27" fmla="*/ 21 h 37"/>
                      <a:gd name="T28" fmla="*/ 42 w 50"/>
                      <a:gd name="T29" fmla="*/ 21 h 37"/>
                      <a:gd name="T30" fmla="*/ 42 w 50"/>
                      <a:gd name="T31" fmla="*/ 17 h 37"/>
                      <a:gd name="T32" fmla="*/ 46 w 50"/>
                      <a:gd name="T33" fmla="*/ 21 h 37"/>
                      <a:gd name="T34" fmla="*/ 50 w 50"/>
                      <a:gd name="T35" fmla="*/ 21 h 37"/>
                      <a:gd name="T36" fmla="*/ 50 w 50"/>
                      <a:gd name="T37" fmla="*/ 25 h 37"/>
                      <a:gd name="T38" fmla="*/ 46 w 50"/>
                      <a:gd name="T39" fmla="*/ 25 h 37"/>
                      <a:gd name="T40" fmla="*/ 46 w 50"/>
                      <a:gd name="T41" fmla="*/ 29 h 37"/>
                      <a:gd name="T42" fmla="*/ 42 w 50"/>
                      <a:gd name="T43" fmla="*/ 29 h 37"/>
                      <a:gd name="T44" fmla="*/ 42 w 50"/>
                      <a:gd name="T45" fmla="*/ 25 h 37"/>
                      <a:gd name="T46" fmla="*/ 42 w 50"/>
                      <a:gd name="T47" fmla="*/ 29 h 37"/>
                      <a:gd name="T48" fmla="*/ 42 w 50"/>
                      <a:gd name="T49" fmla="*/ 33 h 37"/>
                      <a:gd name="T50" fmla="*/ 38 w 50"/>
                      <a:gd name="T51" fmla="*/ 33 h 37"/>
                      <a:gd name="T52" fmla="*/ 38 w 50"/>
                      <a:gd name="T53" fmla="*/ 37 h 37"/>
                      <a:gd name="T54" fmla="*/ 34 w 50"/>
                      <a:gd name="T55" fmla="*/ 37 h 37"/>
                      <a:gd name="T56" fmla="*/ 34 w 50"/>
                      <a:gd name="T57" fmla="*/ 33 h 37"/>
                      <a:gd name="T58" fmla="*/ 31 w 50"/>
                      <a:gd name="T59" fmla="*/ 33 h 37"/>
                      <a:gd name="T60" fmla="*/ 31 w 50"/>
                      <a:gd name="T61" fmla="*/ 29 h 37"/>
                      <a:gd name="T62" fmla="*/ 27 w 50"/>
                      <a:gd name="T63" fmla="*/ 29 h 37"/>
                      <a:gd name="T64" fmla="*/ 23 w 50"/>
                      <a:gd name="T65" fmla="*/ 29 h 37"/>
                      <a:gd name="T66" fmla="*/ 23 w 50"/>
                      <a:gd name="T67" fmla="*/ 25 h 37"/>
                      <a:gd name="T68" fmla="*/ 19 w 50"/>
                      <a:gd name="T69" fmla="*/ 25 h 37"/>
                      <a:gd name="T70" fmla="*/ 19 w 50"/>
                      <a:gd name="T71" fmla="*/ 21 h 37"/>
                      <a:gd name="T72" fmla="*/ 15 w 50"/>
                      <a:gd name="T73" fmla="*/ 21 h 37"/>
                      <a:gd name="T74" fmla="*/ 15 w 50"/>
                      <a:gd name="T75" fmla="*/ 25 h 37"/>
                      <a:gd name="T76" fmla="*/ 11 w 50"/>
                      <a:gd name="T77" fmla="*/ 25 h 37"/>
                      <a:gd name="T78" fmla="*/ 8 w 50"/>
                      <a:gd name="T79" fmla="*/ 25 h 37"/>
                      <a:gd name="T80" fmla="*/ 8 w 50"/>
                      <a:gd name="T81" fmla="*/ 29 h 37"/>
                      <a:gd name="T82" fmla="*/ 4 w 50"/>
                      <a:gd name="T83" fmla="*/ 29 h 37"/>
                      <a:gd name="T84" fmla="*/ 4 w 50"/>
                      <a:gd name="T85" fmla="*/ 33 h 37"/>
                      <a:gd name="T86" fmla="*/ 0 w 50"/>
                      <a:gd name="T87" fmla="*/ 33 h 37"/>
                      <a:gd name="T88" fmla="*/ 0 w 50"/>
                      <a:gd name="T89" fmla="*/ 29 h 37"/>
                      <a:gd name="T90" fmla="*/ 4 w 50"/>
                      <a:gd name="T91" fmla="*/ 29 h 37"/>
                      <a:gd name="T92" fmla="*/ 4 w 50"/>
                      <a:gd name="T93" fmla="*/ 25 h 37"/>
                      <a:gd name="T94" fmla="*/ 4 w 50"/>
                      <a:gd name="T95" fmla="*/ 21 h 37"/>
                      <a:gd name="T96" fmla="*/ 8 w 50"/>
                      <a:gd name="T97" fmla="*/ 21 h 37"/>
                      <a:gd name="T98" fmla="*/ 8 w 50"/>
                      <a:gd name="T99" fmla="*/ 17 h 37"/>
                      <a:gd name="T100" fmla="*/ 8 w 50"/>
                      <a:gd name="T101" fmla="*/ 13 h 37"/>
                      <a:gd name="T102" fmla="*/ 8 w 50"/>
                      <a:gd name="T103" fmla="*/ 9 h 37"/>
                      <a:gd name="T104" fmla="*/ 8 w 50"/>
                      <a:gd name="T105" fmla="*/ 5 h 37"/>
                      <a:gd name="T106" fmla="*/ 8 w 50"/>
                      <a:gd name="T107" fmla="*/ 0 h 3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</a:cxnLst>
                    <a:rect l="0" t="0" r="r" b="b"/>
                    <a:pathLst>
                      <a:path w="50" h="37">
                        <a:moveTo>
                          <a:pt x="8" y="0"/>
                        </a:moveTo>
                        <a:lnTo>
                          <a:pt x="8" y="5"/>
                        </a:lnTo>
                        <a:lnTo>
                          <a:pt x="11" y="5"/>
                        </a:lnTo>
                        <a:lnTo>
                          <a:pt x="15" y="5"/>
                        </a:lnTo>
                        <a:lnTo>
                          <a:pt x="19" y="5"/>
                        </a:lnTo>
                        <a:lnTo>
                          <a:pt x="19" y="9"/>
                        </a:lnTo>
                        <a:lnTo>
                          <a:pt x="23" y="9"/>
                        </a:lnTo>
                        <a:lnTo>
                          <a:pt x="27" y="9"/>
                        </a:lnTo>
                        <a:lnTo>
                          <a:pt x="27" y="13"/>
                        </a:lnTo>
                        <a:lnTo>
                          <a:pt x="31" y="13"/>
                        </a:lnTo>
                        <a:lnTo>
                          <a:pt x="34" y="13"/>
                        </a:lnTo>
                        <a:lnTo>
                          <a:pt x="34" y="17"/>
                        </a:lnTo>
                        <a:lnTo>
                          <a:pt x="38" y="17"/>
                        </a:lnTo>
                        <a:lnTo>
                          <a:pt x="38" y="21"/>
                        </a:lnTo>
                        <a:lnTo>
                          <a:pt x="42" y="21"/>
                        </a:lnTo>
                        <a:lnTo>
                          <a:pt x="42" y="17"/>
                        </a:lnTo>
                        <a:lnTo>
                          <a:pt x="46" y="21"/>
                        </a:lnTo>
                        <a:lnTo>
                          <a:pt x="50" y="21"/>
                        </a:lnTo>
                        <a:lnTo>
                          <a:pt x="50" y="25"/>
                        </a:lnTo>
                        <a:lnTo>
                          <a:pt x="46" y="25"/>
                        </a:lnTo>
                        <a:lnTo>
                          <a:pt x="46" y="29"/>
                        </a:lnTo>
                        <a:lnTo>
                          <a:pt x="42" y="29"/>
                        </a:lnTo>
                        <a:lnTo>
                          <a:pt x="42" y="25"/>
                        </a:lnTo>
                        <a:lnTo>
                          <a:pt x="42" y="29"/>
                        </a:lnTo>
                        <a:lnTo>
                          <a:pt x="42" y="33"/>
                        </a:lnTo>
                        <a:lnTo>
                          <a:pt x="38" y="33"/>
                        </a:lnTo>
                        <a:lnTo>
                          <a:pt x="38" y="37"/>
                        </a:lnTo>
                        <a:lnTo>
                          <a:pt x="34" y="37"/>
                        </a:lnTo>
                        <a:lnTo>
                          <a:pt x="34" y="33"/>
                        </a:lnTo>
                        <a:lnTo>
                          <a:pt x="31" y="33"/>
                        </a:lnTo>
                        <a:lnTo>
                          <a:pt x="31" y="29"/>
                        </a:lnTo>
                        <a:lnTo>
                          <a:pt x="27" y="29"/>
                        </a:lnTo>
                        <a:lnTo>
                          <a:pt x="23" y="29"/>
                        </a:lnTo>
                        <a:lnTo>
                          <a:pt x="23" y="25"/>
                        </a:lnTo>
                        <a:lnTo>
                          <a:pt x="19" y="25"/>
                        </a:lnTo>
                        <a:lnTo>
                          <a:pt x="19" y="21"/>
                        </a:lnTo>
                        <a:lnTo>
                          <a:pt x="15" y="21"/>
                        </a:lnTo>
                        <a:lnTo>
                          <a:pt x="15" y="25"/>
                        </a:lnTo>
                        <a:lnTo>
                          <a:pt x="11" y="25"/>
                        </a:lnTo>
                        <a:lnTo>
                          <a:pt x="8" y="25"/>
                        </a:lnTo>
                        <a:lnTo>
                          <a:pt x="8" y="29"/>
                        </a:lnTo>
                        <a:lnTo>
                          <a:pt x="4" y="29"/>
                        </a:lnTo>
                        <a:lnTo>
                          <a:pt x="4" y="33"/>
                        </a:lnTo>
                        <a:lnTo>
                          <a:pt x="0" y="33"/>
                        </a:lnTo>
                        <a:lnTo>
                          <a:pt x="0" y="29"/>
                        </a:lnTo>
                        <a:lnTo>
                          <a:pt x="4" y="29"/>
                        </a:lnTo>
                        <a:lnTo>
                          <a:pt x="4" y="25"/>
                        </a:lnTo>
                        <a:lnTo>
                          <a:pt x="4" y="21"/>
                        </a:lnTo>
                        <a:lnTo>
                          <a:pt x="8" y="21"/>
                        </a:lnTo>
                        <a:lnTo>
                          <a:pt x="8" y="17"/>
                        </a:lnTo>
                        <a:lnTo>
                          <a:pt x="8" y="13"/>
                        </a:lnTo>
                        <a:lnTo>
                          <a:pt x="8" y="9"/>
                        </a:lnTo>
                        <a:lnTo>
                          <a:pt x="8" y="5"/>
                        </a:lnTo>
                        <a:lnTo>
                          <a:pt x="8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592" name="Freeform 585">
                    <a:extLst>
                      <a:ext uri="{FF2B5EF4-FFF2-40B4-BE49-F238E27FC236}">
                        <a16:creationId xmlns:a16="http://schemas.microsoft.com/office/drawing/2014/main" id="{455B331A-0837-AC52-8C66-DCF9CF063B0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47" y="2016"/>
                    <a:ext cx="38" cy="64"/>
                  </a:xfrm>
                  <a:custGeom>
                    <a:avLst/>
                    <a:gdLst>
                      <a:gd name="T0" fmla="*/ 8 w 39"/>
                      <a:gd name="T1" fmla="*/ 4 h 64"/>
                      <a:gd name="T2" fmla="*/ 12 w 39"/>
                      <a:gd name="T3" fmla="*/ 0 h 64"/>
                      <a:gd name="T4" fmla="*/ 19 w 39"/>
                      <a:gd name="T5" fmla="*/ 0 h 64"/>
                      <a:gd name="T6" fmla="*/ 23 w 39"/>
                      <a:gd name="T7" fmla="*/ 4 h 64"/>
                      <a:gd name="T8" fmla="*/ 27 w 39"/>
                      <a:gd name="T9" fmla="*/ 8 h 64"/>
                      <a:gd name="T10" fmla="*/ 23 w 39"/>
                      <a:gd name="T11" fmla="*/ 12 h 64"/>
                      <a:gd name="T12" fmla="*/ 27 w 39"/>
                      <a:gd name="T13" fmla="*/ 16 h 64"/>
                      <a:gd name="T14" fmla="*/ 31 w 39"/>
                      <a:gd name="T15" fmla="*/ 24 h 64"/>
                      <a:gd name="T16" fmla="*/ 35 w 39"/>
                      <a:gd name="T17" fmla="*/ 28 h 64"/>
                      <a:gd name="T18" fmla="*/ 35 w 39"/>
                      <a:gd name="T19" fmla="*/ 28 h 64"/>
                      <a:gd name="T20" fmla="*/ 35 w 39"/>
                      <a:gd name="T21" fmla="*/ 36 h 64"/>
                      <a:gd name="T22" fmla="*/ 39 w 39"/>
                      <a:gd name="T23" fmla="*/ 40 h 64"/>
                      <a:gd name="T24" fmla="*/ 35 w 39"/>
                      <a:gd name="T25" fmla="*/ 44 h 64"/>
                      <a:gd name="T26" fmla="*/ 39 w 39"/>
                      <a:gd name="T27" fmla="*/ 48 h 64"/>
                      <a:gd name="T28" fmla="*/ 35 w 39"/>
                      <a:gd name="T29" fmla="*/ 52 h 64"/>
                      <a:gd name="T30" fmla="*/ 39 w 39"/>
                      <a:gd name="T31" fmla="*/ 56 h 64"/>
                      <a:gd name="T32" fmla="*/ 35 w 39"/>
                      <a:gd name="T33" fmla="*/ 60 h 64"/>
                      <a:gd name="T34" fmla="*/ 27 w 39"/>
                      <a:gd name="T35" fmla="*/ 60 h 64"/>
                      <a:gd name="T36" fmla="*/ 23 w 39"/>
                      <a:gd name="T37" fmla="*/ 60 h 64"/>
                      <a:gd name="T38" fmla="*/ 19 w 39"/>
                      <a:gd name="T39" fmla="*/ 56 h 64"/>
                      <a:gd name="T40" fmla="*/ 16 w 39"/>
                      <a:gd name="T41" fmla="*/ 52 h 64"/>
                      <a:gd name="T42" fmla="*/ 12 w 39"/>
                      <a:gd name="T43" fmla="*/ 48 h 64"/>
                      <a:gd name="T44" fmla="*/ 8 w 39"/>
                      <a:gd name="T45" fmla="*/ 44 h 64"/>
                      <a:gd name="T46" fmla="*/ 8 w 39"/>
                      <a:gd name="T47" fmla="*/ 44 h 64"/>
                      <a:gd name="T48" fmla="*/ 4 w 39"/>
                      <a:gd name="T49" fmla="*/ 44 h 64"/>
                      <a:gd name="T50" fmla="*/ 4 w 39"/>
                      <a:gd name="T51" fmla="*/ 40 h 64"/>
                      <a:gd name="T52" fmla="*/ 4 w 39"/>
                      <a:gd name="T53" fmla="*/ 40 h 64"/>
                      <a:gd name="T54" fmla="*/ 4 w 39"/>
                      <a:gd name="T55" fmla="*/ 40 h 64"/>
                      <a:gd name="T56" fmla="*/ 4 w 39"/>
                      <a:gd name="T57" fmla="*/ 36 h 64"/>
                      <a:gd name="T58" fmla="*/ 8 w 39"/>
                      <a:gd name="T59" fmla="*/ 32 h 64"/>
                      <a:gd name="T60" fmla="*/ 4 w 39"/>
                      <a:gd name="T61" fmla="*/ 28 h 64"/>
                      <a:gd name="T62" fmla="*/ 0 w 39"/>
                      <a:gd name="T63" fmla="*/ 24 h 64"/>
                      <a:gd name="T64" fmla="*/ 0 w 39"/>
                      <a:gd name="T65" fmla="*/ 16 h 64"/>
                      <a:gd name="T66" fmla="*/ 0 w 39"/>
                      <a:gd name="T67" fmla="*/ 16 h 64"/>
                      <a:gd name="T68" fmla="*/ 0 w 39"/>
                      <a:gd name="T69" fmla="*/ 8 h 64"/>
                      <a:gd name="T70" fmla="*/ 4 w 39"/>
                      <a:gd name="T71" fmla="*/ 4 h 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</a:cxnLst>
                    <a:rect l="0" t="0" r="r" b="b"/>
                    <a:pathLst>
                      <a:path w="39" h="64">
                        <a:moveTo>
                          <a:pt x="4" y="4"/>
                        </a:moveTo>
                        <a:lnTo>
                          <a:pt x="8" y="4"/>
                        </a:lnTo>
                        <a:lnTo>
                          <a:pt x="12" y="4"/>
                        </a:lnTo>
                        <a:lnTo>
                          <a:pt x="12" y="0"/>
                        </a:lnTo>
                        <a:lnTo>
                          <a:pt x="16" y="0"/>
                        </a:lnTo>
                        <a:lnTo>
                          <a:pt x="19" y="0"/>
                        </a:lnTo>
                        <a:lnTo>
                          <a:pt x="19" y="4"/>
                        </a:lnTo>
                        <a:lnTo>
                          <a:pt x="23" y="4"/>
                        </a:lnTo>
                        <a:lnTo>
                          <a:pt x="23" y="8"/>
                        </a:lnTo>
                        <a:lnTo>
                          <a:pt x="27" y="8"/>
                        </a:lnTo>
                        <a:lnTo>
                          <a:pt x="23" y="8"/>
                        </a:lnTo>
                        <a:lnTo>
                          <a:pt x="23" y="12"/>
                        </a:lnTo>
                        <a:lnTo>
                          <a:pt x="23" y="16"/>
                        </a:lnTo>
                        <a:lnTo>
                          <a:pt x="27" y="16"/>
                        </a:lnTo>
                        <a:lnTo>
                          <a:pt x="31" y="20"/>
                        </a:lnTo>
                        <a:lnTo>
                          <a:pt x="31" y="24"/>
                        </a:lnTo>
                        <a:lnTo>
                          <a:pt x="35" y="24"/>
                        </a:lnTo>
                        <a:lnTo>
                          <a:pt x="35" y="28"/>
                        </a:lnTo>
                        <a:lnTo>
                          <a:pt x="39" y="28"/>
                        </a:lnTo>
                        <a:lnTo>
                          <a:pt x="35" y="28"/>
                        </a:lnTo>
                        <a:lnTo>
                          <a:pt x="35" y="32"/>
                        </a:lnTo>
                        <a:lnTo>
                          <a:pt x="35" y="36"/>
                        </a:lnTo>
                        <a:lnTo>
                          <a:pt x="39" y="36"/>
                        </a:lnTo>
                        <a:lnTo>
                          <a:pt x="39" y="40"/>
                        </a:lnTo>
                        <a:lnTo>
                          <a:pt x="39" y="44"/>
                        </a:lnTo>
                        <a:lnTo>
                          <a:pt x="35" y="44"/>
                        </a:lnTo>
                        <a:lnTo>
                          <a:pt x="35" y="48"/>
                        </a:lnTo>
                        <a:lnTo>
                          <a:pt x="39" y="48"/>
                        </a:lnTo>
                        <a:lnTo>
                          <a:pt x="35" y="48"/>
                        </a:lnTo>
                        <a:lnTo>
                          <a:pt x="35" y="52"/>
                        </a:lnTo>
                        <a:lnTo>
                          <a:pt x="39" y="52"/>
                        </a:lnTo>
                        <a:lnTo>
                          <a:pt x="39" y="56"/>
                        </a:lnTo>
                        <a:lnTo>
                          <a:pt x="35" y="56"/>
                        </a:lnTo>
                        <a:lnTo>
                          <a:pt x="35" y="60"/>
                        </a:lnTo>
                        <a:lnTo>
                          <a:pt x="31" y="60"/>
                        </a:lnTo>
                        <a:lnTo>
                          <a:pt x="27" y="60"/>
                        </a:lnTo>
                        <a:lnTo>
                          <a:pt x="23" y="64"/>
                        </a:lnTo>
                        <a:lnTo>
                          <a:pt x="23" y="60"/>
                        </a:lnTo>
                        <a:lnTo>
                          <a:pt x="19" y="60"/>
                        </a:lnTo>
                        <a:lnTo>
                          <a:pt x="19" y="56"/>
                        </a:lnTo>
                        <a:lnTo>
                          <a:pt x="16" y="56"/>
                        </a:lnTo>
                        <a:lnTo>
                          <a:pt x="16" y="52"/>
                        </a:lnTo>
                        <a:lnTo>
                          <a:pt x="12" y="52"/>
                        </a:lnTo>
                        <a:lnTo>
                          <a:pt x="12" y="48"/>
                        </a:lnTo>
                        <a:lnTo>
                          <a:pt x="8" y="48"/>
                        </a:lnTo>
                        <a:lnTo>
                          <a:pt x="8" y="44"/>
                        </a:lnTo>
                        <a:lnTo>
                          <a:pt x="8" y="48"/>
                        </a:lnTo>
                        <a:lnTo>
                          <a:pt x="8" y="44"/>
                        </a:lnTo>
                        <a:lnTo>
                          <a:pt x="4" y="48"/>
                        </a:lnTo>
                        <a:lnTo>
                          <a:pt x="4" y="44"/>
                        </a:lnTo>
                        <a:lnTo>
                          <a:pt x="8" y="44"/>
                        </a:lnTo>
                        <a:lnTo>
                          <a:pt x="4" y="40"/>
                        </a:lnTo>
                        <a:lnTo>
                          <a:pt x="8" y="40"/>
                        </a:lnTo>
                        <a:lnTo>
                          <a:pt x="4" y="40"/>
                        </a:lnTo>
                        <a:lnTo>
                          <a:pt x="8" y="40"/>
                        </a:lnTo>
                        <a:lnTo>
                          <a:pt x="4" y="40"/>
                        </a:lnTo>
                        <a:lnTo>
                          <a:pt x="8" y="40"/>
                        </a:lnTo>
                        <a:lnTo>
                          <a:pt x="4" y="36"/>
                        </a:lnTo>
                        <a:lnTo>
                          <a:pt x="4" y="32"/>
                        </a:lnTo>
                        <a:lnTo>
                          <a:pt x="8" y="32"/>
                        </a:lnTo>
                        <a:lnTo>
                          <a:pt x="4" y="32"/>
                        </a:lnTo>
                        <a:lnTo>
                          <a:pt x="4" y="28"/>
                        </a:lnTo>
                        <a:lnTo>
                          <a:pt x="0" y="28"/>
                        </a:lnTo>
                        <a:lnTo>
                          <a:pt x="0" y="24"/>
                        </a:lnTo>
                        <a:lnTo>
                          <a:pt x="0" y="20"/>
                        </a:lnTo>
                        <a:lnTo>
                          <a:pt x="0" y="16"/>
                        </a:lnTo>
                        <a:lnTo>
                          <a:pt x="4" y="16"/>
                        </a:lnTo>
                        <a:lnTo>
                          <a:pt x="0" y="16"/>
                        </a:lnTo>
                        <a:lnTo>
                          <a:pt x="0" y="12"/>
                        </a:lnTo>
                        <a:lnTo>
                          <a:pt x="0" y="8"/>
                        </a:lnTo>
                        <a:lnTo>
                          <a:pt x="0" y="4"/>
                        </a:lnTo>
                        <a:lnTo>
                          <a:pt x="4" y="4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593" name="Freeform 586">
                    <a:extLst>
                      <a:ext uri="{FF2B5EF4-FFF2-40B4-BE49-F238E27FC236}">
                        <a16:creationId xmlns:a16="http://schemas.microsoft.com/office/drawing/2014/main" id="{B0760A35-4A6F-0AFF-36B6-AD8B4438D1E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108" y="2019"/>
                    <a:ext cx="188" cy="138"/>
                  </a:xfrm>
                  <a:custGeom>
                    <a:avLst/>
                    <a:gdLst>
                      <a:gd name="T0" fmla="*/ 16 w 188"/>
                      <a:gd name="T1" fmla="*/ 28 h 137"/>
                      <a:gd name="T2" fmla="*/ 23 w 188"/>
                      <a:gd name="T3" fmla="*/ 36 h 137"/>
                      <a:gd name="T4" fmla="*/ 35 w 188"/>
                      <a:gd name="T5" fmla="*/ 36 h 137"/>
                      <a:gd name="T6" fmla="*/ 42 w 188"/>
                      <a:gd name="T7" fmla="*/ 36 h 137"/>
                      <a:gd name="T8" fmla="*/ 50 w 188"/>
                      <a:gd name="T9" fmla="*/ 32 h 137"/>
                      <a:gd name="T10" fmla="*/ 58 w 188"/>
                      <a:gd name="T11" fmla="*/ 24 h 137"/>
                      <a:gd name="T12" fmla="*/ 69 w 188"/>
                      <a:gd name="T13" fmla="*/ 28 h 137"/>
                      <a:gd name="T14" fmla="*/ 77 w 188"/>
                      <a:gd name="T15" fmla="*/ 28 h 137"/>
                      <a:gd name="T16" fmla="*/ 85 w 188"/>
                      <a:gd name="T17" fmla="*/ 28 h 137"/>
                      <a:gd name="T18" fmla="*/ 92 w 188"/>
                      <a:gd name="T19" fmla="*/ 28 h 137"/>
                      <a:gd name="T20" fmla="*/ 104 w 188"/>
                      <a:gd name="T21" fmla="*/ 24 h 137"/>
                      <a:gd name="T22" fmla="*/ 115 w 188"/>
                      <a:gd name="T23" fmla="*/ 20 h 137"/>
                      <a:gd name="T24" fmla="*/ 123 w 188"/>
                      <a:gd name="T25" fmla="*/ 28 h 137"/>
                      <a:gd name="T26" fmla="*/ 119 w 188"/>
                      <a:gd name="T27" fmla="*/ 40 h 137"/>
                      <a:gd name="T28" fmla="*/ 127 w 188"/>
                      <a:gd name="T29" fmla="*/ 44 h 137"/>
                      <a:gd name="T30" fmla="*/ 131 w 188"/>
                      <a:gd name="T31" fmla="*/ 32 h 137"/>
                      <a:gd name="T32" fmla="*/ 134 w 188"/>
                      <a:gd name="T33" fmla="*/ 20 h 137"/>
                      <a:gd name="T34" fmla="*/ 138 w 188"/>
                      <a:gd name="T35" fmla="*/ 8 h 137"/>
                      <a:gd name="T36" fmla="*/ 150 w 188"/>
                      <a:gd name="T37" fmla="*/ 0 h 137"/>
                      <a:gd name="T38" fmla="*/ 154 w 188"/>
                      <a:gd name="T39" fmla="*/ 4 h 137"/>
                      <a:gd name="T40" fmla="*/ 157 w 188"/>
                      <a:gd name="T41" fmla="*/ 16 h 137"/>
                      <a:gd name="T42" fmla="*/ 157 w 188"/>
                      <a:gd name="T43" fmla="*/ 24 h 137"/>
                      <a:gd name="T44" fmla="*/ 165 w 188"/>
                      <a:gd name="T45" fmla="*/ 32 h 137"/>
                      <a:gd name="T46" fmla="*/ 169 w 188"/>
                      <a:gd name="T47" fmla="*/ 44 h 137"/>
                      <a:gd name="T48" fmla="*/ 173 w 188"/>
                      <a:gd name="T49" fmla="*/ 48 h 137"/>
                      <a:gd name="T50" fmla="*/ 173 w 188"/>
                      <a:gd name="T51" fmla="*/ 56 h 137"/>
                      <a:gd name="T52" fmla="*/ 169 w 188"/>
                      <a:gd name="T53" fmla="*/ 60 h 137"/>
                      <a:gd name="T54" fmla="*/ 177 w 188"/>
                      <a:gd name="T55" fmla="*/ 68 h 137"/>
                      <a:gd name="T56" fmla="*/ 177 w 188"/>
                      <a:gd name="T57" fmla="*/ 81 h 137"/>
                      <a:gd name="T58" fmla="*/ 180 w 188"/>
                      <a:gd name="T59" fmla="*/ 81 h 137"/>
                      <a:gd name="T60" fmla="*/ 184 w 188"/>
                      <a:gd name="T61" fmla="*/ 85 h 137"/>
                      <a:gd name="T62" fmla="*/ 184 w 188"/>
                      <a:gd name="T63" fmla="*/ 85 h 137"/>
                      <a:gd name="T64" fmla="*/ 180 w 188"/>
                      <a:gd name="T65" fmla="*/ 97 h 137"/>
                      <a:gd name="T66" fmla="*/ 180 w 188"/>
                      <a:gd name="T67" fmla="*/ 105 h 137"/>
                      <a:gd name="T68" fmla="*/ 177 w 188"/>
                      <a:gd name="T69" fmla="*/ 117 h 137"/>
                      <a:gd name="T70" fmla="*/ 173 w 188"/>
                      <a:gd name="T71" fmla="*/ 125 h 137"/>
                      <a:gd name="T72" fmla="*/ 169 w 188"/>
                      <a:gd name="T73" fmla="*/ 129 h 137"/>
                      <a:gd name="T74" fmla="*/ 161 w 188"/>
                      <a:gd name="T75" fmla="*/ 129 h 137"/>
                      <a:gd name="T76" fmla="*/ 150 w 188"/>
                      <a:gd name="T77" fmla="*/ 133 h 137"/>
                      <a:gd name="T78" fmla="*/ 142 w 188"/>
                      <a:gd name="T79" fmla="*/ 125 h 137"/>
                      <a:gd name="T80" fmla="*/ 131 w 188"/>
                      <a:gd name="T81" fmla="*/ 129 h 137"/>
                      <a:gd name="T82" fmla="*/ 119 w 188"/>
                      <a:gd name="T83" fmla="*/ 133 h 137"/>
                      <a:gd name="T84" fmla="*/ 111 w 188"/>
                      <a:gd name="T85" fmla="*/ 133 h 137"/>
                      <a:gd name="T86" fmla="*/ 100 w 188"/>
                      <a:gd name="T87" fmla="*/ 137 h 137"/>
                      <a:gd name="T88" fmla="*/ 92 w 188"/>
                      <a:gd name="T89" fmla="*/ 129 h 137"/>
                      <a:gd name="T90" fmla="*/ 85 w 188"/>
                      <a:gd name="T91" fmla="*/ 117 h 137"/>
                      <a:gd name="T92" fmla="*/ 77 w 188"/>
                      <a:gd name="T93" fmla="*/ 109 h 137"/>
                      <a:gd name="T94" fmla="*/ 73 w 188"/>
                      <a:gd name="T95" fmla="*/ 97 h 137"/>
                      <a:gd name="T96" fmla="*/ 65 w 188"/>
                      <a:gd name="T97" fmla="*/ 97 h 137"/>
                      <a:gd name="T98" fmla="*/ 58 w 188"/>
                      <a:gd name="T99" fmla="*/ 97 h 137"/>
                      <a:gd name="T100" fmla="*/ 46 w 188"/>
                      <a:gd name="T101" fmla="*/ 101 h 137"/>
                      <a:gd name="T102" fmla="*/ 35 w 188"/>
                      <a:gd name="T103" fmla="*/ 97 h 137"/>
                      <a:gd name="T104" fmla="*/ 23 w 188"/>
                      <a:gd name="T105" fmla="*/ 93 h 137"/>
                      <a:gd name="T106" fmla="*/ 16 w 188"/>
                      <a:gd name="T107" fmla="*/ 93 h 137"/>
                      <a:gd name="T108" fmla="*/ 12 w 188"/>
                      <a:gd name="T109" fmla="*/ 89 h 137"/>
                      <a:gd name="T110" fmla="*/ 4 w 188"/>
                      <a:gd name="T111" fmla="*/ 81 h 137"/>
                      <a:gd name="T112" fmla="*/ 4 w 188"/>
                      <a:gd name="T113" fmla="*/ 72 h 137"/>
                      <a:gd name="T114" fmla="*/ 8 w 188"/>
                      <a:gd name="T115" fmla="*/ 68 h 137"/>
                      <a:gd name="T116" fmla="*/ 12 w 188"/>
                      <a:gd name="T117" fmla="*/ 56 h 137"/>
                      <a:gd name="T118" fmla="*/ 8 w 188"/>
                      <a:gd name="T119" fmla="*/ 44 h 137"/>
                      <a:gd name="T120" fmla="*/ 8 w 188"/>
                      <a:gd name="T121" fmla="*/ 32 h 13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</a:cxnLst>
                    <a:rect l="0" t="0" r="r" b="b"/>
                    <a:pathLst>
                      <a:path w="188" h="137">
                        <a:moveTo>
                          <a:pt x="8" y="32"/>
                        </a:moveTo>
                        <a:lnTo>
                          <a:pt x="12" y="32"/>
                        </a:lnTo>
                        <a:lnTo>
                          <a:pt x="16" y="32"/>
                        </a:lnTo>
                        <a:lnTo>
                          <a:pt x="16" y="28"/>
                        </a:lnTo>
                        <a:lnTo>
                          <a:pt x="19" y="28"/>
                        </a:lnTo>
                        <a:lnTo>
                          <a:pt x="19" y="32"/>
                        </a:lnTo>
                        <a:lnTo>
                          <a:pt x="23" y="32"/>
                        </a:lnTo>
                        <a:lnTo>
                          <a:pt x="23" y="36"/>
                        </a:lnTo>
                        <a:lnTo>
                          <a:pt x="27" y="36"/>
                        </a:lnTo>
                        <a:lnTo>
                          <a:pt x="27" y="32"/>
                        </a:lnTo>
                        <a:lnTo>
                          <a:pt x="31" y="32"/>
                        </a:lnTo>
                        <a:lnTo>
                          <a:pt x="35" y="36"/>
                        </a:lnTo>
                        <a:lnTo>
                          <a:pt x="39" y="36"/>
                        </a:lnTo>
                        <a:lnTo>
                          <a:pt x="42" y="36"/>
                        </a:lnTo>
                        <a:lnTo>
                          <a:pt x="42" y="32"/>
                        </a:lnTo>
                        <a:lnTo>
                          <a:pt x="42" y="36"/>
                        </a:lnTo>
                        <a:lnTo>
                          <a:pt x="46" y="36"/>
                        </a:lnTo>
                        <a:lnTo>
                          <a:pt x="46" y="32"/>
                        </a:lnTo>
                        <a:lnTo>
                          <a:pt x="46" y="36"/>
                        </a:lnTo>
                        <a:lnTo>
                          <a:pt x="50" y="32"/>
                        </a:lnTo>
                        <a:lnTo>
                          <a:pt x="54" y="32"/>
                        </a:lnTo>
                        <a:lnTo>
                          <a:pt x="54" y="28"/>
                        </a:lnTo>
                        <a:lnTo>
                          <a:pt x="54" y="24"/>
                        </a:lnTo>
                        <a:lnTo>
                          <a:pt x="58" y="24"/>
                        </a:lnTo>
                        <a:lnTo>
                          <a:pt x="62" y="24"/>
                        </a:lnTo>
                        <a:lnTo>
                          <a:pt x="65" y="24"/>
                        </a:lnTo>
                        <a:lnTo>
                          <a:pt x="65" y="28"/>
                        </a:lnTo>
                        <a:lnTo>
                          <a:pt x="69" y="28"/>
                        </a:lnTo>
                        <a:lnTo>
                          <a:pt x="69" y="24"/>
                        </a:lnTo>
                        <a:lnTo>
                          <a:pt x="73" y="24"/>
                        </a:lnTo>
                        <a:lnTo>
                          <a:pt x="73" y="28"/>
                        </a:lnTo>
                        <a:lnTo>
                          <a:pt x="77" y="28"/>
                        </a:lnTo>
                        <a:lnTo>
                          <a:pt x="81" y="28"/>
                        </a:lnTo>
                        <a:lnTo>
                          <a:pt x="81" y="32"/>
                        </a:lnTo>
                        <a:lnTo>
                          <a:pt x="81" y="28"/>
                        </a:lnTo>
                        <a:lnTo>
                          <a:pt x="85" y="28"/>
                        </a:lnTo>
                        <a:lnTo>
                          <a:pt x="88" y="28"/>
                        </a:lnTo>
                        <a:lnTo>
                          <a:pt x="88" y="24"/>
                        </a:lnTo>
                        <a:lnTo>
                          <a:pt x="88" y="28"/>
                        </a:lnTo>
                        <a:lnTo>
                          <a:pt x="92" y="28"/>
                        </a:lnTo>
                        <a:lnTo>
                          <a:pt x="92" y="24"/>
                        </a:lnTo>
                        <a:lnTo>
                          <a:pt x="96" y="24"/>
                        </a:lnTo>
                        <a:lnTo>
                          <a:pt x="100" y="24"/>
                        </a:lnTo>
                        <a:lnTo>
                          <a:pt x="104" y="24"/>
                        </a:lnTo>
                        <a:lnTo>
                          <a:pt x="108" y="24"/>
                        </a:lnTo>
                        <a:lnTo>
                          <a:pt x="111" y="24"/>
                        </a:lnTo>
                        <a:lnTo>
                          <a:pt x="111" y="20"/>
                        </a:lnTo>
                        <a:lnTo>
                          <a:pt x="115" y="20"/>
                        </a:lnTo>
                        <a:lnTo>
                          <a:pt x="115" y="24"/>
                        </a:lnTo>
                        <a:lnTo>
                          <a:pt x="119" y="24"/>
                        </a:lnTo>
                        <a:lnTo>
                          <a:pt x="119" y="28"/>
                        </a:lnTo>
                        <a:lnTo>
                          <a:pt x="123" y="28"/>
                        </a:lnTo>
                        <a:lnTo>
                          <a:pt x="123" y="32"/>
                        </a:lnTo>
                        <a:lnTo>
                          <a:pt x="123" y="36"/>
                        </a:lnTo>
                        <a:lnTo>
                          <a:pt x="123" y="40"/>
                        </a:lnTo>
                        <a:lnTo>
                          <a:pt x="119" y="40"/>
                        </a:lnTo>
                        <a:lnTo>
                          <a:pt x="119" y="44"/>
                        </a:lnTo>
                        <a:lnTo>
                          <a:pt x="123" y="44"/>
                        </a:lnTo>
                        <a:lnTo>
                          <a:pt x="123" y="48"/>
                        </a:lnTo>
                        <a:lnTo>
                          <a:pt x="127" y="44"/>
                        </a:lnTo>
                        <a:lnTo>
                          <a:pt x="131" y="44"/>
                        </a:lnTo>
                        <a:lnTo>
                          <a:pt x="131" y="40"/>
                        </a:lnTo>
                        <a:lnTo>
                          <a:pt x="131" y="36"/>
                        </a:lnTo>
                        <a:lnTo>
                          <a:pt x="131" y="32"/>
                        </a:lnTo>
                        <a:lnTo>
                          <a:pt x="131" y="28"/>
                        </a:lnTo>
                        <a:lnTo>
                          <a:pt x="131" y="24"/>
                        </a:lnTo>
                        <a:lnTo>
                          <a:pt x="134" y="24"/>
                        </a:lnTo>
                        <a:lnTo>
                          <a:pt x="134" y="20"/>
                        </a:lnTo>
                        <a:lnTo>
                          <a:pt x="134" y="16"/>
                        </a:lnTo>
                        <a:lnTo>
                          <a:pt x="138" y="16"/>
                        </a:lnTo>
                        <a:lnTo>
                          <a:pt x="138" y="12"/>
                        </a:lnTo>
                        <a:lnTo>
                          <a:pt x="138" y="8"/>
                        </a:lnTo>
                        <a:lnTo>
                          <a:pt x="142" y="8"/>
                        </a:lnTo>
                        <a:lnTo>
                          <a:pt x="146" y="4"/>
                        </a:lnTo>
                        <a:lnTo>
                          <a:pt x="150" y="4"/>
                        </a:lnTo>
                        <a:lnTo>
                          <a:pt x="150" y="0"/>
                        </a:lnTo>
                        <a:lnTo>
                          <a:pt x="150" y="4"/>
                        </a:lnTo>
                        <a:lnTo>
                          <a:pt x="150" y="0"/>
                        </a:lnTo>
                        <a:lnTo>
                          <a:pt x="150" y="4"/>
                        </a:lnTo>
                        <a:lnTo>
                          <a:pt x="154" y="4"/>
                        </a:lnTo>
                        <a:lnTo>
                          <a:pt x="157" y="4"/>
                        </a:lnTo>
                        <a:lnTo>
                          <a:pt x="157" y="8"/>
                        </a:lnTo>
                        <a:lnTo>
                          <a:pt x="157" y="12"/>
                        </a:lnTo>
                        <a:lnTo>
                          <a:pt x="157" y="16"/>
                        </a:lnTo>
                        <a:lnTo>
                          <a:pt x="157" y="20"/>
                        </a:lnTo>
                        <a:lnTo>
                          <a:pt x="161" y="20"/>
                        </a:lnTo>
                        <a:lnTo>
                          <a:pt x="161" y="24"/>
                        </a:lnTo>
                        <a:lnTo>
                          <a:pt x="157" y="24"/>
                        </a:lnTo>
                        <a:lnTo>
                          <a:pt x="157" y="28"/>
                        </a:lnTo>
                        <a:lnTo>
                          <a:pt x="161" y="28"/>
                        </a:lnTo>
                        <a:lnTo>
                          <a:pt x="161" y="32"/>
                        </a:lnTo>
                        <a:lnTo>
                          <a:pt x="165" y="32"/>
                        </a:lnTo>
                        <a:lnTo>
                          <a:pt x="165" y="36"/>
                        </a:lnTo>
                        <a:lnTo>
                          <a:pt x="169" y="36"/>
                        </a:lnTo>
                        <a:lnTo>
                          <a:pt x="169" y="40"/>
                        </a:lnTo>
                        <a:lnTo>
                          <a:pt x="169" y="44"/>
                        </a:lnTo>
                        <a:lnTo>
                          <a:pt x="173" y="44"/>
                        </a:lnTo>
                        <a:lnTo>
                          <a:pt x="173" y="48"/>
                        </a:lnTo>
                        <a:lnTo>
                          <a:pt x="169" y="48"/>
                        </a:lnTo>
                        <a:lnTo>
                          <a:pt x="173" y="48"/>
                        </a:lnTo>
                        <a:lnTo>
                          <a:pt x="173" y="52"/>
                        </a:lnTo>
                        <a:lnTo>
                          <a:pt x="169" y="52"/>
                        </a:lnTo>
                        <a:lnTo>
                          <a:pt x="173" y="52"/>
                        </a:lnTo>
                        <a:lnTo>
                          <a:pt x="173" y="56"/>
                        </a:lnTo>
                        <a:lnTo>
                          <a:pt x="173" y="60"/>
                        </a:lnTo>
                        <a:lnTo>
                          <a:pt x="177" y="60"/>
                        </a:lnTo>
                        <a:lnTo>
                          <a:pt x="173" y="60"/>
                        </a:lnTo>
                        <a:lnTo>
                          <a:pt x="169" y="60"/>
                        </a:lnTo>
                        <a:lnTo>
                          <a:pt x="173" y="60"/>
                        </a:lnTo>
                        <a:lnTo>
                          <a:pt x="173" y="64"/>
                        </a:lnTo>
                        <a:lnTo>
                          <a:pt x="173" y="68"/>
                        </a:lnTo>
                        <a:lnTo>
                          <a:pt x="177" y="68"/>
                        </a:lnTo>
                        <a:lnTo>
                          <a:pt x="177" y="72"/>
                        </a:lnTo>
                        <a:lnTo>
                          <a:pt x="180" y="72"/>
                        </a:lnTo>
                        <a:lnTo>
                          <a:pt x="177" y="76"/>
                        </a:lnTo>
                        <a:lnTo>
                          <a:pt x="177" y="81"/>
                        </a:lnTo>
                        <a:lnTo>
                          <a:pt x="177" y="85"/>
                        </a:lnTo>
                        <a:lnTo>
                          <a:pt x="180" y="85"/>
                        </a:lnTo>
                        <a:lnTo>
                          <a:pt x="184" y="85"/>
                        </a:lnTo>
                        <a:lnTo>
                          <a:pt x="180" y="81"/>
                        </a:lnTo>
                        <a:lnTo>
                          <a:pt x="184" y="81"/>
                        </a:lnTo>
                        <a:lnTo>
                          <a:pt x="184" y="85"/>
                        </a:lnTo>
                        <a:lnTo>
                          <a:pt x="184" y="81"/>
                        </a:lnTo>
                        <a:lnTo>
                          <a:pt x="184" y="85"/>
                        </a:lnTo>
                        <a:lnTo>
                          <a:pt x="188" y="85"/>
                        </a:lnTo>
                        <a:lnTo>
                          <a:pt x="184" y="85"/>
                        </a:lnTo>
                        <a:lnTo>
                          <a:pt x="188" y="85"/>
                        </a:lnTo>
                        <a:lnTo>
                          <a:pt x="184" y="85"/>
                        </a:lnTo>
                        <a:lnTo>
                          <a:pt x="184" y="89"/>
                        </a:lnTo>
                        <a:lnTo>
                          <a:pt x="184" y="93"/>
                        </a:lnTo>
                        <a:lnTo>
                          <a:pt x="180" y="93"/>
                        </a:lnTo>
                        <a:lnTo>
                          <a:pt x="180" y="97"/>
                        </a:lnTo>
                        <a:lnTo>
                          <a:pt x="180" y="101"/>
                        </a:lnTo>
                        <a:lnTo>
                          <a:pt x="180" y="97"/>
                        </a:lnTo>
                        <a:lnTo>
                          <a:pt x="180" y="101"/>
                        </a:lnTo>
                        <a:lnTo>
                          <a:pt x="180" y="105"/>
                        </a:lnTo>
                        <a:lnTo>
                          <a:pt x="180" y="109"/>
                        </a:lnTo>
                        <a:lnTo>
                          <a:pt x="180" y="113"/>
                        </a:lnTo>
                        <a:lnTo>
                          <a:pt x="180" y="117"/>
                        </a:lnTo>
                        <a:lnTo>
                          <a:pt x="177" y="117"/>
                        </a:lnTo>
                        <a:lnTo>
                          <a:pt x="180" y="117"/>
                        </a:lnTo>
                        <a:lnTo>
                          <a:pt x="180" y="121"/>
                        </a:lnTo>
                        <a:lnTo>
                          <a:pt x="177" y="121"/>
                        </a:lnTo>
                        <a:lnTo>
                          <a:pt x="173" y="125"/>
                        </a:lnTo>
                        <a:lnTo>
                          <a:pt x="173" y="121"/>
                        </a:lnTo>
                        <a:lnTo>
                          <a:pt x="173" y="125"/>
                        </a:lnTo>
                        <a:lnTo>
                          <a:pt x="169" y="125"/>
                        </a:lnTo>
                        <a:lnTo>
                          <a:pt x="169" y="129"/>
                        </a:lnTo>
                        <a:lnTo>
                          <a:pt x="165" y="129"/>
                        </a:lnTo>
                        <a:lnTo>
                          <a:pt x="161" y="129"/>
                        </a:lnTo>
                        <a:lnTo>
                          <a:pt x="161" y="133"/>
                        </a:lnTo>
                        <a:lnTo>
                          <a:pt x="161" y="129"/>
                        </a:lnTo>
                        <a:lnTo>
                          <a:pt x="161" y="133"/>
                        </a:lnTo>
                        <a:lnTo>
                          <a:pt x="157" y="133"/>
                        </a:lnTo>
                        <a:lnTo>
                          <a:pt x="154" y="133"/>
                        </a:lnTo>
                        <a:lnTo>
                          <a:pt x="150" y="133"/>
                        </a:lnTo>
                        <a:lnTo>
                          <a:pt x="146" y="133"/>
                        </a:lnTo>
                        <a:lnTo>
                          <a:pt x="146" y="129"/>
                        </a:lnTo>
                        <a:lnTo>
                          <a:pt x="142" y="129"/>
                        </a:lnTo>
                        <a:lnTo>
                          <a:pt x="142" y="125"/>
                        </a:lnTo>
                        <a:lnTo>
                          <a:pt x="138" y="125"/>
                        </a:lnTo>
                        <a:lnTo>
                          <a:pt x="134" y="125"/>
                        </a:lnTo>
                        <a:lnTo>
                          <a:pt x="134" y="129"/>
                        </a:lnTo>
                        <a:lnTo>
                          <a:pt x="131" y="129"/>
                        </a:lnTo>
                        <a:lnTo>
                          <a:pt x="131" y="133"/>
                        </a:lnTo>
                        <a:lnTo>
                          <a:pt x="127" y="133"/>
                        </a:lnTo>
                        <a:lnTo>
                          <a:pt x="123" y="133"/>
                        </a:lnTo>
                        <a:lnTo>
                          <a:pt x="119" y="133"/>
                        </a:lnTo>
                        <a:lnTo>
                          <a:pt x="115" y="133"/>
                        </a:lnTo>
                        <a:lnTo>
                          <a:pt x="115" y="129"/>
                        </a:lnTo>
                        <a:lnTo>
                          <a:pt x="115" y="133"/>
                        </a:lnTo>
                        <a:lnTo>
                          <a:pt x="111" y="133"/>
                        </a:lnTo>
                        <a:lnTo>
                          <a:pt x="108" y="133"/>
                        </a:lnTo>
                        <a:lnTo>
                          <a:pt x="108" y="137"/>
                        </a:lnTo>
                        <a:lnTo>
                          <a:pt x="104" y="137"/>
                        </a:lnTo>
                        <a:lnTo>
                          <a:pt x="100" y="137"/>
                        </a:lnTo>
                        <a:lnTo>
                          <a:pt x="96" y="137"/>
                        </a:lnTo>
                        <a:lnTo>
                          <a:pt x="96" y="133"/>
                        </a:lnTo>
                        <a:lnTo>
                          <a:pt x="96" y="129"/>
                        </a:lnTo>
                        <a:lnTo>
                          <a:pt x="92" y="129"/>
                        </a:lnTo>
                        <a:lnTo>
                          <a:pt x="88" y="125"/>
                        </a:lnTo>
                        <a:lnTo>
                          <a:pt x="88" y="121"/>
                        </a:lnTo>
                        <a:lnTo>
                          <a:pt x="88" y="117"/>
                        </a:lnTo>
                        <a:lnTo>
                          <a:pt x="85" y="117"/>
                        </a:lnTo>
                        <a:lnTo>
                          <a:pt x="85" y="113"/>
                        </a:lnTo>
                        <a:lnTo>
                          <a:pt x="81" y="113"/>
                        </a:lnTo>
                        <a:lnTo>
                          <a:pt x="81" y="109"/>
                        </a:lnTo>
                        <a:lnTo>
                          <a:pt x="77" y="109"/>
                        </a:lnTo>
                        <a:lnTo>
                          <a:pt x="77" y="105"/>
                        </a:lnTo>
                        <a:lnTo>
                          <a:pt x="77" y="101"/>
                        </a:lnTo>
                        <a:lnTo>
                          <a:pt x="73" y="101"/>
                        </a:lnTo>
                        <a:lnTo>
                          <a:pt x="73" y="97"/>
                        </a:lnTo>
                        <a:lnTo>
                          <a:pt x="73" y="93"/>
                        </a:lnTo>
                        <a:lnTo>
                          <a:pt x="69" y="93"/>
                        </a:lnTo>
                        <a:lnTo>
                          <a:pt x="69" y="97"/>
                        </a:lnTo>
                        <a:lnTo>
                          <a:pt x="65" y="97"/>
                        </a:lnTo>
                        <a:lnTo>
                          <a:pt x="65" y="93"/>
                        </a:lnTo>
                        <a:lnTo>
                          <a:pt x="65" y="97"/>
                        </a:lnTo>
                        <a:lnTo>
                          <a:pt x="62" y="97"/>
                        </a:lnTo>
                        <a:lnTo>
                          <a:pt x="58" y="97"/>
                        </a:lnTo>
                        <a:lnTo>
                          <a:pt x="54" y="97"/>
                        </a:lnTo>
                        <a:lnTo>
                          <a:pt x="50" y="97"/>
                        </a:lnTo>
                        <a:lnTo>
                          <a:pt x="50" y="101"/>
                        </a:lnTo>
                        <a:lnTo>
                          <a:pt x="46" y="101"/>
                        </a:lnTo>
                        <a:lnTo>
                          <a:pt x="42" y="101"/>
                        </a:lnTo>
                        <a:lnTo>
                          <a:pt x="42" y="97"/>
                        </a:lnTo>
                        <a:lnTo>
                          <a:pt x="39" y="97"/>
                        </a:lnTo>
                        <a:lnTo>
                          <a:pt x="35" y="97"/>
                        </a:lnTo>
                        <a:lnTo>
                          <a:pt x="35" y="93"/>
                        </a:lnTo>
                        <a:lnTo>
                          <a:pt x="31" y="93"/>
                        </a:lnTo>
                        <a:lnTo>
                          <a:pt x="27" y="93"/>
                        </a:lnTo>
                        <a:lnTo>
                          <a:pt x="23" y="93"/>
                        </a:lnTo>
                        <a:lnTo>
                          <a:pt x="23" y="97"/>
                        </a:lnTo>
                        <a:lnTo>
                          <a:pt x="19" y="97"/>
                        </a:lnTo>
                        <a:lnTo>
                          <a:pt x="16" y="97"/>
                        </a:lnTo>
                        <a:lnTo>
                          <a:pt x="16" y="93"/>
                        </a:lnTo>
                        <a:lnTo>
                          <a:pt x="12" y="93"/>
                        </a:lnTo>
                        <a:lnTo>
                          <a:pt x="16" y="93"/>
                        </a:lnTo>
                        <a:lnTo>
                          <a:pt x="12" y="93"/>
                        </a:lnTo>
                        <a:lnTo>
                          <a:pt x="12" y="89"/>
                        </a:lnTo>
                        <a:lnTo>
                          <a:pt x="8" y="89"/>
                        </a:lnTo>
                        <a:lnTo>
                          <a:pt x="8" y="85"/>
                        </a:lnTo>
                        <a:lnTo>
                          <a:pt x="4" y="85"/>
                        </a:lnTo>
                        <a:lnTo>
                          <a:pt x="4" y="81"/>
                        </a:lnTo>
                        <a:lnTo>
                          <a:pt x="0" y="81"/>
                        </a:lnTo>
                        <a:lnTo>
                          <a:pt x="0" y="76"/>
                        </a:lnTo>
                        <a:lnTo>
                          <a:pt x="4" y="76"/>
                        </a:lnTo>
                        <a:lnTo>
                          <a:pt x="4" y="72"/>
                        </a:lnTo>
                        <a:lnTo>
                          <a:pt x="8" y="72"/>
                        </a:lnTo>
                        <a:lnTo>
                          <a:pt x="8" y="68"/>
                        </a:lnTo>
                        <a:lnTo>
                          <a:pt x="12" y="68"/>
                        </a:lnTo>
                        <a:lnTo>
                          <a:pt x="8" y="68"/>
                        </a:lnTo>
                        <a:lnTo>
                          <a:pt x="8" y="64"/>
                        </a:lnTo>
                        <a:lnTo>
                          <a:pt x="8" y="60"/>
                        </a:lnTo>
                        <a:lnTo>
                          <a:pt x="8" y="56"/>
                        </a:lnTo>
                        <a:lnTo>
                          <a:pt x="12" y="56"/>
                        </a:lnTo>
                        <a:lnTo>
                          <a:pt x="12" y="52"/>
                        </a:lnTo>
                        <a:lnTo>
                          <a:pt x="12" y="48"/>
                        </a:lnTo>
                        <a:lnTo>
                          <a:pt x="12" y="44"/>
                        </a:lnTo>
                        <a:lnTo>
                          <a:pt x="8" y="44"/>
                        </a:lnTo>
                        <a:lnTo>
                          <a:pt x="12" y="40"/>
                        </a:lnTo>
                        <a:lnTo>
                          <a:pt x="8" y="40"/>
                        </a:lnTo>
                        <a:lnTo>
                          <a:pt x="8" y="36"/>
                        </a:lnTo>
                        <a:lnTo>
                          <a:pt x="8" y="32"/>
                        </a:lnTo>
                        <a:lnTo>
                          <a:pt x="4" y="32"/>
                        </a:lnTo>
                        <a:lnTo>
                          <a:pt x="8" y="32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594" name="Freeform 587">
                    <a:extLst>
                      <a:ext uri="{FF2B5EF4-FFF2-40B4-BE49-F238E27FC236}">
                        <a16:creationId xmlns:a16="http://schemas.microsoft.com/office/drawing/2014/main" id="{67D7D67E-7DCB-8CF6-918B-50E82C6A45A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93" y="2019"/>
                    <a:ext cx="50" cy="41"/>
                  </a:xfrm>
                  <a:custGeom>
                    <a:avLst/>
                    <a:gdLst>
                      <a:gd name="T0" fmla="*/ 0 w 50"/>
                      <a:gd name="T1" fmla="*/ 8 h 40"/>
                      <a:gd name="T2" fmla="*/ 0 w 50"/>
                      <a:gd name="T3" fmla="*/ 4 h 40"/>
                      <a:gd name="T4" fmla="*/ 4 w 50"/>
                      <a:gd name="T5" fmla="*/ 4 h 40"/>
                      <a:gd name="T6" fmla="*/ 8 w 50"/>
                      <a:gd name="T7" fmla="*/ 4 h 40"/>
                      <a:gd name="T8" fmla="*/ 12 w 50"/>
                      <a:gd name="T9" fmla="*/ 4 h 40"/>
                      <a:gd name="T10" fmla="*/ 12 w 50"/>
                      <a:gd name="T11" fmla="*/ 0 h 40"/>
                      <a:gd name="T12" fmla="*/ 12 w 50"/>
                      <a:gd name="T13" fmla="*/ 4 h 40"/>
                      <a:gd name="T14" fmla="*/ 16 w 50"/>
                      <a:gd name="T15" fmla="*/ 4 h 40"/>
                      <a:gd name="T16" fmla="*/ 16 w 50"/>
                      <a:gd name="T17" fmla="*/ 8 h 40"/>
                      <a:gd name="T18" fmla="*/ 19 w 50"/>
                      <a:gd name="T19" fmla="*/ 8 h 40"/>
                      <a:gd name="T20" fmla="*/ 19 w 50"/>
                      <a:gd name="T21" fmla="*/ 12 h 40"/>
                      <a:gd name="T22" fmla="*/ 23 w 50"/>
                      <a:gd name="T23" fmla="*/ 12 h 40"/>
                      <a:gd name="T24" fmla="*/ 23 w 50"/>
                      <a:gd name="T25" fmla="*/ 16 h 40"/>
                      <a:gd name="T26" fmla="*/ 27 w 50"/>
                      <a:gd name="T27" fmla="*/ 16 h 40"/>
                      <a:gd name="T28" fmla="*/ 27 w 50"/>
                      <a:gd name="T29" fmla="*/ 12 h 40"/>
                      <a:gd name="T30" fmla="*/ 27 w 50"/>
                      <a:gd name="T31" fmla="*/ 16 h 40"/>
                      <a:gd name="T32" fmla="*/ 31 w 50"/>
                      <a:gd name="T33" fmla="*/ 16 h 40"/>
                      <a:gd name="T34" fmla="*/ 35 w 50"/>
                      <a:gd name="T35" fmla="*/ 16 h 40"/>
                      <a:gd name="T36" fmla="*/ 35 w 50"/>
                      <a:gd name="T37" fmla="*/ 20 h 40"/>
                      <a:gd name="T38" fmla="*/ 39 w 50"/>
                      <a:gd name="T39" fmla="*/ 20 h 40"/>
                      <a:gd name="T40" fmla="*/ 39 w 50"/>
                      <a:gd name="T41" fmla="*/ 16 h 40"/>
                      <a:gd name="T42" fmla="*/ 42 w 50"/>
                      <a:gd name="T43" fmla="*/ 16 h 40"/>
                      <a:gd name="T44" fmla="*/ 46 w 50"/>
                      <a:gd name="T45" fmla="*/ 16 h 40"/>
                      <a:gd name="T46" fmla="*/ 46 w 50"/>
                      <a:gd name="T47" fmla="*/ 20 h 40"/>
                      <a:gd name="T48" fmla="*/ 50 w 50"/>
                      <a:gd name="T49" fmla="*/ 20 h 40"/>
                      <a:gd name="T50" fmla="*/ 50 w 50"/>
                      <a:gd name="T51" fmla="*/ 24 h 40"/>
                      <a:gd name="T52" fmla="*/ 50 w 50"/>
                      <a:gd name="T53" fmla="*/ 28 h 40"/>
                      <a:gd name="T54" fmla="*/ 50 w 50"/>
                      <a:gd name="T55" fmla="*/ 32 h 40"/>
                      <a:gd name="T56" fmla="*/ 46 w 50"/>
                      <a:gd name="T57" fmla="*/ 32 h 40"/>
                      <a:gd name="T58" fmla="*/ 46 w 50"/>
                      <a:gd name="T59" fmla="*/ 36 h 40"/>
                      <a:gd name="T60" fmla="*/ 42 w 50"/>
                      <a:gd name="T61" fmla="*/ 36 h 40"/>
                      <a:gd name="T62" fmla="*/ 42 w 50"/>
                      <a:gd name="T63" fmla="*/ 40 h 40"/>
                      <a:gd name="T64" fmla="*/ 39 w 50"/>
                      <a:gd name="T65" fmla="*/ 40 h 40"/>
                      <a:gd name="T66" fmla="*/ 39 w 50"/>
                      <a:gd name="T67" fmla="*/ 36 h 40"/>
                      <a:gd name="T68" fmla="*/ 39 w 50"/>
                      <a:gd name="T69" fmla="*/ 40 h 40"/>
                      <a:gd name="T70" fmla="*/ 35 w 50"/>
                      <a:gd name="T71" fmla="*/ 40 h 40"/>
                      <a:gd name="T72" fmla="*/ 31 w 50"/>
                      <a:gd name="T73" fmla="*/ 40 h 40"/>
                      <a:gd name="T74" fmla="*/ 27 w 50"/>
                      <a:gd name="T75" fmla="*/ 40 h 40"/>
                      <a:gd name="T76" fmla="*/ 23 w 50"/>
                      <a:gd name="T77" fmla="*/ 40 h 40"/>
                      <a:gd name="T78" fmla="*/ 19 w 50"/>
                      <a:gd name="T79" fmla="*/ 40 h 40"/>
                      <a:gd name="T80" fmla="*/ 19 w 50"/>
                      <a:gd name="T81" fmla="*/ 36 h 40"/>
                      <a:gd name="T82" fmla="*/ 19 w 50"/>
                      <a:gd name="T83" fmla="*/ 32 h 40"/>
                      <a:gd name="T84" fmla="*/ 16 w 50"/>
                      <a:gd name="T85" fmla="*/ 32 h 40"/>
                      <a:gd name="T86" fmla="*/ 16 w 50"/>
                      <a:gd name="T87" fmla="*/ 28 h 40"/>
                      <a:gd name="T88" fmla="*/ 12 w 50"/>
                      <a:gd name="T89" fmla="*/ 28 h 40"/>
                      <a:gd name="T90" fmla="*/ 12 w 50"/>
                      <a:gd name="T91" fmla="*/ 24 h 40"/>
                      <a:gd name="T92" fmla="*/ 8 w 50"/>
                      <a:gd name="T93" fmla="*/ 24 h 40"/>
                      <a:gd name="T94" fmla="*/ 8 w 50"/>
                      <a:gd name="T95" fmla="*/ 20 h 40"/>
                      <a:gd name="T96" fmla="*/ 8 w 50"/>
                      <a:gd name="T97" fmla="*/ 16 h 40"/>
                      <a:gd name="T98" fmla="*/ 8 w 50"/>
                      <a:gd name="T99" fmla="*/ 12 h 40"/>
                      <a:gd name="T100" fmla="*/ 12 w 50"/>
                      <a:gd name="T101" fmla="*/ 12 h 40"/>
                      <a:gd name="T102" fmla="*/ 8 w 50"/>
                      <a:gd name="T103" fmla="*/ 12 h 40"/>
                      <a:gd name="T104" fmla="*/ 8 w 50"/>
                      <a:gd name="T105" fmla="*/ 8 h 40"/>
                      <a:gd name="T106" fmla="*/ 8 w 50"/>
                      <a:gd name="T107" fmla="*/ 12 h 40"/>
                      <a:gd name="T108" fmla="*/ 4 w 50"/>
                      <a:gd name="T109" fmla="*/ 8 h 40"/>
                      <a:gd name="T110" fmla="*/ 4 w 50"/>
                      <a:gd name="T111" fmla="*/ 12 h 40"/>
                      <a:gd name="T112" fmla="*/ 4 w 50"/>
                      <a:gd name="T113" fmla="*/ 8 h 40"/>
                      <a:gd name="T114" fmla="*/ 0 w 50"/>
                      <a:gd name="T115" fmla="*/ 8 h 4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</a:cxnLst>
                    <a:rect l="0" t="0" r="r" b="b"/>
                    <a:pathLst>
                      <a:path w="50" h="40">
                        <a:moveTo>
                          <a:pt x="0" y="8"/>
                        </a:moveTo>
                        <a:lnTo>
                          <a:pt x="0" y="4"/>
                        </a:lnTo>
                        <a:lnTo>
                          <a:pt x="4" y="4"/>
                        </a:lnTo>
                        <a:lnTo>
                          <a:pt x="8" y="4"/>
                        </a:lnTo>
                        <a:lnTo>
                          <a:pt x="12" y="4"/>
                        </a:lnTo>
                        <a:lnTo>
                          <a:pt x="12" y="0"/>
                        </a:lnTo>
                        <a:lnTo>
                          <a:pt x="12" y="4"/>
                        </a:lnTo>
                        <a:lnTo>
                          <a:pt x="16" y="4"/>
                        </a:lnTo>
                        <a:lnTo>
                          <a:pt x="16" y="8"/>
                        </a:lnTo>
                        <a:lnTo>
                          <a:pt x="19" y="8"/>
                        </a:lnTo>
                        <a:lnTo>
                          <a:pt x="19" y="12"/>
                        </a:lnTo>
                        <a:lnTo>
                          <a:pt x="23" y="12"/>
                        </a:lnTo>
                        <a:lnTo>
                          <a:pt x="23" y="16"/>
                        </a:lnTo>
                        <a:lnTo>
                          <a:pt x="27" y="16"/>
                        </a:lnTo>
                        <a:lnTo>
                          <a:pt x="27" y="12"/>
                        </a:lnTo>
                        <a:lnTo>
                          <a:pt x="27" y="16"/>
                        </a:lnTo>
                        <a:lnTo>
                          <a:pt x="31" y="16"/>
                        </a:lnTo>
                        <a:lnTo>
                          <a:pt x="35" y="16"/>
                        </a:lnTo>
                        <a:lnTo>
                          <a:pt x="35" y="20"/>
                        </a:lnTo>
                        <a:lnTo>
                          <a:pt x="39" y="20"/>
                        </a:lnTo>
                        <a:lnTo>
                          <a:pt x="39" y="16"/>
                        </a:lnTo>
                        <a:lnTo>
                          <a:pt x="42" y="16"/>
                        </a:lnTo>
                        <a:lnTo>
                          <a:pt x="46" y="16"/>
                        </a:lnTo>
                        <a:lnTo>
                          <a:pt x="46" y="20"/>
                        </a:lnTo>
                        <a:lnTo>
                          <a:pt x="50" y="20"/>
                        </a:lnTo>
                        <a:lnTo>
                          <a:pt x="50" y="24"/>
                        </a:lnTo>
                        <a:lnTo>
                          <a:pt x="50" y="28"/>
                        </a:lnTo>
                        <a:lnTo>
                          <a:pt x="50" y="32"/>
                        </a:lnTo>
                        <a:lnTo>
                          <a:pt x="46" y="32"/>
                        </a:lnTo>
                        <a:lnTo>
                          <a:pt x="46" y="36"/>
                        </a:lnTo>
                        <a:lnTo>
                          <a:pt x="42" y="36"/>
                        </a:lnTo>
                        <a:lnTo>
                          <a:pt x="42" y="40"/>
                        </a:lnTo>
                        <a:lnTo>
                          <a:pt x="39" y="40"/>
                        </a:lnTo>
                        <a:lnTo>
                          <a:pt x="39" y="36"/>
                        </a:lnTo>
                        <a:lnTo>
                          <a:pt x="39" y="40"/>
                        </a:lnTo>
                        <a:lnTo>
                          <a:pt x="35" y="40"/>
                        </a:lnTo>
                        <a:lnTo>
                          <a:pt x="31" y="40"/>
                        </a:lnTo>
                        <a:lnTo>
                          <a:pt x="27" y="40"/>
                        </a:lnTo>
                        <a:lnTo>
                          <a:pt x="23" y="40"/>
                        </a:lnTo>
                        <a:lnTo>
                          <a:pt x="19" y="40"/>
                        </a:lnTo>
                        <a:lnTo>
                          <a:pt x="19" y="36"/>
                        </a:lnTo>
                        <a:lnTo>
                          <a:pt x="19" y="32"/>
                        </a:lnTo>
                        <a:lnTo>
                          <a:pt x="16" y="32"/>
                        </a:lnTo>
                        <a:lnTo>
                          <a:pt x="16" y="28"/>
                        </a:lnTo>
                        <a:lnTo>
                          <a:pt x="12" y="28"/>
                        </a:lnTo>
                        <a:lnTo>
                          <a:pt x="12" y="24"/>
                        </a:lnTo>
                        <a:lnTo>
                          <a:pt x="8" y="24"/>
                        </a:lnTo>
                        <a:lnTo>
                          <a:pt x="8" y="20"/>
                        </a:lnTo>
                        <a:lnTo>
                          <a:pt x="8" y="16"/>
                        </a:lnTo>
                        <a:lnTo>
                          <a:pt x="8" y="12"/>
                        </a:lnTo>
                        <a:lnTo>
                          <a:pt x="12" y="12"/>
                        </a:lnTo>
                        <a:lnTo>
                          <a:pt x="8" y="12"/>
                        </a:lnTo>
                        <a:lnTo>
                          <a:pt x="8" y="8"/>
                        </a:lnTo>
                        <a:lnTo>
                          <a:pt x="8" y="12"/>
                        </a:lnTo>
                        <a:lnTo>
                          <a:pt x="4" y="8"/>
                        </a:lnTo>
                        <a:lnTo>
                          <a:pt x="4" y="12"/>
                        </a:lnTo>
                        <a:lnTo>
                          <a:pt x="4" y="8"/>
                        </a:lnTo>
                        <a:lnTo>
                          <a:pt x="0" y="8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595" name="Freeform 588">
                    <a:extLst>
                      <a:ext uri="{FF2B5EF4-FFF2-40B4-BE49-F238E27FC236}">
                        <a16:creationId xmlns:a16="http://schemas.microsoft.com/office/drawing/2014/main" id="{FD8EFFF7-EB8D-5A1A-4552-C16D0050FFC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21" y="2024"/>
                    <a:ext cx="34" cy="24"/>
                  </a:xfrm>
                  <a:custGeom>
                    <a:avLst/>
                    <a:gdLst>
                      <a:gd name="T0" fmla="*/ 0 w 35"/>
                      <a:gd name="T1" fmla="*/ 8 h 24"/>
                      <a:gd name="T2" fmla="*/ 0 w 35"/>
                      <a:gd name="T3" fmla="*/ 4 h 24"/>
                      <a:gd name="T4" fmla="*/ 4 w 35"/>
                      <a:gd name="T5" fmla="*/ 4 h 24"/>
                      <a:gd name="T6" fmla="*/ 8 w 35"/>
                      <a:gd name="T7" fmla="*/ 4 h 24"/>
                      <a:gd name="T8" fmla="*/ 12 w 35"/>
                      <a:gd name="T9" fmla="*/ 4 h 24"/>
                      <a:gd name="T10" fmla="*/ 12 w 35"/>
                      <a:gd name="T11" fmla="*/ 0 h 24"/>
                      <a:gd name="T12" fmla="*/ 15 w 35"/>
                      <a:gd name="T13" fmla="*/ 0 h 24"/>
                      <a:gd name="T14" fmla="*/ 19 w 35"/>
                      <a:gd name="T15" fmla="*/ 0 h 24"/>
                      <a:gd name="T16" fmla="*/ 19 w 35"/>
                      <a:gd name="T17" fmla="*/ 4 h 24"/>
                      <a:gd name="T18" fmla="*/ 23 w 35"/>
                      <a:gd name="T19" fmla="*/ 4 h 24"/>
                      <a:gd name="T20" fmla="*/ 23 w 35"/>
                      <a:gd name="T21" fmla="*/ 8 h 24"/>
                      <a:gd name="T22" fmla="*/ 27 w 35"/>
                      <a:gd name="T23" fmla="*/ 8 h 24"/>
                      <a:gd name="T24" fmla="*/ 27 w 35"/>
                      <a:gd name="T25" fmla="*/ 12 h 24"/>
                      <a:gd name="T26" fmla="*/ 27 w 35"/>
                      <a:gd name="T27" fmla="*/ 16 h 24"/>
                      <a:gd name="T28" fmla="*/ 31 w 35"/>
                      <a:gd name="T29" fmla="*/ 16 h 24"/>
                      <a:gd name="T30" fmla="*/ 35 w 35"/>
                      <a:gd name="T31" fmla="*/ 16 h 24"/>
                      <a:gd name="T32" fmla="*/ 35 w 35"/>
                      <a:gd name="T33" fmla="*/ 20 h 24"/>
                      <a:gd name="T34" fmla="*/ 31 w 35"/>
                      <a:gd name="T35" fmla="*/ 20 h 24"/>
                      <a:gd name="T36" fmla="*/ 31 w 35"/>
                      <a:gd name="T37" fmla="*/ 24 h 24"/>
                      <a:gd name="T38" fmla="*/ 27 w 35"/>
                      <a:gd name="T39" fmla="*/ 24 h 24"/>
                      <a:gd name="T40" fmla="*/ 23 w 35"/>
                      <a:gd name="T41" fmla="*/ 24 h 24"/>
                      <a:gd name="T42" fmla="*/ 23 w 35"/>
                      <a:gd name="T43" fmla="*/ 20 h 24"/>
                      <a:gd name="T44" fmla="*/ 23 w 35"/>
                      <a:gd name="T45" fmla="*/ 16 h 24"/>
                      <a:gd name="T46" fmla="*/ 19 w 35"/>
                      <a:gd name="T47" fmla="*/ 16 h 24"/>
                      <a:gd name="T48" fmla="*/ 19 w 35"/>
                      <a:gd name="T49" fmla="*/ 12 h 24"/>
                      <a:gd name="T50" fmla="*/ 15 w 35"/>
                      <a:gd name="T51" fmla="*/ 12 h 24"/>
                      <a:gd name="T52" fmla="*/ 12 w 35"/>
                      <a:gd name="T53" fmla="*/ 12 h 24"/>
                      <a:gd name="T54" fmla="*/ 12 w 35"/>
                      <a:gd name="T55" fmla="*/ 16 h 24"/>
                      <a:gd name="T56" fmla="*/ 8 w 35"/>
                      <a:gd name="T57" fmla="*/ 16 h 24"/>
                      <a:gd name="T58" fmla="*/ 8 w 35"/>
                      <a:gd name="T59" fmla="*/ 12 h 24"/>
                      <a:gd name="T60" fmla="*/ 4 w 35"/>
                      <a:gd name="T61" fmla="*/ 12 h 24"/>
                      <a:gd name="T62" fmla="*/ 0 w 35"/>
                      <a:gd name="T63" fmla="*/ 12 h 24"/>
                      <a:gd name="T64" fmla="*/ 0 w 35"/>
                      <a:gd name="T65" fmla="*/ 8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35" h="24">
                        <a:moveTo>
                          <a:pt x="0" y="8"/>
                        </a:moveTo>
                        <a:lnTo>
                          <a:pt x="0" y="4"/>
                        </a:lnTo>
                        <a:lnTo>
                          <a:pt x="4" y="4"/>
                        </a:lnTo>
                        <a:lnTo>
                          <a:pt x="8" y="4"/>
                        </a:lnTo>
                        <a:lnTo>
                          <a:pt x="12" y="4"/>
                        </a:lnTo>
                        <a:lnTo>
                          <a:pt x="12" y="0"/>
                        </a:lnTo>
                        <a:lnTo>
                          <a:pt x="15" y="0"/>
                        </a:lnTo>
                        <a:lnTo>
                          <a:pt x="19" y="0"/>
                        </a:lnTo>
                        <a:lnTo>
                          <a:pt x="19" y="4"/>
                        </a:lnTo>
                        <a:lnTo>
                          <a:pt x="23" y="4"/>
                        </a:lnTo>
                        <a:lnTo>
                          <a:pt x="23" y="8"/>
                        </a:lnTo>
                        <a:lnTo>
                          <a:pt x="27" y="8"/>
                        </a:lnTo>
                        <a:lnTo>
                          <a:pt x="27" y="12"/>
                        </a:lnTo>
                        <a:lnTo>
                          <a:pt x="27" y="16"/>
                        </a:lnTo>
                        <a:lnTo>
                          <a:pt x="31" y="16"/>
                        </a:lnTo>
                        <a:lnTo>
                          <a:pt x="35" y="16"/>
                        </a:lnTo>
                        <a:lnTo>
                          <a:pt x="35" y="20"/>
                        </a:lnTo>
                        <a:lnTo>
                          <a:pt x="31" y="20"/>
                        </a:lnTo>
                        <a:lnTo>
                          <a:pt x="31" y="24"/>
                        </a:lnTo>
                        <a:lnTo>
                          <a:pt x="27" y="24"/>
                        </a:lnTo>
                        <a:lnTo>
                          <a:pt x="23" y="24"/>
                        </a:lnTo>
                        <a:lnTo>
                          <a:pt x="23" y="20"/>
                        </a:lnTo>
                        <a:lnTo>
                          <a:pt x="23" y="16"/>
                        </a:lnTo>
                        <a:lnTo>
                          <a:pt x="19" y="16"/>
                        </a:lnTo>
                        <a:lnTo>
                          <a:pt x="19" y="12"/>
                        </a:lnTo>
                        <a:lnTo>
                          <a:pt x="15" y="12"/>
                        </a:lnTo>
                        <a:lnTo>
                          <a:pt x="12" y="12"/>
                        </a:lnTo>
                        <a:lnTo>
                          <a:pt x="12" y="16"/>
                        </a:lnTo>
                        <a:lnTo>
                          <a:pt x="8" y="16"/>
                        </a:lnTo>
                        <a:lnTo>
                          <a:pt x="8" y="12"/>
                        </a:lnTo>
                        <a:lnTo>
                          <a:pt x="4" y="12"/>
                        </a:lnTo>
                        <a:lnTo>
                          <a:pt x="0" y="12"/>
                        </a:lnTo>
                        <a:lnTo>
                          <a:pt x="0" y="8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596" name="Freeform 589">
                    <a:extLst>
                      <a:ext uri="{FF2B5EF4-FFF2-40B4-BE49-F238E27FC236}">
                        <a16:creationId xmlns:a16="http://schemas.microsoft.com/office/drawing/2014/main" id="{021555C0-AD2B-60AC-C3D3-F8EB0B1D8FF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342" y="2024"/>
                    <a:ext cx="135" cy="214"/>
                  </a:xfrm>
                  <a:custGeom>
                    <a:avLst/>
                    <a:gdLst>
                      <a:gd name="T0" fmla="*/ 62 w 134"/>
                      <a:gd name="T1" fmla="*/ 4 h 214"/>
                      <a:gd name="T2" fmla="*/ 69 w 134"/>
                      <a:gd name="T3" fmla="*/ 12 h 214"/>
                      <a:gd name="T4" fmla="*/ 77 w 134"/>
                      <a:gd name="T5" fmla="*/ 12 h 214"/>
                      <a:gd name="T6" fmla="*/ 81 w 134"/>
                      <a:gd name="T7" fmla="*/ 20 h 214"/>
                      <a:gd name="T8" fmla="*/ 88 w 134"/>
                      <a:gd name="T9" fmla="*/ 20 h 214"/>
                      <a:gd name="T10" fmla="*/ 88 w 134"/>
                      <a:gd name="T11" fmla="*/ 20 h 214"/>
                      <a:gd name="T12" fmla="*/ 88 w 134"/>
                      <a:gd name="T13" fmla="*/ 28 h 214"/>
                      <a:gd name="T14" fmla="*/ 100 w 134"/>
                      <a:gd name="T15" fmla="*/ 32 h 214"/>
                      <a:gd name="T16" fmla="*/ 104 w 134"/>
                      <a:gd name="T17" fmla="*/ 32 h 214"/>
                      <a:gd name="T18" fmla="*/ 104 w 134"/>
                      <a:gd name="T19" fmla="*/ 32 h 214"/>
                      <a:gd name="T20" fmla="*/ 104 w 134"/>
                      <a:gd name="T21" fmla="*/ 32 h 214"/>
                      <a:gd name="T22" fmla="*/ 108 w 134"/>
                      <a:gd name="T23" fmla="*/ 32 h 214"/>
                      <a:gd name="T24" fmla="*/ 111 w 134"/>
                      <a:gd name="T25" fmla="*/ 36 h 214"/>
                      <a:gd name="T26" fmla="*/ 119 w 134"/>
                      <a:gd name="T27" fmla="*/ 36 h 214"/>
                      <a:gd name="T28" fmla="*/ 119 w 134"/>
                      <a:gd name="T29" fmla="*/ 36 h 214"/>
                      <a:gd name="T30" fmla="*/ 131 w 134"/>
                      <a:gd name="T31" fmla="*/ 40 h 214"/>
                      <a:gd name="T32" fmla="*/ 134 w 134"/>
                      <a:gd name="T33" fmla="*/ 44 h 214"/>
                      <a:gd name="T34" fmla="*/ 134 w 134"/>
                      <a:gd name="T35" fmla="*/ 60 h 214"/>
                      <a:gd name="T36" fmla="*/ 127 w 134"/>
                      <a:gd name="T37" fmla="*/ 72 h 214"/>
                      <a:gd name="T38" fmla="*/ 123 w 134"/>
                      <a:gd name="T39" fmla="*/ 85 h 214"/>
                      <a:gd name="T40" fmla="*/ 119 w 134"/>
                      <a:gd name="T41" fmla="*/ 97 h 214"/>
                      <a:gd name="T42" fmla="*/ 115 w 134"/>
                      <a:gd name="T43" fmla="*/ 109 h 214"/>
                      <a:gd name="T44" fmla="*/ 108 w 134"/>
                      <a:gd name="T45" fmla="*/ 117 h 214"/>
                      <a:gd name="T46" fmla="*/ 108 w 134"/>
                      <a:gd name="T47" fmla="*/ 125 h 214"/>
                      <a:gd name="T48" fmla="*/ 108 w 134"/>
                      <a:gd name="T49" fmla="*/ 133 h 214"/>
                      <a:gd name="T50" fmla="*/ 108 w 134"/>
                      <a:gd name="T51" fmla="*/ 149 h 214"/>
                      <a:gd name="T52" fmla="*/ 108 w 134"/>
                      <a:gd name="T53" fmla="*/ 166 h 214"/>
                      <a:gd name="T54" fmla="*/ 104 w 134"/>
                      <a:gd name="T55" fmla="*/ 178 h 214"/>
                      <a:gd name="T56" fmla="*/ 104 w 134"/>
                      <a:gd name="T57" fmla="*/ 194 h 214"/>
                      <a:gd name="T58" fmla="*/ 100 w 134"/>
                      <a:gd name="T59" fmla="*/ 206 h 214"/>
                      <a:gd name="T60" fmla="*/ 85 w 134"/>
                      <a:gd name="T61" fmla="*/ 210 h 214"/>
                      <a:gd name="T62" fmla="*/ 69 w 134"/>
                      <a:gd name="T63" fmla="*/ 214 h 214"/>
                      <a:gd name="T64" fmla="*/ 62 w 134"/>
                      <a:gd name="T65" fmla="*/ 206 h 214"/>
                      <a:gd name="T66" fmla="*/ 54 w 134"/>
                      <a:gd name="T67" fmla="*/ 194 h 214"/>
                      <a:gd name="T68" fmla="*/ 46 w 134"/>
                      <a:gd name="T69" fmla="*/ 182 h 214"/>
                      <a:gd name="T70" fmla="*/ 42 w 134"/>
                      <a:gd name="T71" fmla="*/ 170 h 214"/>
                      <a:gd name="T72" fmla="*/ 35 w 134"/>
                      <a:gd name="T73" fmla="*/ 162 h 214"/>
                      <a:gd name="T74" fmla="*/ 31 w 134"/>
                      <a:gd name="T75" fmla="*/ 149 h 214"/>
                      <a:gd name="T76" fmla="*/ 23 w 134"/>
                      <a:gd name="T77" fmla="*/ 141 h 214"/>
                      <a:gd name="T78" fmla="*/ 19 w 134"/>
                      <a:gd name="T79" fmla="*/ 129 h 214"/>
                      <a:gd name="T80" fmla="*/ 16 w 134"/>
                      <a:gd name="T81" fmla="*/ 117 h 214"/>
                      <a:gd name="T82" fmla="*/ 12 w 134"/>
                      <a:gd name="T83" fmla="*/ 105 h 214"/>
                      <a:gd name="T84" fmla="*/ 8 w 134"/>
                      <a:gd name="T85" fmla="*/ 89 h 214"/>
                      <a:gd name="T86" fmla="*/ 8 w 134"/>
                      <a:gd name="T87" fmla="*/ 72 h 214"/>
                      <a:gd name="T88" fmla="*/ 4 w 134"/>
                      <a:gd name="T89" fmla="*/ 68 h 214"/>
                      <a:gd name="T90" fmla="*/ 4 w 134"/>
                      <a:gd name="T91" fmla="*/ 60 h 214"/>
                      <a:gd name="T92" fmla="*/ 12 w 134"/>
                      <a:gd name="T93" fmla="*/ 52 h 214"/>
                      <a:gd name="T94" fmla="*/ 23 w 134"/>
                      <a:gd name="T95" fmla="*/ 48 h 214"/>
                      <a:gd name="T96" fmla="*/ 27 w 134"/>
                      <a:gd name="T97" fmla="*/ 44 h 214"/>
                      <a:gd name="T98" fmla="*/ 35 w 134"/>
                      <a:gd name="T99" fmla="*/ 32 h 214"/>
                      <a:gd name="T100" fmla="*/ 35 w 134"/>
                      <a:gd name="T101" fmla="*/ 24 h 214"/>
                      <a:gd name="T102" fmla="*/ 42 w 134"/>
                      <a:gd name="T103" fmla="*/ 16 h 214"/>
                      <a:gd name="T104" fmla="*/ 50 w 134"/>
                      <a:gd name="T105" fmla="*/ 12 h 2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</a:cxnLst>
                    <a:rect l="0" t="0" r="r" b="b"/>
                    <a:pathLst>
                      <a:path w="134" h="214">
                        <a:moveTo>
                          <a:pt x="54" y="0"/>
                        </a:moveTo>
                        <a:lnTo>
                          <a:pt x="54" y="4"/>
                        </a:lnTo>
                        <a:lnTo>
                          <a:pt x="58" y="4"/>
                        </a:lnTo>
                        <a:lnTo>
                          <a:pt x="62" y="4"/>
                        </a:lnTo>
                        <a:lnTo>
                          <a:pt x="65" y="4"/>
                        </a:lnTo>
                        <a:lnTo>
                          <a:pt x="65" y="8"/>
                        </a:lnTo>
                        <a:lnTo>
                          <a:pt x="69" y="8"/>
                        </a:lnTo>
                        <a:lnTo>
                          <a:pt x="69" y="12"/>
                        </a:lnTo>
                        <a:lnTo>
                          <a:pt x="73" y="12"/>
                        </a:lnTo>
                        <a:lnTo>
                          <a:pt x="77" y="12"/>
                        </a:lnTo>
                        <a:lnTo>
                          <a:pt x="77" y="16"/>
                        </a:lnTo>
                        <a:lnTo>
                          <a:pt x="77" y="12"/>
                        </a:lnTo>
                        <a:lnTo>
                          <a:pt x="81" y="12"/>
                        </a:lnTo>
                        <a:lnTo>
                          <a:pt x="81" y="16"/>
                        </a:lnTo>
                        <a:lnTo>
                          <a:pt x="85" y="16"/>
                        </a:lnTo>
                        <a:lnTo>
                          <a:pt x="81" y="20"/>
                        </a:lnTo>
                        <a:lnTo>
                          <a:pt x="85" y="20"/>
                        </a:lnTo>
                        <a:lnTo>
                          <a:pt x="88" y="20"/>
                        </a:lnTo>
                        <a:lnTo>
                          <a:pt x="88" y="16"/>
                        </a:lnTo>
                        <a:lnTo>
                          <a:pt x="88" y="20"/>
                        </a:lnTo>
                        <a:lnTo>
                          <a:pt x="85" y="20"/>
                        </a:lnTo>
                        <a:lnTo>
                          <a:pt x="85" y="24"/>
                        </a:lnTo>
                        <a:lnTo>
                          <a:pt x="88" y="24"/>
                        </a:lnTo>
                        <a:lnTo>
                          <a:pt x="88" y="20"/>
                        </a:lnTo>
                        <a:lnTo>
                          <a:pt x="92" y="20"/>
                        </a:lnTo>
                        <a:lnTo>
                          <a:pt x="92" y="24"/>
                        </a:lnTo>
                        <a:lnTo>
                          <a:pt x="92" y="28"/>
                        </a:lnTo>
                        <a:lnTo>
                          <a:pt x="88" y="28"/>
                        </a:lnTo>
                        <a:lnTo>
                          <a:pt x="92" y="28"/>
                        </a:lnTo>
                        <a:lnTo>
                          <a:pt x="96" y="28"/>
                        </a:lnTo>
                        <a:lnTo>
                          <a:pt x="96" y="32"/>
                        </a:lnTo>
                        <a:lnTo>
                          <a:pt x="100" y="32"/>
                        </a:lnTo>
                        <a:lnTo>
                          <a:pt x="96" y="32"/>
                        </a:lnTo>
                        <a:lnTo>
                          <a:pt x="100" y="36"/>
                        </a:lnTo>
                        <a:lnTo>
                          <a:pt x="100" y="32"/>
                        </a:lnTo>
                        <a:lnTo>
                          <a:pt x="104" y="32"/>
                        </a:lnTo>
                        <a:lnTo>
                          <a:pt x="100" y="32"/>
                        </a:lnTo>
                        <a:lnTo>
                          <a:pt x="100" y="28"/>
                        </a:lnTo>
                        <a:lnTo>
                          <a:pt x="104" y="28"/>
                        </a:lnTo>
                        <a:lnTo>
                          <a:pt x="104" y="32"/>
                        </a:lnTo>
                        <a:lnTo>
                          <a:pt x="104" y="28"/>
                        </a:lnTo>
                        <a:lnTo>
                          <a:pt x="100" y="28"/>
                        </a:lnTo>
                        <a:lnTo>
                          <a:pt x="104" y="28"/>
                        </a:lnTo>
                        <a:lnTo>
                          <a:pt x="104" y="32"/>
                        </a:lnTo>
                        <a:lnTo>
                          <a:pt x="108" y="28"/>
                        </a:lnTo>
                        <a:lnTo>
                          <a:pt x="108" y="32"/>
                        </a:lnTo>
                        <a:lnTo>
                          <a:pt x="108" y="28"/>
                        </a:lnTo>
                        <a:lnTo>
                          <a:pt x="108" y="32"/>
                        </a:lnTo>
                        <a:lnTo>
                          <a:pt x="111" y="32"/>
                        </a:lnTo>
                        <a:lnTo>
                          <a:pt x="111" y="36"/>
                        </a:lnTo>
                        <a:lnTo>
                          <a:pt x="111" y="32"/>
                        </a:lnTo>
                        <a:lnTo>
                          <a:pt x="111" y="36"/>
                        </a:lnTo>
                        <a:lnTo>
                          <a:pt x="111" y="32"/>
                        </a:lnTo>
                        <a:lnTo>
                          <a:pt x="115" y="32"/>
                        </a:lnTo>
                        <a:lnTo>
                          <a:pt x="115" y="36"/>
                        </a:lnTo>
                        <a:lnTo>
                          <a:pt x="119" y="36"/>
                        </a:lnTo>
                        <a:lnTo>
                          <a:pt x="119" y="40"/>
                        </a:lnTo>
                        <a:lnTo>
                          <a:pt x="119" y="36"/>
                        </a:lnTo>
                        <a:lnTo>
                          <a:pt x="119" y="32"/>
                        </a:lnTo>
                        <a:lnTo>
                          <a:pt x="119" y="36"/>
                        </a:lnTo>
                        <a:lnTo>
                          <a:pt x="123" y="36"/>
                        </a:lnTo>
                        <a:lnTo>
                          <a:pt x="123" y="40"/>
                        </a:lnTo>
                        <a:lnTo>
                          <a:pt x="127" y="40"/>
                        </a:lnTo>
                        <a:lnTo>
                          <a:pt x="131" y="40"/>
                        </a:lnTo>
                        <a:lnTo>
                          <a:pt x="131" y="36"/>
                        </a:lnTo>
                        <a:lnTo>
                          <a:pt x="131" y="40"/>
                        </a:lnTo>
                        <a:lnTo>
                          <a:pt x="134" y="40"/>
                        </a:lnTo>
                        <a:lnTo>
                          <a:pt x="134" y="44"/>
                        </a:lnTo>
                        <a:lnTo>
                          <a:pt x="134" y="48"/>
                        </a:lnTo>
                        <a:lnTo>
                          <a:pt x="134" y="52"/>
                        </a:lnTo>
                        <a:lnTo>
                          <a:pt x="134" y="56"/>
                        </a:lnTo>
                        <a:lnTo>
                          <a:pt x="134" y="60"/>
                        </a:lnTo>
                        <a:lnTo>
                          <a:pt x="134" y="64"/>
                        </a:lnTo>
                        <a:lnTo>
                          <a:pt x="131" y="64"/>
                        </a:lnTo>
                        <a:lnTo>
                          <a:pt x="127" y="68"/>
                        </a:lnTo>
                        <a:lnTo>
                          <a:pt x="127" y="72"/>
                        </a:lnTo>
                        <a:lnTo>
                          <a:pt x="123" y="72"/>
                        </a:lnTo>
                        <a:lnTo>
                          <a:pt x="123" y="77"/>
                        </a:lnTo>
                        <a:lnTo>
                          <a:pt x="123" y="81"/>
                        </a:lnTo>
                        <a:lnTo>
                          <a:pt x="123" y="85"/>
                        </a:lnTo>
                        <a:lnTo>
                          <a:pt x="123" y="89"/>
                        </a:lnTo>
                        <a:lnTo>
                          <a:pt x="123" y="93"/>
                        </a:lnTo>
                        <a:lnTo>
                          <a:pt x="119" y="93"/>
                        </a:lnTo>
                        <a:lnTo>
                          <a:pt x="119" y="97"/>
                        </a:lnTo>
                        <a:lnTo>
                          <a:pt x="119" y="101"/>
                        </a:lnTo>
                        <a:lnTo>
                          <a:pt x="115" y="101"/>
                        </a:lnTo>
                        <a:lnTo>
                          <a:pt x="115" y="105"/>
                        </a:lnTo>
                        <a:lnTo>
                          <a:pt x="115" y="109"/>
                        </a:lnTo>
                        <a:lnTo>
                          <a:pt x="111" y="109"/>
                        </a:lnTo>
                        <a:lnTo>
                          <a:pt x="111" y="113"/>
                        </a:lnTo>
                        <a:lnTo>
                          <a:pt x="111" y="117"/>
                        </a:lnTo>
                        <a:lnTo>
                          <a:pt x="108" y="117"/>
                        </a:lnTo>
                        <a:lnTo>
                          <a:pt x="111" y="117"/>
                        </a:lnTo>
                        <a:lnTo>
                          <a:pt x="111" y="121"/>
                        </a:lnTo>
                        <a:lnTo>
                          <a:pt x="108" y="121"/>
                        </a:lnTo>
                        <a:lnTo>
                          <a:pt x="108" y="125"/>
                        </a:lnTo>
                        <a:lnTo>
                          <a:pt x="111" y="125"/>
                        </a:lnTo>
                        <a:lnTo>
                          <a:pt x="111" y="129"/>
                        </a:lnTo>
                        <a:lnTo>
                          <a:pt x="108" y="129"/>
                        </a:lnTo>
                        <a:lnTo>
                          <a:pt x="108" y="133"/>
                        </a:lnTo>
                        <a:lnTo>
                          <a:pt x="108" y="137"/>
                        </a:lnTo>
                        <a:lnTo>
                          <a:pt x="108" y="141"/>
                        </a:lnTo>
                        <a:lnTo>
                          <a:pt x="108" y="145"/>
                        </a:lnTo>
                        <a:lnTo>
                          <a:pt x="108" y="149"/>
                        </a:lnTo>
                        <a:lnTo>
                          <a:pt x="108" y="153"/>
                        </a:lnTo>
                        <a:lnTo>
                          <a:pt x="108" y="157"/>
                        </a:lnTo>
                        <a:lnTo>
                          <a:pt x="108" y="162"/>
                        </a:lnTo>
                        <a:lnTo>
                          <a:pt x="108" y="166"/>
                        </a:lnTo>
                        <a:lnTo>
                          <a:pt x="108" y="170"/>
                        </a:lnTo>
                        <a:lnTo>
                          <a:pt x="108" y="174"/>
                        </a:lnTo>
                        <a:lnTo>
                          <a:pt x="108" y="178"/>
                        </a:lnTo>
                        <a:lnTo>
                          <a:pt x="104" y="178"/>
                        </a:lnTo>
                        <a:lnTo>
                          <a:pt x="104" y="182"/>
                        </a:lnTo>
                        <a:lnTo>
                          <a:pt x="104" y="186"/>
                        </a:lnTo>
                        <a:lnTo>
                          <a:pt x="104" y="190"/>
                        </a:lnTo>
                        <a:lnTo>
                          <a:pt x="104" y="194"/>
                        </a:lnTo>
                        <a:lnTo>
                          <a:pt x="104" y="198"/>
                        </a:lnTo>
                        <a:lnTo>
                          <a:pt x="100" y="198"/>
                        </a:lnTo>
                        <a:lnTo>
                          <a:pt x="100" y="202"/>
                        </a:lnTo>
                        <a:lnTo>
                          <a:pt x="100" y="206"/>
                        </a:lnTo>
                        <a:lnTo>
                          <a:pt x="96" y="206"/>
                        </a:lnTo>
                        <a:lnTo>
                          <a:pt x="92" y="210"/>
                        </a:lnTo>
                        <a:lnTo>
                          <a:pt x="88" y="210"/>
                        </a:lnTo>
                        <a:lnTo>
                          <a:pt x="85" y="210"/>
                        </a:lnTo>
                        <a:lnTo>
                          <a:pt x="81" y="214"/>
                        </a:lnTo>
                        <a:lnTo>
                          <a:pt x="77" y="214"/>
                        </a:lnTo>
                        <a:lnTo>
                          <a:pt x="73" y="214"/>
                        </a:lnTo>
                        <a:lnTo>
                          <a:pt x="69" y="214"/>
                        </a:lnTo>
                        <a:lnTo>
                          <a:pt x="65" y="214"/>
                        </a:lnTo>
                        <a:lnTo>
                          <a:pt x="65" y="210"/>
                        </a:lnTo>
                        <a:lnTo>
                          <a:pt x="62" y="210"/>
                        </a:lnTo>
                        <a:lnTo>
                          <a:pt x="62" y="206"/>
                        </a:lnTo>
                        <a:lnTo>
                          <a:pt x="62" y="202"/>
                        </a:lnTo>
                        <a:lnTo>
                          <a:pt x="58" y="202"/>
                        </a:lnTo>
                        <a:lnTo>
                          <a:pt x="58" y="198"/>
                        </a:lnTo>
                        <a:lnTo>
                          <a:pt x="54" y="194"/>
                        </a:lnTo>
                        <a:lnTo>
                          <a:pt x="54" y="190"/>
                        </a:lnTo>
                        <a:lnTo>
                          <a:pt x="50" y="186"/>
                        </a:lnTo>
                        <a:lnTo>
                          <a:pt x="50" y="182"/>
                        </a:lnTo>
                        <a:lnTo>
                          <a:pt x="46" y="182"/>
                        </a:lnTo>
                        <a:lnTo>
                          <a:pt x="46" y="178"/>
                        </a:lnTo>
                        <a:lnTo>
                          <a:pt x="46" y="174"/>
                        </a:lnTo>
                        <a:lnTo>
                          <a:pt x="42" y="174"/>
                        </a:lnTo>
                        <a:lnTo>
                          <a:pt x="42" y="170"/>
                        </a:lnTo>
                        <a:lnTo>
                          <a:pt x="39" y="170"/>
                        </a:lnTo>
                        <a:lnTo>
                          <a:pt x="39" y="166"/>
                        </a:lnTo>
                        <a:lnTo>
                          <a:pt x="35" y="166"/>
                        </a:lnTo>
                        <a:lnTo>
                          <a:pt x="35" y="162"/>
                        </a:lnTo>
                        <a:lnTo>
                          <a:pt x="35" y="157"/>
                        </a:lnTo>
                        <a:lnTo>
                          <a:pt x="31" y="157"/>
                        </a:lnTo>
                        <a:lnTo>
                          <a:pt x="31" y="153"/>
                        </a:lnTo>
                        <a:lnTo>
                          <a:pt x="31" y="149"/>
                        </a:lnTo>
                        <a:lnTo>
                          <a:pt x="31" y="145"/>
                        </a:lnTo>
                        <a:lnTo>
                          <a:pt x="27" y="145"/>
                        </a:lnTo>
                        <a:lnTo>
                          <a:pt x="27" y="141"/>
                        </a:lnTo>
                        <a:lnTo>
                          <a:pt x="23" y="141"/>
                        </a:lnTo>
                        <a:lnTo>
                          <a:pt x="23" y="137"/>
                        </a:lnTo>
                        <a:lnTo>
                          <a:pt x="23" y="133"/>
                        </a:lnTo>
                        <a:lnTo>
                          <a:pt x="19" y="133"/>
                        </a:lnTo>
                        <a:lnTo>
                          <a:pt x="19" y="129"/>
                        </a:lnTo>
                        <a:lnTo>
                          <a:pt x="16" y="129"/>
                        </a:lnTo>
                        <a:lnTo>
                          <a:pt x="16" y="125"/>
                        </a:lnTo>
                        <a:lnTo>
                          <a:pt x="16" y="121"/>
                        </a:lnTo>
                        <a:lnTo>
                          <a:pt x="16" y="117"/>
                        </a:lnTo>
                        <a:lnTo>
                          <a:pt x="16" y="113"/>
                        </a:lnTo>
                        <a:lnTo>
                          <a:pt x="16" y="109"/>
                        </a:lnTo>
                        <a:lnTo>
                          <a:pt x="12" y="109"/>
                        </a:lnTo>
                        <a:lnTo>
                          <a:pt x="12" y="105"/>
                        </a:lnTo>
                        <a:lnTo>
                          <a:pt x="12" y="101"/>
                        </a:lnTo>
                        <a:lnTo>
                          <a:pt x="8" y="97"/>
                        </a:lnTo>
                        <a:lnTo>
                          <a:pt x="8" y="93"/>
                        </a:lnTo>
                        <a:lnTo>
                          <a:pt x="8" y="89"/>
                        </a:lnTo>
                        <a:lnTo>
                          <a:pt x="8" y="85"/>
                        </a:lnTo>
                        <a:lnTo>
                          <a:pt x="8" y="81"/>
                        </a:lnTo>
                        <a:lnTo>
                          <a:pt x="8" y="77"/>
                        </a:lnTo>
                        <a:lnTo>
                          <a:pt x="8" y="72"/>
                        </a:lnTo>
                        <a:lnTo>
                          <a:pt x="4" y="72"/>
                        </a:lnTo>
                        <a:lnTo>
                          <a:pt x="8" y="72"/>
                        </a:lnTo>
                        <a:lnTo>
                          <a:pt x="4" y="72"/>
                        </a:lnTo>
                        <a:lnTo>
                          <a:pt x="4" y="68"/>
                        </a:lnTo>
                        <a:lnTo>
                          <a:pt x="4" y="64"/>
                        </a:lnTo>
                        <a:lnTo>
                          <a:pt x="0" y="64"/>
                        </a:lnTo>
                        <a:lnTo>
                          <a:pt x="0" y="60"/>
                        </a:lnTo>
                        <a:lnTo>
                          <a:pt x="4" y="60"/>
                        </a:lnTo>
                        <a:lnTo>
                          <a:pt x="4" y="56"/>
                        </a:lnTo>
                        <a:lnTo>
                          <a:pt x="8" y="56"/>
                        </a:lnTo>
                        <a:lnTo>
                          <a:pt x="12" y="56"/>
                        </a:lnTo>
                        <a:lnTo>
                          <a:pt x="12" y="52"/>
                        </a:lnTo>
                        <a:lnTo>
                          <a:pt x="16" y="52"/>
                        </a:lnTo>
                        <a:lnTo>
                          <a:pt x="16" y="48"/>
                        </a:lnTo>
                        <a:lnTo>
                          <a:pt x="19" y="48"/>
                        </a:lnTo>
                        <a:lnTo>
                          <a:pt x="23" y="48"/>
                        </a:lnTo>
                        <a:lnTo>
                          <a:pt x="27" y="48"/>
                        </a:lnTo>
                        <a:lnTo>
                          <a:pt x="31" y="48"/>
                        </a:lnTo>
                        <a:lnTo>
                          <a:pt x="31" y="44"/>
                        </a:lnTo>
                        <a:lnTo>
                          <a:pt x="27" y="44"/>
                        </a:lnTo>
                        <a:lnTo>
                          <a:pt x="31" y="40"/>
                        </a:lnTo>
                        <a:lnTo>
                          <a:pt x="31" y="36"/>
                        </a:lnTo>
                        <a:lnTo>
                          <a:pt x="35" y="36"/>
                        </a:lnTo>
                        <a:lnTo>
                          <a:pt x="35" y="32"/>
                        </a:lnTo>
                        <a:lnTo>
                          <a:pt x="35" y="28"/>
                        </a:lnTo>
                        <a:lnTo>
                          <a:pt x="39" y="28"/>
                        </a:lnTo>
                        <a:lnTo>
                          <a:pt x="39" y="24"/>
                        </a:lnTo>
                        <a:lnTo>
                          <a:pt x="35" y="24"/>
                        </a:lnTo>
                        <a:lnTo>
                          <a:pt x="35" y="20"/>
                        </a:lnTo>
                        <a:lnTo>
                          <a:pt x="35" y="16"/>
                        </a:lnTo>
                        <a:lnTo>
                          <a:pt x="39" y="16"/>
                        </a:lnTo>
                        <a:lnTo>
                          <a:pt x="42" y="16"/>
                        </a:lnTo>
                        <a:lnTo>
                          <a:pt x="46" y="16"/>
                        </a:lnTo>
                        <a:lnTo>
                          <a:pt x="46" y="12"/>
                        </a:lnTo>
                        <a:lnTo>
                          <a:pt x="46" y="16"/>
                        </a:lnTo>
                        <a:lnTo>
                          <a:pt x="50" y="12"/>
                        </a:lnTo>
                        <a:lnTo>
                          <a:pt x="50" y="8"/>
                        </a:lnTo>
                        <a:lnTo>
                          <a:pt x="54" y="4"/>
                        </a:lnTo>
                        <a:lnTo>
                          <a:pt x="54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597" name="Freeform 590">
                    <a:extLst>
                      <a:ext uri="{FF2B5EF4-FFF2-40B4-BE49-F238E27FC236}">
                        <a16:creationId xmlns:a16="http://schemas.microsoft.com/office/drawing/2014/main" id="{42B0D6EB-D9B3-EC86-E509-CABAD6AD0B4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62" y="2029"/>
                    <a:ext cx="58" cy="72"/>
                  </a:xfrm>
                  <a:custGeom>
                    <a:avLst/>
                    <a:gdLst>
                      <a:gd name="T0" fmla="*/ 39 w 58"/>
                      <a:gd name="T1" fmla="*/ 4 h 73"/>
                      <a:gd name="T2" fmla="*/ 35 w 58"/>
                      <a:gd name="T3" fmla="*/ 8 h 73"/>
                      <a:gd name="T4" fmla="*/ 39 w 58"/>
                      <a:gd name="T5" fmla="*/ 12 h 73"/>
                      <a:gd name="T6" fmla="*/ 42 w 58"/>
                      <a:gd name="T7" fmla="*/ 8 h 73"/>
                      <a:gd name="T8" fmla="*/ 46 w 58"/>
                      <a:gd name="T9" fmla="*/ 12 h 73"/>
                      <a:gd name="T10" fmla="*/ 50 w 58"/>
                      <a:gd name="T11" fmla="*/ 8 h 73"/>
                      <a:gd name="T12" fmla="*/ 50 w 58"/>
                      <a:gd name="T13" fmla="*/ 16 h 73"/>
                      <a:gd name="T14" fmla="*/ 46 w 58"/>
                      <a:gd name="T15" fmla="*/ 20 h 73"/>
                      <a:gd name="T16" fmla="*/ 54 w 58"/>
                      <a:gd name="T17" fmla="*/ 20 h 73"/>
                      <a:gd name="T18" fmla="*/ 50 w 58"/>
                      <a:gd name="T19" fmla="*/ 24 h 73"/>
                      <a:gd name="T20" fmla="*/ 54 w 58"/>
                      <a:gd name="T21" fmla="*/ 28 h 73"/>
                      <a:gd name="T22" fmla="*/ 58 w 58"/>
                      <a:gd name="T23" fmla="*/ 32 h 73"/>
                      <a:gd name="T24" fmla="*/ 58 w 58"/>
                      <a:gd name="T25" fmla="*/ 36 h 73"/>
                      <a:gd name="T26" fmla="*/ 58 w 58"/>
                      <a:gd name="T27" fmla="*/ 44 h 73"/>
                      <a:gd name="T28" fmla="*/ 54 w 58"/>
                      <a:gd name="T29" fmla="*/ 48 h 73"/>
                      <a:gd name="T30" fmla="*/ 54 w 58"/>
                      <a:gd name="T31" fmla="*/ 56 h 73"/>
                      <a:gd name="T32" fmla="*/ 58 w 58"/>
                      <a:gd name="T33" fmla="*/ 60 h 73"/>
                      <a:gd name="T34" fmla="*/ 54 w 58"/>
                      <a:gd name="T35" fmla="*/ 64 h 73"/>
                      <a:gd name="T36" fmla="*/ 50 w 58"/>
                      <a:gd name="T37" fmla="*/ 60 h 73"/>
                      <a:gd name="T38" fmla="*/ 46 w 58"/>
                      <a:gd name="T39" fmla="*/ 64 h 73"/>
                      <a:gd name="T40" fmla="*/ 39 w 58"/>
                      <a:gd name="T41" fmla="*/ 64 h 73"/>
                      <a:gd name="T42" fmla="*/ 31 w 58"/>
                      <a:gd name="T43" fmla="*/ 64 h 73"/>
                      <a:gd name="T44" fmla="*/ 27 w 58"/>
                      <a:gd name="T45" fmla="*/ 68 h 73"/>
                      <a:gd name="T46" fmla="*/ 23 w 58"/>
                      <a:gd name="T47" fmla="*/ 73 h 73"/>
                      <a:gd name="T48" fmla="*/ 19 w 58"/>
                      <a:gd name="T49" fmla="*/ 68 h 73"/>
                      <a:gd name="T50" fmla="*/ 16 w 58"/>
                      <a:gd name="T51" fmla="*/ 64 h 73"/>
                      <a:gd name="T52" fmla="*/ 16 w 58"/>
                      <a:gd name="T53" fmla="*/ 56 h 73"/>
                      <a:gd name="T54" fmla="*/ 12 w 58"/>
                      <a:gd name="T55" fmla="*/ 52 h 73"/>
                      <a:gd name="T56" fmla="*/ 12 w 58"/>
                      <a:gd name="T57" fmla="*/ 44 h 73"/>
                      <a:gd name="T58" fmla="*/ 4 w 58"/>
                      <a:gd name="T59" fmla="*/ 44 h 73"/>
                      <a:gd name="T60" fmla="*/ 8 w 58"/>
                      <a:gd name="T61" fmla="*/ 40 h 73"/>
                      <a:gd name="T62" fmla="*/ 8 w 58"/>
                      <a:gd name="T63" fmla="*/ 32 h 73"/>
                      <a:gd name="T64" fmla="*/ 4 w 58"/>
                      <a:gd name="T65" fmla="*/ 28 h 73"/>
                      <a:gd name="T66" fmla="*/ 0 w 58"/>
                      <a:gd name="T67" fmla="*/ 24 h 73"/>
                      <a:gd name="T68" fmla="*/ 4 w 58"/>
                      <a:gd name="T69" fmla="*/ 20 h 73"/>
                      <a:gd name="T70" fmla="*/ 4 w 58"/>
                      <a:gd name="T71" fmla="*/ 20 h 73"/>
                      <a:gd name="T72" fmla="*/ 8 w 58"/>
                      <a:gd name="T73" fmla="*/ 16 h 73"/>
                      <a:gd name="T74" fmla="*/ 12 w 58"/>
                      <a:gd name="T75" fmla="*/ 12 h 73"/>
                      <a:gd name="T76" fmla="*/ 16 w 58"/>
                      <a:gd name="T77" fmla="*/ 8 h 73"/>
                      <a:gd name="T78" fmla="*/ 23 w 58"/>
                      <a:gd name="T79" fmla="*/ 8 h 73"/>
                      <a:gd name="T80" fmla="*/ 23 w 58"/>
                      <a:gd name="T81" fmla="*/ 8 h 73"/>
                      <a:gd name="T82" fmla="*/ 31 w 58"/>
                      <a:gd name="T83" fmla="*/ 8 h 73"/>
                      <a:gd name="T84" fmla="*/ 39 w 58"/>
                      <a:gd name="T85" fmla="*/ 4 h 7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</a:cxnLst>
                    <a:rect l="0" t="0" r="r" b="b"/>
                    <a:pathLst>
                      <a:path w="58" h="73">
                        <a:moveTo>
                          <a:pt x="39" y="0"/>
                        </a:moveTo>
                        <a:lnTo>
                          <a:pt x="39" y="4"/>
                        </a:lnTo>
                        <a:lnTo>
                          <a:pt x="39" y="8"/>
                        </a:lnTo>
                        <a:lnTo>
                          <a:pt x="35" y="8"/>
                        </a:lnTo>
                        <a:lnTo>
                          <a:pt x="39" y="8"/>
                        </a:lnTo>
                        <a:lnTo>
                          <a:pt x="39" y="12"/>
                        </a:lnTo>
                        <a:lnTo>
                          <a:pt x="42" y="12"/>
                        </a:lnTo>
                        <a:lnTo>
                          <a:pt x="42" y="8"/>
                        </a:lnTo>
                        <a:lnTo>
                          <a:pt x="46" y="8"/>
                        </a:lnTo>
                        <a:lnTo>
                          <a:pt x="46" y="12"/>
                        </a:lnTo>
                        <a:lnTo>
                          <a:pt x="46" y="8"/>
                        </a:lnTo>
                        <a:lnTo>
                          <a:pt x="50" y="8"/>
                        </a:lnTo>
                        <a:lnTo>
                          <a:pt x="50" y="12"/>
                        </a:lnTo>
                        <a:lnTo>
                          <a:pt x="50" y="16"/>
                        </a:lnTo>
                        <a:lnTo>
                          <a:pt x="46" y="16"/>
                        </a:lnTo>
                        <a:lnTo>
                          <a:pt x="46" y="20"/>
                        </a:lnTo>
                        <a:lnTo>
                          <a:pt x="50" y="20"/>
                        </a:lnTo>
                        <a:lnTo>
                          <a:pt x="54" y="20"/>
                        </a:lnTo>
                        <a:lnTo>
                          <a:pt x="54" y="24"/>
                        </a:lnTo>
                        <a:lnTo>
                          <a:pt x="50" y="24"/>
                        </a:lnTo>
                        <a:lnTo>
                          <a:pt x="54" y="24"/>
                        </a:lnTo>
                        <a:lnTo>
                          <a:pt x="54" y="28"/>
                        </a:lnTo>
                        <a:lnTo>
                          <a:pt x="54" y="32"/>
                        </a:lnTo>
                        <a:lnTo>
                          <a:pt x="58" y="32"/>
                        </a:lnTo>
                        <a:lnTo>
                          <a:pt x="54" y="36"/>
                        </a:lnTo>
                        <a:lnTo>
                          <a:pt x="58" y="36"/>
                        </a:lnTo>
                        <a:lnTo>
                          <a:pt x="58" y="40"/>
                        </a:lnTo>
                        <a:lnTo>
                          <a:pt x="58" y="44"/>
                        </a:lnTo>
                        <a:lnTo>
                          <a:pt x="58" y="48"/>
                        </a:lnTo>
                        <a:lnTo>
                          <a:pt x="54" y="48"/>
                        </a:lnTo>
                        <a:lnTo>
                          <a:pt x="54" y="52"/>
                        </a:lnTo>
                        <a:lnTo>
                          <a:pt x="54" y="56"/>
                        </a:lnTo>
                        <a:lnTo>
                          <a:pt x="54" y="60"/>
                        </a:lnTo>
                        <a:lnTo>
                          <a:pt x="58" y="60"/>
                        </a:lnTo>
                        <a:lnTo>
                          <a:pt x="54" y="60"/>
                        </a:lnTo>
                        <a:lnTo>
                          <a:pt x="54" y="64"/>
                        </a:lnTo>
                        <a:lnTo>
                          <a:pt x="50" y="64"/>
                        </a:lnTo>
                        <a:lnTo>
                          <a:pt x="50" y="60"/>
                        </a:lnTo>
                        <a:lnTo>
                          <a:pt x="50" y="64"/>
                        </a:lnTo>
                        <a:lnTo>
                          <a:pt x="46" y="64"/>
                        </a:lnTo>
                        <a:lnTo>
                          <a:pt x="42" y="64"/>
                        </a:lnTo>
                        <a:lnTo>
                          <a:pt x="39" y="64"/>
                        </a:lnTo>
                        <a:lnTo>
                          <a:pt x="35" y="64"/>
                        </a:lnTo>
                        <a:lnTo>
                          <a:pt x="31" y="64"/>
                        </a:lnTo>
                        <a:lnTo>
                          <a:pt x="31" y="68"/>
                        </a:lnTo>
                        <a:lnTo>
                          <a:pt x="27" y="68"/>
                        </a:lnTo>
                        <a:lnTo>
                          <a:pt x="23" y="68"/>
                        </a:lnTo>
                        <a:lnTo>
                          <a:pt x="23" y="73"/>
                        </a:lnTo>
                        <a:lnTo>
                          <a:pt x="19" y="73"/>
                        </a:lnTo>
                        <a:lnTo>
                          <a:pt x="19" y="68"/>
                        </a:lnTo>
                        <a:lnTo>
                          <a:pt x="19" y="64"/>
                        </a:lnTo>
                        <a:lnTo>
                          <a:pt x="16" y="64"/>
                        </a:lnTo>
                        <a:lnTo>
                          <a:pt x="16" y="60"/>
                        </a:lnTo>
                        <a:lnTo>
                          <a:pt x="16" y="56"/>
                        </a:lnTo>
                        <a:lnTo>
                          <a:pt x="16" y="52"/>
                        </a:lnTo>
                        <a:lnTo>
                          <a:pt x="12" y="52"/>
                        </a:lnTo>
                        <a:lnTo>
                          <a:pt x="12" y="48"/>
                        </a:lnTo>
                        <a:lnTo>
                          <a:pt x="12" y="44"/>
                        </a:lnTo>
                        <a:lnTo>
                          <a:pt x="8" y="44"/>
                        </a:lnTo>
                        <a:lnTo>
                          <a:pt x="4" y="44"/>
                        </a:lnTo>
                        <a:lnTo>
                          <a:pt x="4" y="40"/>
                        </a:lnTo>
                        <a:lnTo>
                          <a:pt x="8" y="40"/>
                        </a:lnTo>
                        <a:lnTo>
                          <a:pt x="8" y="36"/>
                        </a:lnTo>
                        <a:lnTo>
                          <a:pt x="8" y="32"/>
                        </a:lnTo>
                        <a:lnTo>
                          <a:pt x="4" y="32"/>
                        </a:lnTo>
                        <a:lnTo>
                          <a:pt x="4" y="28"/>
                        </a:lnTo>
                        <a:lnTo>
                          <a:pt x="4" y="24"/>
                        </a:lnTo>
                        <a:lnTo>
                          <a:pt x="0" y="24"/>
                        </a:lnTo>
                        <a:lnTo>
                          <a:pt x="4" y="24"/>
                        </a:lnTo>
                        <a:lnTo>
                          <a:pt x="4" y="20"/>
                        </a:lnTo>
                        <a:lnTo>
                          <a:pt x="0" y="20"/>
                        </a:lnTo>
                        <a:lnTo>
                          <a:pt x="4" y="20"/>
                        </a:lnTo>
                        <a:lnTo>
                          <a:pt x="4" y="16"/>
                        </a:lnTo>
                        <a:lnTo>
                          <a:pt x="8" y="16"/>
                        </a:lnTo>
                        <a:lnTo>
                          <a:pt x="8" y="12"/>
                        </a:lnTo>
                        <a:lnTo>
                          <a:pt x="12" y="12"/>
                        </a:lnTo>
                        <a:lnTo>
                          <a:pt x="12" y="8"/>
                        </a:lnTo>
                        <a:lnTo>
                          <a:pt x="16" y="8"/>
                        </a:lnTo>
                        <a:lnTo>
                          <a:pt x="19" y="8"/>
                        </a:lnTo>
                        <a:lnTo>
                          <a:pt x="23" y="8"/>
                        </a:lnTo>
                        <a:lnTo>
                          <a:pt x="23" y="12"/>
                        </a:lnTo>
                        <a:lnTo>
                          <a:pt x="23" y="8"/>
                        </a:lnTo>
                        <a:lnTo>
                          <a:pt x="27" y="8"/>
                        </a:lnTo>
                        <a:lnTo>
                          <a:pt x="31" y="8"/>
                        </a:lnTo>
                        <a:lnTo>
                          <a:pt x="35" y="4"/>
                        </a:lnTo>
                        <a:lnTo>
                          <a:pt x="39" y="4"/>
                        </a:lnTo>
                        <a:lnTo>
                          <a:pt x="39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598" name="Freeform 591">
                    <a:extLst>
                      <a:ext uri="{FF2B5EF4-FFF2-40B4-BE49-F238E27FC236}">
                        <a16:creationId xmlns:a16="http://schemas.microsoft.com/office/drawing/2014/main" id="{6F41694E-6E4C-47AC-FECF-5B9D6DB3977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40" y="2029"/>
                    <a:ext cx="15" cy="35"/>
                  </a:xfrm>
                  <a:custGeom>
                    <a:avLst/>
                    <a:gdLst>
                      <a:gd name="T0" fmla="*/ 0 w 15"/>
                      <a:gd name="T1" fmla="*/ 4 h 36"/>
                      <a:gd name="T2" fmla="*/ 3 w 15"/>
                      <a:gd name="T3" fmla="*/ 4 h 36"/>
                      <a:gd name="T4" fmla="*/ 3 w 15"/>
                      <a:gd name="T5" fmla="*/ 0 h 36"/>
                      <a:gd name="T6" fmla="*/ 7 w 15"/>
                      <a:gd name="T7" fmla="*/ 0 h 36"/>
                      <a:gd name="T8" fmla="*/ 7 w 15"/>
                      <a:gd name="T9" fmla="*/ 4 h 36"/>
                      <a:gd name="T10" fmla="*/ 11 w 15"/>
                      <a:gd name="T11" fmla="*/ 4 h 36"/>
                      <a:gd name="T12" fmla="*/ 7 w 15"/>
                      <a:gd name="T13" fmla="*/ 4 h 36"/>
                      <a:gd name="T14" fmla="*/ 7 w 15"/>
                      <a:gd name="T15" fmla="*/ 8 h 36"/>
                      <a:gd name="T16" fmla="*/ 7 w 15"/>
                      <a:gd name="T17" fmla="*/ 12 h 36"/>
                      <a:gd name="T18" fmla="*/ 7 w 15"/>
                      <a:gd name="T19" fmla="*/ 16 h 36"/>
                      <a:gd name="T20" fmla="*/ 11 w 15"/>
                      <a:gd name="T21" fmla="*/ 16 h 36"/>
                      <a:gd name="T22" fmla="*/ 11 w 15"/>
                      <a:gd name="T23" fmla="*/ 20 h 36"/>
                      <a:gd name="T24" fmla="*/ 15 w 15"/>
                      <a:gd name="T25" fmla="*/ 20 h 36"/>
                      <a:gd name="T26" fmla="*/ 11 w 15"/>
                      <a:gd name="T27" fmla="*/ 20 h 36"/>
                      <a:gd name="T28" fmla="*/ 11 w 15"/>
                      <a:gd name="T29" fmla="*/ 24 h 36"/>
                      <a:gd name="T30" fmla="*/ 15 w 15"/>
                      <a:gd name="T31" fmla="*/ 28 h 36"/>
                      <a:gd name="T32" fmla="*/ 11 w 15"/>
                      <a:gd name="T33" fmla="*/ 28 h 36"/>
                      <a:gd name="T34" fmla="*/ 15 w 15"/>
                      <a:gd name="T35" fmla="*/ 28 h 36"/>
                      <a:gd name="T36" fmla="*/ 11 w 15"/>
                      <a:gd name="T37" fmla="*/ 28 h 36"/>
                      <a:gd name="T38" fmla="*/ 15 w 15"/>
                      <a:gd name="T39" fmla="*/ 28 h 36"/>
                      <a:gd name="T40" fmla="*/ 11 w 15"/>
                      <a:gd name="T41" fmla="*/ 28 h 36"/>
                      <a:gd name="T42" fmla="*/ 15 w 15"/>
                      <a:gd name="T43" fmla="*/ 32 h 36"/>
                      <a:gd name="T44" fmla="*/ 11 w 15"/>
                      <a:gd name="T45" fmla="*/ 32 h 36"/>
                      <a:gd name="T46" fmla="*/ 11 w 15"/>
                      <a:gd name="T47" fmla="*/ 36 h 36"/>
                      <a:gd name="T48" fmla="*/ 11 w 15"/>
                      <a:gd name="T49" fmla="*/ 32 h 36"/>
                      <a:gd name="T50" fmla="*/ 7 w 15"/>
                      <a:gd name="T51" fmla="*/ 32 h 36"/>
                      <a:gd name="T52" fmla="*/ 7 w 15"/>
                      <a:gd name="T53" fmla="*/ 28 h 36"/>
                      <a:gd name="T54" fmla="*/ 7 w 15"/>
                      <a:gd name="T55" fmla="*/ 24 h 36"/>
                      <a:gd name="T56" fmla="*/ 3 w 15"/>
                      <a:gd name="T57" fmla="*/ 20 h 36"/>
                      <a:gd name="T58" fmla="*/ 3 w 15"/>
                      <a:gd name="T59" fmla="*/ 16 h 36"/>
                      <a:gd name="T60" fmla="*/ 0 w 15"/>
                      <a:gd name="T61" fmla="*/ 16 h 36"/>
                      <a:gd name="T62" fmla="*/ 0 w 15"/>
                      <a:gd name="T63" fmla="*/ 12 h 36"/>
                      <a:gd name="T64" fmla="*/ 0 w 15"/>
                      <a:gd name="T65" fmla="*/ 8 h 36"/>
                      <a:gd name="T66" fmla="*/ 0 w 15"/>
                      <a:gd name="T67" fmla="*/ 4 h 3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</a:cxnLst>
                    <a:rect l="0" t="0" r="r" b="b"/>
                    <a:pathLst>
                      <a:path w="15" h="36">
                        <a:moveTo>
                          <a:pt x="0" y="4"/>
                        </a:moveTo>
                        <a:lnTo>
                          <a:pt x="3" y="4"/>
                        </a:lnTo>
                        <a:lnTo>
                          <a:pt x="3" y="0"/>
                        </a:lnTo>
                        <a:lnTo>
                          <a:pt x="7" y="0"/>
                        </a:lnTo>
                        <a:lnTo>
                          <a:pt x="7" y="4"/>
                        </a:lnTo>
                        <a:lnTo>
                          <a:pt x="11" y="4"/>
                        </a:lnTo>
                        <a:lnTo>
                          <a:pt x="7" y="4"/>
                        </a:lnTo>
                        <a:lnTo>
                          <a:pt x="7" y="8"/>
                        </a:lnTo>
                        <a:lnTo>
                          <a:pt x="7" y="12"/>
                        </a:lnTo>
                        <a:lnTo>
                          <a:pt x="7" y="16"/>
                        </a:lnTo>
                        <a:lnTo>
                          <a:pt x="11" y="16"/>
                        </a:lnTo>
                        <a:lnTo>
                          <a:pt x="11" y="20"/>
                        </a:lnTo>
                        <a:lnTo>
                          <a:pt x="15" y="20"/>
                        </a:lnTo>
                        <a:lnTo>
                          <a:pt x="11" y="20"/>
                        </a:lnTo>
                        <a:lnTo>
                          <a:pt x="11" y="24"/>
                        </a:lnTo>
                        <a:lnTo>
                          <a:pt x="15" y="28"/>
                        </a:lnTo>
                        <a:lnTo>
                          <a:pt x="11" y="28"/>
                        </a:lnTo>
                        <a:lnTo>
                          <a:pt x="15" y="28"/>
                        </a:lnTo>
                        <a:lnTo>
                          <a:pt x="11" y="28"/>
                        </a:lnTo>
                        <a:lnTo>
                          <a:pt x="15" y="28"/>
                        </a:lnTo>
                        <a:lnTo>
                          <a:pt x="11" y="28"/>
                        </a:lnTo>
                        <a:lnTo>
                          <a:pt x="15" y="32"/>
                        </a:lnTo>
                        <a:lnTo>
                          <a:pt x="11" y="32"/>
                        </a:lnTo>
                        <a:lnTo>
                          <a:pt x="11" y="36"/>
                        </a:lnTo>
                        <a:lnTo>
                          <a:pt x="11" y="32"/>
                        </a:lnTo>
                        <a:lnTo>
                          <a:pt x="7" y="32"/>
                        </a:lnTo>
                        <a:lnTo>
                          <a:pt x="7" y="28"/>
                        </a:lnTo>
                        <a:lnTo>
                          <a:pt x="7" y="24"/>
                        </a:lnTo>
                        <a:lnTo>
                          <a:pt x="3" y="20"/>
                        </a:lnTo>
                        <a:lnTo>
                          <a:pt x="3" y="16"/>
                        </a:lnTo>
                        <a:lnTo>
                          <a:pt x="0" y="16"/>
                        </a:lnTo>
                        <a:lnTo>
                          <a:pt x="0" y="12"/>
                        </a:lnTo>
                        <a:lnTo>
                          <a:pt x="0" y="8"/>
                        </a:lnTo>
                        <a:lnTo>
                          <a:pt x="0" y="4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599" name="Freeform 592">
                    <a:extLst>
                      <a:ext uri="{FF2B5EF4-FFF2-40B4-BE49-F238E27FC236}">
                        <a16:creationId xmlns:a16="http://schemas.microsoft.com/office/drawing/2014/main" id="{E624D971-7CB1-C990-DB98-5A39FF4C15A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25" y="2032"/>
                    <a:ext cx="26" cy="40"/>
                  </a:xfrm>
                  <a:custGeom>
                    <a:avLst/>
                    <a:gdLst>
                      <a:gd name="T0" fmla="*/ 12 w 27"/>
                      <a:gd name="T1" fmla="*/ 0 h 40"/>
                      <a:gd name="T2" fmla="*/ 16 w 27"/>
                      <a:gd name="T3" fmla="*/ 0 h 40"/>
                      <a:gd name="T4" fmla="*/ 16 w 27"/>
                      <a:gd name="T5" fmla="*/ 4 h 40"/>
                      <a:gd name="T6" fmla="*/ 16 w 27"/>
                      <a:gd name="T7" fmla="*/ 8 h 40"/>
                      <a:gd name="T8" fmla="*/ 16 w 27"/>
                      <a:gd name="T9" fmla="*/ 12 h 40"/>
                      <a:gd name="T10" fmla="*/ 19 w 27"/>
                      <a:gd name="T11" fmla="*/ 12 h 40"/>
                      <a:gd name="T12" fmla="*/ 19 w 27"/>
                      <a:gd name="T13" fmla="*/ 16 h 40"/>
                      <a:gd name="T14" fmla="*/ 23 w 27"/>
                      <a:gd name="T15" fmla="*/ 20 h 40"/>
                      <a:gd name="T16" fmla="*/ 23 w 27"/>
                      <a:gd name="T17" fmla="*/ 24 h 40"/>
                      <a:gd name="T18" fmla="*/ 23 w 27"/>
                      <a:gd name="T19" fmla="*/ 28 h 40"/>
                      <a:gd name="T20" fmla="*/ 27 w 27"/>
                      <a:gd name="T21" fmla="*/ 28 h 40"/>
                      <a:gd name="T22" fmla="*/ 27 w 27"/>
                      <a:gd name="T23" fmla="*/ 32 h 40"/>
                      <a:gd name="T24" fmla="*/ 23 w 27"/>
                      <a:gd name="T25" fmla="*/ 32 h 40"/>
                      <a:gd name="T26" fmla="*/ 23 w 27"/>
                      <a:gd name="T27" fmla="*/ 36 h 40"/>
                      <a:gd name="T28" fmla="*/ 19 w 27"/>
                      <a:gd name="T29" fmla="*/ 36 h 40"/>
                      <a:gd name="T30" fmla="*/ 19 w 27"/>
                      <a:gd name="T31" fmla="*/ 40 h 40"/>
                      <a:gd name="T32" fmla="*/ 16 w 27"/>
                      <a:gd name="T33" fmla="*/ 40 h 40"/>
                      <a:gd name="T34" fmla="*/ 16 w 27"/>
                      <a:gd name="T35" fmla="*/ 36 h 40"/>
                      <a:gd name="T36" fmla="*/ 12 w 27"/>
                      <a:gd name="T37" fmla="*/ 36 h 40"/>
                      <a:gd name="T38" fmla="*/ 12 w 27"/>
                      <a:gd name="T39" fmla="*/ 32 h 40"/>
                      <a:gd name="T40" fmla="*/ 8 w 27"/>
                      <a:gd name="T41" fmla="*/ 32 h 40"/>
                      <a:gd name="T42" fmla="*/ 8 w 27"/>
                      <a:gd name="T43" fmla="*/ 28 h 40"/>
                      <a:gd name="T44" fmla="*/ 4 w 27"/>
                      <a:gd name="T45" fmla="*/ 28 h 40"/>
                      <a:gd name="T46" fmla="*/ 4 w 27"/>
                      <a:gd name="T47" fmla="*/ 24 h 40"/>
                      <a:gd name="T48" fmla="*/ 0 w 27"/>
                      <a:gd name="T49" fmla="*/ 20 h 40"/>
                      <a:gd name="T50" fmla="*/ 0 w 27"/>
                      <a:gd name="T51" fmla="*/ 16 h 40"/>
                      <a:gd name="T52" fmla="*/ 0 w 27"/>
                      <a:gd name="T53" fmla="*/ 12 h 40"/>
                      <a:gd name="T54" fmla="*/ 4 w 27"/>
                      <a:gd name="T55" fmla="*/ 12 h 40"/>
                      <a:gd name="T56" fmla="*/ 4 w 27"/>
                      <a:gd name="T57" fmla="*/ 8 h 40"/>
                      <a:gd name="T58" fmla="*/ 4 w 27"/>
                      <a:gd name="T59" fmla="*/ 4 h 40"/>
                      <a:gd name="T60" fmla="*/ 4 w 27"/>
                      <a:gd name="T61" fmla="*/ 8 h 40"/>
                      <a:gd name="T62" fmla="*/ 8 w 27"/>
                      <a:gd name="T63" fmla="*/ 8 h 40"/>
                      <a:gd name="T64" fmla="*/ 8 w 27"/>
                      <a:gd name="T65" fmla="*/ 4 h 40"/>
                      <a:gd name="T66" fmla="*/ 12 w 27"/>
                      <a:gd name="T67" fmla="*/ 4 h 40"/>
                      <a:gd name="T68" fmla="*/ 12 w 27"/>
                      <a:gd name="T69" fmla="*/ 0 h 4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</a:cxnLst>
                    <a:rect l="0" t="0" r="r" b="b"/>
                    <a:pathLst>
                      <a:path w="27" h="40">
                        <a:moveTo>
                          <a:pt x="12" y="0"/>
                        </a:moveTo>
                        <a:lnTo>
                          <a:pt x="16" y="0"/>
                        </a:lnTo>
                        <a:lnTo>
                          <a:pt x="16" y="4"/>
                        </a:lnTo>
                        <a:lnTo>
                          <a:pt x="16" y="8"/>
                        </a:lnTo>
                        <a:lnTo>
                          <a:pt x="16" y="12"/>
                        </a:lnTo>
                        <a:lnTo>
                          <a:pt x="19" y="12"/>
                        </a:lnTo>
                        <a:lnTo>
                          <a:pt x="19" y="16"/>
                        </a:lnTo>
                        <a:lnTo>
                          <a:pt x="23" y="20"/>
                        </a:lnTo>
                        <a:lnTo>
                          <a:pt x="23" y="24"/>
                        </a:lnTo>
                        <a:lnTo>
                          <a:pt x="23" y="28"/>
                        </a:lnTo>
                        <a:lnTo>
                          <a:pt x="27" y="28"/>
                        </a:lnTo>
                        <a:lnTo>
                          <a:pt x="27" y="32"/>
                        </a:lnTo>
                        <a:lnTo>
                          <a:pt x="23" y="32"/>
                        </a:lnTo>
                        <a:lnTo>
                          <a:pt x="23" y="36"/>
                        </a:lnTo>
                        <a:lnTo>
                          <a:pt x="19" y="36"/>
                        </a:lnTo>
                        <a:lnTo>
                          <a:pt x="19" y="40"/>
                        </a:lnTo>
                        <a:lnTo>
                          <a:pt x="16" y="40"/>
                        </a:lnTo>
                        <a:lnTo>
                          <a:pt x="16" y="36"/>
                        </a:lnTo>
                        <a:lnTo>
                          <a:pt x="12" y="36"/>
                        </a:lnTo>
                        <a:lnTo>
                          <a:pt x="12" y="32"/>
                        </a:lnTo>
                        <a:lnTo>
                          <a:pt x="8" y="32"/>
                        </a:lnTo>
                        <a:lnTo>
                          <a:pt x="8" y="28"/>
                        </a:lnTo>
                        <a:lnTo>
                          <a:pt x="4" y="28"/>
                        </a:lnTo>
                        <a:lnTo>
                          <a:pt x="4" y="24"/>
                        </a:lnTo>
                        <a:lnTo>
                          <a:pt x="0" y="20"/>
                        </a:lnTo>
                        <a:lnTo>
                          <a:pt x="0" y="16"/>
                        </a:lnTo>
                        <a:lnTo>
                          <a:pt x="0" y="12"/>
                        </a:lnTo>
                        <a:lnTo>
                          <a:pt x="4" y="12"/>
                        </a:lnTo>
                        <a:lnTo>
                          <a:pt x="4" y="8"/>
                        </a:lnTo>
                        <a:lnTo>
                          <a:pt x="4" y="4"/>
                        </a:lnTo>
                        <a:lnTo>
                          <a:pt x="4" y="8"/>
                        </a:lnTo>
                        <a:lnTo>
                          <a:pt x="8" y="8"/>
                        </a:lnTo>
                        <a:lnTo>
                          <a:pt x="8" y="4"/>
                        </a:lnTo>
                        <a:lnTo>
                          <a:pt x="12" y="4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600" name="Freeform 593">
                    <a:extLst>
                      <a:ext uri="{FF2B5EF4-FFF2-40B4-BE49-F238E27FC236}">
                        <a16:creationId xmlns:a16="http://schemas.microsoft.com/office/drawing/2014/main" id="{E6211C5F-5CC7-2993-AFD3-B96E4AD10FC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74" y="2032"/>
                    <a:ext cx="43" cy="52"/>
                  </a:xfrm>
                  <a:custGeom>
                    <a:avLst/>
                    <a:gdLst>
                      <a:gd name="T0" fmla="*/ 12 w 43"/>
                      <a:gd name="T1" fmla="*/ 12 h 52"/>
                      <a:gd name="T2" fmla="*/ 16 w 43"/>
                      <a:gd name="T3" fmla="*/ 12 h 52"/>
                      <a:gd name="T4" fmla="*/ 16 w 43"/>
                      <a:gd name="T5" fmla="*/ 8 h 52"/>
                      <a:gd name="T6" fmla="*/ 20 w 43"/>
                      <a:gd name="T7" fmla="*/ 8 h 52"/>
                      <a:gd name="T8" fmla="*/ 20 w 43"/>
                      <a:gd name="T9" fmla="*/ 4 h 52"/>
                      <a:gd name="T10" fmla="*/ 23 w 43"/>
                      <a:gd name="T11" fmla="*/ 4 h 52"/>
                      <a:gd name="T12" fmla="*/ 27 w 43"/>
                      <a:gd name="T13" fmla="*/ 4 h 52"/>
                      <a:gd name="T14" fmla="*/ 27 w 43"/>
                      <a:gd name="T15" fmla="*/ 0 h 52"/>
                      <a:gd name="T16" fmla="*/ 31 w 43"/>
                      <a:gd name="T17" fmla="*/ 0 h 52"/>
                      <a:gd name="T18" fmla="*/ 31 w 43"/>
                      <a:gd name="T19" fmla="*/ 4 h 52"/>
                      <a:gd name="T20" fmla="*/ 35 w 43"/>
                      <a:gd name="T21" fmla="*/ 4 h 52"/>
                      <a:gd name="T22" fmla="*/ 35 w 43"/>
                      <a:gd name="T23" fmla="*/ 8 h 52"/>
                      <a:gd name="T24" fmla="*/ 35 w 43"/>
                      <a:gd name="T25" fmla="*/ 12 h 52"/>
                      <a:gd name="T26" fmla="*/ 35 w 43"/>
                      <a:gd name="T27" fmla="*/ 16 h 52"/>
                      <a:gd name="T28" fmla="*/ 39 w 43"/>
                      <a:gd name="T29" fmla="*/ 16 h 52"/>
                      <a:gd name="T30" fmla="*/ 43 w 43"/>
                      <a:gd name="T31" fmla="*/ 20 h 52"/>
                      <a:gd name="T32" fmla="*/ 43 w 43"/>
                      <a:gd name="T33" fmla="*/ 24 h 52"/>
                      <a:gd name="T34" fmla="*/ 39 w 43"/>
                      <a:gd name="T35" fmla="*/ 24 h 52"/>
                      <a:gd name="T36" fmla="*/ 35 w 43"/>
                      <a:gd name="T37" fmla="*/ 24 h 52"/>
                      <a:gd name="T38" fmla="*/ 31 w 43"/>
                      <a:gd name="T39" fmla="*/ 24 h 52"/>
                      <a:gd name="T40" fmla="*/ 31 w 43"/>
                      <a:gd name="T41" fmla="*/ 28 h 52"/>
                      <a:gd name="T42" fmla="*/ 31 w 43"/>
                      <a:gd name="T43" fmla="*/ 32 h 52"/>
                      <a:gd name="T44" fmla="*/ 27 w 43"/>
                      <a:gd name="T45" fmla="*/ 32 h 52"/>
                      <a:gd name="T46" fmla="*/ 23 w 43"/>
                      <a:gd name="T47" fmla="*/ 32 h 52"/>
                      <a:gd name="T48" fmla="*/ 23 w 43"/>
                      <a:gd name="T49" fmla="*/ 36 h 52"/>
                      <a:gd name="T50" fmla="*/ 23 w 43"/>
                      <a:gd name="T51" fmla="*/ 40 h 52"/>
                      <a:gd name="T52" fmla="*/ 23 w 43"/>
                      <a:gd name="T53" fmla="*/ 44 h 52"/>
                      <a:gd name="T54" fmla="*/ 27 w 43"/>
                      <a:gd name="T55" fmla="*/ 44 h 52"/>
                      <a:gd name="T56" fmla="*/ 23 w 43"/>
                      <a:gd name="T57" fmla="*/ 48 h 52"/>
                      <a:gd name="T58" fmla="*/ 20 w 43"/>
                      <a:gd name="T59" fmla="*/ 48 h 52"/>
                      <a:gd name="T60" fmla="*/ 16 w 43"/>
                      <a:gd name="T61" fmla="*/ 48 h 52"/>
                      <a:gd name="T62" fmla="*/ 16 w 43"/>
                      <a:gd name="T63" fmla="*/ 52 h 52"/>
                      <a:gd name="T64" fmla="*/ 12 w 43"/>
                      <a:gd name="T65" fmla="*/ 52 h 52"/>
                      <a:gd name="T66" fmla="*/ 8 w 43"/>
                      <a:gd name="T67" fmla="*/ 52 h 52"/>
                      <a:gd name="T68" fmla="*/ 8 w 43"/>
                      <a:gd name="T69" fmla="*/ 48 h 52"/>
                      <a:gd name="T70" fmla="*/ 8 w 43"/>
                      <a:gd name="T71" fmla="*/ 44 h 52"/>
                      <a:gd name="T72" fmla="*/ 4 w 43"/>
                      <a:gd name="T73" fmla="*/ 44 h 52"/>
                      <a:gd name="T74" fmla="*/ 4 w 43"/>
                      <a:gd name="T75" fmla="*/ 48 h 52"/>
                      <a:gd name="T76" fmla="*/ 4 w 43"/>
                      <a:gd name="T77" fmla="*/ 44 h 52"/>
                      <a:gd name="T78" fmla="*/ 0 w 43"/>
                      <a:gd name="T79" fmla="*/ 44 h 52"/>
                      <a:gd name="T80" fmla="*/ 4 w 43"/>
                      <a:gd name="T81" fmla="*/ 40 h 52"/>
                      <a:gd name="T82" fmla="*/ 8 w 43"/>
                      <a:gd name="T83" fmla="*/ 40 h 52"/>
                      <a:gd name="T84" fmla="*/ 8 w 43"/>
                      <a:gd name="T85" fmla="*/ 36 h 52"/>
                      <a:gd name="T86" fmla="*/ 8 w 43"/>
                      <a:gd name="T87" fmla="*/ 32 h 52"/>
                      <a:gd name="T88" fmla="*/ 8 w 43"/>
                      <a:gd name="T89" fmla="*/ 28 h 52"/>
                      <a:gd name="T90" fmla="*/ 8 w 43"/>
                      <a:gd name="T91" fmla="*/ 24 h 52"/>
                      <a:gd name="T92" fmla="*/ 4 w 43"/>
                      <a:gd name="T93" fmla="*/ 24 h 52"/>
                      <a:gd name="T94" fmla="*/ 4 w 43"/>
                      <a:gd name="T95" fmla="*/ 20 h 52"/>
                      <a:gd name="T96" fmla="*/ 8 w 43"/>
                      <a:gd name="T97" fmla="*/ 20 h 52"/>
                      <a:gd name="T98" fmla="*/ 8 w 43"/>
                      <a:gd name="T99" fmla="*/ 16 h 52"/>
                      <a:gd name="T100" fmla="*/ 8 w 43"/>
                      <a:gd name="T101" fmla="*/ 12 h 52"/>
                      <a:gd name="T102" fmla="*/ 12 w 43"/>
                      <a:gd name="T103" fmla="*/ 12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</a:cxnLst>
                    <a:rect l="0" t="0" r="r" b="b"/>
                    <a:pathLst>
                      <a:path w="43" h="52">
                        <a:moveTo>
                          <a:pt x="12" y="12"/>
                        </a:moveTo>
                        <a:lnTo>
                          <a:pt x="16" y="12"/>
                        </a:lnTo>
                        <a:lnTo>
                          <a:pt x="16" y="8"/>
                        </a:lnTo>
                        <a:lnTo>
                          <a:pt x="20" y="8"/>
                        </a:lnTo>
                        <a:lnTo>
                          <a:pt x="20" y="4"/>
                        </a:lnTo>
                        <a:lnTo>
                          <a:pt x="23" y="4"/>
                        </a:lnTo>
                        <a:lnTo>
                          <a:pt x="27" y="4"/>
                        </a:lnTo>
                        <a:lnTo>
                          <a:pt x="27" y="0"/>
                        </a:lnTo>
                        <a:lnTo>
                          <a:pt x="31" y="0"/>
                        </a:lnTo>
                        <a:lnTo>
                          <a:pt x="31" y="4"/>
                        </a:lnTo>
                        <a:lnTo>
                          <a:pt x="35" y="4"/>
                        </a:lnTo>
                        <a:lnTo>
                          <a:pt x="35" y="8"/>
                        </a:lnTo>
                        <a:lnTo>
                          <a:pt x="35" y="12"/>
                        </a:lnTo>
                        <a:lnTo>
                          <a:pt x="35" y="16"/>
                        </a:lnTo>
                        <a:lnTo>
                          <a:pt x="39" y="16"/>
                        </a:lnTo>
                        <a:lnTo>
                          <a:pt x="43" y="20"/>
                        </a:lnTo>
                        <a:lnTo>
                          <a:pt x="43" y="24"/>
                        </a:lnTo>
                        <a:lnTo>
                          <a:pt x="39" y="24"/>
                        </a:lnTo>
                        <a:lnTo>
                          <a:pt x="35" y="24"/>
                        </a:lnTo>
                        <a:lnTo>
                          <a:pt x="31" y="24"/>
                        </a:lnTo>
                        <a:lnTo>
                          <a:pt x="31" y="28"/>
                        </a:lnTo>
                        <a:lnTo>
                          <a:pt x="31" y="32"/>
                        </a:lnTo>
                        <a:lnTo>
                          <a:pt x="27" y="32"/>
                        </a:lnTo>
                        <a:lnTo>
                          <a:pt x="23" y="32"/>
                        </a:lnTo>
                        <a:lnTo>
                          <a:pt x="23" y="36"/>
                        </a:lnTo>
                        <a:lnTo>
                          <a:pt x="23" y="40"/>
                        </a:lnTo>
                        <a:lnTo>
                          <a:pt x="23" y="44"/>
                        </a:lnTo>
                        <a:lnTo>
                          <a:pt x="27" y="44"/>
                        </a:lnTo>
                        <a:lnTo>
                          <a:pt x="23" y="48"/>
                        </a:lnTo>
                        <a:lnTo>
                          <a:pt x="20" y="48"/>
                        </a:lnTo>
                        <a:lnTo>
                          <a:pt x="16" y="48"/>
                        </a:lnTo>
                        <a:lnTo>
                          <a:pt x="16" y="52"/>
                        </a:lnTo>
                        <a:lnTo>
                          <a:pt x="12" y="52"/>
                        </a:lnTo>
                        <a:lnTo>
                          <a:pt x="8" y="52"/>
                        </a:lnTo>
                        <a:lnTo>
                          <a:pt x="8" y="48"/>
                        </a:lnTo>
                        <a:lnTo>
                          <a:pt x="8" y="44"/>
                        </a:lnTo>
                        <a:lnTo>
                          <a:pt x="4" y="44"/>
                        </a:lnTo>
                        <a:lnTo>
                          <a:pt x="4" y="48"/>
                        </a:lnTo>
                        <a:lnTo>
                          <a:pt x="4" y="44"/>
                        </a:lnTo>
                        <a:lnTo>
                          <a:pt x="0" y="44"/>
                        </a:lnTo>
                        <a:lnTo>
                          <a:pt x="4" y="40"/>
                        </a:lnTo>
                        <a:lnTo>
                          <a:pt x="8" y="40"/>
                        </a:lnTo>
                        <a:lnTo>
                          <a:pt x="8" y="36"/>
                        </a:lnTo>
                        <a:lnTo>
                          <a:pt x="8" y="32"/>
                        </a:lnTo>
                        <a:lnTo>
                          <a:pt x="8" y="28"/>
                        </a:lnTo>
                        <a:lnTo>
                          <a:pt x="8" y="24"/>
                        </a:lnTo>
                        <a:lnTo>
                          <a:pt x="4" y="24"/>
                        </a:lnTo>
                        <a:lnTo>
                          <a:pt x="4" y="20"/>
                        </a:lnTo>
                        <a:lnTo>
                          <a:pt x="8" y="20"/>
                        </a:lnTo>
                        <a:lnTo>
                          <a:pt x="8" y="16"/>
                        </a:lnTo>
                        <a:lnTo>
                          <a:pt x="8" y="12"/>
                        </a:lnTo>
                        <a:lnTo>
                          <a:pt x="12" y="12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601" name="Freeform 594">
                    <a:extLst>
                      <a:ext uri="{FF2B5EF4-FFF2-40B4-BE49-F238E27FC236}">
                        <a16:creationId xmlns:a16="http://schemas.microsoft.com/office/drawing/2014/main" id="{E3FE89FE-1A3F-87C3-8D2D-12A57EC875F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09" y="2039"/>
                    <a:ext cx="15" cy="12"/>
                  </a:xfrm>
                  <a:custGeom>
                    <a:avLst/>
                    <a:gdLst>
                      <a:gd name="T0" fmla="*/ 0 w 15"/>
                      <a:gd name="T1" fmla="*/ 0 h 12"/>
                      <a:gd name="T2" fmla="*/ 4 w 15"/>
                      <a:gd name="T3" fmla="*/ 0 h 12"/>
                      <a:gd name="T4" fmla="*/ 8 w 15"/>
                      <a:gd name="T5" fmla="*/ 0 h 12"/>
                      <a:gd name="T6" fmla="*/ 8 w 15"/>
                      <a:gd name="T7" fmla="*/ 4 h 12"/>
                      <a:gd name="T8" fmla="*/ 11 w 15"/>
                      <a:gd name="T9" fmla="*/ 4 h 12"/>
                      <a:gd name="T10" fmla="*/ 11 w 15"/>
                      <a:gd name="T11" fmla="*/ 8 h 12"/>
                      <a:gd name="T12" fmla="*/ 15 w 15"/>
                      <a:gd name="T13" fmla="*/ 8 h 12"/>
                      <a:gd name="T14" fmla="*/ 15 w 15"/>
                      <a:gd name="T15" fmla="*/ 4 h 12"/>
                      <a:gd name="T16" fmla="*/ 15 w 15"/>
                      <a:gd name="T17" fmla="*/ 8 h 12"/>
                      <a:gd name="T18" fmla="*/ 15 w 15"/>
                      <a:gd name="T19" fmla="*/ 12 h 12"/>
                      <a:gd name="T20" fmla="*/ 11 w 15"/>
                      <a:gd name="T21" fmla="*/ 12 h 12"/>
                      <a:gd name="T22" fmla="*/ 8 w 15"/>
                      <a:gd name="T23" fmla="*/ 12 h 12"/>
                      <a:gd name="T24" fmla="*/ 4 w 15"/>
                      <a:gd name="T25" fmla="*/ 8 h 12"/>
                      <a:gd name="T26" fmla="*/ 0 w 15"/>
                      <a:gd name="T27" fmla="*/ 8 h 12"/>
                      <a:gd name="T28" fmla="*/ 0 w 15"/>
                      <a:gd name="T29" fmla="*/ 4 h 12"/>
                      <a:gd name="T30" fmla="*/ 0 w 15"/>
                      <a:gd name="T31" fmla="*/ 0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</a:cxnLst>
                    <a:rect l="0" t="0" r="r" b="b"/>
                    <a:pathLst>
                      <a:path w="15" h="12">
                        <a:moveTo>
                          <a:pt x="0" y="0"/>
                        </a:moveTo>
                        <a:lnTo>
                          <a:pt x="4" y="0"/>
                        </a:lnTo>
                        <a:lnTo>
                          <a:pt x="8" y="0"/>
                        </a:lnTo>
                        <a:lnTo>
                          <a:pt x="8" y="4"/>
                        </a:lnTo>
                        <a:lnTo>
                          <a:pt x="11" y="4"/>
                        </a:lnTo>
                        <a:lnTo>
                          <a:pt x="11" y="8"/>
                        </a:lnTo>
                        <a:lnTo>
                          <a:pt x="15" y="8"/>
                        </a:lnTo>
                        <a:lnTo>
                          <a:pt x="15" y="4"/>
                        </a:lnTo>
                        <a:lnTo>
                          <a:pt x="15" y="8"/>
                        </a:lnTo>
                        <a:lnTo>
                          <a:pt x="15" y="12"/>
                        </a:lnTo>
                        <a:lnTo>
                          <a:pt x="11" y="12"/>
                        </a:lnTo>
                        <a:lnTo>
                          <a:pt x="8" y="12"/>
                        </a:lnTo>
                        <a:lnTo>
                          <a:pt x="4" y="8"/>
                        </a:lnTo>
                        <a:lnTo>
                          <a:pt x="0" y="8"/>
                        </a:lnTo>
                        <a:lnTo>
                          <a:pt x="0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602" name="Freeform 595">
                    <a:extLst>
                      <a:ext uri="{FF2B5EF4-FFF2-40B4-BE49-F238E27FC236}">
                        <a16:creationId xmlns:a16="http://schemas.microsoft.com/office/drawing/2014/main" id="{7C1558B5-F11E-FF1A-DD31-F3B2C1E0B28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93" y="2039"/>
                    <a:ext cx="28" cy="24"/>
                  </a:xfrm>
                  <a:custGeom>
                    <a:avLst/>
                    <a:gdLst>
                      <a:gd name="T0" fmla="*/ 0 w 27"/>
                      <a:gd name="T1" fmla="*/ 8 h 24"/>
                      <a:gd name="T2" fmla="*/ 0 w 27"/>
                      <a:gd name="T3" fmla="*/ 4 h 24"/>
                      <a:gd name="T4" fmla="*/ 4 w 27"/>
                      <a:gd name="T5" fmla="*/ 4 h 24"/>
                      <a:gd name="T6" fmla="*/ 8 w 27"/>
                      <a:gd name="T7" fmla="*/ 4 h 24"/>
                      <a:gd name="T8" fmla="*/ 8 w 27"/>
                      <a:gd name="T9" fmla="*/ 0 h 24"/>
                      <a:gd name="T10" fmla="*/ 8 w 27"/>
                      <a:gd name="T11" fmla="*/ 4 h 24"/>
                      <a:gd name="T12" fmla="*/ 12 w 27"/>
                      <a:gd name="T13" fmla="*/ 4 h 24"/>
                      <a:gd name="T14" fmla="*/ 12 w 27"/>
                      <a:gd name="T15" fmla="*/ 8 h 24"/>
                      <a:gd name="T16" fmla="*/ 16 w 27"/>
                      <a:gd name="T17" fmla="*/ 8 h 24"/>
                      <a:gd name="T18" fmla="*/ 16 w 27"/>
                      <a:gd name="T19" fmla="*/ 12 h 24"/>
                      <a:gd name="T20" fmla="*/ 19 w 27"/>
                      <a:gd name="T21" fmla="*/ 12 h 24"/>
                      <a:gd name="T22" fmla="*/ 19 w 27"/>
                      <a:gd name="T23" fmla="*/ 16 h 24"/>
                      <a:gd name="T24" fmla="*/ 19 w 27"/>
                      <a:gd name="T25" fmla="*/ 20 h 24"/>
                      <a:gd name="T26" fmla="*/ 23 w 27"/>
                      <a:gd name="T27" fmla="*/ 20 h 24"/>
                      <a:gd name="T28" fmla="*/ 27 w 27"/>
                      <a:gd name="T29" fmla="*/ 20 h 24"/>
                      <a:gd name="T30" fmla="*/ 23 w 27"/>
                      <a:gd name="T31" fmla="*/ 20 h 24"/>
                      <a:gd name="T32" fmla="*/ 23 w 27"/>
                      <a:gd name="T33" fmla="*/ 24 h 24"/>
                      <a:gd name="T34" fmla="*/ 19 w 27"/>
                      <a:gd name="T35" fmla="*/ 24 h 24"/>
                      <a:gd name="T36" fmla="*/ 16 w 27"/>
                      <a:gd name="T37" fmla="*/ 24 h 24"/>
                      <a:gd name="T38" fmla="*/ 16 w 27"/>
                      <a:gd name="T39" fmla="*/ 20 h 24"/>
                      <a:gd name="T40" fmla="*/ 12 w 27"/>
                      <a:gd name="T41" fmla="*/ 20 h 24"/>
                      <a:gd name="T42" fmla="*/ 12 w 27"/>
                      <a:gd name="T43" fmla="*/ 16 h 24"/>
                      <a:gd name="T44" fmla="*/ 8 w 27"/>
                      <a:gd name="T45" fmla="*/ 16 h 24"/>
                      <a:gd name="T46" fmla="*/ 4 w 27"/>
                      <a:gd name="T47" fmla="*/ 16 h 24"/>
                      <a:gd name="T48" fmla="*/ 4 w 27"/>
                      <a:gd name="T49" fmla="*/ 12 h 24"/>
                      <a:gd name="T50" fmla="*/ 4 w 27"/>
                      <a:gd name="T51" fmla="*/ 8 h 24"/>
                      <a:gd name="T52" fmla="*/ 0 w 27"/>
                      <a:gd name="T53" fmla="*/ 8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</a:cxnLst>
                    <a:rect l="0" t="0" r="r" b="b"/>
                    <a:pathLst>
                      <a:path w="27" h="24">
                        <a:moveTo>
                          <a:pt x="0" y="8"/>
                        </a:moveTo>
                        <a:lnTo>
                          <a:pt x="0" y="4"/>
                        </a:lnTo>
                        <a:lnTo>
                          <a:pt x="4" y="4"/>
                        </a:lnTo>
                        <a:lnTo>
                          <a:pt x="8" y="4"/>
                        </a:lnTo>
                        <a:lnTo>
                          <a:pt x="8" y="0"/>
                        </a:lnTo>
                        <a:lnTo>
                          <a:pt x="8" y="4"/>
                        </a:lnTo>
                        <a:lnTo>
                          <a:pt x="12" y="4"/>
                        </a:lnTo>
                        <a:lnTo>
                          <a:pt x="12" y="8"/>
                        </a:lnTo>
                        <a:lnTo>
                          <a:pt x="16" y="8"/>
                        </a:lnTo>
                        <a:lnTo>
                          <a:pt x="16" y="12"/>
                        </a:lnTo>
                        <a:lnTo>
                          <a:pt x="19" y="12"/>
                        </a:lnTo>
                        <a:lnTo>
                          <a:pt x="19" y="16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23" y="20"/>
                        </a:lnTo>
                        <a:lnTo>
                          <a:pt x="23" y="24"/>
                        </a:lnTo>
                        <a:lnTo>
                          <a:pt x="19" y="24"/>
                        </a:lnTo>
                        <a:lnTo>
                          <a:pt x="16" y="24"/>
                        </a:lnTo>
                        <a:lnTo>
                          <a:pt x="16" y="20"/>
                        </a:lnTo>
                        <a:lnTo>
                          <a:pt x="12" y="20"/>
                        </a:lnTo>
                        <a:lnTo>
                          <a:pt x="12" y="16"/>
                        </a:lnTo>
                        <a:lnTo>
                          <a:pt x="8" y="16"/>
                        </a:lnTo>
                        <a:lnTo>
                          <a:pt x="4" y="16"/>
                        </a:lnTo>
                        <a:lnTo>
                          <a:pt x="4" y="12"/>
                        </a:lnTo>
                        <a:lnTo>
                          <a:pt x="4" y="8"/>
                        </a:lnTo>
                        <a:lnTo>
                          <a:pt x="0" y="8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603" name="Freeform 596">
                    <a:extLst>
                      <a:ext uri="{FF2B5EF4-FFF2-40B4-BE49-F238E27FC236}">
                        <a16:creationId xmlns:a16="http://schemas.microsoft.com/office/drawing/2014/main" id="{7C7055CE-D19D-86FB-D252-101239CED76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24" y="2044"/>
                    <a:ext cx="46" cy="44"/>
                  </a:xfrm>
                  <a:custGeom>
                    <a:avLst/>
                    <a:gdLst>
                      <a:gd name="T0" fmla="*/ 31 w 46"/>
                      <a:gd name="T1" fmla="*/ 0 h 44"/>
                      <a:gd name="T2" fmla="*/ 34 w 46"/>
                      <a:gd name="T3" fmla="*/ 0 h 44"/>
                      <a:gd name="T4" fmla="*/ 34 w 46"/>
                      <a:gd name="T5" fmla="*/ 4 h 44"/>
                      <a:gd name="T6" fmla="*/ 38 w 46"/>
                      <a:gd name="T7" fmla="*/ 4 h 44"/>
                      <a:gd name="T8" fmla="*/ 42 w 46"/>
                      <a:gd name="T9" fmla="*/ 4 h 44"/>
                      <a:gd name="T10" fmla="*/ 42 w 46"/>
                      <a:gd name="T11" fmla="*/ 8 h 44"/>
                      <a:gd name="T12" fmla="*/ 38 w 46"/>
                      <a:gd name="T13" fmla="*/ 8 h 44"/>
                      <a:gd name="T14" fmla="*/ 42 w 46"/>
                      <a:gd name="T15" fmla="*/ 8 h 44"/>
                      <a:gd name="T16" fmla="*/ 42 w 46"/>
                      <a:gd name="T17" fmla="*/ 12 h 44"/>
                      <a:gd name="T18" fmla="*/ 42 w 46"/>
                      <a:gd name="T19" fmla="*/ 16 h 44"/>
                      <a:gd name="T20" fmla="*/ 46 w 46"/>
                      <a:gd name="T21" fmla="*/ 16 h 44"/>
                      <a:gd name="T22" fmla="*/ 46 w 46"/>
                      <a:gd name="T23" fmla="*/ 20 h 44"/>
                      <a:gd name="T24" fmla="*/ 46 w 46"/>
                      <a:gd name="T25" fmla="*/ 24 h 44"/>
                      <a:gd name="T26" fmla="*/ 42 w 46"/>
                      <a:gd name="T27" fmla="*/ 24 h 44"/>
                      <a:gd name="T28" fmla="*/ 42 w 46"/>
                      <a:gd name="T29" fmla="*/ 28 h 44"/>
                      <a:gd name="T30" fmla="*/ 46 w 46"/>
                      <a:gd name="T31" fmla="*/ 28 h 44"/>
                      <a:gd name="T32" fmla="*/ 46 w 46"/>
                      <a:gd name="T33" fmla="*/ 32 h 44"/>
                      <a:gd name="T34" fmla="*/ 42 w 46"/>
                      <a:gd name="T35" fmla="*/ 32 h 44"/>
                      <a:gd name="T36" fmla="*/ 38 w 46"/>
                      <a:gd name="T37" fmla="*/ 32 h 44"/>
                      <a:gd name="T38" fmla="*/ 34 w 46"/>
                      <a:gd name="T39" fmla="*/ 32 h 44"/>
                      <a:gd name="T40" fmla="*/ 31 w 46"/>
                      <a:gd name="T41" fmla="*/ 32 h 44"/>
                      <a:gd name="T42" fmla="*/ 31 w 46"/>
                      <a:gd name="T43" fmla="*/ 36 h 44"/>
                      <a:gd name="T44" fmla="*/ 27 w 46"/>
                      <a:gd name="T45" fmla="*/ 36 h 44"/>
                      <a:gd name="T46" fmla="*/ 27 w 46"/>
                      <a:gd name="T47" fmla="*/ 32 h 44"/>
                      <a:gd name="T48" fmla="*/ 27 w 46"/>
                      <a:gd name="T49" fmla="*/ 36 h 44"/>
                      <a:gd name="T50" fmla="*/ 27 w 46"/>
                      <a:gd name="T51" fmla="*/ 32 h 44"/>
                      <a:gd name="T52" fmla="*/ 27 w 46"/>
                      <a:gd name="T53" fmla="*/ 36 h 44"/>
                      <a:gd name="T54" fmla="*/ 23 w 46"/>
                      <a:gd name="T55" fmla="*/ 36 h 44"/>
                      <a:gd name="T56" fmla="*/ 19 w 46"/>
                      <a:gd name="T57" fmla="*/ 40 h 44"/>
                      <a:gd name="T58" fmla="*/ 19 w 46"/>
                      <a:gd name="T59" fmla="*/ 44 h 44"/>
                      <a:gd name="T60" fmla="*/ 15 w 46"/>
                      <a:gd name="T61" fmla="*/ 44 h 44"/>
                      <a:gd name="T62" fmla="*/ 11 w 46"/>
                      <a:gd name="T63" fmla="*/ 44 h 44"/>
                      <a:gd name="T64" fmla="*/ 11 w 46"/>
                      <a:gd name="T65" fmla="*/ 40 h 44"/>
                      <a:gd name="T66" fmla="*/ 8 w 46"/>
                      <a:gd name="T67" fmla="*/ 40 h 44"/>
                      <a:gd name="T68" fmla="*/ 4 w 46"/>
                      <a:gd name="T69" fmla="*/ 36 h 44"/>
                      <a:gd name="T70" fmla="*/ 0 w 46"/>
                      <a:gd name="T71" fmla="*/ 36 h 44"/>
                      <a:gd name="T72" fmla="*/ 0 w 46"/>
                      <a:gd name="T73" fmla="*/ 32 h 44"/>
                      <a:gd name="T74" fmla="*/ 0 w 46"/>
                      <a:gd name="T75" fmla="*/ 28 h 44"/>
                      <a:gd name="T76" fmla="*/ 0 w 46"/>
                      <a:gd name="T77" fmla="*/ 24 h 44"/>
                      <a:gd name="T78" fmla="*/ 0 w 46"/>
                      <a:gd name="T79" fmla="*/ 20 h 44"/>
                      <a:gd name="T80" fmla="*/ 4 w 46"/>
                      <a:gd name="T81" fmla="*/ 20 h 44"/>
                      <a:gd name="T82" fmla="*/ 4 w 46"/>
                      <a:gd name="T83" fmla="*/ 16 h 44"/>
                      <a:gd name="T84" fmla="*/ 8 w 46"/>
                      <a:gd name="T85" fmla="*/ 16 h 44"/>
                      <a:gd name="T86" fmla="*/ 8 w 46"/>
                      <a:gd name="T87" fmla="*/ 12 h 44"/>
                      <a:gd name="T88" fmla="*/ 8 w 46"/>
                      <a:gd name="T89" fmla="*/ 16 h 44"/>
                      <a:gd name="T90" fmla="*/ 11 w 46"/>
                      <a:gd name="T91" fmla="*/ 16 h 44"/>
                      <a:gd name="T92" fmla="*/ 11 w 46"/>
                      <a:gd name="T93" fmla="*/ 12 h 44"/>
                      <a:gd name="T94" fmla="*/ 15 w 46"/>
                      <a:gd name="T95" fmla="*/ 12 h 44"/>
                      <a:gd name="T96" fmla="*/ 15 w 46"/>
                      <a:gd name="T97" fmla="*/ 8 h 44"/>
                      <a:gd name="T98" fmla="*/ 19 w 46"/>
                      <a:gd name="T99" fmla="*/ 8 h 44"/>
                      <a:gd name="T100" fmla="*/ 19 w 46"/>
                      <a:gd name="T101" fmla="*/ 4 h 44"/>
                      <a:gd name="T102" fmla="*/ 23 w 46"/>
                      <a:gd name="T103" fmla="*/ 4 h 44"/>
                      <a:gd name="T104" fmla="*/ 27 w 46"/>
                      <a:gd name="T105" fmla="*/ 4 h 44"/>
                      <a:gd name="T106" fmla="*/ 27 w 46"/>
                      <a:gd name="T107" fmla="*/ 0 h 44"/>
                      <a:gd name="T108" fmla="*/ 31 w 46"/>
                      <a:gd name="T109" fmla="*/ 0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</a:cxnLst>
                    <a:rect l="0" t="0" r="r" b="b"/>
                    <a:pathLst>
                      <a:path w="46" h="44">
                        <a:moveTo>
                          <a:pt x="31" y="0"/>
                        </a:moveTo>
                        <a:lnTo>
                          <a:pt x="34" y="0"/>
                        </a:lnTo>
                        <a:lnTo>
                          <a:pt x="34" y="4"/>
                        </a:lnTo>
                        <a:lnTo>
                          <a:pt x="38" y="4"/>
                        </a:lnTo>
                        <a:lnTo>
                          <a:pt x="42" y="4"/>
                        </a:lnTo>
                        <a:lnTo>
                          <a:pt x="42" y="8"/>
                        </a:lnTo>
                        <a:lnTo>
                          <a:pt x="38" y="8"/>
                        </a:lnTo>
                        <a:lnTo>
                          <a:pt x="42" y="8"/>
                        </a:lnTo>
                        <a:lnTo>
                          <a:pt x="42" y="12"/>
                        </a:lnTo>
                        <a:lnTo>
                          <a:pt x="42" y="16"/>
                        </a:lnTo>
                        <a:lnTo>
                          <a:pt x="46" y="16"/>
                        </a:lnTo>
                        <a:lnTo>
                          <a:pt x="46" y="20"/>
                        </a:lnTo>
                        <a:lnTo>
                          <a:pt x="46" y="24"/>
                        </a:lnTo>
                        <a:lnTo>
                          <a:pt x="42" y="24"/>
                        </a:lnTo>
                        <a:lnTo>
                          <a:pt x="42" y="28"/>
                        </a:lnTo>
                        <a:lnTo>
                          <a:pt x="46" y="28"/>
                        </a:lnTo>
                        <a:lnTo>
                          <a:pt x="46" y="32"/>
                        </a:lnTo>
                        <a:lnTo>
                          <a:pt x="42" y="32"/>
                        </a:lnTo>
                        <a:lnTo>
                          <a:pt x="38" y="32"/>
                        </a:lnTo>
                        <a:lnTo>
                          <a:pt x="34" y="32"/>
                        </a:lnTo>
                        <a:lnTo>
                          <a:pt x="31" y="32"/>
                        </a:lnTo>
                        <a:lnTo>
                          <a:pt x="31" y="36"/>
                        </a:lnTo>
                        <a:lnTo>
                          <a:pt x="27" y="36"/>
                        </a:lnTo>
                        <a:lnTo>
                          <a:pt x="27" y="32"/>
                        </a:lnTo>
                        <a:lnTo>
                          <a:pt x="27" y="36"/>
                        </a:lnTo>
                        <a:lnTo>
                          <a:pt x="27" y="32"/>
                        </a:lnTo>
                        <a:lnTo>
                          <a:pt x="27" y="36"/>
                        </a:lnTo>
                        <a:lnTo>
                          <a:pt x="23" y="36"/>
                        </a:lnTo>
                        <a:lnTo>
                          <a:pt x="19" y="40"/>
                        </a:lnTo>
                        <a:lnTo>
                          <a:pt x="19" y="44"/>
                        </a:lnTo>
                        <a:lnTo>
                          <a:pt x="15" y="44"/>
                        </a:lnTo>
                        <a:lnTo>
                          <a:pt x="11" y="44"/>
                        </a:lnTo>
                        <a:lnTo>
                          <a:pt x="11" y="40"/>
                        </a:lnTo>
                        <a:lnTo>
                          <a:pt x="8" y="40"/>
                        </a:lnTo>
                        <a:lnTo>
                          <a:pt x="4" y="36"/>
                        </a:lnTo>
                        <a:lnTo>
                          <a:pt x="0" y="36"/>
                        </a:lnTo>
                        <a:lnTo>
                          <a:pt x="0" y="32"/>
                        </a:lnTo>
                        <a:lnTo>
                          <a:pt x="0" y="28"/>
                        </a:lnTo>
                        <a:lnTo>
                          <a:pt x="0" y="24"/>
                        </a:lnTo>
                        <a:lnTo>
                          <a:pt x="0" y="20"/>
                        </a:lnTo>
                        <a:lnTo>
                          <a:pt x="4" y="20"/>
                        </a:lnTo>
                        <a:lnTo>
                          <a:pt x="4" y="16"/>
                        </a:lnTo>
                        <a:lnTo>
                          <a:pt x="8" y="16"/>
                        </a:lnTo>
                        <a:lnTo>
                          <a:pt x="8" y="12"/>
                        </a:lnTo>
                        <a:lnTo>
                          <a:pt x="8" y="16"/>
                        </a:lnTo>
                        <a:lnTo>
                          <a:pt x="11" y="16"/>
                        </a:lnTo>
                        <a:lnTo>
                          <a:pt x="11" y="12"/>
                        </a:lnTo>
                        <a:lnTo>
                          <a:pt x="15" y="12"/>
                        </a:lnTo>
                        <a:lnTo>
                          <a:pt x="15" y="8"/>
                        </a:lnTo>
                        <a:lnTo>
                          <a:pt x="19" y="8"/>
                        </a:lnTo>
                        <a:lnTo>
                          <a:pt x="19" y="4"/>
                        </a:lnTo>
                        <a:lnTo>
                          <a:pt x="23" y="4"/>
                        </a:lnTo>
                        <a:lnTo>
                          <a:pt x="27" y="4"/>
                        </a:lnTo>
                        <a:lnTo>
                          <a:pt x="27" y="0"/>
                        </a:lnTo>
                        <a:lnTo>
                          <a:pt x="31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604" name="Freeform 597">
                    <a:extLst>
                      <a:ext uri="{FF2B5EF4-FFF2-40B4-BE49-F238E27FC236}">
                        <a16:creationId xmlns:a16="http://schemas.microsoft.com/office/drawing/2014/main" id="{8236CBFF-D134-0B1B-F5F9-77A9812224F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446" y="2049"/>
                    <a:ext cx="99" cy="171"/>
                  </a:xfrm>
                  <a:custGeom>
                    <a:avLst/>
                    <a:gdLst>
                      <a:gd name="T0" fmla="*/ 38 w 99"/>
                      <a:gd name="T1" fmla="*/ 20 h 170"/>
                      <a:gd name="T2" fmla="*/ 50 w 99"/>
                      <a:gd name="T3" fmla="*/ 20 h 170"/>
                      <a:gd name="T4" fmla="*/ 57 w 99"/>
                      <a:gd name="T5" fmla="*/ 16 h 170"/>
                      <a:gd name="T6" fmla="*/ 61 w 99"/>
                      <a:gd name="T7" fmla="*/ 8 h 170"/>
                      <a:gd name="T8" fmla="*/ 69 w 99"/>
                      <a:gd name="T9" fmla="*/ 12 h 170"/>
                      <a:gd name="T10" fmla="*/ 76 w 99"/>
                      <a:gd name="T11" fmla="*/ 8 h 170"/>
                      <a:gd name="T12" fmla="*/ 88 w 99"/>
                      <a:gd name="T13" fmla="*/ 8 h 170"/>
                      <a:gd name="T14" fmla="*/ 96 w 99"/>
                      <a:gd name="T15" fmla="*/ 4 h 170"/>
                      <a:gd name="T16" fmla="*/ 99 w 99"/>
                      <a:gd name="T17" fmla="*/ 4 h 170"/>
                      <a:gd name="T18" fmla="*/ 99 w 99"/>
                      <a:gd name="T19" fmla="*/ 16 h 170"/>
                      <a:gd name="T20" fmla="*/ 96 w 99"/>
                      <a:gd name="T21" fmla="*/ 16 h 170"/>
                      <a:gd name="T22" fmla="*/ 92 w 99"/>
                      <a:gd name="T23" fmla="*/ 24 h 170"/>
                      <a:gd name="T24" fmla="*/ 92 w 99"/>
                      <a:gd name="T25" fmla="*/ 24 h 170"/>
                      <a:gd name="T26" fmla="*/ 92 w 99"/>
                      <a:gd name="T27" fmla="*/ 28 h 170"/>
                      <a:gd name="T28" fmla="*/ 88 w 99"/>
                      <a:gd name="T29" fmla="*/ 40 h 170"/>
                      <a:gd name="T30" fmla="*/ 88 w 99"/>
                      <a:gd name="T31" fmla="*/ 44 h 170"/>
                      <a:gd name="T32" fmla="*/ 92 w 99"/>
                      <a:gd name="T33" fmla="*/ 53 h 170"/>
                      <a:gd name="T34" fmla="*/ 92 w 99"/>
                      <a:gd name="T35" fmla="*/ 65 h 170"/>
                      <a:gd name="T36" fmla="*/ 92 w 99"/>
                      <a:gd name="T37" fmla="*/ 77 h 170"/>
                      <a:gd name="T38" fmla="*/ 99 w 99"/>
                      <a:gd name="T39" fmla="*/ 81 h 170"/>
                      <a:gd name="T40" fmla="*/ 96 w 99"/>
                      <a:gd name="T41" fmla="*/ 89 h 170"/>
                      <a:gd name="T42" fmla="*/ 92 w 99"/>
                      <a:gd name="T43" fmla="*/ 81 h 170"/>
                      <a:gd name="T44" fmla="*/ 80 w 99"/>
                      <a:gd name="T45" fmla="*/ 81 h 170"/>
                      <a:gd name="T46" fmla="*/ 73 w 99"/>
                      <a:gd name="T47" fmla="*/ 85 h 170"/>
                      <a:gd name="T48" fmla="*/ 69 w 99"/>
                      <a:gd name="T49" fmla="*/ 93 h 170"/>
                      <a:gd name="T50" fmla="*/ 65 w 99"/>
                      <a:gd name="T51" fmla="*/ 101 h 170"/>
                      <a:gd name="T52" fmla="*/ 65 w 99"/>
                      <a:gd name="T53" fmla="*/ 109 h 170"/>
                      <a:gd name="T54" fmla="*/ 61 w 99"/>
                      <a:gd name="T55" fmla="*/ 117 h 170"/>
                      <a:gd name="T56" fmla="*/ 57 w 99"/>
                      <a:gd name="T57" fmla="*/ 125 h 170"/>
                      <a:gd name="T58" fmla="*/ 50 w 99"/>
                      <a:gd name="T59" fmla="*/ 129 h 170"/>
                      <a:gd name="T60" fmla="*/ 50 w 99"/>
                      <a:gd name="T61" fmla="*/ 142 h 170"/>
                      <a:gd name="T62" fmla="*/ 50 w 99"/>
                      <a:gd name="T63" fmla="*/ 154 h 170"/>
                      <a:gd name="T64" fmla="*/ 42 w 99"/>
                      <a:gd name="T65" fmla="*/ 158 h 170"/>
                      <a:gd name="T66" fmla="*/ 38 w 99"/>
                      <a:gd name="T67" fmla="*/ 162 h 170"/>
                      <a:gd name="T68" fmla="*/ 34 w 99"/>
                      <a:gd name="T69" fmla="*/ 166 h 170"/>
                      <a:gd name="T70" fmla="*/ 30 w 99"/>
                      <a:gd name="T71" fmla="*/ 166 h 170"/>
                      <a:gd name="T72" fmla="*/ 19 w 99"/>
                      <a:gd name="T73" fmla="*/ 166 h 170"/>
                      <a:gd name="T74" fmla="*/ 15 w 99"/>
                      <a:gd name="T75" fmla="*/ 166 h 170"/>
                      <a:gd name="T76" fmla="*/ 4 w 99"/>
                      <a:gd name="T77" fmla="*/ 166 h 170"/>
                      <a:gd name="T78" fmla="*/ 0 w 99"/>
                      <a:gd name="T79" fmla="*/ 158 h 170"/>
                      <a:gd name="T80" fmla="*/ 4 w 99"/>
                      <a:gd name="T81" fmla="*/ 150 h 170"/>
                      <a:gd name="T82" fmla="*/ 4 w 99"/>
                      <a:gd name="T83" fmla="*/ 138 h 170"/>
                      <a:gd name="T84" fmla="*/ 4 w 99"/>
                      <a:gd name="T85" fmla="*/ 125 h 170"/>
                      <a:gd name="T86" fmla="*/ 4 w 99"/>
                      <a:gd name="T87" fmla="*/ 113 h 170"/>
                      <a:gd name="T88" fmla="*/ 7 w 99"/>
                      <a:gd name="T89" fmla="*/ 105 h 170"/>
                      <a:gd name="T90" fmla="*/ 4 w 99"/>
                      <a:gd name="T91" fmla="*/ 97 h 170"/>
                      <a:gd name="T92" fmla="*/ 4 w 99"/>
                      <a:gd name="T93" fmla="*/ 93 h 170"/>
                      <a:gd name="T94" fmla="*/ 7 w 99"/>
                      <a:gd name="T95" fmla="*/ 85 h 170"/>
                      <a:gd name="T96" fmla="*/ 11 w 99"/>
                      <a:gd name="T97" fmla="*/ 77 h 170"/>
                      <a:gd name="T98" fmla="*/ 15 w 99"/>
                      <a:gd name="T99" fmla="*/ 69 h 170"/>
                      <a:gd name="T100" fmla="*/ 19 w 99"/>
                      <a:gd name="T101" fmla="*/ 61 h 170"/>
                      <a:gd name="T102" fmla="*/ 19 w 99"/>
                      <a:gd name="T103" fmla="*/ 48 h 170"/>
                      <a:gd name="T104" fmla="*/ 27 w 99"/>
                      <a:gd name="T105" fmla="*/ 40 h 170"/>
                      <a:gd name="T106" fmla="*/ 30 w 99"/>
                      <a:gd name="T107" fmla="*/ 32 h 170"/>
                      <a:gd name="T108" fmla="*/ 30 w 99"/>
                      <a:gd name="T109" fmla="*/ 20 h 17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</a:cxnLst>
                    <a:rect l="0" t="0" r="r" b="b"/>
                    <a:pathLst>
                      <a:path w="99" h="170">
                        <a:moveTo>
                          <a:pt x="30" y="20"/>
                        </a:moveTo>
                        <a:lnTo>
                          <a:pt x="34" y="20"/>
                        </a:lnTo>
                        <a:lnTo>
                          <a:pt x="38" y="20"/>
                        </a:lnTo>
                        <a:lnTo>
                          <a:pt x="42" y="20"/>
                        </a:lnTo>
                        <a:lnTo>
                          <a:pt x="46" y="20"/>
                        </a:lnTo>
                        <a:lnTo>
                          <a:pt x="50" y="20"/>
                        </a:lnTo>
                        <a:lnTo>
                          <a:pt x="53" y="20"/>
                        </a:lnTo>
                        <a:lnTo>
                          <a:pt x="53" y="16"/>
                        </a:lnTo>
                        <a:lnTo>
                          <a:pt x="57" y="16"/>
                        </a:lnTo>
                        <a:lnTo>
                          <a:pt x="57" y="12"/>
                        </a:lnTo>
                        <a:lnTo>
                          <a:pt x="61" y="12"/>
                        </a:lnTo>
                        <a:lnTo>
                          <a:pt x="61" y="8"/>
                        </a:lnTo>
                        <a:lnTo>
                          <a:pt x="65" y="8"/>
                        </a:lnTo>
                        <a:lnTo>
                          <a:pt x="69" y="8"/>
                        </a:lnTo>
                        <a:lnTo>
                          <a:pt x="69" y="12"/>
                        </a:lnTo>
                        <a:lnTo>
                          <a:pt x="69" y="8"/>
                        </a:lnTo>
                        <a:lnTo>
                          <a:pt x="73" y="8"/>
                        </a:lnTo>
                        <a:lnTo>
                          <a:pt x="76" y="8"/>
                        </a:lnTo>
                        <a:lnTo>
                          <a:pt x="80" y="8"/>
                        </a:lnTo>
                        <a:lnTo>
                          <a:pt x="84" y="8"/>
                        </a:lnTo>
                        <a:lnTo>
                          <a:pt x="88" y="8"/>
                        </a:lnTo>
                        <a:lnTo>
                          <a:pt x="88" y="4"/>
                        </a:lnTo>
                        <a:lnTo>
                          <a:pt x="92" y="4"/>
                        </a:lnTo>
                        <a:lnTo>
                          <a:pt x="96" y="4"/>
                        </a:lnTo>
                        <a:lnTo>
                          <a:pt x="96" y="0"/>
                        </a:lnTo>
                        <a:lnTo>
                          <a:pt x="99" y="0"/>
                        </a:lnTo>
                        <a:lnTo>
                          <a:pt x="99" y="4"/>
                        </a:lnTo>
                        <a:lnTo>
                          <a:pt x="99" y="8"/>
                        </a:lnTo>
                        <a:lnTo>
                          <a:pt x="99" y="12"/>
                        </a:lnTo>
                        <a:lnTo>
                          <a:pt x="99" y="16"/>
                        </a:lnTo>
                        <a:lnTo>
                          <a:pt x="96" y="16"/>
                        </a:lnTo>
                        <a:lnTo>
                          <a:pt x="99" y="16"/>
                        </a:lnTo>
                        <a:lnTo>
                          <a:pt x="96" y="16"/>
                        </a:lnTo>
                        <a:lnTo>
                          <a:pt x="96" y="20"/>
                        </a:lnTo>
                        <a:lnTo>
                          <a:pt x="96" y="24"/>
                        </a:lnTo>
                        <a:lnTo>
                          <a:pt x="92" y="24"/>
                        </a:lnTo>
                        <a:lnTo>
                          <a:pt x="96" y="28"/>
                        </a:lnTo>
                        <a:lnTo>
                          <a:pt x="92" y="28"/>
                        </a:lnTo>
                        <a:lnTo>
                          <a:pt x="92" y="24"/>
                        </a:lnTo>
                        <a:lnTo>
                          <a:pt x="92" y="28"/>
                        </a:lnTo>
                        <a:lnTo>
                          <a:pt x="96" y="28"/>
                        </a:lnTo>
                        <a:lnTo>
                          <a:pt x="92" y="28"/>
                        </a:lnTo>
                        <a:lnTo>
                          <a:pt x="92" y="32"/>
                        </a:lnTo>
                        <a:lnTo>
                          <a:pt x="92" y="36"/>
                        </a:lnTo>
                        <a:lnTo>
                          <a:pt x="88" y="40"/>
                        </a:lnTo>
                        <a:lnTo>
                          <a:pt x="88" y="36"/>
                        </a:lnTo>
                        <a:lnTo>
                          <a:pt x="88" y="40"/>
                        </a:lnTo>
                        <a:lnTo>
                          <a:pt x="88" y="44"/>
                        </a:lnTo>
                        <a:lnTo>
                          <a:pt x="88" y="48"/>
                        </a:lnTo>
                        <a:lnTo>
                          <a:pt x="88" y="53"/>
                        </a:lnTo>
                        <a:lnTo>
                          <a:pt x="92" y="53"/>
                        </a:lnTo>
                        <a:lnTo>
                          <a:pt x="92" y="57"/>
                        </a:lnTo>
                        <a:lnTo>
                          <a:pt x="92" y="61"/>
                        </a:lnTo>
                        <a:lnTo>
                          <a:pt x="92" y="65"/>
                        </a:lnTo>
                        <a:lnTo>
                          <a:pt x="92" y="69"/>
                        </a:lnTo>
                        <a:lnTo>
                          <a:pt x="92" y="73"/>
                        </a:lnTo>
                        <a:lnTo>
                          <a:pt x="92" y="77"/>
                        </a:lnTo>
                        <a:lnTo>
                          <a:pt x="96" y="77"/>
                        </a:lnTo>
                        <a:lnTo>
                          <a:pt x="99" y="77"/>
                        </a:lnTo>
                        <a:lnTo>
                          <a:pt x="99" y="81"/>
                        </a:lnTo>
                        <a:lnTo>
                          <a:pt x="99" y="85"/>
                        </a:lnTo>
                        <a:lnTo>
                          <a:pt x="99" y="89"/>
                        </a:lnTo>
                        <a:lnTo>
                          <a:pt x="96" y="89"/>
                        </a:lnTo>
                        <a:lnTo>
                          <a:pt x="96" y="85"/>
                        </a:lnTo>
                        <a:lnTo>
                          <a:pt x="92" y="85"/>
                        </a:lnTo>
                        <a:lnTo>
                          <a:pt x="92" y="81"/>
                        </a:lnTo>
                        <a:lnTo>
                          <a:pt x="88" y="81"/>
                        </a:lnTo>
                        <a:lnTo>
                          <a:pt x="84" y="81"/>
                        </a:lnTo>
                        <a:lnTo>
                          <a:pt x="80" y="81"/>
                        </a:lnTo>
                        <a:lnTo>
                          <a:pt x="76" y="81"/>
                        </a:lnTo>
                        <a:lnTo>
                          <a:pt x="76" y="85"/>
                        </a:lnTo>
                        <a:lnTo>
                          <a:pt x="73" y="85"/>
                        </a:lnTo>
                        <a:lnTo>
                          <a:pt x="69" y="85"/>
                        </a:lnTo>
                        <a:lnTo>
                          <a:pt x="69" y="89"/>
                        </a:lnTo>
                        <a:lnTo>
                          <a:pt x="69" y="93"/>
                        </a:lnTo>
                        <a:lnTo>
                          <a:pt x="65" y="93"/>
                        </a:lnTo>
                        <a:lnTo>
                          <a:pt x="65" y="97"/>
                        </a:lnTo>
                        <a:lnTo>
                          <a:pt x="65" y="101"/>
                        </a:lnTo>
                        <a:lnTo>
                          <a:pt x="61" y="101"/>
                        </a:lnTo>
                        <a:lnTo>
                          <a:pt x="65" y="105"/>
                        </a:lnTo>
                        <a:lnTo>
                          <a:pt x="65" y="109"/>
                        </a:lnTo>
                        <a:lnTo>
                          <a:pt x="61" y="109"/>
                        </a:lnTo>
                        <a:lnTo>
                          <a:pt x="61" y="113"/>
                        </a:lnTo>
                        <a:lnTo>
                          <a:pt x="61" y="117"/>
                        </a:lnTo>
                        <a:lnTo>
                          <a:pt x="61" y="121"/>
                        </a:lnTo>
                        <a:lnTo>
                          <a:pt x="57" y="121"/>
                        </a:lnTo>
                        <a:lnTo>
                          <a:pt x="57" y="125"/>
                        </a:lnTo>
                        <a:lnTo>
                          <a:pt x="53" y="125"/>
                        </a:lnTo>
                        <a:lnTo>
                          <a:pt x="53" y="129"/>
                        </a:lnTo>
                        <a:lnTo>
                          <a:pt x="50" y="129"/>
                        </a:lnTo>
                        <a:lnTo>
                          <a:pt x="50" y="133"/>
                        </a:lnTo>
                        <a:lnTo>
                          <a:pt x="50" y="138"/>
                        </a:lnTo>
                        <a:lnTo>
                          <a:pt x="50" y="142"/>
                        </a:lnTo>
                        <a:lnTo>
                          <a:pt x="50" y="146"/>
                        </a:lnTo>
                        <a:lnTo>
                          <a:pt x="50" y="150"/>
                        </a:lnTo>
                        <a:lnTo>
                          <a:pt x="50" y="154"/>
                        </a:lnTo>
                        <a:lnTo>
                          <a:pt x="46" y="154"/>
                        </a:lnTo>
                        <a:lnTo>
                          <a:pt x="46" y="158"/>
                        </a:lnTo>
                        <a:lnTo>
                          <a:pt x="42" y="158"/>
                        </a:lnTo>
                        <a:lnTo>
                          <a:pt x="38" y="158"/>
                        </a:lnTo>
                        <a:lnTo>
                          <a:pt x="42" y="162"/>
                        </a:lnTo>
                        <a:lnTo>
                          <a:pt x="38" y="162"/>
                        </a:lnTo>
                        <a:lnTo>
                          <a:pt x="42" y="162"/>
                        </a:lnTo>
                        <a:lnTo>
                          <a:pt x="38" y="166"/>
                        </a:lnTo>
                        <a:lnTo>
                          <a:pt x="34" y="166"/>
                        </a:lnTo>
                        <a:lnTo>
                          <a:pt x="34" y="170"/>
                        </a:lnTo>
                        <a:lnTo>
                          <a:pt x="30" y="170"/>
                        </a:lnTo>
                        <a:lnTo>
                          <a:pt x="30" y="166"/>
                        </a:lnTo>
                        <a:lnTo>
                          <a:pt x="27" y="166"/>
                        </a:lnTo>
                        <a:lnTo>
                          <a:pt x="23" y="166"/>
                        </a:lnTo>
                        <a:lnTo>
                          <a:pt x="19" y="166"/>
                        </a:lnTo>
                        <a:lnTo>
                          <a:pt x="19" y="170"/>
                        </a:lnTo>
                        <a:lnTo>
                          <a:pt x="15" y="170"/>
                        </a:lnTo>
                        <a:lnTo>
                          <a:pt x="15" y="166"/>
                        </a:lnTo>
                        <a:lnTo>
                          <a:pt x="11" y="166"/>
                        </a:lnTo>
                        <a:lnTo>
                          <a:pt x="7" y="166"/>
                        </a:lnTo>
                        <a:lnTo>
                          <a:pt x="4" y="166"/>
                        </a:lnTo>
                        <a:lnTo>
                          <a:pt x="0" y="166"/>
                        </a:lnTo>
                        <a:lnTo>
                          <a:pt x="0" y="162"/>
                        </a:lnTo>
                        <a:lnTo>
                          <a:pt x="0" y="158"/>
                        </a:lnTo>
                        <a:lnTo>
                          <a:pt x="0" y="154"/>
                        </a:lnTo>
                        <a:lnTo>
                          <a:pt x="4" y="154"/>
                        </a:lnTo>
                        <a:lnTo>
                          <a:pt x="4" y="150"/>
                        </a:lnTo>
                        <a:lnTo>
                          <a:pt x="4" y="146"/>
                        </a:lnTo>
                        <a:lnTo>
                          <a:pt x="4" y="142"/>
                        </a:lnTo>
                        <a:lnTo>
                          <a:pt x="4" y="138"/>
                        </a:lnTo>
                        <a:lnTo>
                          <a:pt x="4" y="133"/>
                        </a:lnTo>
                        <a:lnTo>
                          <a:pt x="4" y="129"/>
                        </a:lnTo>
                        <a:lnTo>
                          <a:pt x="4" y="125"/>
                        </a:lnTo>
                        <a:lnTo>
                          <a:pt x="4" y="121"/>
                        </a:lnTo>
                        <a:lnTo>
                          <a:pt x="4" y="117"/>
                        </a:lnTo>
                        <a:lnTo>
                          <a:pt x="4" y="113"/>
                        </a:lnTo>
                        <a:lnTo>
                          <a:pt x="4" y="109"/>
                        </a:lnTo>
                        <a:lnTo>
                          <a:pt x="4" y="105"/>
                        </a:lnTo>
                        <a:lnTo>
                          <a:pt x="7" y="105"/>
                        </a:lnTo>
                        <a:lnTo>
                          <a:pt x="7" y="101"/>
                        </a:lnTo>
                        <a:lnTo>
                          <a:pt x="4" y="101"/>
                        </a:lnTo>
                        <a:lnTo>
                          <a:pt x="4" y="97"/>
                        </a:lnTo>
                        <a:lnTo>
                          <a:pt x="7" y="97"/>
                        </a:lnTo>
                        <a:lnTo>
                          <a:pt x="7" y="93"/>
                        </a:lnTo>
                        <a:lnTo>
                          <a:pt x="4" y="93"/>
                        </a:lnTo>
                        <a:lnTo>
                          <a:pt x="7" y="93"/>
                        </a:lnTo>
                        <a:lnTo>
                          <a:pt x="7" y="89"/>
                        </a:lnTo>
                        <a:lnTo>
                          <a:pt x="7" y="85"/>
                        </a:lnTo>
                        <a:lnTo>
                          <a:pt x="11" y="85"/>
                        </a:lnTo>
                        <a:lnTo>
                          <a:pt x="11" y="81"/>
                        </a:lnTo>
                        <a:lnTo>
                          <a:pt x="11" y="77"/>
                        </a:lnTo>
                        <a:lnTo>
                          <a:pt x="15" y="77"/>
                        </a:lnTo>
                        <a:lnTo>
                          <a:pt x="15" y="73"/>
                        </a:lnTo>
                        <a:lnTo>
                          <a:pt x="15" y="69"/>
                        </a:lnTo>
                        <a:lnTo>
                          <a:pt x="19" y="69"/>
                        </a:lnTo>
                        <a:lnTo>
                          <a:pt x="19" y="65"/>
                        </a:lnTo>
                        <a:lnTo>
                          <a:pt x="19" y="61"/>
                        </a:lnTo>
                        <a:lnTo>
                          <a:pt x="19" y="57"/>
                        </a:lnTo>
                        <a:lnTo>
                          <a:pt x="19" y="53"/>
                        </a:lnTo>
                        <a:lnTo>
                          <a:pt x="19" y="48"/>
                        </a:lnTo>
                        <a:lnTo>
                          <a:pt x="23" y="48"/>
                        </a:lnTo>
                        <a:lnTo>
                          <a:pt x="23" y="44"/>
                        </a:lnTo>
                        <a:lnTo>
                          <a:pt x="27" y="40"/>
                        </a:lnTo>
                        <a:lnTo>
                          <a:pt x="30" y="40"/>
                        </a:lnTo>
                        <a:lnTo>
                          <a:pt x="30" y="36"/>
                        </a:lnTo>
                        <a:lnTo>
                          <a:pt x="30" y="32"/>
                        </a:lnTo>
                        <a:lnTo>
                          <a:pt x="30" y="28"/>
                        </a:lnTo>
                        <a:lnTo>
                          <a:pt x="30" y="24"/>
                        </a:lnTo>
                        <a:lnTo>
                          <a:pt x="30" y="2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605" name="Freeform 598">
                    <a:extLst>
                      <a:ext uri="{FF2B5EF4-FFF2-40B4-BE49-F238E27FC236}">
                        <a16:creationId xmlns:a16="http://schemas.microsoft.com/office/drawing/2014/main" id="{C4F65495-64B9-9F8D-3254-97114DAD333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97" y="2049"/>
                    <a:ext cx="31" cy="32"/>
                  </a:xfrm>
                  <a:custGeom>
                    <a:avLst/>
                    <a:gdLst>
                      <a:gd name="T0" fmla="*/ 20 w 31"/>
                      <a:gd name="T1" fmla="*/ 4 h 32"/>
                      <a:gd name="T2" fmla="*/ 23 w 31"/>
                      <a:gd name="T3" fmla="*/ 4 h 32"/>
                      <a:gd name="T4" fmla="*/ 27 w 31"/>
                      <a:gd name="T5" fmla="*/ 4 h 32"/>
                      <a:gd name="T6" fmla="*/ 27 w 31"/>
                      <a:gd name="T7" fmla="*/ 0 h 32"/>
                      <a:gd name="T8" fmla="*/ 27 w 31"/>
                      <a:gd name="T9" fmla="*/ 4 h 32"/>
                      <a:gd name="T10" fmla="*/ 31 w 31"/>
                      <a:gd name="T11" fmla="*/ 8 h 32"/>
                      <a:gd name="T12" fmla="*/ 31 w 31"/>
                      <a:gd name="T13" fmla="*/ 12 h 32"/>
                      <a:gd name="T14" fmla="*/ 31 w 31"/>
                      <a:gd name="T15" fmla="*/ 16 h 32"/>
                      <a:gd name="T16" fmla="*/ 27 w 31"/>
                      <a:gd name="T17" fmla="*/ 16 h 32"/>
                      <a:gd name="T18" fmla="*/ 27 w 31"/>
                      <a:gd name="T19" fmla="*/ 20 h 32"/>
                      <a:gd name="T20" fmla="*/ 27 w 31"/>
                      <a:gd name="T21" fmla="*/ 24 h 32"/>
                      <a:gd name="T22" fmla="*/ 23 w 31"/>
                      <a:gd name="T23" fmla="*/ 24 h 32"/>
                      <a:gd name="T24" fmla="*/ 20 w 31"/>
                      <a:gd name="T25" fmla="*/ 28 h 32"/>
                      <a:gd name="T26" fmla="*/ 20 w 31"/>
                      <a:gd name="T27" fmla="*/ 32 h 32"/>
                      <a:gd name="T28" fmla="*/ 16 w 31"/>
                      <a:gd name="T29" fmla="*/ 32 h 32"/>
                      <a:gd name="T30" fmla="*/ 16 w 31"/>
                      <a:gd name="T31" fmla="*/ 28 h 32"/>
                      <a:gd name="T32" fmla="*/ 16 w 31"/>
                      <a:gd name="T33" fmla="*/ 32 h 32"/>
                      <a:gd name="T34" fmla="*/ 16 w 31"/>
                      <a:gd name="T35" fmla="*/ 28 h 32"/>
                      <a:gd name="T36" fmla="*/ 12 w 31"/>
                      <a:gd name="T37" fmla="*/ 28 h 32"/>
                      <a:gd name="T38" fmla="*/ 8 w 31"/>
                      <a:gd name="T39" fmla="*/ 28 h 32"/>
                      <a:gd name="T40" fmla="*/ 4 w 31"/>
                      <a:gd name="T41" fmla="*/ 28 h 32"/>
                      <a:gd name="T42" fmla="*/ 0 w 31"/>
                      <a:gd name="T43" fmla="*/ 28 h 32"/>
                      <a:gd name="T44" fmla="*/ 0 w 31"/>
                      <a:gd name="T45" fmla="*/ 24 h 32"/>
                      <a:gd name="T46" fmla="*/ 0 w 31"/>
                      <a:gd name="T47" fmla="*/ 20 h 32"/>
                      <a:gd name="T48" fmla="*/ 0 w 31"/>
                      <a:gd name="T49" fmla="*/ 16 h 32"/>
                      <a:gd name="T50" fmla="*/ 4 w 31"/>
                      <a:gd name="T51" fmla="*/ 16 h 32"/>
                      <a:gd name="T52" fmla="*/ 8 w 31"/>
                      <a:gd name="T53" fmla="*/ 16 h 32"/>
                      <a:gd name="T54" fmla="*/ 8 w 31"/>
                      <a:gd name="T55" fmla="*/ 12 h 32"/>
                      <a:gd name="T56" fmla="*/ 8 w 31"/>
                      <a:gd name="T57" fmla="*/ 8 h 32"/>
                      <a:gd name="T58" fmla="*/ 12 w 31"/>
                      <a:gd name="T59" fmla="*/ 8 h 32"/>
                      <a:gd name="T60" fmla="*/ 16 w 31"/>
                      <a:gd name="T61" fmla="*/ 8 h 32"/>
                      <a:gd name="T62" fmla="*/ 20 w 31"/>
                      <a:gd name="T63" fmla="*/ 8 h 32"/>
                      <a:gd name="T64" fmla="*/ 20 w 31"/>
                      <a:gd name="T65" fmla="*/ 4 h 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31" h="32">
                        <a:moveTo>
                          <a:pt x="20" y="4"/>
                        </a:moveTo>
                        <a:lnTo>
                          <a:pt x="23" y="4"/>
                        </a:lnTo>
                        <a:lnTo>
                          <a:pt x="27" y="4"/>
                        </a:lnTo>
                        <a:lnTo>
                          <a:pt x="27" y="0"/>
                        </a:lnTo>
                        <a:lnTo>
                          <a:pt x="27" y="4"/>
                        </a:lnTo>
                        <a:lnTo>
                          <a:pt x="31" y="8"/>
                        </a:lnTo>
                        <a:lnTo>
                          <a:pt x="31" y="12"/>
                        </a:lnTo>
                        <a:lnTo>
                          <a:pt x="31" y="16"/>
                        </a:lnTo>
                        <a:lnTo>
                          <a:pt x="27" y="16"/>
                        </a:lnTo>
                        <a:lnTo>
                          <a:pt x="27" y="20"/>
                        </a:lnTo>
                        <a:lnTo>
                          <a:pt x="27" y="24"/>
                        </a:lnTo>
                        <a:lnTo>
                          <a:pt x="23" y="24"/>
                        </a:lnTo>
                        <a:lnTo>
                          <a:pt x="20" y="28"/>
                        </a:lnTo>
                        <a:lnTo>
                          <a:pt x="20" y="32"/>
                        </a:lnTo>
                        <a:lnTo>
                          <a:pt x="16" y="32"/>
                        </a:lnTo>
                        <a:lnTo>
                          <a:pt x="16" y="28"/>
                        </a:lnTo>
                        <a:lnTo>
                          <a:pt x="16" y="32"/>
                        </a:lnTo>
                        <a:lnTo>
                          <a:pt x="16" y="28"/>
                        </a:lnTo>
                        <a:lnTo>
                          <a:pt x="12" y="28"/>
                        </a:lnTo>
                        <a:lnTo>
                          <a:pt x="8" y="28"/>
                        </a:lnTo>
                        <a:lnTo>
                          <a:pt x="4" y="28"/>
                        </a:lnTo>
                        <a:lnTo>
                          <a:pt x="0" y="28"/>
                        </a:lnTo>
                        <a:lnTo>
                          <a:pt x="0" y="24"/>
                        </a:lnTo>
                        <a:lnTo>
                          <a:pt x="0" y="20"/>
                        </a:lnTo>
                        <a:lnTo>
                          <a:pt x="0" y="16"/>
                        </a:lnTo>
                        <a:lnTo>
                          <a:pt x="4" y="16"/>
                        </a:lnTo>
                        <a:lnTo>
                          <a:pt x="8" y="16"/>
                        </a:lnTo>
                        <a:lnTo>
                          <a:pt x="8" y="12"/>
                        </a:lnTo>
                        <a:lnTo>
                          <a:pt x="8" y="8"/>
                        </a:lnTo>
                        <a:lnTo>
                          <a:pt x="12" y="8"/>
                        </a:lnTo>
                        <a:lnTo>
                          <a:pt x="16" y="8"/>
                        </a:lnTo>
                        <a:lnTo>
                          <a:pt x="20" y="8"/>
                        </a:lnTo>
                        <a:lnTo>
                          <a:pt x="20" y="4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606" name="Freeform 599">
                    <a:extLst>
                      <a:ext uri="{FF2B5EF4-FFF2-40B4-BE49-F238E27FC236}">
                        <a16:creationId xmlns:a16="http://schemas.microsoft.com/office/drawing/2014/main" id="{6DA970CA-312C-E3F7-EA5E-79855166B2C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83" y="2049"/>
                    <a:ext cx="23" cy="23"/>
                  </a:xfrm>
                  <a:custGeom>
                    <a:avLst/>
                    <a:gdLst>
                      <a:gd name="T0" fmla="*/ 4 w 23"/>
                      <a:gd name="T1" fmla="*/ 8 h 24"/>
                      <a:gd name="T2" fmla="*/ 7 w 23"/>
                      <a:gd name="T3" fmla="*/ 8 h 24"/>
                      <a:gd name="T4" fmla="*/ 7 w 23"/>
                      <a:gd name="T5" fmla="*/ 4 h 24"/>
                      <a:gd name="T6" fmla="*/ 11 w 23"/>
                      <a:gd name="T7" fmla="*/ 4 h 24"/>
                      <a:gd name="T8" fmla="*/ 11 w 23"/>
                      <a:gd name="T9" fmla="*/ 0 h 24"/>
                      <a:gd name="T10" fmla="*/ 15 w 23"/>
                      <a:gd name="T11" fmla="*/ 0 h 24"/>
                      <a:gd name="T12" fmla="*/ 15 w 23"/>
                      <a:gd name="T13" fmla="*/ 4 h 24"/>
                      <a:gd name="T14" fmla="*/ 15 w 23"/>
                      <a:gd name="T15" fmla="*/ 8 h 24"/>
                      <a:gd name="T16" fmla="*/ 19 w 23"/>
                      <a:gd name="T17" fmla="*/ 8 h 24"/>
                      <a:gd name="T18" fmla="*/ 23 w 23"/>
                      <a:gd name="T19" fmla="*/ 8 h 24"/>
                      <a:gd name="T20" fmla="*/ 23 w 23"/>
                      <a:gd name="T21" fmla="*/ 12 h 24"/>
                      <a:gd name="T22" fmla="*/ 23 w 23"/>
                      <a:gd name="T23" fmla="*/ 16 h 24"/>
                      <a:gd name="T24" fmla="*/ 19 w 23"/>
                      <a:gd name="T25" fmla="*/ 16 h 24"/>
                      <a:gd name="T26" fmla="*/ 19 w 23"/>
                      <a:gd name="T27" fmla="*/ 20 h 24"/>
                      <a:gd name="T28" fmla="*/ 15 w 23"/>
                      <a:gd name="T29" fmla="*/ 20 h 24"/>
                      <a:gd name="T30" fmla="*/ 15 w 23"/>
                      <a:gd name="T31" fmla="*/ 24 h 24"/>
                      <a:gd name="T32" fmla="*/ 11 w 23"/>
                      <a:gd name="T33" fmla="*/ 24 h 24"/>
                      <a:gd name="T34" fmla="*/ 11 w 23"/>
                      <a:gd name="T35" fmla="*/ 20 h 24"/>
                      <a:gd name="T36" fmla="*/ 7 w 23"/>
                      <a:gd name="T37" fmla="*/ 20 h 24"/>
                      <a:gd name="T38" fmla="*/ 7 w 23"/>
                      <a:gd name="T39" fmla="*/ 16 h 24"/>
                      <a:gd name="T40" fmla="*/ 4 w 23"/>
                      <a:gd name="T41" fmla="*/ 16 h 24"/>
                      <a:gd name="T42" fmla="*/ 0 w 23"/>
                      <a:gd name="T43" fmla="*/ 16 h 24"/>
                      <a:gd name="T44" fmla="*/ 0 w 23"/>
                      <a:gd name="T45" fmla="*/ 12 h 24"/>
                      <a:gd name="T46" fmla="*/ 4 w 23"/>
                      <a:gd name="T47" fmla="*/ 12 h 24"/>
                      <a:gd name="T48" fmla="*/ 4 w 23"/>
                      <a:gd name="T49" fmla="*/ 8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</a:cxnLst>
                    <a:rect l="0" t="0" r="r" b="b"/>
                    <a:pathLst>
                      <a:path w="23" h="24">
                        <a:moveTo>
                          <a:pt x="4" y="8"/>
                        </a:moveTo>
                        <a:lnTo>
                          <a:pt x="7" y="8"/>
                        </a:lnTo>
                        <a:lnTo>
                          <a:pt x="7" y="4"/>
                        </a:lnTo>
                        <a:lnTo>
                          <a:pt x="11" y="4"/>
                        </a:lnTo>
                        <a:lnTo>
                          <a:pt x="11" y="0"/>
                        </a:lnTo>
                        <a:lnTo>
                          <a:pt x="15" y="0"/>
                        </a:lnTo>
                        <a:lnTo>
                          <a:pt x="15" y="4"/>
                        </a:lnTo>
                        <a:lnTo>
                          <a:pt x="15" y="8"/>
                        </a:lnTo>
                        <a:lnTo>
                          <a:pt x="19" y="8"/>
                        </a:lnTo>
                        <a:lnTo>
                          <a:pt x="23" y="8"/>
                        </a:lnTo>
                        <a:lnTo>
                          <a:pt x="23" y="12"/>
                        </a:lnTo>
                        <a:lnTo>
                          <a:pt x="23" y="16"/>
                        </a:lnTo>
                        <a:lnTo>
                          <a:pt x="19" y="16"/>
                        </a:lnTo>
                        <a:lnTo>
                          <a:pt x="19" y="20"/>
                        </a:lnTo>
                        <a:lnTo>
                          <a:pt x="15" y="20"/>
                        </a:lnTo>
                        <a:lnTo>
                          <a:pt x="15" y="24"/>
                        </a:lnTo>
                        <a:lnTo>
                          <a:pt x="11" y="24"/>
                        </a:lnTo>
                        <a:lnTo>
                          <a:pt x="11" y="20"/>
                        </a:lnTo>
                        <a:lnTo>
                          <a:pt x="7" y="20"/>
                        </a:lnTo>
                        <a:lnTo>
                          <a:pt x="7" y="16"/>
                        </a:lnTo>
                        <a:lnTo>
                          <a:pt x="4" y="16"/>
                        </a:lnTo>
                        <a:lnTo>
                          <a:pt x="0" y="16"/>
                        </a:lnTo>
                        <a:lnTo>
                          <a:pt x="0" y="12"/>
                        </a:lnTo>
                        <a:lnTo>
                          <a:pt x="4" y="12"/>
                        </a:lnTo>
                        <a:lnTo>
                          <a:pt x="4" y="8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607" name="Freeform 600">
                    <a:extLst>
                      <a:ext uri="{FF2B5EF4-FFF2-40B4-BE49-F238E27FC236}">
                        <a16:creationId xmlns:a16="http://schemas.microsoft.com/office/drawing/2014/main" id="{D9819089-FCEF-2188-881F-B1847733A8D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09" y="2061"/>
                    <a:ext cx="23" cy="23"/>
                  </a:xfrm>
                  <a:custGeom>
                    <a:avLst/>
                    <a:gdLst>
                      <a:gd name="T0" fmla="*/ 11 w 23"/>
                      <a:gd name="T1" fmla="*/ 0 h 24"/>
                      <a:gd name="T2" fmla="*/ 15 w 23"/>
                      <a:gd name="T3" fmla="*/ 0 h 24"/>
                      <a:gd name="T4" fmla="*/ 19 w 23"/>
                      <a:gd name="T5" fmla="*/ 0 h 24"/>
                      <a:gd name="T6" fmla="*/ 23 w 23"/>
                      <a:gd name="T7" fmla="*/ 0 h 24"/>
                      <a:gd name="T8" fmla="*/ 19 w 23"/>
                      <a:gd name="T9" fmla="*/ 0 h 24"/>
                      <a:gd name="T10" fmla="*/ 19 w 23"/>
                      <a:gd name="T11" fmla="*/ 4 h 24"/>
                      <a:gd name="T12" fmla="*/ 15 w 23"/>
                      <a:gd name="T13" fmla="*/ 4 h 24"/>
                      <a:gd name="T14" fmla="*/ 15 w 23"/>
                      <a:gd name="T15" fmla="*/ 8 h 24"/>
                      <a:gd name="T16" fmla="*/ 15 w 23"/>
                      <a:gd name="T17" fmla="*/ 12 h 24"/>
                      <a:gd name="T18" fmla="*/ 15 w 23"/>
                      <a:gd name="T19" fmla="*/ 16 h 24"/>
                      <a:gd name="T20" fmla="*/ 15 w 23"/>
                      <a:gd name="T21" fmla="*/ 20 h 24"/>
                      <a:gd name="T22" fmla="*/ 19 w 23"/>
                      <a:gd name="T23" fmla="*/ 20 h 24"/>
                      <a:gd name="T24" fmla="*/ 19 w 23"/>
                      <a:gd name="T25" fmla="*/ 24 h 24"/>
                      <a:gd name="T26" fmla="*/ 15 w 23"/>
                      <a:gd name="T27" fmla="*/ 24 h 24"/>
                      <a:gd name="T28" fmla="*/ 11 w 23"/>
                      <a:gd name="T29" fmla="*/ 24 h 24"/>
                      <a:gd name="T30" fmla="*/ 11 w 23"/>
                      <a:gd name="T31" fmla="*/ 20 h 24"/>
                      <a:gd name="T32" fmla="*/ 7 w 23"/>
                      <a:gd name="T33" fmla="*/ 20 h 24"/>
                      <a:gd name="T34" fmla="*/ 7 w 23"/>
                      <a:gd name="T35" fmla="*/ 16 h 24"/>
                      <a:gd name="T36" fmla="*/ 7 w 23"/>
                      <a:gd name="T37" fmla="*/ 12 h 24"/>
                      <a:gd name="T38" fmla="*/ 3 w 23"/>
                      <a:gd name="T39" fmla="*/ 12 h 24"/>
                      <a:gd name="T40" fmla="*/ 0 w 23"/>
                      <a:gd name="T41" fmla="*/ 8 h 24"/>
                      <a:gd name="T42" fmla="*/ 0 w 23"/>
                      <a:gd name="T43" fmla="*/ 12 h 24"/>
                      <a:gd name="T44" fmla="*/ 0 w 23"/>
                      <a:gd name="T45" fmla="*/ 8 h 24"/>
                      <a:gd name="T46" fmla="*/ 0 w 23"/>
                      <a:gd name="T47" fmla="*/ 4 h 24"/>
                      <a:gd name="T48" fmla="*/ 3 w 23"/>
                      <a:gd name="T49" fmla="*/ 4 h 24"/>
                      <a:gd name="T50" fmla="*/ 7 w 23"/>
                      <a:gd name="T51" fmla="*/ 4 h 24"/>
                      <a:gd name="T52" fmla="*/ 7 w 23"/>
                      <a:gd name="T53" fmla="*/ 0 h 24"/>
                      <a:gd name="T54" fmla="*/ 11 w 23"/>
                      <a:gd name="T55" fmla="*/ 0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</a:cxnLst>
                    <a:rect l="0" t="0" r="r" b="b"/>
                    <a:pathLst>
                      <a:path w="23" h="24">
                        <a:moveTo>
                          <a:pt x="11" y="0"/>
                        </a:moveTo>
                        <a:lnTo>
                          <a:pt x="15" y="0"/>
                        </a:lnTo>
                        <a:lnTo>
                          <a:pt x="19" y="0"/>
                        </a:lnTo>
                        <a:lnTo>
                          <a:pt x="23" y="0"/>
                        </a:lnTo>
                        <a:lnTo>
                          <a:pt x="19" y="0"/>
                        </a:lnTo>
                        <a:lnTo>
                          <a:pt x="19" y="4"/>
                        </a:lnTo>
                        <a:lnTo>
                          <a:pt x="15" y="4"/>
                        </a:lnTo>
                        <a:lnTo>
                          <a:pt x="15" y="8"/>
                        </a:lnTo>
                        <a:lnTo>
                          <a:pt x="15" y="12"/>
                        </a:lnTo>
                        <a:lnTo>
                          <a:pt x="15" y="16"/>
                        </a:lnTo>
                        <a:lnTo>
                          <a:pt x="15" y="20"/>
                        </a:lnTo>
                        <a:lnTo>
                          <a:pt x="19" y="20"/>
                        </a:lnTo>
                        <a:lnTo>
                          <a:pt x="19" y="24"/>
                        </a:lnTo>
                        <a:lnTo>
                          <a:pt x="15" y="24"/>
                        </a:lnTo>
                        <a:lnTo>
                          <a:pt x="11" y="24"/>
                        </a:lnTo>
                        <a:lnTo>
                          <a:pt x="11" y="20"/>
                        </a:lnTo>
                        <a:lnTo>
                          <a:pt x="7" y="20"/>
                        </a:lnTo>
                        <a:lnTo>
                          <a:pt x="7" y="16"/>
                        </a:lnTo>
                        <a:lnTo>
                          <a:pt x="7" y="12"/>
                        </a:lnTo>
                        <a:lnTo>
                          <a:pt x="3" y="12"/>
                        </a:lnTo>
                        <a:lnTo>
                          <a:pt x="0" y="8"/>
                        </a:lnTo>
                        <a:lnTo>
                          <a:pt x="0" y="12"/>
                        </a:lnTo>
                        <a:lnTo>
                          <a:pt x="0" y="8"/>
                        </a:lnTo>
                        <a:lnTo>
                          <a:pt x="0" y="4"/>
                        </a:lnTo>
                        <a:lnTo>
                          <a:pt x="3" y="4"/>
                        </a:lnTo>
                        <a:lnTo>
                          <a:pt x="7" y="4"/>
                        </a:lnTo>
                        <a:lnTo>
                          <a:pt x="7" y="0"/>
                        </a:lnTo>
                        <a:lnTo>
                          <a:pt x="11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608" name="Freeform 601">
                    <a:extLst>
                      <a:ext uri="{FF2B5EF4-FFF2-40B4-BE49-F238E27FC236}">
                        <a16:creationId xmlns:a16="http://schemas.microsoft.com/office/drawing/2014/main" id="{623374FD-0669-E32A-6325-7F1609D2187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83" y="2061"/>
                    <a:ext cx="38" cy="35"/>
                  </a:xfrm>
                  <a:custGeom>
                    <a:avLst/>
                    <a:gdLst>
                      <a:gd name="T0" fmla="*/ 23 w 38"/>
                      <a:gd name="T1" fmla="*/ 0 h 36"/>
                      <a:gd name="T2" fmla="*/ 27 w 38"/>
                      <a:gd name="T3" fmla="*/ 0 h 36"/>
                      <a:gd name="T4" fmla="*/ 27 w 38"/>
                      <a:gd name="T5" fmla="*/ 4 h 36"/>
                      <a:gd name="T6" fmla="*/ 27 w 38"/>
                      <a:gd name="T7" fmla="*/ 8 h 36"/>
                      <a:gd name="T8" fmla="*/ 27 w 38"/>
                      <a:gd name="T9" fmla="*/ 12 h 36"/>
                      <a:gd name="T10" fmla="*/ 27 w 38"/>
                      <a:gd name="T11" fmla="*/ 8 h 36"/>
                      <a:gd name="T12" fmla="*/ 30 w 38"/>
                      <a:gd name="T13" fmla="*/ 12 h 36"/>
                      <a:gd name="T14" fmla="*/ 34 w 38"/>
                      <a:gd name="T15" fmla="*/ 12 h 36"/>
                      <a:gd name="T16" fmla="*/ 34 w 38"/>
                      <a:gd name="T17" fmla="*/ 16 h 36"/>
                      <a:gd name="T18" fmla="*/ 34 w 38"/>
                      <a:gd name="T19" fmla="*/ 20 h 36"/>
                      <a:gd name="T20" fmla="*/ 38 w 38"/>
                      <a:gd name="T21" fmla="*/ 20 h 36"/>
                      <a:gd name="T22" fmla="*/ 38 w 38"/>
                      <a:gd name="T23" fmla="*/ 24 h 36"/>
                      <a:gd name="T24" fmla="*/ 34 w 38"/>
                      <a:gd name="T25" fmla="*/ 24 h 36"/>
                      <a:gd name="T26" fmla="*/ 34 w 38"/>
                      <a:gd name="T27" fmla="*/ 28 h 36"/>
                      <a:gd name="T28" fmla="*/ 30 w 38"/>
                      <a:gd name="T29" fmla="*/ 28 h 36"/>
                      <a:gd name="T30" fmla="*/ 30 w 38"/>
                      <a:gd name="T31" fmla="*/ 32 h 36"/>
                      <a:gd name="T32" fmla="*/ 27 w 38"/>
                      <a:gd name="T33" fmla="*/ 32 h 36"/>
                      <a:gd name="T34" fmla="*/ 27 w 38"/>
                      <a:gd name="T35" fmla="*/ 36 h 36"/>
                      <a:gd name="T36" fmla="*/ 23 w 38"/>
                      <a:gd name="T37" fmla="*/ 36 h 36"/>
                      <a:gd name="T38" fmla="*/ 19 w 38"/>
                      <a:gd name="T39" fmla="*/ 36 h 36"/>
                      <a:gd name="T40" fmla="*/ 19 w 38"/>
                      <a:gd name="T41" fmla="*/ 32 h 36"/>
                      <a:gd name="T42" fmla="*/ 15 w 38"/>
                      <a:gd name="T43" fmla="*/ 32 h 36"/>
                      <a:gd name="T44" fmla="*/ 11 w 38"/>
                      <a:gd name="T45" fmla="*/ 32 h 36"/>
                      <a:gd name="T46" fmla="*/ 11 w 38"/>
                      <a:gd name="T47" fmla="*/ 28 h 36"/>
                      <a:gd name="T48" fmla="*/ 7 w 38"/>
                      <a:gd name="T49" fmla="*/ 24 h 36"/>
                      <a:gd name="T50" fmla="*/ 7 w 38"/>
                      <a:gd name="T51" fmla="*/ 20 h 36"/>
                      <a:gd name="T52" fmla="*/ 4 w 38"/>
                      <a:gd name="T53" fmla="*/ 20 h 36"/>
                      <a:gd name="T54" fmla="*/ 0 w 38"/>
                      <a:gd name="T55" fmla="*/ 20 h 36"/>
                      <a:gd name="T56" fmla="*/ 0 w 38"/>
                      <a:gd name="T57" fmla="*/ 16 h 36"/>
                      <a:gd name="T58" fmla="*/ 0 w 38"/>
                      <a:gd name="T59" fmla="*/ 12 h 36"/>
                      <a:gd name="T60" fmla="*/ 4 w 38"/>
                      <a:gd name="T61" fmla="*/ 12 h 36"/>
                      <a:gd name="T62" fmla="*/ 4 w 38"/>
                      <a:gd name="T63" fmla="*/ 8 h 36"/>
                      <a:gd name="T64" fmla="*/ 0 w 38"/>
                      <a:gd name="T65" fmla="*/ 8 h 36"/>
                      <a:gd name="T66" fmla="*/ 0 w 38"/>
                      <a:gd name="T67" fmla="*/ 4 h 36"/>
                      <a:gd name="T68" fmla="*/ 4 w 38"/>
                      <a:gd name="T69" fmla="*/ 4 h 36"/>
                      <a:gd name="T70" fmla="*/ 7 w 38"/>
                      <a:gd name="T71" fmla="*/ 4 h 36"/>
                      <a:gd name="T72" fmla="*/ 7 w 38"/>
                      <a:gd name="T73" fmla="*/ 8 h 36"/>
                      <a:gd name="T74" fmla="*/ 11 w 38"/>
                      <a:gd name="T75" fmla="*/ 8 h 36"/>
                      <a:gd name="T76" fmla="*/ 11 w 38"/>
                      <a:gd name="T77" fmla="*/ 12 h 36"/>
                      <a:gd name="T78" fmla="*/ 15 w 38"/>
                      <a:gd name="T79" fmla="*/ 12 h 36"/>
                      <a:gd name="T80" fmla="*/ 15 w 38"/>
                      <a:gd name="T81" fmla="*/ 8 h 36"/>
                      <a:gd name="T82" fmla="*/ 19 w 38"/>
                      <a:gd name="T83" fmla="*/ 8 h 36"/>
                      <a:gd name="T84" fmla="*/ 19 w 38"/>
                      <a:gd name="T85" fmla="*/ 4 h 36"/>
                      <a:gd name="T86" fmla="*/ 23 w 38"/>
                      <a:gd name="T87" fmla="*/ 4 h 36"/>
                      <a:gd name="T88" fmla="*/ 23 w 38"/>
                      <a:gd name="T89" fmla="*/ 0 h 3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</a:cxnLst>
                    <a:rect l="0" t="0" r="r" b="b"/>
                    <a:pathLst>
                      <a:path w="38" h="36">
                        <a:moveTo>
                          <a:pt x="23" y="0"/>
                        </a:moveTo>
                        <a:lnTo>
                          <a:pt x="27" y="0"/>
                        </a:lnTo>
                        <a:lnTo>
                          <a:pt x="27" y="4"/>
                        </a:lnTo>
                        <a:lnTo>
                          <a:pt x="27" y="8"/>
                        </a:lnTo>
                        <a:lnTo>
                          <a:pt x="27" y="12"/>
                        </a:lnTo>
                        <a:lnTo>
                          <a:pt x="27" y="8"/>
                        </a:lnTo>
                        <a:lnTo>
                          <a:pt x="30" y="12"/>
                        </a:lnTo>
                        <a:lnTo>
                          <a:pt x="34" y="12"/>
                        </a:lnTo>
                        <a:lnTo>
                          <a:pt x="34" y="16"/>
                        </a:lnTo>
                        <a:lnTo>
                          <a:pt x="34" y="20"/>
                        </a:lnTo>
                        <a:lnTo>
                          <a:pt x="38" y="20"/>
                        </a:lnTo>
                        <a:lnTo>
                          <a:pt x="38" y="24"/>
                        </a:lnTo>
                        <a:lnTo>
                          <a:pt x="34" y="24"/>
                        </a:lnTo>
                        <a:lnTo>
                          <a:pt x="34" y="28"/>
                        </a:lnTo>
                        <a:lnTo>
                          <a:pt x="30" y="28"/>
                        </a:lnTo>
                        <a:lnTo>
                          <a:pt x="30" y="32"/>
                        </a:lnTo>
                        <a:lnTo>
                          <a:pt x="27" y="32"/>
                        </a:lnTo>
                        <a:lnTo>
                          <a:pt x="27" y="36"/>
                        </a:lnTo>
                        <a:lnTo>
                          <a:pt x="23" y="36"/>
                        </a:lnTo>
                        <a:lnTo>
                          <a:pt x="19" y="36"/>
                        </a:lnTo>
                        <a:lnTo>
                          <a:pt x="19" y="32"/>
                        </a:lnTo>
                        <a:lnTo>
                          <a:pt x="15" y="32"/>
                        </a:lnTo>
                        <a:lnTo>
                          <a:pt x="11" y="32"/>
                        </a:lnTo>
                        <a:lnTo>
                          <a:pt x="11" y="28"/>
                        </a:lnTo>
                        <a:lnTo>
                          <a:pt x="7" y="24"/>
                        </a:lnTo>
                        <a:lnTo>
                          <a:pt x="7" y="20"/>
                        </a:lnTo>
                        <a:lnTo>
                          <a:pt x="4" y="20"/>
                        </a:lnTo>
                        <a:lnTo>
                          <a:pt x="0" y="20"/>
                        </a:lnTo>
                        <a:lnTo>
                          <a:pt x="0" y="16"/>
                        </a:lnTo>
                        <a:lnTo>
                          <a:pt x="0" y="12"/>
                        </a:lnTo>
                        <a:lnTo>
                          <a:pt x="4" y="12"/>
                        </a:lnTo>
                        <a:lnTo>
                          <a:pt x="4" y="8"/>
                        </a:lnTo>
                        <a:lnTo>
                          <a:pt x="0" y="8"/>
                        </a:lnTo>
                        <a:lnTo>
                          <a:pt x="0" y="4"/>
                        </a:lnTo>
                        <a:lnTo>
                          <a:pt x="4" y="4"/>
                        </a:lnTo>
                        <a:lnTo>
                          <a:pt x="7" y="4"/>
                        </a:lnTo>
                        <a:lnTo>
                          <a:pt x="7" y="8"/>
                        </a:lnTo>
                        <a:lnTo>
                          <a:pt x="11" y="8"/>
                        </a:lnTo>
                        <a:lnTo>
                          <a:pt x="11" y="12"/>
                        </a:lnTo>
                        <a:lnTo>
                          <a:pt x="15" y="12"/>
                        </a:lnTo>
                        <a:lnTo>
                          <a:pt x="15" y="8"/>
                        </a:lnTo>
                        <a:lnTo>
                          <a:pt x="19" y="8"/>
                        </a:lnTo>
                        <a:lnTo>
                          <a:pt x="19" y="4"/>
                        </a:lnTo>
                        <a:lnTo>
                          <a:pt x="23" y="4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609" name="Freeform 602">
                    <a:extLst>
                      <a:ext uri="{FF2B5EF4-FFF2-40B4-BE49-F238E27FC236}">
                        <a16:creationId xmlns:a16="http://schemas.microsoft.com/office/drawing/2014/main" id="{E6B2C2F4-C732-FC9C-DA35-08AFF35C500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17" y="2061"/>
                    <a:ext cx="26" cy="23"/>
                  </a:xfrm>
                  <a:custGeom>
                    <a:avLst/>
                    <a:gdLst>
                      <a:gd name="T0" fmla="*/ 11 w 26"/>
                      <a:gd name="T1" fmla="*/ 0 h 24"/>
                      <a:gd name="T2" fmla="*/ 15 w 26"/>
                      <a:gd name="T3" fmla="*/ 0 h 24"/>
                      <a:gd name="T4" fmla="*/ 15 w 26"/>
                      <a:gd name="T5" fmla="*/ 4 h 24"/>
                      <a:gd name="T6" fmla="*/ 19 w 26"/>
                      <a:gd name="T7" fmla="*/ 4 h 24"/>
                      <a:gd name="T8" fmla="*/ 19 w 26"/>
                      <a:gd name="T9" fmla="*/ 8 h 24"/>
                      <a:gd name="T10" fmla="*/ 23 w 26"/>
                      <a:gd name="T11" fmla="*/ 8 h 24"/>
                      <a:gd name="T12" fmla="*/ 23 w 26"/>
                      <a:gd name="T13" fmla="*/ 12 h 24"/>
                      <a:gd name="T14" fmla="*/ 26 w 26"/>
                      <a:gd name="T15" fmla="*/ 12 h 24"/>
                      <a:gd name="T16" fmla="*/ 23 w 26"/>
                      <a:gd name="T17" fmla="*/ 12 h 24"/>
                      <a:gd name="T18" fmla="*/ 23 w 26"/>
                      <a:gd name="T19" fmla="*/ 16 h 24"/>
                      <a:gd name="T20" fmla="*/ 19 w 26"/>
                      <a:gd name="T21" fmla="*/ 16 h 24"/>
                      <a:gd name="T22" fmla="*/ 19 w 26"/>
                      <a:gd name="T23" fmla="*/ 20 h 24"/>
                      <a:gd name="T24" fmla="*/ 15 w 26"/>
                      <a:gd name="T25" fmla="*/ 20 h 24"/>
                      <a:gd name="T26" fmla="*/ 15 w 26"/>
                      <a:gd name="T27" fmla="*/ 24 h 24"/>
                      <a:gd name="T28" fmla="*/ 11 w 26"/>
                      <a:gd name="T29" fmla="*/ 24 h 24"/>
                      <a:gd name="T30" fmla="*/ 7 w 26"/>
                      <a:gd name="T31" fmla="*/ 24 h 24"/>
                      <a:gd name="T32" fmla="*/ 7 w 26"/>
                      <a:gd name="T33" fmla="*/ 20 h 24"/>
                      <a:gd name="T34" fmla="*/ 3 w 26"/>
                      <a:gd name="T35" fmla="*/ 20 h 24"/>
                      <a:gd name="T36" fmla="*/ 0 w 26"/>
                      <a:gd name="T37" fmla="*/ 20 h 24"/>
                      <a:gd name="T38" fmla="*/ 0 w 26"/>
                      <a:gd name="T39" fmla="*/ 16 h 24"/>
                      <a:gd name="T40" fmla="*/ 3 w 26"/>
                      <a:gd name="T41" fmla="*/ 12 h 24"/>
                      <a:gd name="T42" fmla="*/ 7 w 26"/>
                      <a:gd name="T43" fmla="*/ 12 h 24"/>
                      <a:gd name="T44" fmla="*/ 7 w 26"/>
                      <a:gd name="T45" fmla="*/ 8 h 24"/>
                      <a:gd name="T46" fmla="*/ 7 w 26"/>
                      <a:gd name="T47" fmla="*/ 4 h 24"/>
                      <a:gd name="T48" fmla="*/ 11 w 26"/>
                      <a:gd name="T49" fmla="*/ 4 h 24"/>
                      <a:gd name="T50" fmla="*/ 11 w 26"/>
                      <a:gd name="T51" fmla="*/ 0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</a:cxnLst>
                    <a:rect l="0" t="0" r="r" b="b"/>
                    <a:pathLst>
                      <a:path w="26" h="24">
                        <a:moveTo>
                          <a:pt x="11" y="0"/>
                        </a:moveTo>
                        <a:lnTo>
                          <a:pt x="15" y="0"/>
                        </a:lnTo>
                        <a:lnTo>
                          <a:pt x="15" y="4"/>
                        </a:lnTo>
                        <a:lnTo>
                          <a:pt x="19" y="4"/>
                        </a:lnTo>
                        <a:lnTo>
                          <a:pt x="19" y="8"/>
                        </a:lnTo>
                        <a:lnTo>
                          <a:pt x="23" y="8"/>
                        </a:lnTo>
                        <a:lnTo>
                          <a:pt x="23" y="12"/>
                        </a:lnTo>
                        <a:lnTo>
                          <a:pt x="26" y="12"/>
                        </a:lnTo>
                        <a:lnTo>
                          <a:pt x="23" y="12"/>
                        </a:lnTo>
                        <a:lnTo>
                          <a:pt x="23" y="16"/>
                        </a:lnTo>
                        <a:lnTo>
                          <a:pt x="19" y="16"/>
                        </a:lnTo>
                        <a:lnTo>
                          <a:pt x="19" y="20"/>
                        </a:lnTo>
                        <a:lnTo>
                          <a:pt x="15" y="20"/>
                        </a:lnTo>
                        <a:lnTo>
                          <a:pt x="15" y="24"/>
                        </a:lnTo>
                        <a:lnTo>
                          <a:pt x="11" y="24"/>
                        </a:lnTo>
                        <a:lnTo>
                          <a:pt x="7" y="24"/>
                        </a:lnTo>
                        <a:lnTo>
                          <a:pt x="7" y="20"/>
                        </a:lnTo>
                        <a:lnTo>
                          <a:pt x="3" y="20"/>
                        </a:lnTo>
                        <a:lnTo>
                          <a:pt x="0" y="20"/>
                        </a:lnTo>
                        <a:lnTo>
                          <a:pt x="0" y="16"/>
                        </a:lnTo>
                        <a:lnTo>
                          <a:pt x="3" y="12"/>
                        </a:lnTo>
                        <a:lnTo>
                          <a:pt x="7" y="12"/>
                        </a:lnTo>
                        <a:lnTo>
                          <a:pt x="7" y="8"/>
                        </a:lnTo>
                        <a:lnTo>
                          <a:pt x="7" y="4"/>
                        </a:lnTo>
                        <a:lnTo>
                          <a:pt x="11" y="4"/>
                        </a:lnTo>
                        <a:lnTo>
                          <a:pt x="11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610" name="Freeform 603">
                    <a:extLst>
                      <a:ext uri="{FF2B5EF4-FFF2-40B4-BE49-F238E27FC236}">
                        <a16:creationId xmlns:a16="http://schemas.microsoft.com/office/drawing/2014/main" id="{C975106B-89DA-461E-1728-4F45100E366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43" y="2061"/>
                    <a:ext cx="20" cy="15"/>
                  </a:xfrm>
                  <a:custGeom>
                    <a:avLst/>
                    <a:gdLst>
                      <a:gd name="T0" fmla="*/ 8 w 20"/>
                      <a:gd name="T1" fmla="*/ 4 h 16"/>
                      <a:gd name="T2" fmla="*/ 12 w 20"/>
                      <a:gd name="T3" fmla="*/ 0 h 16"/>
                      <a:gd name="T4" fmla="*/ 12 w 20"/>
                      <a:gd name="T5" fmla="*/ 4 h 16"/>
                      <a:gd name="T6" fmla="*/ 12 w 20"/>
                      <a:gd name="T7" fmla="*/ 0 h 16"/>
                      <a:gd name="T8" fmla="*/ 12 w 20"/>
                      <a:gd name="T9" fmla="*/ 4 h 16"/>
                      <a:gd name="T10" fmla="*/ 16 w 20"/>
                      <a:gd name="T11" fmla="*/ 4 h 16"/>
                      <a:gd name="T12" fmla="*/ 16 w 20"/>
                      <a:gd name="T13" fmla="*/ 8 h 16"/>
                      <a:gd name="T14" fmla="*/ 20 w 20"/>
                      <a:gd name="T15" fmla="*/ 8 h 16"/>
                      <a:gd name="T16" fmla="*/ 20 w 20"/>
                      <a:gd name="T17" fmla="*/ 12 h 16"/>
                      <a:gd name="T18" fmla="*/ 20 w 20"/>
                      <a:gd name="T19" fmla="*/ 16 h 16"/>
                      <a:gd name="T20" fmla="*/ 16 w 20"/>
                      <a:gd name="T21" fmla="*/ 16 h 16"/>
                      <a:gd name="T22" fmla="*/ 12 w 20"/>
                      <a:gd name="T23" fmla="*/ 16 h 16"/>
                      <a:gd name="T24" fmla="*/ 8 w 20"/>
                      <a:gd name="T25" fmla="*/ 16 h 16"/>
                      <a:gd name="T26" fmla="*/ 8 w 20"/>
                      <a:gd name="T27" fmla="*/ 12 h 16"/>
                      <a:gd name="T28" fmla="*/ 4 w 20"/>
                      <a:gd name="T29" fmla="*/ 12 h 16"/>
                      <a:gd name="T30" fmla="*/ 0 w 20"/>
                      <a:gd name="T31" fmla="*/ 12 h 16"/>
                      <a:gd name="T32" fmla="*/ 0 w 20"/>
                      <a:gd name="T33" fmla="*/ 8 h 16"/>
                      <a:gd name="T34" fmla="*/ 4 w 20"/>
                      <a:gd name="T35" fmla="*/ 8 h 16"/>
                      <a:gd name="T36" fmla="*/ 4 w 20"/>
                      <a:gd name="T37" fmla="*/ 4 h 16"/>
                      <a:gd name="T38" fmla="*/ 8 w 20"/>
                      <a:gd name="T39" fmla="*/ 4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</a:cxnLst>
                    <a:rect l="0" t="0" r="r" b="b"/>
                    <a:pathLst>
                      <a:path w="20" h="16">
                        <a:moveTo>
                          <a:pt x="8" y="4"/>
                        </a:moveTo>
                        <a:lnTo>
                          <a:pt x="12" y="0"/>
                        </a:lnTo>
                        <a:lnTo>
                          <a:pt x="12" y="4"/>
                        </a:lnTo>
                        <a:lnTo>
                          <a:pt x="12" y="0"/>
                        </a:lnTo>
                        <a:lnTo>
                          <a:pt x="12" y="4"/>
                        </a:lnTo>
                        <a:lnTo>
                          <a:pt x="16" y="4"/>
                        </a:lnTo>
                        <a:lnTo>
                          <a:pt x="16" y="8"/>
                        </a:lnTo>
                        <a:lnTo>
                          <a:pt x="20" y="8"/>
                        </a:lnTo>
                        <a:lnTo>
                          <a:pt x="20" y="12"/>
                        </a:lnTo>
                        <a:lnTo>
                          <a:pt x="20" y="16"/>
                        </a:lnTo>
                        <a:lnTo>
                          <a:pt x="16" y="16"/>
                        </a:lnTo>
                        <a:lnTo>
                          <a:pt x="12" y="16"/>
                        </a:lnTo>
                        <a:lnTo>
                          <a:pt x="8" y="16"/>
                        </a:lnTo>
                        <a:lnTo>
                          <a:pt x="8" y="12"/>
                        </a:lnTo>
                        <a:lnTo>
                          <a:pt x="4" y="12"/>
                        </a:lnTo>
                        <a:lnTo>
                          <a:pt x="0" y="12"/>
                        </a:lnTo>
                        <a:lnTo>
                          <a:pt x="0" y="8"/>
                        </a:lnTo>
                        <a:lnTo>
                          <a:pt x="4" y="8"/>
                        </a:lnTo>
                        <a:lnTo>
                          <a:pt x="4" y="4"/>
                        </a:lnTo>
                        <a:lnTo>
                          <a:pt x="8" y="4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611" name="Freeform 604">
                    <a:extLst>
                      <a:ext uri="{FF2B5EF4-FFF2-40B4-BE49-F238E27FC236}">
                        <a16:creationId xmlns:a16="http://schemas.microsoft.com/office/drawing/2014/main" id="{320D163E-5B95-FF00-5C4C-4C13BFB4273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557" y="2064"/>
                    <a:ext cx="83" cy="61"/>
                  </a:xfrm>
                  <a:custGeom>
                    <a:avLst/>
                    <a:gdLst>
                      <a:gd name="T0" fmla="*/ 54 w 84"/>
                      <a:gd name="T1" fmla="*/ 4 h 61"/>
                      <a:gd name="T2" fmla="*/ 57 w 84"/>
                      <a:gd name="T3" fmla="*/ 0 h 61"/>
                      <a:gd name="T4" fmla="*/ 65 w 84"/>
                      <a:gd name="T5" fmla="*/ 4 h 61"/>
                      <a:gd name="T6" fmla="*/ 73 w 84"/>
                      <a:gd name="T7" fmla="*/ 4 h 61"/>
                      <a:gd name="T8" fmla="*/ 77 w 84"/>
                      <a:gd name="T9" fmla="*/ 8 h 61"/>
                      <a:gd name="T10" fmla="*/ 80 w 84"/>
                      <a:gd name="T11" fmla="*/ 12 h 61"/>
                      <a:gd name="T12" fmla="*/ 80 w 84"/>
                      <a:gd name="T13" fmla="*/ 20 h 61"/>
                      <a:gd name="T14" fmla="*/ 84 w 84"/>
                      <a:gd name="T15" fmla="*/ 24 h 61"/>
                      <a:gd name="T16" fmla="*/ 84 w 84"/>
                      <a:gd name="T17" fmla="*/ 32 h 61"/>
                      <a:gd name="T18" fmla="*/ 80 w 84"/>
                      <a:gd name="T19" fmla="*/ 37 h 61"/>
                      <a:gd name="T20" fmla="*/ 73 w 84"/>
                      <a:gd name="T21" fmla="*/ 37 h 61"/>
                      <a:gd name="T22" fmla="*/ 69 w 84"/>
                      <a:gd name="T23" fmla="*/ 41 h 61"/>
                      <a:gd name="T24" fmla="*/ 65 w 84"/>
                      <a:gd name="T25" fmla="*/ 45 h 61"/>
                      <a:gd name="T26" fmla="*/ 61 w 84"/>
                      <a:gd name="T27" fmla="*/ 49 h 61"/>
                      <a:gd name="T28" fmla="*/ 54 w 84"/>
                      <a:gd name="T29" fmla="*/ 45 h 61"/>
                      <a:gd name="T30" fmla="*/ 50 w 84"/>
                      <a:gd name="T31" fmla="*/ 41 h 61"/>
                      <a:gd name="T32" fmla="*/ 46 w 84"/>
                      <a:gd name="T33" fmla="*/ 37 h 61"/>
                      <a:gd name="T34" fmla="*/ 46 w 84"/>
                      <a:gd name="T35" fmla="*/ 45 h 61"/>
                      <a:gd name="T36" fmla="*/ 46 w 84"/>
                      <a:gd name="T37" fmla="*/ 45 h 61"/>
                      <a:gd name="T38" fmla="*/ 42 w 84"/>
                      <a:gd name="T39" fmla="*/ 41 h 61"/>
                      <a:gd name="T40" fmla="*/ 38 w 84"/>
                      <a:gd name="T41" fmla="*/ 45 h 61"/>
                      <a:gd name="T42" fmla="*/ 34 w 84"/>
                      <a:gd name="T43" fmla="*/ 49 h 61"/>
                      <a:gd name="T44" fmla="*/ 31 w 84"/>
                      <a:gd name="T45" fmla="*/ 53 h 61"/>
                      <a:gd name="T46" fmla="*/ 27 w 84"/>
                      <a:gd name="T47" fmla="*/ 57 h 61"/>
                      <a:gd name="T48" fmla="*/ 23 w 84"/>
                      <a:gd name="T49" fmla="*/ 61 h 61"/>
                      <a:gd name="T50" fmla="*/ 19 w 84"/>
                      <a:gd name="T51" fmla="*/ 57 h 61"/>
                      <a:gd name="T52" fmla="*/ 11 w 84"/>
                      <a:gd name="T53" fmla="*/ 57 h 61"/>
                      <a:gd name="T54" fmla="*/ 8 w 84"/>
                      <a:gd name="T55" fmla="*/ 49 h 61"/>
                      <a:gd name="T56" fmla="*/ 0 w 84"/>
                      <a:gd name="T57" fmla="*/ 45 h 61"/>
                      <a:gd name="T58" fmla="*/ 4 w 84"/>
                      <a:gd name="T59" fmla="*/ 41 h 61"/>
                      <a:gd name="T60" fmla="*/ 8 w 84"/>
                      <a:gd name="T61" fmla="*/ 37 h 61"/>
                      <a:gd name="T62" fmla="*/ 11 w 84"/>
                      <a:gd name="T63" fmla="*/ 32 h 61"/>
                      <a:gd name="T64" fmla="*/ 11 w 84"/>
                      <a:gd name="T65" fmla="*/ 24 h 61"/>
                      <a:gd name="T66" fmla="*/ 11 w 84"/>
                      <a:gd name="T67" fmla="*/ 20 h 61"/>
                      <a:gd name="T68" fmla="*/ 15 w 84"/>
                      <a:gd name="T69" fmla="*/ 16 h 61"/>
                      <a:gd name="T70" fmla="*/ 19 w 84"/>
                      <a:gd name="T71" fmla="*/ 8 h 61"/>
                      <a:gd name="T72" fmla="*/ 23 w 84"/>
                      <a:gd name="T73" fmla="*/ 4 h 61"/>
                      <a:gd name="T74" fmla="*/ 31 w 84"/>
                      <a:gd name="T75" fmla="*/ 4 h 61"/>
                      <a:gd name="T76" fmla="*/ 38 w 84"/>
                      <a:gd name="T77" fmla="*/ 4 h 61"/>
                      <a:gd name="T78" fmla="*/ 46 w 84"/>
                      <a:gd name="T79" fmla="*/ 4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</a:cxnLst>
                    <a:rect l="0" t="0" r="r" b="b"/>
                    <a:pathLst>
                      <a:path w="84" h="61">
                        <a:moveTo>
                          <a:pt x="50" y="4"/>
                        </a:moveTo>
                        <a:lnTo>
                          <a:pt x="54" y="4"/>
                        </a:lnTo>
                        <a:lnTo>
                          <a:pt x="57" y="4"/>
                        </a:lnTo>
                        <a:lnTo>
                          <a:pt x="57" y="0"/>
                        </a:lnTo>
                        <a:lnTo>
                          <a:pt x="61" y="4"/>
                        </a:lnTo>
                        <a:lnTo>
                          <a:pt x="65" y="4"/>
                        </a:lnTo>
                        <a:lnTo>
                          <a:pt x="69" y="4"/>
                        </a:lnTo>
                        <a:lnTo>
                          <a:pt x="73" y="4"/>
                        </a:lnTo>
                        <a:lnTo>
                          <a:pt x="73" y="8"/>
                        </a:lnTo>
                        <a:lnTo>
                          <a:pt x="77" y="8"/>
                        </a:lnTo>
                        <a:lnTo>
                          <a:pt x="77" y="12"/>
                        </a:lnTo>
                        <a:lnTo>
                          <a:pt x="80" y="12"/>
                        </a:lnTo>
                        <a:lnTo>
                          <a:pt x="80" y="16"/>
                        </a:lnTo>
                        <a:lnTo>
                          <a:pt x="80" y="20"/>
                        </a:lnTo>
                        <a:lnTo>
                          <a:pt x="84" y="20"/>
                        </a:lnTo>
                        <a:lnTo>
                          <a:pt x="84" y="24"/>
                        </a:lnTo>
                        <a:lnTo>
                          <a:pt x="84" y="28"/>
                        </a:lnTo>
                        <a:lnTo>
                          <a:pt x="84" y="32"/>
                        </a:lnTo>
                        <a:lnTo>
                          <a:pt x="80" y="32"/>
                        </a:lnTo>
                        <a:lnTo>
                          <a:pt x="80" y="37"/>
                        </a:lnTo>
                        <a:lnTo>
                          <a:pt x="77" y="37"/>
                        </a:lnTo>
                        <a:lnTo>
                          <a:pt x="73" y="37"/>
                        </a:lnTo>
                        <a:lnTo>
                          <a:pt x="73" y="41"/>
                        </a:lnTo>
                        <a:lnTo>
                          <a:pt x="69" y="41"/>
                        </a:lnTo>
                        <a:lnTo>
                          <a:pt x="69" y="45"/>
                        </a:lnTo>
                        <a:lnTo>
                          <a:pt x="65" y="45"/>
                        </a:lnTo>
                        <a:lnTo>
                          <a:pt x="61" y="45"/>
                        </a:lnTo>
                        <a:lnTo>
                          <a:pt x="61" y="49"/>
                        </a:lnTo>
                        <a:lnTo>
                          <a:pt x="57" y="49"/>
                        </a:lnTo>
                        <a:lnTo>
                          <a:pt x="54" y="45"/>
                        </a:lnTo>
                        <a:lnTo>
                          <a:pt x="54" y="41"/>
                        </a:lnTo>
                        <a:lnTo>
                          <a:pt x="50" y="41"/>
                        </a:lnTo>
                        <a:lnTo>
                          <a:pt x="50" y="37"/>
                        </a:lnTo>
                        <a:lnTo>
                          <a:pt x="46" y="37"/>
                        </a:lnTo>
                        <a:lnTo>
                          <a:pt x="46" y="41"/>
                        </a:lnTo>
                        <a:lnTo>
                          <a:pt x="46" y="45"/>
                        </a:lnTo>
                        <a:lnTo>
                          <a:pt x="46" y="49"/>
                        </a:lnTo>
                        <a:lnTo>
                          <a:pt x="46" y="45"/>
                        </a:lnTo>
                        <a:lnTo>
                          <a:pt x="42" y="45"/>
                        </a:lnTo>
                        <a:lnTo>
                          <a:pt x="42" y="41"/>
                        </a:lnTo>
                        <a:lnTo>
                          <a:pt x="42" y="45"/>
                        </a:lnTo>
                        <a:lnTo>
                          <a:pt x="38" y="45"/>
                        </a:lnTo>
                        <a:lnTo>
                          <a:pt x="38" y="49"/>
                        </a:lnTo>
                        <a:lnTo>
                          <a:pt x="34" y="49"/>
                        </a:lnTo>
                        <a:lnTo>
                          <a:pt x="34" y="53"/>
                        </a:lnTo>
                        <a:lnTo>
                          <a:pt x="31" y="53"/>
                        </a:lnTo>
                        <a:lnTo>
                          <a:pt x="31" y="57"/>
                        </a:lnTo>
                        <a:lnTo>
                          <a:pt x="27" y="57"/>
                        </a:lnTo>
                        <a:lnTo>
                          <a:pt x="27" y="61"/>
                        </a:lnTo>
                        <a:lnTo>
                          <a:pt x="23" y="61"/>
                        </a:lnTo>
                        <a:lnTo>
                          <a:pt x="23" y="57"/>
                        </a:lnTo>
                        <a:lnTo>
                          <a:pt x="19" y="57"/>
                        </a:lnTo>
                        <a:lnTo>
                          <a:pt x="15" y="57"/>
                        </a:lnTo>
                        <a:lnTo>
                          <a:pt x="11" y="57"/>
                        </a:lnTo>
                        <a:lnTo>
                          <a:pt x="11" y="53"/>
                        </a:lnTo>
                        <a:lnTo>
                          <a:pt x="8" y="49"/>
                        </a:lnTo>
                        <a:lnTo>
                          <a:pt x="4" y="49"/>
                        </a:lnTo>
                        <a:lnTo>
                          <a:pt x="0" y="45"/>
                        </a:lnTo>
                        <a:lnTo>
                          <a:pt x="4" y="45"/>
                        </a:lnTo>
                        <a:lnTo>
                          <a:pt x="4" y="41"/>
                        </a:lnTo>
                        <a:lnTo>
                          <a:pt x="8" y="41"/>
                        </a:lnTo>
                        <a:lnTo>
                          <a:pt x="8" y="37"/>
                        </a:lnTo>
                        <a:lnTo>
                          <a:pt x="11" y="37"/>
                        </a:lnTo>
                        <a:lnTo>
                          <a:pt x="11" y="32"/>
                        </a:lnTo>
                        <a:lnTo>
                          <a:pt x="11" y="28"/>
                        </a:lnTo>
                        <a:lnTo>
                          <a:pt x="11" y="24"/>
                        </a:lnTo>
                        <a:lnTo>
                          <a:pt x="15" y="20"/>
                        </a:lnTo>
                        <a:lnTo>
                          <a:pt x="11" y="20"/>
                        </a:lnTo>
                        <a:lnTo>
                          <a:pt x="11" y="16"/>
                        </a:lnTo>
                        <a:lnTo>
                          <a:pt x="15" y="16"/>
                        </a:lnTo>
                        <a:lnTo>
                          <a:pt x="15" y="12"/>
                        </a:lnTo>
                        <a:lnTo>
                          <a:pt x="19" y="8"/>
                        </a:lnTo>
                        <a:lnTo>
                          <a:pt x="23" y="8"/>
                        </a:lnTo>
                        <a:lnTo>
                          <a:pt x="23" y="4"/>
                        </a:lnTo>
                        <a:lnTo>
                          <a:pt x="27" y="4"/>
                        </a:lnTo>
                        <a:lnTo>
                          <a:pt x="31" y="4"/>
                        </a:lnTo>
                        <a:lnTo>
                          <a:pt x="34" y="4"/>
                        </a:lnTo>
                        <a:lnTo>
                          <a:pt x="38" y="4"/>
                        </a:lnTo>
                        <a:lnTo>
                          <a:pt x="42" y="4"/>
                        </a:lnTo>
                        <a:lnTo>
                          <a:pt x="46" y="4"/>
                        </a:lnTo>
                        <a:lnTo>
                          <a:pt x="50" y="4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612" name="Freeform 605">
                    <a:extLst>
                      <a:ext uri="{FF2B5EF4-FFF2-40B4-BE49-F238E27FC236}">
                        <a16:creationId xmlns:a16="http://schemas.microsoft.com/office/drawing/2014/main" id="{11EC044B-1EA5-A03F-ADB7-57CB1AC0E94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67" y="2068"/>
                    <a:ext cx="46" cy="75"/>
                  </a:xfrm>
                  <a:custGeom>
                    <a:avLst/>
                    <a:gdLst>
                      <a:gd name="T0" fmla="*/ 0 w 46"/>
                      <a:gd name="T1" fmla="*/ 0 h 77"/>
                      <a:gd name="T2" fmla="*/ 4 w 46"/>
                      <a:gd name="T3" fmla="*/ 0 h 77"/>
                      <a:gd name="T4" fmla="*/ 8 w 46"/>
                      <a:gd name="T5" fmla="*/ 0 h 77"/>
                      <a:gd name="T6" fmla="*/ 11 w 46"/>
                      <a:gd name="T7" fmla="*/ 0 h 77"/>
                      <a:gd name="T8" fmla="*/ 15 w 46"/>
                      <a:gd name="T9" fmla="*/ 0 h 77"/>
                      <a:gd name="T10" fmla="*/ 19 w 46"/>
                      <a:gd name="T11" fmla="*/ 0 h 77"/>
                      <a:gd name="T12" fmla="*/ 19 w 46"/>
                      <a:gd name="T13" fmla="*/ 4 h 77"/>
                      <a:gd name="T14" fmla="*/ 23 w 46"/>
                      <a:gd name="T15" fmla="*/ 4 h 77"/>
                      <a:gd name="T16" fmla="*/ 23 w 46"/>
                      <a:gd name="T17" fmla="*/ 8 h 77"/>
                      <a:gd name="T18" fmla="*/ 27 w 46"/>
                      <a:gd name="T19" fmla="*/ 8 h 77"/>
                      <a:gd name="T20" fmla="*/ 31 w 46"/>
                      <a:gd name="T21" fmla="*/ 8 h 77"/>
                      <a:gd name="T22" fmla="*/ 31 w 46"/>
                      <a:gd name="T23" fmla="*/ 12 h 77"/>
                      <a:gd name="T24" fmla="*/ 34 w 46"/>
                      <a:gd name="T25" fmla="*/ 12 h 77"/>
                      <a:gd name="T26" fmla="*/ 34 w 46"/>
                      <a:gd name="T27" fmla="*/ 16 h 77"/>
                      <a:gd name="T28" fmla="*/ 38 w 46"/>
                      <a:gd name="T29" fmla="*/ 16 h 77"/>
                      <a:gd name="T30" fmla="*/ 38 w 46"/>
                      <a:gd name="T31" fmla="*/ 20 h 77"/>
                      <a:gd name="T32" fmla="*/ 42 w 46"/>
                      <a:gd name="T33" fmla="*/ 20 h 77"/>
                      <a:gd name="T34" fmla="*/ 42 w 46"/>
                      <a:gd name="T35" fmla="*/ 24 h 77"/>
                      <a:gd name="T36" fmla="*/ 42 w 46"/>
                      <a:gd name="T37" fmla="*/ 28 h 77"/>
                      <a:gd name="T38" fmla="*/ 42 w 46"/>
                      <a:gd name="T39" fmla="*/ 33 h 77"/>
                      <a:gd name="T40" fmla="*/ 46 w 46"/>
                      <a:gd name="T41" fmla="*/ 33 h 77"/>
                      <a:gd name="T42" fmla="*/ 42 w 46"/>
                      <a:gd name="T43" fmla="*/ 33 h 77"/>
                      <a:gd name="T44" fmla="*/ 42 w 46"/>
                      <a:gd name="T45" fmla="*/ 37 h 77"/>
                      <a:gd name="T46" fmla="*/ 38 w 46"/>
                      <a:gd name="T47" fmla="*/ 41 h 77"/>
                      <a:gd name="T48" fmla="*/ 38 w 46"/>
                      <a:gd name="T49" fmla="*/ 45 h 77"/>
                      <a:gd name="T50" fmla="*/ 38 w 46"/>
                      <a:gd name="T51" fmla="*/ 49 h 77"/>
                      <a:gd name="T52" fmla="*/ 38 w 46"/>
                      <a:gd name="T53" fmla="*/ 53 h 77"/>
                      <a:gd name="T54" fmla="*/ 34 w 46"/>
                      <a:gd name="T55" fmla="*/ 53 h 77"/>
                      <a:gd name="T56" fmla="*/ 34 w 46"/>
                      <a:gd name="T57" fmla="*/ 57 h 77"/>
                      <a:gd name="T58" fmla="*/ 38 w 46"/>
                      <a:gd name="T59" fmla="*/ 57 h 77"/>
                      <a:gd name="T60" fmla="*/ 38 w 46"/>
                      <a:gd name="T61" fmla="*/ 61 h 77"/>
                      <a:gd name="T62" fmla="*/ 38 w 46"/>
                      <a:gd name="T63" fmla="*/ 65 h 77"/>
                      <a:gd name="T64" fmla="*/ 34 w 46"/>
                      <a:gd name="T65" fmla="*/ 69 h 77"/>
                      <a:gd name="T66" fmla="*/ 34 w 46"/>
                      <a:gd name="T67" fmla="*/ 73 h 77"/>
                      <a:gd name="T68" fmla="*/ 31 w 46"/>
                      <a:gd name="T69" fmla="*/ 73 h 77"/>
                      <a:gd name="T70" fmla="*/ 31 w 46"/>
                      <a:gd name="T71" fmla="*/ 77 h 77"/>
                      <a:gd name="T72" fmla="*/ 27 w 46"/>
                      <a:gd name="T73" fmla="*/ 77 h 77"/>
                      <a:gd name="T74" fmla="*/ 23 w 46"/>
                      <a:gd name="T75" fmla="*/ 77 h 77"/>
                      <a:gd name="T76" fmla="*/ 23 w 46"/>
                      <a:gd name="T77" fmla="*/ 73 h 77"/>
                      <a:gd name="T78" fmla="*/ 23 w 46"/>
                      <a:gd name="T79" fmla="*/ 69 h 77"/>
                      <a:gd name="T80" fmla="*/ 23 w 46"/>
                      <a:gd name="T81" fmla="*/ 65 h 77"/>
                      <a:gd name="T82" fmla="*/ 19 w 46"/>
                      <a:gd name="T83" fmla="*/ 61 h 77"/>
                      <a:gd name="T84" fmla="*/ 15 w 46"/>
                      <a:gd name="T85" fmla="*/ 57 h 77"/>
                      <a:gd name="T86" fmla="*/ 11 w 46"/>
                      <a:gd name="T87" fmla="*/ 53 h 77"/>
                      <a:gd name="T88" fmla="*/ 11 w 46"/>
                      <a:gd name="T89" fmla="*/ 49 h 77"/>
                      <a:gd name="T90" fmla="*/ 8 w 46"/>
                      <a:gd name="T91" fmla="*/ 49 h 77"/>
                      <a:gd name="T92" fmla="*/ 8 w 46"/>
                      <a:gd name="T93" fmla="*/ 45 h 77"/>
                      <a:gd name="T94" fmla="*/ 4 w 46"/>
                      <a:gd name="T95" fmla="*/ 45 h 77"/>
                      <a:gd name="T96" fmla="*/ 4 w 46"/>
                      <a:gd name="T97" fmla="*/ 41 h 77"/>
                      <a:gd name="T98" fmla="*/ 0 w 46"/>
                      <a:gd name="T99" fmla="*/ 37 h 77"/>
                      <a:gd name="T100" fmla="*/ 0 w 46"/>
                      <a:gd name="T101" fmla="*/ 33 h 77"/>
                      <a:gd name="T102" fmla="*/ 0 w 46"/>
                      <a:gd name="T103" fmla="*/ 28 h 77"/>
                      <a:gd name="T104" fmla="*/ 4 w 46"/>
                      <a:gd name="T105" fmla="*/ 28 h 77"/>
                      <a:gd name="T106" fmla="*/ 4 w 46"/>
                      <a:gd name="T107" fmla="*/ 24 h 77"/>
                      <a:gd name="T108" fmla="*/ 4 w 46"/>
                      <a:gd name="T109" fmla="*/ 20 h 77"/>
                      <a:gd name="T110" fmla="*/ 4 w 46"/>
                      <a:gd name="T111" fmla="*/ 16 h 77"/>
                      <a:gd name="T112" fmla="*/ 4 w 46"/>
                      <a:gd name="T113" fmla="*/ 12 h 77"/>
                      <a:gd name="T114" fmla="*/ 4 w 46"/>
                      <a:gd name="T115" fmla="*/ 8 h 77"/>
                      <a:gd name="T116" fmla="*/ 4 w 46"/>
                      <a:gd name="T117" fmla="*/ 4 h 77"/>
                      <a:gd name="T118" fmla="*/ 0 w 46"/>
                      <a:gd name="T119" fmla="*/ 0 h 7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</a:cxnLst>
                    <a:rect l="0" t="0" r="r" b="b"/>
                    <a:pathLst>
                      <a:path w="46" h="77">
                        <a:moveTo>
                          <a:pt x="0" y="0"/>
                        </a:moveTo>
                        <a:lnTo>
                          <a:pt x="4" y="0"/>
                        </a:lnTo>
                        <a:lnTo>
                          <a:pt x="8" y="0"/>
                        </a:lnTo>
                        <a:lnTo>
                          <a:pt x="11" y="0"/>
                        </a:lnTo>
                        <a:lnTo>
                          <a:pt x="15" y="0"/>
                        </a:lnTo>
                        <a:lnTo>
                          <a:pt x="19" y="0"/>
                        </a:lnTo>
                        <a:lnTo>
                          <a:pt x="19" y="4"/>
                        </a:lnTo>
                        <a:lnTo>
                          <a:pt x="23" y="4"/>
                        </a:lnTo>
                        <a:lnTo>
                          <a:pt x="23" y="8"/>
                        </a:lnTo>
                        <a:lnTo>
                          <a:pt x="27" y="8"/>
                        </a:lnTo>
                        <a:lnTo>
                          <a:pt x="31" y="8"/>
                        </a:lnTo>
                        <a:lnTo>
                          <a:pt x="31" y="12"/>
                        </a:lnTo>
                        <a:lnTo>
                          <a:pt x="34" y="12"/>
                        </a:lnTo>
                        <a:lnTo>
                          <a:pt x="34" y="16"/>
                        </a:lnTo>
                        <a:lnTo>
                          <a:pt x="38" y="16"/>
                        </a:lnTo>
                        <a:lnTo>
                          <a:pt x="38" y="20"/>
                        </a:lnTo>
                        <a:lnTo>
                          <a:pt x="42" y="20"/>
                        </a:lnTo>
                        <a:lnTo>
                          <a:pt x="42" y="24"/>
                        </a:lnTo>
                        <a:lnTo>
                          <a:pt x="42" y="28"/>
                        </a:lnTo>
                        <a:lnTo>
                          <a:pt x="42" y="33"/>
                        </a:lnTo>
                        <a:lnTo>
                          <a:pt x="46" y="33"/>
                        </a:lnTo>
                        <a:lnTo>
                          <a:pt x="42" y="33"/>
                        </a:lnTo>
                        <a:lnTo>
                          <a:pt x="42" y="37"/>
                        </a:lnTo>
                        <a:lnTo>
                          <a:pt x="38" y="41"/>
                        </a:lnTo>
                        <a:lnTo>
                          <a:pt x="38" y="45"/>
                        </a:lnTo>
                        <a:lnTo>
                          <a:pt x="38" y="49"/>
                        </a:lnTo>
                        <a:lnTo>
                          <a:pt x="38" y="53"/>
                        </a:lnTo>
                        <a:lnTo>
                          <a:pt x="34" y="53"/>
                        </a:lnTo>
                        <a:lnTo>
                          <a:pt x="34" y="57"/>
                        </a:lnTo>
                        <a:lnTo>
                          <a:pt x="38" y="57"/>
                        </a:lnTo>
                        <a:lnTo>
                          <a:pt x="38" y="61"/>
                        </a:lnTo>
                        <a:lnTo>
                          <a:pt x="38" y="65"/>
                        </a:lnTo>
                        <a:lnTo>
                          <a:pt x="34" y="69"/>
                        </a:lnTo>
                        <a:lnTo>
                          <a:pt x="34" y="73"/>
                        </a:lnTo>
                        <a:lnTo>
                          <a:pt x="31" y="73"/>
                        </a:lnTo>
                        <a:lnTo>
                          <a:pt x="31" y="77"/>
                        </a:lnTo>
                        <a:lnTo>
                          <a:pt x="27" y="77"/>
                        </a:lnTo>
                        <a:lnTo>
                          <a:pt x="23" y="77"/>
                        </a:lnTo>
                        <a:lnTo>
                          <a:pt x="23" y="73"/>
                        </a:lnTo>
                        <a:lnTo>
                          <a:pt x="23" y="69"/>
                        </a:lnTo>
                        <a:lnTo>
                          <a:pt x="23" y="65"/>
                        </a:lnTo>
                        <a:lnTo>
                          <a:pt x="19" y="61"/>
                        </a:lnTo>
                        <a:lnTo>
                          <a:pt x="15" y="57"/>
                        </a:lnTo>
                        <a:lnTo>
                          <a:pt x="11" y="53"/>
                        </a:lnTo>
                        <a:lnTo>
                          <a:pt x="11" y="49"/>
                        </a:lnTo>
                        <a:lnTo>
                          <a:pt x="8" y="49"/>
                        </a:lnTo>
                        <a:lnTo>
                          <a:pt x="8" y="45"/>
                        </a:lnTo>
                        <a:lnTo>
                          <a:pt x="4" y="45"/>
                        </a:lnTo>
                        <a:lnTo>
                          <a:pt x="4" y="41"/>
                        </a:lnTo>
                        <a:lnTo>
                          <a:pt x="0" y="37"/>
                        </a:lnTo>
                        <a:lnTo>
                          <a:pt x="0" y="33"/>
                        </a:lnTo>
                        <a:lnTo>
                          <a:pt x="0" y="28"/>
                        </a:lnTo>
                        <a:lnTo>
                          <a:pt x="4" y="28"/>
                        </a:lnTo>
                        <a:lnTo>
                          <a:pt x="4" y="24"/>
                        </a:lnTo>
                        <a:lnTo>
                          <a:pt x="4" y="20"/>
                        </a:lnTo>
                        <a:lnTo>
                          <a:pt x="4" y="16"/>
                        </a:lnTo>
                        <a:lnTo>
                          <a:pt x="4" y="12"/>
                        </a:lnTo>
                        <a:lnTo>
                          <a:pt x="4" y="8"/>
                        </a:lnTo>
                        <a:lnTo>
                          <a:pt x="4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613" name="Freeform 606">
                    <a:extLst>
                      <a:ext uri="{FF2B5EF4-FFF2-40B4-BE49-F238E27FC236}">
                        <a16:creationId xmlns:a16="http://schemas.microsoft.com/office/drawing/2014/main" id="{81914626-EF90-8123-9697-4117A683091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28" y="2068"/>
                    <a:ext cx="43" cy="28"/>
                  </a:xfrm>
                  <a:custGeom>
                    <a:avLst/>
                    <a:gdLst>
                      <a:gd name="T0" fmla="*/ 15 w 42"/>
                      <a:gd name="T1" fmla="*/ 4 h 28"/>
                      <a:gd name="T2" fmla="*/ 15 w 42"/>
                      <a:gd name="T3" fmla="*/ 0 h 28"/>
                      <a:gd name="T4" fmla="*/ 15 w 42"/>
                      <a:gd name="T5" fmla="*/ 4 h 28"/>
                      <a:gd name="T6" fmla="*/ 19 w 42"/>
                      <a:gd name="T7" fmla="*/ 4 h 28"/>
                      <a:gd name="T8" fmla="*/ 23 w 42"/>
                      <a:gd name="T9" fmla="*/ 4 h 28"/>
                      <a:gd name="T10" fmla="*/ 23 w 42"/>
                      <a:gd name="T11" fmla="*/ 8 h 28"/>
                      <a:gd name="T12" fmla="*/ 27 w 42"/>
                      <a:gd name="T13" fmla="*/ 8 h 28"/>
                      <a:gd name="T14" fmla="*/ 31 w 42"/>
                      <a:gd name="T15" fmla="*/ 8 h 28"/>
                      <a:gd name="T16" fmla="*/ 35 w 42"/>
                      <a:gd name="T17" fmla="*/ 8 h 28"/>
                      <a:gd name="T18" fmla="*/ 35 w 42"/>
                      <a:gd name="T19" fmla="*/ 4 h 28"/>
                      <a:gd name="T20" fmla="*/ 38 w 42"/>
                      <a:gd name="T21" fmla="*/ 4 h 28"/>
                      <a:gd name="T22" fmla="*/ 38 w 42"/>
                      <a:gd name="T23" fmla="*/ 8 h 28"/>
                      <a:gd name="T24" fmla="*/ 42 w 42"/>
                      <a:gd name="T25" fmla="*/ 8 h 28"/>
                      <a:gd name="T26" fmla="*/ 42 w 42"/>
                      <a:gd name="T27" fmla="*/ 12 h 28"/>
                      <a:gd name="T28" fmla="*/ 38 w 42"/>
                      <a:gd name="T29" fmla="*/ 12 h 28"/>
                      <a:gd name="T30" fmla="*/ 38 w 42"/>
                      <a:gd name="T31" fmla="*/ 8 h 28"/>
                      <a:gd name="T32" fmla="*/ 35 w 42"/>
                      <a:gd name="T33" fmla="*/ 8 h 28"/>
                      <a:gd name="T34" fmla="*/ 31 w 42"/>
                      <a:gd name="T35" fmla="*/ 8 h 28"/>
                      <a:gd name="T36" fmla="*/ 31 w 42"/>
                      <a:gd name="T37" fmla="*/ 12 h 28"/>
                      <a:gd name="T38" fmla="*/ 27 w 42"/>
                      <a:gd name="T39" fmla="*/ 12 h 28"/>
                      <a:gd name="T40" fmla="*/ 23 w 42"/>
                      <a:gd name="T41" fmla="*/ 12 h 28"/>
                      <a:gd name="T42" fmla="*/ 19 w 42"/>
                      <a:gd name="T43" fmla="*/ 12 h 28"/>
                      <a:gd name="T44" fmla="*/ 19 w 42"/>
                      <a:gd name="T45" fmla="*/ 16 h 28"/>
                      <a:gd name="T46" fmla="*/ 19 w 42"/>
                      <a:gd name="T47" fmla="*/ 20 h 28"/>
                      <a:gd name="T48" fmla="*/ 15 w 42"/>
                      <a:gd name="T49" fmla="*/ 20 h 28"/>
                      <a:gd name="T50" fmla="*/ 15 w 42"/>
                      <a:gd name="T51" fmla="*/ 24 h 28"/>
                      <a:gd name="T52" fmla="*/ 12 w 42"/>
                      <a:gd name="T53" fmla="*/ 24 h 28"/>
                      <a:gd name="T54" fmla="*/ 15 w 42"/>
                      <a:gd name="T55" fmla="*/ 24 h 28"/>
                      <a:gd name="T56" fmla="*/ 15 w 42"/>
                      <a:gd name="T57" fmla="*/ 28 h 28"/>
                      <a:gd name="T58" fmla="*/ 12 w 42"/>
                      <a:gd name="T59" fmla="*/ 28 h 28"/>
                      <a:gd name="T60" fmla="*/ 8 w 42"/>
                      <a:gd name="T61" fmla="*/ 24 h 28"/>
                      <a:gd name="T62" fmla="*/ 8 w 42"/>
                      <a:gd name="T63" fmla="*/ 20 h 28"/>
                      <a:gd name="T64" fmla="*/ 4 w 42"/>
                      <a:gd name="T65" fmla="*/ 20 h 28"/>
                      <a:gd name="T66" fmla="*/ 4 w 42"/>
                      <a:gd name="T67" fmla="*/ 16 h 28"/>
                      <a:gd name="T68" fmla="*/ 0 w 42"/>
                      <a:gd name="T69" fmla="*/ 16 h 28"/>
                      <a:gd name="T70" fmla="*/ 4 w 42"/>
                      <a:gd name="T71" fmla="*/ 16 h 28"/>
                      <a:gd name="T72" fmla="*/ 4 w 42"/>
                      <a:gd name="T73" fmla="*/ 12 h 28"/>
                      <a:gd name="T74" fmla="*/ 8 w 42"/>
                      <a:gd name="T75" fmla="*/ 12 h 28"/>
                      <a:gd name="T76" fmla="*/ 8 w 42"/>
                      <a:gd name="T77" fmla="*/ 8 h 28"/>
                      <a:gd name="T78" fmla="*/ 12 w 42"/>
                      <a:gd name="T79" fmla="*/ 8 h 28"/>
                      <a:gd name="T80" fmla="*/ 12 w 42"/>
                      <a:gd name="T81" fmla="*/ 4 h 28"/>
                      <a:gd name="T82" fmla="*/ 15 w 42"/>
                      <a:gd name="T83" fmla="*/ 4 h 2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</a:cxnLst>
                    <a:rect l="0" t="0" r="r" b="b"/>
                    <a:pathLst>
                      <a:path w="42" h="28">
                        <a:moveTo>
                          <a:pt x="15" y="4"/>
                        </a:moveTo>
                        <a:lnTo>
                          <a:pt x="15" y="0"/>
                        </a:lnTo>
                        <a:lnTo>
                          <a:pt x="15" y="4"/>
                        </a:lnTo>
                        <a:lnTo>
                          <a:pt x="19" y="4"/>
                        </a:lnTo>
                        <a:lnTo>
                          <a:pt x="23" y="4"/>
                        </a:lnTo>
                        <a:lnTo>
                          <a:pt x="23" y="8"/>
                        </a:lnTo>
                        <a:lnTo>
                          <a:pt x="27" y="8"/>
                        </a:lnTo>
                        <a:lnTo>
                          <a:pt x="31" y="8"/>
                        </a:lnTo>
                        <a:lnTo>
                          <a:pt x="35" y="8"/>
                        </a:lnTo>
                        <a:lnTo>
                          <a:pt x="35" y="4"/>
                        </a:lnTo>
                        <a:lnTo>
                          <a:pt x="38" y="4"/>
                        </a:lnTo>
                        <a:lnTo>
                          <a:pt x="38" y="8"/>
                        </a:lnTo>
                        <a:lnTo>
                          <a:pt x="42" y="8"/>
                        </a:lnTo>
                        <a:lnTo>
                          <a:pt x="42" y="12"/>
                        </a:lnTo>
                        <a:lnTo>
                          <a:pt x="38" y="12"/>
                        </a:lnTo>
                        <a:lnTo>
                          <a:pt x="38" y="8"/>
                        </a:lnTo>
                        <a:lnTo>
                          <a:pt x="35" y="8"/>
                        </a:lnTo>
                        <a:lnTo>
                          <a:pt x="31" y="8"/>
                        </a:lnTo>
                        <a:lnTo>
                          <a:pt x="31" y="12"/>
                        </a:lnTo>
                        <a:lnTo>
                          <a:pt x="27" y="12"/>
                        </a:lnTo>
                        <a:lnTo>
                          <a:pt x="23" y="12"/>
                        </a:lnTo>
                        <a:lnTo>
                          <a:pt x="19" y="12"/>
                        </a:lnTo>
                        <a:lnTo>
                          <a:pt x="19" y="16"/>
                        </a:lnTo>
                        <a:lnTo>
                          <a:pt x="19" y="20"/>
                        </a:lnTo>
                        <a:lnTo>
                          <a:pt x="15" y="20"/>
                        </a:lnTo>
                        <a:lnTo>
                          <a:pt x="15" y="24"/>
                        </a:lnTo>
                        <a:lnTo>
                          <a:pt x="12" y="24"/>
                        </a:lnTo>
                        <a:lnTo>
                          <a:pt x="15" y="24"/>
                        </a:lnTo>
                        <a:lnTo>
                          <a:pt x="15" y="28"/>
                        </a:lnTo>
                        <a:lnTo>
                          <a:pt x="12" y="28"/>
                        </a:lnTo>
                        <a:lnTo>
                          <a:pt x="8" y="24"/>
                        </a:lnTo>
                        <a:lnTo>
                          <a:pt x="8" y="20"/>
                        </a:lnTo>
                        <a:lnTo>
                          <a:pt x="4" y="20"/>
                        </a:lnTo>
                        <a:lnTo>
                          <a:pt x="4" y="16"/>
                        </a:lnTo>
                        <a:lnTo>
                          <a:pt x="0" y="16"/>
                        </a:lnTo>
                        <a:lnTo>
                          <a:pt x="4" y="16"/>
                        </a:lnTo>
                        <a:lnTo>
                          <a:pt x="4" y="12"/>
                        </a:lnTo>
                        <a:lnTo>
                          <a:pt x="8" y="12"/>
                        </a:lnTo>
                        <a:lnTo>
                          <a:pt x="8" y="8"/>
                        </a:lnTo>
                        <a:lnTo>
                          <a:pt x="12" y="8"/>
                        </a:lnTo>
                        <a:lnTo>
                          <a:pt x="12" y="4"/>
                        </a:lnTo>
                        <a:lnTo>
                          <a:pt x="15" y="4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614" name="Freeform 607">
                    <a:extLst>
                      <a:ext uri="{FF2B5EF4-FFF2-40B4-BE49-F238E27FC236}">
                        <a16:creationId xmlns:a16="http://schemas.microsoft.com/office/drawing/2014/main" id="{9D2A509A-8740-32FF-630C-FE0CA01AA2E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39" y="2071"/>
                    <a:ext cx="38" cy="29"/>
                  </a:xfrm>
                  <a:custGeom>
                    <a:avLst/>
                    <a:gdLst>
                      <a:gd name="T0" fmla="*/ 31 w 39"/>
                      <a:gd name="T1" fmla="*/ 0 h 29"/>
                      <a:gd name="T2" fmla="*/ 35 w 39"/>
                      <a:gd name="T3" fmla="*/ 0 h 29"/>
                      <a:gd name="T4" fmla="*/ 35 w 39"/>
                      <a:gd name="T5" fmla="*/ 4 h 29"/>
                      <a:gd name="T6" fmla="*/ 35 w 39"/>
                      <a:gd name="T7" fmla="*/ 8 h 29"/>
                      <a:gd name="T8" fmla="*/ 39 w 39"/>
                      <a:gd name="T9" fmla="*/ 8 h 29"/>
                      <a:gd name="T10" fmla="*/ 39 w 39"/>
                      <a:gd name="T11" fmla="*/ 12 h 29"/>
                      <a:gd name="T12" fmla="*/ 39 w 39"/>
                      <a:gd name="T13" fmla="*/ 16 h 29"/>
                      <a:gd name="T14" fmla="*/ 35 w 39"/>
                      <a:gd name="T15" fmla="*/ 16 h 29"/>
                      <a:gd name="T16" fmla="*/ 35 w 39"/>
                      <a:gd name="T17" fmla="*/ 12 h 29"/>
                      <a:gd name="T18" fmla="*/ 31 w 39"/>
                      <a:gd name="T19" fmla="*/ 12 h 29"/>
                      <a:gd name="T20" fmla="*/ 31 w 39"/>
                      <a:gd name="T21" fmla="*/ 16 h 29"/>
                      <a:gd name="T22" fmla="*/ 27 w 39"/>
                      <a:gd name="T23" fmla="*/ 16 h 29"/>
                      <a:gd name="T24" fmla="*/ 27 w 39"/>
                      <a:gd name="T25" fmla="*/ 20 h 29"/>
                      <a:gd name="T26" fmla="*/ 23 w 39"/>
                      <a:gd name="T27" fmla="*/ 20 h 29"/>
                      <a:gd name="T28" fmla="*/ 19 w 39"/>
                      <a:gd name="T29" fmla="*/ 20 h 29"/>
                      <a:gd name="T30" fmla="*/ 16 w 39"/>
                      <a:gd name="T31" fmla="*/ 24 h 29"/>
                      <a:gd name="T32" fmla="*/ 12 w 39"/>
                      <a:gd name="T33" fmla="*/ 24 h 29"/>
                      <a:gd name="T34" fmla="*/ 12 w 39"/>
                      <a:gd name="T35" fmla="*/ 29 h 29"/>
                      <a:gd name="T36" fmla="*/ 8 w 39"/>
                      <a:gd name="T37" fmla="*/ 29 h 29"/>
                      <a:gd name="T38" fmla="*/ 8 w 39"/>
                      <a:gd name="T39" fmla="*/ 24 h 29"/>
                      <a:gd name="T40" fmla="*/ 4 w 39"/>
                      <a:gd name="T41" fmla="*/ 24 h 29"/>
                      <a:gd name="T42" fmla="*/ 0 w 39"/>
                      <a:gd name="T43" fmla="*/ 24 h 29"/>
                      <a:gd name="T44" fmla="*/ 0 w 39"/>
                      <a:gd name="T45" fmla="*/ 20 h 29"/>
                      <a:gd name="T46" fmla="*/ 0 w 39"/>
                      <a:gd name="T47" fmla="*/ 16 h 29"/>
                      <a:gd name="T48" fmla="*/ 4 w 39"/>
                      <a:gd name="T49" fmla="*/ 16 h 29"/>
                      <a:gd name="T50" fmla="*/ 4 w 39"/>
                      <a:gd name="T51" fmla="*/ 12 h 29"/>
                      <a:gd name="T52" fmla="*/ 8 w 39"/>
                      <a:gd name="T53" fmla="*/ 8 h 29"/>
                      <a:gd name="T54" fmla="*/ 12 w 39"/>
                      <a:gd name="T55" fmla="*/ 8 h 29"/>
                      <a:gd name="T56" fmla="*/ 12 w 39"/>
                      <a:gd name="T57" fmla="*/ 4 h 29"/>
                      <a:gd name="T58" fmla="*/ 12 w 39"/>
                      <a:gd name="T59" fmla="*/ 8 h 29"/>
                      <a:gd name="T60" fmla="*/ 12 w 39"/>
                      <a:gd name="T61" fmla="*/ 4 h 29"/>
                      <a:gd name="T62" fmla="*/ 12 w 39"/>
                      <a:gd name="T63" fmla="*/ 8 h 29"/>
                      <a:gd name="T64" fmla="*/ 16 w 39"/>
                      <a:gd name="T65" fmla="*/ 8 h 29"/>
                      <a:gd name="T66" fmla="*/ 16 w 39"/>
                      <a:gd name="T67" fmla="*/ 4 h 29"/>
                      <a:gd name="T68" fmla="*/ 19 w 39"/>
                      <a:gd name="T69" fmla="*/ 4 h 29"/>
                      <a:gd name="T70" fmla="*/ 23 w 39"/>
                      <a:gd name="T71" fmla="*/ 4 h 29"/>
                      <a:gd name="T72" fmla="*/ 27 w 39"/>
                      <a:gd name="T73" fmla="*/ 4 h 29"/>
                      <a:gd name="T74" fmla="*/ 31 w 39"/>
                      <a:gd name="T75" fmla="*/ 4 h 29"/>
                      <a:gd name="T76" fmla="*/ 31 w 39"/>
                      <a:gd name="T77" fmla="*/ 0 h 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</a:cxnLst>
                    <a:rect l="0" t="0" r="r" b="b"/>
                    <a:pathLst>
                      <a:path w="39" h="29">
                        <a:moveTo>
                          <a:pt x="31" y="0"/>
                        </a:moveTo>
                        <a:lnTo>
                          <a:pt x="35" y="0"/>
                        </a:lnTo>
                        <a:lnTo>
                          <a:pt x="35" y="4"/>
                        </a:lnTo>
                        <a:lnTo>
                          <a:pt x="35" y="8"/>
                        </a:lnTo>
                        <a:lnTo>
                          <a:pt x="39" y="8"/>
                        </a:lnTo>
                        <a:lnTo>
                          <a:pt x="39" y="12"/>
                        </a:lnTo>
                        <a:lnTo>
                          <a:pt x="39" y="16"/>
                        </a:lnTo>
                        <a:lnTo>
                          <a:pt x="35" y="16"/>
                        </a:lnTo>
                        <a:lnTo>
                          <a:pt x="35" y="12"/>
                        </a:lnTo>
                        <a:lnTo>
                          <a:pt x="31" y="12"/>
                        </a:lnTo>
                        <a:lnTo>
                          <a:pt x="31" y="16"/>
                        </a:lnTo>
                        <a:lnTo>
                          <a:pt x="27" y="16"/>
                        </a:lnTo>
                        <a:lnTo>
                          <a:pt x="27" y="20"/>
                        </a:lnTo>
                        <a:lnTo>
                          <a:pt x="23" y="20"/>
                        </a:lnTo>
                        <a:lnTo>
                          <a:pt x="19" y="20"/>
                        </a:lnTo>
                        <a:lnTo>
                          <a:pt x="16" y="24"/>
                        </a:lnTo>
                        <a:lnTo>
                          <a:pt x="12" y="24"/>
                        </a:lnTo>
                        <a:lnTo>
                          <a:pt x="12" y="29"/>
                        </a:lnTo>
                        <a:lnTo>
                          <a:pt x="8" y="29"/>
                        </a:lnTo>
                        <a:lnTo>
                          <a:pt x="8" y="24"/>
                        </a:lnTo>
                        <a:lnTo>
                          <a:pt x="4" y="24"/>
                        </a:lnTo>
                        <a:lnTo>
                          <a:pt x="0" y="24"/>
                        </a:lnTo>
                        <a:lnTo>
                          <a:pt x="0" y="20"/>
                        </a:lnTo>
                        <a:lnTo>
                          <a:pt x="0" y="16"/>
                        </a:lnTo>
                        <a:lnTo>
                          <a:pt x="4" y="16"/>
                        </a:lnTo>
                        <a:lnTo>
                          <a:pt x="4" y="12"/>
                        </a:lnTo>
                        <a:lnTo>
                          <a:pt x="8" y="8"/>
                        </a:lnTo>
                        <a:lnTo>
                          <a:pt x="12" y="8"/>
                        </a:lnTo>
                        <a:lnTo>
                          <a:pt x="12" y="4"/>
                        </a:lnTo>
                        <a:lnTo>
                          <a:pt x="12" y="8"/>
                        </a:lnTo>
                        <a:lnTo>
                          <a:pt x="12" y="4"/>
                        </a:lnTo>
                        <a:lnTo>
                          <a:pt x="12" y="8"/>
                        </a:lnTo>
                        <a:lnTo>
                          <a:pt x="16" y="8"/>
                        </a:lnTo>
                        <a:lnTo>
                          <a:pt x="16" y="4"/>
                        </a:lnTo>
                        <a:lnTo>
                          <a:pt x="19" y="4"/>
                        </a:lnTo>
                        <a:lnTo>
                          <a:pt x="23" y="4"/>
                        </a:lnTo>
                        <a:lnTo>
                          <a:pt x="27" y="4"/>
                        </a:lnTo>
                        <a:lnTo>
                          <a:pt x="31" y="4"/>
                        </a:lnTo>
                        <a:lnTo>
                          <a:pt x="31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615" name="Freeform 608">
                    <a:extLst>
                      <a:ext uri="{FF2B5EF4-FFF2-40B4-BE49-F238E27FC236}">
                        <a16:creationId xmlns:a16="http://schemas.microsoft.com/office/drawing/2014/main" id="{C5248B49-CCEC-02B2-C885-87BAC8BEB7C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40" y="2076"/>
                    <a:ext cx="69" cy="49"/>
                  </a:xfrm>
                  <a:custGeom>
                    <a:avLst/>
                    <a:gdLst>
                      <a:gd name="T0" fmla="*/ 34 w 69"/>
                      <a:gd name="T1" fmla="*/ 0 h 49"/>
                      <a:gd name="T2" fmla="*/ 42 w 69"/>
                      <a:gd name="T3" fmla="*/ 0 h 49"/>
                      <a:gd name="T4" fmla="*/ 46 w 69"/>
                      <a:gd name="T5" fmla="*/ 4 h 49"/>
                      <a:gd name="T6" fmla="*/ 49 w 69"/>
                      <a:gd name="T7" fmla="*/ 8 h 49"/>
                      <a:gd name="T8" fmla="*/ 53 w 69"/>
                      <a:gd name="T9" fmla="*/ 16 h 49"/>
                      <a:gd name="T10" fmla="*/ 61 w 69"/>
                      <a:gd name="T11" fmla="*/ 16 h 49"/>
                      <a:gd name="T12" fmla="*/ 65 w 69"/>
                      <a:gd name="T13" fmla="*/ 20 h 49"/>
                      <a:gd name="T14" fmla="*/ 69 w 69"/>
                      <a:gd name="T15" fmla="*/ 25 h 49"/>
                      <a:gd name="T16" fmla="*/ 69 w 69"/>
                      <a:gd name="T17" fmla="*/ 33 h 49"/>
                      <a:gd name="T18" fmla="*/ 65 w 69"/>
                      <a:gd name="T19" fmla="*/ 37 h 49"/>
                      <a:gd name="T20" fmla="*/ 65 w 69"/>
                      <a:gd name="T21" fmla="*/ 45 h 49"/>
                      <a:gd name="T22" fmla="*/ 61 w 69"/>
                      <a:gd name="T23" fmla="*/ 49 h 49"/>
                      <a:gd name="T24" fmla="*/ 53 w 69"/>
                      <a:gd name="T25" fmla="*/ 49 h 49"/>
                      <a:gd name="T26" fmla="*/ 53 w 69"/>
                      <a:gd name="T27" fmla="*/ 41 h 49"/>
                      <a:gd name="T28" fmla="*/ 49 w 69"/>
                      <a:gd name="T29" fmla="*/ 37 h 49"/>
                      <a:gd name="T30" fmla="*/ 46 w 69"/>
                      <a:gd name="T31" fmla="*/ 41 h 49"/>
                      <a:gd name="T32" fmla="*/ 42 w 69"/>
                      <a:gd name="T33" fmla="*/ 37 h 49"/>
                      <a:gd name="T34" fmla="*/ 34 w 69"/>
                      <a:gd name="T35" fmla="*/ 37 h 49"/>
                      <a:gd name="T36" fmla="*/ 30 w 69"/>
                      <a:gd name="T37" fmla="*/ 41 h 49"/>
                      <a:gd name="T38" fmla="*/ 26 w 69"/>
                      <a:gd name="T39" fmla="*/ 45 h 49"/>
                      <a:gd name="T40" fmla="*/ 19 w 69"/>
                      <a:gd name="T41" fmla="*/ 45 h 49"/>
                      <a:gd name="T42" fmla="*/ 19 w 69"/>
                      <a:gd name="T43" fmla="*/ 45 h 49"/>
                      <a:gd name="T44" fmla="*/ 19 w 69"/>
                      <a:gd name="T45" fmla="*/ 37 h 49"/>
                      <a:gd name="T46" fmla="*/ 15 w 69"/>
                      <a:gd name="T47" fmla="*/ 33 h 49"/>
                      <a:gd name="T48" fmla="*/ 11 w 69"/>
                      <a:gd name="T49" fmla="*/ 37 h 49"/>
                      <a:gd name="T50" fmla="*/ 7 w 69"/>
                      <a:gd name="T51" fmla="*/ 33 h 49"/>
                      <a:gd name="T52" fmla="*/ 3 w 69"/>
                      <a:gd name="T53" fmla="*/ 29 h 49"/>
                      <a:gd name="T54" fmla="*/ 7 w 69"/>
                      <a:gd name="T55" fmla="*/ 25 h 49"/>
                      <a:gd name="T56" fmla="*/ 0 w 69"/>
                      <a:gd name="T57" fmla="*/ 20 h 49"/>
                      <a:gd name="T58" fmla="*/ 3 w 69"/>
                      <a:gd name="T59" fmla="*/ 16 h 49"/>
                      <a:gd name="T60" fmla="*/ 3 w 69"/>
                      <a:gd name="T61" fmla="*/ 16 h 49"/>
                      <a:gd name="T62" fmla="*/ 7 w 69"/>
                      <a:gd name="T63" fmla="*/ 12 h 49"/>
                      <a:gd name="T64" fmla="*/ 7 w 69"/>
                      <a:gd name="T65" fmla="*/ 4 h 49"/>
                      <a:gd name="T66" fmla="*/ 15 w 69"/>
                      <a:gd name="T67" fmla="*/ 4 h 49"/>
                      <a:gd name="T68" fmla="*/ 19 w 69"/>
                      <a:gd name="T69" fmla="*/ 0 h 49"/>
                      <a:gd name="T70" fmla="*/ 26 w 69"/>
                      <a:gd name="T71" fmla="*/ 0 h 49"/>
                      <a:gd name="T72" fmla="*/ 30 w 69"/>
                      <a:gd name="T73" fmla="*/ 4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69" h="49">
                        <a:moveTo>
                          <a:pt x="30" y="4"/>
                        </a:moveTo>
                        <a:lnTo>
                          <a:pt x="34" y="0"/>
                        </a:lnTo>
                        <a:lnTo>
                          <a:pt x="38" y="0"/>
                        </a:lnTo>
                        <a:lnTo>
                          <a:pt x="42" y="0"/>
                        </a:lnTo>
                        <a:lnTo>
                          <a:pt x="42" y="4"/>
                        </a:lnTo>
                        <a:lnTo>
                          <a:pt x="46" y="4"/>
                        </a:lnTo>
                        <a:lnTo>
                          <a:pt x="49" y="4"/>
                        </a:lnTo>
                        <a:lnTo>
                          <a:pt x="49" y="8"/>
                        </a:lnTo>
                        <a:lnTo>
                          <a:pt x="53" y="12"/>
                        </a:lnTo>
                        <a:lnTo>
                          <a:pt x="53" y="16"/>
                        </a:lnTo>
                        <a:lnTo>
                          <a:pt x="57" y="16"/>
                        </a:lnTo>
                        <a:lnTo>
                          <a:pt x="61" y="16"/>
                        </a:lnTo>
                        <a:lnTo>
                          <a:pt x="61" y="20"/>
                        </a:lnTo>
                        <a:lnTo>
                          <a:pt x="65" y="20"/>
                        </a:lnTo>
                        <a:lnTo>
                          <a:pt x="69" y="20"/>
                        </a:lnTo>
                        <a:lnTo>
                          <a:pt x="69" y="25"/>
                        </a:lnTo>
                        <a:lnTo>
                          <a:pt x="69" y="29"/>
                        </a:lnTo>
                        <a:lnTo>
                          <a:pt x="69" y="33"/>
                        </a:lnTo>
                        <a:lnTo>
                          <a:pt x="69" y="37"/>
                        </a:lnTo>
                        <a:lnTo>
                          <a:pt x="65" y="37"/>
                        </a:lnTo>
                        <a:lnTo>
                          <a:pt x="65" y="41"/>
                        </a:lnTo>
                        <a:lnTo>
                          <a:pt x="65" y="45"/>
                        </a:lnTo>
                        <a:lnTo>
                          <a:pt x="65" y="49"/>
                        </a:lnTo>
                        <a:lnTo>
                          <a:pt x="61" y="49"/>
                        </a:lnTo>
                        <a:lnTo>
                          <a:pt x="57" y="49"/>
                        </a:lnTo>
                        <a:lnTo>
                          <a:pt x="53" y="49"/>
                        </a:lnTo>
                        <a:lnTo>
                          <a:pt x="53" y="45"/>
                        </a:lnTo>
                        <a:lnTo>
                          <a:pt x="53" y="41"/>
                        </a:lnTo>
                        <a:lnTo>
                          <a:pt x="49" y="41"/>
                        </a:lnTo>
                        <a:lnTo>
                          <a:pt x="49" y="37"/>
                        </a:lnTo>
                        <a:lnTo>
                          <a:pt x="46" y="37"/>
                        </a:lnTo>
                        <a:lnTo>
                          <a:pt x="46" y="41"/>
                        </a:lnTo>
                        <a:lnTo>
                          <a:pt x="46" y="37"/>
                        </a:lnTo>
                        <a:lnTo>
                          <a:pt x="42" y="37"/>
                        </a:lnTo>
                        <a:lnTo>
                          <a:pt x="38" y="37"/>
                        </a:lnTo>
                        <a:lnTo>
                          <a:pt x="34" y="37"/>
                        </a:lnTo>
                        <a:lnTo>
                          <a:pt x="34" y="41"/>
                        </a:lnTo>
                        <a:lnTo>
                          <a:pt x="30" y="41"/>
                        </a:lnTo>
                        <a:lnTo>
                          <a:pt x="26" y="41"/>
                        </a:lnTo>
                        <a:lnTo>
                          <a:pt x="26" y="45"/>
                        </a:lnTo>
                        <a:lnTo>
                          <a:pt x="23" y="45"/>
                        </a:lnTo>
                        <a:lnTo>
                          <a:pt x="19" y="45"/>
                        </a:lnTo>
                        <a:lnTo>
                          <a:pt x="19" y="49"/>
                        </a:lnTo>
                        <a:lnTo>
                          <a:pt x="19" y="45"/>
                        </a:lnTo>
                        <a:lnTo>
                          <a:pt x="19" y="41"/>
                        </a:lnTo>
                        <a:lnTo>
                          <a:pt x="19" y="37"/>
                        </a:lnTo>
                        <a:lnTo>
                          <a:pt x="15" y="37"/>
                        </a:lnTo>
                        <a:lnTo>
                          <a:pt x="15" y="33"/>
                        </a:lnTo>
                        <a:lnTo>
                          <a:pt x="11" y="33"/>
                        </a:lnTo>
                        <a:lnTo>
                          <a:pt x="11" y="37"/>
                        </a:lnTo>
                        <a:lnTo>
                          <a:pt x="7" y="37"/>
                        </a:lnTo>
                        <a:lnTo>
                          <a:pt x="7" y="33"/>
                        </a:lnTo>
                        <a:lnTo>
                          <a:pt x="7" y="29"/>
                        </a:lnTo>
                        <a:lnTo>
                          <a:pt x="3" y="29"/>
                        </a:lnTo>
                        <a:lnTo>
                          <a:pt x="3" y="25"/>
                        </a:lnTo>
                        <a:lnTo>
                          <a:pt x="7" y="25"/>
                        </a:lnTo>
                        <a:lnTo>
                          <a:pt x="3" y="20"/>
                        </a:lnTo>
                        <a:lnTo>
                          <a:pt x="0" y="20"/>
                        </a:lnTo>
                        <a:lnTo>
                          <a:pt x="3" y="20"/>
                        </a:lnTo>
                        <a:lnTo>
                          <a:pt x="3" y="16"/>
                        </a:lnTo>
                        <a:lnTo>
                          <a:pt x="0" y="16"/>
                        </a:lnTo>
                        <a:lnTo>
                          <a:pt x="3" y="16"/>
                        </a:lnTo>
                        <a:lnTo>
                          <a:pt x="3" y="12"/>
                        </a:lnTo>
                        <a:lnTo>
                          <a:pt x="7" y="12"/>
                        </a:lnTo>
                        <a:lnTo>
                          <a:pt x="7" y="8"/>
                        </a:lnTo>
                        <a:lnTo>
                          <a:pt x="7" y="4"/>
                        </a:lnTo>
                        <a:lnTo>
                          <a:pt x="11" y="4"/>
                        </a:lnTo>
                        <a:lnTo>
                          <a:pt x="15" y="4"/>
                        </a:lnTo>
                        <a:lnTo>
                          <a:pt x="19" y="4"/>
                        </a:lnTo>
                        <a:lnTo>
                          <a:pt x="19" y="0"/>
                        </a:lnTo>
                        <a:lnTo>
                          <a:pt x="23" y="0"/>
                        </a:lnTo>
                        <a:lnTo>
                          <a:pt x="26" y="0"/>
                        </a:lnTo>
                        <a:lnTo>
                          <a:pt x="26" y="4"/>
                        </a:lnTo>
                        <a:lnTo>
                          <a:pt x="30" y="4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616" name="Freeform 609">
                    <a:extLst>
                      <a:ext uri="{FF2B5EF4-FFF2-40B4-BE49-F238E27FC236}">
                        <a16:creationId xmlns:a16="http://schemas.microsoft.com/office/drawing/2014/main" id="{103859A9-BCA3-10AF-2891-43BC2C136F9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71" y="2076"/>
                    <a:ext cx="57" cy="61"/>
                  </a:xfrm>
                  <a:custGeom>
                    <a:avLst/>
                    <a:gdLst>
                      <a:gd name="T0" fmla="*/ 7 w 57"/>
                      <a:gd name="T1" fmla="*/ 0 h 61"/>
                      <a:gd name="T2" fmla="*/ 7 w 57"/>
                      <a:gd name="T3" fmla="*/ 0 h 61"/>
                      <a:gd name="T4" fmla="*/ 11 w 57"/>
                      <a:gd name="T5" fmla="*/ 4 h 61"/>
                      <a:gd name="T6" fmla="*/ 15 w 57"/>
                      <a:gd name="T7" fmla="*/ 8 h 61"/>
                      <a:gd name="T8" fmla="*/ 19 w 57"/>
                      <a:gd name="T9" fmla="*/ 4 h 61"/>
                      <a:gd name="T10" fmla="*/ 26 w 57"/>
                      <a:gd name="T11" fmla="*/ 4 h 61"/>
                      <a:gd name="T12" fmla="*/ 34 w 57"/>
                      <a:gd name="T13" fmla="*/ 0 h 61"/>
                      <a:gd name="T14" fmla="*/ 42 w 57"/>
                      <a:gd name="T15" fmla="*/ 0 h 61"/>
                      <a:gd name="T16" fmla="*/ 42 w 57"/>
                      <a:gd name="T17" fmla="*/ 0 h 61"/>
                      <a:gd name="T18" fmla="*/ 46 w 57"/>
                      <a:gd name="T19" fmla="*/ 4 h 61"/>
                      <a:gd name="T20" fmla="*/ 53 w 57"/>
                      <a:gd name="T21" fmla="*/ 4 h 61"/>
                      <a:gd name="T22" fmla="*/ 57 w 57"/>
                      <a:gd name="T23" fmla="*/ 8 h 61"/>
                      <a:gd name="T24" fmla="*/ 53 w 57"/>
                      <a:gd name="T25" fmla="*/ 12 h 61"/>
                      <a:gd name="T26" fmla="*/ 49 w 57"/>
                      <a:gd name="T27" fmla="*/ 16 h 61"/>
                      <a:gd name="T28" fmla="*/ 49 w 57"/>
                      <a:gd name="T29" fmla="*/ 25 h 61"/>
                      <a:gd name="T30" fmla="*/ 53 w 57"/>
                      <a:gd name="T31" fmla="*/ 33 h 61"/>
                      <a:gd name="T32" fmla="*/ 53 w 57"/>
                      <a:gd name="T33" fmla="*/ 41 h 61"/>
                      <a:gd name="T34" fmla="*/ 46 w 57"/>
                      <a:gd name="T35" fmla="*/ 41 h 61"/>
                      <a:gd name="T36" fmla="*/ 42 w 57"/>
                      <a:gd name="T37" fmla="*/ 45 h 61"/>
                      <a:gd name="T38" fmla="*/ 38 w 57"/>
                      <a:gd name="T39" fmla="*/ 45 h 61"/>
                      <a:gd name="T40" fmla="*/ 30 w 57"/>
                      <a:gd name="T41" fmla="*/ 45 h 61"/>
                      <a:gd name="T42" fmla="*/ 23 w 57"/>
                      <a:gd name="T43" fmla="*/ 45 h 61"/>
                      <a:gd name="T44" fmla="*/ 19 w 57"/>
                      <a:gd name="T45" fmla="*/ 53 h 61"/>
                      <a:gd name="T46" fmla="*/ 15 w 57"/>
                      <a:gd name="T47" fmla="*/ 57 h 61"/>
                      <a:gd name="T48" fmla="*/ 11 w 57"/>
                      <a:gd name="T49" fmla="*/ 61 h 61"/>
                      <a:gd name="T50" fmla="*/ 7 w 57"/>
                      <a:gd name="T51" fmla="*/ 57 h 61"/>
                      <a:gd name="T52" fmla="*/ 3 w 57"/>
                      <a:gd name="T53" fmla="*/ 53 h 61"/>
                      <a:gd name="T54" fmla="*/ 11 w 57"/>
                      <a:gd name="T55" fmla="*/ 49 h 61"/>
                      <a:gd name="T56" fmla="*/ 7 w 57"/>
                      <a:gd name="T57" fmla="*/ 45 h 61"/>
                      <a:gd name="T58" fmla="*/ 3 w 57"/>
                      <a:gd name="T59" fmla="*/ 41 h 61"/>
                      <a:gd name="T60" fmla="*/ 0 w 57"/>
                      <a:gd name="T61" fmla="*/ 33 h 61"/>
                      <a:gd name="T62" fmla="*/ 3 w 57"/>
                      <a:gd name="T63" fmla="*/ 29 h 61"/>
                      <a:gd name="T64" fmla="*/ 11 w 57"/>
                      <a:gd name="T65" fmla="*/ 25 h 61"/>
                      <a:gd name="T66" fmla="*/ 7 w 57"/>
                      <a:gd name="T67" fmla="*/ 20 h 61"/>
                      <a:gd name="T68" fmla="*/ 7 w 57"/>
                      <a:gd name="T69" fmla="*/ 12 h 61"/>
                      <a:gd name="T70" fmla="*/ 3 w 57"/>
                      <a:gd name="T71" fmla="*/ 8 h 61"/>
                      <a:gd name="T72" fmla="*/ 3 w 57"/>
                      <a:gd name="T73" fmla="*/ 0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57" h="61">
                        <a:moveTo>
                          <a:pt x="3" y="0"/>
                        </a:moveTo>
                        <a:lnTo>
                          <a:pt x="7" y="0"/>
                        </a:lnTo>
                        <a:lnTo>
                          <a:pt x="7" y="4"/>
                        </a:lnTo>
                        <a:lnTo>
                          <a:pt x="7" y="0"/>
                        </a:lnTo>
                        <a:lnTo>
                          <a:pt x="11" y="0"/>
                        </a:lnTo>
                        <a:lnTo>
                          <a:pt x="11" y="4"/>
                        </a:lnTo>
                        <a:lnTo>
                          <a:pt x="11" y="8"/>
                        </a:lnTo>
                        <a:lnTo>
                          <a:pt x="15" y="8"/>
                        </a:lnTo>
                        <a:lnTo>
                          <a:pt x="19" y="8"/>
                        </a:lnTo>
                        <a:lnTo>
                          <a:pt x="19" y="4"/>
                        </a:lnTo>
                        <a:lnTo>
                          <a:pt x="23" y="4"/>
                        </a:lnTo>
                        <a:lnTo>
                          <a:pt x="26" y="4"/>
                        </a:lnTo>
                        <a:lnTo>
                          <a:pt x="30" y="0"/>
                        </a:lnTo>
                        <a:lnTo>
                          <a:pt x="34" y="0"/>
                        </a:lnTo>
                        <a:lnTo>
                          <a:pt x="38" y="0"/>
                        </a:lnTo>
                        <a:lnTo>
                          <a:pt x="42" y="0"/>
                        </a:lnTo>
                        <a:lnTo>
                          <a:pt x="42" y="4"/>
                        </a:lnTo>
                        <a:lnTo>
                          <a:pt x="42" y="0"/>
                        </a:lnTo>
                        <a:lnTo>
                          <a:pt x="42" y="4"/>
                        </a:lnTo>
                        <a:lnTo>
                          <a:pt x="46" y="4"/>
                        </a:lnTo>
                        <a:lnTo>
                          <a:pt x="49" y="4"/>
                        </a:lnTo>
                        <a:lnTo>
                          <a:pt x="53" y="4"/>
                        </a:lnTo>
                        <a:lnTo>
                          <a:pt x="53" y="8"/>
                        </a:lnTo>
                        <a:lnTo>
                          <a:pt x="57" y="8"/>
                        </a:lnTo>
                        <a:lnTo>
                          <a:pt x="53" y="8"/>
                        </a:lnTo>
                        <a:lnTo>
                          <a:pt x="53" y="12"/>
                        </a:lnTo>
                        <a:lnTo>
                          <a:pt x="53" y="16"/>
                        </a:lnTo>
                        <a:lnTo>
                          <a:pt x="49" y="16"/>
                        </a:lnTo>
                        <a:lnTo>
                          <a:pt x="49" y="20"/>
                        </a:lnTo>
                        <a:lnTo>
                          <a:pt x="49" y="25"/>
                        </a:lnTo>
                        <a:lnTo>
                          <a:pt x="53" y="29"/>
                        </a:lnTo>
                        <a:lnTo>
                          <a:pt x="53" y="33"/>
                        </a:lnTo>
                        <a:lnTo>
                          <a:pt x="53" y="37"/>
                        </a:lnTo>
                        <a:lnTo>
                          <a:pt x="53" y="41"/>
                        </a:lnTo>
                        <a:lnTo>
                          <a:pt x="49" y="41"/>
                        </a:lnTo>
                        <a:lnTo>
                          <a:pt x="46" y="41"/>
                        </a:lnTo>
                        <a:lnTo>
                          <a:pt x="46" y="45"/>
                        </a:lnTo>
                        <a:lnTo>
                          <a:pt x="42" y="45"/>
                        </a:lnTo>
                        <a:lnTo>
                          <a:pt x="38" y="49"/>
                        </a:lnTo>
                        <a:lnTo>
                          <a:pt x="38" y="45"/>
                        </a:lnTo>
                        <a:lnTo>
                          <a:pt x="34" y="45"/>
                        </a:lnTo>
                        <a:lnTo>
                          <a:pt x="30" y="45"/>
                        </a:lnTo>
                        <a:lnTo>
                          <a:pt x="26" y="45"/>
                        </a:lnTo>
                        <a:lnTo>
                          <a:pt x="23" y="45"/>
                        </a:lnTo>
                        <a:lnTo>
                          <a:pt x="19" y="49"/>
                        </a:lnTo>
                        <a:lnTo>
                          <a:pt x="19" y="53"/>
                        </a:lnTo>
                        <a:lnTo>
                          <a:pt x="19" y="57"/>
                        </a:lnTo>
                        <a:lnTo>
                          <a:pt x="15" y="57"/>
                        </a:lnTo>
                        <a:lnTo>
                          <a:pt x="15" y="61"/>
                        </a:lnTo>
                        <a:lnTo>
                          <a:pt x="11" y="61"/>
                        </a:lnTo>
                        <a:lnTo>
                          <a:pt x="7" y="61"/>
                        </a:lnTo>
                        <a:lnTo>
                          <a:pt x="7" y="57"/>
                        </a:lnTo>
                        <a:lnTo>
                          <a:pt x="3" y="57"/>
                        </a:lnTo>
                        <a:lnTo>
                          <a:pt x="3" y="53"/>
                        </a:lnTo>
                        <a:lnTo>
                          <a:pt x="7" y="49"/>
                        </a:lnTo>
                        <a:lnTo>
                          <a:pt x="11" y="49"/>
                        </a:lnTo>
                        <a:lnTo>
                          <a:pt x="11" y="45"/>
                        </a:lnTo>
                        <a:lnTo>
                          <a:pt x="7" y="45"/>
                        </a:lnTo>
                        <a:lnTo>
                          <a:pt x="7" y="41"/>
                        </a:lnTo>
                        <a:lnTo>
                          <a:pt x="3" y="41"/>
                        </a:lnTo>
                        <a:lnTo>
                          <a:pt x="0" y="37"/>
                        </a:lnTo>
                        <a:lnTo>
                          <a:pt x="0" y="33"/>
                        </a:lnTo>
                        <a:lnTo>
                          <a:pt x="0" y="29"/>
                        </a:lnTo>
                        <a:lnTo>
                          <a:pt x="3" y="29"/>
                        </a:lnTo>
                        <a:lnTo>
                          <a:pt x="7" y="29"/>
                        </a:lnTo>
                        <a:lnTo>
                          <a:pt x="11" y="25"/>
                        </a:lnTo>
                        <a:lnTo>
                          <a:pt x="11" y="20"/>
                        </a:lnTo>
                        <a:lnTo>
                          <a:pt x="7" y="20"/>
                        </a:lnTo>
                        <a:lnTo>
                          <a:pt x="7" y="16"/>
                        </a:lnTo>
                        <a:lnTo>
                          <a:pt x="7" y="12"/>
                        </a:lnTo>
                        <a:lnTo>
                          <a:pt x="3" y="12"/>
                        </a:lnTo>
                        <a:lnTo>
                          <a:pt x="3" y="8"/>
                        </a:lnTo>
                        <a:lnTo>
                          <a:pt x="3" y="4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617" name="Freeform 610">
                    <a:extLst>
                      <a:ext uri="{FF2B5EF4-FFF2-40B4-BE49-F238E27FC236}">
                        <a16:creationId xmlns:a16="http://schemas.microsoft.com/office/drawing/2014/main" id="{B153D01B-ED0C-0283-EFD3-84F7E46A386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95" y="2076"/>
                    <a:ext cx="93" cy="101"/>
                  </a:xfrm>
                  <a:custGeom>
                    <a:avLst/>
                    <a:gdLst>
                      <a:gd name="T0" fmla="*/ 23 w 92"/>
                      <a:gd name="T1" fmla="*/ 25 h 101"/>
                      <a:gd name="T2" fmla="*/ 27 w 92"/>
                      <a:gd name="T3" fmla="*/ 20 h 101"/>
                      <a:gd name="T4" fmla="*/ 34 w 92"/>
                      <a:gd name="T5" fmla="*/ 20 h 101"/>
                      <a:gd name="T6" fmla="*/ 38 w 92"/>
                      <a:gd name="T7" fmla="*/ 16 h 101"/>
                      <a:gd name="T8" fmla="*/ 42 w 92"/>
                      <a:gd name="T9" fmla="*/ 12 h 101"/>
                      <a:gd name="T10" fmla="*/ 50 w 92"/>
                      <a:gd name="T11" fmla="*/ 12 h 101"/>
                      <a:gd name="T12" fmla="*/ 53 w 92"/>
                      <a:gd name="T13" fmla="*/ 8 h 101"/>
                      <a:gd name="T14" fmla="*/ 57 w 92"/>
                      <a:gd name="T15" fmla="*/ 4 h 101"/>
                      <a:gd name="T16" fmla="*/ 65 w 92"/>
                      <a:gd name="T17" fmla="*/ 4 h 101"/>
                      <a:gd name="T18" fmla="*/ 69 w 92"/>
                      <a:gd name="T19" fmla="*/ 0 h 101"/>
                      <a:gd name="T20" fmla="*/ 69 w 92"/>
                      <a:gd name="T21" fmla="*/ 0 h 101"/>
                      <a:gd name="T22" fmla="*/ 77 w 92"/>
                      <a:gd name="T23" fmla="*/ 0 h 101"/>
                      <a:gd name="T24" fmla="*/ 80 w 92"/>
                      <a:gd name="T25" fmla="*/ 4 h 101"/>
                      <a:gd name="T26" fmla="*/ 80 w 92"/>
                      <a:gd name="T27" fmla="*/ 12 h 101"/>
                      <a:gd name="T28" fmla="*/ 84 w 92"/>
                      <a:gd name="T29" fmla="*/ 16 h 101"/>
                      <a:gd name="T30" fmla="*/ 88 w 92"/>
                      <a:gd name="T31" fmla="*/ 20 h 101"/>
                      <a:gd name="T32" fmla="*/ 84 w 92"/>
                      <a:gd name="T33" fmla="*/ 29 h 101"/>
                      <a:gd name="T34" fmla="*/ 77 w 92"/>
                      <a:gd name="T35" fmla="*/ 29 h 101"/>
                      <a:gd name="T36" fmla="*/ 77 w 92"/>
                      <a:gd name="T37" fmla="*/ 37 h 101"/>
                      <a:gd name="T38" fmla="*/ 84 w 92"/>
                      <a:gd name="T39" fmla="*/ 41 h 101"/>
                      <a:gd name="T40" fmla="*/ 88 w 92"/>
                      <a:gd name="T41" fmla="*/ 45 h 101"/>
                      <a:gd name="T42" fmla="*/ 84 w 92"/>
                      <a:gd name="T43" fmla="*/ 49 h 101"/>
                      <a:gd name="T44" fmla="*/ 80 w 92"/>
                      <a:gd name="T45" fmla="*/ 57 h 101"/>
                      <a:gd name="T46" fmla="*/ 84 w 92"/>
                      <a:gd name="T47" fmla="*/ 61 h 101"/>
                      <a:gd name="T48" fmla="*/ 92 w 92"/>
                      <a:gd name="T49" fmla="*/ 61 h 101"/>
                      <a:gd name="T50" fmla="*/ 92 w 92"/>
                      <a:gd name="T51" fmla="*/ 65 h 101"/>
                      <a:gd name="T52" fmla="*/ 88 w 92"/>
                      <a:gd name="T53" fmla="*/ 73 h 101"/>
                      <a:gd name="T54" fmla="*/ 84 w 92"/>
                      <a:gd name="T55" fmla="*/ 77 h 101"/>
                      <a:gd name="T56" fmla="*/ 77 w 92"/>
                      <a:gd name="T57" fmla="*/ 77 h 101"/>
                      <a:gd name="T58" fmla="*/ 73 w 92"/>
                      <a:gd name="T59" fmla="*/ 81 h 101"/>
                      <a:gd name="T60" fmla="*/ 61 w 92"/>
                      <a:gd name="T61" fmla="*/ 77 h 101"/>
                      <a:gd name="T62" fmla="*/ 53 w 92"/>
                      <a:gd name="T63" fmla="*/ 77 h 101"/>
                      <a:gd name="T64" fmla="*/ 46 w 92"/>
                      <a:gd name="T65" fmla="*/ 81 h 101"/>
                      <a:gd name="T66" fmla="*/ 42 w 92"/>
                      <a:gd name="T67" fmla="*/ 85 h 101"/>
                      <a:gd name="T68" fmla="*/ 34 w 92"/>
                      <a:gd name="T69" fmla="*/ 89 h 101"/>
                      <a:gd name="T70" fmla="*/ 27 w 92"/>
                      <a:gd name="T71" fmla="*/ 89 h 101"/>
                      <a:gd name="T72" fmla="*/ 19 w 92"/>
                      <a:gd name="T73" fmla="*/ 93 h 101"/>
                      <a:gd name="T74" fmla="*/ 15 w 92"/>
                      <a:gd name="T75" fmla="*/ 97 h 101"/>
                      <a:gd name="T76" fmla="*/ 11 w 92"/>
                      <a:gd name="T77" fmla="*/ 97 h 101"/>
                      <a:gd name="T78" fmla="*/ 7 w 92"/>
                      <a:gd name="T79" fmla="*/ 93 h 101"/>
                      <a:gd name="T80" fmla="*/ 0 w 92"/>
                      <a:gd name="T81" fmla="*/ 93 h 101"/>
                      <a:gd name="T82" fmla="*/ 0 w 92"/>
                      <a:gd name="T83" fmla="*/ 85 h 101"/>
                      <a:gd name="T84" fmla="*/ 0 w 92"/>
                      <a:gd name="T85" fmla="*/ 85 h 101"/>
                      <a:gd name="T86" fmla="*/ 7 w 92"/>
                      <a:gd name="T87" fmla="*/ 81 h 101"/>
                      <a:gd name="T88" fmla="*/ 11 w 92"/>
                      <a:gd name="T89" fmla="*/ 77 h 101"/>
                      <a:gd name="T90" fmla="*/ 7 w 92"/>
                      <a:gd name="T91" fmla="*/ 73 h 101"/>
                      <a:gd name="T92" fmla="*/ 11 w 92"/>
                      <a:gd name="T93" fmla="*/ 69 h 101"/>
                      <a:gd name="T94" fmla="*/ 4 w 92"/>
                      <a:gd name="T95" fmla="*/ 65 h 101"/>
                      <a:gd name="T96" fmla="*/ 7 w 92"/>
                      <a:gd name="T97" fmla="*/ 61 h 101"/>
                      <a:gd name="T98" fmla="*/ 11 w 92"/>
                      <a:gd name="T99" fmla="*/ 53 h 101"/>
                      <a:gd name="T100" fmla="*/ 7 w 92"/>
                      <a:gd name="T101" fmla="*/ 49 h 101"/>
                      <a:gd name="T102" fmla="*/ 11 w 92"/>
                      <a:gd name="T103" fmla="*/ 45 h 101"/>
                      <a:gd name="T104" fmla="*/ 11 w 92"/>
                      <a:gd name="T105" fmla="*/ 37 h 101"/>
                      <a:gd name="T106" fmla="*/ 15 w 92"/>
                      <a:gd name="T107" fmla="*/ 29 h 101"/>
                      <a:gd name="T108" fmla="*/ 19 w 92"/>
                      <a:gd name="T109" fmla="*/ 25 h 10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</a:cxnLst>
                    <a:rect l="0" t="0" r="r" b="b"/>
                    <a:pathLst>
                      <a:path w="92" h="101">
                        <a:moveTo>
                          <a:pt x="19" y="25"/>
                        </a:moveTo>
                        <a:lnTo>
                          <a:pt x="23" y="25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0" y="20"/>
                        </a:lnTo>
                        <a:lnTo>
                          <a:pt x="34" y="20"/>
                        </a:lnTo>
                        <a:lnTo>
                          <a:pt x="38" y="20"/>
                        </a:lnTo>
                        <a:lnTo>
                          <a:pt x="38" y="16"/>
                        </a:lnTo>
                        <a:lnTo>
                          <a:pt x="42" y="16"/>
                        </a:lnTo>
                        <a:lnTo>
                          <a:pt x="42" y="12"/>
                        </a:lnTo>
                        <a:lnTo>
                          <a:pt x="46" y="12"/>
                        </a:lnTo>
                        <a:lnTo>
                          <a:pt x="50" y="12"/>
                        </a:lnTo>
                        <a:lnTo>
                          <a:pt x="50" y="8"/>
                        </a:lnTo>
                        <a:lnTo>
                          <a:pt x="53" y="8"/>
                        </a:lnTo>
                        <a:lnTo>
                          <a:pt x="53" y="4"/>
                        </a:lnTo>
                        <a:lnTo>
                          <a:pt x="57" y="4"/>
                        </a:lnTo>
                        <a:lnTo>
                          <a:pt x="61" y="4"/>
                        </a:lnTo>
                        <a:lnTo>
                          <a:pt x="65" y="4"/>
                        </a:lnTo>
                        <a:lnTo>
                          <a:pt x="69" y="4"/>
                        </a:lnTo>
                        <a:lnTo>
                          <a:pt x="69" y="0"/>
                        </a:lnTo>
                        <a:lnTo>
                          <a:pt x="69" y="4"/>
                        </a:lnTo>
                        <a:lnTo>
                          <a:pt x="69" y="0"/>
                        </a:lnTo>
                        <a:lnTo>
                          <a:pt x="73" y="0"/>
                        </a:lnTo>
                        <a:lnTo>
                          <a:pt x="77" y="0"/>
                        </a:lnTo>
                        <a:lnTo>
                          <a:pt x="80" y="0"/>
                        </a:lnTo>
                        <a:lnTo>
                          <a:pt x="80" y="4"/>
                        </a:lnTo>
                        <a:lnTo>
                          <a:pt x="80" y="8"/>
                        </a:lnTo>
                        <a:lnTo>
                          <a:pt x="80" y="12"/>
                        </a:lnTo>
                        <a:lnTo>
                          <a:pt x="84" y="12"/>
                        </a:lnTo>
                        <a:lnTo>
                          <a:pt x="84" y="16"/>
                        </a:lnTo>
                        <a:lnTo>
                          <a:pt x="84" y="20"/>
                        </a:lnTo>
                        <a:lnTo>
                          <a:pt x="88" y="20"/>
                        </a:lnTo>
                        <a:lnTo>
                          <a:pt x="88" y="25"/>
                        </a:lnTo>
                        <a:lnTo>
                          <a:pt x="84" y="29"/>
                        </a:lnTo>
                        <a:lnTo>
                          <a:pt x="80" y="29"/>
                        </a:lnTo>
                        <a:lnTo>
                          <a:pt x="77" y="29"/>
                        </a:lnTo>
                        <a:lnTo>
                          <a:pt x="77" y="33"/>
                        </a:lnTo>
                        <a:lnTo>
                          <a:pt x="77" y="37"/>
                        </a:lnTo>
                        <a:lnTo>
                          <a:pt x="80" y="41"/>
                        </a:lnTo>
                        <a:lnTo>
                          <a:pt x="84" y="41"/>
                        </a:lnTo>
                        <a:lnTo>
                          <a:pt x="84" y="45"/>
                        </a:lnTo>
                        <a:lnTo>
                          <a:pt x="88" y="45"/>
                        </a:lnTo>
                        <a:lnTo>
                          <a:pt x="88" y="49"/>
                        </a:lnTo>
                        <a:lnTo>
                          <a:pt x="84" y="49"/>
                        </a:lnTo>
                        <a:lnTo>
                          <a:pt x="80" y="53"/>
                        </a:lnTo>
                        <a:lnTo>
                          <a:pt x="80" y="57"/>
                        </a:lnTo>
                        <a:lnTo>
                          <a:pt x="84" y="57"/>
                        </a:lnTo>
                        <a:lnTo>
                          <a:pt x="84" y="61"/>
                        </a:lnTo>
                        <a:lnTo>
                          <a:pt x="88" y="61"/>
                        </a:lnTo>
                        <a:lnTo>
                          <a:pt x="92" y="61"/>
                        </a:lnTo>
                        <a:lnTo>
                          <a:pt x="88" y="65"/>
                        </a:lnTo>
                        <a:lnTo>
                          <a:pt x="92" y="65"/>
                        </a:lnTo>
                        <a:lnTo>
                          <a:pt x="92" y="69"/>
                        </a:lnTo>
                        <a:lnTo>
                          <a:pt x="88" y="73"/>
                        </a:lnTo>
                        <a:lnTo>
                          <a:pt x="84" y="73"/>
                        </a:lnTo>
                        <a:lnTo>
                          <a:pt x="84" y="77"/>
                        </a:lnTo>
                        <a:lnTo>
                          <a:pt x="80" y="77"/>
                        </a:lnTo>
                        <a:lnTo>
                          <a:pt x="77" y="77"/>
                        </a:lnTo>
                        <a:lnTo>
                          <a:pt x="73" y="77"/>
                        </a:lnTo>
                        <a:lnTo>
                          <a:pt x="73" y="81"/>
                        </a:lnTo>
                        <a:lnTo>
                          <a:pt x="65" y="77"/>
                        </a:lnTo>
                        <a:lnTo>
                          <a:pt x="61" y="77"/>
                        </a:lnTo>
                        <a:lnTo>
                          <a:pt x="57" y="77"/>
                        </a:lnTo>
                        <a:lnTo>
                          <a:pt x="53" y="77"/>
                        </a:lnTo>
                        <a:lnTo>
                          <a:pt x="50" y="77"/>
                        </a:lnTo>
                        <a:lnTo>
                          <a:pt x="46" y="81"/>
                        </a:lnTo>
                        <a:lnTo>
                          <a:pt x="42" y="81"/>
                        </a:lnTo>
                        <a:lnTo>
                          <a:pt x="42" y="85"/>
                        </a:lnTo>
                        <a:lnTo>
                          <a:pt x="38" y="89"/>
                        </a:lnTo>
                        <a:lnTo>
                          <a:pt x="34" y="89"/>
                        </a:lnTo>
                        <a:lnTo>
                          <a:pt x="30" y="89"/>
                        </a:lnTo>
                        <a:lnTo>
                          <a:pt x="27" y="89"/>
                        </a:lnTo>
                        <a:lnTo>
                          <a:pt x="23" y="93"/>
                        </a:lnTo>
                        <a:lnTo>
                          <a:pt x="19" y="93"/>
                        </a:lnTo>
                        <a:lnTo>
                          <a:pt x="15" y="93"/>
                        </a:lnTo>
                        <a:lnTo>
                          <a:pt x="15" y="97"/>
                        </a:lnTo>
                        <a:lnTo>
                          <a:pt x="15" y="101"/>
                        </a:lnTo>
                        <a:lnTo>
                          <a:pt x="11" y="97"/>
                        </a:lnTo>
                        <a:lnTo>
                          <a:pt x="11" y="93"/>
                        </a:lnTo>
                        <a:lnTo>
                          <a:pt x="7" y="93"/>
                        </a:lnTo>
                        <a:lnTo>
                          <a:pt x="4" y="93"/>
                        </a:lnTo>
                        <a:lnTo>
                          <a:pt x="0" y="93"/>
                        </a:lnTo>
                        <a:lnTo>
                          <a:pt x="0" y="89"/>
                        </a:lnTo>
                        <a:lnTo>
                          <a:pt x="0" y="85"/>
                        </a:lnTo>
                        <a:lnTo>
                          <a:pt x="0" y="89"/>
                        </a:lnTo>
                        <a:lnTo>
                          <a:pt x="0" y="85"/>
                        </a:lnTo>
                        <a:lnTo>
                          <a:pt x="4" y="85"/>
                        </a:lnTo>
                        <a:lnTo>
                          <a:pt x="7" y="81"/>
                        </a:lnTo>
                        <a:lnTo>
                          <a:pt x="11" y="81"/>
                        </a:lnTo>
                        <a:lnTo>
                          <a:pt x="11" y="77"/>
                        </a:lnTo>
                        <a:lnTo>
                          <a:pt x="11" y="73"/>
                        </a:lnTo>
                        <a:lnTo>
                          <a:pt x="7" y="73"/>
                        </a:lnTo>
                        <a:lnTo>
                          <a:pt x="11" y="73"/>
                        </a:lnTo>
                        <a:lnTo>
                          <a:pt x="11" y="69"/>
                        </a:lnTo>
                        <a:lnTo>
                          <a:pt x="7" y="69"/>
                        </a:lnTo>
                        <a:lnTo>
                          <a:pt x="4" y="65"/>
                        </a:lnTo>
                        <a:lnTo>
                          <a:pt x="7" y="65"/>
                        </a:lnTo>
                        <a:lnTo>
                          <a:pt x="7" y="61"/>
                        </a:lnTo>
                        <a:lnTo>
                          <a:pt x="11" y="57"/>
                        </a:lnTo>
                        <a:lnTo>
                          <a:pt x="11" y="53"/>
                        </a:lnTo>
                        <a:lnTo>
                          <a:pt x="11" y="49"/>
                        </a:lnTo>
                        <a:lnTo>
                          <a:pt x="7" y="49"/>
                        </a:lnTo>
                        <a:lnTo>
                          <a:pt x="7" y="45"/>
                        </a:lnTo>
                        <a:lnTo>
                          <a:pt x="11" y="45"/>
                        </a:lnTo>
                        <a:lnTo>
                          <a:pt x="11" y="41"/>
                        </a:lnTo>
                        <a:lnTo>
                          <a:pt x="11" y="37"/>
                        </a:lnTo>
                        <a:lnTo>
                          <a:pt x="11" y="33"/>
                        </a:lnTo>
                        <a:lnTo>
                          <a:pt x="15" y="29"/>
                        </a:lnTo>
                        <a:lnTo>
                          <a:pt x="15" y="25"/>
                        </a:lnTo>
                        <a:lnTo>
                          <a:pt x="19" y="25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618" name="Freeform 611">
                    <a:extLst>
                      <a:ext uri="{FF2B5EF4-FFF2-40B4-BE49-F238E27FC236}">
                        <a16:creationId xmlns:a16="http://schemas.microsoft.com/office/drawing/2014/main" id="{37C80D5B-D5B6-CEE1-9151-C55963D40BD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06" y="2081"/>
                    <a:ext cx="41" cy="49"/>
                  </a:xfrm>
                  <a:custGeom>
                    <a:avLst/>
                    <a:gdLst>
                      <a:gd name="T0" fmla="*/ 15 w 42"/>
                      <a:gd name="T1" fmla="*/ 4 h 49"/>
                      <a:gd name="T2" fmla="*/ 19 w 42"/>
                      <a:gd name="T3" fmla="*/ 4 h 49"/>
                      <a:gd name="T4" fmla="*/ 23 w 42"/>
                      <a:gd name="T5" fmla="*/ 4 h 49"/>
                      <a:gd name="T6" fmla="*/ 23 w 42"/>
                      <a:gd name="T7" fmla="*/ 0 h 49"/>
                      <a:gd name="T8" fmla="*/ 27 w 42"/>
                      <a:gd name="T9" fmla="*/ 4 h 49"/>
                      <a:gd name="T10" fmla="*/ 30 w 42"/>
                      <a:gd name="T11" fmla="*/ 4 h 49"/>
                      <a:gd name="T12" fmla="*/ 30 w 42"/>
                      <a:gd name="T13" fmla="*/ 8 h 49"/>
                      <a:gd name="T14" fmla="*/ 34 w 42"/>
                      <a:gd name="T15" fmla="*/ 8 h 49"/>
                      <a:gd name="T16" fmla="*/ 34 w 42"/>
                      <a:gd name="T17" fmla="*/ 12 h 49"/>
                      <a:gd name="T18" fmla="*/ 34 w 42"/>
                      <a:gd name="T19" fmla="*/ 16 h 49"/>
                      <a:gd name="T20" fmla="*/ 38 w 42"/>
                      <a:gd name="T21" fmla="*/ 16 h 49"/>
                      <a:gd name="T22" fmla="*/ 42 w 42"/>
                      <a:gd name="T23" fmla="*/ 16 h 49"/>
                      <a:gd name="T24" fmla="*/ 42 w 42"/>
                      <a:gd name="T25" fmla="*/ 21 h 49"/>
                      <a:gd name="T26" fmla="*/ 42 w 42"/>
                      <a:gd name="T27" fmla="*/ 25 h 49"/>
                      <a:gd name="T28" fmla="*/ 38 w 42"/>
                      <a:gd name="T29" fmla="*/ 29 h 49"/>
                      <a:gd name="T30" fmla="*/ 34 w 42"/>
                      <a:gd name="T31" fmla="*/ 29 h 49"/>
                      <a:gd name="T32" fmla="*/ 34 w 42"/>
                      <a:gd name="T33" fmla="*/ 33 h 49"/>
                      <a:gd name="T34" fmla="*/ 30 w 42"/>
                      <a:gd name="T35" fmla="*/ 37 h 49"/>
                      <a:gd name="T36" fmla="*/ 34 w 42"/>
                      <a:gd name="T37" fmla="*/ 37 h 49"/>
                      <a:gd name="T38" fmla="*/ 30 w 42"/>
                      <a:gd name="T39" fmla="*/ 37 h 49"/>
                      <a:gd name="T40" fmla="*/ 30 w 42"/>
                      <a:gd name="T41" fmla="*/ 41 h 49"/>
                      <a:gd name="T42" fmla="*/ 27 w 42"/>
                      <a:gd name="T43" fmla="*/ 41 h 49"/>
                      <a:gd name="T44" fmla="*/ 27 w 42"/>
                      <a:gd name="T45" fmla="*/ 45 h 49"/>
                      <a:gd name="T46" fmla="*/ 23 w 42"/>
                      <a:gd name="T47" fmla="*/ 41 h 49"/>
                      <a:gd name="T48" fmla="*/ 23 w 42"/>
                      <a:gd name="T49" fmla="*/ 45 h 49"/>
                      <a:gd name="T50" fmla="*/ 23 w 42"/>
                      <a:gd name="T51" fmla="*/ 41 h 49"/>
                      <a:gd name="T52" fmla="*/ 23 w 42"/>
                      <a:gd name="T53" fmla="*/ 45 h 49"/>
                      <a:gd name="T54" fmla="*/ 19 w 42"/>
                      <a:gd name="T55" fmla="*/ 45 h 49"/>
                      <a:gd name="T56" fmla="*/ 15 w 42"/>
                      <a:gd name="T57" fmla="*/ 45 h 49"/>
                      <a:gd name="T58" fmla="*/ 11 w 42"/>
                      <a:gd name="T59" fmla="*/ 45 h 49"/>
                      <a:gd name="T60" fmla="*/ 7 w 42"/>
                      <a:gd name="T61" fmla="*/ 45 h 49"/>
                      <a:gd name="T62" fmla="*/ 7 w 42"/>
                      <a:gd name="T63" fmla="*/ 49 h 49"/>
                      <a:gd name="T64" fmla="*/ 4 w 42"/>
                      <a:gd name="T65" fmla="*/ 49 h 49"/>
                      <a:gd name="T66" fmla="*/ 4 w 42"/>
                      <a:gd name="T67" fmla="*/ 45 h 49"/>
                      <a:gd name="T68" fmla="*/ 0 w 42"/>
                      <a:gd name="T69" fmla="*/ 45 h 49"/>
                      <a:gd name="T70" fmla="*/ 0 w 42"/>
                      <a:gd name="T71" fmla="*/ 41 h 49"/>
                      <a:gd name="T72" fmla="*/ 0 w 42"/>
                      <a:gd name="T73" fmla="*/ 37 h 49"/>
                      <a:gd name="T74" fmla="*/ 0 w 42"/>
                      <a:gd name="T75" fmla="*/ 33 h 49"/>
                      <a:gd name="T76" fmla="*/ 4 w 42"/>
                      <a:gd name="T77" fmla="*/ 33 h 49"/>
                      <a:gd name="T78" fmla="*/ 4 w 42"/>
                      <a:gd name="T79" fmla="*/ 29 h 49"/>
                      <a:gd name="T80" fmla="*/ 4 w 42"/>
                      <a:gd name="T81" fmla="*/ 25 h 49"/>
                      <a:gd name="T82" fmla="*/ 4 w 42"/>
                      <a:gd name="T83" fmla="*/ 21 h 49"/>
                      <a:gd name="T84" fmla="*/ 4 w 42"/>
                      <a:gd name="T85" fmla="*/ 16 h 49"/>
                      <a:gd name="T86" fmla="*/ 0 w 42"/>
                      <a:gd name="T87" fmla="*/ 16 h 49"/>
                      <a:gd name="T88" fmla="*/ 4 w 42"/>
                      <a:gd name="T89" fmla="*/ 16 h 49"/>
                      <a:gd name="T90" fmla="*/ 4 w 42"/>
                      <a:gd name="T91" fmla="*/ 12 h 49"/>
                      <a:gd name="T92" fmla="*/ 7 w 42"/>
                      <a:gd name="T93" fmla="*/ 12 h 49"/>
                      <a:gd name="T94" fmla="*/ 7 w 42"/>
                      <a:gd name="T95" fmla="*/ 8 h 49"/>
                      <a:gd name="T96" fmla="*/ 11 w 42"/>
                      <a:gd name="T97" fmla="*/ 8 h 49"/>
                      <a:gd name="T98" fmla="*/ 11 w 42"/>
                      <a:gd name="T99" fmla="*/ 4 h 49"/>
                      <a:gd name="T100" fmla="*/ 15 w 42"/>
                      <a:gd name="T101" fmla="*/ 4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</a:cxnLst>
                    <a:rect l="0" t="0" r="r" b="b"/>
                    <a:pathLst>
                      <a:path w="42" h="49">
                        <a:moveTo>
                          <a:pt x="15" y="4"/>
                        </a:moveTo>
                        <a:lnTo>
                          <a:pt x="19" y="4"/>
                        </a:lnTo>
                        <a:lnTo>
                          <a:pt x="23" y="4"/>
                        </a:lnTo>
                        <a:lnTo>
                          <a:pt x="23" y="0"/>
                        </a:lnTo>
                        <a:lnTo>
                          <a:pt x="27" y="4"/>
                        </a:lnTo>
                        <a:lnTo>
                          <a:pt x="30" y="4"/>
                        </a:lnTo>
                        <a:lnTo>
                          <a:pt x="30" y="8"/>
                        </a:lnTo>
                        <a:lnTo>
                          <a:pt x="34" y="8"/>
                        </a:lnTo>
                        <a:lnTo>
                          <a:pt x="34" y="12"/>
                        </a:lnTo>
                        <a:lnTo>
                          <a:pt x="34" y="16"/>
                        </a:lnTo>
                        <a:lnTo>
                          <a:pt x="38" y="16"/>
                        </a:lnTo>
                        <a:lnTo>
                          <a:pt x="42" y="16"/>
                        </a:lnTo>
                        <a:lnTo>
                          <a:pt x="42" y="21"/>
                        </a:lnTo>
                        <a:lnTo>
                          <a:pt x="42" y="25"/>
                        </a:lnTo>
                        <a:lnTo>
                          <a:pt x="38" y="29"/>
                        </a:lnTo>
                        <a:lnTo>
                          <a:pt x="34" y="29"/>
                        </a:lnTo>
                        <a:lnTo>
                          <a:pt x="34" y="33"/>
                        </a:lnTo>
                        <a:lnTo>
                          <a:pt x="30" y="37"/>
                        </a:lnTo>
                        <a:lnTo>
                          <a:pt x="34" y="37"/>
                        </a:lnTo>
                        <a:lnTo>
                          <a:pt x="30" y="37"/>
                        </a:lnTo>
                        <a:lnTo>
                          <a:pt x="30" y="41"/>
                        </a:lnTo>
                        <a:lnTo>
                          <a:pt x="27" y="41"/>
                        </a:lnTo>
                        <a:lnTo>
                          <a:pt x="27" y="45"/>
                        </a:lnTo>
                        <a:lnTo>
                          <a:pt x="23" y="41"/>
                        </a:lnTo>
                        <a:lnTo>
                          <a:pt x="23" y="45"/>
                        </a:lnTo>
                        <a:lnTo>
                          <a:pt x="23" y="41"/>
                        </a:lnTo>
                        <a:lnTo>
                          <a:pt x="23" y="45"/>
                        </a:lnTo>
                        <a:lnTo>
                          <a:pt x="19" y="45"/>
                        </a:lnTo>
                        <a:lnTo>
                          <a:pt x="15" y="45"/>
                        </a:lnTo>
                        <a:lnTo>
                          <a:pt x="11" y="45"/>
                        </a:lnTo>
                        <a:lnTo>
                          <a:pt x="7" y="45"/>
                        </a:lnTo>
                        <a:lnTo>
                          <a:pt x="7" y="49"/>
                        </a:lnTo>
                        <a:lnTo>
                          <a:pt x="4" y="49"/>
                        </a:lnTo>
                        <a:lnTo>
                          <a:pt x="4" y="45"/>
                        </a:lnTo>
                        <a:lnTo>
                          <a:pt x="0" y="45"/>
                        </a:lnTo>
                        <a:lnTo>
                          <a:pt x="0" y="41"/>
                        </a:lnTo>
                        <a:lnTo>
                          <a:pt x="0" y="37"/>
                        </a:lnTo>
                        <a:lnTo>
                          <a:pt x="0" y="33"/>
                        </a:lnTo>
                        <a:lnTo>
                          <a:pt x="4" y="33"/>
                        </a:lnTo>
                        <a:lnTo>
                          <a:pt x="4" y="29"/>
                        </a:lnTo>
                        <a:lnTo>
                          <a:pt x="4" y="25"/>
                        </a:lnTo>
                        <a:lnTo>
                          <a:pt x="4" y="21"/>
                        </a:lnTo>
                        <a:lnTo>
                          <a:pt x="4" y="16"/>
                        </a:lnTo>
                        <a:lnTo>
                          <a:pt x="0" y="16"/>
                        </a:lnTo>
                        <a:lnTo>
                          <a:pt x="4" y="16"/>
                        </a:lnTo>
                        <a:lnTo>
                          <a:pt x="4" y="12"/>
                        </a:lnTo>
                        <a:lnTo>
                          <a:pt x="7" y="12"/>
                        </a:lnTo>
                        <a:lnTo>
                          <a:pt x="7" y="8"/>
                        </a:lnTo>
                        <a:lnTo>
                          <a:pt x="11" y="8"/>
                        </a:lnTo>
                        <a:lnTo>
                          <a:pt x="11" y="4"/>
                        </a:lnTo>
                        <a:lnTo>
                          <a:pt x="15" y="4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619" name="Freeform 612">
                    <a:extLst>
                      <a:ext uri="{FF2B5EF4-FFF2-40B4-BE49-F238E27FC236}">
                        <a16:creationId xmlns:a16="http://schemas.microsoft.com/office/drawing/2014/main" id="{C002BD24-7E67-CF77-AC72-C62E5DE7294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20" y="2084"/>
                    <a:ext cx="40" cy="46"/>
                  </a:xfrm>
                  <a:custGeom>
                    <a:avLst/>
                    <a:gdLst>
                      <a:gd name="T0" fmla="*/ 8 w 39"/>
                      <a:gd name="T1" fmla="*/ 0 h 45"/>
                      <a:gd name="T2" fmla="*/ 12 w 39"/>
                      <a:gd name="T3" fmla="*/ 0 h 45"/>
                      <a:gd name="T4" fmla="*/ 12 w 39"/>
                      <a:gd name="T5" fmla="*/ 4 h 45"/>
                      <a:gd name="T6" fmla="*/ 16 w 39"/>
                      <a:gd name="T7" fmla="*/ 4 h 45"/>
                      <a:gd name="T8" fmla="*/ 16 w 39"/>
                      <a:gd name="T9" fmla="*/ 8 h 45"/>
                      <a:gd name="T10" fmla="*/ 20 w 39"/>
                      <a:gd name="T11" fmla="*/ 12 h 45"/>
                      <a:gd name="T12" fmla="*/ 23 w 39"/>
                      <a:gd name="T13" fmla="*/ 12 h 45"/>
                      <a:gd name="T14" fmla="*/ 27 w 39"/>
                      <a:gd name="T15" fmla="*/ 17 h 45"/>
                      <a:gd name="T16" fmla="*/ 23 w 39"/>
                      <a:gd name="T17" fmla="*/ 17 h 45"/>
                      <a:gd name="T18" fmla="*/ 23 w 39"/>
                      <a:gd name="T19" fmla="*/ 21 h 45"/>
                      <a:gd name="T20" fmla="*/ 27 w 39"/>
                      <a:gd name="T21" fmla="*/ 21 h 45"/>
                      <a:gd name="T22" fmla="*/ 27 w 39"/>
                      <a:gd name="T23" fmla="*/ 25 h 45"/>
                      <a:gd name="T24" fmla="*/ 27 w 39"/>
                      <a:gd name="T25" fmla="*/ 29 h 45"/>
                      <a:gd name="T26" fmla="*/ 31 w 39"/>
                      <a:gd name="T27" fmla="*/ 29 h 45"/>
                      <a:gd name="T28" fmla="*/ 31 w 39"/>
                      <a:gd name="T29" fmla="*/ 25 h 45"/>
                      <a:gd name="T30" fmla="*/ 35 w 39"/>
                      <a:gd name="T31" fmla="*/ 25 h 45"/>
                      <a:gd name="T32" fmla="*/ 35 w 39"/>
                      <a:gd name="T33" fmla="*/ 29 h 45"/>
                      <a:gd name="T34" fmla="*/ 39 w 39"/>
                      <a:gd name="T35" fmla="*/ 29 h 45"/>
                      <a:gd name="T36" fmla="*/ 39 w 39"/>
                      <a:gd name="T37" fmla="*/ 33 h 45"/>
                      <a:gd name="T38" fmla="*/ 39 w 39"/>
                      <a:gd name="T39" fmla="*/ 37 h 45"/>
                      <a:gd name="T40" fmla="*/ 39 w 39"/>
                      <a:gd name="T41" fmla="*/ 41 h 45"/>
                      <a:gd name="T42" fmla="*/ 39 w 39"/>
                      <a:gd name="T43" fmla="*/ 45 h 45"/>
                      <a:gd name="T44" fmla="*/ 35 w 39"/>
                      <a:gd name="T45" fmla="*/ 45 h 45"/>
                      <a:gd name="T46" fmla="*/ 31 w 39"/>
                      <a:gd name="T47" fmla="*/ 45 h 45"/>
                      <a:gd name="T48" fmla="*/ 31 w 39"/>
                      <a:gd name="T49" fmla="*/ 41 h 45"/>
                      <a:gd name="T50" fmla="*/ 31 w 39"/>
                      <a:gd name="T51" fmla="*/ 37 h 45"/>
                      <a:gd name="T52" fmla="*/ 27 w 39"/>
                      <a:gd name="T53" fmla="*/ 33 h 45"/>
                      <a:gd name="T54" fmla="*/ 23 w 39"/>
                      <a:gd name="T55" fmla="*/ 33 h 45"/>
                      <a:gd name="T56" fmla="*/ 20 w 39"/>
                      <a:gd name="T57" fmla="*/ 33 h 45"/>
                      <a:gd name="T58" fmla="*/ 20 w 39"/>
                      <a:gd name="T59" fmla="*/ 29 h 45"/>
                      <a:gd name="T60" fmla="*/ 16 w 39"/>
                      <a:gd name="T61" fmla="*/ 29 h 45"/>
                      <a:gd name="T62" fmla="*/ 16 w 39"/>
                      <a:gd name="T63" fmla="*/ 25 h 45"/>
                      <a:gd name="T64" fmla="*/ 12 w 39"/>
                      <a:gd name="T65" fmla="*/ 25 h 45"/>
                      <a:gd name="T66" fmla="*/ 12 w 39"/>
                      <a:gd name="T67" fmla="*/ 21 h 45"/>
                      <a:gd name="T68" fmla="*/ 8 w 39"/>
                      <a:gd name="T69" fmla="*/ 21 h 45"/>
                      <a:gd name="T70" fmla="*/ 4 w 39"/>
                      <a:gd name="T71" fmla="*/ 21 h 45"/>
                      <a:gd name="T72" fmla="*/ 4 w 39"/>
                      <a:gd name="T73" fmla="*/ 25 h 45"/>
                      <a:gd name="T74" fmla="*/ 4 w 39"/>
                      <a:gd name="T75" fmla="*/ 21 h 45"/>
                      <a:gd name="T76" fmla="*/ 0 w 39"/>
                      <a:gd name="T77" fmla="*/ 17 h 45"/>
                      <a:gd name="T78" fmla="*/ 0 w 39"/>
                      <a:gd name="T79" fmla="*/ 12 h 45"/>
                      <a:gd name="T80" fmla="*/ 0 w 39"/>
                      <a:gd name="T81" fmla="*/ 8 h 45"/>
                      <a:gd name="T82" fmla="*/ 4 w 39"/>
                      <a:gd name="T83" fmla="*/ 8 h 45"/>
                      <a:gd name="T84" fmla="*/ 4 w 39"/>
                      <a:gd name="T85" fmla="*/ 4 h 45"/>
                      <a:gd name="T86" fmla="*/ 4 w 39"/>
                      <a:gd name="T87" fmla="*/ 0 h 45"/>
                      <a:gd name="T88" fmla="*/ 8 w 39"/>
                      <a:gd name="T89" fmla="*/ 0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</a:cxnLst>
                    <a:rect l="0" t="0" r="r" b="b"/>
                    <a:pathLst>
                      <a:path w="39" h="45">
                        <a:moveTo>
                          <a:pt x="8" y="0"/>
                        </a:moveTo>
                        <a:lnTo>
                          <a:pt x="12" y="0"/>
                        </a:lnTo>
                        <a:lnTo>
                          <a:pt x="12" y="4"/>
                        </a:lnTo>
                        <a:lnTo>
                          <a:pt x="16" y="4"/>
                        </a:lnTo>
                        <a:lnTo>
                          <a:pt x="16" y="8"/>
                        </a:lnTo>
                        <a:lnTo>
                          <a:pt x="20" y="12"/>
                        </a:lnTo>
                        <a:lnTo>
                          <a:pt x="23" y="12"/>
                        </a:lnTo>
                        <a:lnTo>
                          <a:pt x="27" y="17"/>
                        </a:lnTo>
                        <a:lnTo>
                          <a:pt x="23" y="17"/>
                        </a:lnTo>
                        <a:lnTo>
                          <a:pt x="23" y="21"/>
                        </a:lnTo>
                        <a:lnTo>
                          <a:pt x="27" y="21"/>
                        </a:lnTo>
                        <a:lnTo>
                          <a:pt x="27" y="25"/>
                        </a:lnTo>
                        <a:lnTo>
                          <a:pt x="27" y="29"/>
                        </a:lnTo>
                        <a:lnTo>
                          <a:pt x="31" y="29"/>
                        </a:lnTo>
                        <a:lnTo>
                          <a:pt x="31" y="25"/>
                        </a:lnTo>
                        <a:lnTo>
                          <a:pt x="35" y="25"/>
                        </a:lnTo>
                        <a:lnTo>
                          <a:pt x="35" y="29"/>
                        </a:lnTo>
                        <a:lnTo>
                          <a:pt x="39" y="29"/>
                        </a:lnTo>
                        <a:lnTo>
                          <a:pt x="39" y="33"/>
                        </a:lnTo>
                        <a:lnTo>
                          <a:pt x="39" y="37"/>
                        </a:lnTo>
                        <a:lnTo>
                          <a:pt x="39" y="41"/>
                        </a:lnTo>
                        <a:lnTo>
                          <a:pt x="39" y="45"/>
                        </a:lnTo>
                        <a:lnTo>
                          <a:pt x="35" y="45"/>
                        </a:lnTo>
                        <a:lnTo>
                          <a:pt x="31" y="45"/>
                        </a:lnTo>
                        <a:lnTo>
                          <a:pt x="31" y="41"/>
                        </a:lnTo>
                        <a:lnTo>
                          <a:pt x="31" y="37"/>
                        </a:lnTo>
                        <a:lnTo>
                          <a:pt x="27" y="33"/>
                        </a:lnTo>
                        <a:lnTo>
                          <a:pt x="23" y="33"/>
                        </a:lnTo>
                        <a:lnTo>
                          <a:pt x="20" y="33"/>
                        </a:lnTo>
                        <a:lnTo>
                          <a:pt x="20" y="29"/>
                        </a:lnTo>
                        <a:lnTo>
                          <a:pt x="16" y="29"/>
                        </a:lnTo>
                        <a:lnTo>
                          <a:pt x="16" y="25"/>
                        </a:lnTo>
                        <a:lnTo>
                          <a:pt x="12" y="25"/>
                        </a:lnTo>
                        <a:lnTo>
                          <a:pt x="12" y="21"/>
                        </a:lnTo>
                        <a:lnTo>
                          <a:pt x="8" y="21"/>
                        </a:lnTo>
                        <a:lnTo>
                          <a:pt x="4" y="21"/>
                        </a:lnTo>
                        <a:lnTo>
                          <a:pt x="4" y="25"/>
                        </a:lnTo>
                        <a:lnTo>
                          <a:pt x="4" y="21"/>
                        </a:lnTo>
                        <a:lnTo>
                          <a:pt x="0" y="17"/>
                        </a:lnTo>
                        <a:lnTo>
                          <a:pt x="0" y="12"/>
                        </a:lnTo>
                        <a:lnTo>
                          <a:pt x="0" y="8"/>
                        </a:lnTo>
                        <a:lnTo>
                          <a:pt x="4" y="8"/>
                        </a:lnTo>
                        <a:lnTo>
                          <a:pt x="4" y="4"/>
                        </a:lnTo>
                        <a:lnTo>
                          <a:pt x="4" y="0"/>
                        </a:lnTo>
                        <a:lnTo>
                          <a:pt x="8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620" name="Freeform 613">
                    <a:extLst>
                      <a:ext uri="{FF2B5EF4-FFF2-40B4-BE49-F238E27FC236}">
                        <a16:creationId xmlns:a16="http://schemas.microsoft.com/office/drawing/2014/main" id="{B09AF133-6C71-3F65-CA92-91B27517C9B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47" y="2084"/>
                    <a:ext cx="46" cy="37"/>
                  </a:xfrm>
                  <a:custGeom>
                    <a:avLst/>
                    <a:gdLst>
                      <a:gd name="T0" fmla="*/ 0 w 46"/>
                      <a:gd name="T1" fmla="*/ 17 h 37"/>
                      <a:gd name="T2" fmla="*/ 4 w 46"/>
                      <a:gd name="T3" fmla="*/ 17 h 37"/>
                      <a:gd name="T4" fmla="*/ 4 w 46"/>
                      <a:gd name="T5" fmla="*/ 12 h 37"/>
                      <a:gd name="T6" fmla="*/ 8 w 46"/>
                      <a:gd name="T7" fmla="*/ 12 h 37"/>
                      <a:gd name="T8" fmla="*/ 11 w 46"/>
                      <a:gd name="T9" fmla="*/ 8 h 37"/>
                      <a:gd name="T10" fmla="*/ 15 w 46"/>
                      <a:gd name="T11" fmla="*/ 8 h 37"/>
                      <a:gd name="T12" fmla="*/ 19 w 46"/>
                      <a:gd name="T13" fmla="*/ 8 h 37"/>
                      <a:gd name="T14" fmla="*/ 19 w 46"/>
                      <a:gd name="T15" fmla="*/ 4 h 37"/>
                      <a:gd name="T16" fmla="*/ 23 w 46"/>
                      <a:gd name="T17" fmla="*/ 4 h 37"/>
                      <a:gd name="T18" fmla="*/ 23 w 46"/>
                      <a:gd name="T19" fmla="*/ 0 h 37"/>
                      <a:gd name="T20" fmla="*/ 27 w 46"/>
                      <a:gd name="T21" fmla="*/ 0 h 37"/>
                      <a:gd name="T22" fmla="*/ 27 w 46"/>
                      <a:gd name="T23" fmla="*/ 4 h 37"/>
                      <a:gd name="T24" fmla="*/ 31 w 46"/>
                      <a:gd name="T25" fmla="*/ 4 h 37"/>
                      <a:gd name="T26" fmla="*/ 31 w 46"/>
                      <a:gd name="T27" fmla="*/ 8 h 37"/>
                      <a:gd name="T28" fmla="*/ 34 w 46"/>
                      <a:gd name="T29" fmla="*/ 8 h 37"/>
                      <a:gd name="T30" fmla="*/ 34 w 46"/>
                      <a:gd name="T31" fmla="*/ 12 h 37"/>
                      <a:gd name="T32" fmla="*/ 34 w 46"/>
                      <a:gd name="T33" fmla="*/ 17 h 37"/>
                      <a:gd name="T34" fmla="*/ 38 w 46"/>
                      <a:gd name="T35" fmla="*/ 17 h 37"/>
                      <a:gd name="T36" fmla="*/ 38 w 46"/>
                      <a:gd name="T37" fmla="*/ 21 h 37"/>
                      <a:gd name="T38" fmla="*/ 42 w 46"/>
                      <a:gd name="T39" fmla="*/ 21 h 37"/>
                      <a:gd name="T40" fmla="*/ 42 w 46"/>
                      <a:gd name="T41" fmla="*/ 25 h 37"/>
                      <a:gd name="T42" fmla="*/ 42 w 46"/>
                      <a:gd name="T43" fmla="*/ 29 h 37"/>
                      <a:gd name="T44" fmla="*/ 46 w 46"/>
                      <a:gd name="T45" fmla="*/ 29 h 37"/>
                      <a:gd name="T46" fmla="*/ 46 w 46"/>
                      <a:gd name="T47" fmla="*/ 33 h 37"/>
                      <a:gd name="T48" fmla="*/ 42 w 46"/>
                      <a:gd name="T49" fmla="*/ 33 h 37"/>
                      <a:gd name="T50" fmla="*/ 38 w 46"/>
                      <a:gd name="T51" fmla="*/ 33 h 37"/>
                      <a:gd name="T52" fmla="*/ 34 w 46"/>
                      <a:gd name="T53" fmla="*/ 33 h 37"/>
                      <a:gd name="T54" fmla="*/ 34 w 46"/>
                      <a:gd name="T55" fmla="*/ 37 h 37"/>
                      <a:gd name="T56" fmla="*/ 31 w 46"/>
                      <a:gd name="T57" fmla="*/ 37 h 37"/>
                      <a:gd name="T58" fmla="*/ 31 w 46"/>
                      <a:gd name="T59" fmla="*/ 33 h 37"/>
                      <a:gd name="T60" fmla="*/ 27 w 46"/>
                      <a:gd name="T61" fmla="*/ 33 h 37"/>
                      <a:gd name="T62" fmla="*/ 23 w 46"/>
                      <a:gd name="T63" fmla="*/ 33 h 37"/>
                      <a:gd name="T64" fmla="*/ 19 w 46"/>
                      <a:gd name="T65" fmla="*/ 33 h 37"/>
                      <a:gd name="T66" fmla="*/ 15 w 46"/>
                      <a:gd name="T67" fmla="*/ 29 h 37"/>
                      <a:gd name="T68" fmla="*/ 15 w 46"/>
                      <a:gd name="T69" fmla="*/ 25 h 37"/>
                      <a:gd name="T70" fmla="*/ 11 w 46"/>
                      <a:gd name="T71" fmla="*/ 25 h 37"/>
                      <a:gd name="T72" fmla="*/ 11 w 46"/>
                      <a:gd name="T73" fmla="*/ 21 h 37"/>
                      <a:gd name="T74" fmla="*/ 8 w 46"/>
                      <a:gd name="T75" fmla="*/ 21 h 37"/>
                      <a:gd name="T76" fmla="*/ 4 w 46"/>
                      <a:gd name="T77" fmla="*/ 21 h 37"/>
                      <a:gd name="T78" fmla="*/ 4 w 46"/>
                      <a:gd name="T79" fmla="*/ 17 h 37"/>
                      <a:gd name="T80" fmla="*/ 0 w 46"/>
                      <a:gd name="T81" fmla="*/ 17 h 3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</a:cxnLst>
                    <a:rect l="0" t="0" r="r" b="b"/>
                    <a:pathLst>
                      <a:path w="46" h="37">
                        <a:moveTo>
                          <a:pt x="0" y="17"/>
                        </a:moveTo>
                        <a:lnTo>
                          <a:pt x="4" y="17"/>
                        </a:lnTo>
                        <a:lnTo>
                          <a:pt x="4" y="12"/>
                        </a:lnTo>
                        <a:lnTo>
                          <a:pt x="8" y="12"/>
                        </a:lnTo>
                        <a:lnTo>
                          <a:pt x="11" y="8"/>
                        </a:lnTo>
                        <a:lnTo>
                          <a:pt x="15" y="8"/>
                        </a:lnTo>
                        <a:lnTo>
                          <a:pt x="19" y="8"/>
                        </a:lnTo>
                        <a:lnTo>
                          <a:pt x="19" y="4"/>
                        </a:lnTo>
                        <a:lnTo>
                          <a:pt x="23" y="4"/>
                        </a:lnTo>
                        <a:lnTo>
                          <a:pt x="23" y="0"/>
                        </a:lnTo>
                        <a:lnTo>
                          <a:pt x="27" y="0"/>
                        </a:lnTo>
                        <a:lnTo>
                          <a:pt x="27" y="4"/>
                        </a:lnTo>
                        <a:lnTo>
                          <a:pt x="31" y="4"/>
                        </a:lnTo>
                        <a:lnTo>
                          <a:pt x="31" y="8"/>
                        </a:lnTo>
                        <a:lnTo>
                          <a:pt x="34" y="8"/>
                        </a:lnTo>
                        <a:lnTo>
                          <a:pt x="34" y="12"/>
                        </a:lnTo>
                        <a:lnTo>
                          <a:pt x="34" y="17"/>
                        </a:lnTo>
                        <a:lnTo>
                          <a:pt x="38" y="17"/>
                        </a:lnTo>
                        <a:lnTo>
                          <a:pt x="38" y="21"/>
                        </a:lnTo>
                        <a:lnTo>
                          <a:pt x="42" y="21"/>
                        </a:lnTo>
                        <a:lnTo>
                          <a:pt x="42" y="25"/>
                        </a:lnTo>
                        <a:lnTo>
                          <a:pt x="42" y="29"/>
                        </a:lnTo>
                        <a:lnTo>
                          <a:pt x="46" y="29"/>
                        </a:lnTo>
                        <a:lnTo>
                          <a:pt x="46" y="33"/>
                        </a:lnTo>
                        <a:lnTo>
                          <a:pt x="42" y="33"/>
                        </a:lnTo>
                        <a:lnTo>
                          <a:pt x="38" y="33"/>
                        </a:lnTo>
                        <a:lnTo>
                          <a:pt x="34" y="33"/>
                        </a:lnTo>
                        <a:lnTo>
                          <a:pt x="34" y="37"/>
                        </a:lnTo>
                        <a:lnTo>
                          <a:pt x="31" y="37"/>
                        </a:lnTo>
                        <a:lnTo>
                          <a:pt x="31" y="33"/>
                        </a:lnTo>
                        <a:lnTo>
                          <a:pt x="27" y="33"/>
                        </a:lnTo>
                        <a:lnTo>
                          <a:pt x="23" y="33"/>
                        </a:lnTo>
                        <a:lnTo>
                          <a:pt x="19" y="33"/>
                        </a:lnTo>
                        <a:lnTo>
                          <a:pt x="15" y="29"/>
                        </a:lnTo>
                        <a:lnTo>
                          <a:pt x="15" y="25"/>
                        </a:lnTo>
                        <a:lnTo>
                          <a:pt x="11" y="25"/>
                        </a:lnTo>
                        <a:lnTo>
                          <a:pt x="11" y="21"/>
                        </a:lnTo>
                        <a:lnTo>
                          <a:pt x="8" y="21"/>
                        </a:lnTo>
                        <a:lnTo>
                          <a:pt x="4" y="21"/>
                        </a:lnTo>
                        <a:lnTo>
                          <a:pt x="4" y="17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621" name="Freeform 614">
                    <a:extLst>
                      <a:ext uri="{FF2B5EF4-FFF2-40B4-BE49-F238E27FC236}">
                        <a16:creationId xmlns:a16="http://schemas.microsoft.com/office/drawing/2014/main" id="{F895711C-5C35-3B88-7C99-A3C014BABAE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80" y="2088"/>
                    <a:ext cx="35" cy="24"/>
                  </a:xfrm>
                  <a:custGeom>
                    <a:avLst/>
                    <a:gdLst>
                      <a:gd name="T0" fmla="*/ 35 w 35"/>
                      <a:gd name="T1" fmla="*/ 4 h 25"/>
                      <a:gd name="T2" fmla="*/ 31 w 35"/>
                      <a:gd name="T3" fmla="*/ 4 h 25"/>
                      <a:gd name="T4" fmla="*/ 31 w 35"/>
                      <a:gd name="T5" fmla="*/ 8 h 25"/>
                      <a:gd name="T6" fmla="*/ 27 w 35"/>
                      <a:gd name="T7" fmla="*/ 8 h 25"/>
                      <a:gd name="T8" fmla="*/ 27 w 35"/>
                      <a:gd name="T9" fmla="*/ 13 h 25"/>
                      <a:gd name="T10" fmla="*/ 23 w 35"/>
                      <a:gd name="T11" fmla="*/ 13 h 25"/>
                      <a:gd name="T12" fmla="*/ 23 w 35"/>
                      <a:gd name="T13" fmla="*/ 17 h 25"/>
                      <a:gd name="T14" fmla="*/ 20 w 35"/>
                      <a:gd name="T15" fmla="*/ 17 h 25"/>
                      <a:gd name="T16" fmla="*/ 20 w 35"/>
                      <a:gd name="T17" fmla="*/ 13 h 25"/>
                      <a:gd name="T18" fmla="*/ 16 w 35"/>
                      <a:gd name="T19" fmla="*/ 13 h 25"/>
                      <a:gd name="T20" fmla="*/ 16 w 35"/>
                      <a:gd name="T21" fmla="*/ 17 h 25"/>
                      <a:gd name="T22" fmla="*/ 16 w 35"/>
                      <a:gd name="T23" fmla="*/ 21 h 25"/>
                      <a:gd name="T24" fmla="*/ 16 w 35"/>
                      <a:gd name="T25" fmla="*/ 25 h 25"/>
                      <a:gd name="T26" fmla="*/ 12 w 35"/>
                      <a:gd name="T27" fmla="*/ 25 h 25"/>
                      <a:gd name="T28" fmla="*/ 8 w 35"/>
                      <a:gd name="T29" fmla="*/ 25 h 25"/>
                      <a:gd name="T30" fmla="*/ 8 w 35"/>
                      <a:gd name="T31" fmla="*/ 21 h 25"/>
                      <a:gd name="T32" fmla="*/ 8 w 35"/>
                      <a:gd name="T33" fmla="*/ 17 h 25"/>
                      <a:gd name="T34" fmla="*/ 4 w 35"/>
                      <a:gd name="T35" fmla="*/ 17 h 25"/>
                      <a:gd name="T36" fmla="*/ 4 w 35"/>
                      <a:gd name="T37" fmla="*/ 13 h 25"/>
                      <a:gd name="T38" fmla="*/ 0 w 35"/>
                      <a:gd name="T39" fmla="*/ 13 h 25"/>
                      <a:gd name="T40" fmla="*/ 4 w 35"/>
                      <a:gd name="T41" fmla="*/ 13 h 25"/>
                      <a:gd name="T42" fmla="*/ 4 w 35"/>
                      <a:gd name="T43" fmla="*/ 8 h 25"/>
                      <a:gd name="T44" fmla="*/ 8 w 35"/>
                      <a:gd name="T45" fmla="*/ 8 h 25"/>
                      <a:gd name="T46" fmla="*/ 12 w 35"/>
                      <a:gd name="T47" fmla="*/ 8 h 25"/>
                      <a:gd name="T48" fmla="*/ 12 w 35"/>
                      <a:gd name="T49" fmla="*/ 4 h 25"/>
                      <a:gd name="T50" fmla="*/ 16 w 35"/>
                      <a:gd name="T51" fmla="*/ 4 h 25"/>
                      <a:gd name="T52" fmla="*/ 20 w 35"/>
                      <a:gd name="T53" fmla="*/ 4 h 25"/>
                      <a:gd name="T54" fmla="*/ 23 w 35"/>
                      <a:gd name="T55" fmla="*/ 4 h 25"/>
                      <a:gd name="T56" fmla="*/ 27 w 35"/>
                      <a:gd name="T57" fmla="*/ 4 h 25"/>
                      <a:gd name="T58" fmla="*/ 31 w 35"/>
                      <a:gd name="T59" fmla="*/ 4 h 25"/>
                      <a:gd name="T60" fmla="*/ 31 w 35"/>
                      <a:gd name="T61" fmla="*/ 0 h 25"/>
                      <a:gd name="T62" fmla="*/ 31 w 35"/>
                      <a:gd name="T63" fmla="*/ 4 h 25"/>
                      <a:gd name="T64" fmla="*/ 35 w 35"/>
                      <a:gd name="T65" fmla="*/ 4 h 2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35" h="25">
                        <a:moveTo>
                          <a:pt x="35" y="4"/>
                        </a:moveTo>
                        <a:lnTo>
                          <a:pt x="31" y="4"/>
                        </a:lnTo>
                        <a:lnTo>
                          <a:pt x="31" y="8"/>
                        </a:lnTo>
                        <a:lnTo>
                          <a:pt x="27" y="8"/>
                        </a:lnTo>
                        <a:lnTo>
                          <a:pt x="27" y="13"/>
                        </a:lnTo>
                        <a:lnTo>
                          <a:pt x="23" y="13"/>
                        </a:lnTo>
                        <a:lnTo>
                          <a:pt x="23" y="17"/>
                        </a:lnTo>
                        <a:lnTo>
                          <a:pt x="20" y="17"/>
                        </a:lnTo>
                        <a:lnTo>
                          <a:pt x="20" y="13"/>
                        </a:lnTo>
                        <a:lnTo>
                          <a:pt x="16" y="13"/>
                        </a:lnTo>
                        <a:lnTo>
                          <a:pt x="16" y="17"/>
                        </a:lnTo>
                        <a:lnTo>
                          <a:pt x="16" y="21"/>
                        </a:lnTo>
                        <a:lnTo>
                          <a:pt x="16" y="25"/>
                        </a:lnTo>
                        <a:lnTo>
                          <a:pt x="12" y="25"/>
                        </a:lnTo>
                        <a:lnTo>
                          <a:pt x="8" y="25"/>
                        </a:lnTo>
                        <a:lnTo>
                          <a:pt x="8" y="21"/>
                        </a:lnTo>
                        <a:lnTo>
                          <a:pt x="8" y="17"/>
                        </a:lnTo>
                        <a:lnTo>
                          <a:pt x="4" y="17"/>
                        </a:lnTo>
                        <a:lnTo>
                          <a:pt x="4" y="13"/>
                        </a:lnTo>
                        <a:lnTo>
                          <a:pt x="0" y="13"/>
                        </a:lnTo>
                        <a:lnTo>
                          <a:pt x="4" y="13"/>
                        </a:lnTo>
                        <a:lnTo>
                          <a:pt x="4" y="8"/>
                        </a:lnTo>
                        <a:lnTo>
                          <a:pt x="8" y="8"/>
                        </a:lnTo>
                        <a:lnTo>
                          <a:pt x="12" y="8"/>
                        </a:lnTo>
                        <a:lnTo>
                          <a:pt x="12" y="4"/>
                        </a:lnTo>
                        <a:lnTo>
                          <a:pt x="16" y="4"/>
                        </a:lnTo>
                        <a:lnTo>
                          <a:pt x="20" y="4"/>
                        </a:lnTo>
                        <a:lnTo>
                          <a:pt x="23" y="4"/>
                        </a:lnTo>
                        <a:lnTo>
                          <a:pt x="27" y="4"/>
                        </a:lnTo>
                        <a:lnTo>
                          <a:pt x="31" y="4"/>
                        </a:lnTo>
                        <a:lnTo>
                          <a:pt x="31" y="0"/>
                        </a:lnTo>
                        <a:lnTo>
                          <a:pt x="31" y="4"/>
                        </a:lnTo>
                        <a:lnTo>
                          <a:pt x="35" y="4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622" name="Freeform 615">
                    <a:extLst>
                      <a:ext uri="{FF2B5EF4-FFF2-40B4-BE49-F238E27FC236}">
                        <a16:creationId xmlns:a16="http://schemas.microsoft.com/office/drawing/2014/main" id="{95A8C72C-1DF0-BEAC-1168-66D96C3BB37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93" y="2100"/>
                    <a:ext cx="32" cy="37"/>
                  </a:xfrm>
                  <a:custGeom>
                    <a:avLst/>
                    <a:gdLst>
                      <a:gd name="T0" fmla="*/ 0 w 31"/>
                      <a:gd name="T1" fmla="*/ 12 h 36"/>
                      <a:gd name="T2" fmla="*/ 4 w 31"/>
                      <a:gd name="T3" fmla="*/ 12 h 36"/>
                      <a:gd name="T4" fmla="*/ 4 w 31"/>
                      <a:gd name="T5" fmla="*/ 8 h 36"/>
                      <a:gd name="T6" fmla="*/ 4 w 31"/>
                      <a:gd name="T7" fmla="*/ 4 h 36"/>
                      <a:gd name="T8" fmla="*/ 4 w 31"/>
                      <a:gd name="T9" fmla="*/ 0 h 36"/>
                      <a:gd name="T10" fmla="*/ 8 w 31"/>
                      <a:gd name="T11" fmla="*/ 0 h 36"/>
                      <a:gd name="T12" fmla="*/ 8 w 31"/>
                      <a:gd name="T13" fmla="*/ 4 h 36"/>
                      <a:gd name="T14" fmla="*/ 11 w 31"/>
                      <a:gd name="T15" fmla="*/ 4 h 36"/>
                      <a:gd name="T16" fmla="*/ 11 w 31"/>
                      <a:gd name="T17" fmla="*/ 0 h 36"/>
                      <a:gd name="T18" fmla="*/ 15 w 31"/>
                      <a:gd name="T19" fmla="*/ 0 h 36"/>
                      <a:gd name="T20" fmla="*/ 19 w 31"/>
                      <a:gd name="T21" fmla="*/ 0 h 36"/>
                      <a:gd name="T22" fmla="*/ 19 w 31"/>
                      <a:gd name="T23" fmla="*/ 4 h 36"/>
                      <a:gd name="T24" fmla="*/ 23 w 31"/>
                      <a:gd name="T25" fmla="*/ 4 h 36"/>
                      <a:gd name="T26" fmla="*/ 23 w 31"/>
                      <a:gd name="T27" fmla="*/ 8 h 36"/>
                      <a:gd name="T28" fmla="*/ 27 w 31"/>
                      <a:gd name="T29" fmla="*/ 8 h 36"/>
                      <a:gd name="T30" fmla="*/ 27 w 31"/>
                      <a:gd name="T31" fmla="*/ 12 h 36"/>
                      <a:gd name="T32" fmla="*/ 31 w 31"/>
                      <a:gd name="T33" fmla="*/ 12 h 36"/>
                      <a:gd name="T34" fmla="*/ 27 w 31"/>
                      <a:gd name="T35" fmla="*/ 12 h 36"/>
                      <a:gd name="T36" fmla="*/ 27 w 31"/>
                      <a:gd name="T37" fmla="*/ 16 h 36"/>
                      <a:gd name="T38" fmla="*/ 27 w 31"/>
                      <a:gd name="T39" fmla="*/ 20 h 36"/>
                      <a:gd name="T40" fmla="*/ 23 w 31"/>
                      <a:gd name="T41" fmla="*/ 20 h 36"/>
                      <a:gd name="T42" fmla="*/ 23 w 31"/>
                      <a:gd name="T43" fmla="*/ 24 h 36"/>
                      <a:gd name="T44" fmla="*/ 27 w 31"/>
                      <a:gd name="T45" fmla="*/ 24 h 36"/>
                      <a:gd name="T46" fmla="*/ 23 w 31"/>
                      <a:gd name="T47" fmla="*/ 24 h 36"/>
                      <a:gd name="T48" fmla="*/ 23 w 31"/>
                      <a:gd name="T49" fmla="*/ 28 h 36"/>
                      <a:gd name="T50" fmla="*/ 19 w 31"/>
                      <a:gd name="T51" fmla="*/ 28 h 36"/>
                      <a:gd name="T52" fmla="*/ 15 w 31"/>
                      <a:gd name="T53" fmla="*/ 32 h 36"/>
                      <a:gd name="T54" fmla="*/ 11 w 31"/>
                      <a:gd name="T55" fmla="*/ 32 h 36"/>
                      <a:gd name="T56" fmla="*/ 11 w 31"/>
                      <a:gd name="T57" fmla="*/ 36 h 36"/>
                      <a:gd name="T58" fmla="*/ 8 w 31"/>
                      <a:gd name="T59" fmla="*/ 36 h 36"/>
                      <a:gd name="T60" fmla="*/ 8 w 31"/>
                      <a:gd name="T61" fmla="*/ 32 h 36"/>
                      <a:gd name="T62" fmla="*/ 8 w 31"/>
                      <a:gd name="T63" fmla="*/ 28 h 36"/>
                      <a:gd name="T64" fmla="*/ 4 w 31"/>
                      <a:gd name="T65" fmla="*/ 28 h 36"/>
                      <a:gd name="T66" fmla="*/ 4 w 31"/>
                      <a:gd name="T67" fmla="*/ 24 h 36"/>
                      <a:gd name="T68" fmla="*/ 0 w 31"/>
                      <a:gd name="T69" fmla="*/ 24 h 36"/>
                      <a:gd name="T70" fmla="*/ 0 w 31"/>
                      <a:gd name="T71" fmla="*/ 20 h 36"/>
                      <a:gd name="T72" fmla="*/ 0 w 31"/>
                      <a:gd name="T73" fmla="*/ 16 h 36"/>
                      <a:gd name="T74" fmla="*/ 0 w 31"/>
                      <a:gd name="T75" fmla="*/ 12 h 3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</a:cxnLst>
                    <a:rect l="0" t="0" r="r" b="b"/>
                    <a:pathLst>
                      <a:path w="31" h="36">
                        <a:moveTo>
                          <a:pt x="0" y="12"/>
                        </a:moveTo>
                        <a:lnTo>
                          <a:pt x="4" y="12"/>
                        </a:lnTo>
                        <a:lnTo>
                          <a:pt x="4" y="8"/>
                        </a:lnTo>
                        <a:lnTo>
                          <a:pt x="4" y="4"/>
                        </a:lnTo>
                        <a:lnTo>
                          <a:pt x="4" y="0"/>
                        </a:lnTo>
                        <a:lnTo>
                          <a:pt x="8" y="0"/>
                        </a:lnTo>
                        <a:lnTo>
                          <a:pt x="8" y="4"/>
                        </a:lnTo>
                        <a:lnTo>
                          <a:pt x="11" y="4"/>
                        </a:lnTo>
                        <a:lnTo>
                          <a:pt x="11" y="0"/>
                        </a:lnTo>
                        <a:lnTo>
                          <a:pt x="15" y="0"/>
                        </a:lnTo>
                        <a:lnTo>
                          <a:pt x="19" y="0"/>
                        </a:lnTo>
                        <a:lnTo>
                          <a:pt x="19" y="4"/>
                        </a:lnTo>
                        <a:lnTo>
                          <a:pt x="23" y="4"/>
                        </a:lnTo>
                        <a:lnTo>
                          <a:pt x="23" y="8"/>
                        </a:lnTo>
                        <a:lnTo>
                          <a:pt x="27" y="8"/>
                        </a:lnTo>
                        <a:lnTo>
                          <a:pt x="27" y="12"/>
                        </a:lnTo>
                        <a:lnTo>
                          <a:pt x="31" y="12"/>
                        </a:lnTo>
                        <a:lnTo>
                          <a:pt x="27" y="12"/>
                        </a:lnTo>
                        <a:lnTo>
                          <a:pt x="27" y="16"/>
                        </a:lnTo>
                        <a:lnTo>
                          <a:pt x="27" y="20"/>
                        </a:lnTo>
                        <a:lnTo>
                          <a:pt x="23" y="20"/>
                        </a:lnTo>
                        <a:lnTo>
                          <a:pt x="23" y="24"/>
                        </a:lnTo>
                        <a:lnTo>
                          <a:pt x="27" y="24"/>
                        </a:lnTo>
                        <a:lnTo>
                          <a:pt x="23" y="24"/>
                        </a:lnTo>
                        <a:lnTo>
                          <a:pt x="23" y="28"/>
                        </a:lnTo>
                        <a:lnTo>
                          <a:pt x="19" y="28"/>
                        </a:lnTo>
                        <a:lnTo>
                          <a:pt x="15" y="32"/>
                        </a:lnTo>
                        <a:lnTo>
                          <a:pt x="11" y="32"/>
                        </a:lnTo>
                        <a:lnTo>
                          <a:pt x="11" y="36"/>
                        </a:lnTo>
                        <a:lnTo>
                          <a:pt x="8" y="36"/>
                        </a:lnTo>
                        <a:lnTo>
                          <a:pt x="8" y="32"/>
                        </a:lnTo>
                        <a:lnTo>
                          <a:pt x="8" y="28"/>
                        </a:lnTo>
                        <a:lnTo>
                          <a:pt x="4" y="28"/>
                        </a:lnTo>
                        <a:lnTo>
                          <a:pt x="4" y="24"/>
                        </a:lnTo>
                        <a:lnTo>
                          <a:pt x="0" y="24"/>
                        </a:lnTo>
                        <a:lnTo>
                          <a:pt x="0" y="20"/>
                        </a:lnTo>
                        <a:lnTo>
                          <a:pt x="0" y="16"/>
                        </a:lnTo>
                        <a:lnTo>
                          <a:pt x="0" y="12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623" name="Freeform 616">
                    <a:extLst>
                      <a:ext uri="{FF2B5EF4-FFF2-40B4-BE49-F238E27FC236}">
                        <a16:creationId xmlns:a16="http://schemas.microsoft.com/office/drawing/2014/main" id="{F2EAE2F5-49E5-F5D8-832E-9D63A22EBFB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603" y="2100"/>
                    <a:ext cx="332" cy="286"/>
                  </a:xfrm>
                  <a:custGeom>
                    <a:avLst/>
                    <a:gdLst>
                      <a:gd name="T0" fmla="*/ 27 w 334"/>
                      <a:gd name="T1" fmla="*/ 4 h 287"/>
                      <a:gd name="T2" fmla="*/ 38 w 334"/>
                      <a:gd name="T3" fmla="*/ 8 h 287"/>
                      <a:gd name="T4" fmla="*/ 50 w 334"/>
                      <a:gd name="T5" fmla="*/ 20 h 287"/>
                      <a:gd name="T6" fmla="*/ 54 w 334"/>
                      <a:gd name="T7" fmla="*/ 44 h 287"/>
                      <a:gd name="T8" fmla="*/ 69 w 334"/>
                      <a:gd name="T9" fmla="*/ 56 h 287"/>
                      <a:gd name="T10" fmla="*/ 80 w 334"/>
                      <a:gd name="T11" fmla="*/ 68 h 287"/>
                      <a:gd name="T12" fmla="*/ 92 w 334"/>
                      <a:gd name="T13" fmla="*/ 85 h 287"/>
                      <a:gd name="T14" fmla="*/ 103 w 334"/>
                      <a:gd name="T15" fmla="*/ 97 h 287"/>
                      <a:gd name="T16" fmla="*/ 119 w 334"/>
                      <a:gd name="T17" fmla="*/ 93 h 287"/>
                      <a:gd name="T18" fmla="*/ 123 w 334"/>
                      <a:gd name="T19" fmla="*/ 105 h 287"/>
                      <a:gd name="T20" fmla="*/ 123 w 334"/>
                      <a:gd name="T21" fmla="*/ 129 h 287"/>
                      <a:gd name="T22" fmla="*/ 130 w 334"/>
                      <a:gd name="T23" fmla="*/ 145 h 287"/>
                      <a:gd name="T24" fmla="*/ 146 w 334"/>
                      <a:gd name="T25" fmla="*/ 153 h 287"/>
                      <a:gd name="T26" fmla="*/ 161 w 334"/>
                      <a:gd name="T27" fmla="*/ 161 h 287"/>
                      <a:gd name="T28" fmla="*/ 180 w 334"/>
                      <a:gd name="T29" fmla="*/ 157 h 287"/>
                      <a:gd name="T30" fmla="*/ 196 w 334"/>
                      <a:gd name="T31" fmla="*/ 149 h 287"/>
                      <a:gd name="T32" fmla="*/ 211 w 334"/>
                      <a:gd name="T33" fmla="*/ 157 h 287"/>
                      <a:gd name="T34" fmla="*/ 230 w 334"/>
                      <a:gd name="T35" fmla="*/ 170 h 287"/>
                      <a:gd name="T36" fmla="*/ 242 w 334"/>
                      <a:gd name="T37" fmla="*/ 182 h 287"/>
                      <a:gd name="T38" fmla="*/ 257 w 334"/>
                      <a:gd name="T39" fmla="*/ 198 h 287"/>
                      <a:gd name="T40" fmla="*/ 276 w 334"/>
                      <a:gd name="T41" fmla="*/ 206 h 287"/>
                      <a:gd name="T42" fmla="*/ 295 w 334"/>
                      <a:gd name="T43" fmla="*/ 210 h 287"/>
                      <a:gd name="T44" fmla="*/ 311 w 334"/>
                      <a:gd name="T45" fmla="*/ 222 h 287"/>
                      <a:gd name="T46" fmla="*/ 322 w 334"/>
                      <a:gd name="T47" fmla="*/ 242 h 287"/>
                      <a:gd name="T48" fmla="*/ 330 w 334"/>
                      <a:gd name="T49" fmla="*/ 263 h 287"/>
                      <a:gd name="T50" fmla="*/ 326 w 334"/>
                      <a:gd name="T51" fmla="*/ 275 h 287"/>
                      <a:gd name="T52" fmla="*/ 314 w 334"/>
                      <a:gd name="T53" fmla="*/ 283 h 287"/>
                      <a:gd name="T54" fmla="*/ 299 w 334"/>
                      <a:gd name="T55" fmla="*/ 271 h 287"/>
                      <a:gd name="T56" fmla="*/ 291 w 334"/>
                      <a:gd name="T57" fmla="*/ 250 h 287"/>
                      <a:gd name="T58" fmla="*/ 276 w 334"/>
                      <a:gd name="T59" fmla="*/ 238 h 287"/>
                      <a:gd name="T60" fmla="*/ 261 w 334"/>
                      <a:gd name="T61" fmla="*/ 230 h 287"/>
                      <a:gd name="T62" fmla="*/ 249 w 334"/>
                      <a:gd name="T63" fmla="*/ 218 h 287"/>
                      <a:gd name="T64" fmla="*/ 238 w 334"/>
                      <a:gd name="T65" fmla="*/ 206 h 287"/>
                      <a:gd name="T66" fmla="*/ 226 w 334"/>
                      <a:gd name="T67" fmla="*/ 190 h 287"/>
                      <a:gd name="T68" fmla="*/ 207 w 334"/>
                      <a:gd name="T69" fmla="*/ 182 h 287"/>
                      <a:gd name="T70" fmla="*/ 192 w 334"/>
                      <a:gd name="T71" fmla="*/ 194 h 287"/>
                      <a:gd name="T72" fmla="*/ 176 w 334"/>
                      <a:gd name="T73" fmla="*/ 198 h 287"/>
                      <a:gd name="T74" fmla="*/ 153 w 334"/>
                      <a:gd name="T75" fmla="*/ 198 h 287"/>
                      <a:gd name="T76" fmla="*/ 134 w 334"/>
                      <a:gd name="T77" fmla="*/ 206 h 287"/>
                      <a:gd name="T78" fmla="*/ 111 w 334"/>
                      <a:gd name="T79" fmla="*/ 202 h 287"/>
                      <a:gd name="T80" fmla="*/ 88 w 334"/>
                      <a:gd name="T81" fmla="*/ 206 h 287"/>
                      <a:gd name="T82" fmla="*/ 80 w 334"/>
                      <a:gd name="T83" fmla="*/ 222 h 287"/>
                      <a:gd name="T84" fmla="*/ 65 w 334"/>
                      <a:gd name="T85" fmla="*/ 234 h 287"/>
                      <a:gd name="T86" fmla="*/ 57 w 334"/>
                      <a:gd name="T87" fmla="*/ 242 h 287"/>
                      <a:gd name="T88" fmla="*/ 50 w 334"/>
                      <a:gd name="T89" fmla="*/ 222 h 287"/>
                      <a:gd name="T90" fmla="*/ 42 w 334"/>
                      <a:gd name="T91" fmla="*/ 202 h 287"/>
                      <a:gd name="T92" fmla="*/ 38 w 334"/>
                      <a:gd name="T93" fmla="*/ 182 h 287"/>
                      <a:gd name="T94" fmla="*/ 23 w 334"/>
                      <a:gd name="T95" fmla="*/ 174 h 287"/>
                      <a:gd name="T96" fmla="*/ 23 w 334"/>
                      <a:gd name="T97" fmla="*/ 153 h 287"/>
                      <a:gd name="T98" fmla="*/ 4 w 334"/>
                      <a:gd name="T99" fmla="*/ 145 h 287"/>
                      <a:gd name="T100" fmla="*/ 8 w 334"/>
                      <a:gd name="T101" fmla="*/ 129 h 287"/>
                      <a:gd name="T102" fmla="*/ 19 w 334"/>
                      <a:gd name="T103" fmla="*/ 113 h 287"/>
                      <a:gd name="T104" fmla="*/ 15 w 334"/>
                      <a:gd name="T105" fmla="*/ 93 h 287"/>
                      <a:gd name="T106" fmla="*/ 11 w 334"/>
                      <a:gd name="T107" fmla="*/ 72 h 287"/>
                      <a:gd name="T108" fmla="*/ 8 w 334"/>
                      <a:gd name="T109" fmla="*/ 60 h 287"/>
                      <a:gd name="T110" fmla="*/ 8 w 334"/>
                      <a:gd name="T111" fmla="*/ 36 h 287"/>
                      <a:gd name="T112" fmla="*/ 15 w 334"/>
                      <a:gd name="T113" fmla="*/ 20 h 28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334" h="287">
                        <a:moveTo>
                          <a:pt x="15" y="12"/>
                        </a:moveTo>
                        <a:lnTo>
                          <a:pt x="15" y="8"/>
                        </a:lnTo>
                        <a:lnTo>
                          <a:pt x="19" y="8"/>
                        </a:lnTo>
                        <a:lnTo>
                          <a:pt x="23" y="8"/>
                        </a:lnTo>
                        <a:lnTo>
                          <a:pt x="23" y="4"/>
                        </a:lnTo>
                        <a:lnTo>
                          <a:pt x="27" y="4"/>
                        </a:lnTo>
                        <a:lnTo>
                          <a:pt x="27" y="0"/>
                        </a:lnTo>
                        <a:lnTo>
                          <a:pt x="31" y="0"/>
                        </a:lnTo>
                        <a:lnTo>
                          <a:pt x="34" y="0"/>
                        </a:lnTo>
                        <a:lnTo>
                          <a:pt x="34" y="4"/>
                        </a:lnTo>
                        <a:lnTo>
                          <a:pt x="38" y="4"/>
                        </a:lnTo>
                        <a:lnTo>
                          <a:pt x="38" y="8"/>
                        </a:lnTo>
                        <a:lnTo>
                          <a:pt x="38" y="12"/>
                        </a:lnTo>
                        <a:lnTo>
                          <a:pt x="42" y="12"/>
                        </a:lnTo>
                        <a:lnTo>
                          <a:pt x="42" y="16"/>
                        </a:lnTo>
                        <a:lnTo>
                          <a:pt x="46" y="16"/>
                        </a:lnTo>
                        <a:lnTo>
                          <a:pt x="46" y="20"/>
                        </a:lnTo>
                        <a:lnTo>
                          <a:pt x="50" y="20"/>
                        </a:lnTo>
                        <a:lnTo>
                          <a:pt x="50" y="24"/>
                        </a:lnTo>
                        <a:lnTo>
                          <a:pt x="50" y="28"/>
                        </a:lnTo>
                        <a:lnTo>
                          <a:pt x="50" y="32"/>
                        </a:lnTo>
                        <a:lnTo>
                          <a:pt x="50" y="36"/>
                        </a:lnTo>
                        <a:lnTo>
                          <a:pt x="54" y="40"/>
                        </a:lnTo>
                        <a:lnTo>
                          <a:pt x="54" y="44"/>
                        </a:lnTo>
                        <a:lnTo>
                          <a:pt x="57" y="44"/>
                        </a:lnTo>
                        <a:lnTo>
                          <a:pt x="57" y="48"/>
                        </a:lnTo>
                        <a:lnTo>
                          <a:pt x="61" y="48"/>
                        </a:lnTo>
                        <a:lnTo>
                          <a:pt x="65" y="52"/>
                        </a:lnTo>
                        <a:lnTo>
                          <a:pt x="65" y="56"/>
                        </a:lnTo>
                        <a:lnTo>
                          <a:pt x="69" y="56"/>
                        </a:lnTo>
                        <a:lnTo>
                          <a:pt x="69" y="60"/>
                        </a:lnTo>
                        <a:lnTo>
                          <a:pt x="73" y="60"/>
                        </a:lnTo>
                        <a:lnTo>
                          <a:pt x="73" y="64"/>
                        </a:lnTo>
                        <a:lnTo>
                          <a:pt x="77" y="64"/>
                        </a:lnTo>
                        <a:lnTo>
                          <a:pt x="77" y="68"/>
                        </a:lnTo>
                        <a:lnTo>
                          <a:pt x="80" y="68"/>
                        </a:lnTo>
                        <a:lnTo>
                          <a:pt x="80" y="72"/>
                        </a:lnTo>
                        <a:lnTo>
                          <a:pt x="84" y="72"/>
                        </a:lnTo>
                        <a:lnTo>
                          <a:pt x="84" y="76"/>
                        </a:lnTo>
                        <a:lnTo>
                          <a:pt x="88" y="80"/>
                        </a:lnTo>
                        <a:lnTo>
                          <a:pt x="88" y="85"/>
                        </a:lnTo>
                        <a:lnTo>
                          <a:pt x="92" y="85"/>
                        </a:lnTo>
                        <a:lnTo>
                          <a:pt x="92" y="89"/>
                        </a:lnTo>
                        <a:lnTo>
                          <a:pt x="96" y="89"/>
                        </a:lnTo>
                        <a:lnTo>
                          <a:pt x="96" y="93"/>
                        </a:lnTo>
                        <a:lnTo>
                          <a:pt x="100" y="93"/>
                        </a:lnTo>
                        <a:lnTo>
                          <a:pt x="100" y="97"/>
                        </a:lnTo>
                        <a:lnTo>
                          <a:pt x="103" y="97"/>
                        </a:lnTo>
                        <a:lnTo>
                          <a:pt x="107" y="93"/>
                        </a:lnTo>
                        <a:lnTo>
                          <a:pt x="111" y="93"/>
                        </a:lnTo>
                        <a:lnTo>
                          <a:pt x="115" y="93"/>
                        </a:lnTo>
                        <a:lnTo>
                          <a:pt x="119" y="93"/>
                        </a:lnTo>
                        <a:lnTo>
                          <a:pt x="119" y="89"/>
                        </a:lnTo>
                        <a:lnTo>
                          <a:pt x="119" y="93"/>
                        </a:lnTo>
                        <a:lnTo>
                          <a:pt x="123" y="93"/>
                        </a:lnTo>
                        <a:lnTo>
                          <a:pt x="126" y="93"/>
                        </a:lnTo>
                        <a:lnTo>
                          <a:pt x="126" y="97"/>
                        </a:lnTo>
                        <a:lnTo>
                          <a:pt x="126" y="101"/>
                        </a:lnTo>
                        <a:lnTo>
                          <a:pt x="126" y="105"/>
                        </a:lnTo>
                        <a:lnTo>
                          <a:pt x="123" y="105"/>
                        </a:lnTo>
                        <a:lnTo>
                          <a:pt x="123" y="109"/>
                        </a:lnTo>
                        <a:lnTo>
                          <a:pt x="123" y="113"/>
                        </a:lnTo>
                        <a:lnTo>
                          <a:pt x="123" y="117"/>
                        </a:lnTo>
                        <a:lnTo>
                          <a:pt x="123" y="121"/>
                        </a:lnTo>
                        <a:lnTo>
                          <a:pt x="123" y="125"/>
                        </a:lnTo>
                        <a:lnTo>
                          <a:pt x="123" y="129"/>
                        </a:lnTo>
                        <a:lnTo>
                          <a:pt x="123" y="133"/>
                        </a:lnTo>
                        <a:lnTo>
                          <a:pt x="123" y="137"/>
                        </a:lnTo>
                        <a:lnTo>
                          <a:pt x="123" y="141"/>
                        </a:lnTo>
                        <a:lnTo>
                          <a:pt x="123" y="145"/>
                        </a:lnTo>
                        <a:lnTo>
                          <a:pt x="126" y="145"/>
                        </a:lnTo>
                        <a:lnTo>
                          <a:pt x="130" y="145"/>
                        </a:lnTo>
                        <a:lnTo>
                          <a:pt x="130" y="149"/>
                        </a:lnTo>
                        <a:lnTo>
                          <a:pt x="134" y="149"/>
                        </a:lnTo>
                        <a:lnTo>
                          <a:pt x="138" y="149"/>
                        </a:lnTo>
                        <a:lnTo>
                          <a:pt x="138" y="153"/>
                        </a:lnTo>
                        <a:lnTo>
                          <a:pt x="142" y="153"/>
                        </a:lnTo>
                        <a:lnTo>
                          <a:pt x="146" y="153"/>
                        </a:lnTo>
                        <a:lnTo>
                          <a:pt x="146" y="157"/>
                        </a:lnTo>
                        <a:lnTo>
                          <a:pt x="150" y="157"/>
                        </a:lnTo>
                        <a:lnTo>
                          <a:pt x="153" y="157"/>
                        </a:lnTo>
                        <a:lnTo>
                          <a:pt x="153" y="161"/>
                        </a:lnTo>
                        <a:lnTo>
                          <a:pt x="157" y="161"/>
                        </a:lnTo>
                        <a:lnTo>
                          <a:pt x="161" y="161"/>
                        </a:lnTo>
                        <a:lnTo>
                          <a:pt x="165" y="161"/>
                        </a:lnTo>
                        <a:lnTo>
                          <a:pt x="169" y="161"/>
                        </a:lnTo>
                        <a:lnTo>
                          <a:pt x="173" y="161"/>
                        </a:lnTo>
                        <a:lnTo>
                          <a:pt x="176" y="161"/>
                        </a:lnTo>
                        <a:lnTo>
                          <a:pt x="176" y="157"/>
                        </a:lnTo>
                        <a:lnTo>
                          <a:pt x="180" y="157"/>
                        </a:lnTo>
                        <a:lnTo>
                          <a:pt x="180" y="153"/>
                        </a:lnTo>
                        <a:lnTo>
                          <a:pt x="184" y="153"/>
                        </a:lnTo>
                        <a:lnTo>
                          <a:pt x="184" y="149"/>
                        </a:lnTo>
                        <a:lnTo>
                          <a:pt x="188" y="149"/>
                        </a:lnTo>
                        <a:lnTo>
                          <a:pt x="192" y="153"/>
                        </a:lnTo>
                        <a:lnTo>
                          <a:pt x="196" y="149"/>
                        </a:lnTo>
                        <a:lnTo>
                          <a:pt x="199" y="149"/>
                        </a:lnTo>
                        <a:lnTo>
                          <a:pt x="199" y="153"/>
                        </a:lnTo>
                        <a:lnTo>
                          <a:pt x="203" y="153"/>
                        </a:lnTo>
                        <a:lnTo>
                          <a:pt x="203" y="157"/>
                        </a:lnTo>
                        <a:lnTo>
                          <a:pt x="207" y="157"/>
                        </a:lnTo>
                        <a:lnTo>
                          <a:pt x="211" y="157"/>
                        </a:lnTo>
                        <a:lnTo>
                          <a:pt x="215" y="157"/>
                        </a:lnTo>
                        <a:lnTo>
                          <a:pt x="215" y="161"/>
                        </a:lnTo>
                        <a:lnTo>
                          <a:pt x="219" y="161"/>
                        </a:lnTo>
                        <a:lnTo>
                          <a:pt x="222" y="165"/>
                        </a:lnTo>
                        <a:lnTo>
                          <a:pt x="226" y="170"/>
                        </a:lnTo>
                        <a:lnTo>
                          <a:pt x="230" y="170"/>
                        </a:lnTo>
                        <a:lnTo>
                          <a:pt x="230" y="174"/>
                        </a:lnTo>
                        <a:lnTo>
                          <a:pt x="234" y="174"/>
                        </a:lnTo>
                        <a:lnTo>
                          <a:pt x="234" y="178"/>
                        </a:lnTo>
                        <a:lnTo>
                          <a:pt x="238" y="178"/>
                        </a:lnTo>
                        <a:lnTo>
                          <a:pt x="238" y="182"/>
                        </a:lnTo>
                        <a:lnTo>
                          <a:pt x="242" y="182"/>
                        </a:lnTo>
                        <a:lnTo>
                          <a:pt x="245" y="186"/>
                        </a:lnTo>
                        <a:lnTo>
                          <a:pt x="249" y="190"/>
                        </a:lnTo>
                        <a:lnTo>
                          <a:pt x="253" y="190"/>
                        </a:lnTo>
                        <a:lnTo>
                          <a:pt x="253" y="194"/>
                        </a:lnTo>
                        <a:lnTo>
                          <a:pt x="257" y="194"/>
                        </a:lnTo>
                        <a:lnTo>
                          <a:pt x="257" y="198"/>
                        </a:lnTo>
                        <a:lnTo>
                          <a:pt x="261" y="198"/>
                        </a:lnTo>
                        <a:lnTo>
                          <a:pt x="265" y="198"/>
                        </a:lnTo>
                        <a:lnTo>
                          <a:pt x="268" y="198"/>
                        </a:lnTo>
                        <a:lnTo>
                          <a:pt x="268" y="202"/>
                        </a:lnTo>
                        <a:lnTo>
                          <a:pt x="272" y="202"/>
                        </a:lnTo>
                        <a:lnTo>
                          <a:pt x="276" y="206"/>
                        </a:lnTo>
                        <a:lnTo>
                          <a:pt x="280" y="206"/>
                        </a:lnTo>
                        <a:lnTo>
                          <a:pt x="280" y="210"/>
                        </a:lnTo>
                        <a:lnTo>
                          <a:pt x="284" y="210"/>
                        </a:lnTo>
                        <a:lnTo>
                          <a:pt x="288" y="210"/>
                        </a:lnTo>
                        <a:lnTo>
                          <a:pt x="291" y="210"/>
                        </a:lnTo>
                        <a:lnTo>
                          <a:pt x="295" y="210"/>
                        </a:lnTo>
                        <a:lnTo>
                          <a:pt x="299" y="210"/>
                        </a:lnTo>
                        <a:lnTo>
                          <a:pt x="303" y="210"/>
                        </a:lnTo>
                        <a:lnTo>
                          <a:pt x="307" y="210"/>
                        </a:lnTo>
                        <a:lnTo>
                          <a:pt x="307" y="214"/>
                        </a:lnTo>
                        <a:lnTo>
                          <a:pt x="311" y="218"/>
                        </a:lnTo>
                        <a:lnTo>
                          <a:pt x="311" y="222"/>
                        </a:lnTo>
                        <a:lnTo>
                          <a:pt x="311" y="226"/>
                        </a:lnTo>
                        <a:lnTo>
                          <a:pt x="314" y="230"/>
                        </a:lnTo>
                        <a:lnTo>
                          <a:pt x="314" y="234"/>
                        </a:lnTo>
                        <a:lnTo>
                          <a:pt x="318" y="238"/>
                        </a:lnTo>
                        <a:lnTo>
                          <a:pt x="318" y="242"/>
                        </a:lnTo>
                        <a:lnTo>
                          <a:pt x="322" y="242"/>
                        </a:lnTo>
                        <a:lnTo>
                          <a:pt x="322" y="246"/>
                        </a:lnTo>
                        <a:lnTo>
                          <a:pt x="326" y="246"/>
                        </a:lnTo>
                        <a:lnTo>
                          <a:pt x="326" y="250"/>
                        </a:lnTo>
                        <a:lnTo>
                          <a:pt x="330" y="254"/>
                        </a:lnTo>
                        <a:lnTo>
                          <a:pt x="330" y="259"/>
                        </a:lnTo>
                        <a:lnTo>
                          <a:pt x="330" y="263"/>
                        </a:lnTo>
                        <a:lnTo>
                          <a:pt x="334" y="263"/>
                        </a:lnTo>
                        <a:lnTo>
                          <a:pt x="334" y="267"/>
                        </a:lnTo>
                        <a:lnTo>
                          <a:pt x="334" y="271"/>
                        </a:lnTo>
                        <a:lnTo>
                          <a:pt x="330" y="271"/>
                        </a:lnTo>
                        <a:lnTo>
                          <a:pt x="326" y="271"/>
                        </a:lnTo>
                        <a:lnTo>
                          <a:pt x="326" y="275"/>
                        </a:lnTo>
                        <a:lnTo>
                          <a:pt x="326" y="279"/>
                        </a:lnTo>
                        <a:lnTo>
                          <a:pt x="326" y="283"/>
                        </a:lnTo>
                        <a:lnTo>
                          <a:pt x="326" y="287"/>
                        </a:lnTo>
                        <a:lnTo>
                          <a:pt x="322" y="287"/>
                        </a:lnTo>
                        <a:lnTo>
                          <a:pt x="318" y="283"/>
                        </a:lnTo>
                        <a:lnTo>
                          <a:pt x="314" y="283"/>
                        </a:lnTo>
                        <a:lnTo>
                          <a:pt x="314" y="279"/>
                        </a:lnTo>
                        <a:lnTo>
                          <a:pt x="311" y="279"/>
                        </a:lnTo>
                        <a:lnTo>
                          <a:pt x="307" y="275"/>
                        </a:lnTo>
                        <a:lnTo>
                          <a:pt x="303" y="275"/>
                        </a:lnTo>
                        <a:lnTo>
                          <a:pt x="303" y="271"/>
                        </a:lnTo>
                        <a:lnTo>
                          <a:pt x="299" y="271"/>
                        </a:lnTo>
                        <a:lnTo>
                          <a:pt x="299" y="267"/>
                        </a:lnTo>
                        <a:lnTo>
                          <a:pt x="299" y="263"/>
                        </a:lnTo>
                        <a:lnTo>
                          <a:pt x="295" y="259"/>
                        </a:lnTo>
                        <a:lnTo>
                          <a:pt x="295" y="254"/>
                        </a:lnTo>
                        <a:lnTo>
                          <a:pt x="291" y="254"/>
                        </a:lnTo>
                        <a:lnTo>
                          <a:pt x="291" y="250"/>
                        </a:lnTo>
                        <a:lnTo>
                          <a:pt x="288" y="246"/>
                        </a:lnTo>
                        <a:lnTo>
                          <a:pt x="284" y="246"/>
                        </a:lnTo>
                        <a:lnTo>
                          <a:pt x="284" y="242"/>
                        </a:lnTo>
                        <a:lnTo>
                          <a:pt x="280" y="242"/>
                        </a:lnTo>
                        <a:lnTo>
                          <a:pt x="276" y="242"/>
                        </a:lnTo>
                        <a:lnTo>
                          <a:pt x="276" y="238"/>
                        </a:lnTo>
                        <a:lnTo>
                          <a:pt x="272" y="238"/>
                        </a:lnTo>
                        <a:lnTo>
                          <a:pt x="268" y="238"/>
                        </a:lnTo>
                        <a:lnTo>
                          <a:pt x="265" y="238"/>
                        </a:lnTo>
                        <a:lnTo>
                          <a:pt x="265" y="234"/>
                        </a:lnTo>
                        <a:lnTo>
                          <a:pt x="265" y="230"/>
                        </a:lnTo>
                        <a:lnTo>
                          <a:pt x="261" y="230"/>
                        </a:lnTo>
                        <a:lnTo>
                          <a:pt x="261" y="226"/>
                        </a:lnTo>
                        <a:lnTo>
                          <a:pt x="257" y="226"/>
                        </a:lnTo>
                        <a:lnTo>
                          <a:pt x="257" y="222"/>
                        </a:lnTo>
                        <a:lnTo>
                          <a:pt x="253" y="222"/>
                        </a:lnTo>
                        <a:lnTo>
                          <a:pt x="253" y="218"/>
                        </a:lnTo>
                        <a:lnTo>
                          <a:pt x="249" y="218"/>
                        </a:lnTo>
                        <a:lnTo>
                          <a:pt x="249" y="214"/>
                        </a:lnTo>
                        <a:lnTo>
                          <a:pt x="245" y="214"/>
                        </a:lnTo>
                        <a:lnTo>
                          <a:pt x="245" y="210"/>
                        </a:lnTo>
                        <a:lnTo>
                          <a:pt x="242" y="210"/>
                        </a:lnTo>
                        <a:lnTo>
                          <a:pt x="242" y="206"/>
                        </a:lnTo>
                        <a:lnTo>
                          <a:pt x="238" y="206"/>
                        </a:lnTo>
                        <a:lnTo>
                          <a:pt x="238" y="202"/>
                        </a:lnTo>
                        <a:lnTo>
                          <a:pt x="234" y="202"/>
                        </a:lnTo>
                        <a:lnTo>
                          <a:pt x="234" y="198"/>
                        </a:lnTo>
                        <a:lnTo>
                          <a:pt x="230" y="198"/>
                        </a:lnTo>
                        <a:lnTo>
                          <a:pt x="230" y="194"/>
                        </a:lnTo>
                        <a:lnTo>
                          <a:pt x="226" y="190"/>
                        </a:lnTo>
                        <a:lnTo>
                          <a:pt x="222" y="186"/>
                        </a:lnTo>
                        <a:lnTo>
                          <a:pt x="219" y="182"/>
                        </a:lnTo>
                        <a:lnTo>
                          <a:pt x="219" y="178"/>
                        </a:lnTo>
                        <a:lnTo>
                          <a:pt x="215" y="178"/>
                        </a:lnTo>
                        <a:lnTo>
                          <a:pt x="211" y="178"/>
                        </a:lnTo>
                        <a:lnTo>
                          <a:pt x="207" y="182"/>
                        </a:lnTo>
                        <a:lnTo>
                          <a:pt x="203" y="182"/>
                        </a:lnTo>
                        <a:lnTo>
                          <a:pt x="199" y="186"/>
                        </a:lnTo>
                        <a:lnTo>
                          <a:pt x="196" y="186"/>
                        </a:lnTo>
                        <a:lnTo>
                          <a:pt x="196" y="190"/>
                        </a:lnTo>
                        <a:lnTo>
                          <a:pt x="192" y="190"/>
                        </a:lnTo>
                        <a:lnTo>
                          <a:pt x="192" y="194"/>
                        </a:lnTo>
                        <a:lnTo>
                          <a:pt x="192" y="198"/>
                        </a:lnTo>
                        <a:lnTo>
                          <a:pt x="188" y="198"/>
                        </a:lnTo>
                        <a:lnTo>
                          <a:pt x="184" y="198"/>
                        </a:lnTo>
                        <a:lnTo>
                          <a:pt x="184" y="202"/>
                        </a:lnTo>
                        <a:lnTo>
                          <a:pt x="180" y="202"/>
                        </a:lnTo>
                        <a:lnTo>
                          <a:pt x="176" y="198"/>
                        </a:lnTo>
                        <a:lnTo>
                          <a:pt x="173" y="198"/>
                        </a:lnTo>
                        <a:lnTo>
                          <a:pt x="169" y="198"/>
                        </a:lnTo>
                        <a:lnTo>
                          <a:pt x="165" y="198"/>
                        </a:lnTo>
                        <a:lnTo>
                          <a:pt x="161" y="198"/>
                        </a:lnTo>
                        <a:lnTo>
                          <a:pt x="157" y="198"/>
                        </a:lnTo>
                        <a:lnTo>
                          <a:pt x="153" y="198"/>
                        </a:lnTo>
                        <a:lnTo>
                          <a:pt x="150" y="198"/>
                        </a:lnTo>
                        <a:lnTo>
                          <a:pt x="150" y="202"/>
                        </a:lnTo>
                        <a:lnTo>
                          <a:pt x="146" y="202"/>
                        </a:lnTo>
                        <a:lnTo>
                          <a:pt x="142" y="202"/>
                        </a:lnTo>
                        <a:lnTo>
                          <a:pt x="138" y="206"/>
                        </a:lnTo>
                        <a:lnTo>
                          <a:pt x="134" y="206"/>
                        </a:lnTo>
                        <a:lnTo>
                          <a:pt x="130" y="202"/>
                        </a:lnTo>
                        <a:lnTo>
                          <a:pt x="126" y="202"/>
                        </a:lnTo>
                        <a:lnTo>
                          <a:pt x="123" y="202"/>
                        </a:lnTo>
                        <a:lnTo>
                          <a:pt x="119" y="202"/>
                        </a:lnTo>
                        <a:lnTo>
                          <a:pt x="115" y="202"/>
                        </a:lnTo>
                        <a:lnTo>
                          <a:pt x="111" y="202"/>
                        </a:lnTo>
                        <a:lnTo>
                          <a:pt x="107" y="202"/>
                        </a:lnTo>
                        <a:lnTo>
                          <a:pt x="103" y="202"/>
                        </a:lnTo>
                        <a:lnTo>
                          <a:pt x="100" y="202"/>
                        </a:lnTo>
                        <a:lnTo>
                          <a:pt x="96" y="206"/>
                        </a:lnTo>
                        <a:lnTo>
                          <a:pt x="92" y="206"/>
                        </a:lnTo>
                        <a:lnTo>
                          <a:pt x="88" y="206"/>
                        </a:lnTo>
                        <a:lnTo>
                          <a:pt x="88" y="210"/>
                        </a:lnTo>
                        <a:lnTo>
                          <a:pt x="84" y="210"/>
                        </a:lnTo>
                        <a:lnTo>
                          <a:pt x="84" y="214"/>
                        </a:lnTo>
                        <a:lnTo>
                          <a:pt x="84" y="218"/>
                        </a:lnTo>
                        <a:lnTo>
                          <a:pt x="80" y="218"/>
                        </a:lnTo>
                        <a:lnTo>
                          <a:pt x="80" y="222"/>
                        </a:lnTo>
                        <a:lnTo>
                          <a:pt x="77" y="222"/>
                        </a:lnTo>
                        <a:lnTo>
                          <a:pt x="73" y="226"/>
                        </a:lnTo>
                        <a:lnTo>
                          <a:pt x="69" y="226"/>
                        </a:lnTo>
                        <a:lnTo>
                          <a:pt x="69" y="230"/>
                        </a:lnTo>
                        <a:lnTo>
                          <a:pt x="65" y="230"/>
                        </a:lnTo>
                        <a:lnTo>
                          <a:pt x="65" y="234"/>
                        </a:lnTo>
                        <a:lnTo>
                          <a:pt x="65" y="238"/>
                        </a:lnTo>
                        <a:lnTo>
                          <a:pt x="65" y="242"/>
                        </a:lnTo>
                        <a:lnTo>
                          <a:pt x="61" y="242"/>
                        </a:lnTo>
                        <a:lnTo>
                          <a:pt x="61" y="246"/>
                        </a:lnTo>
                        <a:lnTo>
                          <a:pt x="57" y="246"/>
                        </a:lnTo>
                        <a:lnTo>
                          <a:pt x="57" y="242"/>
                        </a:lnTo>
                        <a:lnTo>
                          <a:pt x="54" y="242"/>
                        </a:lnTo>
                        <a:lnTo>
                          <a:pt x="54" y="238"/>
                        </a:lnTo>
                        <a:lnTo>
                          <a:pt x="50" y="234"/>
                        </a:lnTo>
                        <a:lnTo>
                          <a:pt x="50" y="230"/>
                        </a:lnTo>
                        <a:lnTo>
                          <a:pt x="50" y="226"/>
                        </a:lnTo>
                        <a:lnTo>
                          <a:pt x="50" y="222"/>
                        </a:lnTo>
                        <a:lnTo>
                          <a:pt x="50" y="218"/>
                        </a:lnTo>
                        <a:lnTo>
                          <a:pt x="50" y="214"/>
                        </a:lnTo>
                        <a:lnTo>
                          <a:pt x="46" y="210"/>
                        </a:lnTo>
                        <a:lnTo>
                          <a:pt x="46" y="206"/>
                        </a:lnTo>
                        <a:lnTo>
                          <a:pt x="42" y="206"/>
                        </a:lnTo>
                        <a:lnTo>
                          <a:pt x="42" y="202"/>
                        </a:lnTo>
                        <a:lnTo>
                          <a:pt x="42" y="198"/>
                        </a:lnTo>
                        <a:lnTo>
                          <a:pt x="42" y="194"/>
                        </a:lnTo>
                        <a:lnTo>
                          <a:pt x="42" y="190"/>
                        </a:lnTo>
                        <a:lnTo>
                          <a:pt x="42" y="186"/>
                        </a:lnTo>
                        <a:lnTo>
                          <a:pt x="42" y="182"/>
                        </a:lnTo>
                        <a:lnTo>
                          <a:pt x="38" y="182"/>
                        </a:lnTo>
                        <a:lnTo>
                          <a:pt x="38" y="178"/>
                        </a:lnTo>
                        <a:lnTo>
                          <a:pt x="34" y="178"/>
                        </a:lnTo>
                        <a:lnTo>
                          <a:pt x="31" y="178"/>
                        </a:lnTo>
                        <a:lnTo>
                          <a:pt x="31" y="174"/>
                        </a:lnTo>
                        <a:lnTo>
                          <a:pt x="27" y="174"/>
                        </a:lnTo>
                        <a:lnTo>
                          <a:pt x="23" y="174"/>
                        </a:lnTo>
                        <a:lnTo>
                          <a:pt x="23" y="170"/>
                        </a:lnTo>
                        <a:lnTo>
                          <a:pt x="19" y="170"/>
                        </a:lnTo>
                        <a:lnTo>
                          <a:pt x="23" y="165"/>
                        </a:lnTo>
                        <a:lnTo>
                          <a:pt x="23" y="161"/>
                        </a:lnTo>
                        <a:lnTo>
                          <a:pt x="23" y="157"/>
                        </a:lnTo>
                        <a:lnTo>
                          <a:pt x="23" y="153"/>
                        </a:lnTo>
                        <a:lnTo>
                          <a:pt x="19" y="149"/>
                        </a:lnTo>
                        <a:lnTo>
                          <a:pt x="15" y="149"/>
                        </a:lnTo>
                        <a:lnTo>
                          <a:pt x="11" y="149"/>
                        </a:lnTo>
                        <a:lnTo>
                          <a:pt x="11" y="145"/>
                        </a:lnTo>
                        <a:lnTo>
                          <a:pt x="8" y="145"/>
                        </a:lnTo>
                        <a:lnTo>
                          <a:pt x="4" y="145"/>
                        </a:lnTo>
                        <a:lnTo>
                          <a:pt x="4" y="141"/>
                        </a:lnTo>
                        <a:lnTo>
                          <a:pt x="0" y="137"/>
                        </a:lnTo>
                        <a:lnTo>
                          <a:pt x="0" y="133"/>
                        </a:lnTo>
                        <a:lnTo>
                          <a:pt x="4" y="133"/>
                        </a:lnTo>
                        <a:lnTo>
                          <a:pt x="4" y="129"/>
                        </a:lnTo>
                        <a:lnTo>
                          <a:pt x="8" y="129"/>
                        </a:lnTo>
                        <a:lnTo>
                          <a:pt x="11" y="129"/>
                        </a:lnTo>
                        <a:lnTo>
                          <a:pt x="11" y="125"/>
                        </a:lnTo>
                        <a:lnTo>
                          <a:pt x="15" y="125"/>
                        </a:lnTo>
                        <a:lnTo>
                          <a:pt x="15" y="121"/>
                        </a:lnTo>
                        <a:lnTo>
                          <a:pt x="19" y="117"/>
                        </a:lnTo>
                        <a:lnTo>
                          <a:pt x="19" y="113"/>
                        </a:lnTo>
                        <a:lnTo>
                          <a:pt x="19" y="109"/>
                        </a:lnTo>
                        <a:lnTo>
                          <a:pt x="19" y="105"/>
                        </a:lnTo>
                        <a:lnTo>
                          <a:pt x="19" y="101"/>
                        </a:lnTo>
                        <a:lnTo>
                          <a:pt x="15" y="101"/>
                        </a:lnTo>
                        <a:lnTo>
                          <a:pt x="15" y="97"/>
                        </a:lnTo>
                        <a:lnTo>
                          <a:pt x="15" y="93"/>
                        </a:lnTo>
                        <a:lnTo>
                          <a:pt x="15" y="89"/>
                        </a:lnTo>
                        <a:lnTo>
                          <a:pt x="11" y="89"/>
                        </a:lnTo>
                        <a:lnTo>
                          <a:pt x="11" y="85"/>
                        </a:lnTo>
                        <a:lnTo>
                          <a:pt x="11" y="80"/>
                        </a:lnTo>
                        <a:lnTo>
                          <a:pt x="11" y="76"/>
                        </a:lnTo>
                        <a:lnTo>
                          <a:pt x="11" y="72"/>
                        </a:lnTo>
                        <a:lnTo>
                          <a:pt x="8" y="72"/>
                        </a:lnTo>
                        <a:lnTo>
                          <a:pt x="8" y="68"/>
                        </a:lnTo>
                        <a:lnTo>
                          <a:pt x="4" y="68"/>
                        </a:lnTo>
                        <a:lnTo>
                          <a:pt x="4" y="64"/>
                        </a:lnTo>
                        <a:lnTo>
                          <a:pt x="8" y="64"/>
                        </a:lnTo>
                        <a:lnTo>
                          <a:pt x="8" y="60"/>
                        </a:lnTo>
                        <a:lnTo>
                          <a:pt x="8" y="56"/>
                        </a:lnTo>
                        <a:lnTo>
                          <a:pt x="8" y="52"/>
                        </a:lnTo>
                        <a:lnTo>
                          <a:pt x="8" y="48"/>
                        </a:lnTo>
                        <a:lnTo>
                          <a:pt x="8" y="44"/>
                        </a:lnTo>
                        <a:lnTo>
                          <a:pt x="8" y="40"/>
                        </a:lnTo>
                        <a:lnTo>
                          <a:pt x="8" y="36"/>
                        </a:lnTo>
                        <a:lnTo>
                          <a:pt x="8" y="32"/>
                        </a:lnTo>
                        <a:lnTo>
                          <a:pt x="8" y="28"/>
                        </a:lnTo>
                        <a:lnTo>
                          <a:pt x="11" y="28"/>
                        </a:lnTo>
                        <a:lnTo>
                          <a:pt x="11" y="24"/>
                        </a:lnTo>
                        <a:lnTo>
                          <a:pt x="15" y="24"/>
                        </a:lnTo>
                        <a:lnTo>
                          <a:pt x="15" y="20"/>
                        </a:lnTo>
                        <a:lnTo>
                          <a:pt x="15" y="16"/>
                        </a:lnTo>
                        <a:lnTo>
                          <a:pt x="15" y="12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624" name="Freeform 617">
                    <a:extLst>
                      <a:ext uri="{FF2B5EF4-FFF2-40B4-BE49-F238E27FC236}">
                        <a16:creationId xmlns:a16="http://schemas.microsoft.com/office/drawing/2014/main" id="{DDF40D49-6592-3F49-D978-CA899CA9FBE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35" y="2100"/>
                    <a:ext cx="29" cy="20"/>
                  </a:xfrm>
                  <a:custGeom>
                    <a:avLst/>
                    <a:gdLst>
                      <a:gd name="T0" fmla="*/ 12 w 27"/>
                      <a:gd name="T1" fmla="*/ 0 h 20"/>
                      <a:gd name="T2" fmla="*/ 16 w 27"/>
                      <a:gd name="T3" fmla="*/ 0 h 20"/>
                      <a:gd name="T4" fmla="*/ 16 w 27"/>
                      <a:gd name="T5" fmla="*/ 4 h 20"/>
                      <a:gd name="T6" fmla="*/ 20 w 27"/>
                      <a:gd name="T7" fmla="*/ 4 h 20"/>
                      <a:gd name="T8" fmla="*/ 23 w 27"/>
                      <a:gd name="T9" fmla="*/ 4 h 20"/>
                      <a:gd name="T10" fmla="*/ 23 w 27"/>
                      <a:gd name="T11" fmla="*/ 8 h 20"/>
                      <a:gd name="T12" fmla="*/ 27 w 27"/>
                      <a:gd name="T13" fmla="*/ 8 h 20"/>
                      <a:gd name="T14" fmla="*/ 27 w 27"/>
                      <a:gd name="T15" fmla="*/ 12 h 20"/>
                      <a:gd name="T16" fmla="*/ 23 w 27"/>
                      <a:gd name="T17" fmla="*/ 12 h 20"/>
                      <a:gd name="T18" fmla="*/ 20 w 27"/>
                      <a:gd name="T19" fmla="*/ 12 h 20"/>
                      <a:gd name="T20" fmla="*/ 20 w 27"/>
                      <a:gd name="T21" fmla="*/ 16 h 20"/>
                      <a:gd name="T22" fmla="*/ 16 w 27"/>
                      <a:gd name="T23" fmla="*/ 16 h 20"/>
                      <a:gd name="T24" fmla="*/ 16 w 27"/>
                      <a:gd name="T25" fmla="*/ 20 h 20"/>
                      <a:gd name="T26" fmla="*/ 12 w 27"/>
                      <a:gd name="T27" fmla="*/ 20 h 20"/>
                      <a:gd name="T28" fmla="*/ 8 w 27"/>
                      <a:gd name="T29" fmla="*/ 20 h 20"/>
                      <a:gd name="T30" fmla="*/ 4 w 27"/>
                      <a:gd name="T31" fmla="*/ 16 h 20"/>
                      <a:gd name="T32" fmla="*/ 0 w 27"/>
                      <a:gd name="T33" fmla="*/ 16 h 20"/>
                      <a:gd name="T34" fmla="*/ 4 w 27"/>
                      <a:gd name="T35" fmla="*/ 12 h 20"/>
                      <a:gd name="T36" fmla="*/ 4 w 27"/>
                      <a:gd name="T37" fmla="*/ 8 h 20"/>
                      <a:gd name="T38" fmla="*/ 8 w 27"/>
                      <a:gd name="T39" fmla="*/ 8 h 20"/>
                      <a:gd name="T40" fmla="*/ 12 w 27"/>
                      <a:gd name="T41" fmla="*/ 4 h 20"/>
                      <a:gd name="T42" fmla="*/ 12 w 27"/>
                      <a:gd name="T43" fmla="*/ 0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</a:cxnLst>
                    <a:rect l="0" t="0" r="r" b="b"/>
                    <a:pathLst>
                      <a:path w="27" h="20">
                        <a:moveTo>
                          <a:pt x="12" y="0"/>
                        </a:moveTo>
                        <a:lnTo>
                          <a:pt x="16" y="0"/>
                        </a:lnTo>
                        <a:lnTo>
                          <a:pt x="16" y="4"/>
                        </a:lnTo>
                        <a:lnTo>
                          <a:pt x="20" y="4"/>
                        </a:lnTo>
                        <a:lnTo>
                          <a:pt x="23" y="4"/>
                        </a:lnTo>
                        <a:lnTo>
                          <a:pt x="23" y="8"/>
                        </a:lnTo>
                        <a:lnTo>
                          <a:pt x="27" y="8"/>
                        </a:lnTo>
                        <a:lnTo>
                          <a:pt x="27" y="12"/>
                        </a:lnTo>
                        <a:lnTo>
                          <a:pt x="23" y="12"/>
                        </a:lnTo>
                        <a:lnTo>
                          <a:pt x="20" y="12"/>
                        </a:lnTo>
                        <a:lnTo>
                          <a:pt x="20" y="16"/>
                        </a:lnTo>
                        <a:lnTo>
                          <a:pt x="16" y="16"/>
                        </a:lnTo>
                        <a:lnTo>
                          <a:pt x="16" y="20"/>
                        </a:lnTo>
                        <a:lnTo>
                          <a:pt x="12" y="20"/>
                        </a:lnTo>
                        <a:lnTo>
                          <a:pt x="8" y="20"/>
                        </a:lnTo>
                        <a:lnTo>
                          <a:pt x="4" y="16"/>
                        </a:lnTo>
                        <a:lnTo>
                          <a:pt x="0" y="16"/>
                        </a:lnTo>
                        <a:lnTo>
                          <a:pt x="4" y="12"/>
                        </a:lnTo>
                        <a:lnTo>
                          <a:pt x="4" y="8"/>
                        </a:lnTo>
                        <a:lnTo>
                          <a:pt x="8" y="8"/>
                        </a:lnTo>
                        <a:lnTo>
                          <a:pt x="12" y="4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625" name="Freeform 618">
                    <a:extLst>
                      <a:ext uri="{FF2B5EF4-FFF2-40B4-BE49-F238E27FC236}">
                        <a16:creationId xmlns:a16="http://schemas.microsoft.com/office/drawing/2014/main" id="{E8A2802B-DB89-32F2-6280-47BE832D31D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499" y="2100"/>
                    <a:ext cx="118" cy="104"/>
                  </a:xfrm>
                  <a:custGeom>
                    <a:avLst/>
                    <a:gdLst>
                      <a:gd name="T0" fmla="*/ 66 w 119"/>
                      <a:gd name="T1" fmla="*/ 12 h 105"/>
                      <a:gd name="T2" fmla="*/ 73 w 119"/>
                      <a:gd name="T3" fmla="*/ 20 h 105"/>
                      <a:gd name="T4" fmla="*/ 81 w 119"/>
                      <a:gd name="T5" fmla="*/ 24 h 105"/>
                      <a:gd name="T6" fmla="*/ 89 w 119"/>
                      <a:gd name="T7" fmla="*/ 20 h 105"/>
                      <a:gd name="T8" fmla="*/ 92 w 119"/>
                      <a:gd name="T9" fmla="*/ 12 h 105"/>
                      <a:gd name="T10" fmla="*/ 100 w 119"/>
                      <a:gd name="T11" fmla="*/ 8 h 105"/>
                      <a:gd name="T12" fmla="*/ 104 w 119"/>
                      <a:gd name="T13" fmla="*/ 8 h 105"/>
                      <a:gd name="T14" fmla="*/ 104 w 119"/>
                      <a:gd name="T15" fmla="*/ 4 h 105"/>
                      <a:gd name="T16" fmla="*/ 108 w 119"/>
                      <a:gd name="T17" fmla="*/ 4 h 105"/>
                      <a:gd name="T18" fmla="*/ 115 w 119"/>
                      <a:gd name="T19" fmla="*/ 12 h 105"/>
                      <a:gd name="T20" fmla="*/ 119 w 119"/>
                      <a:gd name="T21" fmla="*/ 20 h 105"/>
                      <a:gd name="T22" fmla="*/ 115 w 119"/>
                      <a:gd name="T23" fmla="*/ 28 h 105"/>
                      <a:gd name="T24" fmla="*/ 112 w 119"/>
                      <a:gd name="T25" fmla="*/ 36 h 105"/>
                      <a:gd name="T26" fmla="*/ 112 w 119"/>
                      <a:gd name="T27" fmla="*/ 48 h 105"/>
                      <a:gd name="T28" fmla="*/ 112 w 119"/>
                      <a:gd name="T29" fmla="*/ 60 h 105"/>
                      <a:gd name="T30" fmla="*/ 108 w 119"/>
                      <a:gd name="T31" fmla="*/ 68 h 105"/>
                      <a:gd name="T32" fmla="*/ 115 w 119"/>
                      <a:gd name="T33" fmla="*/ 72 h 105"/>
                      <a:gd name="T34" fmla="*/ 115 w 119"/>
                      <a:gd name="T35" fmla="*/ 85 h 105"/>
                      <a:gd name="T36" fmla="*/ 119 w 119"/>
                      <a:gd name="T37" fmla="*/ 93 h 105"/>
                      <a:gd name="T38" fmla="*/ 119 w 119"/>
                      <a:gd name="T39" fmla="*/ 105 h 105"/>
                      <a:gd name="T40" fmla="*/ 108 w 119"/>
                      <a:gd name="T41" fmla="*/ 105 h 105"/>
                      <a:gd name="T42" fmla="*/ 104 w 119"/>
                      <a:gd name="T43" fmla="*/ 97 h 105"/>
                      <a:gd name="T44" fmla="*/ 96 w 119"/>
                      <a:gd name="T45" fmla="*/ 93 h 105"/>
                      <a:gd name="T46" fmla="*/ 89 w 119"/>
                      <a:gd name="T47" fmla="*/ 89 h 105"/>
                      <a:gd name="T48" fmla="*/ 89 w 119"/>
                      <a:gd name="T49" fmla="*/ 85 h 105"/>
                      <a:gd name="T50" fmla="*/ 89 w 119"/>
                      <a:gd name="T51" fmla="*/ 80 h 105"/>
                      <a:gd name="T52" fmla="*/ 81 w 119"/>
                      <a:gd name="T53" fmla="*/ 76 h 105"/>
                      <a:gd name="T54" fmla="*/ 77 w 119"/>
                      <a:gd name="T55" fmla="*/ 76 h 105"/>
                      <a:gd name="T56" fmla="*/ 73 w 119"/>
                      <a:gd name="T57" fmla="*/ 80 h 105"/>
                      <a:gd name="T58" fmla="*/ 73 w 119"/>
                      <a:gd name="T59" fmla="*/ 68 h 105"/>
                      <a:gd name="T60" fmla="*/ 81 w 119"/>
                      <a:gd name="T61" fmla="*/ 64 h 105"/>
                      <a:gd name="T62" fmla="*/ 77 w 119"/>
                      <a:gd name="T63" fmla="*/ 56 h 105"/>
                      <a:gd name="T64" fmla="*/ 69 w 119"/>
                      <a:gd name="T65" fmla="*/ 60 h 105"/>
                      <a:gd name="T66" fmla="*/ 62 w 119"/>
                      <a:gd name="T67" fmla="*/ 64 h 105"/>
                      <a:gd name="T68" fmla="*/ 58 w 119"/>
                      <a:gd name="T69" fmla="*/ 72 h 105"/>
                      <a:gd name="T70" fmla="*/ 46 w 119"/>
                      <a:gd name="T71" fmla="*/ 72 h 105"/>
                      <a:gd name="T72" fmla="*/ 39 w 119"/>
                      <a:gd name="T73" fmla="*/ 68 h 105"/>
                      <a:gd name="T74" fmla="*/ 31 w 119"/>
                      <a:gd name="T75" fmla="*/ 72 h 105"/>
                      <a:gd name="T76" fmla="*/ 20 w 119"/>
                      <a:gd name="T77" fmla="*/ 76 h 105"/>
                      <a:gd name="T78" fmla="*/ 8 w 119"/>
                      <a:gd name="T79" fmla="*/ 76 h 105"/>
                      <a:gd name="T80" fmla="*/ 0 w 119"/>
                      <a:gd name="T81" fmla="*/ 72 h 105"/>
                      <a:gd name="T82" fmla="*/ 8 w 119"/>
                      <a:gd name="T83" fmla="*/ 68 h 105"/>
                      <a:gd name="T84" fmla="*/ 8 w 119"/>
                      <a:gd name="T85" fmla="*/ 56 h 105"/>
                      <a:gd name="T86" fmla="*/ 8 w 119"/>
                      <a:gd name="T87" fmla="*/ 48 h 105"/>
                      <a:gd name="T88" fmla="*/ 12 w 119"/>
                      <a:gd name="T89" fmla="*/ 40 h 105"/>
                      <a:gd name="T90" fmla="*/ 16 w 119"/>
                      <a:gd name="T91" fmla="*/ 32 h 105"/>
                      <a:gd name="T92" fmla="*/ 23 w 119"/>
                      <a:gd name="T93" fmla="*/ 28 h 105"/>
                      <a:gd name="T94" fmla="*/ 35 w 119"/>
                      <a:gd name="T95" fmla="*/ 28 h 105"/>
                      <a:gd name="T96" fmla="*/ 43 w 119"/>
                      <a:gd name="T97" fmla="*/ 32 h 105"/>
                      <a:gd name="T98" fmla="*/ 50 w 119"/>
                      <a:gd name="T99" fmla="*/ 36 h 105"/>
                      <a:gd name="T100" fmla="*/ 54 w 119"/>
                      <a:gd name="T101" fmla="*/ 28 h 105"/>
                      <a:gd name="T102" fmla="*/ 58 w 119"/>
                      <a:gd name="T103" fmla="*/ 20 h 105"/>
                      <a:gd name="T104" fmla="*/ 58 w 119"/>
                      <a:gd name="T105" fmla="*/ 8 h 10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</a:cxnLst>
                    <a:rect l="0" t="0" r="r" b="b"/>
                    <a:pathLst>
                      <a:path w="119" h="105">
                        <a:moveTo>
                          <a:pt x="58" y="8"/>
                        </a:moveTo>
                        <a:lnTo>
                          <a:pt x="62" y="12"/>
                        </a:lnTo>
                        <a:lnTo>
                          <a:pt x="66" y="12"/>
                        </a:lnTo>
                        <a:lnTo>
                          <a:pt x="69" y="16"/>
                        </a:lnTo>
                        <a:lnTo>
                          <a:pt x="69" y="20"/>
                        </a:lnTo>
                        <a:lnTo>
                          <a:pt x="73" y="20"/>
                        </a:lnTo>
                        <a:lnTo>
                          <a:pt x="77" y="20"/>
                        </a:lnTo>
                        <a:lnTo>
                          <a:pt x="81" y="20"/>
                        </a:lnTo>
                        <a:lnTo>
                          <a:pt x="81" y="24"/>
                        </a:lnTo>
                        <a:lnTo>
                          <a:pt x="85" y="24"/>
                        </a:lnTo>
                        <a:lnTo>
                          <a:pt x="85" y="20"/>
                        </a:lnTo>
                        <a:lnTo>
                          <a:pt x="89" y="20"/>
                        </a:lnTo>
                        <a:lnTo>
                          <a:pt x="89" y="16"/>
                        </a:lnTo>
                        <a:lnTo>
                          <a:pt x="92" y="16"/>
                        </a:lnTo>
                        <a:lnTo>
                          <a:pt x="92" y="12"/>
                        </a:lnTo>
                        <a:lnTo>
                          <a:pt x="96" y="12"/>
                        </a:lnTo>
                        <a:lnTo>
                          <a:pt x="96" y="8"/>
                        </a:lnTo>
                        <a:lnTo>
                          <a:pt x="100" y="8"/>
                        </a:lnTo>
                        <a:lnTo>
                          <a:pt x="100" y="4"/>
                        </a:lnTo>
                        <a:lnTo>
                          <a:pt x="100" y="8"/>
                        </a:lnTo>
                        <a:lnTo>
                          <a:pt x="104" y="8"/>
                        </a:lnTo>
                        <a:lnTo>
                          <a:pt x="104" y="12"/>
                        </a:lnTo>
                        <a:lnTo>
                          <a:pt x="104" y="8"/>
                        </a:lnTo>
                        <a:lnTo>
                          <a:pt x="104" y="4"/>
                        </a:lnTo>
                        <a:lnTo>
                          <a:pt x="104" y="0"/>
                        </a:lnTo>
                        <a:lnTo>
                          <a:pt x="108" y="0"/>
                        </a:lnTo>
                        <a:lnTo>
                          <a:pt x="108" y="4"/>
                        </a:lnTo>
                        <a:lnTo>
                          <a:pt x="112" y="4"/>
                        </a:lnTo>
                        <a:lnTo>
                          <a:pt x="112" y="8"/>
                        </a:lnTo>
                        <a:lnTo>
                          <a:pt x="115" y="12"/>
                        </a:lnTo>
                        <a:lnTo>
                          <a:pt x="119" y="12"/>
                        </a:lnTo>
                        <a:lnTo>
                          <a:pt x="119" y="16"/>
                        </a:lnTo>
                        <a:lnTo>
                          <a:pt x="119" y="20"/>
                        </a:lnTo>
                        <a:lnTo>
                          <a:pt x="119" y="24"/>
                        </a:lnTo>
                        <a:lnTo>
                          <a:pt x="115" y="24"/>
                        </a:lnTo>
                        <a:lnTo>
                          <a:pt x="115" y="28"/>
                        </a:lnTo>
                        <a:lnTo>
                          <a:pt x="112" y="28"/>
                        </a:lnTo>
                        <a:lnTo>
                          <a:pt x="112" y="32"/>
                        </a:lnTo>
                        <a:lnTo>
                          <a:pt x="112" y="36"/>
                        </a:lnTo>
                        <a:lnTo>
                          <a:pt x="112" y="40"/>
                        </a:lnTo>
                        <a:lnTo>
                          <a:pt x="112" y="44"/>
                        </a:lnTo>
                        <a:lnTo>
                          <a:pt x="112" y="48"/>
                        </a:lnTo>
                        <a:lnTo>
                          <a:pt x="112" y="52"/>
                        </a:lnTo>
                        <a:lnTo>
                          <a:pt x="112" y="56"/>
                        </a:lnTo>
                        <a:lnTo>
                          <a:pt x="112" y="60"/>
                        </a:lnTo>
                        <a:lnTo>
                          <a:pt x="112" y="64"/>
                        </a:lnTo>
                        <a:lnTo>
                          <a:pt x="108" y="64"/>
                        </a:lnTo>
                        <a:lnTo>
                          <a:pt x="108" y="68"/>
                        </a:lnTo>
                        <a:lnTo>
                          <a:pt x="112" y="68"/>
                        </a:lnTo>
                        <a:lnTo>
                          <a:pt x="112" y="72"/>
                        </a:lnTo>
                        <a:lnTo>
                          <a:pt x="115" y="72"/>
                        </a:lnTo>
                        <a:lnTo>
                          <a:pt x="115" y="76"/>
                        </a:lnTo>
                        <a:lnTo>
                          <a:pt x="115" y="80"/>
                        </a:lnTo>
                        <a:lnTo>
                          <a:pt x="115" y="85"/>
                        </a:lnTo>
                        <a:lnTo>
                          <a:pt x="115" y="89"/>
                        </a:lnTo>
                        <a:lnTo>
                          <a:pt x="119" y="89"/>
                        </a:lnTo>
                        <a:lnTo>
                          <a:pt x="119" y="93"/>
                        </a:lnTo>
                        <a:lnTo>
                          <a:pt x="119" y="97"/>
                        </a:lnTo>
                        <a:lnTo>
                          <a:pt x="119" y="101"/>
                        </a:lnTo>
                        <a:lnTo>
                          <a:pt x="119" y="105"/>
                        </a:lnTo>
                        <a:lnTo>
                          <a:pt x="115" y="105"/>
                        </a:lnTo>
                        <a:lnTo>
                          <a:pt x="112" y="105"/>
                        </a:lnTo>
                        <a:lnTo>
                          <a:pt x="108" y="105"/>
                        </a:lnTo>
                        <a:lnTo>
                          <a:pt x="108" y="101"/>
                        </a:lnTo>
                        <a:lnTo>
                          <a:pt x="104" y="101"/>
                        </a:lnTo>
                        <a:lnTo>
                          <a:pt x="104" y="97"/>
                        </a:lnTo>
                        <a:lnTo>
                          <a:pt x="100" y="97"/>
                        </a:lnTo>
                        <a:lnTo>
                          <a:pt x="100" y="93"/>
                        </a:lnTo>
                        <a:lnTo>
                          <a:pt x="96" y="93"/>
                        </a:lnTo>
                        <a:lnTo>
                          <a:pt x="96" y="89"/>
                        </a:lnTo>
                        <a:lnTo>
                          <a:pt x="92" y="89"/>
                        </a:lnTo>
                        <a:lnTo>
                          <a:pt x="89" y="89"/>
                        </a:lnTo>
                        <a:lnTo>
                          <a:pt x="89" y="85"/>
                        </a:lnTo>
                        <a:lnTo>
                          <a:pt x="85" y="85"/>
                        </a:lnTo>
                        <a:lnTo>
                          <a:pt x="89" y="85"/>
                        </a:lnTo>
                        <a:lnTo>
                          <a:pt x="89" y="80"/>
                        </a:lnTo>
                        <a:lnTo>
                          <a:pt x="85" y="80"/>
                        </a:lnTo>
                        <a:lnTo>
                          <a:pt x="89" y="80"/>
                        </a:lnTo>
                        <a:lnTo>
                          <a:pt x="85" y="80"/>
                        </a:lnTo>
                        <a:lnTo>
                          <a:pt x="85" y="76"/>
                        </a:lnTo>
                        <a:lnTo>
                          <a:pt x="81" y="76"/>
                        </a:lnTo>
                        <a:lnTo>
                          <a:pt x="81" y="80"/>
                        </a:lnTo>
                        <a:lnTo>
                          <a:pt x="77" y="80"/>
                        </a:lnTo>
                        <a:lnTo>
                          <a:pt x="77" y="76"/>
                        </a:lnTo>
                        <a:lnTo>
                          <a:pt x="73" y="76"/>
                        </a:lnTo>
                        <a:lnTo>
                          <a:pt x="77" y="80"/>
                        </a:lnTo>
                        <a:lnTo>
                          <a:pt x="73" y="80"/>
                        </a:lnTo>
                        <a:lnTo>
                          <a:pt x="73" y="76"/>
                        </a:lnTo>
                        <a:lnTo>
                          <a:pt x="73" y="72"/>
                        </a:lnTo>
                        <a:lnTo>
                          <a:pt x="73" y="68"/>
                        </a:lnTo>
                        <a:lnTo>
                          <a:pt x="77" y="68"/>
                        </a:lnTo>
                        <a:lnTo>
                          <a:pt x="77" y="64"/>
                        </a:lnTo>
                        <a:lnTo>
                          <a:pt x="81" y="64"/>
                        </a:lnTo>
                        <a:lnTo>
                          <a:pt x="81" y="60"/>
                        </a:lnTo>
                        <a:lnTo>
                          <a:pt x="77" y="60"/>
                        </a:lnTo>
                        <a:lnTo>
                          <a:pt x="77" y="56"/>
                        </a:lnTo>
                        <a:lnTo>
                          <a:pt x="77" y="60"/>
                        </a:lnTo>
                        <a:lnTo>
                          <a:pt x="73" y="60"/>
                        </a:lnTo>
                        <a:lnTo>
                          <a:pt x="69" y="60"/>
                        </a:lnTo>
                        <a:lnTo>
                          <a:pt x="69" y="64"/>
                        </a:lnTo>
                        <a:lnTo>
                          <a:pt x="66" y="64"/>
                        </a:lnTo>
                        <a:lnTo>
                          <a:pt x="62" y="64"/>
                        </a:lnTo>
                        <a:lnTo>
                          <a:pt x="62" y="68"/>
                        </a:lnTo>
                        <a:lnTo>
                          <a:pt x="58" y="68"/>
                        </a:lnTo>
                        <a:lnTo>
                          <a:pt x="58" y="72"/>
                        </a:lnTo>
                        <a:lnTo>
                          <a:pt x="54" y="72"/>
                        </a:lnTo>
                        <a:lnTo>
                          <a:pt x="50" y="72"/>
                        </a:lnTo>
                        <a:lnTo>
                          <a:pt x="46" y="72"/>
                        </a:lnTo>
                        <a:lnTo>
                          <a:pt x="43" y="72"/>
                        </a:lnTo>
                        <a:lnTo>
                          <a:pt x="39" y="72"/>
                        </a:lnTo>
                        <a:lnTo>
                          <a:pt x="39" y="68"/>
                        </a:lnTo>
                        <a:lnTo>
                          <a:pt x="39" y="72"/>
                        </a:lnTo>
                        <a:lnTo>
                          <a:pt x="35" y="72"/>
                        </a:lnTo>
                        <a:lnTo>
                          <a:pt x="31" y="72"/>
                        </a:lnTo>
                        <a:lnTo>
                          <a:pt x="27" y="76"/>
                        </a:lnTo>
                        <a:lnTo>
                          <a:pt x="23" y="76"/>
                        </a:lnTo>
                        <a:lnTo>
                          <a:pt x="20" y="76"/>
                        </a:lnTo>
                        <a:lnTo>
                          <a:pt x="16" y="76"/>
                        </a:lnTo>
                        <a:lnTo>
                          <a:pt x="12" y="76"/>
                        </a:lnTo>
                        <a:lnTo>
                          <a:pt x="8" y="76"/>
                        </a:lnTo>
                        <a:lnTo>
                          <a:pt x="4" y="76"/>
                        </a:lnTo>
                        <a:lnTo>
                          <a:pt x="0" y="76"/>
                        </a:lnTo>
                        <a:lnTo>
                          <a:pt x="0" y="72"/>
                        </a:lnTo>
                        <a:lnTo>
                          <a:pt x="4" y="72"/>
                        </a:lnTo>
                        <a:lnTo>
                          <a:pt x="4" y="68"/>
                        </a:lnTo>
                        <a:lnTo>
                          <a:pt x="8" y="68"/>
                        </a:lnTo>
                        <a:lnTo>
                          <a:pt x="8" y="64"/>
                        </a:lnTo>
                        <a:lnTo>
                          <a:pt x="8" y="60"/>
                        </a:lnTo>
                        <a:lnTo>
                          <a:pt x="8" y="56"/>
                        </a:lnTo>
                        <a:lnTo>
                          <a:pt x="12" y="56"/>
                        </a:lnTo>
                        <a:lnTo>
                          <a:pt x="12" y="52"/>
                        </a:lnTo>
                        <a:lnTo>
                          <a:pt x="8" y="48"/>
                        </a:lnTo>
                        <a:lnTo>
                          <a:pt x="12" y="48"/>
                        </a:lnTo>
                        <a:lnTo>
                          <a:pt x="12" y="44"/>
                        </a:lnTo>
                        <a:lnTo>
                          <a:pt x="12" y="40"/>
                        </a:lnTo>
                        <a:lnTo>
                          <a:pt x="16" y="40"/>
                        </a:lnTo>
                        <a:lnTo>
                          <a:pt x="16" y="36"/>
                        </a:lnTo>
                        <a:lnTo>
                          <a:pt x="16" y="32"/>
                        </a:lnTo>
                        <a:lnTo>
                          <a:pt x="20" y="32"/>
                        </a:lnTo>
                        <a:lnTo>
                          <a:pt x="23" y="32"/>
                        </a:lnTo>
                        <a:lnTo>
                          <a:pt x="23" y="28"/>
                        </a:lnTo>
                        <a:lnTo>
                          <a:pt x="27" y="28"/>
                        </a:lnTo>
                        <a:lnTo>
                          <a:pt x="31" y="28"/>
                        </a:lnTo>
                        <a:lnTo>
                          <a:pt x="35" y="28"/>
                        </a:lnTo>
                        <a:lnTo>
                          <a:pt x="39" y="28"/>
                        </a:lnTo>
                        <a:lnTo>
                          <a:pt x="39" y="32"/>
                        </a:lnTo>
                        <a:lnTo>
                          <a:pt x="43" y="32"/>
                        </a:lnTo>
                        <a:lnTo>
                          <a:pt x="43" y="36"/>
                        </a:lnTo>
                        <a:lnTo>
                          <a:pt x="46" y="36"/>
                        </a:lnTo>
                        <a:lnTo>
                          <a:pt x="50" y="36"/>
                        </a:lnTo>
                        <a:lnTo>
                          <a:pt x="50" y="32"/>
                        </a:lnTo>
                        <a:lnTo>
                          <a:pt x="54" y="32"/>
                        </a:lnTo>
                        <a:lnTo>
                          <a:pt x="54" y="28"/>
                        </a:lnTo>
                        <a:lnTo>
                          <a:pt x="54" y="24"/>
                        </a:lnTo>
                        <a:lnTo>
                          <a:pt x="58" y="24"/>
                        </a:lnTo>
                        <a:lnTo>
                          <a:pt x="58" y="20"/>
                        </a:lnTo>
                        <a:lnTo>
                          <a:pt x="58" y="16"/>
                        </a:lnTo>
                        <a:lnTo>
                          <a:pt x="58" y="12"/>
                        </a:lnTo>
                        <a:lnTo>
                          <a:pt x="58" y="8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626" name="Freeform 619">
                    <a:extLst>
                      <a:ext uri="{FF2B5EF4-FFF2-40B4-BE49-F238E27FC236}">
                        <a16:creationId xmlns:a16="http://schemas.microsoft.com/office/drawing/2014/main" id="{2F10AC39-7F05-DECF-ECC3-0FED6FB81BD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25" y="2105"/>
                    <a:ext cx="18" cy="28"/>
                  </a:xfrm>
                  <a:custGeom>
                    <a:avLst/>
                    <a:gdLst>
                      <a:gd name="T0" fmla="*/ 0 w 19"/>
                      <a:gd name="T1" fmla="*/ 4 h 28"/>
                      <a:gd name="T2" fmla="*/ 0 w 19"/>
                      <a:gd name="T3" fmla="*/ 0 h 28"/>
                      <a:gd name="T4" fmla="*/ 4 w 19"/>
                      <a:gd name="T5" fmla="*/ 0 h 28"/>
                      <a:gd name="T6" fmla="*/ 8 w 19"/>
                      <a:gd name="T7" fmla="*/ 0 h 28"/>
                      <a:gd name="T8" fmla="*/ 8 w 19"/>
                      <a:gd name="T9" fmla="*/ 4 h 28"/>
                      <a:gd name="T10" fmla="*/ 12 w 19"/>
                      <a:gd name="T11" fmla="*/ 4 h 28"/>
                      <a:gd name="T12" fmla="*/ 12 w 19"/>
                      <a:gd name="T13" fmla="*/ 8 h 28"/>
                      <a:gd name="T14" fmla="*/ 16 w 19"/>
                      <a:gd name="T15" fmla="*/ 8 h 28"/>
                      <a:gd name="T16" fmla="*/ 16 w 19"/>
                      <a:gd name="T17" fmla="*/ 12 h 28"/>
                      <a:gd name="T18" fmla="*/ 16 w 19"/>
                      <a:gd name="T19" fmla="*/ 16 h 28"/>
                      <a:gd name="T20" fmla="*/ 19 w 19"/>
                      <a:gd name="T21" fmla="*/ 16 h 28"/>
                      <a:gd name="T22" fmla="*/ 19 w 19"/>
                      <a:gd name="T23" fmla="*/ 12 h 28"/>
                      <a:gd name="T24" fmla="*/ 19 w 19"/>
                      <a:gd name="T25" fmla="*/ 16 h 28"/>
                      <a:gd name="T26" fmla="*/ 19 w 19"/>
                      <a:gd name="T27" fmla="*/ 20 h 28"/>
                      <a:gd name="T28" fmla="*/ 16 w 19"/>
                      <a:gd name="T29" fmla="*/ 20 h 28"/>
                      <a:gd name="T30" fmla="*/ 16 w 19"/>
                      <a:gd name="T31" fmla="*/ 24 h 28"/>
                      <a:gd name="T32" fmla="*/ 12 w 19"/>
                      <a:gd name="T33" fmla="*/ 24 h 28"/>
                      <a:gd name="T34" fmla="*/ 12 w 19"/>
                      <a:gd name="T35" fmla="*/ 28 h 28"/>
                      <a:gd name="T36" fmla="*/ 8 w 19"/>
                      <a:gd name="T37" fmla="*/ 28 h 28"/>
                      <a:gd name="T38" fmla="*/ 8 w 19"/>
                      <a:gd name="T39" fmla="*/ 24 h 28"/>
                      <a:gd name="T40" fmla="*/ 4 w 19"/>
                      <a:gd name="T41" fmla="*/ 24 h 28"/>
                      <a:gd name="T42" fmla="*/ 4 w 19"/>
                      <a:gd name="T43" fmla="*/ 20 h 28"/>
                      <a:gd name="T44" fmla="*/ 4 w 19"/>
                      <a:gd name="T45" fmla="*/ 16 h 28"/>
                      <a:gd name="T46" fmla="*/ 0 w 19"/>
                      <a:gd name="T47" fmla="*/ 16 h 28"/>
                      <a:gd name="T48" fmla="*/ 0 w 19"/>
                      <a:gd name="T49" fmla="*/ 12 h 28"/>
                      <a:gd name="T50" fmla="*/ 0 w 19"/>
                      <a:gd name="T51" fmla="*/ 8 h 28"/>
                      <a:gd name="T52" fmla="*/ 0 w 19"/>
                      <a:gd name="T53" fmla="*/ 4 h 2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</a:cxnLst>
                    <a:rect l="0" t="0" r="r" b="b"/>
                    <a:pathLst>
                      <a:path w="19" h="28">
                        <a:moveTo>
                          <a:pt x="0" y="4"/>
                        </a:moveTo>
                        <a:lnTo>
                          <a:pt x="0" y="0"/>
                        </a:lnTo>
                        <a:lnTo>
                          <a:pt x="4" y="0"/>
                        </a:lnTo>
                        <a:lnTo>
                          <a:pt x="8" y="0"/>
                        </a:lnTo>
                        <a:lnTo>
                          <a:pt x="8" y="4"/>
                        </a:lnTo>
                        <a:lnTo>
                          <a:pt x="12" y="4"/>
                        </a:lnTo>
                        <a:lnTo>
                          <a:pt x="12" y="8"/>
                        </a:lnTo>
                        <a:lnTo>
                          <a:pt x="16" y="8"/>
                        </a:lnTo>
                        <a:lnTo>
                          <a:pt x="16" y="12"/>
                        </a:lnTo>
                        <a:lnTo>
                          <a:pt x="16" y="16"/>
                        </a:lnTo>
                        <a:lnTo>
                          <a:pt x="19" y="16"/>
                        </a:lnTo>
                        <a:lnTo>
                          <a:pt x="19" y="12"/>
                        </a:lnTo>
                        <a:lnTo>
                          <a:pt x="19" y="16"/>
                        </a:lnTo>
                        <a:lnTo>
                          <a:pt x="19" y="20"/>
                        </a:lnTo>
                        <a:lnTo>
                          <a:pt x="16" y="20"/>
                        </a:lnTo>
                        <a:lnTo>
                          <a:pt x="16" y="24"/>
                        </a:lnTo>
                        <a:lnTo>
                          <a:pt x="12" y="24"/>
                        </a:lnTo>
                        <a:lnTo>
                          <a:pt x="12" y="28"/>
                        </a:lnTo>
                        <a:lnTo>
                          <a:pt x="8" y="28"/>
                        </a:lnTo>
                        <a:lnTo>
                          <a:pt x="8" y="24"/>
                        </a:lnTo>
                        <a:lnTo>
                          <a:pt x="4" y="24"/>
                        </a:lnTo>
                        <a:lnTo>
                          <a:pt x="4" y="20"/>
                        </a:lnTo>
                        <a:lnTo>
                          <a:pt x="4" y="16"/>
                        </a:lnTo>
                        <a:lnTo>
                          <a:pt x="0" y="16"/>
                        </a:lnTo>
                        <a:lnTo>
                          <a:pt x="0" y="12"/>
                        </a:lnTo>
                        <a:lnTo>
                          <a:pt x="0" y="8"/>
                        </a:lnTo>
                        <a:lnTo>
                          <a:pt x="0" y="4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627" name="Freeform 620">
                    <a:extLst>
                      <a:ext uri="{FF2B5EF4-FFF2-40B4-BE49-F238E27FC236}">
                        <a16:creationId xmlns:a16="http://schemas.microsoft.com/office/drawing/2014/main" id="{2022A33E-C591-D847-90B7-8AD7EF27D51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47" y="2113"/>
                    <a:ext cx="20" cy="17"/>
                  </a:xfrm>
                  <a:custGeom>
                    <a:avLst/>
                    <a:gdLst>
                      <a:gd name="T0" fmla="*/ 15 w 19"/>
                      <a:gd name="T1" fmla="*/ 0 h 16"/>
                      <a:gd name="T2" fmla="*/ 19 w 19"/>
                      <a:gd name="T3" fmla="*/ 4 h 16"/>
                      <a:gd name="T4" fmla="*/ 15 w 19"/>
                      <a:gd name="T5" fmla="*/ 4 h 16"/>
                      <a:gd name="T6" fmla="*/ 15 w 19"/>
                      <a:gd name="T7" fmla="*/ 8 h 16"/>
                      <a:gd name="T8" fmla="*/ 15 w 19"/>
                      <a:gd name="T9" fmla="*/ 12 h 16"/>
                      <a:gd name="T10" fmla="*/ 11 w 19"/>
                      <a:gd name="T11" fmla="*/ 12 h 16"/>
                      <a:gd name="T12" fmla="*/ 8 w 19"/>
                      <a:gd name="T13" fmla="*/ 12 h 16"/>
                      <a:gd name="T14" fmla="*/ 8 w 19"/>
                      <a:gd name="T15" fmla="*/ 16 h 16"/>
                      <a:gd name="T16" fmla="*/ 4 w 19"/>
                      <a:gd name="T17" fmla="*/ 16 h 16"/>
                      <a:gd name="T18" fmla="*/ 4 w 19"/>
                      <a:gd name="T19" fmla="*/ 12 h 16"/>
                      <a:gd name="T20" fmla="*/ 0 w 19"/>
                      <a:gd name="T21" fmla="*/ 12 h 16"/>
                      <a:gd name="T22" fmla="*/ 0 w 19"/>
                      <a:gd name="T23" fmla="*/ 8 h 16"/>
                      <a:gd name="T24" fmla="*/ 4 w 19"/>
                      <a:gd name="T25" fmla="*/ 8 h 16"/>
                      <a:gd name="T26" fmla="*/ 4 w 19"/>
                      <a:gd name="T27" fmla="*/ 4 h 16"/>
                      <a:gd name="T28" fmla="*/ 8 w 19"/>
                      <a:gd name="T29" fmla="*/ 4 h 16"/>
                      <a:gd name="T30" fmla="*/ 8 w 19"/>
                      <a:gd name="T31" fmla="*/ 0 h 16"/>
                      <a:gd name="T32" fmla="*/ 11 w 19"/>
                      <a:gd name="T33" fmla="*/ 0 h 16"/>
                      <a:gd name="T34" fmla="*/ 15 w 19"/>
                      <a:gd name="T35" fmla="*/ 0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</a:cxnLst>
                    <a:rect l="0" t="0" r="r" b="b"/>
                    <a:pathLst>
                      <a:path w="19" h="16">
                        <a:moveTo>
                          <a:pt x="15" y="0"/>
                        </a:moveTo>
                        <a:lnTo>
                          <a:pt x="19" y="4"/>
                        </a:lnTo>
                        <a:lnTo>
                          <a:pt x="15" y="4"/>
                        </a:lnTo>
                        <a:lnTo>
                          <a:pt x="15" y="8"/>
                        </a:lnTo>
                        <a:lnTo>
                          <a:pt x="15" y="12"/>
                        </a:lnTo>
                        <a:lnTo>
                          <a:pt x="11" y="12"/>
                        </a:lnTo>
                        <a:lnTo>
                          <a:pt x="8" y="12"/>
                        </a:lnTo>
                        <a:lnTo>
                          <a:pt x="8" y="16"/>
                        </a:lnTo>
                        <a:lnTo>
                          <a:pt x="4" y="16"/>
                        </a:lnTo>
                        <a:lnTo>
                          <a:pt x="4" y="12"/>
                        </a:lnTo>
                        <a:lnTo>
                          <a:pt x="0" y="12"/>
                        </a:lnTo>
                        <a:lnTo>
                          <a:pt x="0" y="8"/>
                        </a:lnTo>
                        <a:lnTo>
                          <a:pt x="4" y="8"/>
                        </a:lnTo>
                        <a:lnTo>
                          <a:pt x="4" y="4"/>
                        </a:lnTo>
                        <a:lnTo>
                          <a:pt x="8" y="4"/>
                        </a:lnTo>
                        <a:lnTo>
                          <a:pt x="8" y="0"/>
                        </a:lnTo>
                        <a:lnTo>
                          <a:pt x="11" y="0"/>
                        </a:lnTo>
                        <a:lnTo>
                          <a:pt x="15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628" name="Freeform 621">
                    <a:extLst>
                      <a:ext uri="{FF2B5EF4-FFF2-40B4-BE49-F238E27FC236}">
                        <a16:creationId xmlns:a16="http://schemas.microsoft.com/office/drawing/2014/main" id="{1BB19B0D-B362-5E8E-1C25-96FBCB1DE67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103" y="2113"/>
                    <a:ext cx="46" cy="40"/>
                  </a:xfrm>
                  <a:custGeom>
                    <a:avLst/>
                    <a:gdLst>
                      <a:gd name="T0" fmla="*/ 16 w 46"/>
                      <a:gd name="T1" fmla="*/ 0 h 40"/>
                      <a:gd name="T2" fmla="*/ 20 w 46"/>
                      <a:gd name="T3" fmla="*/ 0 h 40"/>
                      <a:gd name="T4" fmla="*/ 20 w 46"/>
                      <a:gd name="T5" fmla="*/ 4 h 40"/>
                      <a:gd name="T6" fmla="*/ 23 w 46"/>
                      <a:gd name="T7" fmla="*/ 4 h 40"/>
                      <a:gd name="T8" fmla="*/ 27 w 46"/>
                      <a:gd name="T9" fmla="*/ 4 h 40"/>
                      <a:gd name="T10" fmla="*/ 27 w 46"/>
                      <a:gd name="T11" fmla="*/ 0 h 40"/>
                      <a:gd name="T12" fmla="*/ 31 w 46"/>
                      <a:gd name="T13" fmla="*/ 0 h 40"/>
                      <a:gd name="T14" fmla="*/ 35 w 46"/>
                      <a:gd name="T15" fmla="*/ 0 h 40"/>
                      <a:gd name="T16" fmla="*/ 39 w 46"/>
                      <a:gd name="T17" fmla="*/ 0 h 40"/>
                      <a:gd name="T18" fmla="*/ 39 w 46"/>
                      <a:gd name="T19" fmla="*/ 4 h 40"/>
                      <a:gd name="T20" fmla="*/ 43 w 46"/>
                      <a:gd name="T21" fmla="*/ 4 h 40"/>
                      <a:gd name="T22" fmla="*/ 46 w 46"/>
                      <a:gd name="T23" fmla="*/ 4 h 40"/>
                      <a:gd name="T24" fmla="*/ 46 w 46"/>
                      <a:gd name="T25" fmla="*/ 8 h 40"/>
                      <a:gd name="T26" fmla="*/ 46 w 46"/>
                      <a:gd name="T27" fmla="*/ 12 h 40"/>
                      <a:gd name="T28" fmla="*/ 46 w 46"/>
                      <a:gd name="T29" fmla="*/ 16 h 40"/>
                      <a:gd name="T30" fmla="*/ 43 w 46"/>
                      <a:gd name="T31" fmla="*/ 16 h 40"/>
                      <a:gd name="T32" fmla="*/ 43 w 46"/>
                      <a:gd name="T33" fmla="*/ 20 h 40"/>
                      <a:gd name="T34" fmla="*/ 43 w 46"/>
                      <a:gd name="T35" fmla="*/ 24 h 40"/>
                      <a:gd name="T36" fmla="*/ 39 w 46"/>
                      <a:gd name="T37" fmla="*/ 24 h 40"/>
                      <a:gd name="T38" fmla="*/ 39 w 46"/>
                      <a:gd name="T39" fmla="*/ 28 h 40"/>
                      <a:gd name="T40" fmla="*/ 35 w 46"/>
                      <a:gd name="T41" fmla="*/ 28 h 40"/>
                      <a:gd name="T42" fmla="*/ 31 w 46"/>
                      <a:gd name="T43" fmla="*/ 28 h 40"/>
                      <a:gd name="T44" fmla="*/ 27 w 46"/>
                      <a:gd name="T45" fmla="*/ 28 h 40"/>
                      <a:gd name="T46" fmla="*/ 27 w 46"/>
                      <a:gd name="T47" fmla="*/ 32 h 40"/>
                      <a:gd name="T48" fmla="*/ 23 w 46"/>
                      <a:gd name="T49" fmla="*/ 32 h 40"/>
                      <a:gd name="T50" fmla="*/ 23 w 46"/>
                      <a:gd name="T51" fmla="*/ 36 h 40"/>
                      <a:gd name="T52" fmla="*/ 20 w 46"/>
                      <a:gd name="T53" fmla="*/ 36 h 40"/>
                      <a:gd name="T54" fmla="*/ 20 w 46"/>
                      <a:gd name="T55" fmla="*/ 40 h 40"/>
                      <a:gd name="T56" fmla="*/ 20 w 46"/>
                      <a:gd name="T57" fmla="*/ 36 h 40"/>
                      <a:gd name="T58" fmla="*/ 16 w 46"/>
                      <a:gd name="T59" fmla="*/ 36 h 40"/>
                      <a:gd name="T60" fmla="*/ 12 w 46"/>
                      <a:gd name="T61" fmla="*/ 36 h 40"/>
                      <a:gd name="T62" fmla="*/ 8 w 46"/>
                      <a:gd name="T63" fmla="*/ 32 h 40"/>
                      <a:gd name="T64" fmla="*/ 4 w 46"/>
                      <a:gd name="T65" fmla="*/ 32 h 40"/>
                      <a:gd name="T66" fmla="*/ 0 w 46"/>
                      <a:gd name="T67" fmla="*/ 32 h 40"/>
                      <a:gd name="T68" fmla="*/ 4 w 46"/>
                      <a:gd name="T69" fmla="*/ 28 h 40"/>
                      <a:gd name="T70" fmla="*/ 0 w 46"/>
                      <a:gd name="T71" fmla="*/ 28 h 40"/>
                      <a:gd name="T72" fmla="*/ 0 w 46"/>
                      <a:gd name="T73" fmla="*/ 24 h 40"/>
                      <a:gd name="T74" fmla="*/ 0 w 46"/>
                      <a:gd name="T75" fmla="*/ 20 h 40"/>
                      <a:gd name="T76" fmla="*/ 4 w 46"/>
                      <a:gd name="T77" fmla="*/ 20 h 40"/>
                      <a:gd name="T78" fmla="*/ 8 w 46"/>
                      <a:gd name="T79" fmla="*/ 16 h 40"/>
                      <a:gd name="T80" fmla="*/ 12 w 46"/>
                      <a:gd name="T81" fmla="*/ 16 h 40"/>
                      <a:gd name="T82" fmla="*/ 12 w 46"/>
                      <a:gd name="T83" fmla="*/ 12 h 40"/>
                      <a:gd name="T84" fmla="*/ 16 w 46"/>
                      <a:gd name="T85" fmla="*/ 12 h 40"/>
                      <a:gd name="T86" fmla="*/ 12 w 46"/>
                      <a:gd name="T87" fmla="*/ 12 h 40"/>
                      <a:gd name="T88" fmla="*/ 12 w 46"/>
                      <a:gd name="T89" fmla="*/ 8 h 40"/>
                      <a:gd name="T90" fmla="*/ 16 w 46"/>
                      <a:gd name="T91" fmla="*/ 8 h 40"/>
                      <a:gd name="T92" fmla="*/ 16 w 46"/>
                      <a:gd name="T93" fmla="*/ 4 h 40"/>
                      <a:gd name="T94" fmla="*/ 16 w 46"/>
                      <a:gd name="T95" fmla="*/ 0 h 4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</a:cxnLst>
                    <a:rect l="0" t="0" r="r" b="b"/>
                    <a:pathLst>
                      <a:path w="46" h="40">
                        <a:moveTo>
                          <a:pt x="16" y="0"/>
                        </a:moveTo>
                        <a:lnTo>
                          <a:pt x="20" y="0"/>
                        </a:lnTo>
                        <a:lnTo>
                          <a:pt x="20" y="4"/>
                        </a:lnTo>
                        <a:lnTo>
                          <a:pt x="23" y="4"/>
                        </a:lnTo>
                        <a:lnTo>
                          <a:pt x="27" y="4"/>
                        </a:lnTo>
                        <a:lnTo>
                          <a:pt x="27" y="0"/>
                        </a:lnTo>
                        <a:lnTo>
                          <a:pt x="31" y="0"/>
                        </a:lnTo>
                        <a:lnTo>
                          <a:pt x="35" y="0"/>
                        </a:lnTo>
                        <a:lnTo>
                          <a:pt x="39" y="0"/>
                        </a:lnTo>
                        <a:lnTo>
                          <a:pt x="39" y="4"/>
                        </a:lnTo>
                        <a:lnTo>
                          <a:pt x="43" y="4"/>
                        </a:lnTo>
                        <a:lnTo>
                          <a:pt x="46" y="4"/>
                        </a:lnTo>
                        <a:lnTo>
                          <a:pt x="46" y="8"/>
                        </a:lnTo>
                        <a:lnTo>
                          <a:pt x="46" y="12"/>
                        </a:lnTo>
                        <a:lnTo>
                          <a:pt x="46" y="16"/>
                        </a:lnTo>
                        <a:lnTo>
                          <a:pt x="43" y="16"/>
                        </a:lnTo>
                        <a:lnTo>
                          <a:pt x="43" y="20"/>
                        </a:lnTo>
                        <a:lnTo>
                          <a:pt x="43" y="24"/>
                        </a:lnTo>
                        <a:lnTo>
                          <a:pt x="39" y="24"/>
                        </a:lnTo>
                        <a:lnTo>
                          <a:pt x="39" y="28"/>
                        </a:lnTo>
                        <a:lnTo>
                          <a:pt x="35" y="28"/>
                        </a:lnTo>
                        <a:lnTo>
                          <a:pt x="31" y="28"/>
                        </a:lnTo>
                        <a:lnTo>
                          <a:pt x="27" y="28"/>
                        </a:lnTo>
                        <a:lnTo>
                          <a:pt x="27" y="32"/>
                        </a:lnTo>
                        <a:lnTo>
                          <a:pt x="23" y="32"/>
                        </a:lnTo>
                        <a:lnTo>
                          <a:pt x="23" y="36"/>
                        </a:lnTo>
                        <a:lnTo>
                          <a:pt x="20" y="36"/>
                        </a:lnTo>
                        <a:lnTo>
                          <a:pt x="20" y="40"/>
                        </a:lnTo>
                        <a:lnTo>
                          <a:pt x="20" y="36"/>
                        </a:lnTo>
                        <a:lnTo>
                          <a:pt x="16" y="36"/>
                        </a:lnTo>
                        <a:lnTo>
                          <a:pt x="12" y="36"/>
                        </a:lnTo>
                        <a:lnTo>
                          <a:pt x="8" y="32"/>
                        </a:lnTo>
                        <a:lnTo>
                          <a:pt x="4" y="32"/>
                        </a:lnTo>
                        <a:lnTo>
                          <a:pt x="0" y="32"/>
                        </a:lnTo>
                        <a:lnTo>
                          <a:pt x="4" y="28"/>
                        </a:lnTo>
                        <a:lnTo>
                          <a:pt x="0" y="28"/>
                        </a:lnTo>
                        <a:lnTo>
                          <a:pt x="0" y="24"/>
                        </a:lnTo>
                        <a:lnTo>
                          <a:pt x="0" y="20"/>
                        </a:lnTo>
                        <a:lnTo>
                          <a:pt x="4" y="20"/>
                        </a:lnTo>
                        <a:lnTo>
                          <a:pt x="8" y="16"/>
                        </a:lnTo>
                        <a:lnTo>
                          <a:pt x="12" y="16"/>
                        </a:lnTo>
                        <a:lnTo>
                          <a:pt x="12" y="12"/>
                        </a:lnTo>
                        <a:lnTo>
                          <a:pt x="16" y="12"/>
                        </a:lnTo>
                        <a:lnTo>
                          <a:pt x="12" y="12"/>
                        </a:lnTo>
                        <a:lnTo>
                          <a:pt x="12" y="8"/>
                        </a:lnTo>
                        <a:lnTo>
                          <a:pt x="16" y="8"/>
                        </a:lnTo>
                        <a:lnTo>
                          <a:pt x="16" y="4"/>
                        </a:lnTo>
                        <a:lnTo>
                          <a:pt x="16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629" name="Freeform 622">
                    <a:extLst>
                      <a:ext uri="{FF2B5EF4-FFF2-40B4-BE49-F238E27FC236}">
                        <a16:creationId xmlns:a16="http://schemas.microsoft.com/office/drawing/2014/main" id="{DE0F75F7-AF64-3D36-BE3E-3F20C0B7C21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55" y="2113"/>
                    <a:ext cx="57" cy="37"/>
                  </a:xfrm>
                  <a:custGeom>
                    <a:avLst/>
                    <a:gdLst>
                      <a:gd name="T0" fmla="*/ 4 w 57"/>
                      <a:gd name="T1" fmla="*/ 12 h 36"/>
                      <a:gd name="T2" fmla="*/ 4 w 57"/>
                      <a:gd name="T3" fmla="*/ 8 h 36"/>
                      <a:gd name="T4" fmla="*/ 8 w 57"/>
                      <a:gd name="T5" fmla="*/ 8 h 36"/>
                      <a:gd name="T6" fmla="*/ 11 w 57"/>
                      <a:gd name="T7" fmla="*/ 8 h 36"/>
                      <a:gd name="T8" fmla="*/ 11 w 57"/>
                      <a:gd name="T9" fmla="*/ 4 h 36"/>
                      <a:gd name="T10" fmla="*/ 15 w 57"/>
                      <a:gd name="T11" fmla="*/ 4 h 36"/>
                      <a:gd name="T12" fmla="*/ 19 w 57"/>
                      <a:gd name="T13" fmla="*/ 4 h 36"/>
                      <a:gd name="T14" fmla="*/ 19 w 57"/>
                      <a:gd name="T15" fmla="*/ 0 h 36"/>
                      <a:gd name="T16" fmla="*/ 23 w 57"/>
                      <a:gd name="T17" fmla="*/ 0 h 36"/>
                      <a:gd name="T18" fmla="*/ 27 w 57"/>
                      <a:gd name="T19" fmla="*/ 0 h 36"/>
                      <a:gd name="T20" fmla="*/ 31 w 57"/>
                      <a:gd name="T21" fmla="*/ 0 h 36"/>
                      <a:gd name="T22" fmla="*/ 31 w 57"/>
                      <a:gd name="T23" fmla="*/ 4 h 36"/>
                      <a:gd name="T24" fmla="*/ 31 w 57"/>
                      <a:gd name="T25" fmla="*/ 0 h 36"/>
                      <a:gd name="T26" fmla="*/ 34 w 57"/>
                      <a:gd name="T27" fmla="*/ 0 h 36"/>
                      <a:gd name="T28" fmla="*/ 34 w 57"/>
                      <a:gd name="T29" fmla="*/ 4 h 36"/>
                      <a:gd name="T30" fmla="*/ 38 w 57"/>
                      <a:gd name="T31" fmla="*/ 4 h 36"/>
                      <a:gd name="T32" fmla="*/ 38 w 57"/>
                      <a:gd name="T33" fmla="*/ 8 h 36"/>
                      <a:gd name="T34" fmla="*/ 38 w 57"/>
                      <a:gd name="T35" fmla="*/ 12 h 36"/>
                      <a:gd name="T36" fmla="*/ 42 w 57"/>
                      <a:gd name="T37" fmla="*/ 12 h 36"/>
                      <a:gd name="T38" fmla="*/ 46 w 57"/>
                      <a:gd name="T39" fmla="*/ 12 h 36"/>
                      <a:gd name="T40" fmla="*/ 50 w 57"/>
                      <a:gd name="T41" fmla="*/ 12 h 36"/>
                      <a:gd name="T42" fmla="*/ 54 w 57"/>
                      <a:gd name="T43" fmla="*/ 12 h 36"/>
                      <a:gd name="T44" fmla="*/ 54 w 57"/>
                      <a:gd name="T45" fmla="*/ 16 h 36"/>
                      <a:gd name="T46" fmla="*/ 57 w 57"/>
                      <a:gd name="T47" fmla="*/ 16 h 36"/>
                      <a:gd name="T48" fmla="*/ 54 w 57"/>
                      <a:gd name="T49" fmla="*/ 16 h 36"/>
                      <a:gd name="T50" fmla="*/ 54 w 57"/>
                      <a:gd name="T51" fmla="*/ 20 h 36"/>
                      <a:gd name="T52" fmla="*/ 54 w 57"/>
                      <a:gd name="T53" fmla="*/ 24 h 36"/>
                      <a:gd name="T54" fmla="*/ 50 w 57"/>
                      <a:gd name="T55" fmla="*/ 24 h 36"/>
                      <a:gd name="T56" fmla="*/ 50 w 57"/>
                      <a:gd name="T57" fmla="*/ 28 h 36"/>
                      <a:gd name="T58" fmla="*/ 46 w 57"/>
                      <a:gd name="T59" fmla="*/ 28 h 36"/>
                      <a:gd name="T60" fmla="*/ 42 w 57"/>
                      <a:gd name="T61" fmla="*/ 28 h 36"/>
                      <a:gd name="T62" fmla="*/ 38 w 57"/>
                      <a:gd name="T63" fmla="*/ 28 h 36"/>
                      <a:gd name="T64" fmla="*/ 38 w 57"/>
                      <a:gd name="T65" fmla="*/ 32 h 36"/>
                      <a:gd name="T66" fmla="*/ 34 w 57"/>
                      <a:gd name="T67" fmla="*/ 32 h 36"/>
                      <a:gd name="T68" fmla="*/ 31 w 57"/>
                      <a:gd name="T69" fmla="*/ 32 h 36"/>
                      <a:gd name="T70" fmla="*/ 27 w 57"/>
                      <a:gd name="T71" fmla="*/ 32 h 36"/>
                      <a:gd name="T72" fmla="*/ 23 w 57"/>
                      <a:gd name="T73" fmla="*/ 32 h 36"/>
                      <a:gd name="T74" fmla="*/ 19 w 57"/>
                      <a:gd name="T75" fmla="*/ 32 h 36"/>
                      <a:gd name="T76" fmla="*/ 15 w 57"/>
                      <a:gd name="T77" fmla="*/ 36 h 36"/>
                      <a:gd name="T78" fmla="*/ 11 w 57"/>
                      <a:gd name="T79" fmla="*/ 36 h 36"/>
                      <a:gd name="T80" fmla="*/ 11 w 57"/>
                      <a:gd name="T81" fmla="*/ 32 h 36"/>
                      <a:gd name="T82" fmla="*/ 8 w 57"/>
                      <a:gd name="T83" fmla="*/ 32 h 36"/>
                      <a:gd name="T84" fmla="*/ 11 w 57"/>
                      <a:gd name="T85" fmla="*/ 32 h 36"/>
                      <a:gd name="T86" fmla="*/ 8 w 57"/>
                      <a:gd name="T87" fmla="*/ 32 h 36"/>
                      <a:gd name="T88" fmla="*/ 4 w 57"/>
                      <a:gd name="T89" fmla="*/ 32 h 36"/>
                      <a:gd name="T90" fmla="*/ 0 w 57"/>
                      <a:gd name="T91" fmla="*/ 32 h 36"/>
                      <a:gd name="T92" fmla="*/ 4 w 57"/>
                      <a:gd name="T93" fmla="*/ 32 h 36"/>
                      <a:gd name="T94" fmla="*/ 4 w 57"/>
                      <a:gd name="T95" fmla="*/ 28 h 36"/>
                      <a:gd name="T96" fmla="*/ 0 w 57"/>
                      <a:gd name="T97" fmla="*/ 28 h 36"/>
                      <a:gd name="T98" fmla="*/ 0 w 57"/>
                      <a:gd name="T99" fmla="*/ 24 h 36"/>
                      <a:gd name="T100" fmla="*/ 0 w 57"/>
                      <a:gd name="T101" fmla="*/ 20 h 36"/>
                      <a:gd name="T102" fmla="*/ 0 w 57"/>
                      <a:gd name="T103" fmla="*/ 16 h 36"/>
                      <a:gd name="T104" fmla="*/ 4 w 57"/>
                      <a:gd name="T105" fmla="*/ 16 h 36"/>
                      <a:gd name="T106" fmla="*/ 4 w 57"/>
                      <a:gd name="T107" fmla="*/ 12 h 3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</a:cxnLst>
                    <a:rect l="0" t="0" r="r" b="b"/>
                    <a:pathLst>
                      <a:path w="57" h="36">
                        <a:moveTo>
                          <a:pt x="4" y="12"/>
                        </a:moveTo>
                        <a:lnTo>
                          <a:pt x="4" y="8"/>
                        </a:lnTo>
                        <a:lnTo>
                          <a:pt x="8" y="8"/>
                        </a:lnTo>
                        <a:lnTo>
                          <a:pt x="11" y="8"/>
                        </a:lnTo>
                        <a:lnTo>
                          <a:pt x="11" y="4"/>
                        </a:lnTo>
                        <a:lnTo>
                          <a:pt x="15" y="4"/>
                        </a:lnTo>
                        <a:lnTo>
                          <a:pt x="19" y="4"/>
                        </a:lnTo>
                        <a:lnTo>
                          <a:pt x="19" y="0"/>
                        </a:lnTo>
                        <a:lnTo>
                          <a:pt x="23" y="0"/>
                        </a:lnTo>
                        <a:lnTo>
                          <a:pt x="27" y="0"/>
                        </a:lnTo>
                        <a:lnTo>
                          <a:pt x="31" y="0"/>
                        </a:lnTo>
                        <a:lnTo>
                          <a:pt x="31" y="4"/>
                        </a:lnTo>
                        <a:lnTo>
                          <a:pt x="31" y="0"/>
                        </a:lnTo>
                        <a:lnTo>
                          <a:pt x="34" y="0"/>
                        </a:lnTo>
                        <a:lnTo>
                          <a:pt x="34" y="4"/>
                        </a:lnTo>
                        <a:lnTo>
                          <a:pt x="38" y="4"/>
                        </a:lnTo>
                        <a:lnTo>
                          <a:pt x="38" y="8"/>
                        </a:lnTo>
                        <a:lnTo>
                          <a:pt x="38" y="12"/>
                        </a:lnTo>
                        <a:lnTo>
                          <a:pt x="42" y="12"/>
                        </a:lnTo>
                        <a:lnTo>
                          <a:pt x="46" y="12"/>
                        </a:lnTo>
                        <a:lnTo>
                          <a:pt x="50" y="12"/>
                        </a:lnTo>
                        <a:lnTo>
                          <a:pt x="54" y="12"/>
                        </a:lnTo>
                        <a:lnTo>
                          <a:pt x="54" y="16"/>
                        </a:lnTo>
                        <a:lnTo>
                          <a:pt x="57" y="16"/>
                        </a:lnTo>
                        <a:lnTo>
                          <a:pt x="54" y="16"/>
                        </a:lnTo>
                        <a:lnTo>
                          <a:pt x="54" y="20"/>
                        </a:lnTo>
                        <a:lnTo>
                          <a:pt x="54" y="24"/>
                        </a:lnTo>
                        <a:lnTo>
                          <a:pt x="50" y="24"/>
                        </a:lnTo>
                        <a:lnTo>
                          <a:pt x="50" y="28"/>
                        </a:lnTo>
                        <a:lnTo>
                          <a:pt x="46" y="28"/>
                        </a:lnTo>
                        <a:lnTo>
                          <a:pt x="42" y="28"/>
                        </a:lnTo>
                        <a:lnTo>
                          <a:pt x="38" y="28"/>
                        </a:lnTo>
                        <a:lnTo>
                          <a:pt x="38" y="32"/>
                        </a:lnTo>
                        <a:lnTo>
                          <a:pt x="34" y="32"/>
                        </a:lnTo>
                        <a:lnTo>
                          <a:pt x="31" y="32"/>
                        </a:lnTo>
                        <a:lnTo>
                          <a:pt x="27" y="32"/>
                        </a:lnTo>
                        <a:lnTo>
                          <a:pt x="23" y="32"/>
                        </a:lnTo>
                        <a:lnTo>
                          <a:pt x="19" y="32"/>
                        </a:lnTo>
                        <a:lnTo>
                          <a:pt x="15" y="36"/>
                        </a:lnTo>
                        <a:lnTo>
                          <a:pt x="11" y="36"/>
                        </a:lnTo>
                        <a:lnTo>
                          <a:pt x="11" y="32"/>
                        </a:lnTo>
                        <a:lnTo>
                          <a:pt x="8" y="32"/>
                        </a:lnTo>
                        <a:lnTo>
                          <a:pt x="11" y="32"/>
                        </a:lnTo>
                        <a:lnTo>
                          <a:pt x="8" y="32"/>
                        </a:lnTo>
                        <a:lnTo>
                          <a:pt x="4" y="32"/>
                        </a:lnTo>
                        <a:lnTo>
                          <a:pt x="0" y="32"/>
                        </a:lnTo>
                        <a:lnTo>
                          <a:pt x="4" y="32"/>
                        </a:lnTo>
                        <a:lnTo>
                          <a:pt x="4" y="28"/>
                        </a:lnTo>
                        <a:lnTo>
                          <a:pt x="0" y="28"/>
                        </a:lnTo>
                        <a:lnTo>
                          <a:pt x="0" y="24"/>
                        </a:lnTo>
                        <a:lnTo>
                          <a:pt x="0" y="20"/>
                        </a:lnTo>
                        <a:lnTo>
                          <a:pt x="0" y="16"/>
                        </a:lnTo>
                        <a:lnTo>
                          <a:pt x="4" y="16"/>
                        </a:lnTo>
                        <a:lnTo>
                          <a:pt x="4" y="12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630" name="Freeform 623">
                    <a:extLst>
                      <a:ext uri="{FF2B5EF4-FFF2-40B4-BE49-F238E27FC236}">
                        <a16:creationId xmlns:a16="http://schemas.microsoft.com/office/drawing/2014/main" id="{3CE24602-6DEA-6C49-898B-F4D9A0EF0DA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120" y="2113"/>
                    <a:ext cx="76" cy="52"/>
                  </a:xfrm>
                  <a:custGeom>
                    <a:avLst/>
                    <a:gdLst>
                      <a:gd name="T0" fmla="*/ 34 w 76"/>
                      <a:gd name="T1" fmla="*/ 8 h 52"/>
                      <a:gd name="T2" fmla="*/ 38 w 76"/>
                      <a:gd name="T3" fmla="*/ 4 h 52"/>
                      <a:gd name="T4" fmla="*/ 46 w 76"/>
                      <a:gd name="T5" fmla="*/ 4 h 52"/>
                      <a:gd name="T6" fmla="*/ 53 w 76"/>
                      <a:gd name="T7" fmla="*/ 4 h 52"/>
                      <a:gd name="T8" fmla="*/ 53 w 76"/>
                      <a:gd name="T9" fmla="*/ 4 h 52"/>
                      <a:gd name="T10" fmla="*/ 57 w 76"/>
                      <a:gd name="T11" fmla="*/ 0 h 52"/>
                      <a:gd name="T12" fmla="*/ 61 w 76"/>
                      <a:gd name="T13" fmla="*/ 4 h 52"/>
                      <a:gd name="T14" fmla="*/ 65 w 76"/>
                      <a:gd name="T15" fmla="*/ 8 h 52"/>
                      <a:gd name="T16" fmla="*/ 65 w 76"/>
                      <a:gd name="T17" fmla="*/ 16 h 52"/>
                      <a:gd name="T18" fmla="*/ 69 w 76"/>
                      <a:gd name="T19" fmla="*/ 20 h 52"/>
                      <a:gd name="T20" fmla="*/ 73 w 76"/>
                      <a:gd name="T21" fmla="*/ 24 h 52"/>
                      <a:gd name="T22" fmla="*/ 76 w 76"/>
                      <a:gd name="T23" fmla="*/ 28 h 52"/>
                      <a:gd name="T24" fmla="*/ 76 w 76"/>
                      <a:gd name="T25" fmla="*/ 36 h 52"/>
                      <a:gd name="T26" fmla="*/ 73 w 76"/>
                      <a:gd name="T27" fmla="*/ 40 h 52"/>
                      <a:gd name="T28" fmla="*/ 65 w 76"/>
                      <a:gd name="T29" fmla="*/ 40 h 52"/>
                      <a:gd name="T30" fmla="*/ 57 w 76"/>
                      <a:gd name="T31" fmla="*/ 40 h 52"/>
                      <a:gd name="T32" fmla="*/ 50 w 76"/>
                      <a:gd name="T33" fmla="*/ 40 h 52"/>
                      <a:gd name="T34" fmla="*/ 42 w 76"/>
                      <a:gd name="T35" fmla="*/ 40 h 52"/>
                      <a:gd name="T36" fmla="*/ 38 w 76"/>
                      <a:gd name="T37" fmla="*/ 44 h 52"/>
                      <a:gd name="T38" fmla="*/ 30 w 76"/>
                      <a:gd name="T39" fmla="*/ 48 h 52"/>
                      <a:gd name="T40" fmla="*/ 27 w 76"/>
                      <a:gd name="T41" fmla="*/ 52 h 52"/>
                      <a:gd name="T42" fmla="*/ 19 w 76"/>
                      <a:gd name="T43" fmla="*/ 52 h 52"/>
                      <a:gd name="T44" fmla="*/ 15 w 76"/>
                      <a:gd name="T45" fmla="*/ 48 h 52"/>
                      <a:gd name="T46" fmla="*/ 11 w 76"/>
                      <a:gd name="T47" fmla="*/ 52 h 52"/>
                      <a:gd name="T48" fmla="*/ 7 w 76"/>
                      <a:gd name="T49" fmla="*/ 44 h 52"/>
                      <a:gd name="T50" fmla="*/ 4 w 76"/>
                      <a:gd name="T51" fmla="*/ 40 h 52"/>
                      <a:gd name="T52" fmla="*/ 4 w 76"/>
                      <a:gd name="T53" fmla="*/ 40 h 52"/>
                      <a:gd name="T54" fmla="*/ 7 w 76"/>
                      <a:gd name="T55" fmla="*/ 36 h 52"/>
                      <a:gd name="T56" fmla="*/ 11 w 76"/>
                      <a:gd name="T57" fmla="*/ 32 h 52"/>
                      <a:gd name="T58" fmla="*/ 15 w 76"/>
                      <a:gd name="T59" fmla="*/ 28 h 52"/>
                      <a:gd name="T60" fmla="*/ 23 w 76"/>
                      <a:gd name="T61" fmla="*/ 28 h 52"/>
                      <a:gd name="T62" fmla="*/ 27 w 76"/>
                      <a:gd name="T63" fmla="*/ 24 h 52"/>
                      <a:gd name="T64" fmla="*/ 27 w 76"/>
                      <a:gd name="T65" fmla="*/ 16 h 52"/>
                      <a:gd name="T66" fmla="*/ 30 w 76"/>
                      <a:gd name="T67" fmla="*/ 12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</a:cxnLst>
                    <a:rect l="0" t="0" r="r" b="b"/>
                    <a:pathLst>
                      <a:path w="76" h="52">
                        <a:moveTo>
                          <a:pt x="30" y="8"/>
                        </a:moveTo>
                        <a:lnTo>
                          <a:pt x="34" y="8"/>
                        </a:lnTo>
                        <a:lnTo>
                          <a:pt x="38" y="8"/>
                        </a:lnTo>
                        <a:lnTo>
                          <a:pt x="38" y="4"/>
                        </a:lnTo>
                        <a:lnTo>
                          <a:pt x="42" y="4"/>
                        </a:lnTo>
                        <a:lnTo>
                          <a:pt x="46" y="4"/>
                        </a:lnTo>
                        <a:lnTo>
                          <a:pt x="50" y="4"/>
                        </a:lnTo>
                        <a:lnTo>
                          <a:pt x="53" y="4"/>
                        </a:lnTo>
                        <a:lnTo>
                          <a:pt x="53" y="0"/>
                        </a:lnTo>
                        <a:lnTo>
                          <a:pt x="53" y="4"/>
                        </a:lnTo>
                        <a:lnTo>
                          <a:pt x="57" y="4"/>
                        </a:lnTo>
                        <a:lnTo>
                          <a:pt x="57" y="0"/>
                        </a:lnTo>
                        <a:lnTo>
                          <a:pt x="61" y="0"/>
                        </a:lnTo>
                        <a:lnTo>
                          <a:pt x="61" y="4"/>
                        </a:lnTo>
                        <a:lnTo>
                          <a:pt x="61" y="8"/>
                        </a:lnTo>
                        <a:lnTo>
                          <a:pt x="65" y="8"/>
                        </a:lnTo>
                        <a:lnTo>
                          <a:pt x="65" y="12"/>
                        </a:lnTo>
                        <a:lnTo>
                          <a:pt x="65" y="16"/>
                        </a:lnTo>
                        <a:lnTo>
                          <a:pt x="69" y="16"/>
                        </a:lnTo>
                        <a:lnTo>
                          <a:pt x="69" y="20"/>
                        </a:lnTo>
                        <a:lnTo>
                          <a:pt x="73" y="20"/>
                        </a:lnTo>
                        <a:lnTo>
                          <a:pt x="73" y="24"/>
                        </a:lnTo>
                        <a:lnTo>
                          <a:pt x="76" y="24"/>
                        </a:lnTo>
                        <a:lnTo>
                          <a:pt x="76" y="28"/>
                        </a:lnTo>
                        <a:lnTo>
                          <a:pt x="76" y="32"/>
                        </a:lnTo>
                        <a:lnTo>
                          <a:pt x="76" y="36"/>
                        </a:lnTo>
                        <a:lnTo>
                          <a:pt x="73" y="36"/>
                        </a:lnTo>
                        <a:lnTo>
                          <a:pt x="73" y="40"/>
                        </a:lnTo>
                        <a:lnTo>
                          <a:pt x="69" y="40"/>
                        </a:lnTo>
                        <a:lnTo>
                          <a:pt x="65" y="40"/>
                        </a:lnTo>
                        <a:lnTo>
                          <a:pt x="61" y="40"/>
                        </a:lnTo>
                        <a:lnTo>
                          <a:pt x="57" y="40"/>
                        </a:lnTo>
                        <a:lnTo>
                          <a:pt x="53" y="40"/>
                        </a:lnTo>
                        <a:lnTo>
                          <a:pt x="50" y="40"/>
                        </a:lnTo>
                        <a:lnTo>
                          <a:pt x="46" y="40"/>
                        </a:lnTo>
                        <a:lnTo>
                          <a:pt x="42" y="40"/>
                        </a:lnTo>
                        <a:lnTo>
                          <a:pt x="38" y="40"/>
                        </a:lnTo>
                        <a:lnTo>
                          <a:pt x="38" y="44"/>
                        </a:lnTo>
                        <a:lnTo>
                          <a:pt x="34" y="44"/>
                        </a:lnTo>
                        <a:lnTo>
                          <a:pt x="30" y="48"/>
                        </a:lnTo>
                        <a:lnTo>
                          <a:pt x="27" y="48"/>
                        </a:lnTo>
                        <a:lnTo>
                          <a:pt x="27" y="52"/>
                        </a:lnTo>
                        <a:lnTo>
                          <a:pt x="23" y="52"/>
                        </a:lnTo>
                        <a:lnTo>
                          <a:pt x="19" y="52"/>
                        </a:lnTo>
                        <a:lnTo>
                          <a:pt x="15" y="52"/>
                        </a:lnTo>
                        <a:lnTo>
                          <a:pt x="15" y="48"/>
                        </a:lnTo>
                        <a:lnTo>
                          <a:pt x="15" y="52"/>
                        </a:lnTo>
                        <a:lnTo>
                          <a:pt x="11" y="52"/>
                        </a:lnTo>
                        <a:lnTo>
                          <a:pt x="11" y="48"/>
                        </a:lnTo>
                        <a:lnTo>
                          <a:pt x="7" y="44"/>
                        </a:lnTo>
                        <a:lnTo>
                          <a:pt x="4" y="44"/>
                        </a:lnTo>
                        <a:lnTo>
                          <a:pt x="4" y="40"/>
                        </a:lnTo>
                        <a:lnTo>
                          <a:pt x="0" y="40"/>
                        </a:lnTo>
                        <a:lnTo>
                          <a:pt x="4" y="40"/>
                        </a:lnTo>
                        <a:lnTo>
                          <a:pt x="4" y="36"/>
                        </a:lnTo>
                        <a:lnTo>
                          <a:pt x="7" y="36"/>
                        </a:lnTo>
                        <a:lnTo>
                          <a:pt x="7" y="32"/>
                        </a:lnTo>
                        <a:lnTo>
                          <a:pt x="11" y="32"/>
                        </a:lnTo>
                        <a:lnTo>
                          <a:pt x="11" y="28"/>
                        </a:lnTo>
                        <a:lnTo>
                          <a:pt x="15" y="28"/>
                        </a:lnTo>
                        <a:lnTo>
                          <a:pt x="19" y="28"/>
                        </a:lnTo>
                        <a:lnTo>
                          <a:pt x="23" y="28"/>
                        </a:lnTo>
                        <a:lnTo>
                          <a:pt x="23" y="24"/>
                        </a:lnTo>
                        <a:lnTo>
                          <a:pt x="27" y="24"/>
                        </a:lnTo>
                        <a:lnTo>
                          <a:pt x="27" y="20"/>
                        </a:lnTo>
                        <a:lnTo>
                          <a:pt x="27" y="16"/>
                        </a:lnTo>
                        <a:lnTo>
                          <a:pt x="30" y="16"/>
                        </a:lnTo>
                        <a:lnTo>
                          <a:pt x="30" y="12"/>
                        </a:lnTo>
                        <a:lnTo>
                          <a:pt x="30" y="8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631" name="Freeform 624">
                    <a:extLst>
                      <a:ext uri="{FF2B5EF4-FFF2-40B4-BE49-F238E27FC236}">
                        <a16:creationId xmlns:a16="http://schemas.microsoft.com/office/drawing/2014/main" id="{2A21B56C-8341-3EE7-D227-2E9A53E247C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54" y="2117"/>
                    <a:ext cx="15" cy="24"/>
                  </a:xfrm>
                  <a:custGeom>
                    <a:avLst/>
                    <a:gdLst>
                      <a:gd name="T0" fmla="*/ 11 w 15"/>
                      <a:gd name="T1" fmla="*/ 0 h 24"/>
                      <a:gd name="T2" fmla="*/ 15 w 15"/>
                      <a:gd name="T3" fmla="*/ 0 h 24"/>
                      <a:gd name="T4" fmla="*/ 15 w 15"/>
                      <a:gd name="T5" fmla="*/ 4 h 24"/>
                      <a:gd name="T6" fmla="*/ 11 w 15"/>
                      <a:gd name="T7" fmla="*/ 4 h 24"/>
                      <a:gd name="T8" fmla="*/ 11 w 15"/>
                      <a:gd name="T9" fmla="*/ 8 h 24"/>
                      <a:gd name="T10" fmla="*/ 7 w 15"/>
                      <a:gd name="T11" fmla="*/ 8 h 24"/>
                      <a:gd name="T12" fmla="*/ 7 w 15"/>
                      <a:gd name="T13" fmla="*/ 12 h 24"/>
                      <a:gd name="T14" fmla="*/ 7 w 15"/>
                      <a:gd name="T15" fmla="*/ 16 h 24"/>
                      <a:gd name="T16" fmla="*/ 11 w 15"/>
                      <a:gd name="T17" fmla="*/ 20 h 24"/>
                      <a:gd name="T18" fmla="*/ 11 w 15"/>
                      <a:gd name="T19" fmla="*/ 24 h 24"/>
                      <a:gd name="T20" fmla="*/ 11 w 15"/>
                      <a:gd name="T21" fmla="*/ 20 h 24"/>
                      <a:gd name="T22" fmla="*/ 7 w 15"/>
                      <a:gd name="T23" fmla="*/ 20 h 24"/>
                      <a:gd name="T24" fmla="*/ 3 w 15"/>
                      <a:gd name="T25" fmla="*/ 20 h 24"/>
                      <a:gd name="T26" fmla="*/ 3 w 15"/>
                      <a:gd name="T27" fmla="*/ 16 h 24"/>
                      <a:gd name="T28" fmla="*/ 0 w 15"/>
                      <a:gd name="T29" fmla="*/ 16 h 24"/>
                      <a:gd name="T30" fmla="*/ 0 w 15"/>
                      <a:gd name="T31" fmla="*/ 12 h 24"/>
                      <a:gd name="T32" fmla="*/ 0 w 15"/>
                      <a:gd name="T33" fmla="*/ 8 h 24"/>
                      <a:gd name="T34" fmla="*/ 3 w 15"/>
                      <a:gd name="T35" fmla="*/ 8 h 24"/>
                      <a:gd name="T36" fmla="*/ 7 w 15"/>
                      <a:gd name="T37" fmla="*/ 8 h 24"/>
                      <a:gd name="T38" fmla="*/ 7 w 15"/>
                      <a:gd name="T39" fmla="*/ 4 h 24"/>
                      <a:gd name="T40" fmla="*/ 7 w 15"/>
                      <a:gd name="T41" fmla="*/ 0 h 24"/>
                      <a:gd name="T42" fmla="*/ 11 w 15"/>
                      <a:gd name="T43" fmla="*/ 0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</a:cxnLst>
                    <a:rect l="0" t="0" r="r" b="b"/>
                    <a:pathLst>
                      <a:path w="15" h="24">
                        <a:moveTo>
                          <a:pt x="11" y="0"/>
                        </a:moveTo>
                        <a:lnTo>
                          <a:pt x="15" y="0"/>
                        </a:lnTo>
                        <a:lnTo>
                          <a:pt x="15" y="4"/>
                        </a:lnTo>
                        <a:lnTo>
                          <a:pt x="11" y="4"/>
                        </a:lnTo>
                        <a:lnTo>
                          <a:pt x="11" y="8"/>
                        </a:lnTo>
                        <a:lnTo>
                          <a:pt x="7" y="8"/>
                        </a:lnTo>
                        <a:lnTo>
                          <a:pt x="7" y="12"/>
                        </a:lnTo>
                        <a:lnTo>
                          <a:pt x="7" y="16"/>
                        </a:lnTo>
                        <a:lnTo>
                          <a:pt x="11" y="20"/>
                        </a:lnTo>
                        <a:lnTo>
                          <a:pt x="11" y="24"/>
                        </a:lnTo>
                        <a:lnTo>
                          <a:pt x="11" y="20"/>
                        </a:lnTo>
                        <a:lnTo>
                          <a:pt x="7" y="20"/>
                        </a:lnTo>
                        <a:lnTo>
                          <a:pt x="3" y="20"/>
                        </a:lnTo>
                        <a:lnTo>
                          <a:pt x="3" y="16"/>
                        </a:lnTo>
                        <a:lnTo>
                          <a:pt x="0" y="16"/>
                        </a:lnTo>
                        <a:lnTo>
                          <a:pt x="0" y="12"/>
                        </a:lnTo>
                        <a:lnTo>
                          <a:pt x="0" y="8"/>
                        </a:lnTo>
                        <a:lnTo>
                          <a:pt x="3" y="8"/>
                        </a:lnTo>
                        <a:lnTo>
                          <a:pt x="7" y="8"/>
                        </a:lnTo>
                        <a:lnTo>
                          <a:pt x="7" y="4"/>
                        </a:lnTo>
                        <a:lnTo>
                          <a:pt x="7" y="0"/>
                        </a:lnTo>
                        <a:lnTo>
                          <a:pt x="11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632" name="Freeform 625">
                    <a:extLst>
                      <a:ext uri="{FF2B5EF4-FFF2-40B4-BE49-F238E27FC236}">
                        <a16:creationId xmlns:a16="http://schemas.microsoft.com/office/drawing/2014/main" id="{FBAA63C3-2042-D846-1752-B9A3A5E194C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70" y="2117"/>
                    <a:ext cx="29" cy="20"/>
                  </a:xfrm>
                  <a:custGeom>
                    <a:avLst/>
                    <a:gdLst>
                      <a:gd name="T0" fmla="*/ 0 w 27"/>
                      <a:gd name="T1" fmla="*/ 0 h 20"/>
                      <a:gd name="T2" fmla="*/ 4 w 27"/>
                      <a:gd name="T3" fmla="*/ 0 h 20"/>
                      <a:gd name="T4" fmla="*/ 8 w 27"/>
                      <a:gd name="T5" fmla="*/ 0 h 20"/>
                      <a:gd name="T6" fmla="*/ 8 w 27"/>
                      <a:gd name="T7" fmla="*/ 4 h 20"/>
                      <a:gd name="T8" fmla="*/ 11 w 27"/>
                      <a:gd name="T9" fmla="*/ 4 h 20"/>
                      <a:gd name="T10" fmla="*/ 11 w 27"/>
                      <a:gd name="T11" fmla="*/ 0 h 20"/>
                      <a:gd name="T12" fmla="*/ 15 w 27"/>
                      <a:gd name="T13" fmla="*/ 0 h 20"/>
                      <a:gd name="T14" fmla="*/ 19 w 27"/>
                      <a:gd name="T15" fmla="*/ 0 h 20"/>
                      <a:gd name="T16" fmla="*/ 23 w 27"/>
                      <a:gd name="T17" fmla="*/ 0 h 20"/>
                      <a:gd name="T18" fmla="*/ 23 w 27"/>
                      <a:gd name="T19" fmla="*/ 4 h 20"/>
                      <a:gd name="T20" fmla="*/ 23 w 27"/>
                      <a:gd name="T21" fmla="*/ 8 h 20"/>
                      <a:gd name="T22" fmla="*/ 27 w 27"/>
                      <a:gd name="T23" fmla="*/ 8 h 20"/>
                      <a:gd name="T24" fmla="*/ 27 w 27"/>
                      <a:gd name="T25" fmla="*/ 12 h 20"/>
                      <a:gd name="T26" fmla="*/ 23 w 27"/>
                      <a:gd name="T27" fmla="*/ 12 h 20"/>
                      <a:gd name="T28" fmla="*/ 23 w 27"/>
                      <a:gd name="T29" fmla="*/ 16 h 20"/>
                      <a:gd name="T30" fmla="*/ 19 w 27"/>
                      <a:gd name="T31" fmla="*/ 16 h 20"/>
                      <a:gd name="T32" fmla="*/ 15 w 27"/>
                      <a:gd name="T33" fmla="*/ 16 h 20"/>
                      <a:gd name="T34" fmla="*/ 11 w 27"/>
                      <a:gd name="T35" fmla="*/ 16 h 20"/>
                      <a:gd name="T36" fmla="*/ 11 w 27"/>
                      <a:gd name="T37" fmla="*/ 20 h 20"/>
                      <a:gd name="T38" fmla="*/ 8 w 27"/>
                      <a:gd name="T39" fmla="*/ 20 h 20"/>
                      <a:gd name="T40" fmla="*/ 8 w 27"/>
                      <a:gd name="T41" fmla="*/ 16 h 20"/>
                      <a:gd name="T42" fmla="*/ 4 w 27"/>
                      <a:gd name="T43" fmla="*/ 16 h 20"/>
                      <a:gd name="T44" fmla="*/ 4 w 27"/>
                      <a:gd name="T45" fmla="*/ 12 h 20"/>
                      <a:gd name="T46" fmla="*/ 4 w 27"/>
                      <a:gd name="T47" fmla="*/ 8 h 20"/>
                      <a:gd name="T48" fmla="*/ 0 w 27"/>
                      <a:gd name="T49" fmla="*/ 8 h 20"/>
                      <a:gd name="T50" fmla="*/ 0 w 27"/>
                      <a:gd name="T51" fmla="*/ 4 h 20"/>
                      <a:gd name="T52" fmla="*/ 0 w 27"/>
                      <a:gd name="T53" fmla="*/ 0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</a:cxnLst>
                    <a:rect l="0" t="0" r="r" b="b"/>
                    <a:pathLst>
                      <a:path w="27" h="20">
                        <a:moveTo>
                          <a:pt x="0" y="0"/>
                        </a:moveTo>
                        <a:lnTo>
                          <a:pt x="4" y="0"/>
                        </a:lnTo>
                        <a:lnTo>
                          <a:pt x="8" y="0"/>
                        </a:lnTo>
                        <a:lnTo>
                          <a:pt x="8" y="4"/>
                        </a:lnTo>
                        <a:lnTo>
                          <a:pt x="11" y="4"/>
                        </a:lnTo>
                        <a:lnTo>
                          <a:pt x="11" y="0"/>
                        </a:lnTo>
                        <a:lnTo>
                          <a:pt x="15" y="0"/>
                        </a:lnTo>
                        <a:lnTo>
                          <a:pt x="19" y="0"/>
                        </a:lnTo>
                        <a:lnTo>
                          <a:pt x="23" y="0"/>
                        </a:lnTo>
                        <a:lnTo>
                          <a:pt x="23" y="4"/>
                        </a:lnTo>
                        <a:lnTo>
                          <a:pt x="23" y="8"/>
                        </a:lnTo>
                        <a:lnTo>
                          <a:pt x="27" y="8"/>
                        </a:lnTo>
                        <a:lnTo>
                          <a:pt x="27" y="12"/>
                        </a:lnTo>
                        <a:lnTo>
                          <a:pt x="23" y="12"/>
                        </a:lnTo>
                        <a:lnTo>
                          <a:pt x="23" y="16"/>
                        </a:lnTo>
                        <a:lnTo>
                          <a:pt x="19" y="16"/>
                        </a:lnTo>
                        <a:lnTo>
                          <a:pt x="15" y="16"/>
                        </a:lnTo>
                        <a:lnTo>
                          <a:pt x="11" y="16"/>
                        </a:lnTo>
                        <a:lnTo>
                          <a:pt x="11" y="20"/>
                        </a:lnTo>
                        <a:lnTo>
                          <a:pt x="8" y="20"/>
                        </a:lnTo>
                        <a:lnTo>
                          <a:pt x="8" y="16"/>
                        </a:lnTo>
                        <a:lnTo>
                          <a:pt x="4" y="16"/>
                        </a:lnTo>
                        <a:lnTo>
                          <a:pt x="4" y="12"/>
                        </a:lnTo>
                        <a:lnTo>
                          <a:pt x="4" y="8"/>
                        </a:lnTo>
                        <a:lnTo>
                          <a:pt x="0" y="8"/>
                        </a:lnTo>
                        <a:lnTo>
                          <a:pt x="0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633" name="Freeform 626">
                    <a:extLst>
                      <a:ext uri="{FF2B5EF4-FFF2-40B4-BE49-F238E27FC236}">
                        <a16:creationId xmlns:a16="http://schemas.microsoft.com/office/drawing/2014/main" id="{7999A327-2009-2CB9-841C-94A412FEEF4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32" y="2117"/>
                    <a:ext cx="23" cy="20"/>
                  </a:xfrm>
                  <a:custGeom>
                    <a:avLst/>
                    <a:gdLst>
                      <a:gd name="T0" fmla="*/ 8 w 23"/>
                      <a:gd name="T1" fmla="*/ 0 h 20"/>
                      <a:gd name="T2" fmla="*/ 11 w 23"/>
                      <a:gd name="T3" fmla="*/ 0 h 20"/>
                      <a:gd name="T4" fmla="*/ 15 w 23"/>
                      <a:gd name="T5" fmla="*/ 0 h 20"/>
                      <a:gd name="T6" fmla="*/ 19 w 23"/>
                      <a:gd name="T7" fmla="*/ 4 h 20"/>
                      <a:gd name="T8" fmla="*/ 19 w 23"/>
                      <a:gd name="T9" fmla="*/ 8 h 20"/>
                      <a:gd name="T10" fmla="*/ 19 w 23"/>
                      <a:gd name="T11" fmla="*/ 12 h 20"/>
                      <a:gd name="T12" fmla="*/ 23 w 23"/>
                      <a:gd name="T13" fmla="*/ 12 h 20"/>
                      <a:gd name="T14" fmla="*/ 23 w 23"/>
                      <a:gd name="T15" fmla="*/ 16 h 20"/>
                      <a:gd name="T16" fmla="*/ 19 w 23"/>
                      <a:gd name="T17" fmla="*/ 16 h 20"/>
                      <a:gd name="T18" fmla="*/ 19 w 23"/>
                      <a:gd name="T19" fmla="*/ 12 h 20"/>
                      <a:gd name="T20" fmla="*/ 19 w 23"/>
                      <a:gd name="T21" fmla="*/ 16 h 20"/>
                      <a:gd name="T22" fmla="*/ 15 w 23"/>
                      <a:gd name="T23" fmla="*/ 16 h 20"/>
                      <a:gd name="T24" fmla="*/ 11 w 23"/>
                      <a:gd name="T25" fmla="*/ 16 h 20"/>
                      <a:gd name="T26" fmla="*/ 11 w 23"/>
                      <a:gd name="T27" fmla="*/ 20 h 20"/>
                      <a:gd name="T28" fmla="*/ 11 w 23"/>
                      <a:gd name="T29" fmla="*/ 16 h 20"/>
                      <a:gd name="T30" fmla="*/ 8 w 23"/>
                      <a:gd name="T31" fmla="*/ 16 h 20"/>
                      <a:gd name="T32" fmla="*/ 4 w 23"/>
                      <a:gd name="T33" fmla="*/ 16 h 20"/>
                      <a:gd name="T34" fmla="*/ 0 w 23"/>
                      <a:gd name="T35" fmla="*/ 16 h 20"/>
                      <a:gd name="T36" fmla="*/ 4 w 23"/>
                      <a:gd name="T37" fmla="*/ 16 h 20"/>
                      <a:gd name="T38" fmla="*/ 4 w 23"/>
                      <a:gd name="T39" fmla="*/ 12 h 20"/>
                      <a:gd name="T40" fmla="*/ 8 w 23"/>
                      <a:gd name="T41" fmla="*/ 12 h 20"/>
                      <a:gd name="T42" fmla="*/ 8 w 23"/>
                      <a:gd name="T43" fmla="*/ 8 h 20"/>
                      <a:gd name="T44" fmla="*/ 11 w 23"/>
                      <a:gd name="T45" fmla="*/ 8 h 20"/>
                      <a:gd name="T46" fmla="*/ 11 w 23"/>
                      <a:gd name="T47" fmla="*/ 4 h 20"/>
                      <a:gd name="T48" fmla="*/ 11 w 23"/>
                      <a:gd name="T49" fmla="*/ 0 h 20"/>
                      <a:gd name="T50" fmla="*/ 11 w 23"/>
                      <a:gd name="T51" fmla="*/ 4 h 20"/>
                      <a:gd name="T52" fmla="*/ 8 w 23"/>
                      <a:gd name="T53" fmla="*/ 4 h 20"/>
                      <a:gd name="T54" fmla="*/ 8 w 23"/>
                      <a:gd name="T55" fmla="*/ 0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</a:cxnLst>
                    <a:rect l="0" t="0" r="r" b="b"/>
                    <a:pathLst>
                      <a:path w="23" h="20">
                        <a:moveTo>
                          <a:pt x="8" y="0"/>
                        </a:moveTo>
                        <a:lnTo>
                          <a:pt x="11" y="0"/>
                        </a:lnTo>
                        <a:lnTo>
                          <a:pt x="15" y="0"/>
                        </a:lnTo>
                        <a:lnTo>
                          <a:pt x="19" y="4"/>
                        </a:lnTo>
                        <a:lnTo>
                          <a:pt x="19" y="8"/>
                        </a:lnTo>
                        <a:lnTo>
                          <a:pt x="19" y="12"/>
                        </a:lnTo>
                        <a:lnTo>
                          <a:pt x="23" y="12"/>
                        </a:lnTo>
                        <a:lnTo>
                          <a:pt x="23" y="16"/>
                        </a:lnTo>
                        <a:lnTo>
                          <a:pt x="19" y="16"/>
                        </a:lnTo>
                        <a:lnTo>
                          <a:pt x="19" y="12"/>
                        </a:lnTo>
                        <a:lnTo>
                          <a:pt x="19" y="16"/>
                        </a:lnTo>
                        <a:lnTo>
                          <a:pt x="15" y="16"/>
                        </a:lnTo>
                        <a:lnTo>
                          <a:pt x="11" y="16"/>
                        </a:lnTo>
                        <a:lnTo>
                          <a:pt x="11" y="20"/>
                        </a:lnTo>
                        <a:lnTo>
                          <a:pt x="11" y="16"/>
                        </a:lnTo>
                        <a:lnTo>
                          <a:pt x="8" y="16"/>
                        </a:lnTo>
                        <a:lnTo>
                          <a:pt x="4" y="16"/>
                        </a:lnTo>
                        <a:lnTo>
                          <a:pt x="0" y="16"/>
                        </a:lnTo>
                        <a:lnTo>
                          <a:pt x="4" y="16"/>
                        </a:lnTo>
                        <a:lnTo>
                          <a:pt x="4" y="12"/>
                        </a:lnTo>
                        <a:lnTo>
                          <a:pt x="8" y="12"/>
                        </a:lnTo>
                        <a:lnTo>
                          <a:pt x="8" y="8"/>
                        </a:lnTo>
                        <a:lnTo>
                          <a:pt x="11" y="8"/>
                        </a:lnTo>
                        <a:lnTo>
                          <a:pt x="11" y="4"/>
                        </a:lnTo>
                        <a:lnTo>
                          <a:pt x="11" y="0"/>
                        </a:lnTo>
                        <a:lnTo>
                          <a:pt x="11" y="4"/>
                        </a:lnTo>
                        <a:lnTo>
                          <a:pt x="8" y="4"/>
                        </a:lnTo>
                        <a:lnTo>
                          <a:pt x="8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634" name="Freeform 627">
                    <a:extLst>
                      <a:ext uri="{FF2B5EF4-FFF2-40B4-BE49-F238E27FC236}">
                        <a16:creationId xmlns:a16="http://schemas.microsoft.com/office/drawing/2014/main" id="{27C4E09B-0FC7-E4DD-97CD-5FDC0736E95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82" y="2117"/>
                    <a:ext cx="55" cy="47"/>
                  </a:xfrm>
                  <a:custGeom>
                    <a:avLst/>
                    <a:gdLst>
                      <a:gd name="T0" fmla="*/ 42 w 54"/>
                      <a:gd name="T1" fmla="*/ 0 h 48"/>
                      <a:gd name="T2" fmla="*/ 42 w 54"/>
                      <a:gd name="T3" fmla="*/ 4 h 48"/>
                      <a:gd name="T4" fmla="*/ 46 w 54"/>
                      <a:gd name="T5" fmla="*/ 4 h 48"/>
                      <a:gd name="T6" fmla="*/ 46 w 54"/>
                      <a:gd name="T7" fmla="*/ 8 h 48"/>
                      <a:gd name="T8" fmla="*/ 46 w 54"/>
                      <a:gd name="T9" fmla="*/ 12 h 48"/>
                      <a:gd name="T10" fmla="*/ 50 w 54"/>
                      <a:gd name="T11" fmla="*/ 12 h 48"/>
                      <a:gd name="T12" fmla="*/ 50 w 54"/>
                      <a:gd name="T13" fmla="*/ 16 h 48"/>
                      <a:gd name="T14" fmla="*/ 54 w 54"/>
                      <a:gd name="T15" fmla="*/ 16 h 48"/>
                      <a:gd name="T16" fmla="*/ 54 w 54"/>
                      <a:gd name="T17" fmla="*/ 20 h 48"/>
                      <a:gd name="T18" fmla="*/ 50 w 54"/>
                      <a:gd name="T19" fmla="*/ 24 h 48"/>
                      <a:gd name="T20" fmla="*/ 50 w 54"/>
                      <a:gd name="T21" fmla="*/ 28 h 48"/>
                      <a:gd name="T22" fmla="*/ 54 w 54"/>
                      <a:gd name="T23" fmla="*/ 28 h 48"/>
                      <a:gd name="T24" fmla="*/ 50 w 54"/>
                      <a:gd name="T25" fmla="*/ 32 h 48"/>
                      <a:gd name="T26" fmla="*/ 46 w 54"/>
                      <a:gd name="T27" fmla="*/ 32 h 48"/>
                      <a:gd name="T28" fmla="*/ 46 w 54"/>
                      <a:gd name="T29" fmla="*/ 36 h 48"/>
                      <a:gd name="T30" fmla="*/ 42 w 54"/>
                      <a:gd name="T31" fmla="*/ 36 h 48"/>
                      <a:gd name="T32" fmla="*/ 42 w 54"/>
                      <a:gd name="T33" fmla="*/ 40 h 48"/>
                      <a:gd name="T34" fmla="*/ 38 w 54"/>
                      <a:gd name="T35" fmla="*/ 44 h 48"/>
                      <a:gd name="T36" fmla="*/ 35 w 54"/>
                      <a:gd name="T37" fmla="*/ 44 h 48"/>
                      <a:gd name="T38" fmla="*/ 31 w 54"/>
                      <a:gd name="T39" fmla="*/ 44 h 48"/>
                      <a:gd name="T40" fmla="*/ 27 w 54"/>
                      <a:gd name="T41" fmla="*/ 44 h 48"/>
                      <a:gd name="T42" fmla="*/ 23 w 54"/>
                      <a:gd name="T43" fmla="*/ 44 h 48"/>
                      <a:gd name="T44" fmla="*/ 23 w 54"/>
                      <a:gd name="T45" fmla="*/ 40 h 48"/>
                      <a:gd name="T46" fmla="*/ 19 w 54"/>
                      <a:gd name="T47" fmla="*/ 40 h 48"/>
                      <a:gd name="T48" fmla="*/ 19 w 54"/>
                      <a:gd name="T49" fmla="*/ 44 h 48"/>
                      <a:gd name="T50" fmla="*/ 15 w 54"/>
                      <a:gd name="T51" fmla="*/ 44 h 48"/>
                      <a:gd name="T52" fmla="*/ 12 w 54"/>
                      <a:gd name="T53" fmla="*/ 44 h 48"/>
                      <a:gd name="T54" fmla="*/ 12 w 54"/>
                      <a:gd name="T55" fmla="*/ 48 h 48"/>
                      <a:gd name="T56" fmla="*/ 8 w 54"/>
                      <a:gd name="T57" fmla="*/ 48 h 48"/>
                      <a:gd name="T58" fmla="*/ 4 w 54"/>
                      <a:gd name="T59" fmla="*/ 48 h 48"/>
                      <a:gd name="T60" fmla="*/ 4 w 54"/>
                      <a:gd name="T61" fmla="*/ 44 h 48"/>
                      <a:gd name="T62" fmla="*/ 4 w 54"/>
                      <a:gd name="T63" fmla="*/ 40 h 48"/>
                      <a:gd name="T64" fmla="*/ 0 w 54"/>
                      <a:gd name="T65" fmla="*/ 40 h 48"/>
                      <a:gd name="T66" fmla="*/ 4 w 54"/>
                      <a:gd name="T67" fmla="*/ 40 h 48"/>
                      <a:gd name="T68" fmla="*/ 4 w 54"/>
                      <a:gd name="T69" fmla="*/ 36 h 48"/>
                      <a:gd name="T70" fmla="*/ 4 w 54"/>
                      <a:gd name="T71" fmla="*/ 32 h 48"/>
                      <a:gd name="T72" fmla="*/ 0 w 54"/>
                      <a:gd name="T73" fmla="*/ 32 h 48"/>
                      <a:gd name="T74" fmla="*/ 4 w 54"/>
                      <a:gd name="T75" fmla="*/ 28 h 48"/>
                      <a:gd name="T76" fmla="*/ 4 w 54"/>
                      <a:gd name="T77" fmla="*/ 24 h 48"/>
                      <a:gd name="T78" fmla="*/ 0 w 54"/>
                      <a:gd name="T79" fmla="*/ 24 h 48"/>
                      <a:gd name="T80" fmla="*/ 4 w 54"/>
                      <a:gd name="T81" fmla="*/ 20 h 48"/>
                      <a:gd name="T82" fmla="*/ 4 w 54"/>
                      <a:gd name="T83" fmla="*/ 16 h 48"/>
                      <a:gd name="T84" fmla="*/ 8 w 54"/>
                      <a:gd name="T85" fmla="*/ 16 h 48"/>
                      <a:gd name="T86" fmla="*/ 8 w 54"/>
                      <a:gd name="T87" fmla="*/ 12 h 48"/>
                      <a:gd name="T88" fmla="*/ 8 w 54"/>
                      <a:gd name="T89" fmla="*/ 8 h 48"/>
                      <a:gd name="T90" fmla="*/ 12 w 54"/>
                      <a:gd name="T91" fmla="*/ 4 h 48"/>
                      <a:gd name="T92" fmla="*/ 15 w 54"/>
                      <a:gd name="T93" fmla="*/ 4 h 48"/>
                      <a:gd name="T94" fmla="*/ 19 w 54"/>
                      <a:gd name="T95" fmla="*/ 4 h 48"/>
                      <a:gd name="T96" fmla="*/ 23 w 54"/>
                      <a:gd name="T97" fmla="*/ 4 h 48"/>
                      <a:gd name="T98" fmla="*/ 27 w 54"/>
                      <a:gd name="T99" fmla="*/ 4 h 48"/>
                      <a:gd name="T100" fmla="*/ 27 w 54"/>
                      <a:gd name="T101" fmla="*/ 8 h 48"/>
                      <a:gd name="T102" fmla="*/ 31 w 54"/>
                      <a:gd name="T103" fmla="*/ 4 h 48"/>
                      <a:gd name="T104" fmla="*/ 35 w 54"/>
                      <a:gd name="T105" fmla="*/ 4 h 48"/>
                      <a:gd name="T106" fmla="*/ 35 w 54"/>
                      <a:gd name="T107" fmla="*/ 0 h 48"/>
                      <a:gd name="T108" fmla="*/ 38 w 54"/>
                      <a:gd name="T109" fmla="*/ 0 h 48"/>
                      <a:gd name="T110" fmla="*/ 42 w 54"/>
                      <a:gd name="T111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</a:cxnLst>
                    <a:rect l="0" t="0" r="r" b="b"/>
                    <a:pathLst>
                      <a:path w="54" h="48">
                        <a:moveTo>
                          <a:pt x="42" y="0"/>
                        </a:moveTo>
                        <a:lnTo>
                          <a:pt x="42" y="4"/>
                        </a:lnTo>
                        <a:lnTo>
                          <a:pt x="46" y="4"/>
                        </a:lnTo>
                        <a:lnTo>
                          <a:pt x="46" y="8"/>
                        </a:lnTo>
                        <a:lnTo>
                          <a:pt x="46" y="12"/>
                        </a:lnTo>
                        <a:lnTo>
                          <a:pt x="50" y="12"/>
                        </a:lnTo>
                        <a:lnTo>
                          <a:pt x="50" y="16"/>
                        </a:lnTo>
                        <a:lnTo>
                          <a:pt x="54" y="16"/>
                        </a:lnTo>
                        <a:lnTo>
                          <a:pt x="54" y="20"/>
                        </a:lnTo>
                        <a:lnTo>
                          <a:pt x="50" y="24"/>
                        </a:lnTo>
                        <a:lnTo>
                          <a:pt x="50" y="28"/>
                        </a:lnTo>
                        <a:lnTo>
                          <a:pt x="54" y="28"/>
                        </a:lnTo>
                        <a:lnTo>
                          <a:pt x="50" y="32"/>
                        </a:lnTo>
                        <a:lnTo>
                          <a:pt x="46" y="32"/>
                        </a:lnTo>
                        <a:lnTo>
                          <a:pt x="46" y="36"/>
                        </a:lnTo>
                        <a:lnTo>
                          <a:pt x="42" y="36"/>
                        </a:lnTo>
                        <a:lnTo>
                          <a:pt x="42" y="40"/>
                        </a:lnTo>
                        <a:lnTo>
                          <a:pt x="38" y="44"/>
                        </a:lnTo>
                        <a:lnTo>
                          <a:pt x="35" y="44"/>
                        </a:lnTo>
                        <a:lnTo>
                          <a:pt x="31" y="44"/>
                        </a:lnTo>
                        <a:lnTo>
                          <a:pt x="27" y="44"/>
                        </a:lnTo>
                        <a:lnTo>
                          <a:pt x="23" y="44"/>
                        </a:lnTo>
                        <a:lnTo>
                          <a:pt x="23" y="40"/>
                        </a:lnTo>
                        <a:lnTo>
                          <a:pt x="19" y="40"/>
                        </a:lnTo>
                        <a:lnTo>
                          <a:pt x="19" y="44"/>
                        </a:lnTo>
                        <a:lnTo>
                          <a:pt x="15" y="44"/>
                        </a:lnTo>
                        <a:lnTo>
                          <a:pt x="12" y="44"/>
                        </a:lnTo>
                        <a:lnTo>
                          <a:pt x="12" y="48"/>
                        </a:lnTo>
                        <a:lnTo>
                          <a:pt x="8" y="48"/>
                        </a:lnTo>
                        <a:lnTo>
                          <a:pt x="4" y="48"/>
                        </a:lnTo>
                        <a:lnTo>
                          <a:pt x="4" y="44"/>
                        </a:lnTo>
                        <a:lnTo>
                          <a:pt x="4" y="40"/>
                        </a:lnTo>
                        <a:lnTo>
                          <a:pt x="0" y="40"/>
                        </a:lnTo>
                        <a:lnTo>
                          <a:pt x="4" y="40"/>
                        </a:lnTo>
                        <a:lnTo>
                          <a:pt x="4" y="36"/>
                        </a:lnTo>
                        <a:lnTo>
                          <a:pt x="4" y="32"/>
                        </a:lnTo>
                        <a:lnTo>
                          <a:pt x="0" y="32"/>
                        </a:lnTo>
                        <a:lnTo>
                          <a:pt x="4" y="28"/>
                        </a:lnTo>
                        <a:lnTo>
                          <a:pt x="4" y="24"/>
                        </a:lnTo>
                        <a:lnTo>
                          <a:pt x="0" y="24"/>
                        </a:lnTo>
                        <a:lnTo>
                          <a:pt x="4" y="20"/>
                        </a:lnTo>
                        <a:lnTo>
                          <a:pt x="4" y="16"/>
                        </a:lnTo>
                        <a:lnTo>
                          <a:pt x="8" y="16"/>
                        </a:lnTo>
                        <a:lnTo>
                          <a:pt x="8" y="12"/>
                        </a:lnTo>
                        <a:lnTo>
                          <a:pt x="8" y="8"/>
                        </a:lnTo>
                        <a:lnTo>
                          <a:pt x="12" y="4"/>
                        </a:lnTo>
                        <a:lnTo>
                          <a:pt x="15" y="4"/>
                        </a:lnTo>
                        <a:lnTo>
                          <a:pt x="19" y="4"/>
                        </a:lnTo>
                        <a:lnTo>
                          <a:pt x="23" y="4"/>
                        </a:lnTo>
                        <a:lnTo>
                          <a:pt x="27" y="4"/>
                        </a:lnTo>
                        <a:lnTo>
                          <a:pt x="27" y="8"/>
                        </a:lnTo>
                        <a:lnTo>
                          <a:pt x="31" y="4"/>
                        </a:lnTo>
                        <a:lnTo>
                          <a:pt x="35" y="4"/>
                        </a:lnTo>
                        <a:lnTo>
                          <a:pt x="35" y="0"/>
                        </a:lnTo>
                        <a:lnTo>
                          <a:pt x="38" y="0"/>
                        </a:lnTo>
                        <a:lnTo>
                          <a:pt x="42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635" name="Freeform 628">
                    <a:extLst>
                      <a:ext uri="{FF2B5EF4-FFF2-40B4-BE49-F238E27FC236}">
                        <a16:creationId xmlns:a16="http://schemas.microsoft.com/office/drawing/2014/main" id="{8E4B6583-6770-1539-C741-88D9D22742D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09" y="2117"/>
                    <a:ext cx="46" cy="15"/>
                  </a:xfrm>
                  <a:custGeom>
                    <a:avLst/>
                    <a:gdLst>
                      <a:gd name="T0" fmla="*/ 30 w 46"/>
                      <a:gd name="T1" fmla="*/ 0 h 16"/>
                      <a:gd name="T2" fmla="*/ 34 w 46"/>
                      <a:gd name="T3" fmla="*/ 4 h 16"/>
                      <a:gd name="T4" fmla="*/ 38 w 46"/>
                      <a:gd name="T5" fmla="*/ 4 h 16"/>
                      <a:gd name="T6" fmla="*/ 38 w 46"/>
                      <a:gd name="T7" fmla="*/ 8 h 16"/>
                      <a:gd name="T8" fmla="*/ 42 w 46"/>
                      <a:gd name="T9" fmla="*/ 8 h 16"/>
                      <a:gd name="T10" fmla="*/ 42 w 46"/>
                      <a:gd name="T11" fmla="*/ 12 h 16"/>
                      <a:gd name="T12" fmla="*/ 46 w 46"/>
                      <a:gd name="T13" fmla="*/ 12 h 16"/>
                      <a:gd name="T14" fmla="*/ 42 w 46"/>
                      <a:gd name="T15" fmla="*/ 16 h 16"/>
                      <a:gd name="T16" fmla="*/ 42 w 46"/>
                      <a:gd name="T17" fmla="*/ 12 h 16"/>
                      <a:gd name="T18" fmla="*/ 38 w 46"/>
                      <a:gd name="T19" fmla="*/ 12 h 16"/>
                      <a:gd name="T20" fmla="*/ 38 w 46"/>
                      <a:gd name="T21" fmla="*/ 16 h 16"/>
                      <a:gd name="T22" fmla="*/ 34 w 46"/>
                      <a:gd name="T23" fmla="*/ 16 h 16"/>
                      <a:gd name="T24" fmla="*/ 30 w 46"/>
                      <a:gd name="T25" fmla="*/ 16 h 16"/>
                      <a:gd name="T26" fmla="*/ 26 w 46"/>
                      <a:gd name="T27" fmla="*/ 16 h 16"/>
                      <a:gd name="T28" fmla="*/ 26 w 46"/>
                      <a:gd name="T29" fmla="*/ 12 h 16"/>
                      <a:gd name="T30" fmla="*/ 26 w 46"/>
                      <a:gd name="T31" fmla="*/ 16 h 16"/>
                      <a:gd name="T32" fmla="*/ 23 w 46"/>
                      <a:gd name="T33" fmla="*/ 16 h 16"/>
                      <a:gd name="T34" fmla="*/ 23 w 46"/>
                      <a:gd name="T35" fmla="*/ 12 h 16"/>
                      <a:gd name="T36" fmla="*/ 19 w 46"/>
                      <a:gd name="T37" fmla="*/ 12 h 16"/>
                      <a:gd name="T38" fmla="*/ 19 w 46"/>
                      <a:gd name="T39" fmla="*/ 16 h 16"/>
                      <a:gd name="T40" fmla="*/ 15 w 46"/>
                      <a:gd name="T41" fmla="*/ 16 h 16"/>
                      <a:gd name="T42" fmla="*/ 11 w 46"/>
                      <a:gd name="T43" fmla="*/ 16 h 16"/>
                      <a:gd name="T44" fmla="*/ 11 w 46"/>
                      <a:gd name="T45" fmla="*/ 12 h 16"/>
                      <a:gd name="T46" fmla="*/ 7 w 46"/>
                      <a:gd name="T47" fmla="*/ 12 h 16"/>
                      <a:gd name="T48" fmla="*/ 3 w 46"/>
                      <a:gd name="T49" fmla="*/ 12 h 16"/>
                      <a:gd name="T50" fmla="*/ 0 w 46"/>
                      <a:gd name="T51" fmla="*/ 12 h 16"/>
                      <a:gd name="T52" fmla="*/ 3 w 46"/>
                      <a:gd name="T53" fmla="*/ 12 h 16"/>
                      <a:gd name="T54" fmla="*/ 3 w 46"/>
                      <a:gd name="T55" fmla="*/ 8 h 16"/>
                      <a:gd name="T56" fmla="*/ 7 w 46"/>
                      <a:gd name="T57" fmla="*/ 8 h 16"/>
                      <a:gd name="T58" fmla="*/ 11 w 46"/>
                      <a:gd name="T59" fmla="*/ 8 h 16"/>
                      <a:gd name="T60" fmla="*/ 15 w 46"/>
                      <a:gd name="T61" fmla="*/ 8 h 16"/>
                      <a:gd name="T62" fmla="*/ 19 w 46"/>
                      <a:gd name="T63" fmla="*/ 8 h 16"/>
                      <a:gd name="T64" fmla="*/ 19 w 46"/>
                      <a:gd name="T65" fmla="*/ 4 h 16"/>
                      <a:gd name="T66" fmla="*/ 19 w 46"/>
                      <a:gd name="T67" fmla="*/ 8 h 16"/>
                      <a:gd name="T68" fmla="*/ 19 w 46"/>
                      <a:gd name="T69" fmla="*/ 4 h 16"/>
                      <a:gd name="T70" fmla="*/ 23 w 46"/>
                      <a:gd name="T71" fmla="*/ 8 h 16"/>
                      <a:gd name="T72" fmla="*/ 23 w 46"/>
                      <a:gd name="T73" fmla="*/ 4 h 16"/>
                      <a:gd name="T74" fmla="*/ 26 w 46"/>
                      <a:gd name="T75" fmla="*/ 4 h 16"/>
                      <a:gd name="T76" fmla="*/ 26 w 46"/>
                      <a:gd name="T77" fmla="*/ 0 h 16"/>
                      <a:gd name="T78" fmla="*/ 30 w 46"/>
                      <a:gd name="T79" fmla="*/ 0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</a:cxnLst>
                    <a:rect l="0" t="0" r="r" b="b"/>
                    <a:pathLst>
                      <a:path w="46" h="16">
                        <a:moveTo>
                          <a:pt x="30" y="0"/>
                        </a:moveTo>
                        <a:lnTo>
                          <a:pt x="34" y="4"/>
                        </a:lnTo>
                        <a:lnTo>
                          <a:pt x="38" y="4"/>
                        </a:lnTo>
                        <a:lnTo>
                          <a:pt x="38" y="8"/>
                        </a:lnTo>
                        <a:lnTo>
                          <a:pt x="42" y="8"/>
                        </a:lnTo>
                        <a:lnTo>
                          <a:pt x="42" y="12"/>
                        </a:lnTo>
                        <a:lnTo>
                          <a:pt x="46" y="12"/>
                        </a:lnTo>
                        <a:lnTo>
                          <a:pt x="42" y="16"/>
                        </a:lnTo>
                        <a:lnTo>
                          <a:pt x="42" y="12"/>
                        </a:lnTo>
                        <a:lnTo>
                          <a:pt x="38" y="12"/>
                        </a:lnTo>
                        <a:lnTo>
                          <a:pt x="38" y="16"/>
                        </a:lnTo>
                        <a:lnTo>
                          <a:pt x="34" y="16"/>
                        </a:lnTo>
                        <a:lnTo>
                          <a:pt x="30" y="16"/>
                        </a:lnTo>
                        <a:lnTo>
                          <a:pt x="26" y="16"/>
                        </a:lnTo>
                        <a:lnTo>
                          <a:pt x="26" y="12"/>
                        </a:lnTo>
                        <a:lnTo>
                          <a:pt x="26" y="16"/>
                        </a:lnTo>
                        <a:lnTo>
                          <a:pt x="23" y="16"/>
                        </a:lnTo>
                        <a:lnTo>
                          <a:pt x="23" y="12"/>
                        </a:lnTo>
                        <a:lnTo>
                          <a:pt x="19" y="12"/>
                        </a:lnTo>
                        <a:lnTo>
                          <a:pt x="19" y="16"/>
                        </a:lnTo>
                        <a:lnTo>
                          <a:pt x="15" y="16"/>
                        </a:lnTo>
                        <a:lnTo>
                          <a:pt x="11" y="16"/>
                        </a:lnTo>
                        <a:lnTo>
                          <a:pt x="11" y="12"/>
                        </a:lnTo>
                        <a:lnTo>
                          <a:pt x="7" y="12"/>
                        </a:lnTo>
                        <a:lnTo>
                          <a:pt x="3" y="12"/>
                        </a:lnTo>
                        <a:lnTo>
                          <a:pt x="0" y="12"/>
                        </a:lnTo>
                        <a:lnTo>
                          <a:pt x="3" y="12"/>
                        </a:lnTo>
                        <a:lnTo>
                          <a:pt x="3" y="8"/>
                        </a:lnTo>
                        <a:lnTo>
                          <a:pt x="7" y="8"/>
                        </a:lnTo>
                        <a:lnTo>
                          <a:pt x="11" y="8"/>
                        </a:lnTo>
                        <a:lnTo>
                          <a:pt x="15" y="8"/>
                        </a:lnTo>
                        <a:lnTo>
                          <a:pt x="19" y="8"/>
                        </a:lnTo>
                        <a:lnTo>
                          <a:pt x="19" y="4"/>
                        </a:lnTo>
                        <a:lnTo>
                          <a:pt x="19" y="8"/>
                        </a:lnTo>
                        <a:lnTo>
                          <a:pt x="19" y="4"/>
                        </a:lnTo>
                        <a:lnTo>
                          <a:pt x="23" y="8"/>
                        </a:lnTo>
                        <a:lnTo>
                          <a:pt x="23" y="4"/>
                        </a:lnTo>
                        <a:lnTo>
                          <a:pt x="26" y="4"/>
                        </a:lnTo>
                        <a:lnTo>
                          <a:pt x="26" y="0"/>
                        </a:lnTo>
                        <a:lnTo>
                          <a:pt x="30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636" name="Freeform 629">
                    <a:extLst>
                      <a:ext uri="{FF2B5EF4-FFF2-40B4-BE49-F238E27FC236}">
                        <a16:creationId xmlns:a16="http://schemas.microsoft.com/office/drawing/2014/main" id="{FD040F76-A761-A27B-0DFF-6B35DC59F8B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62" y="2120"/>
                    <a:ext cx="15" cy="17"/>
                  </a:xfrm>
                  <a:custGeom>
                    <a:avLst/>
                    <a:gdLst>
                      <a:gd name="T0" fmla="*/ 8 w 16"/>
                      <a:gd name="T1" fmla="*/ 0 h 16"/>
                      <a:gd name="T2" fmla="*/ 8 w 16"/>
                      <a:gd name="T3" fmla="*/ 4 h 16"/>
                      <a:gd name="T4" fmla="*/ 12 w 16"/>
                      <a:gd name="T5" fmla="*/ 4 h 16"/>
                      <a:gd name="T6" fmla="*/ 12 w 16"/>
                      <a:gd name="T7" fmla="*/ 8 h 16"/>
                      <a:gd name="T8" fmla="*/ 12 w 16"/>
                      <a:gd name="T9" fmla="*/ 12 h 16"/>
                      <a:gd name="T10" fmla="*/ 16 w 16"/>
                      <a:gd name="T11" fmla="*/ 12 h 16"/>
                      <a:gd name="T12" fmla="*/ 16 w 16"/>
                      <a:gd name="T13" fmla="*/ 16 h 16"/>
                      <a:gd name="T14" fmla="*/ 12 w 16"/>
                      <a:gd name="T15" fmla="*/ 16 h 16"/>
                      <a:gd name="T16" fmla="*/ 8 w 16"/>
                      <a:gd name="T17" fmla="*/ 16 h 16"/>
                      <a:gd name="T18" fmla="*/ 4 w 16"/>
                      <a:gd name="T19" fmla="*/ 16 h 16"/>
                      <a:gd name="T20" fmla="*/ 0 w 16"/>
                      <a:gd name="T21" fmla="*/ 12 h 16"/>
                      <a:gd name="T22" fmla="*/ 0 w 16"/>
                      <a:gd name="T23" fmla="*/ 8 h 16"/>
                      <a:gd name="T24" fmla="*/ 0 w 16"/>
                      <a:gd name="T25" fmla="*/ 4 h 16"/>
                      <a:gd name="T26" fmla="*/ 4 w 16"/>
                      <a:gd name="T27" fmla="*/ 4 h 16"/>
                      <a:gd name="T28" fmla="*/ 4 w 16"/>
                      <a:gd name="T29" fmla="*/ 0 h 16"/>
                      <a:gd name="T30" fmla="*/ 8 w 16"/>
                      <a:gd name="T31" fmla="*/ 0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</a:cxnLst>
                    <a:rect l="0" t="0" r="r" b="b"/>
                    <a:pathLst>
                      <a:path w="16" h="16">
                        <a:moveTo>
                          <a:pt x="8" y="0"/>
                        </a:moveTo>
                        <a:lnTo>
                          <a:pt x="8" y="4"/>
                        </a:lnTo>
                        <a:lnTo>
                          <a:pt x="12" y="4"/>
                        </a:lnTo>
                        <a:lnTo>
                          <a:pt x="12" y="8"/>
                        </a:lnTo>
                        <a:lnTo>
                          <a:pt x="12" y="12"/>
                        </a:lnTo>
                        <a:lnTo>
                          <a:pt x="16" y="12"/>
                        </a:lnTo>
                        <a:lnTo>
                          <a:pt x="16" y="16"/>
                        </a:lnTo>
                        <a:lnTo>
                          <a:pt x="12" y="16"/>
                        </a:lnTo>
                        <a:lnTo>
                          <a:pt x="8" y="16"/>
                        </a:lnTo>
                        <a:lnTo>
                          <a:pt x="4" y="16"/>
                        </a:lnTo>
                        <a:lnTo>
                          <a:pt x="0" y="12"/>
                        </a:lnTo>
                        <a:lnTo>
                          <a:pt x="0" y="8"/>
                        </a:lnTo>
                        <a:lnTo>
                          <a:pt x="0" y="4"/>
                        </a:lnTo>
                        <a:lnTo>
                          <a:pt x="4" y="4"/>
                        </a:lnTo>
                        <a:lnTo>
                          <a:pt x="4" y="0"/>
                        </a:lnTo>
                        <a:lnTo>
                          <a:pt x="8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637" name="Freeform 630">
                    <a:extLst>
                      <a:ext uri="{FF2B5EF4-FFF2-40B4-BE49-F238E27FC236}">
                        <a16:creationId xmlns:a16="http://schemas.microsoft.com/office/drawing/2014/main" id="{D39DFE77-4773-0637-8486-1979ACA7412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74" y="2129"/>
                    <a:ext cx="34" cy="57"/>
                  </a:xfrm>
                  <a:custGeom>
                    <a:avLst/>
                    <a:gdLst>
                      <a:gd name="T0" fmla="*/ 4 w 34"/>
                      <a:gd name="T1" fmla="*/ 8 h 57"/>
                      <a:gd name="T2" fmla="*/ 7 w 34"/>
                      <a:gd name="T3" fmla="*/ 8 h 57"/>
                      <a:gd name="T4" fmla="*/ 7 w 34"/>
                      <a:gd name="T5" fmla="*/ 4 h 57"/>
                      <a:gd name="T6" fmla="*/ 11 w 34"/>
                      <a:gd name="T7" fmla="*/ 4 h 57"/>
                      <a:gd name="T8" fmla="*/ 15 w 34"/>
                      <a:gd name="T9" fmla="*/ 4 h 57"/>
                      <a:gd name="T10" fmla="*/ 19 w 34"/>
                      <a:gd name="T11" fmla="*/ 4 h 57"/>
                      <a:gd name="T12" fmla="*/ 19 w 34"/>
                      <a:gd name="T13" fmla="*/ 0 h 57"/>
                      <a:gd name="T14" fmla="*/ 23 w 34"/>
                      <a:gd name="T15" fmla="*/ 0 h 57"/>
                      <a:gd name="T16" fmla="*/ 27 w 34"/>
                      <a:gd name="T17" fmla="*/ 0 h 57"/>
                      <a:gd name="T18" fmla="*/ 27 w 34"/>
                      <a:gd name="T19" fmla="*/ 4 h 57"/>
                      <a:gd name="T20" fmla="*/ 27 w 34"/>
                      <a:gd name="T21" fmla="*/ 8 h 57"/>
                      <a:gd name="T22" fmla="*/ 30 w 34"/>
                      <a:gd name="T23" fmla="*/ 8 h 57"/>
                      <a:gd name="T24" fmla="*/ 30 w 34"/>
                      <a:gd name="T25" fmla="*/ 12 h 57"/>
                      <a:gd name="T26" fmla="*/ 34 w 34"/>
                      <a:gd name="T27" fmla="*/ 12 h 57"/>
                      <a:gd name="T28" fmla="*/ 30 w 34"/>
                      <a:gd name="T29" fmla="*/ 16 h 57"/>
                      <a:gd name="T30" fmla="*/ 34 w 34"/>
                      <a:gd name="T31" fmla="*/ 16 h 57"/>
                      <a:gd name="T32" fmla="*/ 30 w 34"/>
                      <a:gd name="T33" fmla="*/ 16 h 57"/>
                      <a:gd name="T34" fmla="*/ 30 w 34"/>
                      <a:gd name="T35" fmla="*/ 20 h 57"/>
                      <a:gd name="T36" fmla="*/ 30 w 34"/>
                      <a:gd name="T37" fmla="*/ 24 h 57"/>
                      <a:gd name="T38" fmla="*/ 30 w 34"/>
                      <a:gd name="T39" fmla="*/ 28 h 57"/>
                      <a:gd name="T40" fmla="*/ 27 w 34"/>
                      <a:gd name="T41" fmla="*/ 28 h 57"/>
                      <a:gd name="T42" fmla="*/ 23 w 34"/>
                      <a:gd name="T43" fmla="*/ 28 h 57"/>
                      <a:gd name="T44" fmla="*/ 23 w 34"/>
                      <a:gd name="T45" fmla="*/ 32 h 57"/>
                      <a:gd name="T46" fmla="*/ 27 w 34"/>
                      <a:gd name="T47" fmla="*/ 32 h 57"/>
                      <a:gd name="T48" fmla="*/ 27 w 34"/>
                      <a:gd name="T49" fmla="*/ 36 h 57"/>
                      <a:gd name="T50" fmla="*/ 27 w 34"/>
                      <a:gd name="T51" fmla="*/ 40 h 57"/>
                      <a:gd name="T52" fmla="*/ 23 w 34"/>
                      <a:gd name="T53" fmla="*/ 40 h 57"/>
                      <a:gd name="T54" fmla="*/ 23 w 34"/>
                      <a:gd name="T55" fmla="*/ 44 h 57"/>
                      <a:gd name="T56" fmla="*/ 19 w 34"/>
                      <a:gd name="T57" fmla="*/ 44 h 57"/>
                      <a:gd name="T58" fmla="*/ 23 w 34"/>
                      <a:gd name="T59" fmla="*/ 44 h 57"/>
                      <a:gd name="T60" fmla="*/ 23 w 34"/>
                      <a:gd name="T61" fmla="*/ 48 h 57"/>
                      <a:gd name="T62" fmla="*/ 19 w 34"/>
                      <a:gd name="T63" fmla="*/ 48 h 57"/>
                      <a:gd name="T64" fmla="*/ 23 w 34"/>
                      <a:gd name="T65" fmla="*/ 48 h 57"/>
                      <a:gd name="T66" fmla="*/ 23 w 34"/>
                      <a:gd name="T67" fmla="*/ 52 h 57"/>
                      <a:gd name="T68" fmla="*/ 19 w 34"/>
                      <a:gd name="T69" fmla="*/ 52 h 57"/>
                      <a:gd name="T70" fmla="*/ 19 w 34"/>
                      <a:gd name="T71" fmla="*/ 57 h 57"/>
                      <a:gd name="T72" fmla="*/ 15 w 34"/>
                      <a:gd name="T73" fmla="*/ 57 h 57"/>
                      <a:gd name="T74" fmla="*/ 11 w 34"/>
                      <a:gd name="T75" fmla="*/ 57 h 57"/>
                      <a:gd name="T76" fmla="*/ 11 w 34"/>
                      <a:gd name="T77" fmla="*/ 52 h 57"/>
                      <a:gd name="T78" fmla="*/ 15 w 34"/>
                      <a:gd name="T79" fmla="*/ 52 h 57"/>
                      <a:gd name="T80" fmla="*/ 11 w 34"/>
                      <a:gd name="T81" fmla="*/ 52 h 57"/>
                      <a:gd name="T82" fmla="*/ 11 w 34"/>
                      <a:gd name="T83" fmla="*/ 48 h 57"/>
                      <a:gd name="T84" fmla="*/ 11 w 34"/>
                      <a:gd name="T85" fmla="*/ 44 h 57"/>
                      <a:gd name="T86" fmla="*/ 15 w 34"/>
                      <a:gd name="T87" fmla="*/ 44 h 57"/>
                      <a:gd name="T88" fmla="*/ 15 w 34"/>
                      <a:gd name="T89" fmla="*/ 36 h 57"/>
                      <a:gd name="T90" fmla="*/ 15 w 34"/>
                      <a:gd name="T91" fmla="*/ 28 h 57"/>
                      <a:gd name="T92" fmla="*/ 15 w 34"/>
                      <a:gd name="T93" fmla="*/ 24 h 57"/>
                      <a:gd name="T94" fmla="*/ 15 w 34"/>
                      <a:gd name="T95" fmla="*/ 20 h 57"/>
                      <a:gd name="T96" fmla="*/ 11 w 34"/>
                      <a:gd name="T97" fmla="*/ 20 h 57"/>
                      <a:gd name="T98" fmla="*/ 11 w 34"/>
                      <a:gd name="T99" fmla="*/ 16 h 57"/>
                      <a:gd name="T100" fmla="*/ 11 w 34"/>
                      <a:gd name="T101" fmla="*/ 12 h 57"/>
                      <a:gd name="T102" fmla="*/ 7 w 34"/>
                      <a:gd name="T103" fmla="*/ 12 h 57"/>
                      <a:gd name="T104" fmla="*/ 4 w 34"/>
                      <a:gd name="T105" fmla="*/ 12 h 57"/>
                      <a:gd name="T106" fmla="*/ 4 w 34"/>
                      <a:gd name="T107" fmla="*/ 8 h 57"/>
                      <a:gd name="T108" fmla="*/ 0 w 34"/>
                      <a:gd name="T109" fmla="*/ 8 h 57"/>
                      <a:gd name="T110" fmla="*/ 4 w 34"/>
                      <a:gd name="T111" fmla="*/ 8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</a:cxnLst>
                    <a:rect l="0" t="0" r="r" b="b"/>
                    <a:pathLst>
                      <a:path w="34" h="57">
                        <a:moveTo>
                          <a:pt x="4" y="8"/>
                        </a:moveTo>
                        <a:lnTo>
                          <a:pt x="7" y="8"/>
                        </a:lnTo>
                        <a:lnTo>
                          <a:pt x="7" y="4"/>
                        </a:lnTo>
                        <a:lnTo>
                          <a:pt x="11" y="4"/>
                        </a:lnTo>
                        <a:lnTo>
                          <a:pt x="15" y="4"/>
                        </a:lnTo>
                        <a:lnTo>
                          <a:pt x="19" y="4"/>
                        </a:lnTo>
                        <a:lnTo>
                          <a:pt x="19" y="0"/>
                        </a:lnTo>
                        <a:lnTo>
                          <a:pt x="23" y="0"/>
                        </a:lnTo>
                        <a:lnTo>
                          <a:pt x="27" y="0"/>
                        </a:lnTo>
                        <a:lnTo>
                          <a:pt x="27" y="4"/>
                        </a:lnTo>
                        <a:lnTo>
                          <a:pt x="27" y="8"/>
                        </a:lnTo>
                        <a:lnTo>
                          <a:pt x="30" y="8"/>
                        </a:lnTo>
                        <a:lnTo>
                          <a:pt x="30" y="12"/>
                        </a:lnTo>
                        <a:lnTo>
                          <a:pt x="34" y="12"/>
                        </a:lnTo>
                        <a:lnTo>
                          <a:pt x="30" y="16"/>
                        </a:lnTo>
                        <a:lnTo>
                          <a:pt x="34" y="16"/>
                        </a:lnTo>
                        <a:lnTo>
                          <a:pt x="30" y="16"/>
                        </a:lnTo>
                        <a:lnTo>
                          <a:pt x="30" y="20"/>
                        </a:lnTo>
                        <a:lnTo>
                          <a:pt x="30" y="24"/>
                        </a:lnTo>
                        <a:lnTo>
                          <a:pt x="30" y="28"/>
                        </a:lnTo>
                        <a:lnTo>
                          <a:pt x="27" y="28"/>
                        </a:lnTo>
                        <a:lnTo>
                          <a:pt x="23" y="28"/>
                        </a:lnTo>
                        <a:lnTo>
                          <a:pt x="23" y="32"/>
                        </a:lnTo>
                        <a:lnTo>
                          <a:pt x="27" y="32"/>
                        </a:lnTo>
                        <a:lnTo>
                          <a:pt x="27" y="36"/>
                        </a:lnTo>
                        <a:lnTo>
                          <a:pt x="27" y="40"/>
                        </a:lnTo>
                        <a:lnTo>
                          <a:pt x="23" y="40"/>
                        </a:lnTo>
                        <a:lnTo>
                          <a:pt x="23" y="44"/>
                        </a:lnTo>
                        <a:lnTo>
                          <a:pt x="19" y="44"/>
                        </a:lnTo>
                        <a:lnTo>
                          <a:pt x="23" y="44"/>
                        </a:lnTo>
                        <a:lnTo>
                          <a:pt x="23" y="48"/>
                        </a:lnTo>
                        <a:lnTo>
                          <a:pt x="19" y="48"/>
                        </a:lnTo>
                        <a:lnTo>
                          <a:pt x="23" y="48"/>
                        </a:lnTo>
                        <a:lnTo>
                          <a:pt x="23" y="52"/>
                        </a:lnTo>
                        <a:lnTo>
                          <a:pt x="19" y="52"/>
                        </a:lnTo>
                        <a:lnTo>
                          <a:pt x="19" y="57"/>
                        </a:lnTo>
                        <a:lnTo>
                          <a:pt x="15" y="57"/>
                        </a:lnTo>
                        <a:lnTo>
                          <a:pt x="11" y="57"/>
                        </a:lnTo>
                        <a:lnTo>
                          <a:pt x="11" y="52"/>
                        </a:lnTo>
                        <a:lnTo>
                          <a:pt x="15" y="52"/>
                        </a:lnTo>
                        <a:lnTo>
                          <a:pt x="11" y="52"/>
                        </a:lnTo>
                        <a:lnTo>
                          <a:pt x="11" y="48"/>
                        </a:lnTo>
                        <a:lnTo>
                          <a:pt x="11" y="44"/>
                        </a:lnTo>
                        <a:lnTo>
                          <a:pt x="15" y="44"/>
                        </a:lnTo>
                        <a:lnTo>
                          <a:pt x="15" y="36"/>
                        </a:lnTo>
                        <a:lnTo>
                          <a:pt x="15" y="28"/>
                        </a:lnTo>
                        <a:lnTo>
                          <a:pt x="15" y="24"/>
                        </a:lnTo>
                        <a:lnTo>
                          <a:pt x="15" y="20"/>
                        </a:lnTo>
                        <a:lnTo>
                          <a:pt x="11" y="20"/>
                        </a:lnTo>
                        <a:lnTo>
                          <a:pt x="11" y="16"/>
                        </a:lnTo>
                        <a:lnTo>
                          <a:pt x="11" y="12"/>
                        </a:lnTo>
                        <a:lnTo>
                          <a:pt x="7" y="12"/>
                        </a:lnTo>
                        <a:lnTo>
                          <a:pt x="4" y="12"/>
                        </a:lnTo>
                        <a:lnTo>
                          <a:pt x="4" y="8"/>
                        </a:lnTo>
                        <a:lnTo>
                          <a:pt x="0" y="8"/>
                        </a:lnTo>
                        <a:lnTo>
                          <a:pt x="4" y="8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638" name="Freeform 631">
                    <a:extLst>
                      <a:ext uri="{FF2B5EF4-FFF2-40B4-BE49-F238E27FC236}">
                        <a16:creationId xmlns:a16="http://schemas.microsoft.com/office/drawing/2014/main" id="{12D2E84C-CCB6-FB4F-C658-F62417BF67C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01" y="2129"/>
                    <a:ext cx="53" cy="43"/>
                  </a:xfrm>
                  <a:custGeom>
                    <a:avLst/>
                    <a:gdLst>
                      <a:gd name="T0" fmla="*/ 11 w 54"/>
                      <a:gd name="T1" fmla="*/ 4 h 44"/>
                      <a:gd name="T2" fmla="*/ 15 w 54"/>
                      <a:gd name="T3" fmla="*/ 8 h 44"/>
                      <a:gd name="T4" fmla="*/ 11 w 54"/>
                      <a:gd name="T5" fmla="*/ 12 h 44"/>
                      <a:gd name="T6" fmla="*/ 15 w 54"/>
                      <a:gd name="T7" fmla="*/ 16 h 44"/>
                      <a:gd name="T8" fmla="*/ 19 w 54"/>
                      <a:gd name="T9" fmla="*/ 20 h 44"/>
                      <a:gd name="T10" fmla="*/ 23 w 54"/>
                      <a:gd name="T11" fmla="*/ 24 h 44"/>
                      <a:gd name="T12" fmla="*/ 31 w 54"/>
                      <a:gd name="T13" fmla="*/ 24 h 44"/>
                      <a:gd name="T14" fmla="*/ 34 w 54"/>
                      <a:gd name="T15" fmla="*/ 20 h 44"/>
                      <a:gd name="T16" fmla="*/ 42 w 54"/>
                      <a:gd name="T17" fmla="*/ 20 h 44"/>
                      <a:gd name="T18" fmla="*/ 50 w 54"/>
                      <a:gd name="T19" fmla="*/ 20 h 44"/>
                      <a:gd name="T20" fmla="*/ 54 w 54"/>
                      <a:gd name="T21" fmla="*/ 16 h 44"/>
                      <a:gd name="T22" fmla="*/ 54 w 54"/>
                      <a:gd name="T23" fmla="*/ 24 h 44"/>
                      <a:gd name="T24" fmla="*/ 54 w 54"/>
                      <a:gd name="T25" fmla="*/ 32 h 44"/>
                      <a:gd name="T26" fmla="*/ 50 w 54"/>
                      <a:gd name="T27" fmla="*/ 36 h 44"/>
                      <a:gd name="T28" fmla="*/ 50 w 54"/>
                      <a:gd name="T29" fmla="*/ 36 h 44"/>
                      <a:gd name="T30" fmla="*/ 46 w 54"/>
                      <a:gd name="T31" fmla="*/ 32 h 44"/>
                      <a:gd name="T32" fmla="*/ 42 w 54"/>
                      <a:gd name="T33" fmla="*/ 36 h 44"/>
                      <a:gd name="T34" fmla="*/ 38 w 54"/>
                      <a:gd name="T35" fmla="*/ 32 h 44"/>
                      <a:gd name="T36" fmla="*/ 34 w 54"/>
                      <a:gd name="T37" fmla="*/ 40 h 44"/>
                      <a:gd name="T38" fmla="*/ 31 w 54"/>
                      <a:gd name="T39" fmla="*/ 44 h 44"/>
                      <a:gd name="T40" fmla="*/ 23 w 54"/>
                      <a:gd name="T41" fmla="*/ 44 h 44"/>
                      <a:gd name="T42" fmla="*/ 23 w 54"/>
                      <a:gd name="T43" fmla="*/ 44 h 44"/>
                      <a:gd name="T44" fmla="*/ 19 w 54"/>
                      <a:gd name="T45" fmla="*/ 40 h 44"/>
                      <a:gd name="T46" fmla="*/ 11 w 54"/>
                      <a:gd name="T47" fmla="*/ 40 h 44"/>
                      <a:gd name="T48" fmla="*/ 8 w 54"/>
                      <a:gd name="T49" fmla="*/ 36 h 44"/>
                      <a:gd name="T50" fmla="*/ 8 w 54"/>
                      <a:gd name="T51" fmla="*/ 28 h 44"/>
                      <a:gd name="T52" fmla="*/ 8 w 54"/>
                      <a:gd name="T53" fmla="*/ 28 h 44"/>
                      <a:gd name="T54" fmla="*/ 8 w 54"/>
                      <a:gd name="T55" fmla="*/ 20 h 44"/>
                      <a:gd name="T56" fmla="*/ 0 w 54"/>
                      <a:gd name="T57" fmla="*/ 20 h 44"/>
                      <a:gd name="T58" fmla="*/ 0 w 54"/>
                      <a:gd name="T59" fmla="*/ 12 h 44"/>
                      <a:gd name="T60" fmla="*/ 4 w 54"/>
                      <a:gd name="T61" fmla="*/ 8 h 44"/>
                      <a:gd name="T62" fmla="*/ 8 w 54"/>
                      <a:gd name="T63" fmla="*/ 4 h 44"/>
                      <a:gd name="T64" fmla="*/ 11 w 54"/>
                      <a:gd name="T65" fmla="*/ 0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54" h="44">
                        <a:moveTo>
                          <a:pt x="11" y="0"/>
                        </a:moveTo>
                        <a:lnTo>
                          <a:pt x="11" y="4"/>
                        </a:lnTo>
                        <a:lnTo>
                          <a:pt x="15" y="4"/>
                        </a:lnTo>
                        <a:lnTo>
                          <a:pt x="15" y="8"/>
                        </a:lnTo>
                        <a:lnTo>
                          <a:pt x="15" y="12"/>
                        </a:lnTo>
                        <a:lnTo>
                          <a:pt x="11" y="12"/>
                        </a:lnTo>
                        <a:lnTo>
                          <a:pt x="11" y="16"/>
                        </a:lnTo>
                        <a:lnTo>
                          <a:pt x="15" y="16"/>
                        </a:lnTo>
                        <a:lnTo>
                          <a:pt x="15" y="20"/>
                        </a:lnTo>
                        <a:lnTo>
                          <a:pt x="19" y="20"/>
                        </a:lnTo>
                        <a:lnTo>
                          <a:pt x="19" y="24"/>
                        </a:lnTo>
                        <a:lnTo>
                          <a:pt x="23" y="24"/>
                        </a:lnTo>
                        <a:lnTo>
                          <a:pt x="27" y="24"/>
                        </a:lnTo>
                        <a:lnTo>
                          <a:pt x="31" y="24"/>
                        </a:lnTo>
                        <a:lnTo>
                          <a:pt x="31" y="20"/>
                        </a:lnTo>
                        <a:lnTo>
                          <a:pt x="34" y="20"/>
                        </a:lnTo>
                        <a:lnTo>
                          <a:pt x="38" y="20"/>
                        </a:lnTo>
                        <a:lnTo>
                          <a:pt x="42" y="20"/>
                        </a:lnTo>
                        <a:lnTo>
                          <a:pt x="46" y="20"/>
                        </a:lnTo>
                        <a:lnTo>
                          <a:pt x="50" y="20"/>
                        </a:lnTo>
                        <a:lnTo>
                          <a:pt x="50" y="16"/>
                        </a:lnTo>
                        <a:lnTo>
                          <a:pt x="54" y="16"/>
                        </a:lnTo>
                        <a:lnTo>
                          <a:pt x="54" y="20"/>
                        </a:lnTo>
                        <a:lnTo>
                          <a:pt x="54" y="24"/>
                        </a:lnTo>
                        <a:lnTo>
                          <a:pt x="54" y="28"/>
                        </a:lnTo>
                        <a:lnTo>
                          <a:pt x="54" y="32"/>
                        </a:lnTo>
                        <a:lnTo>
                          <a:pt x="54" y="36"/>
                        </a:lnTo>
                        <a:lnTo>
                          <a:pt x="50" y="36"/>
                        </a:lnTo>
                        <a:lnTo>
                          <a:pt x="50" y="32"/>
                        </a:lnTo>
                        <a:lnTo>
                          <a:pt x="50" y="36"/>
                        </a:lnTo>
                        <a:lnTo>
                          <a:pt x="50" y="32"/>
                        </a:lnTo>
                        <a:lnTo>
                          <a:pt x="46" y="32"/>
                        </a:lnTo>
                        <a:lnTo>
                          <a:pt x="42" y="32"/>
                        </a:lnTo>
                        <a:lnTo>
                          <a:pt x="42" y="36"/>
                        </a:lnTo>
                        <a:lnTo>
                          <a:pt x="42" y="32"/>
                        </a:lnTo>
                        <a:lnTo>
                          <a:pt x="38" y="32"/>
                        </a:lnTo>
                        <a:lnTo>
                          <a:pt x="38" y="36"/>
                        </a:lnTo>
                        <a:lnTo>
                          <a:pt x="34" y="40"/>
                        </a:lnTo>
                        <a:lnTo>
                          <a:pt x="34" y="44"/>
                        </a:lnTo>
                        <a:lnTo>
                          <a:pt x="31" y="44"/>
                        </a:lnTo>
                        <a:lnTo>
                          <a:pt x="27" y="44"/>
                        </a:lnTo>
                        <a:lnTo>
                          <a:pt x="23" y="44"/>
                        </a:lnTo>
                        <a:lnTo>
                          <a:pt x="23" y="40"/>
                        </a:lnTo>
                        <a:lnTo>
                          <a:pt x="23" y="44"/>
                        </a:lnTo>
                        <a:lnTo>
                          <a:pt x="19" y="44"/>
                        </a:lnTo>
                        <a:lnTo>
                          <a:pt x="19" y="40"/>
                        </a:lnTo>
                        <a:lnTo>
                          <a:pt x="15" y="40"/>
                        </a:lnTo>
                        <a:lnTo>
                          <a:pt x="11" y="40"/>
                        </a:lnTo>
                        <a:lnTo>
                          <a:pt x="8" y="40"/>
                        </a:lnTo>
                        <a:lnTo>
                          <a:pt x="8" y="36"/>
                        </a:lnTo>
                        <a:lnTo>
                          <a:pt x="8" y="32"/>
                        </a:lnTo>
                        <a:lnTo>
                          <a:pt x="8" y="28"/>
                        </a:lnTo>
                        <a:lnTo>
                          <a:pt x="11" y="28"/>
                        </a:lnTo>
                        <a:lnTo>
                          <a:pt x="8" y="28"/>
                        </a:lnTo>
                        <a:lnTo>
                          <a:pt x="8" y="24"/>
                        </a:lnTo>
                        <a:lnTo>
                          <a:pt x="8" y="20"/>
                        </a:lnTo>
                        <a:lnTo>
                          <a:pt x="4" y="20"/>
                        </a:lnTo>
                        <a:lnTo>
                          <a:pt x="0" y="20"/>
                        </a:lnTo>
                        <a:lnTo>
                          <a:pt x="0" y="16"/>
                        </a:lnTo>
                        <a:lnTo>
                          <a:pt x="0" y="12"/>
                        </a:lnTo>
                        <a:lnTo>
                          <a:pt x="4" y="12"/>
                        </a:lnTo>
                        <a:lnTo>
                          <a:pt x="4" y="8"/>
                        </a:lnTo>
                        <a:lnTo>
                          <a:pt x="8" y="8"/>
                        </a:lnTo>
                        <a:lnTo>
                          <a:pt x="8" y="4"/>
                        </a:lnTo>
                        <a:lnTo>
                          <a:pt x="8" y="0"/>
                        </a:lnTo>
                        <a:lnTo>
                          <a:pt x="11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639" name="Freeform 632">
                    <a:extLst>
                      <a:ext uri="{FF2B5EF4-FFF2-40B4-BE49-F238E27FC236}">
                        <a16:creationId xmlns:a16="http://schemas.microsoft.com/office/drawing/2014/main" id="{5048A2BB-DEE1-24F2-9CB4-DAFA235260F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12" y="2129"/>
                    <a:ext cx="50" cy="12"/>
                  </a:xfrm>
                  <a:custGeom>
                    <a:avLst/>
                    <a:gdLst>
                      <a:gd name="T0" fmla="*/ 0 w 50"/>
                      <a:gd name="T1" fmla="*/ 0 h 12"/>
                      <a:gd name="T2" fmla="*/ 4 w 50"/>
                      <a:gd name="T3" fmla="*/ 0 h 12"/>
                      <a:gd name="T4" fmla="*/ 8 w 50"/>
                      <a:gd name="T5" fmla="*/ 0 h 12"/>
                      <a:gd name="T6" fmla="*/ 8 w 50"/>
                      <a:gd name="T7" fmla="*/ 4 h 12"/>
                      <a:gd name="T8" fmla="*/ 12 w 50"/>
                      <a:gd name="T9" fmla="*/ 4 h 12"/>
                      <a:gd name="T10" fmla="*/ 16 w 50"/>
                      <a:gd name="T11" fmla="*/ 4 h 12"/>
                      <a:gd name="T12" fmla="*/ 16 w 50"/>
                      <a:gd name="T13" fmla="*/ 0 h 12"/>
                      <a:gd name="T14" fmla="*/ 20 w 50"/>
                      <a:gd name="T15" fmla="*/ 0 h 12"/>
                      <a:gd name="T16" fmla="*/ 20 w 50"/>
                      <a:gd name="T17" fmla="*/ 4 h 12"/>
                      <a:gd name="T18" fmla="*/ 23 w 50"/>
                      <a:gd name="T19" fmla="*/ 4 h 12"/>
                      <a:gd name="T20" fmla="*/ 23 w 50"/>
                      <a:gd name="T21" fmla="*/ 0 h 12"/>
                      <a:gd name="T22" fmla="*/ 23 w 50"/>
                      <a:gd name="T23" fmla="*/ 4 h 12"/>
                      <a:gd name="T24" fmla="*/ 27 w 50"/>
                      <a:gd name="T25" fmla="*/ 4 h 12"/>
                      <a:gd name="T26" fmla="*/ 31 w 50"/>
                      <a:gd name="T27" fmla="*/ 4 h 12"/>
                      <a:gd name="T28" fmla="*/ 35 w 50"/>
                      <a:gd name="T29" fmla="*/ 4 h 12"/>
                      <a:gd name="T30" fmla="*/ 35 w 50"/>
                      <a:gd name="T31" fmla="*/ 0 h 12"/>
                      <a:gd name="T32" fmla="*/ 39 w 50"/>
                      <a:gd name="T33" fmla="*/ 0 h 12"/>
                      <a:gd name="T34" fmla="*/ 39 w 50"/>
                      <a:gd name="T35" fmla="*/ 4 h 12"/>
                      <a:gd name="T36" fmla="*/ 43 w 50"/>
                      <a:gd name="T37" fmla="*/ 0 h 12"/>
                      <a:gd name="T38" fmla="*/ 43 w 50"/>
                      <a:gd name="T39" fmla="*/ 4 h 12"/>
                      <a:gd name="T40" fmla="*/ 46 w 50"/>
                      <a:gd name="T41" fmla="*/ 4 h 12"/>
                      <a:gd name="T42" fmla="*/ 46 w 50"/>
                      <a:gd name="T43" fmla="*/ 8 h 12"/>
                      <a:gd name="T44" fmla="*/ 50 w 50"/>
                      <a:gd name="T45" fmla="*/ 8 h 12"/>
                      <a:gd name="T46" fmla="*/ 46 w 50"/>
                      <a:gd name="T47" fmla="*/ 8 h 12"/>
                      <a:gd name="T48" fmla="*/ 43 w 50"/>
                      <a:gd name="T49" fmla="*/ 8 h 12"/>
                      <a:gd name="T50" fmla="*/ 39 w 50"/>
                      <a:gd name="T51" fmla="*/ 8 h 12"/>
                      <a:gd name="T52" fmla="*/ 35 w 50"/>
                      <a:gd name="T53" fmla="*/ 8 h 12"/>
                      <a:gd name="T54" fmla="*/ 35 w 50"/>
                      <a:gd name="T55" fmla="*/ 12 h 12"/>
                      <a:gd name="T56" fmla="*/ 31 w 50"/>
                      <a:gd name="T57" fmla="*/ 8 h 12"/>
                      <a:gd name="T58" fmla="*/ 27 w 50"/>
                      <a:gd name="T59" fmla="*/ 8 h 12"/>
                      <a:gd name="T60" fmla="*/ 23 w 50"/>
                      <a:gd name="T61" fmla="*/ 8 h 12"/>
                      <a:gd name="T62" fmla="*/ 20 w 50"/>
                      <a:gd name="T63" fmla="*/ 8 h 12"/>
                      <a:gd name="T64" fmla="*/ 16 w 50"/>
                      <a:gd name="T65" fmla="*/ 8 h 12"/>
                      <a:gd name="T66" fmla="*/ 12 w 50"/>
                      <a:gd name="T67" fmla="*/ 8 h 12"/>
                      <a:gd name="T68" fmla="*/ 8 w 50"/>
                      <a:gd name="T69" fmla="*/ 8 h 12"/>
                      <a:gd name="T70" fmla="*/ 4 w 50"/>
                      <a:gd name="T71" fmla="*/ 8 h 12"/>
                      <a:gd name="T72" fmla="*/ 4 w 50"/>
                      <a:gd name="T73" fmla="*/ 4 h 12"/>
                      <a:gd name="T74" fmla="*/ 0 w 50"/>
                      <a:gd name="T75" fmla="*/ 4 h 12"/>
                      <a:gd name="T76" fmla="*/ 0 w 50"/>
                      <a:gd name="T77" fmla="*/ 0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</a:cxnLst>
                    <a:rect l="0" t="0" r="r" b="b"/>
                    <a:pathLst>
                      <a:path w="50" h="12">
                        <a:moveTo>
                          <a:pt x="0" y="0"/>
                        </a:moveTo>
                        <a:lnTo>
                          <a:pt x="4" y="0"/>
                        </a:lnTo>
                        <a:lnTo>
                          <a:pt x="8" y="0"/>
                        </a:lnTo>
                        <a:lnTo>
                          <a:pt x="8" y="4"/>
                        </a:lnTo>
                        <a:lnTo>
                          <a:pt x="12" y="4"/>
                        </a:lnTo>
                        <a:lnTo>
                          <a:pt x="16" y="4"/>
                        </a:lnTo>
                        <a:lnTo>
                          <a:pt x="16" y="0"/>
                        </a:lnTo>
                        <a:lnTo>
                          <a:pt x="20" y="0"/>
                        </a:lnTo>
                        <a:lnTo>
                          <a:pt x="20" y="4"/>
                        </a:lnTo>
                        <a:lnTo>
                          <a:pt x="23" y="4"/>
                        </a:lnTo>
                        <a:lnTo>
                          <a:pt x="23" y="0"/>
                        </a:lnTo>
                        <a:lnTo>
                          <a:pt x="23" y="4"/>
                        </a:lnTo>
                        <a:lnTo>
                          <a:pt x="27" y="4"/>
                        </a:lnTo>
                        <a:lnTo>
                          <a:pt x="31" y="4"/>
                        </a:lnTo>
                        <a:lnTo>
                          <a:pt x="35" y="4"/>
                        </a:lnTo>
                        <a:lnTo>
                          <a:pt x="35" y="0"/>
                        </a:lnTo>
                        <a:lnTo>
                          <a:pt x="39" y="0"/>
                        </a:lnTo>
                        <a:lnTo>
                          <a:pt x="39" y="4"/>
                        </a:lnTo>
                        <a:lnTo>
                          <a:pt x="43" y="0"/>
                        </a:lnTo>
                        <a:lnTo>
                          <a:pt x="43" y="4"/>
                        </a:lnTo>
                        <a:lnTo>
                          <a:pt x="46" y="4"/>
                        </a:lnTo>
                        <a:lnTo>
                          <a:pt x="46" y="8"/>
                        </a:lnTo>
                        <a:lnTo>
                          <a:pt x="50" y="8"/>
                        </a:lnTo>
                        <a:lnTo>
                          <a:pt x="46" y="8"/>
                        </a:lnTo>
                        <a:lnTo>
                          <a:pt x="43" y="8"/>
                        </a:lnTo>
                        <a:lnTo>
                          <a:pt x="39" y="8"/>
                        </a:lnTo>
                        <a:lnTo>
                          <a:pt x="35" y="8"/>
                        </a:lnTo>
                        <a:lnTo>
                          <a:pt x="35" y="12"/>
                        </a:lnTo>
                        <a:lnTo>
                          <a:pt x="31" y="8"/>
                        </a:lnTo>
                        <a:lnTo>
                          <a:pt x="27" y="8"/>
                        </a:lnTo>
                        <a:lnTo>
                          <a:pt x="23" y="8"/>
                        </a:lnTo>
                        <a:lnTo>
                          <a:pt x="20" y="8"/>
                        </a:lnTo>
                        <a:lnTo>
                          <a:pt x="16" y="8"/>
                        </a:lnTo>
                        <a:lnTo>
                          <a:pt x="12" y="8"/>
                        </a:lnTo>
                        <a:lnTo>
                          <a:pt x="8" y="8"/>
                        </a:lnTo>
                        <a:lnTo>
                          <a:pt x="4" y="8"/>
                        </a:lnTo>
                        <a:lnTo>
                          <a:pt x="4" y="4"/>
                        </a:lnTo>
                        <a:lnTo>
                          <a:pt x="0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640" name="Freeform 633">
                    <a:extLst>
                      <a:ext uri="{FF2B5EF4-FFF2-40B4-BE49-F238E27FC236}">
                        <a16:creationId xmlns:a16="http://schemas.microsoft.com/office/drawing/2014/main" id="{A881A493-7461-7992-2E6E-41C12714906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32" y="2129"/>
                    <a:ext cx="28" cy="23"/>
                  </a:xfrm>
                  <a:custGeom>
                    <a:avLst/>
                    <a:gdLst>
                      <a:gd name="T0" fmla="*/ 4 w 27"/>
                      <a:gd name="T1" fmla="*/ 4 h 24"/>
                      <a:gd name="T2" fmla="*/ 8 w 27"/>
                      <a:gd name="T3" fmla="*/ 4 h 24"/>
                      <a:gd name="T4" fmla="*/ 11 w 27"/>
                      <a:gd name="T5" fmla="*/ 4 h 24"/>
                      <a:gd name="T6" fmla="*/ 11 w 27"/>
                      <a:gd name="T7" fmla="*/ 8 h 24"/>
                      <a:gd name="T8" fmla="*/ 11 w 27"/>
                      <a:gd name="T9" fmla="*/ 4 h 24"/>
                      <a:gd name="T10" fmla="*/ 15 w 27"/>
                      <a:gd name="T11" fmla="*/ 4 h 24"/>
                      <a:gd name="T12" fmla="*/ 19 w 27"/>
                      <a:gd name="T13" fmla="*/ 4 h 24"/>
                      <a:gd name="T14" fmla="*/ 19 w 27"/>
                      <a:gd name="T15" fmla="*/ 0 h 24"/>
                      <a:gd name="T16" fmla="*/ 19 w 27"/>
                      <a:gd name="T17" fmla="*/ 4 h 24"/>
                      <a:gd name="T18" fmla="*/ 23 w 27"/>
                      <a:gd name="T19" fmla="*/ 4 h 24"/>
                      <a:gd name="T20" fmla="*/ 23 w 27"/>
                      <a:gd name="T21" fmla="*/ 8 h 24"/>
                      <a:gd name="T22" fmla="*/ 23 w 27"/>
                      <a:gd name="T23" fmla="*/ 12 h 24"/>
                      <a:gd name="T24" fmla="*/ 27 w 27"/>
                      <a:gd name="T25" fmla="*/ 12 h 24"/>
                      <a:gd name="T26" fmla="*/ 27 w 27"/>
                      <a:gd name="T27" fmla="*/ 16 h 24"/>
                      <a:gd name="T28" fmla="*/ 23 w 27"/>
                      <a:gd name="T29" fmla="*/ 16 h 24"/>
                      <a:gd name="T30" fmla="*/ 27 w 27"/>
                      <a:gd name="T31" fmla="*/ 20 h 24"/>
                      <a:gd name="T32" fmla="*/ 23 w 27"/>
                      <a:gd name="T33" fmla="*/ 20 h 24"/>
                      <a:gd name="T34" fmla="*/ 19 w 27"/>
                      <a:gd name="T35" fmla="*/ 20 h 24"/>
                      <a:gd name="T36" fmla="*/ 15 w 27"/>
                      <a:gd name="T37" fmla="*/ 20 h 24"/>
                      <a:gd name="T38" fmla="*/ 11 w 27"/>
                      <a:gd name="T39" fmla="*/ 20 h 24"/>
                      <a:gd name="T40" fmla="*/ 11 w 27"/>
                      <a:gd name="T41" fmla="*/ 24 h 24"/>
                      <a:gd name="T42" fmla="*/ 8 w 27"/>
                      <a:gd name="T43" fmla="*/ 24 h 24"/>
                      <a:gd name="T44" fmla="*/ 8 w 27"/>
                      <a:gd name="T45" fmla="*/ 20 h 24"/>
                      <a:gd name="T46" fmla="*/ 4 w 27"/>
                      <a:gd name="T47" fmla="*/ 20 h 24"/>
                      <a:gd name="T48" fmla="*/ 4 w 27"/>
                      <a:gd name="T49" fmla="*/ 16 h 24"/>
                      <a:gd name="T50" fmla="*/ 0 w 27"/>
                      <a:gd name="T51" fmla="*/ 16 h 24"/>
                      <a:gd name="T52" fmla="*/ 0 w 27"/>
                      <a:gd name="T53" fmla="*/ 12 h 24"/>
                      <a:gd name="T54" fmla="*/ 4 w 27"/>
                      <a:gd name="T55" fmla="*/ 8 h 24"/>
                      <a:gd name="T56" fmla="*/ 4 w 27"/>
                      <a:gd name="T57" fmla="*/ 4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</a:cxnLst>
                    <a:rect l="0" t="0" r="r" b="b"/>
                    <a:pathLst>
                      <a:path w="27" h="24">
                        <a:moveTo>
                          <a:pt x="4" y="4"/>
                        </a:moveTo>
                        <a:lnTo>
                          <a:pt x="8" y="4"/>
                        </a:lnTo>
                        <a:lnTo>
                          <a:pt x="11" y="4"/>
                        </a:lnTo>
                        <a:lnTo>
                          <a:pt x="11" y="8"/>
                        </a:lnTo>
                        <a:lnTo>
                          <a:pt x="11" y="4"/>
                        </a:lnTo>
                        <a:lnTo>
                          <a:pt x="15" y="4"/>
                        </a:lnTo>
                        <a:lnTo>
                          <a:pt x="19" y="4"/>
                        </a:lnTo>
                        <a:lnTo>
                          <a:pt x="19" y="0"/>
                        </a:lnTo>
                        <a:lnTo>
                          <a:pt x="19" y="4"/>
                        </a:lnTo>
                        <a:lnTo>
                          <a:pt x="23" y="4"/>
                        </a:lnTo>
                        <a:lnTo>
                          <a:pt x="23" y="8"/>
                        </a:lnTo>
                        <a:lnTo>
                          <a:pt x="23" y="12"/>
                        </a:lnTo>
                        <a:lnTo>
                          <a:pt x="27" y="12"/>
                        </a:lnTo>
                        <a:lnTo>
                          <a:pt x="27" y="16"/>
                        </a:lnTo>
                        <a:lnTo>
                          <a:pt x="23" y="16"/>
                        </a:lnTo>
                        <a:lnTo>
                          <a:pt x="27" y="20"/>
                        </a:lnTo>
                        <a:lnTo>
                          <a:pt x="23" y="20"/>
                        </a:lnTo>
                        <a:lnTo>
                          <a:pt x="19" y="20"/>
                        </a:lnTo>
                        <a:lnTo>
                          <a:pt x="15" y="20"/>
                        </a:lnTo>
                        <a:lnTo>
                          <a:pt x="11" y="20"/>
                        </a:lnTo>
                        <a:lnTo>
                          <a:pt x="11" y="24"/>
                        </a:lnTo>
                        <a:lnTo>
                          <a:pt x="8" y="24"/>
                        </a:lnTo>
                        <a:lnTo>
                          <a:pt x="8" y="20"/>
                        </a:lnTo>
                        <a:lnTo>
                          <a:pt x="4" y="20"/>
                        </a:lnTo>
                        <a:lnTo>
                          <a:pt x="4" y="16"/>
                        </a:lnTo>
                        <a:lnTo>
                          <a:pt x="0" y="16"/>
                        </a:lnTo>
                        <a:lnTo>
                          <a:pt x="0" y="12"/>
                        </a:lnTo>
                        <a:lnTo>
                          <a:pt x="4" y="8"/>
                        </a:lnTo>
                        <a:lnTo>
                          <a:pt x="4" y="4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641" name="Freeform 634">
                    <a:extLst>
                      <a:ext uri="{FF2B5EF4-FFF2-40B4-BE49-F238E27FC236}">
                        <a16:creationId xmlns:a16="http://schemas.microsoft.com/office/drawing/2014/main" id="{4E7F8EEE-B3C2-2926-820A-094E74DBC21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12" y="2137"/>
                    <a:ext cx="50" cy="15"/>
                  </a:xfrm>
                  <a:custGeom>
                    <a:avLst/>
                    <a:gdLst>
                      <a:gd name="T0" fmla="*/ 4 w 50"/>
                      <a:gd name="T1" fmla="*/ 0 h 16"/>
                      <a:gd name="T2" fmla="*/ 8 w 50"/>
                      <a:gd name="T3" fmla="*/ 0 h 16"/>
                      <a:gd name="T4" fmla="*/ 12 w 50"/>
                      <a:gd name="T5" fmla="*/ 0 h 16"/>
                      <a:gd name="T6" fmla="*/ 16 w 50"/>
                      <a:gd name="T7" fmla="*/ 0 h 16"/>
                      <a:gd name="T8" fmla="*/ 20 w 50"/>
                      <a:gd name="T9" fmla="*/ 0 h 16"/>
                      <a:gd name="T10" fmla="*/ 23 w 50"/>
                      <a:gd name="T11" fmla="*/ 0 h 16"/>
                      <a:gd name="T12" fmla="*/ 27 w 50"/>
                      <a:gd name="T13" fmla="*/ 0 h 16"/>
                      <a:gd name="T14" fmla="*/ 31 w 50"/>
                      <a:gd name="T15" fmla="*/ 0 h 16"/>
                      <a:gd name="T16" fmla="*/ 35 w 50"/>
                      <a:gd name="T17" fmla="*/ 4 h 16"/>
                      <a:gd name="T18" fmla="*/ 35 w 50"/>
                      <a:gd name="T19" fmla="*/ 0 h 16"/>
                      <a:gd name="T20" fmla="*/ 39 w 50"/>
                      <a:gd name="T21" fmla="*/ 0 h 16"/>
                      <a:gd name="T22" fmla="*/ 43 w 50"/>
                      <a:gd name="T23" fmla="*/ 0 h 16"/>
                      <a:gd name="T24" fmla="*/ 46 w 50"/>
                      <a:gd name="T25" fmla="*/ 0 h 16"/>
                      <a:gd name="T26" fmla="*/ 50 w 50"/>
                      <a:gd name="T27" fmla="*/ 0 h 16"/>
                      <a:gd name="T28" fmla="*/ 50 w 50"/>
                      <a:gd name="T29" fmla="*/ 4 h 16"/>
                      <a:gd name="T30" fmla="*/ 46 w 50"/>
                      <a:gd name="T31" fmla="*/ 4 h 16"/>
                      <a:gd name="T32" fmla="*/ 43 w 50"/>
                      <a:gd name="T33" fmla="*/ 4 h 16"/>
                      <a:gd name="T34" fmla="*/ 43 w 50"/>
                      <a:gd name="T35" fmla="*/ 8 h 16"/>
                      <a:gd name="T36" fmla="*/ 39 w 50"/>
                      <a:gd name="T37" fmla="*/ 8 h 16"/>
                      <a:gd name="T38" fmla="*/ 39 w 50"/>
                      <a:gd name="T39" fmla="*/ 12 h 16"/>
                      <a:gd name="T40" fmla="*/ 35 w 50"/>
                      <a:gd name="T41" fmla="*/ 12 h 16"/>
                      <a:gd name="T42" fmla="*/ 31 w 50"/>
                      <a:gd name="T43" fmla="*/ 12 h 16"/>
                      <a:gd name="T44" fmla="*/ 27 w 50"/>
                      <a:gd name="T45" fmla="*/ 12 h 16"/>
                      <a:gd name="T46" fmla="*/ 23 w 50"/>
                      <a:gd name="T47" fmla="*/ 12 h 16"/>
                      <a:gd name="T48" fmla="*/ 20 w 50"/>
                      <a:gd name="T49" fmla="*/ 12 h 16"/>
                      <a:gd name="T50" fmla="*/ 20 w 50"/>
                      <a:gd name="T51" fmla="*/ 16 h 16"/>
                      <a:gd name="T52" fmla="*/ 16 w 50"/>
                      <a:gd name="T53" fmla="*/ 16 h 16"/>
                      <a:gd name="T54" fmla="*/ 12 w 50"/>
                      <a:gd name="T55" fmla="*/ 16 h 16"/>
                      <a:gd name="T56" fmla="*/ 8 w 50"/>
                      <a:gd name="T57" fmla="*/ 16 h 16"/>
                      <a:gd name="T58" fmla="*/ 8 w 50"/>
                      <a:gd name="T59" fmla="*/ 12 h 16"/>
                      <a:gd name="T60" fmla="*/ 4 w 50"/>
                      <a:gd name="T61" fmla="*/ 12 h 16"/>
                      <a:gd name="T62" fmla="*/ 4 w 50"/>
                      <a:gd name="T63" fmla="*/ 8 h 16"/>
                      <a:gd name="T64" fmla="*/ 0 w 50"/>
                      <a:gd name="T65" fmla="*/ 8 h 16"/>
                      <a:gd name="T66" fmla="*/ 0 w 50"/>
                      <a:gd name="T67" fmla="*/ 4 h 16"/>
                      <a:gd name="T68" fmla="*/ 4 w 50"/>
                      <a:gd name="T69" fmla="*/ 4 h 16"/>
                      <a:gd name="T70" fmla="*/ 4 w 50"/>
                      <a:gd name="T71" fmla="*/ 0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</a:cxnLst>
                    <a:rect l="0" t="0" r="r" b="b"/>
                    <a:pathLst>
                      <a:path w="50" h="16">
                        <a:moveTo>
                          <a:pt x="4" y="0"/>
                        </a:moveTo>
                        <a:lnTo>
                          <a:pt x="8" y="0"/>
                        </a:lnTo>
                        <a:lnTo>
                          <a:pt x="12" y="0"/>
                        </a:lnTo>
                        <a:lnTo>
                          <a:pt x="16" y="0"/>
                        </a:lnTo>
                        <a:lnTo>
                          <a:pt x="20" y="0"/>
                        </a:lnTo>
                        <a:lnTo>
                          <a:pt x="23" y="0"/>
                        </a:lnTo>
                        <a:lnTo>
                          <a:pt x="27" y="0"/>
                        </a:lnTo>
                        <a:lnTo>
                          <a:pt x="31" y="0"/>
                        </a:lnTo>
                        <a:lnTo>
                          <a:pt x="35" y="4"/>
                        </a:lnTo>
                        <a:lnTo>
                          <a:pt x="35" y="0"/>
                        </a:lnTo>
                        <a:lnTo>
                          <a:pt x="39" y="0"/>
                        </a:lnTo>
                        <a:lnTo>
                          <a:pt x="43" y="0"/>
                        </a:lnTo>
                        <a:lnTo>
                          <a:pt x="46" y="0"/>
                        </a:lnTo>
                        <a:lnTo>
                          <a:pt x="50" y="0"/>
                        </a:lnTo>
                        <a:lnTo>
                          <a:pt x="50" y="4"/>
                        </a:lnTo>
                        <a:lnTo>
                          <a:pt x="46" y="4"/>
                        </a:lnTo>
                        <a:lnTo>
                          <a:pt x="43" y="4"/>
                        </a:lnTo>
                        <a:lnTo>
                          <a:pt x="43" y="8"/>
                        </a:lnTo>
                        <a:lnTo>
                          <a:pt x="39" y="8"/>
                        </a:lnTo>
                        <a:lnTo>
                          <a:pt x="39" y="12"/>
                        </a:lnTo>
                        <a:lnTo>
                          <a:pt x="35" y="12"/>
                        </a:lnTo>
                        <a:lnTo>
                          <a:pt x="31" y="12"/>
                        </a:lnTo>
                        <a:lnTo>
                          <a:pt x="27" y="12"/>
                        </a:lnTo>
                        <a:lnTo>
                          <a:pt x="23" y="12"/>
                        </a:lnTo>
                        <a:lnTo>
                          <a:pt x="20" y="12"/>
                        </a:lnTo>
                        <a:lnTo>
                          <a:pt x="20" y="16"/>
                        </a:lnTo>
                        <a:lnTo>
                          <a:pt x="16" y="16"/>
                        </a:lnTo>
                        <a:lnTo>
                          <a:pt x="12" y="16"/>
                        </a:lnTo>
                        <a:lnTo>
                          <a:pt x="8" y="16"/>
                        </a:lnTo>
                        <a:lnTo>
                          <a:pt x="8" y="12"/>
                        </a:lnTo>
                        <a:lnTo>
                          <a:pt x="4" y="12"/>
                        </a:lnTo>
                        <a:lnTo>
                          <a:pt x="4" y="8"/>
                        </a:lnTo>
                        <a:lnTo>
                          <a:pt x="0" y="8"/>
                        </a:lnTo>
                        <a:lnTo>
                          <a:pt x="0" y="4"/>
                        </a:lnTo>
                        <a:lnTo>
                          <a:pt x="4" y="4"/>
                        </a:lnTo>
                        <a:lnTo>
                          <a:pt x="4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642" name="Freeform 635">
                    <a:extLst>
                      <a:ext uri="{FF2B5EF4-FFF2-40B4-BE49-F238E27FC236}">
                        <a16:creationId xmlns:a16="http://schemas.microsoft.com/office/drawing/2014/main" id="{2BEC75A3-27CB-D613-B15A-3D9E66D99B2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54" y="2137"/>
                    <a:ext cx="35" cy="35"/>
                  </a:xfrm>
                  <a:custGeom>
                    <a:avLst/>
                    <a:gdLst>
                      <a:gd name="T0" fmla="*/ 11 w 34"/>
                      <a:gd name="T1" fmla="*/ 0 h 36"/>
                      <a:gd name="T2" fmla="*/ 15 w 34"/>
                      <a:gd name="T3" fmla="*/ 0 h 36"/>
                      <a:gd name="T4" fmla="*/ 19 w 34"/>
                      <a:gd name="T5" fmla="*/ 0 h 36"/>
                      <a:gd name="T6" fmla="*/ 23 w 34"/>
                      <a:gd name="T7" fmla="*/ 0 h 36"/>
                      <a:gd name="T8" fmla="*/ 23 w 34"/>
                      <a:gd name="T9" fmla="*/ 4 h 36"/>
                      <a:gd name="T10" fmla="*/ 26 w 34"/>
                      <a:gd name="T11" fmla="*/ 4 h 36"/>
                      <a:gd name="T12" fmla="*/ 30 w 34"/>
                      <a:gd name="T13" fmla="*/ 4 h 36"/>
                      <a:gd name="T14" fmla="*/ 30 w 34"/>
                      <a:gd name="T15" fmla="*/ 8 h 36"/>
                      <a:gd name="T16" fmla="*/ 30 w 34"/>
                      <a:gd name="T17" fmla="*/ 12 h 36"/>
                      <a:gd name="T18" fmla="*/ 34 w 34"/>
                      <a:gd name="T19" fmla="*/ 12 h 36"/>
                      <a:gd name="T20" fmla="*/ 34 w 34"/>
                      <a:gd name="T21" fmla="*/ 16 h 36"/>
                      <a:gd name="T22" fmla="*/ 34 w 34"/>
                      <a:gd name="T23" fmla="*/ 20 h 36"/>
                      <a:gd name="T24" fmla="*/ 34 w 34"/>
                      <a:gd name="T25" fmla="*/ 28 h 36"/>
                      <a:gd name="T26" fmla="*/ 34 w 34"/>
                      <a:gd name="T27" fmla="*/ 36 h 36"/>
                      <a:gd name="T28" fmla="*/ 30 w 34"/>
                      <a:gd name="T29" fmla="*/ 36 h 36"/>
                      <a:gd name="T30" fmla="*/ 30 w 34"/>
                      <a:gd name="T31" fmla="*/ 32 h 36"/>
                      <a:gd name="T32" fmla="*/ 26 w 34"/>
                      <a:gd name="T33" fmla="*/ 32 h 36"/>
                      <a:gd name="T34" fmla="*/ 23 w 34"/>
                      <a:gd name="T35" fmla="*/ 32 h 36"/>
                      <a:gd name="T36" fmla="*/ 23 w 34"/>
                      <a:gd name="T37" fmla="*/ 28 h 36"/>
                      <a:gd name="T38" fmla="*/ 23 w 34"/>
                      <a:gd name="T39" fmla="*/ 24 h 36"/>
                      <a:gd name="T40" fmla="*/ 19 w 34"/>
                      <a:gd name="T41" fmla="*/ 24 h 36"/>
                      <a:gd name="T42" fmla="*/ 15 w 34"/>
                      <a:gd name="T43" fmla="*/ 24 h 36"/>
                      <a:gd name="T44" fmla="*/ 15 w 34"/>
                      <a:gd name="T45" fmla="*/ 20 h 36"/>
                      <a:gd name="T46" fmla="*/ 11 w 34"/>
                      <a:gd name="T47" fmla="*/ 20 h 36"/>
                      <a:gd name="T48" fmla="*/ 11 w 34"/>
                      <a:gd name="T49" fmla="*/ 16 h 36"/>
                      <a:gd name="T50" fmla="*/ 11 w 34"/>
                      <a:gd name="T51" fmla="*/ 12 h 36"/>
                      <a:gd name="T52" fmla="*/ 7 w 34"/>
                      <a:gd name="T53" fmla="*/ 12 h 36"/>
                      <a:gd name="T54" fmla="*/ 3 w 34"/>
                      <a:gd name="T55" fmla="*/ 12 h 36"/>
                      <a:gd name="T56" fmla="*/ 3 w 34"/>
                      <a:gd name="T57" fmla="*/ 8 h 36"/>
                      <a:gd name="T58" fmla="*/ 0 w 34"/>
                      <a:gd name="T59" fmla="*/ 8 h 36"/>
                      <a:gd name="T60" fmla="*/ 0 w 34"/>
                      <a:gd name="T61" fmla="*/ 4 h 36"/>
                      <a:gd name="T62" fmla="*/ 3 w 34"/>
                      <a:gd name="T63" fmla="*/ 4 h 36"/>
                      <a:gd name="T64" fmla="*/ 7 w 34"/>
                      <a:gd name="T65" fmla="*/ 4 h 36"/>
                      <a:gd name="T66" fmla="*/ 7 w 34"/>
                      <a:gd name="T67" fmla="*/ 0 h 36"/>
                      <a:gd name="T68" fmla="*/ 11 w 34"/>
                      <a:gd name="T69" fmla="*/ 0 h 36"/>
                      <a:gd name="T70" fmla="*/ 11 w 34"/>
                      <a:gd name="T71" fmla="*/ 4 h 36"/>
                      <a:gd name="T72" fmla="*/ 11 w 34"/>
                      <a:gd name="T73" fmla="*/ 0 h 3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34" h="36">
                        <a:moveTo>
                          <a:pt x="11" y="0"/>
                        </a:moveTo>
                        <a:lnTo>
                          <a:pt x="15" y="0"/>
                        </a:lnTo>
                        <a:lnTo>
                          <a:pt x="19" y="0"/>
                        </a:lnTo>
                        <a:lnTo>
                          <a:pt x="23" y="0"/>
                        </a:lnTo>
                        <a:lnTo>
                          <a:pt x="23" y="4"/>
                        </a:lnTo>
                        <a:lnTo>
                          <a:pt x="26" y="4"/>
                        </a:lnTo>
                        <a:lnTo>
                          <a:pt x="30" y="4"/>
                        </a:lnTo>
                        <a:lnTo>
                          <a:pt x="30" y="8"/>
                        </a:lnTo>
                        <a:lnTo>
                          <a:pt x="30" y="12"/>
                        </a:lnTo>
                        <a:lnTo>
                          <a:pt x="34" y="12"/>
                        </a:lnTo>
                        <a:lnTo>
                          <a:pt x="34" y="16"/>
                        </a:lnTo>
                        <a:lnTo>
                          <a:pt x="34" y="20"/>
                        </a:lnTo>
                        <a:lnTo>
                          <a:pt x="34" y="28"/>
                        </a:lnTo>
                        <a:lnTo>
                          <a:pt x="34" y="36"/>
                        </a:lnTo>
                        <a:lnTo>
                          <a:pt x="30" y="36"/>
                        </a:lnTo>
                        <a:lnTo>
                          <a:pt x="30" y="32"/>
                        </a:lnTo>
                        <a:lnTo>
                          <a:pt x="26" y="32"/>
                        </a:lnTo>
                        <a:lnTo>
                          <a:pt x="23" y="32"/>
                        </a:lnTo>
                        <a:lnTo>
                          <a:pt x="23" y="28"/>
                        </a:lnTo>
                        <a:lnTo>
                          <a:pt x="23" y="24"/>
                        </a:lnTo>
                        <a:lnTo>
                          <a:pt x="19" y="24"/>
                        </a:lnTo>
                        <a:lnTo>
                          <a:pt x="15" y="24"/>
                        </a:lnTo>
                        <a:lnTo>
                          <a:pt x="15" y="20"/>
                        </a:lnTo>
                        <a:lnTo>
                          <a:pt x="11" y="20"/>
                        </a:lnTo>
                        <a:lnTo>
                          <a:pt x="11" y="16"/>
                        </a:lnTo>
                        <a:lnTo>
                          <a:pt x="11" y="12"/>
                        </a:lnTo>
                        <a:lnTo>
                          <a:pt x="7" y="12"/>
                        </a:lnTo>
                        <a:lnTo>
                          <a:pt x="3" y="12"/>
                        </a:lnTo>
                        <a:lnTo>
                          <a:pt x="3" y="8"/>
                        </a:lnTo>
                        <a:lnTo>
                          <a:pt x="0" y="8"/>
                        </a:lnTo>
                        <a:lnTo>
                          <a:pt x="0" y="4"/>
                        </a:lnTo>
                        <a:lnTo>
                          <a:pt x="3" y="4"/>
                        </a:lnTo>
                        <a:lnTo>
                          <a:pt x="7" y="4"/>
                        </a:lnTo>
                        <a:lnTo>
                          <a:pt x="7" y="0"/>
                        </a:lnTo>
                        <a:lnTo>
                          <a:pt x="11" y="0"/>
                        </a:lnTo>
                        <a:lnTo>
                          <a:pt x="11" y="4"/>
                        </a:lnTo>
                        <a:lnTo>
                          <a:pt x="11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643" name="Freeform 636">
                    <a:extLst>
                      <a:ext uri="{FF2B5EF4-FFF2-40B4-BE49-F238E27FC236}">
                        <a16:creationId xmlns:a16="http://schemas.microsoft.com/office/drawing/2014/main" id="{516BA3BA-0CE0-9793-36C5-B0FDAB2EBF5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47" y="2142"/>
                    <a:ext cx="52" cy="31"/>
                  </a:xfrm>
                  <a:custGeom>
                    <a:avLst/>
                    <a:gdLst>
                      <a:gd name="T0" fmla="*/ 12 w 54"/>
                      <a:gd name="T1" fmla="*/ 8 h 32"/>
                      <a:gd name="T2" fmla="*/ 8 w 54"/>
                      <a:gd name="T3" fmla="*/ 4 h 32"/>
                      <a:gd name="T4" fmla="*/ 12 w 54"/>
                      <a:gd name="T5" fmla="*/ 4 h 32"/>
                      <a:gd name="T6" fmla="*/ 16 w 54"/>
                      <a:gd name="T7" fmla="*/ 4 h 32"/>
                      <a:gd name="T8" fmla="*/ 19 w 54"/>
                      <a:gd name="T9" fmla="*/ 4 h 32"/>
                      <a:gd name="T10" fmla="*/ 16 w 54"/>
                      <a:gd name="T11" fmla="*/ 4 h 32"/>
                      <a:gd name="T12" fmla="*/ 19 w 54"/>
                      <a:gd name="T13" fmla="*/ 4 h 32"/>
                      <a:gd name="T14" fmla="*/ 19 w 54"/>
                      <a:gd name="T15" fmla="*/ 8 h 32"/>
                      <a:gd name="T16" fmla="*/ 23 w 54"/>
                      <a:gd name="T17" fmla="*/ 8 h 32"/>
                      <a:gd name="T18" fmla="*/ 27 w 54"/>
                      <a:gd name="T19" fmla="*/ 4 h 32"/>
                      <a:gd name="T20" fmla="*/ 31 w 54"/>
                      <a:gd name="T21" fmla="*/ 4 h 32"/>
                      <a:gd name="T22" fmla="*/ 35 w 54"/>
                      <a:gd name="T23" fmla="*/ 4 h 32"/>
                      <a:gd name="T24" fmla="*/ 39 w 54"/>
                      <a:gd name="T25" fmla="*/ 4 h 32"/>
                      <a:gd name="T26" fmla="*/ 42 w 54"/>
                      <a:gd name="T27" fmla="*/ 4 h 32"/>
                      <a:gd name="T28" fmla="*/ 46 w 54"/>
                      <a:gd name="T29" fmla="*/ 4 h 32"/>
                      <a:gd name="T30" fmla="*/ 46 w 54"/>
                      <a:gd name="T31" fmla="*/ 0 h 32"/>
                      <a:gd name="T32" fmla="*/ 50 w 54"/>
                      <a:gd name="T33" fmla="*/ 0 h 32"/>
                      <a:gd name="T34" fmla="*/ 54 w 54"/>
                      <a:gd name="T35" fmla="*/ 0 h 32"/>
                      <a:gd name="T36" fmla="*/ 54 w 54"/>
                      <a:gd name="T37" fmla="*/ 4 h 32"/>
                      <a:gd name="T38" fmla="*/ 54 w 54"/>
                      <a:gd name="T39" fmla="*/ 8 h 32"/>
                      <a:gd name="T40" fmla="*/ 54 w 54"/>
                      <a:gd name="T41" fmla="*/ 12 h 32"/>
                      <a:gd name="T42" fmla="*/ 50 w 54"/>
                      <a:gd name="T43" fmla="*/ 12 h 32"/>
                      <a:gd name="T44" fmla="*/ 46 w 54"/>
                      <a:gd name="T45" fmla="*/ 12 h 32"/>
                      <a:gd name="T46" fmla="*/ 46 w 54"/>
                      <a:gd name="T47" fmla="*/ 16 h 32"/>
                      <a:gd name="T48" fmla="*/ 42 w 54"/>
                      <a:gd name="T49" fmla="*/ 16 h 32"/>
                      <a:gd name="T50" fmla="*/ 42 w 54"/>
                      <a:gd name="T51" fmla="*/ 20 h 32"/>
                      <a:gd name="T52" fmla="*/ 39 w 54"/>
                      <a:gd name="T53" fmla="*/ 20 h 32"/>
                      <a:gd name="T54" fmla="*/ 39 w 54"/>
                      <a:gd name="T55" fmla="*/ 24 h 32"/>
                      <a:gd name="T56" fmla="*/ 35 w 54"/>
                      <a:gd name="T57" fmla="*/ 24 h 32"/>
                      <a:gd name="T58" fmla="*/ 31 w 54"/>
                      <a:gd name="T59" fmla="*/ 24 h 32"/>
                      <a:gd name="T60" fmla="*/ 27 w 54"/>
                      <a:gd name="T61" fmla="*/ 24 h 32"/>
                      <a:gd name="T62" fmla="*/ 23 w 54"/>
                      <a:gd name="T63" fmla="*/ 28 h 32"/>
                      <a:gd name="T64" fmla="*/ 19 w 54"/>
                      <a:gd name="T65" fmla="*/ 28 h 32"/>
                      <a:gd name="T66" fmla="*/ 19 w 54"/>
                      <a:gd name="T67" fmla="*/ 24 h 32"/>
                      <a:gd name="T68" fmla="*/ 19 w 54"/>
                      <a:gd name="T69" fmla="*/ 28 h 32"/>
                      <a:gd name="T70" fmla="*/ 16 w 54"/>
                      <a:gd name="T71" fmla="*/ 28 h 32"/>
                      <a:gd name="T72" fmla="*/ 12 w 54"/>
                      <a:gd name="T73" fmla="*/ 28 h 32"/>
                      <a:gd name="T74" fmla="*/ 8 w 54"/>
                      <a:gd name="T75" fmla="*/ 32 h 32"/>
                      <a:gd name="T76" fmla="*/ 8 w 54"/>
                      <a:gd name="T77" fmla="*/ 28 h 32"/>
                      <a:gd name="T78" fmla="*/ 8 w 54"/>
                      <a:gd name="T79" fmla="*/ 32 h 32"/>
                      <a:gd name="T80" fmla="*/ 4 w 54"/>
                      <a:gd name="T81" fmla="*/ 32 h 32"/>
                      <a:gd name="T82" fmla="*/ 0 w 54"/>
                      <a:gd name="T83" fmla="*/ 32 h 32"/>
                      <a:gd name="T84" fmla="*/ 0 w 54"/>
                      <a:gd name="T85" fmla="*/ 28 h 32"/>
                      <a:gd name="T86" fmla="*/ 0 w 54"/>
                      <a:gd name="T87" fmla="*/ 24 h 32"/>
                      <a:gd name="T88" fmla="*/ 4 w 54"/>
                      <a:gd name="T89" fmla="*/ 24 h 32"/>
                      <a:gd name="T90" fmla="*/ 4 w 54"/>
                      <a:gd name="T91" fmla="*/ 20 h 32"/>
                      <a:gd name="T92" fmla="*/ 8 w 54"/>
                      <a:gd name="T93" fmla="*/ 20 h 32"/>
                      <a:gd name="T94" fmla="*/ 12 w 54"/>
                      <a:gd name="T95" fmla="*/ 20 h 32"/>
                      <a:gd name="T96" fmla="*/ 12 w 54"/>
                      <a:gd name="T97" fmla="*/ 16 h 32"/>
                      <a:gd name="T98" fmla="*/ 8 w 54"/>
                      <a:gd name="T99" fmla="*/ 16 h 32"/>
                      <a:gd name="T100" fmla="*/ 12 w 54"/>
                      <a:gd name="T101" fmla="*/ 16 h 32"/>
                      <a:gd name="T102" fmla="*/ 12 w 54"/>
                      <a:gd name="T103" fmla="*/ 12 h 32"/>
                      <a:gd name="T104" fmla="*/ 12 w 54"/>
                      <a:gd name="T105" fmla="*/ 8 h 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</a:cxnLst>
                    <a:rect l="0" t="0" r="r" b="b"/>
                    <a:pathLst>
                      <a:path w="54" h="32">
                        <a:moveTo>
                          <a:pt x="12" y="8"/>
                        </a:moveTo>
                        <a:lnTo>
                          <a:pt x="8" y="4"/>
                        </a:lnTo>
                        <a:lnTo>
                          <a:pt x="12" y="4"/>
                        </a:lnTo>
                        <a:lnTo>
                          <a:pt x="16" y="4"/>
                        </a:lnTo>
                        <a:lnTo>
                          <a:pt x="19" y="4"/>
                        </a:lnTo>
                        <a:lnTo>
                          <a:pt x="16" y="4"/>
                        </a:lnTo>
                        <a:lnTo>
                          <a:pt x="19" y="4"/>
                        </a:lnTo>
                        <a:lnTo>
                          <a:pt x="19" y="8"/>
                        </a:lnTo>
                        <a:lnTo>
                          <a:pt x="23" y="8"/>
                        </a:lnTo>
                        <a:lnTo>
                          <a:pt x="27" y="4"/>
                        </a:lnTo>
                        <a:lnTo>
                          <a:pt x="31" y="4"/>
                        </a:lnTo>
                        <a:lnTo>
                          <a:pt x="35" y="4"/>
                        </a:lnTo>
                        <a:lnTo>
                          <a:pt x="39" y="4"/>
                        </a:lnTo>
                        <a:lnTo>
                          <a:pt x="42" y="4"/>
                        </a:lnTo>
                        <a:lnTo>
                          <a:pt x="46" y="4"/>
                        </a:lnTo>
                        <a:lnTo>
                          <a:pt x="46" y="0"/>
                        </a:lnTo>
                        <a:lnTo>
                          <a:pt x="50" y="0"/>
                        </a:lnTo>
                        <a:lnTo>
                          <a:pt x="54" y="0"/>
                        </a:lnTo>
                        <a:lnTo>
                          <a:pt x="54" y="4"/>
                        </a:lnTo>
                        <a:lnTo>
                          <a:pt x="54" y="8"/>
                        </a:lnTo>
                        <a:lnTo>
                          <a:pt x="54" y="12"/>
                        </a:lnTo>
                        <a:lnTo>
                          <a:pt x="50" y="12"/>
                        </a:lnTo>
                        <a:lnTo>
                          <a:pt x="46" y="12"/>
                        </a:lnTo>
                        <a:lnTo>
                          <a:pt x="46" y="16"/>
                        </a:lnTo>
                        <a:lnTo>
                          <a:pt x="42" y="16"/>
                        </a:lnTo>
                        <a:lnTo>
                          <a:pt x="42" y="20"/>
                        </a:lnTo>
                        <a:lnTo>
                          <a:pt x="39" y="20"/>
                        </a:lnTo>
                        <a:lnTo>
                          <a:pt x="39" y="24"/>
                        </a:lnTo>
                        <a:lnTo>
                          <a:pt x="35" y="24"/>
                        </a:lnTo>
                        <a:lnTo>
                          <a:pt x="31" y="24"/>
                        </a:lnTo>
                        <a:lnTo>
                          <a:pt x="27" y="24"/>
                        </a:lnTo>
                        <a:lnTo>
                          <a:pt x="23" y="28"/>
                        </a:lnTo>
                        <a:lnTo>
                          <a:pt x="19" y="28"/>
                        </a:lnTo>
                        <a:lnTo>
                          <a:pt x="19" y="24"/>
                        </a:lnTo>
                        <a:lnTo>
                          <a:pt x="19" y="28"/>
                        </a:lnTo>
                        <a:lnTo>
                          <a:pt x="16" y="28"/>
                        </a:lnTo>
                        <a:lnTo>
                          <a:pt x="12" y="28"/>
                        </a:lnTo>
                        <a:lnTo>
                          <a:pt x="8" y="32"/>
                        </a:lnTo>
                        <a:lnTo>
                          <a:pt x="8" y="28"/>
                        </a:lnTo>
                        <a:lnTo>
                          <a:pt x="8" y="32"/>
                        </a:lnTo>
                        <a:lnTo>
                          <a:pt x="4" y="32"/>
                        </a:lnTo>
                        <a:lnTo>
                          <a:pt x="0" y="32"/>
                        </a:lnTo>
                        <a:lnTo>
                          <a:pt x="0" y="28"/>
                        </a:lnTo>
                        <a:lnTo>
                          <a:pt x="0" y="24"/>
                        </a:lnTo>
                        <a:lnTo>
                          <a:pt x="4" y="24"/>
                        </a:lnTo>
                        <a:lnTo>
                          <a:pt x="4" y="20"/>
                        </a:lnTo>
                        <a:lnTo>
                          <a:pt x="8" y="20"/>
                        </a:lnTo>
                        <a:lnTo>
                          <a:pt x="12" y="20"/>
                        </a:lnTo>
                        <a:lnTo>
                          <a:pt x="12" y="16"/>
                        </a:lnTo>
                        <a:lnTo>
                          <a:pt x="8" y="16"/>
                        </a:lnTo>
                        <a:lnTo>
                          <a:pt x="12" y="16"/>
                        </a:lnTo>
                        <a:lnTo>
                          <a:pt x="12" y="12"/>
                        </a:lnTo>
                        <a:lnTo>
                          <a:pt x="12" y="8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644" name="Freeform 637">
                    <a:extLst>
                      <a:ext uri="{FF2B5EF4-FFF2-40B4-BE49-F238E27FC236}">
                        <a16:creationId xmlns:a16="http://schemas.microsoft.com/office/drawing/2014/main" id="{2047C59B-C15A-91D3-A198-EBF83D62EAF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90" y="2142"/>
                    <a:ext cx="15" cy="15"/>
                  </a:xfrm>
                  <a:custGeom>
                    <a:avLst/>
                    <a:gdLst>
                      <a:gd name="T0" fmla="*/ 0 w 15"/>
                      <a:gd name="T1" fmla="*/ 4 h 16"/>
                      <a:gd name="T2" fmla="*/ 4 w 15"/>
                      <a:gd name="T3" fmla="*/ 4 h 16"/>
                      <a:gd name="T4" fmla="*/ 8 w 15"/>
                      <a:gd name="T5" fmla="*/ 4 h 16"/>
                      <a:gd name="T6" fmla="*/ 8 w 15"/>
                      <a:gd name="T7" fmla="*/ 0 h 16"/>
                      <a:gd name="T8" fmla="*/ 11 w 15"/>
                      <a:gd name="T9" fmla="*/ 4 h 16"/>
                      <a:gd name="T10" fmla="*/ 15 w 15"/>
                      <a:gd name="T11" fmla="*/ 4 h 16"/>
                      <a:gd name="T12" fmla="*/ 15 w 15"/>
                      <a:gd name="T13" fmla="*/ 8 h 16"/>
                      <a:gd name="T14" fmla="*/ 11 w 15"/>
                      <a:gd name="T15" fmla="*/ 8 h 16"/>
                      <a:gd name="T16" fmla="*/ 15 w 15"/>
                      <a:gd name="T17" fmla="*/ 8 h 16"/>
                      <a:gd name="T18" fmla="*/ 15 w 15"/>
                      <a:gd name="T19" fmla="*/ 12 h 16"/>
                      <a:gd name="T20" fmla="*/ 15 w 15"/>
                      <a:gd name="T21" fmla="*/ 16 h 16"/>
                      <a:gd name="T22" fmla="*/ 11 w 15"/>
                      <a:gd name="T23" fmla="*/ 16 h 16"/>
                      <a:gd name="T24" fmla="*/ 8 w 15"/>
                      <a:gd name="T25" fmla="*/ 12 h 16"/>
                      <a:gd name="T26" fmla="*/ 4 w 15"/>
                      <a:gd name="T27" fmla="*/ 16 h 16"/>
                      <a:gd name="T28" fmla="*/ 4 w 15"/>
                      <a:gd name="T29" fmla="*/ 12 h 16"/>
                      <a:gd name="T30" fmla="*/ 0 w 15"/>
                      <a:gd name="T31" fmla="*/ 12 h 16"/>
                      <a:gd name="T32" fmla="*/ 0 w 15"/>
                      <a:gd name="T33" fmla="*/ 8 h 16"/>
                      <a:gd name="T34" fmla="*/ 0 w 15"/>
                      <a:gd name="T35" fmla="*/ 4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</a:cxnLst>
                    <a:rect l="0" t="0" r="r" b="b"/>
                    <a:pathLst>
                      <a:path w="15" h="16">
                        <a:moveTo>
                          <a:pt x="0" y="4"/>
                        </a:moveTo>
                        <a:lnTo>
                          <a:pt x="4" y="4"/>
                        </a:lnTo>
                        <a:lnTo>
                          <a:pt x="8" y="4"/>
                        </a:lnTo>
                        <a:lnTo>
                          <a:pt x="8" y="0"/>
                        </a:lnTo>
                        <a:lnTo>
                          <a:pt x="11" y="4"/>
                        </a:lnTo>
                        <a:lnTo>
                          <a:pt x="15" y="4"/>
                        </a:lnTo>
                        <a:lnTo>
                          <a:pt x="15" y="8"/>
                        </a:lnTo>
                        <a:lnTo>
                          <a:pt x="11" y="8"/>
                        </a:lnTo>
                        <a:lnTo>
                          <a:pt x="15" y="8"/>
                        </a:lnTo>
                        <a:lnTo>
                          <a:pt x="15" y="12"/>
                        </a:lnTo>
                        <a:lnTo>
                          <a:pt x="15" y="16"/>
                        </a:lnTo>
                        <a:lnTo>
                          <a:pt x="11" y="16"/>
                        </a:lnTo>
                        <a:lnTo>
                          <a:pt x="8" y="12"/>
                        </a:lnTo>
                        <a:lnTo>
                          <a:pt x="4" y="16"/>
                        </a:lnTo>
                        <a:lnTo>
                          <a:pt x="4" y="12"/>
                        </a:lnTo>
                        <a:lnTo>
                          <a:pt x="0" y="12"/>
                        </a:lnTo>
                        <a:lnTo>
                          <a:pt x="0" y="8"/>
                        </a:lnTo>
                        <a:lnTo>
                          <a:pt x="0" y="4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645" name="Freeform 638">
                    <a:extLst>
                      <a:ext uri="{FF2B5EF4-FFF2-40B4-BE49-F238E27FC236}">
                        <a16:creationId xmlns:a16="http://schemas.microsoft.com/office/drawing/2014/main" id="{EC883656-B9F4-F457-E65A-378F6D6DFC9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103" y="2145"/>
                    <a:ext cx="21" cy="28"/>
                  </a:xfrm>
                  <a:custGeom>
                    <a:avLst/>
                    <a:gdLst>
                      <a:gd name="T0" fmla="*/ 0 w 20"/>
                      <a:gd name="T1" fmla="*/ 8 h 28"/>
                      <a:gd name="T2" fmla="*/ 0 w 20"/>
                      <a:gd name="T3" fmla="*/ 4 h 28"/>
                      <a:gd name="T4" fmla="*/ 0 w 20"/>
                      <a:gd name="T5" fmla="*/ 0 h 28"/>
                      <a:gd name="T6" fmla="*/ 4 w 20"/>
                      <a:gd name="T7" fmla="*/ 0 h 28"/>
                      <a:gd name="T8" fmla="*/ 8 w 20"/>
                      <a:gd name="T9" fmla="*/ 0 h 28"/>
                      <a:gd name="T10" fmla="*/ 12 w 20"/>
                      <a:gd name="T11" fmla="*/ 4 h 28"/>
                      <a:gd name="T12" fmla="*/ 16 w 20"/>
                      <a:gd name="T13" fmla="*/ 4 h 28"/>
                      <a:gd name="T14" fmla="*/ 20 w 20"/>
                      <a:gd name="T15" fmla="*/ 4 h 28"/>
                      <a:gd name="T16" fmla="*/ 20 w 20"/>
                      <a:gd name="T17" fmla="*/ 8 h 28"/>
                      <a:gd name="T18" fmla="*/ 16 w 20"/>
                      <a:gd name="T19" fmla="*/ 8 h 28"/>
                      <a:gd name="T20" fmla="*/ 16 w 20"/>
                      <a:gd name="T21" fmla="*/ 12 h 28"/>
                      <a:gd name="T22" fmla="*/ 16 w 20"/>
                      <a:gd name="T23" fmla="*/ 16 h 28"/>
                      <a:gd name="T24" fmla="*/ 20 w 20"/>
                      <a:gd name="T25" fmla="*/ 16 h 28"/>
                      <a:gd name="T26" fmla="*/ 20 w 20"/>
                      <a:gd name="T27" fmla="*/ 20 h 28"/>
                      <a:gd name="T28" fmla="*/ 16 w 20"/>
                      <a:gd name="T29" fmla="*/ 20 h 28"/>
                      <a:gd name="T30" fmla="*/ 16 w 20"/>
                      <a:gd name="T31" fmla="*/ 24 h 28"/>
                      <a:gd name="T32" fmla="*/ 12 w 20"/>
                      <a:gd name="T33" fmla="*/ 28 h 28"/>
                      <a:gd name="T34" fmla="*/ 12 w 20"/>
                      <a:gd name="T35" fmla="*/ 24 h 28"/>
                      <a:gd name="T36" fmla="*/ 12 w 20"/>
                      <a:gd name="T37" fmla="*/ 20 h 28"/>
                      <a:gd name="T38" fmla="*/ 8 w 20"/>
                      <a:gd name="T39" fmla="*/ 20 h 28"/>
                      <a:gd name="T40" fmla="*/ 8 w 20"/>
                      <a:gd name="T41" fmla="*/ 16 h 28"/>
                      <a:gd name="T42" fmla="*/ 4 w 20"/>
                      <a:gd name="T43" fmla="*/ 16 h 28"/>
                      <a:gd name="T44" fmla="*/ 4 w 20"/>
                      <a:gd name="T45" fmla="*/ 12 h 28"/>
                      <a:gd name="T46" fmla="*/ 4 w 20"/>
                      <a:gd name="T47" fmla="*/ 8 h 28"/>
                      <a:gd name="T48" fmla="*/ 0 w 20"/>
                      <a:gd name="T49" fmla="*/ 8 h 2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</a:cxnLst>
                    <a:rect l="0" t="0" r="r" b="b"/>
                    <a:pathLst>
                      <a:path w="20" h="28">
                        <a:moveTo>
                          <a:pt x="0" y="8"/>
                        </a:moveTo>
                        <a:lnTo>
                          <a:pt x="0" y="4"/>
                        </a:lnTo>
                        <a:lnTo>
                          <a:pt x="0" y="0"/>
                        </a:lnTo>
                        <a:lnTo>
                          <a:pt x="4" y="0"/>
                        </a:lnTo>
                        <a:lnTo>
                          <a:pt x="8" y="0"/>
                        </a:lnTo>
                        <a:lnTo>
                          <a:pt x="12" y="4"/>
                        </a:lnTo>
                        <a:lnTo>
                          <a:pt x="16" y="4"/>
                        </a:lnTo>
                        <a:lnTo>
                          <a:pt x="20" y="4"/>
                        </a:lnTo>
                        <a:lnTo>
                          <a:pt x="20" y="8"/>
                        </a:lnTo>
                        <a:lnTo>
                          <a:pt x="16" y="8"/>
                        </a:lnTo>
                        <a:lnTo>
                          <a:pt x="16" y="12"/>
                        </a:lnTo>
                        <a:lnTo>
                          <a:pt x="16" y="16"/>
                        </a:lnTo>
                        <a:lnTo>
                          <a:pt x="20" y="16"/>
                        </a:lnTo>
                        <a:lnTo>
                          <a:pt x="20" y="20"/>
                        </a:lnTo>
                        <a:lnTo>
                          <a:pt x="16" y="20"/>
                        </a:lnTo>
                        <a:lnTo>
                          <a:pt x="16" y="24"/>
                        </a:lnTo>
                        <a:lnTo>
                          <a:pt x="12" y="28"/>
                        </a:lnTo>
                        <a:lnTo>
                          <a:pt x="12" y="24"/>
                        </a:lnTo>
                        <a:lnTo>
                          <a:pt x="12" y="20"/>
                        </a:lnTo>
                        <a:lnTo>
                          <a:pt x="8" y="20"/>
                        </a:lnTo>
                        <a:lnTo>
                          <a:pt x="8" y="16"/>
                        </a:lnTo>
                        <a:lnTo>
                          <a:pt x="4" y="16"/>
                        </a:lnTo>
                        <a:lnTo>
                          <a:pt x="4" y="12"/>
                        </a:lnTo>
                        <a:lnTo>
                          <a:pt x="4" y="8"/>
                        </a:lnTo>
                        <a:lnTo>
                          <a:pt x="0" y="8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646" name="Freeform 639">
                    <a:extLst>
                      <a:ext uri="{FF2B5EF4-FFF2-40B4-BE49-F238E27FC236}">
                        <a16:creationId xmlns:a16="http://schemas.microsoft.com/office/drawing/2014/main" id="{4D731441-FE6C-E70A-1B7A-4E602908DB6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54" y="2145"/>
                    <a:ext cx="35" cy="53"/>
                  </a:xfrm>
                  <a:custGeom>
                    <a:avLst/>
                    <a:gdLst>
                      <a:gd name="T0" fmla="*/ 0 w 34"/>
                      <a:gd name="T1" fmla="*/ 0 h 53"/>
                      <a:gd name="T2" fmla="*/ 3 w 34"/>
                      <a:gd name="T3" fmla="*/ 0 h 53"/>
                      <a:gd name="T4" fmla="*/ 3 w 34"/>
                      <a:gd name="T5" fmla="*/ 4 h 53"/>
                      <a:gd name="T6" fmla="*/ 7 w 34"/>
                      <a:gd name="T7" fmla="*/ 4 h 53"/>
                      <a:gd name="T8" fmla="*/ 11 w 34"/>
                      <a:gd name="T9" fmla="*/ 4 h 53"/>
                      <a:gd name="T10" fmla="*/ 11 w 34"/>
                      <a:gd name="T11" fmla="*/ 8 h 53"/>
                      <a:gd name="T12" fmla="*/ 11 w 34"/>
                      <a:gd name="T13" fmla="*/ 12 h 53"/>
                      <a:gd name="T14" fmla="*/ 15 w 34"/>
                      <a:gd name="T15" fmla="*/ 12 h 53"/>
                      <a:gd name="T16" fmla="*/ 15 w 34"/>
                      <a:gd name="T17" fmla="*/ 16 h 53"/>
                      <a:gd name="T18" fmla="*/ 19 w 34"/>
                      <a:gd name="T19" fmla="*/ 16 h 53"/>
                      <a:gd name="T20" fmla="*/ 23 w 34"/>
                      <a:gd name="T21" fmla="*/ 16 h 53"/>
                      <a:gd name="T22" fmla="*/ 23 w 34"/>
                      <a:gd name="T23" fmla="*/ 20 h 53"/>
                      <a:gd name="T24" fmla="*/ 23 w 34"/>
                      <a:gd name="T25" fmla="*/ 24 h 53"/>
                      <a:gd name="T26" fmla="*/ 26 w 34"/>
                      <a:gd name="T27" fmla="*/ 24 h 53"/>
                      <a:gd name="T28" fmla="*/ 30 w 34"/>
                      <a:gd name="T29" fmla="*/ 24 h 53"/>
                      <a:gd name="T30" fmla="*/ 30 w 34"/>
                      <a:gd name="T31" fmla="*/ 28 h 53"/>
                      <a:gd name="T32" fmla="*/ 30 w 34"/>
                      <a:gd name="T33" fmla="*/ 32 h 53"/>
                      <a:gd name="T34" fmla="*/ 30 w 34"/>
                      <a:gd name="T35" fmla="*/ 36 h 53"/>
                      <a:gd name="T36" fmla="*/ 34 w 34"/>
                      <a:gd name="T37" fmla="*/ 36 h 53"/>
                      <a:gd name="T38" fmla="*/ 30 w 34"/>
                      <a:gd name="T39" fmla="*/ 36 h 53"/>
                      <a:gd name="T40" fmla="*/ 30 w 34"/>
                      <a:gd name="T41" fmla="*/ 41 h 53"/>
                      <a:gd name="T42" fmla="*/ 26 w 34"/>
                      <a:gd name="T43" fmla="*/ 41 h 53"/>
                      <a:gd name="T44" fmla="*/ 26 w 34"/>
                      <a:gd name="T45" fmla="*/ 45 h 53"/>
                      <a:gd name="T46" fmla="*/ 26 w 34"/>
                      <a:gd name="T47" fmla="*/ 49 h 53"/>
                      <a:gd name="T48" fmla="*/ 23 w 34"/>
                      <a:gd name="T49" fmla="*/ 49 h 53"/>
                      <a:gd name="T50" fmla="*/ 23 w 34"/>
                      <a:gd name="T51" fmla="*/ 53 h 53"/>
                      <a:gd name="T52" fmla="*/ 19 w 34"/>
                      <a:gd name="T53" fmla="*/ 49 h 53"/>
                      <a:gd name="T54" fmla="*/ 19 w 34"/>
                      <a:gd name="T55" fmla="*/ 45 h 53"/>
                      <a:gd name="T56" fmla="*/ 15 w 34"/>
                      <a:gd name="T57" fmla="*/ 45 h 53"/>
                      <a:gd name="T58" fmla="*/ 11 w 34"/>
                      <a:gd name="T59" fmla="*/ 41 h 53"/>
                      <a:gd name="T60" fmla="*/ 7 w 34"/>
                      <a:gd name="T61" fmla="*/ 41 h 53"/>
                      <a:gd name="T62" fmla="*/ 7 w 34"/>
                      <a:gd name="T63" fmla="*/ 36 h 53"/>
                      <a:gd name="T64" fmla="*/ 7 w 34"/>
                      <a:gd name="T65" fmla="*/ 32 h 53"/>
                      <a:gd name="T66" fmla="*/ 3 w 34"/>
                      <a:gd name="T67" fmla="*/ 32 h 53"/>
                      <a:gd name="T68" fmla="*/ 0 w 34"/>
                      <a:gd name="T69" fmla="*/ 32 h 53"/>
                      <a:gd name="T70" fmla="*/ 0 w 34"/>
                      <a:gd name="T71" fmla="*/ 28 h 53"/>
                      <a:gd name="T72" fmla="*/ 0 w 34"/>
                      <a:gd name="T73" fmla="*/ 24 h 53"/>
                      <a:gd name="T74" fmla="*/ 0 w 34"/>
                      <a:gd name="T75" fmla="*/ 20 h 53"/>
                      <a:gd name="T76" fmla="*/ 0 w 34"/>
                      <a:gd name="T77" fmla="*/ 16 h 53"/>
                      <a:gd name="T78" fmla="*/ 0 w 34"/>
                      <a:gd name="T79" fmla="*/ 12 h 53"/>
                      <a:gd name="T80" fmla="*/ 0 w 34"/>
                      <a:gd name="T81" fmla="*/ 8 h 53"/>
                      <a:gd name="T82" fmla="*/ 0 w 34"/>
                      <a:gd name="T83" fmla="*/ 4 h 53"/>
                      <a:gd name="T84" fmla="*/ 0 w 34"/>
                      <a:gd name="T85" fmla="*/ 0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</a:cxnLst>
                    <a:rect l="0" t="0" r="r" b="b"/>
                    <a:pathLst>
                      <a:path w="34" h="53">
                        <a:moveTo>
                          <a:pt x="0" y="0"/>
                        </a:moveTo>
                        <a:lnTo>
                          <a:pt x="3" y="0"/>
                        </a:lnTo>
                        <a:lnTo>
                          <a:pt x="3" y="4"/>
                        </a:lnTo>
                        <a:lnTo>
                          <a:pt x="7" y="4"/>
                        </a:lnTo>
                        <a:lnTo>
                          <a:pt x="11" y="4"/>
                        </a:lnTo>
                        <a:lnTo>
                          <a:pt x="11" y="8"/>
                        </a:lnTo>
                        <a:lnTo>
                          <a:pt x="11" y="12"/>
                        </a:lnTo>
                        <a:lnTo>
                          <a:pt x="15" y="12"/>
                        </a:lnTo>
                        <a:lnTo>
                          <a:pt x="15" y="16"/>
                        </a:lnTo>
                        <a:lnTo>
                          <a:pt x="19" y="16"/>
                        </a:lnTo>
                        <a:lnTo>
                          <a:pt x="23" y="16"/>
                        </a:lnTo>
                        <a:lnTo>
                          <a:pt x="23" y="20"/>
                        </a:lnTo>
                        <a:lnTo>
                          <a:pt x="23" y="24"/>
                        </a:lnTo>
                        <a:lnTo>
                          <a:pt x="26" y="24"/>
                        </a:lnTo>
                        <a:lnTo>
                          <a:pt x="30" y="24"/>
                        </a:lnTo>
                        <a:lnTo>
                          <a:pt x="30" y="28"/>
                        </a:lnTo>
                        <a:lnTo>
                          <a:pt x="30" y="32"/>
                        </a:lnTo>
                        <a:lnTo>
                          <a:pt x="30" y="36"/>
                        </a:lnTo>
                        <a:lnTo>
                          <a:pt x="34" y="36"/>
                        </a:lnTo>
                        <a:lnTo>
                          <a:pt x="30" y="36"/>
                        </a:lnTo>
                        <a:lnTo>
                          <a:pt x="30" y="41"/>
                        </a:lnTo>
                        <a:lnTo>
                          <a:pt x="26" y="41"/>
                        </a:lnTo>
                        <a:lnTo>
                          <a:pt x="26" y="45"/>
                        </a:lnTo>
                        <a:lnTo>
                          <a:pt x="26" y="49"/>
                        </a:lnTo>
                        <a:lnTo>
                          <a:pt x="23" y="49"/>
                        </a:lnTo>
                        <a:lnTo>
                          <a:pt x="23" y="53"/>
                        </a:lnTo>
                        <a:lnTo>
                          <a:pt x="19" y="49"/>
                        </a:lnTo>
                        <a:lnTo>
                          <a:pt x="19" y="45"/>
                        </a:lnTo>
                        <a:lnTo>
                          <a:pt x="15" y="45"/>
                        </a:lnTo>
                        <a:lnTo>
                          <a:pt x="11" y="41"/>
                        </a:lnTo>
                        <a:lnTo>
                          <a:pt x="7" y="41"/>
                        </a:lnTo>
                        <a:lnTo>
                          <a:pt x="7" y="36"/>
                        </a:lnTo>
                        <a:lnTo>
                          <a:pt x="7" y="32"/>
                        </a:lnTo>
                        <a:lnTo>
                          <a:pt x="3" y="32"/>
                        </a:lnTo>
                        <a:lnTo>
                          <a:pt x="0" y="32"/>
                        </a:lnTo>
                        <a:lnTo>
                          <a:pt x="0" y="28"/>
                        </a:lnTo>
                        <a:lnTo>
                          <a:pt x="0" y="24"/>
                        </a:lnTo>
                        <a:lnTo>
                          <a:pt x="0" y="20"/>
                        </a:lnTo>
                        <a:lnTo>
                          <a:pt x="0" y="16"/>
                        </a:lnTo>
                        <a:lnTo>
                          <a:pt x="0" y="12"/>
                        </a:lnTo>
                        <a:lnTo>
                          <a:pt x="0" y="8"/>
                        </a:lnTo>
                        <a:lnTo>
                          <a:pt x="0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  <p:grpSp>
              <p:nvGrpSpPr>
                <p:cNvPr id="23" name="Group 841">
                  <a:extLst>
                    <a:ext uri="{FF2B5EF4-FFF2-40B4-BE49-F238E27FC236}">
                      <a16:creationId xmlns:a16="http://schemas.microsoft.com/office/drawing/2014/main" id="{66F2FE1A-56B9-C82D-B309-84D6577E9561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763478" y="3375135"/>
                  <a:ext cx="1975413" cy="571229"/>
                  <a:chOff x="794" y="2145"/>
                  <a:chExt cx="1902" cy="550"/>
                </a:xfrm>
              </p:grpSpPr>
              <p:sp>
                <p:nvSpPr>
                  <p:cNvPr id="1247" name="Freeform 641">
                    <a:extLst>
                      <a:ext uri="{FF2B5EF4-FFF2-40B4-BE49-F238E27FC236}">
                        <a16:creationId xmlns:a16="http://schemas.microsoft.com/office/drawing/2014/main" id="{F5745274-65B7-26A1-2416-E6EA19C52B6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09" y="2145"/>
                    <a:ext cx="46" cy="66"/>
                  </a:xfrm>
                  <a:custGeom>
                    <a:avLst/>
                    <a:gdLst>
                      <a:gd name="T0" fmla="*/ 27 w 46"/>
                      <a:gd name="T1" fmla="*/ 0 h 65"/>
                      <a:gd name="T2" fmla="*/ 27 w 46"/>
                      <a:gd name="T3" fmla="*/ 4 h 65"/>
                      <a:gd name="T4" fmla="*/ 31 w 46"/>
                      <a:gd name="T5" fmla="*/ 4 h 65"/>
                      <a:gd name="T6" fmla="*/ 31 w 46"/>
                      <a:gd name="T7" fmla="*/ 8 h 65"/>
                      <a:gd name="T8" fmla="*/ 31 w 46"/>
                      <a:gd name="T9" fmla="*/ 12 h 65"/>
                      <a:gd name="T10" fmla="*/ 31 w 46"/>
                      <a:gd name="T11" fmla="*/ 16 h 65"/>
                      <a:gd name="T12" fmla="*/ 31 w 46"/>
                      <a:gd name="T13" fmla="*/ 20 h 65"/>
                      <a:gd name="T14" fmla="*/ 34 w 46"/>
                      <a:gd name="T15" fmla="*/ 20 h 65"/>
                      <a:gd name="T16" fmla="*/ 34 w 46"/>
                      <a:gd name="T17" fmla="*/ 24 h 65"/>
                      <a:gd name="T18" fmla="*/ 38 w 46"/>
                      <a:gd name="T19" fmla="*/ 24 h 65"/>
                      <a:gd name="T20" fmla="*/ 38 w 46"/>
                      <a:gd name="T21" fmla="*/ 28 h 65"/>
                      <a:gd name="T22" fmla="*/ 38 w 46"/>
                      <a:gd name="T23" fmla="*/ 32 h 65"/>
                      <a:gd name="T24" fmla="*/ 42 w 46"/>
                      <a:gd name="T25" fmla="*/ 32 h 65"/>
                      <a:gd name="T26" fmla="*/ 42 w 46"/>
                      <a:gd name="T27" fmla="*/ 36 h 65"/>
                      <a:gd name="T28" fmla="*/ 46 w 46"/>
                      <a:gd name="T29" fmla="*/ 36 h 65"/>
                      <a:gd name="T30" fmla="*/ 46 w 46"/>
                      <a:gd name="T31" fmla="*/ 41 h 65"/>
                      <a:gd name="T32" fmla="*/ 46 w 46"/>
                      <a:gd name="T33" fmla="*/ 45 h 65"/>
                      <a:gd name="T34" fmla="*/ 46 w 46"/>
                      <a:gd name="T35" fmla="*/ 49 h 65"/>
                      <a:gd name="T36" fmla="*/ 46 w 46"/>
                      <a:gd name="T37" fmla="*/ 53 h 65"/>
                      <a:gd name="T38" fmla="*/ 46 w 46"/>
                      <a:gd name="T39" fmla="*/ 57 h 65"/>
                      <a:gd name="T40" fmla="*/ 46 w 46"/>
                      <a:gd name="T41" fmla="*/ 61 h 65"/>
                      <a:gd name="T42" fmla="*/ 42 w 46"/>
                      <a:gd name="T43" fmla="*/ 61 h 65"/>
                      <a:gd name="T44" fmla="*/ 38 w 46"/>
                      <a:gd name="T45" fmla="*/ 61 h 65"/>
                      <a:gd name="T46" fmla="*/ 38 w 46"/>
                      <a:gd name="T47" fmla="*/ 65 h 65"/>
                      <a:gd name="T48" fmla="*/ 38 w 46"/>
                      <a:gd name="T49" fmla="*/ 61 h 65"/>
                      <a:gd name="T50" fmla="*/ 38 w 46"/>
                      <a:gd name="T51" fmla="*/ 65 h 65"/>
                      <a:gd name="T52" fmla="*/ 34 w 46"/>
                      <a:gd name="T53" fmla="*/ 65 h 65"/>
                      <a:gd name="T54" fmla="*/ 34 w 46"/>
                      <a:gd name="T55" fmla="*/ 61 h 65"/>
                      <a:gd name="T56" fmla="*/ 31 w 46"/>
                      <a:gd name="T57" fmla="*/ 61 h 65"/>
                      <a:gd name="T58" fmla="*/ 27 w 46"/>
                      <a:gd name="T59" fmla="*/ 61 h 65"/>
                      <a:gd name="T60" fmla="*/ 23 w 46"/>
                      <a:gd name="T61" fmla="*/ 61 h 65"/>
                      <a:gd name="T62" fmla="*/ 19 w 46"/>
                      <a:gd name="T63" fmla="*/ 61 h 65"/>
                      <a:gd name="T64" fmla="*/ 15 w 46"/>
                      <a:gd name="T65" fmla="*/ 61 h 65"/>
                      <a:gd name="T66" fmla="*/ 11 w 46"/>
                      <a:gd name="T67" fmla="*/ 61 h 65"/>
                      <a:gd name="T68" fmla="*/ 8 w 46"/>
                      <a:gd name="T69" fmla="*/ 61 h 65"/>
                      <a:gd name="T70" fmla="*/ 4 w 46"/>
                      <a:gd name="T71" fmla="*/ 57 h 65"/>
                      <a:gd name="T72" fmla="*/ 4 w 46"/>
                      <a:gd name="T73" fmla="*/ 53 h 65"/>
                      <a:gd name="T74" fmla="*/ 0 w 46"/>
                      <a:gd name="T75" fmla="*/ 53 h 65"/>
                      <a:gd name="T76" fmla="*/ 0 w 46"/>
                      <a:gd name="T77" fmla="*/ 49 h 65"/>
                      <a:gd name="T78" fmla="*/ 0 w 46"/>
                      <a:gd name="T79" fmla="*/ 45 h 65"/>
                      <a:gd name="T80" fmla="*/ 4 w 46"/>
                      <a:gd name="T81" fmla="*/ 45 h 65"/>
                      <a:gd name="T82" fmla="*/ 8 w 46"/>
                      <a:gd name="T83" fmla="*/ 45 h 65"/>
                      <a:gd name="T84" fmla="*/ 11 w 46"/>
                      <a:gd name="T85" fmla="*/ 45 h 65"/>
                      <a:gd name="T86" fmla="*/ 8 w 46"/>
                      <a:gd name="T87" fmla="*/ 41 h 65"/>
                      <a:gd name="T88" fmla="*/ 8 w 46"/>
                      <a:gd name="T89" fmla="*/ 36 h 65"/>
                      <a:gd name="T90" fmla="*/ 4 w 46"/>
                      <a:gd name="T91" fmla="*/ 36 h 65"/>
                      <a:gd name="T92" fmla="*/ 4 w 46"/>
                      <a:gd name="T93" fmla="*/ 32 h 65"/>
                      <a:gd name="T94" fmla="*/ 4 w 46"/>
                      <a:gd name="T95" fmla="*/ 28 h 65"/>
                      <a:gd name="T96" fmla="*/ 4 w 46"/>
                      <a:gd name="T97" fmla="*/ 24 h 65"/>
                      <a:gd name="T98" fmla="*/ 8 w 46"/>
                      <a:gd name="T99" fmla="*/ 24 h 65"/>
                      <a:gd name="T100" fmla="*/ 8 w 46"/>
                      <a:gd name="T101" fmla="*/ 20 h 65"/>
                      <a:gd name="T102" fmla="*/ 11 w 46"/>
                      <a:gd name="T103" fmla="*/ 20 h 65"/>
                      <a:gd name="T104" fmla="*/ 11 w 46"/>
                      <a:gd name="T105" fmla="*/ 16 h 65"/>
                      <a:gd name="T106" fmla="*/ 15 w 46"/>
                      <a:gd name="T107" fmla="*/ 12 h 65"/>
                      <a:gd name="T108" fmla="*/ 15 w 46"/>
                      <a:gd name="T109" fmla="*/ 8 h 65"/>
                      <a:gd name="T110" fmla="*/ 19 w 46"/>
                      <a:gd name="T111" fmla="*/ 8 h 65"/>
                      <a:gd name="T112" fmla="*/ 19 w 46"/>
                      <a:gd name="T113" fmla="*/ 4 h 65"/>
                      <a:gd name="T114" fmla="*/ 23 w 46"/>
                      <a:gd name="T115" fmla="*/ 4 h 65"/>
                      <a:gd name="T116" fmla="*/ 27 w 46"/>
                      <a:gd name="T117" fmla="*/ 0 h 6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</a:cxnLst>
                    <a:rect l="0" t="0" r="r" b="b"/>
                    <a:pathLst>
                      <a:path w="46" h="65">
                        <a:moveTo>
                          <a:pt x="27" y="0"/>
                        </a:moveTo>
                        <a:lnTo>
                          <a:pt x="27" y="4"/>
                        </a:lnTo>
                        <a:lnTo>
                          <a:pt x="31" y="4"/>
                        </a:lnTo>
                        <a:lnTo>
                          <a:pt x="31" y="8"/>
                        </a:lnTo>
                        <a:lnTo>
                          <a:pt x="31" y="12"/>
                        </a:lnTo>
                        <a:lnTo>
                          <a:pt x="31" y="16"/>
                        </a:lnTo>
                        <a:lnTo>
                          <a:pt x="31" y="20"/>
                        </a:lnTo>
                        <a:lnTo>
                          <a:pt x="34" y="20"/>
                        </a:lnTo>
                        <a:lnTo>
                          <a:pt x="34" y="24"/>
                        </a:lnTo>
                        <a:lnTo>
                          <a:pt x="38" y="24"/>
                        </a:lnTo>
                        <a:lnTo>
                          <a:pt x="38" y="28"/>
                        </a:lnTo>
                        <a:lnTo>
                          <a:pt x="38" y="32"/>
                        </a:lnTo>
                        <a:lnTo>
                          <a:pt x="42" y="32"/>
                        </a:lnTo>
                        <a:lnTo>
                          <a:pt x="42" y="36"/>
                        </a:lnTo>
                        <a:lnTo>
                          <a:pt x="46" y="36"/>
                        </a:lnTo>
                        <a:lnTo>
                          <a:pt x="46" y="41"/>
                        </a:lnTo>
                        <a:lnTo>
                          <a:pt x="46" y="45"/>
                        </a:lnTo>
                        <a:lnTo>
                          <a:pt x="46" y="49"/>
                        </a:lnTo>
                        <a:lnTo>
                          <a:pt x="46" y="53"/>
                        </a:lnTo>
                        <a:lnTo>
                          <a:pt x="46" y="57"/>
                        </a:lnTo>
                        <a:lnTo>
                          <a:pt x="46" y="61"/>
                        </a:lnTo>
                        <a:lnTo>
                          <a:pt x="42" y="61"/>
                        </a:lnTo>
                        <a:lnTo>
                          <a:pt x="38" y="61"/>
                        </a:lnTo>
                        <a:lnTo>
                          <a:pt x="38" y="65"/>
                        </a:lnTo>
                        <a:lnTo>
                          <a:pt x="38" y="61"/>
                        </a:lnTo>
                        <a:lnTo>
                          <a:pt x="38" y="65"/>
                        </a:lnTo>
                        <a:lnTo>
                          <a:pt x="34" y="65"/>
                        </a:lnTo>
                        <a:lnTo>
                          <a:pt x="34" y="61"/>
                        </a:lnTo>
                        <a:lnTo>
                          <a:pt x="31" y="61"/>
                        </a:lnTo>
                        <a:lnTo>
                          <a:pt x="27" y="61"/>
                        </a:lnTo>
                        <a:lnTo>
                          <a:pt x="23" y="61"/>
                        </a:lnTo>
                        <a:lnTo>
                          <a:pt x="19" y="61"/>
                        </a:lnTo>
                        <a:lnTo>
                          <a:pt x="15" y="61"/>
                        </a:lnTo>
                        <a:lnTo>
                          <a:pt x="11" y="61"/>
                        </a:lnTo>
                        <a:lnTo>
                          <a:pt x="8" y="61"/>
                        </a:lnTo>
                        <a:lnTo>
                          <a:pt x="4" y="57"/>
                        </a:lnTo>
                        <a:lnTo>
                          <a:pt x="4" y="53"/>
                        </a:lnTo>
                        <a:lnTo>
                          <a:pt x="0" y="53"/>
                        </a:lnTo>
                        <a:lnTo>
                          <a:pt x="0" y="49"/>
                        </a:lnTo>
                        <a:lnTo>
                          <a:pt x="0" y="45"/>
                        </a:lnTo>
                        <a:lnTo>
                          <a:pt x="4" y="45"/>
                        </a:lnTo>
                        <a:lnTo>
                          <a:pt x="8" y="45"/>
                        </a:lnTo>
                        <a:lnTo>
                          <a:pt x="11" y="45"/>
                        </a:lnTo>
                        <a:lnTo>
                          <a:pt x="8" y="41"/>
                        </a:lnTo>
                        <a:lnTo>
                          <a:pt x="8" y="36"/>
                        </a:lnTo>
                        <a:lnTo>
                          <a:pt x="4" y="36"/>
                        </a:lnTo>
                        <a:lnTo>
                          <a:pt x="4" y="32"/>
                        </a:lnTo>
                        <a:lnTo>
                          <a:pt x="4" y="28"/>
                        </a:lnTo>
                        <a:lnTo>
                          <a:pt x="4" y="24"/>
                        </a:lnTo>
                        <a:lnTo>
                          <a:pt x="8" y="24"/>
                        </a:lnTo>
                        <a:lnTo>
                          <a:pt x="8" y="20"/>
                        </a:lnTo>
                        <a:lnTo>
                          <a:pt x="11" y="20"/>
                        </a:lnTo>
                        <a:lnTo>
                          <a:pt x="11" y="16"/>
                        </a:lnTo>
                        <a:lnTo>
                          <a:pt x="15" y="12"/>
                        </a:lnTo>
                        <a:lnTo>
                          <a:pt x="15" y="8"/>
                        </a:lnTo>
                        <a:lnTo>
                          <a:pt x="19" y="8"/>
                        </a:lnTo>
                        <a:lnTo>
                          <a:pt x="19" y="4"/>
                        </a:lnTo>
                        <a:lnTo>
                          <a:pt x="23" y="4"/>
                        </a:lnTo>
                        <a:lnTo>
                          <a:pt x="27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248" name="Freeform 642">
                    <a:extLst>
                      <a:ext uri="{FF2B5EF4-FFF2-40B4-BE49-F238E27FC236}">
                        <a16:creationId xmlns:a16="http://schemas.microsoft.com/office/drawing/2014/main" id="{3ED20BC2-FC72-6347-CCAF-D27E0CE61DF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149" y="2145"/>
                    <a:ext cx="130" cy="57"/>
                  </a:xfrm>
                  <a:custGeom>
                    <a:avLst/>
                    <a:gdLst>
                      <a:gd name="T0" fmla="*/ 53 w 130"/>
                      <a:gd name="T1" fmla="*/ 4 h 57"/>
                      <a:gd name="T2" fmla="*/ 57 w 130"/>
                      <a:gd name="T3" fmla="*/ 8 h 57"/>
                      <a:gd name="T4" fmla="*/ 61 w 130"/>
                      <a:gd name="T5" fmla="*/ 12 h 57"/>
                      <a:gd name="T6" fmla="*/ 69 w 130"/>
                      <a:gd name="T7" fmla="*/ 12 h 57"/>
                      <a:gd name="T8" fmla="*/ 72 w 130"/>
                      <a:gd name="T9" fmla="*/ 8 h 57"/>
                      <a:gd name="T10" fmla="*/ 76 w 130"/>
                      <a:gd name="T11" fmla="*/ 4 h 57"/>
                      <a:gd name="T12" fmla="*/ 80 w 130"/>
                      <a:gd name="T13" fmla="*/ 8 h 57"/>
                      <a:gd name="T14" fmla="*/ 88 w 130"/>
                      <a:gd name="T15" fmla="*/ 8 h 57"/>
                      <a:gd name="T16" fmla="*/ 92 w 130"/>
                      <a:gd name="T17" fmla="*/ 4 h 57"/>
                      <a:gd name="T18" fmla="*/ 95 w 130"/>
                      <a:gd name="T19" fmla="*/ 45 h 57"/>
                      <a:gd name="T20" fmla="*/ 103 w 130"/>
                      <a:gd name="T21" fmla="*/ 45 h 57"/>
                      <a:gd name="T22" fmla="*/ 111 w 130"/>
                      <a:gd name="T23" fmla="*/ 45 h 57"/>
                      <a:gd name="T24" fmla="*/ 115 w 130"/>
                      <a:gd name="T25" fmla="*/ 49 h 57"/>
                      <a:gd name="T26" fmla="*/ 118 w 130"/>
                      <a:gd name="T27" fmla="*/ 45 h 57"/>
                      <a:gd name="T28" fmla="*/ 126 w 130"/>
                      <a:gd name="T29" fmla="*/ 45 h 57"/>
                      <a:gd name="T30" fmla="*/ 130 w 130"/>
                      <a:gd name="T31" fmla="*/ 49 h 57"/>
                      <a:gd name="T32" fmla="*/ 130 w 130"/>
                      <a:gd name="T33" fmla="*/ 49 h 57"/>
                      <a:gd name="T34" fmla="*/ 122 w 130"/>
                      <a:gd name="T35" fmla="*/ 49 h 57"/>
                      <a:gd name="T36" fmla="*/ 115 w 130"/>
                      <a:gd name="T37" fmla="*/ 49 h 57"/>
                      <a:gd name="T38" fmla="*/ 111 w 130"/>
                      <a:gd name="T39" fmla="*/ 53 h 57"/>
                      <a:gd name="T40" fmla="*/ 107 w 130"/>
                      <a:gd name="T41" fmla="*/ 57 h 57"/>
                      <a:gd name="T42" fmla="*/ 99 w 130"/>
                      <a:gd name="T43" fmla="*/ 57 h 57"/>
                      <a:gd name="T44" fmla="*/ 92 w 130"/>
                      <a:gd name="T45" fmla="*/ 57 h 57"/>
                      <a:gd name="T46" fmla="*/ 88 w 130"/>
                      <a:gd name="T47" fmla="*/ 53 h 57"/>
                      <a:gd name="T48" fmla="*/ 84 w 130"/>
                      <a:gd name="T49" fmla="*/ 49 h 57"/>
                      <a:gd name="T50" fmla="*/ 80 w 130"/>
                      <a:gd name="T51" fmla="*/ 49 h 57"/>
                      <a:gd name="T52" fmla="*/ 76 w 130"/>
                      <a:gd name="T53" fmla="*/ 45 h 57"/>
                      <a:gd name="T54" fmla="*/ 72 w 130"/>
                      <a:gd name="T55" fmla="*/ 41 h 57"/>
                      <a:gd name="T56" fmla="*/ 65 w 130"/>
                      <a:gd name="T57" fmla="*/ 36 h 57"/>
                      <a:gd name="T58" fmla="*/ 61 w 130"/>
                      <a:gd name="T59" fmla="*/ 32 h 57"/>
                      <a:gd name="T60" fmla="*/ 53 w 130"/>
                      <a:gd name="T61" fmla="*/ 32 h 57"/>
                      <a:gd name="T62" fmla="*/ 46 w 130"/>
                      <a:gd name="T63" fmla="*/ 32 h 57"/>
                      <a:gd name="T64" fmla="*/ 42 w 130"/>
                      <a:gd name="T65" fmla="*/ 28 h 57"/>
                      <a:gd name="T66" fmla="*/ 34 w 130"/>
                      <a:gd name="T67" fmla="*/ 28 h 57"/>
                      <a:gd name="T68" fmla="*/ 30 w 130"/>
                      <a:gd name="T69" fmla="*/ 24 h 57"/>
                      <a:gd name="T70" fmla="*/ 30 w 130"/>
                      <a:gd name="T71" fmla="*/ 16 h 57"/>
                      <a:gd name="T72" fmla="*/ 26 w 130"/>
                      <a:gd name="T73" fmla="*/ 20 h 57"/>
                      <a:gd name="T74" fmla="*/ 23 w 130"/>
                      <a:gd name="T75" fmla="*/ 24 h 57"/>
                      <a:gd name="T76" fmla="*/ 19 w 130"/>
                      <a:gd name="T77" fmla="*/ 32 h 57"/>
                      <a:gd name="T78" fmla="*/ 15 w 130"/>
                      <a:gd name="T79" fmla="*/ 28 h 57"/>
                      <a:gd name="T80" fmla="*/ 7 w 130"/>
                      <a:gd name="T81" fmla="*/ 28 h 57"/>
                      <a:gd name="T82" fmla="*/ 3 w 130"/>
                      <a:gd name="T83" fmla="*/ 24 h 57"/>
                      <a:gd name="T84" fmla="*/ 0 w 130"/>
                      <a:gd name="T85" fmla="*/ 20 h 57"/>
                      <a:gd name="T86" fmla="*/ 3 w 130"/>
                      <a:gd name="T87" fmla="*/ 16 h 57"/>
                      <a:gd name="T88" fmla="*/ 11 w 130"/>
                      <a:gd name="T89" fmla="*/ 12 h 57"/>
                      <a:gd name="T90" fmla="*/ 15 w 130"/>
                      <a:gd name="T91" fmla="*/ 8 h 57"/>
                      <a:gd name="T92" fmla="*/ 23 w 130"/>
                      <a:gd name="T93" fmla="*/ 8 h 57"/>
                      <a:gd name="T94" fmla="*/ 30 w 130"/>
                      <a:gd name="T95" fmla="*/ 8 h 57"/>
                      <a:gd name="T96" fmla="*/ 38 w 130"/>
                      <a:gd name="T97" fmla="*/ 8 h 57"/>
                      <a:gd name="T98" fmla="*/ 46 w 130"/>
                      <a:gd name="T99" fmla="*/ 8 h 57"/>
                      <a:gd name="T100" fmla="*/ 49 w 130"/>
                      <a:gd name="T101" fmla="*/ 4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</a:cxnLst>
                    <a:rect l="0" t="0" r="r" b="b"/>
                    <a:pathLst>
                      <a:path w="130" h="57">
                        <a:moveTo>
                          <a:pt x="49" y="0"/>
                        </a:moveTo>
                        <a:lnTo>
                          <a:pt x="53" y="4"/>
                        </a:lnTo>
                        <a:lnTo>
                          <a:pt x="57" y="4"/>
                        </a:lnTo>
                        <a:lnTo>
                          <a:pt x="57" y="8"/>
                        </a:lnTo>
                        <a:lnTo>
                          <a:pt x="57" y="12"/>
                        </a:lnTo>
                        <a:lnTo>
                          <a:pt x="61" y="12"/>
                        </a:lnTo>
                        <a:lnTo>
                          <a:pt x="65" y="12"/>
                        </a:lnTo>
                        <a:lnTo>
                          <a:pt x="69" y="12"/>
                        </a:lnTo>
                        <a:lnTo>
                          <a:pt x="69" y="8"/>
                        </a:lnTo>
                        <a:lnTo>
                          <a:pt x="72" y="8"/>
                        </a:lnTo>
                        <a:lnTo>
                          <a:pt x="76" y="8"/>
                        </a:lnTo>
                        <a:lnTo>
                          <a:pt x="76" y="4"/>
                        </a:lnTo>
                        <a:lnTo>
                          <a:pt x="76" y="8"/>
                        </a:lnTo>
                        <a:lnTo>
                          <a:pt x="80" y="8"/>
                        </a:lnTo>
                        <a:lnTo>
                          <a:pt x="84" y="8"/>
                        </a:lnTo>
                        <a:lnTo>
                          <a:pt x="88" y="8"/>
                        </a:lnTo>
                        <a:lnTo>
                          <a:pt x="92" y="8"/>
                        </a:lnTo>
                        <a:lnTo>
                          <a:pt x="92" y="4"/>
                        </a:lnTo>
                        <a:lnTo>
                          <a:pt x="92" y="41"/>
                        </a:lnTo>
                        <a:lnTo>
                          <a:pt x="95" y="45"/>
                        </a:lnTo>
                        <a:lnTo>
                          <a:pt x="99" y="45"/>
                        </a:lnTo>
                        <a:lnTo>
                          <a:pt x="103" y="45"/>
                        </a:lnTo>
                        <a:lnTo>
                          <a:pt x="107" y="45"/>
                        </a:lnTo>
                        <a:lnTo>
                          <a:pt x="111" y="45"/>
                        </a:lnTo>
                        <a:lnTo>
                          <a:pt x="111" y="49"/>
                        </a:lnTo>
                        <a:lnTo>
                          <a:pt x="115" y="49"/>
                        </a:lnTo>
                        <a:lnTo>
                          <a:pt x="115" y="45"/>
                        </a:lnTo>
                        <a:lnTo>
                          <a:pt x="118" y="45"/>
                        </a:lnTo>
                        <a:lnTo>
                          <a:pt x="122" y="45"/>
                        </a:lnTo>
                        <a:lnTo>
                          <a:pt x="126" y="45"/>
                        </a:lnTo>
                        <a:lnTo>
                          <a:pt x="130" y="45"/>
                        </a:lnTo>
                        <a:lnTo>
                          <a:pt x="130" y="49"/>
                        </a:lnTo>
                        <a:lnTo>
                          <a:pt x="130" y="53"/>
                        </a:lnTo>
                        <a:lnTo>
                          <a:pt x="130" y="49"/>
                        </a:lnTo>
                        <a:lnTo>
                          <a:pt x="126" y="49"/>
                        </a:lnTo>
                        <a:lnTo>
                          <a:pt x="122" y="49"/>
                        </a:lnTo>
                        <a:lnTo>
                          <a:pt x="118" y="49"/>
                        </a:lnTo>
                        <a:lnTo>
                          <a:pt x="115" y="49"/>
                        </a:lnTo>
                        <a:lnTo>
                          <a:pt x="115" y="53"/>
                        </a:lnTo>
                        <a:lnTo>
                          <a:pt x="111" y="53"/>
                        </a:lnTo>
                        <a:lnTo>
                          <a:pt x="111" y="57"/>
                        </a:lnTo>
                        <a:lnTo>
                          <a:pt x="107" y="57"/>
                        </a:lnTo>
                        <a:lnTo>
                          <a:pt x="103" y="57"/>
                        </a:lnTo>
                        <a:lnTo>
                          <a:pt x="99" y="57"/>
                        </a:lnTo>
                        <a:lnTo>
                          <a:pt x="95" y="57"/>
                        </a:lnTo>
                        <a:lnTo>
                          <a:pt x="92" y="57"/>
                        </a:lnTo>
                        <a:lnTo>
                          <a:pt x="92" y="53"/>
                        </a:lnTo>
                        <a:lnTo>
                          <a:pt x="88" y="53"/>
                        </a:lnTo>
                        <a:lnTo>
                          <a:pt x="88" y="49"/>
                        </a:lnTo>
                        <a:lnTo>
                          <a:pt x="84" y="49"/>
                        </a:lnTo>
                        <a:lnTo>
                          <a:pt x="84" y="45"/>
                        </a:lnTo>
                        <a:lnTo>
                          <a:pt x="80" y="49"/>
                        </a:lnTo>
                        <a:lnTo>
                          <a:pt x="76" y="49"/>
                        </a:lnTo>
                        <a:lnTo>
                          <a:pt x="76" y="45"/>
                        </a:lnTo>
                        <a:lnTo>
                          <a:pt x="72" y="45"/>
                        </a:lnTo>
                        <a:lnTo>
                          <a:pt x="72" y="41"/>
                        </a:lnTo>
                        <a:lnTo>
                          <a:pt x="69" y="41"/>
                        </a:lnTo>
                        <a:lnTo>
                          <a:pt x="65" y="36"/>
                        </a:lnTo>
                        <a:lnTo>
                          <a:pt x="61" y="36"/>
                        </a:lnTo>
                        <a:lnTo>
                          <a:pt x="61" y="32"/>
                        </a:lnTo>
                        <a:lnTo>
                          <a:pt x="57" y="32"/>
                        </a:lnTo>
                        <a:lnTo>
                          <a:pt x="53" y="32"/>
                        </a:lnTo>
                        <a:lnTo>
                          <a:pt x="49" y="32"/>
                        </a:lnTo>
                        <a:lnTo>
                          <a:pt x="46" y="32"/>
                        </a:lnTo>
                        <a:lnTo>
                          <a:pt x="46" y="28"/>
                        </a:lnTo>
                        <a:lnTo>
                          <a:pt x="42" y="28"/>
                        </a:lnTo>
                        <a:lnTo>
                          <a:pt x="38" y="28"/>
                        </a:lnTo>
                        <a:lnTo>
                          <a:pt x="34" y="28"/>
                        </a:lnTo>
                        <a:lnTo>
                          <a:pt x="30" y="28"/>
                        </a:lnTo>
                        <a:lnTo>
                          <a:pt x="30" y="24"/>
                        </a:lnTo>
                        <a:lnTo>
                          <a:pt x="30" y="20"/>
                        </a:lnTo>
                        <a:lnTo>
                          <a:pt x="30" y="16"/>
                        </a:lnTo>
                        <a:lnTo>
                          <a:pt x="26" y="16"/>
                        </a:lnTo>
                        <a:lnTo>
                          <a:pt x="26" y="20"/>
                        </a:lnTo>
                        <a:lnTo>
                          <a:pt x="26" y="24"/>
                        </a:lnTo>
                        <a:lnTo>
                          <a:pt x="23" y="24"/>
                        </a:lnTo>
                        <a:lnTo>
                          <a:pt x="23" y="28"/>
                        </a:lnTo>
                        <a:lnTo>
                          <a:pt x="19" y="32"/>
                        </a:lnTo>
                        <a:lnTo>
                          <a:pt x="15" y="32"/>
                        </a:lnTo>
                        <a:lnTo>
                          <a:pt x="15" y="28"/>
                        </a:lnTo>
                        <a:lnTo>
                          <a:pt x="11" y="28"/>
                        </a:lnTo>
                        <a:lnTo>
                          <a:pt x="7" y="28"/>
                        </a:lnTo>
                        <a:lnTo>
                          <a:pt x="3" y="28"/>
                        </a:lnTo>
                        <a:lnTo>
                          <a:pt x="3" y="24"/>
                        </a:lnTo>
                        <a:lnTo>
                          <a:pt x="0" y="24"/>
                        </a:lnTo>
                        <a:lnTo>
                          <a:pt x="0" y="20"/>
                        </a:lnTo>
                        <a:lnTo>
                          <a:pt x="0" y="16"/>
                        </a:lnTo>
                        <a:lnTo>
                          <a:pt x="3" y="16"/>
                        </a:lnTo>
                        <a:lnTo>
                          <a:pt x="7" y="12"/>
                        </a:lnTo>
                        <a:lnTo>
                          <a:pt x="11" y="12"/>
                        </a:lnTo>
                        <a:lnTo>
                          <a:pt x="11" y="8"/>
                        </a:lnTo>
                        <a:lnTo>
                          <a:pt x="15" y="8"/>
                        </a:lnTo>
                        <a:lnTo>
                          <a:pt x="19" y="8"/>
                        </a:lnTo>
                        <a:lnTo>
                          <a:pt x="23" y="8"/>
                        </a:lnTo>
                        <a:lnTo>
                          <a:pt x="26" y="8"/>
                        </a:lnTo>
                        <a:lnTo>
                          <a:pt x="30" y="8"/>
                        </a:lnTo>
                        <a:lnTo>
                          <a:pt x="34" y="8"/>
                        </a:lnTo>
                        <a:lnTo>
                          <a:pt x="38" y="8"/>
                        </a:lnTo>
                        <a:lnTo>
                          <a:pt x="42" y="8"/>
                        </a:lnTo>
                        <a:lnTo>
                          <a:pt x="46" y="8"/>
                        </a:lnTo>
                        <a:lnTo>
                          <a:pt x="46" y="4"/>
                        </a:lnTo>
                        <a:lnTo>
                          <a:pt x="49" y="4"/>
                        </a:lnTo>
                        <a:lnTo>
                          <a:pt x="49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249" name="Freeform 643">
                    <a:extLst>
                      <a:ext uri="{FF2B5EF4-FFF2-40B4-BE49-F238E27FC236}">
                        <a16:creationId xmlns:a16="http://schemas.microsoft.com/office/drawing/2014/main" id="{1D83C908-CD33-7990-B797-9B40E5B8D75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40" y="2149"/>
                    <a:ext cx="21" cy="20"/>
                  </a:xfrm>
                  <a:custGeom>
                    <a:avLst/>
                    <a:gdLst>
                      <a:gd name="T0" fmla="*/ 0 w 19"/>
                      <a:gd name="T1" fmla="*/ 4 h 20"/>
                      <a:gd name="T2" fmla="*/ 3 w 19"/>
                      <a:gd name="T3" fmla="*/ 4 h 20"/>
                      <a:gd name="T4" fmla="*/ 3 w 19"/>
                      <a:gd name="T5" fmla="*/ 0 h 20"/>
                      <a:gd name="T6" fmla="*/ 7 w 19"/>
                      <a:gd name="T7" fmla="*/ 0 h 20"/>
                      <a:gd name="T8" fmla="*/ 11 w 19"/>
                      <a:gd name="T9" fmla="*/ 0 h 20"/>
                      <a:gd name="T10" fmla="*/ 15 w 19"/>
                      <a:gd name="T11" fmla="*/ 0 h 20"/>
                      <a:gd name="T12" fmla="*/ 19 w 19"/>
                      <a:gd name="T13" fmla="*/ 0 h 20"/>
                      <a:gd name="T14" fmla="*/ 19 w 19"/>
                      <a:gd name="T15" fmla="*/ 4 h 20"/>
                      <a:gd name="T16" fmla="*/ 19 w 19"/>
                      <a:gd name="T17" fmla="*/ 8 h 20"/>
                      <a:gd name="T18" fmla="*/ 15 w 19"/>
                      <a:gd name="T19" fmla="*/ 8 h 20"/>
                      <a:gd name="T20" fmla="*/ 19 w 19"/>
                      <a:gd name="T21" fmla="*/ 8 h 20"/>
                      <a:gd name="T22" fmla="*/ 19 w 19"/>
                      <a:gd name="T23" fmla="*/ 12 h 20"/>
                      <a:gd name="T24" fmla="*/ 15 w 19"/>
                      <a:gd name="T25" fmla="*/ 12 h 20"/>
                      <a:gd name="T26" fmla="*/ 11 w 19"/>
                      <a:gd name="T27" fmla="*/ 12 h 20"/>
                      <a:gd name="T28" fmla="*/ 11 w 19"/>
                      <a:gd name="T29" fmla="*/ 16 h 20"/>
                      <a:gd name="T30" fmla="*/ 7 w 19"/>
                      <a:gd name="T31" fmla="*/ 16 h 20"/>
                      <a:gd name="T32" fmla="*/ 7 w 19"/>
                      <a:gd name="T33" fmla="*/ 20 h 20"/>
                      <a:gd name="T34" fmla="*/ 3 w 19"/>
                      <a:gd name="T35" fmla="*/ 20 h 20"/>
                      <a:gd name="T36" fmla="*/ 3 w 19"/>
                      <a:gd name="T37" fmla="*/ 16 h 20"/>
                      <a:gd name="T38" fmla="*/ 0 w 19"/>
                      <a:gd name="T39" fmla="*/ 16 h 20"/>
                      <a:gd name="T40" fmla="*/ 0 w 19"/>
                      <a:gd name="T41" fmla="*/ 12 h 20"/>
                      <a:gd name="T42" fmla="*/ 0 w 19"/>
                      <a:gd name="T43" fmla="*/ 8 h 20"/>
                      <a:gd name="T44" fmla="*/ 0 w 19"/>
                      <a:gd name="T45" fmla="*/ 4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19" h="20">
                        <a:moveTo>
                          <a:pt x="0" y="4"/>
                        </a:moveTo>
                        <a:lnTo>
                          <a:pt x="3" y="4"/>
                        </a:lnTo>
                        <a:lnTo>
                          <a:pt x="3" y="0"/>
                        </a:lnTo>
                        <a:lnTo>
                          <a:pt x="7" y="0"/>
                        </a:lnTo>
                        <a:lnTo>
                          <a:pt x="11" y="0"/>
                        </a:lnTo>
                        <a:lnTo>
                          <a:pt x="15" y="0"/>
                        </a:lnTo>
                        <a:lnTo>
                          <a:pt x="19" y="0"/>
                        </a:lnTo>
                        <a:lnTo>
                          <a:pt x="19" y="4"/>
                        </a:lnTo>
                        <a:lnTo>
                          <a:pt x="19" y="8"/>
                        </a:lnTo>
                        <a:lnTo>
                          <a:pt x="15" y="8"/>
                        </a:lnTo>
                        <a:lnTo>
                          <a:pt x="19" y="8"/>
                        </a:lnTo>
                        <a:lnTo>
                          <a:pt x="19" y="12"/>
                        </a:lnTo>
                        <a:lnTo>
                          <a:pt x="15" y="12"/>
                        </a:lnTo>
                        <a:lnTo>
                          <a:pt x="11" y="12"/>
                        </a:lnTo>
                        <a:lnTo>
                          <a:pt x="11" y="16"/>
                        </a:lnTo>
                        <a:lnTo>
                          <a:pt x="7" y="16"/>
                        </a:lnTo>
                        <a:lnTo>
                          <a:pt x="7" y="20"/>
                        </a:lnTo>
                        <a:lnTo>
                          <a:pt x="3" y="20"/>
                        </a:lnTo>
                        <a:lnTo>
                          <a:pt x="3" y="16"/>
                        </a:lnTo>
                        <a:lnTo>
                          <a:pt x="0" y="16"/>
                        </a:lnTo>
                        <a:lnTo>
                          <a:pt x="0" y="12"/>
                        </a:lnTo>
                        <a:lnTo>
                          <a:pt x="0" y="8"/>
                        </a:lnTo>
                        <a:lnTo>
                          <a:pt x="0" y="4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250" name="Freeform 644">
                    <a:extLst>
                      <a:ext uri="{FF2B5EF4-FFF2-40B4-BE49-F238E27FC236}">
                        <a16:creationId xmlns:a16="http://schemas.microsoft.com/office/drawing/2014/main" id="{FAF707D0-542F-7FC8-E58A-667466542C6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28" y="2149"/>
                    <a:ext cx="58" cy="61"/>
                  </a:xfrm>
                  <a:custGeom>
                    <a:avLst/>
                    <a:gdLst>
                      <a:gd name="T0" fmla="*/ 39 w 58"/>
                      <a:gd name="T1" fmla="*/ 4 h 61"/>
                      <a:gd name="T2" fmla="*/ 46 w 58"/>
                      <a:gd name="T3" fmla="*/ 4 h 61"/>
                      <a:gd name="T4" fmla="*/ 50 w 58"/>
                      <a:gd name="T5" fmla="*/ 0 h 61"/>
                      <a:gd name="T6" fmla="*/ 58 w 58"/>
                      <a:gd name="T7" fmla="*/ 0 h 61"/>
                      <a:gd name="T8" fmla="*/ 58 w 58"/>
                      <a:gd name="T9" fmla="*/ 8 h 61"/>
                      <a:gd name="T10" fmla="*/ 58 w 58"/>
                      <a:gd name="T11" fmla="*/ 8 h 61"/>
                      <a:gd name="T12" fmla="*/ 58 w 58"/>
                      <a:gd name="T13" fmla="*/ 16 h 61"/>
                      <a:gd name="T14" fmla="*/ 58 w 58"/>
                      <a:gd name="T15" fmla="*/ 16 h 61"/>
                      <a:gd name="T16" fmla="*/ 58 w 58"/>
                      <a:gd name="T17" fmla="*/ 20 h 61"/>
                      <a:gd name="T18" fmla="*/ 54 w 58"/>
                      <a:gd name="T19" fmla="*/ 24 h 61"/>
                      <a:gd name="T20" fmla="*/ 58 w 58"/>
                      <a:gd name="T21" fmla="*/ 28 h 61"/>
                      <a:gd name="T22" fmla="*/ 54 w 58"/>
                      <a:gd name="T23" fmla="*/ 32 h 61"/>
                      <a:gd name="T24" fmla="*/ 50 w 58"/>
                      <a:gd name="T25" fmla="*/ 37 h 61"/>
                      <a:gd name="T26" fmla="*/ 46 w 58"/>
                      <a:gd name="T27" fmla="*/ 45 h 61"/>
                      <a:gd name="T28" fmla="*/ 50 w 58"/>
                      <a:gd name="T29" fmla="*/ 49 h 61"/>
                      <a:gd name="T30" fmla="*/ 43 w 58"/>
                      <a:gd name="T31" fmla="*/ 49 h 61"/>
                      <a:gd name="T32" fmla="*/ 39 w 58"/>
                      <a:gd name="T33" fmla="*/ 53 h 61"/>
                      <a:gd name="T34" fmla="*/ 35 w 58"/>
                      <a:gd name="T35" fmla="*/ 49 h 61"/>
                      <a:gd name="T36" fmla="*/ 31 w 58"/>
                      <a:gd name="T37" fmla="*/ 53 h 61"/>
                      <a:gd name="T38" fmla="*/ 27 w 58"/>
                      <a:gd name="T39" fmla="*/ 57 h 61"/>
                      <a:gd name="T40" fmla="*/ 23 w 58"/>
                      <a:gd name="T41" fmla="*/ 61 h 61"/>
                      <a:gd name="T42" fmla="*/ 19 w 58"/>
                      <a:gd name="T43" fmla="*/ 57 h 61"/>
                      <a:gd name="T44" fmla="*/ 12 w 58"/>
                      <a:gd name="T45" fmla="*/ 57 h 61"/>
                      <a:gd name="T46" fmla="*/ 4 w 58"/>
                      <a:gd name="T47" fmla="*/ 57 h 61"/>
                      <a:gd name="T48" fmla="*/ 8 w 58"/>
                      <a:gd name="T49" fmla="*/ 49 h 61"/>
                      <a:gd name="T50" fmla="*/ 19 w 58"/>
                      <a:gd name="T51" fmla="*/ 41 h 61"/>
                      <a:gd name="T52" fmla="*/ 19 w 58"/>
                      <a:gd name="T53" fmla="*/ 37 h 61"/>
                      <a:gd name="T54" fmla="*/ 23 w 58"/>
                      <a:gd name="T55" fmla="*/ 32 h 61"/>
                      <a:gd name="T56" fmla="*/ 27 w 58"/>
                      <a:gd name="T57" fmla="*/ 28 h 61"/>
                      <a:gd name="T58" fmla="*/ 31 w 58"/>
                      <a:gd name="T59" fmla="*/ 24 h 61"/>
                      <a:gd name="T60" fmla="*/ 35 w 58"/>
                      <a:gd name="T61" fmla="*/ 20 h 61"/>
                      <a:gd name="T62" fmla="*/ 35 w 58"/>
                      <a:gd name="T63" fmla="*/ 12 h 61"/>
                      <a:gd name="T64" fmla="*/ 39 w 58"/>
                      <a:gd name="T65" fmla="*/ 8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58" h="61">
                        <a:moveTo>
                          <a:pt x="39" y="8"/>
                        </a:moveTo>
                        <a:lnTo>
                          <a:pt x="39" y="4"/>
                        </a:lnTo>
                        <a:lnTo>
                          <a:pt x="43" y="4"/>
                        </a:lnTo>
                        <a:lnTo>
                          <a:pt x="46" y="4"/>
                        </a:lnTo>
                        <a:lnTo>
                          <a:pt x="50" y="4"/>
                        </a:lnTo>
                        <a:lnTo>
                          <a:pt x="50" y="0"/>
                        </a:lnTo>
                        <a:lnTo>
                          <a:pt x="54" y="0"/>
                        </a:lnTo>
                        <a:lnTo>
                          <a:pt x="58" y="0"/>
                        </a:lnTo>
                        <a:lnTo>
                          <a:pt x="58" y="4"/>
                        </a:lnTo>
                        <a:lnTo>
                          <a:pt x="58" y="8"/>
                        </a:lnTo>
                        <a:lnTo>
                          <a:pt x="54" y="8"/>
                        </a:lnTo>
                        <a:lnTo>
                          <a:pt x="58" y="8"/>
                        </a:lnTo>
                        <a:lnTo>
                          <a:pt x="58" y="12"/>
                        </a:lnTo>
                        <a:lnTo>
                          <a:pt x="58" y="16"/>
                        </a:lnTo>
                        <a:lnTo>
                          <a:pt x="54" y="16"/>
                        </a:lnTo>
                        <a:lnTo>
                          <a:pt x="58" y="16"/>
                        </a:lnTo>
                        <a:lnTo>
                          <a:pt x="54" y="20"/>
                        </a:lnTo>
                        <a:lnTo>
                          <a:pt x="58" y="20"/>
                        </a:lnTo>
                        <a:lnTo>
                          <a:pt x="54" y="20"/>
                        </a:lnTo>
                        <a:lnTo>
                          <a:pt x="54" y="24"/>
                        </a:lnTo>
                        <a:lnTo>
                          <a:pt x="58" y="24"/>
                        </a:lnTo>
                        <a:lnTo>
                          <a:pt x="58" y="28"/>
                        </a:lnTo>
                        <a:lnTo>
                          <a:pt x="58" y="32"/>
                        </a:lnTo>
                        <a:lnTo>
                          <a:pt x="54" y="32"/>
                        </a:lnTo>
                        <a:lnTo>
                          <a:pt x="54" y="37"/>
                        </a:lnTo>
                        <a:lnTo>
                          <a:pt x="50" y="37"/>
                        </a:lnTo>
                        <a:lnTo>
                          <a:pt x="46" y="41"/>
                        </a:lnTo>
                        <a:lnTo>
                          <a:pt x="46" y="45"/>
                        </a:lnTo>
                        <a:lnTo>
                          <a:pt x="50" y="45"/>
                        </a:lnTo>
                        <a:lnTo>
                          <a:pt x="50" y="49"/>
                        </a:lnTo>
                        <a:lnTo>
                          <a:pt x="46" y="49"/>
                        </a:lnTo>
                        <a:lnTo>
                          <a:pt x="43" y="49"/>
                        </a:lnTo>
                        <a:lnTo>
                          <a:pt x="39" y="49"/>
                        </a:lnTo>
                        <a:lnTo>
                          <a:pt x="39" y="53"/>
                        </a:lnTo>
                        <a:lnTo>
                          <a:pt x="35" y="53"/>
                        </a:lnTo>
                        <a:lnTo>
                          <a:pt x="35" y="49"/>
                        </a:lnTo>
                        <a:lnTo>
                          <a:pt x="35" y="53"/>
                        </a:lnTo>
                        <a:lnTo>
                          <a:pt x="31" y="53"/>
                        </a:lnTo>
                        <a:lnTo>
                          <a:pt x="31" y="57"/>
                        </a:lnTo>
                        <a:lnTo>
                          <a:pt x="27" y="57"/>
                        </a:lnTo>
                        <a:lnTo>
                          <a:pt x="27" y="61"/>
                        </a:lnTo>
                        <a:lnTo>
                          <a:pt x="23" y="61"/>
                        </a:lnTo>
                        <a:lnTo>
                          <a:pt x="19" y="61"/>
                        </a:lnTo>
                        <a:lnTo>
                          <a:pt x="19" y="57"/>
                        </a:lnTo>
                        <a:lnTo>
                          <a:pt x="16" y="57"/>
                        </a:lnTo>
                        <a:lnTo>
                          <a:pt x="12" y="57"/>
                        </a:lnTo>
                        <a:lnTo>
                          <a:pt x="8" y="57"/>
                        </a:lnTo>
                        <a:lnTo>
                          <a:pt x="4" y="57"/>
                        </a:lnTo>
                        <a:lnTo>
                          <a:pt x="0" y="49"/>
                        </a:lnTo>
                        <a:lnTo>
                          <a:pt x="8" y="49"/>
                        </a:lnTo>
                        <a:lnTo>
                          <a:pt x="16" y="45"/>
                        </a:lnTo>
                        <a:lnTo>
                          <a:pt x="19" y="41"/>
                        </a:lnTo>
                        <a:lnTo>
                          <a:pt x="23" y="37"/>
                        </a:lnTo>
                        <a:lnTo>
                          <a:pt x="19" y="37"/>
                        </a:lnTo>
                        <a:lnTo>
                          <a:pt x="19" y="32"/>
                        </a:lnTo>
                        <a:lnTo>
                          <a:pt x="23" y="32"/>
                        </a:lnTo>
                        <a:lnTo>
                          <a:pt x="23" y="28"/>
                        </a:lnTo>
                        <a:lnTo>
                          <a:pt x="27" y="28"/>
                        </a:lnTo>
                        <a:lnTo>
                          <a:pt x="27" y="24"/>
                        </a:lnTo>
                        <a:lnTo>
                          <a:pt x="31" y="24"/>
                        </a:lnTo>
                        <a:lnTo>
                          <a:pt x="31" y="20"/>
                        </a:lnTo>
                        <a:lnTo>
                          <a:pt x="35" y="20"/>
                        </a:lnTo>
                        <a:lnTo>
                          <a:pt x="35" y="16"/>
                        </a:lnTo>
                        <a:lnTo>
                          <a:pt x="35" y="12"/>
                        </a:lnTo>
                        <a:lnTo>
                          <a:pt x="35" y="8"/>
                        </a:lnTo>
                        <a:lnTo>
                          <a:pt x="39" y="8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251" name="Freeform 645">
                    <a:extLst>
                      <a:ext uri="{FF2B5EF4-FFF2-40B4-BE49-F238E27FC236}">
                        <a16:creationId xmlns:a16="http://schemas.microsoft.com/office/drawing/2014/main" id="{110A2A1D-9A39-23E9-924E-00A5EB6E49F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70" y="2149"/>
                    <a:ext cx="43" cy="40"/>
                  </a:xfrm>
                  <a:custGeom>
                    <a:avLst/>
                    <a:gdLst>
                      <a:gd name="T0" fmla="*/ 0 w 42"/>
                      <a:gd name="T1" fmla="*/ 20 h 41"/>
                      <a:gd name="T2" fmla="*/ 4 w 42"/>
                      <a:gd name="T3" fmla="*/ 16 h 41"/>
                      <a:gd name="T4" fmla="*/ 8 w 42"/>
                      <a:gd name="T5" fmla="*/ 16 h 41"/>
                      <a:gd name="T6" fmla="*/ 12 w 42"/>
                      <a:gd name="T7" fmla="*/ 16 h 41"/>
                      <a:gd name="T8" fmla="*/ 16 w 42"/>
                      <a:gd name="T9" fmla="*/ 16 h 41"/>
                      <a:gd name="T10" fmla="*/ 16 w 42"/>
                      <a:gd name="T11" fmla="*/ 12 h 41"/>
                      <a:gd name="T12" fmla="*/ 19 w 42"/>
                      <a:gd name="T13" fmla="*/ 12 h 41"/>
                      <a:gd name="T14" fmla="*/ 19 w 42"/>
                      <a:gd name="T15" fmla="*/ 8 h 41"/>
                      <a:gd name="T16" fmla="*/ 23 w 42"/>
                      <a:gd name="T17" fmla="*/ 8 h 41"/>
                      <a:gd name="T18" fmla="*/ 23 w 42"/>
                      <a:gd name="T19" fmla="*/ 4 h 41"/>
                      <a:gd name="T20" fmla="*/ 27 w 42"/>
                      <a:gd name="T21" fmla="*/ 4 h 41"/>
                      <a:gd name="T22" fmla="*/ 31 w 42"/>
                      <a:gd name="T23" fmla="*/ 4 h 41"/>
                      <a:gd name="T24" fmla="*/ 31 w 42"/>
                      <a:gd name="T25" fmla="*/ 0 h 41"/>
                      <a:gd name="T26" fmla="*/ 35 w 42"/>
                      <a:gd name="T27" fmla="*/ 0 h 41"/>
                      <a:gd name="T28" fmla="*/ 39 w 42"/>
                      <a:gd name="T29" fmla="*/ 0 h 41"/>
                      <a:gd name="T30" fmla="*/ 39 w 42"/>
                      <a:gd name="T31" fmla="*/ 4 h 41"/>
                      <a:gd name="T32" fmla="*/ 39 w 42"/>
                      <a:gd name="T33" fmla="*/ 8 h 41"/>
                      <a:gd name="T34" fmla="*/ 42 w 42"/>
                      <a:gd name="T35" fmla="*/ 8 h 41"/>
                      <a:gd name="T36" fmla="*/ 39 w 42"/>
                      <a:gd name="T37" fmla="*/ 8 h 41"/>
                      <a:gd name="T38" fmla="*/ 39 w 42"/>
                      <a:gd name="T39" fmla="*/ 12 h 41"/>
                      <a:gd name="T40" fmla="*/ 39 w 42"/>
                      <a:gd name="T41" fmla="*/ 16 h 41"/>
                      <a:gd name="T42" fmla="*/ 39 w 42"/>
                      <a:gd name="T43" fmla="*/ 20 h 41"/>
                      <a:gd name="T44" fmla="*/ 42 w 42"/>
                      <a:gd name="T45" fmla="*/ 20 h 41"/>
                      <a:gd name="T46" fmla="*/ 39 w 42"/>
                      <a:gd name="T47" fmla="*/ 20 h 41"/>
                      <a:gd name="T48" fmla="*/ 39 w 42"/>
                      <a:gd name="T49" fmla="*/ 24 h 41"/>
                      <a:gd name="T50" fmla="*/ 35 w 42"/>
                      <a:gd name="T51" fmla="*/ 24 h 41"/>
                      <a:gd name="T52" fmla="*/ 35 w 42"/>
                      <a:gd name="T53" fmla="*/ 28 h 41"/>
                      <a:gd name="T54" fmla="*/ 39 w 42"/>
                      <a:gd name="T55" fmla="*/ 32 h 41"/>
                      <a:gd name="T56" fmla="*/ 35 w 42"/>
                      <a:gd name="T57" fmla="*/ 32 h 41"/>
                      <a:gd name="T58" fmla="*/ 35 w 42"/>
                      <a:gd name="T59" fmla="*/ 37 h 41"/>
                      <a:gd name="T60" fmla="*/ 31 w 42"/>
                      <a:gd name="T61" fmla="*/ 37 h 41"/>
                      <a:gd name="T62" fmla="*/ 31 w 42"/>
                      <a:gd name="T63" fmla="*/ 41 h 41"/>
                      <a:gd name="T64" fmla="*/ 27 w 42"/>
                      <a:gd name="T65" fmla="*/ 41 h 41"/>
                      <a:gd name="T66" fmla="*/ 23 w 42"/>
                      <a:gd name="T67" fmla="*/ 41 h 41"/>
                      <a:gd name="T68" fmla="*/ 19 w 42"/>
                      <a:gd name="T69" fmla="*/ 41 h 41"/>
                      <a:gd name="T70" fmla="*/ 23 w 42"/>
                      <a:gd name="T71" fmla="*/ 41 h 41"/>
                      <a:gd name="T72" fmla="*/ 19 w 42"/>
                      <a:gd name="T73" fmla="*/ 41 h 41"/>
                      <a:gd name="T74" fmla="*/ 19 w 42"/>
                      <a:gd name="T75" fmla="*/ 37 h 41"/>
                      <a:gd name="T76" fmla="*/ 16 w 42"/>
                      <a:gd name="T77" fmla="*/ 37 h 41"/>
                      <a:gd name="T78" fmla="*/ 19 w 42"/>
                      <a:gd name="T79" fmla="*/ 37 h 41"/>
                      <a:gd name="T80" fmla="*/ 19 w 42"/>
                      <a:gd name="T81" fmla="*/ 32 h 41"/>
                      <a:gd name="T82" fmla="*/ 23 w 42"/>
                      <a:gd name="T83" fmla="*/ 32 h 41"/>
                      <a:gd name="T84" fmla="*/ 27 w 42"/>
                      <a:gd name="T85" fmla="*/ 32 h 41"/>
                      <a:gd name="T86" fmla="*/ 27 w 42"/>
                      <a:gd name="T87" fmla="*/ 28 h 41"/>
                      <a:gd name="T88" fmla="*/ 23 w 42"/>
                      <a:gd name="T89" fmla="*/ 28 h 41"/>
                      <a:gd name="T90" fmla="*/ 23 w 42"/>
                      <a:gd name="T91" fmla="*/ 32 h 41"/>
                      <a:gd name="T92" fmla="*/ 19 w 42"/>
                      <a:gd name="T93" fmla="*/ 32 h 41"/>
                      <a:gd name="T94" fmla="*/ 16 w 42"/>
                      <a:gd name="T95" fmla="*/ 32 h 41"/>
                      <a:gd name="T96" fmla="*/ 12 w 42"/>
                      <a:gd name="T97" fmla="*/ 32 h 41"/>
                      <a:gd name="T98" fmla="*/ 12 w 42"/>
                      <a:gd name="T99" fmla="*/ 37 h 41"/>
                      <a:gd name="T100" fmla="*/ 8 w 42"/>
                      <a:gd name="T101" fmla="*/ 37 h 41"/>
                      <a:gd name="T102" fmla="*/ 8 w 42"/>
                      <a:gd name="T103" fmla="*/ 41 h 41"/>
                      <a:gd name="T104" fmla="*/ 4 w 42"/>
                      <a:gd name="T105" fmla="*/ 41 h 41"/>
                      <a:gd name="T106" fmla="*/ 4 w 42"/>
                      <a:gd name="T107" fmla="*/ 37 h 41"/>
                      <a:gd name="T108" fmla="*/ 4 w 42"/>
                      <a:gd name="T109" fmla="*/ 32 h 41"/>
                      <a:gd name="T110" fmla="*/ 0 w 42"/>
                      <a:gd name="T111" fmla="*/ 32 h 41"/>
                      <a:gd name="T112" fmla="*/ 4 w 42"/>
                      <a:gd name="T113" fmla="*/ 32 h 41"/>
                      <a:gd name="T114" fmla="*/ 0 w 42"/>
                      <a:gd name="T115" fmla="*/ 32 h 41"/>
                      <a:gd name="T116" fmla="*/ 0 w 42"/>
                      <a:gd name="T117" fmla="*/ 28 h 41"/>
                      <a:gd name="T118" fmla="*/ 0 w 42"/>
                      <a:gd name="T119" fmla="*/ 24 h 41"/>
                      <a:gd name="T120" fmla="*/ 0 w 42"/>
                      <a:gd name="T121" fmla="*/ 20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</a:cxnLst>
                    <a:rect l="0" t="0" r="r" b="b"/>
                    <a:pathLst>
                      <a:path w="42" h="41">
                        <a:moveTo>
                          <a:pt x="0" y="20"/>
                        </a:moveTo>
                        <a:lnTo>
                          <a:pt x="4" y="16"/>
                        </a:lnTo>
                        <a:lnTo>
                          <a:pt x="8" y="16"/>
                        </a:lnTo>
                        <a:lnTo>
                          <a:pt x="12" y="16"/>
                        </a:lnTo>
                        <a:lnTo>
                          <a:pt x="16" y="16"/>
                        </a:lnTo>
                        <a:lnTo>
                          <a:pt x="16" y="12"/>
                        </a:lnTo>
                        <a:lnTo>
                          <a:pt x="19" y="12"/>
                        </a:lnTo>
                        <a:lnTo>
                          <a:pt x="19" y="8"/>
                        </a:lnTo>
                        <a:lnTo>
                          <a:pt x="23" y="8"/>
                        </a:lnTo>
                        <a:lnTo>
                          <a:pt x="23" y="4"/>
                        </a:lnTo>
                        <a:lnTo>
                          <a:pt x="27" y="4"/>
                        </a:lnTo>
                        <a:lnTo>
                          <a:pt x="31" y="4"/>
                        </a:lnTo>
                        <a:lnTo>
                          <a:pt x="31" y="0"/>
                        </a:lnTo>
                        <a:lnTo>
                          <a:pt x="35" y="0"/>
                        </a:lnTo>
                        <a:lnTo>
                          <a:pt x="39" y="0"/>
                        </a:lnTo>
                        <a:lnTo>
                          <a:pt x="39" y="4"/>
                        </a:lnTo>
                        <a:lnTo>
                          <a:pt x="39" y="8"/>
                        </a:lnTo>
                        <a:lnTo>
                          <a:pt x="42" y="8"/>
                        </a:lnTo>
                        <a:lnTo>
                          <a:pt x="39" y="8"/>
                        </a:lnTo>
                        <a:lnTo>
                          <a:pt x="39" y="12"/>
                        </a:lnTo>
                        <a:lnTo>
                          <a:pt x="39" y="16"/>
                        </a:lnTo>
                        <a:lnTo>
                          <a:pt x="39" y="20"/>
                        </a:lnTo>
                        <a:lnTo>
                          <a:pt x="42" y="20"/>
                        </a:lnTo>
                        <a:lnTo>
                          <a:pt x="39" y="20"/>
                        </a:lnTo>
                        <a:lnTo>
                          <a:pt x="39" y="24"/>
                        </a:lnTo>
                        <a:lnTo>
                          <a:pt x="35" y="24"/>
                        </a:lnTo>
                        <a:lnTo>
                          <a:pt x="35" y="28"/>
                        </a:lnTo>
                        <a:lnTo>
                          <a:pt x="39" y="32"/>
                        </a:lnTo>
                        <a:lnTo>
                          <a:pt x="35" y="32"/>
                        </a:lnTo>
                        <a:lnTo>
                          <a:pt x="35" y="37"/>
                        </a:lnTo>
                        <a:lnTo>
                          <a:pt x="31" y="37"/>
                        </a:lnTo>
                        <a:lnTo>
                          <a:pt x="31" y="41"/>
                        </a:lnTo>
                        <a:lnTo>
                          <a:pt x="27" y="41"/>
                        </a:lnTo>
                        <a:lnTo>
                          <a:pt x="23" y="41"/>
                        </a:lnTo>
                        <a:lnTo>
                          <a:pt x="19" y="41"/>
                        </a:lnTo>
                        <a:lnTo>
                          <a:pt x="23" y="41"/>
                        </a:lnTo>
                        <a:lnTo>
                          <a:pt x="19" y="41"/>
                        </a:lnTo>
                        <a:lnTo>
                          <a:pt x="19" y="37"/>
                        </a:lnTo>
                        <a:lnTo>
                          <a:pt x="16" y="37"/>
                        </a:lnTo>
                        <a:lnTo>
                          <a:pt x="19" y="37"/>
                        </a:lnTo>
                        <a:lnTo>
                          <a:pt x="19" y="32"/>
                        </a:lnTo>
                        <a:lnTo>
                          <a:pt x="23" y="32"/>
                        </a:lnTo>
                        <a:lnTo>
                          <a:pt x="27" y="32"/>
                        </a:lnTo>
                        <a:lnTo>
                          <a:pt x="27" y="28"/>
                        </a:lnTo>
                        <a:lnTo>
                          <a:pt x="23" y="28"/>
                        </a:lnTo>
                        <a:lnTo>
                          <a:pt x="23" y="32"/>
                        </a:lnTo>
                        <a:lnTo>
                          <a:pt x="19" y="32"/>
                        </a:lnTo>
                        <a:lnTo>
                          <a:pt x="16" y="32"/>
                        </a:lnTo>
                        <a:lnTo>
                          <a:pt x="12" y="32"/>
                        </a:lnTo>
                        <a:lnTo>
                          <a:pt x="12" y="37"/>
                        </a:lnTo>
                        <a:lnTo>
                          <a:pt x="8" y="37"/>
                        </a:lnTo>
                        <a:lnTo>
                          <a:pt x="8" y="41"/>
                        </a:lnTo>
                        <a:lnTo>
                          <a:pt x="4" y="41"/>
                        </a:lnTo>
                        <a:lnTo>
                          <a:pt x="4" y="37"/>
                        </a:lnTo>
                        <a:lnTo>
                          <a:pt x="4" y="32"/>
                        </a:lnTo>
                        <a:lnTo>
                          <a:pt x="0" y="32"/>
                        </a:lnTo>
                        <a:lnTo>
                          <a:pt x="4" y="32"/>
                        </a:lnTo>
                        <a:lnTo>
                          <a:pt x="0" y="32"/>
                        </a:lnTo>
                        <a:lnTo>
                          <a:pt x="0" y="28"/>
                        </a:lnTo>
                        <a:lnTo>
                          <a:pt x="0" y="24"/>
                        </a:lnTo>
                        <a:lnTo>
                          <a:pt x="0" y="2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252" name="Freeform 646">
                    <a:extLst>
                      <a:ext uri="{FF2B5EF4-FFF2-40B4-BE49-F238E27FC236}">
                        <a16:creationId xmlns:a16="http://schemas.microsoft.com/office/drawing/2014/main" id="{9702CEC7-74B4-0D59-6A6E-E66E51E7D8A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117" y="2152"/>
                    <a:ext cx="23" cy="23"/>
                  </a:xfrm>
                  <a:custGeom>
                    <a:avLst/>
                    <a:gdLst>
                      <a:gd name="T0" fmla="*/ 8 w 23"/>
                      <a:gd name="T1" fmla="*/ 0 h 24"/>
                      <a:gd name="T2" fmla="*/ 4 w 23"/>
                      <a:gd name="T3" fmla="*/ 0 h 24"/>
                      <a:gd name="T4" fmla="*/ 8 w 23"/>
                      <a:gd name="T5" fmla="*/ 0 h 24"/>
                      <a:gd name="T6" fmla="*/ 8 w 23"/>
                      <a:gd name="T7" fmla="*/ 4 h 24"/>
                      <a:gd name="T8" fmla="*/ 11 w 23"/>
                      <a:gd name="T9" fmla="*/ 4 h 24"/>
                      <a:gd name="T10" fmla="*/ 15 w 23"/>
                      <a:gd name="T11" fmla="*/ 8 h 24"/>
                      <a:gd name="T12" fmla="*/ 15 w 23"/>
                      <a:gd name="T13" fmla="*/ 12 h 24"/>
                      <a:gd name="T14" fmla="*/ 19 w 23"/>
                      <a:gd name="T15" fmla="*/ 12 h 24"/>
                      <a:gd name="T16" fmla="*/ 19 w 23"/>
                      <a:gd name="T17" fmla="*/ 8 h 24"/>
                      <a:gd name="T18" fmla="*/ 19 w 23"/>
                      <a:gd name="T19" fmla="*/ 12 h 24"/>
                      <a:gd name="T20" fmla="*/ 23 w 23"/>
                      <a:gd name="T21" fmla="*/ 12 h 24"/>
                      <a:gd name="T22" fmla="*/ 23 w 23"/>
                      <a:gd name="T23" fmla="*/ 16 h 24"/>
                      <a:gd name="T24" fmla="*/ 23 w 23"/>
                      <a:gd name="T25" fmla="*/ 20 h 24"/>
                      <a:gd name="T26" fmla="*/ 19 w 23"/>
                      <a:gd name="T27" fmla="*/ 20 h 24"/>
                      <a:gd name="T28" fmla="*/ 19 w 23"/>
                      <a:gd name="T29" fmla="*/ 24 h 24"/>
                      <a:gd name="T30" fmla="*/ 15 w 23"/>
                      <a:gd name="T31" fmla="*/ 24 h 24"/>
                      <a:gd name="T32" fmla="*/ 15 w 23"/>
                      <a:gd name="T33" fmla="*/ 20 h 24"/>
                      <a:gd name="T34" fmla="*/ 11 w 23"/>
                      <a:gd name="T35" fmla="*/ 20 h 24"/>
                      <a:gd name="T36" fmla="*/ 11 w 23"/>
                      <a:gd name="T37" fmla="*/ 24 h 24"/>
                      <a:gd name="T38" fmla="*/ 8 w 23"/>
                      <a:gd name="T39" fmla="*/ 24 h 24"/>
                      <a:gd name="T40" fmla="*/ 4 w 23"/>
                      <a:gd name="T41" fmla="*/ 24 h 24"/>
                      <a:gd name="T42" fmla="*/ 0 w 23"/>
                      <a:gd name="T43" fmla="*/ 24 h 24"/>
                      <a:gd name="T44" fmla="*/ 0 w 23"/>
                      <a:gd name="T45" fmla="*/ 20 h 24"/>
                      <a:gd name="T46" fmla="*/ 4 w 23"/>
                      <a:gd name="T47" fmla="*/ 16 h 24"/>
                      <a:gd name="T48" fmla="*/ 4 w 23"/>
                      <a:gd name="T49" fmla="*/ 12 h 24"/>
                      <a:gd name="T50" fmla="*/ 8 w 23"/>
                      <a:gd name="T51" fmla="*/ 12 h 24"/>
                      <a:gd name="T52" fmla="*/ 8 w 23"/>
                      <a:gd name="T53" fmla="*/ 8 h 24"/>
                      <a:gd name="T54" fmla="*/ 4 w 23"/>
                      <a:gd name="T55" fmla="*/ 8 h 24"/>
                      <a:gd name="T56" fmla="*/ 4 w 23"/>
                      <a:gd name="T57" fmla="*/ 4 h 24"/>
                      <a:gd name="T58" fmla="*/ 4 w 23"/>
                      <a:gd name="T59" fmla="*/ 0 h 24"/>
                      <a:gd name="T60" fmla="*/ 8 w 23"/>
                      <a:gd name="T61" fmla="*/ 0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</a:cxnLst>
                    <a:rect l="0" t="0" r="r" b="b"/>
                    <a:pathLst>
                      <a:path w="23" h="24">
                        <a:moveTo>
                          <a:pt x="8" y="0"/>
                        </a:moveTo>
                        <a:lnTo>
                          <a:pt x="4" y="0"/>
                        </a:lnTo>
                        <a:lnTo>
                          <a:pt x="8" y="0"/>
                        </a:lnTo>
                        <a:lnTo>
                          <a:pt x="8" y="4"/>
                        </a:lnTo>
                        <a:lnTo>
                          <a:pt x="11" y="4"/>
                        </a:lnTo>
                        <a:lnTo>
                          <a:pt x="15" y="8"/>
                        </a:lnTo>
                        <a:lnTo>
                          <a:pt x="15" y="12"/>
                        </a:lnTo>
                        <a:lnTo>
                          <a:pt x="19" y="12"/>
                        </a:lnTo>
                        <a:lnTo>
                          <a:pt x="19" y="8"/>
                        </a:lnTo>
                        <a:lnTo>
                          <a:pt x="19" y="12"/>
                        </a:lnTo>
                        <a:lnTo>
                          <a:pt x="23" y="12"/>
                        </a:lnTo>
                        <a:lnTo>
                          <a:pt x="23" y="16"/>
                        </a:lnTo>
                        <a:lnTo>
                          <a:pt x="23" y="20"/>
                        </a:lnTo>
                        <a:lnTo>
                          <a:pt x="19" y="20"/>
                        </a:lnTo>
                        <a:lnTo>
                          <a:pt x="19" y="24"/>
                        </a:lnTo>
                        <a:lnTo>
                          <a:pt x="15" y="24"/>
                        </a:lnTo>
                        <a:lnTo>
                          <a:pt x="15" y="20"/>
                        </a:lnTo>
                        <a:lnTo>
                          <a:pt x="11" y="20"/>
                        </a:lnTo>
                        <a:lnTo>
                          <a:pt x="11" y="24"/>
                        </a:lnTo>
                        <a:lnTo>
                          <a:pt x="8" y="24"/>
                        </a:lnTo>
                        <a:lnTo>
                          <a:pt x="4" y="24"/>
                        </a:lnTo>
                        <a:lnTo>
                          <a:pt x="0" y="24"/>
                        </a:lnTo>
                        <a:lnTo>
                          <a:pt x="0" y="20"/>
                        </a:lnTo>
                        <a:lnTo>
                          <a:pt x="4" y="16"/>
                        </a:lnTo>
                        <a:lnTo>
                          <a:pt x="4" y="12"/>
                        </a:lnTo>
                        <a:lnTo>
                          <a:pt x="8" y="12"/>
                        </a:lnTo>
                        <a:lnTo>
                          <a:pt x="8" y="8"/>
                        </a:lnTo>
                        <a:lnTo>
                          <a:pt x="4" y="8"/>
                        </a:lnTo>
                        <a:lnTo>
                          <a:pt x="4" y="4"/>
                        </a:lnTo>
                        <a:lnTo>
                          <a:pt x="4" y="0"/>
                        </a:lnTo>
                        <a:lnTo>
                          <a:pt x="8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253" name="Freeform 647">
                    <a:extLst>
                      <a:ext uri="{FF2B5EF4-FFF2-40B4-BE49-F238E27FC236}">
                        <a16:creationId xmlns:a16="http://schemas.microsoft.com/office/drawing/2014/main" id="{C7793167-599E-C5F0-E0E6-18AE7E75C4F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94" y="2152"/>
                    <a:ext cx="26" cy="40"/>
                  </a:xfrm>
                  <a:custGeom>
                    <a:avLst/>
                    <a:gdLst>
                      <a:gd name="T0" fmla="*/ 11 w 27"/>
                      <a:gd name="T1" fmla="*/ 0 h 41"/>
                      <a:gd name="T2" fmla="*/ 15 w 27"/>
                      <a:gd name="T3" fmla="*/ 0 h 41"/>
                      <a:gd name="T4" fmla="*/ 15 w 27"/>
                      <a:gd name="T5" fmla="*/ 4 h 41"/>
                      <a:gd name="T6" fmla="*/ 15 w 27"/>
                      <a:gd name="T7" fmla="*/ 8 h 41"/>
                      <a:gd name="T8" fmla="*/ 19 w 27"/>
                      <a:gd name="T9" fmla="*/ 8 h 41"/>
                      <a:gd name="T10" fmla="*/ 19 w 27"/>
                      <a:gd name="T11" fmla="*/ 12 h 41"/>
                      <a:gd name="T12" fmla="*/ 23 w 27"/>
                      <a:gd name="T13" fmla="*/ 12 h 41"/>
                      <a:gd name="T14" fmla="*/ 23 w 27"/>
                      <a:gd name="T15" fmla="*/ 16 h 41"/>
                      <a:gd name="T16" fmla="*/ 23 w 27"/>
                      <a:gd name="T17" fmla="*/ 20 h 41"/>
                      <a:gd name="T18" fmla="*/ 23 w 27"/>
                      <a:gd name="T19" fmla="*/ 24 h 41"/>
                      <a:gd name="T20" fmla="*/ 23 w 27"/>
                      <a:gd name="T21" fmla="*/ 28 h 41"/>
                      <a:gd name="T22" fmla="*/ 23 w 27"/>
                      <a:gd name="T23" fmla="*/ 33 h 41"/>
                      <a:gd name="T24" fmla="*/ 27 w 27"/>
                      <a:gd name="T25" fmla="*/ 33 h 41"/>
                      <a:gd name="T26" fmla="*/ 27 w 27"/>
                      <a:gd name="T27" fmla="*/ 37 h 41"/>
                      <a:gd name="T28" fmla="*/ 23 w 27"/>
                      <a:gd name="T29" fmla="*/ 37 h 41"/>
                      <a:gd name="T30" fmla="*/ 23 w 27"/>
                      <a:gd name="T31" fmla="*/ 33 h 41"/>
                      <a:gd name="T32" fmla="*/ 23 w 27"/>
                      <a:gd name="T33" fmla="*/ 37 h 41"/>
                      <a:gd name="T34" fmla="*/ 19 w 27"/>
                      <a:gd name="T35" fmla="*/ 37 h 41"/>
                      <a:gd name="T36" fmla="*/ 15 w 27"/>
                      <a:gd name="T37" fmla="*/ 37 h 41"/>
                      <a:gd name="T38" fmla="*/ 15 w 27"/>
                      <a:gd name="T39" fmla="*/ 41 h 41"/>
                      <a:gd name="T40" fmla="*/ 11 w 27"/>
                      <a:gd name="T41" fmla="*/ 41 h 41"/>
                      <a:gd name="T42" fmla="*/ 8 w 27"/>
                      <a:gd name="T43" fmla="*/ 41 h 41"/>
                      <a:gd name="T44" fmla="*/ 4 w 27"/>
                      <a:gd name="T45" fmla="*/ 37 h 41"/>
                      <a:gd name="T46" fmla="*/ 4 w 27"/>
                      <a:gd name="T47" fmla="*/ 33 h 41"/>
                      <a:gd name="T48" fmla="*/ 0 w 27"/>
                      <a:gd name="T49" fmla="*/ 33 h 41"/>
                      <a:gd name="T50" fmla="*/ 0 w 27"/>
                      <a:gd name="T51" fmla="*/ 28 h 41"/>
                      <a:gd name="T52" fmla="*/ 4 w 27"/>
                      <a:gd name="T53" fmla="*/ 28 h 41"/>
                      <a:gd name="T54" fmla="*/ 4 w 27"/>
                      <a:gd name="T55" fmla="*/ 24 h 41"/>
                      <a:gd name="T56" fmla="*/ 0 w 27"/>
                      <a:gd name="T57" fmla="*/ 24 h 41"/>
                      <a:gd name="T58" fmla="*/ 4 w 27"/>
                      <a:gd name="T59" fmla="*/ 24 h 41"/>
                      <a:gd name="T60" fmla="*/ 4 w 27"/>
                      <a:gd name="T61" fmla="*/ 20 h 41"/>
                      <a:gd name="T62" fmla="*/ 0 w 27"/>
                      <a:gd name="T63" fmla="*/ 20 h 41"/>
                      <a:gd name="T64" fmla="*/ 4 w 27"/>
                      <a:gd name="T65" fmla="*/ 20 h 41"/>
                      <a:gd name="T66" fmla="*/ 4 w 27"/>
                      <a:gd name="T67" fmla="*/ 16 h 41"/>
                      <a:gd name="T68" fmla="*/ 8 w 27"/>
                      <a:gd name="T69" fmla="*/ 16 h 41"/>
                      <a:gd name="T70" fmla="*/ 8 w 27"/>
                      <a:gd name="T71" fmla="*/ 12 h 41"/>
                      <a:gd name="T72" fmla="*/ 8 w 27"/>
                      <a:gd name="T73" fmla="*/ 8 h 41"/>
                      <a:gd name="T74" fmla="*/ 4 w 27"/>
                      <a:gd name="T75" fmla="*/ 8 h 41"/>
                      <a:gd name="T76" fmla="*/ 4 w 27"/>
                      <a:gd name="T77" fmla="*/ 4 h 41"/>
                      <a:gd name="T78" fmla="*/ 8 w 27"/>
                      <a:gd name="T79" fmla="*/ 4 h 41"/>
                      <a:gd name="T80" fmla="*/ 11 w 27"/>
                      <a:gd name="T81" fmla="*/ 4 h 41"/>
                      <a:gd name="T82" fmla="*/ 11 w 27"/>
                      <a:gd name="T83" fmla="*/ 0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</a:cxnLst>
                    <a:rect l="0" t="0" r="r" b="b"/>
                    <a:pathLst>
                      <a:path w="27" h="41">
                        <a:moveTo>
                          <a:pt x="11" y="0"/>
                        </a:moveTo>
                        <a:lnTo>
                          <a:pt x="15" y="0"/>
                        </a:lnTo>
                        <a:lnTo>
                          <a:pt x="15" y="4"/>
                        </a:lnTo>
                        <a:lnTo>
                          <a:pt x="15" y="8"/>
                        </a:lnTo>
                        <a:lnTo>
                          <a:pt x="19" y="8"/>
                        </a:lnTo>
                        <a:lnTo>
                          <a:pt x="19" y="12"/>
                        </a:lnTo>
                        <a:lnTo>
                          <a:pt x="23" y="12"/>
                        </a:lnTo>
                        <a:lnTo>
                          <a:pt x="23" y="16"/>
                        </a:lnTo>
                        <a:lnTo>
                          <a:pt x="23" y="20"/>
                        </a:lnTo>
                        <a:lnTo>
                          <a:pt x="23" y="24"/>
                        </a:lnTo>
                        <a:lnTo>
                          <a:pt x="23" y="28"/>
                        </a:lnTo>
                        <a:lnTo>
                          <a:pt x="23" y="33"/>
                        </a:lnTo>
                        <a:lnTo>
                          <a:pt x="27" y="33"/>
                        </a:lnTo>
                        <a:lnTo>
                          <a:pt x="27" y="37"/>
                        </a:lnTo>
                        <a:lnTo>
                          <a:pt x="23" y="37"/>
                        </a:lnTo>
                        <a:lnTo>
                          <a:pt x="23" y="33"/>
                        </a:lnTo>
                        <a:lnTo>
                          <a:pt x="23" y="37"/>
                        </a:lnTo>
                        <a:lnTo>
                          <a:pt x="19" y="37"/>
                        </a:lnTo>
                        <a:lnTo>
                          <a:pt x="15" y="37"/>
                        </a:lnTo>
                        <a:lnTo>
                          <a:pt x="15" y="41"/>
                        </a:lnTo>
                        <a:lnTo>
                          <a:pt x="11" y="41"/>
                        </a:lnTo>
                        <a:lnTo>
                          <a:pt x="8" y="41"/>
                        </a:lnTo>
                        <a:lnTo>
                          <a:pt x="4" y="37"/>
                        </a:lnTo>
                        <a:lnTo>
                          <a:pt x="4" y="33"/>
                        </a:lnTo>
                        <a:lnTo>
                          <a:pt x="0" y="33"/>
                        </a:lnTo>
                        <a:lnTo>
                          <a:pt x="0" y="28"/>
                        </a:lnTo>
                        <a:lnTo>
                          <a:pt x="4" y="28"/>
                        </a:lnTo>
                        <a:lnTo>
                          <a:pt x="4" y="24"/>
                        </a:lnTo>
                        <a:lnTo>
                          <a:pt x="0" y="24"/>
                        </a:lnTo>
                        <a:lnTo>
                          <a:pt x="4" y="24"/>
                        </a:lnTo>
                        <a:lnTo>
                          <a:pt x="4" y="20"/>
                        </a:lnTo>
                        <a:lnTo>
                          <a:pt x="0" y="20"/>
                        </a:lnTo>
                        <a:lnTo>
                          <a:pt x="4" y="20"/>
                        </a:lnTo>
                        <a:lnTo>
                          <a:pt x="4" y="16"/>
                        </a:lnTo>
                        <a:lnTo>
                          <a:pt x="8" y="16"/>
                        </a:lnTo>
                        <a:lnTo>
                          <a:pt x="8" y="12"/>
                        </a:lnTo>
                        <a:lnTo>
                          <a:pt x="8" y="8"/>
                        </a:lnTo>
                        <a:lnTo>
                          <a:pt x="4" y="8"/>
                        </a:lnTo>
                        <a:lnTo>
                          <a:pt x="4" y="4"/>
                        </a:lnTo>
                        <a:lnTo>
                          <a:pt x="8" y="4"/>
                        </a:lnTo>
                        <a:lnTo>
                          <a:pt x="11" y="4"/>
                        </a:lnTo>
                        <a:lnTo>
                          <a:pt x="11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254" name="Freeform 648">
                    <a:extLst>
                      <a:ext uri="{FF2B5EF4-FFF2-40B4-BE49-F238E27FC236}">
                        <a16:creationId xmlns:a16="http://schemas.microsoft.com/office/drawing/2014/main" id="{95865F7E-3163-F09F-8F9E-9EAF4C3BFA0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99" y="2152"/>
                    <a:ext cx="69" cy="52"/>
                  </a:xfrm>
                  <a:custGeom>
                    <a:avLst/>
                    <a:gdLst>
                      <a:gd name="T0" fmla="*/ 65 w 69"/>
                      <a:gd name="T1" fmla="*/ 4 h 53"/>
                      <a:gd name="T2" fmla="*/ 65 w 69"/>
                      <a:gd name="T3" fmla="*/ 12 h 53"/>
                      <a:gd name="T4" fmla="*/ 61 w 69"/>
                      <a:gd name="T5" fmla="*/ 16 h 53"/>
                      <a:gd name="T6" fmla="*/ 57 w 69"/>
                      <a:gd name="T7" fmla="*/ 20 h 53"/>
                      <a:gd name="T8" fmla="*/ 53 w 69"/>
                      <a:gd name="T9" fmla="*/ 24 h 53"/>
                      <a:gd name="T10" fmla="*/ 49 w 69"/>
                      <a:gd name="T11" fmla="*/ 28 h 53"/>
                      <a:gd name="T12" fmla="*/ 53 w 69"/>
                      <a:gd name="T13" fmla="*/ 33 h 53"/>
                      <a:gd name="T14" fmla="*/ 46 w 69"/>
                      <a:gd name="T15" fmla="*/ 41 h 53"/>
                      <a:gd name="T16" fmla="*/ 30 w 69"/>
                      <a:gd name="T17" fmla="*/ 45 h 53"/>
                      <a:gd name="T18" fmla="*/ 26 w 69"/>
                      <a:gd name="T19" fmla="*/ 41 h 53"/>
                      <a:gd name="T20" fmla="*/ 26 w 69"/>
                      <a:gd name="T21" fmla="*/ 41 h 53"/>
                      <a:gd name="T22" fmla="*/ 23 w 69"/>
                      <a:gd name="T23" fmla="*/ 37 h 53"/>
                      <a:gd name="T24" fmla="*/ 15 w 69"/>
                      <a:gd name="T25" fmla="*/ 37 h 53"/>
                      <a:gd name="T26" fmla="*/ 11 w 69"/>
                      <a:gd name="T27" fmla="*/ 41 h 53"/>
                      <a:gd name="T28" fmla="*/ 11 w 69"/>
                      <a:gd name="T29" fmla="*/ 49 h 53"/>
                      <a:gd name="T30" fmla="*/ 11 w 69"/>
                      <a:gd name="T31" fmla="*/ 49 h 53"/>
                      <a:gd name="T32" fmla="*/ 11 w 69"/>
                      <a:gd name="T33" fmla="*/ 49 h 53"/>
                      <a:gd name="T34" fmla="*/ 7 w 69"/>
                      <a:gd name="T35" fmla="*/ 45 h 53"/>
                      <a:gd name="T36" fmla="*/ 3 w 69"/>
                      <a:gd name="T37" fmla="*/ 41 h 53"/>
                      <a:gd name="T38" fmla="*/ 0 w 69"/>
                      <a:gd name="T39" fmla="*/ 37 h 53"/>
                      <a:gd name="T40" fmla="*/ 0 w 69"/>
                      <a:gd name="T41" fmla="*/ 37 h 53"/>
                      <a:gd name="T42" fmla="*/ 7 w 69"/>
                      <a:gd name="T43" fmla="*/ 37 h 53"/>
                      <a:gd name="T44" fmla="*/ 11 w 69"/>
                      <a:gd name="T45" fmla="*/ 33 h 53"/>
                      <a:gd name="T46" fmla="*/ 11 w 69"/>
                      <a:gd name="T47" fmla="*/ 24 h 53"/>
                      <a:gd name="T48" fmla="*/ 11 w 69"/>
                      <a:gd name="T49" fmla="*/ 16 h 53"/>
                      <a:gd name="T50" fmla="*/ 19 w 69"/>
                      <a:gd name="T51" fmla="*/ 16 h 53"/>
                      <a:gd name="T52" fmla="*/ 26 w 69"/>
                      <a:gd name="T53" fmla="*/ 12 h 53"/>
                      <a:gd name="T54" fmla="*/ 34 w 69"/>
                      <a:gd name="T55" fmla="*/ 12 h 53"/>
                      <a:gd name="T56" fmla="*/ 38 w 69"/>
                      <a:gd name="T57" fmla="*/ 4 h 53"/>
                      <a:gd name="T58" fmla="*/ 46 w 69"/>
                      <a:gd name="T59" fmla="*/ 0 h 53"/>
                      <a:gd name="T60" fmla="*/ 53 w 69"/>
                      <a:gd name="T61" fmla="*/ 0 h 53"/>
                      <a:gd name="T62" fmla="*/ 61 w 69"/>
                      <a:gd name="T63" fmla="*/ 0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</a:cxnLst>
                    <a:rect l="0" t="0" r="r" b="b"/>
                    <a:pathLst>
                      <a:path w="69" h="53">
                        <a:moveTo>
                          <a:pt x="69" y="4"/>
                        </a:moveTo>
                        <a:lnTo>
                          <a:pt x="65" y="4"/>
                        </a:lnTo>
                        <a:lnTo>
                          <a:pt x="65" y="8"/>
                        </a:lnTo>
                        <a:lnTo>
                          <a:pt x="65" y="12"/>
                        </a:lnTo>
                        <a:lnTo>
                          <a:pt x="65" y="16"/>
                        </a:lnTo>
                        <a:lnTo>
                          <a:pt x="61" y="16"/>
                        </a:lnTo>
                        <a:lnTo>
                          <a:pt x="61" y="20"/>
                        </a:lnTo>
                        <a:lnTo>
                          <a:pt x="57" y="20"/>
                        </a:lnTo>
                        <a:lnTo>
                          <a:pt x="57" y="24"/>
                        </a:lnTo>
                        <a:lnTo>
                          <a:pt x="53" y="24"/>
                        </a:lnTo>
                        <a:lnTo>
                          <a:pt x="53" y="28"/>
                        </a:lnTo>
                        <a:lnTo>
                          <a:pt x="49" y="28"/>
                        </a:lnTo>
                        <a:lnTo>
                          <a:pt x="49" y="33"/>
                        </a:lnTo>
                        <a:lnTo>
                          <a:pt x="53" y="33"/>
                        </a:lnTo>
                        <a:lnTo>
                          <a:pt x="49" y="37"/>
                        </a:lnTo>
                        <a:lnTo>
                          <a:pt x="46" y="41"/>
                        </a:lnTo>
                        <a:lnTo>
                          <a:pt x="38" y="45"/>
                        </a:lnTo>
                        <a:lnTo>
                          <a:pt x="30" y="45"/>
                        </a:lnTo>
                        <a:lnTo>
                          <a:pt x="26" y="45"/>
                        </a:lnTo>
                        <a:lnTo>
                          <a:pt x="26" y="41"/>
                        </a:lnTo>
                        <a:lnTo>
                          <a:pt x="23" y="41"/>
                        </a:lnTo>
                        <a:lnTo>
                          <a:pt x="26" y="41"/>
                        </a:lnTo>
                        <a:lnTo>
                          <a:pt x="23" y="41"/>
                        </a:lnTo>
                        <a:lnTo>
                          <a:pt x="23" y="37"/>
                        </a:lnTo>
                        <a:lnTo>
                          <a:pt x="19" y="37"/>
                        </a:lnTo>
                        <a:lnTo>
                          <a:pt x="15" y="37"/>
                        </a:lnTo>
                        <a:lnTo>
                          <a:pt x="11" y="37"/>
                        </a:lnTo>
                        <a:lnTo>
                          <a:pt x="11" y="41"/>
                        </a:lnTo>
                        <a:lnTo>
                          <a:pt x="11" y="45"/>
                        </a:lnTo>
                        <a:lnTo>
                          <a:pt x="11" y="49"/>
                        </a:lnTo>
                        <a:lnTo>
                          <a:pt x="11" y="53"/>
                        </a:lnTo>
                        <a:lnTo>
                          <a:pt x="11" y="49"/>
                        </a:lnTo>
                        <a:lnTo>
                          <a:pt x="7" y="49"/>
                        </a:lnTo>
                        <a:lnTo>
                          <a:pt x="11" y="49"/>
                        </a:lnTo>
                        <a:lnTo>
                          <a:pt x="7" y="49"/>
                        </a:lnTo>
                        <a:lnTo>
                          <a:pt x="7" y="45"/>
                        </a:lnTo>
                        <a:lnTo>
                          <a:pt x="7" y="41"/>
                        </a:lnTo>
                        <a:lnTo>
                          <a:pt x="3" y="41"/>
                        </a:lnTo>
                        <a:lnTo>
                          <a:pt x="3" y="37"/>
                        </a:lnTo>
                        <a:lnTo>
                          <a:pt x="0" y="37"/>
                        </a:lnTo>
                        <a:lnTo>
                          <a:pt x="0" y="33"/>
                        </a:lnTo>
                        <a:lnTo>
                          <a:pt x="0" y="37"/>
                        </a:lnTo>
                        <a:lnTo>
                          <a:pt x="3" y="37"/>
                        </a:lnTo>
                        <a:lnTo>
                          <a:pt x="7" y="37"/>
                        </a:lnTo>
                        <a:lnTo>
                          <a:pt x="11" y="37"/>
                        </a:lnTo>
                        <a:lnTo>
                          <a:pt x="11" y="33"/>
                        </a:lnTo>
                        <a:lnTo>
                          <a:pt x="11" y="28"/>
                        </a:lnTo>
                        <a:lnTo>
                          <a:pt x="11" y="24"/>
                        </a:lnTo>
                        <a:lnTo>
                          <a:pt x="11" y="20"/>
                        </a:lnTo>
                        <a:lnTo>
                          <a:pt x="11" y="16"/>
                        </a:lnTo>
                        <a:lnTo>
                          <a:pt x="15" y="16"/>
                        </a:lnTo>
                        <a:lnTo>
                          <a:pt x="19" y="16"/>
                        </a:lnTo>
                        <a:lnTo>
                          <a:pt x="23" y="12"/>
                        </a:lnTo>
                        <a:lnTo>
                          <a:pt x="26" y="12"/>
                        </a:lnTo>
                        <a:lnTo>
                          <a:pt x="30" y="12"/>
                        </a:lnTo>
                        <a:lnTo>
                          <a:pt x="34" y="12"/>
                        </a:lnTo>
                        <a:lnTo>
                          <a:pt x="38" y="8"/>
                        </a:lnTo>
                        <a:lnTo>
                          <a:pt x="38" y="4"/>
                        </a:lnTo>
                        <a:lnTo>
                          <a:pt x="42" y="4"/>
                        </a:lnTo>
                        <a:lnTo>
                          <a:pt x="46" y="0"/>
                        </a:lnTo>
                        <a:lnTo>
                          <a:pt x="49" y="0"/>
                        </a:lnTo>
                        <a:lnTo>
                          <a:pt x="53" y="0"/>
                        </a:lnTo>
                        <a:lnTo>
                          <a:pt x="57" y="0"/>
                        </a:lnTo>
                        <a:lnTo>
                          <a:pt x="61" y="0"/>
                        </a:lnTo>
                        <a:lnTo>
                          <a:pt x="69" y="4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255" name="Freeform 649">
                    <a:extLst>
                      <a:ext uri="{FF2B5EF4-FFF2-40B4-BE49-F238E27FC236}">
                        <a16:creationId xmlns:a16="http://schemas.microsoft.com/office/drawing/2014/main" id="{C0A42325-F499-D9BA-F3FA-A4C3FCAF3BC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96" y="2152"/>
                    <a:ext cx="9" cy="11"/>
                  </a:xfrm>
                  <a:custGeom>
                    <a:avLst/>
                    <a:gdLst>
                      <a:gd name="T0" fmla="*/ 0 w 7"/>
                      <a:gd name="T1" fmla="*/ 4 h 12"/>
                      <a:gd name="T2" fmla="*/ 4 w 7"/>
                      <a:gd name="T3" fmla="*/ 0 h 12"/>
                      <a:gd name="T4" fmla="*/ 7 w 7"/>
                      <a:gd name="T5" fmla="*/ 4 h 12"/>
                      <a:gd name="T6" fmla="*/ 4 w 7"/>
                      <a:gd name="T7" fmla="*/ 8 h 12"/>
                      <a:gd name="T8" fmla="*/ 0 w 7"/>
                      <a:gd name="T9" fmla="*/ 8 h 12"/>
                      <a:gd name="T10" fmla="*/ 0 w 7"/>
                      <a:gd name="T11" fmla="*/ 12 h 12"/>
                      <a:gd name="T12" fmla="*/ 0 w 7"/>
                      <a:gd name="T13" fmla="*/ 8 h 12"/>
                      <a:gd name="T14" fmla="*/ 0 w 7"/>
                      <a:gd name="T15" fmla="*/ 4 h 12"/>
                      <a:gd name="T16" fmla="*/ 4 w 7"/>
                      <a:gd name="T17" fmla="*/ 4 h 12"/>
                      <a:gd name="T18" fmla="*/ 0 w 7"/>
                      <a:gd name="T19" fmla="*/ 4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7" h="12">
                        <a:moveTo>
                          <a:pt x="0" y="4"/>
                        </a:moveTo>
                        <a:lnTo>
                          <a:pt x="4" y="0"/>
                        </a:lnTo>
                        <a:lnTo>
                          <a:pt x="7" y="4"/>
                        </a:lnTo>
                        <a:lnTo>
                          <a:pt x="4" y="8"/>
                        </a:lnTo>
                        <a:lnTo>
                          <a:pt x="0" y="8"/>
                        </a:lnTo>
                        <a:lnTo>
                          <a:pt x="0" y="12"/>
                        </a:lnTo>
                        <a:lnTo>
                          <a:pt x="0" y="8"/>
                        </a:lnTo>
                        <a:lnTo>
                          <a:pt x="0" y="4"/>
                        </a:lnTo>
                        <a:lnTo>
                          <a:pt x="4" y="4"/>
                        </a:lnTo>
                        <a:lnTo>
                          <a:pt x="0" y="4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256" name="Freeform 650">
                    <a:extLst>
                      <a:ext uri="{FF2B5EF4-FFF2-40B4-BE49-F238E27FC236}">
                        <a16:creationId xmlns:a16="http://schemas.microsoft.com/office/drawing/2014/main" id="{EB72826E-6266-E2AA-10D4-291C7027106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481" y="2157"/>
                    <a:ext cx="142" cy="108"/>
                  </a:xfrm>
                  <a:custGeom>
                    <a:avLst/>
                    <a:gdLst>
                      <a:gd name="T0" fmla="*/ 27 w 142"/>
                      <a:gd name="T1" fmla="*/ 20 h 109"/>
                      <a:gd name="T2" fmla="*/ 39 w 142"/>
                      <a:gd name="T3" fmla="*/ 20 h 109"/>
                      <a:gd name="T4" fmla="*/ 50 w 142"/>
                      <a:gd name="T5" fmla="*/ 16 h 109"/>
                      <a:gd name="T6" fmla="*/ 58 w 142"/>
                      <a:gd name="T7" fmla="*/ 12 h 109"/>
                      <a:gd name="T8" fmla="*/ 65 w 142"/>
                      <a:gd name="T9" fmla="*/ 16 h 109"/>
                      <a:gd name="T10" fmla="*/ 77 w 142"/>
                      <a:gd name="T11" fmla="*/ 16 h 109"/>
                      <a:gd name="T12" fmla="*/ 81 w 142"/>
                      <a:gd name="T13" fmla="*/ 8 h 109"/>
                      <a:gd name="T14" fmla="*/ 88 w 142"/>
                      <a:gd name="T15" fmla="*/ 4 h 109"/>
                      <a:gd name="T16" fmla="*/ 96 w 142"/>
                      <a:gd name="T17" fmla="*/ 0 h 109"/>
                      <a:gd name="T18" fmla="*/ 100 w 142"/>
                      <a:gd name="T19" fmla="*/ 8 h 109"/>
                      <a:gd name="T20" fmla="*/ 92 w 142"/>
                      <a:gd name="T21" fmla="*/ 12 h 109"/>
                      <a:gd name="T22" fmla="*/ 92 w 142"/>
                      <a:gd name="T23" fmla="*/ 24 h 109"/>
                      <a:gd name="T24" fmla="*/ 96 w 142"/>
                      <a:gd name="T25" fmla="*/ 20 h 109"/>
                      <a:gd name="T26" fmla="*/ 100 w 142"/>
                      <a:gd name="T27" fmla="*/ 20 h 109"/>
                      <a:gd name="T28" fmla="*/ 108 w 142"/>
                      <a:gd name="T29" fmla="*/ 24 h 109"/>
                      <a:gd name="T30" fmla="*/ 108 w 142"/>
                      <a:gd name="T31" fmla="*/ 29 h 109"/>
                      <a:gd name="T32" fmla="*/ 108 w 142"/>
                      <a:gd name="T33" fmla="*/ 33 h 109"/>
                      <a:gd name="T34" fmla="*/ 115 w 142"/>
                      <a:gd name="T35" fmla="*/ 37 h 109"/>
                      <a:gd name="T36" fmla="*/ 123 w 142"/>
                      <a:gd name="T37" fmla="*/ 41 h 109"/>
                      <a:gd name="T38" fmla="*/ 127 w 142"/>
                      <a:gd name="T39" fmla="*/ 49 h 109"/>
                      <a:gd name="T40" fmla="*/ 138 w 142"/>
                      <a:gd name="T41" fmla="*/ 49 h 109"/>
                      <a:gd name="T42" fmla="*/ 142 w 142"/>
                      <a:gd name="T43" fmla="*/ 49 h 109"/>
                      <a:gd name="T44" fmla="*/ 142 w 142"/>
                      <a:gd name="T45" fmla="*/ 61 h 109"/>
                      <a:gd name="T46" fmla="*/ 134 w 142"/>
                      <a:gd name="T47" fmla="*/ 69 h 109"/>
                      <a:gd name="T48" fmla="*/ 127 w 142"/>
                      <a:gd name="T49" fmla="*/ 73 h 109"/>
                      <a:gd name="T50" fmla="*/ 119 w 142"/>
                      <a:gd name="T51" fmla="*/ 77 h 109"/>
                      <a:gd name="T52" fmla="*/ 108 w 142"/>
                      <a:gd name="T53" fmla="*/ 77 h 109"/>
                      <a:gd name="T54" fmla="*/ 104 w 142"/>
                      <a:gd name="T55" fmla="*/ 85 h 109"/>
                      <a:gd name="T56" fmla="*/ 96 w 142"/>
                      <a:gd name="T57" fmla="*/ 89 h 109"/>
                      <a:gd name="T58" fmla="*/ 85 w 142"/>
                      <a:gd name="T59" fmla="*/ 89 h 109"/>
                      <a:gd name="T60" fmla="*/ 81 w 142"/>
                      <a:gd name="T61" fmla="*/ 89 h 109"/>
                      <a:gd name="T62" fmla="*/ 69 w 142"/>
                      <a:gd name="T63" fmla="*/ 93 h 109"/>
                      <a:gd name="T64" fmla="*/ 65 w 142"/>
                      <a:gd name="T65" fmla="*/ 93 h 109"/>
                      <a:gd name="T66" fmla="*/ 69 w 142"/>
                      <a:gd name="T67" fmla="*/ 101 h 109"/>
                      <a:gd name="T68" fmla="*/ 65 w 142"/>
                      <a:gd name="T69" fmla="*/ 101 h 109"/>
                      <a:gd name="T70" fmla="*/ 58 w 142"/>
                      <a:gd name="T71" fmla="*/ 97 h 109"/>
                      <a:gd name="T72" fmla="*/ 50 w 142"/>
                      <a:gd name="T73" fmla="*/ 93 h 109"/>
                      <a:gd name="T74" fmla="*/ 39 w 142"/>
                      <a:gd name="T75" fmla="*/ 93 h 109"/>
                      <a:gd name="T76" fmla="*/ 35 w 142"/>
                      <a:gd name="T77" fmla="*/ 101 h 109"/>
                      <a:gd name="T78" fmla="*/ 27 w 142"/>
                      <a:gd name="T79" fmla="*/ 109 h 109"/>
                      <a:gd name="T80" fmla="*/ 27 w 142"/>
                      <a:gd name="T81" fmla="*/ 97 h 109"/>
                      <a:gd name="T82" fmla="*/ 23 w 142"/>
                      <a:gd name="T83" fmla="*/ 89 h 109"/>
                      <a:gd name="T84" fmla="*/ 23 w 142"/>
                      <a:gd name="T85" fmla="*/ 77 h 109"/>
                      <a:gd name="T86" fmla="*/ 16 w 142"/>
                      <a:gd name="T87" fmla="*/ 69 h 109"/>
                      <a:gd name="T88" fmla="*/ 8 w 142"/>
                      <a:gd name="T89" fmla="*/ 61 h 109"/>
                      <a:gd name="T90" fmla="*/ 0 w 142"/>
                      <a:gd name="T91" fmla="*/ 57 h 109"/>
                      <a:gd name="T92" fmla="*/ 4 w 142"/>
                      <a:gd name="T93" fmla="*/ 53 h 109"/>
                      <a:gd name="T94" fmla="*/ 8 w 142"/>
                      <a:gd name="T95" fmla="*/ 49 h 109"/>
                      <a:gd name="T96" fmla="*/ 16 w 142"/>
                      <a:gd name="T97" fmla="*/ 45 h 109"/>
                      <a:gd name="T98" fmla="*/ 16 w 142"/>
                      <a:gd name="T99" fmla="*/ 33 h 109"/>
                      <a:gd name="T100" fmla="*/ 16 w 142"/>
                      <a:gd name="T101" fmla="*/ 20 h 10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</a:cxnLst>
                    <a:rect l="0" t="0" r="r" b="b"/>
                    <a:pathLst>
                      <a:path w="142" h="109">
                        <a:moveTo>
                          <a:pt x="19" y="20"/>
                        </a:move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20"/>
                        </a:lnTo>
                        <a:lnTo>
                          <a:pt x="35" y="20"/>
                        </a:lnTo>
                        <a:lnTo>
                          <a:pt x="39" y="20"/>
                        </a:lnTo>
                        <a:lnTo>
                          <a:pt x="42" y="20"/>
                        </a:lnTo>
                        <a:lnTo>
                          <a:pt x="46" y="20"/>
                        </a:lnTo>
                        <a:lnTo>
                          <a:pt x="50" y="16"/>
                        </a:lnTo>
                        <a:lnTo>
                          <a:pt x="54" y="16"/>
                        </a:lnTo>
                        <a:lnTo>
                          <a:pt x="58" y="16"/>
                        </a:lnTo>
                        <a:lnTo>
                          <a:pt x="58" y="12"/>
                        </a:lnTo>
                        <a:lnTo>
                          <a:pt x="58" y="16"/>
                        </a:lnTo>
                        <a:lnTo>
                          <a:pt x="62" y="16"/>
                        </a:lnTo>
                        <a:lnTo>
                          <a:pt x="65" y="16"/>
                        </a:lnTo>
                        <a:lnTo>
                          <a:pt x="69" y="16"/>
                        </a:lnTo>
                        <a:lnTo>
                          <a:pt x="73" y="16"/>
                        </a:lnTo>
                        <a:lnTo>
                          <a:pt x="77" y="16"/>
                        </a:lnTo>
                        <a:lnTo>
                          <a:pt x="77" y="12"/>
                        </a:lnTo>
                        <a:lnTo>
                          <a:pt x="81" y="12"/>
                        </a:lnTo>
                        <a:lnTo>
                          <a:pt x="81" y="8"/>
                        </a:lnTo>
                        <a:lnTo>
                          <a:pt x="85" y="8"/>
                        </a:lnTo>
                        <a:lnTo>
                          <a:pt x="88" y="8"/>
                        </a:lnTo>
                        <a:lnTo>
                          <a:pt x="88" y="4"/>
                        </a:lnTo>
                        <a:lnTo>
                          <a:pt x="92" y="4"/>
                        </a:lnTo>
                        <a:lnTo>
                          <a:pt x="96" y="4"/>
                        </a:lnTo>
                        <a:lnTo>
                          <a:pt x="96" y="0"/>
                        </a:lnTo>
                        <a:lnTo>
                          <a:pt x="96" y="4"/>
                        </a:lnTo>
                        <a:lnTo>
                          <a:pt x="100" y="4"/>
                        </a:lnTo>
                        <a:lnTo>
                          <a:pt x="100" y="8"/>
                        </a:lnTo>
                        <a:lnTo>
                          <a:pt x="96" y="8"/>
                        </a:lnTo>
                        <a:lnTo>
                          <a:pt x="96" y="12"/>
                        </a:lnTo>
                        <a:lnTo>
                          <a:pt x="92" y="12"/>
                        </a:lnTo>
                        <a:lnTo>
                          <a:pt x="92" y="16"/>
                        </a:lnTo>
                        <a:lnTo>
                          <a:pt x="92" y="20"/>
                        </a:lnTo>
                        <a:lnTo>
                          <a:pt x="92" y="24"/>
                        </a:lnTo>
                        <a:lnTo>
                          <a:pt x="96" y="24"/>
                        </a:lnTo>
                        <a:lnTo>
                          <a:pt x="92" y="20"/>
                        </a:lnTo>
                        <a:lnTo>
                          <a:pt x="96" y="20"/>
                        </a:lnTo>
                        <a:lnTo>
                          <a:pt x="96" y="24"/>
                        </a:lnTo>
                        <a:lnTo>
                          <a:pt x="100" y="24"/>
                        </a:lnTo>
                        <a:lnTo>
                          <a:pt x="100" y="20"/>
                        </a:lnTo>
                        <a:lnTo>
                          <a:pt x="104" y="20"/>
                        </a:lnTo>
                        <a:lnTo>
                          <a:pt x="104" y="24"/>
                        </a:lnTo>
                        <a:lnTo>
                          <a:pt x="108" y="24"/>
                        </a:lnTo>
                        <a:lnTo>
                          <a:pt x="104" y="24"/>
                        </a:lnTo>
                        <a:lnTo>
                          <a:pt x="108" y="24"/>
                        </a:lnTo>
                        <a:lnTo>
                          <a:pt x="108" y="29"/>
                        </a:lnTo>
                        <a:lnTo>
                          <a:pt x="104" y="29"/>
                        </a:lnTo>
                        <a:lnTo>
                          <a:pt x="108" y="29"/>
                        </a:lnTo>
                        <a:lnTo>
                          <a:pt x="108" y="33"/>
                        </a:lnTo>
                        <a:lnTo>
                          <a:pt x="111" y="33"/>
                        </a:lnTo>
                        <a:lnTo>
                          <a:pt x="115" y="33"/>
                        </a:lnTo>
                        <a:lnTo>
                          <a:pt x="115" y="37"/>
                        </a:lnTo>
                        <a:lnTo>
                          <a:pt x="119" y="37"/>
                        </a:lnTo>
                        <a:lnTo>
                          <a:pt x="119" y="41"/>
                        </a:lnTo>
                        <a:lnTo>
                          <a:pt x="123" y="41"/>
                        </a:lnTo>
                        <a:lnTo>
                          <a:pt x="123" y="45"/>
                        </a:lnTo>
                        <a:lnTo>
                          <a:pt x="127" y="45"/>
                        </a:lnTo>
                        <a:lnTo>
                          <a:pt x="127" y="49"/>
                        </a:lnTo>
                        <a:lnTo>
                          <a:pt x="131" y="49"/>
                        </a:lnTo>
                        <a:lnTo>
                          <a:pt x="134" y="49"/>
                        </a:lnTo>
                        <a:lnTo>
                          <a:pt x="138" y="49"/>
                        </a:lnTo>
                        <a:lnTo>
                          <a:pt x="138" y="45"/>
                        </a:lnTo>
                        <a:lnTo>
                          <a:pt x="142" y="45"/>
                        </a:lnTo>
                        <a:lnTo>
                          <a:pt x="142" y="49"/>
                        </a:lnTo>
                        <a:lnTo>
                          <a:pt x="142" y="53"/>
                        </a:lnTo>
                        <a:lnTo>
                          <a:pt x="142" y="57"/>
                        </a:lnTo>
                        <a:lnTo>
                          <a:pt x="142" y="61"/>
                        </a:lnTo>
                        <a:lnTo>
                          <a:pt x="138" y="65"/>
                        </a:lnTo>
                        <a:lnTo>
                          <a:pt x="138" y="69"/>
                        </a:lnTo>
                        <a:lnTo>
                          <a:pt x="134" y="69"/>
                        </a:lnTo>
                        <a:lnTo>
                          <a:pt x="134" y="73"/>
                        </a:lnTo>
                        <a:lnTo>
                          <a:pt x="131" y="73"/>
                        </a:lnTo>
                        <a:lnTo>
                          <a:pt x="127" y="73"/>
                        </a:lnTo>
                        <a:lnTo>
                          <a:pt x="127" y="77"/>
                        </a:lnTo>
                        <a:lnTo>
                          <a:pt x="123" y="77"/>
                        </a:lnTo>
                        <a:lnTo>
                          <a:pt x="119" y="77"/>
                        </a:lnTo>
                        <a:lnTo>
                          <a:pt x="115" y="77"/>
                        </a:lnTo>
                        <a:lnTo>
                          <a:pt x="111" y="77"/>
                        </a:lnTo>
                        <a:lnTo>
                          <a:pt x="108" y="77"/>
                        </a:lnTo>
                        <a:lnTo>
                          <a:pt x="108" y="81"/>
                        </a:lnTo>
                        <a:lnTo>
                          <a:pt x="104" y="81"/>
                        </a:lnTo>
                        <a:lnTo>
                          <a:pt x="104" y="85"/>
                        </a:lnTo>
                        <a:lnTo>
                          <a:pt x="100" y="85"/>
                        </a:lnTo>
                        <a:lnTo>
                          <a:pt x="100" y="89"/>
                        </a:lnTo>
                        <a:lnTo>
                          <a:pt x="96" y="89"/>
                        </a:lnTo>
                        <a:lnTo>
                          <a:pt x="92" y="89"/>
                        </a:lnTo>
                        <a:lnTo>
                          <a:pt x="88" y="89"/>
                        </a:lnTo>
                        <a:lnTo>
                          <a:pt x="85" y="89"/>
                        </a:lnTo>
                        <a:lnTo>
                          <a:pt x="85" y="85"/>
                        </a:lnTo>
                        <a:lnTo>
                          <a:pt x="81" y="85"/>
                        </a:lnTo>
                        <a:lnTo>
                          <a:pt x="81" y="89"/>
                        </a:lnTo>
                        <a:lnTo>
                          <a:pt x="77" y="89"/>
                        </a:lnTo>
                        <a:lnTo>
                          <a:pt x="73" y="93"/>
                        </a:lnTo>
                        <a:lnTo>
                          <a:pt x="69" y="93"/>
                        </a:lnTo>
                        <a:lnTo>
                          <a:pt x="73" y="93"/>
                        </a:lnTo>
                        <a:lnTo>
                          <a:pt x="69" y="93"/>
                        </a:lnTo>
                        <a:lnTo>
                          <a:pt x="65" y="93"/>
                        </a:lnTo>
                        <a:lnTo>
                          <a:pt x="69" y="93"/>
                        </a:lnTo>
                        <a:lnTo>
                          <a:pt x="69" y="97"/>
                        </a:lnTo>
                        <a:lnTo>
                          <a:pt x="69" y="101"/>
                        </a:lnTo>
                        <a:lnTo>
                          <a:pt x="73" y="101"/>
                        </a:lnTo>
                        <a:lnTo>
                          <a:pt x="69" y="101"/>
                        </a:lnTo>
                        <a:lnTo>
                          <a:pt x="65" y="101"/>
                        </a:lnTo>
                        <a:lnTo>
                          <a:pt x="62" y="101"/>
                        </a:lnTo>
                        <a:lnTo>
                          <a:pt x="62" y="97"/>
                        </a:lnTo>
                        <a:lnTo>
                          <a:pt x="58" y="97"/>
                        </a:lnTo>
                        <a:lnTo>
                          <a:pt x="54" y="97"/>
                        </a:lnTo>
                        <a:lnTo>
                          <a:pt x="50" y="97"/>
                        </a:lnTo>
                        <a:lnTo>
                          <a:pt x="50" y="93"/>
                        </a:lnTo>
                        <a:lnTo>
                          <a:pt x="46" y="93"/>
                        </a:lnTo>
                        <a:lnTo>
                          <a:pt x="42" y="93"/>
                        </a:lnTo>
                        <a:lnTo>
                          <a:pt x="39" y="93"/>
                        </a:lnTo>
                        <a:lnTo>
                          <a:pt x="35" y="93"/>
                        </a:lnTo>
                        <a:lnTo>
                          <a:pt x="35" y="97"/>
                        </a:lnTo>
                        <a:lnTo>
                          <a:pt x="35" y="101"/>
                        </a:lnTo>
                        <a:lnTo>
                          <a:pt x="31" y="101"/>
                        </a:lnTo>
                        <a:lnTo>
                          <a:pt x="27" y="105"/>
                        </a:lnTo>
                        <a:lnTo>
                          <a:pt x="27" y="109"/>
                        </a:lnTo>
                        <a:lnTo>
                          <a:pt x="27" y="105"/>
                        </a:lnTo>
                        <a:lnTo>
                          <a:pt x="27" y="101"/>
                        </a:lnTo>
                        <a:lnTo>
                          <a:pt x="27" y="97"/>
                        </a:lnTo>
                        <a:lnTo>
                          <a:pt x="27" y="93"/>
                        </a:lnTo>
                        <a:lnTo>
                          <a:pt x="23" y="93"/>
                        </a:lnTo>
                        <a:lnTo>
                          <a:pt x="23" y="89"/>
                        </a:lnTo>
                        <a:lnTo>
                          <a:pt x="23" y="85"/>
                        </a:lnTo>
                        <a:lnTo>
                          <a:pt x="23" y="81"/>
                        </a:lnTo>
                        <a:lnTo>
                          <a:pt x="23" y="77"/>
                        </a:lnTo>
                        <a:lnTo>
                          <a:pt x="23" y="73"/>
                        </a:lnTo>
                        <a:lnTo>
                          <a:pt x="19" y="69"/>
                        </a:lnTo>
                        <a:lnTo>
                          <a:pt x="16" y="69"/>
                        </a:lnTo>
                        <a:lnTo>
                          <a:pt x="12" y="65"/>
                        </a:lnTo>
                        <a:lnTo>
                          <a:pt x="8" y="65"/>
                        </a:lnTo>
                        <a:lnTo>
                          <a:pt x="8" y="61"/>
                        </a:lnTo>
                        <a:lnTo>
                          <a:pt x="4" y="61"/>
                        </a:lnTo>
                        <a:lnTo>
                          <a:pt x="0" y="61"/>
                        </a:lnTo>
                        <a:lnTo>
                          <a:pt x="0" y="57"/>
                        </a:lnTo>
                        <a:lnTo>
                          <a:pt x="4" y="57"/>
                        </a:lnTo>
                        <a:lnTo>
                          <a:pt x="8" y="53"/>
                        </a:lnTo>
                        <a:lnTo>
                          <a:pt x="4" y="53"/>
                        </a:lnTo>
                        <a:lnTo>
                          <a:pt x="8" y="53"/>
                        </a:lnTo>
                        <a:lnTo>
                          <a:pt x="4" y="49"/>
                        </a:lnTo>
                        <a:lnTo>
                          <a:pt x="8" y="49"/>
                        </a:lnTo>
                        <a:lnTo>
                          <a:pt x="12" y="49"/>
                        </a:lnTo>
                        <a:lnTo>
                          <a:pt x="12" y="45"/>
                        </a:lnTo>
                        <a:lnTo>
                          <a:pt x="16" y="45"/>
                        </a:lnTo>
                        <a:lnTo>
                          <a:pt x="16" y="41"/>
                        </a:lnTo>
                        <a:lnTo>
                          <a:pt x="16" y="37"/>
                        </a:lnTo>
                        <a:lnTo>
                          <a:pt x="16" y="33"/>
                        </a:lnTo>
                        <a:lnTo>
                          <a:pt x="16" y="29"/>
                        </a:lnTo>
                        <a:lnTo>
                          <a:pt x="16" y="24"/>
                        </a:lnTo>
                        <a:lnTo>
                          <a:pt x="16" y="20"/>
                        </a:lnTo>
                        <a:lnTo>
                          <a:pt x="19" y="2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257" name="Freeform 651">
                    <a:extLst>
                      <a:ext uri="{FF2B5EF4-FFF2-40B4-BE49-F238E27FC236}">
                        <a16:creationId xmlns:a16="http://schemas.microsoft.com/office/drawing/2014/main" id="{F4E4E1DF-79C8-7EDE-1816-1875B6D0117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74" y="2157"/>
                    <a:ext cx="46" cy="53"/>
                  </a:xfrm>
                  <a:custGeom>
                    <a:avLst/>
                    <a:gdLst>
                      <a:gd name="T0" fmla="*/ 12 w 46"/>
                      <a:gd name="T1" fmla="*/ 4 h 53"/>
                      <a:gd name="T2" fmla="*/ 12 w 46"/>
                      <a:gd name="T3" fmla="*/ 8 h 53"/>
                      <a:gd name="T4" fmla="*/ 16 w 46"/>
                      <a:gd name="T5" fmla="*/ 8 h 53"/>
                      <a:gd name="T6" fmla="*/ 20 w 46"/>
                      <a:gd name="T7" fmla="*/ 8 h 53"/>
                      <a:gd name="T8" fmla="*/ 20 w 46"/>
                      <a:gd name="T9" fmla="*/ 4 h 53"/>
                      <a:gd name="T10" fmla="*/ 23 w 46"/>
                      <a:gd name="T11" fmla="*/ 4 h 53"/>
                      <a:gd name="T12" fmla="*/ 27 w 46"/>
                      <a:gd name="T13" fmla="*/ 4 h 53"/>
                      <a:gd name="T14" fmla="*/ 27 w 46"/>
                      <a:gd name="T15" fmla="*/ 0 h 53"/>
                      <a:gd name="T16" fmla="*/ 31 w 46"/>
                      <a:gd name="T17" fmla="*/ 0 h 53"/>
                      <a:gd name="T18" fmla="*/ 31 w 46"/>
                      <a:gd name="T19" fmla="*/ 4 h 53"/>
                      <a:gd name="T20" fmla="*/ 35 w 46"/>
                      <a:gd name="T21" fmla="*/ 4 h 53"/>
                      <a:gd name="T22" fmla="*/ 39 w 46"/>
                      <a:gd name="T23" fmla="*/ 4 h 53"/>
                      <a:gd name="T24" fmla="*/ 43 w 46"/>
                      <a:gd name="T25" fmla="*/ 4 h 53"/>
                      <a:gd name="T26" fmla="*/ 46 w 46"/>
                      <a:gd name="T27" fmla="*/ 4 h 53"/>
                      <a:gd name="T28" fmla="*/ 46 w 46"/>
                      <a:gd name="T29" fmla="*/ 8 h 53"/>
                      <a:gd name="T30" fmla="*/ 43 w 46"/>
                      <a:gd name="T31" fmla="*/ 8 h 53"/>
                      <a:gd name="T32" fmla="*/ 43 w 46"/>
                      <a:gd name="T33" fmla="*/ 12 h 53"/>
                      <a:gd name="T34" fmla="*/ 39 w 46"/>
                      <a:gd name="T35" fmla="*/ 12 h 53"/>
                      <a:gd name="T36" fmla="*/ 39 w 46"/>
                      <a:gd name="T37" fmla="*/ 16 h 53"/>
                      <a:gd name="T38" fmla="*/ 39 w 46"/>
                      <a:gd name="T39" fmla="*/ 20 h 53"/>
                      <a:gd name="T40" fmla="*/ 39 w 46"/>
                      <a:gd name="T41" fmla="*/ 24 h 53"/>
                      <a:gd name="T42" fmla="*/ 43 w 46"/>
                      <a:gd name="T43" fmla="*/ 24 h 53"/>
                      <a:gd name="T44" fmla="*/ 43 w 46"/>
                      <a:gd name="T45" fmla="*/ 29 h 53"/>
                      <a:gd name="T46" fmla="*/ 46 w 46"/>
                      <a:gd name="T47" fmla="*/ 33 h 53"/>
                      <a:gd name="T48" fmla="*/ 43 w 46"/>
                      <a:gd name="T49" fmla="*/ 33 h 53"/>
                      <a:gd name="T50" fmla="*/ 39 w 46"/>
                      <a:gd name="T51" fmla="*/ 33 h 53"/>
                      <a:gd name="T52" fmla="*/ 35 w 46"/>
                      <a:gd name="T53" fmla="*/ 33 h 53"/>
                      <a:gd name="T54" fmla="*/ 35 w 46"/>
                      <a:gd name="T55" fmla="*/ 37 h 53"/>
                      <a:gd name="T56" fmla="*/ 35 w 46"/>
                      <a:gd name="T57" fmla="*/ 41 h 53"/>
                      <a:gd name="T58" fmla="*/ 39 w 46"/>
                      <a:gd name="T59" fmla="*/ 41 h 53"/>
                      <a:gd name="T60" fmla="*/ 39 w 46"/>
                      <a:gd name="T61" fmla="*/ 45 h 53"/>
                      <a:gd name="T62" fmla="*/ 43 w 46"/>
                      <a:gd name="T63" fmla="*/ 49 h 53"/>
                      <a:gd name="T64" fmla="*/ 39 w 46"/>
                      <a:gd name="T65" fmla="*/ 49 h 53"/>
                      <a:gd name="T66" fmla="*/ 39 w 46"/>
                      <a:gd name="T67" fmla="*/ 53 h 53"/>
                      <a:gd name="T68" fmla="*/ 35 w 46"/>
                      <a:gd name="T69" fmla="*/ 53 h 53"/>
                      <a:gd name="T70" fmla="*/ 31 w 46"/>
                      <a:gd name="T71" fmla="*/ 53 h 53"/>
                      <a:gd name="T72" fmla="*/ 27 w 46"/>
                      <a:gd name="T73" fmla="*/ 53 h 53"/>
                      <a:gd name="T74" fmla="*/ 23 w 46"/>
                      <a:gd name="T75" fmla="*/ 53 h 53"/>
                      <a:gd name="T76" fmla="*/ 20 w 46"/>
                      <a:gd name="T77" fmla="*/ 53 h 53"/>
                      <a:gd name="T78" fmla="*/ 20 w 46"/>
                      <a:gd name="T79" fmla="*/ 49 h 53"/>
                      <a:gd name="T80" fmla="*/ 16 w 46"/>
                      <a:gd name="T81" fmla="*/ 49 h 53"/>
                      <a:gd name="T82" fmla="*/ 12 w 46"/>
                      <a:gd name="T83" fmla="*/ 49 h 53"/>
                      <a:gd name="T84" fmla="*/ 12 w 46"/>
                      <a:gd name="T85" fmla="*/ 45 h 53"/>
                      <a:gd name="T86" fmla="*/ 8 w 46"/>
                      <a:gd name="T87" fmla="*/ 45 h 53"/>
                      <a:gd name="T88" fmla="*/ 8 w 46"/>
                      <a:gd name="T89" fmla="*/ 41 h 53"/>
                      <a:gd name="T90" fmla="*/ 4 w 46"/>
                      <a:gd name="T91" fmla="*/ 41 h 53"/>
                      <a:gd name="T92" fmla="*/ 4 w 46"/>
                      <a:gd name="T93" fmla="*/ 37 h 53"/>
                      <a:gd name="T94" fmla="*/ 0 w 46"/>
                      <a:gd name="T95" fmla="*/ 37 h 53"/>
                      <a:gd name="T96" fmla="*/ 0 w 46"/>
                      <a:gd name="T97" fmla="*/ 33 h 53"/>
                      <a:gd name="T98" fmla="*/ 4 w 46"/>
                      <a:gd name="T99" fmla="*/ 29 h 53"/>
                      <a:gd name="T100" fmla="*/ 8 w 46"/>
                      <a:gd name="T101" fmla="*/ 29 h 53"/>
                      <a:gd name="T102" fmla="*/ 8 w 46"/>
                      <a:gd name="T103" fmla="*/ 24 h 53"/>
                      <a:gd name="T104" fmla="*/ 12 w 46"/>
                      <a:gd name="T105" fmla="*/ 24 h 53"/>
                      <a:gd name="T106" fmla="*/ 12 w 46"/>
                      <a:gd name="T107" fmla="*/ 20 h 53"/>
                      <a:gd name="T108" fmla="*/ 12 w 46"/>
                      <a:gd name="T109" fmla="*/ 16 h 53"/>
                      <a:gd name="T110" fmla="*/ 8 w 46"/>
                      <a:gd name="T111" fmla="*/ 16 h 53"/>
                      <a:gd name="T112" fmla="*/ 8 w 46"/>
                      <a:gd name="T113" fmla="*/ 12 h 53"/>
                      <a:gd name="T114" fmla="*/ 12 w 46"/>
                      <a:gd name="T115" fmla="*/ 12 h 53"/>
                      <a:gd name="T116" fmla="*/ 8 w 46"/>
                      <a:gd name="T117" fmla="*/ 12 h 53"/>
                      <a:gd name="T118" fmla="*/ 12 w 46"/>
                      <a:gd name="T119" fmla="*/ 8 h 53"/>
                      <a:gd name="T120" fmla="*/ 8 w 46"/>
                      <a:gd name="T121" fmla="*/ 8 h 53"/>
                      <a:gd name="T122" fmla="*/ 12 w 46"/>
                      <a:gd name="T123" fmla="*/ 8 h 53"/>
                      <a:gd name="T124" fmla="*/ 12 w 46"/>
                      <a:gd name="T125" fmla="*/ 4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  <a:cxn ang="0">
                        <a:pos x="T122" y="T123"/>
                      </a:cxn>
                      <a:cxn ang="0">
                        <a:pos x="T124" y="T125"/>
                      </a:cxn>
                    </a:cxnLst>
                    <a:rect l="0" t="0" r="r" b="b"/>
                    <a:pathLst>
                      <a:path w="46" h="53">
                        <a:moveTo>
                          <a:pt x="12" y="4"/>
                        </a:moveTo>
                        <a:lnTo>
                          <a:pt x="12" y="8"/>
                        </a:lnTo>
                        <a:lnTo>
                          <a:pt x="16" y="8"/>
                        </a:lnTo>
                        <a:lnTo>
                          <a:pt x="20" y="8"/>
                        </a:lnTo>
                        <a:lnTo>
                          <a:pt x="20" y="4"/>
                        </a:lnTo>
                        <a:lnTo>
                          <a:pt x="23" y="4"/>
                        </a:lnTo>
                        <a:lnTo>
                          <a:pt x="27" y="4"/>
                        </a:lnTo>
                        <a:lnTo>
                          <a:pt x="27" y="0"/>
                        </a:lnTo>
                        <a:lnTo>
                          <a:pt x="31" y="0"/>
                        </a:lnTo>
                        <a:lnTo>
                          <a:pt x="31" y="4"/>
                        </a:lnTo>
                        <a:lnTo>
                          <a:pt x="35" y="4"/>
                        </a:lnTo>
                        <a:lnTo>
                          <a:pt x="39" y="4"/>
                        </a:lnTo>
                        <a:lnTo>
                          <a:pt x="43" y="4"/>
                        </a:lnTo>
                        <a:lnTo>
                          <a:pt x="46" y="4"/>
                        </a:lnTo>
                        <a:lnTo>
                          <a:pt x="46" y="8"/>
                        </a:lnTo>
                        <a:lnTo>
                          <a:pt x="43" y="8"/>
                        </a:lnTo>
                        <a:lnTo>
                          <a:pt x="43" y="12"/>
                        </a:lnTo>
                        <a:lnTo>
                          <a:pt x="39" y="12"/>
                        </a:lnTo>
                        <a:lnTo>
                          <a:pt x="39" y="16"/>
                        </a:lnTo>
                        <a:lnTo>
                          <a:pt x="39" y="20"/>
                        </a:lnTo>
                        <a:lnTo>
                          <a:pt x="39" y="24"/>
                        </a:lnTo>
                        <a:lnTo>
                          <a:pt x="43" y="24"/>
                        </a:lnTo>
                        <a:lnTo>
                          <a:pt x="43" y="29"/>
                        </a:lnTo>
                        <a:lnTo>
                          <a:pt x="46" y="33"/>
                        </a:lnTo>
                        <a:lnTo>
                          <a:pt x="43" y="33"/>
                        </a:lnTo>
                        <a:lnTo>
                          <a:pt x="39" y="33"/>
                        </a:lnTo>
                        <a:lnTo>
                          <a:pt x="35" y="33"/>
                        </a:lnTo>
                        <a:lnTo>
                          <a:pt x="35" y="37"/>
                        </a:lnTo>
                        <a:lnTo>
                          <a:pt x="35" y="41"/>
                        </a:lnTo>
                        <a:lnTo>
                          <a:pt x="39" y="41"/>
                        </a:lnTo>
                        <a:lnTo>
                          <a:pt x="39" y="45"/>
                        </a:lnTo>
                        <a:lnTo>
                          <a:pt x="43" y="49"/>
                        </a:lnTo>
                        <a:lnTo>
                          <a:pt x="39" y="49"/>
                        </a:lnTo>
                        <a:lnTo>
                          <a:pt x="39" y="53"/>
                        </a:lnTo>
                        <a:lnTo>
                          <a:pt x="35" y="53"/>
                        </a:lnTo>
                        <a:lnTo>
                          <a:pt x="31" y="53"/>
                        </a:lnTo>
                        <a:lnTo>
                          <a:pt x="27" y="53"/>
                        </a:lnTo>
                        <a:lnTo>
                          <a:pt x="23" y="53"/>
                        </a:lnTo>
                        <a:lnTo>
                          <a:pt x="20" y="53"/>
                        </a:lnTo>
                        <a:lnTo>
                          <a:pt x="20" y="49"/>
                        </a:lnTo>
                        <a:lnTo>
                          <a:pt x="16" y="49"/>
                        </a:lnTo>
                        <a:lnTo>
                          <a:pt x="12" y="49"/>
                        </a:lnTo>
                        <a:lnTo>
                          <a:pt x="12" y="45"/>
                        </a:lnTo>
                        <a:lnTo>
                          <a:pt x="8" y="45"/>
                        </a:lnTo>
                        <a:lnTo>
                          <a:pt x="8" y="41"/>
                        </a:lnTo>
                        <a:lnTo>
                          <a:pt x="4" y="41"/>
                        </a:lnTo>
                        <a:lnTo>
                          <a:pt x="4" y="37"/>
                        </a:lnTo>
                        <a:lnTo>
                          <a:pt x="0" y="37"/>
                        </a:lnTo>
                        <a:lnTo>
                          <a:pt x="0" y="33"/>
                        </a:lnTo>
                        <a:lnTo>
                          <a:pt x="4" y="29"/>
                        </a:lnTo>
                        <a:lnTo>
                          <a:pt x="8" y="29"/>
                        </a:lnTo>
                        <a:lnTo>
                          <a:pt x="8" y="24"/>
                        </a:lnTo>
                        <a:lnTo>
                          <a:pt x="12" y="24"/>
                        </a:lnTo>
                        <a:lnTo>
                          <a:pt x="12" y="20"/>
                        </a:lnTo>
                        <a:lnTo>
                          <a:pt x="12" y="16"/>
                        </a:lnTo>
                        <a:lnTo>
                          <a:pt x="8" y="16"/>
                        </a:lnTo>
                        <a:lnTo>
                          <a:pt x="8" y="12"/>
                        </a:lnTo>
                        <a:lnTo>
                          <a:pt x="12" y="12"/>
                        </a:lnTo>
                        <a:lnTo>
                          <a:pt x="8" y="12"/>
                        </a:lnTo>
                        <a:lnTo>
                          <a:pt x="12" y="8"/>
                        </a:lnTo>
                        <a:lnTo>
                          <a:pt x="8" y="8"/>
                        </a:lnTo>
                        <a:lnTo>
                          <a:pt x="12" y="8"/>
                        </a:lnTo>
                        <a:lnTo>
                          <a:pt x="12" y="4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258" name="Freeform 652">
                    <a:extLst>
                      <a:ext uri="{FF2B5EF4-FFF2-40B4-BE49-F238E27FC236}">
                        <a16:creationId xmlns:a16="http://schemas.microsoft.com/office/drawing/2014/main" id="{11853A7A-07D9-B81A-2E81-52D5DC43D66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166" y="2160"/>
                    <a:ext cx="38" cy="34"/>
                  </a:xfrm>
                  <a:custGeom>
                    <a:avLst/>
                    <a:gdLst>
                      <a:gd name="T0" fmla="*/ 0 w 38"/>
                      <a:gd name="T1" fmla="*/ 16 h 33"/>
                      <a:gd name="T2" fmla="*/ 4 w 38"/>
                      <a:gd name="T3" fmla="*/ 12 h 33"/>
                      <a:gd name="T4" fmla="*/ 4 w 38"/>
                      <a:gd name="T5" fmla="*/ 8 h 33"/>
                      <a:gd name="T6" fmla="*/ 7 w 38"/>
                      <a:gd name="T7" fmla="*/ 8 h 33"/>
                      <a:gd name="T8" fmla="*/ 7 w 38"/>
                      <a:gd name="T9" fmla="*/ 4 h 33"/>
                      <a:gd name="T10" fmla="*/ 7 w 38"/>
                      <a:gd name="T11" fmla="*/ 0 h 33"/>
                      <a:gd name="T12" fmla="*/ 11 w 38"/>
                      <a:gd name="T13" fmla="*/ 0 h 33"/>
                      <a:gd name="T14" fmla="*/ 11 w 38"/>
                      <a:gd name="T15" fmla="*/ 4 h 33"/>
                      <a:gd name="T16" fmla="*/ 11 w 38"/>
                      <a:gd name="T17" fmla="*/ 8 h 33"/>
                      <a:gd name="T18" fmla="*/ 11 w 38"/>
                      <a:gd name="T19" fmla="*/ 12 h 33"/>
                      <a:gd name="T20" fmla="*/ 15 w 38"/>
                      <a:gd name="T21" fmla="*/ 12 h 33"/>
                      <a:gd name="T22" fmla="*/ 19 w 38"/>
                      <a:gd name="T23" fmla="*/ 12 h 33"/>
                      <a:gd name="T24" fmla="*/ 23 w 38"/>
                      <a:gd name="T25" fmla="*/ 12 h 33"/>
                      <a:gd name="T26" fmla="*/ 27 w 38"/>
                      <a:gd name="T27" fmla="*/ 12 h 33"/>
                      <a:gd name="T28" fmla="*/ 27 w 38"/>
                      <a:gd name="T29" fmla="*/ 16 h 33"/>
                      <a:gd name="T30" fmla="*/ 30 w 38"/>
                      <a:gd name="T31" fmla="*/ 16 h 33"/>
                      <a:gd name="T32" fmla="*/ 34 w 38"/>
                      <a:gd name="T33" fmla="*/ 16 h 33"/>
                      <a:gd name="T34" fmla="*/ 38 w 38"/>
                      <a:gd name="T35" fmla="*/ 16 h 33"/>
                      <a:gd name="T36" fmla="*/ 34 w 38"/>
                      <a:gd name="T37" fmla="*/ 16 h 33"/>
                      <a:gd name="T38" fmla="*/ 34 w 38"/>
                      <a:gd name="T39" fmla="*/ 20 h 33"/>
                      <a:gd name="T40" fmla="*/ 34 w 38"/>
                      <a:gd name="T41" fmla="*/ 25 h 33"/>
                      <a:gd name="T42" fmla="*/ 30 w 38"/>
                      <a:gd name="T43" fmla="*/ 25 h 33"/>
                      <a:gd name="T44" fmla="*/ 27 w 38"/>
                      <a:gd name="T45" fmla="*/ 25 h 33"/>
                      <a:gd name="T46" fmla="*/ 27 w 38"/>
                      <a:gd name="T47" fmla="*/ 29 h 33"/>
                      <a:gd name="T48" fmla="*/ 23 w 38"/>
                      <a:gd name="T49" fmla="*/ 29 h 33"/>
                      <a:gd name="T50" fmla="*/ 19 w 38"/>
                      <a:gd name="T51" fmla="*/ 29 h 33"/>
                      <a:gd name="T52" fmla="*/ 15 w 38"/>
                      <a:gd name="T53" fmla="*/ 29 h 33"/>
                      <a:gd name="T54" fmla="*/ 15 w 38"/>
                      <a:gd name="T55" fmla="*/ 33 h 33"/>
                      <a:gd name="T56" fmla="*/ 15 w 38"/>
                      <a:gd name="T57" fmla="*/ 29 h 33"/>
                      <a:gd name="T58" fmla="*/ 11 w 38"/>
                      <a:gd name="T59" fmla="*/ 29 h 33"/>
                      <a:gd name="T60" fmla="*/ 11 w 38"/>
                      <a:gd name="T61" fmla="*/ 25 h 33"/>
                      <a:gd name="T62" fmla="*/ 11 w 38"/>
                      <a:gd name="T63" fmla="*/ 20 h 33"/>
                      <a:gd name="T64" fmla="*/ 7 w 38"/>
                      <a:gd name="T65" fmla="*/ 20 h 33"/>
                      <a:gd name="T66" fmla="*/ 7 w 38"/>
                      <a:gd name="T67" fmla="*/ 16 h 33"/>
                      <a:gd name="T68" fmla="*/ 4 w 38"/>
                      <a:gd name="T69" fmla="*/ 16 h 33"/>
                      <a:gd name="T70" fmla="*/ 0 w 38"/>
                      <a:gd name="T71" fmla="*/ 16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</a:cxnLst>
                    <a:rect l="0" t="0" r="r" b="b"/>
                    <a:pathLst>
                      <a:path w="38" h="33">
                        <a:moveTo>
                          <a:pt x="0" y="16"/>
                        </a:moveTo>
                        <a:lnTo>
                          <a:pt x="4" y="12"/>
                        </a:lnTo>
                        <a:lnTo>
                          <a:pt x="4" y="8"/>
                        </a:lnTo>
                        <a:lnTo>
                          <a:pt x="7" y="8"/>
                        </a:lnTo>
                        <a:lnTo>
                          <a:pt x="7" y="4"/>
                        </a:lnTo>
                        <a:lnTo>
                          <a:pt x="7" y="0"/>
                        </a:lnTo>
                        <a:lnTo>
                          <a:pt x="11" y="0"/>
                        </a:lnTo>
                        <a:lnTo>
                          <a:pt x="11" y="4"/>
                        </a:lnTo>
                        <a:lnTo>
                          <a:pt x="11" y="8"/>
                        </a:lnTo>
                        <a:lnTo>
                          <a:pt x="11" y="12"/>
                        </a:lnTo>
                        <a:lnTo>
                          <a:pt x="15" y="12"/>
                        </a:lnTo>
                        <a:lnTo>
                          <a:pt x="19" y="12"/>
                        </a:lnTo>
                        <a:lnTo>
                          <a:pt x="23" y="12"/>
                        </a:lnTo>
                        <a:lnTo>
                          <a:pt x="27" y="12"/>
                        </a:lnTo>
                        <a:lnTo>
                          <a:pt x="27" y="16"/>
                        </a:lnTo>
                        <a:lnTo>
                          <a:pt x="30" y="16"/>
                        </a:lnTo>
                        <a:lnTo>
                          <a:pt x="34" y="16"/>
                        </a:lnTo>
                        <a:lnTo>
                          <a:pt x="38" y="16"/>
                        </a:lnTo>
                        <a:lnTo>
                          <a:pt x="34" y="16"/>
                        </a:lnTo>
                        <a:lnTo>
                          <a:pt x="34" y="20"/>
                        </a:lnTo>
                        <a:lnTo>
                          <a:pt x="34" y="25"/>
                        </a:lnTo>
                        <a:lnTo>
                          <a:pt x="30" y="25"/>
                        </a:lnTo>
                        <a:lnTo>
                          <a:pt x="27" y="25"/>
                        </a:lnTo>
                        <a:lnTo>
                          <a:pt x="27" y="29"/>
                        </a:lnTo>
                        <a:lnTo>
                          <a:pt x="23" y="29"/>
                        </a:lnTo>
                        <a:lnTo>
                          <a:pt x="19" y="29"/>
                        </a:lnTo>
                        <a:lnTo>
                          <a:pt x="15" y="29"/>
                        </a:lnTo>
                        <a:lnTo>
                          <a:pt x="15" y="33"/>
                        </a:lnTo>
                        <a:lnTo>
                          <a:pt x="15" y="29"/>
                        </a:lnTo>
                        <a:lnTo>
                          <a:pt x="11" y="29"/>
                        </a:lnTo>
                        <a:lnTo>
                          <a:pt x="11" y="25"/>
                        </a:lnTo>
                        <a:lnTo>
                          <a:pt x="11" y="20"/>
                        </a:lnTo>
                        <a:lnTo>
                          <a:pt x="7" y="20"/>
                        </a:lnTo>
                        <a:lnTo>
                          <a:pt x="7" y="16"/>
                        </a:lnTo>
                        <a:lnTo>
                          <a:pt x="4" y="16"/>
                        </a:lnTo>
                        <a:lnTo>
                          <a:pt x="0" y="16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259" name="Freeform 653">
                    <a:extLst>
                      <a:ext uri="{FF2B5EF4-FFF2-40B4-BE49-F238E27FC236}">
                        <a16:creationId xmlns:a16="http://schemas.microsoft.com/office/drawing/2014/main" id="{21500524-B3D3-6FE7-023B-AA847502B67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28" y="2160"/>
                    <a:ext cx="28" cy="21"/>
                  </a:xfrm>
                  <a:custGeom>
                    <a:avLst/>
                    <a:gdLst>
                      <a:gd name="T0" fmla="*/ 0 w 27"/>
                      <a:gd name="T1" fmla="*/ 12 h 20"/>
                      <a:gd name="T2" fmla="*/ 4 w 27"/>
                      <a:gd name="T3" fmla="*/ 12 h 20"/>
                      <a:gd name="T4" fmla="*/ 7 w 27"/>
                      <a:gd name="T5" fmla="*/ 12 h 20"/>
                      <a:gd name="T6" fmla="*/ 7 w 27"/>
                      <a:gd name="T7" fmla="*/ 8 h 20"/>
                      <a:gd name="T8" fmla="*/ 11 w 27"/>
                      <a:gd name="T9" fmla="*/ 4 h 20"/>
                      <a:gd name="T10" fmla="*/ 11 w 27"/>
                      <a:gd name="T11" fmla="*/ 0 h 20"/>
                      <a:gd name="T12" fmla="*/ 15 w 27"/>
                      <a:gd name="T13" fmla="*/ 0 h 20"/>
                      <a:gd name="T14" fmla="*/ 15 w 27"/>
                      <a:gd name="T15" fmla="*/ 4 h 20"/>
                      <a:gd name="T16" fmla="*/ 15 w 27"/>
                      <a:gd name="T17" fmla="*/ 0 h 20"/>
                      <a:gd name="T18" fmla="*/ 19 w 27"/>
                      <a:gd name="T19" fmla="*/ 0 h 20"/>
                      <a:gd name="T20" fmla="*/ 23 w 27"/>
                      <a:gd name="T21" fmla="*/ 0 h 20"/>
                      <a:gd name="T22" fmla="*/ 23 w 27"/>
                      <a:gd name="T23" fmla="*/ 4 h 20"/>
                      <a:gd name="T24" fmla="*/ 23 w 27"/>
                      <a:gd name="T25" fmla="*/ 0 h 20"/>
                      <a:gd name="T26" fmla="*/ 23 w 27"/>
                      <a:gd name="T27" fmla="*/ 4 h 20"/>
                      <a:gd name="T28" fmla="*/ 27 w 27"/>
                      <a:gd name="T29" fmla="*/ 4 h 20"/>
                      <a:gd name="T30" fmla="*/ 27 w 27"/>
                      <a:gd name="T31" fmla="*/ 8 h 20"/>
                      <a:gd name="T32" fmla="*/ 27 w 27"/>
                      <a:gd name="T33" fmla="*/ 12 h 20"/>
                      <a:gd name="T34" fmla="*/ 27 w 27"/>
                      <a:gd name="T35" fmla="*/ 16 h 20"/>
                      <a:gd name="T36" fmla="*/ 27 w 27"/>
                      <a:gd name="T37" fmla="*/ 20 h 20"/>
                      <a:gd name="T38" fmla="*/ 23 w 27"/>
                      <a:gd name="T39" fmla="*/ 20 h 20"/>
                      <a:gd name="T40" fmla="*/ 19 w 27"/>
                      <a:gd name="T41" fmla="*/ 20 h 20"/>
                      <a:gd name="T42" fmla="*/ 19 w 27"/>
                      <a:gd name="T43" fmla="*/ 16 h 20"/>
                      <a:gd name="T44" fmla="*/ 15 w 27"/>
                      <a:gd name="T45" fmla="*/ 16 h 20"/>
                      <a:gd name="T46" fmla="*/ 11 w 27"/>
                      <a:gd name="T47" fmla="*/ 16 h 20"/>
                      <a:gd name="T48" fmla="*/ 11 w 27"/>
                      <a:gd name="T49" fmla="*/ 12 h 20"/>
                      <a:gd name="T50" fmla="*/ 7 w 27"/>
                      <a:gd name="T51" fmla="*/ 12 h 20"/>
                      <a:gd name="T52" fmla="*/ 4 w 27"/>
                      <a:gd name="T53" fmla="*/ 12 h 20"/>
                      <a:gd name="T54" fmla="*/ 0 w 27"/>
                      <a:gd name="T55" fmla="*/ 12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</a:cxnLst>
                    <a:rect l="0" t="0" r="r" b="b"/>
                    <a:pathLst>
                      <a:path w="27" h="20">
                        <a:moveTo>
                          <a:pt x="0" y="12"/>
                        </a:moveTo>
                        <a:lnTo>
                          <a:pt x="4" y="12"/>
                        </a:lnTo>
                        <a:lnTo>
                          <a:pt x="7" y="12"/>
                        </a:lnTo>
                        <a:lnTo>
                          <a:pt x="7" y="8"/>
                        </a:lnTo>
                        <a:lnTo>
                          <a:pt x="11" y="4"/>
                        </a:lnTo>
                        <a:lnTo>
                          <a:pt x="11" y="0"/>
                        </a:lnTo>
                        <a:lnTo>
                          <a:pt x="15" y="0"/>
                        </a:lnTo>
                        <a:lnTo>
                          <a:pt x="15" y="4"/>
                        </a:lnTo>
                        <a:lnTo>
                          <a:pt x="15" y="0"/>
                        </a:lnTo>
                        <a:lnTo>
                          <a:pt x="19" y="0"/>
                        </a:lnTo>
                        <a:lnTo>
                          <a:pt x="23" y="0"/>
                        </a:lnTo>
                        <a:lnTo>
                          <a:pt x="23" y="4"/>
                        </a:lnTo>
                        <a:lnTo>
                          <a:pt x="23" y="0"/>
                        </a:lnTo>
                        <a:lnTo>
                          <a:pt x="23" y="4"/>
                        </a:lnTo>
                        <a:lnTo>
                          <a:pt x="27" y="4"/>
                        </a:lnTo>
                        <a:lnTo>
                          <a:pt x="27" y="8"/>
                        </a:lnTo>
                        <a:lnTo>
                          <a:pt x="27" y="12"/>
                        </a:lnTo>
                        <a:lnTo>
                          <a:pt x="27" y="16"/>
                        </a:lnTo>
                        <a:lnTo>
                          <a:pt x="27" y="20"/>
                        </a:lnTo>
                        <a:lnTo>
                          <a:pt x="23" y="20"/>
                        </a:lnTo>
                        <a:lnTo>
                          <a:pt x="19" y="20"/>
                        </a:lnTo>
                        <a:lnTo>
                          <a:pt x="19" y="16"/>
                        </a:lnTo>
                        <a:lnTo>
                          <a:pt x="15" y="16"/>
                        </a:lnTo>
                        <a:lnTo>
                          <a:pt x="11" y="16"/>
                        </a:lnTo>
                        <a:lnTo>
                          <a:pt x="11" y="12"/>
                        </a:lnTo>
                        <a:lnTo>
                          <a:pt x="7" y="12"/>
                        </a:lnTo>
                        <a:lnTo>
                          <a:pt x="4" y="12"/>
                        </a:lnTo>
                        <a:lnTo>
                          <a:pt x="0" y="12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260" name="Freeform 654">
                    <a:extLst>
                      <a:ext uri="{FF2B5EF4-FFF2-40B4-BE49-F238E27FC236}">
                        <a16:creationId xmlns:a16="http://schemas.microsoft.com/office/drawing/2014/main" id="{A525CA0B-04EE-1B75-5594-FCD0C823FA4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285" y="2165"/>
                    <a:ext cx="61" cy="57"/>
                  </a:xfrm>
                  <a:custGeom>
                    <a:avLst/>
                    <a:gdLst>
                      <a:gd name="T0" fmla="*/ 7 w 61"/>
                      <a:gd name="T1" fmla="*/ 16 h 57"/>
                      <a:gd name="T2" fmla="*/ 7 w 61"/>
                      <a:gd name="T3" fmla="*/ 8 h 57"/>
                      <a:gd name="T4" fmla="*/ 11 w 61"/>
                      <a:gd name="T5" fmla="*/ 4 h 57"/>
                      <a:gd name="T6" fmla="*/ 19 w 61"/>
                      <a:gd name="T7" fmla="*/ 4 h 57"/>
                      <a:gd name="T8" fmla="*/ 27 w 61"/>
                      <a:gd name="T9" fmla="*/ 4 h 57"/>
                      <a:gd name="T10" fmla="*/ 30 w 61"/>
                      <a:gd name="T11" fmla="*/ 0 h 57"/>
                      <a:gd name="T12" fmla="*/ 30 w 61"/>
                      <a:gd name="T13" fmla="*/ 0 h 57"/>
                      <a:gd name="T14" fmla="*/ 34 w 61"/>
                      <a:gd name="T15" fmla="*/ 4 h 57"/>
                      <a:gd name="T16" fmla="*/ 34 w 61"/>
                      <a:gd name="T17" fmla="*/ 12 h 57"/>
                      <a:gd name="T18" fmla="*/ 38 w 61"/>
                      <a:gd name="T19" fmla="*/ 16 h 57"/>
                      <a:gd name="T20" fmla="*/ 46 w 61"/>
                      <a:gd name="T21" fmla="*/ 16 h 57"/>
                      <a:gd name="T22" fmla="*/ 46 w 61"/>
                      <a:gd name="T23" fmla="*/ 25 h 57"/>
                      <a:gd name="T24" fmla="*/ 50 w 61"/>
                      <a:gd name="T25" fmla="*/ 29 h 57"/>
                      <a:gd name="T26" fmla="*/ 50 w 61"/>
                      <a:gd name="T27" fmla="*/ 37 h 57"/>
                      <a:gd name="T28" fmla="*/ 50 w 61"/>
                      <a:gd name="T29" fmla="*/ 45 h 57"/>
                      <a:gd name="T30" fmla="*/ 53 w 61"/>
                      <a:gd name="T31" fmla="*/ 41 h 57"/>
                      <a:gd name="T32" fmla="*/ 61 w 61"/>
                      <a:gd name="T33" fmla="*/ 45 h 57"/>
                      <a:gd name="T34" fmla="*/ 61 w 61"/>
                      <a:gd name="T35" fmla="*/ 53 h 57"/>
                      <a:gd name="T36" fmla="*/ 53 w 61"/>
                      <a:gd name="T37" fmla="*/ 53 h 57"/>
                      <a:gd name="T38" fmla="*/ 46 w 61"/>
                      <a:gd name="T39" fmla="*/ 53 h 57"/>
                      <a:gd name="T40" fmla="*/ 46 w 61"/>
                      <a:gd name="T41" fmla="*/ 53 h 57"/>
                      <a:gd name="T42" fmla="*/ 46 w 61"/>
                      <a:gd name="T43" fmla="*/ 53 h 57"/>
                      <a:gd name="T44" fmla="*/ 46 w 61"/>
                      <a:gd name="T45" fmla="*/ 53 h 57"/>
                      <a:gd name="T46" fmla="*/ 42 w 61"/>
                      <a:gd name="T47" fmla="*/ 57 h 57"/>
                      <a:gd name="T48" fmla="*/ 42 w 61"/>
                      <a:gd name="T49" fmla="*/ 49 h 57"/>
                      <a:gd name="T50" fmla="*/ 38 w 61"/>
                      <a:gd name="T51" fmla="*/ 45 h 57"/>
                      <a:gd name="T52" fmla="*/ 34 w 61"/>
                      <a:gd name="T53" fmla="*/ 41 h 57"/>
                      <a:gd name="T54" fmla="*/ 34 w 61"/>
                      <a:gd name="T55" fmla="*/ 33 h 57"/>
                      <a:gd name="T56" fmla="*/ 30 w 61"/>
                      <a:gd name="T57" fmla="*/ 29 h 57"/>
                      <a:gd name="T58" fmla="*/ 23 w 61"/>
                      <a:gd name="T59" fmla="*/ 29 h 57"/>
                      <a:gd name="T60" fmla="*/ 15 w 61"/>
                      <a:gd name="T61" fmla="*/ 29 h 57"/>
                      <a:gd name="T62" fmla="*/ 7 w 61"/>
                      <a:gd name="T63" fmla="*/ 29 h 57"/>
                      <a:gd name="T64" fmla="*/ 3 w 61"/>
                      <a:gd name="T65" fmla="*/ 25 h 57"/>
                      <a:gd name="T66" fmla="*/ 3 w 61"/>
                      <a:gd name="T67" fmla="*/ 16 h 57"/>
                      <a:gd name="T68" fmla="*/ 3 w 61"/>
                      <a:gd name="T69" fmla="*/ 16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</a:cxnLst>
                    <a:rect l="0" t="0" r="r" b="b"/>
                    <a:pathLst>
                      <a:path w="61" h="57">
                        <a:moveTo>
                          <a:pt x="3" y="16"/>
                        </a:moveTo>
                        <a:lnTo>
                          <a:pt x="7" y="16"/>
                        </a:lnTo>
                        <a:lnTo>
                          <a:pt x="7" y="12"/>
                        </a:lnTo>
                        <a:lnTo>
                          <a:pt x="7" y="8"/>
                        </a:lnTo>
                        <a:lnTo>
                          <a:pt x="11" y="8"/>
                        </a:lnTo>
                        <a:lnTo>
                          <a:pt x="11" y="4"/>
                        </a:lnTo>
                        <a:lnTo>
                          <a:pt x="15" y="4"/>
                        </a:lnTo>
                        <a:lnTo>
                          <a:pt x="19" y="4"/>
                        </a:lnTo>
                        <a:lnTo>
                          <a:pt x="23" y="4"/>
                        </a:lnTo>
                        <a:lnTo>
                          <a:pt x="27" y="4"/>
                        </a:lnTo>
                        <a:lnTo>
                          <a:pt x="30" y="4"/>
                        </a:lnTo>
                        <a:lnTo>
                          <a:pt x="30" y="0"/>
                        </a:lnTo>
                        <a:lnTo>
                          <a:pt x="34" y="0"/>
                        </a:lnTo>
                        <a:lnTo>
                          <a:pt x="30" y="0"/>
                        </a:lnTo>
                        <a:lnTo>
                          <a:pt x="30" y="4"/>
                        </a:lnTo>
                        <a:lnTo>
                          <a:pt x="34" y="4"/>
                        </a:lnTo>
                        <a:lnTo>
                          <a:pt x="34" y="8"/>
                        </a:lnTo>
                        <a:lnTo>
                          <a:pt x="34" y="12"/>
                        </a:lnTo>
                        <a:lnTo>
                          <a:pt x="34" y="16"/>
                        </a:lnTo>
                        <a:lnTo>
                          <a:pt x="38" y="16"/>
                        </a:lnTo>
                        <a:lnTo>
                          <a:pt x="42" y="16"/>
                        </a:lnTo>
                        <a:lnTo>
                          <a:pt x="46" y="16"/>
                        </a:lnTo>
                        <a:lnTo>
                          <a:pt x="46" y="21"/>
                        </a:lnTo>
                        <a:lnTo>
                          <a:pt x="46" y="25"/>
                        </a:lnTo>
                        <a:lnTo>
                          <a:pt x="50" y="25"/>
                        </a:lnTo>
                        <a:lnTo>
                          <a:pt x="50" y="29"/>
                        </a:lnTo>
                        <a:lnTo>
                          <a:pt x="50" y="33"/>
                        </a:lnTo>
                        <a:lnTo>
                          <a:pt x="50" y="37"/>
                        </a:lnTo>
                        <a:lnTo>
                          <a:pt x="50" y="41"/>
                        </a:lnTo>
                        <a:lnTo>
                          <a:pt x="50" y="45"/>
                        </a:lnTo>
                        <a:lnTo>
                          <a:pt x="53" y="45"/>
                        </a:lnTo>
                        <a:lnTo>
                          <a:pt x="53" y="41"/>
                        </a:lnTo>
                        <a:lnTo>
                          <a:pt x="57" y="41"/>
                        </a:lnTo>
                        <a:lnTo>
                          <a:pt x="61" y="45"/>
                        </a:lnTo>
                        <a:lnTo>
                          <a:pt x="61" y="49"/>
                        </a:lnTo>
                        <a:lnTo>
                          <a:pt x="61" y="53"/>
                        </a:lnTo>
                        <a:lnTo>
                          <a:pt x="57" y="53"/>
                        </a:lnTo>
                        <a:lnTo>
                          <a:pt x="53" y="53"/>
                        </a:lnTo>
                        <a:lnTo>
                          <a:pt x="50" y="53"/>
                        </a:lnTo>
                        <a:lnTo>
                          <a:pt x="46" y="53"/>
                        </a:lnTo>
                        <a:lnTo>
                          <a:pt x="50" y="53"/>
                        </a:lnTo>
                        <a:lnTo>
                          <a:pt x="46" y="53"/>
                        </a:lnTo>
                        <a:lnTo>
                          <a:pt x="46" y="57"/>
                        </a:lnTo>
                        <a:lnTo>
                          <a:pt x="46" y="53"/>
                        </a:lnTo>
                        <a:lnTo>
                          <a:pt x="46" y="57"/>
                        </a:lnTo>
                        <a:lnTo>
                          <a:pt x="46" y="53"/>
                        </a:lnTo>
                        <a:lnTo>
                          <a:pt x="46" y="57"/>
                        </a:lnTo>
                        <a:lnTo>
                          <a:pt x="42" y="57"/>
                        </a:lnTo>
                        <a:lnTo>
                          <a:pt x="42" y="53"/>
                        </a:lnTo>
                        <a:lnTo>
                          <a:pt x="42" y="49"/>
                        </a:lnTo>
                        <a:lnTo>
                          <a:pt x="38" y="49"/>
                        </a:lnTo>
                        <a:lnTo>
                          <a:pt x="38" y="45"/>
                        </a:lnTo>
                        <a:lnTo>
                          <a:pt x="34" y="45"/>
                        </a:lnTo>
                        <a:lnTo>
                          <a:pt x="34" y="41"/>
                        </a:lnTo>
                        <a:lnTo>
                          <a:pt x="34" y="37"/>
                        </a:lnTo>
                        <a:lnTo>
                          <a:pt x="34" y="33"/>
                        </a:lnTo>
                        <a:lnTo>
                          <a:pt x="30" y="33"/>
                        </a:lnTo>
                        <a:lnTo>
                          <a:pt x="30" y="29"/>
                        </a:lnTo>
                        <a:lnTo>
                          <a:pt x="27" y="29"/>
                        </a:lnTo>
                        <a:lnTo>
                          <a:pt x="23" y="29"/>
                        </a:lnTo>
                        <a:lnTo>
                          <a:pt x="19" y="29"/>
                        </a:lnTo>
                        <a:lnTo>
                          <a:pt x="15" y="29"/>
                        </a:lnTo>
                        <a:lnTo>
                          <a:pt x="11" y="29"/>
                        </a:lnTo>
                        <a:lnTo>
                          <a:pt x="7" y="29"/>
                        </a:lnTo>
                        <a:lnTo>
                          <a:pt x="3" y="29"/>
                        </a:lnTo>
                        <a:lnTo>
                          <a:pt x="3" y="25"/>
                        </a:lnTo>
                        <a:lnTo>
                          <a:pt x="0" y="21"/>
                        </a:lnTo>
                        <a:lnTo>
                          <a:pt x="3" y="16"/>
                        </a:lnTo>
                        <a:lnTo>
                          <a:pt x="0" y="16"/>
                        </a:lnTo>
                        <a:lnTo>
                          <a:pt x="3" y="16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261" name="Freeform 655">
                    <a:extLst>
                      <a:ext uri="{FF2B5EF4-FFF2-40B4-BE49-F238E27FC236}">
                        <a16:creationId xmlns:a16="http://schemas.microsoft.com/office/drawing/2014/main" id="{60B484AC-A38D-5D6F-B383-E88580976A2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140" y="2165"/>
                    <a:ext cx="26" cy="41"/>
                  </a:xfrm>
                  <a:custGeom>
                    <a:avLst/>
                    <a:gdLst>
                      <a:gd name="T0" fmla="*/ 0 w 27"/>
                      <a:gd name="T1" fmla="*/ 0 h 41"/>
                      <a:gd name="T2" fmla="*/ 4 w 27"/>
                      <a:gd name="T3" fmla="*/ 0 h 41"/>
                      <a:gd name="T4" fmla="*/ 8 w 27"/>
                      <a:gd name="T5" fmla="*/ 0 h 41"/>
                      <a:gd name="T6" fmla="*/ 8 w 27"/>
                      <a:gd name="T7" fmla="*/ 4 h 41"/>
                      <a:gd name="T8" fmla="*/ 11 w 27"/>
                      <a:gd name="T9" fmla="*/ 4 h 41"/>
                      <a:gd name="T10" fmla="*/ 11 w 27"/>
                      <a:gd name="T11" fmla="*/ 8 h 41"/>
                      <a:gd name="T12" fmla="*/ 15 w 27"/>
                      <a:gd name="T13" fmla="*/ 8 h 41"/>
                      <a:gd name="T14" fmla="*/ 19 w 27"/>
                      <a:gd name="T15" fmla="*/ 8 h 41"/>
                      <a:gd name="T16" fmla="*/ 23 w 27"/>
                      <a:gd name="T17" fmla="*/ 8 h 41"/>
                      <a:gd name="T18" fmla="*/ 23 w 27"/>
                      <a:gd name="T19" fmla="*/ 12 h 41"/>
                      <a:gd name="T20" fmla="*/ 27 w 27"/>
                      <a:gd name="T21" fmla="*/ 12 h 41"/>
                      <a:gd name="T22" fmla="*/ 27 w 27"/>
                      <a:gd name="T23" fmla="*/ 16 h 41"/>
                      <a:gd name="T24" fmla="*/ 27 w 27"/>
                      <a:gd name="T25" fmla="*/ 21 h 41"/>
                      <a:gd name="T26" fmla="*/ 27 w 27"/>
                      <a:gd name="T27" fmla="*/ 25 h 41"/>
                      <a:gd name="T28" fmla="*/ 23 w 27"/>
                      <a:gd name="T29" fmla="*/ 25 h 41"/>
                      <a:gd name="T30" fmla="*/ 23 w 27"/>
                      <a:gd name="T31" fmla="*/ 29 h 41"/>
                      <a:gd name="T32" fmla="*/ 23 w 27"/>
                      <a:gd name="T33" fmla="*/ 33 h 41"/>
                      <a:gd name="T34" fmla="*/ 23 w 27"/>
                      <a:gd name="T35" fmla="*/ 37 h 41"/>
                      <a:gd name="T36" fmla="*/ 19 w 27"/>
                      <a:gd name="T37" fmla="*/ 37 h 41"/>
                      <a:gd name="T38" fmla="*/ 19 w 27"/>
                      <a:gd name="T39" fmla="*/ 41 h 41"/>
                      <a:gd name="T40" fmla="*/ 19 w 27"/>
                      <a:gd name="T41" fmla="*/ 37 h 41"/>
                      <a:gd name="T42" fmla="*/ 19 w 27"/>
                      <a:gd name="T43" fmla="*/ 33 h 41"/>
                      <a:gd name="T44" fmla="*/ 15 w 27"/>
                      <a:gd name="T45" fmla="*/ 33 h 41"/>
                      <a:gd name="T46" fmla="*/ 15 w 27"/>
                      <a:gd name="T47" fmla="*/ 29 h 41"/>
                      <a:gd name="T48" fmla="*/ 11 w 27"/>
                      <a:gd name="T49" fmla="*/ 29 h 41"/>
                      <a:gd name="T50" fmla="*/ 11 w 27"/>
                      <a:gd name="T51" fmla="*/ 25 h 41"/>
                      <a:gd name="T52" fmla="*/ 8 w 27"/>
                      <a:gd name="T53" fmla="*/ 25 h 41"/>
                      <a:gd name="T54" fmla="*/ 8 w 27"/>
                      <a:gd name="T55" fmla="*/ 21 h 41"/>
                      <a:gd name="T56" fmla="*/ 4 w 27"/>
                      <a:gd name="T57" fmla="*/ 21 h 41"/>
                      <a:gd name="T58" fmla="*/ 4 w 27"/>
                      <a:gd name="T59" fmla="*/ 16 h 41"/>
                      <a:gd name="T60" fmla="*/ 0 w 27"/>
                      <a:gd name="T61" fmla="*/ 16 h 41"/>
                      <a:gd name="T62" fmla="*/ 0 w 27"/>
                      <a:gd name="T63" fmla="*/ 12 h 41"/>
                      <a:gd name="T64" fmla="*/ 4 w 27"/>
                      <a:gd name="T65" fmla="*/ 12 h 41"/>
                      <a:gd name="T66" fmla="*/ 0 w 27"/>
                      <a:gd name="T67" fmla="*/ 12 h 41"/>
                      <a:gd name="T68" fmla="*/ 0 w 27"/>
                      <a:gd name="T69" fmla="*/ 8 h 41"/>
                      <a:gd name="T70" fmla="*/ 0 w 27"/>
                      <a:gd name="T71" fmla="*/ 4 h 41"/>
                      <a:gd name="T72" fmla="*/ 0 w 27"/>
                      <a:gd name="T73" fmla="*/ 0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7" h="41">
                        <a:moveTo>
                          <a:pt x="0" y="0"/>
                        </a:moveTo>
                        <a:lnTo>
                          <a:pt x="4" y="0"/>
                        </a:lnTo>
                        <a:lnTo>
                          <a:pt x="8" y="0"/>
                        </a:lnTo>
                        <a:lnTo>
                          <a:pt x="8" y="4"/>
                        </a:lnTo>
                        <a:lnTo>
                          <a:pt x="11" y="4"/>
                        </a:lnTo>
                        <a:lnTo>
                          <a:pt x="11" y="8"/>
                        </a:lnTo>
                        <a:lnTo>
                          <a:pt x="15" y="8"/>
                        </a:lnTo>
                        <a:lnTo>
                          <a:pt x="19" y="8"/>
                        </a:lnTo>
                        <a:lnTo>
                          <a:pt x="23" y="8"/>
                        </a:lnTo>
                        <a:lnTo>
                          <a:pt x="23" y="12"/>
                        </a:lnTo>
                        <a:lnTo>
                          <a:pt x="27" y="12"/>
                        </a:lnTo>
                        <a:lnTo>
                          <a:pt x="27" y="16"/>
                        </a:lnTo>
                        <a:lnTo>
                          <a:pt x="27" y="21"/>
                        </a:lnTo>
                        <a:lnTo>
                          <a:pt x="27" y="25"/>
                        </a:lnTo>
                        <a:lnTo>
                          <a:pt x="23" y="25"/>
                        </a:lnTo>
                        <a:lnTo>
                          <a:pt x="23" y="29"/>
                        </a:lnTo>
                        <a:lnTo>
                          <a:pt x="23" y="33"/>
                        </a:lnTo>
                        <a:lnTo>
                          <a:pt x="23" y="37"/>
                        </a:lnTo>
                        <a:lnTo>
                          <a:pt x="19" y="37"/>
                        </a:lnTo>
                        <a:lnTo>
                          <a:pt x="19" y="41"/>
                        </a:lnTo>
                        <a:lnTo>
                          <a:pt x="19" y="37"/>
                        </a:lnTo>
                        <a:lnTo>
                          <a:pt x="19" y="33"/>
                        </a:lnTo>
                        <a:lnTo>
                          <a:pt x="15" y="33"/>
                        </a:lnTo>
                        <a:lnTo>
                          <a:pt x="15" y="29"/>
                        </a:lnTo>
                        <a:lnTo>
                          <a:pt x="11" y="29"/>
                        </a:lnTo>
                        <a:lnTo>
                          <a:pt x="11" y="25"/>
                        </a:lnTo>
                        <a:lnTo>
                          <a:pt x="8" y="25"/>
                        </a:lnTo>
                        <a:lnTo>
                          <a:pt x="8" y="21"/>
                        </a:lnTo>
                        <a:lnTo>
                          <a:pt x="4" y="21"/>
                        </a:lnTo>
                        <a:lnTo>
                          <a:pt x="4" y="16"/>
                        </a:lnTo>
                        <a:lnTo>
                          <a:pt x="0" y="16"/>
                        </a:lnTo>
                        <a:lnTo>
                          <a:pt x="0" y="12"/>
                        </a:lnTo>
                        <a:lnTo>
                          <a:pt x="4" y="12"/>
                        </a:lnTo>
                        <a:lnTo>
                          <a:pt x="0" y="12"/>
                        </a:lnTo>
                        <a:lnTo>
                          <a:pt x="0" y="8"/>
                        </a:lnTo>
                        <a:lnTo>
                          <a:pt x="0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262" name="Freeform 656">
                    <a:extLst>
                      <a:ext uri="{FF2B5EF4-FFF2-40B4-BE49-F238E27FC236}">
                        <a16:creationId xmlns:a16="http://schemas.microsoft.com/office/drawing/2014/main" id="{FE8FF637-1D71-1B51-0A20-8BCACF50E4B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336" y="2165"/>
                    <a:ext cx="47" cy="29"/>
                  </a:xfrm>
                  <a:custGeom>
                    <a:avLst/>
                    <a:gdLst>
                      <a:gd name="T0" fmla="*/ 0 w 46"/>
                      <a:gd name="T1" fmla="*/ 21 h 29"/>
                      <a:gd name="T2" fmla="*/ 0 w 46"/>
                      <a:gd name="T3" fmla="*/ 16 h 29"/>
                      <a:gd name="T4" fmla="*/ 3 w 46"/>
                      <a:gd name="T5" fmla="*/ 16 h 29"/>
                      <a:gd name="T6" fmla="*/ 7 w 46"/>
                      <a:gd name="T7" fmla="*/ 16 h 29"/>
                      <a:gd name="T8" fmla="*/ 7 w 46"/>
                      <a:gd name="T9" fmla="*/ 12 h 29"/>
                      <a:gd name="T10" fmla="*/ 11 w 46"/>
                      <a:gd name="T11" fmla="*/ 12 h 29"/>
                      <a:gd name="T12" fmla="*/ 15 w 46"/>
                      <a:gd name="T13" fmla="*/ 12 h 29"/>
                      <a:gd name="T14" fmla="*/ 19 w 46"/>
                      <a:gd name="T15" fmla="*/ 12 h 29"/>
                      <a:gd name="T16" fmla="*/ 19 w 46"/>
                      <a:gd name="T17" fmla="*/ 8 h 29"/>
                      <a:gd name="T18" fmla="*/ 23 w 46"/>
                      <a:gd name="T19" fmla="*/ 8 h 29"/>
                      <a:gd name="T20" fmla="*/ 23 w 46"/>
                      <a:gd name="T21" fmla="*/ 4 h 29"/>
                      <a:gd name="T22" fmla="*/ 26 w 46"/>
                      <a:gd name="T23" fmla="*/ 4 h 29"/>
                      <a:gd name="T24" fmla="*/ 30 w 46"/>
                      <a:gd name="T25" fmla="*/ 4 h 29"/>
                      <a:gd name="T26" fmla="*/ 30 w 46"/>
                      <a:gd name="T27" fmla="*/ 0 h 29"/>
                      <a:gd name="T28" fmla="*/ 34 w 46"/>
                      <a:gd name="T29" fmla="*/ 0 h 29"/>
                      <a:gd name="T30" fmla="*/ 34 w 46"/>
                      <a:gd name="T31" fmla="*/ 4 h 29"/>
                      <a:gd name="T32" fmla="*/ 38 w 46"/>
                      <a:gd name="T33" fmla="*/ 4 h 29"/>
                      <a:gd name="T34" fmla="*/ 38 w 46"/>
                      <a:gd name="T35" fmla="*/ 8 h 29"/>
                      <a:gd name="T36" fmla="*/ 38 w 46"/>
                      <a:gd name="T37" fmla="*/ 12 h 29"/>
                      <a:gd name="T38" fmla="*/ 38 w 46"/>
                      <a:gd name="T39" fmla="*/ 16 h 29"/>
                      <a:gd name="T40" fmla="*/ 42 w 46"/>
                      <a:gd name="T41" fmla="*/ 16 h 29"/>
                      <a:gd name="T42" fmla="*/ 42 w 46"/>
                      <a:gd name="T43" fmla="*/ 21 h 29"/>
                      <a:gd name="T44" fmla="*/ 42 w 46"/>
                      <a:gd name="T45" fmla="*/ 25 h 29"/>
                      <a:gd name="T46" fmla="*/ 46 w 46"/>
                      <a:gd name="T47" fmla="*/ 25 h 29"/>
                      <a:gd name="T48" fmla="*/ 46 w 46"/>
                      <a:gd name="T49" fmla="*/ 29 h 29"/>
                      <a:gd name="T50" fmla="*/ 42 w 46"/>
                      <a:gd name="T51" fmla="*/ 29 h 29"/>
                      <a:gd name="T52" fmla="*/ 38 w 46"/>
                      <a:gd name="T53" fmla="*/ 25 h 29"/>
                      <a:gd name="T54" fmla="*/ 38 w 46"/>
                      <a:gd name="T55" fmla="*/ 21 h 29"/>
                      <a:gd name="T56" fmla="*/ 34 w 46"/>
                      <a:gd name="T57" fmla="*/ 21 h 29"/>
                      <a:gd name="T58" fmla="*/ 30 w 46"/>
                      <a:gd name="T59" fmla="*/ 21 h 29"/>
                      <a:gd name="T60" fmla="*/ 26 w 46"/>
                      <a:gd name="T61" fmla="*/ 21 h 29"/>
                      <a:gd name="T62" fmla="*/ 23 w 46"/>
                      <a:gd name="T63" fmla="*/ 21 h 29"/>
                      <a:gd name="T64" fmla="*/ 19 w 46"/>
                      <a:gd name="T65" fmla="*/ 21 h 29"/>
                      <a:gd name="T66" fmla="*/ 15 w 46"/>
                      <a:gd name="T67" fmla="*/ 21 h 29"/>
                      <a:gd name="T68" fmla="*/ 11 w 46"/>
                      <a:gd name="T69" fmla="*/ 21 h 29"/>
                      <a:gd name="T70" fmla="*/ 7 w 46"/>
                      <a:gd name="T71" fmla="*/ 21 h 29"/>
                      <a:gd name="T72" fmla="*/ 7 w 46"/>
                      <a:gd name="T73" fmla="*/ 25 h 29"/>
                      <a:gd name="T74" fmla="*/ 3 w 46"/>
                      <a:gd name="T75" fmla="*/ 25 h 29"/>
                      <a:gd name="T76" fmla="*/ 7 w 46"/>
                      <a:gd name="T77" fmla="*/ 21 h 29"/>
                      <a:gd name="T78" fmla="*/ 3 w 46"/>
                      <a:gd name="T79" fmla="*/ 21 h 29"/>
                      <a:gd name="T80" fmla="*/ 0 w 46"/>
                      <a:gd name="T81" fmla="*/ 21 h 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</a:cxnLst>
                    <a:rect l="0" t="0" r="r" b="b"/>
                    <a:pathLst>
                      <a:path w="46" h="29">
                        <a:moveTo>
                          <a:pt x="0" y="21"/>
                        </a:moveTo>
                        <a:lnTo>
                          <a:pt x="0" y="16"/>
                        </a:lnTo>
                        <a:lnTo>
                          <a:pt x="3" y="16"/>
                        </a:lnTo>
                        <a:lnTo>
                          <a:pt x="7" y="16"/>
                        </a:lnTo>
                        <a:lnTo>
                          <a:pt x="7" y="12"/>
                        </a:lnTo>
                        <a:lnTo>
                          <a:pt x="11" y="12"/>
                        </a:lnTo>
                        <a:lnTo>
                          <a:pt x="15" y="12"/>
                        </a:lnTo>
                        <a:lnTo>
                          <a:pt x="19" y="12"/>
                        </a:lnTo>
                        <a:lnTo>
                          <a:pt x="19" y="8"/>
                        </a:lnTo>
                        <a:lnTo>
                          <a:pt x="23" y="8"/>
                        </a:lnTo>
                        <a:lnTo>
                          <a:pt x="23" y="4"/>
                        </a:lnTo>
                        <a:lnTo>
                          <a:pt x="26" y="4"/>
                        </a:lnTo>
                        <a:lnTo>
                          <a:pt x="30" y="4"/>
                        </a:lnTo>
                        <a:lnTo>
                          <a:pt x="30" y="0"/>
                        </a:lnTo>
                        <a:lnTo>
                          <a:pt x="34" y="0"/>
                        </a:lnTo>
                        <a:lnTo>
                          <a:pt x="34" y="4"/>
                        </a:lnTo>
                        <a:lnTo>
                          <a:pt x="38" y="4"/>
                        </a:lnTo>
                        <a:lnTo>
                          <a:pt x="38" y="8"/>
                        </a:lnTo>
                        <a:lnTo>
                          <a:pt x="38" y="12"/>
                        </a:lnTo>
                        <a:lnTo>
                          <a:pt x="38" y="16"/>
                        </a:lnTo>
                        <a:lnTo>
                          <a:pt x="42" y="16"/>
                        </a:lnTo>
                        <a:lnTo>
                          <a:pt x="42" y="21"/>
                        </a:lnTo>
                        <a:lnTo>
                          <a:pt x="42" y="25"/>
                        </a:lnTo>
                        <a:lnTo>
                          <a:pt x="46" y="25"/>
                        </a:lnTo>
                        <a:lnTo>
                          <a:pt x="46" y="29"/>
                        </a:lnTo>
                        <a:lnTo>
                          <a:pt x="42" y="29"/>
                        </a:lnTo>
                        <a:lnTo>
                          <a:pt x="38" y="25"/>
                        </a:lnTo>
                        <a:lnTo>
                          <a:pt x="38" y="21"/>
                        </a:lnTo>
                        <a:lnTo>
                          <a:pt x="34" y="21"/>
                        </a:lnTo>
                        <a:lnTo>
                          <a:pt x="30" y="21"/>
                        </a:lnTo>
                        <a:lnTo>
                          <a:pt x="26" y="21"/>
                        </a:lnTo>
                        <a:lnTo>
                          <a:pt x="23" y="21"/>
                        </a:lnTo>
                        <a:lnTo>
                          <a:pt x="19" y="21"/>
                        </a:lnTo>
                        <a:lnTo>
                          <a:pt x="15" y="21"/>
                        </a:lnTo>
                        <a:lnTo>
                          <a:pt x="11" y="21"/>
                        </a:lnTo>
                        <a:lnTo>
                          <a:pt x="7" y="21"/>
                        </a:lnTo>
                        <a:lnTo>
                          <a:pt x="7" y="25"/>
                        </a:lnTo>
                        <a:lnTo>
                          <a:pt x="3" y="25"/>
                        </a:lnTo>
                        <a:lnTo>
                          <a:pt x="7" y="21"/>
                        </a:lnTo>
                        <a:lnTo>
                          <a:pt x="3" y="21"/>
                        </a:lnTo>
                        <a:lnTo>
                          <a:pt x="0" y="21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263" name="Freeform 657">
                    <a:extLst>
                      <a:ext uri="{FF2B5EF4-FFF2-40B4-BE49-F238E27FC236}">
                        <a16:creationId xmlns:a16="http://schemas.microsoft.com/office/drawing/2014/main" id="{754D1E2F-7D38-5682-4D46-DF374A31B84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47" y="2165"/>
                    <a:ext cx="23" cy="37"/>
                  </a:xfrm>
                  <a:custGeom>
                    <a:avLst/>
                    <a:gdLst>
                      <a:gd name="T0" fmla="*/ 0 w 23"/>
                      <a:gd name="T1" fmla="*/ 8 h 37"/>
                      <a:gd name="T2" fmla="*/ 4 w 23"/>
                      <a:gd name="T3" fmla="*/ 8 h 37"/>
                      <a:gd name="T4" fmla="*/ 8 w 23"/>
                      <a:gd name="T5" fmla="*/ 8 h 37"/>
                      <a:gd name="T6" fmla="*/ 8 w 23"/>
                      <a:gd name="T7" fmla="*/ 4 h 37"/>
                      <a:gd name="T8" fmla="*/ 8 w 23"/>
                      <a:gd name="T9" fmla="*/ 8 h 37"/>
                      <a:gd name="T10" fmla="*/ 12 w 23"/>
                      <a:gd name="T11" fmla="*/ 4 h 37"/>
                      <a:gd name="T12" fmla="*/ 16 w 23"/>
                      <a:gd name="T13" fmla="*/ 4 h 37"/>
                      <a:gd name="T14" fmla="*/ 19 w 23"/>
                      <a:gd name="T15" fmla="*/ 4 h 37"/>
                      <a:gd name="T16" fmla="*/ 19 w 23"/>
                      <a:gd name="T17" fmla="*/ 0 h 37"/>
                      <a:gd name="T18" fmla="*/ 19 w 23"/>
                      <a:gd name="T19" fmla="*/ 4 h 37"/>
                      <a:gd name="T20" fmla="*/ 23 w 23"/>
                      <a:gd name="T21" fmla="*/ 4 h 37"/>
                      <a:gd name="T22" fmla="*/ 23 w 23"/>
                      <a:gd name="T23" fmla="*/ 8 h 37"/>
                      <a:gd name="T24" fmla="*/ 23 w 23"/>
                      <a:gd name="T25" fmla="*/ 12 h 37"/>
                      <a:gd name="T26" fmla="*/ 19 w 23"/>
                      <a:gd name="T27" fmla="*/ 12 h 37"/>
                      <a:gd name="T28" fmla="*/ 23 w 23"/>
                      <a:gd name="T29" fmla="*/ 16 h 37"/>
                      <a:gd name="T30" fmla="*/ 23 w 23"/>
                      <a:gd name="T31" fmla="*/ 21 h 37"/>
                      <a:gd name="T32" fmla="*/ 23 w 23"/>
                      <a:gd name="T33" fmla="*/ 25 h 37"/>
                      <a:gd name="T34" fmla="*/ 23 w 23"/>
                      <a:gd name="T35" fmla="*/ 29 h 37"/>
                      <a:gd name="T36" fmla="*/ 23 w 23"/>
                      <a:gd name="T37" fmla="*/ 33 h 37"/>
                      <a:gd name="T38" fmla="*/ 19 w 23"/>
                      <a:gd name="T39" fmla="*/ 33 h 37"/>
                      <a:gd name="T40" fmla="*/ 19 w 23"/>
                      <a:gd name="T41" fmla="*/ 37 h 37"/>
                      <a:gd name="T42" fmla="*/ 16 w 23"/>
                      <a:gd name="T43" fmla="*/ 37 h 37"/>
                      <a:gd name="T44" fmla="*/ 16 w 23"/>
                      <a:gd name="T45" fmla="*/ 33 h 37"/>
                      <a:gd name="T46" fmla="*/ 12 w 23"/>
                      <a:gd name="T47" fmla="*/ 33 h 37"/>
                      <a:gd name="T48" fmla="*/ 8 w 23"/>
                      <a:gd name="T49" fmla="*/ 33 h 37"/>
                      <a:gd name="T50" fmla="*/ 8 w 23"/>
                      <a:gd name="T51" fmla="*/ 29 h 37"/>
                      <a:gd name="T52" fmla="*/ 8 w 23"/>
                      <a:gd name="T53" fmla="*/ 25 h 37"/>
                      <a:gd name="T54" fmla="*/ 8 w 23"/>
                      <a:gd name="T55" fmla="*/ 21 h 37"/>
                      <a:gd name="T56" fmla="*/ 8 w 23"/>
                      <a:gd name="T57" fmla="*/ 16 h 37"/>
                      <a:gd name="T58" fmla="*/ 4 w 23"/>
                      <a:gd name="T59" fmla="*/ 16 h 37"/>
                      <a:gd name="T60" fmla="*/ 4 w 23"/>
                      <a:gd name="T61" fmla="*/ 12 h 37"/>
                      <a:gd name="T62" fmla="*/ 0 w 23"/>
                      <a:gd name="T63" fmla="*/ 12 h 37"/>
                      <a:gd name="T64" fmla="*/ 0 w 23"/>
                      <a:gd name="T65" fmla="*/ 8 h 3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23" h="37">
                        <a:moveTo>
                          <a:pt x="0" y="8"/>
                        </a:moveTo>
                        <a:lnTo>
                          <a:pt x="4" y="8"/>
                        </a:lnTo>
                        <a:lnTo>
                          <a:pt x="8" y="8"/>
                        </a:lnTo>
                        <a:lnTo>
                          <a:pt x="8" y="4"/>
                        </a:lnTo>
                        <a:lnTo>
                          <a:pt x="8" y="8"/>
                        </a:lnTo>
                        <a:lnTo>
                          <a:pt x="12" y="4"/>
                        </a:lnTo>
                        <a:lnTo>
                          <a:pt x="16" y="4"/>
                        </a:lnTo>
                        <a:lnTo>
                          <a:pt x="19" y="4"/>
                        </a:lnTo>
                        <a:lnTo>
                          <a:pt x="19" y="0"/>
                        </a:lnTo>
                        <a:lnTo>
                          <a:pt x="19" y="4"/>
                        </a:lnTo>
                        <a:lnTo>
                          <a:pt x="23" y="4"/>
                        </a:lnTo>
                        <a:lnTo>
                          <a:pt x="23" y="8"/>
                        </a:lnTo>
                        <a:lnTo>
                          <a:pt x="23" y="12"/>
                        </a:lnTo>
                        <a:lnTo>
                          <a:pt x="19" y="12"/>
                        </a:lnTo>
                        <a:lnTo>
                          <a:pt x="23" y="16"/>
                        </a:lnTo>
                        <a:lnTo>
                          <a:pt x="23" y="21"/>
                        </a:lnTo>
                        <a:lnTo>
                          <a:pt x="23" y="25"/>
                        </a:lnTo>
                        <a:lnTo>
                          <a:pt x="23" y="29"/>
                        </a:lnTo>
                        <a:lnTo>
                          <a:pt x="23" y="33"/>
                        </a:lnTo>
                        <a:lnTo>
                          <a:pt x="19" y="33"/>
                        </a:lnTo>
                        <a:lnTo>
                          <a:pt x="19" y="37"/>
                        </a:lnTo>
                        <a:lnTo>
                          <a:pt x="16" y="37"/>
                        </a:lnTo>
                        <a:lnTo>
                          <a:pt x="16" y="33"/>
                        </a:lnTo>
                        <a:lnTo>
                          <a:pt x="12" y="33"/>
                        </a:lnTo>
                        <a:lnTo>
                          <a:pt x="8" y="33"/>
                        </a:lnTo>
                        <a:lnTo>
                          <a:pt x="8" y="29"/>
                        </a:lnTo>
                        <a:lnTo>
                          <a:pt x="8" y="25"/>
                        </a:lnTo>
                        <a:lnTo>
                          <a:pt x="8" y="21"/>
                        </a:lnTo>
                        <a:lnTo>
                          <a:pt x="8" y="16"/>
                        </a:lnTo>
                        <a:lnTo>
                          <a:pt x="4" y="16"/>
                        </a:lnTo>
                        <a:lnTo>
                          <a:pt x="4" y="12"/>
                        </a:lnTo>
                        <a:lnTo>
                          <a:pt x="0" y="12"/>
                        </a:lnTo>
                        <a:lnTo>
                          <a:pt x="0" y="8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264" name="Freeform 658">
                    <a:extLst>
                      <a:ext uri="{FF2B5EF4-FFF2-40B4-BE49-F238E27FC236}">
                        <a16:creationId xmlns:a16="http://schemas.microsoft.com/office/drawing/2014/main" id="{317443B9-99B0-4ECC-AE06-69E576A2169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98" y="2169"/>
                    <a:ext cx="32" cy="37"/>
                  </a:xfrm>
                  <a:custGeom>
                    <a:avLst/>
                    <a:gdLst>
                      <a:gd name="T0" fmla="*/ 15 w 31"/>
                      <a:gd name="T1" fmla="*/ 0 h 37"/>
                      <a:gd name="T2" fmla="*/ 19 w 31"/>
                      <a:gd name="T3" fmla="*/ 0 h 37"/>
                      <a:gd name="T4" fmla="*/ 23 w 31"/>
                      <a:gd name="T5" fmla="*/ 0 h 37"/>
                      <a:gd name="T6" fmla="*/ 23 w 31"/>
                      <a:gd name="T7" fmla="*/ 4 h 37"/>
                      <a:gd name="T8" fmla="*/ 27 w 31"/>
                      <a:gd name="T9" fmla="*/ 4 h 37"/>
                      <a:gd name="T10" fmla="*/ 27 w 31"/>
                      <a:gd name="T11" fmla="*/ 0 h 37"/>
                      <a:gd name="T12" fmla="*/ 27 w 31"/>
                      <a:gd name="T13" fmla="*/ 4 h 37"/>
                      <a:gd name="T14" fmla="*/ 31 w 31"/>
                      <a:gd name="T15" fmla="*/ 4 h 37"/>
                      <a:gd name="T16" fmla="*/ 31 w 31"/>
                      <a:gd name="T17" fmla="*/ 8 h 37"/>
                      <a:gd name="T18" fmla="*/ 27 w 31"/>
                      <a:gd name="T19" fmla="*/ 8 h 37"/>
                      <a:gd name="T20" fmla="*/ 27 w 31"/>
                      <a:gd name="T21" fmla="*/ 12 h 37"/>
                      <a:gd name="T22" fmla="*/ 23 w 31"/>
                      <a:gd name="T23" fmla="*/ 12 h 37"/>
                      <a:gd name="T24" fmla="*/ 23 w 31"/>
                      <a:gd name="T25" fmla="*/ 17 h 37"/>
                      <a:gd name="T26" fmla="*/ 23 w 31"/>
                      <a:gd name="T27" fmla="*/ 21 h 37"/>
                      <a:gd name="T28" fmla="*/ 23 w 31"/>
                      <a:gd name="T29" fmla="*/ 25 h 37"/>
                      <a:gd name="T30" fmla="*/ 19 w 31"/>
                      <a:gd name="T31" fmla="*/ 25 h 37"/>
                      <a:gd name="T32" fmla="*/ 15 w 31"/>
                      <a:gd name="T33" fmla="*/ 29 h 37"/>
                      <a:gd name="T34" fmla="*/ 12 w 31"/>
                      <a:gd name="T35" fmla="*/ 29 h 37"/>
                      <a:gd name="T36" fmla="*/ 8 w 31"/>
                      <a:gd name="T37" fmla="*/ 29 h 37"/>
                      <a:gd name="T38" fmla="*/ 8 w 31"/>
                      <a:gd name="T39" fmla="*/ 33 h 37"/>
                      <a:gd name="T40" fmla="*/ 4 w 31"/>
                      <a:gd name="T41" fmla="*/ 33 h 37"/>
                      <a:gd name="T42" fmla="*/ 4 w 31"/>
                      <a:gd name="T43" fmla="*/ 37 h 37"/>
                      <a:gd name="T44" fmla="*/ 0 w 31"/>
                      <a:gd name="T45" fmla="*/ 37 h 37"/>
                      <a:gd name="T46" fmla="*/ 0 w 31"/>
                      <a:gd name="T47" fmla="*/ 33 h 37"/>
                      <a:gd name="T48" fmla="*/ 4 w 31"/>
                      <a:gd name="T49" fmla="*/ 33 h 37"/>
                      <a:gd name="T50" fmla="*/ 0 w 31"/>
                      <a:gd name="T51" fmla="*/ 33 h 37"/>
                      <a:gd name="T52" fmla="*/ 4 w 31"/>
                      <a:gd name="T53" fmla="*/ 33 h 37"/>
                      <a:gd name="T54" fmla="*/ 4 w 31"/>
                      <a:gd name="T55" fmla="*/ 29 h 37"/>
                      <a:gd name="T56" fmla="*/ 8 w 31"/>
                      <a:gd name="T57" fmla="*/ 29 h 37"/>
                      <a:gd name="T58" fmla="*/ 8 w 31"/>
                      <a:gd name="T59" fmla="*/ 25 h 37"/>
                      <a:gd name="T60" fmla="*/ 8 w 31"/>
                      <a:gd name="T61" fmla="*/ 21 h 37"/>
                      <a:gd name="T62" fmla="*/ 12 w 31"/>
                      <a:gd name="T63" fmla="*/ 21 h 37"/>
                      <a:gd name="T64" fmla="*/ 12 w 31"/>
                      <a:gd name="T65" fmla="*/ 17 h 37"/>
                      <a:gd name="T66" fmla="*/ 12 w 31"/>
                      <a:gd name="T67" fmla="*/ 12 h 37"/>
                      <a:gd name="T68" fmla="*/ 8 w 31"/>
                      <a:gd name="T69" fmla="*/ 8 h 37"/>
                      <a:gd name="T70" fmla="*/ 8 w 31"/>
                      <a:gd name="T71" fmla="*/ 4 h 37"/>
                      <a:gd name="T72" fmla="*/ 12 w 31"/>
                      <a:gd name="T73" fmla="*/ 4 h 37"/>
                      <a:gd name="T74" fmla="*/ 12 w 31"/>
                      <a:gd name="T75" fmla="*/ 0 h 37"/>
                      <a:gd name="T76" fmla="*/ 15 w 31"/>
                      <a:gd name="T77" fmla="*/ 0 h 3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</a:cxnLst>
                    <a:rect l="0" t="0" r="r" b="b"/>
                    <a:pathLst>
                      <a:path w="31" h="37">
                        <a:moveTo>
                          <a:pt x="15" y="0"/>
                        </a:moveTo>
                        <a:lnTo>
                          <a:pt x="19" y="0"/>
                        </a:lnTo>
                        <a:lnTo>
                          <a:pt x="23" y="0"/>
                        </a:lnTo>
                        <a:lnTo>
                          <a:pt x="23" y="4"/>
                        </a:lnTo>
                        <a:lnTo>
                          <a:pt x="27" y="4"/>
                        </a:lnTo>
                        <a:lnTo>
                          <a:pt x="27" y="0"/>
                        </a:lnTo>
                        <a:lnTo>
                          <a:pt x="27" y="4"/>
                        </a:lnTo>
                        <a:lnTo>
                          <a:pt x="31" y="4"/>
                        </a:lnTo>
                        <a:lnTo>
                          <a:pt x="31" y="8"/>
                        </a:lnTo>
                        <a:lnTo>
                          <a:pt x="27" y="8"/>
                        </a:lnTo>
                        <a:lnTo>
                          <a:pt x="27" y="12"/>
                        </a:lnTo>
                        <a:lnTo>
                          <a:pt x="23" y="12"/>
                        </a:lnTo>
                        <a:lnTo>
                          <a:pt x="23" y="17"/>
                        </a:lnTo>
                        <a:lnTo>
                          <a:pt x="23" y="21"/>
                        </a:lnTo>
                        <a:lnTo>
                          <a:pt x="23" y="25"/>
                        </a:lnTo>
                        <a:lnTo>
                          <a:pt x="19" y="25"/>
                        </a:lnTo>
                        <a:lnTo>
                          <a:pt x="15" y="29"/>
                        </a:lnTo>
                        <a:lnTo>
                          <a:pt x="12" y="29"/>
                        </a:lnTo>
                        <a:lnTo>
                          <a:pt x="8" y="29"/>
                        </a:lnTo>
                        <a:lnTo>
                          <a:pt x="8" y="33"/>
                        </a:lnTo>
                        <a:lnTo>
                          <a:pt x="4" y="33"/>
                        </a:lnTo>
                        <a:lnTo>
                          <a:pt x="4" y="37"/>
                        </a:lnTo>
                        <a:lnTo>
                          <a:pt x="0" y="37"/>
                        </a:lnTo>
                        <a:lnTo>
                          <a:pt x="0" y="33"/>
                        </a:lnTo>
                        <a:lnTo>
                          <a:pt x="4" y="33"/>
                        </a:lnTo>
                        <a:lnTo>
                          <a:pt x="0" y="33"/>
                        </a:lnTo>
                        <a:lnTo>
                          <a:pt x="4" y="33"/>
                        </a:lnTo>
                        <a:lnTo>
                          <a:pt x="4" y="29"/>
                        </a:lnTo>
                        <a:lnTo>
                          <a:pt x="8" y="29"/>
                        </a:lnTo>
                        <a:lnTo>
                          <a:pt x="8" y="25"/>
                        </a:lnTo>
                        <a:lnTo>
                          <a:pt x="8" y="21"/>
                        </a:lnTo>
                        <a:lnTo>
                          <a:pt x="12" y="21"/>
                        </a:lnTo>
                        <a:lnTo>
                          <a:pt x="12" y="17"/>
                        </a:lnTo>
                        <a:lnTo>
                          <a:pt x="12" y="12"/>
                        </a:lnTo>
                        <a:lnTo>
                          <a:pt x="8" y="8"/>
                        </a:lnTo>
                        <a:lnTo>
                          <a:pt x="8" y="4"/>
                        </a:lnTo>
                        <a:lnTo>
                          <a:pt x="12" y="4"/>
                        </a:lnTo>
                        <a:lnTo>
                          <a:pt x="12" y="0"/>
                        </a:lnTo>
                        <a:lnTo>
                          <a:pt x="15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265" name="Freeform 659">
                    <a:extLst>
                      <a:ext uri="{FF2B5EF4-FFF2-40B4-BE49-F238E27FC236}">
                        <a16:creationId xmlns:a16="http://schemas.microsoft.com/office/drawing/2014/main" id="{CBF6E070-192C-8AC6-3D48-636DFC10C7A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66" y="2172"/>
                    <a:ext cx="18" cy="26"/>
                  </a:xfrm>
                  <a:custGeom>
                    <a:avLst/>
                    <a:gdLst>
                      <a:gd name="T0" fmla="*/ 4 w 16"/>
                      <a:gd name="T1" fmla="*/ 0 h 25"/>
                      <a:gd name="T2" fmla="*/ 4 w 16"/>
                      <a:gd name="T3" fmla="*/ 4 h 25"/>
                      <a:gd name="T4" fmla="*/ 4 w 16"/>
                      <a:gd name="T5" fmla="*/ 8 h 25"/>
                      <a:gd name="T6" fmla="*/ 8 w 16"/>
                      <a:gd name="T7" fmla="*/ 8 h 25"/>
                      <a:gd name="T8" fmla="*/ 4 w 16"/>
                      <a:gd name="T9" fmla="*/ 8 h 25"/>
                      <a:gd name="T10" fmla="*/ 8 w 16"/>
                      <a:gd name="T11" fmla="*/ 8 h 25"/>
                      <a:gd name="T12" fmla="*/ 8 w 16"/>
                      <a:gd name="T13" fmla="*/ 13 h 25"/>
                      <a:gd name="T14" fmla="*/ 8 w 16"/>
                      <a:gd name="T15" fmla="*/ 17 h 25"/>
                      <a:gd name="T16" fmla="*/ 12 w 16"/>
                      <a:gd name="T17" fmla="*/ 17 h 25"/>
                      <a:gd name="T18" fmla="*/ 16 w 16"/>
                      <a:gd name="T19" fmla="*/ 17 h 25"/>
                      <a:gd name="T20" fmla="*/ 16 w 16"/>
                      <a:gd name="T21" fmla="*/ 21 h 25"/>
                      <a:gd name="T22" fmla="*/ 16 w 16"/>
                      <a:gd name="T23" fmla="*/ 25 h 25"/>
                      <a:gd name="T24" fmla="*/ 12 w 16"/>
                      <a:gd name="T25" fmla="*/ 25 h 25"/>
                      <a:gd name="T26" fmla="*/ 8 w 16"/>
                      <a:gd name="T27" fmla="*/ 25 h 25"/>
                      <a:gd name="T28" fmla="*/ 4 w 16"/>
                      <a:gd name="T29" fmla="*/ 25 h 25"/>
                      <a:gd name="T30" fmla="*/ 4 w 16"/>
                      <a:gd name="T31" fmla="*/ 21 h 25"/>
                      <a:gd name="T32" fmla="*/ 4 w 16"/>
                      <a:gd name="T33" fmla="*/ 17 h 25"/>
                      <a:gd name="T34" fmla="*/ 4 w 16"/>
                      <a:gd name="T35" fmla="*/ 13 h 25"/>
                      <a:gd name="T36" fmla="*/ 4 w 16"/>
                      <a:gd name="T37" fmla="*/ 8 h 25"/>
                      <a:gd name="T38" fmla="*/ 0 w 16"/>
                      <a:gd name="T39" fmla="*/ 4 h 25"/>
                      <a:gd name="T40" fmla="*/ 4 w 16"/>
                      <a:gd name="T41" fmla="*/ 4 h 25"/>
                      <a:gd name="T42" fmla="*/ 4 w 16"/>
                      <a:gd name="T43" fmla="*/ 0 h 2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</a:cxnLst>
                    <a:rect l="0" t="0" r="r" b="b"/>
                    <a:pathLst>
                      <a:path w="16" h="25">
                        <a:moveTo>
                          <a:pt x="4" y="0"/>
                        </a:moveTo>
                        <a:lnTo>
                          <a:pt x="4" y="4"/>
                        </a:lnTo>
                        <a:lnTo>
                          <a:pt x="4" y="8"/>
                        </a:lnTo>
                        <a:lnTo>
                          <a:pt x="8" y="8"/>
                        </a:lnTo>
                        <a:lnTo>
                          <a:pt x="4" y="8"/>
                        </a:lnTo>
                        <a:lnTo>
                          <a:pt x="8" y="8"/>
                        </a:lnTo>
                        <a:lnTo>
                          <a:pt x="8" y="13"/>
                        </a:lnTo>
                        <a:lnTo>
                          <a:pt x="8" y="17"/>
                        </a:lnTo>
                        <a:lnTo>
                          <a:pt x="12" y="17"/>
                        </a:lnTo>
                        <a:lnTo>
                          <a:pt x="16" y="17"/>
                        </a:lnTo>
                        <a:lnTo>
                          <a:pt x="16" y="21"/>
                        </a:lnTo>
                        <a:lnTo>
                          <a:pt x="16" y="25"/>
                        </a:lnTo>
                        <a:lnTo>
                          <a:pt x="12" y="25"/>
                        </a:lnTo>
                        <a:lnTo>
                          <a:pt x="8" y="25"/>
                        </a:lnTo>
                        <a:lnTo>
                          <a:pt x="4" y="25"/>
                        </a:lnTo>
                        <a:lnTo>
                          <a:pt x="4" y="21"/>
                        </a:lnTo>
                        <a:lnTo>
                          <a:pt x="4" y="17"/>
                        </a:lnTo>
                        <a:lnTo>
                          <a:pt x="4" y="13"/>
                        </a:lnTo>
                        <a:lnTo>
                          <a:pt x="4" y="8"/>
                        </a:lnTo>
                        <a:lnTo>
                          <a:pt x="0" y="4"/>
                        </a:lnTo>
                        <a:lnTo>
                          <a:pt x="4" y="4"/>
                        </a:lnTo>
                        <a:lnTo>
                          <a:pt x="4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266" name="Freeform 660">
                    <a:extLst>
                      <a:ext uri="{FF2B5EF4-FFF2-40B4-BE49-F238E27FC236}">
                        <a16:creationId xmlns:a16="http://schemas.microsoft.com/office/drawing/2014/main" id="{B27B3272-5A37-AC92-9DC0-39D1BC979C7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21" y="2172"/>
                    <a:ext cx="53" cy="49"/>
                  </a:xfrm>
                  <a:custGeom>
                    <a:avLst/>
                    <a:gdLst>
                      <a:gd name="T0" fmla="*/ 8 w 54"/>
                      <a:gd name="T1" fmla="*/ 0 h 49"/>
                      <a:gd name="T2" fmla="*/ 12 w 54"/>
                      <a:gd name="T3" fmla="*/ 0 h 49"/>
                      <a:gd name="T4" fmla="*/ 15 w 54"/>
                      <a:gd name="T5" fmla="*/ 0 h 49"/>
                      <a:gd name="T6" fmla="*/ 19 w 54"/>
                      <a:gd name="T7" fmla="*/ 0 h 49"/>
                      <a:gd name="T8" fmla="*/ 19 w 54"/>
                      <a:gd name="T9" fmla="*/ 4 h 49"/>
                      <a:gd name="T10" fmla="*/ 23 w 54"/>
                      <a:gd name="T11" fmla="*/ 4 h 49"/>
                      <a:gd name="T12" fmla="*/ 27 w 54"/>
                      <a:gd name="T13" fmla="*/ 4 h 49"/>
                      <a:gd name="T14" fmla="*/ 27 w 54"/>
                      <a:gd name="T15" fmla="*/ 8 h 49"/>
                      <a:gd name="T16" fmla="*/ 31 w 54"/>
                      <a:gd name="T17" fmla="*/ 8 h 49"/>
                      <a:gd name="T18" fmla="*/ 35 w 54"/>
                      <a:gd name="T19" fmla="*/ 8 h 49"/>
                      <a:gd name="T20" fmla="*/ 35 w 54"/>
                      <a:gd name="T21" fmla="*/ 4 h 49"/>
                      <a:gd name="T22" fmla="*/ 35 w 54"/>
                      <a:gd name="T23" fmla="*/ 0 h 49"/>
                      <a:gd name="T24" fmla="*/ 35 w 54"/>
                      <a:gd name="T25" fmla="*/ 4 h 49"/>
                      <a:gd name="T26" fmla="*/ 38 w 54"/>
                      <a:gd name="T27" fmla="*/ 4 h 49"/>
                      <a:gd name="T28" fmla="*/ 42 w 54"/>
                      <a:gd name="T29" fmla="*/ 4 h 49"/>
                      <a:gd name="T30" fmla="*/ 42 w 54"/>
                      <a:gd name="T31" fmla="*/ 8 h 49"/>
                      <a:gd name="T32" fmla="*/ 42 w 54"/>
                      <a:gd name="T33" fmla="*/ 13 h 49"/>
                      <a:gd name="T34" fmla="*/ 46 w 54"/>
                      <a:gd name="T35" fmla="*/ 13 h 49"/>
                      <a:gd name="T36" fmla="*/ 50 w 54"/>
                      <a:gd name="T37" fmla="*/ 17 h 49"/>
                      <a:gd name="T38" fmla="*/ 54 w 54"/>
                      <a:gd name="T39" fmla="*/ 17 h 49"/>
                      <a:gd name="T40" fmla="*/ 54 w 54"/>
                      <a:gd name="T41" fmla="*/ 21 h 49"/>
                      <a:gd name="T42" fmla="*/ 54 w 54"/>
                      <a:gd name="T43" fmla="*/ 25 h 49"/>
                      <a:gd name="T44" fmla="*/ 54 w 54"/>
                      <a:gd name="T45" fmla="*/ 29 h 49"/>
                      <a:gd name="T46" fmla="*/ 54 w 54"/>
                      <a:gd name="T47" fmla="*/ 33 h 49"/>
                      <a:gd name="T48" fmla="*/ 54 w 54"/>
                      <a:gd name="T49" fmla="*/ 37 h 49"/>
                      <a:gd name="T50" fmla="*/ 50 w 54"/>
                      <a:gd name="T51" fmla="*/ 37 h 49"/>
                      <a:gd name="T52" fmla="*/ 50 w 54"/>
                      <a:gd name="T53" fmla="*/ 41 h 49"/>
                      <a:gd name="T54" fmla="*/ 46 w 54"/>
                      <a:gd name="T55" fmla="*/ 41 h 49"/>
                      <a:gd name="T56" fmla="*/ 42 w 54"/>
                      <a:gd name="T57" fmla="*/ 41 h 49"/>
                      <a:gd name="T58" fmla="*/ 46 w 54"/>
                      <a:gd name="T59" fmla="*/ 45 h 49"/>
                      <a:gd name="T60" fmla="*/ 42 w 54"/>
                      <a:gd name="T61" fmla="*/ 49 h 49"/>
                      <a:gd name="T62" fmla="*/ 42 w 54"/>
                      <a:gd name="T63" fmla="*/ 45 h 49"/>
                      <a:gd name="T64" fmla="*/ 38 w 54"/>
                      <a:gd name="T65" fmla="*/ 45 h 49"/>
                      <a:gd name="T66" fmla="*/ 38 w 54"/>
                      <a:gd name="T67" fmla="*/ 41 h 49"/>
                      <a:gd name="T68" fmla="*/ 38 w 54"/>
                      <a:gd name="T69" fmla="*/ 45 h 49"/>
                      <a:gd name="T70" fmla="*/ 35 w 54"/>
                      <a:gd name="T71" fmla="*/ 41 h 49"/>
                      <a:gd name="T72" fmla="*/ 31 w 54"/>
                      <a:gd name="T73" fmla="*/ 41 h 49"/>
                      <a:gd name="T74" fmla="*/ 27 w 54"/>
                      <a:gd name="T75" fmla="*/ 41 h 49"/>
                      <a:gd name="T76" fmla="*/ 27 w 54"/>
                      <a:gd name="T77" fmla="*/ 37 h 49"/>
                      <a:gd name="T78" fmla="*/ 23 w 54"/>
                      <a:gd name="T79" fmla="*/ 37 h 49"/>
                      <a:gd name="T80" fmla="*/ 19 w 54"/>
                      <a:gd name="T81" fmla="*/ 37 h 49"/>
                      <a:gd name="T82" fmla="*/ 15 w 54"/>
                      <a:gd name="T83" fmla="*/ 37 h 49"/>
                      <a:gd name="T84" fmla="*/ 12 w 54"/>
                      <a:gd name="T85" fmla="*/ 37 h 49"/>
                      <a:gd name="T86" fmla="*/ 12 w 54"/>
                      <a:gd name="T87" fmla="*/ 33 h 49"/>
                      <a:gd name="T88" fmla="*/ 8 w 54"/>
                      <a:gd name="T89" fmla="*/ 33 h 49"/>
                      <a:gd name="T90" fmla="*/ 4 w 54"/>
                      <a:gd name="T91" fmla="*/ 33 h 49"/>
                      <a:gd name="T92" fmla="*/ 4 w 54"/>
                      <a:gd name="T93" fmla="*/ 29 h 49"/>
                      <a:gd name="T94" fmla="*/ 4 w 54"/>
                      <a:gd name="T95" fmla="*/ 25 h 49"/>
                      <a:gd name="T96" fmla="*/ 4 w 54"/>
                      <a:gd name="T97" fmla="*/ 21 h 49"/>
                      <a:gd name="T98" fmla="*/ 0 w 54"/>
                      <a:gd name="T99" fmla="*/ 21 h 49"/>
                      <a:gd name="T100" fmla="*/ 0 w 54"/>
                      <a:gd name="T101" fmla="*/ 17 h 49"/>
                      <a:gd name="T102" fmla="*/ 0 w 54"/>
                      <a:gd name="T103" fmla="*/ 13 h 49"/>
                      <a:gd name="T104" fmla="*/ 0 w 54"/>
                      <a:gd name="T105" fmla="*/ 8 h 49"/>
                      <a:gd name="T106" fmla="*/ 4 w 54"/>
                      <a:gd name="T107" fmla="*/ 8 h 49"/>
                      <a:gd name="T108" fmla="*/ 4 w 54"/>
                      <a:gd name="T109" fmla="*/ 4 h 49"/>
                      <a:gd name="T110" fmla="*/ 8 w 54"/>
                      <a:gd name="T111" fmla="*/ 4 h 49"/>
                      <a:gd name="T112" fmla="*/ 8 w 54"/>
                      <a:gd name="T113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54" h="49">
                        <a:moveTo>
                          <a:pt x="8" y="0"/>
                        </a:moveTo>
                        <a:lnTo>
                          <a:pt x="12" y="0"/>
                        </a:lnTo>
                        <a:lnTo>
                          <a:pt x="15" y="0"/>
                        </a:lnTo>
                        <a:lnTo>
                          <a:pt x="19" y="0"/>
                        </a:lnTo>
                        <a:lnTo>
                          <a:pt x="19" y="4"/>
                        </a:lnTo>
                        <a:lnTo>
                          <a:pt x="23" y="4"/>
                        </a:lnTo>
                        <a:lnTo>
                          <a:pt x="27" y="4"/>
                        </a:lnTo>
                        <a:lnTo>
                          <a:pt x="27" y="8"/>
                        </a:lnTo>
                        <a:lnTo>
                          <a:pt x="31" y="8"/>
                        </a:lnTo>
                        <a:lnTo>
                          <a:pt x="35" y="8"/>
                        </a:lnTo>
                        <a:lnTo>
                          <a:pt x="35" y="4"/>
                        </a:lnTo>
                        <a:lnTo>
                          <a:pt x="35" y="0"/>
                        </a:lnTo>
                        <a:lnTo>
                          <a:pt x="35" y="4"/>
                        </a:lnTo>
                        <a:lnTo>
                          <a:pt x="38" y="4"/>
                        </a:lnTo>
                        <a:lnTo>
                          <a:pt x="42" y="4"/>
                        </a:lnTo>
                        <a:lnTo>
                          <a:pt x="42" y="8"/>
                        </a:lnTo>
                        <a:lnTo>
                          <a:pt x="42" y="13"/>
                        </a:lnTo>
                        <a:lnTo>
                          <a:pt x="46" y="13"/>
                        </a:lnTo>
                        <a:lnTo>
                          <a:pt x="50" y="17"/>
                        </a:lnTo>
                        <a:lnTo>
                          <a:pt x="54" y="17"/>
                        </a:lnTo>
                        <a:lnTo>
                          <a:pt x="54" y="21"/>
                        </a:lnTo>
                        <a:lnTo>
                          <a:pt x="54" y="25"/>
                        </a:lnTo>
                        <a:lnTo>
                          <a:pt x="54" y="29"/>
                        </a:lnTo>
                        <a:lnTo>
                          <a:pt x="54" y="33"/>
                        </a:lnTo>
                        <a:lnTo>
                          <a:pt x="54" y="37"/>
                        </a:lnTo>
                        <a:lnTo>
                          <a:pt x="50" y="37"/>
                        </a:lnTo>
                        <a:lnTo>
                          <a:pt x="50" y="41"/>
                        </a:lnTo>
                        <a:lnTo>
                          <a:pt x="46" y="41"/>
                        </a:lnTo>
                        <a:lnTo>
                          <a:pt x="42" y="41"/>
                        </a:lnTo>
                        <a:lnTo>
                          <a:pt x="46" y="45"/>
                        </a:lnTo>
                        <a:lnTo>
                          <a:pt x="42" y="49"/>
                        </a:lnTo>
                        <a:lnTo>
                          <a:pt x="42" y="45"/>
                        </a:lnTo>
                        <a:lnTo>
                          <a:pt x="38" y="45"/>
                        </a:lnTo>
                        <a:lnTo>
                          <a:pt x="38" y="41"/>
                        </a:lnTo>
                        <a:lnTo>
                          <a:pt x="38" y="45"/>
                        </a:lnTo>
                        <a:lnTo>
                          <a:pt x="35" y="41"/>
                        </a:lnTo>
                        <a:lnTo>
                          <a:pt x="31" y="41"/>
                        </a:lnTo>
                        <a:lnTo>
                          <a:pt x="27" y="41"/>
                        </a:lnTo>
                        <a:lnTo>
                          <a:pt x="27" y="37"/>
                        </a:lnTo>
                        <a:lnTo>
                          <a:pt x="23" y="37"/>
                        </a:lnTo>
                        <a:lnTo>
                          <a:pt x="19" y="37"/>
                        </a:lnTo>
                        <a:lnTo>
                          <a:pt x="15" y="37"/>
                        </a:lnTo>
                        <a:lnTo>
                          <a:pt x="12" y="37"/>
                        </a:lnTo>
                        <a:lnTo>
                          <a:pt x="12" y="33"/>
                        </a:lnTo>
                        <a:lnTo>
                          <a:pt x="8" y="33"/>
                        </a:lnTo>
                        <a:lnTo>
                          <a:pt x="4" y="33"/>
                        </a:lnTo>
                        <a:lnTo>
                          <a:pt x="4" y="29"/>
                        </a:lnTo>
                        <a:lnTo>
                          <a:pt x="4" y="25"/>
                        </a:lnTo>
                        <a:lnTo>
                          <a:pt x="4" y="21"/>
                        </a:lnTo>
                        <a:lnTo>
                          <a:pt x="0" y="21"/>
                        </a:lnTo>
                        <a:lnTo>
                          <a:pt x="0" y="17"/>
                        </a:lnTo>
                        <a:lnTo>
                          <a:pt x="0" y="13"/>
                        </a:lnTo>
                        <a:lnTo>
                          <a:pt x="0" y="8"/>
                        </a:lnTo>
                        <a:lnTo>
                          <a:pt x="4" y="8"/>
                        </a:lnTo>
                        <a:lnTo>
                          <a:pt x="4" y="4"/>
                        </a:lnTo>
                        <a:lnTo>
                          <a:pt x="8" y="4"/>
                        </a:lnTo>
                        <a:lnTo>
                          <a:pt x="8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267" name="Freeform 661">
                    <a:extLst>
                      <a:ext uri="{FF2B5EF4-FFF2-40B4-BE49-F238E27FC236}">
                        <a16:creationId xmlns:a16="http://schemas.microsoft.com/office/drawing/2014/main" id="{33BCB414-4F26-5E69-8DE8-E8287E5C6CE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117" y="2172"/>
                    <a:ext cx="26" cy="17"/>
                  </a:xfrm>
                  <a:custGeom>
                    <a:avLst/>
                    <a:gdLst>
                      <a:gd name="T0" fmla="*/ 0 w 27"/>
                      <a:gd name="T1" fmla="*/ 4 h 17"/>
                      <a:gd name="T2" fmla="*/ 4 w 27"/>
                      <a:gd name="T3" fmla="*/ 4 h 17"/>
                      <a:gd name="T4" fmla="*/ 8 w 27"/>
                      <a:gd name="T5" fmla="*/ 4 h 17"/>
                      <a:gd name="T6" fmla="*/ 11 w 27"/>
                      <a:gd name="T7" fmla="*/ 4 h 17"/>
                      <a:gd name="T8" fmla="*/ 11 w 27"/>
                      <a:gd name="T9" fmla="*/ 0 h 17"/>
                      <a:gd name="T10" fmla="*/ 15 w 27"/>
                      <a:gd name="T11" fmla="*/ 0 h 17"/>
                      <a:gd name="T12" fmla="*/ 15 w 27"/>
                      <a:gd name="T13" fmla="*/ 4 h 17"/>
                      <a:gd name="T14" fmla="*/ 19 w 27"/>
                      <a:gd name="T15" fmla="*/ 4 h 17"/>
                      <a:gd name="T16" fmla="*/ 19 w 27"/>
                      <a:gd name="T17" fmla="*/ 0 h 17"/>
                      <a:gd name="T18" fmla="*/ 23 w 27"/>
                      <a:gd name="T19" fmla="*/ 0 h 17"/>
                      <a:gd name="T20" fmla="*/ 23 w 27"/>
                      <a:gd name="T21" fmla="*/ 4 h 17"/>
                      <a:gd name="T22" fmla="*/ 27 w 27"/>
                      <a:gd name="T23" fmla="*/ 4 h 17"/>
                      <a:gd name="T24" fmla="*/ 23 w 27"/>
                      <a:gd name="T25" fmla="*/ 4 h 17"/>
                      <a:gd name="T26" fmla="*/ 23 w 27"/>
                      <a:gd name="T27" fmla="*/ 8 h 17"/>
                      <a:gd name="T28" fmla="*/ 19 w 27"/>
                      <a:gd name="T29" fmla="*/ 8 h 17"/>
                      <a:gd name="T30" fmla="*/ 15 w 27"/>
                      <a:gd name="T31" fmla="*/ 8 h 17"/>
                      <a:gd name="T32" fmla="*/ 11 w 27"/>
                      <a:gd name="T33" fmla="*/ 8 h 17"/>
                      <a:gd name="T34" fmla="*/ 11 w 27"/>
                      <a:gd name="T35" fmla="*/ 13 h 17"/>
                      <a:gd name="T36" fmla="*/ 8 w 27"/>
                      <a:gd name="T37" fmla="*/ 13 h 17"/>
                      <a:gd name="T38" fmla="*/ 8 w 27"/>
                      <a:gd name="T39" fmla="*/ 17 h 17"/>
                      <a:gd name="T40" fmla="*/ 4 w 27"/>
                      <a:gd name="T41" fmla="*/ 17 h 17"/>
                      <a:gd name="T42" fmla="*/ 4 w 27"/>
                      <a:gd name="T43" fmla="*/ 13 h 17"/>
                      <a:gd name="T44" fmla="*/ 0 w 27"/>
                      <a:gd name="T45" fmla="*/ 13 h 17"/>
                      <a:gd name="T46" fmla="*/ 0 w 27"/>
                      <a:gd name="T47" fmla="*/ 8 h 17"/>
                      <a:gd name="T48" fmla="*/ 0 w 27"/>
                      <a:gd name="T49" fmla="*/ 4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</a:cxnLst>
                    <a:rect l="0" t="0" r="r" b="b"/>
                    <a:pathLst>
                      <a:path w="27" h="17">
                        <a:moveTo>
                          <a:pt x="0" y="4"/>
                        </a:moveTo>
                        <a:lnTo>
                          <a:pt x="4" y="4"/>
                        </a:lnTo>
                        <a:lnTo>
                          <a:pt x="8" y="4"/>
                        </a:lnTo>
                        <a:lnTo>
                          <a:pt x="11" y="4"/>
                        </a:lnTo>
                        <a:lnTo>
                          <a:pt x="11" y="0"/>
                        </a:lnTo>
                        <a:lnTo>
                          <a:pt x="15" y="0"/>
                        </a:lnTo>
                        <a:lnTo>
                          <a:pt x="15" y="4"/>
                        </a:lnTo>
                        <a:lnTo>
                          <a:pt x="19" y="4"/>
                        </a:lnTo>
                        <a:lnTo>
                          <a:pt x="19" y="0"/>
                        </a:lnTo>
                        <a:lnTo>
                          <a:pt x="23" y="0"/>
                        </a:lnTo>
                        <a:lnTo>
                          <a:pt x="23" y="4"/>
                        </a:lnTo>
                        <a:lnTo>
                          <a:pt x="27" y="4"/>
                        </a:lnTo>
                        <a:lnTo>
                          <a:pt x="23" y="4"/>
                        </a:lnTo>
                        <a:lnTo>
                          <a:pt x="23" y="8"/>
                        </a:lnTo>
                        <a:lnTo>
                          <a:pt x="19" y="8"/>
                        </a:lnTo>
                        <a:lnTo>
                          <a:pt x="15" y="8"/>
                        </a:lnTo>
                        <a:lnTo>
                          <a:pt x="11" y="8"/>
                        </a:lnTo>
                        <a:lnTo>
                          <a:pt x="11" y="13"/>
                        </a:lnTo>
                        <a:lnTo>
                          <a:pt x="8" y="13"/>
                        </a:lnTo>
                        <a:lnTo>
                          <a:pt x="8" y="17"/>
                        </a:lnTo>
                        <a:lnTo>
                          <a:pt x="4" y="17"/>
                        </a:lnTo>
                        <a:lnTo>
                          <a:pt x="4" y="13"/>
                        </a:lnTo>
                        <a:lnTo>
                          <a:pt x="0" y="13"/>
                        </a:lnTo>
                        <a:lnTo>
                          <a:pt x="0" y="8"/>
                        </a:lnTo>
                        <a:lnTo>
                          <a:pt x="0" y="4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268" name="Freeform 662">
                    <a:extLst>
                      <a:ext uri="{FF2B5EF4-FFF2-40B4-BE49-F238E27FC236}">
                        <a16:creationId xmlns:a16="http://schemas.microsoft.com/office/drawing/2014/main" id="{83B4C226-0665-5AFE-EA7C-363A6859789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158" y="2177"/>
                    <a:ext cx="20" cy="29"/>
                  </a:xfrm>
                  <a:custGeom>
                    <a:avLst/>
                    <a:gdLst>
                      <a:gd name="T0" fmla="*/ 4 w 19"/>
                      <a:gd name="T1" fmla="*/ 0 h 29"/>
                      <a:gd name="T2" fmla="*/ 8 w 19"/>
                      <a:gd name="T3" fmla="*/ 0 h 29"/>
                      <a:gd name="T4" fmla="*/ 12 w 19"/>
                      <a:gd name="T5" fmla="*/ 0 h 29"/>
                      <a:gd name="T6" fmla="*/ 15 w 19"/>
                      <a:gd name="T7" fmla="*/ 0 h 29"/>
                      <a:gd name="T8" fmla="*/ 15 w 19"/>
                      <a:gd name="T9" fmla="*/ 4 h 29"/>
                      <a:gd name="T10" fmla="*/ 19 w 19"/>
                      <a:gd name="T11" fmla="*/ 4 h 29"/>
                      <a:gd name="T12" fmla="*/ 19 w 19"/>
                      <a:gd name="T13" fmla="*/ 9 h 29"/>
                      <a:gd name="T14" fmla="*/ 19 w 19"/>
                      <a:gd name="T15" fmla="*/ 13 h 29"/>
                      <a:gd name="T16" fmla="*/ 19 w 19"/>
                      <a:gd name="T17" fmla="*/ 17 h 29"/>
                      <a:gd name="T18" fmla="*/ 15 w 19"/>
                      <a:gd name="T19" fmla="*/ 17 h 29"/>
                      <a:gd name="T20" fmla="*/ 15 w 19"/>
                      <a:gd name="T21" fmla="*/ 21 h 29"/>
                      <a:gd name="T22" fmla="*/ 12 w 19"/>
                      <a:gd name="T23" fmla="*/ 21 h 29"/>
                      <a:gd name="T24" fmla="*/ 8 w 19"/>
                      <a:gd name="T25" fmla="*/ 21 h 29"/>
                      <a:gd name="T26" fmla="*/ 8 w 19"/>
                      <a:gd name="T27" fmla="*/ 25 h 29"/>
                      <a:gd name="T28" fmla="*/ 8 w 19"/>
                      <a:gd name="T29" fmla="*/ 29 h 29"/>
                      <a:gd name="T30" fmla="*/ 4 w 19"/>
                      <a:gd name="T31" fmla="*/ 29 h 29"/>
                      <a:gd name="T32" fmla="*/ 0 w 19"/>
                      <a:gd name="T33" fmla="*/ 29 h 29"/>
                      <a:gd name="T34" fmla="*/ 0 w 19"/>
                      <a:gd name="T35" fmla="*/ 25 h 29"/>
                      <a:gd name="T36" fmla="*/ 4 w 19"/>
                      <a:gd name="T37" fmla="*/ 25 h 29"/>
                      <a:gd name="T38" fmla="*/ 4 w 19"/>
                      <a:gd name="T39" fmla="*/ 21 h 29"/>
                      <a:gd name="T40" fmla="*/ 4 w 19"/>
                      <a:gd name="T41" fmla="*/ 17 h 29"/>
                      <a:gd name="T42" fmla="*/ 4 w 19"/>
                      <a:gd name="T43" fmla="*/ 13 h 29"/>
                      <a:gd name="T44" fmla="*/ 8 w 19"/>
                      <a:gd name="T45" fmla="*/ 13 h 29"/>
                      <a:gd name="T46" fmla="*/ 8 w 19"/>
                      <a:gd name="T47" fmla="*/ 9 h 29"/>
                      <a:gd name="T48" fmla="*/ 8 w 19"/>
                      <a:gd name="T49" fmla="*/ 4 h 29"/>
                      <a:gd name="T50" fmla="*/ 8 w 19"/>
                      <a:gd name="T51" fmla="*/ 0 h 29"/>
                      <a:gd name="T52" fmla="*/ 4 w 19"/>
                      <a:gd name="T53" fmla="*/ 0 h 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</a:cxnLst>
                    <a:rect l="0" t="0" r="r" b="b"/>
                    <a:pathLst>
                      <a:path w="19" h="29">
                        <a:moveTo>
                          <a:pt x="4" y="0"/>
                        </a:moveTo>
                        <a:lnTo>
                          <a:pt x="8" y="0"/>
                        </a:lnTo>
                        <a:lnTo>
                          <a:pt x="12" y="0"/>
                        </a:lnTo>
                        <a:lnTo>
                          <a:pt x="15" y="0"/>
                        </a:lnTo>
                        <a:lnTo>
                          <a:pt x="15" y="4"/>
                        </a:lnTo>
                        <a:lnTo>
                          <a:pt x="19" y="4"/>
                        </a:lnTo>
                        <a:lnTo>
                          <a:pt x="19" y="9"/>
                        </a:lnTo>
                        <a:lnTo>
                          <a:pt x="19" y="13"/>
                        </a:lnTo>
                        <a:lnTo>
                          <a:pt x="19" y="17"/>
                        </a:lnTo>
                        <a:lnTo>
                          <a:pt x="15" y="17"/>
                        </a:lnTo>
                        <a:lnTo>
                          <a:pt x="15" y="21"/>
                        </a:lnTo>
                        <a:lnTo>
                          <a:pt x="12" y="21"/>
                        </a:lnTo>
                        <a:lnTo>
                          <a:pt x="8" y="21"/>
                        </a:lnTo>
                        <a:lnTo>
                          <a:pt x="8" y="25"/>
                        </a:lnTo>
                        <a:lnTo>
                          <a:pt x="8" y="29"/>
                        </a:lnTo>
                        <a:lnTo>
                          <a:pt x="4" y="29"/>
                        </a:lnTo>
                        <a:lnTo>
                          <a:pt x="0" y="29"/>
                        </a:lnTo>
                        <a:lnTo>
                          <a:pt x="0" y="25"/>
                        </a:lnTo>
                        <a:lnTo>
                          <a:pt x="4" y="25"/>
                        </a:lnTo>
                        <a:lnTo>
                          <a:pt x="4" y="21"/>
                        </a:lnTo>
                        <a:lnTo>
                          <a:pt x="4" y="17"/>
                        </a:lnTo>
                        <a:lnTo>
                          <a:pt x="4" y="13"/>
                        </a:lnTo>
                        <a:lnTo>
                          <a:pt x="8" y="13"/>
                        </a:lnTo>
                        <a:lnTo>
                          <a:pt x="8" y="9"/>
                        </a:lnTo>
                        <a:lnTo>
                          <a:pt x="8" y="4"/>
                        </a:lnTo>
                        <a:lnTo>
                          <a:pt x="8" y="0"/>
                        </a:lnTo>
                        <a:lnTo>
                          <a:pt x="4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269" name="Freeform 663">
                    <a:extLst>
                      <a:ext uri="{FF2B5EF4-FFF2-40B4-BE49-F238E27FC236}">
                        <a16:creationId xmlns:a16="http://schemas.microsoft.com/office/drawing/2014/main" id="{F2B64732-03E6-1D01-8E7C-10C9F5BBC7F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181" y="2177"/>
                    <a:ext cx="43" cy="37"/>
                  </a:xfrm>
                  <a:custGeom>
                    <a:avLst/>
                    <a:gdLst>
                      <a:gd name="T0" fmla="*/ 0 w 42"/>
                      <a:gd name="T1" fmla="*/ 17 h 37"/>
                      <a:gd name="T2" fmla="*/ 0 w 42"/>
                      <a:gd name="T3" fmla="*/ 13 h 37"/>
                      <a:gd name="T4" fmla="*/ 4 w 42"/>
                      <a:gd name="T5" fmla="*/ 13 h 37"/>
                      <a:gd name="T6" fmla="*/ 8 w 42"/>
                      <a:gd name="T7" fmla="*/ 13 h 37"/>
                      <a:gd name="T8" fmla="*/ 12 w 42"/>
                      <a:gd name="T9" fmla="*/ 13 h 37"/>
                      <a:gd name="T10" fmla="*/ 12 w 42"/>
                      <a:gd name="T11" fmla="*/ 9 h 37"/>
                      <a:gd name="T12" fmla="*/ 15 w 42"/>
                      <a:gd name="T13" fmla="*/ 9 h 37"/>
                      <a:gd name="T14" fmla="*/ 19 w 42"/>
                      <a:gd name="T15" fmla="*/ 9 h 37"/>
                      <a:gd name="T16" fmla="*/ 19 w 42"/>
                      <a:gd name="T17" fmla="*/ 4 h 37"/>
                      <a:gd name="T18" fmla="*/ 19 w 42"/>
                      <a:gd name="T19" fmla="*/ 0 h 37"/>
                      <a:gd name="T20" fmla="*/ 23 w 42"/>
                      <a:gd name="T21" fmla="*/ 0 h 37"/>
                      <a:gd name="T22" fmla="*/ 27 w 42"/>
                      <a:gd name="T23" fmla="*/ 0 h 37"/>
                      <a:gd name="T24" fmla="*/ 27 w 42"/>
                      <a:gd name="T25" fmla="*/ 4 h 37"/>
                      <a:gd name="T26" fmla="*/ 31 w 42"/>
                      <a:gd name="T27" fmla="*/ 4 h 37"/>
                      <a:gd name="T28" fmla="*/ 35 w 42"/>
                      <a:gd name="T29" fmla="*/ 9 h 37"/>
                      <a:gd name="T30" fmla="*/ 38 w 42"/>
                      <a:gd name="T31" fmla="*/ 9 h 37"/>
                      <a:gd name="T32" fmla="*/ 38 w 42"/>
                      <a:gd name="T33" fmla="*/ 13 h 37"/>
                      <a:gd name="T34" fmla="*/ 42 w 42"/>
                      <a:gd name="T35" fmla="*/ 13 h 37"/>
                      <a:gd name="T36" fmla="*/ 42 w 42"/>
                      <a:gd name="T37" fmla="*/ 17 h 37"/>
                      <a:gd name="T38" fmla="*/ 42 w 42"/>
                      <a:gd name="T39" fmla="*/ 21 h 37"/>
                      <a:gd name="T40" fmla="*/ 42 w 42"/>
                      <a:gd name="T41" fmla="*/ 25 h 37"/>
                      <a:gd name="T42" fmla="*/ 42 w 42"/>
                      <a:gd name="T43" fmla="*/ 29 h 37"/>
                      <a:gd name="T44" fmla="*/ 38 w 42"/>
                      <a:gd name="T45" fmla="*/ 29 h 37"/>
                      <a:gd name="T46" fmla="*/ 35 w 42"/>
                      <a:gd name="T47" fmla="*/ 29 h 37"/>
                      <a:gd name="T48" fmla="*/ 31 w 42"/>
                      <a:gd name="T49" fmla="*/ 29 h 37"/>
                      <a:gd name="T50" fmla="*/ 27 w 42"/>
                      <a:gd name="T51" fmla="*/ 29 h 37"/>
                      <a:gd name="T52" fmla="*/ 23 w 42"/>
                      <a:gd name="T53" fmla="*/ 29 h 37"/>
                      <a:gd name="T54" fmla="*/ 19 w 42"/>
                      <a:gd name="T55" fmla="*/ 29 h 37"/>
                      <a:gd name="T56" fmla="*/ 19 w 42"/>
                      <a:gd name="T57" fmla="*/ 33 h 37"/>
                      <a:gd name="T58" fmla="*/ 15 w 42"/>
                      <a:gd name="T59" fmla="*/ 33 h 37"/>
                      <a:gd name="T60" fmla="*/ 12 w 42"/>
                      <a:gd name="T61" fmla="*/ 33 h 37"/>
                      <a:gd name="T62" fmla="*/ 12 w 42"/>
                      <a:gd name="T63" fmla="*/ 37 h 37"/>
                      <a:gd name="T64" fmla="*/ 8 w 42"/>
                      <a:gd name="T65" fmla="*/ 37 h 37"/>
                      <a:gd name="T66" fmla="*/ 4 w 42"/>
                      <a:gd name="T67" fmla="*/ 37 h 37"/>
                      <a:gd name="T68" fmla="*/ 4 w 42"/>
                      <a:gd name="T69" fmla="*/ 33 h 37"/>
                      <a:gd name="T70" fmla="*/ 4 w 42"/>
                      <a:gd name="T71" fmla="*/ 37 h 37"/>
                      <a:gd name="T72" fmla="*/ 4 w 42"/>
                      <a:gd name="T73" fmla="*/ 33 h 37"/>
                      <a:gd name="T74" fmla="*/ 0 w 42"/>
                      <a:gd name="T75" fmla="*/ 33 h 37"/>
                      <a:gd name="T76" fmla="*/ 4 w 42"/>
                      <a:gd name="T77" fmla="*/ 29 h 37"/>
                      <a:gd name="T78" fmla="*/ 4 w 42"/>
                      <a:gd name="T79" fmla="*/ 25 h 37"/>
                      <a:gd name="T80" fmla="*/ 4 w 42"/>
                      <a:gd name="T81" fmla="*/ 21 h 37"/>
                      <a:gd name="T82" fmla="*/ 4 w 42"/>
                      <a:gd name="T83" fmla="*/ 17 h 37"/>
                      <a:gd name="T84" fmla="*/ 0 w 42"/>
                      <a:gd name="T85" fmla="*/ 17 h 3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</a:cxnLst>
                    <a:rect l="0" t="0" r="r" b="b"/>
                    <a:pathLst>
                      <a:path w="42" h="37">
                        <a:moveTo>
                          <a:pt x="0" y="17"/>
                        </a:moveTo>
                        <a:lnTo>
                          <a:pt x="0" y="13"/>
                        </a:lnTo>
                        <a:lnTo>
                          <a:pt x="4" y="13"/>
                        </a:lnTo>
                        <a:lnTo>
                          <a:pt x="8" y="13"/>
                        </a:lnTo>
                        <a:lnTo>
                          <a:pt x="12" y="13"/>
                        </a:lnTo>
                        <a:lnTo>
                          <a:pt x="12" y="9"/>
                        </a:lnTo>
                        <a:lnTo>
                          <a:pt x="15" y="9"/>
                        </a:lnTo>
                        <a:lnTo>
                          <a:pt x="19" y="9"/>
                        </a:lnTo>
                        <a:lnTo>
                          <a:pt x="19" y="4"/>
                        </a:lnTo>
                        <a:lnTo>
                          <a:pt x="19" y="0"/>
                        </a:lnTo>
                        <a:lnTo>
                          <a:pt x="23" y="0"/>
                        </a:lnTo>
                        <a:lnTo>
                          <a:pt x="27" y="0"/>
                        </a:lnTo>
                        <a:lnTo>
                          <a:pt x="27" y="4"/>
                        </a:lnTo>
                        <a:lnTo>
                          <a:pt x="31" y="4"/>
                        </a:lnTo>
                        <a:lnTo>
                          <a:pt x="35" y="9"/>
                        </a:lnTo>
                        <a:lnTo>
                          <a:pt x="38" y="9"/>
                        </a:lnTo>
                        <a:lnTo>
                          <a:pt x="38" y="13"/>
                        </a:lnTo>
                        <a:lnTo>
                          <a:pt x="42" y="13"/>
                        </a:lnTo>
                        <a:lnTo>
                          <a:pt x="42" y="17"/>
                        </a:lnTo>
                        <a:lnTo>
                          <a:pt x="42" y="21"/>
                        </a:lnTo>
                        <a:lnTo>
                          <a:pt x="42" y="25"/>
                        </a:lnTo>
                        <a:lnTo>
                          <a:pt x="42" y="29"/>
                        </a:lnTo>
                        <a:lnTo>
                          <a:pt x="38" y="29"/>
                        </a:lnTo>
                        <a:lnTo>
                          <a:pt x="35" y="29"/>
                        </a:lnTo>
                        <a:lnTo>
                          <a:pt x="31" y="29"/>
                        </a:lnTo>
                        <a:lnTo>
                          <a:pt x="27" y="29"/>
                        </a:lnTo>
                        <a:lnTo>
                          <a:pt x="23" y="29"/>
                        </a:lnTo>
                        <a:lnTo>
                          <a:pt x="19" y="29"/>
                        </a:lnTo>
                        <a:lnTo>
                          <a:pt x="19" y="33"/>
                        </a:lnTo>
                        <a:lnTo>
                          <a:pt x="15" y="33"/>
                        </a:lnTo>
                        <a:lnTo>
                          <a:pt x="12" y="33"/>
                        </a:lnTo>
                        <a:lnTo>
                          <a:pt x="12" y="37"/>
                        </a:lnTo>
                        <a:lnTo>
                          <a:pt x="8" y="37"/>
                        </a:lnTo>
                        <a:lnTo>
                          <a:pt x="4" y="37"/>
                        </a:lnTo>
                        <a:lnTo>
                          <a:pt x="4" y="33"/>
                        </a:lnTo>
                        <a:lnTo>
                          <a:pt x="4" y="37"/>
                        </a:lnTo>
                        <a:lnTo>
                          <a:pt x="4" y="33"/>
                        </a:lnTo>
                        <a:lnTo>
                          <a:pt x="0" y="33"/>
                        </a:lnTo>
                        <a:lnTo>
                          <a:pt x="4" y="29"/>
                        </a:lnTo>
                        <a:lnTo>
                          <a:pt x="4" y="25"/>
                        </a:lnTo>
                        <a:lnTo>
                          <a:pt x="4" y="21"/>
                        </a:lnTo>
                        <a:lnTo>
                          <a:pt x="4" y="17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270" name="Freeform 664">
                    <a:extLst>
                      <a:ext uri="{FF2B5EF4-FFF2-40B4-BE49-F238E27FC236}">
                        <a16:creationId xmlns:a16="http://schemas.microsoft.com/office/drawing/2014/main" id="{FBFDB4E6-635B-AAAF-BDFA-2AF29E016C2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78" y="2177"/>
                    <a:ext cx="20" cy="12"/>
                  </a:xfrm>
                  <a:custGeom>
                    <a:avLst/>
                    <a:gdLst>
                      <a:gd name="T0" fmla="*/ 0 w 19"/>
                      <a:gd name="T1" fmla="*/ 13 h 13"/>
                      <a:gd name="T2" fmla="*/ 0 w 19"/>
                      <a:gd name="T3" fmla="*/ 9 h 13"/>
                      <a:gd name="T4" fmla="*/ 4 w 19"/>
                      <a:gd name="T5" fmla="*/ 9 h 13"/>
                      <a:gd name="T6" fmla="*/ 4 w 19"/>
                      <a:gd name="T7" fmla="*/ 4 h 13"/>
                      <a:gd name="T8" fmla="*/ 8 w 19"/>
                      <a:gd name="T9" fmla="*/ 4 h 13"/>
                      <a:gd name="T10" fmla="*/ 11 w 19"/>
                      <a:gd name="T11" fmla="*/ 4 h 13"/>
                      <a:gd name="T12" fmla="*/ 15 w 19"/>
                      <a:gd name="T13" fmla="*/ 4 h 13"/>
                      <a:gd name="T14" fmla="*/ 15 w 19"/>
                      <a:gd name="T15" fmla="*/ 0 h 13"/>
                      <a:gd name="T16" fmla="*/ 19 w 19"/>
                      <a:gd name="T17" fmla="*/ 0 h 13"/>
                      <a:gd name="T18" fmla="*/ 19 w 19"/>
                      <a:gd name="T19" fmla="*/ 4 h 13"/>
                      <a:gd name="T20" fmla="*/ 15 w 19"/>
                      <a:gd name="T21" fmla="*/ 4 h 13"/>
                      <a:gd name="T22" fmla="*/ 11 w 19"/>
                      <a:gd name="T23" fmla="*/ 4 h 13"/>
                      <a:gd name="T24" fmla="*/ 11 w 19"/>
                      <a:gd name="T25" fmla="*/ 9 h 13"/>
                      <a:gd name="T26" fmla="*/ 8 w 19"/>
                      <a:gd name="T27" fmla="*/ 9 h 13"/>
                      <a:gd name="T28" fmla="*/ 11 w 19"/>
                      <a:gd name="T29" fmla="*/ 9 h 13"/>
                      <a:gd name="T30" fmla="*/ 11 w 19"/>
                      <a:gd name="T31" fmla="*/ 13 h 13"/>
                      <a:gd name="T32" fmla="*/ 15 w 19"/>
                      <a:gd name="T33" fmla="*/ 13 h 13"/>
                      <a:gd name="T34" fmla="*/ 11 w 19"/>
                      <a:gd name="T35" fmla="*/ 13 h 13"/>
                      <a:gd name="T36" fmla="*/ 8 w 19"/>
                      <a:gd name="T37" fmla="*/ 13 h 13"/>
                      <a:gd name="T38" fmla="*/ 8 w 19"/>
                      <a:gd name="T39" fmla="*/ 9 h 13"/>
                      <a:gd name="T40" fmla="*/ 8 w 19"/>
                      <a:gd name="T41" fmla="*/ 13 h 13"/>
                      <a:gd name="T42" fmla="*/ 4 w 19"/>
                      <a:gd name="T43" fmla="*/ 13 h 13"/>
                      <a:gd name="T44" fmla="*/ 0 w 19"/>
                      <a:gd name="T45" fmla="*/ 13 h 1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19" h="13">
                        <a:moveTo>
                          <a:pt x="0" y="13"/>
                        </a:moveTo>
                        <a:lnTo>
                          <a:pt x="0" y="9"/>
                        </a:lnTo>
                        <a:lnTo>
                          <a:pt x="4" y="9"/>
                        </a:lnTo>
                        <a:lnTo>
                          <a:pt x="4" y="4"/>
                        </a:lnTo>
                        <a:lnTo>
                          <a:pt x="8" y="4"/>
                        </a:lnTo>
                        <a:lnTo>
                          <a:pt x="11" y="4"/>
                        </a:lnTo>
                        <a:lnTo>
                          <a:pt x="15" y="4"/>
                        </a:lnTo>
                        <a:lnTo>
                          <a:pt x="15" y="0"/>
                        </a:lnTo>
                        <a:lnTo>
                          <a:pt x="19" y="0"/>
                        </a:lnTo>
                        <a:lnTo>
                          <a:pt x="19" y="4"/>
                        </a:lnTo>
                        <a:lnTo>
                          <a:pt x="15" y="4"/>
                        </a:lnTo>
                        <a:lnTo>
                          <a:pt x="11" y="4"/>
                        </a:lnTo>
                        <a:lnTo>
                          <a:pt x="11" y="9"/>
                        </a:lnTo>
                        <a:lnTo>
                          <a:pt x="8" y="9"/>
                        </a:lnTo>
                        <a:lnTo>
                          <a:pt x="11" y="9"/>
                        </a:lnTo>
                        <a:lnTo>
                          <a:pt x="11" y="13"/>
                        </a:lnTo>
                        <a:lnTo>
                          <a:pt x="15" y="13"/>
                        </a:lnTo>
                        <a:lnTo>
                          <a:pt x="11" y="13"/>
                        </a:lnTo>
                        <a:lnTo>
                          <a:pt x="8" y="13"/>
                        </a:lnTo>
                        <a:lnTo>
                          <a:pt x="8" y="9"/>
                        </a:lnTo>
                        <a:lnTo>
                          <a:pt x="8" y="13"/>
                        </a:lnTo>
                        <a:lnTo>
                          <a:pt x="4" y="13"/>
                        </a:lnTo>
                        <a:lnTo>
                          <a:pt x="0" y="13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271" name="Freeform 665">
                    <a:extLst>
                      <a:ext uri="{FF2B5EF4-FFF2-40B4-BE49-F238E27FC236}">
                        <a16:creationId xmlns:a16="http://schemas.microsoft.com/office/drawing/2014/main" id="{C9DF2BF3-DA56-C07B-A868-3F00AF0FB1C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198" y="2177"/>
                    <a:ext cx="127" cy="89"/>
                  </a:xfrm>
                  <a:custGeom>
                    <a:avLst/>
                    <a:gdLst>
                      <a:gd name="T0" fmla="*/ 85 w 127"/>
                      <a:gd name="T1" fmla="*/ 17 h 89"/>
                      <a:gd name="T2" fmla="*/ 85 w 127"/>
                      <a:gd name="T3" fmla="*/ 4 h 89"/>
                      <a:gd name="T4" fmla="*/ 89 w 127"/>
                      <a:gd name="T5" fmla="*/ 4 h 89"/>
                      <a:gd name="T6" fmla="*/ 92 w 127"/>
                      <a:gd name="T7" fmla="*/ 4 h 89"/>
                      <a:gd name="T8" fmla="*/ 92 w 127"/>
                      <a:gd name="T9" fmla="*/ 17 h 89"/>
                      <a:gd name="T10" fmla="*/ 104 w 127"/>
                      <a:gd name="T11" fmla="*/ 17 h 89"/>
                      <a:gd name="T12" fmla="*/ 116 w 127"/>
                      <a:gd name="T13" fmla="*/ 17 h 89"/>
                      <a:gd name="T14" fmla="*/ 123 w 127"/>
                      <a:gd name="T15" fmla="*/ 21 h 89"/>
                      <a:gd name="T16" fmla="*/ 123 w 127"/>
                      <a:gd name="T17" fmla="*/ 33 h 89"/>
                      <a:gd name="T18" fmla="*/ 123 w 127"/>
                      <a:gd name="T19" fmla="*/ 37 h 89"/>
                      <a:gd name="T20" fmla="*/ 112 w 127"/>
                      <a:gd name="T21" fmla="*/ 37 h 89"/>
                      <a:gd name="T22" fmla="*/ 104 w 127"/>
                      <a:gd name="T23" fmla="*/ 41 h 89"/>
                      <a:gd name="T24" fmla="*/ 100 w 127"/>
                      <a:gd name="T25" fmla="*/ 49 h 89"/>
                      <a:gd name="T26" fmla="*/ 92 w 127"/>
                      <a:gd name="T27" fmla="*/ 53 h 89"/>
                      <a:gd name="T28" fmla="*/ 92 w 127"/>
                      <a:gd name="T29" fmla="*/ 65 h 89"/>
                      <a:gd name="T30" fmla="*/ 85 w 127"/>
                      <a:gd name="T31" fmla="*/ 57 h 89"/>
                      <a:gd name="T32" fmla="*/ 73 w 127"/>
                      <a:gd name="T33" fmla="*/ 57 h 89"/>
                      <a:gd name="T34" fmla="*/ 69 w 127"/>
                      <a:gd name="T35" fmla="*/ 65 h 89"/>
                      <a:gd name="T36" fmla="*/ 62 w 127"/>
                      <a:gd name="T37" fmla="*/ 73 h 89"/>
                      <a:gd name="T38" fmla="*/ 58 w 127"/>
                      <a:gd name="T39" fmla="*/ 81 h 89"/>
                      <a:gd name="T40" fmla="*/ 46 w 127"/>
                      <a:gd name="T41" fmla="*/ 81 h 89"/>
                      <a:gd name="T42" fmla="*/ 39 w 127"/>
                      <a:gd name="T43" fmla="*/ 85 h 89"/>
                      <a:gd name="T44" fmla="*/ 31 w 127"/>
                      <a:gd name="T45" fmla="*/ 89 h 89"/>
                      <a:gd name="T46" fmla="*/ 27 w 127"/>
                      <a:gd name="T47" fmla="*/ 89 h 89"/>
                      <a:gd name="T48" fmla="*/ 23 w 127"/>
                      <a:gd name="T49" fmla="*/ 81 h 89"/>
                      <a:gd name="T50" fmla="*/ 20 w 127"/>
                      <a:gd name="T51" fmla="*/ 73 h 89"/>
                      <a:gd name="T52" fmla="*/ 12 w 127"/>
                      <a:gd name="T53" fmla="*/ 69 h 89"/>
                      <a:gd name="T54" fmla="*/ 16 w 127"/>
                      <a:gd name="T55" fmla="*/ 61 h 89"/>
                      <a:gd name="T56" fmla="*/ 16 w 127"/>
                      <a:gd name="T57" fmla="*/ 49 h 89"/>
                      <a:gd name="T58" fmla="*/ 12 w 127"/>
                      <a:gd name="T59" fmla="*/ 41 h 89"/>
                      <a:gd name="T60" fmla="*/ 8 w 127"/>
                      <a:gd name="T61" fmla="*/ 41 h 89"/>
                      <a:gd name="T62" fmla="*/ 4 w 127"/>
                      <a:gd name="T63" fmla="*/ 33 h 89"/>
                      <a:gd name="T64" fmla="*/ 4 w 127"/>
                      <a:gd name="T65" fmla="*/ 29 h 89"/>
                      <a:gd name="T66" fmla="*/ 16 w 127"/>
                      <a:gd name="T67" fmla="*/ 29 h 89"/>
                      <a:gd name="T68" fmla="*/ 27 w 127"/>
                      <a:gd name="T69" fmla="*/ 29 h 89"/>
                      <a:gd name="T70" fmla="*/ 27 w 127"/>
                      <a:gd name="T71" fmla="*/ 17 h 89"/>
                      <a:gd name="T72" fmla="*/ 35 w 127"/>
                      <a:gd name="T73" fmla="*/ 17 h 89"/>
                      <a:gd name="T74" fmla="*/ 43 w 127"/>
                      <a:gd name="T75" fmla="*/ 21 h 89"/>
                      <a:gd name="T76" fmla="*/ 50 w 127"/>
                      <a:gd name="T77" fmla="*/ 25 h 89"/>
                      <a:gd name="T78" fmla="*/ 62 w 127"/>
                      <a:gd name="T79" fmla="*/ 25 h 89"/>
                      <a:gd name="T80" fmla="*/ 66 w 127"/>
                      <a:gd name="T81" fmla="*/ 17 h 89"/>
                      <a:gd name="T82" fmla="*/ 77 w 127"/>
                      <a:gd name="T83" fmla="*/ 17 h 8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</a:cxnLst>
                    <a:rect l="0" t="0" r="r" b="b"/>
                    <a:pathLst>
                      <a:path w="127" h="89">
                        <a:moveTo>
                          <a:pt x="81" y="21"/>
                        </a:moveTo>
                        <a:lnTo>
                          <a:pt x="81" y="17"/>
                        </a:lnTo>
                        <a:lnTo>
                          <a:pt x="85" y="17"/>
                        </a:lnTo>
                        <a:lnTo>
                          <a:pt x="85" y="13"/>
                        </a:lnTo>
                        <a:lnTo>
                          <a:pt x="85" y="9"/>
                        </a:lnTo>
                        <a:lnTo>
                          <a:pt x="85" y="4"/>
                        </a:lnTo>
                        <a:lnTo>
                          <a:pt x="85" y="0"/>
                        </a:lnTo>
                        <a:lnTo>
                          <a:pt x="89" y="0"/>
                        </a:lnTo>
                        <a:lnTo>
                          <a:pt x="89" y="4"/>
                        </a:lnTo>
                        <a:lnTo>
                          <a:pt x="92" y="4"/>
                        </a:lnTo>
                        <a:lnTo>
                          <a:pt x="89" y="4"/>
                        </a:lnTo>
                        <a:lnTo>
                          <a:pt x="92" y="4"/>
                        </a:lnTo>
                        <a:lnTo>
                          <a:pt x="89" y="9"/>
                        </a:lnTo>
                        <a:lnTo>
                          <a:pt x="92" y="13"/>
                        </a:lnTo>
                        <a:lnTo>
                          <a:pt x="92" y="17"/>
                        </a:lnTo>
                        <a:lnTo>
                          <a:pt x="96" y="17"/>
                        </a:lnTo>
                        <a:lnTo>
                          <a:pt x="100" y="17"/>
                        </a:lnTo>
                        <a:lnTo>
                          <a:pt x="104" y="17"/>
                        </a:lnTo>
                        <a:lnTo>
                          <a:pt x="108" y="17"/>
                        </a:lnTo>
                        <a:lnTo>
                          <a:pt x="112" y="17"/>
                        </a:lnTo>
                        <a:lnTo>
                          <a:pt x="116" y="17"/>
                        </a:lnTo>
                        <a:lnTo>
                          <a:pt x="119" y="17"/>
                        </a:lnTo>
                        <a:lnTo>
                          <a:pt x="119" y="21"/>
                        </a:lnTo>
                        <a:lnTo>
                          <a:pt x="123" y="21"/>
                        </a:lnTo>
                        <a:lnTo>
                          <a:pt x="123" y="25"/>
                        </a:lnTo>
                        <a:lnTo>
                          <a:pt x="123" y="29"/>
                        </a:lnTo>
                        <a:lnTo>
                          <a:pt x="123" y="33"/>
                        </a:lnTo>
                        <a:lnTo>
                          <a:pt x="127" y="33"/>
                        </a:lnTo>
                        <a:lnTo>
                          <a:pt x="123" y="33"/>
                        </a:lnTo>
                        <a:lnTo>
                          <a:pt x="123" y="37"/>
                        </a:lnTo>
                        <a:lnTo>
                          <a:pt x="119" y="37"/>
                        </a:lnTo>
                        <a:lnTo>
                          <a:pt x="116" y="37"/>
                        </a:lnTo>
                        <a:lnTo>
                          <a:pt x="112" y="37"/>
                        </a:lnTo>
                        <a:lnTo>
                          <a:pt x="108" y="37"/>
                        </a:lnTo>
                        <a:lnTo>
                          <a:pt x="108" y="41"/>
                        </a:lnTo>
                        <a:lnTo>
                          <a:pt x="104" y="41"/>
                        </a:lnTo>
                        <a:lnTo>
                          <a:pt x="104" y="45"/>
                        </a:lnTo>
                        <a:lnTo>
                          <a:pt x="100" y="45"/>
                        </a:lnTo>
                        <a:lnTo>
                          <a:pt x="100" y="49"/>
                        </a:lnTo>
                        <a:lnTo>
                          <a:pt x="96" y="49"/>
                        </a:lnTo>
                        <a:lnTo>
                          <a:pt x="96" y="53"/>
                        </a:lnTo>
                        <a:lnTo>
                          <a:pt x="92" y="53"/>
                        </a:lnTo>
                        <a:lnTo>
                          <a:pt x="92" y="57"/>
                        </a:lnTo>
                        <a:lnTo>
                          <a:pt x="92" y="61"/>
                        </a:lnTo>
                        <a:lnTo>
                          <a:pt x="92" y="65"/>
                        </a:lnTo>
                        <a:lnTo>
                          <a:pt x="89" y="61"/>
                        </a:lnTo>
                        <a:lnTo>
                          <a:pt x="85" y="61"/>
                        </a:lnTo>
                        <a:lnTo>
                          <a:pt x="85" y="57"/>
                        </a:lnTo>
                        <a:lnTo>
                          <a:pt x="81" y="57"/>
                        </a:lnTo>
                        <a:lnTo>
                          <a:pt x="77" y="57"/>
                        </a:lnTo>
                        <a:lnTo>
                          <a:pt x="73" y="57"/>
                        </a:lnTo>
                        <a:lnTo>
                          <a:pt x="73" y="61"/>
                        </a:lnTo>
                        <a:lnTo>
                          <a:pt x="73" y="65"/>
                        </a:lnTo>
                        <a:lnTo>
                          <a:pt x="69" y="65"/>
                        </a:lnTo>
                        <a:lnTo>
                          <a:pt x="66" y="65"/>
                        </a:lnTo>
                        <a:lnTo>
                          <a:pt x="62" y="69"/>
                        </a:lnTo>
                        <a:lnTo>
                          <a:pt x="62" y="73"/>
                        </a:lnTo>
                        <a:lnTo>
                          <a:pt x="62" y="77"/>
                        </a:lnTo>
                        <a:lnTo>
                          <a:pt x="62" y="81"/>
                        </a:lnTo>
                        <a:lnTo>
                          <a:pt x="58" y="81"/>
                        </a:lnTo>
                        <a:lnTo>
                          <a:pt x="54" y="81"/>
                        </a:lnTo>
                        <a:lnTo>
                          <a:pt x="50" y="81"/>
                        </a:lnTo>
                        <a:lnTo>
                          <a:pt x="46" y="81"/>
                        </a:lnTo>
                        <a:lnTo>
                          <a:pt x="43" y="81"/>
                        </a:lnTo>
                        <a:lnTo>
                          <a:pt x="39" y="81"/>
                        </a:lnTo>
                        <a:lnTo>
                          <a:pt x="39" y="85"/>
                        </a:lnTo>
                        <a:lnTo>
                          <a:pt x="35" y="85"/>
                        </a:lnTo>
                        <a:lnTo>
                          <a:pt x="35" y="89"/>
                        </a:lnTo>
                        <a:lnTo>
                          <a:pt x="31" y="89"/>
                        </a:lnTo>
                        <a:lnTo>
                          <a:pt x="31" y="85"/>
                        </a:lnTo>
                        <a:lnTo>
                          <a:pt x="31" y="89"/>
                        </a:lnTo>
                        <a:lnTo>
                          <a:pt x="27" y="89"/>
                        </a:lnTo>
                        <a:lnTo>
                          <a:pt x="23" y="89"/>
                        </a:lnTo>
                        <a:lnTo>
                          <a:pt x="23" y="85"/>
                        </a:lnTo>
                        <a:lnTo>
                          <a:pt x="23" y="81"/>
                        </a:lnTo>
                        <a:lnTo>
                          <a:pt x="23" y="77"/>
                        </a:lnTo>
                        <a:lnTo>
                          <a:pt x="23" y="73"/>
                        </a:lnTo>
                        <a:lnTo>
                          <a:pt x="20" y="73"/>
                        </a:lnTo>
                        <a:lnTo>
                          <a:pt x="16" y="73"/>
                        </a:lnTo>
                        <a:lnTo>
                          <a:pt x="12" y="73"/>
                        </a:lnTo>
                        <a:lnTo>
                          <a:pt x="12" y="69"/>
                        </a:lnTo>
                        <a:lnTo>
                          <a:pt x="16" y="69"/>
                        </a:lnTo>
                        <a:lnTo>
                          <a:pt x="16" y="65"/>
                        </a:lnTo>
                        <a:lnTo>
                          <a:pt x="16" y="61"/>
                        </a:lnTo>
                        <a:lnTo>
                          <a:pt x="16" y="57"/>
                        </a:lnTo>
                        <a:lnTo>
                          <a:pt x="16" y="53"/>
                        </a:lnTo>
                        <a:lnTo>
                          <a:pt x="16" y="49"/>
                        </a:lnTo>
                        <a:lnTo>
                          <a:pt x="16" y="45"/>
                        </a:lnTo>
                        <a:lnTo>
                          <a:pt x="12" y="45"/>
                        </a:lnTo>
                        <a:lnTo>
                          <a:pt x="12" y="41"/>
                        </a:lnTo>
                        <a:lnTo>
                          <a:pt x="12" y="37"/>
                        </a:lnTo>
                        <a:lnTo>
                          <a:pt x="8" y="37"/>
                        </a:lnTo>
                        <a:lnTo>
                          <a:pt x="8" y="41"/>
                        </a:lnTo>
                        <a:lnTo>
                          <a:pt x="4" y="41"/>
                        </a:lnTo>
                        <a:lnTo>
                          <a:pt x="4" y="37"/>
                        </a:lnTo>
                        <a:lnTo>
                          <a:pt x="4" y="33"/>
                        </a:lnTo>
                        <a:lnTo>
                          <a:pt x="0" y="33"/>
                        </a:lnTo>
                        <a:lnTo>
                          <a:pt x="4" y="33"/>
                        </a:lnTo>
                        <a:lnTo>
                          <a:pt x="4" y="29"/>
                        </a:lnTo>
                        <a:lnTo>
                          <a:pt x="8" y="29"/>
                        </a:lnTo>
                        <a:lnTo>
                          <a:pt x="12" y="29"/>
                        </a:lnTo>
                        <a:lnTo>
                          <a:pt x="16" y="29"/>
                        </a:lnTo>
                        <a:lnTo>
                          <a:pt x="20" y="29"/>
                        </a:lnTo>
                        <a:lnTo>
                          <a:pt x="23" y="29"/>
                        </a:lnTo>
                        <a:lnTo>
                          <a:pt x="27" y="29"/>
                        </a:lnTo>
                        <a:lnTo>
                          <a:pt x="27" y="25"/>
                        </a:lnTo>
                        <a:lnTo>
                          <a:pt x="27" y="21"/>
                        </a:lnTo>
                        <a:lnTo>
                          <a:pt x="27" y="17"/>
                        </a:lnTo>
                        <a:lnTo>
                          <a:pt x="31" y="17"/>
                        </a:lnTo>
                        <a:lnTo>
                          <a:pt x="35" y="13"/>
                        </a:lnTo>
                        <a:lnTo>
                          <a:pt x="35" y="17"/>
                        </a:lnTo>
                        <a:lnTo>
                          <a:pt x="39" y="17"/>
                        </a:lnTo>
                        <a:lnTo>
                          <a:pt x="39" y="21"/>
                        </a:lnTo>
                        <a:lnTo>
                          <a:pt x="43" y="21"/>
                        </a:lnTo>
                        <a:lnTo>
                          <a:pt x="43" y="25"/>
                        </a:lnTo>
                        <a:lnTo>
                          <a:pt x="46" y="25"/>
                        </a:lnTo>
                        <a:lnTo>
                          <a:pt x="50" y="25"/>
                        </a:lnTo>
                        <a:lnTo>
                          <a:pt x="54" y="25"/>
                        </a:lnTo>
                        <a:lnTo>
                          <a:pt x="58" y="25"/>
                        </a:lnTo>
                        <a:lnTo>
                          <a:pt x="62" y="25"/>
                        </a:lnTo>
                        <a:lnTo>
                          <a:pt x="62" y="21"/>
                        </a:lnTo>
                        <a:lnTo>
                          <a:pt x="66" y="21"/>
                        </a:lnTo>
                        <a:lnTo>
                          <a:pt x="66" y="17"/>
                        </a:lnTo>
                        <a:lnTo>
                          <a:pt x="69" y="17"/>
                        </a:lnTo>
                        <a:lnTo>
                          <a:pt x="73" y="17"/>
                        </a:lnTo>
                        <a:lnTo>
                          <a:pt x="77" y="17"/>
                        </a:lnTo>
                        <a:lnTo>
                          <a:pt x="81" y="17"/>
                        </a:lnTo>
                        <a:lnTo>
                          <a:pt x="81" y="21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272" name="Freeform 666">
                    <a:extLst>
                      <a:ext uri="{FF2B5EF4-FFF2-40B4-BE49-F238E27FC236}">
                        <a16:creationId xmlns:a16="http://schemas.microsoft.com/office/drawing/2014/main" id="{0E321705-A65D-B5AA-DBA8-9C5DAB19B06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135" y="2181"/>
                    <a:ext cx="18" cy="17"/>
                  </a:xfrm>
                  <a:custGeom>
                    <a:avLst/>
                    <a:gdLst>
                      <a:gd name="T0" fmla="*/ 0 w 19"/>
                      <a:gd name="T1" fmla="*/ 0 h 17"/>
                      <a:gd name="T2" fmla="*/ 4 w 19"/>
                      <a:gd name="T3" fmla="*/ 0 h 17"/>
                      <a:gd name="T4" fmla="*/ 8 w 19"/>
                      <a:gd name="T5" fmla="*/ 0 h 17"/>
                      <a:gd name="T6" fmla="*/ 8 w 19"/>
                      <a:gd name="T7" fmla="*/ 5 h 17"/>
                      <a:gd name="T8" fmla="*/ 12 w 19"/>
                      <a:gd name="T9" fmla="*/ 5 h 17"/>
                      <a:gd name="T10" fmla="*/ 12 w 19"/>
                      <a:gd name="T11" fmla="*/ 9 h 17"/>
                      <a:gd name="T12" fmla="*/ 15 w 19"/>
                      <a:gd name="T13" fmla="*/ 9 h 17"/>
                      <a:gd name="T14" fmla="*/ 15 w 19"/>
                      <a:gd name="T15" fmla="*/ 13 h 17"/>
                      <a:gd name="T16" fmla="*/ 19 w 19"/>
                      <a:gd name="T17" fmla="*/ 13 h 17"/>
                      <a:gd name="T18" fmla="*/ 19 w 19"/>
                      <a:gd name="T19" fmla="*/ 17 h 17"/>
                      <a:gd name="T20" fmla="*/ 15 w 19"/>
                      <a:gd name="T21" fmla="*/ 17 h 17"/>
                      <a:gd name="T22" fmla="*/ 12 w 19"/>
                      <a:gd name="T23" fmla="*/ 17 h 17"/>
                      <a:gd name="T24" fmla="*/ 8 w 19"/>
                      <a:gd name="T25" fmla="*/ 17 h 17"/>
                      <a:gd name="T26" fmla="*/ 4 w 19"/>
                      <a:gd name="T27" fmla="*/ 17 h 17"/>
                      <a:gd name="T28" fmla="*/ 0 w 19"/>
                      <a:gd name="T29" fmla="*/ 17 h 17"/>
                      <a:gd name="T30" fmla="*/ 0 w 19"/>
                      <a:gd name="T31" fmla="*/ 13 h 17"/>
                      <a:gd name="T32" fmla="*/ 4 w 19"/>
                      <a:gd name="T33" fmla="*/ 13 h 17"/>
                      <a:gd name="T34" fmla="*/ 0 w 19"/>
                      <a:gd name="T35" fmla="*/ 13 h 17"/>
                      <a:gd name="T36" fmla="*/ 0 w 19"/>
                      <a:gd name="T37" fmla="*/ 9 h 17"/>
                      <a:gd name="T38" fmla="*/ 4 w 19"/>
                      <a:gd name="T39" fmla="*/ 5 h 17"/>
                      <a:gd name="T40" fmla="*/ 0 w 19"/>
                      <a:gd name="T41" fmla="*/ 5 h 17"/>
                      <a:gd name="T42" fmla="*/ 0 w 19"/>
                      <a:gd name="T43" fmla="*/ 0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</a:cxnLst>
                    <a:rect l="0" t="0" r="r" b="b"/>
                    <a:pathLst>
                      <a:path w="19" h="17">
                        <a:moveTo>
                          <a:pt x="0" y="0"/>
                        </a:moveTo>
                        <a:lnTo>
                          <a:pt x="4" y="0"/>
                        </a:lnTo>
                        <a:lnTo>
                          <a:pt x="8" y="0"/>
                        </a:lnTo>
                        <a:lnTo>
                          <a:pt x="8" y="5"/>
                        </a:lnTo>
                        <a:lnTo>
                          <a:pt x="12" y="5"/>
                        </a:lnTo>
                        <a:lnTo>
                          <a:pt x="12" y="9"/>
                        </a:lnTo>
                        <a:lnTo>
                          <a:pt x="15" y="9"/>
                        </a:lnTo>
                        <a:lnTo>
                          <a:pt x="15" y="13"/>
                        </a:lnTo>
                        <a:lnTo>
                          <a:pt x="19" y="13"/>
                        </a:lnTo>
                        <a:lnTo>
                          <a:pt x="19" y="17"/>
                        </a:lnTo>
                        <a:lnTo>
                          <a:pt x="15" y="17"/>
                        </a:lnTo>
                        <a:lnTo>
                          <a:pt x="12" y="17"/>
                        </a:lnTo>
                        <a:lnTo>
                          <a:pt x="8" y="17"/>
                        </a:lnTo>
                        <a:lnTo>
                          <a:pt x="4" y="17"/>
                        </a:lnTo>
                        <a:lnTo>
                          <a:pt x="0" y="17"/>
                        </a:lnTo>
                        <a:lnTo>
                          <a:pt x="0" y="13"/>
                        </a:lnTo>
                        <a:lnTo>
                          <a:pt x="4" y="13"/>
                        </a:lnTo>
                        <a:lnTo>
                          <a:pt x="0" y="13"/>
                        </a:lnTo>
                        <a:lnTo>
                          <a:pt x="0" y="9"/>
                        </a:lnTo>
                        <a:lnTo>
                          <a:pt x="4" y="5"/>
                        </a:lnTo>
                        <a:lnTo>
                          <a:pt x="0" y="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273" name="Freeform 667">
                    <a:extLst>
                      <a:ext uri="{FF2B5EF4-FFF2-40B4-BE49-F238E27FC236}">
                        <a16:creationId xmlns:a16="http://schemas.microsoft.com/office/drawing/2014/main" id="{8373797C-8B00-75DB-7D93-449DF483C6D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84" y="2181"/>
                    <a:ext cx="29" cy="23"/>
                  </a:xfrm>
                  <a:custGeom>
                    <a:avLst/>
                    <a:gdLst>
                      <a:gd name="T0" fmla="*/ 7 w 27"/>
                      <a:gd name="T1" fmla="*/ 9 h 25"/>
                      <a:gd name="T2" fmla="*/ 11 w 27"/>
                      <a:gd name="T3" fmla="*/ 9 h 25"/>
                      <a:gd name="T4" fmla="*/ 15 w 27"/>
                      <a:gd name="T5" fmla="*/ 9 h 25"/>
                      <a:gd name="T6" fmla="*/ 19 w 27"/>
                      <a:gd name="T7" fmla="*/ 9 h 25"/>
                      <a:gd name="T8" fmla="*/ 19 w 27"/>
                      <a:gd name="T9" fmla="*/ 5 h 25"/>
                      <a:gd name="T10" fmla="*/ 23 w 27"/>
                      <a:gd name="T11" fmla="*/ 5 h 25"/>
                      <a:gd name="T12" fmla="*/ 23 w 27"/>
                      <a:gd name="T13" fmla="*/ 0 h 25"/>
                      <a:gd name="T14" fmla="*/ 27 w 27"/>
                      <a:gd name="T15" fmla="*/ 0 h 25"/>
                      <a:gd name="T16" fmla="*/ 27 w 27"/>
                      <a:gd name="T17" fmla="*/ 5 h 25"/>
                      <a:gd name="T18" fmla="*/ 27 w 27"/>
                      <a:gd name="T19" fmla="*/ 9 h 25"/>
                      <a:gd name="T20" fmla="*/ 23 w 27"/>
                      <a:gd name="T21" fmla="*/ 9 h 25"/>
                      <a:gd name="T22" fmla="*/ 23 w 27"/>
                      <a:gd name="T23" fmla="*/ 13 h 25"/>
                      <a:gd name="T24" fmla="*/ 23 w 27"/>
                      <a:gd name="T25" fmla="*/ 17 h 25"/>
                      <a:gd name="T26" fmla="*/ 19 w 27"/>
                      <a:gd name="T27" fmla="*/ 17 h 25"/>
                      <a:gd name="T28" fmla="*/ 15 w 27"/>
                      <a:gd name="T29" fmla="*/ 13 h 25"/>
                      <a:gd name="T30" fmla="*/ 15 w 27"/>
                      <a:gd name="T31" fmla="*/ 17 h 25"/>
                      <a:gd name="T32" fmla="*/ 11 w 27"/>
                      <a:gd name="T33" fmla="*/ 17 h 25"/>
                      <a:gd name="T34" fmla="*/ 11 w 27"/>
                      <a:gd name="T35" fmla="*/ 21 h 25"/>
                      <a:gd name="T36" fmla="*/ 11 w 27"/>
                      <a:gd name="T37" fmla="*/ 25 h 25"/>
                      <a:gd name="T38" fmla="*/ 11 w 27"/>
                      <a:gd name="T39" fmla="*/ 21 h 25"/>
                      <a:gd name="T40" fmla="*/ 7 w 27"/>
                      <a:gd name="T41" fmla="*/ 21 h 25"/>
                      <a:gd name="T42" fmla="*/ 7 w 27"/>
                      <a:gd name="T43" fmla="*/ 25 h 25"/>
                      <a:gd name="T44" fmla="*/ 7 w 27"/>
                      <a:gd name="T45" fmla="*/ 21 h 25"/>
                      <a:gd name="T46" fmla="*/ 4 w 27"/>
                      <a:gd name="T47" fmla="*/ 17 h 25"/>
                      <a:gd name="T48" fmla="*/ 7 w 27"/>
                      <a:gd name="T49" fmla="*/ 17 h 25"/>
                      <a:gd name="T50" fmla="*/ 4 w 27"/>
                      <a:gd name="T51" fmla="*/ 17 h 25"/>
                      <a:gd name="T52" fmla="*/ 4 w 27"/>
                      <a:gd name="T53" fmla="*/ 13 h 25"/>
                      <a:gd name="T54" fmla="*/ 0 w 27"/>
                      <a:gd name="T55" fmla="*/ 13 h 25"/>
                      <a:gd name="T56" fmla="*/ 0 w 27"/>
                      <a:gd name="T57" fmla="*/ 9 h 25"/>
                      <a:gd name="T58" fmla="*/ 4 w 27"/>
                      <a:gd name="T59" fmla="*/ 9 h 25"/>
                      <a:gd name="T60" fmla="*/ 4 w 27"/>
                      <a:gd name="T61" fmla="*/ 5 h 25"/>
                      <a:gd name="T62" fmla="*/ 4 w 27"/>
                      <a:gd name="T63" fmla="*/ 9 h 25"/>
                      <a:gd name="T64" fmla="*/ 7 w 27"/>
                      <a:gd name="T65" fmla="*/ 9 h 2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27" h="25">
                        <a:moveTo>
                          <a:pt x="7" y="9"/>
                        </a:moveTo>
                        <a:lnTo>
                          <a:pt x="11" y="9"/>
                        </a:lnTo>
                        <a:lnTo>
                          <a:pt x="15" y="9"/>
                        </a:lnTo>
                        <a:lnTo>
                          <a:pt x="19" y="9"/>
                        </a:lnTo>
                        <a:lnTo>
                          <a:pt x="19" y="5"/>
                        </a:lnTo>
                        <a:lnTo>
                          <a:pt x="23" y="5"/>
                        </a:lnTo>
                        <a:lnTo>
                          <a:pt x="23" y="0"/>
                        </a:lnTo>
                        <a:lnTo>
                          <a:pt x="27" y="0"/>
                        </a:lnTo>
                        <a:lnTo>
                          <a:pt x="27" y="5"/>
                        </a:lnTo>
                        <a:lnTo>
                          <a:pt x="27" y="9"/>
                        </a:lnTo>
                        <a:lnTo>
                          <a:pt x="23" y="9"/>
                        </a:lnTo>
                        <a:lnTo>
                          <a:pt x="23" y="13"/>
                        </a:lnTo>
                        <a:lnTo>
                          <a:pt x="23" y="17"/>
                        </a:lnTo>
                        <a:lnTo>
                          <a:pt x="19" y="17"/>
                        </a:lnTo>
                        <a:lnTo>
                          <a:pt x="15" y="13"/>
                        </a:lnTo>
                        <a:lnTo>
                          <a:pt x="15" y="17"/>
                        </a:lnTo>
                        <a:lnTo>
                          <a:pt x="11" y="17"/>
                        </a:lnTo>
                        <a:lnTo>
                          <a:pt x="11" y="21"/>
                        </a:lnTo>
                        <a:lnTo>
                          <a:pt x="11" y="25"/>
                        </a:lnTo>
                        <a:lnTo>
                          <a:pt x="11" y="21"/>
                        </a:lnTo>
                        <a:lnTo>
                          <a:pt x="7" y="21"/>
                        </a:lnTo>
                        <a:lnTo>
                          <a:pt x="7" y="25"/>
                        </a:lnTo>
                        <a:lnTo>
                          <a:pt x="7" y="21"/>
                        </a:lnTo>
                        <a:lnTo>
                          <a:pt x="4" y="17"/>
                        </a:lnTo>
                        <a:lnTo>
                          <a:pt x="7" y="17"/>
                        </a:lnTo>
                        <a:lnTo>
                          <a:pt x="4" y="17"/>
                        </a:lnTo>
                        <a:lnTo>
                          <a:pt x="4" y="13"/>
                        </a:lnTo>
                        <a:lnTo>
                          <a:pt x="0" y="13"/>
                        </a:lnTo>
                        <a:lnTo>
                          <a:pt x="0" y="9"/>
                        </a:lnTo>
                        <a:lnTo>
                          <a:pt x="4" y="9"/>
                        </a:lnTo>
                        <a:lnTo>
                          <a:pt x="4" y="5"/>
                        </a:lnTo>
                        <a:lnTo>
                          <a:pt x="4" y="9"/>
                        </a:lnTo>
                        <a:lnTo>
                          <a:pt x="7" y="9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274" name="Freeform 668">
                    <a:extLst>
                      <a:ext uri="{FF2B5EF4-FFF2-40B4-BE49-F238E27FC236}">
                        <a16:creationId xmlns:a16="http://schemas.microsoft.com/office/drawing/2014/main" id="{099CD87D-EE05-C2BE-DF8B-CB05ED618BE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114" y="2181"/>
                    <a:ext cx="29" cy="32"/>
                  </a:xfrm>
                  <a:custGeom>
                    <a:avLst/>
                    <a:gdLst>
                      <a:gd name="T0" fmla="*/ 12 w 27"/>
                      <a:gd name="T1" fmla="*/ 5 h 33"/>
                      <a:gd name="T2" fmla="*/ 15 w 27"/>
                      <a:gd name="T3" fmla="*/ 5 h 33"/>
                      <a:gd name="T4" fmla="*/ 15 w 27"/>
                      <a:gd name="T5" fmla="*/ 0 h 33"/>
                      <a:gd name="T6" fmla="*/ 19 w 27"/>
                      <a:gd name="T7" fmla="*/ 0 h 33"/>
                      <a:gd name="T8" fmla="*/ 23 w 27"/>
                      <a:gd name="T9" fmla="*/ 0 h 33"/>
                      <a:gd name="T10" fmla="*/ 23 w 27"/>
                      <a:gd name="T11" fmla="*/ 5 h 33"/>
                      <a:gd name="T12" fmla="*/ 27 w 27"/>
                      <a:gd name="T13" fmla="*/ 5 h 33"/>
                      <a:gd name="T14" fmla="*/ 23 w 27"/>
                      <a:gd name="T15" fmla="*/ 9 h 33"/>
                      <a:gd name="T16" fmla="*/ 23 w 27"/>
                      <a:gd name="T17" fmla="*/ 13 h 33"/>
                      <a:gd name="T18" fmla="*/ 27 w 27"/>
                      <a:gd name="T19" fmla="*/ 13 h 33"/>
                      <a:gd name="T20" fmla="*/ 23 w 27"/>
                      <a:gd name="T21" fmla="*/ 13 h 33"/>
                      <a:gd name="T22" fmla="*/ 23 w 27"/>
                      <a:gd name="T23" fmla="*/ 17 h 33"/>
                      <a:gd name="T24" fmla="*/ 23 w 27"/>
                      <a:gd name="T25" fmla="*/ 21 h 33"/>
                      <a:gd name="T26" fmla="*/ 19 w 27"/>
                      <a:gd name="T27" fmla="*/ 21 h 33"/>
                      <a:gd name="T28" fmla="*/ 19 w 27"/>
                      <a:gd name="T29" fmla="*/ 25 h 33"/>
                      <a:gd name="T30" fmla="*/ 19 w 27"/>
                      <a:gd name="T31" fmla="*/ 29 h 33"/>
                      <a:gd name="T32" fmla="*/ 15 w 27"/>
                      <a:gd name="T33" fmla="*/ 29 h 33"/>
                      <a:gd name="T34" fmla="*/ 15 w 27"/>
                      <a:gd name="T35" fmla="*/ 33 h 33"/>
                      <a:gd name="T36" fmla="*/ 12 w 27"/>
                      <a:gd name="T37" fmla="*/ 33 h 33"/>
                      <a:gd name="T38" fmla="*/ 8 w 27"/>
                      <a:gd name="T39" fmla="*/ 33 h 33"/>
                      <a:gd name="T40" fmla="*/ 4 w 27"/>
                      <a:gd name="T41" fmla="*/ 33 h 33"/>
                      <a:gd name="T42" fmla="*/ 4 w 27"/>
                      <a:gd name="T43" fmla="*/ 29 h 33"/>
                      <a:gd name="T44" fmla="*/ 0 w 27"/>
                      <a:gd name="T45" fmla="*/ 29 h 33"/>
                      <a:gd name="T46" fmla="*/ 0 w 27"/>
                      <a:gd name="T47" fmla="*/ 25 h 33"/>
                      <a:gd name="T48" fmla="*/ 0 w 27"/>
                      <a:gd name="T49" fmla="*/ 29 h 33"/>
                      <a:gd name="T50" fmla="*/ 4 w 27"/>
                      <a:gd name="T51" fmla="*/ 29 h 33"/>
                      <a:gd name="T52" fmla="*/ 8 w 27"/>
                      <a:gd name="T53" fmla="*/ 29 h 33"/>
                      <a:gd name="T54" fmla="*/ 12 w 27"/>
                      <a:gd name="T55" fmla="*/ 29 h 33"/>
                      <a:gd name="T56" fmla="*/ 12 w 27"/>
                      <a:gd name="T57" fmla="*/ 25 h 33"/>
                      <a:gd name="T58" fmla="*/ 15 w 27"/>
                      <a:gd name="T59" fmla="*/ 21 h 33"/>
                      <a:gd name="T60" fmla="*/ 15 w 27"/>
                      <a:gd name="T61" fmla="*/ 17 h 33"/>
                      <a:gd name="T62" fmla="*/ 19 w 27"/>
                      <a:gd name="T63" fmla="*/ 17 h 33"/>
                      <a:gd name="T64" fmla="*/ 19 w 27"/>
                      <a:gd name="T65" fmla="*/ 13 h 33"/>
                      <a:gd name="T66" fmla="*/ 19 w 27"/>
                      <a:gd name="T67" fmla="*/ 9 h 33"/>
                      <a:gd name="T68" fmla="*/ 15 w 27"/>
                      <a:gd name="T69" fmla="*/ 9 h 33"/>
                      <a:gd name="T70" fmla="*/ 19 w 27"/>
                      <a:gd name="T71" fmla="*/ 9 h 33"/>
                      <a:gd name="T72" fmla="*/ 15 w 27"/>
                      <a:gd name="T73" fmla="*/ 5 h 33"/>
                      <a:gd name="T74" fmla="*/ 15 w 27"/>
                      <a:gd name="T75" fmla="*/ 9 h 33"/>
                      <a:gd name="T76" fmla="*/ 12 w 27"/>
                      <a:gd name="T77" fmla="*/ 9 h 33"/>
                      <a:gd name="T78" fmla="*/ 12 w 27"/>
                      <a:gd name="T79" fmla="*/ 5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</a:cxnLst>
                    <a:rect l="0" t="0" r="r" b="b"/>
                    <a:pathLst>
                      <a:path w="27" h="33">
                        <a:moveTo>
                          <a:pt x="12" y="5"/>
                        </a:moveTo>
                        <a:lnTo>
                          <a:pt x="15" y="5"/>
                        </a:lnTo>
                        <a:lnTo>
                          <a:pt x="15" y="0"/>
                        </a:lnTo>
                        <a:lnTo>
                          <a:pt x="19" y="0"/>
                        </a:lnTo>
                        <a:lnTo>
                          <a:pt x="23" y="0"/>
                        </a:lnTo>
                        <a:lnTo>
                          <a:pt x="23" y="5"/>
                        </a:lnTo>
                        <a:lnTo>
                          <a:pt x="27" y="5"/>
                        </a:lnTo>
                        <a:lnTo>
                          <a:pt x="23" y="9"/>
                        </a:lnTo>
                        <a:lnTo>
                          <a:pt x="23" y="13"/>
                        </a:lnTo>
                        <a:lnTo>
                          <a:pt x="27" y="13"/>
                        </a:lnTo>
                        <a:lnTo>
                          <a:pt x="23" y="13"/>
                        </a:lnTo>
                        <a:lnTo>
                          <a:pt x="23" y="17"/>
                        </a:lnTo>
                        <a:lnTo>
                          <a:pt x="23" y="21"/>
                        </a:lnTo>
                        <a:lnTo>
                          <a:pt x="19" y="21"/>
                        </a:lnTo>
                        <a:lnTo>
                          <a:pt x="19" y="25"/>
                        </a:lnTo>
                        <a:lnTo>
                          <a:pt x="19" y="29"/>
                        </a:lnTo>
                        <a:lnTo>
                          <a:pt x="15" y="29"/>
                        </a:lnTo>
                        <a:lnTo>
                          <a:pt x="15" y="33"/>
                        </a:lnTo>
                        <a:lnTo>
                          <a:pt x="12" y="33"/>
                        </a:lnTo>
                        <a:lnTo>
                          <a:pt x="8" y="33"/>
                        </a:lnTo>
                        <a:lnTo>
                          <a:pt x="4" y="33"/>
                        </a:lnTo>
                        <a:lnTo>
                          <a:pt x="4" y="29"/>
                        </a:lnTo>
                        <a:lnTo>
                          <a:pt x="0" y="29"/>
                        </a:lnTo>
                        <a:lnTo>
                          <a:pt x="0" y="25"/>
                        </a:lnTo>
                        <a:lnTo>
                          <a:pt x="0" y="29"/>
                        </a:lnTo>
                        <a:lnTo>
                          <a:pt x="4" y="29"/>
                        </a:lnTo>
                        <a:lnTo>
                          <a:pt x="8" y="29"/>
                        </a:lnTo>
                        <a:lnTo>
                          <a:pt x="12" y="29"/>
                        </a:lnTo>
                        <a:lnTo>
                          <a:pt x="12" y="25"/>
                        </a:lnTo>
                        <a:lnTo>
                          <a:pt x="15" y="21"/>
                        </a:lnTo>
                        <a:lnTo>
                          <a:pt x="15" y="17"/>
                        </a:lnTo>
                        <a:lnTo>
                          <a:pt x="19" y="17"/>
                        </a:lnTo>
                        <a:lnTo>
                          <a:pt x="19" y="13"/>
                        </a:lnTo>
                        <a:lnTo>
                          <a:pt x="19" y="9"/>
                        </a:lnTo>
                        <a:lnTo>
                          <a:pt x="15" y="9"/>
                        </a:lnTo>
                        <a:lnTo>
                          <a:pt x="19" y="9"/>
                        </a:lnTo>
                        <a:lnTo>
                          <a:pt x="15" y="5"/>
                        </a:lnTo>
                        <a:lnTo>
                          <a:pt x="15" y="9"/>
                        </a:lnTo>
                        <a:lnTo>
                          <a:pt x="12" y="9"/>
                        </a:lnTo>
                        <a:lnTo>
                          <a:pt x="12" y="5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275" name="Freeform 669">
                    <a:extLst>
                      <a:ext uri="{FF2B5EF4-FFF2-40B4-BE49-F238E27FC236}">
                        <a16:creationId xmlns:a16="http://schemas.microsoft.com/office/drawing/2014/main" id="{1130975A-CFD5-71C0-A844-12022304B1B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331" y="2181"/>
                    <a:ext cx="34" cy="40"/>
                  </a:xfrm>
                  <a:custGeom>
                    <a:avLst/>
                    <a:gdLst>
                      <a:gd name="T0" fmla="*/ 0 w 34"/>
                      <a:gd name="T1" fmla="*/ 0 h 41"/>
                      <a:gd name="T2" fmla="*/ 4 w 34"/>
                      <a:gd name="T3" fmla="*/ 0 h 41"/>
                      <a:gd name="T4" fmla="*/ 4 w 34"/>
                      <a:gd name="T5" fmla="*/ 5 h 41"/>
                      <a:gd name="T6" fmla="*/ 7 w 34"/>
                      <a:gd name="T7" fmla="*/ 5 h 41"/>
                      <a:gd name="T8" fmla="*/ 11 w 34"/>
                      <a:gd name="T9" fmla="*/ 5 h 41"/>
                      <a:gd name="T10" fmla="*/ 7 w 34"/>
                      <a:gd name="T11" fmla="*/ 9 h 41"/>
                      <a:gd name="T12" fmla="*/ 11 w 34"/>
                      <a:gd name="T13" fmla="*/ 9 h 41"/>
                      <a:gd name="T14" fmla="*/ 15 w 34"/>
                      <a:gd name="T15" fmla="*/ 13 h 41"/>
                      <a:gd name="T16" fmla="*/ 15 w 34"/>
                      <a:gd name="T17" fmla="*/ 17 h 41"/>
                      <a:gd name="T18" fmla="*/ 15 w 34"/>
                      <a:gd name="T19" fmla="*/ 21 h 41"/>
                      <a:gd name="T20" fmla="*/ 19 w 34"/>
                      <a:gd name="T21" fmla="*/ 21 h 41"/>
                      <a:gd name="T22" fmla="*/ 19 w 34"/>
                      <a:gd name="T23" fmla="*/ 25 h 41"/>
                      <a:gd name="T24" fmla="*/ 23 w 34"/>
                      <a:gd name="T25" fmla="*/ 25 h 41"/>
                      <a:gd name="T26" fmla="*/ 27 w 34"/>
                      <a:gd name="T27" fmla="*/ 25 h 41"/>
                      <a:gd name="T28" fmla="*/ 27 w 34"/>
                      <a:gd name="T29" fmla="*/ 29 h 41"/>
                      <a:gd name="T30" fmla="*/ 27 w 34"/>
                      <a:gd name="T31" fmla="*/ 25 h 41"/>
                      <a:gd name="T32" fmla="*/ 27 w 34"/>
                      <a:gd name="T33" fmla="*/ 29 h 41"/>
                      <a:gd name="T34" fmla="*/ 30 w 34"/>
                      <a:gd name="T35" fmla="*/ 29 h 41"/>
                      <a:gd name="T36" fmla="*/ 30 w 34"/>
                      <a:gd name="T37" fmla="*/ 33 h 41"/>
                      <a:gd name="T38" fmla="*/ 30 w 34"/>
                      <a:gd name="T39" fmla="*/ 37 h 41"/>
                      <a:gd name="T40" fmla="*/ 34 w 34"/>
                      <a:gd name="T41" fmla="*/ 41 h 41"/>
                      <a:gd name="T42" fmla="*/ 30 w 34"/>
                      <a:gd name="T43" fmla="*/ 41 h 41"/>
                      <a:gd name="T44" fmla="*/ 30 w 34"/>
                      <a:gd name="T45" fmla="*/ 37 h 41"/>
                      <a:gd name="T46" fmla="*/ 27 w 34"/>
                      <a:gd name="T47" fmla="*/ 37 h 41"/>
                      <a:gd name="T48" fmla="*/ 27 w 34"/>
                      <a:gd name="T49" fmla="*/ 33 h 41"/>
                      <a:gd name="T50" fmla="*/ 23 w 34"/>
                      <a:gd name="T51" fmla="*/ 33 h 41"/>
                      <a:gd name="T52" fmla="*/ 23 w 34"/>
                      <a:gd name="T53" fmla="*/ 29 h 41"/>
                      <a:gd name="T54" fmla="*/ 19 w 34"/>
                      <a:gd name="T55" fmla="*/ 29 h 41"/>
                      <a:gd name="T56" fmla="*/ 19 w 34"/>
                      <a:gd name="T57" fmla="*/ 33 h 41"/>
                      <a:gd name="T58" fmla="*/ 19 w 34"/>
                      <a:gd name="T59" fmla="*/ 37 h 41"/>
                      <a:gd name="T60" fmla="*/ 15 w 34"/>
                      <a:gd name="T61" fmla="*/ 37 h 41"/>
                      <a:gd name="T62" fmla="*/ 15 w 34"/>
                      <a:gd name="T63" fmla="*/ 33 h 41"/>
                      <a:gd name="T64" fmla="*/ 15 w 34"/>
                      <a:gd name="T65" fmla="*/ 29 h 41"/>
                      <a:gd name="T66" fmla="*/ 11 w 34"/>
                      <a:gd name="T67" fmla="*/ 25 h 41"/>
                      <a:gd name="T68" fmla="*/ 7 w 34"/>
                      <a:gd name="T69" fmla="*/ 25 h 41"/>
                      <a:gd name="T70" fmla="*/ 7 w 34"/>
                      <a:gd name="T71" fmla="*/ 29 h 41"/>
                      <a:gd name="T72" fmla="*/ 4 w 34"/>
                      <a:gd name="T73" fmla="*/ 29 h 41"/>
                      <a:gd name="T74" fmla="*/ 4 w 34"/>
                      <a:gd name="T75" fmla="*/ 25 h 41"/>
                      <a:gd name="T76" fmla="*/ 4 w 34"/>
                      <a:gd name="T77" fmla="*/ 21 h 41"/>
                      <a:gd name="T78" fmla="*/ 4 w 34"/>
                      <a:gd name="T79" fmla="*/ 17 h 41"/>
                      <a:gd name="T80" fmla="*/ 4 w 34"/>
                      <a:gd name="T81" fmla="*/ 13 h 41"/>
                      <a:gd name="T82" fmla="*/ 4 w 34"/>
                      <a:gd name="T83" fmla="*/ 9 h 41"/>
                      <a:gd name="T84" fmla="*/ 0 w 34"/>
                      <a:gd name="T85" fmla="*/ 9 h 41"/>
                      <a:gd name="T86" fmla="*/ 0 w 34"/>
                      <a:gd name="T87" fmla="*/ 5 h 41"/>
                      <a:gd name="T88" fmla="*/ 0 w 34"/>
                      <a:gd name="T89" fmla="*/ 0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</a:cxnLst>
                    <a:rect l="0" t="0" r="r" b="b"/>
                    <a:pathLst>
                      <a:path w="34" h="41">
                        <a:moveTo>
                          <a:pt x="0" y="0"/>
                        </a:moveTo>
                        <a:lnTo>
                          <a:pt x="4" y="0"/>
                        </a:lnTo>
                        <a:lnTo>
                          <a:pt x="4" y="5"/>
                        </a:lnTo>
                        <a:lnTo>
                          <a:pt x="7" y="5"/>
                        </a:lnTo>
                        <a:lnTo>
                          <a:pt x="11" y="5"/>
                        </a:lnTo>
                        <a:lnTo>
                          <a:pt x="7" y="9"/>
                        </a:lnTo>
                        <a:lnTo>
                          <a:pt x="11" y="9"/>
                        </a:lnTo>
                        <a:lnTo>
                          <a:pt x="15" y="13"/>
                        </a:lnTo>
                        <a:lnTo>
                          <a:pt x="15" y="17"/>
                        </a:lnTo>
                        <a:lnTo>
                          <a:pt x="15" y="21"/>
                        </a:lnTo>
                        <a:lnTo>
                          <a:pt x="19" y="21"/>
                        </a:lnTo>
                        <a:lnTo>
                          <a:pt x="19" y="25"/>
                        </a:lnTo>
                        <a:lnTo>
                          <a:pt x="23" y="25"/>
                        </a:lnTo>
                        <a:lnTo>
                          <a:pt x="27" y="25"/>
                        </a:lnTo>
                        <a:lnTo>
                          <a:pt x="27" y="29"/>
                        </a:lnTo>
                        <a:lnTo>
                          <a:pt x="27" y="25"/>
                        </a:lnTo>
                        <a:lnTo>
                          <a:pt x="27" y="29"/>
                        </a:lnTo>
                        <a:lnTo>
                          <a:pt x="30" y="29"/>
                        </a:lnTo>
                        <a:lnTo>
                          <a:pt x="30" y="33"/>
                        </a:lnTo>
                        <a:lnTo>
                          <a:pt x="30" y="37"/>
                        </a:lnTo>
                        <a:lnTo>
                          <a:pt x="34" y="41"/>
                        </a:lnTo>
                        <a:lnTo>
                          <a:pt x="30" y="41"/>
                        </a:lnTo>
                        <a:lnTo>
                          <a:pt x="30" y="37"/>
                        </a:lnTo>
                        <a:lnTo>
                          <a:pt x="27" y="37"/>
                        </a:lnTo>
                        <a:lnTo>
                          <a:pt x="27" y="33"/>
                        </a:lnTo>
                        <a:lnTo>
                          <a:pt x="23" y="33"/>
                        </a:lnTo>
                        <a:lnTo>
                          <a:pt x="23" y="29"/>
                        </a:lnTo>
                        <a:lnTo>
                          <a:pt x="19" y="29"/>
                        </a:lnTo>
                        <a:lnTo>
                          <a:pt x="19" y="33"/>
                        </a:lnTo>
                        <a:lnTo>
                          <a:pt x="19" y="37"/>
                        </a:lnTo>
                        <a:lnTo>
                          <a:pt x="15" y="37"/>
                        </a:lnTo>
                        <a:lnTo>
                          <a:pt x="15" y="33"/>
                        </a:lnTo>
                        <a:lnTo>
                          <a:pt x="15" y="29"/>
                        </a:lnTo>
                        <a:lnTo>
                          <a:pt x="11" y="25"/>
                        </a:lnTo>
                        <a:lnTo>
                          <a:pt x="7" y="25"/>
                        </a:lnTo>
                        <a:lnTo>
                          <a:pt x="7" y="29"/>
                        </a:lnTo>
                        <a:lnTo>
                          <a:pt x="4" y="29"/>
                        </a:lnTo>
                        <a:lnTo>
                          <a:pt x="4" y="25"/>
                        </a:lnTo>
                        <a:lnTo>
                          <a:pt x="4" y="21"/>
                        </a:lnTo>
                        <a:lnTo>
                          <a:pt x="4" y="17"/>
                        </a:lnTo>
                        <a:lnTo>
                          <a:pt x="4" y="13"/>
                        </a:lnTo>
                        <a:lnTo>
                          <a:pt x="4" y="9"/>
                        </a:lnTo>
                        <a:lnTo>
                          <a:pt x="0" y="9"/>
                        </a:lnTo>
                        <a:lnTo>
                          <a:pt x="0" y="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276" name="Freeform 670">
                    <a:extLst>
                      <a:ext uri="{FF2B5EF4-FFF2-40B4-BE49-F238E27FC236}">
                        <a16:creationId xmlns:a16="http://schemas.microsoft.com/office/drawing/2014/main" id="{D171080C-03C8-3F90-0744-7A51D565C92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85" y="2186"/>
                    <a:ext cx="43" cy="52"/>
                  </a:xfrm>
                  <a:custGeom>
                    <a:avLst/>
                    <a:gdLst>
                      <a:gd name="T0" fmla="*/ 0 w 42"/>
                      <a:gd name="T1" fmla="*/ 0 h 52"/>
                      <a:gd name="T2" fmla="*/ 4 w 42"/>
                      <a:gd name="T3" fmla="*/ 0 h 52"/>
                      <a:gd name="T4" fmla="*/ 8 w 42"/>
                      <a:gd name="T5" fmla="*/ 0 h 52"/>
                      <a:gd name="T6" fmla="*/ 12 w 42"/>
                      <a:gd name="T7" fmla="*/ 0 h 52"/>
                      <a:gd name="T8" fmla="*/ 12 w 42"/>
                      <a:gd name="T9" fmla="*/ 4 h 52"/>
                      <a:gd name="T10" fmla="*/ 16 w 42"/>
                      <a:gd name="T11" fmla="*/ 8 h 52"/>
                      <a:gd name="T12" fmla="*/ 19 w 42"/>
                      <a:gd name="T13" fmla="*/ 8 h 52"/>
                      <a:gd name="T14" fmla="*/ 23 w 42"/>
                      <a:gd name="T15" fmla="*/ 8 h 52"/>
                      <a:gd name="T16" fmla="*/ 23 w 42"/>
                      <a:gd name="T17" fmla="*/ 4 h 52"/>
                      <a:gd name="T18" fmla="*/ 27 w 42"/>
                      <a:gd name="T19" fmla="*/ 4 h 52"/>
                      <a:gd name="T20" fmla="*/ 27 w 42"/>
                      <a:gd name="T21" fmla="*/ 8 h 52"/>
                      <a:gd name="T22" fmla="*/ 23 w 42"/>
                      <a:gd name="T23" fmla="*/ 8 h 52"/>
                      <a:gd name="T24" fmla="*/ 23 w 42"/>
                      <a:gd name="T25" fmla="*/ 12 h 52"/>
                      <a:gd name="T26" fmla="*/ 27 w 42"/>
                      <a:gd name="T27" fmla="*/ 12 h 52"/>
                      <a:gd name="T28" fmla="*/ 27 w 42"/>
                      <a:gd name="T29" fmla="*/ 16 h 52"/>
                      <a:gd name="T30" fmla="*/ 27 w 42"/>
                      <a:gd name="T31" fmla="*/ 20 h 52"/>
                      <a:gd name="T32" fmla="*/ 27 w 42"/>
                      <a:gd name="T33" fmla="*/ 24 h 52"/>
                      <a:gd name="T34" fmla="*/ 31 w 42"/>
                      <a:gd name="T35" fmla="*/ 24 h 52"/>
                      <a:gd name="T36" fmla="*/ 31 w 42"/>
                      <a:gd name="T37" fmla="*/ 28 h 52"/>
                      <a:gd name="T38" fmla="*/ 35 w 42"/>
                      <a:gd name="T39" fmla="*/ 28 h 52"/>
                      <a:gd name="T40" fmla="*/ 39 w 42"/>
                      <a:gd name="T41" fmla="*/ 28 h 52"/>
                      <a:gd name="T42" fmla="*/ 42 w 42"/>
                      <a:gd name="T43" fmla="*/ 28 h 52"/>
                      <a:gd name="T44" fmla="*/ 39 w 42"/>
                      <a:gd name="T45" fmla="*/ 32 h 52"/>
                      <a:gd name="T46" fmla="*/ 35 w 42"/>
                      <a:gd name="T47" fmla="*/ 32 h 52"/>
                      <a:gd name="T48" fmla="*/ 31 w 42"/>
                      <a:gd name="T49" fmla="*/ 28 h 52"/>
                      <a:gd name="T50" fmla="*/ 31 w 42"/>
                      <a:gd name="T51" fmla="*/ 32 h 52"/>
                      <a:gd name="T52" fmla="*/ 27 w 42"/>
                      <a:gd name="T53" fmla="*/ 32 h 52"/>
                      <a:gd name="T54" fmla="*/ 27 w 42"/>
                      <a:gd name="T55" fmla="*/ 28 h 52"/>
                      <a:gd name="T56" fmla="*/ 23 w 42"/>
                      <a:gd name="T57" fmla="*/ 28 h 52"/>
                      <a:gd name="T58" fmla="*/ 23 w 42"/>
                      <a:gd name="T59" fmla="*/ 24 h 52"/>
                      <a:gd name="T60" fmla="*/ 19 w 42"/>
                      <a:gd name="T61" fmla="*/ 28 h 52"/>
                      <a:gd name="T62" fmla="*/ 19 w 42"/>
                      <a:gd name="T63" fmla="*/ 32 h 52"/>
                      <a:gd name="T64" fmla="*/ 16 w 42"/>
                      <a:gd name="T65" fmla="*/ 32 h 52"/>
                      <a:gd name="T66" fmla="*/ 16 w 42"/>
                      <a:gd name="T67" fmla="*/ 36 h 52"/>
                      <a:gd name="T68" fmla="*/ 16 w 42"/>
                      <a:gd name="T69" fmla="*/ 40 h 52"/>
                      <a:gd name="T70" fmla="*/ 19 w 42"/>
                      <a:gd name="T71" fmla="*/ 40 h 52"/>
                      <a:gd name="T72" fmla="*/ 19 w 42"/>
                      <a:gd name="T73" fmla="*/ 44 h 52"/>
                      <a:gd name="T74" fmla="*/ 16 w 42"/>
                      <a:gd name="T75" fmla="*/ 44 h 52"/>
                      <a:gd name="T76" fmla="*/ 16 w 42"/>
                      <a:gd name="T77" fmla="*/ 48 h 52"/>
                      <a:gd name="T78" fmla="*/ 16 w 42"/>
                      <a:gd name="T79" fmla="*/ 52 h 52"/>
                      <a:gd name="T80" fmla="*/ 16 w 42"/>
                      <a:gd name="T81" fmla="*/ 48 h 52"/>
                      <a:gd name="T82" fmla="*/ 12 w 42"/>
                      <a:gd name="T83" fmla="*/ 48 h 52"/>
                      <a:gd name="T84" fmla="*/ 12 w 42"/>
                      <a:gd name="T85" fmla="*/ 44 h 52"/>
                      <a:gd name="T86" fmla="*/ 12 w 42"/>
                      <a:gd name="T87" fmla="*/ 40 h 52"/>
                      <a:gd name="T88" fmla="*/ 12 w 42"/>
                      <a:gd name="T89" fmla="*/ 36 h 52"/>
                      <a:gd name="T90" fmla="*/ 12 w 42"/>
                      <a:gd name="T91" fmla="*/ 32 h 52"/>
                      <a:gd name="T92" fmla="*/ 12 w 42"/>
                      <a:gd name="T93" fmla="*/ 28 h 52"/>
                      <a:gd name="T94" fmla="*/ 8 w 42"/>
                      <a:gd name="T95" fmla="*/ 28 h 52"/>
                      <a:gd name="T96" fmla="*/ 12 w 42"/>
                      <a:gd name="T97" fmla="*/ 28 h 52"/>
                      <a:gd name="T98" fmla="*/ 8 w 42"/>
                      <a:gd name="T99" fmla="*/ 28 h 52"/>
                      <a:gd name="T100" fmla="*/ 12 w 42"/>
                      <a:gd name="T101" fmla="*/ 28 h 52"/>
                      <a:gd name="T102" fmla="*/ 12 w 42"/>
                      <a:gd name="T103" fmla="*/ 24 h 52"/>
                      <a:gd name="T104" fmla="*/ 12 w 42"/>
                      <a:gd name="T105" fmla="*/ 20 h 52"/>
                      <a:gd name="T106" fmla="*/ 12 w 42"/>
                      <a:gd name="T107" fmla="*/ 16 h 52"/>
                      <a:gd name="T108" fmla="*/ 8 w 42"/>
                      <a:gd name="T109" fmla="*/ 16 h 52"/>
                      <a:gd name="T110" fmla="*/ 8 w 42"/>
                      <a:gd name="T111" fmla="*/ 12 h 52"/>
                      <a:gd name="T112" fmla="*/ 4 w 42"/>
                      <a:gd name="T113" fmla="*/ 8 h 52"/>
                      <a:gd name="T114" fmla="*/ 4 w 42"/>
                      <a:gd name="T115" fmla="*/ 4 h 52"/>
                      <a:gd name="T116" fmla="*/ 0 w 42"/>
                      <a:gd name="T117" fmla="*/ 4 h 52"/>
                      <a:gd name="T118" fmla="*/ 0 w 42"/>
                      <a:gd name="T119" fmla="*/ 0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</a:cxnLst>
                    <a:rect l="0" t="0" r="r" b="b"/>
                    <a:pathLst>
                      <a:path w="42" h="52">
                        <a:moveTo>
                          <a:pt x="0" y="0"/>
                        </a:moveTo>
                        <a:lnTo>
                          <a:pt x="4" y="0"/>
                        </a:lnTo>
                        <a:lnTo>
                          <a:pt x="8" y="0"/>
                        </a:lnTo>
                        <a:lnTo>
                          <a:pt x="12" y="0"/>
                        </a:lnTo>
                        <a:lnTo>
                          <a:pt x="12" y="4"/>
                        </a:lnTo>
                        <a:lnTo>
                          <a:pt x="16" y="8"/>
                        </a:lnTo>
                        <a:lnTo>
                          <a:pt x="19" y="8"/>
                        </a:lnTo>
                        <a:lnTo>
                          <a:pt x="23" y="8"/>
                        </a:lnTo>
                        <a:lnTo>
                          <a:pt x="23" y="4"/>
                        </a:lnTo>
                        <a:lnTo>
                          <a:pt x="27" y="4"/>
                        </a:lnTo>
                        <a:lnTo>
                          <a:pt x="27" y="8"/>
                        </a:lnTo>
                        <a:lnTo>
                          <a:pt x="23" y="8"/>
                        </a:lnTo>
                        <a:lnTo>
                          <a:pt x="23" y="12"/>
                        </a:lnTo>
                        <a:lnTo>
                          <a:pt x="27" y="12"/>
                        </a:lnTo>
                        <a:lnTo>
                          <a:pt x="27" y="16"/>
                        </a:lnTo>
                        <a:lnTo>
                          <a:pt x="27" y="20"/>
                        </a:lnTo>
                        <a:lnTo>
                          <a:pt x="27" y="24"/>
                        </a:lnTo>
                        <a:lnTo>
                          <a:pt x="31" y="24"/>
                        </a:lnTo>
                        <a:lnTo>
                          <a:pt x="31" y="28"/>
                        </a:lnTo>
                        <a:lnTo>
                          <a:pt x="35" y="28"/>
                        </a:lnTo>
                        <a:lnTo>
                          <a:pt x="39" y="28"/>
                        </a:lnTo>
                        <a:lnTo>
                          <a:pt x="42" y="28"/>
                        </a:lnTo>
                        <a:lnTo>
                          <a:pt x="39" y="32"/>
                        </a:lnTo>
                        <a:lnTo>
                          <a:pt x="35" y="32"/>
                        </a:lnTo>
                        <a:lnTo>
                          <a:pt x="31" y="28"/>
                        </a:lnTo>
                        <a:lnTo>
                          <a:pt x="31" y="32"/>
                        </a:lnTo>
                        <a:lnTo>
                          <a:pt x="27" y="32"/>
                        </a:lnTo>
                        <a:lnTo>
                          <a:pt x="27" y="28"/>
                        </a:lnTo>
                        <a:lnTo>
                          <a:pt x="23" y="28"/>
                        </a:lnTo>
                        <a:lnTo>
                          <a:pt x="23" y="24"/>
                        </a:lnTo>
                        <a:lnTo>
                          <a:pt x="19" y="28"/>
                        </a:lnTo>
                        <a:lnTo>
                          <a:pt x="19" y="32"/>
                        </a:lnTo>
                        <a:lnTo>
                          <a:pt x="16" y="32"/>
                        </a:lnTo>
                        <a:lnTo>
                          <a:pt x="16" y="36"/>
                        </a:lnTo>
                        <a:lnTo>
                          <a:pt x="16" y="40"/>
                        </a:lnTo>
                        <a:lnTo>
                          <a:pt x="19" y="40"/>
                        </a:lnTo>
                        <a:lnTo>
                          <a:pt x="19" y="44"/>
                        </a:lnTo>
                        <a:lnTo>
                          <a:pt x="16" y="44"/>
                        </a:lnTo>
                        <a:lnTo>
                          <a:pt x="16" y="48"/>
                        </a:lnTo>
                        <a:lnTo>
                          <a:pt x="16" y="52"/>
                        </a:lnTo>
                        <a:lnTo>
                          <a:pt x="16" y="48"/>
                        </a:lnTo>
                        <a:lnTo>
                          <a:pt x="12" y="48"/>
                        </a:lnTo>
                        <a:lnTo>
                          <a:pt x="12" y="44"/>
                        </a:lnTo>
                        <a:lnTo>
                          <a:pt x="12" y="40"/>
                        </a:lnTo>
                        <a:lnTo>
                          <a:pt x="12" y="36"/>
                        </a:lnTo>
                        <a:lnTo>
                          <a:pt x="12" y="32"/>
                        </a:lnTo>
                        <a:lnTo>
                          <a:pt x="12" y="28"/>
                        </a:lnTo>
                        <a:lnTo>
                          <a:pt x="8" y="28"/>
                        </a:lnTo>
                        <a:lnTo>
                          <a:pt x="12" y="28"/>
                        </a:lnTo>
                        <a:lnTo>
                          <a:pt x="8" y="28"/>
                        </a:lnTo>
                        <a:lnTo>
                          <a:pt x="12" y="28"/>
                        </a:lnTo>
                        <a:lnTo>
                          <a:pt x="12" y="24"/>
                        </a:lnTo>
                        <a:lnTo>
                          <a:pt x="12" y="20"/>
                        </a:lnTo>
                        <a:lnTo>
                          <a:pt x="12" y="16"/>
                        </a:lnTo>
                        <a:lnTo>
                          <a:pt x="8" y="16"/>
                        </a:lnTo>
                        <a:lnTo>
                          <a:pt x="8" y="12"/>
                        </a:lnTo>
                        <a:lnTo>
                          <a:pt x="4" y="8"/>
                        </a:lnTo>
                        <a:lnTo>
                          <a:pt x="4" y="4"/>
                        </a:lnTo>
                        <a:lnTo>
                          <a:pt x="0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277" name="Freeform 671">
                    <a:extLst>
                      <a:ext uri="{FF2B5EF4-FFF2-40B4-BE49-F238E27FC236}">
                        <a16:creationId xmlns:a16="http://schemas.microsoft.com/office/drawing/2014/main" id="{A417B97E-50BA-D344-1838-2AEEE3D0BC1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342" y="2186"/>
                    <a:ext cx="73" cy="96"/>
                  </a:xfrm>
                  <a:custGeom>
                    <a:avLst/>
                    <a:gdLst>
                      <a:gd name="T0" fmla="*/ 0 w 73"/>
                      <a:gd name="T1" fmla="*/ 0 h 97"/>
                      <a:gd name="T2" fmla="*/ 8 w 73"/>
                      <a:gd name="T3" fmla="*/ 0 h 97"/>
                      <a:gd name="T4" fmla="*/ 16 w 73"/>
                      <a:gd name="T5" fmla="*/ 0 h 97"/>
                      <a:gd name="T6" fmla="*/ 23 w 73"/>
                      <a:gd name="T7" fmla="*/ 0 h 97"/>
                      <a:gd name="T8" fmla="*/ 31 w 73"/>
                      <a:gd name="T9" fmla="*/ 0 h 97"/>
                      <a:gd name="T10" fmla="*/ 35 w 73"/>
                      <a:gd name="T11" fmla="*/ 8 h 97"/>
                      <a:gd name="T12" fmla="*/ 42 w 73"/>
                      <a:gd name="T13" fmla="*/ 8 h 97"/>
                      <a:gd name="T14" fmla="*/ 46 w 73"/>
                      <a:gd name="T15" fmla="*/ 12 h 97"/>
                      <a:gd name="T16" fmla="*/ 46 w 73"/>
                      <a:gd name="T17" fmla="*/ 20 h 97"/>
                      <a:gd name="T18" fmla="*/ 50 w 73"/>
                      <a:gd name="T19" fmla="*/ 24 h 97"/>
                      <a:gd name="T20" fmla="*/ 54 w 73"/>
                      <a:gd name="T21" fmla="*/ 32 h 97"/>
                      <a:gd name="T22" fmla="*/ 58 w 73"/>
                      <a:gd name="T23" fmla="*/ 40 h 97"/>
                      <a:gd name="T24" fmla="*/ 62 w 73"/>
                      <a:gd name="T25" fmla="*/ 44 h 97"/>
                      <a:gd name="T26" fmla="*/ 65 w 73"/>
                      <a:gd name="T27" fmla="*/ 48 h 97"/>
                      <a:gd name="T28" fmla="*/ 69 w 73"/>
                      <a:gd name="T29" fmla="*/ 52 h 97"/>
                      <a:gd name="T30" fmla="*/ 73 w 73"/>
                      <a:gd name="T31" fmla="*/ 56 h 97"/>
                      <a:gd name="T32" fmla="*/ 69 w 73"/>
                      <a:gd name="T33" fmla="*/ 64 h 97"/>
                      <a:gd name="T34" fmla="*/ 65 w 73"/>
                      <a:gd name="T35" fmla="*/ 68 h 97"/>
                      <a:gd name="T36" fmla="*/ 62 w 73"/>
                      <a:gd name="T37" fmla="*/ 72 h 97"/>
                      <a:gd name="T38" fmla="*/ 58 w 73"/>
                      <a:gd name="T39" fmla="*/ 80 h 97"/>
                      <a:gd name="T40" fmla="*/ 58 w 73"/>
                      <a:gd name="T41" fmla="*/ 89 h 97"/>
                      <a:gd name="T42" fmla="*/ 58 w 73"/>
                      <a:gd name="T43" fmla="*/ 97 h 97"/>
                      <a:gd name="T44" fmla="*/ 50 w 73"/>
                      <a:gd name="T45" fmla="*/ 97 h 97"/>
                      <a:gd name="T46" fmla="*/ 46 w 73"/>
                      <a:gd name="T47" fmla="*/ 93 h 97"/>
                      <a:gd name="T48" fmla="*/ 46 w 73"/>
                      <a:gd name="T49" fmla="*/ 85 h 97"/>
                      <a:gd name="T50" fmla="*/ 42 w 73"/>
                      <a:gd name="T51" fmla="*/ 80 h 97"/>
                      <a:gd name="T52" fmla="*/ 39 w 73"/>
                      <a:gd name="T53" fmla="*/ 76 h 97"/>
                      <a:gd name="T54" fmla="*/ 39 w 73"/>
                      <a:gd name="T55" fmla="*/ 68 h 97"/>
                      <a:gd name="T56" fmla="*/ 35 w 73"/>
                      <a:gd name="T57" fmla="*/ 64 h 97"/>
                      <a:gd name="T58" fmla="*/ 35 w 73"/>
                      <a:gd name="T59" fmla="*/ 56 h 97"/>
                      <a:gd name="T60" fmla="*/ 35 w 73"/>
                      <a:gd name="T61" fmla="*/ 48 h 97"/>
                      <a:gd name="T62" fmla="*/ 27 w 73"/>
                      <a:gd name="T63" fmla="*/ 48 h 97"/>
                      <a:gd name="T64" fmla="*/ 27 w 73"/>
                      <a:gd name="T65" fmla="*/ 40 h 97"/>
                      <a:gd name="T66" fmla="*/ 23 w 73"/>
                      <a:gd name="T67" fmla="*/ 36 h 97"/>
                      <a:gd name="T68" fmla="*/ 23 w 73"/>
                      <a:gd name="T69" fmla="*/ 36 h 97"/>
                      <a:gd name="T70" fmla="*/ 19 w 73"/>
                      <a:gd name="T71" fmla="*/ 28 h 97"/>
                      <a:gd name="T72" fmla="*/ 16 w 73"/>
                      <a:gd name="T73" fmla="*/ 24 h 97"/>
                      <a:gd name="T74" fmla="*/ 16 w 73"/>
                      <a:gd name="T75" fmla="*/ 24 h 97"/>
                      <a:gd name="T76" fmla="*/ 12 w 73"/>
                      <a:gd name="T77" fmla="*/ 20 h 97"/>
                      <a:gd name="T78" fmla="*/ 8 w 73"/>
                      <a:gd name="T79" fmla="*/ 16 h 97"/>
                      <a:gd name="T80" fmla="*/ 4 w 73"/>
                      <a:gd name="T81" fmla="*/ 12 h 97"/>
                      <a:gd name="T82" fmla="*/ 0 w 73"/>
                      <a:gd name="T83" fmla="*/ 4 h 9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</a:cxnLst>
                    <a:rect l="0" t="0" r="r" b="b"/>
                    <a:pathLst>
                      <a:path w="73" h="97">
                        <a:moveTo>
                          <a:pt x="0" y="4"/>
                        </a:moveTo>
                        <a:lnTo>
                          <a:pt x="0" y="0"/>
                        </a:lnTo>
                        <a:lnTo>
                          <a:pt x="4" y="0"/>
                        </a:lnTo>
                        <a:lnTo>
                          <a:pt x="8" y="0"/>
                        </a:lnTo>
                        <a:lnTo>
                          <a:pt x="12" y="0"/>
                        </a:lnTo>
                        <a:lnTo>
                          <a:pt x="16" y="0"/>
                        </a:lnTo>
                        <a:lnTo>
                          <a:pt x="19" y="0"/>
                        </a:lnTo>
                        <a:lnTo>
                          <a:pt x="23" y="0"/>
                        </a:lnTo>
                        <a:lnTo>
                          <a:pt x="27" y="0"/>
                        </a:lnTo>
                        <a:lnTo>
                          <a:pt x="31" y="0"/>
                        </a:lnTo>
                        <a:lnTo>
                          <a:pt x="31" y="4"/>
                        </a:lnTo>
                        <a:lnTo>
                          <a:pt x="35" y="8"/>
                        </a:lnTo>
                        <a:lnTo>
                          <a:pt x="39" y="8"/>
                        </a:lnTo>
                        <a:lnTo>
                          <a:pt x="42" y="8"/>
                        </a:lnTo>
                        <a:lnTo>
                          <a:pt x="42" y="12"/>
                        </a:lnTo>
                        <a:lnTo>
                          <a:pt x="46" y="12"/>
                        </a:lnTo>
                        <a:lnTo>
                          <a:pt x="46" y="16"/>
                        </a:lnTo>
                        <a:lnTo>
                          <a:pt x="46" y="20"/>
                        </a:lnTo>
                        <a:lnTo>
                          <a:pt x="50" y="20"/>
                        </a:lnTo>
                        <a:lnTo>
                          <a:pt x="50" y="24"/>
                        </a:lnTo>
                        <a:lnTo>
                          <a:pt x="54" y="28"/>
                        </a:lnTo>
                        <a:lnTo>
                          <a:pt x="54" y="32"/>
                        </a:lnTo>
                        <a:lnTo>
                          <a:pt x="58" y="36"/>
                        </a:lnTo>
                        <a:lnTo>
                          <a:pt x="58" y="40"/>
                        </a:lnTo>
                        <a:lnTo>
                          <a:pt x="62" y="40"/>
                        </a:lnTo>
                        <a:lnTo>
                          <a:pt x="62" y="44"/>
                        </a:lnTo>
                        <a:lnTo>
                          <a:pt x="62" y="48"/>
                        </a:lnTo>
                        <a:lnTo>
                          <a:pt x="65" y="48"/>
                        </a:lnTo>
                        <a:lnTo>
                          <a:pt x="65" y="52"/>
                        </a:lnTo>
                        <a:lnTo>
                          <a:pt x="69" y="52"/>
                        </a:lnTo>
                        <a:lnTo>
                          <a:pt x="73" y="52"/>
                        </a:lnTo>
                        <a:lnTo>
                          <a:pt x="73" y="56"/>
                        </a:lnTo>
                        <a:lnTo>
                          <a:pt x="73" y="60"/>
                        </a:lnTo>
                        <a:lnTo>
                          <a:pt x="69" y="64"/>
                        </a:lnTo>
                        <a:lnTo>
                          <a:pt x="65" y="64"/>
                        </a:lnTo>
                        <a:lnTo>
                          <a:pt x="65" y="68"/>
                        </a:lnTo>
                        <a:lnTo>
                          <a:pt x="62" y="68"/>
                        </a:lnTo>
                        <a:lnTo>
                          <a:pt x="62" y="72"/>
                        </a:lnTo>
                        <a:lnTo>
                          <a:pt x="58" y="76"/>
                        </a:lnTo>
                        <a:lnTo>
                          <a:pt x="58" y="80"/>
                        </a:lnTo>
                        <a:lnTo>
                          <a:pt x="58" y="85"/>
                        </a:lnTo>
                        <a:lnTo>
                          <a:pt x="58" y="89"/>
                        </a:lnTo>
                        <a:lnTo>
                          <a:pt x="58" y="93"/>
                        </a:lnTo>
                        <a:lnTo>
                          <a:pt x="58" y="97"/>
                        </a:lnTo>
                        <a:lnTo>
                          <a:pt x="54" y="97"/>
                        </a:lnTo>
                        <a:lnTo>
                          <a:pt x="50" y="97"/>
                        </a:lnTo>
                        <a:lnTo>
                          <a:pt x="46" y="97"/>
                        </a:lnTo>
                        <a:lnTo>
                          <a:pt x="46" y="93"/>
                        </a:lnTo>
                        <a:lnTo>
                          <a:pt x="46" y="89"/>
                        </a:lnTo>
                        <a:lnTo>
                          <a:pt x="46" y="85"/>
                        </a:lnTo>
                        <a:lnTo>
                          <a:pt x="42" y="85"/>
                        </a:lnTo>
                        <a:lnTo>
                          <a:pt x="42" y="80"/>
                        </a:lnTo>
                        <a:lnTo>
                          <a:pt x="39" y="80"/>
                        </a:lnTo>
                        <a:lnTo>
                          <a:pt x="39" y="76"/>
                        </a:lnTo>
                        <a:lnTo>
                          <a:pt x="39" y="72"/>
                        </a:lnTo>
                        <a:lnTo>
                          <a:pt x="39" y="68"/>
                        </a:lnTo>
                        <a:lnTo>
                          <a:pt x="35" y="68"/>
                        </a:lnTo>
                        <a:lnTo>
                          <a:pt x="35" y="64"/>
                        </a:lnTo>
                        <a:lnTo>
                          <a:pt x="35" y="60"/>
                        </a:lnTo>
                        <a:lnTo>
                          <a:pt x="35" y="56"/>
                        </a:lnTo>
                        <a:lnTo>
                          <a:pt x="35" y="52"/>
                        </a:lnTo>
                        <a:lnTo>
                          <a:pt x="35" y="48"/>
                        </a:lnTo>
                        <a:lnTo>
                          <a:pt x="31" y="48"/>
                        </a:lnTo>
                        <a:lnTo>
                          <a:pt x="27" y="48"/>
                        </a:lnTo>
                        <a:lnTo>
                          <a:pt x="27" y="44"/>
                        </a:lnTo>
                        <a:lnTo>
                          <a:pt x="27" y="40"/>
                        </a:lnTo>
                        <a:lnTo>
                          <a:pt x="23" y="40"/>
                        </a:lnTo>
                        <a:lnTo>
                          <a:pt x="23" y="36"/>
                        </a:lnTo>
                        <a:lnTo>
                          <a:pt x="23" y="40"/>
                        </a:lnTo>
                        <a:lnTo>
                          <a:pt x="23" y="36"/>
                        </a:lnTo>
                        <a:lnTo>
                          <a:pt x="19" y="32"/>
                        </a:lnTo>
                        <a:lnTo>
                          <a:pt x="19" y="28"/>
                        </a:lnTo>
                        <a:lnTo>
                          <a:pt x="19" y="24"/>
                        </a:lnTo>
                        <a:lnTo>
                          <a:pt x="16" y="24"/>
                        </a:lnTo>
                        <a:lnTo>
                          <a:pt x="16" y="20"/>
                        </a:lnTo>
                        <a:lnTo>
                          <a:pt x="16" y="24"/>
                        </a:lnTo>
                        <a:lnTo>
                          <a:pt x="16" y="20"/>
                        </a:lnTo>
                        <a:lnTo>
                          <a:pt x="12" y="20"/>
                        </a:lnTo>
                        <a:lnTo>
                          <a:pt x="8" y="20"/>
                        </a:lnTo>
                        <a:lnTo>
                          <a:pt x="8" y="16"/>
                        </a:lnTo>
                        <a:lnTo>
                          <a:pt x="4" y="16"/>
                        </a:lnTo>
                        <a:lnTo>
                          <a:pt x="4" y="12"/>
                        </a:lnTo>
                        <a:lnTo>
                          <a:pt x="4" y="8"/>
                        </a:lnTo>
                        <a:lnTo>
                          <a:pt x="0" y="4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278" name="Freeform 672">
                    <a:extLst>
                      <a:ext uri="{FF2B5EF4-FFF2-40B4-BE49-F238E27FC236}">
                        <a16:creationId xmlns:a16="http://schemas.microsoft.com/office/drawing/2014/main" id="{43596C4A-9DE4-56DD-CB0F-4003890A9C0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108" y="2186"/>
                    <a:ext cx="23" cy="24"/>
                  </a:xfrm>
                  <a:custGeom>
                    <a:avLst/>
                    <a:gdLst>
                      <a:gd name="T0" fmla="*/ 12 w 23"/>
                      <a:gd name="T1" fmla="*/ 4 h 24"/>
                      <a:gd name="T2" fmla="*/ 16 w 23"/>
                      <a:gd name="T3" fmla="*/ 4 h 24"/>
                      <a:gd name="T4" fmla="*/ 16 w 23"/>
                      <a:gd name="T5" fmla="*/ 0 h 24"/>
                      <a:gd name="T6" fmla="*/ 16 w 23"/>
                      <a:gd name="T7" fmla="*/ 4 h 24"/>
                      <a:gd name="T8" fmla="*/ 19 w 23"/>
                      <a:gd name="T9" fmla="*/ 4 h 24"/>
                      <a:gd name="T10" fmla="*/ 19 w 23"/>
                      <a:gd name="T11" fmla="*/ 0 h 24"/>
                      <a:gd name="T12" fmla="*/ 23 w 23"/>
                      <a:gd name="T13" fmla="*/ 4 h 24"/>
                      <a:gd name="T14" fmla="*/ 19 w 23"/>
                      <a:gd name="T15" fmla="*/ 4 h 24"/>
                      <a:gd name="T16" fmla="*/ 23 w 23"/>
                      <a:gd name="T17" fmla="*/ 4 h 24"/>
                      <a:gd name="T18" fmla="*/ 23 w 23"/>
                      <a:gd name="T19" fmla="*/ 8 h 24"/>
                      <a:gd name="T20" fmla="*/ 23 w 23"/>
                      <a:gd name="T21" fmla="*/ 12 h 24"/>
                      <a:gd name="T22" fmla="*/ 19 w 23"/>
                      <a:gd name="T23" fmla="*/ 12 h 24"/>
                      <a:gd name="T24" fmla="*/ 19 w 23"/>
                      <a:gd name="T25" fmla="*/ 16 h 24"/>
                      <a:gd name="T26" fmla="*/ 16 w 23"/>
                      <a:gd name="T27" fmla="*/ 20 h 24"/>
                      <a:gd name="T28" fmla="*/ 16 w 23"/>
                      <a:gd name="T29" fmla="*/ 24 h 24"/>
                      <a:gd name="T30" fmla="*/ 12 w 23"/>
                      <a:gd name="T31" fmla="*/ 24 h 24"/>
                      <a:gd name="T32" fmla="*/ 8 w 23"/>
                      <a:gd name="T33" fmla="*/ 24 h 24"/>
                      <a:gd name="T34" fmla="*/ 4 w 23"/>
                      <a:gd name="T35" fmla="*/ 24 h 24"/>
                      <a:gd name="T36" fmla="*/ 4 w 23"/>
                      <a:gd name="T37" fmla="*/ 20 h 24"/>
                      <a:gd name="T38" fmla="*/ 4 w 23"/>
                      <a:gd name="T39" fmla="*/ 16 h 24"/>
                      <a:gd name="T40" fmla="*/ 4 w 23"/>
                      <a:gd name="T41" fmla="*/ 12 h 24"/>
                      <a:gd name="T42" fmla="*/ 0 w 23"/>
                      <a:gd name="T43" fmla="*/ 12 h 24"/>
                      <a:gd name="T44" fmla="*/ 0 w 23"/>
                      <a:gd name="T45" fmla="*/ 8 h 24"/>
                      <a:gd name="T46" fmla="*/ 4 w 23"/>
                      <a:gd name="T47" fmla="*/ 8 h 24"/>
                      <a:gd name="T48" fmla="*/ 4 w 23"/>
                      <a:gd name="T49" fmla="*/ 4 h 24"/>
                      <a:gd name="T50" fmla="*/ 8 w 23"/>
                      <a:gd name="T51" fmla="*/ 4 h 24"/>
                      <a:gd name="T52" fmla="*/ 8 w 23"/>
                      <a:gd name="T53" fmla="*/ 0 h 24"/>
                      <a:gd name="T54" fmla="*/ 8 w 23"/>
                      <a:gd name="T55" fmla="*/ 4 h 24"/>
                      <a:gd name="T56" fmla="*/ 12 w 23"/>
                      <a:gd name="T57" fmla="*/ 4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</a:cxnLst>
                    <a:rect l="0" t="0" r="r" b="b"/>
                    <a:pathLst>
                      <a:path w="23" h="24">
                        <a:moveTo>
                          <a:pt x="12" y="4"/>
                        </a:moveTo>
                        <a:lnTo>
                          <a:pt x="16" y="4"/>
                        </a:lnTo>
                        <a:lnTo>
                          <a:pt x="16" y="0"/>
                        </a:lnTo>
                        <a:lnTo>
                          <a:pt x="16" y="4"/>
                        </a:lnTo>
                        <a:lnTo>
                          <a:pt x="19" y="4"/>
                        </a:lnTo>
                        <a:lnTo>
                          <a:pt x="19" y="0"/>
                        </a:lnTo>
                        <a:lnTo>
                          <a:pt x="23" y="4"/>
                        </a:lnTo>
                        <a:lnTo>
                          <a:pt x="19" y="4"/>
                        </a:lnTo>
                        <a:lnTo>
                          <a:pt x="23" y="4"/>
                        </a:lnTo>
                        <a:lnTo>
                          <a:pt x="23" y="8"/>
                        </a:lnTo>
                        <a:lnTo>
                          <a:pt x="23" y="12"/>
                        </a:lnTo>
                        <a:lnTo>
                          <a:pt x="19" y="12"/>
                        </a:lnTo>
                        <a:lnTo>
                          <a:pt x="19" y="16"/>
                        </a:lnTo>
                        <a:lnTo>
                          <a:pt x="16" y="20"/>
                        </a:lnTo>
                        <a:lnTo>
                          <a:pt x="16" y="24"/>
                        </a:lnTo>
                        <a:lnTo>
                          <a:pt x="12" y="24"/>
                        </a:lnTo>
                        <a:lnTo>
                          <a:pt x="8" y="24"/>
                        </a:lnTo>
                        <a:lnTo>
                          <a:pt x="4" y="24"/>
                        </a:lnTo>
                        <a:lnTo>
                          <a:pt x="4" y="20"/>
                        </a:lnTo>
                        <a:lnTo>
                          <a:pt x="4" y="16"/>
                        </a:lnTo>
                        <a:lnTo>
                          <a:pt x="4" y="12"/>
                        </a:lnTo>
                        <a:lnTo>
                          <a:pt x="0" y="12"/>
                        </a:lnTo>
                        <a:lnTo>
                          <a:pt x="0" y="8"/>
                        </a:lnTo>
                        <a:lnTo>
                          <a:pt x="4" y="8"/>
                        </a:lnTo>
                        <a:lnTo>
                          <a:pt x="4" y="4"/>
                        </a:lnTo>
                        <a:lnTo>
                          <a:pt x="8" y="4"/>
                        </a:lnTo>
                        <a:lnTo>
                          <a:pt x="8" y="0"/>
                        </a:lnTo>
                        <a:lnTo>
                          <a:pt x="8" y="4"/>
                        </a:lnTo>
                        <a:lnTo>
                          <a:pt x="12" y="4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279" name="Freeform 673">
                    <a:extLst>
                      <a:ext uri="{FF2B5EF4-FFF2-40B4-BE49-F238E27FC236}">
                        <a16:creationId xmlns:a16="http://schemas.microsoft.com/office/drawing/2014/main" id="{860A1373-8219-7CEF-93EC-73032765A69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62" y="2186"/>
                    <a:ext cx="40" cy="60"/>
                  </a:xfrm>
                  <a:custGeom>
                    <a:avLst/>
                    <a:gdLst>
                      <a:gd name="T0" fmla="*/ 12 w 39"/>
                      <a:gd name="T1" fmla="*/ 8 h 60"/>
                      <a:gd name="T2" fmla="*/ 16 w 39"/>
                      <a:gd name="T3" fmla="*/ 12 h 60"/>
                      <a:gd name="T4" fmla="*/ 16 w 39"/>
                      <a:gd name="T5" fmla="*/ 8 h 60"/>
                      <a:gd name="T6" fmla="*/ 19 w 39"/>
                      <a:gd name="T7" fmla="*/ 8 h 60"/>
                      <a:gd name="T8" fmla="*/ 19 w 39"/>
                      <a:gd name="T9" fmla="*/ 4 h 60"/>
                      <a:gd name="T10" fmla="*/ 19 w 39"/>
                      <a:gd name="T11" fmla="*/ 0 h 60"/>
                      <a:gd name="T12" fmla="*/ 23 w 39"/>
                      <a:gd name="T13" fmla="*/ 0 h 60"/>
                      <a:gd name="T14" fmla="*/ 23 w 39"/>
                      <a:gd name="T15" fmla="*/ 4 h 60"/>
                      <a:gd name="T16" fmla="*/ 27 w 39"/>
                      <a:gd name="T17" fmla="*/ 4 h 60"/>
                      <a:gd name="T18" fmla="*/ 27 w 39"/>
                      <a:gd name="T19" fmla="*/ 8 h 60"/>
                      <a:gd name="T20" fmla="*/ 31 w 39"/>
                      <a:gd name="T21" fmla="*/ 12 h 60"/>
                      <a:gd name="T22" fmla="*/ 31 w 39"/>
                      <a:gd name="T23" fmla="*/ 16 h 60"/>
                      <a:gd name="T24" fmla="*/ 35 w 39"/>
                      <a:gd name="T25" fmla="*/ 16 h 60"/>
                      <a:gd name="T26" fmla="*/ 35 w 39"/>
                      <a:gd name="T27" fmla="*/ 20 h 60"/>
                      <a:gd name="T28" fmla="*/ 35 w 39"/>
                      <a:gd name="T29" fmla="*/ 24 h 60"/>
                      <a:gd name="T30" fmla="*/ 35 w 39"/>
                      <a:gd name="T31" fmla="*/ 28 h 60"/>
                      <a:gd name="T32" fmla="*/ 31 w 39"/>
                      <a:gd name="T33" fmla="*/ 28 h 60"/>
                      <a:gd name="T34" fmla="*/ 35 w 39"/>
                      <a:gd name="T35" fmla="*/ 28 h 60"/>
                      <a:gd name="T36" fmla="*/ 31 w 39"/>
                      <a:gd name="T37" fmla="*/ 28 h 60"/>
                      <a:gd name="T38" fmla="*/ 35 w 39"/>
                      <a:gd name="T39" fmla="*/ 28 h 60"/>
                      <a:gd name="T40" fmla="*/ 35 w 39"/>
                      <a:gd name="T41" fmla="*/ 32 h 60"/>
                      <a:gd name="T42" fmla="*/ 35 w 39"/>
                      <a:gd name="T43" fmla="*/ 36 h 60"/>
                      <a:gd name="T44" fmla="*/ 35 w 39"/>
                      <a:gd name="T45" fmla="*/ 40 h 60"/>
                      <a:gd name="T46" fmla="*/ 35 w 39"/>
                      <a:gd name="T47" fmla="*/ 44 h 60"/>
                      <a:gd name="T48" fmla="*/ 35 w 39"/>
                      <a:gd name="T49" fmla="*/ 48 h 60"/>
                      <a:gd name="T50" fmla="*/ 39 w 39"/>
                      <a:gd name="T51" fmla="*/ 48 h 60"/>
                      <a:gd name="T52" fmla="*/ 39 w 39"/>
                      <a:gd name="T53" fmla="*/ 52 h 60"/>
                      <a:gd name="T54" fmla="*/ 35 w 39"/>
                      <a:gd name="T55" fmla="*/ 52 h 60"/>
                      <a:gd name="T56" fmla="*/ 35 w 39"/>
                      <a:gd name="T57" fmla="*/ 56 h 60"/>
                      <a:gd name="T58" fmla="*/ 31 w 39"/>
                      <a:gd name="T59" fmla="*/ 56 h 60"/>
                      <a:gd name="T60" fmla="*/ 27 w 39"/>
                      <a:gd name="T61" fmla="*/ 56 h 60"/>
                      <a:gd name="T62" fmla="*/ 27 w 39"/>
                      <a:gd name="T63" fmla="*/ 60 h 60"/>
                      <a:gd name="T64" fmla="*/ 23 w 39"/>
                      <a:gd name="T65" fmla="*/ 60 h 60"/>
                      <a:gd name="T66" fmla="*/ 23 w 39"/>
                      <a:gd name="T67" fmla="*/ 56 h 60"/>
                      <a:gd name="T68" fmla="*/ 19 w 39"/>
                      <a:gd name="T69" fmla="*/ 56 h 60"/>
                      <a:gd name="T70" fmla="*/ 19 w 39"/>
                      <a:gd name="T71" fmla="*/ 60 h 60"/>
                      <a:gd name="T72" fmla="*/ 19 w 39"/>
                      <a:gd name="T73" fmla="*/ 56 h 60"/>
                      <a:gd name="T74" fmla="*/ 16 w 39"/>
                      <a:gd name="T75" fmla="*/ 60 h 60"/>
                      <a:gd name="T76" fmla="*/ 16 w 39"/>
                      <a:gd name="T77" fmla="*/ 56 h 60"/>
                      <a:gd name="T78" fmla="*/ 16 w 39"/>
                      <a:gd name="T79" fmla="*/ 60 h 60"/>
                      <a:gd name="T80" fmla="*/ 16 w 39"/>
                      <a:gd name="T81" fmla="*/ 56 h 60"/>
                      <a:gd name="T82" fmla="*/ 12 w 39"/>
                      <a:gd name="T83" fmla="*/ 56 h 60"/>
                      <a:gd name="T84" fmla="*/ 8 w 39"/>
                      <a:gd name="T85" fmla="*/ 56 h 60"/>
                      <a:gd name="T86" fmla="*/ 4 w 39"/>
                      <a:gd name="T87" fmla="*/ 56 h 60"/>
                      <a:gd name="T88" fmla="*/ 4 w 39"/>
                      <a:gd name="T89" fmla="*/ 52 h 60"/>
                      <a:gd name="T90" fmla="*/ 0 w 39"/>
                      <a:gd name="T91" fmla="*/ 52 h 60"/>
                      <a:gd name="T92" fmla="*/ 0 w 39"/>
                      <a:gd name="T93" fmla="*/ 48 h 60"/>
                      <a:gd name="T94" fmla="*/ 0 w 39"/>
                      <a:gd name="T95" fmla="*/ 44 h 60"/>
                      <a:gd name="T96" fmla="*/ 0 w 39"/>
                      <a:gd name="T97" fmla="*/ 40 h 60"/>
                      <a:gd name="T98" fmla="*/ 0 w 39"/>
                      <a:gd name="T99" fmla="*/ 36 h 60"/>
                      <a:gd name="T100" fmla="*/ 4 w 39"/>
                      <a:gd name="T101" fmla="*/ 32 h 60"/>
                      <a:gd name="T102" fmla="*/ 0 w 39"/>
                      <a:gd name="T103" fmla="*/ 28 h 60"/>
                      <a:gd name="T104" fmla="*/ 4 w 39"/>
                      <a:gd name="T105" fmla="*/ 28 h 60"/>
                      <a:gd name="T106" fmla="*/ 8 w 39"/>
                      <a:gd name="T107" fmla="*/ 28 h 60"/>
                      <a:gd name="T108" fmla="*/ 8 w 39"/>
                      <a:gd name="T109" fmla="*/ 24 h 60"/>
                      <a:gd name="T110" fmla="*/ 12 w 39"/>
                      <a:gd name="T111" fmla="*/ 24 h 60"/>
                      <a:gd name="T112" fmla="*/ 12 w 39"/>
                      <a:gd name="T113" fmla="*/ 20 h 60"/>
                      <a:gd name="T114" fmla="*/ 12 w 39"/>
                      <a:gd name="T115" fmla="*/ 16 h 60"/>
                      <a:gd name="T116" fmla="*/ 12 w 39"/>
                      <a:gd name="T117" fmla="*/ 12 h 60"/>
                      <a:gd name="T118" fmla="*/ 12 w 39"/>
                      <a:gd name="T119" fmla="*/ 8 h 6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</a:cxnLst>
                    <a:rect l="0" t="0" r="r" b="b"/>
                    <a:pathLst>
                      <a:path w="39" h="60">
                        <a:moveTo>
                          <a:pt x="12" y="8"/>
                        </a:moveTo>
                        <a:lnTo>
                          <a:pt x="16" y="12"/>
                        </a:lnTo>
                        <a:lnTo>
                          <a:pt x="16" y="8"/>
                        </a:lnTo>
                        <a:lnTo>
                          <a:pt x="19" y="8"/>
                        </a:lnTo>
                        <a:lnTo>
                          <a:pt x="19" y="4"/>
                        </a:lnTo>
                        <a:lnTo>
                          <a:pt x="19" y="0"/>
                        </a:lnTo>
                        <a:lnTo>
                          <a:pt x="23" y="0"/>
                        </a:lnTo>
                        <a:lnTo>
                          <a:pt x="23" y="4"/>
                        </a:lnTo>
                        <a:lnTo>
                          <a:pt x="27" y="4"/>
                        </a:lnTo>
                        <a:lnTo>
                          <a:pt x="27" y="8"/>
                        </a:lnTo>
                        <a:lnTo>
                          <a:pt x="31" y="12"/>
                        </a:lnTo>
                        <a:lnTo>
                          <a:pt x="31" y="16"/>
                        </a:lnTo>
                        <a:lnTo>
                          <a:pt x="35" y="16"/>
                        </a:lnTo>
                        <a:lnTo>
                          <a:pt x="35" y="20"/>
                        </a:lnTo>
                        <a:lnTo>
                          <a:pt x="35" y="24"/>
                        </a:lnTo>
                        <a:lnTo>
                          <a:pt x="35" y="28"/>
                        </a:lnTo>
                        <a:lnTo>
                          <a:pt x="31" y="28"/>
                        </a:lnTo>
                        <a:lnTo>
                          <a:pt x="35" y="28"/>
                        </a:lnTo>
                        <a:lnTo>
                          <a:pt x="31" y="28"/>
                        </a:lnTo>
                        <a:lnTo>
                          <a:pt x="35" y="28"/>
                        </a:lnTo>
                        <a:lnTo>
                          <a:pt x="35" y="32"/>
                        </a:lnTo>
                        <a:lnTo>
                          <a:pt x="35" y="36"/>
                        </a:lnTo>
                        <a:lnTo>
                          <a:pt x="35" y="40"/>
                        </a:lnTo>
                        <a:lnTo>
                          <a:pt x="35" y="44"/>
                        </a:lnTo>
                        <a:lnTo>
                          <a:pt x="35" y="48"/>
                        </a:lnTo>
                        <a:lnTo>
                          <a:pt x="39" y="48"/>
                        </a:lnTo>
                        <a:lnTo>
                          <a:pt x="39" y="52"/>
                        </a:lnTo>
                        <a:lnTo>
                          <a:pt x="35" y="52"/>
                        </a:lnTo>
                        <a:lnTo>
                          <a:pt x="35" y="56"/>
                        </a:lnTo>
                        <a:lnTo>
                          <a:pt x="31" y="56"/>
                        </a:lnTo>
                        <a:lnTo>
                          <a:pt x="27" y="56"/>
                        </a:lnTo>
                        <a:lnTo>
                          <a:pt x="27" y="60"/>
                        </a:lnTo>
                        <a:lnTo>
                          <a:pt x="23" y="60"/>
                        </a:lnTo>
                        <a:lnTo>
                          <a:pt x="23" y="56"/>
                        </a:lnTo>
                        <a:lnTo>
                          <a:pt x="19" y="56"/>
                        </a:lnTo>
                        <a:lnTo>
                          <a:pt x="19" y="60"/>
                        </a:lnTo>
                        <a:lnTo>
                          <a:pt x="19" y="56"/>
                        </a:lnTo>
                        <a:lnTo>
                          <a:pt x="16" y="60"/>
                        </a:lnTo>
                        <a:lnTo>
                          <a:pt x="16" y="56"/>
                        </a:lnTo>
                        <a:lnTo>
                          <a:pt x="16" y="60"/>
                        </a:lnTo>
                        <a:lnTo>
                          <a:pt x="16" y="56"/>
                        </a:lnTo>
                        <a:lnTo>
                          <a:pt x="12" y="56"/>
                        </a:lnTo>
                        <a:lnTo>
                          <a:pt x="8" y="56"/>
                        </a:lnTo>
                        <a:lnTo>
                          <a:pt x="4" y="56"/>
                        </a:lnTo>
                        <a:lnTo>
                          <a:pt x="4" y="52"/>
                        </a:lnTo>
                        <a:lnTo>
                          <a:pt x="0" y="52"/>
                        </a:lnTo>
                        <a:lnTo>
                          <a:pt x="0" y="48"/>
                        </a:lnTo>
                        <a:lnTo>
                          <a:pt x="0" y="44"/>
                        </a:lnTo>
                        <a:lnTo>
                          <a:pt x="0" y="40"/>
                        </a:lnTo>
                        <a:lnTo>
                          <a:pt x="0" y="36"/>
                        </a:lnTo>
                        <a:lnTo>
                          <a:pt x="4" y="32"/>
                        </a:lnTo>
                        <a:lnTo>
                          <a:pt x="0" y="28"/>
                        </a:lnTo>
                        <a:lnTo>
                          <a:pt x="4" y="28"/>
                        </a:lnTo>
                        <a:lnTo>
                          <a:pt x="8" y="28"/>
                        </a:lnTo>
                        <a:lnTo>
                          <a:pt x="8" y="24"/>
                        </a:lnTo>
                        <a:lnTo>
                          <a:pt x="12" y="24"/>
                        </a:lnTo>
                        <a:lnTo>
                          <a:pt x="12" y="20"/>
                        </a:lnTo>
                        <a:lnTo>
                          <a:pt x="12" y="16"/>
                        </a:lnTo>
                        <a:lnTo>
                          <a:pt x="12" y="12"/>
                        </a:lnTo>
                        <a:lnTo>
                          <a:pt x="12" y="8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280" name="Freeform 674">
                    <a:extLst>
                      <a:ext uri="{FF2B5EF4-FFF2-40B4-BE49-F238E27FC236}">
                        <a16:creationId xmlns:a16="http://schemas.microsoft.com/office/drawing/2014/main" id="{106A340B-0DDE-A6D0-3842-99039D2B8F9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163" y="2189"/>
                    <a:ext cx="23" cy="41"/>
                  </a:xfrm>
                  <a:custGeom>
                    <a:avLst/>
                    <a:gdLst>
                      <a:gd name="T0" fmla="*/ 15 w 23"/>
                      <a:gd name="T1" fmla="*/ 0 h 40"/>
                      <a:gd name="T2" fmla="*/ 19 w 23"/>
                      <a:gd name="T3" fmla="*/ 0 h 40"/>
                      <a:gd name="T4" fmla="*/ 19 w 23"/>
                      <a:gd name="T5" fmla="*/ 4 h 40"/>
                      <a:gd name="T6" fmla="*/ 23 w 23"/>
                      <a:gd name="T7" fmla="*/ 4 h 40"/>
                      <a:gd name="T8" fmla="*/ 23 w 23"/>
                      <a:gd name="T9" fmla="*/ 8 h 40"/>
                      <a:gd name="T10" fmla="*/ 23 w 23"/>
                      <a:gd name="T11" fmla="*/ 12 h 40"/>
                      <a:gd name="T12" fmla="*/ 23 w 23"/>
                      <a:gd name="T13" fmla="*/ 16 h 40"/>
                      <a:gd name="T14" fmla="*/ 19 w 23"/>
                      <a:gd name="T15" fmla="*/ 20 h 40"/>
                      <a:gd name="T16" fmla="*/ 19 w 23"/>
                      <a:gd name="T17" fmla="*/ 24 h 40"/>
                      <a:gd name="T18" fmla="*/ 19 w 23"/>
                      <a:gd name="T19" fmla="*/ 28 h 40"/>
                      <a:gd name="T20" fmla="*/ 19 w 23"/>
                      <a:gd name="T21" fmla="*/ 32 h 40"/>
                      <a:gd name="T22" fmla="*/ 19 w 23"/>
                      <a:gd name="T23" fmla="*/ 36 h 40"/>
                      <a:gd name="T24" fmla="*/ 15 w 23"/>
                      <a:gd name="T25" fmla="*/ 40 h 40"/>
                      <a:gd name="T26" fmla="*/ 15 w 23"/>
                      <a:gd name="T27" fmla="*/ 36 h 40"/>
                      <a:gd name="T28" fmla="*/ 11 w 23"/>
                      <a:gd name="T29" fmla="*/ 36 h 40"/>
                      <a:gd name="T30" fmla="*/ 11 w 23"/>
                      <a:gd name="T31" fmla="*/ 32 h 40"/>
                      <a:gd name="T32" fmla="*/ 8 w 23"/>
                      <a:gd name="T33" fmla="*/ 32 h 40"/>
                      <a:gd name="T34" fmla="*/ 4 w 23"/>
                      <a:gd name="T35" fmla="*/ 32 h 40"/>
                      <a:gd name="T36" fmla="*/ 4 w 23"/>
                      <a:gd name="T37" fmla="*/ 28 h 40"/>
                      <a:gd name="T38" fmla="*/ 4 w 23"/>
                      <a:gd name="T39" fmla="*/ 24 h 40"/>
                      <a:gd name="T40" fmla="*/ 0 w 23"/>
                      <a:gd name="T41" fmla="*/ 24 h 40"/>
                      <a:gd name="T42" fmla="*/ 0 w 23"/>
                      <a:gd name="T43" fmla="*/ 20 h 40"/>
                      <a:gd name="T44" fmla="*/ 0 w 23"/>
                      <a:gd name="T45" fmla="*/ 16 h 40"/>
                      <a:gd name="T46" fmla="*/ 4 w 23"/>
                      <a:gd name="T47" fmla="*/ 16 h 40"/>
                      <a:gd name="T48" fmla="*/ 4 w 23"/>
                      <a:gd name="T49" fmla="*/ 12 h 40"/>
                      <a:gd name="T50" fmla="*/ 4 w 23"/>
                      <a:gd name="T51" fmla="*/ 8 h 40"/>
                      <a:gd name="T52" fmla="*/ 8 w 23"/>
                      <a:gd name="T53" fmla="*/ 8 h 40"/>
                      <a:gd name="T54" fmla="*/ 11 w 23"/>
                      <a:gd name="T55" fmla="*/ 8 h 40"/>
                      <a:gd name="T56" fmla="*/ 11 w 23"/>
                      <a:gd name="T57" fmla="*/ 4 h 40"/>
                      <a:gd name="T58" fmla="*/ 15 w 23"/>
                      <a:gd name="T59" fmla="*/ 4 h 40"/>
                      <a:gd name="T60" fmla="*/ 15 w 23"/>
                      <a:gd name="T61" fmla="*/ 0 h 4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</a:cxnLst>
                    <a:rect l="0" t="0" r="r" b="b"/>
                    <a:pathLst>
                      <a:path w="23" h="40">
                        <a:moveTo>
                          <a:pt x="15" y="0"/>
                        </a:moveTo>
                        <a:lnTo>
                          <a:pt x="19" y="0"/>
                        </a:lnTo>
                        <a:lnTo>
                          <a:pt x="19" y="4"/>
                        </a:lnTo>
                        <a:lnTo>
                          <a:pt x="23" y="4"/>
                        </a:lnTo>
                        <a:lnTo>
                          <a:pt x="23" y="8"/>
                        </a:lnTo>
                        <a:lnTo>
                          <a:pt x="23" y="12"/>
                        </a:lnTo>
                        <a:lnTo>
                          <a:pt x="23" y="16"/>
                        </a:lnTo>
                        <a:lnTo>
                          <a:pt x="19" y="20"/>
                        </a:lnTo>
                        <a:lnTo>
                          <a:pt x="19" y="24"/>
                        </a:lnTo>
                        <a:lnTo>
                          <a:pt x="19" y="28"/>
                        </a:lnTo>
                        <a:lnTo>
                          <a:pt x="19" y="32"/>
                        </a:lnTo>
                        <a:lnTo>
                          <a:pt x="19" y="36"/>
                        </a:lnTo>
                        <a:lnTo>
                          <a:pt x="15" y="40"/>
                        </a:lnTo>
                        <a:lnTo>
                          <a:pt x="15" y="36"/>
                        </a:lnTo>
                        <a:lnTo>
                          <a:pt x="11" y="36"/>
                        </a:lnTo>
                        <a:lnTo>
                          <a:pt x="11" y="32"/>
                        </a:lnTo>
                        <a:lnTo>
                          <a:pt x="8" y="32"/>
                        </a:lnTo>
                        <a:lnTo>
                          <a:pt x="4" y="32"/>
                        </a:lnTo>
                        <a:lnTo>
                          <a:pt x="4" y="28"/>
                        </a:lnTo>
                        <a:lnTo>
                          <a:pt x="4" y="24"/>
                        </a:lnTo>
                        <a:lnTo>
                          <a:pt x="0" y="24"/>
                        </a:lnTo>
                        <a:lnTo>
                          <a:pt x="0" y="20"/>
                        </a:lnTo>
                        <a:lnTo>
                          <a:pt x="0" y="16"/>
                        </a:lnTo>
                        <a:lnTo>
                          <a:pt x="4" y="16"/>
                        </a:lnTo>
                        <a:lnTo>
                          <a:pt x="4" y="12"/>
                        </a:lnTo>
                        <a:lnTo>
                          <a:pt x="4" y="8"/>
                        </a:lnTo>
                        <a:lnTo>
                          <a:pt x="8" y="8"/>
                        </a:lnTo>
                        <a:lnTo>
                          <a:pt x="11" y="8"/>
                        </a:lnTo>
                        <a:lnTo>
                          <a:pt x="11" y="4"/>
                        </a:lnTo>
                        <a:lnTo>
                          <a:pt x="15" y="4"/>
                        </a:lnTo>
                        <a:lnTo>
                          <a:pt x="15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281" name="Freeform 675">
                    <a:extLst>
                      <a:ext uri="{FF2B5EF4-FFF2-40B4-BE49-F238E27FC236}">
                        <a16:creationId xmlns:a16="http://schemas.microsoft.com/office/drawing/2014/main" id="{58782858-94D4-1217-C6FA-93CB9329160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47" y="2194"/>
                    <a:ext cx="43" cy="52"/>
                  </a:xfrm>
                  <a:custGeom>
                    <a:avLst/>
                    <a:gdLst>
                      <a:gd name="T0" fmla="*/ 35 w 42"/>
                      <a:gd name="T1" fmla="*/ 4 h 52"/>
                      <a:gd name="T2" fmla="*/ 35 w 42"/>
                      <a:gd name="T3" fmla="*/ 0 h 52"/>
                      <a:gd name="T4" fmla="*/ 39 w 42"/>
                      <a:gd name="T5" fmla="*/ 0 h 52"/>
                      <a:gd name="T6" fmla="*/ 39 w 42"/>
                      <a:gd name="T7" fmla="*/ 4 h 52"/>
                      <a:gd name="T8" fmla="*/ 42 w 42"/>
                      <a:gd name="T9" fmla="*/ 4 h 52"/>
                      <a:gd name="T10" fmla="*/ 39 w 42"/>
                      <a:gd name="T11" fmla="*/ 4 h 52"/>
                      <a:gd name="T12" fmla="*/ 42 w 42"/>
                      <a:gd name="T13" fmla="*/ 8 h 52"/>
                      <a:gd name="T14" fmla="*/ 39 w 42"/>
                      <a:gd name="T15" fmla="*/ 8 h 52"/>
                      <a:gd name="T16" fmla="*/ 39 w 42"/>
                      <a:gd name="T17" fmla="*/ 12 h 52"/>
                      <a:gd name="T18" fmla="*/ 35 w 42"/>
                      <a:gd name="T19" fmla="*/ 12 h 52"/>
                      <a:gd name="T20" fmla="*/ 35 w 42"/>
                      <a:gd name="T21" fmla="*/ 16 h 52"/>
                      <a:gd name="T22" fmla="*/ 31 w 42"/>
                      <a:gd name="T23" fmla="*/ 20 h 52"/>
                      <a:gd name="T24" fmla="*/ 27 w 42"/>
                      <a:gd name="T25" fmla="*/ 20 h 52"/>
                      <a:gd name="T26" fmla="*/ 23 w 42"/>
                      <a:gd name="T27" fmla="*/ 20 h 52"/>
                      <a:gd name="T28" fmla="*/ 23 w 42"/>
                      <a:gd name="T29" fmla="*/ 24 h 52"/>
                      <a:gd name="T30" fmla="*/ 23 w 42"/>
                      <a:gd name="T31" fmla="*/ 28 h 52"/>
                      <a:gd name="T32" fmla="*/ 23 w 42"/>
                      <a:gd name="T33" fmla="*/ 32 h 52"/>
                      <a:gd name="T34" fmla="*/ 27 w 42"/>
                      <a:gd name="T35" fmla="*/ 32 h 52"/>
                      <a:gd name="T36" fmla="*/ 31 w 42"/>
                      <a:gd name="T37" fmla="*/ 36 h 52"/>
                      <a:gd name="T38" fmla="*/ 31 w 42"/>
                      <a:gd name="T39" fmla="*/ 40 h 52"/>
                      <a:gd name="T40" fmla="*/ 27 w 42"/>
                      <a:gd name="T41" fmla="*/ 40 h 52"/>
                      <a:gd name="T42" fmla="*/ 27 w 42"/>
                      <a:gd name="T43" fmla="*/ 44 h 52"/>
                      <a:gd name="T44" fmla="*/ 27 w 42"/>
                      <a:gd name="T45" fmla="*/ 48 h 52"/>
                      <a:gd name="T46" fmla="*/ 23 w 42"/>
                      <a:gd name="T47" fmla="*/ 48 h 52"/>
                      <a:gd name="T48" fmla="*/ 19 w 42"/>
                      <a:gd name="T49" fmla="*/ 48 h 52"/>
                      <a:gd name="T50" fmla="*/ 16 w 42"/>
                      <a:gd name="T51" fmla="*/ 48 h 52"/>
                      <a:gd name="T52" fmla="*/ 12 w 42"/>
                      <a:gd name="T53" fmla="*/ 48 h 52"/>
                      <a:gd name="T54" fmla="*/ 8 w 42"/>
                      <a:gd name="T55" fmla="*/ 48 h 52"/>
                      <a:gd name="T56" fmla="*/ 8 w 42"/>
                      <a:gd name="T57" fmla="*/ 44 h 52"/>
                      <a:gd name="T58" fmla="*/ 4 w 42"/>
                      <a:gd name="T59" fmla="*/ 44 h 52"/>
                      <a:gd name="T60" fmla="*/ 4 w 42"/>
                      <a:gd name="T61" fmla="*/ 48 h 52"/>
                      <a:gd name="T62" fmla="*/ 0 w 42"/>
                      <a:gd name="T63" fmla="*/ 48 h 52"/>
                      <a:gd name="T64" fmla="*/ 0 w 42"/>
                      <a:gd name="T65" fmla="*/ 52 h 52"/>
                      <a:gd name="T66" fmla="*/ 0 w 42"/>
                      <a:gd name="T67" fmla="*/ 48 h 52"/>
                      <a:gd name="T68" fmla="*/ 0 w 42"/>
                      <a:gd name="T69" fmla="*/ 44 h 52"/>
                      <a:gd name="T70" fmla="*/ 4 w 42"/>
                      <a:gd name="T71" fmla="*/ 44 h 52"/>
                      <a:gd name="T72" fmla="*/ 4 w 42"/>
                      <a:gd name="T73" fmla="*/ 40 h 52"/>
                      <a:gd name="T74" fmla="*/ 4 w 42"/>
                      <a:gd name="T75" fmla="*/ 36 h 52"/>
                      <a:gd name="T76" fmla="*/ 8 w 42"/>
                      <a:gd name="T77" fmla="*/ 36 h 52"/>
                      <a:gd name="T78" fmla="*/ 8 w 42"/>
                      <a:gd name="T79" fmla="*/ 32 h 52"/>
                      <a:gd name="T80" fmla="*/ 12 w 42"/>
                      <a:gd name="T81" fmla="*/ 32 h 52"/>
                      <a:gd name="T82" fmla="*/ 16 w 42"/>
                      <a:gd name="T83" fmla="*/ 32 h 52"/>
                      <a:gd name="T84" fmla="*/ 19 w 42"/>
                      <a:gd name="T85" fmla="*/ 32 h 52"/>
                      <a:gd name="T86" fmla="*/ 19 w 42"/>
                      <a:gd name="T87" fmla="*/ 28 h 52"/>
                      <a:gd name="T88" fmla="*/ 19 w 42"/>
                      <a:gd name="T89" fmla="*/ 24 h 52"/>
                      <a:gd name="T90" fmla="*/ 23 w 42"/>
                      <a:gd name="T91" fmla="*/ 24 h 52"/>
                      <a:gd name="T92" fmla="*/ 23 w 42"/>
                      <a:gd name="T93" fmla="*/ 20 h 52"/>
                      <a:gd name="T94" fmla="*/ 19 w 42"/>
                      <a:gd name="T95" fmla="*/ 20 h 52"/>
                      <a:gd name="T96" fmla="*/ 19 w 42"/>
                      <a:gd name="T97" fmla="*/ 16 h 52"/>
                      <a:gd name="T98" fmla="*/ 23 w 42"/>
                      <a:gd name="T99" fmla="*/ 16 h 52"/>
                      <a:gd name="T100" fmla="*/ 23 w 42"/>
                      <a:gd name="T101" fmla="*/ 12 h 52"/>
                      <a:gd name="T102" fmla="*/ 27 w 42"/>
                      <a:gd name="T103" fmla="*/ 12 h 52"/>
                      <a:gd name="T104" fmla="*/ 31 w 42"/>
                      <a:gd name="T105" fmla="*/ 12 h 52"/>
                      <a:gd name="T106" fmla="*/ 35 w 42"/>
                      <a:gd name="T107" fmla="*/ 8 h 52"/>
                      <a:gd name="T108" fmla="*/ 35 w 42"/>
                      <a:gd name="T109" fmla="*/ 4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</a:cxnLst>
                    <a:rect l="0" t="0" r="r" b="b"/>
                    <a:pathLst>
                      <a:path w="42" h="52">
                        <a:moveTo>
                          <a:pt x="35" y="4"/>
                        </a:moveTo>
                        <a:lnTo>
                          <a:pt x="35" y="0"/>
                        </a:lnTo>
                        <a:lnTo>
                          <a:pt x="39" y="0"/>
                        </a:lnTo>
                        <a:lnTo>
                          <a:pt x="39" y="4"/>
                        </a:lnTo>
                        <a:lnTo>
                          <a:pt x="42" y="4"/>
                        </a:lnTo>
                        <a:lnTo>
                          <a:pt x="39" y="4"/>
                        </a:lnTo>
                        <a:lnTo>
                          <a:pt x="42" y="8"/>
                        </a:lnTo>
                        <a:lnTo>
                          <a:pt x="39" y="8"/>
                        </a:lnTo>
                        <a:lnTo>
                          <a:pt x="39" y="12"/>
                        </a:lnTo>
                        <a:lnTo>
                          <a:pt x="35" y="12"/>
                        </a:lnTo>
                        <a:lnTo>
                          <a:pt x="35" y="16"/>
                        </a:lnTo>
                        <a:lnTo>
                          <a:pt x="31" y="20"/>
                        </a:lnTo>
                        <a:lnTo>
                          <a:pt x="27" y="20"/>
                        </a:lnTo>
                        <a:lnTo>
                          <a:pt x="23" y="20"/>
                        </a:lnTo>
                        <a:lnTo>
                          <a:pt x="23" y="24"/>
                        </a:lnTo>
                        <a:lnTo>
                          <a:pt x="23" y="28"/>
                        </a:lnTo>
                        <a:lnTo>
                          <a:pt x="23" y="32"/>
                        </a:lnTo>
                        <a:lnTo>
                          <a:pt x="27" y="32"/>
                        </a:lnTo>
                        <a:lnTo>
                          <a:pt x="31" y="36"/>
                        </a:lnTo>
                        <a:lnTo>
                          <a:pt x="31" y="40"/>
                        </a:lnTo>
                        <a:lnTo>
                          <a:pt x="27" y="40"/>
                        </a:lnTo>
                        <a:lnTo>
                          <a:pt x="27" y="44"/>
                        </a:lnTo>
                        <a:lnTo>
                          <a:pt x="27" y="48"/>
                        </a:lnTo>
                        <a:lnTo>
                          <a:pt x="23" y="48"/>
                        </a:lnTo>
                        <a:lnTo>
                          <a:pt x="19" y="48"/>
                        </a:lnTo>
                        <a:lnTo>
                          <a:pt x="16" y="48"/>
                        </a:lnTo>
                        <a:lnTo>
                          <a:pt x="12" y="48"/>
                        </a:lnTo>
                        <a:lnTo>
                          <a:pt x="8" y="48"/>
                        </a:lnTo>
                        <a:lnTo>
                          <a:pt x="8" y="44"/>
                        </a:lnTo>
                        <a:lnTo>
                          <a:pt x="4" y="44"/>
                        </a:lnTo>
                        <a:lnTo>
                          <a:pt x="4" y="48"/>
                        </a:lnTo>
                        <a:lnTo>
                          <a:pt x="0" y="48"/>
                        </a:lnTo>
                        <a:lnTo>
                          <a:pt x="0" y="52"/>
                        </a:lnTo>
                        <a:lnTo>
                          <a:pt x="0" y="48"/>
                        </a:lnTo>
                        <a:lnTo>
                          <a:pt x="0" y="44"/>
                        </a:lnTo>
                        <a:lnTo>
                          <a:pt x="4" y="44"/>
                        </a:lnTo>
                        <a:lnTo>
                          <a:pt x="4" y="40"/>
                        </a:lnTo>
                        <a:lnTo>
                          <a:pt x="4" y="36"/>
                        </a:lnTo>
                        <a:lnTo>
                          <a:pt x="8" y="36"/>
                        </a:lnTo>
                        <a:lnTo>
                          <a:pt x="8" y="32"/>
                        </a:lnTo>
                        <a:lnTo>
                          <a:pt x="12" y="32"/>
                        </a:lnTo>
                        <a:lnTo>
                          <a:pt x="16" y="32"/>
                        </a:lnTo>
                        <a:lnTo>
                          <a:pt x="19" y="32"/>
                        </a:lnTo>
                        <a:lnTo>
                          <a:pt x="19" y="28"/>
                        </a:lnTo>
                        <a:lnTo>
                          <a:pt x="19" y="24"/>
                        </a:lnTo>
                        <a:lnTo>
                          <a:pt x="23" y="24"/>
                        </a:lnTo>
                        <a:lnTo>
                          <a:pt x="23" y="20"/>
                        </a:lnTo>
                        <a:lnTo>
                          <a:pt x="19" y="20"/>
                        </a:lnTo>
                        <a:lnTo>
                          <a:pt x="19" y="16"/>
                        </a:lnTo>
                        <a:lnTo>
                          <a:pt x="23" y="16"/>
                        </a:lnTo>
                        <a:lnTo>
                          <a:pt x="23" y="12"/>
                        </a:lnTo>
                        <a:lnTo>
                          <a:pt x="27" y="12"/>
                        </a:lnTo>
                        <a:lnTo>
                          <a:pt x="31" y="12"/>
                        </a:lnTo>
                        <a:lnTo>
                          <a:pt x="35" y="8"/>
                        </a:lnTo>
                        <a:lnTo>
                          <a:pt x="35" y="4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282" name="Freeform 676">
                    <a:extLst>
                      <a:ext uri="{FF2B5EF4-FFF2-40B4-BE49-F238E27FC236}">
                        <a16:creationId xmlns:a16="http://schemas.microsoft.com/office/drawing/2014/main" id="{F09805AD-644B-8E80-9FAB-B3AA5358F02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93" y="2194"/>
                    <a:ext cx="8" cy="12"/>
                  </a:xfrm>
                  <a:custGeom>
                    <a:avLst/>
                    <a:gdLst>
                      <a:gd name="T0" fmla="*/ 0 w 8"/>
                      <a:gd name="T1" fmla="*/ 12 h 12"/>
                      <a:gd name="T2" fmla="*/ 0 w 8"/>
                      <a:gd name="T3" fmla="*/ 8 h 12"/>
                      <a:gd name="T4" fmla="*/ 0 w 8"/>
                      <a:gd name="T5" fmla="*/ 4 h 12"/>
                      <a:gd name="T6" fmla="*/ 4 w 8"/>
                      <a:gd name="T7" fmla="*/ 4 h 12"/>
                      <a:gd name="T8" fmla="*/ 4 w 8"/>
                      <a:gd name="T9" fmla="*/ 0 h 12"/>
                      <a:gd name="T10" fmla="*/ 8 w 8"/>
                      <a:gd name="T11" fmla="*/ 4 h 12"/>
                      <a:gd name="T12" fmla="*/ 8 w 8"/>
                      <a:gd name="T13" fmla="*/ 8 h 12"/>
                      <a:gd name="T14" fmla="*/ 4 w 8"/>
                      <a:gd name="T15" fmla="*/ 8 h 12"/>
                      <a:gd name="T16" fmla="*/ 8 w 8"/>
                      <a:gd name="T17" fmla="*/ 8 h 12"/>
                      <a:gd name="T18" fmla="*/ 4 w 8"/>
                      <a:gd name="T19" fmla="*/ 8 h 12"/>
                      <a:gd name="T20" fmla="*/ 4 w 8"/>
                      <a:gd name="T21" fmla="*/ 12 h 12"/>
                      <a:gd name="T22" fmla="*/ 0 w 8"/>
                      <a:gd name="T23" fmla="*/ 12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8" h="12">
                        <a:moveTo>
                          <a:pt x="0" y="12"/>
                        </a:moveTo>
                        <a:lnTo>
                          <a:pt x="0" y="8"/>
                        </a:lnTo>
                        <a:lnTo>
                          <a:pt x="0" y="4"/>
                        </a:lnTo>
                        <a:lnTo>
                          <a:pt x="4" y="4"/>
                        </a:lnTo>
                        <a:lnTo>
                          <a:pt x="4" y="0"/>
                        </a:lnTo>
                        <a:lnTo>
                          <a:pt x="8" y="4"/>
                        </a:lnTo>
                        <a:lnTo>
                          <a:pt x="8" y="8"/>
                        </a:lnTo>
                        <a:lnTo>
                          <a:pt x="4" y="8"/>
                        </a:lnTo>
                        <a:lnTo>
                          <a:pt x="8" y="8"/>
                        </a:lnTo>
                        <a:lnTo>
                          <a:pt x="4" y="8"/>
                        </a:lnTo>
                        <a:lnTo>
                          <a:pt x="4" y="12"/>
                        </a:lnTo>
                        <a:lnTo>
                          <a:pt x="0" y="12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283" name="Freeform 677">
                    <a:extLst>
                      <a:ext uri="{FF2B5EF4-FFF2-40B4-BE49-F238E27FC236}">
                        <a16:creationId xmlns:a16="http://schemas.microsoft.com/office/drawing/2014/main" id="{0750BB33-1DBF-CD86-62A7-853AB291EED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75" y="2194"/>
                    <a:ext cx="49" cy="40"/>
                  </a:xfrm>
                  <a:custGeom>
                    <a:avLst/>
                    <a:gdLst>
                      <a:gd name="T0" fmla="*/ 46 w 50"/>
                      <a:gd name="T1" fmla="*/ 0 h 40"/>
                      <a:gd name="T2" fmla="*/ 50 w 50"/>
                      <a:gd name="T3" fmla="*/ 0 h 40"/>
                      <a:gd name="T4" fmla="*/ 50 w 50"/>
                      <a:gd name="T5" fmla="*/ 4 h 40"/>
                      <a:gd name="T6" fmla="*/ 50 w 50"/>
                      <a:gd name="T7" fmla="*/ 8 h 40"/>
                      <a:gd name="T8" fmla="*/ 46 w 50"/>
                      <a:gd name="T9" fmla="*/ 12 h 40"/>
                      <a:gd name="T10" fmla="*/ 46 w 50"/>
                      <a:gd name="T11" fmla="*/ 16 h 40"/>
                      <a:gd name="T12" fmla="*/ 42 w 50"/>
                      <a:gd name="T13" fmla="*/ 16 h 40"/>
                      <a:gd name="T14" fmla="*/ 42 w 50"/>
                      <a:gd name="T15" fmla="*/ 20 h 40"/>
                      <a:gd name="T16" fmla="*/ 38 w 50"/>
                      <a:gd name="T17" fmla="*/ 20 h 40"/>
                      <a:gd name="T18" fmla="*/ 35 w 50"/>
                      <a:gd name="T19" fmla="*/ 20 h 40"/>
                      <a:gd name="T20" fmla="*/ 35 w 50"/>
                      <a:gd name="T21" fmla="*/ 16 h 40"/>
                      <a:gd name="T22" fmla="*/ 31 w 50"/>
                      <a:gd name="T23" fmla="*/ 16 h 40"/>
                      <a:gd name="T24" fmla="*/ 27 w 50"/>
                      <a:gd name="T25" fmla="*/ 16 h 40"/>
                      <a:gd name="T26" fmla="*/ 27 w 50"/>
                      <a:gd name="T27" fmla="*/ 20 h 40"/>
                      <a:gd name="T28" fmla="*/ 27 w 50"/>
                      <a:gd name="T29" fmla="*/ 24 h 40"/>
                      <a:gd name="T30" fmla="*/ 23 w 50"/>
                      <a:gd name="T31" fmla="*/ 24 h 40"/>
                      <a:gd name="T32" fmla="*/ 23 w 50"/>
                      <a:gd name="T33" fmla="*/ 28 h 40"/>
                      <a:gd name="T34" fmla="*/ 23 w 50"/>
                      <a:gd name="T35" fmla="*/ 32 h 40"/>
                      <a:gd name="T36" fmla="*/ 19 w 50"/>
                      <a:gd name="T37" fmla="*/ 32 h 40"/>
                      <a:gd name="T38" fmla="*/ 19 w 50"/>
                      <a:gd name="T39" fmla="*/ 36 h 40"/>
                      <a:gd name="T40" fmla="*/ 19 w 50"/>
                      <a:gd name="T41" fmla="*/ 40 h 40"/>
                      <a:gd name="T42" fmla="*/ 15 w 50"/>
                      <a:gd name="T43" fmla="*/ 40 h 40"/>
                      <a:gd name="T44" fmla="*/ 12 w 50"/>
                      <a:gd name="T45" fmla="*/ 40 h 40"/>
                      <a:gd name="T46" fmla="*/ 8 w 50"/>
                      <a:gd name="T47" fmla="*/ 40 h 40"/>
                      <a:gd name="T48" fmla="*/ 4 w 50"/>
                      <a:gd name="T49" fmla="*/ 40 h 40"/>
                      <a:gd name="T50" fmla="*/ 4 w 50"/>
                      <a:gd name="T51" fmla="*/ 36 h 40"/>
                      <a:gd name="T52" fmla="*/ 0 w 50"/>
                      <a:gd name="T53" fmla="*/ 32 h 40"/>
                      <a:gd name="T54" fmla="*/ 4 w 50"/>
                      <a:gd name="T55" fmla="*/ 28 h 40"/>
                      <a:gd name="T56" fmla="*/ 8 w 50"/>
                      <a:gd name="T57" fmla="*/ 28 h 40"/>
                      <a:gd name="T58" fmla="*/ 8 w 50"/>
                      <a:gd name="T59" fmla="*/ 24 h 40"/>
                      <a:gd name="T60" fmla="*/ 8 w 50"/>
                      <a:gd name="T61" fmla="*/ 20 h 40"/>
                      <a:gd name="T62" fmla="*/ 8 w 50"/>
                      <a:gd name="T63" fmla="*/ 16 h 40"/>
                      <a:gd name="T64" fmla="*/ 12 w 50"/>
                      <a:gd name="T65" fmla="*/ 16 h 40"/>
                      <a:gd name="T66" fmla="*/ 15 w 50"/>
                      <a:gd name="T67" fmla="*/ 16 h 40"/>
                      <a:gd name="T68" fmla="*/ 19 w 50"/>
                      <a:gd name="T69" fmla="*/ 16 h 40"/>
                      <a:gd name="T70" fmla="*/ 23 w 50"/>
                      <a:gd name="T71" fmla="*/ 16 h 40"/>
                      <a:gd name="T72" fmla="*/ 23 w 50"/>
                      <a:gd name="T73" fmla="*/ 12 h 40"/>
                      <a:gd name="T74" fmla="*/ 27 w 50"/>
                      <a:gd name="T75" fmla="*/ 12 h 40"/>
                      <a:gd name="T76" fmla="*/ 27 w 50"/>
                      <a:gd name="T77" fmla="*/ 8 h 40"/>
                      <a:gd name="T78" fmla="*/ 31 w 50"/>
                      <a:gd name="T79" fmla="*/ 8 h 40"/>
                      <a:gd name="T80" fmla="*/ 31 w 50"/>
                      <a:gd name="T81" fmla="*/ 4 h 40"/>
                      <a:gd name="T82" fmla="*/ 35 w 50"/>
                      <a:gd name="T83" fmla="*/ 4 h 40"/>
                      <a:gd name="T84" fmla="*/ 38 w 50"/>
                      <a:gd name="T85" fmla="*/ 4 h 40"/>
                      <a:gd name="T86" fmla="*/ 42 w 50"/>
                      <a:gd name="T87" fmla="*/ 0 h 40"/>
                      <a:gd name="T88" fmla="*/ 46 w 50"/>
                      <a:gd name="T89" fmla="*/ 0 h 4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</a:cxnLst>
                    <a:rect l="0" t="0" r="r" b="b"/>
                    <a:pathLst>
                      <a:path w="50" h="40">
                        <a:moveTo>
                          <a:pt x="46" y="0"/>
                        </a:moveTo>
                        <a:lnTo>
                          <a:pt x="50" y="0"/>
                        </a:lnTo>
                        <a:lnTo>
                          <a:pt x="50" y="4"/>
                        </a:lnTo>
                        <a:lnTo>
                          <a:pt x="50" y="8"/>
                        </a:lnTo>
                        <a:lnTo>
                          <a:pt x="46" y="12"/>
                        </a:lnTo>
                        <a:lnTo>
                          <a:pt x="46" y="16"/>
                        </a:lnTo>
                        <a:lnTo>
                          <a:pt x="42" y="16"/>
                        </a:lnTo>
                        <a:lnTo>
                          <a:pt x="42" y="20"/>
                        </a:lnTo>
                        <a:lnTo>
                          <a:pt x="38" y="20"/>
                        </a:lnTo>
                        <a:lnTo>
                          <a:pt x="35" y="20"/>
                        </a:lnTo>
                        <a:lnTo>
                          <a:pt x="35" y="16"/>
                        </a:lnTo>
                        <a:lnTo>
                          <a:pt x="31" y="16"/>
                        </a:lnTo>
                        <a:lnTo>
                          <a:pt x="27" y="16"/>
                        </a:lnTo>
                        <a:lnTo>
                          <a:pt x="27" y="20"/>
                        </a:lnTo>
                        <a:lnTo>
                          <a:pt x="27" y="24"/>
                        </a:lnTo>
                        <a:lnTo>
                          <a:pt x="23" y="24"/>
                        </a:lnTo>
                        <a:lnTo>
                          <a:pt x="23" y="28"/>
                        </a:lnTo>
                        <a:lnTo>
                          <a:pt x="23" y="32"/>
                        </a:lnTo>
                        <a:lnTo>
                          <a:pt x="19" y="32"/>
                        </a:lnTo>
                        <a:lnTo>
                          <a:pt x="19" y="36"/>
                        </a:lnTo>
                        <a:lnTo>
                          <a:pt x="19" y="40"/>
                        </a:lnTo>
                        <a:lnTo>
                          <a:pt x="15" y="40"/>
                        </a:lnTo>
                        <a:lnTo>
                          <a:pt x="12" y="40"/>
                        </a:lnTo>
                        <a:lnTo>
                          <a:pt x="8" y="40"/>
                        </a:lnTo>
                        <a:lnTo>
                          <a:pt x="4" y="40"/>
                        </a:lnTo>
                        <a:lnTo>
                          <a:pt x="4" y="36"/>
                        </a:lnTo>
                        <a:lnTo>
                          <a:pt x="0" y="32"/>
                        </a:lnTo>
                        <a:lnTo>
                          <a:pt x="4" y="28"/>
                        </a:lnTo>
                        <a:lnTo>
                          <a:pt x="8" y="28"/>
                        </a:lnTo>
                        <a:lnTo>
                          <a:pt x="8" y="24"/>
                        </a:lnTo>
                        <a:lnTo>
                          <a:pt x="8" y="20"/>
                        </a:lnTo>
                        <a:lnTo>
                          <a:pt x="8" y="16"/>
                        </a:lnTo>
                        <a:lnTo>
                          <a:pt x="12" y="16"/>
                        </a:lnTo>
                        <a:lnTo>
                          <a:pt x="15" y="16"/>
                        </a:lnTo>
                        <a:lnTo>
                          <a:pt x="19" y="16"/>
                        </a:lnTo>
                        <a:lnTo>
                          <a:pt x="23" y="16"/>
                        </a:lnTo>
                        <a:lnTo>
                          <a:pt x="23" y="12"/>
                        </a:lnTo>
                        <a:lnTo>
                          <a:pt x="27" y="12"/>
                        </a:lnTo>
                        <a:lnTo>
                          <a:pt x="27" y="8"/>
                        </a:lnTo>
                        <a:lnTo>
                          <a:pt x="31" y="8"/>
                        </a:lnTo>
                        <a:lnTo>
                          <a:pt x="31" y="4"/>
                        </a:lnTo>
                        <a:lnTo>
                          <a:pt x="35" y="4"/>
                        </a:lnTo>
                        <a:lnTo>
                          <a:pt x="38" y="4"/>
                        </a:lnTo>
                        <a:lnTo>
                          <a:pt x="42" y="0"/>
                        </a:lnTo>
                        <a:lnTo>
                          <a:pt x="46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284" name="Freeform 678">
                    <a:extLst>
                      <a:ext uri="{FF2B5EF4-FFF2-40B4-BE49-F238E27FC236}">
                        <a16:creationId xmlns:a16="http://schemas.microsoft.com/office/drawing/2014/main" id="{863B580B-0A57-49D6-74B7-00BA73A222C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45" y="2198"/>
                    <a:ext cx="87" cy="127"/>
                  </a:xfrm>
                  <a:custGeom>
                    <a:avLst/>
                    <a:gdLst>
                      <a:gd name="T0" fmla="*/ 38 w 88"/>
                      <a:gd name="T1" fmla="*/ 4 h 129"/>
                      <a:gd name="T2" fmla="*/ 46 w 88"/>
                      <a:gd name="T3" fmla="*/ 8 h 129"/>
                      <a:gd name="T4" fmla="*/ 42 w 88"/>
                      <a:gd name="T5" fmla="*/ 16 h 129"/>
                      <a:gd name="T6" fmla="*/ 38 w 88"/>
                      <a:gd name="T7" fmla="*/ 16 h 129"/>
                      <a:gd name="T8" fmla="*/ 30 w 88"/>
                      <a:gd name="T9" fmla="*/ 20 h 129"/>
                      <a:gd name="T10" fmla="*/ 34 w 88"/>
                      <a:gd name="T11" fmla="*/ 28 h 129"/>
                      <a:gd name="T12" fmla="*/ 34 w 88"/>
                      <a:gd name="T13" fmla="*/ 40 h 129"/>
                      <a:gd name="T14" fmla="*/ 30 w 88"/>
                      <a:gd name="T15" fmla="*/ 48 h 129"/>
                      <a:gd name="T16" fmla="*/ 34 w 88"/>
                      <a:gd name="T17" fmla="*/ 56 h 129"/>
                      <a:gd name="T18" fmla="*/ 42 w 88"/>
                      <a:gd name="T19" fmla="*/ 60 h 129"/>
                      <a:gd name="T20" fmla="*/ 50 w 88"/>
                      <a:gd name="T21" fmla="*/ 64 h 129"/>
                      <a:gd name="T22" fmla="*/ 57 w 88"/>
                      <a:gd name="T23" fmla="*/ 73 h 129"/>
                      <a:gd name="T24" fmla="*/ 61 w 88"/>
                      <a:gd name="T25" fmla="*/ 73 h 129"/>
                      <a:gd name="T26" fmla="*/ 65 w 88"/>
                      <a:gd name="T27" fmla="*/ 81 h 129"/>
                      <a:gd name="T28" fmla="*/ 73 w 88"/>
                      <a:gd name="T29" fmla="*/ 85 h 129"/>
                      <a:gd name="T30" fmla="*/ 80 w 88"/>
                      <a:gd name="T31" fmla="*/ 89 h 129"/>
                      <a:gd name="T32" fmla="*/ 84 w 88"/>
                      <a:gd name="T33" fmla="*/ 93 h 129"/>
                      <a:gd name="T34" fmla="*/ 80 w 88"/>
                      <a:gd name="T35" fmla="*/ 101 h 129"/>
                      <a:gd name="T36" fmla="*/ 73 w 88"/>
                      <a:gd name="T37" fmla="*/ 105 h 129"/>
                      <a:gd name="T38" fmla="*/ 61 w 88"/>
                      <a:gd name="T39" fmla="*/ 109 h 129"/>
                      <a:gd name="T40" fmla="*/ 50 w 88"/>
                      <a:gd name="T41" fmla="*/ 109 h 129"/>
                      <a:gd name="T42" fmla="*/ 46 w 88"/>
                      <a:gd name="T43" fmla="*/ 117 h 129"/>
                      <a:gd name="T44" fmla="*/ 38 w 88"/>
                      <a:gd name="T45" fmla="*/ 121 h 129"/>
                      <a:gd name="T46" fmla="*/ 34 w 88"/>
                      <a:gd name="T47" fmla="*/ 125 h 129"/>
                      <a:gd name="T48" fmla="*/ 27 w 88"/>
                      <a:gd name="T49" fmla="*/ 121 h 129"/>
                      <a:gd name="T50" fmla="*/ 27 w 88"/>
                      <a:gd name="T51" fmla="*/ 117 h 129"/>
                      <a:gd name="T52" fmla="*/ 23 w 88"/>
                      <a:gd name="T53" fmla="*/ 117 h 129"/>
                      <a:gd name="T54" fmla="*/ 19 w 88"/>
                      <a:gd name="T55" fmla="*/ 109 h 129"/>
                      <a:gd name="T56" fmla="*/ 15 w 88"/>
                      <a:gd name="T57" fmla="*/ 105 h 129"/>
                      <a:gd name="T58" fmla="*/ 15 w 88"/>
                      <a:gd name="T59" fmla="*/ 101 h 129"/>
                      <a:gd name="T60" fmla="*/ 19 w 88"/>
                      <a:gd name="T61" fmla="*/ 93 h 129"/>
                      <a:gd name="T62" fmla="*/ 15 w 88"/>
                      <a:gd name="T63" fmla="*/ 85 h 129"/>
                      <a:gd name="T64" fmla="*/ 19 w 88"/>
                      <a:gd name="T65" fmla="*/ 77 h 129"/>
                      <a:gd name="T66" fmla="*/ 19 w 88"/>
                      <a:gd name="T67" fmla="*/ 64 h 129"/>
                      <a:gd name="T68" fmla="*/ 15 w 88"/>
                      <a:gd name="T69" fmla="*/ 56 h 129"/>
                      <a:gd name="T70" fmla="*/ 7 w 88"/>
                      <a:gd name="T71" fmla="*/ 52 h 129"/>
                      <a:gd name="T72" fmla="*/ 0 w 88"/>
                      <a:gd name="T73" fmla="*/ 32 h 129"/>
                      <a:gd name="T74" fmla="*/ 0 w 88"/>
                      <a:gd name="T75" fmla="*/ 20 h 129"/>
                      <a:gd name="T76" fmla="*/ 3 w 88"/>
                      <a:gd name="T77" fmla="*/ 12 h 129"/>
                      <a:gd name="T78" fmla="*/ 11 w 88"/>
                      <a:gd name="T79" fmla="*/ 8 h 129"/>
                      <a:gd name="T80" fmla="*/ 19 w 88"/>
                      <a:gd name="T81" fmla="*/ 4 h 129"/>
                      <a:gd name="T82" fmla="*/ 23 w 88"/>
                      <a:gd name="T83" fmla="*/ 4 h 129"/>
                      <a:gd name="T84" fmla="*/ 30 w 88"/>
                      <a:gd name="T85" fmla="*/ 0 h 1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</a:cxnLst>
                    <a:rect l="0" t="0" r="r" b="b"/>
                    <a:pathLst>
                      <a:path w="88" h="129">
                        <a:moveTo>
                          <a:pt x="34" y="0"/>
                        </a:moveTo>
                        <a:lnTo>
                          <a:pt x="38" y="0"/>
                        </a:lnTo>
                        <a:lnTo>
                          <a:pt x="38" y="4"/>
                        </a:lnTo>
                        <a:lnTo>
                          <a:pt x="42" y="4"/>
                        </a:lnTo>
                        <a:lnTo>
                          <a:pt x="42" y="8"/>
                        </a:lnTo>
                        <a:lnTo>
                          <a:pt x="46" y="8"/>
                        </a:lnTo>
                        <a:lnTo>
                          <a:pt x="42" y="8"/>
                        </a:lnTo>
                        <a:lnTo>
                          <a:pt x="42" y="12"/>
                        </a:lnTo>
                        <a:lnTo>
                          <a:pt x="42" y="16"/>
                        </a:lnTo>
                        <a:lnTo>
                          <a:pt x="38" y="16"/>
                        </a:lnTo>
                        <a:lnTo>
                          <a:pt x="38" y="12"/>
                        </a:lnTo>
                        <a:lnTo>
                          <a:pt x="38" y="16"/>
                        </a:lnTo>
                        <a:lnTo>
                          <a:pt x="34" y="16"/>
                        </a:lnTo>
                        <a:lnTo>
                          <a:pt x="34" y="20"/>
                        </a:lnTo>
                        <a:lnTo>
                          <a:pt x="30" y="20"/>
                        </a:lnTo>
                        <a:lnTo>
                          <a:pt x="30" y="24"/>
                        </a:lnTo>
                        <a:lnTo>
                          <a:pt x="34" y="24"/>
                        </a:lnTo>
                        <a:lnTo>
                          <a:pt x="34" y="28"/>
                        </a:lnTo>
                        <a:lnTo>
                          <a:pt x="34" y="32"/>
                        </a:lnTo>
                        <a:lnTo>
                          <a:pt x="34" y="36"/>
                        </a:lnTo>
                        <a:lnTo>
                          <a:pt x="34" y="40"/>
                        </a:lnTo>
                        <a:lnTo>
                          <a:pt x="30" y="40"/>
                        </a:lnTo>
                        <a:lnTo>
                          <a:pt x="30" y="44"/>
                        </a:lnTo>
                        <a:lnTo>
                          <a:pt x="30" y="48"/>
                        </a:lnTo>
                        <a:lnTo>
                          <a:pt x="30" y="52"/>
                        </a:lnTo>
                        <a:lnTo>
                          <a:pt x="30" y="56"/>
                        </a:lnTo>
                        <a:lnTo>
                          <a:pt x="34" y="56"/>
                        </a:lnTo>
                        <a:lnTo>
                          <a:pt x="34" y="60"/>
                        </a:lnTo>
                        <a:lnTo>
                          <a:pt x="38" y="60"/>
                        </a:lnTo>
                        <a:lnTo>
                          <a:pt x="42" y="60"/>
                        </a:lnTo>
                        <a:lnTo>
                          <a:pt x="46" y="60"/>
                        </a:lnTo>
                        <a:lnTo>
                          <a:pt x="46" y="64"/>
                        </a:lnTo>
                        <a:lnTo>
                          <a:pt x="50" y="64"/>
                        </a:lnTo>
                        <a:lnTo>
                          <a:pt x="53" y="68"/>
                        </a:lnTo>
                        <a:lnTo>
                          <a:pt x="53" y="73"/>
                        </a:lnTo>
                        <a:lnTo>
                          <a:pt x="57" y="73"/>
                        </a:lnTo>
                        <a:lnTo>
                          <a:pt x="57" y="68"/>
                        </a:lnTo>
                        <a:lnTo>
                          <a:pt x="57" y="73"/>
                        </a:lnTo>
                        <a:lnTo>
                          <a:pt x="61" y="73"/>
                        </a:lnTo>
                        <a:lnTo>
                          <a:pt x="61" y="77"/>
                        </a:lnTo>
                        <a:lnTo>
                          <a:pt x="65" y="77"/>
                        </a:lnTo>
                        <a:lnTo>
                          <a:pt x="65" y="81"/>
                        </a:lnTo>
                        <a:lnTo>
                          <a:pt x="65" y="85"/>
                        </a:lnTo>
                        <a:lnTo>
                          <a:pt x="69" y="85"/>
                        </a:lnTo>
                        <a:lnTo>
                          <a:pt x="73" y="85"/>
                        </a:lnTo>
                        <a:lnTo>
                          <a:pt x="76" y="85"/>
                        </a:lnTo>
                        <a:lnTo>
                          <a:pt x="80" y="85"/>
                        </a:lnTo>
                        <a:lnTo>
                          <a:pt x="80" y="89"/>
                        </a:lnTo>
                        <a:lnTo>
                          <a:pt x="84" y="89"/>
                        </a:lnTo>
                        <a:lnTo>
                          <a:pt x="88" y="89"/>
                        </a:lnTo>
                        <a:lnTo>
                          <a:pt x="84" y="93"/>
                        </a:lnTo>
                        <a:lnTo>
                          <a:pt x="84" y="97"/>
                        </a:lnTo>
                        <a:lnTo>
                          <a:pt x="80" y="97"/>
                        </a:lnTo>
                        <a:lnTo>
                          <a:pt x="80" y="101"/>
                        </a:lnTo>
                        <a:lnTo>
                          <a:pt x="76" y="101"/>
                        </a:lnTo>
                        <a:lnTo>
                          <a:pt x="76" y="105"/>
                        </a:lnTo>
                        <a:lnTo>
                          <a:pt x="73" y="105"/>
                        </a:lnTo>
                        <a:lnTo>
                          <a:pt x="69" y="105"/>
                        </a:lnTo>
                        <a:lnTo>
                          <a:pt x="65" y="109"/>
                        </a:lnTo>
                        <a:lnTo>
                          <a:pt x="61" y="109"/>
                        </a:lnTo>
                        <a:lnTo>
                          <a:pt x="57" y="109"/>
                        </a:lnTo>
                        <a:lnTo>
                          <a:pt x="53" y="109"/>
                        </a:lnTo>
                        <a:lnTo>
                          <a:pt x="50" y="109"/>
                        </a:lnTo>
                        <a:lnTo>
                          <a:pt x="50" y="113"/>
                        </a:lnTo>
                        <a:lnTo>
                          <a:pt x="46" y="113"/>
                        </a:lnTo>
                        <a:lnTo>
                          <a:pt x="46" y="117"/>
                        </a:lnTo>
                        <a:lnTo>
                          <a:pt x="42" y="117"/>
                        </a:lnTo>
                        <a:lnTo>
                          <a:pt x="42" y="121"/>
                        </a:lnTo>
                        <a:lnTo>
                          <a:pt x="38" y="121"/>
                        </a:lnTo>
                        <a:lnTo>
                          <a:pt x="34" y="125"/>
                        </a:lnTo>
                        <a:lnTo>
                          <a:pt x="34" y="129"/>
                        </a:lnTo>
                        <a:lnTo>
                          <a:pt x="34" y="125"/>
                        </a:lnTo>
                        <a:lnTo>
                          <a:pt x="30" y="125"/>
                        </a:lnTo>
                        <a:lnTo>
                          <a:pt x="30" y="121"/>
                        </a:lnTo>
                        <a:lnTo>
                          <a:pt x="27" y="121"/>
                        </a:lnTo>
                        <a:lnTo>
                          <a:pt x="27" y="117"/>
                        </a:lnTo>
                        <a:lnTo>
                          <a:pt x="27" y="121"/>
                        </a:lnTo>
                        <a:lnTo>
                          <a:pt x="27" y="117"/>
                        </a:lnTo>
                        <a:lnTo>
                          <a:pt x="23" y="117"/>
                        </a:lnTo>
                        <a:lnTo>
                          <a:pt x="27" y="117"/>
                        </a:lnTo>
                        <a:lnTo>
                          <a:pt x="23" y="117"/>
                        </a:lnTo>
                        <a:lnTo>
                          <a:pt x="23" y="113"/>
                        </a:lnTo>
                        <a:lnTo>
                          <a:pt x="19" y="113"/>
                        </a:lnTo>
                        <a:lnTo>
                          <a:pt x="19" y="109"/>
                        </a:lnTo>
                        <a:lnTo>
                          <a:pt x="19" y="105"/>
                        </a:lnTo>
                        <a:lnTo>
                          <a:pt x="15" y="101"/>
                        </a:lnTo>
                        <a:lnTo>
                          <a:pt x="15" y="105"/>
                        </a:lnTo>
                        <a:lnTo>
                          <a:pt x="15" y="101"/>
                        </a:lnTo>
                        <a:lnTo>
                          <a:pt x="15" y="105"/>
                        </a:lnTo>
                        <a:lnTo>
                          <a:pt x="15" y="101"/>
                        </a:lnTo>
                        <a:lnTo>
                          <a:pt x="19" y="101"/>
                        </a:lnTo>
                        <a:lnTo>
                          <a:pt x="19" y="97"/>
                        </a:lnTo>
                        <a:lnTo>
                          <a:pt x="19" y="93"/>
                        </a:lnTo>
                        <a:lnTo>
                          <a:pt x="19" y="89"/>
                        </a:lnTo>
                        <a:lnTo>
                          <a:pt x="15" y="89"/>
                        </a:lnTo>
                        <a:lnTo>
                          <a:pt x="15" y="85"/>
                        </a:lnTo>
                        <a:lnTo>
                          <a:pt x="15" y="81"/>
                        </a:lnTo>
                        <a:lnTo>
                          <a:pt x="19" y="81"/>
                        </a:lnTo>
                        <a:lnTo>
                          <a:pt x="19" y="77"/>
                        </a:lnTo>
                        <a:lnTo>
                          <a:pt x="19" y="73"/>
                        </a:lnTo>
                        <a:lnTo>
                          <a:pt x="19" y="68"/>
                        </a:lnTo>
                        <a:lnTo>
                          <a:pt x="19" y="64"/>
                        </a:lnTo>
                        <a:lnTo>
                          <a:pt x="19" y="60"/>
                        </a:lnTo>
                        <a:lnTo>
                          <a:pt x="15" y="60"/>
                        </a:lnTo>
                        <a:lnTo>
                          <a:pt x="15" y="56"/>
                        </a:lnTo>
                        <a:lnTo>
                          <a:pt x="11" y="56"/>
                        </a:lnTo>
                        <a:lnTo>
                          <a:pt x="11" y="52"/>
                        </a:lnTo>
                        <a:lnTo>
                          <a:pt x="7" y="52"/>
                        </a:lnTo>
                        <a:lnTo>
                          <a:pt x="3" y="48"/>
                        </a:lnTo>
                        <a:lnTo>
                          <a:pt x="0" y="36"/>
                        </a:lnTo>
                        <a:lnTo>
                          <a:pt x="0" y="32"/>
                        </a:lnTo>
                        <a:lnTo>
                          <a:pt x="0" y="28"/>
                        </a:lnTo>
                        <a:lnTo>
                          <a:pt x="0" y="24"/>
                        </a:lnTo>
                        <a:lnTo>
                          <a:pt x="0" y="20"/>
                        </a:lnTo>
                        <a:lnTo>
                          <a:pt x="3" y="20"/>
                        </a:lnTo>
                        <a:lnTo>
                          <a:pt x="3" y="16"/>
                        </a:lnTo>
                        <a:lnTo>
                          <a:pt x="3" y="12"/>
                        </a:lnTo>
                        <a:lnTo>
                          <a:pt x="7" y="12"/>
                        </a:lnTo>
                        <a:lnTo>
                          <a:pt x="11" y="12"/>
                        </a:lnTo>
                        <a:lnTo>
                          <a:pt x="11" y="8"/>
                        </a:lnTo>
                        <a:lnTo>
                          <a:pt x="15" y="8"/>
                        </a:lnTo>
                        <a:lnTo>
                          <a:pt x="15" y="4"/>
                        </a:lnTo>
                        <a:lnTo>
                          <a:pt x="19" y="4"/>
                        </a:lnTo>
                        <a:lnTo>
                          <a:pt x="19" y="0"/>
                        </a:lnTo>
                        <a:lnTo>
                          <a:pt x="19" y="4"/>
                        </a:lnTo>
                        <a:lnTo>
                          <a:pt x="23" y="4"/>
                        </a:lnTo>
                        <a:lnTo>
                          <a:pt x="23" y="0"/>
                        </a:lnTo>
                        <a:lnTo>
                          <a:pt x="27" y="0"/>
                        </a:lnTo>
                        <a:lnTo>
                          <a:pt x="30" y="0"/>
                        </a:lnTo>
                        <a:lnTo>
                          <a:pt x="34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285" name="Freeform 679">
                    <a:extLst>
                      <a:ext uri="{FF2B5EF4-FFF2-40B4-BE49-F238E27FC236}">
                        <a16:creationId xmlns:a16="http://schemas.microsoft.com/office/drawing/2014/main" id="{296037BA-1A09-9A77-396B-22AE1B85021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131" y="2198"/>
                    <a:ext cx="32" cy="15"/>
                  </a:xfrm>
                  <a:custGeom>
                    <a:avLst/>
                    <a:gdLst>
                      <a:gd name="T0" fmla="*/ 4 w 31"/>
                      <a:gd name="T1" fmla="*/ 0 h 16"/>
                      <a:gd name="T2" fmla="*/ 8 w 31"/>
                      <a:gd name="T3" fmla="*/ 0 h 16"/>
                      <a:gd name="T4" fmla="*/ 12 w 31"/>
                      <a:gd name="T5" fmla="*/ 0 h 16"/>
                      <a:gd name="T6" fmla="*/ 16 w 31"/>
                      <a:gd name="T7" fmla="*/ 0 h 16"/>
                      <a:gd name="T8" fmla="*/ 19 w 31"/>
                      <a:gd name="T9" fmla="*/ 0 h 16"/>
                      <a:gd name="T10" fmla="*/ 23 w 31"/>
                      <a:gd name="T11" fmla="*/ 0 h 16"/>
                      <a:gd name="T12" fmla="*/ 27 w 31"/>
                      <a:gd name="T13" fmla="*/ 0 h 16"/>
                      <a:gd name="T14" fmla="*/ 27 w 31"/>
                      <a:gd name="T15" fmla="*/ 4 h 16"/>
                      <a:gd name="T16" fmla="*/ 27 w 31"/>
                      <a:gd name="T17" fmla="*/ 8 h 16"/>
                      <a:gd name="T18" fmla="*/ 31 w 31"/>
                      <a:gd name="T19" fmla="*/ 8 h 16"/>
                      <a:gd name="T20" fmla="*/ 31 w 31"/>
                      <a:gd name="T21" fmla="*/ 12 h 16"/>
                      <a:gd name="T22" fmla="*/ 27 w 31"/>
                      <a:gd name="T23" fmla="*/ 12 h 16"/>
                      <a:gd name="T24" fmla="*/ 27 w 31"/>
                      <a:gd name="T25" fmla="*/ 16 h 16"/>
                      <a:gd name="T26" fmla="*/ 23 w 31"/>
                      <a:gd name="T27" fmla="*/ 16 h 16"/>
                      <a:gd name="T28" fmla="*/ 19 w 31"/>
                      <a:gd name="T29" fmla="*/ 16 h 16"/>
                      <a:gd name="T30" fmla="*/ 16 w 31"/>
                      <a:gd name="T31" fmla="*/ 16 h 16"/>
                      <a:gd name="T32" fmla="*/ 16 w 31"/>
                      <a:gd name="T33" fmla="*/ 12 h 16"/>
                      <a:gd name="T34" fmla="*/ 12 w 31"/>
                      <a:gd name="T35" fmla="*/ 12 h 16"/>
                      <a:gd name="T36" fmla="*/ 12 w 31"/>
                      <a:gd name="T37" fmla="*/ 8 h 16"/>
                      <a:gd name="T38" fmla="*/ 8 w 31"/>
                      <a:gd name="T39" fmla="*/ 8 h 16"/>
                      <a:gd name="T40" fmla="*/ 4 w 31"/>
                      <a:gd name="T41" fmla="*/ 8 h 16"/>
                      <a:gd name="T42" fmla="*/ 0 w 31"/>
                      <a:gd name="T43" fmla="*/ 8 h 16"/>
                      <a:gd name="T44" fmla="*/ 0 w 31"/>
                      <a:gd name="T45" fmla="*/ 4 h 16"/>
                      <a:gd name="T46" fmla="*/ 4 w 31"/>
                      <a:gd name="T47" fmla="*/ 4 h 16"/>
                      <a:gd name="T48" fmla="*/ 4 w 31"/>
                      <a:gd name="T49" fmla="*/ 0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</a:cxnLst>
                    <a:rect l="0" t="0" r="r" b="b"/>
                    <a:pathLst>
                      <a:path w="31" h="16">
                        <a:moveTo>
                          <a:pt x="4" y="0"/>
                        </a:moveTo>
                        <a:lnTo>
                          <a:pt x="8" y="0"/>
                        </a:lnTo>
                        <a:lnTo>
                          <a:pt x="12" y="0"/>
                        </a:lnTo>
                        <a:lnTo>
                          <a:pt x="16" y="0"/>
                        </a:lnTo>
                        <a:lnTo>
                          <a:pt x="19" y="0"/>
                        </a:lnTo>
                        <a:lnTo>
                          <a:pt x="23" y="0"/>
                        </a:lnTo>
                        <a:lnTo>
                          <a:pt x="27" y="0"/>
                        </a:lnTo>
                        <a:lnTo>
                          <a:pt x="27" y="4"/>
                        </a:lnTo>
                        <a:lnTo>
                          <a:pt x="27" y="8"/>
                        </a:lnTo>
                        <a:lnTo>
                          <a:pt x="31" y="8"/>
                        </a:lnTo>
                        <a:lnTo>
                          <a:pt x="31" y="12"/>
                        </a:lnTo>
                        <a:lnTo>
                          <a:pt x="27" y="12"/>
                        </a:lnTo>
                        <a:lnTo>
                          <a:pt x="27" y="16"/>
                        </a:lnTo>
                        <a:lnTo>
                          <a:pt x="23" y="16"/>
                        </a:lnTo>
                        <a:lnTo>
                          <a:pt x="19" y="16"/>
                        </a:lnTo>
                        <a:lnTo>
                          <a:pt x="16" y="16"/>
                        </a:lnTo>
                        <a:lnTo>
                          <a:pt x="16" y="12"/>
                        </a:lnTo>
                        <a:lnTo>
                          <a:pt x="12" y="12"/>
                        </a:lnTo>
                        <a:lnTo>
                          <a:pt x="12" y="8"/>
                        </a:lnTo>
                        <a:lnTo>
                          <a:pt x="8" y="8"/>
                        </a:lnTo>
                        <a:lnTo>
                          <a:pt x="4" y="8"/>
                        </a:lnTo>
                        <a:lnTo>
                          <a:pt x="0" y="8"/>
                        </a:lnTo>
                        <a:lnTo>
                          <a:pt x="0" y="4"/>
                        </a:lnTo>
                        <a:lnTo>
                          <a:pt x="4" y="4"/>
                        </a:lnTo>
                        <a:lnTo>
                          <a:pt x="4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286" name="Freeform 680">
                    <a:extLst>
                      <a:ext uri="{FF2B5EF4-FFF2-40B4-BE49-F238E27FC236}">
                        <a16:creationId xmlns:a16="http://schemas.microsoft.com/office/drawing/2014/main" id="{7CA83AA9-F94B-99DE-0E16-A3994366E33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40" y="2198"/>
                    <a:ext cx="44" cy="46"/>
                  </a:xfrm>
                  <a:custGeom>
                    <a:avLst/>
                    <a:gdLst>
                      <a:gd name="T0" fmla="*/ 30 w 42"/>
                      <a:gd name="T1" fmla="*/ 0 h 48"/>
                      <a:gd name="T2" fmla="*/ 34 w 42"/>
                      <a:gd name="T3" fmla="*/ 0 h 48"/>
                      <a:gd name="T4" fmla="*/ 38 w 42"/>
                      <a:gd name="T5" fmla="*/ 0 h 48"/>
                      <a:gd name="T6" fmla="*/ 42 w 42"/>
                      <a:gd name="T7" fmla="*/ 0 h 48"/>
                      <a:gd name="T8" fmla="*/ 42 w 42"/>
                      <a:gd name="T9" fmla="*/ 4 h 48"/>
                      <a:gd name="T10" fmla="*/ 38 w 42"/>
                      <a:gd name="T11" fmla="*/ 8 h 48"/>
                      <a:gd name="T12" fmla="*/ 34 w 42"/>
                      <a:gd name="T13" fmla="*/ 8 h 48"/>
                      <a:gd name="T14" fmla="*/ 30 w 42"/>
                      <a:gd name="T15" fmla="*/ 8 h 48"/>
                      <a:gd name="T16" fmla="*/ 30 w 42"/>
                      <a:gd name="T17" fmla="*/ 12 h 48"/>
                      <a:gd name="T18" fmla="*/ 26 w 42"/>
                      <a:gd name="T19" fmla="*/ 12 h 48"/>
                      <a:gd name="T20" fmla="*/ 26 w 42"/>
                      <a:gd name="T21" fmla="*/ 16 h 48"/>
                      <a:gd name="T22" fmla="*/ 30 w 42"/>
                      <a:gd name="T23" fmla="*/ 16 h 48"/>
                      <a:gd name="T24" fmla="*/ 30 w 42"/>
                      <a:gd name="T25" fmla="*/ 20 h 48"/>
                      <a:gd name="T26" fmla="*/ 26 w 42"/>
                      <a:gd name="T27" fmla="*/ 20 h 48"/>
                      <a:gd name="T28" fmla="*/ 26 w 42"/>
                      <a:gd name="T29" fmla="*/ 24 h 48"/>
                      <a:gd name="T30" fmla="*/ 26 w 42"/>
                      <a:gd name="T31" fmla="*/ 28 h 48"/>
                      <a:gd name="T32" fmla="*/ 23 w 42"/>
                      <a:gd name="T33" fmla="*/ 28 h 48"/>
                      <a:gd name="T34" fmla="*/ 19 w 42"/>
                      <a:gd name="T35" fmla="*/ 28 h 48"/>
                      <a:gd name="T36" fmla="*/ 15 w 42"/>
                      <a:gd name="T37" fmla="*/ 28 h 48"/>
                      <a:gd name="T38" fmla="*/ 15 w 42"/>
                      <a:gd name="T39" fmla="*/ 32 h 48"/>
                      <a:gd name="T40" fmla="*/ 11 w 42"/>
                      <a:gd name="T41" fmla="*/ 32 h 48"/>
                      <a:gd name="T42" fmla="*/ 11 w 42"/>
                      <a:gd name="T43" fmla="*/ 36 h 48"/>
                      <a:gd name="T44" fmla="*/ 11 w 42"/>
                      <a:gd name="T45" fmla="*/ 40 h 48"/>
                      <a:gd name="T46" fmla="*/ 7 w 42"/>
                      <a:gd name="T47" fmla="*/ 40 h 48"/>
                      <a:gd name="T48" fmla="*/ 7 w 42"/>
                      <a:gd name="T49" fmla="*/ 44 h 48"/>
                      <a:gd name="T50" fmla="*/ 7 w 42"/>
                      <a:gd name="T51" fmla="*/ 48 h 48"/>
                      <a:gd name="T52" fmla="*/ 3 w 42"/>
                      <a:gd name="T53" fmla="*/ 48 h 48"/>
                      <a:gd name="T54" fmla="*/ 0 w 42"/>
                      <a:gd name="T55" fmla="*/ 44 h 48"/>
                      <a:gd name="T56" fmla="*/ 0 w 42"/>
                      <a:gd name="T57" fmla="*/ 40 h 48"/>
                      <a:gd name="T58" fmla="*/ 0 w 42"/>
                      <a:gd name="T59" fmla="*/ 36 h 48"/>
                      <a:gd name="T60" fmla="*/ 3 w 42"/>
                      <a:gd name="T61" fmla="*/ 36 h 48"/>
                      <a:gd name="T62" fmla="*/ 3 w 42"/>
                      <a:gd name="T63" fmla="*/ 32 h 48"/>
                      <a:gd name="T64" fmla="*/ 3 w 42"/>
                      <a:gd name="T65" fmla="*/ 28 h 48"/>
                      <a:gd name="T66" fmla="*/ 7 w 42"/>
                      <a:gd name="T67" fmla="*/ 28 h 48"/>
                      <a:gd name="T68" fmla="*/ 7 w 42"/>
                      <a:gd name="T69" fmla="*/ 24 h 48"/>
                      <a:gd name="T70" fmla="*/ 11 w 42"/>
                      <a:gd name="T71" fmla="*/ 24 h 48"/>
                      <a:gd name="T72" fmla="*/ 15 w 42"/>
                      <a:gd name="T73" fmla="*/ 24 h 48"/>
                      <a:gd name="T74" fmla="*/ 15 w 42"/>
                      <a:gd name="T75" fmla="*/ 20 h 48"/>
                      <a:gd name="T76" fmla="*/ 19 w 42"/>
                      <a:gd name="T77" fmla="*/ 20 h 48"/>
                      <a:gd name="T78" fmla="*/ 23 w 42"/>
                      <a:gd name="T79" fmla="*/ 20 h 48"/>
                      <a:gd name="T80" fmla="*/ 23 w 42"/>
                      <a:gd name="T81" fmla="*/ 16 h 48"/>
                      <a:gd name="T82" fmla="*/ 23 w 42"/>
                      <a:gd name="T83" fmla="*/ 12 h 48"/>
                      <a:gd name="T84" fmla="*/ 23 w 42"/>
                      <a:gd name="T85" fmla="*/ 8 h 48"/>
                      <a:gd name="T86" fmla="*/ 23 w 42"/>
                      <a:gd name="T87" fmla="*/ 4 h 48"/>
                      <a:gd name="T88" fmla="*/ 19 w 42"/>
                      <a:gd name="T89" fmla="*/ 4 h 48"/>
                      <a:gd name="T90" fmla="*/ 23 w 42"/>
                      <a:gd name="T91" fmla="*/ 4 h 48"/>
                      <a:gd name="T92" fmla="*/ 26 w 42"/>
                      <a:gd name="T93" fmla="*/ 4 h 48"/>
                      <a:gd name="T94" fmla="*/ 26 w 42"/>
                      <a:gd name="T95" fmla="*/ 0 h 48"/>
                      <a:gd name="T96" fmla="*/ 30 w 42"/>
                      <a:gd name="T97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</a:cxnLst>
                    <a:rect l="0" t="0" r="r" b="b"/>
                    <a:pathLst>
                      <a:path w="42" h="48">
                        <a:moveTo>
                          <a:pt x="30" y="0"/>
                        </a:moveTo>
                        <a:lnTo>
                          <a:pt x="34" y="0"/>
                        </a:lnTo>
                        <a:lnTo>
                          <a:pt x="38" y="0"/>
                        </a:lnTo>
                        <a:lnTo>
                          <a:pt x="42" y="0"/>
                        </a:lnTo>
                        <a:lnTo>
                          <a:pt x="42" y="4"/>
                        </a:lnTo>
                        <a:lnTo>
                          <a:pt x="38" y="8"/>
                        </a:lnTo>
                        <a:lnTo>
                          <a:pt x="34" y="8"/>
                        </a:lnTo>
                        <a:lnTo>
                          <a:pt x="30" y="8"/>
                        </a:lnTo>
                        <a:lnTo>
                          <a:pt x="30" y="12"/>
                        </a:lnTo>
                        <a:lnTo>
                          <a:pt x="26" y="12"/>
                        </a:lnTo>
                        <a:lnTo>
                          <a:pt x="26" y="16"/>
                        </a:lnTo>
                        <a:lnTo>
                          <a:pt x="30" y="16"/>
                        </a:lnTo>
                        <a:lnTo>
                          <a:pt x="30" y="20"/>
                        </a:lnTo>
                        <a:lnTo>
                          <a:pt x="26" y="20"/>
                        </a:lnTo>
                        <a:lnTo>
                          <a:pt x="26" y="24"/>
                        </a:lnTo>
                        <a:lnTo>
                          <a:pt x="26" y="28"/>
                        </a:lnTo>
                        <a:lnTo>
                          <a:pt x="23" y="28"/>
                        </a:lnTo>
                        <a:lnTo>
                          <a:pt x="19" y="28"/>
                        </a:lnTo>
                        <a:lnTo>
                          <a:pt x="15" y="28"/>
                        </a:lnTo>
                        <a:lnTo>
                          <a:pt x="15" y="32"/>
                        </a:lnTo>
                        <a:lnTo>
                          <a:pt x="11" y="32"/>
                        </a:lnTo>
                        <a:lnTo>
                          <a:pt x="11" y="36"/>
                        </a:lnTo>
                        <a:lnTo>
                          <a:pt x="11" y="40"/>
                        </a:lnTo>
                        <a:lnTo>
                          <a:pt x="7" y="40"/>
                        </a:lnTo>
                        <a:lnTo>
                          <a:pt x="7" y="44"/>
                        </a:lnTo>
                        <a:lnTo>
                          <a:pt x="7" y="48"/>
                        </a:lnTo>
                        <a:lnTo>
                          <a:pt x="3" y="48"/>
                        </a:lnTo>
                        <a:lnTo>
                          <a:pt x="0" y="44"/>
                        </a:lnTo>
                        <a:lnTo>
                          <a:pt x="0" y="40"/>
                        </a:lnTo>
                        <a:lnTo>
                          <a:pt x="0" y="36"/>
                        </a:lnTo>
                        <a:lnTo>
                          <a:pt x="3" y="36"/>
                        </a:lnTo>
                        <a:lnTo>
                          <a:pt x="3" y="32"/>
                        </a:lnTo>
                        <a:lnTo>
                          <a:pt x="3" y="28"/>
                        </a:lnTo>
                        <a:lnTo>
                          <a:pt x="7" y="28"/>
                        </a:lnTo>
                        <a:lnTo>
                          <a:pt x="7" y="24"/>
                        </a:lnTo>
                        <a:lnTo>
                          <a:pt x="11" y="24"/>
                        </a:lnTo>
                        <a:lnTo>
                          <a:pt x="15" y="24"/>
                        </a:lnTo>
                        <a:lnTo>
                          <a:pt x="15" y="20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3" y="16"/>
                        </a:lnTo>
                        <a:lnTo>
                          <a:pt x="23" y="12"/>
                        </a:lnTo>
                        <a:lnTo>
                          <a:pt x="23" y="8"/>
                        </a:lnTo>
                        <a:lnTo>
                          <a:pt x="23" y="4"/>
                        </a:lnTo>
                        <a:lnTo>
                          <a:pt x="19" y="4"/>
                        </a:lnTo>
                        <a:lnTo>
                          <a:pt x="23" y="4"/>
                        </a:lnTo>
                        <a:lnTo>
                          <a:pt x="26" y="4"/>
                        </a:lnTo>
                        <a:lnTo>
                          <a:pt x="26" y="0"/>
                        </a:lnTo>
                        <a:lnTo>
                          <a:pt x="30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287" name="Freeform 681">
                    <a:extLst>
                      <a:ext uri="{FF2B5EF4-FFF2-40B4-BE49-F238E27FC236}">
                        <a16:creationId xmlns:a16="http://schemas.microsoft.com/office/drawing/2014/main" id="{9C0F9871-B9C3-71A6-6773-298C6B11F91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14" y="2198"/>
                    <a:ext cx="50" cy="52"/>
                  </a:xfrm>
                  <a:custGeom>
                    <a:avLst/>
                    <a:gdLst>
                      <a:gd name="T0" fmla="*/ 42 w 50"/>
                      <a:gd name="T1" fmla="*/ 0 h 52"/>
                      <a:gd name="T2" fmla="*/ 46 w 50"/>
                      <a:gd name="T3" fmla="*/ 0 h 52"/>
                      <a:gd name="T4" fmla="*/ 50 w 50"/>
                      <a:gd name="T5" fmla="*/ 0 h 52"/>
                      <a:gd name="T6" fmla="*/ 50 w 50"/>
                      <a:gd name="T7" fmla="*/ 4 h 52"/>
                      <a:gd name="T8" fmla="*/ 46 w 50"/>
                      <a:gd name="T9" fmla="*/ 4 h 52"/>
                      <a:gd name="T10" fmla="*/ 50 w 50"/>
                      <a:gd name="T11" fmla="*/ 4 h 52"/>
                      <a:gd name="T12" fmla="*/ 50 w 50"/>
                      <a:gd name="T13" fmla="*/ 8 h 52"/>
                      <a:gd name="T14" fmla="*/ 50 w 50"/>
                      <a:gd name="T15" fmla="*/ 12 h 52"/>
                      <a:gd name="T16" fmla="*/ 50 w 50"/>
                      <a:gd name="T17" fmla="*/ 16 h 52"/>
                      <a:gd name="T18" fmla="*/ 50 w 50"/>
                      <a:gd name="T19" fmla="*/ 20 h 52"/>
                      <a:gd name="T20" fmla="*/ 46 w 50"/>
                      <a:gd name="T21" fmla="*/ 20 h 52"/>
                      <a:gd name="T22" fmla="*/ 42 w 50"/>
                      <a:gd name="T23" fmla="*/ 20 h 52"/>
                      <a:gd name="T24" fmla="*/ 42 w 50"/>
                      <a:gd name="T25" fmla="*/ 24 h 52"/>
                      <a:gd name="T26" fmla="*/ 38 w 50"/>
                      <a:gd name="T27" fmla="*/ 24 h 52"/>
                      <a:gd name="T28" fmla="*/ 34 w 50"/>
                      <a:gd name="T29" fmla="*/ 24 h 52"/>
                      <a:gd name="T30" fmla="*/ 34 w 50"/>
                      <a:gd name="T31" fmla="*/ 28 h 52"/>
                      <a:gd name="T32" fmla="*/ 30 w 50"/>
                      <a:gd name="T33" fmla="*/ 28 h 52"/>
                      <a:gd name="T34" fmla="*/ 30 w 50"/>
                      <a:gd name="T35" fmla="*/ 32 h 52"/>
                      <a:gd name="T36" fmla="*/ 30 w 50"/>
                      <a:gd name="T37" fmla="*/ 36 h 52"/>
                      <a:gd name="T38" fmla="*/ 27 w 50"/>
                      <a:gd name="T39" fmla="*/ 36 h 52"/>
                      <a:gd name="T40" fmla="*/ 27 w 50"/>
                      <a:gd name="T41" fmla="*/ 40 h 52"/>
                      <a:gd name="T42" fmla="*/ 23 w 50"/>
                      <a:gd name="T43" fmla="*/ 40 h 52"/>
                      <a:gd name="T44" fmla="*/ 23 w 50"/>
                      <a:gd name="T45" fmla="*/ 44 h 52"/>
                      <a:gd name="T46" fmla="*/ 19 w 50"/>
                      <a:gd name="T47" fmla="*/ 44 h 52"/>
                      <a:gd name="T48" fmla="*/ 19 w 50"/>
                      <a:gd name="T49" fmla="*/ 48 h 52"/>
                      <a:gd name="T50" fmla="*/ 15 w 50"/>
                      <a:gd name="T51" fmla="*/ 48 h 52"/>
                      <a:gd name="T52" fmla="*/ 15 w 50"/>
                      <a:gd name="T53" fmla="*/ 52 h 52"/>
                      <a:gd name="T54" fmla="*/ 11 w 50"/>
                      <a:gd name="T55" fmla="*/ 52 h 52"/>
                      <a:gd name="T56" fmla="*/ 11 w 50"/>
                      <a:gd name="T57" fmla="*/ 48 h 52"/>
                      <a:gd name="T58" fmla="*/ 7 w 50"/>
                      <a:gd name="T59" fmla="*/ 48 h 52"/>
                      <a:gd name="T60" fmla="*/ 7 w 50"/>
                      <a:gd name="T61" fmla="*/ 44 h 52"/>
                      <a:gd name="T62" fmla="*/ 4 w 50"/>
                      <a:gd name="T63" fmla="*/ 44 h 52"/>
                      <a:gd name="T64" fmla="*/ 4 w 50"/>
                      <a:gd name="T65" fmla="*/ 40 h 52"/>
                      <a:gd name="T66" fmla="*/ 7 w 50"/>
                      <a:gd name="T67" fmla="*/ 40 h 52"/>
                      <a:gd name="T68" fmla="*/ 11 w 50"/>
                      <a:gd name="T69" fmla="*/ 40 h 52"/>
                      <a:gd name="T70" fmla="*/ 11 w 50"/>
                      <a:gd name="T71" fmla="*/ 36 h 52"/>
                      <a:gd name="T72" fmla="*/ 7 w 50"/>
                      <a:gd name="T73" fmla="*/ 36 h 52"/>
                      <a:gd name="T74" fmla="*/ 7 w 50"/>
                      <a:gd name="T75" fmla="*/ 32 h 52"/>
                      <a:gd name="T76" fmla="*/ 4 w 50"/>
                      <a:gd name="T77" fmla="*/ 32 h 52"/>
                      <a:gd name="T78" fmla="*/ 4 w 50"/>
                      <a:gd name="T79" fmla="*/ 28 h 52"/>
                      <a:gd name="T80" fmla="*/ 0 w 50"/>
                      <a:gd name="T81" fmla="*/ 28 h 52"/>
                      <a:gd name="T82" fmla="*/ 0 w 50"/>
                      <a:gd name="T83" fmla="*/ 24 h 52"/>
                      <a:gd name="T84" fmla="*/ 0 w 50"/>
                      <a:gd name="T85" fmla="*/ 20 h 52"/>
                      <a:gd name="T86" fmla="*/ 0 w 50"/>
                      <a:gd name="T87" fmla="*/ 16 h 52"/>
                      <a:gd name="T88" fmla="*/ 0 w 50"/>
                      <a:gd name="T89" fmla="*/ 12 h 52"/>
                      <a:gd name="T90" fmla="*/ 0 w 50"/>
                      <a:gd name="T91" fmla="*/ 8 h 52"/>
                      <a:gd name="T92" fmla="*/ 4 w 50"/>
                      <a:gd name="T93" fmla="*/ 8 h 52"/>
                      <a:gd name="T94" fmla="*/ 7 w 50"/>
                      <a:gd name="T95" fmla="*/ 8 h 52"/>
                      <a:gd name="T96" fmla="*/ 11 w 50"/>
                      <a:gd name="T97" fmla="*/ 8 h 52"/>
                      <a:gd name="T98" fmla="*/ 15 w 50"/>
                      <a:gd name="T99" fmla="*/ 8 h 52"/>
                      <a:gd name="T100" fmla="*/ 19 w 50"/>
                      <a:gd name="T101" fmla="*/ 8 h 52"/>
                      <a:gd name="T102" fmla="*/ 23 w 50"/>
                      <a:gd name="T103" fmla="*/ 8 h 52"/>
                      <a:gd name="T104" fmla="*/ 27 w 50"/>
                      <a:gd name="T105" fmla="*/ 8 h 52"/>
                      <a:gd name="T106" fmla="*/ 30 w 50"/>
                      <a:gd name="T107" fmla="*/ 8 h 52"/>
                      <a:gd name="T108" fmla="*/ 30 w 50"/>
                      <a:gd name="T109" fmla="*/ 12 h 52"/>
                      <a:gd name="T110" fmla="*/ 34 w 50"/>
                      <a:gd name="T111" fmla="*/ 12 h 52"/>
                      <a:gd name="T112" fmla="*/ 34 w 50"/>
                      <a:gd name="T113" fmla="*/ 8 h 52"/>
                      <a:gd name="T114" fmla="*/ 34 w 50"/>
                      <a:gd name="T115" fmla="*/ 12 h 52"/>
                      <a:gd name="T116" fmla="*/ 34 w 50"/>
                      <a:gd name="T117" fmla="*/ 8 h 52"/>
                      <a:gd name="T118" fmla="*/ 38 w 50"/>
                      <a:gd name="T119" fmla="*/ 8 h 52"/>
                      <a:gd name="T120" fmla="*/ 42 w 50"/>
                      <a:gd name="T121" fmla="*/ 8 h 52"/>
                      <a:gd name="T122" fmla="*/ 42 w 50"/>
                      <a:gd name="T123" fmla="*/ 4 h 52"/>
                      <a:gd name="T124" fmla="*/ 42 w 50"/>
                      <a:gd name="T125" fmla="*/ 0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  <a:cxn ang="0">
                        <a:pos x="T122" y="T123"/>
                      </a:cxn>
                      <a:cxn ang="0">
                        <a:pos x="T124" y="T125"/>
                      </a:cxn>
                    </a:cxnLst>
                    <a:rect l="0" t="0" r="r" b="b"/>
                    <a:pathLst>
                      <a:path w="50" h="52">
                        <a:moveTo>
                          <a:pt x="42" y="0"/>
                        </a:moveTo>
                        <a:lnTo>
                          <a:pt x="46" y="0"/>
                        </a:lnTo>
                        <a:lnTo>
                          <a:pt x="50" y="0"/>
                        </a:lnTo>
                        <a:lnTo>
                          <a:pt x="50" y="4"/>
                        </a:lnTo>
                        <a:lnTo>
                          <a:pt x="46" y="4"/>
                        </a:lnTo>
                        <a:lnTo>
                          <a:pt x="50" y="4"/>
                        </a:lnTo>
                        <a:lnTo>
                          <a:pt x="50" y="8"/>
                        </a:lnTo>
                        <a:lnTo>
                          <a:pt x="50" y="12"/>
                        </a:lnTo>
                        <a:lnTo>
                          <a:pt x="50" y="16"/>
                        </a:lnTo>
                        <a:lnTo>
                          <a:pt x="50" y="20"/>
                        </a:lnTo>
                        <a:lnTo>
                          <a:pt x="46" y="20"/>
                        </a:lnTo>
                        <a:lnTo>
                          <a:pt x="42" y="20"/>
                        </a:lnTo>
                        <a:lnTo>
                          <a:pt x="42" y="24"/>
                        </a:lnTo>
                        <a:lnTo>
                          <a:pt x="38" y="24"/>
                        </a:lnTo>
                        <a:lnTo>
                          <a:pt x="34" y="24"/>
                        </a:lnTo>
                        <a:lnTo>
                          <a:pt x="34" y="28"/>
                        </a:lnTo>
                        <a:lnTo>
                          <a:pt x="30" y="28"/>
                        </a:lnTo>
                        <a:lnTo>
                          <a:pt x="30" y="32"/>
                        </a:lnTo>
                        <a:lnTo>
                          <a:pt x="30" y="36"/>
                        </a:lnTo>
                        <a:lnTo>
                          <a:pt x="27" y="36"/>
                        </a:lnTo>
                        <a:lnTo>
                          <a:pt x="27" y="40"/>
                        </a:lnTo>
                        <a:lnTo>
                          <a:pt x="23" y="40"/>
                        </a:lnTo>
                        <a:lnTo>
                          <a:pt x="23" y="44"/>
                        </a:lnTo>
                        <a:lnTo>
                          <a:pt x="19" y="44"/>
                        </a:lnTo>
                        <a:lnTo>
                          <a:pt x="19" y="48"/>
                        </a:lnTo>
                        <a:lnTo>
                          <a:pt x="15" y="48"/>
                        </a:lnTo>
                        <a:lnTo>
                          <a:pt x="15" y="52"/>
                        </a:lnTo>
                        <a:lnTo>
                          <a:pt x="11" y="52"/>
                        </a:lnTo>
                        <a:lnTo>
                          <a:pt x="11" y="48"/>
                        </a:lnTo>
                        <a:lnTo>
                          <a:pt x="7" y="48"/>
                        </a:lnTo>
                        <a:lnTo>
                          <a:pt x="7" y="44"/>
                        </a:lnTo>
                        <a:lnTo>
                          <a:pt x="4" y="44"/>
                        </a:lnTo>
                        <a:lnTo>
                          <a:pt x="4" y="40"/>
                        </a:lnTo>
                        <a:lnTo>
                          <a:pt x="7" y="40"/>
                        </a:lnTo>
                        <a:lnTo>
                          <a:pt x="11" y="40"/>
                        </a:lnTo>
                        <a:lnTo>
                          <a:pt x="11" y="36"/>
                        </a:lnTo>
                        <a:lnTo>
                          <a:pt x="7" y="36"/>
                        </a:lnTo>
                        <a:lnTo>
                          <a:pt x="7" y="32"/>
                        </a:lnTo>
                        <a:lnTo>
                          <a:pt x="4" y="32"/>
                        </a:lnTo>
                        <a:lnTo>
                          <a:pt x="4" y="28"/>
                        </a:lnTo>
                        <a:lnTo>
                          <a:pt x="0" y="28"/>
                        </a:lnTo>
                        <a:lnTo>
                          <a:pt x="0" y="24"/>
                        </a:lnTo>
                        <a:lnTo>
                          <a:pt x="0" y="20"/>
                        </a:lnTo>
                        <a:lnTo>
                          <a:pt x="0" y="16"/>
                        </a:lnTo>
                        <a:lnTo>
                          <a:pt x="0" y="12"/>
                        </a:lnTo>
                        <a:lnTo>
                          <a:pt x="0" y="8"/>
                        </a:lnTo>
                        <a:lnTo>
                          <a:pt x="4" y="8"/>
                        </a:lnTo>
                        <a:lnTo>
                          <a:pt x="7" y="8"/>
                        </a:lnTo>
                        <a:lnTo>
                          <a:pt x="11" y="8"/>
                        </a:lnTo>
                        <a:lnTo>
                          <a:pt x="15" y="8"/>
                        </a:lnTo>
                        <a:lnTo>
                          <a:pt x="19" y="8"/>
                        </a:lnTo>
                        <a:lnTo>
                          <a:pt x="23" y="8"/>
                        </a:lnTo>
                        <a:lnTo>
                          <a:pt x="27" y="8"/>
                        </a:lnTo>
                        <a:lnTo>
                          <a:pt x="30" y="8"/>
                        </a:lnTo>
                        <a:lnTo>
                          <a:pt x="30" y="12"/>
                        </a:lnTo>
                        <a:lnTo>
                          <a:pt x="34" y="12"/>
                        </a:lnTo>
                        <a:lnTo>
                          <a:pt x="34" y="8"/>
                        </a:lnTo>
                        <a:lnTo>
                          <a:pt x="34" y="12"/>
                        </a:lnTo>
                        <a:lnTo>
                          <a:pt x="34" y="8"/>
                        </a:lnTo>
                        <a:lnTo>
                          <a:pt x="38" y="8"/>
                        </a:lnTo>
                        <a:lnTo>
                          <a:pt x="42" y="8"/>
                        </a:lnTo>
                        <a:lnTo>
                          <a:pt x="42" y="4"/>
                        </a:lnTo>
                        <a:lnTo>
                          <a:pt x="42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288" name="Freeform 682">
                    <a:extLst>
                      <a:ext uri="{FF2B5EF4-FFF2-40B4-BE49-F238E27FC236}">
                        <a16:creationId xmlns:a16="http://schemas.microsoft.com/office/drawing/2014/main" id="{E93622E3-0640-5472-186F-C06CE372A38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19" y="2198"/>
                    <a:ext cx="32" cy="32"/>
                  </a:xfrm>
                  <a:custGeom>
                    <a:avLst/>
                    <a:gdLst>
                      <a:gd name="T0" fmla="*/ 7 w 30"/>
                      <a:gd name="T1" fmla="*/ 0 h 32"/>
                      <a:gd name="T2" fmla="*/ 11 w 30"/>
                      <a:gd name="T3" fmla="*/ 0 h 32"/>
                      <a:gd name="T4" fmla="*/ 15 w 30"/>
                      <a:gd name="T5" fmla="*/ 8 h 32"/>
                      <a:gd name="T6" fmla="*/ 19 w 30"/>
                      <a:gd name="T7" fmla="*/ 8 h 32"/>
                      <a:gd name="T8" fmla="*/ 23 w 30"/>
                      <a:gd name="T9" fmla="*/ 8 h 32"/>
                      <a:gd name="T10" fmla="*/ 27 w 30"/>
                      <a:gd name="T11" fmla="*/ 8 h 32"/>
                      <a:gd name="T12" fmla="*/ 30 w 30"/>
                      <a:gd name="T13" fmla="*/ 8 h 32"/>
                      <a:gd name="T14" fmla="*/ 30 w 30"/>
                      <a:gd name="T15" fmla="*/ 12 h 32"/>
                      <a:gd name="T16" fmla="*/ 30 w 30"/>
                      <a:gd name="T17" fmla="*/ 16 h 32"/>
                      <a:gd name="T18" fmla="*/ 30 w 30"/>
                      <a:gd name="T19" fmla="*/ 20 h 32"/>
                      <a:gd name="T20" fmla="*/ 27 w 30"/>
                      <a:gd name="T21" fmla="*/ 20 h 32"/>
                      <a:gd name="T22" fmla="*/ 27 w 30"/>
                      <a:gd name="T23" fmla="*/ 24 h 32"/>
                      <a:gd name="T24" fmla="*/ 27 w 30"/>
                      <a:gd name="T25" fmla="*/ 28 h 32"/>
                      <a:gd name="T26" fmla="*/ 23 w 30"/>
                      <a:gd name="T27" fmla="*/ 28 h 32"/>
                      <a:gd name="T28" fmla="*/ 23 w 30"/>
                      <a:gd name="T29" fmla="*/ 32 h 32"/>
                      <a:gd name="T30" fmla="*/ 19 w 30"/>
                      <a:gd name="T31" fmla="*/ 32 h 32"/>
                      <a:gd name="T32" fmla="*/ 19 w 30"/>
                      <a:gd name="T33" fmla="*/ 28 h 32"/>
                      <a:gd name="T34" fmla="*/ 15 w 30"/>
                      <a:gd name="T35" fmla="*/ 28 h 32"/>
                      <a:gd name="T36" fmla="*/ 15 w 30"/>
                      <a:gd name="T37" fmla="*/ 24 h 32"/>
                      <a:gd name="T38" fmla="*/ 15 w 30"/>
                      <a:gd name="T39" fmla="*/ 28 h 32"/>
                      <a:gd name="T40" fmla="*/ 15 w 30"/>
                      <a:gd name="T41" fmla="*/ 24 h 32"/>
                      <a:gd name="T42" fmla="*/ 15 w 30"/>
                      <a:gd name="T43" fmla="*/ 28 h 32"/>
                      <a:gd name="T44" fmla="*/ 15 w 30"/>
                      <a:gd name="T45" fmla="*/ 24 h 32"/>
                      <a:gd name="T46" fmla="*/ 11 w 30"/>
                      <a:gd name="T47" fmla="*/ 24 h 32"/>
                      <a:gd name="T48" fmla="*/ 11 w 30"/>
                      <a:gd name="T49" fmla="*/ 28 h 32"/>
                      <a:gd name="T50" fmla="*/ 7 w 30"/>
                      <a:gd name="T51" fmla="*/ 28 h 32"/>
                      <a:gd name="T52" fmla="*/ 7 w 30"/>
                      <a:gd name="T53" fmla="*/ 24 h 32"/>
                      <a:gd name="T54" fmla="*/ 4 w 30"/>
                      <a:gd name="T55" fmla="*/ 24 h 32"/>
                      <a:gd name="T56" fmla="*/ 4 w 30"/>
                      <a:gd name="T57" fmla="*/ 20 h 32"/>
                      <a:gd name="T58" fmla="*/ 4 w 30"/>
                      <a:gd name="T59" fmla="*/ 16 h 32"/>
                      <a:gd name="T60" fmla="*/ 0 w 30"/>
                      <a:gd name="T61" fmla="*/ 16 h 32"/>
                      <a:gd name="T62" fmla="*/ 0 w 30"/>
                      <a:gd name="T63" fmla="*/ 12 h 32"/>
                      <a:gd name="T64" fmla="*/ 4 w 30"/>
                      <a:gd name="T65" fmla="*/ 12 h 32"/>
                      <a:gd name="T66" fmla="*/ 7 w 30"/>
                      <a:gd name="T67" fmla="*/ 8 h 32"/>
                      <a:gd name="T68" fmla="*/ 7 w 30"/>
                      <a:gd name="T69" fmla="*/ 4 h 32"/>
                      <a:gd name="T70" fmla="*/ 7 w 30"/>
                      <a:gd name="T71" fmla="*/ 0 h 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</a:cxnLst>
                    <a:rect l="0" t="0" r="r" b="b"/>
                    <a:pathLst>
                      <a:path w="30" h="32">
                        <a:moveTo>
                          <a:pt x="7" y="0"/>
                        </a:moveTo>
                        <a:lnTo>
                          <a:pt x="11" y="0"/>
                        </a:lnTo>
                        <a:lnTo>
                          <a:pt x="15" y="8"/>
                        </a:lnTo>
                        <a:lnTo>
                          <a:pt x="19" y="8"/>
                        </a:lnTo>
                        <a:lnTo>
                          <a:pt x="23" y="8"/>
                        </a:lnTo>
                        <a:lnTo>
                          <a:pt x="27" y="8"/>
                        </a:lnTo>
                        <a:lnTo>
                          <a:pt x="30" y="8"/>
                        </a:lnTo>
                        <a:lnTo>
                          <a:pt x="30" y="12"/>
                        </a:lnTo>
                        <a:lnTo>
                          <a:pt x="30" y="16"/>
                        </a:lnTo>
                        <a:lnTo>
                          <a:pt x="30" y="20"/>
                        </a:lnTo>
                        <a:lnTo>
                          <a:pt x="27" y="20"/>
                        </a:lnTo>
                        <a:lnTo>
                          <a:pt x="27" y="24"/>
                        </a:lnTo>
                        <a:lnTo>
                          <a:pt x="27" y="28"/>
                        </a:lnTo>
                        <a:lnTo>
                          <a:pt x="23" y="28"/>
                        </a:lnTo>
                        <a:lnTo>
                          <a:pt x="23" y="32"/>
                        </a:lnTo>
                        <a:lnTo>
                          <a:pt x="19" y="32"/>
                        </a:lnTo>
                        <a:lnTo>
                          <a:pt x="19" y="28"/>
                        </a:lnTo>
                        <a:lnTo>
                          <a:pt x="15" y="28"/>
                        </a:lnTo>
                        <a:lnTo>
                          <a:pt x="15" y="24"/>
                        </a:lnTo>
                        <a:lnTo>
                          <a:pt x="15" y="28"/>
                        </a:lnTo>
                        <a:lnTo>
                          <a:pt x="15" y="24"/>
                        </a:lnTo>
                        <a:lnTo>
                          <a:pt x="15" y="28"/>
                        </a:lnTo>
                        <a:lnTo>
                          <a:pt x="15" y="24"/>
                        </a:lnTo>
                        <a:lnTo>
                          <a:pt x="11" y="24"/>
                        </a:lnTo>
                        <a:lnTo>
                          <a:pt x="11" y="28"/>
                        </a:lnTo>
                        <a:lnTo>
                          <a:pt x="7" y="28"/>
                        </a:lnTo>
                        <a:lnTo>
                          <a:pt x="7" y="24"/>
                        </a:lnTo>
                        <a:lnTo>
                          <a:pt x="4" y="24"/>
                        </a:lnTo>
                        <a:lnTo>
                          <a:pt x="4" y="20"/>
                        </a:lnTo>
                        <a:lnTo>
                          <a:pt x="4" y="16"/>
                        </a:lnTo>
                        <a:lnTo>
                          <a:pt x="0" y="16"/>
                        </a:lnTo>
                        <a:lnTo>
                          <a:pt x="0" y="12"/>
                        </a:lnTo>
                        <a:lnTo>
                          <a:pt x="4" y="12"/>
                        </a:lnTo>
                        <a:lnTo>
                          <a:pt x="7" y="8"/>
                        </a:lnTo>
                        <a:lnTo>
                          <a:pt x="7" y="4"/>
                        </a:lnTo>
                        <a:lnTo>
                          <a:pt x="7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289" name="Freeform 683">
                    <a:extLst>
                      <a:ext uri="{FF2B5EF4-FFF2-40B4-BE49-F238E27FC236}">
                        <a16:creationId xmlns:a16="http://schemas.microsoft.com/office/drawing/2014/main" id="{F64083B2-29BA-0683-D89A-E601242009A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70" y="2201"/>
                    <a:ext cx="20" cy="23"/>
                  </a:xfrm>
                  <a:custGeom>
                    <a:avLst/>
                    <a:gdLst>
                      <a:gd name="T0" fmla="*/ 19 w 19"/>
                      <a:gd name="T1" fmla="*/ 0 h 24"/>
                      <a:gd name="T2" fmla="*/ 19 w 19"/>
                      <a:gd name="T3" fmla="*/ 4 h 24"/>
                      <a:gd name="T4" fmla="*/ 19 w 19"/>
                      <a:gd name="T5" fmla="*/ 8 h 24"/>
                      <a:gd name="T6" fmla="*/ 16 w 19"/>
                      <a:gd name="T7" fmla="*/ 8 h 24"/>
                      <a:gd name="T8" fmla="*/ 12 w 19"/>
                      <a:gd name="T9" fmla="*/ 8 h 24"/>
                      <a:gd name="T10" fmla="*/ 12 w 19"/>
                      <a:gd name="T11" fmla="*/ 12 h 24"/>
                      <a:gd name="T12" fmla="*/ 12 w 19"/>
                      <a:gd name="T13" fmla="*/ 16 h 24"/>
                      <a:gd name="T14" fmla="*/ 12 w 19"/>
                      <a:gd name="T15" fmla="*/ 20 h 24"/>
                      <a:gd name="T16" fmla="*/ 8 w 19"/>
                      <a:gd name="T17" fmla="*/ 20 h 24"/>
                      <a:gd name="T18" fmla="*/ 4 w 19"/>
                      <a:gd name="T19" fmla="*/ 24 h 24"/>
                      <a:gd name="T20" fmla="*/ 0 w 19"/>
                      <a:gd name="T21" fmla="*/ 24 h 24"/>
                      <a:gd name="T22" fmla="*/ 0 w 19"/>
                      <a:gd name="T23" fmla="*/ 20 h 24"/>
                      <a:gd name="T24" fmla="*/ 0 w 19"/>
                      <a:gd name="T25" fmla="*/ 16 h 24"/>
                      <a:gd name="T26" fmla="*/ 0 w 19"/>
                      <a:gd name="T27" fmla="*/ 12 h 24"/>
                      <a:gd name="T28" fmla="*/ 4 w 19"/>
                      <a:gd name="T29" fmla="*/ 12 h 24"/>
                      <a:gd name="T30" fmla="*/ 8 w 19"/>
                      <a:gd name="T31" fmla="*/ 12 h 24"/>
                      <a:gd name="T32" fmla="*/ 12 w 19"/>
                      <a:gd name="T33" fmla="*/ 8 h 24"/>
                      <a:gd name="T34" fmla="*/ 12 w 19"/>
                      <a:gd name="T35" fmla="*/ 4 h 24"/>
                      <a:gd name="T36" fmla="*/ 16 w 19"/>
                      <a:gd name="T37" fmla="*/ 4 h 24"/>
                      <a:gd name="T38" fmla="*/ 16 w 19"/>
                      <a:gd name="T39" fmla="*/ 0 h 24"/>
                      <a:gd name="T40" fmla="*/ 19 w 19"/>
                      <a:gd name="T41" fmla="*/ 0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19" h="24">
                        <a:moveTo>
                          <a:pt x="19" y="0"/>
                        </a:moveTo>
                        <a:lnTo>
                          <a:pt x="19" y="4"/>
                        </a:lnTo>
                        <a:lnTo>
                          <a:pt x="19" y="8"/>
                        </a:lnTo>
                        <a:lnTo>
                          <a:pt x="16" y="8"/>
                        </a:lnTo>
                        <a:lnTo>
                          <a:pt x="12" y="8"/>
                        </a:lnTo>
                        <a:lnTo>
                          <a:pt x="12" y="12"/>
                        </a:lnTo>
                        <a:lnTo>
                          <a:pt x="12" y="16"/>
                        </a:lnTo>
                        <a:lnTo>
                          <a:pt x="12" y="20"/>
                        </a:lnTo>
                        <a:lnTo>
                          <a:pt x="8" y="20"/>
                        </a:lnTo>
                        <a:lnTo>
                          <a:pt x="4" y="24"/>
                        </a:lnTo>
                        <a:lnTo>
                          <a:pt x="0" y="24"/>
                        </a:lnTo>
                        <a:lnTo>
                          <a:pt x="0" y="20"/>
                        </a:lnTo>
                        <a:lnTo>
                          <a:pt x="0" y="16"/>
                        </a:lnTo>
                        <a:lnTo>
                          <a:pt x="0" y="12"/>
                        </a:lnTo>
                        <a:lnTo>
                          <a:pt x="4" y="12"/>
                        </a:lnTo>
                        <a:lnTo>
                          <a:pt x="8" y="12"/>
                        </a:lnTo>
                        <a:lnTo>
                          <a:pt x="12" y="8"/>
                        </a:lnTo>
                        <a:lnTo>
                          <a:pt x="12" y="4"/>
                        </a:lnTo>
                        <a:lnTo>
                          <a:pt x="16" y="4"/>
                        </a:lnTo>
                        <a:lnTo>
                          <a:pt x="16" y="0"/>
                        </a:lnTo>
                        <a:lnTo>
                          <a:pt x="19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290" name="Freeform 684">
                    <a:extLst>
                      <a:ext uri="{FF2B5EF4-FFF2-40B4-BE49-F238E27FC236}">
                        <a16:creationId xmlns:a16="http://schemas.microsoft.com/office/drawing/2014/main" id="{1DABEEF3-ECF9-0D36-8BE1-DB4E6C5D2BB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98" y="2201"/>
                    <a:ext cx="64" cy="29"/>
                  </a:xfrm>
                  <a:custGeom>
                    <a:avLst/>
                    <a:gdLst>
                      <a:gd name="T0" fmla="*/ 12 w 65"/>
                      <a:gd name="T1" fmla="*/ 12 h 28"/>
                      <a:gd name="T2" fmla="*/ 15 w 65"/>
                      <a:gd name="T3" fmla="*/ 12 h 28"/>
                      <a:gd name="T4" fmla="*/ 19 w 65"/>
                      <a:gd name="T5" fmla="*/ 12 h 28"/>
                      <a:gd name="T6" fmla="*/ 19 w 65"/>
                      <a:gd name="T7" fmla="*/ 8 h 28"/>
                      <a:gd name="T8" fmla="*/ 23 w 65"/>
                      <a:gd name="T9" fmla="*/ 8 h 28"/>
                      <a:gd name="T10" fmla="*/ 23 w 65"/>
                      <a:gd name="T11" fmla="*/ 4 h 28"/>
                      <a:gd name="T12" fmla="*/ 27 w 65"/>
                      <a:gd name="T13" fmla="*/ 0 h 28"/>
                      <a:gd name="T14" fmla="*/ 27 w 65"/>
                      <a:gd name="T15" fmla="*/ 4 h 28"/>
                      <a:gd name="T16" fmla="*/ 31 w 65"/>
                      <a:gd name="T17" fmla="*/ 4 h 28"/>
                      <a:gd name="T18" fmla="*/ 35 w 65"/>
                      <a:gd name="T19" fmla="*/ 4 h 28"/>
                      <a:gd name="T20" fmla="*/ 35 w 65"/>
                      <a:gd name="T21" fmla="*/ 8 h 28"/>
                      <a:gd name="T22" fmla="*/ 38 w 65"/>
                      <a:gd name="T23" fmla="*/ 8 h 28"/>
                      <a:gd name="T24" fmla="*/ 42 w 65"/>
                      <a:gd name="T25" fmla="*/ 8 h 28"/>
                      <a:gd name="T26" fmla="*/ 46 w 65"/>
                      <a:gd name="T27" fmla="*/ 8 h 28"/>
                      <a:gd name="T28" fmla="*/ 50 w 65"/>
                      <a:gd name="T29" fmla="*/ 8 h 28"/>
                      <a:gd name="T30" fmla="*/ 50 w 65"/>
                      <a:gd name="T31" fmla="*/ 12 h 28"/>
                      <a:gd name="T32" fmla="*/ 54 w 65"/>
                      <a:gd name="T33" fmla="*/ 12 h 28"/>
                      <a:gd name="T34" fmla="*/ 58 w 65"/>
                      <a:gd name="T35" fmla="*/ 12 h 28"/>
                      <a:gd name="T36" fmla="*/ 61 w 65"/>
                      <a:gd name="T37" fmla="*/ 16 h 28"/>
                      <a:gd name="T38" fmla="*/ 61 w 65"/>
                      <a:gd name="T39" fmla="*/ 12 h 28"/>
                      <a:gd name="T40" fmla="*/ 61 w 65"/>
                      <a:gd name="T41" fmla="*/ 16 h 28"/>
                      <a:gd name="T42" fmla="*/ 65 w 65"/>
                      <a:gd name="T43" fmla="*/ 16 h 28"/>
                      <a:gd name="T44" fmla="*/ 65 w 65"/>
                      <a:gd name="T45" fmla="*/ 20 h 28"/>
                      <a:gd name="T46" fmla="*/ 65 w 65"/>
                      <a:gd name="T47" fmla="*/ 24 h 28"/>
                      <a:gd name="T48" fmla="*/ 61 w 65"/>
                      <a:gd name="T49" fmla="*/ 24 h 28"/>
                      <a:gd name="T50" fmla="*/ 61 w 65"/>
                      <a:gd name="T51" fmla="*/ 20 h 28"/>
                      <a:gd name="T52" fmla="*/ 58 w 65"/>
                      <a:gd name="T53" fmla="*/ 20 h 28"/>
                      <a:gd name="T54" fmla="*/ 58 w 65"/>
                      <a:gd name="T55" fmla="*/ 16 h 28"/>
                      <a:gd name="T56" fmla="*/ 54 w 65"/>
                      <a:gd name="T57" fmla="*/ 16 h 28"/>
                      <a:gd name="T58" fmla="*/ 50 w 65"/>
                      <a:gd name="T59" fmla="*/ 16 h 28"/>
                      <a:gd name="T60" fmla="*/ 50 w 65"/>
                      <a:gd name="T61" fmla="*/ 12 h 28"/>
                      <a:gd name="T62" fmla="*/ 46 w 65"/>
                      <a:gd name="T63" fmla="*/ 12 h 28"/>
                      <a:gd name="T64" fmla="*/ 46 w 65"/>
                      <a:gd name="T65" fmla="*/ 16 h 28"/>
                      <a:gd name="T66" fmla="*/ 42 w 65"/>
                      <a:gd name="T67" fmla="*/ 16 h 28"/>
                      <a:gd name="T68" fmla="*/ 38 w 65"/>
                      <a:gd name="T69" fmla="*/ 16 h 28"/>
                      <a:gd name="T70" fmla="*/ 38 w 65"/>
                      <a:gd name="T71" fmla="*/ 20 h 28"/>
                      <a:gd name="T72" fmla="*/ 35 w 65"/>
                      <a:gd name="T73" fmla="*/ 20 h 28"/>
                      <a:gd name="T74" fmla="*/ 31 w 65"/>
                      <a:gd name="T75" fmla="*/ 20 h 28"/>
                      <a:gd name="T76" fmla="*/ 27 w 65"/>
                      <a:gd name="T77" fmla="*/ 24 h 28"/>
                      <a:gd name="T78" fmla="*/ 23 w 65"/>
                      <a:gd name="T79" fmla="*/ 24 h 28"/>
                      <a:gd name="T80" fmla="*/ 23 w 65"/>
                      <a:gd name="T81" fmla="*/ 28 h 28"/>
                      <a:gd name="T82" fmla="*/ 19 w 65"/>
                      <a:gd name="T83" fmla="*/ 24 h 28"/>
                      <a:gd name="T84" fmla="*/ 15 w 65"/>
                      <a:gd name="T85" fmla="*/ 24 h 28"/>
                      <a:gd name="T86" fmla="*/ 15 w 65"/>
                      <a:gd name="T87" fmla="*/ 20 h 28"/>
                      <a:gd name="T88" fmla="*/ 15 w 65"/>
                      <a:gd name="T89" fmla="*/ 24 h 28"/>
                      <a:gd name="T90" fmla="*/ 12 w 65"/>
                      <a:gd name="T91" fmla="*/ 24 h 28"/>
                      <a:gd name="T92" fmla="*/ 8 w 65"/>
                      <a:gd name="T93" fmla="*/ 24 h 28"/>
                      <a:gd name="T94" fmla="*/ 8 w 65"/>
                      <a:gd name="T95" fmla="*/ 20 h 28"/>
                      <a:gd name="T96" fmla="*/ 4 w 65"/>
                      <a:gd name="T97" fmla="*/ 20 h 28"/>
                      <a:gd name="T98" fmla="*/ 0 w 65"/>
                      <a:gd name="T99" fmla="*/ 20 h 28"/>
                      <a:gd name="T100" fmla="*/ 0 w 65"/>
                      <a:gd name="T101" fmla="*/ 16 h 28"/>
                      <a:gd name="T102" fmla="*/ 4 w 65"/>
                      <a:gd name="T103" fmla="*/ 16 h 28"/>
                      <a:gd name="T104" fmla="*/ 8 w 65"/>
                      <a:gd name="T105" fmla="*/ 16 h 28"/>
                      <a:gd name="T106" fmla="*/ 12 w 65"/>
                      <a:gd name="T107" fmla="*/ 16 h 28"/>
                      <a:gd name="T108" fmla="*/ 12 w 65"/>
                      <a:gd name="T109" fmla="*/ 12 h 2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</a:cxnLst>
                    <a:rect l="0" t="0" r="r" b="b"/>
                    <a:pathLst>
                      <a:path w="65" h="28">
                        <a:moveTo>
                          <a:pt x="12" y="12"/>
                        </a:moveTo>
                        <a:lnTo>
                          <a:pt x="15" y="12"/>
                        </a:lnTo>
                        <a:lnTo>
                          <a:pt x="19" y="12"/>
                        </a:lnTo>
                        <a:lnTo>
                          <a:pt x="19" y="8"/>
                        </a:lnTo>
                        <a:lnTo>
                          <a:pt x="23" y="8"/>
                        </a:lnTo>
                        <a:lnTo>
                          <a:pt x="23" y="4"/>
                        </a:lnTo>
                        <a:lnTo>
                          <a:pt x="27" y="0"/>
                        </a:lnTo>
                        <a:lnTo>
                          <a:pt x="27" y="4"/>
                        </a:lnTo>
                        <a:lnTo>
                          <a:pt x="31" y="4"/>
                        </a:lnTo>
                        <a:lnTo>
                          <a:pt x="35" y="4"/>
                        </a:lnTo>
                        <a:lnTo>
                          <a:pt x="35" y="8"/>
                        </a:lnTo>
                        <a:lnTo>
                          <a:pt x="38" y="8"/>
                        </a:lnTo>
                        <a:lnTo>
                          <a:pt x="42" y="8"/>
                        </a:lnTo>
                        <a:lnTo>
                          <a:pt x="46" y="8"/>
                        </a:lnTo>
                        <a:lnTo>
                          <a:pt x="50" y="8"/>
                        </a:lnTo>
                        <a:lnTo>
                          <a:pt x="50" y="12"/>
                        </a:lnTo>
                        <a:lnTo>
                          <a:pt x="54" y="12"/>
                        </a:lnTo>
                        <a:lnTo>
                          <a:pt x="58" y="12"/>
                        </a:lnTo>
                        <a:lnTo>
                          <a:pt x="61" y="16"/>
                        </a:lnTo>
                        <a:lnTo>
                          <a:pt x="61" y="12"/>
                        </a:lnTo>
                        <a:lnTo>
                          <a:pt x="61" y="16"/>
                        </a:lnTo>
                        <a:lnTo>
                          <a:pt x="65" y="16"/>
                        </a:lnTo>
                        <a:lnTo>
                          <a:pt x="65" y="20"/>
                        </a:lnTo>
                        <a:lnTo>
                          <a:pt x="65" y="24"/>
                        </a:lnTo>
                        <a:lnTo>
                          <a:pt x="61" y="24"/>
                        </a:lnTo>
                        <a:lnTo>
                          <a:pt x="61" y="20"/>
                        </a:lnTo>
                        <a:lnTo>
                          <a:pt x="58" y="20"/>
                        </a:lnTo>
                        <a:lnTo>
                          <a:pt x="58" y="16"/>
                        </a:lnTo>
                        <a:lnTo>
                          <a:pt x="54" y="16"/>
                        </a:lnTo>
                        <a:lnTo>
                          <a:pt x="50" y="16"/>
                        </a:lnTo>
                        <a:lnTo>
                          <a:pt x="50" y="12"/>
                        </a:lnTo>
                        <a:lnTo>
                          <a:pt x="46" y="12"/>
                        </a:lnTo>
                        <a:lnTo>
                          <a:pt x="46" y="16"/>
                        </a:lnTo>
                        <a:lnTo>
                          <a:pt x="42" y="16"/>
                        </a:lnTo>
                        <a:lnTo>
                          <a:pt x="38" y="16"/>
                        </a:lnTo>
                        <a:lnTo>
                          <a:pt x="38" y="20"/>
                        </a:lnTo>
                        <a:lnTo>
                          <a:pt x="35" y="20"/>
                        </a:lnTo>
                        <a:lnTo>
                          <a:pt x="31" y="20"/>
                        </a:lnTo>
                        <a:lnTo>
                          <a:pt x="27" y="24"/>
                        </a:lnTo>
                        <a:lnTo>
                          <a:pt x="23" y="24"/>
                        </a:lnTo>
                        <a:lnTo>
                          <a:pt x="23" y="28"/>
                        </a:lnTo>
                        <a:lnTo>
                          <a:pt x="19" y="24"/>
                        </a:lnTo>
                        <a:lnTo>
                          <a:pt x="15" y="24"/>
                        </a:lnTo>
                        <a:lnTo>
                          <a:pt x="15" y="20"/>
                        </a:lnTo>
                        <a:lnTo>
                          <a:pt x="15" y="24"/>
                        </a:lnTo>
                        <a:lnTo>
                          <a:pt x="12" y="24"/>
                        </a:lnTo>
                        <a:lnTo>
                          <a:pt x="8" y="24"/>
                        </a:lnTo>
                        <a:lnTo>
                          <a:pt x="8" y="20"/>
                        </a:lnTo>
                        <a:lnTo>
                          <a:pt x="4" y="20"/>
                        </a:lnTo>
                        <a:lnTo>
                          <a:pt x="0" y="20"/>
                        </a:lnTo>
                        <a:lnTo>
                          <a:pt x="0" y="16"/>
                        </a:lnTo>
                        <a:lnTo>
                          <a:pt x="4" y="16"/>
                        </a:lnTo>
                        <a:lnTo>
                          <a:pt x="8" y="16"/>
                        </a:lnTo>
                        <a:lnTo>
                          <a:pt x="12" y="16"/>
                        </a:lnTo>
                        <a:lnTo>
                          <a:pt x="12" y="12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291" name="Freeform 685">
                    <a:extLst>
                      <a:ext uri="{FF2B5EF4-FFF2-40B4-BE49-F238E27FC236}">
                        <a16:creationId xmlns:a16="http://schemas.microsoft.com/office/drawing/2014/main" id="{59F75268-87E1-C342-B760-D714A03837A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90" y="2201"/>
                    <a:ext cx="11" cy="9"/>
                  </a:xfrm>
                  <a:custGeom>
                    <a:avLst/>
                    <a:gdLst>
                      <a:gd name="T0" fmla="*/ 0 w 12"/>
                      <a:gd name="T1" fmla="*/ 4 h 8"/>
                      <a:gd name="T2" fmla="*/ 0 w 12"/>
                      <a:gd name="T3" fmla="*/ 0 h 8"/>
                      <a:gd name="T4" fmla="*/ 4 w 12"/>
                      <a:gd name="T5" fmla="*/ 0 h 8"/>
                      <a:gd name="T6" fmla="*/ 4 w 12"/>
                      <a:gd name="T7" fmla="*/ 4 h 8"/>
                      <a:gd name="T8" fmla="*/ 8 w 12"/>
                      <a:gd name="T9" fmla="*/ 4 h 8"/>
                      <a:gd name="T10" fmla="*/ 12 w 12"/>
                      <a:gd name="T11" fmla="*/ 4 h 8"/>
                      <a:gd name="T12" fmla="*/ 8 w 12"/>
                      <a:gd name="T13" fmla="*/ 4 h 8"/>
                      <a:gd name="T14" fmla="*/ 8 w 12"/>
                      <a:gd name="T15" fmla="*/ 8 h 8"/>
                      <a:gd name="T16" fmla="*/ 4 w 12"/>
                      <a:gd name="T17" fmla="*/ 8 h 8"/>
                      <a:gd name="T18" fmla="*/ 0 w 12"/>
                      <a:gd name="T19" fmla="*/ 8 h 8"/>
                      <a:gd name="T20" fmla="*/ 0 w 12"/>
                      <a:gd name="T21" fmla="*/ 4 h 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12" h="8">
                        <a:moveTo>
                          <a:pt x="0" y="4"/>
                        </a:moveTo>
                        <a:lnTo>
                          <a:pt x="0" y="0"/>
                        </a:lnTo>
                        <a:lnTo>
                          <a:pt x="4" y="0"/>
                        </a:lnTo>
                        <a:lnTo>
                          <a:pt x="4" y="4"/>
                        </a:lnTo>
                        <a:lnTo>
                          <a:pt x="8" y="4"/>
                        </a:lnTo>
                        <a:lnTo>
                          <a:pt x="12" y="4"/>
                        </a:lnTo>
                        <a:lnTo>
                          <a:pt x="8" y="4"/>
                        </a:lnTo>
                        <a:lnTo>
                          <a:pt x="8" y="8"/>
                        </a:lnTo>
                        <a:lnTo>
                          <a:pt x="4" y="8"/>
                        </a:lnTo>
                        <a:lnTo>
                          <a:pt x="0" y="8"/>
                        </a:lnTo>
                        <a:lnTo>
                          <a:pt x="0" y="4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292" name="Freeform 686">
                    <a:extLst>
                      <a:ext uri="{FF2B5EF4-FFF2-40B4-BE49-F238E27FC236}">
                        <a16:creationId xmlns:a16="http://schemas.microsoft.com/office/drawing/2014/main" id="{8B2E4E6C-50A5-F151-9EB8-2F09963745D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131" y="2201"/>
                    <a:ext cx="29" cy="32"/>
                  </a:xfrm>
                  <a:custGeom>
                    <a:avLst/>
                    <a:gdLst>
                      <a:gd name="T0" fmla="*/ 0 w 27"/>
                      <a:gd name="T1" fmla="*/ 8 h 32"/>
                      <a:gd name="T2" fmla="*/ 0 w 27"/>
                      <a:gd name="T3" fmla="*/ 4 h 32"/>
                      <a:gd name="T4" fmla="*/ 0 w 27"/>
                      <a:gd name="T5" fmla="*/ 0 h 32"/>
                      <a:gd name="T6" fmla="*/ 0 w 27"/>
                      <a:gd name="T7" fmla="*/ 4 h 32"/>
                      <a:gd name="T8" fmla="*/ 4 w 27"/>
                      <a:gd name="T9" fmla="*/ 4 h 32"/>
                      <a:gd name="T10" fmla="*/ 8 w 27"/>
                      <a:gd name="T11" fmla="*/ 4 h 32"/>
                      <a:gd name="T12" fmla="*/ 12 w 27"/>
                      <a:gd name="T13" fmla="*/ 4 h 32"/>
                      <a:gd name="T14" fmla="*/ 12 w 27"/>
                      <a:gd name="T15" fmla="*/ 8 h 32"/>
                      <a:gd name="T16" fmla="*/ 16 w 27"/>
                      <a:gd name="T17" fmla="*/ 8 h 32"/>
                      <a:gd name="T18" fmla="*/ 16 w 27"/>
                      <a:gd name="T19" fmla="*/ 12 h 32"/>
                      <a:gd name="T20" fmla="*/ 19 w 27"/>
                      <a:gd name="T21" fmla="*/ 12 h 32"/>
                      <a:gd name="T22" fmla="*/ 23 w 27"/>
                      <a:gd name="T23" fmla="*/ 12 h 32"/>
                      <a:gd name="T24" fmla="*/ 23 w 27"/>
                      <a:gd name="T25" fmla="*/ 16 h 32"/>
                      <a:gd name="T26" fmla="*/ 27 w 27"/>
                      <a:gd name="T27" fmla="*/ 16 h 32"/>
                      <a:gd name="T28" fmla="*/ 23 w 27"/>
                      <a:gd name="T29" fmla="*/ 16 h 32"/>
                      <a:gd name="T30" fmla="*/ 23 w 27"/>
                      <a:gd name="T31" fmla="*/ 20 h 32"/>
                      <a:gd name="T32" fmla="*/ 19 w 27"/>
                      <a:gd name="T33" fmla="*/ 20 h 32"/>
                      <a:gd name="T34" fmla="*/ 19 w 27"/>
                      <a:gd name="T35" fmla="*/ 24 h 32"/>
                      <a:gd name="T36" fmla="*/ 19 w 27"/>
                      <a:gd name="T37" fmla="*/ 28 h 32"/>
                      <a:gd name="T38" fmla="*/ 16 w 27"/>
                      <a:gd name="T39" fmla="*/ 28 h 32"/>
                      <a:gd name="T40" fmla="*/ 16 w 27"/>
                      <a:gd name="T41" fmla="*/ 32 h 32"/>
                      <a:gd name="T42" fmla="*/ 12 w 27"/>
                      <a:gd name="T43" fmla="*/ 32 h 32"/>
                      <a:gd name="T44" fmla="*/ 12 w 27"/>
                      <a:gd name="T45" fmla="*/ 28 h 32"/>
                      <a:gd name="T46" fmla="*/ 8 w 27"/>
                      <a:gd name="T47" fmla="*/ 24 h 32"/>
                      <a:gd name="T48" fmla="*/ 8 w 27"/>
                      <a:gd name="T49" fmla="*/ 20 h 32"/>
                      <a:gd name="T50" fmla="*/ 8 w 27"/>
                      <a:gd name="T51" fmla="*/ 16 h 32"/>
                      <a:gd name="T52" fmla="*/ 8 w 27"/>
                      <a:gd name="T53" fmla="*/ 12 h 32"/>
                      <a:gd name="T54" fmla="*/ 4 w 27"/>
                      <a:gd name="T55" fmla="*/ 12 h 32"/>
                      <a:gd name="T56" fmla="*/ 4 w 27"/>
                      <a:gd name="T57" fmla="*/ 8 h 32"/>
                      <a:gd name="T58" fmla="*/ 0 w 27"/>
                      <a:gd name="T59" fmla="*/ 8 h 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</a:cxnLst>
                    <a:rect l="0" t="0" r="r" b="b"/>
                    <a:pathLst>
                      <a:path w="27" h="32">
                        <a:moveTo>
                          <a:pt x="0" y="8"/>
                        </a:moveTo>
                        <a:lnTo>
                          <a:pt x="0" y="4"/>
                        </a:lnTo>
                        <a:lnTo>
                          <a:pt x="0" y="0"/>
                        </a:lnTo>
                        <a:lnTo>
                          <a:pt x="0" y="4"/>
                        </a:lnTo>
                        <a:lnTo>
                          <a:pt x="4" y="4"/>
                        </a:lnTo>
                        <a:lnTo>
                          <a:pt x="8" y="4"/>
                        </a:lnTo>
                        <a:lnTo>
                          <a:pt x="12" y="4"/>
                        </a:lnTo>
                        <a:lnTo>
                          <a:pt x="12" y="8"/>
                        </a:lnTo>
                        <a:lnTo>
                          <a:pt x="16" y="8"/>
                        </a:lnTo>
                        <a:lnTo>
                          <a:pt x="16" y="12"/>
                        </a:lnTo>
                        <a:lnTo>
                          <a:pt x="19" y="12"/>
                        </a:lnTo>
                        <a:lnTo>
                          <a:pt x="23" y="12"/>
                        </a:lnTo>
                        <a:lnTo>
                          <a:pt x="23" y="16"/>
                        </a:lnTo>
                        <a:lnTo>
                          <a:pt x="27" y="16"/>
                        </a:lnTo>
                        <a:lnTo>
                          <a:pt x="23" y="16"/>
                        </a:lnTo>
                        <a:lnTo>
                          <a:pt x="23" y="20"/>
                        </a:lnTo>
                        <a:lnTo>
                          <a:pt x="19" y="20"/>
                        </a:lnTo>
                        <a:lnTo>
                          <a:pt x="19" y="24"/>
                        </a:lnTo>
                        <a:lnTo>
                          <a:pt x="19" y="28"/>
                        </a:lnTo>
                        <a:lnTo>
                          <a:pt x="16" y="28"/>
                        </a:lnTo>
                        <a:lnTo>
                          <a:pt x="16" y="32"/>
                        </a:lnTo>
                        <a:lnTo>
                          <a:pt x="12" y="32"/>
                        </a:lnTo>
                        <a:lnTo>
                          <a:pt x="12" y="28"/>
                        </a:lnTo>
                        <a:lnTo>
                          <a:pt x="8" y="24"/>
                        </a:lnTo>
                        <a:lnTo>
                          <a:pt x="8" y="20"/>
                        </a:lnTo>
                        <a:lnTo>
                          <a:pt x="8" y="16"/>
                        </a:lnTo>
                        <a:lnTo>
                          <a:pt x="8" y="12"/>
                        </a:lnTo>
                        <a:lnTo>
                          <a:pt x="4" y="12"/>
                        </a:lnTo>
                        <a:lnTo>
                          <a:pt x="4" y="8"/>
                        </a:lnTo>
                        <a:lnTo>
                          <a:pt x="0" y="8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293" name="Freeform 687">
                    <a:extLst>
                      <a:ext uri="{FF2B5EF4-FFF2-40B4-BE49-F238E27FC236}">
                        <a16:creationId xmlns:a16="http://schemas.microsoft.com/office/drawing/2014/main" id="{B9DBC712-A921-F2C7-0F88-EAB6222F952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74" y="2206"/>
                    <a:ext cx="50" cy="57"/>
                  </a:xfrm>
                  <a:custGeom>
                    <a:avLst/>
                    <a:gdLst>
                      <a:gd name="T0" fmla="*/ 16 w 50"/>
                      <a:gd name="T1" fmla="*/ 0 h 56"/>
                      <a:gd name="T2" fmla="*/ 20 w 50"/>
                      <a:gd name="T3" fmla="*/ 0 h 56"/>
                      <a:gd name="T4" fmla="*/ 20 w 50"/>
                      <a:gd name="T5" fmla="*/ 4 h 56"/>
                      <a:gd name="T6" fmla="*/ 23 w 50"/>
                      <a:gd name="T7" fmla="*/ 4 h 56"/>
                      <a:gd name="T8" fmla="*/ 27 w 50"/>
                      <a:gd name="T9" fmla="*/ 4 h 56"/>
                      <a:gd name="T10" fmla="*/ 31 w 50"/>
                      <a:gd name="T11" fmla="*/ 4 h 56"/>
                      <a:gd name="T12" fmla="*/ 35 w 50"/>
                      <a:gd name="T13" fmla="*/ 4 h 56"/>
                      <a:gd name="T14" fmla="*/ 39 w 50"/>
                      <a:gd name="T15" fmla="*/ 4 h 56"/>
                      <a:gd name="T16" fmla="*/ 39 w 50"/>
                      <a:gd name="T17" fmla="*/ 8 h 56"/>
                      <a:gd name="T18" fmla="*/ 39 w 50"/>
                      <a:gd name="T19" fmla="*/ 12 h 56"/>
                      <a:gd name="T20" fmla="*/ 39 w 50"/>
                      <a:gd name="T21" fmla="*/ 16 h 56"/>
                      <a:gd name="T22" fmla="*/ 39 w 50"/>
                      <a:gd name="T23" fmla="*/ 20 h 56"/>
                      <a:gd name="T24" fmla="*/ 43 w 50"/>
                      <a:gd name="T25" fmla="*/ 20 h 56"/>
                      <a:gd name="T26" fmla="*/ 43 w 50"/>
                      <a:gd name="T27" fmla="*/ 24 h 56"/>
                      <a:gd name="T28" fmla="*/ 46 w 50"/>
                      <a:gd name="T29" fmla="*/ 24 h 56"/>
                      <a:gd name="T30" fmla="*/ 46 w 50"/>
                      <a:gd name="T31" fmla="*/ 28 h 56"/>
                      <a:gd name="T32" fmla="*/ 50 w 50"/>
                      <a:gd name="T33" fmla="*/ 28 h 56"/>
                      <a:gd name="T34" fmla="*/ 50 w 50"/>
                      <a:gd name="T35" fmla="*/ 32 h 56"/>
                      <a:gd name="T36" fmla="*/ 46 w 50"/>
                      <a:gd name="T37" fmla="*/ 32 h 56"/>
                      <a:gd name="T38" fmla="*/ 43 w 50"/>
                      <a:gd name="T39" fmla="*/ 32 h 56"/>
                      <a:gd name="T40" fmla="*/ 43 w 50"/>
                      <a:gd name="T41" fmla="*/ 36 h 56"/>
                      <a:gd name="T42" fmla="*/ 39 w 50"/>
                      <a:gd name="T43" fmla="*/ 36 h 56"/>
                      <a:gd name="T44" fmla="*/ 39 w 50"/>
                      <a:gd name="T45" fmla="*/ 40 h 56"/>
                      <a:gd name="T46" fmla="*/ 35 w 50"/>
                      <a:gd name="T47" fmla="*/ 40 h 56"/>
                      <a:gd name="T48" fmla="*/ 35 w 50"/>
                      <a:gd name="T49" fmla="*/ 44 h 56"/>
                      <a:gd name="T50" fmla="*/ 35 w 50"/>
                      <a:gd name="T51" fmla="*/ 40 h 56"/>
                      <a:gd name="T52" fmla="*/ 31 w 50"/>
                      <a:gd name="T53" fmla="*/ 40 h 56"/>
                      <a:gd name="T54" fmla="*/ 31 w 50"/>
                      <a:gd name="T55" fmla="*/ 44 h 56"/>
                      <a:gd name="T56" fmla="*/ 31 w 50"/>
                      <a:gd name="T57" fmla="*/ 48 h 56"/>
                      <a:gd name="T58" fmla="*/ 27 w 50"/>
                      <a:gd name="T59" fmla="*/ 48 h 56"/>
                      <a:gd name="T60" fmla="*/ 23 w 50"/>
                      <a:gd name="T61" fmla="*/ 52 h 56"/>
                      <a:gd name="T62" fmla="*/ 20 w 50"/>
                      <a:gd name="T63" fmla="*/ 52 h 56"/>
                      <a:gd name="T64" fmla="*/ 20 w 50"/>
                      <a:gd name="T65" fmla="*/ 56 h 56"/>
                      <a:gd name="T66" fmla="*/ 16 w 50"/>
                      <a:gd name="T67" fmla="*/ 56 h 56"/>
                      <a:gd name="T68" fmla="*/ 16 w 50"/>
                      <a:gd name="T69" fmla="*/ 52 h 56"/>
                      <a:gd name="T70" fmla="*/ 12 w 50"/>
                      <a:gd name="T71" fmla="*/ 52 h 56"/>
                      <a:gd name="T72" fmla="*/ 8 w 50"/>
                      <a:gd name="T73" fmla="*/ 52 h 56"/>
                      <a:gd name="T74" fmla="*/ 4 w 50"/>
                      <a:gd name="T75" fmla="*/ 52 h 56"/>
                      <a:gd name="T76" fmla="*/ 4 w 50"/>
                      <a:gd name="T77" fmla="*/ 48 h 56"/>
                      <a:gd name="T78" fmla="*/ 0 w 50"/>
                      <a:gd name="T79" fmla="*/ 48 h 56"/>
                      <a:gd name="T80" fmla="*/ 0 w 50"/>
                      <a:gd name="T81" fmla="*/ 44 h 56"/>
                      <a:gd name="T82" fmla="*/ 0 w 50"/>
                      <a:gd name="T83" fmla="*/ 40 h 56"/>
                      <a:gd name="T84" fmla="*/ 0 w 50"/>
                      <a:gd name="T85" fmla="*/ 36 h 56"/>
                      <a:gd name="T86" fmla="*/ 0 w 50"/>
                      <a:gd name="T87" fmla="*/ 32 h 56"/>
                      <a:gd name="T88" fmla="*/ 4 w 50"/>
                      <a:gd name="T89" fmla="*/ 32 h 56"/>
                      <a:gd name="T90" fmla="*/ 4 w 50"/>
                      <a:gd name="T91" fmla="*/ 28 h 56"/>
                      <a:gd name="T92" fmla="*/ 4 w 50"/>
                      <a:gd name="T93" fmla="*/ 24 h 56"/>
                      <a:gd name="T94" fmla="*/ 4 w 50"/>
                      <a:gd name="T95" fmla="*/ 20 h 56"/>
                      <a:gd name="T96" fmla="*/ 4 w 50"/>
                      <a:gd name="T97" fmla="*/ 16 h 56"/>
                      <a:gd name="T98" fmla="*/ 0 w 50"/>
                      <a:gd name="T99" fmla="*/ 16 h 56"/>
                      <a:gd name="T100" fmla="*/ 0 w 50"/>
                      <a:gd name="T101" fmla="*/ 12 h 56"/>
                      <a:gd name="T102" fmla="*/ 4 w 50"/>
                      <a:gd name="T103" fmla="*/ 12 h 56"/>
                      <a:gd name="T104" fmla="*/ 4 w 50"/>
                      <a:gd name="T105" fmla="*/ 8 h 56"/>
                      <a:gd name="T106" fmla="*/ 8 w 50"/>
                      <a:gd name="T107" fmla="*/ 8 h 56"/>
                      <a:gd name="T108" fmla="*/ 8 w 50"/>
                      <a:gd name="T109" fmla="*/ 4 h 56"/>
                      <a:gd name="T110" fmla="*/ 8 w 50"/>
                      <a:gd name="T111" fmla="*/ 8 h 56"/>
                      <a:gd name="T112" fmla="*/ 12 w 50"/>
                      <a:gd name="T113" fmla="*/ 8 h 56"/>
                      <a:gd name="T114" fmla="*/ 12 w 50"/>
                      <a:gd name="T115" fmla="*/ 4 h 56"/>
                      <a:gd name="T116" fmla="*/ 12 w 50"/>
                      <a:gd name="T117" fmla="*/ 0 h 56"/>
                      <a:gd name="T118" fmla="*/ 16 w 50"/>
                      <a:gd name="T119" fmla="*/ 0 h 5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</a:cxnLst>
                    <a:rect l="0" t="0" r="r" b="b"/>
                    <a:pathLst>
                      <a:path w="50" h="56">
                        <a:moveTo>
                          <a:pt x="16" y="0"/>
                        </a:moveTo>
                        <a:lnTo>
                          <a:pt x="20" y="0"/>
                        </a:lnTo>
                        <a:lnTo>
                          <a:pt x="20" y="4"/>
                        </a:lnTo>
                        <a:lnTo>
                          <a:pt x="23" y="4"/>
                        </a:lnTo>
                        <a:lnTo>
                          <a:pt x="27" y="4"/>
                        </a:lnTo>
                        <a:lnTo>
                          <a:pt x="31" y="4"/>
                        </a:lnTo>
                        <a:lnTo>
                          <a:pt x="35" y="4"/>
                        </a:lnTo>
                        <a:lnTo>
                          <a:pt x="39" y="4"/>
                        </a:lnTo>
                        <a:lnTo>
                          <a:pt x="39" y="8"/>
                        </a:lnTo>
                        <a:lnTo>
                          <a:pt x="39" y="12"/>
                        </a:lnTo>
                        <a:lnTo>
                          <a:pt x="39" y="16"/>
                        </a:lnTo>
                        <a:lnTo>
                          <a:pt x="39" y="20"/>
                        </a:lnTo>
                        <a:lnTo>
                          <a:pt x="43" y="20"/>
                        </a:lnTo>
                        <a:lnTo>
                          <a:pt x="43" y="24"/>
                        </a:lnTo>
                        <a:lnTo>
                          <a:pt x="46" y="24"/>
                        </a:lnTo>
                        <a:lnTo>
                          <a:pt x="46" y="28"/>
                        </a:lnTo>
                        <a:lnTo>
                          <a:pt x="50" y="28"/>
                        </a:lnTo>
                        <a:lnTo>
                          <a:pt x="50" y="32"/>
                        </a:lnTo>
                        <a:lnTo>
                          <a:pt x="46" y="32"/>
                        </a:lnTo>
                        <a:lnTo>
                          <a:pt x="43" y="32"/>
                        </a:lnTo>
                        <a:lnTo>
                          <a:pt x="43" y="36"/>
                        </a:lnTo>
                        <a:lnTo>
                          <a:pt x="39" y="36"/>
                        </a:lnTo>
                        <a:lnTo>
                          <a:pt x="39" y="40"/>
                        </a:lnTo>
                        <a:lnTo>
                          <a:pt x="35" y="40"/>
                        </a:lnTo>
                        <a:lnTo>
                          <a:pt x="35" y="44"/>
                        </a:lnTo>
                        <a:lnTo>
                          <a:pt x="35" y="40"/>
                        </a:lnTo>
                        <a:lnTo>
                          <a:pt x="31" y="40"/>
                        </a:lnTo>
                        <a:lnTo>
                          <a:pt x="31" y="44"/>
                        </a:lnTo>
                        <a:lnTo>
                          <a:pt x="31" y="48"/>
                        </a:lnTo>
                        <a:lnTo>
                          <a:pt x="27" y="48"/>
                        </a:lnTo>
                        <a:lnTo>
                          <a:pt x="23" y="52"/>
                        </a:lnTo>
                        <a:lnTo>
                          <a:pt x="20" y="52"/>
                        </a:lnTo>
                        <a:lnTo>
                          <a:pt x="20" y="56"/>
                        </a:lnTo>
                        <a:lnTo>
                          <a:pt x="16" y="56"/>
                        </a:lnTo>
                        <a:lnTo>
                          <a:pt x="16" y="52"/>
                        </a:lnTo>
                        <a:lnTo>
                          <a:pt x="12" y="52"/>
                        </a:lnTo>
                        <a:lnTo>
                          <a:pt x="8" y="52"/>
                        </a:lnTo>
                        <a:lnTo>
                          <a:pt x="4" y="52"/>
                        </a:lnTo>
                        <a:lnTo>
                          <a:pt x="4" y="48"/>
                        </a:lnTo>
                        <a:lnTo>
                          <a:pt x="0" y="48"/>
                        </a:lnTo>
                        <a:lnTo>
                          <a:pt x="0" y="44"/>
                        </a:lnTo>
                        <a:lnTo>
                          <a:pt x="0" y="40"/>
                        </a:lnTo>
                        <a:lnTo>
                          <a:pt x="0" y="36"/>
                        </a:lnTo>
                        <a:lnTo>
                          <a:pt x="0" y="32"/>
                        </a:lnTo>
                        <a:lnTo>
                          <a:pt x="4" y="32"/>
                        </a:lnTo>
                        <a:lnTo>
                          <a:pt x="4" y="28"/>
                        </a:lnTo>
                        <a:lnTo>
                          <a:pt x="4" y="24"/>
                        </a:lnTo>
                        <a:lnTo>
                          <a:pt x="4" y="20"/>
                        </a:lnTo>
                        <a:lnTo>
                          <a:pt x="4" y="16"/>
                        </a:lnTo>
                        <a:lnTo>
                          <a:pt x="0" y="16"/>
                        </a:lnTo>
                        <a:lnTo>
                          <a:pt x="0" y="12"/>
                        </a:lnTo>
                        <a:lnTo>
                          <a:pt x="4" y="12"/>
                        </a:lnTo>
                        <a:lnTo>
                          <a:pt x="4" y="8"/>
                        </a:lnTo>
                        <a:lnTo>
                          <a:pt x="8" y="8"/>
                        </a:lnTo>
                        <a:lnTo>
                          <a:pt x="8" y="4"/>
                        </a:lnTo>
                        <a:lnTo>
                          <a:pt x="8" y="8"/>
                        </a:lnTo>
                        <a:lnTo>
                          <a:pt x="12" y="8"/>
                        </a:lnTo>
                        <a:lnTo>
                          <a:pt x="12" y="4"/>
                        </a:lnTo>
                        <a:lnTo>
                          <a:pt x="12" y="0"/>
                        </a:lnTo>
                        <a:lnTo>
                          <a:pt x="16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294" name="Freeform 688">
                    <a:extLst>
                      <a:ext uri="{FF2B5EF4-FFF2-40B4-BE49-F238E27FC236}">
                        <a16:creationId xmlns:a16="http://schemas.microsoft.com/office/drawing/2014/main" id="{61EF74F4-5C7F-A765-22E0-05906337CCF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149" y="2206"/>
                    <a:ext cx="31" cy="40"/>
                  </a:xfrm>
                  <a:custGeom>
                    <a:avLst/>
                    <a:gdLst>
                      <a:gd name="T0" fmla="*/ 15 w 30"/>
                      <a:gd name="T1" fmla="*/ 0 h 40"/>
                      <a:gd name="T2" fmla="*/ 15 w 30"/>
                      <a:gd name="T3" fmla="*/ 4 h 40"/>
                      <a:gd name="T4" fmla="*/ 15 w 30"/>
                      <a:gd name="T5" fmla="*/ 8 h 40"/>
                      <a:gd name="T6" fmla="*/ 19 w 30"/>
                      <a:gd name="T7" fmla="*/ 8 h 40"/>
                      <a:gd name="T8" fmla="*/ 19 w 30"/>
                      <a:gd name="T9" fmla="*/ 12 h 40"/>
                      <a:gd name="T10" fmla="*/ 19 w 30"/>
                      <a:gd name="T11" fmla="*/ 16 h 40"/>
                      <a:gd name="T12" fmla="*/ 23 w 30"/>
                      <a:gd name="T13" fmla="*/ 16 h 40"/>
                      <a:gd name="T14" fmla="*/ 26 w 30"/>
                      <a:gd name="T15" fmla="*/ 16 h 40"/>
                      <a:gd name="T16" fmla="*/ 26 w 30"/>
                      <a:gd name="T17" fmla="*/ 20 h 40"/>
                      <a:gd name="T18" fmla="*/ 30 w 30"/>
                      <a:gd name="T19" fmla="*/ 20 h 40"/>
                      <a:gd name="T20" fmla="*/ 30 w 30"/>
                      <a:gd name="T21" fmla="*/ 24 h 40"/>
                      <a:gd name="T22" fmla="*/ 30 w 30"/>
                      <a:gd name="T23" fmla="*/ 28 h 40"/>
                      <a:gd name="T24" fmla="*/ 26 w 30"/>
                      <a:gd name="T25" fmla="*/ 28 h 40"/>
                      <a:gd name="T26" fmla="*/ 26 w 30"/>
                      <a:gd name="T27" fmla="*/ 32 h 40"/>
                      <a:gd name="T28" fmla="*/ 26 w 30"/>
                      <a:gd name="T29" fmla="*/ 36 h 40"/>
                      <a:gd name="T30" fmla="*/ 26 w 30"/>
                      <a:gd name="T31" fmla="*/ 40 h 40"/>
                      <a:gd name="T32" fmla="*/ 23 w 30"/>
                      <a:gd name="T33" fmla="*/ 40 h 40"/>
                      <a:gd name="T34" fmla="*/ 19 w 30"/>
                      <a:gd name="T35" fmla="*/ 36 h 40"/>
                      <a:gd name="T36" fmla="*/ 19 w 30"/>
                      <a:gd name="T37" fmla="*/ 40 h 40"/>
                      <a:gd name="T38" fmla="*/ 19 w 30"/>
                      <a:gd name="T39" fmla="*/ 36 h 40"/>
                      <a:gd name="T40" fmla="*/ 15 w 30"/>
                      <a:gd name="T41" fmla="*/ 36 h 40"/>
                      <a:gd name="T42" fmla="*/ 11 w 30"/>
                      <a:gd name="T43" fmla="*/ 36 h 40"/>
                      <a:gd name="T44" fmla="*/ 11 w 30"/>
                      <a:gd name="T45" fmla="*/ 32 h 40"/>
                      <a:gd name="T46" fmla="*/ 7 w 30"/>
                      <a:gd name="T47" fmla="*/ 32 h 40"/>
                      <a:gd name="T48" fmla="*/ 7 w 30"/>
                      <a:gd name="T49" fmla="*/ 28 h 40"/>
                      <a:gd name="T50" fmla="*/ 3 w 30"/>
                      <a:gd name="T51" fmla="*/ 28 h 40"/>
                      <a:gd name="T52" fmla="*/ 3 w 30"/>
                      <a:gd name="T53" fmla="*/ 24 h 40"/>
                      <a:gd name="T54" fmla="*/ 0 w 30"/>
                      <a:gd name="T55" fmla="*/ 24 h 40"/>
                      <a:gd name="T56" fmla="*/ 3 w 30"/>
                      <a:gd name="T57" fmla="*/ 24 h 40"/>
                      <a:gd name="T58" fmla="*/ 3 w 30"/>
                      <a:gd name="T59" fmla="*/ 20 h 40"/>
                      <a:gd name="T60" fmla="*/ 3 w 30"/>
                      <a:gd name="T61" fmla="*/ 16 h 40"/>
                      <a:gd name="T62" fmla="*/ 7 w 30"/>
                      <a:gd name="T63" fmla="*/ 16 h 40"/>
                      <a:gd name="T64" fmla="*/ 7 w 30"/>
                      <a:gd name="T65" fmla="*/ 12 h 40"/>
                      <a:gd name="T66" fmla="*/ 11 w 30"/>
                      <a:gd name="T67" fmla="*/ 12 h 40"/>
                      <a:gd name="T68" fmla="*/ 7 w 30"/>
                      <a:gd name="T69" fmla="*/ 12 h 40"/>
                      <a:gd name="T70" fmla="*/ 7 w 30"/>
                      <a:gd name="T71" fmla="*/ 8 h 40"/>
                      <a:gd name="T72" fmla="*/ 11 w 30"/>
                      <a:gd name="T73" fmla="*/ 8 h 40"/>
                      <a:gd name="T74" fmla="*/ 11 w 30"/>
                      <a:gd name="T75" fmla="*/ 4 h 40"/>
                      <a:gd name="T76" fmla="*/ 15 w 30"/>
                      <a:gd name="T77" fmla="*/ 4 h 40"/>
                      <a:gd name="T78" fmla="*/ 15 w 30"/>
                      <a:gd name="T79" fmla="*/ 0 h 4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</a:cxnLst>
                    <a:rect l="0" t="0" r="r" b="b"/>
                    <a:pathLst>
                      <a:path w="30" h="40">
                        <a:moveTo>
                          <a:pt x="15" y="0"/>
                        </a:moveTo>
                        <a:lnTo>
                          <a:pt x="15" y="4"/>
                        </a:lnTo>
                        <a:lnTo>
                          <a:pt x="15" y="8"/>
                        </a:lnTo>
                        <a:lnTo>
                          <a:pt x="19" y="8"/>
                        </a:lnTo>
                        <a:lnTo>
                          <a:pt x="19" y="12"/>
                        </a:lnTo>
                        <a:lnTo>
                          <a:pt x="19" y="16"/>
                        </a:lnTo>
                        <a:lnTo>
                          <a:pt x="23" y="16"/>
                        </a:lnTo>
                        <a:lnTo>
                          <a:pt x="26" y="16"/>
                        </a:lnTo>
                        <a:lnTo>
                          <a:pt x="26" y="20"/>
                        </a:lnTo>
                        <a:lnTo>
                          <a:pt x="30" y="20"/>
                        </a:lnTo>
                        <a:lnTo>
                          <a:pt x="30" y="24"/>
                        </a:lnTo>
                        <a:lnTo>
                          <a:pt x="30" y="28"/>
                        </a:lnTo>
                        <a:lnTo>
                          <a:pt x="26" y="28"/>
                        </a:lnTo>
                        <a:lnTo>
                          <a:pt x="26" y="32"/>
                        </a:lnTo>
                        <a:lnTo>
                          <a:pt x="26" y="36"/>
                        </a:lnTo>
                        <a:lnTo>
                          <a:pt x="26" y="40"/>
                        </a:lnTo>
                        <a:lnTo>
                          <a:pt x="23" y="40"/>
                        </a:lnTo>
                        <a:lnTo>
                          <a:pt x="19" y="36"/>
                        </a:lnTo>
                        <a:lnTo>
                          <a:pt x="19" y="40"/>
                        </a:lnTo>
                        <a:lnTo>
                          <a:pt x="19" y="36"/>
                        </a:lnTo>
                        <a:lnTo>
                          <a:pt x="15" y="36"/>
                        </a:lnTo>
                        <a:lnTo>
                          <a:pt x="11" y="36"/>
                        </a:lnTo>
                        <a:lnTo>
                          <a:pt x="11" y="32"/>
                        </a:lnTo>
                        <a:lnTo>
                          <a:pt x="7" y="32"/>
                        </a:lnTo>
                        <a:lnTo>
                          <a:pt x="7" y="28"/>
                        </a:lnTo>
                        <a:lnTo>
                          <a:pt x="3" y="28"/>
                        </a:lnTo>
                        <a:lnTo>
                          <a:pt x="3" y="24"/>
                        </a:lnTo>
                        <a:lnTo>
                          <a:pt x="0" y="24"/>
                        </a:lnTo>
                        <a:lnTo>
                          <a:pt x="3" y="24"/>
                        </a:lnTo>
                        <a:lnTo>
                          <a:pt x="3" y="20"/>
                        </a:lnTo>
                        <a:lnTo>
                          <a:pt x="3" y="16"/>
                        </a:lnTo>
                        <a:lnTo>
                          <a:pt x="7" y="16"/>
                        </a:lnTo>
                        <a:lnTo>
                          <a:pt x="7" y="12"/>
                        </a:lnTo>
                        <a:lnTo>
                          <a:pt x="11" y="12"/>
                        </a:lnTo>
                        <a:lnTo>
                          <a:pt x="7" y="12"/>
                        </a:lnTo>
                        <a:lnTo>
                          <a:pt x="7" y="8"/>
                        </a:lnTo>
                        <a:lnTo>
                          <a:pt x="11" y="8"/>
                        </a:lnTo>
                        <a:lnTo>
                          <a:pt x="11" y="4"/>
                        </a:lnTo>
                        <a:lnTo>
                          <a:pt x="15" y="4"/>
                        </a:lnTo>
                        <a:lnTo>
                          <a:pt x="15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295" name="Freeform 689">
                    <a:extLst>
                      <a:ext uri="{FF2B5EF4-FFF2-40B4-BE49-F238E27FC236}">
                        <a16:creationId xmlns:a16="http://schemas.microsoft.com/office/drawing/2014/main" id="{0E1FC6EF-ABCD-960A-6B4E-3F2C536C52E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181" y="2210"/>
                    <a:ext cx="31" cy="43"/>
                  </a:xfrm>
                  <a:custGeom>
                    <a:avLst/>
                    <a:gdLst>
                      <a:gd name="T0" fmla="*/ 0 w 31"/>
                      <a:gd name="T1" fmla="*/ 0 h 44"/>
                      <a:gd name="T2" fmla="*/ 4 w 31"/>
                      <a:gd name="T3" fmla="*/ 0 h 44"/>
                      <a:gd name="T4" fmla="*/ 4 w 31"/>
                      <a:gd name="T5" fmla="*/ 4 h 44"/>
                      <a:gd name="T6" fmla="*/ 4 w 31"/>
                      <a:gd name="T7" fmla="*/ 0 h 44"/>
                      <a:gd name="T8" fmla="*/ 4 w 31"/>
                      <a:gd name="T9" fmla="*/ 4 h 44"/>
                      <a:gd name="T10" fmla="*/ 8 w 31"/>
                      <a:gd name="T11" fmla="*/ 4 h 44"/>
                      <a:gd name="T12" fmla="*/ 12 w 31"/>
                      <a:gd name="T13" fmla="*/ 4 h 44"/>
                      <a:gd name="T14" fmla="*/ 12 w 31"/>
                      <a:gd name="T15" fmla="*/ 0 h 44"/>
                      <a:gd name="T16" fmla="*/ 15 w 31"/>
                      <a:gd name="T17" fmla="*/ 0 h 44"/>
                      <a:gd name="T18" fmla="*/ 19 w 31"/>
                      <a:gd name="T19" fmla="*/ 0 h 44"/>
                      <a:gd name="T20" fmla="*/ 19 w 31"/>
                      <a:gd name="T21" fmla="*/ 4 h 44"/>
                      <a:gd name="T22" fmla="*/ 19 w 31"/>
                      <a:gd name="T23" fmla="*/ 8 h 44"/>
                      <a:gd name="T24" fmla="*/ 23 w 31"/>
                      <a:gd name="T25" fmla="*/ 8 h 44"/>
                      <a:gd name="T26" fmla="*/ 23 w 31"/>
                      <a:gd name="T27" fmla="*/ 4 h 44"/>
                      <a:gd name="T28" fmla="*/ 27 w 31"/>
                      <a:gd name="T29" fmla="*/ 4 h 44"/>
                      <a:gd name="T30" fmla="*/ 27 w 31"/>
                      <a:gd name="T31" fmla="*/ 8 h 44"/>
                      <a:gd name="T32" fmla="*/ 27 w 31"/>
                      <a:gd name="T33" fmla="*/ 12 h 44"/>
                      <a:gd name="T34" fmla="*/ 31 w 31"/>
                      <a:gd name="T35" fmla="*/ 12 h 44"/>
                      <a:gd name="T36" fmla="*/ 31 w 31"/>
                      <a:gd name="T37" fmla="*/ 16 h 44"/>
                      <a:gd name="T38" fmla="*/ 31 w 31"/>
                      <a:gd name="T39" fmla="*/ 20 h 44"/>
                      <a:gd name="T40" fmla="*/ 31 w 31"/>
                      <a:gd name="T41" fmla="*/ 24 h 44"/>
                      <a:gd name="T42" fmla="*/ 31 w 31"/>
                      <a:gd name="T43" fmla="*/ 28 h 44"/>
                      <a:gd name="T44" fmla="*/ 31 w 31"/>
                      <a:gd name="T45" fmla="*/ 32 h 44"/>
                      <a:gd name="T46" fmla="*/ 31 w 31"/>
                      <a:gd name="T47" fmla="*/ 36 h 44"/>
                      <a:gd name="T48" fmla="*/ 27 w 31"/>
                      <a:gd name="T49" fmla="*/ 36 h 44"/>
                      <a:gd name="T50" fmla="*/ 27 w 31"/>
                      <a:gd name="T51" fmla="*/ 40 h 44"/>
                      <a:gd name="T52" fmla="*/ 27 w 31"/>
                      <a:gd name="T53" fmla="*/ 44 h 44"/>
                      <a:gd name="T54" fmla="*/ 23 w 31"/>
                      <a:gd name="T55" fmla="*/ 44 h 44"/>
                      <a:gd name="T56" fmla="*/ 23 w 31"/>
                      <a:gd name="T57" fmla="*/ 40 h 44"/>
                      <a:gd name="T58" fmla="*/ 23 w 31"/>
                      <a:gd name="T59" fmla="*/ 44 h 44"/>
                      <a:gd name="T60" fmla="*/ 23 w 31"/>
                      <a:gd name="T61" fmla="*/ 40 h 44"/>
                      <a:gd name="T62" fmla="*/ 19 w 31"/>
                      <a:gd name="T63" fmla="*/ 44 h 44"/>
                      <a:gd name="T64" fmla="*/ 15 w 31"/>
                      <a:gd name="T65" fmla="*/ 44 h 44"/>
                      <a:gd name="T66" fmla="*/ 15 w 31"/>
                      <a:gd name="T67" fmla="*/ 40 h 44"/>
                      <a:gd name="T68" fmla="*/ 15 w 31"/>
                      <a:gd name="T69" fmla="*/ 44 h 44"/>
                      <a:gd name="T70" fmla="*/ 15 w 31"/>
                      <a:gd name="T71" fmla="*/ 40 h 44"/>
                      <a:gd name="T72" fmla="*/ 12 w 31"/>
                      <a:gd name="T73" fmla="*/ 40 h 44"/>
                      <a:gd name="T74" fmla="*/ 8 w 31"/>
                      <a:gd name="T75" fmla="*/ 40 h 44"/>
                      <a:gd name="T76" fmla="*/ 8 w 31"/>
                      <a:gd name="T77" fmla="*/ 36 h 44"/>
                      <a:gd name="T78" fmla="*/ 8 w 31"/>
                      <a:gd name="T79" fmla="*/ 32 h 44"/>
                      <a:gd name="T80" fmla="*/ 4 w 31"/>
                      <a:gd name="T81" fmla="*/ 36 h 44"/>
                      <a:gd name="T82" fmla="*/ 4 w 31"/>
                      <a:gd name="T83" fmla="*/ 32 h 44"/>
                      <a:gd name="T84" fmla="*/ 4 w 31"/>
                      <a:gd name="T85" fmla="*/ 28 h 44"/>
                      <a:gd name="T86" fmla="*/ 0 w 31"/>
                      <a:gd name="T87" fmla="*/ 28 h 44"/>
                      <a:gd name="T88" fmla="*/ 0 w 31"/>
                      <a:gd name="T89" fmla="*/ 24 h 44"/>
                      <a:gd name="T90" fmla="*/ 0 w 31"/>
                      <a:gd name="T91" fmla="*/ 20 h 44"/>
                      <a:gd name="T92" fmla="*/ 0 w 31"/>
                      <a:gd name="T93" fmla="*/ 16 h 44"/>
                      <a:gd name="T94" fmla="*/ 0 w 31"/>
                      <a:gd name="T95" fmla="*/ 12 h 44"/>
                      <a:gd name="T96" fmla="*/ 0 w 31"/>
                      <a:gd name="T97" fmla="*/ 8 h 44"/>
                      <a:gd name="T98" fmla="*/ 0 w 31"/>
                      <a:gd name="T99" fmla="*/ 4 h 44"/>
                      <a:gd name="T100" fmla="*/ 0 w 31"/>
                      <a:gd name="T101" fmla="*/ 0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</a:cxnLst>
                    <a:rect l="0" t="0" r="r" b="b"/>
                    <a:pathLst>
                      <a:path w="31" h="44">
                        <a:moveTo>
                          <a:pt x="0" y="0"/>
                        </a:moveTo>
                        <a:lnTo>
                          <a:pt x="4" y="0"/>
                        </a:lnTo>
                        <a:lnTo>
                          <a:pt x="4" y="4"/>
                        </a:lnTo>
                        <a:lnTo>
                          <a:pt x="4" y="0"/>
                        </a:lnTo>
                        <a:lnTo>
                          <a:pt x="4" y="4"/>
                        </a:lnTo>
                        <a:lnTo>
                          <a:pt x="8" y="4"/>
                        </a:lnTo>
                        <a:lnTo>
                          <a:pt x="12" y="4"/>
                        </a:lnTo>
                        <a:lnTo>
                          <a:pt x="12" y="0"/>
                        </a:lnTo>
                        <a:lnTo>
                          <a:pt x="15" y="0"/>
                        </a:lnTo>
                        <a:lnTo>
                          <a:pt x="19" y="0"/>
                        </a:lnTo>
                        <a:lnTo>
                          <a:pt x="19" y="4"/>
                        </a:lnTo>
                        <a:lnTo>
                          <a:pt x="19" y="8"/>
                        </a:lnTo>
                        <a:lnTo>
                          <a:pt x="23" y="8"/>
                        </a:lnTo>
                        <a:lnTo>
                          <a:pt x="23" y="4"/>
                        </a:lnTo>
                        <a:lnTo>
                          <a:pt x="27" y="4"/>
                        </a:lnTo>
                        <a:lnTo>
                          <a:pt x="27" y="8"/>
                        </a:lnTo>
                        <a:lnTo>
                          <a:pt x="27" y="12"/>
                        </a:lnTo>
                        <a:lnTo>
                          <a:pt x="31" y="12"/>
                        </a:lnTo>
                        <a:lnTo>
                          <a:pt x="31" y="16"/>
                        </a:lnTo>
                        <a:lnTo>
                          <a:pt x="31" y="20"/>
                        </a:lnTo>
                        <a:lnTo>
                          <a:pt x="31" y="24"/>
                        </a:lnTo>
                        <a:lnTo>
                          <a:pt x="31" y="28"/>
                        </a:lnTo>
                        <a:lnTo>
                          <a:pt x="31" y="32"/>
                        </a:lnTo>
                        <a:lnTo>
                          <a:pt x="31" y="36"/>
                        </a:lnTo>
                        <a:lnTo>
                          <a:pt x="27" y="36"/>
                        </a:lnTo>
                        <a:lnTo>
                          <a:pt x="27" y="40"/>
                        </a:lnTo>
                        <a:lnTo>
                          <a:pt x="27" y="44"/>
                        </a:lnTo>
                        <a:lnTo>
                          <a:pt x="23" y="44"/>
                        </a:lnTo>
                        <a:lnTo>
                          <a:pt x="23" y="40"/>
                        </a:lnTo>
                        <a:lnTo>
                          <a:pt x="23" y="44"/>
                        </a:lnTo>
                        <a:lnTo>
                          <a:pt x="23" y="40"/>
                        </a:lnTo>
                        <a:lnTo>
                          <a:pt x="19" y="44"/>
                        </a:lnTo>
                        <a:lnTo>
                          <a:pt x="15" y="44"/>
                        </a:lnTo>
                        <a:lnTo>
                          <a:pt x="15" y="40"/>
                        </a:lnTo>
                        <a:lnTo>
                          <a:pt x="15" y="44"/>
                        </a:lnTo>
                        <a:lnTo>
                          <a:pt x="15" y="40"/>
                        </a:lnTo>
                        <a:lnTo>
                          <a:pt x="12" y="40"/>
                        </a:lnTo>
                        <a:lnTo>
                          <a:pt x="8" y="40"/>
                        </a:lnTo>
                        <a:lnTo>
                          <a:pt x="8" y="36"/>
                        </a:lnTo>
                        <a:lnTo>
                          <a:pt x="8" y="32"/>
                        </a:lnTo>
                        <a:lnTo>
                          <a:pt x="4" y="36"/>
                        </a:lnTo>
                        <a:lnTo>
                          <a:pt x="4" y="32"/>
                        </a:lnTo>
                        <a:lnTo>
                          <a:pt x="4" y="28"/>
                        </a:lnTo>
                        <a:lnTo>
                          <a:pt x="0" y="28"/>
                        </a:lnTo>
                        <a:lnTo>
                          <a:pt x="0" y="24"/>
                        </a:lnTo>
                        <a:lnTo>
                          <a:pt x="0" y="20"/>
                        </a:lnTo>
                        <a:lnTo>
                          <a:pt x="0" y="16"/>
                        </a:lnTo>
                        <a:lnTo>
                          <a:pt x="0" y="12"/>
                        </a:lnTo>
                        <a:lnTo>
                          <a:pt x="0" y="8"/>
                        </a:lnTo>
                        <a:lnTo>
                          <a:pt x="0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296" name="Freeform 690">
                    <a:extLst>
                      <a:ext uri="{FF2B5EF4-FFF2-40B4-BE49-F238E27FC236}">
                        <a16:creationId xmlns:a16="http://schemas.microsoft.com/office/drawing/2014/main" id="{AFF45E38-01D8-2663-4FA7-93B36218CAE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120" y="2210"/>
                    <a:ext cx="23" cy="28"/>
                  </a:xfrm>
                  <a:custGeom>
                    <a:avLst/>
                    <a:gdLst>
                      <a:gd name="T0" fmla="*/ 7 w 23"/>
                      <a:gd name="T1" fmla="*/ 4 h 28"/>
                      <a:gd name="T2" fmla="*/ 7 w 23"/>
                      <a:gd name="T3" fmla="*/ 0 h 28"/>
                      <a:gd name="T4" fmla="*/ 11 w 23"/>
                      <a:gd name="T5" fmla="*/ 0 h 28"/>
                      <a:gd name="T6" fmla="*/ 15 w 23"/>
                      <a:gd name="T7" fmla="*/ 0 h 28"/>
                      <a:gd name="T8" fmla="*/ 15 w 23"/>
                      <a:gd name="T9" fmla="*/ 4 h 28"/>
                      <a:gd name="T10" fmla="*/ 19 w 23"/>
                      <a:gd name="T11" fmla="*/ 4 h 28"/>
                      <a:gd name="T12" fmla="*/ 19 w 23"/>
                      <a:gd name="T13" fmla="*/ 8 h 28"/>
                      <a:gd name="T14" fmla="*/ 19 w 23"/>
                      <a:gd name="T15" fmla="*/ 12 h 28"/>
                      <a:gd name="T16" fmla="*/ 19 w 23"/>
                      <a:gd name="T17" fmla="*/ 16 h 28"/>
                      <a:gd name="T18" fmla="*/ 23 w 23"/>
                      <a:gd name="T19" fmla="*/ 20 h 28"/>
                      <a:gd name="T20" fmla="*/ 23 w 23"/>
                      <a:gd name="T21" fmla="*/ 24 h 28"/>
                      <a:gd name="T22" fmla="*/ 23 w 23"/>
                      <a:gd name="T23" fmla="*/ 28 h 28"/>
                      <a:gd name="T24" fmla="*/ 19 w 23"/>
                      <a:gd name="T25" fmla="*/ 28 h 28"/>
                      <a:gd name="T26" fmla="*/ 15 w 23"/>
                      <a:gd name="T27" fmla="*/ 28 h 28"/>
                      <a:gd name="T28" fmla="*/ 11 w 23"/>
                      <a:gd name="T29" fmla="*/ 28 h 28"/>
                      <a:gd name="T30" fmla="*/ 7 w 23"/>
                      <a:gd name="T31" fmla="*/ 24 h 28"/>
                      <a:gd name="T32" fmla="*/ 4 w 23"/>
                      <a:gd name="T33" fmla="*/ 24 h 28"/>
                      <a:gd name="T34" fmla="*/ 4 w 23"/>
                      <a:gd name="T35" fmla="*/ 20 h 28"/>
                      <a:gd name="T36" fmla="*/ 0 w 23"/>
                      <a:gd name="T37" fmla="*/ 20 h 28"/>
                      <a:gd name="T38" fmla="*/ 0 w 23"/>
                      <a:gd name="T39" fmla="*/ 16 h 28"/>
                      <a:gd name="T40" fmla="*/ 4 w 23"/>
                      <a:gd name="T41" fmla="*/ 16 h 28"/>
                      <a:gd name="T42" fmla="*/ 0 w 23"/>
                      <a:gd name="T43" fmla="*/ 16 h 28"/>
                      <a:gd name="T44" fmla="*/ 0 w 23"/>
                      <a:gd name="T45" fmla="*/ 12 h 28"/>
                      <a:gd name="T46" fmla="*/ 4 w 23"/>
                      <a:gd name="T47" fmla="*/ 8 h 28"/>
                      <a:gd name="T48" fmla="*/ 4 w 23"/>
                      <a:gd name="T49" fmla="*/ 4 h 28"/>
                      <a:gd name="T50" fmla="*/ 7 w 23"/>
                      <a:gd name="T51" fmla="*/ 4 h 2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</a:cxnLst>
                    <a:rect l="0" t="0" r="r" b="b"/>
                    <a:pathLst>
                      <a:path w="23" h="28">
                        <a:moveTo>
                          <a:pt x="7" y="4"/>
                        </a:moveTo>
                        <a:lnTo>
                          <a:pt x="7" y="0"/>
                        </a:lnTo>
                        <a:lnTo>
                          <a:pt x="11" y="0"/>
                        </a:lnTo>
                        <a:lnTo>
                          <a:pt x="15" y="0"/>
                        </a:lnTo>
                        <a:lnTo>
                          <a:pt x="15" y="4"/>
                        </a:lnTo>
                        <a:lnTo>
                          <a:pt x="19" y="4"/>
                        </a:lnTo>
                        <a:lnTo>
                          <a:pt x="19" y="8"/>
                        </a:lnTo>
                        <a:lnTo>
                          <a:pt x="19" y="12"/>
                        </a:lnTo>
                        <a:lnTo>
                          <a:pt x="19" y="16"/>
                        </a:lnTo>
                        <a:lnTo>
                          <a:pt x="23" y="20"/>
                        </a:lnTo>
                        <a:lnTo>
                          <a:pt x="23" y="24"/>
                        </a:lnTo>
                        <a:lnTo>
                          <a:pt x="23" y="28"/>
                        </a:lnTo>
                        <a:lnTo>
                          <a:pt x="19" y="28"/>
                        </a:lnTo>
                        <a:lnTo>
                          <a:pt x="15" y="28"/>
                        </a:lnTo>
                        <a:lnTo>
                          <a:pt x="11" y="28"/>
                        </a:lnTo>
                        <a:lnTo>
                          <a:pt x="7" y="24"/>
                        </a:lnTo>
                        <a:lnTo>
                          <a:pt x="4" y="24"/>
                        </a:lnTo>
                        <a:lnTo>
                          <a:pt x="4" y="20"/>
                        </a:lnTo>
                        <a:lnTo>
                          <a:pt x="0" y="20"/>
                        </a:lnTo>
                        <a:lnTo>
                          <a:pt x="0" y="16"/>
                        </a:lnTo>
                        <a:lnTo>
                          <a:pt x="4" y="16"/>
                        </a:lnTo>
                        <a:lnTo>
                          <a:pt x="0" y="16"/>
                        </a:lnTo>
                        <a:lnTo>
                          <a:pt x="0" y="12"/>
                        </a:lnTo>
                        <a:lnTo>
                          <a:pt x="4" y="8"/>
                        </a:lnTo>
                        <a:lnTo>
                          <a:pt x="4" y="4"/>
                        </a:lnTo>
                        <a:lnTo>
                          <a:pt x="7" y="4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297" name="Freeform 691">
                    <a:extLst>
                      <a:ext uri="{FF2B5EF4-FFF2-40B4-BE49-F238E27FC236}">
                        <a16:creationId xmlns:a16="http://schemas.microsoft.com/office/drawing/2014/main" id="{73F97D75-082F-211F-3E01-64B3A3FB461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01" y="2210"/>
                    <a:ext cx="9" cy="8"/>
                  </a:xfrm>
                  <a:custGeom>
                    <a:avLst/>
                    <a:gdLst>
                      <a:gd name="T0" fmla="*/ 0 w 8"/>
                      <a:gd name="T1" fmla="*/ 8 h 8"/>
                      <a:gd name="T2" fmla="*/ 0 w 8"/>
                      <a:gd name="T3" fmla="*/ 4 h 8"/>
                      <a:gd name="T4" fmla="*/ 0 w 8"/>
                      <a:gd name="T5" fmla="*/ 0 h 8"/>
                      <a:gd name="T6" fmla="*/ 4 w 8"/>
                      <a:gd name="T7" fmla="*/ 0 h 8"/>
                      <a:gd name="T8" fmla="*/ 8 w 8"/>
                      <a:gd name="T9" fmla="*/ 0 h 8"/>
                      <a:gd name="T10" fmla="*/ 8 w 8"/>
                      <a:gd name="T11" fmla="*/ 4 h 8"/>
                      <a:gd name="T12" fmla="*/ 8 w 8"/>
                      <a:gd name="T13" fmla="*/ 8 h 8"/>
                      <a:gd name="T14" fmla="*/ 4 w 8"/>
                      <a:gd name="T15" fmla="*/ 8 h 8"/>
                      <a:gd name="T16" fmla="*/ 0 w 8"/>
                      <a:gd name="T17" fmla="*/ 8 h 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8" h="8">
                        <a:moveTo>
                          <a:pt x="0" y="8"/>
                        </a:moveTo>
                        <a:lnTo>
                          <a:pt x="0" y="4"/>
                        </a:lnTo>
                        <a:lnTo>
                          <a:pt x="0" y="0"/>
                        </a:lnTo>
                        <a:lnTo>
                          <a:pt x="4" y="0"/>
                        </a:lnTo>
                        <a:lnTo>
                          <a:pt x="8" y="0"/>
                        </a:lnTo>
                        <a:lnTo>
                          <a:pt x="8" y="4"/>
                        </a:lnTo>
                        <a:lnTo>
                          <a:pt x="8" y="8"/>
                        </a:lnTo>
                        <a:lnTo>
                          <a:pt x="4" y="8"/>
                        </a:lnTo>
                        <a:lnTo>
                          <a:pt x="0" y="8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298" name="Freeform 692">
                    <a:extLst>
                      <a:ext uri="{FF2B5EF4-FFF2-40B4-BE49-F238E27FC236}">
                        <a16:creationId xmlns:a16="http://schemas.microsoft.com/office/drawing/2014/main" id="{07FEDA6B-2647-E0B5-D303-DFEDC559331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288" y="2210"/>
                    <a:ext cx="86" cy="46"/>
                  </a:xfrm>
                  <a:custGeom>
                    <a:avLst/>
                    <a:gdLst>
                      <a:gd name="T0" fmla="*/ 35 w 85"/>
                      <a:gd name="T1" fmla="*/ 4 h 48"/>
                      <a:gd name="T2" fmla="*/ 39 w 85"/>
                      <a:gd name="T3" fmla="*/ 8 h 48"/>
                      <a:gd name="T4" fmla="*/ 43 w 85"/>
                      <a:gd name="T5" fmla="*/ 12 h 48"/>
                      <a:gd name="T6" fmla="*/ 43 w 85"/>
                      <a:gd name="T7" fmla="*/ 12 h 48"/>
                      <a:gd name="T8" fmla="*/ 43 w 85"/>
                      <a:gd name="T9" fmla="*/ 12 h 48"/>
                      <a:gd name="T10" fmla="*/ 47 w 85"/>
                      <a:gd name="T11" fmla="*/ 8 h 48"/>
                      <a:gd name="T12" fmla="*/ 47 w 85"/>
                      <a:gd name="T13" fmla="*/ 8 h 48"/>
                      <a:gd name="T14" fmla="*/ 54 w 85"/>
                      <a:gd name="T15" fmla="*/ 8 h 48"/>
                      <a:gd name="T16" fmla="*/ 62 w 85"/>
                      <a:gd name="T17" fmla="*/ 8 h 48"/>
                      <a:gd name="T18" fmla="*/ 62 w 85"/>
                      <a:gd name="T19" fmla="*/ 0 h 48"/>
                      <a:gd name="T20" fmla="*/ 66 w 85"/>
                      <a:gd name="T21" fmla="*/ 4 h 48"/>
                      <a:gd name="T22" fmla="*/ 70 w 85"/>
                      <a:gd name="T23" fmla="*/ 8 h 48"/>
                      <a:gd name="T24" fmla="*/ 73 w 85"/>
                      <a:gd name="T25" fmla="*/ 12 h 48"/>
                      <a:gd name="T26" fmla="*/ 77 w 85"/>
                      <a:gd name="T27" fmla="*/ 16 h 48"/>
                      <a:gd name="T28" fmla="*/ 77 w 85"/>
                      <a:gd name="T29" fmla="*/ 16 h 48"/>
                      <a:gd name="T30" fmla="*/ 81 w 85"/>
                      <a:gd name="T31" fmla="*/ 20 h 48"/>
                      <a:gd name="T32" fmla="*/ 85 w 85"/>
                      <a:gd name="T33" fmla="*/ 24 h 48"/>
                      <a:gd name="T34" fmla="*/ 81 w 85"/>
                      <a:gd name="T35" fmla="*/ 28 h 48"/>
                      <a:gd name="T36" fmla="*/ 77 w 85"/>
                      <a:gd name="T37" fmla="*/ 32 h 48"/>
                      <a:gd name="T38" fmla="*/ 70 w 85"/>
                      <a:gd name="T39" fmla="*/ 32 h 48"/>
                      <a:gd name="T40" fmla="*/ 66 w 85"/>
                      <a:gd name="T41" fmla="*/ 40 h 48"/>
                      <a:gd name="T42" fmla="*/ 62 w 85"/>
                      <a:gd name="T43" fmla="*/ 44 h 48"/>
                      <a:gd name="T44" fmla="*/ 58 w 85"/>
                      <a:gd name="T45" fmla="*/ 48 h 48"/>
                      <a:gd name="T46" fmla="*/ 54 w 85"/>
                      <a:gd name="T47" fmla="*/ 44 h 48"/>
                      <a:gd name="T48" fmla="*/ 50 w 85"/>
                      <a:gd name="T49" fmla="*/ 48 h 48"/>
                      <a:gd name="T50" fmla="*/ 43 w 85"/>
                      <a:gd name="T51" fmla="*/ 48 h 48"/>
                      <a:gd name="T52" fmla="*/ 39 w 85"/>
                      <a:gd name="T53" fmla="*/ 44 h 48"/>
                      <a:gd name="T54" fmla="*/ 31 w 85"/>
                      <a:gd name="T55" fmla="*/ 44 h 48"/>
                      <a:gd name="T56" fmla="*/ 27 w 85"/>
                      <a:gd name="T57" fmla="*/ 40 h 48"/>
                      <a:gd name="T58" fmla="*/ 24 w 85"/>
                      <a:gd name="T59" fmla="*/ 44 h 48"/>
                      <a:gd name="T60" fmla="*/ 20 w 85"/>
                      <a:gd name="T61" fmla="*/ 40 h 48"/>
                      <a:gd name="T62" fmla="*/ 16 w 85"/>
                      <a:gd name="T63" fmla="*/ 44 h 48"/>
                      <a:gd name="T64" fmla="*/ 12 w 85"/>
                      <a:gd name="T65" fmla="*/ 40 h 48"/>
                      <a:gd name="T66" fmla="*/ 8 w 85"/>
                      <a:gd name="T67" fmla="*/ 44 h 48"/>
                      <a:gd name="T68" fmla="*/ 4 w 85"/>
                      <a:gd name="T69" fmla="*/ 48 h 48"/>
                      <a:gd name="T70" fmla="*/ 4 w 85"/>
                      <a:gd name="T71" fmla="*/ 40 h 48"/>
                      <a:gd name="T72" fmla="*/ 0 w 85"/>
                      <a:gd name="T73" fmla="*/ 32 h 48"/>
                      <a:gd name="T74" fmla="*/ 0 w 85"/>
                      <a:gd name="T75" fmla="*/ 24 h 48"/>
                      <a:gd name="T76" fmla="*/ 4 w 85"/>
                      <a:gd name="T77" fmla="*/ 20 h 48"/>
                      <a:gd name="T78" fmla="*/ 8 w 85"/>
                      <a:gd name="T79" fmla="*/ 16 h 48"/>
                      <a:gd name="T80" fmla="*/ 12 w 85"/>
                      <a:gd name="T81" fmla="*/ 12 h 48"/>
                      <a:gd name="T82" fmla="*/ 16 w 85"/>
                      <a:gd name="T83" fmla="*/ 8 h 48"/>
                      <a:gd name="T84" fmla="*/ 20 w 85"/>
                      <a:gd name="T85" fmla="*/ 4 h 48"/>
                      <a:gd name="T86" fmla="*/ 27 w 85"/>
                      <a:gd name="T87" fmla="*/ 4 h 48"/>
                      <a:gd name="T88" fmla="*/ 31 w 85"/>
                      <a:gd name="T89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</a:cxnLst>
                    <a:rect l="0" t="0" r="r" b="b"/>
                    <a:pathLst>
                      <a:path w="85" h="48">
                        <a:moveTo>
                          <a:pt x="35" y="0"/>
                        </a:moveTo>
                        <a:lnTo>
                          <a:pt x="35" y="4"/>
                        </a:lnTo>
                        <a:lnTo>
                          <a:pt x="39" y="4"/>
                        </a:lnTo>
                        <a:lnTo>
                          <a:pt x="39" y="8"/>
                        </a:lnTo>
                        <a:lnTo>
                          <a:pt x="39" y="12"/>
                        </a:lnTo>
                        <a:lnTo>
                          <a:pt x="43" y="12"/>
                        </a:lnTo>
                        <a:lnTo>
                          <a:pt x="43" y="8"/>
                        </a:lnTo>
                        <a:lnTo>
                          <a:pt x="43" y="12"/>
                        </a:lnTo>
                        <a:lnTo>
                          <a:pt x="43" y="8"/>
                        </a:lnTo>
                        <a:lnTo>
                          <a:pt x="43" y="12"/>
                        </a:lnTo>
                        <a:lnTo>
                          <a:pt x="43" y="8"/>
                        </a:lnTo>
                        <a:lnTo>
                          <a:pt x="47" y="8"/>
                        </a:lnTo>
                        <a:lnTo>
                          <a:pt x="43" y="8"/>
                        </a:lnTo>
                        <a:lnTo>
                          <a:pt x="47" y="8"/>
                        </a:lnTo>
                        <a:lnTo>
                          <a:pt x="50" y="8"/>
                        </a:lnTo>
                        <a:lnTo>
                          <a:pt x="54" y="8"/>
                        </a:lnTo>
                        <a:lnTo>
                          <a:pt x="58" y="8"/>
                        </a:lnTo>
                        <a:lnTo>
                          <a:pt x="62" y="8"/>
                        </a:lnTo>
                        <a:lnTo>
                          <a:pt x="62" y="4"/>
                        </a:lnTo>
                        <a:lnTo>
                          <a:pt x="62" y="0"/>
                        </a:lnTo>
                        <a:lnTo>
                          <a:pt x="66" y="0"/>
                        </a:lnTo>
                        <a:lnTo>
                          <a:pt x="66" y="4"/>
                        </a:lnTo>
                        <a:lnTo>
                          <a:pt x="70" y="4"/>
                        </a:lnTo>
                        <a:lnTo>
                          <a:pt x="70" y="8"/>
                        </a:lnTo>
                        <a:lnTo>
                          <a:pt x="73" y="8"/>
                        </a:lnTo>
                        <a:lnTo>
                          <a:pt x="73" y="12"/>
                        </a:lnTo>
                        <a:lnTo>
                          <a:pt x="77" y="12"/>
                        </a:lnTo>
                        <a:lnTo>
                          <a:pt x="77" y="16"/>
                        </a:lnTo>
                        <a:lnTo>
                          <a:pt x="77" y="12"/>
                        </a:lnTo>
                        <a:lnTo>
                          <a:pt x="77" y="16"/>
                        </a:lnTo>
                        <a:lnTo>
                          <a:pt x="81" y="16"/>
                        </a:lnTo>
                        <a:lnTo>
                          <a:pt x="81" y="20"/>
                        </a:lnTo>
                        <a:lnTo>
                          <a:pt x="81" y="24"/>
                        </a:lnTo>
                        <a:lnTo>
                          <a:pt x="85" y="24"/>
                        </a:lnTo>
                        <a:lnTo>
                          <a:pt x="81" y="24"/>
                        </a:lnTo>
                        <a:lnTo>
                          <a:pt x="81" y="28"/>
                        </a:lnTo>
                        <a:lnTo>
                          <a:pt x="77" y="28"/>
                        </a:lnTo>
                        <a:lnTo>
                          <a:pt x="77" y="32"/>
                        </a:lnTo>
                        <a:lnTo>
                          <a:pt x="73" y="32"/>
                        </a:lnTo>
                        <a:lnTo>
                          <a:pt x="70" y="32"/>
                        </a:lnTo>
                        <a:lnTo>
                          <a:pt x="66" y="36"/>
                        </a:lnTo>
                        <a:lnTo>
                          <a:pt x="66" y="40"/>
                        </a:lnTo>
                        <a:lnTo>
                          <a:pt x="62" y="40"/>
                        </a:lnTo>
                        <a:lnTo>
                          <a:pt x="62" y="44"/>
                        </a:lnTo>
                        <a:lnTo>
                          <a:pt x="58" y="44"/>
                        </a:lnTo>
                        <a:lnTo>
                          <a:pt x="58" y="48"/>
                        </a:lnTo>
                        <a:lnTo>
                          <a:pt x="54" y="48"/>
                        </a:lnTo>
                        <a:lnTo>
                          <a:pt x="54" y="44"/>
                        </a:lnTo>
                        <a:lnTo>
                          <a:pt x="54" y="48"/>
                        </a:lnTo>
                        <a:lnTo>
                          <a:pt x="50" y="48"/>
                        </a:lnTo>
                        <a:lnTo>
                          <a:pt x="47" y="48"/>
                        </a:lnTo>
                        <a:lnTo>
                          <a:pt x="43" y="48"/>
                        </a:lnTo>
                        <a:lnTo>
                          <a:pt x="39" y="48"/>
                        </a:lnTo>
                        <a:lnTo>
                          <a:pt x="39" y="44"/>
                        </a:lnTo>
                        <a:lnTo>
                          <a:pt x="35" y="44"/>
                        </a:lnTo>
                        <a:lnTo>
                          <a:pt x="31" y="44"/>
                        </a:lnTo>
                        <a:lnTo>
                          <a:pt x="31" y="40"/>
                        </a:lnTo>
                        <a:lnTo>
                          <a:pt x="27" y="40"/>
                        </a:lnTo>
                        <a:lnTo>
                          <a:pt x="27" y="44"/>
                        </a:lnTo>
                        <a:lnTo>
                          <a:pt x="24" y="44"/>
                        </a:lnTo>
                        <a:lnTo>
                          <a:pt x="20" y="44"/>
                        </a:lnTo>
                        <a:lnTo>
                          <a:pt x="20" y="40"/>
                        </a:lnTo>
                        <a:lnTo>
                          <a:pt x="16" y="40"/>
                        </a:lnTo>
                        <a:lnTo>
                          <a:pt x="16" y="44"/>
                        </a:lnTo>
                        <a:lnTo>
                          <a:pt x="16" y="40"/>
                        </a:lnTo>
                        <a:lnTo>
                          <a:pt x="12" y="40"/>
                        </a:lnTo>
                        <a:lnTo>
                          <a:pt x="12" y="44"/>
                        </a:lnTo>
                        <a:lnTo>
                          <a:pt x="8" y="44"/>
                        </a:lnTo>
                        <a:lnTo>
                          <a:pt x="8" y="48"/>
                        </a:lnTo>
                        <a:lnTo>
                          <a:pt x="4" y="48"/>
                        </a:lnTo>
                        <a:lnTo>
                          <a:pt x="4" y="44"/>
                        </a:lnTo>
                        <a:lnTo>
                          <a:pt x="4" y="40"/>
                        </a:lnTo>
                        <a:lnTo>
                          <a:pt x="4" y="36"/>
                        </a:lnTo>
                        <a:lnTo>
                          <a:pt x="0" y="32"/>
                        </a:lnTo>
                        <a:lnTo>
                          <a:pt x="0" y="28"/>
                        </a:lnTo>
                        <a:lnTo>
                          <a:pt x="0" y="24"/>
                        </a:lnTo>
                        <a:lnTo>
                          <a:pt x="0" y="20"/>
                        </a:lnTo>
                        <a:lnTo>
                          <a:pt x="4" y="20"/>
                        </a:lnTo>
                        <a:lnTo>
                          <a:pt x="4" y="16"/>
                        </a:lnTo>
                        <a:lnTo>
                          <a:pt x="8" y="16"/>
                        </a:lnTo>
                        <a:lnTo>
                          <a:pt x="8" y="12"/>
                        </a:lnTo>
                        <a:lnTo>
                          <a:pt x="12" y="12"/>
                        </a:lnTo>
                        <a:lnTo>
                          <a:pt x="12" y="8"/>
                        </a:lnTo>
                        <a:lnTo>
                          <a:pt x="16" y="8"/>
                        </a:lnTo>
                        <a:lnTo>
                          <a:pt x="16" y="4"/>
                        </a:lnTo>
                        <a:lnTo>
                          <a:pt x="20" y="4"/>
                        </a:lnTo>
                        <a:lnTo>
                          <a:pt x="24" y="4"/>
                        </a:lnTo>
                        <a:lnTo>
                          <a:pt x="27" y="4"/>
                        </a:lnTo>
                        <a:lnTo>
                          <a:pt x="31" y="4"/>
                        </a:lnTo>
                        <a:lnTo>
                          <a:pt x="31" y="0"/>
                        </a:lnTo>
                        <a:lnTo>
                          <a:pt x="35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299" name="Freeform 693">
                    <a:extLst>
                      <a:ext uri="{FF2B5EF4-FFF2-40B4-BE49-F238E27FC236}">
                        <a16:creationId xmlns:a16="http://schemas.microsoft.com/office/drawing/2014/main" id="{FF2F5E61-9FE5-AF35-625D-653D615BE07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102" y="2210"/>
                    <a:ext cx="26" cy="23"/>
                  </a:xfrm>
                  <a:custGeom>
                    <a:avLst/>
                    <a:gdLst>
                      <a:gd name="T0" fmla="*/ 26 w 26"/>
                      <a:gd name="T1" fmla="*/ 4 h 24"/>
                      <a:gd name="T2" fmla="*/ 23 w 26"/>
                      <a:gd name="T3" fmla="*/ 4 h 24"/>
                      <a:gd name="T4" fmla="*/ 23 w 26"/>
                      <a:gd name="T5" fmla="*/ 8 h 24"/>
                      <a:gd name="T6" fmla="*/ 19 w 26"/>
                      <a:gd name="T7" fmla="*/ 12 h 24"/>
                      <a:gd name="T8" fmla="*/ 15 w 26"/>
                      <a:gd name="T9" fmla="*/ 16 h 24"/>
                      <a:gd name="T10" fmla="*/ 11 w 26"/>
                      <a:gd name="T11" fmla="*/ 16 h 24"/>
                      <a:gd name="T12" fmla="*/ 11 w 26"/>
                      <a:gd name="T13" fmla="*/ 20 h 24"/>
                      <a:gd name="T14" fmla="*/ 7 w 26"/>
                      <a:gd name="T15" fmla="*/ 20 h 24"/>
                      <a:gd name="T16" fmla="*/ 3 w 26"/>
                      <a:gd name="T17" fmla="*/ 20 h 24"/>
                      <a:gd name="T18" fmla="*/ 3 w 26"/>
                      <a:gd name="T19" fmla="*/ 24 h 24"/>
                      <a:gd name="T20" fmla="*/ 0 w 26"/>
                      <a:gd name="T21" fmla="*/ 24 h 24"/>
                      <a:gd name="T22" fmla="*/ 0 w 26"/>
                      <a:gd name="T23" fmla="*/ 20 h 24"/>
                      <a:gd name="T24" fmla="*/ 3 w 26"/>
                      <a:gd name="T25" fmla="*/ 20 h 24"/>
                      <a:gd name="T26" fmla="*/ 3 w 26"/>
                      <a:gd name="T27" fmla="*/ 16 h 24"/>
                      <a:gd name="T28" fmla="*/ 0 w 26"/>
                      <a:gd name="T29" fmla="*/ 16 h 24"/>
                      <a:gd name="T30" fmla="*/ 0 w 26"/>
                      <a:gd name="T31" fmla="*/ 12 h 24"/>
                      <a:gd name="T32" fmla="*/ 0 w 26"/>
                      <a:gd name="T33" fmla="*/ 8 h 24"/>
                      <a:gd name="T34" fmla="*/ 3 w 26"/>
                      <a:gd name="T35" fmla="*/ 8 h 24"/>
                      <a:gd name="T36" fmla="*/ 3 w 26"/>
                      <a:gd name="T37" fmla="*/ 4 h 24"/>
                      <a:gd name="T38" fmla="*/ 7 w 26"/>
                      <a:gd name="T39" fmla="*/ 0 h 24"/>
                      <a:gd name="T40" fmla="*/ 7 w 26"/>
                      <a:gd name="T41" fmla="*/ 4 h 24"/>
                      <a:gd name="T42" fmla="*/ 11 w 26"/>
                      <a:gd name="T43" fmla="*/ 4 h 24"/>
                      <a:gd name="T44" fmla="*/ 11 w 26"/>
                      <a:gd name="T45" fmla="*/ 8 h 24"/>
                      <a:gd name="T46" fmla="*/ 15 w 26"/>
                      <a:gd name="T47" fmla="*/ 8 h 24"/>
                      <a:gd name="T48" fmla="*/ 15 w 26"/>
                      <a:gd name="T49" fmla="*/ 4 h 24"/>
                      <a:gd name="T50" fmla="*/ 19 w 26"/>
                      <a:gd name="T51" fmla="*/ 8 h 24"/>
                      <a:gd name="T52" fmla="*/ 23 w 26"/>
                      <a:gd name="T53" fmla="*/ 8 h 24"/>
                      <a:gd name="T54" fmla="*/ 26 w 26"/>
                      <a:gd name="T55" fmla="*/ 4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</a:cxnLst>
                    <a:rect l="0" t="0" r="r" b="b"/>
                    <a:pathLst>
                      <a:path w="26" h="24">
                        <a:moveTo>
                          <a:pt x="26" y="4"/>
                        </a:moveTo>
                        <a:lnTo>
                          <a:pt x="23" y="4"/>
                        </a:lnTo>
                        <a:lnTo>
                          <a:pt x="23" y="8"/>
                        </a:lnTo>
                        <a:lnTo>
                          <a:pt x="19" y="12"/>
                        </a:lnTo>
                        <a:lnTo>
                          <a:pt x="15" y="16"/>
                        </a:lnTo>
                        <a:lnTo>
                          <a:pt x="11" y="16"/>
                        </a:lnTo>
                        <a:lnTo>
                          <a:pt x="11" y="20"/>
                        </a:lnTo>
                        <a:lnTo>
                          <a:pt x="7" y="20"/>
                        </a:lnTo>
                        <a:lnTo>
                          <a:pt x="3" y="20"/>
                        </a:lnTo>
                        <a:lnTo>
                          <a:pt x="3" y="24"/>
                        </a:lnTo>
                        <a:lnTo>
                          <a:pt x="0" y="24"/>
                        </a:lnTo>
                        <a:lnTo>
                          <a:pt x="0" y="20"/>
                        </a:lnTo>
                        <a:lnTo>
                          <a:pt x="3" y="20"/>
                        </a:lnTo>
                        <a:lnTo>
                          <a:pt x="3" y="16"/>
                        </a:lnTo>
                        <a:lnTo>
                          <a:pt x="0" y="16"/>
                        </a:lnTo>
                        <a:lnTo>
                          <a:pt x="0" y="12"/>
                        </a:lnTo>
                        <a:lnTo>
                          <a:pt x="0" y="8"/>
                        </a:lnTo>
                        <a:lnTo>
                          <a:pt x="3" y="8"/>
                        </a:lnTo>
                        <a:lnTo>
                          <a:pt x="3" y="4"/>
                        </a:lnTo>
                        <a:lnTo>
                          <a:pt x="7" y="0"/>
                        </a:lnTo>
                        <a:lnTo>
                          <a:pt x="7" y="4"/>
                        </a:lnTo>
                        <a:lnTo>
                          <a:pt x="11" y="4"/>
                        </a:lnTo>
                        <a:lnTo>
                          <a:pt x="11" y="8"/>
                        </a:lnTo>
                        <a:lnTo>
                          <a:pt x="15" y="8"/>
                        </a:lnTo>
                        <a:lnTo>
                          <a:pt x="15" y="4"/>
                        </a:lnTo>
                        <a:lnTo>
                          <a:pt x="19" y="8"/>
                        </a:lnTo>
                        <a:lnTo>
                          <a:pt x="23" y="8"/>
                        </a:lnTo>
                        <a:lnTo>
                          <a:pt x="26" y="4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300" name="Freeform 694">
                    <a:extLst>
                      <a:ext uri="{FF2B5EF4-FFF2-40B4-BE49-F238E27FC236}">
                        <a16:creationId xmlns:a16="http://schemas.microsoft.com/office/drawing/2014/main" id="{57FEA497-98F8-DA7A-2D46-2691F2B2FCE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386" y="2214"/>
                    <a:ext cx="121" cy="154"/>
                  </a:xfrm>
                  <a:custGeom>
                    <a:avLst/>
                    <a:gdLst>
                      <a:gd name="T0" fmla="*/ 69 w 123"/>
                      <a:gd name="T1" fmla="*/ 0 h 154"/>
                      <a:gd name="T2" fmla="*/ 77 w 123"/>
                      <a:gd name="T3" fmla="*/ 4 h 154"/>
                      <a:gd name="T4" fmla="*/ 85 w 123"/>
                      <a:gd name="T5" fmla="*/ 0 h 154"/>
                      <a:gd name="T6" fmla="*/ 92 w 123"/>
                      <a:gd name="T7" fmla="*/ 4 h 154"/>
                      <a:gd name="T8" fmla="*/ 96 w 123"/>
                      <a:gd name="T9" fmla="*/ 4 h 154"/>
                      <a:gd name="T10" fmla="*/ 104 w 123"/>
                      <a:gd name="T11" fmla="*/ 8 h 154"/>
                      <a:gd name="T12" fmla="*/ 115 w 123"/>
                      <a:gd name="T13" fmla="*/ 12 h 154"/>
                      <a:gd name="T14" fmla="*/ 119 w 123"/>
                      <a:gd name="T15" fmla="*/ 24 h 154"/>
                      <a:gd name="T16" fmla="*/ 119 w 123"/>
                      <a:gd name="T17" fmla="*/ 36 h 154"/>
                      <a:gd name="T18" fmla="*/ 123 w 123"/>
                      <a:gd name="T19" fmla="*/ 44 h 154"/>
                      <a:gd name="T20" fmla="*/ 119 w 123"/>
                      <a:gd name="T21" fmla="*/ 52 h 154"/>
                      <a:gd name="T22" fmla="*/ 115 w 123"/>
                      <a:gd name="T23" fmla="*/ 65 h 154"/>
                      <a:gd name="T24" fmla="*/ 108 w 123"/>
                      <a:gd name="T25" fmla="*/ 73 h 154"/>
                      <a:gd name="T26" fmla="*/ 96 w 123"/>
                      <a:gd name="T27" fmla="*/ 81 h 154"/>
                      <a:gd name="T28" fmla="*/ 89 w 123"/>
                      <a:gd name="T29" fmla="*/ 89 h 154"/>
                      <a:gd name="T30" fmla="*/ 89 w 123"/>
                      <a:gd name="T31" fmla="*/ 101 h 154"/>
                      <a:gd name="T32" fmla="*/ 96 w 123"/>
                      <a:gd name="T33" fmla="*/ 109 h 154"/>
                      <a:gd name="T34" fmla="*/ 100 w 123"/>
                      <a:gd name="T35" fmla="*/ 121 h 154"/>
                      <a:gd name="T36" fmla="*/ 92 w 123"/>
                      <a:gd name="T37" fmla="*/ 125 h 154"/>
                      <a:gd name="T38" fmla="*/ 81 w 123"/>
                      <a:gd name="T39" fmla="*/ 125 h 154"/>
                      <a:gd name="T40" fmla="*/ 73 w 123"/>
                      <a:gd name="T41" fmla="*/ 129 h 154"/>
                      <a:gd name="T42" fmla="*/ 73 w 123"/>
                      <a:gd name="T43" fmla="*/ 137 h 154"/>
                      <a:gd name="T44" fmla="*/ 66 w 123"/>
                      <a:gd name="T45" fmla="*/ 141 h 154"/>
                      <a:gd name="T46" fmla="*/ 62 w 123"/>
                      <a:gd name="T47" fmla="*/ 141 h 154"/>
                      <a:gd name="T48" fmla="*/ 58 w 123"/>
                      <a:gd name="T49" fmla="*/ 150 h 154"/>
                      <a:gd name="T50" fmla="*/ 58 w 123"/>
                      <a:gd name="T51" fmla="*/ 150 h 154"/>
                      <a:gd name="T52" fmla="*/ 46 w 123"/>
                      <a:gd name="T53" fmla="*/ 150 h 154"/>
                      <a:gd name="T54" fmla="*/ 39 w 123"/>
                      <a:gd name="T55" fmla="*/ 146 h 154"/>
                      <a:gd name="T56" fmla="*/ 31 w 123"/>
                      <a:gd name="T57" fmla="*/ 141 h 154"/>
                      <a:gd name="T58" fmla="*/ 20 w 123"/>
                      <a:gd name="T59" fmla="*/ 141 h 154"/>
                      <a:gd name="T60" fmla="*/ 16 w 123"/>
                      <a:gd name="T61" fmla="*/ 133 h 154"/>
                      <a:gd name="T62" fmla="*/ 8 w 123"/>
                      <a:gd name="T63" fmla="*/ 129 h 154"/>
                      <a:gd name="T64" fmla="*/ 0 w 123"/>
                      <a:gd name="T65" fmla="*/ 125 h 154"/>
                      <a:gd name="T66" fmla="*/ 0 w 123"/>
                      <a:gd name="T67" fmla="*/ 113 h 154"/>
                      <a:gd name="T68" fmla="*/ 8 w 123"/>
                      <a:gd name="T69" fmla="*/ 109 h 154"/>
                      <a:gd name="T70" fmla="*/ 8 w 123"/>
                      <a:gd name="T71" fmla="*/ 97 h 154"/>
                      <a:gd name="T72" fmla="*/ 8 w 123"/>
                      <a:gd name="T73" fmla="*/ 85 h 154"/>
                      <a:gd name="T74" fmla="*/ 8 w 123"/>
                      <a:gd name="T75" fmla="*/ 73 h 154"/>
                      <a:gd name="T76" fmla="*/ 16 w 123"/>
                      <a:gd name="T77" fmla="*/ 65 h 154"/>
                      <a:gd name="T78" fmla="*/ 16 w 123"/>
                      <a:gd name="T79" fmla="*/ 52 h 154"/>
                      <a:gd name="T80" fmla="*/ 20 w 123"/>
                      <a:gd name="T81" fmla="*/ 40 h 154"/>
                      <a:gd name="T82" fmla="*/ 27 w 123"/>
                      <a:gd name="T83" fmla="*/ 36 h 154"/>
                      <a:gd name="T84" fmla="*/ 31 w 123"/>
                      <a:gd name="T85" fmla="*/ 24 h 154"/>
                      <a:gd name="T86" fmla="*/ 43 w 123"/>
                      <a:gd name="T87" fmla="*/ 20 h 154"/>
                      <a:gd name="T88" fmla="*/ 54 w 123"/>
                      <a:gd name="T89" fmla="*/ 16 h 154"/>
                      <a:gd name="T90" fmla="*/ 58 w 123"/>
                      <a:gd name="T91" fmla="*/ 8 h 154"/>
                      <a:gd name="T92" fmla="*/ 62 w 123"/>
                      <a:gd name="T93" fmla="*/ 0 h 1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</a:cxnLst>
                    <a:rect l="0" t="0" r="r" b="b"/>
                    <a:pathLst>
                      <a:path w="123" h="154">
                        <a:moveTo>
                          <a:pt x="62" y="0"/>
                        </a:moveTo>
                        <a:lnTo>
                          <a:pt x="66" y="0"/>
                        </a:lnTo>
                        <a:lnTo>
                          <a:pt x="69" y="0"/>
                        </a:lnTo>
                        <a:lnTo>
                          <a:pt x="73" y="0"/>
                        </a:lnTo>
                        <a:lnTo>
                          <a:pt x="77" y="0"/>
                        </a:lnTo>
                        <a:lnTo>
                          <a:pt x="77" y="4"/>
                        </a:lnTo>
                        <a:lnTo>
                          <a:pt x="81" y="4"/>
                        </a:lnTo>
                        <a:lnTo>
                          <a:pt x="81" y="0"/>
                        </a:lnTo>
                        <a:lnTo>
                          <a:pt x="85" y="0"/>
                        </a:lnTo>
                        <a:lnTo>
                          <a:pt x="89" y="0"/>
                        </a:lnTo>
                        <a:lnTo>
                          <a:pt x="92" y="0"/>
                        </a:lnTo>
                        <a:lnTo>
                          <a:pt x="92" y="4"/>
                        </a:lnTo>
                        <a:lnTo>
                          <a:pt x="96" y="4"/>
                        </a:lnTo>
                        <a:lnTo>
                          <a:pt x="96" y="0"/>
                        </a:lnTo>
                        <a:lnTo>
                          <a:pt x="96" y="4"/>
                        </a:lnTo>
                        <a:lnTo>
                          <a:pt x="100" y="4"/>
                        </a:lnTo>
                        <a:lnTo>
                          <a:pt x="104" y="4"/>
                        </a:lnTo>
                        <a:lnTo>
                          <a:pt x="104" y="8"/>
                        </a:lnTo>
                        <a:lnTo>
                          <a:pt x="108" y="8"/>
                        </a:lnTo>
                        <a:lnTo>
                          <a:pt x="112" y="12"/>
                        </a:lnTo>
                        <a:lnTo>
                          <a:pt x="115" y="12"/>
                        </a:lnTo>
                        <a:lnTo>
                          <a:pt x="119" y="16"/>
                        </a:lnTo>
                        <a:lnTo>
                          <a:pt x="119" y="20"/>
                        </a:lnTo>
                        <a:lnTo>
                          <a:pt x="119" y="24"/>
                        </a:lnTo>
                        <a:lnTo>
                          <a:pt x="119" y="28"/>
                        </a:lnTo>
                        <a:lnTo>
                          <a:pt x="119" y="32"/>
                        </a:lnTo>
                        <a:lnTo>
                          <a:pt x="119" y="36"/>
                        </a:lnTo>
                        <a:lnTo>
                          <a:pt x="123" y="36"/>
                        </a:lnTo>
                        <a:lnTo>
                          <a:pt x="123" y="40"/>
                        </a:lnTo>
                        <a:lnTo>
                          <a:pt x="123" y="44"/>
                        </a:lnTo>
                        <a:lnTo>
                          <a:pt x="123" y="48"/>
                        </a:lnTo>
                        <a:lnTo>
                          <a:pt x="123" y="52"/>
                        </a:lnTo>
                        <a:lnTo>
                          <a:pt x="119" y="52"/>
                        </a:lnTo>
                        <a:lnTo>
                          <a:pt x="119" y="57"/>
                        </a:lnTo>
                        <a:lnTo>
                          <a:pt x="115" y="61"/>
                        </a:lnTo>
                        <a:lnTo>
                          <a:pt x="115" y="65"/>
                        </a:lnTo>
                        <a:lnTo>
                          <a:pt x="112" y="69"/>
                        </a:lnTo>
                        <a:lnTo>
                          <a:pt x="108" y="69"/>
                        </a:lnTo>
                        <a:lnTo>
                          <a:pt x="108" y="73"/>
                        </a:lnTo>
                        <a:lnTo>
                          <a:pt x="104" y="73"/>
                        </a:lnTo>
                        <a:lnTo>
                          <a:pt x="100" y="77"/>
                        </a:lnTo>
                        <a:lnTo>
                          <a:pt x="96" y="81"/>
                        </a:lnTo>
                        <a:lnTo>
                          <a:pt x="92" y="85"/>
                        </a:lnTo>
                        <a:lnTo>
                          <a:pt x="92" y="89"/>
                        </a:lnTo>
                        <a:lnTo>
                          <a:pt x="89" y="89"/>
                        </a:lnTo>
                        <a:lnTo>
                          <a:pt x="89" y="93"/>
                        </a:lnTo>
                        <a:lnTo>
                          <a:pt x="89" y="97"/>
                        </a:lnTo>
                        <a:lnTo>
                          <a:pt x="89" y="101"/>
                        </a:lnTo>
                        <a:lnTo>
                          <a:pt x="92" y="105"/>
                        </a:lnTo>
                        <a:lnTo>
                          <a:pt x="92" y="109"/>
                        </a:lnTo>
                        <a:lnTo>
                          <a:pt x="96" y="109"/>
                        </a:lnTo>
                        <a:lnTo>
                          <a:pt x="96" y="113"/>
                        </a:lnTo>
                        <a:lnTo>
                          <a:pt x="96" y="117"/>
                        </a:lnTo>
                        <a:lnTo>
                          <a:pt x="100" y="121"/>
                        </a:lnTo>
                        <a:lnTo>
                          <a:pt x="96" y="121"/>
                        </a:lnTo>
                        <a:lnTo>
                          <a:pt x="96" y="125"/>
                        </a:lnTo>
                        <a:lnTo>
                          <a:pt x="92" y="125"/>
                        </a:lnTo>
                        <a:lnTo>
                          <a:pt x="89" y="125"/>
                        </a:lnTo>
                        <a:lnTo>
                          <a:pt x="85" y="125"/>
                        </a:lnTo>
                        <a:lnTo>
                          <a:pt x="81" y="125"/>
                        </a:lnTo>
                        <a:lnTo>
                          <a:pt x="77" y="125"/>
                        </a:lnTo>
                        <a:lnTo>
                          <a:pt x="73" y="125"/>
                        </a:lnTo>
                        <a:lnTo>
                          <a:pt x="73" y="129"/>
                        </a:lnTo>
                        <a:lnTo>
                          <a:pt x="69" y="129"/>
                        </a:lnTo>
                        <a:lnTo>
                          <a:pt x="73" y="133"/>
                        </a:lnTo>
                        <a:lnTo>
                          <a:pt x="73" y="137"/>
                        </a:lnTo>
                        <a:lnTo>
                          <a:pt x="69" y="137"/>
                        </a:lnTo>
                        <a:lnTo>
                          <a:pt x="69" y="141"/>
                        </a:lnTo>
                        <a:lnTo>
                          <a:pt x="66" y="141"/>
                        </a:lnTo>
                        <a:lnTo>
                          <a:pt x="66" y="137"/>
                        </a:lnTo>
                        <a:lnTo>
                          <a:pt x="62" y="137"/>
                        </a:lnTo>
                        <a:lnTo>
                          <a:pt x="62" y="141"/>
                        </a:lnTo>
                        <a:lnTo>
                          <a:pt x="58" y="141"/>
                        </a:lnTo>
                        <a:lnTo>
                          <a:pt x="58" y="146"/>
                        </a:lnTo>
                        <a:lnTo>
                          <a:pt x="58" y="150"/>
                        </a:lnTo>
                        <a:lnTo>
                          <a:pt x="62" y="150"/>
                        </a:lnTo>
                        <a:lnTo>
                          <a:pt x="58" y="154"/>
                        </a:lnTo>
                        <a:lnTo>
                          <a:pt x="58" y="150"/>
                        </a:lnTo>
                        <a:lnTo>
                          <a:pt x="54" y="150"/>
                        </a:lnTo>
                        <a:lnTo>
                          <a:pt x="50" y="150"/>
                        </a:lnTo>
                        <a:lnTo>
                          <a:pt x="46" y="150"/>
                        </a:lnTo>
                        <a:lnTo>
                          <a:pt x="43" y="150"/>
                        </a:lnTo>
                        <a:lnTo>
                          <a:pt x="43" y="146"/>
                        </a:lnTo>
                        <a:lnTo>
                          <a:pt x="39" y="146"/>
                        </a:lnTo>
                        <a:lnTo>
                          <a:pt x="35" y="146"/>
                        </a:lnTo>
                        <a:lnTo>
                          <a:pt x="35" y="141"/>
                        </a:lnTo>
                        <a:lnTo>
                          <a:pt x="31" y="141"/>
                        </a:lnTo>
                        <a:lnTo>
                          <a:pt x="27" y="141"/>
                        </a:lnTo>
                        <a:lnTo>
                          <a:pt x="23" y="141"/>
                        </a:lnTo>
                        <a:lnTo>
                          <a:pt x="20" y="141"/>
                        </a:lnTo>
                        <a:lnTo>
                          <a:pt x="20" y="137"/>
                        </a:lnTo>
                        <a:lnTo>
                          <a:pt x="16" y="137"/>
                        </a:lnTo>
                        <a:lnTo>
                          <a:pt x="16" y="133"/>
                        </a:lnTo>
                        <a:lnTo>
                          <a:pt x="12" y="133"/>
                        </a:lnTo>
                        <a:lnTo>
                          <a:pt x="8" y="133"/>
                        </a:lnTo>
                        <a:lnTo>
                          <a:pt x="8" y="129"/>
                        </a:lnTo>
                        <a:lnTo>
                          <a:pt x="4" y="129"/>
                        </a:lnTo>
                        <a:lnTo>
                          <a:pt x="0" y="129"/>
                        </a:lnTo>
                        <a:lnTo>
                          <a:pt x="0" y="125"/>
                        </a:lnTo>
                        <a:lnTo>
                          <a:pt x="0" y="121"/>
                        </a:lnTo>
                        <a:lnTo>
                          <a:pt x="0" y="117"/>
                        </a:lnTo>
                        <a:lnTo>
                          <a:pt x="0" y="113"/>
                        </a:lnTo>
                        <a:lnTo>
                          <a:pt x="0" y="109"/>
                        </a:lnTo>
                        <a:lnTo>
                          <a:pt x="4" y="109"/>
                        </a:lnTo>
                        <a:lnTo>
                          <a:pt x="8" y="109"/>
                        </a:lnTo>
                        <a:lnTo>
                          <a:pt x="8" y="105"/>
                        </a:lnTo>
                        <a:lnTo>
                          <a:pt x="8" y="101"/>
                        </a:lnTo>
                        <a:lnTo>
                          <a:pt x="8" y="97"/>
                        </a:lnTo>
                        <a:lnTo>
                          <a:pt x="8" y="93"/>
                        </a:lnTo>
                        <a:lnTo>
                          <a:pt x="8" y="89"/>
                        </a:lnTo>
                        <a:lnTo>
                          <a:pt x="8" y="85"/>
                        </a:lnTo>
                        <a:lnTo>
                          <a:pt x="8" y="81"/>
                        </a:lnTo>
                        <a:lnTo>
                          <a:pt x="8" y="77"/>
                        </a:lnTo>
                        <a:lnTo>
                          <a:pt x="8" y="73"/>
                        </a:lnTo>
                        <a:lnTo>
                          <a:pt x="12" y="69"/>
                        </a:lnTo>
                        <a:lnTo>
                          <a:pt x="16" y="69"/>
                        </a:lnTo>
                        <a:lnTo>
                          <a:pt x="16" y="65"/>
                        </a:lnTo>
                        <a:lnTo>
                          <a:pt x="16" y="61"/>
                        </a:lnTo>
                        <a:lnTo>
                          <a:pt x="16" y="57"/>
                        </a:lnTo>
                        <a:lnTo>
                          <a:pt x="16" y="52"/>
                        </a:lnTo>
                        <a:lnTo>
                          <a:pt x="16" y="48"/>
                        </a:lnTo>
                        <a:lnTo>
                          <a:pt x="20" y="44"/>
                        </a:lnTo>
                        <a:lnTo>
                          <a:pt x="20" y="40"/>
                        </a:lnTo>
                        <a:lnTo>
                          <a:pt x="23" y="40"/>
                        </a:lnTo>
                        <a:lnTo>
                          <a:pt x="23" y="36"/>
                        </a:lnTo>
                        <a:lnTo>
                          <a:pt x="27" y="36"/>
                        </a:lnTo>
                        <a:lnTo>
                          <a:pt x="31" y="32"/>
                        </a:lnTo>
                        <a:lnTo>
                          <a:pt x="31" y="28"/>
                        </a:lnTo>
                        <a:lnTo>
                          <a:pt x="31" y="24"/>
                        </a:lnTo>
                        <a:lnTo>
                          <a:pt x="35" y="24"/>
                        </a:lnTo>
                        <a:lnTo>
                          <a:pt x="39" y="24"/>
                        </a:lnTo>
                        <a:lnTo>
                          <a:pt x="43" y="20"/>
                        </a:lnTo>
                        <a:lnTo>
                          <a:pt x="46" y="20"/>
                        </a:lnTo>
                        <a:lnTo>
                          <a:pt x="50" y="20"/>
                        </a:lnTo>
                        <a:lnTo>
                          <a:pt x="54" y="16"/>
                        </a:lnTo>
                        <a:lnTo>
                          <a:pt x="58" y="16"/>
                        </a:lnTo>
                        <a:lnTo>
                          <a:pt x="58" y="12"/>
                        </a:lnTo>
                        <a:lnTo>
                          <a:pt x="58" y="8"/>
                        </a:lnTo>
                        <a:lnTo>
                          <a:pt x="62" y="8"/>
                        </a:lnTo>
                        <a:lnTo>
                          <a:pt x="62" y="4"/>
                        </a:lnTo>
                        <a:lnTo>
                          <a:pt x="62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301" name="Freeform 695">
                    <a:extLst>
                      <a:ext uri="{FF2B5EF4-FFF2-40B4-BE49-F238E27FC236}">
                        <a16:creationId xmlns:a16="http://schemas.microsoft.com/office/drawing/2014/main" id="{391480EB-2B19-0121-CFFC-D52A8E055F8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13" y="2214"/>
                    <a:ext cx="49" cy="20"/>
                  </a:xfrm>
                  <a:custGeom>
                    <a:avLst/>
                    <a:gdLst>
                      <a:gd name="T0" fmla="*/ 4 w 50"/>
                      <a:gd name="T1" fmla="*/ 12 h 20"/>
                      <a:gd name="T2" fmla="*/ 8 w 50"/>
                      <a:gd name="T3" fmla="*/ 16 h 20"/>
                      <a:gd name="T4" fmla="*/ 8 w 50"/>
                      <a:gd name="T5" fmla="*/ 12 h 20"/>
                      <a:gd name="T6" fmla="*/ 12 w 50"/>
                      <a:gd name="T7" fmla="*/ 12 h 20"/>
                      <a:gd name="T8" fmla="*/ 16 w 50"/>
                      <a:gd name="T9" fmla="*/ 8 h 20"/>
                      <a:gd name="T10" fmla="*/ 20 w 50"/>
                      <a:gd name="T11" fmla="*/ 8 h 20"/>
                      <a:gd name="T12" fmla="*/ 23 w 50"/>
                      <a:gd name="T13" fmla="*/ 8 h 20"/>
                      <a:gd name="T14" fmla="*/ 23 w 50"/>
                      <a:gd name="T15" fmla="*/ 4 h 20"/>
                      <a:gd name="T16" fmla="*/ 27 w 50"/>
                      <a:gd name="T17" fmla="*/ 4 h 20"/>
                      <a:gd name="T18" fmla="*/ 31 w 50"/>
                      <a:gd name="T19" fmla="*/ 4 h 20"/>
                      <a:gd name="T20" fmla="*/ 31 w 50"/>
                      <a:gd name="T21" fmla="*/ 0 h 20"/>
                      <a:gd name="T22" fmla="*/ 35 w 50"/>
                      <a:gd name="T23" fmla="*/ 0 h 20"/>
                      <a:gd name="T24" fmla="*/ 35 w 50"/>
                      <a:gd name="T25" fmla="*/ 4 h 20"/>
                      <a:gd name="T26" fmla="*/ 39 w 50"/>
                      <a:gd name="T27" fmla="*/ 4 h 20"/>
                      <a:gd name="T28" fmla="*/ 43 w 50"/>
                      <a:gd name="T29" fmla="*/ 4 h 20"/>
                      <a:gd name="T30" fmla="*/ 43 w 50"/>
                      <a:gd name="T31" fmla="*/ 8 h 20"/>
                      <a:gd name="T32" fmla="*/ 46 w 50"/>
                      <a:gd name="T33" fmla="*/ 8 h 20"/>
                      <a:gd name="T34" fmla="*/ 46 w 50"/>
                      <a:gd name="T35" fmla="*/ 12 h 20"/>
                      <a:gd name="T36" fmla="*/ 50 w 50"/>
                      <a:gd name="T37" fmla="*/ 12 h 20"/>
                      <a:gd name="T38" fmla="*/ 50 w 50"/>
                      <a:gd name="T39" fmla="*/ 16 h 20"/>
                      <a:gd name="T40" fmla="*/ 50 w 50"/>
                      <a:gd name="T41" fmla="*/ 20 h 20"/>
                      <a:gd name="T42" fmla="*/ 46 w 50"/>
                      <a:gd name="T43" fmla="*/ 20 h 20"/>
                      <a:gd name="T44" fmla="*/ 43 w 50"/>
                      <a:gd name="T45" fmla="*/ 20 h 20"/>
                      <a:gd name="T46" fmla="*/ 43 w 50"/>
                      <a:gd name="T47" fmla="*/ 16 h 20"/>
                      <a:gd name="T48" fmla="*/ 39 w 50"/>
                      <a:gd name="T49" fmla="*/ 16 h 20"/>
                      <a:gd name="T50" fmla="*/ 35 w 50"/>
                      <a:gd name="T51" fmla="*/ 16 h 20"/>
                      <a:gd name="T52" fmla="*/ 35 w 50"/>
                      <a:gd name="T53" fmla="*/ 12 h 20"/>
                      <a:gd name="T54" fmla="*/ 31 w 50"/>
                      <a:gd name="T55" fmla="*/ 12 h 20"/>
                      <a:gd name="T56" fmla="*/ 31 w 50"/>
                      <a:gd name="T57" fmla="*/ 16 h 20"/>
                      <a:gd name="T58" fmla="*/ 31 w 50"/>
                      <a:gd name="T59" fmla="*/ 12 h 20"/>
                      <a:gd name="T60" fmla="*/ 27 w 50"/>
                      <a:gd name="T61" fmla="*/ 12 h 20"/>
                      <a:gd name="T62" fmla="*/ 27 w 50"/>
                      <a:gd name="T63" fmla="*/ 16 h 20"/>
                      <a:gd name="T64" fmla="*/ 23 w 50"/>
                      <a:gd name="T65" fmla="*/ 16 h 20"/>
                      <a:gd name="T66" fmla="*/ 20 w 50"/>
                      <a:gd name="T67" fmla="*/ 16 h 20"/>
                      <a:gd name="T68" fmla="*/ 16 w 50"/>
                      <a:gd name="T69" fmla="*/ 16 h 20"/>
                      <a:gd name="T70" fmla="*/ 12 w 50"/>
                      <a:gd name="T71" fmla="*/ 16 h 20"/>
                      <a:gd name="T72" fmla="*/ 12 w 50"/>
                      <a:gd name="T73" fmla="*/ 20 h 20"/>
                      <a:gd name="T74" fmla="*/ 8 w 50"/>
                      <a:gd name="T75" fmla="*/ 16 h 20"/>
                      <a:gd name="T76" fmla="*/ 8 w 50"/>
                      <a:gd name="T77" fmla="*/ 20 h 20"/>
                      <a:gd name="T78" fmla="*/ 4 w 50"/>
                      <a:gd name="T79" fmla="*/ 20 h 20"/>
                      <a:gd name="T80" fmla="*/ 0 w 50"/>
                      <a:gd name="T81" fmla="*/ 20 h 20"/>
                      <a:gd name="T82" fmla="*/ 0 w 50"/>
                      <a:gd name="T83" fmla="*/ 16 h 20"/>
                      <a:gd name="T84" fmla="*/ 4 w 50"/>
                      <a:gd name="T85" fmla="*/ 16 h 20"/>
                      <a:gd name="T86" fmla="*/ 4 w 50"/>
                      <a:gd name="T87" fmla="*/ 12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</a:cxnLst>
                    <a:rect l="0" t="0" r="r" b="b"/>
                    <a:pathLst>
                      <a:path w="50" h="20">
                        <a:moveTo>
                          <a:pt x="4" y="12"/>
                        </a:moveTo>
                        <a:lnTo>
                          <a:pt x="8" y="16"/>
                        </a:lnTo>
                        <a:lnTo>
                          <a:pt x="8" y="12"/>
                        </a:lnTo>
                        <a:lnTo>
                          <a:pt x="12" y="12"/>
                        </a:lnTo>
                        <a:lnTo>
                          <a:pt x="16" y="8"/>
                        </a:lnTo>
                        <a:lnTo>
                          <a:pt x="20" y="8"/>
                        </a:lnTo>
                        <a:lnTo>
                          <a:pt x="23" y="8"/>
                        </a:lnTo>
                        <a:lnTo>
                          <a:pt x="23" y="4"/>
                        </a:lnTo>
                        <a:lnTo>
                          <a:pt x="27" y="4"/>
                        </a:lnTo>
                        <a:lnTo>
                          <a:pt x="31" y="4"/>
                        </a:lnTo>
                        <a:lnTo>
                          <a:pt x="31" y="0"/>
                        </a:lnTo>
                        <a:lnTo>
                          <a:pt x="35" y="0"/>
                        </a:lnTo>
                        <a:lnTo>
                          <a:pt x="35" y="4"/>
                        </a:lnTo>
                        <a:lnTo>
                          <a:pt x="39" y="4"/>
                        </a:lnTo>
                        <a:lnTo>
                          <a:pt x="43" y="4"/>
                        </a:lnTo>
                        <a:lnTo>
                          <a:pt x="43" y="8"/>
                        </a:lnTo>
                        <a:lnTo>
                          <a:pt x="46" y="8"/>
                        </a:lnTo>
                        <a:lnTo>
                          <a:pt x="46" y="12"/>
                        </a:lnTo>
                        <a:lnTo>
                          <a:pt x="50" y="12"/>
                        </a:lnTo>
                        <a:lnTo>
                          <a:pt x="50" y="16"/>
                        </a:lnTo>
                        <a:lnTo>
                          <a:pt x="50" y="20"/>
                        </a:lnTo>
                        <a:lnTo>
                          <a:pt x="46" y="20"/>
                        </a:lnTo>
                        <a:lnTo>
                          <a:pt x="43" y="20"/>
                        </a:lnTo>
                        <a:lnTo>
                          <a:pt x="43" y="16"/>
                        </a:lnTo>
                        <a:lnTo>
                          <a:pt x="39" y="16"/>
                        </a:lnTo>
                        <a:lnTo>
                          <a:pt x="35" y="16"/>
                        </a:lnTo>
                        <a:lnTo>
                          <a:pt x="35" y="12"/>
                        </a:lnTo>
                        <a:lnTo>
                          <a:pt x="31" y="12"/>
                        </a:lnTo>
                        <a:lnTo>
                          <a:pt x="31" y="16"/>
                        </a:lnTo>
                        <a:lnTo>
                          <a:pt x="31" y="12"/>
                        </a:lnTo>
                        <a:lnTo>
                          <a:pt x="27" y="12"/>
                        </a:lnTo>
                        <a:lnTo>
                          <a:pt x="27" y="16"/>
                        </a:lnTo>
                        <a:lnTo>
                          <a:pt x="23" y="16"/>
                        </a:lnTo>
                        <a:lnTo>
                          <a:pt x="20" y="16"/>
                        </a:lnTo>
                        <a:lnTo>
                          <a:pt x="16" y="16"/>
                        </a:lnTo>
                        <a:lnTo>
                          <a:pt x="12" y="16"/>
                        </a:lnTo>
                        <a:lnTo>
                          <a:pt x="12" y="20"/>
                        </a:lnTo>
                        <a:lnTo>
                          <a:pt x="8" y="16"/>
                        </a:lnTo>
                        <a:lnTo>
                          <a:pt x="8" y="20"/>
                        </a:lnTo>
                        <a:lnTo>
                          <a:pt x="4" y="20"/>
                        </a:lnTo>
                        <a:lnTo>
                          <a:pt x="0" y="20"/>
                        </a:lnTo>
                        <a:lnTo>
                          <a:pt x="0" y="16"/>
                        </a:lnTo>
                        <a:lnTo>
                          <a:pt x="4" y="16"/>
                        </a:lnTo>
                        <a:lnTo>
                          <a:pt x="4" y="12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302" name="Freeform 696">
                    <a:extLst>
                      <a:ext uri="{FF2B5EF4-FFF2-40B4-BE49-F238E27FC236}">
                        <a16:creationId xmlns:a16="http://schemas.microsoft.com/office/drawing/2014/main" id="{AC268E8C-C780-EAF3-4905-E4144F043AA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114" y="2221"/>
                    <a:ext cx="9" cy="12"/>
                  </a:xfrm>
                  <a:custGeom>
                    <a:avLst/>
                    <a:gdLst>
                      <a:gd name="T0" fmla="*/ 8 w 8"/>
                      <a:gd name="T1" fmla="*/ 0 h 12"/>
                      <a:gd name="T2" fmla="*/ 8 w 8"/>
                      <a:gd name="T3" fmla="*/ 4 h 12"/>
                      <a:gd name="T4" fmla="*/ 8 w 8"/>
                      <a:gd name="T5" fmla="*/ 8 h 12"/>
                      <a:gd name="T6" fmla="*/ 4 w 8"/>
                      <a:gd name="T7" fmla="*/ 8 h 12"/>
                      <a:gd name="T8" fmla="*/ 0 w 8"/>
                      <a:gd name="T9" fmla="*/ 8 h 12"/>
                      <a:gd name="T10" fmla="*/ 0 w 8"/>
                      <a:gd name="T11" fmla="*/ 12 h 12"/>
                      <a:gd name="T12" fmla="*/ 0 w 8"/>
                      <a:gd name="T13" fmla="*/ 8 h 12"/>
                      <a:gd name="T14" fmla="*/ 0 w 8"/>
                      <a:gd name="T15" fmla="*/ 4 h 12"/>
                      <a:gd name="T16" fmla="*/ 4 w 8"/>
                      <a:gd name="T17" fmla="*/ 4 h 12"/>
                      <a:gd name="T18" fmla="*/ 8 w 8"/>
                      <a:gd name="T19" fmla="*/ 0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8" h="12">
                        <a:moveTo>
                          <a:pt x="8" y="0"/>
                        </a:moveTo>
                        <a:lnTo>
                          <a:pt x="8" y="4"/>
                        </a:lnTo>
                        <a:lnTo>
                          <a:pt x="8" y="8"/>
                        </a:lnTo>
                        <a:lnTo>
                          <a:pt x="4" y="8"/>
                        </a:lnTo>
                        <a:lnTo>
                          <a:pt x="0" y="8"/>
                        </a:lnTo>
                        <a:lnTo>
                          <a:pt x="0" y="12"/>
                        </a:lnTo>
                        <a:lnTo>
                          <a:pt x="0" y="8"/>
                        </a:lnTo>
                        <a:lnTo>
                          <a:pt x="0" y="4"/>
                        </a:lnTo>
                        <a:lnTo>
                          <a:pt x="4" y="4"/>
                        </a:lnTo>
                        <a:lnTo>
                          <a:pt x="8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303" name="Freeform 697">
                    <a:extLst>
                      <a:ext uri="{FF2B5EF4-FFF2-40B4-BE49-F238E27FC236}">
                        <a16:creationId xmlns:a16="http://schemas.microsoft.com/office/drawing/2014/main" id="{B59DB01C-8637-C563-7864-2B98D26D0C6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90" y="2221"/>
                    <a:ext cx="20" cy="17"/>
                  </a:xfrm>
                  <a:custGeom>
                    <a:avLst/>
                    <a:gdLst>
                      <a:gd name="T0" fmla="*/ 8 w 20"/>
                      <a:gd name="T1" fmla="*/ 0 h 16"/>
                      <a:gd name="T2" fmla="*/ 12 w 20"/>
                      <a:gd name="T3" fmla="*/ 0 h 16"/>
                      <a:gd name="T4" fmla="*/ 16 w 20"/>
                      <a:gd name="T5" fmla="*/ 0 h 16"/>
                      <a:gd name="T6" fmla="*/ 16 w 20"/>
                      <a:gd name="T7" fmla="*/ 4 h 16"/>
                      <a:gd name="T8" fmla="*/ 20 w 20"/>
                      <a:gd name="T9" fmla="*/ 4 h 16"/>
                      <a:gd name="T10" fmla="*/ 20 w 20"/>
                      <a:gd name="T11" fmla="*/ 8 h 16"/>
                      <a:gd name="T12" fmla="*/ 16 w 20"/>
                      <a:gd name="T13" fmla="*/ 8 h 16"/>
                      <a:gd name="T14" fmla="*/ 16 w 20"/>
                      <a:gd name="T15" fmla="*/ 12 h 16"/>
                      <a:gd name="T16" fmla="*/ 12 w 20"/>
                      <a:gd name="T17" fmla="*/ 12 h 16"/>
                      <a:gd name="T18" fmla="*/ 8 w 20"/>
                      <a:gd name="T19" fmla="*/ 12 h 16"/>
                      <a:gd name="T20" fmla="*/ 4 w 20"/>
                      <a:gd name="T21" fmla="*/ 12 h 16"/>
                      <a:gd name="T22" fmla="*/ 4 w 20"/>
                      <a:gd name="T23" fmla="*/ 16 h 16"/>
                      <a:gd name="T24" fmla="*/ 0 w 20"/>
                      <a:gd name="T25" fmla="*/ 16 h 16"/>
                      <a:gd name="T26" fmla="*/ 0 w 20"/>
                      <a:gd name="T27" fmla="*/ 12 h 16"/>
                      <a:gd name="T28" fmla="*/ 4 w 20"/>
                      <a:gd name="T29" fmla="*/ 12 h 16"/>
                      <a:gd name="T30" fmla="*/ 4 w 20"/>
                      <a:gd name="T31" fmla="*/ 8 h 16"/>
                      <a:gd name="T32" fmla="*/ 4 w 20"/>
                      <a:gd name="T33" fmla="*/ 4 h 16"/>
                      <a:gd name="T34" fmla="*/ 8 w 20"/>
                      <a:gd name="T35" fmla="*/ 4 h 16"/>
                      <a:gd name="T36" fmla="*/ 8 w 20"/>
                      <a:gd name="T37" fmla="*/ 0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</a:cxnLst>
                    <a:rect l="0" t="0" r="r" b="b"/>
                    <a:pathLst>
                      <a:path w="20" h="16">
                        <a:moveTo>
                          <a:pt x="8" y="0"/>
                        </a:moveTo>
                        <a:lnTo>
                          <a:pt x="12" y="0"/>
                        </a:lnTo>
                        <a:lnTo>
                          <a:pt x="16" y="0"/>
                        </a:lnTo>
                        <a:lnTo>
                          <a:pt x="16" y="4"/>
                        </a:lnTo>
                        <a:lnTo>
                          <a:pt x="20" y="4"/>
                        </a:lnTo>
                        <a:lnTo>
                          <a:pt x="20" y="8"/>
                        </a:lnTo>
                        <a:lnTo>
                          <a:pt x="16" y="8"/>
                        </a:lnTo>
                        <a:lnTo>
                          <a:pt x="16" y="12"/>
                        </a:lnTo>
                        <a:lnTo>
                          <a:pt x="12" y="12"/>
                        </a:lnTo>
                        <a:lnTo>
                          <a:pt x="8" y="12"/>
                        </a:lnTo>
                        <a:lnTo>
                          <a:pt x="4" y="12"/>
                        </a:lnTo>
                        <a:lnTo>
                          <a:pt x="4" y="16"/>
                        </a:lnTo>
                        <a:lnTo>
                          <a:pt x="0" y="16"/>
                        </a:lnTo>
                        <a:lnTo>
                          <a:pt x="0" y="12"/>
                        </a:lnTo>
                        <a:lnTo>
                          <a:pt x="4" y="12"/>
                        </a:lnTo>
                        <a:lnTo>
                          <a:pt x="4" y="8"/>
                        </a:lnTo>
                        <a:lnTo>
                          <a:pt x="4" y="4"/>
                        </a:lnTo>
                        <a:lnTo>
                          <a:pt x="8" y="4"/>
                        </a:lnTo>
                        <a:lnTo>
                          <a:pt x="8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304" name="Freeform 698">
                    <a:extLst>
                      <a:ext uri="{FF2B5EF4-FFF2-40B4-BE49-F238E27FC236}">
                        <a16:creationId xmlns:a16="http://schemas.microsoft.com/office/drawing/2014/main" id="{8D05ABFB-ECDD-A158-33C6-EF4B7456759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97" y="2221"/>
                    <a:ext cx="28" cy="41"/>
                  </a:xfrm>
                  <a:custGeom>
                    <a:avLst/>
                    <a:gdLst>
                      <a:gd name="T0" fmla="*/ 15 w 27"/>
                      <a:gd name="T1" fmla="*/ 8 h 40"/>
                      <a:gd name="T2" fmla="*/ 15 w 27"/>
                      <a:gd name="T3" fmla="*/ 12 h 40"/>
                      <a:gd name="T4" fmla="*/ 15 w 27"/>
                      <a:gd name="T5" fmla="*/ 8 h 40"/>
                      <a:gd name="T6" fmla="*/ 19 w 27"/>
                      <a:gd name="T7" fmla="*/ 8 h 40"/>
                      <a:gd name="T8" fmla="*/ 23 w 27"/>
                      <a:gd name="T9" fmla="*/ 8 h 40"/>
                      <a:gd name="T10" fmla="*/ 23 w 27"/>
                      <a:gd name="T11" fmla="*/ 4 h 40"/>
                      <a:gd name="T12" fmla="*/ 23 w 27"/>
                      <a:gd name="T13" fmla="*/ 0 h 40"/>
                      <a:gd name="T14" fmla="*/ 23 w 27"/>
                      <a:gd name="T15" fmla="*/ 4 h 40"/>
                      <a:gd name="T16" fmla="*/ 27 w 27"/>
                      <a:gd name="T17" fmla="*/ 4 h 40"/>
                      <a:gd name="T18" fmla="*/ 23 w 27"/>
                      <a:gd name="T19" fmla="*/ 4 h 40"/>
                      <a:gd name="T20" fmla="*/ 23 w 27"/>
                      <a:gd name="T21" fmla="*/ 8 h 40"/>
                      <a:gd name="T22" fmla="*/ 27 w 27"/>
                      <a:gd name="T23" fmla="*/ 8 h 40"/>
                      <a:gd name="T24" fmla="*/ 27 w 27"/>
                      <a:gd name="T25" fmla="*/ 12 h 40"/>
                      <a:gd name="T26" fmla="*/ 27 w 27"/>
                      <a:gd name="T27" fmla="*/ 16 h 40"/>
                      <a:gd name="T28" fmla="*/ 27 w 27"/>
                      <a:gd name="T29" fmla="*/ 20 h 40"/>
                      <a:gd name="T30" fmla="*/ 27 w 27"/>
                      <a:gd name="T31" fmla="*/ 24 h 40"/>
                      <a:gd name="T32" fmla="*/ 23 w 27"/>
                      <a:gd name="T33" fmla="*/ 24 h 40"/>
                      <a:gd name="T34" fmla="*/ 27 w 27"/>
                      <a:gd name="T35" fmla="*/ 24 h 40"/>
                      <a:gd name="T36" fmla="*/ 27 w 27"/>
                      <a:gd name="T37" fmla="*/ 28 h 40"/>
                      <a:gd name="T38" fmla="*/ 27 w 27"/>
                      <a:gd name="T39" fmla="*/ 32 h 40"/>
                      <a:gd name="T40" fmla="*/ 27 w 27"/>
                      <a:gd name="T41" fmla="*/ 36 h 40"/>
                      <a:gd name="T42" fmla="*/ 23 w 27"/>
                      <a:gd name="T43" fmla="*/ 36 h 40"/>
                      <a:gd name="T44" fmla="*/ 23 w 27"/>
                      <a:gd name="T45" fmla="*/ 40 h 40"/>
                      <a:gd name="T46" fmla="*/ 19 w 27"/>
                      <a:gd name="T47" fmla="*/ 40 h 40"/>
                      <a:gd name="T48" fmla="*/ 19 w 27"/>
                      <a:gd name="T49" fmla="*/ 36 h 40"/>
                      <a:gd name="T50" fmla="*/ 19 w 27"/>
                      <a:gd name="T51" fmla="*/ 32 h 40"/>
                      <a:gd name="T52" fmla="*/ 15 w 27"/>
                      <a:gd name="T53" fmla="*/ 32 h 40"/>
                      <a:gd name="T54" fmla="*/ 11 w 27"/>
                      <a:gd name="T55" fmla="*/ 28 h 40"/>
                      <a:gd name="T56" fmla="*/ 7 w 27"/>
                      <a:gd name="T57" fmla="*/ 28 h 40"/>
                      <a:gd name="T58" fmla="*/ 4 w 27"/>
                      <a:gd name="T59" fmla="*/ 28 h 40"/>
                      <a:gd name="T60" fmla="*/ 4 w 27"/>
                      <a:gd name="T61" fmla="*/ 24 h 40"/>
                      <a:gd name="T62" fmla="*/ 0 w 27"/>
                      <a:gd name="T63" fmla="*/ 24 h 40"/>
                      <a:gd name="T64" fmla="*/ 0 w 27"/>
                      <a:gd name="T65" fmla="*/ 20 h 40"/>
                      <a:gd name="T66" fmla="*/ 0 w 27"/>
                      <a:gd name="T67" fmla="*/ 16 h 40"/>
                      <a:gd name="T68" fmla="*/ 4 w 27"/>
                      <a:gd name="T69" fmla="*/ 16 h 40"/>
                      <a:gd name="T70" fmla="*/ 4 w 27"/>
                      <a:gd name="T71" fmla="*/ 12 h 40"/>
                      <a:gd name="T72" fmla="*/ 7 w 27"/>
                      <a:gd name="T73" fmla="*/ 12 h 40"/>
                      <a:gd name="T74" fmla="*/ 7 w 27"/>
                      <a:gd name="T75" fmla="*/ 8 h 40"/>
                      <a:gd name="T76" fmla="*/ 11 w 27"/>
                      <a:gd name="T77" fmla="*/ 8 h 40"/>
                      <a:gd name="T78" fmla="*/ 15 w 27"/>
                      <a:gd name="T79" fmla="*/ 8 h 4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</a:cxnLst>
                    <a:rect l="0" t="0" r="r" b="b"/>
                    <a:pathLst>
                      <a:path w="27" h="40">
                        <a:moveTo>
                          <a:pt x="15" y="8"/>
                        </a:moveTo>
                        <a:lnTo>
                          <a:pt x="15" y="12"/>
                        </a:lnTo>
                        <a:lnTo>
                          <a:pt x="15" y="8"/>
                        </a:lnTo>
                        <a:lnTo>
                          <a:pt x="19" y="8"/>
                        </a:lnTo>
                        <a:lnTo>
                          <a:pt x="23" y="8"/>
                        </a:lnTo>
                        <a:lnTo>
                          <a:pt x="23" y="4"/>
                        </a:lnTo>
                        <a:lnTo>
                          <a:pt x="23" y="0"/>
                        </a:lnTo>
                        <a:lnTo>
                          <a:pt x="23" y="4"/>
                        </a:lnTo>
                        <a:lnTo>
                          <a:pt x="27" y="4"/>
                        </a:lnTo>
                        <a:lnTo>
                          <a:pt x="23" y="4"/>
                        </a:lnTo>
                        <a:lnTo>
                          <a:pt x="23" y="8"/>
                        </a:lnTo>
                        <a:lnTo>
                          <a:pt x="27" y="8"/>
                        </a:lnTo>
                        <a:lnTo>
                          <a:pt x="27" y="12"/>
                        </a:lnTo>
                        <a:lnTo>
                          <a:pt x="27" y="16"/>
                        </a:lnTo>
                        <a:lnTo>
                          <a:pt x="27" y="20"/>
                        </a:lnTo>
                        <a:lnTo>
                          <a:pt x="27" y="24"/>
                        </a:lnTo>
                        <a:lnTo>
                          <a:pt x="23" y="24"/>
                        </a:lnTo>
                        <a:lnTo>
                          <a:pt x="27" y="24"/>
                        </a:lnTo>
                        <a:lnTo>
                          <a:pt x="27" y="28"/>
                        </a:lnTo>
                        <a:lnTo>
                          <a:pt x="27" y="32"/>
                        </a:lnTo>
                        <a:lnTo>
                          <a:pt x="27" y="36"/>
                        </a:lnTo>
                        <a:lnTo>
                          <a:pt x="23" y="36"/>
                        </a:lnTo>
                        <a:lnTo>
                          <a:pt x="23" y="40"/>
                        </a:lnTo>
                        <a:lnTo>
                          <a:pt x="19" y="40"/>
                        </a:lnTo>
                        <a:lnTo>
                          <a:pt x="19" y="36"/>
                        </a:lnTo>
                        <a:lnTo>
                          <a:pt x="19" y="32"/>
                        </a:lnTo>
                        <a:lnTo>
                          <a:pt x="15" y="32"/>
                        </a:lnTo>
                        <a:lnTo>
                          <a:pt x="11" y="28"/>
                        </a:lnTo>
                        <a:lnTo>
                          <a:pt x="7" y="28"/>
                        </a:lnTo>
                        <a:lnTo>
                          <a:pt x="4" y="28"/>
                        </a:lnTo>
                        <a:lnTo>
                          <a:pt x="4" y="24"/>
                        </a:lnTo>
                        <a:lnTo>
                          <a:pt x="0" y="24"/>
                        </a:lnTo>
                        <a:lnTo>
                          <a:pt x="0" y="20"/>
                        </a:lnTo>
                        <a:lnTo>
                          <a:pt x="0" y="16"/>
                        </a:lnTo>
                        <a:lnTo>
                          <a:pt x="4" y="16"/>
                        </a:lnTo>
                        <a:lnTo>
                          <a:pt x="4" y="12"/>
                        </a:lnTo>
                        <a:lnTo>
                          <a:pt x="7" y="12"/>
                        </a:lnTo>
                        <a:lnTo>
                          <a:pt x="7" y="8"/>
                        </a:lnTo>
                        <a:lnTo>
                          <a:pt x="11" y="8"/>
                        </a:lnTo>
                        <a:lnTo>
                          <a:pt x="15" y="8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305" name="Freeform 699">
                    <a:extLst>
                      <a:ext uri="{FF2B5EF4-FFF2-40B4-BE49-F238E27FC236}">
                        <a16:creationId xmlns:a16="http://schemas.microsoft.com/office/drawing/2014/main" id="{8DFD2A02-469A-DD89-89CB-7F1594A0021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10" y="2221"/>
                    <a:ext cx="6" cy="12"/>
                  </a:xfrm>
                  <a:custGeom>
                    <a:avLst/>
                    <a:gdLst>
                      <a:gd name="T0" fmla="*/ 0 w 7"/>
                      <a:gd name="T1" fmla="*/ 4 h 12"/>
                      <a:gd name="T2" fmla="*/ 3 w 7"/>
                      <a:gd name="T3" fmla="*/ 4 h 12"/>
                      <a:gd name="T4" fmla="*/ 3 w 7"/>
                      <a:gd name="T5" fmla="*/ 0 h 12"/>
                      <a:gd name="T6" fmla="*/ 3 w 7"/>
                      <a:gd name="T7" fmla="*/ 4 h 12"/>
                      <a:gd name="T8" fmla="*/ 7 w 7"/>
                      <a:gd name="T9" fmla="*/ 4 h 12"/>
                      <a:gd name="T10" fmla="*/ 7 w 7"/>
                      <a:gd name="T11" fmla="*/ 8 h 12"/>
                      <a:gd name="T12" fmla="*/ 3 w 7"/>
                      <a:gd name="T13" fmla="*/ 8 h 12"/>
                      <a:gd name="T14" fmla="*/ 3 w 7"/>
                      <a:gd name="T15" fmla="*/ 12 h 12"/>
                      <a:gd name="T16" fmla="*/ 0 w 7"/>
                      <a:gd name="T17" fmla="*/ 12 h 12"/>
                      <a:gd name="T18" fmla="*/ 0 w 7"/>
                      <a:gd name="T19" fmla="*/ 8 h 12"/>
                      <a:gd name="T20" fmla="*/ 0 w 7"/>
                      <a:gd name="T21" fmla="*/ 4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7" h="12">
                        <a:moveTo>
                          <a:pt x="0" y="4"/>
                        </a:moveTo>
                        <a:lnTo>
                          <a:pt x="3" y="4"/>
                        </a:lnTo>
                        <a:lnTo>
                          <a:pt x="3" y="0"/>
                        </a:lnTo>
                        <a:lnTo>
                          <a:pt x="3" y="4"/>
                        </a:lnTo>
                        <a:lnTo>
                          <a:pt x="7" y="4"/>
                        </a:lnTo>
                        <a:lnTo>
                          <a:pt x="7" y="8"/>
                        </a:lnTo>
                        <a:lnTo>
                          <a:pt x="3" y="8"/>
                        </a:lnTo>
                        <a:lnTo>
                          <a:pt x="3" y="12"/>
                        </a:lnTo>
                        <a:lnTo>
                          <a:pt x="0" y="12"/>
                        </a:lnTo>
                        <a:lnTo>
                          <a:pt x="0" y="8"/>
                        </a:lnTo>
                        <a:lnTo>
                          <a:pt x="0" y="4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306" name="Freeform 700">
                    <a:extLst>
                      <a:ext uri="{FF2B5EF4-FFF2-40B4-BE49-F238E27FC236}">
                        <a16:creationId xmlns:a16="http://schemas.microsoft.com/office/drawing/2014/main" id="{E435913D-EEAE-D0E4-513A-D2979AF5E01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175" y="2226"/>
                    <a:ext cx="14" cy="32"/>
                  </a:xfrm>
                  <a:custGeom>
                    <a:avLst/>
                    <a:gdLst>
                      <a:gd name="T0" fmla="*/ 4 w 16"/>
                      <a:gd name="T1" fmla="*/ 4 h 32"/>
                      <a:gd name="T2" fmla="*/ 8 w 16"/>
                      <a:gd name="T3" fmla="*/ 0 h 32"/>
                      <a:gd name="T4" fmla="*/ 8 w 16"/>
                      <a:gd name="T5" fmla="*/ 4 h 32"/>
                      <a:gd name="T6" fmla="*/ 8 w 16"/>
                      <a:gd name="T7" fmla="*/ 8 h 32"/>
                      <a:gd name="T8" fmla="*/ 8 w 16"/>
                      <a:gd name="T9" fmla="*/ 12 h 32"/>
                      <a:gd name="T10" fmla="*/ 12 w 16"/>
                      <a:gd name="T11" fmla="*/ 12 h 32"/>
                      <a:gd name="T12" fmla="*/ 12 w 16"/>
                      <a:gd name="T13" fmla="*/ 16 h 32"/>
                      <a:gd name="T14" fmla="*/ 12 w 16"/>
                      <a:gd name="T15" fmla="*/ 20 h 32"/>
                      <a:gd name="T16" fmla="*/ 16 w 16"/>
                      <a:gd name="T17" fmla="*/ 16 h 32"/>
                      <a:gd name="T18" fmla="*/ 16 w 16"/>
                      <a:gd name="T19" fmla="*/ 20 h 32"/>
                      <a:gd name="T20" fmla="*/ 16 w 16"/>
                      <a:gd name="T21" fmla="*/ 24 h 32"/>
                      <a:gd name="T22" fmla="*/ 12 w 16"/>
                      <a:gd name="T23" fmla="*/ 24 h 32"/>
                      <a:gd name="T24" fmla="*/ 12 w 16"/>
                      <a:gd name="T25" fmla="*/ 28 h 32"/>
                      <a:gd name="T26" fmla="*/ 8 w 16"/>
                      <a:gd name="T27" fmla="*/ 28 h 32"/>
                      <a:gd name="T28" fmla="*/ 8 w 16"/>
                      <a:gd name="T29" fmla="*/ 32 h 32"/>
                      <a:gd name="T30" fmla="*/ 8 w 16"/>
                      <a:gd name="T31" fmla="*/ 28 h 32"/>
                      <a:gd name="T32" fmla="*/ 8 w 16"/>
                      <a:gd name="T33" fmla="*/ 32 h 32"/>
                      <a:gd name="T34" fmla="*/ 4 w 16"/>
                      <a:gd name="T35" fmla="*/ 32 h 32"/>
                      <a:gd name="T36" fmla="*/ 0 w 16"/>
                      <a:gd name="T37" fmla="*/ 32 h 32"/>
                      <a:gd name="T38" fmla="*/ 0 w 16"/>
                      <a:gd name="T39" fmla="*/ 28 h 32"/>
                      <a:gd name="T40" fmla="*/ 0 w 16"/>
                      <a:gd name="T41" fmla="*/ 24 h 32"/>
                      <a:gd name="T42" fmla="*/ 0 w 16"/>
                      <a:gd name="T43" fmla="*/ 20 h 32"/>
                      <a:gd name="T44" fmla="*/ 0 w 16"/>
                      <a:gd name="T45" fmla="*/ 16 h 32"/>
                      <a:gd name="T46" fmla="*/ 0 w 16"/>
                      <a:gd name="T47" fmla="*/ 12 h 32"/>
                      <a:gd name="T48" fmla="*/ 0 w 16"/>
                      <a:gd name="T49" fmla="*/ 8 h 32"/>
                      <a:gd name="T50" fmla="*/ 4 w 16"/>
                      <a:gd name="T51" fmla="*/ 8 h 32"/>
                      <a:gd name="T52" fmla="*/ 4 w 16"/>
                      <a:gd name="T53" fmla="*/ 4 h 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</a:cxnLst>
                    <a:rect l="0" t="0" r="r" b="b"/>
                    <a:pathLst>
                      <a:path w="16" h="32">
                        <a:moveTo>
                          <a:pt x="4" y="4"/>
                        </a:moveTo>
                        <a:lnTo>
                          <a:pt x="8" y="0"/>
                        </a:lnTo>
                        <a:lnTo>
                          <a:pt x="8" y="4"/>
                        </a:lnTo>
                        <a:lnTo>
                          <a:pt x="8" y="8"/>
                        </a:lnTo>
                        <a:lnTo>
                          <a:pt x="8" y="12"/>
                        </a:lnTo>
                        <a:lnTo>
                          <a:pt x="12" y="12"/>
                        </a:lnTo>
                        <a:lnTo>
                          <a:pt x="12" y="16"/>
                        </a:lnTo>
                        <a:lnTo>
                          <a:pt x="12" y="20"/>
                        </a:lnTo>
                        <a:lnTo>
                          <a:pt x="16" y="16"/>
                        </a:lnTo>
                        <a:lnTo>
                          <a:pt x="16" y="20"/>
                        </a:lnTo>
                        <a:lnTo>
                          <a:pt x="16" y="24"/>
                        </a:lnTo>
                        <a:lnTo>
                          <a:pt x="12" y="24"/>
                        </a:lnTo>
                        <a:lnTo>
                          <a:pt x="12" y="28"/>
                        </a:lnTo>
                        <a:lnTo>
                          <a:pt x="8" y="28"/>
                        </a:lnTo>
                        <a:lnTo>
                          <a:pt x="8" y="32"/>
                        </a:lnTo>
                        <a:lnTo>
                          <a:pt x="8" y="28"/>
                        </a:lnTo>
                        <a:lnTo>
                          <a:pt x="8" y="32"/>
                        </a:lnTo>
                        <a:lnTo>
                          <a:pt x="4" y="32"/>
                        </a:lnTo>
                        <a:lnTo>
                          <a:pt x="0" y="32"/>
                        </a:lnTo>
                        <a:lnTo>
                          <a:pt x="0" y="28"/>
                        </a:lnTo>
                        <a:lnTo>
                          <a:pt x="0" y="24"/>
                        </a:lnTo>
                        <a:lnTo>
                          <a:pt x="0" y="20"/>
                        </a:lnTo>
                        <a:lnTo>
                          <a:pt x="0" y="16"/>
                        </a:lnTo>
                        <a:lnTo>
                          <a:pt x="0" y="12"/>
                        </a:lnTo>
                        <a:lnTo>
                          <a:pt x="0" y="8"/>
                        </a:lnTo>
                        <a:lnTo>
                          <a:pt x="4" y="8"/>
                        </a:lnTo>
                        <a:lnTo>
                          <a:pt x="4" y="4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307" name="Freeform 701">
                    <a:extLst>
                      <a:ext uri="{FF2B5EF4-FFF2-40B4-BE49-F238E27FC236}">
                        <a16:creationId xmlns:a16="http://schemas.microsoft.com/office/drawing/2014/main" id="{05E1DBEF-0F55-308F-156F-945191426C8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36" y="2226"/>
                    <a:ext cx="29" cy="73"/>
                  </a:xfrm>
                  <a:custGeom>
                    <a:avLst/>
                    <a:gdLst>
                      <a:gd name="T0" fmla="*/ 4 w 27"/>
                      <a:gd name="T1" fmla="*/ 4 h 73"/>
                      <a:gd name="T2" fmla="*/ 8 w 27"/>
                      <a:gd name="T3" fmla="*/ 0 h 73"/>
                      <a:gd name="T4" fmla="*/ 8 w 27"/>
                      <a:gd name="T5" fmla="*/ 8 h 73"/>
                      <a:gd name="T6" fmla="*/ 15 w 27"/>
                      <a:gd name="T7" fmla="*/ 24 h 73"/>
                      <a:gd name="T8" fmla="*/ 19 w 27"/>
                      <a:gd name="T9" fmla="*/ 28 h 73"/>
                      <a:gd name="T10" fmla="*/ 23 w 27"/>
                      <a:gd name="T11" fmla="*/ 32 h 73"/>
                      <a:gd name="T12" fmla="*/ 27 w 27"/>
                      <a:gd name="T13" fmla="*/ 36 h 73"/>
                      <a:gd name="T14" fmla="*/ 27 w 27"/>
                      <a:gd name="T15" fmla="*/ 45 h 73"/>
                      <a:gd name="T16" fmla="*/ 27 w 27"/>
                      <a:gd name="T17" fmla="*/ 53 h 73"/>
                      <a:gd name="T18" fmla="*/ 23 w 27"/>
                      <a:gd name="T19" fmla="*/ 57 h 73"/>
                      <a:gd name="T20" fmla="*/ 27 w 27"/>
                      <a:gd name="T21" fmla="*/ 61 h 73"/>
                      <a:gd name="T22" fmla="*/ 27 w 27"/>
                      <a:gd name="T23" fmla="*/ 69 h 73"/>
                      <a:gd name="T24" fmla="*/ 23 w 27"/>
                      <a:gd name="T25" fmla="*/ 73 h 73"/>
                      <a:gd name="T26" fmla="*/ 19 w 27"/>
                      <a:gd name="T27" fmla="*/ 69 h 73"/>
                      <a:gd name="T28" fmla="*/ 19 w 27"/>
                      <a:gd name="T29" fmla="*/ 69 h 73"/>
                      <a:gd name="T30" fmla="*/ 15 w 27"/>
                      <a:gd name="T31" fmla="*/ 65 h 73"/>
                      <a:gd name="T32" fmla="*/ 15 w 27"/>
                      <a:gd name="T33" fmla="*/ 65 h 73"/>
                      <a:gd name="T34" fmla="*/ 15 w 27"/>
                      <a:gd name="T35" fmla="*/ 65 h 73"/>
                      <a:gd name="T36" fmla="*/ 11 w 27"/>
                      <a:gd name="T37" fmla="*/ 61 h 73"/>
                      <a:gd name="T38" fmla="*/ 15 w 27"/>
                      <a:gd name="T39" fmla="*/ 57 h 73"/>
                      <a:gd name="T40" fmla="*/ 15 w 27"/>
                      <a:gd name="T41" fmla="*/ 57 h 73"/>
                      <a:gd name="T42" fmla="*/ 11 w 27"/>
                      <a:gd name="T43" fmla="*/ 53 h 73"/>
                      <a:gd name="T44" fmla="*/ 11 w 27"/>
                      <a:gd name="T45" fmla="*/ 53 h 73"/>
                      <a:gd name="T46" fmla="*/ 11 w 27"/>
                      <a:gd name="T47" fmla="*/ 53 h 73"/>
                      <a:gd name="T48" fmla="*/ 11 w 27"/>
                      <a:gd name="T49" fmla="*/ 53 h 73"/>
                      <a:gd name="T50" fmla="*/ 11 w 27"/>
                      <a:gd name="T51" fmla="*/ 53 h 73"/>
                      <a:gd name="T52" fmla="*/ 11 w 27"/>
                      <a:gd name="T53" fmla="*/ 53 h 73"/>
                      <a:gd name="T54" fmla="*/ 11 w 27"/>
                      <a:gd name="T55" fmla="*/ 45 h 73"/>
                      <a:gd name="T56" fmla="*/ 8 w 27"/>
                      <a:gd name="T57" fmla="*/ 40 h 73"/>
                      <a:gd name="T58" fmla="*/ 8 w 27"/>
                      <a:gd name="T59" fmla="*/ 32 h 73"/>
                      <a:gd name="T60" fmla="*/ 8 w 27"/>
                      <a:gd name="T61" fmla="*/ 32 h 73"/>
                      <a:gd name="T62" fmla="*/ 4 w 27"/>
                      <a:gd name="T63" fmla="*/ 28 h 73"/>
                      <a:gd name="T64" fmla="*/ 8 w 27"/>
                      <a:gd name="T65" fmla="*/ 24 h 73"/>
                      <a:gd name="T66" fmla="*/ 11 w 27"/>
                      <a:gd name="T67" fmla="*/ 20 h 73"/>
                      <a:gd name="T68" fmla="*/ 4 w 27"/>
                      <a:gd name="T69" fmla="*/ 20 h 73"/>
                      <a:gd name="T70" fmla="*/ 0 w 27"/>
                      <a:gd name="T71" fmla="*/ 16 h 73"/>
                      <a:gd name="T72" fmla="*/ 0 w 27"/>
                      <a:gd name="T73" fmla="*/ 8 h 73"/>
                      <a:gd name="T74" fmla="*/ 4 w 27"/>
                      <a:gd name="T75" fmla="*/ 4 h 7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</a:cxnLst>
                    <a:rect l="0" t="0" r="r" b="b"/>
                    <a:pathLst>
                      <a:path w="27" h="73">
                        <a:moveTo>
                          <a:pt x="0" y="4"/>
                        </a:moveTo>
                        <a:lnTo>
                          <a:pt x="4" y="4"/>
                        </a:lnTo>
                        <a:lnTo>
                          <a:pt x="4" y="0"/>
                        </a:lnTo>
                        <a:lnTo>
                          <a:pt x="8" y="0"/>
                        </a:lnTo>
                        <a:lnTo>
                          <a:pt x="8" y="4"/>
                        </a:lnTo>
                        <a:lnTo>
                          <a:pt x="8" y="8"/>
                        </a:lnTo>
                        <a:lnTo>
                          <a:pt x="11" y="20"/>
                        </a:lnTo>
                        <a:lnTo>
                          <a:pt x="15" y="24"/>
                        </a:lnTo>
                        <a:lnTo>
                          <a:pt x="19" y="24"/>
                        </a:lnTo>
                        <a:lnTo>
                          <a:pt x="19" y="28"/>
                        </a:lnTo>
                        <a:lnTo>
                          <a:pt x="23" y="28"/>
                        </a:lnTo>
                        <a:lnTo>
                          <a:pt x="23" y="32"/>
                        </a:lnTo>
                        <a:lnTo>
                          <a:pt x="27" y="32"/>
                        </a:lnTo>
                        <a:lnTo>
                          <a:pt x="27" y="36"/>
                        </a:lnTo>
                        <a:lnTo>
                          <a:pt x="27" y="40"/>
                        </a:lnTo>
                        <a:lnTo>
                          <a:pt x="27" y="45"/>
                        </a:lnTo>
                        <a:lnTo>
                          <a:pt x="27" y="49"/>
                        </a:lnTo>
                        <a:lnTo>
                          <a:pt x="27" y="53"/>
                        </a:lnTo>
                        <a:lnTo>
                          <a:pt x="23" y="53"/>
                        </a:lnTo>
                        <a:lnTo>
                          <a:pt x="23" y="57"/>
                        </a:lnTo>
                        <a:lnTo>
                          <a:pt x="23" y="61"/>
                        </a:lnTo>
                        <a:lnTo>
                          <a:pt x="27" y="61"/>
                        </a:lnTo>
                        <a:lnTo>
                          <a:pt x="27" y="65"/>
                        </a:lnTo>
                        <a:lnTo>
                          <a:pt x="27" y="69"/>
                        </a:lnTo>
                        <a:lnTo>
                          <a:pt x="27" y="73"/>
                        </a:lnTo>
                        <a:lnTo>
                          <a:pt x="23" y="73"/>
                        </a:lnTo>
                        <a:lnTo>
                          <a:pt x="23" y="69"/>
                        </a:lnTo>
                        <a:lnTo>
                          <a:pt x="19" y="69"/>
                        </a:lnTo>
                        <a:lnTo>
                          <a:pt x="23" y="69"/>
                        </a:lnTo>
                        <a:lnTo>
                          <a:pt x="19" y="69"/>
                        </a:lnTo>
                        <a:lnTo>
                          <a:pt x="19" y="65"/>
                        </a:lnTo>
                        <a:lnTo>
                          <a:pt x="15" y="65"/>
                        </a:lnTo>
                        <a:lnTo>
                          <a:pt x="15" y="61"/>
                        </a:lnTo>
                        <a:lnTo>
                          <a:pt x="15" y="65"/>
                        </a:lnTo>
                        <a:lnTo>
                          <a:pt x="15" y="61"/>
                        </a:lnTo>
                        <a:lnTo>
                          <a:pt x="15" y="65"/>
                        </a:lnTo>
                        <a:lnTo>
                          <a:pt x="11" y="65"/>
                        </a:lnTo>
                        <a:lnTo>
                          <a:pt x="11" y="61"/>
                        </a:lnTo>
                        <a:lnTo>
                          <a:pt x="15" y="61"/>
                        </a:lnTo>
                        <a:lnTo>
                          <a:pt x="15" y="57"/>
                        </a:lnTo>
                        <a:lnTo>
                          <a:pt x="11" y="57"/>
                        </a:lnTo>
                        <a:lnTo>
                          <a:pt x="15" y="57"/>
                        </a:lnTo>
                        <a:lnTo>
                          <a:pt x="11" y="57"/>
                        </a:lnTo>
                        <a:lnTo>
                          <a:pt x="11" y="53"/>
                        </a:lnTo>
                        <a:lnTo>
                          <a:pt x="15" y="53"/>
                        </a:lnTo>
                        <a:lnTo>
                          <a:pt x="11" y="53"/>
                        </a:lnTo>
                        <a:lnTo>
                          <a:pt x="15" y="53"/>
                        </a:lnTo>
                        <a:lnTo>
                          <a:pt x="11" y="53"/>
                        </a:lnTo>
                        <a:lnTo>
                          <a:pt x="15" y="53"/>
                        </a:lnTo>
                        <a:lnTo>
                          <a:pt x="11" y="53"/>
                        </a:lnTo>
                        <a:lnTo>
                          <a:pt x="15" y="53"/>
                        </a:lnTo>
                        <a:lnTo>
                          <a:pt x="11" y="53"/>
                        </a:lnTo>
                        <a:lnTo>
                          <a:pt x="11" y="49"/>
                        </a:lnTo>
                        <a:lnTo>
                          <a:pt x="11" y="53"/>
                        </a:lnTo>
                        <a:lnTo>
                          <a:pt x="11" y="49"/>
                        </a:lnTo>
                        <a:lnTo>
                          <a:pt x="11" y="45"/>
                        </a:lnTo>
                        <a:lnTo>
                          <a:pt x="8" y="45"/>
                        </a:lnTo>
                        <a:lnTo>
                          <a:pt x="8" y="40"/>
                        </a:lnTo>
                        <a:lnTo>
                          <a:pt x="8" y="36"/>
                        </a:lnTo>
                        <a:lnTo>
                          <a:pt x="8" y="32"/>
                        </a:lnTo>
                        <a:lnTo>
                          <a:pt x="8" y="28"/>
                        </a:lnTo>
                        <a:lnTo>
                          <a:pt x="8" y="32"/>
                        </a:lnTo>
                        <a:lnTo>
                          <a:pt x="4" y="32"/>
                        </a:lnTo>
                        <a:lnTo>
                          <a:pt x="4" y="28"/>
                        </a:lnTo>
                        <a:lnTo>
                          <a:pt x="8" y="28"/>
                        </a:lnTo>
                        <a:lnTo>
                          <a:pt x="8" y="24"/>
                        </a:lnTo>
                        <a:lnTo>
                          <a:pt x="11" y="24"/>
                        </a:lnTo>
                        <a:lnTo>
                          <a:pt x="11" y="20"/>
                        </a:lnTo>
                        <a:lnTo>
                          <a:pt x="8" y="20"/>
                        </a:lnTo>
                        <a:lnTo>
                          <a:pt x="4" y="20"/>
                        </a:lnTo>
                        <a:lnTo>
                          <a:pt x="4" y="16"/>
                        </a:lnTo>
                        <a:lnTo>
                          <a:pt x="0" y="16"/>
                        </a:lnTo>
                        <a:lnTo>
                          <a:pt x="0" y="12"/>
                        </a:lnTo>
                        <a:lnTo>
                          <a:pt x="0" y="8"/>
                        </a:lnTo>
                        <a:lnTo>
                          <a:pt x="4" y="8"/>
                        </a:lnTo>
                        <a:lnTo>
                          <a:pt x="4" y="4"/>
                        </a:lnTo>
                        <a:lnTo>
                          <a:pt x="0" y="4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308" name="Freeform 702">
                    <a:extLst>
                      <a:ext uri="{FF2B5EF4-FFF2-40B4-BE49-F238E27FC236}">
                        <a16:creationId xmlns:a16="http://schemas.microsoft.com/office/drawing/2014/main" id="{F7F31CFC-2718-E7DD-4D2F-439DF1F9975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10" y="2226"/>
                    <a:ext cx="41" cy="20"/>
                  </a:xfrm>
                  <a:custGeom>
                    <a:avLst/>
                    <a:gdLst>
                      <a:gd name="T0" fmla="*/ 0 w 42"/>
                      <a:gd name="T1" fmla="*/ 8 h 20"/>
                      <a:gd name="T2" fmla="*/ 3 w 42"/>
                      <a:gd name="T3" fmla="*/ 8 h 20"/>
                      <a:gd name="T4" fmla="*/ 7 w 42"/>
                      <a:gd name="T5" fmla="*/ 8 h 20"/>
                      <a:gd name="T6" fmla="*/ 11 w 42"/>
                      <a:gd name="T7" fmla="*/ 8 h 20"/>
                      <a:gd name="T8" fmla="*/ 11 w 42"/>
                      <a:gd name="T9" fmla="*/ 4 h 20"/>
                      <a:gd name="T10" fmla="*/ 15 w 42"/>
                      <a:gd name="T11" fmla="*/ 8 h 20"/>
                      <a:gd name="T12" fmla="*/ 15 w 42"/>
                      <a:gd name="T13" fmla="*/ 4 h 20"/>
                      <a:gd name="T14" fmla="*/ 19 w 42"/>
                      <a:gd name="T15" fmla="*/ 4 h 20"/>
                      <a:gd name="T16" fmla="*/ 23 w 42"/>
                      <a:gd name="T17" fmla="*/ 4 h 20"/>
                      <a:gd name="T18" fmla="*/ 26 w 42"/>
                      <a:gd name="T19" fmla="*/ 4 h 20"/>
                      <a:gd name="T20" fmla="*/ 30 w 42"/>
                      <a:gd name="T21" fmla="*/ 4 h 20"/>
                      <a:gd name="T22" fmla="*/ 30 w 42"/>
                      <a:gd name="T23" fmla="*/ 0 h 20"/>
                      <a:gd name="T24" fmla="*/ 34 w 42"/>
                      <a:gd name="T25" fmla="*/ 0 h 20"/>
                      <a:gd name="T26" fmla="*/ 34 w 42"/>
                      <a:gd name="T27" fmla="*/ 4 h 20"/>
                      <a:gd name="T28" fmla="*/ 34 w 42"/>
                      <a:gd name="T29" fmla="*/ 0 h 20"/>
                      <a:gd name="T30" fmla="*/ 38 w 42"/>
                      <a:gd name="T31" fmla="*/ 0 h 20"/>
                      <a:gd name="T32" fmla="*/ 38 w 42"/>
                      <a:gd name="T33" fmla="*/ 4 h 20"/>
                      <a:gd name="T34" fmla="*/ 42 w 42"/>
                      <a:gd name="T35" fmla="*/ 4 h 20"/>
                      <a:gd name="T36" fmla="*/ 42 w 42"/>
                      <a:gd name="T37" fmla="*/ 8 h 20"/>
                      <a:gd name="T38" fmla="*/ 38 w 42"/>
                      <a:gd name="T39" fmla="*/ 8 h 20"/>
                      <a:gd name="T40" fmla="*/ 38 w 42"/>
                      <a:gd name="T41" fmla="*/ 12 h 20"/>
                      <a:gd name="T42" fmla="*/ 34 w 42"/>
                      <a:gd name="T43" fmla="*/ 12 h 20"/>
                      <a:gd name="T44" fmla="*/ 30 w 42"/>
                      <a:gd name="T45" fmla="*/ 12 h 20"/>
                      <a:gd name="T46" fmla="*/ 26 w 42"/>
                      <a:gd name="T47" fmla="*/ 16 h 20"/>
                      <a:gd name="T48" fmla="*/ 26 w 42"/>
                      <a:gd name="T49" fmla="*/ 20 h 20"/>
                      <a:gd name="T50" fmla="*/ 23 w 42"/>
                      <a:gd name="T51" fmla="*/ 20 h 20"/>
                      <a:gd name="T52" fmla="*/ 19 w 42"/>
                      <a:gd name="T53" fmla="*/ 20 h 20"/>
                      <a:gd name="T54" fmla="*/ 19 w 42"/>
                      <a:gd name="T55" fmla="*/ 16 h 20"/>
                      <a:gd name="T56" fmla="*/ 15 w 42"/>
                      <a:gd name="T57" fmla="*/ 16 h 20"/>
                      <a:gd name="T58" fmla="*/ 11 w 42"/>
                      <a:gd name="T59" fmla="*/ 16 h 20"/>
                      <a:gd name="T60" fmla="*/ 11 w 42"/>
                      <a:gd name="T61" fmla="*/ 20 h 20"/>
                      <a:gd name="T62" fmla="*/ 7 w 42"/>
                      <a:gd name="T63" fmla="*/ 20 h 20"/>
                      <a:gd name="T64" fmla="*/ 7 w 42"/>
                      <a:gd name="T65" fmla="*/ 16 h 20"/>
                      <a:gd name="T66" fmla="*/ 3 w 42"/>
                      <a:gd name="T67" fmla="*/ 16 h 20"/>
                      <a:gd name="T68" fmla="*/ 3 w 42"/>
                      <a:gd name="T69" fmla="*/ 12 h 20"/>
                      <a:gd name="T70" fmla="*/ 0 w 42"/>
                      <a:gd name="T71" fmla="*/ 12 h 20"/>
                      <a:gd name="T72" fmla="*/ 0 w 42"/>
                      <a:gd name="T73" fmla="*/ 8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42" h="20">
                        <a:moveTo>
                          <a:pt x="0" y="8"/>
                        </a:moveTo>
                        <a:lnTo>
                          <a:pt x="3" y="8"/>
                        </a:lnTo>
                        <a:lnTo>
                          <a:pt x="7" y="8"/>
                        </a:lnTo>
                        <a:lnTo>
                          <a:pt x="11" y="8"/>
                        </a:lnTo>
                        <a:lnTo>
                          <a:pt x="11" y="4"/>
                        </a:lnTo>
                        <a:lnTo>
                          <a:pt x="15" y="8"/>
                        </a:lnTo>
                        <a:lnTo>
                          <a:pt x="15" y="4"/>
                        </a:lnTo>
                        <a:lnTo>
                          <a:pt x="19" y="4"/>
                        </a:lnTo>
                        <a:lnTo>
                          <a:pt x="23" y="4"/>
                        </a:lnTo>
                        <a:lnTo>
                          <a:pt x="26" y="4"/>
                        </a:lnTo>
                        <a:lnTo>
                          <a:pt x="30" y="4"/>
                        </a:lnTo>
                        <a:lnTo>
                          <a:pt x="30" y="0"/>
                        </a:lnTo>
                        <a:lnTo>
                          <a:pt x="34" y="0"/>
                        </a:lnTo>
                        <a:lnTo>
                          <a:pt x="34" y="4"/>
                        </a:lnTo>
                        <a:lnTo>
                          <a:pt x="34" y="0"/>
                        </a:lnTo>
                        <a:lnTo>
                          <a:pt x="38" y="0"/>
                        </a:lnTo>
                        <a:lnTo>
                          <a:pt x="38" y="4"/>
                        </a:lnTo>
                        <a:lnTo>
                          <a:pt x="42" y="4"/>
                        </a:lnTo>
                        <a:lnTo>
                          <a:pt x="42" y="8"/>
                        </a:lnTo>
                        <a:lnTo>
                          <a:pt x="38" y="8"/>
                        </a:lnTo>
                        <a:lnTo>
                          <a:pt x="38" y="12"/>
                        </a:lnTo>
                        <a:lnTo>
                          <a:pt x="34" y="12"/>
                        </a:lnTo>
                        <a:lnTo>
                          <a:pt x="30" y="12"/>
                        </a:lnTo>
                        <a:lnTo>
                          <a:pt x="26" y="16"/>
                        </a:lnTo>
                        <a:lnTo>
                          <a:pt x="26" y="20"/>
                        </a:lnTo>
                        <a:lnTo>
                          <a:pt x="23" y="20"/>
                        </a:lnTo>
                        <a:lnTo>
                          <a:pt x="19" y="20"/>
                        </a:lnTo>
                        <a:lnTo>
                          <a:pt x="19" y="16"/>
                        </a:lnTo>
                        <a:lnTo>
                          <a:pt x="15" y="16"/>
                        </a:lnTo>
                        <a:lnTo>
                          <a:pt x="11" y="16"/>
                        </a:lnTo>
                        <a:lnTo>
                          <a:pt x="11" y="20"/>
                        </a:lnTo>
                        <a:lnTo>
                          <a:pt x="7" y="20"/>
                        </a:lnTo>
                        <a:lnTo>
                          <a:pt x="7" y="16"/>
                        </a:lnTo>
                        <a:lnTo>
                          <a:pt x="3" y="16"/>
                        </a:lnTo>
                        <a:lnTo>
                          <a:pt x="3" y="12"/>
                        </a:lnTo>
                        <a:lnTo>
                          <a:pt x="0" y="12"/>
                        </a:lnTo>
                        <a:lnTo>
                          <a:pt x="0" y="8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309" name="Freeform 703">
                    <a:extLst>
                      <a:ext uri="{FF2B5EF4-FFF2-40B4-BE49-F238E27FC236}">
                        <a16:creationId xmlns:a16="http://schemas.microsoft.com/office/drawing/2014/main" id="{49AE4871-896D-1394-FF0E-22E88FB2D42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143" y="2230"/>
                    <a:ext cx="32" cy="32"/>
                  </a:xfrm>
                  <a:custGeom>
                    <a:avLst/>
                    <a:gdLst>
                      <a:gd name="T0" fmla="*/ 0 w 30"/>
                      <a:gd name="T1" fmla="*/ 4 h 32"/>
                      <a:gd name="T2" fmla="*/ 4 w 30"/>
                      <a:gd name="T3" fmla="*/ 4 h 32"/>
                      <a:gd name="T4" fmla="*/ 4 w 30"/>
                      <a:gd name="T5" fmla="*/ 0 h 32"/>
                      <a:gd name="T6" fmla="*/ 7 w 30"/>
                      <a:gd name="T7" fmla="*/ 0 h 32"/>
                      <a:gd name="T8" fmla="*/ 7 w 30"/>
                      <a:gd name="T9" fmla="*/ 4 h 32"/>
                      <a:gd name="T10" fmla="*/ 11 w 30"/>
                      <a:gd name="T11" fmla="*/ 4 h 32"/>
                      <a:gd name="T12" fmla="*/ 11 w 30"/>
                      <a:gd name="T13" fmla="*/ 8 h 32"/>
                      <a:gd name="T14" fmla="*/ 11 w 30"/>
                      <a:gd name="T15" fmla="*/ 12 h 32"/>
                      <a:gd name="T16" fmla="*/ 11 w 30"/>
                      <a:gd name="T17" fmla="*/ 16 h 32"/>
                      <a:gd name="T18" fmla="*/ 15 w 30"/>
                      <a:gd name="T19" fmla="*/ 16 h 32"/>
                      <a:gd name="T20" fmla="*/ 15 w 30"/>
                      <a:gd name="T21" fmla="*/ 20 h 32"/>
                      <a:gd name="T22" fmla="*/ 19 w 30"/>
                      <a:gd name="T23" fmla="*/ 20 h 32"/>
                      <a:gd name="T24" fmla="*/ 23 w 30"/>
                      <a:gd name="T25" fmla="*/ 20 h 32"/>
                      <a:gd name="T26" fmla="*/ 27 w 30"/>
                      <a:gd name="T27" fmla="*/ 20 h 32"/>
                      <a:gd name="T28" fmla="*/ 27 w 30"/>
                      <a:gd name="T29" fmla="*/ 24 h 32"/>
                      <a:gd name="T30" fmla="*/ 27 w 30"/>
                      <a:gd name="T31" fmla="*/ 20 h 32"/>
                      <a:gd name="T32" fmla="*/ 27 w 30"/>
                      <a:gd name="T33" fmla="*/ 24 h 32"/>
                      <a:gd name="T34" fmla="*/ 30 w 30"/>
                      <a:gd name="T35" fmla="*/ 24 h 32"/>
                      <a:gd name="T36" fmla="*/ 30 w 30"/>
                      <a:gd name="T37" fmla="*/ 28 h 32"/>
                      <a:gd name="T38" fmla="*/ 27 w 30"/>
                      <a:gd name="T39" fmla="*/ 28 h 32"/>
                      <a:gd name="T40" fmla="*/ 23 w 30"/>
                      <a:gd name="T41" fmla="*/ 32 h 32"/>
                      <a:gd name="T42" fmla="*/ 23 w 30"/>
                      <a:gd name="T43" fmla="*/ 28 h 32"/>
                      <a:gd name="T44" fmla="*/ 19 w 30"/>
                      <a:gd name="T45" fmla="*/ 28 h 32"/>
                      <a:gd name="T46" fmla="*/ 19 w 30"/>
                      <a:gd name="T47" fmla="*/ 32 h 32"/>
                      <a:gd name="T48" fmla="*/ 15 w 30"/>
                      <a:gd name="T49" fmla="*/ 32 h 32"/>
                      <a:gd name="T50" fmla="*/ 15 w 30"/>
                      <a:gd name="T51" fmla="*/ 28 h 32"/>
                      <a:gd name="T52" fmla="*/ 15 w 30"/>
                      <a:gd name="T53" fmla="*/ 24 h 32"/>
                      <a:gd name="T54" fmla="*/ 11 w 30"/>
                      <a:gd name="T55" fmla="*/ 24 h 32"/>
                      <a:gd name="T56" fmla="*/ 7 w 30"/>
                      <a:gd name="T57" fmla="*/ 24 h 32"/>
                      <a:gd name="T58" fmla="*/ 7 w 30"/>
                      <a:gd name="T59" fmla="*/ 20 h 32"/>
                      <a:gd name="T60" fmla="*/ 4 w 30"/>
                      <a:gd name="T61" fmla="*/ 20 h 32"/>
                      <a:gd name="T62" fmla="*/ 4 w 30"/>
                      <a:gd name="T63" fmla="*/ 16 h 32"/>
                      <a:gd name="T64" fmla="*/ 0 w 30"/>
                      <a:gd name="T65" fmla="*/ 16 h 32"/>
                      <a:gd name="T66" fmla="*/ 4 w 30"/>
                      <a:gd name="T67" fmla="*/ 16 h 32"/>
                      <a:gd name="T68" fmla="*/ 4 w 30"/>
                      <a:gd name="T69" fmla="*/ 12 h 32"/>
                      <a:gd name="T70" fmla="*/ 0 w 30"/>
                      <a:gd name="T71" fmla="*/ 12 h 32"/>
                      <a:gd name="T72" fmla="*/ 0 w 30"/>
                      <a:gd name="T73" fmla="*/ 8 h 32"/>
                      <a:gd name="T74" fmla="*/ 0 w 30"/>
                      <a:gd name="T75" fmla="*/ 4 h 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</a:cxnLst>
                    <a:rect l="0" t="0" r="r" b="b"/>
                    <a:pathLst>
                      <a:path w="30" h="32">
                        <a:moveTo>
                          <a:pt x="0" y="4"/>
                        </a:moveTo>
                        <a:lnTo>
                          <a:pt x="4" y="4"/>
                        </a:lnTo>
                        <a:lnTo>
                          <a:pt x="4" y="0"/>
                        </a:lnTo>
                        <a:lnTo>
                          <a:pt x="7" y="0"/>
                        </a:lnTo>
                        <a:lnTo>
                          <a:pt x="7" y="4"/>
                        </a:lnTo>
                        <a:lnTo>
                          <a:pt x="11" y="4"/>
                        </a:lnTo>
                        <a:lnTo>
                          <a:pt x="11" y="8"/>
                        </a:lnTo>
                        <a:lnTo>
                          <a:pt x="11" y="12"/>
                        </a:lnTo>
                        <a:lnTo>
                          <a:pt x="11" y="16"/>
                        </a:lnTo>
                        <a:lnTo>
                          <a:pt x="15" y="16"/>
                        </a:lnTo>
                        <a:lnTo>
                          <a:pt x="15" y="20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27" y="24"/>
                        </a:lnTo>
                        <a:lnTo>
                          <a:pt x="27" y="20"/>
                        </a:lnTo>
                        <a:lnTo>
                          <a:pt x="27" y="24"/>
                        </a:lnTo>
                        <a:lnTo>
                          <a:pt x="30" y="24"/>
                        </a:lnTo>
                        <a:lnTo>
                          <a:pt x="30" y="28"/>
                        </a:lnTo>
                        <a:lnTo>
                          <a:pt x="27" y="28"/>
                        </a:lnTo>
                        <a:lnTo>
                          <a:pt x="23" y="32"/>
                        </a:lnTo>
                        <a:lnTo>
                          <a:pt x="23" y="28"/>
                        </a:lnTo>
                        <a:lnTo>
                          <a:pt x="19" y="28"/>
                        </a:lnTo>
                        <a:lnTo>
                          <a:pt x="19" y="32"/>
                        </a:lnTo>
                        <a:lnTo>
                          <a:pt x="15" y="32"/>
                        </a:lnTo>
                        <a:lnTo>
                          <a:pt x="15" y="28"/>
                        </a:lnTo>
                        <a:lnTo>
                          <a:pt x="15" y="24"/>
                        </a:lnTo>
                        <a:lnTo>
                          <a:pt x="11" y="24"/>
                        </a:lnTo>
                        <a:lnTo>
                          <a:pt x="7" y="24"/>
                        </a:lnTo>
                        <a:lnTo>
                          <a:pt x="7" y="20"/>
                        </a:lnTo>
                        <a:lnTo>
                          <a:pt x="4" y="20"/>
                        </a:lnTo>
                        <a:lnTo>
                          <a:pt x="4" y="16"/>
                        </a:lnTo>
                        <a:lnTo>
                          <a:pt x="0" y="16"/>
                        </a:lnTo>
                        <a:lnTo>
                          <a:pt x="4" y="16"/>
                        </a:lnTo>
                        <a:lnTo>
                          <a:pt x="4" y="12"/>
                        </a:lnTo>
                        <a:lnTo>
                          <a:pt x="0" y="12"/>
                        </a:lnTo>
                        <a:lnTo>
                          <a:pt x="0" y="8"/>
                        </a:lnTo>
                        <a:lnTo>
                          <a:pt x="0" y="4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310" name="Freeform 704">
                    <a:extLst>
                      <a:ext uri="{FF2B5EF4-FFF2-40B4-BE49-F238E27FC236}">
                        <a16:creationId xmlns:a16="http://schemas.microsoft.com/office/drawing/2014/main" id="{1385AC3C-1AD3-3F99-1075-E3145E4D1A3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90" y="2230"/>
                    <a:ext cx="20" cy="20"/>
                  </a:xfrm>
                  <a:custGeom>
                    <a:avLst/>
                    <a:gdLst>
                      <a:gd name="T0" fmla="*/ 20 w 20"/>
                      <a:gd name="T1" fmla="*/ 0 h 20"/>
                      <a:gd name="T2" fmla="*/ 20 w 20"/>
                      <a:gd name="T3" fmla="*/ 4 h 20"/>
                      <a:gd name="T4" fmla="*/ 20 w 20"/>
                      <a:gd name="T5" fmla="*/ 8 h 20"/>
                      <a:gd name="T6" fmla="*/ 16 w 20"/>
                      <a:gd name="T7" fmla="*/ 8 h 20"/>
                      <a:gd name="T8" fmla="*/ 16 w 20"/>
                      <a:gd name="T9" fmla="*/ 12 h 20"/>
                      <a:gd name="T10" fmla="*/ 12 w 20"/>
                      <a:gd name="T11" fmla="*/ 12 h 20"/>
                      <a:gd name="T12" fmla="*/ 12 w 20"/>
                      <a:gd name="T13" fmla="*/ 16 h 20"/>
                      <a:gd name="T14" fmla="*/ 8 w 20"/>
                      <a:gd name="T15" fmla="*/ 16 h 20"/>
                      <a:gd name="T16" fmla="*/ 8 w 20"/>
                      <a:gd name="T17" fmla="*/ 20 h 20"/>
                      <a:gd name="T18" fmla="*/ 4 w 20"/>
                      <a:gd name="T19" fmla="*/ 16 h 20"/>
                      <a:gd name="T20" fmla="*/ 4 w 20"/>
                      <a:gd name="T21" fmla="*/ 12 h 20"/>
                      <a:gd name="T22" fmla="*/ 0 w 20"/>
                      <a:gd name="T23" fmla="*/ 12 h 20"/>
                      <a:gd name="T24" fmla="*/ 0 w 20"/>
                      <a:gd name="T25" fmla="*/ 8 h 20"/>
                      <a:gd name="T26" fmla="*/ 4 w 20"/>
                      <a:gd name="T27" fmla="*/ 8 h 20"/>
                      <a:gd name="T28" fmla="*/ 4 w 20"/>
                      <a:gd name="T29" fmla="*/ 4 h 20"/>
                      <a:gd name="T30" fmla="*/ 8 w 20"/>
                      <a:gd name="T31" fmla="*/ 4 h 20"/>
                      <a:gd name="T32" fmla="*/ 12 w 20"/>
                      <a:gd name="T33" fmla="*/ 4 h 20"/>
                      <a:gd name="T34" fmla="*/ 16 w 20"/>
                      <a:gd name="T35" fmla="*/ 4 h 20"/>
                      <a:gd name="T36" fmla="*/ 16 w 20"/>
                      <a:gd name="T37" fmla="*/ 0 h 20"/>
                      <a:gd name="T38" fmla="*/ 20 w 20"/>
                      <a:gd name="T39" fmla="*/ 0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</a:cxnLst>
                    <a:rect l="0" t="0" r="r" b="b"/>
                    <a:pathLst>
                      <a:path w="20" h="20">
                        <a:moveTo>
                          <a:pt x="20" y="0"/>
                        </a:moveTo>
                        <a:lnTo>
                          <a:pt x="20" y="4"/>
                        </a:lnTo>
                        <a:lnTo>
                          <a:pt x="20" y="8"/>
                        </a:lnTo>
                        <a:lnTo>
                          <a:pt x="16" y="8"/>
                        </a:lnTo>
                        <a:lnTo>
                          <a:pt x="16" y="12"/>
                        </a:lnTo>
                        <a:lnTo>
                          <a:pt x="12" y="12"/>
                        </a:lnTo>
                        <a:lnTo>
                          <a:pt x="12" y="16"/>
                        </a:lnTo>
                        <a:lnTo>
                          <a:pt x="8" y="16"/>
                        </a:lnTo>
                        <a:lnTo>
                          <a:pt x="8" y="20"/>
                        </a:lnTo>
                        <a:lnTo>
                          <a:pt x="4" y="16"/>
                        </a:lnTo>
                        <a:lnTo>
                          <a:pt x="4" y="12"/>
                        </a:lnTo>
                        <a:lnTo>
                          <a:pt x="0" y="12"/>
                        </a:lnTo>
                        <a:lnTo>
                          <a:pt x="0" y="8"/>
                        </a:lnTo>
                        <a:lnTo>
                          <a:pt x="4" y="8"/>
                        </a:lnTo>
                        <a:lnTo>
                          <a:pt x="4" y="4"/>
                        </a:lnTo>
                        <a:lnTo>
                          <a:pt x="8" y="4"/>
                        </a:lnTo>
                        <a:lnTo>
                          <a:pt x="12" y="4"/>
                        </a:lnTo>
                        <a:lnTo>
                          <a:pt x="16" y="4"/>
                        </a:lnTo>
                        <a:lnTo>
                          <a:pt x="16" y="0"/>
                        </a:lnTo>
                        <a:lnTo>
                          <a:pt x="20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311" name="Freeform 705">
                    <a:extLst>
                      <a:ext uri="{FF2B5EF4-FFF2-40B4-BE49-F238E27FC236}">
                        <a16:creationId xmlns:a16="http://schemas.microsoft.com/office/drawing/2014/main" id="{84EB59CD-1643-5E0E-3446-C2ABA1066F9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01" y="2230"/>
                    <a:ext cx="67" cy="49"/>
                  </a:xfrm>
                  <a:custGeom>
                    <a:avLst/>
                    <a:gdLst>
                      <a:gd name="T0" fmla="*/ 50 w 65"/>
                      <a:gd name="T1" fmla="*/ 0 h 49"/>
                      <a:gd name="T2" fmla="*/ 54 w 65"/>
                      <a:gd name="T3" fmla="*/ 0 h 49"/>
                      <a:gd name="T4" fmla="*/ 54 w 65"/>
                      <a:gd name="T5" fmla="*/ 4 h 49"/>
                      <a:gd name="T6" fmla="*/ 57 w 65"/>
                      <a:gd name="T7" fmla="*/ 4 h 49"/>
                      <a:gd name="T8" fmla="*/ 61 w 65"/>
                      <a:gd name="T9" fmla="*/ 4 h 49"/>
                      <a:gd name="T10" fmla="*/ 61 w 65"/>
                      <a:gd name="T11" fmla="*/ 8 h 49"/>
                      <a:gd name="T12" fmla="*/ 65 w 65"/>
                      <a:gd name="T13" fmla="*/ 8 h 49"/>
                      <a:gd name="T14" fmla="*/ 65 w 65"/>
                      <a:gd name="T15" fmla="*/ 12 h 49"/>
                      <a:gd name="T16" fmla="*/ 61 w 65"/>
                      <a:gd name="T17" fmla="*/ 12 h 49"/>
                      <a:gd name="T18" fmla="*/ 61 w 65"/>
                      <a:gd name="T19" fmla="*/ 16 h 49"/>
                      <a:gd name="T20" fmla="*/ 57 w 65"/>
                      <a:gd name="T21" fmla="*/ 16 h 49"/>
                      <a:gd name="T22" fmla="*/ 54 w 65"/>
                      <a:gd name="T23" fmla="*/ 20 h 49"/>
                      <a:gd name="T24" fmla="*/ 50 w 65"/>
                      <a:gd name="T25" fmla="*/ 20 h 49"/>
                      <a:gd name="T26" fmla="*/ 50 w 65"/>
                      <a:gd name="T27" fmla="*/ 24 h 49"/>
                      <a:gd name="T28" fmla="*/ 46 w 65"/>
                      <a:gd name="T29" fmla="*/ 24 h 49"/>
                      <a:gd name="T30" fmla="*/ 46 w 65"/>
                      <a:gd name="T31" fmla="*/ 28 h 49"/>
                      <a:gd name="T32" fmla="*/ 42 w 65"/>
                      <a:gd name="T33" fmla="*/ 28 h 49"/>
                      <a:gd name="T34" fmla="*/ 42 w 65"/>
                      <a:gd name="T35" fmla="*/ 32 h 49"/>
                      <a:gd name="T36" fmla="*/ 38 w 65"/>
                      <a:gd name="T37" fmla="*/ 32 h 49"/>
                      <a:gd name="T38" fmla="*/ 34 w 65"/>
                      <a:gd name="T39" fmla="*/ 32 h 49"/>
                      <a:gd name="T40" fmla="*/ 31 w 65"/>
                      <a:gd name="T41" fmla="*/ 32 h 49"/>
                      <a:gd name="T42" fmla="*/ 27 w 65"/>
                      <a:gd name="T43" fmla="*/ 36 h 49"/>
                      <a:gd name="T44" fmla="*/ 23 w 65"/>
                      <a:gd name="T45" fmla="*/ 36 h 49"/>
                      <a:gd name="T46" fmla="*/ 19 w 65"/>
                      <a:gd name="T47" fmla="*/ 36 h 49"/>
                      <a:gd name="T48" fmla="*/ 15 w 65"/>
                      <a:gd name="T49" fmla="*/ 36 h 49"/>
                      <a:gd name="T50" fmla="*/ 15 w 65"/>
                      <a:gd name="T51" fmla="*/ 41 h 49"/>
                      <a:gd name="T52" fmla="*/ 11 w 65"/>
                      <a:gd name="T53" fmla="*/ 41 h 49"/>
                      <a:gd name="T54" fmla="*/ 11 w 65"/>
                      <a:gd name="T55" fmla="*/ 45 h 49"/>
                      <a:gd name="T56" fmla="*/ 15 w 65"/>
                      <a:gd name="T57" fmla="*/ 45 h 49"/>
                      <a:gd name="T58" fmla="*/ 11 w 65"/>
                      <a:gd name="T59" fmla="*/ 45 h 49"/>
                      <a:gd name="T60" fmla="*/ 11 w 65"/>
                      <a:gd name="T61" fmla="*/ 49 h 49"/>
                      <a:gd name="T62" fmla="*/ 8 w 65"/>
                      <a:gd name="T63" fmla="*/ 49 h 49"/>
                      <a:gd name="T64" fmla="*/ 8 w 65"/>
                      <a:gd name="T65" fmla="*/ 45 h 49"/>
                      <a:gd name="T66" fmla="*/ 4 w 65"/>
                      <a:gd name="T67" fmla="*/ 45 h 49"/>
                      <a:gd name="T68" fmla="*/ 0 w 65"/>
                      <a:gd name="T69" fmla="*/ 45 h 49"/>
                      <a:gd name="T70" fmla="*/ 0 w 65"/>
                      <a:gd name="T71" fmla="*/ 41 h 49"/>
                      <a:gd name="T72" fmla="*/ 4 w 65"/>
                      <a:gd name="T73" fmla="*/ 41 h 49"/>
                      <a:gd name="T74" fmla="*/ 0 w 65"/>
                      <a:gd name="T75" fmla="*/ 41 h 49"/>
                      <a:gd name="T76" fmla="*/ 0 w 65"/>
                      <a:gd name="T77" fmla="*/ 36 h 49"/>
                      <a:gd name="T78" fmla="*/ 0 w 65"/>
                      <a:gd name="T79" fmla="*/ 32 h 49"/>
                      <a:gd name="T80" fmla="*/ 0 w 65"/>
                      <a:gd name="T81" fmla="*/ 28 h 49"/>
                      <a:gd name="T82" fmla="*/ 4 w 65"/>
                      <a:gd name="T83" fmla="*/ 28 h 49"/>
                      <a:gd name="T84" fmla="*/ 4 w 65"/>
                      <a:gd name="T85" fmla="*/ 24 h 49"/>
                      <a:gd name="T86" fmla="*/ 4 w 65"/>
                      <a:gd name="T87" fmla="*/ 20 h 49"/>
                      <a:gd name="T88" fmla="*/ 8 w 65"/>
                      <a:gd name="T89" fmla="*/ 20 h 49"/>
                      <a:gd name="T90" fmla="*/ 11 w 65"/>
                      <a:gd name="T91" fmla="*/ 20 h 49"/>
                      <a:gd name="T92" fmla="*/ 11 w 65"/>
                      <a:gd name="T93" fmla="*/ 16 h 49"/>
                      <a:gd name="T94" fmla="*/ 15 w 65"/>
                      <a:gd name="T95" fmla="*/ 16 h 49"/>
                      <a:gd name="T96" fmla="*/ 19 w 65"/>
                      <a:gd name="T97" fmla="*/ 16 h 49"/>
                      <a:gd name="T98" fmla="*/ 19 w 65"/>
                      <a:gd name="T99" fmla="*/ 12 h 49"/>
                      <a:gd name="T100" fmla="*/ 23 w 65"/>
                      <a:gd name="T101" fmla="*/ 12 h 49"/>
                      <a:gd name="T102" fmla="*/ 27 w 65"/>
                      <a:gd name="T103" fmla="*/ 12 h 49"/>
                      <a:gd name="T104" fmla="*/ 27 w 65"/>
                      <a:gd name="T105" fmla="*/ 16 h 49"/>
                      <a:gd name="T106" fmla="*/ 31 w 65"/>
                      <a:gd name="T107" fmla="*/ 16 h 49"/>
                      <a:gd name="T108" fmla="*/ 34 w 65"/>
                      <a:gd name="T109" fmla="*/ 16 h 49"/>
                      <a:gd name="T110" fmla="*/ 34 w 65"/>
                      <a:gd name="T111" fmla="*/ 12 h 49"/>
                      <a:gd name="T112" fmla="*/ 38 w 65"/>
                      <a:gd name="T113" fmla="*/ 8 h 49"/>
                      <a:gd name="T114" fmla="*/ 42 w 65"/>
                      <a:gd name="T115" fmla="*/ 8 h 49"/>
                      <a:gd name="T116" fmla="*/ 46 w 65"/>
                      <a:gd name="T117" fmla="*/ 8 h 49"/>
                      <a:gd name="T118" fmla="*/ 46 w 65"/>
                      <a:gd name="T119" fmla="*/ 4 h 49"/>
                      <a:gd name="T120" fmla="*/ 50 w 65"/>
                      <a:gd name="T121" fmla="*/ 4 h 49"/>
                      <a:gd name="T122" fmla="*/ 50 w 65"/>
                      <a:gd name="T123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  <a:cxn ang="0">
                        <a:pos x="T122" y="T123"/>
                      </a:cxn>
                    </a:cxnLst>
                    <a:rect l="0" t="0" r="r" b="b"/>
                    <a:pathLst>
                      <a:path w="65" h="49">
                        <a:moveTo>
                          <a:pt x="50" y="0"/>
                        </a:moveTo>
                        <a:lnTo>
                          <a:pt x="54" y="0"/>
                        </a:lnTo>
                        <a:lnTo>
                          <a:pt x="54" y="4"/>
                        </a:lnTo>
                        <a:lnTo>
                          <a:pt x="57" y="4"/>
                        </a:lnTo>
                        <a:lnTo>
                          <a:pt x="61" y="4"/>
                        </a:lnTo>
                        <a:lnTo>
                          <a:pt x="61" y="8"/>
                        </a:lnTo>
                        <a:lnTo>
                          <a:pt x="65" y="8"/>
                        </a:lnTo>
                        <a:lnTo>
                          <a:pt x="65" y="12"/>
                        </a:lnTo>
                        <a:lnTo>
                          <a:pt x="61" y="12"/>
                        </a:lnTo>
                        <a:lnTo>
                          <a:pt x="61" y="16"/>
                        </a:lnTo>
                        <a:lnTo>
                          <a:pt x="57" y="16"/>
                        </a:lnTo>
                        <a:lnTo>
                          <a:pt x="54" y="20"/>
                        </a:lnTo>
                        <a:lnTo>
                          <a:pt x="50" y="20"/>
                        </a:lnTo>
                        <a:lnTo>
                          <a:pt x="50" y="24"/>
                        </a:lnTo>
                        <a:lnTo>
                          <a:pt x="46" y="24"/>
                        </a:lnTo>
                        <a:lnTo>
                          <a:pt x="46" y="28"/>
                        </a:lnTo>
                        <a:lnTo>
                          <a:pt x="42" y="28"/>
                        </a:lnTo>
                        <a:lnTo>
                          <a:pt x="42" y="32"/>
                        </a:lnTo>
                        <a:lnTo>
                          <a:pt x="38" y="32"/>
                        </a:lnTo>
                        <a:lnTo>
                          <a:pt x="34" y="32"/>
                        </a:lnTo>
                        <a:lnTo>
                          <a:pt x="31" y="32"/>
                        </a:lnTo>
                        <a:lnTo>
                          <a:pt x="27" y="36"/>
                        </a:lnTo>
                        <a:lnTo>
                          <a:pt x="23" y="36"/>
                        </a:lnTo>
                        <a:lnTo>
                          <a:pt x="19" y="36"/>
                        </a:lnTo>
                        <a:lnTo>
                          <a:pt x="15" y="36"/>
                        </a:lnTo>
                        <a:lnTo>
                          <a:pt x="15" y="41"/>
                        </a:lnTo>
                        <a:lnTo>
                          <a:pt x="11" y="41"/>
                        </a:lnTo>
                        <a:lnTo>
                          <a:pt x="11" y="45"/>
                        </a:lnTo>
                        <a:lnTo>
                          <a:pt x="15" y="45"/>
                        </a:lnTo>
                        <a:lnTo>
                          <a:pt x="11" y="45"/>
                        </a:lnTo>
                        <a:lnTo>
                          <a:pt x="11" y="49"/>
                        </a:lnTo>
                        <a:lnTo>
                          <a:pt x="8" y="49"/>
                        </a:lnTo>
                        <a:lnTo>
                          <a:pt x="8" y="45"/>
                        </a:lnTo>
                        <a:lnTo>
                          <a:pt x="4" y="45"/>
                        </a:lnTo>
                        <a:lnTo>
                          <a:pt x="0" y="45"/>
                        </a:lnTo>
                        <a:lnTo>
                          <a:pt x="0" y="41"/>
                        </a:lnTo>
                        <a:lnTo>
                          <a:pt x="4" y="41"/>
                        </a:lnTo>
                        <a:lnTo>
                          <a:pt x="0" y="41"/>
                        </a:lnTo>
                        <a:lnTo>
                          <a:pt x="0" y="36"/>
                        </a:lnTo>
                        <a:lnTo>
                          <a:pt x="0" y="32"/>
                        </a:lnTo>
                        <a:lnTo>
                          <a:pt x="0" y="28"/>
                        </a:lnTo>
                        <a:lnTo>
                          <a:pt x="4" y="28"/>
                        </a:lnTo>
                        <a:lnTo>
                          <a:pt x="4" y="24"/>
                        </a:lnTo>
                        <a:lnTo>
                          <a:pt x="4" y="20"/>
                        </a:lnTo>
                        <a:lnTo>
                          <a:pt x="8" y="20"/>
                        </a:lnTo>
                        <a:lnTo>
                          <a:pt x="11" y="20"/>
                        </a:lnTo>
                        <a:lnTo>
                          <a:pt x="11" y="16"/>
                        </a:lnTo>
                        <a:lnTo>
                          <a:pt x="15" y="16"/>
                        </a:lnTo>
                        <a:lnTo>
                          <a:pt x="19" y="16"/>
                        </a:lnTo>
                        <a:lnTo>
                          <a:pt x="19" y="12"/>
                        </a:lnTo>
                        <a:lnTo>
                          <a:pt x="23" y="12"/>
                        </a:lnTo>
                        <a:lnTo>
                          <a:pt x="27" y="12"/>
                        </a:lnTo>
                        <a:lnTo>
                          <a:pt x="27" y="16"/>
                        </a:lnTo>
                        <a:lnTo>
                          <a:pt x="31" y="16"/>
                        </a:lnTo>
                        <a:lnTo>
                          <a:pt x="34" y="16"/>
                        </a:lnTo>
                        <a:lnTo>
                          <a:pt x="34" y="12"/>
                        </a:lnTo>
                        <a:lnTo>
                          <a:pt x="38" y="8"/>
                        </a:lnTo>
                        <a:lnTo>
                          <a:pt x="42" y="8"/>
                        </a:lnTo>
                        <a:lnTo>
                          <a:pt x="46" y="8"/>
                        </a:lnTo>
                        <a:lnTo>
                          <a:pt x="46" y="4"/>
                        </a:lnTo>
                        <a:lnTo>
                          <a:pt x="50" y="4"/>
                        </a:lnTo>
                        <a:lnTo>
                          <a:pt x="50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312" name="Freeform 706">
                    <a:extLst>
                      <a:ext uri="{FF2B5EF4-FFF2-40B4-BE49-F238E27FC236}">
                        <a16:creationId xmlns:a16="http://schemas.microsoft.com/office/drawing/2014/main" id="{E9E496F0-DA3F-3142-43EC-5956A708DFC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38" y="2230"/>
                    <a:ext cx="52" cy="43"/>
                  </a:xfrm>
                  <a:custGeom>
                    <a:avLst/>
                    <a:gdLst>
                      <a:gd name="T0" fmla="*/ 42 w 53"/>
                      <a:gd name="T1" fmla="*/ 0 h 45"/>
                      <a:gd name="T2" fmla="*/ 42 w 53"/>
                      <a:gd name="T3" fmla="*/ 4 h 45"/>
                      <a:gd name="T4" fmla="*/ 46 w 53"/>
                      <a:gd name="T5" fmla="*/ 4 h 45"/>
                      <a:gd name="T6" fmla="*/ 50 w 53"/>
                      <a:gd name="T7" fmla="*/ 4 h 45"/>
                      <a:gd name="T8" fmla="*/ 53 w 53"/>
                      <a:gd name="T9" fmla="*/ 4 h 45"/>
                      <a:gd name="T10" fmla="*/ 53 w 53"/>
                      <a:gd name="T11" fmla="*/ 8 h 45"/>
                      <a:gd name="T12" fmla="*/ 50 w 53"/>
                      <a:gd name="T13" fmla="*/ 8 h 45"/>
                      <a:gd name="T14" fmla="*/ 50 w 53"/>
                      <a:gd name="T15" fmla="*/ 4 h 45"/>
                      <a:gd name="T16" fmla="*/ 50 w 53"/>
                      <a:gd name="T17" fmla="*/ 8 h 45"/>
                      <a:gd name="T18" fmla="*/ 50 w 53"/>
                      <a:gd name="T19" fmla="*/ 12 h 45"/>
                      <a:gd name="T20" fmla="*/ 46 w 53"/>
                      <a:gd name="T21" fmla="*/ 12 h 45"/>
                      <a:gd name="T22" fmla="*/ 46 w 53"/>
                      <a:gd name="T23" fmla="*/ 16 h 45"/>
                      <a:gd name="T24" fmla="*/ 46 w 53"/>
                      <a:gd name="T25" fmla="*/ 20 h 45"/>
                      <a:gd name="T26" fmla="*/ 42 w 53"/>
                      <a:gd name="T27" fmla="*/ 20 h 45"/>
                      <a:gd name="T28" fmla="*/ 42 w 53"/>
                      <a:gd name="T29" fmla="*/ 24 h 45"/>
                      <a:gd name="T30" fmla="*/ 42 w 53"/>
                      <a:gd name="T31" fmla="*/ 28 h 45"/>
                      <a:gd name="T32" fmla="*/ 38 w 53"/>
                      <a:gd name="T33" fmla="*/ 28 h 45"/>
                      <a:gd name="T34" fmla="*/ 38 w 53"/>
                      <a:gd name="T35" fmla="*/ 32 h 45"/>
                      <a:gd name="T36" fmla="*/ 38 w 53"/>
                      <a:gd name="T37" fmla="*/ 36 h 45"/>
                      <a:gd name="T38" fmla="*/ 34 w 53"/>
                      <a:gd name="T39" fmla="*/ 36 h 45"/>
                      <a:gd name="T40" fmla="*/ 34 w 53"/>
                      <a:gd name="T41" fmla="*/ 41 h 45"/>
                      <a:gd name="T42" fmla="*/ 30 w 53"/>
                      <a:gd name="T43" fmla="*/ 41 h 45"/>
                      <a:gd name="T44" fmla="*/ 27 w 53"/>
                      <a:gd name="T45" fmla="*/ 41 h 45"/>
                      <a:gd name="T46" fmla="*/ 23 w 53"/>
                      <a:gd name="T47" fmla="*/ 41 h 45"/>
                      <a:gd name="T48" fmla="*/ 19 w 53"/>
                      <a:gd name="T49" fmla="*/ 41 h 45"/>
                      <a:gd name="T50" fmla="*/ 15 w 53"/>
                      <a:gd name="T51" fmla="*/ 41 h 45"/>
                      <a:gd name="T52" fmla="*/ 11 w 53"/>
                      <a:gd name="T53" fmla="*/ 45 h 45"/>
                      <a:gd name="T54" fmla="*/ 7 w 53"/>
                      <a:gd name="T55" fmla="*/ 45 h 45"/>
                      <a:gd name="T56" fmla="*/ 7 w 53"/>
                      <a:gd name="T57" fmla="*/ 41 h 45"/>
                      <a:gd name="T58" fmla="*/ 4 w 53"/>
                      <a:gd name="T59" fmla="*/ 41 h 45"/>
                      <a:gd name="T60" fmla="*/ 4 w 53"/>
                      <a:gd name="T61" fmla="*/ 36 h 45"/>
                      <a:gd name="T62" fmla="*/ 0 w 53"/>
                      <a:gd name="T63" fmla="*/ 36 h 45"/>
                      <a:gd name="T64" fmla="*/ 0 w 53"/>
                      <a:gd name="T65" fmla="*/ 41 h 45"/>
                      <a:gd name="T66" fmla="*/ 0 w 53"/>
                      <a:gd name="T67" fmla="*/ 36 h 45"/>
                      <a:gd name="T68" fmla="*/ 4 w 53"/>
                      <a:gd name="T69" fmla="*/ 32 h 45"/>
                      <a:gd name="T70" fmla="*/ 0 w 53"/>
                      <a:gd name="T71" fmla="*/ 32 h 45"/>
                      <a:gd name="T72" fmla="*/ 4 w 53"/>
                      <a:gd name="T73" fmla="*/ 32 h 45"/>
                      <a:gd name="T74" fmla="*/ 4 w 53"/>
                      <a:gd name="T75" fmla="*/ 28 h 45"/>
                      <a:gd name="T76" fmla="*/ 7 w 53"/>
                      <a:gd name="T77" fmla="*/ 32 h 45"/>
                      <a:gd name="T78" fmla="*/ 7 w 53"/>
                      <a:gd name="T79" fmla="*/ 36 h 45"/>
                      <a:gd name="T80" fmla="*/ 11 w 53"/>
                      <a:gd name="T81" fmla="*/ 36 h 45"/>
                      <a:gd name="T82" fmla="*/ 15 w 53"/>
                      <a:gd name="T83" fmla="*/ 36 h 45"/>
                      <a:gd name="T84" fmla="*/ 15 w 53"/>
                      <a:gd name="T85" fmla="*/ 32 h 45"/>
                      <a:gd name="T86" fmla="*/ 19 w 53"/>
                      <a:gd name="T87" fmla="*/ 32 h 45"/>
                      <a:gd name="T88" fmla="*/ 23 w 53"/>
                      <a:gd name="T89" fmla="*/ 32 h 45"/>
                      <a:gd name="T90" fmla="*/ 23 w 53"/>
                      <a:gd name="T91" fmla="*/ 28 h 45"/>
                      <a:gd name="T92" fmla="*/ 27 w 53"/>
                      <a:gd name="T93" fmla="*/ 28 h 45"/>
                      <a:gd name="T94" fmla="*/ 30 w 53"/>
                      <a:gd name="T95" fmla="*/ 28 h 45"/>
                      <a:gd name="T96" fmla="*/ 34 w 53"/>
                      <a:gd name="T97" fmla="*/ 28 h 45"/>
                      <a:gd name="T98" fmla="*/ 34 w 53"/>
                      <a:gd name="T99" fmla="*/ 24 h 45"/>
                      <a:gd name="T100" fmla="*/ 34 w 53"/>
                      <a:gd name="T101" fmla="*/ 20 h 45"/>
                      <a:gd name="T102" fmla="*/ 34 w 53"/>
                      <a:gd name="T103" fmla="*/ 16 h 45"/>
                      <a:gd name="T104" fmla="*/ 34 w 53"/>
                      <a:gd name="T105" fmla="*/ 12 h 45"/>
                      <a:gd name="T106" fmla="*/ 38 w 53"/>
                      <a:gd name="T107" fmla="*/ 12 h 45"/>
                      <a:gd name="T108" fmla="*/ 38 w 53"/>
                      <a:gd name="T109" fmla="*/ 8 h 45"/>
                      <a:gd name="T110" fmla="*/ 38 w 53"/>
                      <a:gd name="T111" fmla="*/ 4 h 45"/>
                      <a:gd name="T112" fmla="*/ 42 w 53"/>
                      <a:gd name="T113" fmla="*/ 4 h 45"/>
                      <a:gd name="T114" fmla="*/ 42 w 53"/>
                      <a:gd name="T115" fmla="*/ 0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</a:cxnLst>
                    <a:rect l="0" t="0" r="r" b="b"/>
                    <a:pathLst>
                      <a:path w="53" h="45">
                        <a:moveTo>
                          <a:pt x="42" y="0"/>
                        </a:moveTo>
                        <a:lnTo>
                          <a:pt x="42" y="4"/>
                        </a:lnTo>
                        <a:lnTo>
                          <a:pt x="46" y="4"/>
                        </a:lnTo>
                        <a:lnTo>
                          <a:pt x="50" y="4"/>
                        </a:lnTo>
                        <a:lnTo>
                          <a:pt x="53" y="4"/>
                        </a:lnTo>
                        <a:lnTo>
                          <a:pt x="53" y="8"/>
                        </a:lnTo>
                        <a:lnTo>
                          <a:pt x="50" y="8"/>
                        </a:lnTo>
                        <a:lnTo>
                          <a:pt x="50" y="4"/>
                        </a:lnTo>
                        <a:lnTo>
                          <a:pt x="50" y="8"/>
                        </a:lnTo>
                        <a:lnTo>
                          <a:pt x="50" y="12"/>
                        </a:lnTo>
                        <a:lnTo>
                          <a:pt x="46" y="12"/>
                        </a:lnTo>
                        <a:lnTo>
                          <a:pt x="46" y="16"/>
                        </a:lnTo>
                        <a:lnTo>
                          <a:pt x="46" y="20"/>
                        </a:lnTo>
                        <a:lnTo>
                          <a:pt x="42" y="20"/>
                        </a:lnTo>
                        <a:lnTo>
                          <a:pt x="42" y="24"/>
                        </a:lnTo>
                        <a:lnTo>
                          <a:pt x="42" y="28"/>
                        </a:lnTo>
                        <a:lnTo>
                          <a:pt x="38" y="28"/>
                        </a:lnTo>
                        <a:lnTo>
                          <a:pt x="38" y="32"/>
                        </a:lnTo>
                        <a:lnTo>
                          <a:pt x="38" y="36"/>
                        </a:lnTo>
                        <a:lnTo>
                          <a:pt x="34" y="36"/>
                        </a:lnTo>
                        <a:lnTo>
                          <a:pt x="34" y="41"/>
                        </a:lnTo>
                        <a:lnTo>
                          <a:pt x="30" y="41"/>
                        </a:lnTo>
                        <a:lnTo>
                          <a:pt x="27" y="41"/>
                        </a:lnTo>
                        <a:lnTo>
                          <a:pt x="23" y="41"/>
                        </a:lnTo>
                        <a:lnTo>
                          <a:pt x="19" y="41"/>
                        </a:lnTo>
                        <a:lnTo>
                          <a:pt x="15" y="41"/>
                        </a:lnTo>
                        <a:lnTo>
                          <a:pt x="11" y="45"/>
                        </a:lnTo>
                        <a:lnTo>
                          <a:pt x="7" y="45"/>
                        </a:lnTo>
                        <a:lnTo>
                          <a:pt x="7" y="41"/>
                        </a:lnTo>
                        <a:lnTo>
                          <a:pt x="4" y="41"/>
                        </a:lnTo>
                        <a:lnTo>
                          <a:pt x="4" y="36"/>
                        </a:lnTo>
                        <a:lnTo>
                          <a:pt x="0" y="36"/>
                        </a:lnTo>
                        <a:lnTo>
                          <a:pt x="0" y="41"/>
                        </a:lnTo>
                        <a:lnTo>
                          <a:pt x="0" y="36"/>
                        </a:lnTo>
                        <a:lnTo>
                          <a:pt x="4" y="32"/>
                        </a:lnTo>
                        <a:lnTo>
                          <a:pt x="0" y="32"/>
                        </a:lnTo>
                        <a:lnTo>
                          <a:pt x="4" y="32"/>
                        </a:lnTo>
                        <a:lnTo>
                          <a:pt x="4" y="28"/>
                        </a:lnTo>
                        <a:lnTo>
                          <a:pt x="7" y="32"/>
                        </a:lnTo>
                        <a:lnTo>
                          <a:pt x="7" y="36"/>
                        </a:lnTo>
                        <a:lnTo>
                          <a:pt x="11" y="36"/>
                        </a:lnTo>
                        <a:lnTo>
                          <a:pt x="15" y="36"/>
                        </a:lnTo>
                        <a:lnTo>
                          <a:pt x="15" y="32"/>
                        </a:lnTo>
                        <a:lnTo>
                          <a:pt x="19" y="32"/>
                        </a:lnTo>
                        <a:lnTo>
                          <a:pt x="23" y="32"/>
                        </a:lnTo>
                        <a:lnTo>
                          <a:pt x="23" y="28"/>
                        </a:lnTo>
                        <a:lnTo>
                          <a:pt x="27" y="28"/>
                        </a:lnTo>
                        <a:lnTo>
                          <a:pt x="30" y="28"/>
                        </a:lnTo>
                        <a:lnTo>
                          <a:pt x="34" y="28"/>
                        </a:lnTo>
                        <a:lnTo>
                          <a:pt x="34" y="24"/>
                        </a:lnTo>
                        <a:lnTo>
                          <a:pt x="34" y="20"/>
                        </a:lnTo>
                        <a:lnTo>
                          <a:pt x="34" y="16"/>
                        </a:lnTo>
                        <a:lnTo>
                          <a:pt x="34" y="12"/>
                        </a:lnTo>
                        <a:lnTo>
                          <a:pt x="38" y="12"/>
                        </a:lnTo>
                        <a:lnTo>
                          <a:pt x="38" y="8"/>
                        </a:lnTo>
                        <a:lnTo>
                          <a:pt x="38" y="4"/>
                        </a:lnTo>
                        <a:lnTo>
                          <a:pt x="42" y="4"/>
                        </a:lnTo>
                        <a:lnTo>
                          <a:pt x="42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313" name="Freeform 707">
                    <a:extLst>
                      <a:ext uri="{FF2B5EF4-FFF2-40B4-BE49-F238E27FC236}">
                        <a16:creationId xmlns:a16="http://schemas.microsoft.com/office/drawing/2014/main" id="{88ED3412-697C-59FD-761E-0EC781E05EB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120" y="2233"/>
                    <a:ext cx="23" cy="37"/>
                  </a:xfrm>
                  <a:custGeom>
                    <a:avLst/>
                    <a:gdLst>
                      <a:gd name="T0" fmla="*/ 4 w 23"/>
                      <a:gd name="T1" fmla="*/ 0 h 37"/>
                      <a:gd name="T2" fmla="*/ 7 w 23"/>
                      <a:gd name="T3" fmla="*/ 0 h 37"/>
                      <a:gd name="T4" fmla="*/ 11 w 23"/>
                      <a:gd name="T5" fmla="*/ 4 h 37"/>
                      <a:gd name="T6" fmla="*/ 15 w 23"/>
                      <a:gd name="T7" fmla="*/ 4 h 37"/>
                      <a:gd name="T8" fmla="*/ 19 w 23"/>
                      <a:gd name="T9" fmla="*/ 4 h 37"/>
                      <a:gd name="T10" fmla="*/ 23 w 23"/>
                      <a:gd name="T11" fmla="*/ 4 h 37"/>
                      <a:gd name="T12" fmla="*/ 23 w 23"/>
                      <a:gd name="T13" fmla="*/ 8 h 37"/>
                      <a:gd name="T14" fmla="*/ 23 w 23"/>
                      <a:gd name="T15" fmla="*/ 12 h 37"/>
                      <a:gd name="T16" fmla="*/ 19 w 23"/>
                      <a:gd name="T17" fmla="*/ 16 h 37"/>
                      <a:gd name="T18" fmla="*/ 19 w 23"/>
                      <a:gd name="T19" fmla="*/ 20 h 37"/>
                      <a:gd name="T20" fmla="*/ 23 w 23"/>
                      <a:gd name="T21" fmla="*/ 20 h 37"/>
                      <a:gd name="T22" fmla="*/ 23 w 23"/>
                      <a:gd name="T23" fmla="*/ 24 h 37"/>
                      <a:gd name="T24" fmla="*/ 23 w 23"/>
                      <a:gd name="T25" fmla="*/ 28 h 37"/>
                      <a:gd name="T26" fmla="*/ 23 w 23"/>
                      <a:gd name="T27" fmla="*/ 32 h 37"/>
                      <a:gd name="T28" fmla="*/ 19 w 23"/>
                      <a:gd name="T29" fmla="*/ 32 h 37"/>
                      <a:gd name="T30" fmla="*/ 19 w 23"/>
                      <a:gd name="T31" fmla="*/ 37 h 37"/>
                      <a:gd name="T32" fmla="*/ 15 w 23"/>
                      <a:gd name="T33" fmla="*/ 37 h 37"/>
                      <a:gd name="T34" fmla="*/ 11 w 23"/>
                      <a:gd name="T35" fmla="*/ 37 h 37"/>
                      <a:gd name="T36" fmla="*/ 11 w 23"/>
                      <a:gd name="T37" fmla="*/ 32 h 37"/>
                      <a:gd name="T38" fmla="*/ 11 w 23"/>
                      <a:gd name="T39" fmla="*/ 28 h 37"/>
                      <a:gd name="T40" fmla="*/ 7 w 23"/>
                      <a:gd name="T41" fmla="*/ 28 h 37"/>
                      <a:gd name="T42" fmla="*/ 7 w 23"/>
                      <a:gd name="T43" fmla="*/ 24 h 37"/>
                      <a:gd name="T44" fmla="*/ 7 w 23"/>
                      <a:gd name="T45" fmla="*/ 20 h 37"/>
                      <a:gd name="T46" fmla="*/ 4 w 23"/>
                      <a:gd name="T47" fmla="*/ 20 h 37"/>
                      <a:gd name="T48" fmla="*/ 4 w 23"/>
                      <a:gd name="T49" fmla="*/ 16 h 37"/>
                      <a:gd name="T50" fmla="*/ 4 w 23"/>
                      <a:gd name="T51" fmla="*/ 12 h 37"/>
                      <a:gd name="T52" fmla="*/ 0 w 23"/>
                      <a:gd name="T53" fmla="*/ 12 h 37"/>
                      <a:gd name="T54" fmla="*/ 4 w 23"/>
                      <a:gd name="T55" fmla="*/ 12 h 37"/>
                      <a:gd name="T56" fmla="*/ 4 w 23"/>
                      <a:gd name="T57" fmla="*/ 8 h 37"/>
                      <a:gd name="T58" fmla="*/ 4 w 23"/>
                      <a:gd name="T59" fmla="*/ 4 h 37"/>
                      <a:gd name="T60" fmla="*/ 4 w 23"/>
                      <a:gd name="T61" fmla="*/ 0 h 3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</a:cxnLst>
                    <a:rect l="0" t="0" r="r" b="b"/>
                    <a:pathLst>
                      <a:path w="23" h="37">
                        <a:moveTo>
                          <a:pt x="4" y="0"/>
                        </a:moveTo>
                        <a:lnTo>
                          <a:pt x="7" y="0"/>
                        </a:lnTo>
                        <a:lnTo>
                          <a:pt x="11" y="4"/>
                        </a:lnTo>
                        <a:lnTo>
                          <a:pt x="15" y="4"/>
                        </a:lnTo>
                        <a:lnTo>
                          <a:pt x="19" y="4"/>
                        </a:lnTo>
                        <a:lnTo>
                          <a:pt x="23" y="4"/>
                        </a:lnTo>
                        <a:lnTo>
                          <a:pt x="23" y="8"/>
                        </a:lnTo>
                        <a:lnTo>
                          <a:pt x="23" y="12"/>
                        </a:lnTo>
                        <a:lnTo>
                          <a:pt x="19" y="16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3" y="24"/>
                        </a:lnTo>
                        <a:lnTo>
                          <a:pt x="23" y="28"/>
                        </a:lnTo>
                        <a:lnTo>
                          <a:pt x="23" y="32"/>
                        </a:lnTo>
                        <a:lnTo>
                          <a:pt x="19" y="32"/>
                        </a:lnTo>
                        <a:lnTo>
                          <a:pt x="19" y="37"/>
                        </a:lnTo>
                        <a:lnTo>
                          <a:pt x="15" y="37"/>
                        </a:lnTo>
                        <a:lnTo>
                          <a:pt x="11" y="37"/>
                        </a:lnTo>
                        <a:lnTo>
                          <a:pt x="11" y="32"/>
                        </a:lnTo>
                        <a:lnTo>
                          <a:pt x="11" y="28"/>
                        </a:lnTo>
                        <a:lnTo>
                          <a:pt x="7" y="28"/>
                        </a:lnTo>
                        <a:lnTo>
                          <a:pt x="7" y="24"/>
                        </a:lnTo>
                        <a:lnTo>
                          <a:pt x="7" y="20"/>
                        </a:lnTo>
                        <a:lnTo>
                          <a:pt x="4" y="20"/>
                        </a:lnTo>
                        <a:lnTo>
                          <a:pt x="4" y="16"/>
                        </a:lnTo>
                        <a:lnTo>
                          <a:pt x="4" y="12"/>
                        </a:lnTo>
                        <a:lnTo>
                          <a:pt x="0" y="12"/>
                        </a:lnTo>
                        <a:lnTo>
                          <a:pt x="4" y="12"/>
                        </a:lnTo>
                        <a:lnTo>
                          <a:pt x="4" y="8"/>
                        </a:lnTo>
                        <a:lnTo>
                          <a:pt x="4" y="4"/>
                        </a:lnTo>
                        <a:lnTo>
                          <a:pt x="4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314" name="Freeform 708">
                    <a:extLst>
                      <a:ext uri="{FF2B5EF4-FFF2-40B4-BE49-F238E27FC236}">
                        <a16:creationId xmlns:a16="http://schemas.microsoft.com/office/drawing/2014/main" id="{4353D4FC-75F1-A6EC-4F87-B540A74B2AE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473" y="2233"/>
                    <a:ext cx="135" cy="98"/>
                  </a:xfrm>
                  <a:custGeom>
                    <a:avLst/>
                    <a:gdLst>
                      <a:gd name="T0" fmla="*/ 130 w 134"/>
                      <a:gd name="T1" fmla="*/ 0 h 97"/>
                      <a:gd name="T2" fmla="*/ 134 w 134"/>
                      <a:gd name="T3" fmla="*/ 8 h 97"/>
                      <a:gd name="T4" fmla="*/ 130 w 134"/>
                      <a:gd name="T5" fmla="*/ 12 h 97"/>
                      <a:gd name="T6" fmla="*/ 122 w 134"/>
                      <a:gd name="T7" fmla="*/ 12 h 97"/>
                      <a:gd name="T8" fmla="*/ 122 w 134"/>
                      <a:gd name="T9" fmla="*/ 20 h 97"/>
                      <a:gd name="T10" fmla="*/ 118 w 134"/>
                      <a:gd name="T11" fmla="*/ 24 h 97"/>
                      <a:gd name="T12" fmla="*/ 118 w 134"/>
                      <a:gd name="T13" fmla="*/ 32 h 97"/>
                      <a:gd name="T14" fmla="*/ 118 w 134"/>
                      <a:gd name="T15" fmla="*/ 41 h 97"/>
                      <a:gd name="T16" fmla="*/ 115 w 134"/>
                      <a:gd name="T17" fmla="*/ 45 h 97"/>
                      <a:gd name="T18" fmla="*/ 111 w 134"/>
                      <a:gd name="T19" fmla="*/ 49 h 97"/>
                      <a:gd name="T20" fmla="*/ 111 w 134"/>
                      <a:gd name="T21" fmla="*/ 57 h 97"/>
                      <a:gd name="T22" fmla="*/ 107 w 134"/>
                      <a:gd name="T23" fmla="*/ 61 h 97"/>
                      <a:gd name="T24" fmla="*/ 103 w 134"/>
                      <a:gd name="T25" fmla="*/ 65 h 97"/>
                      <a:gd name="T26" fmla="*/ 103 w 134"/>
                      <a:gd name="T27" fmla="*/ 73 h 97"/>
                      <a:gd name="T28" fmla="*/ 99 w 134"/>
                      <a:gd name="T29" fmla="*/ 77 h 97"/>
                      <a:gd name="T30" fmla="*/ 92 w 134"/>
                      <a:gd name="T31" fmla="*/ 77 h 97"/>
                      <a:gd name="T32" fmla="*/ 84 w 134"/>
                      <a:gd name="T33" fmla="*/ 77 h 97"/>
                      <a:gd name="T34" fmla="*/ 80 w 134"/>
                      <a:gd name="T35" fmla="*/ 81 h 97"/>
                      <a:gd name="T36" fmla="*/ 76 w 134"/>
                      <a:gd name="T37" fmla="*/ 85 h 97"/>
                      <a:gd name="T38" fmla="*/ 72 w 134"/>
                      <a:gd name="T39" fmla="*/ 89 h 97"/>
                      <a:gd name="T40" fmla="*/ 69 w 134"/>
                      <a:gd name="T41" fmla="*/ 93 h 97"/>
                      <a:gd name="T42" fmla="*/ 65 w 134"/>
                      <a:gd name="T43" fmla="*/ 97 h 97"/>
                      <a:gd name="T44" fmla="*/ 57 w 134"/>
                      <a:gd name="T45" fmla="*/ 97 h 97"/>
                      <a:gd name="T46" fmla="*/ 53 w 134"/>
                      <a:gd name="T47" fmla="*/ 93 h 97"/>
                      <a:gd name="T48" fmla="*/ 49 w 134"/>
                      <a:gd name="T49" fmla="*/ 97 h 97"/>
                      <a:gd name="T50" fmla="*/ 42 w 134"/>
                      <a:gd name="T51" fmla="*/ 97 h 97"/>
                      <a:gd name="T52" fmla="*/ 34 w 134"/>
                      <a:gd name="T53" fmla="*/ 97 h 97"/>
                      <a:gd name="T54" fmla="*/ 26 w 134"/>
                      <a:gd name="T55" fmla="*/ 93 h 97"/>
                      <a:gd name="T56" fmla="*/ 23 w 134"/>
                      <a:gd name="T57" fmla="*/ 89 h 97"/>
                      <a:gd name="T58" fmla="*/ 15 w 134"/>
                      <a:gd name="T59" fmla="*/ 85 h 97"/>
                      <a:gd name="T60" fmla="*/ 7 w 134"/>
                      <a:gd name="T61" fmla="*/ 85 h 97"/>
                      <a:gd name="T62" fmla="*/ 3 w 134"/>
                      <a:gd name="T63" fmla="*/ 89 h 97"/>
                      <a:gd name="T64" fmla="*/ 0 w 134"/>
                      <a:gd name="T65" fmla="*/ 81 h 97"/>
                      <a:gd name="T66" fmla="*/ 0 w 134"/>
                      <a:gd name="T67" fmla="*/ 73 h 97"/>
                      <a:gd name="T68" fmla="*/ 3 w 134"/>
                      <a:gd name="T69" fmla="*/ 69 h 97"/>
                      <a:gd name="T70" fmla="*/ 7 w 134"/>
                      <a:gd name="T71" fmla="*/ 61 h 97"/>
                      <a:gd name="T72" fmla="*/ 15 w 134"/>
                      <a:gd name="T73" fmla="*/ 53 h 97"/>
                      <a:gd name="T74" fmla="*/ 19 w 134"/>
                      <a:gd name="T75" fmla="*/ 49 h 97"/>
                      <a:gd name="T76" fmla="*/ 26 w 134"/>
                      <a:gd name="T77" fmla="*/ 45 h 97"/>
                      <a:gd name="T78" fmla="*/ 30 w 134"/>
                      <a:gd name="T79" fmla="*/ 37 h 97"/>
                      <a:gd name="T80" fmla="*/ 34 w 134"/>
                      <a:gd name="T81" fmla="*/ 32 h 97"/>
                      <a:gd name="T82" fmla="*/ 38 w 134"/>
                      <a:gd name="T83" fmla="*/ 24 h 97"/>
                      <a:gd name="T84" fmla="*/ 42 w 134"/>
                      <a:gd name="T85" fmla="*/ 20 h 97"/>
                      <a:gd name="T86" fmla="*/ 46 w 134"/>
                      <a:gd name="T87" fmla="*/ 16 h 97"/>
                      <a:gd name="T88" fmla="*/ 53 w 134"/>
                      <a:gd name="T89" fmla="*/ 16 h 97"/>
                      <a:gd name="T90" fmla="*/ 57 w 134"/>
                      <a:gd name="T91" fmla="*/ 20 h 97"/>
                      <a:gd name="T92" fmla="*/ 65 w 134"/>
                      <a:gd name="T93" fmla="*/ 20 h 97"/>
                      <a:gd name="T94" fmla="*/ 69 w 134"/>
                      <a:gd name="T95" fmla="*/ 24 h 97"/>
                      <a:gd name="T96" fmla="*/ 76 w 134"/>
                      <a:gd name="T97" fmla="*/ 24 h 97"/>
                      <a:gd name="T98" fmla="*/ 76 w 134"/>
                      <a:gd name="T99" fmla="*/ 24 h 97"/>
                      <a:gd name="T100" fmla="*/ 76 w 134"/>
                      <a:gd name="T101" fmla="*/ 16 h 97"/>
                      <a:gd name="T102" fmla="*/ 76 w 134"/>
                      <a:gd name="T103" fmla="*/ 16 h 97"/>
                      <a:gd name="T104" fmla="*/ 76 w 134"/>
                      <a:gd name="T105" fmla="*/ 16 h 97"/>
                      <a:gd name="T106" fmla="*/ 84 w 134"/>
                      <a:gd name="T107" fmla="*/ 12 h 97"/>
                      <a:gd name="T108" fmla="*/ 88 w 134"/>
                      <a:gd name="T109" fmla="*/ 8 h 97"/>
                      <a:gd name="T110" fmla="*/ 92 w 134"/>
                      <a:gd name="T111" fmla="*/ 12 h 97"/>
                      <a:gd name="T112" fmla="*/ 99 w 134"/>
                      <a:gd name="T113" fmla="*/ 12 h 97"/>
                      <a:gd name="T114" fmla="*/ 107 w 134"/>
                      <a:gd name="T115" fmla="*/ 12 h 97"/>
                      <a:gd name="T116" fmla="*/ 111 w 134"/>
                      <a:gd name="T117" fmla="*/ 8 h 97"/>
                      <a:gd name="T118" fmla="*/ 115 w 134"/>
                      <a:gd name="T119" fmla="*/ 4 h 97"/>
                      <a:gd name="T120" fmla="*/ 118 w 134"/>
                      <a:gd name="T121" fmla="*/ 0 h 97"/>
                      <a:gd name="T122" fmla="*/ 126 w 134"/>
                      <a:gd name="T123" fmla="*/ 0 h 97"/>
                      <a:gd name="T124" fmla="*/ 134 w 134"/>
                      <a:gd name="T125" fmla="*/ 0 h 9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  <a:cxn ang="0">
                        <a:pos x="T122" y="T123"/>
                      </a:cxn>
                      <a:cxn ang="0">
                        <a:pos x="T124" y="T125"/>
                      </a:cxn>
                    </a:cxnLst>
                    <a:rect l="0" t="0" r="r" b="b"/>
                    <a:pathLst>
                      <a:path w="134" h="97">
                        <a:moveTo>
                          <a:pt x="134" y="0"/>
                        </a:moveTo>
                        <a:lnTo>
                          <a:pt x="130" y="0"/>
                        </a:lnTo>
                        <a:lnTo>
                          <a:pt x="130" y="4"/>
                        </a:lnTo>
                        <a:lnTo>
                          <a:pt x="134" y="8"/>
                        </a:lnTo>
                        <a:lnTo>
                          <a:pt x="130" y="8"/>
                        </a:lnTo>
                        <a:lnTo>
                          <a:pt x="130" y="12"/>
                        </a:lnTo>
                        <a:lnTo>
                          <a:pt x="126" y="12"/>
                        </a:lnTo>
                        <a:lnTo>
                          <a:pt x="122" y="12"/>
                        </a:lnTo>
                        <a:lnTo>
                          <a:pt x="122" y="16"/>
                        </a:lnTo>
                        <a:lnTo>
                          <a:pt x="122" y="20"/>
                        </a:lnTo>
                        <a:lnTo>
                          <a:pt x="118" y="20"/>
                        </a:lnTo>
                        <a:lnTo>
                          <a:pt x="118" y="24"/>
                        </a:lnTo>
                        <a:lnTo>
                          <a:pt x="118" y="28"/>
                        </a:lnTo>
                        <a:lnTo>
                          <a:pt x="118" y="32"/>
                        </a:lnTo>
                        <a:lnTo>
                          <a:pt x="118" y="37"/>
                        </a:lnTo>
                        <a:lnTo>
                          <a:pt x="118" y="41"/>
                        </a:lnTo>
                        <a:lnTo>
                          <a:pt x="115" y="41"/>
                        </a:lnTo>
                        <a:lnTo>
                          <a:pt x="115" y="45"/>
                        </a:lnTo>
                        <a:lnTo>
                          <a:pt x="115" y="49"/>
                        </a:lnTo>
                        <a:lnTo>
                          <a:pt x="111" y="49"/>
                        </a:lnTo>
                        <a:lnTo>
                          <a:pt x="111" y="53"/>
                        </a:lnTo>
                        <a:lnTo>
                          <a:pt x="111" y="57"/>
                        </a:lnTo>
                        <a:lnTo>
                          <a:pt x="107" y="57"/>
                        </a:lnTo>
                        <a:lnTo>
                          <a:pt x="107" y="61"/>
                        </a:lnTo>
                        <a:lnTo>
                          <a:pt x="107" y="65"/>
                        </a:lnTo>
                        <a:lnTo>
                          <a:pt x="103" y="65"/>
                        </a:lnTo>
                        <a:lnTo>
                          <a:pt x="103" y="69"/>
                        </a:lnTo>
                        <a:lnTo>
                          <a:pt x="103" y="73"/>
                        </a:lnTo>
                        <a:lnTo>
                          <a:pt x="103" y="77"/>
                        </a:lnTo>
                        <a:lnTo>
                          <a:pt x="99" y="77"/>
                        </a:lnTo>
                        <a:lnTo>
                          <a:pt x="95" y="77"/>
                        </a:lnTo>
                        <a:lnTo>
                          <a:pt x="92" y="77"/>
                        </a:lnTo>
                        <a:lnTo>
                          <a:pt x="88" y="77"/>
                        </a:lnTo>
                        <a:lnTo>
                          <a:pt x="84" y="77"/>
                        </a:lnTo>
                        <a:lnTo>
                          <a:pt x="80" y="77"/>
                        </a:lnTo>
                        <a:lnTo>
                          <a:pt x="80" y="81"/>
                        </a:lnTo>
                        <a:lnTo>
                          <a:pt x="76" y="81"/>
                        </a:lnTo>
                        <a:lnTo>
                          <a:pt x="76" y="85"/>
                        </a:lnTo>
                        <a:lnTo>
                          <a:pt x="72" y="85"/>
                        </a:lnTo>
                        <a:lnTo>
                          <a:pt x="72" y="89"/>
                        </a:lnTo>
                        <a:lnTo>
                          <a:pt x="69" y="89"/>
                        </a:lnTo>
                        <a:lnTo>
                          <a:pt x="69" y="93"/>
                        </a:lnTo>
                        <a:lnTo>
                          <a:pt x="65" y="93"/>
                        </a:lnTo>
                        <a:lnTo>
                          <a:pt x="65" y="97"/>
                        </a:lnTo>
                        <a:lnTo>
                          <a:pt x="61" y="97"/>
                        </a:lnTo>
                        <a:lnTo>
                          <a:pt x="57" y="97"/>
                        </a:lnTo>
                        <a:lnTo>
                          <a:pt x="57" y="93"/>
                        </a:lnTo>
                        <a:lnTo>
                          <a:pt x="53" y="93"/>
                        </a:lnTo>
                        <a:lnTo>
                          <a:pt x="53" y="97"/>
                        </a:lnTo>
                        <a:lnTo>
                          <a:pt x="49" y="97"/>
                        </a:lnTo>
                        <a:lnTo>
                          <a:pt x="46" y="97"/>
                        </a:lnTo>
                        <a:lnTo>
                          <a:pt x="42" y="97"/>
                        </a:lnTo>
                        <a:lnTo>
                          <a:pt x="38" y="97"/>
                        </a:lnTo>
                        <a:lnTo>
                          <a:pt x="34" y="97"/>
                        </a:lnTo>
                        <a:lnTo>
                          <a:pt x="30" y="97"/>
                        </a:lnTo>
                        <a:lnTo>
                          <a:pt x="26" y="93"/>
                        </a:lnTo>
                        <a:lnTo>
                          <a:pt x="23" y="93"/>
                        </a:lnTo>
                        <a:lnTo>
                          <a:pt x="23" y="89"/>
                        </a:lnTo>
                        <a:lnTo>
                          <a:pt x="19" y="89"/>
                        </a:lnTo>
                        <a:lnTo>
                          <a:pt x="15" y="85"/>
                        </a:lnTo>
                        <a:lnTo>
                          <a:pt x="11" y="85"/>
                        </a:lnTo>
                        <a:lnTo>
                          <a:pt x="7" y="85"/>
                        </a:lnTo>
                        <a:lnTo>
                          <a:pt x="3" y="85"/>
                        </a:lnTo>
                        <a:lnTo>
                          <a:pt x="3" y="89"/>
                        </a:lnTo>
                        <a:lnTo>
                          <a:pt x="3" y="85"/>
                        </a:lnTo>
                        <a:lnTo>
                          <a:pt x="0" y="81"/>
                        </a:lnTo>
                        <a:lnTo>
                          <a:pt x="0" y="77"/>
                        </a:lnTo>
                        <a:lnTo>
                          <a:pt x="0" y="73"/>
                        </a:lnTo>
                        <a:lnTo>
                          <a:pt x="0" y="69"/>
                        </a:lnTo>
                        <a:lnTo>
                          <a:pt x="3" y="69"/>
                        </a:lnTo>
                        <a:lnTo>
                          <a:pt x="3" y="65"/>
                        </a:lnTo>
                        <a:lnTo>
                          <a:pt x="7" y="61"/>
                        </a:lnTo>
                        <a:lnTo>
                          <a:pt x="11" y="57"/>
                        </a:lnTo>
                        <a:lnTo>
                          <a:pt x="15" y="53"/>
                        </a:lnTo>
                        <a:lnTo>
                          <a:pt x="19" y="53"/>
                        </a:lnTo>
                        <a:lnTo>
                          <a:pt x="19" y="49"/>
                        </a:lnTo>
                        <a:lnTo>
                          <a:pt x="23" y="49"/>
                        </a:lnTo>
                        <a:lnTo>
                          <a:pt x="26" y="45"/>
                        </a:lnTo>
                        <a:lnTo>
                          <a:pt x="26" y="41"/>
                        </a:lnTo>
                        <a:lnTo>
                          <a:pt x="30" y="37"/>
                        </a:lnTo>
                        <a:lnTo>
                          <a:pt x="30" y="32"/>
                        </a:lnTo>
                        <a:lnTo>
                          <a:pt x="34" y="32"/>
                        </a:lnTo>
                        <a:lnTo>
                          <a:pt x="34" y="28"/>
                        </a:lnTo>
                        <a:lnTo>
                          <a:pt x="38" y="24"/>
                        </a:lnTo>
                        <a:lnTo>
                          <a:pt x="42" y="24"/>
                        </a:lnTo>
                        <a:lnTo>
                          <a:pt x="42" y="20"/>
                        </a:lnTo>
                        <a:lnTo>
                          <a:pt x="42" y="16"/>
                        </a:lnTo>
                        <a:lnTo>
                          <a:pt x="46" y="16"/>
                        </a:lnTo>
                        <a:lnTo>
                          <a:pt x="49" y="16"/>
                        </a:lnTo>
                        <a:lnTo>
                          <a:pt x="53" y="16"/>
                        </a:lnTo>
                        <a:lnTo>
                          <a:pt x="57" y="16"/>
                        </a:lnTo>
                        <a:lnTo>
                          <a:pt x="57" y="20"/>
                        </a:lnTo>
                        <a:lnTo>
                          <a:pt x="61" y="20"/>
                        </a:lnTo>
                        <a:lnTo>
                          <a:pt x="65" y="20"/>
                        </a:lnTo>
                        <a:lnTo>
                          <a:pt x="69" y="20"/>
                        </a:lnTo>
                        <a:lnTo>
                          <a:pt x="69" y="24"/>
                        </a:lnTo>
                        <a:lnTo>
                          <a:pt x="72" y="24"/>
                        </a:lnTo>
                        <a:lnTo>
                          <a:pt x="76" y="24"/>
                        </a:lnTo>
                        <a:lnTo>
                          <a:pt x="80" y="24"/>
                        </a:lnTo>
                        <a:lnTo>
                          <a:pt x="76" y="24"/>
                        </a:lnTo>
                        <a:lnTo>
                          <a:pt x="76" y="20"/>
                        </a:lnTo>
                        <a:lnTo>
                          <a:pt x="76" y="16"/>
                        </a:lnTo>
                        <a:lnTo>
                          <a:pt x="72" y="16"/>
                        </a:lnTo>
                        <a:lnTo>
                          <a:pt x="76" y="16"/>
                        </a:lnTo>
                        <a:lnTo>
                          <a:pt x="80" y="16"/>
                        </a:lnTo>
                        <a:lnTo>
                          <a:pt x="76" y="16"/>
                        </a:lnTo>
                        <a:lnTo>
                          <a:pt x="80" y="16"/>
                        </a:lnTo>
                        <a:lnTo>
                          <a:pt x="84" y="12"/>
                        </a:lnTo>
                        <a:lnTo>
                          <a:pt x="88" y="12"/>
                        </a:lnTo>
                        <a:lnTo>
                          <a:pt x="88" y="8"/>
                        </a:lnTo>
                        <a:lnTo>
                          <a:pt x="92" y="8"/>
                        </a:lnTo>
                        <a:lnTo>
                          <a:pt x="92" y="12"/>
                        </a:lnTo>
                        <a:lnTo>
                          <a:pt x="95" y="12"/>
                        </a:lnTo>
                        <a:lnTo>
                          <a:pt x="99" y="12"/>
                        </a:lnTo>
                        <a:lnTo>
                          <a:pt x="103" y="12"/>
                        </a:lnTo>
                        <a:lnTo>
                          <a:pt x="107" y="12"/>
                        </a:lnTo>
                        <a:lnTo>
                          <a:pt x="107" y="8"/>
                        </a:lnTo>
                        <a:lnTo>
                          <a:pt x="111" y="8"/>
                        </a:lnTo>
                        <a:lnTo>
                          <a:pt x="111" y="4"/>
                        </a:lnTo>
                        <a:lnTo>
                          <a:pt x="115" y="4"/>
                        </a:lnTo>
                        <a:lnTo>
                          <a:pt x="115" y="0"/>
                        </a:lnTo>
                        <a:lnTo>
                          <a:pt x="118" y="0"/>
                        </a:lnTo>
                        <a:lnTo>
                          <a:pt x="122" y="0"/>
                        </a:lnTo>
                        <a:lnTo>
                          <a:pt x="126" y="0"/>
                        </a:lnTo>
                        <a:lnTo>
                          <a:pt x="130" y="0"/>
                        </a:lnTo>
                        <a:lnTo>
                          <a:pt x="134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315" name="Freeform 709">
                    <a:extLst>
                      <a:ext uri="{FF2B5EF4-FFF2-40B4-BE49-F238E27FC236}">
                        <a16:creationId xmlns:a16="http://schemas.microsoft.com/office/drawing/2014/main" id="{73F4885B-4361-517C-0EDB-146C2507936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186" y="2233"/>
                    <a:ext cx="107" cy="66"/>
                  </a:xfrm>
                  <a:custGeom>
                    <a:avLst/>
                    <a:gdLst>
                      <a:gd name="T0" fmla="*/ 107 w 107"/>
                      <a:gd name="T1" fmla="*/ 12 h 65"/>
                      <a:gd name="T2" fmla="*/ 107 w 107"/>
                      <a:gd name="T3" fmla="*/ 20 h 65"/>
                      <a:gd name="T4" fmla="*/ 103 w 107"/>
                      <a:gd name="T5" fmla="*/ 28 h 65"/>
                      <a:gd name="T6" fmla="*/ 96 w 107"/>
                      <a:gd name="T7" fmla="*/ 28 h 65"/>
                      <a:gd name="T8" fmla="*/ 88 w 107"/>
                      <a:gd name="T9" fmla="*/ 28 h 65"/>
                      <a:gd name="T10" fmla="*/ 80 w 107"/>
                      <a:gd name="T11" fmla="*/ 28 h 65"/>
                      <a:gd name="T12" fmla="*/ 77 w 107"/>
                      <a:gd name="T13" fmla="*/ 32 h 65"/>
                      <a:gd name="T14" fmla="*/ 73 w 107"/>
                      <a:gd name="T15" fmla="*/ 37 h 65"/>
                      <a:gd name="T16" fmla="*/ 73 w 107"/>
                      <a:gd name="T17" fmla="*/ 45 h 65"/>
                      <a:gd name="T18" fmla="*/ 69 w 107"/>
                      <a:gd name="T19" fmla="*/ 49 h 65"/>
                      <a:gd name="T20" fmla="*/ 65 w 107"/>
                      <a:gd name="T21" fmla="*/ 53 h 65"/>
                      <a:gd name="T22" fmla="*/ 57 w 107"/>
                      <a:gd name="T23" fmla="*/ 57 h 65"/>
                      <a:gd name="T24" fmla="*/ 54 w 107"/>
                      <a:gd name="T25" fmla="*/ 61 h 65"/>
                      <a:gd name="T26" fmla="*/ 54 w 107"/>
                      <a:gd name="T27" fmla="*/ 61 h 65"/>
                      <a:gd name="T28" fmla="*/ 50 w 107"/>
                      <a:gd name="T29" fmla="*/ 65 h 65"/>
                      <a:gd name="T30" fmla="*/ 42 w 107"/>
                      <a:gd name="T31" fmla="*/ 61 h 65"/>
                      <a:gd name="T32" fmla="*/ 38 w 107"/>
                      <a:gd name="T33" fmla="*/ 57 h 65"/>
                      <a:gd name="T34" fmla="*/ 34 w 107"/>
                      <a:gd name="T35" fmla="*/ 53 h 65"/>
                      <a:gd name="T36" fmla="*/ 31 w 107"/>
                      <a:gd name="T37" fmla="*/ 49 h 65"/>
                      <a:gd name="T38" fmla="*/ 23 w 107"/>
                      <a:gd name="T39" fmla="*/ 49 h 65"/>
                      <a:gd name="T40" fmla="*/ 15 w 107"/>
                      <a:gd name="T41" fmla="*/ 49 h 65"/>
                      <a:gd name="T42" fmla="*/ 8 w 107"/>
                      <a:gd name="T43" fmla="*/ 49 h 65"/>
                      <a:gd name="T44" fmla="*/ 0 w 107"/>
                      <a:gd name="T45" fmla="*/ 49 h 65"/>
                      <a:gd name="T46" fmla="*/ 4 w 107"/>
                      <a:gd name="T47" fmla="*/ 45 h 65"/>
                      <a:gd name="T48" fmla="*/ 11 w 107"/>
                      <a:gd name="T49" fmla="*/ 45 h 65"/>
                      <a:gd name="T50" fmla="*/ 15 w 107"/>
                      <a:gd name="T51" fmla="*/ 41 h 65"/>
                      <a:gd name="T52" fmla="*/ 19 w 107"/>
                      <a:gd name="T53" fmla="*/ 37 h 65"/>
                      <a:gd name="T54" fmla="*/ 27 w 107"/>
                      <a:gd name="T55" fmla="*/ 37 h 65"/>
                      <a:gd name="T56" fmla="*/ 27 w 107"/>
                      <a:gd name="T57" fmla="*/ 37 h 65"/>
                      <a:gd name="T58" fmla="*/ 31 w 107"/>
                      <a:gd name="T59" fmla="*/ 32 h 65"/>
                      <a:gd name="T60" fmla="*/ 38 w 107"/>
                      <a:gd name="T61" fmla="*/ 32 h 65"/>
                      <a:gd name="T62" fmla="*/ 42 w 107"/>
                      <a:gd name="T63" fmla="*/ 28 h 65"/>
                      <a:gd name="T64" fmla="*/ 46 w 107"/>
                      <a:gd name="T65" fmla="*/ 32 h 65"/>
                      <a:gd name="T66" fmla="*/ 50 w 107"/>
                      <a:gd name="T67" fmla="*/ 28 h 65"/>
                      <a:gd name="T68" fmla="*/ 54 w 107"/>
                      <a:gd name="T69" fmla="*/ 24 h 65"/>
                      <a:gd name="T70" fmla="*/ 61 w 107"/>
                      <a:gd name="T71" fmla="*/ 24 h 65"/>
                      <a:gd name="T72" fmla="*/ 69 w 107"/>
                      <a:gd name="T73" fmla="*/ 24 h 65"/>
                      <a:gd name="T74" fmla="*/ 73 w 107"/>
                      <a:gd name="T75" fmla="*/ 20 h 65"/>
                      <a:gd name="T76" fmla="*/ 73 w 107"/>
                      <a:gd name="T77" fmla="*/ 12 h 65"/>
                      <a:gd name="T78" fmla="*/ 80 w 107"/>
                      <a:gd name="T79" fmla="*/ 8 h 65"/>
                      <a:gd name="T80" fmla="*/ 84 w 107"/>
                      <a:gd name="T81" fmla="*/ 4 h 65"/>
                      <a:gd name="T82" fmla="*/ 88 w 107"/>
                      <a:gd name="T83" fmla="*/ 0 h 65"/>
                      <a:gd name="T84" fmla="*/ 96 w 107"/>
                      <a:gd name="T85" fmla="*/ 0 h 65"/>
                      <a:gd name="T86" fmla="*/ 100 w 107"/>
                      <a:gd name="T87" fmla="*/ 4 h 6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</a:cxnLst>
                    <a:rect l="0" t="0" r="r" b="b"/>
                    <a:pathLst>
                      <a:path w="107" h="65">
                        <a:moveTo>
                          <a:pt x="103" y="8"/>
                        </a:moveTo>
                        <a:lnTo>
                          <a:pt x="107" y="12"/>
                        </a:lnTo>
                        <a:lnTo>
                          <a:pt x="107" y="16"/>
                        </a:lnTo>
                        <a:lnTo>
                          <a:pt x="107" y="20"/>
                        </a:lnTo>
                        <a:lnTo>
                          <a:pt x="107" y="24"/>
                        </a:lnTo>
                        <a:lnTo>
                          <a:pt x="103" y="28"/>
                        </a:lnTo>
                        <a:lnTo>
                          <a:pt x="100" y="28"/>
                        </a:lnTo>
                        <a:lnTo>
                          <a:pt x="96" y="28"/>
                        </a:lnTo>
                        <a:lnTo>
                          <a:pt x="92" y="28"/>
                        </a:lnTo>
                        <a:lnTo>
                          <a:pt x="88" y="28"/>
                        </a:lnTo>
                        <a:lnTo>
                          <a:pt x="84" y="28"/>
                        </a:lnTo>
                        <a:lnTo>
                          <a:pt x="80" y="28"/>
                        </a:lnTo>
                        <a:lnTo>
                          <a:pt x="80" y="32"/>
                        </a:lnTo>
                        <a:lnTo>
                          <a:pt x="77" y="32"/>
                        </a:lnTo>
                        <a:lnTo>
                          <a:pt x="73" y="32"/>
                        </a:lnTo>
                        <a:lnTo>
                          <a:pt x="73" y="37"/>
                        </a:lnTo>
                        <a:lnTo>
                          <a:pt x="73" y="41"/>
                        </a:lnTo>
                        <a:lnTo>
                          <a:pt x="73" y="45"/>
                        </a:lnTo>
                        <a:lnTo>
                          <a:pt x="69" y="45"/>
                        </a:lnTo>
                        <a:lnTo>
                          <a:pt x="69" y="49"/>
                        </a:lnTo>
                        <a:lnTo>
                          <a:pt x="65" y="49"/>
                        </a:lnTo>
                        <a:lnTo>
                          <a:pt x="65" y="53"/>
                        </a:lnTo>
                        <a:lnTo>
                          <a:pt x="61" y="57"/>
                        </a:lnTo>
                        <a:lnTo>
                          <a:pt x="57" y="57"/>
                        </a:lnTo>
                        <a:lnTo>
                          <a:pt x="57" y="61"/>
                        </a:lnTo>
                        <a:lnTo>
                          <a:pt x="54" y="61"/>
                        </a:lnTo>
                        <a:lnTo>
                          <a:pt x="50" y="61"/>
                        </a:lnTo>
                        <a:lnTo>
                          <a:pt x="54" y="61"/>
                        </a:lnTo>
                        <a:lnTo>
                          <a:pt x="50" y="61"/>
                        </a:lnTo>
                        <a:lnTo>
                          <a:pt x="50" y="65"/>
                        </a:lnTo>
                        <a:lnTo>
                          <a:pt x="46" y="61"/>
                        </a:lnTo>
                        <a:lnTo>
                          <a:pt x="42" y="61"/>
                        </a:lnTo>
                        <a:lnTo>
                          <a:pt x="38" y="61"/>
                        </a:lnTo>
                        <a:lnTo>
                          <a:pt x="38" y="57"/>
                        </a:lnTo>
                        <a:lnTo>
                          <a:pt x="38" y="53"/>
                        </a:lnTo>
                        <a:lnTo>
                          <a:pt x="34" y="53"/>
                        </a:lnTo>
                        <a:lnTo>
                          <a:pt x="34" y="49"/>
                        </a:lnTo>
                        <a:lnTo>
                          <a:pt x="31" y="49"/>
                        </a:lnTo>
                        <a:lnTo>
                          <a:pt x="27" y="49"/>
                        </a:lnTo>
                        <a:lnTo>
                          <a:pt x="23" y="49"/>
                        </a:lnTo>
                        <a:lnTo>
                          <a:pt x="19" y="49"/>
                        </a:lnTo>
                        <a:lnTo>
                          <a:pt x="15" y="49"/>
                        </a:lnTo>
                        <a:lnTo>
                          <a:pt x="11" y="49"/>
                        </a:lnTo>
                        <a:lnTo>
                          <a:pt x="8" y="49"/>
                        </a:lnTo>
                        <a:lnTo>
                          <a:pt x="4" y="49"/>
                        </a:lnTo>
                        <a:lnTo>
                          <a:pt x="0" y="49"/>
                        </a:lnTo>
                        <a:lnTo>
                          <a:pt x="4" y="49"/>
                        </a:lnTo>
                        <a:lnTo>
                          <a:pt x="4" y="45"/>
                        </a:lnTo>
                        <a:lnTo>
                          <a:pt x="8" y="45"/>
                        </a:lnTo>
                        <a:lnTo>
                          <a:pt x="11" y="45"/>
                        </a:lnTo>
                        <a:lnTo>
                          <a:pt x="11" y="41"/>
                        </a:lnTo>
                        <a:lnTo>
                          <a:pt x="15" y="41"/>
                        </a:lnTo>
                        <a:lnTo>
                          <a:pt x="19" y="41"/>
                        </a:lnTo>
                        <a:lnTo>
                          <a:pt x="19" y="37"/>
                        </a:lnTo>
                        <a:lnTo>
                          <a:pt x="23" y="37"/>
                        </a:lnTo>
                        <a:lnTo>
                          <a:pt x="27" y="37"/>
                        </a:lnTo>
                        <a:lnTo>
                          <a:pt x="27" y="32"/>
                        </a:lnTo>
                        <a:lnTo>
                          <a:pt x="27" y="37"/>
                        </a:lnTo>
                        <a:lnTo>
                          <a:pt x="31" y="37"/>
                        </a:lnTo>
                        <a:lnTo>
                          <a:pt x="31" y="32"/>
                        </a:lnTo>
                        <a:lnTo>
                          <a:pt x="34" y="32"/>
                        </a:lnTo>
                        <a:lnTo>
                          <a:pt x="38" y="32"/>
                        </a:lnTo>
                        <a:lnTo>
                          <a:pt x="42" y="32"/>
                        </a:lnTo>
                        <a:lnTo>
                          <a:pt x="42" y="28"/>
                        </a:lnTo>
                        <a:lnTo>
                          <a:pt x="42" y="32"/>
                        </a:lnTo>
                        <a:lnTo>
                          <a:pt x="46" y="32"/>
                        </a:lnTo>
                        <a:lnTo>
                          <a:pt x="46" y="28"/>
                        </a:lnTo>
                        <a:lnTo>
                          <a:pt x="50" y="28"/>
                        </a:lnTo>
                        <a:lnTo>
                          <a:pt x="50" y="24"/>
                        </a:lnTo>
                        <a:lnTo>
                          <a:pt x="54" y="24"/>
                        </a:lnTo>
                        <a:lnTo>
                          <a:pt x="57" y="24"/>
                        </a:lnTo>
                        <a:lnTo>
                          <a:pt x="61" y="24"/>
                        </a:lnTo>
                        <a:lnTo>
                          <a:pt x="65" y="24"/>
                        </a:lnTo>
                        <a:lnTo>
                          <a:pt x="69" y="24"/>
                        </a:lnTo>
                        <a:lnTo>
                          <a:pt x="73" y="24"/>
                        </a:lnTo>
                        <a:lnTo>
                          <a:pt x="73" y="20"/>
                        </a:lnTo>
                        <a:lnTo>
                          <a:pt x="73" y="16"/>
                        </a:lnTo>
                        <a:lnTo>
                          <a:pt x="73" y="12"/>
                        </a:lnTo>
                        <a:lnTo>
                          <a:pt x="77" y="8"/>
                        </a:lnTo>
                        <a:lnTo>
                          <a:pt x="80" y="8"/>
                        </a:lnTo>
                        <a:lnTo>
                          <a:pt x="84" y="8"/>
                        </a:lnTo>
                        <a:lnTo>
                          <a:pt x="84" y="4"/>
                        </a:lnTo>
                        <a:lnTo>
                          <a:pt x="84" y="0"/>
                        </a:lnTo>
                        <a:lnTo>
                          <a:pt x="88" y="0"/>
                        </a:lnTo>
                        <a:lnTo>
                          <a:pt x="92" y="0"/>
                        </a:lnTo>
                        <a:lnTo>
                          <a:pt x="96" y="0"/>
                        </a:lnTo>
                        <a:lnTo>
                          <a:pt x="96" y="4"/>
                        </a:lnTo>
                        <a:lnTo>
                          <a:pt x="100" y="4"/>
                        </a:lnTo>
                        <a:lnTo>
                          <a:pt x="103" y="8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316" name="Freeform 710">
                    <a:extLst>
                      <a:ext uri="{FF2B5EF4-FFF2-40B4-BE49-F238E27FC236}">
                        <a16:creationId xmlns:a16="http://schemas.microsoft.com/office/drawing/2014/main" id="{D9F45698-6C36-17D7-8C41-3DDBE65258A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282" y="2233"/>
                    <a:ext cx="110" cy="98"/>
                  </a:xfrm>
                  <a:custGeom>
                    <a:avLst/>
                    <a:gdLst>
                      <a:gd name="T0" fmla="*/ 15 w 111"/>
                      <a:gd name="T1" fmla="*/ 24 h 97"/>
                      <a:gd name="T2" fmla="*/ 19 w 111"/>
                      <a:gd name="T3" fmla="*/ 20 h 97"/>
                      <a:gd name="T4" fmla="*/ 23 w 111"/>
                      <a:gd name="T5" fmla="*/ 16 h 97"/>
                      <a:gd name="T6" fmla="*/ 23 w 111"/>
                      <a:gd name="T7" fmla="*/ 16 h 97"/>
                      <a:gd name="T8" fmla="*/ 27 w 111"/>
                      <a:gd name="T9" fmla="*/ 20 h 97"/>
                      <a:gd name="T10" fmla="*/ 34 w 111"/>
                      <a:gd name="T11" fmla="*/ 20 h 97"/>
                      <a:gd name="T12" fmla="*/ 38 w 111"/>
                      <a:gd name="T13" fmla="*/ 16 h 97"/>
                      <a:gd name="T14" fmla="*/ 42 w 111"/>
                      <a:gd name="T15" fmla="*/ 20 h 97"/>
                      <a:gd name="T16" fmla="*/ 46 w 111"/>
                      <a:gd name="T17" fmla="*/ 24 h 97"/>
                      <a:gd name="T18" fmla="*/ 54 w 111"/>
                      <a:gd name="T19" fmla="*/ 24 h 97"/>
                      <a:gd name="T20" fmla="*/ 61 w 111"/>
                      <a:gd name="T21" fmla="*/ 24 h 97"/>
                      <a:gd name="T22" fmla="*/ 61 w 111"/>
                      <a:gd name="T23" fmla="*/ 24 h 97"/>
                      <a:gd name="T24" fmla="*/ 65 w 111"/>
                      <a:gd name="T25" fmla="*/ 20 h 97"/>
                      <a:gd name="T26" fmla="*/ 69 w 111"/>
                      <a:gd name="T27" fmla="*/ 16 h 97"/>
                      <a:gd name="T28" fmla="*/ 73 w 111"/>
                      <a:gd name="T29" fmla="*/ 12 h 97"/>
                      <a:gd name="T30" fmla="*/ 80 w 111"/>
                      <a:gd name="T31" fmla="*/ 8 h 97"/>
                      <a:gd name="T32" fmla="*/ 84 w 111"/>
                      <a:gd name="T33" fmla="*/ 4 h 97"/>
                      <a:gd name="T34" fmla="*/ 88 w 111"/>
                      <a:gd name="T35" fmla="*/ 0 h 97"/>
                      <a:gd name="T36" fmla="*/ 96 w 111"/>
                      <a:gd name="T37" fmla="*/ 0 h 97"/>
                      <a:gd name="T38" fmla="*/ 96 w 111"/>
                      <a:gd name="T39" fmla="*/ 8 h 97"/>
                      <a:gd name="T40" fmla="*/ 96 w 111"/>
                      <a:gd name="T41" fmla="*/ 16 h 97"/>
                      <a:gd name="T42" fmla="*/ 100 w 111"/>
                      <a:gd name="T43" fmla="*/ 20 h 97"/>
                      <a:gd name="T44" fmla="*/ 100 w 111"/>
                      <a:gd name="T45" fmla="*/ 28 h 97"/>
                      <a:gd name="T46" fmla="*/ 103 w 111"/>
                      <a:gd name="T47" fmla="*/ 32 h 97"/>
                      <a:gd name="T48" fmla="*/ 107 w 111"/>
                      <a:gd name="T49" fmla="*/ 37 h 97"/>
                      <a:gd name="T50" fmla="*/ 107 w 111"/>
                      <a:gd name="T51" fmla="*/ 45 h 97"/>
                      <a:gd name="T52" fmla="*/ 111 w 111"/>
                      <a:gd name="T53" fmla="*/ 49 h 97"/>
                      <a:gd name="T54" fmla="*/ 107 w 111"/>
                      <a:gd name="T55" fmla="*/ 53 h 97"/>
                      <a:gd name="T56" fmla="*/ 103 w 111"/>
                      <a:gd name="T57" fmla="*/ 57 h 97"/>
                      <a:gd name="T58" fmla="*/ 100 w 111"/>
                      <a:gd name="T59" fmla="*/ 61 h 97"/>
                      <a:gd name="T60" fmla="*/ 96 w 111"/>
                      <a:gd name="T61" fmla="*/ 65 h 97"/>
                      <a:gd name="T62" fmla="*/ 92 w 111"/>
                      <a:gd name="T63" fmla="*/ 69 h 97"/>
                      <a:gd name="T64" fmla="*/ 92 w 111"/>
                      <a:gd name="T65" fmla="*/ 77 h 97"/>
                      <a:gd name="T66" fmla="*/ 92 w 111"/>
                      <a:gd name="T67" fmla="*/ 85 h 97"/>
                      <a:gd name="T68" fmla="*/ 92 w 111"/>
                      <a:gd name="T69" fmla="*/ 89 h 97"/>
                      <a:gd name="T70" fmla="*/ 96 w 111"/>
                      <a:gd name="T71" fmla="*/ 93 h 97"/>
                      <a:gd name="T72" fmla="*/ 92 w 111"/>
                      <a:gd name="T73" fmla="*/ 97 h 97"/>
                      <a:gd name="T74" fmla="*/ 88 w 111"/>
                      <a:gd name="T75" fmla="*/ 93 h 97"/>
                      <a:gd name="T76" fmla="*/ 84 w 111"/>
                      <a:gd name="T77" fmla="*/ 89 h 97"/>
                      <a:gd name="T78" fmla="*/ 77 w 111"/>
                      <a:gd name="T79" fmla="*/ 89 h 97"/>
                      <a:gd name="T80" fmla="*/ 69 w 111"/>
                      <a:gd name="T81" fmla="*/ 89 h 97"/>
                      <a:gd name="T82" fmla="*/ 65 w 111"/>
                      <a:gd name="T83" fmla="*/ 93 h 97"/>
                      <a:gd name="T84" fmla="*/ 57 w 111"/>
                      <a:gd name="T85" fmla="*/ 93 h 97"/>
                      <a:gd name="T86" fmla="*/ 50 w 111"/>
                      <a:gd name="T87" fmla="*/ 93 h 97"/>
                      <a:gd name="T88" fmla="*/ 42 w 111"/>
                      <a:gd name="T89" fmla="*/ 93 h 97"/>
                      <a:gd name="T90" fmla="*/ 38 w 111"/>
                      <a:gd name="T91" fmla="*/ 97 h 97"/>
                      <a:gd name="T92" fmla="*/ 31 w 111"/>
                      <a:gd name="T93" fmla="*/ 97 h 97"/>
                      <a:gd name="T94" fmla="*/ 27 w 111"/>
                      <a:gd name="T95" fmla="*/ 93 h 97"/>
                      <a:gd name="T96" fmla="*/ 31 w 111"/>
                      <a:gd name="T97" fmla="*/ 89 h 97"/>
                      <a:gd name="T98" fmla="*/ 27 w 111"/>
                      <a:gd name="T99" fmla="*/ 85 h 97"/>
                      <a:gd name="T100" fmla="*/ 23 w 111"/>
                      <a:gd name="T101" fmla="*/ 77 h 97"/>
                      <a:gd name="T102" fmla="*/ 19 w 111"/>
                      <a:gd name="T103" fmla="*/ 73 h 97"/>
                      <a:gd name="T104" fmla="*/ 11 w 111"/>
                      <a:gd name="T105" fmla="*/ 69 h 97"/>
                      <a:gd name="T106" fmla="*/ 7 w 111"/>
                      <a:gd name="T107" fmla="*/ 61 h 97"/>
                      <a:gd name="T108" fmla="*/ 0 w 111"/>
                      <a:gd name="T109" fmla="*/ 57 h 97"/>
                      <a:gd name="T110" fmla="*/ 4 w 111"/>
                      <a:gd name="T111" fmla="*/ 53 h 97"/>
                      <a:gd name="T112" fmla="*/ 0 w 111"/>
                      <a:gd name="T113" fmla="*/ 45 h 97"/>
                      <a:gd name="T114" fmla="*/ 4 w 111"/>
                      <a:gd name="T115" fmla="*/ 41 h 97"/>
                      <a:gd name="T116" fmla="*/ 4 w 111"/>
                      <a:gd name="T117" fmla="*/ 32 h 97"/>
                      <a:gd name="T118" fmla="*/ 7 w 111"/>
                      <a:gd name="T119" fmla="*/ 28 h 9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</a:cxnLst>
                    <a:rect l="0" t="0" r="r" b="b"/>
                    <a:pathLst>
                      <a:path w="111" h="97">
                        <a:moveTo>
                          <a:pt x="11" y="24"/>
                        </a:moveTo>
                        <a:lnTo>
                          <a:pt x="15" y="24"/>
                        </a:lnTo>
                        <a:lnTo>
                          <a:pt x="15" y="20"/>
                        </a:lnTo>
                        <a:lnTo>
                          <a:pt x="19" y="20"/>
                        </a:lnTo>
                        <a:lnTo>
                          <a:pt x="19" y="16"/>
                        </a:lnTo>
                        <a:lnTo>
                          <a:pt x="23" y="16"/>
                        </a:lnTo>
                        <a:lnTo>
                          <a:pt x="23" y="20"/>
                        </a:lnTo>
                        <a:lnTo>
                          <a:pt x="23" y="16"/>
                        </a:lnTo>
                        <a:lnTo>
                          <a:pt x="27" y="16"/>
                        </a:lnTo>
                        <a:lnTo>
                          <a:pt x="27" y="20"/>
                        </a:lnTo>
                        <a:lnTo>
                          <a:pt x="31" y="20"/>
                        </a:lnTo>
                        <a:lnTo>
                          <a:pt x="34" y="20"/>
                        </a:lnTo>
                        <a:lnTo>
                          <a:pt x="34" y="16"/>
                        </a:lnTo>
                        <a:lnTo>
                          <a:pt x="38" y="16"/>
                        </a:lnTo>
                        <a:lnTo>
                          <a:pt x="38" y="20"/>
                        </a:lnTo>
                        <a:lnTo>
                          <a:pt x="42" y="20"/>
                        </a:lnTo>
                        <a:lnTo>
                          <a:pt x="46" y="20"/>
                        </a:lnTo>
                        <a:lnTo>
                          <a:pt x="46" y="24"/>
                        </a:lnTo>
                        <a:lnTo>
                          <a:pt x="50" y="24"/>
                        </a:lnTo>
                        <a:lnTo>
                          <a:pt x="54" y="24"/>
                        </a:lnTo>
                        <a:lnTo>
                          <a:pt x="57" y="24"/>
                        </a:lnTo>
                        <a:lnTo>
                          <a:pt x="61" y="24"/>
                        </a:lnTo>
                        <a:lnTo>
                          <a:pt x="61" y="20"/>
                        </a:lnTo>
                        <a:lnTo>
                          <a:pt x="61" y="24"/>
                        </a:lnTo>
                        <a:lnTo>
                          <a:pt x="65" y="24"/>
                        </a:lnTo>
                        <a:lnTo>
                          <a:pt x="65" y="20"/>
                        </a:lnTo>
                        <a:lnTo>
                          <a:pt x="69" y="20"/>
                        </a:lnTo>
                        <a:lnTo>
                          <a:pt x="69" y="16"/>
                        </a:lnTo>
                        <a:lnTo>
                          <a:pt x="73" y="16"/>
                        </a:lnTo>
                        <a:lnTo>
                          <a:pt x="73" y="12"/>
                        </a:lnTo>
                        <a:lnTo>
                          <a:pt x="77" y="8"/>
                        </a:lnTo>
                        <a:lnTo>
                          <a:pt x="80" y="8"/>
                        </a:lnTo>
                        <a:lnTo>
                          <a:pt x="84" y="8"/>
                        </a:lnTo>
                        <a:lnTo>
                          <a:pt x="84" y="4"/>
                        </a:lnTo>
                        <a:lnTo>
                          <a:pt x="88" y="4"/>
                        </a:lnTo>
                        <a:lnTo>
                          <a:pt x="88" y="0"/>
                        </a:lnTo>
                        <a:lnTo>
                          <a:pt x="92" y="0"/>
                        </a:lnTo>
                        <a:lnTo>
                          <a:pt x="96" y="0"/>
                        </a:lnTo>
                        <a:lnTo>
                          <a:pt x="96" y="4"/>
                        </a:lnTo>
                        <a:lnTo>
                          <a:pt x="96" y="8"/>
                        </a:lnTo>
                        <a:lnTo>
                          <a:pt x="96" y="12"/>
                        </a:lnTo>
                        <a:lnTo>
                          <a:pt x="96" y="16"/>
                        </a:lnTo>
                        <a:lnTo>
                          <a:pt x="96" y="20"/>
                        </a:lnTo>
                        <a:lnTo>
                          <a:pt x="100" y="20"/>
                        </a:lnTo>
                        <a:lnTo>
                          <a:pt x="100" y="24"/>
                        </a:lnTo>
                        <a:lnTo>
                          <a:pt x="100" y="28"/>
                        </a:lnTo>
                        <a:lnTo>
                          <a:pt x="100" y="32"/>
                        </a:lnTo>
                        <a:lnTo>
                          <a:pt x="103" y="32"/>
                        </a:lnTo>
                        <a:lnTo>
                          <a:pt x="103" y="37"/>
                        </a:lnTo>
                        <a:lnTo>
                          <a:pt x="107" y="37"/>
                        </a:lnTo>
                        <a:lnTo>
                          <a:pt x="107" y="41"/>
                        </a:lnTo>
                        <a:lnTo>
                          <a:pt x="107" y="45"/>
                        </a:lnTo>
                        <a:lnTo>
                          <a:pt x="107" y="49"/>
                        </a:lnTo>
                        <a:lnTo>
                          <a:pt x="111" y="49"/>
                        </a:lnTo>
                        <a:lnTo>
                          <a:pt x="111" y="53"/>
                        </a:lnTo>
                        <a:lnTo>
                          <a:pt x="107" y="53"/>
                        </a:lnTo>
                        <a:lnTo>
                          <a:pt x="107" y="57"/>
                        </a:lnTo>
                        <a:lnTo>
                          <a:pt x="103" y="57"/>
                        </a:lnTo>
                        <a:lnTo>
                          <a:pt x="103" y="61"/>
                        </a:lnTo>
                        <a:lnTo>
                          <a:pt x="100" y="61"/>
                        </a:lnTo>
                        <a:lnTo>
                          <a:pt x="100" y="65"/>
                        </a:lnTo>
                        <a:lnTo>
                          <a:pt x="96" y="65"/>
                        </a:lnTo>
                        <a:lnTo>
                          <a:pt x="96" y="69"/>
                        </a:lnTo>
                        <a:lnTo>
                          <a:pt x="92" y="69"/>
                        </a:lnTo>
                        <a:lnTo>
                          <a:pt x="92" y="73"/>
                        </a:lnTo>
                        <a:lnTo>
                          <a:pt x="92" y="77"/>
                        </a:lnTo>
                        <a:lnTo>
                          <a:pt x="92" y="81"/>
                        </a:lnTo>
                        <a:lnTo>
                          <a:pt x="92" y="85"/>
                        </a:lnTo>
                        <a:lnTo>
                          <a:pt x="96" y="85"/>
                        </a:lnTo>
                        <a:lnTo>
                          <a:pt x="92" y="89"/>
                        </a:lnTo>
                        <a:lnTo>
                          <a:pt x="96" y="89"/>
                        </a:lnTo>
                        <a:lnTo>
                          <a:pt x="96" y="93"/>
                        </a:lnTo>
                        <a:lnTo>
                          <a:pt x="92" y="93"/>
                        </a:lnTo>
                        <a:lnTo>
                          <a:pt x="92" y="97"/>
                        </a:lnTo>
                        <a:lnTo>
                          <a:pt x="88" y="97"/>
                        </a:lnTo>
                        <a:lnTo>
                          <a:pt x="88" y="93"/>
                        </a:lnTo>
                        <a:lnTo>
                          <a:pt x="84" y="93"/>
                        </a:lnTo>
                        <a:lnTo>
                          <a:pt x="84" y="89"/>
                        </a:lnTo>
                        <a:lnTo>
                          <a:pt x="80" y="89"/>
                        </a:lnTo>
                        <a:lnTo>
                          <a:pt x="77" y="89"/>
                        </a:lnTo>
                        <a:lnTo>
                          <a:pt x="73" y="89"/>
                        </a:lnTo>
                        <a:lnTo>
                          <a:pt x="69" y="89"/>
                        </a:lnTo>
                        <a:lnTo>
                          <a:pt x="65" y="89"/>
                        </a:lnTo>
                        <a:lnTo>
                          <a:pt x="65" y="93"/>
                        </a:lnTo>
                        <a:lnTo>
                          <a:pt x="61" y="93"/>
                        </a:lnTo>
                        <a:lnTo>
                          <a:pt x="57" y="93"/>
                        </a:lnTo>
                        <a:lnTo>
                          <a:pt x="54" y="93"/>
                        </a:lnTo>
                        <a:lnTo>
                          <a:pt x="50" y="93"/>
                        </a:lnTo>
                        <a:lnTo>
                          <a:pt x="46" y="93"/>
                        </a:lnTo>
                        <a:lnTo>
                          <a:pt x="42" y="93"/>
                        </a:lnTo>
                        <a:lnTo>
                          <a:pt x="38" y="93"/>
                        </a:lnTo>
                        <a:lnTo>
                          <a:pt x="38" y="97"/>
                        </a:lnTo>
                        <a:lnTo>
                          <a:pt x="34" y="97"/>
                        </a:lnTo>
                        <a:lnTo>
                          <a:pt x="31" y="97"/>
                        </a:lnTo>
                        <a:lnTo>
                          <a:pt x="27" y="97"/>
                        </a:lnTo>
                        <a:lnTo>
                          <a:pt x="27" y="93"/>
                        </a:lnTo>
                        <a:lnTo>
                          <a:pt x="27" y="89"/>
                        </a:lnTo>
                        <a:lnTo>
                          <a:pt x="31" y="89"/>
                        </a:lnTo>
                        <a:lnTo>
                          <a:pt x="31" y="85"/>
                        </a:lnTo>
                        <a:lnTo>
                          <a:pt x="27" y="85"/>
                        </a:lnTo>
                        <a:lnTo>
                          <a:pt x="23" y="81"/>
                        </a:lnTo>
                        <a:lnTo>
                          <a:pt x="23" y="77"/>
                        </a:lnTo>
                        <a:lnTo>
                          <a:pt x="19" y="77"/>
                        </a:lnTo>
                        <a:lnTo>
                          <a:pt x="19" y="73"/>
                        </a:lnTo>
                        <a:lnTo>
                          <a:pt x="15" y="73"/>
                        </a:lnTo>
                        <a:lnTo>
                          <a:pt x="11" y="69"/>
                        </a:lnTo>
                        <a:lnTo>
                          <a:pt x="11" y="65"/>
                        </a:lnTo>
                        <a:lnTo>
                          <a:pt x="7" y="61"/>
                        </a:lnTo>
                        <a:lnTo>
                          <a:pt x="4" y="61"/>
                        </a:lnTo>
                        <a:lnTo>
                          <a:pt x="0" y="57"/>
                        </a:lnTo>
                        <a:lnTo>
                          <a:pt x="0" y="53"/>
                        </a:lnTo>
                        <a:lnTo>
                          <a:pt x="4" y="53"/>
                        </a:lnTo>
                        <a:lnTo>
                          <a:pt x="4" y="49"/>
                        </a:lnTo>
                        <a:lnTo>
                          <a:pt x="0" y="45"/>
                        </a:lnTo>
                        <a:lnTo>
                          <a:pt x="4" y="45"/>
                        </a:lnTo>
                        <a:lnTo>
                          <a:pt x="4" y="41"/>
                        </a:lnTo>
                        <a:lnTo>
                          <a:pt x="4" y="37"/>
                        </a:lnTo>
                        <a:lnTo>
                          <a:pt x="4" y="32"/>
                        </a:lnTo>
                        <a:lnTo>
                          <a:pt x="4" y="28"/>
                        </a:lnTo>
                        <a:lnTo>
                          <a:pt x="7" y="28"/>
                        </a:lnTo>
                        <a:lnTo>
                          <a:pt x="11" y="24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317" name="Freeform 711">
                    <a:extLst>
                      <a:ext uri="{FF2B5EF4-FFF2-40B4-BE49-F238E27FC236}">
                        <a16:creationId xmlns:a16="http://schemas.microsoft.com/office/drawing/2014/main" id="{85C66409-3724-EAC3-9C59-F3996A8E182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154" y="2233"/>
                    <a:ext cx="21" cy="20"/>
                  </a:xfrm>
                  <a:custGeom>
                    <a:avLst/>
                    <a:gdLst>
                      <a:gd name="T0" fmla="*/ 0 w 19"/>
                      <a:gd name="T1" fmla="*/ 0 h 20"/>
                      <a:gd name="T2" fmla="*/ 0 w 19"/>
                      <a:gd name="T3" fmla="*/ 4 h 20"/>
                      <a:gd name="T4" fmla="*/ 4 w 19"/>
                      <a:gd name="T5" fmla="*/ 4 h 20"/>
                      <a:gd name="T6" fmla="*/ 4 w 19"/>
                      <a:gd name="T7" fmla="*/ 8 h 20"/>
                      <a:gd name="T8" fmla="*/ 8 w 19"/>
                      <a:gd name="T9" fmla="*/ 8 h 20"/>
                      <a:gd name="T10" fmla="*/ 12 w 19"/>
                      <a:gd name="T11" fmla="*/ 8 h 20"/>
                      <a:gd name="T12" fmla="*/ 12 w 19"/>
                      <a:gd name="T13" fmla="*/ 12 h 20"/>
                      <a:gd name="T14" fmla="*/ 12 w 19"/>
                      <a:gd name="T15" fmla="*/ 8 h 20"/>
                      <a:gd name="T16" fmla="*/ 16 w 19"/>
                      <a:gd name="T17" fmla="*/ 12 h 20"/>
                      <a:gd name="T18" fmla="*/ 19 w 19"/>
                      <a:gd name="T19" fmla="*/ 12 h 20"/>
                      <a:gd name="T20" fmla="*/ 19 w 19"/>
                      <a:gd name="T21" fmla="*/ 16 h 20"/>
                      <a:gd name="T22" fmla="*/ 19 w 19"/>
                      <a:gd name="T23" fmla="*/ 20 h 20"/>
                      <a:gd name="T24" fmla="*/ 16 w 19"/>
                      <a:gd name="T25" fmla="*/ 20 h 20"/>
                      <a:gd name="T26" fmla="*/ 16 w 19"/>
                      <a:gd name="T27" fmla="*/ 16 h 20"/>
                      <a:gd name="T28" fmla="*/ 16 w 19"/>
                      <a:gd name="T29" fmla="*/ 20 h 20"/>
                      <a:gd name="T30" fmla="*/ 16 w 19"/>
                      <a:gd name="T31" fmla="*/ 16 h 20"/>
                      <a:gd name="T32" fmla="*/ 12 w 19"/>
                      <a:gd name="T33" fmla="*/ 16 h 20"/>
                      <a:gd name="T34" fmla="*/ 8 w 19"/>
                      <a:gd name="T35" fmla="*/ 16 h 20"/>
                      <a:gd name="T36" fmla="*/ 4 w 19"/>
                      <a:gd name="T37" fmla="*/ 16 h 20"/>
                      <a:gd name="T38" fmla="*/ 4 w 19"/>
                      <a:gd name="T39" fmla="*/ 12 h 20"/>
                      <a:gd name="T40" fmla="*/ 0 w 19"/>
                      <a:gd name="T41" fmla="*/ 12 h 20"/>
                      <a:gd name="T42" fmla="*/ 0 w 19"/>
                      <a:gd name="T43" fmla="*/ 8 h 20"/>
                      <a:gd name="T44" fmla="*/ 0 w 19"/>
                      <a:gd name="T45" fmla="*/ 4 h 20"/>
                      <a:gd name="T46" fmla="*/ 0 w 19"/>
                      <a:gd name="T47" fmla="*/ 0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</a:cxnLst>
                    <a:rect l="0" t="0" r="r" b="b"/>
                    <a:pathLst>
                      <a:path w="19" h="20">
                        <a:moveTo>
                          <a:pt x="0" y="0"/>
                        </a:moveTo>
                        <a:lnTo>
                          <a:pt x="0" y="4"/>
                        </a:lnTo>
                        <a:lnTo>
                          <a:pt x="4" y="4"/>
                        </a:lnTo>
                        <a:lnTo>
                          <a:pt x="4" y="8"/>
                        </a:lnTo>
                        <a:lnTo>
                          <a:pt x="8" y="8"/>
                        </a:lnTo>
                        <a:lnTo>
                          <a:pt x="12" y="8"/>
                        </a:lnTo>
                        <a:lnTo>
                          <a:pt x="12" y="12"/>
                        </a:lnTo>
                        <a:lnTo>
                          <a:pt x="12" y="8"/>
                        </a:lnTo>
                        <a:lnTo>
                          <a:pt x="16" y="12"/>
                        </a:lnTo>
                        <a:lnTo>
                          <a:pt x="19" y="12"/>
                        </a:lnTo>
                        <a:lnTo>
                          <a:pt x="19" y="16"/>
                        </a:lnTo>
                        <a:lnTo>
                          <a:pt x="19" y="20"/>
                        </a:lnTo>
                        <a:lnTo>
                          <a:pt x="16" y="20"/>
                        </a:lnTo>
                        <a:lnTo>
                          <a:pt x="16" y="16"/>
                        </a:lnTo>
                        <a:lnTo>
                          <a:pt x="16" y="20"/>
                        </a:lnTo>
                        <a:lnTo>
                          <a:pt x="16" y="16"/>
                        </a:lnTo>
                        <a:lnTo>
                          <a:pt x="12" y="16"/>
                        </a:lnTo>
                        <a:lnTo>
                          <a:pt x="8" y="16"/>
                        </a:lnTo>
                        <a:lnTo>
                          <a:pt x="4" y="16"/>
                        </a:lnTo>
                        <a:lnTo>
                          <a:pt x="4" y="12"/>
                        </a:lnTo>
                        <a:lnTo>
                          <a:pt x="0" y="12"/>
                        </a:lnTo>
                        <a:lnTo>
                          <a:pt x="0" y="8"/>
                        </a:lnTo>
                        <a:lnTo>
                          <a:pt x="0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318" name="Freeform 712">
                    <a:extLst>
                      <a:ext uri="{FF2B5EF4-FFF2-40B4-BE49-F238E27FC236}">
                        <a16:creationId xmlns:a16="http://schemas.microsoft.com/office/drawing/2014/main" id="{2BFDFD90-8ED1-6295-EE7A-1CBA4D7D1EE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66" y="2233"/>
                    <a:ext cx="41" cy="52"/>
                  </a:xfrm>
                  <a:custGeom>
                    <a:avLst/>
                    <a:gdLst>
                      <a:gd name="T0" fmla="*/ 23 w 39"/>
                      <a:gd name="T1" fmla="*/ 4 h 53"/>
                      <a:gd name="T2" fmla="*/ 23 w 39"/>
                      <a:gd name="T3" fmla="*/ 8 h 53"/>
                      <a:gd name="T4" fmla="*/ 27 w 39"/>
                      <a:gd name="T5" fmla="*/ 8 h 53"/>
                      <a:gd name="T6" fmla="*/ 27 w 39"/>
                      <a:gd name="T7" fmla="*/ 12 h 53"/>
                      <a:gd name="T8" fmla="*/ 31 w 39"/>
                      <a:gd name="T9" fmla="*/ 16 h 53"/>
                      <a:gd name="T10" fmla="*/ 27 w 39"/>
                      <a:gd name="T11" fmla="*/ 20 h 53"/>
                      <a:gd name="T12" fmla="*/ 31 w 39"/>
                      <a:gd name="T13" fmla="*/ 20 h 53"/>
                      <a:gd name="T14" fmla="*/ 35 w 39"/>
                      <a:gd name="T15" fmla="*/ 20 h 53"/>
                      <a:gd name="T16" fmla="*/ 35 w 39"/>
                      <a:gd name="T17" fmla="*/ 24 h 53"/>
                      <a:gd name="T18" fmla="*/ 35 w 39"/>
                      <a:gd name="T19" fmla="*/ 28 h 53"/>
                      <a:gd name="T20" fmla="*/ 35 w 39"/>
                      <a:gd name="T21" fmla="*/ 32 h 53"/>
                      <a:gd name="T22" fmla="*/ 35 w 39"/>
                      <a:gd name="T23" fmla="*/ 37 h 53"/>
                      <a:gd name="T24" fmla="*/ 39 w 39"/>
                      <a:gd name="T25" fmla="*/ 37 h 53"/>
                      <a:gd name="T26" fmla="*/ 35 w 39"/>
                      <a:gd name="T27" fmla="*/ 37 h 53"/>
                      <a:gd name="T28" fmla="*/ 35 w 39"/>
                      <a:gd name="T29" fmla="*/ 41 h 53"/>
                      <a:gd name="T30" fmla="*/ 35 w 39"/>
                      <a:gd name="T31" fmla="*/ 45 h 53"/>
                      <a:gd name="T32" fmla="*/ 31 w 39"/>
                      <a:gd name="T33" fmla="*/ 45 h 53"/>
                      <a:gd name="T34" fmla="*/ 31 w 39"/>
                      <a:gd name="T35" fmla="*/ 49 h 53"/>
                      <a:gd name="T36" fmla="*/ 27 w 39"/>
                      <a:gd name="T37" fmla="*/ 49 h 53"/>
                      <a:gd name="T38" fmla="*/ 27 w 39"/>
                      <a:gd name="T39" fmla="*/ 53 h 53"/>
                      <a:gd name="T40" fmla="*/ 23 w 39"/>
                      <a:gd name="T41" fmla="*/ 53 h 53"/>
                      <a:gd name="T42" fmla="*/ 23 w 39"/>
                      <a:gd name="T43" fmla="*/ 49 h 53"/>
                      <a:gd name="T44" fmla="*/ 20 w 39"/>
                      <a:gd name="T45" fmla="*/ 49 h 53"/>
                      <a:gd name="T46" fmla="*/ 16 w 39"/>
                      <a:gd name="T47" fmla="*/ 49 h 53"/>
                      <a:gd name="T48" fmla="*/ 16 w 39"/>
                      <a:gd name="T49" fmla="*/ 45 h 53"/>
                      <a:gd name="T50" fmla="*/ 12 w 39"/>
                      <a:gd name="T51" fmla="*/ 45 h 53"/>
                      <a:gd name="T52" fmla="*/ 12 w 39"/>
                      <a:gd name="T53" fmla="*/ 41 h 53"/>
                      <a:gd name="T54" fmla="*/ 8 w 39"/>
                      <a:gd name="T55" fmla="*/ 41 h 53"/>
                      <a:gd name="T56" fmla="*/ 4 w 39"/>
                      <a:gd name="T57" fmla="*/ 41 h 53"/>
                      <a:gd name="T58" fmla="*/ 4 w 39"/>
                      <a:gd name="T59" fmla="*/ 37 h 53"/>
                      <a:gd name="T60" fmla="*/ 0 w 39"/>
                      <a:gd name="T61" fmla="*/ 37 h 53"/>
                      <a:gd name="T62" fmla="*/ 4 w 39"/>
                      <a:gd name="T63" fmla="*/ 37 h 53"/>
                      <a:gd name="T64" fmla="*/ 4 w 39"/>
                      <a:gd name="T65" fmla="*/ 32 h 53"/>
                      <a:gd name="T66" fmla="*/ 8 w 39"/>
                      <a:gd name="T67" fmla="*/ 32 h 53"/>
                      <a:gd name="T68" fmla="*/ 8 w 39"/>
                      <a:gd name="T69" fmla="*/ 28 h 53"/>
                      <a:gd name="T70" fmla="*/ 8 w 39"/>
                      <a:gd name="T71" fmla="*/ 24 h 53"/>
                      <a:gd name="T72" fmla="*/ 12 w 39"/>
                      <a:gd name="T73" fmla="*/ 24 h 53"/>
                      <a:gd name="T74" fmla="*/ 12 w 39"/>
                      <a:gd name="T75" fmla="*/ 20 h 53"/>
                      <a:gd name="T76" fmla="*/ 12 w 39"/>
                      <a:gd name="T77" fmla="*/ 16 h 53"/>
                      <a:gd name="T78" fmla="*/ 16 w 39"/>
                      <a:gd name="T79" fmla="*/ 16 h 53"/>
                      <a:gd name="T80" fmla="*/ 16 w 39"/>
                      <a:gd name="T81" fmla="*/ 12 h 53"/>
                      <a:gd name="T82" fmla="*/ 16 w 39"/>
                      <a:gd name="T83" fmla="*/ 8 h 53"/>
                      <a:gd name="T84" fmla="*/ 20 w 39"/>
                      <a:gd name="T85" fmla="*/ 8 h 53"/>
                      <a:gd name="T86" fmla="*/ 20 w 39"/>
                      <a:gd name="T87" fmla="*/ 4 h 53"/>
                      <a:gd name="T88" fmla="*/ 20 w 39"/>
                      <a:gd name="T89" fmla="*/ 0 h 53"/>
                      <a:gd name="T90" fmla="*/ 20 w 39"/>
                      <a:gd name="T91" fmla="*/ 4 h 53"/>
                      <a:gd name="T92" fmla="*/ 23 w 39"/>
                      <a:gd name="T93" fmla="*/ 4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</a:cxnLst>
                    <a:rect l="0" t="0" r="r" b="b"/>
                    <a:pathLst>
                      <a:path w="39" h="53">
                        <a:moveTo>
                          <a:pt x="23" y="4"/>
                        </a:moveTo>
                        <a:lnTo>
                          <a:pt x="23" y="8"/>
                        </a:lnTo>
                        <a:lnTo>
                          <a:pt x="27" y="8"/>
                        </a:lnTo>
                        <a:lnTo>
                          <a:pt x="27" y="12"/>
                        </a:lnTo>
                        <a:lnTo>
                          <a:pt x="31" y="16"/>
                        </a:lnTo>
                        <a:lnTo>
                          <a:pt x="27" y="20"/>
                        </a:lnTo>
                        <a:lnTo>
                          <a:pt x="31" y="20"/>
                        </a:lnTo>
                        <a:lnTo>
                          <a:pt x="35" y="20"/>
                        </a:lnTo>
                        <a:lnTo>
                          <a:pt x="35" y="24"/>
                        </a:lnTo>
                        <a:lnTo>
                          <a:pt x="35" y="28"/>
                        </a:lnTo>
                        <a:lnTo>
                          <a:pt x="35" y="32"/>
                        </a:lnTo>
                        <a:lnTo>
                          <a:pt x="35" y="37"/>
                        </a:lnTo>
                        <a:lnTo>
                          <a:pt x="39" y="37"/>
                        </a:lnTo>
                        <a:lnTo>
                          <a:pt x="35" y="37"/>
                        </a:lnTo>
                        <a:lnTo>
                          <a:pt x="35" y="41"/>
                        </a:lnTo>
                        <a:lnTo>
                          <a:pt x="35" y="45"/>
                        </a:lnTo>
                        <a:lnTo>
                          <a:pt x="31" y="45"/>
                        </a:lnTo>
                        <a:lnTo>
                          <a:pt x="31" y="49"/>
                        </a:lnTo>
                        <a:lnTo>
                          <a:pt x="27" y="49"/>
                        </a:lnTo>
                        <a:lnTo>
                          <a:pt x="27" y="53"/>
                        </a:lnTo>
                        <a:lnTo>
                          <a:pt x="23" y="53"/>
                        </a:lnTo>
                        <a:lnTo>
                          <a:pt x="23" y="49"/>
                        </a:lnTo>
                        <a:lnTo>
                          <a:pt x="20" y="49"/>
                        </a:lnTo>
                        <a:lnTo>
                          <a:pt x="16" y="49"/>
                        </a:lnTo>
                        <a:lnTo>
                          <a:pt x="16" y="45"/>
                        </a:lnTo>
                        <a:lnTo>
                          <a:pt x="12" y="45"/>
                        </a:lnTo>
                        <a:lnTo>
                          <a:pt x="12" y="41"/>
                        </a:lnTo>
                        <a:lnTo>
                          <a:pt x="8" y="41"/>
                        </a:lnTo>
                        <a:lnTo>
                          <a:pt x="4" y="41"/>
                        </a:lnTo>
                        <a:lnTo>
                          <a:pt x="4" y="37"/>
                        </a:lnTo>
                        <a:lnTo>
                          <a:pt x="0" y="37"/>
                        </a:lnTo>
                        <a:lnTo>
                          <a:pt x="4" y="37"/>
                        </a:lnTo>
                        <a:lnTo>
                          <a:pt x="4" y="32"/>
                        </a:lnTo>
                        <a:lnTo>
                          <a:pt x="8" y="32"/>
                        </a:lnTo>
                        <a:lnTo>
                          <a:pt x="8" y="28"/>
                        </a:lnTo>
                        <a:lnTo>
                          <a:pt x="8" y="24"/>
                        </a:lnTo>
                        <a:lnTo>
                          <a:pt x="12" y="24"/>
                        </a:lnTo>
                        <a:lnTo>
                          <a:pt x="12" y="20"/>
                        </a:lnTo>
                        <a:lnTo>
                          <a:pt x="12" y="16"/>
                        </a:lnTo>
                        <a:lnTo>
                          <a:pt x="16" y="16"/>
                        </a:lnTo>
                        <a:lnTo>
                          <a:pt x="16" y="12"/>
                        </a:lnTo>
                        <a:lnTo>
                          <a:pt x="16" y="8"/>
                        </a:lnTo>
                        <a:lnTo>
                          <a:pt x="20" y="8"/>
                        </a:lnTo>
                        <a:lnTo>
                          <a:pt x="20" y="4"/>
                        </a:lnTo>
                        <a:lnTo>
                          <a:pt x="20" y="0"/>
                        </a:lnTo>
                        <a:lnTo>
                          <a:pt x="20" y="4"/>
                        </a:lnTo>
                        <a:lnTo>
                          <a:pt x="23" y="4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319" name="Freeform 713">
                    <a:extLst>
                      <a:ext uri="{FF2B5EF4-FFF2-40B4-BE49-F238E27FC236}">
                        <a16:creationId xmlns:a16="http://schemas.microsoft.com/office/drawing/2014/main" id="{6C10430B-AB31-7953-3C4A-213C2C26DF8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93" y="2238"/>
                    <a:ext cx="23" cy="20"/>
                  </a:xfrm>
                  <a:custGeom>
                    <a:avLst/>
                    <a:gdLst>
                      <a:gd name="T0" fmla="*/ 16 w 23"/>
                      <a:gd name="T1" fmla="*/ 0 h 20"/>
                      <a:gd name="T2" fmla="*/ 19 w 23"/>
                      <a:gd name="T3" fmla="*/ 0 h 20"/>
                      <a:gd name="T4" fmla="*/ 19 w 23"/>
                      <a:gd name="T5" fmla="*/ 4 h 20"/>
                      <a:gd name="T6" fmla="*/ 23 w 23"/>
                      <a:gd name="T7" fmla="*/ 4 h 20"/>
                      <a:gd name="T8" fmla="*/ 23 w 23"/>
                      <a:gd name="T9" fmla="*/ 8 h 20"/>
                      <a:gd name="T10" fmla="*/ 19 w 23"/>
                      <a:gd name="T11" fmla="*/ 8 h 20"/>
                      <a:gd name="T12" fmla="*/ 19 w 23"/>
                      <a:gd name="T13" fmla="*/ 12 h 20"/>
                      <a:gd name="T14" fmla="*/ 16 w 23"/>
                      <a:gd name="T15" fmla="*/ 12 h 20"/>
                      <a:gd name="T16" fmla="*/ 12 w 23"/>
                      <a:gd name="T17" fmla="*/ 12 h 20"/>
                      <a:gd name="T18" fmla="*/ 12 w 23"/>
                      <a:gd name="T19" fmla="*/ 16 h 20"/>
                      <a:gd name="T20" fmla="*/ 12 w 23"/>
                      <a:gd name="T21" fmla="*/ 20 h 20"/>
                      <a:gd name="T22" fmla="*/ 8 w 23"/>
                      <a:gd name="T23" fmla="*/ 20 h 20"/>
                      <a:gd name="T24" fmla="*/ 8 w 23"/>
                      <a:gd name="T25" fmla="*/ 16 h 20"/>
                      <a:gd name="T26" fmla="*/ 4 w 23"/>
                      <a:gd name="T27" fmla="*/ 16 h 20"/>
                      <a:gd name="T28" fmla="*/ 0 w 23"/>
                      <a:gd name="T29" fmla="*/ 16 h 20"/>
                      <a:gd name="T30" fmla="*/ 4 w 23"/>
                      <a:gd name="T31" fmla="*/ 12 h 20"/>
                      <a:gd name="T32" fmla="*/ 4 w 23"/>
                      <a:gd name="T33" fmla="*/ 8 h 20"/>
                      <a:gd name="T34" fmla="*/ 8 w 23"/>
                      <a:gd name="T35" fmla="*/ 8 h 20"/>
                      <a:gd name="T36" fmla="*/ 8 w 23"/>
                      <a:gd name="T37" fmla="*/ 4 h 20"/>
                      <a:gd name="T38" fmla="*/ 12 w 23"/>
                      <a:gd name="T39" fmla="*/ 4 h 20"/>
                      <a:gd name="T40" fmla="*/ 12 w 23"/>
                      <a:gd name="T41" fmla="*/ 0 h 20"/>
                      <a:gd name="T42" fmla="*/ 16 w 23"/>
                      <a:gd name="T43" fmla="*/ 0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</a:cxnLst>
                    <a:rect l="0" t="0" r="r" b="b"/>
                    <a:pathLst>
                      <a:path w="23" h="20">
                        <a:moveTo>
                          <a:pt x="16" y="0"/>
                        </a:moveTo>
                        <a:lnTo>
                          <a:pt x="19" y="0"/>
                        </a:lnTo>
                        <a:lnTo>
                          <a:pt x="19" y="4"/>
                        </a:lnTo>
                        <a:lnTo>
                          <a:pt x="23" y="4"/>
                        </a:lnTo>
                        <a:lnTo>
                          <a:pt x="23" y="8"/>
                        </a:lnTo>
                        <a:lnTo>
                          <a:pt x="19" y="8"/>
                        </a:lnTo>
                        <a:lnTo>
                          <a:pt x="19" y="12"/>
                        </a:lnTo>
                        <a:lnTo>
                          <a:pt x="16" y="12"/>
                        </a:lnTo>
                        <a:lnTo>
                          <a:pt x="12" y="12"/>
                        </a:lnTo>
                        <a:lnTo>
                          <a:pt x="12" y="16"/>
                        </a:lnTo>
                        <a:lnTo>
                          <a:pt x="12" y="20"/>
                        </a:lnTo>
                        <a:lnTo>
                          <a:pt x="8" y="20"/>
                        </a:lnTo>
                        <a:lnTo>
                          <a:pt x="8" y="16"/>
                        </a:lnTo>
                        <a:lnTo>
                          <a:pt x="4" y="16"/>
                        </a:lnTo>
                        <a:lnTo>
                          <a:pt x="0" y="16"/>
                        </a:lnTo>
                        <a:lnTo>
                          <a:pt x="4" y="12"/>
                        </a:lnTo>
                        <a:lnTo>
                          <a:pt x="4" y="8"/>
                        </a:lnTo>
                        <a:lnTo>
                          <a:pt x="8" y="8"/>
                        </a:lnTo>
                        <a:lnTo>
                          <a:pt x="8" y="4"/>
                        </a:lnTo>
                        <a:lnTo>
                          <a:pt x="12" y="4"/>
                        </a:lnTo>
                        <a:lnTo>
                          <a:pt x="12" y="0"/>
                        </a:lnTo>
                        <a:lnTo>
                          <a:pt x="16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320" name="Freeform 714">
                    <a:extLst>
                      <a:ext uri="{FF2B5EF4-FFF2-40B4-BE49-F238E27FC236}">
                        <a16:creationId xmlns:a16="http://schemas.microsoft.com/office/drawing/2014/main" id="{337A16B1-936B-1B3C-464F-BB4914B3EAD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94" y="2238"/>
                    <a:ext cx="49" cy="49"/>
                  </a:xfrm>
                  <a:custGeom>
                    <a:avLst/>
                    <a:gdLst>
                      <a:gd name="T0" fmla="*/ 46 w 49"/>
                      <a:gd name="T1" fmla="*/ 4 h 49"/>
                      <a:gd name="T2" fmla="*/ 49 w 49"/>
                      <a:gd name="T3" fmla="*/ 12 h 49"/>
                      <a:gd name="T4" fmla="*/ 46 w 49"/>
                      <a:gd name="T5" fmla="*/ 16 h 49"/>
                      <a:gd name="T6" fmla="*/ 49 w 49"/>
                      <a:gd name="T7" fmla="*/ 20 h 49"/>
                      <a:gd name="T8" fmla="*/ 46 w 49"/>
                      <a:gd name="T9" fmla="*/ 24 h 49"/>
                      <a:gd name="T10" fmla="*/ 46 w 49"/>
                      <a:gd name="T11" fmla="*/ 24 h 49"/>
                      <a:gd name="T12" fmla="*/ 42 w 49"/>
                      <a:gd name="T13" fmla="*/ 33 h 49"/>
                      <a:gd name="T14" fmla="*/ 34 w 49"/>
                      <a:gd name="T15" fmla="*/ 28 h 49"/>
                      <a:gd name="T16" fmla="*/ 38 w 49"/>
                      <a:gd name="T17" fmla="*/ 33 h 49"/>
                      <a:gd name="T18" fmla="*/ 34 w 49"/>
                      <a:gd name="T19" fmla="*/ 37 h 49"/>
                      <a:gd name="T20" fmla="*/ 38 w 49"/>
                      <a:gd name="T21" fmla="*/ 41 h 49"/>
                      <a:gd name="T22" fmla="*/ 38 w 49"/>
                      <a:gd name="T23" fmla="*/ 49 h 49"/>
                      <a:gd name="T24" fmla="*/ 30 w 49"/>
                      <a:gd name="T25" fmla="*/ 49 h 49"/>
                      <a:gd name="T26" fmla="*/ 26 w 49"/>
                      <a:gd name="T27" fmla="*/ 45 h 49"/>
                      <a:gd name="T28" fmla="*/ 19 w 49"/>
                      <a:gd name="T29" fmla="*/ 45 h 49"/>
                      <a:gd name="T30" fmla="*/ 15 w 49"/>
                      <a:gd name="T31" fmla="*/ 41 h 49"/>
                      <a:gd name="T32" fmla="*/ 11 w 49"/>
                      <a:gd name="T33" fmla="*/ 37 h 49"/>
                      <a:gd name="T34" fmla="*/ 7 w 49"/>
                      <a:gd name="T35" fmla="*/ 33 h 49"/>
                      <a:gd name="T36" fmla="*/ 7 w 49"/>
                      <a:gd name="T37" fmla="*/ 33 h 49"/>
                      <a:gd name="T38" fmla="*/ 3 w 49"/>
                      <a:gd name="T39" fmla="*/ 28 h 49"/>
                      <a:gd name="T40" fmla="*/ 0 w 49"/>
                      <a:gd name="T41" fmla="*/ 20 h 49"/>
                      <a:gd name="T42" fmla="*/ 7 w 49"/>
                      <a:gd name="T43" fmla="*/ 16 h 49"/>
                      <a:gd name="T44" fmla="*/ 11 w 49"/>
                      <a:gd name="T45" fmla="*/ 12 h 49"/>
                      <a:gd name="T46" fmla="*/ 15 w 49"/>
                      <a:gd name="T47" fmla="*/ 8 h 49"/>
                      <a:gd name="T48" fmla="*/ 15 w 49"/>
                      <a:gd name="T49" fmla="*/ 8 h 49"/>
                      <a:gd name="T50" fmla="*/ 19 w 49"/>
                      <a:gd name="T51" fmla="*/ 4 h 49"/>
                      <a:gd name="T52" fmla="*/ 26 w 49"/>
                      <a:gd name="T53" fmla="*/ 4 h 49"/>
                      <a:gd name="T54" fmla="*/ 30 w 49"/>
                      <a:gd name="T55" fmla="*/ 8 h 49"/>
                      <a:gd name="T56" fmla="*/ 34 w 49"/>
                      <a:gd name="T57" fmla="*/ 12 h 49"/>
                      <a:gd name="T58" fmla="*/ 38 w 49"/>
                      <a:gd name="T59" fmla="*/ 8 h 49"/>
                      <a:gd name="T60" fmla="*/ 42 w 49"/>
                      <a:gd name="T61" fmla="*/ 4 h 49"/>
                      <a:gd name="T62" fmla="*/ 46 w 49"/>
                      <a:gd name="T63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</a:cxnLst>
                    <a:rect l="0" t="0" r="r" b="b"/>
                    <a:pathLst>
                      <a:path w="49" h="49">
                        <a:moveTo>
                          <a:pt x="46" y="0"/>
                        </a:moveTo>
                        <a:lnTo>
                          <a:pt x="46" y="4"/>
                        </a:lnTo>
                        <a:lnTo>
                          <a:pt x="49" y="8"/>
                        </a:lnTo>
                        <a:lnTo>
                          <a:pt x="49" y="12"/>
                        </a:lnTo>
                        <a:lnTo>
                          <a:pt x="49" y="16"/>
                        </a:lnTo>
                        <a:lnTo>
                          <a:pt x="46" y="16"/>
                        </a:lnTo>
                        <a:lnTo>
                          <a:pt x="46" y="20"/>
                        </a:lnTo>
                        <a:lnTo>
                          <a:pt x="49" y="20"/>
                        </a:lnTo>
                        <a:lnTo>
                          <a:pt x="46" y="20"/>
                        </a:lnTo>
                        <a:lnTo>
                          <a:pt x="46" y="24"/>
                        </a:lnTo>
                        <a:lnTo>
                          <a:pt x="42" y="24"/>
                        </a:lnTo>
                        <a:lnTo>
                          <a:pt x="46" y="24"/>
                        </a:lnTo>
                        <a:lnTo>
                          <a:pt x="42" y="28"/>
                        </a:lnTo>
                        <a:lnTo>
                          <a:pt x="42" y="33"/>
                        </a:lnTo>
                        <a:lnTo>
                          <a:pt x="38" y="28"/>
                        </a:lnTo>
                        <a:lnTo>
                          <a:pt x="34" y="28"/>
                        </a:lnTo>
                        <a:lnTo>
                          <a:pt x="34" y="33"/>
                        </a:lnTo>
                        <a:lnTo>
                          <a:pt x="38" y="33"/>
                        </a:lnTo>
                        <a:lnTo>
                          <a:pt x="38" y="37"/>
                        </a:lnTo>
                        <a:lnTo>
                          <a:pt x="34" y="37"/>
                        </a:lnTo>
                        <a:lnTo>
                          <a:pt x="38" y="37"/>
                        </a:lnTo>
                        <a:lnTo>
                          <a:pt x="38" y="41"/>
                        </a:lnTo>
                        <a:lnTo>
                          <a:pt x="38" y="45"/>
                        </a:lnTo>
                        <a:lnTo>
                          <a:pt x="38" y="49"/>
                        </a:lnTo>
                        <a:lnTo>
                          <a:pt x="34" y="49"/>
                        </a:lnTo>
                        <a:lnTo>
                          <a:pt x="30" y="49"/>
                        </a:lnTo>
                        <a:lnTo>
                          <a:pt x="30" y="45"/>
                        </a:lnTo>
                        <a:lnTo>
                          <a:pt x="26" y="45"/>
                        </a:lnTo>
                        <a:lnTo>
                          <a:pt x="23" y="45"/>
                        </a:lnTo>
                        <a:lnTo>
                          <a:pt x="19" y="45"/>
                        </a:lnTo>
                        <a:lnTo>
                          <a:pt x="15" y="45"/>
                        </a:lnTo>
                        <a:lnTo>
                          <a:pt x="15" y="41"/>
                        </a:lnTo>
                        <a:lnTo>
                          <a:pt x="15" y="37"/>
                        </a:lnTo>
                        <a:lnTo>
                          <a:pt x="11" y="37"/>
                        </a:lnTo>
                        <a:lnTo>
                          <a:pt x="11" y="33"/>
                        </a:lnTo>
                        <a:lnTo>
                          <a:pt x="7" y="33"/>
                        </a:lnTo>
                        <a:lnTo>
                          <a:pt x="7" y="28"/>
                        </a:lnTo>
                        <a:lnTo>
                          <a:pt x="7" y="33"/>
                        </a:lnTo>
                        <a:lnTo>
                          <a:pt x="3" y="33"/>
                        </a:lnTo>
                        <a:lnTo>
                          <a:pt x="3" y="28"/>
                        </a:lnTo>
                        <a:lnTo>
                          <a:pt x="0" y="24"/>
                        </a:lnTo>
                        <a:lnTo>
                          <a:pt x="0" y="20"/>
                        </a:lnTo>
                        <a:lnTo>
                          <a:pt x="3" y="20"/>
                        </a:lnTo>
                        <a:lnTo>
                          <a:pt x="7" y="16"/>
                        </a:lnTo>
                        <a:lnTo>
                          <a:pt x="11" y="16"/>
                        </a:lnTo>
                        <a:lnTo>
                          <a:pt x="11" y="12"/>
                        </a:lnTo>
                        <a:lnTo>
                          <a:pt x="11" y="8"/>
                        </a:lnTo>
                        <a:lnTo>
                          <a:pt x="15" y="8"/>
                        </a:lnTo>
                        <a:lnTo>
                          <a:pt x="15" y="12"/>
                        </a:lnTo>
                        <a:lnTo>
                          <a:pt x="15" y="8"/>
                        </a:lnTo>
                        <a:lnTo>
                          <a:pt x="19" y="8"/>
                        </a:lnTo>
                        <a:lnTo>
                          <a:pt x="19" y="4"/>
                        </a:lnTo>
                        <a:lnTo>
                          <a:pt x="23" y="4"/>
                        </a:lnTo>
                        <a:lnTo>
                          <a:pt x="26" y="4"/>
                        </a:lnTo>
                        <a:lnTo>
                          <a:pt x="26" y="8"/>
                        </a:lnTo>
                        <a:lnTo>
                          <a:pt x="30" y="8"/>
                        </a:lnTo>
                        <a:lnTo>
                          <a:pt x="30" y="12"/>
                        </a:lnTo>
                        <a:lnTo>
                          <a:pt x="34" y="12"/>
                        </a:lnTo>
                        <a:lnTo>
                          <a:pt x="34" y="8"/>
                        </a:lnTo>
                        <a:lnTo>
                          <a:pt x="38" y="8"/>
                        </a:lnTo>
                        <a:lnTo>
                          <a:pt x="38" y="4"/>
                        </a:lnTo>
                        <a:lnTo>
                          <a:pt x="42" y="4"/>
                        </a:lnTo>
                        <a:lnTo>
                          <a:pt x="42" y="0"/>
                        </a:lnTo>
                        <a:lnTo>
                          <a:pt x="46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321" name="Freeform 715">
                    <a:extLst>
                      <a:ext uri="{FF2B5EF4-FFF2-40B4-BE49-F238E27FC236}">
                        <a16:creationId xmlns:a16="http://schemas.microsoft.com/office/drawing/2014/main" id="{D501DB63-91F4-7859-B3BE-EDBCB7DA0BE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40" y="2238"/>
                    <a:ext cx="32" cy="28"/>
                  </a:xfrm>
                  <a:custGeom>
                    <a:avLst/>
                    <a:gdLst>
                      <a:gd name="T0" fmla="*/ 7 w 30"/>
                      <a:gd name="T1" fmla="*/ 8 h 28"/>
                      <a:gd name="T2" fmla="*/ 7 w 30"/>
                      <a:gd name="T3" fmla="*/ 4 h 28"/>
                      <a:gd name="T4" fmla="*/ 11 w 30"/>
                      <a:gd name="T5" fmla="*/ 4 h 28"/>
                      <a:gd name="T6" fmla="*/ 11 w 30"/>
                      <a:gd name="T7" fmla="*/ 0 h 28"/>
                      <a:gd name="T8" fmla="*/ 15 w 30"/>
                      <a:gd name="T9" fmla="*/ 0 h 28"/>
                      <a:gd name="T10" fmla="*/ 15 w 30"/>
                      <a:gd name="T11" fmla="*/ 4 h 28"/>
                      <a:gd name="T12" fmla="*/ 19 w 30"/>
                      <a:gd name="T13" fmla="*/ 4 h 28"/>
                      <a:gd name="T14" fmla="*/ 23 w 30"/>
                      <a:gd name="T15" fmla="*/ 4 h 28"/>
                      <a:gd name="T16" fmla="*/ 26 w 30"/>
                      <a:gd name="T17" fmla="*/ 4 h 28"/>
                      <a:gd name="T18" fmla="*/ 30 w 30"/>
                      <a:gd name="T19" fmla="*/ 4 h 28"/>
                      <a:gd name="T20" fmla="*/ 30 w 30"/>
                      <a:gd name="T21" fmla="*/ 8 h 28"/>
                      <a:gd name="T22" fmla="*/ 30 w 30"/>
                      <a:gd name="T23" fmla="*/ 12 h 28"/>
                      <a:gd name="T24" fmla="*/ 30 w 30"/>
                      <a:gd name="T25" fmla="*/ 16 h 28"/>
                      <a:gd name="T26" fmla="*/ 30 w 30"/>
                      <a:gd name="T27" fmla="*/ 20 h 28"/>
                      <a:gd name="T28" fmla="*/ 26 w 30"/>
                      <a:gd name="T29" fmla="*/ 20 h 28"/>
                      <a:gd name="T30" fmla="*/ 23 w 30"/>
                      <a:gd name="T31" fmla="*/ 20 h 28"/>
                      <a:gd name="T32" fmla="*/ 19 w 30"/>
                      <a:gd name="T33" fmla="*/ 20 h 28"/>
                      <a:gd name="T34" fmla="*/ 19 w 30"/>
                      <a:gd name="T35" fmla="*/ 24 h 28"/>
                      <a:gd name="T36" fmla="*/ 15 w 30"/>
                      <a:gd name="T37" fmla="*/ 24 h 28"/>
                      <a:gd name="T38" fmla="*/ 11 w 30"/>
                      <a:gd name="T39" fmla="*/ 24 h 28"/>
                      <a:gd name="T40" fmla="*/ 11 w 30"/>
                      <a:gd name="T41" fmla="*/ 28 h 28"/>
                      <a:gd name="T42" fmla="*/ 7 w 30"/>
                      <a:gd name="T43" fmla="*/ 28 h 28"/>
                      <a:gd name="T44" fmla="*/ 3 w 30"/>
                      <a:gd name="T45" fmla="*/ 28 h 28"/>
                      <a:gd name="T46" fmla="*/ 3 w 30"/>
                      <a:gd name="T47" fmla="*/ 24 h 28"/>
                      <a:gd name="T48" fmla="*/ 0 w 30"/>
                      <a:gd name="T49" fmla="*/ 20 h 28"/>
                      <a:gd name="T50" fmla="*/ 3 w 30"/>
                      <a:gd name="T51" fmla="*/ 20 h 28"/>
                      <a:gd name="T52" fmla="*/ 0 w 30"/>
                      <a:gd name="T53" fmla="*/ 20 h 28"/>
                      <a:gd name="T54" fmla="*/ 0 w 30"/>
                      <a:gd name="T55" fmla="*/ 16 h 28"/>
                      <a:gd name="T56" fmla="*/ 3 w 30"/>
                      <a:gd name="T57" fmla="*/ 16 h 28"/>
                      <a:gd name="T58" fmla="*/ 3 w 30"/>
                      <a:gd name="T59" fmla="*/ 12 h 28"/>
                      <a:gd name="T60" fmla="*/ 3 w 30"/>
                      <a:gd name="T61" fmla="*/ 8 h 28"/>
                      <a:gd name="T62" fmla="*/ 7 w 30"/>
                      <a:gd name="T63" fmla="*/ 8 h 2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</a:cxnLst>
                    <a:rect l="0" t="0" r="r" b="b"/>
                    <a:pathLst>
                      <a:path w="30" h="28">
                        <a:moveTo>
                          <a:pt x="7" y="8"/>
                        </a:moveTo>
                        <a:lnTo>
                          <a:pt x="7" y="4"/>
                        </a:lnTo>
                        <a:lnTo>
                          <a:pt x="11" y="4"/>
                        </a:lnTo>
                        <a:lnTo>
                          <a:pt x="11" y="0"/>
                        </a:lnTo>
                        <a:lnTo>
                          <a:pt x="15" y="0"/>
                        </a:lnTo>
                        <a:lnTo>
                          <a:pt x="15" y="4"/>
                        </a:lnTo>
                        <a:lnTo>
                          <a:pt x="19" y="4"/>
                        </a:lnTo>
                        <a:lnTo>
                          <a:pt x="23" y="4"/>
                        </a:lnTo>
                        <a:lnTo>
                          <a:pt x="26" y="4"/>
                        </a:lnTo>
                        <a:lnTo>
                          <a:pt x="30" y="4"/>
                        </a:lnTo>
                        <a:lnTo>
                          <a:pt x="30" y="8"/>
                        </a:lnTo>
                        <a:lnTo>
                          <a:pt x="30" y="12"/>
                        </a:lnTo>
                        <a:lnTo>
                          <a:pt x="30" y="16"/>
                        </a:lnTo>
                        <a:lnTo>
                          <a:pt x="30" y="20"/>
                        </a:lnTo>
                        <a:lnTo>
                          <a:pt x="26" y="20"/>
                        </a:lnTo>
                        <a:lnTo>
                          <a:pt x="23" y="20"/>
                        </a:lnTo>
                        <a:lnTo>
                          <a:pt x="19" y="20"/>
                        </a:lnTo>
                        <a:lnTo>
                          <a:pt x="19" y="24"/>
                        </a:lnTo>
                        <a:lnTo>
                          <a:pt x="15" y="24"/>
                        </a:lnTo>
                        <a:lnTo>
                          <a:pt x="11" y="24"/>
                        </a:lnTo>
                        <a:lnTo>
                          <a:pt x="11" y="28"/>
                        </a:lnTo>
                        <a:lnTo>
                          <a:pt x="7" y="28"/>
                        </a:lnTo>
                        <a:lnTo>
                          <a:pt x="3" y="28"/>
                        </a:lnTo>
                        <a:lnTo>
                          <a:pt x="3" y="24"/>
                        </a:lnTo>
                        <a:lnTo>
                          <a:pt x="0" y="20"/>
                        </a:lnTo>
                        <a:lnTo>
                          <a:pt x="3" y="20"/>
                        </a:lnTo>
                        <a:lnTo>
                          <a:pt x="0" y="20"/>
                        </a:lnTo>
                        <a:lnTo>
                          <a:pt x="0" y="16"/>
                        </a:lnTo>
                        <a:lnTo>
                          <a:pt x="3" y="16"/>
                        </a:lnTo>
                        <a:lnTo>
                          <a:pt x="3" y="12"/>
                        </a:lnTo>
                        <a:lnTo>
                          <a:pt x="3" y="8"/>
                        </a:lnTo>
                        <a:lnTo>
                          <a:pt x="7" y="8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322" name="Freeform 716">
                    <a:extLst>
                      <a:ext uri="{FF2B5EF4-FFF2-40B4-BE49-F238E27FC236}">
                        <a16:creationId xmlns:a16="http://schemas.microsoft.com/office/drawing/2014/main" id="{E9D03BD3-DB3B-6AE5-34F9-F4FFC601473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906" y="2238"/>
                    <a:ext cx="220" cy="211"/>
                  </a:xfrm>
                  <a:custGeom>
                    <a:avLst/>
                    <a:gdLst>
                      <a:gd name="T0" fmla="*/ 103 w 218"/>
                      <a:gd name="T1" fmla="*/ 4 h 211"/>
                      <a:gd name="T2" fmla="*/ 111 w 218"/>
                      <a:gd name="T3" fmla="*/ 8 h 211"/>
                      <a:gd name="T4" fmla="*/ 119 w 218"/>
                      <a:gd name="T5" fmla="*/ 12 h 211"/>
                      <a:gd name="T6" fmla="*/ 130 w 218"/>
                      <a:gd name="T7" fmla="*/ 12 h 211"/>
                      <a:gd name="T8" fmla="*/ 134 w 218"/>
                      <a:gd name="T9" fmla="*/ 12 h 211"/>
                      <a:gd name="T10" fmla="*/ 138 w 218"/>
                      <a:gd name="T11" fmla="*/ 12 h 211"/>
                      <a:gd name="T12" fmla="*/ 146 w 218"/>
                      <a:gd name="T13" fmla="*/ 20 h 211"/>
                      <a:gd name="T14" fmla="*/ 149 w 218"/>
                      <a:gd name="T15" fmla="*/ 20 h 211"/>
                      <a:gd name="T16" fmla="*/ 161 w 218"/>
                      <a:gd name="T17" fmla="*/ 16 h 211"/>
                      <a:gd name="T18" fmla="*/ 169 w 218"/>
                      <a:gd name="T19" fmla="*/ 20 h 211"/>
                      <a:gd name="T20" fmla="*/ 176 w 218"/>
                      <a:gd name="T21" fmla="*/ 24 h 211"/>
                      <a:gd name="T22" fmla="*/ 184 w 218"/>
                      <a:gd name="T23" fmla="*/ 28 h 211"/>
                      <a:gd name="T24" fmla="*/ 188 w 218"/>
                      <a:gd name="T25" fmla="*/ 45 h 211"/>
                      <a:gd name="T26" fmla="*/ 195 w 218"/>
                      <a:gd name="T27" fmla="*/ 57 h 211"/>
                      <a:gd name="T28" fmla="*/ 192 w 218"/>
                      <a:gd name="T29" fmla="*/ 77 h 211"/>
                      <a:gd name="T30" fmla="*/ 207 w 218"/>
                      <a:gd name="T31" fmla="*/ 81 h 211"/>
                      <a:gd name="T32" fmla="*/ 215 w 218"/>
                      <a:gd name="T33" fmla="*/ 93 h 211"/>
                      <a:gd name="T34" fmla="*/ 215 w 218"/>
                      <a:gd name="T35" fmla="*/ 105 h 211"/>
                      <a:gd name="T36" fmla="*/ 211 w 218"/>
                      <a:gd name="T37" fmla="*/ 113 h 211"/>
                      <a:gd name="T38" fmla="*/ 211 w 218"/>
                      <a:gd name="T39" fmla="*/ 126 h 211"/>
                      <a:gd name="T40" fmla="*/ 211 w 218"/>
                      <a:gd name="T41" fmla="*/ 138 h 211"/>
                      <a:gd name="T42" fmla="*/ 215 w 218"/>
                      <a:gd name="T43" fmla="*/ 146 h 211"/>
                      <a:gd name="T44" fmla="*/ 215 w 218"/>
                      <a:gd name="T45" fmla="*/ 158 h 211"/>
                      <a:gd name="T46" fmla="*/ 215 w 218"/>
                      <a:gd name="T47" fmla="*/ 162 h 211"/>
                      <a:gd name="T48" fmla="*/ 199 w 218"/>
                      <a:gd name="T49" fmla="*/ 166 h 211"/>
                      <a:gd name="T50" fmla="*/ 188 w 218"/>
                      <a:gd name="T51" fmla="*/ 170 h 211"/>
                      <a:gd name="T52" fmla="*/ 172 w 218"/>
                      <a:gd name="T53" fmla="*/ 174 h 211"/>
                      <a:gd name="T54" fmla="*/ 161 w 218"/>
                      <a:gd name="T55" fmla="*/ 182 h 211"/>
                      <a:gd name="T56" fmla="*/ 153 w 218"/>
                      <a:gd name="T57" fmla="*/ 194 h 211"/>
                      <a:gd name="T58" fmla="*/ 149 w 218"/>
                      <a:gd name="T59" fmla="*/ 202 h 211"/>
                      <a:gd name="T60" fmla="*/ 142 w 218"/>
                      <a:gd name="T61" fmla="*/ 207 h 211"/>
                      <a:gd name="T62" fmla="*/ 134 w 218"/>
                      <a:gd name="T63" fmla="*/ 202 h 211"/>
                      <a:gd name="T64" fmla="*/ 130 w 218"/>
                      <a:gd name="T65" fmla="*/ 186 h 211"/>
                      <a:gd name="T66" fmla="*/ 119 w 218"/>
                      <a:gd name="T67" fmla="*/ 182 h 211"/>
                      <a:gd name="T68" fmla="*/ 103 w 218"/>
                      <a:gd name="T69" fmla="*/ 178 h 211"/>
                      <a:gd name="T70" fmla="*/ 96 w 218"/>
                      <a:gd name="T71" fmla="*/ 170 h 211"/>
                      <a:gd name="T72" fmla="*/ 80 w 218"/>
                      <a:gd name="T73" fmla="*/ 174 h 211"/>
                      <a:gd name="T74" fmla="*/ 73 w 218"/>
                      <a:gd name="T75" fmla="*/ 170 h 211"/>
                      <a:gd name="T76" fmla="*/ 65 w 218"/>
                      <a:gd name="T77" fmla="*/ 166 h 211"/>
                      <a:gd name="T78" fmla="*/ 46 w 218"/>
                      <a:gd name="T79" fmla="*/ 170 h 211"/>
                      <a:gd name="T80" fmla="*/ 34 w 218"/>
                      <a:gd name="T81" fmla="*/ 170 h 211"/>
                      <a:gd name="T82" fmla="*/ 27 w 218"/>
                      <a:gd name="T83" fmla="*/ 158 h 211"/>
                      <a:gd name="T84" fmla="*/ 23 w 218"/>
                      <a:gd name="T85" fmla="*/ 150 h 211"/>
                      <a:gd name="T86" fmla="*/ 27 w 218"/>
                      <a:gd name="T87" fmla="*/ 134 h 211"/>
                      <a:gd name="T88" fmla="*/ 27 w 218"/>
                      <a:gd name="T89" fmla="*/ 122 h 211"/>
                      <a:gd name="T90" fmla="*/ 19 w 218"/>
                      <a:gd name="T91" fmla="*/ 105 h 211"/>
                      <a:gd name="T92" fmla="*/ 8 w 218"/>
                      <a:gd name="T93" fmla="*/ 89 h 211"/>
                      <a:gd name="T94" fmla="*/ 4 w 218"/>
                      <a:gd name="T95" fmla="*/ 69 h 211"/>
                      <a:gd name="T96" fmla="*/ 0 w 218"/>
                      <a:gd name="T97" fmla="*/ 53 h 211"/>
                      <a:gd name="T98" fmla="*/ 0 w 218"/>
                      <a:gd name="T99" fmla="*/ 33 h 211"/>
                      <a:gd name="T100" fmla="*/ 0 w 218"/>
                      <a:gd name="T101" fmla="*/ 12 h 2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</a:cxnLst>
                    <a:rect l="0" t="0" r="r" b="b"/>
                    <a:pathLst>
                      <a:path w="218" h="211">
                        <a:moveTo>
                          <a:pt x="0" y="0"/>
                        </a:moveTo>
                        <a:lnTo>
                          <a:pt x="23" y="0"/>
                        </a:lnTo>
                        <a:lnTo>
                          <a:pt x="42" y="0"/>
                        </a:lnTo>
                        <a:lnTo>
                          <a:pt x="100" y="4"/>
                        </a:lnTo>
                        <a:lnTo>
                          <a:pt x="103" y="4"/>
                        </a:lnTo>
                        <a:lnTo>
                          <a:pt x="103" y="8"/>
                        </a:lnTo>
                        <a:lnTo>
                          <a:pt x="103" y="4"/>
                        </a:lnTo>
                        <a:lnTo>
                          <a:pt x="103" y="8"/>
                        </a:lnTo>
                        <a:lnTo>
                          <a:pt x="107" y="8"/>
                        </a:lnTo>
                        <a:lnTo>
                          <a:pt x="111" y="8"/>
                        </a:lnTo>
                        <a:lnTo>
                          <a:pt x="111" y="12"/>
                        </a:lnTo>
                        <a:lnTo>
                          <a:pt x="115" y="12"/>
                        </a:lnTo>
                        <a:lnTo>
                          <a:pt x="115" y="8"/>
                        </a:lnTo>
                        <a:lnTo>
                          <a:pt x="119" y="8"/>
                        </a:lnTo>
                        <a:lnTo>
                          <a:pt x="119" y="12"/>
                        </a:lnTo>
                        <a:lnTo>
                          <a:pt x="123" y="12"/>
                        </a:lnTo>
                        <a:lnTo>
                          <a:pt x="123" y="8"/>
                        </a:lnTo>
                        <a:lnTo>
                          <a:pt x="123" y="12"/>
                        </a:lnTo>
                        <a:lnTo>
                          <a:pt x="126" y="12"/>
                        </a:lnTo>
                        <a:lnTo>
                          <a:pt x="130" y="12"/>
                        </a:lnTo>
                        <a:lnTo>
                          <a:pt x="134" y="12"/>
                        </a:lnTo>
                        <a:lnTo>
                          <a:pt x="134" y="16"/>
                        </a:lnTo>
                        <a:lnTo>
                          <a:pt x="130" y="16"/>
                        </a:lnTo>
                        <a:lnTo>
                          <a:pt x="134" y="16"/>
                        </a:lnTo>
                        <a:lnTo>
                          <a:pt x="134" y="12"/>
                        </a:lnTo>
                        <a:lnTo>
                          <a:pt x="134" y="16"/>
                        </a:lnTo>
                        <a:lnTo>
                          <a:pt x="134" y="12"/>
                        </a:lnTo>
                        <a:lnTo>
                          <a:pt x="134" y="16"/>
                        </a:lnTo>
                        <a:lnTo>
                          <a:pt x="134" y="12"/>
                        </a:lnTo>
                        <a:lnTo>
                          <a:pt x="138" y="12"/>
                        </a:lnTo>
                        <a:lnTo>
                          <a:pt x="138" y="16"/>
                        </a:lnTo>
                        <a:lnTo>
                          <a:pt x="142" y="20"/>
                        </a:lnTo>
                        <a:lnTo>
                          <a:pt x="142" y="16"/>
                        </a:lnTo>
                        <a:lnTo>
                          <a:pt x="142" y="20"/>
                        </a:lnTo>
                        <a:lnTo>
                          <a:pt x="146" y="20"/>
                        </a:lnTo>
                        <a:lnTo>
                          <a:pt x="146" y="16"/>
                        </a:lnTo>
                        <a:lnTo>
                          <a:pt x="149" y="16"/>
                        </a:lnTo>
                        <a:lnTo>
                          <a:pt x="149" y="20"/>
                        </a:lnTo>
                        <a:lnTo>
                          <a:pt x="149" y="16"/>
                        </a:lnTo>
                        <a:lnTo>
                          <a:pt x="149" y="20"/>
                        </a:lnTo>
                        <a:lnTo>
                          <a:pt x="149" y="16"/>
                        </a:lnTo>
                        <a:lnTo>
                          <a:pt x="153" y="20"/>
                        </a:lnTo>
                        <a:lnTo>
                          <a:pt x="153" y="16"/>
                        </a:lnTo>
                        <a:lnTo>
                          <a:pt x="157" y="16"/>
                        </a:lnTo>
                        <a:lnTo>
                          <a:pt x="161" y="16"/>
                        </a:lnTo>
                        <a:lnTo>
                          <a:pt x="161" y="20"/>
                        </a:lnTo>
                        <a:lnTo>
                          <a:pt x="161" y="16"/>
                        </a:lnTo>
                        <a:lnTo>
                          <a:pt x="165" y="16"/>
                        </a:lnTo>
                        <a:lnTo>
                          <a:pt x="165" y="20"/>
                        </a:lnTo>
                        <a:lnTo>
                          <a:pt x="169" y="20"/>
                        </a:lnTo>
                        <a:lnTo>
                          <a:pt x="172" y="20"/>
                        </a:lnTo>
                        <a:lnTo>
                          <a:pt x="176" y="20"/>
                        </a:lnTo>
                        <a:lnTo>
                          <a:pt x="176" y="24"/>
                        </a:lnTo>
                        <a:lnTo>
                          <a:pt x="176" y="20"/>
                        </a:lnTo>
                        <a:lnTo>
                          <a:pt x="176" y="24"/>
                        </a:lnTo>
                        <a:lnTo>
                          <a:pt x="176" y="28"/>
                        </a:lnTo>
                        <a:lnTo>
                          <a:pt x="180" y="28"/>
                        </a:lnTo>
                        <a:lnTo>
                          <a:pt x="180" y="33"/>
                        </a:lnTo>
                        <a:lnTo>
                          <a:pt x="184" y="33"/>
                        </a:lnTo>
                        <a:lnTo>
                          <a:pt x="184" y="28"/>
                        </a:lnTo>
                        <a:lnTo>
                          <a:pt x="188" y="28"/>
                        </a:lnTo>
                        <a:lnTo>
                          <a:pt x="188" y="33"/>
                        </a:lnTo>
                        <a:lnTo>
                          <a:pt x="188" y="37"/>
                        </a:lnTo>
                        <a:lnTo>
                          <a:pt x="188" y="41"/>
                        </a:lnTo>
                        <a:lnTo>
                          <a:pt x="188" y="45"/>
                        </a:lnTo>
                        <a:lnTo>
                          <a:pt x="192" y="45"/>
                        </a:lnTo>
                        <a:lnTo>
                          <a:pt x="192" y="49"/>
                        </a:lnTo>
                        <a:lnTo>
                          <a:pt x="195" y="49"/>
                        </a:lnTo>
                        <a:lnTo>
                          <a:pt x="195" y="53"/>
                        </a:lnTo>
                        <a:lnTo>
                          <a:pt x="195" y="57"/>
                        </a:lnTo>
                        <a:lnTo>
                          <a:pt x="195" y="61"/>
                        </a:lnTo>
                        <a:lnTo>
                          <a:pt x="195" y="65"/>
                        </a:lnTo>
                        <a:lnTo>
                          <a:pt x="195" y="69"/>
                        </a:lnTo>
                        <a:lnTo>
                          <a:pt x="195" y="73"/>
                        </a:lnTo>
                        <a:lnTo>
                          <a:pt x="192" y="77"/>
                        </a:lnTo>
                        <a:lnTo>
                          <a:pt x="195" y="77"/>
                        </a:lnTo>
                        <a:lnTo>
                          <a:pt x="199" y="77"/>
                        </a:lnTo>
                        <a:lnTo>
                          <a:pt x="199" y="81"/>
                        </a:lnTo>
                        <a:lnTo>
                          <a:pt x="203" y="81"/>
                        </a:lnTo>
                        <a:lnTo>
                          <a:pt x="207" y="81"/>
                        </a:lnTo>
                        <a:lnTo>
                          <a:pt x="211" y="81"/>
                        </a:lnTo>
                        <a:lnTo>
                          <a:pt x="211" y="85"/>
                        </a:lnTo>
                        <a:lnTo>
                          <a:pt x="215" y="85"/>
                        </a:lnTo>
                        <a:lnTo>
                          <a:pt x="215" y="89"/>
                        </a:lnTo>
                        <a:lnTo>
                          <a:pt x="215" y="93"/>
                        </a:lnTo>
                        <a:lnTo>
                          <a:pt x="215" y="97"/>
                        </a:lnTo>
                        <a:lnTo>
                          <a:pt x="215" y="101"/>
                        </a:lnTo>
                        <a:lnTo>
                          <a:pt x="215" y="105"/>
                        </a:lnTo>
                        <a:lnTo>
                          <a:pt x="218" y="105"/>
                        </a:lnTo>
                        <a:lnTo>
                          <a:pt x="215" y="105"/>
                        </a:lnTo>
                        <a:lnTo>
                          <a:pt x="215" y="109"/>
                        </a:lnTo>
                        <a:lnTo>
                          <a:pt x="215" y="113"/>
                        </a:lnTo>
                        <a:lnTo>
                          <a:pt x="215" y="109"/>
                        </a:lnTo>
                        <a:lnTo>
                          <a:pt x="215" y="113"/>
                        </a:lnTo>
                        <a:lnTo>
                          <a:pt x="211" y="113"/>
                        </a:lnTo>
                        <a:lnTo>
                          <a:pt x="211" y="117"/>
                        </a:lnTo>
                        <a:lnTo>
                          <a:pt x="215" y="117"/>
                        </a:lnTo>
                        <a:lnTo>
                          <a:pt x="215" y="122"/>
                        </a:lnTo>
                        <a:lnTo>
                          <a:pt x="215" y="126"/>
                        </a:lnTo>
                        <a:lnTo>
                          <a:pt x="211" y="126"/>
                        </a:lnTo>
                        <a:lnTo>
                          <a:pt x="211" y="130"/>
                        </a:lnTo>
                        <a:lnTo>
                          <a:pt x="211" y="134"/>
                        </a:lnTo>
                        <a:lnTo>
                          <a:pt x="207" y="134"/>
                        </a:lnTo>
                        <a:lnTo>
                          <a:pt x="207" y="138"/>
                        </a:lnTo>
                        <a:lnTo>
                          <a:pt x="211" y="138"/>
                        </a:lnTo>
                        <a:lnTo>
                          <a:pt x="207" y="138"/>
                        </a:lnTo>
                        <a:lnTo>
                          <a:pt x="207" y="142"/>
                        </a:lnTo>
                        <a:lnTo>
                          <a:pt x="211" y="142"/>
                        </a:lnTo>
                        <a:lnTo>
                          <a:pt x="211" y="146"/>
                        </a:lnTo>
                        <a:lnTo>
                          <a:pt x="215" y="146"/>
                        </a:lnTo>
                        <a:lnTo>
                          <a:pt x="215" y="150"/>
                        </a:lnTo>
                        <a:lnTo>
                          <a:pt x="218" y="150"/>
                        </a:lnTo>
                        <a:lnTo>
                          <a:pt x="215" y="150"/>
                        </a:lnTo>
                        <a:lnTo>
                          <a:pt x="215" y="154"/>
                        </a:lnTo>
                        <a:lnTo>
                          <a:pt x="215" y="158"/>
                        </a:lnTo>
                        <a:lnTo>
                          <a:pt x="218" y="158"/>
                        </a:lnTo>
                        <a:lnTo>
                          <a:pt x="215" y="158"/>
                        </a:lnTo>
                        <a:lnTo>
                          <a:pt x="218" y="158"/>
                        </a:lnTo>
                        <a:lnTo>
                          <a:pt x="218" y="162"/>
                        </a:lnTo>
                        <a:lnTo>
                          <a:pt x="215" y="162"/>
                        </a:lnTo>
                        <a:lnTo>
                          <a:pt x="215" y="166"/>
                        </a:lnTo>
                        <a:lnTo>
                          <a:pt x="211" y="166"/>
                        </a:lnTo>
                        <a:lnTo>
                          <a:pt x="207" y="166"/>
                        </a:lnTo>
                        <a:lnTo>
                          <a:pt x="203" y="166"/>
                        </a:lnTo>
                        <a:lnTo>
                          <a:pt x="199" y="166"/>
                        </a:lnTo>
                        <a:lnTo>
                          <a:pt x="199" y="170"/>
                        </a:lnTo>
                        <a:lnTo>
                          <a:pt x="195" y="170"/>
                        </a:lnTo>
                        <a:lnTo>
                          <a:pt x="192" y="174"/>
                        </a:lnTo>
                        <a:lnTo>
                          <a:pt x="192" y="170"/>
                        </a:lnTo>
                        <a:lnTo>
                          <a:pt x="188" y="170"/>
                        </a:lnTo>
                        <a:lnTo>
                          <a:pt x="184" y="170"/>
                        </a:lnTo>
                        <a:lnTo>
                          <a:pt x="180" y="170"/>
                        </a:lnTo>
                        <a:lnTo>
                          <a:pt x="176" y="170"/>
                        </a:lnTo>
                        <a:lnTo>
                          <a:pt x="176" y="174"/>
                        </a:lnTo>
                        <a:lnTo>
                          <a:pt x="172" y="174"/>
                        </a:lnTo>
                        <a:lnTo>
                          <a:pt x="172" y="178"/>
                        </a:lnTo>
                        <a:lnTo>
                          <a:pt x="169" y="178"/>
                        </a:lnTo>
                        <a:lnTo>
                          <a:pt x="165" y="178"/>
                        </a:lnTo>
                        <a:lnTo>
                          <a:pt x="161" y="178"/>
                        </a:lnTo>
                        <a:lnTo>
                          <a:pt x="161" y="182"/>
                        </a:lnTo>
                        <a:lnTo>
                          <a:pt x="157" y="182"/>
                        </a:lnTo>
                        <a:lnTo>
                          <a:pt x="157" y="186"/>
                        </a:lnTo>
                        <a:lnTo>
                          <a:pt x="153" y="186"/>
                        </a:lnTo>
                        <a:lnTo>
                          <a:pt x="153" y="190"/>
                        </a:lnTo>
                        <a:lnTo>
                          <a:pt x="153" y="194"/>
                        </a:lnTo>
                        <a:lnTo>
                          <a:pt x="149" y="194"/>
                        </a:lnTo>
                        <a:lnTo>
                          <a:pt x="149" y="198"/>
                        </a:lnTo>
                        <a:lnTo>
                          <a:pt x="146" y="198"/>
                        </a:lnTo>
                        <a:lnTo>
                          <a:pt x="146" y="202"/>
                        </a:lnTo>
                        <a:lnTo>
                          <a:pt x="149" y="202"/>
                        </a:lnTo>
                        <a:lnTo>
                          <a:pt x="149" y="207"/>
                        </a:lnTo>
                        <a:lnTo>
                          <a:pt x="149" y="211"/>
                        </a:lnTo>
                        <a:lnTo>
                          <a:pt x="146" y="211"/>
                        </a:lnTo>
                        <a:lnTo>
                          <a:pt x="146" y="207"/>
                        </a:lnTo>
                        <a:lnTo>
                          <a:pt x="142" y="207"/>
                        </a:lnTo>
                        <a:lnTo>
                          <a:pt x="138" y="207"/>
                        </a:lnTo>
                        <a:lnTo>
                          <a:pt x="138" y="202"/>
                        </a:lnTo>
                        <a:lnTo>
                          <a:pt x="134" y="202"/>
                        </a:lnTo>
                        <a:lnTo>
                          <a:pt x="138" y="202"/>
                        </a:lnTo>
                        <a:lnTo>
                          <a:pt x="134" y="202"/>
                        </a:lnTo>
                        <a:lnTo>
                          <a:pt x="134" y="198"/>
                        </a:lnTo>
                        <a:lnTo>
                          <a:pt x="134" y="194"/>
                        </a:lnTo>
                        <a:lnTo>
                          <a:pt x="134" y="190"/>
                        </a:lnTo>
                        <a:lnTo>
                          <a:pt x="130" y="190"/>
                        </a:lnTo>
                        <a:lnTo>
                          <a:pt x="130" y="186"/>
                        </a:lnTo>
                        <a:lnTo>
                          <a:pt x="126" y="186"/>
                        </a:lnTo>
                        <a:lnTo>
                          <a:pt x="126" y="190"/>
                        </a:lnTo>
                        <a:lnTo>
                          <a:pt x="123" y="186"/>
                        </a:lnTo>
                        <a:lnTo>
                          <a:pt x="119" y="186"/>
                        </a:lnTo>
                        <a:lnTo>
                          <a:pt x="119" y="182"/>
                        </a:lnTo>
                        <a:lnTo>
                          <a:pt x="119" y="178"/>
                        </a:lnTo>
                        <a:lnTo>
                          <a:pt x="115" y="178"/>
                        </a:lnTo>
                        <a:lnTo>
                          <a:pt x="111" y="178"/>
                        </a:lnTo>
                        <a:lnTo>
                          <a:pt x="107" y="178"/>
                        </a:lnTo>
                        <a:lnTo>
                          <a:pt x="103" y="178"/>
                        </a:lnTo>
                        <a:lnTo>
                          <a:pt x="103" y="174"/>
                        </a:lnTo>
                        <a:lnTo>
                          <a:pt x="100" y="174"/>
                        </a:lnTo>
                        <a:lnTo>
                          <a:pt x="100" y="170"/>
                        </a:lnTo>
                        <a:lnTo>
                          <a:pt x="96" y="174"/>
                        </a:lnTo>
                        <a:lnTo>
                          <a:pt x="96" y="170"/>
                        </a:lnTo>
                        <a:lnTo>
                          <a:pt x="92" y="170"/>
                        </a:lnTo>
                        <a:lnTo>
                          <a:pt x="88" y="170"/>
                        </a:lnTo>
                        <a:lnTo>
                          <a:pt x="84" y="170"/>
                        </a:lnTo>
                        <a:lnTo>
                          <a:pt x="84" y="174"/>
                        </a:lnTo>
                        <a:lnTo>
                          <a:pt x="80" y="174"/>
                        </a:lnTo>
                        <a:lnTo>
                          <a:pt x="80" y="170"/>
                        </a:lnTo>
                        <a:lnTo>
                          <a:pt x="77" y="170"/>
                        </a:lnTo>
                        <a:lnTo>
                          <a:pt x="77" y="166"/>
                        </a:lnTo>
                        <a:lnTo>
                          <a:pt x="73" y="166"/>
                        </a:lnTo>
                        <a:lnTo>
                          <a:pt x="73" y="170"/>
                        </a:lnTo>
                        <a:lnTo>
                          <a:pt x="73" y="166"/>
                        </a:lnTo>
                        <a:lnTo>
                          <a:pt x="69" y="166"/>
                        </a:lnTo>
                        <a:lnTo>
                          <a:pt x="69" y="170"/>
                        </a:lnTo>
                        <a:lnTo>
                          <a:pt x="65" y="170"/>
                        </a:lnTo>
                        <a:lnTo>
                          <a:pt x="65" y="166"/>
                        </a:lnTo>
                        <a:lnTo>
                          <a:pt x="61" y="166"/>
                        </a:lnTo>
                        <a:lnTo>
                          <a:pt x="57" y="170"/>
                        </a:lnTo>
                        <a:lnTo>
                          <a:pt x="54" y="170"/>
                        </a:lnTo>
                        <a:lnTo>
                          <a:pt x="50" y="170"/>
                        </a:lnTo>
                        <a:lnTo>
                          <a:pt x="46" y="170"/>
                        </a:lnTo>
                        <a:lnTo>
                          <a:pt x="42" y="170"/>
                        </a:lnTo>
                        <a:lnTo>
                          <a:pt x="38" y="170"/>
                        </a:lnTo>
                        <a:lnTo>
                          <a:pt x="38" y="174"/>
                        </a:lnTo>
                        <a:lnTo>
                          <a:pt x="34" y="174"/>
                        </a:lnTo>
                        <a:lnTo>
                          <a:pt x="34" y="170"/>
                        </a:lnTo>
                        <a:lnTo>
                          <a:pt x="34" y="166"/>
                        </a:lnTo>
                        <a:lnTo>
                          <a:pt x="31" y="166"/>
                        </a:lnTo>
                        <a:lnTo>
                          <a:pt x="31" y="162"/>
                        </a:lnTo>
                        <a:lnTo>
                          <a:pt x="31" y="158"/>
                        </a:lnTo>
                        <a:lnTo>
                          <a:pt x="27" y="158"/>
                        </a:lnTo>
                        <a:lnTo>
                          <a:pt x="23" y="158"/>
                        </a:lnTo>
                        <a:lnTo>
                          <a:pt x="23" y="154"/>
                        </a:lnTo>
                        <a:lnTo>
                          <a:pt x="19" y="154"/>
                        </a:lnTo>
                        <a:lnTo>
                          <a:pt x="19" y="150"/>
                        </a:lnTo>
                        <a:lnTo>
                          <a:pt x="23" y="150"/>
                        </a:lnTo>
                        <a:lnTo>
                          <a:pt x="23" y="146"/>
                        </a:lnTo>
                        <a:lnTo>
                          <a:pt x="23" y="142"/>
                        </a:lnTo>
                        <a:lnTo>
                          <a:pt x="23" y="138"/>
                        </a:lnTo>
                        <a:lnTo>
                          <a:pt x="23" y="134"/>
                        </a:lnTo>
                        <a:lnTo>
                          <a:pt x="27" y="134"/>
                        </a:lnTo>
                        <a:lnTo>
                          <a:pt x="31" y="134"/>
                        </a:lnTo>
                        <a:lnTo>
                          <a:pt x="31" y="130"/>
                        </a:lnTo>
                        <a:lnTo>
                          <a:pt x="31" y="126"/>
                        </a:lnTo>
                        <a:lnTo>
                          <a:pt x="27" y="126"/>
                        </a:lnTo>
                        <a:lnTo>
                          <a:pt x="27" y="122"/>
                        </a:lnTo>
                        <a:lnTo>
                          <a:pt x="27" y="117"/>
                        </a:lnTo>
                        <a:lnTo>
                          <a:pt x="23" y="113"/>
                        </a:lnTo>
                        <a:lnTo>
                          <a:pt x="23" y="109"/>
                        </a:lnTo>
                        <a:lnTo>
                          <a:pt x="19" y="109"/>
                        </a:lnTo>
                        <a:lnTo>
                          <a:pt x="19" y="105"/>
                        </a:lnTo>
                        <a:lnTo>
                          <a:pt x="15" y="105"/>
                        </a:lnTo>
                        <a:lnTo>
                          <a:pt x="15" y="101"/>
                        </a:lnTo>
                        <a:lnTo>
                          <a:pt x="11" y="97"/>
                        </a:lnTo>
                        <a:lnTo>
                          <a:pt x="11" y="93"/>
                        </a:lnTo>
                        <a:lnTo>
                          <a:pt x="8" y="89"/>
                        </a:lnTo>
                        <a:lnTo>
                          <a:pt x="8" y="85"/>
                        </a:lnTo>
                        <a:lnTo>
                          <a:pt x="8" y="81"/>
                        </a:lnTo>
                        <a:lnTo>
                          <a:pt x="4" y="77"/>
                        </a:lnTo>
                        <a:lnTo>
                          <a:pt x="4" y="73"/>
                        </a:lnTo>
                        <a:lnTo>
                          <a:pt x="4" y="69"/>
                        </a:lnTo>
                        <a:lnTo>
                          <a:pt x="4" y="65"/>
                        </a:lnTo>
                        <a:lnTo>
                          <a:pt x="0" y="65"/>
                        </a:lnTo>
                        <a:lnTo>
                          <a:pt x="0" y="61"/>
                        </a:lnTo>
                        <a:lnTo>
                          <a:pt x="0" y="57"/>
                        </a:lnTo>
                        <a:lnTo>
                          <a:pt x="0" y="53"/>
                        </a:lnTo>
                        <a:lnTo>
                          <a:pt x="0" y="49"/>
                        </a:lnTo>
                        <a:lnTo>
                          <a:pt x="0" y="45"/>
                        </a:lnTo>
                        <a:lnTo>
                          <a:pt x="0" y="41"/>
                        </a:lnTo>
                        <a:lnTo>
                          <a:pt x="0" y="37"/>
                        </a:lnTo>
                        <a:lnTo>
                          <a:pt x="0" y="33"/>
                        </a:lnTo>
                        <a:lnTo>
                          <a:pt x="0" y="28"/>
                        </a:lnTo>
                        <a:lnTo>
                          <a:pt x="0" y="24"/>
                        </a:lnTo>
                        <a:lnTo>
                          <a:pt x="0" y="20"/>
                        </a:lnTo>
                        <a:lnTo>
                          <a:pt x="0" y="16"/>
                        </a:lnTo>
                        <a:lnTo>
                          <a:pt x="0" y="12"/>
                        </a:lnTo>
                        <a:lnTo>
                          <a:pt x="0" y="8"/>
                        </a:lnTo>
                        <a:lnTo>
                          <a:pt x="0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323" name="Freeform 717">
                    <a:extLst>
                      <a:ext uri="{FF2B5EF4-FFF2-40B4-BE49-F238E27FC236}">
                        <a16:creationId xmlns:a16="http://schemas.microsoft.com/office/drawing/2014/main" id="{11FAFFF2-6C8F-B4E0-56AD-9C287D35489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62" y="2241"/>
                    <a:ext cx="40" cy="21"/>
                  </a:xfrm>
                  <a:custGeom>
                    <a:avLst/>
                    <a:gdLst>
                      <a:gd name="T0" fmla="*/ 0 w 39"/>
                      <a:gd name="T1" fmla="*/ 0 h 20"/>
                      <a:gd name="T2" fmla="*/ 4 w 39"/>
                      <a:gd name="T3" fmla="*/ 0 h 20"/>
                      <a:gd name="T4" fmla="*/ 8 w 39"/>
                      <a:gd name="T5" fmla="*/ 0 h 20"/>
                      <a:gd name="T6" fmla="*/ 12 w 39"/>
                      <a:gd name="T7" fmla="*/ 0 h 20"/>
                      <a:gd name="T8" fmla="*/ 16 w 39"/>
                      <a:gd name="T9" fmla="*/ 0 h 20"/>
                      <a:gd name="T10" fmla="*/ 16 w 39"/>
                      <a:gd name="T11" fmla="*/ 4 h 20"/>
                      <a:gd name="T12" fmla="*/ 16 w 39"/>
                      <a:gd name="T13" fmla="*/ 0 h 20"/>
                      <a:gd name="T14" fmla="*/ 16 w 39"/>
                      <a:gd name="T15" fmla="*/ 4 h 20"/>
                      <a:gd name="T16" fmla="*/ 19 w 39"/>
                      <a:gd name="T17" fmla="*/ 0 h 20"/>
                      <a:gd name="T18" fmla="*/ 19 w 39"/>
                      <a:gd name="T19" fmla="*/ 4 h 20"/>
                      <a:gd name="T20" fmla="*/ 19 w 39"/>
                      <a:gd name="T21" fmla="*/ 0 h 20"/>
                      <a:gd name="T22" fmla="*/ 23 w 39"/>
                      <a:gd name="T23" fmla="*/ 0 h 20"/>
                      <a:gd name="T24" fmla="*/ 23 w 39"/>
                      <a:gd name="T25" fmla="*/ 4 h 20"/>
                      <a:gd name="T26" fmla="*/ 27 w 39"/>
                      <a:gd name="T27" fmla="*/ 4 h 20"/>
                      <a:gd name="T28" fmla="*/ 27 w 39"/>
                      <a:gd name="T29" fmla="*/ 0 h 20"/>
                      <a:gd name="T30" fmla="*/ 31 w 39"/>
                      <a:gd name="T31" fmla="*/ 0 h 20"/>
                      <a:gd name="T32" fmla="*/ 35 w 39"/>
                      <a:gd name="T33" fmla="*/ 0 h 20"/>
                      <a:gd name="T34" fmla="*/ 35 w 39"/>
                      <a:gd name="T35" fmla="*/ 4 h 20"/>
                      <a:gd name="T36" fmla="*/ 35 w 39"/>
                      <a:gd name="T37" fmla="*/ 8 h 20"/>
                      <a:gd name="T38" fmla="*/ 39 w 39"/>
                      <a:gd name="T39" fmla="*/ 8 h 20"/>
                      <a:gd name="T40" fmla="*/ 39 w 39"/>
                      <a:gd name="T41" fmla="*/ 12 h 20"/>
                      <a:gd name="T42" fmla="*/ 39 w 39"/>
                      <a:gd name="T43" fmla="*/ 16 h 20"/>
                      <a:gd name="T44" fmla="*/ 35 w 39"/>
                      <a:gd name="T45" fmla="*/ 16 h 20"/>
                      <a:gd name="T46" fmla="*/ 31 w 39"/>
                      <a:gd name="T47" fmla="*/ 16 h 20"/>
                      <a:gd name="T48" fmla="*/ 27 w 39"/>
                      <a:gd name="T49" fmla="*/ 16 h 20"/>
                      <a:gd name="T50" fmla="*/ 27 w 39"/>
                      <a:gd name="T51" fmla="*/ 20 h 20"/>
                      <a:gd name="T52" fmla="*/ 23 w 39"/>
                      <a:gd name="T53" fmla="*/ 20 h 20"/>
                      <a:gd name="T54" fmla="*/ 19 w 39"/>
                      <a:gd name="T55" fmla="*/ 16 h 20"/>
                      <a:gd name="T56" fmla="*/ 19 w 39"/>
                      <a:gd name="T57" fmla="*/ 20 h 20"/>
                      <a:gd name="T58" fmla="*/ 16 w 39"/>
                      <a:gd name="T59" fmla="*/ 20 h 20"/>
                      <a:gd name="T60" fmla="*/ 16 w 39"/>
                      <a:gd name="T61" fmla="*/ 16 h 20"/>
                      <a:gd name="T62" fmla="*/ 12 w 39"/>
                      <a:gd name="T63" fmla="*/ 20 h 20"/>
                      <a:gd name="T64" fmla="*/ 8 w 39"/>
                      <a:gd name="T65" fmla="*/ 20 h 20"/>
                      <a:gd name="T66" fmla="*/ 4 w 39"/>
                      <a:gd name="T67" fmla="*/ 20 h 20"/>
                      <a:gd name="T68" fmla="*/ 4 w 39"/>
                      <a:gd name="T69" fmla="*/ 16 h 20"/>
                      <a:gd name="T70" fmla="*/ 0 w 39"/>
                      <a:gd name="T71" fmla="*/ 16 h 20"/>
                      <a:gd name="T72" fmla="*/ 0 w 39"/>
                      <a:gd name="T73" fmla="*/ 12 h 20"/>
                      <a:gd name="T74" fmla="*/ 0 w 39"/>
                      <a:gd name="T75" fmla="*/ 8 h 20"/>
                      <a:gd name="T76" fmla="*/ 4 w 39"/>
                      <a:gd name="T77" fmla="*/ 8 h 20"/>
                      <a:gd name="T78" fmla="*/ 4 w 39"/>
                      <a:gd name="T79" fmla="*/ 4 h 20"/>
                      <a:gd name="T80" fmla="*/ 4 w 39"/>
                      <a:gd name="T81" fmla="*/ 0 h 20"/>
                      <a:gd name="T82" fmla="*/ 0 w 39"/>
                      <a:gd name="T83" fmla="*/ 0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</a:cxnLst>
                    <a:rect l="0" t="0" r="r" b="b"/>
                    <a:pathLst>
                      <a:path w="39" h="20">
                        <a:moveTo>
                          <a:pt x="0" y="0"/>
                        </a:moveTo>
                        <a:lnTo>
                          <a:pt x="4" y="0"/>
                        </a:lnTo>
                        <a:lnTo>
                          <a:pt x="8" y="0"/>
                        </a:lnTo>
                        <a:lnTo>
                          <a:pt x="12" y="0"/>
                        </a:lnTo>
                        <a:lnTo>
                          <a:pt x="16" y="0"/>
                        </a:lnTo>
                        <a:lnTo>
                          <a:pt x="16" y="4"/>
                        </a:lnTo>
                        <a:lnTo>
                          <a:pt x="16" y="0"/>
                        </a:lnTo>
                        <a:lnTo>
                          <a:pt x="16" y="4"/>
                        </a:lnTo>
                        <a:lnTo>
                          <a:pt x="19" y="0"/>
                        </a:lnTo>
                        <a:lnTo>
                          <a:pt x="19" y="4"/>
                        </a:lnTo>
                        <a:lnTo>
                          <a:pt x="19" y="0"/>
                        </a:lnTo>
                        <a:lnTo>
                          <a:pt x="23" y="0"/>
                        </a:lnTo>
                        <a:lnTo>
                          <a:pt x="23" y="4"/>
                        </a:lnTo>
                        <a:lnTo>
                          <a:pt x="27" y="4"/>
                        </a:lnTo>
                        <a:lnTo>
                          <a:pt x="27" y="0"/>
                        </a:lnTo>
                        <a:lnTo>
                          <a:pt x="31" y="0"/>
                        </a:lnTo>
                        <a:lnTo>
                          <a:pt x="35" y="0"/>
                        </a:lnTo>
                        <a:lnTo>
                          <a:pt x="35" y="4"/>
                        </a:lnTo>
                        <a:lnTo>
                          <a:pt x="35" y="8"/>
                        </a:lnTo>
                        <a:lnTo>
                          <a:pt x="39" y="8"/>
                        </a:lnTo>
                        <a:lnTo>
                          <a:pt x="39" y="12"/>
                        </a:lnTo>
                        <a:lnTo>
                          <a:pt x="39" y="16"/>
                        </a:lnTo>
                        <a:lnTo>
                          <a:pt x="35" y="16"/>
                        </a:lnTo>
                        <a:lnTo>
                          <a:pt x="31" y="16"/>
                        </a:lnTo>
                        <a:lnTo>
                          <a:pt x="27" y="16"/>
                        </a:lnTo>
                        <a:lnTo>
                          <a:pt x="27" y="20"/>
                        </a:lnTo>
                        <a:lnTo>
                          <a:pt x="23" y="20"/>
                        </a:lnTo>
                        <a:lnTo>
                          <a:pt x="19" y="16"/>
                        </a:lnTo>
                        <a:lnTo>
                          <a:pt x="19" y="20"/>
                        </a:lnTo>
                        <a:lnTo>
                          <a:pt x="16" y="20"/>
                        </a:lnTo>
                        <a:lnTo>
                          <a:pt x="16" y="16"/>
                        </a:lnTo>
                        <a:lnTo>
                          <a:pt x="12" y="20"/>
                        </a:lnTo>
                        <a:lnTo>
                          <a:pt x="8" y="20"/>
                        </a:lnTo>
                        <a:lnTo>
                          <a:pt x="4" y="20"/>
                        </a:lnTo>
                        <a:lnTo>
                          <a:pt x="4" y="16"/>
                        </a:lnTo>
                        <a:lnTo>
                          <a:pt x="0" y="16"/>
                        </a:lnTo>
                        <a:lnTo>
                          <a:pt x="0" y="12"/>
                        </a:lnTo>
                        <a:lnTo>
                          <a:pt x="0" y="8"/>
                        </a:lnTo>
                        <a:lnTo>
                          <a:pt x="4" y="8"/>
                        </a:lnTo>
                        <a:lnTo>
                          <a:pt x="4" y="4"/>
                        </a:lnTo>
                        <a:lnTo>
                          <a:pt x="4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324" name="Freeform 718">
                    <a:extLst>
                      <a:ext uri="{FF2B5EF4-FFF2-40B4-BE49-F238E27FC236}">
                        <a16:creationId xmlns:a16="http://schemas.microsoft.com/office/drawing/2014/main" id="{3E29FBAE-DC19-AB42-55ED-E7EC0B97D6F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140" y="2241"/>
                    <a:ext cx="35" cy="29"/>
                  </a:xfrm>
                  <a:custGeom>
                    <a:avLst/>
                    <a:gdLst>
                      <a:gd name="T0" fmla="*/ 4 w 34"/>
                      <a:gd name="T1" fmla="*/ 0 h 29"/>
                      <a:gd name="T2" fmla="*/ 8 w 34"/>
                      <a:gd name="T3" fmla="*/ 0 h 29"/>
                      <a:gd name="T4" fmla="*/ 8 w 34"/>
                      <a:gd name="T5" fmla="*/ 4 h 29"/>
                      <a:gd name="T6" fmla="*/ 4 w 34"/>
                      <a:gd name="T7" fmla="*/ 4 h 29"/>
                      <a:gd name="T8" fmla="*/ 8 w 34"/>
                      <a:gd name="T9" fmla="*/ 4 h 29"/>
                      <a:gd name="T10" fmla="*/ 8 w 34"/>
                      <a:gd name="T11" fmla="*/ 8 h 29"/>
                      <a:gd name="T12" fmla="*/ 11 w 34"/>
                      <a:gd name="T13" fmla="*/ 8 h 29"/>
                      <a:gd name="T14" fmla="*/ 11 w 34"/>
                      <a:gd name="T15" fmla="*/ 12 h 29"/>
                      <a:gd name="T16" fmla="*/ 15 w 34"/>
                      <a:gd name="T17" fmla="*/ 12 h 29"/>
                      <a:gd name="T18" fmla="*/ 19 w 34"/>
                      <a:gd name="T19" fmla="*/ 12 h 29"/>
                      <a:gd name="T20" fmla="*/ 19 w 34"/>
                      <a:gd name="T21" fmla="*/ 16 h 29"/>
                      <a:gd name="T22" fmla="*/ 19 w 34"/>
                      <a:gd name="T23" fmla="*/ 20 h 29"/>
                      <a:gd name="T24" fmla="*/ 23 w 34"/>
                      <a:gd name="T25" fmla="*/ 20 h 29"/>
                      <a:gd name="T26" fmla="*/ 23 w 34"/>
                      <a:gd name="T27" fmla="*/ 16 h 29"/>
                      <a:gd name="T28" fmla="*/ 27 w 34"/>
                      <a:gd name="T29" fmla="*/ 16 h 29"/>
                      <a:gd name="T30" fmla="*/ 27 w 34"/>
                      <a:gd name="T31" fmla="*/ 20 h 29"/>
                      <a:gd name="T32" fmla="*/ 31 w 34"/>
                      <a:gd name="T33" fmla="*/ 16 h 29"/>
                      <a:gd name="T34" fmla="*/ 34 w 34"/>
                      <a:gd name="T35" fmla="*/ 16 h 29"/>
                      <a:gd name="T36" fmla="*/ 34 w 34"/>
                      <a:gd name="T37" fmla="*/ 20 h 29"/>
                      <a:gd name="T38" fmla="*/ 34 w 34"/>
                      <a:gd name="T39" fmla="*/ 24 h 29"/>
                      <a:gd name="T40" fmla="*/ 34 w 34"/>
                      <a:gd name="T41" fmla="*/ 20 h 29"/>
                      <a:gd name="T42" fmla="*/ 31 w 34"/>
                      <a:gd name="T43" fmla="*/ 20 h 29"/>
                      <a:gd name="T44" fmla="*/ 27 w 34"/>
                      <a:gd name="T45" fmla="*/ 20 h 29"/>
                      <a:gd name="T46" fmla="*/ 23 w 34"/>
                      <a:gd name="T47" fmla="*/ 20 h 29"/>
                      <a:gd name="T48" fmla="*/ 19 w 34"/>
                      <a:gd name="T49" fmla="*/ 20 h 29"/>
                      <a:gd name="T50" fmla="*/ 19 w 34"/>
                      <a:gd name="T51" fmla="*/ 24 h 29"/>
                      <a:gd name="T52" fmla="*/ 15 w 34"/>
                      <a:gd name="T53" fmla="*/ 24 h 29"/>
                      <a:gd name="T54" fmla="*/ 11 w 34"/>
                      <a:gd name="T55" fmla="*/ 24 h 29"/>
                      <a:gd name="T56" fmla="*/ 11 w 34"/>
                      <a:gd name="T57" fmla="*/ 29 h 29"/>
                      <a:gd name="T58" fmla="*/ 8 w 34"/>
                      <a:gd name="T59" fmla="*/ 29 h 29"/>
                      <a:gd name="T60" fmla="*/ 8 w 34"/>
                      <a:gd name="T61" fmla="*/ 24 h 29"/>
                      <a:gd name="T62" fmla="*/ 4 w 34"/>
                      <a:gd name="T63" fmla="*/ 29 h 29"/>
                      <a:gd name="T64" fmla="*/ 0 w 34"/>
                      <a:gd name="T65" fmla="*/ 29 h 29"/>
                      <a:gd name="T66" fmla="*/ 0 w 34"/>
                      <a:gd name="T67" fmla="*/ 24 h 29"/>
                      <a:gd name="T68" fmla="*/ 4 w 34"/>
                      <a:gd name="T69" fmla="*/ 24 h 29"/>
                      <a:gd name="T70" fmla="*/ 4 w 34"/>
                      <a:gd name="T71" fmla="*/ 20 h 29"/>
                      <a:gd name="T72" fmla="*/ 4 w 34"/>
                      <a:gd name="T73" fmla="*/ 16 h 29"/>
                      <a:gd name="T74" fmla="*/ 4 w 34"/>
                      <a:gd name="T75" fmla="*/ 12 h 29"/>
                      <a:gd name="T76" fmla="*/ 0 w 34"/>
                      <a:gd name="T77" fmla="*/ 12 h 29"/>
                      <a:gd name="T78" fmla="*/ 0 w 34"/>
                      <a:gd name="T79" fmla="*/ 8 h 29"/>
                      <a:gd name="T80" fmla="*/ 4 w 34"/>
                      <a:gd name="T81" fmla="*/ 4 h 29"/>
                      <a:gd name="T82" fmla="*/ 4 w 34"/>
                      <a:gd name="T83" fmla="*/ 0 h 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</a:cxnLst>
                    <a:rect l="0" t="0" r="r" b="b"/>
                    <a:pathLst>
                      <a:path w="34" h="29">
                        <a:moveTo>
                          <a:pt x="4" y="0"/>
                        </a:moveTo>
                        <a:lnTo>
                          <a:pt x="8" y="0"/>
                        </a:lnTo>
                        <a:lnTo>
                          <a:pt x="8" y="4"/>
                        </a:lnTo>
                        <a:lnTo>
                          <a:pt x="4" y="4"/>
                        </a:lnTo>
                        <a:lnTo>
                          <a:pt x="8" y="4"/>
                        </a:lnTo>
                        <a:lnTo>
                          <a:pt x="8" y="8"/>
                        </a:lnTo>
                        <a:lnTo>
                          <a:pt x="11" y="8"/>
                        </a:lnTo>
                        <a:lnTo>
                          <a:pt x="11" y="12"/>
                        </a:lnTo>
                        <a:lnTo>
                          <a:pt x="15" y="12"/>
                        </a:lnTo>
                        <a:lnTo>
                          <a:pt x="19" y="12"/>
                        </a:lnTo>
                        <a:lnTo>
                          <a:pt x="19" y="16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3" y="16"/>
                        </a:lnTo>
                        <a:lnTo>
                          <a:pt x="27" y="16"/>
                        </a:lnTo>
                        <a:lnTo>
                          <a:pt x="27" y="20"/>
                        </a:lnTo>
                        <a:lnTo>
                          <a:pt x="31" y="16"/>
                        </a:lnTo>
                        <a:lnTo>
                          <a:pt x="34" y="16"/>
                        </a:lnTo>
                        <a:lnTo>
                          <a:pt x="34" y="20"/>
                        </a:lnTo>
                        <a:lnTo>
                          <a:pt x="34" y="24"/>
                        </a:lnTo>
                        <a:lnTo>
                          <a:pt x="34" y="20"/>
                        </a:lnTo>
                        <a:lnTo>
                          <a:pt x="31" y="20"/>
                        </a:lnTo>
                        <a:lnTo>
                          <a:pt x="27" y="20"/>
                        </a:lnTo>
                        <a:lnTo>
                          <a:pt x="23" y="20"/>
                        </a:lnTo>
                        <a:lnTo>
                          <a:pt x="19" y="20"/>
                        </a:lnTo>
                        <a:lnTo>
                          <a:pt x="19" y="24"/>
                        </a:lnTo>
                        <a:lnTo>
                          <a:pt x="15" y="24"/>
                        </a:lnTo>
                        <a:lnTo>
                          <a:pt x="11" y="24"/>
                        </a:lnTo>
                        <a:lnTo>
                          <a:pt x="11" y="29"/>
                        </a:lnTo>
                        <a:lnTo>
                          <a:pt x="8" y="29"/>
                        </a:lnTo>
                        <a:lnTo>
                          <a:pt x="8" y="24"/>
                        </a:lnTo>
                        <a:lnTo>
                          <a:pt x="4" y="29"/>
                        </a:lnTo>
                        <a:lnTo>
                          <a:pt x="0" y="29"/>
                        </a:lnTo>
                        <a:lnTo>
                          <a:pt x="0" y="24"/>
                        </a:lnTo>
                        <a:lnTo>
                          <a:pt x="4" y="24"/>
                        </a:lnTo>
                        <a:lnTo>
                          <a:pt x="4" y="20"/>
                        </a:lnTo>
                        <a:lnTo>
                          <a:pt x="4" y="16"/>
                        </a:lnTo>
                        <a:lnTo>
                          <a:pt x="4" y="12"/>
                        </a:lnTo>
                        <a:lnTo>
                          <a:pt x="0" y="12"/>
                        </a:lnTo>
                        <a:lnTo>
                          <a:pt x="0" y="8"/>
                        </a:lnTo>
                        <a:lnTo>
                          <a:pt x="4" y="4"/>
                        </a:lnTo>
                        <a:lnTo>
                          <a:pt x="4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325" name="Freeform 719">
                    <a:extLst>
                      <a:ext uri="{FF2B5EF4-FFF2-40B4-BE49-F238E27FC236}">
                        <a16:creationId xmlns:a16="http://schemas.microsoft.com/office/drawing/2014/main" id="{5CBC6ABF-A56F-04D4-14D6-1613B080ED7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476" y="2241"/>
                    <a:ext cx="242" cy="325"/>
                  </a:xfrm>
                  <a:custGeom>
                    <a:avLst/>
                    <a:gdLst>
                      <a:gd name="T0" fmla="*/ 16 w 242"/>
                      <a:gd name="T1" fmla="*/ 81 h 324"/>
                      <a:gd name="T2" fmla="*/ 35 w 242"/>
                      <a:gd name="T3" fmla="*/ 89 h 324"/>
                      <a:gd name="T4" fmla="*/ 54 w 242"/>
                      <a:gd name="T5" fmla="*/ 85 h 324"/>
                      <a:gd name="T6" fmla="*/ 66 w 242"/>
                      <a:gd name="T7" fmla="*/ 81 h 324"/>
                      <a:gd name="T8" fmla="*/ 77 w 242"/>
                      <a:gd name="T9" fmla="*/ 69 h 324"/>
                      <a:gd name="T10" fmla="*/ 100 w 242"/>
                      <a:gd name="T11" fmla="*/ 69 h 324"/>
                      <a:gd name="T12" fmla="*/ 104 w 242"/>
                      <a:gd name="T13" fmla="*/ 49 h 324"/>
                      <a:gd name="T14" fmla="*/ 112 w 242"/>
                      <a:gd name="T15" fmla="*/ 33 h 324"/>
                      <a:gd name="T16" fmla="*/ 115 w 242"/>
                      <a:gd name="T17" fmla="*/ 12 h 324"/>
                      <a:gd name="T18" fmla="*/ 127 w 242"/>
                      <a:gd name="T19" fmla="*/ 0 h 324"/>
                      <a:gd name="T20" fmla="*/ 142 w 242"/>
                      <a:gd name="T21" fmla="*/ 8 h 324"/>
                      <a:gd name="T22" fmla="*/ 146 w 242"/>
                      <a:gd name="T23" fmla="*/ 29 h 324"/>
                      <a:gd name="T24" fmla="*/ 161 w 242"/>
                      <a:gd name="T25" fmla="*/ 37 h 324"/>
                      <a:gd name="T26" fmla="*/ 169 w 242"/>
                      <a:gd name="T27" fmla="*/ 53 h 324"/>
                      <a:gd name="T28" fmla="*/ 177 w 242"/>
                      <a:gd name="T29" fmla="*/ 73 h 324"/>
                      <a:gd name="T30" fmla="*/ 181 w 242"/>
                      <a:gd name="T31" fmla="*/ 97 h 324"/>
                      <a:gd name="T32" fmla="*/ 184 w 242"/>
                      <a:gd name="T33" fmla="*/ 118 h 324"/>
                      <a:gd name="T34" fmla="*/ 188 w 242"/>
                      <a:gd name="T35" fmla="*/ 130 h 324"/>
                      <a:gd name="T36" fmla="*/ 200 w 242"/>
                      <a:gd name="T37" fmla="*/ 150 h 324"/>
                      <a:gd name="T38" fmla="*/ 211 w 242"/>
                      <a:gd name="T39" fmla="*/ 162 h 324"/>
                      <a:gd name="T40" fmla="*/ 207 w 242"/>
                      <a:gd name="T41" fmla="*/ 174 h 324"/>
                      <a:gd name="T42" fmla="*/ 196 w 242"/>
                      <a:gd name="T43" fmla="*/ 186 h 324"/>
                      <a:gd name="T44" fmla="*/ 184 w 242"/>
                      <a:gd name="T45" fmla="*/ 186 h 324"/>
                      <a:gd name="T46" fmla="*/ 192 w 242"/>
                      <a:gd name="T47" fmla="*/ 203 h 324"/>
                      <a:gd name="T48" fmla="*/ 204 w 242"/>
                      <a:gd name="T49" fmla="*/ 215 h 324"/>
                      <a:gd name="T50" fmla="*/ 223 w 242"/>
                      <a:gd name="T51" fmla="*/ 223 h 324"/>
                      <a:gd name="T52" fmla="*/ 230 w 242"/>
                      <a:gd name="T53" fmla="*/ 239 h 324"/>
                      <a:gd name="T54" fmla="*/ 238 w 242"/>
                      <a:gd name="T55" fmla="*/ 255 h 324"/>
                      <a:gd name="T56" fmla="*/ 238 w 242"/>
                      <a:gd name="T57" fmla="*/ 271 h 324"/>
                      <a:gd name="T58" fmla="*/ 223 w 242"/>
                      <a:gd name="T59" fmla="*/ 263 h 324"/>
                      <a:gd name="T60" fmla="*/ 207 w 242"/>
                      <a:gd name="T61" fmla="*/ 271 h 324"/>
                      <a:gd name="T62" fmla="*/ 196 w 242"/>
                      <a:gd name="T63" fmla="*/ 292 h 324"/>
                      <a:gd name="T64" fmla="*/ 184 w 242"/>
                      <a:gd name="T65" fmla="*/ 304 h 324"/>
                      <a:gd name="T66" fmla="*/ 173 w 242"/>
                      <a:gd name="T67" fmla="*/ 304 h 324"/>
                      <a:gd name="T68" fmla="*/ 165 w 242"/>
                      <a:gd name="T69" fmla="*/ 316 h 324"/>
                      <a:gd name="T70" fmla="*/ 150 w 242"/>
                      <a:gd name="T71" fmla="*/ 320 h 324"/>
                      <a:gd name="T72" fmla="*/ 138 w 242"/>
                      <a:gd name="T73" fmla="*/ 316 h 324"/>
                      <a:gd name="T74" fmla="*/ 127 w 242"/>
                      <a:gd name="T75" fmla="*/ 320 h 324"/>
                      <a:gd name="T76" fmla="*/ 115 w 242"/>
                      <a:gd name="T77" fmla="*/ 308 h 324"/>
                      <a:gd name="T78" fmla="*/ 100 w 242"/>
                      <a:gd name="T79" fmla="*/ 296 h 324"/>
                      <a:gd name="T80" fmla="*/ 92 w 242"/>
                      <a:gd name="T81" fmla="*/ 279 h 324"/>
                      <a:gd name="T82" fmla="*/ 81 w 242"/>
                      <a:gd name="T83" fmla="*/ 288 h 324"/>
                      <a:gd name="T84" fmla="*/ 66 w 242"/>
                      <a:gd name="T85" fmla="*/ 283 h 324"/>
                      <a:gd name="T86" fmla="*/ 62 w 242"/>
                      <a:gd name="T87" fmla="*/ 271 h 324"/>
                      <a:gd name="T88" fmla="*/ 50 w 242"/>
                      <a:gd name="T89" fmla="*/ 259 h 324"/>
                      <a:gd name="T90" fmla="*/ 62 w 242"/>
                      <a:gd name="T91" fmla="*/ 247 h 324"/>
                      <a:gd name="T92" fmla="*/ 66 w 242"/>
                      <a:gd name="T93" fmla="*/ 223 h 324"/>
                      <a:gd name="T94" fmla="*/ 58 w 242"/>
                      <a:gd name="T95" fmla="*/ 207 h 324"/>
                      <a:gd name="T96" fmla="*/ 50 w 242"/>
                      <a:gd name="T97" fmla="*/ 186 h 324"/>
                      <a:gd name="T98" fmla="*/ 43 w 242"/>
                      <a:gd name="T99" fmla="*/ 166 h 324"/>
                      <a:gd name="T100" fmla="*/ 35 w 242"/>
                      <a:gd name="T101" fmla="*/ 146 h 324"/>
                      <a:gd name="T102" fmla="*/ 31 w 242"/>
                      <a:gd name="T103" fmla="*/ 126 h 324"/>
                      <a:gd name="T104" fmla="*/ 20 w 242"/>
                      <a:gd name="T105" fmla="*/ 113 h 324"/>
                      <a:gd name="T106" fmla="*/ 8 w 242"/>
                      <a:gd name="T107" fmla="*/ 101 h 324"/>
                      <a:gd name="T108" fmla="*/ 4 w 242"/>
                      <a:gd name="T109" fmla="*/ 85 h 3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</a:cxnLst>
                    <a:rect l="0" t="0" r="r" b="b"/>
                    <a:pathLst>
                      <a:path w="242" h="324">
                        <a:moveTo>
                          <a:pt x="0" y="81"/>
                        </a:moveTo>
                        <a:lnTo>
                          <a:pt x="0" y="77"/>
                        </a:lnTo>
                        <a:lnTo>
                          <a:pt x="4" y="77"/>
                        </a:lnTo>
                        <a:lnTo>
                          <a:pt x="8" y="77"/>
                        </a:lnTo>
                        <a:lnTo>
                          <a:pt x="12" y="77"/>
                        </a:lnTo>
                        <a:lnTo>
                          <a:pt x="16" y="81"/>
                        </a:lnTo>
                        <a:lnTo>
                          <a:pt x="20" y="81"/>
                        </a:lnTo>
                        <a:lnTo>
                          <a:pt x="20" y="85"/>
                        </a:lnTo>
                        <a:lnTo>
                          <a:pt x="23" y="85"/>
                        </a:lnTo>
                        <a:lnTo>
                          <a:pt x="27" y="89"/>
                        </a:lnTo>
                        <a:lnTo>
                          <a:pt x="31" y="89"/>
                        </a:lnTo>
                        <a:lnTo>
                          <a:pt x="35" y="89"/>
                        </a:lnTo>
                        <a:lnTo>
                          <a:pt x="39" y="89"/>
                        </a:lnTo>
                        <a:lnTo>
                          <a:pt x="43" y="89"/>
                        </a:lnTo>
                        <a:lnTo>
                          <a:pt x="46" y="89"/>
                        </a:lnTo>
                        <a:lnTo>
                          <a:pt x="50" y="89"/>
                        </a:lnTo>
                        <a:lnTo>
                          <a:pt x="50" y="85"/>
                        </a:lnTo>
                        <a:lnTo>
                          <a:pt x="54" y="85"/>
                        </a:lnTo>
                        <a:lnTo>
                          <a:pt x="54" y="89"/>
                        </a:lnTo>
                        <a:lnTo>
                          <a:pt x="58" y="89"/>
                        </a:lnTo>
                        <a:lnTo>
                          <a:pt x="62" y="89"/>
                        </a:lnTo>
                        <a:lnTo>
                          <a:pt x="62" y="85"/>
                        </a:lnTo>
                        <a:lnTo>
                          <a:pt x="66" y="85"/>
                        </a:lnTo>
                        <a:lnTo>
                          <a:pt x="66" y="81"/>
                        </a:lnTo>
                        <a:lnTo>
                          <a:pt x="69" y="81"/>
                        </a:lnTo>
                        <a:lnTo>
                          <a:pt x="69" y="77"/>
                        </a:lnTo>
                        <a:lnTo>
                          <a:pt x="73" y="77"/>
                        </a:lnTo>
                        <a:lnTo>
                          <a:pt x="73" y="73"/>
                        </a:lnTo>
                        <a:lnTo>
                          <a:pt x="77" y="73"/>
                        </a:lnTo>
                        <a:lnTo>
                          <a:pt x="77" y="69"/>
                        </a:lnTo>
                        <a:lnTo>
                          <a:pt x="81" y="69"/>
                        </a:lnTo>
                        <a:lnTo>
                          <a:pt x="85" y="69"/>
                        </a:lnTo>
                        <a:lnTo>
                          <a:pt x="89" y="69"/>
                        </a:lnTo>
                        <a:lnTo>
                          <a:pt x="92" y="69"/>
                        </a:lnTo>
                        <a:lnTo>
                          <a:pt x="96" y="69"/>
                        </a:lnTo>
                        <a:lnTo>
                          <a:pt x="100" y="69"/>
                        </a:lnTo>
                        <a:lnTo>
                          <a:pt x="100" y="65"/>
                        </a:lnTo>
                        <a:lnTo>
                          <a:pt x="100" y="61"/>
                        </a:lnTo>
                        <a:lnTo>
                          <a:pt x="100" y="57"/>
                        </a:lnTo>
                        <a:lnTo>
                          <a:pt x="104" y="57"/>
                        </a:lnTo>
                        <a:lnTo>
                          <a:pt x="104" y="53"/>
                        </a:lnTo>
                        <a:lnTo>
                          <a:pt x="104" y="49"/>
                        </a:lnTo>
                        <a:lnTo>
                          <a:pt x="108" y="49"/>
                        </a:lnTo>
                        <a:lnTo>
                          <a:pt x="108" y="45"/>
                        </a:lnTo>
                        <a:lnTo>
                          <a:pt x="108" y="41"/>
                        </a:lnTo>
                        <a:lnTo>
                          <a:pt x="112" y="41"/>
                        </a:lnTo>
                        <a:lnTo>
                          <a:pt x="112" y="37"/>
                        </a:lnTo>
                        <a:lnTo>
                          <a:pt x="112" y="33"/>
                        </a:lnTo>
                        <a:lnTo>
                          <a:pt x="115" y="33"/>
                        </a:lnTo>
                        <a:lnTo>
                          <a:pt x="115" y="29"/>
                        </a:lnTo>
                        <a:lnTo>
                          <a:pt x="115" y="24"/>
                        </a:lnTo>
                        <a:lnTo>
                          <a:pt x="115" y="20"/>
                        </a:lnTo>
                        <a:lnTo>
                          <a:pt x="115" y="16"/>
                        </a:lnTo>
                        <a:lnTo>
                          <a:pt x="115" y="12"/>
                        </a:lnTo>
                        <a:lnTo>
                          <a:pt x="119" y="12"/>
                        </a:lnTo>
                        <a:lnTo>
                          <a:pt x="119" y="8"/>
                        </a:lnTo>
                        <a:lnTo>
                          <a:pt x="119" y="4"/>
                        </a:lnTo>
                        <a:lnTo>
                          <a:pt x="123" y="4"/>
                        </a:lnTo>
                        <a:lnTo>
                          <a:pt x="127" y="4"/>
                        </a:lnTo>
                        <a:lnTo>
                          <a:pt x="127" y="0"/>
                        </a:lnTo>
                        <a:lnTo>
                          <a:pt x="131" y="0"/>
                        </a:lnTo>
                        <a:lnTo>
                          <a:pt x="131" y="4"/>
                        </a:lnTo>
                        <a:lnTo>
                          <a:pt x="135" y="4"/>
                        </a:lnTo>
                        <a:lnTo>
                          <a:pt x="138" y="4"/>
                        </a:lnTo>
                        <a:lnTo>
                          <a:pt x="138" y="8"/>
                        </a:lnTo>
                        <a:lnTo>
                          <a:pt x="142" y="8"/>
                        </a:lnTo>
                        <a:lnTo>
                          <a:pt x="146" y="8"/>
                        </a:lnTo>
                        <a:lnTo>
                          <a:pt x="150" y="12"/>
                        </a:lnTo>
                        <a:lnTo>
                          <a:pt x="150" y="16"/>
                        </a:lnTo>
                        <a:lnTo>
                          <a:pt x="150" y="20"/>
                        </a:lnTo>
                        <a:lnTo>
                          <a:pt x="150" y="24"/>
                        </a:lnTo>
                        <a:lnTo>
                          <a:pt x="146" y="29"/>
                        </a:lnTo>
                        <a:lnTo>
                          <a:pt x="150" y="29"/>
                        </a:lnTo>
                        <a:lnTo>
                          <a:pt x="150" y="33"/>
                        </a:lnTo>
                        <a:lnTo>
                          <a:pt x="154" y="33"/>
                        </a:lnTo>
                        <a:lnTo>
                          <a:pt x="158" y="33"/>
                        </a:lnTo>
                        <a:lnTo>
                          <a:pt x="158" y="37"/>
                        </a:lnTo>
                        <a:lnTo>
                          <a:pt x="161" y="37"/>
                        </a:lnTo>
                        <a:lnTo>
                          <a:pt x="165" y="37"/>
                        </a:lnTo>
                        <a:lnTo>
                          <a:pt x="165" y="41"/>
                        </a:lnTo>
                        <a:lnTo>
                          <a:pt x="169" y="41"/>
                        </a:lnTo>
                        <a:lnTo>
                          <a:pt x="169" y="45"/>
                        </a:lnTo>
                        <a:lnTo>
                          <a:pt x="169" y="49"/>
                        </a:lnTo>
                        <a:lnTo>
                          <a:pt x="169" y="53"/>
                        </a:lnTo>
                        <a:lnTo>
                          <a:pt x="169" y="57"/>
                        </a:lnTo>
                        <a:lnTo>
                          <a:pt x="169" y="61"/>
                        </a:lnTo>
                        <a:lnTo>
                          <a:pt x="169" y="65"/>
                        </a:lnTo>
                        <a:lnTo>
                          <a:pt x="173" y="65"/>
                        </a:lnTo>
                        <a:lnTo>
                          <a:pt x="173" y="69"/>
                        </a:lnTo>
                        <a:lnTo>
                          <a:pt x="177" y="73"/>
                        </a:lnTo>
                        <a:lnTo>
                          <a:pt x="177" y="77"/>
                        </a:lnTo>
                        <a:lnTo>
                          <a:pt x="177" y="81"/>
                        </a:lnTo>
                        <a:lnTo>
                          <a:pt x="177" y="85"/>
                        </a:lnTo>
                        <a:lnTo>
                          <a:pt x="177" y="89"/>
                        </a:lnTo>
                        <a:lnTo>
                          <a:pt x="177" y="93"/>
                        </a:lnTo>
                        <a:lnTo>
                          <a:pt x="181" y="97"/>
                        </a:lnTo>
                        <a:lnTo>
                          <a:pt x="181" y="101"/>
                        </a:lnTo>
                        <a:lnTo>
                          <a:pt x="184" y="101"/>
                        </a:lnTo>
                        <a:lnTo>
                          <a:pt x="184" y="105"/>
                        </a:lnTo>
                        <a:lnTo>
                          <a:pt x="184" y="109"/>
                        </a:lnTo>
                        <a:lnTo>
                          <a:pt x="184" y="113"/>
                        </a:lnTo>
                        <a:lnTo>
                          <a:pt x="184" y="118"/>
                        </a:lnTo>
                        <a:lnTo>
                          <a:pt x="184" y="122"/>
                        </a:lnTo>
                        <a:lnTo>
                          <a:pt x="188" y="122"/>
                        </a:lnTo>
                        <a:lnTo>
                          <a:pt x="184" y="122"/>
                        </a:lnTo>
                        <a:lnTo>
                          <a:pt x="184" y="126"/>
                        </a:lnTo>
                        <a:lnTo>
                          <a:pt x="188" y="126"/>
                        </a:lnTo>
                        <a:lnTo>
                          <a:pt x="188" y="130"/>
                        </a:lnTo>
                        <a:lnTo>
                          <a:pt x="188" y="134"/>
                        </a:lnTo>
                        <a:lnTo>
                          <a:pt x="188" y="138"/>
                        </a:lnTo>
                        <a:lnTo>
                          <a:pt x="192" y="142"/>
                        </a:lnTo>
                        <a:lnTo>
                          <a:pt x="196" y="142"/>
                        </a:lnTo>
                        <a:lnTo>
                          <a:pt x="196" y="146"/>
                        </a:lnTo>
                        <a:lnTo>
                          <a:pt x="200" y="150"/>
                        </a:lnTo>
                        <a:lnTo>
                          <a:pt x="200" y="154"/>
                        </a:lnTo>
                        <a:lnTo>
                          <a:pt x="204" y="154"/>
                        </a:lnTo>
                        <a:lnTo>
                          <a:pt x="204" y="158"/>
                        </a:lnTo>
                        <a:lnTo>
                          <a:pt x="207" y="158"/>
                        </a:lnTo>
                        <a:lnTo>
                          <a:pt x="207" y="162"/>
                        </a:lnTo>
                        <a:lnTo>
                          <a:pt x="211" y="162"/>
                        </a:lnTo>
                        <a:lnTo>
                          <a:pt x="211" y="166"/>
                        </a:lnTo>
                        <a:lnTo>
                          <a:pt x="215" y="166"/>
                        </a:lnTo>
                        <a:lnTo>
                          <a:pt x="215" y="170"/>
                        </a:lnTo>
                        <a:lnTo>
                          <a:pt x="215" y="174"/>
                        </a:lnTo>
                        <a:lnTo>
                          <a:pt x="211" y="174"/>
                        </a:lnTo>
                        <a:lnTo>
                          <a:pt x="207" y="174"/>
                        </a:lnTo>
                        <a:lnTo>
                          <a:pt x="207" y="178"/>
                        </a:lnTo>
                        <a:lnTo>
                          <a:pt x="204" y="178"/>
                        </a:lnTo>
                        <a:lnTo>
                          <a:pt x="204" y="182"/>
                        </a:lnTo>
                        <a:lnTo>
                          <a:pt x="200" y="182"/>
                        </a:lnTo>
                        <a:lnTo>
                          <a:pt x="196" y="182"/>
                        </a:lnTo>
                        <a:lnTo>
                          <a:pt x="196" y="186"/>
                        </a:lnTo>
                        <a:lnTo>
                          <a:pt x="192" y="186"/>
                        </a:lnTo>
                        <a:lnTo>
                          <a:pt x="192" y="182"/>
                        </a:lnTo>
                        <a:lnTo>
                          <a:pt x="188" y="182"/>
                        </a:lnTo>
                        <a:lnTo>
                          <a:pt x="184" y="182"/>
                        </a:lnTo>
                        <a:lnTo>
                          <a:pt x="188" y="186"/>
                        </a:lnTo>
                        <a:lnTo>
                          <a:pt x="184" y="186"/>
                        </a:lnTo>
                        <a:lnTo>
                          <a:pt x="184" y="190"/>
                        </a:lnTo>
                        <a:lnTo>
                          <a:pt x="184" y="194"/>
                        </a:lnTo>
                        <a:lnTo>
                          <a:pt x="184" y="198"/>
                        </a:lnTo>
                        <a:lnTo>
                          <a:pt x="188" y="198"/>
                        </a:lnTo>
                        <a:lnTo>
                          <a:pt x="188" y="203"/>
                        </a:lnTo>
                        <a:lnTo>
                          <a:pt x="192" y="203"/>
                        </a:lnTo>
                        <a:lnTo>
                          <a:pt x="196" y="203"/>
                        </a:lnTo>
                        <a:lnTo>
                          <a:pt x="196" y="207"/>
                        </a:lnTo>
                        <a:lnTo>
                          <a:pt x="200" y="207"/>
                        </a:lnTo>
                        <a:lnTo>
                          <a:pt x="204" y="207"/>
                        </a:lnTo>
                        <a:lnTo>
                          <a:pt x="204" y="211"/>
                        </a:lnTo>
                        <a:lnTo>
                          <a:pt x="204" y="215"/>
                        </a:lnTo>
                        <a:lnTo>
                          <a:pt x="207" y="215"/>
                        </a:lnTo>
                        <a:lnTo>
                          <a:pt x="207" y="219"/>
                        </a:lnTo>
                        <a:lnTo>
                          <a:pt x="211" y="219"/>
                        </a:lnTo>
                        <a:lnTo>
                          <a:pt x="215" y="219"/>
                        </a:lnTo>
                        <a:lnTo>
                          <a:pt x="219" y="219"/>
                        </a:lnTo>
                        <a:lnTo>
                          <a:pt x="223" y="223"/>
                        </a:lnTo>
                        <a:lnTo>
                          <a:pt x="227" y="223"/>
                        </a:lnTo>
                        <a:lnTo>
                          <a:pt x="227" y="227"/>
                        </a:lnTo>
                        <a:lnTo>
                          <a:pt x="230" y="227"/>
                        </a:lnTo>
                        <a:lnTo>
                          <a:pt x="230" y="231"/>
                        </a:lnTo>
                        <a:lnTo>
                          <a:pt x="230" y="235"/>
                        </a:lnTo>
                        <a:lnTo>
                          <a:pt x="230" y="239"/>
                        </a:lnTo>
                        <a:lnTo>
                          <a:pt x="234" y="239"/>
                        </a:lnTo>
                        <a:lnTo>
                          <a:pt x="234" y="243"/>
                        </a:lnTo>
                        <a:lnTo>
                          <a:pt x="234" y="247"/>
                        </a:lnTo>
                        <a:lnTo>
                          <a:pt x="234" y="251"/>
                        </a:lnTo>
                        <a:lnTo>
                          <a:pt x="238" y="251"/>
                        </a:lnTo>
                        <a:lnTo>
                          <a:pt x="238" y="255"/>
                        </a:lnTo>
                        <a:lnTo>
                          <a:pt x="238" y="259"/>
                        </a:lnTo>
                        <a:lnTo>
                          <a:pt x="238" y="263"/>
                        </a:lnTo>
                        <a:lnTo>
                          <a:pt x="238" y="267"/>
                        </a:lnTo>
                        <a:lnTo>
                          <a:pt x="242" y="267"/>
                        </a:lnTo>
                        <a:lnTo>
                          <a:pt x="238" y="267"/>
                        </a:lnTo>
                        <a:lnTo>
                          <a:pt x="238" y="271"/>
                        </a:lnTo>
                        <a:lnTo>
                          <a:pt x="238" y="267"/>
                        </a:lnTo>
                        <a:lnTo>
                          <a:pt x="234" y="267"/>
                        </a:lnTo>
                        <a:lnTo>
                          <a:pt x="234" y="263"/>
                        </a:lnTo>
                        <a:lnTo>
                          <a:pt x="230" y="263"/>
                        </a:lnTo>
                        <a:lnTo>
                          <a:pt x="227" y="263"/>
                        </a:lnTo>
                        <a:lnTo>
                          <a:pt x="223" y="263"/>
                        </a:lnTo>
                        <a:lnTo>
                          <a:pt x="219" y="263"/>
                        </a:lnTo>
                        <a:lnTo>
                          <a:pt x="219" y="267"/>
                        </a:lnTo>
                        <a:lnTo>
                          <a:pt x="215" y="267"/>
                        </a:lnTo>
                        <a:lnTo>
                          <a:pt x="215" y="271"/>
                        </a:lnTo>
                        <a:lnTo>
                          <a:pt x="211" y="271"/>
                        </a:lnTo>
                        <a:lnTo>
                          <a:pt x="207" y="271"/>
                        </a:lnTo>
                        <a:lnTo>
                          <a:pt x="207" y="275"/>
                        </a:lnTo>
                        <a:lnTo>
                          <a:pt x="204" y="279"/>
                        </a:lnTo>
                        <a:lnTo>
                          <a:pt x="200" y="283"/>
                        </a:lnTo>
                        <a:lnTo>
                          <a:pt x="196" y="283"/>
                        </a:lnTo>
                        <a:lnTo>
                          <a:pt x="196" y="288"/>
                        </a:lnTo>
                        <a:lnTo>
                          <a:pt x="196" y="292"/>
                        </a:lnTo>
                        <a:lnTo>
                          <a:pt x="192" y="292"/>
                        </a:lnTo>
                        <a:lnTo>
                          <a:pt x="192" y="296"/>
                        </a:lnTo>
                        <a:lnTo>
                          <a:pt x="188" y="296"/>
                        </a:lnTo>
                        <a:lnTo>
                          <a:pt x="188" y="300"/>
                        </a:lnTo>
                        <a:lnTo>
                          <a:pt x="188" y="304"/>
                        </a:lnTo>
                        <a:lnTo>
                          <a:pt x="184" y="304"/>
                        </a:lnTo>
                        <a:lnTo>
                          <a:pt x="184" y="300"/>
                        </a:lnTo>
                        <a:lnTo>
                          <a:pt x="181" y="300"/>
                        </a:lnTo>
                        <a:lnTo>
                          <a:pt x="181" y="304"/>
                        </a:lnTo>
                        <a:lnTo>
                          <a:pt x="181" y="300"/>
                        </a:lnTo>
                        <a:lnTo>
                          <a:pt x="177" y="304"/>
                        </a:lnTo>
                        <a:lnTo>
                          <a:pt x="173" y="304"/>
                        </a:lnTo>
                        <a:lnTo>
                          <a:pt x="173" y="308"/>
                        </a:lnTo>
                        <a:lnTo>
                          <a:pt x="169" y="308"/>
                        </a:lnTo>
                        <a:lnTo>
                          <a:pt x="165" y="308"/>
                        </a:lnTo>
                        <a:lnTo>
                          <a:pt x="169" y="312"/>
                        </a:lnTo>
                        <a:lnTo>
                          <a:pt x="165" y="312"/>
                        </a:lnTo>
                        <a:lnTo>
                          <a:pt x="165" y="316"/>
                        </a:lnTo>
                        <a:lnTo>
                          <a:pt x="165" y="320"/>
                        </a:lnTo>
                        <a:lnTo>
                          <a:pt x="161" y="320"/>
                        </a:lnTo>
                        <a:lnTo>
                          <a:pt x="158" y="320"/>
                        </a:lnTo>
                        <a:lnTo>
                          <a:pt x="154" y="316"/>
                        </a:lnTo>
                        <a:lnTo>
                          <a:pt x="154" y="320"/>
                        </a:lnTo>
                        <a:lnTo>
                          <a:pt x="150" y="320"/>
                        </a:lnTo>
                        <a:lnTo>
                          <a:pt x="150" y="324"/>
                        </a:lnTo>
                        <a:lnTo>
                          <a:pt x="146" y="324"/>
                        </a:lnTo>
                        <a:lnTo>
                          <a:pt x="142" y="324"/>
                        </a:lnTo>
                        <a:lnTo>
                          <a:pt x="142" y="320"/>
                        </a:lnTo>
                        <a:lnTo>
                          <a:pt x="138" y="320"/>
                        </a:lnTo>
                        <a:lnTo>
                          <a:pt x="138" y="316"/>
                        </a:lnTo>
                        <a:lnTo>
                          <a:pt x="135" y="316"/>
                        </a:lnTo>
                        <a:lnTo>
                          <a:pt x="135" y="312"/>
                        </a:lnTo>
                        <a:lnTo>
                          <a:pt x="135" y="316"/>
                        </a:lnTo>
                        <a:lnTo>
                          <a:pt x="131" y="316"/>
                        </a:lnTo>
                        <a:lnTo>
                          <a:pt x="127" y="316"/>
                        </a:lnTo>
                        <a:lnTo>
                          <a:pt x="127" y="320"/>
                        </a:lnTo>
                        <a:lnTo>
                          <a:pt x="123" y="320"/>
                        </a:lnTo>
                        <a:lnTo>
                          <a:pt x="123" y="316"/>
                        </a:lnTo>
                        <a:lnTo>
                          <a:pt x="123" y="312"/>
                        </a:lnTo>
                        <a:lnTo>
                          <a:pt x="119" y="312"/>
                        </a:lnTo>
                        <a:lnTo>
                          <a:pt x="119" y="308"/>
                        </a:lnTo>
                        <a:lnTo>
                          <a:pt x="115" y="308"/>
                        </a:lnTo>
                        <a:lnTo>
                          <a:pt x="115" y="304"/>
                        </a:lnTo>
                        <a:lnTo>
                          <a:pt x="112" y="304"/>
                        </a:lnTo>
                        <a:lnTo>
                          <a:pt x="108" y="304"/>
                        </a:lnTo>
                        <a:lnTo>
                          <a:pt x="104" y="304"/>
                        </a:lnTo>
                        <a:lnTo>
                          <a:pt x="100" y="300"/>
                        </a:lnTo>
                        <a:lnTo>
                          <a:pt x="100" y="296"/>
                        </a:lnTo>
                        <a:lnTo>
                          <a:pt x="96" y="296"/>
                        </a:lnTo>
                        <a:lnTo>
                          <a:pt x="96" y="292"/>
                        </a:lnTo>
                        <a:lnTo>
                          <a:pt x="96" y="288"/>
                        </a:lnTo>
                        <a:lnTo>
                          <a:pt x="92" y="288"/>
                        </a:lnTo>
                        <a:lnTo>
                          <a:pt x="92" y="283"/>
                        </a:lnTo>
                        <a:lnTo>
                          <a:pt x="92" y="279"/>
                        </a:lnTo>
                        <a:lnTo>
                          <a:pt x="89" y="279"/>
                        </a:lnTo>
                        <a:lnTo>
                          <a:pt x="89" y="283"/>
                        </a:lnTo>
                        <a:lnTo>
                          <a:pt x="89" y="288"/>
                        </a:lnTo>
                        <a:lnTo>
                          <a:pt x="89" y="292"/>
                        </a:lnTo>
                        <a:lnTo>
                          <a:pt x="85" y="292"/>
                        </a:lnTo>
                        <a:lnTo>
                          <a:pt x="81" y="288"/>
                        </a:lnTo>
                        <a:lnTo>
                          <a:pt x="77" y="288"/>
                        </a:lnTo>
                        <a:lnTo>
                          <a:pt x="73" y="288"/>
                        </a:lnTo>
                        <a:lnTo>
                          <a:pt x="73" y="283"/>
                        </a:lnTo>
                        <a:lnTo>
                          <a:pt x="69" y="288"/>
                        </a:lnTo>
                        <a:lnTo>
                          <a:pt x="66" y="288"/>
                        </a:lnTo>
                        <a:lnTo>
                          <a:pt x="66" y="283"/>
                        </a:lnTo>
                        <a:lnTo>
                          <a:pt x="66" y="279"/>
                        </a:lnTo>
                        <a:lnTo>
                          <a:pt x="62" y="279"/>
                        </a:lnTo>
                        <a:lnTo>
                          <a:pt x="66" y="279"/>
                        </a:lnTo>
                        <a:lnTo>
                          <a:pt x="66" y="275"/>
                        </a:lnTo>
                        <a:lnTo>
                          <a:pt x="62" y="275"/>
                        </a:lnTo>
                        <a:lnTo>
                          <a:pt x="62" y="271"/>
                        </a:lnTo>
                        <a:lnTo>
                          <a:pt x="58" y="271"/>
                        </a:lnTo>
                        <a:lnTo>
                          <a:pt x="54" y="271"/>
                        </a:lnTo>
                        <a:lnTo>
                          <a:pt x="54" y="267"/>
                        </a:lnTo>
                        <a:lnTo>
                          <a:pt x="50" y="267"/>
                        </a:lnTo>
                        <a:lnTo>
                          <a:pt x="50" y="263"/>
                        </a:lnTo>
                        <a:lnTo>
                          <a:pt x="50" y="259"/>
                        </a:lnTo>
                        <a:lnTo>
                          <a:pt x="50" y="255"/>
                        </a:lnTo>
                        <a:lnTo>
                          <a:pt x="54" y="255"/>
                        </a:lnTo>
                        <a:lnTo>
                          <a:pt x="54" y="251"/>
                        </a:lnTo>
                        <a:lnTo>
                          <a:pt x="58" y="251"/>
                        </a:lnTo>
                        <a:lnTo>
                          <a:pt x="62" y="251"/>
                        </a:lnTo>
                        <a:lnTo>
                          <a:pt x="62" y="247"/>
                        </a:lnTo>
                        <a:lnTo>
                          <a:pt x="62" y="243"/>
                        </a:lnTo>
                        <a:lnTo>
                          <a:pt x="62" y="239"/>
                        </a:lnTo>
                        <a:lnTo>
                          <a:pt x="62" y="235"/>
                        </a:lnTo>
                        <a:lnTo>
                          <a:pt x="66" y="231"/>
                        </a:lnTo>
                        <a:lnTo>
                          <a:pt x="66" y="227"/>
                        </a:lnTo>
                        <a:lnTo>
                          <a:pt x="66" y="223"/>
                        </a:lnTo>
                        <a:lnTo>
                          <a:pt x="62" y="223"/>
                        </a:lnTo>
                        <a:lnTo>
                          <a:pt x="62" y="219"/>
                        </a:lnTo>
                        <a:lnTo>
                          <a:pt x="62" y="215"/>
                        </a:lnTo>
                        <a:lnTo>
                          <a:pt x="62" y="211"/>
                        </a:lnTo>
                        <a:lnTo>
                          <a:pt x="62" y="207"/>
                        </a:lnTo>
                        <a:lnTo>
                          <a:pt x="58" y="207"/>
                        </a:lnTo>
                        <a:lnTo>
                          <a:pt x="58" y="203"/>
                        </a:lnTo>
                        <a:lnTo>
                          <a:pt x="58" y="198"/>
                        </a:lnTo>
                        <a:lnTo>
                          <a:pt x="58" y="194"/>
                        </a:lnTo>
                        <a:lnTo>
                          <a:pt x="54" y="194"/>
                        </a:lnTo>
                        <a:lnTo>
                          <a:pt x="54" y="190"/>
                        </a:lnTo>
                        <a:lnTo>
                          <a:pt x="50" y="186"/>
                        </a:lnTo>
                        <a:lnTo>
                          <a:pt x="50" y="182"/>
                        </a:lnTo>
                        <a:lnTo>
                          <a:pt x="50" y="178"/>
                        </a:lnTo>
                        <a:lnTo>
                          <a:pt x="50" y="174"/>
                        </a:lnTo>
                        <a:lnTo>
                          <a:pt x="50" y="170"/>
                        </a:lnTo>
                        <a:lnTo>
                          <a:pt x="46" y="170"/>
                        </a:lnTo>
                        <a:lnTo>
                          <a:pt x="43" y="166"/>
                        </a:lnTo>
                        <a:lnTo>
                          <a:pt x="43" y="162"/>
                        </a:lnTo>
                        <a:lnTo>
                          <a:pt x="39" y="158"/>
                        </a:lnTo>
                        <a:lnTo>
                          <a:pt x="39" y="154"/>
                        </a:lnTo>
                        <a:lnTo>
                          <a:pt x="35" y="154"/>
                        </a:lnTo>
                        <a:lnTo>
                          <a:pt x="35" y="150"/>
                        </a:lnTo>
                        <a:lnTo>
                          <a:pt x="35" y="146"/>
                        </a:lnTo>
                        <a:lnTo>
                          <a:pt x="35" y="142"/>
                        </a:lnTo>
                        <a:lnTo>
                          <a:pt x="31" y="142"/>
                        </a:lnTo>
                        <a:lnTo>
                          <a:pt x="31" y="138"/>
                        </a:lnTo>
                        <a:lnTo>
                          <a:pt x="31" y="134"/>
                        </a:lnTo>
                        <a:lnTo>
                          <a:pt x="31" y="130"/>
                        </a:lnTo>
                        <a:lnTo>
                          <a:pt x="31" y="126"/>
                        </a:lnTo>
                        <a:lnTo>
                          <a:pt x="27" y="126"/>
                        </a:lnTo>
                        <a:lnTo>
                          <a:pt x="27" y="122"/>
                        </a:lnTo>
                        <a:lnTo>
                          <a:pt x="27" y="118"/>
                        </a:lnTo>
                        <a:lnTo>
                          <a:pt x="23" y="118"/>
                        </a:lnTo>
                        <a:lnTo>
                          <a:pt x="23" y="113"/>
                        </a:lnTo>
                        <a:lnTo>
                          <a:pt x="20" y="113"/>
                        </a:lnTo>
                        <a:lnTo>
                          <a:pt x="20" y="109"/>
                        </a:lnTo>
                        <a:lnTo>
                          <a:pt x="16" y="109"/>
                        </a:lnTo>
                        <a:lnTo>
                          <a:pt x="16" y="105"/>
                        </a:lnTo>
                        <a:lnTo>
                          <a:pt x="12" y="105"/>
                        </a:lnTo>
                        <a:lnTo>
                          <a:pt x="12" y="101"/>
                        </a:lnTo>
                        <a:lnTo>
                          <a:pt x="8" y="101"/>
                        </a:lnTo>
                        <a:lnTo>
                          <a:pt x="8" y="97"/>
                        </a:lnTo>
                        <a:lnTo>
                          <a:pt x="4" y="97"/>
                        </a:lnTo>
                        <a:lnTo>
                          <a:pt x="4" y="93"/>
                        </a:lnTo>
                        <a:lnTo>
                          <a:pt x="8" y="93"/>
                        </a:lnTo>
                        <a:lnTo>
                          <a:pt x="4" y="89"/>
                        </a:lnTo>
                        <a:lnTo>
                          <a:pt x="4" y="85"/>
                        </a:lnTo>
                        <a:lnTo>
                          <a:pt x="4" y="81"/>
                        </a:lnTo>
                        <a:lnTo>
                          <a:pt x="0" y="81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326" name="Freeform 720">
                    <a:extLst>
                      <a:ext uri="{FF2B5EF4-FFF2-40B4-BE49-F238E27FC236}">
                        <a16:creationId xmlns:a16="http://schemas.microsoft.com/office/drawing/2014/main" id="{B9F79F79-39EE-00EB-FF3F-84665A892DC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98" y="2241"/>
                    <a:ext cx="70" cy="70"/>
                  </a:xfrm>
                  <a:custGeom>
                    <a:avLst/>
                    <a:gdLst>
                      <a:gd name="T0" fmla="*/ 69 w 69"/>
                      <a:gd name="T1" fmla="*/ 0 h 69"/>
                      <a:gd name="T2" fmla="*/ 69 w 69"/>
                      <a:gd name="T3" fmla="*/ 8 h 69"/>
                      <a:gd name="T4" fmla="*/ 65 w 69"/>
                      <a:gd name="T5" fmla="*/ 12 h 69"/>
                      <a:gd name="T6" fmla="*/ 69 w 69"/>
                      <a:gd name="T7" fmla="*/ 16 h 69"/>
                      <a:gd name="T8" fmla="*/ 69 w 69"/>
                      <a:gd name="T9" fmla="*/ 24 h 69"/>
                      <a:gd name="T10" fmla="*/ 65 w 69"/>
                      <a:gd name="T11" fmla="*/ 29 h 69"/>
                      <a:gd name="T12" fmla="*/ 58 w 69"/>
                      <a:gd name="T13" fmla="*/ 29 h 69"/>
                      <a:gd name="T14" fmla="*/ 54 w 69"/>
                      <a:gd name="T15" fmla="*/ 33 h 69"/>
                      <a:gd name="T16" fmla="*/ 46 w 69"/>
                      <a:gd name="T17" fmla="*/ 37 h 69"/>
                      <a:gd name="T18" fmla="*/ 42 w 69"/>
                      <a:gd name="T19" fmla="*/ 41 h 69"/>
                      <a:gd name="T20" fmla="*/ 38 w 69"/>
                      <a:gd name="T21" fmla="*/ 45 h 69"/>
                      <a:gd name="T22" fmla="*/ 31 w 69"/>
                      <a:gd name="T23" fmla="*/ 45 h 69"/>
                      <a:gd name="T24" fmla="*/ 35 w 69"/>
                      <a:gd name="T25" fmla="*/ 49 h 69"/>
                      <a:gd name="T26" fmla="*/ 31 w 69"/>
                      <a:gd name="T27" fmla="*/ 53 h 69"/>
                      <a:gd name="T28" fmla="*/ 27 w 69"/>
                      <a:gd name="T29" fmla="*/ 57 h 69"/>
                      <a:gd name="T30" fmla="*/ 27 w 69"/>
                      <a:gd name="T31" fmla="*/ 61 h 69"/>
                      <a:gd name="T32" fmla="*/ 23 w 69"/>
                      <a:gd name="T33" fmla="*/ 65 h 69"/>
                      <a:gd name="T34" fmla="*/ 23 w 69"/>
                      <a:gd name="T35" fmla="*/ 69 h 69"/>
                      <a:gd name="T36" fmla="*/ 19 w 69"/>
                      <a:gd name="T37" fmla="*/ 65 h 69"/>
                      <a:gd name="T38" fmla="*/ 23 w 69"/>
                      <a:gd name="T39" fmla="*/ 61 h 69"/>
                      <a:gd name="T40" fmla="*/ 19 w 69"/>
                      <a:gd name="T41" fmla="*/ 57 h 69"/>
                      <a:gd name="T42" fmla="*/ 15 w 69"/>
                      <a:gd name="T43" fmla="*/ 53 h 69"/>
                      <a:gd name="T44" fmla="*/ 12 w 69"/>
                      <a:gd name="T45" fmla="*/ 49 h 69"/>
                      <a:gd name="T46" fmla="*/ 8 w 69"/>
                      <a:gd name="T47" fmla="*/ 45 h 69"/>
                      <a:gd name="T48" fmla="*/ 4 w 69"/>
                      <a:gd name="T49" fmla="*/ 41 h 69"/>
                      <a:gd name="T50" fmla="*/ 0 w 69"/>
                      <a:gd name="T51" fmla="*/ 37 h 69"/>
                      <a:gd name="T52" fmla="*/ 4 w 69"/>
                      <a:gd name="T53" fmla="*/ 33 h 69"/>
                      <a:gd name="T54" fmla="*/ 12 w 69"/>
                      <a:gd name="T55" fmla="*/ 33 h 69"/>
                      <a:gd name="T56" fmla="*/ 15 w 69"/>
                      <a:gd name="T57" fmla="*/ 37 h 69"/>
                      <a:gd name="T58" fmla="*/ 19 w 69"/>
                      <a:gd name="T59" fmla="*/ 33 h 69"/>
                      <a:gd name="T60" fmla="*/ 15 w 69"/>
                      <a:gd name="T61" fmla="*/ 29 h 69"/>
                      <a:gd name="T62" fmla="*/ 19 w 69"/>
                      <a:gd name="T63" fmla="*/ 24 h 69"/>
                      <a:gd name="T64" fmla="*/ 27 w 69"/>
                      <a:gd name="T65" fmla="*/ 24 h 69"/>
                      <a:gd name="T66" fmla="*/ 35 w 69"/>
                      <a:gd name="T67" fmla="*/ 20 h 69"/>
                      <a:gd name="T68" fmla="*/ 42 w 69"/>
                      <a:gd name="T69" fmla="*/ 20 h 69"/>
                      <a:gd name="T70" fmla="*/ 46 w 69"/>
                      <a:gd name="T71" fmla="*/ 16 h 69"/>
                      <a:gd name="T72" fmla="*/ 50 w 69"/>
                      <a:gd name="T73" fmla="*/ 12 h 69"/>
                      <a:gd name="T74" fmla="*/ 54 w 69"/>
                      <a:gd name="T75" fmla="*/ 8 h 69"/>
                      <a:gd name="T76" fmla="*/ 61 w 69"/>
                      <a:gd name="T77" fmla="*/ 4 h 69"/>
                      <a:gd name="T78" fmla="*/ 65 w 69"/>
                      <a:gd name="T79" fmla="*/ 0 h 6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</a:cxnLst>
                    <a:rect l="0" t="0" r="r" b="b"/>
                    <a:pathLst>
                      <a:path w="69" h="69">
                        <a:moveTo>
                          <a:pt x="65" y="0"/>
                        </a:moveTo>
                        <a:lnTo>
                          <a:pt x="69" y="0"/>
                        </a:lnTo>
                        <a:lnTo>
                          <a:pt x="69" y="4"/>
                        </a:lnTo>
                        <a:lnTo>
                          <a:pt x="69" y="8"/>
                        </a:lnTo>
                        <a:lnTo>
                          <a:pt x="65" y="8"/>
                        </a:lnTo>
                        <a:lnTo>
                          <a:pt x="65" y="12"/>
                        </a:lnTo>
                        <a:lnTo>
                          <a:pt x="65" y="16"/>
                        </a:lnTo>
                        <a:lnTo>
                          <a:pt x="69" y="16"/>
                        </a:lnTo>
                        <a:lnTo>
                          <a:pt x="69" y="20"/>
                        </a:lnTo>
                        <a:lnTo>
                          <a:pt x="69" y="24"/>
                        </a:lnTo>
                        <a:lnTo>
                          <a:pt x="65" y="24"/>
                        </a:lnTo>
                        <a:lnTo>
                          <a:pt x="65" y="29"/>
                        </a:lnTo>
                        <a:lnTo>
                          <a:pt x="61" y="29"/>
                        </a:lnTo>
                        <a:lnTo>
                          <a:pt x="58" y="29"/>
                        </a:lnTo>
                        <a:lnTo>
                          <a:pt x="58" y="33"/>
                        </a:lnTo>
                        <a:lnTo>
                          <a:pt x="54" y="33"/>
                        </a:lnTo>
                        <a:lnTo>
                          <a:pt x="50" y="37"/>
                        </a:lnTo>
                        <a:lnTo>
                          <a:pt x="46" y="37"/>
                        </a:lnTo>
                        <a:lnTo>
                          <a:pt x="46" y="41"/>
                        </a:lnTo>
                        <a:lnTo>
                          <a:pt x="42" y="41"/>
                        </a:lnTo>
                        <a:lnTo>
                          <a:pt x="38" y="41"/>
                        </a:lnTo>
                        <a:lnTo>
                          <a:pt x="38" y="45"/>
                        </a:lnTo>
                        <a:lnTo>
                          <a:pt x="35" y="45"/>
                        </a:lnTo>
                        <a:lnTo>
                          <a:pt x="31" y="45"/>
                        </a:lnTo>
                        <a:lnTo>
                          <a:pt x="31" y="49"/>
                        </a:lnTo>
                        <a:lnTo>
                          <a:pt x="35" y="49"/>
                        </a:lnTo>
                        <a:lnTo>
                          <a:pt x="35" y="53"/>
                        </a:lnTo>
                        <a:lnTo>
                          <a:pt x="31" y="53"/>
                        </a:lnTo>
                        <a:lnTo>
                          <a:pt x="27" y="53"/>
                        </a:lnTo>
                        <a:lnTo>
                          <a:pt x="27" y="57"/>
                        </a:lnTo>
                        <a:lnTo>
                          <a:pt x="23" y="61"/>
                        </a:lnTo>
                        <a:lnTo>
                          <a:pt x="27" y="61"/>
                        </a:lnTo>
                        <a:lnTo>
                          <a:pt x="27" y="65"/>
                        </a:lnTo>
                        <a:lnTo>
                          <a:pt x="23" y="65"/>
                        </a:lnTo>
                        <a:lnTo>
                          <a:pt x="27" y="65"/>
                        </a:lnTo>
                        <a:lnTo>
                          <a:pt x="23" y="69"/>
                        </a:lnTo>
                        <a:lnTo>
                          <a:pt x="23" y="65"/>
                        </a:lnTo>
                        <a:lnTo>
                          <a:pt x="19" y="65"/>
                        </a:lnTo>
                        <a:lnTo>
                          <a:pt x="23" y="65"/>
                        </a:lnTo>
                        <a:lnTo>
                          <a:pt x="23" y="61"/>
                        </a:lnTo>
                        <a:lnTo>
                          <a:pt x="19" y="61"/>
                        </a:lnTo>
                        <a:lnTo>
                          <a:pt x="19" y="57"/>
                        </a:lnTo>
                        <a:lnTo>
                          <a:pt x="15" y="57"/>
                        </a:lnTo>
                        <a:lnTo>
                          <a:pt x="15" y="53"/>
                        </a:lnTo>
                        <a:lnTo>
                          <a:pt x="12" y="53"/>
                        </a:lnTo>
                        <a:lnTo>
                          <a:pt x="12" y="49"/>
                        </a:lnTo>
                        <a:lnTo>
                          <a:pt x="8" y="49"/>
                        </a:lnTo>
                        <a:lnTo>
                          <a:pt x="8" y="45"/>
                        </a:lnTo>
                        <a:lnTo>
                          <a:pt x="4" y="45"/>
                        </a:lnTo>
                        <a:lnTo>
                          <a:pt x="4" y="41"/>
                        </a:lnTo>
                        <a:lnTo>
                          <a:pt x="0" y="41"/>
                        </a:lnTo>
                        <a:lnTo>
                          <a:pt x="0" y="37"/>
                        </a:lnTo>
                        <a:lnTo>
                          <a:pt x="4" y="37"/>
                        </a:lnTo>
                        <a:lnTo>
                          <a:pt x="4" y="33"/>
                        </a:lnTo>
                        <a:lnTo>
                          <a:pt x="8" y="33"/>
                        </a:lnTo>
                        <a:lnTo>
                          <a:pt x="12" y="33"/>
                        </a:lnTo>
                        <a:lnTo>
                          <a:pt x="12" y="37"/>
                        </a:lnTo>
                        <a:lnTo>
                          <a:pt x="15" y="37"/>
                        </a:lnTo>
                        <a:lnTo>
                          <a:pt x="15" y="33"/>
                        </a:lnTo>
                        <a:lnTo>
                          <a:pt x="19" y="33"/>
                        </a:lnTo>
                        <a:lnTo>
                          <a:pt x="15" y="33"/>
                        </a:lnTo>
                        <a:lnTo>
                          <a:pt x="15" y="29"/>
                        </a:lnTo>
                        <a:lnTo>
                          <a:pt x="19" y="29"/>
                        </a:lnTo>
                        <a:lnTo>
                          <a:pt x="19" y="24"/>
                        </a:lnTo>
                        <a:lnTo>
                          <a:pt x="23" y="24"/>
                        </a:lnTo>
                        <a:lnTo>
                          <a:pt x="27" y="24"/>
                        </a:lnTo>
                        <a:lnTo>
                          <a:pt x="31" y="24"/>
                        </a:lnTo>
                        <a:lnTo>
                          <a:pt x="35" y="20"/>
                        </a:lnTo>
                        <a:lnTo>
                          <a:pt x="38" y="20"/>
                        </a:lnTo>
                        <a:lnTo>
                          <a:pt x="42" y="20"/>
                        </a:lnTo>
                        <a:lnTo>
                          <a:pt x="46" y="20"/>
                        </a:lnTo>
                        <a:lnTo>
                          <a:pt x="46" y="16"/>
                        </a:lnTo>
                        <a:lnTo>
                          <a:pt x="50" y="16"/>
                        </a:lnTo>
                        <a:lnTo>
                          <a:pt x="50" y="12"/>
                        </a:lnTo>
                        <a:lnTo>
                          <a:pt x="54" y="12"/>
                        </a:lnTo>
                        <a:lnTo>
                          <a:pt x="54" y="8"/>
                        </a:lnTo>
                        <a:lnTo>
                          <a:pt x="58" y="8"/>
                        </a:lnTo>
                        <a:lnTo>
                          <a:pt x="61" y="4"/>
                        </a:lnTo>
                        <a:lnTo>
                          <a:pt x="65" y="4"/>
                        </a:lnTo>
                        <a:lnTo>
                          <a:pt x="65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327" name="Freeform 721">
                    <a:extLst>
                      <a:ext uri="{FF2B5EF4-FFF2-40B4-BE49-F238E27FC236}">
                        <a16:creationId xmlns:a16="http://schemas.microsoft.com/office/drawing/2014/main" id="{839A5D72-088D-D3CA-C88D-74EDAAA3D9C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91" y="2241"/>
                    <a:ext cx="46" cy="93"/>
                  </a:xfrm>
                  <a:custGeom>
                    <a:avLst/>
                    <a:gdLst>
                      <a:gd name="T0" fmla="*/ 8 w 46"/>
                      <a:gd name="T1" fmla="*/ 4 h 93"/>
                      <a:gd name="T2" fmla="*/ 12 w 46"/>
                      <a:gd name="T3" fmla="*/ 8 h 93"/>
                      <a:gd name="T4" fmla="*/ 19 w 46"/>
                      <a:gd name="T5" fmla="*/ 8 h 93"/>
                      <a:gd name="T6" fmla="*/ 27 w 46"/>
                      <a:gd name="T7" fmla="*/ 12 h 93"/>
                      <a:gd name="T8" fmla="*/ 27 w 46"/>
                      <a:gd name="T9" fmla="*/ 20 h 93"/>
                      <a:gd name="T10" fmla="*/ 31 w 46"/>
                      <a:gd name="T11" fmla="*/ 16 h 93"/>
                      <a:gd name="T12" fmla="*/ 35 w 46"/>
                      <a:gd name="T13" fmla="*/ 12 h 93"/>
                      <a:gd name="T14" fmla="*/ 38 w 46"/>
                      <a:gd name="T15" fmla="*/ 16 h 93"/>
                      <a:gd name="T16" fmla="*/ 42 w 46"/>
                      <a:gd name="T17" fmla="*/ 20 h 93"/>
                      <a:gd name="T18" fmla="*/ 42 w 46"/>
                      <a:gd name="T19" fmla="*/ 29 h 93"/>
                      <a:gd name="T20" fmla="*/ 46 w 46"/>
                      <a:gd name="T21" fmla="*/ 33 h 93"/>
                      <a:gd name="T22" fmla="*/ 42 w 46"/>
                      <a:gd name="T23" fmla="*/ 37 h 93"/>
                      <a:gd name="T24" fmla="*/ 38 w 46"/>
                      <a:gd name="T25" fmla="*/ 41 h 93"/>
                      <a:gd name="T26" fmla="*/ 35 w 46"/>
                      <a:gd name="T27" fmla="*/ 45 h 93"/>
                      <a:gd name="T28" fmla="*/ 31 w 46"/>
                      <a:gd name="T29" fmla="*/ 49 h 93"/>
                      <a:gd name="T30" fmla="*/ 35 w 46"/>
                      <a:gd name="T31" fmla="*/ 53 h 93"/>
                      <a:gd name="T32" fmla="*/ 35 w 46"/>
                      <a:gd name="T33" fmla="*/ 61 h 93"/>
                      <a:gd name="T34" fmla="*/ 35 w 46"/>
                      <a:gd name="T35" fmla="*/ 69 h 93"/>
                      <a:gd name="T36" fmla="*/ 35 w 46"/>
                      <a:gd name="T37" fmla="*/ 77 h 93"/>
                      <a:gd name="T38" fmla="*/ 31 w 46"/>
                      <a:gd name="T39" fmla="*/ 81 h 93"/>
                      <a:gd name="T40" fmla="*/ 23 w 46"/>
                      <a:gd name="T41" fmla="*/ 81 h 93"/>
                      <a:gd name="T42" fmla="*/ 19 w 46"/>
                      <a:gd name="T43" fmla="*/ 89 h 93"/>
                      <a:gd name="T44" fmla="*/ 19 w 46"/>
                      <a:gd name="T45" fmla="*/ 89 h 93"/>
                      <a:gd name="T46" fmla="*/ 19 w 46"/>
                      <a:gd name="T47" fmla="*/ 89 h 93"/>
                      <a:gd name="T48" fmla="*/ 12 w 46"/>
                      <a:gd name="T49" fmla="*/ 89 h 93"/>
                      <a:gd name="T50" fmla="*/ 12 w 46"/>
                      <a:gd name="T51" fmla="*/ 81 h 93"/>
                      <a:gd name="T52" fmla="*/ 12 w 46"/>
                      <a:gd name="T53" fmla="*/ 73 h 93"/>
                      <a:gd name="T54" fmla="*/ 12 w 46"/>
                      <a:gd name="T55" fmla="*/ 65 h 93"/>
                      <a:gd name="T56" fmla="*/ 12 w 46"/>
                      <a:gd name="T57" fmla="*/ 57 h 93"/>
                      <a:gd name="T58" fmla="*/ 8 w 46"/>
                      <a:gd name="T59" fmla="*/ 53 h 93"/>
                      <a:gd name="T60" fmla="*/ 4 w 46"/>
                      <a:gd name="T61" fmla="*/ 53 h 93"/>
                      <a:gd name="T62" fmla="*/ 0 w 46"/>
                      <a:gd name="T63" fmla="*/ 45 h 93"/>
                      <a:gd name="T64" fmla="*/ 4 w 46"/>
                      <a:gd name="T65" fmla="*/ 41 h 93"/>
                      <a:gd name="T66" fmla="*/ 4 w 46"/>
                      <a:gd name="T67" fmla="*/ 33 h 93"/>
                      <a:gd name="T68" fmla="*/ 8 w 46"/>
                      <a:gd name="T69" fmla="*/ 29 h 93"/>
                      <a:gd name="T70" fmla="*/ 8 w 46"/>
                      <a:gd name="T71" fmla="*/ 20 h 93"/>
                      <a:gd name="T72" fmla="*/ 12 w 46"/>
                      <a:gd name="T73" fmla="*/ 16 h 93"/>
                      <a:gd name="T74" fmla="*/ 12 w 46"/>
                      <a:gd name="T75" fmla="*/ 8 h 93"/>
                      <a:gd name="T76" fmla="*/ 8 w 46"/>
                      <a:gd name="T77" fmla="*/ 4 h 9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</a:cxnLst>
                    <a:rect l="0" t="0" r="r" b="b"/>
                    <a:pathLst>
                      <a:path w="46" h="93">
                        <a:moveTo>
                          <a:pt x="8" y="0"/>
                        </a:moveTo>
                        <a:lnTo>
                          <a:pt x="8" y="4"/>
                        </a:lnTo>
                        <a:lnTo>
                          <a:pt x="12" y="4"/>
                        </a:lnTo>
                        <a:lnTo>
                          <a:pt x="12" y="8"/>
                        </a:lnTo>
                        <a:lnTo>
                          <a:pt x="15" y="8"/>
                        </a:lnTo>
                        <a:lnTo>
                          <a:pt x="19" y="8"/>
                        </a:lnTo>
                        <a:lnTo>
                          <a:pt x="23" y="12"/>
                        </a:lnTo>
                        <a:lnTo>
                          <a:pt x="27" y="12"/>
                        </a:lnTo>
                        <a:lnTo>
                          <a:pt x="27" y="16"/>
                        </a:lnTo>
                        <a:lnTo>
                          <a:pt x="27" y="20"/>
                        </a:lnTo>
                        <a:lnTo>
                          <a:pt x="31" y="20"/>
                        </a:lnTo>
                        <a:lnTo>
                          <a:pt x="31" y="16"/>
                        </a:lnTo>
                        <a:lnTo>
                          <a:pt x="35" y="16"/>
                        </a:lnTo>
                        <a:lnTo>
                          <a:pt x="35" y="12"/>
                        </a:lnTo>
                        <a:lnTo>
                          <a:pt x="38" y="12"/>
                        </a:lnTo>
                        <a:lnTo>
                          <a:pt x="38" y="16"/>
                        </a:lnTo>
                        <a:lnTo>
                          <a:pt x="38" y="20"/>
                        </a:lnTo>
                        <a:lnTo>
                          <a:pt x="42" y="20"/>
                        </a:lnTo>
                        <a:lnTo>
                          <a:pt x="42" y="24"/>
                        </a:lnTo>
                        <a:lnTo>
                          <a:pt x="42" y="29"/>
                        </a:lnTo>
                        <a:lnTo>
                          <a:pt x="46" y="29"/>
                        </a:lnTo>
                        <a:lnTo>
                          <a:pt x="46" y="33"/>
                        </a:lnTo>
                        <a:lnTo>
                          <a:pt x="42" y="33"/>
                        </a:lnTo>
                        <a:lnTo>
                          <a:pt x="42" y="37"/>
                        </a:lnTo>
                        <a:lnTo>
                          <a:pt x="42" y="41"/>
                        </a:lnTo>
                        <a:lnTo>
                          <a:pt x="38" y="41"/>
                        </a:lnTo>
                        <a:lnTo>
                          <a:pt x="35" y="41"/>
                        </a:lnTo>
                        <a:lnTo>
                          <a:pt x="35" y="45"/>
                        </a:lnTo>
                        <a:lnTo>
                          <a:pt x="31" y="45"/>
                        </a:lnTo>
                        <a:lnTo>
                          <a:pt x="31" y="49"/>
                        </a:lnTo>
                        <a:lnTo>
                          <a:pt x="31" y="53"/>
                        </a:lnTo>
                        <a:lnTo>
                          <a:pt x="35" y="53"/>
                        </a:lnTo>
                        <a:lnTo>
                          <a:pt x="35" y="57"/>
                        </a:lnTo>
                        <a:lnTo>
                          <a:pt x="35" y="61"/>
                        </a:lnTo>
                        <a:lnTo>
                          <a:pt x="35" y="65"/>
                        </a:lnTo>
                        <a:lnTo>
                          <a:pt x="35" y="69"/>
                        </a:lnTo>
                        <a:lnTo>
                          <a:pt x="35" y="73"/>
                        </a:lnTo>
                        <a:lnTo>
                          <a:pt x="35" y="77"/>
                        </a:lnTo>
                        <a:lnTo>
                          <a:pt x="31" y="77"/>
                        </a:lnTo>
                        <a:lnTo>
                          <a:pt x="31" y="81"/>
                        </a:lnTo>
                        <a:lnTo>
                          <a:pt x="27" y="81"/>
                        </a:lnTo>
                        <a:lnTo>
                          <a:pt x="23" y="81"/>
                        </a:lnTo>
                        <a:lnTo>
                          <a:pt x="19" y="85"/>
                        </a:lnTo>
                        <a:lnTo>
                          <a:pt x="19" y="89"/>
                        </a:lnTo>
                        <a:lnTo>
                          <a:pt x="23" y="89"/>
                        </a:lnTo>
                        <a:lnTo>
                          <a:pt x="19" y="89"/>
                        </a:lnTo>
                        <a:lnTo>
                          <a:pt x="19" y="93"/>
                        </a:lnTo>
                        <a:lnTo>
                          <a:pt x="19" y="89"/>
                        </a:lnTo>
                        <a:lnTo>
                          <a:pt x="15" y="89"/>
                        </a:lnTo>
                        <a:lnTo>
                          <a:pt x="12" y="89"/>
                        </a:lnTo>
                        <a:lnTo>
                          <a:pt x="12" y="85"/>
                        </a:lnTo>
                        <a:lnTo>
                          <a:pt x="12" y="81"/>
                        </a:lnTo>
                        <a:lnTo>
                          <a:pt x="12" y="77"/>
                        </a:lnTo>
                        <a:lnTo>
                          <a:pt x="12" y="73"/>
                        </a:lnTo>
                        <a:lnTo>
                          <a:pt x="12" y="69"/>
                        </a:lnTo>
                        <a:lnTo>
                          <a:pt x="12" y="65"/>
                        </a:lnTo>
                        <a:lnTo>
                          <a:pt x="12" y="61"/>
                        </a:lnTo>
                        <a:lnTo>
                          <a:pt x="12" y="57"/>
                        </a:lnTo>
                        <a:lnTo>
                          <a:pt x="12" y="53"/>
                        </a:lnTo>
                        <a:lnTo>
                          <a:pt x="8" y="53"/>
                        </a:lnTo>
                        <a:lnTo>
                          <a:pt x="8" y="57"/>
                        </a:lnTo>
                        <a:lnTo>
                          <a:pt x="4" y="53"/>
                        </a:lnTo>
                        <a:lnTo>
                          <a:pt x="0" y="49"/>
                        </a:lnTo>
                        <a:lnTo>
                          <a:pt x="0" y="45"/>
                        </a:lnTo>
                        <a:lnTo>
                          <a:pt x="4" y="45"/>
                        </a:lnTo>
                        <a:lnTo>
                          <a:pt x="4" y="41"/>
                        </a:lnTo>
                        <a:lnTo>
                          <a:pt x="4" y="37"/>
                        </a:lnTo>
                        <a:lnTo>
                          <a:pt x="4" y="33"/>
                        </a:lnTo>
                        <a:lnTo>
                          <a:pt x="4" y="29"/>
                        </a:lnTo>
                        <a:lnTo>
                          <a:pt x="8" y="29"/>
                        </a:lnTo>
                        <a:lnTo>
                          <a:pt x="8" y="24"/>
                        </a:lnTo>
                        <a:lnTo>
                          <a:pt x="8" y="20"/>
                        </a:lnTo>
                        <a:lnTo>
                          <a:pt x="8" y="16"/>
                        </a:lnTo>
                        <a:lnTo>
                          <a:pt x="12" y="16"/>
                        </a:lnTo>
                        <a:lnTo>
                          <a:pt x="12" y="12"/>
                        </a:lnTo>
                        <a:lnTo>
                          <a:pt x="12" y="8"/>
                        </a:lnTo>
                        <a:lnTo>
                          <a:pt x="8" y="8"/>
                        </a:lnTo>
                        <a:lnTo>
                          <a:pt x="8" y="4"/>
                        </a:lnTo>
                        <a:lnTo>
                          <a:pt x="8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328" name="Freeform 722">
                    <a:extLst>
                      <a:ext uri="{FF2B5EF4-FFF2-40B4-BE49-F238E27FC236}">
                        <a16:creationId xmlns:a16="http://schemas.microsoft.com/office/drawing/2014/main" id="{27767853-7883-7888-4296-4AA5AD45138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53" y="2246"/>
                    <a:ext cx="411" cy="344"/>
                  </a:xfrm>
                  <a:custGeom>
                    <a:avLst/>
                    <a:gdLst>
                      <a:gd name="T0" fmla="*/ 375 w 410"/>
                      <a:gd name="T1" fmla="*/ 25 h 344"/>
                      <a:gd name="T2" fmla="*/ 379 w 410"/>
                      <a:gd name="T3" fmla="*/ 16 h 344"/>
                      <a:gd name="T4" fmla="*/ 387 w 410"/>
                      <a:gd name="T5" fmla="*/ 12 h 344"/>
                      <a:gd name="T6" fmla="*/ 398 w 410"/>
                      <a:gd name="T7" fmla="*/ 4 h 344"/>
                      <a:gd name="T8" fmla="*/ 406 w 410"/>
                      <a:gd name="T9" fmla="*/ 4 h 344"/>
                      <a:gd name="T10" fmla="*/ 406 w 410"/>
                      <a:gd name="T11" fmla="*/ 8 h 344"/>
                      <a:gd name="T12" fmla="*/ 410 w 410"/>
                      <a:gd name="T13" fmla="*/ 16 h 344"/>
                      <a:gd name="T14" fmla="*/ 402 w 410"/>
                      <a:gd name="T15" fmla="*/ 20 h 344"/>
                      <a:gd name="T16" fmla="*/ 398 w 410"/>
                      <a:gd name="T17" fmla="*/ 29 h 344"/>
                      <a:gd name="T18" fmla="*/ 391 w 410"/>
                      <a:gd name="T19" fmla="*/ 33 h 344"/>
                      <a:gd name="T20" fmla="*/ 398 w 410"/>
                      <a:gd name="T21" fmla="*/ 53 h 344"/>
                      <a:gd name="T22" fmla="*/ 402 w 410"/>
                      <a:gd name="T23" fmla="*/ 69 h 344"/>
                      <a:gd name="T24" fmla="*/ 391 w 410"/>
                      <a:gd name="T25" fmla="*/ 77 h 344"/>
                      <a:gd name="T26" fmla="*/ 379 w 410"/>
                      <a:gd name="T27" fmla="*/ 101 h 344"/>
                      <a:gd name="T28" fmla="*/ 372 w 410"/>
                      <a:gd name="T29" fmla="*/ 122 h 344"/>
                      <a:gd name="T30" fmla="*/ 349 w 410"/>
                      <a:gd name="T31" fmla="*/ 138 h 344"/>
                      <a:gd name="T32" fmla="*/ 337 w 410"/>
                      <a:gd name="T33" fmla="*/ 162 h 344"/>
                      <a:gd name="T34" fmla="*/ 333 w 410"/>
                      <a:gd name="T35" fmla="*/ 190 h 344"/>
                      <a:gd name="T36" fmla="*/ 318 w 410"/>
                      <a:gd name="T37" fmla="*/ 211 h 344"/>
                      <a:gd name="T38" fmla="*/ 303 w 410"/>
                      <a:gd name="T39" fmla="*/ 227 h 344"/>
                      <a:gd name="T40" fmla="*/ 283 w 410"/>
                      <a:gd name="T41" fmla="*/ 239 h 344"/>
                      <a:gd name="T42" fmla="*/ 268 w 410"/>
                      <a:gd name="T43" fmla="*/ 251 h 344"/>
                      <a:gd name="T44" fmla="*/ 257 w 410"/>
                      <a:gd name="T45" fmla="*/ 275 h 344"/>
                      <a:gd name="T46" fmla="*/ 253 w 410"/>
                      <a:gd name="T47" fmla="*/ 300 h 344"/>
                      <a:gd name="T48" fmla="*/ 241 w 410"/>
                      <a:gd name="T49" fmla="*/ 320 h 344"/>
                      <a:gd name="T50" fmla="*/ 222 w 410"/>
                      <a:gd name="T51" fmla="*/ 336 h 344"/>
                      <a:gd name="T52" fmla="*/ 199 w 410"/>
                      <a:gd name="T53" fmla="*/ 340 h 344"/>
                      <a:gd name="T54" fmla="*/ 172 w 410"/>
                      <a:gd name="T55" fmla="*/ 340 h 344"/>
                      <a:gd name="T56" fmla="*/ 145 w 410"/>
                      <a:gd name="T57" fmla="*/ 340 h 344"/>
                      <a:gd name="T58" fmla="*/ 126 w 410"/>
                      <a:gd name="T59" fmla="*/ 332 h 344"/>
                      <a:gd name="T60" fmla="*/ 107 w 410"/>
                      <a:gd name="T61" fmla="*/ 332 h 344"/>
                      <a:gd name="T62" fmla="*/ 92 w 410"/>
                      <a:gd name="T63" fmla="*/ 336 h 344"/>
                      <a:gd name="T64" fmla="*/ 72 w 410"/>
                      <a:gd name="T65" fmla="*/ 336 h 344"/>
                      <a:gd name="T66" fmla="*/ 53 w 410"/>
                      <a:gd name="T67" fmla="*/ 344 h 344"/>
                      <a:gd name="T68" fmla="*/ 34 w 410"/>
                      <a:gd name="T69" fmla="*/ 332 h 344"/>
                      <a:gd name="T70" fmla="*/ 15 w 410"/>
                      <a:gd name="T71" fmla="*/ 324 h 344"/>
                      <a:gd name="T72" fmla="*/ 7 w 410"/>
                      <a:gd name="T73" fmla="*/ 304 h 344"/>
                      <a:gd name="T74" fmla="*/ 3 w 410"/>
                      <a:gd name="T75" fmla="*/ 288 h 344"/>
                      <a:gd name="T76" fmla="*/ 3 w 410"/>
                      <a:gd name="T77" fmla="*/ 275 h 344"/>
                      <a:gd name="T78" fmla="*/ 15 w 410"/>
                      <a:gd name="T79" fmla="*/ 263 h 344"/>
                      <a:gd name="T80" fmla="*/ 19 w 410"/>
                      <a:gd name="T81" fmla="*/ 247 h 344"/>
                      <a:gd name="T82" fmla="*/ 11 w 410"/>
                      <a:gd name="T83" fmla="*/ 235 h 344"/>
                      <a:gd name="T84" fmla="*/ 15 w 410"/>
                      <a:gd name="T85" fmla="*/ 227 h 344"/>
                      <a:gd name="T86" fmla="*/ 11 w 410"/>
                      <a:gd name="T87" fmla="*/ 215 h 344"/>
                      <a:gd name="T88" fmla="*/ 3 w 410"/>
                      <a:gd name="T89" fmla="*/ 194 h 344"/>
                      <a:gd name="T90" fmla="*/ 7 w 410"/>
                      <a:gd name="T91" fmla="*/ 178 h 344"/>
                      <a:gd name="T92" fmla="*/ 26 w 410"/>
                      <a:gd name="T93" fmla="*/ 170 h 344"/>
                      <a:gd name="T94" fmla="*/ 46 w 410"/>
                      <a:gd name="T95" fmla="*/ 162 h 344"/>
                      <a:gd name="T96" fmla="*/ 65 w 410"/>
                      <a:gd name="T97" fmla="*/ 158 h 344"/>
                      <a:gd name="T98" fmla="*/ 69 w 410"/>
                      <a:gd name="T99" fmla="*/ 150 h 344"/>
                      <a:gd name="T100" fmla="*/ 65 w 410"/>
                      <a:gd name="T101" fmla="*/ 134 h 344"/>
                      <a:gd name="T102" fmla="*/ 65 w 410"/>
                      <a:gd name="T103" fmla="*/ 122 h 344"/>
                      <a:gd name="T104" fmla="*/ 237 w 410"/>
                      <a:gd name="T105" fmla="*/ 122 h 344"/>
                      <a:gd name="T106" fmla="*/ 260 w 410"/>
                      <a:gd name="T107" fmla="*/ 118 h 344"/>
                      <a:gd name="T108" fmla="*/ 272 w 410"/>
                      <a:gd name="T109" fmla="*/ 101 h 344"/>
                      <a:gd name="T110" fmla="*/ 287 w 410"/>
                      <a:gd name="T111" fmla="*/ 89 h 344"/>
                      <a:gd name="T112" fmla="*/ 306 w 410"/>
                      <a:gd name="T113" fmla="*/ 81 h 344"/>
                      <a:gd name="T114" fmla="*/ 314 w 410"/>
                      <a:gd name="T115" fmla="*/ 69 h 344"/>
                      <a:gd name="T116" fmla="*/ 322 w 410"/>
                      <a:gd name="T117" fmla="*/ 65 h 344"/>
                      <a:gd name="T118" fmla="*/ 337 w 410"/>
                      <a:gd name="T119" fmla="*/ 53 h 344"/>
                      <a:gd name="T120" fmla="*/ 352 w 410"/>
                      <a:gd name="T121" fmla="*/ 41 h 344"/>
                      <a:gd name="T122" fmla="*/ 356 w 410"/>
                      <a:gd name="T123" fmla="*/ 33 h 3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  <a:cxn ang="0">
                        <a:pos x="T122" y="T123"/>
                      </a:cxn>
                    </a:cxnLst>
                    <a:rect l="0" t="0" r="r" b="b"/>
                    <a:pathLst>
                      <a:path w="410" h="344">
                        <a:moveTo>
                          <a:pt x="360" y="33"/>
                        </a:moveTo>
                        <a:lnTo>
                          <a:pt x="364" y="33"/>
                        </a:lnTo>
                        <a:lnTo>
                          <a:pt x="364" y="29"/>
                        </a:lnTo>
                        <a:lnTo>
                          <a:pt x="368" y="29"/>
                        </a:lnTo>
                        <a:lnTo>
                          <a:pt x="368" y="25"/>
                        </a:lnTo>
                        <a:lnTo>
                          <a:pt x="372" y="25"/>
                        </a:lnTo>
                        <a:lnTo>
                          <a:pt x="375" y="25"/>
                        </a:lnTo>
                        <a:lnTo>
                          <a:pt x="375" y="20"/>
                        </a:lnTo>
                        <a:lnTo>
                          <a:pt x="375" y="25"/>
                        </a:lnTo>
                        <a:lnTo>
                          <a:pt x="375" y="20"/>
                        </a:lnTo>
                        <a:lnTo>
                          <a:pt x="379" y="20"/>
                        </a:lnTo>
                        <a:lnTo>
                          <a:pt x="375" y="20"/>
                        </a:lnTo>
                        <a:lnTo>
                          <a:pt x="379" y="20"/>
                        </a:lnTo>
                        <a:lnTo>
                          <a:pt x="379" y="16"/>
                        </a:lnTo>
                        <a:lnTo>
                          <a:pt x="383" y="16"/>
                        </a:lnTo>
                        <a:lnTo>
                          <a:pt x="379" y="16"/>
                        </a:lnTo>
                        <a:lnTo>
                          <a:pt x="383" y="16"/>
                        </a:lnTo>
                        <a:lnTo>
                          <a:pt x="383" y="12"/>
                        </a:lnTo>
                        <a:lnTo>
                          <a:pt x="383" y="16"/>
                        </a:lnTo>
                        <a:lnTo>
                          <a:pt x="383" y="12"/>
                        </a:lnTo>
                        <a:lnTo>
                          <a:pt x="387" y="12"/>
                        </a:lnTo>
                        <a:lnTo>
                          <a:pt x="387" y="8"/>
                        </a:lnTo>
                        <a:lnTo>
                          <a:pt x="391" y="8"/>
                        </a:lnTo>
                        <a:lnTo>
                          <a:pt x="391" y="4"/>
                        </a:lnTo>
                        <a:lnTo>
                          <a:pt x="391" y="8"/>
                        </a:lnTo>
                        <a:lnTo>
                          <a:pt x="391" y="4"/>
                        </a:lnTo>
                        <a:lnTo>
                          <a:pt x="395" y="4"/>
                        </a:lnTo>
                        <a:lnTo>
                          <a:pt x="398" y="4"/>
                        </a:lnTo>
                        <a:lnTo>
                          <a:pt x="398" y="0"/>
                        </a:lnTo>
                        <a:lnTo>
                          <a:pt x="402" y="4"/>
                        </a:lnTo>
                        <a:lnTo>
                          <a:pt x="402" y="0"/>
                        </a:lnTo>
                        <a:lnTo>
                          <a:pt x="406" y="0"/>
                        </a:lnTo>
                        <a:lnTo>
                          <a:pt x="406" y="4"/>
                        </a:lnTo>
                        <a:lnTo>
                          <a:pt x="402" y="4"/>
                        </a:lnTo>
                        <a:lnTo>
                          <a:pt x="406" y="4"/>
                        </a:lnTo>
                        <a:lnTo>
                          <a:pt x="406" y="0"/>
                        </a:lnTo>
                        <a:lnTo>
                          <a:pt x="410" y="0"/>
                        </a:lnTo>
                        <a:lnTo>
                          <a:pt x="406" y="0"/>
                        </a:lnTo>
                        <a:lnTo>
                          <a:pt x="410" y="0"/>
                        </a:lnTo>
                        <a:lnTo>
                          <a:pt x="410" y="4"/>
                        </a:lnTo>
                        <a:lnTo>
                          <a:pt x="406" y="4"/>
                        </a:lnTo>
                        <a:lnTo>
                          <a:pt x="406" y="8"/>
                        </a:lnTo>
                        <a:lnTo>
                          <a:pt x="410" y="8"/>
                        </a:lnTo>
                        <a:lnTo>
                          <a:pt x="406" y="8"/>
                        </a:lnTo>
                        <a:lnTo>
                          <a:pt x="406" y="12"/>
                        </a:lnTo>
                        <a:lnTo>
                          <a:pt x="406" y="8"/>
                        </a:lnTo>
                        <a:lnTo>
                          <a:pt x="406" y="12"/>
                        </a:lnTo>
                        <a:lnTo>
                          <a:pt x="406" y="16"/>
                        </a:lnTo>
                        <a:lnTo>
                          <a:pt x="410" y="16"/>
                        </a:lnTo>
                        <a:lnTo>
                          <a:pt x="410" y="20"/>
                        </a:lnTo>
                        <a:lnTo>
                          <a:pt x="406" y="20"/>
                        </a:lnTo>
                        <a:lnTo>
                          <a:pt x="406" y="16"/>
                        </a:lnTo>
                        <a:lnTo>
                          <a:pt x="406" y="20"/>
                        </a:lnTo>
                        <a:lnTo>
                          <a:pt x="402" y="20"/>
                        </a:lnTo>
                        <a:lnTo>
                          <a:pt x="402" y="16"/>
                        </a:lnTo>
                        <a:lnTo>
                          <a:pt x="402" y="20"/>
                        </a:lnTo>
                        <a:lnTo>
                          <a:pt x="398" y="20"/>
                        </a:lnTo>
                        <a:lnTo>
                          <a:pt x="398" y="25"/>
                        </a:lnTo>
                        <a:lnTo>
                          <a:pt x="402" y="25"/>
                        </a:lnTo>
                        <a:lnTo>
                          <a:pt x="398" y="25"/>
                        </a:lnTo>
                        <a:lnTo>
                          <a:pt x="395" y="25"/>
                        </a:lnTo>
                        <a:lnTo>
                          <a:pt x="395" y="29"/>
                        </a:lnTo>
                        <a:lnTo>
                          <a:pt x="398" y="29"/>
                        </a:lnTo>
                        <a:lnTo>
                          <a:pt x="398" y="33"/>
                        </a:lnTo>
                        <a:lnTo>
                          <a:pt x="395" y="33"/>
                        </a:lnTo>
                        <a:lnTo>
                          <a:pt x="391" y="33"/>
                        </a:lnTo>
                        <a:lnTo>
                          <a:pt x="391" y="29"/>
                        </a:lnTo>
                        <a:lnTo>
                          <a:pt x="387" y="29"/>
                        </a:lnTo>
                        <a:lnTo>
                          <a:pt x="387" y="33"/>
                        </a:lnTo>
                        <a:lnTo>
                          <a:pt x="391" y="33"/>
                        </a:lnTo>
                        <a:lnTo>
                          <a:pt x="391" y="37"/>
                        </a:lnTo>
                        <a:lnTo>
                          <a:pt x="391" y="41"/>
                        </a:lnTo>
                        <a:lnTo>
                          <a:pt x="391" y="45"/>
                        </a:lnTo>
                        <a:lnTo>
                          <a:pt x="391" y="49"/>
                        </a:lnTo>
                        <a:lnTo>
                          <a:pt x="395" y="49"/>
                        </a:lnTo>
                        <a:lnTo>
                          <a:pt x="395" y="53"/>
                        </a:lnTo>
                        <a:lnTo>
                          <a:pt x="398" y="53"/>
                        </a:lnTo>
                        <a:lnTo>
                          <a:pt x="398" y="57"/>
                        </a:lnTo>
                        <a:lnTo>
                          <a:pt x="402" y="57"/>
                        </a:lnTo>
                        <a:lnTo>
                          <a:pt x="398" y="57"/>
                        </a:lnTo>
                        <a:lnTo>
                          <a:pt x="402" y="57"/>
                        </a:lnTo>
                        <a:lnTo>
                          <a:pt x="402" y="61"/>
                        </a:lnTo>
                        <a:lnTo>
                          <a:pt x="402" y="65"/>
                        </a:lnTo>
                        <a:lnTo>
                          <a:pt x="402" y="69"/>
                        </a:lnTo>
                        <a:lnTo>
                          <a:pt x="402" y="73"/>
                        </a:lnTo>
                        <a:lnTo>
                          <a:pt x="402" y="77"/>
                        </a:lnTo>
                        <a:lnTo>
                          <a:pt x="398" y="77"/>
                        </a:lnTo>
                        <a:lnTo>
                          <a:pt x="398" y="81"/>
                        </a:lnTo>
                        <a:lnTo>
                          <a:pt x="395" y="81"/>
                        </a:lnTo>
                        <a:lnTo>
                          <a:pt x="395" y="77"/>
                        </a:lnTo>
                        <a:lnTo>
                          <a:pt x="391" y="77"/>
                        </a:lnTo>
                        <a:lnTo>
                          <a:pt x="391" y="81"/>
                        </a:lnTo>
                        <a:lnTo>
                          <a:pt x="391" y="85"/>
                        </a:lnTo>
                        <a:lnTo>
                          <a:pt x="387" y="85"/>
                        </a:lnTo>
                        <a:lnTo>
                          <a:pt x="383" y="85"/>
                        </a:lnTo>
                        <a:lnTo>
                          <a:pt x="383" y="89"/>
                        </a:lnTo>
                        <a:lnTo>
                          <a:pt x="383" y="101"/>
                        </a:lnTo>
                        <a:lnTo>
                          <a:pt x="379" y="101"/>
                        </a:lnTo>
                        <a:lnTo>
                          <a:pt x="379" y="105"/>
                        </a:lnTo>
                        <a:lnTo>
                          <a:pt x="379" y="109"/>
                        </a:lnTo>
                        <a:lnTo>
                          <a:pt x="375" y="109"/>
                        </a:lnTo>
                        <a:lnTo>
                          <a:pt x="375" y="114"/>
                        </a:lnTo>
                        <a:lnTo>
                          <a:pt x="375" y="118"/>
                        </a:lnTo>
                        <a:lnTo>
                          <a:pt x="372" y="118"/>
                        </a:lnTo>
                        <a:lnTo>
                          <a:pt x="372" y="122"/>
                        </a:lnTo>
                        <a:lnTo>
                          <a:pt x="368" y="122"/>
                        </a:lnTo>
                        <a:lnTo>
                          <a:pt x="364" y="126"/>
                        </a:lnTo>
                        <a:lnTo>
                          <a:pt x="360" y="126"/>
                        </a:lnTo>
                        <a:lnTo>
                          <a:pt x="360" y="130"/>
                        </a:lnTo>
                        <a:lnTo>
                          <a:pt x="356" y="130"/>
                        </a:lnTo>
                        <a:lnTo>
                          <a:pt x="352" y="134"/>
                        </a:lnTo>
                        <a:lnTo>
                          <a:pt x="349" y="138"/>
                        </a:lnTo>
                        <a:lnTo>
                          <a:pt x="345" y="142"/>
                        </a:lnTo>
                        <a:lnTo>
                          <a:pt x="341" y="142"/>
                        </a:lnTo>
                        <a:lnTo>
                          <a:pt x="341" y="146"/>
                        </a:lnTo>
                        <a:lnTo>
                          <a:pt x="341" y="150"/>
                        </a:lnTo>
                        <a:lnTo>
                          <a:pt x="337" y="154"/>
                        </a:lnTo>
                        <a:lnTo>
                          <a:pt x="337" y="158"/>
                        </a:lnTo>
                        <a:lnTo>
                          <a:pt x="337" y="162"/>
                        </a:lnTo>
                        <a:lnTo>
                          <a:pt x="337" y="166"/>
                        </a:lnTo>
                        <a:lnTo>
                          <a:pt x="337" y="170"/>
                        </a:lnTo>
                        <a:lnTo>
                          <a:pt x="337" y="174"/>
                        </a:lnTo>
                        <a:lnTo>
                          <a:pt x="333" y="178"/>
                        </a:lnTo>
                        <a:lnTo>
                          <a:pt x="333" y="182"/>
                        </a:lnTo>
                        <a:lnTo>
                          <a:pt x="333" y="186"/>
                        </a:lnTo>
                        <a:lnTo>
                          <a:pt x="333" y="190"/>
                        </a:lnTo>
                        <a:lnTo>
                          <a:pt x="333" y="194"/>
                        </a:lnTo>
                        <a:lnTo>
                          <a:pt x="329" y="199"/>
                        </a:lnTo>
                        <a:lnTo>
                          <a:pt x="329" y="203"/>
                        </a:lnTo>
                        <a:lnTo>
                          <a:pt x="326" y="203"/>
                        </a:lnTo>
                        <a:lnTo>
                          <a:pt x="322" y="207"/>
                        </a:lnTo>
                        <a:lnTo>
                          <a:pt x="322" y="211"/>
                        </a:lnTo>
                        <a:lnTo>
                          <a:pt x="318" y="211"/>
                        </a:lnTo>
                        <a:lnTo>
                          <a:pt x="314" y="211"/>
                        </a:lnTo>
                        <a:lnTo>
                          <a:pt x="314" y="215"/>
                        </a:lnTo>
                        <a:lnTo>
                          <a:pt x="310" y="215"/>
                        </a:lnTo>
                        <a:lnTo>
                          <a:pt x="310" y="219"/>
                        </a:lnTo>
                        <a:lnTo>
                          <a:pt x="306" y="223"/>
                        </a:lnTo>
                        <a:lnTo>
                          <a:pt x="303" y="223"/>
                        </a:lnTo>
                        <a:lnTo>
                          <a:pt x="303" y="227"/>
                        </a:lnTo>
                        <a:lnTo>
                          <a:pt x="299" y="227"/>
                        </a:lnTo>
                        <a:lnTo>
                          <a:pt x="295" y="231"/>
                        </a:lnTo>
                        <a:lnTo>
                          <a:pt x="291" y="231"/>
                        </a:lnTo>
                        <a:lnTo>
                          <a:pt x="291" y="235"/>
                        </a:lnTo>
                        <a:lnTo>
                          <a:pt x="287" y="235"/>
                        </a:lnTo>
                        <a:lnTo>
                          <a:pt x="287" y="239"/>
                        </a:lnTo>
                        <a:lnTo>
                          <a:pt x="283" y="239"/>
                        </a:lnTo>
                        <a:lnTo>
                          <a:pt x="280" y="239"/>
                        </a:lnTo>
                        <a:lnTo>
                          <a:pt x="280" y="243"/>
                        </a:lnTo>
                        <a:lnTo>
                          <a:pt x="276" y="243"/>
                        </a:lnTo>
                        <a:lnTo>
                          <a:pt x="276" y="247"/>
                        </a:lnTo>
                        <a:lnTo>
                          <a:pt x="272" y="247"/>
                        </a:lnTo>
                        <a:lnTo>
                          <a:pt x="272" y="251"/>
                        </a:lnTo>
                        <a:lnTo>
                          <a:pt x="268" y="251"/>
                        </a:lnTo>
                        <a:lnTo>
                          <a:pt x="268" y="255"/>
                        </a:lnTo>
                        <a:lnTo>
                          <a:pt x="268" y="259"/>
                        </a:lnTo>
                        <a:lnTo>
                          <a:pt x="264" y="259"/>
                        </a:lnTo>
                        <a:lnTo>
                          <a:pt x="260" y="263"/>
                        </a:lnTo>
                        <a:lnTo>
                          <a:pt x="260" y="267"/>
                        </a:lnTo>
                        <a:lnTo>
                          <a:pt x="257" y="271"/>
                        </a:lnTo>
                        <a:lnTo>
                          <a:pt x="257" y="275"/>
                        </a:lnTo>
                        <a:lnTo>
                          <a:pt x="257" y="279"/>
                        </a:lnTo>
                        <a:lnTo>
                          <a:pt x="257" y="284"/>
                        </a:lnTo>
                        <a:lnTo>
                          <a:pt x="257" y="288"/>
                        </a:lnTo>
                        <a:lnTo>
                          <a:pt x="257" y="292"/>
                        </a:lnTo>
                        <a:lnTo>
                          <a:pt x="257" y="296"/>
                        </a:lnTo>
                        <a:lnTo>
                          <a:pt x="253" y="296"/>
                        </a:lnTo>
                        <a:lnTo>
                          <a:pt x="253" y="300"/>
                        </a:lnTo>
                        <a:lnTo>
                          <a:pt x="253" y="304"/>
                        </a:lnTo>
                        <a:lnTo>
                          <a:pt x="253" y="308"/>
                        </a:lnTo>
                        <a:lnTo>
                          <a:pt x="249" y="308"/>
                        </a:lnTo>
                        <a:lnTo>
                          <a:pt x="249" y="312"/>
                        </a:lnTo>
                        <a:lnTo>
                          <a:pt x="245" y="316"/>
                        </a:lnTo>
                        <a:lnTo>
                          <a:pt x="245" y="320"/>
                        </a:lnTo>
                        <a:lnTo>
                          <a:pt x="241" y="320"/>
                        </a:lnTo>
                        <a:lnTo>
                          <a:pt x="241" y="324"/>
                        </a:lnTo>
                        <a:lnTo>
                          <a:pt x="237" y="328"/>
                        </a:lnTo>
                        <a:lnTo>
                          <a:pt x="237" y="332"/>
                        </a:lnTo>
                        <a:lnTo>
                          <a:pt x="234" y="332"/>
                        </a:lnTo>
                        <a:lnTo>
                          <a:pt x="230" y="336"/>
                        </a:lnTo>
                        <a:lnTo>
                          <a:pt x="226" y="336"/>
                        </a:lnTo>
                        <a:lnTo>
                          <a:pt x="222" y="336"/>
                        </a:lnTo>
                        <a:lnTo>
                          <a:pt x="218" y="336"/>
                        </a:lnTo>
                        <a:lnTo>
                          <a:pt x="214" y="336"/>
                        </a:lnTo>
                        <a:lnTo>
                          <a:pt x="211" y="336"/>
                        </a:lnTo>
                        <a:lnTo>
                          <a:pt x="207" y="336"/>
                        </a:lnTo>
                        <a:lnTo>
                          <a:pt x="203" y="336"/>
                        </a:lnTo>
                        <a:lnTo>
                          <a:pt x="203" y="340"/>
                        </a:lnTo>
                        <a:lnTo>
                          <a:pt x="199" y="340"/>
                        </a:lnTo>
                        <a:lnTo>
                          <a:pt x="195" y="340"/>
                        </a:lnTo>
                        <a:lnTo>
                          <a:pt x="191" y="340"/>
                        </a:lnTo>
                        <a:lnTo>
                          <a:pt x="188" y="340"/>
                        </a:lnTo>
                        <a:lnTo>
                          <a:pt x="184" y="340"/>
                        </a:lnTo>
                        <a:lnTo>
                          <a:pt x="180" y="340"/>
                        </a:lnTo>
                        <a:lnTo>
                          <a:pt x="176" y="340"/>
                        </a:lnTo>
                        <a:lnTo>
                          <a:pt x="172" y="340"/>
                        </a:lnTo>
                        <a:lnTo>
                          <a:pt x="168" y="340"/>
                        </a:lnTo>
                        <a:lnTo>
                          <a:pt x="165" y="340"/>
                        </a:lnTo>
                        <a:lnTo>
                          <a:pt x="161" y="340"/>
                        </a:lnTo>
                        <a:lnTo>
                          <a:pt x="157" y="340"/>
                        </a:lnTo>
                        <a:lnTo>
                          <a:pt x="153" y="340"/>
                        </a:lnTo>
                        <a:lnTo>
                          <a:pt x="149" y="340"/>
                        </a:lnTo>
                        <a:lnTo>
                          <a:pt x="145" y="340"/>
                        </a:lnTo>
                        <a:lnTo>
                          <a:pt x="142" y="340"/>
                        </a:lnTo>
                        <a:lnTo>
                          <a:pt x="138" y="340"/>
                        </a:lnTo>
                        <a:lnTo>
                          <a:pt x="134" y="340"/>
                        </a:lnTo>
                        <a:lnTo>
                          <a:pt x="134" y="336"/>
                        </a:lnTo>
                        <a:lnTo>
                          <a:pt x="130" y="336"/>
                        </a:lnTo>
                        <a:lnTo>
                          <a:pt x="130" y="332"/>
                        </a:lnTo>
                        <a:lnTo>
                          <a:pt x="126" y="332"/>
                        </a:lnTo>
                        <a:lnTo>
                          <a:pt x="122" y="332"/>
                        </a:lnTo>
                        <a:lnTo>
                          <a:pt x="118" y="332"/>
                        </a:lnTo>
                        <a:lnTo>
                          <a:pt x="115" y="332"/>
                        </a:lnTo>
                        <a:lnTo>
                          <a:pt x="115" y="328"/>
                        </a:lnTo>
                        <a:lnTo>
                          <a:pt x="111" y="328"/>
                        </a:lnTo>
                        <a:lnTo>
                          <a:pt x="111" y="332"/>
                        </a:lnTo>
                        <a:lnTo>
                          <a:pt x="107" y="332"/>
                        </a:lnTo>
                        <a:lnTo>
                          <a:pt x="103" y="332"/>
                        </a:lnTo>
                        <a:lnTo>
                          <a:pt x="99" y="332"/>
                        </a:lnTo>
                        <a:lnTo>
                          <a:pt x="95" y="332"/>
                        </a:lnTo>
                        <a:lnTo>
                          <a:pt x="95" y="336"/>
                        </a:lnTo>
                        <a:lnTo>
                          <a:pt x="92" y="336"/>
                        </a:lnTo>
                        <a:lnTo>
                          <a:pt x="92" y="340"/>
                        </a:lnTo>
                        <a:lnTo>
                          <a:pt x="92" y="336"/>
                        </a:lnTo>
                        <a:lnTo>
                          <a:pt x="88" y="336"/>
                        </a:lnTo>
                        <a:lnTo>
                          <a:pt x="88" y="340"/>
                        </a:lnTo>
                        <a:lnTo>
                          <a:pt x="84" y="340"/>
                        </a:lnTo>
                        <a:lnTo>
                          <a:pt x="80" y="340"/>
                        </a:lnTo>
                        <a:lnTo>
                          <a:pt x="76" y="340"/>
                        </a:lnTo>
                        <a:lnTo>
                          <a:pt x="72" y="340"/>
                        </a:lnTo>
                        <a:lnTo>
                          <a:pt x="72" y="336"/>
                        </a:lnTo>
                        <a:lnTo>
                          <a:pt x="69" y="336"/>
                        </a:lnTo>
                        <a:lnTo>
                          <a:pt x="69" y="340"/>
                        </a:lnTo>
                        <a:lnTo>
                          <a:pt x="65" y="340"/>
                        </a:lnTo>
                        <a:lnTo>
                          <a:pt x="61" y="340"/>
                        </a:lnTo>
                        <a:lnTo>
                          <a:pt x="61" y="344"/>
                        </a:lnTo>
                        <a:lnTo>
                          <a:pt x="57" y="344"/>
                        </a:lnTo>
                        <a:lnTo>
                          <a:pt x="53" y="344"/>
                        </a:lnTo>
                        <a:lnTo>
                          <a:pt x="53" y="340"/>
                        </a:lnTo>
                        <a:lnTo>
                          <a:pt x="49" y="336"/>
                        </a:lnTo>
                        <a:lnTo>
                          <a:pt x="46" y="336"/>
                        </a:lnTo>
                        <a:lnTo>
                          <a:pt x="42" y="336"/>
                        </a:lnTo>
                        <a:lnTo>
                          <a:pt x="38" y="336"/>
                        </a:lnTo>
                        <a:lnTo>
                          <a:pt x="34" y="336"/>
                        </a:lnTo>
                        <a:lnTo>
                          <a:pt x="34" y="332"/>
                        </a:lnTo>
                        <a:lnTo>
                          <a:pt x="30" y="332"/>
                        </a:lnTo>
                        <a:lnTo>
                          <a:pt x="26" y="332"/>
                        </a:lnTo>
                        <a:lnTo>
                          <a:pt x="23" y="332"/>
                        </a:lnTo>
                        <a:lnTo>
                          <a:pt x="23" y="328"/>
                        </a:lnTo>
                        <a:lnTo>
                          <a:pt x="19" y="328"/>
                        </a:lnTo>
                        <a:lnTo>
                          <a:pt x="19" y="324"/>
                        </a:lnTo>
                        <a:lnTo>
                          <a:pt x="15" y="324"/>
                        </a:lnTo>
                        <a:lnTo>
                          <a:pt x="15" y="320"/>
                        </a:lnTo>
                        <a:lnTo>
                          <a:pt x="11" y="320"/>
                        </a:lnTo>
                        <a:lnTo>
                          <a:pt x="11" y="316"/>
                        </a:lnTo>
                        <a:lnTo>
                          <a:pt x="11" y="312"/>
                        </a:lnTo>
                        <a:lnTo>
                          <a:pt x="11" y="308"/>
                        </a:lnTo>
                        <a:lnTo>
                          <a:pt x="11" y="304"/>
                        </a:lnTo>
                        <a:lnTo>
                          <a:pt x="7" y="304"/>
                        </a:lnTo>
                        <a:lnTo>
                          <a:pt x="7" y="300"/>
                        </a:lnTo>
                        <a:lnTo>
                          <a:pt x="3" y="300"/>
                        </a:lnTo>
                        <a:lnTo>
                          <a:pt x="3" y="296"/>
                        </a:lnTo>
                        <a:lnTo>
                          <a:pt x="0" y="296"/>
                        </a:lnTo>
                        <a:lnTo>
                          <a:pt x="0" y="292"/>
                        </a:lnTo>
                        <a:lnTo>
                          <a:pt x="0" y="288"/>
                        </a:lnTo>
                        <a:lnTo>
                          <a:pt x="3" y="288"/>
                        </a:lnTo>
                        <a:lnTo>
                          <a:pt x="3" y="284"/>
                        </a:lnTo>
                        <a:lnTo>
                          <a:pt x="3" y="279"/>
                        </a:lnTo>
                        <a:lnTo>
                          <a:pt x="0" y="279"/>
                        </a:lnTo>
                        <a:lnTo>
                          <a:pt x="3" y="279"/>
                        </a:lnTo>
                        <a:lnTo>
                          <a:pt x="3" y="275"/>
                        </a:lnTo>
                        <a:lnTo>
                          <a:pt x="7" y="275"/>
                        </a:lnTo>
                        <a:lnTo>
                          <a:pt x="3" y="275"/>
                        </a:lnTo>
                        <a:lnTo>
                          <a:pt x="3" y="271"/>
                        </a:lnTo>
                        <a:lnTo>
                          <a:pt x="7" y="267"/>
                        </a:lnTo>
                        <a:lnTo>
                          <a:pt x="7" y="263"/>
                        </a:lnTo>
                        <a:lnTo>
                          <a:pt x="7" y="259"/>
                        </a:lnTo>
                        <a:lnTo>
                          <a:pt x="11" y="259"/>
                        </a:lnTo>
                        <a:lnTo>
                          <a:pt x="11" y="263"/>
                        </a:lnTo>
                        <a:lnTo>
                          <a:pt x="15" y="263"/>
                        </a:lnTo>
                        <a:lnTo>
                          <a:pt x="19" y="263"/>
                        </a:lnTo>
                        <a:lnTo>
                          <a:pt x="15" y="263"/>
                        </a:lnTo>
                        <a:lnTo>
                          <a:pt x="15" y="259"/>
                        </a:lnTo>
                        <a:lnTo>
                          <a:pt x="15" y="255"/>
                        </a:lnTo>
                        <a:lnTo>
                          <a:pt x="19" y="255"/>
                        </a:lnTo>
                        <a:lnTo>
                          <a:pt x="19" y="251"/>
                        </a:lnTo>
                        <a:lnTo>
                          <a:pt x="19" y="247"/>
                        </a:lnTo>
                        <a:lnTo>
                          <a:pt x="23" y="247"/>
                        </a:lnTo>
                        <a:lnTo>
                          <a:pt x="23" y="243"/>
                        </a:lnTo>
                        <a:lnTo>
                          <a:pt x="23" y="239"/>
                        </a:lnTo>
                        <a:lnTo>
                          <a:pt x="19" y="239"/>
                        </a:lnTo>
                        <a:lnTo>
                          <a:pt x="19" y="235"/>
                        </a:lnTo>
                        <a:lnTo>
                          <a:pt x="15" y="235"/>
                        </a:lnTo>
                        <a:lnTo>
                          <a:pt x="11" y="235"/>
                        </a:lnTo>
                        <a:lnTo>
                          <a:pt x="7" y="235"/>
                        </a:lnTo>
                        <a:lnTo>
                          <a:pt x="3" y="235"/>
                        </a:lnTo>
                        <a:lnTo>
                          <a:pt x="3" y="231"/>
                        </a:lnTo>
                        <a:lnTo>
                          <a:pt x="7" y="231"/>
                        </a:lnTo>
                        <a:lnTo>
                          <a:pt x="11" y="231"/>
                        </a:lnTo>
                        <a:lnTo>
                          <a:pt x="11" y="227"/>
                        </a:lnTo>
                        <a:lnTo>
                          <a:pt x="15" y="227"/>
                        </a:lnTo>
                        <a:lnTo>
                          <a:pt x="11" y="223"/>
                        </a:lnTo>
                        <a:lnTo>
                          <a:pt x="15" y="223"/>
                        </a:lnTo>
                        <a:lnTo>
                          <a:pt x="11" y="223"/>
                        </a:lnTo>
                        <a:lnTo>
                          <a:pt x="15" y="223"/>
                        </a:lnTo>
                        <a:lnTo>
                          <a:pt x="15" y="219"/>
                        </a:lnTo>
                        <a:lnTo>
                          <a:pt x="11" y="219"/>
                        </a:lnTo>
                        <a:lnTo>
                          <a:pt x="11" y="215"/>
                        </a:lnTo>
                        <a:lnTo>
                          <a:pt x="7" y="215"/>
                        </a:lnTo>
                        <a:lnTo>
                          <a:pt x="7" y="211"/>
                        </a:lnTo>
                        <a:lnTo>
                          <a:pt x="7" y="207"/>
                        </a:lnTo>
                        <a:lnTo>
                          <a:pt x="3" y="207"/>
                        </a:lnTo>
                        <a:lnTo>
                          <a:pt x="3" y="203"/>
                        </a:lnTo>
                        <a:lnTo>
                          <a:pt x="3" y="199"/>
                        </a:lnTo>
                        <a:lnTo>
                          <a:pt x="3" y="194"/>
                        </a:lnTo>
                        <a:lnTo>
                          <a:pt x="0" y="194"/>
                        </a:lnTo>
                        <a:lnTo>
                          <a:pt x="0" y="190"/>
                        </a:lnTo>
                        <a:lnTo>
                          <a:pt x="3" y="190"/>
                        </a:lnTo>
                        <a:lnTo>
                          <a:pt x="3" y="186"/>
                        </a:lnTo>
                        <a:lnTo>
                          <a:pt x="7" y="186"/>
                        </a:lnTo>
                        <a:lnTo>
                          <a:pt x="7" y="182"/>
                        </a:lnTo>
                        <a:lnTo>
                          <a:pt x="7" y="178"/>
                        </a:lnTo>
                        <a:lnTo>
                          <a:pt x="11" y="178"/>
                        </a:lnTo>
                        <a:lnTo>
                          <a:pt x="11" y="174"/>
                        </a:lnTo>
                        <a:lnTo>
                          <a:pt x="15" y="174"/>
                        </a:lnTo>
                        <a:lnTo>
                          <a:pt x="15" y="170"/>
                        </a:lnTo>
                        <a:lnTo>
                          <a:pt x="19" y="170"/>
                        </a:lnTo>
                        <a:lnTo>
                          <a:pt x="23" y="170"/>
                        </a:lnTo>
                        <a:lnTo>
                          <a:pt x="26" y="170"/>
                        </a:lnTo>
                        <a:lnTo>
                          <a:pt x="26" y="166"/>
                        </a:lnTo>
                        <a:lnTo>
                          <a:pt x="30" y="166"/>
                        </a:lnTo>
                        <a:lnTo>
                          <a:pt x="30" y="162"/>
                        </a:lnTo>
                        <a:lnTo>
                          <a:pt x="34" y="162"/>
                        </a:lnTo>
                        <a:lnTo>
                          <a:pt x="38" y="162"/>
                        </a:lnTo>
                        <a:lnTo>
                          <a:pt x="42" y="162"/>
                        </a:lnTo>
                        <a:lnTo>
                          <a:pt x="46" y="162"/>
                        </a:lnTo>
                        <a:lnTo>
                          <a:pt x="46" y="166"/>
                        </a:lnTo>
                        <a:lnTo>
                          <a:pt x="49" y="162"/>
                        </a:lnTo>
                        <a:lnTo>
                          <a:pt x="53" y="162"/>
                        </a:lnTo>
                        <a:lnTo>
                          <a:pt x="53" y="158"/>
                        </a:lnTo>
                        <a:lnTo>
                          <a:pt x="57" y="158"/>
                        </a:lnTo>
                        <a:lnTo>
                          <a:pt x="61" y="158"/>
                        </a:lnTo>
                        <a:lnTo>
                          <a:pt x="65" y="158"/>
                        </a:lnTo>
                        <a:lnTo>
                          <a:pt x="69" y="158"/>
                        </a:lnTo>
                        <a:lnTo>
                          <a:pt x="69" y="154"/>
                        </a:lnTo>
                        <a:lnTo>
                          <a:pt x="72" y="154"/>
                        </a:lnTo>
                        <a:lnTo>
                          <a:pt x="72" y="150"/>
                        </a:lnTo>
                        <a:lnTo>
                          <a:pt x="69" y="150"/>
                        </a:lnTo>
                        <a:lnTo>
                          <a:pt x="72" y="150"/>
                        </a:lnTo>
                        <a:lnTo>
                          <a:pt x="69" y="150"/>
                        </a:lnTo>
                        <a:lnTo>
                          <a:pt x="69" y="146"/>
                        </a:lnTo>
                        <a:lnTo>
                          <a:pt x="69" y="142"/>
                        </a:lnTo>
                        <a:lnTo>
                          <a:pt x="72" y="142"/>
                        </a:lnTo>
                        <a:lnTo>
                          <a:pt x="69" y="142"/>
                        </a:lnTo>
                        <a:lnTo>
                          <a:pt x="69" y="138"/>
                        </a:lnTo>
                        <a:lnTo>
                          <a:pt x="65" y="138"/>
                        </a:lnTo>
                        <a:lnTo>
                          <a:pt x="65" y="134"/>
                        </a:lnTo>
                        <a:lnTo>
                          <a:pt x="61" y="134"/>
                        </a:lnTo>
                        <a:lnTo>
                          <a:pt x="61" y="130"/>
                        </a:lnTo>
                        <a:lnTo>
                          <a:pt x="65" y="130"/>
                        </a:lnTo>
                        <a:lnTo>
                          <a:pt x="61" y="130"/>
                        </a:lnTo>
                        <a:lnTo>
                          <a:pt x="61" y="126"/>
                        </a:lnTo>
                        <a:lnTo>
                          <a:pt x="65" y="126"/>
                        </a:lnTo>
                        <a:lnTo>
                          <a:pt x="65" y="122"/>
                        </a:lnTo>
                        <a:lnTo>
                          <a:pt x="99" y="122"/>
                        </a:lnTo>
                        <a:lnTo>
                          <a:pt x="230" y="126"/>
                        </a:lnTo>
                        <a:lnTo>
                          <a:pt x="230" y="122"/>
                        </a:lnTo>
                        <a:lnTo>
                          <a:pt x="234" y="122"/>
                        </a:lnTo>
                        <a:lnTo>
                          <a:pt x="234" y="118"/>
                        </a:lnTo>
                        <a:lnTo>
                          <a:pt x="237" y="118"/>
                        </a:lnTo>
                        <a:lnTo>
                          <a:pt x="237" y="122"/>
                        </a:lnTo>
                        <a:lnTo>
                          <a:pt x="241" y="122"/>
                        </a:lnTo>
                        <a:lnTo>
                          <a:pt x="245" y="122"/>
                        </a:lnTo>
                        <a:lnTo>
                          <a:pt x="249" y="122"/>
                        </a:lnTo>
                        <a:lnTo>
                          <a:pt x="253" y="122"/>
                        </a:lnTo>
                        <a:lnTo>
                          <a:pt x="253" y="118"/>
                        </a:lnTo>
                        <a:lnTo>
                          <a:pt x="257" y="118"/>
                        </a:lnTo>
                        <a:lnTo>
                          <a:pt x="260" y="118"/>
                        </a:lnTo>
                        <a:lnTo>
                          <a:pt x="264" y="118"/>
                        </a:lnTo>
                        <a:lnTo>
                          <a:pt x="264" y="114"/>
                        </a:lnTo>
                        <a:lnTo>
                          <a:pt x="268" y="114"/>
                        </a:lnTo>
                        <a:lnTo>
                          <a:pt x="268" y="109"/>
                        </a:lnTo>
                        <a:lnTo>
                          <a:pt x="268" y="105"/>
                        </a:lnTo>
                        <a:lnTo>
                          <a:pt x="272" y="105"/>
                        </a:lnTo>
                        <a:lnTo>
                          <a:pt x="272" y="101"/>
                        </a:lnTo>
                        <a:lnTo>
                          <a:pt x="272" y="97"/>
                        </a:lnTo>
                        <a:lnTo>
                          <a:pt x="276" y="97"/>
                        </a:lnTo>
                        <a:lnTo>
                          <a:pt x="276" y="93"/>
                        </a:lnTo>
                        <a:lnTo>
                          <a:pt x="280" y="93"/>
                        </a:lnTo>
                        <a:lnTo>
                          <a:pt x="283" y="93"/>
                        </a:lnTo>
                        <a:lnTo>
                          <a:pt x="287" y="93"/>
                        </a:lnTo>
                        <a:lnTo>
                          <a:pt x="287" y="89"/>
                        </a:lnTo>
                        <a:lnTo>
                          <a:pt x="291" y="89"/>
                        </a:lnTo>
                        <a:lnTo>
                          <a:pt x="295" y="89"/>
                        </a:lnTo>
                        <a:lnTo>
                          <a:pt x="295" y="85"/>
                        </a:lnTo>
                        <a:lnTo>
                          <a:pt x="299" y="85"/>
                        </a:lnTo>
                        <a:lnTo>
                          <a:pt x="303" y="85"/>
                        </a:lnTo>
                        <a:lnTo>
                          <a:pt x="306" y="85"/>
                        </a:lnTo>
                        <a:lnTo>
                          <a:pt x="306" y="81"/>
                        </a:lnTo>
                        <a:lnTo>
                          <a:pt x="310" y="81"/>
                        </a:lnTo>
                        <a:lnTo>
                          <a:pt x="310" y="77"/>
                        </a:lnTo>
                        <a:lnTo>
                          <a:pt x="310" y="73"/>
                        </a:lnTo>
                        <a:lnTo>
                          <a:pt x="314" y="73"/>
                        </a:lnTo>
                        <a:lnTo>
                          <a:pt x="310" y="73"/>
                        </a:lnTo>
                        <a:lnTo>
                          <a:pt x="314" y="73"/>
                        </a:lnTo>
                        <a:lnTo>
                          <a:pt x="314" y="69"/>
                        </a:lnTo>
                        <a:lnTo>
                          <a:pt x="314" y="73"/>
                        </a:lnTo>
                        <a:lnTo>
                          <a:pt x="314" y="69"/>
                        </a:lnTo>
                        <a:lnTo>
                          <a:pt x="318" y="69"/>
                        </a:lnTo>
                        <a:lnTo>
                          <a:pt x="322" y="69"/>
                        </a:lnTo>
                        <a:lnTo>
                          <a:pt x="322" y="65"/>
                        </a:lnTo>
                        <a:lnTo>
                          <a:pt x="326" y="65"/>
                        </a:lnTo>
                        <a:lnTo>
                          <a:pt x="322" y="65"/>
                        </a:lnTo>
                        <a:lnTo>
                          <a:pt x="326" y="65"/>
                        </a:lnTo>
                        <a:lnTo>
                          <a:pt x="326" y="61"/>
                        </a:lnTo>
                        <a:lnTo>
                          <a:pt x="329" y="61"/>
                        </a:lnTo>
                        <a:lnTo>
                          <a:pt x="329" y="57"/>
                        </a:lnTo>
                        <a:lnTo>
                          <a:pt x="333" y="57"/>
                        </a:lnTo>
                        <a:lnTo>
                          <a:pt x="333" y="53"/>
                        </a:lnTo>
                        <a:lnTo>
                          <a:pt x="337" y="53"/>
                        </a:lnTo>
                        <a:lnTo>
                          <a:pt x="341" y="53"/>
                        </a:lnTo>
                        <a:lnTo>
                          <a:pt x="341" y="49"/>
                        </a:lnTo>
                        <a:lnTo>
                          <a:pt x="345" y="49"/>
                        </a:lnTo>
                        <a:lnTo>
                          <a:pt x="349" y="49"/>
                        </a:lnTo>
                        <a:lnTo>
                          <a:pt x="349" y="45"/>
                        </a:lnTo>
                        <a:lnTo>
                          <a:pt x="349" y="41"/>
                        </a:lnTo>
                        <a:lnTo>
                          <a:pt x="352" y="41"/>
                        </a:lnTo>
                        <a:lnTo>
                          <a:pt x="356" y="41"/>
                        </a:lnTo>
                        <a:lnTo>
                          <a:pt x="352" y="41"/>
                        </a:lnTo>
                        <a:lnTo>
                          <a:pt x="356" y="41"/>
                        </a:lnTo>
                        <a:lnTo>
                          <a:pt x="356" y="37"/>
                        </a:lnTo>
                        <a:lnTo>
                          <a:pt x="356" y="33"/>
                        </a:lnTo>
                        <a:lnTo>
                          <a:pt x="356" y="37"/>
                        </a:lnTo>
                        <a:lnTo>
                          <a:pt x="356" y="33"/>
                        </a:lnTo>
                        <a:lnTo>
                          <a:pt x="356" y="29"/>
                        </a:lnTo>
                        <a:lnTo>
                          <a:pt x="360" y="33"/>
                        </a:lnTo>
                        <a:lnTo>
                          <a:pt x="360" y="29"/>
                        </a:lnTo>
                        <a:lnTo>
                          <a:pt x="360" y="33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329" name="Freeform 723">
                    <a:extLst>
                      <a:ext uri="{FF2B5EF4-FFF2-40B4-BE49-F238E27FC236}">
                        <a16:creationId xmlns:a16="http://schemas.microsoft.com/office/drawing/2014/main" id="{9E4BDE2A-479A-4A64-BCF5-FDC460C002E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175" y="2246"/>
                    <a:ext cx="46" cy="34"/>
                  </a:xfrm>
                  <a:custGeom>
                    <a:avLst/>
                    <a:gdLst>
                      <a:gd name="T0" fmla="*/ 16 w 46"/>
                      <a:gd name="T1" fmla="*/ 0 h 33"/>
                      <a:gd name="T2" fmla="*/ 16 w 46"/>
                      <a:gd name="T3" fmla="*/ 4 h 33"/>
                      <a:gd name="T4" fmla="*/ 20 w 46"/>
                      <a:gd name="T5" fmla="*/ 4 h 33"/>
                      <a:gd name="T6" fmla="*/ 23 w 46"/>
                      <a:gd name="T7" fmla="*/ 4 h 33"/>
                      <a:gd name="T8" fmla="*/ 23 w 46"/>
                      <a:gd name="T9" fmla="*/ 8 h 33"/>
                      <a:gd name="T10" fmla="*/ 23 w 46"/>
                      <a:gd name="T11" fmla="*/ 4 h 33"/>
                      <a:gd name="T12" fmla="*/ 23 w 46"/>
                      <a:gd name="T13" fmla="*/ 8 h 33"/>
                      <a:gd name="T14" fmla="*/ 27 w 46"/>
                      <a:gd name="T15" fmla="*/ 8 h 33"/>
                      <a:gd name="T16" fmla="*/ 31 w 46"/>
                      <a:gd name="T17" fmla="*/ 4 h 33"/>
                      <a:gd name="T18" fmla="*/ 31 w 46"/>
                      <a:gd name="T19" fmla="*/ 8 h 33"/>
                      <a:gd name="T20" fmla="*/ 31 w 46"/>
                      <a:gd name="T21" fmla="*/ 4 h 33"/>
                      <a:gd name="T22" fmla="*/ 31 w 46"/>
                      <a:gd name="T23" fmla="*/ 8 h 33"/>
                      <a:gd name="T24" fmla="*/ 35 w 46"/>
                      <a:gd name="T25" fmla="*/ 8 h 33"/>
                      <a:gd name="T26" fmla="*/ 35 w 46"/>
                      <a:gd name="T27" fmla="*/ 4 h 33"/>
                      <a:gd name="T28" fmla="*/ 39 w 46"/>
                      <a:gd name="T29" fmla="*/ 4 h 33"/>
                      <a:gd name="T30" fmla="*/ 43 w 46"/>
                      <a:gd name="T31" fmla="*/ 4 h 33"/>
                      <a:gd name="T32" fmla="*/ 46 w 46"/>
                      <a:gd name="T33" fmla="*/ 4 h 33"/>
                      <a:gd name="T34" fmla="*/ 46 w 46"/>
                      <a:gd name="T35" fmla="*/ 8 h 33"/>
                      <a:gd name="T36" fmla="*/ 46 w 46"/>
                      <a:gd name="T37" fmla="*/ 12 h 33"/>
                      <a:gd name="T38" fmla="*/ 46 w 46"/>
                      <a:gd name="T39" fmla="*/ 16 h 33"/>
                      <a:gd name="T40" fmla="*/ 46 w 46"/>
                      <a:gd name="T41" fmla="*/ 20 h 33"/>
                      <a:gd name="T42" fmla="*/ 43 w 46"/>
                      <a:gd name="T43" fmla="*/ 20 h 33"/>
                      <a:gd name="T44" fmla="*/ 43 w 46"/>
                      <a:gd name="T45" fmla="*/ 25 h 33"/>
                      <a:gd name="T46" fmla="*/ 39 w 46"/>
                      <a:gd name="T47" fmla="*/ 25 h 33"/>
                      <a:gd name="T48" fmla="*/ 39 w 46"/>
                      <a:gd name="T49" fmla="*/ 20 h 33"/>
                      <a:gd name="T50" fmla="*/ 39 w 46"/>
                      <a:gd name="T51" fmla="*/ 25 h 33"/>
                      <a:gd name="T52" fmla="*/ 35 w 46"/>
                      <a:gd name="T53" fmla="*/ 25 h 33"/>
                      <a:gd name="T54" fmla="*/ 31 w 46"/>
                      <a:gd name="T55" fmla="*/ 25 h 33"/>
                      <a:gd name="T56" fmla="*/ 27 w 46"/>
                      <a:gd name="T57" fmla="*/ 25 h 33"/>
                      <a:gd name="T58" fmla="*/ 23 w 46"/>
                      <a:gd name="T59" fmla="*/ 25 h 33"/>
                      <a:gd name="T60" fmla="*/ 20 w 46"/>
                      <a:gd name="T61" fmla="*/ 25 h 33"/>
                      <a:gd name="T62" fmla="*/ 20 w 46"/>
                      <a:gd name="T63" fmla="*/ 29 h 33"/>
                      <a:gd name="T64" fmla="*/ 16 w 46"/>
                      <a:gd name="T65" fmla="*/ 29 h 33"/>
                      <a:gd name="T66" fmla="*/ 12 w 46"/>
                      <a:gd name="T67" fmla="*/ 29 h 33"/>
                      <a:gd name="T68" fmla="*/ 8 w 46"/>
                      <a:gd name="T69" fmla="*/ 29 h 33"/>
                      <a:gd name="T70" fmla="*/ 8 w 46"/>
                      <a:gd name="T71" fmla="*/ 33 h 33"/>
                      <a:gd name="T72" fmla="*/ 8 w 46"/>
                      <a:gd name="T73" fmla="*/ 29 h 33"/>
                      <a:gd name="T74" fmla="*/ 8 w 46"/>
                      <a:gd name="T75" fmla="*/ 25 h 33"/>
                      <a:gd name="T76" fmla="*/ 4 w 46"/>
                      <a:gd name="T77" fmla="*/ 25 h 33"/>
                      <a:gd name="T78" fmla="*/ 0 w 46"/>
                      <a:gd name="T79" fmla="*/ 20 h 33"/>
                      <a:gd name="T80" fmla="*/ 0 w 46"/>
                      <a:gd name="T81" fmla="*/ 16 h 33"/>
                      <a:gd name="T82" fmla="*/ 0 w 46"/>
                      <a:gd name="T83" fmla="*/ 12 h 33"/>
                      <a:gd name="T84" fmla="*/ 4 w 46"/>
                      <a:gd name="T85" fmla="*/ 12 h 33"/>
                      <a:gd name="T86" fmla="*/ 8 w 46"/>
                      <a:gd name="T87" fmla="*/ 12 h 33"/>
                      <a:gd name="T88" fmla="*/ 8 w 46"/>
                      <a:gd name="T89" fmla="*/ 8 h 33"/>
                      <a:gd name="T90" fmla="*/ 8 w 46"/>
                      <a:gd name="T91" fmla="*/ 12 h 33"/>
                      <a:gd name="T92" fmla="*/ 8 w 46"/>
                      <a:gd name="T93" fmla="*/ 8 h 33"/>
                      <a:gd name="T94" fmla="*/ 12 w 46"/>
                      <a:gd name="T95" fmla="*/ 8 h 33"/>
                      <a:gd name="T96" fmla="*/ 12 w 46"/>
                      <a:gd name="T97" fmla="*/ 4 h 33"/>
                      <a:gd name="T98" fmla="*/ 16 w 46"/>
                      <a:gd name="T99" fmla="*/ 4 h 33"/>
                      <a:gd name="T100" fmla="*/ 16 w 46"/>
                      <a:gd name="T101" fmla="*/ 0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</a:cxnLst>
                    <a:rect l="0" t="0" r="r" b="b"/>
                    <a:pathLst>
                      <a:path w="46" h="33">
                        <a:moveTo>
                          <a:pt x="16" y="0"/>
                        </a:moveTo>
                        <a:lnTo>
                          <a:pt x="16" y="4"/>
                        </a:lnTo>
                        <a:lnTo>
                          <a:pt x="20" y="4"/>
                        </a:lnTo>
                        <a:lnTo>
                          <a:pt x="23" y="4"/>
                        </a:lnTo>
                        <a:lnTo>
                          <a:pt x="23" y="8"/>
                        </a:lnTo>
                        <a:lnTo>
                          <a:pt x="23" y="4"/>
                        </a:lnTo>
                        <a:lnTo>
                          <a:pt x="23" y="8"/>
                        </a:lnTo>
                        <a:lnTo>
                          <a:pt x="27" y="8"/>
                        </a:lnTo>
                        <a:lnTo>
                          <a:pt x="31" y="4"/>
                        </a:lnTo>
                        <a:lnTo>
                          <a:pt x="31" y="8"/>
                        </a:lnTo>
                        <a:lnTo>
                          <a:pt x="31" y="4"/>
                        </a:lnTo>
                        <a:lnTo>
                          <a:pt x="31" y="8"/>
                        </a:lnTo>
                        <a:lnTo>
                          <a:pt x="35" y="8"/>
                        </a:lnTo>
                        <a:lnTo>
                          <a:pt x="35" y="4"/>
                        </a:lnTo>
                        <a:lnTo>
                          <a:pt x="39" y="4"/>
                        </a:lnTo>
                        <a:lnTo>
                          <a:pt x="43" y="4"/>
                        </a:lnTo>
                        <a:lnTo>
                          <a:pt x="46" y="4"/>
                        </a:lnTo>
                        <a:lnTo>
                          <a:pt x="46" y="8"/>
                        </a:lnTo>
                        <a:lnTo>
                          <a:pt x="46" y="12"/>
                        </a:lnTo>
                        <a:lnTo>
                          <a:pt x="46" y="16"/>
                        </a:lnTo>
                        <a:lnTo>
                          <a:pt x="46" y="20"/>
                        </a:lnTo>
                        <a:lnTo>
                          <a:pt x="43" y="20"/>
                        </a:lnTo>
                        <a:lnTo>
                          <a:pt x="43" y="25"/>
                        </a:lnTo>
                        <a:lnTo>
                          <a:pt x="39" y="25"/>
                        </a:lnTo>
                        <a:lnTo>
                          <a:pt x="39" y="20"/>
                        </a:lnTo>
                        <a:lnTo>
                          <a:pt x="39" y="25"/>
                        </a:lnTo>
                        <a:lnTo>
                          <a:pt x="35" y="25"/>
                        </a:lnTo>
                        <a:lnTo>
                          <a:pt x="31" y="25"/>
                        </a:lnTo>
                        <a:lnTo>
                          <a:pt x="27" y="25"/>
                        </a:lnTo>
                        <a:lnTo>
                          <a:pt x="23" y="25"/>
                        </a:lnTo>
                        <a:lnTo>
                          <a:pt x="20" y="25"/>
                        </a:lnTo>
                        <a:lnTo>
                          <a:pt x="20" y="29"/>
                        </a:lnTo>
                        <a:lnTo>
                          <a:pt x="16" y="29"/>
                        </a:lnTo>
                        <a:lnTo>
                          <a:pt x="12" y="29"/>
                        </a:lnTo>
                        <a:lnTo>
                          <a:pt x="8" y="29"/>
                        </a:lnTo>
                        <a:lnTo>
                          <a:pt x="8" y="33"/>
                        </a:lnTo>
                        <a:lnTo>
                          <a:pt x="8" y="29"/>
                        </a:lnTo>
                        <a:lnTo>
                          <a:pt x="8" y="25"/>
                        </a:lnTo>
                        <a:lnTo>
                          <a:pt x="4" y="25"/>
                        </a:lnTo>
                        <a:lnTo>
                          <a:pt x="0" y="20"/>
                        </a:lnTo>
                        <a:lnTo>
                          <a:pt x="0" y="16"/>
                        </a:lnTo>
                        <a:lnTo>
                          <a:pt x="0" y="12"/>
                        </a:lnTo>
                        <a:lnTo>
                          <a:pt x="4" y="12"/>
                        </a:lnTo>
                        <a:lnTo>
                          <a:pt x="8" y="12"/>
                        </a:lnTo>
                        <a:lnTo>
                          <a:pt x="8" y="8"/>
                        </a:lnTo>
                        <a:lnTo>
                          <a:pt x="8" y="12"/>
                        </a:lnTo>
                        <a:lnTo>
                          <a:pt x="8" y="8"/>
                        </a:lnTo>
                        <a:lnTo>
                          <a:pt x="12" y="8"/>
                        </a:lnTo>
                        <a:lnTo>
                          <a:pt x="12" y="4"/>
                        </a:lnTo>
                        <a:lnTo>
                          <a:pt x="16" y="4"/>
                        </a:lnTo>
                        <a:lnTo>
                          <a:pt x="16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330" name="Freeform 724">
                    <a:extLst>
                      <a:ext uri="{FF2B5EF4-FFF2-40B4-BE49-F238E27FC236}">
                        <a16:creationId xmlns:a16="http://schemas.microsoft.com/office/drawing/2014/main" id="{5E7B1411-1E55-AADE-B9AF-F69358C395D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68" y="2258"/>
                    <a:ext cx="34" cy="73"/>
                  </a:xfrm>
                  <a:custGeom>
                    <a:avLst/>
                    <a:gdLst>
                      <a:gd name="T0" fmla="*/ 4 w 35"/>
                      <a:gd name="T1" fmla="*/ 4 h 73"/>
                      <a:gd name="T2" fmla="*/ 12 w 35"/>
                      <a:gd name="T3" fmla="*/ 0 h 73"/>
                      <a:gd name="T4" fmla="*/ 15 w 35"/>
                      <a:gd name="T5" fmla="*/ 4 h 73"/>
                      <a:gd name="T6" fmla="*/ 19 w 35"/>
                      <a:gd name="T7" fmla="*/ 4 h 73"/>
                      <a:gd name="T8" fmla="*/ 23 w 35"/>
                      <a:gd name="T9" fmla="*/ 0 h 73"/>
                      <a:gd name="T10" fmla="*/ 31 w 35"/>
                      <a:gd name="T11" fmla="*/ 0 h 73"/>
                      <a:gd name="T12" fmla="*/ 31 w 35"/>
                      <a:gd name="T13" fmla="*/ 8 h 73"/>
                      <a:gd name="T14" fmla="*/ 27 w 35"/>
                      <a:gd name="T15" fmla="*/ 13 h 73"/>
                      <a:gd name="T16" fmla="*/ 27 w 35"/>
                      <a:gd name="T17" fmla="*/ 21 h 73"/>
                      <a:gd name="T18" fmla="*/ 27 w 35"/>
                      <a:gd name="T19" fmla="*/ 29 h 73"/>
                      <a:gd name="T20" fmla="*/ 23 w 35"/>
                      <a:gd name="T21" fmla="*/ 33 h 73"/>
                      <a:gd name="T22" fmla="*/ 31 w 35"/>
                      <a:gd name="T23" fmla="*/ 41 h 73"/>
                      <a:gd name="T24" fmla="*/ 35 w 35"/>
                      <a:gd name="T25" fmla="*/ 37 h 73"/>
                      <a:gd name="T26" fmla="*/ 35 w 35"/>
                      <a:gd name="T27" fmla="*/ 45 h 73"/>
                      <a:gd name="T28" fmla="*/ 35 w 35"/>
                      <a:gd name="T29" fmla="*/ 53 h 73"/>
                      <a:gd name="T30" fmla="*/ 35 w 35"/>
                      <a:gd name="T31" fmla="*/ 61 h 73"/>
                      <a:gd name="T32" fmla="*/ 35 w 35"/>
                      <a:gd name="T33" fmla="*/ 69 h 73"/>
                      <a:gd name="T34" fmla="*/ 31 w 35"/>
                      <a:gd name="T35" fmla="*/ 73 h 73"/>
                      <a:gd name="T36" fmla="*/ 23 w 35"/>
                      <a:gd name="T37" fmla="*/ 73 h 73"/>
                      <a:gd name="T38" fmla="*/ 19 w 35"/>
                      <a:gd name="T39" fmla="*/ 73 h 73"/>
                      <a:gd name="T40" fmla="*/ 15 w 35"/>
                      <a:gd name="T41" fmla="*/ 69 h 73"/>
                      <a:gd name="T42" fmla="*/ 15 w 35"/>
                      <a:gd name="T43" fmla="*/ 61 h 73"/>
                      <a:gd name="T44" fmla="*/ 15 w 35"/>
                      <a:gd name="T45" fmla="*/ 61 h 73"/>
                      <a:gd name="T46" fmla="*/ 15 w 35"/>
                      <a:gd name="T47" fmla="*/ 53 h 73"/>
                      <a:gd name="T48" fmla="*/ 15 w 35"/>
                      <a:gd name="T49" fmla="*/ 45 h 73"/>
                      <a:gd name="T50" fmla="*/ 12 w 35"/>
                      <a:gd name="T51" fmla="*/ 41 h 73"/>
                      <a:gd name="T52" fmla="*/ 8 w 35"/>
                      <a:gd name="T53" fmla="*/ 37 h 73"/>
                      <a:gd name="T54" fmla="*/ 8 w 35"/>
                      <a:gd name="T55" fmla="*/ 29 h 73"/>
                      <a:gd name="T56" fmla="*/ 4 w 35"/>
                      <a:gd name="T57" fmla="*/ 25 h 73"/>
                      <a:gd name="T58" fmla="*/ 4 w 35"/>
                      <a:gd name="T59" fmla="*/ 17 h 73"/>
                      <a:gd name="T60" fmla="*/ 0 w 35"/>
                      <a:gd name="T61" fmla="*/ 21 h 73"/>
                      <a:gd name="T62" fmla="*/ 0 w 35"/>
                      <a:gd name="T63" fmla="*/ 13 h 73"/>
                      <a:gd name="T64" fmla="*/ 0 w 35"/>
                      <a:gd name="T65" fmla="*/ 4 h 7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35" h="73">
                        <a:moveTo>
                          <a:pt x="0" y="4"/>
                        </a:moveTo>
                        <a:lnTo>
                          <a:pt x="4" y="4"/>
                        </a:lnTo>
                        <a:lnTo>
                          <a:pt x="8" y="4"/>
                        </a:lnTo>
                        <a:lnTo>
                          <a:pt x="12" y="0"/>
                        </a:lnTo>
                        <a:lnTo>
                          <a:pt x="12" y="4"/>
                        </a:lnTo>
                        <a:lnTo>
                          <a:pt x="15" y="4"/>
                        </a:lnTo>
                        <a:lnTo>
                          <a:pt x="15" y="0"/>
                        </a:lnTo>
                        <a:lnTo>
                          <a:pt x="19" y="4"/>
                        </a:lnTo>
                        <a:lnTo>
                          <a:pt x="23" y="4"/>
                        </a:lnTo>
                        <a:lnTo>
                          <a:pt x="23" y="0"/>
                        </a:lnTo>
                        <a:lnTo>
                          <a:pt x="27" y="0"/>
                        </a:lnTo>
                        <a:lnTo>
                          <a:pt x="31" y="0"/>
                        </a:lnTo>
                        <a:lnTo>
                          <a:pt x="31" y="4"/>
                        </a:lnTo>
                        <a:lnTo>
                          <a:pt x="31" y="8"/>
                        </a:lnTo>
                        <a:lnTo>
                          <a:pt x="31" y="13"/>
                        </a:lnTo>
                        <a:lnTo>
                          <a:pt x="27" y="13"/>
                        </a:lnTo>
                        <a:lnTo>
                          <a:pt x="27" y="17"/>
                        </a:lnTo>
                        <a:lnTo>
                          <a:pt x="27" y="21"/>
                        </a:lnTo>
                        <a:lnTo>
                          <a:pt x="27" y="25"/>
                        </a:lnTo>
                        <a:lnTo>
                          <a:pt x="27" y="29"/>
                        </a:lnTo>
                        <a:lnTo>
                          <a:pt x="23" y="29"/>
                        </a:lnTo>
                        <a:lnTo>
                          <a:pt x="23" y="33"/>
                        </a:lnTo>
                        <a:lnTo>
                          <a:pt x="27" y="37"/>
                        </a:lnTo>
                        <a:lnTo>
                          <a:pt x="31" y="41"/>
                        </a:lnTo>
                        <a:lnTo>
                          <a:pt x="31" y="37"/>
                        </a:lnTo>
                        <a:lnTo>
                          <a:pt x="35" y="37"/>
                        </a:lnTo>
                        <a:lnTo>
                          <a:pt x="35" y="41"/>
                        </a:lnTo>
                        <a:lnTo>
                          <a:pt x="35" y="45"/>
                        </a:lnTo>
                        <a:lnTo>
                          <a:pt x="35" y="49"/>
                        </a:lnTo>
                        <a:lnTo>
                          <a:pt x="35" y="53"/>
                        </a:lnTo>
                        <a:lnTo>
                          <a:pt x="35" y="57"/>
                        </a:lnTo>
                        <a:lnTo>
                          <a:pt x="35" y="61"/>
                        </a:lnTo>
                        <a:lnTo>
                          <a:pt x="35" y="65"/>
                        </a:lnTo>
                        <a:lnTo>
                          <a:pt x="35" y="69"/>
                        </a:lnTo>
                        <a:lnTo>
                          <a:pt x="35" y="73"/>
                        </a:lnTo>
                        <a:lnTo>
                          <a:pt x="31" y="73"/>
                        </a:lnTo>
                        <a:lnTo>
                          <a:pt x="27" y="73"/>
                        </a:lnTo>
                        <a:lnTo>
                          <a:pt x="23" y="73"/>
                        </a:lnTo>
                        <a:lnTo>
                          <a:pt x="23" y="69"/>
                        </a:lnTo>
                        <a:lnTo>
                          <a:pt x="19" y="73"/>
                        </a:lnTo>
                        <a:lnTo>
                          <a:pt x="19" y="69"/>
                        </a:lnTo>
                        <a:lnTo>
                          <a:pt x="15" y="69"/>
                        </a:lnTo>
                        <a:lnTo>
                          <a:pt x="15" y="65"/>
                        </a:lnTo>
                        <a:lnTo>
                          <a:pt x="15" y="61"/>
                        </a:lnTo>
                        <a:lnTo>
                          <a:pt x="12" y="61"/>
                        </a:lnTo>
                        <a:lnTo>
                          <a:pt x="15" y="61"/>
                        </a:lnTo>
                        <a:lnTo>
                          <a:pt x="15" y="57"/>
                        </a:lnTo>
                        <a:lnTo>
                          <a:pt x="15" y="53"/>
                        </a:lnTo>
                        <a:lnTo>
                          <a:pt x="15" y="49"/>
                        </a:lnTo>
                        <a:lnTo>
                          <a:pt x="15" y="45"/>
                        </a:lnTo>
                        <a:lnTo>
                          <a:pt x="12" y="45"/>
                        </a:lnTo>
                        <a:lnTo>
                          <a:pt x="12" y="41"/>
                        </a:lnTo>
                        <a:lnTo>
                          <a:pt x="12" y="37"/>
                        </a:lnTo>
                        <a:lnTo>
                          <a:pt x="8" y="37"/>
                        </a:lnTo>
                        <a:lnTo>
                          <a:pt x="8" y="33"/>
                        </a:lnTo>
                        <a:lnTo>
                          <a:pt x="8" y="29"/>
                        </a:lnTo>
                        <a:lnTo>
                          <a:pt x="4" y="29"/>
                        </a:lnTo>
                        <a:lnTo>
                          <a:pt x="4" y="25"/>
                        </a:lnTo>
                        <a:lnTo>
                          <a:pt x="4" y="21"/>
                        </a:lnTo>
                        <a:lnTo>
                          <a:pt x="4" y="17"/>
                        </a:lnTo>
                        <a:lnTo>
                          <a:pt x="0" y="17"/>
                        </a:lnTo>
                        <a:lnTo>
                          <a:pt x="0" y="21"/>
                        </a:lnTo>
                        <a:lnTo>
                          <a:pt x="0" y="17"/>
                        </a:lnTo>
                        <a:lnTo>
                          <a:pt x="0" y="13"/>
                        </a:lnTo>
                        <a:lnTo>
                          <a:pt x="0" y="8"/>
                        </a:lnTo>
                        <a:lnTo>
                          <a:pt x="0" y="4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331" name="Freeform 725">
                    <a:extLst>
                      <a:ext uri="{FF2B5EF4-FFF2-40B4-BE49-F238E27FC236}">
                        <a16:creationId xmlns:a16="http://schemas.microsoft.com/office/drawing/2014/main" id="{4EF1C3DC-4763-028E-D10F-E64F4FE5B22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235" y="2262"/>
                    <a:ext cx="90" cy="81"/>
                  </a:xfrm>
                  <a:custGeom>
                    <a:avLst/>
                    <a:gdLst>
                      <a:gd name="T0" fmla="*/ 4 w 88"/>
                      <a:gd name="T1" fmla="*/ 33 h 81"/>
                      <a:gd name="T2" fmla="*/ 4 w 88"/>
                      <a:gd name="T3" fmla="*/ 33 h 81"/>
                      <a:gd name="T4" fmla="*/ 7 w 88"/>
                      <a:gd name="T5" fmla="*/ 29 h 81"/>
                      <a:gd name="T6" fmla="*/ 15 w 88"/>
                      <a:gd name="T7" fmla="*/ 25 h 81"/>
                      <a:gd name="T8" fmla="*/ 19 w 88"/>
                      <a:gd name="T9" fmla="*/ 21 h 81"/>
                      <a:gd name="T10" fmla="*/ 23 w 88"/>
                      <a:gd name="T11" fmla="*/ 17 h 81"/>
                      <a:gd name="T12" fmla="*/ 23 w 88"/>
                      <a:gd name="T13" fmla="*/ 9 h 81"/>
                      <a:gd name="T14" fmla="*/ 27 w 88"/>
                      <a:gd name="T15" fmla="*/ 4 h 81"/>
                      <a:gd name="T16" fmla="*/ 30 w 88"/>
                      <a:gd name="T17" fmla="*/ 0 h 81"/>
                      <a:gd name="T18" fmla="*/ 38 w 88"/>
                      <a:gd name="T19" fmla="*/ 0 h 81"/>
                      <a:gd name="T20" fmla="*/ 46 w 88"/>
                      <a:gd name="T21" fmla="*/ 0 h 81"/>
                      <a:gd name="T22" fmla="*/ 50 w 88"/>
                      <a:gd name="T23" fmla="*/ 4 h 81"/>
                      <a:gd name="T24" fmla="*/ 50 w 88"/>
                      <a:gd name="T25" fmla="*/ 13 h 81"/>
                      <a:gd name="T26" fmla="*/ 46 w 88"/>
                      <a:gd name="T27" fmla="*/ 17 h 81"/>
                      <a:gd name="T28" fmla="*/ 50 w 88"/>
                      <a:gd name="T29" fmla="*/ 25 h 81"/>
                      <a:gd name="T30" fmla="*/ 46 w 88"/>
                      <a:gd name="T31" fmla="*/ 29 h 81"/>
                      <a:gd name="T32" fmla="*/ 53 w 88"/>
                      <a:gd name="T33" fmla="*/ 33 h 81"/>
                      <a:gd name="T34" fmla="*/ 57 w 88"/>
                      <a:gd name="T35" fmla="*/ 41 h 81"/>
                      <a:gd name="T36" fmla="*/ 65 w 88"/>
                      <a:gd name="T37" fmla="*/ 45 h 81"/>
                      <a:gd name="T38" fmla="*/ 69 w 88"/>
                      <a:gd name="T39" fmla="*/ 49 h 81"/>
                      <a:gd name="T40" fmla="*/ 73 w 88"/>
                      <a:gd name="T41" fmla="*/ 57 h 81"/>
                      <a:gd name="T42" fmla="*/ 77 w 88"/>
                      <a:gd name="T43" fmla="*/ 61 h 81"/>
                      <a:gd name="T44" fmla="*/ 73 w 88"/>
                      <a:gd name="T45" fmla="*/ 65 h 81"/>
                      <a:gd name="T46" fmla="*/ 77 w 88"/>
                      <a:gd name="T47" fmla="*/ 69 h 81"/>
                      <a:gd name="T48" fmla="*/ 84 w 88"/>
                      <a:gd name="T49" fmla="*/ 69 h 81"/>
                      <a:gd name="T50" fmla="*/ 88 w 88"/>
                      <a:gd name="T51" fmla="*/ 65 h 81"/>
                      <a:gd name="T52" fmla="*/ 84 w 88"/>
                      <a:gd name="T53" fmla="*/ 69 h 81"/>
                      <a:gd name="T54" fmla="*/ 84 w 88"/>
                      <a:gd name="T55" fmla="*/ 77 h 81"/>
                      <a:gd name="T56" fmla="*/ 80 w 88"/>
                      <a:gd name="T57" fmla="*/ 81 h 81"/>
                      <a:gd name="T58" fmla="*/ 73 w 88"/>
                      <a:gd name="T59" fmla="*/ 81 h 81"/>
                      <a:gd name="T60" fmla="*/ 73 w 88"/>
                      <a:gd name="T61" fmla="*/ 77 h 81"/>
                      <a:gd name="T62" fmla="*/ 69 w 88"/>
                      <a:gd name="T63" fmla="*/ 73 h 81"/>
                      <a:gd name="T64" fmla="*/ 69 w 88"/>
                      <a:gd name="T65" fmla="*/ 73 h 81"/>
                      <a:gd name="T66" fmla="*/ 65 w 88"/>
                      <a:gd name="T67" fmla="*/ 69 h 81"/>
                      <a:gd name="T68" fmla="*/ 61 w 88"/>
                      <a:gd name="T69" fmla="*/ 65 h 81"/>
                      <a:gd name="T70" fmla="*/ 53 w 88"/>
                      <a:gd name="T71" fmla="*/ 65 h 81"/>
                      <a:gd name="T72" fmla="*/ 50 w 88"/>
                      <a:gd name="T73" fmla="*/ 61 h 81"/>
                      <a:gd name="T74" fmla="*/ 46 w 88"/>
                      <a:gd name="T75" fmla="*/ 57 h 81"/>
                      <a:gd name="T76" fmla="*/ 42 w 88"/>
                      <a:gd name="T77" fmla="*/ 53 h 81"/>
                      <a:gd name="T78" fmla="*/ 38 w 88"/>
                      <a:gd name="T79" fmla="*/ 49 h 81"/>
                      <a:gd name="T80" fmla="*/ 38 w 88"/>
                      <a:gd name="T81" fmla="*/ 41 h 81"/>
                      <a:gd name="T82" fmla="*/ 34 w 88"/>
                      <a:gd name="T83" fmla="*/ 37 h 81"/>
                      <a:gd name="T84" fmla="*/ 34 w 88"/>
                      <a:gd name="T85" fmla="*/ 29 h 81"/>
                      <a:gd name="T86" fmla="*/ 27 w 88"/>
                      <a:gd name="T87" fmla="*/ 33 h 81"/>
                      <a:gd name="T88" fmla="*/ 23 w 88"/>
                      <a:gd name="T89" fmla="*/ 37 h 81"/>
                      <a:gd name="T90" fmla="*/ 19 w 88"/>
                      <a:gd name="T91" fmla="*/ 41 h 81"/>
                      <a:gd name="T92" fmla="*/ 11 w 88"/>
                      <a:gd name="T93" fmla="*/ 37 h 81"/>
                      <a:gd name="T94" fmla="*/ 7 w 88"/>
                      <a:gd name="T95" fmla="*/ 41 h 81"/>
                      <a:gd name="T96" fmla="*/ 4 w 88"/>
                      <a:gd name="T97" fmla="*/ 37 h 8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</a:cxnLst>
                    <a:rect l="0" t="0" r="r" b="b"/>
                    <a:pathLst>
                      <a:path w="88" h="81">
                        <a:moveTo>
                          <a:pt x="0" y="33"/>
                        </a:moveTo>
                        <a:lnTo>
                          <a:pt x="4" y="33"/>
                        </a:lnTo>
                        <a:lnTo>
                          <a:pt x="0" y="33"/>
                        </a:lnTo>
                        <a:lnTo>
                          <a:pt x="4" y="33"/>
                        </a:lnTo>
                        <a:lnTo>
                          <a:pt x="7" y="33"/>
                        </a:lnTo>
                        <a:lnTo>
                          <a:pt x="7" y="29"/>
                        </a:lnTo>
                        <a:lnTo>
                          <a:pt x="11" y="29"/>
                        </a:lnTo>
                        <a:lnTo>
                          <a:pt x="15" y="25"/>
                        </a:lnTo>
                        <a:lnTo>
                          <a:pt x="15" y="21"/>
                        </a:lnTo>
                        <a:lnTo>
                          <a:pt x="19" y="21"/>
                        </a:lnTo>
                        <a:lnTo>
                          <a:pt x="19" y="17"/>
                        </a:lnTo>
                        <a:lnTo>
                          <a:pt x="23" y="17"/>
                        </a:lnTo>
                        <a:lnTo>
                          <a:pt x="23" y="13"/>
                        </a:lnTo>
                        <a:lnTo>
                          <a:pt x="23" y="9"/>
                        </a:lnTo>
                        <a:lnTo>
                          <a:pt x="23" y="4"/>
                        </a:lnTo>
                        <a:lnTo>
                          <a:pt x="27" y="4"/>
                        </a:lnTo>
                        <a:lnTo>
                          <a:pt x="30" y="4"/>
                        </a:lnTo>
                        <a:lnTo>
                          <a:pt x="30" y="0"/>
                        </a:lnTo>
                        <a:lnTo>
                          <a:pt x="34" y="0"/>
                        </a:lnTo>
                        <a:lnTo>
                          <a:pt x="38" y="0"/>
                        </a:lnTo>
                        <a:lnTo>
                          <a:pt x="42" y="0"/>
                        </a:lnTo>
                        <a:lnTo>
                          <a:pt x="46" y="0"/>
                        </a:lnTo>
                        <a:lnTo>
                          <a:pt x="50" y="0"/>
                        </a:lnTo>
                        <a:lnTo>
                          <a:pt x="50" y="4"/>
                        </a:lnTo>
                        <a:lnTo>
                          <a:pt x="50" y="9"/>
                        </a:lnTo>
                        <a:lnTo>
                          <a:pt x="50" y="13"/>
                        </a:lnTo>
                        <a:lnTo>
                          <a:pt x="50" y="17"/>
                        </a:lnTo>
                        <a:lnTo>
                          <a:pt x="46" y="17"/>
                        </a:lnTo>
                        <a:lnTo>
                          <a:pt x="50" y="21"/>
                        </a:lnTo>
                        <a:lnTo>
                          <a:pt x="50" y="25"/>
                        </a:lnTo>
                        <a:lnTo>
                          <a:pt x="46" y="25"/>
                        </a:lnTo>
                        <a:lnTo>
                          <a:pt x="46" y="29"/>
                        </a:lnTo>
                        <a:lnTo>
                          <a:pt x="50" y="33"/>
                        </a:lnTo>
                        <a:lnTo>
                          <a:pt x="53" y="33"/>
                        </a:lnTo>
                        <a:lnTo>
                          <a:pt x="57" y="37"/>
                        </a:lnTo>
                        <a:lnTo>
                          <a:pt x="57" y="41"/>
                        </a:lnTo>
                        <a:lnTo>
                          <a:pt x="61" y="45"/>
                        </a:lnTo>
                        <a:lnTo>
                          <a:pt x="65" y="45"/>
                        </a:lnTo>
                        <a:lnTo>
                          <a:pt x="65" y="49"/>
                        </a:lnTo>
                        <a:lnTo>
                          <a:pt x="69" y="49"/>
                        </a:lnTo>
                        <a:lnTo>
                          <a:pt x="69" y="53"/>
                        </a:lnTo>
                        <a:lnTo>
                          <a:pt x="73" y="57"/>
                        </a:lnTo>
                        <a:lnTo>
                          <a:pt x="77" y="57"/>
                        </a:lnTo>
                        <a:lnTo>
                          <a:pt x="77" y="61"/>
                        </a:lnTo>
                        <a:lnTo>
                          <a:pt x="73" y="61"/>
                        </a:lnTo>
                        <a:lnTo>
                          <a:pt x="73" y="65"/>
                        </a:lnTo>
                        <a:lnTo>
                          <a:pt x="73" y="69"/>
                        </a:lnTo>
                        <a:lnTo>
                          <a:pt x="77" y="69"/>
                        </a:lnTo>
                        <a:lnTo>
                          <a:pt x="80" y="69"/>
                        </a:lnTo>
                        <a:lnTo>
                          <a:pt x="84" y="69"/>
                        </a:lnTo>
                        <a:lnTo>
                          <a:pt x="84" y="65"/>
                        </a:lnTo>
                        <a:lnTo>
                          <a:pt x="88" y="65"/>
                        </a:lnTo>
                        <a:lnTo>
                          <a:pt x="88" y="69"/>
                        </a:lnTo>
                        <a:lnTo>
                          <a:pt x="84" y="69"/>
                        </a:lnTo>
                        <a:lnTo>
                          <a:pt x="84" y="73"/>
                        </a:lnTo>
                        <a:lnTo>
                          <a:pt x="84" y="77"/>
                        </a:lnTo>
                        <a:lnTo>
                          <a:pt x="80" y="77"/>
                        </a:lnTo>
                        <a:lnTo>
                          <a:pt x="80" y="81"/>
                        </a:lnTo>
                        <a:lnTo>
                          <a:pt x="77" y="81"/>
                        </a:lnTo>
                        <a:lnTo>
                          <a:pt x="73" y="81"/>
                        </a:lnTo>
                        <a:lnTo>
                          <a:pt x="77" y="77"/>
                        </a:lnTo>
                        <a:lnTo>
                          <a:pt x="73" y="77"/>
                        </a:lnTo>
                        <a:lnTo>
                          <a:pt x="73" y="73"/>
                        </a:lnTo>
                        <a:lnTo>
                          <a:pt x="69" y="73"/>
                        </a:lnTo>
                        <a:lnTo>
                          <a:pt x="69" y="69"/>
                        </a:lnTo>
                        <a:lnTo>
                          <a:pt x="69" y="73"/>
                        </a:lnTo>
                        <a:lnTo>
                          <a:pt x="65" y="73"/>
                        </a:lnTo>
                        <a:lnTo>
                          <a:pt x="65" y="69"/>
                        </a:lnTo>
                        <a:lnTo>
                          <a:pt x="61" y="69"/>
                        </a:lnTo>
                        <a:lnTo>
                          <a:pt x="61" y="65"/>
                        </a:lnTo>
                        <a:lnTo>
                          <a:pt x="57" y="65"/>
                        </a:lnTo>
                        <a:lnTo>
                          <a:pt x="53" y="65"/>
                        </a:lnTo>
                        <a:lnTo>
                          <a:pt x="53" y="61"/>
                        </a:lnTo>
                        <a:lnTo>
                          <a:pt x="50" y="61"/>
                        </a:lnTo>
                        <a:lnTo>
                          <a:pt x="46" y="61"/>
                        </a:lnTo>
                        <a:lnTo>
                          <a:pt x="46" y="57"/>
                        </a:lnTo>
                        <a:lnTo>
                          <a:pt x="42" y="57"/>
                        </a:lnTo>
                        <a:lnTo>
                          <a:pt x="42" y="53"/>
                        </a:lnTo>
                        <a:lnTo>
                          <a:pt x="38" y="53"/>
                        </a:lnTo>
                        <a:lnTo>
                          <a:pt x="38" y="49"/>
                        </a:lnTo>
                        <a:lnTo>
                          <a:pt x="38" y="45"/>
                        </a:lnTo>
                        <a:lnTo>
                          <a:pt x="38" y="41"/>
                        </a:lnTo>
                        <a:lnTo>
                          <a:pt x="34" y="41"/>
                        </a:lnTo>
                        <a:lnTo>
                          <a:pt x="34" y="37"/>
                        </a:lnTo>
                        <a:lnTo>
                          <a:pt x="34" y="33"/>
                        </a:lnTo>
                        <a:lnTo>
                          <a:pt x="34" y="29"/>
                        </a:lnTo>
                        <a:lnTo>
                          <a:pt x="30" y="29"/>
                        </a:lnTo>
                        <a:lnTo>
                          <a:pt x="27" y="33"/>
                        </a:lnTo>
                        <a:lnTo>
                          <a:pt x="27" y="37"/>
                        </a:lnTo>
                        <a:lnTo>
                          <a:pt x="23" y="37"/>
                        </a:lnTo>
                        <a:lnTo>
                          <a:pt x="23" y="41"/>
                        </a:lnTo>
                        <a:lnTo>
                          <a:pt x="19" y="41"/>
                        </a:lnTo>
                        <a:lnTo>
                          <a:pt x="15" y="41"/>
                        </a:lnTo>
                        <a:lnTo>
                          <a:pt x="11" y="37"/>
                        </a:lnTo>
                        <a:lnTo>
                          <a:pt x="11" y="41"/>
                        </a:lnTo>
                        <a:lnTo>
                          <a:pt x="7" y="41"/>
                        </a:lnTo>
                        <a:lnTo>
                          <a:pt x="4" y="41"/>
                        </a:lnTo>
                        <a:lnTo>
                          <a:pt x="4" y="37"/>
                        </a:lnTo>
                        <a:lnTo>
                          <a:pt x="0" y="33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332" name="Freeform 726">
                    <a:extLst>
                      <a:ext uri="{FF2B5EF4-FFF2-40B4-BE49-F238E27FC236}">
                        <a16:creationId xmlns:a16="http://schemas.microsoft.com/office/drawing/2014/main" id="{CC186852-1C7F-71BB-67E0-4BA18D4CCE5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120" y="2262"/>
                    <a:ext cx="66" cy="49"/>
                  </a:xfrm>
                  <a:custGeom>
                    <a:avLst/>
                    <a:gdLst>
                      <a:gd name="T0" fmla="*/ 23 w 65"/>
                      <a:gd name="T1" fmla="*/ 9 h 49"/>
                      <a:gd name="T2" fmla="*/ 27 w 65"/>
                      <a:gd name="T3" fmla="*/ 9 h 49"/>
                      <a:gd name="T4" fmla="*/ 30 w 65"/>
                      <a:gd name="T5" fmla="*/ 4 h 49"/>
                      <a:gd name="T6" fmla="*/ 38 w 65"/>
                      <a:gd name="T7" fmla="*/ 4 h 49"/>
                      <a:gd name="T8" fmla="*/ 42 w 65"/>
                      <a:gd name="T9" fmla="*/ 0 h 49"/>
                      <a:gd name="T10" fmla="*/ 50 w 65"/>
                      <a:gd name="T11" fmla="*/ 0 h 49"/>
                      <a:gd name="T12" fmla="*/ 53 w 65"/>
                      <a:gd name="T13" fmla="*/ 4 h 49"/>
                      <a:gd name="T14" fmla="*/ 61 w 65"/>
                      <a:gd name="T15" fmla="*/ 9 h 49"/>
                      <a:gd name="T16" fmla="*/ 61 w 65"/>
                      <a:gd name="T17" fmla="*/ 17 h 49"/>
                      <a:gd name="T18" fmla="*/ 65 w 65"/>
                      <a:gd name="T19" fmla="*/ 21 h 49"/>
                      <a:gd name="T20" fmla="*/ 61 w 65"/>
                      <a:gd name="T21" fmla="*/ 17 h 49"/>
                      <a:gd name="T22" fmla="*/ 53 w 65"/>
                      <a:gd name="T23" fmla="*/ 21 h 49"/>
                      <a:gd name="T24" fmla="*/ 53 w 65"/>
                      <a:gd name="T25" fmla="*/ 21 h 49"/>
                      <a:gd name="T26" fmla="*/ 50 w 65"/>
                      <a:gd name="T27" fmla="*/ 25 h 49"/>
                      <a:gd name="T28" fmla="*/ 42 w 65"/>
                      <a:gd name="T29" fmla="*/ 25 h 49"/>
                      <a:gd name="T30" fmla="*/ 42 w 65"/>
                      <a:gd name="T31" fmla="*/ 25 h 49"/>
                      <a:gd name="T32" fmla="*/ 38 w 65"/>
                      <a:gd name="T33" fmla="*/ 29 h 49"/>
                      <a:gd name="T34" fmla="*/ 42 w 65"/>
                      <a:gd name="T35" fmla="*/ 33 h 49"/>
                      <a:gd name="T36" fmla="*/ 38 w 65"/>
                      <a:gd name="T37" fmla="*/ 37 h 49"/>
                      <a:gd name="T38" fmla="*/ 34 w 65"/>
                      <a:gd name="T39" fmla="*/ 33 h 49"/>
                      <a:gd name="T40" fmla="*/ 30 w 65"/>
                      <a:gd name="T41" fmla="*/ 29 h 49"/>
                      <a:gd name="T42" fmla="*/ 27 w 65"/>
                      <a:gd name="T43" fmla="*/ 33 h 49"/>
                      <a:gd name="T44" fmla="*/ 23 w 65"/>
                      <a:gd name="T45" fmla="*/ 37 h 49"/>
                      <a:gd name="T46" fmla="*/ 19 w 65"/>
                      <a:gd name="T47" fmla="*/ 41 h 49"/>
                      <a:gd name="T48" fmla="*/ 15 w 65"/>
                      <a:gd name="T49" fmla="*/ 45 h 49"/>
                      <a:gd name="T50" fmla="*/ 15 w 65"/>
                      <a:gd name="T51" fmla="*/ 45 h 49"/>
                      <a:gd name="T52" fmla="*/ 11 w 65"/>
                      <a:gd name="T53" fmla="*/ 49 h 49"/>
                      <a:gd name="T54" fmla="*/ 4 w 65"/>
                      <a:gd name="T55" fmla="*/ 41 h 49"/>
                      <a:gd name="T56" fmla="*/ 4 w 65"/>
                      <a:gd name="T57" fmla="*/ 33 h 49"/>
                      <a:gd name="T58" fmla="*/ 0 w 65"/>
                      <a:gd name="T59" fmla="*/ 29 h 49"/>
                      <a:gd name="T60" fmla="*/ 4 w 65"/>
                      <a:gd name="T61" fmla="*/ 25 h 49"/>
                      <a:gd name="T62" fmla="*/ 7 w 65"/>
                      <a:gd name="T63" fmla="*/ 21 h 49"/>
                      <a:gd name="T64" fmla="*/ 11 w 65"/>
                      <a:gd name="T65" fmla="*/ 17 h 49"/>
                      <a:gd name="T66" fmla="*/ 15 w 65"/>
                      <a:gd name="T67" fmla="*/ 13 h 49"/>
                      <a:gd name="T68" fmla="*/ 19 w 65"/>
                      <a:gd name="T69" fmla="*/ 9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</a:cxnLst>
                    <a:rect l="0" t="0" r="r" b="b"/>
                    <a:pathLst>
                      <a:path w="65" h="49">
                        <a:moveTo>
                          <a:pt x="19" y="9"/>
                        </a:moveTo>
                        <a:lnTo>
                          <a:pt x="23" y="9"/>
                        </a:lnTo>
                        <a:lnTo>
                          <a:pt x="27" y="4"/>
                        </a:lnTo>
                        <a:lnTo>
                          <a:pt x="27" y="9"/>
                        </a:lnTo>
                        <a:lnTo>
                          <a:pt x="30" y="9"/>
                        </a:lnTo>
                        <a:lnTo>
                          <a:pt x="30" y="4"/>
                        </a:lnTo>
                        <a:lnTo>
                          <a:pt x="34" y="4"/>
                        </a:lnTo>
                        <a:lnTo>
                          <a:pt x="38" y="4"/>
                        </a:lnTo>
                        <a:lnTo>
                          <a:pt x="38" y="0"/>
                        </a:lnTo>
                        <a:lnTo>
                          <a:pt x="42" y="0"/>
                        </a:lnTo>
                        <a:lnTo>
                          <a:pt x="46" y="0"/>
                        </a:lnTo>
                        <a:lnTo>
                          <a:pt x="50" y="0"/>
                        </a:lnTo>
                        <a:lnTo>
                          <a:pt x="53" y="0"/>
                        </a:lnTo>
                        <a:lnTo>
                          <a:pt x="53" y="4"/>
                        </a:lnTo>
                        <a:lnTo>
                          <a:pt x="57" y="9"/>
                        </a:lnTo>
                        <a:lnTo>
                          <a:pt x="61" y="9"/>
                        </a:lnTo>
                        <a:lnTo>
                          <a:pt x="61" y="13"/>
                        </a:lnTo>
                        <a:lnTo>
                          <a:pt x="61" y="17"/>
                        </a:lnTo>
                        <a:lnTo>
                          <a:pt x="65" y="17"/>
                        </a:lnTo>
                        <a:lnTo>
                          <a:pt x="65" y="21"/>
                        </a:lnTo>
                        <a:lnTo>
                          <a:pt x="61" y="21"/>
                        </a:lnTo>
                        <a:lnTo>
                          <a:pt x="61" y="17"/>
                        </a:lnTo>
                        <a:lnTo>
                          <a:pt x="57" y="21"/>
                        </a:lnTo>
                        <a:lnTo>
                          <a:pt x="53" y="21"/>
                        </a:lnTo>
                        <a:lnTo>
                          <a:pt x="53" y="25"/>
                        </a:lnTo>
                        <a:lnTo>
                          <a:pt x="53" y="21"/>
                        </a:lnTo>
                        <a:lnTo>
                          <a:pt x="50" y="21"/>
                        </a:lnTo>
                        <a:lnTo>
                          <a:pt x="50" y="25"/>
                        </a:lnTo>
                        <a:lnTo>
                          <a:pt x="46" y="25"/>
                        </a:lnTo>
                        <a:lnTo>
                          <a:pt x="42" y="25"/>
                        </a:lnTo>
                        <a:lnTo>
                          <a:pt x="42" y="29"/>
                        </a:lnTo>
                        <a:lnTo>
                          <a:pt x="42" y="25"/>
                        </a:lnTo>
                        <a:lnTo>
                          <a:pt x="42" y="29"/>
                        </a:lnTo>
                        <a:lnTo>
                          <a:pt x="38" y="29"/>
                        </a:lnTo>
                        <a:lnTo>
                          <a:pt x="38" y="33"/>
                        </a:lnTo>
                        <a:lnTo>
                          <a:pt x="42" y="33"/>
                        </a:lnTo>
                        <a:lnTo>
                          <a:pt x="38" y="33"/>
                        </a:lnTo>
                        <a:lnTo>
                          <a:pt x="38" y="37"/>
                        </a:lnTo>
                        <a:lnTo>
                          <a:pt x="34" y="37"/>
                        </a:lnTo>
                        <a:lnTo>
                          <a:pt x="34" y="33"/>
                        </a:lnTo>
                        <a:lnTo>
                          <a:pt x="30" y="33"/>
                        </a:lnTo>
                        <a:lnTo>
                          <a:pt x="30" y="29"/>
                        </a:lnTo>
                        <a:lnTo>
                          <a:pt x="27" y="29"/>
                        </a:lnTo>
                        <a:lnTo>
                          <a:pt x="27" y="33"/>
                        </a:lnTo>
                        <a:lnTo>
                          <a:pt x="27" y="37"/>
                        </a:lnTo>
                        <a:lnTo>
                          <a:pt x="23" y="37"/>
                        </a:lnTo>
                        <a:lnTo>
                          <a:pt x="19" y="37"/>
                        </a:lnTo>
                        <a:lnTo>
                          <a:pt x="19" y="41"/>
                        </a:lnTo>
                        <a:lnTo>
                          <a:pt x="19" y="45"/>
                        </a:lnTo>
                        <a:lnTo>
                          <a:pt x="15" y="45"/>
                        </a:lnTo>
                        <a:lnTo>
                          <a:pt x="15" y="41"/>
                        </a:lnTo>
                        <a:lnTo>
                          <a:pt x="15" y="45"/>
                        </a:lnTo>
                        <a:lnTo>
                          <a:pt x="15" y="49"/>
                        </a:lnTo>
                        <a:lnTo>
                          <a:pt x="11" y="49"/>
                        </a:lnTo>
                        <a:lnTo>
                          <a:pt x="7" y="45"/>
                        </a:lnTo>
                        <a:lnTo>
                          <a:pt x="4" y="41"/>
                        </a:lnTo>
                        <a:lnTo>
                          <a:pt x="4" y="37"/>
                        </a:lnTo>
                        <a:lnTo>
                          <a:pt x="4" y="33"/>
                        </a:lnTo>
                        <a:lnTo>
                          <a:pt x="0" y="33"/>
                        </a:lnTo>
                        <a:lnTo>
                          <a:pt x="0" y="29"/>
                        </a:lnTo>
                        <a:lnTo>
                          <a:pt x="0" y="25"/>
                        </a:lnTo>
                        <a:lnTo>
                          <a:pt x="4" y="25"/>
                        </a:lnTo>
                        <a:lnTo>
                          <a:pt x="4" y="21"/>
                        </a:lnTo>
                        <a:lnTo>
                          <a:pt x="7" y="21"/>
                        </a:lnTo>
                        <a:lnTo>
                          <a:pt x="11" y="21"/>
                        </a:lnTo>
                        <a:lnTo>
                          <a:pt x="11" y="17"/>
                        </a:lnTo>
                        <a:lnTo>
                          <a:pt x="11" y="13"/>
                        </a:lnTo>
                        <a:lnTo>
                          <a:pt x="15" y="13"/>
                        </a:lnTo>
                        <a:lnTo>
                          <a:pt x="15" y="9"/>
                        </a:lnTo>
                        <a:lnTo>
                          <a:pt x="19" y="9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333" name="Freeform 727">
                    <a:extLst>
                      <a:ext uri="{FF2B5EF4-FFF2-40B4-BE49-F238E27FC236}">
                        <a16:creationId xmlns:a16="http://schemas.microsoft.com/office/drawing/2014/main" id="{136EE7D7-0C15-ADB5-D82C-3313B44C002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17" y="2265"/>
                    <a:ext cx="53" cy="52"/>
                  </a:xfrm>
                  <a:custGeom>
                    <a:avLst/>
                    <a:gdLst>
                      <a:gd name="T0" fmla="*/ 19 w 53"/>
                      <a:gd name="T1" fmla="*/ 0 h 53"/>
                      <a:gd name="T2" fmla="*/ 23 w 53"/>
                      <a:gd name="T3" fmla="*/ 5 h 53"/>
                      <a:gd name="T4" fmla="*/ 26 w 53"/>
                      <a:gd name="T5" fmla="*/ 9 h 53"/>
                      <a:gd name="T6" fmla="*/ 34 w 53"/>
                      <a:gd name="T7" fmla="*/ 9 h 53"/>
                      <a:gd name="T8" fmla="*/ 38 w 53"/>
                      <a:gd name="T9" fmla="*/ 13 h 53"/>
                      <a:gd name="T10" fmla="*/ 38 w 53"/>
                      <a:gd name="T11" fmla="*/ 13 h 53"/>
                      <a:gd name="T12" fmla="*/ 42 w 53"/>
                      <a:gd name="T13" fmla="*/ 17 h 53"/>
                      <a:gd name="T14" fmla="*/ 46 w 53"/>
                      <a:gd name="T15" fmla="*/ 21 h 53"/>
                      <a:gd name="T16" fmla="*/ 49 w 53"/>
                      <a:gd name="T17" fmla="*/ 25 h 53"/>
                      <a:gd name="T18" fmla="*/ 53 w 53"/>
                      <a:gd name="T19" fmla="*/ 29 h 53"/>
                      <a:gd name="T20" fmla="*/ 49 w 53"/>
                      <a:gd name="T21" fmla="*/ 33 h 53"/>
                      <a:gd name="T22" fmla="*/ 42 w 53"/>
                      <a:gd name="T23" fmla="*/ 33 h 53"/>
                      <a:gd name="T24" fmla="*/ 38 w 53"/>
                      <a:gd name="T25" fmla="*/ 37 h 53"/>
                      <a:gd name="T26" fmla="*/ 34 w 53"/>
                      <a:gd name="T27" fmla="*/ 41 h 53"/>
                      <a:gd name="T28" fmla="*/ 26 w 53"/>
                      <a:gd name="T29" fmla="*/ 41 h 53"/>
                      <a:gd name="T30" fmla="*/ 26 w 53"/>
                      <a:gd name="T31" fmla="*/ 49 h 53"/>
                      <a:gd name="T32" fmla="*/ 23 w 53"/>
                      <a:gd name="T33" fmla="*/ 45 h 53"/>
                      <a:gd name="T34" fmla="*/ 19 w 53"/>
                      <a:gd name="T35" fmla="*/ 49 h 53"/>
                      <a:gd name="T36" fmla="*/ 15 w 53"/>
                      <a:gd name="T37" fmla="*/ 53 h 53"/>
                      <a:gd name="T38" fmla="*/ 11 w 53"/>
                      <a:gd name="T39" fmla="*/ 49 h 53"/>
                      <a:gd name="T40" fmla="*/ 15 w 53"/>
                      <a:gd name="T41" fmla="*/ 41 h 53"/>
                      <a:gd name="T42" fmla="*/ 7 w 53"/>
                      <a:gd name="T43" fmla="*/ 41 h 53"/>
                      <a:gd name="T44" fmla="*/ 3 w 53"/>
                      <a:gd name="T45" fmla="*/ 37 h 53"/>
                      <a:gd name="T46" fmla="*/ 3 w 53"/>
                      <a:gd name="T47" fmla="*/ 37 h 53"/>
                      <a:gd name="T48" fmla="*/ 7 w 53"/>
                      <a:gd name="T49" fmla="*/ 33 h 53"/>
                      <a:gd name="T50" fmla="*/ 11 w 53"/>
                      <a:gd name="T51" fmla="*/ 29 h 53"/>
                      <a:gd name="T52" fmla="*/ 15 w 53"/>
                      <a:gd name="T53" fmla="*/ 21 h 53"/>
                      <a:gd name="T54" fmla="*/ 15 w 53"/>
                      <a:gd name="T55" fmla="*/ 13 h 53"/>
                      <a:gd name="T56" fmla="*/ 11 w 53"/>
                      <a:gd name="T57" fmla="*/ 9 h 53"/>
                      <a:gd name="T58" fmla="*/ 15 w 53"/>
                      <a:gd name="T59" fmla="*/ 5 h 53"/>
                      <a:gd name="T60" fmla="*/ 11 w 53"/>
                      <a:gd name="T61" fmla="*/ 0 h 53"/>
                      <a:gd name="T62" fmla="*/ 19 w 53"/>
                      <a:gd name="T63" fmla="*/ 5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</a:cxnLst>
                    <a:rect l="0" t="0" r="r" b="b"/>
                    <a:pathLst>
                      <a:path w="53" h="53">
                        <a:moveTo>
                          <a:pt x="19" y="5"/>
                        </a:moveTo>
                        <a:lnTo>
                          <a:pt x="19" y="0"/>
                        </a:lnTo>
                        <a:lnTo>
                          <a:pt x="23" y="0"/>
                        </a:lnTo>
                        <a:lnTo>
                          <a:pt x="23" y="5"/>
                        </a:lnTo>
                        <a:lnTo>
                          <a:pt x="26" y="5"/>
                        </a:lnTo>
                        <a:lnTo>
                          <a:pt x="26" y="9"/>
                        </a:lnTo>
                        <a:lnTo>
                          <a:pt x="30" y="9"/>
                        </a:lnTo>
                        <a:lnTo>
                          <a:pt x="34" y="9"/>
                        </a:lnTo>
                        <a:lnTo>
                          <a:pt x="34" y="13"/>
                        </a:lnTo>
                        <a:lnTo>
                          <a:pt x="38" y="13"/>
                        </a:lnTo>
                        <a:lnTo>
                          <a:pt x="38" y="9"/>
                        </a:lnTo>
                        <a:lnTo>
                          <a:pt x="38" y="13"/>
                        </a:lnTo>
                        <a:lnTo>
                          <a:pt x="42" y="13"/>
                        </a:lnTo>
                        <a:lnTo>
                          <a:pt x="42" y="17"/>
                        </a:lnTo>
                        <a:lnTo>
                          <a:pt x="46" y="17"/>
                        </a:lnTo>
                        <a:lnTo>
                          <a:pt x="46" y="21"/>
                        </a:lnTo>
                        <a:lnTo>
                          <a:pt x="49" y="21"/>
                        </a:lnTo>
                        <a:lnTo>
                          <a:pt x="49" y="25"/>
                        </a:lnTo>
                        <a:lnTo>
                          <a:pt x="53" y="25"/>
                        </a:lnTo>
                        <a:lnTo>
                          <a:pt x="53" y="29"/>
                        </a:lnTo>
                        <a:lnTo>
                          <a:pt x="53" y="33"/>
                        </a:lnTo>
                        <a:lnTo>
                          <a:pt x="49" y="33"/>
                        </a:lnTo>
                        <a:lnTo>
                          <a:pt x="46" y="33"/>
                        </a:lnTo>
                        <a:lnTo>
                          <a:pt x="42" y="33"/>
                        </a:lnTo>
                        <a:lnTo>
                          <a:pt x="38" y="33"/>
                        </a:lnTo>
                        <a:lnTo>
                          <a:pt x="38" y="37"/>
                        </a:lnTo>
                        <a:lnTo>
                          <a:pt x="34" y="37"/>
                        </a:lnTo>
                        <a:lnTo>
                          <a:pt x="34" y="41"/>
                        </a:lnTo>
                        <a:lnTo>
                          <a:pt x="30" y="41"/>
                        </a:lnTo>
                        <a:lnTo>
                          <a:pt x="26" y="41"/>
                        </a:lnTo>
                        <a:lnTo>
                          <a:pt x="26" y="45"/>
                        </a:lnTo>
                        <a:lnTo>
                          <a:pt x="26" y="49"/>
                        </a:lnTo>
                        <a:lnTo>
                          <a:pt x="23" y="49"/>
                        </a:lnTo>
                        <a:lnTo>
                          <a:pt x="23" y="45"/>
                        </a:lnTo>
                        <a:lnTo>
                          <a:pt x="23" y="49"/>
                        </a:lnTo>
                        <a:lnTo>
                          <a:pt x="19" y="49"/>
                        </a:lnTo>
                        <a:lnTo>
                          <a:pt x="19" y="53"/>
                        </a:lnTo>
                        <a:lnTo>
                          <a:pt x="15" y="53"/>
                        </a:lnTo>
                        <a:lnTo>
                          <a:pt x="15" y="49"/>
                        </a:lnTo>
                        <a:lnTo>
                          <a:pt x="11" y="49"/>
                        </a:lnTo>
                        <a:lnTo>
                          <a:pt x="11" y="45"/>
                        </a:lnTo>
                        <a:lnTo>
                          <a:pt x="15" y="41"/>
                        </a:lnTo>
                        <a:lnTo>
                          <a:pt x="11" y="41"/>
                        </a:lnTo>
                        <a:lnTo>
                          <a:pt x="7" y="41"/>
                        </a:lnTo>
                        <a:lnTo>
                          <a:pt x="3" y="41"/>
                        </a:lnTo>
                        <a:lnTo>
                          <a:pt x="3" y="37"/>
                        </a:lnTo>
                        <a:lnTo>
                          <a:pt x="0" y="37"/>
                        </a:lnTo>
                        <a:lnTo>
                          <a:pt x="3" y="37"/>
                        </a:lnTo>
                        <a:lnTo>
                          <a:pt x="3" y="33"/>
                        </a:lnTo>
                        <a:lnTo>
                          <a:pt x="7" y="33"/>
                        </a:lnTo>
                        <a:lnTo>
                          <a:pt x="7" y="29"/>
                        </a:lnTo>
                        <a:lnTo>
                          <a:pt x="11" y="29"/>
                        </a:lnTo>
                        <a:lnTo>
                          <a:pt x="11" y="25"/>
                        </a:lnTo>
                        <a:lnTo>
                          <a:pt x="15" y="21"/>
                        </a:lnTo>
                        <a:lnTo>
                          <a:pt x="15" y="17"/>
                        </a:lnTo>
                        <a:lnTo>
                          <a:pt x="15" y="13"/>
                        </a:lnTo>
                        <a:lnTo>
                          <a:pt x="15" y="9"/>
                        </a:lnTo>
                        <a:lnTo>
                          <a:pt x="11" y="9"/>
                        </a:lnTo>
                        <a:lnTo>
                          <a:pt x="15" y="9"/>
                        </a:lnTo>
                        <a:lnTo>
                          <a:pt x="15" y="5"/>
                        </a:lnTo>
                        <a:lnTo>
                          <a:pt x="11" y="5"/>
                        </a:lnTo>
                        <a:lnTo>
                          <a:pt x="11" y="0"/>
                        </a:lnTo>
                        <a:lnTo>
                          <a:pt x="15" y="0"/>
                        </a:lnTo>
                        <a:lnTo>
                          <a:pt x="19" y="5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334" name="Freeform 728">
                    <a:extLst>
                      <a:ext uri="{FF2B5EF4-FFF2-40B4-BE49-F238E27FC236}">
                        <a16:creationId xmlns:a16="http://schemas.microsoft.com/office/drawing/2014/main" id="{C9138CA9-7584-63C2-D8CC-A8E52D220AD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28" y="2265"/>
                    <a:ext cx="46" cy="34"/>
                  </a:xfrm>
                  <a:custGeom>
                    <a:avLst/>
                    <a:gdLst>
                      <a:gd name="T0" fmla="*/ 38 w 46"/>
                      <a:gd name="T1" fmla="*/ 0 h 33"/>
                      <a:gd name="T2" fmla="*/ 38 w 46"/>
                      <a:gd name="T3" fmla="*/ 5 h 33"/>
                      <a:gd name="T4" fmla="*/ 38 w 46"/>
                      <a:gd name="T5" fmla="*/ 9 h 33"/>
                      <a:gd name="T6" fmla="*/ 38 w 46"/>
                      <a:gd name="T7" fmla="*/ 13 h 33"/>
                      <a:gd name="T8" fmla="*/ 38 w 46"/>
                      <a:gd name="T9" fmla="*/ 9 h 33"/>
                      <a:gd name="T10" fmla="*/ 42 w 46"/>
                      <a:gd name="T11" fmla="*/ 9 h 33"/>
                      <a:gd name="T12" fmla="*/ 42 w 46"/>
                      <a:gd name="T13" fmla="*/ 13 h 33"/>
                      <a:gd name="T14" fmla="*/ 42 w 46"/>
                      <a:gd name="T15" fmla="*/ 17 h 33"/>
                      <a:gd name="T16" fmla="*/ 42 w 46"/>
                      <a:gd name="T17" fmla="*/ 21 h 33"/>
                      <a:gd name="T18" fmla="*/ 46 w 46"/>
                      <a:gd name="T19" fmla="*/ 21 h 33"/>
                      <a:gd name="T20" fmla="*/ 46 w 46"/>
                      <a:gd name="T21" fmla="*/ 25 h 33"/>
                      <a:gd name="T22" fmla="*/ 42 w 46"/>
                      <a:gd name="T23" fmla="*/ 29 h 33"/>
                      <a:gd name="T24" fmla="*/ 38 w 46"/>
                      <a:gd name="T25" fmla="*/ 29 h 33"/>
                      <a:gd name="T26" fmla="*/ 38 w 46"/>
                      <a:gd name="T27" fmla="*/ 33 h 33"/>
                      <a:gd name="T28" fmla="*/ 34 w 46"/>
                      <a:gd name="T29" fmla="*/ 33 h 33"/>
                      <a:gd name="T30" fmla="*/ 34 w 46"/>
                      <a:gd name="T31" fmla="*/ 29 h 33"/>
                      <a:gd name="T32" fmla="*/ 30 w 46"/>
                      <a:gd name="T33" fmla="*/ 29 h 33"/>
                      <a:gd name="T34" fmla="*/ 27 w 46"/>
                      <a:gd name="T35" fmla="*/ 29 h 33"/>
                      <a:gd name="T36" fmla="*/ 23 w 46"/>
                      <a:gd name="T37" fmla="*/ 29 h 33"/>
                      <a:gd name="T38" fmla="*/ 19 w 46"/>
                      <a:gd name="T39" fmla="*/ 33 h 33"/>
                      <a:gd name="T40" fmla="*/ 15 w 46"/>
                      <a:gd name="T41" fmla="*/ 33 h 33"/>
                      <a:gd name="T42" fmla="*/ 11 w 46"/>
                      <a:gd name="T43" fmla="*/ 33 h 33"/>
                      <a:gd name="T44" fmla="*/ 11 w 46"/>
                      <a:gd name="T45" fmla="*/ 29 h 33"/>
                      <a:gd name="T46" fmla="*/ 7 w 46"/>
                      <a:gd name="T47" fmla="*/ 29 h 33"/>
                      <a:gd name="T48" fmla="*/ 4 w 46"/>
                      <a:gd name="T49" fmla="*/ 29 h 33"/>
                      <a:gd name="T50" fmla="*/ 4 w 46"/>
                      <a:gd name="T51" fmla="*/ 33 h 33"/>
                      <a:gd name="T52" fmla="*/ 4 w 46"/>
                      <a:gd name="T53" fmla="*/ 29 h 33"/>
                      <a:gd name="T54" fmla="*/ 4 w 46"/>
                      <a:gd name="T55" fmla="*/ 25 h 33"/>
                      <a:gd name="T56" fmla="*/ 0 w 46"/>
                      <a:gd name="T57" fmla="*/ 25 h 33"/>
                      <a:gd name="T58" fmla="*/ 0 w 46"/>
                      <a:gd name="T59" fmla="*/ 21 h 33"/>
                      <a:gd name="T60" fmla="*/ 4 w 46"/>
                      <a:gd name="T61" fmla="*/ 21 h 33"/>
                      <a:gd name="T62" fmla="*/ 7 w 46"/>
                      <a:gd name="T63" fmla="*/ 21 h 33"/>
                      <a:gd name="T64" fmla="*/ 7 w 46"/>
                      <a:gd name="T65" fmla="*/ 17 h 33"/>
                      <a:gd name="T66" fmla="*/ 11 w 46"/>
                      <a:gd name="T67" fmla="*/ 17 h 33"/>
                      <a:gd name="T68" fmla="*/ 15 w 46"/>
                      <a:gd name="T69" fmla="*/ 17 h 33"/>
                      <a:gd name="T70" fmla="*/ 15 w 46"/>
                      <a:gd name="T71" fmla="*/ 13 h 33"/>
                      <a:gd name="T72" fmla="*/ 19 w 46"/>
                      <a:gd name="T73" fmla="*/ 13 h 33"/>
                      <a:gd name="T74" fmla="*/ 23 w 46"/>
                      <a:gd name="T75" fmla="*/ 9 h 33"/>
                      <a:gd name="T76" fmla="*/ 27 w 46"/>
                      <a:gd name="T77" fmla="*/ 9 h 33"/>
                      <a:gd name="T78" fmla="*/ 27 w 46"/>
                      <a:gd name="T79" fmla="*/ 5 h 33"/>
                      <a:gd name="T80" fmla="*/ 30 w 46"/>
                      <a:gd name="T81" fmla="*/ 5 h 33"/>
                      <a:gd name="T82" fmla="*/ 34 w 46"/>
                      <a:gd name="T83" fmla="*/ 5 h 33"/>
                      <a:gd name="T84" fmla="*/ 34 w 46"/>
                      <a:gd name="T85" fmla="*/ 0 h 33"/>
                      <a:gd name="T86" fmla="*/ 38 w 46"/>
                      <a:gd name="T87" fmla="*/ 0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</a:cxnLst>
                    <a:rect l="0" t="0" r="r" b="b"/>
                    <a:pathLst>
                      <a:path w="46" h="33">
                        <a:moveTo>
                          <a:pt x="38" y="0"/>
                        </a:moveTo>
                        <a:lnTo>
                          <a:pt x="38" y="5"/>
                        </a:lnTo>
                        <a:lnTo>
                          <a:pt x="38" y="9"/>
                        </a:lnTo>
                        <a:lnTo>
                          <a:pt x="38" y="13"/>
                        </a:lnTo>
                        <a:lnTo>
                          <a:pt x="38" y="9"/>
                        </a:lnTo>
                        <a:lnTo>
                          <a:pt x="42" y="9"/>
                        </a:lnTo>
                        <a:lnTo>
                          <a:pt x="42" y="13"/>
                        </a:lnTo>
                        <a:lnTo>
                          <a:pt x="42" y="17"/>
                        </a:lnTo>
                        <a:lnTo>
                          <a:pt x="42" y="21"/>
                        </a:lnTo>
                        <a:lnTo>
                          <a:pt x="46" y="21"/>
                        </a:lnTo>
                        <a:lnTo>
                          <a:pt x="46" y="25"/>
                        </a:lnTo>
                        <a:lnTo>
                          <a:pt x="42" y="29"/>
                        </a:lnTo>
                        <a:lnTo>
                          <a:pt x="38" y="29"/>
                        </a:lnTo>
                        <a:lnTo>
                          <a:pt x="38" y="33"/>
                        </a:lnTo>
                        <a:lnTo>
                          <a:pt x="34" y="33"/>
                        </a:lnTo>
                        <a:lnTo>
                          <a:pt x="34" y="29"/>
                        </a:lnTo>
                        <a:lnTo>
                          <a:pt x="30" y="29"/>
                        </a:lnTo>
                        <a:lnTo>
                          <a:pt x="27" y="29"/>
                        </a:lnTo>
                        <a:lnTo>
                          <a:pt x="23" y="29"/>
                        </a:lnTo>
                        <a:lnTo>
                          <a:pt x="19" y="33"/>
                        </a:lnTo>
                        <a:lnTo>
                          <a:pt x="15" y="33"/>
                        </a:lnTo>
                        <a:lnTo>
                          <a:pt x="11" y="33"/>
                        </a:lnTo>
                        <a:lnTo>
                          <a:pt x="11" y="29"/>
                        </a:lnTo>
                        <a:lnTo>
                          <a:pt x="7" y="29"/>
                        </a:lnTo>
                        <a:lnTo>
                          <a:pt x="4" y="29"/>
                        </a:lnTo>
                        <a:lnTo>
                          <a:pt x="4" y="33"/>
                        </a:lnTo>
                        <a:lnTo>
                          <a:pt x="4" y="29"/>
                        </a:lnTo>
                        <a:lnTo>
                          <a:pt x="4" y="25"/>
                        </a:lnTo>
                        <a:lnTo>
                          <a:pt x="0" y="25"/>
                        </a:lnTo>
                        <a:lnTo>
                          <a:pt x="0" y="21"/>
                        </a:lnTo>
                        <a:lnTo>
                          <a:pt x="4" y="21"/>
                        </a:lnTo>
                        <a:lnTo>
                          <a:pt x="7" y="21"/>
                        </a:lnTo>
                        <a:lnTo>
                          <a:pt x="7" y="17"/>
                        </a:lnTo>
                        <a:lnTo>
                          <a:pt x="11" y="17"/>
                        </a:lnTo>
                        <a:lnTo>
                          <a:pt x="15" y="17"/>
                        </a:lnTo>
                        <a:lnTo>
                          <a:pt x="15" y="13"/>
                        </a:lnTo>
                        <a:lnTo>
                          <a:pt x="19" y="13"/>
                        </a:lnTo>
                        <a:lnTo>
                          <a:pt x="23" y="9"/>
                        </a:lnTo>
                        <a:lnTo>
                          <a:pt x="27" y="9"/>
                        </a:lnTo>
                        <a:lnTo>
                          <a:pt x="27" y="5"/>
                        </a:lnTo>
                        <a:lnTo>
                          <a:pt x="30" y="5"/>
                        </a:lnTo>
                        <a:lnTo>
                          <a:pt x="34" y="5"/>
                        </a:lnTo>
                        <a:lnTo>
                          <a:pt x="34" y="0"/>
                        </a:lnTo>
                        <a:lnTo>
                          <a:pt x="38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335" name="Freeform 729">
                    <a:extLst>
                      <a:ext uri="{FF2B5EF4-FFF2-40B4-BE49-F238E27FC236}">
                        <a16:creationId xmlns:a16="http://schemas.microsoft.com/office/drawing/2014/main" id="{D5761B97-EAFA-3AF6-1DE5-9F0E0EE9622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181" y="2270"/>
                    <a:ext cx="28" cy="12"/>
                  </a:xfrm>
                  <a:custGeom>
                    <a:avLst/>
                    <a:gdLst>
                      <a:gd name="T0" fmla="*/ 0 w 27"/>
                      <a:gd name="T1" fmla="*/ 8 h 12"/>
                      <a:gd name="T2" fmla="*/ 0 w 27"/>
                      <a:gd name="T3" fmla="*/ 4 h 12"/>
                      <a:gd name="T4" fmla="*/ 4 w 27"/>
                      <a:gd name="T5" fmla="*/ 4 h 12"/>
                      <a:gd name="T6" fmla="*/ 8 w 27"/>
                      <a:gd name="T7" fmla="*/ 4 h 12"/>
                      <a:gd name="T8" fmla="*/ 12 w 27"/>
                      <a:gd name="T9" fmla="*/ 4 h 12"/>
                      <a:gd name="T10" fmla="*/ 12 w 27"/>
                      <a:gd name="T11" fmla="*/ 0 h 12"/>
                      <a:gd name="T12" fmla="*/ 15 w 27"/>
                      <a:gd name="T13" fmla="*/ 0 h 12"/>
                      <a:gd name="T14" fmla="*/ 19 w 27"/>
                      <a:gd name="T15" fmla="*/ 0 h 12"/>
                      <a:gd name="T16" fmla="*/ 23 w 27"/>
                      <a:gd name="T17" fmla="*/ 0 h 12"/>
                      <a:gd name="T18" fmla="*/ 27 w 27"/>
                      <a:gd name="T19" fmla="*/ 0 h 12"/>
                      <a:gd name="T20" fmla="*/ 23 w 27"/>
                      <a:gd name="T21" fmla="*/ 0 h 12"/>
                      <a:gd name="T22" fmla="*/ 23 w 27"/>
                      <a:gd name="T23" fmla="*/ 4 h 12"/>
                      <a:gd name="T24" fmla="*/ 19 w 27"/>
                      <a:gd name="T25" fmla="*/ 4 h 12"/>
                      <a:gd name="T26" fmla="*/ 15 w 27"/>
                      <a:gd name="T27" fmla="*/ 4 h 12"/>
                      <a:gd name="T28" fmla="*/ 15 w 27"/>
                      <a:gd name="T29" fmla="*/ 8 h 12"/>
                      <a:gd name="T30" fmla="*/ 12 w 27"/>
                      <a:gd name="T31" fmla="*/ 8 h 12"/>
                      <a:gd name="T32" fmla="*/ 8 w 27"/>
                      <a:gd name="T33" fmla="*/ 8 h 12"/>
                      <a:gd name="T34" fmla="*/ 8 w 27"/>
                      <a:gd name="T35" fmla="*/ 12 h 12"/>
                      <a:gd name="T36" fmla="*/ 4 w 27"/>
                      <a:gd name="T37" fmla="*/ 12 h 12"/>
                      <a:gd name="T38" fmla="*/ 4 w 27"/>
                      <a:gd name="T39" fmla="*/ 8 h 12"/>
                      <a:gd name="T40" fmla="*/ 0 w 27"/>
                      <a:gd name="T41" fmla="*/ 8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27" h="12">
                        <a:moveTo>
                          <a:pt x="0" y="8"/>
                        </a:moveTo>
                        <a:lnTo>
                          <a:pt x="0" y="4"/>
                        </a:lnTo>
                        <a:lnTo>
                          <a:pt x="4" y="4"/>
                        </a:lnTo>
                        <a:lnTo>
                          <a:pt x="8" y="4"/>
                        </a:lnTo>
                        <a:lnTo>
                          <a:pt x="12" y="4"/>
                        </a:lnTo>
                        <a:lnTo>
                          <a:pt x="12" y="0"/>
                        </a:lnTo>
                        <a:lnTo>
                          <a:pt x="15" y="0"/>
                        </a:lnTo>
                        <a:lnTo>
                          <a:pt x="19" y="0"/>
                        </a:lnTo>
                        <a:lnTo>
                          <a:pt x="23" y="0"/>
                        </a:lnTo>
                        <a:lnTo>
                          <a:pt x="27" y="0"/>
                        </a:lnTo>
                        <a:lnTo>
                          <a:pt x="23" y="0"/>
                        </a:lnTo>
                        <a:lnTo>
                          <a:pt x="23" y="4"/>
                        </a:lnTo>
                        <a:lnTo>
                          <a:pt x="19" y="4"/>
                        </a:lnTo>
                        <a:lnTo>
                          <a:pt x="15" y="4"/>
                        </a:lnTo>
                        <a:lnTo>
                          <a:pt x="15" y="8"/>
                        </a:lnTo>
                        <a:lnTo>
                          <a:pt x="12" y="8"/>
                        </a:lnTo>
                        <a:lnTo>
                          <a:pt x="8" y="8"/>
                        </a:lnTo>
                        <a:lnTo>
                          <a:pt x="8" y="12"/>
                        </a:lnTo>
                        <a:lnTo>
                          <a:pt x="4" y="12"/>
                        </a:lnTo>
                        <a:lnTo>
                          <a:pt x="4" y="8"/>
                        </a:lnTo>
                        <a:lnTo>
                          <a:pt x="0" y="8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336" name="Freeform 730">
                    <a:extLst>
                      <a:ext uri="{FF2B5EF4-FFF2-40B4-BE49-F238E27FC236}">
                        <a16:creationId xmlns:a16="http://schemas.microsoft.com/office/drawing/2014/main" id="{A6912DE0-A92C-CA32-13D2-48F64B2D09F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47" y="2270"/>
                    <a:ext cx="23" cy="17"/>
                  </a:xfrm>
                  <a:custGeom>
                    <a:avLst/>
                    <a:gdLst>
                      <a:gd name="T0" fmla="*/ 0 w 23"/>
                      <a:gd name="T1" fmla="*/ 4 h 16"/>
                      <a:gd name="T2" fmla="*/ 4 w 23"/>
                      <a:gd name="T3" fmla="*/ 0 h 16"/>
                      <a:gd name="T4" fmla="*/ 8 w 23"/>
                      <a:gd name="T5" fmla="*/ 0 h 16"/>
                      <a:gd name="T6" fmla="*/ 12 w 23"/>
                      <a:gd name="T7" fmla="*/ 0 h 16"/>
                      <a:gd name="T8" fmla="*/ 16 w 23"/>
                      <a:gd name="T9" fmla="*/ 0 h 16"/>
                      <a:gd name="T10" fmla="*/ 19 w 23"/>
                      <a:gd name="T11" fmla="*/ 0 h 16"/>
                      <a:gd name="T12" fmla="*/ 23 w 23"/>
                      <a:gd name="T13" fmla="*/ 4 h 16"/>
                      <a:gd name="T14" fmla="*/ 23 w 23"/>
                      <a:gd name="T15" fmla="*/ 8 h 16"/>
                      <a:gd name="T16" fmla="*/ 19 w 23"/>
                      <a:gd name="T17" fmla="*/ 12 h 16"/>
                      <a:gd name="T18" fmla="*/ 23 w 23"/>
                      <a:gd name="T19" fmla="*/ 16 h 16"/>
                      <a:gd name="T20" fmla="*/ 19 w 23"/>
                      <a:gd name="T21" fmla="*/ 16 h 16"/>
                      <a:gd name="T22" fmla="*/ 16 w 23"/>
                      <a:gd name="T23" fmla="*/ 16 h 16"/>
                      <a:gd name="T24" fmla="*/ 16 w 23"/>
                      <a:gd name="T25" fmla="*/ 12 h 16"/>
                      <a:gd name="T26" fmla="*/ 12 w 23"/>
                      <a:gd name="T27" fmla="*/ 12 h 16"/>
                      <a:gd name="T28" fmla="*/ 12 w 23"/>
                      <a:gd name="T29" fmla="*/ 8 h 16"/>
                      <a:gd name="T30" fmla="*/ 8 w 23"/>
                      <a:gd name="T31" fmla="*/ 8 h 16"/>
                      <a:gd name="T32" fmla="*/ 8 w 23"/>
                      <a:gd name="T33" fmla="*/ 4 h 16"/>
                      <a:gd name="T34" fmla="*/ 8 w 23"/>
                      <a:gd name="T35" fmla="*/ 8 h 16"/>
                      <a:gd name="T36" fmla="*/ 4 w 23"/>
                      <a:gd name="T37" fmla="*/ 8 h 16"/>
                      <a:gd name="T38" fmla="*/ 4 w 23"/>
                      <a:gd name="T39" fmla="*/ 4 h 16"/>
                      <a:gd name="T40" fmla="*/ 0 w 23"/>
                      <a:gd name="T41" fmla="*/ 4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23" h="16">
                        <a:moveTo>
                          <a:pt x="0" y="4"/>
                        </a:moveTo>
                        <a:lnTo>
                          <a:pt x="4" y="0"/>
                        </a:lnTo>
                        <a:lnTo>
                          <a:pt x="8" y="0"/>
                        </a:lnTo>
                        <a:lnTo>
                          <a:pt x="12" y="0"/>
                        </a:lnTo>
                        <a:lnTo>
                          <a:pt x="16" y="0"/>
                        </a:lnTo>
                        <a:lnTo>
                          <a:pt x="19" y="0"/>
                        </a:lnTo>
                        <a:lnTo>
                          <a:pt x="23" y="4"/>
                        </a:lnTo>
                        <a:lnTo>
                          <a:pt x="23" y="8"/>
                        </a:lnTo>
                        <a:lnTo>
                          <a:pt x="19" y="12"/>
                        </a:lnTo>
                        <a:lnTo>
                          <a:pt x="23" y="16"/>
                        </a:lnTo>
                        <a:lnTo>
                          <a:pt x="19" y="16"/>
                        </a:lnTo>
                        <a:lnTo>
                          <a:pt x="16" y="16"/>
                        </a:lnTo>
                        <a:lnTo>
                          <a:pt x="16" y="12"/>
                        </a:lnTo>
                        <a:lnTo>
                          <a:pt x="12" y="12"/>
                        </a:lnTo>
                        <a:lnTo>
                          <a:pt x="12" y="8"/>
                        </a:lnTo>
                        <a:lnTo>
                          <a:pt x="8" y="8"/>
                        </a:lnTo>
                        <a:lnTo>
                          <a:pt x="8" y="4"/>
                        </a:lnTo>
                        <a:lnTo>
                          <a:pt x="8" y="8"/>
                        </a:lnTo>
                        <a:lnTo>
                          <a:pt x="4" y="8"/>
                        </a:lnTo>
                        <a:lnTo>
                          <a:pt x="4" y="4"/>
                        </a:lnTo>
                        <a:lnTo>
                          <a:pt x="0" y="4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337" name="Freeform 731">
                    <a:extLst>
                      <a:ext uri="{FF2B5EF4-FFF2-40B4-BE49-F238E27FC236}">
                        <a16:creationId xmlns:a16="http://schemas.microsoft.com/office/drawing/2014/main" id="{80315D6C-4603-13A7-0B05-3A23896EBC5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66" y="2270"/>
                    <a:ext cx="35" cy="32"/>
                  </a:xfrm>
                  <a:custGeom>
                    <a:avLst/>
                    <a:gdLst>
                      <a:gd name="T0" fmla="*/ 31 w 35"/>
                      <a:gd name="T1" fmla="*/ 12 h 32"/>
                      <a:gd name="T2" fmla="*/ 35 w 35"/>
                      <a:gd name="T3" fmla="*/ 12 h 32"/>
                      <a:gd name="T4" fmla="*/ 35 w 35"/>
                      <a:gd name="T5" fmla="*/ 16 h 32"/>
                      <a:gd name="T6" fmla="*/ 35 w 35"/>
                      <a:gd name="T7" fmla="*/ 20 h 32"/>
                      <a:gd name="T8" fmla="*/ 31 w 35"/>
                      <a:gd name="T9" fmla="*/ 20 h 32"/>
                      <a:gd name="T10" fmla="*/ 31 w 35"/>
                      <a:gd name="T11" fmla="*/ 24 h 32"/>
                      <a:gd name="T12" fmla="*/ 27 w 35"/>
                      <a:gd name="T13" fmla="*/ 24 h 32"/>
                      <a:gd name="T14" fmla="*/ 27 w 35"/>
                      <a:gd name="T15" fmla="*/ 28 h 32"/>
                      <a:gd name="T16" fmla="*/ 23 w 35"/>
                      <a:gd name="T17" fmla="*/ 28 h 32"/>
                      <a:gd name="T18" fmla="*/ 23 w 35"/>
                      <a:gd name="T19" fmla="*/ 32 h 32"/>
                      <a:gd name="T20" fmla="*/ 20 w 35"/>
                      <a:gd name="T21" fmla="*/ 32 h 32"/>
                      <a:gd name="T22" fmla="*/ 16 w 35"/>
                      <a:gd name="T23" fmla="*/ 32 h 32"/>
                      <a:gd name="T24" fmla="*/ 12 w 35"/>
                      <a:gd name="T25" fmla="*/ 32 h 32"/>
                      <a:gd name="T26" fmla="*/ 12 w 35"/>
                      <a:gd name="T27" fmla="*/ 28 h 32"/>
                      <a:gd name="T28" fmla="*/ 8 w 35"/>
                      <a:gd name="T29" fmla="*/ 28 h 32"/>
                      <a:gd name="T30" fmla="*/ 8 w 35"/>
                      <a:gd name="T31" fmla="*/ 24 h 32"/>
                      <a:gd name="T32" fmla="*/ 4 w 35"/>
                      <a:gd name="T33" fmla="*/ 24 h 32"/>
                      <a:gd name="T34" fmla="*/ 4 w 35"/>
                      <a:gd name="T35" fmla="*/ 20 h 32"/>
                      <a:gd name="T36" fmla="*/ 0 w 35"/>
                      <a:gd name="T37" fmla="*/ 20 h 32"/>
                      <a:gd name="T38" fmla="*/ 0 w 35"/>
                      <a:gd name="T39" fmla="*/ 16 h 32"/>
                      <a:gd name="T40" fmla="*/ 4 w 35"/>
                      <a:gd name="T41" fmla="*/ 16 h 32"/>
                      <a:gd name="T42" fmla="*/ 0 w 35"/>
                      <a:gd name="T43" fmla="*/ 12 h 32"/>
                      <a:gd name="T44" fmla="*/ 4 w 35"/>
                      <a:gd name="T45" fmla="*/ 8 h 32"/>
                      <a:gd name="T46" fmla="*/ 4 w 35"/>
                      <a:gd name="T47" fmla="*/ 4 h 32"/>
                      <a:gd name="T48" fmla="*/ 0 w 35"/>
                      <a:gd name="T49" fmla="*/ 0 h 32"/>
                      <a:gd name="T50" fmla="*/ 4 w 35"/>
                      <a:gd name="T51" fmla="*/ 0 h 32"/>
                      <a:gd name="T52" fmla="*/ 4 w 35"/>
                      <a:gd name="T53" fmla="*/ 4 h 32"/>
                      <a:gd name="T54" fmla="*/ 8 w 35"/>
                      <a:gd name="T55" fmla="*/ 4 h 32"/>
                      <a:gd name="T56" fmla="*/ 12 w 35"/>
                      <a:gd name="T57" fmla="*/ 4 h 32"/>
                      <a:gd name="T58" fmla="*/ 12 w 35"/>
                      <a:gd name="T59" fmla="*/ 8 h 32"/>
                      <a:gd name="T60" fmla="*/ 16 w 35"/>
                      <a:gd name="T61" fmla="*/ 8 h 32"/>
                      <a:gd name="T62" fmla="*/ 16 w 35"/>
                      <a:gd name="T63" fmla="*/ 12 h 32"/>
                      <a:gd name="T64" fmla="*/ 20 w 35"/>
                      <a:gd name="T65" fmla="*/ 12 h 32"/>
                      <a:gd name="T66" fmla="*/ 23 w 35"/>
                      <a:gd name="T67" fmla="*/ 12 h 32"/>
                      <a:gd name="T68" fmla="*/ 23 w 35"/>
                      <a:gd name="T69" fmla="*/ 16 h 32"/>
                      <a:gd name="T70" fmla="*/ 27 w 35"/>
                      <a:gd name="T71" fmla="*/ 16 h 32"/>
                      <a:gd name="T72" fmla="*/ 27 w 35"/>
                      <a:gd name="T73" fmla="*/ 12 h 32"/>
                      <a:gd name="T74" fmla="*/ 31 w 35"/>
                      <a:gd name="T75" fmla="*/ 12 h 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</a:cxnLst>
                    <a:rect l="0" t="0" r="r" b="b"/>
                    <a:pathLst>
                      <a:path w="35" h="32">
                        <a:moveTo>
                          <a:pt x="31" y="12"/>
                        </a:moveTo>
                        <a:lnTo>
                          <a:pt x="35" y="12"/>
                        </a:lnTo>
                        <a:lnTo>
                          <a:pt x="35" y="16"/>
                        </a:lnTo>
                        <a:lnTo>
                          <a:pt x="35" y="20"/>
                        </a:lnTo>
                        <a:lnTo>
                          <a:pt x="31" y="20"/>
                        </a:lnTo>
                        <a:lnTo>
                          <a:pt x="31" y="24"/>
                        </a:lnTo>
                        <a:lnTo>
                          <a:pt x="27" y="24"/>
                        </a:lnTo>
                        <a:lnTo>
                          <a:pt x="27" y="28"/>
                        </a:lnTo>
                        <a:lnTo>
                          <a:pt x="23" y="28"/>
                        </a:lnTo>
                        <a:lnTo>
                          <a:pt x="23" y="32"/>
                        </a:lnTo>
                        <a:lnTo>
                          <a:pt x="20" y="32"/>
                        </a:lnTo>
                        <a:lnTo>
                          <a:pt x="16" y="32"/>
                        </a:lnTo>
                        <a:lnTo>
                          <a:pt x="12" y="32"/>
                        </a:lnTo>
                        <a:lnTo>
                          <a:pt x="12" y="28"/>
                        </a:lnTo>
                        <a:lnTo>
                          <a:pt x="8" y="28"/>
                        </a:lnTo>
                        <a:lnTo>
                          <a:pt x="8" y="24"/>
                        </a:lnTo>
                        <a:lnTo>
                          <a:pt x="4" y="24"/>
                        </a:lnTo>
                        <a:lnTo>
                          <a:pt x="4" y="20"/>
                        </a:lnTo>
                        <a:lnTo>
                          <a:pt x="0" y="20"/>
                        </a:lnTo>
                        <a:lnTo>
                          <a:pt x="0" y="16"/>
                        </a:lnTo>
                        <a:lnTo>
                          <a:pt x="4" y="16"/>
                        </a:lnTo>
                        <a:lnTo>
                          <a:pt x="0" y="12"/>
                        </a:lnTo>
                        <a:lnTo>
                          <a:pt x="4" y="8"/>
                        </a:lnTo>
                        <a:lnTo>
                          <a:pt x="4" y="4"/>
                        </a:lnTo>
                        <a:lnTo>
                          <a:pt x="0" y="0"/>
                        </a:lnTo>
                        <a:lnTo>
                          <a:pt x="4" y="0"/>
                        </a:lnTo>
                        <a:lnTo>
                          <a:pt x="4" y="4"/>
                        </a:lnTo>
                        <a:lnTo>
                          <a:pt x="8" y="4"/>
                        </a:lnTo>
                        <a:lnTo>
                          <a:pt x="12" y="4"/>
                        </a:lnTo>
                        <a:lnTo>
                          <a:pt x="12" y="8"/>
                        </a:lnTo>
                        <a:lnTo>
                          <a:pt x="16" y="8"/>
                        </a:lnTo>
                        <a:lnTo>
                          <a:pt x="16" y="12"/>
                        </a:lnTo>
                        <a:lnTo>
                          <a:pt x="20" y="12"/>
                        </a:lnTo>
                        <a:lnTo>
                          <a:pt x="23" y="12"/>
                        </a:lnTo>
                        <a:lnTo>
                          <a:pt x="23" y="16"/>
                        </a:lnTo>
                        <a:lnTo>
                          <a:pt x="27" y="16"/>
                        </a:lnTo>
                        <a:lnTo>
                          <a:pt x="27" y="12"/>
                        </a:lnTo>
                        <a:lnTo>
                          <a:pt x="31" y="12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338" name="Freeform 732">
                    <a:extLst>
                      <a:ext uri="{FF2B5EF4-FFF2-40B4-BE49-F238E27FC236}">
                        <a16:creationId xmlns:a16="http://schemas.microsoft.com/office/drawing/2014/main" id="{2A6A052C-52E8-FB44-6F45-7F45065630E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140" y="2279"/>
                    <a:ext cx="49" cy="46"/>
                  </a:xfrm>
                  <a:custGeom>
                    <a:avLst/>
                    <a:gdLst>
                      <a:gd name="T0" fmla="*/ 46 w 50"/>
                      <a:gd name="T1" fmla="*/ 4 h 48"/>
                      <a:gd name="T2" fmla="*/ 50 w 50"/>
                      <a:gd name="T3" fmla="*/ 8 h 48"/>
                      <a:gd name="T4" fmla="*/ 46 w 50"/>
                      <a:gd name="T5" fmla="*/ 12 h 48"/>
                      <a:gd name="T6" fmla="*/ 46 w 50"/>
                      <a:gd name="T7" fmla="*/ 12 h 48"/>
                      <a:gd name="T8" fmla="*/ 46 w 50"/>
                      <a:gd name="T9" fmla="*/ 20 h 48"/>
                      <a:gd name="T10" fmla="*/ 38 w 50"/>
                      <a:gd name="T11" fmla="*/ 24 h 48"/>
                      <a:gd name="T12" fmla="*/ 38 w 50"/>
                      <a:gd name="T13" fmla="*/ 32 h 48"/>
                      <a:gd name="T14" fmla="*/ 31 w 50"/>
                      <a:gd name="T15" fmla="*/ 28 h 48"/>
                      <a:gd name="T16" fmla="*/ 27 w 50"/>
                      <a:gd name="T17" fmla="*/ 32 h 48"/>
                      <a:gd name="T18" fmla="*/ 27 w 50"/>
                      <a:gd name="T19" fmla="*/ 32 h 48"/>
                      <a:gd name="T20" fmla="*/ 23 w 50"/>
                      <a:gd name="T21" fmla="*/ 36 h 48"/>
                      <a:gd name="T22" fmla="*/ 19 w 50"/>
                      <a:gd name="T23" fmla="*/ 32 h 48"/>
                      <a:gd name="T24" fmla="*/ 19 w 50"/>
                      <a:gd name="T25" fmla="*/ 32 h 48"/>
                      <a:gd name="T26" fmla="*/ 19 w 50"/>
                      <a:gd name="T27" fmla="*/ 40 h 48"/>
                      <a:gd name="T28" fmla="*/ 15 w 50"/>
                      <a:gd name="T29" fmla="*/ 44 h 48"/>
                      <a:gd name="T30" fmla="*/ 11 w 50"/>
                      <a:gd name="T31" fmla="*/ 48 h 48"/>
                      <a:gd name="T32" fmla="*/ 11 w 50"/>
                      <a:gd name="T33" fmla="*/ 40 h 48"/>
                      <a:gd name="T34" fmla="*/ 8 w 50"/>
                      <a:gd name="T35" fmla="*/ 36 h 48"/>
                      <a:gd name="T36" fmla="*/ 4 w 50"/>
                      <a:gd name="T37" fmla="*/ 32 h 48"/>
                      <a:gd name="T38" fmla="*/ 4 w 50"/>
                      <a:gd name="T39" fmla="*/ 24 h 48"/>
                      <a:gd name="T40" fmla="*/ 0 w 50"/>
                      <a:gd name="T41" fmla="*/ 20 h 48"/>
                      <a:gd name="T42" fmla="*/ 8 w 50"/>
                      <a:gd name="T43" fmla="*/ 20 h 48"/>
                      <a:gd name="T44" fmla="*/ 8 w 50"/>
                      <a:gd name="T45" fmla="*/ 12 h 48"/>
                      <a:gd name="T46" fmla="*/ 11 w 50"/>
                      <a:gd name="T47" fmla="*/ 16 h 48"/>
                      <a:gd name="T48" fmla="*/ 15 w 50"/>
                      <a:gd name="T49" fmla="*/ 20 h 48"/>
                      <a:gd name="T50" fmla="*/ 19 w 50"/>
                      <a:gd name="T51" fmla="*/ 16 h 48"/>
                      <a:gd name="T52" fmla="*/ 19 w 50"/>
                      <a:gd name="T53" fmla="*/ 16 h 48"/>
                      <a:gd name="T54" fmla="*/ 23 w 50"/>
                      <a:gd name="T55" fmla="*/ 12 h 48"/>
                      <a:gd name="T56" fmla="*/ 23 w 50"/>
                      <a:gd name="T57" fmla="*/ 12 h 48"/>
                      <a:gd name="T58" fmla="*/ 27 w 50"/>
                      <a:gd name="T59" fmla="*/ 8 h 48"/>
                      <a:gd name="T60" fmla="*/ 31 w 50"/>
                      <a:gd name="T61" fmla="*/ 4 h 48"/>
                      <a:gd name="T62" fmla="*/ 34 w 50"/>
                      <a:gd name="T63" fmla="*/ 8 h 48"/>
                      <a:gd name="T64" fmla="*/ 38 w 50"/>
                      <a:gd name="T65" fmla="*/ 4 h 48"/>
                      <a:gd name="T66" fmla="*/ 42 w 50"/>
                      <a:gd name="T67" fmla="*/ 4 h 48"/>
                      <a:gd name="T68" fmla="*/ 46 w 50"/>
                      <a:gd name="T69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</a:cxnLst>
                    <a:rect l="0" t="0" r="r" b="b"/>
                    <a:pathLst>
                      <a:path w="50" h="48">
                        <a:moveTo>
                          <a:pt x="46" y="0"/>
                        </a:moveTo>
                        <a:lnTo>
                          <a:pt x="46" y="4"/>
                        </a:lnTo>
                        <a:lnTo>
                          <a:pt x="50" y="4"/>
                        </a:lnTo>
                        <a:lnTo>
                          <a:pt x="50" y="8"/>
                        </a:lnTo>
                        <a:lnTo>
                          <a:pt x="46" y="8"/>
                        </a:lnTo>
                        <a:lnTo>
                          <a:pt x="46" y="12"/>
                        </a:lnTo>
                        <a:lnTo>
                          <a:pt x="50" y="12"/>
                        </a:lnTo>
                        <a:lnTo>
                          <a:pt x="46" y="12"/>
                        </a:lnTo>
                        <a:lnTo>
                          <a:pt x="46" y="16"/>
                        </a:lnTo>
                        <a:lnTo>
                          <a:pt x="46" y="20"/>
                        </a:lnTo>
                        <a:lnTo>
                          <a:pt x="42" y="24"/>
                        </a:lnTo>
                        <a:lnTo>
                          <a:pt x="38" y="24"/>
                        </a:lnTo>
                        <a:lnTo>
                          <a:pt x="38" y="28"/>
                        </a:lnTo>
                        <a:lnTo>
                          <a:pt x="38" y="32"/>
                        </a:lnTo>
                        <a:lnTo>
                          <a:pt x="34" y="28"/>
                        </a:lnTo>
                        <a:lnTo>
                          <a:pt x="31" y="28"/>
                        </a:lnTo>
                        <a:lnTo>
                          <a:pt x="27" y="28"/>
                        </a:lnTo>
                        <a:lnTo>
                          <a:pt x="27" y="32"/>
                        </a:lnTo>
                        <a:lnTo>
                          <a:pt x="23" y="32"/>
                        </a:lnTo>
                        <a:lnTo>
                          <a:pt x="27" y="32"/>
                        </a:lnTo>
                        <a:lnTo>
                          <a:pt x="23" y="32"/>
                        </a:lnTo>
                        <a:lnTo>
                          <a:pt x="23" y="36"/>
                        </a:lnTo>
                        <a:lnTo>
                          <a:pt x="23" y="32"/>
                        </a:lnTo>
                        <a:lnTo>
                          <a:pt x="19" y="32"/>
                        </a:lnTo>
                        <a:lnTo>
                          <a:pt x="15" y="32"/>
                        </a:lnTo>
                        <a:lnTo>
                          <a:pt x="19" y="32"/>
                        </a:lnTo>
                        <a:lnTo>
                          <a:pt x="19" y="36"/>
                        </a:lnTo>
                        <a:lnTo>
                          <a:pt x="19" y="40"/>
                        </a:lnTo>
                        <a:lnTo>
                          <a:pt x="19" y="44"/>
                        </a:lnTo>
                        <a:lnTo>
                          <a:pt x="15" y="44"/>
                        </a:lnTo>
                        <a:lnTo>
                          <a:pt x="15" y="48"/>
                        </a:lnTo>
                        <a:lnTo>
                          <a:pt x="11" y="48"/>
                        </a:lnTo>
                        <a:lnTo>
                          <a:pt x="11" y="44"/>
                        </a:lnTo>
                        <a:lnTo>
                          <a:pt x="11" y="40"/>
                        </a:lnTo>
                        <a:lnTo>
                          <a:pt x="11" y="36"/>
                        </a:lnTo>
                        <a:lnTo>
                          <a:pt x="8" y="36"/>
                        </a:lnTo>
                        <a:lnTo>
                          <a:pt x="8" y="32"/>
                        </a:lnTo>
                        <a:lnTo>
                          <a:pt x="4" y="32"/>
                        </a:lnTo>
                        <a:lnTo>
                          <a:pt x="4" y="28"/>
                        </a:lnTo>
                        <a:lnTo>
                          <a:pt x="4" y="24"/>
                        </a:lnTo>
                        <a:lnTo>
                          <a:pt x="0" y="24"/>
                        </a:lnTo>
                        <a:lnTo>
                          <a:pt x="0" y="20"/>
                        </a:lnTo>
                        <a:lnTo>
                          <a:pt x="4" y="20"/>
                        </a:lnTo>
                        <a:lnTo>
                          <a:pt x="8" y="20"/>
                        </a:lnTo>
                        <a:lnTo>
                          <a:pt x="8" y="16"/>
                        </a:lnTo>
                        <a:lnTo>
                          <a:pt x="8" y="12"/>
                        </a:lnTo>
                        <a:lnTo>
                          <a:pt x="11" y="12"/>
                        </a:lnTo>
                        <a:lnTo>
                          <a:pt x="11" y="16"/>
                        </a:lnTo>
                        <a:lnTo>
                          <a:pt x="15" y="16"/>
                        </a:lnTo>
                        <a:lnTo>
                          <a:pt x="15" y="20"/>
                        </a:lnTo>
                        <a:lnTo>
                          <a:pt x="19" y="20"/>
                        </a:lnTo>
                        <a:lnTo>
                          <a:pt x="19" y="16"/>
                        </a:lnTo>
                        <a:lnTo>
                          <a:pt x="23" y="16"/>
                        </a:lnTo>
                        <a:lnTo>
                          <a:pt x="19" y="16"/>
                        </a:lnTo>
                        <a:lnTo>
                          <a:pt x="19" y="12"/>
                        </a:lnTo>
                        <a:lnTo>
                          <a:pt x="23" y="12"/>
                        </a:lnTo>
                        <a:lnTo>
                          <a:pt x="23" y="8"/>
                        </a:lnTo>
                        <a:lnTo>
                          <a:pt x="23" y="12"/>
                        </a:lnTo>
                        <a:lnTo>
                          <a:pt x="23" y="8"/>
                        </a:lnTo>
                        <a:lnTo>
                          <a:pt x="27" y="8"/>
                        </a:lnTo>
                        <a:lnTo>
                          <a:pt x="31" y="8"/>
                        </a:lnTo>
                        <a:lnTo>
                          <a:pt x="31" y="4"/>
                        </a:lnTo>
                        <a:lnTo>
                          <a:pt x="34" y="4"/>
                        </a:lnTo>
                        <a:lnTo>
                          <a:pt x="34" y="8"/>
                        </a:lnTo>
                        <a:lnTo>
                          <a:pt x="34" y="4"/>
                        </a:lnTo>
                        <a:lnTo>
                          <a:pt x="38" y="4"/>
                        </a:lnTo>
                        <a:lnTo>
                          <a:pt x="42" y="0"/>
                        </a:lnTo>
                        <a:lnTo>
                          <a:pt x="42" y="4"/>
                        </a:lnTo>
                        <a:lnTo>
                          <a:pt x="46" y="4"/>
                        </a:lnTo>
                        <a:lnTo>
                          <a:pt x="46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339" name="Freeform 733">
                    <a:extLst>
                      <a:ext uri="{FF2B5EF4-FFF2-40B4-BE49-F238E27FC236}">
                        <a16:creationId xmlns:a16="http://schemas.microsoft.com/office/drawing/2014/main" id="{390802D9-EE39-D527-BEEB-2D0951D5A53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660" y="2279"/>
                    <a:ext cx="266" cy="170"/>
                  </a:xfrm>
                  <a:custGeom>
                    <a:avLst/>
                    <a:gdLst>
                      <a:gd name="T0" fmla="*/ 4 w 265"/>
                      <a:gd name="T1" fmla="*/ 64 h 170"/>
                      <a:gd name="T2" fmla="*/ 8 w 265"/>
                      <a:gd name="T3" fmla="*/ 52 h 170"/>
                      <a:gd name="T4" fmla="*/ 20 w 265"/>
                      <a:gd name="T5" fmla="*/ 44 h 170"/>
                      <a:gd name="T6" fmla="*/ 27 w 265"/>
                      <a:gd name="T7" fmla="*/ 36 h 170"/>
                      <a:gd name="T8" fmla="*/ 35 w 265"/>
                      <a:gd name="T9" fmla="*/ 28 h 170"/>
                      <a:gd name="T10" fmla="*/ 50 w 265"/>
                      <a:gd name="T11" fmla="*/ 24 h 170"/>
                      <a:gd name="T12" fmla="*/ 66 w 265"/>
                      <a:gd name="T13" fmla="*/ 24 h 170"/>
                      <a:gd name="T14" fmla="*/ 81 w 265"/>
                      <a:gd name="T15" fmla="*/ 28 h 170"/>
                      <a:gd name="T16" fmla="*/ 93 w 265"/>
                      <a:gd name="T17" fmla="*/ 20 h 170"/>
                      <a:gd name="T18" fmla="*/ 108 w 265"/>
                      <a:gd name="T19" fmla="*/ 20 h 170"/>
                      <a:gd name="T20" fmla="*/ 123 w 265"/>
                      <a:gd name="T21" fmla="*/ 24 h 170"/>
                      <a:gd name="T22" fmla="*/ 135 w 265"/>
                      <a:gd name="T23" fmla="*/ 20 h 170"/>
                      <a:gd name="T24" fmla="*/ 139 w 265"/>
                      <a:gd name="T25" fmla="*/ 8 h 170"/>
                      <a:gd name="T26" fmla="*/ 154 w 265"/>
                      <a:gd name="T27" fmla="*/ 0 h 170"/>
                      <a:gd name="T28" fmla="*/ 165 w 265"/>
                      <a:gd name="T29" fmla="*/ 8 h 170"/>
                      <a:gd name="T30" fmla="*/ 177 w 265"/>
                      <a:gd name="T31" fmla="*/ 20 h 170"/>
                      <a:gd name="T32" fmla="*/ 185 w 265"/>
                      <a:gd name="T33" fmla="*/ 28 h 170"/>
                      <a:gd name="T34" fmla="*/ 192 w 265"/>
                      <a:gd name="T35" fmla="*/ 36 h 170"/>
                      <a:gd name="T36" fmla="*/ 200 w 265"/>
                      <a:gd name="T37" fmla="*/ 44 h 170"/>
                      <a:gd name="T38" fmla="*/ 208 w 265"/>
                      <a:gd name="T39" fmla="*/ 52 h 170"/>
                      <a:gd name="T40" fmla="*/ 215 w 265"/>
                      <a:gd name="T41" fmla="*/ 60 h 170"/>
                      <a:gd name="T42" fmla="*/ 227 w 265"/>
                      <a:gd name="T43" fmla="*/ 64 h 170"/>
                      <a:gd name="T44" fmla="*/ 234 w 265"/>
                      <a:gd name="T45" fmla="*/ 76 h 170"/>
                      <a:gd name="T46" fmla="*/ 242 w 265"/>
                      <a:gd name="T47" fmla="*/ 89 h 170"/>
                      <a:gd name="T48" fmla="*/ 250 w 265"/>
                      <a:gd name="T49" fmla="*/ 97 h 170"/>
                      <a:gd name="T50" fmla="*/ 261 w 265"/>
                      <a:gd name="T51" fmla="*/ 105 h 170"/>
                      <a:gd name="T52" fmla="*/ 257 w 265"/>
                      <a:gd name="T53" fmla="*/ 121 h 170"/>
                      <a:gd name="T54" fmla="*/ 242 w 265"/>
                      <a:gd name="T55" fmla="*/ 125 h 170"/>
                      <a:gd name="T56" fmla="*/ 231 w 265"/>
                      <a:gd name="T57" fmla="*/ 121 h 170"/>
                      <a:gd name="T58" fmla="*/ 223 w 265"/>
                      <a:gd name="T59" fmla="*/ 113 h 170"/>
                      <a:gd name="T60" fmla="*/ 211 w 265"/>
                      <a:gd name="T61" fmla="*/ 121 h 170"/>
                      <a:gd name="T62" fmla="*/ 200 w 265"/>
                      <a:gd name="T63" fmla="*/ 125 h 170"/>
                      <a:gd name="T64" fmla="*/ 185 w 265"/>
                      <a:gd name="T65" fmla="*/ 133 h 170"/>
                      <a:gd name="T66" fmla="*/ 173 w 265"/>
                      <a:gd name="T67" fmla="*/ 137 h 170"/>
                      <a:gd name="T68" fmla="*/ 169 w 265"/>
                      <a:gd name="T69" fmla="*/ 149 h 170"/>
                      <a:gd name="T70" fmla="*/ 158 w 265"/>
                      <a:gd name="T71" fmla="*/ 153 h 170"/>
                      <a:gd name="T72" fmla="*/ 142 w 265"/>
                      <a:gd name="T73" fmla="*/ 153 h 170"/>
                      <a:gd name="T74" fmla="*/ 127 w 265"/>
                      <a:gd name="T75" fmla="*/ 153 h 170"/>
                      <a:gd name="T76" fmla="*/ 116 w 265"/>
                      <a:gd name="T77" fmla="*/ 149 h 170"/>
                      <a:gd name="T78" fmla="*/ 100 w 265"/>
                      <a:gd name="T79" fmla="*/ 149 h 170"/>
                      <a:gd name="T80" fmla="*/ 85 w 265"/>
                      <a:gd name="T81" fmla="*/ 153 h 170"/>
                      <a:gd name="T82" fmla="*/ 73 w 265"/>
                      <a:gd name="T83" fmla="*/ 157 h 170"/>
                      <a:gd name="T84" fmla="*/ 77 w 265"/>
                      <a:gd name="T85" fmla="*/ 170 h 170"/>
                      <a:gd name="T86" fmla="*/ 66 w 265"/>
                      <a:gd name="T87" fmla="*/ 161 h 170"/>
                      <a:gd name="T88" fmla="*/ 54 w 265"/>
                      <a:gd name="T89" fmla="*/ 157 h 170"/>
                      <a:gd name="T90" fmla="*/ 43 w 265"/>
                      <a:gd name="T91" fmla="*/ 153 h 170"/>
                      <a:gd name="T92" fmla="*/ 39 w 265"/>
                      <a:gd name="T93" fmla="*/ 141 h 170"/>
                      <a:gd name="T94" fmla="*/ 31 w 265"/>
                      <a:gd name="T95" fmla="*/ 129 h 170"/>
                      <a:gd name="T96" fmla="*/ 23 w 265"/>
                      <a:gd name="T97" fmla="*/ 121 h 170"/>
                      <a:gd name="T98" fmla="*/ 16 w 265"/>
                      <a:gd name="T99" fmla="*/ 113 h 170"/>
                      <a:gd name="T100" fmla="*/ 4 w 265"/>
                      <a:gd name="T101" fmla="*/ 101 h 170"/>
                      <a:gd name="T102" fmla="*/ 0 w 265"/>
                      <a:gd name="T103" fmla="*/ 89 h 170"/>
                      <a:gd name="T104" fmla="*/ 0 w 265"/>
                      <a:gd name="T105" fmla="*/ 81 h 170"/>
                      <a:gd name="T106" fmla="*/ 0 w 265"/>
                      <a:gd name="T107" fmla="*/ 64 h 17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</a:cxnLst>
                    <a:rect l="0" t="0" r="r" b="b"/>
                    <a:pathLst>
                      <a:path w="265" h="170">
                        <a:moveTo>
                          <a:pt x="0" y="64"/>
                        </a:moveTo>
                        <a:lnTo>
                          <a:pt x="0" y="68"/>
                        </a:lnTo>
                        <a:lnTo>
                          <a:pt x="4" y="68"/>
                        </a:lnTo>
                        <a:lnTo>
                          <a:pt x="4" y="64"/>
                        </a:lnTo>
                        <a:lnTo>
                          <a:pt x="8" y="64"/>
                        </a:lnTo>
                        <a:lnTo>
                          <a:pt x="8" y="60"/>
                        </a:lnTo>
                        <a:lnTo>
                          <a:pt x="8" y="56"/>
                        </a:lnTo>
                        <a:lnTo>
                          <a:pt x="8" y="52"/>
                        </a:lnTo>
                        <a:lnTo>
                          <a:pt x="12" y="52"/>
                        </a:lnTo>
                        <a:lnTo>
                          <a:pt x="12" y="48"/>
                        </a:lnTo>
                        <a:lnTo>
                          <a:pt x="16" y="48"/>
                        </a:lnTo>
                        <a:lnTo>
                          <a:pt x="20" y="44"/>
                        </a:lnTo>
                        <a:lnTo>
                          <a:pt x="23" y="44"/>
                        </a:lnTo>
                        <a:lnTo>
                          <a:pt x="23" y="40"/>
                        </a:lnTo>
                        <a:lnTo>
                          <a:pt x="27" y="40"/>
                        </a:lnTo>
                        <a:lnTo>
                          <a:pt x="27" y="36"/>
                        </a:lnTo>
                        <a:lnTo>
                          <a:pt x="27" y="32"/>
                        </a:lnTo>
                        <a:lnTo>
                          <a:pt x="31" y="32"/>
                        </a:lnTo>
                        <a:lnTo>
                          <a:pt x="31" y="28"/>
                        </a:lnTo>
                        <a:lnTo>
                          <a:pt x="35" y="28"/>
                        </a:lnTo>
                        <a:lnTo>
                          <a:pt x="39" y="28"/>
                        </a:lnTo>
                        <a:lnTo>
                          <a:pt x="43" y="24"/>
                        </a:lnTo>
                        <a:lnTo>
                          <a:pt x="46" y="24"/>
                        </a:lnTo>
                        <a:lnTo>
                          <a:pt x="50" y="24"/>
                        </a:lnTo>
                        <a:lnTo>
                          <a:pt x="54" y="24"/>
                        </a:lnTo>
                        <a:lnTo>
                          <a:pt x="58" y="24"/>
                        </a:lnTo>
                        <a:lnTo>
                          <a:pt x="62" y="24"/>
                        </a:lnTo>
                        <a:lnTo>
                          <a:pt x="66" y="24"/>
                        </a:lnTo>
                        <a:lnTo>
                          <a:pt x="69" y="24"/>
                        </a:lnTo>
                        <a:lnTo>
                          <a:pt x="73" y="24"/>
                        </a:lnTo>
                        <a:lnTo>
                          <a:pt x="77" y="28"/>
                        </a:lnTo>
                        <a:lnTo>
                          <a:pt x="81" y="28"/>
                        </a:lnTo>
                        <a:lnTo>
                          <a:pt x="85" y="24"/>
                        </a:lnTo>
                        <a:lnTo>
                          <a:pt x="89" y="24"/>
                        </a:lnTo>
                        <a:lnTo>
                          <a:pt x="93" y="24"/>
                        </a:lnTo>
                        <a:lnTo>
                          <a:pt x="93" y="20"/>
                        </a:lnTo>
                        <a:lnTo>
                          <a:pt x="96" y="20"/>
                        </a:lnTo>
                        <a:lnTo>
                          <a:pt x="100" y="20"/>
                        </a:lnTo>
                        <a:lnTo>
                          <a:pt x="104" y="20"/>
                        </a:lnTo>
                        <a:lnTo>
                          <a:pt x="108" y="20"/>
                        </a:lnTo>
                        <a:lnTo>
                          <a:pt x="112" y="20"/>
                        </a:lnTo>
                        <a:lnTo>
                          <a:pt x="116" y="20"/>
                        </a:lnTo>
                        <a:lnTo>
                          <a:pt x="119" y="20"/>
                        </a:lnTo>
                        <a:lnTo>
                          <a:pt x="123" y="24"/>
                        </a:lnTo>
                        <a:lnTo>
                          <a:pt x="127" y="24"/>
                        </a:lnTo>
                        <a:lnTo>
                          <a:pt x="127" y="20"/>
                        </a:lnTo>
                        <a:lnTo>
                          <a:pt x="131" y="20"/>
                        </a:lnTo>
                        <a:lnTo>
                          <a:pt x="135" y="20"/>
                        </a:lnTo>
                        <a:lnTo>
                          <a:pt x="135" y="16"/>
                        </a:lnTo>
                        <a:lnTo>
                          <a:pt x="135" y="12"/>
                        </a:lnTo>
                        <a:lnTo>
                          <a:pt x="139" y="12"/>
                        </a:lnTo>
                        <a:lnTo>
                          <a:pt x="139" y="8"/>
                        </a:lnTo>
                        <a:lnTo>
                          <a:pt x="142" y="8"/>
                        </a:lnTo>
                        <a:lnTo>
                          <a:pt x="146" y="4"/>
                        </a:lnTo>
                        <a:lnTo>
                          <a:pt x="150" y="4"/>
                        </a:lnTo>
                        <a:lnTo>
                          <a:pt x="154" y="0"/>
                        </a:lnTo>
                        <a:lnTo>
                          <a:pt x="158" y="0"/>
                        </a:lnTo>
                        <a:lnTo>
                          <a:pt x="162" y="0"/>
                        </a:lnTo>
                        <a:lnTo>
                          <a:pt x="162" y="4"/>
                        </a:lnTo>
                        <a:lnTo>
                          <a:pt x="165" y="8"/>
                        </a:lnTo>
                        <a:lnTo>
                          <a:pt x="169" y="12"/>
                        </a:lnTo>
                        <a:lnTo>
                          <a:pt x="173" y="16"/>
                        </a:lnTo>
                        <a:lnTo>
                          <a:pt x="173" y="20"/>
                        </a:lnTo>
                        <a:lnTo>
                          <a:pt x="177" y="20"/>
                        </a:lnTo>
                        <a:lnTo>
                          <a:pt x="177" y="24"/>
                        </a:lnTo>
                        <a:lnTo>
                          <a:pt x="181" y="24"/>
                        </a:lnTo>
                        <a:lnTo>
                          <a:pt x="181" y="28"/>
                        </a:lnTo>
                        <a:lnTo>
                          <a:pt x="185" y="28"/>
                        </a:lnTo>
                        <a:lnTo>
                          <a:pt x="185" y="32"/>
                        </a:lnTo>
                        <a:lnTo>
                          <a:pt x="188" y="32"/>
                        </a:lnTo>
                        <a:lnTo>
                          <a:pt x="188" y="36"/>
                        </a:lnTo>
                        <a:lnTo>
                          <a:pt x="192" y="36"/>
                        </a:lnTo>
                        <a:lnTo>
                          <a:pt x="192" y="40"/>
                        </a:lnTo>
                        <a:lnTo>
                          <a:pt x="196" y="40"/>
                        </a:lnTo>
                        <a:lnTo>
                          <a:pt x="196" y="44"/>
                        </a:lnTo>
                        <a:lnTo>
                          <a:pt x="200" y="44"/>
                        </a:lnTo>
                        <a:lnTo>
                          <a:pt x="200" y="48"/>
                        </a:lnTo>
                        <a:lnTo>
                          <a:pt x="204" y="48"/>
                        </a:lnTo>
                        <a:lnTo>
                          <a:pt x="204" y="52"/>
                        </a:lnTo>
                        <a:lnTo>
                          <a:pt x="208" y="52"/>
                        </a:lnTo>
                        <a:lnTo>
                          <a:pt x="208" y="56"/>
                        </a:lnTo>
                        <a:lnTo>
                          <a:pt x="208" y="60"/>
                        </a:lnTo>
                        <a:lnTo>
                          <a:pt x="211" y="60"/>
                        </a:lnTo>
                        <a:lnTo>
                          <a:pt x="215" y="60"/>
                        </a:lnTo>
                        <a:lnTo>
                          <a:pt x="219" y="60"/>
                        </a:lnTo>
                        <a:lnTo>
                          <a:pt x="219" y="64"/>
                        </a:lnTo>
                        <a:lnTo>
                          <a:pt x="223" y="64"/>
                        </a:lnTo>
                        <a:lnTo>
                          <a:pt x="227" y="64"/>
                        </a:lnTo>
                        <a:lnTo>
                          <a:pt x="227" y="68"/>
                        </a:lnTo>
                        <a:lnTo>
                          <a:pt x="231" y="68"/>
                        </a:lnTo>
                        <a:lnTo>
                          <a:pt x="234" y="72"/>
                        </a:lnTo>
                        <a:lnTo>
                          <a:pt x="234" y="76"/>
                        </a:lnTo>
                        <a:lnTo>
                          <a:pt x="238" y="76"/>
                        </a:lnTo>
                        <a:lnTo>
                          <a:pt x="238" y="81"/>
                        </a:lnTo>
                        <a:lnTo>
                          <a:pt x="242" y="85"/>
                        </a:lnTo>
                        <a:lnTo>
                          <a:pt x="242" y="89"/>
                        </a:lnTo>
                        <a:lnTo>
                          <a:pt x="242" y="93"/>
                        </a:lnTo>
                        <a:lnTo>
                          <a:pt x="246" y="93"/>
                        </a:lnTo>
                        <a:lnTo>
                          <a:pt x="246" y="97"/>
                        </a:lnTo>
                        <a:lnTo>
                          <a:pt x="250" y="97"/>
                        </a:lnTo>
                        <a:lnTo>
                          <a:pt x="254" y="101"/>
                        </a:lnTo>
                        <a:lnTo>
                          <a:pt x="257" y="101"/>
                        </a:lnTo>
                        <a:lnTo>
                          <a:pt x="257" y="105"/>
                        </a:lnTo>
                        <a:lnTo>
                          <a:pt x="261" y="105"/>
                        </a:lnTo>
                        <a:lnTo>
                          <a:pt x="265" y="109"/>
                        </a:lnTo>
                        <a:lnTo>
                          <a:pt x="265" y="113"/>
                        </a:lnTo>
                        <a:lnTo>
                          <a:pt x="261" y="117"/>
                        </a:lnTo>
                        <a:lnTo>
                          <a:pt x="257" y="121"/>
                        </a:lnTo>
                        <a:lnTo>
                          <a:pt x="254" y="121"/>
                        </a:lnTo>
                        <a:lnTo>
                          <a:pt x="250" y="125"/>
                        </a:lnTo>
                        <a:lnTo>
                          <a:pt x="246" y="125"/>
                        </a:lnTo>
                        <a:lnTo>
                          <a:pt x="242" y="125"/>
                        </a:lnTo>
                        <a:lnTo>
                          <a:pt x="238" y="125"/>
                        </a:lnTo>
                        <a:lnTo>
                          <a:pt x="234" y="125"/>
                        </a:lnTo>
                        <a:lnTo>
                          <a:pt x="234" y="121"/>
                        </a:lnTo>
                        <a:lnTo>
                          <a:pt x="231" y="121"/>
                        </a:lnTo>
                        <a:lnTo>
                          <a:pt x="231" y="117"/>
                        </a:lnTo>
                        <a:lnTo>
                          <a:pt x="231" y="113"/>
                        </a:lnTo>
                        <a:lnTo>
                          <a:pt x="227" y="113"/>
                        </a:lnTo>
                        <a:lnTo>
                          <a:pt x="223" y="113"/>
                        </a:lnTo>
                        <a:lnTo>
                          <a:pt x="219" y="113"/>
                        </a:lnTo>
                        <a:lnTo>
                          <a:pt x="219" y="117"/>
                        </a:lnTo>
                        <a:lnTo>
                          <a:pt x="215" y="117"/>
                        </a:lnTo>
                        <a:lnTo>
                          <a:pt x="211" y="121"/>
                        </a:lnTo>
                        <a:lnTo>
                          <a:pt x="208" y="121"/>
                        </a:lnTo>
                        <a:lnTo>
                          <a:pt x="204" y="121"/>
                        </a:lnTo>
                        <a:lnTo>
                          <a:pt x="204" y="125"/>
                        </a:lnTo>
                        <a:lnTo>
                          <a:pt x="200" y="125"/>
                        </a:lnTo>
                        <a:lnTo>
                          <a:pt x="196" y="125"/>
                        </a:lnTo>
                        <a:lnTo>
                          <a:pt x="192" y="125"/>
                        </a:lnTo>
                        <a:lnTo>
                          <a:pt x="188" y="129"/>
                        </a:lnTo>
                        <a:lnTo>
                          <a:pt x="185" y="133"/>
                        </a:lnTo>
                        <a:lnTo>
                          <a:pt x="181" y="133"/>
                        </a:lnTo>
                        <a:lnTo>
                          <a:pt x="181" y="137"/>
                        </a:lnTo>
                        <a:lnTo>
                          <a:pt x="177" y="137"/>
                        </a:lnTo>
                        <a:lnTo>
                          <a:pt x="173" y="137"/>
                        </a:lnTo>
                        <a:lnTo>
                          <a:pt x="173" y="141"/>
                        </a:lnTo>
                        <a:lnTo>
                          <a:pt x="173" y="145"/>
                        </a:lnTo>
                        <a:lnTo>
                          <a:pt x="169" y="145"/>
                        </a:lnTo>
                        <a:lnTo>
                          <a:pt x="169" y="149"/>
                        </a:lnTo>
                        <a:lnTo>
                          <a:pt x="165" y="149"/>
                        </a:lnTo>
                        <a:lnTo>
                          <a:pt x="162" y="149"/>
                        </a:lnTo>
                        <a:lnTo>
                          <a:pt x="162" y="153"/>
                        </a:lnTo>
                        <a:lnTo>
                          <a:pt x="158" y="153"/>
                        </a:lnTo>
                        <a:lnTo>
                          <a:pt x="154" y="153"/>
                        </a:lnTo>
                        <a:lnTo>
                          <a:pt x="150" y="153"/>
                        </a:lnTo>
                        <a:lnTo>
                          <a:pt x="146" y="153"/>
                        </a:lnTo>
                        <a:lnTo>
                          <a:pt x="142" y="153"/>
                        </a:lnTo>
                        <a:lnTo>
                          <a:pt x="139" y="153"/>
                        </a:lnTo>
                        <a:lnTo>
                          <a:pt x="135" y="153"/>
                        </a:lnTo>
                        <a:lnTo>
                          <a:pt x="131" y="153"/>
                        </a:lnTo>
                        <a:lnTo>
                          <a:pt x="127" y="153"/>
                        </a:lnTo>
                        <a:lnTo>
                          <a:pt x="123" y="153"/>
                        </a:lnTo>
                        <a:lnTo>
                          <a:pt x="119" y="153"/>
                        </a:lnTo>
                        <a:lnTo>
                          <a:pt x="119" y="149"/>
                        </a:lnTo>
                        <a:lnTo>
                          <a:pt x="116" y="149"/>
                        </a:lnTo>
                        <a:lnTo>
                          <a:pt x="112" y="149"/>
                        </a:lnTo>
                        <a:lnTo>
                          <a:pt x="108" y="149"/>
                        </a:lnTo>
                        <a:lnTo>
                          <a:pt x="104" y="149"/>
                        </a:lnTo>
                        <a:lnTo>
                          <a:pt x="100" y="149"/>
                        </a:lnTo>
                        <a:lnTo>
                          <a:pt x="96" y="149"/>
                        </a:lnTo>
                        <a:lnTo>
                          <a:pt x="93" y="149"/>
                        </a:lnTo>
                        <a:lnTo>
                          <a:pt x="89" y="149"/>
                        </a:lnTo>
                        <a:lnTo>
                          <a:pt x="85" y="153"/>
                        </a:lnTo>
                        <a:lnTo>
                          <a:pt x="81" y="153"/>
                        </a:lnTo>
                        <a:lnTo>
                          <a:pt x="77" y="153"/>
                        </a:lnTo>
                        <a:lnTo>
                          <a:pt x="73" y="153"/>
                        </a:lnTo>
                        <a:lnTo>
                          <a:pt x="73" y="157"/>
                        </a:lnTo>
                        <a:lnTo>
                          <a:pt x="77" y="157"/>
                        </a:lnTo>
                        <a:lnTo>
                          <a:pt x="77" y="161"/>
                        </a:lnTo>
                        <a:lnTo>
                          <a:pt x="77" y="166"/>
                        </a:lnTo>
                        <a:lnTo>
                          <a:pt x="77" y="170"/>
                        </a:lnTo>
                        <a:lnTo>
                          <a:pt x="73" y="170"/>
                        </a:lnTo>
                        <a:lnTo>
                          <a:pt x="69" y="166"/>
                        </a:lnTo>
                        <a:lnTo>
                          <a:pt x="66" y="166"/>
                        </a:lnTo>
                        <a:lnTo>
                          <a:pt x="66" y="161"/>
                        </a:lnTo>
                        <a:lnTo>
                          <a:pt x="62" y="161"/>
                        </a:lnTo>
                        <a:lnTo>
                          <a:pt x="62" y="157"/>
                        </a:lnTo>
                        <a:lnTo>
                          <a:pt x="58" y="157"/>
                        </a:lnTo>
                        <a:lnTo>
                          <a:pt x="54" y="157"/>
                        </a:lnTo>
                        <a:lnTo>
                          <a:pt x="50" y="157"/>
                        </a:lnTo>
                        <a:lnTo>
                          <a:pt x="46" y="157"/>
                        </a:lnTo>
                        <a:lnTo>
                          <a:pt x="43" y="157"/>
                        </a:lnTo>
                        <a:lnTo>
                          <a:pt x="43" y="153"/>
                        </a:lnTo>
                        <a:lnTo>
                          <a:pt x="39" y="153"/>
                        </a:lnTo>
                        <a:lnTo>
                          <a:pt x="39" y="149"/>
                        </a:lnTo>
                        <a:lnTo>
                          <a:pt x="39" y="145"/>
                        </a:lnTo>
                        <a:lnTo>
                          <a:pt x="39" y="141"/>
                        </a:lnTo>
                        <a:lnTo>
                          <a:pt x="39" y="137"/>
                        </a:lnTo>
                        <a:lnTo>
                          <a:pt x="35" y="133"/>
                        </a:lnTo>
                        <a:lnTo>
                          <a:pt x="31" y="133"/>
                        </a:lnTo>
                        <a:lnTo>
                          <a:pt x="31" y="129"/>
                        </a:lnTo>
                        <a:lnTo>
                          <a:pt x="27" y="129"/>
                        </a:lnTo>
                        <a:lnTo>
                          <a:pt x="27" y="125"/>
                        </a:lnTo>
                        <a:lnTo>
                          <a:pt x="23" y="125"/>
                        </a:lnTo>
                        <a:lnTo>
                          <a:pt x="23" y="121"/>
                        </a:lnTo>
                        <a:lnTo>
                          <a:pt x="20" y="121"/>
                        </a:lnTo>
                        <a:lnTo>
                          <a:pt x="20" y="117"/>
                        </a:lnTo>
                        <a:lnTo>
                          <a:pt x="16" y="117"/>
                        </a:lnTo>
                        <a:lnTo>
                          <a:pt x="16" y="113"/>
                        </a:lnTo>
                        <a:lnTo>
                          <a:pt x="12" y="109"/>
                        </a:lnTo>
                        <a:lnTo>
                          <a:pt x="12" y="105"/>
                        </a:lnTo>
                        <a:lnTo>
                          <a:pt x="8" y="105"/>
                        </a:lnTo>
                        <a:lnTo>
                          <a:pt x="4" y="101"/>
                        </a:lnTo>
                        <a:lnTo>
                          <a:pt x="4" y="97"/>
                        </a:lnTo>
                        <a:lnTo>
                          <a:pt x="4" y="93"/>
                        </a:lnTo>
                        <a:lnTo>
                          <a:pt x="4" y="89"/>
                        </a:lnTo>
                        <a:lnTo>
                          <a:pt x="0" y="89"/>
                        </a:lnTo>
                        <a:lnTo>
                          <a:pt x="0" y="85"/>
                        </a:lnTo>
                        <a:lnTo>
                          <a:pt x="4" y="85"/>
                        </a:lnTo>
                        <a:lnTo>
                          <a:pt x="0" y="85"/>
                        </a:lnTo>
                        <a:lnTo>
                          <a:pt x="0" y="81"/>
                        </a:lnTo>
                        <a:lnTo>
                          <a:pt x="0" y="76"/>
                        </a:lnTo>
                        <a:lnTo>
                          <a:pt x="0" y="72"/>
                        </a:lnTo>
                        <a:lnTo>
                          <a:pt x="0" y="68"/>
                        </a:lnTo>
                        <a:lnTo>
                          <a:pt x="0" y="64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340" name="Freeform 734">
                    <a:extLst>
                      <a:ext uri="{FF2B5EF4-FFF2-40B4-BE49-F238E27FC236}">
                        <a16:creationId xmlns:a16="http://schemas.microsoft.com/office/drawing/2014/main" id="{F191D947-D673-D9B2-4A77-1EBB5FAA79D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186" y="2282"/>
                    <a:ext cx="41" cy="20"/>
                  </a:xfrm>
                  <a:custGeom>
                    <a:avLst/>
                    <a:gdLst>
                      <a:gd name="T0" fmla="*/ 4 w 42"/>
                      <a:gd name="T1" fmla="*/ 8 h 20"/>
                      <a:gd name="T2" fmla="*/ 0 w 42"/>
                      <a:gd name="T3" fmla="*/ 8 h 20"/>
                      <a:gd name="T4" fmla="*/ 0 w 42"/>
                      <a:gd name="T5" fmla="*/ 4 h 20"/>
                      <a:gd name="T6" fmla="*/ 4 w 42"/>
                      <a:gd name="T7" fmla="*/ 4 h 20"/>
                      <a:gd name="T8" fmla="*/ 4 w 42"/>
                      <a:gd name="T9" fmla="*/ 0 h 20"/>
                      <a:gd name="T10" fmla="*/ 8 w 42"/>
                      <a:gd name="T11" fmla="*/ 0 h 20"/>
                      <a:gd name="T12" fmla="*/ 11 w 42"/>
                      <a:gd name="T13" fmla="*/ 0 h 20"/>
                      <a:gd name="T14" fmla="*/ 15 w 42"/>
                      <a:gd name="T15" fmla="*/ 0 h 20"/>
                      <a:gd name="T16" fmla="*/ 19 w 42"/>
                      <a:gd name="T17" fmla="*/ 0 h 20"/>
                      <a:gd name="T18" fmla="*/ 23 w 42"/>
                      <a:gd name="T19" fmla="*/ 0 h 20"/>
                      <a:gd name="T20" fmla="*/ 27 w 42"/>
                      <a:gd name="T21" fmla="*/ 0 h 20"/>
                      <a:gd name="T22" fmla="*/ 31 w 42"/>
                      <a:gd name="T23" fmla="*/ 0 h 20"/>
                      <a:gd name="T24" fmla="*/ 34 w 42"/>
                      <a:gd name="T25" fmla="*/ 0 h 20"/>
                      <a:gd name="T26" fmla="*/ 34 w 42"/>
                      <a:gd name="T27" fmla="*/ 4 h 20"/>
                      <a:gd name="T28" fmla="*/ 38 w 42"/>
                      <a:gd name="T29" fmla="*/ 4 h 20"/>
                      <a:gd name="T30" fmla="*/ 38 w 42"/>
                      <a:gd name="T31" fmla="*/ 8 h 20"/>
                      <a:gd name="T32" fmla="*/ 38 w 42"/>
                      <a:gd name="T33" fmla="*/ 12 h 20"/>
                      <a:gd name="T34" fmla="*/ 42 w 42"/>
                      <a:gd name="T35" fmla="*/ 12 h 20"/>
                      <a:gd name="T36" fmla="*/ 38 w 42"/>
                      <a:gd name="T37" fmla="*/ 12 h 20"/>
                      <a:gd name="T38" fmla="*/ 38 w 42"/>
                      <a:gd name="T39" fmla="*/ 16 h 20"/>
                      <a:gd name="T40" fmla="*/ 34 w 42"/>
                      <a:gd name="T41" fmla="*/ 16 h 20"/>
                      <a:gd name="T42" fmla="*/ 31 w 42"/>
                      <a:gd name="T43" fmla="*/ 16 h 20"/>
                      <a:gd name="T44" fmla="*/ 31 w 42"/>
                      <a:gd name="T45" fmla="*/ 12 h 20"/>
                      <a:gd name="T46" fmla="*/ 27 w 42"/>
                      <a:gd name="T47" fmla="*/ 12 h 20"/>
                      <a:gd name="T48" fmla="*/ 23 w 42"/>
                      <a:gd name="T49" fmla="*/ 12 h 20"/>
                      <a:gd name="T50" fmla="*/ 19 w 42"/>
                      <a:gd name="T51" fmla="*/ 12 h 20"/>
                      <a:gd name="T52" fmla="*/ 15 w 42"/>
                      <a:gd name="T53" fmla="*/ 12 h 20"/>
                      <a:gd name="T54" fmla="*/ 11 w 42"/>
                      <a:gd name="T55" fmla="*/ 16 h 20"/>
                      <a:gd name="T56" fmla="*/ 8 w 42"/>
                      <a:gd name="T57" fmla="*/ 16 h 20"/>
                      <a:gd name="T58" fmla="*/ 8 w 42"/>
                      <a:gd name="T59" fmla="*/ 20 h 20"/>
                      <a:gd name="T60" fmla="*/ 4 w 42"/>
                      <a:gd name="T61" fmla="*/ 20 h 20"/>
                      <a:gd name="T62" fmla="*/ 4 w 42"/>
                      <a:gd name="T63" fmla="*/ 16 h 20"/>
                      <a:gd name="T64" fmla="*/ 4 w 42"/>
                      <a:gd name="T65" fmla="*/ 12 h 20"/>
                      <a:gd name="T66" fmla="*/ 4 w 42"/>
                      <a:gd name="T67" fmla="*/ 8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</a:cxnLst>
                    <a:rect l="0" t="0" r="r" b="b"/>
                    <a:pathLst>
                      <a:path w="42" h="20">
                        <a:moveTo>
                          <a:pt x="4" y="8"/>
                        </a:moveTo>
                        <a:lnTo>
                          <a:pt x="0" y="8"/>
                        </a:lnTo>
                        <a:lnTo>
                          <a:pt x="0" y="4"/>
                        </a:lnTo>
                        <a:lnTo>
                          <a:pt x="4" y="4"/>
                        </a:lnTo>
                        <a:lnTo>
                          <a:pt x="4" y="0"/>
                        </a:lnTo>
                        <a:lnTo>
                          <a:pt x="8" y="0"/>
                        </a:lnTo>
                        <a:lnTo>
                          <a:pt x="11" y="0"/>
                        </a:lnTo>
                        <a:lnTo>
                          <a:pt x="15" y="0"/>
                        </a:lnTo>
                        <a:lnTo>
                          <a:pt x="19" y="0"/>
                        </a:lnTo>
                        <a:lnTo>
                          <a:pt x="23" y="0"/>
                        </a:lnTo>
                        <a:lnTo>
                          <a:pt x="27" y="0"/>
                        </a:lnTo>
                        <a:lnTo>
                          <a:pt x="31" y="0"/>
                        </a:lnTo>
                        <a:lnTo>
                          <a:pt x="34" y="0"/>
                        </a:lnTo>
                        <a:lnTo>
                          <a:pt x="34" y="4"/>
                        </a:lnTo>
                        <a:lnTo>
                          <a:pt x="38" y="4"/>
                        </a:lnTo>
                        <a:lnTo>
                          <a:pt x="38" y="8"/>
                        </a:lnTo>
                        <a:lnTo>
                          <a:pt x="38" y="12"/>
                        </a:lnTo>
                        <a:lnTo>
                          <a:pt x="42" y="12"/>
                        </a:lnTo>
                        <a:lnTo>
                          <a:pt x="38" y="12"/>
                        </a:lnTo>
                        <a:lnTo>
                          <a:pt x="38" y="16"/>
                        </a:lnTo>
                        <a:lnTo>
                          <a:pt x="34" y="16"/>
                        </a:lnTo>
                        <a:lnTo>
                          <a:pt x="31" y="16"/>
                        </a:lnTo>
                        <a:lnTo>
                          <a:pt x="31" y="12"/>
                        </a:lnTo>
                        <a:lnTo>
                          <a:pt x="27" y="12"/>
                        </a:lnTo>
                        <a:lnTo>
                          <a:pt x="23" y="12"/>
                        </a:lnTo>
                        <a:lnTo>
                          <a:pt x="19" y="12"/>
                        </a:lnTo>
                        <a:lnTo>
                          <a:pt x="15" y="12"/>
                        </a:lnTo>
                        <a:lnTo>
                          <a:pt x="11" y="16"/>
                        </a:lnTo>
                        <a:lnTo>
                          <a:pt x="8" y="16"/>
                        </a:lnTo>
                        <a:lnTo>
                          <a:pt x="8" y="20"/>
                        </a:lnTo>
                        <a:lnTo>
                          <a:pt x="4" y="20"/>
                        </a:lnTo>
                        <a:lnTo>
                          <a:pt x="4" y="16"/>
                        </a:lnTo>
                        <a:lnTo>
                          <a:pt x="4" y="12"/>
                        </a:lnTo>
                        <a:lnTo>
                          <a:pt x="4" y="8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341" name="Freeform 735">
                    <a:extLst>
                      <a:ext uri="{FF2B5EF4-FFF2-40B4-BE49-F238E27FC236}">
                        <a16:creationId xmlns:a16="http://schemas.microsoft.com/office/drawing/2014/main" id="{048782A2-6131-0280-86FA-8DB51C7A245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346" y="2282"/>
                    <a:ext cx="73" cy="90"/>
                  </a:xfrm>
                  <a:custGeom>
                    <a:avLst/>
                    <a:gdLst>
                      <a:gd name="T0" fmla="*/ 50 w 73"/>
                      <a:gd name="T1" fmla="*/ 0 h 89"/>
                      <a:gd name="T2" fmla="*/ 46 w 73"/>
                      <a:gd name="T3" fmla="*/ 8 h 89"/>
                      <a:gd name="T4" fmla="*/ 46 w 73"/>
                      <a:gd name="T5" fmla="*/ 16 h 89"/>
                      <a:gd name="T6" fmla="*/ 46 w 73"/>
                      <a:gd name="T7" fmla="*/ 24 h 89"/>
                      <a:gd name="T8" fmla="*/ 46 w 73"/>
                      <a:gd name="T9" fmla="*/ 32 h 89"/>
                      <a:gd name="T10" fmla="*/ 46 w 73"/>
                      <a:gd name="T11" fmla="*/ 40 h 89"/>
                      <a:gd name="T12" fmla="*/ 38 w 73"/>
                      <a:gd name="T13" fmla="*/ 40 h 89"/>
                      <a:gd name="T14" fmla="*/ 38 w 73"/>
                      <a:gd name="T15" fmla="*/ 48 h 89"/>
                      <a:gd name="T16" fmla="*/ 38 w 73"/>
                      <a:gd name="T17" fmla="*/ 56 h 89"/>
                      <a:gd name="T18" fmla="*/ 42 w 73"/>
                      <a:gd name="T19" fmla="*/ 60 h 89"/>
                      <a:gd name="T20" fmla="*/ 46 w 73"/>
                      <a:gd name="T21" fmla="*/ 64 h 89"/>
                      <a:gd name="T22" fmla="*/ 54 w 73"/>
                      <a:gd name="T23" fmla="*/ 64 h 89"/>
                      <a:gd name="T24" fmla="*/ 58 w 73"/>
                      <a:gd name="T25" fmla="*/ 68 h 89"/>
                      <a:gd name="T26" fmla="*/ 61 w 73"/>
                      <a:gd name="T27" fmla="*/ 72 h 89"/>
                      <a:gd name="T28" fmla="*/ 69 w 73"/>
                      <a:gd name="T29" fmla="*/ 72 h 89"/>
                      <a:gd name="T30" fmla="*/ 69 w 73"/>
                      <a:gd name="T31" fmla="*/ 72 h 89"/>
                      <a:gd name="T32" fmla="*/ 73 w 73"/>
                      <a:gd name="T33" fmla="*/ 77 h 89"/>
                      <a:gd name="T34" fmla="*/ 69 w 73"/>
                      <a:gd name="T35" fmla="*/ 81 h 89"/>
                      <a:gd name="T36" fmla="*/ 69 w 73"/>
                      <a:gd name="T37" fmla="*/ 81 h 89"/>
                      <a:gd name="T38" fmla="*/ 73 w 73"/>
                      <a:gd name="T39" fmla="*/ 85 h 89"/>
                      <a:gd name="T40" fmla="*/ 65 w 73"/>
                      <a:gd name="T41" fmla="*/ 89 h 89"/>
                      <a:gd name="T42" fmla="*/ 58 w 73"/>
                      <a:gd name="T43" fmla="*/ 89 h 89"/>
                      <a:gd name="T44" fmla="*/ 54 w 73"/>
                      <a:gd name="T45" fmla="*/ 85 h 89"/>
                      <a:gd name="T46" fmla="*/ 54 w 73"/>
                      <a:gd name="T47" fmla="*/ 85 h 89"/>
                      <a:gd name="T48" fmla="*/ 46 w 73"/>
                      <a:gd name="T49" fmla="*/ 85 h 89"/>
                      <a:gd name="T50" fmla="*/ 38 w 73"/>
                      <a:gd name="T51" fmla="*/ 85 h 89"/>
                      <a:gd name="T52" fmla="*/ 38 w 73"/>
                      <a:gd name="T53" fmla="*/ 85 h 89"/>
                      <a:gd name="T54" fmla="*/ 35 w 73"/>
                      <a:gd name="T55" fmla="*/ 81 h 89"/>
                      <a:gd name="T56" fmla="*/ 35 w 73"/>
                      <a:gd name="T57" fmla="*/ 81 h 89"/>
                      <a:gd name="T58" fmla="*/ 31 w 73"/>
                      <a:gd name="T59" fmla="*/ 85 h 89"/>
                      <a:gd name="T60" fmla="*/ 27 w 73"/>
                      <a:gd name="T61" fmla="*/ 81 h 89"/>
                      <a:gd name="T62" fmla="*/ 23 w 73"/>
                      <a:gd name="T63" fmla="*/ 85 h 89"/>
                      <a:gd name="T64" fmla="*/ 19 w 73"/>
                      <a:gd name="T65" fmla="*/ 81 h 89"/>
                      <a:gd name="T66" fmla="*/ 15 w 73"/>
                      <a:gd name="T67" fmla="*/ 77 h 89"/>
                      <a:gd name="T68" fmla="*/ 15 w 73"/>
                      <a:gd name="T69" fmla="*/ 68 h 89"/>
                      <a:gd name="T70" fmla="*/ 15 w 73"/>
                      <a:gd name="T71" fmla="*/ 60 h 89"/>
                      <a:gd name="T72" fmla="*/ 8 w 73"/>
                      <a:gd name="T73" fmla="*/ 60 h 89"/>
                      <a:gd name="T74" fmla="*/ 8 w 73"/>
                      <a:gd name="T75" fmla="*/ 52 h 89"/>
                      <a:gd name="T76" fmla="*/ 4 w 73"/>
                      <a:gd name="T77" fmla="*/ 48 h 89"/>
                      <a:gd name="T78" fmla="*/ 0 w 73"/>
                      <a:gd name="T79" fmla="*/ 44 h 89"/>
                      <a:gd name="T80" fmla="*/ 4 w 73"/>
                      <a:gd name="T81" fmla="*/ 40 h 89"/>
                      <a:gd name="T82" fmla="*/ 12 w 73"/>
                      <a:gd name="T83" fmla="*/ 40 h 89"/>
                      <a:gd name="T84" fmla="*/ 19 w 73"/>
                      <a:gd name="T85" fmla="*/ 40 h 89"/>
                      <a:gd name="T86" fmla="*/ 23 w 73"/>
                      <a:gd name="T87" fmla="*/ 44 h 89"/>
                      <a:gd name="T88" fmla="*/ 27 w 73"/>
                      <a:gd name="T89" fmla="*/ 48 h 89"/>
                      <a:gd name="T90" fmla="*/ 31 w 73"/>
                      <a:gd name="T91" fmla="*/ 44 h 89"/>
                      <a:gd name="T92" fmla="*/ 27 w 73"/>
                      <a:gd name="T93" fmla="*/ 40 h 89"/>
                      <a:gd name="T94" fmla="*/ 27 w 73"/>
                      <a:gd name="T95" fmla="*/ 36 h 89"/>
                      <a:gd name="T96" fmla="*/ 27 w 73"/>
                      <a:gd name="T97" fmla="*/ 28 h 89"/>
                      <a:gd name="T98" fmla="*/ 27 w 73"/>
                      <a:gd name="T99" fmla="*/ 20 h 89"/>
                      <a:gd name="T100" fmla="*/ 31 w 73"/>
                      <a:gd name="T101" fmla="*/ 16 h 89"/>
                      <a:gd name="T102" fmla="*/ 35 w 73"/>
                      <a:gd name="T103" fmla="*/ 12 h 89"/>
                      <a:gd name="T104" fmla="*/ 38 w 73"/>
                      <a:gd name="T105" fmla="*/ 8 h 89"/>
                      <a:gd name="T106" fmla="*/ 42 w 73"/>
                      <a:gd name="T107" fmla="*/ 4 h 89"/>
                      <a:gd name="T108" fmla="*/ 46 w 73"/>
                      <a:gd name="T109" fmla="*/ 0 h 8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</a:cxnLst>
                    <a:rect l="0" t="0" r="r" b="b"/>
                    <a:pathLst>
                      <a:path w="73" h="89">
                        <a:moveTo>
                          <a:pt x="46" y="0"/>
                        </a:moveTo>
                        <a:lnTo>
                          <a:pt x="50" y="0"/>
                        </a:lnTo>
                        <a:lnTo>
                          <a:pt x="46" y="4"/>
                        </a:lnTo>
                        <a:lnTo>
                          <a:pt x="46" y="8"/>
                        </a:lnTo>
                        <a:lnTo>
                          <a:pt x="46" y="12"/>
                        </a:lnTo>
                        <a:lnTo>
                          <a:pt x="46" y="16"/>
                        </a:lnTo>
                        <a:lnTo>
                          <a:pt x="46" y="20"/>
                        </a:lnTo>
                        <a:lnTo>
                          <a:pt x="46" y="24"/>
                        </a:lnTo>
                        <a:lnTo>
                          <a:pt x="46" y="28"/>
                        </a:lnTo>
                        <a:lnTo>
                          <a:pt x="46" y="32"/>
                        </a:lnTo>
                        <a:lnTo>
                          <a:pt x="46" y="36"/>
                        </a:lnTo>
                        <a:lnTo>
                          <a:pt x="46" y="40"/>
                        </a:lnTo>
                        <a:lnTo>
                          <a:pt x="42" y="40"/>
                        </a:lnTo>
                        <a:lnTo>
                          <a:pt x="38" y="40"/>
                        </a:lnTo>
                        <a:lnTo>
                          <a:pt x="38" y="44"/>
                        </a:lnTo>
                        <a:lnTo>
                          <a:pt x="38" y="48"/>
                        </a:lnTo>
                        <a:lnTo>
                          <a:pt x="38" y="52"/>
                        </a:lnTo>
                        <a:lnTo>
                          <a:pt x="38" y="56"/>
                        </a:lnTo>
                        <a:lnTo>
                          <a:pt x="38" y="60"/>
                        </a:lnTo>
                        <a:lnTo>
                          <a:pt x="42" y="60"/>
                        </a:lnTo>
                        <a:lnTo>
                          <a:pt x="46" y="60"/>
                        </a:lnTo>
                        <a:lnTo>
                          <a:pt x="46" y="64"/>
                        </a:lnTo>
                        <a:lnTo>
                          <a:pt x="50" y="64"/>
                        </a:lnTo>
                        <a:lnTo>
                          <a:pt x="54" y="64"/>
                        </a:lnTo>
                        <a:lnTo>
                          <a:pt x="54" y="68"/>
                        </a:lnTo>
                        <a:lnTo>
                          <a:pt x="58" y="68"/>
                        </a:lnTo>
                        <a:lnTo>
                          <a:pt x="58" y="72"/>
                        </a:lnTo>
                        <a:lnTo>
                          <a:pt x="61" y="72"/>
                        </a:lnTo>
                        <a:lnTo>
                          <a:pt x="65" y="72"/>
                        </a:lnTo>
                        <a:lnTo>
                          <a:pt x="69" y="72"/>
                        </a:lnTo>
                        <a:lnTo>
                          <a:pt x="73" y="72"/>
                        </a:lnTo>
                        <a:lnTo>
                          <a:pt x="69" y="72"/>
                        </a:lnTo>
                        <a:lnTo>
                          <a:pt x="69" y="77"/>
                        </a:lnTo>
                        <a:lnTo>
                          <a:pt x="73" y="77"/>
                        </a:lnTo>
                        <a:lnTo>
                          <a:pt x="69" y="77"/>
                        </a:lnTo>
                        <a:lnTo>
                          <a:pt x="69" y="81"/>
                        </a:lnTo>
                        <a:lnTo>
                          <a:pt x="73" y="81"/>
                        </a:lnTo>
                        <a:lnTo>
                          <a:pt x="69" y="81"/>
                        </a:lnTo>
                        <a:lnTo>
                          <a:pt x="69" y="85"/>
                        </a:lnTo>
                        <a:lnTo>
                          <a:pt x="73" y="85"/>
                        </a:lnTo>
                        <a:lnTo>
                          <a:pt x="69" y="89"/>
                        </a:lnTo>
                        <a:lnTo>
                          <a:pt x="65" y="89"/>
                        </a:lnTo>
                        <a:lnTo>
                          <a:pt x="61" y="89"/>
                        </a:lnTo>
                        <a:lnTo>
                          <a:pt x="58" y="89"/>
                        </a:lnTo>
                        <a:lnTo>
                          <a:pt x="58" y="85"/>
                        </a:lnTo>
                        <a:lnTo>
                          <a:pt x="54" y="85"/>
                        </a:lnTo>
                        <a:lnTo>
                          <a:pt x="54" y="81"/>
                        </a:lnTo>
                        <a:lnTo>
                          <a:pt x="54" y="85"/>
                        </a:lnTo>
                        <a:lnTo>
                          <a:pt x="50" y="85"/>
                        </a:lnTo>
                        <a:lnTo>
                          <a:pt x="46" y="85"/>
                        </a:lnTo>
                        <a:lnTo>
                          <a:pt x="42" y="85"/>
                        </a:lnTo>
                        <a:lnTo>
                          <a:pt x="38" y="85"/>
                        </a:lnTo>
                        <a:lnTo>
                          <a:pt x="38" y="81"/>
                        </a:lnTo>
                        <a:lnTo>
                          <a:pt x="38" y="85"/>
                        </a:lnTo>
                        <a:lnTo>
                          <a:pt x="35" y="85"/>
                        </a:lnTo>
                        <a:lnTo>
                          <a:pt x="35" y="81"/>
                        </a:lnTo>
                        <a:lnTo>
                          <a:pt x="35" y="85"/>
                        </a:lnTo>
                        <a:lnTo>
                          <a:pt x="35" y="81"/>
                        </a:lnTo>
                        <a:lnTo>
                          <a:pt x="35" y="85"/>
                        </a:lnTo>
                        <a:lnTo>
                          <a:pt x="31" y="85"/>
                        </a:lnTo>
                        <a:lnTo>
                          <a:pt x="31" y="81"/>
                        </a:lnTo>
                        <a:lnTo>
                          <a:pt x="27" y="81"/>
                        </a:lnTo>
                        <a:lnTo>
                          <a:pt x="23" y="81"/>
                        </a:lnTo>
                        <a:lnTo>
                          <a:pt x="23" y="85"/>
                        </a:lnTo>
                        <a:lnTo>
                          <a:pt x="23" y="81"/>
                        </a:lnTo>
                        <a:lnTo>
                          <a:pt x="19" y="81"/>
                        </a:lnTo>
                        <a:lnTo>
                          <a:pt x="15" y="81"/>
                        </a:lnTo>
                        <a:lnTo>
                          <a:pt x="15" y="77"/>
                        </a:lnTo>
                        <a:lnTo>
                          <a:pt x="15" y="72"/>
                        </a:lnTo>
                        <a:lnTo>
                          <a:pt x="15" y="68"/>
                        </a:lnTo>
                        <a:lnTo>
                          <a:pt x="15" y="64"/>
                        </a:lnTo>
                        <a:lnTo>
                          <a:pt x="15" y="60"/>
                        </a:lnTo>
                        <a:lnTo>
                          <a:pt x="12" y="60"/>
                        </a:lnTo>
                        <a:lnTo>
                          <a:pt x="8" y="60"/>
                        </a:lnTo>
                        <a:lnTo>
                          <a:pt x="8" y="56"/>
                        </a:lnTo>
                        <a:lnTo>
                          <a:pt x="8" y="52"/>
                        </a:lnTo>
                        <a:lnTo>
                          <a:pt x="4" y="52"/>
                        </a:lnTo>
                        <a:lnTo>
                          <a:pt x="4" y="48"/>
                        </a:lnTo>
                        <a:lnTo>
                          <a:pt x="4" y="44"/>
                        </a:lnTo>
                        <a:lnTo>
                          <a:pt x="0" y="44"/>
                        </a:lnTo>
                        <a:lnTo>
                          <a:pt x="0" y="40"/>
                        </a:lnTo>
                        <a:lnTo>
                          <a:pt x="4" y="40"/>
                        </a:lnTo>
                        <a:lnTo>
                          <a:pt x="8" y="40"/>
                        </a:lnTo>
                        <a:lnTo>
                          <a:pt x="12" y="40"/>
                        </a:lnTo>
                        <a:lnTo>
                          <a:pt x="15" y="40"/>
                        </a:lnTo>
                        <a:lnTo>
                          <a:pt x="19" y="40"/>
                        </a:lnTo>
                        <a:lnTo>
                          <a:pt x="19" y="44"/>
                        </a:lnTo>
                        <a:lnTo>
                          <a:pt x="23" y="44"/>
                        </a:lnTo>
                        <a:lnTo>
                          <a:pt x="23" y="48"/>
                        </a:lnTo>
                        <a:lnTo>
                          <a:pt x="27" y="48"/>
                        </a:lnTo>
                        <a:lnTo>
                          <a:pt x="27" y="44"/>
                        </a:lnTo>
                        <a:lnTo>
                          <a:pt x="31" y="44"/>
                        </a:lnTo>
                        <a:lnTo>
                          <a:pt x="31" y="40"/>
                        </a:lnTo>
                        <a:lnTo>
                          <a:pt x="27" y="40"/>
                        </a:lnTo>
                        <a:lnTo>
                          <a:pt x="31" y="36"/>
                        </a:lnTo>
                        <a:lnTo>
                          <a:pt x="27" y="36"/>
                        </a:lnTo>
                        <a:lnTo>
                          <a:pt x="27" y="32"/>
                        </a:lnTo>
                        <a:lnTo>
                          <a:pt x="27" y="28"/>
                        </a:lnTo>
                        <a:lnTo>
                          <a:pt x="27" y="24"/>
                        </a:lnTo>
                        <a:lnTo>
                          <a:pt x="27" y="20"/>
                        </a:lnTo>
                        <a:lnTo>
                          <a:pt x="31" y="20"/>
                        </a:lnTo>
                        <a:lnTo>
                          <a:pt x="31" y="16"/>
                        </a:lnTo>
                        <a:lnTo>
                          <a:pt x="35" y="16"/>
                        </a:lnTo>
                        <a:lnTo>
                          <a:pt x="35" y="12"/>
                        </a:lnTo>
                        <a:lnTo>
                          <a:pt x="38" y="12"/>
                        </a:lnTo>
                        <a:lnTo>
                          <a:pt x="38" y="8"/>
                        </a:lnTo>
                        <a:lnTo>
                          <a:pt x="42" y="8"/>
                        </a:lnTo>
                        <a:lnTo>
                          <a:pt x="42" y="4"/>
                        </a:lnTo>
                        <a:lnTo>
                          <a:pt x="46" y="4"/>
                        </a:lnTo>
                        <a:lnTo>
                          <a:pt x="46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342" name="Freeform 736">
                    <a:extLst>
                      <a:ext uri="{FF2B5EF4-FFF2-40B4-BE49-F238E27FC236}">
                        <a16:creationId xmlns:a16="http://schemas.microsoft.com/office/drawing/2014/main" id="{3F74559C-86BD-BC9D-3B7F-56C03134C9D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87" y="2287"/>
                    <a:ext cx="34" cy="32"/>
                  </a:xfrm>
                  <a:custGeom>
                    <a:avLst/>
                    <a:gdLst>
                      <a:gd name="T0" fmla="*/ 0 w 34"/>
                      <a:gd name="T1" fmla="*/ 16 h 32"/>
                      <a:gd name="T2" fmla="*/ 3 w 34"/>
                      <a:gd name="T3" fmla="*/ 16 h 32"/>
                      <a:gd name="T4" fmla="*/ 3 w 34"/>
                      <a:gd name="T5" fmla="*/ 12 h 32"/>
                      <a:gd name="T6" fmla="*/ 7 w 34"/>
                      <a:gd name="T7" fmla="*/ 12 h 32"/>
                      <a:gd name="T8" fmla="*/ 7 w 34"/>
                      <a:gd name="T9" fmla="*/ 8 h 32"/>
                      <a:gd name="T10" fmla="*/ 11 w 34"/>
                      <a:gd name="T11" fmla="*/ 8 h 32"/>
                      <a:gd name="T12" fmla="*/ 11 w 34"/>
                      <a:gd name="T13" fmla="*/ 4 h 32"/>
                      <a:gd name="T14" fmla="*/ 15 w 34"/>
                      <a:gd name="T15" fmla="*/ 4 h 32"/>
                      <a:gd name="T16" fmla="*/ 15 w 34"/>
                      <a:gd name="T17" fmla="*/ 0 h 32"/>
                      <a:gd name="T18" fmla="*/ 19 w 34"/>
                      <a:gd name="T19" fmla="*/ 0 h 32"/>
                      <a:gd name="T20" fmla="*/ 19 w 34"/>
                      <a:gd name="T21" fmla="*/ 4 h 32"/>
                      <a:gd name="T22" fmla="*/ 23 w 34"/>
                      <a:gd name="T23" fmla="*/ 4 h 32"/>
                      <a:gd name="T24" fmla="*/ 23 w 34"/>
                      <a:gd name="T25" fmla="*/ 8 h 32"/>
                      <a:gd name="T26" fmla="*/ 26 w 34"/>
                      <a:gd name="T27" fmla="*/ 8 h 32"/>
                      <a:gd name="T28" fmla="*/ 26 w 34"/>
                      <a:gd name="T29" fmla="*/ 12 h 32"/>
                      <a:gd name="T30" fmla="*/ 30 w 34"/>
                      <a:gd name="T31" fmla="*/ 12 h 32"/>
                      <a:gd name="T32" fmla="*/ 30 w 34"/>
                      <a:gd name="T33" fmla="*/ 16 h 32"/>
                      <a:gd name="T34" fmla="*/ 34 w 34"/>
                      <a:gd name="T35" fmla="*/ 16 h 32"/>
                      <a:gd name="T36" fmla="*/ 34 w 34"/>
                      <a:gd name="T37" fmla="*/ 20 h 32"/>
                      <a:gd name="T38" fmla="*/ 30 w 34"/>
                      <a:gd name="T39" fmla="*/ 20 h 32"/>
                      <a:gd name="T40" fmla="*/ 34 w 34"/>
                      <a:gd name="T41" fmla="*/ 20 h 32"/>
                      <a:gd name="T42" fmla="*/ 34 w 34"/>
                      <a:gd name="T43" fmla="*/ 24 h 32"/>
                      <a:gd name="T44" fmla="*/ 30 w 34"/>
                      <a:gd name="T45" fmla="*/ 24 h 32"/>
                      <a:gd name="T46" fmla="*/ 30 w 34"/>
                      <a:gd name="T47" fmla="*/ 28 h 32"/>
                      <a:gd name="T48" fmla="*/ 26 w 34"/>
                      <a:gd name="T49" fmla="*/ 28 h 32"/>
                      <a:gd name="T50" fmla="*/ 23 w 34"/>
                      <a:gd name="T51" fmla="*/ 28 h 32"/>
                      <a:gd name="T52" fmla="*/ 19 w 34"/>
                      <a:gd name="T53" fmla="*/ 32 h 32"/>
                      <a:gd name="T54" fmla="*/ 15 w 34"/>
                      <a:gd name="T55" fmla="*/ 32 h 32"/>
                      <a:gd name="T56" fmla="*/ 11 w 34"/>
                      <a:gd name="T57" fmla="*/ 28 h 32"/>
                      <a:gd name="T58" fmla="*/ 11 w 34"/>
                      <a:gd name="T59" fmla="*/ 24 h 32"/>
                      <a:gd name="T60" fmla="*/ 7 w 34"/>
                      <a:gd name="T61" fmla="*/ 24 h 32"/>
                      <a:gd name="T62" fmla="*/ 7 w 34"/>
                      <a:gd name="T63" fmla="*/ 20 h 32"/>
                      <a:gd name="T64" fmla="*/ 3 w 34"/>
                      <a:gd name="T65" fmla="*/ 20 h 32"/>
                      <a:gd name="T66" fmla="*/ 0 w 34"/>
                      <a:gd name="T67" fmla="*/ 20 h 32"/>
                      <a:gd name="T68" fmla="*/ 0 w 34"/>
                      <a:gd name="T69" fmla="*/ 16 h 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</a:cxnLst>
                    <a:rect l="0" t="0" r="r" b="b"/>
                    <a:pathLst>
                      <a:path w="34" h="32">
                        <a:moveTo>
                          <a:pt x="0" y="16"/>
                        </a:moveTo>
                        <a:lnTo>
                          <a:pt x="3" y="16"/>
                        </a:lnTo>
                        <a:lnTo>
                          <a:pt x="3" y="12"/>
                        </a:lnTo>
                        <a:lnTo>
                          <a:pt x="7" y="12"/>
                        </a:lnTo>
                        <a:lnTo>
                          <a:pt x="7" y="8"/>
                        </a:lnTo>
                        <a:lnTo>
                          <a:pt x="11" y="8"/>
                        </a:lnTo>
                        <a:lnTo>
                          <a:pt x="11" y="4"/>
                        </a:lnTo>
                        <a:lnTo>
                          <a:pt x="15" y="4"/>
                        </a:lnTo>
                        <a:lnTo>
                          <a:pt x="15" y="0"/>
                        </a:lnTo>
                        <a:lnTo>
                          <a:pt x="19" y="0"/>
                        </a:lnTo>
                        <a:lnTo>
                          <a:pt x="19" y="4"/>
                        </a:lnTo>
                        <a:lnTo>
                          <a:pt x="23" y="4"/>
                        </a:lnTo>
                        <a:lnTo>
                          <a:pt x="23" y="8"/>
                        </a:lnTo>
                        <a:lnTo>
                          <a:pt x="26" y="8"/>
                        </a:lnTo>
                        <a:lnTo>
                          <a:pt x="26" y="12"/>
                        </a:lnTo>
                        <a:lnTo>
                          <a:pt x="30" y="12"/>
                        </a:lnTo>
                        <a:lnTo>
                          <a:pt x="30" y="16"/>
                        </a:lnTo>
                        <a:lnTo>
                          <a:pt x="34" y="16"/>
                        </a:lnTo>
                        <a:lnTo>
                          <a:pt x="34" y="20"/>
                        </a:lnTo>
                        <a:lnTo>
                          <a:pt x="30" y="20"/>
                        </a:lnTo>
                        <a:lnTo>
                          <a:pt x="34" y="20"/>
                        </a:lnTo>
                        <a:lnTo>
                          <a:pt x="34" y="24"/>
                        </a:lnTo>
                        <a:lnTo>
                          <a:pt x="30" y="24"/>
                        </a:lnTo>
                        <a:lnTo>
                          <a:pt x="30" y="28"/>
                        </a:lnTo>
                        <a:lnTo>
                          <a:pt x="26" y="28"/>
                        </a:lnTo>
                        <a:lnTo>
                          <a:pt x="23" y="28"/>
                        </a:lnTo>
                        <a:lnTo>
                          <a:pt x="19" y="32"/>
                        </a:lnTo>
                        <a:lnTo>
                          <a:pt x="15" y="32"/>
                        </a:lnTo>
                        <a:lnTo>
                          <a:pt x="11" y="28"/>
                        </a:lnTo>
                        <a:lnTo>
                          <a:pt x="11" y="24"/>
                        </a:lnTo>
                        <a:lnTo>
                          <a:pt x="7" y="24"/>
                        </a:lnTo>
                        <a:lnTo>
                          <a:pt x="7" y="20"/>
                        </a:lnTo>
                        <a:lnTo>
                          <a:pt x="3" y="20"/>
                        </a:lnTo>
                        <a:lnTo>
                          <a:pt x="0" y="20"/>
                        </a:lnTo>
                        <a:lnTo>
                          <a:pt x="0" y="16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343" name="Freeform 737">
                    <a:extLst>
                      <a:ext uri="{FF2B5EF4-FFF2-40B4-BE49-F238E27FC236}">
                        <a16:creationId xmlns:a16="http://schemas.microsoft.com/office/drawing/2014/main" id="{8D062ABB-3FD9-3764-642B-C83F2D492D0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24" y="2291"/>
                    <a:ext cx="55" cy="40"/>
                  </a:xfrm>
                  <a:custGeom>
                    <a:avLst/>
                    <a:gdLst>
                      <a:gd name="T0" fmla="*/ 38 w 54"/>
                      <a:gd name="T1" fmla="*/ 8 h 40"/>
                      <a:gd name="T2" fmla="*/ 42 w 54"/>
                      <a:gd name="T3" fmla="*/ 8 h 40"/>
                      <a:gd name="T4" fmla="*/ 42 w 54"/>
                      <a:gd name="T5" fmla="*/ 4 h 40"/>
                      <a:gd name="T6" fmla="*/ 46 w 54"/>
                      <a:gd name="T7" fmla="*/ 4 h 40"/>
                      <a:gd name="T8" fmla="*/ 50 w 54"/>
                      <a:gd name="T9" fmla="*/ 0 h 40"/>
                      <a:gd name="T10" fmla="*/ 50 w 54"/>
                      <a:gd name="T11" fmla="*/ 4 h 40"/>
                      <a:gd name="T12" fmla="*/ 54 w 54"/>
                      <a:gd name="T13" fmla="*/ 4 h 40"/>
                      <a:gd name="T14" fmla="*/ 54 w 54"/>
                      <a:gd name="T15" fmla="*/ 8 h 40"/>
                      <a:gd name="T16" fmla="*/ 54 w 54"/>
                      <a:gd name="T17" fmla="*/ 12 h 40"/>
                      <a:gd name="T18" fmla="*/ 50 w 54"/>
                      <a:gd name="T19" fmla="*/ 12 h 40"/>
                      <a:gd name="T20" fmla="*/ 46 w 54"/>
                      <a:gd name="T21" fmla="*/ 12 h 40"/>
                      <a:gd name="T22" fmla="*/ 42 w 54"/>
                      <a:gd name="T23" fmla="*/ 16 h 40"/>
                      <a:gd name="T24" fmla="*/ 38 w 54"/>
                      <a:gd name="T25" fmla="*/ 16 h 40"/>
                      <a:gd name="T26" fmla="*/ 34 w 54"/>
                      <a:gd name="T27" fmla="*/ 20 h 40"/>
                      <a:gd name="T28" fmla="*/ 31 w 54"/>
                      <a:gd name="T29" fmla="*/ 20 h 40"/>
                      <a:gd name="T30" fmla="*/ 31 w 54"/>
                      <a:gd name="T31" fmla="*/ 24 h 40"/>
                      <a:gd name="T32" fmla="*/ 27 w 54"/>
                      <a:gd name="T33" fmla="*/ 28 h 40"/>
                      <a:gd name="T34" fmla="*/ 23 w 54"/>
                      <a:gd name="T35" fmla="*/ 28 h 40"/>
                      <a:gd name="T36" fmla="*/ 19 w 54"/>
                      <a:gd name="T37" fmla="*/ 28 h 40"/>
                      <a:gd name="T38" fmla="*/ 15 w 54"/>
                      <a:gd name="T39" fmla="*/ 28 h 40"/>
                      <a:gd name="T40" fmla="*/ 15 w 54"/>
                      <a:gd name="T41" fmla="*/ 32 h 40"/>
                      <a:gd name="T42" fmla="*/ 11 w 54"/>
                      <a:gd name="T43" fmla="*/ 32 h 40"/>
                      <a:gd name="T44" fmla="*/ 8 w 54"/>
                      <a:gd name="T45" fmla="*/ 32 h 40"/>
                      <a:gd name="T46" fmla="*/ 8 w 54"/>
                      <a:gd name="T47" fmla="*/ 36 h 40"/>
                      <a:gd name="T48" fmla="*/ 4 w 54"/>
                      <a:gd name="T49" fmla="*/ 40 h 40"/>
                      <a:gd name="T50" fmla="*/ 4 w 54"/>
                      <a:gd name="T51" fmla="*/ 36 h 40"/>
                      <a:gd name="T52" fmla="*/ 4 w 54"/>
                      <a:gd name="T53" fmla="*/ 32 h 40"/>
                      <a:gd name="T54" fmla="*/ 0 w 54"/>
                      <a:gd name="T55" fmla="*/ 32 h 40"/>
                      <a:gd name="T56" fmla="*/ 0 w 54"/>
                      <a:gd name="T57" fmla="*/ 28 h 40"/>
                      <a:gd name="T58" fmla="*/ 0 w 54"/>
                      <a:gd name="T59" fmla="*/ 24 h 40"/>
                      <a:gd name="T60" fmla="*/ 4 w 54"/>
                      <a:gd name="T61" fmla="*/ 24 h 40"/>
                      <a:gd name="T62" fmla="*/ 4 w 54"/>
                      <a:gd name="T63" fmla="*/ 28 h 40"/>
                      <a:gd name="T64" fmla="*/ 8 w 54"/>
                      <a:gd name="T65" fmla="*/ 24 h 40"/>
                      <a:gd name="T66" fmla="*/ 11 w 54"/>
                      <a:gd name="T67" fmla="*/ 20 h 40"/>
                      <a:gd name="T68" fmla="*/ 15 w 54"/>
                      <a:gd name="T69" fmla="*/ 20 h 40"/>
                      <a:gd name="T70" fmla="*/ 19 w 54"/>
                      <a:gd name="T71" fmla="*/ 20 h 40"/>
                      <a:gd name="T72" fmla="*/ 23 w 54"/>
                      <a:gd name="T73" fmla="*/ 20 h 40"/>
                      <a:gd name="T74" fmla="*/ 23 w 54"/>
                      <a:gd name="T75" fmla="*/ 16 h 40"/>
                      <a:gd name="T76" fmla="*/ 27 w 54"/>
                      <a:gd name="T77" fmla="*/ 16 h 40"/>
                      <a:gd name="T78" fmla="*/ 31 w 54"/>
                      <a:gd name="T79" fmla="*/ 16 h 40"/>
                      <a:gd name="T80" fmla="*/ 34 w 54"/>
                      <a:gd name="T81" fmla="*/ 16 h 40"/>
                      <a:gd name="T82" fmla="*/ 34 w 54"/>
                      <a:gd name="T83" fmla="*/ 12 h 40"/>
                      <a:gd name="T84" fmla="*/ 34 w 54"/>
                      <a:gd name="T85" fmla="*/ 8 h 40"/>
                      <a:gd name="T86" fmla="*/ 38 w 54"/>
                      <a:gd name="T87" fmla="*/ 8 h 4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</a:cxnLst>
                    <a:rect l="0" t="0" r="r" b="b"/>
                    <a:pathLst>
                      <a:path w="54" h="40">
                        <a:moveTo>
                          <a:pt x="38" y="8"/>
                        </a:moveTo>
                        <a:lnTo>
                          <a:pt x="42" y="8"/>
                        </a:lnTo>
                        <a:lnTo>
                          <a:pt x="42" y="4"/>
                        </a:lnTo>
                        <a:lnTo>
                          <a:pt x="46" y="4"/>
                        </a:lnTo>
                        <a:lnTo>
                          <a:pt x="50" y="0"/>
                        </a:lnTo>
                        <a:lnTo>
                          <a:pt x="50" y="4"/>
                        </a:lnTo>
                        <a:lnTo>
                          <a:pt x="54" y="4"/>
                        </a:lnTo>
                        <a:lnTo>
                          <a:pt x="54" y="8"/>
                        </a:lnTo>
                        <a:lnTo>
                          <a:pt x="54" y="12"/>
                        </a:lnTo>
                        <a:lnTo>
                          <a:pt x="50" y="12"/>
                        </a:lnTo>
                        <a:lnTo>
                          <a:pt x="46" y="12"/>
                        </a:lnTo>
                        <a:lnTo>
                          <a:pt x="42" y="16"/>
                        </a:lnTo>
                        <a:lnTo>
                          <a:pt x="38" y="16"/>
                        </a:lnTo>
                        <a:lnTo>
                          <a:pt x="34" y="20"/>
                        </a:lnTo>
                        <a:lnTo>
                          <a:pt x="31" y="20"/>
                        </a:lnTo>
                        <a:lnTo>
                          <a:pt x="31" y="24"/>
                        </a:lnTo>
                        <a:lnTo>
                          <a:pt x="27" y="28"/>
                        </a:lnTo>
                        <a:lnTo>
                          <a:pt x="23" y="28"/>
                        </a:lnTo>
                        <a:lnTo>
                          <a:pt x="19" y="28"/>
                        </a:lnTo>
                        <a:lnTo>
                          <a:pt x="15" y="28"/>
                        </a:lnTo>
                        <a:lnTo>
                          <a:pt x="15" y="32"/>
                        </a:lnTo>
                        <a:lnTo>
                          <a:pt x="11" y="32"/>
                        </a:lnTo>
                        <a:lnTo>
                          <a:pt x="8" y="32"/>
                        </a:lnTo>
                        <a:lnTo>
                          <a:pt x="8" y="36"/>
                        </a:lnTo>
                        <a:lnTo>
                          <a:pt x="4" y="40"/>
                        </a:lnTo>
                        <a:lnTo>
                          <a:pt x="4" y="36"/>
                        </a:lnTo>
                        <a:lnTo>
                          <a:pt x="4" y="32"/>
                        </a:lnTo>
                        <a:lnTo>
                          <a:pt x="0" y="32"/>
                        </a:lnTo>
                        <a:lnTo>
                          <a:pt x="0" y="28"/>
                        </a:lnTo>
                        <a:lnTo>
                          <a:pt x="0" y="24"/>
                        </a:lnTo>
                        <a:lnTo>
                          <a:pt x="4" y="24"/>
                        </a:lnTo>
                        <a:lnTo>
                          <a:pt x="4" y="28"/>
                        </a:lnTo>
                        <a:lnTo>
                          <a:pt x="8" y="24"/>
                        </a:lnTo>
                        <a:lnTo>
                          <a:pt x="11" y="20"/>
                        </a:lnTo>
                        <a:lnTo>
                          <a:pt x="15" y="20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3" y="16"/>
                        </a:lnTo>
                        <a:lnTo>
                          <a:pt x="27" y="16"/>
                        </a:lnTo>
                        <a:lnTo>
                          <a:pt x="31" y="16"/>
                        </a:lnTo>
                        <a:lnTo>
                          <a:pt x="34" y="16"/>
                        </a:lnTo>
                        <a:lnTo>
                          <a:pt x="34" y="12"/>
                        </a:lnTo>
                        <a:lnTo>
                          <a:pt x="34" y="8"/>
                        </a:lnTo>
                        <a:lnTo>
                          <a:pt x="38" y="8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344" name="Freeform 738">
                    <a:extLst>
                      <a:ext uri="{FF2B5EF4-FFF2-40B4-BE49-F238E27FC236}">
                        <a16:creationId xmlns:a16="http://schemas.microsoft.com/office/drawing/2014/main" id="{E0E873CD-E47B-FE56-6C2F-70B646D3D34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235" y="2291"/>
                    <a:ext cx="78" cy="60"/>
                  </a:xfrm>
                  <a:custGeom>
                    <a:avLst/>
                    <a:gdLst>
                      <a:gd name="T0" fmla="*/ 4 w 77"/>
                      <a:gd name="T1" fmla="*/ 20 h 60"/>
                      <a:gd name="T2" fmla="*/ 4 w 77"/>
                      <a:gd name="T3" fmla="*/ 12 h 60"/>
                      <a:gd name="T4" fmla="*/ 11 w 77"/>
                      <a:gd name="T5" fmla="*/ 12 h 60"/>
                      <a:gd name="T6" fmla="*/ 15 w 77"/>
                      <a:gd name="T7" fmla="*/ 12 h 60"/>
                      <a:gd name="T8" fmla="*/ 23 w 77"/>
                      <a:gd name="T9" fmla="*/ 12 h 60"/>
                      <a:gd name="T10" fmla="*/ 27 w 77"/>
                      <a:gd name="T11" fmla="*/ 8 h 60"/>
                      <a:gd name="T12" fmla="*/ 30 w 77"/>
                      <a:gd name="T13" fmla="*/ 0 h 60"/>
                      <a:gd name="T14" fmla="*/ 34 w 77"/>
                      <a:gd name="T15" fmla="*/ 4 h 60"/>
                      <a:gd name="T16" fmla="*/ 34 w 77"/>
                      <a:gd name="T17" fmla="*/ 12 h 60"/>
                      <a:gd name="T18" fmla="*/ 38 w 77"/>
                      <a:gd name="T19" fmla="*/ 16 h 60"/>
                      <a:gd name="T20" fmla="*/ 38 w 77"/>
                      <a:gd name="T21" fmla="*/ 24 h 60"/>
                      <a:gd name="T22" fmla="*/ 42 w 77"/>
                      <a:gd name="T23" fmla="*/ 28 h 60"/>
                      <a:gd name="T24" fmla="*/ 46 w 77"/>
                      <a:gd name="T25" fmla="*/ 32 h 60"/>
                      <a:gd name="T26" fmla="*/ 53 w 77"/>
                      <a:gd name="T27" fmla="*/ 32 h 60"/>
                      <a:gd name="T28" fmla="*/ 57 w 77"/>
                      <a:gd name="T29" fmla="*/ 36 h 60"/>
                      <a:gd name="T30" fmla="*/ 61 w 77"/>
                      <a:gd name="T31" fmla="*/ 40 h 60"/>
                      <a:gd name="T32" fmla="*/ 65 w 77"/>
                      <a:gd name="T33" fmla="*/ 44 h 60"/>
                      <a:gd name="T34" fmla="*/ 69 w 77"/>
                      <a:gd name="T35" fmla="*/ 40 h 60"/>
                      <a:gd name="T36" fmla="*/ 73 w 77"/>
                      <a:gd name="T37" fmla="*/ 44 h 60"/>
                      <a:gd name="T38" fmla="*/ 77 w 77"/>
                      <a:gd name="T39" fmla="*/ 48 h 60"/>
                      <a:gd name="T40" fmla="*/ 77 w 77"/>
                      <a:gd name="T41" fmla="*/ 52 h 60"/>
                      <a:gd name="T42" fmla="*/ 73 w 77"/>
                      <a:gd name="T43" fmla="*/ 56 h 60"/>
                      <a:gd name="T44" fmla="*/ 73 w 77"/>
                      <a:gd name="T45" fmla="*/ 56 h 60"/>
                      <a:gd name="T46" fmla="*/ 65 w 77"/>
                      <a:gd name="T47" fmla="*/ 56 h 60"/>
                      <a:gd name="T48" fmla="*/ 61 w 77"/>
                      <a:gd name="T49" fmla="*/ 52 h 60"/>
                      <a:gd name="T50" fmla="*/ 57 w 77"/>
                      <a:gd name="T51" fmla="*/ 48 h 60"/>
                      <a:gd name="T52" fmla="*/ 61 w 77"/>
                      <a:gd name="T53" fmla="*/ 44 h 60"/>
                      <a:gd name="T54" fmla="*/ 57 w 77"/>
                      <a:gd name="T55" fmla="*/ 48 h 60"/>
                      <a:gd name="T56" fmla="*/ 50 w 77"/>
                      <a:gd name="T57" fmla="*/ 48 h 60"/>
                      <a:gd name="T58" fmla="*/ 42 w 77"/>
                      <a:gd name="T59" fmla="*/ 48 h 60"/>
                      <a:gd name="T60" fmla="*/ 38 w 77"/>
                      <a:gd name="T61" fmla="*/ 48 h 60"/>
                      <a:gd name="T62" fmla="*/ 38 w 77"/>
                      <a:gd name="T63" fmla="*/ 48 h 60"/>
                      <a:gd name="T64" fmla="*/ 34 w 77"/>
                      <a:gd name="T65" fmla="*/ 48 h 60"/>
                      <a:gd name="T66" fmla="*/ 27 w 77"/>
                      <a:gd name="T67" fmla="*/ 48 h 60"/>
                      <a:gd name="T68" fmla="*/ 23 w 77"/>
                      <a:gd name="T69" fmla="*/ 44 h 60"/>
                      <a:gd name="T70" fmla="*/ 19 w 77"/>
                      <a:gd name="T71" fmla="*/ 40 h 60"/>
                      <a:gd name="T72" fmla="*/ 15 w 77"/>
                      <a:gd name="T73" fmla="*/ 36 h 60"/>
                      <a:gd name="T74" fmla="*/ 11 w 77"/>
                      <a:gd name="T75" fmla="*/ 40 h 60"/>
                      <a:gd name="T76" fmla="*/ 7 w 77"/>
                      <a:gd name="T77" fmla="*/ 36 h 60"/>
                      <a:gd name="T78" fmla="*/ 4 w 77"/>
                      <a:gd name="T79" fmla="*/ 32 h 60"/>
                      <a:gd name="T80" fmla="*/ 4 w 77"/>
                      <a:gd name="T81" fmla="*/ 24 h 60"/>
                      <a:gd name="T82" fmla="*/ 0 w 77"/>
                      <a:gd name="T83" fmla="*/ 20 h 6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</a:cxnLst>
                    <a:rect l="0" t="0" r="r" b="b"/>
                    <a:pathLst>
                      <a:path w="77" h="60">
                        <a:moveTo>
                          <a:pt x="0" y="20"/>
                        </a:moveTo>
                        <a:lnTo>
                          <a:pt x="4" y="20"/>
                        </a:lnTo>
                        <a:lnTo>
                          <a:pt x="4" y="16"/>
                        </a:lnTo>
                        <a:lnTo>
                          <a:pt x="4" y="12"/>
                        </a:lnTo>
                        <a:lnTo>
                          <a:pt x="7" y="12"/>
                        </a:lnTo>
                        <a:lnTo>
                          <a:pt x="11" y="12"/>
                        </a:lnTo>
                        <a:lnTo>
                          <a:pt x="11" y="8"/>
                        </a:lnTo>
                        <a:lnTo>
                          <a:pt x="15" y="12"/>
                        </a:lnTo>
                        <a:lnTo>
                          <a:pt x="19" y="12"/>
                        </a:lnTo>
                        <a:lnTo>
                          <a:pt x="23" y="12"/>
                        </a:lnTo>
                        <a:lnTo>
                          <a:pt x="23" y="8"/>
                        </a:lnTo>
                        <a:lnTo>
                          <a:pt x="27" y="8"/>
                        </a:lnTo>
                        <a:lnTo>
                          <a:pt x="27" y="4"/>
                        </a:lnTo>
                        <a:lnTo>
                          <a:pt x="30" y="0"/>
                        </a:lnTo>
                        <a:lnTo>
                          <a:pt x="34" y="0"/>
                        </a:lnTo>
                        <a:lnTo>
                          <a:pt x="34" y="4"/>
                        </a:lnTo>
                        <a:lnTo>
                          <a:pt x="34" y="8"/>
                        </a:lnTo>
                        <a:lnTo>
                          <a:pt x="34" y="12"/>
                        </a:lnTo>
                        <a:lnTo>
                          <a:pt x="38" y="12"/>
                        </a:lnTo>
                        <a:lnTo>
                          <a:pt x="38" y="16"/>
                        </a:lnTo>
                        <a:lnTo>
                          <a:pt x="38" y="20"/>
                        </a:lnTo>
                        <a:lnTo>
                          <a:pt x="38" y="24"/>
                        </a:lnTo>
                        <a:lnTo>
                          <a:pt x="42" y="24"/>
                        </a:lnTo>
                        <a:lnTo>
                          <a:pt x="42" y="28"/>
                        </a:lnTo>
                        <a:lnTo>
                          <a:pt x="46" y="28"/>
                        </a:lnTo>
                        <a:lnTo>
                          <a:pt x="46" y="32"/>
                        </a:lnTo>
                        <a:lnTo>
                          <a:pt x="50" y="32"/>
                        </a:lnTo>
                        <a:lnTo>
                          <a:pt x="53" y="32"/>
                        </a:lnTo>
                        <a:lnTo>
                          <a:pt x="53" y="36"/>
                        </a:lnTo>
                        <a:lnTo>
                          <a:pt x="57" y="36"/>
                        </a:lnTo>
                        <a:lnTo>
                          <a:pt x="61" y="36"/>
                        </a:lnTo>
                        <a:lnTo>
                          <a:pt x="61" y="40"/>
                        </a:lnTo>
                        <a:lnTo>
                          <a:pt x="65" y="40"/>
                        </a:lnTo>
                        <a:lnTo>
                          <a:pt x="65" y="44"/>
                        </a:lnTo>
                        <a:lnTo>
                          <a:pt x="69" y="44"/>
                        </a:lnTo>
                        <a:lnTo>
                          <a:pt x="69" y="40"/>
                        </a:lnTo>
                        <a:lnTo>
                          <a:pt x="69" y="44"/>
                        </a:lnTo>
                        <a:lnTo>
                          <a:pt x="73" y="44"/>
                        </a:lnTo>
                        <a:lnTo>
                          <a:pt x="73" y="48"/>
                        </a:lnTo>
                        <a:lnTo>
                          <a:pt x="77" y="48"/>
                        </a:lnTo>
                        <a:lnTo>
                          <a:pt x="73" y="52"/>
                        </a:lnTo>
                        <a:lnTo>
                          <a:pt x="77" y="52"/>
                        </a:lnTo>
                        <a:lnTo>
                          <a:pt x="77" y="56"/>
                        </a:lnTo>
                        <a:lnTo>
                          <a:pt x="73" y="56"/>
                        </a:lnTo>
                        <a:lnTo>
                          <a:pt x="73" y="60"/>
                        </a:lnTo>
                        <a:lnTo>
                          <a:pt x="73" y="56"/>
                        </a:lnTo>
                        <a:lnTo>
                          <a:pt x="69" y="56"/>
                        </a:lnTo>
                        <a:lnTo>
                          <a:pt x="65" y="56"/>
                        </a:lnTo>
                        <a:lnTo>
                          <a:pt x="61" y="56"/>
                        </a:lnTo>
                        <a:lnTo>
                          <a:pt x="61" y="52"/>
                        </a:lnTo>
                        <a:lnTo>
                          <a:pt x="57" y="52"/>
                        </a:lnTo>
                        <a:lnTo>
                          <a:pt x="57" y="48"/>
                        </a:lnTo>
                        <a:lnTo>
                          <a:pt x="61" y="48"/>
                        </a:lnTo>
                        <a:lnTo>
                          <a:pt x="61" y="44"/>
                        </a:lnTo>
                        <a:lnTo>
                          <a:pt x="61" y="48"/>
                        </a:lnTo>
                        <a:lnTo>
                          <a:pt x="57" y="48"/>
                        </a:lnTo>
                        <a:lnTo>
                          <a:pt x="53" y="48"/>
                        </a:lnTo>
                        <a:lnTo>
                          <a:pt x="50" y="48"/>
                        </a:lnTo>
                        <a:lnTo>
                          <a:pt x="46" y="48"/>
                        </a:lnTo>
                        <a:lnTo>
                          <a:pt x="42" y="48"/>
                        </a:lnTo>
                        <a:lnTo>
                          <a:pt x="42" y="52"/>
                        </a:lnTo>
                        <a:lnTo>
                          <a:pt x="38" y="48"/>
                        </a:lnTo>
                        <a:lnTo>
                          <a:pt x="38" y="52"/>
                        </a:lnTo>
                        <a:lnTo>
                          <a:pt x="38" y="48"/>
                        </a:lnTo>
                        <a:lnTo>
                          <a:pt x="34" y="52"/>
                        </a:lnTo>
                        <a:lnTo>
                          <a:pt x="34" y="48"/>
                        </a:lnTo>
                        <a:lnTo>
                          <a:pt x="30" y="48"/>
                        </a:lnTo>
                        <a:lnTo>
                          <a:pt x="27" y="48"/>
                        </a:lnTo>
                        <a:lnTo>
                          <a:pt x="27" y="44"/>
                        </a:lnTo>
                        <a:lnTo>
                          <a:pt x="23" y="44"/>
                        </a:lnTo>
                        <a:lnTo>
                          <a:pt x="23" y="40"/>
                        </a:lnTo>
                        <a:lnTo>
                          <a:pt x="19" y="40"/>
                        </a:lnTo>
                        <a:lnTo>
                          <a:pt x="19" y="36"/>
                        </a:lnTo>
                        <a:lnTo>
                          <a:pt x="15" y="36"/>
                        </a:lnTo>
                        <a:lnTo>
                          <a:pt x="11" y="36"/>
                        </a:lnTo>
                        <a:lnTo>
                          <a:pt x="11" y="40"/>
                        </a:lnTo>
                        <a:lnTo>
                          <a:pt x="11" y="36"/>
                        </a:lnTo>
                        <a:lnTo>
                          <a:pt x="7" y="36"/>
                        </a:lnTo>
                        <a:lnTo>
                          <a:pt x="4" y="36"/>
                        </a:lnTo>
                        <a:lnTo>
                          <a:pt x="4" y="32"/>
                        </a:lnTo>
                        <a:lnTo>
                          <a:pt x="4" y="28"/>
                        </a:lnTo>
                        <a:lnTo>
                          <a:pt x="4" y="24"/>
                        </a:lnTo>
                        <a:lnTo>
                          <a:pt x="4" y="20"/>
                        </a:lnTo>
                        <a:lnTo>
                          <a:pt x="0" y="2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345" name="Freeform 739">
                    <a:extLst>
                      <a:ext uri="{FF2B5EF4-FFF2-40B4-BE49-F238E27FC236}">
                        <a16:creationId xmlns:a16="http://schemas.microsoft.com/office/drawing/2014/main" id="{18E4FF06-890B-4A0D-8434-FEEB485E9BA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178" y="2291"/>
                    <a:ext cx="11" cy="23"/>
                  </a:xfrm>
                  <a:custGeom>
                    <a:avLst/>
                    <a:gdLst>
                      <a:gd name="T0" fmla="*/ 12 w 12"/>
                      <a:gd name="T1" fmla="*/ 0 h 24"/>
                      <a:gd name="T2" fmla="*/ 12 w 12"/>
                      <a:gd name="T3" fmla="*/ 4 h 24"/>
                      <a:gd name="T4" fmla="*/ 12 w 12"/>
                      <a:gd name="T5" fmla="*/ 8 h 24"/>
                      <a:gd name="T6" fmla="*/ 12 w 12"/>
                      <a:gd name="T7" fmla="*/ 12 h 24"/>
                      <a:gd name="T8" fmla="*/ 12 w 12"/>
                      <a:gd name="T9" fmla="*/ 16 h 24"/>
                      <a:gd name="T10" fmla="*/ 12 w 12"/>
                      <a:gd name="T11" fmla="*/ 20 h 24"/>
                      <a:gd name="T12" fmla="*/ 8 w 12"/>
                      <a:gd name="T13" fmla="*/ 24 h 24"/>
                      <a:gd name="T14" fmla="*/ 4 w 12"/>
                      <a:gd name="T15" fmla="*/ 20 h 24"/>
                      <a:gd name="T16" fmla="*/ 0 w 12"/>
                      <a:gd name="T17" fmla="*/ 20 h 24"/>
                      <a:gd name="T18" fmla="*/ 0 w 12"/>
                      <a:gd name="T19" fmla="*/ 16 h 24"/>
                      <a:gd name="T20" fmla="*/ 0 w 12"/>
                      <a:gd name="T21" fmla="*/ 12 h 24"/>
                      <a:gd name="T22" fmla="*/ 4 w 12"/>
                      <a:gd name="T23" fmla="*/ 12 h 24"/>
                      <a:gd name="T24" fmla="*/ 8 w 12"/>
                      <a:gd name="T25" fmla="*/ 8 h 24"/>
                      <a:gd name="T26" fmla="*/ 8 w 12"/>
                      <a:gd name="T27" fmla="*/ 4 h 24"/>
                      <a:gd name="T28" fmla="*/ 8 w 12"/>
                      <a:gd name="T29" fmla="*/ 0 h 24"/>
                      <a:gd name="T30" fmla="*/ 12 w 12"/>
                      <a:gd name="T31" fmla="*/ 0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</a:cxnLst>
                    <a:rect l="0" t="0" r="r" b="b"/>
                    <a:pathLst>
                      <a:path w="12" h="24">
                        <a:moveTo>
                          <a:pt x="12" y="0"/>
                        </a:moveTo>
                        <a:lnTo>
                          <a:pt x="12" y="4"/>
                        </a:lnTo>
                        <a:lnTo>
                          <a:pt x="12" y="8"/>
                        </a:lnTo>
                        <a:lnTo>
                          <a:pt x="12" y="12"/>
                        </a:lnTo>
                        <a:lnTo>
                          <a:pt x="12" y="16"/>
                        </a:lnTo>
                        <a:lnTo>
                          <a:pt x="12" y="20"/>
                        </a:lnTo>
                        <a:lnTo>
                          <a:pt x="8" y="24"/>
                        </a:lnTo>
                        <a:lnTo>
                          <a:pt x="4" y="20"/>
                        </a:lnTo>
                        <a:lnTo>
                          <a:pt x="0" y="20"/>
                        </a:lnTo>
                        <a:lnTo>
                          <a:pt x="0" y="16"/>
                        </a:lnTo>
                        <a:lnTo>
                          <a:pt x="0" y="12"/>
                        </a:lnTo>
                        <a:lnTo>
                          <a:pt x="4" y="12"/>
                        </a:lnTo>
                        <a:lnTo>
                          <a:pt x="8" y="8"/>
                        </a:lnTo>
                        <a:lnTo>
                          <a:pt x="8" y="4"/>
                        </a:lnTo>
                        <a:lnTo>
                          <a:pt x="8" y="0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346" name="Freeform 740">
                    <a:extLst>
                      <a:ext uri="{FF2B5EF4-FFF2-40B4-BE49-F238E27FC236}">
                        <a16:creationId xmlns:a16="http://schemas.microsoft.com/office/drawing/2014/main" id="{2B0F534A-2742-324B-3E7A-2CAC57AC21D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195" y="2295"/>
                    <a:ext cx="46" cy="24"/>
                  </a:xfrm>
                  <a:custGeom>
                    <a:avLst/>
                    <a:gdLst>
                      <a:gd name="T0" fmla="*/ 34 w 46"/>
                      <a:gd name="T1" fmla="*/ 0 h 24"/>
                      <a:gd name="T2" fmla="*/ 38 w 46"/>
                      <a:gd name="T3" fmla="*/ 0 h 24"/>
                      <a:gd name="T4" fmla="*/ 42 w 46"/>
                      <a:gd name="T5" fmla="*/ 4 h 24"/>
                      <a:gd name="T6" fmla="*/ 42 w 46"/>
                      <a:gd name="T7" fmla="*/ 0 h 24"/>
                      <a:gd name="T8" fmla="*/ 46 w 46"/>
                      <a:gd name="T9" fmla="*/ 4 h 24"/>
                      <a:gd name="T10" fmla="*/ 46 w 46"/>
                      <a:gd name="T11" fmla="*/ 8 h 24"/>
                      <a:gd name="T12" fmla="*/ 46 w 46"/>
                      <a:gd name="T13" fmla="*/ 12 h 24"/>
                      <a:gd name="T14" fmla="*/ 46 w 46"/>
                      <a:gd name="T15" fmla="*/ 16 h 24"/>
                      <a:gd name="T16" fmla="*/ 42 w 46"/>
                      <a:gd name="T17" fmla="*/ 16 h 24"/>
                      <a:gd name="T18" fmla="*/ 38 w 46"/>
                      <a:gd name="T19" fmla="*/ 16 h 24"/>
                      <a:gd name="T20" fmla="*/ 34 w 46"/>
                      <a:gd name="T21" fmla="*/ 16 h 24"/>
                      <a:gd name="T22" fmla="*/ 34 w 46"/>
                      <a:gd name="T23" fmla="*/ 12 h 24"/>
                      <a:gd name="T24" fmla="*/ 34 w 46"/>
                      <a:gd name="T25" fmla="*/ 16 h 24"/>
                      <a:gd name="T26" fmla="*/ 30 w 46"/>
                      <a:gd name="T27" fmla="*/ 16 h 24"/>
                      <a:gd name="T28" fmla="*/ 26 w 46"/>
                      <a:gd name="T29" fmla="*/ 20 h 24"/>
                      <a:gd name="T30" fmla="*/ 23 w 46"/>
                      <a:gd name="T31" fmla="*/ 20 h 24"/>
                      <a:gd name="T32" fmla="*/ 19 w 46"/>
                      <a:gd name="T33" fmla="*/ 20 h 24"/>
                      <a:gd name="T34" fmla="*/ 15 w 46"/>
                      <a:gd name="T35" fmla="*/ 20 h 24"/>
                      <a:gd name="T36" fmla="*/ 15 w 46"/>
                      <a:gd name="T37" fmla="*/ 24 h 24"/>
                      <a:gd name="T38" fmla="*/ 11 w 46"/>
                      <a:gd name="T39" fmla="*/ 24 h 24"/>
                      <a:gd name="T40" fmla="*/ 7 w 46"/>
                      <a:gd name="T41" fmla="*/ 24 h 24"/>
                      <a:gd name="T42" fmla="*/ 7 w 46"/>
                      <a:gd name="T43" fmla="*/ 20 h 24"/>
                      <a:gd name="T44" fmla="*/ 7 w 46"/>
                      <a:gd name="T45" fmla="*/ 16 h 24"/>
                      <a:gd name="T46" fmla="*/ 7 w 46"/>
                      <a:gd name="T47" fmla="*/ 12 h 24"/>
                      <a:gd name="T48" fmla="*/ 3 w 46"/>
                      <a:gd name="T49" fmla="*/ 12 h 24"/>
                      <a:gd name="T50" fmla="*/ 3 w 46"/>
                      <a:gd name="T51" fmla="*/ 8 h 24"/>
                      <a:gd name="T52" fmla="*/ 0 w 46"/>
                      <a:gd name="T53" fmla="*/ 8 h 24"/>
                      <a:gd name="T54" fmla="*/ 0 w 46"/>
                      <a:gd name="T55" fmla="*/ 4 h 24"/>
                      <a:gd name="T56" fmla="*/ 3 w 46"/>
                      <a:gd name="T57" fmla="*/ 4 h 24"/>
                      <a:gd name="T58" fmla="*/ 7 w 46"/>
                      <a:gd name="T59" fmla="*/ 0 h 24"/>
                      <a:gd name="T60" fmla="*/ 11 w 46"/>
                      <a:gd name="T61" fmla="*/ 0 h 24"/>
                      <a:gd name="T62" fmla="*/ 15 w 46"/>
                      <a:gd name="T63" fmla="*/ 0 h 24"/>
                      <a:gd name="T64" fmla="*/ 19 w 46"/>
                      <a:gd name="T65" fmla="*/ 0 h 24"/>
                      <a:gd name="T66" fmla="*/ 23 w 46"/>
                      <a:gd name="T67" fmla="*/ 0 h 24"/>
                      <a:gd name="T68" fmla="*/ 23 w 46"/>
                      <a:gd name="T69" fmla="*/ 4 h 24"/>
                      <a:gd name="T70" fmla="*/ 26 w 46"/>
                      <a:gd name="T71" fmla="*/ 4 h 24"/>
                      <a:gd name="T72" fmla="*/ 30 w 46"/>
                      <a:gd name="T73" fmla="*/ 4 h 24"/>
                      <a:gd name="T74" fmla="*/ 30 w 46"/>
                      <a:gd name="T75" fmla="*/ 0 h 24"/>
                      <a:gd name="T76" fmla="*/ 34 w 46"/>
                      <a:gd name="T77" fmla="*/ 0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</a:cxnLst>
                    <a:rect l="0" t="0" r="r" b="b"/>
                    <a:pathLst>
                      <a:path w="46" h="24">
                        <a:moveTo>
                          <a:pt x="34" y="0"/>
                        </a:moveTo>
                        <a:lnTo>
                          <a:pt x="38" y="0"/>
                        </a:lnTo>
                        <a:lnTo>
                          <a:pt x="42" y="4"/>
                        </a:lnTo>
                        <a:lnTo>
                          <a:pt x="42" y="0"/>
                        </a:lnTo>
                        <a:lnTo>
                          <a:pt x="46" y="4"/>
                        </a:lnTo>
                        <a:lnTo>
                          <a:pt x="46" y="8"/>
                        </a:lnTo>
                        <a:lnTo>
                          <a:pt x="46" y="12"/>
                        </a:lnTo>
                        <a:lnTo>
                          <a:pt x="46" y="16"/>
                        </a:lnTo>
                        <a:lnTo>
                          <a:pt x="42" y="16"/>
                        </a:lnTo>
                        <a:lnTo>
                          <a:pt x="38" y="16"/>
                        </a:lnTo>
                        <a:lnTo>
                          <a:pt x="34" y="16"/>
                        </a:lnTo>
                        <a:lnTo>
                          <a:pt x="34" y="12"/>
                        </a:lnTo>
                        <a:lnTo>
                          <a:pt x="34" y="16"/>
                        </a:lnTo>
                        <a:lnTo>
                          <a:pt x="30" y="16"/>
                        </a:lnTo>
                        <a:lnTo>
                          <a:pt x="26" y="20"/>
                        </a:lnTo>
                        <a:lnTo>
                          <a:pt x="23" y="20"/>
                        </a:lnTo>
                        <a:lnTo>
                          <a:pt x="19" y="20"/>
                        </a:lnTo>
                        <a:lnTo>
                          <a:pt x="15" y="20"/>
                        </a:lnTo>
                        <a:lnTo>
                          <a:pt x="15" y="24"/>
                        </a:lnTo>
                        <a:lnTo>
                          <a:pt x="11" y="24"/>
                        </a:lnTo>
                        <a:lnTo>
                          <a:pt x="7" y="24"/>
                        </a:lnTo>
                        <a:lnTo>
                          <a:pt x="7" y="20"/>
                        </a:lnTo>
                        <a:lnTo>
                          <a:pt x="7" y="16"/>
                        </a:lnTo>
                        <a:lnTo>
                          <a:pt x="7" y="12"/>
                        </a:lnTo>
                        <a:lnTo>
                          <a:pt x="3" y="12"/>
                        </a:lnTo>
                        <a:lnTo>
                          <a:pt x="3" y="8"/>
                        </a:lnTo>
                        <a:lnTo>
                          <a:pt x="0" y="8"/>
                        </a:lnTo>
                        <a:lnTo>
                          <a:pt x="0" y="4"/>
                        </a:lnTo>
                        <a:lnTo>
                          <a:pt x="3" y="4"/>
                        </a:lnTo>
                        <a:lnTo>
                          <a:pt x="7" y="0"/>
                        </a:lnTo>
                        <a:lnTo>
                          <a:pt x="11" y="0"/>
                        </a:lnTo>
                        <a:lnTo>
                          <a:pt x="15" y="0"/>
                        </a:lnTo>
                        <a:lnTo>
                          <a:pt x="19" y="0"/>
                        </a:lnTo>
                        <a:lnTo>
                          <a:pt x="23" y="0"/>
                        </a:lnTo>
                        <a:lnTo>
                          <a:pt x="23" y="4"/>
                        </a:lnTo>
                        <a:lnTo>
                          <a:pt x="26" y="4"/>
                        </a:lnTo>
                        <a:lnTo>
                          <a:pt x="30" y="4"/>
                        </a:lnTo>
                        <a:lnTo>
                          <a:pt x="30" y="0"/>
                        </a:lnTo>
                        <a:lnTo>
                          <a:pt x="34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347" name="Freeform 741">
                    <a:extLst>
                      <a:ext uri="{FF2B5EF4-FFF2-40B4-BE49-F238E27FC236}">
                        <a16:creationId xmlns:a16="http://schemas.microsoft.com/office/drawing/2014/main" id="{694907F3-62C1-B33F-FC2B-3CA70F385A0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21" y="2295"/>
                    <a:ext cx="41" cy="24"/>
                  </a:xfrm>
                  <a:custGeom>
                    <a:avLst/>
                    <a:gdLst>
                      <a:gd name="T0" fmla="*/ 12 w 42"/>
                      <a:gd name="T1" fmla="*/ 0 h 24"/>
                      <a:gd name="T2" fmla="*/ 12 w 42"/>
                      <a:gd name="T3" fmla="*/ 4 h 24"/>
                      <a:gd name="T4" fmla="*/ 12 w 42"/>
                      <a:gd name="T5" fmla="*/ 0 h 24"/>
                      <a:gd name="T6" fmla="*/ 15 w 42"/>
                      <a:gd name="T7" fmla="*/ 0 h 24"/>
                      <a:gd name="T8" fmla="*/ 19 w 42"/>
                      <a:gd name="T9" fmla="*/ 0 h 24"/>
                      <a:gd name="T10" fmla="*/ 19 w 42"/>
                      <a:gd name="T11" fmla="*/ 4 h 24"/>
                      <a:gd name="T12" fmla="*/ 23 w 42"/>
                      <a:gd name="T13" fmla="*/ 4 h 24"/>
                      <a:gd name="T14" fmla="*/ 27 w 42"/>
                      <a:gd name="T15" fmla="*/ 4 h 24"/>
                      <a:gd name="T16" fmla="*/ 31 w 42"/>
                      <a:gd name="T17" fmla="*/ 0 h 24"/>
                      <a:gd name="T18" fmla="*/ 35 w 42"/>
                      <a:gd name="T19" fmla="*/ 0 h 24"/>
                      <a:gd name="T20" fmla="*/ 38 w 42"/>
                      <a:gd name="T21" fmla="*/ 0 h 24"/>
                      <a:gd name="T22" fmla="*/ 42 w 42"/>
                      <a:gd name="T23" fmla="*/ 0 h 24"/>
                      <a:gd name="T24" fmla="*/ 42 w 42"/>
                      <a:gd name="T25" fmla="*/ 4 h 24"/>
                      <a:gd name="T26" fmla="*/ 38 w 42"/>
                      <a:gd name="T27" fmla="*/ 4 h 24"/>
                      <a:gd name="T28" fmla="*/ 38 w 42"/>
                      <a:gd name="T29" fmla="*/ 8 h 24"/>
                      <a:gd name="T30" fmla="*/ 38 w 42"/>
                      <a:gd name="T31" fmla="*/ 12 h 24"/>
                      <a:gd name="T32" fmla="*/ 35 w 42"/>
                      <a:gd name="T33" fmla="*/ 12 h 24"/>
                      <a:gd name="T34" fmla="*/ 31 w 42"/>
                      <a:gd name="T35" fmla="*/ 12 h 24"/>
                      <a:gd name="T36" fmla="*/ 27 w 42"/>
                      <a:gd name="T37" fmla="*/ 12 h 24"/>
                      <a:gd name="T38" fmla="*/ 27 w 42"/>
                      <a:gd name="T39" fmla="*/ 16 h 24"/>
                      <a:gd name="T40" fmla="*/ 23 w 42"/>
                      <a:gd name="T41" fmla="*/ 16 h 24"/>
                      <a:gd name="T42" fmla="*/ 19 w 42"/>
                      <a:gd name="T43" fmla="*/ 16 h 24"/>
                      <a:gd name="T44" fmla="*/ 15 w 42"/>
                      <a:gd name="T45" fmla="*/ 16 h 24"/>
                      <a:gd name="T46" fmla="*/ 12 w 42"/>
                      <a:gd name="T47" fmla="*/ 20 h 24"/>
                      <a:gd name="T48" fmla="*/ 8 w 42"/>
                      <a:gd name="T49" fmla="*/ 24 h 24"/>
                      <a:gd name="T50" fmla="*/ 8 w 42"/>
                      <a:gd name="T51" fmla="*/ 20 h 24"/>
                      <a:gd name="T52" fmla="*/ 4 w 42"/>
                      <a:gd name="T53" fmla="*/ 20 h 24"/>
                      <a:gd name="T54" fmla="*/ 4 w 42"/>
                      <a:gd name="T55" fmla="*/ 24 h 24"/>
                      <a:gd name="T56" fmla="*/ 0 w 42"/>
                      <a:gd name="T57" fmla="*/ 24 h 24"/>
                      <a:gd name="T58" fmla="*/ 0 w 42"/>
                      <a:gd name="T59" fmla="*/ 20 h 24"/>
                      <a:gd name="T60" fmla="*/ 0 w 42"/>
                      <a:gd name="T61" fmla="*/ 16 h 24"/>
                      <a:gd name="T62" fmla="*/ 4 w 42"/>
                      <a:gd name="T63" fmla="*/ 12 h 24"/>
                      <a:gd name="T64" fmla="*/ 0 w 42"/>
                      <a:gd name="T65" fmla="*/ 12 h 24"/>
                      <a:gd name="T66" fmla="*/ 4 w 42"/>
                      <a:gd name="T67" fmla="*/ 12 h 24"/>
                      <a:gd name="T68" fmla="*/ 4 w 42"/>
                      <a:gd name="T69" fmla="*/ 8 h 24"/>
                      <a:gd name="T70" fmla="*/ 0 w 42"/>
                      <a:gd name="T71" fmla="*/ 8 h 24"/>
                      <a:gd name="T72" fmla="*/ 4 w 42"/>
                      <a:gd name="T73" fmla="*/ 4 h 24"/>
                      <a:gd name="T74" fmla="*/ 4 w 42"/>
                      <a:gd name="T75" fmla="*/ 0 h 24"/>
                      <a:gd name="T76" fmla="*/ 8 w 42"/>
                      <a:gd name="T77" fmla="*/ 0 h 24"/>
                      <a:gd name="T78" fmla="*/ 12 w 42"/>
                      <a:gd name="T79" fmla="*/ 0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</a:cxnLst>
                    <a:rect l="0" t="0" r="r" b="b"/>
                    <a:pathLst>
                      <a:path w="42" h="24">
                        <a:moveTo>
                          <a:pt x="12" y="0"/>
                        </a:moveTo>
                        <a:lnTo>
                          <a:pt x="12" y="4"/>
                        </a:lnTo>
                        <a:lnTo>
                          <a:pt x="12" y="0"/>
                        </a:lnTo>
                        <a:lnTo>
                          <a:pt x="15" y="0"/>
                        </a:lnTo>
                        <a:lnTo>
                          <a:pt x="19" y="0"/>
                        </a:lnTo>
                        <a:lnTo>
                          <a:pt x="19" y="4"/>
                        </a:lnTo>
                        <a:lnTo>
                          <a:pt x="23" y="4"/>
                        </a:lnTo>
                        <a:lnTo>
                          <a:pt x="27" y="4"/>
                        </a:lnTo>
                        <a:lnTo>
                          <a:pt x="31" y="0"/>
                        </a:lnTo>
                        <a:lnTo>
                          <a:pt x="35" y="0"/>
                        </a:lnTo>
                        <a:lnTo>
                          <a:pt x="38" y="0"/>
                        </a:lnTo>
                        <a:lnTo>
                          <a:pt x="42" y="0"/>
                        </a:lnTo>
                        <a:lnTo>
                          <a:pt x="42" y="4"/>
                        </a:lnTo>
                        <a:lnTo>
                          <a:pt x="38" y="4"/>
                        </a:lnTo>
                        <a:lnTo>
                          <a:pt x="38" y="8"/>
                        </a:lnTo>
                        <a:lnTo>
                          <a:pt x="38" y="12"/>
                        </a:lnTo>
                        <a:lnTo>
                          <a:pt x="35" y="12"/>
                        </a:lnTo>
                        <a:lnTo>
                          <a:pt x="31" y="12"/>
                        </a:lnTo>
                        <a:lnTo>
                          <a:pt x="27" y="12"/>
                        </a:lnTo>
                        <a:lnTo>
                          <a:pt x="27" y="16"/>
                        </a:lnTo>
                        <a:lnTo>
                          <a:pt x="23" y="16"/>
                        </a:lnTo>
                        <a:lnTo>
                          <a:pt x="19" y="16"/>
                        </a:lnTo>
                        <a:lnTo>
                          <a:pt x="15" y="16"/>
                        </a:lnTo>
                        <a:lnTo>
                          <a:pt x="12" y="20"/>
                        </a:lnTo>
                        <a:lnTo>
                          <a:pt x="8" y="24"/>
                        </a:lnTo>
                        <a:lnTo>
                          <a:pt x="8" y="20"/>
                        </a:lnTo>
                        <a:lnTo>
                          <a:pt x="4" y="20"/>
                        </a:lnTo>
                        <a:lnTo>
                          <a:pt x="4" y="24"/>
                        </a:lnTo>
                        <a:lnTo>
                          <a:pt x="0" y="24"/>
                        </a:lnTo>
                        <a:lnTo>
                          <a:pt x="0" y="20"/>
                        </a:lnTo>
                        <a:lnTo>
                          <a:pt x="0" y="16"/>
                        </a:lnTo>
                        <a:lnTo>
                          <a:pt x="4" y="12"/>
                        </a:lnTo>
                        <a:lnTo>
                          <a:pt x="0" y="12"/>
                        </a:lnTo>
                        <a:lnTo>
                          <a:pt x="4" y="12"/>
                        </a:lnTo>
                        <a:lnTo>
                          <a:pt x="4" y="8"/>
                        </a:lnTo>
                        <a:lnTo>
                          <a:pt x="0" y="8"/>
                        </a:lnTo>
                        <a:lnTo>
                          <a:pt x="4" y="4"/>
                        </a:lnTo>
                        <a:lnTo>
                          <a:pt x="4" y="0"/>
                        </a:lnTo>
                        <a:lnTo>
                          <a:pt x="8" y="0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348" name="Freeform 742">
                    <a:extLst>
                      <a:ext uri="{FF2B5EF4-FFF2-40B4-BE49-F238E27FC236}">
                        <a16:creationId xmlns:a16="http://schemas.microsoft.com/office/drawing/2014/main" id="{1A1F3B92-5AD6-DF9C-5F49-DA784DC81EA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32" y="2295"/>
                    <a:ext cx="50" cy="32"/>
                  </a:xfrm>
                  <a:custGeom>
                    <a:avLst/>
                    <a:gdLst>
                      <a:gd name="T0" fmla="*/ 38 w 50"/>
                      <a:gd name="T1" fmla="*/ 0 h 32"/>
                      <a:gd name="T2" fmla="*/ 42 w 50"/>
                      <a:gd name="T3" fmla="*/ 0 h 32"/>
                      <a:gd name="T4" fmla="*/ 42 w 50"/>
                      <a:gd name="T5" fmla="*/ 4 h 32"/>
                      <a:gd name="T6" fmla="*/ 46 w 50"/>
                      <a:gd name="T7" fmla="*/ 4 h 32"/>
                      <a:gd name="T8" fmla="*/ 46 w 50"/>
                      <a:gd name="T9" fmla="*/ 8 h 32"/>
                      <a:gd name="T10" fmla="*/ 50 w 50"/>
                      <a:gd name="T11" fmla="*/ 8 h 32"/>
                      <a:gd name="T12" fmla="*/ 50 w 50"/>
                      <a:gd name="T13" fmla="*/ 12 h 32"/>
                      <a:gd name="T14" fmla="*/ 46 w 50"/>
                      <a:gd name="T15" fmla="*/ 12 h 32"/>
                      <a:gd name="T16" fmla="*/ 50 w 50"/>
                      <a:gd name="T17" fmla="*/ 12 h 32"/>
                      <a:gd name="T18" fmla="*/ 46 w 50"/>
                      <a:gd name="T19" fmla="*/ 16 h 32"/>
                      <a:gd name="T20" fmla="*/ 46 w 50"/>
                      <a:gd name="T21" fmla="*/ 20 h 32"/>
                      <a:gd name="T22" fmla="*/ 42 w 50"/>
                      <a:gd name="T23" fmla="*/ 20 h 32"/>
                      <a:gd name="T24" fmla="*/ 42 w 50"/>
                      <a:gd name="T25" fmla="*/ 24 h 32"/>
                      <a:gd name="T26" fmla="*/ 42 w 50"/>
                      <a:gd name="T27" fmla="*/ 28 h 32"/>
                      <a:gd name="T28" fmla="*/ 38 w 50"/>
                      <a:gd name="T29" fmla="*/ 28 h 32"/>
                      <a:gd name="T30" fmla="*/ 38 w 50"/>
                      <a:gd name="T31" fmla="*/ 32 h 32"/>
                      <a:gd name="T32" fmla="*/ 34 w 50"/>
                      <a:gd name="T33" fmla="*/ 28 h 32"/>
                      <a:gd name="T34" fmla="*/ 31 w 50"/>
                      <a:gd name="T35" fmla="*/ 28 h 32"/>
                      <a:gd name="T36" fmla="*/ 31 w 50"/>
                      <a:gd name="T37" fmla="*/ 24 h 32"/>
                      <a:gd name="T38" fmla="*/ 27 w 50"/>
                      <a:gd name="T39" fmla="*/ 24 h 32"/>
                      <a:gd name="T40" fmla="*/ 23 w 50"/>
                      <a:gd name="T41" fmla="*/ 24 h 32"/>
                      <a:gd name="T42" fmla="*/ 19 w 50"/>
                      <a:gd name="T43" fmla="*/ 24 h 32"/>
                      <a:gd name="T44" fmla="*/ 15 w 50"/>
                      <a:gd name="T45" fmla="*/ 24 h 32"/>
                      <a:gd name="T46" fmla="*/ 11 w 50"/>
                      <a:gd name="T47" fmla="*/ 24 h 32"/>
                      <a:gd name="T48" fmla="*/ 8 w 50"/>
                      <a:gd name="T49" fmla="*/ 24 h 32"/>
                      <a:gd name="T50" fmla="*/ 4 w 50"/>
                      <a:gd name="T51" fmla="*/ 24 h 32"/>
                      <a:gd name="T52" fmla="*/ 0 w 50"/>
                      <a:gd name="T53" fmla="*/ 24 h 32"/>
                      <a:gd name="T54" fmla="*/ 0 w 50"/>
                      <a:gd name="T55" fmla="*/ 28 h 32"/>
                      <a:gd name="T56" fmla="*/ 0 w 50"/>
                      <a:gd name="T57" fmla="*/ 24 h 32"/>
                      <a:gd name="T58" fmla="*/ 4 w 50"/>
                      <a:gd name="T59" fmla="*/ 24 h 32"/>
                      <a:gd name="T60" fmla="*/ 4 w 50"/>
                      <a:gd name="T61" fmla="*/ 20 h 32"/>
                      <a:gd name="T62" fmla="*/ 8 w 50"/>
                      <a:gd name="T63" fmla="*/ 20 h 32"/>
                      <a:gd name="T64" fmla="*/ 8 w 50"/>
                      <a:gd name="T65" fmla="*/ 16 h 32"/>
                      <a:gd name="T66" fmla="*/ 8 w 50"/>
                      <a:gd name="T67" fmla="*/ 20 h 32"/>
                      <a:gd name="T68" fmla="*/ 11 w 50"/>
                      <a:gd name="T69" fmla="*/ 20 h 32"/>
                      <a:gd name="T70" fmla="*/ 11 w 50"/>
                      <a:gd name="T71" fmla="*/ 16 h 32"/>
                      <a:gd name="T72" fmla="*/ 11 w 50"/>
                      <a:gd name="T73" fmla="*/ 12 h 32"/>
                      <a:gd name="T74" fmla="*/ 15 w 50"/>
                      <a:gd name="T75" fmla="*/ 12 h 32"/>
                      <a:gd name="T76" fmla="*/ 19 w 50"/>
                      <a:gd name="T77" fmla="*/ 12 h 32"/>
                      <a:gd name="T78" fmla="*/ 19 w 50"/>
                      <a:gd name="T79" fmla="*/ 8 h 32"/>
                      <a:gd name="T80" fmla="*/ 23 w 50"/>
                      <a:gd name="T81" fmla="*/ 8 h 32"/>
                      <a:gd name="T82" fmla="*/ 23 w 50"/>
                      <a:gd name="T83" fmla="*/ 4 h 32"/>
                      <a:gd name="T84" fmla="*/ 27 w 50"/>
                      <a:gd name="T85" fmla="*/ 4 h 32"/>
                      <a:gd name="T86" fmla="*/ 31 w 50"/>
                      <a:gd name="T87" fmla="*/ 4 h 32"/>
                      <a:gd name="T88" fmla="*/ 34 w 50"/>
                      <a:gd name="T89" fmla="*/ 4 h 32"/>
                      <a:gd name="T90" fmla="*/ 38 w 50"/>
                      <a:gd name="T91" fmla="*/ 4 h 32"/>
                      <a:gd name="T92" fmla="*/ 38 w 50"/>
                      <a:gd name="T93" fmla="*/ 0 h 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</a:cxnLst>
                    <a:rect l="0" t="0" r="r" b="b"/>
                    <a:pathLst>
                      <a:path w="50" h="32">
                        <a:moveTo>
                          <a:pt x="38" y="0"/>
                        </a:moveTo>
                        <a:lnTo>
                          <a:pt x="42" y="0"/>
                        </a:lnTo>
                        <a:lnTo>
                          <a:pt x="42" y="4"/>
                        </a:lnTo>
                        <a:lnTo>
                          <a:pt x="46" y="4"/>
                        </a:lnTo>
                        <a:lnTo>
                          <a:pt x="46" y="8"/>
                        </a:lnTo>
                        <a:lnTo>
                          <a:pt x="50" y="8"/>
                        </a:lnTo>
                        <a:lnTo>
                          <a:pt x="50" y="12"/>
                        </a:lnTo>
                        <a:lnTo>
                          <a:pt x="46" y="12"/>
                        </a:lnTo>
                        <a:lnTo>
                          <a:pt x="50" y="12"/>
                        </a:lnTo>
                        <a:lnTo>
                          <a:pt x="46" y="16"/>
                        </a:lnTo>
                        <a:lnTo>
                          <a:pt x="46" y="20"/>
                        </a:lnTo>
                        <a:lnTo>
                          <a:pt x="42" y="20"/>
                        </a:lnTo>
                        <a:lnTo>
                          <a:pt x="42" y="24"/>
                        </a:lnTo>
                        <a:lnTo>
                          <a:pt x="42" y="28"/>
                        </a:lnTo>
                        <a:lnTo>
                          <a:pt x="38" y="28"/>
                        </a:lnTo>
                        <a:lnTo>
                          <a:pt x="38" y="32"/>
                        </a:lnTo>
                        <a:lnTo>
                          <a:pt x="34" y="28"/>
                        </a:lnTo>
                        <a:lnTo>
                          <a:pt x="31" y="28"/>
                        </a:lnTo>
                        <a:lnTo>
                          <a:pt x="31" y="24"/>
                        </a:lnTo>
                        <a:lnTo>
                          <a:pt x="27" y="24"/>
                        </a:lnTo>
                        <a:lnTo>
                          <a:pt x="23" y="24"/>
                        </a:lnTo>
                        <a:lnTo>
                          <a:pt x="19" y="24"/>
                        </a:lnTo>
                        <a:lnTo>
                          <a:pt x="15" y="24"/>
                        </a:lnTo>
                        <a:lnTo>
                          <a:pt x="11" y="24"/>
                        </a:lnTo>
                        <a:lnTo>
                          <a:pt x="8" y="24"/>
                        </a:lnTo>
                        <a:lnTo>
                          <a:pt x="4" y="24"/>
                        </a:lnTo>
                        <a:lnTo>
                          <a:pt x="0" y="24"/>
                        </a:lnTo>
                        <a:lnTo>
                          <a:pt x="0" y="28"/>
                        </a:lnTo>
                        <a:lnTo>
                          <a:pt x="0" y="24"/>
                        </a:lnTo>
                        <a:lnTo>
                          <a:pt x="4" y="24"/>
                        </a:lnTo>
                        <a:lnTo>
                          <a:pt x="4" y="20"/>
                        </a:lnTo>
                        <a:lnTo>
                          <a:pt x="8" y="20"/>
                        </a:lnTo>
                        <a:lnTo>
                          <a:pt x="8" y="16"/>
                        </a:lnTo>
                        <a:lnTo>
                          <a:pt x="8" y="20"/>
                        </a:lnTo>
                        <a:lnTo>
                          <a:pt x="11" y="20"/>
                        </a:lnTo>
                        <a:lnTo>
                          <a:pt x="11" y="16"/>
                        </a:lnTo>
                        <a:lnTo>
                          <a:pt x="11" y="12"/>
                        </a:lnTo>
                        <a:lnTo>
                          <a:pt x="15" y="12"/>
                        </a:lnTo>
                        <a:lnTo>
                          <a:pt x="19" y="12"/>
                        </a:lnTo>
                        <a:lnTo>
                          <a:pt x="19" y="8"/>
                        </a:lnTo>
                        <a:lnTo>
                          <a:pt x="23" y="8"/>
                        </a:lnTo>
                        <a:lnTo>
                          <a:pt x="23" y="4"/>
                        </a:lnTo>
                        <a:lnTo>
                          <a:pt x="27" y="4"/>
                        </a:lnTo>
                        <a:lnTo>
                          <a:pt x="31" y="4"/>
                        </a:lnTo>
                        <a:lnTo>
                          <a:pt x="34" y="4"/>
                        </a:lnTo>
                        <a:lnTo>
                          <a:pt x="38" y="4"/>
                        </a:lnTo>
                        <a:lnTo>
                          <a:pt x="38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349" name="Freeform 743">
                    <a:extLst>
                      <a:ext uri="{FF2B5EF4-FFF2-40B4-BE49-F238E27FC236}">
                        <a16:creationId xmlns:a16="http://schemas.microsoft.com/office/drawing/2014/main" id="{7ABBFB05-853C-7FDB-C95B-C6092889AC4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178" y="2299"/>
                    <a:ext cx="23" cy="44"/>
                  </a:xfrm>
                  <a:custGeom>
                    <a:avLst/>
                    <a:gdLst>
                      <a:gd name="T0" fmla="*/ 12 w 23"/>
                      <a:gd name="T1" fmla="*/ 0 h 44"/>
                      <a:gd name="T2" fmla="*/ 12 w 23"/>
                      <a:gd name="T3" fmla="*/ 4 h 44"/>
                      <a:gd name="T4" fmla="*/ 16 w 23"/>
                      <a:gd name="T5" fmla="*/ 4 h 44"/>
                      <a:gd name="T6" fmla="*/ 19 w 23"/>
                      <a:gd name="T7" fmla="*/ 4 h 44"/>
                      <a:gd name="T8" fmla="*/ 19 w 23"/>
                      <a:gd name="T9" fmla="*/ 8 h 44"/>
                      <a:gd name="T10" fmla="*/ 23 w 23"/>
                      <a:gd name="T11" fmla="*/ 8 h 44"/>
                      <a:gd name="T12" fmla="*/ 23 w 23"/>
                      <a:gd name="T13" fmla="*/ 12 h 44"/>
                      <a:gd name="T14" fmla="*/ 19 w 23"/>
                      <a:gd name="T15" fmla="*/ 12 h 44"/>
                      <a:gd name="T16" fmla="*/ 16 w 23"/>
                      <a:gd name="T17" fmla="*/ 12 h 44"/>
                      <a:gd name="T18" fmla="*/ 16 w 23"/>
                      <a:gd name="T19" fmla="*/ 16 h 44"/>
                      <a:gd name="T20" fmla="*/ 12 w 23"/>
                      <a:gd name="T21" fmla="*/ 16 h 44"/>
                      <a:gd name="T22" fmla="*/ 12 w 23"/>
                      <a:gd name="T23" fmla="*/ 20 h 44"/>
                      <a:gd name="T24" fmla="*/ 16 w 23"/>
                      <a:gd name="T25" fmla="*/ 20 h 44"/>
                      <a:gd name="T26" fmla="*/ 16 w 23"/>
                      <a:gd name="T27" fmla="*/ 24 h 44"/>
                      <a:gd name="T28" fmla="*/ 16 w 23"/>
                      <a:gd name="T29" fmla="*/ 28 h 44"/>
                      <a:gd name="T30" fmla="*/ 12 w 23"/>
                      <a:gd name="T31" fmla="*/ 28 h 44"/>
                      <a:gd name="T32" fmla="*/ 12 w 23"/>
                      <a:gd name="T33" fmla="*/ 32 h 44"/>
                      <a:gd name="T34" fmla="*/ 12 w 23"/>
                      <a:gd name="T35" fmla="*/ 36 h 44"/>
                      <a:gd name="T36" fmla="*/ 16 w 23"/>
                      <a:gd name="T37" fmla="*/ 40 h 44"/>
                      <a:gd name="T38" fmla="*/ 16 w 23"/>
                      <a:gd name="T39" fmla="*/ 44 h 44"/>
                      <a:gd name="T40" fmla="*/ 12 w 23"/>
                      <a:gd name="T41" fmla="*/ 44 h 44"/>
                      <a:gd name="T42" fmla="*/ 12 w 23"/>
                      <a:gd name="T43" fmla="*/ 40 h 44"/>
                      <a:gd name="T44" fmla="*/ 8 w 23"/>
                      <a:gd name="T45" fmla="*/ 40 h 44"/>
                      <a:gd name="T46" fmla="*/ 4 w 23"/>
                      <a:gd name="T47" fmla="*/ 40 h 44"/>
                      <a:gd name="T48" fmla="*/ 4 w 23"/>
                      <a:gd name="T49" fmla="*/ 36 h 44"/>
                      <a:gd name="T50" fmla="*/ 0 w 23"/>
                      <a:gd name="T51" fmla="*/ 32 h 44"/>
                      <a:gd name="T52" fmla="*/ 0 w 23"/>
                      <a:gd name="T53" fmla="*/ 28 h 44"/>
                      <a:gd name="T54" fmla="*/ 4 w 23"/>
                      <a:gd name="T55" fmla="*/ 28 h 44"/>
                      <a:gd name="T56" fmla="*/ 4 w 23"/>
                      <a:gd name="T57" fmla="*/ 24 h 44"/>
                      <a:gd name="T58" fmla="*/ 8 w 23"/>
                      <a:gd name="T59" fmla="*/ 24 h 44"/>
                      <a:gd name="T60" fmla="*/ 8 w 23"/>
                      <a:gd name="T61" fmla="*/ 20 h 44"/>
                      <a:gd name="T62" fmla="*/ 8 w 23"/>
                      <a:gd name="T63" fmla="*/ 16 h 44"/>
                      <a:gd name="T64" fmla="*/ 12 w 23"/>
                      <a:gd name="T65" fmla="*/ 12 h 44"/>
                      <a:gd name="T66" fmla="*/ 12 w 23"/>
                      <a:gd name="T67" fmla="*/ 8 h 44"/>
                      <a:gd name="T68" fmla="*/ 12 w 23"/>
                      <a:gd name="T69" fmla="*/ 4 h 44"/>
                      <a:gd name="T70" fmla="*/ 12 w 23"/>
                      <a:gd name="T71" fmla="*/ 0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</a:cxnLst>
                    <a:rect l="0" t="0" r="r" b="b"/>
                    <a:pathLst>
                      <a:path w="23" h="44">
                        <a:moveTo>
                          <a:pt x="12" y="0"/>
                        </a:moveTo>
                        <a:lnTo>
                          <a:pt x="12" y="4"/>
                        </a:lnTo>
                        <a:lnTo>
                          <a:pt x="16" y="4"/>
                        </a:lnTo>
                        <a:lnTo>
                          <a:pt x="19" y="4"/>
                        </a:lnTo>
                        <a:lnTo>
                          <a:pt x="19" y="8"/>
                        </a:lnTo>
                        <a:lnTo>
                          <a:pt x="23" y="8"/>
                        </a:lnTo>
                        <a:lnTo>
                          <a:pt x="23" y="12"/>
                        </a:lnTo>
                        <a:lnTo>
                          <a:pt x="19" y="12"/>
                        </a:lnTo>
                        <a:lnTo>
                          <a:pt x="16" y="12"/>
                        </a:lnTo>
                        <a:lnTo>
                          <a:pt x="16" y="16"/>
                        </a:lnTo>
                        <a:lnTo>
                          <a:pt x="12" y="16"/>
                        </a:lnTo>
                        <a:lnTo>
                          <a:pt x="12" y="20"/>
                        </a:lnTo>
                        <a:lnTo>
                          <a:pt x="16" y="20"/>
                        </a:lnTo>
                        <a:lnTo>
                          <a:pt x="16" y="24"/>
                        </a:lnTo>
                        <a:lnTo>
                          <a:pt x="16" y="28"/>
                        </a:lnTo>
                        <a:lnTo>
                          <a:pt x="12" y="28"/>
                        </a:lnTo>
                        <a:lnTo>
                          <a:pt x="12" y="32"/>
                        </a:lnTo>
                        <a:lnTo>
                          <a:pt x="12" y="36"/>
                        </a:lnTo>
                        <a:lnTo>
                          <a:pt x="16" y="40"/>
                        </a:lnTo>
                        <a:lnTo>
                          <a:pt x="16" y="44"/>
                        </a:lnTo>
                        <a:lnTo>
                          <a:pt x="12" y="44"/>
                        </a:lnTo>
                        <a:lnTo>
                          <a:pt x="12" y="40"/>
                        </a:lnTo>
                        <a:lnTo>
                          <a:pt x="8" y="40"/>
                        </a:lnTo>
                        <a:lnTo>
                          <a:pt x="4" y="40"/>
                        </a:lnTo>
                        <a:lnTo>
                          <a:pt x="4" y="36"/>
                        </a:lnTo>
                        <a:lnTo>
                          <a:pt x="0" y="32"/>
                        </a:lnTo>
                        <a:lnTo>
                          <a:pt x="0" y="28"/>
                        </a:lnTo>
                        <a:lnTo>
                          <a:pt x="4" y="28"/>
                        </a:lnTo>
                        <a:lnTo>
                          <a:pt x="4" y="24"/>
                        </a:lnTo>
                        <a:lnTo>
                          <a:pt x="8" y="24"/>
                        </a:lnTo>
                        <a:lnTo>
                          <a:pt x="8" y="20"/>
                        </a:lnTo>
                        <a:lnTo>
                          <a:pt x="8" y="16"/>
                        </a:lnTo>
                        <a:lnTo>
                          <a:pt x="12" y="12"/>
                        </a:lnTo>
                        <a:lnTo>
                          <a:pt x="12" y="8"/>
                        </a:lnTo>
                        <a:lnTo>
                          <a:pt x="12" y="4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350" name="Freeform 744">
                    <a:extLst>
                      <a:ext uri="{FF2B5EF4-FFF2-40B4-BE49-F238E27FC236}">
                        <a16:creationId xmlns:a16="http://schemas.microsoft.com/office/drawing/2014/main" id="{8D7DFB9B-4736-9D75-9C0F-DD40DC7A2E1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28" y="2299"/>
                    <a:ext cx="66" cy="105"/>
                  </a:xfrm>
                  <a:custGeom>
                    <a:avLst/>
                    <a:gdLst>
                      <a:gd name="T0" fmla="*/ 4 w 65"/>
                      <a:gd name="T1" fmla="*/ 28 h 105"/>
                      <a:gd name="T2" fmla="*/ 7 w 65"/>
                      <a:gd name="T3" fmla="*/ 24 h 105"/>
                      <a:gd name="T4" fmla="*/ 11 w 65"/>
                      <a:gd name="T5" fmla="*/ 20 h 105"/>
                      <a:gd name="T6" fmla="*/ 19 w 65"/>
                      <a:gd name="T7" fmla="*/ 20 h 105"/>
                      <a:gd name="T8" fmla="*/ 27 w 65"/>
                      <a:gd name="T9" fmla="*/ 16 h 105"/>
                      <a:gd name="T10" fmla="*/ 30 w 65"/>
                      <a:gd name="T11" fmla="*/ 12 h 105"/>
                      <a:gd name="T12" fmla="*/ 38 w 65"/>
                      <a:gd name="T13" fmla="*/ 8 h 105"/>
                      <a:gd name="T14" fmla="*/ 46 w 65"/>
                      <a:gd name="T15" fmla="*/ 4 h 105"/>
                      <a:gd name="T16" fmla="*/ 50 w 65"/>
                      <a:gd name="T17" fmla="*/ 0 h 105"/>
                      <a:gd name="T18" fmla="*/ 53 w 65"/>
                      <a:gd name="T19" fmla="*/ 4 h 105"/>
                      <a:gd name="T20" fmla="*/ 53 w 65"/>
                      <a:gd name="T21" fmla="*/ 12 h 105"/>
                      <a:gd name="T22" fmla="*/ 53 w 65"/>
                      <a:gd name="T23" fmla="*/ 20 h 105"/>
                      <a:gd name="T24" fmla="*/ 53 w 65"/>
                      <a:gd name="T25" fmla="*/ 20 h 105"/>
                      <a:gd name="T26" fmla="*/ 53 w 65"/>
                      <a:gd name="T27" fmla="*/ 28 h 105"/>
                      <a:gd name="T28" fmla="*/ 57 w 65"/>
                      <a:gd name="T29" fmla="*/ 32 h 105"/>
                      <a:gd name="T30" fmla="*/ 61 w 65"/>
                      <a:gd name="T31" fmla="*/ 32 h 105"/>
                      <a:gd name="T32" fmla="*/ 65 w 65"/>
                      <a:gd name="T33" fmla="*/ 36 h 105"/>
                      <a:gd name="T34" fmla="*/ 65 w 65"/>
                      <a:gd name="T35" fmla="*/ 44 h 105"/>
                      <a:gd name="T36" fmla="*/ 65 w 65"/>
                      <a:gd name="T37" fmla="*/ 52 h 105"/>
                      <a:gd name="T38" fmla="*/ 57 w 65"/>
                      <a:gd name="T39" fmla="*/ 52 h 105"/>
                      <a:gd name="T40" fmla="*/ 57 w 65"/>
                      <a:gd name="T41" fmla="*/ 61 h 105"/>
                      <a:gd name="T42" fmla="*/ 61 w 65"/>
                      <a:gd name="T43" fmla="*/ 65 h 105"/>
                      <a:gd name="T44" fmla="*/ 61 w 65"/>
                      <a:gd name="T45" fmla="*/ 65 h 105"/>
                      <a:gd name="T46" fmla="*/ 57 w 65"/>
                      <a:gd name="T47" fmla="*/ 69 h 105"/>
                      <a:gd name="T48" fmla="*/ 57 w 65"/>
                      <a:gd name="T49" fmla="*/ 77 h 105"/>
                      <a:gd name="T50" fmla="*/ 61 w 65"/>
                      <a:gd name="T51" fmla="*/ 81 h 105"/>
                      <a:gd name="T52" fmla="*/ 57 w 65"/>
                      <a:gd name="T53" fmla="*/ 85 h 105"/>
                      <a:gd name="T54" fmla="*/ 61 w 65"/>
                      <a:gd name="T55" fmla="*/ 89 h 105"/>
                      <a:gd name="T56" fmla="*/ 57 w 65"/>
                      <a:gd name="T57" fmla="*/ 93 h 105"/>
                      <a:gd name="T58" fmla="*/ 57 w 65"/>
                      <a:gd name="T59" fmla="*/ 97 h 105"/>
                      <a:gd name="T60" fmla="*/ 50 w 65"/>
                      <a:gd name="T61" fmla="*/ 101 h 105"/>
                      <a:gd name="T62" fmla="*/ 46 w 65"/>
                      <a:gd name="T63" fmla="*/ 105 h 105"/>
                      <a:gd name="T64" fmla="*/ 42 w 65"/>
                      <a:gd name="T65" fmla="*/ 101 h 105"/>
                      <a:gd name="T66" fmla="*/ 38 w 65"/>
                      <a:gd name="T67" fmla="*/ 97 h 105"/>
                      <a:gd name="T68" fmla="*/ 34 w 65"/>
                      <a:gd name="T69" fmla="*/ 93 h 105"/>
                      <a:gd name="T70" fmla="*/ 30 w 65"/>
                      <a:gd name="T71" fmla="*/ 85 h 105"/>
                      <a:gd name="T72" fmla="*/ 30 w 65"/>
                      <a:gd name="T73" fmla="*/ 77 h 105"/>
                      <a:gd name="T74" fmla="*/ 27 w 65"/>
                      <a:gd name="T75" fmla="*/ 73 h 105"/>
                      <a:gd name="T76" fmla="*/ 23 w 65"/>
                      <a:gd name="T77" fmla="*/ 69 h 105"/>
                      <a:gd name="T78" fmla="*/ 15 w 65"/>
                      <a:gd name="T79" fmla="*/ 69 h 105"/>
                      <a:gd name="T80" fmla="*/ 11 w 65"/>
                      <a:gd name="T81" fmla="*/ 61 h 105"/>
                      <a:gd name="T82" fmla="*/ 7 w 65"/>
                      <a:gd name="T83" fmla="*/ 56 h 105"/>
                      <a:gd name="T84" fmla="*/ 7 w 65"/>
                      <a:gd name="T85" fmla="*/ 48 h 105"/>
                      <a:gd name="T86" fmla="*/ 4 w 65"/>
                      <a:gd name="T87" fmla="*/ 44 h 105"/>
                      <a:gd name="T88" fmla="*/ 4 w 65"/>
                      <a:gd name="T89" fmla="*/ 36 h 10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</a:cxnLst>
                    <a:rect l="0" t="0" r="r" b="b"/>
                    <a:pathLst>
                      <a:path w="65" h="105">
                        <a:moveTo>
                          <a:pt x="0" y="32"/>
                        </a:moveTo>
                        <a:lnTo>
                          <a:pt x="4" y="28"/>
                        </a:lnTo>
                        <a:lnTo>
                          <a:pt x="4" y="24"/>
                        </a:lnTo>
                        <a:lnTo>
                          <a:pt x="7" y="24"/>
                        </a:lnTo>
                        <a:lnTo>
                          <a:pt x="11" y="24"/>
                        </a:lnTo>
                        <a:lnTo>
                          <a:pt x="11" y="20"/>
                        </a:lnTo>
                        <a:lnTo>
                          <a:pt x="15" y="20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16"/>
                        </a:lnTo>
                        <a:lnTo>
                          <a:pt x="27" y="12"/>
                        </a:lnTo>
                        <a:lnTo>
                          <a:pt x="30" y="12"/>
                        </a:lnTo>
                        <a:lnTo>
                          <a:pt x="34" y="8"/>
                        </a:lnTo>
                        <a:lnTo>
                          <a:pt x="38" y="8"/>
                        </a:lnTo>
                        <a:lnTo>
                          <a:pt x="42" y="4"/>
                        </a:lnTo>
                        <a:lnTo>
                          <a:pt x="46" y="4"/>
                        </a:lnTo>
                        <a:lnTo>
                          <a:pt x="50" y="4"/>
                        </a:lnTo>
                        <a:lnTo>
                          <a:pt x="50" y="0"/>
                        </a:lnTo>
                        <a:lnTo>
                          <a:pt x="50" y="4"/>
                        </a:lnTo>
                        <a:lnTo>
                          <a:pt x="53" y="4"/>
                        </a:lnTo>
                        <a:lnTo>
                          <a:pt x="53" y="8"/>
                        </a:lnTo>
                        <a:lnTo>
                          <a:pt x="53" y="12"/>
                        </a:lnTo>
                        <a:lnTo>
                          <a:pt x="53" y="16"/>
                        </a:lnTo>
                        <a:lnTo>
                          <a:pt x="53" y="20"/>
                        </a:lnTo>
                        <a:lnTo>
                          <a:pt x="50" y="20"/>
                        </a:lnTo>
                        <a:lnTo>
                          <a:pt x="53" y="20"/>
                        </a:lnTo>
                        <a:lnTo>
                          <a:pt x="53" y="24"/>
                        </a:lnTo>
                        <a:lnTo>
                          <a:pt x="53" y="28"/>
                        </a:lnTo>
                        <a:lnTo>
                          <a:pt x="57" y="28"/>
                        </a:lnTo>
                        <a:lnTo>
                          <a:pt x="57" y="32"/>
                        </a:lnTo>
                        <a:lnTo>
                          <a:pt x="61" y="28"/>
                        </a:lnTo>
                        <a:lnTo>
                          <a:pt x="61" y="32"/>
                        </a:lnTo>
                        <a:lnTo>
                          <a:pt x="65" y="32"/>
                        </a:lnTo>
                        <a:lnTo>
                          <a:pt x="65" y="36"/>
                        </a:lnTo>
                        <a:lnTo>
                          <a:pt x="65" y="40"/>
                        </a:lnTo>
                        <a:lnTo>
                          <a:pt x="65" y="44"/>
                        </a:lnTo>
                        <a:lnTo>
                          <a:pt x="65" y="48"/>
                        </a:lnTo>
                        <a:lnTo>
                          <a:pt x="65" y="52"/>
                        </a:lnTo>
                        <a:lnTo>
                          <a:pt x="61" y="52"/>
                        </a:lnTo>
                        <a:lnTo>
                          <a:pt x="57" y="52"/>
                        </a:lnTo>
                        <a:lnTo>
                          <a:pt x="57" y="56"/>
                        </a:lnTo>
                        <a:lnTo>
                          <a:pt x="57" y="61"/>
                        </a:lnTo>
                        <a:lnTo>
                          <a:pt x="61" y="61"/>
                        </a:lnTo>
                        <a:lnTo>
                          <a:pt x="61" y="65"/>
                        </a:lnTo>
                        <a:lnTo>
                          <a:pt x="57" y="65"/>
                        </a:lnTo>
                        <a:lnTo>
                          <a:pt x="61" y="65"/>
                        </a:lnTo>
                        <a:lnTo>
                          <a:pt x="57" y="65"/>
                        </a:lnTo>
                        <a:lnTo>
                          <a:pt x="57" y="69"/>
                        </a:lnTo>
                        <a:lnTo>
                          <a:pt x="57" y="73"/>
                        </a:lnTo>
                        <a:lnTo>
                          <a:pt x="57" y="77"/>
                        </a:lnTo>
                        <a:lnTo>
                          <a:pt x="57" y="81"/>
                        </a:lnTo>
                        <a:lnTo>
                          <a:pt x="61" y="81"/>
                        </a:lnTo>
                        <a:lnTo>
                          <a:pt x="61" y="85"/>
                        </a:lnTo>
                        <a:lnTo>
                          <a:pt x="57" y="85"/>
                        </a:lnTo>
                        <a:lnTo>
                          <a:pt x="57" y="89"/>
                        </a:lnTo>
                        <a:lnTo>
                          <a:pt x="61" y="89"/>
                        </a:lnTo>
                        <a:lnTo>
                          <a:pt x="61" y="93"/>
                        </a:lnTo>
                        <a:lnTo>
                          <a:pt x="57" y="93"/>
                        </a:lnTo>
                        <a:lnTo>
                          <a:pt x="61" y="97"/>
                        </a:lnTo>
                        <a:lnTo>
                          <a:pt x="57" y="97"/>
                        </a:lnTo>
                        <a:lnTo>
                          <a:pt x="53" y="97"/>
                        </a:lnTo>
                        <a:lnTo>
                          <a:pt x="50" y="101"/>
                        </a:lnTo>
                        <a:lnTo>
                          <a:pt x="46" y="101"/>
                        </a:lnTo>
                        <a:lnTo>
                          <a:pt x="46" y="105"/>
                        </a:lnTo>
                        <a:lnTo>
                          <a:pt x="46" y="101"/>
                        </a:lnTo>
                        <a:lnTo>
                          <a:pt x="42" y="101"/>
                        </a:lnTo>
                        <a:lnTo>
                          <a:pt x="38" y="101"/>
                        </a:lnTo>
                        <a:lnTo>
                          <a:pt x="38" y="97"/>
                        </a:lnTo>
                        <a:lnTo>
                          <a:pt x="34" y="97"/>
                        </a:lnTo>
                        <a:lnTo>
                          <a:pt x="34" y="93"/>
                        </a:lnTo>
                        <a:lnTo>
                          <a:pt x="34" y="89"/>
                        </a:lnTo>
                        <a:lnTo>
                          <a:pt x="30" y="85"/>
                        </a:lnTo>
                        <a:lnTo>
                          <a:pt x="30" y="81"/>
                        </a:lnTo>
                        <a:lnTo>
                          <a:pt x="30" y="77"/>
                        </a:lnTo>
                        <a:lnTo>
                          <a:pt x="30" y="73"/>
                        </a:lnTo>
                        <a:lnTo>
                          <a:pt x="27" y="73"/>
                        </a:lnTo>
                        <a:lnTo>
                          <a:pt x="23" y="73"/>
                        </a:lnTo>
                        <a:lnTo>
                          <a:pt x="23" y="69"/>
                        </a:lnTo>
                        <a:lnTo>
                          <a:pt x="19" y="69"/>
                        </a:lnTo>
                        <a:lnTo>
                          <a:pt x="15" y="69"/>
                        </a:lnTo>
                        <a:lnTo>
                          <a:pt x="15" y="65"/>
                        </a:lnTo>
                        <a:lnTo>
                          <a:pt x="11" y="61"/>
                        </a:lnTo>
                        <a:lnTo>
                          <a:pt x="11" y="56"/>
                        </a:lnTo>
                        <a:lnTo>
                          <a:pt x="7" y="56"/>
                        </a:lnTo>
                        <a:lnTo>
                          <a:pt x="7" y="52"/>
                        </a:lnTo>
                        <a:lnTo>
                          <a:pt x="7" y="48"/>
                        </a:lnTo>
                        <a:lnTo>
                          <a:pt x="7" y="44"/>
                        </a:lnTo>
                        <a:lnTo>
                          <a:pt x="4" y="44"/>
                        </a:lnTo>
                        <a:lnTo>
                          <a:pt x="4" y="40"/>
                        </a:lnTo>
                        <a:lnTo>
                          <a:pt x="4" y="36"/>
                        </a:lnTo>
                        <a:lnTo>
                          <a:pt x="0" y="32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351" name="Freeform 745">
                    <a:extLst>
                      <a:ext uri="{FF2B5EF4-FFF2-40B4-BE49-F238E27FC236}">
                        <a16:creationId xmlns:a16="http://schemas.microsoft.com/office/drawing/2014/main" id="{8CF40D9B-F430-BC15-4E06-18FE8165CD9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32" y="2302"/>
                    <a:ext cx="58" cy="49"/>
                  </a:xfrm>
                  <a:custGeom>
                    <a:avLst/>
                    <a:gdLst>
                      <a:gd name="T0" fmla="*/ 50 w 57"/>
                      <a:gd name="T1" fmla="*/ 0 h 48"/>
                      <a:gd name="T2" fmla="*/ 54 w 57"/>
                      <a:gd name="T3" fmla="*/ 0 h 48"/>
                      <a:gd name="T4" fmla="*/ 54 w 57"/>
                      <a:gd name="T5" fmla="*/ 4 h 48"/>
                      <a:gd name="T6" fmla="*/ 57 w 57"/>
                      <a:gd name="T7" fmla="*/ 4 h 48"/>
                      <a:gd name="T8" fmla="*/ 57 w 57"/>
                      <a:gd name="T9" fmla="*/ 8 h 48"/>
                      <a:gd name="T10" fmla="*/ 57 w 57"/>
                      <a:gd name="T11" fmla="*/ 12 h 48"/>
                      <a:gd name="T12" fmla="*/ 57 w 57"/>
                      <a:gd name="T13" fmla="*/ 16 h 48"/>
                      <a:gd name="T14" fmla="*/ 54 w 57"/>
                      <a:gd name="T15" fmla="*/ 16 h 48"/>
                      <a:gd name="T16" fmla="*/ 54 w 57"/>
                      <a:gd name="T17" fmla="*/ 20 h 48"/>
                      <a:gd name="T18" fmla="*/ 54 w 57"/>
                      <a:gd name="T19" fmla="*/ 24 h 48"/>
                      <a:gd name="T20" fmla="*/ 54 w 57"/>
                      <a:gd name="T21" fmla="*/ 28 h 48"/>
                      <a:gd name="T22" fmla="*/ 54 w 57"/>
                      <a:gd name="T23" fmla="*/ 32 h 48"/>
                      <a:gd name="T24" fmla="*/ 50 w 57"/>
                      <a:gd name="T25" fmla="*/ 32 h 48"/>
                      <a:gd name="T26" fmla="*/ 46 w 57"/>
                      <a:gd name="T27" fmla="*/ 32 h 48"/>
                      <a:gd name="T28" fmla="*/ 46 w 57"/>
                      <a:gd name="T29" fmla="*/ 36 h 48"/>
                      <a:gd name="T30" fmla="*/ 42 w 57"/>
                      <a:gd name="T31" fmla="*/ 36 h 48"/>
                      <a:gd name="T32" fmla="*/ 42 w 57"/>
                      <a:gd name="T33" fmla="*/ 40 h 48"/>
                      <a:gd name="T34" fmla="*/ 38 w 57"/>
                      <a:gd name="T35" fmla="*/ 40 h 48"/>
                      <a:gd name="T36" fmla="*/ 38 w 57"/>
                      <a:gd name="T37" fmla="*/ 44 h 48"/>
                      <a:gd name="T38" fmla="*/ 34 w 57"/>
                      <a:gd name="T39" fmla="*/ 44 h 48"/>
                      <a:gd name="T40" fmla="*/ 31 w 57"/>
                      <a:gd name="T41" fmla="*/ 44 h 48"/>
                      <a:gd name="T42" fmla="*/ 31 w 57"/>
                      <a:gd name="T43" fmla="*/ 48 h 48"/>
                      <a:gd name="T44" fmla="*/ 31 w 57"/>
                      <a:gd name="T45" fmla="*/ 44 h 48"/>
                      <a:gd name="T46" fmla="*/ 27 w 57"/>
                      <a:gd name="T47" fmla="*/ 44 h 48"/>
                      <a:gd name="T48" fmla="*/ 27 w 57"/>
                      <a:gd name="T49" fmla="*/ 40 h 48"/>
                      <a:gd name="T50" fmla="*/ 27 w 57"/>
                      <a:gd name="T51" fmla="*/ 36 h 48"/>
                      <a:gd name="T52" fmla="*/ 27 w 57"/>
                      <a:gd name="T53" fmla="*/ 32 h 48"/>
                      <a:gd name="T54" fmla="*/ 27 w 57"/>
                      <a:gd name="T55" fmla="*/ 28 h 48"/>
                      <a:gd name="T56" fmla="*/ 23 w 57"/>
                      <a:gd name="T57" fmla="*/ 28 h 48"/>
                      <a:gd name="T58" fmla="*/ 23 w 57"/>
                      <a:gd name="T59" fmla="*/ 24 h 48"/>
                      <a:gd name="T60" fmla="*/ 19 w 57"/>
                      <a:gd name="T61" fmla="*/ 24 h 48"/>
                      <a:gd name="T62" fmla="*/ 15 w 57"/>
                      <a:gd name="T63" fmla="*/ 24 h 48"/>
                      <a:gd name="T64" fmla="*/ 15 w 57"/>
                      <a:gd name="T65" fmla="*/ 28 h 48"/>
                      <a:gd name="T66" fmla="*/ 11 w 57"/>
                      <a:gd name="T67" fmla="*/ 28 h 48"/>
                      <a:gd name="T68" fmla="*/ 8 w 57"/>
                      <a:gd name="T69" fmla="*/ 24 h 48"/>
                      <a:gd name="T70" fmla="*/ 4 w 57"/>
                      <a:gd name="T71" fmla="*/ 24 h 48"/>
                      <a:gd name="T72" fmla="*/ 4 w 57"/>
                      <a:gd name="T73" fmla="*/ 20 h 48"/>
                      <a:gd name="T74" fmla="*/ 0 w 57"/>
                      <a:gd name="T75" fmla="*/ 20 h 48"/>
                      <a:gd name="T76" fmla="*/ 0 w 57"/>
                      <a:gd name="T77" fmla="*/ 16 h 48"/>
                      <a:gd name="T78" fmla="*/ 4 w 57"/>
                      <a:gd name="T79" fmla="*/ 16 h 48"/>
                      <a:gd name="T80" fmla="*/ 8 w 57"/>
                      <a:gd name="T81" fmla="*/ 16 h 48"/>
                      <a:gd name="T82" fmla="*/ 11 w 57"/>
                      <a:gd name="T83" fmla="*/ 16 h 48"/>
                      <a:gd name="T84" fmla="*/ 15 w 57"/>
                      <a:gd name="T85" fmla="*/ 16 h 48"/>
                      <a:gd name="T86" fmla="*/ 19 w 57"/>
                      <a:gd name="T87" fmla="*/ 16 h 48"/>
                      <a:gd name="T88" fmla="*/ 23 w 57"/>
                      <a:gd name="T89" fmla="*/ 16 h 48"/>
                      <a:gd name="T90" fmla="*/ 27 w 57"/>
                      <a:gd name="T91" fmla="*/ 16 h 48"/>
                      <a:gd name="T92" fmla="*/ 31 w 57"/>
                      <a:gd name="T93" fmla="*/ 16 h 48"/>
                      <a:gd name="T94" fmla="*/ 31 w 57"/>
                      <a:gd name="T95" fmla="*/ 20 h 48"/>
                      <a:gd name="T96" fmla="*/ 34 w 57"/>
                      <a:gd name="T97" fmla="*/ 20 h 48"/>
                      <a:gd name="T98" fmla="*/ 38 w 57"/>
                      <a:gd name="T99" fmla="*/ 24 h 48"/>
                      <a:gd name="T100" fmla="*/ 38 w 57"/>
                      <a:gd name="T101" fmla="*/ 20 h 48"/>
                      <a:gd name="T102" fmla="*/ 42 w 57"/>
                      <a:gd name="T103" fmla="*/ 20 h 48"/>
                      <a:gd name="T104" fmla="*/ 42 w 57"/>
                      <a:gd name="T105" fmla="*/ 16 h 48"/>
                      <a:gd name="T106" fmla="*/ 42 w 57"/>
                      <a:gd name="T107" fmla="*/ 12 h 48"/>
                      <a:gd name="T108" fmla="*/ 46 w 57"/>
                      <a:gd name="T109" fmla="*/ 12 h 48"/>
                      <a:gd name="T110" fmla="*/ 46 w 57"/>
                      <a:gd name="T111" fmla="*/ 8 h 48"/>
                      <a:gd name="T112" fmla="*/ 50 w 57"/>
                      <a:gd name="T113" fmla="*/ 4 h 48"/>
                      <a:gd name="T114" fmla="*/ 46 w 57"/>
                      <a:gd name="T115" fmla="*/ 4 h 48"/>
                      <a:gd name="T116" fmla="*/ 50 w 57"/>
                      <a:gd name="T117" fmla="*/ 4 h 48"/>
                      <a:gd name="T118" fmla="*/ 50 w 57"/>
                      <a:gd name="T119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</a:cxnLst>
                    <a:rect l="0" t="0" r="r" b="b"/>
                    <a:pathLst>
                      <a:path w="57" h="48">
                        <a:moveTo>
                          <a:pt x="50" y="0"/>
                        </a:moveTo>
                        <a:lnTo>
                          <a:pt x="54" y="0"/>
                        </a:lnTo>
                        <a:lnTo>
                          <a:pt x="54" y="4"/>
                        </a:lnTo>
                        <a:lnTo>
                          <a:pt x="57" y="4"/>
                        </a:lnTo>
                        <a:lnTo>
                          <a:pt x="57" y="8"/>
                        </a:lnTo>
                        <a:lnTo>
                          <a:pt x="57" y="12"/>
                        </a:lnTo>
                        <a:lnTo>
                          <a:pt x="57" y="16"/>
                        </a:lnTo>
                        <a:lnTo>
                          <a:pt x="54" y="16"/>
                        </a:lnTo>
                        <a:lnTo>
                          <a:pt x="54" y="20"/>
                        </a:lnTo>
                        <a:lnTo>
                          <a:pt x="54" y="24"/>
                        </a:lnTo>
                        <a:lnTo>
                          <a:pt x="54" y="28"/>
                        </a:lnTo>
                        <a:lnTo>
                          <a:pt x="54" y="32"/>
                        </a:lnTo>
                        <a:lnTo>
                          <a:pt x="50" y="32"/>
                        </a:lnTo>
                        <a:lnTo>
                          <a:pt x="46" y="32"/>
                        </a:lnTo>
                        <a:lnTo>
                          <a:pt x="46" y="36"/>
                        </a:lnTo>
                        <a:lnTo>
                          <a:pt x="42" y="36"/>
                        </a:lnTo>
                        <a:lnTo>
                          <a:pt x="42" y="40"/>
                        </a:lnTo>
                        <a:lnTo>
                          <a:pt x="38" y="40"/>
                        </a:lnTo>
                        <a:lnTo>
                          <a:pt x="38" y="44"/>
                        </a:lnTo>
                        <a:lnTo>
                          <a:pt x="34" y="44"/>
                        </a:lnTo>
                        <a:lnTo>
                          <a:pt x="31" y="44"/>
                        </a:lnTo>
                        <a:lnTo>
                          <a:pt x="31" y="48"/>
                        </a:lnTo>
                        <a:lnTo>
                          <a:pt x="31" y="44"/>
                        </a:lnTo>
                        <a:lnTo>
                          <a:pt x="27" y="44"/>
                        </a:lnTo>
                        <a:lnTo>
                          <a:pt x="27" y="40"/>
                        </a:lnTo>
                        <a:lnTo>
                          <a:pt x="27" y="36"/>
                        </a:lnTo>
                        <a:lnTo>
                          <a:pt x="27" y="32"/>
                        </a:lnTo>
                        <a:lnTo>
                          <a:pt x="27" y="28"/>
                        </a:lnTo>
                        <a:lnTo>
                          <a:pt x="23" y="28"/>
                        </a:lnTo>
                        <a:lnTo>
                          <a:pt x="23" y="24"/>
                        </a:lnTo>
                        <a:lnTo>
                          <a:pt x="19" y="24"/>
                        </a:lnTo>
                        <a:lnTo>
                          <a:pt x="15" y="24"/>
                        </a:lnTo>
                        <a:lnTo>
                          <a:pt x="15" y="28"/>
                        </a:lnTo>
                        <a:lnTo>
                          <a:pt x="11" y="28"/>
                        </a:lnTo>
                        <a:lnTo>
                          <a:pt x="8" y="24"/>
                        </a:lnTo>
                        <a:lnTo>
                          <a:pt x="4" y="24"/>
                        </a:lnTo>
                        <a:lnTo>
                          <a:pt x="4" y="20"/>
                        </a:lnTo>
                        <a:lnTo>
                          <a:pt x="0" y="20"/>
                        </a:lnTo>
                        <a:lnTo>
                          <a:pt x="0" y="16"/>
                        </a:lnTo>
                        <a:lnTo>
                          <a:pt x="4" y="16"/>
                        </a:lnTo>
                        <a:lnTo>
                          <a:pt x="8" y="16"/>
                        </a:lnTo>
                        <a:lnTo>
                          <a:pt x="11" y="16"/>
                        </a:lnTo>
                        <a:lnTo>
                          <a:pt x="15" y="16"/>
                        </a:lnTo>
                        <a:lnTo>
                          <a:pt x="19" y="16"/>
                        </a:lnTo>
                        <a:lnTo>
                          <a:pt x="23" y="16"/>
                        </a:lnTo>
                        <a:lnTo>
                          <a:pt x="27" y="16"/>
                        </a:lnTo>
                        <a:lnTo>
                          <a:pt x="31" y="16"/>
                        </a:lnTo>
                        <a:lnTo>
                          <a:pt x="31" y="20"/>
                        </a:lnTo>
                        <a:lnTo>
                          <a:pt x="34" y="20"/>
                        </a:lnTo>
                        <a:lnTo>
                          <a:pt x="38" y="24"/>
                        </a:lnTo>
                        <a:lnTo>
                          <a:pt x="38" y="20"/>
                        </a:lnTo>
                        <a:lnTo>
                          <a:pt x="42" y="20"/>
                        </a:lnTo>
                        <a:lnTo>
                          <a:pt x="42" y="16"/>
                        </a:lnTo>
                        <a:lnTo>
                          <a:pt x="42" y="12"/>
                        </a:lnTo>
                        <a:lnTo>
                          <a:pt x="46" y="12"/>
                        </a:lnTo>
                        <a:lnTo>
                          <a:pt x="46" y="8"/>
                        </a:lnTo>
                        <a:lnTo>
                          <a:pt x="50" y="4"/>
                        </a:lnTo>
                        <a:lnTo>
                          <a:pt x="46" y="4"/>
                        </a:lnTo>
                        <a:lnTo>
                          <a:pt x="50" y="4"/>
                        </a:lnTo>
                        <a:lnTo>
                          <a:pt x="50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352" name="Freeform 746">
                    <a:extLst>
                      <a:ext uri="{FF2B5EF4-FFF2-40B4-BE49-F238E27FC236}">
                        <a16:creationId xmlns:a16="http://schemas.microsoft.com/office/drawing/2014/main" id="{F0EFA6EF-9E50-09EA-BD8D-37BCC1CAE02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74" y="2302"/>
                    <a:ext cx="69" cy="66"/>
                  </a:xfrm>
                  <a:custGeom>
                    <a:avLst/>
                    <a:gdLst>
                      <a:gd name="T0" fmla="*/ 46 w 69"/>
                      <a:gd name="T1" fmla="*/ 0 h 65"/>
                      <a:gd name="T2" fmla="*/ 50 w 69"/>
                      <a:gd name="T3" fmla="*/ 4 h 65"/>
                      <a:gd name="T4" fmla="*/ 58 w 69"/>
                      <a:gd name="T5" fmla="*/ 4 h 65"/>
                      <a:gd name="T6" fmla="*/ 54 w 69"/>
                      <a:gd name="T7" fmla="*/ 12 h 65"/>
                      <a:gd name="T8" fmla="*/ 58 w 69"/>
                      <a:gd name="T9" fmla="*/ 16 h 65"/>
                      <a:gd name="T10" fmla="*/ 62 w 69"/>
                      <a:gd name="T11" fmla="*/ 20 h 65"/>
                      <a:gd name="T12" fmla="*/ 66 w 69"/>
                      <a:gd name="T13" fmla="*/ 24 h 65"/>
                      <a:gd name="T14" fmla="*/ 66 w 69"/>
                      <a:gd name="T15" fmla="*/ 28 h 65"/>
                      <a:gd name="T16" fmla="*/ 62 w 69"/>
                      <a:gd name="T17" fmla="*/ 32 h 65"/>
                      <a:gd name="T18" fmla="*/ 58 w 69"/>
                      <a:gd name="T19" fmla="*/ 36 h 65"/>
                      <a:gd name="T20" fmla="*/ 54 w 69"/>
                      <a:gd name="T21" fmla="*/ 32 h 65"/>
                      <a:gd name="T22" fmla="*/ 50 w 69"/>
                      <a:gd name="T23" fmla="*/ 36 h 65"/>
                      <a:gd name="T24" fmla="*/ 43 w 69"/>
                      <a:gd name="T25" fmla="*/ 36 h 65"/>
                      <a:gd name="T26" fmla="*/ 39 w 69"/>
                      <a:gd name="T27" fmla="*/ 40 h 65"/>
                      <a:gd name="T28" fmla="*/ 35 w 69"/>
                      <a:gd name="T29" fmla="*/ 44 h 65"/>
                      <a:gd name="T30" fmla="*/ 35 w 69"/>
                      <a:gd name="T31" fmla="*/ 48 h 65"/>
                      <a:gd name="T32" fmla="*/ 31 w 69"/>
                      <a:gd name="T33" fmla="*/ 52 h 65"/>
                      <a:gd name="T34" fmla="*/ 27 w 69"/>
                      <a:gd name="T35" fmla="*/ 48 h 65"/>
                      <a:gd name="T36" fmla="*/ 23 w 69"/>
                      <a:gd name="T37" fmla="*/ 52 h 65"/>
                      <a:gd name="T38" fmla="*/ 20 w 69"/>
                      <a:gd name="T39" fmla="*/ 57 h 65"/>
                      <a:gd name="T40" fmla="*/ 16 w 69"/>
                      <a:gd name="T41" fmla="*/ 61 h 65"/>
                      <a:gd name="T42" fmla="*/ 12 w 69"/>
                      <a:gd name="T43" fmla="*/ 65 h 65"/>
                      <a:gd name="T44" fmla="*/ 12 w 69"/>
                      <a:gd name="T45" fmla="*/ 65 h 65"/>
                      <a:gd name="T46" fmla="*/ 8 w 69"/>
                      <a:gd name="T47" fmla="*/ 61 h 65"/>
                      <a:gd name="T48" fmla="*/ 8 w 69"/>
                      <a:gd name="T49" fmla="*/ 61 h 65"/>
                      <a:gd name="T50" fmla="*/ 4 w 69"/>
                      <a:gd name="T51" fmla="*/ 57 h 65"/>
                      <a:gd name="T52" fmla="*/ 4 w 69"/>
                      <a:gd name="T53" fmla="*/ 48 h 65"/>
                      <a:gd name="T54" fmla="*/ 4 w 69"/>
                      <a:gd name="T55" fmla="*/ 40 h 65"/>
                      <a:gd name="T56" fmla="*/ 0 w 69"/>
                      <a:gd name="T57" fmla="*/ 36 h 65"/>
                      <a:gd name="T58" fmla="*/ 4 w 69"/>
                      <a:gd name="T59" fmla="*/ 32 h 65"/>
                      <a:gd name="T60" fmla="*/ 4 w 69"/>
                      <a:gd name="T61" fmla="*/ 32 h 65"/>
                      <a:gd name="T62" fmla="*/ 4 w 69"/>
                      <a:gd name="T63" fmla="*/ 24 h 65"/>
                      <a:gd name="T64" fmla="*/ 8 w 69"/>
                      <a:gd name="T65" fmla="*/ 16 h 65"/>
                      <a:gd name="T66" fmla="*/ 12 w 69"/>
                      <a:gd name="T67" fmla="*/ 12 h 65"/>
                      <a:gd name="T68" fmla="*/ 16 w 69"/>
                      <a:gd name="T69" fmla="*/ 8 h 65"/>
                      <a:gd name="T70" fmla="*/ 20 w 69"/>
                      <a:gd name="T71" fmla="*/ 4 h 65"/>
                      <a:gd name="T72" fmla="*/ 27 w 69"/>
                      <a:gd name="T73" fmla="*/ 4 h 65"/>
                      <a:gd name="T74" fmla="*/ 35 w 69"/>
                      <a:gd name="T75" fmla="*/ 4 h 65"/>
                      <a:gd name="T76" fmla="*/ 43 w 69"/>
                      <a:gd name="T77" fmla="*/ 0 h 6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</a:cxnLst>
                    <a:rect l="0" t="0" r="r" b="b"/>
                    <a:pathLst>
                      <a:path w="69" h="65">
                        <a:moveTo>
                          <a:pt x="43" y="0"/>
                        </a:moveTo>
                        <a:lnTo>
                          <a:pt x="46" y="0"/>
                        </a:lnTo>
                        <a:lnTo>
                          <a:pt x="46" y="4"/>
                        </a:lnTo>
                        <a:lnTo>
                          <a:pt x="50" y="4"/>
                        </a:lnTo>
                        <a:lnTo>
                          <a:pt x="54" y="4"/>
                        </a:lnTo>
                        <a:lnTo>
                          <a:pt x="58" y="4"/>
                        </a:lnTo>
                        <a:lnTo>
                          <a:pt x="54" y="8"/>
                        </a:lnTo>
                        <a:lnTo>
                          <a:pt x="54" y="12"/>
                        </a:lnTo>
                        <a:lnTo>
                          <a:pt x="58" y="12"/>
                        </a:lnTo>
                        <a:lnTo>
                          <a:pt x="58" y="16"/>
                        </a:lnTo>
                        <a:lnTo>
                          <a:pt x="58" y="20"/>
                        </a:lnTo>
                        <a:lnTo>
                          <a:pt x="62" y="20"/>
                        </a:lnTo>
                        <a:lnTo>
                          <a:pt x="62" y="24"/>
                        </a:lnTo>
                        <a:lnTo>
                          <a:pt x="66" y="24"/>
                        </a:lnTo>
                        <a:lnTo>
                          <a:pt x="69" y="28"/>
                        </a:lnTo>
                        <a:lnTo>
                          <a:pt x="66" y="28"/>
                        </a:lnTo>
                        <a:lnTo>
                          <a:pt x="66" y="32"/>
                        </a:lnTo>
                        <a:lnTo>
                          <a:pt x="62" y="32"/>
                        </a:lnTo>
                        <a:lnTo>
                          <a:pt x="58" y="32"/>
                        </a:lnTo>
                        <a:lnTo>
                          <a:pt x="58" y="36"/>
                        </a:lnTo>
                        <a:lnTo>
                          <a:pt x="58" y="32"/>
                        </a:lnTo>
                        <a:lnTo>
                          <a:pt x="54" y="32"/>
                        </a:lnTo>
                        <a:lnTo>
                          <a:pt x="54" y="36"/>
                        </a:lnTo>
                        <a:lnTo>
                          <a:pt x="50" y="36"/>
                        </a:lnTo>
                        <a:lnTo>
                          <a:pt x="46" y="36"/>
                        </a:lnTo>
                        <a:lnTo>
                          <a:pt x="43" y="36"/>
                        </a:lnTo>
                        <a:lnTo>
                          <a:pt x="43" y="40"/>
                        </a:lnTo>
                        <a:lnTo>
                          <a:pt x="39" y="40"/>
                        </a:lnTo>
                        <a:lnTo>
                          <a:pt x="35" y="40"/>
                        </a:lnTo>
                        <a:lnTo>
                          <a:pt x="35" y="44"/>
                        </a:lnTo>
                        <a:lnTo>
                          <a:pt x="31" y="48"/>
                        </a:lnTo>
                        <a:lnTo>
                          <a:pt x="35" y="48"/>
                        </a:lnTo>
                        <a:lnTo>
                          <a:pt x="31" y="48"/>
                        </a:lnTo>
                        <a:lnTo>
                          <a:pt x="31" y="52"/>
                        </a:lnTo>
                        <a:lnTo>
                          <a:pt x="31" y="48"/>
                        </a:lnTo>
                        <a:lnTo>
                          <a:pt x="27" y="48"/>
                        </a:lnTo>
                        <a:lnTo>
                          <a:pt x="27" y="52"/>
                        </a:lnTo>
                        <a:lnTo>
                          <a:pt x="23" y="52"/>
                        </a:lnTo>
                        <a:lnTo>
                          <a:pt x="23" y="57"/>
                        </a:lnTo>
                        <a:lnTo>
                          <a:pt x="20" y="57"/>
                        </a:lnTo>
                        <a:lnTo>
                          <a:pt x="16" y="57"/>
                        </a:lnTo>
                        <a:lnTo>
                          <a:pt x="16" y="61"/>
                        </a:lnTo>
                        <a:lnTo>
                          <a:pt x="16" y="65"/>
                        </a:lnTo>
                        <a:lnTo>
                          <a:pt x="12" y="65"/>
                        </a:lnTo>
                        <a:lnTo>
                          <a:pt x="8" y="65"/>
                        </a:lnTo>
                        <a:lnTo>
                          <a:pt x="12" y="65"/>
                        </a:lnTo>
                        <a:lnTo>
                          <a:pt x="12" y="61"/>
                        </a:lnTo>
                        <a:lnTo>
                          <a:pt x="8" y="61"/>
                        </a:lnTo>
                        <a:lnTo>
                          <a:pt x="8" y="65"/>
                        </a:lnTo>
                        <a:lnTo>
                          <a:pt x="8" y="61"/>
                        </a:lnTo>
                        <a:lnTo>
                          <a:pt x="8" y="57"/>
                        </a:lnTo>
                        <a:lnTo>
                          <a:pt x="4" y="57"/>
                        </a:lnTo>
                        <a:lnTo>
                          <a:pt x="4" y="52"/>
                        </a:lnTo>
                        <a:lnTo>
                          <a:pt x="4" y="48"/>
                        </a:lnTo>
                        <a:lnTo>
                          <a:pt x="4" y="44"/>
                        </a:lnTo>
                        <a:lnTo>
                          <a:pt x="4" y="40"/>
                        </a:lnTo>
                        <a:lnTo>
                          <a:pt x="0" y="40"/>
                        </a:lnTo>
                        <a:lnTo>
                          <a:pt x="0" y="36"/>
                        </a:lnTo>
                        <a:lnTo>
                          <a:pt x="4" y="36"/>
                        </a:lnTo>
                        <a:lnTo>
                          <a:pt x="4" y="32"/>
                        </a:lnTo>
                        <a:lnTo>
                          <a:pt x="0" y="32"/>
                        </a:lnTo>
                        <a:lnTo>
                          <a:pt x="4" y="32"/>
                        </a:lnTo>
                        <a:lnTo>
                          <a:pt x="4" y="28"/>
                        </a:lnTo>
                        <a:lnTo>
                          <a:pt x="4" y="24"/>
                        </a:lnTo>
                        <a:lnTo>
                          <a:pt x="4" y="20"/>
                        </a:lnTo>
                        <a:lnTo>
                          <a:pt x="8" y="16"/>
                        </a:lnTo>
                        <a:lnTo>
                          <a:pt x="12" y="16"/>
                        </a:lnTo>
                        <a:lnTo>
                          <a:pt x="12" y="12"/>
                        </a:lnTo>
                        <a:lnTo>
                          <a:pt x="16" y="12"/>
                        </a:lnTo>
                        <a:lnTo>
                          <a:pt x="16" y="8"/>
                        </a:lnTo>
                        <a:lnTo>
                          <a:pt x="20" y="8"/>
                        </a:lnTo>
                        <a:lnTo>
                          <a:pt x="20" y="4"/>
                        </a:lnTo>
                        <a:lnTo>
                          <a:pt x="23" y="4"/>
                        </a:lnTo>
                        <a:lnTo>
                          <a:pt x="27" y="4"/>
                        </a:lnTo>
                        <a:lnTo>
                          <a:pt x="31" y="4"/>
                        </a:lnTo>
                        <a:lnTo>
                          <a:pt x="35" y="4"/>
                        </a:lnTo>
                        <a:lnTo>
                          <a:pt x="39" y="0"/>
                        </a:lnTo>
                        <a:lnTo>
                          <a:pt x="43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353" name="Freeform 747">
                    <a:extLst>
                      <a:ext uri="{FF2B5EF4-FFF2-40B4-BE49-F238E27FC236}">
                        <a16:creationId xmlns:a16="http://schemas.microsoft.com/office/drawing/2014/main" id="{B3F1D3EF-B47D-8C05-8686-746B0F3E2FB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108" y="2302"/>
                    <a:ext cx="64" cy="90"/>
                  </a:xfrm>
                  <a:custGeom>
                    <a:avLst/>
                    <a:gdLst>
                      <a:gd name="T0" fmla="*/ 19 w 62"/>
                      <a:gd name="T1" fmla="*/ 4 h 89"/>
                      <a:gd name="T2" fmla="*/ 27 w 62"/>
                      <a:gd name="T3" fmla="*/ 8 h 89"/>
                      <a:gd name="T4" fmla="*/ 27 w 62"/>
                      <a:gd name="T5" fmla="*/ 0 h 89"/>
                      <a:gd name="T6" fmla="*/ 31 w 62"/>
                      <a:gd name="T7" fmla="*/ 4 h 89"/>
                      <a:gd name="T8" fmla="*/ 35 w 62"/>
                      <a:gd name="T9" fmla="*/ 0 h 89"/>
                      <a:gd name="T10" fmla="*/ 35 w 62"/>
                      <a:gd name="T11" fmla="*/ 8 h 89"/>
                      <a:gd name="T12" fmla="*/ 39 w 62"/>
                      <a:gd name="T13" fmla="*/ 12 h 89"/>
                      <a:gd name="T14" fmla="*/ 42 w 62"/>
                      <a:gd name="T15" fmla="*/ 16 h 89"/>
                      <a:gd name="T16" fmla="*/ 42 w 62"/>
                      <a:gd name="T17" fmla="*/ 24 h 89"/>
                      <a:gd name="T18" fmla="*/ 46 w 62"/>
                      <a:gd name="T19" fmla="*/ 28 h 89"/>
                      <a:gd name="T20" fmla="*/ 46 w 62"/>
                      <a:gd name="T21" fmla="*/ 36 h 89"/>
                      <a:gd name="T22" fmla="*/ 50 w 62"/>
                      <a:gd name="T23" fmla="*/ 40 h 89"/>
                      <a:gd name="T24" fmla="*/ 54 w 62"/>
                      <a:gd name="T25" fmla="*/ 44 h 89"/>
                      <a:gd name="T26" fmla="*/ 54 w 62"/>
                      <a:gd name="T27" fmla="*/ 52 h 89"/>
                      <a:gd name="T28" fmla="*/ 58 w 62"/>
                      <a:gd name="T29" fmla="*/ 57 h 89"/>
                      <a:gd name="T30" fmla="*/ 58 w 62"/>
                      <a:gd name="T31" fmla="*/ 57 h 89"/>
                      <a:gd name="T32" fmla="*/ 58 w 62"/>
                      <a:gd name="T33" fmla="*/ 65 h 89"/>
                      <a:gd name="T34" fmla="*/ 54 w 62"/>
                      <a:gd name="T35" fmla="*/ 69 h 89"/>
                      <a:gd name="T36" fmla="*/ 50 w 62"/>
                      <a:gd name="T37" fmla="*/ 73 h 89"/>
                      <a:gd name="T38" fmla="*/ 54 w 62"/>
                      <a:gd name="T39" fmla="*/ 77 h 89"/>
                      <a:gd name="T40" fmla="*/ 46 w 62"/>
                      <a:gd name="T41" fmla="*/ 81 h 89"/>
                      <a:gd name="T42" fmla="*/ 46 w 62"/>
                      <a:gd name="T43" fmla="*/ 89 h 89"/>
                      <a:gd name="T44" fmla="*/ 39 w 62"/>
                      <a:gd name="T45" fmla="*/ 89 h 89"/>
                      <a:gd name="T46" fmla="*/ 35 w 62"/>
                      <a:gd name="T47" fmla="*/ 85 h 89"/>
                      <a:gd name="T48" fmla="*/ 31 w 62"/>
                      <a:gd name="T49" fmla="*/ 85 h 89"/>
                      <a:gd name="T50" fmla="*/ 27 w 62"/>
                      <a:gd name="T51" fmla="*/ 81 h 89"/>
                      <a:gd name="T52" fmla="*/ 27 w 62"/>
                      <a:gd name="T53" fmla="*/ 73 h 89"/>
                      <a:gd name="T54" fmla="*/ 19 w 62"/>
                      <a:gd name="T55" fmla="*/ 69 h 89"/>
                      <a:gd name="T56" fmla="*/ 19 w 62"/>
                      <a:gd name="T57" fmla="*/ 61 h 89"/>
                      <a:gd name="T58" fmla="*/ 16 w 62"/>
                      <a:gd name="T59" fmla="*/ 57 h 89"/>
                      <a:gd name="T60" fmla="*/ 12 w 62"/>
                      <a:gd name="T61" fmla="*/ 52 h 89"/>
                      <a:gd name="T62" fmla="*/ 16 w 62"/>
                      <a:gd name="T63" fmla="*/ 48 h 89"/>
                      <a:gd name="T64" fmla="*/ 12 w 62"/>
                      <a:gd name="T65" fmla="*/ 44 h 89"/>
                      <a:gd name="T66" fmla="*/ 8 w 62"/>
                      <a:gd name="T67" fmla="*/ 40 h 89"/>
                      <a:gd name="T68" fmla="*/ 8 w 62"/>
                      <a:gd name="T69" fmla="*/ 40 h 89"/>
                      <a:gd name="T70" fmla="*/ 4 w 62"/>
                      <a:gd name="T71" fmla="*/ 36 h 89"/>
                      <a:gd name="T72" fmla="*/ 0 w 62"/>
                      <a:gd name="T73" fmla="*/ 28 h 89"/>
                      <a:gd name="T74" fmla="*/ 0 w 62"/>
                      <a:gd name="T75" fmla="*/ 28 h 89"/>
                      <a:gd name="T76" fmla="*/ 4 w 62"/>
                      <a:gd name="T77" fmla="*/ 20 h 89"/>
                      <a:gd name="T78" fmla="*/ 12 w 62"/>
                      <a:gd name="T79" fmla="*/ 20 h 89"/>
                      <a:gd name="T80" fmla="*/ 16 w 62"/>
                      <a:gd name="T81" fmla="*/ 16 h 89"/>
                      <a:gd name="T82" fmla="*/ 16 w 62"/>
                      <a:gd name="T83" fmla="*/ 8 h 89"/>
                      <a:gd name="T84" fmla="*/ 16 w 62"/>
                      <a:gd name="T85" fmla="*/ 0 h 8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</a:cxnLst>
                    <a:rect l="0" t="0" r="r" b="b"/>
                    <a:pathLst>
                      <a:path w="62" h="89">
                        <a:moveTo>
                          <a:pt x="16" y="0"/>
                        </a:moveTo>
                        <a:lnTo>
                          <a:pt x="19" y="4"/>
                        </a:lnTo>
                        <a:lnTo>
                          <a:pt x="23" y="8"/>
                        </a:lnTo>
                        <a:lnTo>
                          <a:pt x="27" y="8"/>
                        </a:lnTo>
                        <a:lnTo>
                          <a:pt x="27" y="4"/>
                        </a:lnTo>
                        <a:lnTo>
                          <a:pt x="27" y="0"/>
                        </a:lnTo>
                        <a:lnTo>
                          <a:pt x="27" y="4"/>
                        </a:lnTo>
                        <a:lnTo>
                          <a:pt x="31" y="4"/>
                        </a:lnTo>
                        <a:lnTo>
                          <a:pt x="31" y="0"/>
                        </a:lnTo>
                        <a:lnTo>
                          <a:pt x="35" y="0"/>
                        </a:lnTo>
                        <a:lnTo>
                          <a:pt x="35" y="4"/>
                        </a:lnTo>
                        <a:lnTo>
                          <a:pt x="35" y="8"/>
                        </a:lnTo>
                        <a:lnTo>
                          <a:pt x="39" y="8"/>
                        </a:lnTo>
                        <a:lnTo>
                          <a:pt x="39" y="12"/>
                        </a:lnTo>
                        <a:lnTo>
                          <a:pt x="42" y="12"/>
                        </a:lnTo>
                        <a:lnTo>
                          <a:pt x="42" y="16"/>
                        </a:lnTo>
                        <a:lnTo>
                          <a:pt x="42" y="20"/>
                        </a:lnTo>
                        <a:lnTo>
                          <a:pt x="42" y="24"/>
                        </a:lnTo>
                        <a:lnTo>
                          <a:pt x="46" y="24"/>
                        </a:lnTo>
                        <a:lnTo>
                          <a:pt x="46" y="28"/>
                        </a:lnTo>
                        <a:lnTo>
                          <a:pt x="46" y="32"/>
                        </a:lnTo>
                        <a:lnTo>
                          <a:pt x="46" y="36"/>
                        </a:lnTo>
                        <a:lnTo>
                          <a:pt x="50" y="36"/>
                        </a:lnTo>
                        <a:lnTo>
                          <a:pt x="50" y="40"/>
                        </a:lnTo>
                        <a:lnTo>
                          <a:pt x="54" y="40"/>
                        </a:lnTo>
                        <a:lnTo>
                          <a:pt x="54" y="44"/>
                        </a:lnTo>
                        <a:lnTo>
                          <a:pt x="54" y="48"/>
                        </a:lnTo>
                        <a:lnTo>
                          <a:pt x="54" y="52"/>
                        </a:lnTo>
                        <a:lnTo>
                          <a:pt x="58" y="52"/>
                        </a:lnTo>
                        <a:lnTo>
                          <a:pt x="58" y="57"/>
                        </a:lnTo>
                        <a:lnTo>
                          <a:pt x="62" y="57"/>
                        </a:lnTo>
                        <a:lnTo>
                          <a:pt x="58" y="57"/>
                        </a:lnTo>
                        <a:lnTo>
                          <a:pt x="58" y="61"/>
                        </a:lnTo>
                        <a:lnTo>
                          <a:pt x="58" y="65"/>
                        </a:lnTo>
                        <a:lnTo>
                          <a:pt x="58" y="69"/>
                        </a:lnTo>
                        <a:lnTo>
                          <a:pt x="54" y="69"/>
                        </a:lnTo>
                        <a:lnTo>
                          <a:pt x="50" y="69"/>
                        </a:lnTo>
                        <a:lnTo>
                          <a:pt x="50" y="73"/>
                        </a:lnTo>
                        <a:lnTo>
                          <a:pt x="50" y="77"/>
                        </a:lnTo>
                        <a:lnTo>
                          <a:pt x="54" y="77"/>
                        </a:lnTo>
                        <a:lnTo>
                          <a:pt x="50" y="77"/>
                        </a:lnTo>
                        <a:lnTo>
                          <a:pt x="46" y="81"/>
                        </a:lnTo>
                        <a:lnTo>
                          <a:pt x="46" y="85"/>
                        </a:lnTo>
                        <a:lnTo>
                          <a:pt x="46" y="89"/>
                        </a:lnTo>
                        <a:lnTo>
                          <a:pt x="42" y="89"/>
                        </a:lnTo>
                        <a:lnTo>
                          <a:pt x="39" y="89"/>
                        </a:lnTo>
                        <a:lnTo>
                          <a:pt x="35" y="89"/>
                        </a:lnTo>
                        <a:lnTo>
                          <a:pt x="35" y="85"/>
                        </a:lnTo>
                        <a:lnTo>
                          <a:pt x="31" y="89"/>
                        </a:lnTo>
                        <a:lnTo>
                          <a:pt x="31" y="85"/>
                        </a:lnTo>
                        <a:lnTo>
                          <a:pt x="27" y="85"/>
                        </a:lnTo>
                        <a:lnTo>
                          <a:pt x="27" y="81"/>
                        </a:lnTo>
                        <a:lnTo>
                          <a:pt x="27" y="77"/>
                        </a:lnTo>
                        <a:lnTo>
                          <a:pt x="27" y="73"/>
                        </a:lnTo>
                        <a:lnTo>
                          <a:pt x="23" y="69"/>
                        </a:lnTo>
                        <a:lnTo>
                          <a:pt x="19" y="69"/>
                        </a:lnTo>
                        <a:lnTo>
                          <a:pt x="19" y="65"/>
                        </a:lnTo>
                        <a:lnTo>
                          <a:pt x="19" y="61"/>
                        </a:lnTo>
                        <a:lnTo>
                          <a:pt x="16" y="61"/>
                        </a:lnTo>
                        <a:lnTo>
                          <a:pt x="16" y="57"/>
                        </a:lnTo>
                        <a:lnTo>
                          <a:pt x="16" y="52"/>
                        </a:lnTo>
                        <a:lnTo>
                          <a:pt x="12" y="52"/>
                        </a:lnTo>
                        <a:lnTo>
                          <a:pt x="16" y="52"/>
                        </a:lnTo>
                        <a:lnTo>
                          <a:pt x="16" y="48"/>
                        </a:lnTo>
                        <a:lnTo>
                          <a:pt x="16" y="44"/>
                        </a:lnTo>
                        <a:lnTo>
                          <a:pt x="12" y="44"/>
                        </a:lnTo>
                        <a:lnTo>
                          <a:pt x="12" y="40"/>
                        </a:lnTo>
                        <a:lnTo>
                          <a:pt x="8" y="40"/>
                        </a:lnTo>
                        <a:lnTo>
                          <a:pt x="12" y="40"/>
                        </a:lnTo>
                        <a:lnTo>
                          <a:pt x="8" y="40"/>
                        </a:lnTo>
                        <a:lnTo>
                          <a:pt x="8" y="36"/>
                        </a:lnTo>
                        <a:lnTo>
                          <a:pt x="4" y="36"/>
                        </a:lnTo>
                        <a:lnTo>
                          <a:pt x="4" y="32"/>
                        </a:lnTo>
                        <a:lnTo>
                          <a:pt x="0" y="28"/>
                        </a:lnTo>
                        <a:lnTo>
                          <a:pt x="4" y="28"/>
                        </a:lnTo>
                        <a:lnTo>
                          <a:pt x="0" y="28"/>
                        </a:lnTo>
                        <a:lnTo>
                          <a:pt x="0" y="24"/>
                        </a:lnTo>
                        <a:lnTo>
                          <a:pt x="4" y="20"/>
                        </a:lnTo>
                        <a:lnTo>
                          <a:pt x="8" y="20"/>
                        </a:lnTo>
                        <a:lnTo>
                          <a:pt x="12" y="20"/>
                        </a:lnTo>
                        <a:lnTo>
                          <a:pt x="12" y="16"/>
                        </a:lnTo>
                        <a:lnTo>
                          <a:pt x="16" y="16"/>
                        </a:lnTo>
                        <a:lnTo>
                          <a:pt x="16" y="12"/>
                        </a:lnTo>
                        <a:lnTo>
                          <a:pt x="16" y="8"/>
                        </a:lnTo>
                        <a:lnTo>
                          <a:pt x="16" y="4"/>
                        </a:lnTo>
                        <a:lnTo>
                          <a:pt x="16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354" name="Freeform 748">
                    <a:extLst>
                      <a:ext uri="{FF2B5EF4-FFF2-40B4-BE49-F238E27FC236}">
                        <a16:creationId xmlns:a16="http://schemas.microsoft.com/office/drawing/2014/main" id="{1E96A8ED-BEC3-79ED-A92F-10091CDF09E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163" y="2307"/>
                    <a:ext cx="15" cy="17"/>
                  </a:xfrm>
                  <a:custGeom>
                    <a:avLst/>
                    <a:gdLst>
                      <a:gd name="T0" fmla="*/ 0 w 15"/>
                      <a:gd name="T1" fmla="*/ 8 h 16"/>
                      <a:gd name="T2" fmla="*/ 0 w 15"/>
                      <a:gd name="T3" fmla="*/ 4 h 16"/>
                      <a:gd name="T4" fmla="*/ 4 w 15"/>
                      <a:gd name="T5" fmla="*/ 4 h 16"/>
                      <a:gd name="T6" fmla="*/ 0 w 15"/>
                      <a:gd name="T7" fmla="*/ 4 h 16"/>
                      <a:gd name="T8" fmla="*/ 4 w 15"/>
                      <a:gd name="T9" fmla="*/ 4 h 16"/>
                      <a:gd name="T10" fmla="*/ 4 w 15"/>
                      <a:gd name="T11" fmla="*/ 0 h 16"/>
                      <a:gd name="T12" fmla="*/ 8 w 15"/>
                      <a:gd name="T13" fmla="*/ 0 h 16"/>
                      <a:gd name="T14" fmla="*/ 11 w 15"/>
                      <a:gd name="T15" fmla="*/ 0 h 16"/>
                      <a:gd name="T16" fmla="*/ 15 w 15"/>
                      <a:gd name="T17" fmla="*/ 4 h 16"/>
                      <a:gd name="T18" fmla="*/ 11 w 15"/>
                      <a:gd name="T19" fmla="*/ 4 h 16"/>
                      <a:gd name="T20" fmla="*/ 11 w 15"/>
                      <a:gd name="T21" fmla="*/ 8 h 16"/>
                      <a:gd name="T22" fmla="*/ 8 w 15"/>
                      <a:gd name="T23" fmla="*/ 8 h 16"/>
                      <a:gd name="T24" fmla="*/ 8 w 15"/>
                      <a:gd name="T25" fmla="*/ 12 h 16"/>
                      <a:gd name="T26" fmla="*/ 8 w 15"/>
                      <a:gd name="T27" fmla="*/ 16 h 16"/>
                      <a:gd name="T28" fmla="*/ 4 w 15"/>
                      <a:gd name="T29" fmla="*/ 12 h 16"/>
                      <a:gd name="T30" fmla="*/ 4 w 15"/>
                      <a:gd name="T31" fmla="*/ 16 h 16"/>
                      <a:gd name="T32" fmla="*/ 4 w 15"/>
                      <a:gd name="T33" fmla="*/ 12 h 16"/>
                      <a:gd name="T34" fmla="*/ 0 w 15"/>
                      <a:gd name="T35" fmla="*/ 12 h 16"/>
                      <a:gd name="T36" fmla="*/ 0 w 15"/>
                      <a:gd name="T37" fmla="*/ 8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</a:cxnLst>
                    <a:rect l="0" t="0" r="r" b="b"/>
                    <a:pathLst>
                      <a:path w="15" h="16">
                        <a:moveTo>
                          <a:pt x="0" y="8"/>
                        </a:moveTo>
                        <a:lnTo>
                          <a:pt x="0" y="4"/>
                        </a:lnTo>
                        <a:lnTo>
                          <a:pt x="4" y="4"/>
                        </a:lnTo>
                        <a:lnTo>
                          <a:pt x="0" y="4"/>
                        </a:lnTo>
                        <a:lnTo>
                          <a:pt x="4" y="4"/>
                        </a:lnTo>
                        <a:lnTo>
                          <a:pt x="4" y="0"/>
                        </a:lnTo>
                        <a:lnTo>
                          <a:pt x="8" y="0"/>
                        </a:lnTo>
                        <a:lnTo>
                          <a:pt x="11" y="0"/>
                        </a:lnTo>
                        <a:lnTo>
                          <a:pt x="15" y="4"/>
                        </a:lnTo>
                        <a:lnTo>
                          <a:pt x="11" y="4"/>
                        </a:lnTo>
                        <a:lnTo>
                          <a:pt x="11" y="8"/>
                        </a:lnTo>
                        <a:lnTo>
                          <a:pt x="8" y="8"/>
                        </a:lnTo>
                        <a:lnTo>
                          <a:pt x="8" y="12"/>
                        </a:lnTo>
                        <a:lnTo>
                          <a:pt x="8" y="16"/>
                        </a:lnTo>
                        <a:lnTo>
                          <a:pt x="4" y="12"/>
                        </a:lnTo>
                        <a:lnTo>
                          <a:pt x="4" y="16"/>
                        </a:lnTo>
                        <a:lnTo>
                          <a:pt x="4" y="12"/>
                        </a:lnTo>
                        <a:lnTo>
                          <a:pt x="0" y="12"/>
                        </a:lnTo>
                        <a:lnTo>
                          <a:pt x="0" y="8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355" name="Freeform 749">
                    <a:extLst>
                      <a:ext uri="{FF2B5EF4-FFF2-40B4-BE49-F238E27FC236}">
                        <a16:creationId xmlns:a16="http://schemas.microsoft.com/office/drawing/2014/main" id="{0AB95632-E874-C49C-90F3-0B2F9224CDE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87" y="2307"/>
                    <a:ext cx="46" cy="32"/>
                  </a:xfrm>
                  <a:custGeom>
                    <a:avLst/>
                    <a:gdLst>
                      <a:gd name="T0" fmla="*/ 34 w 46"/>
                      <a:gd name="T1" fmla="*/ 4 h 32"/>
                      <a:gd name="T2" fmla="*/ 34 w 46"/>
                      <a:gd name="T3" fmla="*/ 8 h 32"/>
                      <a:gd name="T4" fmla="*/ 34 w 46"/>
                      <a:gd name="T5" fmla="*/ 12 h 32"/>
                      <a:gd name="T6" fmla="*/ 38 w 46"/>
                      <a:gd name="T7" fmla="*/ 12 h 32"/>
                      <a:gd name="T8" fmla="*/ 38 w 46"/>
                      <a:gd name="T9" fmla="*/ 16 h 32"/>
                      <a:gd name="T10" fmla="*/ 42 w 46"/>
                      <a:gd name="T11" fmla="*/ 16 h 32"/>
                      <a:gd name="T12" fmla="*/ 42 w 46"/>
                      <a:gd name="T13" fmla="*/ 20 h 32"/>
                      <a:gd name="T14" fmla="*/ 42 w 46"/>
                      <a:gd name="T15" fmla="*/ 24 h 32"/>
                      <a:gd name="T16" fmla="*/ 46 w 46"/>
                      <a:gd name="T17" fmla="*/ 28 h 32"/>
                      <a:gd name="T18" fmla="*/ 46 w 46"/>
                      <a:gd name="T19" fmla="*/ 32 h 32"/>
                      <a:gd name="T20" fmla="*/ 42 w 46"/>
                      <a:gd name="T21" fmla="*/ 32 h 32"/>
                      <a:gd name="T22" fmla="*/ 38 w 46"/>
                      <a:gd name="T23" fmla="*/ 32 h 32"/>
                      <a:gd name="T24" fmla="*/ 34 w 46"/>
                      <a:gd name="T25" fmla="*/ 32 h 32"/>
                      <a:gd name="T26" fmla="*/ 30 w 46"/>
                      <a:gd name="T27" fmla="*/ 32 h 32"/>
                      <a:gd name="T28" fmla="*/ 30 w 46"/>
                      <a:gd name="T29" fmla="*/ 28 h 32"/>
                      <a:gd name="T30" fmla="*/ 26 w 46"/>
                      <a:gd name="T31" fmla="*/ 28 h 32"/>
                      <a:gd name="T32" fmla="*/ 26 w 46"/>
                      <a:gd name="T33" fmla="*/ 24 h 32"/>
                      <a:gd name="T34" fmla="*/ 23 w 46"/>
                      <a:gd name="T35" fmla="*/ 24 h 32"/>
                      <a:gd name="T36" fmla="*/ 19 w 46"/>
                      <a:gd name="T37" fmla="*/ 24 h 32"/>
                      <a:gd name="T38" fmla="*/ 19 w 46"/>
                      <a:gd name="T39" fmla="*/ 20 h 32"/>
                      <a:gd name="T40" fmla="*/ 15 w 46"/>
                      <a:gd name="T41" fmla="*/ 20 h 32"/>
                      <a:gd name="T42" fmla="*/ 11 w 46"/>
                      <a:gd name="T43" fmla="*/ 16 h 32"/>
                      <a:gd name="T44" fmla="*/ 11 w 46"/>
                      <a:gd name="T45" fmla="*/ 12 h 32"/>
                      <a:gd name="T46" fmla="*/ 7 w 46"/>
                      <a:gd name="T47" fmla="*/ 12 h 32"/>
                      <a:gd name="T48" fmla="*/ 7 w 46"/>
                      <a:gd name="T49" fmla="*/ 8 h 32"/>
                      <a:gd name="T50" fmla="*/ 3 w 46"/>
                      <a:gd name="T51" fmla="*/ 8 h 32"/>
                      <a:gd name="T52" fmla="*/ 3 w 46"/>
                      <a:gd name="T53" fmla="*/ 4 h 32"/>
                      <a:gd name="T54" fmla="*/ 3 w 46"/>
                      <a:gd name="T55" fmla="*/ 0 h 32"/>
                      <a:gd name="T56" fmla="*/ 0 w 46"/>
                      <a:gd name="T57" fmla="*/ 0 h 32"/>
                      <a:gd name="T58" fmla="*/ 3 w 46"/>
                      <a:gd name="T59" fmla="*/ 0 h 32"/>
                      <a:gd name="T60" fmla="*/ 7 w 46"/>
                      <a:gd name="T61" fmla="*/ 0 h 32"/>
                      <a:gd name="T62" fmla="*/ 7 w 46"/>
                      <a:gd name="T63" fmla="*/ 4 h 32"/>
                      <a:gd name="T64" fmla="*/ 11 w 46"/>
                      <a:gd name="T65" fmla="*/ 4 h 32"/>
                      <a:gd name="T66" fmla="*/ 11 w 46"/>
                      <a:gd name="T67" fmla="*/ 8 h 32"/>
                      <a:gd name="T68" fmla="*/ 15 w 46"/>
                      <a:gd name="T69" fmla="*/ 12 h 32"/>
                      <a:gd name="T70" fmla="*/ 19 w 46"/>
                      <a:gd name="T71" fmla="*/ 12 h 32"/>
                      <a:gd name="T72" fmla="*/ 23 w 46"/>
                      <a:gd name="T73" fmla="*/ 8 h 32"/>
                      <a:gd name="T74" fmla="*/ 26 w 46"/>
                      <a:gd name="T75" fmla="*/ 8 h 32"/>
                      <a:gd name="T76" fmla="*/ 30 w 46"/>
                      <a:gd name="T77" fmla="*/ 8 h 32"/>
                      <a:gd name="T78" fmla="*/ 30 w 46"/>
                      <a:gd name="T79" fmla="*/ 4 h 32"/>
                      <a:gd name="T80" fmla="*/ 34 w 46"/>
                      <a:gd name="T81" fmla="*/ 4 h 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</a:cxnLst>
                    <a:rect l="0" t="0" r="r" b="b"/>
                    <a:pathLst>
                      <a:path w="46" h="32">
                        <a:moveTo>
                          <a:pt x="34" y="4"/>
                        </a:moveTo>
                        <a:lnTo>
                          <a:pt x="34" y="8"/>
                        </a:lnTo>
                        <a:lnTo>
                          <a:pt x="34" y="12"/>
                        </a:lnTo>
                        <a:lnTo>
                          <a:pt x="38" y="12"/>
                        </a:lnTo>
                        <a:lnTo>
                          <a:pt x="38" y="16"/>
                        </a:lnTo>
                        <a:lnTo>
                          <a:pt x="42" y="16"/>
                        </a:lnTo>
                        <a:lnTo>
                          <a:pt x="42" y="20"/>
                        </a:lnTo>
                        <a:lnTo>
                          <a:pt x="42" y="24"/>
                        </a:lnTo>
                        <a:lnTo>
                          <a:pt x="46" y="28"/>
                        </a:lnTo>
                        <a:lnTo>
                          <a:pt x="46" y="32"/>
                        </a:lnTo>
                        <a:lnTo>
                          <a:pt x="42" y="32"/>
                        </a:lnTo>
                        <a:lnTo>
                          <a:pt x="38" y="32"/>
                        </a:lnTo>
                        <a:lnTo>
                          <a:pt x="34" y="32"/>
                        </a:lnTo>
                        <a:lnTo>
                          <a:pt x="30" y="32"/>
                        </a:lnTo>
                        <a:lnTo>
                          <a:pt x="30" y="28"/>
                        </a:lnTo>
                        <a:lnTo>
                          <a:pt x="26" y="28"/>
                        </a:lnTo>
                        <a:lnTo>
                          <a:pt x="26" y="24"/>
                        </a:lnTo>
                        <a:lnTo>
                          <a:pt x="23" y="24"/>
                        </a:lnTo>
                        <a:lnTo>
                          <a:pt x="19" y="24"/>
                        </a:lnTo>
                        <a:lnTo>
                          <a:pt x="19" y="20"/>
                        </a:lnTo>
                        <a:lnTo>
                          <a:pt x="15" y="20"/>
                        </a:lnTo>
                        <a:lnTo>
                          <a:pt x="11" y="16"/>
                        </a:lnTo>
                        <a:lnTo>
                          <a:pt x="11" y="12"/>
                        </a:lnTo>
                        <a:lnTo>
                          <a:pt x="7" y="12"/>
                        </a:lnTo>
                        <a:lnTo>
                          <a:pt x="7" y="8"/>
                        </a:lnTo>
                        <a:lnTo>
                          <a:pt x="3" y="8"/>
                        </a:lnTo>
                        <a:lnTo>
                          <a:pt x="3" y="4"/>
                        </a:lnTo>
                        <a:lnTo>
                          <a:pt x="3" y="0"/>
                        </a:lnTo>
                        <a:lnTo>
                          <a:pt x="0" y="0"/>
                        </a:lnTo>
                        <a:lnTo>
                          <a:pt x="3" y="0"/>
                        </a:lnTo>
                        <a:lnTo>
                          <a:pt x="7" y="0"/>
                        </a:lnTo>
                        <a:lnTo>
                          <a:pt x="7" y="4"/>
                        </a:lnTo>
                        <a:lnTo>
                          <a:pt x="11" y="4"/>
                        </a:lnTo>
                        <a:lnTo>
                          <a:pt x="11" y="8"/>
                        </a:lnTo>
                        <a:lnTo>
                          <a:pt x="15" y="12"/>
                        </a:lnTo>
                        <a:lnTo>
                          <a:pt x="19" y="12"/>
                        </a:lnTo>
                        <a:lnTo>
                          <a:pt x="23" y="8"/>
                        </a:lnTo>
                        <a:lnTo>
                          <a:pt x="26" y="8"/>
                        </a:lnTo>
                        <a:lnTo>
                          <a:pt x="30" y="8"/>
                        </a:lnTo>
                        <a:lnTo>
                          <a:pt x="30" y="4"/>
                        </a:lnTo>
                        <a:lnTo>
                          <a:pt x="34" y="4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356" name="Freeform 750">
                    <a:extLst>
                      <a:ext uri="{FF2B5EF4-FFF2-40B4-BE49-F238E27FC236}">
                        <a16:creationId xmlns:a16="http://schemas.microsoft.com/office/drawing/2014/main" id="{7B9526B6-DCE7-C8F6-92BE-EED873D6580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201" y="2307"/>
                    <a:ext cx="38" cy="53"/>
                  </a:xfrm>
                  <a:custGeom>
                    <a:avLst/>
                    <a:gdLst>
                      <a:gd name="T0" fmla="*/ 12 w 39"/>
                      <a:gd name="T1" fmla="*/ 8 h 53"/>
                      <a:gd name="T2" fmla="*/ 16 w 39"/>
                      <a:gd name="T3" fmla="*/ 8 h 53"/>
                      <a:gd name="T4" fmla="*/ 19 w 39"/>
                      <a:gd name="T5" fmla="*/ 8 h 53"/>
                      <a:gd name="T6" fmla="*/ 23 w 39"/>
                      <a:gd name="T7" fmla="*/ 4 h 53"/>
                      <a:gd name="T8" fmla="*/ 27 w 39"/>
                      <a:gd name="T9" fmla="*/ 4 h 53"/>
                      <a:gd name="T10" fmla="*/ 27 w 39"/>
                      <a:gd name="T11" fmla="*/ 0 h 53"/>
                      <a:gd name="T12" fmla="*/ 27 w 39"/>
                      <a:gd name="T13" fmla="*/ 4 h 53"/>
                      <a:gd name="T14" fmla="*/ 31 w 39"/>
                      <a:gd name="T15" fmla="*/ 4 h 53"/>
                      <a:gd name="T16" fmla="*/ 35 w 39"/>
                      <a:gd name="T17" fmla="*/ 4 h 53"/>
                      <a:gd name="T18" fmla="*/ 39 w 39"/>
                      <a:gd name="T19" fmla="*/ 4 h 53"/>
                      <a:gd name="T20" fmla="*/ 39 w 39"/>
                      <a:gd name="T21" fmla="*/ 8 h 53"/>
                      <a:gd name="T22" fmla="*/ 39 w 39"/>
                      <a:gd name="T23" fmla="*/ 12 h 53"/>
                      <a:gd name="T24" fmla="*/ 39 w 39"/>
                      <a:gd name="T25" fmla="*/ 16 h 53"/>
                      <a:gd name="T26" fmla="*/ 39 w 39"/>
                      <a:gd name="T27" fmla="*/ 20 h 53"/>
                      <a:gd name="T28" fmla="*/ 35 w 39"/>
                      <a:gd name="T29" fmla="*/ 20 h 53"/>
                      <a:gd name="T30" fmla="*/ 35 w 39"/>
                      <a:gd name="T31" fmla="*/ 24 h 53"/>
                      <a:gd name="T32" fmla="*/ 31 w 39"/>
                      <a:gd name="T33" fmla="*/ 24 h 53"/>
                      <a:gd name="T34" fmla="*/ 31 w 39"/>
                      <a:gd name="T35" fmla="*/ 28 h 53"/>
                      <a:gd name="T36" fmla="*/ 27 w 39"/>
                      <a:gd name="T37" fmla="*/ 28 h 53"/>
                      <a:gd name="T38" fmla="*/ 27 w 39"/>
                      <a:gd name="T39" fmla="*/ 32 h 53"/>
                      <a:gd name="T40" fmla="*/ 27 w 39"/>
                      <a:gd name="T41" fmla="*/ 36 h 53"/>
                      <a:gd name="T42" fmla="*/ 27 w 39"/>
                      <a:gd name="T43" fmla="*/ 40 h 53"/>
                      <a:gd name="T44" fmla="*/ 23 w 39"/>
                      <a:gd name="T45" fmla="*/ 44 h 53"/>
                      <a:gd name="T46" fmla="*/ 23 w 39"/>
                      <a:gd name="T47" fmla="*/ 48 h 53"/>
                      <a:gd name="T48" fmla="*/ 19 w 39"/>
                      <a:gd name="T49" fmla="*/ 48 h 53"/>
                      <a:gd name="T50" fmla="*/ 19 w 39"/>
                      <a:gd name="T51" fmla="*/ 53 h 53"/>
                      <a:gd name="T52" fmla="*/ 16 w 39"/>
                      <a:gd name="T53" fmla="*/ 53 h 53"/>
                      <a:gd name="T54" fmla="*/ 19 w 39"/>
                      <a:gd name="T55" fmla="*/ 53 h 53"/>
                      <a:gd name="T56" fmla="*/ 19 w 39"/>
                      <a:gd name="T57" fmla="*/ 48 h 53"/>
                      <a:gd name="T58" fmla="*/ 16 w 39"/>
                      <a:gd name="T59" fmla="*/ 48 h 53"/>
                      <a:gd name="T60" fmla="*/ 19 w 39"/>
                      <a:gd name="T61" fmla="*/ 48 h 53"/>
                      <a:gd name="T62" fmla="*/ 16 w 39"/>
                      <a:gd name="T63" fmla="*/ 48 h 53"/>
                      <a:gd name="T64" fmla="*/ 12 w 39"/>
                      <a:gd name="T65" fmla="*/ 48 h 53"/>
                      <a:gd name="T66" fmla="*/ 12 w 39"/>
                      <a:gd name="T67" fmla="*/ 44 h 53"/>
                      <a:gd name="T68" fmla="*/ 8 w 39"/>
                      <a:gd name="T69" fmla="*/ 44 h 53"/>
                      <a:gd name="T70" fmla="*/ 4 w 39"/>
                      <a:gd name="T71" fmla="*/ 44 h 53"/>
                      <a:gd name="T72" fmla="*/ 8 w 39"/>
                      <a:gd name="T73" fmla="*/ 44 h 53"/>
                      <a:gd name="T74" fmla="*/ 8 w 39"/>
                      <a:gd name="T75" fmla="*/ 40 h 53"/>
                      <a:gd name="T76" fmla="*/ 8 w 39"/>
                      <a:gd name="T77" fmla="*/ 36 h 53"/>
                      <a:gd name="T78" fmla="*/ 12 w 39"/>
                      <a:gd name="T79" fmla="*/ 36 h 53"/>
                      <a:gd name="T80" fmla="*/ 12 w 39"/>
                      <a:gd name="T81" fmla="*/ 32 h 53"/>
                      <a:gd name="T82" fmla="*/ 8 w 39"/>
                      <a:gd name="T83" fmla="*/ 32 h 53"/>
                      <a:gd name="T84" fmla="*/ 8 w 39"/>
                      <a:gd name="T85" fmla="*/ 28 h 53"/>
                      <a:gd name="T86" fmla="*/ 4 w 39"/>
                      <a:gd name="T87" fmla="*/ 28 h 53"/>
                      <a:gd name="T88" fmla="*/ 4 w 39"/>
                      <a:gd name="T89" fmla="*/ 24 h 53"/>
                      <a:gd name="T90" fmla="*/ 4 w 39"/>
                      <a:gd name="T91" fmla="*/ 20 h 53"/>
                      <a:gd name="T92" fmla="*/ 0 w 39"/>
                      <a:gd name="T93" fmla="*/ 20 h 53"/>
                      <a:gd name="T94" fmla="*/ 4 w 39"/>
                      <a:gd name="T95" fmla="*/ 20 h 53"/>
                      <a:gd name="T96" fmla="*/ 8 w 39"/>
                      <a:gd name="T97" fmla="*/ 16 h 53"/>
                      <a:gd name="T98" fmla="*/ 8 w 39"/>
                      <a:gd name="T99" fmla="*/ 12 h 53"/>
                      <a:gd name="T100" fmla="*/ 12 w 39"/>
                      <a:gd name="T101" fmla="*/ 12 h 53"/>
                      <a:gd name="T102" fmla="*/ 12 w 39"/>
                      <a:gd name="T103" fmla="*/ 8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</a:cxnLst>
                    <a:rect l="0" t="0" r="r" b="b"/>
                    <a:pathLst>
                      <a:path w="39" h="53">
                        <a:moveTo>
                          <a:pt x="12" y="8"/>
                        </a:moveTo>
                        <a:lnTo>
                          <a:pt x="16" y="8"/>
                        </a:lnTo>
                        <a:lnTo>
                          <a:pt x="19" y="8"/>
                        </a:lnTo>
                        <a:lnTo>
                          <a:pt x="23" y="4"/>
                        </a:lnTo>
                        <a:lnTo>
                          <a:pt x="27" y="4"/>
                        </a:lnTo>
                        <a:lnTo>
                          <a:pt x="27" y="0"/>
                        </a:lnTo>
                        <a:lnTo>
                          <a:pt x="27" y="4"/>
                        </a:lnTo>
                        <a:lnTo>
                          <a:pt x="31" y="4"/>
                        </a:lnTo>
                        <a:lnTo>
                          <a:pt x="35" y="4"/>
                        </a:lnTo>
                        <a:lnTo>
                          <a:pt x="39" y="4"/>
                        </a:lnTo>
                        <a:lnTo>
                          <a:pt x="39" y="8"/>
                        </a:lnTo>
                        <a:lnTo>
                          <a:pt x="39" y="12"/>
                        </a:lnTo>
                        <a:lnTo>
                          <a:pt x="39" y="16"/>
                        </a:lnTo>
                        <a:lnTo>
                          <a:pt x="39" y="20"/>
                        </a:lnTo>
                        <a:lnTo>
                          <a:pt x="35" y="20"/>
                        </a:lnTo>
                        <a:lnTo>
                          <a:pt x="35" y="24"/>
                        </a:lnTo>
                        <a:lnTo>
                          <a:pt x="31" y="24"/>
                        </a:lnTo>
                        <a:lnTo>
                          <a:pt x="31" y="28"/>
                        </a:lnTo>
                        <a:lnTo>
                          <a:pt x="27" y="28"/>
                        </a:lnTo>
                        <a:lnTo>
                          <a:pt x="27" y="32"/>
                        </a:lnTo>
                        <a:lnTo>
                          <a:pt x="27" y="36"/>
                        </a:lnTo>
                        <a:lnTo>
                          <a:pt x="27" y="40"/>
                        </a:lnTo>
                        <a:lnTo>
                          <a:pt x="23" y="44"/>
                        </a:lnTo>
                        <a:lnTo>
                          <a:pt x="23" y="48"/>
                        </a:lnTo>
                        <a:lnTo>
                          <a:pt x="19" y="48"/>
                        </a:lnTo>
                        <a:lnTo>
                          <a:pt x="19" y="53"/>
                        </a:lnTo>
                        <a:lnTo>
                          <a:pt x="16" y="53"/>
                        </a:lnTo>
                        <a:lnTo>
                          <a:pt x="19" y="53"/>
                        </a:lnTo>
                        <a:lnTo>
                          <a:pt x="19" y="48"/>
                        </a:lnTo>
                        <a:lnTo>
                          <a:pt x="16" y="48"/>
                        </a:lnTo>
                        <a:lnTo>
                          <a:pt x="19" y="48"/>
                        </a:lnTo>
                        <a:lnTo>
                          <a:pt x="16" y="48"/>
                        </a:lnTo>
                        <a:lnTo>
                          <a:pt x="12" y="48"/>
                        </a:lnTo>
                        <a:lnTo>
                          <a:pt x="12" y="44"/>
                        </a:lnTo>
                        <a:lnTo>
                          <a:pt x="8" y="44"/>
                        </a:lnTo>
                        <a:lnTo>
                          <a:pt x="4" y="44"/>
                        </a:lnTo>
                        <a:lnTo>
                          <a:pt x="8" y="44"/>
                        </a:lnTo>
                        <a:lnTo>
                          <a:pt x="8" y="40"/>
                        </a:lnTo>
                        <a:lnTo>
                          <a:pt x="8" y="36"/>
                        </a:lnTo>
                        <a:lnTo>
                          <a:pt x="12" y="36"/>
                        </a:lnTo>
                        <a:lnTo>
                          <a:pt x="12" y="32"/>
                        </a:lnTo>
                        <a:lnTo>
                          <a:pt x="8" y="32"/>
                        </a:lnTo>
                        <a:lnTo>
                          <a:pt x="8" y="28"/>
                        </a:lnTo>
                        <a:lnTo>
                          <a:pt x="4" y="28"/>
                        </a:lnTo>
                        <a:lnTo>
                          <a:pt x="4" y="24"/>
                        </a:lnTo>
                        <a:lnTo>
                          <a:pt x="4" y="20"/>
                        </a:lnTo>
                        <a:lnTo>
                          <a:pt x="0" y="20"/>
                        </a:lnTo>
                        <a:lnTo>
                          <a:pt x="4" y="20"/>
                        </a:lnTo>
                        <a:lnTo>
                          <a:pt x="8" y="16"/>
                        </a:lnTo>
                        <a:lnTo>
                          <a:pt x="8" y="12"/>
                        </a:lnTo>
                        <a:lnTo>
                          <a:pt x="12" y="12"/>
                        </a:lnTo>
                        <a:lnTo>
                          <a:pt x="12" y="8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357" name="Freeform 751">
                    <a:extLst>
                      <a:ext uri="{FF2B5EF4-FFF2-40B4-BE49-F238E27FC236}">
                        <a16:creationId xmlns:a16="http://schemas.microsoft.com/office/drawing/2014/main" id="{D8BC7D73-2723-2B7E-E0A5-43A9D524E50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172" y="2311"/>
                    <a:ext cx="23" cy="35"/>
                  </a:xfrm>
                  <a:custGeom>
                    <a:avLst/>
                    <a:gdLst>
                      <a:gd name="T0" fmla="*/ 7 w 23"/>
                      <a:gd name="T1" fmla="*/ 0 h 36"/>
                      <a:gd name="T2" fmla="*/ 11 w 23"/>
                      <a:gd name="T3" fmla="*/ 0 h 36"/>
                      <a:gd name="T4" fmla="*/ 15 w 23"/>
                      <a:gd name="T5" fmla="*/ 4 h 36"/>
                      <a:gd name="T6" fmla="*/ 15 w 23"/>
                      <a:gd name="T7" fmla="*/ 8 h 36"/>
                      <a:gd name="T8" fmla="*/ 15 w 23"/>
                      <a:gd name="T9" fmla="*/ 12 h 36"/>
                      <a:gd name="T10" fmla="*/ 11 w 23"/>
                      <a:gd name="T11" fmla="*/ 12 h 36"/>
                      <a:gd name="T12" fmla="*/ 11 w 23"/>
                      <a:gd name="T13" fmla="*/ 16 h 36"/>
                      <a:gd name="T14" fmla="*/ 7 w 23"/>
                      <a:gd name="T15" fmla="*/ 16 h 36"/>
                      <a:gd name="T16" fmla="*/ 7 w 23"/>
                      <a:gd name="T17" fmla="*/ 20 h 36"/>
                      <a:gd name="T18" fmla="*/ 11 w 23"/>
                      <a:gd name="T19" fmla="*/ 24 h 36"/>
                      <a:gd name="T20" fmla="*/ 11 w 23"/>
                      <a:gd name="T21" fmla="*/ 28 h 36"/>
                      <a:gd name="T22" fmla="*/ 15 w 23"/>
                      <a:gd name="T23" fmla="*/ 28 h 36"/>
                      <a:gd name="T24" fmla="*/ 19 w 23"/>
                      <a:gd name="T25" fmla="*/ 28 h 36"/>
                      <a:gd name="T26" fmla="*/ 19 w 23"/>
                      <a:gd name="T27" fmla="*/ 32 h 36"/>
                      <a:gd name="T28" fmla="*/ 23 w 23"/>
                      <a:gd name="T29" fmla="*/ 32 h 36"/>
                      <a:gd name="T30" fmla="*/ 23 w 23"/>
                      <a:gd name="T31" fmla="*/ 36 h 36"/>
                      <a:gd name="T32" fmla="*/ 19 w 23"/>
                      <a:gd name="T33" fmla="*/ 32 h 36"/>
                      <a:gd name="T34" fmla="*/ 15 w 23"/>
                      <a:gd name="T35" fmla="*/ 36 h 36"/>
                      <a:gd name="T36" fmla="*/ 11 w 23"/>
                      <a:gd name="T37" fmla="*/ 32 h 36"/>
                      <a:gd name="T38" fmla="*/ 11 w 23"/>
                      <a:gd name="T39" fmla="*/ 28 h 36"/>
                      <a:gd name="T40" fmla="*/ 7 w 23"/>
                      <a:gd name="T41" fmla="*/ 28 h 36"/>
                      <a:gd name="T42" fmla="*/ 7 w 23"/>
                      <a:gd name="T43" fmla="*/ 24 h 36"/>
                      <a:gd name="T44" fmla="*/ 3 w 23"/>
                      <a:gd name="T45" fmla="*/ 24 h 36"/>
                      <a:gd name="T46" fmla="*/ 3 w 23"/>
                      <a:gd name="T47" fmla="*/ 20 h 36"/>
                      <a:gd name="T48" fmla="*/ 3 w 23"/>
                      <a:gd name="T49" fmla="*/ 16 h 36"/>
                      <a:gd name="T50" fmla="*/ 0 w 23"/>
                      <a:gd name="T51" fmla="*/ 12 h 36"/>
                      <a:gd name="T52" fmla="*/ 0 w 23"/>
                      <a:gd name="T53" fmla="*/ 8 h 36"/>
                      <a:gd name="T54" fmla="*/ 0 w 23"/>
                      <a:gd name="T55" fmla="*/ 4 h 36"/>
                      <a:gd name="T56" fmla="*/ 3 w 23"/>
                      <a:gd name="T57" fmla="*/ 4 h 36"/>
                      <a:gd name="T58" fmla="*/ 3 w 23"/>
                      <a:gd name="T59" fmla="*/ 0 h 36"/>
                      <a:gd name="T60" fmla="*/ 7 w 23"/>
                      <a:gd name="T61" fmla="*/ 0 h 3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</a:cxnLst>
                    <a:rect l="0" t="0" r="r" b="b"/>
                    <a:pathLst>
                      <a:path w="23" h="36">
                        <a:moveTo>
                          <a:pt x="7" y="0"/>
                        </a:moveTo>
                        <a:lnTo>
                          <a:pt x="11" y="0"/>
                        </a:lnTo>
                        <a:lnTo>
                          <a:pt x="15" y="4"/>
                        </a:lnTo>
                        <a:lnTo>
                          <a:pt x="15" y="8"/>
                        </a:lnTo>
                        <a:lnTo>
                          <a:pt x="15" y="12"/>
                        </a:lnTo>
                        <a:lnTo>
                          <a:pt x="11" y="12"/>
                        </a:lnTo>
                        <a:lnTo>
                          <a:pt x="11" y="16"/>
                        </a:lnTo>
                        <a:lnTo>
                          <a:pt x="7" y="16"/>
                        </a:lnTo>
                        <a:lnTo>
                          <a:pt x="7" y="20"/>
                        </a:lnTo>
                        <a:lnTo>
                          <a:pt x="11" y="24"/>
                        </a:lnTo>
                        <a:lnTo>
                          <a:pt x="11" y="28"/>
                        </a:lnTo>
                        <a:lnTo>
                          <a:pt x="15" y="28"/>
                        </a:lnTo>
                        <a:lnTo>
                          <a:pt x="19" y="28"/>
                        </a:lnTo>
                        <a:lnTo>
                          <a:pt x="19" y="32"/>
                        </a:lnTo>
                        <a:lnTo>
                          <a:pt x="23" y="32"/>
                        </a:lnTo>
                        <a:lnTo>
                          <a:pt x="23" y="36"/>
                        </a:lnTo>
                        <a:lnTo>
                          <a:pt x="19" y="32"/>
                        </a:lnTo>
                        <a:lnTo>
                          <a:pt x="15" y="36"/>
                        </a:lnTo>
                        <a:lnTo>
                          <a:pt x="11" y="32"/>
                        </a:lnTo>
                        <a:lnTo>
                          <a:pt x="11" y="28"/>
                        </a:lnTo>
                        <a:lnTo>
                          <a:pt x="7" y="28"/>
                        </a:lnTo>
                        <a:lnTo>
                          <a:pt x="7" y="24"/>
                        </a:lnTo>
                        <a:lnTo>
                          <a:pt x="3" y="24"/>
                        </a:lnTo>
                        <a:lnTo>
                          <a:pt x="3" y="20"/>
                        </a:lnTo>
                        <a:lnTo>
                          <a:pt x="3" y="16"/>
                        </a:lnTo>
                        <a:lnTo>
                          <a:pt x="0" y="12"/>
                        </a:lnTo>
                        <a:lnTo>
                          <a:pt x="0" y="8"/>
                        </a:lnTo>
                        <a:lnTo>
                          <a:pt x="0" y="4"/>
                        </a:lnTo>
                        <a:lnTo>
                          <a:pt x="3" y="4"/>
                        </a:lnTo>
                        <a:lnTo>
                          <a:pt x="3" y="0"/>
                        </a:lnTo>
                        <a:lnTo>
                          <a:pt x="7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358" name="Freeform 752">
                    <a:extLst>
                      <a:ext uri="{FF2B5EF4-FFF2-40B4-BE49-F238E27FC236}">
                        <a16:creationId xmlns:a16="http://schemas.microsoft.com/office/drawing/2014/main" id="{F4C3DE35-97A5-7934-DCA1-F05CAD2FF0D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154" y="2311"/>
                    <a:ext cx="18" cy="28"/>
                  </a:xfrm>
                  <a:custGeom>
                    <a:avLst/>
                    <a:gdLst>
                      <a:gd name="T0" fmla="*/ 8 w 16"/>
                      <a:gd name="T1" fmla="*/ 4 h 28"/>
                      <a:gd name="T2" fmla="*/ 8 w 16"/>
                      <a:gd name="T3" fmla="*/ 8 h 28"/>
                      <a:gd name="T4" fmla="*/ 12 w 16"/>
                      <a:gd name="T5" fmla="*/ 8 h 28"/>
                      <a:gd name="T6" fmla="*/ 12 w 16"/>
                      <a:gd name="T7" fmla="*/ 12 h 28"/>
                      <a:gd name="T8" fmla="*/ 12 w 16"/>
                      <a:gd name="T9" fmla="*/ 8 h 28"/>
                      <a:gd name="T10" fmla="*/ 16 w 16"/>
                      <a:gd name="T11" fmla="*/ 12 h 28"/>
                      <a:gd name="T12" fmla="*/ 16 w 16"/>
                      <a:gd name="T13" fmla="*/ 8 h 28"/>
                      <a:gd name="T14" fmla="*/ 16 w 16"/>
                      <a:gd name="T15" fmla="*/ 12 h 28"/>
                      <a:gd name="T16" fmla="*/ 16 w 16"/>
                      <a:gd name="T17" fmla="*/ 16 h 28"/>
                      <a:gd name="T18" fmla="*/ 16 w 16"/>
                      <a:gd name="T19" fmla="*/ 20 h 28"/>
                      <a:gd name="T20" fmla="*/ 16 w 16"/>
                      <a:gd name="T21" fmla="*/ 24 h 28"/>
                      <a:gd name="T22" fmla="*/ 12 w 16"/>
                      <a:gd name="T23" fmla="*/ 24 h 28"/>
                      <a:gd name="T24" fmla="*/ 8 w 16"/>
                      <a:gd name="T25" fmla="*/ 24 h 28"/>
                      <a:gd name="T26" fmla="*/ 4 w 16"/>
                      <a:gd name="T27" fmla="*/ 24 h 28"/>
                      <a:gd name="T28" fmla="*/ 4 w 16"/>
                      <a:gd name="T29" fmla="*/ 28 h 28"/>
                      <a:gd name="T30" fmla="*/ 0 w 16"/>
                      <a:gd name="T31" fmla="*/ 28 h 28"/>
                      <a:gd name="T32" fmla="*/ 0 w 16"/>
                      <a:gd name="T33" fmla="*/ 24 h 28"/>
                      <a:gd name="T34" fmla="*/ 0 w 16"/>
                      <a:gd name="T35" fmla="*/ 20 h 28"/>
                      <a:gd name="T36" fmla="*/ 0 w 16"/>
                      <a:gd name="T37" fmla="*/ 16 h 28"/>
                      <a:gd name="T38" fmla="*/ 0 w 16"/>
                      <a:gd name="T39" fmla="*/ 12 h 28"/>
                      <a:gd name="T40" fmla="*/ 4 w 16"/>
                      <a:gd name="T41" fmla="*/ 12 h 28"/>
                      <a:gd name="T42" fmla="*/ 4 w 16"/>
                      <a:gd name="T43" fmla="*/ 8 h 28"/>
                      <a:gd name="T44" fmla="*/ 4 w 16"/>
                      <a:gd name="T45" fmla="*/ 4 h 28"/>
                      <a:gd name="T46" fmla="*/ 4 w 16"/>
                      <a:gd name="T47" fmla="*/ 0 h 28"/>
                      <a:gd name="T48" fmla="*/ 0 w 16"/>
                      <a:gd name="T49" fmla="*/ 0 h 28"/>
                      <a:gd name="T50" fmla="*/ 4 w 16"/>
                      <a:gd name="T51" fmla="*/ 0 h 28"/>
                      <a:gd name="T52" fmla="*/ 8 w 16"/>
                      <a:gd name="T53" fmla="*/ 0 h 28"/>
                      <a:gd name="T54" fmla="*/ 8 w 16"/>
                      <a:gd name="T55" fmla="*/ 4 h 2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</a:cxnLst>
                    <a:rect l="0" t="0" r="r" b="b"/>
                    <a:pathLst>
                      <a:path w="16" h="28">
                        <a:moveTo>
                          <a:pt x="8" y="4"/>
                        </a:moveTo>
                        <a:lnTo>
                          <a:pt x="8" y="8"/>
                        </a:lnTo>
                        <a:lnTo>
                          <a:pt x="12" y="8"/>
                        </a:lnTo>
                        <a:lnTo>
                          <a:pt x="12" y="12"/>
                        </a:lnTo>
                        <a:lnTo>
                          <a:pt x="12" y="8"/>
                        </a:lnTo>
                        <a:lnTo>
                          <a:pt x="16" y="12"/>
                        </a:lnTo>
                        <a:lnTo>
                          <a:pt x="16" y="8"/>
                        </a:lnTo>
                        <a:lnTo>
                          <a:pt x="16" y="12"/>
                        </a:lnTo>
                        <a:lnTo>
                          <a:pt x="16" y="16"/>
                        </a:lnTo>
                        <a:lnTo>
                          <a:pt x="16" y="20"/>
                        </a:lnTo>
                        <a:lnTo>
                          <a:pt x="16" y="24"/>
                        </a:lnTo>
                        <a:lnTo>
                          <a:pt x="12" y="24"/>
                        </a:lnTo>
                        <a:lnTo>
                          <a:pt x="8" y="24"/>
                        </a:lnTo>
                        <a:lnTo>
                          <a:pt x="4" y="24"/>
                        </a:lnTo>
                        <a:lnTo>
                          <a:pt x="4" y="28"/>
                        </a:lnTo>
                        <a:lnTo>
                          <a:pt x="0" y="28"/>
                        </a:lnTo>
                        <a:lnTo>
                          <a:pt x="0" y="24"/>
                        </a:lnTo>
                        <a:lnTo>
                          <a:pt x="0" y="20"/>
                        </a:lnTo>
                        <a:lnTo>
                          <a:pt x="0" y="16"/>
                        </a:lnTo>
                        <a:lnTo>
                          <a:pt x="0" y="12"/>
                        </a:lnTo>
                        <a:lnTo>
                          <a:pt x="4" y="12"/>
                        </a:lnTo>
                        <a:lnTo>
                          <a:pt x="4" y="8"/>
                        </a:lnTo>
                        <a:lnTo>
                          <a:pt x="4" y="4"/>
                        </a:lnTo>
                        <a:lnTo>
                          <a:pt x="4" y="0"/>
                        </a:lnTo>
                        <a:lnTo>
                          <a:pt x="0" y="0"/>
                        </a:lnTo>
                        <a:lnTo>
                          <a:pt x="4" y="0"/>
                        </a:lnTo>
                        <a:lnTo>
                          <a:pt x="8" y="0"/>
                        </a:lnTo>
                        <a:lnTo>
                          <a:pt x="8" y="4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359" name="Freeform 753">
                    <a:extLst>
                      <a:ext uri="{FF2B5EF4-FFF2-40B4-BE49-F238E27FC236}">
                        <a16:creationId xmlns:a16="http://schemas.microsoft.com/office/drawing/2014/main" id="{5478971E-CF0C-90FF-E8A2-D23F88F2518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189" y="2311"/>
                    <a:ext cx="23" cy="35"/>
                  </a:xfrm>
                  <a:custGeom>
                    <a:avLst/>
                    <a:gdLst>
                      <a:gd name="T0" fmla="*/ 11 w 23"/>
                      <a:gd name="T1" fmla="*/ 0 h 36"/>
                      <a:gd name="T2" fmla="*/ 11 w 23"/>
                      <a:gd name="T3" fmla="*/ 4 h 36"/>
                      <a:gd name="T4" fmla="*/ 11 w 23"/>
                      <a:gd name="T5" fmla="*/ 8 h 36"/>
                      <a:gd name="T6" fmla="*/ 15 w 23"/>
                      <a:gd name="T7" fmla="*/ 8 h 36"/>
                      <a:gd name="T8" fmla="*/ 19 w 23"/>
                      <a:gd name="T9" fmla="*/ 8 h 36"/>
                      <a:gd name="T10" fmla="*/ 19 w 23"/>
                      <a:gd name="T11" fmla="*/ 4 h 36"/>
                      <a:gd name="T12" fmla="*/ 23 w 23"/>
                      <a:gd name="T13" fmla="*/ 4 h 36"/>
                      <a:gd name="T14" fmla="*/ 23 w 23"/>
                      <a:gd name="T15" fmla="*/ 8 h 36"/>
                      <a:gd name="T16" fmla="*/ 19 w 23"/>
                      <a:gd name="T17" fmla="*/ 8 h 36"/>
                      <a:gd name="T18" fmla="*/ 19 w 23"/>
                      <a:gd name="T19" fmla="*/ 12 h 36"/>
                      <a:gd name="T20" fmla="*/ 15 w 23"/>
                      <a:gd name="T21" fmla="*/ 16 h 36"/>
                      <a:gd name="T22" fmla="*/ 11 w 23"/>
                      <a:gd name="T23" fmla="*/ 16 h 36"/>
                      <a:gd name="T24" fmla="*/ 15 w 23"/>
                      <a:gd name="T25" fmla="*/ 16 h 36"/>
                      <a:gd name="T26" fmla="*/ 15 w 23"/>
                      <a:gd name="T27" fmla="*/ 20 h 36"/>
                      <a:gd name="T28" fmla="*/ 11 w 23"/>
                      <a:gd name="T29" fmla="*/ 20 h 36"/>
                      <a:gd name="T30" fmla="*/ 11 w 23"/>
                      <a:gd name="T31" fmla="*/ 24 h 36"/>
                      <a:gd name="T32" fmla="*/ 11 w 23"/>
                      <a:gd name="T33" fmla="*/ 28 h 36"/>
                      <a:gd name="T34" fmla="*/ 7 w 23"/>
                      <a:gd name="T35" fmla="*/ 24 h 36"/>
                      <a:gd name="T36" fmla="*/ 4 w 23"/>
                      <a:gd name="T37" fmla="*/ 24 h 36"/>
                      <a:gd name="T38" fmla="*/ 4 w 23"/>
                      <a:gd name="T39" fmla="*/ 28 h 36"/>
                      <a:gd name="T40" fmla="*/ 4 w 23"/>
                      <a:gd name="T41" fmla="*/ 32 h 36"/>
                      <a:gd name="T42" fmla="*/ 7 w 23"/>
                      <a:gd name="T43" fmla="*/ 32 h 36"/>
                      <a:gd name="T44" fmla="*/ 7 w 23"/>
                      <a:gd name="T45" fmla="*/ 36 h 36"/>
                      <a:gd name="T46" fmla="*/ 4 w 23"/>
                      <a:gd name="T47" fmla="*/ 36 h 36"/>
                      <a:gd name="T48" fmla="*/ 4 w 23"/>
                      <a:gd name="T49" fmla="*/ 32 h 36"/>
                      <a:gd name="T50" fmla="*/ 4 w 23"/>
                      <a:gd name="T51" fmla="*/ 28 h 36"/>
                      <a:gd name="T52" fmla="*/ 0 w 23"/>
                      <a:gd name="T53" fmla="*/ 24 h 36"/>
                      <a:gd name="T54" fmla="*/ 0 w 23"/>
                      <a:gd name="T55" fmla="*/ 20 h 36"/>
                      <a:gd name="T56" fmla="*/ 0 w 23"/>
                      <a:gd name="T57" fmla="*/ 16 h 36"/>
                      <a:gd name="T58" fmla="*/ 4 w 23"/>
                      <a:gd name="T59" fmla="*/ 16 h 36"/>
                      <a:gd name="T60" fmla="*/ 4 w 23"/>
                      <a:gd name="T61" fmla="*/ 12 h 36"/>
                      <a:gd name="T62" fmla="*/ 4 w 23"/>
                      <a:gd name="T63" fmla="*/ 8 h 36"/>
                      <a:gd name="T64" fmla="*/ 0 w 23"/>
                      <a:gd name="T65" fmla="*/ 8 h 36"/>
                      <a:gd name="T66" fmla="*/ 0 w 23"/>
                      <a:gd name="T67" fmla="*/ 4 h 36"/>
                      <a:gd name="T68" fmla="*/ 4 w 23"/>
                      <a:gd name="T69" fmla="*/ 4 h 36"/>
                      <a:gd name="T70" fmla="*/ 4 w 23"/>
                      <a:gd name="T71" fmla="*/ 0 h 36"/>
                      <a:gd name="T72" fmla="*/ 7 w 23"/>
                      <a:gd name="T73" fmla="*/ 0 h 36"/>
                      <a:gd name="T74" fmla="*/ 11 w 23"/>
                      <a:gd name="T75" fmla="*/ 0 h 3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</a:cxnLst>
                    <a:rect l="0" t="0" r="r" b="b"/>
                    <a:pathLst>
                      <a:path w="23" h="36">
                        <a:moveTo>
                          <a:pt x="11" y="0"/>
                        </a:moveTo>
                        <a:lnTo>
                          <a:pt x="11" y="4"/>
                        </a:lnTo>
                        <a:lnTo>
                          <a:pt x="11" y="8"/>
                        </a:lnTo>
                        <a:lnTo>
                          <a:pt x="15" y="8"/>
                        </a:lnTo>
                        <a:lnTo>
                          <a:pt x="19" y="8"/>
                        </a:lnTo>
                        <a:lnTo>
                          <a:pt x="19" y="4"/>
                        </a:lnTo>
                        <a:lnTo>
                          <a:pt x="23" y="4"/>
                        </a:lnTo>
                        <a:lnTo>
                          <a:pt x="23" y="8"/>
                        </a:lnTo>
                        <a:lnTo>
                          <a:pt x="19" y="8"/>
                        </a:lnTo>
                        <a:lnTo>
                          <a:pt x="19" y="12"/>
                        </a:lnTo>
                        <a:lnTo>
                          <a:pt x="15" y="16"/>
                        </a:lnTo>
                        <a:lnTo>
                          <a:pt x="11" y="16"/>
                        </a:lnTo>
                        <a:lnTo>
                          <a:pt x="15" y="16"/>
                        </a:lnTo>
                        <a:lnTo>
                          <a:pt x="15" y="20"/>
                        </a:lnTo>
                        <a:lnTo>
                          <a:pt x="11" y="20"/>
                        </a:lnTo>
                        <a:lnTo>
                          <a:pt x="11" y="24"/>
                        </a:lnTo>
                        <a:lnTo>
                          <a:pt x="11" y="28"/>
                        </a:lnTo>
                        <a:lnTo>
                          <a:pt x="7" y="24"/>
                        </a:lnTo>
                        <a:lnTo>
                          <a:pt x="4" y="24"/>
                        </a:lnTo>
                        <a:lnTo>
                          <a:pt x="4" y="28"/>
                        </a:lnTo>
                        <a:lnTo>
                          <a:pt x="4" y="32"/>
                        </a:lnTo>
                        <a:lnTo>
                          <a:pt x="7" y="32"/>
                        </a:lnTo>
                        <a:lnTo>
                          <a:pt x="7" y="36"/>
                        </a:lnTo>
                        <a:lnTo>
                          <a:pt x="4" y="36"/>
                        </a:lnTo>
                        <a:lnTo>
                          <a:pt x="4" y="32"/>
                        </a:lnTo>
                        <a:lnTo>
                          <a:pt x="4" y="28"/>
                        </a:lnTo>
                        <a:lnTo>
                          <a:pt x="0" y="24"/>
                        </a:lnTo>
                        <a:lnTo>
                          <a:pt x="0" y="20"/>
                        </a:lnTo>
                        <a:lnTo>
                          <a:pt x="0" y="16"/>
                        </a:lnTo>
                        <a:lnTo>
                          <a:pt x="4" y="16"/>
                        </a:lnTo>
                        <a:lnTo>
                          <a:pt x="4" y="12"/>
                        </a:lnTo>
                        <a:lnTo>
                          <a:pt x="4" y="8"/>
                        </a:lnTo>
                        <a:lnTo>
                          <a:pt x="0" y="8"/>
                        </a:lnTo>
                        <a:lnTo>
                          <a:pt x="0" y="4"/>
                        </a:lnTo>
                        <a:lnTo>
                          <a:pt x="4" y="4"/>
                        </a:lnTo>
                        <a:lnTo>
                          <a:pt x="4" y="0"/>
                        </a:lnTo>
                        <a:lnTo>
                          <a:pt x="7" y="0"/>
                        </a:lnTo>
                        <a:lnTo>
                          <a:pt x="11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360" name="Freeform 754">
                    <a:extLst>
                      <a:ext uri="{FF2B5EF4-FFF2-40B4-BE49-F238E27FC236}">
                        <a16:creationId xmlns:a16="http://schemas.microsoft.com/office/drawing/2014/main" id="{74B2675F-1542-1F5E-432E-9B1026018B4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87" y="2311"/>
                    <a:ext cx="11" cy="20"/>
                  </a:xfrm>
                  <a:custGeom>
                    <a:avLst/>
                    <a:gdLst>
                      <a:gd name="T0" fmla="*/ 3 w 11"/>
                      <a:gd name="T1" fmla="*/ 0 h 20"/>
                      <a:gd name="T2" fmla="*/ 3 w 11"/>
                      <a:gd name="T3" fmla="*/ 4 h 20"/>
                      <a:gd name="T4" fmla="*/ 7 w 11"/>
                      <a:gd name="T5" fmla="*/ 4 h 20"/>
                      <a:gd name="T6" fmla="*/ 7 w 11"/>
                      <a:gd name="T7" fmla="*/ 8 h 20"/>
                      <a:gd name="T8" fmla="*/ 11 w 11"/>
                      <a:gd name="T9" fmla="*/ 8 h 20"/>
                      <a:gd name="T10" fmla="*/ 11 w 11"/>
                      <a:gd name="T11" fmla="*/ 12 h 20"/>
                      <a:gd name="T12" fmla="*/ 7 w 11"/>
                      <a:gd name="T13" fmla="*/ 12 h 20"/>
                      <a:gd name="T14" fmla="*/ 7 w 11"/>
                      <a:gd name="T15" fmla="*/ 16 h 20"/>
                      <a:gd name="T16" fmla="*/ 3 w 11"/>
                      <a:gd name="T17" fmla="*/ 16 h 20"/>
                      <a:gd name="T18" fmla="*/ 3 w 11"/>
                      <a:gd name="T19" fmla="*/ 20 h 20"/>
                      <a:gd name="T20" fmla="*/ 0 w 11"/>
                      <a:gd name="T21" fmla="*/ 20 h 20"/>
                      <a:gd name="T22" fmla="*/ 0 w 11"/>
                      <a:gd name="T23" fmla="*/ 16 h 20"/>
                      <a:gd name="T24" fmla="*/ 0 w 11"/>
                      <a:gd name="T25" fmla="*/ 12 h 20"/>
                      <a:gd name="T26" fmla="*/ 0 w 11"/>
                      <a:gd name="T27" fmla="*/ 8 h 20"/>
                      <a:gd name="T28" fmla="*/ 3 w 11"/>
                      <a:gd name="T29" fmla="*/ 8 h 20"/>
                      <a:gd name="T30" fmla="*/ 3 w 11"/>
                      <a:gd name="T31" fmla="*/ 4 h 20"/>
                      <a:gd name="T32" fmla="*/ 3 w 11"/>
                      <a:gd name="T33" fmla="*/ 0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11" h="20">
                        <a:moveTo>
                          <a:pt x="3" y="0"/>
                        </a:moveTo>
                        <a:lnTo>
                          <a:pt x="3" y="4"/>
                        </a:lnTo>
                        <a:lnTo>
                          <a:pt x="7" y="4"/>
                        </a:lnTo>
                        <a:lnTo>
                          <a:pt x="7" y="8"/>
                        </a:lnTo>
                        <a:lnTo>
                          <a:pt x="11" y="8"/>
                        </a:lnTo>
                        <a:lnTo>
                          <a:pt x="11" y="12"/>
                        </a:lnTo>
                        <a:lnTo>
                          <a:pt x="7" y="12"/>
                        </a:lnTo>
                        <a:lnTo>
                          <a:pt x="7" y="16"/>
                        </a:lnTo>
                        <a:lnTo>
                          <a:pt x="3" y="16"/>
                        </a:lnTo>
                        <a:lnTo>
                          <a:pt x="3" y="20"/>
                        </a:lnTo>
                        <a:lnTo>
                          <a:pt x="0" y="20"/>
                        </a:lnTo>
                        <a:lnTo>
                          <a:pt x="0" y="16"/>
                        </a:lnTo>
                        <a:lnTo>
                          <a:pt x="0" y="12"/>
                        </a:lnTo>
                        <a:lnTo>
                          <a:pt x="0" y="8"/>
                        </a:lnTo>
                        <a:lnTo>
                          <a:pt x="3" y="8"/>
                        </a:lnTo>
                        <a:lnTo>
                          <a:pt x="3" y="4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361" name="Freeform 755">
                    <a:extLst>
                      <a:ext uri="{FF2B5EF4-FFF2-40B4-BE49-F238E27FC236}">
                        <a16:creationId xmlns:a16="http://schemas.microsoft.com/office/drawing/2014/main" id="{F2ED10CC-E206-0B11-4096-A182328FF02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87" y="2324"/>
                    <a:ext cx="29" cy="15"/>
                  </a:xfrm>
                  <a:custGeom>
                    <a:avLst/>
                    <a:gdLst>
                      <a:gd name="T0" fmla="*/ 0 w 30"/>
                      <a:gd name="T1" fmla="*/ 8 h 16"/>
                      <a:gd name="T2" fmla="*/ 3 w 30"/>
                      <a:gd name="T3" fmla="*/ 8 h 16"/>
                      <a:gd name="T4" fmla="*/ 3 w 30"/>
                      <a:gd name="T5" fmla="*/ 4 h 16"/>
                      <a:gd name="T6" fmla="*/ 7 w 30"/>
                      <a:gd name="T7" fmla="*/ 4 h 16"/>
                      <a:gd name="T8" fmla="*/ 7 w 30"/>
                      <a:gd name="T9" fmla="*/ 0 h 16"/>
                      <a:gd name="T10" fmla="*/ 11 w 30"/>
                      <a:gd name="T11" fmla="*/ 0 h 16"/>
                      <a:gd name="T12" fmla="*/ 15 w 30"/>
                      <a:gd name="T13" fmla="*/ 4 h 16"/>
                      <a:gd name="T14" fmla="*/ 19 w 30"/>
                      <a:gd name="T15" fmla="*/ 4 h 16"/>
                      <a:gd name="T16" fmla="*/ 19 w 30"/>
                      <a:gd name="T17" fmla="*/ 8 h 16"/>
                      <a:gd name="T18" fmla="*/ 23 w 30"/>
                      <a:gd name="T19" fmla="*/ 8 h 16"/>
                      <a:gd name="T20" fmla="*/ 26 w 30"/>
                      <a:gd name="T21" fmla="*/ 8 h 16"/>
                      <a:gd name="T22" fmla="*/ 26 w 30"/>
                      <a:gd name="T23" fmla="*/ 12 h 16"/>
                      <a:gd name="T24" fmla="*/ 30 w 30"/>
                      <a:gd name="T25" fmla="*/ 12 h 16"/>
                      <a:gd name="T26" fmla="*/ 30 w 30"/>
                      <a:gd name="T27" fmla="*/ 16 h 16"/>
                      <a:gd name="T28" fmla="*/ 26 w 30"/>
                      <a:gd name="T29" fmla="*/ 16 h 16"/>
                      <a:gd name="T30" fmla="*/ 23 w 30"/>
                      <a:gd name="T31" fmla="*/ 16 h 16"/>
                      <a:gd name="T32" fmla="*/ 19 w 30"/>
                      <a:gd name="T33" fmla="*/ 16 h 16"/>
                      <a:gd name="T34" fmla="*/ 15 w 30"/>
                      <a:gd name="T35" fmla="*/ 16 h 16"/>
                      <a:gd name="T36" fmla="*/ 11 w 30"/>
                      <a:gd name="T37" fmla="*/ 16 h 16"/>
                      <a:gd name="T38" fmla="*/ 7 w 30"/>
                      <a:gd name="T39" fmla="*/ 16 h 16"/>
                      <a:gd name="T40" fmla="*/ 3 w 30"/>
                      <a:gd name="T41" fmla="*/ 16 h 16"/>
                      <a:gd name="T42" fmla="*/ 3 w 30"/>
                      <a:gd name="T43" fmla="*/ 12 h 16"/>
                      <a:gd name="T44" fmla="*/ 0 w 30"/>
                      <a:gd name="T45" fmla="*/ 12 h 16"/>
                      <a:gd name="T46" fmla="*/ 0 w 30"/>
                      <a:gd name="T47" fmla="*/ 8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</a:cxnLst>
                    <a:rect l="0" t="0" r="r" b="b"/>
                    <a:pathLst>
                      <a:path w="30" h="16">
                        <a:moveTo>
                          <a:pt x="0" y="8"/>
                        </a:moveTo>
                        <a:lnTo>
                          <a:pt x="3" y="8"/>
                        </a:lnTo>
                        <a:lnTo>
                          <a:pt x="3" y="4"/>
                        </a:lnTo>
                        <a:lnTo>
                          <a:pt x="7" y="4"/>
                        </a:lnTo>
                        <a:lnTo>
                          <a:pt x="7" y="0"/>
                        </a:lnTo>
                        <a:lnTo>
                          <a:pt x="11" y="0"/>
                        </a:lnTo>
                        <a:lnTo>
                          <a:pt x="15" y="4"/>
                        </a:lnTo>
                        <a:lnTo>
                          <a:pt x="19" y="4"/>
                        </a:lnTo>
                        <a:lnTo>
                          <a:pt x="19" y="8"/>
                        </a:lnTo>
                        <a:lnTo>
                          <a:pt x="23" y="8"/>
                        </a:lnTo>
                        <a:lnTo>
                          <a:pt x="26" y="8"/>
                        </a:lnTo>
                        <a:lnTo>
                          <a:pt x="26" y="12"/>
                        </a:lnTo>
                        <a:lnTo>
                          <a:pt x="30" y="12"/>
                        </a:lnTo>
                        <a:lnTo>
                          <a:pt x="30" y="16"/>
                        </a:lnTo>
                        <a:lnTo>
                          <a:pt x="26" y="16"/>
                        </a:lnTo>
                        <a:lnTo>
                          <a:pt x="23" y="16"/>
                        </a:lnTo>
                        <a:lnTo>
                          <a:pt x="19" y="16"/>
                        </a:lnTo>
                        <a:lnTo>
                          <a:pt x="15" y="16"/>
                        </a:lnTo>
                        <a:lnTo>
                          <a:pt x="11" y="16"/>
                        </a:lnTo>
                        <a:lnTo>
                          <a:pt x="7" y="16"/>
                        </a:lnTo>
                        <a:lnTo>
                          <a:pt x="3" y="16"/>
                        </a:lnTo>
                        <a:lnTo>
                          <a:pt x="3" y="12"/>
                        </a:lnTo>
                        <a:lnTo>
                          <a:pt x="0" y="12"/>
                        </a:lnTo>
                        <a:lnTo>
                          <a:pt x="0" y="8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362" name="Freeform 756">
                    <a:extLst>
                      <a:ext uri="{FF2B5EF4-FFF2-40B4-BE49-F238E27FC236}">
                        <a16:creationId xmlns:a16="http://schemas.microsoft.com/office/drawing/2014/main" id="{66F0384E-04F1-CF08-2898-F8E7ABCAB1C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154" y="2324"/>
                    <a:ext cx="32" cy="49"/>
                  </a:xfrm>
                  <a:custGeom>
                    <a:avLst/>
                    <a:gdLst>
                      <a:gd name="T0" fmla="*/ 0 w 31"/>
                      <a:gd name="T1" fmla="*/ 16 h 49"/>
                      <a:gd name="T2" fmla="*/ 4 w 31"/>
                      <a:gd name="T3" fmla="*/ 16 h 49"/>
                      <a:gd name="T4" fmla="*/ 4 w 31"/>
                      <a:gd name="T5" fmla="*/ 12 h 49"/>
                      <a:gd name="T6" fmla="*/ 8 w 31"/>
                      <a:gd name="T7" fmla="*/ 12 h 49"/>
                      <a:gd name="T8" fmla="*/ 12 w 31"/>
                      <a:gd name="T9" fmla="*/ 12 h 49"/>
                      <a:gd name="T10" fmla="*/ 16 w 31"/>
                      <a:gd name="T11" fmla="*/ 12 h 49"/>
                      <a:gd name="T12" fmla="*/ 16 w 31"/>
                      <a:gd name="T13" fmla="*/ 8 h 49"/>
                      <a:gd name="T14" fmla="*/ 16 w 31"/>
                      <a:gd name="T15" fmla="*/ 4 h 49"/>
                      <a:gd name="T16" fmla="*/ 16 w 31"/>
                      <a:gd name="T17" fmla="*/ 0 h 49"/>
                      <a:gd name="T18" fmla="*/ 19 w 31"/>
                      <a:gd name="T19" fmla="*/ 4 h 49"/>
                      <a:gd name="T20" fmla="*/ 19 w 31"/>
                      <a:gd name="T21" fmla="*/ 8 h 49"/>
                      <a:gd name="T22" fmla="*/ 19 w 31"/>
                      <a:gd name="T23" fmla="*/ 12 h 49"/>
                      <a:gd name="T24" fmla="*/ 23 w 31"/>
                      <a:gd name="T25" fmla="*/ 12 h 49"/>
                      <a:gd name="T26" fmla="*/ 23 w 31"/>
                      <a:gd name="T27" fmla="*/ 16 h 49"/>
                      <a:gd name="T28" fmla="*/ 27 w 31"/>
                      <a:gd name="T29" fmla="*/ 16 h 49"/>
                      <a:gd name="T30" fmla="*/ 27 w 31"/>
                      <a:gd name="T31" fmla="*/ 20 h 49"/>
                      <a:gd name="T32" fmla="*/ 31 w 31"/>
                      <a:gd name="T33" fmla="*/ 24 h 49"/>
                      <a:gd name="T34" fmla="*/ 31 w 31"/>
                      <a:gd name="T35" fmla="*/ 28 h 49"/>
                      <a:gd name="T36" fmla="*/ 27 w 31"/>
                      <a:gd name="T37" fmla="*/ 28 h 49"/>
                      <a:gd name="T38" fmla="*/ 23 w 31"/>
                      <a:gd name="T39" fmla="*/ 32 h 49"/>
                      <a:gd name="T40" fmla="*/ 23 w 31"/>
                      <a:gd name="T41" fmla="*/ 37 h 49"/>
                      <a:gd name="T42" fmla="*/ 23 w 31"/>
                      <a:gd name="T43" fmla="*/ 41 h 49"/>
                      <a:gd name="T44" fmla="*/ 19 w 31"/>
                      <a:gd name="T45" fmla="*/ 41 h 49"/>
                      <a:gd name="T46" fmla="*/ 16 w 31"/>
                      <a:gd name="T47" fmla="*/ 45 h 49"/>
                      <a:gd name="T48" fmla="*/ 12 w 31"/>
                      <a:gd name="T49" fmla="*/ 49 h 49"/>
                      <a:gd name="T50" fmla="*/ 12 w 31"/>
                      <a:gd name="T51" fmla="*/ 45 h 49"/>
                      <a:gd name="T52" fmla="*/ 12 w 31"/>
                      <a:gd name="T53" fmla="*/ 41 h 49"/>
                      <a:gd name="T54" fmla="*/ 12 w 31"/>
                      <a:gd name="T55" fmla="*/ 37 h 49"/>
                      <a:gd name="T56" fmla="*/ 16 w 31"/>
                      <a:gd name="T57" fmla="*/ 37 h 49"/>
                      <a:gd name="T58" fmla="*/ 12 w 31"/>
                      <a:gd name="T59" fmla="*/ 37 h 49"/>
                      <a:gd name="T60" fmla="*/ 12 w 31"/>
                      <a:gd name="T61" fmla="*/ 32 h 49"/>
                      <a:gd name="T62" fmla="*/ 8 w 31"/>
                      <a:gd name="T63" fmla="*/ 32 h 49"/>
                      <a:gd name="T64" fmla="*/ 8 w 31"/>
                      <a:gd name="T65" fmla="*/ 28 h 49"/>
                      <a:gd name="T66" fmla="*/ 8 w 31"/>
                      <a:gd name="T67" fmla="*/ 24 h 49"/>
                      <a:gd name="T68" fmla="*/ 8 w 31"/>
                      <a:gd name="T69" fmla="*/ 20 h 49"/>
                      <a:gd name="T70" fmla="*/ 4 w 31"/>
                      <a:gd name="T71" fmla="*/ 20 h 49"/>
                      <a:gd name="T72" fmla="*/ 4 w 31"/>
                      <a:gd name="T73" fmla="*/ 16 h 49"/>
                      <a:gd name="T74" fmla="*/ 0 w 31"/>
                      <a:gd name="T75" fmla="*/ 16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</a:cxnLst>
                    <a:rect l="0" t="0" r="r" b="b"/>
                    <a:pathLst>
                      <a:path w="31" h="49">
                        <a:moveTo>
                          <a:pt x="0" y="16"/>
                        </a:moveTo>
                        <a:lnTo>
                          <a:pt x="4" y="16"/>
                        </a:lnTo>
                        <a:lnTo>
                          <a:pt x="4" y="12"/>
                        </a:lnTo>
                        <a:lnTo>
                          <a:pt x="8" y="12"/>
                        </a:lnTo>
                        <a:lnTo>
                          <a:pt x="12" y="12"/>
                        </a:lnTo>
                        <a:lnTo>
                          <a:pt x="16" y="12"/>
                        </a:lnTo>
                        <a:lnTo>
                          <a:pt x="16" y="8"/>
                        </a:lnTo>
                        <a:lnTo>
                          <a:pt x="16" y="4"/>
                        </a:lnTo>
                        <a:lnTo>
                          <a:pt x="16" y="0"/>
                        </a:lnTo>
                        <a:lnTo>
                          <a:pt x="19" y="4"/>
                        </a:lnTo>
                        <a:lnTo>
                          <a:pt x="19" y="8"/>
                        </a:lnTo>
                        <a:lnTo>
                          <a:pt x="19" y="12"/>
                        </a:lnTo>
                        <a:lnTo>
                          <a:pt x="23" y="12"/>
                        </a:lnTo>
                        <a:lnTo>
                          <a:pt x="23" y="16"/>
                        </a:lnTo>
                        <a:lnTo>
                          <a:pt x="27" y="16"/>
                        </a:lnTo>
                        <a:lnTo>
                          <a:pt x="27" y="20"/>
                        </a:lnTo>
                        <a:lnTo>
                          <a:pt x="31" y="24"/>
                        </a:lnTo>
                        <a:lnTo>
                          <a:pt x="31" y="28"/>
                        </a:lnTo>
                        <a:lnTo>
                          <a:pt x="27" y="28"/>
                        </a:lnTo>
                        <a:lnTo>
                          <a:pt x="23" y="32"/>
                        </a:lnTo>
                        <a:lnTo>
                          <a:pt x="23" y="37"/>
                        </a:lnTo>
                        <a:lnTo>
                          <a:pt x="23" y="41"/>
                        </a:lnTo>
                        <a:lnTo>
                          <a:pt x="19" y="41"/>
                        </a:lnTo>
                        <a:lnTo>
                          <a:pt x="16" y="45"/>
                        </a:lnTo>
                        <a:lnTo>
                          <a:pt x="12" y="49"/>
                        </a:lnTo>
                        <a:lnTo>
                          <a:pt x="12" y="45"/>
                        </a:lnTo>
                        <a:lnTo>
                          <a:pt x="12" y="41"/>
                        </a:lnTo>
                        <a:lnTo>
                          <a:pt x="12" y="37"/>
                        </a:lnTo>
                        <a:lnTo>
                          <a:pt x="16" y="37"/>
                        </a:lnTo>
                        <a:lnTo>
                          <a:pt x="12" y="37"/>
                        </a:lnTo>
                        <a:lnTo>
                          <a:pt x="12" y="32"/>
                        </a:lnTo>
                        <a:lnTo>
                          <a:pt x="8" y="32"/>
                        </a:lnTo>
                        <a:lnTo>
                          <a:pt x="8" y="28"/>
                        </a:lnTo>
                        <a:lnTo>
                          <a:pt x="8" y="24"/>
                        </a:lnTo>
                        <a:lnTo>
                          <a:pt x="8" y="20"/>
                        </a:lnTo>
                        <a:lnTo>
                          <a:pt x="4" y="20"/>
                        </a:lnTo>
                        <a:lnTo>
                          <a:pt x="4" y="16"/>
                        </a:lnTo>
                        <a:lnTo>
                          <a:pt x="0" y="16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363" name="Freeform 757">
                    <a:extLst>
                      <a:ext uri="{FF2B5EF4-FFF2-40B4-BE49-F238E27FC236}">
                        <a16:creationId xmlns:a16="http://schemas.microsoft.com/office/drawing/2014/main" id="{23AE5EEF-8A9F-DCE8-4D83-BC8A1452EC0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308" y="2324"/>
                    <a:ext cx="43" cy="28"/>
                  </a:xfrm>
                  <a:custGeom>
                    <a:avLst/>
                    <a:gdLst>
                      <a:gd name="T0" fmla="*/ 15 w 42"/>
                      <a:gd name="T1" fmla="*/ 4 h 28"/>
                      <a:gd name="T2" fmla="*/ 19 w 42"/>
                      <a:gd name="T3" fmla="*/ 4 h 28"/>
                      <a:gd name="T4" fmla="*/ 23 w 42"/>
                      <a:gd name="T5" fmla="*/ 4 h 28"/>
                      <a:gd name="T6" fmla="*/ 27 w 42"/>
                      <a:gd name="T7" fmla="*/ 4 h 28"/>
                      <a:gd name="T8" fmla="*/ 30 w 42"/>
                      <a:gd name="T9" fmla="*/ 4 h 28"/>
                      <a:gd name="T10" fmla="*/ 34 w 42"/>
                      <a:gd name="T11" fmla="*/ 4 h 28"/>
                      <a:gd name="T12" fmla="*/ 38 w 42"/>
                      <a:gd name="T13" fmla="*/ 4 h 28"/>
                      <a:gd name="T14" fmla="*/ 38 w 42"/>
                      <a:gd name="T15" fmla="*/ 0 h 28"/>
                      <a:gd name="T16" fmla="*/ 38 w 42"/>
                      <a:gd name="T17" fmla="*/ 4 h 28"/>
                      <a:gd name="T18" fmla="*/ 42 w 42"/>
                      <a:gd name="T19" fmla="*/ 4 h 28"/>
                      <a:gd name="T20" fmla="*/ 42 w 42"/>
                      <a:gd name="T21" fmla="*/ 8 h 28"/>
                      <a:gd name="T22" fmla="*/ 38 w 42"/>
                      <a:gd name="T23" fmla="*/ 8 h 28"/>
                      <a:gd name="T24" fmla="*/ 38 w 42"/>
                      <a:gd name="T25" fmla="*/ 12 h 28"/>
                      <a:gd name="T26" fmla="*/ 34 w 42"/>
                      <a:gd name="T27" fmla="*/ 12 h 28"/>
                      <a:gd name="T28" fmla="*/ 34 w 42"/>
                      <a:gd name="T29" fmla="*/ 16 h 28"/>
                      <a:gd name="T30" fmla="*/ 30 w 42"/>
                      <a:gd name="T31" fmla="*/ 16 h 28"/>
                      <a:gd name="T32" fmla="*/ 30 w 42"/>
                      <a:gd name="T33" fmla="*/ 20 h 28"/>
                      <a:gd name="T34" fmla="*/ 27 w 42"/>
                      <a:gd name="T35" fmla="*/ 20 h 28"/>
                      <a:gd name="T36" fmla="*/ 27 w 42"/>
                      <a:gd name="T37" fmla="*/ 24 h 28"/>
                      <a:gd name="T38" fmla="*/ 23 w 42"/>
                      <a:gd name="T39" fmla="*/ 24 h 28"/>
                      <a:gd name="T40" fmla="*/ 19 w 42"/>
                      <a:gd name="T41" fmla="*/ 24 h 28"/>
                      <a:gd name="T42" fmla="*/ 15 w 42"/>
                      <a:gd name="T43" fmla="*/ 24 h 28"/>
                      <a:gd name="T44" fmla="*/ 15 w 42"/>
                      <a:gd name="T45" fmla="*/ 28 h 28"/>
                      <a:gd name="T46" fmla="*/ 11 w 42"/>
                      <a:gd name="T47" fmla="*/ 28 h 28"/>
                      <a:gd name="T48" fmla="*/ 7 w 42"/>
                      <a:gd name="T49" fmla="*/ 28 h 28"/>
                      <a:gd name="T50" fmla="*/ 4 w 42"/>
                      <a:gd name="T51" fmla="*/ 28 h 28"/>
                      <a:gd name="T52" fmla="*/ 0 w 42"/>
                      <a:gd name="T53" fmla="*/ 28 h 28"/>
                      <a:gd name="T54" fmla="*/ 0 w 42"/>
                      <a:gd name="T55" fmla="*/ 24 h 28"/>
                      <a:gd name="T56" fmla="*/ 4 w 42"/>
                      <a:gd name="T57" fmla="*/ 24 h 28"/>
                      <a:gd name="T58" fmla="*/ 4 w 42"/>
                      <a:gd name="T59" fmla="*/ 20 h 28"/>
                      <a:gd name="T60" fmla="*/ 0 w 42"/>
                      <a:gd name="T61" fmla="*/ 20 h 28"/>
                      <a:gd name="T62" fmla="*/ 4 w 42"/>
                      <a:gd name="T63" fmla="*/ 20 h 28"/>
                      <a:gd name="T64" fmla="*/ 7 w 42"/>
                      <a:gd name="T65" fmla="*/ 20 h 28"/>
                      <a:gd name="T66" fmla="*/ 7 w 42"/>
                      <a:gd name="T67" fmla="*/ 16 h 28"/>
                      <a:gd name="T68" fmla="*/ 11 w 42"/>
                      <a:gd name="T69" fmla="*/ 16 h 28"/>
                      <a:gd name="T70" fmla="*/ 11 w 42"/>
                      <a:gd name="T71" fmla="*/ 12 h 28"/>
                      <a:gd name="T72" fmla="*/ 11 w 42"/>
                      <a:gd name="T73" fmla="*/ 8 h 28"/>
                      <a:gd name="T74" fmla="*/ 15 w 42"/>
                      <a:gd name="T75" fmla="*/ 8 h 28"/>
                      <a:gd name="T76" fmla="*/ 15 w 42"/>
                      <a:gd name="T77" fmla="*/ 4 h 2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</a:cxnLst>
                    <a:rect l="0" t="0" r="r" b="b"/>
                    <a:pathLst>
                      <a:path w="42" h="28">
                        <a:moveTo>
                          <a:pt x="15" y="4"/>
                        </a:moveTo>
                        <a:lnTo>
                          <a:pt x="19" y="4"/>
                        </a:lnTo>
                        <a:lnTo>
                          <a:pt x="23" y="4"/>
                        </a:lnTo>
                        <a:lnTo>
                          <a:pt x="27" y="4"/>
                        </a:lnTo>
                        <a:lnTo>
                          <a:pt x="30" y="4"/>
                        </a:lnTo>
                        <a:lnTo>
                          <a:pt x="34" y="4"/>
                        </a:lnTo>
                        <a:lnTo>
                          <a:pt x="38" y="4"/>
                        </a:lnTo>
                        <a:lnTo>
                          <a:pt x="38" y="0"/>
                        </a:lnTo>
                        <a:lnTo>
                          <a:pt x="38" y="4"/>
                        </a:lnTo>
                        <a:lnTo>
                          <a:pt x="42" y="4"/>
                        </a:lnTo>
                        <a:lnTo>
                          <a:pt x="42" y="8"/>
                        </a:lnTo>
                        <a:lnTo>
                          <a:pt x="38" y="8"/>
                        </a:lnTo>
                        <a:lnTo>
                          <a:pt x="38" y="12"/>
                        </a:lnTo>
                        <a:lnTo>
                          <a:pt x="34" y="12"/>
                        </a:lnTo>
                        <a:lnTo>
                          <a:pt x="34" y="16"/>
                        </a:lnTo>
                        <a:lnTo>
                          <a:pt x="30" y="16"/>
                        </a:lnTo>
                        <a:lnTo>
                          <a:pt x="30" y="20"/>
                        </a:lnTo>
                        <a:lnTo>
                          <a:pt x="27" y="20"/>
                        </a:lnTo>
                        <a:lnTo>
                          <a:pt x="27" y="24"/>
                        </a:lnTo>
                        <a:lnTo>
                          <a:pt x="23" y="24"/>
                        </a:lnTo>
                        <a:lnTo>
                          <a:pt x="19" y="24"/>
                        </a:lnTo>
                        <a:lnTo>
                          <a:pt x="15" y="24"/>
                        </a:lnTo>
                        <a:lnTo>
                          <a:pt x="15" y="28"/>
                        </a:lnTo>
                        <a:lnTo>
                          <a:pt x="11" y="28"/>
                        </a:lnTo>
                        <a:lnTo>
                          <a:pt x="7" y="28"/>
                        </a:lnTo>
                        <a:lnTo>
                          <a:pt x="4" y="28"/>
                        </a:lnTo>
                        <a:lnTo>
                          <a:pt x="0" y="28"/>
                        </a:lnTo>
                        <a:lnTo>
                          <a:pt x="0" y="24"/>
                        </a:lnTo>
                        <a:lnTo>
                          <a:pt x="4" y="24"/>
                        </a:lnTo>
                        <a:lnTo>
                          <a:pt x="4" y="20"/>
                        </a:lnTo>
                        <a:lnTo>
                          <a:pt x="0" y="20"/>
                        </a:lnTo>
                        <a:lnTo>
                          <a:pt x="4" y="20"/>
                        </a:lnTo>
                        <a:lnTo>
                          <a:pt x="7" y="20"/>
                        </a:lnTo>
                        <a:lnTo>
                          <a:pt x="7" y="16"/>
                        </a:lnTo>
                        <a:lnTo>
                          <a:pt x="11" y="16"/>
                        </a:lnTo>
                        <a:lnTo>
                          <a:pt x="11" y="12"/>
                        </a:lnTo>
                        <a:lnTo>
                          <a:pt x="11" y="8"/>
                        </a:lnTo>
                        <a:lnTo>
                          <a:pt x="15" y="8"/>
                        </a:lnTo>
                        <a:lnTo>
                          <a:pt x="15" y="4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364" name="Freeform 758">
                    <a:extLst>
                      <a:ext uri="{FF2B5EF4-FFF2-40B4-BE49-F238E27FC236}">
                        <a16:creationId xmlns:a16="http://schemas.microsoft.com/office/drawing/2014/main" id="{C11F00BF-95D0-4C50-278C-5497673FCFC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232" y="2327"/>
                    <a:ext cx="38" cy="34"/>
                  </a:xfrm>
                  <a:custGeom>
                    <a:avLst/>
                    <a:gdLst>
                      <a:gd name="T0" fmla="*/ 0 w 38"/>
                      <a:gd name="T1" fmla="*/ 4 h 33"/>
                      <a:gd name="T2" fmla="*/ 4 w 38"/>
                      <a:gd name="T3" fmla="*/ 4 h 33"/>
                      <a:gd name="T4" fmla="*/ 4 w 38"/>
                      <a:gd name="T5" fmla="*/ 0 h 33"/>
                      <a:gd name="T6" fmla="*/ 8 w 38"/>
                      <a:gd name="T7" fmla="*/ 0 h 33"/>
                      <a:gd name="T8" fmla="*/ 11 w 38"/>
                      <a:gd name="T9" fmla="*/ 0 h 33"/>
                      <a:gd name="T10" fmla="*/ 15 w 38"/>
                      <a:gd name="T11" fmla="*/ 0 h 33"/>
                      <a:gd name="T12" fmla="*/ 15 w 38"/>
                      <a:gd name="T13" fmla="*/ 4 h 33"/>
                      <a:gd name="T14" fmla="*/ 15 w 38"/>
                      <a:gd name="T15" fmla="*/ 0 h 33"/>
                      <a:gd name="T16" fmla="*/ 19 w 38"/>
                      <a:gd name="T17" fmla="*/ 0 h 33"/>
                      <a:gd name="T18" fmla="*/ 23 w 38"/>
                      <a:gd name="T19" fmla="*/ 0 h 33"/>
                      <a:gd name="T20" fmla="*/ 23 w 38"/>
                      <a:gd name="T21" fmla="*/ 4 h 33"/>
                      <a:gd name="T22" fmla="*/ 27 w 38"/>
                      <a:gd name="T23" fmla="*/ 4 h 33"/>
                      <a:gd name="T24" fmla="*/ 27 w 38"/>
                      <a:gd name="T25" fmla="*/ 8 h 33"/>
                      <a:gd name="T26" fmla="*/ 31 w 38"/>
                      <a:gd name="T27" fmla="*/ 8 h 33"/>
                      <a:gd name="T28" fmla="*/ 31 w 38"/>
                      <a:gd name="T29" fmla="*/ 12 h 33"/>
                      <a:gd name="T30" fmla="*/ 34 w 38"/>
                      <a:gd name="T31" fmla="*/ 12 h 33"/>
                      <a:gd name="T32" fmla="*/ 34 w 38"/>
                      <a:gd name="T33" fmla="*/ 16 h 33"/>
                      <a:gd name="T34" fmla="*/ 34 w 38"/>
                      <a:gd name="T35" fmla="*/ 20 h 33"/>
                      <a:gd name="T36" fmla="*/ 34 w 38"/>
                      <a:gd name="T37" fmla="*/ 24 h 33"/>
                      <a:gd name="T38" fmla="*/ 38 w 38"/>
                      <a:gd name="T39" fmla="*/ 24 h 33"/>
                      <a:gd name="T40" fmla="*/ 38 w 38"/>
                      <a:gd name="T41" fmla="*/ 28 h 33"/>
                      <a:gd name="T42" fmla="*/ 38 w 38"/>
                      <a:gd name="T43" fmla="*/ 33 h 33"/>
                      <a:gd name="T44" fmla="*/ 34 w 38"/>
                      <a:gd name="T45" fmla="*/ 33 h 33"/>
                      <a:gd name="T46" fmla="*/ 31 w 38"/>
                      <a:gd name="T47" fmla="*/ 33 h 33"/>
                      <a:gd name="T48" fmla="*/ 31 w 38"/>
                      <a:gd name="T49" fmla="*/ 28 h 33"/>
                      <a:gd name="T50" fmla="*/ 27 w 38"/>
                      <a:gd name="T51" fmla="*/ 28 h 33"/>
                      <a:gd name="T52" fmla="*/ 23 w 38"/>
                      <a:gd name="T53" fmla="*/ 24 h 33"/>
                      <a:gd name="T54" fmla="*/ 19 w 38"/>
                      <a:gd name="T55" fmla="*/ 24 h 33"/>
                      <a:gd name="T56" fmla="*/ 15 w 38"/>
                      <a:gd name="T57" fmla="*/ 24 h 33"/>
                      <a:gd name="T58" fmla="*/ 11 w 38"/>
                      <a:gd name="T59" fmla="*/ 24 h 33"/>
                      <a:gd name="T60" fmla="*/ 8 w 38"/>
                      <a:gd name="T61" fmla="*/ 24 h 33"/>
                      <a:gd name="T62" fmla="*/ 4 w 38"/>
                      <a:gd name="T63" fmla="*/ 24 h 33"/>
                      <a:gd name="T64" fmla="*/ 4 w 38"/>
                      <a:gd name="T65" fmla="*/ 28 h 33"/>
                      <a:gd name="T66" fmla="*/ 4 w 38"/>
                      <a:gd name="T67" fmla="*/ 24 h 33"/>
                      <a:gd name="T68" fmla="*/ 4 w 38"/>
                      <a:gd name="T69" fmla="*/ 20 h 33"/>
                      <a:gd name="T70" fmla="*/ 4 w 38"/>
                      <a:gd name="T71" fmla="*/ 16 h 33"/>
                      <a:gd name="T72" fmla="*/ 4 w 38"/>
                      <a:gd name="T73" fmla="*/ 12 h 33"/>
                      <a:gd name="T74" fmla="*/ 4 w 38"/>
                      <a:gd name="T75" fmla="*/ 8 h 33"/>
                      <a:gd name="T76" fmla="*/ 0 w 38"/>
                      <a:gd name="T77" fmla="*/ 4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</a:cxnLst>
                    <a:rect l="0" t="0" r="r" b="b"/>
                    <a:pathLst>
                      <a:path w="38" h="33">
                        <a:moveTo>
                          <a:pt x="0" y="4"/>
                        </a:moveTo>
                        <a:lnTo>
                          <a:pt x="4" y="4"/>
                        </a:lnTo>
                        <a:lnTo>
                          <a:pt x="4" y="0"/>
                        </a:lnTo>
                        <a:lnTo>
                          <a:pt x="8" y="0"/>
                        </a:lnTo>
                        <a:lnTo>
                          <a:pt x="11" y="0"/>
                        </a:lnTo>
                        <a:lnTo>
                          <a:pt x="15" y="0"/>
                        </a:lnTo>
                        <a:lnTo>
                          <a:pt x="15" y="4"/>
                        </a:lnTo>
                        <a:lnTo>
                          <a:pt x="15" y="0"/>
                        </a:lnTo>
                        <a:lnTo>
                          <a:pt x="19" y="0"/>
                        </a:lnTo>
                        <a:lnTo>
                          <a:pt x="23" y="0"/>
                        </a:lnTo>
                        <a:lnTo>
                          <a:pt x="23" y="4"/>
                        </a:lnTo>
                        <a:lnTo>
                          <a:pt x="27" y="4"/>
                        </a:lnTo>
                        <a:lnTo>
                          <a:pt x="27" y="8"/>
                        </a:lnTo>
                        <a:lnTo>
                          <a:pt x="31" y="8"/>
                        </a:lnTo>
                        <a:lnTo>
                          <a:pt x="31" y="12"/>
                        </a:lnTo>
                        <a:lnTo>
                          <a:pt x="34" y="12"/>
                        </a:lnTo>
                        <a:lnTo>
                          <a:pt x="34" y="16"/>
                        </a:lnTo>
                        <a:lnTo>
                          <a:pt x="34" y="20"/>
                        </a:lnTo>
                        <a:lnTo>
                          <a:pt x="34" y="24"/>
                        </a:lnTo>
                        <a:lnTo>
                          <a:pt x="38" y="24"/>
                        </a:lnTo>
                        <a:lnTo>
                          <a:pt x="38" y="28"/>
                        </a:lnTo>
                        <a:lnTo>
                          <a:pt x="38" y="33"/>
                        </a:lnTo>
                        <a:lnTo>
                          <a:pt x="34" y="33"/>
                        </a:lnTo>
                        <a:lnTo>
                          <a:pt x="31" y="33"/>
                        </a:lnTo>
                        <a:lnTo>
                          <a:pt x="31" y="28"/>
                        </a:lnTo>
                        <a:lnTo>
                          <a:pt x="27" y="28"/>
                        </a:lnTo>
                        <a:lnTo>
                          <a:pt x="23" y="24"/>
                        </a:lnTo>
                        <a:lnTo>
                          <a:pt x="19" y="24"/>
                        </a:lnTo>
                        <a:lnTo>
                          <a:pt x="15" y="24"/>
                        </a:lnTo>
                        <a:lnTo>
                          <a:pt x="11" y="24"/>
                        </a:lnTo>
                        <a:lnTo>
                          <a:pt x="8" y="24"/>
                        </a:lnTo>
                        <a:lnTo>
                          <a:pt x="4" y="24"/>
                        </a:lnTo>
                        <a:lnTo>
                          <a:pt x="4" y="28"/>
                        </a:lnTo>
                        <a:lnTo>
                          <a:pt x="4" y="24"/>
                        </a:lnTo>
                        <a:lnTo>
                          <a:pt x="4" y="20"/>
                        </a:lnTo>
                        <a:lnTo>
                          <a:pt x="4" y="16"/>
                        </a:lnTo>
                        <a:lnTo>
                          <a:pt x="4" y="12"/>
                        </a:lnTo>
                        <a:lnTo>
                          <a:pt x="4" y="8"/>
                        </a:lnTo>
                        <a:lnTo>
                          <a:pt x="0" y="4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365" name="Freeform 759">
                    <a:extLst>
                      <a:ext uri="{FF2B5EF4-FFF2-40B4-BE49-F238E27FC236}">
                        <a16:creationId xmlns:a16="http://schemas.microsoft.com/office/drawing/2014/main" id="{8190883B-1438-27D0-F503-89445446A5E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86" y="2327"/>
                    <a:ext cx="112" cy="174"/>
                  </a:xfrm>
                  <a:custGeom>
                    <a:avLst/>
                    <a:gdLst>
                      <a:gd name="T0" fmla="*/ 61 w 111"/>
                      <a:gd name="T1" fmla="*/ 0 h 174"/>
                      <a:gd name="T2" fmla="*/ 69 w 111"/>
                      <a:gd name="T3" fmla="*/ 4 h 174"/>
                      <a:gd name="T4" fmla="*/ 73 w 111"/>
                      <a:gd name="T5" fmla="*/ 12 h 174"/>
                      <a:gd name="T6" fmla="*/ 77 w 111"/>
                      <a:gd name="T7" fmla="*/ 20 h 174"/>
                      <a:gd name="T8" fmla="*/ 73 w 111"/>
                      <a:gd name="T9" fmla="*/ 28 h 174"/>
                      <a:gd name="T10" fmla="*/ 69 w 111"/>
                      <a:gd name="T11" fmla="*/ 28 h 174"/>
                      <a:gd name="T12" fmla="*/ 73 w 111"/>
                      <a:gd name="T13" fmla="*/ 33 h 174"/>
                      <a:gd name="T14" fmla="*/ 84 w 111"/>
                      <a:gd name="T15" fmla="*/ 33 h 174"/>
                      <a:gd name="T16" fmla="*/ 88 w 111"/>
                      <a:gd name="T17" fmla="*/ 41 h 174"/>
                      <a:gd name="T18" fmla="*/ 88 w 111"/>
                      <a:gd name="T19" fmla="*/ 45 h 174"/>
                      <a:gd name="T20" fmla="*/ 92 w 111"/>
                      <a:gd name="T21" fmla="*/ 53 h 174"/>
                      <a:gd name="T22" fmla="*/ 100 w 111"/>
                      <a:gd name="T23" fmla="*/ 57 h 174"/>
                      <a:gd name="T24" fmla="*/ 100 w 111"/>
                      <a:gd name="T25" fmla="*/ 61 h 174"/>
                      <a:gd name="T26" fmla="*/ 100 w 111"/>
                      <a:gd name="T27" fmla="*/ 73 h 174"/>
                      <a:gd name="T28" fmla="*/ 111 w 111"/>
                      <a:gd name="T29" fmla="*/ 73 h 174"/>
                      <a:gd name="T30" fmla="*/ 107 w 111"/>
                      <a:gd name="T31" fmla="*/ 81 h 174"/>
                      <a:gd name="T32" fmla="*/ 103 w 111"/>
                      <a:gd name="T33" fmla="*/ 89 h 174"/>
                      <a:gd name="T34" fmla="*/ 103 w 111"/>
                      <a:gd name="T35" fmla="*/ 93 h 174"/>
                      <a:gd name="T36" fmla="*/ 103 w 111"/>
                      <a:gd name="T37" fmla="*/ 105 h 174"/>
                      <a:gd name="T38" fmla="*/ 103 w 111"/>
                      <a:gd name="T39" fmla="*/ 113 h 174"/>
                      <a:gd name="T40" fmla="*/ 92 w 111"/>
                      <a:gd name="T41" fmla="*/ 113 h 174"/>
                      <a:gd name="T42" fmla="*/ 92 w 111"/>
                      <a:gd name="T43" fmla="*/ 118 h 174"/>
                      <a:gd name="T44" fmla="*/ 92 w 111"/>
                      <a:gd name="T45" fmla="*/ 122 h 174"/>
                      <a:gd name="T46" fmla="*/ 88 w 111"/>
                      <a:gd name="T47" fmla="*/ 130 h 174"/>
                      <a:gd name="T48" fmla="*/ 84 w 111"/>
                      <a:gd name="T49" fmla="*/ 138 h 174"/>
                      <a:gd name="T50" fmla="*/ 80 w 111"/>
                      <a:gd name="T51" fmla="*/ 146 h 174"/>
                      <a:gd name="T52" fmla="*/ 84 w 111"/>
                      <a:gd name="T53" fmla="*/ 154 h 174"/>
                      <a:gd name="T54" fmla="*/ 88 w 111"/>
                      <a:gd name="T55" fmla="*/ 162 h 174"/>
                      <a:gd name="T56" fmla="*/ 84 w 111"/>
                      <a:gd name="T57" fmla="*/ 170 h 174"/>
                      <a:gd name="T58" fmla="*/ 77 w 111"/>
                      <a:gd name="T59" fmla="*/ 166 h 174"/>
                      <a:gd name="T60" fmla="*/ 69 w 111"/>
                      <a:gd name="T61" fmla="*/ 170 h 174"/>
                      <a:gd name="T62" fmla="*/ 57 w 111"/>
                      <a:gd name="T63" fmla="*/ 166 h 174"/>
                      <a:gd name="T64" fmla="*/ 57 w 111"/>
                      <a:gd name="T65" fmla="*/ 162 h 174"/>
                      <a:gd name="T66" fmla="*/ 54 w 111"/>
                      <a:gd name="T67" fmla="*/ 154 h 174"/>
                      <a:gd name="T68" fmla="*/ 50 w 111"/>
                      <a:gd name="T69" fmla="*/ 146 h 174"/>
                      <a:gd name="T70" fmla="*/ 46 w 111"/>
                      <a:gd name="T71" fmla="*/ 138 h 174"/>
                      <a:gd name="T72" fmla="*/ 38 w 111"/>
                      <a:gd name="T73" fmla="*/ 134 h 174"/>
                      <a:gd name="T74" fmla="*/ 38 w 111"/>
                      <a:gd name="T75" fmla="*/ 122 h 174"/>
                      <a:gd name="T76" fmla="*/ 31 w 111"/>
                      <a:gd name="T77" fmla="*/ 118 h 174"/>
                      <a:gd name="T78" fmla="*/ 27 w 111"/>
                      <a:gd name="T79" fmla="*/ 113 h 174"/>
                      <a:gd name="T80" fmla="*/ 23 w 111"/>
                      <a:gd name="T81" fmla="*/ 105 h 174"/>
                      <a:gd name="T82" fmla="*/ 23 w 111"/>
                      <a:gd name="T83" fmla="*/ 93 h 174"/>
                      <a:gd name="T84" fmla="*/ 23 w 111"/>
                      <a:gd name="T85" fmla="*/ 93 h 174"/>
                      <a:gd name="T86" fmla="*/ 19 w 111"/>
                      <a:gd name="T87" fmla="*/ 85 h 174"/>
                      <a:gd name="T88" fmla="*/ 11 w 111"/>
                      <a:gd name="T89" fmla="*/ 81 h 174"/>
                      <a:gd name="T90" fmla="*/ 8 w 111"/>
                      <a:gd name="T91" fmla="*/ 73 h 174"/>
                      <a:gd name="T92" fmla="*/ 4 w 111"/>
                      <a:gd name="T93" fmla="*/ 65 h 174"/>
                      <a:gd name="T94" fmla="*/ 4 w 111"/>
                      <a:gd name="T95" fmla="*/ 61 h 174"/>
                      <a:gd name="T96" fmla="*/ 4 w 111"/>
                      <a:gd name="T97" fmla="*/ 49 h 174"/>
                      <a:gd name="T98" fmla="*/ 0 w 111"/>
                      <a:gd name="T99" fmla="*/ 41 h 174"/>
                      <a:gd name="T100" fmla="*/ 4 w 111"/>
                      <a:gd name="T101" fmla="*/ 33 h 174"/>
                      <a:gd name="T102" fmla="*/ 11 w 111"/>
                      <a:gd name="T103" fmla="*/ 28 h 174"/>
                      <a:gd name="T104" fmla="*/ 19 w 111"/>
                      <a:gd name="T105" fmla="*/ 24 h 174"/>
                      <a:gd name="T106" fmla="*/ 23 w 111"/>
                      <a:gd name="T107" fmla="*/ 24 h 174"/>
                      <a:gd name="T108" fmla="*/ 23 w 111"/>
                      <a:gd name="T109" fmla="*/ 16 h 174"/>
                      <a:gd name="T110" fmla="*/ 31 w 111"/>
                      <a:gd name="T111" fmla="*/ 12 h 174"/>
                      <a:gd name="T112" fmla="*/ 42 w 111"/>
                      <a:gd name="T113" fmla="*/ 12 h 174"/>
                      <a:gd name="T114" fmla="*/ 46 w 111"/>
                      <a:gd name="T115" fmla="*/ 12 h 174"/>
                      <a:gd name="T116" fmla="*/ 54 w 111"/>
                      <a:gd name="T117" fmla="*/ 8 h 17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</a:cxnLst>
                    <a:rect l="0" t="0" r="r" b="b"/>
                    <a:pathLst>
                      <a:path w="111" h="174">
                        <a:moveTo>
                          <a:pt x="57" y="4"/>
                        </a:moveTo>
                        <a:lnTo>
                          <a:pt x="61" y="4"/>
                        </a:lnTo>
                        <a:lnTo>
                          <a:pt x="61" y="0"/>
                        </a:lnTo>
                        <a:lnTo>
                          <a:pt x="65" y="0"/>
                        </a:lnTo>
                        <a:lnTo>
                          <a:pt x="69" y="0"/>
                        </a:lnTo>
                        <a:lnTo>
                          <a:pt x="69" y="4"/>
                        </a:lnTo>
                        <a:lnTo>
                          <a:pt x="73" y="4"/>
                        </a:lnTo>
                        <a:lnTo>
                          <a:pt x="73" y="8"/>
                        </a:lnTo>
                        <a:lnTo>
                          <a:pt x="73" y="12"/>
                        </a:lnTo>
                        <a:lnTo>
                          <a:pt x="73" y="16"/>
                        </a:lnTo>
                        <a:lnTo>
                          <a:pt x="73" y="20"/>
                        </a:lnTo>
                        <a:lnTo>
                          <a:pt x="77" y="20"/>
                        </a:lnTo>
                        <a:lnTo>
                          <a:pt x="77" y="24"/>
                        </a:lnTo>
                        <a:lnTo>
                          <a:pt x="73" y="24"/>
                        </a:lnTo>
                        <a:lnTo>
                          <a:pt x="73" y="28"/>
                        </a:lnTo>
                        <a:lnTo>
                          <a:pt x="69" y="28"/>
                        </a:lnTo>
                        <a:lnTo>
                          <a:pt x="69" y="33"/>
                        </a:lnTo>
                        <a:lnTo>
                          <a:pt x="69" y="28"/>
                        </a:lnTo>
                        <a:lnTo>
                          <a:pt x="69" y="33"/>
                        </a:lnTo>
                        <a:lnTo>
                          <a:pt x="69" y="37"/>
                        </a:lnTo>
                        <a:lnTo>
                          <a:pt x="73" y="33"/>
                        </a:lnTo>
                        <a:lnTo>
                          <a:pt x="77" y="33"/>
                        </a:lnTo>
                        <a:lnTo>
                          <a:pt x="80" y="33"/>
                        </a:lnTo>
                        <a:lnTo>
                          <a:pt x="84" y="33"/>
                        </a:lnTo>
                        <a:lnTo>
                          <a:pt x="84" y="37"/>
                        </a:lnTo>
                        <a:lnTo>
                          <a:pt x="88" y="37"/>
                        </a:lnTo>
                        <a:lnTo>
                          <a:pt x="88" y="41"/>
                        </a:lnTo>
                        <a:lnTo>
                          <a:pt x="84" y="41"/>
                        </a:lnTo>
                        <a:lnTo>
                          <a:pt x="84" y="45"/>
                        </a:lnTo>
                        <a:lnTo>
                          <a:pt x="88" y="45"/>
                        </a:lnTo>
                        <a:lnTo>
                          <a:pt x="84" y="49"/>
                        </a:lnTo>
                        <a:lnTo>
                          <a:pt x="88" y="49"/>
                        </a:lnTo>
                        <a:lnTo>
                          <a:pt x="92" y="53"/>
                        </a:lnTo>
                        <a:lnTo>
                          <a:pt x="96" y="53"/>
                        </a:lnTo>
                        <a:lnTo>
                          <a:pt x="100" y="53"/>
                        </a:lnTo>
                        <a:lnTo>
                          <a:pt x="100" y="57"/>
                        </a:lnTo>
                        <a:lnTo>
                          <a:pt x="96" y="57"/>
                        </a:lnTo>
                        <a:lnTo>
                          <a:pt x="96" y="61"/>
                        </a:lnTo>
                        <a:lnTo>
                          <a:pt x="100" y="61"/>
                        </a:lnTo>
                        <a:lnTo>
                          <a:pt x="100" y="65"/>
                        </a:lnTo>
                        <a:lnTo>
                          <a:pt x="100" y="69"/>
                        </a:lnTo>
                        <a:lnTo>
                          <a:pt x="100" y="73"/>
                        </a:lnTo>
                        <a:lnTo>
                          <a:pt x="103" y="73"/>
                        </a:lnTo>
                        <a:lnTo>
                          <a:pt x="107" y="73"/>
                        </a:lnTo>
                        <a:lnTo>
                          <a:pt x="111" y="73"/>
                        </a:lnTo>
                        <a:lnTo>
                          <a:pt x="111" y="77"/>
                        </a:lnTo>
                        <a:lnTo>
                          <a:pt x="107" y="77"/>
                        </a:lnTo>
                        <a:lnTo>
                          <a:pt x="107" y="81"/>
                        </a:lnTo>
                        <a:lnTo>
                          <a:pt x="107" y="85"/>
                        </a:lnTo>
                        <a:lnTo>
                          <a:pt x="107" y="89"/>
                        </a:lnTo>
                        <a:lnTo>
                          <a:pt x="103" y="89"/>
                        </a:lnTo>
                        <a:lnTo>
                          <a:pt x="103" y="93"/>
                        </a:lnTo>
                        <a:lnTo>
                          <a:pt x="107" y="93"/>
                        </a:lnTo>
                        <a:lnTo>
                          <a:pt x="103" y="93"/>
                        </a:lnTo>
                        <a:lnTo>
                          <a:pt x="103" y="97"/>
                        </a:lnTo>
                        <a:lnTo>
                          <a:pt x="103" y="101"/>
                        </a:lnTo>
                        <a:lnTo>
                          <a:pt x="103" y="105"/>
                        </a:lnTo>
                        <a:lnTo>
                          <a:pt x="100" y="109"/>
                        </a:lnTo>
                        <a:lnTo>
                          <a:pt x="103" y="109"/>
                        </a:lnTo>
                        <a:lnTo>
                          <a:pt x="103" y="113"/>
                        </a:lnTo>
                        <a:lnTo>
                          <a:pt x="100" y="113"/>
                        </a:lnTo>
                        <a:lnTo>
                          <a:pt x="96" y="113"/>
                        </a:lnTo>
                        <a:lnTo>
                          <a:pt x="92" y="113"/>
                        </a:lnTo>
                        <a:lnTo>
                          <a:pt x="88" y="113"/>
                        </a:lnTo>
                        <a:lnTo>
                          <a:pt x="92" y="113"/>
                        </a:lnTo>
                        <a:lnTo>
                          <a:pt x="92" y="118"/>
                        </a:lnTo>
                        <a:lnTo>
                          <a:pt x="88" y="118"/>
                        </a:lnTo>
                        <a:lnTo>
                          <a:pt x="92" y="118"/>
                        </a:lnTo>
                        <a:lnTo>
                          <a:pt x="92" y="122"/>
                        </a:lnTo>
                        <a:lnTo>
                          <a:pt x="92" y="126"/>
                        </a:lnTo>
                        <a:lnTo>
                          <a:pt x="92" y="130"/>
                        </a:lnTo>
                        <a:lnTo>
                          <a:pt x="88" y="130"/>
                        </a:lnTo>
                        <a:lnTo>
                          <a:pt x="88" y="134"/>
                        </a:lnTo>
                        <a:lnTo>
                          <a:pt x="88" y="138"/>
                        </a:lnTo>
                        <a:lnTo>
                          <a:pt x="84" y="138"/>
                        </a:lnTo>
                        <a:lnTo>
                          <a:pt x="84" y="142"/>
                        </a:lnTo>
                        <a:lnTo>
                          <a:pt x="84" y="146"/>
                        </a:lnTo>
                        <a:lnTo>
                          <a:pt x="80" y="146"/>
                        </a:lnTo>
                        <a:lnTo>
                          <a:pt x="84" y="146"/>
                        </a:lnTo>
                        <a:lnTo>
                          <a:pt x="84" y="150"/>
                        </a:lnTo>
                        <a:lnTo>
                          <a:pt x="84" y="154"/>
                        </a:lnTo>
                        <a:lnTo>
                          <a:pt x="88" y="154"/>
                        </a:lnTo>
                        <a:lnTo>
                          <a:pt x="88" y="158"/>
                        </a:lnTo>
                        <a:lnTo>
                          <a:pt x="88" y="162"/>
                        </a:lnTo>
                        <a:lnTo>
                          <a:pt x="88" y="166"/>
                        </a:lnTo>
                        <a:lnTo>
                          <a:pt x="84" y="166"/>
                        </a:lnTo>
                        <a:lnTo>
                          <a:pt x="84" y="170"/>
                        </a:lnTo>
                        <a:lnTo>
                          <a:pt x="80" y="170"/>
                        </a:lnTo>
                        <a:lnTo>
                          <a:pt x="77" y="170"/>
                        </a:lnTo>
                        <a:lnTo>
                          <a:pt x="77" y="166"/>
                        </a:lnTo>
                        <a:lnTo>
                          <a:pt x="73" y="166"/>
                        </a:lnTo>
                        <a:lnTo>
                          <a:pt x="69" y="166"/>
                        </a:lnTo>
                        <a:lnTo>
                          <a:pt x="69" y="170"/>
                        </a:lnTo>
                        <a:lnTo>
                          <a:pt x="65" y="174"/>
                        </a:lnTo>
                        <a:lnTo>
                          <a:pt x="61" y="170"/>
                        </a:lnTo>
                        <a:lnTo>
                          <a:pt x="57" y="166"/>
                        </a:lnTo>
                        <a:lnTo>
                          <a:pt x="61" y="166"/>
                        </a:lnTo>
                        <a:lnTo>
                          <a:pt x="61" y="162"/>
                        </a:lnTo>
                        <a:lnTo>
                          <a:pt x="57" y="162"/>
                        </a:lnTo>
                        <a:lnTo>
                          <a:pt x="57" y="158"/>
                        </a:lnTo>
                        <a:lnTo>
                          <a:pt x="54" y="158"/>
                        </a:lnTo>
                        <a:lnTo>
                          <a:pt x="54" y="154"/>
                        </a:lnTo>
                        <a:lnTo>
                          <a:pt x="50" y="150"/>
                        </a:lnTo>
                        <a:lnTo>
                          <a:pt x="46" y="150"/>
                        </a:lnTo>
                        <a:lnTo>
                          <a:pt x="50" y="146"/>
                        </a:lnTo>
                        <a:lnTo>
                          <a:pt x="46" y="146"/>
                        </a:lnTo>
                        <a:lnTo>
                          <a:pt x="46" y="142"/>
                        </a:lnTo>
                        <a:lnTo>
                          <a:pt x="46" y="138"/>
                        </a:lnTo>
                        <a:lnTo>
                          <a:pt x="42" y="138"/>
                        </a:lnTo>
                        <a:lnTo>
                          <a:pt x="42" y="134"/>
                        </a:lnTo>
                        <a:lnTo>
                          <a:pt x="38" y="134"/>
                        </a:lnTo>
                        <a:lnTo>
                          <a:pt x="38" y="130"/>
                        </a:lnTo>
                        <a:lnTo>
                          <a:pt x="38" y="126"/>
                        </a:lnTo>
                        <a:lnTo>
                          <a:pt x="38" y="122"/>
                        </a:lnTo>
                        <a:lnTo>
                          <a:pt x="34" y="122"/>
                        </a:lnTo>
                        <a:lnTo>
                          <a:pt x="31" y="122"/>
                        </a:lnTo>
                        <a:lnTo>
                          <a:pt x="31" y="118"/>
                        </a:lnTo>
                        <a:lnTo>
                          <a:pt x="27" y="113"/>
                        </a:lnTo>
                        <a:lnTo>
                          <a:pt x="31" y="113"/>
                        </a:lnTo>
                        <a:lnTo>
                          <a:pt x="27" y="113"/>
                        </a:lnTo>
                        <a:lnTo>
                          <a:pt x="27" y="109"/>
                        </a:lnTo>
                        <a:lnTo>
                          <a:pt x="27" y="105"/>
                        </a:lnTo>
                        <a:lnTo>
                          <a:pt x="23" y="105"/>
                        </a:lnTo>
                        <a:lnTo>
                          <a:pt x="23" y="101"/>
                        </a:lnTo>
                        <a:lnTo>
                          <a:pt x="23" y="97"/>
                        </a:lnTo>
                        <a:lnTo>
                          <a:pt x="23" y="93"/>
                        </a:lnTo>
                        <a:lnTo>
                          <a:pt x="23" y="97"/>
                        </a:lnTo>
                        <a:lnTo>
                          <a:pt x="19" y="93"/>
                        </a:lnTo>
                        <a:lnTo>
                          <a:pt x="23" y="93"/>
                        </a:lnTo>
                        <a:lnTo>
                          <a:pt x="19" y="93"/>
                        </a:lnTo>
                        <a:lnTo>
                          <a:pt x="19" y="89"/>
                        </a:lnTo>
                        <a:lnTo>
                          <a:pt x="19" y="85"/>
                        </a:lnTo>
                        <a:lnTo>
                          <a:pt x="15" y="85"/>
                        </a:lnTo>
                        <a:lnTo>
                          <a:pt x="15" y="81"/>
                        </a:lnTo>
                        <a:lnTo>
                          <a:pt x="11" y="81"/>
                        </a:lnTo>
                        <a:lnTo>
                          <a:pt x="11" y="77"/>
                        </a:lnTo>
                        <a:lnTo>
                          <a:pt x="8" y="77"/>
                        </a:lnTo>
                        <a:lnTo>
                          <a:pt x="8" y="73"/>
                        </a:lnTo>
                        <a:lnTo>
                          <a:pt x="4" y="73"/>
                        </a:lnTo>
                        <a:lnTo>
                          <a:pt x="4" y="69"/>
                        </a:lnTo>
                        <a:lnTo>
                          <a:pt x="4" y="65"/>
                        </a:lnTo>
                        <a:lnTo>
                          <a:pt x="0" y="65"/>
                        </a:lnTo>
                        <a:lnTo>
                          <a:pt x="4" y="65"/>
                        </a:lnTo>
                        <a:lnTo>
                          <a:pt x="4" y="61"/>
                        </a:lnTo>
                        <a:lnTo>
                          <a:pt x="4" y="57"/>
                        </a:lnTo>
                        <a:lnTo>
                          <a:pt x="4" y="53"/>
                        </a:lnTo>
                        <a:lnTo>
                          <a:pt x="4" y="49"/>
                        </a:lnTo>
                        <a:lnTo>
                          <a:pt x="0" y="49"/>
                        </a:lnTo>
                        <a:lnTo>
                          <a:pt x="0" y="45"/>
                        </a:lnTo>
                        <a:lnTo>
                          <a:pt x="0" y="41"/>
                        </a:lnTo>
                        <a:lnTo>
                          <a:pt x="4" y="41"/>
                        </a:lnTo>
                        <a:lnTo>
                          <a:pt x="4" y="37"/>
                        </a:lnTo>
                        <a:lnTo>
                          <a:pt x="4" y="33"/>
                        </a:lnTo>
                        <a:lnTo>
                          <a:pt x="8" y="33"/>
                        </a:lnTo>
                        <a:lnTo>
                          <a:pt x="11" y="33"/>
                        </a:lnTo>
                        <a:lnTo>
                          <a:pt x="11" y="28"/>
                        </a:lnTo>
                        <a:lnTo>
                          <a:pt x="15" y="28"/>
                        </a:lnTo>
                        <a:lnTo>
                          <a:pt x="15" y="24"/>
                        </a:lnTo>
                        <a:lnTo>
                          <a:pt x="19" y="24"/>
                        </a:lnTo>
                        <a:lnTo>
                          <a:pt x="19" y="28"/>
                        </a:lnTo>
                        <a:lnTo>
                          <a:pt x="19" y="24"/>
                        </a:lnTo>
                        <a:lnTo>
                          <a:pt x="23" y="24"/>
                        </a:lnTo>
                        <a:lnTo>
                          <a:pt x="19" y="24"/>
                        </a:lnTo>
                        <a:lnTo>
                          <a:pt x="23" y="20"/>
                        </a:lnTo>
                        <a:lnTo>
                          <a:pt x="23" y="16"/>
                        </a:lnTo>
                        <a:lnTo>
                          <a:pt x="27" y="16"/>
                        </a:lnTo>
                        <a:lnTo>
                          <a:pt x="31" y="16"/>
                        </a:lnTo>
                        <a:lnTo>
                          <a:pt x="31" y="12"/>
                        </a:lnTo>
                        <a:lnTo>
                          <a:pt x="34" y="12"/>
                        </a:lnTo>
                        <a:lnTo>
                          <a:pt x="38" y="12"/>
                        </a:lnTo>
                        <a:lnTo>
                          <a:pt x="42" y="12"/>
                        </a:lnTo>
                        <a:lnTo>
                          <a:pt x="42" y="8"/>
                        </a:lnTo>
                        <a:lnTo>
                          <a:pt x="46" y="8"/>
                        </a:lnTo>
                        <a:lnTo>
                          <a:pt x="46" y="12"/>
                        </a:lnTo>
                        <a:lnTo>
                          <a:pt x="46" y="8"/>
                        </a:lnTo>
                        <a:lnTo>
                          <a:pt x="50" y="8"/>
                        </a:lnTo>
                        <a:lnTo>
                          <a:pt x="54" y="8"/>
                        </a:lnTo>
                        <a:lnTo>
                          <a:pt x="54" y="4"/>
                        </a:lnTo>
                        <a:lnTo>
                          <a:pt x="57" y="4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366" name="Freeform 760">
                    <a:extLst>
                      <a:ext uri="{FF2B5EF4-FFF2-40B4-BE49-F238E27FC236}">
                        <a16:creationId xmlns:a16="http://schemas.microsoft.com/office/drawing/2014/main" id="{EEF7A0FF-7245-3604-B852-6D6135F3F22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319" y="2331"/>
                    <a:ext cx="90" cy="142"/>
                  </a:xfrm>
                  <a:custGeom>
                    <a:avLst/>
                    <a:gdLst>
                      <a:gd name="T0" fmla="*/ 16 w 88"/>
                      <a:gd name="T1" fmla="*/ 12 h 142"/>
                      <a:gd name="T2" fmla="*/ 23 w 88"/>
                      <a:gd name="T3" fmla="*/ 8 h 142"/>
                      <a:gd name="T4" fmla="*/ 27 w 88"/>
                      <a:gd name="T5" fmla="*/ 0 h 142"/>
                      <a:gd name="T6" fmla="*/ 35 w 88"/>
                      <a:gd name="T7" fmla="*/ 4 h 142"/>
                      <a:gd name="T8" fmla="*/ 39 w 88"/>
                      <a:gd name="T9" fmla="*/ 12 h 142"/>
                      <a:gd name="T10" fmla="*/ 42 w 88"/>
                      <a:gd name="T11" fmla="*/ 20 h 142"/>
                      <a:gd name="T12" fmla="*/ 42 w 88"/>
                      <a:gd name="T13" fmla="*/ 33 h 142"/>
                      <a:gd name="T14" fmla="*/ 50 w 88"/>
                      <a:gd name="T15" fmla="*/ 37 h 142"/>
                      <a:gd name="T16" fmla="*/ 58 w 88"/>
                      <a:gd name="T17" fmla="*/ 33 h 142"/>
                      <a:gd name="T18" fmla="*/ 62 w 88"/>
                      <a:gd name="T19" fmla="*/ 33 h 142"/>
                      <a:gd name="T20" fmla="*/ 62 w 88"/>
                      <a:gd name="T21" fmla="*/ 37 h 142"/>
                      <a:gd name="T22" fmla="*/ 65 w 88"/>
                      <a:gd name="T23" fmla="*/ 37 h 142"/>
                      <a:gd name="T24" fmla="*/ 77 w 88"/>
                      <a:gd name="T25" fmla="*/ 37 h 142"/>
                      <a:gd name="T26" fmla="*/ 81 w 88"/>
                      <a:gd name="T27" fmla="*/ 37 h 142"/>
                      <a:gd name="T28" fmla="*/ 88 w 88"/>
                      <a:gd name="T29" fmla="*/ 41 h 142"/>
                      <a:gd name="T30" fmla="*/ 81 w 88"/>
                      <a:gd name="T31" fmla="*/ 49 h 142"/>
                      <a:gd name="T32" fmla="*/ 77 w 88"/>
                      <a:gd name="T33" fmla="*/ 57 h 142"/>
                      <a:gd name="T34" fmla="*/ 77 w 88"/>
                      <a:gd name="T35" fmla="*/ 61 h 142"/>
                      <a:gd name="T36" fmla="*/ 77 w 88"/>
                      <a:gd name="T37" fmla="*/ 73 h 142"/>
                      <a:gd name="T38" fmla="*/ 73 w 88"/>
                      <a:gd name="T39" fmla="*/ 81 h 142"/>
                      <a:gd name="T40" fmla="*/ 65 w 88"/>
                      <a:gd name="T41" fmla="*/ 89 h 142"/>
                      <a:gd name="T42" fmla="*/ 54 w 88"/>
                      <a:gd name="T43" fmla="*/ 89 h 142"/>
                      <a:gd name="T44" fmla="*/ 46 w 88"/>
                      <a:gd name="T45" fmla="*/ 93 h 142"/>
                      <a:gd name="T46" fmla="*/ 42 w 88"/>
                      <a:gd name="T47" fmla="*/ 101 h 142"/>
                      <a:gd name="T48" fmla="*/ 35 w 88"/>
                      <a:gd name="T49" fmla="*/ 105 h 142"/>
                      <a:gd name="T50" fmla="*/ 31 w 88"/>
                      <a:gd name="T51" fmla="*/ 114 h 142"/>
                      <a:gd name="T52" fmla="*/ 31 w 88"/>
                      <a:gd name="T53" fmla="*/ 126 h 142"/>
                      <a:gd name="T54" fmla="*/ 23 w 88"/>
                      <a:gd name="T55" fmla="*/ 134 h 142"/>
                      <a:gd name="T56" fmla="*/ 19 w 88"/>
                      <a:gd name="T57" fmla="*/ 142 h 142"/>
                      <a:gd name="T58" fmla="*/ 12 w 88"/>
                      <a:gd name="T59" fmla="*/ 134 h 142"/>
                      <a:gd name="T60" fmla="*/ 8 w 88"/>
                      <a:gd name="T61" fmla="*/ 134 h 142"/>
                      <a:gd name="T62" fmla="*/ 12 w 88"/>
                      <a:gd name="T63" fmla="*/ 126 h 142"/>
                      <a:gd name="T64" fmla="*/ 8 w 88"/>
                      <a:gd name="T65" fmla="*/ 118 h 142"/>
                      <a:gd name="T66" fmla="*/ 8 w 88"/>
                      <a:gd name="T67" fmla="*/ 105 h 142"/>
                      <a:gd name="T68" fmla="*/ 8 w 88"/>
                      <a:gd name="T69" fmla="*/ 101 h 142"/>
                      <a:gd name="T70" fmla="*/ 8 w 88"/>
                      <a:gd name="T71" fmla="*/ 97 h 142"/>
                      <a:gd name="T72" fmla="*/ 8 w 88"/>
                      <a:gd name="T73" fmla="*/ 93 h 142"/>
                      <a:gd name="T74" fmla="*/ 4 w 88"/>
                      <a:gd name="T75" fmla="*/ 85 h 142"/>
                      <a:gd name="T76" fmla="*/ 4 w 88"/>
                      <a:gd name="T77" fmla="*/ 77 h 142"/>
                      <a:gd name="T78" fmla="*/ 4 w 88"/>
                      <a:gd name="T79" fmla="*/ 65 h 142"/>
                      <a:gd name="T80" fmla="*/ 8 w 88"/>
                      <a:gd name="T81" fmla="*/ 57 h 142"/>
                      <a:gd name="T82" fmla="*/ 8 w 88"/>
                      <a:gd name="T83" fmla="*/ 53 h 142"/>
                      <a:gd name="T84" fmla="*/ 12 w 88"/>
                      <a:gd name="T85" fmla="*/ 45 h 142"/>
                      <a:gd name="T86" fmla="*/ 19 w 88"/>
                      <a:gd name="T87" fmla="*/ 41 h 142"/>
                      <a:gd name="T88" fmla="*/ 19 w 88"/>
                      <a:gd name="T89" fmla="*/ 29 h 142"/>
                      <a:gd name="T90" fmla="*/ 16 w 88"/>
                      <a:gd name="T91" fmla="*/ 20 h 142"/>
                      <a:gd name="T92" fmla="*/ 16 w 88"/>
                      <a:gd name="T93" fmla="*/ 16 h 1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</a:cxnLst>
                    <a:rect l="0" t="0" r="r" b="b"/>
                    <a:pathLst>
                      <a:path w="88" h="142">
                        <a:moveTo>
                          <a:pt x="12" y="16"/>
                        </a:moveTo>
                        <a:lnTo>
                          <a:pt x="16" y="16"/>
                        </a:lnTo>
                        <a:lnTo>
                          <a:pt x="16" y="12"/>
                        </a:lnTo>
                        <a:lnTo>
                          <a:pt x="19" y="12"/>
                        </a:lnTo>
                        <a:lnTo>
                          <a:pt x="19" y="8"/>
                        </a:lnTo>
                        <a:lnTo>
                          <a:pt x="23" y="8"/>
                        </a:lnTo>
                        <a:lnTo>
                          <a:pt x="23" y="4"/>
                        </a:lnTo>
                        <a:lnTo>
                          <a:pt x="27" y="4"/>
                        </a:lnTo>
                        <a:lnTo>
                          <a:pt x="27" y="0"/>
                        </a:lnTo>
                        <a:lnTo>
                          <a:pt x="31" y="0"/>
                        </a:lnTo>
                        <a:lnTo>
                          <a:pt x="31" y="4"/>
                        </a:lnTo>
                        <a:lnTo>
                          <a:pt x="35" y="4"/>
                        </a:lnTo>
                        <a:lnTo>
                          <a:pt x="35" y="8"/>
                        </a:lnTo>
                        <a:lnTo>
                          <a:pt x="35" y="12"/>
                        </a:lnTo>
                        <a:lnTo>
                          <a:pt x="39" y="12"/>
                        </a:lnTo>
                        <a:lnTo>
                          <a:pt x="42" y="12"/>
                        </a:lnTo>
                        <a:lnTo>
                          <a:pt x="42" y="16"/>
                        </a:lnTo>
                        <a:lnTo>
                          <a:pt x="42" y="20"/>
                        </a:lnTo>
                        <a:lnTo>
                          <a:pt x="42" y="24"/>
                        </a:lnTo>
                        <a:lnTo>
                          <a:pt x="42" y="29"/>
                        </a:lnTo>
                        <a:lnTo>
                          <a:pt x="42" y="33"/>
                        </a:lnTo>
                        <a:lnTo>
                          <a:pt x="46" y="33"/>
                        </a:lnTo>
                        <a:lnTo>
                          <a:pt x="50" y="33"/>
                        </a:lnTo>
                        <a:lnTo>
                          <a:pt x="50" y="37"/>
                        </a:lnTo>
                        <a:lnTo>
                          <a:pt x="50" y="33"/>
                        </a:lnTo>
                        <a:lnTo>
                          <a:pt x="54" y="33"/>
                        </a:lnTo>
                        <a:lnTo>
                          <a:pt x="58" y="33"/>
                        </a:lnTo>
                        <a:lnTo>
                          <a:pt x="58" y="37"/>
                        </a:lnTo>
                        <a:lnTo>
                          <a:pt x="62" y="37"/>
                        </a:lnTo>
                        <a:lnTo>
                          <a:pt x="62" y="33"/>
                        </a:lnTo>
                        <a:lnTo>
                          <a:pt x="62" y="37"/>
                        </a:lnTo>
                        <a:lnTo>
                          <a:pt x="62" y="33"/>
                        </a:lnTo>
                        <a:lnTo>
                          <a:pt x="62" y="37"/>
                        </a:lnTo>
                        <a:lnTo>
                          <a:pt x="65" y="37"/>
                        </a:lnTo>
                        <a:lnTo>
                          <a:pt x="65" y="33"/>
                        </a:lnTo>
                        <a:lnTo>
                          <a:pt x="65" y="37"/>
                        </a:lnTo>
                        <a:lnTo>
                          <a:pt x="69" y="37"/>
                        </a:lnTo>
                        <a:lnTo>
                          <a:pt x="73" y="37"/>
                        </a:lnTo>
                        <a:lnTo>
                          <a:pt x="77" y="37"/>
                        </a:lnTo>
                        <a:lnTo>
                          <a:pt x="81" y="37"/>
                        </a:lnTo>
                        <a:lnTo>
                          <a:pt x="81" y="33"/>
                        </a:lnTo>
                        <a:lnTo>
                          <a:pt x="81" y="37"/>
                        </a:lnTo>
                        <a:lnTo>
                          <a:pt x="85" y="37"/>
                        </a:lnTo>
                        <a:lnTo>
                          <a:pt x="85" y="41"/>
                        </a:lnTo>
                        <a:lnTo>
                          <a:pt x="88" y="41"/>
                        </a:lnTo>
                        <a:lnTo>
                          <a:pt x="85" y="45"/>
                        </a:lnTo>
                        <a:lnTo>
                          <a:pt x="81" y="45"/>
                        </a:lnTo>
                        <a:lnTo>
                          <a:pt x="81" y="49"/>
                        </a:lnTo>
                        <a:lnTo>
                          <a:pt x="81" y="53"/>
                        </a:lnTo>
                        <a:lnTo>
                          <a:pt x="81" y="57"/>
                        </a:lnTo>
                        <a:lnTo>
                          <a:pt x="77" y="57"/>
                        </a:lnTo>
                        <a:lnTo>
                          <a:pt x="77" y="61"/>
                        </a:lnTo>
                        <a:lnTo>
                          <a:pt x="81" y="61"/>
                        </a:lnTo>
                        <a:lnTo>
                          <a:pt x="77" y="61"/>
                        </a:lnTo>
                        <a:lnTo>
                          <a:pt x="77" y="65"/>
                        </a:lnTo>
                        <a:lnTo>
                          <a:pt x="77" y="69"/>
                        </a:lnTo>
                        <a:lnTo>
                          <a:pt x="77" y="73"/>
                        </a:lnTo>
                        <a:lnTo>
                          <a:pt x="77" y="77"/>
                        </a:lnTo>
                        <a:lnTo>
                          <a:pt x="77" y="81"/>
                        </a:lnTo>
                        <a:lnTo>
                          <a:pt x="73" y="81"/>
                        </a:lnTo>
                        <a:lnTo>
                          <a:pt x="73" y="85"/>
                        </a:lnTo>
                        <a:lnTo>
                          <a:pt x="69" y="85"/>
                        </a:lnTo>
                        <a:lnTo>
                          <a:pt x="65" y="89"/>
                        </a:lnTo>
                        <a:lnTo>
                          <a:pt x="62" y="89"/>
                        </a:lnTo>
                        <a:lnTo>
                          <a:pt x="58" y="89"/>
                        </a:lnTo>
                        <a:lnTo>
                          <a:pt x="54" y="89"/>
                        </a:lnTo>
                        <a:lnTo>
                          <a:pt x="50" y="89"/>
                        </a:lnTo>
                        <a:lnTo>
                          <a:pt x="50" y="93"/>
                        </a:lnTo>
                        <a:lnTo>
                          <a:pt x="46" y="93"/>
                        </a:lnTo>
                        <a:lnTo>
                          <a:pt x="46" y="97"/>
                        </a:lnTo>
                        <a:lnTo>
                          <a:pt x="46" y="101"/>
                        </a:lnTo>
                        <a:lnTo>
                          <a:pt x="42" y="101"/>
                        </a:lnTo>
                        <a:lnTo>
                          <a:pt x="42" y="105"/>
                        </a:lnTo>
                        <a:lnTo>
                          <a:pt x="39" y="105"/>
                        </a:lnTo>
                        <a:lnTo>
                          <a:pt x="35" y="105"/>
                        </a:lnTo>
                        <a:lnTo>
                          <a:pt x="35" y="109"/>
                        </a:lnTo>
                        <a:lnTo>
                          <a:pt x="35" y="114"/>
                        </a:lnTo>
                        <a:lnTo>
                          <a:pt x="31" y="114"/>
                        </a:lnTo>
                        <a:lnTo>
                          <a:pt x="31" y="118"/>
                        </a:lnTo>
                        <a:lnTo>
                          <a:pt x="31" y="122"/>
                        </a:lnTo>
                        <a:lnTo>
                          <a:pt x="31" y="126"/>
                        </a:lnTo>
                        <a:lnTo>
                          <a:pt x="27" y="130"/>
                        </a:lnTo>
                        <a:lnTo>
                          <a:pt x="27" y="134"/>
                        </a:lnTo>
                        <a:lnTo>
                          <a:pt x="23" y="134"/>
                        </a:lnTo>
                        <a:lnTo>
                          <a:pt x="23" y="138"/>
                        </a:lnTo>
                        <a:lnTo>
                          <a:pt x="19" y="138"/>
                        </a:lnTo>
                        <a:lnTo>
                          <a:pt x="19" y="142"/>
                        </a:lnTo>
                        <a:lnTo>
                          <a:pt x="16" y="142"/>
                        </a:lnTo>
                        <a:lnTo>
                          <a:pt x="16" y="138"/>
                        </a:lnTo>
                        <a:lnTo>
                          <a:pt x="12" y="134"/>
                        </a:lnTo>
                        <a:lnTo>
                          <a:pt x="12" y="138"/>
                        </a:lnTo>
                        <a:lnTo>
                          <a:pt x="8" y="138"/>
                        </a:lnTo>
                        <a:lnTo>
                          <a:pt x="8" y="134"/>
                        </a:lnTo>
                        <a:lnTo>
                          <a:pt x="8" y="130"/>
                        </a:lnTo>
                        <a:lnTo>
                          <a:pt x="12" y="130"/>
                        </a:lnTo>
                        <a:lnTo>
                          <a:pt x="12" y="126"/>
                        </a:lnTo>
                        <a:lnTo>
                          <a:pt x="8" y="126"/>
                        </a:lnTo>
                        <a:lnTo>
                          <a:pt x="8" y="122"/>
                        </a:lnTo>
                        <a:lnTo>
                          <a:pt x="8" y="118"/>
                        </a:lnTo>
                        <a:lnTo>
                          <a:pt x="8" y="114"/>
                        </a:lnTo>
                        <a:lnTo>
                          <a:pt x="8" y="109"/>
                        </a:lnTo>
                        <a:lnTo>
                          <a:pt x="8" y="105"/>
                        </a:lnTo>
                        <a:lnTo>
                          <a:pt x="4" y="105"/>
                        </a:lnTo>
                        <a:lnTo>
                          <a:pt x="4" y="101"/>
                        </a:lnTo>
                        <a:lnTo>
                          <a:pt x="8" y="101"/>
                        </a:lnTo>
                        <a:lnTo>
                          <a:pt x="8" y="97"/>
                        </a:lnTo>
                        <a:lnTo>
                          <a:pt x="4" y="97"/>
                        </a:lnTo>
                        <a:lnTo>
                          <a:pt x="8" y="97"/>
                        </a:lnTo>
                        <a:lnTo>
                          <a:pt x="4" y="97"/>
                        </a:lnTo>
                        <a:lnTo>
                          <a:pt x="4" y="93"/>
                        </a:lnTo>
                        <a:lnTo>
                          <a:pt x="8" y="93"/>
                        </a:lnTo>
                        <a:lnTo>
                          <a:pt x="8" y="89"/>
                        </a:lnTo>
                        <a:lnTo>
                          <a:pt x="8" y="85"/>
                        </a:lnTo>
                        <a:lnTo>
                          <a:pt x="4" y="85"/>
                        </a:lnTo>
                        <a:lnTo>
                          <a:pt x="4" y="81"/>
                        </a:lnTo>
                        <a:lnTo>
                          <a:pt x="0" y="77"/>
                        </a:lnTo>
                        <a:lnTo>
                          <a:pt x="4" y="77"/>
                        </a:lnTo>
                        <a:lnTo>
                          <a:pt x="4" y="73"/>
                        </a:lnTo>
                        <a:lnTo>
                          <a:pt x="4" y="69"/>
                        </a:lnTo>
                        <a:lnTo>
                          <a:pt x="4" y="65"/>
                        </a:lnTo>
                        <a:lnTo>
                          <a:pt x="4" y="61"/>
                        </a:lnTo>
                        <a:lnTo>
                          <a:pt x="8" y="61"/>
                        </a:lnTo>
                        <a:lnTo>
                          <a:pt x="8" y="57"/>
                        </a:lnTo>
                        <a:lnTo>
                          <a:pt x="4" y="57"/>
                        </a:lnTo>
                        <a:lnTo>
                          <a:pt x="4" y="53"/>
                        </a:lnTo>
                        <a:lnTo>
                          <a:pt x="8" y="53"/>
                        </a:lnTo>
                        <a:lnTo>
                          <a:pt x="8" y="49"/>
                        </a:lnTo>
                        <a:lnTo>
                          <a:pt x="8" y="45"/>
                        </a:lnTo>
                        <a:lnTo>
                          <a:pt x="12" y="45"/>
                        </a:lnTo>
                        <a:lnTo>
                          <a:pt x="16" y="45"/>
                        </a:lnTo>
                        <a:lnTo>
                          <a:pt x="16" y="41"/>
                        </a:lnTo>
                        <a:lnTo>
                          <a:pt x="19" y="41"/>
                        </a:lnTo>
                        <a:lnTo>
                          <a:pt x="19" y="37"/>
                        </a:lnTo>
                        <a:lnTo>
                          <a:pt x="19" y="33"/>
                        </a:lnTo>
                        <a:lnTo>
                          <a:pt x="19" y="29"/>
                        </a:lnTo>
                        <a:lnTo>
                          <a:pt x="19" y="24"/>
                        </a:lnTo>
                        <a:lnTo>
                          <a:pt x="16" y="24"/>
                        </a:lnTo>
                        <a:lnTo>
                          <a:pt x="16" y="20"/>
                        </a:lnTo>
                        <a:lnTo>
                          <a:pt x="12" y="20"/>
                        </a:lnTo>
                        <a:lnTo>
                          <a:pt x="16" y="20"/>
                        </a:lnTo>
                        <a:lnTo>
                          <a:pt x="16" y="16"/>
                        </a:lnTo>
                        <a:lnTo>
                          <a:pt x="12" y="16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367" name="Freeform 761">
                    <a:extLst>
                      <a:ext uri="{FF2B5EF4-FFF2-40B4-BE49-F238E27FC236}">
                        <a16:creationId xmlns:a16="http://schemas.microsoft.com/office/drawing/2014/main" id="{51E143B6-9C91-D358-85D5-4AB21DCD1B0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85" y="2331"/>
                    <a:ext cx="40" cy="57"/>
                  </a:xfrm>
                  <a:custGeom>
                    <a:avLst/>
                    <a:gdLst>
                      <a:gd name="T0" fmla="*/ 12 w 39"/>
                      <a:gd name="T1" fmla="*/ 0 h 57"/>
                      <a:gd name="T2" fmla="*/ 19 w 39"/>
                      <a:gd name="T3" fmla="*/ 0 h 57"/>
                      <a:gd name="T4" fmla="*/ 23 w 39"/>
                      <a:gd name="T5" fmla="*/ 4 h 57"/>
                      <a:gd name="T6" fmla="*/ 27 w 39"/>
                      <a:gd name="T7" fmla="*/ 4 h 57"/>
                      <a:gd name="T8" fmla="*/ 31 w 39"/>
                      <a:gd name="T9" fmla="*/ 8 h 57"/>
                      <a:gd name="T10" fmla="*/ 35 w 39"/>
                      <a:gd name="T11" fmla="*/ 12 h 57"/>
                      <a:gd name="T12" fmla="*/ 35 w 39"/>
                      <a:gd name="T13" fmla="*/ 12 h 57"/>
                      <a:gd name="T14" fmla="*/ 39 w 39"/>
                      <a:gd name="T15" fmla="*/ 16 h 57"/>
                      <a:gd name="T16" fmla="*/ 39 w 39"/>
                      <a:gd name="T17" fmla="*/ 24 h 57"/>
                      <a:gd name="T18" fmla="*/ 39 w 39"/>
                      <a:gd name="T19" fmla="*/ 24 h 57"/>
                      <a:gd name="T20" fmla="*/ 39 w 39"/>
                      <a:gd name="T21" fmla="*/ 33 h 57"/>
                      <a:gd name="T22" fmla="*/ 35 w 39"/>
                      <a:gd name="T23" fmla="*/ 37 h 57"/>
                      <a:gd name="T24" fmla="*/ 35 w 39"/>
                      <a:gd name="T25" fmla="*/ 37 h 57"/>
                      <a:gd name="T26" fmla="*/ 31 w 39"/>
                      <a:gd name="T27" fmla="*/ 41 h 57"/>
                      <a:gd name="T28" fmla="*/ 27 w 39"/>
                      <a:gd name="T29" fmla="*/ 45 h 57"/>
                      <a:gd name="T30" fmla="*/ 27 w 39"/>
                      <a:gd name="T31" fmla="*/ 49 h 57"/>
                      <a:gd name="T32" fmla="*/ 31 w 39"/>
                      <a:gd name="T33" fmla="*/ 53 h 57"/>
                      <a:gd name="T34" fmla="*/ 27 w 39"/>
                      <a:gd name="T35" fmla="*/ 57 h 57"/>
                      <a:gd name="T36" fmla="*/ 19 w 39"/>
                      <a:gd name="T37" fmla="*/ 57 h 57"/>
                      <a:gd name="T38" fmla="*/ 16 w 39"/>
                      <a:gd name="T39" fmla="*/ 53 h 57"/>
                      <a:gd name="T40" fmla="*/ 12 w 39"/>
                      <a:gd name="T41" fmla="*/ 57 h 57"/>
                      <a:gd name="T42" fmla="*/ 8 w 39"/>
                      <a:gd name="T43" fmla="*/ 57 h 57"/>
                      <a:gd name="T44" fmla="*/ 0 w 39"/>
                      <a:gd name="T45" fmla="*/ 57 h 57"/>
                      <a:gd name="T46" fmla="*/ 4 w 39"/>
                      <a:gd name="T47" fmla="*/ 53 h 57"/>
                      <a:gd name="T48" fmla="*/ 0 w 39"/>
                      <a:gd name="T49" fmla="*/ 49 h 57"/>
                      <a:gd name="T50" fmla="*/ 0 w 39"/>
                      <a:gd name="T51" fmla="*/ 41 h 57"/>
                      <a:gd name="T52" fmla="*/ 0 w 39"/>
                      <a:gd name="T53" fmla="*/ 33 h 57"/>
                      <a:gd name="T54" fmla="*/ 0 w 39"/>
                      <a:gd name="T55" fmla="*/ 33 h 57"/>
                      <a:gd name="T56" fmla="*/ 4 w 39"/>
                      <a:gd name="T57" fmla="*/ 29 h 57"/>
                      <a:gd name="T58" fmla="*/ 0 w 39"/>
                      <a:gd name="T59" fmla="*/ 24 h 57"/>
                      <a:gd name="T60" fmla="*/ 4 w 39"/>
                      <a:gd name="T61" fmla="*/ 20 h 57"/>
                      <a:gd name="T62" fmla="*/ 8 w 39"/>
                      <a:gd name="T63" fmla="*/ 16 h 57"/>
                      <a:gd name="T64" fmla="*/ 8 w 39"/>
                      <a:gd name="T65" fmla="*/ 8 h 57"/>
                      <a:gd name="T66" fmla="*/ 8 w 39"/>
                      <a:gd name="T67" fmla="*/ 0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</a:cxnLst>
                    <a:rect l="0" t="0" r="r" b="b"/>
                    <a:pathLst>
                      <a:path w="39" h="57">
                        <a:moveTo>
                          <a:pt x="8" y="0"/>
                        </a:moveTo>
                        <a:lnTo>
                          <a:pt x="12" y="0"/>
                        </a:lnTo>
                        <a:lnTo>
                          <a:pt x="16" y="0"/>
                        </a:lnTo>
                        <a:lnTo>
                          <a:pt x="19" y="0"/>
                        </a:lnTo>
                        <a:lnTo>
                          <a:pt x="23" y="0"/>
                        </a:lnTo>
                        <a:lnTo>
                          <a:pt x="23" y="4"/>
                        </a:lnTo>
                        <a:lnTo>
                          <a:pt x="23" y="0"/>
                        </a:lnTo>
                        <a:lnTo>
                          <a:pt x="27" y="4"/>
                        </a:lnTo>
                        <a:lnTo>
                          <a:pt x="27" y="8"/>
                        </a:lnTo>
                        <a:lnTo>
                          <a:pt x="31" y="8"/>
                        </a:lnTo>
                        <a:lnTo>
                          <a:pt x="31" y="12"/>
                        </a:lnTo>
                        <a:lnTo>
                          <a:pt x="35" y="12"/>
                        </a:lnTo>
                        <a:lnTo>
                          <a:pt x="31" y="12"/>
                        </a:lnTo>
                        <a:lnTo>
                          <a:pt x="35" y="12"/>
                        </a:lnTo>
                        <a:lnTo>
                          <a:pt x="35" y="16"/>
                        </a:lnTo>
                        <a:lnTo>
                          <a:pt x="39" y="16"/>
                        </a:lnTo>
                        <a:lnTo>
                          <a:pt x="39" y="20"/>
                        </a:lnTo>
                        <a:lnTo>
                          <a:pt x="39" y="24"/>
                        </a:lnTo>
                        <a:lnTo>
                          <a:pt x="35" y="24"/>
                        </a:lnTo>
                        <a:lnTo>
                          <a:pt x="39" y="24"/>
                        </a:lnTo>
                        <a:lnTo>
                          <a:pt x="39" y="29"/>
                        </a:lnTo>
                        <a:lnTo>
                          <a:pt x="39" y="33"/>
                        </a:lnTo>
                        <a:lnTo>
                          <a:pt x="35" y="33"/>
                        </a:lnTo>
                        <a:lnTo>
                          <a:pt x="35" y="37"/>
                        </a:lnTo>
                        <a:lnTo>
                          <a:pt x="35" y="33"/>
                        </a:lnTo>
                        <a:lnTo>
                          <a:pt x="35" y="37"/>
                        </a:lnTo>
                        <a:lnTo>
                          <a:pt x="31" y="37"/>
                        </a:lnTo>
                        <a:lnTo>
                          <a:pt x="31" y="41"/>
                        </a:lnTo>
                        <a:lnTo>
                          <a:pt x="27" y="41"/>
                        </a:lnTo>
                        <a:lnTo>
                          <a:pt x="27" y="45"/>
                        </a:lnTo>
                        <a:lnTo>
                          <a:pt x="31" y="49"/>
                        </a:lnTo>
                        <a:lnTo>
                          <a:pt x="27" y="49"/>
                        </a:lnTo>
                        <a:lnTo>
                          <a:pt x="27" y="53"/>
                        </a:lnTo>
                        <a:lnTo>
                          <a:pt x="31" y="53"/>
                        </a:lnTo>
                        <a:lnTo>
                          <a:pt x="27" y="53"/>
                        </a:lnTo>
                        <a:lnTo>
                          <a:pt x="27" y="57"/>
                        </a:lnTo>
                        <a:lnTo>
                          <a:pt x="23" y="57"/>
                        </a:lnTo>
                        <a:lnTo>
                          <a:pt x="19" y="57"/>
                        </a:lnTo>
                        <a:lnTo>
                          <a:pt x="16" y="57"/>
                        </a:lnTo>
                        <a:lnTo>
                          <a:pt x="16" y="53"/>
                        </a:lnTo>
                        <a:lnTo>
                          <a:pt x="16" y="57"/>
                        </a:lnTo>
                        <a:lnTo>
                          <a:pt x="12" y="57"/>
                        </a:lnTo>
                        <a:lnTo>
                          <a:pt x="8" y="53"/>
                        </a:lnTo>
                        <a:lnTo>
                          <a:pt x="8" y="57"/>
                        </a:lnTo>
                        <a:lnTo>
                          <a:pt x="4" y="57"/>
                        </a:lnTo>
                        <a:lnTo>
                          <a:pt x="0" y="57"/>
                        </a:lnTo>
                        <a:lnTo>
                          <a:pt x="0" y="53"/>
                        </a:lnTo>
                        <a:lnTo>
                          <a:pt x="4" y="53"/>
                        </a:lnTo>
                        <a:lnTo>
                          <a:pt x="4" y="49"/>
                        </a:lnTo>
                        <a:lnTo>
                          <a:pt x="0" y="49"/>
                        </a:lnTo>
                        <a:lnTo>
                          <a:pt x="0" y="45"/>
                        </a:lnTo>
                        <a:lnTo>
                          <a:pt x="0" y="41"/>
                        </a:lnTo>
                        <a:lnTo>
                          <a:pt x="0" y="37"/>
                        </a:lnTo>
                        <a:lnTo>
                          <a:pt x="0" y="33"/>
                        </a:lnTo>
                        <a:lnTo>
                          <a:pt x="4" y="33"/>
                        </a:lnTo>
                        <a:lnTo>
                          <a:pt x="0" y="33"/>
                        </a:lnTo>
                        <a:lnTo>
                          <a:pt x="4" y="33"/>
                        </a:lnTo>
                        <a:lnTo>
                          <a:pt x="4" y="29"/>
                        </a:lnTo>
                        <a:lnTo>
                          <a:pt x="0" y="29"/>
                        </a:lnTo>
                        <a:lnTo>
                          <a:pt x="0" y="24"/>
                        </a:lnTo>
                        <a:lnTo>
                          <a:pt x="0" y="20"/>
                        </a:lnTo>
                        <a:lnTo>
                          <a:pt x="4" y="20"/>
                        </a:lnTo>
                        <a:lnTo>
                          <a:pt x="8" y="20"/>
                        </a:lnTo>
                        <a:lnTo>
                          <a:pt x="8" y="16"/>
                        </a:lnTo>
                        <a:lnTo>
                          <a:pt x="8" y="12"/>
                        </a:lnTo>
                        <a:lnTo>
                          <a:pt x="8" y="8"/>
                        </a:lnTo>
                        <a:lnTo>
                          <a:pt x="8" y="4"/>
                        </a:lnTo>
                        <a:lnTo>
                          <a:pt x="8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368" name="Freeform 762">
                    <a:extLst>
                      <a:ext uri="{FF2B5EF4-FFF2-40B4-BE49-F238E27FC236}">
                        <a16:creationId xmlns:a16="http://schemas.microsoft.com/office/drawing/2014/main" id="{ED34B760-DEF4-F155-29C5-D12190B8254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227" y="2331"/>
                    <a:ext cx="8" cy="20"/>
                  </a:xfrm>
                  <a:custGeom>
                    <a:avLst/>
                    <a:gdLst>
                      <a:gd name="T0" fmla="*/ 4 w 8"/>
                      <a:gd name="T1" fmla="*/ 0 h 20"/>
                      <a:gd name="T2" fmla="*/ 8 w 8"/>
                      <a:gd name="T3" fmla="*/ 4 h 20"/>
                      <a:gd name="T4" fmla="*/ 8 w 8"/>
                      <a:gd name="T5" fmla="*/ 8 h 20"/>
                      <a:gd name="T6" fmla="*/ 8 w 8"/>
                      <a:gd name="T7" fmla="*/ 12 h 20"/>
                      <a:gd name="T8" fmla="*/ 8 w 8"/>
                      <a:gd name="T9" fmla="*/ 16 h 20"/>
                      <a:gd name="T10" fmla="*/ 4 w 8"/>
                      <a:gd name="T11" fmla="*/ 16 h 20"/>
                      <a:gd name="T12" fmla="*/ 0 w 8"/>
                      <a:gd name="T13" fmla="*/ 16 h 20"/>
                      <a:gd name="T14" fmla="*/ 0 w 8"/>
                      <a:gd name="T15" fmla="*/ 20 h 20"/>
                      <a:gd name="T16" fmla="*/ 0 w 8"/>
                      <a:gd name="T17" fmla="*/ 16 h 20"/>
                      <a:gd name="T18" fmla="*/ 0 w 8"/>
                      <a:gd name="T19" fmla="*/ 12 h 20"/>
                      <a:gd name="T20" fmla="*/ 0 w 8"/>
                      <a:gd name="T21" fmla="*/ 8 h 20"/>
                      <a:gd name="T22" fmla="*/ 0 w 8"/>
                      <a:gd name="T23" fmla="*/ 4 h 20"/>
                      <a:gd name="T24" fmla="*/ 4 w 8"/>
                      <a:gd name="T25" fmla="*/ 4 h 20"/>
                      <a:gd name="T26" fmla="*/ 4 w 8"/>
                      <a:gd name="T27" fmla="*/ 0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</a:cxnLst>
                    <a:rect l="0" t="0" r="r" b="b"/>
                    <a:pathLst>
                      <a:path w="8" h="20">
                        <a:moveTo>
                          <a:pt x="4" y="0"/>
                        </a:moveTo>
                        <a:lnTo>
                          <a:pt x="8" y="4"/>
                        </a:lnTo>
                        <a:lnTo>
                          <a:pt x="8" y="8"/>
                        </a:lnTo>
                        <a:lnTo>
                          <a:pt x="8" y="12"/>
                        </a:lnTo>
                        <a:lnTo>
                          <a:pt x="8" y="16"/>
                        </a:lnTo>
                        <a:lnTo>
                          <a:pt x="4" y="16"/>
                        </a:lnTo>
                        <a:lnTo>
                          <a:pt x="0" y="16"/>
                        </a:lnTo>
                        <a:lnTo>
                          <a:pt x="0" y="20"/>
                        </a:lnTo>
                        <a:lnTo>
                          <a:pt x="0" y="16"/>
                        </a:lnTo>
                        <a:lnTo>
                          <a:pt x="0" y="12"/>
                        </a:lnTo>
                        <a:lnTo>
                          <a:pt x="0" y="8"/>
                        </a:lnTo>
                        <a:lnTo>
                          <a:pt x="0" y="4"/>
                        </a:lnTo>
                        <a:lnTo>
                          <a:pt x="4" y="4"/>
                        </a:lnTo>
                        <a:lnTo>
                          <a:pt x="4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369" name="Freeform 763">
                    <a:extLst>
                      <a:ext uri="{FF2B5EF4-FFF2-40B4-BE49-F238E27FC236}">
                        <a16:creationId xmlns:a16="http://schemas.microsoft.com/office/drawing/2014/main" id="{4641DD5A-67D7-D730-7C7C-4BDE7303033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195" y="2331"/>
                    <a:ext cx="17" cy="12"/>
                  </a:xfrm>
                  <a:custGeom>
                    <a:avLst/>
                    <a:gdLst>
                      <a:gd name="T0" fmla="*/ 0 w 19"/>
                      <a:gd name="T1" fmla="*/ 8 h 12"/>
                      <a:gd name="T2" fmla="*/ 0 w 19"/>
                      <a:gd name="T3" fmla="*/ 4 h 12"/>
                      <a:gd name="T4" fmla="*/ 3 w 19"/>
                      <a:gd name="T5" fmla="*/ 4 h 12"/>
                      <a:gd name="T6" fmla="*/ 7 w 19"/>
                      <a:gd name="T7" fmla="*/ 8 h 12"/>
                      <a:gd name="T8" fmla="*/ 7 w 19"/>
                      <a:gd name="T9" fmla="*/ 4 h 12"/>
                      <a:gd name="T10" fmla="*/ 7 w 19"/>
                      <a:gd name="T11" fmla="*/ 0 h 12"/>
                      <a:gd name="T12" fmla="*/ 11 w 19"/>
                      <a:gd name="T13" fmla="*/ 0 h 12"/>
                      <a:gd name="T14" fmla="*/ 11 w 19"/>
                      <a:gd name="T15" fmla="*/ 4 h 12"/>
                      <a:gd name="T16" fmla="*/ 15 w 19"/>
                      <a:gd name="T17" fmla="*/ 4 h 12"/>
                      <a:gd name="T18" fmla="*/ 15 w 19"/>
                      <a:gd name="T19" fmla="*/ 8 h 12"/>
                      <a:gd name="T20" fmla="*/ 19 w 19"/>
                      <a:gd name="T21" fmla="*/ 8 h 12"/>
                      <a:gd name="T22" fmla="*/ 19 w 19"/>
                      <a:gd name="T23" fmla="*/ 12 h 12"/>
                      <a:gd name="T24" fmla="*/ 15 w 19"/>
                      <a:gd name="T25" fmla="*/ 12 h 12"/>
                      <a:gd name="T26" fmla="*/ 11 w 19"/>
                      <a:gd name="T27" fmla="*/ 12 h 12"/>
                      <a:gd name="T28" fmla="*/ 11 w 19"/>
                      <a:gd name="T29" fmla="*/ 8 h 12"/>
                      <a:gd name="T30" fmla="*/ 7 w 19"/>
                      <a:gd name="T31" fmla="*/ 8 h 12"/>
                      <a:gd name="T32" fmla="*/ 3 w 19"/>
                      <a:gd name="T33" fmla="*/ 8 h 12"/>
                      <a:gd name="T34" fmla="*/ 3 w 19"/>
                      <a:gd name="T35" fmla="*/ 12 h 12"/>
                      <a:gd name="T36" fmla="*/ 0 w 19"/>
                      <a:gd name="T37" fmla="*/ 12 h 12"/>
                      <a:gd name="T38" fmla="*/ 0 w 19"/>
                      <a:gd name="T39" fmla="*/ 8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</a:cxnLst>
                    <a:rect l="0" t="0" r="r" b="b"/>
                    <a:pathLst>
                      <a:path w="19" h="12">
                        <a:moveTo>
                          <a:pt x="0" y="8"/>
                        </a:moveTo>
                        <a:lnTo>
                          <a:pt x="0" y="4"/>
                        </a:lnTo>
                        <a:lnTo>
                          <a:pt x="3" y="4"/>
                        </a:lnTo>
                        <a:lnTo>
                          <a:pt x="7" y="8"/>
                        </a:lnTo>
                        <a:lnTo>
                          <a:pt x="7" y="4"/>
                        </a:lnTo>
                        <a:lnTo>
                          <a:pt x="7" y="0"/>
                        </a:lnTo>
                        <a:lnTo>
                          <a:pt x="11" y="0"/>
                        </a:lnTo>
                        <a:lnTo>
                          <a:pt x="11" y="4"/>
                        </a:lnTo>
                        <a:lnTo>
                          <a:pt x="15" y="4"/>
                        </a:lnTo>
                        <a:lnTo>
                          <a:pt x="15" y="8"/>
                        </a:lnTo>
                        <a:lnTo>
                          <a:pt x="19" y="8"/>
                        </a:lnTo>
                        <a:lnTo>
                          <a:pt x="19" y="12"/>
                        </a:lnTo>
                        <a:lnTo>
                          <a:pt x="15" y="12"/>
                        </a:lnTo>
                        <a:lnTo>
                          <a:pt x="11" y="12"/>
                        </a:lnTo>
                        <a:lnTo>
                          <a:pt x="11" y="8"/>
                        </a:lnTo>
                        <a:lnTo>
                          <a:pt x="7" y="8"/>
                        </a:lnTo>
                        <a:lnTo>
                          <a:pt x="3" y="8"/>
                        </a:lnTo>
                        <a:lnTo>
                          <a:pt x="3" y="12"/>
                        </a:lnTo>
                        <a:lnTo>
                          <a:pt x="0" y="12"/>
                        </a:lnTo>
                        <a:lnTo>
                          <a:pt x="0" y="8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370" name="Freeform 764">
                    <a:extLst>
                      <a:ext uri="{FF2B5EF4-FFF2-40B4-BE49-F238E27FC236}">
                        <a16:creationId xmlns:a16="http://schemas.microsoft.com/office/drawing/2014/main" id="{BC72667A-48C1-A0B5-4445-09B8DF206DF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55" y="2334"/>
                    <a:ext cx="50" cy="29"/>
                  </a:xfrm>
                  <a:custGeom>
                    <a:avLst/>
                    <a:gdLst>
                      <a:gd name="T0" fmla="*/ 31 w 50"/>
                      <a:gd name="T1" fmla="*/ 0 h 29"/>
                      <a:gd name="T2" fmla="*/ 34 w 50"/>
                      <a:gd name="T3" fmla="*/ 0 h 29"/>
                      <a:gd name="T4" fmla="*/ 34 w 50"/>
                      <a:gd name="T5" fmla="*/ 4 h 29"/>
                      <a:gd name="T6" fmla="*/ 38 w 50"/>
                      <a:gd name="T7" fmla="*/ 4 h 29"/>
                      <a:gd name="T8" fmla="*/ 42 w 50"/>
                      <a:gd name="T9" fmla="*/ 4 h 29"/>
                      <a:gd name="T10" fmla="*/ 46 w 50"/>
                      <a:gd name="T11" fmla="*/ 4 h 29"/>
                      <a:gd name="T12" fmla="*/ 50 w 50"/>
                      <a:gd name="T13" fmla="*/ 4 h 29"/>
                      <a:gd name="T14" fmla="*/ 46 w 50"/>
                      <a:gd name="T15" fmla="*/ 4 h 29"/>
                      <a:gd name="T16" fmla="*/ 46 w 50"/>
                      <a:gd name="T17" fmla="*/ 8 h 29"/>
                      <a:gd name="T18" fmla="*/ 42 w 50"/>
                      <a:gd name="T19" fmla="*/ 8 h 29"/>
                      <a:gd name="T20" fmla="*/ 38 w 50"/>
                      <a:gd name="T21" fmla="*/ 8 h 29"/>
                      <a:gd name="T22" fmla="*/ 38 w 50"/>
                      <a:gd name="T23" fmla="*/ 12 h 29"/>
                      <a:gd name="T24" fmla="*/ 34 w 50"/>
                      <a:gd name="T25" fmla="*/ 12 h 29"/>
                      <a:gd name="T26" fmla="*/ 31 w 50"/>
                      <a:gd name="T27" fmla="*/ 12 h 29"/>
                      <a:gd name="T28" fmla="*/ 27 w 50"/>
                      <a:gd name="T29" fmla="*/ 12 h 29"/>
                      <a:gd name="T30" fmla="*/ 23 w 50"/>
                      <a:gd name="T31" fmla="*/ 12 h 29"/>
                      <a:gd name="T32" fmla="*/ 23 w 50"/>
                      <a:gd name="T33" fmla="*/ 16 h 29"/>
                      <a:gd name="T34" fmla="*/ 19 w 50"/>
                      <a:gd name="T35" fmla="*/ 16 h 29"/>
                      <a:gd name="T36" fmla="*/ 15 w 50"/>
                      <a:gd name="T37" fmla="*/ 16 h 29"/>
                      <a:gd name="T38" fmla="*/ 15 w 50"/>
                      <a:gd name="T39" fmla="*/ 20 h 29"/>
                      <a:gd name="T40" fmla="*/ 11 w 50"/>
                      <a:gd name="T41" fmla="*/ 20 h 29"/>
                      <a:gd name="T42" fmla="*/ 11 w 50"/>
                      <a:gd name="T43" fmla="*/ 25 h 29"/>
                      <a:gd name="T44" fmla="*/ 8 w 50"/>
                      <a:gd name="T45" fmla="*/ 25 h 29"/>
                      <a:gd name="T46" fmla="*/ 4 w 50"/>
                      <a:gd name="T47" fmla="*/ 25 h 29"/>
                      <a:gd name="T48" fmla="*/ 0 w 50"/>
                      <a:gd name="T49" fmla="*/ 29 h 29"/>
                      <a:gd name="T50" fmla="*/ 0 w 50"/>
                      <a:gd name="T51" fmla="*/ 25 h 29"/>
                      <a:gd name="T52" fmla="*/ 0 w 50"/>
                      <a:gd name="T53" fmla="*/ 20 h 29"/>
                      <a:gd name="T54" fmla="*/ 0 w 50"/>
                      <a:gd name="T55" fmla="*/ 25 h 29"/>
                      <a:gd name="T56" fmla="*/ 0 w 50"/>
                      <a:gd name="T57" fmla="*/ 20 h 29"/>
                      <a:gd name="T58" fmla="*/ 4 w 50"/>
                      <a:gd name="T59" fmla="*/ 20 h 29"/>
                      <a:gd name="T60" fmla="*/ 4 w 50"/>
                      <a:gd name="T61" fmla="*/ 16 h 29"/>
                      <a:gd name="T62" fmla="*/ 8 w 50"/>
                      <a:gd name="T63" fmla="*/ 16 h 29"/>
                      <a:gd name="T64" fmla="*/ 8 w 50"/>
                      <a:gd name="T65" fmla="*/ 12 h 29"/>
                      <a:gd name="T66" fmla="*/ 11 w 50"/>
                      <a:gd name="T67" fmla="*/ 12 h 29"/>
                      <a:gd name="T68" fmla="*/ 15 w 50"/>
                      <a:gd name="T69" fmla="*/ 12 h 29"/>
                      <a:gd name="T70" fmla="*/ 15 w 50"/>
                      <a:gd name="T71" fmla="*/ 8 h 29"/>
                      <a:gd name="T72" fmla="*/ 19 w 50"/>
                      <a:gd name="T73" fmla="*/ 8 h 29"/>
                      <a:gd name="T74" fmla="*/ 19 w 50"/>
                      <a:gd name="T75" fmla="*/ 4 h 29"/>
                      <a:gd name="T76" fmla="*/ 23 w 50"/>
                      <a:gd name="T77" fmla="*/ 4 h 29"/>
                      <a:gd name="T78" fmla="*/ 23 w 50"/>
                      <a:gd name="T79" fmla="*/ 0 h 29"/>
                      <a:gd name="T80" fmla="*/ 27 w 50"/>
                      <a:gd name="T81" fmla="*/ 0 h 29"/>
                      <a:gd name="T82" fmla="*/ 31 w 50"/>
                      <a:gd name="T83" fmla="*/ 0 h 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</a:cxnLst>
                    <a:rect l="0" t="0" r="r" b="b"/>
                    <a:pathLst>
                      <a:path w="50" h="29">
                        <a:moveTo>
                          <a:pt x="31" y="0"/>
                        </a:moveTo>
                        <a:lnTo>
                          <a:pt x="34" y="0"/>
                        </a:lnTo>
                        <a:lnTo>
                          <a:pt x="34" y="4"/>
                        </a:lnTo>
                        <a:lnTo>
                          <a:pt x="38" y="4"/>
                        </a:lnTo>
                        <a:lnTo>
                          <a:pt x="42" y="4"/>
                        </a:lnTo>
                        <a:lnTo>
                          <a:pt x="46" y="4"/>
                        </a:lnTo>
                        <a:lnTo>
                          <a:pt x="50" y="4"/>
                        </a:lnTo>
                        <a:lnTo>
                          <a:pt x="46" y="4"/>
                        </a:lnTo>
                        <a:lnTo>
                          <a:pt x="46" y="8"/>
                        </a:lnTo>
                        <a:lnTo>
                          <a:pt x="42" y="8"/>
                        </a:lnTo>
                        <a:lnTo>
                          <a:pt x="38" y="8"/>
                        </a:lnTo>
                        <a:lnTo>
                          <a:pt x="38" y="12"/>
                        </a:lnTo>
                        <a:lnTo>
                          <a:pt x="34" y="12"/>
                        </a:lnTo>
                        <a:lnTo>
                          <a:pt x="31" y="12"/>
                        </a:lnTo>
                        <a:lnTo>
                          <a:pt x="27" y="12"/>
                        </a:lnTo>
                        <a:lnTo>
                          <a:pt x="23" y="12"/>
                        </a:lnTo>
                        <a:lnTo>
                          <a:pt x="23" y="16"/>
                        </a:lnTo>
                        <a:lnTo>
                          <a:pt x="19" y="16"/>
                        </a:lnTo>
                        <a:lnTo>
                          <a:pt x="15" y="16"/>
                        </a:lnTo>
                        <a:lnTo>
                          <a:pt x="15" y="20"/>
                        </a:lnTo>
                        <a:lnTo>
                          <a:pt x="11" y="20"/>
                        </a:lnTo>
                        <a:lnTo>
                          <a:pt x="11" y="25"/>
                        </a:lnTo>
                        <a:lnTo>
                          <a:pt x="8" y="25"/>
                        </a:lnTo>
                        <a:lnTo>
                          <a:pt x="4" y="25"/>
                        </a:lnTo>
                        <a:lnTo>
                          <a:pt x="0" y="29"/>
                        </a:lnTo>
                        <a:lnTo>
                          <a:pt x="0" y="25"/>
                        </a:lnTo>
                        <a:lnTo>
                          <a:pt x="0" y="20"/>
                        </a:lnTo>
                        <a:lnTo>
                          <a:pt x="0" y="25"/>
                        </a:lnTo>
                        <a:lnTo>
                          <a:pt x="0" y="20"/>
                        </a:lnTo>
                        <a:lnTo>
                          <a:pt x="4" y="20"/>
                        </a:lnTo>
                        <a:lnTo>
                          <a:pt x="4" y="16"/>
                        </a:lnTo>
                        <a:lnTo>
                          <a:pt x="8" y="16"/>
                        </a:lnTo>
                        <a:lnTo>
                          <a:pt x="8" y="12"/>
                        </a:lnTo>
                        <a:lnTo>
                          <a:pt x="11" y="12"/>
                        </a:lnTo>
                        <a:lnTo>
                          <a:pt x="15" y="12"/>
                        </a:lnTo>
                        <a:lnTo>
                          <a:pt x="15" y="8"/>
                        </a:lnTo>
                        <a:lnTo>
                          <a:pt x="19" y="8"/>
                        </a:lnTo>
                        <a:lnTo>
                          <a:pt x="19" y="4"/>
                        </a:lnTo>
                        <a:lnTo>
                          <a:pt x="23" y="4"/>
                        </a:lnTo>
                        <a:lnTo>
                          <a:pt x="23" y="0"/>
                        </a:lnTo>
                        <a:lnTo>
                          <a:pt x="27" y="0"/>
                        </a:lnTo>
                        <a:lnTo>
                          <a:pt x="31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371" name="Freeform 765">
                    <a:extLst>
                      <a:ext uri="{FF2B5EF4-FFF2-40B4-BE49-F238E27FC236}">
                        <a16:creationId xmlns:a16="http://schemas.microsoft.com/office/drawing/2014/main" id="{D91C7DEF-13CC-0EA1-DBC2-F0C9072D400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265" y="2334"/>
                    <a:ext cx="31" cy="61"/>
                  </a:xfrm>
                  <a:custGeom>
                    <a:avLst/>
                    <a:gdLst>
                      <a:gd name="T0" fmla="*/ 0 w 31"/>
                      <a:gd name="T1" fmla="*/ 4 h 61"/>
                      <a:gd name="T2" fmla="*/ 4 w 31"/>
                      <a:gd name="T3" fmla="*/ 4 h 61"/>
                      <a:gd name="T4" fmla="*/ 4 w 31"/>
                      <a:gd name="T5" fmla="*/ 8 h 61"/>
                      <a:gd name="T6" fmla="*/ 8 w 31"/>
                      <a:gd name="T7" fmla="*/ 4 h 61"/>
                      <a:gd name="T8" fmla="*/ 8 w 31"/>
                      <a:gd name="T9" fmla="*/ 8 h 61"/>
                      <a:gd name="T10" fmla="*/ 8 w 31"/>
                      <a:gd name="T11" fmla="*/ 4 h 61"/>
                      <a:gd name="T12" fmla="*/ 12 w 31"/>
                      <a:gd name="T13" fmla="*/ 8 h 61"/>
                      <a:gd name="T14" fmla="*/ 12 w 31"/>
                      <a:gd name="T15" fmla="*/ 4 h 61"/>
                      <a:gd name="T16" fmla="*/ 16 w 31"/>
                      <a:gd name="T17" fmla="*/ 4 h 61"/>
                      <a:gd name="T18" fmla="*/ 20 w 31"/>
                      <a:gd name="T19" fmla="*/ 4 h 61"/>
                      <a:gd name="T20" fmla="*/ 23 w 31"/>
                      <a:gd name="T21" fmla="*/ 4 h 61"/>
                      <a:gd name="T22" fmla="*/ 27 w 31"/>
                      <a:gd name="T23" fmla="*/ 4 h 61"/>
                      <a:gd name="T24" fmla="*/ 31 w 31"/>
                      <a:gd name="T25" fmla="*/ 4 h 61"/>
                      <a:gd name="T26" fmla="*/ 31 w 31"/>
                      <a:gd name="T27" fmla="*/ 0 h 61"/>
                      <a:gd name="T28" fmla="*/ 31 w 31"/>
                      <a:gd name="T29" fmla="*/ 4 h 61"/>
                      <a:gd name="T30" fmla="*/ 27 w 31"/>
                      <a:gd name="T31" fmla="*/ 4 h 61"/>
                      <a:gd name="T32" fmla="*/ 27 w 31"/>
                      <a:gd name="T33" fmla="*/ 8 h 61"/>
                      <a:gd name="T34" fmla="*/ 23 w 31"/>
                      <a:gd name="T35" fmla="*/ 8 h 61"/>
                      <a:gd name="T36" fmla="*/ 23 w 31"/>
                      <a:gd name="T37" fmla="*/ 12 h 61"/>
                      <a:gd name="T38" fmla="*/ 20 w 31"/>
                      <a:gd name="T39" fmla="*/ 12 h 61"/>
                      <a:gd name="T40" fmla="*/ 23 w 31"/>
                      <a:gd name="T41" fmla="*/ 12 h 61"/>
                      <a:gd name="T42" fmla="*/ 20 w 31"/>
                      <a:gd name="T43" fmla="*/ 16 h 61"/>
                      <a:gd name="T44" fmla="*/ 20 w 31"/>
                      <a:gd name="T45" fmla="*/ 20 h 61"/>
                      <a:gd name="T46" fmla="*/ 20 w 31"/>
                      <a:gd name="T47" fmla="*/ 25 h 61"/>
                      <a:gd name="T48" fmla="*/ 20 w 31"/>
                      <a:gd name="T49" fmla="*/ 29 h 61"/>
                      <a:gd name="T50" fmla="*/ 20 w 31"/>
                      <a:gd name="T51" fmla="*/ 33 h 61"/>
                      <a:gd name="T52" fmla="*/ 23 w 31"/>
                      <a:gd name="T53" fmla="*/ 33 h 61"/>
                      <a:gd name="T54" fmla="*/ 23 w 31"/>
                      <a:gd name="T55" fmla="*/ 37 h 61"/>
                      <a:gd name="T56" fmla="*/ 23 w 31"/>
                      <a:gd name="T57" fmla="*/ 41 h 61"/>
                      <a:gd name="T58" fmla="*/ 20 w 31"/>
                      <a:gd name="T59" fmla="*/ 41 h 61"/>
                      <a:gd name="T60" fmla="*/ 20 w 31"/>
                      <a:gd name="T61" fmla="*/ 45 h 61"/>
                      <a:gd name="T62" fmla="*/ 16 w 31"/>
                      <a:gd name="T63" fmla="*/ 45 h 61"/>
                      <a:gd name="T64" fmla="*/ 12 w 31"/>
                      <a:gd name="T65" fmla="*/ 45 h 61"/>
                      <a:gd name="T66" fmla="*/ 12 w 31"/>
                      <a:gd name="T67" fmla="*/ 49 h 61"/>
                      <a:gd name="T68" fmla="*/ 8 w 31"/>
                      <a:gd name="T69" fmla="*/ 49 h 61"/>
                      <a:gd name="T70" fmla="*/ 8 w 31"/>
                      <a:gd name="T71" fmla="*/ 53 h 61"/>
                      <a:gd name="T72" fmla="*/ 4 w 31"/>
                      <a:gd name="T73" fmla="*/ 53 h 61"/>
                      <a:gd name="T74" fmla="*/ 4 w 31"/>
                      <a:gd name="T75" fmla="*/ 57 h 61"/>
                      <a:gd name="T76" fmla="*/ 0 w 31"/>
                      <a:gd name="T77" fmla="*/ 57 h 61"/>
                      <a:gd name="T78" fmla="*/ 0 w 31"/>
                      <a:gd name="T79" fmla="*/ 61 h 61"/>
                      <a:gd name="T80" fmla="*/ 0 w 31"/>
                      <a:gd name="T81" fmla="*/ 57 h 61"/>
                      <a:gd name="T82" fmla="*/ 0 w 31"/>
                      <a:gd name="T83" fmla="*/ 53 h 61"/>
                      <a:gd name="T84" fmla="*/ 0 w 31"/>
                      <a:gd name="T85" fmla="*/ 49 h 61"/>
                      <a:gd name="T86" fmla="*/ 4 w 31"/>
                      <a:gd name="T87" fmla="*/ 49 h 61"/>
                      <a:gd name="T88" fmla="*/ 4 w 31"/>
                      <a:gd name="T89" fmla="*/ 45 h 61"/>
                      <a:gd name="T90" fmla="*/ 8 w 31"/>
                      <a:gd name="T91" fmla="*/ 45 h 61"/>
                      <a:gd name="T92" fmla="*/ 8 w 31"/>
                      <a:gd name="T93" fmla="*/ 41 h 61"/>
                      <a:gd name="T94" fmla="*/ 12 w 31"/>
                      <a:gd name="T95" fmla="*/ 41 h 61"/>
                      <a:gd name="T96" fmla="*/ 12 w 31"/>
                      <a:gd name="T97" fmla="*/ 37 h 61"/>
                      <a:gd name="T98" fmla="*/ 12 w 31"/>
                      <a:gd name="T99" fmla="*/ 33 h 61"/>
                      <a:gd name="T100" fmla="*/ 16 w 31"/>
                      <a:gd name="T101" fmla="*/ 33 h 61"/>
                      <a:gd name="T102" fmla="*/ 16 w 31"/>
                      <a:gd name="T103" fmla="*/ 29 h 61"/>
                      <a:gd name="T104" fmla="*/ 16 w 31"/>
                      <a:gd name="T105" fmla="*/ 25 h 61"/>
                      <a:gd name="T106" fmla="*/ 12 w 31"/>
                      <a:gd name="T107" fmla="*/ 25 h 61"/>
                      <a:gd name="T108" fmla="*/ 8 w 31"/>
                      <a:gd name="T109" fmla="*/ 20 h 61"/>
                      <a:gd name="T110" fmla="*/ 4 w 31"/>
                      <a:gd name="T111" fmla="*/ 25 h 61"/>
                      <a:gd name="T112" fmla="*/ 4 w 31"/>
                      <a:gd name="T113" fmla="*/ 20 h 61"/>
                      <a:gd name="T114" fmla="*/ 4 w 31"/>
                      <a:gd name="T115" fmla="*/ 16 h 61"/>
                      <a:gd name="T116" fmla="*/ 0 w 31"/>
                      <a:gd name="T117" fmla="*/ 16 h 61"/>
                      <a:gd name="T118" fmla="*/ 0 w 31"/>
                      <a:gd name="T119" fmla="*/ 12 h 61"/>
                      <a:gd name="T120" fmla="*/ 0 w 31"/>
                      <a:gd name="T121" fmla="*/ 8 h 61"/>
                      <a:gd name="T122" fmla="*/ 0 w 31"/>
                      <a:gd name="T123" fmla="*/ 4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  <a:cxn ang="0">
                        <a:pos x="T122" y="T123"/>
                      </a:cxn>
                    </a:cxnLst>
                    <a:rect l="0" t="0" r="r" b="b"/>
                    <a:pathLst>
                      <a:path w="31" h="61">
                        <a:moveTo>
                          <a:pt x="0" y="4"/>
                        </a:moveTo>
                        <a:lnTo>
                          <a:pt x="4" y="4"/>
                        </a:lnTo>
                        <a:lnTo>
                          <a:pt x="4" y="8"/>
                        </a:lnTo>
                        <a:lnTo>
                          <a:pt x="8" y="4"/>
                        </a:lnTo>
                        <a:lnTo>
                          <a:pt x="8" y="8"/>
                        </a:lnTo>
                        <a:lnTo>
                          <a:pt x="8" y="4"/>
                        </a:lnTo>
                        <a:lnTo>
                          <a:pt x="12" y="8"/>
                        </a:lnTo>
                        <a:lnTo>
                          <a:pt x="12" y="4"/>
                        </a:lnTo>
                        <a:lnTo>
                          <a:pt x="16" y="4"/>
                        </a:lnTo>
                        <a:lnTo>
                          <a:pt x="20" y="4"/>
                        </a:lnTo>
                        <a:lnTo>
                          <a:pt x="23" y="4"/>
                        </a:lnTo>
                        <a:lnTo>
                          <a:pt x="27" y="4"/>
                        </a:lnTo>
                        <a:lnTo>
                          <a:pt x="31" y="4"/>
                        </a:lnTo>
                        <a:lnTo>
                          <a:pt x="31" y="0"/>
                        </a:lnTo>
                        <a:lnTo>
                          <a:pt x="31" y="4"/>
                        </a:lnTo>
                        <a:lnTo>
                          <a:pt x="27" y="4"/>
                        </a:lnTo>
                        <a:lnTo>
                          <a:pt x="27" y="8"/>
                        </a:lnTo>
                        <a:lnTo>
                          <a:pt x="23" y="8"/>
                        </a:lnTo>
                        <a:lnTo>
                          <a:pt x="23" y="12"/>
                        </a:lnTo>
                        <a:lnTo>
                          <a:pt x="20" y="12"/>
                        </a:lnTo>
                        <a:lnTo>
                          <a:pt x="23" y="12"/>
                        </a:lnTo>
                        <a:lnTo>
                          <a:pt x="20" y="16"/>
                        </a:lnTo>
                        <a:lnTo>
                          <a:pt x="20" y="20"/>
                        </a:lnTo>
                        <a:lnTo>
                          <a:pt x="20" y="25"/>
                        </a:lnTo>
                        <a:lnTo>
                          <a:pt x="20" y="29"/>
                        </a:lnTo>
                        <a:lnTo>
                          <a:pt x="20" y="33"/>
                        </a:lnTo>
                        <a:lnTo>
                          <a:pt x="23" y="33"/>
                        </a:lnTo>
                        <a:lnTo>
                          <a:pt x="23" y="37"/>
                        </a:lnTo>
                        <a:lnTo>
                          <a:pt x="23" y="41"/>
                        </a:lnTo>
                        <a:lnTo>
                          <a:pt x="20" y="41"/>
                        </a:lnTo>
                        <a:lnTo>
                          <a:pt x="20" y="45"/>
                        </a:lnTo>
                        <a:lnTo>
                          <a:pt x="16" y="45"/>
                        </a:lnTo>
                        <a:lnTo>
                          <a:pt x="12" y="45"/>
                        </a:lnTo>
                        <a:lnTo>
                          <a:pt x="12" y="49"/>
                        </a:lnTo>
                        <a:lnTo>
                          <a:pt x="8" y="49"/>
                        </a:lnTo>
                        <a:lnTo>
                          <a:pt x="8" y="53"/>
                        </a:lnTo>
                        <a:lnTo>
                          <a:pt x="4" y="53"/>
                        </a:lnTo>
                        <a:lnTo>
                          <a:pt x="4" y="57"/>
                        </a:lnTo>
                        <a:lnTo>
                          <a:pt x="0" y="57"/>
                        </a:lnTo>
                        <a:lnTo>
                          <a:pt x="0" y="61"/>
                        </a:lnTo>
                        <a:lnTo>
                          <a:pt x="0" y="57"/>
                        </a:lnTo>
                        <a:lnTo>
                          <a:pt x="0" y="53"/>
                        </a:lnTo>
                        <a:lnTo>
                          <a:pt x="0" y="49"/>
                        </a:lnTo>
                        <a:lnTo>
                          <a:pt x="4" y="49"/>
                        </a:lnTo>
                        <a:lnTo>
                          <a:pt x="4" y="45"/>
                        </a:lnTo>
                        <a:lnTo>
                          <a:pt x="8" y="45"/>
                        </a:lnTo>
                        <a:lnTo>
                          <a:pt x="8" y="41"/>
                        </a:lnTo>
                        <a:lnTo>
                          <a:pt x="12" y="41"/>
                        </a:lnTo>
                        <a:lnTo>
                          <a:pt x="12" y="37"/>
                        </a:lnTo>
                        <a:lnTo>
                          <a:pt x="12" y="33"/>
                        </a:lnTo>
                        <a:lnTo>
                          <a:pt x="16" y="33"/>
                        </a:lnTo>
                        <a:lnTo>
                          <a:pt x="16" y="29"/>
                        </a:lnTo>
                        <a:lnTo>
                          <a:pt x="16" y="25"/>
                        </a:lnTo>
                        <a:lnTo>
                          <a:pt x="12" y="25"/>
                        </a:lnTo>
                        <a:lnTo>
                          <a:pt x="8" y="20"/>
                        </a:lnTo>
                        <a:lnTo>
                          <a:pt x="4" y="25"/>
                        </a:lnTo>
                        <a:lnTo>
                          <a:pt x="4" y="20"/>
                        </a:lnTo>
                        <a:lnTo>
                          <a:pt x="4" y="16"/>
                        </a:lnTo>
                        <a:lnTo>
                          <a:pt x="0" y="16"/>
                        </a:lnTo>
                        <a:lnTo>
                          <a:pt x="0" y="12"/>
                        </a:lnTo>
                        <a:lnTo>
                          <a:pt x="0" y="8"/>
                        </a:lnTo>
                        <a:lnTo>
                          <a:pt x="0" y="4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372" name="Freeform 766">
                    <a:extLst>
                      <a:ext uri="{FF2B5EF4-FFF2-40B4-BE49-F238E27FC236}">
                        <a16:creationId xmlns:a16="http://schemas.microsoft.com/office/drawing/2014/main" id="{35BD269D-3D49-69AE-2721-44DE4DF1613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435" y="2339"/>
                    <a:ext cx="107" cy="154"/>
                  </a:xfrm>
                  <a:custGeom>
                    <a:avLst/>
                    <a:gdLst>
                      <a:gd name="T0" fmla="*/ 8 w 108"/>
                      <a:gd name="T1" fmla="*/ 21 h 154"/>
                      <a:gd name="T2" fmla="*/ 12 w 108"/>
                      <a:gd name="T3" fmla="*/ 12 h 154"/>
                      <a:gd name="T4" fmla="*/ 19 w 108"/>
                      <a:gd name="T5" fmla="*/ 16 h 154"/>
                      <a:gd name="T6" fmla="*/ 23 w 108"/>
                      <a:gd name="T7" fmla="*/ 8 h 154"/>
                      <a:gd name="T8" fmla="*/ 23 w 108"/>
                      <a:gd name="T9" fmla="*/ 0 h 154"/>
                      <a:gd name="T10" fmla="*/ 35 w 108"/>
                      <a:gd name="T11" fmla="*/ 0 h 154"/>
                      <a:gd name="T12" fmla="*/ 46 w 108"/>
                      <a:gd name="T13" fmla="*/ 0 h 154"/>
                      <a:gd name="T14" fmla="*/ 54 w 108"/>
                      <a:gd name="T15" fmla="*/ 4 h 154"/>
                      <a:gd name="T16" fmla="*/ 58 w 108"/>
                      <a:gd name="T17" fmla="*/ 12 h 154"/>
                      <a:gd name="T18" fmla="*/ 65 w 108"/>
                      <a:gd name="T19" fmla="*/ 16 h 154"/>
                      <a:gd name="T20" fmla="*/ 69 w 108"/>
                      <a:gd name="T21" fmla="*/ 25 h 154"/>
                      <a:gd name="T22" fmla="*/ 73 w 108"/>
                      <a:gd name="T23" fmla="*/ 33 h 154"/>
                      <a:gd name="T24" fmla="*/ 73 w 108"/>
                      <a:gd name="T25" fmla="*/ 45 h 154"/>
                      <a:gd name="T26" fmla="*/ 77 w 108"/>
                      <a:gd name="T27" fmla="*/ 53 h 154"/>
                      <a:gd name="T28" fmla="*/ 81 w 108"/>
                      <a:gd name="T29" fmla="*/ 61 h 154"/>
                      <a:gd name="T30" fmla="*/ 88 w 108"/>
                      <a:gd name="T31" fmla="*/ 73 h 154"/>
                      <a:gd name="T32" fmla="*/ 92 w 108"/>
                      <a:gd name="T33" fmla="*/ 81 h 154"/>
                      <a:gd name="T34" fmla="*/ 96 w 108"/>
                      <a:gd name="T35" fmla="*/ 93 h 154"/>
                      <a:gd name="T36" fmla="*/ 100 w 108"/>
                      <a:gd name="T37" fmla="*/ 101 h 154"/>
                      <a:gd name="T38" fmla="*/ 104 w 108"/>
                      <a:gd name="T39" fmla="*/ 110 h 154"/>
                      <a:gd name="T40" fmla="*/ 104 w 108"/>
                      <a:gd name="T41" fmla="*/ 122 h 154"/>
                      <a:gd name="T42" fmla="*/ 108 w 108"/>
                      <a:gd name="T43" fmla="*/ 130 h 154"/>
                      <a:gd name="T44" fmla="*/ 104 w 108"/>
                      <a:gd name="T45" fmla="*/ 142 h 154"/>
                      <a:gd name="T46" fmla="*/ 104 w 108"/>
                      <a:gd name="T47" fmla="*/ 154 h 154"/>
                      <a:gd name="T48" fmla="*/ 96 w 108"/>
                      <a:gd name="T49" fmla="*/ 150 h 154"/>
                      <a:gd name="T50" fmla="*/ 96 w 108"/>
                      <a:gd name="T51" fmla="*/ 146 h 154"/>
                      <a:gd name="T52" fmla="*/ 88 w 108"/>
                      <a:gd name="T53" fmla="*/ 142 h 154"/>
                      <a:gd name="T54" fmla="*/ 88 w 108"/>
                      <a:gd name="T55" fmla="*/ 138 h 154"/>
                      <a:gd name="T56" fmla="*/ 81 w 108"/>
                      <a:gd name="T57" fmla="*/ 134 h 154"/>
                      <a:gd name="T58" fmla="*/ 73 w 108"/>
                      <a:gd name="T59" fmla="*/ 138 h 154"/>
                      <a:gd name="T60" fmla="*/ 65 w 108"/>
                      <a:gd name="T61" fmla="*/ 142 h 154"/>
                      <a:gd name="T62" fmla="*/ 58 w 108"/>
                      <a:gd name="T63" fmla="*/ 146 h 154"/>
                      <a:gd name="T64" fmla="*/ 50 w 108"/>
                      <a:gd name="T65" fmla="*/ 150 h 154"/>
                      <a:gd name="T66" fmla="*/ 42 w 108"/>
                      <a:gd name="T67" fmla="*/ 154 h 154"/>
                      <a:gd name="T68" fmla="*/ 39 w 108"/>
                      <a:gd name="T69" fmla="*/ 146 h 154"/>
                      <a:gd name="T70" fmla="*/ 31 w 108"/>
                      <a:gd name="T71" fmla="*/ 142 h 154"/>
                      <a:gd name="T72" fmla="*/ 31 w 108"/>
                      <a:gd name="T73" fmla="*/ 130 h 154"/>
                      <a:gd name="T74" fmla="*/ 23 w 108"/>
                      <a:gd name="T75" fmla="*/ 126 h 154"/>
                      <a:gd name="T76" fmla="*/ 16 w 108"/>
                      <a:gd name="T77" fmla="*/ 122 h 154"/>
                      <a:gd name="T78" fmla="*/ 12 w 108"/>
                      <a:gd name="T79" fmla="*/ 114 h 154"/>
                      <a:gd name="T80" fmla="*/ 8 w 108"/>
                      <a:gd name="T81" fmla="*/ 106 h 154"/>
                      <a:gd name="T82" fmla="*/ 4 w 108"/>
                      <a:gd name="T83" fmla="*/ 97 h 154"/>
                      <a:gd name="T84" fmla="*/ 0 w 108"/>
                      <a:gd name="T85" fmla="*/ 89 h 154"/>
                      <a:gd name="T86" fmla="*/ 4 w 108"/>
                      <a:gd name="T87" fmla="*/ 81 h 154"/>
                      <a:gd name="T88" fmla="*/ 0 w 108"/>
                      <a:gd name="T89" fmla="*/ 73 h 154"/>
                      <a:gd name="T90" fmla="*/ 4 w 108"/>
                      <a:gd name="T91" fmla="*/ 65 h 154"/>
                      <a:gd name="T92" fmla="*/ 4 w 108"/>
                      <a:gd name="T93" fmla="*/ 61 h 154"/>
                      <a:gd name="T94" fmla="*/ 8 w 108"/>
                      <a:gd name="T95" fmla="*/ 53 h 154"/>
                      <a:gd name="T96" fmla="*/ 12 w 108"/>
                      <a:gd name="T97" fmla="*/ 45 h 154"/>
                      <a:gd name="T98" fmla="*/ 12 w 108"/>
                      <a:gd name="T99" fmla="*/ 33 h 1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</a:cxnLst>
                    <a:rect l="0" t="0" r="r" b="b"/>
                    <a:pathLst>
                      <a:path w="108" h="154">
                        <a:moveTo>
                          <a:pt x="12" y="25"/>
                        </a:moveTo>
                        <a:lnTo>
                          <a:pt x="8" y="25"/>
                        </a:lnTo>
                        <a:lnTo>
                          <a:pt x="8" y="21"/>
                        </a:lnTo>
                        <a:lnTo>
                          <a:pt x="8" y="16"/>
                        </a:lnTo>
                        <a:lnTo>
                          <a:pt x="12" y="16"/>
                        </a:lnTo>
                        <a:lnTo>
                          <a:pt x="12" y="12"/>
                        </a:lnTo>
                        <a:lnTo>
                          <a:pt x="16" y="12"/>
                        </a:lnTo>
                        <a:lnTo>
                          <a:pt x="16" y="16"/>
                        </a:lnTo>
                        <a:lnTo>
                          <a:pt x="19" y="16"/>
                        </a:lnTo>
                        <a:lnTo>
                          <a:pt x="19" y="12"/>
                        </a:lnTo>
                        <a:lnTo>
                          <a:pt x="23" y="12"/>
                        </a:lnTo>
                        <a:lnTo>
                          <a:pt x="23" y="8"/>
                        </a:lnTo>
                        <a:lnTo>
                          <a:pt x="19" y="4"/>
                        </a:lnTo>
                        <a:lnTo>
                          <a:pt x="23" y="4"/>
                        </a:lnTo>
                        <a:lnTo>
                          <a:pt x="23" y="0"/>
                        </a:lnTo>
                        <a:lnTo>
                          <a:pt x="27" y="0"/>
                        </a:lnTo>
                        <a:lnTo>
                          <a:pt x="31" y="0"/>
                        </a:lnTo>
                        <a:lnTo>
                          <a:pt x="35" y="0"/>
                        </a:lnTo>
                        <a:lnTo>
                          <a:pt x="39" y="0"/>
                        </a:lnTo>
                        <a:lnTo>
                          <a:pt x="42" y="0"/>
                        </a:lnTo>
                        <a:lnTo>
                          <a:pt x="46" y="0"/>
                        </a:lnTo>
                        <a:lnTo>
                          <a:pt x="50" y="0"/>
                        </a:lnTo>
                        <a:lnTo>
                          <a:pt x="50" y="4"/>
                        </a:lnTo>
                        <a:lnTo>
                          <a:pt x="54" y="4"/>
                        </a:lnTo>
                        <a:lnTo>
                          <a:pt x="54" y="8"/>
                        </a:lnTo>
                        <a:lnTo>
                          <a:pt x="58" y="8"/>
                        </a:lnTo>
                        <a:lnTo>
                          <a:pt x="58" y="12"/>
                        </a:lnTo>
                        <a:lnTo>
                          <a:pt x="62" y="12"/>
                        </a:lnTo>
                        <a:lnTo>
                          <a:pt x="62" y="16"/>
                        </a:lnTo>
                        <a:lnTo>
                          <a:pt x="65" y="16"/>
                        </a:lnTo>
                        <a:lnTo>
                          <a:pt x="65" y="21"/>
                        </a:lnTo>
                        <a:lnTo>
                          <a:pt x="69" y="21"/>
                        </a:lnTo>
                        <a:lnTo>
                          <a:pt x="69" y="25"/>
                        </a:lnTo>
                        <a:lnTo>
                          <a:pt x="69" y="29"/>
                        </a:lnTo>
                        <a:lnTo>
                          <a:pt x="73" y="29"/>
                        </a:lnTo>
                        <a:lnTo>
                          <a:pt x="73" y="33"/>
                        </a:lnTo>
                        <a:lnTo>
                          <a:pt x="73" y="37"/>
                        </a:lnTo>
                        <a:lnTo>
                          <a:pt x="73" y="41"/>
                        </a:lnTo>
                        <a:lnTo>
                          <a:pt x="73" y="45"/>
                        </a:lnTo>
                        <a:lnTo>
                          <a:pt x="77" y="45"/>
                        </a:lnTo>
                        <a:lnTo>
                          <a:pt x="77" y="49"/>
                        </a:lnTo>
                        <a:lnTo>
                          <a:pt x="77" y="53"/>
                        </a:lnTo>
                        <a:lnTo>
                          <a:pt x="77" y="57"/>
                        </a:lnTo>
                        <a:lnTo>
                          <a:pt x="81" y="57"/>
                        </a:lnTo>
                        <a:lnTo>
                          <a:pt x="81" y="61"/>
                        </a:lnTo>
                        <a:lnTo>
                          <a:pt x="85" y="65"/>
                        </a:lnTo>
                        <a:lnTo>
                          <a:pt x="85" y="69"/>
                        </a:lnTo>
                        <a:lnTo>
                          <a:pt x="88" y="73"/>
                        </a:lnTo>
                        <a:lnTo>
                          <a:pt x="92" y="73"/>
                        </a:lnTo>
                        <a:lnTo>
                          <a:pt x="92" y="77"/>
                        </a:lnTo>
                        <a:lnTo>
                          <a:pt x="92" y="81"/>
                        </a:lnTo>
                        <a:lnTo>
                          <a:pt x="92" y="85"/>
                        </a:lnTo>
                        <a:lnTo>
                          <a:pt x="92" y="89"/>
                        </a:lnTo>
                        <a:lnTo>
                          <a:pt x="96" y="93"/>
                        </a:lnTo>
                        <a:lnTo>
                          <a:pt x="96" y="97"/>
                        </a:lnTo>
                        <a:lnTo>
                          <a:pt x="100" y="97"/>
                        </a:lnTo>
                        <a:lnTo>
                          <a:pt x="100" y="101"/>
                        </a:lnTo>
                        <a:lnTo>
                          <a:pt x="100" y="106"/>
                        </a:lnTo>
                        <a:lnTo>
                          <a:pt x="100" y="110"/>
                        </a:lnTo>
                        <a:lnTo>
                          <a:pt x="104" y="110"/>
                        </a:lnTo>
                        <a:lnTo>
                          <a:pt x="104" y="114"/>
                        </a:lnTo>
                        <a:lnTo>
                          <a:pt x="104" y="118"/>
                        </a:lnTo>
                        <a:lnTo>
                          <a:pt x="104" y="122"/>
                        </a:lnTo>
                        <a:lnTo>
                          <a:pt x="104" y="126"/>
                        </a:lnTo>
                        <a:lnTo>
                          <a:pt x="108" y="126"/>
                        </a:lnTo>
                        <a:lnTo>
                          <a:pt x="108" y="130"/>
                        </a:lnTo>
                        <a:lnTo>
                          <a:pt x="108" y="134"/>
                        </a:lnTo>
                        <a:lnTo>
                          <a:pt x="104" y="138"/>
                        </a:lnTo>
                        <a:lnTo>
                          <a:pt x="104" y="142"/>
                        </a:lnTo>
                        <a:lnTo>
                          <a:pt x="104" y="146"/>
                        </a:lnTo>
                        <a:lnTo>
                          <a:pt x="104" y="150"/>
                        </a:lnTo>
                        <a:lnTo>
                          <a:pt x="104" y="154"/>
                        </a:lnTo>
                        <a:lnTo>
                          <a:pt x="100" y="154"/>
                        </a:lnTo>
                        <a:lnTo>
                          <a:pt x="96" y="154"/>
                        </a:lnTo>
                        <a:lnTo>
                          <a:pt x="96" y="150"/>
                        </a:lnTo>
                        <a:lnTo>
                          <a:pt x="92" y="150"/>
                        </a:lnTo>
                        <a:lnTo>
                          <a:pt x="96" y="150"/>
                        </a:lnTo>
                        <a:lnTo>
                          <a:pt x="96" y="146"/>
                        </a:lnTo>
                        <a:lnTo>
                          <a:pt x="92" y="146"/>
                        </a:lnTo>
                        <a:lnTo>
                          <a:pt x="92" y="142"/>
                        </a:lnTo>
                        <a:lnTo>
                          <a:pt x="88" y="142"/>
                        </a:lnTo>
                        <a:lnTo>
                          <a:pt x="88" y="138"/>
                        </a:lnTo>
                        <a:lnTo>
                          <a:pt x="88" y="142"/>
                        </a:lnTo>
                        <a:lnTo>
                          <a:pt x="88" y="138"/>
                        </a:lnTo>
                        <a:lnTo>
                          <a:pt x="85" y="138"/>
                        </a:lnTo>
                        <a:lnTo>
                          <a:pt x="85" y="134"/>
                        </a:lnTo>
                        <a:lnTo>
                          <a:pt x="81" y="134"/>
                        </a:lnTo>
                        <a:lnTo>
                          <a:pt x="77" y="134"/>
                        </a:lnTo>
                        <a:lnTo>
                          <a:pt x="77" y="138"/>
                        </a:lnTo>
                        <a:lnTo>
                          <a:pt x="73" y="138"/>
                        </a:lnTo>
                        <a:lnTo>
                          <a:pt x="69" y="138"/>
                        </a:lnTo>
                        <a:lnTo>
                          <a:pt x="65" y="138"/>
                        </a:lnTo>
                        <a:lnTo>
                          <a:pt x="65" y="142"/>
                        </a:lnTo>
                        <a:lnTo>
                          <a:pt x="62" y="142"/>
                        </a:lnTo>
                        <a:lnTo>
                          <a:pt x="58" y="142"/>
                        </a:lnTo>
                        <a:lnTo>
                          <a:pt x="58" y="146"/>
                        </a:lnTo>
                        <a:lnTo>
                          <a:pt x="54" y="146"/>
                        </a:lnTo>
                        <a:lnTo>
                          <a:pt x="54" y="150"/>
                        </a:lnTo>
                        <a:lnTo>
                          <a:pt x="50" y="150"/>
                        </a:lnTo>
                        <a:lnTo>
                          <a:pt x="46" y="150"/>
                        </a:lnTo>
                        <a:lnTo>
                          <a:pt x="42" y="150"/>
                        </a:lnTo>
                        <a:lnTo>
                          <a:pt x="42" y="154"/>
                        </a:lnTo>
                        <a:lnTo>
                          <a:pt x="42" y="150"/>
                        </a:lnTo>
                        <a:lnTo>
                          <a:pt x="39" y="150"/>
                        </a:lnTo>
                        <a:lnTo>
                          <a:pt x="39" y="146"/>
                        </a:lnTo>
                        <a:lnTo>
                          <a:pt x="35" y="146"/>
                        </a:lnTo>
                        <a:lnTo>
                          <a:pt x="35" y="142"/>
                        </a:lnTo>
                        <a:lnTo>
                          <a:pt x="31" y="142"/>
                        </a:lnTo>
                        <a:lnTo>
                          <a:pt x="31" y="138"/>
                        </a:lnTo>
                        <a:lnTo>
                          <a:pt x="31" y="134"/>
                        </a:lnTo>
                        <a:lnTo>
                          <a:pt x="31" y="130"/>
                        </a:lnTo>
                        <a:lnTo>
                          <a:pt x="27" y="130"/>
                        </a:lnTo>
                        <a:lnTo>
                          <a:pt x="27" y="126"/>
                        </a:lnTo>
                        <a:lnTo>
                          <a:pt x="23" y="126"/>
                        </a:lnTo>
                        <a:lnTo>
                          <a:pt x="23" y="122"/>
                        </a:lnTo>
                        <a:lnTo>
                          <a:pt x="19" y="122"/>
                        </a:lnTo>
                        <a:lnTo>
                          <a:pt x="16" y="122"/>
                        </a:lnTo>
                        <a:lnTo>
                          <a:pt x="16" y="118"/>
                        </a:lnTo>
                        <a:lnTo>
                          <a:pt x="12" y="118"/>
                        </a:lnTo>
                        <a:lnTo>
                          <a:pt x="12" y="114"/>
                        </a:lnTo>
                        <a:lnTo>
                          <a:pt x="12" y="110"/>
                        </a:lnTo>
                        <a:lnTo>
                          <a:pt x="8" y="110"/>
                        </a:lnTo>
                        <a:lnTo>
                          <a:pt x="8" y="106"/>
                        </a:lnTo>
                        <a:lnTo>
                          <a:pt x="4" y="106"/>
                        </a:lnTo>
                        <a:lnTo>
                          <a:pt x="4" y="101"/>
                        </a:lnTo>
                        <a:lnTo>
                          <a:pt x="4" y="97"/>
                        </a:lnTo>
                        <a:lnTo>
                          <a:pt x="4" y="93"/>
                        </a:lnTo>
                        <a:lnTo>
                          <a:pt x="4" y="89"/>
                        </a:lnTo>
                        <a:lnTo>
                          <a:pt x="0" y="89"/>
                        </a:lnTo>
                        <a:lnTo>
                          <a:pt x="0" y="85"/>
                        </a:lnTo>
                        <a:lnTo>
                          <a:pt x="4" y="85"/>
                        </a:lnTo>
                        <a:lnTo>
                          <a:pt x="4" y="81"/>
                        </a:lnTo>
                        <a:lnTo>
                          <a:pt x="4" y="77"/>
                        </a:lnTo>
                        <a:lnTo>
                          <a:pt x="0" y="77"/>
                        </a:lnTo>
                        <a:lnTo>
                          <a:pt x="0" y="73"/>
                        </a:lnTo>
                        <a:lnTo>
                          <a:pt x="4" y="73"/>
                        </a:lnTo>
                        <a:lnTo>
                          <a:pt x="4" y="69"/>
                        </a:lnTo>
                        <a:lnTo>
                          <a:pt x="4" y="65"/>
                        </a:lnTo>
                        <a:lnTo>
                          <a:pt x="4" y="61"/>
                        </a:lnTo>
                        <a:lnTo>
                          <a:pt x="8" y="61"/>
                        </a:lnTo>
                        <a:lnTo>
                          <a:pt x="4" y="61"/>
                        </a:lnTo>
                        <a:lnTo>
                          <a:pt x="4" y="57"/>
                        </a:lnTo>
                        <a:lnTo>
                          <a:pt x="8" y="57"/>
                        </a:lnTo>
                        <a:lnTo>
                          <a:pt x="8" y="53"/>
                        </a:lnTo>
                        <a:lnTo>
                          <a:pt x="8" y="49"/>
                        </a:lnTo>
                        <a:lnTo>
                          <a:pt x="12" y="49"/>
                        </a:lnTo>
                        <a:lnTo>
                          <a:pt x="12" y="45"/>
                        </a:lnTo>
                        <a:lnTo>
                          <a:pt x="12" y="41"/>
                        </a:lnTo>
                        <a:lnTo>
                          <a:pt x="12" y="37"/>
                        </a:lnTo>
                        <a:lnTo>
                          <a:pt x="12" y="33"/>
                        </a:lnTo>
                        <a:lnTo>
                          <a:pt x="12" y="29"/>
                        </a:lnTo>
                        <a:lnTo>
                          <a:pt x="12" y="25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373" name="Freeform 767">
                    <a:extLst>
                      <a:ext uri="{FF2B5EF4-FFF2-40B4-BE49-F238E27FC236}">
                        <a16:creationId xmlns:a16="http://schemas.microsoft.com/office/drawing/2014/main" id="{D4D00D8F-68D8-E587-D838-96C2AC68A78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01" y="2339"/>
                    <a:ext cx="35" cy="37"/>
                  </a:xfrm>
                  <a:custGeom>
                    <a:avLst/>
                    <a:gdLst>
                      <a:gd name="T0" fmla="*/ 15 w 34"/>
                      <a:gd name="T1" fmla="*/ 0 h 37"/>
                      <a:gd name="T2" fmla="*/ 19 w 34"/>
                      <a:gd name="T3" fmla="*/ 0 h 37"/>
                      <a:gd name="T4" fmla="*/ 23 w 34"/>
                      <a:gd name="T5" fmla="*/ 0 h 37"/>
                      <a:gd name="T6" fmla="*/ 27 w 34"/>
                      <a:gd name="T7" fmla="*/ 0 h 37"/>
                      <a:gd name="T8" fmla="*/ 31 w 34"/>
                      <a:gd name="T9" fmla="*/ 0 h 37"/>
                      <a:gd name="T10" fmla="*/ 31 w 34"/>
                      <a:gd name="T11" fmla="*/ 4 h 37"/>
                      <a:gd name="T12" fmla="*/ 34 w 34"/>
                      <a:gd name="T13" fmla="*/ 4 h 37"/>
                      <a:gd name="T14" fmla="*/ 34 w 34"/>
                      <a:gd name="T15" fmla="*/ 8 h 37"/>
                      <a:gd name="T16" fmla="*/ 34 w 34"/>
                      <a:gd name="T17" fmla="*/ 12 h 37"/>
                      <a:gd name="T18" fmla="*/ 34 w 34"/>
                      <a:gd name="T19" fmla="*/ 16 h 37"/>
                      <a:gd name="T20" fmla="*/ 34 w 34"/>
                      <a:gd name="T21" fmla="*/ 21 h 37"/>
                      <a:gd name="T22" fmla="*/ 34 w 34"/>
                      <a:gd name="T23" fmla="*/ 16 h 37"/>
                      <a:gd name="T24" fmla="*/ 31 w 34"/>
                      <a:gd name="T25" fmla="*/ 16 h 37"/>
                      <a:gd name="T26" fmla="*/ 27 w 34"/>
                      <a:gd name="T27" fmla="*/ 16 h 37"/>
                      <a:gd name="T28" fmla="*/ 27 w 34"/>
                      <a:gd name="T29" fmla="*/ 21 h 37"/>
                      <a:gd name="T30" fmla="*/ 27 w 34"/>
                      <a:gd name="T31" fmla="*/ 25 h 37"/>
                      <a:gd name="T32" fmla="*/ 23 w 34"/>
                      <a:gd name="T33" fmla="*/ 25 h 37"/>
                      <a:gd name="T34" fmla="*/ 19 w 34"/>
                      <a:gd name="T35" fmla="*/ 25 h 37"/>
                      <a:gd name="T36" fmla="*/ 19 w 34"/>
                      <a:gd name="T37" fmla="*/ 29 h 37"/>
                      <a:gd name="T38" fmla="*/ 15 w 34"/>
                      <a:gd name="T39" fmla="*/ 29 h 37"/>
                      <a:gd name="T40" fmla="*/ 11 w 34"/>
                      <a:gd name="T41" fmla="*/ 29 h 37"/>
                      <a:gd name="T42" fmla="*/ 8 w 34"/>
                      <a:gd name="T43" fmla="*/ 29 h 37"/>
                      <a:gd name="T44" fmla="*/ 8 w 34"/>
                      <a:gd name="T45" fmla="*/ 33 h 37"/>
                      <a:gd name="T46" fmla="*/ 4 w 34"/>
                      <a:gd name="T47" fmla="*/ 33 h 37"/>
                      <a:gd name="T48" fmla="*/ 4 w 34"/>
                      <a:gd name="T49" fmla="*/ 37 h 37"/>
                      <a:gd name="T50" fmla="*/ 0 w 34"/>
                      <a:gd name="T51" fmla="*/ 37 h 37"/>
                      <a:gd name="T52" fmla="*/ 0 w 34"/>
                      <a:gd name="T53" fmla="*/ 33 h 37"/>
                      <a:gd name="T54" fmla="*/ 0 w 34"/>
                      <a:gd name="T55" fmla="*/ 29 h 37"/>
                      <a:gd name="T56" fmla="*/ 0 w 34"/>
                      <a:gd name="T57" fmla="*/ 25 h 37"/>
                      <a:gd name="T58" fmla="*/ 4 w 34"/>
                      <a:gd name="T59" fmla="*/ 25 h 37"/>
                      <a:gd name="T60" fmla="*/ 4 w 34"/>
                      <a:gd name="T61" fmla="*/ 21 h 37"/>
                      <a:gd name="T62" fmla="*/ 4 w 34"/>
                      <a:gd name="T63" fmla="*/ 16 h 37"/>
                      <a:gd name="T64" fmla="*/ 8 w 34"/>
                      <a:gd name="T65" fmla="*/ 16 h 37"/>
                      <a:gd name="T66" fmla="*/ 8 w 34"/>
                      <a:gd name="T67" fmla="*/ 12 h 37"/>
                      <a:gd name="T68" fmla="*/ 11 w 34"/>
                      <a:gd name="T69" fmla="*/ 12 h 37"/>
                      <a:gd name="T70" fmla="*/ 11 w 34"/>
                      <a:gd name="T71" fmla="*/ 8 h 37"/>
                      <a:gd name="T72" fmla="*/ 15 w 34"/>
                      <a:gd name="T73" fmla="*/ 8 h 37"/>
                      <a:gd name="T74" fmla="*/ 15 w 34"/>
                      <a:gd name="T75" fmla="*/ 4 h 37"/>
                      <a:gd name="T76" fmla="*/ 15 w 34"/>
                      <a:gd name="T77" fmla="*/ 0 h 3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</a:cxnLst>
                    <a:rect l="0" t="0" r="r" b="b"/>
                    <a:pathLst>
                      <a:path w="34" h="37">
                        <a:moveTo>
                          <a:pt x="15" y="0"/>
                        </a:moveTo>
                        <a:lnTo>
                          <a:pt x="19" y="0"/>
                        </a:lnTo>
                        <a:lnTo>
                          <a:pt x="23" y="0"/>
                        </a:lnTo>
                        <a:lnTo>
                          <a:pt x="27" y="0"/>
                        </a:lnTo>
                        <a:lnTo>
                          <a:pt x="31" y="0"/>
                        </a:lnTo>
                        <a:lnTo>
                          <a:pt x="31" y="4"/>
                        </a:lnTo>
                        <a:lnTo>
                          <a:pt x="34" y="4"/>
                        </a:lnTo>
                        <a:lnTo>
                          <a:pt x="34" y="8"/>
                        </a:lnTo>
                        <a:lnTo>
                          <a:pt x="34" y="12"/>
                        </a:lnTo>
                        <a:lnTo>
                          <a:pt x="34" y="16"/>
                        </a:lnTo>
                        <a:lnTo>
                          <a:pt x="34" y="21"/>
                        </a:lnTo>
                        <a:lnTo>
                          <a:pt x="34" y="16"/>
                        </a:lnTo>
                        <a:lnTo>
                          <a:pt x="31" y="16"/>
                        </a:lnTo>
                        <a:lnTo>
                          <a:pt x="27" y="16"/>
                        </a:lnTo>
                        <a:lnTo>
                          <a:pt x="27" y="21"/>
                        </a:lnTo>
                        <a:lnTo>
                          <a:pt x="27" y="25"/>
                        </a:lnTo>
                        <a:lnTo>
                          <a:pt x="23" y="25"/>
                        </a:lnTo>
                        <a:lnTo>
                          <a:pt x="19" y="25"/>
                        </a:lnTo>
                        <a:lnTo>
                          <a:pt x="19" y="29"/>
                        </a:lnTo>
                        <a:lnTo>
                          <a:pt x="15" y="29"/>
                        </a:lnTo>
                        <a:lnTo>
                          <a:pt x="11" y="29"/>
                        </a:lnTo>
                        <a:lnTo>
                          <a:pt x="8" y="29"/>
                        </a:lnTo>
                        <a:lnTo>
                          <a:pt x="8" y="33"/>
                        </a:lnTo>
                        <a:lnTo>
                          <a:pt x="4" y="33"/>
                        </a:lnTo>
                        <a:lnTo>
                          <a:pt x="4" y="37"/>
                        </a:lnTo>
                        <a:lnTo>
                          <a:pt x="0" y="37"/>
                        </a:lnTo>
                        <a:lnTo>
                          <a:pt x="0" y="33"/>
                        </a:lnTo>
                        <a:lnTo>
                          <a:pt x="0" y="29"/>
                        </a:lnTo>
                        <a:lnTo>
                          <a:pt x="0" y="25"/>
                        </a:lnTo>
                        <a:lnTo>
                          <a:pt x="4" y="25"/>
                        </a:lnTo>
                        <a:lnTo>
                          <a:pt x="4" y="21"/>
                        </a:lnTo>
                        <a:lnTo>
                          <a:pt x="4" y="16"/>
                        </a:lnTo>
                        <a:lnTo>
                          <a:pt x="8" y="16"/>
                        </a:lnTo>
                        <a:lnTo>
                          <a:pt x="8" y="12"/>
                        </a:lnTo>
                        <a:lnTo>
                          <a:pt x="11" y="12"/>
                        </a:lnTo>
                        <a:lnTo>
                          <a:pt x="11" y="8"/>
                        </a:lnTo>
                        <a:lnTo>
                          <a:pt x="15" y="8"/>
                        </a:lnTo>
                        <a:lnTo>
                          <a:pt x="15" y="4"/>
                        </a:lnTo>
                        <a:lnTo>
                          <a:pt x="15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374" name="Freeform 768">
                    <a:extLst>
                      <a:ext uri="{FF2B5EF4-FFF2-40B4-BE49-F238E27FC236}">
                        <a16:creationId xmlns:a16="http://schemas.microsoft.com/office/drawing/2014/main" id="{AF0A61F7-30AB-85A0-9A08-A53D51DF0D4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66" y="2339"/>
                    <a:ext cx="50" cy="24"/>
                  </a:xfrm>
                  <a:custGeom>
                    <a:avLst/>
                    <a:gdLst>
                      <a:gd name="T0" fmla="*/ 50 w 50"/>
                      <a:gd name="T1" fmla="*/ 0 h 25"/>
                      <a:gd name="T2" fmla="*/ 50 w 50"/>
                      <a:gd name="T3" fmla="*/ 4 h 25"/>
                      <a:gd name="T4" fmla="*/ 50 w 50"/>
                      <a:gd name="T5" fmla="*/ 8 h 25"/>
                      <a:gd name="T6" fmla="*/ 46 w 50"/>
                      <a:gd name="T7" fmla="*/ 8 h 25"/>
                      <a:gd name="T8" fmla="*/ 46 w 50"/>
                      <a:gd name="T9" fmla="*/ 12 h 25"/>
                      <a:gd name="T10" fmla="*/ 43 w 50"/>
                      <a:gd name="T11" fmla="*/ 12 h 25"/>
                      <a:gd name="T12" fmla="*/ 43 w 50"/>
                      <a:gd name="T13" fmla="*/ 16 h 25"/>
                      <a:gd name="T14" fmla="*/ 39 w 50"/>
                      <a:gd name="T15" fmla="*/ 16 h 25"/>
                      <a:gd name="T16" fmla="*/ 39 w 50"/>
                      <a:gd name="T17" fmla="*/ 21 h 25"/>
                      <a:gd name="T18" fmla="*/ 35 w 50"/>
                      <a:gd name="T19" fmla="*/ 21 h 25"/>
                      <a:gd name="T20" fmla="*/ 31 w 50"/>
                      <a:gd name="T21" fmla="*/ 21 h 25"/>
                      <a:gd name="T22" fmla="*/ 31 w 50"/>
                      <a:gd name="T23" fmla="*/ 25 h 25"/>
                      <a:gd name="T24" fmla="*/ 27 w 50"/>
                      <a:gd name="T25" fmla="*/ 25 h 25"/>
                      <a:gd name="T26" fmla="*/ 23 w 50"/>
                      <a:gd name="T27" fmla="*/ 21 h 25"/>
                      <a:gd name="T28" fmla="*/ 20 w 50"/>
                      <a:gd name="T29" fmla="*/ 21 h 25"/>
                      <a:gd name="T30" fmla="*/ 16 w 50"/>
                      <a:gd name="T31" fmla="*/ 21 h 25"/>
                      <a:gd name="T32" fmla="*/ 12 w 50"/>
                      <a:gd name="T33" fmla="*/ 21 h 25"/>
                      <a:gd name="T34" fmla="*/ 8 w 50"/>
                      <a:gd name="T35" fmla="*/ 21 h 25"/>
                      <a:gd name="T36" fmla="*/ 4 w 50"/>
                      <a:gd name="T37" fmla="*/ 21 h 25"/>
                      <a:gd name="T38" fmla="*/ 4 w 50"/>
                      <a:gd name="T39" fmla="*/ 25 h 25"/>
                      <a:gd name="T40" fmla="*/ 4 w 50"/>
                      <a:gd name="T41" fmla="*/ 21 h 25"/>
                      <a:gd name="T42" fmla="*/ 0 w 50"/>
                      <a:gd name="T43" fmla="*/ 21 h 25"/>
                      <a:gd name="T44" fmla="*/ 0 w 50"/>
                      <a:gd name="T45" fmla="*/ 16 h 25"/>
                      <a:gd name="T46" fmla="*/ 4 w 50"/>
                      <a:gd name="T47" fmla="*/ 16 h 25"/>
                      <a:gd name="T48" fmla="*/ 4 w 50"/>
                      <a:gd name="T49" fmla="*/ 12 h 25"/>
                      <a:gd name="T50" fmla="*/ 8 w 50"/>
                      <a:gd name="T51" fmla="*/ 12 h 25"/>
                      <a:gd name="T52" fmla="*/ 12 w 50"/>
                      <a:gd name="T53" fmla="*/ 12 h 25"/>
                      <a:gd name="T54" fmla="*/ 12 w 50"/>
                      <a:gd name="T55" fmla="*/ 8 h 25"/>
                      <a:gd name="T56" fmla="*/ 16 w 50"/>
                      <a:gd name="T57" fmla="*/ 8 h 25"/>
                      <a:gd name="T58" fmla="*/ 20 w 50"/>
                      <a:gd name="T59" fmla="*/ 8 h 25"/>
                      <a:gd name="T60" fmla="*/ 23 w 50"/>
                      <a:gd name="T61" fmla="*/ 8 h 25"/>
                      <a:gd name="T62" fmla="*/ 27 w 50"/>
                      <a:gd name="T63" fmla="*/ 8 h 25"/>
                      <a:gd name="T64" fmla="*/ 27 w 50"/>
                      <a:gd name="T65" fmla="*/ 4 h 25"/>
                      <a:gd name="T66" fmla="*/ 31 w 50"/>
                      <a:gd name="T67" fmla="*/ 4 h 25"/>
                      <a:gd name="T68" fmla="*/ 35 w 50"/>
                      <a:gd name="T69" fmla="*/ 4 h 25"/>
                      <a:gd name="T70" fmla="*/ 35 w 50"/>
                      <a:gd name="T71" fmla="*/ 0 h 25"/>
                      <a:gd name="T72" fmla="*/ 39 w 50"/>
                      <a:gd name="T73" fmla="*/ 0 h 25"/>
                      <a:gd name="T74" fmla="*/ 43 w 50"/>
                      <a:gd name="T75" fmla="*/ 0 h 25"/>
                      <a:gd name="T76" fmla="*/ 46 w 50"/>
                      <a:gd name="T77" fmla="*/ 0 h 25"/>
                      <a:gd name="T78" fmla="*/ 50 w 50"/>
                      <a:gd name="T79" fmla="*/ 0 h 2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</a:cxnLst>
                    <a:rect l="0" t="0" r="r" b="b"/>
                    <a:pathLst>
                      <a:path w="50" h="25">
                        <a:moveTo>
                          <a:pt x="50" y="0"/>
                        </a:moveTo>
                        <a:lnTo>
                          <a:pt x="50" y="4"/>
                        </a:lnTo>
                        <a:lnTo>
                          <a:pt x="50" y="8"/>
                        </a:lnTo>
                        <a:lnTo>
                          <a:pt x="46" y="8"/>
                        </a:lnTo>
                        <a:lnTo>
                          <a:pt x="46" y="12"/>
                        </a:lnTo>
                        <a:lnTo>
                          <a:pt x="43" y="12"/>
                        </a:lnTo>
                        <a:lnTo>
                          <a:pt x="43" y="16"/>
                        </a:lnTo>
                        <a:lnTo>
                          <a:pt x="39" y="16"/>
                        </a:lnTo>
                        <a:lnTo>
                          <a:pt x="39" y="21"/>
                        </a:lnTo>
                        <a:lnTo>
                          <a:pt x="35" y="21"/>
                        </a:lnTo>
                        <a:lnTo>
                          <a:pt x="31" y="21"/>
                        </a:lnTo>
                        <a:lnTo>
                          <a:pt x="31" y="25"/>
                        </a:lnTo>
                        <a:lnTo>
                          <a:pt x="27" y="25"/>
                        </a:lnTo>
                        <a:lnTo>
                          <a:pt x="23" y="21"/>
                        </a:lnTo>
                        <a:lnTo>
                          <a:pt x="20" y="21"/>
                        </a:lnTo>
                        <a:lnTo>
                          <a:pt x="16" y="21"/>
                        </a:lnTo>
                        <a:lnTo>
                          <a:pt x="12" y="21"/>
                        </a:lnTo>
                        <a:lnTo>
                          <a:pt x="8" y="21"/>
                        </a:lnTo>
                        <a:lnTo>
                          <a:pt x="4" y="21"/>
                        </a:lnTo>
                        <a:lnTo>
                          <a:pt x="4" y="25"/>
                        </a:lnTo>
                        <a:lnTo>
                          <a:pt x="4" y="21"/>
                        </a:lnTo>
                        <a:lnTo>
                          <a:pt x="0" y="21"/>
                        </a:lnTo>
                        <a:lnTo>
                          <a:pt x="0" y="16"/>
                        </a:lnTo>
                        <a:lnTo>
                          <a:pt x="4" y="16"/>
                        </a:lnTo>
                        <a:lnTo>
                          <a:pt x="4" y="12"/>
                        </a:lnTo>
                        <a:lnTo>
                          <a:pt x="8" y="12"/>
                        </a:lnTo>
                        <a:lnTo>
                          <a:pt x="12" y="12"/>
                        </a:lnTo>
                        <a:lnTo>
                          <a:pt x="12" y="8"/>
                        </a:lnTo>
                        <a:lnTo>
                          <a:pt x="16" y="8"/>
                        </a:lnTo>
                        <a:lnTo>
                          <a:pt x="20" y="8"/>
                        </a:lnTo>
                        <a:lnTo>
                          <a:pt x="23" y="8"/>
                        </a:lnTo>
                        <a:lnTo>
                          <a:pt x="27" y="8"/>
                        </a:lnTo>
                        <a:lnTo>
                          <a:pt x="27" y="4"/>
                        </a:lnTo>
                        <a:lnTo>
                          <a:pt x="31" y="4"/>
                        </a:lnTo>
                        <a:lnTo>
                          <a:pt x="35" y="4"/>
                        </a:lnTo>
                        <a:lnTo>
                          <a:pt x="35" y="0"/>
                        </a:lnTo>
                        <a:lnTo>
                          <a:pt x="39" y="0"/>
                        </a:lnTo>
                        <a:lnTo>
                          <a:pt x="43" y="0"/>
                        </a:lnTo>
                        <a:lnTo>
                          <a:pt x="46" y="0"/>
                        </a:lnTo>
                        <a:lnTo>
                          <a:pt x="50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375" name="Freeform 769">
                    <a:extLst>
                      <a:ext uri="{FF2B5EF4-FFF2-40B4-BE49-F238E27FC236}">
                        <a16:creationId xmlns:a16="http://schemas.microsoft.com/office/drawing/2014/main" id="{AF03F3BC-A7F7-617B-70BB-227C6A3E8A8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166" y="2339"/>
                    <a:ext cx="43" cy="41"/>
                  </a:xfrm>
                  <a:custGeom>
                    <a:avLst/>
                    <a:gdLst>
                      <a:gd name="T0" fmla="*/ 30 w 42"/>
                      <a:gd name="T1" fmla="*/ 0 h 41"/>
                      <a:gd name="T2" fmla="*/ 34 w 42"/>
                      <a:gd name="T3" fmla="*/ 0 h 41"/>
                      <a:gd name="T4" fmla="*/ 38 w 42"/>
                      <a:gd name="T5" fmla="*/ 0 h 41"/>
                      <a:gd name="T6" fmla="*/ 38 w 42"/>
                      <a:gd name="T7" fmla="*/ 4 h 41"/>
                      <a:gd name="T8" fmla="*/ 34 w 42"/>
                      <a:gd name="T9" fmla="*/ 4 h 41"/>
                      <a:gd name="T10" fmla="*/ 34 w 42"/>
                      <a:gd name="T11" fmla="*/ 8 h 41"/>
                      <a:gd name="T12" fmla="*/ 34 w 42"/>
                      <a:gd name="T13" fmla="*/ 12 h 41"/>
                      <a:gd name="T14" fmla="*/ 38 w 42"/>
                      <a:gd name="T15" fmla="*/ 12 h 41"/>
                      <a:gd name="T16" fmla="*/ 38 w 42"/>
                      <a:gd name="T17" fmla="*/ 8 h 41"/>
                      <a:gd name="T18" fmla="*/ 38 w 42"/>
                      <a:gd name="T19" fmla="*/ 12 h 41"/>
                      <a:gd name="T20" fmla="*/ 42 w 42"/>
                      <a:gd name="T21" fmla="*/ 12 h 41"/>
                      <a:gd name="T22" fmla="*/ 38 w 42"/>
                      <a:gd name="T23" fmla="*/ 12 h 41"/>
                      <a:gd name="T24" fmla="*/ 38 w 42"/>
                      <a:gd name="T25" fmla="*/ 16 h 41"/>
                      <a:gd name="T26" fmla="*/ 38 w 42"/>
                      <a:gd name="T27" fmla="*/ 21 h 41"/>
                      <a:gd name="T28" fmla="*/ 34 w 42"/>
                      <a:gd name="T29" fmla="*/ 21 h 41"/>
                      <a:gd name="T30" fmla="*/ 30 w 42"/>
                      <a:gd name="T31" fmla="*/ 21 h 41"/>
                      <a:gd name="T32" fmla="*/ 30 w 42"/>
                      <a:gd name="T33" fmla="*/ 25 h 41"/>
                      <a:gd name="T34" fmla="*/ 30 w 42"/>
                      <a:gd name="T35" fmla="*/ 21 h 41"/>
                      <a:gd name="T36" fmla="*/ 30 w 42"/>
                      <a:gd name="T37" fmla="*/ 25 h 41"/>
                      <a:gd name="T38" fmla="*/ 27 w 42"/>
                      <a:gd name="T39" fmla="*/ 25 h 41"/>
                      <a:gd name="T40" fmla="*/ 30 w 42"/>
                      <a:gd name="T41" fmla="*/ 25 h 41"/>
                      <a:gd name="T42" fmla="*/ 27 w 42"/>
                      <a:gd name="T43" fmla="*/ 25 h 41"/>
                      <a:gd name="T44" fmla="*/ 27 w 42"/>
                      <a:gd name="T45" fmla="*/ 29 h 41"/>
                      <a:gd name="T46" fmla="*/ 27 w 42"/>
                      <a:gd name="T47" fmla="*/ 33 h 41"/>
                      <a:gd name="T48" fmla="*/ 23 w 42"/>
                      <a:gd name="T49" fmla="*/ 33 h 41"/>
                      <a:gd name="T50" fmla="*/ 23 w 42"/>
                      <a:gd name="T51" fmla="*/ 37 h 41"/>
                      <a:gd name="T52" fmla="*/ 19 w 42"/>
                      <a:gd name="T53" fmla="*/ 37 h 41"/>
                      <a:gd name="T54" fmla="*/ 19 w 42"/>
                      <a:gd name="T55" fmla="*/ 33 h 41"/>
                      <a:gd name="T56" fmla="*/ 15 w 42"/>
                      <a:gd name="T57" fmla="*/ 33 h 41"/>
                      <a:gd name="T58" fmla="*/ 15 w 42"/>
                      <a:gd name="T59" fmla="*/ 37 h 41"/>
                      <a:gd name="T60" fmla="*/ 11 w 42"/>
                      <a:gd name="T61" fmla="*/ 37 h 41"/>
                      <a:gd name="T62" fmla="*/ 7 w 42"/>
                      <a:gd name="T63" fmla="*/ 37 h 41"/>
                      <a:gd name="T64" fmla="*/ 7 w 42"/>
                      <a:gd name="T65" fmla="*/ 41 h 41"/>
                      <a:gd name="T66" fmla="*/ 4 w 42"/>
                      <a:gd name="T67" fmla="*/ 41 h 41"/>
                      <a:gd name="T68" fmla="*/ 4 w 42"/>
                      <a:gd name="T69" fmla="*/ 37 h 41"/>
                      <a:gd name="T70" fmla="*/ 0 w 42"/>
                      <a:gd name="T71" fmla="*/ 33 h 41"/>
                      <a:gd name="T72" fmla="*/ 4 w 42"/>
                      <a:gd name="T73" fmla="*/ 33 h 41"/>
                      <a:gd name="T74" fmla="*/ 0 w 42"/>
                      <a:gd name="T75" fmla="*/ 33 h 41"/>
                      <a:gd name="T76" fmla="*/ 4 w 42"/>
                      <a:gd name="T77" fmla="*/ 29 h 41"/>
                      <a:gd name="T78" fmla="*/ 7 w 42"/>
                      <a:gd name="T79" fmla="*/ 25 h 41"/>
                      <a:gd name="T80" fmla="*/ 11 w 42"/>
                      <a:gd name="T81" fmla="*/ 25 h 41"/>
                      <a:gd name="T82" fmla="*/ 11 w 42"/>
                      <a:gd name="T83" fmla="*/ 21 h 41"/>
                      <a:gd name="T84" fmla="*/ 11 w 42"/>
                      <a:gd name="T85" fmla="*/ 16 h 41"/>
                      <a:gd name="T86" fmla="*/ 15 w 42"/>
                      <a:gd name="T87" fmla="*/ 12 h 41"/>
                      <a:gd name="T88" fmla="*/ 19 w 42"/>
                      <a:gd name="T89" fmla="*/ 12 h 41"/>
                      <a:gd name="T90" fmla="*/ 19 w 42"/>
                      <a:gd name="T91" fmla="*/ 8 h 41"/>
                      <a:gd name="T92" fmla="*/ 23 w 42"/>
                      <a:gd name="T93" fmla="*/ 4 h 41"/>
                      <a:gd name="T94" fmla="*/ 27 w 42"/>
                      <a:gd name="T95" fmla="*/ 8 h 41"/>
                      <a:gd name="T96" fmla="*/ 30 w 42"/>
                      <a:gd name="T97" fmla="*/ 8 h 41"/>
                      <a:gd name="T98" fmla="*/ 30 w 42"/>
                      <a:gd name="T99" fmla="*/ 4 h 41"/>
                      <a:gd name="T100" fmla="*/ 30 w 42"/>
                      <a:gd name="T101" fmla="*/ 0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</a:cxnLst>
                    <a:rect l="0" t="0" r="r" b="b"/>
                    <a:pathLst>
                      <a:path w="42" h="41">
                        <a:moveTo>
                          <a:pt x="30" y="0"/>
                        </a:moveTo>
                        <a:lnTo>
                          <a:pt x="34" y="0"/>
                        </a:lnTo>
                        <a:lnTo>
                          <a:pt x="38" y="0"/>
                        </a:lnTo>
                        <a:lnTo>
                          <a:pt x="38" y="4"/>
                        </a:lnTo>
                        <a:lnTo>
                          <a:pt x="34" y="4"/>
                        </a:lnTo>
                        <a:lnTo>
                          <a:pt x="34" y="8"/>
                        </a:lnTo>
                        <a:lnTo>
                          <a:pt x="34" y="12"/>
                        </a:lnTo>
                        <a:lnTo>
                          <a:pt x="38" y="12"/>
                        </a:lnTo>
                        <a:lnTo>
                          <a:pt x="38" y="8"/>
                        </a:lnTo>
                        <a:lnTo>
                          <a:pt x="38" y="12"/>
                        </a:lnTo>
                        <a:lnTo>
                          <a:pt x="42" y="12"/>
                        </a:lnTo>
                        <a:lnTo>
                          <a:pt x="38" y="12"/>
                        </a:lnTo>
                        <a:lnTo>
                          <a:pt x="38" y="16"/>
                        </a:lnTo>
                        <a:lnTo>
                          <a:pt x="38" y="21"/>
                        </a:lnTo>
                        <a:lnTo>
                          <a:pt x="34" y="21"/>
                        </a:lnTo>
                        <a:lnTo>
                          <a:pt x="30" y="21"/>
                        </a:lnTo>
                        <a:lnTo>
                          <a:pt x="30" y="25"/>
                        </a:lnTo>
                        <a:lnTo>
                          <a:pt x="30" y="21"/>
                        </a:lnTo>
                        <a:lnTo>
                          <a:pt x="30" y="25"/>
                        </a:lnTo>
                        <a:lnTo>
                          <a:pt x="27" y="25"/>
                        </a:lnTo>
                        <a:lnTo>
                          <a:pt x="30" y="25"/>
                        </a:lnTo>
                        <a:lnTo>
                          <a:pt x="27" y="25"/>
                        </a:lnTo>
                        <a:lnTo>
                          <a:pt x="27" y="29"/>
                        </a:lnTo>
                        <a:lnTo>
                          <a:pt x="27" y="33"/>
                        </a:lnTo>
                        <a:lnTo>
                          <a:pt x="23" y="33"/>
                        </a:lnTo>
                        <a:lnTo>
                          <a:pt x="23" y="37"/>
                        </a:lnTo>
                        <a:lnTo>
                          <a:pt x="19" y="37"/>
                        </a:lnTo>
                        <a:lnTo>
                          <a:pt x="19" y="33"/>
                        </a:lnTo>
                        <a:lnTo>
                          <a:pt x="15" y="33"/>
                        </a:lnTo>
                        <a:lnTo>
                          <a:pt x="15" y="37"/>
                        </a:lnTo>
                        <a:lnTo>
                          <a:pt x="11" y="37"/>
                        </a:lnTo>
                        <a:lnTo>
                          <a:pt x="7" y="37"/>
                        </a:lnTo>
                        <a:lnTo>
                          <a:pt x="7" y="41"/>
                        </a:lnTo>
                        <a:lnTo>
                          <a:pt x="4" y="41"/>
                        </a:lnTo>
                        <a:lnTo>
                          <a:pt x="4" y="37"/>
                        </a:lnTo>
                        <a:lnTo>
                          <a:pt x="0" y="33"/>
                        </a:lnTo>
                        <a:lnTo>
                          <a:pt x="4" y="33"/>
                        </a:lnTo>
                        <a:lnTo>
                          <a:pt x="0" y="33"/>
                        </a:lnTo>
                        <a:lnTo>
                          <a:pt x="4" y="29"/>
                        </a:lnTo>
                        <a:lnTo>
                          <a:pt x="7" y="25"/>
                        </a:lnTo>
                        <a:lnTo>
                          <a:pt x="11" y="25"/>
                        </a:lnTo>
                        <a:lnTo>
                          <a:pt x="11" y="21"/>
                        </a:lnTo>
                        <a:lnTo>
                          <a:pt x="11" y="16"/>
                        </a:lnTo>
                        <a:lnTo>
                          <a:pt x="15" y="12"/>
                        </a:lnTo>
                        <a:lnTo>
                          <a:pt x="19" y="12"/>
                        </a:lnTo>
                        <a:lnTo>
                          <a:pt x="19" y="8"/>
                        </a:lnTo>
                        <a:lnTo>
                          <a:pt x="23" y="4"/>
                        </a:lnTo>
                        <a:lnTo>
                          <a:pt x="27" y="8"/>
                        </a:lnTo>
                        <a:lnTo>
                          <a:pt x="30" y="8"/>
                        </a:lnTo>
                        <a:lnTo>
                          <a:pt x="30" y="4"/>
                        </a:lnTo>
                        <a:lnTo>
                          <a:pt x="30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376" name="Freeform 770">
                    <a:extLst>
                      <a:ext uri="{FF2B5EF4-FFF2-40B4-BE49-F238E27FC236}">
                        <a16:creationId xmlns:a16="http://schemas.microsoft.com/office/drawing/2014/main" id="{2C0F1BA3-A16A-2242-5C09-A2A0034413E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201" y="2339"/>
                    <a:ext cx="11" cy="12"/>
                  </a:xfrm>
                  <a:custGeom>
                    <a:avLst/>
                    <a:gdLst>
                      <a:gd name="T0" fmla="*/ 4 w 12"/>
                      <a:gd name="T1" fmla="*/ 0 h 12"/>
                      <a:gd name="T2" fmla="*/ 4 w 12"/>
                      <a:gd name="T3" fmla="*/ 4 h 12"/>
                      <a:gd name="T4" fmla="*/ 8 w 12"/>
                      <a:gd name="T5" fmla="*/ 4 h 12"/>
                      <a:gd name="T6" fmla="*/ 12 w 12"/>
                      <a:gd name="T7" fmla="*/ 4 h 12"/>
                      <a:gd name="T8" fmla="*/ 8 w 12"/>
                      <a:gd name="T9" fmla="*/ 4 h 12"/>
                      <a:gd name="T10" fmla="*/ 8 w 12"/>
                      <a:gd name="T11" fmla="*/ 8 h 12"/>
                      <a:gd name="T12" fmla="*/ 8 w 12"/>
                      <a:gd name="T13" fmla="*/ 12 h 12"/>
                      <a:gd name="T14" fmla="*/ 4 w 12"/>
                      <a:gd name="T15" fmla="*/ 12 h 12"/>
                      <a:gd name="T16" fmla="*/ 4 w 12"/>
                      <a:gd name="T17" fmla="*/ 8 h 12"/>
                      <a:gd name="T18" fmla="*/ 4 w 12"/>
                      <a:gd name="T19" fmla="*/ 12 h 12"/>
                      <a:gd name="T20" fmla="*/ 0 w 12"/>
                      <a:gd name="T21" fmla="*/ 12 h 12"/>
                      <a:gd name="T22" fmla="*/ 0 w 12"/>
                      <a:gd name="T23" fmla="*/ 8 h 12"/>
                      <a:gd name="T24" fmla="*/ 0 w 12"/>
                      <a:gd name="T25" fmla="*/ 4 h 12"/>
                      <a:gd name="T26" fmla="*/ 4 w 12"/>
                      <a:gd name="T27" fmla="*/ 4 h 12"/>
                      <a:gd name="T28" fmla="*/ 4 w 12"/>
                      <a:gd name="T29" fmla="*/ 0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12" h="12">
                        <a:moveTo>
                          <a:pt x="4" y="0"/>
                        </a:moveTo>
                        <a:lnTo>
                          <a:pt x="4" y="4"/>
                        </a:lnTo>
                        <a:lnTo>
                          <a:pt x="8" y="4"/>
                        </a:lnTo>
                        <a:lnTo>
                          <a:pt x="12" y="4"/>
                        </a:lnTo>
                        <a:lnTo>
                          <a:pt x="8" y="4"/>
                        </a:lnTo>
                        <a:lnTo>
                          <a:pt x="8" y="8"/>
                        </a:lnTo>
                        <a:lnTo>
                          <a:pt x="8" y="12"/>
                        </a:lnTo>
                        <a:lnTo>
                          <a:pt x="4" y="12"/>
                        </a:lnTo>
                        <a:lnTo>
                          <a:pt x="4" y="8"/>
                        </a:lnTo>
                        <a:lnTo>
                          <a:pt x="4" y="12"/>
                        </a:lnTo>
                        <a:lnTo>
                          <a:pt x="0" y="12"/>
                        </a:lnTo>
                        <a:lnTo>
                          <a:pt x="0" y="8"/>
                        </a:lnTo>
                        <a:lnTo>
                          <a:pt x="0" y="4"/>
                        </a:lnTo>
                        <a:lnTo>
                          <a:pt x="4" y="4"/>
                        </a:lnTo>
                        <a:lnTo>
                          <a:pt x="4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377" name="Freeform 771">
                    <a:extLst>
                      <a:ext uri="{FF2B5EF4-FFF2-40B4-BE49-F238E27FC236}">
                        <a16:creationId xmlns:a16="http://schemas.microsoft.com/office/drawing/2014/main" id="{D00F4BEC-E90A-E9A0-D0D8-CC2709C2AA5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285" y="2343"/>
                    <a:ext cx="28" cy="29"/>
                  </a:xfrm>
                  <a:custGeom>
                    <a:avLst/>
                    <a:gdLst>
                      <a:gd name="T0" fmla="*/ 7 w 27"/>
                      <a:gd name="T1" fmla="*/ 0 h 29"/>
                      <a:gd name="T2" fmla="*/ 11 w 27"/>
                      <a:gd name="T3" fmla="*/ 0 h 29"/>
                      <a:gd name="T4" fmla="*/ 11 w 27"/>
                      <a:gd name="T5" fmla="*/ 4 h 29"/>
                      <a:gd name="T6" fmla="*/ 15 w 27"/>
                      <a:gd name="T7" fmla="*/ 4 h 29"/>
                      <a:gd name="T8" fmla="*/ 19 w 27"/>
                      <a:gd name="T9" fmla="*/ 4 h 29"/>
                      <a:gd name="T10" fmla="*/ 23 w 27"/>
                      <a:gd name="T11" fmla="*/ 4 h 29"/>
                      <a:gd name="T12" fmla="*/ 23 w 27"/>
                      <a:gd name="T13" fmla="*/ 8 h 29"/>
                      <a:gd name="T14" fmla="*/ 27 w 27"/>
                      <a:gd name="T15" fmla="*/ 8 h 29"/>
                      <a:gd name="T16" fmla="*/ 27 w 27"/>
                      <a:gd name="T17" fmla="*/ 12 h 29"/>
                      <a:gd name="T18" fmla="*/ 23 w 27"/>
                      <a:gd name="T19" fmla="*/ 17 h 29"/>
                      <a:gd name="T20" fmla="*/ 23 w 27"/>
                      <a:gd name="T21" fmla="*/ 21 h 29"/>
                      <a:gd name="T22" fmla="*/ 19 w 27"/>
                      <a:gd name="T23" fmla="*/ 21 h 29"/>
                      <a:gd name="T24" fmla="*/ 15 w 27"/>
                      <a:gd name="T25" fmla="*/ 21 h 29"/>
                      <a:gd name="T26" fmla="*/ 11 w 27"/>
                      <a:gd name="T27" fmla="*/ 25 h 29"/>
                      <a:gd name="T28" fmla="*/ 7 w 27"/>
                      <a:gd name="T29" fmla="*/ 25 h 29"/>
                      <a:gd name="T30" fmla="*/ 7 w 27"/>
                      <a:gd name="T31" fmla="*/ 29 h 29"/>
                      <a:gd name="T32" fmla="*/ 3 w 27"/>
                      <a:gd name="T33" fmla="*/ 29 h 29"/>
                      <a:gd name="T34" fmla="*/ 3 w 27"/>
                      <a:gd name="T35" fmla="*/ 25 h 29"/>
                      <a:gd name="T36" fmla="*/ 0 w 27"/>
                      <a:gd name="T37" fmla="*/ 25 h 29"/>
                      <a:gd name="T38" fmla="*/ 0 w 27"/>
                      <a:gd name="T39" fmla="*/ 21 h 29"/>
                      <a:gd name="T40" fmla="*/ 0 w 27"/>
                      <a:gd name="T41" fmla="*/ 17 h 29"/>
                      <a:gd name="T42" fmla="*/ 0 w 27"/>
                      <a:gd name="T43" fmla="*/ 12 h 29"/>
                      <a:gd name="T44" fmla="*/ 0 w 27"/>
                      <a:gd name="T45" fmla="*/ 8 h 29"/>
                      <a:gd name="T46" fmla="*/ 3 w 27"/>
                      <a:gd name="T47" fmla="*/ 4 h 29"/>
                      <a:gd name="T48" fmla="*/ 0 w 27"/>
                      <a:gd name="T49" fmla="*/ 4 h 29"/>
                      <a:gd name="T50" fmla="*/ 3 w 27"/>
                      <a:gd name="T51" fmla="*/ 4 h 29"/>
                      <a:gd name="T52" fmla="*/ 3 w 27"/>
                      <a:gd name="T53" fmla="*/ 0 h 29"/>
                      <a:gd name="T54" fmla="*/ 7 w 27"/>
                      <a:gd name="T55" fmla="*/ 0 h 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</a:cxnLst>
                    <a:rect l="0" t="0" r="r" b="b"/>
                    <a:pathLst>
                      <a:path w="27" h="29">
                        <a:moveTo>
                          <a:pt x="7" y="0"/>
                        </a:moveTo>
                        <a:lnTo>
                          <a:pt x="11" y="0"/>
                        </a:lnTo>
                        <a:lnTo>
                          <a:pt x="11" y="4"/>
                        </a:lnTo>
                        <a:lnTo>
                          <a:pt x="15" y="4"/>
                        </a:lnTo>
                        <a:lnTo>
                          <a:pt x="19" y="4"/>
                        </a:lnTo>
                        <a:lnTo>
                          <a:pt x="23" y="4"/>
                        </a:lnTo>
                        <a:lnTo>
                          <a:pt x="23" y="8"/>
                        </a:lnTo>
                        <a:lnTo>
                          <a:pt x="27" y="8"/>
                        </a:lnTo>
                        <a:lnTo>
                          <a:pt x="27" y="12"/>
                        </a:lnTo>
                        <a:lnTo>
                          <a:pt x="23" y="17"/>
                        </a:lnTo>
                        <a:lnTo>
                          <a:pt x="23" y="21"/>
                        </a:lnTo>
                        <a:lnTo>
                          <a:pt x="19" y="21"/>
                        </a:lnTo>
                        <a:lnTo>
                          <a:pt x="15" y="21"/>
                        </a:lnTo>
                        <a:lnTo>
                          <a:pt x="11" y="25"/>
                        </a:lnTo>
                        <a:lnTo>
                          <a:pt x="7" y="25"/>
                        </a:lnTo>
                        <a:lnTo>
                          <a:pt x="7" y="29"/>
                        </a:lnTo>
                        <a:lnTo>
                          <a:pt x="3" y="29"/>
                        </a:lnTo>
                        <a:lnTo>
                          <a:pt x="3" y="25"/>
                        </a:lnTo>
                        <a:lnTo>
                          <a:pt x="0" y="25"/>
                        </a:lnTo>
                        <a:lnTo>
                          <a:pt x="0" y="21"/>
                        </a:lnTo>
                        <a:lnTo>
                          <a:pt x="0" y="17"/>
                        </a:lnTo>
                        <a:lnTo>
                          <a:pt x="0" y="12"/>
                        </a:lnTo>
                        <a:lnTo>
                          <a:pt x="0" y="8"/>
                        </a:lnTo>
                        <a:lnTo>
                          <a:pt x="3" y="4"/>
                        </a:lnTo>
                        <a:lnTo>
                          <a:pt x="0" y="4"/>
                        </a:lnTo>
                        <a:lnTo>
                          <a:pt x="3" y="4"/>
                        </a:lnTo>
                        <a:lnTo>
                          <a:pt x="3" y="0"/>
                        </a:lnTo>
                        <a:lnTo>
                          <a:pt x="7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378" name="Freeform 772">
                    <a:extLst>
                      <a:ext uri="{FF2B5EF4-FFF2-40B4-BE49-F238E27FC236}">
                        <a16:creationId xmlns:a16="http://schemas.microsoft.com/office/drawing/2014/main" id="{3DB8B30E-C794-A865-F319-4A487944725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308" y="2346"/>
                    <a:ext cx="31" cy="40"/>
                  </a:xfrm>
                  <a:custGeom>
                    <a:avLst/>
                    <a:gdLst>
                      <a:gd name="T0" fmla="*/ 4 w 30"/>
                      <a:gd name="T1" fmla="*/ 4 h 41"/>
                      <a:gd name="T2" fmla="*/ 7 w 30"/>
                      <a:gd name="T3" fmla="*/ 4 h 41"/>
                      <a:gd name="T4" fmla="*/ 11 w 30"/>
                      <a:gd name="T5" fmla="*/ 4 h 41"/>
                      <a:gd name="T6" fmla="*/ 15 w 30"/>
                      <a:gd name="T7" fmla="*/ 4 h 41"/>
                      <a:gd name="T8" fmla="*/ 15 w 30"/>
                      <a:gd name="T9" fmla="*/ 0 h 41"/>
                      <a:gd name="T10" fmla="*/ 19 w 30"/>
                      <a:gd name="T11" fmla="*/ 0 h 41"/>
                      <a:gd name="T12" fmla="*/ 23 w 30"/>
                      <a:gd name="T13" fmla="*/ 0 h 41"/>
                      <a:gd name="T14" fmla="*/ 27 w 30"/>
                      <a:gd name="T15" fmla="*/ 0 h 41"/>
                      <a:gd name="T16" fmla="*/ 27 w 30"/>
                      <a:gd name="T17" fmla="*/ 4 h 41"/>
                      <a:gd name="T18" fmla="*/ 23 w 30"/>
                      <a:gd name="T19" fmla="*/ 4 h 41"/>
                      <a:gd name="T20" fmla="*/ 27 w 30"/>
                      <a:gd name="T21" fmla="*/ 4 h 41"/>
                      <a:gd name="T22" fmla="*/ 27 w 30"/>
                      <a:gd name="T23" fmla="*/ 8 h 41"/>
                      <a:gd name="T24" fmla="*/ 30 w 30"/>
                      <a:gd name="T25" fmla="*/ 8 h 41"/>
                      <a:gd name="T26" fmla="*/ 30 w 30"/>
                      <a:gd name="T27" fmla="*/ 13 h 41"/>
                      <a:gd name="T28" fmla="*/ 30 w 30"/>
                      <a:gd name="T29" fmla="*/ 17 h 41"/>
                      <a:gd name="T30" fmla="*/ 30 w 30"/>
                      <a:gd name="T31" fmla="*/ 21 h 41"/>
                      <a:gd name="T32" fmla="*/ 30 w 30"/>
                      <a:gd name="T33" fmla="*/ 25 h 41"/>
                      <a:gd name="T34" fmla="*/ 27 w 30"/>
                      <a:gd name="T35" fmla="*/ 25 h 41"/>
                      <a:gd name="T36" fmla="*/ 27 w 30"/>
                      <a:gd name="T37" fmla="*/ 29 h 41"/>
                      <a:gd name="T38" fmla="*/ 23 w 30"/>
                      <a:gd name="T39" fmla="*/ 29 h 41"/>
                      <a:gd name="T40" fmla="*/ 19 w 30"/>
                      <a:gd name="T41" fmla="*/ 29 h 41"/>
                      <a:gd name="T42" fmla="*/ 19 w 30"/>
                      <a:gd name="T43" fmla="*/ 33 h 41"/>
                      <a:gd name="T44" fmla="*/ 19 w 30"/>
                      <a:gd name="T45" fmla="*/ 37 h 41"/>
                      <a:gd name="T46" fmla="*/ 15 w 30"/>
                      <a:gd name="T47" fmla="*/ 37 h 41"/>
                      <a:gd name="T48" fmla="*/ 15 w 30"/>
                      <a:gd name="T49" fmla="*/ 41 h 41"/>
                      <a:gd name="T50" fmla="*/ 11 w 30"/>
                      <a:gd name="T51" fmla="*/ 41 h 41"/>
                      <a:gd name="T52" fmla="*/ 11 w 30"/>
                      <a:gd name="T53" fmla="*/ 37 h 41"/>
                      <a:gd name="T54" fmla="*/ 7 w 30"/>
                      <a:gd name="T55" fmla="*/ 37 h 41"/>
                      <a:gd name="T56" fmla="*/ 4 w 30"/>
                      <a:gd name="T57" fmla="*/ 37 h 41"/>
                      <a:gd name="T58" fmla="*/ 0 w 30"/>
                      <a:gd name="T59" fmla="*/ 37 h 41"/>
                      <a:gd name="T60" fmla="*/ 0 w 30"/>
                      <a:gd name="T61" fmla="*/ 33 h 41"/>
                      <a:gd name="T62" fmla="*/ 4 w 30"/>
                      <a:gd name="T63" fmla="*/ 33 h 41"/>
                      <a:gd name="T64" fmla="*/ 4 w 30"/>
                      <a:gd name="T65" fmla="*/ 29 h 41"/>
                      <a:gd name="T66" fmla="*/ 0 w 30"/>
                      <a:gd name="T67" fmla="*/ 29 h 41"/>
                      <a:gd name="T68" fmla="*/ 0 w 30"/>
                      <a:gd name="T69" fmla="*/ 25 h 41"/>
                      <a:gd name="T70" fmla="*/ 0 w 30"/>
                      <a:gd name="T71" fmla="*/ 21 h 41"/>
                      <a:gd name="T72" fmla="*/ 0 w 30"/>
                      <a:gd name="T73" fmla="*/ 17 h 41"/>
                      <a:gd name="T74" fmla="*/ 0 w 30"/>
                      <a:gd name="T75" fmla="*/ 13 h 41"/>
                      <a:gd name="T76" fmla="*/ 4 w 30"/>
                      <a:gd name="T77" fmla="*/ 8 h 41"/>
                      <a:gd name="T78" fmla="*/ 4 w 30"/>
                      <a:gd name="T79" fmla="*/ 4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</a:cxnLst>
                    <a:rect l="0" t="0" r="r" b="b"/>
                    <a:pathLst>
                      <a:path w="30" h="41">
                        <a:moveTo>
                          <a:pt x="4" y="4"/>
                        </a:moveTo>
                        <a:lnTo>
                          <a:pt x="7" y="4"/>
                        </a:lnTo>
                        <a:lnTo>
                          <a:pt x="11" y="4"/>
                        </a:lnTo>
                        <a:lnTo>
                          <a:pt x="15" y="4"/>
                        </a:lnTo>
                        <a:lnTo>
                          <a:pt x="15" y="0"/>
                        </a:lnTo>
                        <a:lnTo>
                          <a:pt x="19" y="0"/>
                        </a:lnTo>
                        <a:lnTo>
                          <a:pt x="23" y="0"/>
                        </a:lnTo>
                        <a:lnTo>
                          <a:pt x="27" y="0"/>
                        </a:lnTo>
                        <a:lnTo>
                          <a:pt x="27" y="4"/>
                        </a:lnTo>
                        <a:lnTo>
                          <a:pt x="23" y="4"/>
                        </a:lnTo>
                        <a:lnTo>
                          <a:pt x="27" y="4"/>
                        </a:lnTo>
                        <a:lnTo>
                          <a:pt x="27" y="8"/>
                        </a:lnTo>
                        <a:lnTo>
                          <a:pt x="30" y="8"/>
                        </a:lnTo>
                        <a:lnTo>
                          <a:pt x="30" y="13"/>
                        </a:lnTo>
                        <a:lnTo>
                          <a:pt x="30" y="17"/>
                        </a:lnTo>
                        <a:lnTo>
                          <a:pt x="30" y="21"/>
                        </a:lnTo>
                        <a:lnTo>
                          <a:pt x="30" y="25"/>
                        </a:lnTo>
                        <a:lnTo>
                          <a:pt x="27" y="25"/>
                        </a:lnTo>
                        <a:lnTo>
                          <a:pt x="27" y="29"/>
                        </a:lnTo>
                        <a:lnTo>
                          <a:pt x="23" y="29"/>
                        </a:lnTo>
                        <a:lnTo>
                          <a:pt x="19" y="29"/>
                        </a:lnTo>
                        <a:lnTo>
                          <a:pt x="19" y="33"/>
                        </a:lnTo>
                        <a:lnTo>
                          <a:pt x="19" y="37"/>
                        </a:lnTo>
                        <a:lnTo>
                          <a:pt x="15" y="37"/>
                        </a:lnTo>
                        <a:lnTo>
                          <a:pt x="15" y="41"/>
                        </a:lnTo>
                        <a:lnTo>
                          <a:pt x="11" y="41"/>
                        </a:lnTo>
                        <a:lnTo>
                          <a:pt x="11" y="37"/>
                        </a:lnTo>
                        <a:lnTo>
                          <a:pt x="7" y="37"/>
                        </a:lnTo>
                        <a:lnTo>
                          <a:pt x="4" y="37"/>
                        </a:lnTo>
                        <a:lnTo>
                          <a:pt x="0" y="37"/>
                        </a:lnTo>
                        <a:lnTo>
                          <a:pt x="0" y="33"/>
                        </a:lnTo>
                        <a:lnTo>
                          <a:pt x="4" y="33"/>
                        </a:lnTo>
                        <a:lnTo>
                          <a:pt x="4" y="29"/>
                        </a:lnTo>
                        <a:lnTo>
                          <a:pt x="0" y="29"/>
                        </a:lnTo>
                        <a:lnTo>
                          <a:pt x="0" y="25"/>
                        </a:lnTo>
                        <a:lnTo>
                          <a:pt x="0" y="21"/>
                        </a:lnTo>
                        <a:lnTo>
                          <a:pt x="0" y="17"/>
                        </a:lnTo>
                        <a:lnTo>
                          <a:pt x="0" y="13"/>
                        </a:lnTo>
                        <a:lnTo>
                          <a:pt x="4" y="8"/>
                        </a:lnTo>
                        <a:lnTo>
                          <a:pt x="4" y="4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379" name="Freeform 773">
                    <a:extLst>
                      <a:ext uri="{FF2B5EF4-FFF2-40B4-BE49-F238E27FC236}">
                        <a16:creationId xmlns:a16="http://schemas.microsoft.com/office/drawing/2014/main" id="{938EF55C-4B17-7D26-3C9D-DC7B10DA308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212" y="2346"/>
                    <a:ext cx="35" cy="60"/>
                  </a:xfrm>
                  <a:custGeom>
                    <a:avLst/>
                    <a:gdLst>
                      <a:gd name="T0" fmla="*/ 15 w 34"/>
                      <a:gd name="T1" fmla="*/ 0 h 61"/>
                      <a:gd name="T2" fmla="*/ 15 w 34"/>
                      <a:gd name="T3" fmla="*/ 4 h 61"/>
                      <a:gd name="T4" fmla="*/ 15 w 34"/>
                      <a:gd name="T5" fmla="*/ 0 h 61"/>
                      <a:gd name="T6" fmla="*/ 19 w 34"/>
                      <a:gd name="T7" fmla="*/ 0 h 61"/>
                      <a:gd name="T8" fmla="*/ 23 w 34"/>
                      <a:gd name="T9" fmla="*/ 0 h 61"/>
                      <a:gd name="T10" fmla="*/ 23 w 34"/>
                      <a:gd name="T11" fmla="*/ 4 h 61"/>
                      <a:gd name="T12" fmla="*/ 23 w 34"/>
                      <a:gd name="T13" fmla="*/ 8 h 61"/>
                      <a:gd name="T14" fmla="*/ 27 w 34"/>
                      <a:gd name="T15" fmla="*/ 8 h 61"/>
                      <a:gd name="T16" fmla="*/ 27 w 34"/>
                      <a:gd name="T17" fmla="*/ 13 h 61"/>
                      <a:gd name="T18" fmla="*/ 23 w 34"/>
                      <a:gd name="T19" fmla="*/ 13 h 61"/>
                      <a:gd name="T20" fmla="*/ 23 w 34"/>
                      <a:gd name="T21" fmla="*/ 17 h 61"/>
                      <a:gd name="T22" fmla="*/ 23 w 34"/>
                      <a:gd name="T23" fmla="*/ 21 h 61"/>
                      <a:gd name="T24" fmla="*/ 27 w 34"/>
                      <a:gd name="T25" fmla="*/ 21 h 61"/>
                      <a:gd name="T26" fmla="*/ 27 w 34"/>
                      <a:gd name="T27" fmla="*/ 25 h 61"/>
                      <a:gd name="T28" fmla="*/ 23 w 34"/>
                      <a:gd name="T29" fmla="*/ 29 h 61"/>
                      <a:gd name="T30" fmla="*/ 23 w 34"/>
                      <a:gd name="T31" fmla="*/ 33 h 61"/>
                      <a:gd name="T32" fmla="*/ 23 w 34"/>
                      <a:gd name="T33" fmla="*/ 37 h 61"/>
                      <a:gd name="T34" fmla="*/ 23 w 34"/>
                      <a:gd name="T35" fmla="*/ 41 h 61"/>
                      <a:gd name="T36" fmla="*/ 27 w 34"/>
                      <a:gd name="T37" fmla="*/ 41 h 61"/>
                      <a:gd name="T38" fmla="*/ 27 w 34"/>
                      <a:gd name="T39" fmla="*/ 45 h 61"/>
                      <a:gd name="T40" fmla="*/ 27 w 34"/>
                      <a:gd name="T41" fmla="*/ 49 h 61"/>
                      <a:gd name="T42" fmla="*/ 30 w 34"/>
                      <a:gd name="T43" fmla="*/ 49 h 61"/>
                      <a:gd name="T44" fmla="*/ 34 w 34"/>
                      <a:gd name="T45" fmla="*/ 49 h 61"/>
                      <a:gd name="T46" fmla="*/ 30 w 34"/>
                      <a:gd name="T47" fmla="*/ 49 h 61"/>
                      <a:gd name="T48" fmla="*/ 30 w 34"/>
                      <a:gd name="T49" fmla="*/ 53 h 61"/>
                      <a:gd name="T50" fmla="*/ 27 w 34"/>
                      <a:gd name="T51" fmla="*/ 53 h 61"/>
                      <a:gd name="T52" fmla="*/ 23 w 34"/>
                      <a:gd name="T53" fmla="*/ 53 h 61"/>
                      <a:gd name="T54" fmla="*/ 19 w 34"/>
                      <a:gd name="T55" fmla="*/ 53 h 61"/>
                      <a:gd name="T56" fmla="*/ 19 w 34"/>
                      <a:gd name="T57" fmla="*/ 57 h 61"/>
                      <a:gd name="T58" fmla="*/ 19 w 34"/>
                      <a:gd name="T59" fmla="*/ 61 h 61"/>
                      <a:gd name="T60" fmla="*/ 15 w 34"/>
                      <a:gd name="T61" fmla="*/ 61 h 61"/>
                      <a:gd name="T62" fmla="*/ 15 w 34"/>
                      <a:gd name="T63" fmla="*/ 57 h 61"/>
                      <a:gd name="T64" fmla="*/ 11 w 34"/>
                      <a:gd name="T65" fmla="*/ 57 h 61"/>
                      <a:gd name="T66" fmla="*/ 11 w 34"/>
                      <a:gd name="T67" fmla="*/ 53 h 61"/>
                      <a:gd name="T68" fmla="*/ 11 w 34"/>
                      <a:gd name="T69" fmla="*/ 49 h 61"/>
                      <a:gd name="T70" fmla="*/ 11 w 34"/>
                      <a:gd name="T71" fmla="*/ 45 h 61"/>
                      <a:gd name="T72" fmla="*/ 7 w 34"/>
                      <a:gd name="T73" fmla="*/ 45 h 61"/>
                      <a:gd name="T74" fmla="*/ 7 w 34"/>
                      <a:gd name="T75" fmla="*/ 41 h 61"/>
                      <a:gd name="T76" fmla="*/ 4 w 34"/>
                      <a:gd name="T77" fmla="*/ 41 h 61"/>
                      <a:gd name="T78" fmla="*/ 0 w 34"/>
                      <a:gd name="T79" fmla="*/ 41 h 61"/>
                      <a:gd name="T80" fmla="*/ 0 w 34"/>
                      <a:gd name="T81" fmla="*/ 37 h 61"/>
                      <a:gd name="T82" fmla="*/ 0 w 34"/>
                      <a:gd name="T83" fmla="*/ 33 h 61"/>
                      <a:gd name="T84" fmla="*/ 0 w 34"/>
                      <a:gd name="T85" fmla="*/ 29 h 61"/>
                      <a:gd name="T86" fmla="*/ 4 w 34"/>
                      <a:gd name="T87" fmla="*/ 29 h 61"/>
                      <a:gd name="T88" fmla="*/ 4 w 34"/>
                      <a:gd name="T89" fmla="*/ 25 h 61"/>
                      <a:gd name="T90" fmla="*/ 4 w 34"/>
                      <a:gd name="T91" fmla="*/ 21 h 61"/>
                      <a:gd name="T92" fmla="*/ 4 w 34"/>
                      <a:gd name="T93" fmla="*/ 17 h 61"/>
                      <a:gd name="T94" fmla="*/ 4 w 34"/>
                      <a:gd name="T95" fmla="*/ 13 h 61"/>
                      <a:gd name="T96" fmla="*/ 7 w 34"/>
                      <a:gd name="T97" fmla="*/ 13 h 61"/>
                      <a:gd name="T98" fmla="*/ 7 w 34"/>
                      <a:gd name="T99" fmla="*/ 8 h 61"/>
                      <a:gd name="T100" fmla="*/ 11 w 34"/>
                      <a:gd name="T101" fmla="*/ 8 h 61"/>
                      <a:gd name="T102" fmla="*/ 11 w 34"/>
                      <a:gd name="T103" fmla="*/ 4 h 61"/>
                      <a:gd name="T104" fmla="*/ 15 w 34"/>
                      <a:gd name="T105" fmla="*/ 0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</a:cxnLst>
                    <a:rect l="0" t="0" r="r" b="b"/>
                    <a:pathLst>
                      <a:path w="34" h="61">
                        <a:moveTo>
                          <a:pt x="15" y="0"/>
                        </a:moveTo>
                        <a:lnTo>
                          <a:pt x="15" y="4"/>
                        </a:lnTo>
                        <a:lnTo>
                          <a:pt x="15" y="0"/>
                        </a:lnTo>
                        <a:lnTo>
                          <a:pt x="19" y="0"/>
                        </a:lnTo>
                        <a:lnTo>
                          <a:pt x="23" y="0"/>
                        </a:lnTo>
                        <a:lnTo>
                          <a:pt x="23" y="4"/>
                        </a:lnTo>
                        <a:lnTo>
                          <a:pt x="23" y="8"/>
                        </a:lnTo>
                        <a:lnTo>
                          <a:pt x="27" y="8"/>
                        </a:lnTo>
                        <a:lnTo>
                          <a:pt x="27" y="13"/>
                        </a:lnTo>
                        <a:lnTo>
                          <a:pt x="23" y="13"/>
                        </a:lnTo>
                        <a:lnTo>
                          <a:pt x="23" y="17"/>
                        </a:lnTo>
                        <a:lnTo>
                          <a:pt x="23" y="21"/>
                        </a:lnTo>
                        <a:lnTo>
                          <a:pt x="27" y="21"/>
                        </a:lnTo>
                        <a:lnTo>
                          <a:pt x="27" y="25"/>
                        </a:lnTo>
                        <a:lnTo>
                          <a:pt x="23" y="29"/>
                        </a:lnTo>
                        <a:lnTo>
                          <a:pt x="23" y="33"/>
                        </a:lnTo>
                        <a:lnTo>
                          <a:pt x="23" y="37"/>
                        </a:lnTo>
                        <a:lnTo>
                          <a:pt x="23" y="41"/>
                        </a:lnTo>
                        <a:lnTo>
                          <a:pt x="27" y="41"/>
                        </a:lnTo>
                        <a:lnTo>
                          <a:pt x="27" y="45"/>
                        </a:lnTo>
                        <a:lnTo>
                          <a:pt x="27" y="49"/>
                        </a:lnTo>
                        <a:lnTo>
                          <a:pt x="30" y="49"/>
                        </a:lnTo>
                        <a:lnTo>
                          <a:pt x="34" y="49"/>
                        </a:lnTo>
                        <a:lnTo>
                          <a:pt x="30" y="49"/>
                        </a:lnTo>
                        <a:lnTo>
                          <a:pt x="30" y="53"/>
                        </a:lnTo>
                        <a:lnTo>
                          <a:pt x="27" y="53"/>
                        </a:lnTo>
                        <a:lnTo>
                          <a:pt x="23" y="53"/>
                        </a:lnTo>
                        <a:lnTo>
                          <a:pt x="19" y="53"/>
                        </a:lnTo>
                        <a:lnTo>
                          <a:pt x="19" y="57"/>
                        </a:lnTo>
                        <a:lnTo>
                          <a:pt x="19" y="61"/>
                        </a:lnTo>
                        <a:lnTo>
                          <a:pt x="15" y="61"/>
                        </a:lnTo>
                        <a:lnTo>
                          <a:pt x="15" y="57"/>
                        </a:lnTo>
                        <a:lnTo>
                          <a:pt x="11" y="57"/>
                        </a:lnTo>
                        <a:lnTo>
                          <a:pt x="11" y="53"/>
                        </a:lnTo>
                        <a:lnTo>
                          <a:pt x="11" y="49"/>
                        </a:lnTo>
                        <a:lnTo>
                          <a:pt x="11" y="45"/>
                        </a:lnTo>
                        <a:lnTo>
                          <a:pt x="7" y="45"/>
                        </a:lnTo>
                        <a:lnTo>
                          <a:pt x="7" y="41"/>
                        </a:lnTo>
                        <a:lnTo>
                          <a:pt x="4" y="41"/>
                        </a:lnTo>
                        <a:lnTo>
                          <a:pt x="0" y="41"/>
                        </a:lnTo>
                        <a:lnTo>
                          <a:pt x="0" y="37"/>
                        </a:lnTo>
                        <a:lnTo>
                          <a:pt x="0" y="33"/>
                        </a:lnTo>
                        <a:lnTo>
                          <a:pt x="0" y="29"/>
                        </a:lnTo>
                        <a:lnTo>
                          <a:pt x="4" y="29"/>
                        </a:lnTo>
                        <a:lnTo>
                          <a:pt x="4" y="25"/>
                        </a:lnTo>
                        <a:lnTo>
                          <a:pt x="4" y="21"/>
                        </a:lnTo>
                        <a:lnTo>
                          <a:pt x="4" y="17"/>
                        </a:lnTo>
                        <a:lnTo>
                          <a:pt x="4" y="13"/>
                        </a:lnTo>
                        <a:lnTo>
                          <a:pt x="7" y="13"/>
                        </a:lnTo>
                        <a:lnTo>
                          <a:pt x="7" y="8"/>
                        </a:lnTo>
                        <a:lnTo>
                          <a:pt x="11" y="8"/>
                        </a:lnTo>
                        <a:lnTo>
                          <a:pt x="11" y="4"/>
                        </a:lnTo>
                        <a:lnTo>
                          <a:pt x="15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380" name="Freeform 774">
                    <a:extLst>
                      <a:ext uri="{FF2B5EF4-FFF2-40B4-BE49-F238E27FC236}">
                        <a16:creationId xmlns:a16="http://schemas.microsoft.com/office/drawing/2014/main" id="{4C428B07-BF11-585A-D3C9-951EBCCBB8D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114" y="2346"/>
                    <a:ext cx="582" cy="347"/>
                  </a:xfrm>
                  <a:custGeom>
                    <a:avLst/>
                    <a:gdLst>
                      <a:gd name="T0" fmla="*/ 34 w 583"/>
                      <a:gd name="T1" fmla="*/ 235 h 348"/>
                      <a:gd name="T2" fmla="*/ 54 w 583"/>
                      <a:gd name="T3" fmla="*/ 231 h 348"/>
                      <a:gd name="T4" fmla="*/ 77 w 583"/>
                      <a:gd name="T5" fmla="*/ 239 h 348"/>
                      <a:gd name="T6" fmla="*/ 107 w 583"/>
                      <a:gd name="T7" fmla="*/ 239 h 348"/>
                      <a:gd name="T8" fmla="*/ 138 w 583"/>
                      <a:gd name="T9" fmla="*/ 239 h 348"/>
                      <a:gd name="T10" fmla="*/ 165 w 583"/>
                      <a:gd name="T11" fmla="*/ 235 h 348"/>
                      <a:gd name="T12" fmla="*/ 184 w 583"/>
                      <a:gd name="T13" fmla="*/ 215 h 348"/>
                      <a:gd name="T14" fmla="*/ 196 w 583"/>
                      <a:gd name="T15" fmla="*/ 191 h 348"/>
                      <a:gd name="T16" fmla="*/ 203 w 583"/>
                      <a:gd name="T17" fmla="*/ 158 h 348"/>
                      <a:gd name="T18" fmla="*/ 219 w 583"/>
                      <a:gd name="T19" fmla="*/ 142 h 348"/>
                      <a:gd name="T20" fmla="*/ 238 w 583"/>
                      <a:gd name="T21" fmla="*/ 126 h 348"/>
                      <a:gd name="T22" fmla="*/ 257 w 583"/>
                      <a:gd name="T23" fmla="*/ 110 h 348"/>
                      <a:gd name="T24" fmla="*/ 272 w 583"/>
                      <a:gd name="T25" fmla="*/ 85 h 348"/>
                      <a:gd name="T26" fmla="*/ 276 w 583"/>
                      <a:gd name="T27" fmla="*/ 53 h 348"/>
                      <a:gd name="T28" fmla="*/ 299 w 583"/>
                      <a:gd name="T29" fmla="*/ 29 h 348"/>
                      <a:gd name="T30" fmla="*/ 314 w 583"/>
                      <a:gd name="T31" fmla="*/ 8 h 348"/>
                      <a:gd name="T32" fmla="*/ 318 w 583"/>
                      <a:gd name="T33" fmla="*/ 183 h 348"/>
                      <a:gd name="T34" fmla="*/ 337 w 583"/>
                      <a:gd name="T35" fmla="*/ 231 h 348"/>
                      <a:gd name="T36" fmla="*/ 357 w 583"/>
                      <a:gd name="T37" fmla="*/ 247 h 348"/>
                      <a:gd name="T38" fmla="*/ 368 w 583"/>
                      <a:gd name="T39" fmla="*/ 259 h 348"/>
                      <a:gd name="T40" fmla="*/ 395 w 583"/>
                      <a:gd name="T41" fmla="*/ 255 h 348"/>
                      <a:gd name="T42" fmla="*/ 422 w 583"/>
                      <a:gd name="T43" fmla="*/ 247 h 348"/>
                      <a:gd name="T44" fmla="*/ 437 w 583"/>
                      <a:gd name="T45" fmla="*/ 239 h 348"/>
                      <a:gd name="T46" fmla="*/ 452 w 583"/>
                      <a:gd name="T47" fmla="*/ 231 h 348"/>
                      <a:gd name="T48" fmla="*/ 475 w 583"/>
                      <a:gd name="T49" fmla="*/ 231 h 348"/>
                      <a:gd name="T50" fmla="*/ 499 w 583"/>
                      <a:gd name="T51" fmla="*/ 235 h 348"/>
                      <a:gd name="T52" fmla="*/ 510 w 583"/>
                      <a:gd name="T53" fmla="*/ 243 h 348"/>
                      <a:gd name="T54" fmla="*/ 525 w 583"/>
                      <a:gd name="T55" fmla="*/ 235 h 348"/>
                      <a:gd name="T56" fmla="*/ 537 w 583"/>
                      <a:gd name="T57" fmla="*/ 239 h 348"/>
                      <a:gd name="T58" fmla="*/ 564 w 583"/>
                      <a:gd name="T59" fmla="*/ 324 h 348"/>
                      <a:gd name="T60" fmla="*/ 541 w 583"/>
                      <a:gd name="T61" fmla="*/ 312 h 348"/>
                      <a:gd name="T62" fmla="*/ 525 w 583"/>
                      <a:gd name="T63" fmla="*/ 300 h 348"/>
                      <a:gd name="T64" fmla="*/ 387 w 583"/>
                      <a:gd name="T65" fmla="*/ 340 h 348"/>
                      <a:gd name="T66" fmla="*/ 303 w 583"/>
                      <a:gd name="T67" fmla="*/ 340 h 348"/>
                      <a:gd name="T68" fmla="*/ 295 w 583"/>
                      <a:gd name="T69" fmla="*/ 328 h 348"/>
                      <a:gd name="T70" fmla="*/ 284 w 583"/>
                      <a:gd name="T71" fmla="*/ 316 h 348"/>
                      <a:gd name="T72" fmla="*/ 280 w 583"/>
                      <a:gd name="T73" fmla="*/ 312 h 348"/>
                      <a:gd name="T74" fmla="*/ 265 w 583"/>
                      <a:gd name="T75" fmla="*/ 312 h 348"/>
                      <a:gd name="T76" fmla="*/ 261 w 583"/>
                      <a:gd name="T77" fmla="*/ 308 h 348"/>
                      <a:gd name="T78" fmla="*/ 257 w 583"/>
                      <a:gd name="T79" fmla="*/ 304 h 348"/>
                      <a:gd name="T80" fmla="*/ 238 w 583"/>
                      <a:gd name="T81" fmla="*/ 300 h 348"/>
                      <a:gd name="T82" fmla="*/ 226 w 583"/>
                      <a:gd name="T83" fmla="*/ 296 h 348"/>
                      <a:gd name="T84" fmla="*/ 219 w 583"/>
                      <a:gd name="T85" fmla="*/ 296 h 348"/>
                      <a:gd name="T86" fmla="*/ 203 w 583"/>
                      <a:gd name="T87" fmla="*/ 288 h 348"/>
                      <a:gd name="T88" fmla="*/ 192 w 583"/>
                      <a:gd name="T89" fmla="*/ 284 h 348"/>
                      <a:gd name="T90" fmla="*/ 176 w 583"/>
                      <a:gd name="T91" fmla="*/ 284 h 348"/>
                      <a:gd name="T92" fmla="*/ 165 w 583"/>
                      <a:gd name="T93" fmla="*/ 276 h 348"/>
                      <a:gd name="T94" fmla="*/ 150 w 583"/>
                      <a:gd name="T95" fmla="*/ 268 h 348"/>
                      <a:gd name="T96" fmla="*/ 142 w 583"/>
                      <a:gd name="T97" fmla="*/ 259 h 348"/>
                      <a:gd name="T98" fmla="*/ 130 w 583"/>
                      <a:gd name="T99" fmla="*/ 259 h 348"/>
                      <a:gd name="T100" fmla="*/ 115 w 583"/>
                      <a:gd name="T101" fmla="*/ 263 h 348"/>
                      <a:gd name="T102" fmla="*/ 107 w 583"/>
                      <a:gd name="T103" fmla="*/ 263 h 348"/>
                      <a:gd name="T104" fmla="*/ 92 w 583"/>
                      <a:gd name="T105" fmla="*/ 255 h 348"/>
                      <a:gd name="T106" fmla="*/ 77 w 583"/>
                      <a:gd name="T107" fmla="*/ 255 h 348"/>
                      <a:gd name="T108" fmla="*/ 65 w 583"/>
                      <a:gd name="T109" fmla="*/ 251 h 348"/>
                      <a:gd name="T110" fmla="*/ 57 w 583"/>
                      <a:gd name="T111" fmla="*/ 251 h 348"/>
                      <a:gd name="T112" fmla="*/ 46 w 583"/>
                      <a:gd name="T113" fmla="*/ 251 h 348"/>
                      <a:gd name="T114" fmla="*/ 34 w 583"/>
                      <a:gd name="T115" fmla="*/ 255 h 348"/>
                      <a:gd name="T116" fmla="*/ 19 w 583"/>
                      <a:gd name="T117" fmla="*/ 255 h 348"/>
                      <a:gd name="T118" fmla="*/ 4 w 583"/>
                      <a:gd name="T119" fmla="*/ 255 h 348"/>
                      <a:gd name="T120" fmla="*/ 4 w 583"/>
                      <a:gd name="T121" fmla="*/ 239 h 3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</a:cxnLst>
                    <a:rect l="0" t="0" r="r" b="b"/>
                    <a:pathLst>
                      <a:path w="583" h="348">
                        <a:moveTo>
                          <a:pt x="19" y="239"/>
                        </a:moveTo>
                        <a:lnTo>
                          <a:pt x="23" y="239"/>
                        </a:lnTo>
                        <a:lnTo>
                          <a:pt x="27" y="239"/>
                        </a:lnTo>
                        <a:lnTo>
                          <a:pt x="27" y="235"/>
                        </a:lnTo>
                        <a:lnTo>
                          <a:pt x="31" y="235"/>
                        </a:lnTo>
                        <a:lnTo>
                          <a:pt x="31" y="239"/>
                        </a:lnTo>
                        <a:lnTo>
                          <a:pt x="31" y="235"/>
                        </a:lnTo>
                        <a:lnTo>
                          <a:pt x="34" y="235"/>
                        </a:lnTo>
                        <a:lnTo>
                          <a:pt x="34" y="231"/>
                        </a:lnTo>
                        <a:lnTo>
                          <a:pt x="38" y="231"/>
                        </a:lnTo>
                        <a:lnTo>
                          <a:pt x="42" y="231"/>
                        </a:lnTo>
                        <a:lnTo>
                          <a:pt x="46" y="231"/>
                        </a:lnTo>
                        <a:lnTo>
                          <a:pt x="50" y="231"/>
                        </a:lnTo>
                        <a:lnTo>
                          <a:pt x="50" y="227"/>
                        </a:lnTo>
                        <a:lnTo>
                          <a:pt x="54" y="227"/>
                        </a:lnTo>
                        <a:lnTo>
                          <a:pt x="54" y="231"/>
                        </a:lnTo>
                        <a:lnTo>
                          <a:pt x="57" y="231"/>
                        </a:lnTo>
                        <a:lnTo>
                          <a:pt x="61" y="231"/>
                        </a:lnTo>
                        <a:lnTo>
                          <a:pt x="65" y="231"/>
                        </a:lnTo>
                        <a:lnTo>
                          <a:pt x="69" y="231"/>
                        </a:lnTo>
                        <a:lnTo>
                          <a:pt x="69" y="235"/>
                        </a:lnTo>
                        <a:lnTo>
                          <a:pt x="73" y="235"/>
                        </a:lnTo>
                        <a:lnTo>
                          <a:pt x="73" y="239"/>
                        </a:lnTo>
                        <a:lnTo>
                          <a:pt x="77" y="239"/>
                        </a:lnTo>
                        <a:lnTo>
                          <a:pt x="81" y="239"/>
                        </a:lnTo>
                        <a:lnTo>
                          <a:pt x="84" y="239"/>
                        </a:lnTo>
                        <a:lnTo>
                          <a:pt x="88" y="239"/>
                        </a:lnTo>
                        <a:lnTo>
                          <a:pt x="92" y="239"/>
                        </a:lnTo>
                        <a:lnTo>
                          <a:pt x="96" y="239"/>
                        </a:lnTo>
                        <a:lnTo>
                          <a:pt x="100" y="239"/>
                        </a:lnTo>
                        <a:lnTo>
                          <a:pt x="104" y="239"/>
                        </a:lnTo>
                        <a:lnTo>
                          <a:pt x="107" y="239"/>
                        </a:lnTo>
                        <a:lnTo>
                          <a:pt x="111" y="239"/>
                        </a:lnTo>
                        <a:lnTo>
                          <a:pt x="115" y="239"/>
                        </a:lnTo>
                        <a:lnTo>
                          <a:pt x="119" y="239"/>
                        </a:lnTo>
                        <a:lnTo>
                          <a:pt x="123" y="239"/>
                        </a:lnTo>
                        <a:lnTo>
                          <a:pt x="127" y="239"/>
                        </a:lnTo>
                        <a:lnTo>
                          <a:pt x="130" y="239"/>
                        </a:lnTo>
                        <a:lnTo>
                          <a:pt x="134" y="239"/>
                        </a:lnTo>
                        <a:lnTo>
                          <a:pt x="138" y="239"/>
                        </a:lnTo>
                        <a:lnTo>
                          <a:pt x="142" y="239"/>
                        </a:lnTo>
                        <a:lnTo>
                          <a:pt x="142" y="235"/>
                        </a:lnTo>
                        <a:lnTo>
                          <a:pt x="146" y="235"/>
                        </a:lnTo>
                        <a:lnTo>
                          <a:pt x="150" y="235"/>
                        </a:lnTo>
                        <a:lnTo>
                          <a:pt x="153" y="235"/>
                        </a:lnTo>
                        <a:lnTo>
                          <a:pt x="157" y="235"/>
                        </a:lnTo>
                        <a:lnTo>
                          <a:pt x="161" y="235"/>
                        </a:lnTo>
                        <a:lnTo>
                          <a:pt x="165" y="235"/>
                        </a:lnTo>
                        <a:lnTo>
                          <a:pt x="169" y="235"/>
                        </a:lnTo>
                        <a:lnTo>
                          <a:pt x="173" y="231"/>
                        </a:lnTo>
                        <a:lnTo>
                          <a:pt x="176" y="231"/>
                        </a:lnTo>
                        <a:lnTo>
                          <a:pt x="176" y="227"/>
                        </a:lnTo>
                        <a:lnTo>
                          <a:pt x="180" y="223"/>
                        </a:lnTo>
                        <a:lnTo>
                          <a:pt x="180" y="219"/>
                        </a:lnTo>
                        <a:lnTo>
                          <a:pt x="184" y="219"/>
                        </a:lnTo>
                        <a:lnTo>
                          <a:pt x="184" y="215"/>
                        </a:lnTo>
                        <a:lnTo>
                          <a:pt x="188" y="211"/>
                        </a:lnTo>
                        <a:lnTo>
                          <a:pt x="188" y="207"/>
                        </a:lnTo>
                        <a:lnTo>
                          <a:pt x="192" y="207"/>
                        </a:lnTo>
                        <a:lnTo>
                          <a:pt x="192" y="203"/>
                        </a:lnTo>
                        <a:lnTo>
                          <a:pt x="192" y="199"/>
                        </a:lnTo>
                        <a:lnTo>
                          <a:pt x="192" y="195"/>
                        </a:lnTo>
                        <a:lnTo>
                          <a:pt x="196" y="195"/>
                        </a:lnTo>
                        <a:lnTo>
                          <a:pt x="196" y="191"/>
                        </a:lnTo>
                        <a:lnTo>
                          <a:pt x="196" y="187"/>
                        </a:lnTo>
                        <a:lnTo>
                          <a:pt x="196" y="183"/>
                        </a:lnTo>
                        <a:lnTo>
                          <a:pt x="196" y="178"/>
                        </a:lnTo>
                        <a:lnTo>
                          <a:pt x="196" y="174"/>
                        </a:lnTo>
                        <a:lnTo>
                          <a:pt x="196" y="170"/>
                        </a:lnTo>
                        <a:lnTo>
                          <a:pt x="199" y="166"/>
                        </a:lnTo>
                        <a:lnTo>
                          <a:pt x="199" y="162"/>
                        </a:lnTo>
                        <a:lnTo>
                          <a:pt x="203" y="158"/>
                        </a:lnTo>
                        <a:lnTo>
                          <a:pt x="207" y="158"/>
                        </a:lnTo>
                        <a:lnTo>
                          <a:pt x="207" y="154"/>
                        </a:lnTo>
                        <a:lnTo>
                          <a:pt x="207" y="150"/>
                        </a:lnTo>
                        <a:lnTo>
                          <a:pt x="211" y="150"/>
                        </a:lnTo>
                        <a:lnTo>
                          <a:pt x="211" y="146"/>
                        </a:lnTo>
                        <a:lnTo>
                          <a:pt x="215" y="146"/>
                        </a:lnTo>
                        <a:lnTo>
                          <a:pt x="215" y="142"/>
                        </a:lnTo>
                        <a:lnTo>
                          <a:pt x="219" y="142"/>
                        </a:lnTo>
                        <a:lnTo>
                          <a:pt x="219" y="138"/>
                        </a:lnTo>
                        <a:lnTo>
                          <a:pt x="222" y="138"/>
                        </a:lnTo>
                        <a:lnTo>
                          <a:pt x="226" y="138"/>
                        </a:lnTo>
                        <a:lnTo>
                          <a:pt x="226" y="134"/>
                        </a:lnTo>
                        <a:lnTo>
                          <a:pt x="230" y="134"/>
                        </a:lnTo>
                        <a:lnTo>
                          <a:pt x="230" y="130"/>
                        </a:lnTo>
                        <a:lnTo>
                          <a:pt x="234" y="130"/>
                        </a:lnTo>
                        <a:lnTo>
                          <a:pt x="238" y="126"/>
                        </a:lnTo>
                        <a:lnTo>
                          <a:pt x="242" y="126"/>
                        </a:lnTo>
                        <a:lnTo>
                          <a:pt x="242" y="122"/>
                        </a:lnTo>
                        <a:lnTo>
                          <a:pt x="245" y="122"/>
                        </a:lnTo>
                        <a:lnTo>
                          <a:pt x="249" y="118"/>
                        </a:lnTo>
                        <a:lnTo>
                          <a:pt x="249" y="114"/>
                        </a:lnTo>
                        <a:lnTo>
                          <a:pt x="253" y="114"/>
                        </a:lnTo>
                        <a:lnTo>
                          <a:pt x="253" y="110"/>
                        </a:lnTo>
                        <a:lnTo>
                          <a:pt x="257" y="110"/>
                        </a:lnTo>
                        <a:lnTo>
                          <a:pt x="261" y="110"/>
                        </a:lnTo>
                        <a:lnTo>
                          <a:pt x="261" y="106"/>
                        </a:lnTo>
                        <a:lnTo>
                          <a:pt x="265" y="102"/>
                        </a:lnTo>
                        <a:lnTo>
                          <a:pt x="268" y="102"/>
                        </a:lnTo>
                        <a:lnTo>
                          <a:pt x="268" y="98"/>
                        </a:lnTo>
                        <a:lnTo>
                          <a:pt x="272" y="93"/>
                        </a:lnTo>
                        <a:lnTo>
                          <a:pt x="272" y="89"/>
                        </a:lnTo>
                        <a:lnTo>
                          <a:pt x="272" y="85"/>
                        </a:lnTo>
                        <a:lnTo>
                          <a:pt x="272" y="81"/>
                        </a:lnTo>
                        <a:lnTo>
                          <a:pt x="272" y="77"/>
                        </a:lnTo>
                        <a:lnTo>
                          <a:pt x="276" y="73"/>
                        </a:lnTo>
                        <a:lnTo>
                          <a:pt x="276" y="69"/>
                        </a:lnTo>
                        <a:lnTo>
                          <a:pt x="276" y="65"/>
                        </a:lnTo>
                        <a:lnTo>
                          <a:pt x="276" y="61"/>
                        </a:lnTo>
                        <a:lnTo>
                          <a:pt x="276" y="57"/>
                        </a:lnTo>
                        <a:lnTo>
                          <a:pt x="276" y="53"/>
                        </a:lnTo>
                        <a:lnTo>
                          <a:pt x="280" y="49"/>
                        </a:lnTo>
                        <a:lnTo>
                          <a:pt x="280" y="45"/>
                        </a:lnTo>
                        <a:lnTo>
                          <a:pt x="280" y="41"/>
                        </a:lnTo>
                        <a:lnTo>
                          <a:pt x="284" y="41"/>
                        </a:lnTo>
                        <a:lnTo>
                          <a:pt x="288" y="37"/>
                        </a:lnTo>
                        <a:lnTo>
                          <a:pt x="291" y="33"/>
                        </a:lnTo>
                        <a:lnTo>
                          <a:pt x="295" y="29"/>
                        </a:lnTo>
                        <a:lnTo>
                          <a:pt x="299" y="29"/>
                        </a:lnTo>
                        <a:lnTo>
                          <a:pt x="299" y="25"/>
                        </a:lnTo>
                        <a:lnTo>
                          <a:pt x="303" y="25"/>
                        </a:lnTo>
                        <a:lnTo>
                          <a:pt x="307" y="21"/>
                        </a:lnTo>
                        <a:lnTo>
                          <a:pt x="311" y="21"/>
                        </a:lnTo>
                        <a:lnTo>
                          <a:pt x="311" y="17"/>
                        </a:lnTo>
                        <a:lnTo>
                          <a:pt x="314" y="17"/>
                        </a:lnTo>
                        <a:lnTo>
                          <a:pt x="314" y="13"/>
                        </a:lnTo>
                        <a:lnTo>
                          <a:pt x="314" y="8"/>
                        </a:lnTo>
                        <a:lnTo>
                          <a:pt x="318" y="8"/>
                        </a:lnTo>
                        <a:lnTo>
                          <a:pt x="318" y="4"/>
                        </a:lnTo>
                        <a:lnTo>
                          <a:pt x="318" y="0"/>
                        </a:lnTo>
                        <a:lnTo>
                          <a:pt x="322" y="0"/>
                        </a:lnTo>
                        <a:lnTo>
                          <a:pt x="322" y="25"/>
                        </a:lnTo>
                        <a:lnTo>
                          <a:pt x="318" y="106"/>
                        </a:lnTo>
                        <a:lnTo>
                          <a:pt x="318" y="154"/>
                        </a:lnTo>
                        <a:lnTo>
                          <a:pt x="318" y="183"/>
                        </a:lnTo>
                        <a:lnTo>
                          <a:pt x="318" y="243"/>
                        </a:lnTo>
                        <a:lnTo>
                          <a:pt x="322" y="243"/>
                        </a:lnTo>
                        <a:lnTo>
                          <a:pt x="322" y="239"/>
                        </a:lnTo>
                        <a:lnTo>
                          <a:pt x="326" y="235"/>
                        </a:lnTo>
                        <a:lnTo>
                          <a:pt x="330" y="235"/>
                        </a:lnTo>
                        <a:lnTo>
                          <a:pt x="330" y="231"/>
                        </a:lnTo>
                        <a:lnTo>
                          <a:pt x="334" y="231"/>
                        </a:lnTo>
                        <a:lnTo>
                          <a:pt x="337" y="231"/>
                        </a:lnTo>
                        <a:lnTo>
                          <a:pt x="341" y="231"/>
                        </a:lnTo>
                        <a:lnTo>
                          <a:pt x="341" y="235"/>
                        </a:lnTo>
                        <a:lnTo>
                          <a:pt x="345" y="235"/>
                        </a:lnTo>
                        <a:lnTo>
                          <a:pt x="349" y="235"/>
                        </a:lnTo>
                        <a:lnTo>
                          <a:pt x="349" y="239"/>
                        </a:lnTo>
                        <a:lnTo>
                          <a:pt x="349" y="243"/>
                        </a:lnTo>
                        <a:lnTo>
                          <a:pt x="353" y="243"/>
                        </a:lnTo>
                        <a:lnTo>
                          <a:pt x="357" y="247"/>
                        </a:lnTo>
                        <a:lnTo>
                          <a:pt x="357" y="251"/>
                        </a:lnTo>
                        <a:lnTo>
                          <a:pt x="357" y="255"/>
                        </a:lnTo>
                        <a:lnTo>
                          <a:pt x="357" y="251"/>
                        </a:lnTo>
                        <a:lnTo>
                          <a:pt x="360" y="251"/>
                        </a:lnTo>
                        <a:lnTo>
                          <a:pt x="360" y="255"/>
                        </a:lnTo>
                        <a:lnTo>
                          <a:pt x="364" y="255"/>
                        </a:lnTo>
                        <a:lnTo>
                          <a:pt x="368" y="255"/>
                        </a:lnTo>
                        <a:lnTo>
                          <a:pt x="368" y="259"/>
                        </a:lnTo>
                        <a:lnTo>
                          <a:pt x="372" y="259"/>
                        </a:lnTo>
                        <a:lnTo>
                          <a:pt x="376" y="259"/>
                        </a:lnTo>
                        <a:lnTo>
                          <a:pt x="380" y="259"/>
                        </a:lnTo>
                        <a:lnTo>
                          <a:pt x="383" y="259"/>
                        </a:lnTo>
                        <a:lnTo>
                          <a:pt x="387" y="259"/>
                        </a:lnTo>
                        <a:lnTo>
                          <a:pt x="391" y="259"/>
                        </a:lnTo>
                        <a:lnTo>
                          <a:pt x="391" y="255"/>
                        </a:lnTo>
                        <a:lnTo>
                          <a:pt x="395" y="255"/>
                        </a:lnTo>
                        <a:lnTo>
                          <a:pt x="399" y="255"/>
                        </a:lnTo>
                        <a:lnTo>
                          <a:pt x="403" y="255"/>
                        </a:lnTo>
                        <a:lnTo>
                          <a:pt x="406" y="255"/>
                        </a:lnTo>
                        <a:lnTo>
                          <a:pt x="410" y="255"/>
                        </a:lnTo>
                        <a:lnTo>
                          <a:pt x="414" y="255"/>
                        </a:lnTo>
                        <a:lnTo>
                          <a:pt x="414" y="251"/>
                        </a:lnTo>
                        <a:lnTo>
                          <a:pt x="418" y="251"/>
                        </a:lnTo>
                        <a:lnTo>
                          <a:pt x="422" y="247"/>
                        </a:lnTo>
                        <a:lnTo>
                          <a:pt x="426" y="247"/>
                        </a:lnTo>
                        <a:lnTo>
                          <a:pt x="426" y="243"/>
                        </a:lnTo>
                        <a:lnTo>
                          <a:pt x="426" y="247"/>
                        </a:lnTo>
                        <a:lnTo>
                          <a:pt x="426" y="243"/>
                        </a:lnTo>
                        <a:lnTo>
                          <a:pt x="429" y="243"/>
                        </a:lnTo>
                        <a:lnTo>
                          <a:pt x="433" y="243"/>
                        </a:lnTo>
                        <a:lnTo>
                          <a:pt x="437" y="243"/>
                        </a:lnTo>
                        <a:lnTo>
                          <a:pt x="437" y="239"/>
                        </a:lnTo>
                        <a:lnTo>
                          <a:pt x="441" y="239"/>
                        </a:lnTo>
                        <a:lnTo>
                          <a:pt x="445" y="239"/>
                        </a:lnTo>
                        <a:lnTo>
                          <a:pt x="449" y="239"/>
                        </a:lnTo>
                        <a:lnTo>
                          <a:pt x="449" y="235"/>
                        </a:lnTo>
                        <a:lnTo>
                          <a:pt x="452" y="235"/>
                        </a:lnTo>
                        <a:lnTo>
                          <a:pt x="456" y="235"/>
                        </a:lnTo>
                        <a:lnTo>
                          <a:pt x="456" y="231"/>
                        </a:lnTo>
                        <a:lnTo>
                          <a:pt x="452" y="231"/>
                        </a:lnTo>
                        <a:lnTo>
                          <a:pt x="456" y="231"/>
                        </a:lnTo>
                        <a:lnTo>
                          <a:pt x="460" y="231"/>
                        </a:lnTo>
                        <a:lnTo>
                          <a:pt x="464" y="231"/>
                        </a:lnTo>
                        <a:lnTo>
                          <a:pt x="460" y="231"/>
                        </a:lnTo>
                        <a:lnTo>
                          <a:pt x="464" y="231"/>
                        </a:lnTo>
                        <a:lnTo>
                          <a:pt x="468" y="231"/>
                        </a:lnTo>
                        <a:lnTo>
                          <a:pt x="472" y="231"/>
                        </a:lnTo>
                        <a:lnTo>
                          <a:pt x="475" y="231"/>
                        </a:lnTo>
                        <a:lnTo>
                          <a:pt x="479" y="231"/>
                        </a:lnTo>
                        <a:lnTo>
                          <a:pt x="483" y="231"/>
                        </a:lnTo>
                        <a:lnTo>
                          <a:pt x="487" y="231"/>
                        </a:lnTo>
                        <a:lnTo>
                          <a:pt x="491" y="231"/>
                        </a:lnTo>
                        <a:lnTo>
                          <a:pt x="495" y="231"/>
                        </a:lnTo>
                        <a:lnTo>
                          <a:pt x="491" y="235"/>
                        </a:lnTo>
                        <a:lnTo>
                          <a:pt x="495" y="235"/>
                        </a:lnTo>
                        <a:lnTo>
                          <a:pt x="499" y="235"/>
                        </a:lnTo>
                        <a:lnTo>
                          <a:pt x="499" y="239"/>
                        </a:lnTo>
                        <a:lnTo>
                          <a:pt x="499" y="243"/>
                        </a:lnTo>
                        <a:lnTo>
                          <a:pt x="502" y="239"/>
                        </a:lnTo>
                        <a:lnTo>
                          <a:pt x="502" y="243"/>
                        </a:lnTo>
                        <a:lnTo>
                          <a:pt x="506" y="243"/>
                        </a:lnTo>
                        <a:lnTo>
                          <a:pt x="506" y="239"/>
                        </a:lnTo>
                        <a:lnTo>
                          <a:pt x="506" y="243"/>
                        </a:lnTo>
                        <a:lnTo>
                          <a:pt x="510" y="243"/>
                        </a:lnTo>
                        <a:lnTo>
                          <a:pt x="510" y="239"/>
                        </a:lnTo>
                        <a:lnTo>
                          <a:pt x="514" y="239"/>
                        </a:lnTo>
                        <a:lnTo>
                          <a:pt x="518" y="239"/>
                        </a:lnTo>
                        <a:lnTo>
                          <a:pt x="518" y="235"/>
                        </a:lnTo>
                        <a:lnTo>
                          <a:pt x="518" y="239"/>
                        </a:lnTo>
                        <a:lnTo>
                          <a:pt x="522" y="239"/>
                        </a:lnTo>
                        <a:lnTo>
                          <a:pt x="522" y="235"/>
                        </a:lnTo>
                        <a:lnTo>
                          <a:pt x="525" y="235"/>
                        </a:lnTo>
                        <a:lnTo>
                          <a:pt x="525" y="239"/>
                        </a:lnTo>
                        <a:lnTo>
                          <a:pt x="525" y="235"/>
                        </a:lnTo>
                        <a:lnTo>
                          <a:pt x="529" y="235"/>
                        </a:lnTo>
                        <a:lnTo>
                          <a:pt x="533" y="235"/>
                        </a:lnTo>
                        <a:lnTo>
                          <a:pt x="529" y="235"/>
                        </a:lnTo>
                        <a:lnTo>
                          <a:pt x="533" y="235"/>
                        </a:lnTo>
                        <a:lnTo>
                          <a:pt x="533" y="239"/>
                        </a:lnTo>
                        <a:lnTo>
                          <a:pt x="537" y="239"/>
                        </a:lnTo>
                        <a:lnTo>
                          <a:pt x="537" y="243"/>
                        </a:lnTo>
                        <a:lnTo>
                          <a:pt x="548" y="263"/>
                        </a:lnTo>
                        <a:lnTo>
                          <a:pt x="583" y="320"/>
                        </a:lnTo>
                        <a:lnTo>
                          <a:pt x="579" y="320"/>
                        </a:lnTo>
                        <a:lnTo>
                          <a:pt x="575" y="320"/>
                        </a:lnTo>
                        <a:lnTo>
                          <a:pt x="571" y="320"/>
                        </a:lnTo>
                        <a:lnTo>
                          <a:pt x="568" y="324"/>
                        </a:lnTo>
                        <a:lnTo>
                          <a:pt x="564" y="324"/>
                        </a:lnTo>
                        <a:lnTo>
                          <a:pt x="560" y="324"/>
                        </a:lnTo>
                        <a:lnTo>
                          <a:pt x="556" y="324"/>
                        </a:lnTo>
                        <a:lnTo>
                          <a:pt x="552" y="320"/>
                        </a:lnTo>
                        <a:lnTo>
                          <a:pt x="548" y="320"/>
                        </a:lnTo>
                        <a:lnTo>
                          <a:pt x="548" y="316"/>
                        </a:lnTo>
                        <a:lnTo>
                          <a:pt x="545" y="316"/>
                        </a:lnTo>
                        <a:lnTo>
                          <a:pt x="541" y="316"/>
                        </a:lnTo>
                        <a:lnTo>
                          <a:pt x="541" y="312"/>
                        </a:lnTo>
                        <a:lnTo>
                          <a:pt x="545" y="312"/>
                        </a:lnTo>
                        <a:lnTo>
                          <a:pt x="541" y="312"/>
                        </a:lnTo>
                        <a:lnTo>
                          <a:pt x="541" y="308"/>
                        </a:lnTo>
                        <a:lnTo>
                          <a:pt x="537" y="304"/>
                        </a:lnTo>
                        <a:lnTo>
                          <a:pt x="533" y="304"/>
                        </a:lnTo>
                        <a:lnTo>
                          <a:pt x="529" y="304"/>
                        </a:lnTo>
                        <a:lnTo>
                          <a:pt x="525" y="304"/>
                        </a:lnTo>
                        <a:lnTo>
                          <a:pt x="525" y="300"/>
                        </a:lnTo>
                        <a:lnTo>
                          <a:pt x="522" y="300"/>
                        </a:lnTo>
                        <a:lnTo>
                          <a:pt x="510" y="304"/>
                        </a:lnTo>
                        <a:lnTo>
                          <a:pt x="399" y="348"/>
                        </a:lnTo>
                        <a:lnTo>
                          <a:pt x="395" y="348"/>
                        </a:lnTo>
                        <a:lnTo>
                          <a:pt x="395" y="344"/>
                        </a:lnTo>
                        <a:lnTo>
                          <a:pt x="391" y="344"/>
                        </a:lnTo>
                        <a:lnTo>
                          <a:pt x="387" y="344"/>
                        </a:lnTo>
                        <a:lnTo>
                          <a:pt x="387" y="340"/>
                        </a:lnTo>
                        <a:lnTo>
                          <a:pt x="383" y="340"/>
                        </a:lnTo>
                        <a:lnTo>
                          <a:pt x="380" y="340"/>
                        </a:lnTo>
                        <a:lnTo>
                          <a:pt x="376" y="340"/>
                        </a:lnTo>
                        <a:lnTo>
                          <a:pt x="372" y="340"/>
                        </a:lnTo>
                        <a:lnTo>
                          <a:pt x="368" y="340"/>
                        </a:lnTo>
                        <a:lnTo>
                          <a:pt x="341" y="340"/>
                        </a:lnTo>
                        <a:lnTo>
                          <a:pt x="307" y="340"/>
                        </a:lnTo>
                        <a:lnTo>
                          <a:pt x="303" y="340"/>
                        </a:lnTo>
                        <a:lnTo>
                          <a:pt x="303" y="336"/>
                        </a:lnTo>
                        <a:lnTo>
                          <a:pt x="299" y="336"/>
                        </a:lnTo>
                        <a:lnTo>
                          <a:pt x="303" y="340"/>
                        </a:lnTo>
                        <a:lnTo>
                          <a:pt x="299" y="340"/>
                        </a:lnTo>
                        <a:lnTo>
                          <a:pt x="299" y="336"/>
                        </a:lnTo>
                        <a:lnTo>
                          <a:pt x="295" y="336"/>
                        </a:lnTo>
                        <a:lnTo>
                          <a:pt x="295" y="332"/>
                        </a:lnTo>
                        <a:lnTo>
                          <a:pt x="295" y="328"/>
                        </a:lnTo>
                        <a:lnTo>
                          <a:pt x="291" y="328"/>
                        </a:lnTo>
                        <a:lnTo>
                          <a:pt x="291" y="324"/>
                        </a:lnTo>
                        <a:lnTo>
                          <a:pt x="291" y="328"/>
                        </a:lnTo>
                        <a:lnTo>
                          <a:pt x="288" y="328"/>
                        </a:lnTo>
                        <a:lnTo>
                          <a:pt x="288" y="324"/>
                        </a:lnTo>
                        <a:lnTo>
                          <a:pt x="284" y="324"/>
                        </a:lnTo>
                        <a:lnTo>
                          <a:pt x="284" y="320"/>
                        </a:lnTo>
                        <a:lnTo>
                          <a:pt x="284" y="316"/>
                        </a:lnTo>
                        <a:lnTo>
                          <a:pt x="280" y="316"/>
                        </a:lnTo>
                        <a:lnTo>
                          <a:pt x="280" y="320"/>
                        </a:lnTo>
                        <a:lnTo>
                          <a:pt x="284" y="320"/>
                        </a:lnTo>
                        <a:lnTo>
                          <a:pt x="280" y="320"/>
                        </a:lnTo>
                        <a:lnTo>
                          <a:pt x="276" y="320"/>
                        </a:lnTo>
                        <a:lnTo>
                          <a:pt x="276" y="316"/>
                        </a:lnTo>
                        <a:lnTo>
                          <a:pt x="280" y="316"/>
                        </a:lnTo>
                        <a:lnTo>
                          <a:pt x="280" y="312"/>
                        </a:lnTo>
                        <a:lnTo>
                          <a:pt x="276" y="312"/>
                        </a:lnTo>
                        <a:lnTo>
                          <a:pt x="276" y="316"/>
                        </a:lnTo>
                        <a:lnTo>
                          <a:pt x="272" y="316"/>
                        </a:lnTo>
                        <a:lnTo>
                          <a:pt x="272" y="312"/>
                        </a:lnTo>
                        <a:lnTo>
                          <a:pt x="272" y="316"/>
                        </a:lnTo>
                        <a:lnTo>
                          <a:pt x="272" y="312"/>
                        </a:lnTo>
                        <a:lnTo>
                          <a:pt x="268" y="312"/>
                        </a:lnTo>
                        <a:lnTo>
                          <a:pt x="265" y="312"/>
                        </a:lnTo>
                        <a:lnTo>
                          <a:pt x="268" y="312"/>
                        </a:lnTo>
                        <a:lnTo>
                          <a:pt x="268" y="308"/>
                        </a:lnTo>
                        <a:lnTo>
                          <a:pt x="268" y="304"/>
                        </a:lnTo>
                        <a:lnTo>
                          <a:pt x="265" y="304"/>
                        </a:lnTo>
                        <a:lnTo>
                          <a:pt x="265" y="308"/>
                        </a:lnTo>
                        <a:lnTo>
                          <a:pt x="265" y="304"/>
                        </a:lnTo>
                        <a:lnTo>
                          <a:pt x="265" y="308"/>
                        </a:lnTo>
                        <a:lnTo>
                          <a:pt x="261" y="308"/>
                        </a:lnTo>
                        <a:lnTo>
                          <a:pt x="261" y="304"/>
                        </a:lnTo>
                        <a:lnTo>
                          <a:pt x="261" y="308"/>
                        </a:lnTo>
                        <a:lnTo>
                          <a:pt x="257" y="308"/>
                        </a:lnTo>
                        <a:lnTo>
                          <a:pt x="261" y="308"/>
                        </a:lnTo>
                        <a:lnTo>
                          <a:pt x="261" y="304"/>
                        </a:lnTo>
                        <a:lnTo>
                          <a:pt x="257" y="304"/>
                        </a:lnTo>
                        <a:lnTo>
                          <a:pt x="257" y="308"/>
                        </a:lnTo>
                        <a:lnTo>
                          <a:pt x="257" y="304"/>
                        </a:lnTo>
                        <a:lnTo>
                          <a:pt x="253" y="304"/>
                        </a:lnTo>
                        <a:lnTo>
                          <a:pt x="253" y="308"/>
                        </a:lnTo>
                        <a:lnTo>
                          <a:pt x="253" y="304"/>
                        </a:lnTo>
                        <a:lnTo>
                          <a:pt x="249" y="304"/>
                        </a:lnTo>
                        <a:lnTo>
                          <a:pt x="249" y="300"/>
                        </a:lnTo>
                        <a:lnTo>
                          <a:pt x="245" y="300"/>
                        </a:lnTo>
                        <a:lnTo>
                          <a:pt x="242" y="300"/>
                        </a:lnTo>
                        <a:lnTo>
                          <a:pt x="238" y="300"/>
                        </a:lnTo>
                        <a:lnTo>
                          <a:pt x="238" y="296"/>
                        </a:lnTo>
                        <a:lnTo>
                          <a:pt x="234" y="296"/>
                        </a:lnTo>
                        <a:lnTo>
                          <a:pt x="234" y="300"/>
                        </a:lnTo>
                        <a:lnTo>
                          <a:pt x="234" y="296"/>
                        </a:lnTo>
                        <a:lnTo>
                          <a:pt x="230" y="296"/>
                        </a:lnTo>
                        <a:lnTo>
                          <a:pt x="226" y="296"/>
                        </a:lnTo>
                        <a:lnTo>
                          <a:pt x="226" y="292"/>
                        </a:lnTo>
                        <a:lnTo>
                          <a:pt x="226" y="296"/>
                        </a:lnTo>
                        <a:lnTo>
                          <a:pt x="222" y="296"/>
                        </a:lnTo>
                        <a:lnTo>
                          <a:pt x="222" y="292"/>
                        </a:lnTo>
                        <a:lnTo>
                          <a:pt x="222" y="296"/>
                        </a:lnTo>
                        <a:lnTo>
                          <a:pt x="219" y="296"/>
                        </a:lnTo>
                        <a:lnTo>
                          <a:pt x="219" y="292"/>
                        </a:lnTo>
                        <a:lnTo>
                          <a:pt x="222" y="292"/>
                        </a:lnTo>
                        <a:lnTo>
                          <a:pt x="219" y="292"/>
                        </a:lnTo>
                        <a:lnTo>
                          <a:pt x="219" y="296"/>
                        </a:lnTo>
                        <a:lnTo>
                          <a:pt x="215" y="296"/>
                        </a:lnTo>
                        <a:lnTo>
                          <a:pt x="215" y="292"/>
                        </a:lnTo>
                        <a:lnTo>
                          <a:pt x="211" y="292"/>
                        </a:lnTo>
                        <a:lnTo>
                          <a:pt x="207" y="292"/>
                        </a:lnTo>
                        <a:lnTo>
                          <a:pt x="207" y="288"/>
                        </a:lnTo>
                        <a:lnTo>
                          <a:pt x="207" y="292"/>
                        </a:lnTo>
                        <a:lnTo>
                          <a:pt x="203" y="292"/>
                        </a:lnTo>
                        <a:lnTo>
                          <a:pt x="203" y="288"/>
                        </a:lnTo>
                        <a:lnTo>
                          <a:pt x="199" y="288"/>
                        </a:lnTo>
                        <a:lnTo>
                          <a:pt x="196" y="288"/>
                        </a:lnTo>
                        <a:lnTo>
                          <a:pt x="192" y="288"/>
                        </a:lnTo>
                        <a:lnTo>
                          <a:pt x="192" y="292"/>
                        </a:lnTo>
                        <a:lnTo>
                          <a:pt x="192" y="288"/>
                        </a:lnTo>
                        <a:lnTo>
                          <a:pt x="192" y="284"/>
                        </a:lnTo>
                        <a:lnTo>
                          <a:pt x="192" y="280"/>
                        </a:lnTo>
                        <a:lnTo>
                          <a:pt x="192" y="284"/>
                        </a:lnTo>
                        <a:lnTo>
                          <a:pt x="188" y="284"/>
                        </a:lnTo>
                        <a:lnTo>
                          <a:pt x="184" y="284"/>
                        </a:lnTo>
                        <a:lnTo>
                          <a:pt x="184" y="280"/>
                        </a:lnTo>
                        <a:lnTo>
                          <a:pt x="184" y="284"/>
                        </a:lnTo>
                        <a:lnTo>
                          <a:pt x="180" y="284"/>
                        </a:lnTo>
                        <a:lnTo>
                          <a:pt x="180" y="280"/>
                        </a:lnTo>
                        <a:lnTo>
                          <a:pt x="180" y="284"/>
                        </a:lnTo>
                        <a:lnTo>
                          <a:pt x="176" y="284"/>
                        </a:lnTo>
                        <a:lnTo>
                          <a:pt x="176" y="280"/>
                        </a:lnTo>
                        <a:lnTo>
                          <a:pt x="173" y="280"/>
                        </a:lnTo>
                        <a:lnTo>
                          <a:pt x="173" y="276"/>
                        </a:lnTo>
                        <a:lnTo>
                          <a:pt x="169" y="280"/>
                        </a:lnTo>
                        <a:lnTo>
                          <a:pt x="169" y="276"/>
                        </a:lnTo>
                        <a:lnTo>
                          <a:pt x="165" y="276"/>
                        </a:lnTo>
                        <a:lnTo>
                          <a:pt x="165" y="280"/>
                        </a:lnTo>
                        <a:lnTo>
                          <a:pt x="165" y="276"/>
                        </a:lnTo>
                        <a:lnTo>
                          <a:pt x="161" y="276"/>
                        </a:lnTo>
                        <a:lnTo>
                          <a:pt x="157" y="276"/>
                        </a:lnTo>
                        <a:lnTo>
                          <a:pt x="157" y="272"/>
                        </a:lnTo>
                        <a:lnTo>
                          <a:pt x="153" y="272"/>
                        </a:lnTo>
                        <a:lnTo>
                          <a:pt x="150" y="272"/>
                        </a:lnTo>
                        <a:lnTo>
                          <a:pt x="153" y="272"/>
                        </a:lnTo>
                        <a:lnTo>
                          <a:pt x="153" y="268"/>
                        </a:lnTo>
                        <a:lnTo>
                          <a:pt x="150" y="268"/>
                        </a:lnTo>
                        <a:lnTo>
                          <a:pt x="153" y="268"/>
                        </a:lnTo>
                        <a:lnTo>
                          <a:pt x="153" y="263"/>
                        </a:lnTo>
                        <a:lnTo>
                          <a:pt x="150" y="263"/>
                        </a:lnTo>
                        <a:lnTo>
                          <a:pt x="150" y="268"/>
                        </a:lnTo>
                        <a:lnTo>
                          <a:pt x="150" y="263"/>
                        </a:lnTo>
                        <a:lnTo>
                          <a:pt x="146" y="263"/>
                        </a:lnTo>
                        <a:lnTo>
                          <a:pt x="142" y="263"/>
                        </a:lnTo>
                        <a:lnTo>
                          <a:pt x="142" y="259"/>
                        </a:lnTo>
                        <a:lnTo>
                          <a:pt x="138" y="263"/>
                        </a:lnTo>
                        <a:lnTo>
                          <a:pt x="142" y="263"/>
                        </a:lnTo>
                        <a:lnTo>
                          <a:pt x="138" y="263"/>
                        </a:lnTo>
                        <a:lnTo>
                          <a:pt x="134" y="263"/>
                        </a:lnTo>
                        <a:lnTo>
                          <a:pt x="134" y="259"/>
                        </a:lnTo>
                        <a:lnTo>
                          <a:pt x="130" y="259"/>
                        </a:lnTo>
                        <a:lnTo>
                          <a:pt x="130" y="263"/>
                        </a:lnTo>
                        <a:lnTo>
                          <a:pt x="130" y="259"/>
                        </a:lnTo>
                        <a:lnTo>
                          <a:pt x="127" y="263"/>
                        </a:lnTo>
                        <a:lnTo>
                          <a:pt x="127" y="259"/>
                        </a:lnTo>
                        <a:lnTo>
                          <a:pt x="123" y="259"/>
                        </a:lnTo>
                        <a:lnTo>
                          <a:pt x="123" y="263"/>
                        </a:lnTo>
                        <a:lnTo>
                          <a:pt x="123" y="259"/>
                        </a:lnTo>
                        <a:lnTo>
                          <a:pt x="119" y="259"/>
                        </a:lnTo>
                        <a:lnTo>
                          <a:pt x="119" y="263"/>
                        </a:lnTo>
                        <a:lnTo>
                          <a:pt x="115" y="263"/>
                        </a:lnTo>
                        <a:lnTo>
                          <a:pt x="115" y="259"/>
                        </a:lnTo>
                        <a:lnTo>
                          <a:pt x="115" y="263"/>
                        </a:lnTo>
                        <a:lnTo>
                          <a:pt x="111" y="263"/>
                        </a:lnTo>
                        <a:lnTo>
                          <a:pt x="111" y="259"/>
                        </a:lnTo>
                        <a:lnTo>
                          <a:pt x="111" y="263"/>
                        </a:lnTo>
                        <a:lnTo>
                          <a:pt x="107" y="263"/>
                        </a:lnTo>
                        <a:lnTo>
                          <a:pt x="107" y="259"/>
                        </a:lnTo>
                        <a:lnTo>
                          <a:pt x="107" y="263"/>
                        </a:lnTo>
                        <a:lnTo>
                          <a:pt x="104" y="263"/>
                        </a:lnTo>
                        <a:lnTo>
                          <a:pt x="100" y="263"/>
                        </a:lnTo>
                        <a:lnTo>
                          <a:pt x="100" y="259"/>
                        </a:lnTo>
                        <a:lnTo>
                          <a:pt x="96" y="259"/>
                        </a:lnTo>
                        <a:lnTo>
                          <a:pt x="96" y="255"/>
                        </a:lnTo>
                        <a:lnTo>
                          <a:pt x="92" y="255"/>
                        </a:lnTo>
                        <a:lnTo>
                          <a:pt x="92" y="259"/>
                        </a:lnTo>
                        <a:lnTo>
                          <a:pt x="92" y="255"/>
                        </a:lnTo>
                        <a:lnTo>
                          <a:pt x="88" y="259"/>
                        </a:lnTo>
                        <a:lnTo>
                          <a:pt x="88" y="255"/>
                        </a:lnTo>
                        <a:lnTo>
                          <a:pt x="84" y="259"/>
                        </a:lnTo>
                        <a:lnTo>
                          <a:pt x="84" y="255"/>
                        </a:lnTo>
                        <a:lnTo>
                          <a:pt x="81" y="255"/>
                        </a:lnTo>
                        <a:lnTo>
                          <a:pt x="81" y="259"/>
                        </a:lnTo>
                        <a:lnTo>
                          <a:pt x="81" y="255"/>
                        </a:lnTo>
                        <a:lnTo>
                          <a:pt x="77" y="255"/>
                        </a:lnTo>
                        <a:lnTo>
                          <a:pt x="73" y="255"/>
                        </a:lnTo>
                        <a:lnTo>
                          <a:pt x="73" y="251"/>
                        </a:lnTo>
                        <a:lnTo>
                          <a:pt x="69" y="251"/>
                        </a:lnTo>
                        <a:lnTo>
                          <a:pt x="73" y="251"/>
                        </a:lnTo>
                        <a:lnTo>
                          <a:pt x="69" y="251"/>
                        </a:lnTo>
                        <a:lnTo>
                          <a:pt x="65" y="251"/>
                        </a:lnTo>
                        <a:lnTo>
                          <a:pt x="69" y="251"/>
                        </a:lnTo>
                        <a:lnTo>
                          <a:pt x="65" y="251"/>
                        </a:lnTo>
                        <a:lnTo>
                          <a:pt x="65" y="247"/>
                        </a:lnTo>
                        <a:lnTo>
                          <a:pt x="65" y="251"/>
                        </a:lnTo>
                        <a:lnTo>
                          <a:pt x="61" y="251"/>
                        </a:lnTo>
                        <a:lnTo>
                          <a:pt x="61" y="255"/>
                        </a:lnTo>
                        <a:lnTo>
                          <a:pt x="61" y="251"/>
                        </a:lnTo>
                        <a:lnTo>
                          <a:pt x="61" y="255"/>
                        </a:lnTo>
                        <a:lnTo>
                          <a:pt x="57" y="255"/>
                        </a:lnTo>
                        <a:lnTo>
                          <a:pt x="57" y="251"/>
                        </a:lnTo>
                        <a:lnTo>
                          <a:pt x="54" y="251"/>
                        </a:lnTo>
                        <a:lnTo>
                          <a:pt x="57" y="251"/>
                        </a:lnTo>
                        <a:lnTo>
                          <a:pt x="54" y="251"/>
                        </a:lnTo>
                        <a:lnTo>
                          <a:pt x="50" y="251"/>
                        </a:lnTo>
                        <a:lnTo>
                          <a:pt x="50" y="255"/>
                        </a:lnTo>
                        <a:lnTo>
                          <a:pt x="50" y="251"/>
                        </a:lnTo>
                        <a:lnTo>
                          <a:pt x="50" y="255"/>
                        </a:lnTo>
                        <a:lnTo>
                          <a:pt x="46" y="251"/>
                        </a:lnTo>
                        <a:lnTo>
                          <a:pt x="46" y="255"/>
                        </a:lnTo>
                        <a:lnTo>
                          <a:pt x="46" y="251"/>
                        </a:lnTo>
                        <a:lnTo>
                          <a:pt x="42" y="251"/>
                        </a:lnTo>
                        <a:lnTo>
                          <a:pt x="42" y="255"/>
                        </a:lnTo>
                        <a:lnTo>
                          <a:pt x="42" y="251"/>
                        </a:lnTo>
                        <a:lnTo>
                          <a:pt x="38" y="251"/>
                        </a:lnTo>
                        <a:lnTo>
                          <a:pt x="34" y="251"/>
                        </a:lnTo>
                        <a:lnTo>
                          <a:pt x="34" y="255"/>
                        </a:lnTo>
                        <a:lnTo>
                          <a:pt x="31" y="255"/>
                        </a:lnTo>
                        <a:lnTo>
                          <a:pt x="31" y="251"/>
                        </a:lnTo>
                        <a:lnTo>
                          <a:pt x="31" y="255"/>
                        </a:lnTo>
                        <a:lnTo>
                          <a:pt x="27" y="255"/>
                        </a:lnTo>
                        <a:lnTo>
                          <a:pt x="23" y="255"/>
                        </a:lnTo>
                        <a:lnTo>
                          <a:pt x="23" y="251"/>
                        </a:lnTo>
                        <a:lnTo>
                          <a:pt x="19" y="251"/>
                        </a:lnTo>
                        <a:lnTo>
                          <a:pt x="19" y="255"/>
                        </a:lnTo>
                        <a:lnTo>
                          <a:pt x="19" y="259"/>
                        </a:lnTo>
                        <a:lnTo>
                          <a:pt x="15" y="259"/>
                        </a:lnTo>
                        <a:lnTo>
                          <a:pt x="15" y="255"/>
                        </a:lnTo>
                        <a:lnTo>
                          <a:pt x="15" y="259"/>
                        </a:lnTo>
                        <a:lnTo>
                          <a:pt x="11" y="259"/>
                        </a:lnTo>
                        <a:lnTo>
                          <a:pt x="8" y="259"/>
                        </a:lnTo>
                        <a:lnTo>
                          <a:pt x="8" y="255"/>
                        </a:lnTo>
                        <a:lnTo>
                          <a:pt x="4" y="255"/>
                        </a:lnTo>
                        <a:lnTo>
                          <a:pt x="4" y="251"/>
                        </a:lnTo>
                        <a:lnTo>
                          <a:pt x="4" y="247"/>
                        </a:lnTo>
                        <a:lnTo>
                          <a:pt x="0" y="247"/>
                        </a:lnTo>
                        <a:lnTo>
                          <a:pt x="4" y="247"/>
                        </a:lnTo>
                        <a:lnTo>
                          <a:pt x="0" y="247"/>
                        </a:lnTo>
                        <a:lnTo>
                          <a:pt x="0" y="243"/>
                        </a:lnTo>
                        <a:lnTo>
                          <a:pt x="0" y="239"/>
                        </a:lnTo>
                        <a:lnTo>
                          <a:pt x="4" y="239"/>
                        </a:lnTo>
                        <a:lnTo>
                          <a:pt x="8" y="239"/>
                        </a:lnTo>
                        <a:lnTo>
                          <a:pt x="8" y="235"/>
                        </a:lnTo>
                        <a:lnTo>
                          <a:pt x="11" y="235"/>
                        </a:lnTo>
                        <a:lnTo>
                          <a:pt x="11" y="239"/>
                        </a:lnTo>
                        <a:lnTo>
                          <a:pt x="15" y="239"/>
                        </a:lnTo>
                        <a:lnTo>
                          <a:pt x="19" y="239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381" name="Freeform 775">
                    <a:extLst>
                      <a:ext uri="{FF2B5EF4-FFF2-40B4-BE49-F238E27FC236}">
                        <a16:creationId xmlns:a16="http://schemas.microsoft.com/office/drawing/2014/main" id="{31104F04-D0B5-B966-C5DA-687DA40922C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235" y="2351"/>
                    <a:ext cx="23" cy="17"/>
                  </a:xfrm>
                  <a:custGeom>
                    <a:avLst/>
                    <a:gdLst>
                      <a:gd name="T0" fmla="*/ 0 w 23"/>
                      <a:gd name="T1" fmla="*/ 0 h 17"/>
                      <a:gd name="T2" fmla="*/ 0 w 23"/>
                      <a:gd name="T3" fmla="*/ 4 h 17"/>
                      <a:gd name="T4" fmla="*/ 0 w 23"/>
                      <a:gd name="T5" fmla="*/ 0 h 17"/>
                      <a:gd name="T6" fmla="*/ 4 w 23"/>
                      <a:gd name="T7" fmla="*/ 0 h 17"/>
                      <a:gd name="T8" fmla="*/ 7 w 23"/>
                      <a:gd name="T9" fmla="*/ 0 h 17"/>
                      <a:gd name="T10" fmla="*/ 11 w 23"/>
                      <a:gd name="T11" fmla="*/ 0 h 17"/>
                      <a:gd name="T12" fmla="*/ 15 w 23"/>
                      <a:gd name="T13" fmla="*/ 0 h 17"/>
                      <a:gd name="T14" fmla="*/ 19 w 23"/>
                      <a:gd name="T15" fmla="*/ 0 h 17"/>
                      <a:gd name="T16" fmla="*/ 23 w 23"/>
                      <a:gd name="T17" fmla="*/ 4 h 17"/>
                      <a:gd name="T18" fmla="*/ 19 w 23"/>
                      <a:gd name="T19" fmla="*/ 4 h 17"/>
                      <a:gd name="T20" fmla="*/ 19 w 23"/>
                      <a:gd name="T21" fmla="*/ 9 h 17"/>
                      <a:gd name="T22" fmla="*/ 15 w 23"/>
                      <a:gd name="T23" fmla="*/ 9 h 17"/>
                      <a:gd name="T24" fmla="*/ 11 w 23"/>
                      <a:gd name="T25" fmla="*/ 9 h 17"/>
                      <a:gd name="T26" fmla="*/ 11 w 23"/>
                      <a:gd name="T27" fmla="*/ 13 h 17"/>
                      <a:gd name="T28" fmla="*/ 7 w 23"/>
                      <a:gd name="T29" fmla="*/ 13 h 17"/>
                      <a:gd name="T30" fmla="*/ 7 w 23"/>
                      <a:gd name="T31" fmla="*/ 17 h 17"/>
                      <a:gd name="T32" fmla="*/ 4 w 23"/>
                      <a:gd name="T33" fmla="*/ 17 h 17"/>
                      <a:gd name="T34" fmla="*/ 0 w 23"/>
                      <a:gd name="T35" fmla="*/ 17 h 17"/>
                      <a:gd name="T36" fmla="*/ 0 w 23"/>
                      <a:gd name="T37" fmla="*/ 13 h 17"/>
                      <a:gd name="T38" fmla="*/ 0 w 23"/>
                      <a:gd name="T39" fmla="*/ 9 h 17"/>
                      <a:gd name="T40" fmla="*/ 4 w 23"/>
                      <a:gd name="T41" fmla="*/ 9 h 17"/>
                      <a:gd name="T42" fmla="*/ 4 w 23"/>
                      <a:gd name="T43" fmla="*/ 4 h 17"/>
                      <a:gd name="T44" fmla="*/ 0 w 23"/>
                      <a:gd name="T45" fmla="*/ 4 h 17"/>
                      <a:gd name="T46" fmla="*/ 0 w 23"/>
                      <a:gd name="T47" fmla="*/ 0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</a:cxnLst>
                    <a:rect l="0" t="0" r="r" b="b"/>
                    <a:pathLst>
                      <a:path w="23" h="17">
                        <a:moveTo>
                          <a:pt x="0" y="0"/>
                        </a:moveTo>
                        <a:lnTo>
                          <a:pt x="0" y="4"/>
                        </a:lnTo>
                        <a:lnTo>
                          <a:pt x="0" y="0"/>
                        </a:lnTo>
                        <a:lnTo>
                          <a:pt x="4" y="0"/>
                        </a:lnTo>
                        <a:lnTo>
                          <a:pt x="7" y="0"/>
                        </a:lnTo>
                        <a:lnTo>
                          <a:pt x="11" y="0"/>
                        </a:lnTo>
                        <a:lnTo>
                          <a:pt x="15" y="0"/>
                        </a:lnTo>
                        <a:lnTo>
                          <a:pt x="19" y="0"/>
                        </a:lnTo>
                        <a:lnTo>
                          <a:pt x="23" y="4"/>
                        </a:lnTo>
                        <a:lnTo>
                          <a:pt x="19" y="4"/>
                        </a:lnTo>
                        <a:lnTo>
                          <a:pt x="19" y="9"/>
                        </a:lnTo>
                        <a:lnTo>
                          <a:pt x="15" y="9"/>
                        </a:lnTo>
                        <a:lnTo>
                          <a:pt x="11" y="9"/>
                        </a:lnTo>
                        <a:lnTo>
                          <a:pt x="11" y="13"/>
                        </a:lnTo>
                        <a:lnTo>
                          <a:pt x="7" y="13"/>
                        </a:lnTo>
                        <a:lnTo>
                          <a:pt x="7" y="17"/>
                        </a:lnTo>
                        <a:lnTo>
                          <a:pt x="4" y="17"/>
                        </a:lnTo>
                        <a:lnTo>
                          <a:pt x="0" y="17"/>
                        </a:lnTo>
                        <a:lnTo>
                          <a:pt x="0" y="13"/>
                        </a:lnTo>
                        <a:lnTo>
                          <a:pt x="0" y="9"/>
                        </a:lnTo>
                        <a:lnTo>
                          <a:pt x="4" y="9"/>
                        </a:lnTo>
                        <a:lnTo>
                          <a:pt x="4" y="4"/>
                        </a:lnTo>
                        <a:lnTo>
                          <a:pt x="0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382" name="Freeform 776">
                    <a:extLst>
                      <a:ext uri="{FF2B5EF4-FFF2-40B4-BE49-F238E27FC236}">
                        <a16:creationId xmlns:a16="http://schemas.microsoft.com/office/drawing/2014/main" id="{D71CC95A-4642-8954-1EF9-98FFCEF7EB0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195" y="2351"/>
                    <a:ext cx="26" cy="21"/>
                  </a:xfrm>
                  <a:custGeom>
                    <a:avLst/>
                    <a:gdLst>
                      <a:gd name="T0" fmla="*/ 11 w 26"/>
                      <a:gd name="T1" fmla="*/ 0 h 21"/>
                      <a:gd name="T2" fmla="*/ 15 w 26"/>
                      <a:gd name="T3" fmla="*/ 0 h 21"/>
                      <a:gd name="T4" fmla="*/ 19 w 26"/>
                      <a:gd name="T5" fmla="*/ 0 h 21"/>
                      <a:gd name="T6" fmla="*/ 19 w 26"/>
                      <a:gd name="T7" fmla="*/ 4 h 21"/>
                      <a:gd name="T8" fmla="*/ 23 w 26"/>
                      <a:gd name="T9" fmla="*/ 4 h 21"/>
                      <a:gd name="T10" fmla="*/ 26 w 26"/>
                      <a:gd name="T11" fmla="*/ 4 h 21"/>
                      <a:gd name="T12" fmla="*/ 23 w 26"/>
                      <a:gd name="T13" fmla="*/ 4 h 21"/>
                      <a:gd name="T14" fmla="*/ 26 w 26"/>
                      <a:gd name="T15" fmla="*/ 4 h 21"/>
                      <a:gd name="T16" fmla="*/ 26 w 26"/>
                      <a:gd name="T17" fmla="*/ 9 h 21"/>
                      <a:gd name="T18" fmla="*/ 23 w 26"/>
                      <a:gd name="T19" fmla="*/ 9 h 21"/>
                      <a:gd name="T20" fmla="*/ 23 w 26"/>
                      <a:gd name="T21" fmla="*/ 13 h 21"/>
                      <a:gd name="T22" fmla="*/ 19 w 26"/>
                      <a:gd name="T23" fmla="*/ 17 h 21"/>
                      <a:gd name="T24" fmla="*/ 15 w 26"/>
                      <a:gd name="T25" fmla="*/ 17 h 21"/>
                      <a:gd name="T26" fmla="*/ 15 w 26"/>
                      <a:gd name="T27" fmla="*/ 21 h 21"/>
                      <a:gd name="T28" fmla="*/ 11 w 26"/>
                      <a:gd name="T29" fmla="*/ 21 h 21"/>
                      <a:gd name="T30" fmla="*/ 7 w 26"/>
                      <a:gd name="T31" fmla="*/ 21 h 21"/>
                      <a:gd name="T32" fmla="*/ 3 w 26"/>
                      <a:gd name="T33" fmla="*/ 21 h 21"/>
                      <a:gd name="T34" fmla="*/ 3 w 26"/>
                      <a:gd name="T35" fmla="*/ 17 h 21"/>
                      <a:gd name="T36" fmla="*/ 3 w 26"/>
                      <a:gd name="T37" fmla="*/ 13 h 21"/>
                      <a:gd name="T38" fmla="*/ 0 w 26"/>
                      <a:gd name="T39" fmla="*/ 13 h 21"/>
                      <a:gd name="T40" fmla="*/ 3 w 26"/>
                      <a:gd name="T41" fmla="*/ 13 h 21"/>
                      <a:gd name="T42" fmla="*/ 3 w 26"/>
                      <a:gd name="T43" fmla="*/ 9 h 21"/>
                      <a:gd name="T44" fmla="*/ 3 w 26"/>
                      <a:gd name="T45" fmla="*/ 13 h 21"/>
                      <a:gd name="T46" fmla="*/ 3 w 26"/>
                      <a:gd name="T47" fmla="*/ 9 h 21"/>
                      <a:gd name="T48" fmla="*/ 7 w 26"/>
                      <a:gd name="T49" fmla="*/ 9 h 21"/>
                      <a:gd name="T50" fmla="*/ 11 w 26"/>
                      <a:gd name="T51" fmla="*/ 9 h 21"/>
                      <a:gd name="T52" fmla="*/ 11 w 26"/>
                      <a:gd name="T53" fmla="*/ 4 h 21"/>
                      <a:gd name="T54" fmla="*/ 11 w 26"/>
                      <a:gd name="T55" fmla="*/ 0 h 2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</a:cxnLst>
                    <a:rect l="0" t="0" r="r" b="b"/>
                    <a:pathLst>
                      <a:path w="26" h="21">
                        <a:moveTo>
                          <a:pt x="11" y="0"/>
                        </a:moveTo>
                        <a:lnTo>
                          <a:pt x="15" y="0"/>
                        </a:lnTo>
                        <a:lnTo>
                          <a:pt x="19" y="0"/>
                        </a:lnTo>
                        <a:lnTo>
                          <a:pt x="19" y="4"/>
                        </a:lnTo>
                        <a:lnTo>
                          <a:pt x="23" y="4"/>
                        </a:lnTo>
                        <a:lnTo>
                          <a:pt x="26" y="4"/>
                        </a:lnTo>
                        <a:lnTo>
                          <a:pt x="23" y="4"/>
                        </a:lnTo>
                        <a:lnTo>
                          <a:pt x="26" y="4"/>
                        </a:lnTo>
                        <a:lnTo>
                          <a:pt x="26" y="9"/>
                        </a:lnTo>
                        <a:lnTo>
                          <a:pt x="23" y="9"/>
                        </a:lnTo>
                        <a:lnTo>
                          <a:pt x="23" y="13"/>
                        </a:lnTo>
                        <a:lnTo>
                          <a:pt x="19" y="17"/>
                        </a:lnTo>
                        <a:lnTo>
                          <a:pt x="15" y="17"/>
                        </a:lnTo>
                        <a:lnTo>
                          <a:pt x="15" y="21"/>
                        </a:lnTo>
                        <a:lnTo>
                          <a:pt x="11" y="21"/>
                        </a:lnTo>
                        <a:lnTo>
                          <a:pt x="7" y="21"/>
                        </a:lnTo>
                        <a:lnTo>
                          <a:pt x="3" y="21"/>
                        </a:lnTo>
                        <a:lnTo>
                          <a:pt x="3" y="17"/>
                        </a:lnTo>
                        <a:lnTo>
                          <a:pt x="3" y="13"/>
                        </a:lnTo>
                        <a:lnTo>
                          <a:pt x="0" y="13"/>
                        </a:lnTo>
                        <a:lnTo>
                          <a:pt x="3" y="13"/>
                        </a:lnTo>
                        <a:lnTo>
                          <a:pt x="3" y="9"/>
                        </a:lnTo>
                        <a:lnTo>
                          <a:pt x="3" y="13"/>
                        </a:lnTo>
                        <a:lnTo>
                          <a:pt x="3" y="9"/>
                        </a:lnTo>
                        <a:lnTo>
                          <a:pt x="7" y="9"/>
                        </a:lnTo>
                        <a:lnTo>
                          <a:pt x="11" y="9"/>
                        </a:lnTo>
                        <a:lnTo>
                          <a:pt x="11" y="4"/>
                        </a:lnTo>
                        <a:lnTo>
                          <a:pt x="11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383" name="Freeform 777">
                    <a:extLst>
                      <a:ext uri="{FF2B5EF4-FFF2-40B4-BE49-F238E27FC236}">
                        <a16:creationId xmlns:a16="http://schemas.microsoft.com/office/drawing/2014/main" id="{2CDB4E23-5603-20DA-231F-3B10FB55DB1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339" y="2354"/>
                    <a:ext cx="107" cy="127"/>
                  </a:xfrm>
                  <a:custGeom>
                    <a:avLst/>
                    <a:gdLst>
                      <a:gd name="T0" fmla="*/ 85 w 108"/>
                      <a:gd name="T1" fmla="*/ 5 h 126"/>
                      <a:gd name="T2" fmla="*/ 92 w 108"/>
                      <a:gd name="T3" fmla="*/ 9 h 126"/>
                      <a:gd name="T4" fmla="*/ 104 w 108"/>
                      <a:gd name="T5" fmla="*/ 9 h 126"/>
                      <a:gd name="T6" fmla="*/ 108 w 108"/>
                      <a:gd name="T7" fmla="*/ 13 h 126"/>
                      <a:gd name="T8" fmla="*/ 108 w 108"/>
                      <a:gd name="T9" fmla="*/ 25 h 126"/>
                      <a:gd name="T10" fmla="*/ 104 w 108"/>
                      <a:gd name="T11" fmla="*/ 33 h 126"/>
                      <a:gd name="T12" fmla="*/ 100 w 108"/>
                      <a:gd name="T13" fmla="*/ 41 h 126"/>
                      <a:gd name="T14" fmla="*/ 100 w 108"/>
                      <a:gd name="T15" fmla="*/ 45 h 126"/>
                      <a:gd name="T16" fmla="*/ 100 w 108"/>
                      <a:gd name="T17" fmla="*/ 57 h 126"/>
                      <a:gd name="T18" fmla="*/ 92 w 108"/>
                      <a:gd name="T19" fmla="*/ 53 h 126"/>
                      <a:gd name="T20" fmla="*/ 85 w 108"/>
                      <a:gd name="T21" fmla="*/ 49 h 126"/>
                      <a:gd name="T22" fmla="*/ 81 w 108"/>
                      <a:gd name="T23" fmla="*/ 57 h 126"/>
                      <a:gd name="T24" fmla="*/ 81 w 108"/>
                      <a:gd name="T25" fmla="*/ 69 h 126"/>
                      <a:gd name="T26" fmla="*/ 73 w 108"/>
                      <a:gd name="T27" fmla="*/ 81 h 126"/>
                      <a:gd name="T28" fmla="*/ 69 w 108"/>
                      <a:gd name="T29" fmla="*/ 90 h 126"/>
                      <a:gd name="T30" fmla="*/ 66 w 108"/>
                      <a:gd name="T31" fmla="*/ 98 h 126"/>
                      <a:gd name="T32" fmla="*/ 58 w 108"/>
                      <a:gd name="T33" fmla="*/ 102 h 126"/>
                      <a:gd name="T34" fmla="*/ 50 w 108"/>
                      <a:gd name="T35" fmla="*/ 106 h 126"/>
                      <a:gd name="T36" fmla="*/ 39 w 108"/>
                      <a:gd name="T37" fmla="*/ 106 h 126"/>
                      <a:gd name="T38" fmla="*/ 35 w 108"/>
                      <a:gd name="T39" fmla="*/ 106 h 126"/>
                      <a:gd name="T40" fmla="*/ 27 w 108"/>
                      <a:gd name="T41" fmla="*/ 110 h 126"/>
                      <a:gd name="T42" fmla="*/ 20 w 108"/>
                      <a:gd name="T43" fmla="*/ 114 h 126"/>
                      <a:gd name="T44" fmla="*/ 16 w 108"/>
                      <a:gd name="T45" fmla="*/ 122 h 126"/>
                      <a:gd name="T46" fmla="*/ 12 w 108"/>
                      <a:gd name="T47" fmla="*/ 122 h 126"/>
                      <a:gd name="T48" fmla="*/ 12 w 108"/>
                      <a:gd name="T49" fmla="*/ 118 h 126"/>
                      <a:gd name="T50" fmla="*/ 4 w 108"/>
                      <a:gd name="T51" fmla="*/ 122 h 126"/>
                      <a:gd name="T52" fmla="*/ 0 w 108"/>
                      <a:gd name="T53" fmla="*/ 114 h 126"/>
                      <a:gd name="T54" fmla="*/ 8 w 108"/>
                      <a:gd name="T55" fmla="*/ 110 h 126"/>
                      <a:gd name="T56" fmla="*/ 12 w 108"/>
                      <a:gd name="T57" fmla="*/ 98 h 126"/>
                      <a:gd name="T58" fmla="*/ 16 w 108"/>
                      <a:gd name="T59" fmla="*/ 90 h 126"/>
                      <a:gd name="T60" fmla="*/ 20 w 108"/>
                      <a:gd name="T61" fmla="*/ 81 h 126"/>
                      <a:gd name="T62" fmla="*/ 27 w 108"/>
                      <a:gd name="T63" fmla="*/ 77 h 126"/>
                      <a:gd name="T64" fmla="*/ 31 w 108"/>
                      <a:gd name="T65" fmla="*/ 69 h 126"/>
                      <a:gd name="T66" fmla="*/ 39 w 108"/>
                      <a:gd name="T67" fmla="*/ 65 h 126"/>
                      <a:gd name="T68" fmla="*/ 50 w 108"/>
                      <a:gd name="T69" fmla="*/ 61 h 126"/>
                      <a:gd name="T70" fmla="*/ 58 w 108"/>
                      <a:gd name="T71" fmla="*/ 57 h 126"/>
                      <a:gd name="T72" fmla="*/ 58 w 108"/>
                      <a:gd name="T73" fmla="*/ 45 h 126"/>
                      <a:gd name="T74" fmla="*/ 62 w 108"/>
                      <a:gd name="T75" fmla="*/ 37 h 126"/>
                      <a:gd name="T76" fmla="*/ 62 w 108"/>
                      <a:gd name="T77" fmla="*/ 33 h 126"/>
                      <a:gd name="T78" fmla="*/ 62 w 108"/>
                      <a:gd name="T79" fmla="*/ 21 h 126"/>
                      <a:gd name="T80" fmla="*/ 73 w 108"/>
                      <a:gd name="T81" fmla="*/ 17 h 126"/>
                      <a:gd name="T82" fmla="*/ 77 w 108"/>
                      <a:gd name="T83" fmla="*/ 13 h 126"/>
                      <a:gd name="T84" fmla="*/ 77 w 108"/>
                      <a:gd name="T85" fmla="*/ 9 h 126"/>
                      <a:gd name="T86" fmla="*/ 77 w 108"/>
                      <a:gd name="T87" fmla="*/ 5 h 12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</a:cxnLst>
                    <a:rect l="0" t="0" r="r" b="b"/>
                    <a:pathLst>
                      <a:path w="108" h="126">
                        <a:moveTo>
                          <a:pt x="81" y="0"/>
                        </a:moveTo>
                        <a:lnTo>
                          <a:pt x="81" y="5"/>
                        </a:lnTo>
                        <a:lnTo>
                          <a:pt x="85" y="5"/>
                        </a:lnTo>
                        <a:lnTo>
                          <a:pt x="89" y="5"/>
                        </a:lnTo>
                        <a:lnTo>
                          <a:pt x="89" y="9"/>
                        </a:lnTo>
                        <a:lnTo>
                          <a:pt x="92" y="9"/>
                        </a:lnTo>
                        <a:lnTo>
                          <a:pt x="96" y="9"/>
                        </a:lnTo>
                        <a:lnTo>
                          <a:pt x="100" y="9"/>
                        </a:lnTo>
                        <a:lnTo>
                          <a:pt x="104" y="9"/>
                        </a:lnTo>
                        <a:lnTo>
                          <a:pt x="104" y="13"/>
                        </a:lnTo>
                        <a:lnTo>
                          <a:pt x="108" y="9"/>
                        </a:lnTo>
                        <a:lnTo>
                          <a:pt x="108" y="13"/>
                        </a:lnTo>
                        <a:lnTo>
                          <a:pt x="108" y="17"/>
                        </a:lnTo>
                        <a:lnTo>
                          <a:pt x="108" y="21"/>
                        </a:lnTo>
                        <a:lnTo>
                          <a:pt x="108" y="25"/>
                        </a:lnTo>
                        <a:lnTo>
                          <a:pt x="108" y="29"/>
                        </a:lnTo>
                        <a:lnTo>
                          <a:pt x="108" y="33"/>
                        </a:lnTo>
                        <a:lnTo>
                          <a:pt x="104" y="33"/>
                        </a:lnTo>
                        <a:lnTo>
                          <a:pt x="104" y="37"/>
                        </a:lnTo>
                        <a:lnTo>
                          <a:pt x="104" y="41"/>
                        </a:lnTo>
                        <a:lnTo>
                          <a:pt x="100" y="41"/>
                        </a:lnTo>
                        <a:lnTo>
                          <a:pt x="100" y="45"/>
                        </a:lnTo>
                        <a:lnTo>
                          <a:pt x="104" y="45"/>
                        </a:lnTo>
                        <a:lnTo>
                          <a:pt x="100" y="45"/>
                        </a:lnTo>
                        <a:lnTo>
                          <a:pt x="100" y="49"/>
                        </a:lnTo>
                        <a:lnTo>
                          <a:pt x="100" y="53"/>
                        </a:lnTo>
                        <a:lnTo>
                          <a:pt x="100" y="57"/>
                        </a:lnTo>
                        <a:lnTo>
                          <a:pt x="96" y="57"/>
                        </a:lnTo>
                        <a:lnTo>
                          <a:pt x="96" y="53"/>
                        </a:lnTo>
                        <a:lnTo>
                          <a:pt x="92" y="53"/>
                        </a:lnTo>
                        <a:lnTo>
                          <a:pt x="92" y="49"/>
                        </a:lnTo>
                        <a:lnTo>
                          <a:pt x="89" y="49"/>
                        </a:lnTo>
                        <a:lnTo>
                          <a:pt x="85" y="49"/>
                        </a:lnTo>
                        <a:lnTo>
                          <a:pt x="85" y="53"/>
                        </a:lnTo>
                        <a:lnTo>
                          <a:pt x="81" y="53"/>
                        </a:lnTo>
                        <a:lnTo>
                          <a:pt x="81" y="57"/>
                        </a:lnTo>
                        <a:lnTo>
                          <a:pt x="81" y="61"/>
                        </a:lnTo>
                        <a:lnTo>
                          <a:pt x="81" y="65"/>
                        </a:lnTo>
                        <a:lnTo>
                          <a:pt x="81" y="69"/>
                        </a:lnTo>
                        <a:lnTo>
                          <a:pt x="77" y="73"/>
                        </a:lnTo>
                        <a:lnTo>
                          <a:pt x="77" y="77"/>
                        </a:lnTo>
                        <a:lnTo>
                          <a:pt x="73" y="81"/>
                        </a:lnTo>
                        <a:lnTo>
                          <a:pt x="73" y="85"/>
                        </a:lnTo>
                        <a:lnTo>
                          <a:pt x="69" y="85"/>
                        </a:lnTo>
                        <a:lnTo>
                          <a:pt x="69" y="90"/>
                        </a:lnTo>
                        <a:lnTo>
                          <a:pt x="66" y="90"/>
                        </a:lnTo>
                        <a:lnTo>
                          <a:pt x="66" y="94"/>
                        </a:lnTo>
                        <a:lnTo>
                          <a:pt x="66" y="98"/>
                        </a:lnTo>
                        <a:lnTo>
                          <a:pt x="62" y="98"/>
                        </a:lnTo>
                        <a:lnTo>
                          <a:pt x="62" y="102"/>
                        </a:lnTo>
                        <a:lnTo>
                          <a:pt x="58" y="102"/>
                        </a:lnTo>
                        <a:lnTo>
                          <a:pt x="58" y="106"/>
                        </a:lnTo>
                        <a:lnTo>
                          <a:pt x="54" y="106"/>
                        </a:lnTo>
                        <a:lnTo>
                          <a:pt x="50" y="106"/>
                        </a:lnTo>
                        <a:lnTo>
                          <a:pt x="46" y="106"/>
                        </a:lnTo>
                        <a:lnTo>
                          <a:pt x="43" y="106"/>
                        </a:lnTo>
                        <a:lnTo>
                          <a:pt x="39" y="106"/>
                        </a:lnTo>
                        <a:lnTo>
                          <a:pt x="39" y="110"/>
                        </a:lnTo>
                        <a:lnTo>
                          <a:pt x="35" y="110"/>
                        </a:lnTo>
                        <a:lnTo>
                          <a:pt x="35" y="106"/>
                        </a:lnTo>
                        <a:lnTo>
                          <a:pt x="31" y="110"/>
                        </a:lnTo>
                        <a:lnTo>
                          <a:pt x="31" y="106"/>
                        </a:lnTo>
                        <a:lnTo>
                          <a:pt x="27" y="110"/>
                        </a:lnTo>
                        <a:lnTo>
                          <a:pt x="23" y="110"/>
                        </a:lnTo>
                        <a:lnTo>
                          <a:pt x="20" y="110"/>
                        </a:lnTo>
                        <a:lnTo>
                          <a:pt x="20" y="114"/>
                        </a:lnTo>
                        <a:lnTo>
                          <a:pt x="16" y="114"/>
                        </a:lnTo>
                        <a:lnTo>
                          <a:pt x="16" y="118"/>
                        </a:lnTo>
                        <a:lnTo>
                          <a:pt x="16" y="122"/>
                        </a:lnTo>
                        <a:lnTo>
                          <a:pt x="16" y="126"/>
                        </a:lnTo>
                        <a:lnTo>
                          <a:pt x="12" y="126"/>
                        </a:lnTo>
                        <a:lnTo>
                          <a:pt x="12" y="122"/>
                        </a:lnTo>
                        <a:lnTo>
                          <a:pt x="12" y="118"/>
                        </a:lnTo>
                        <a:lnTo>
                          <a:pt x="8" y="118"/>
                        </a:lnTo>
                        <a:lnTo>
                          <a:pt x="12" y="118"/>
                        </a:lnTo>
                        <a:lnTo>
                          <a:pt x="8" y="118"/>
                        </a:lnTo>
                        <a:lnTo>
                          <a:pt x="4" y="118"/>
                        </a:lnTo>
                        <a:lnTo>
                          <a:pt x="4" y="122"/>
                        </a:lnTo>
                        <a:lnTo>
                          <a:pt x="0" y="122"/>
                        </a:lnTo>
                        <a:lnTo>
                          <a:pt x="0" y="118"/>
                        </a:lnTo>
                        <a:lnTo>
                          <a:pt x="0" y="114"/>
                        </a:lnTo>
                        <a:lnTo>
                          <a:pt x="4" y="114"/>
                        </a:lnTo>
                        <a:lnTo>
                          <a:pt x="4" y="110"/>
                        </a:lnTo>
                        <a:lnTo>
                          <a:pt x="8" y="110"/>
                        </a:lnTo>
                        <a:lnTo>
                          <a:pt x="8" y="106"/>
                        </a:lnTo>
                        <a:lnTo>
                          <a:pt x="12" y="102"/>
                        </a:lnTo>
                        <a:lnTo>
                          <a:pt x="12" y="98"/>
                        </a:lnTo>
                        <a:lnTo>
                          <a:pt x="12" y="94"/>
                        </a:lnTo>
                        <a:lnTo>
                          <a:pt x="12" y="90"/>
                        </a:lnTo>
                        <a:lnTo>
                          <a:pt x="16" y="90"/>
                        </a:lnTo>
                        <a:lnTo>
                          <a:pt x="16" y="85"/>
                        </a:lnTo>
                        <a:lnTo>
                          <a:pt x="16" y="81"/>
                        </a:lnTo>
                        <a:lnTo>
                          <a:pt x="20" y="81"/>
                        </a:lnTo>
                        <a:lnTo>
                          <a:pt x="23" y="81"/>
                        </a:lnTo>
                        <a:lnTo>
                          <a:pt x="23" y="77"/>
                        </a:lnTo>
                        <a:lnTo>
                          <a:pt x="27" y="77"/>
                        </a:lnTo>
                        <a:lnTo>
                          <a:pt x="27" y="73"/>
                        </a:lnTo>
                        <a:lnTo>
                          <a:pt x="27" y="69"/>
                        </a:lnTo>
                        <a:lnTo>
                          <a:pt x="31" y="69"/>
                        </a:lnTo>
                        <a:lnTo>
                          <a:pt x="31" y="65"/>
                        </a:lnTo>
                        <a:lnTo>
                          <a:pt x="35" y="65"/>
                        </a:lnTo>
                        <a:lnTo>
                          <a:pt x="39" y="65"/>
                        </a:lnTo>
                        <a:lnTo>
                          <a:pt x="43" y="65"/>
                        </a:lnTo>
                        <a:lnTo>
                          <a:pt x="46" y="65"/>
                        </a:lnTo>
                        <a:lnTo>
                          <a:pt x="50" y="61"/>
                        </a:lnTo>
                        <a:lnTo>
                          <a:pt x="54" y="61"/>
                        </a:lnTo>
                        <a:lnTo>
                          <a:pt x="54" y="57"/>
                        </a:lnTo>
                        <a:lnTo>
                          <a:pt x="58" y="57"/>
                        </a:lnTo>
                        <a:lnTo>
                          <a:pt x="58" y="53"/>
                        </a:lnTo>
                        <a:lnTo>
                          <a:pt x="58" y="49"/>
                        </a:lnTo>
                        <a:lnTo>
                          <a:pt x="58" y="45"/>
                        </a:lnTo>
                        <a:lnTo>
                          <a:pt x="58" y="41"/>
                        </a:lnTo>
                        <a:lnTo>
                          <a:pt x="58" y="37"/>
                        </a:lnTo>
                        <a:lnTo>
                          <a:pt x="62" y="37"/>
                        </a:lnTo>
                        <a:lnTo>
                          <a:pt x="58" y="37"/>
                        </a:lnTo>
                        <a:lnTo>
                          <a:pt x="58" y="33"/>
                        </a:lnTo>
                        <a:lnTo>
                          <a:pt x="62" y="33"/>
                        </a:lnTo>
                        <a:lnTo>
                          <a:pt x="62" y="29"/>
                        </a:lnTo>
                        <a:lnTo>
                          <a:pt x="62" y="25"/>
                        </a:lnTo>
                        <a:lnTo>
                          <a:pt x="62" y="21"/>
                        </a:lnTo>
                        <a:lnTo>
                          <a:pt x="66" y="21"/>
                        </a:lnTo>
                        <a:lnTo>
                          <a:pt x="69" y="17"/>
                        </a:lnTo>
                        <a:lnTo>
                          <a:pt x="73" y="17"/>
                        </a:lnTo>
                        <a:lnTo>
                          <a:pt x="77" y="17"/>
                        </a:lnTo>
                        <a:lnTo>
                          <a:pt x="81" y="13"/>
                        </a:lnTo>
                        <a:lnTo>
                          <a:pt x="77" y="13"/>
                        </a:lnTo>
                        <a:lnTo>
                          <a:pt x="77" y="9"/>
                        </a:lnTo>
                        <a:lnTo>
                          <a:pt x="81" y="9"/>
                        </a:lnTo>
                        <a:lnTo>
                          <a:pt x="77" y="9"/>
                        </a:lnTo>
                        <a:lnTo>
                          <a:pt x="77" y="5"/>
                        </a:lnTo>
                        <a:lnTo>
                          <a:pt x="81" y="5"/>
                        </a:lnTo>
                        <a:lnTo>
                          <a:pt x="77" y="5"/>
                        </a:lnTo>
                        <a:lnTo>
                          <a:pt x="77" y="0"/>
                        </a:lnTo>
                        <a:lnTo>
                          <a:pt x="81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384" name="Freeform 778">
                    <a:extLst>
                      <a:ext uri="{FF2B5EF4-FFF2-40B4-BE49-F238E27FC236}">
                        <a16:creationId xmlns:a16="http://schemas.microsoft.com/office/drawing/2014/main" id="{8A40F447-54B3-B7EB-1817-AAC59BA681C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01" y="2354"/>
                    <a:ext cx="38" cy="26"/>
                  </a:xfrm>
                  <a:custGeom>
                    <a:avLst/>
                    <a:gdLst>
                      <a:gd name="T0" fmla="*/ 34 w 38"/>
                      <a:gd name="T1" fmla="*/ 0 h 25"/>
                      <a:gd name="T2" fmla="*/ 38 w 38"/>
                      <a:gd name="T3" fmla="*/ 0 h 25"/>
                      <a:gd name="T4" fmla="*/ 38 w 38"/>
                      <a:gd name="T5" fmla="*/ 5 h 25"/>
                      <a:gd name="T6" fmla="*/ 34 w 38"/>
                      <a:gd name="T7" fmla="*/ 5 h 25"/>
                      <a:gd name="T8" fmla="*/ 34 w 38"/>
                      <a:gd name="T9" fmla="*/ 9 h 25"/>
                      <a:gd name="T10" fmla="*/ 31 w 38"/>
                      <a:gd name="T11" fmla="*/ 9 h 25"/>
                      <a:gd name="T12" fmla="*/ 31 w 38"/>
                      <a:gd name="T13" fmla="*/ 13 h 25"/>
                      <a:gd name="T14" fmla="*/ 27 w 38"/>
                      <a:gd name="T15" fmla="*/ 13 h 25"/>
                      <a:gd name="T16" fmla="*/ 27 w 38"/>
                      <a:gd name="T17" fmla="*/ 17 h 25"/>
                      <a:gd name="T18" fmla="*/ 23 w 38"/>
                      <a:gd name="T19" fmla="*/ 17 h 25"/>
                      <a:gd name="T20" fmla="*/ 23 w 38"/>
                      <a:gd name="T21" fmla="*/ 21 h 25"/>
                      <a:gd name="T22" fmla="*/ 19 w 38"/>
                      <a:gd name="T23" fmla="*/ 21 h 25"/>
                      <a:gd name="T24" fmla="*/ 15 w 38"/>
                      <a:gd name="T25" fmla="*/ 21 h 25"/>
                      <a:gd name="T26" fmla="*/ 15 w 38"/>
                      <a:gd name="T27" fmla="*/ 25 h 25"/>
                      <a:gd name="T28" fmla="*/ 11 w 38"/>
                      <a:gd name="T29" fmla="*/ 25 h 25"/>
                      <a:gd name="T30" fmla="*/ 11 w 38"/>
                      <a:gd name="T31" fmla="*/ 21 h 25"/>
                      <a:gd name="T32" fmla="*/ 8 w 38"/>
                      <a:gd name="T33" fmla="*/ 21 h 25"/>
                      <a:gd name="T34" fmla="*/ 8 w 38"/>
                      <a:gd name="T35" fmla="*/ 25 h 25"/>
                      <a:gd name="T36" fmla="*/ 4 w 38"/>
                      <a:gd name="T37" fmla="*/ 25 h 25"/>
                      <a:gd name="T38" fmla="*/ 0 w 38"/>
                      <a:gd name="T39" fmla="*/ 25 h 25"/>
                      <a:gd name="T40" fmla="*/ 0 w 38"/>
                      <a:gd name="T41" fmla="*/ 21 h 25"/>
                      <a:gd name="T42" fmla="*/ 4 w 38"/>
                      <a:gd name="T43" fmla="*/ 21 h 25"/>
                      <a:gd name="T44" fmla="*/ 4 w 38"/>
                      <a:gd name="T45" fmla="*/ 17 h 25"/>
                      <a:gd name="T46" fmla="*/ 8 w 38"/>
                      <a:gd name="T47" fmla="*/ 17 h 25"/>
                      <a:gd name="T48" fmla="*/ 8 w 38"/>
                      <a:gd name="T49" fmla="*/ 13 h 25"/>
                      <a:gd name="T50" fmla="*/ 11 w 38"/>
                      <a:gd name="T51" fmla="*/ 13 h 25"/>
                      <a:gd name="T52" fmla="*/ 15 w 38"/>
                      <a:gd name="T53" fmla="*/ 13 h 25"/>
                      <a:gd name="T54" fmla="*/ 19 w 38"/>
                      <a:gd name="T55" fmla="*/ 13 h 25"/>
                      <a:gd name="T56" fmla="*/ 19 w 38"/>
                      <a:gd name="T57" fmla="*/ 9 h 25"/>
                      <a:gd name="T58" fmla="*/ 23 w 38"/>
                      <a:gd name="T59" fmla="*/ 9 h 25"/>
                      <a:gd name="T60" fmla="*/ 27 w 38"/>
                      <a:gd name="T61" fmla="*/ 9 h 25"/>
                      <a:gd name="T62" fmla="*/ 27 w 38"/>
                      <a:gd name="T63" fmla="*/ 5 h 25"/>
                      <a:gd name="T64" fmla="*/ 27 w 38"/>
                      <a:gd name="T65" fmla="*/ 0 h 25"/>
                      <a:gd name="T66" fmla="*/ 31 w 38"/>
                      <a:gd name="T67" fmla="*/ 0 h 25"/>
                      <a:gd name="T68" fmla="*/ 34 w 38"/>
                      <a:gd name="T69" fmla="*/ 0 h 25"/>
                      <a:gd name="T70" fmla="*/ 34 w 38"/>
                      <a:gd name="T71" fmla="*/ 5 h 25"/>
                      <a:gd name="T72" fmla="*/ 34 w 38"/>
                      <a:gd name="T73" fmla="*/ 0 h 2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38" h="25">
                        <a:moveTo>
                          <a:pt x="34" y="0"/>
                        </a:moveTo>
                        <a:lnTo>
                          <a:pt x="38" y="0"/>
                        </a:lnTo>
                        <a:lnTo>
                          <a:pt x="38" y="5"/>
                        </a:lnTo>
                        <a:lnTo>
                          <a:pt x="34" y="5"/>
                        </a:lnTo>
                        <a:lnTo>
                          <a:pt x="34" y="9"/>
                        </a:lnTo>
                        <a:lnTo>
                          <a:pt x="31" y="9"/>
                        </a:lnTo>
                        <a:lnTo>
                          <a:pt x="31" y="13"/>
                        </a:lnTo>
                        <a:lnTo>
                          <a:pt x="27" y="13"/>
                        </a:lnTo>
                        <a:lnTo>
                          <a:pt x="27" y="17"/>
                        </a:lnTo>
                        <a:lnTo>
                          <a:pt x="23" y="17"/>
                        </a:lnTo>
                        <a:lnTo>
                          <a:pt x="23" y="21"/>
                        </a:lnTo>
                        <a:lnTo>
                          <a:pt x="19" y="21"/>
                        </a:lnTo>
                        <a:lnTo>
                          <a:pt x="15" y="21"/>
                        </a:lnTo>
                        <a:lnTo>
                          <a:pt x="15" y="25"/>
                        </a:lnTo>
                        <a:lnTo>
                          <a:pt x="11" y="25"/>
                        </a:lnTo>
                        <a:lnTo>
                          <a:pt x="11" y="21"/>
                        </a:lnTo>
                        <a:lnTo>
                          <a:pt x="8" y="21"/>
                        </a:lnTo>
                        <a:lnTo>
                          <a:pt x="8" y="25"/>
                        </a:lnTo>
                        <a:lnTo>
                          <a:pt x="4" y="25"/>
                        </a:lnTo>
                        <a:lnTo>
                          <a:pt x="0" y="25"/>
                        </a:lnTo>
                        <a:lnTo>
                          <a:pt x="0" y="21"/>
                        </a:lnTo>
                        <a:lnTo>
                          <a:pt x="4" y="21"/>
                        </a:lnTo>
                        <a:lnTo>
                          <a:pt x="4" y="17"/>
                        </a:lnTo>
                        <a:lnTo>
                          <a:pt x="8" y="17"/>
                        </a:lnTo>
                        <a:lnTo>
                          <a:pt x="8" y="13"/>
                        </a:lnTo>
                        <a:lnTo>
                          <a:pt x="11" y="13"/>
                        </a:lnTo>
                        <a:lnTo>
                          <a:pt x="15" y="13"/>
                        </a:lnTo>
                        <a:lnTo>
                          <a:pt x="19" y="13"/>
                        </a:lnTo>
                        <a:lnTo>
                          <a:pt x="19" y="9"/>
                        </a:lnTo>
                        <a:lnTo>
                          <a:pt x="23" y="9"/>
                        </a:lnTo>
                        <a:lnTo>
                          <a:pt x="27" y="9"/>
                        </a:lnTo>
                        <a:lnTo>
                          <a:pt x="27" y="5"/>
                        </a:lnTo>
                        <a:lnTo>
                          <a:pt x="27" y="0"/>
                        </a:lnTo>
                        <a:lnTo>
                          <a:pt x="31" y="0"/>
                        </a:lnTo>
                        <a:lnTo>
                          <a:pt x="34" y="0"/>
                        </a:lnTo>
                        <a:lnTo>
                          <a:pt x="34" y="5"/>
                        </a:lnTo>
                        <a:lnTo>
                          <a:pt x="34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385" name="Freeform 779">
                    <a:extLst>
                      <a:ext uri="{FF2B5EF4-FFF2-40B4-BE49-F238E27FC236}">
                        <a16:creationId xmlns:a16="http://schemas.microsoft.com/office/drawing/2014/main" id="{5B27E06B-AC6D-02FD-F70F-859A85DCE55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70" y="2354"/>
                    <a:ext cx="40" cy="21"/>
                  </a:xfrm>
                  <a:custGeom>
                    <a:avLst/>
                    <a:gdLst>
                      <a:gd name="T0" fmla="*/ 0 w 39"/>
                      <a:gd name="T1" fmla="*/ 9 h 21"/>
                      <a:gd name="T2" fmla="*/ 0 w 39"/>
                      <a:gd name="T3" fmla="*/ 5 h 21"/>
                      <a:gd name="T4" fmla="*/ 4 w 39"/>
                      <a:gd name="T5" fmla="*/ 5 h 21"/>
                      <a:gd name="T6" fmla="*/ 8 w 39"/>
                      <a:gd name="T7" fmla="*/ 5 h 21"/>
                      <a:gd name="T8" fmla="*/ 12 w 39"/>
                      <a:gd name="T9" fmla="*/ 5 h 21"/>
                      <a:gd name="T10" fmla="*/ 16 w 39"/>
                      <a:gd name="T11" fmla="*/ 5 h 21"/>
                      <a:gd name="T12" fmla="*/ 19 w 39"/>
                      <a:gd name="T13" fmla="*/ 5 h 21"/>
                      <a:gd name="T14" fmla="*/ 23 w 39"/>
                      <a:gd name="T15" fmla="*/ 9 h 21"/>
                      <a:gd name="T16" fmla="*/ 27 w 39"/>
                      <a:gd name="T17" fmla="*/ 9 h 21"/>
                      <a:gd name="T18" fmla="*/ 27 w 39"/>
                      <a:gd name="T19" fmla="*/ 5 h 21"/>
                      <a:gd name="T20" fmla="*/ 31 w 39"/>
                      <a:gd name="T21" fmla="*/ 5 h 21"/>
                      <a:gd name="T22" fmla="*/ 35 w 39"/>
                      <a:gd name="T23" fmla="*/ 5 h 21"/>
                      <a:gd name="T24" fmla="*/ 35 w 39"/>
                      <a:gd name="T25" fmla="*/ 0 h 21"/>
                      <a:gd name="T26" fmla="*/ 39 w 39"/>
                      <a:gd name="T27" fmla="*/ 0 h 21"/>
                      <a:gd name="T28" fmla="*/ 35 w 39"/>
                      <a:gd name="T29" fmla="*/ 0 h 21"/>
                      <a:gd name="T30" fmla="*/ 35 w 39"/>
                      <a:gd name="T31" fmla="*/ 5 h 21"/>
                      <a:gd name="T32" fmla="*/ 35 w 39"/>
                      <a:gd name="T33" fmla="*/ 9 h 21"/>
                      <a:gd name="T34" fmla="*/ 31 w 39"/>
                      <a:gd name="T35" fmla="*/ 9 h 21"/>
                      <a:gd name="T36" fmla="*/ 31 w 39"/>
                      <a:gd name="T37" fmla="*/ 13 h 21"/>
                      <a:gd name="T38" fmla="*/ 31 w 39"/>
                      <a:gd name="T39" fmla="*/ 17 h 21"/>
                      <a:gd name="T40" fmla="*/ 27 w 39"/>
                      <a:gd name="T41" fmla="*/ 21 h 21"/>
                      <a:gd name="T42" fmla="*/ 27 w 39"/>
                      <a:gd name="T43" fmla="*/ 17 h 21"/>
                      <a:gd name="T44" fmla="*/ 23 w 39"/>
                      <a:gd name="T45" fmla="*/ 17 h 21"/>
                      <a:gd name="T46" fmla="*/ 19 w 39"/>
                      <a:gd name="T47" fmla="*/ 17 h 21"/>
                      <a:gd name="T48" fmla="*/ 16 w 39"/>
                      <a:gd name="T49" fmla="*/ 17 h 21"/>
                      <a:gd name="T50" fmla="*/ 12 w 39"/>
                      <a:gd name="T51" fmla="*/ 17 h 21"/>
                      <a:gd name="T52" fmla="*/ 8 w 39"/>
                      <a:gd name="T53" fmla="*/ 17 h 21"/>
                      <a:gd name="T54" fmla="*/ 4 w 39"/>
                      <a:gd name="T55" fmla="*/ 13 h 21"/>
                      <a:gd name="T56" fmla="*/ 4 w 39"/>
                      <a:gd name="T57" fmla="*/ 9 h 21"/>
                      <a:gd name="T58" fmla="*/ 0 w 39"/>
                      <a:gd name="T59" fmla="*/ 9 h 2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</a:cxnLst>
                    <a:rect l="0" t="0" r="r" b="b"/>
                    <a:pathLst>
                      <a:path w="39" h="21">
                        <a:moveTo>
                          <a:pt x="0" y="9"/>
                        </a:moveTo>
                        <a:lnTo>
                          <a:pt x="0" y="5"/>
                        </a:lnTo>
                        <a:lnTo>
                          <a:pt x="4" y="5"/>
                        </a:lnTo>
                        <a:lnTo>
                          <a:pt x="8" y="5"/>
                        </a:lnTo>
                        <a:lnTo>
                          <a:pt x="12" y="5"/>
                        </a:lnTo>
                        <a:lnTo>
                          <a:pt x="16" y="5"/>
                        </a:lnTo>
                        <a:lnTo>
                          <a:pt x="19" y="5"/>
                        </a:lnTo>
                        <a:lnTo>
                          <a:pt x="23" y="9"/>
                        </a:lnTo>
                        <a:lnTo>
                          <a:pt x="27" y="9"/>
                        </a:lnTo>
                        <a:lnTo>
                          <a:pt x="27" y="5"/>
                        </a:lnTo>
                        <a:lnTo>
                          <a:pt x="31" y="5"/>
                        </a:lnTo>
                        <a:lnTo>
                          <a:pt x="35" y="5"/>
                        </a:lnTo>
                        <a:lnTo>
                          <a:pt x="35" y="0"/>
                        </a:lnTo>
                        <a:lnTo>
                          <a:pt x="39" y="0"/>
                        </a:lnTo>
                        <a:lnTo>
                          <a:pt x="35" y="0"/>
                        </a:lnTo>
                        <a:lnTo>
                          <a:pt x="35" y="5"/>
                        </a:lnTo>
                        <a:lnTo>
                          <a:pt x="35" y="9"/>
                        </a:lnTo>
                        <a:lnTo>
                          <a:pt x="31" y="9"/>
                        </a:lnTo>
                        <a:lnTo>
                          <a:pt x="31" y="13"/>
                        </a:lnTo>
                        <a:lnTo>
                          <a:pt x="31" y="17"/>
                        </a:lnTo>
                        <a:lnTo>
                          <a:pt x="27" y="21"/>
                        </a:lnTo>
                        <a:lnTo>
                          <a:pt x="27" y="17"/>
                        </a:lnTo>
                        <a:lnTo>
                          <a:pt x="23" y="17"/>
                        </a:lnTo>
                        <a:lnTo>
                          <a:pt x="19" y="17"/>
                        </a:lnTo>
                        <a:lnTo>
                          <a:pt x="16" y="17"/>
                        </a:lnTo>
                        <a:lnTo>
                          <a:pt x="12" y="17"/>
                        </a:lnTo>
                        <a:lnTo>
                          <a:pt x="8" y="17"/>
                        </a:lnTo>
                        <a:lnTo>
                          <a:pt x="4" y="13"/>
                        </a:lnTo>
                        <a:lnTo>
                          <a:pt x="4" y="9"/>
                        </a:lnTo>
                        <a:lnTo>
                          <a:pt x="0" y="9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386" name="Freeform 780">
                    <a:extLst>
                      <a:ext uri="{FF2B5EF4-FFF2-40B4-BE49-F238E27FC236}">
                        <a16:creationId xmlns:a16="http://schemas.microsoft.com/office/drawing/2014/main" id="{4C046AAA-7422-988A-8D61-29E9D4B979C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235" y="2354"/>
                    <a:ext cx="35" cy="61"/>
                  </a:xfrm>
                  <a:custGeom>
                    <a:avLst/>
                    <a:gdLst>
                      <a:gd name="T0" fmla="*/ 23 w 34"/>
                      <a:gd name="T1" fmla="*/ 0 h 61"/>
                      <a:gd name="T2" fmla="*/ 27 w 34"/>
                      <a:gd name="T3" fmla="*/ 0 h 61"/>
                      <a:gd name="T4" fmla="*/ 27 w 34"/>
                      <a:gd name="T5" fmla="*/ 5 h 61"/>
                      <a:gd name="T6" fmla="*/ 27 w 34"/>
                      <a:gd name="T7" fmla="*/ 9 h 61"/>
                      <a:gd name="T8" fmla="*/ 27 w 34"/>
                      <a:gd name="T9" fmla="*/ 13 h 61"/>
                      <a:gd name="T10" fmla="*/ 23 w 34"/>
                      <a:gd name="T11" fmla="*/ 13 h 61"/>
                      <a:gd name="T12" fmla="*/ 23 w 34"/>
                      <a:gd name="T13" fmla="*/ 17 h 61"/>
                      <a:gd name="T14" fmla="*/ 23 w 34"/>
                      <a:gd name="T15" fmla="*/ 21 h 61"/>
                      <a:gd name="T16" fmla="*/ 27 w 34"/>
                      <a:gd name="T17" fmla="*/ 21 h 61"/>
                      <a:gd name="T18" fmla="*/ 27 w 34"/>
                      <a:gd name="T19" fmla="*/ 25 h 61"/>
                      <a:gd name="T20" fmla="*/ 30 w 34"/>
                      <a:gd name="T21" fmla="*/ 25 h 61"/>
                      <a:gd name="T22" fmla="*/ 34 w 34"/>
                      <a:gd name="T23" fmla="*/ 25 h 61"/>
                      <a:gd name="T24" fmla="*/ 34 w 34"/>
                      <a:gd name="T25" fmla="*/ 29 h 61"/>
                      <a:gd name="T26" fmla="*/ 30 w 34"/>
                      <a:gd name="T27" fmla="*/ 29 h 61"/>
                      <a:gd name="T28" fmla="*/ 30 w 34"/>
                      <a:gd name="T29" fmla="*/ 33 h 61"/>
                      <a:gd name="T30" fmla="*/ 30 w 34"/>
                      <a:gd name="T31" fmla="*/ 37 h 61"/>
                      <a:gd name="T32" fmla="*/ 30 w 34"/>
                      <a:gd name="T33" fmla="*/ 41 h 61"/>
                      <a:gd name="T34" fmla="*/ 27 w 34"/>
                      <a:gd name="T35" fmla="*/ 41 h 61"/>
                      <a:gd name="T36" fmla="*/ 27 w 34"/>
                      <a:gd name="T37" fmla="*/ 37 h 61"/>
                      <a:gd name="T38" fmla="*/ 27 w 34"/>
                      <a:gd name="T39" fmla="*/ 41 h 61"/>
                      <a:gd name="T40" fmla="*/ 23 w 34"/>
                      <a:gd name="T41" fmla="*/ 41 h 61"/>
                      <a:gd name="T42" fmla="*/ 23 w 34"/>
                      <a:gd name="T43" fmla="*/ 45 h 61"/>
                      <a:gd name="T44" fmla="*/ 19 w 34"/>
                      <a:gd name="T45" fmla="*/ 45 h 61"/>
                      <a:gd name="T46" fmla="*/ 19 w 34"/>
                      <a:gd name="T47" fmla="*/ 41 h 61"/>
                      <a:gd name="T48" fmla="*/ 15 w 34"/>
                      <a:gd name="T49" fmla="*/ 41 h 61"/>
                      <a:gd name="T50" fmla="*/ 15 w 34"/>
                      <a:gd name="T51" fmla="*/ 45 h 61"/>
                      <a:gd name="T52" fmla="*/ 15 w 34"/>
                      <a:gd name="T53" fmla="*/ 49 h 61"/>
                      <a:gd name="T54" fmla="*/ 15 w 34"/>
                      <a:gd name="T55" fmla="*/ 53 h 61"/>
                      <a:gd name="T56" fmla="*/ 11 w 34"/>
                      <a:gd name="T57" fmla="*/ 53 h 61"/>
                      <a:gd name="T58" fmla="*/ 11 w 34"/>
                      <a:gd name="T59" fmla="*/ 57 h 61"/>
                      <a:gd name="T60" fmla="*/ 11 w 34"/>
                      <a:gd name="T61" fmla="*/ 61 h 61"/>
                      <a:gd name="T62" fmla="*/ 7 w 34"/>
                      <a:gd name="T63" fmla="*/ 61 h 61"/>
                      <a:gd name="T64" fmla="*/ 7 w 34"/>
                      <a:gd name="T65" fmla="*/ 57 h 61"/>
                      <a:gd name="T66" fmla="*/ 7 w 34"/>
                      <a:gd name="T67" fmla="*/ 53 h 61"/>
                      <a:gd name="T68" fmla="*/ 11 w 34"/>
                      <a:gd name="T69" fmla="*/ 53 h 61"/>
                      <a:gd name="T70" fmla="*/ 11 w 34"/>
                      <a:gd name="T71" fmla="*/ 49 h 61"/>
                      <a:gd name="T72" fmla="*/ 11 w 34"/>
                      <a:gd name="T73" fmla="*/ 45 h 61"/>
                      <a:gd name="T74" fmla="*/ 11 w 34"/>
                      <a:gd name="T75" fmla="*/ 41 h 61"/>
                      <a:gd name="T76" fmla="*/ 7 w 34"/>
                      <a:gd name="T77" fmla="*/ 41 h 61"/>
                      <a:gd name="T78" fmla="*/ 4 w 34"/>
                      <a:gd name="T79" fmla="*/ 41 h 61"/>
                      <a:gd name="T80" fmla="*/ 4 w 34"/>
                      <a:gd name="T81" fmla="*/ 37 h 61"/>
                      <a:gd name="T82" fmla="*/ 4 w 34"/>
                      <a:gd name="T83" fmla="*/ 33 h 61"/>
                      <a:gd name="T84" fmla="*/ 0 w 34"/>
                      <a:gd name="T85" fmla="*/ 33 h 61"/>
                      <a:gd name="T86" fmla="*/ 0 w 34"/>
                      <a:gd name="T87" fmla="*/ 29 h 61"/>
                      <a:gd name="T88" fmla="*/ 0 w 34"/>
                      <a:gd name="T89" fmla="*/ 25 h 61"/>
                      <a:gd name="T90" fmla="*/ 0 w 34"/>
                      <a:gd name="T91" fmla="*/ 21 h 61"/>
                      <a:gd name="T92" fmla="*/ 4 w 34"/>
                      <a:gd name="T93" fmla="*/ 17 h 61"/>
                      <a:gd name="T94" fmla="*/ 4 w 34"/>
                      <a:gd name="T95" fmla="*/ 13 h 61"/>
                      <a:gd name="T96" fmla="*/ 7 w 34"/>
                      <a:gd name="T97" fmla="*/ 13 h 61"/>
                      <a:gd name="T98" fmla="*/ 7 w 34"/>
                      <a:gd name="T99" fmla="*/ 9 h 61"/>
                      <a:gd name="T100" fmla="*/ 11 w 34"/>
                      <a:gd name="T101" fmla="*/ 9 h 61"/>
                      <a:gd name="T102" fmla="*/ 11 w 34"/>
                      <a:gd name="T103" fmla="*/ 5 h 61"/>
                      <a:gd name="T104" fmla="*/ 15 w 34"/>
                      <a:gd name="T105" fmla="*/ 5 h 61"/>
                      <a:gd name="T106" fmla="*/ 19 w 34"/>
                      <a:gd name="T107" fmla="*/ 5 h 61"/>
                      <a:gd name="T108" fmla="*/ 19 w 34"/>
                      <a:gd name="T109" fmla="*/ 0 h 61"/>
                      <a:gd name="T110" fmla="*/ 23 w 34"/>
                      <a:gd name="T111" fmla="*/ 0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</a:cxnLst>
                    <a:rect l="0" t="0" r="r" b="b"/>
                    <a:pathLst>
                      <a:path w="34" h="61">
                        <a:moveTo>
                          <a:pt x="23" y="0"/>
                        </a:moveTo>
                        <a:lnTo>
                          <a:pt x="27" y="0"/>
                        </a:lnTo>
                        <a:lnTo>
                          <a:pt x="27" y="5"/>
                        </a:lnTo>
                        <a:lnTo>
                          <a:pt x="27" y="9"/>
                        </a:lnTo>
                        <a:lnTo>
                          <a:pt x="27" y="13"/>
                        </a:lnTo>
                        <a:lnTo>
                          <a:pt x="23" y="13"/>
                        </a:lnTo>
                        <a:lnTo>
                          <a:pt x="23" y="17"/>
                        </a:lnTo>
                        <a:lnTo>
                          <a:pt x="23" y="21"/>
                        </a:lnTo>
                        <a:lnTo>
                          <a:pt x="27" y="21"/>
                        </a:lnTo>
                        <a:lnTo>
                          <a:pt x="27" y="25"/>
                        </a:lnTo>
                        <a:lnTo>
                          <a:pt x="30" y="25"/>
                        </a:lnTo>
                        <a:lnTo>
                          <a:pt x="34" y="25"/>
                        </a:lnTo>
                        <a:lnTo>
                          <a:pt x="34" y="29"/>
                        </a:lnTo>
                        <a:lnTo>
                          <a:pt x="30" y="29"/>
                        </a:lnTo>
                        <a:lnTo>
                          <a:pt x="30" y="33"/>
                        </a:lnTo>
                        <a:lnTo>
                          <a:pt x="30" y="37"/>
                        </a:lnTo>
                        <a:lnTo>
                          <a:pt x="30" y="41"/>
                        </a:lnTo>
                        <a:lnTo>
                          <a:pt x="27" y="41"/>
                        </a:lnTo>
                        <a:lnTo>
                          <a:pt x="27" y="37"/>
                        </a:lnTo>
                        <a:lnTo>
                          <a:pt x="27" y="41"/>
                        </a:lnTo>
                        <a:lnTo>
                          <a:pt x="23" y="41"/>
                        </a:lnTo>
                        <a:lnTo>
                          <a:pt x="23" y="45"/>
                        </a:lnTo>
                        <a:lnTo>
                          <a:pt x="19" y="45"/>
                        </a:lnTo>
                        <a:lnTo>
                          <a:pt x="19" y="41"/>
                        </a:lnTo>
                        <a:lnTo>
                          <a:pt x="15" y="41"/>
                        </a:lnTo>
                        <a:lnTo>
                          <a:pt x="15" y="45"/>
                        </a:lnTo>
                        <a:lnTo>
                          <a:pt x="15" y="49"/>
                        </a:lnTo>
                        <a:lnTo>
                          <a:pt x="15" y="53"/>
                        </a:lnTo>
                        <a:lnTo>
                          <a:pt x="11" y="53"/>
                        </a:lnTo>
                        <a:lnTo>
                          <a:pt x="11" y="57"/>
                        </a:lnTo>
                        <a:lnTo>
                          <a:pt x="11" y="61"/>
                        </a:lnTo>
                        <a:lnTo>
                          <a:pt x="7" y="61"/>
                        </a:lnTo>
                        <a:lnTo>
                          <a:pt x="7" y="57"/>
                        </a:lnTo>
                        <a:lnTo>
                          <a:pt x="7" y="53"/>
                        </a:lnTo>
                        <a:lnTo>
                          <a:pt x="11" y="53"/>
                        </a:lnTo>
                        <a:lnTo>
                          <a:pt x="11" y="49"/>
                        </a:lnTo>
                        <a:lnTo>
                          <a:pt x="11" y="45"/>
                        </a:lnTo>
                        <a:lnTo>
                          <a:pt x="11" y="41"/>
                        </a:lnTo>
                        <a:lnTo>
                          <a:pt x="7" y="41"/>
                        </a:lnTo>
                        <a:lnTo>
                          <a:pt x="4" y="41"/>
                        </a:lnTo>
                        <a:lnTo>
                          <a:pt x="4" y="37"/>
                        </a:lnTo>
                        <a:lnTo>
                          <a:pt x="4" y="33"/>
                        </a:lnTo>
                        <a:lnTo>
                          <a:pt x="0" y="33"/>
                        </a:lnTo>
                        <a:lnTo>
                          <a:pt x="0" y="29"/>
                        </a:lnTo>
                        <a:lnTo>
                          <a:pt x="0" y="25"/>
                        </a:lnTo>
                        <a:lnTo>
                          <a:pt x="0" y="21"/>
                        </a:lnTo>
                        <a:lnTo>
                          <a:pt x="4" y="17"/>
                        </a:lnTo>
                        <a:lnTo>
                          <a:pt x="4" y="13"/>
                        </a:lnTo>
                        <a:lnTo>
                          <a:pt x="7" y="13"/>
                        </a:lnTo>
                        <a:lnTo>
                          <a:pt x="7" y="9"/>
                        </a:lnTo>
                        <a:lnTo>
                          <a:pt x="11" y="9"/>
                        </a:lnTo>
                        <a:lnTo>
                          <a:pt x="11" y="5"/>
                        </a:lnTo>
                        <a:lnTo>
                          <a:pt x="15" y="5"/>
                        </a:lnTo>
                        <a:lnTo>
                          <a:pt x="19" y="5"/>
                        </a:lnTo>
                        <a:lnTo>
                          <a:pt x="19" y="0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387" name="Freeform 781">
                    <a:extLst>
                      <a:ext uri="{FF2B5EF4-FFF2-40B4-BE49-F238E27FC236}">
                        <a16:creationId xmlns:a16="http://schemas.microsoft.com/office/drawing/2014/main" id="{3DAC65EA-649D-A8F0-DA92-3A163107A98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258" y="2354"/>
                    <a:ext cx="24" cy="29"/>
                  </a:xfrm>
                  <a:custGeom>
                    <a:avLst/>
                    <a:gdLst>
                      <a:gd name="T0" fmla="*/ 4 w 23"/>
                      <a:gd name="T1" fmla="*/ 5 h 29"/>
                      <a:gd name="T2" fmla="*/ 7 w 23"/>
                      <a:gd name="T3" fmla="*/ 5 h 29"/>
                      <a:gd name="T4" fmla="*/ 11 w 23"/>
                      <a:gd name="T5" fmla="*/ 5 h 29"/>
                      <a:gd name="T6" fmla="*/ 15 w 23"/>
                      <a:gd name="T7" fmla="*/ 0 h 29"/>
                      <a:gd name="T8" fmla="*/ 19 w 23"/>
                      <a:gd name="T9" fmla="*/ 5 h 29"/>
                      <a:gd name="T10" fmla="*/ 23 w 23"/>
                      <a:gd name="T11" fmla="*/ 5 h 29"/>
                      <a:gd name="T12" fmla="*/ 23 w 23"/>
                      <a:gd name="T13" fmla="*/ 9 h 29"/>
                      <a:gd name="T14" fmla="*/ 23 w 23"/>
                      <a:gd name="T15" fmla="*/ 13 h 29"/>
                      <a:gd name="T16" fmla="*/ 19 w 23"/>
                      <a:gd name="T17" fmla="*/ 13 h 29"/>
                      <a:gd name="T18" fmla="*/ 19 w 23"/>
                      <a:gd name="T19" fmla="*/ 17 h 29"/>
                      <a:gd name="T20" fmla="*/ 19 w 23"/>
                      <a:gd name="T21" fmla="*/ 21 h 29"/>
                      <a:gd name="T22" fmla="*/ 15 w 23"/>
                      <a:gd name="T23" fmla="*/ 21 h 29"/>
                      <a:gd name="T24" fmla="*/ 15 w 23"/>
                      <a:gd name="T25" fmla="*/ 25 h 29"/>
                      <a:gd name="T26" fmla="*/ 11 w 23"/>
                      <a:gd name="T27" fmla="*/ 25 h 29"/>
                      <a:gd name="T28" fmla="*/ 11 w 23"/>
                      <a:gd name="T29" fmla="*/ 29 h 29"/>
                      <a:gd name="T30" fmla="*/ 11 w 23"/>
                      <a:gd name="T31" fmla="*/ 25 h 29"/>
                      <a:gd name="T32" fmla="*/ 7 w 23"/>
                      <a:gd name="T33" fmla="*/ 25 h 29"/>
                      <a:gd name="T34" fmla="*/ 4 w 23"/>
                      <a:gd name="T35" fmla="*/ 25 h 29"/>
                      <a:gd name="T36" fmla="*/ 4 w 23"/>
                      <a:gd name="T37" fmla="*/ 21 h 29"/>
                      <a:gd name="T38" fmla="*/ 0 w 23"/>
                      <a:gd name="T39" fmla="*/ 21 h 29"/>
                      <a:gd name="T40" fmla="*/ 0 w 23"/>
                      <a:gd name="T41" fmla="*/ 17 h 29"/>
                      <a:gd name="T42" fmla="*/ 0 w 23"/>
                      <a:gd name="T43" fmla="*/ 13 h 29"/>
                      <a:gd name="T44" fmla="*/ 4 w 23"/>
                      <a:gd name="T45" fmla="*/ 13 h 29"/>
                      <a:gd name="T46" fmla="*/ 4 w 23"/>
                      <a:gd name="T47" fmla="*/ 9 h 29"/>
                      <a:gd name="T48" fmla="*/ 4 w 23"/>
                      <a:gd name="T49" fmla="*/ 5 h 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</a:cxnLst>
                    <a:rect l="0" t="0" r="r" b="b"/>
                    <a:pathLst>
                      <a:path w="23" h="29">
                        <a:moveTo>
                          <a:pt x="4" y="5"/>
                        </a:moveTo>
                        <a:lnTo>
                          <a:pt x="7" y="5"/>
                        </a:lnTo>
                        <a:lnTo>
                          <a:pt x="11" y="5"/>
                        </a:lnTo>
                        <a:lnTo>
                          <a:pt x="15" y="0"/>
                        </a:lnTo>
                        <a:lnTo>
                          <a:pt x="19" y="5"/>
                        </a:lnTo>
                        <a:lnTo>
                          <a:pt x="23" y="5"/>
                        </a:lnTo>
                        <a:lnTo>
                          <a:pt x="23" y="9"/>
                        </a:lnTo>
                        <a:lnTo>
                          <a:pt x="23" y="13"/>
                        </a:lnTo>
                        <a:lnTo>
                          <a:pt x="19" y="13"/>
                        </a:lnTo>
                        <a:lnTo>
                          <a:pt x="19" y="17"/>
                        </a:lnTo>
                        <a:lnTo>
                          <a:pt x="19" y="21"/>
                        </a:lnTo>
                        <a:lnTo>
                          <a:pt x="15" y="21"/>
                        </a:lnTo>
                        <a:lnTo>
                          <a:pt x="15" y="25"/>
                        </a:lnTo>
                        <a:lnTo>
                          <a:pt x="11" y="25"/>
                        </a:lnTo>
                        <a:lnTo>
                          <a:pt x="11" y="29"/>
                        </a:lnTo>
                        <a:lnTo>
                          <a:pt x="11" y="25"/>
                        </a:lnTo>
                        <a:lnTo>
                          <a:pt x="7" y="25"/>
                        </a:lnTo>
                        <a:lnTo>
                          <a:pt x="4" y="25"/>
                        </a:lnTo>
                        <a:lnTo>
                          <a:pt x="4" y="21"/>
                        </a:lnTo>
                        <a:lnTo>
                          <a:pt x="0" y="21"/>
                        </a:lnTo>
                        <a:lnTo>
                          <a:pt x="0" y="17"/>
                        </a:lnTo>
                        <a:lnTo>
                          <a:pt x="0" y="13"/>
                        </a:lnTo>
                        <a:lnTo>
                          <a:pt x="4" y="13"/>
                        </a:lnTo>
                        <a:lnTo>
                          <a:pt x="4" y="9"/>
                        </a:lnTo>
                        <a:lnTo>
                          <a:pt x="4" y="5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388" name="Freeform 782">
                    <a:extLst>
                      <a:ext uri="{FF2B5EF4-FFF2-40B4-BE49-F238E27FC236}">
                        <a16:creationId xmlns:a16="http://schemas.microsoft.com/office/drawing/2014/main" id="{7028262D-3F8C-664D-AD84-F1E878B76E9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16" y="2360"/>
                    <a:ext cx="23" cy="46"/>
                  </a:xfrm>
                  <a:custGeom>
                    <a:avLst/>
                    <a:gdLst>
                      <a:gd name="T0" fmla="*/ 23 w 23"/>
                      <a:gd name="T1" fmla="*/ 0 h 48"/>
                      <a:gd name="T2" fmla="*/ 23 w 23"/>
                      <a:gd name="T3" fmla="*/ 4 h 48"/>
                      <a:gd name="T4" fmla="*/ 19 w 23"/>
                      <a:gd name="T5" fmla="*/ 4 h 48"/>
                      <a:gd name="T6" fmla="*/ 19 w 23"/>
                      <a:gd name="T7" fmla="*/ 8 h 48"/>
                      <a:gd name="T8" fmla="*/ 19 w 23"/>
                      <a:gd name="T9" fmla="*/ 12 h 48"/>
                      <a:gd name="T10" fmla="*/ 16 w 23"/>
                      <a:gd name="T11" fmla="*/ 16 h 48"/>
                      <a:gd name="T12" fmla="*/ 16 w 23"/>
                      <a:gd name="T13" fmla="*/ 20 h 48"/>
                      <a:gd name="T14" fmla="*/ 16 w 23"/>
                      <a:gd name="T15" fmla="*/ 24 h 48"/>
                      <a:gd name="T16" fmla="*/ 12 w 23"/>
                      <a:gd name="T17" fmla="*/ 24 h 48"/>
                      <a:gd name="T18" fmla="*/ 12 w 23"/>
                      <a:gd name="T19" fmla="*/ 28 h 48"/>
                      <a:gd name="T20" fmla="*/ 8 w 23"/>
                      <a:gd name="T21" fmla="*/ 28 h 48"/>
                      <a:gd name="T22" fmla="*/ 8 w 23"/>
                      <a:gd name="T23" fmla="*/ 32 h 48"/>
                      <a:gd name="T24" fmla="*/ 8 w 23"/>
                      <a:gd name="T25" fmla="*/ 36 h 48"/>
                      <a:gd name="T26" fmla="*/ 4 w 23"/>
                      <a:gd name="T27" fmla="*/ 40 h 48"/>
                      <a:gd name="T28" fmla="*/ 4 w 23"/>
                      <a:gd name="T29" fmla="*/ 44 h 48"/>
                      <a:gd name="T30" fmla="*/ 4 w 23"/>
                      <a:gd name="T31" fmla="*/ 48 h 48"/>
                      <a:gd name="T32" fmla="*/ 4 w 23"/>
                      <a:gd name="T33" fmla="*/ 44 h 48"/>
                      <a:gd name="T34" fmla="*/ 0 w 23"/>
                      <a:gd name="T35" fmla="*/ 44 h 48"/>
                      <a:gd name="T36" fmla="*/ 0 w 23"/>
                      <a:gd name="T37" fmla="*/ 40 h 48"/>
                      <a:gd name="T38" fmla="*/ 4 w 23"/>
                      <a:gd name="T39" fmla="*/ 36 h 48"/>
                      <a:gd name="T40" fmla="*/ 0 w 23"/>
                      <a:gd name="T41" fmla="*/ 36 h 48"/>
                      <a:gd name="T42" fmla="*/ 0 w 23"/>
                      <a:gd name="T43" fmla="*/ 32 h 48"/>
                      <a:gd name="T44" fmla="*/ 0 w 23"/>
                      <a:gd name="T45" fmla="*/ 28 h 48"/>
                      <a:gd name="T46" fmla="*/ 0 w 23"/>
                      <a:gd name="T47" fmla="*/ 24 h 48"/>
                      <a:gd name="T48" fmla="*/ 0 w 23"/>
                      <a:gd name="T49" fmla="*/ 20 h 48"/>
                      <a:gd name="T50" fmla="*/ 0 w 23"/>
                      <a:gd name="T51" fmla="*/ 16 h 48"/>
                      <a:gd name="T52" fmla="*/ 4 w 23"/>
                      <a:gd name="T53" fmla="*/ 16 h 48"/>
                      <a:gd name="T54" fmla="*/ 8 w 23"/>
                      <a:gd name="T55" fmla="*/ 16 h 48"/>
                      <a:gd name="T56" fmla="*/ 8 w 23"/>
                      <a:gd name="T57" fmla="*/ 12 h 48"/>
                      <a:gd name="T58" fmla="*/ 12 w 23"/>
                      <a:gd name="T59" fmla="*/ 12 h 48"/>
                      <a:gd name="T60" fmla="*/ 12 w 23"/>
                      <a:gd name="T61" fmla="*/ 8 h 48"/>
                      <a:gd name="T62" fmla="*/ 16 w 23"/>
                      <a:gd name="T63" fmla="*/ 8 h 48"/>
                      <a:gd name="T64" fmla="*/ 16 w 23"/>
                      <a:gd name="T65" fmla="*/ 4 h 48"/>
                      <a:gd name="T66" fmla="*/ 19 w 23"/>
                      <a:gd name="T67" fmla="*/ 4 h 48"/>
                      <a:gd name="T68" fmla="*/ 19 w 23"/>
                      <a:gd name="T69" fmla="*/ 0 h 48"/>
                      <a:gd name="T70" fmla="*/ 23 w 23"/>
                      <a:gd name="T71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</a:cxnLst>
                    <a:rect l="0" t="0" r="r" b="b"/>
                    <a:pathLst>
                      <a:path w="23" h="48">
                        <a:moveTo>
                          <a:pt x="23" y="0"/>
                        </a:moveTo>
                        <a:lnTo>
                          <a:pt x="23" y="4"/>
                        </a:lnTo>
                        <a:lnTo>
                          <a:pt x="19" y="4"/>
                        </a:lnTo>
                        <a:lnTo>
                          <a:pt x="19" y="8"/>
                        </a:lnTo>
                        <a:lnTo>
                          <a:pt x="19" y="12"/>
                        </a:lnTo>
                        <a:lnTo>
                          <a:pt x="16" y="16"/>
                        </a:lnTo>
                        <a:lnTo>
                          <a:pt x="16" y="20"/>
                        </a:lnTo>
                        <a:lnTo>
                          <a:pt x="16" y="24"/>
                        </a:lnTo>
                        <a:lnTo>
                          <a:pt x="12" y="24"/>
                        </a:lnTo>
                        <a:lnTo>
                          <a:pt x="12" y="28"/>
                        </a:lnTo>
                        <a:lnTo>
                          <a:pt x="8" y="28"/>
                        </a:lnTo>
                        <a:lnTo>
                          <a:pt x="8" y="32"/>
                        </a:lnTo>
                        <a:lnTo>
                          <a:pt x="8" y="36"/>
                        </a:lnTo>
                        <a:lnTo>
                          <a:pt x="4" y="40"/>
                        </a:lnTo>
                        <a:lnTo>
                          <a:pt x="4" y="44"/>
                        </a:lnTo>
                        <a:lnTo>
                          <a:pt x="4" y="48"/>
                        </a:lnTo>
                        <a:lnTo>
                          <a:pt x="4" y="44"/>
                        </a:lnTo>
                        <a:lnTo>
                          <a:pt x="0" y="44"/>
                        </a:lnTo>
                        <a:lnTo>
                          <a:pt x="0" y="40"/>
                        </a:lnTo>
                        <a:lnTo>
                          <a:pt x="4" y="36"/>
                        </a:lnTo>
                        <a:lnTo>
                          <a:pt x="0" y="36"/>
                        </a:lnTo>
                        <a:lnTo>
                          <a:pt x="0" y="32"/>
                        </a:lnTo>
                        <a:lnTo>
                          <a:pt x="0" y="28"/>
                        </a:lnTo>
                        <a:lnTo>
                          <a:pt x="0" y="24"/>
                        </a:lnTo>
                        <a:lnTo>
                          <a:pt x="0" y="20"/>
                        </a:lnTo>
                        <a:lnTo>
                          <a:pt x="0" y="16"/>
                        </a:lnTo>
                        <a:lnTo>
                          <a:pt x="4" y="16"/>
                        </a:lnTo>
                        <a:lnTo>
                          <a:pt x="8" y="16"/>
                        </a:lnTo>
                        <a:lnTo>
                          <a:pt x="8" y="12"/>
                        </a:lnTo>
                        <a:lnTo>
                          <a:pt x="12" y="12"/>
                        </a:lnTo>
                        <a:lnTo>
                          <a:pt x="12" y="8"/>
                        </a:lnTo>
                        <a:lnTo>
                          <a:pt x="16" y="8"/>
                        </a:lnTo>
                        <a:lnTo>
                          <a:pt x="16" y="4"/>
                        </a:lnTo>
                        <a:lnTo>
                          <a:pt x="19" y="4"/>
                        </a:lnTo>
                        <a:lnTo>
                          <a:pt x="19" y="0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389" name="Freeform 783">
                    <a:extLst>
                      <a:ext uri="{FF2B5EF4-FFF2-40B4-BE49-F238E27FC236}">
                        <a16:creationId xmlns:a16="http://schemas.microsoft.com/office/drawing/2014/main" id="{B96C16BD-0CD7-02EA-B698-E33D68D60FF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21" y="2360"/>
                    <a:ext cx="32" cy="46"/>
                  </a:xfrm>
                  <a:custGeom>
                    <a:avLst/>
                    <a:gdLst>
                      <a:gd name="T0" fmla="*/ 19 w 31"/>
                      <a:gd name="T1" fmla="*/ 0 h 48"/>
                      <a:gd name="T2" fmla="*/ 23 w 31"/>
                      <a:gd name="T3" fmla="*/ 4 h 48"/>
                      <a:gd name="T4" fmla="*/ 23 w 31"/>
                      <a:gd name="T5" fmla="*/ 8 h 48"/>
                      <a:gd name="T6" fmla="*/ 27 w 31"/>
                      <a:gd name="T7" fmla="*/ 8 h 48"/>
                      <a:gd name="T8" fmla="*/ 31 w 31"/>
                      <a:gd name="T9" fmla="*/ 8 h 48"/>
                      <a:gd name="T10" fmla="*/ 31 w 31"/>
                      <a:gd name="T11" fmla="*/ 12 h 48"/>
                      <a:gd name="T12" fmla="*/ 31 w 31"/>
                      <a:gd name="T13" fmla="*/ 16 h 48"/>
                      <a:gd name="T14" fmla="*/ 27 w 31"/>
                      <a:gd name="T15" fmla="*/ 20 h 48"/>
                      <a:gd name="T16" fmla="*/ 31 w 31"/>
                      <a:gd name="T17" fmla="*/ 20 h 48"/>
                      <a:gd name="T18" fmla="*/ 27 w 31"/>
                      <a:gd name="T19" fmla="*/ 20 h 48"/>
                      <a:gd name="T20" fmla="*/ 27 w 31"/>
                      <a:gd name="T21" fmla="*/ 24 h 48"/>
                      <a:gd name="T22" fmla="*/ 27 w 31"/>
                      <a:gd name="T23" fmla="*/ 28 h 48"/>
                      <a:gd name="T24" fmla="*/ 27 w 31"/>
                      <a:gd name="T25" fmla="*/ 32 h 48"/>
                      <a:gd name="T26" fmla="*/ 27 w 31"/>
                      <a:gd name="T27" fmla="*/ 36 h 48"/>
                      <a:gd name="T28" fmla="*/ 23 w 31"/>
                      <a:gd name="T29" fmla="*/ 36 h 48"/>
                      <a:gd name="T30" fmla="*/ 19 w 31"/>
                      <a:gd name="T31" fmla="*/ 36 h 48"/>
                      <a:gd name="T32" fmla="*/ 19 w 31"/>
                      <a:gd name="T33" fmla="*/ 40 h 48"/>
                      <a:gd name="T34" fmla="*/ 15 w 31"/>
                      <a:gd name="T35" fmla="*/ 40 h 48"/>
                      <a:gd name="T36" fmla="*/ 15 w 31"/>
                      <a:gd name="T37" fmla="*/ 44 h 48"/>
                      <a:gd name="T38" fmla="*/ 12 w 31"/>
                      <a:gd name="T39" fmla="*/ 44 h 48"/>
                      <a:gd name="T40" fmla="*/ 12 w 31"/>
                      <a:gd name="T41" fmla="*/ 40 h 48"/>
                      <a:gd name="T42" fmla="*/ 12 w 31"/>
                      <a:gd name="T43" fmla="*/ 44 h 48"/>
                      <a:gd name="T44" fmla="*/ 8 w 31"/>
                      <a:gd name="T45" fmla="*/ 40 h 48"/>
                      <a:gd name="T46" fmla="*/ 4 w 31"/>
                      <a:gd name="T47" fmla="*/ 40 h 48"/>
                      <a:gd name="T48" fmla="*/ 4 w 31"/>
                      <a:gd name="T49" fmla="*/ 44 h 48"/>
                      <a:gd name="T50" fmla="*/ 0 w 31"/>
                      <a:gd name="T51" fmla="*/ 44 h 48"/>
                      <a:gd name="T52" fmla="*/ 0 w 31"/>
                      <a:gd name="T53" fmla="*/ 48 h 48"/>
                      <a:gd name="T54" fmla="*/ 0 w 31"/>
                      <a:gd name="T55" fmla="*/ 44 h 48"/>
                      <a:gd name="T56" fmla="*/ 0 w 31"/>
                      <a:gd name="T57" fmla="*/ 40 h 48"/>
                      <a:gd name="T58" fmla="*/ 4 w 31"/>
                      <a:gd name="T59" fmla="*/ 36 h 48"/>
                      <a:gd name="T60" fmla="*/ 4 w 31"/>
                      <a:gd name="T61" fmla="*/ 32 h 48"/>
                      <a:gd name="T62" fmla="*/ 4 w 31"/>
                      <a:gd name="T63" fmla="*/ 28 h 48"/>
                      <a:gd name="T64" fmla="*/ 8 w 31"/>
                      <a:gd name="T65" fmla="*/ 28 h 48"/>
                      <a:gd name="T66" fmla="*/ 8 w 31"/>
                      <a:gd name="T67" fmla="*/ 24 h 48"/>
                      <a:gd name="T68" fmla="*/ 12 w 31"/>
                      <a:gd name="T69" fmla="*/ 24 h 48"/>
                      <a:gd name="T70" fmla="*/ 12 w 31"/>
                      <a:gd name="T71" fmla="*/ 20 h 48"/>
                      <a:gd name="T72" fmla="*/ 12 w 31"/>
                      <a:gd name="T73" fmla="*/ 16 h 48"/>
                      <a:gd name="T74" fmla="*/ 15 w 31"/>
                      <a:gd name="T75" fmla="*/ 12 h 48"/>
                      <a:gd name="T76" fmla="*/ 15 w 31"/>
                      <a:gd name="T77" fmla="*/ 8 h 48"/>
                      <a:gd name="T78" fmla="*/ 15 w 31"/>
                      <a:gd name="T79" fmla="*/ 4 h 48"/>
                      <a:gd name="T80" fmla="*/ 19 w 31"/>
                      <a:gd name="T81" fmla="*/ 4 h 48"/>
                      <a:gd name="T82" fmla="*/ 19 w 31"/>
                      <a:gd name="T83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</a:cxnLst>
                    <a:rect l="0" t="0" r="r" b="b"/>
                    <a:pathLst>
                      <a:path w="31" h="48">
                        <a:moveTo>
                          <a:pt x="19" y="0"/>
                        </a:moveTo>
                        <a:lnTo>
                          <a:pt x="23" y="4"/>
                        </a:lnTo>
                        <a:lnTo>
                          <a:pt x="23" y="8"/>
                        </a:lnTo>
                        <a:lnTo>
                          <a:pt x="27" y="8"/>
                        </a:lnTo>
                        <a:lnTo>
                          <a:pt x="31" y="8"/>
                        </a:lnTo>
                        <a:lnTo>
                          <a:pt x="31" y="12"/>
                        </a:lnTo>
                        <a:lnTo>
                          <a:pt x="31" y="16"/>
                        </a:lnTo>
                        <a:lnTo>
                          <a:pt x="27" y="20"/>
                        </a:lnTo>
                        <a:lnTo>
                          <a:pt x="31" y="20"/>
                        </a:lnTo>
                        <a:lnTo>
                          <a:pt x="27" y="20"/>
                        </a:lnTo>
                        <a:lnTo>
                          <a:pt x="27" y="24"/>
                        </a:lnTo>
                        <a:lnTo>
                          <a:pt x="27" y="28"/>
                        </a:lnTo>
                        <a:lnTo>
                          <a:pt x="27" y="32"/>
                        </a:lnTo>
                        <a:lnTo>
                          <a:pt x="27" y="36"/>
                        </a:lnTo>
                        <a:lnTo>
                          <a:pt x="23" y="36"/>
                        </a:lnTo>
                        <a:lnTo>
                          <a:pt x="19" y="36"/>
                        </a:lnTo>
                        <a:lnTo>
                          <a:pt x="19" y="40"/>
                        </a:lnTo>
                        <a:lnTo>
                          <a:pt x="15" y="40"/>
                        </a:lnTo>
                        <a:lnTo>
                          <a:pt x="15" y="44"/>
                        </a:lnTo>
                        <a:lnTo>
                          <a:pt x="12" y="44"/>
                        </a:lnTo>
                        <a:lnTo>
                          <a:pt x="12" y="40"/>
                        </a:lnTo>
                        <a:lnTo>
                          <a:pt x="12" y="44"/>
                        </a:lnTo>
                        <a:lnTo>
                          <a:pt x="8" y="40"/>
                        </a:lnTo>
                        <a:lnTo>
                          <a:pt x="4" y="40"/>
                        </a:lnTo>
                        <a:lnTo>
                          <a:pt x="4" y="44"/>
                        </a:lnTo>
                        <a:lnTo>
                          <a:pt x="0" y="44"/>
                        </a:lnTo>
                        <a:lnTo>
                          <a:pt x="0" y="48"/>
                        </a:lnTo>
                        <a:lnTo>
                          <a:pt x="0" y="44"/>
                        </a:lnTo>
                        <a:lnTo>
                          <a:pt x="0" y="40"/>
                        </a:lnTo>
                        <a:lnTo>
                          <a:pt x="4" y="36"/>
                        </a:lnTo>
                        <a:lnTo>
                          <a:pt x="4" y="32"/>
                        </a:lnTo>
                        <a:lnTo>
                          <a:pt x="4" y="28"/>
                        </a:lnTo>
                        <a:lnTo>
                          <a:pt x="8" y="28"/>
                        </a:lnTo>
                        <a:lnTo>
                          <a:pt x="8" y="24"/>
                        </a:lnTo>
                        <a:lnTo>
                          <a:pt x="12" y="24"/>
                        </a:lnTo>
                        <a:lnTo>
                          <a:pt x="12" y="20"/>
                        </a:lnTo>
                        <a:lnTo>
                          <a:pt x="12" y="16"/>
                        </a:lnTo>
                        <a:lnTo>
                          <a:pt x="15" y="12"/>
                        </a:lnTo>
                        <a:lnTo>
                          <a:pt x="15" y="8"/>
                        </a:lnTo>
                        <a:lnTo>
                          <a:pt x="15" y="4"/>
                        </a:lnTo>
                        <a:lnTo>
                          <a:pt x="19" y="4"/>
                        </a:lnTo>
                        <a:lnTo>
                          <a:pt x="19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390" name="Freeform 784">
                    <a:extLst>
                      <a:ext uri="{FF2B5EF4-FFF2-40B4-BE49-F238E27FC236}">
                        <a16:creationId xmlns:a16="http://schemas.microsoft.com/office/drawing/2014/main" id="{B7F8DE8B-BD5B-EF2D-618E-3B0349716EC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97" y="2363"/>
                    <a:ext cx="53" cy="49"/>
                  </a:xfrm>
                  <a:custGeom>
                    <a:avLst/>
                    <a:gdLst>
                      <a:gd name="T0" fmla="*/ 0 w 53"/>
                      <a:gd name="T1" fmla="*/ 24 h 48"/>
                      <a:gd name="T2" fmla="*/ 4 w 53"/>
                      <a:gd name="T3" fmla="*/ 24 h 48"/>
                      <a:gd name="T4" fmla="*/ 4 w 53"/>
                      <a:gd name="T5" fmla="*/ 20 h 48"/>
                      <a:gd name="T6" fmla="*/ 4 w 53"/>
                      <a:gd name="T7" fmla="*/ 24 h 48"/>
                      <a:gd name="T8" fmla="*/ 7 w 53"/>
                      <a:gd name="T9" fmla="*/ 24 h 48"/>
                      <a:gd name="T10" fmla="*/ 11 w 53"/>
                      <a:gd name="T11" fmla="*/ 24 h 48"/>
                      <a:gd name="T12" fmla="*/ 15 w 53"/>
                      <a:gd name="T13" fmla="*/ 24 h 48"/>
                      <a:gd name="T14" fmla="*/ 15 w 53"/>
                      <a:gd name="T15" fmla="*/ 20 h 48"/>
                      <a:gd name="T16" fmla="*/ 19 w 53"/>
                      <a:gd name="T17" fmla="*/ 20 h 48"/>
                      <a:gd name="T18" fmla="*/ 15 w 53"/>
                      <a:gd name="T19" fmla="*/ 20 h 48"/>
                      <a:gd name="T20" fmla="*/ 15 w 53"/>
                      <a:gd name="T21" fmla="*/ 16 h 48"/>
                      <a:gd name="T22" fmla="*/ 19 w 53"/>
                      <a:gd name="T23" fmla="*/ 16 h 48"/>
                      <a:gd name="T24" fmla="*/ 15 w 53"/>
                      <a:gd name="T25" fmla="*/ 12 h 48"/>
                      <a:gd name="T26" fmla="*/ 15 w 53"/>
                      <a:gd name="T27" fmla="*/ 8 h 48"/>
                      <a:gd name="T28" fmla="*/ 19 w 53"/>
                      <a:gd name="T29" fmla="*/ 8 h 48"/>
                      <a:gd name="T30" fmla="*/ 19 w 53"/>
                      <a:gd name="T31" fmla="*/ 4 h 48"/>
                      <a:gd name="T32" fmla="*/ 23 w 53"/>
                      <a:gd name="T33" fmla="*/ 4 h 48"/>
                      <a:gd name="T34" fmla="*/ 23 w 53"/>
                      <a:gd name="T35" fmla="*/ 0 h 48"/>
                      <a:gd name="T36" fmla="*/ 23 w 53"/>
                      <a:gd name="T37" fmla="*/ 4 h 48"/>
                      <a:gd name="T38" fmla="*/ 23 w 53"/>
                      <a:gd name="T39" fmla="*/ 0 h 48"/>
                      <a:gd name="T40" fmla="*/ 27 w 53"/>
                      <a:gd name="T41" fmla="*/ 0 h 48"/>
                      <a:gd name="T42" fmla="*/ 30 w 53"/>
                      <a:gd name="T43" fmla="*/ 0 h 48"/>
                      <a:gd name="T44" fmla="*/ 30 w 53"/>
                      <a:gd name="T45" fmla="*/ 4 h 48"/>
                      <a:gd name="T46" fmla="*/ 30 w 53"/>
                      <a:gd name="T47" fmla="*/ 8 h 48"/>
                      <a:gd name="T48" fmla="*/ 34 w 53"/>
                      <a:gd name="T49" fmla="*/ 8 h 48"/>
                      <a:gd name="T50" fmla="*/ 38 w 53"/>
                      <a:gd name="T51" fmla="*/ 12 h 48"/>
                      <a:gd name="T52" fmla="*/ 38 w 53"/>
                      <a:gd name="T53" fmla="*/ 16 h 48"/>
                      <a:gd name="T54" fmla="*/ 38 w 53"/>
                      <a:gd name="T55" fmla="*/ 20 h 48"/>
                      <a:gd name="T56" fmla="*/ 38 w 53"/>
                      <a:gd name="T57" fmla="*/ 24 h 48"/>
                      <a:gd name="T58" fmla="*/ 42 w 53"/>
                      <a:gd name="T59" fmla="*/ 24 h 48"/>
                      <a:gd name="T60" fmla="*/ 42 w 53"/>
                      <a:gd name="T61" fmla="*/ 28 h 48"/>
                      <a:gd name="T62" fmla="*/ 46 w 53"/>
                      <a:gd name="T63" fmla="*/ 24 h 48"/>
                      <a:gd name="T64" fmla="*/ 46 w 53"/>
                      <a:gd name="T65" fmla="*/ 28 h 48"/>
                      <a:gd name="T66" fmla="*/ 50 w 53"/>
                      <a:gd name="T67" fmla="*/ 28 h 48"/>
                      <a:gd name="T68" fmla="*/ 50 w 53"/>
                      <a:gd name="T69" fmla="*/ 32 h 48"/>
                      <a:gd name="T70" fmla="*/ 50 w 53"/>
                      <a:gd name="T71" fmla="*/ 36 h 48"/>
                      <a:gd name="T72" fmla="*/ 50 w 53"/>
                      <a:gd name="T73" fmla="*/ 40 h 48"/>
                      <a:gd name="T74" fmla="*/ 53 w 53"/>
                      <a:gd name="T75" fmla="*/ 40 h 48"/>
                      <a:gd name="T76" fmla="*/ 53 w 53"/>
                      <a:gd name="T77" fmla="*/ 44 h 48"/>
                      <a:gd name="T78" fmla="*/ 50 w 53"/>
                      <a:gd name="T79" fmla="*/ 44 h 48"/>
                      <a:gd name="T80" fmla="*/ 46 w 53"/>
                      <a:gd name="T81" fmla="*/ 44 h 48"/>
                      <a:gd name="T82" fmla="*/ 42 w 53"/>
                      <a:gd name="T83" fmla="*/ 44 h 48"/>
                      <a:gd name="T84" fmla="*/ 42 w 53"/>
                      <a:gd name="T85" fmla="*/ 48 h 48"/>
                      <a:gd name="T86" fmla="*/ 42 w 53"/>
                      <a:gd name="T87" fmla="*/ 44 h 48"/>
                      <a:gd name="T88" fmla="*/ 42 w 53"/>
                      <a:gd name="T89" fmla="*/ 48 h 48"/>
                      <a:gd name="T90" fmla="*/ 38 w 53"/>
                      <a:gd name="T91" fmla="*/ 48 h 48"/>
                      <a:gd name="T92" fmla="*/ 34 w 53"/>
                      <a:gd name="T93" fmla="*/ 48 h 48"/>
                      <a:gd name="T94" fmla="*/ 30 w 53"/>
                      <a:gd name="T95" fmla="*/ 44 h 48"/>
                      <a:gd name="T96" fmla="*/ 30 w 53"/>
                      <a:gd name="T97" fmla="*/ 48 h 48"/>
                      <a:gd name="T98" fmla="*/ 27 w 53"/>
                      <a:gd name="T99" fmla="*/ 48 h 48"/>
                      <a:gd name="T100" fmla="*/ 23 w 53"/>
                      <a:gd name="T101" fmla="*/ 48 h 48"/>
                      <a:gd name="T102" fmla="*/ 19 w 53"/>
                      <a:gd name="T103" fmla="*/ 48 h 48"/>
                      <a:gd name="T104" fmla="*/ 15 w 53"/>
                      <a:gd name="T105" fmla="*/ 48 h 48"/>
                      <a:gd name="T106" fmla="*/ 11 w 53"/>
                      <a:gd name="T107" fmla="*/ 48 h 48"/>
                      <a:gd name="T108" fmla="*/ 11 w 53"/>
                      <a:gd name="T109" fmla="*/ 44 h 48"/>
                      <a:gd name="T110" fmla="*/ 7 w 53"/>
                      <a:gd name="T111" fmla="*/ 44 h 48"/>
                      <a:gd name="T112" fmla="*/ 7 w 53"/>
                      <a:gd name="T113" fmla="*/ 40 h 48"/>
                      <a:gd name="T114" fmla="*/ 7 w 53"/>
                      <a:gd name="T115" fmla="*/ 36 h 48"/>
                      <a:gd name="T116" fmla="*/ 4 w 53"/>
                      <a:gd name="T117" fmla="*/ 36 h 48"/>
                      <a:gd name="T118" fmla="*/ 4 w 53"/>
                      <a:gd name="T119" fmla="*/ 32 h 48"/>
                      <a:gd name="T120" fmla="*/ 0 w 53"/>
                      <a:gd name="T121" fmla="*/ 32 h 48"/>
                      <a:gd name="T122" fmla="*/ 0 w 53"/>
                      <a:gd name="T123" fmla="*/ 28 h 48"/>
                      <a:gd name="T124" fmla="*/ 0 w 53"/>
                      <a:gd name="T125" fmla="*/ 24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  <a:cxn ang="0">
                        <a:pos x="T122" y="T123"/>
                      </a:cxn>
                      <a:cxn ang="0">
                        <a:pos x="T124" y="T125"/>
                      </a:cxn>
                    </a:cxnLst>
                    <a:rect l="0" t="0" r="r" b="b"/>
                    <a:pathLst>
                      <a:path w="53" h="48">
                        <a:moveTo>
                          <a:pt x="0" y="24"/>
                        </a:moveTo>
                        <a:lnTo>
                          <a:pt x="4" y="24"/>
                        </a:lnTo>
                        <a:lnTo>
                          <a:pt x="4" y="20"/>
                        </a:lnTo>
                        <a:lnTo>
                          <a:pt x="4" y="24"/>
                        </a:lnTo>
                        <a:lnTo>
                          <a:pt x="7" y="24"/>
                        </a:lnTo>
                        <a:lnTo>
                          <a:pt x="11" y="24"/>
                        </a:lnTo>
                        <a:lnTo>
                          <a:pt x="15" y="24"/>
                        </a:lnTo>
                        <a:lnTo>
                          <a:pt x="15" y="20"/>
                        </a:lnTo>
                        <a:lnTo>
                          <a:pt x="19" y="20"/>
                        </a:lnTo>
                        <a:lnTo>
                          <a:pt x="15" y="20"/>
                        </a:lnTo>
                        <a:lnTo>
                          <a:pt x="15" y="16"/>
                        </a:lnTo>
                        <a:lnTo>
                          <a:pt x="19" y="16"/>
                        </a:lnTo>
                        <a:lnTo>
                          <a:pt x="15" y="12"/>
                        </a:lnTo>
                        <a:lnTo>
                          <a:pt x="15" y="8"/>
                        </a:lnTo>
                        <a:lnTo>
                          <a:pt x="19" y="8"/>
                        </a:lnTo>
                        <a:lnTo>
                          <a:pt x="19" y="4"/>
                        </a:lnTo>
                        <a:lnTo>
                          <a:pt x="23" y="4"/>
                        </a:lnTo>
                        <a:lnTo>
                          <a:pt x="23" y="0"/>
                        </a:lnTo>
                        <a:lnTo>
                          <a:pt x="23" y="4"/>
                        </a:lnTo>
                        <a:lnTo>
                          <a:pt x="23" y="0"/>
                        </a:lnTo>
                        <a:lnTo>
                          <a:pt x="27" y="0"/>
                        </a:lnTo>
                        <a:lnTo>
                          <a:pt x="30" y="0"/>
                        </a:lnTo>
                        <a:lnTo>
                          <a:pt x="30" y="4"/>
                        </a:lnTo>
                        <a:lnTo>
                          <a:pt x="30" y="8"/>
                        </a:lnTo>
                        <a:lnTo>
                          <a:pt x="34" y="8"/>
                        </a:lnTo>
                        <a:lnTo>
                          <a:pt x="38" y="12"/>
                        </a:lnTo>
                        <a:lnTo>
                          <a:pt x="38" y="16"/>
                        </a:lnTo>
                        <a:lnTo>
                          <a:pt x="38" y="20"/>
                        </a:lnTo>
                        <a:lnTo>
                          <a:pt x="38" y="24"/>
                        </a:lnTo>
                        <a:lnTo>
                          <a:pt x="42" y="24"/>
                        </a:lnTo>
                        <a:lnTo>
                          <a:pt x="42" y="28"/>
                        </a:lnTo>
                        <a:lnTo>
                          <a:pt x="46" y="24"/>
                        </a:lnTo>
                        <a:lnTo>
                          <a:pt x="46" y="28"/>
                        </a:lnTo>
                        <a:lnTo>
                          <a:pt x="50" y="28"/>
                        </a:lnTo>
                        <a:lnTo>
                          <a:pt x="50" y="32"/>
                        </a:lnTo>
                        <a:lnTo>
                          <a:pt x="50" y="36"/>
                        </a:lnTo>
                        <a:lnTo>
                          <a:pt x="50" y="40"/>
                        </a:lnTo>
                        <a:lnTo>
                          <a:pt x="53" y="40"/>
                        </a:lnTo>
                        <a:lnTo>
                          <a:pt x="53" y="44"/>
                        </a:lnTo>
                        <a:lnTo>
                          <a:pt x="50" y="44"/>
                        </a:lnTo>
                        <a:lnTo>
                          <a:pt x="46" y="44"/>
                        </a:lnTo>
                        <a:lnTo>
                          <a:pt x="42" y="44"/>
                        </a:lnTo>
                        <a:lnTo>
                          <a:pt x="42" y="48"/>
                        </a:lnTo>
                        <a:lnTo>
                          <a:pt x="42" y="44"/>
                        </a:lnTo>
                        <a:lnTo>
                          <a:pt x="42" y="48"/>
                        </a:lnTo>
                        <a:lnTo>
                          <a:pt x="38" y="48"/>
                        </a:lnTo>
                        <a:lnTo>
                          <a:pt x="34" y="48"/>
                        </a:lnTo>
                        <a:lnTo>
                          <a:pt x="30" y="44"/>
                        </a:lnTo>
                        <a:lnTo>
                          <a:pt x="30" y="48"/>
                        </a:lnTo>
                        <a:lnTo>
                          <a:pt x="27" y="48"/>
                        </a:lnTo>
                        <a:lnTo>
                          <a:pt x="23" y="48"/>
                        </a:lnTo>
                        <a:lnTo>
                          <a:pt x="19" y="48"/>
                        </a:lnTo>
                        <a:lnTo>
                          <a:pt x="15" y="48"/>
                        </a:lnTo>
                        <a:lnTo>
                          <a:pt x="11" y="48"/>
                        </a:lnTo>
                        <a:lnTo>
                          <a:pt x="11" y="44"/>
                        </a:lnTo>
                        <a:lnTo>
                          <a:pt x="7" y="44"/>
                        </a:lnTo>
                        <a:lnTo>
                          <a:pt x="7" y="40"/>
                        </a:lnTo>
                        <a:lnTo>
                          <a:pt x="7" y="36"/>
                        </a:lnTo>
                        <a:lnTo>
                          <a:pt x="4" y="36"/>
                        </a:lnTo>
                        <a:lnTo>
                          <a:pt x="4" y="32"/>
                        </a:lnTo>
                        <a:lnTo>
                          <a:pt x="0" y="32"/>
                        </a:lnTo>
                        <a:lnTo>
                          <a:pt x="0" y="28"/>
                        </a:lnTo>
                        <a:lnTo>
                          <a:pt x="0" y="24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391" name="Freeform 785">
                    <a:extLst>
                      <a:ext uri="{FF2B5EF4-FFF2-40B4-BE49-F238E27FC236}">
                        <a16:creationId xmlns:a16="http://schemas.microsoft.com/office/drawing/2014/main" id="{E9801594-7E44-D2BD-7438-5EEA5A82D4D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265" y="2363"/>
                    <a:ext cx="43" cy="32"/>
                  </a:xfrm>
                  <a:custGeom>
                    <a:avLst/>
                    <a:gdLst>
                      <a:gd name="T0" fmla="*/ 23 w 43"/>
                      <a:gd name="T1" fmla="*/ 8 h 32"/>
                      <a:gd name="T2" fmla="*/ 27 w 43"/>
                      <a:gd name="T3" fmla="*/ 8 h 32"/>
                      <a:gd name="T4" fmla="*/ 27 w 43"/>
                      <a:gd name="T5" fmla="*/ 4 h 32"/>
                      <a:gd name="T6" fmla="*/ 31 w 43"/>
                      <a:gd name="T7" fmla="*/ 4 h 32"/>
                      <a:gd name="T8" fmla="*/ 35 w 43"/>
                      <a:gd name="T9" fmla="*/ 0 h 32"/>
                      <a:gd name="T10" fmla="*/ 39 w 43"/>
                      <a:gd name="T11" fmla="*/ 0 h 32"/>
                      <a:gd name="T12" fmla="*/ 43 w 43"/>
                      <a:gd name="T13" fmla="*/ 0 h 32"/>
                      <a:gd name="T14" fmla="*/ 43 w 43"/>
                      <a:gd name="T15" fmla="*/ 4 h 32"/>
                      <a:gd name="T16" fmla="*/ 43 w 43"/>
                      <a:gd name="T17" fmla="*/ 8 h 32"/>
                      <a:gd name="T18" fmla="*/ 43 w 43"/>
                      <a:gd name="T19" fmla="*/ 12 h 32"/>
                      <a:gd name="T20" fmla="*/ 43 w 43"/>
                      <a:gd name="T21" fmla="*/ 16 h 32"/>
                      <a:gd name="T22" fmla="*/ 39 w 43"/>
                      <a:gd name="T23" fmla="*/ 16 h 32"/>
                      <a:gd name="T24" fmla="*/ 35 w 43"/>
                      <a:gd name="T25" fmla="*/ 16 h 32"/>
                      <a:gd name="T26" fmla="*/ 35 w 43"/>
                      <a:gd name="T27" fmla="*/ 12 h 32"/>
                      <a:gd name="T28" fmla="*/ 35 w 43"/>
                      <a:gd name="T29" fmla="*/ 8 h 32"/>
                      <a:gd name="T30" fmla="*/ 31 w 43"/>
                      <a:gd name="T31" fmla="*/ 8 h 32"/>
                      <a:gd name="T32" fmla="*/ 31 w 43"/>
                      <a:gd name="T33" fmla="*/ 12 h 32"/>
                      <a:gd name="T34" fmla="*/ 27 w 43"/>
                      <a:gd name="T35" fmla="*/ 12 h 32"/>
                      <a:gd name="T36" fmla="*/ 23 w 43"/>
                      <a:gd name="T37" fmla="*/ 12 h 32"/>
                      <a:gd name="T38" fmla="*/ 23 w 43"/>
                      <a:gd name="T39" fmla="*/ 16 h 32"/>
                      <a:gd name="T40" fmla="*/ 27 w 43"/>
                      <a:gd name="T41" fmla="*/ 16 h 32"/>
                      <a:gd name="T42" fmla="*/ 27 w 43"/>
                      <a:gd name="T43" fmla="*/ 20 h 32"/>
                      <a:gd name="T44" fmla="*/ 23 w 43"/>
                      <a:gd name="T45" fmla="*/ 20 h 32"/>
                      <a:gd name="T46" fmla="*/ 27 w 43"/>
                      <a:gd name="T47" fmla="*/ 20 h 32"/>
                      <a:gd name="T48" fmla="*/ 23 w 43"/>
                      <a:gd name="T49" fmla="*/ 20 h 32"/>
                      <a:gd name="T50" fmla="*/ 23 w 43"/>
                      <a:gd name="T51" fmla="*/ 24 h 32"/>
                      <a:gd name="T52" fmla="*/ 20 w 43"/>
                      <a:gd name="T53" fmla="*/ 24 h 32"/>
                      <a:gd name="T54" fmla="*/ 16 w 43"/>
                      <a:gd name="T55" fmla="*/ 24 h 32"/>
                      <a:gd name="T56" fmla="*/ 12 w 43"/>
                      <a:gd name="T57" fmla="*/ 24 h 32"/>
                      <a:gd name="T58" fmla="*/ 12 w 43"/>
                      <a:gd name="T59" fmla="*/ 28 h 32"/>
                      <a:gd name="T60" fmla="*/ 8 w 43"/>
                      <a:gd name="T61" fmla="*/ 28 h 32"/>
                      <a:gd name="T62" fmla="*/ 4 w 43"/>
                      <a:gd name="T63" fmla="*/ 28 h 32"/>
                      <a:gd name="T64" fmla="*/ 0 w 43"/>
                      <a:gd name="T65" fmla="*/ 28 h 32"/>
                      <a:gd name="T66" fmla="*/ 0 w 43"/>
                      <a:gd name="T67" fmla="*/ 32 h 32"/>
                      <a:gd name="T68" fmla="*/ 0 w 43"/>
                      <a:gd name="T69" fmla="*/ 28 h 32"/>
                      <a:gd name="T70" fmla="*/ 4 w 43"/>
                      <a:gd name="T71" fmla="*/ 28 h 32"/>
                      <a:gd name="T72" fmla="*/ 4 w 43"/>
                      <a:gd name="T73" fmla="*/ 24 h 32"/>
                      <a:gd name="T74" fmla="*/ 8 w 43"/>
                      <a:gd name="T75" fmla="*/ 24 h 32"/>
                      <a:gd name="T76" fmla="*/ 8 w 43"/>
                      <a:gd name="T77" fmla="*/ 20 h 32"/>
                      <a:gd name="T78" fmla="*/ 12 w 43"/>
                      <a:gd name="T79" fmla="*/ 20 h 32"/>
                      <a:gd name="T80" fmla="*/ 12 w 43"/>
                      <a:gd name="T81" fmla="*/ 16 h 32"/>
                      <a:gd name="T82" fmla="*/ 16 w 43"/>
                      <a:gd name="T83" fmla="*/ 16 h 32"/>
                      <a:gd name="T84" fmla="*/ 20 w 43"/>
                      <a:gd name="T85" fmla="*/ 16 h 32"/>
                      <a:gd name="T86" fmla="*/ 20 w 43"/>
                      <a:gd name="T87" fmla="*/ 12 h 32"/>
                      <a:gd name="T88" fmla="*/ 23 w 43"/>
                      <a:gd name="T89" fmla="*/ 12 h 32"/>
                      <a:gd name="T90" fmla="*/ 23 w 43"/>
                      <a:gd name="T91" fmla="*/ 8 h 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</a:cxnLst>
                    <a:rect l="0" t="0" r="r" b="b"/>
                    <a:pathLst>
                      <a:path w="43" h="32">
                        <a:moveTo>
                          <a:pt x="23" y="8"/>
                        </a:moveTo>
                        <a:lnTo>
                          <a:pt x="27" y="8"/>
                        </a:lnTo>
                        <a:lnTo>
                          <a:pt x="27" y="4"/>
                        </a:lnTo>
                        <a:lnTo>
                          <a:pt x="31" y="4"/>
                        </a:lnTo>
                        <a:lnTo>
                          <a:pt x="35" y="0"/>
                        </a:lnTo>
                        <a:lnTo>
                          <a:pt x="39" y="0"/>
                        </a:lnTo>
                        <a:lnTo>
                          <a:pt x="43" y="0"/>
                        </a:lnTo>
                        <a:lnTo>
                          <a:pt x="43" y="4"/>
                        </a:lnTo>
                        <a:lnTo>
                          <a:pt x="43" y="8"/>
                        </a:lnTo>
                        <a:lnTo>
                          <a:pt x="43" y="12"/>
                        </a:lnTo>
                        <a:lnTo>
                          <a:pt x="43" y="16"/>
                        </a:lnTo>
                        <a:lnTo>
                          <a:pt x="39" y="16"/>
                        </a:lnTo>
                        <a:lnTo>
                          <a:pt x="35" y="16"/>
                        </a:lnTo>
                        <a:lnTo>
                          <a:pt x="35" y="12"/>
                        </a:lnTo>
                        <a:lnTo>
                          <a:pt x="35" y="8"/>
                        </a:lnTo>
                        <a:lnTo>
                          <a:pt x="31" y="8"/>
                        </a:lnTo>
                        <a:lnTo>
                          <a:pt x="31" y="12"/>
                        </a:lnTo>
                        <a:lnTo>
                          <a:pt x="27" y="12"/>
                        </a:lnTo>
                        <a:lnTo>
                          <a:pt x="23" y="12"/>
                        </a:lnTo>
                        <a:lnTo>
                          <a:pt x="23" y="16"/>
                        </a:lnTo>
                        <a:lnTo>
                          <a:pt x="27" y="16"/>
                        </a:lnTo>
                        <a:lnTo>
                          <a:pt x="27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23" y="20"/>
                        </a:lnTo>
                        <a:lnTo>
                          <a:pt x="23" y="24"/>
                        </a:lnTo>
                        <a:lnTo>
                          <a:pt x="20" y="24"/>
                        </a:lnTo>
                        <a:lnTo>
                          <a:pt x="16" y="24"/>
                        </a:lnTo>
                        <a:lnTo>
                          <a:pt x="12" y="24"/>
                        </a:lnTo>
                        <a:lnTo>
                          <a:pt x="12" y="28"/>
                        </a:lnTo>
                        <a:lnTo>
                          <a:pt x="8" y="28"/>
                        </a:lnTo>
                        <a:lnTo>
                          <a:pt x="4" y="28"/>
                        </a:lnTo>
                        <a:lnTo>
                          <a:pt x="0" y="28"/>
                        </a:lnTo>
                        <a:lnTo>
                          <a:pt x="0" y="32"/>
                        </a:lnTo>
                        <a:lnTo>
                          <a:pt x="0" y="28"/>
                        </a:lnTo>
                        <a:lnTo>
                          <a:pt x="4" y="28"/>
                        </a:lnTo>
                        <a:lnTo>
                          <a:pt x="4" y="24"/>
                        </a:lnTo>
                        <a:lnTo>
                          <a:pt x="8" y="24"/>
                        </a:lnTo>
                        <a:lnTo>
                          <a:pt x="8" y="20"/>
                        </a:lnTo>
                        <a:lnTo>
                          <a:pt x="12" y="20"/>
                        </a:lnTo>
                        <a:lnTo>
                          <a:pt x="12" y="16"/>
                        </a:lnTo>
                        <a:lnTo>
                          <a:pt x="16" y="16"/>
                        </a:lnTo>
                        <a:lnTo>
                          <a:pt x="20" y="16"/>
                        </a:lnTo>
                        <a:lnTo>
                          <a:pt x="20" y="12"/>
                        </a:lnTo>
                        <a:lnTo>
                          <a:pt x="23" y="12"/>
                        </a:lnTo>
                        <a:lnTo>
                          <a:pt x="23" y="8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392" name="Freeform 786">
                    <a:extLst>
                      <a:ext uri="{FF2B5EF4-FFF2-40B4-BE49-F238E27FC236}">
                        <a16:creationId xmlns:a16="http://schemas.microsoft.com/office/drawing/2014/main" id="{5661D6A1-3EE3-D7E0-8ABD-7B08D0065E9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189" y="2363"/>
                    <a:ext cx="29" cy="20"/>
                  </a:xfrm>
                  <a:custGeom>
                    <a:avLst/>
                    <a:gdLst>
                      <a:gd name="T0" fmla="*/ 7 w 27"/>
                      <a:gd name="T1" fmla="*/ 0 h 20"/>
                      <a:gd name="T2" fmla="*/ 7 w 27"/>
                      <a:gd name="T3" fmla="*/ 4 h 20"/>
                      <a:gd name="T4" fmla="*/ 7 w 27"/>
                      <a:gd name="T5" fmla="*/ 8 h 20"/>
                      <a:gd name="T6" fmla="*/ 11 w 27"/>
                      <a:gd name="T7" fmla="*/ 8 h 20"/>
                      <a:gd name="T8" fmla="*/ 15 w 27"/>
                      <a:gd name="T9" fmla="*/ 8 h 20"/>
                      <a:gd name="T10" fmla="*/ 19 w 27"/>
                      <a:gd name="T11" fmla="*/ 8 h 20"/>
                      <a:gd name="T12" fmla="*/ 19 w 27"/>
                      <a:gd name="T13" fmla="*/ 4 h 20"/>
                      <a:gd name="T14" fmla="*/ 23 w 27"/>
                      <a:gd name="T15" fmla="*/ 4 h 20"/>
                      <a:gd name="T16" fmla="*/ 27 w 27"/>
                      <a:gd name="T17" fmla="*/ 0 h 20"/>
                      <a:gd name="T18" fmla="*/ 27 w 27"/>
                      <a:gd name="T19" fmla="*/ 4 h 20"/>
                      <a:gd name="T20" fmla="*/ 27 w 27"/>
                      <a:gd name="T21" fmla="*/ 8 h 20"/>
                      <a:gd name="T22" fmla="*/ 27 w 27"/>
                      <a:gd name="T23" fmla="*/ 12 h 20"/>
                      <a:gd name="T24" fmla="*/ 23 w 27"/>
                      <a:gd name="T25" fmla="*/ 12 h 20"/>
                      <a:gd name="T26" fmla="*/ 19 w 27"/>
                      <a:gd name="T27" fmla="*/ 12 h 20"/>
                      <a:gd name="T28" fmla="*/ 15 w 27"/>
                      <a:gd name="T29" fmla="*/ 12 h 20"/>
                      <a:gd name="T30" fmla="*/ 15 w 27"/>
                      <a:gd name="T31" fmla="*/ 16 h 20"/>
                      <a:gd name="T32" fmla="*/ 11 w 27"/>
                      <a:gd name="T33" fmla="*/ 16 h 20"/>
                      <a:gd name="T34" fmla="*/ 11 w 27"/>
                      <a:gd name="T35" fmla="*/ 12 h 20"/>
                      <a:gd name="T36" fmla="*/ 7 w 27"/>
                      <a:gd name="T37" fmla="*/ 12 h 20"/>
                      <a:gd name="T38" fmla="*/ 7 w 27"/>
                      <a:gd name="T39" fmla="*/ 16 h 20"/>
                      <a:gd name="T40" fmla="*/ 7 w 27"/>
                      <a:gd name="T41" fmla="*/ 20 h 20"/>
                      <a:gd name="T42" fmla="*/ 4 w 27"/>
                      <a:gd name="T43" fmla="*/ 20 h 20"/>
                      <a:gd name="T44" fmla="*/ 0 w 27"/>
                      <a:gd name="T45" fmla="*/ 20 h 20"/>
                      <a:gd name="T46" fmla="*/ 0 w 27"/>
                      <a:gd name="T47" fmla="*/ 16 h 20"/>
                      <a:gd name="T48" fmla="*/ 0 w 27"/>
                      <a:gd name="T49" fmla="*/ 12 h 20"/>
                      <a:gd name="T50" fmla="*/ 0 w 27"/>
                      <a:gd name="T51" fmla="*/ 8 h 20"/>
                      <a:gd name="T52" fmla="*/ 4 w 27"/>
                      <a:gd name="T53" fmla="*/ 8 h 20"/>
                      <a:gd name="T54" fmla="*/ 4 w 27"/>
                      <a:gd name="T55" fmla="*/ 4 h 20"/>
                      <a:gd name="T56" fmla="*/ 4 w 27"/>
                      <a:gd name="T57" fmla="*/ 0 h 20"/>
                      <a:gd name="T58" fmla="*/ 7 w 27"/>
                      <a:gd name="T59" fmla="*/ 0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</a:cxnLst>
                    <a:rect l="0" t="0" r="r" b="b"/>
                    <a:pathLst>
                      <a:path w="27" h="20">
                        <a:moveTo>
                          <a:pt x="7" y="0"/>
                        </a:moveTo>
                        <a:lnTo>
                          <a:pt x="7" y="4"/>
                        </a:lnTo>
                        <a:lnTo>
                          <a:pt x="7" y="8"/>
                        </a:lnTo>
                        <a:lnTo>
                          <a:pt x="11" y="8"/>
                        </a:lnTo>
                        <a:lnTo>
                          <a:pt x="15" y="8"/>
                        </a:lnTo>
                        <a:lnTo>
                          <a:pt x="19" y="8"/>
                        </a:lnTo>
                        <a:lnTo>
                          <a:pt x="19" y="4"/>
                        </a:lnTo>
                        <a:lnTo>
                          <a:pt x="23" y="4"/>
                        </a:lnTo>
                        <a:lnTo>
                          <a:pt x="27" y="0"/>
                        </a:lnTo>
                        <a:lnTo>
                          <a:pt x="27" y="4"/>
                        </a:lnTo>
                        <a:lnTo>
                          <a:pt x="27" y="8"/>
                        </a:lnTo>
                        <a:lnTo>
                          <a:pt x="27" y="12"/>
                        </a:lnTo>
                        <a:lnTo>
                          <a:pt x="23" y="12"/>
                        </a:lnTo>
                        <a:lnTo>
                          <a:pt x="19" y="12"/>
                        </a:lnTo>
                        <a:lnTo>
                          <a:pt x="15" y="12"/>
                        </a:lnTo>
                        <a:lnTo>
                          <a:pt x="15" y="16"/>
                        </a:lnTo>
                        <a:lnTo>
                          <a:pt x="11" y="16"/>
                        </a:lnTo>
                        <a:lnTo>
                          <a:pt x="11" y="12"/>
                        </a:lnTo>
                        <a:lnTo>
                          <a:pt x="7" y="12"/>
                        </a:lnTo>
                        <a:lnTo>
                          <a:pt x="7" y="16"/>
                        </a:lnTo>
                        <a:lnTo>
                          <a:pt x="7" y="20"/>
                        </a:lnTo>
                        <a:lnTo>
                          <a:pt x="4" y="20"/>
                        </a:lnTo>
                        <a:lnTo>
                          <a:pt x="0" y="20"/>
                        </a:lnTo>
                        <a:lnTo>
                          <a:pt x="0" y="16"/>
                        </a:lnTo>
                        <a:lnTo>
                          <a:pt x="0" y="12"/>
                        </a:lnTo>
                        <a:lnTo>
                          <a:pt x="0" y="8"/>
                        </a:lnTo>
                        <a:lnTo>
                          <a:pt x="4" y="8"/>
                        </a:lnTo>
                        <a:lnTo>
                          <a:pt x="4" y="4"/>
                        </a:lnTo>
                        <a:lnTo>
                          <a:pt x="4" y="0"/>
                        </a:lnTo>
                        <a:lnTo>
                          <a:pt x="7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393" name="Freeform 787">
                    <a:extLst>
                      <a:ext uri="{FF2B5EF4-FFF2-40B4-BE49-F238E27FC236}">
                        <a16:creationId xmlns:a16="http://schemas.microsoft.com/office/drawing/2014/main" id="{2D9E63C8-5EEB-11C9-B98A-52430FC3486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70" y="2368"/>
                    <a:ext cx="43" cy="57"/>
                  </a:xfrm>
                  <a:custGeom>
                    <a:avLst/>
                    <a:gdLst>
                      <a:gd name="T0" fmla="*/ 4 w 42"/>
                      <a:gd name="T1" fmla="*/ 0 h 56"/>
                      <a:gd name="T2" fmla="*/ 8 w 42"/>
                      <a:gd name="T3" fmla="*/ 4 h 56"/>
                      <a:gd name="T4" fmla="*/ 12 w 42"/>
                      <a:gd name="T5" fmla="*/ 4 h 56"/>
                      <a:gd name="T6" fmla="*/ 16 w 42"/>
                      <a:gd name="T7" fmla="*/ 4 h 56"/>
                      <a:gd name="T8" fmla="*/ 19 w 42"/>
                      <a:gd name="T9" fmla="*/ 4 h 56"/>
                      <a:gd name="T10" fmla="*/ 23 w 42"/>
                      <a:gd name="T11" fmla="*/ 4 h 56"/>
                      <a:gd name="T12" fmla="*/ 27 w 42"/>
                      <a:gd name="T13" fmla="*/ 4 h 56"/>
                      <a:gd name="T14" fmla="*/ 27 w 42"/>
                      <a:gd name="T15" fmla="*/ 8 h 56"/>
                      <a:gd name="T16" fmla="*/ 31 w 42"/>
                      <a:gd name="T17" fmla="*/ 4 h 56"/>
                      <a:gd name="T18" fmla="*/ 31 w 42"/>
                      <a:gd name="T19" fmla="*/ 8 h 56"/>
                      <a:gd name="T20" fmla="*/ 31 w 42"/>
                      <a:gd name="T21" fmla="*/ 12 h 56"/>
                      <a:gd name="T22" fmla="*/ 27 w 42"/>
                      <a:gd name="T23" fmla="*/ 12 h 56"/>
                      <a:gd name="T24" fmla="*/ 27 w 42"/>
                      <a:gd name="T25" fmla="*/ 16 h 56"/>
                      <a:gd name="T26" fmla="*/ 27 w 42"/>
                      <a:gd name="T27" fmla="*/ 20 h 56"/>
                      <a:gd name="T28" fmla="*/ 31 w 42"/>
                      <a:gd name="T29" fmla="*/ 20 h 56"/>
                      <a:gd name="T30" fmla="*/ 31 w 42"/>
                      <a:gd name="T31" fmla="*/ 24 h 56"/>
                      <a:gd name="T32" fmla="*/ 35 w 42"/>
                      <a:gd name="T33" fmla="*/ 24 h 56"/>
                      <a:gd name="T34" fmla="*/ 39 w 42"/>
                      <a:gd name="T35" fmla="*/ 28 h 56"/>
                      <a:gd name="T36" fmla="*/ 42 w 42"/>
                      <a:gd name="T37" fmla="*/ 28 h 56"/>
                      <a:gd name="T38" fmla="*/ 42 w 42"/>
                      <a:gd name="T39" fmla="*/ 32 h 56"/>
                      <a:gd name="T40" fmla="*/ 42 w 42"/>
                      <a:gd name="T41" fmla="*/ 36 h 56"/>
                      <a:gd name="T42" fmla="*/ 42 w 42"/>
                      <a:gd name="T43" fmla="*/ 40 h 56"/>
                      <a:gd name="T44" fmla="*/ 42 w 42"/>
                      <a:gd name="T45" fmla="*/ 44 h 56"/>
                      <a:gd name="T46" fmla="*/ 42 w 42"/>
                      <a:gd name="T47" fmla="*/ 48 h 56"/>
                      <a:gd name="T48" fmla="*/ 42 w 42"/>
                      <a:gd name="T49" fmla="*/ 52 h 56"/>
                      <a:gd name="T50" fmla="*/ 42 w 42"/>
                      <a:gd name="T51" fmla="*/ 56 h 56"/>
                      <a:gd name="T52" fmla="*/ 39 w 42"/>
                      <a:gd name="T53" fmla="*/ 52 h 56"/>
                      <a:gd name="T54" fmla="*/ 35 w 42"/>
                      <a:gd name="T55" fmla="*/ 52 h 56"/>
                      <a:gd name="T56" fmla="*/ 31 w 42"/>
                      <a:gd name="T57" fmla="*/ 52 h 56"/>
                      <a:gd name="T58" fmla="*/ 31 w 42"/>
                      <a:gd name="T59" fmla="*/ 48 h 56"/>
                      <a:gd name="T60" fmla="*/ 27 w 42"/>
                      <a:gd name="T61" fmla="*/ 48 h 56"/>
                      <a:gd name="T62" fmla="*/ 23 w 42"/>
                      <a:gd name="T63" fmla="*/ 48 h 56"/>
                      <a:gd name="T64" fmla="*/ 23 w 42"/>
                      <a:gd name="T65" fmla="*/ 44 h 56"/>
                      <a:gd name="T66" fmla="*/ 23 w 42"/>
                      <a:gd name="T67" fmla="*/ 40 h 56"/>
                      <a:gd name="T68" fmla="*/ 23 w 42"/>
                      <a:gd name="T69" fmla="*/ 36 h 56"/>
                      <a:gd name="T70" fmla="*/ 27 w 42"/>
                      <a:gd name="T71" fmla="*/ 36 h 56"/>
                      <a:gd name="T72" fmla="*/ 27 w 42"/>
                      <a:gd name="T73" fmla="*/ 32 h 56"/>
                      <a:gd name="T74" fmla="*/ 23 w 42"/>
                      <a:gd name="T75" fmla="*/ 32 h 56"/>
                      <a:gd name="T76" fmla="*/ 19 w 42"/>
                      <a:gd name="T77" fmla="*/ 32 h 56"/>
                      <a:gd name="T78" fmla="*/ 16 w 42"/>
                      <a:gd name="T79" fmla="*/ 32 h 56"/>
                      <a:gd name="T80" fmla="*/ 16 w 42"/>
                      <a:gd name="T81" fmla="*/ 28 h 56"/>
                      <a:gd name="T82" fmla="*/ 16 w 42"/>
                      <a:gd name="T83" fmla="*/ 24 h 56"/>
                      <a:gd name="T84" fmla="*/ 16 w 42"/>
                      <a:gd name="T85" fmla="*/ 20 h 56"/>
                      <a:gd name="T86" fmla="*/ 12 w 42"/>
                      <a:gd name="T87" fmla="*/ 20 h 56"/>
                      <a:gd name="T88" fmla="*/ 12 w 42"/>
                      <a:gd name="T89" fmla="*/ 16 h 56"/>
                      <a:gd name="T90" fmla="*/ 16 w 42"/>
                      <a:gd name="T91" fmla="*/ 16 h 56"/>
                      <a:gd name="T92" fmla="*/ 16 w 42"/>
                      <a:gd name="T93" fmla="*/ 12 h 56"/>
                      <a:gd name="T94" fmla="*/ 12 w 42"/>
                      <a:gd name="T95" fmla="*/ 12 h 56"/>
                      <a:gd name="T96" fmla="*/ 8 w 42"/>
                      <a:gd name="T97" fmla="*/ 12 h 56"/>
                      <a:gd name="T98" fmla="*/ 4 w 42"/>
                      <a:gd name="T99" fmla="*/ 8 h 56"/>
                      <a:gd name="T100" fmla="*/ 0 w 42"/>
                      <a:gd name="T101" fmla="*/ 8 h 56"/>
                      <a:gd name="T102" fmla="*/ 4 w 42"/>
                      <a:gd name="T103" fmla="*/ 4 h 56"/>
                      <a:gd name="T104" fmla="*/ 0 w 42"/>
                      <a:gd name="T105" fmla="*/ 4 h 56"/>
                      <a:gd name="T106" fmla="*/ 0 w 42"/>
                      <a:gd name="T107" fmla="*/ 0 h 56"/>
                      <a:gd name="T108" fmla="*/ 4 w 42"/>
                      <a:gd name="T109" fmla="*/ 0 h 5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</a:cxnLst>
                    <a:rect l="0" t="0" r="r" b="b"/>
                    <a:pathLst>
                      <a:path w="42" h="56">
                        <a:moveTo>
                          <a:pt x="4" y="0"/>
                        </a:moveTo>
                        <a:lnTo>
                          <a:pt x="8" y="4"/>
                        </a:lnTo>
                        <a:lnTo>
                          <a:pt x="12" y="4"/>
                        </a:lnTo>
                        <a:lnTo>
                          <a:pt x="16" y="4"/>
                        </a:lnTo>
                        <a:lnTo>
                          <a:pt x="19" y="4"/>
                        </a:lnTo>
                        <a:lnTo>
                          <a:pt x="23" y="4"/>
                        </a:lnTo>
                        <a:lnTo>
                          <a:pt x="27" y="4"/>
                        </a:lnTo>
                        <a:lnTo>
                          <a:pt x="27" y="8"/>
                        </a:lnTo>
                        <a:lnTo>
                          <a:pt x="31" y="4"/>
                        </a:lnTo>
                        <a:lnTo>
                          <a:pt x="31" y="8"/>
                        </a:lnTo>
                        <a:lnTo>
                          <a:pt x="31" y="12"/>
                        </a:lnTo>
                        <a:lnTo>
                          <a:pt x="27" y="12"/>
                        </a:lnTo>
                        <a:lnTo>
                          <a:pt x="27" y="16"/>
                        </a:lnTo>
                        <a:lnTo>
                          <a:pt x="27" y="20"/>
                        </a:lnTo>
                        <a:lnTo>
                          <a:pt x="31" y="20"/>
                        </a:lnTo>
                        <a:lnTo>
                          <a:pt x="31" y="24"/>
                        </a:lnTo>
                        <a:lnTo>
                          <a:pt x="35" y="24"/>
                        </a:lnTo>
                        <a:lnTo>
                          <a:pt x="39" y="28"/>
                        </a:lnTo>
                        <a:lnTo>
                          <a:pt x="42" y="28"/>
                        </a:lnTo>
                        <a:lnTo>
                          <a:pt x="42" y="32"/>
                        </a:lnTo>
                        <a:lnTo>
                          <a:pt x="42" y="36"/>
                        </a:lnTo>
                        <a:lnTo>
                          <a:pt x="42" y="40"/>
                        </a:lnTo>
                        <a:lnTo>
                          <a:pt x="42" y="44"/>
                        </a:lnTo>
                        <a:lnTo>
                          <a:pt x="42" y="48"/>
                        </a:lnTo>
                        <a:lnTo>
                          <a:pt x="42" y="52"/>
                        </a:lnTo>
                        <a:lnTo>
                          <a:pt x="42" y="56"/>
                        </a:lnTo>
                        <a:lnTo>
                          <a:pt x="39" y="52"/>
                        </a:lnTo>
                        <a:lnTo>
                          <a:pt x="35" y="52"/>
                        </a:lnTo>
                        <a:lnTo>
                          <a:pt x="31" y="52"/>
                        </a:lnTo>
                        <a:lnTo>
                          <a:pt x="31" y="48"/>
                        </a:lnTo>
                        <a:lnTo>
                          <a:pt x="27" y="48"/>
                        </a:lnTo>
                        <a:lnTo>
                          <a:pt x="23" y="48"/>
                        </a:lnTo>
                        <a:lnTo>
                          <a:pt x="23" y="44"/>
                        </a:lnTo>
                        <a:lnTo>
                          <a:pt x="23" y="40"/>
                        </a:lnTo>
                        <a:lnTo>
                          <a:pt x="23" y="36"/>
                        </a:lnTo>
                        <a:lnTo>
                          <a:pt x="27" y="36"/>
                        </a:lnTo>
                        <a:lnTo>
                          <a:pt x="27" y="32"/>
                        </a:lnTo>
                        <a:lnTo>
                          <a:pt x="23" y="32"/>
                        </a:lnTo>
                        <a:lnTo>
                          <a:pt x="19" y="32"/>
                        </a:lnTo>
                        <a:lnTo>
                          <a:pt x="16" y="32"/>
                        </a:lnTo>
                        <a:lnTo>
                          <a:pt x="16" y="28"/>
                        </a:lnTo>
                        <a:lnTo>
                          <a:pt x="16" y="24"/>
                        </a:lnTo>
                        <a:lnTo>
                          <a:pt x="16" y="20"/>
                        </a:lnTo>
                        <a:lnTo>
                          <a:pt x="12" y="20"/>
                        </a:lnTo>
                        <a:lnTo>
                          <a:pt x="12" y="16"/>
                        </a:lnTo>
                        <a:lnTo>
                          <a:pt x="16" y="16"/>
                        </a:lnTo>
                        <a:lnTo>
                          <a:pt x="16" y="12"/>
                        </a:lnTo>
                        <a:lnTo>
                          <a:pt x="12" y="12"/>
                        </a:lnTo>
                        <a:lnTo>
                          <a:pt x="8" y="12"/>
                        </a:lnTo>
                        <a:lnTo>
                          <a:pt x="4" y="8"/>
                        </a:lnTo>
                        <a:lnTo>
                          <a:pt x="0" y="8"/>
                        </a:lnTo>
                        <a:lnTo>
                          <a:pt x="4" y="4"/>
                        </a:lnTo>
                        <a:lnTo>
                          <a:pt x="0" y="4"/>
                        </a:lnTo>
                        <a:lnTo>
                          <a:pt x="0" y="0"/>
                        </a:lnTo>
                        <a:lnTo>
                          <a:pt x="4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394" name="Freeform 788">
                    <a:extLst>
                      <a:ext uri="{FF2B5EF4-FFF2-40B4-BE49-F238E27FC236}">
                        <a16:creationId xmlns:a16="http://schemas.microsoft.com/office/drawing/2014/main" id="{2F7738A2-652A-FD4A-0544-73778CA3980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151" y="2372"/>
                    <a:ext cx="38" cy="40"/>
                  </a:xfrm>
                  <a:custGeom>
                    <a:avLst/>
                    <a:gdLst>
                      <a:gd name="T0" fmla="*/ 16 w 39"/>
                      <a:gd name="T1" fmla="*/ 0 h 40"/>
                      <a:gd name="T2" fmla="*/ 20 w 39"/>
                      <a:gd name="T3" fmla="*/ 0 h 40"/>
                      <a:gd name="T4" fmla="*/ 16 w 39"/>
                      <a:gd name="T5" fmla="*/ 0 h 40"/>
                      <a:gd name="T6" fmla="*/ 20 w 39"/>
                      <a:gd name="T7" fmla="*/ 4 h 40"/>
                      <a:gd name="T8" fmla="*/ 20 w 39"/>
                      <a:gd name="T9" fmla="*/ 8 h 40"/>
                      <a:gd name="T10" fmla="*/ 23 w 39"/>
                      <a:gd name="T11" fmla="*/ 8 h 40"/>
                      <a:gd name="T12" fmla="*/ 23 w 39"/>
                      <a:gd name="T13" fmla="*/ 4 h 40"/>
                      <a:gd name="T14" fmla="*/ 27 w 39"/>
                      <a:gd name="T15" fmla="*/ 4 h 40"/>
                      <a:gd name="T16" fmla="*/ 31 w 39"/>
                      <a:gd name="T17" fmla="*/ 4 h 40"/>
                      <a:gd name="T18" fmla="*/ 31 w 39"/>
                      <a:gd name="T19" fmla="*/ 0 h 40"/>
                      <a:gd name="T20" fmla="*/ 35 w 39"/>
                      <a:gd name="T21" fmla="*/ 0 h 40"/>
                      <a:gd name="T22" fmla="*/ 35 w 39"/>
                      <a:gd name="T23" fmla="*/ 4 h 40"/>
                      <a:gd name="T24" fmla="*/ 39 w 39"/>
                      <a:gd name="T25" fmla="*/ 4 h 40"/>
                      <a:gd name="T26" fmla="*/ 39 w 39"/>
                      <a:gd name="T27" fmla="*/ 8 h 40"/>
                      <a:gd name="T28" fmla="*/ 35 w 39"/>
                      <a:gd name="T29" fmla="*/ 8 h 40"/>
                      <a:gd name="T30" fmla="*/ 35 w 39"/>
                      <a:gd name="T31" fmla="*/ 12 h 40"/>
                      <a:gd name="T32" fmla="*/ 35 w 39"/>
                      <a:gd name="T33" fmla="*/ 16 h 40"/>
                      <a:gd name="T34" fmla="*/ 39 w 39"/>
                      <a:gd name="T35" fmla="*/ 16 h 40"/>
                      <a:gd name="T36" fmla="*/ 39 w 39"/>
                      <a:gd name="T37" fmla="*/ 20 h 40"/>
                      <a:gd name="T38" fmla="*/ 39 w 39"/>
                      <a:gd name="T39" fmla="*/ 24 h 40"/>
                      <a:gd name="T40" fmla="*/ 35 w 39"/>
                      <a:gd name="T41" fmla="*/ 24 h 40"/>
                      <a:gd name="T42" fmla="*/ 35 w 39"/>
                      <a:gd name="T43" fmla="*/ 28 h 40"/>
                      <a:gd name="T44" fmla="*/ 35 w 39"/>
                      <a:gd name="T45" fmla="*/ 32 h 40"/>
                      <a:gd name="T46" fmla="*/ 31 w 39"/>
                      <a:gd name="T47" fmla="*/ 32 h 40"/>
                      <a:gd name="T48" fmla="*/ 31 w 39"/>
                      <a:gd name="T49" fmla="*/ 36 h 40"/>
                      <a:gd name="T50" fmla="*/ 31 w 39"/>
                      <a:gd name="T51" fmla="*/ 40 h 40"/>
                      <a:gd name="T52" fmla="*/ 27 w 39"/>
                      <a:gd name="T53" fmla="*/ 40 h 40"/>
                      <a:gd name="T54" fmla="*/ 27 w 39"/>
                      <a:gd name="T55" fmla="*/ 36 h 40"/>
                      <a:gd name="T56" fmla="*/ 23 w 39"/>
                      <a:gd name="T57" fmla="*/ 36 h 40"/>
                      <a:gd name="T58" fmla="*/ 23 w 39"/>
                      <a:gd name="T59" fmla="*/ 32 h 40"/>
                      <a:gd name="T60" fmla="*/ 20 w 39"/>
                      <a:gd name="T61" fmla="*/ 32 h 40"/>
                      <a:gd name="T62" fmla="*/ 20 w 39"/>
                      <a:gd name="T63" fmla="*/ 28 h 40"/>
                      <a:gd name="T64" fmla="*/ 16 w 39"/>
                      <a:gd name="T65" fmla="*/ 28 h 40"/>
                      <a:gd name="T66" fmla="*/ 16 w 39"/>
                      <a:gd name="T67" fmla="*/ 24 h 40"/>
                      <a:gd name="T68" fmla="*/ 12 w 39"/>
                      <a:gd name="T69" fmla="*/ 24 h 40"/>
                      <a:gd name="T70" fmla="*/ 8 w 39"/>
                      <a:gd name="T71" fmla="*/ 24 h 40"/>
                      <a:gd name="T72" fmla="*/ 4 w 39"/>
                      <a:gd name="T73" fmla="*/ 24 h 40"/>
                      <a:gd name="T74" fmla="*/ 0 w 39"/>
                      <a:gd name="T75" fmla="*/ 24 h 40"/>
                      <a:gd name="T76" fmla="*/ 0 w 39"/>
                      <a:gd name="T77" fmla="*/ 20 h 40"/>
                      <a:gd name="T78" fmla="*/ 4 w 39"/>
                      <a:gd name="T79" fmla="*/ 20 h 40"/>
                      <a:gd name="T80" fmla="*/ 4 w 39"/>
                      <a:gd name="T81" fmla="*/ 16 h 40"/>
                      <a:gd name="T82" fmla="*/ 4 w 39"/>
                      <a:gd name="T83" fmla="*/ 12 h 40"/>
                      <a:gd name="T84" fmla="*/ 8 w 39"/>
                      <a:gd name="T85" fmla="*/ 8 h 40"/>
                      <a:gd name="T86" fmla="*/ 12 w 39"/>
                      <a:gd name="T87" fmla="*/ 8 h 40"/>
                      <a:gd name="T88" fmla="*/ 8 w 39"/>
                      <a:gd name="T89" fmla="*/ 8 h 40"/>
                      <a:gd name="T90" fmla="*/ 8 w 39"/>
                      <a:gd name="T91" fmla="*/ 4 h 40"/>
                      <a:gd name="T92" fmla="*/ 8 w 39"/>
                      <a:gd name="T93" fmla="*/ 0 h 40"/>
                      <a:gd name="T94" fmla="*/ 12 w 39"/>
                      <a:gd name="T95" fmla="*/ 0 h 40"/>
                      <a:gd name="T96" fmla="*/ 16 w 39"/>
                      <a:gd name="T97" fmla="*/ 0 h 4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</a:cxnLst>
                    <a:rect l="0" t="0" r="r" b="b"/>
                    <a:pathLst>
                      <a:path w="39" h="40">
                        <a:moveTo>
                          <a:pt x="16" y="0"/>
                        </a:moveTo>
                        <a:lnTo>
                          <a:pt x="20" y="0"/>
                        </a:lnTo>
                        <a:lnTo>
                          <a:pt x="16" y="0"/>
                        </a:lnTo>
                        <a:lnTo>
                          <a:pt x="20" y="4"/>
                        </a:lnTo>
                        <a:lnTo>
                          <a:pt x="20" y="8"/>
                        </a:lnTo>
                        <a:lnTo>
                          <a:pt x="23" y="8"/>
                        </a:lnTo>
                        <a:lnTo>
                          <a:pt x="23" y="4"/>
                        </a:lnTo>
                        <a:lnTo>
                          <a:pt x="27" y="4"/>
                        </a:lnTo>
                        <a:lnTo>
                          <a:pt x="31" y="4"/>
                        </a:lnTo>
                        <a:lnTo>
                          <a:pt x="31" y="0"/>
                        </a:lnTo>
                        <a:lnTo>
                          <a:pt x="35" y="0"/>
                        </a:lnTo>
                        <a:lnTo>
                          <a:pt x="35" y="4"/>
                        </a:lnTo>
                        <a:lnTo>
                          <a:pt x="39" y="4"/>
                        </a:lnTo>
                        <a:lnTo>
                          <a:pt x="39" y="8"/>
                        </a:lnTo>
                        <a:lnTo>
                          <a:pt x="35" y="8"/>
                        </a:lnTo>
                        <a:lnTo>
                          <a:pt x="35" y="12"/>
                        </a:lnTo>
                        <a:lnTo>
                          <a:pt x="35" y="16"/>
                        </a:lnTo>
                        <a:lnTo>
                          <a:pt x="39" y="16"/>
                        </a:lnTo>
                        <a:lnTo>
                          <a:pt x="39" y="20"/>
                        </a:lnTo>
                        <a:lnTo>
                          <a:pt x="39" y="24"/>
                        </a:lnTo>
                        <a:lnTo>
                          <a:pt x="35" y="24"/>
                        </a:lnTo>
                        <a:lnTo>
                          <a:pt x="35" y="28"/>
                        </a:lnTo>
                        <a:lnTo>
                          <a:pt x="35" y="32"/>
                        </a:lnTo>
                        <a:lnTo>
                          <a:pt x="31" y="32"/>
                        </a:lnTo>
                        <a:lnTo>
                          <a:pt x="31" y="36"/>
                        </a:lnTo>
                        <a:lnTo>
                          <a:pt x="31" y="40"/>
                        </a:lnTo>
                        <a:lnTo>
                          <a:pt x="27" y="40"/>
                        </a:lnTo>
                        <a:lnTo>
                          <a:pt x="27" y="36"/>
                        </a:lnTo>
                        <a:lnTo>
                          <a:pt x="23" y="36"/>
                        </a:lnTo>
                        <a:lnTo>
                          <a:pt x="23" y="32"/>
                        </a:lnTo>
                        <a:lnTo>
                          <a:pt x="20" y="32"/>
                        </a:lnTo>
                        <a:lnTo>
                          <a:pt x="20" y="28"/>
                        </a:lnTo>
                        <a:lnTo>
                          <a:pt x="16" y="28"/>
                        </a:lnTo>
                        <a:lnTo>
                          <a:pt x="16" y="24"/>
                        </a:lnTo>
                        <a:lnTo>
                          <a:pt x="12" y="24"/>
                        </a:lnTo>
                        <a:lnTo>
                          <a:pt x="8" y="24"/>
                        </a:lnTo>
                        <a:lnTo>
                          <a:pt x="4" y="24"/>
                        </a:lnTo>
                        <a:lnTo>
                          <a:pt x="0" y="24"/>
                        </a:lnTo>
                        <a:lnTo>
                          <a:pt x="0" y="20"/>
                        </a:lnTo>
                        <a:lnTo>
                          <a:pt x="4" y="20"/>
                        </a:lnTo>
                        <a:lnTo>
                          <a:pt x="4" y="16"/>
                        </a:lnTo>
                        <a:lnTo>
                          <a:pt x="4" y="12"/>
                        </a:lnTo>
                        <a:lnTo>
                          <a:pt x="8" y="8"/>
                        </a:lnTo>
                        <a:lnTo>
                          <a:pt x="12" y="8"/>
                        </a:lnTo>
                        <a:lnTo>
                          <a:pt x="8" y="8"/>
                        </a:lnTo>
                        <a:lnTo>
                          <a:pt x="8" y="4"/>
                        </a:lnTo>
                        <a:lnTo>
                          <a:pt x="8" y="0"/>
                        </a:lnTo>
                        <a:lnTo>
                          <a:pt x="12" y="0"/>
                        </a:lnTo>
                        <a:lnTo>
                          <a:pt x="16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395" name="Freeform 789">
                    <a:extLst>
                      <a:ext uri="{FF2B5EF4-FFF2-40B4-BE49-F238E27FC236}">
                        <a16:creationId xmlns:a16="http://schemas.microsoft.com/office/drawing/2014/main" id="{B6DFB386-9E0E-0BA8-F704-EA445D28FA5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39" y="2372"/>
                    <a:ext cx="29" cy="28"/>
                  </a:xfrm>
                  <a:custGeom>
                    <a:avLst/>
                    <a:gdLst>
                      <a:gd name="T0" fmla="*/ 12 w 27"/>
                      <a:gd name="T1" fmla="*/ 0 h 28"/>
                      <a:gd name="T2" fmla="*/ 16 w 27"/>
                      <a:gd name="T3" fmla="*/ 0 h 28"/>
                      <a:gd name="T4" fmla="*/ 19 w 27"/>
                      <a:gd name="T5" fmla="*/ 0 h 28"/>
                      <a:gd name="T6" fmla="*/ 19 w 27"/>
                      <a:gd name="T7" fmla="*/ 4 h 28"/>
                      <a:gd name="T8" fmla="*/ 19 w 27"/>
                      <a:gd name="T9" fmla="*/ 8 h 28"/>
                      <a:gd name="T10" fmla="*/ 19 w 27"/>
                      <a:gd name="T11" fmla="*/ 12 h 28"/>
                      <a:gd name="T12" fmla="*/ 23 w 27"/>
                      <a:gd name="T13" fmla="*/ 16 h 28"/>
                      <a:gd name="T14" fmla="*/ 23 w 27"/>
                      <a:gd name="T15" fmla="*/ 20 h 28"/>
                      <a:gd name="T16" fmla="*/ 23 w 27"/>
                      <a:gd name="T17" fmla="*/ 24 h 28"/>
                      <a:gd name="T18" fmla="*/ 27 w 27"/>
                      <a:gd name="T19" fmla="*/ 24 h 28"/>
                      <a:gd name="T20" fmla="*/ 23 w 27"/>
                      <a:gd name="T21" fmla="*/ 24 h 28"/>
                      <a:gd name="T22" fmla="*/ 19 w 27"/>
                      <a:gd name="T23" fmla="*/ 24 h 28"/>
                      <a:gd name="T24" fmla="*/ 16 w 27"/>
                      <a:gd name="T25" fmla="*/ 24 h 28"/>
                      <a:gd name="T26" fmla="*/ 16 w 27"/>
                      <a:gd name="T27" fmla="*/ 28 h 28"/>
                      <a:gd name="T28" fmla="*/ 12 w 27"/>
                      <a:gd name="T29" fmla="*/ 28 h 28"/>
                      <a:gd name="T30" fmla="*/ 12 w 27"/>
                      <a:gd name="T31" fmla="*/ 24 h 28"/>
                      <a:gd name="T32" fmla="*/ 8 w 27"/>
                      <a:gd name="T33" fmla="*/ 24 h 28"/>
                      <a:gd name="T34" fmla="*/ 8 w 27"/>
                      <a:gd name="T35" fmla="*/ 28 h 28"/>
                      <a:gd name="T36" fmla="*/ 4 w 27"/>
                      <a:gd name="T37" fmla="*/ 28 h 28"/>
                      <a:gd name="T38" fmla="*/ 0 w 27"/>
                      <a:gd name="T39" fmla="*/ 28 h 28"/>
                      <a:gd name="T40" fmla="*/ 0 w 27"/>
                      <a:gd name="T41" fmla="*/ 24 h 28"/>
                      <a:gd name="T42" fmla="*/ 4 w 27"/>
                      <a:gd name="T43" fmla="*/ 24 h 28"/>
                      <a:gd name="T44" fmla="*/ 8 w 27"/>
                      <a:gd name="T45" fmla="*/ 24 h 28"/>
                      <a:gd name="T46" fmla="*/ 8 w 27"/>
                      <a:gd name="T47" fmla="*/ 20 h 28"/>
                      <a:gd name="T48" fmla="*/ 8 w 27"/>
                      <a:gd name="T49" fmla="*/ 16 h 28"/>
                      <a:gd name="T50" fmla="*/ 8 w 27"/>
                      <a:gd name="T51" fmla="*/ 12 h 28"/>
                      <a:gd name="T52" fmla="*/ 8 w 27"/>
                      <a:gd name="T53" fmla="*/ 8 h 28"/>
                      <a:gd name="T54" fmla="*/ 12 w 27"/>
                      <a:gd name="T55" fmla="*/ 8 h 28"/>
                      <a:gd name="T56" fmla="*/ 8 w 27"/>
                      <a:gd name="T57" fmla="*/ 8 h 28"/>
                      <a:gd name="T58" fmla="*/ 12 w 27"/>
                      <a:gd name="T59" fmla="*/ 4 h 28"/>
                      <a:gd name="T60" fmla="*/ 12 w 27"/>
                      <a:gd name="T61" fmla="*/ 0 h 2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</a:cxnLst>
                    <a:rect l="0" t="0" r="r" b="b"/>
                    <a:pathLst>
                      <a:path w="27" h="28">
                        <a:moveTo>
                          <a:pt x="12" y="0"/>
                        </a:moveTo>
                        <a:lnTo>
                          <a:pt x="16" y="0"/>
                        </a:lnTo>
                        <a:lnTo>
                          <a:pt x="19" y="0"/>
                        </a:lnTo>
                        <a:lnTo>
                          <a:pt x="19" y="4"/>
                        </a:lnTo>
                        <a:lnTo>
                          <a:pt x="19" y="8"/>
                        </a:lnTo>
                        <a:lnTo>
                          <a:pt x="19" y="12"/>
                        </a:lnTo>
                        <a:lnTo>
                          <a:pt x="23" y="16"/>
                        </a:lnTo>
                        <a:lnTo>
                          <a:pt x="23" y="20"/>
                        </a:lnTo>
                        <a:lnTo>
                          <a:pt x="23" y="24"/>
                        </a:lnTo>
                        <a:lnTo>
                          <a:pt x="27" y="24"/>
                        </a:lnTo>
                        <a:lnTo>
                          <a:pt x="23" y="24"/>
                        </a:lnTo>
                        <a:lnTo>
                          <a:pt x="19" y="24"/>
                        </a:lnTo>
                        <a:lnTo>
                          <a:pt x="16" y="24"/>
                        </a:lnTo>
                        <a:lnTo>
                          <a:pt x="16" y="28"/>
                        </a:lnTo>
                        <a:lnTo>
                          <a:pt x="12" y="28"/>
                        </a:lnTo>
                        <a:lnTo>
                          <a:pt x="12" y="24"/>
                        </a:lnTo>
                        <a:lnTo>
                          <a:pt x="8" y="24"/>
                        </a:lnTo>
                        <a:lnTo>
                          <a:pt x="8" y="28"/>
                        </a:lnTo>
                        <a:lnTo>
                          <a:pt x="4" y="28"/>
                        </a:lnTo>
                        <a:lnTo>
                          <a:pt x="0" y="28"/>
                        </a:lnTo>
                        <a:lnTo>
                          <a:pt x="0" y="24"/>
                        </a:lnTo>
                        <a:lnTo>
                          <a:pt x="4" y="24"/>
                        </a:lnTo>
                        <a:lnTo>
                          <a:pt x="8" y="24"/>
                        </a:lnTo>
                        <a:lnTo>
                          <a:pt x="8" y="20"/>
                        </a:lnTo>
                        <a:lnTo>
                          <a:pt x="8" y="16"/>
                        </a:lnTo>
                        <a:lnTo>
                          <a:pt x="8" y="12"/>
                        </a:lnTo>
                        <a:lnTo>
                          <a:pt x="8" y="8"/>
                        </a:lnTo>
                        <a:lnTo>
                          <a:pt x="12" y="8"/>
                        </a:lnTo>
                        <a:lnTo>
                          <a:pt x="8" y="8"/>
                        </a:lnTo>
                        <a:lnTo>
                          <a:pt x="12" y="4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396" name="Freeform 790">
                    <a:extLst>
                      <a:ext uri="{FF2B5EF4-FFF2-40B4-BE49-F238E27FC236}">
                        <a16:creationId xmlns:a16="http://schemas.microsoft.com/office/drawing/2014/main" id="{C6DE5F4B-9A4A-9A66-1A09-02BA96250B4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288" y="2372"/>
                    <a:ext cx="24" cy="14"/>
                  </a:xfrm>
                  <a:custGeom>
                    <a:avLst/>
                    <a:gdLst>
                      <a:gd name="T0" fmla="*/ 20 w 24"/>
                      <a:gd name="T1" fmla="*/ 4 h 16"/>
                      <a:gd name="T2" fmla="*/ 24 w 24"/>
                      <a:gd name="T3" fmla="*/ 4 h 16"/>
                      <a:gd name="T4" fmla="*/ 24 w 24"/>
                      <a:gd name="T5" fmla="*/ 8 h 16"/>
                      <a:gd name="T6" fmla="*/ 20 w 24"/>
                      <a:gd name="T7" fmla="*/ 8 h 16"/>
                      <a:gd name="T8" fmla="*/ 20 w 24"/>
                      <a:gd name="T9" fmla="*/ 12 h 16"/>
                      <a:gd name="T10" fmla="*/ 16 w 24"/>
                      <a:gd name="T11" fmla="*/ 12 h 16"/>
                      <a:gd name="T12" fmla="*/ 12 w 24"/>
                      <a:gd name="T13" fmla="*/ 12 h 16"/>
                      <a:gd name="T14" fmla="*/ 12 w 24"/>
                      <a:gd name="T15" fmla="*/ 16 h 16"/>
                      <a:gd name="T16" fmla="*/ 12 w 24"/>
                      <a:gd name="T17" fmla="*/ 12 h 16"/>
                      <a:gd name="T18" fmla="*/ 8 w 24"/>
                      <a:gd name="T19" fmla="*/ 12 h 16"/>
                      <a:gd name="T20" fmla="*/ 8 w 24"/>
                      <a:gd name="T21" fmla="*/ 16 h 16"/>
                      <a:gd name="T22" fmla="*/ 4 w 24"/>
                      <a:gd name="T23" fmla="*/ 16 h 16"/>
                      <a:gd name="T24" fmla="*/ 0 w 24"/>
                      <a:gd name="T25" fmla="*/ 16 h 16"/>
                      <a:gd name="T26" fmla="*/ 0 w 24"/>
                      <a:gd name="T27" fmla="*/ 12 h 16"/>
                      <a:gd name="T28" fmla="*/ 4 w 24"/>
                      <a:gd name="T29" fmla="*/ 12 h 16"/>
                      <a:gd name="T30" fmla="*/ 0 w 24"/>
                      <a:gd name="T31" fmla="*/ 12 h 16"/>
                      <a:gd name="T32" fmla="*/ 4 w 24"/>
                      <a:gd name="T33" fmla="*/ 12 h 16"/>
                      <a:gd name="T34" fmla="*/ 4 w 24"/>
                      <a:gd name="T35" fmla="*/ 8 h 16"/>
                      <a:gd name="T36" fmla="*/ 0 w 24"/>
                      <a:gd name="T37" fmla="*/ 8 h 16"/>
                      <a:gd name="T38" fmla="*/ 0 w 24"/>
                      <a:gd name="T39" fmla="*/ 4 h 16"/>
                      <a:gd name="T40" fmla="*/ 4 w 24"/>
                      <a:gd name="T41" fmla="*/ 4 h 16"/>
                      <a:gd name="T42" fmla="*/ 8 w 24"/>
                      <a:gd name="T43" fmla="*/ 4 h 16"/>
                      <a:gd name="T44" fmla="*/ 8 w 24"/>
                      <a:gd name="T45" fmla="*/ 0 h 16"/>
                      <a:gd name="T46" fmla="*/ 12 w 24"/>
                      <a:gd name="T47" fmla="*/ 0 h 16"/>
                      <a:gd name="T48" fmla="*/ 12 w 24"/>
                      <a:gd name="T49" fmla="*/ 4 h 16"/>
                      <a:gd name="T50" fmla="*/ 12 w 24"/>
                      <a:gd name="T51" fmla="*/ 8 h 16"/>
                      <a:gd name="T52" fmla="*/ 16 w 24"/>
                      <a:gd name="T53" fmla="*/ 8 h 16"/>
                      <a:gd name="T54" fmla="*/ 20 w 24"/>
                      <a:gd name="T55" fmla="*/ 8 h 16"/>
                      <a:gd name="T56" fmla="*/ 20 w 24"/>
                      <a:gd name="T57" fmla="*/ 4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</a:cxnLst>
                    <a:rect l="0" t="0" r="r" b="b"/>
                    <a:pathLst>
                      <a:path w="24" h="16">
                        <a:moveTo>
                          <a:pt x="20" y="4"/>
                        </a:moveTo>
                        <a:lnTo>
                          <a:pt x="24" y="4"/>
                        </a:lnTo>
                        <a:lnTo>
                          <a:pt x="24" y="8"/>
                        </a:lnTo>
                        <a:lnTo>
                          <a:pt x="20" y="8"/>
                        </a:lnTo>
                        <a:lnTo>
                          <a:pt x="20" y="12"/>
                        </a:lnTo>
                        <a:lnTo>
                          <a:pt x="16" y="12"/>
                        </a:lnTo>
                        <a:lnTo>
                          <a:pt x="12" y="12"/>
                        </a:lnTo>
                        <a:lnTo>
                          <a:pt x="12" y="16"/>
                        </a:lnTo>
                        <a:lnTo>
                          <a:pt x="12" y="12"/>
                        </a:lnTo>
                        <a:lnTo>
                          <a:pt x="8" y="12"/>
                        </a:lnTo>
                        <a:lnTo>
                          <a:pt x="8" y="16"/>
                        </a:lnTo>
                        <a:lnTo>
                          <a:pt x="4" y="16"/>
                        </a:lnTo>
                        <a:lnTo>
                          <a:pt x="0" y="16"/>
                        </a:lnTo>
                        <a:lnTo>
                          <a:pt x="0" y="12"/>
                        </a:lnTo>
                        <a:lnTo>
                          <a:pt x="4" y="12"/>
                        </a:lnTo>
                        <a:lnTo>
                          <a:pt x="0" y="12"/>
                        </a:lnTo>
                        <a:lnTo>
                          <a:pt x="4" y="12"/>
                        </a:lnTo>
                        <a:lnTo>
                          <a:pt x="4" y="8"/>
                        </a:lnTo>
                        <a:lnTo>
                          <a:pt x="0" y="8"/>
                        </a:lnTo>
                        <a:lnTo>
                          <a:pt x="0" y="4"/>
                        </a:lnTo>
                        <a:lnTo>
                          <a:pt x="4" y="4"/>
                        </a:lnTo>
                        <a:lnTo>
                          <a:pt x="8" y="4"/>
                        </a:lnTo>
                        <a:lnTo>
                          <a:pt x="8" y="0"/>
                        </a:lnTo>
                        <a:lnTo>
                          <a:pt x="12" y="0"/>
                        </a:lnTo>
                        <a:lnTo>
                          <a:pt x="12" y="4"/>
                        </a:lnTo>
                        <a:lnTo>
                          <a:pt x="12" y="8"/>
                        </a:lnTo>
                        <a:lnTo>
                          <a:pt x="16" y="8"/>
                        </a:lnTo>
                        <a:lnTo>
                          <a:pt x="20" y="8"/>
                        </a:lnTo>
                        <a:lnTo>
                          <a:pt x="20" y="4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397" name="Freeform 791">
                    <a:extLst>
                      <a:ext uri="{FF2B5EF4-FFF2-40B4-BE49-F238E27FC236}">
                        <a16:creationId xmlns:a16="http://schemas.microsoft.com/office/drawing/2014/main" id="{E2B0BF76-E1BF-6FD1-38F1-B94F8735B90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151" y="2376"/>
                    <a:ext cx="61" cy="78"/>
                  </a:xfrm>
                  <a:custGeom>
                    <a:avLst/>
                    <a:gdLst>
                      <a:gd name="T0" fmla="*/ 39 w 62"/>
                      <a:gd name="T1" fmla="*/ 8 h 77"/>
                      <a:gd name="T2" fmla="*/ 46 w 62"/>
                      <a:gd name="T3" fmla="*/ 8 h 77"/>
                      <a:gd name="T4" fmla="*/ 46 w 62"/>
                      <a:gd name="T5" fmla="*/ 0 h 77"/>
                      <a:gd name="T6" fmla="*/ 50 w 62"/>
                      <a:gd name="T7" fmla="*/ 4 h 77"/>
                      <a:gd name="T8" fmla="*/ 54 w 62"/>
                      <a:gd name="T9" fmla="*/ 0 h 77"/>
                      <a:gd name="T10" fmla="*/ 62 w 62"/>
                      <a:gd name="T11" fmla="*/ 0 h 77"/>
                      <a:gd name="T12" fmla="*/ 62 w 62"/>
                      <a:gd name="T13" fmla="*/ 8 h 77"/>
                      <a:gd name="T14" fmla="*/ 62 w 62"/>
                      <a:gd name="T15" fmla="*/ 16 h 77"/>
                      <a:gd name="T16" fmla="*/ 58 w 62"/>
                      <a:gd name="T17" fmla="*/ 20 h 77"/>
                      <a:gd name="T18" fmla="*/ 50 w 62"/>
                      <a:gd name="T19" fmla="*/ 20 h 77"/>
                      <a:gd name="T20" fmla="*/ 50 w 62"/>
                      <a:gd name="T21" fmla="*/ 28 h 77"/>
                      <a:gd name="T22" fmla="*/ 46 w 62"/>
                      <a:gd name="T23" fmla="*/ 32 h 77"/>
                      <a:gd name="T24" fmla="*/ 46 w 62"/>
                      <a:gd name="T25" fmla="*/ 40 h 77"/>
                      <a:gd name="T26" fmla="*/ 39 w 62"/>
                      <a:gd name="T27" fmla="*/ 40 h 77"/>
                      <a:gd name="T28" fmla="*/ 35 w 62"/>
                      <a:gd name="T29" fmla="*/ 44 h 77"/>
                      <a:gd name="T30" fmla="*/ 35 w 62"/>
                      <a:gd name="T31" fmla="*/ 52 h 77"/>
                      <a:gd name="T32" fmla="*/ 31 w 62"/>
                      <a:gd name="T33" fmla="*/ 56 h 77"/>
                      <a:gd name="T34" fmla="*/ 27 w 62"/>
                      <a:gd name="T35" fmla="*/ 60 h 77"/>
                      <a:gd name="T36" fmla="*/ 23 w 62"/>
                      <a:gd name="T37" fmla="*/ 69 h 77"/>
                      <a:gd name="T38" fmla="*/ 23 w 62"/>
                      <a:gd name="T39" fmla="*/ 73 h 77"/>
                      <a:gd name="T40" fmla="*/ 20 w 62"/>
                      <a:gd name="T41" fmla="*/ 77 h 77"/>
                      <a:gd name="T42" fmla="*/ 12 w 62"/>
                      <a:gd name="T43" fmla="*/ 73 h 77"/>
                      <a:gd name="T44" fmla="*/ 8 w 62"/>
                      <a:gd name="T45" fmla="*/ 69 h 77"/>
                      <a:gd name="T46" fmla="*/ 8 w 62"/>
                      <a:gd name="T47" fmla="*/ 64 h 77"/>
                      <a:gd name="T48" fmla="*/ 4 w 62"/>
                      <a:gd name="T49" fmla="*/ 56 h 77"/>
                      <a:gd name="T50" fmla="*/ 0 w 62"/>
                      <a:gd name="T51" fmla="*/ 52 h 77"/>
                      <a:gd name="T52" fmla="*/ 4 w 62"/>
                      <a:gd name="T53" fmla="*/ 48 h 77"/>
                      <a:gd name="T54" fmla="*/ 8 w 62"/>
                      <a:gd name="T55" fmla="*/ 44 h 77"/>
                      <a:gd name="T56" fmla="*/ 12 w 62"/>
                      <a:gd name="T57" fmla="*/ 40 h 77"/>
                      <a:gd name="T58" fmla="*/ 16 w 62"/>
                      <a:gd name="T59" fmla="*/ 36 h 77"/>
                      <a:gd name="T60" fmla="*/ 20 w 62"/>
                      <a:gd name="T61" fmla="*/ 32 h 77"/>
                      <a:gd name="T62" fmla="*/ 23 w 62"/>
                      <a:gd name="T63" fmla="*/ 28 h 77"/>
                      <a:gd name="T64" fmla="*/ 27 w 62"/>
                      <a:gd name="T65" fmla="*/ 32 h 77"/>
                      <a:gd name="T66" fmla="*/ 31 w 62"/>
                      <a:gd name="T67" fmla="*/ 36 h 77"/>
                      <a:gd name="T68" fmla="*/ 31 w 62"/>
                      <a:gd name="T69" fmla="*/ 28 h 77"/>
                      <a:gd name="T70" fmla="*/ 35 w 62"/>
                      <a:gd name="T71" fmla="*/ 24 h 77"/>
                      <a:gd name="T72" fmla="*/ 39 w 62"/>
                      <a:gd name="T73" fmla="*/ 20 h 77"/>
                      <a:gd name="T74" fmla="*/ 39 w 62"/>
                      <a:gd name="T75" fmla="*/ 12 h 77"/>
                      <a:gd name="T76" fmla="*/ 35 w 62"/>
                      <a:gd name="T77" fmla="*/ 8 h 77"/>
                      <a:gd name="T78" fmla="*/ 39 w 62"/>
                      <a:gd name="T79" fmla="*/ 4 h 7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</a:cxnLst>
                    <a:rect l="0" t="0" r="r" b="b"/>
                    <a:pathLst>
                      <a:path w="62" h="77">
                        <a:moveTo>
                          <a:pt x="39" y="4"/>
                        </a:moveTo>
                        <a:lnTo>
                          <a:pt x="39" y="8"/>
                        </a:lnTo>
                        <a:lnTo>
                          <a:pt x="43" y="8"/>
                        </a:lnTo>
                        <a:lnTo>
                          <a:pt x="46" y="8"/>
                        </a:lnTo>
                        <a:lnTo>
                          <a:pt x="46" y="4"/>
                        </a:lnTo>
                        <a:lnTo>
                          <a:pt x="46" y="0"/>
                        </a:lnTo>
                        <a:lnTo>
                          <a:pt x="50" y="0"/>
                        </a:lnTo>
                        <a:lnTo>
                          <a:pt x="50" y="4"/>
                        </a:lnTo>
                        <a:lnTo>
                          <a:pt x="54" y="4"/>
                        </a:lnTo>
                        <a:lnTo>
                          <a:pt x="54" y="0"/>
                        </a:lnTo>
                        <a:lnTo>
                          <a:pt x="58" y="0"/>
                        </a:lnTo>
                        <a:lnTo>
                          <a:pt x="62" y="0"/>
                        </a:lnTo>
                        <a:lnTo>
                          <a:pt x="62" y="4"/>
                        </a:lnTo>
                        <a:lnTo>
                          <a:pt x="62" y="8"/>
                        </a:lnTo>
                        <a:lnTo>
                          <a:pt x="62" y="12"/>
                        </a:lnTo>
                        <a:lnTo>
                          <a:pt x="62" y="16"/>
                        </a:lnTo>
                        <a:lnTo>
                          <a:pt x="62" y="20"/>
                        </a:lnTo>
                        <a:lnTo>
                          <a:pt x="58" y="20"/>
                        </a:lnTo>
                        <a:lnTo>
                          <a:pt x="54" y="20"/>
                        </a:lnTo>
                        <a:lnTo>
                          <a:pt x="50" y="20"/>
                        </a:lnTo>
                        <a:lnTo>
                          <a:pt x="50" y="24"/>
                        </a:lnTo>
                        <a:lnTo>
                          <a:pt x="50" y="28"/>
                        </a:lnTo>
                        <a:lnTo>
                          <a:pt x="46" y="28"/>
                        </a:lnTo>
                        <a:lnTo>
                          <a:pt x="46" y="32"/>
                        </a:lnTo>
                        <a:lnTo>
                          <a:pt x="46" y="36"/>
                        </a:lnTo>
                        <a:lnTo>
                          <a:pt x="46" y="40"/>
                        </a:lnTo>
                        <a:lnTo>
                          <a:pt x="43" y="40"/>
                        </a:lnTo>
                        <a:lnTo>
                          <a:pt x="39" y="40"/>
                        </a:lnTo>
                        <a:lnTo>
                          <a:pt x="35" y="40"/>
                        </a:lnTo>
                        <a:lnTo>
                          <a:pt x="35" y="44"/>
                        </a:lnTo>
                        <a:lnTo>
                          <a:pt x="35" y="48"/>
                        </a:lnTo>
                        <a:lnTo>
                          <a:pt x="35" y="52"/>
                        </a:lnTo>
                        <a:lnTo>
                          <a:pt x="31" y="52"/>
                        </a:lnTo>
                        <a:lnTo>
                          <a:pt x="31" y="56"/>
                        </a:lnTo>
                        <a:lnTo>
                          <a:pt x="31" y="60"/>
                        </a:lnTo>
                        <a:lnTo>
                          <a:pt x="27" y="60"/>
                        </a:lnTo>
                        <a:lnTo>
                          <a:pt x="23" y="64"/>
                        </a:lnTo>
                        <a:lnTo>
                          <a:pt x="23" y="69"/>
                        </a:lnTo>
                        <a:lnTo>
                          <a:pt x="27" y="73"/>
                        </a:lnTo>
                        <a:lnTo>
                          <a:pt x="23" y="73"/>
                        </a:lnTo>
                        <a:lnTo>
                          <a:pt x="23" y="77"/>
                        </a:lnTo>
                        <a:lnTo>
                          <a:pt x="20" y="77"/>
                        </a:lnTo>
                        <a:lnTo>
                          <a:pt x="16" y="77"/>
                        </a:lnTo>
                        <a:lnTo>
                          <a:pt x="12" y="73"/>
                        </a:lnTo>
                        <a:lnTo>
                          <a:pt x="8" y="73"/>
                        </a:lnTo>
                        <a:lnTo>
                          <a:pt x="8" y="69"/>
                        </a:lnTo>
                        <a:lnTo>
                          <a:pt x="4" y="69"/>
                        </a:lnTo>
                        <a:lnTo>
                          <a:pt x="8" y="64"/>
                        </a:lnTo>
                        <a:lnTo>
                          <a:pt x="4" y="60"/>
                        </a:lnTo>
                        <a:lnTo>
                          <a:pt x="4" y="56"/>
                        </a:lnTo>
                        <a:lnTo>
                          <a:pt x="0" y="56"/>
                        </a:lnTo>
                        <a:lnTo>
                          <a:pt x="0" y="52"/>
                        </a:lnTo>
                        <a:lnTo>
                          <a:pt x="0" y="48"/>
                        </a:lnTo>
                        <a:lnTo>
                          <a:pt x="4" y="48"/>
                        </a:lnTo>
                        <a:lnTo>
                          <a:pt x="8" y="48"/>
                        </a:lnTo>
                        <a:lnTo>
                          <a:pt x="8" y="44"/>
                        </a:lnTo>
                        <a:lnTo>
                          <a:pt x="12" y="44"/>
                        </a:lnTo>
                        <a:lnTo>
                          <a:pt x="12" y="40"/>
                        </a:lnTo>
                        <a:lnTo>
                          <a:pt x="16" y="40"/>
                        </a:lnTo>
                        <a:lnTo>
                          <a:pt x="16" y="36"/>
                        </a:lnTo>
                        <a:lnTo>
                          <a:pt x="20" y="36"/>
                        </a:lnTo>
                        <a:lnTo>
                          <a:pt x="20" y="32"/>
                        </a:lnTo>
                        <a:lnTo>
                          <a:pt x="23" y="32"/>
                        </a:lnTo>
                        <a:lnTo>
                          <a:pt x="23" y="28"/>
                        </a:lnTo>
                        <a:lnTo>
                          <a:pt x="23" y="32"/>
                        </a:lnTo>
                        <a:lnTo>
                          <a:pt x="27" y="32"/>
                        </a:lnTo>
                        <a:lnTo>
                          <a:pt x="27" y="36"/>
                        </a:lnTo>
                        <a:lnTo>
                          <a:pt x="31" y="36"/>
                        </a:lnTo>
                        <a:lnTo>
                          <a:pt x="31" y="32"/>
                        </a:lnTo>
                        <a:lnTo>
                          <a:pt x="31" y="28"/>
                        </a:lnTo>
                        <a:lnTo>
                          <a:pt x="35" y="28"/>
                        </a:lnTo>
                        <a:lnTo>
                          <a:pt x="35" y="24"/>
                        </a:lnTo>
                        <a:lnTo>
                          <a:pt x="35" y="20"/>
                        </a:lnTo>
                        <a:lnTo>
                          <a:pt x="39" y="20"/>
                        </a:lnTo>
                        <a:lnTo>
                          <a:pt x="39" y="16"/>
                        </a:lnTo>
                        <a:lnTo>
                          <a:pt x="39" y="12"/>
                        </a:lnTo>
                        <a:lnTo>
                          <a:pt x="35" y="12"/>
                        </a:lnTo>
                        <a:lnTo>
                          <a:pt x="35" y="8"/>
                        </a:lnTo>
                        <a:lnTo>
                          <a:pt x="35" y="4"/>
                        </a:lnTo>
                        <a:lnTo>
                          <a:pt x="39" y="4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398" name="Freeform 792">
                    <a:extLst>
                      <a:ext uri="{FF2B5EF4-FFF2-40B4-BE49-F238E27FC236}">
                        <a16:creationId xmlns:a16="http://schemas.microsoft.com/office/drawing/2014/main" id="{2361424B-14B5-D47D-76C3-9B66B809133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98" y="2376"/>
                    <a:ext cx="23" cy="44"/>
                  </a:xfrm>
                  <a:custGeom>
                    <a:avLst/>
                    <a:gdLst>
                      <a:gd name="T0" fmla="*/ 4 w 23"/>
                      <a:gd name="T1" fmla="*/ 4 h 44"/>
                      <a:gd name="T2" fmla="*/ 8 w 23"/>
                      <a:gd name="T3" fmla="*/ 4 h 44"/>
                      <a:gd name="T4" fmla="*/ 12 w 23"/>
                      <a:gd name="T5" fmla="*/ 4 h 44"/>
                      <a:gd name="T6" fmla="*/ 12 w 23"/>
                      <a:gd name="T7" fmla="*/ 0 h 44"/>
                      <a:gd name="T8" fmla="*/ 15 w 23"/>
                      <a:gd name="T9" fmla="*/ 0 h 44"/>
                      <a:gd name="T10" fmla="*/ 15 w 23"/>
                      <a:gd name="T11" fmla="*/ 4 h 44"/>
                      <a:gd name="T12" fmla="*/ 19 w 23"/>
                      <a:gd name="T13" fmla="*/ 4 h 44"/>
                      <a:gd name="T14" fmla="*/ 19 w 23"/>
                      <a:gd name="T15" fmla="*/ 8 h 44"/>
                      <a:gd name="T16" fmla="*/ 19 w 23"/>
                      <a:gd name="T17" fmla="*/ 12 h 44"/>
                      <a:gd name="T18" fmla="*/ 19 w 23"/>
                      <a:gd name="T19" fmla="*/ 16 h 44"/>
                      <a:gd name="T20" fmla="*/ 19 w 23"/>
                      <a:gd name="T21" fmla="*/ 20 h 44"/>
                      <a:gd name="T22" fmla="*/ 23 w 23"/>
                      <a:gd name="T23" fmla="*/ 20 h 44"/>
                      <a:gd name="T24" fmla="*/ 19 w 23"/>
                      <a:gd name="T25" fmla="*/ 24 h 44"/>
                      <a:gd name="T26" fmla="*/ 19 w 23"/>
                      <a:gd name="T27" fmla="*/ 28 h 44"/>
                      <a:gd name="T28" fmla="*/ 23 w 23"/>
                      <a:gd name="T29" fmla="*/ 28 h 44"/>
                      <a:gd name="T30" fmla="*/ 23 w 23"/>
                      <a:gd name="T31" fmla="*/ 32 h 44"/>
                      <a:gd name="T32" fmla="*/ 19 w 23"/>
                      <a:gd name="T33" fmla="*/ 32 h 44"/>
                      <a:gd name="T34" fmla="*/ 19 w 23"/>
                      <a:gd name="T35" fmla="*/ 36 h 44"/>
                      <a:gd name="T36" fmla="*/ 19 w 23"/>
                      <a:gd name="T37" fmla="*/ 40 h 44"/>
                      <a:gd name="T38" fmla="*/ 19 w 23"/>
                      <a:gd name="T39" fmla="*/ 44 h 44"/>
                      <a:gd name="T40" fmla="*/ 15 w 23"/>
                      <a:gd name="T41" fmla="*/ 44 h 44"/>
                      <a:gd name="T42" fmla="*/ 15 w 23"/>
                      <a:gd name="T43" fmla="*/ 40 h 44"/>
                      <a:gd name="T44" fmla="*/ 15 w 23"/>
                      <a:gd name="T45" fmla="*/ 36 h 44"/>
                      <a:gd name="T46" fmla="*/ 15 w 23"/>
                      <a:gd name="T47" fmla="*/ 32 h 44"/>
                      <a:gd name="T48" fmla="*/ 15 w 23"/>
                      <a:gd name="T49" fmla="*/ 28 h 44"/>
                      <a:gd name="T50" fmla="*/ 15 w 23"/>
                      <a:gd name="T51" fmla="*/ 24 h 44"/>
                      <a:gd name="T52" fmla="*/ 15 w 23"/>
                      <a:gd name="T53" fmla="*/ 20 h 44"/>
                      <a:gd name="T54" fmla="*/ 12 w 23"/>
                      <a:gd name="T55" fmla="*/ 20 h 44"/>
                      <a:gd name="T56" fmla="*/ 8 w 23"/>
                      <a:gd name="T57" fmla="*/ 16 h 44"/>
                      <a:gd name="T58" fmla="*/ 4 w 23"/>
                      <a:gd name="T59" fmla="*/ 16 h 44"/>
                      <a:gd name="T60" fmla="*/ 4 w 23"/>
                      <a:gd name="T61" fmla="*/ 12 h 44"/>
                      <a:gd name="T62" fmla="*/ 0 w 23"/>
                      <a:gd name="T63" fmla="*/ 12 h 44"/>
                      <a:gd name="T64" fmla="*/ 0 w 23"/>
                      <a:gd name="T65" fmla="*/ 8 h 44"/>
                      <a:gd name="T66" fmla="*/ 0 w 23"/>
                      <a:gd name="T67" fmla="*/ 4 h 44"/>
                      <a:gd name="T68" fmla="*/ 4 w 23"/>
                      <a:gd name="T69" fmla="*/ 4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</a:cxnLst>
                    <a:rect l="0" t="0" r="r" b="b"/>
                    <a:pathLst>
                      <a:path w="23" h="44">
                        <a:moveTo>
                          <a:pt x="4" y="4"/>
                        </a:moveTo>
                        <a:lnTo>
                          <a:pt x="8" y="4"/>
                        </a:lnTo>
                        <a:lnTo>
                          <a:pt x="12" y="4"/>
                        </a:lnTo>
                        <a:lnTo>
                          <a:pt x="12" y="0"/>
                        </a:lnTo>
                        <a:lnTo>
                          <a:pt x="15" y="0"/>
                        </a:lnTo>
                        <a:lnTo>
                          <a:pt x="15" y="4"/>
                        </a:lnTo>
                        <a:lnTo>
                          <a:pt x="19" y="4"/>
                        </a:lnTo>
                        <a:lnTo>
                          <a:pt x="19" y="8"/>
                        </a:lnTo>
                        <a:lnTo>
                          <a:pt x="19" y="12"/>
                        </a:lnTo>
                        <a:lnTo>
                          <a:pt x="19" y="16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19" y="24"/>
                        </a:lnTo>
                        <a:lnTo>
                          <a:pt x="19" y="28"/>
                        </a:lnTo>
                        <a:lnTo>
                          <a:pt x="23" y="28"/>
                        </a:lnTo>
                        <a:lnTo>
                          <a:pt x="23" y="32"/>
                        </a:lnTo>
                        <a:lnTo>
                          <a:pt x="19" y="32"/>
                        </a:lnTo>
                        <a:lnTo>
                          <a:pt x="19" y="36"/>
                        </a:lnTo>
                        <a:lnTo>
                          <a:pt x="19" y="40"/>
                        </a:lnTo>
                        <a:lnTo>
                          <a:pt x="19" y="44"/>
                        </a:lnTo>
                        <a:lnTo>
                          <a:pt x="15" y="44"/>
                        </a:lnTo>
                        <a:lnTo>
                          <a:pt x="15" y="40"/>
                        </a:lnTo>
                        <a:lnTo>
                          <a:pt x="15" y="36"/>
                        </a:lnTo>
                        <a:lnTo>
                          <a:pt x="15" y="32"/>
                        </a:lnTo>
                        <a:lnTo>
                          <a:pt x="15" y="28"/>
                        </a:lnTo>
                        <a:lnTo>
                          <a:pt x="15" y="24"/>
                        </a:lnTo>
                        <a:lnTo>
                          <a:pt x="15" y="20"/>
                        </a:lnTo>
                        <a:lnTo>
                          <a:pt x="12" y="20"/>
                        </a:lnTo>
                        <a:lnTo>
                          <a:pt x="8" y="16"/>
                        </a:lnTo>
                        <a:lnTo>
                          <a:pt x="4" y="16"/>
                        </a:lnTo>
                        <a:lnTo>
                          <a:pt x="4" y="12"/>
                        </a:lnTo>
                        <a:lnTo>
                          <a:pt x="0" y="12"/>
                        </a:lnTo>
                        <a:lnTo>
                          <a:pt x="0" y="8"/>
                        </a:lnTo>
                        <a:lnTo>
                          <a:pt x="0" y="4"/>
                        </a:lnTo>
                        <a:lnTo>
                          <a:pt x="4" y="4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399" name="Freeform 793">
                    <a:extLst>
                      <a:ext uri="{FF2B5EF4-FFF2-40B4-BE49-F238E27FC236}">
                        <a16:creationId xmlns:a16="http://schemas.microsoft.com/office/drawing/2014/main" id="{377E7FE0-FDF1-3E5D-193C-EFCD609F0A6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282" y="2380"/>
                    <a:ext cx="46" cy="40"/>
                  </a:xfrm>
                  <a:custGeom>
                    <a:avLst/>
                    <a:gdLst>
                      <a:gd name="T0" fmla="*/ 27 w 46"/>
                      <a:gd name="T1" fmla="*/ 0 h 40"/>
                      <a:gd name="T2" fmla="*/ 27 w 46"/>
                      <a:gd name="T3" fmla="*/ 4 h 40"/>
                      <a:gd name="T4" fmla="*/ 31 w 46"/>
                      <a:gd name="T5" fmla="*/ 4 h 40"/>
                      <a:gd name="T6" fmla="*/ 34 w 46"/>
                      <a:gd name="T7" fmla="*/ 4 h 40"/>
                      <a:gd name="T8" fmla="*/ 38 w 46"/>
                      <a:gd name="T9" fmla="*/ 4 h 40"/>
                      <a:gd name="T10" fmla="*/ 38 w 46"/>
                      <a:gd name="T11" fmla="*/ 8 h 40"/>
                      <a:gd name="T12" fmla="*/ 42 w 46"/>
                      <a:gd name="T13" fmla="*/ 8 h 40"/>
                      <a:gd name="T14" fmla="*/ 46 w 46"/>
                      <a:gd name="T15" fmla="*/ 8 h 40"/>
                      <a:gd name="T16" fmla="*/ 46 w 46"/>
                      <a:gd name="T17" fmla="*/ 12 h 40"/>
                      <a:gd name="T18" fmla="*/ 42 w 46"/>
                      <a:gd name="T19" fmla="*/ 12 h 40"/>
                      <a:gd name="T20" fmla="*/ 42 w 46"/>
                      <a:gd name="T21" fmla="*/ 16 h 40"/>
                      <a:gd name="T22" fmla="*/ 42 w 46"/>
                      <a:gd name="T23" fmla="*/ 20 h 40"/>
                      <a:gd name="T24" fmla="*/ 42 w 46"/>
                      <a:gd name="T25" fmla="*/ 24 h 40"/>
                      <a:gd name="T26" fmla="*/ 42 w 46"/>
                      <a:gd name="T27" fmla="*/ 28 h 40"/>
                      <a:gd name="T28" fmla="*/ 38 w 46"/>
                      <a:gd name="T29" fmla="*/ 28 h 40"/>
                      <a:gd name="T30" fmla="*/ 42 w 46"/>
                      <a:gd name="T31" fmla="*/ 32 h 40"/>
                      <a:gd name="T32" fmla="*/ 42 w 46"/>
                      <a:gd name="T33" fmla="*/ 36 h 40"/>
                      <a:gd name="T34" fmla="*/ 42 w 46"/>
                      <a:gd name="T35" fmla="*/ 32 h 40"/>
                      <a:gd name="T36" fmla="*/ 38 w 46"/>
                      <a:gd name="T37" fmla="*/ 32 h 40"/>
                      <a:gd name="T38" fmla="*/ 34 w 46"/>
                      <a:gd name="T39" fmla="*/ 32 h 40"/>
                      <a:gd name="T40" fmla="*/ 34 w 46"/>
                      <a:gd name="T41" fmla="*/ 36 h 40"/>
                      <a:gd name="T42" fmla="*/ 31 w 46"/>
                      <a:gd name="T43" fmla="*/ 36 h 40"/>
                      <a:gd name="T44" fmla="*/ 27 w 46"/>
                      <a:gd name="T45" fmla="*/ 36 h 40"/>
                      <a:gd name="T46" fmla="*/ 27 w 46"/>
                      <a:gd name="T47" fmla="*/ 40 h 40"/>
                      <a:gd name="T48" fmla="*/ 23 w 46"/>
                      <a:gd name="T49" fmla="*/ 40 h 40"/>
                      <a:gd name="T50" fmla="*/ 23 w 46"/>
                      <a:gd name="T51" fmla="*/ 36 h 40"/>
                      <a:gd name="T52" fmla="*/ 19 w 46"/>
                      <a:gd name="T53" fmla="*/ 36 h 40"/>
                      <a:gd name="T54" fmla="*/ 15 w 46"/>
                      <a:gd name="T55" fmla="*/ 36 h 40"/>
                      <a:gd name="T56" fmla="*/ 11 w 46"/>
                      <a:gd name="T57" fmla="*/ 36 h 40"/>
                      <a:gd name="T58" fmla="*/ 11 w 46"/>
                      <a:gd name="T59" fmla="*/ 32 h 40"/>
                      <a:gd name="T60" fmla="*/ 11 w 46"/>
                      <a:gd name="T61" fmla="*/ 28 h 40"/>
                      <a:gd name="T62" fmla="*/ 11 w 46"/>
                      <a:gd name="T63" fmla="*/ 24 h 40"/>
                      <a:gd name="T64" fmla="*/ 11 w 46"/>
                      <a:gd name="T65" fmla="*/ 20 h 40"/>
                      <a:gd name="T66" fmla="*/ 7 w 46"/>
                      <a:gd name="T67" fmla="*/ 20 h 40"/>
                      <a:gd name="T68" fmla="*/ 7 w 46"/>
                      <a:gd name="T69" fmla="*/ 16 h 40"/>
                      <a:gd name="T70" fmla="*/ 4 w 46"/>
                      <a:gd name="T71" fmla="*/ 16 h 40"/>
                      <a:gd name="T72" fmla="*/ 4 w 46"/>
                      <a:gd name="T73" fmla="*/ 12 h 40"/>
                      <a:gd name="T74" fmla="*/ 4 w 46"/>
                      <a:gd name="T75" fmla="*/ 8 h 40"/>
                      <a:gd name="T76" fmla="*/ 0 w 46"/>
                      <a:gd name="T77" fmla="*/ 8 h 40"/>
                      <a:gd name="T78" fmla="*/ 4 w 46"/>
                      <a:gd name="T79" fmla="*/ 8 h 40"/>
                      <a:gd name="T80" fmla="*/ 7 w 46"/>
                      <a:gd name="T81" fmla="*/ 8 h 40"/>
                      <a:gd name="T82" fmla="*/ 7 w 46"/>
                      <a:gd name="T83" fmla="*/ 4 h 40"/>
                      <a:gd name="T84" fmla="*/ 7 w 46"/>
                      <a:gd name="T85" fmla="*/ 8 h 40"/>
                      <a:gd name="T86" fmla="*/ 11 w 46"/>
                      <a:gd name="T87" fmla="*/ 8 h 40"/>
                      <a:gd name="T88" fmla="*/ 15 w 46"/>
                      <a:gd name="T89" fmla="*/ 8 h 40"/>
                      <a:gd name="T90" fmla="*/ 15 w 46"/>
                      <a:gd name="T91" fmla="*/ 4 h 40"/>
                      <a:gd name="T92" fmla="*/ 19 w 46"/>
                      <a:gd name="T93" fmla="*/ 4 h 40"/>
                      <a:gd name="T94" fmla="*/ 19 w 46"/>
                      <a:gd name="T95" fmla="*/ 8 h 40"/>
                      <a:gd name="T96" fmla="*/ 19 w 46"/>
                      <a:gd name="T97" fmla="*/ 4 h 40"/>
                      <a:gd name="T98" fmla="*/ 23 w 46"/>
                      <a:gd name="T99" fmla="*/ 4 h 40"/>
                      <a:gd name="T100" fmla="*/ 27 w 46"/>
                      <a:gd name="T101" fmla="*/ 4 h 40"/>
                      <a:gd name="T102" fmla="*/ 27 w 46"/>
                      <a:gd name="T103" fmla="*/ 0 h 4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</a:cxnLst>
                    <a:rect l="0" t="0" r="r" b="b"/>
                    <a:pathLst>
                      <a:path w="46" h="40">
                        <a:moveTo>
                          <a:pt x="27" y="0"/>
                        </a:moveTo>
                        <a:lnTo>
                          <a:pt x="27" y="4"/>
                        </a:lnTo>
                        <a:lnTo>
                          <a:pt x="31" y="4"/>
                        </a:lnTo>
                        <a:lnTo>
                          <a:pt x="34" y="4"/>
                        </a:lnTo>
                        <a:lnTo>
                          <a:pt x="38" y="4"/>
                        </a:lnTo>
                        <a:lnTo>
                          <a:pt x="38" y="8"/>
                        </a:lnTo>
                        <a:lnTo>
                          <a:pt x="42" y="8"/>
                        </a:lnTo>
                        <a:lnTo>
                          <a:pt x="46" y="8"/>
                        </a:lnTo>
                        <a:lnTo>
                          <a:pt x="46" y="12"/>
                        </a:lnTo>
                        <a:lnTo>
                          <a:pt x="42" y="12"/>
                        </a:lnTo>
                        <a:lnTo>
                          <a:pt x="42" y="16"/>
                        </a:lnTo>
                        <a:lnTo>
                          <a:pt x="42" y="20"/>
                        </a:lnTo>
                        <a:lnTo>
                          <a:pt x="42" y="24"/>
                        </a:lnTo>
                        <a:lnTo>
                          <a:pt x="42" y="28"/>
                        </a:lnTo>
                        <a:lnTo>
                          <a:pt x="38" y="28"/>
                        </a:lnTo>
                        <a:lnTo>
                          <a:pt x="42" y="32"/>
                        </a:lnTo>
                        <a:lnTo>
                          <a:pt x="42" y="36"/>
                        </a:lnTo>
                        <a:lnTo>
                          <a:pt x="42" y="32"/>
                        </a:lnTo>
                        <a:lnTo>
                          <a:pt x="38" y="32"/>
                        </a:lnTo>
                        <a:lnTo>
                          <a:pt x="34" y="32"/>
                        </a:lnTo>
                        <a:lnTo>
                          <a:pt x="34" y="36"/>
                        </a:lnTo>
                        <a:lnTo>
                          <a:pt x="31" y="36"/>
                        </a:lnTo>
                        <a:lnTo>
                          <a:pt x="27" y="36"/>
                        </a:lnTo>
                        <a:lnTo>
                          <a:pt x="27" y="40"/>
                        </a:lnTo>
                        <a:lnTo>
                          <a:pt x="23" y="40"/>
                        </a:lnTo>
                        <a:lnTo>
                          <a:pt x="23" y="36"/>
                        </a:lnTo>
                        <a:lnTo>
                          <a:pt x="19" y="36"/>
                        </a:lnTo>
                        <a:lnTo>
                          <a:pt x="15" y="36"/>
                        </a:lnTo>
                        <a:lnTo>
                          <a:pt x="11" y="36"/>
                        </a:lnTo>
                        <a:lnTo>
                          <a:pt x="11" y="32"/>
                        </a:lnTo>
                        <a:lnTo>
                          <a:pt x="11" y="28"/>
                        </a:lnTo>
                        <a:lnTo>
                          <a:pt x="11" y="24"/>
                        </a:lnTo>
                        <a:lnTo>
                          <a:pt x="11" y="20"/>
                        </a:lnTo>
                        <a:lnTo>
                          <a:pt x="7" y="20"/>
                        </a:lnTo>
                        <a:lnTo>
                          <a:pt x="7" y="16"/>
                        </a:lnTo>
                        <a:lnTo>
                          <a:pt x="4" y="16"/>
                        </a:lnTo>
                        <a:lnTo>
                          <a:pt x="4" y="12"/>
                        </a:lnTo>
                        <a:lnTo>
                          <a:pt x="4" y="8"/>
                        </a:lnTo>
                        <a:lnTo>
                          <a:pt x="0" y="8"/>
                        </a:lnTo>
                        <a:lnTo>
                          <a:pt x="4" y="8"/>
                        </a:lnTo>
                        <a:lnTo>
                          <a:pt x="7" y="8"/>
                        </a:lnTo>
                        <a:lnTo>
                          <a:pt x="7" y="4"/>
                        </a:lnTo>
                        <a:lnTo>
                          <a:pt x="7" y="8"/>
                        </a:lnTo>
                        <a:lnTo>
                          <a:pt x="11" y="8"/>
                        </a:lnTo>
                        <a:lnTo>
                          <a:pt x="15" y="8"/>
                        </a:lnTo>
                        <a:lnTo>
                          <a:pt x="15" y="4"/>
                        </a:lnTo>
                        <a:lnTo>
                          <a:pt x="19" y="4"/>
                        </a:lnTo>
                        <a:lnTo>
                          <a:pt x="19" y="8"/>
                        </a:lnTo>
                        <a:lnTo>
                          <a:pt x="19" y="4"/>
                        </a:lnTo>
                        <a:lnTo>
                          <a:pt x="23" y="4"/>
                        </a:lnTo>
                        <a:lnTo>
                          <a:pt x="27" y="4"/>
                        </a:lnTo>
                        <a:lnTo>
                          <a:pt x="27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400" name="Freeform 794">
                    <a:extLst>
                      <a:ext uri="{FF2B5EF4-FFF2-40B4-BE49-F238E27FC236}">
                        <a16:creationId xmlns:a16="http://schemas.microsoft.com/office/drawing/2014/main" id="{0AEB1BFE-CE25-BF89-BEAF-DC9281EEBA5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74" y="2383"/>
                    <a:ext cx="34" cy="49"/>
                  </a:xfrm>
                  <a:custGeom>
                    <a:avLst/>
                    <a:gdLst>
                      <a:gd name="T0" fmla="*/ 15 w 34"/>
                      <a:gd name="T1" fmla="*/ 4 h 48"/>
                      <a:gd name="T2" fmla="*/ 19 w 34"/>
                      <a:gd name="T3" fmla="*/ 4 h 48"/>
                      <a:gd name="T4" fmla="*/ 19 w 34"/>
                      <a:gd name="T5" fmla="*/ 0 h 48"/>
                      <a:gd name="T6" fmla="*/ 23 w 34"/>
                      <a:gd name="T7" fmla="*/ 4 h 48"/>
                      <a:gd name="T8" fmla="*/ 23 w 34"/>
                      <a:gd name="T9" fmla="*/ 8 h 48"/>
                      <a:gd name="T10" fmla="*/ 23 w 34"/>
                      <a:gd name="T11" fmla="*/ 12 h 48"/>
                      <a:gd name="T12" fmla="*/ 27 w 34"/>
                      <a:gd name="T13" fmla="*/ 12 h 48"/>
                      <a:gd name="T14" fmla="*/ 27 w 34"/>
                      <a:gd name="T15" fmla="*/ 16 h 48"/>
                      <a:gd name="T16" fmla="*/ 30 w 34"/>
                      <a:gd name="T17" fmla="*/ 16 h 48"/>
                      <a:gd name="T18" fmla="*/ 30 w 34"/>
                      <a:gd name="T19" fmla="*/ 20 h 48"/>
                      <a:gd name="T20" fmla="*/ 30 w 34"/>
                      <a:gd name="T21" fmla="*/ 24 h 48"/>
                      <a:gd name="T22" fmla="*/ 34 w 34"/>
                      <a:gd name="T23" fmla="*/ 24 h 48"/>
                      <a:gd name="T24" fmla="*/ 34 w 34"/>
                      <a:gd name="T25" fmla="*/ 28 h 48"/>
                      <a:gd name="T26" fmla="*/ 34 w 34"/>
                      <a:gd name="T27" fmla="*/ 32 h 48"/>
                      <a:gd name="T28" fmla="*/ 34 w 34"/>
                      <a:gd name="T29" fmla="*/ 36 h 48"/>
                      <a:gd name="T30" fmla="*/ 30 w 34"/>
                      <a:gd name="T31" fmla="*/ 36 h 48"/>
                      <a:gd name="T32" fmla="*/ 30 w 34"/>
                      <a:gd name="T33" fmla="*/ 40 h 48"/>
                      <a:gd name="T34" fmla="*/ 27 w 34"/>
                      <a:gd name="T35" fmla="*/ 40 h 48"/>
                      <a:gd name="T36" fmla="*/ 30 w 34"/>
                      <a:gd name="T37" fmla="*/ 44 h 48"/>
                      <a:gd name="T38" fmla="*/ 30 w 34"/>
                      <a:gd name="T39" fmla="*/ 48 h 48"/>
                      <a:gd name="T40" fmla="*/ 27 w 34"/>
                      <a:gd name="T41" fmla="*/ 48 h 48"/>
                      <a:gd name="T42" fmla="*/ 23 w 34"/>
                      <a:gd name="T43" fmla="*/ 48 h 48"/>
                      <a:gd name="T44" fmla="*/ 23 w 34"/>
                      <a:gd name="T45" fmla="*/ 44 h 48"/>
                      <a:gd name="T46" fmla="*/ 23 w 34"/>
                      <a:gd name="T47" fmla="*/ 40 h 48"/>
                      <a:gd name="T48" fmla="*/ 23 w 34"/>
                      <a:gd name="T49" fmla="*/ 36 h 48"/>
                      <a:gd name="T50" fmla="*/ 19 w 34"/>
                      <a:gd name="T51" fmla="*/ 36 h 48"/>
                      <a:gd name="T52" fmla="*/ 23 w 34"/>
                      <a:gd name="T53" fmla="*/ 36 h 48"/>
                      <a:gd name="T54" fmla="*/ 23 w 34"/>
                      <a:gd name="T55" fmla="*/ 32 h 48"/>
                      <a:gd name="T56" fmla="*/ 23 w 34"/>
                      <a:gd name="T57" fmla="*/ 28 h 48"/>
                      <a:gd name="T58" fmla="*/ 19 w 34"/>
                      <a:gd name="T59" fmla="*/ 28 h 48"/>
                      <a:gd name="T60" fmla="*/ 19 w 34"/>
                      <a:gd name="T61" fmla="*/ 24 h 48"/>
                      <a:gd name="T62" fmla="*/ 23 w 34"/>
                      <a:gd name="T63" fmla="*/ 24 h 48"/>
                      <a:gd name="T64" fmla="*/ 19 w 34"/>
                      <a:gd name="T65" fmla="*/ 24 h 48"/>
                      <a:gd name="T66" fmla="*/ 15 w 34"/>
                      <a:gd name="T67" fmla="*/ 20 h 48"/>
                      <a:gd name="T68" fmla="*/ 15 w 34"/>
                      <a:gd name="T69" fmla="*/ 24 h 48"/>
                      <a:gd name="T70" fmla="*/ 11 w 34"/>
                      <a:gd name="T71" fmla="*/ 24 h 48"/>
                      <a:gd name="T72" fmla="*/ 11 w 34"/>
                      <a:gd name="T73" fmla="*/ 28 h 48"/>
                      <a:gd name="T74" fmla="*/ 7 w 34"/>
                      <a:gd name="T75" fmla="*/ 32 h 48"/>
                      <a:gd name="T76" fmla="*/ 4 w 34"/>
                      <a:gd name="T77" fmla="*/ 32 h 48"/>
                      <a:gd name="T78" fmla="*/ 4 w 34"/>
                      <a:gd name="T79" fmla="*/ 28 h 48"/>
                      <a:gd name="T80" fmla="*/ 4 w 34"/>
                      <a:gd name="T81" fmla="*/ 24 h 48"/>
                      <a:gd name="T82" fmla="*/ 0 w 34"/>
                      <a:gd name="T83" fmla="*/ 24 h 48"/>
                      <a:gd name="T84" fmla="*/ 0 w 34"/>
                      <a:gd name="T85" fmla="*/ 20 h 48"/>
                      <a:gd name="T86" fmla="*/ 0 w 34"/>
                      <a:gd name="T87" fmla="*/ 16 h 48"/>
                      <a:gd name="T88" fmla="*/ 4 w 34"/>
                      <a:gd name="T89" fmla="*/ 16 h 48"/>
                      <a:gd name="T90" fmla="*/ 7 w 34"/>
                      <a:gd name="T91" fmla="*/ 12 h 48"/>
                      <a:gd name="T92" fmla="*/ 11 w 34"/>
                      <a:gd name="T93" fmla="*/ 12 h 48"/>
                      <a:gd name="T94" fmla="*/ 15 w 34"/>
                      <a:gd name="T95" fmla="*/ 12 h 48"/>
                      <a:gd name="T96" fmla="*/ 11 w 34"/>
                      <a:gd name="T97" fmla="*/ 8 h 48"/>
                      <a:gd name="T98" fmla="*/ 15 w 34"/>
                      <a:gd name="T99" fmla="*/ 8 h 48"/>
                      <a:gd name="T100" fmla="*/ 15 w 34"/>
                      <a:gd name="T101" fmla="*/ 4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</a:cxnLst>
                    <a:rect l="0" t="0" r="r" b="b"/>
                    <a:pathLst>
                      <a:path w="34" h="48">
                        <a:moveTo>
                          <a:pt x="15" y="4"/>
                        </a:moveTo>
                        <a:lnTo>
                          <a:pt x="19" y="4"/>
                        </a:lnTo>
                        <a:lnTo>
                          <a:pt x="19" y="0"/>
                        </a:lnTo>
                        <a:lnTo>
                          <a:pt x="23" y="4"/>
                        </a:lnTo>
                        <a:lnTo>
                          <a:pt x="23" y="8"/>
                        </a:lnTo>
                        <a:lnTo>
                          <a:pt x="23" y="12"/>
                        </a:lnTo>
                        <a:lnTo>
                          <a:pt x="27" y="12"/>
                        </a:lnTo>
                        <a:lnTo>
                          <a:pt x="27" y="16"/>
                        </a:lnTo>
                        <a:lnTo>
                          <a:pt x="30" y="16"/>
                        </a:lnTo>
                        <a:lnTo>
                          <a:pt x="30" y="20"/>
                        </a:lnTo>
                        <a:lnTo>
                          <a:pt x="30" y="24"/>
                        </a:lnTo>
                        <a:lnTo>
                          <a:pt x="34" y="24"/>
                        </a:lnTo>
                        <a:lnTo>
                          <a:pt x="34" y="28"/>
                        </a:lnTo>
                        <a:lnTo>
                          <a:pt x="34" y="32"/>
                        </a:lnTo>
                        <a:lnTo>
                          <a:pt x="34" y="36"/>
                        </a:lnTo>
                        <a:lnTo>
                          <a:pt x="30" y="36"/>
                        </a:lnTo>
                        <a:lnTo>
                          <a:pt x="30" y="40"/>
                        </a:lnTo>
                        <a:lnTo>
                          <a:pt x="27" y="40"/>
                        </a:lnTo>
                        <a:lnTo>
                          <a:pt x="30" y="44"/>
                        </a:lnTo>
                        <a:lnTo>
                          <a:pt x="30" y="48"/>
                        </a:lnTo>
                        <a:lnTo>
                          <a:pt x="27" y="48"/>
                        </a:lnTo>
                        <a:lnTo>
                          <a:pt x="23" y="48"/>
                        </a:lnTo>
                        <a:lnTo>
                          <a:pt x="23" y="44"/>
                        </a:lnTo>
                        <a:lnTo>
                          <a:pt x="23" y="40"/>
                        </a:lnTo>
                        <a:lnTo>
                          <a:pt x="23" y="36"/>
                        </a:lnTo>
                        <a:lnTo>
                          <a:pt x="19" y="36"/>
                        </a:lnTo>
                        <a:lnTo>
                          <a:pt x="23" y="36"/>
                        </a:lnTo>
                        <a:lnTo>
                          <a:pt x="23" y="32"/>
                        </a:lnTo>
                        <a:lnTo>
                          <a:pt x="23" y="28"/>
                        </a:lnTo>
                        <a:lnTo>
                          <a:pt x="19" y="28"/>
                        </a:lnTo>
                        <a:lnTo>
                          <a:pt x="19" y="24"/>
                        </a:lnTo>
                        <a:lnTo>
                          <a:pt x="23" y="24"/>
                        </a:lnTo>
                        <a:lnTo>
                          <a:pt x="19" y="24"/>
                        </a:lnTo>
                        <a:lnTo>
                          <a:pt x="15" y="20"/>
                        </a:lnTo>
                        <a:lnTo>
                          <a:pt x="15" y="24"/>
                        </a:lnTo>
                        <a:lnTo>
                          <a:pt x="11" y="24"/>
                        </a:lnTo>
                        <a:lnTo>
                          <a:pt x="11" y="28"/>
                        </a:lnTo>
                        <a:lnTo>
                          <a:pt x="7" y="32"/>
                        </a:lnTo>
                        <a:lnTo>
                          <a:pt x="4" y="32"/>
                        </a:lnTo>
                        <a:lnTo>
                          <a:pt x="4" y="28"/>
                        </a:lnTo>
                        <a:lnTo>
                          <a:pt x="4" y="24"/>
                        </a:lnTo>
                        <a:lnTo>
                          <a:pt x="0" y="24"/>
                        </a:lnTo>
                        <a:lnTo>
                          <a:pt x="0" y="20"/>
                        </a:lnTo>
                        <a:lnTo>
                          <a:pt x="0" y="16"/>
                        </a:lnTo>
                        <a:lnTo>
                          <a:pt x="4" y="16"/>
                        </a:lnTo>
                        <a:lnTo>
                          <a:pt x="7" y="12"/>
                        </a:lnTo>
                        <a:lnTo>
                          <a:pt x="11" y="12"/>
                        </a:lnTo>
                        <a:lnTo>
                          <a:pt x="15" y="12"/>
                        </a:lnTo>
                        <a:lnTo>
                          <a:pt x="11" y="8"/>
                        </a:lnTo>
                        <a:lnTo>
                          <a:pt x="15" y="8"/>
                        </a:lnTo>
                        <a:lnTo>
                          <a:pt x="15" y="4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401" name="Freeform 795">
                    <a:extLst>
                      <a:ext uri="{FF2B5EF4-FFF2-40B4-BE49-F238E27FC236}">
                        <a16:creationId xmlns:a16="http://schemas.microsoft.com/office/drawing/2014/main" id="{E18BECE7-8A8A-C675-F9FA-3ECDD8C2B92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172" y="2388"/>
                    <a:ext cx="69" cy="86"/>
                  </a:xfrm>
                  <a:custGeom>
                    <a:avLst/>
                    <a:gdLst>
                      <a:gd name="T0" fmla="*/ 46 w 69"/>
                      <a:gd name="T1" fmla="*/ 0 h 85"/>
                      <a:gd name="T2" fmla="*/ 49 w 69"/>
                      <a:gd name="T3" fmla="*/ 4 h 85"/>
                      <a:gd name="T4" fmla="*/ 53 w 69"/>
                      <a:gd name="T5" fmla="*/ 8 h 85"/>
                      <a:gd name="T6" fmla="*/ 53 w 69"/>
                      <a:gd name="T7" fmla="*/ 16 h 85"/>
                      <a:gd name="T8" fmla="*/ 57 w 69"/>
                      <a:gd name="T9" fmla="*/ 20 h 85"/>
                      <a:gd name="T10" fmla="*/ 57 w 69"/>
                      <a:gd name="T11" fmla="*/ 28 h 85"/>
                      <a:gd name="T12" fmla="*/ 61 w 69"/>
                      <a:gd name="T13" fmla="*/ 32 h 85"/>
                      <a:gd name="T14" fmla="*/ 57 w 69"/>
                      <a:gd name="T15" fmla="*/ 36 h 85"/>
                      <a:gd name="T16" fmla="*/ 61 w 69"/>
                      <a:gd name="T17" fmla="*/ 40 h 85"/>
                      <a:gd name="T18" fmla="*/ 65 w 69"/>
                      <a:gd name="T19" fmla="*/ 48 h 85"/>
                      <a:gd name="T20" fmla="*/ 69 w 69"/>
                      <a:gd name="T21" fmla="*/ 52 h 85"/>
                      <a:gd name="T22" fmla="*/ 65 w 69"/>
                      <a:gd name="T23" fmla="*/ 57 h 85"/>
                      <a:gd name="T24" fmla="*/ 61 w 69"/>
                      <a:gd name="T25" fmla="*/ 61 h 85"/>
                      <a:gd name="T26" fmla="*/ 57 w 69"/>
                      <a:gd name="T27" fmla="*/ 65 h 85"/>
                      <a:gd name="T28" fmla="*/ 49 w 69"/>
                      <a:gd name="T29" fmla="*/ 65 h 85"/>
                      <a:gd name="T30" fmla="*/ 46 w 69"/>
                      <a:gd name="T31" fmla="*/ 65 h 85"/>
                      <a:gd name="T32" fmla="*/ 46 w 69"/>
                      <a:gd name="T33" fmla="*/ 65 h 85"/>
                      <a:gd name="T34" fmla="*/ 42 w 69"/>
                      <a:gd name="T35" fmla="*/ 69 h 85"/>
                      <a:gd name="T36" fmla="*/ 34 w 69"/>
                      <a:gd name="T37" fmla="*/ 69 h 85"/>
                      <a:gd name="T38" fmla="*/ 30 w 69"/>
                      <a:gd name="T39" fmla="*/ 73 h 85"/>
                      <a:gd name="T40" fmla="*/ 26 w 69"/>
                      <a:gd name="T41" fmla="*/ 77 h 85"/>
                      <a:gd name="T42" fmla="*/ 23 w 69"/>
                      <a:gd name="T43" fmla="*/ 77 h 85"/>
                      <a:gd name="T44" fmla="*/ 19 w 69"/>
                      <a:gd name="T45" fmla="*/ 81 h 85"/>
                      <a:gd name="T46" fmla="*/ 15 w 69"/>
                      <a:gd name="T47" fmla="*/ 85 h 85"/>
                      <a:gd name="T48" fmla="*/ 11 w 69"/>
                      <a:gd name="T49" fmla="*/ 81 h 85"/>
                      <a:gd name="T50" fmla="*/ 7 w 69"/>
                      <a:gd name="T51" fmla="*/ 77 h 85"/>
                      <a:gd name="T52" fmla="*/ 0 w 69"/>
                      <a:gd name="T53" fmla="*/ 77 h 85"/>
                      <a:gd name="T54" fmla="*/ 0 w 69"/>
                      <a:gd name="T55" fmla="*/ 69 h 85"/>
                      <a:gd name="T56" fmla="*/ 3 w 69"/>
                      <a:gd name="T57" fmla="*/ 65 h 85"/>
                      <a:gd name="T58" fmla="*/ 7 w 69"/>
                      <a:gd name="T59" fmla="*/ 61 h 85"/>
                      <a:gd name="T60" fmla="*/ 3 w 69"/>
                      <a:gd name="T61" fmla="*/ 52 h 85"/>
                      <a:gd name="T62" fmla="*/ 11 w 69"/>
                      <a:gd name="T63" fmla="*/ 48 h 85"/>
                      <a:gd name="T64" fmla="*/ 11 w 69"/>
                      <a:gd name="T65" fmla="*/ 40 h 85"/>
                      <a:gd name="T66" fmla="*/ 15 w 69"/>
                      <a:gd name="T67" fmla="*/ 36 h 85"/>
                      <a:gd name="T68" fmla="*/ 15 w 69"/>
                      <a:gd name="T69" fmla="*/ 28 h 85"/>
                      <a:gd name="T70" fmla="*/ 23 w 69"/>
                      <a:gd name="T71" fmla="*/ 28 h 85"/>
                      <a:gd name="T72" fmla="*/ 26 w 69"/>
                      <a:gd name="T73" fmla="*/ 24 h 85"/>
                      <a:gd name="T74" fmla="*/ 26 w 69"/>
                      <a:gd name="T75" fmla="*/ 16 h 85"/>
                      <a:gd name="T76" fmla="*/ 30 w 69"/>
                      <a:gd name="T77" fmla="*/ 12 h 85"/>
                      <a:gd name="T78" fmla="*/ 34 w 69"/>
                      <a:gd name="T79" fmla="*/ 8 h 85"/>
                      <a:gd name="T80" fmla="*/ 42 w 69"/>
                      <a:gd name="T81" fmla="*/ 8 h 85"/>
                      <a:gd name="T82" fmla="*/ 42 w 69"/>
                      <a:gd name="T83" fmla="*/ 0 h 8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</a:cxnLst>
                    <a:rect l="0" t="0" r="r" b="b"/>
                    <a:pathLst>
                      <a:path w="69" h="85">
                        <a:moveTo>
                          <a:pt x="42" y="0"/>
                        </a:moveTo>
                        <a:lnTo>
                          <a:pt x="46" y="0"/>
                        </a:lnTo>
                        <a:lnTo>
                          <a:pt x="49" y="0"/>
                        </a:lnTo>
                        <a:lnTo>
                          <a:pt x="49" y="4"/>
                        </a:lnTo>
                        <a:lnTo>
                          <a:pt x="53" y="4"/>
                        </a:lnTo>
                        <a:lnTo>
                          <a:pt x="53" y="8"/>
                        </a:lnTo>
                        <a:lnTo>
                          <a:pt x="53" y="12"/>
                        </a:lnTo>
                        <a:lnTo>
                          <a:pt x="53" y="16"/>
                        </a:lnTo>
                        <a:lnTo>
                          <a:pt x="57" y="16"/>
                        </a:lnTo>
                        <a:lnTo>
                          <a:pt x="57" y="20"/>
                        </a:lnTo>
                        <a:lnTo>
                          <a:pt x="57" y="24"/>
                        </a:lnTo>
                        <a:lnTo>
                          <a:pt x="57" y="28"/>
                        </a:lnTo>
                        <a:lnTo>
                          <a:pt x="57" y="32"/>
                        </a:lnTo>
                        <a:lnTo>
                          <a:pt x="61" y="32"/>
                        </a:lnTo>
                        <a:lnTo>
                          <a:pt x="61" y="36"/>
                        </a:lnTo>
                        <a:lnTo>
                          <a:pt x="57" y="36"/>
                        </a:lnTo>
                        <a:lnTo>
                          <a:pt x="57" y="40"/>
                        </a:lnTo>
                        <a:lnTo>
                          <a:pt x="61" y="40"/>
                        </a:lnTo>
                        <a:lnTo>
                          <a:pt x="61" y="44"/>
                        </a:lnTo>
                        <a:lnTo>
                          <a:pt x="65" y="48"/>
                        </a:lnTo>
                        <a:lnTo>
                          <a:pt x="65" y="52"/>
                        </a:lnTo>
                        <a:lnTo>
                          <a:pt x="69" y="52"/>
                        </a:lnTo>
                        <a:lnTo>
                          <a:pt x="69" y="57"/>
                        </a:lnTo>
                        <a:lnTo>
                          <a:pt x="65" y="57"/>
                        </a:lnTo>
                        <a:lnTo>
                          <a:pt x="65" y="61"/>
                        </a:lnTo>
                        <a:lnTo>
                          <a:pt x="61" y="61"/>
                        </a:lnTo>
                        <a:lnTo>
                          <a:pt x="57" y="61"/>
                        </a:lnTo>
                        <a:lnTo>
                          <a:pt x="57" y="65"/>
                        </a:lnTo>
                        <a:lnTo>
                          <a:pt x="53" y="65"/>
                        </a:lnTo>
                        <a:lnTo>
                          <a:pt x="49" y="65"/>
                        </a:lnTo>
                        <a:lnTo>
                          <a:pt x="46" y="61"/>
                        </a:lnTo>
                        <a:lnTo>
                          <a:pt x="46" y="65"/>
                        </a:lnTo>
                        <a:lnTo>
                          <a:pt x="42" y="65"/>
                        </a:lnTo>
                        <a:lnTo>
                          <a:pt x="46" y="65"/>
                        </a:lnTo>
                        <a:lnTo>
                          <a:pt x="46" y="69"/>
                        </a:lnTo>
                        <a:lnTo>
                          <a:pt x="42" y="69"/>
                        </a:lnTo>
                        <a:lnTo>
                          <a:pt x="38" y="69"/>
                        </a:lnTo>
                        <a:lnTo>
                          <a:pt x="34" y="69"/>
                        </a:lnTo>
                        <a:lnTo>
                          <a:pt x="30" y="69"/>
                        </a:lnTo>
                        <a:lnTo>
                          <a:pt x="30" y="73"/>
                        </a:lnTo>
                        <a:lnTo>
                          <a:pt x="30" y="77"/>
                        </a:lnTo>
                        <a:lnTo>
                          <a:pt x="26" y="77"/>
                        </a:lnTo>
                        <a:lnTo>
                          <a:pt x="26" y="73"/>
                        </a:lnTo>
                        <a:lnTo>
                          <a:pt x="23" y="77"/>
                        </a:lnTo>
                        <a:lnTo>
                          <a:pt x="23" y="81"/>
                        </a:lnTo>
                        <a:lnTo>
                          <a:pt x="19" y="81"/>
                        </a:lnTo>
                        <a:lnTo>
                          <a:pt x="19" y="85"/>
                        </a:lnTo>
                        <a:lnTo>
                          <a:pt x="15" y="85"/>
                        </a:lnTo>
                        <a:lnTo>
                          <a:pt x="15" y="81"/>
                        </a:lnTo>
                        <a:lnTo>
                          <a:pt x="11" y="81"/>
                        </a:lnTo>
                        <a:lnTo>
                          <a:pt x="7" y="81"/>
                        </a:lnTo>
                        <a:lnTo>
                          <a:pt x="7" y="77"/>
                        </a:lnTo>
                        <a:lnTo>
                          <a:pt x="3" y="77"/>
                        </a:lnTo>
                        <a:lnTo>
                          <a:pt x="0" y="77"/>
                        </a:lnTo>
                        <a:lnTo>
                          <a:pt x="0" y="73"/>
                        </a:lnTo>
                        <a:lnTo>
                          <a:pt x="0" y="69"/>
                        </a:lnTo>
                        <a:lnTo>
                          <a:pt x="0" y="65"/>
                        </a:lnTo>
                        <a:lnTo>
                          <a:pt x="3" y="65"/>
                        </a:lnTo>
                        <a:lnTo>
                          <a:pt x="3" y="61"/>
                        </a:lnTo>
                        <a:lnTo>
                          <a:pt x="7" y="61"/>
                        </a:lnTo>
                        <a:lnTo>
                          <a:pt x="3" y="57"/>
                        </a:lnTo>
                        <a:lnTo>
                          <a:pt x="3" y="52"/>
                        </a:lnTo>
                        <a:lnTo>
                          <a:pt x="7" y="48"/>
                        </a:lnTo>
                        <a:lnTo>
                          <a:pt x="11" y="48"/>
                        </a:lnTo>
                        <a:lnTo>
                          <a:pt x="11" y="44"/>
                        </a:lnTo>
                        <a:lnTo>
                          <a:pt x="11" y="40"/>
                        </a:lnTo>
                        <a:lnTo>
                          <a:pt x="15" y="40"/>
                        </a:lnTo>
                        <a:lnTo>
                          <a:pt x="15" y="36"/>
                        </a:lnTo>
                        <a:lnTo>
                          <a:pt x="15" y="32"/>
                        </a:lnTo>
                        <a:lnTo>
                          <a:pt x="15" y="28"/>
                        </a:lnTo>
                        <a:lnTo>
                          <a:pt x="19" y="28"/>
                        </a:lnTo>
                        <a:lnTo>
                          <a:pt x="23" y="28"/>
                        </a:lnTo>
                        <a:lnTo>
                          <a:pt x="26" y="28"/>
                        </a:lnTo>
                        <a:lnTo>
                          <a:pt x="26" y="24"/>
                        </a:lnTo>
                        <a:lnTo>
                          <a:pt x="26" y="20"/>
                        </a:lnTo>
                        <a:lnTo>
                          <a:pt x="26" y="16"/>
                        </a:lnTo>
                        <a:lnTo>
                          <a:pt x="30" y="16"/>
                        </a:lnTo>
                        <a:lnTo>
                          <a:pt x="30" y="12"/>
                        </a:lnTo>
                        <a:lnTo>
                          <a:pt x="30" y="8"/>
                        </a:lnTo>
                        <a:lnTo>
                          <a:pt x="34" y="8"/>
                        </a:lnTo>
                        <a:lnTo>
                          <a:pt x="38" y="8"/>
                        </a:lnTo>
                        <a:lnTo>
                          <a:pt x="42" y="8"/>
                        </a:lnTo>
                        <a:lnTo>
                          <a:pt x="42" y="4"/>
                        </a:lnTo>
                        <a:lnTo>
                          <a:pt x="42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402" name="Freeform 796">
                    <a:extLst>
                      <a:ext uri="{FF2B5EF4-FFF2-40B4-BE49-F238E27FC236}">
                        <a16:creationId xmlns:a16="http://schemas.microsoft.com/office/drawing/2014/main" id="{20BB51B0-8B65-D256-E1DE-F0A7929EBA1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262" y="2388"/>
                    <a:ext cx="31" cy="44"/>
                  </a:xfrm>
                  <a:custGeom>
                    <a:avLst/>
                    <a:gdLst>
                      <a:gd name="T0" fmla="*/ 3 w 30"/>
                      <a:gd name="T1" fmla="*/ 8 h 44"/>
                      <a:gd name="T2" fmla="*/ 3 w 30"/>
                      <a:gd name="T3" fmla="*/ 4 h 44"/>
                      <a:gd name="T4" fmla="*/ 7 w 30"/>
                      <a:gd name="T5" fmla="*/ 4 h 44"/>
                      <a:gd name="T6" fmla="*/ 11 w 30"/>
                      <a:gd name="T7" fmla="*/ 4 h 44"/>
                      <a:gd name="T8" fmla="*/ 15 w 30"/>
                      <a:gd name="T9" fmla="*/ 4 h 44"/>
                      <a:gd name="T10" fmla="*/ 15 w 30"/>
                      <a:gd name="T11" fmla="*/ 0 h 44"/>
                      <a:gd name="T12" fmla="*/ 19 w 30"/>
                      <a:gd name="T13" fmla="*/ 0 h 44"/>
                      <a:gd name="T14" fmla="*/ 23 w 30"/>
                      <a:gd name="T15" fmla="*/ 0 h 44"/>
                      <a:gd name="T16" fmla="*/ 23 w 30"/>
                      <a:gd name="T17" fmla="*/ 4 h 44"/>
                      <a:gd name="T18" fmla="*/ 23 w 30"/>
                      <a:gd name="T19" fmla="*/ 8 h 44"/>
                      <a:gd name="T20" fmla="*/ 26 w 30"/>
                      <a:gd name="T21" fmla="*/ 8 h 44"/>
                      <a:gd name="T22" fmla="*/ 26 w 30"/>
                      <a:gd name="T23" fmla="*/ 12 h 44"/>
                      <a:gd name="T24" fmla="*/ 30 w 30"/>
                      <a:gd name="T25" fmla="*/ 12 h 44"/>
                      <a:gd name="T26" fmla="*/ 30 w 30"/>
                      <a:gd name="T27" fmla="*/ 16 h 44"/>
                      <a:gd name="T28" fmla="*/ 30 w 30"/>
                      <a:gd name="T29" fmla="*/ 20 h 44"/>
                      <a:gd name="T30" fmla="*/ 30 w 30"/>
                      <a:gd name="T31" fmla="*/ 24 h 44"/>
                      <a:gd name="T32" fmla="*/ 30 w 30"/>
                      <a:gd name="T33" fmla="*/ 28 h 44"/>
                      <a:gd name="T34" fmla="*/ 30 w 30"/>
                      <a:gd name="T35" fmla="*/ 32 h 44"/>
                      <a:gd name="T36" fmla="*/ 30 w 30"/>
                      <a:gd name="T37" fmla="*/ 36 h 44"/>
                      <a:gd name="T38" fmla="*/ 30 w 30"/>
                      <a:gd name="T39" fmla="*/ 40 h 44"/>
                      <a:gd name="T40" fmla="*/ 26 w 30"/>
                      <a:gd name="T41" fmla="*/ 40 h 44"/>
                      <a:gd name="T42" fmla="*/ 26 w 30"/>
                      <a:gd name="T43" fmla="*/ 44 h 44"/>
                      <a:gd name="T44" fmla="*/ 23 w 30"/>
                      <a:gd name="T45" fmla="*/ 44 h 44"/>
                      <a:gd name="T46" fmla="*/ 19 w 30"/>
                      <a:gd name="T47" fmla="*/ 44 h 44"/>
                      <a:gd name="T48" fmla="*/ 19 w 30"/>
                      <a:gd name="T49" fmla="*/ 40 h 44"/>
                      <a:gd name="T50" fmla="*/ 19 w 30"/>
                      <a:gd name="T51" fmla="*/ 36 h 44"/>
                      <a:gd name="T52" fmla="*/ 15 w 30"/>
                      <a:gd name="T53" fmla="*/ 36 h 44"/>
                      <a:gd name="T54" fmla="*/ 15 w 30"/>
                      <a:gd name="T55" fmla="*/ 40 h 44"/>
                      <a:gd name="T56" fmla="*/ 15 w 30"/>
                      <a:gd name="T57" fmla="*/ 36 h 44"/>
                      <a:gd name="T58" fmla="*/ 11 w 30"/>
                      <a:gd name="T59" fmla="*/ 36 h 44"/>
                      <a:gd name="T60" fmla="*/ 11 w 30"/>
                      <a:gd name="T61" fmla="*/ 32 h 44"/>
                      <a:gd name="T62" fmla="*/ 11 w 30"/>
                      <a:gd name="T63" fmla="*/ 28 h 44"/>
                      <a:gd name="T64" fmla="*/ 7 w 30"/>
                      <a:gd name="T65" fmla="*/ 28 h 44"/>
                      <a:gd name="T66" fmla="*/ 3 w 30"/>
                      <a:gd name="T67" fmla="*/ 28 h 44"/>
                      <a:gd name="T68" fmla="*/ 3 w 30"/>
                      <a:gd name="T69" fmla="*/ 24 h 44"/>
                      <a:gd name="T70" fmla="*/ 3 w 30"/>
                      <a:gd name="T71" fmla="*/ 20 h 44"/>
                      <a:gd name="T72" fmla="*/ 3 w 30"/>
                      <a:gd name="T73" fmla="*/ 16 h 44"/>
                      <a:gd name="T74" fmla="*/ 7 w 30"/>
                      <a:gd name="T75" fmla="*/ 12 h 44"/>
                      <a:gd name="T76" fmla="*/ 3 w 30"/>
                      <a:gd name="T77" fmla="*/ 12 h 44"/>
                      <a:gd name="T78" fmla="*/ 0 w 30"/>
                      <a:gd name="T79" fmla="*/ 12 h 44"/>
                      <a:gd name="T80" fmla="*/ 3 w 30"/>
                      <a:gd name="T81" fmla="*/ 12 h 44"/>
                      <a:gd name="T82" fmla="*/ 3 w 30"/>
                      <a:gd name="T83" fmla="*/ 8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</a:cxnLst>
                    <a:rect l="0" t="0" r="r" b="b"/>
                    <a:pathLst>
                      <a:path w="30" h="44">
                        <a:moveTo>
                          <a:pt x="3" y="8"/>
                        </a:moveTo>
                        <a:lnTo>
                          <a:pt x="3" y="4"/>
                        </a:lnTo>
                        <a:lnTo>
                          <a:pt x="7" y="4"/>
                        </a:lnTo>
                        <a:lnTo>
                          <a:pt x="11" y="4"/>
                        </a:lnTo>
                        <a:lnTo>
                          <a:pt x="15" y="4"/>
                        </a:lnTo>
                        <a:lnTo>
                          <a:pt x="15" y="0"/>
                        </a:lnTo>
                        <a:lnTo>
                          <a:pt x="19" y="0"/>
                        </a:lnTo>
                        <a:lnTo>
                          <a:pt x="23" y="0"/>
                        </a:lnTo>
                        <a:lnTo>
                          <a:pt x="23" y="4"/>
                        </a:lnTo>
                        <a:lnTo>
                          <a:pt x="23" y="8"/>
                        </a:lnTo>
                        <a:lnTo>
                          <a:pt x="26" y="8"/>
                        </a:lnTo>
                        <a:lnTo>
                          <a:pt x="26" y="12"/>
                        </a:lnTo>
                        <a:lnTo>
                          <a:pt x="30" y="12"/>
                        </a:lnTo>
                        <a:lnTo>
                          <a:pt x="30" y="16"/>
                        </a:lnTo>
                        <a:lnTo>
                          <a:pt x="30" y="20"/>
                        </a:lnTo>
                        <a:lnTo>
                          <a:pt x="30" y="24"/>
                        </a:lnTo>
                        <a:lnTo>
                          <a:pt x="30" y="28"/>
                        </a:lnTo>
                        <a:lnTo>
                          <a:pt x="30" y="32"/>
                        </a:lnTo>
                        <a:lnTo>
                          <a:pt x="30" y="36"/>
                        </a:lnTo>
                        <a:lnTo>
                          <a:pt x="30" y="40"/>
                        </a:lnTo>
                        <a:lnTo>
                          <a:pt x="26" y="40"/>
                        </a:lnTo>
                        <a:lnTo>
                          <a:pt x="26" y="44"/>
                        </a:lnTo>
                        <a:lnTo>
                          <a:pt x="23" y="44"/>
                        </a:lnTo>
                        <a:lnTo>
                          <a:pt x="19" y="44"/>
                        </a:lnTo>
                        <a:lnTo>
                          <a:pt x="19" y="40"/>
                        </a:lnTo>
                        <a:lnTo>
                          <a:pt x="19" y="36"/>
                        </a:lnTo>
                        <a:lnTo>
                          <a:pt x="15" y="36"/>
                        </a:lnTo>
                        <a:lnTo>
                          <a:pt x="15" y="40"/>
                        </a:lnTo>
                        <a:lnTo>
                          <a:pt x="15" y="36"/>
                        </a:lnTo>
                        <a:lnTo>
                          <a:pt x="11" y="36"/>
                        </a:lnTo>
                        <a:lnTo>
                          <a:pt x="11" y="32"/>
                        </a:lnTo>
                        <a:lnTo>
                          <a:pt x="11" y="28"/>
                        </a:lnTo>
                        <a:lnTo>
                          <a:pt x="7" y="28"/>
                        </a:lnTo>
                        <a:lnTo>
                          <a:pt x="3" y="28"/>
                        </a:lnTo>
                        <a:lnTo>
                          <a:pt x="3" y="24"/>
                        </a:lnTo>
                        <a:lnTo>
                          <a:pt x="3" y="20"/>
                        </a:lnTo>
                        <a:lnTo>
                          <a:pt x="3" y="16"/>
                        </a:lnTo>
                        <a:lnTo>
                          <a:pt x="7" y="12"/>
                        </a:lnTo>
                        <a:lnTo>
                          <a:pt x="3" y="12"/>
                        </a:lnTo>
                        <a:lnTo>
                          <a:pt x="0" y="12"/>
                        </a:lnTo>
                        <a:lnTo>
                          <a:pt x="3" y="12"/>
                        </a:lnTo>
                        <a:lnTo>
                          <a:pt x="3" y="8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403" name="Freeform 797">
                    <a:extLst>
                      <a:ext uri="{FF2B5EF4-FFF2-40B4-BE49-F238E27FC236}">
                        <a16:creationId xmlns:a16="http://schemas.microsoft.com/office/drawing/2014/main" id="{9FA77B26-3FB1-EE8D-5958-8CAB0776832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626" y="2392"/>
                    <a:ext cx="449" cy="231"/>
                  </a:xfrm>
                  <a:custGeom>
                    <a:avLst/>
                    <a:gdLst>
                      <a:gd name="T0" fmla="*/ 314 w 449"/>
                      <a:gd name="T1" fmla="*/ 16 h 231"/>
                      <a:gd name="T2" fmla="*/ 341 w 449"/>
                      <a:gd name="T3" fmla="*/ 12 h 231"/>
                      <a:gd name="T4" fmla="*/ 357 w 449"/>
                      <a:gd name="T5" fmla="*/ 16 h 231"/>
                      <a:gd name="T6" fmla="*/ 380 w 449"/>
                      <a:gd name="T7" fmla="*/ 16 h 231"/>
                      <a:gd name="T8" fmla="*/ 399 w 449"/>
                      <a:gd name="T9" fmla="*/ 32 h 231"/>
                      <a:gd name="T10" fmla="*/ 414 w 449"/>
                      <a:gd name="T11" fmla="*/ 48 h 231"/>
                      <a:gd name="T12" fmla="*/ 429 w 449"/>
                      <a:gd name="T13" fmla="*/ 61 h 231"/>
                      <a:gd name="T14" fmla="*/ 441 w 449"/>
                      <a:gd name="T15" fmla="*/ 77 h 231"/>
                      <a:gd name="T16" fmla="*/ 437 w 449"/>
                      <a:gd name="T17" fmla="*/ 89 h 231"/>
                      <a:gd name="T18" fmla="*/ 445 w 449"/>
                      <a:gd name="T19" fmla="*/ 109 h 231"/>
                      <a:gd name="T20" fmla="*/ 433 w 449"/>
                      <a:gd name="T21" fmla="*/ 117 h 231"/>
                      <a:gd name="T22" fmla="*/ 429 w 449"/>
                      <a:gd name="T23" fmla="*/ 138 h 231"/>
                      <a:gd name="T24" fmla="*/ 414 w 449"/>
                      <a:gd name="T25" fmla="*/ 142 h 231"/>
                      <a:gd name="T26" fmla="*/ 391 w 449"/>
                      <a:gd name="T27" fmla="*/ 129 h 231"/>
                      <a:gd name="T28" fmla="*/ 364 w 449"/>
                      <a:gd name="T29" fmla="*/ 138 h 231"/>
                      <a:gd name="T30" fmla="*/ 353 w 449"/>
                      <a:gd name="T31" fmla="*/ 146 h 231"/>
                      <a:gd name="T32" fmla="*/ 330 w 449"/>
                      <a:gd name="T33" fmla="*/ 150 h 231"/>
                      <a:gd name="T34" fmla="*/ 311 w 449"/>
                      <a:gd name="T35" fmla="*/ 150 h 231"/>
                      <a:gd name="T36" fmla="*/ 288 w 449"/>
                      <a:gd name="T37" fmla="*/ 146 h 231"/>
                      <a:gd name="T38" fmla="*/ 261 w 449"/>
                      <a:gd name="T39" fmla="*/ 150 h 231"/>
                      <a:gd name="T40" fmla="*/ 257 w 449"/>
                      <a:gd name="T41" fmla="*/ 174 h 231"/>
                      <a:gd name="T42" fmla="*/ 249 w 449"/>
                      <a:gd name="T43" fmla="*/ 202 h 231"/>
                      <a:gd name="T44" fmla="*/ 226 w 449"/>
                      <a:gd name="T45" fmla="*/ 198 h 231"/>
                      <a:gd name="T46" fmla="*/ 211 w 449"/>
                      <a:gd name="T47" fmla="*/ 194 h 231"/>
                      <a:gd name="T48" fmla="*/ 207 w 449"/>
                      <a:gd name="T49" fmla="*/ 170 h 231"/>
                      <a:gd name="T50" fmla="*/ 188 w 449"/>
                      <a:gd name="T51" fmla="*/ 150 h 231"/>
                      <a:gd name="T52" fmla="*/ 165 w 449"/>
                      <a:gd name="T53" fmla="*/ 133 h 231"/>
                      <a:gd name="T54" fmla="*/ 153 w 449"/>
                      <a:gd name="T55" fmla="*/ 154 h 231"/>
                      <a:gd name="T56" fmla="*/ 146 w 449"/>
                      <a:gd name="T57" fmla="*/ 182 h 231"/>
                      <a:gd name="T58" fmla="*/ 146 w 449"/>
                      <a:gd name="T59" fmla="*/ 218 h 231"/>
                      <a:gd name="T60" fmla="*/ 127 w 449"/>
                      <a:gd name="T61" fmla="*/ 227 h 231"/>
                      <a:gd name="T62" fmla="*/ 119 w 449"/>
                      <a:gd name="T63" fmla="*/ 202 h 231"/>
                      <a:gd name="T64" fmla="*/ 96 w 449"/>
                      <a:gd name="T65" fmla="*/ 190 h 231"/>
                      <a:gd name="T66" fmla="*/ 69 w 449"/>
                      <a:gd name="T67" fmla="*/ 198 h 231"/>
                      <a:gd name="T68" fmla="*/ 46 w 449"/>
                      <a:gd name="T69" fmla="*/ 202 h 231"/>
                      <a:gd name="T70" fmla="*/ 27 w 449"/>
                      <a:gd name="T71" fmla="*/ 190 h 231"/>
                      <a:gd name="T72" fmla="*/ 4 w 449"/>
                      <a:gd name="T73" fmla="*/ 174 h 231"/>
                      <a:gd name="T74" fmla="*/ 15 w 449"/>
                      <a:gd name="T75" fmla="*/ 162 h 231"/>
                      <a:gd name="T76" fmla="*/ 31 w 449"/>
                      <a:gd name="T77" fmla="*/ 150 h 231"/>
                      <a:gd name="T78" fmla="*/ 46 w 449"/>
                      <a:gd name="T79" fmla="*/ 138 h 231"/>
                      <a:gd name="T80" fmla="*/ 69 w 449"/>
                      <a:gd name="T81" fmla="*/ 117 h 231"/>
                      <a:gd name="T82" fmla="*/ 88 w 449"/>
                      <a:gd name="T83" fmla="*/ 117 h 231"/>
                      <a:gd name="T84" fmla="*/ 84 w 449"/>
                      <a:gd name="T85" fmla="*/ 93 h 231"/>
                      <a:gd name="T86" fmla="*/ 69 w 449"/>
                      <a:gd name="T87" fmla="*/ 69 h 231"/>
                      <a:gd name="T88" fmla="*/ 46 w 449"/>
                      <a:gd name="T89" fmla="*/ 57 h 231"/>
                      <a:gd name="T90" fmla="*/ 38 w 449"/>
                      <a:gd name="T91" fmla="*/ 36 h 231"/>
                      <a:gd name="T92" fmla="*/ 54 w 449"/>
                      <a:gd name="T93" fmla="*/ 28 h 231"/>
                      <a:gd name="T94" fmla="*/ 73 w 449"/>
                      <a:gd name="T95" fmla="*/ 32 h 231"/>
                      <a:gd name="T96" fmla="*/ 96 w 449"/>
                      <a:gd name="T97" fmla="*/ 44 h 231"/>
                      <a:gd name="T98" fmla="*/ 111 w 449"/>
                      <a:gd name="T99" fmla="*/ 44 h 231"/>
                      <a:gd name="T100" fmla="*/ 134 w 449"/>
                      <a:gd name="T101" fmla="*/ 36 h 231"/>
                      <a:gd name="T102" fmla="*/ 165 w 449"/>
                      <a:gd name="T103" fmla="*/ 40 h 231"/>
                      <a:gd name="T104" fmla="*/ 196 w 449"/>
                      <a:gd name="T105" fmla="*/ 36 h 231"/>
                      <a:gd name="T106" fmla="*/ 215 w 449"/>
                      <a:gd name="T107" fmla="*/ 20 h 231"/>
                      <a:gd name="T108" fmla="*/ 245 w 449"/>
                      <a:gd name="T109" fmla="*/ 8 h 231"/>
                      <a:gd name="T110" fmla="*/ 268 w 449"/>
                      <a:gd name="T111" fmla="*/ 8 h 231"/>
                      <a:gd name="T112" fmla="*/ 299 w 449"/>
                      <a:gd name="T113" fmla="*/ 0 h 2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449" h="231">
                        <a:moveTo>
                          <a:pt x="299" y="0"/>
                        </a:moveTo>
                        <a:lnTo>
                          <a:pt x="303" y="0"/>
                        </a:lnTo>
                        <a:lnTo>
                          <a:pt x="303" y="4"/>
                        </a:lnTo>
                        <a:lnTo>
                          <a:pt x="307" y="4"/>
                        </a:lnTo>
                        <a:lnTo>
                          <a:pt x="311" y="4"/>
                        </a:lnTo>
                        <a:lnTo>
                          <a:pt x="311" y="8"/>
                        </a:lnTo>
                        <a:lnTo>
                          <a:pt x="311" y="12"/>
                        </a:lnTo>
                        <a:lnTo>
                          <a:pt x="314" y="12"/>
                        </a:lnTo>
                        <a:lnTo>
                          <a:pt x="314" y="16"/>
                        </a:lnTo>
                        <a:lnTo>
                          <a:pt x="314" y="20"/>
                        </a:lnTo>
                        <a:lnTo>
                          <a:pt x="318" y="20"/>
                        </a:lnTo>
                        <a:lnTo>
                          <a:pt x="318" y="16"/>
                        </a:lnTo>
                        <a:lnTo>
                          <a:pt x="322" y="16"/>
                        </a:lnTo>
                        <a:lnTo>
                          <a:pt x="326" y="16"/>
                        </a:lnTo>
                        <a:lnTo>
                          <a:pt x="330" y="16"/>
                        </a:lnTo>
                        <a:lnTo>
                          <a:pt x="334" y="16"/>
                        </a:lnTo>
                        <a:lnTo>
                          <a:pt x="337" y="16"/>
                        </a:lnTo>
                        <a:lnTo>
                          <a:pt x="341" y="12"/>
                        </a:lnTo>
                        <a:lnTo>
                          <a:pt x="345" y="12"/>
                        </a:lnTo>
                        <a:lnTo>
                          <a:pt x="345" y="16"/>
                        </a:lnTo>
                        <a:lnTo>
                          <a:pt x="349" y="16"/>
                        </a:lnTo>
                        <a:lnTo>
                          <a:pt x="349" y="12"/>
                        </a:lnTo>
                        <a:lnTo>
                          <a:pt x="353" y="12"/>
                        </a:lnTo>
                        <a:lnTo>
                          <a:pt x="353" y="16"/>
                        </a:lnTo>
                        <a:lnTo>
                          <a:pt x="353" y="12"/>
                        </a:lnTo>
                        <a:lnTo>
                          <a:pt x="357" y="12"/>
                        </a:lnTo>
                        <a:lnTo>
                          <a:pt x="357" y="16"/>
                        </a:lnTo>
                        <a:lnTo>
                          <a:pt x="360" y="16"/>
                        </a:lnTo>
                        <a:lnTo>
                          <a:pt x="360" y="20"/>
                        </a:lnTo>
                        <a:lnTo>
                          <a:pt x="364" y="20"/>
                        </a:lnTo>
                        <a:lnTo>
                          <a:pt x="364" y="16"/>
                        </a:lnTo>
                        <a:lnTo>
                          <a:pt x="368" y="16"/>
                        </a:lnTo>
                        <a:lnTo>
                          <a:pt x="372" y="16"/>
                        </a:lnTo>
                        <a:lnTo>
                          <a:pt x="376" y="16"/>
                        </a:lnTo>
                        <a:lnTo>
                          <a:pt x="376" y="20"/>
                        </a:lnTo>
                        <a:lnTo>
                          <a:pt x="380" y="16"/>
                        </a:lnTo>
                        <a:lnTo>
                          <a:pt x="380" y="20"/>
                        </a:lnTo>
                        <a:lnTo>
                          <a:pt x="383" y="20"/>
                        </a:lnTo>
                        <a:lnTo>
                          <a:pt x="383" y="24"/>
                        </a:lnTo>
                        <a:lnTo>
                          <a:pt x="387" y="24"/>
                        </a:lnTo>
                        <a:lnTo>
                          <a:pt x="391" y="24"/>
                        </a:lnTo>
                        <a:lnTo>
                          <a:pt x="395" y="24"/>
                        </a:lnTo>
                        <a:lnTo>
                          <a:pt x="399" y="24"/>
                        </a:lnTo>
                        <a:lnTo>
                          <a:pt x="399" y="28"/>
                        </a:lnTo>
                        <a:lnTo>
                          <a:pt x="399" y="32"/>
                        </a:lnTo>
                        <a:lnTo>
                          <a:pt x="403" y="32"/>
                        </a:lnTo>
                        <a:lnTo>
                          <a:pt x="406" y="36"/>
                        </a:lnTo>
                        <a:lnTo>
                          <a:pt x="406" y="32"/>
                        </a:lnTo>
                        <a:lnTo>
                          <a:pt x="410" y="32"/>
                        </a:lnTo>
                        <a:lnTo>
                          <a:pt x="410" y="36"/>
                        </a:lnTo>
                        <a:lnTo>
                          <a:pt x="414" y="36"/>
                        </a:lnTo>
                        <a:lnTo>
                          <a:pt x="414" y="40"/>
                        </a:lnTo>
                        <a:lnTo>
                          <a:pt x="414" y="44"/>
                        </a:lnTo>
                        <a:lnTo>
                          <a:pt x="414" y="48"/>
                        </a:lnTo>
                        <a:lnTo>
                          <a:pt x="418" y="48"/>
                        </a:lnTo>
                        <a:lnTo>
                          <a:pt x="414" y="48"/>
                        </a:lnTo>
                        <a:lnTo>
                          <a:pt x="418" y="48"/>
                        </a:lnTo>
                        <a:lnTo>
                          <a:pt x="418" y="53"/>
                        </a:lnTo>
                        <a:lnTo>
                          <a:pt x="422" y="53"/>
                        </a:lnTo>
                        <a:lnTo>
                          <a:pt x="426" y="53"/>
                        </a:lnTo>
                        <a:lnTo>
                          <a:pt x="426" y="57"/>
                        </a:lnTo>
                        <a:lnTo>
                          <a:pt x="429" y="57"/>
                        </a:lnTo>
                        <a:lnTo>
                          <a:pt x="429" y="61"/>
                        </a:lnTo>
                        <a:lnTo>
                          <a:pt x="433" y="61"/>
                        </a:lnTo>
                        <a:lnTo>
                          <a:pt x="433" y="65"/>
                        </a:lnTo>
                        <a:lnTo>
                          <a:pt x="433" y="69"/>
                        </a:lnTo>
                        <a:lnTo>
                          <a:pt x="437" y="69"/>
                        </a:lnTo>
                        <a:lnTo>
                          <a:pt x="437" y="73"/>
                        </a:lnTo>
                        <a:lnTo>
                          <a:pt x="441" y="73"/>
                        </a:lnTo>
                        <a:lnTo>
                          <a:pt x="441" y="77"/>
                        </a:lnTo>
                        <a:lnTo>
                          <a:pt x="437" y="77"/>
                        </a:lnTo>
                        <a:lnTo>
                          <a:pt x="441" y="77"/>
                        </a:lnTo>
                        <a:lnTo>
                          <a:pt x="437" y="77"/>
                        </a:lnTo>
                        <a:lnTo>
                          <a:pt x="441" y="81"/>
                        </a:lnTo>
                        <a:lnTo>
                          <a:pt x="437" y="81"/>
                        </a:lnTo>
                        <a:lnTo>
                          <a:pt x="437" y="85"/>
                        </a:lnTo>
                        <a:lnTo>
                          <a:pt x="433" y="85"/>
                        </a:lnTo>
                        <a:lnTo>
                          <a:pt x="429" y="85"/>
                        </a:lnTo>
                        <a:lnTo>
                          <a:pt x="429" y="89"/>
                        </a:lnTo>
                        <a:lnTo>
                          <a:pt x="433" y="89"/>
                        </a:lnTo>
                        <a:lnTo>
                          <a:pt x="437" y="89"/>
                        </a:lnTo>
                        <a:lnTo>
                          <a:pt x="441" y="89"/>
                        </a:lnTo>
                        <a:lnTo>
                          <a:pt x="445" y="89"/>
                        </a:lnTo>
                        <a:lnTo>
                          <a:pt x="445" y="93"/>
                        </a:lnTo>
                        <a:lnTo>
                          <a:pt x="449" y="93"/>
                        </a:lnTo>
                        <a:lnTo>
                          <a:pt x="449" y="97"/>
                        </a:lnTo>
                        <a:lnTo>
                          <a:pt x="449" y="101"/>
                        </a:lnTo>
                        <a:lnTo>
                          <a:pt x="445" y="101"/>
                        </a:lnTo>
                        <a:lnTo>
                          <a:pt x="445" y="105"/>
                        </a:lnTo>
                        <a:lnTo>
                          <a:pt x="445" y="109"/>
                        </a:lnTo>
                        <a:lnTo>
                          <a:pt x="441" y="109"/>
                        </a:lnTo>
                        <a:lnTo>
                          <a:pt x="441" y="113"/>
                        </a:lnTo>
                        <a:lnTo>
                          <a:pt x="441" y="117"/>
                        </a:lnTo>
                        <a:lnTo>
                          <a:pt x="445" y="117"/>
                        </a:lnTo>
                        <a:lnTo>
                          <a:pt x="441" y="117"/>
                        </a:lnTo>
                        <a:lnTo>
                          <a:pt x="437" y="117"/>
                        </a:lnTo>
                        <a:lnTo>
                          <a:pt x="437" y="113"/>
                        </a:lnTo>
                        <a:lnTo>
                          <a:pt x="433" y="113"/>
                        </a:lnTo>
                        <a:lnTo>
                          <a:pt x="433" y="117"/>
                        </a:lnTo>
                        <a:lnTo>
                          <a:pt x="433" y="121"/>
                        </a:lnTo>
                        <a:lnTo>
                          <a:pt x="429" y="125"/>
                        </a:lnTo>
                        <a:lnTo>
                          <a:pt x="429" y="129"/>
                        </a:lnTo>
                        <a:lnTo>
                          <a:pt x="433" y="129"/>
                        </a:lnTo>
                        <a:lnTo>
                          <a:pt x="429" y="129"/>
                        </a:lnTo>
                        <a:lnTo>
                          <a:pt x="429" y="133"/>
                        </a:lnTo>
                        <a:lnTo>
                          <a:pt x="426" y="133"/>
                        </a:lnTo>
                        <a:lnTo>
                          <a:pt x="429" y="133"/>
                        </a:lnTo>
                        <a:lnTo>
                          <a:pt x="429" y="138"/>
                        </a:lnTo>
                        <a:lnTo>
                          <a:pt x="429" y="142"/>
                        </a:lnTo>
                        <a:lnTo>
                          <a:pt x="426" y="142"/>
                        </a:lnTo>
                        <a:lnTo>
                          <a:pt x="426" y="146"/>
                        </a:lnTo>
                        <a:lnTo>
                          <a:pt x="426" y="150"/>
                        </a:lnTo>
                        <a:lnTo>
                          <a:pt x="422" y="150"/>
                        </a:lnTo>
                        <a:lnTo>
                          <a:pt x="418" y="150"/>
                        </a:lnTo>
                        <a:lnTo>
                          <a:pt x="418" y="146"/>
                        </a:lnTo>
                        <a:lnTo>
                          <a:pt x="414" y="146"/>
                        </a:lnTo>
                        <a:lnTo>
                          <a:pt x="414" y="142"/>
                        </a:lnTo>
                        <a:lnTo>
                          <a:pt x="410" y="142"/>
                        </a:lnTo>
                        <a:lnTo>
                          <a:pt x="406" y="142"/>
                        </a:lnTo>
                        <a:lnTo>
                          <a:pt x="403" y="142"/>
                        </a:lnTo>
                        <a:lnTo>
                          <a:pt x="399" y="142"/>
                        </a:lnTo>
                        <a:lnTo>
                          <a:pt x="399" y="138"/>
                        </a:lnTo>
                        <a:lnTo>
                          <a:pt x="395" y="138"/>
                        </a:lnTo>
                        <a:lnTo>
                          <a:pt x="391" y="138"/>
                        </a:lnTo>
                        <a:lnTo>
                          <a:pt x="391" y="133"/>
                        </a:lnTo>
                        <a:lnTo>
                          <a:pt x="391" y="129"/>
                        </a:lnTo>
                        <a:lnTo>
                          <a:pt x="387" y="129"/>
                        </a:lnTo>
                        <a:lnTo>
                          <a:pt x="383" y="129"/>
                        </a:lnTo>
                        <a:lnTo>
                          <a:pt x="380" y="129"/>
                        </a:lnTo>
                        <a:lnTo>
                          <a:pt x="380" y="133"/>
                        </a:lnTo>
                        <a:lnTo>
                          <a:pt x="376" y="133"/>
                        </a:lnTo>
                        <a:lnTo>
                          <a:pt x="372" y="133"/>
                        </a:lnTo>
                        <a:lnTo>
                          <a:pt x="372" y="138"/>
                        </a:lnTo>
                        <a:lnTo>
                          <a:pt x="368" y="138"/>
                        </a:lnTo>
                        <a:lnTo>
                          <a:pt x="364" y="138"/>
                        </a:lnTo>
                        <a:lnTo>
                          <a:pt x="364" y="142"/>
                        </a:lnTo>
                        <a:lnTo>
                          <a:pt x="364" y="146"/>
                        </a:lnTo>
                        <a:lnTo>
                          <a:pt x="364" y="142"/>
                        </a:lnTo>
                        <a:lnTo>
                          <a:pt x="360" y="142"/>
                        </a:lnTo>
                        <a:lnTo>
                          <a:pt x="360" y="146"/>
                        </a:lnTo>
                        <a:lnTo>
                          <a:pt x="357" y="146"/>
                        </a:lnTo>
                        <a:lnTo>
                          <a:pt x="357" y="150"/>
                        </a:lnTo>
                        <a:lnTo>
                          <a:pt x="353" y="150"/>
                        </a:lnTo>
                        <a:lnTo>
                          <a:pt x="353" y="146"/>
                        </a:lnTo>
                        <a:lnTo>
                          <a:pt x="349" y="146"/>
                        </a:lnTo>
                        <a:lnTo>
                          <a:pt x="345" y="146"/>
                        </a:lnTo>
                        <a:lnTo>
                          <a:pt x="341" y="146"/>
                        </a:lnTo>
                        <a:lnTo>
                          <a:pt x="337" y="146"/>
                        </a:lnTo>
                        <a:lnTo>
                          <a:pt x="334" y="142"/>
                        </a:lnTo>
                        <a:lnTo>
                          <a:pt x="330" y="142"/>
                        </a:lnTo>
                        <a:lnTo>
                          <a:pt x="334" y="146"/>
                        </a:lnTo>
                        <a:lnTo>
                          <a:pt x="330" y="146"/>
                        </a:lnTo>
                        <a:lnTo>
                          <a:pt x="330" y="150"/>
                        </a:lnTo>
                        <a:lnTo>
                          <a:pt x="326" y="150"/>
                        </a:lnTo>
                        <a:lnTo>
                          <a:pt x="326" y="154"/>
                        </a:lnTo>
                        <a:lnTo>
                          <a:pt x="322" y="154"/>
                        </a:lnTo>
                        <a:lnTo>
                          <a:pt x="322" y="158"/>
                        </a:lnTo>
                        <a:lnTo>
                          <a:pt x="318" y="158"/>
                        </a:lnTo>
                        <a:lnTo>
                          <a:pt x="318" y="154"/>
                        </a:lnTo>
                        <a:lnTo>
                          <a:pt x="314" y="154"/>
                        </a:lnTo>
                        <a:lnTo>
                          <a:pt x="314" y="150"/>
                        </a:lnTo>
                        <a:lnTo>
                          <a:pt x="311" y="150"/>
                        </a:lnTo>
                        <a:lnTo>
                          <a:pt x="307" y="150"/>
                        </a:lnTo>
                        <a:lnTo>
                          <a:pt x="303" y="150"/>
                        </a:lnTo>
                        <a:lnTo>
                          <a:pt x="299" y="150"/>
                        </a:lnTo>
                        <a:lnTo>
                          <a:pt x="299" y="154"/>
                        </a:lnTo>
                        <a:lnTo>
                          <a:pt x="295" y="154"/>
                        </a:lnTo>
                        <a:lnTo>
                          <a:pt x="295" y="150"/>
                        </a:lnTo>
                        <a:lnTo>
                          <a:pt x="291" y="150"/>
                        </a:lnTo>
                        <a:lnTo>
                          <a:pt x="288" y="150"/>
                        </a:lnTo>
                        <a:lnTo>
                          <a:pt x="288" y="146"/>
                        </a:lnTo>
                        <a:lnTo>
                          <a:pt x="284" y="146"/>
                        </a:lnTo>
                        <a:lnTo>
                          <a:pt x="280" y="146"/>
                        </a:lnTo>
                        <a:lnTo>
                          <a:pt x="276" y="146"/>
                        </a:lnTo>
                        <a:lnTo>
                          <a:pt x="272" y="146"/>
                        </a:lnTo>
                        <a:lnTo>
                          <a:pt x="272" y="142"/>
                        </a:lnTo>
                        <a:lnTo>
                          <a:pt x="268" y="142"/>
                        </a:lnTo>
                        <a:lnTo>
                          <a:pt x="268" y="146"/>
                        </a:lnTo>
                        <a:lnTo>
                          <a:pt x="265" y="146"/>
                        </a:lnTo>
                        <a:lnTo>
                          <a:pt x="261" y="150"/>
                        </a:lnTo>
                        <a:lnTo>
                          <a:pt x="261" y="154"/>
                        </a:lnTo>
                        <a:lnTo>
                          <a:pt x="257" y="154"/>
                        </a:lnTo>
                        <a:lnTo>
                          <a:pt x="257" y="158"/>
                        </a:lnTo>
                        <a:lnTo>
                          <a:pt x="253" y="158"/>
                        </a:lnTo>
                        <a:lnTo>
                          <a:pt x="257" y="158"/>
                        </a:lnTo>
                        <a:lnTo>
                          <a:pt x="257" y="162"/>
                        </a:lnTo>
                        <a:lnTo>
                          <a:pt x="257" y="166"/>
                        </a:lnTo>
                        <a:lnTo>
                          <a:pt x="257" y="170"/>
                        </a:lnTo>
                        <a:lnTo>
                          <a:pt x="257" y="174"/>
                        </a:lnTo>
                        <a:lnTo>
                          <a:pt x="257" y="178"/>
                        </a:lnTo>
                        <a:lnTo>
                          <a:pt x="257" y="182"/>
                        </a:lnTo>
                        <a:lnTo>
                          <a:pt x="257" y="186"/>
                        </a:lnTo>
                        <a:lnTo>
                          <a:pt x="257" y="190"/>
                        </a:lnTo>
                        <a:lnTo>
                          <a:pt x="257" y="194"/>
                        </a:lnTo>
                        <a:lnTo>
                          <a:pt x="253" y="194"/>
                        </a:lnTo>
                        <a:lnTo>
                          <a:pt x="253" y="198"/>
                        </a:lnTo>
                        <a:lnTo>
                          <a:pt x="249" y="198"/>
                        </a:lnTo>
                        <a:lnTo>
                          <a:pt x="249" y="202"/>
                        </a:lnTo>
                        <a:lnTo>
                          <a:pt x="245" y="202"/>
                        </a:lnTo>
                        <a:lnTo>
                          <a:pt x="242" y="202"/>
                        </a:lnTo>
                        <a:lnTo>
                          <a:pt x="242" y="198"/>
                        </a:lnTo>
                        <a:lnTo>
                          <a:pt x="238" y="198"/>
                        </a:lnTo>
                        <a:lnTo>
                          <a:pt x="234" y="198"/>
                        </a:lnTo>
                        <a:lnTo>
                          <a:pt x="230" y="198"/>
                        </a:lnTo>
                        <a:lnTo>
                          <a:pt x="226" y="198"/>
                        </a:lnTo>
                        <a:lnTo>
                          <a:pt x="222" y="198"/>
                        </a:lnTo>
                        <a:lnTo>
                          <a:pt x="226" y="198"/>
                        </a:lnTo>
                        <a:lnTo>
                          <a:pt x="226" y="202"/>
                        </a:lnTo>
                        <a:lnTo>
                          <a:pt x="222" y="202"/>
                        </a:lnTo>
                        <a:lnTo>
                          <a:pt x="222" y="206"/>
                        </a:lnTo>
                        <a:lnTo>
                          <a:pt x="219" y="206"/>
                        </a:lnTo>
                        <a:lnTo>
                          <a:pt x="215" y="206"/>
                        </a:lnTo>
                        <a:lnTo>
                          <a:pt x="211" y="206"/>
                        </a:lnTo>
                        <a:lnTo>
                          <a:pt x="211" y="202"/>
                        </a:lnTo>
                        <a:lnTo>
                          <a:pt x="211" y="198"/>
                        </a:lnTo>
                        <a:lnTo>
                          <a:pt x="211" y="194"/>
                        </a:lnTo>
                        <a:lnTo>
                          <a:pt x="207" y="194"/>
                        </a:lnTo>
                        <a:lnTo>
                          <a:pt x="207" y="190"/>
                        </a:lnTo>
                        <a:lnTo>
                          <a:pt x="207" y="186"/>
                        </a:lnTo>
                        <a:lnTo>
                          <a:pt x="203" y="186"/>
                        </a:lnTo>
                        <a:lnTo>
                          <a:pt x="203" y="182"/>
                        </a:lnTo>
                        <a:lnTo>
                          <a:pt x="207" y="178"/>
                        </a:lnTo>
                        <a:lnTo>
                          <a:pt x="207" y="174"/>
                        </a:lnTo>
                        <a:lnTo>
                          <a:pt x="203" y="174"/>
                        </a:lnTo>
                        <a:lnTo>
                          <a:pt x="207" y="170"/>
                        </a:lnTo>
                        <a:lnTo>
                          <a:pt x="203" y="166"/>
                        </a:lnTo>
                        <a:lnTo>
                          <a:pt x="203" y="162"/>
                        </a:lnTo>
                        <a:lnTo>
                          <a:pt x="199" y="162"/>
                        </a:lnTo>
                        <a:lnTo>
                          <a:pt x="196" y="162"/>
                        </a:lnTo>
                        <a:lnTo>
                          <a:pt x="196" y="158"/>
                        </a:lnTo>
                        <a:lnTo>
                          <a:pt x="192" y="158"/>
                        </a:lnTo>
                        <a:lnTo>
                          <a:pt x="192" y="154"/>
                        </a:lnTo>
                        <a:lnTo>
                          <a:pt x="188" y="154"/>
                        </a:lnTo>
                        <a:lnTo>
                          <a:pt x="188" y="150"/>
                        </a:lnTo>
                        <a:lnTo>
                          <a:pt x="184" y="150"/>
                        </a:lnTo>
                        <a:lnTo>
                          <a:pt x="184" y="146"/>
                        </a:lnTo>
                        <a:lnTo>
                          <a:pt x="180" y="146"/>
                        </a:lnTo>
                        <a:lnTo>
                          <a:pt x="180" y="142"/>
                        </a:lnTo>
                        <a:lnTo>
                          <a:pt x="176" y="142"/>
                        </a:lnTo>
                        <a:lnTo>
                          <a:pt x="173" y="142"/>
                        </a:lnTo>
                        <a:lnTo>
                          <a:pt x="173" y="138"/>
                        </a:lnTo>
                        <a:lnTo>
                          <a:pt x="169" y="133"/>
                        </a:lnTo>
                        <a:lnTo>
                          <a:pt x="165" y="133"/>
                        </a:lnTo>
                        <a:lnTo>
                          <a:pt x="165" y="138"/>
                        </a:lnTo>
                        <a:lnTo>
                          <a:pt x="165" y="142"/>
                        </a:lnTo>
                        <a:lnTo>
                          <a:pt x="161" y="142"/>
                        </a:lnTo>
                        <a:lnTo>
                          <a:pt x="161" y="146"/>
                        </a:lnTo>
                        <a:lnTo>
                          <a:pt x="161" y="150"/>
                        </a:lnTo>
                        <a:lnTo>
                          <a:pt x="157" y="154"/>
                        </a:lnTo>
                        <a:lnTo>
                          <a:pt x="157" y="150"/>
                        </a:lnTo>
                        <a:lnTo>
                          <a:pt x="153" y="150"/>
                        </a:lnTo>
                        <a:lnTo>
                          <a:pt x="153" y="154"/>
                        </a:lnTo>
                        <a:lnTo>
                          <a:pt x="153" y="158"/>
                        </a:lnTo>
                        <a:lnTo>
                          <a:pt x="153" y="162"/>
                        </a:lnTo>
                        <a:lnTo>
                          <a:pt x="153" y="166"/>
                        </a:lnTo>
                        <a:lnTo>
                          <a:pt x="153" y="170"/>
                        </a:lnTo>
                        <a:lnTo>
                          <a:pt x="153" y="174"/>
                        </a:lnTo>
                        <a:lnTo>
                          <a:pt x="153" y="178"/>
                        </a:lnTo>
                        <a:lnTo>
                          <a:pt x="150" y="178"/>
                        </a:lnTo>
                        <a:lnTo>
                          <a:pt x="150" y="182"/>
                        </a:lnTo>
                        <a:lnTo>
                          <a:pt x="146" y="182"/>
                        </a:lnTo>
                        <a:lnTo>
                          <a:pt x="146" y="186"/>
                        </a:lnTo>
                        <a:lnTo>
                          <a:pt x="146" y="190"/>
                        </a:lnTo>
                        <a:lnTo>
                          <a:pt x="146" y="194"/>
                        </a:lnTo>
                        <a:lnTo>
                          <a:pt x="146" y="198"/>
                        </a:lnTo>
                        <a:lnTo>
                          <a:pt x="146" y="202"/>
                        </a:lnTo>
                        <a:lnTo>
                          <a:pt x="146" y="206"/>
                        </a:lnTo>
                        <a:lnTo>
                          <a:pt x="146" y="210"/>
                        </a:lnTo>
                        <a:lnTo>
                          <a:pt x="146" y="214"/>
                        </a:lnTo>
                        <a:lnTo>
                          <a:pt x="146" y="218"/>
                        </a:lnTo>
                        <a:lnTo>
                          <a:pt x="146" y="223"/>
                        </a:lnTo>
                        <a:lnTo>
                          <a:pt x="146" y="227"/>
                        </a:lnTo>
                        <a:lnTo>
                          <a:pt x="142" y="227"/>
                        </a:lnTo>
                        <a:lnTo>
                          <a:pt x="142" y="231"/>
                        </a:lnTo>
                        <a:lnTo>
                          <a:pt x="138" y="231"/>
                        </a:lnTo>
                        <a:lnTo>
                          <a:pt x="134" y="231"/>
                        </a:lnTo>
                        <a:lnTo>
                          <a:pt x="134" y="227"/>
                        </a:lnTo>
                        <a:lnTo>
                          <a:pt x="130" y="227"/>
                        </a:lnTo>
                        <a:lnTo>
                          <a:pt x="127" y="227"/>
                        </a:lnTo>
                        <a:lnTo>
                          <a:pt x="127" y="223"/>
                        </a:lnTo>
                        <a:lnTo>
                          <a:pt x="123" y="223"/>
                        </a:lnTo>
                        <a:lnTo>
                          <a:pt x="123" y="218"/>
                        </a:lnTo>
                        <a:lnTo>
                          <a:pt x="119" y="214"/>
                        </a:lnTo>
                        <a:lnTo>
                          <a:pt x="119" y="210"/>
                        </a:lnTo>
                        <a:lnTo>
                          <a:pt x="123" y="210"/>
                        </a:lnTo>
                        <a:lnTo>
                          <a:pt x="123" y="206"/>
                        </a:lnTo>
                        <a:lnTo>
                          <a:pt x="119" y="206"/>
                        </a:lnTo>
                        <a:lnTo>
                          <a:pt x="119" y="202"/>
                        </a:lnTo>
                        <a:lnTo>
                          <a:pt x="119" y="198"/>
                        </a:lnTo>
                        <a:lnTo>
                          <a:pt x="119" y="194"/>
                        </a:lnTo>
                        <a:lnTo>
                          <a:pt x="115" y="194"/>
                        </a:lnTo>
                        <a:lnTo>
                          <a:pt x="115" y="190"/>
                        </a:lnTo>
                        <a:lnTo>
                          <a:pt x="111" y="190"/>
                        </a:lnTo>
                        <a:lnTo>
                          <a:pt x="107" y="190"/>
                        </a:lnTo>
                        <a:lnTo>
                          <a:pt x="103" y="190"/>
                        </a:lnTo>
                        <a:lnTo>
                          <a:pt x="100" y="190"/>
                        </a:lnTo>
                        <a:lnTo>
                          <a:pt x="96" y="190"/>
                        </a:lnTo>
                        <a:lnTo>
                          <a:pt x="92" y="190"/>
                        </a:lnTo>
                        <a:lnTo>
                          <a:pt x="88" y="190"/>
                        </a:lnTo>
                        <a:lnTo>
                          <a:pt x="84" y="190"/>
                        </a:lnTo>
                        <a:lnTo>
                          <a:pt x="80" y="190"/>
                        </a:lnTo>
                        <a:lnTo>
                          <a:pt x="77" y="190"/>
                        </a:lnTo>
                        <a:lnTo>
                          <a:pt x="77" y="194"/>
                        </a:lnTo>
                        <a:lnTo>
                          <a:pt x="77" y="198"/>
                        </a:lnTo>
                        <a:lnTo>
                          <a:pt x="73" y="198"/>
                        </a:lnTo>
                        <a:lnTo>
                          <a:pt x="69" y="198"/>
                        </a:lnTo>
                        <a:lnTo>
                          <a:pt x="69" y="194"/>
                        </a:lnTo>
                        <a:lnTo>
                          <a:pt x="65" y="198"/>
                        </a:lnTo>
                        <a:lnTo>
                          <a:pt x="61" y="198"/>
                        </a:lnTo>
                        <a:lnTo>
                          <a:pt x="57" y="198"/>
                        </a:lnTo>
                        <a:lnTo>
                          <a:pt x="54" y="198"/>
                        </a:lnTo>
                        <a:lnTo>
                          <a:pt x="50" y="202"/>
                        </a:lnTo>
                        <a:lnTo>
                          <a:pt x="46" y="202"/>
                        </a:lnTo>
                        <a:lnTo>
                          <a:pt x="46" y="206"/>
                        </a:lnTo>
                        <a:lnTo>
                          <a:pt x="46" y="202"/>
                        </a:lnTo>
                        <a:lnTo>
                          <a:pt x="42" y="202"/>
                        </a:lnTo>
                        <a:lnTo>
                          <a:pt x="38" y="202"/>
                        </a:lnTo>
                        <a:lnTo>
                          <a:pt x="34" y="202"/>
                        </a:lnTo>
                        <a:lnTo>
                          <a:pt x="34" y="198"/>
                        </a:lnTo>
                        <a:lnTo>
                          <a:pt x="31" y="198"/>
                        </a:lnTo>
                        <a:lnTo>
                          <a:pt x="31" y="194"/>
                        </a:lnTo>
                        <a:lnTo>
                          <a:pt x="34" y="194"/>
                        </a:lnTo>
                        <a:lnTo>
                          <a:pt x="31" y="190"/>
                        </a:lnTo>
                        <a:lnTo>
                          <a:pt x="27" y="190"/>
                        </a:lnTo>
                        <a:lnTo>
                          <a:pt x="27" y="186"/>
                        </a:lnTo>
                        <a:lnTo>
                          <a:pt x="23" y="186"/>
                        </a:lnTo>
                        <a:lnTo>
                          <a:pt x="23" y="182"/>
                        </a:lnTo>
                        <a:lnTo>
                          <a:pt x="19" y="186"/>
                        </a:lnTo>
                        <a:lnTo>
                          <a:pt x="19" y="182"/>
                        </a:lnTo>
                        <a:lnTo>
                          <a:pt x="15" y="178"/>
                        </a:lnTo>
                        <a:lnTo>
                          <a:pt x="11" y="178"/>
                        </a:lnTo>
                        <a:lnTo>
                          <a:pt x="8" y="178"/>
                        </a:lnTo>
                        <a:lnTo>
                          <a:pt x="4" y="174"/>
                        </a:lnTo>
                        <a:lnTo>
                          <a:pt x="0" y="174"/>
                        </a:lnTo>
                        <a:lnTo>
                          <a:pt x="0" y="170"/>
                        </a:lnTo>
                        <a:lnTo>
                          <a:pt x="4" y="170"/>
                        </a:lnTo>
                        <a:lnTo>
                          <a:pt x="4" y="166"/>
                        </a:lnTo>
                        <a:lnTo>
                          <a:pt x="8" y="170"/>
                        </a:lnTo>
                        <a:lnTo>
                          <a:pt x="11" y="170"/>
                        </a:lnTo>
                        <a:lnTo>
                          <a:pt x="15" y="170"/>
                        </a:lnTo>
                        <a:lnTo>
                          <a:pt x="15" y="166"/>
                        </a:lnTo>
                        <a:lnTo>
                          <a:pt x="15" y="162"/>
                        </a:lnTo>
                        <a:lnTo>
                          <a:pt x="19" y="162"/>
                        </a:lnTo>
                        <a:lnTo>
                          <a:pt x="15" y="158"/>
                        </a:lnTo>
                        <a:lnTo>
                          <a:pt x="19" y="158"/>
                        </a:lnTo>
                        <a:lnTo>
                          <a:pt x="23" y="158"/>
                        </a:lnTo>
                        <a:lnTo>
                          <a:pt x="23" y="154"/>
                        </a:lnTo>
                        <a:lnTo>
                          <a:pt x="27" y="154"/>
                        </a:lnTo>
                        <a:lnTo>
                          <a:pt x="31" y="150"/>
                        </a:lnTo>
                        <a:lnTo>
                          <a:pt x="31" y="154"/>
                        </a:lnTo>
                        <a:lnTo>
                          <a:pt x="31" y="150"/>
                        </a:lnTo>
                        <a:lnTo>
                          <a:pt x="34" y="150"/>
                        </a:lnTo>
                        <a:lnTo>
                          <a:pt x="34" y="154"/>
                        </a:lnTo>
                        <a:lnTo>
                          <a:pt x="38" y="154"/>
                        </a:lnTo>
                        <a:lnTo>
                          <a:pt x="38" y="150"/>
                        </a:lnTo>
                        <a:lnTo>
                          <a:pt x="38" y="146"/>
                        </a:lnTo>
                        <a:lnTo>
                          <a:pt x="42" y="146"/>
                        </a:lnTo>
                        <a:lnTo>
                          <a:pt x="42" y="142"/>
                        </a:lnTo>
                        <a:lnTo>
                          <a:pt x="46" y="142"/>
                        </a:lnTo>
                        <a:lnTo>
                          <a:pt x="46" y="138"/>
                        </a:lnTo>
                        <a:lnTo>
                          <a:pt x="46" y="133"/>
                        </a:lnTo>
                        <a:lnTo>
                          <a:pt x="50" y="133"/>
                        </a:lnTo>
                        <a:lnTo>
                          <a:pt x="54" y="129"/>
                        </a:lnTo>
                        <a:lnTo>
                          <a:pt x="57" y="125"/>
                        </a:lnTo>
                        <a:lnTo>
                          <a:pt x="57" y="121"/>
                        </a:lnTo>
                        <a:lnTo>
                          <a:pt x="61" y="121"/>
                        </a:lnTo>
                        <a:lnTo>
                          <a:pt x="65" y="121"/>
                        </a:lnTo>
                        <a:lnTo>
                          <a:pt x="65" y="117"/>
                        </a:lnTo>
                        <a:lnTo>
                          <a:pt x="69" y="117"/>
                        </a:lnTo>
                        <a:lnTo>
                          <a:pt x="69" y="113"/>
                        </a:lnTo>
                        <a:lnTo>
                          <a:pt x="73" y="113"/>
                        </a:lnTo>
                        <a:lnTo>
                          <a:pt x="77" y="113"/>
                        </a:lnTo>
                        <a:lnTo>
                          <a:pt x="80" y="113"/>
                        </a:lnTo>
                        <a:lnTo>
                          <a:pt x="84" y="113"/>
                        </a:lnTo>
                        <a:lnTo>
                          <a:pt x="84" y="117"/>
                        </a:lnTo>
                        <a:lnTo>
                          <a:pt x="88" y="117"/>
                        </a:lnTo>
                        <a:lnTo>
                          <a:pt x="88" y="121"/>
                        </a:lnTo>
                        <a:lnTo>
                          <a:pt x="88" y="117"/>
                        </a:lnTo>
                        <a:lnTo>
                          <a:pt x="92" y="117"/>
                        </a:lnTo>
                        <a:lnTo>
                          <a:pt x="88" y="117"/>
                        </a:lnTo>
                        <a:lnTo>
                          <a:pt x="88" y="113"/>
                        </a:lnTo>
                        <a:lnTo>
                          <a:pt x="88" y="109"/>
                        </a:lnTo>
                        <a:lnTo>
                          <a:pt x="88" y="105"/>
                        </a:lnTo>
                        <a:lnTo>
                          <a:pt x="88" y="101"/>
                        </a:lnTo>
                        <a:lnTo>
                          <a:pt x="84" y="101"/>
                        </a:lnTo>
                        <a:lnTo>
                          <a:pt x="84" y="97"/>
                        </a:lnTo>
                        <a:lnTo>
                          <a:pt x="84" y="93"/>
                        </a:lnTo>
                        <a:lnTo>
                          <a:pt x="84" y="89"/>
                        </a:lnTo>
                        <a:lnTo>
                          <a:pt x="80" y="89"/>
                        </a:lnTo>
                        <a:lnTo>
                          <a:pt x="80" y="85"/>
                        </a:lnTo>
                        <a:lnTo>
                          <a:pt x="80" y="81"/>
                        </a:lnTo>
                        <a:lnTo>
                          <a:pt x="80" y="77"/>
                        </a:lnTo>
                        <a:lnTo>
                          <a:pt x="77" y="77"/>
                        </a:lnTo>
                        <a:lnTo>
                          <a:pt x="77" y="73"/>
                        </a:lnTo>
                        <a:lnTo>
                          <a:pt x="73" y="73"/>
                        </a:lnTo>
                        <a:lnTo>
                          <a:pt x="69" y="69"/>
                        </a:lnTo>
                        <a:lnTo>
                          <a:pt x="65" y="69"/>
                        </a:lnTo>
                        <a:lnTo>
                          <a:pt x="61" y="69"/>
                        </a:lnTo>
                        <a:lnTo>
                          <a:pt x="57" y="69"/>
                        </a:lnTo>
                        <a:lnTo>
                          <a:pt x="57" y="65"/>
                        </a:lnTo>
                        <a:lnTo>
                          <a:pt x="54" y="65"/>
                        </a:lnTo>
                        <a:lnTo>
                          <a:pt x="54" y="61"/>
                        </a:lnTo>
                        <a:lnTo>
                          <a:pt x="54" y="57"/>
                        </a:lnTo>
                        <a:lnTo>
                          <a:pt x="50" y="57"/>
                        </a:lnTo>
                        <a:lnTo>
                          <a:pt x="46" y="57"/>
                        </a:lnTo>
                        <a:lnTo>
                          <a:pt x="46" y="53"/>
                        </a:lnTo>
                        <a:lnTo>
                          <a:pt x="42" y="53"/>
                        </a:lnTo>
                        <a:lnTo>
                          <a:pt x="38" y="53"/>
                        </a:lnTo>
                        <a:lnTo>
                          <a:pt x="38" y="48"/>
                        </a:lnTo>
                        <a:lnTo>
                          <a:pt x="34" y="48"/>
                        </a:lnTo>
                        <a:lnTo>
                          <a:pt x="34" y="44"/>
                        </a:lnTo>
                        <a:lnTo>
                          <a:pt x="34" y="40"/>
                        </a:lnTo>
                        <a:lnTo>
                          <a:pt x="34" y="36"/>
                        </a:lnTo>
                        <a:lnTo>
                          <a:pt x="38" y="36"/>
                        </a:lnTo>
                        <a:lnTo>
                          <a:pt x="34" y="32"/>
                        </a:lnTo>
                        <a:lnTo>
                          <a:pt x="38" y="32"/>
                        </a:lnTo>
                        <a:lnTo>
                          <a:pt x="42" y="32"/>
                        </a:lnTo>
                        <a:lnTo>
                          <a:pt x="42" y="36"/>
                        </a:lnTo>
                        <a:lnTo>
                          <a:pt x="46" y="36"/>
                        </a:lnTo>
                        <a:lnTo>
                          <a:pt x="46" y="32"/>
                        </a:lnTo>
                        <a:lnTo>
                          <a:pt x="50" y="32"/>
                        </a:lnTo>
                        <a:lnTo>
                          <a:pt x="54" y="32"/>
                        </a:lnTo>
                        <a:lnTo>
                          <a:pt x="54" y="28"/>
                        </a:lnTo>
                        <a:lnTo>
                          <a:pt x="57" y="28"/>
                        </a:lnTo>
                        <a:lnTo>
                          <a:pt x="57" y="24"/>
                        </a:lnTo>
                        <a:lnTo>
                          <a:pt x="61" y="24"/>
                        </a:lnTo>
                        <a:lnTo>
                          <a:pt x="65" y="24"/>
                        </a:lnTo>
                        <a:lnTo>
                          <a:pt x="65" y="20"/>
                        </a:lnTo>
                        <a:lnTo>
                          <a:pt x="69" y="20"/>
                        </a:lnTo>
                        <a:lnTo>
                          <a:pt x="73" y="24"/>
                        </a:lnTo>
                        <a:lnTo>
                          <a:pt x="73" y="28"/>
                        </a:lnTo>
                        <a:lnTo>
                          <a:pt x="73" y="32"/>
                        </a:lnTo>
                        <a:lnTo>
                          <a:pt x="73" y="36"/>
                        </a:lnTo>
                        <a:lnTo>
                          <a:pt x="73" y="40"/>
                        </a:lnTo>
                        <a:lnTo>
                          <a:pt x="77" y="40"/>
                        </a:lnTo>
                        <a:lnTo>
                          <a:pt x="77" y="44"/>
                        </a:lnTo>
                        <a:lnTo>
                          <a:pt x="80" y="44"/>
                        </a:lnTo>
                        <a:lnTo>
                          <a:pt x="84" y="44"/>
                        </a:lnTo>
                        <a:lnTo>
                          <a:pt x="88" y="44"/>
                        </a:lnTo>
                        <a:lnTo>
                          <a:pt x="92" y="44"/>
                        </a:lnTo>
                        <a:lnTo>
                          <a:pt x="96" y="44"/>
                        </a:lnTo>
                        <a:lnTo>
                          <a:pt x="96" y="48"/>
                        </a:lnTo>
                        <a:lnTo>
                          <a:pt x="100" y="48"/>
                        </a:lnTo>
                        <a:lnTo>
                          <a:pt x="100" y="53"/>
                        </a:lnTo>
                        <a:lnTo>
                          <a:pt x="103" y="53"/>
                        </a:lnTo>
                        <a:lnTo>
                          <a:pt x="107" y="57"/>
                        </a:lnTo>
                        <a:lnTo>
                          <a:pt x="111" y="57"/>
                        </a:lnTo>
                        <a:lnTo>
                          <a:pt x="111" y="53"/>
                        </a:lnTo>
                        <a:lnTo>
                          <a:pt x="111" y="48"/>
                        </a:lnTo>
                        <a:lnTo>
                          <a:pt x="111" y="44"/>
                        </a:lnTo>
                        <a:lnTo>
                          <a:pt x="107" y="44"/>
                        </a:lnTo>
                        <a:lnTo>
                          <a:pt x="107" y="40"/>
                        </a:lnTo>
                        <a:lnTo>
                          <a:pt x="111" y="40"/>
                        </a:lnTo>
                        <a:lnTo>
                          <a:pt x="115" y="40"/>
                        </a:lnTo>
                        <a:lnTo>
                          <a:pt x="119" y="40"/>
                        </a:lnTo>
                        <a:lnTo>
                          <a:pt x="123" y="36"/>
                        </a:lnTo>
                        <a:lnTo>
                          <a:pt x="127" y="36"/>
                        </a:lnTo>
                        <a:lnTo>
                          <a:pt x="130" y="36"/>
                        </a:lnTo>
                        <a:lnTo>
                          <a:pt x="134" y="36"/>
                        </a:lnTo>
                        <a:lnTo>
                          <a:pt x="138" y="36"/>
                        </a:lnTo>
                        <a:lnTo>
                          <a:pt x="142" y="36"/>
                        </a:lnTo>
                        <a:lnTo>
                          <a:pt x="146" y="36"/>
                        </a:lnTo>
                        <a:lnTo>
                          <a:pt x="150" y="36"/>
                        </a:lnTo>
                        <a:lnTo>
                          <a:pt x="153" y="36"/>
                        </a:lnTo>
                        <a:lnTo>
                          <a:pt x="153" y="40"/>
                        </a:lnTo>
                        <a:lnTo>
                          <a:pt x="157" y="40"/>
                        </a:lnTo>
                        <a:lnTo>
                          <a:pt x="161" y="40"/>
                        </a:lnTo>
                        <a:lnTo>
                          <a:pt x="165" y="40"/>
                        </a:lnTo>
                        <a:lnTo>
                          <a:pt x="169" y="40"/>
                        </a:lnTo>
                        <a:lnTo>
                          <a:pt x="173" y="40"/>
                        </a:lnTo>
                        <a:lnTo>
                          <a:pt x="176" y="40"/>
                        </a:lnTo>
                        <a:lnTo>
                          <a:pt x="180" y="40"/>
                        </a:lnTo>
                        <a:lnTo>
                          <a:pt x="184" y="40"/>
                        </a:lnTo>
                        <a:lnTo>
                          <a:pt x="188" y="40"/>
                        </a:lnTo>
                        <a:lnTo>
                          <a:pt x="192" y="40"/>
                        </a:lnTo>
                        <a:lnTo>
                          <a:pt x="196" y="40"/>
                        </a:lnTo>
                        <a:lnTo>
                          <a:pt x="196" y="36"/>
                        </a:lnTo>
                        <a:lnTo>
                          <a:pt x="199" y="36"/>
                        </a:lnTo>
                        <a:lnTo>
                          <a:pt x="203" y="36"/>
                        </a:lnTo>
                        <a:lnTo>
                          <a:pt x="203" y="32"/>
                        </a:lnTo>
                        <a:lnTo>
                          <a:pt x="207" y="32"/>
                        </a:lnTo>
                        <a:lnTo>
                          <a:pt x="207" y="28"/>
                        </a:lnTo>
                        <a:lnTo>
                          <a:pt x="207" y="24"/>
                        </a:lnTo>
                        <a:lnTo>
                          <a:pt x="211" y="24"/>
                        </a:lnTo>
                        <a:lnTo>
                          <a:pt x="215" y="24"/>
                        </a:lnTo>
                        <a:lnTo>
                          <a:pt x="215" y="20"/>
                        </a:lnTo>
                        <a:lnTo>
                          <a:pt x="219" y="20"/>
                        </a:lnTo>
                        <a:lnTo>
                          <a:pt x="222" y="16"/>
                        </a:lnTo>
                        <a:lnTo>
                          <a:pt x="226" y="12"/>
                        </a:lnTo>
                        <a:lnTo>
                          <a:pt x="230" y="12"/>
                        </a:lnTo>
                        <a:lnTo>
                          <a:pt x="234" y="12"/>
                        </a:lnTo>
                        <a:lnTo>
                          <a:pt x="238" y="12"/>
                        </a:lnTo>
                        <a:lnTo>
                          <a:pt x="238" y="8"/>
                        </a:lnTo>
                        <a:lnTo>
                          <a:pt x="242" y="8"/>
                        </a:lnTo>
                        <a:lnTo>
                          <a:pt x="245" y="8"/>
                        </a:lnTo>
                        <a:lnTo>
                          <a:pt x="249" y="4"/>
                        </a:lnTo>
                        <a:lnTo>
                          <a:pt x="253" y="4"/>
                        </a:lnTo>
                        <a:lnTo>
                          <a:pt x="253" y="0"/>
                        </a:lnTo>
                        <a:lnTo>
                          <a:pt x="257" y="0"/>
                        </a:lnTo>
                        <a:lnTo>
                          <a:pt x="261" y="0"/>
                        </a:lnTo>
                        <a:lnTo>
                          <a:pt x="265" y="0"/>
                        </a:lnTo>
                        <a:lnTo>
                          <a:pt x="265" y="4"/>
                        </a:lnTo>
                        <a:lnTo>
                          <a:pt x="265" y="8"/>
                        </a:lnTo>
                        <a:lnTo>
                          <a:pt x="268" y="8"/>
                        </a:lnTo>
                        <a:lnTo>
                          <a:pt x="268" y="12"/>
                        </a:lnTo>
                        <a:lnTo>
                          <a:pt x="272" y="12"/>
                        </a:lnTo>
                        <a:lnTo>
                          <a:pt x="276" y="12"/>
                        </a:lnTo>
                        <a:lnTo>
                          <a:pt x="280" y="12"/>
                        </a:lnTo>
                        <a:lnTo>
                          <a:pt x="284" y="12"/>
                        </a:lnTo>
                        <a:lnTo>
                          <a:pt x="288" y="8"/>
                        </a:lnTo>
                        <a:lnTo>
                          <a:pt x="291" y="8"/>
                        </a:lnTo>
                        <a:lnTo>
                          <a:pt x="295" y="4"/>
                        </a:lnTo>
                        <a:lnTo>
                          <a:pt x="299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404" name="Freeform 798">
                    <a:extLst>
                      <a:ext uri="{FF2B5EF4-FFF2-40B4-BE49-F238E27FC236}">
                        <a16:creationId xmlns:a16="http://schemas.microsoft.com/office/drawing/2014/main" id="{A2A0514F-6DC9-3B7B-8C0C-7A381794441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149" y="2392"/>
                    <a:ext cx="26" cy="35"/>
                  </a:xfrm>
                  <a:custGeom>
                    <a:avLst/>
                    <a:gdLst>
                      <a:gd name="T0" fmla="*/ 0 w 26"/>
                      <a:gd name="T1" fmla="*/ 0 h 36"/>
                      <a:gd name="T2" fmla="*/ 3 w 26"/>
                      <a:gd name="T3" fmla="*/ 0 h 36"/>
                      <a:gd name="T4" fmla="*/ 3 w 26"/>
                      <a:gd name="T5" fmla="*/ 4 h 36"/>
                      <a:gd name="T6" fmla="*/ 7 w 26"/>
                      <a:gd name="T7" fmla="*/ 4 h 36"/>
                      <a:gd name="T8" fmla="*/ 11 w 26"/>
                      <a:gd name="T9" fmla="*/ 4 h 36"/>
                      <a:gd name="T10" fmla="*/ 15 w 26"/>
                      <a:gd name="T11" fmla="*/ 4 h 36"/>
                      <a:gd name="T12" fmla="*/ 19 w 26"/>
                      <a:gd name="T13" fmla="*/ 4 h 36"/>
                      <a:gd name="T14" fmla="*/ 19 w 26"/>
                      <a:gd name="T15" fmla="*/ 8 h 36"/>
                      <a:gd name="T16" fmla="*/ 23 w 26"/>
                      <a:gd name="T17" fmla="*/ 8 h 36"/>
                      <a:gd name="T18" fmla="*/ 23 w 26"/>
                      <a:gd name="T19" fmla="*/ 12 h 36"/>
                      <a:gd name="T20" fmla="*/ 26 w 26"/>
                      <a:gd name="T21" fmla="*/ 12 h 36"/>
                      <a:gd name="T22" fmla="*/ 26 w 26"/>
                      <a:gd name="T23" fmla="*/ 16 h 36"/>
                      <a:gd name="T24" fmla="*/ 26 w 26"/>
                      <a:gd name="T25" fmla="*/ 12 h 36"/>
                      <a:gd name="T26" fmla="*/ 26 w 26"/>
                      <a:gd name="T27" fmla="*/ 16 h 36"/>
                      <a:gd name="T28" fmla="*/ 23 w 26"/>
                      <a:gd name="T29" fmla="*/ 16 h 36"/>
                      <a:gd name="T30" fmla="*/ 23 w 26"/>
                      <a:gd name="T31" fmla="*/ 20 h 36"/>
                      <a:gd name="T32" fmla="*/ 19 w 26"/>
                      <a:gd name="T33" fmla="*/ 20 h 36"/>
                      <a:gd name="T34" fmla="*/ 19 w 26"/>
                      <a:gd name="T35" fmla="*/ 24 h 36"/>
                      <a:gd name="T36" fmla="*/ 15 w 26"/>
                      <a:gd name="T37" fmla="*/ 24 h 36"/>
                      <a:gd name="T38" fmla="*/ 15 w 26"/>
                      <a:gd name="T39" fmla="*/ 28 h 36"/>
                      <a:gd name="T40" fmla="*/ 11 w 26"/>
                      <a:gd name="T41" fmla="*/ 28 h 36"/>
                      <a:gd name="T42" fmla="*/ 11 w 26"/>
                      <a:gd name="T43" fmla="*/ 32 h 36"/>
                      <a:gd name="T44" fmla="*/ 7 w 26"/>
                      <a:gd name="T45" fmla="*/ 32 h 36"/>
                      <a:gd name="T46" fmla="*/ 3 w 26"/>
                      <a:gd name="T47" fmla="*/ 32 h 36"/>
                      <a:gd name="T48" fmla="*/ 3 w 26"/>
                      <a:gd name="T49" fmla="*/ 36 h 36"/>
                      <a:gd name="T50" fmla="*/ 3 w 26"/>
                      <a:gd name="T51" fmla="*/ 32 h 36"/>
                      <a:gd name="T52" fmla="*/ 3 w 26"/>
                      <a:gd name="T53" fmla="*/ 28 h 36"/>
                      <a:gd name="T54" fmla="*/ 3 w 26"/>
                      <a:gd name="T55" fmla="*/ 24 h 36"/>
                      <a:gd name="T56" fmla="*/ 0 w 26"/>
                      <a:gd name="T57" fmla="*/ 24 h 36"/>
                      <a:gd name="T58" fmla="*/ 0 w 26"/>
                      <a:gd name="T59" fmla="*/ 20 h 36"/>
                      <a:gd name="T60" fmla="*/ 0 w 26"/>
                      <a:gd name="T61" fmla="*/ 16 h 36"/>
                      <a:gd name="T62" fmla="*/ 3 w 26"/>
                      <a:gd name="T63" fmla="*/ 16 h 36"/>
                      <a:gd name="T64" fmla="*/ 3 w 26"/>
                      <a:gd name="T65" fmla="*/ 12 h 36"/>
                      <a:gd name="T66" fmla="*/ 0 w 26"/>
                      <a:gd name="T67" fmla="*/ 12 h 36"/>
                      <a:gd name="T68" fmla="*/ 0 w 26"/>
                      <a:gd name="T69" fmla="*/ 8 h 36"/>
                      <a:gd name="T70" fmla="*/ 0 w 26"/>
                      <a:gd name="T71" fmla="*/ 4 h 36"/>
                      <a:gd name="T72" fmla="*/ 0 w 26"/>
                      <a:gd name="T73" fmla="*/ 0 h 3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6" h="36">
                        <a:moveTo>
                          <a:pt x="0" y="0"/>
                        </a:moveTo>
                        <a:lnTo>
                          <a:pt x="3" y="0"/>
                        </a:lnTo>
                        <a:lnTo>
                          <a:pt x="3" y="4"/>
                        </a:lnTo>
                        <a:lnTo>
                          <a:pt x="7" y="4"/>
                        </a:lnTo>
                        <a:lnTo>
                          <a:pt x="11" y="4"/>
                        </a:lnTo>
                        <a:lnTo>
                          <a:pt x="15" y="4"/>
                        </a:lnTo>
                        <a:lnTo>
                          <a:pt x="19" y="4"/>
                        </a:lnTo>
                        <a:lnTo>
                          <a:pt x="19" y="8"/>
                        </a:lnTo>
                        <a:lnTo>
                          <a:pt x="23" y="8"/>
                        </a:lnTo>
                        <a:lnTo>
                          <a:pt x="23" y="12"/>
                        </a:lnTo>
                        <a:lnTo>
                          <a:pt x="26" y="12"/>
                        </a:lnTo>
                        <a:lnTo>
                          <a:pt x="26" y="16"/>
                        </a:lnTo>
                        <a:lnTo>
                          <a:pt x="26" y="12"/>
                        </a:lnTo>
                        <a:lnTo>
                          <a:pt x="26" y="16"/>
                        </a:lnTo>
                        <a:lnTo>
                          <a:pt x="23" y="16"/>
                        </a:lnTo>
                        <a:lnTo>
                          <a:pt x="23" y="20"/>
                        </a:lnTo>
                        <a:lnTo>
                          <a:pt x="19" y="20"/>
                        </a:lnTo>
                        <a:lnTo>
                          <a:pt x="19" y="24"/>
                        </a:lnTo>
                        <a:lnTo>
                          <a:pt x="15" y="24"/>
                        </a:lnTo>
                        <a:lnTo>
                          <a:pt x="15" y="28"/>
                        </a:lnTo>
                        <a:lnTo>
                          <a:pt x="11" y="28"/>
                        </a:lnTo>
                        <a:lnTo>
                          <a:pt x="11" y="32"/>
                        </a:lnTo>
                        <a:lnTo>
                          <a:pt x="7" y="32"/>
                        </a:lnTo>
                        <a:lnTo>
                          <a:pt x="3" y="32"/>
                        </a:lnTo>
                        <a:lnTo>
                          <a:pt x="3" y="36"/>
                        </a:lnTo>
                        <a:lnTo>
                          <a:pt x="3" y="32"/>
                        </a:lnTo>
                        <a:lnTo>
                          <a:pt x="3" y="28"/>
                        </a:lnTo>
                        <a:lnTo>
                          <a:pt x="3" y="24"/>
                        </a:lnTo>
                        <a:lnTo>
                          <a:pt x="0" y="24"/>
                        </a:lnTo>
                        <a:lnTo>
                          <a:pt x="0" y="20"/>
                        </a:lnTo>
                        <a:lnTo>
                          <a:pt x="0" y="16"/>
                        </a:lnTo>
                        <a:lnTo>
                          <a:pt x="3" y="16"/>
                        </a:lnTo>
                        <a:lnTo>
                          <a:pt x="3" y="12"/>
                        </a:lnTo>
                        <a:lnTo>
                          <a:pt x="0" y="12"/>
                        </a:lnTo>
                        <a:lnTo>
                          <a:pt x="0" y="8"/>
                        </a:lnTo>
                        <a:lnTo>
                          <a:pt x="0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405" name="Freeform 799">
                    <a:extLst>
                      <a:ext uri="{FF2B5EF4-FFF2-40B4-BE49-F238E27FC236}">
                        <a16:creationId xmlns:a16="http://schemas.microsoft.com/office/drawing/2014/main" id="{6E9036E8-217B-90F8-151A-5A174CF868E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247" y="2392"/>
                    <a:ext cx="26" cy="40"/>
                  </a:xfrm>
                  <a:custGeom>
                    <a:avLst/>
                    <a:gdLst>
                      <a:gd name="T0" fmla="*/ 0 w 27"/>
                      <a:gd name="T1" fmla="*/ 24 h 40"/>
                      <a:gd name="T2" fmla="*/ 0 w 27"/>
                      <a:gd name="T3" fmla="*/ 20 h 40"/>
                      <a:gd name="T4" fmla="*/ 0 w 27"/>
                      <a:gd name="T5" fmla="*/ 16 h 40"/>
                      <a:gd name="T6" fmla="*/ 4 w 27"/>
                      <a:gd name="T7" fmla="*/ 16 h 40"/>
                      <a:gd name="T8" fmla="*/ 4 w 27"/>
                      <a:gd name="T9" fmla="*/ 12 h 40"/>
                      <a:gd name="T10" fmla="*/ 4 w 27"/>
                      <a:gd name="T11" fmla="*/ 8 h 40"/>
                      <a:gd name="T12" fmla="*/ 4 w 27"/>
                      <a:gd name="T13" fmla="*/ 4 h 40"/>
                      <a:gd name="T14" fmla="*/ 8 w 27"/>
                      <a:gd name="T15" fmla="*/ 4 h 40"/>
                      <a:gd name="T16" fmla="*/ 8 w 27"/>
                      <a:gd name="T17" fmla="*/ 8 h 40"/>
                      <a:gd name="T18" fmla="*/ 12 w 27"/>
                      <a:gd name="T19" fmla="*/ 8 h 40"/>
                      <a:gd name="T20" fmla="*/ 12 w 27"/>
                      <a:gd name="T21" fmla="*/ 4 h 40"/>
                      <a:gd name="T22" fmla="*/ 16 w 27"/>
                      <a:gd name="T23" fmla="*/ 4 h 40"/>
                      <a:gd name="T24" fmla="*/ 16 w 27"/>
                      <a:gd name="T25" fmla="*/ 0 h 40"/>
                      <a:gd name="T26" fmla="*/ 16 w 27"/>
                      <a:gd name="T27" fmla="*/ 4 h 40"/>
                      <a:gd name="T28" fmla="*/ 19 w 27"/>
                      <a:gd name="T29" fmla="*/ 4 h 40"/>
                      <a:gd name="T30" fmla="*/ 19 w 27"/>
                      <a:gd name="T31" fmla="*/ 8 h 40"/>
                      <a:gd name="T32" fmla="*/ 16 w 27"/>
                      <a:gd name="T33" fmla="*/ 8 h 40"/>
                      <a:gd name="T34" fmla="*/ 19 w 27"/>
                      <a:gd name="T35" fmla="*/ 8 h 40"/>
                      <a:gd name="T36" fmla="*/ 23 w 27"/>
                      <a:gd name="T37" fmla="*/ 8 h 40"/>
                      <a:gd name="T38" fmla="*/ 19 w 27"/>
                      <a:gd name="T39" fmla="*/ 12 h 40"/>
                      <a:gd name="T40" fmla="*/ 19 w 27"/>
                      <a:gd name="T41" fmla="*/ 16 h 40"/>
                      <a:gd name="T42" fmla="*/ 19 w 27"/>
                      <a:gd name="T43" fmla="*/ 20 h 40"/>
                      <a:gd name="T44" fmla="*/ 19 w 27"/>
                      <a:gd name="T45" fmla="*/ 24 h 40"/>
                      <a:gd name="T46" fmla="*/ 23 w 27"/>
                      <a:gd name="T47" fmla="*/ 24 h 40"/>
                      <a:gd name="T48" fmla="*/ 27 w 27"/>
                      <a:gd name="T49" fmla="*/ 24 h 40"/>
                      <a:gd name="T50" fmla="*/ 27 w 27"/>
                      <a:gd name="T51" fmla="*/ 28 h 40"/>
                      <a:gd name="T52" fmla="*/ 23 w 27"/>
                      <a:gd name="T53" fmla="*/ 28 h 40"/>
                      <a:gd name="T54" fmla="*/ 23 w 27"/>
                      <a:gd name="T55" fmla="*/ 32 h 40"/>
                      <a:gd name="T56" fmla="*/ 19 w 27"/>
                      <a:gd name="T57" fmla="*/ 36 h 40"/>
                      <a:gd name="T58" fmla="*/ 16 w 27"/>
                      <a:gd name="T59" fmla="*/ 40 h 40"/>
                      <a:gd name="T60" fmla="*/ 12 w 27"/>
                      <a:gd name="T61" fmla="*/ 40 h 40"/>
                      <a:gd name="T62" fmla="*/ 8 w 27"/>
                      <a:gd name="T63" fmla="*/ 36 h 40"/>
                      <a:gd name="T64" fmla="*/ 4 w 27"/>
                      <a:gd name="T65" fmla="*/ 36 h 40"/>
                      <a:gd name="T66" fmla="*/ 4 w 27"/>
                      <a:gd name="T67" fmla="*/ 32 h 40"/>
                      <a:gd name="T68" fmla="*/ 8 w 27"/>
                      <a:gd name="T69" fmla="*/ 32 h 40"/>
                      <a:gd name="T70" fmla="*/ 8 w 27"/>
                      <a:gd name="T71" fmla="*/ 28 h 40"/>
                      <a:gd name="T72" fmla="*/ 8 w 27"/>
                      <a:gd name="T73" fmla="*/ 24 h 40"/>
                      <a:gd name="T74" fmla="*/ 8 w 27"/>
                      <a:gd name="T75" fmla="*/ 20 h 40"/>
                      <a:gd name="T76" fmla="*/ 8 w 27"/>
                      <a:gd name="T77" fmla="*/ 24 h 40"/>
                      <a:gd name="T78" fmla="*/ 4 w 27"/>
                      <a:gd name="T79" fmla="*/ 24 h 40"/>
                      <a:gd name="T80" fmla="*/ 4 w 27"/>
                      <a:gd name="T81" fmla="*/ 28 h 40"/>
                      <a:gd name="T82" fmla="*/ 0 w 27"/>
                      <a:gd name="T83" fmla="*/ 28 h 40"/>
                      <a:gd name="T84" fmla="*/ 0 w 27"/>
                      <a:gd name="T85" fmla="*/ 24 h 4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</a:cxnLst>
                    <a:rect l="0" t="0" r="r" b="b"/>
                    <a:pathLst>
                      <a:path w="27" h="40">
                        <a:moveTo>
                          <a:pt x="0" y="24"/>
                        </a:moveTo>
                        <a:lnTo>
                          <a:pt x="0" y="20"/>
                        </a:lnTo>
                        <a:lnTo>
                          <a:pt x="0" y="16"/>
                        </a:lnTo>
                        <a:lnTo>
                          <a:pt x="4" y="16"/>
                        </a:lnTo>
                        <a:lnTo>
                          <a:pt x="4" y="12"/>
                        </a:lnTo>
                        <a:lnTo>
                          <a:pt x="4" y="8"/>
                        </a:lnTo>
                        <a:lnTo>
                          <a:pt x="4" y="4"/>
                        </a:lnTo>
                        <a:lnTo>
                          <a:pt x="8" y="4"/>
                        </a:lnTo>
                        <a:lnTo>
                          <a:pt x="8" y="8"/>
                        </a:lnTo>
                        <a:lnTo>
                          <a:pt x="12" y="8"/>
                        </a:lnTo>
                        <a:lnTo>
                          <a:pt x="12" y="4"/>
                        </a:lnTo>
                        <a:lnTo>
                          <a:pt x="16" y="4"/>
                        </a:lnTo>
                        <a:lnTo>
                          <a:pt x="16" y="0"/>
                        </a:lnTo>
                        <a:lnTo>
                          <a:pt x="16" y="4"/>
                        </a:lnTo>
                        <a:lnTo>
                          <a:pt x="19" y="4"/>
                        </a:lnTo>
                        <a:lnTo>
                          <a:pt x="19" y="8"/>
                        </a:lnTo>
                        <a:lnTo>
                          <a:pt x="16" y="8"/>
                        </a:lnTo>
                        <a:lnTo>
                          <a:pt x="19" y="8"/>
                        </a:lnTo>
                        <a:lnTo>
                          <a:pt x="23" y="8"/>
                        </a:lnTo>
                        <a:lnTo>
                          <a:pt x="19" y="12"/>
                        </a:lnTo>
                        <a:lnTo>
                          <a:pt x="19" y="16"/>
                        </a:lnTo>
                        <a:lnTo>
                          <a:pt x="19" y="20"/>
                        </a:lnTo>
                        <a:lnTo>
                          <a:pt x="19" y="24"/>
                        </a:lnTo>
                        <a:lnTo>
                          <a:pt x="23" y="24"/>
                        </a:lnTo>
                        <a:lnTo>
                          <a:pt x="27" y="24"/>
                        </a:lnTo>
                        <a:lnTo>
                          <a:pt x="27" y="28"/>
                        </a:lnTo>
                        <a:lnTo>
                          <a:pt x="23" y="28"/>
                        </a:lnTo>
                        <a:lnTo>
                          <a:pt x="23" y="32"/>
                        </a:lnTo>
                        <a:lnTo>
                          <a:pt x="19" y="36"/>
                        </a:lnTo>
                        <a:lnTo>
                          <a:pt x="16" y="40"/>
                        </a:lnTo>
                        <a:lnTo>
                          <a:pt x="12" y="40"/>
                        </a:lnTo>
                        <a:lnTo>
                          <a:pt x="8" y="36"/>
                        </a:lnTo>
                        <a:lnTo>
                          <a:pt x="4" y="36"/>
                        </a:lnTo>
                        <a:lnTo>
                          <a:pt x="4" y="32"/>
                        </a:lnTo>
                        <a:lnTo>
                          <a:pt x="8" y="32"/>
                        </a:lnTo>
                        <a:lnTo>
                          <a:pt x="8" y="28"/>
                        </a:lnTo>
                        <a:lnTo>
                          <a:pt x="8" y="24"/>
                        </a:lnTo>
                        <a:lnTo>
                          <a:pt x="8" y="20"/>
                        </a:lnTo>
                        <a:lnTo>
                          <a:pt x="8" y="24"/>
                        </a:lnTo>
                        <a:lnTo>
                          <a:pt x="4" y="24"/>
                        </a:lnTo>
                        <a:lnTo>
                          <a:pt x="4" y="28"/>
                        </a:lnTo>
                        <a:lnTo>
                          <a:pt x="0" y="28"/>
                        </a:lnTo>
                        <a:lnTo>
                          <a:pt x="0" y="24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406" name="Freeform 800">
                    <a:extLst>
                      <a:ext uri="{FF2B5EF4-FFF2-40B4-BE49-F238E27FC236}">
                        <a16:creationId xmlns:a16="http://schemas.microsoft.com/office/drawing/2014/main" id="{8EBF0F88-1DAA-9AB9-7069-1D9C4165DEE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227" y="2395"/>
                    <a:ext cx="29" cy="40"/>
                  </a:xfrm>
                  <a:custGeom>
                    <a:avLst/>
                    <a:gdLst>
                      <a:gd name="T0" fmla="*/ 0 w 27"/>
                      <a:gd name="T1" fmla="*/ 12 h 40"/>
                      <a:gd name="T2" fmla="*/ 4 w 27"/>
                      <a:gd name="T3" fmla="*/ 12 h 40"/>
                      <a:gd name="T4" fmla="*/ 4 w 27"/>
                      <a:gd name="T5" fmla="*/ 8 h 40"/>
                      <a:gd name="T6" fmla="*/ 4 w 27"/>
                      <a:gd name="T7" fmla="*/ 4 h 40"/>
                      <a:gd name="T8" fmla="*/ 8 w 27"/>
                      <a:gd name="T9" fmla="*/ 4 h 40"/>
                      <a:gd name="T10" fmla="*/ 12 w 27"/>
                      <a:gd name="T11" fmla="*/ 4 h 40"/>
                      <a:gd name="T12" fmla="*/ 15 w 27"/>
                      <a:gd name="T13" fmla="*/ 4 h 40"/>
                      <a:gd name="T14" fmla="*/ 15 w 27"/>
                      <a:gd name="T15" fmla="*/ 0 h 40"/>
                      <a:gd name="T16" fmla="*/ 19 w 27"/>
                      <a:gd name="T17" fmla="*/ 0 h 40"/>
                      <a:gd name="T18" fmla="*/ 19 w 27"/>
                      <a:gd name="T19" fmla="*/ 4 h 40"/>
                      <a:gd name="T20" fmla="*/ 19 w 27"/>
                      <a:gd name="T21" fmla="*/ 8 h 40"/>
                      <a:gd name="T22" fmla="*/ 19 w 27"/>
                      <a:gd name="T23" fmla="*/ 12 h 40"/>
                      <a:gd name="T24" fmla="*/ 15 w 27"/>
                      <a:gd name="T25" fmla="*/ 12 h 40"/>
                      <a:gd name="T26" fmla="*/ 15 w 27"/>
                      <a:gd name="T27" fmla="*/ 16 h 40"/>
                      <a:gd name="T28" fmla="*/ 15 w 27"/>
                      <a:gd name="T29" fmla="*/ 20 h 40"/>
                      <a:gd name="T30" fmla="*/ 19 w 27"/>
                      <a:gd name="T31" fmla="*/ 20 h 40"/>
                      <a:gd name="T32" fmla="*/ 19 w 27"/>
                      <a:gd name="T33" fmla="*/ 24 h 40"/>
                      <a:gd name="T34" fmla="*/ 23 w 27"/>
                      <a:gd name="T35" fmla="*/ 24 h 40"/>
                      <a:gd name="T36" fmla="*/ 23 w 27"/>
                      <a:gd name="T37" fmla="*/ 20 h 40"/>
                      <a:gd name="T38" fmla="*/ 27 w 27"/>
                      <a:gd name="T39" fmla="*/ 20 h 40"/>
                      <a:gd name="T40" fmla="*/ 27 w 27"/>
                      <a:gd name="T41" fmla="*/ 16 h 40"/>
                      <a:gd name="T42" fmla="*/ 27 w 27"/>
                      <a:gd name="T43" fmla="*/ 20 h 40"/>
                      <a:gd name="T44" fmla="*/ 27 w 27"/>
                      <a:gd name="T45" fmla="*/ 24 h 40"/>
                      <a:gd name="T46" fmla="*/ 27 w 27"/>
                      <a:gd name="T47" fmla="*/ 28 h 40"/>
                      <a:gd name="T48" fmla="*/ 23 w 27"/>
                      <a:gd name="T49" fmla="*/ 28 h 40"/>
                      <a:gd name="T50" fmla="*/ 23 w 27"/>
                      <a:gd name="T51" fmla="*/ 32 h 40"/>
                      <a:gd name="T52" fmla="*/ 27 w 27"/>
                      <a:gd name="T53" fmla="*/ 32 h 40"/>
                      <a:gd name="T54" fmla="*/ 27 w 27"/>
                      <a:gd name="T55" fmla="*/ 36 h 40"/>
                      <a:gd name="T56" fmla="*/ 23 w 27"/>
                      <a:gd name="T57" fmla="*/ 36 h 40"/>
                      <a:gd name="T58" fmla="*/ 23 w 27"/>
                      <a:gd name="T59" fmla="*/ 40 h 40"/>
                      <a:gd name="T60" fmla="*/ 19 w 27"/>
                      <a:gd name="T61" fmla="*/ 40 h 40"/>
                      <a:gd name="T62" fmla="*/ 15 w 27"/>
                      <a:gd name="T63" fmla="*/ 40 h 40"/>
                      <a:gd name="T64" fmla="*/ 12 w 27"/>
                      <a:gd name="T65" fmla="*/ 40 h 40"/>
                      <a:gd name="T66" fmla="*/ 8 w 27"/>
                      <a:gd name="T67" fmla="*/ 40 h 40"/>
                      <a:gd name="T68" fmla="*/ 4 w 27"/>
                      <a:gd name="T69" fmla="*/ 36 h 40"/>
                      <a:gd name="T70" fmla="*/ 4 w 27"/>
                      <a:gd name="T71" fmla="*/ 32 h 40"/>
                      <a:gd name="T72" fmla="*/ 0 w 27"/>
                      <a:gd name="T73" fmla="*/ 32 h 40"/>
                      <a:gd name="T74" fmla="*/ 0 w 27"/>
                      <a:gd name="T75" fmla="*/ 28 h 40"/>
                      <a:gd name="T76" fmla="*/ 4 w 27"/>
                      <a:gd name="T77" fmla="*/ 28 h 40"/>
                      <a:gd name="T78" fmla="*/ 4 w 27"/>
                      <a:gd name="T79" fmla="*/ 24 h 40"/>
                      <a:gd name="T80" fmla="*/ 0 w 27"/>
                      <a:gd name="T81" fmla="*/ 24 h 40"/>
                      <a:gd name="T82" fmla="*/ 0 w 27"/>
                      <a:gd name="T83" fmla="*/ 20 h 40"/>
                      <a:gd name="T84" fmla="*/ 0 w 27"/>
                      <a:gd name="T85" fmla="*/ 16 h 40"/>
                      <a:gd name="T86" fmla="*/ 0 w 27"/>
                      <a:gd name="T87" fmla="*/ 12 h 4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</a:cxnLst>
                    <a:rect l="0" t="0" r="r" b="b"/>
                    <a:pathLst>
                      <a:path w="27" h="40">
                        <a:moveTo>
                          <a:pt x="0" y="12"/>
                        </a:moveTo>
                        <a:lnTo>
                          <a:pt x="4" y="12"/>
                        </a:lnTo>
                        <a:lnTo>
                          <a:pt x="4" y="8"/>
                        </a:lnTo>
                        <a:lnTo>
                          <a:pt x="4" y="4"/>
                        </a:lnTo>
                        <a:lnTo>
                          <a:pt x="8" y="4"/>
                        </a:lnTo>
                        <a:lnTo>
                          <a:pt x="12" y="4"/>
                        </a:lnTo>
                        <a:lnTo>
                          <a:pt x="15" y="4"/>
                        </a:lnTo>
                        <a:lnTo>
                          <a:pt x="15" y="0"/>
                        </a:lnTo>
                        <a:lnTo>
                          <a:pt x="19" y="0"/>
                        </a:lnTo>
                        <a:lnTo>
                          <a:pt x="19" y="4"/>
                        </a:lnTo>
                        <a:lnTo>
                          <a:pt x="19" y="8"/>
                        </a:lnTo>
                        <a:lnTo>
                          <a:pt x="19" y="12"/>
                        </a:lnTo>
                        <a:lnTo>
                          <a:pt x="15" y="12"/>
                        </a:lnTo>
                        <a:lnTo>
                          <a:pt x="15" y="16"/>
                        </a:lnTo>
                        <a:lnTo>
                          <a:pt x="15" y="20"/>
                        </a:lnTo>
                        <a:lnTo>
                          <a:pt x="19" y="20"/>
                        </a:lnTo>
                        <a:lnTo>
                          <a:pt x="19" y="24"/>
                        </a:lnTo>
                        <a:lnTo>
                          <a:pt x="23" y="24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27" y="16"/>
                        </a:lnTo>
                        <a:lnTo>
                          <a:pt x="27" y="20"/>
                        </a:lnTo>
                        <a:lnTo>
                          <a:pt x="27" y="24"/>
                        </a:lnTo>
                        <a:lnTo>
                          <a:pt x="27" y="28"/>
                        </a:lnTo>
                        <a:lnTo>
                          <a:pt x="23" y="28"/>
                        </a:lnTo>
                        <a:lnTo>
                          <a:pt x="23" y="32"/>
                        </a:lnTo>
                        <a:lnTo>
                          <a:pt x="27" y="32"/>
                        </a:lnTo>
                        <a:lnTo>
                          <a:pt x="27" y="36"/>
                        </a:lnTo>
                        <a:lnTo>
                          <a:pt x="23" y="36"/>
                        </a:lnTo>
                        <a:lnTo>
                          <a:pt x="23" y="40"/>
                        </a:lnTo>
                        <a:lnTo>
                          <a:pt x="19" y="40"/>
                        </a:lnTo>
                        <a:lnTo>
                          <a:pt x="15" y="40"/>
                        </a:lnTo>
                        <a:lnTo>
                          <a:pt x="12" y="40"/>
                        </a:lnTo>
                        <a:lnTo>
                          <a:pt x="8" y="40"/>
                        </a:lnTo>
                        <a:lnTo>
                          <a:pt x="4" y="36"/>
                        </a:lnTo>
                        <a:lnTo>
                          <a:pt x="4" y="32"/>
                        </a:lnTo>
                        <a:lnTo>
                          <a:pt x="0" y="32"/>
                        </a:lnTo>
                        <a:lnTo>
                          <a:pt x="0" y="28"/>
                        </a:lnTo>
                        <a:lnTo>
                          <a:pt x="4" y="28"/>
                        </a:lnTo>
                        <a:lnTo>
                          <a:pt x="4" y="24"/>
                        </a:lnTo>
                        <a:lnTo>
                          <a:pt x="0" y="24"/>
                        </a:lnTo>
                        <a:lnTo>
                          <a:pt x="0" y="20"/>
                        </a:lnTo>
                        <a:lnTo>
                          <a:pt x="0" y="16"/>
                        </a:lnTo>
                        <a:lnTo>
                          <a:pt x="0" y="12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407" name="Freeform 801">
                    <a:extLst>
                      <a:ext uri="{FF2B5EF4-FFF2-40B4-BE49-F238E27FC236}">
                        <a16:creationId xmlns:a16="http://schemas.microsoft.com/office/drawing/2014/main" id="{E65792FD-E54C-8D88-DF18-D74780F95BE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36" y="2395"/>
                    <a:ext cx="43" cy="32"/>
                  </a:xfrm>
                  <a:custGeom>
                    <a:avLst/>
                    <a:gdLst>
                      <a:gd name="T0" fmla="*/ 4 w 43"/>
                      <a:gd name="T1" fmla="*/ 4 h 32"/>
                      <a:gd name="T2" fmla="*/ 8 w 43"/>
                      <a:gd name="T3" fmla="*/ 4 h 32"/>
                      <a:gd name="T4" fmla="*/ 12 w 43"/>
                      <a:gd name="T5" fmla="*/ 4 h 32"/>
                      <a:gd name="T6" fmla="*/ 12 w 43"/>
                      <a:gd name="T7" fmla="*/ 0 h 32"/>
                      <a:gd name="T8" fmla="*/ 16 w 43"/>
                      <a:gd name="T9" fmla="*/ 0 h 32"/>
                      <a:gd name="T10" fmla="*/ 16 w 43"/>
                      <a:gd name="T11" fmla="*/ 4 h 32"/>
                      <a:gd name="T12" fmla="*/ 20 w 43"/>
                      <a:gd name="T13" fmla="*/ 4 h 32"/>
                      <a:gd name="T14" fmla="*/ 20 w 43"/>
                      <a:gd name="T15" fmla="*/ 0 h 32"/>
                      <a:gd name="T16" fmla="*/ 23 w 43"/>
                      <a:gd name="T17" fmla="*/ 0 h 32"/>
                      <a:gd name="T18" fmla="*/ 27 w 43"/>
                      <a:gd name="T19" fmla="*/ 0 h 32"/>
                      <a:gd name="T20" fmla="*/ 31 w 43"/>
                      <a:gd name="T21" fmla="*/ 0 h 32"/>
                      <a:gd name="T22" fmla="*/ 31 w 43"/>
                      <a:gd name="T23" fmla="*/ 4 h 32"/>
                      <a:gd name="T24" fmla="*/ 35 w 43"/>
                      <a:gd name="T25" fmla="*/ 4 h 32"/>
                      <a:gd name="T26" fmla="*/ 39 w 43"/>
                      <a:gd name="T27" fmla="*/ 4 h 32"/>
                      <a:gd name="T28" fmla="*/ 39 w 43"/>
                      <a:gd name="T29" fmla="*/ 8 h 32"/>
                      <a:gd name="T30" fmla="*/ 39 w 43"/>
                      <a:gd name="T31" fmla="*/ 12 h 32"/>
                      <a:gd name="T32" fmla="*/ 43 w 43"/>
                      <a:gd name="T33" fmla="*/ 12 h 32"/>
                      <a:gd name="T34" fmla="*/ 43 w 43"/>
                      <a:gd name="T35" fmla="*/ 16 h 32"/>
                      <a:gd name="T36" fmla="*/ 39 w 43"/>
                      <a:gd name="T37" fmla="*/ 16 h 32"/>
                      <a:gd name="T38" fmla="*/ 39 w 43"/>
                      <a:gd name="T39" fmla="*/ 20 h 32"/>
                      <a:gd name="T40" fmla="*/ 39 w 43"/>
                      <a:gd name="T41" fmla="*/ 24 h 32"/>
                      <a:gd name="T42" fmla="*/ 39 w 43"/>
                      <a:gd name="T43" fmla="*/ 28 h 32"/>
                      <a:gd name="T44" fmla="*/ 35 w 43"/>
                      <a:gd name="T45" fmla="*/ 32 h 32"/>
                      <a:gd name="T46" fmla="*/ 31 w 43"/>
                      <a:gd name="T47" fmla="*/ 32 h 32"/>
                      <a:gd name="T48" fmla="*/ 31 w 43"/>
                      <a:gd name="T49" fmla="*/ 28 h 32"/>
                      <a:gd name="T50" fmla="*/ 27 w 43"/>
                      <a:gd name="T51" fmla="*/ 28 h 32"/>
                      <a:gd name="T52" fmla="*/ 27 w 43"/>
                      <a:gd name="T53" fmla="*/ 24 h 32"/>
                      <a:gd name="T54" fmla="*/ 23 w 43"/>
                      <a:gd name="T55" fmla="*/ 20 h 32"/>
                      <a:gd name="T56" fmla="*/ 20 w 43"/>
                      <a:gd name="T57" fmla="*/ 20 h 32"/>
                      <a:gd name="T58" fmla="*/ 20 w 43"/>
                      <a:gd name="T59" fmla="*/ 16 h 32"/>
                      <a:gd name="T60" fmla="*/ 16 w 43"/>
                      <a:gd name="T61" fmla="*/ 16 h 32"/>
                      <a:gd name="T62" fmla="*/ 12 w 43"/>
                      <a:gd name="T63" fmla="*/ 16 h 32"/>
                      <a:gd name="T64" fmla="*/ 8 w 43"/>
                      <a:gd name="T65" fmla="*/ 16 h 32"/>
                      <a:gd name="T66" fmla="*/ 8 w 43"/>
                      <a:gd name="T67" fmla="*/ 12 h 32"/>
                      <a:gd name="T68" fmla="*/ 4 w 43"/>
                      <a:gd name="T69" fmla="*/ 12 h 32"/>
                      <a:gd name="T70" fmla="*/ 4 w 43"/>
                      <a:gd name="T71" fmla="*/ 8 h 32"/>
                      <a:gd name="T72" fmla="*/ 0 w 43"/>
                      <a:gd name="T73" fmla="*/ 8 h 32"/>
                      <a:gd name="T74" fmla="*/ 0 w 43"/>
                      <a:gd name="T75" fmla="*/ 4 h 32"/>
                      <a:gd name="T76" fmla="*/ 4 w 43"/>
                      <a:gd name="T77" fmla="*/ 4 h 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</a:cxnLst>
                    <a:rect l="0" t="0" r="r" b="b"/>
                    <a:pathLst>
                      <a:path w="43" h="32">
                        <a:moveTo>
                          <a:pt x="4" y="4"/>
                        </a:moveTo>
                        <a:lnTo>
                          <a:pt x="8" y="4"/>
                        </a:lnTo>
                        <a:lnTo>
                          <a:pt x="12" y="4"/>
                        </a:lnTo>
                        <a:lnTo>
                          <a:pt x="12" y="0"/>
                        </a:lnTo>
                        <a:lnTo>
                          <a:pt x="16" y="0"/>
                        </a:lnTo>
                        <a:lnTo>
                          <a:pt x="16" y="4"/>
                        </a:lnTo>
                        <a:lnTo>
                          <a:pt x="20" y="4"/>
                        </a:lnTo>
                        <a:lnTo>
                          <a:pt x="20" y="0"/>
                        </a:lnTo>
                        <a:lnTo>
                          <a:pt x="23" y="0"/>
                        </a:lnTo>
                        <a:lnTo>
                          <a:pt x="27" y="0"/>
                        </a:lnTo>
                        <a:lnTo>
                          <a:pt x="31" y="0"/>
                        </a:lnTo>
                        <a:lnTo>
                          <a:pt x="31" y="4"/>
                        </a:lnTo>
                        <a:lnTo>
                          <a:pt x="35" y="4"/>
                        </a:lnTo>
                        <a:lnTo>
                          <a:pt x="39" y="4"/>
                        </a:lnTo>
                        <a:lnTo>
                          <a:pt x="39" y="8"/>
                        </a:lnTo>
                        <a:lnTo>
                          <a:pt x="39" y="12"/>
                        </a:lnTo>
                        <a:lnTo>
                          <a:pt x="43" y="12"/>
                        </a:lnTo>
                        <a:lnTo>
                          <a:pt x="43" y="16"/>
                        </a:lnTo>
                        <a:lnTo>
                          <a:pt x="39" y="16"/>
                        </a:lnTo>
                        <a:lnTo>
                          <a:pt x="39" y="20"/>
                        </a:lnTo>
                        <a:lnTo>
                          <a:pt x="39" y="24"/>
                        </a:lnTo>
                        <a:lnTo>
                          <a:pt x="39" y="28"/>
                        </a:lnTo>
                        <a:lnTo>
                          <a:pt x="35" y="32"/>
                        </a:lnTo>
                        <a:lnTo>
                          <a:pt x="31" y="32"/>
                        </a:lnTo>
                        <a:lnTo>
                          <a:pt x="31" y="28"/>
                        </a:lnTo>
                        <a:lnTo>
                          <a:pt x="27" y="28"/>
                        </a:lnTo>
                        <a:lnTo>
                          <a:pt x="27" y="24"/>
                        </a:lnTo>
                        <a:lnTo>
                          <a:pt x="23" y="20"/>
                        </a:lnTo>
                        <a:lnTo>
                          <a:pt x="20" y="20"/>
                        </a:lnTo>
                        <a:lnTo>
                          <a:pt x="20" y="16"/>
                        </a:lnTo>
                        <a:lnTo>
                          <a:pt x="16" y="16"/>
                        </a:lnTo>
                        <a:lnTo>
                          <a:pt x="12" y="16"/>
                        </a:lnTo>
                        <a:lnTo>
                          <a:pt x="8" y="16"/>
                        </a:lnTo>
                        <a:lnTo>
                          <a:pt x="8" y="12"/>
                        </a:lnTo>
                        <a:lnTo>
                          <a:pt x="4" y="12"/>
                        </a:lnTo>
                        <a:lnTo>
                          <a:pt x="4" y="8"/>
                        </a:lnTo>
                        <a:lnTo>
                          <a:pt x="0" y="8"/>
                        </a:lnTo>
                        <a:lnTo>
                          <a:pt x="0" y="4"/>
                        </a:lnTo>
                        <a:lnTo>
                          <a:pt x="4" y="4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408" name="Freeform 802">
                    <a:extLst>
                      <a:ext uri="{FF2B5EF4-FFF2-40B4-BE49-F238E27FC236}">
                        <a16:creationId xmlns:a16="http://schemas.microsoft.com/office/drawing/2014/main" id="{648578C5-F4CC-750E-482D-538190271D0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13" y="2400"/>
                    <a:ext cx="34" cy="24"/>
                  </a:xfrm>
                  <a:custGeom>
                    <a:avLst/>
                    <a:gdLst>
                      <a:gd name="T0" fmla="*/ 8 w 35"/>
                      <a:gd name="T1" fmla="*/ 8 h 24"/>
                      <a:gd name="T2" fmla="*/ 8 w 35"/>
                      <a:gd name="T3" fmla="*/ 4 h 24"/>
                      <a:gd name="T4" fmla="*/ 12 w 35"/>
                      <a:gd name="T5" fmla="*/ 4 h 24"/>
                      <a:gd name="T6" fmla="*/ 12 w 35"/>
                      <a:gd name="T7" fmla="*/ 0 h 24"/>
                      <a:gd name="T8" fmla="*/ 16 w 35"/>
                      <a:gd name="T9" fmla="*/ 0 h 24"/>
                      <a:gd name="T10" fmla="*/ 20 w 35"/>
                      <a:gd name="T11" fmla="*/ 4 h 24"/>
                      <a:gd name="T12" fmla="*/ 20 w 35"/>
                      <a:gd name="T13" fmla="*/ 0 h 24"/>
                      <a:gd name="T14" fmla="*/ 20 w 35"/>
                      <a:gd name="T15" fmla="*/ 4 h 24"/>
                      <a:gd name="T16" fmla="*/ 23 w 35"/>
                      <a:gd name="T17" fmla="*/ 4 h 24"/>
                      <a:gd name="T18" fmla="*/ 27 w 35"/>
                      <a:gd name="T19" fmla="*/ 4 h 24"/>
                      <a:gd name="T20" fmla="*/ 27 w 35"/>
                      <a:gd name="T21" fmla="*/ 8 h 24"/>
                      <a:gd name="T22" fmla="*/ 31 w 35"/>
                      <a:gd name="T23" fmla="*/ 8 h 24"/>
                      <a:gd name="T24" fmla="*/ 31 w 35"/>
                      <a:gd name="T25" fmla="*/ 12 h 24"/>
                      <a:gd name="T26" fmla="*/ 35 w 35"/>
                      <a:gd name="T27" fmla="*/ 12 h 24"/>
                      <a:gd name="T28" fmla="*/ 31 w 35"/>
                      <a:gd name="T29" fmla="*/ 12 h 24"/>
                      <a:gd name="T30" fmla="*/ 27 w 35"/>
                      <a:gd name="T31" fmla="*/ 16 h 24"/>
                      <a:gd name="T32" fmla="*/ 23 w 35"/>
                      <a:gd name="T33" fmla="*/ 16 h 24"/>
                      <a:gd name="T34" fmla="*/ 23 w 35"/>
                      <a:gd name="T35" fmla="*/ 20 h 24"/>
                      <a:gd name="T36" fmla="*/ 20 w 35"/>
                      <a:gd name="T37" fmla="*/ 20 h 24"/>
                      <a:gd name="T38" fmla="*/ 16 w 35"/>
                      <a:gd name="T39" fmla="*/ 20 h 24"/>
                      <a:gd name="T40" fmla="*/ 16 w 35"/>
                      <a:gd name="T41" fmla="*/ 24 h 24"/>
                      <a:gd name="T42" fmla="*/ 12 w 35"/>
                      <a:gd name="T43" fmla="*/ 24 h 24"/>
                      <a:gd name="T44" fmla="*/ 8 w 35"/>
                      <a:gd name="T45" fmla="*/ 24 h 24"/>
                      <a:gd name="T46" fmla="*/ 4 w 35"/>
                      <a:gd name="T47" fmla="*/ 24 h 24"/>
                      <a:gd name="T48" fmla="*/ 4 w 35"/>
                      <a:gd name="T49" fmla="*/ 20 h 24"/>
                      <a:gd name="T50" fmla="*/ 0 w 35"/>
                      <a:gd name="T51" fmla="*/ 20 h 24"/>
                      <a:gd name="T52" fmla="*/ 4 w 35"/>
                      <a:gd name="T53" fmla="*/ 20 h 24"/>
                      <a:gd name="T54" fmla="*/ 4 w 35"/>
                      <a:gd name="T55" fmla="*/ 16 h 24"/>
                      <a:gd name="T56" fmla="*/ 4 w 35"/>
                      <a:gd name="T57" fmla="*/ 12 h 24"/>
                      <a:gd name="T58" fmla="*/ 4 w 35"/>
                      <a:gd name="T59" fmla="*/ 8 h 24"/>
                      <a:gd name="T60" fmla="*/ 8 w 35"/>
                      <a:gd name="T61" fmla="*/ 8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</a:cxnLst>
                    <a:rect l="0" t="0" r="r" b="b"/>
                    <a:pathLst>
                      <a:path w="35" h="24">
                        <a:moveTo>
                          <a:pt x="8" y="8"/>
                        </a:moveTo>
                        <a:lnTo>
                          <a:pt x="8" y="4"/>
                        </a:lnTo>
                        <a:lnTo>
                          <a:pt x="12" y="4"/>
                        </a:lnTo>
                        <a:lnTo>
                          <a:pt x="12" y="0"/>
                        </a:lnTo>
                        <a:lnTo>
                          <a:pt x="16" y="0"/>
                        </a:lnTo>
                        <a:lnTo>
                          <a:pt x="20" y="4"/>
                        </a:lnTo>
                        <a:lnTo>
                          <a:pt x="20" y="0"/>
                        </a:lnTo>
                        <a:lnTo>
                          <a:pt x="20" y="4"/>
                        </a:lnTo>
                        <a:lnTo>
                          <a:pt x="23" y="4"/>
                        </a:lnTo>
                        <a:lnTo>
                          <a:pt x="27" y="4"/>
                        </a:lnTo>
                        <a:lnTo>
                          <a:pt x="27" y="8"/>
                        </a:lnTo>
                        <a:lnTo>
                          <a:pt x="31" y="8"/>
                        </a:lnTo>
                        <a:lnTo>
                          <a:pt x="31" y="12"/>
                        </a:lnTo>
                        <a:lnTo>
                          <a:pt x="35" y="12"/>
                        </a:lnTo>
                        <a:lnTo>
                          <a:pt x="31" y="12"/>
                        </a:lnTo>
                        <a:lnTo>
                          <a:pt x="27" y="16"/>
                        </a:lnTo>
                        <a:lnTo>
                          <a:pt x="23" y="16"/>
                        </a:lnTo>
                        <a:lnTo>
                          <a:pt x="23" y="20"/>
                        </a:lnTo>
                        <a:lnTo>
                          <a:pt x="20" y="20"/>
                        </a:lnTo>
                        <a:lnTo>
                          <a:pt x="16" y="20"/>
                        </a:lnTo>
                        <a:lnTo>
                          <a:pt x="16" y="24"/>
                        </a:lnTo>
                        <a:lnTo>
                          <a:pt x="12" y="24"/>
                        </a:lnTo>
                        <a:lnTo>
                          <a:pt x="8" y="24"/>
                        </a:lnTo>
                        <a:lnTo>
                          <a:pt x="4" y="24"/>
                        </a:lnTo>
                        <a:lnTo>
                          <a:pt x="4" y="20"/>
                        </a:lnTo>
                        <a:lnTo>
                          <a:pt x="0" y="20"/>
                        </a:lnTo>
                        <a:lnTo>
                          <a:pt x="4" y="20"/>
                        </a:lnTo>
                        <a:lnTo>
                          <a:pt x="4" y="16"/>
                        </a:lnTo>
                        <a:lnTo>
                          <a:pt x="4" y="12"/>
                        </a:lnTo>
                        <a:lnTo>
                          <a:pt x="4" y="8"/>
                        </a:lnTo>
                        <a:lnTo>
                          <a:pt x="8" y="8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409" name="Freeform 803">
                    <a:extLst>
                      <a:ext uri="{FF2B5EF4-FFF2-40B4-BE49-F238E27FC236}">
                        <a16:creationId xmlns:a16="http://schemas.microsoft.com/office/drawing/2014/main" id="{CCF788E2-88F5-5059-2B22-973C8425220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354" y="2405"/>
                    <a:ext cx="113" cy="92"/>
                  </a:xfrm>
                  <a:custGeom>
                    <a:avLst/>
                    <a:gdLst>
                      <a:gd name="T0" fmla="*/ 0 w 111"/>
                      <a:gd name="T1" fmla="*/ 69 h 93"/>
                      <a:gd name="T2" fmla="*/ 4 w 111"/>
                      <a:gd name="T3" fmla="*/ 65 h 93"/>
                      <a:gd name="T4" fmla="*/ 7 w 111"/>
                      <a:gd name="T5" fmla="*/ 61 h 93"/>
                      <a:gd name="T6" fmla="*/ 15 w 111"/>
                      <a:gd name="T7" fmla="*/ 57 h 93"/>
                      <a:gd name="T8" fmla="*/ 19 w 111"/>
                      <a:gd name="T9" fmla="*/ 57 h 93"/>
                      <a:gd name="T10" fmla="*/ 23 w 111"/>
                      <a:gd name="T11" fmla="*/ 61 h 93"/>
                      <a:gd name="T12" fmla="*/ 27 w 111"/>
                      <a:gd name="T13" fmla="*/ 57 h 93"/>
                      <a:gd name="T14" fmla="*/ 34 w 111"/>
                      <a:gd name="T15" fmla="*/ 57 h 93"/>
                      <a:gd name="T16" fmla="*/ 42 w 111"/>
                      <a:gd name="T17" fmla="*/ 57 h 93"/>
                      <a:gd name="T18" fmla="*/ 46 w 111"/>
                      <a:gd name="T19" fmla="*/ 53 h 93"/>
                      <a:gd name="T20" fmla="*/ 50 w 111"/>
                      <a:gd name="T21" fmla="*/ 49 h 93"/>
                      <a:gd name="T22" fmla="*/ 50 w 111"/>
                      <a:gd name="T23" fmla="*/ 41 h 93"/>
                      <a:gd name="T24" fmla="*/ 53 w 111"/>
                      <a:gd name="T25" fmla="*/ 36 h 93"/>
                      <a:gd name="T26" fmla="*/ 57 w 111"/>
                      <a:gd name="T27" fmla="*/ 32 h 93"/>
                      <a:gd name="T28" fmla="*/ 61 w 111"/>
                      <a:gd name="T29" fmla="*/ 24 h 93"/>
                      <a:gd name="T30" fmla="*/ 65 w 111"/>
                      <a:gd name="T31" fmla="*/ 16 h 93"/>
                      <a:gd name="T32" fmla="*/ 65 w 111"/>
                      <a:gd name="T33" fmla="*/ 8 h 93"/>
                      <a:gd name="T34" fmla="*/ 69 w 111"/>
                      <a:gd name="T35" fmla="*/ 4 h 93"/>
                      <a:gd name="T36" fmla="*/ 73 w 111"/>
                      <a:gd name="T37" fmla="*/ 0 h 93"/>
                      <a:gd name="T38" fmla="*/ 76 w 111"/>
                      <a:gd name="T39" fmla="*/ 4 h 93"/>
                      <a:gd name="T40" fmla="*/ 80 w 111"/>
                      <a:gd name="T41" fmla="*/ 8 h 93"/>
                      <a:gd name="T42" fmla="*/ 84 w 111"/>
                      <a:gd name="T43" fmla="*/ 12 h 93"/>
                      <a:gd name="T44" fmla="*/ 84 w 111"/>
                      <a:gd name="T45" fmla="*/ 20 h 93"/>
                      <a:gd name="T46" fmla="*/ 80 w 111"/>
                      <a:gd name="T47" fmla="*/ 24 h 93"/>
                      <a:gd name="T48" fmla="*/ 84 w 111"/>
                      <a:gd name="T49" fmla="*/ 28 h 93"/>
                      <a:gd name="T50" fmla="*/ 84 w 111"/>
                      <a:gd name="T51" fmla="*/ 36 h 93"/>
                      <a:gd name="T52" fmla="*/ 88 w 111"/>
                      <a:gd name="T53" fmla="*/ 41 h 93"/>
                      <a:gd name="T54" fmla="*/ 92 w 111"/>
                      <a:gd name="T55" fmla="*/ 45 h 93"/>
                      <a:gd name="T56" fmla="*/ 92 w 111"/>
                      <a:gd name="T57" fmla="*/ 53 h 93"/>
                      <a:gd name="T58" fmla="*/ 96 w 111"/>
                      <a:gd name="T59" fmla="*/ 57 h 93"/>
                      <a:gd name="T60" fmla="*/ 103 w 111"/>
                      <a:gd name="T61" fmla="*/ 57 h 93"/>
                      <a:gd name="T62" fmla="*/ 107 w 111"/>
                      <a:gd name="T63" fmla="*/ 61 h 93"/>
                      <a:gd name="T64" fmla="*/ 111 w 111"/>
                      <a:gd name="T65" fmla="*/ 65 h 93"/>
                      <a:gd name="T66" fmla="*/ 111 w 111"/>
                      <a:gd name="T67" fmla="*/ 73 h 93"/>
                      <a:gd name="T68" fmla="*/ 107 w 111"/>
                      <a:gd name="T69" fmla="*/ 77 h 93"/>
                      <a:gd name="T70" fmla="*/ 103 w 111"/>
                      <a:gd name="T71" fmla="*/ 81 h 93"/>
                      <a:gd name="T72" fmla="*/ 96 w 111"/>
                      <a:gd name="T73" fmla="*/ 81 h 93"/>
                      <a:gd name="T74" fmla="*/ 99 w 111"/>
                      <a:gd name="T75" fmla="*/ 85 h 93"/>
                      <a:gd name="T76" fmla="*/ 96 w 111"/>
                      <a:gd name="T77" fmla="*/ 89 h 93"/>
                      <a:gd name="T78" fmla="*/ 92 w 111"/>
                      <a:gd name="T79" fmla="*/ 85 h 93"/>
                      <a:gd name="T80" fmla="*/ 84 w 111"/>
                      <a:gd name="T81" fmla="*/ 85 h 93"/>
                      <a:gd name="T82" fmla="*/ 76 w 111"/>
                      <a:gd name="T83" fmla="*/ 85 h 93"/>
                      <a:gd name="T84" fmla="*/ 73 w 111"/>
                      <a:gd name="T85" fmla="*/ 81 h 93"/>
                      <a:gd name="T86" fmla="*/ 65 w 111"/>
                      <a:gd name="T87" fmla="*/ 81 h 93"/>
                      <a:gd name="T88" fmla="*/ 61 w 111"/>
                      <a:gd name="T89" fmla="*/ 85 h 93"/>
                      <a:gd name="T90" fmla="*/ 57 w 111"/>
                      <a:gd name="T91" fmla="*/ 89 h 93"/>
                      <a:gd name="T92" fmla="*/ 50 w 111"/>
                      <a:gd name="T93" fmla="*/ 93 h 93"/>
                      <a:gd name="T94" fmla="*/ 42 w 111"/>
                      <a:gd name="T95" fmla="*/ 93 h 93"/>
                      <a:gd name="T96" fmla="*/ 34 w 111"/>
                      <a:gd name="T97" fmla="*/ 93 h 93"/>
                      <a:gd name="T98" fmla="*/ 30 w 111"/>
                      <a:gd name="T99" fmla="*/ 89 h 93"/>
                      <a:gd name="T100" fmla="*/ 23 w 111"/>
                      <a:gd name="T101" fmla="*/ 89 h 93"/>
                      <a:gd name="T102" fmla="*/ 19 w 111"/>
                      <a:gd name="T103" fmla="*/ 85 h 93"/>
                      <a:gd name="T104" fmla="*/ 15 w 111"/>
                      <a:gd name="T105" fmla="*/ 81 h 93"/>
                      <a:gd name="T106" fmla="*/ 11 w 111"/>
                      <a:gd name="T107" fmla="*/ 85 h 93"/>
                      <a:gd name="T108" fmla="*/ 7 w 111"/>
                      <a:gd name="T109" fmla="*/ 81 h 93"/>
                      <a:gd name="T110" fmla="*/ 4 w 111"/>
                      <a:gd name="T111" fmla="*/ 73 h 9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</a:cxnLst>
                    <a:rect l="0" t="0" r="r" b="b"/>
                    <a:pathLst>
                      <a:path w="111" h="93">
                        <a:moveTo>
                          <a:pt x="0" y="73"/>
                        </a:moveTo>
                        <a:lnTo>
                          <a:pt x="0" y="69"/>
                        </a:lnTo>
                        <a:lnTo>
                          <a:pt x="0" y="65"/>
                        </a:lnTo>
                        <a:lnTo>
                          <a:pt x="4" y="65"/>
                        </a:lnTo>
                        <a:lnTo>
                          <a:pt x="4" y="61"/>
                        </a:lnTo>
                        <a:lnTo>
                          <a:pt x="7" y="61"/>
                        </a:lnTo>
                        <a:lnTo>
                          <a:pt x="11" y="61"/>
                        </a:lnTo>
                        <a:lnTo>
                          <a:pt x="15" y="57"/>
                        </a:lnTo>
                        <a:lnTo>
                          <a:pt x="15" y="61"/>
                        </a:lnTo>
                        <a:lnTo>
                          <a:pt x="19" y="57"/>
                        </a:lnTo>
                        <a:lnTo>
                          <a:pt x="19" y="61"/>
                        </a:lnTo>
                        <a:lnTo>
                          <a:pt x="23" y="61"/>
                        </a:lnTo>
                        <a:lnTo>
                          <a:pt x="23" y="57"/>
                        </a:lnTo>
                        <a:lnTo>
                          <a:pt x="27" y="57"/>
                        </a:lnTo>
                        <a:lnTo>
                          <a:pt x="30" y="57"/>
                        </a:lnTo>
                        <a:lnTo>
                          <a:pt x="34" y="57"/>
                        </a:lnTo>
                        <a:lnTo>
                          <a:pt x="38" y="57"/>
                        </a:lnTo>
                        <a:lnTo>
                          <a:pt x="42" y="57"/>
                        </a:lnTo>
                        <a:lnTo>
                          <a:pt x="42" y="53"/>
                        </a:lnTo>
                        <a:lnTo>
                          <a:pt x="46" y="53"/>
                        </a:lnTo>
                        <a:lnTo>
                          <a:pt x="46" y="49"/>
                        </a:lnTo>
                        <a:lnTo>
                          <a:pt x="50" y="49"/>
                        </a:lnTo>
                        <a:lnTo>
                          <a:pt x="50" y="45"/>
                        </a:lnTo>
                        <a:lnTo>
                          <a:pt x="50" y="41"/>
                        </a:lnTo>
                        <a:lnTo>
                          <a:pt x="53" y="41"/>
                        </a:lnTo>
                        <a:lnTo>
                          <a:pt x="53" y="36"/>
                        </a:lnTo>
                        <a:lnTo>
                          <a:pt x="57" y="36"/>
                        </a:lnTo>
                        <a:lnTo>
                          <a:pt x="57" y="32"/>
                        </a:lnTo>
                        <a:lnTo>
                          <a:pt x="61" y="28"/>
                        </a:lnTo>
                        <a:lnTo>
                          <a:pt x="61" y="24"/>
                        </a:lnTo>
                        <a:lnTo>
                          <a:pt x="65" y="20"/>
                        </a:lnTo>
                        <a:lnTo>
                          <a:pt x="65" y="16"/>
                        </a:lnTo>
                        <a:lnTo>
                          <a:pt x="65" y="12"/>
                        </a:lnTo>
                        <a:lnTo>
                          <a:pt x="65" y="8"/>
                        </a:lnTo>
                        <a:lnTo>
                          <a:pt x="65" y="4"/>
                        </a:lnTo>
                        <a:lnTo>
                          <a:pt x="69" y="4"/>
                        </a:lnTo>
                        <a:lnTo>
                          <a:pt x="69" y="0"/>
                        </a:lnTo>
                        <a:lnTo>
                          <a:pt x="73" y="0"/>
                        </a:lnTo>
                        <a:lnTo>
                          <a:pt x="76" y="0"/>
                        </a:lnTo>
                        <a:lnTo>
                          <a:pt x="76" y="4"/>
                        </a:lnTo>
                        <a:lnTo>
                          <a:pt x="80" y="4"/>
                        </a:lnTo>
                        <a:lnTo>
                          <a:pt x="80" y="8"/>
                        </a:lnTo>
                        <a:lnTo>
                          <a:pt x="80" y="12"/>
                        </a:lnTo>
                        <a:lnTo>
                          <a:pt x="84" y="12"/>
                        </a:lnTo>
                        <a:lnTo>
                          <a:pt x="84" y="16"/>
                        </a:lnTo>
                        <a:lnTo>
                          <a:pt x="84" y="20"/>
                        </a:lnTo>
                        <a:lnTo>
                          <a:pt x="80" y="20"/>
                        </a:lnTo>
                        <a:lnTo>
                          <a:pt x="80" y="24"/>
                        </a:lnTo>
                        <a:lnTo>
                          <a:pt x="84" y="24"/>
                        </a:lnTo>
                        <a:lnTo>
                          <a:pt x="84" y="28"/>
                        </a:lnTo>
                        <a:lnTo>
                          <a:pt x="84" y="32"/>
                        </a:lnTo>
                        <a:lnTo>
                          <a:pt x="84" y="36"/>
                        </a:lnTo>
                        <a:lnTo>
                          <a:pt x="84" y="41"/>
                        </a:lnTo>
                        <a:lnTo>
                          <a:pt x="88" y="41"/>
                        </a:lnTo>
                        <a:lnTo>
                          <a:pt x="88" y="45"/>
                        </a:lnTo>
                        <a:lnTo>
                          <a:pt x="92" y="45"/>
                        </a:lnTo>
                        <a:lnTo>
                          <a:pt x="92" y="49"/>
                        </a:lnTo>
                        <a:lnTo>
                          <a:pt x="92" y="53"/>
                        </a:lnTo>
                        <a:lnTo>
                          <a:pt x="96" y="53"/>
                        </a:lnTo>
                        <a:lnTo>
                          <a:pt x="96" y="57"/>
                        </a:lnTo>
                        <a:lnTo>
                          <a:pt x="99" y="57"/>
                        </a:lnTo>
                        <a:lnTo>
                          <a:pt x="103" y="57"/>
                        </a:lnTo>
                        <a:lnTo>
                          <a:pt x="103" y="61"/>
                        </a:lnTo>
                        <a:lnTo>
                          <a:pt x="107" y="61"/>
                        </a:lnTo>
                        <a:lnTo>
                          <a:pt x="107" y="65"/>
                        </a:lnTo>
                        <a:lnTo>
                          <a:pt x="111" y="65"/>
                        </a:lnTo>
                        <a:lnTo>
                          <a:pt x="111" y="69"/>
                        </a:lnTo>
                        <a:lnTo>
                          <a:pt x="111" y="73"/>
                        </a:lnTo>
                        <a:lnTo>
                          <a:pt x="111" y="77"/>
                        </a:lnTo>
                        <a:lnTo>
                          <a:pt x="107" y="77"/>
                        </a:lnTo>
                        <a:lnTo>
                          <a:pt x="107" y="81"/>
                        </a:lnTo>
                        <a:lnTo>
                          <a:pt x="103" y="81"/>
                        </a:lnTo>
                        <a:lnTo>
                          <a:pt x="99" y="81"/>
                        </a:lnTo>
                        <a:lnTo>
                          <a:pt x="96" y="81"/>
                        </a:lnTo>
                        <a:lnTo>
                          <a:pt x="96" y="85"/>
                        </a:lnTo>
                        <a:lnTo>
                          <a:pt x="99" y="85"/>
                        </a:lnTo>
                        <a:lnTo>
                          <a:pt x="99" y="89"/>
                        </a:lnTo>
                        <a:lnTo>
                          <a:pt x="96" y="89"/>
                        </a:lnTo>
                        <a:lnTo>
                          <a:pt x="96" y="85"/>
                        </a:lnTo>
                        <a:lnTo>
                          <a:pt x="92" y="85"/>
                        </a:lnTo>
                        <a:lnTo>
                          <a:pt x="88" y="85"/>
                        </a:lnTo>
                        <a:lnTo>
                          <a:pt x="84" y="85"/>
                        </a:lnTo>
                        <a:lnTo>
                          <a:pt x="80" y="85"/>
                        </a:lnTo>
                        <a:lnTo>
                          <a:pt x="76" y="85"/>
                        </a:lnTo>
                        <a:lnTo>
                          <a:pt x="76" y="81"/>
                        </a:lnTo>
                        <a:lnTo>
                          <a:pt x="73" y="81"/>
                        </a:lnTo>
                        <a:lnTo>
                          <a:pt x="69" y="81"/>
                        </a:lnTo>
                        <a:lnTo>
                          <a:pt x="65" y="81"/>
                        </a:lnTo>
                        <a:lnTo>
                          <a:pt x="65" y="85"/>
                        </a:lnTo>
                        <a:lnTo>
                          <a:pt x="61" y="85"/>
                        </a:lnTo>
                        <a:lnTo>
                          <a:pt x="61" y="89"/>
                        </a:lnTo>
                        <a:lnTo>
                          <a:pt x="57" y="89"/>
                        </a:lnTo>
                        <a:lnTo>
                          <a:pt x="53" y="93"/>
                        </a:lnTo>
                        <a:lnTo>
                          <a:pt x="50" y="93"/>
                        </a:lnTo>
                        <a:lnTo>
                          <a:pt x="46" y="93"/>
                        </a:lnTo>
                        <a:lnTo>
                          <a:pt x="42" y="93"/>
                        </a:lnTo>
                        <a:lnTo>
                          <a:pt x="38" y="93"/>
                        </a:lnTo>
                        <a:lnTo>
                          <a:pt x="34" y="93"/>
                        </a:lnTo>
                        <a:lnTo>
                          <a:pt x="30" y="93"/>
                        </a:lnTo>
                        <a:lnTo>
                          <a:pt x="30" y="89"/>
                        </a:lnTo>
                        <a:lnTo>
                          <a:pt x="27" y="89"/>
                        </a:lnTo>
                        <a:lnTo>
                          <a:pt x="23" y="89"/>
                        </a:lnTo>
                        <a:lnTo>
                          <a:pt x="23" y="85"/>
                        </a:lnTo>
                        <a:lnTo>
                          <a:pt x="19" y="85"/>
                        </a:lnTo>
                        <a:lnTo>
                          <a:pt x="15" y="85"/>
                        </a:lnTo>
                        <a:lnTo>
                          <a:pt x="15" y="81"/>
                        </a:lnTo>
                        <a:lnTo>
                          <a:pt x="11" y="81"/>
                        </a:lnTo>
                        <a:lnTo>
                          <a:pt x="11" y="85"/>
                        </a:lnTo>
                        <a:lnTo>
                          <a:pt x="7" y="85"/>
                        </a:lnTo>
                        <a:lnTo>
                          <a:pt x="7" y="81"/>
                        </a:lnTo>
                        <a:lnTo>
                          <a:pt x="7" y="77"/>
                        </a:lnTo>
                        <a:lnTo>
                          <a:pt x="4" y="73"/>
                        </a:lnTo>
                        <a:lnTo>
                          <a:pt x="0" y="73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410" name="Freeform 804">
                    <a:extLst>
                      <a:ext uri="{FF2B5EF4-FFF2-40B4-BE49-F238E27FC236}">
                        <a16:creationId xmlns:a16="http://schemas.microsoft.com/office/drawing/2014/main" id="{090A9834-F9EB-42B2-A64E-01BB5DAE36E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74" y="2405"/>
                    <a:ext cx="28" cy="29"/>
                  </a:xfrm>
                  <a:custGeom>
                    <a:avLst/>
                    <a:gdLst>
                      <a:gd name="T0" fmla="*/ 4 w 27"/>
                      <a:gd name="T1" fmla="*/ 20 h 28"/>
                      <a:gd name="T2" fmla="*/ 0 w 27"/>
                      <a:gd name="T3" fmla="*/ 20 h 28"/>
                      <a:gd name="T4" fmla="*/ 0 w 27"/>
                      <a:gd name="T5" fmla="*/ 16 h 28"/>
                      <a:gd name="T6" fmla="*/ 0 w 27"/>
                      <a:gd name="T7" fmla="*/ 12 h 28"/>
                      <a:gd name="T8" fmla="*/ 0 w 27"/>
                      <a:gd name="T9" fmla="*/ 8 h 28"/>
                      <a:gd name="T10" fmla="*/ 4 w 27"/>
                      <a:gd name="T11" fmla="*/ 8 h 28"/>
                      <a:gd name="T12" fmla="*/ 4 w 27"/>
                      <a:gd name="T13" fmla="*/ 12 h 28"/>
                      <a:gd name="T14" fmla="*/ 7 w 27"/>
                      <a:gd name="T15" fmla="*/ 12 h 28"/>
                      <a:gd name="T16" fmla="*/ 11 w 27"/>
                      <a:gd name="T17" fmla="*/ 8 h 28"/>
                      <a:gd name="T18" fmla="*/ 11 w 27"/>
                      <a:gd name="T19" fmla="*/ 4 h 28"/>
                      <a:gd name="T20" fmla="*/ 15 w 27"/>
                      <a:gd name="T21" fmla="*/ 4 h 28"/>
                      <a:gd name="T22" fmla="*/ 15 w 27"/>
                      <a:gd name="T23" fmla="*/ 0 h 28"/>
                      <a:gd name="T24" fmla="*/ 19 w 27"/>
                      <a:gd name="T25" fmla="*/ 4 h 28"/>
                      <a:gd name="T26" fmla="*/ 23 w 27"/>
                      <a:gd name="T27" fmla="*/ 4 h 28"/>
                      <a:gd name="T28" fmla="*/ 19 w 27"/>
                      <a:gd name="T29" fmla="*/ 4 h 28"/>
                      <a:gd name="T30" fmla="*/ 19 w 27"/>
                      <a:gd name="T31" fmla="*/ 8 h 28"/>
                      <a:gd name="T32" fmla="*/ 23 w 27"/>
                      <a:gd name="T33" fmla="*/ 8 h 28"/>
                      <a:gd name="T34" fmla="*/ 23 w 27"/>
                      <a:gd name="T35" fmla="*/ 12 h 28"/>
                      <a:gd name="T36" fmla="*/ 23 w 27"/>
                      <a:gd name="T37" fmla="*/ 16 h 28"/>
                      <a:gd name="T38" fmla="*/ 19 w 27"/>
                      <a:gd name="T39" fmla="*/ 16 h 28"/>
                      <a:gd name="T40" fmla="*/ 23 w 27"/>
                      <a:gd name="T41" fmla="*/ 16 h 28"/>
                      <a:gd name="T42" fmla="*/ 23 w 27"/>
                      <a:gd name="T43" fmla="*/ 20 h 28"/>
                      <a:gd name="T44" fmla="*/ 23 w 27"/>
                      <a:gd name="T45" fmla="*/ 24 h 28"/>
                      <a:gd name="T46" fmla="*/ 23 w 27"/>
                      <a:gd name="T47" fmla="*/ 28 h 28"/>
                      <a:gd name="T48" fmla="*/ 27 w 27"/>
                      <a:gd name="T49" fmla="*/ 28 h 28"/>
                      <a:gd name="T50" fmla="*/ 23 w 27"/>
                      <a:gd name="T51" fmla="*/ 28 h 28"/>
                      <a:gd name="T52" fmla="*/ 19 w 27"/>
                      <a:gd name="T53" fmla="*/ 28 h 28"/>
                      <a:gd name="T54" fmla="*/ 19 w 27"/>
                      <a:gd name="T55" fmla="*/ 24 h 28"/>
                      <a:gd name="T56" fmla="*/ 15 w 27"/>
                      <a:gd name="T57" fmla="*/ 24 h 28"/>
                      <a:gd name="T58" fmla="*/ 15 w 27"/>
                      <a:gd name="T59" fmla="*/ 20 h 28"/>
                      <a:gd name="T60" fmla="*/ 11 w 27"/>
                      <a:gd name="T61" fmla="*/ 20 h 28"/>
                      <a:gd name="T62" fmla="*/ 7 w 27"/>
                      <a:gd name="T63" fmla="*/ 20 h 28"/>
                      <a:gd name="T64" fmla="*/ 4 w 27"/>
                      <a:gd name="T65" fmla="*/ 20 h 2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27" h="28">
                        <a:moveTo>
                          <a:pt x="4" y="20"/>
                        </a:moveTo>
                        <a:lnTo>
                          <a:pt x="0" y="20"/>
                        </a:lnTo>
                        <a:lnTo>
                          <a:pt x="0" y="16"/>
                        </a:lnTo>
                        <a:lnTo>
                          <a:pt x="0" y="12"/>
                        </a:lnTo>
                        <a:lnTo>
                          <a:pt x="0" y="8"/>
                        </a:lnTo>
                        <a:lnTo>
                          <a:pt x="4" y="8"/>
                        </a:lnTo>
                        <a:lnTo>
                          <a:pt x="4" y="12"/>
                        </a:lnTo>
                        <a:lnTo>
                          <a:pt x="7" y="12"/>
                        </a:lnTo>
                        <a:lnTo>
                          <a:pt x="11" y="8"/>
                        </a:lnTo>
                        <a:lnTo>
                          <a:pt x="11" y="4"/>
                        </a:lnTo>
                        <a:lnTo>
                          <a:pt x="15" y="4"/>
                        </a:lnTo>
                        <a:lnTo>
                          <a:pt x="15" y="0"/>
                        </a:lnTo>
                        <a:lnTo>
                          <a:pt x="19" y="4"/>
                        </a:lnTo>
                        <a:lnTo>
                          <a:pt x="23" y="4"/>
                        </a:lnTo>
                        <a:lnTo>
                          <a:pt x="19" y="4"/>
                        </a:lnTo>
                        <a:lnTo>
                          <a:pt x="19" y="8"/>
                        </a:lnTo>
                        <a:lnTo>
                          <a:pt x="23" y="8"/>
                        </a:lnTo>
                        <a:lnTo>
                          <a:pt x="23" y="12"/>
                        </a:lnTo>
                        <a:lnTo>
                          <a:pt x="23" y="16"/>
                        </a:lnTo>
                        <a:lnTo>
                          <a:pt x="19" y="16"/>
                        </a:lnTo>
                        <a:lnTo>
                          <a:pt x="23" y="16"/>
                        </a:lnTo>
                        <a:lnTo>
                          <a:pt x="23" y="20"/>
                        </a:lnTo>
                        <a:lnTo>
                          <a:pt x="23" y="24"/>
                        </a:lnTo>
                        <a:lnTo>
                          <a:pt x="23" y="28"/>
                        </a:lnTo>
                        <a:lnTo>
                          <a:pt x="27" y="28"/>
                        </a:lnTo>
                        <a:lnTo>
                          <a:pt x="23" y="28"/>
                        </a:lnTo>
                        <a:lnTo>
                          <a:pt x="19" y="28"/>
                        </a:lnTo>
                        <a:lnTo>
                          <a:pt x="19" y="24"/>
                        </a:lnTo>
                        <a:lnTo>
                          <a:pt x="15" y="24"/>
                        </a:lnTo>
                        <a:lnTo>
                          <a:pt x="15" y="20"/>
                        </a:lnTo>
                        <a:lnTo>
                          <a:pt x="11" y="20"/>
                        </a:lnTo>
                        <a:lnTo>
                          <a:pt x="7" y="20"/>
                        </a:lnTo>
                        <a:lnTo>
                          <a:pt x="4" y="2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411" name="Freeform 805">
                    <a:extLst>
                      <a:ext uri="{FF2B5EF4-FFF2-40B4-BE49-F238E27FC236}">
                        <a16:creationId xmlns:a16="http://schemas.microsoft.com/office/drawing/2014/main" id="{612A3D5C-A02A-53E7-5A1D-672E0F7914D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102" y="2408"/>
                    <a:ext cx="49" cy="24"/>
                  </a:xfrm>
                  <a:custGeom>
                    <a:avLst/>
                    <a:gdLst>
                      <a:gd name="T0" fmla="*/ 7 w 49"/>
                      <a:gd name="T1" fmla="*/ 4 h 24"/>
                      <a:gd name="T2" fmla="*/ 11 w 49"/>
                      <a:gd name="T3" fmla="*/ 4 h 24"/>
                      <a:gd name="T4" fmla="*/ 15 w 49"/>
                      <a:gd name="T5" fmla="*/ 4 h 24"/>
                      <a:gd name="T6" fmla="*/ 19 w 49"/>
                      <a:gd name="T7" fmla="*/ 4 h 24"/>
                      <a:gd name="T8" fmla="*/ 23 w 49"/>
                      <a:gd name="T9" fmla="*/ 4 h 24"/>
                      <a:gd name="T10" fmla="*/ 26 w 49"/>
                      <a:gd name="T11" fmla="*/ 4 h 24"/>
                      <a:gd name="T12" fmla="*/ 26 w 49"/>
                      <a:gd name="T13" fmla="*/ 0 h 24"/>
                      <a:gd name="T14" fmla="*/ 30 w 49"/>
                      <a:gd name="T15" fmla="*/ 4 h 24"/>
                      <a:gd name="T16" fmla="*/ 34 w 49"/>
                      <a:gd name="T17" fmla="*/ 4 h 24"/>
                      <a:gd name="T18" fmla="*/ 38 w 49"/>
                      <a:gd name="T19" fmla="*/ 4 h 24"/>
                      <a:gd name="T20" fmla="*/ 38 w 49"/>
                      <a:gd name="T21" fmla="*/ 0 h 24"/>
                      <a:gd name="T22" fmla="*/ 38 w 49"/>
                      <a:gd name="T23" fmla="*/ 4 h 24"/>
                      <a:gd name="T24" fmla="*/ 38 w 49"/>
                      <a:gd name="T25" fmla="*/ 0 h 24"/>
                      <a:gd name="T26" fmla="*/ 42 w 49"/>
                      <a:gd name="T27" fmla="*/ 0 h 24"/>
                      <a:gd name="T28" fmla="*/ 46 w 49"/>
                      <a:gd name="T29" fmla="*/ 0 h 24"/>
                      <a:gd name="T30" fmla="*/ 46 w 49"/>
                      <a:gd name="T31" fmla="*/ 4 h 24"/>
                      <a:gd name="T32" fmla="*/ 46 w 49"/>
                      <a:gd name="T33" fmla="*/ 8 h 24"/>
                      <a:gd name="T34" fmla="*/ 49 w 49"/>
                      <a:gd name="T35" fmla="*/ 8 h 24"/>
                      <a:gd name="T36" fmla="*/ 49 w 49"/>
                      <a:gd name="T37" fmla="*/ 12 h 24"/>
                      <a:gd name="T38" fmla="*/ 49 w 49"/>
                      <a:gd name="T39" fmla="*/ 16 h 24"/>
                      <a:gd name="T40" fmla="*/ 49 w 49"/>
                      <a:gd name="T41" fmla="*/ 20 h 24"/>
                      <a:gd name="T42" fmla="*/ 46 w 49"/>
                      <a:gd name="T43" fmla="*/ 20 h 24"/>
                      <a:gd name="T44" fmla="*/ 42 w 49"/>
                      <a:gd name="T45" fmla="*/ 20 h 24"/>
                      <a:gd name="T46" fmla="*/ 42 w 49"/>
                      <a:gd name="T47" fmla="*/ 24 h 24"/>
                      <a:gd name="T48" fmla="*/ 38 w 49"/>
                      <a:gd name="T49" fmla="*/ 24 h 24"/>
                      <a:gd name="T50" fmla="*/ 34 w 49"/>
                      <a:gd name="T51" fmla="*/ 24 h 24"/>
                      <a:gd name="T52" fmla="*/ 30 w 49"/>
                      <a:gd name="T53" fmla="*/ 24 h 24"/>
                      <a:gd name="T54" fmla="*/ 30 w 49"/>
                      <a:gd name="T55" fmla="*/ 20 h 24"/>
                      <a:gd name="T56" fmla="*/ 26 w 49"/>
                      <a:gd name="T57" fmla="*/ 20 h 24"/>
                      <a:gd name="T58" fmla="*/ 26 w 49"/>
                      <a:gd name="T59" fmla="*/ 24 h 24"/>
                      <a:gd name="T60" fmla="*/ 26 w 49"/>
                      <a:gd name="T61" fmla="*/ 20 h 24"/>
                      <a:gd name="T62" fmla="*/ 23 w 49"/>
                      <a:gd name="T63" fmla="*/ 20 h 24"/>
                      <a:gd name="T64" fmla="*/ 23 w 49"/>
                      <a:gd name="T65" fmla="*/ 16 h 24"/>
                      <a:gd name="T66" fmla="*/ 19 w 49"/>
                      <a:gd name="T67" fmla="*/ 20 h 24"/>
                      <a:gd name="T68" fmla="*/ 15 w 49"/>
                      <a:gd name="T69" fmla="*/ 20 h 24"/>
                      <a:gd name="T70" fmla="*/ 11 w 49"/>
                      <a:gd name="T71" fmla="*/ 20 h 24"/>
                      <a:gd name="T72" fmla="*/ 11 w 49"/>
                      <a:gd name="T73" fmla="*/ 16 h 24"/>
                      <a:gd name="T74" fmla="*/ 7 w 49"/>
                      <a:gd name="T75" fmla="*/ 16 h 24"/>
                      <a:gd name="T76" fmla="*/ 3 w 49"/>
                      <a:gd name="T77" fmla="*/ 16 h 24"/>
                      <a:gd name="T78" fmla="*/ 0 w 49"/>
                      <a:gd name="T79" fmla="*/ 16 h 24"/>
                      <a:gd name="T80" fmla="*/ 3 w 49"/>
                      <a:gd name="T81" fmla="*/ 16 h 24"/>
                      <a:gd name="T82" fmla="*/ 3 w 49"/>
                      <a:gd name="T83" fmla="*/ 12 h 24"/>
                      <a:gd name="T84" fmla="*/ 7 w 49"/>
                      <a:gd name="T85" fmla="*/ 12 h 24"/>
                      <a:gd name="T86" fmla="*/ 7 w 49"/>
                      <a:gd name="T87" fmla="*/ 8 h 24"/>
                      <a:gd name="T88" fmla="*/ 7 w 49"/>
                      <a:gd name="T89" fmla="*/ 4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</a:cxnLst>
                    <a:rect l="0" t="0" r="r" b="b"/>
                    <a:pathLst>
                      <a:path w="49" h="24">
                        <a:moveTo>
                          <a:pt x="7" y="4"/>
                        </a:moveTo>
                        <a:lnTo>
                          <a:pt x="11" y="4"/>
                        </a:lnTo>
                        <a:lnTo>
                          <a:pt x="15" y="4"/>
                        </a:lnTo>
                        <a:lnTo>
                          <a:pt x="19" y="4"/>
                        </a:lnTo>
                        <a:lnTo>
                          <a:pt x="23" y="4"/>
                        </a:lnTo>
                        <a:lnTo>
                          <a:pt x="26" y="4"/>
                        </a:lnTo>
                        <a:lnTo>
                          <a:pt x="26" y="0"/>
                        </a:lnTo>
                        <a:lnTo>
                          <a:pt x="30" y="4"/>
                        </a:lnTo>
                        <a:lnTo>
                          <a:pt x="34" y="4"/>
                        </a:lnTo>
                        <a:lnTo>
                          <a:pt x="38" y="4"/>
                        </a:lnTo>
                        <a:lnTo>
                          <a:pt x="38" y="0"/>
                        </a:lnTo>
                        <a:lnTo>
                          <a:pt x="38" y="4"/>
                        </a:lnTo>
                        <a:lnTo>
                          <a:pt x="38" y="0"/>
                        </a:lnTo>
                        <a:lnTo>
                          <a:pt x="42" y="0"/>
                        </a:lnTo>
                        <a:lnTo>
                          <a:pt x="46" y="0"/>
                        </a:lnTo>
                        <a:lnTo>
                          <a:pt x="46" y="4"/>
                        </a:lnTo>
                        <a:lnTo>
                          <a:pt x="46" y="8"/>
                        </a:lnTo>
                        <a:lnTo>
                          <a:pt x="49" y="8"/>
                        </a:lnTo>
                        <a:lnTo>
                          <a:pt x="49" y="12"/>
                        </a:lnTo>
                        <a:lnTo>
                          <a:pt x="49" y="16"/>
                        </a:lnTo>
                        <a:lnTo>
                          <a:pt x="49" y="20"/>
                        </a:lnTo>
                        <a:lnTo>
                          <a:pt x="46" y="20"/>
                        </a:lnTo>
                        <a:lnTo>
                          <a:pt x="42" y="20"/>
                        </a:lnTo>
                        <a:lnTo>
                          <a:pt x="42" y="24"/>
                        </a:lnTo>
                        <a:lnTo>
                          <a:pt x="38" y="24"/>
                        </a:lnTo>
                        <a:lnTo>
                          <a:pt x="34" y="24"/>
                        </a:lnTo>
                        <a:lnTo>
                          <a:pt x="30" y="24"/>
                        </a:lnTo>
                        <a:lnTo>
                          <a:pt x="30" y="20"/>
                        </a:lnTo>
                        <a:lnTo>
                          <a:pt x="26" y="20"/>
                        </a:lnTo>
                        <a:lnTo>
                          <a:pt x="26" y="24"/>
                        </a:lnTo>
                        <a:lnTo>
                          <a:pt x="26" y="20"/>
                        </a:lnTo>
                        <a:lnTo>
                          <a:pt x="23" y="20"/>
                        </a:lnTo>
                        <a:lnTo>
                          <a:pt x="23" y="16"/>
                        </a:lnTo>
                        <a:lnTo>
                          <a:pt x="19" y="20"/>
                        </a:lnTo>
                        <a:lnTo>
                          <a:pt x="15" y="20"/>
                        </a:lnTo>
                        <a:lnTo>
                          <a:pt x="11" y="20"/>
                        </a:lnTo>
                        <a:lnTo>
                          <a:pt x="11" y="16"/>
                        </a:lnTo>
                        <a:lnTo>
                          <a:pt x="7" y="16"/>
                        </a:lnTo>
                        <a:lnTo>
                          <a:pt x="3" y="16"/>
                        </a:lnTo>
                        <a:lnTo>
                          <a:pt x="0" y="16"/>
                        </a:lnTo>
                        <a:lnTo>
                          <a:pt x="3" y="16"/>
                        </a:lnTo>
                        <a:lnTo>
                          <a:pt x="3" y="12"/>
                        </a:lnTo>
                        <a:lnTo>
                          <a:pt x="7" y="12"/>
                        </a:lnTo>
                        <a:lnTo>
                          <a:pt x="7" y="8"/>
                        </a:lnTo>
                        <a:lnTo>
                          <a:pt x="7" y="4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412" name="Freeform 806">
                    <a:extLst>
                      <a:ext uri="{FF2B5EF4-FFF2-40B4-BE49-F238E27FC236}">
                        <a16:creationId xmlns:a16="http://schemas.microsoft.com/office/drawing/2014/main" id="{D998F5F5-CEBA-D8BE-1F0B-880B81468BD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282" y="2412"/>
                    <a:ext cx="49" cy="57"/>
                  </a:xfrm>
                  <a:custGeom>
                    <a:avLst/>
                    <a:gdLst>
                      <a:gd name="T0" fmla="*/ 11 w 50"/>
                      <a:gd name="T1" fmla="*/ 4 h 57"/>
                      <a:gd name="T2" fmla="*/ 15 w 50"/>
                      <a:gd name="T3" fmla="*/ 4 h 57"/>
                      <a:gd name="T4" fmla="*/ 19 w 50"/>
                      <a:gd name="T5" fmla="*/ 4 h 57"/>
                      <a:gd name="T6" fmla="*/ 23 w 50"/>
                      <a:gd name="T7" fmla="*/ 4 h 57"/>
                      <a:gd name="T8" fmla="*/ 23 w 50"/>
                      <a:gd name="T9" fmla="*/ 8 h 57"/>
                      <a:gd name="T10" fmla="*/ 27 w 50"/>
                      <a:gd name="T11" fmla="*/ 8 h 57"/>
                      <a:gd name="T12" fmla="*/ 27 w 50"/>
                      <a:gd name="T13" fmla="*/ 4 h 57"/>
                      <a:gd name="T14" fmla="*/ 31 w 50"/>
                      <a:gd name="T15" fmla="*/ 4 h 57"/>
                      <a:gd name="T16" fmla="*/ 34 w 50"/>
                      <a:gd name="T17" fmla="*/ 4 h 57"/>
                      <a:gd name="T18" fmla="*/ 34 w 50"/>
                      <a:gd name="T19" fmla="*/ 0 h 57"/>
                      <a:gd name="T20" fmla="*/ 38 w 50"/>
                      <a:gd name="T21" fmla="*/ 0 h 57"/>
                      <a:gd name="T22" fmla="*/ 42 w 50"/>
                      <a:gd name="T23" fmla="*/ 0 h 57"/>
                      <a:gd name="T24" fmla="*/ 42 w 50"/>
                      <a:gd name="T25" fmla="*/ 4 h 57"/>
                      <a:gd name="T26" fmla="*/ 46 w 50"/>
                      <a:gd name="T27" fmla="*/ 4 h 57"/>
                      <a:gd name="T28" fmla="*/ 46 w 50"/>
                      <a:gd name="T29" fmla="*/ 8 h 57"/>
                      <a:gd name="T30" fmla="*/ 46 w 50"/>
                      <a:gd name="T31" fmla="*/ 12 h 57"/>
                      <a:gd name="T32" fmla="*/ 42 w 50"/>
                      <a:gd name="T33" fmla="*/ 12 h 57"/>
                      <a:gd name="T34" fmla="*/ 42 w 50"/>
                      <a:gd name="T35" fmla="*/ 16 h 57"/>
                      <a:gd name="T36" fmla="*/ 46 w 50"/>
                      <a:gd name="T37" fmla="*/ 16 h 57"/>
                      <a:gd name="T38" fmla="*/ 42 w 50"/>
                      <a:gd name="T39" fmla="*/ 16 h 57"/>
                      <a:gd name="T40" fmla="*/ 46 w 50"/>
                      <a:gd name="T41" fmla="*/ 16 h 57"/>
                      <a:gd name="T42" fmla="*/ 46 w 50"/>
                      <a:gd name="T43" fmla="*/ 20 h 57"/>
                      <a:gd name="T44" fmla="*/ 42 w 50"/>
                      <a:gd name="T45" fmla="*/ 20 h 57"/>
                      <a:gd name="T46" fmla="*/ 42 w 50"/>
                      <a:gd name="T47" fmla="*/ 24 h 57"/>
                      <a:gd name="T48" fmla="*/ 46 w 50"/>
                      <a:gd name="T49" fmla="*/ 24 h 57"/>
                      <a:gd name="T50" fmla="*/ 46 w 50"/>
                      <a:gd name="T51" fmla="*/ 28 h 57"/>
                      <a:gd name="T52" fmla="*/ 46 w 50"/>
                      <a:gd name="T53" fmla="*/ 33 h 57"/>
                      <a:gd name="T54" fmla="*/ 46 w 50"/>
                      <a:gd name="T55" fmla="*/ 37 h 57"/>
                      <a:gd name="T56" fmla="*/ 46 w 50"/>
                      <a:gd name="T57" fmla="*/ 41 h 57"/>
                      <a:gd name="T58" fmla="*/ 46 w 50"/>
                      <a:gd name="T59" fmla="*/ 45 h 57"/>
                      <a:gd name="T60" fmla="*/ 50 w 50"/>
                      <a:gd name="T61" fmla="*/ 45 h 57"/>
                      <a:gd name="T62" fmla="*/ 50 w 50"/>
                      <a:gd name="T63" fmla="*/ 49 h 57"/>
                      <a:gd name="T64" fmla="*/ 46 w 50"/>
                      <a:gd name="T65" fmla="*/ 49 h 57"/>
                      <a:gd name="T66" fmla="*/ 46 w 50"/>
                      <a:gd name="T67" fmla="*/ 53 h 57"/>
                      <a:gd name="T68" fmla="*/ 42 w 50"/>
                      <a:gd name="T69" fmla="*/ 57 h 57"/>
                      <a:gd name="T70" fmla="*/ 38 w 50"/>
                      <a:gd name="T71" fmla="*/ 53 h 57"/>
                      <a:gd name="T72" fmla="*/ 38 w 50"/>
                      <a:gd name="T73" fmla="*/ 49 h 57"/>
                      <a:gd name="T74" fmla="*/ 34 w 50"/>
                      <a:gd name="T75" fmla="*/ 49 h 57"/>
                      <a:gd name="T76" fmla="*/ 31 w 50"/>
                      <a:gd name="T77" fmla="*/ 49 h 57"/>
                      <a:gd name="T78" fmla="*/ 27 w 50"/>
                      <a:gd name="T79" fmla="*/ 49 h 57"/>
                      <a:gd name="T80" fmla="*/ 27 w 50"/>
                      <a:gd name="T81" fmla="*/ 45 h 57"/>
                      <a:gd name="T82" fmla="*/ 23 w 50"/>
                      <a:gd name="T83" fmla="*/ 45 h 57"/>
                      <a:gd name="T84" fmla="*/ 19 w 50"/>
                      <a:gd name="T85" fmla="*/ 45 h 57"/>
                      <a:gd name="T86" fmla="*/ 15 w 50"/>
                      <a:gd name="T87" fmla="*/ 45 h 57"/>
                      <a:gd name="T88" fmla="*/ 15 w 50"/>
                      <a:gd name="T89" fmla="*/ 41 h 57"/>
                      <a:gd name="T90" fmla="*/ 11 w 50"/>
                      <a:gd name="T91" fmla="*/ 41 h 57"/>
                      <a:gd name="T92" fmla="*/ 11 w 50"/>
                      <a:gd name="T93" fmla="*/ 37 h 57"/>
                      <a:gd name="T94" fmla="*/ 7 w 50"/>
                      <a:gd name="T95" fmla="*/ 37 h 57"/>
                      <a:gd name="T96" fmla="*/ 7 w 50"/>
                      <a:gd name="T97" fmla="*/ 33 h 57"/>
                      <a:gd name="T98" fmla="*/ 4 w 50"/>
                      <a:gd name="T99" fmla="*/ 33 h 57"/>
                      <a:gd name="T100" fmla="*/ 0 w 50"/>
                      <a:gd name="T101" fmla="*/ 28 h 57"/>
                      <a:gd name="T102" fmla="*/ 4 w 50"/>
                      <a:gd name="T103" fmla="*/ 28 h 57"/>
                      <a:gd name="T104" fmla="*/ 4 w 50"/>
                      <a:gd name="T105" fmla="*/ 24 h 57"/>
                      <a:gd name="T106" fmla="*/ 4 w 50"/>
                      <a:gd name="T107" fmla="*/ 20 h 57"/>
                      <a:gd name="T108" fmla="*/ 7 w 50"/>
                      <a:gd name="T109" fmla="*/ 20 h 57"/>
                      <a:gd name="T110" fmla="*/ 7 w 50"/>
                      <a:gd name="T111" fmla="*/ 16 h 57"/>
                      <a:gd name="T112" fmla="*/ 11 w 50"/>
                      <a:gd name="T113" fmla="*/ 16 h 57"/>
                      <a:gd name="T114" fmla="*/ 11 w 50"/>
                      <a:gd name="T115" fmla="*/ 12 h 57"/>
                      <a:gd name="T116" fmla="*/ 11 w 50"/>
                      <a:gd name="T117" fmla="*/ 8 h 57"/>
                      <a:gd name="T118" fmla="*/ 11 w 50"/>
                      <a:gd name="T119" fmla="*/ 4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</a:cxnLst>
                    <a:rect l="0" t="0" r="r" b="b"/>
                    <a:pathLst>
                      <a:path w="50" h="57">
                        <a:moveTo>
                          <a:pt x="11" y="4"/>
                        </a:moveTo>
                        <a:lnTo>
                          <a:pt x="15" y="4"/>
                        </a:lnTo>
                        <a:lnTo>
                          <a:pt x="19" y="4"/>
                        </a:lnTo>
                        <a:lnTo>
                          <a:pt x="23" y="4"/>
                        </a:lnTo>
                        <a:lnTo>
                          <a:pt x="23" y="8"/>
                        </a:lnTo>
                        <a:lnTo>
                          <a:pt x="27" y="8"/>
                        </a:lnTo>
                        <a:lnTo>
                          <a:pt x="27" y="4"/>
                        </a:lnTo>
                        <a:lnTo>
                          <a:pt x="31" y="4"/>
                        </a:lnTo>
                        <a:lnTo>
                          <a:pt x="34" y="4"/>
                        </a:lnTo>
                        <a:lnTo>
                          <a:pt x="34" y="0"/>
                        </a:lnTo>
                        <a:lnTo>
                          <a:pt x="38" y="0"/>
                        </a:lnTo>
                        <a:lnTo>
                          <a:pt x="42" y="0"/>
                        </a:lnTo>
                        <a:lnTo>
                          <a:pt x="42" y="4"/>
                        </a:lnTo>
                        <a:lnTo>
                          <a:pt x="46" y="4"/>
                        </a:lnTo>
                        <a:lnTo>
                          <a:pt x="46" y="8"/>
                        </a:lnTo>
                        <a:lnTo>
                          <a:pt x="46" y="12"/>
                        </a:lnTo>
                        <a:lnTo>
                          <a:pt x="42" y="12"/>
                        </a:lnTo>
                        <a:lnTo>
                          <a:pt x="42" y="16"/>
                        </a:lnTo>
                        <a:lnTo>
                          <a:pt x="46" y="16"/>
                        </a:lnTo>
                        <a:lnTo>
                          <a:pt x="42" y="16"/>
                        </a:lnTo>
                        <a:lnTo>
                          <a:pt x="46" y="16"/>
                        </a:lnTo>
                        <a:lnTo>
                          <a:pt x="46" y="20"/>
                        </a:lnTo>
                        <a:lnTo>
                          <a:pt x="42" y="20"/>
                        </a:lnTo>
                        <a:lnTo>
                          <a:pt x="42" y="24"/>
                        </a:lnTo>
                        <a:lnTo>
                          <a:pt x="46" y="24"/>
                        </a:lnTo>
                        <a:lnTo>
                          <a:pt x="46" y="28"/>
                        </a:lnTo>
                        <a:lnTo>
                          <a:pt x="46" y="33"/>
                        </a:lnTo>
                        <a:lnTo>
                          <a:pt x="46" y="37"/>
                        </a:lnTo>
                        <a:lnTo>
                          <a:pt x="46" y="41"/>
                        </a:lnTo>
                        <a:lnTo>
                          <a:pt x="46" y="45"/>
                        </a:lnTo>
                        <a:lnTo>
                          <a:pt x="50" y="45"/>
                        </a:lnTo>
                        <a:lnTo>
                          <a:pt x="50" y="49"/>
                        </a:lnTo>
                        <a:lnTo>
                          <a:pt x="46" y="49"/>
                        </a:lnTo>
                        <a:lnTo>
                          <a:pt x="46" y="53"/>
                        </a:lnTo>
                        <a:lnTo>
                          <a:pt x="42" y="57"/>
                        </a:lnTo>
                        <a:lnTo>
                          <a:pt x="38" y="53"/>
                        </a:lnTo>
                        <a:lnTo>
                          <a:pt x="38" y="49"/>
                        </a:lnTo>
                        <a:lnTo>
                          <a:pt x="34" y="49"/>
                        </a:lnTo>
                        <a:lnTo>
                          <a:pt x="31" y="49"/>
                        </a:lnTo>
                        <a:lnTo>
                          <a:pt x="27" y="49"/>
                        </a:lnTo>
                        <a:lnTo>
                          <a:pt x="27" y="45"/>
                        </a:lnTo>
                        <a:lnTo>
                          <a:pt x="23" y="45"/>
                        </a:lnTo>
                        <a:lnTo>
                          <a:pt x="19" y="45"/>
                        </a:lnTo>
                        <a:lnTo>
                          <a:pt x="15" y="45"/>
                        </a:lnTo>
                        <a:lnTo>
                          <a:pt x="15" y="41"/>
                        </a:lnTo>
                        <a:lnTo>
                          <a:pt x="11" y="41"/>
                        </a:lnTo>
                        <a:lnTo>
                          <a:pt x="11" y="37"/>
                        </a:lnTo>
                        <a:lnTo>
                          <a:pt x="7" y="37"/>
                        </a:lnTo>
                        <a:lnTo>
                          <a:pt x="7" y="33"/>
                        </a:lnTo>
                        <a:lnTo>
                          <a:pt x="4" y="33"/>
                        </a:lnTo>
                        <a:lnTo>
                          <a:pt x="0" y="28"/>
                        </a:lnTo>
                        <a:lnTo>
                          <a:pt x="4" y="28"/>
                        </a:lnTo>
                        <a:lnTo>
                          <a:pt x="4" y="24"/>
                        </a:lnTo>
                        <a:lnTo>
                          <a:pt x="4" y="20"/>
                        </a:lnTo>
                        <a:lnTo>
                          <a:pt x="7" y="20"/>
                        </a:lnTo>
                        <a:lnTo>
                          <a:pt x="7" y="16"/>
                        </a:lnTo>
                        <a:lnTo>
                          <a:pt x="11" y="16"/>
                        </a:lnTo>
                        <a:lnTo>
                          <a:pt x="11" y="12"/>
                        </a:lnTo>
                        <a:lnTo>
                          <a:pt x="11" y="8"/>
                        </a:lnTo>
                        <a:lnTo>
                          <a:pt x="11" y="4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413" name="Freeform 807">
                    <a:extLst>
                      <a:ext uri="{FF2B5EF4-FFF2-40B4-BE49-F238E27FC236}">
                        <a16:creationId xmlns:a16="http://schemas.microsoft.com/office/drawing/2014/main" id="{9F09859F-32ED-5DD6-DC0E-C2A34085852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24" y="2412"/>
                    <a:ext cx="38" cy="20"/>
                  </a:xfrm>
                  <a:custGeom>
                    <a:avLst/>
                    <a:gdLst>
                      <a:gd name="T0" fmla="*/ 23 w 38"/>
                      <a:gd name="T1" fmla="*/ 0 h 20"/>
                      <a:gd name="T2" fmla="*/ 27 w 38"/>
                      <a:gd name="T3" fmla="*/ 0 h 20"/>
                      <a:gd name="T4" fmla="*/ 31 w 38"/>
                      <a:gd name="T5" fmla="*/ 0 h 20"/>
                      <a:gd name="T6" fmla="*/ 31 w 38"/>
                      <a:gd name="T7" fmla="*/ 4 h 20"/>
                      <a:gd name="T8" fmla="*/ 34 w 38"/>
                      <a:gd name="T9" fmla="*/ 4 h 20"/>
                      <a:gd name="T10" fmla="*/ 38 w 38"/>
                      <a:gd name="T11" fmla="*/ 8 h 20"/>
                      <a:gd name="T12" fmla="*/ 38 w 38"/>
                      <a:gd name="T13" fmla="*/ 12 h 20"/>
                      <a:gd name="T14" fmla="*/ 34 w 38"/>
                      <a:gd name="T15" fmla="*/ 16 h 20"/>
                      <a:gd name="T16" fmla="*/ 34 w 38"/>
                      <a:gd name="T17" fmla="*/ 20 h 20"/>
                      <a:gd name="T18" fmla="*/ 31 w 38"/>
                      <a:gd name="T19" fmla="*/ 20 h 20"/>
                      <a:gd name="T20" fmla="*/ 27 w 38"/>
                      <a:gd name="T21" fmla="*/ 16 h 20"/>
                      <a:gd name="T22" fmla="*/ 23 w 38"/>
                      <a:gd name="T23" fmla="*/ 16 h 20"/>
                      <a:gd name="T24" fmla="*/ 19 w 38"/>
                      <a:gd name="T25" fmla="*/ 20 h 20"/>
                      <a:gd name="T26" fmla="*/ 15 w 38"/>
                      <a:gd name="T27" fmla="*/ 20 h 20"/>
                      <a:gd name="T28" fmla="*/ 11 w 38"/>
                      <a:gd name="T29" fmla="*/ 20 h 20"/>
                      <a:gd name="T30" fmla="*/ 11 w 38"/>
                      <a:gd name="T31" fmla="*/ 16 h 20"/>
                      <a:gd name="T32" fmla="*/ 8 w 38"/>
                      <a:gd name="T33" fmla="*/ 16 h 20"/>
                      <a:gd name="T34" fmla="*/ 8 w 38"/>
                      <a:gd name="T35" fmla="*/ 12 h 20"/>
                      <a:gd name="T36" fmla="*/ 4 w 38"/>
                      <a:gd name="T37" fmla="*/ 12 h 20"/>
                      <a:gd name="T38" fmla="*/ 4 w 38"/>
                      <a:gd name="T39" fmla="*/ 16 h 20"/>
                      <a:gd name="T40" fmla="*/ 0 w 38"/>
                      <a:gd name="T41" fmla="*/ 16 h 20"/>
                      <a:gd name="T42" fmla="*/ 0 w 38"/>
                      <a:gd name="T43" fmla="*/ 12 h 20"/>
                      <a:gd name="T44" fmla="*/ 4 w 38"/>
                      <a:gd name="T45" fmla="*/ 12 h 20"/>
                      <a:gd name="T46" fmla="*/ 4 w 38"/>
                      <a:gd name="T47" fmla="*/ 8 h 20"/>
                      <a:gd name="T48" fmla="*/ 8 w 38"/>
                      <a:gd name="T49" fmla="*/ 8 h 20"/>
                      <a:gd name="T50" fmla="*/ 11 w 38"/>
                      <a:gd name="T51" fmla="*/ 8 h 20"/>
                      <a:gd name="T52" fmla="*/ 11 w 38"/>
                      <a:gd name="T53" fmla="*/ 4 h 20"/>
                      <a:gd name="T54" fmla="*/ 15 w 38"/>
                      <a:gd name="T55" fmla="*/ 4 h 20"/>
                      <a:gd name="T56" fmla="*/ 19 w 38"/>
                      <a:gd name="T57" fmla="*/ 0 h 20"/>
                      <a:gd name="T58" fmla="*/ 23 w 38"/>
                      <a:gd name="T59" fmla="*/ 0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</a:cxnLst>
                    <a:rect l="0" t="0" r="r" b="b"/>
                    <a:pathLst>
                      <a:path w="38" h="20">
                        <a:moveTo>
                          <a:pt x="23" y="0"/>
                        </a:moveTo>
                        <a:lnTo>
                          <a:pt x="27" y="0"/>
                        </a:lnTo>
                        <a:lnTo>
                          <a:pt x="31" y="0"/>
                        </a:lnTo>
                        <a:lnTo>
                          <a:pt x="31" y="4"/>
                        </a:lnTo>
                        <a:lnTo>
                          <a:pt x="34" y="4"/>
                        </a:lnTo>
                        <a:lnTo>
                          <a:pt x="38" y="8"/>
                        </a:lnTo>
                        <a:lnTo>
                          <a:pt x="38" y="12"/>
                        </a:lnTo>
                        <a:lnTo>
                          <a:pt x="34" y="16"/>
                        </a:lnTo>
                        <a:lnTo>
                          <a:pt x="34" y="20"/>
                        </a:lnTo>
                        <a:lnTo>
                          <a:pt x="31" y="20"/>
                        </a:lnTo>
                        <a:lnTo>
                          <a:pt x="27" y="16"/>
                        </a:lnTo>
                        <a:lnTo>
                          <a:pt x="23" y="16"/>
                        </a:lnTo>
                        <a:lnTo>
                          <a:pt x="19" y="20"/>
                        </a:lnTo>
                        <a:lnTo>
                          <a:pt x="15" y="20"/>
                        </a:lnTo>
                        <a:lnTo>
                          <a:pt x="11" y="20"/>
                        </a:lnTo>
                        <a:lnTo>
                          <a:pt x="11" y="16"/>
                        </a:lnTo>
                        <a:lnTo>
                          <a:pt x="8" y="16"/>
                        </a:lnTo>
                        <a:lnTo>
                          <a:pt x="8" y="12"/>
                        </a:lnTo>
                        <a:lnTo>
                          <a:pt x="4" y="12"/>
                        </a:lnTo>
                        <a:lnTo>
                          <a:pt x="4" y="16"/>
                        </a:lnTo>
                        <a:lnTo>
                          <a:pt x="0" y="16"/>
                        </a:lnTo>
                        <a:lnTo>
                          <a:pt x="0" y="12"/>
                        </a:lnTo>
                        <a:lnTo>
                          <a:pt x="4" y="12"/>
                        </a:lnTo>
                        <a:lnTo>
                          <a:pt x="4" y="8"/>
                        </a:lnTo>
                        <a:lnTo>
                          <a:pt x="8" y="8"/>
                        </a:lnTo>
                        <a:lnTo>
                          <a:pt x="11" y="8"/>
                        </a:lnTo>
                        <a:lnTo>
                          <a:pt x="11" y="4"/>
                        </a:lnTo>
                        <a:lnTo>
                          <a:pt x="15" y="4"/>
                        </a:lnTo>
                        <a:lnTo>
                          <a:pt x="19" y="0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414" name="Freeform 808">
                    <a:extLst>
                      <a:ext uri="{FF2B5EF4-FFF2-40B4-BE49-F238E27FC236}">
                        <a16:creationId xmlns:a16="http://schemas.microsoft.com/office/drawing/2014/main" id="{E7647F3A-FE3A-8031-9FD3-4B9BDCB699A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87" y="2415"/>
                    <a:ext cx="46" cy="38"/>
                  </a:xfrm>
                  <a:custGeom>
                    <a:avLst/>
                    <a:gdLst>
                      <a:gd name="T0" fmla="*/ 26 w 46"/>
                      <a:gd name="T1" fmla="*/ 4 h 37"/>
                      <a:gd name="T2" fmla="*/ 30 w 46"/>
                      <a:gd name="T3" fmla="*/ 4 h 37"/>
                      <a:gd name="T4" fmla="*/ 30 w 46"/>
                      <a:gd name="T5" fmla="*/ 8 h 37"/>
                      <a:gd name="T6" fmla="*/ 34 w 46"/>
                      <a:gd name="T7" fmla="*/ 8 h 37"/>
                      <a:gd name="T8" fmla="*/ 38 w 46"/>
                      <a:gd name="T9" fmla="*/ 8 h 37"/>
                      <a:gd name="T10" fmla="*/ 38 w 46"/>
                      <a:gd name="T11" fmla="*/ 12 h 37"/>
                      <a:gd name="T12" fmla="*/ 38 w 46"/>
                      <a:gd name="T13" fmla="*/ 16 h 37"/>
                      <a:gd name="T14" fmla="*/ 42 w 46"/>
                      <a:gd name="T15" fmla="*/ 16 h 37"/>
                      <a:gd name="T16" fmla="*/ 42 w 46"/>
                      <a:gd name="T17" fmla="*/ 20 h 37"/>
                      <a:gd name="T18" fmla="*/ 38 w 46"/>
                      <a:gd name="T19" fmla="*/ 20 h 37"/>
                      <a:gd name="T20" fmla="*/ 42 w 46"/>
                      <a:gd name="T21" fmla="*/ 20 h 37"/>
                      <a:gd name="T22" fmla="*/ 42 w 46"/>
                      <a:gd name="T23" fmla="*/ 24 h 37"/>
                      <a:gd name="T24" fmla="*/ 46 w 46"/>
                      <a:gd name="T25" fmla="*/ 24 h 37"/>
                      <a:gd name="T26" fmla="*/ 46 w 46"/>
                      <a:gd name="T27" fmla="*/ 29 h 37"/>
                      <a:gd name="T28" fmla="*/ 42 w 46"/>
                      <a:gd name="T29" fmla="*/ 29 h 37"/>
                      <a:gd name="T30" fmla="*/ 42 w 46"/>
                      <a:gd name="T31" fmla="*/ 33 h 37"/>
                      <a:gd name="T32" fmla="*/ 38 w 46"/>
                      <a:gd name="T33" fmla="*/ 33 h 37"/>
                      <a:gd name="T34" fmla="*/ 38 w 46"/>
                      <a:gd name="T35" fmla="*/ 37 h 37"/>
                      <a:gd name="T36" fmla="*/ 34 w 46"/>
                      <a:gd name="T37" fmla="*/ 37 h 37"/>
                      <a:gd name="T38" fmla="*/ 30 w 46"/>
                      <a:gd name="T39" fmla="*/ 37 h 37"/>
                      <a:gd name="T40" fmla="*/ 26 w 46"/>
                      <a:gd name="T41" fmla="*/ 37 h 37"/>
                      <a:gd name="T42" fmla="*/ 23 w 46"/>
                      <a:gd name="T43" fmla="*/ 37 h 37"/>
                      <a:gd name="T44" fmla="*/ 23 w 46"/>
                      <a:gd name="T45" fmla="*/ 33 h 37"/>
                      <a:gd name="T46" fmla="*/ 19 w 46"/>
                      <a:gd name="T47" fmla="*/ 29 h 37"/>
                      <a:gd name="T48" fmla="*/ 19 w 46"/>
                      <a:gd name="T49" fmla="*/ 24 h 37"/>
                      <a:gd name="T50" fmla="*/ 15 w 46"/>
                      <a:gd name="T51" fmla="*/ 24 h 37"/>
                      <a:gd name="T52" fmla="*/ 11 w 46"/>
                      <a:gd name="T53" fmla="*/ 24 h 37"/>
                      <a:gd name="T54" fmla="*/ 11 w 46"/>
                      <a:gd name="T55" fmla="*/ 29 h 37"/>
                      <a:gd name="T56" fmla="*/ 7 w 46"/>
                      <a:gd name="T57" fmla="*/ 29 h 37"/>
                      <a:gd name="T58" fmla="*/ 7 w 46"/>
                      <a:gd name="T59" fmla="*/ 24 h 37"/>
                      <a:gd name="T60" fmla="*/ 3 w 46"/>
                      <a:gd name="T61" fmla="*/ 24 h 37"/>
                      <a:gd name="T62" fmla="*/ 3 w 46"/>
                      <a:gd name="T63" fmla="*/ 20 h 37"/>
                      <a:gd name="T64" fmla="*/ 0 w 46"/>
                      <a:gd name="T65" fmla="*/ 20 h 37"/>
                      <a:gd name="T66" fmla="*/ 3 w 46"/>
                      <a:gd name="T67" fmla="*/ 16 h 37"/>
                      <a:gd name="T68" fmla="*/ 3 w 46"/>
                      <a:gd name="T69" fmla="*/ 12 h 37"/>
                      <a:gd name="T70" fmla="*/ 3 w 46"/>
                      <a:gd name="T71" fmla="*/ 8 h 37"/>
                      <a:gd name="T72" fmla="*/ 3 w 46"/>
                      <a:gd name="T73" fmla="*/ 4 h 37"/>
                      <a:gd name="T74" fmla="*/ 7 w 46"/>
                      <a:gd name="T75" fmla="*/ 4 h 37"/>
                      <a:gd name="T76" fmla="*/ 3 w 46"/>
                      <a:gd name="T77" fmla="*/ 4 h 37"/>
                      <a:gd name="T78" fmla="*/ 3 w 46"/>
                      <a:gd name="T79" fmla="*/ 0 h 37"/>
                      <a:gd name="T80" fmla="*/ 7 w 46"/>
                      <a:gd name="T81" fmla="*/ 0 h 37"/>
                      <a:gd name="T82" fmla="*/ 11 w 46"/>
                      <a:gd name="T83" fmla="*/ 0 h 37"/>
                      <a:gd name="T84" fmla="*/ 15 w 46"/>
                      <a:gd name="T85" fmla="*/ 0 h 37"/>
                      <a:gd name="T86" fmla="*/ 15 w 46"/>
                      <a:gd name="T87" fmla="*/ 4 h 37"/>
                      <a:gd name="T88" fmla="*/ 19 w 46"/>
                      <a:gd name="T89" fmla="*/ 4 h 37"/>
                      <a:gd name="T90" fmla="*/ 23 w 46"/>
                      <a:gd name="T91" fmla="*/ 4 h 37"/>
                      <a:gd name="T92" fmla="*/ 26 w 46"/>
                      <a:gd name="T93" fmla="*/ 8 h 37"/>
                      <a:gd name="T94" fmla="*/ 26 w 46"/>
                      <a:gd name="T95" fmla="*/ 4 h 3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</a:cxnLst>
                    <a:rect l="0" t="0" r="r" b="b"/>
                    <a:pathLst>
                      <a:path w="46" h="37">
                        <a:moveTo>
                          <a:pt x="26" y="4"/>
                        </a:moveTo>
                        <a:lnTo>
                          <a:pt x="30" y="4"/>
                        </a:lnTo>
                        <a:lnTo>
                          <a:pt x="30" y="8"/>
                        </a:lnTo>
                        <a:lnTo>
                          <a:pt x="34" y="8"/>
                        </a:lnTo>
                        <a:lnTo>
                          <a:pt x="38" y="8"/>
                        </a:lnTo>
                        <a:lnTo>
                          <a:pt x="38" y="12"/>
                        </a:lnTo>
                        <a:lnTo>
                          <a:pt x="38" y="16"/>
                        </a:lnTo>
                        <a:lnTo>
                          <a:pt x="42" y="16"/>
                        </a:lnTo>
                        <a:lnTo>
                          <a:pt x="42" y="20"/>
                        </a:lnTo>
                        <a:lnTo>
                          <a:pt x="38" y="20"/>
                        </a:lnTo>
                        <a:lnTo>
                          <a:pt x="42" y="20"/>
                        </a:lnTo>
                        <a:lnTo>
                          <a:pt x="42" y="24"/>
                        </a:lnTo>
                        <a:lnTo>
                          <a:pt x="46" y="24"/>
                        </a:lnTo>
                        <a:lnTo>
                          <a:pt x="46" y="29"/>
                        </a:lnTo>
                        <a:lnTo>
                          <a:pt x="42" y="29"/>
                        </a:lnTo>
                        <a:lnTo>
                          <a:pt x="42" y="33"/>
                        </a:lnTo>
                        <a:lnTo>
                          <a:pt x="38" y="33"/>
                        </a:lnTo>
                        <a:lnTo>
                          <a:pt x="38" y="37"/>
                        </a:lnTo>
                        <a:lnTo>
                          <a:pt x="34" y="37"/>
                        </a:lnTo>
                        <a:lnTo>
                          <a:pt x="30" y="37"/>
                        </a:lnTo>
                        <a:lnTo>
                          <a:pt x="26" y="37"/>
                        </a:lnTo>
                        <a:lnTo>
                          <a:pt x="23" y="37"/>
                        </a:lnTo>
                        <a:lnTo>
                          <a:pt x="23" y="33"/>
                        </a:lnTo>
                        <a:lnTo>
                          <a:pt x="19" y="29"/>
                        </a:lnTo>
                        <a:lnTo>
                          <a:pt x="19" y="24"/>
                        </a:lnTo>
                        <a:lnTo>
                          <a:pt x="15" y="24"/>
                        </a:lnTo>
                        <a:lnTo>
                          <a:pt x="11" y="24"/>
                        </a:lnTo>
                        <a:lnTo>
                          <a:pt x="11" y="29"/>
                        </a:lnTo>
                        <a:lnTo>
                          <a:pt x="7" y="29"/>
                        </a:lnTo>
                        <a:lnTo>
                          <a:pt x="7" y="24"/>
                        </a:lnTo>
                        <a:lnTo>
                          <a:pt x="3" y="24"/>
                        </a:lnTo>
                        <a:lnTo>
                          <a:pt x="3" y="20"/>
                        </a:lnTo>
                        <a:lnTo>
                          <a:pt x="0" y="20"/>
                        </a:lnTo>
                        <a:lnTo>
                          <a:pt x="3" y="16"/>
                        </a:lnTo>
                        <a:lnTo>
                          <a:pt x="3" y="12"/>
                        </a:lnTo>
                        <a:lnTo>
                          <a:pt x="3" y="8"/>
                        </a:lnTo>
                        <a:lnTo>
                          <a:pt x="3" y="4"/>
                        </a:lnTo>
                        <a:lnTo>
                          <a:pt x="7" y="4"/>
                        </a:lnTo>
                        <a:lnTo>
                          <a:pt x="3" y="4"/>
                        </a:lnTo>
                        <a:lnTo>
                          <a:pt x="3" y="0"/>
                        </a:lnTo>
                        <a:lnTo>
                          <a:pt x="7" y="0"/>
                        </a:lnTo>
                        <a:lnTo>
                          <a:pt x="11" y="0"/>
                        </a:lnTo>
                        <a:lnTo>
                          <a:pt x="15" y="0"/>
                        </a:lnTo>
                        <a:lnTo>
                          <a:pt x="15" y="4"/>
                        </a:lnTo>
                        <a:lnTo>
                          <a:pt x="19" y="4"/>
                        </a:lnTo>
                        <a:lnTo>
                          <a:pt x="23" y="4"/>
                        </a:lnTo>
                        <a:lnTo>
                          <a:pt x="26" y="8"/>
                        </a:lnTo>
                        <a:lnTo>
                          <a:pt x="26" y="4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415" name="Freeform 809">
                    <a:extLst>
                      <a:ext uri="{FF2B5EF4-FFF2-40B4-BE49-F238E27FC236}">
                        <a16:creationId xmlns:a16="http://schemas.microsoft.com/office/drawing/2014/main" id="{F96FCA3B-8852-B4A6-9209-DCD139761D8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265" y="2420"/>
                    <a:ext cx="23" cy="37"/>
                  </a:xfrm>
                  <a:custGeom>
                    <a:avLst/>
                    <a:gdLst>
                      <a:gd name="T0" fmla="*/ 0 w 23"/>
                      <a:gd name="T1" fmla="*/ 8 h 37"/>
                      <a:gd name="T2" fmla="*/ 4 w 23"/>
                      <a:gd name="T3" fmla="*/ 4 h 37"/>
                      <a:gd name="T4" fmla="*/ 4 w 23"/>
                      <a:gd name="T5" fmla="*/ 0 h 37"/>
                      <a:gd name="T6" fmla="*/ 8 w 23"/>
                      <a:gd name="T7" fmla="*/ 0 h 37"/>
                      <a:gd name="T8" fmla="*/ 8 w 23"/>
                      <a:gd name="T9" fmla="*/ 4 h 37"/>
                      <a:gd name="T10" fmla="*/ 12 w 23"/>
                      <a:gd name="T11" fmla="*/ 4 h 37"/>
                      <a:gd name="T12" fmla="*/ 12 w 23"/>
                      <a:gd name="T13" fmla="*/ 8 h 37"/>
                      <a:gd name="T14" fmla="*/ 12 w 23"/>
                      <a:gd name="T15" fmla="*/ 4 h 37"/>
                      <a:gd name="T16" fmla="*/ 16 w 23"/>
                      <a:gd name="T17" fmla="*/ 4 h 37"/>
                      <a:gd name="T18" fmla="*/ 16 w 23"/>
                      <a:gd name="T19" fmla="*/ 8 h 37"/>
                      <a:gd name="T20" fmla="*/ 16 w 23"/>
                      <a:gd name="T21" fmla="*/ 12 h 37"/>
                      <a:gd name="T22" fmla="*/ 20 w 23"/>
                      <a:gd name="T23" fmla="*/ 12 h 37"/>
                      <a:gd name="T24" fmla="*/ 20 w 23"/>
                      <a:gd name="T25" fmla="*/ 16 h 37"/>
                      <a:gd name="T26" fmla="*/ 20 w 23"/>
                      <a:gd name="T27" fmla="*/ 20 h 37"/>
                      <a:gd name="T28" fmla="*/ 16 w 23"/>
                      <a:gd name="T29" fmla="*/ 20 h 37"/>
                      <a:gd name="T30" fmla="*/ 20 w 23"/>
                      <a:gd name="T31" fmla="*/ 25 h 37"/>
                      <a:gd name="T32" fmla="*/ 23 w 23"/>
                      <a:gd name="T33" fmla="*/ 25 h 37"/>
                      <a:gd name="T34" fmla="*/ 23 w 23"/>
                      <a:gd name="T35" fmla="*/ 29 h 37"/>
                      <a:gd name="T36" fmla="*/ 23 w 23"/>
                      <a:gd name="T37" fmla="*/ 33 h 37"/>
                      <a:gd name="T38" fmla="*/ 20 w 23"/>
                      <a:gd name="T39" fmla="*/ 33 h 37"/>
                      <a:gd name="T40" fmla="*/ 20 w 23"/>
                      <a:gd name="T41" fmla="*/ 29 h 37"/>
                      <a:gd name="T42" fmla="*/ 16 w 23"/>
                      <a:gd name="T43" fmla="*/ 29 h 37"/>
                      <a:gd name="T44" fmla="*/ 12 w 23"/>
                      <a:gd name="T45" fmla="*/ 29 h 37"/>
                      <a:gd name="T46" fmla="*/ 12 w 23"/>
                      <a:gd name="T47" fmla="*/ 33 h 37"/>
                      <a:gd name="T48" fmla="*/ 12 w 23"/>
                      <a:gd name="T49" fmla="*/ 37 h 37"/>
                      <a:gd name="T50" fmla="*/ 8 w 23"/>
                      <a:gd name="T51" fmla="*/ 37 h 37"/>
                      <a:gd name="T52" fmla="*/ 8 w 23"/>
                      <a:gd name="T53" fmla="*/ 33 h 37"/>
                      <a:gd name="T54" fmla="*/ 4 w 23"/>
                      <a:gd name="T55" fmla="*/ 33 h 37"/>
                      <a:gd name="T56" fmla="*/ 4 w 23"/>
                      <a:gd name="T57" fmla="*/ 29 h 37"/>
                      <a:gd name="T58" fmla="*/ 4 w 23"/>
                      <a:gd name="T59" fmla="*/ 25 h 37"/>
                      <a:gd name="T60" fmla="*/ 4 w 23"/>
                      <a:gd name="T61" fmla="*/ 20 h 37"/>
                      <a:gd name="T62" fmla="*/ 4 w 23"/>
                      <a:gd name="T63" fmla="*/ 16 h 37"/>
                      <a:gd name="T64" fmla="*/ 0 w 23"/>
                      <a:gd name="T65" fmla="*/ 16 h 37"/>
                      <a:gd name="T66" fmla="*/ 4 w 23"/>
                      <a:gd name="T67" fmla="*/ 16 h 37"/>
                      <a:gd name="T68" fmla="*/ 4 w 23"/>
                      <a:gd name="T69" fmla="*/ 12 h 37"/>
                      <a:gd name="T70" fmla="*/ 0 w 23"/>
                      <a:gd name="T71" fmla="*/ 12 h 37"/>
                      <a:gd name="T72" fmla="*/ 0 w 23"/>
                      <a:gd name="T73" fmla="*/ 8 h 3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3" h="37">
                        <a:moveTo>
                          <a:pt x="0" y="8"/>
                        </a:moveTo>
                        <a:lnTo>
                          <a:pt x="4" y="4"/>
                        </a:lnTo>
                        <a:lnTo>
                          <a:pt x="4" y="0"/>
                        </a:lnTo>
                        <a:lnTo>
                          <a:pt x="8" y="0"/>
                        </a:lnTo>
                        <a:lnTo>
                          <a:pt x="8" y="4"/>
                        </a:lnTo>
                        <a:lnTo>
                          <a:pt x="12" y="4"/>
                        </a:lnTo>
                        <a:lnTo>
                          <a:pt x="12" y="8"/>
                        </a:lnTo>
                        <a:lnTo>
                          <a:pt x="12" y="4"/>
                        </a:lnTo>
                        <a:lnTo>
                          <a:pt x="16" y="4"/>
                        </a:lnTo>
                        <a:lnTo>
                          <a:pt x="16" y="8"/>
                        </a:lnTo>
                        <a:lnTo>
                          <a:pt x="16" y="12"/>
                        </a:lnTo>
                        <a:lnTo>
                          <a:pt x="20" y="12"/>
                        </a:lnTo>
                        <a:lnTo>
                          <a:pt x="20" y="16"/>
                        </a:lnTo>
                        <a:lnTo>
                          <a:pt x="20" y="20"/>
                        </a:lnTo>
                        <a:lnTo>
                          <a:pt x="16" y="20"/>
                        </a:lnTo>
                        <a:lnTo>
                          <a:pt x="20" y="25"/>
                        </a:lnTo>
                        <a:lnTo>
                          <a:pt x="23" y="25"/>
                        </a:lnTo>
                        <a:lnTo>
                          <a:pt x="23" y="29"/>
                        </a:lnTo>
                        <a:lnTo>
                          <a:pt x="23" y="33"/>
                        </a:lnTo>
                        <a:lnTo>
                          <a:pt x="20" y="33"/>
                        </a:lnTo>
                        <a:lnTo>
                          <a:pt x="20" y="29"/>
                        </a:lnTo>
                        <a:lnTo>
                          <a:pt x="16" y="29"/>
                        </a:lnTo>
                        <a:lnTo>
                          <a:pt x="12" y="29"/>
                        </a:lnTo>
                        <a:lnTo>
                          <a:pt x="12" y="33"/>
                        </a:lnTo>
                        <a:lnTo>
                          <a:pt x="12" y="37"/>
                        </a:lnTo>
                        <a:lnTo>
                          <a:pt x="8" y="37"/>
                        </a:lnTo>
                        <a:lnTo>
                          <a:pt x="8" y="33"/>
                        </a:lnTo>
                        <a:lnTo>
                          <a:pt x="4" y="33"/>
                        </a:lnTo>
                        <a:lnTo>
                          <a:pt x="4" y="29"/>
                        </a:lnTo>
                        <a:lnTo>
                          <a:pt x="4" y="25"/>
                        </a:lnTo>
                        <a:lnTo>
                          <a:pt x="4" y="20"/>
                        </a:lnTo>
                        <a:lnTo>
                          <a:pt x="4" y="16"/>
                        </a:lnTo>
                        <a:lnTo>
                          <a:pt x="0" y="16"/>
                        </a:lnTo>
                        <a:lnTo>
                          <a:pt x="4" y="16"/>
                        </a:lnTo>
                        <a:lnTo>
                          <a:pt x="4" y="12"/>
                        </a:lnTo>
                        <a:lnTo>
                          <a:pt x="0" y="12"/>
                        </a:lnTo>
                        <a:lnTo>
                          <a:pt x="0" y="8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416" name="Freeform 810">
                    <a:extLst>
                      <a:ext uri="{FF2B5EF4-FFF2-40B4-BE49-F238E27FC236}">
                        <a16:creationId xmlns:a16="http://schemas.microsoft.com/office/drawing/2014/main" id="{915BA8F9-2197-A5EC-7D52-6D5259DD08A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79" y="2424"/>
                    <a:ext cx="18" cy="14"/>
                  </a:xfrm>
                  <a:custGeom>
                    <a:avLst/>
                    <a:gdLst>
                      <a:gd name="T0" fmla="*/ 0 w 19"/>
                      <a:gd name="T1" fmla="*/ 0 h 16"/>
                      <a:gd name="T2" fmla="*/ 3 w 19"/>
                      <a:gd name="T3" fmla="*/ 0 h 16"/>
                      <a:gd name="T4" fmla="*/ 7 w 19"/>
                      <a:gd name="T5" fmla="*/ 0 h 16"/>
                      <a:gd name="T6" fmla="*/ 11 w 19"/>
                      <a:gd name="T7" fmla="*/ 0 h 16"/>
                      <a:gd name="T8" fmla="*/ 11 w 19"/>
                      <a:gd name="T9" fmla="*/ 4 h 16"/>
                      <a:gd name="T10" fmla="*/ 15 w 19"/>
                      <a:gd name="T11" fmla="*/ 4 h 16"/>
                      <a:gd name="T12" fmla="*/ 15 w 19"/>
                      <a:gd name="T13" fmla="*/ 8 h 16"/>
                      <a:gd name="T14" fmla="*/ 19 w 19"/>
                      <a:gd name="T15" fmla="*/ 8 h 16"/>
                      <a:gd name="T16" fmla="*/ 15 w 19"/>
                      <a:gd name="T17" fmla="*/ 8 h 16"/>
                      <a:gd name="T18" fmla="*/ 15 w 19"/>
                      <a:gd name="T19" fmla="*/ 12 h 16"/>
                      <a:gd name="T20" fmla="*/ 19 w 19"/>
                      <a:gd name="T21" fmla="*/ 12 h 16"/>
                      <a:gd name="T22" fmla="*/ 19 w 19"/>
                      <a:gd name="T23" fmla="*/ 16 h 16"/>
                      <a:gd name="T24" fmla="*/ 15 w 19"/>
                      <a:gd name="T25" fmla="*/ 16 h 16"/>
                      <a:gd name="T26" fmla="*/ 15 w 19"/>
                      <a:gd name="T27" fmla="*/ 12 h 16"/>
                      <a:gd name="T28" fmla="*/ 11 w 19"/>
                      <a:gd name="T29" fmla="*/ 12 h 16"/>
                      <a:gd name="T30" fmla="*/ 7 w 19"/>
                      <a:gd name="T31" fmla="*/ 12 h 16"/>
                      <a:gd name="T32" fmla="*/ 3 w 19"/>
                      <a:gd name="T33" fmla="*/ 12 h 16"/>
                      <a:gd name="T34" fmla="*/ 3 w 19"/>
                      <a:gd name="T35" fmla="*/ 8 h 16"/>
                      <a:gd name="T36" fmla="*/ 3 w 19"/>
                      <a:gd name="T37" fmla="*/ 4 h 16"/>
                      <a:gd name="T38" fmla="*/ 3 w 19"/>
                      <a:gd name="T39" fmla="*/ 0 h 16"/>
                      <a:gd name="T40" fmla="*/ 0 w 19"/>
                      <a:gd name="T41" fmla="*/ 0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19" h="16">
                        <a:moveTo>
                          <a:pt x="0" y="0"/>
                        </a:moveTo>
                        <a:lnTo>
                          <a:pt x="3" y="0"/>
                        </a:lnTo>
                        <a:lnTo>
                          <a:pt x="7" y="0"/>
                        </a:lnTo>
                        <a:lnTo>
                          <a:pt x="11" y="0"/>
                        </a:lnTo>
                        <a:lnTo>
                          <a:pt x="11" y="4"/>
                        </a:lnTo>
                        <a:lnTo>
                          <a:pt x="15" y="4"/>
                        </a:lnTo>
                        <a:lnTo>
                          <a:pt x="15" y="8"/>
                        </a:lnTo>
                        <a:lnTo>
                          <a:pt x="19" y="8"/>
                        </a:lnTo>
                        <a:lnTo>
                          <a:pt x="15" y="8"/>
                        </a:lnTo>
                        <a:lnTo>
                          <a:pt x="15" y="12"/>
                        </a:lnTo>
                        <a:lnTo>
                          <a:pt x="19" y="12"/>
                        </a:lnTo>
                        <a:lnTo>
                          <a:pt x="19" y="16"/>
                        </a:lnTo>
                        <a:lnTo>
                          <a:pt x="15" y="16"/>
                        </a:lnTo>
                        <a:lnTo>
                          <a:pt x="15" y="12"/>
                        </a:lnTo>
                        <a:lnTo>
                          <a:pt x="11" y="12"/>
                        </a:lnTo>
                        <a:lnTo>
                          <a:pt x="7" y="12"/>
                        </a:lnTo>
                        <a:lnTo>
                          <a:pt x="3" y="12"/>
                        </a:lnTo>
                        <a:lnTo>
                          <a:pt x="3" y="8"/>
                        </a:lnTo>
                        <a:lnTo>
                          <a:pt x="3" y="4"/>
                        </a:lnTo>
                        <a:lnTo>
                          <a:pt x="3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417" name="Freeform 811">
                    <a:extLst>
                      <a:ext uri="{FF2B5EF4-FFF2-40B4-BE49-F238E27FC236}">
                        <a16:creationId xmlns:a16="http://schemas.microsoft.com/office/drawing/2014/main" id="{6D91614C-C9D5-FC47-0B0E-5081539AE6C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68" y="2424"/>
                    <a:ext cx="31" cy="29"/>
                  </a:xfrm>
                  <a:custGeom>
                    <a:avLst/>
                    <a:gdLst>
                      <a:gd name="T0" fmla="*/ 8 w 31"/>
                      <a:gd name="T1" fmla="*/ 0 h 29"/>
                      <a:gd name="T2" fmla="*/ 12 w 31"/>
                      <a:gd name="T3" fmla="*/ 0 h 29"/>
                      <a:gd name="T4" fmla="*/ 15 w 31"/>
                      <a:gd name="T5" fmla="*/ 0 h 29"/>
                      <a:gd name="T6" fmla="*/ 15 w 31"/>
                      <a:gd name="T7" fmla="*/ 4 h 29"/>
                      <a:gd name="T8" fmla="*/ 15 w 31"/>
                      <a:gd name="T9" fmla="*/ 8 h 29"/>
                      <a:gd name="T10" fmla="*/ 15 w 31"/>
                      <a:gd name="T11" fmla="*/ 12 h 29"/>
                      <a:gd name="T12" fmla="*/ 15 w 31"/>
                      <a:gd name="T13" fmla="*/ 16 h 29"/>
                      <a:gd name="T14" fmla="*/ 19 w 31"/>
                      <a:gd name="T15" fmla="*/ 16 h 29"/>
                      <a:gd name="T16" fmla="*/ 23 w 31"/>
                      <a:gd name="T17" fmla="*/ 16 h 29"/>
                      <a:gd name="T18" fmla="*/ 27 w 31"/>
                      <a:gd name="T19" fmla="*/ 21 h 29"/>
                      <a:gd name="T20" fmla="*/ 31 w 31"/>
                      <a:gd name="T21" fmla="*/ 21 h 29"/>
                      <a:gd name="T22" fmla="*/ 31 w 31"/>
                      <a:gd name="T23" fmla="*/ 25 h 29"/>
                      <a:gd name="T24" fmla="*/ 31 w 31"/>
                      <a:gd name="T25" fmla="*/ 29 h 29"/>
                      <a:gd name="T26" fmla="*/ 27 w 31"/>
                      <a:gd name="T27" fmla="*/ 29 h 29"/>
                      <a:gd name="T28" fmla="*/ 23 w 31"/>
                      <a:gd name="T29" fmla="*/ 29 h 29"/>
                      <a:gd name="T30" fmla="*/ 23 w 31"/>
                      <a:gd name="T31" fmla="*/ 25 h 29"/>
                      <a:gd name="T32" fmla="*/ 19 w 31"/>
                      <a:gd name="T33" fmla="*/ 25 h 29"/>
                      <a:gd name="T34" fmla="*/ 15 w 31"/>
                      <a:gd name="T35" fmla="*/ 21 h 29"/>
                      <a:gd name="T36" fmla="*/ 15 w 31"/>
                      <a:gd name="T37" fmla="*/ 16 h 29"/>
                      <a:gd name="T38" fmla="*/ 12 w 31"/>
                      <a:gd name="T39" fmla="*/ 16 h 29"/>
                      <a:gd name="T40" fmla="*/ 8 w 31"/>
                      <a:gd name="T41" fmla="*/ 16 h 29"/>
                      <a:gd name="T42" fmla="*/ 8 w 31"/>
                      <a:gd name="T43" fmla="*/ 12 h 29"/>
                      <a:gd name="T44" fmla="*/ 4 w 31"/>
                      <a:gd name="T45" fmla="*/ 12 h 29"/>
                      <a:gd name="T46" fmla="*/ 0 w 31"/>
                      <a:gd name="T47" fmla="*/ 12 h 29"/>
                      <a:gd name="T48" fmla="*/ 0 w 31"/>
                      <a:gd name="T49" fmla="*/ 8 h 29"/>
                      <a:gd name="T50" fmla="*/ 4 w 31"/>
                      <a:gd name="T51" fmla="*/ 8 h 29"/>
                      <a:gd name="T52" fmla="*/ 4 w 31"/>
                      <a:gd name="T53" fmla="*/ 4 h 29"/>
                      <a:gd name="T54" fmla="*/ 8 w 31"/>
                      <a:gd name="T55" fmla="*/ 0 h 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</a:cxnLst>
                    <a:rect l="0" t="0" r="r" b="b"/>
                    <a:pathLst>
                      <a:path w="31" h="29">
                        <a:moveTo>
                          <a:pt x="8" y="0"/>
                        </a:moveTo>
                        <a:lnTo>
                          <a:pt x="12" y="0"/>
                        </a:lnTo>
                        <a:lnTo>
                          <a:pt x="15" y="0"/>
                        </a:lnTo>
                        <a:lnTo>
                          <a:pt x="15" y="4"/>
                        </a:lnTo>
                        <a:lnTo>
                          <a:pt x="15" y="8"/>
                        </a:lnTo>
                        <a:lnTo>
                          <a:pt x="15" y="12"/>
                        </a:lnTo>
                        <a:lnTo>
                          <a:pt x="15" y="16"/>
                        </a:lnTo>
                        <a:lnTo>
                          <a:pt x="19" y="16"/>
                        </a:lnTo>
                        <a:lnTo>
                          <a:pt x="23" y="16"/>
                        </a:lnTo>
                        <a:lnTo>
                          <a:pt x="27" y="21"/>
                        </a:lnTo>
                        <a:lnTo>
                          <a:pt x="31" y="21"/>
                        </a:lnTo>
                        <a:lnTo>
                          <a:pt x="31" y="25"/>
                        </a:lnTo>
                        <a:lnTo>
                          <a:pt x="31" y="29"/>
                        </a:lnTo>
                        <a:lnTo>
                          <a:pt x="27" y="29"/>
                        </a:lnTo>
                        <a:lnTo>
                          <a:pt x="23" y="29"/>
                        </a:lnTo>
                        <a:lnTo>
                          <a:pt x="23" y="25"/>
                        </a:lnTo>
                        <a:lnTo>
                          <a:pt x="19" y="25"/>
                        </a:lnTo>
                        <a:lnTo>
                          <a:pt x="15" y="21"/>
                        </a:lnTo>
                        <a:lnTo>
                          <a:pt x="15" y="16"/>
                        </a:lnTo>
                        <a:lnTo>
                          <a:pt x="12" y="16"/>
                        </a:lnTo>
                        <a:lnTo>
                          <a:pt x="8" y="16"/>
                        </a:lnTo>
                        <a:lnTo>
                          <a:pt x="8" y="12"/>
                        </a:lnTo>
                        <a:lnTo>
                          <a:pt x="4" y="12"/>
                        </a:lnTo>
                        <a:lnTo>
                          <a:pt x="0" y="12"/>
                        </a:lnTo>
                        <a:lnTo>
                          <a:pt x="0" y="8"/>
                        </a:lnTo>
                        <a:lnTo>
                          <a:pt x="4" y="8"/>
                        </a:lnTo>
                        <a:lnTo>
                          <a:pt x="4" y="4"/>
                        </a:lnTo>
                        <a:lnTo>
                          <a:pt x="8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418" name="Freeform 812">
                    <a:extLst>
                      <a:ext uri="{FF2B5EF4-FFF2-40B4-BE49-F238E27FC236}">
                        <a16:creationId xmlns:a16="http://schemas.microsoft.com/office/drawing/2014/main" id="{40E4E0DD-ACF5-F990-C347-C12ED5AD2D9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97" y="2424"/>
                    <a:ext cx="23" cy="20"/>
                  </a:xfrm>
                  <a:custGeom>
                    <a:avLst/>
                    <a:gdLst>
                      <a:gd name="T0" fmla="*/ 4 w 23"/>
                      <a:gd name="T1" fmla="*/ 0 h 21"/>
                      <a:gd name="T2" fmla="*/ 7 w 23"/>
                      <a:gd name="T3" fmla="*/ 0 h 21"/>
                      <a:gd name="T4" fmla="*/ 11 w 23"/>
                      <a:gd name="T5" fmla="*/ 0 h 21"/>
                      <a:gd name="T6" fmla="*/ 15 w 23"/>
                      <a:gd name="T7" fmla="*/ 0 h 21"/>
                      <a:gd name="T8" fmla="*/ 15 w 23"/>
                      <a:gd name="T9" fmla="*/ 4 h 21"/>
                      <a:gd name="T10" fmla="*/ 19 w 23"/>
                      <a:gd name="T11" fmla="*/ 4 h 21"/>
                      <a:gd name="T12" fmla="*/ 23 w 23"/>
                      <a:gd name="T13" fmla="*/ 4 h 21"/>
                      <a:gd name="T14" fmla="*/ 23 w 23"/>
                      <a:gd name="T15" fmla="*/ 8 h 21"/>
                      <a:gd name="T16" fmla="*/ 23 w 23"/>
                      <a:gd name="T17" fmla="*/ 12 h 21"/>
                      <a:gd name="T18" fmla="*/ 19 w 23"/>
                      <a:gd name="T19" fmla="*/ 12 h 21"/>
                      <a:gd name="T20" fmla="*/ 15 w 23"/>
                      <a:gd name="T21" fmla="*/ 12 h 21"/>
                      <a:gd name="T22" fmla="*/ 15 w 23"/>
                      <a:gd name="T23" fmla="*/ 16 h 21"/>
                      <a:gd name="T24" fmla="*/ 15 w 23"/>
                      <a:gd name="T25" fmla="*/ 21 h 21"/>
                      <a:gd name="T26" fmla="*/ 11 w 23"/>
                      <a:gd name="T27" fmla="*/ 21 h 21"/>
                      <a:gd name="T28" fmla="*/ 7 w 23"/>
                      <a:gd name="T29" fmla="*/ 16 h 21"/>
                      <a:gd name="T30" fmla="*/ 4 w 23"/>
                      <a:gd name="T31" fmla="*/ 16 h 21"/>
                      <a:gd name="T32" fmla="*/ 4 w 23"/>
                      <a:gd name="T33" fmla="*/ 21 h 21"/>
                      <a:gd name="T34" fmla="*/ 0 w 23"/>
                      <a:gd name="T35" fmla="*/ 21 h 21"/>
                      <a:gd name="T36" fmla="*/ 0 w 23"/>
                      <a:gd name="T37" fmla="*/ 16 h 21"/>
                      <a:gd name="T38" fmla="*/ 4 w 23"/>
                      <a:gd name="T39" fmla="*/ 16 h 21"/>
                      <a:gd name="T40" fmla="*/ 4 w 23"/>
                      <a:gd name="T41" fmla="*/ 12 h 21"/>
                      <a:gd name="T42" fmla="*/ 4 w 23"/>
                      <a:gd name="T43" fmla="*/ 8 h 21"/>
                      <a:gd name="T44" fmla="*/ 7 w 23"/>
                      <a:gd name="T45" fmla="*/ 8 h 21"/>
                      <a:gd name="T46" fmla="*/ 7 w 23"/>
                      <a:gd name="T47" fmla="*/ 4 h 21"/>
                      <a:gd name="T48" fmla="*/ 4 w 23"/>
                      <a:gd name="T49" fmla="*/ 0 h 2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</a:cxnLst>
                    <a:rect l="0" t="0" r="r" b="b"/>
                    <a:pathLst>
                      <a:path w="23" h="21">
                        <a:moveTo>
                          <a:pt x="4" y="0"/>
                        </a:moveTo>
                        <a:lnTo>
                          <a:pt x="7" y="0"/>
                        </a:lnTo>
                        <a:lnTo>
                          <a:pt x="11" y="0"/>
                        </a:lnTo>
                        <a:lnTo>
                          <a:pt x="15" y="0"/>
                        </a:lnTo>
                        <a:lnTo>
                          <a:pt x="15" y="4"/>
                        </a:lnTo>
                        <a:lnTo>
                          <a:pt x="19" y="4"/>
                        </a:lnTo>
                        <a:lnTo>
                          <a:pt x="23" y="4"/>
                        </a:lnTo>
                        <a:lnTo>
                          <a:pt x="23" y="8"/>
                        </a:lnTo>
                        <a:lnTo>
                          <a:pt x="23" y="12"/>
                        </a:lnTo>
                        <a:lnTo>
                          <a:pt x="19" y="12"/>
                        </a:lnTo>
                        <a:lnTo>
                          <a:pt x="15" y="12"/>
                        </a:lnTo>
                        <a:lnTo>
                          <a:pt x="15" y="16"/>
                        </a:lnTo>
                        <a:lnTo>
                          <a:pt x="15" y="21"/>
                        </a:lnTo>
                        <a:lnTo>
                          <a:pt x="11" y="21"/>
                        </a:lnTo>
                        <a:lnTo>
                          <a:pt x="7" y="16"/>
                        </a:lnTo>
                        <a:lnTo>
                          <a:pt x="4" y="16"/>
                        </a:lnTo>
                        <a:lnTo>
                          <a:pt x="4" y="21"/>
                        </a:lnTo>
                        <a:lnTo>
                          <a:pt x="0" y="21"/>
                        </a:lnTo>
                        <a:lnTo>
                          <a:pt x="0" y="16"/>
                        </a:lnTo>
                        <a:lnTo>
                          <a:pt x="4" y="16"/>
                        </a:lnTo>
                        <a:lnTo>
                          <a:pt x="4" y="12"/>
                        </a:lnTo>
                        <a:lnTo>
                          <a:pt x="4" y="8"/>
                        </a:lnTo>
                        <a:lnTo>
                          <a:pt x="7" y="8"/>
                        </a:lnTo>
                        <a:lnTo>
                          <a:pt x="7" y="4"/>
                        </a:lnTo>
                        <a:lnTo>
                          <a:pt x="4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419" name="Freeform 813">
                    <a:extLst>
                      <a:ext uri="{FF2B5EF4-FFF2-40B4-BE49-F238E27FC236}">
                        <a16:creationId xmlns:a16="http://schemas.microsoft.com/office/drawing/2014/main" id="{4DACDE12-394F-B715-74C6-53C1CF348C9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36" y="2424"/>
                    <a:ext cx="43" cy="61"/>
                  </a:xfrm>
                  <a:custGeom>
                    <a:avLst/>
                    <a:gdLst>
                      <a:gd name="T0" fmla="*/ 27 w 43"/>
                      <a:gd name="T1" fmla="*/ 0 h 61"/>
                      <a:gd name="T2" fmla="*/ 31 w 43"/>
                      <a:gd name="T3" fmla="*/ 0 h 61"/>
                      <a:gd name="T4" fmla="*/ 31 w 43"/>
                      <a:gd name="T5" fmla="*/ 4 h 61"/>
                      <a:gd name="T6" fmla="*/ 35 w 43"/>
                      <a:gd name="T7" fmla="*/ 4 h 61"/>
                      <a:gd name="T8" fmla="*/ 35 w 43"/>
                      <a:gd name="T9" fmla="*/ 8 h 61"/>
                      <a:gd name="T10" fmla="*/ 31 w 43"/>
                      <a:gd name="T11" fmla="*/ 8 h 61"/>
                      <a:gd name="T12" fmla="*/ 31 w 43"/>
                      <a:gd name="T13" fmla="*/ 12 h 61"/>
                      <a:gd name="T14" fmla="*/ 35 w 43"/>
                      <a:gd name="T15" fmla="*/ 12 h 61"/>
                      <a:gd name="T16" fmla="*/ 39 w 43"/>
                      <a:gd name="T17" fmla="*/ 12 h 61"/>
                      <a:gd name="T18" fmla="*/ 39 w 43"/>
                      <a:gd name="T19" fmla="*/ 16 h 61"/>
                      <a:gd name="T20" fmla="*/ 39 w 43"/>
                      <a:gd name="T21" fmla="*/ 21 h 61"/>
                      <a:gd name="T22" fmla="*/ 43 w 43"/>
                      <a:gd name="T23" fmla="*/ 21 h 61"/>
                      <a:gd name="T24" fmla="*/ 43 w 43"/>
                      <a:gd name="T25" fmla="*/ 25 h 61"/>
                      <a:gd name="T26" fmla="*/ 39 w 43"/>
                      <a:gd name="T27" fmla="*/ 25 h 61"/>
                      <a:gd name="T28" fmla="*/ 39 w 43"/>
                      <a:gd name="T29" fmla="*/ 29 h 61"/>
                      <a:gd name="T30" fmla="*/ 35 w 43"/>
                      <a:gd name="T31" fmla="*/ 29 h 61"/>
                      <a:gd name="T32" fmla="*/ 31 w 43"/>
                      <a:gd name="T33" fmla="*/ 29 h 61"/>
                      <a:gd name="T34" fmla="*/ 27 w 43"/>
                      <a:gd name="T35" fmla="*/ 29 h 61"/>
                      <a:gd name="T36" fmla="*/ 27 w 43"/>
                      <a:gd name="T37" fmla="*/ 33 h 61"/>
                      <a:gd name="T38" fmla="*/ 23 w 43"/>
                      <a:gd name="T39" fmla="*/ 33 h 61"/>
                      <a:gd name="T40" fmla="*/ 20 w 43"/>
                      <a:gd name="T41" fmla="*/ 37 h 61"/>
                      <a:gd name="T42" fmla="*/ 20 w 43"/>
                      <a:gd name="T43" fmla="*/ 33 h 61"/>
                      <a:gd name="T44" fmla="*/ 16 w 43"/>
                      <a:gd name="T45" fmla="*/ 33 h 61"/>
                      <a:gd name="T46" fmla="*/ 16 w 43"/>
                      <a:gd name="T47" fmla="*/ 37 h 61"/>
                      <a:gd name="T48" fmla="*/ 12 w 43"/>
                      <a:gd name="T49" fmla="*/ 37 h 61"/>
                      <a:gd name="T50" fmla="*/ 12 w 43"/>
                      <a:gd name="T51" fmla="*/ 41 h 61"/>
                      <a:gd name="T52" fmla="*/ 12 w 43"/>
                      <a:gd name="T53" fmla="*/ 45 h 61"/>
                      <a:gd name="T54" fmla="*/ 8 w 43"/>
                      <a:gd name="T55" fmla="*/ 45 h 61"/>
                      <a:gd name="T56" fmla="*/ 8 w 43"/>
                      <a:gd name="T57" fmla="*/ 49 h 61"/>
                      <a:gd name="T58" fmla="*/ 8 w 43"/>
                      <a:gd name="T59" fmla="*/ 53 h 61"/>
                      <a:gd name="T60" fmla="*/ 8 w 43"/>
                      <a:gd name="T61" fmla="*/ 57 h 61"/>
                      <a:gd name="T62" fmla="*/ 8 w 43"/>
                      <a:gd name="T63" fmla="*/ 61 h 61"/>
                      <a:gd name="T64" fmla="*/ 4 w 43"/>
                      <a:gd name="T65" fmla="*/ 61 h 61"/>
                      <a:gd name="T66" fmla="*/ 0 w 43"/>
                      <a:gd name="T67" fmla="*/ 61 h 61"/>
                      <a:gd name="T68" fmla="*/ 0 w 43"/>
                      <a:gd name="T69" fmla="*/ 57 h 61"/>
                      <a:gd name="T70" fmla="*/ 0 w 43"/>
                      <a:gd name="T71" fmla="*/ 53 h 61"/>
                      <a:gd name="T72" fmla="*/ 0 w 43"/>
                      <a:gd name="T73" fmla="*/ 49 h 61"/>
                      <a:gd name="T74" fmla="*/ 4 w 43"/>
                      <a:gd name="T75" fmla="*/ 49 h 61"/>
                      <a:gd name="T76" fmla="*/ 4 w 43"/>
                      <a:gd name="T77" fmla="*/ 45 h 61"/>
                      <a:gd name="T78" fmla="*/ 4 w 43"/>
                      <a:gd name="T79" fmla="*/ 41 h 61"/>
                      <a:gd name="T80" fmla="*/ 8 w 43"/>
                      <a:gd name="T81" fmla="*/ 41 h 61"/>
                      <a:gd name="T82" fmla="*/ 8 w 43"/>
                      <a:gd name="T83" fmla="*/ 37 h 61"/>
                      <a:gd name="T84" fmla="*/ 4 w 43"/>
                      <a:gd name="T85" fmla="*/ 37 h 61"/>
                      <a:gd name="T86" fmla="*/ 8 w 43"/>
                      <a:gd name="T87" fmla="*/ 33 h 61"/>
                      <a:gd name="T88" fmla="*/ 8 w 43"/>
                      <a:gd name="T89" fmla="*/ 29 h 61"/>
                      <a:gd name="T90" fmla="*/ 8 w 43"/>
                      <a:gd name="T91" fmla="*/ 25 h 61"/>
                      <a:gd name="T92" fmla="*/ 8 w 43"/>
                      <a:gd name="T93" fmla="*/ 21 h 61"/>
                      <a:gd name="T94" fmla="*/ 12 w 43"/>
                      <a:gd name="T95" fmla="*/ 25 h 61"/>
                      <a:gd name="T96" fmla="*/ 16 w 43"/>
                      <a:gd name="T97" fmla="*/ 21 h 61"/>
                      <a:gd name="T98" fmla="*/ 20 w 43"/>
                      <a:gd name="T99" fmla="*/ 16 h 61"/>
                      <a:gd name="T100" fmla="*/ 20 w 43"/>
                      <a:gd name="T101" fmla="*/ 12 h 61"/>
                      <a:gd name="T102" fmla="*/ 23 w 43"/>
                      <a:gd name="T103" fmla="*/ 12 h 61"/>
                      <a:gd name="T104" fmla="*/ 20 w 43"/>
                      <a:gd name="T105" fmla="*/ 12 h 61"/>
                      <a:gd name="T106" fmla="*/ 20 w 43"/>
                      <a:gd name="T107" fmla="*/ 8 h 61"/>
                      <a:gd name="T108" fmla="*/ 23 w 43"/>
                      <a:gd name="T109" fmla="*/ 8 h 61"/>
                      <a:gd name="T110" fmla="*/ 23 w 43"/>
                      <a:gd name="T111" fmla="*/ 4 h 61"/>
                      <a:gd name="T112" fmla="*/ 27 w 43"/>
                      <a:gd name="T113" fmla="*/ 0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43" h="61">
                        <a:moveTo>
                          <a:pt x="27" y="0"/>
                        </a:moveTo>
                        <a:lnTo>
                          <a:pt x="31" y="0"/>
                        </a:lnTo>
                        <a:lnTo>
                          <a:pt x="31" y="4"/>
                        </a:lnTo>
                        <a:lnTo>
                          <a:pt x="35" y="4"/>
                        </a:lnTo>
                        <a:lnTo>
                          <a:pt x="35" y="8"/>
                        </a:lnTo>
                        <a:lnTo>
                          <a:pt x="31" y="8"/>
                        </a:lnTo>
                        <a:lnTo>
                          <a:pt x="31" y="12"/>
                        </a:lnTo>
                        <a:lnTo>
                          <a:pt x="35" y="12"/>
                        </a:lnTo>
                        <a:lnTo>
                          <a:pt x="39" y="12"/>
                        </a:lnTo>
                        <a:lnTo>
                          <a:pt x="39" y="16"/>
                        </a:lnTo>
                        <a:lnTo>
                          <a:pt x="39" y="21"/>
                        </a:lnTo>
                        <a:lnTo>
                          <a:pt x="43" y="21"/>
                        </a:lnTo>
                        <a:lnTo>
                          <a:pt x="43" y="25"/>
                        </a:lnTo>
                        <a:lnTo>
                          <a:pt x="39" y="25"/>
                        </a:lnTo>
                        <a:lnTo>
                          <a:pt x="39" y="29"/>
                        </a:lnTo>
                        <a:lnTo>
                          <a:pt x="35" y="29"/>
                        </a:lnTo>
                        <a:lnTo>
                          <a:pt x="31" y="29"/>
                        </a:lnTo>
                        <a:lnTo>
                          <a:pt x="27" y="29"/>
                        </a:lnTo>
                        <a:lnTo>
                          <a:pt x="27" y="33"/>
                        </a:lnTo>
                        <a:lnTo>
                          <a:pt x="23" y="33"/>
                        </a:lnTo>
                        <a:lnTo>
                          <a:pt x="20" y="37"/>
                        </a:lnTo>
                        <a:lnTo>
                          <a:pt x="20" y="33"/>
                        </a:lnTo>
                        <a:lnTo>
                          <a:pt x="16" y="33"/>
                        </a:lnTo>
                        <a:lnTo>
                          <a:pt x="16" y="37"/>
                        </a:lnTo>
                        <a:lnTo>
                          <a:pt x="12" y="37"/>
                        </a:lnTo>
                        <a:lnTo>
                          <a:pt x="12" y="41"/>
                        </a:lnTo>
                        <a:lnTo>
                          <a:pt x="12" y="45"/>
                        </a:lnTo>
                        <a:lnTo>
                          <a:pt x="8" y="45"/>
                        </a:lnTo>
                        <a:lnTo>
                          <a:pt x="8" y="49"/>
                        </a:lnTo>
                        <a:lnTo>
                          <a:pt x="8" y="53"/>
                        </a:lnTo>
                        <a:lnTo>
                          <a:pt x="8" y="57"/>
                        </a:lnTo>
                        <a:lnTo>
                          <a:pt x="8" y="61"/>
                        </a:lnTo>
                        <a:lnTo>
                          <a:pt x="4" y="61"/>
                        </a:lnTo>
                        <a:lnTo>
                          <a:pt x="0" y="61"/>
                        </a:lnTo>
                        <a:lnTo>
                          <a:pt x="0" y="57"/>
                        </a:lnTo>
                        <a:lnTo>
                          <a:pt x="0" y="53"/>
                        </a:lnTo>
                        <a:lnTo>
                          <a:pt x="0" y="49"/>
                        </a:lnTo>
                        <a:lnTo>
                          <a:pt x="4" y="49"/>
                        </a:lnTo>
                        <a:lnTo>
                          <a:pt x="4" y="45"/>
                        </a:lnTo>
                        <a:lnTo>
                          <a:pt x="4" y="41"/>
                        </a:lnTo>
                        <a:lnTo>
                          <a:pt x="8" y="41"/>
                        </a:lnTo>
                        <a:lnTo>
                          <a:pt x="8" y="37"/>
                        </a:lnTo>
                        <a:lnTo>
                          <a:pt x="4" y="37"/>
                        </a:lnTo>
                        <a:lnTo>
                          <a:pt x="8" y="33"/>
                        </a:lnTo>
                        <a:lnTo>
                          <a:pt x="8" y="29"/>
                        </a:lnTo>
                        <a:lnTo>
                          <a:pt x="8" y="25"/>
                        </a:lnTo>
                        <a:lnTo>
                          <a:pt x="8" y="21"/>
                        </a:lnTo>
                        <a:lnTo>
                          <a:pt x="12" y="25"/>
                        </a:lnTo>
                        <a:lnTo>
                          <a:pt x="16" y="21"/>
                        </a:lnTo>
                        <a:lnTo>
                          <a:pt x="20" y="16"/>
                        </a:lnTo>
                        <a:lnTo>
                          <a:pt x="20" y="12"/>
                        </a:lnTo>
                        <a:lnTo>
                          <a:pt x="23" y="12"/>
                        </a:lnTo>
                        <a:lnTo>
                          <a:pt x="20" y="12"/>
                        </a:lnTo>
                        <a:lnTo>
                          <a:pt x="20" y="8"/>
                        </a:lnTo>
                        <a:lnTo>
                          <a:pt x="23" y="8"/>
                        </a:lnTo>
                        <a:lnTo>
                          <a:pt x="23" y="4"/>
                        </a:lnTo>
                        <a:lnTo>
                          <a:pt x="27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420" name="Freeform 814">
                    <a:extLst>
                      <a:ext uri="{FF2B5EF4-FFF2-40B4-BE49-F238E27FC236}">
                        <a16:creationId xmlns:a16="http://schemas.microsoft.com/office/drawing/2014/main" id="{D2ADC3AC-7AC3-F909-B7EF-E734B407E4C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24" y="2424"/>
                    <a:ext cx="35" cy="23"/>
                  </a:xfrm>
                  <a:custGeom>
                    <a:avLst/>
                    <a:gdLst>
                      <a:gd name="T0" fmla="*/ 0 w 34"/>
                      <a:gd name="T1" fmla="*/ 4 h 25"/>
                      <a:gd name="T2" fmla="*/ 4 w 34"/>
                      <a:gd name="T3" fmla="*/ 4 h 25"/>
                      <a:gd name="T4" fmla="*/ 4 w 34"/>
                      <a:gd name="T5" fmla="*/ 0 h 25"/>
                      <a:gd name="T6" fmla="*/ 8 w 34"/>
                      <a:gd name="T7" fmla="*/ 0 h 25"/>
                      <a:gd name="T8" fmla="*/ 8 w 34"/>
                      <a:gd name="T9" fmla="*/ 4 h 25"/>
                      <a:gd name="T10" fmla="*/ 11 w 34"/>
                      <a:gd name="T11" fmla="*/ 4 h 25"/>
                      <a:gd name="T12" fmla="*/ 11 w 34"/>
                      <a:gd name="T13" fmla="*/ 8 h 25"/>
                      <a:gd name="T14" fmla="*/ 15 w 34"/>
                      <a:gd name="T15" fmla="*/ 8 h 25"/>
                      <a:gd name="T16" fmla="*/ 19 w 34"/>
                      <a:gd name="T17" fmla="*/ 8 h 25"/>
                      <a:gd name="T18" fmla="*/ 23 w 34"/>
                      <a:gd name="T19" fmla="*/ 4 h 25"/>
                      <a:gd name="T20" fmla="*/ 27 w 34"/>
                      <a:gd name="T21" fmla="*/ 4 h 25"/>
                      <a:gd name="T22" fmla="*/ 31 w 34"/>
                      <a:gd name="T23" fmla="*/ 8 h 25"/>
                      <a:gd name="T24" fmla="*/ 34 w 34"/>
                      <a:gd name="T25" fmla="*/ 8 h 25"/>
                      <a:gd name="T26" fmla="*/ 31 w 34"/>
                      <a:gd name="T27" fmla="*/ 8 h 25"/>
                      <a:gd name="T28" fmla="*/ 31 w 34"/>
                      <a:gd name="T29" fmla="*/ 12 h 25"/>
                      <a:gd name="T30" fmla="*/ 34 w 34"/>
                      <a:gd name="T31" fmla="*/ 12 h 25"/>
                      <a:gd name="T32" fmla="*/ 31 w 34"/>
                      <a:gd name="T33" fmla="*/ 12 h 25"/>
                      <a:gd name="T34" fmla="*/ 31 w 34"/>
                      <a:gd name="T35" fmla="*/ 16 h 25"/>
                      <a:gd name="T36" fmla="*/ 27 w 34"/>
                      <a:gd name="T37" fmla="*/ 21 h 25"/>
                      <a:gd name="T38" fmla="*/ 23 w 34"/>
                      <a:gd name="T39" fmla="*/ 25 h 25"/>
                      <a:gd name="T40" fmla="*/ 19 w 34"/>
                      <a:gd name="T41" fmla="*/ 21 h 25"/>
                      <a:gd name="T42" fmla="*/ 19 w 34"/>
                      <a:gd name="T43" fmla="*/ 25 h 25"/>
                      <a:gd name="T44" fmla="*/ 15 w 34"/>
                      <a:gd name="T45" fmla="*/ 25 h 25"/>
                      <a:gd name="T46" fmla="*/ 11 w 34"/>
                      <a:gd name="T47" fmla="*/ 25 h 25"/>
                      <a:gd name="T48" fmla="*/ 8 w 34"/>
                      <a:gd name="T49" fmla="*/ 25 h 25"/>
                      <a:gd name="T50" fmla="*/ 8 w 34"/>
                      <a:gd name="T51" fmla="*/ 21 h 25"/>
                      <a:gd name="T52" fmla="*/ 8 w 34"/>
                      <a:gd name="T53" fmla="*/ 16 h 25"/>
                      <a:gd name="T54" fmla="*/ 4 w 34"/>
                      <a:gd name="T55" fmla="*/ 16 h 25"/>
                      <a:gd name="T56" fmla="*/ 4 w 34"/>
                      <a:gd name="T57" fmla="*/ 12 h 25"/>
                      <a:gd name="T58" fmla="*/ 0 w 34"/>
                      <a:gd name="T59" fmla="*/ 12 h 25"/>
                      <a:gd name="T60" fmla="*/ 4 w 34"/>
                      <a:gd name="T61" fmla="*/ 12 h 25"/>
                      <a:gd name="T62" fmla="*/ 4 w 34"/>
                      <a:gd name="T63" fmla="*/ 8 h 25"/>
                      <a:gd name="T64" fmla="*/ 0 w 34"/>
                      <a:gd name="T65" fmla="*/ 8 h 25"/>
                      <a:gd name="T66" fmla="*/ 0 w 34"/>
                      <a:gd name="T67" fmla="*/ 4 h 2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</a:cxnLst>
                    <a:rect l="0" t="0" r="r" b="b"/>
                    <a:pathLst>
                      <a:path w="34" h="25">
                        <a:moveTo>
                          <a:pt x="0" y="4"/>
                        </a:moveTo>
                        <a:lnTo>
                          <a:pt x="4" y="4"/>
                        </a:lnTo>
                        <a:lnTo>
                          <a:pt x="4" y="0"/>
                        </a:lnTo>
                        <a:lnTo>
                          <a:pt x="8" y="0"/>
                        </a:lnTo>
                        <a:lnTo>
                          <a:pt x="8" y="4"/>
                        </a:lnTo>
                        <a:lnTo>
                          <a:pt x="11" y="4"/>
                        </a:lnTo>
                        <a:lnTo>
                          <a:pt x="11" y="8"/>
                        </a:lnTo>
                        <a:lnTo>
                          <a:pt x="15" y="8"/>
                        </a:lnTo>
                        <a:lnTo>
                          <a:pt x="19" y="8"/>
                        </a:lnTo>
                        <a:lnTo>
                          <a:pt x="23" y="4"/>
                        </a:lnTo>
                        <a:lnTo>
                          <a:pt x="27" y="4"/>
                        </a:lnTo>
                        <a:lnTo>
                          <a:pt x="31" y="8"/>
                        </a:lnTo>
                        <a:lnTo>
                          <a:pt x="34" y="8"/>
                        </a:lnTo>
                        <a:lnTo>
                          <a:pt x="31" y="8"/>
                        </a:lnTo>
                        <a:lnTo>
                          <a:pt x="31" y="12"/>
                        </a:lnTo>
                        <a:lnTo>
                          <a:pt x="34" y="12"/>
                        </a:lnTo>
                        <a:lnTo>
                          <a:pt x="31" y="12"/>
                        </a:lnTo>
                        <a:lnTo>
                          <a:pt x="31" y="16"/>
                        </a:lnTo>
                        <a:lnTo>
                          <a:pt x="27" y="21"/>
                        </a:lnTo>
                        <a:lnTo>
                          <a:pt x="23" y="25"/>
                        </a:lnTo>
                        <a:lnTo>
                          <a:pt x="19" y="21"/>
                        </a:lnTo>
                        <a:lnTo>
                          <a:pt x="19" y="25"/>
                        </a:lnTo>
                        <a:lnTo>
                          <a:pt x="15" y="25"/>
                        </a:lnTo>
                        <a:lnTo>
                          <a:pt x="11" y="25"/>
                        </a:lnTo>
                        <a:lnTo>
                          <a:pt x="8" y="25"/>
                        </a:lnTo>
                        <a:lnTo>
                          <a:pt x="8" y="21"/>
                        </a:lnTo>
                        <a:lnTo>
                          <a:pt x="8" y="16"/>
                        </a:lnTo>
                        <a:lnTo>
                          <a:pt x="4" y="16"/>
                        </a:lnTo>
                        <a:lnTo>
                          <a:pt x="4" y="12"/>
                        </a:lnTo>
                        <a:lnTo>
                          <a:pt x="0" y="12"/>
                        </a:lnTo>
                        <a:lnTo>
                          <a:pt x="4" y="12"/>
                        </a:lnTo>
                        <a:lnTo>
                          <a:pt x="4" y="8"/>
                        </a:lnTo>
                        <a:lnTo>
                          <a:pt x="0" y="8"/>
                        </a:lnTo>
                        <a:lnTo>
                          <a:pt x="0" y="4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421" name="Freeform 815">
                    <a:extLst>
                      <a:ext uri="{FF2B5EF4-FFF2-40B4-BE49-F238E27FC236}">
                        <a16:creationId xmlns:a16="http://schemas.microsoft.com/office/drawing/2014/main" id="{948169AC-6998-A6F0-5F84-3787FD43217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94" y="2424"/>
                    <a:ext cx="34" cy="49"/>
                  </a:xfrm>
                  <a:custGeom>
                    <a:avLst/>
                    <a:gdLst>
                      <a:gd name="T0" fmla="*/ 23 w 34"/>
                      <a:gd name="T1" fmla="*/ 4 h 49"/>
                      <a:gd name="T2" fmla="*/ 27 w 34"/>
                      <a:gd name="T3" fmla="*/ 4 h 49"/>
                      <a:gd name="T4" fmla="*/ 31 w 34"/>
                      <a:gd name="T5" fmla="*/ 0 h 49"/>
                      <a:gd name="T6" fmla="*/ 31 w 34"/>
                      <a:gd name="T7" fmla="*/ 4 h 49"/>
                      <a:gd name="T8" fmla="*/ 34 w 34"/>
                      <a:gd name="T9" fmla="*/ 4 h 49"/>
                      <a:gd name="T10" fmla="*/ 34 w 34"/>
                      <a:gd name="T11" fmla="*/ 8 h 49"/>
                      <a:gd name="T12" fmla="*/ 34 w 34"/>
                      <a:gd name="T13" fmla="*/ 12 h 49"/>
                      <a:gd name="T14" fmla="*/ 34 w 34"/>
                      <a:gd name="T15" fmla="*/ 16 h 49"/>
                      <a:gd name="T16" fmla="*/ 31 w 34"/>
                      <a:gd name="T17" fmla="*/ 16 h 49"/>
                      <a:gd name="T18" fmla="*/ 27 w 34"/>
                      <a:gd name="T19" fmla="*/ 16 h 49"/>
                      <a:gd name="T20" fmla="*/ 23 w 34"/>
                      <a:gd name="T21" fmla="*/ 16 h 49"/>
                      <a:gd name="T22" fmla="*/ 23 w 34"/>
                      <a:gd name="T23" fmla="*/ 21 h 49"/>
                      <a:gd name="T24" fmla="*/ 19 w 34"/>
                      <a:gd name="T25" fmla="*/ 21 h 49"/>
                      <a:gd name="T26" fmla="*/ 19 w 34"/>
                      <a:gd name="T27" fmla="*/ 25 h 49"/>
                      <a:gd name="T28" fmla="*/ 19 w 34"/>
                      <a:gd name="T29" fmla="*/ 29 h 49"/>
                      <a:gd name="T30" fmla="*/ 15 w 34"/>
                      <a:gd name="T31" fmla="*/ 29 h 49"/>
                      <a:gd name="T32" fmla="*/ 15 w 34"/>
                      <a:gd name="T33" fmla="*/ 33 h 49"/>
                      <a:gd name="T34" fmla="*/ 11 w 34"/>
                      <a:gd name="T35" fmla="*/ 33 h 49"/>
                      <a:gd name="T36" fmla="*/ 11 w 34"/>
                      <a:gd name="T37" fmla="*/ 37 h 49"/>
                      <a:gd name="T38" fmla="*/ 8 w 34"/>
                      <a:gd name="T39" fmla="*/ 37 h 49"/>
                      <a:gd name="T40" fmla="*/ 8 w 34"/>
                      <a:gd name="T41" fmla="*/ 41 h 49"/>
                      <a:gd name="T42" fmla="*/ 4 w 34"/>
                      <a:gd name="T43" fmla="*/ 45 h 49"/>
                      <a:gd name="T44" fmla="*/ 0 w 34"/>
                      <a:gd name="T45" fmla="*/ 45 h 49"/>
                      <a:gd name="T46" fmla="*/ 0 w 34"/>
                      <a:gd name="T47" fmla="*/ 49 h 49"/>
                      <a:gd name="T48" fmla="*/ 0 w 34"/>
                      <a:gd name="T49" fmla="*/ 45 h 49"/>
                      <a:gd name="T50" fmla="*/ 0 w 34"/>
                      <a:gd name="T51" fmla="*/ 41 h 49"/>
                      <a:gd name="T52" fmla="*/ 4 w 34"/>
                      <a:gd name="T53" fmla="*/ 41 h 49"/>
                      <a:gd name="T54" fmla="*/ 4 w 34"/>
                      <a:gd name="T55" fmla="*/ 37 h 49"/>
                      <a:gd name="T56" fmla="*/ 0 w 34"/>
                      <a:gd name="T57" fmla="*/ 33 h 49"/>
                      <a:gd name="T58" fmla="*/ 4 w 34"/>
                      <a:gd name="T59" fmla="*/ 33 h 49"/>
                      <a:gd name="T60" fmla="*/ 0 w 34"/>
                      <a:gd name="T61" fmla="*/ 33 h 49"/>
                      <a:gd name="T62" fmla="*/ 4 w 34"/>
                      <a:gd name="T63" fmla="*/ 33 h 49"/>
                      <a:gd name="T64" fmla="*/ 4 w 34"/>
                      <a:gd name="T65" fmla="*/ 29 h 49"/>
                      <a:gd name="T66" fmla="*/ 4 w 34"/>
                      <a:gd name="T67" fmla="*/ 25 h 49"/>
                      <a:gd name="T68" fmla="*/ 4 w 34"/>
                      <a:gd name="T69" fmla="*/ 21 h 49"/>
                      <a:gd name="T70" fmla="*/ 8 w 34"/>
                      <a:gd name="T71" fmla="*/ 21 h 49"/>
                      <a:gd name="T72" fmla="*/ 8 w 34"/>
                      <a:gd name="T73" fmla="*/ 16 h 49"/>
                      <a:gd name="T74" fmla="*/ 11 w 34"/>
                      <a:gd name="T75" fmla="*/ 16 h 49"/>
                      <a:gd name="T76" fmla="*/ 15 w 34"/>
                      <a:gd name="T77" fmla="*/ 21 h 49"/>
                      <a:gd name="T78" fmla="*/ 19 w 34"/>
                      <a:gd name="T79" fmla="*/ 21 h 49"/>
                      <a:gd name="T80" fmla="*/ 19 w 34"/>
                      <a:gd name="T81" fmla="*/ 16 h 49"/>
                      <a:gd name="T82" fmla="*/ 19 w 34"/>
                      <a:gd name="T83" fmla="*/ 12 h 49"/>
                      <a:gd name="T84" fmla="*/ 23 w 34"/>
                      <a:gd name="T85" fmla="*/ 12 h 49"/>
                      <a:gd name="T86" fmla="*/ 27 w 34"/>
                      <a:gd name="T87" fmla="*/ 12 h 49"/>
                      <a:gd name="T88" fmla="*/ 27 w 34"/>
                      <a:gd name="T89" fmla="*/ 8 h 49"/>
                      <a:gd name="T90" fmla="*/ 27 w 34"/>
                      <a:gd name="T91" fmla="*/ 4 h 49"/>
                      <a:gd name="T92" fmla="*/ 23 w 34"/>
                      <a:gd name="T93" fmla="*/ 4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</a:cxnLst>
                    <a:rect l="0" t="0" r="r" b="b"/>
                    <a:pathLst>
                      <a:path w="34" h="49">
                        <a:moveTo>
                          <a:pt x="23" y="4"/>
                        </a:moveTo>
                        <a:lnTo>
                          <a:pt x="27" y="4"/>
                        </a:lnTo>
                        <a:lnTo>
                          <a:pt x="31" y="0"/>
                        </a:lnTo>
                        <a:lnTo>
                          <a:pt x="31" y="4"/>
                        </a:lnTo>
                        <a:lnTo>
                          <a:pt x="34" y="4"/>
                        </a:lnTo>
                        <a:lnTo>
                          <a:pt x="34" y="8"/>
                        </a:lnTo>
                        <a:lnTo>
                          <a:pt x="34" y="12"/>
                        </a:lnTo>
                        <a:lnTo>
                          <a:pt x="34" y="16"/>
                        </a:lnTo>
                        <a:lnTo>
                          <a:pt x="31" y="16"/>
                        </a:lnTo>
                        <a:lnTo>
                          <a:pt x="27" y="16"/>
                        </a:lnTo>
                        <a:lnTo>
                          <a:pt x="23" y="16"/>
                        </a:lnTo>
                        <a:lnTo>
                          <a:pt x="23" y="21"/>
                        </a:lnTo>
                        <a:lnTo>
                          <a:pt x="19" y="21"/>
                        </a:lnTo>
                        <a:lnTo>
                          <a:pt x="19" y="25"/>
                        </a:lnTo>
                        <a:lnTo>
                          <a:pt x="19" y="29"/>
                        </a:lnTo>
                        <a:lnTo>
                          <a:pt x="15" y="29"/>
                        </a:lnTo>
                        <a:lnTo>
                          <a:pt x="15" y="33"/>
                        </a:lnTo>
                        <a:lnTo>
                          <a:pt x="11" y="33"/>
                        </a:lnTo>
                        <a:lnTo>
                          <a:pt x="11" y="37"/>
                        </a:lnTo>
                        <a:lnTo>
                          <a:pt x="8" y="37"/>
                        </a:lnTo>
                        <a:lnTo>
                          <a:pt x="8" y="41"/>
                        </a:lnTo>
                        <a:lnTo>
                          <a:pt x="4" y="45"/>
                        </a:lnTo>
                        <a:lnTo>
                          <a:pt x="0" y="45"/>
                        </a:lnTo>
                        <a:lnTo>
                          <a:pt x="0" y="49"/>
                        </a:lnTo>
                        <a:lnTo>
                          <a:pt x="0" y="45"/>
                        </a:lnTo>
                        <a:lnTo>
                          <a:pt x="0" y="41"/>
                        </a:lnTo>
                        <a:lnTo>
                          <a:pt x="4" y="41"/>
                        </a:lnTo>
                        <a:lnTo>
                          <a:pt x="4" y="37"/>
                        </a:lnTo>
                        <a:lnTo>
                          <a:pt x="0" y="33"/>
                        </a:lnTo>
                        <a:lnTo>
                          <a:pt x="4" y="33"/>
                        </a:lnTo>
                        <a:lnTo>
                          <a:pt x="0" y="33"/>
                        </a:lnTo>
                        <a:lnTo>
                          <a:pt x="4" y="33"/>
                        </a:lnTo>
                        <a:lnTo>
                          <a:pt x="4" y="29"/>
                        </a:lnTo>
                        <a:lnTo>
                          <a:pt x="4" y="25"/>
                        </a:lnTo>
                        <a:lnTo>
                          <a:pt x="4" y="21"/>
                        </a:lnTo>
                        <a:lnTo>
                          <a:pt x="8" y="21"/>
                        </a:lnTo>
                        <a:lnTo>
                          <a:pt x="8" y="16"/>
                        </a:lnTo>
                        <a:lnTo>
                          <a:pt x="11" y="16"/>
                        </a:lnTo>
                        <a:lnTo>
                          <a:pt x="15" y="21"/>
                        </a:lnTo>
                        <a:lnTo>
                          <a:pt x="19" y="21"/>
                        </a:lnTo>
                        <a:lnTo>
                          <a:pt x="19" y="16"/>
                        </a:lnTo>
                        <a:lnTo>
                          <a:pt x="19" y="12"/>
                        </a:lnTo>
                        <a:lnTo>
                          <a:pt x="23" y="12"/>
                        </a:lnTo>
                        <a:lnTo>
                          <a:pt x="27" y="12"/>
                        </a:lnTo>
                        <a:lnTo>
                          <a:pt x="27" y="8"/>
                        </a:lnTo>
                        <a:lnTo>
                          <a:pt x="27" y="4"/>
                        </a:lnTo>
                        <a:lnTo>
                          <a:pt x="23" y="4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422" name="Freeform 816">
                    <a:extLst>
                      <a:ext uri="{FF2B5EF4-FFF2-40B4-BE49-F238E27FC236}">
                        <a16:creationId xmlns:a16="http://schemas.microsoft.com/office/drawing/2014/main" id="{2FDD5983-DC36-FDFD-ECC2-A1B34D52890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94" y="2427"/>
                    <a:ext cx="57" cy="46"/>
                  </a:xfrm>
                  <a:custGeom>
                    <a:avLst/>
                    <a:gdLst>
                      <a:gd name="T0" fmla="*/ 57 w 57"/>
                      <a:gd name="T1" fmla="*/ 0 h 45"/>
                      <a:gd name="T2" fmla="*/ 57 w 57"/>
                      <a:gd name="T3" fmla="*/ 4 h 45"/>
                      <a:gd name="T4" fmla="*/ 57 w 57"/>
                      <a:gd name="T5" fmla="*/ 8 h 45"/>
                      <a:gd name="T6" fmla="*/ 57 w 57"/>
                      <a:gd name="T7" fmla="*/ 12 h 45"/>
                      <a:gd name="T8" fmla="*/ 57 w 57"/>
                      <a:gd name="T9" fmla="*/ 17 h 45"/>
                      <a:gd name="T10" fmla="*/ 54 w 57"/>
                      <a:gd name="T11" fmla="*/ 17 h 45"/>
                      <a:gd name="T12" fmla="*/ 50 w 57"/>
                      <a:gd name="T13" fmla="*/ 17 h 45"/>
                      <a:gd name="T14" fmla="*/ 46 w 57"/>
                      <a:gd name="T15" fmla="*/ 17 h 45"/>
                      <a:gd name="T16" fmla="*/ 42 w 57"/>
                      <a:gd name="T17" fmla="*/ 17 h 45"/>
                      <a:gd name="T18" fmla="*/ 38 w 57"/>
                      <a:gd name="T19" fmla="*/ 17 h 45"/>
                      <a:gd name="T20" fmla="*/ 38 w 57"/>
                      <a:gd name="T21" fmla="*/ 21 h 45"/>
                      <a:gd name="T22" fmla="*/ 34 w 57"/>
                      <a:gd name="T23" fmla="*/ 21 h 45"/>
                      <a:gd name="T24" fmla="*/ 34 w 57"/>
                      <a:gd name="T25" fmla="*/ 25 h 45"/>
                      <a:gd name="T26" fmla="*/ 31 w 57"/>
                      <a:gd name="T27" fmla="*/ 25 h 45"/>
                      <a:gd name="T28" fmla="*/ 27 w 57"/>
                      <a:gd name="T29" fmla="*/ 29 h 45"/>
                      <a:gd name="T30" fmla="*/ 23 w 57"/>
                      <a:gd name="T31" fmla="*/ 29 h 45"/>
                      <a:gd name="T32" fmla="*/ 23 w 57"/>
                      <a:gd name="T33" fmla="*/ 33 h 45"/>
                      <a:gd name="T34" fmla="*/ 19 w 57"/>
                      <a:gd name="T35" fmla="*/ 33 h 45"/>
                      <a:gd name="T36" fmla="*/ 19 w 57"/>
                      <a:gd name="T37" fmla="*/ 37 h 45"/>
                      <a:gd name="T38" fmla="*/ 19 w 57"/>
                      <a:gd name="T39" fmla="*/ 41 h 45"/>
                      <a:gd name="T40" fmla="*/ 15 w 57"/>
                      <a:gd name="T41" fmla="*/ 41 h 45"/>
                      <a:gd name="T42" fmla="*/ 11 w 57"/>
                      <a:gd name="T43" fmla="*/ 41 h 45"/>
                      <a:gd name="T44" fmla="*/ 8 w 57"/>
                      <a:gd name="T45" fmla="*/ 41 h 45"/>
                      <a:gd name="T46" fmla="*/ 8 w 57"/>
                      <a:gd name="T47" fmla="*/ 45 h 45"/>
                      <a:gd name="T48" fmla="*/ 8 w 57"/>
                      <a:gd name="T49" fmla="*/ 41 h 45"/>
                      <a:gd name="T50" fmla="*/ 4 w 57"/>
                      <a:gd name="T51" fmla="*/ 45 h 45"/>
                      <a:gd name="T52" fmla="*/ 0 w 57"/>
                      <a:gd name="T53" fmla="*/ 45 h 45"/>
                      <a:gd name="T54" fmla="*/ 0 w 57"/>
                      <a:gd name="T55" fmla="*/ 41 h 45"/>
                      <a:gd name="T56" fmla="*/ 4 w 57"/>
                      <a:gd name="T57" fmla="*/ 41 h 45"/>
                      <a:gd name="T58" fmla="*/ 8 w 57"/>
                      <a:gd name="T59" fmla="*/ 37 h 45"/>
                      <a:gd name="T60" fmla="*/ 8 w 57"/>
                      <a:gd name="T61" fmla="*/ 33 h 45"/>
                      <a:gd name="T62" fmla="*/ 11 w 57"/>
                      <a:gd name="T63" fmla="*/ 33 h 45"/>
                      <a:gd name="T64" fmla="*/ 11 w 57"/>
                      <a:gd name="T65" fmla="*/ 29 h 45"/>
                      <a:gd name="T66" fmla="*/ 15 w 57"/>
                      <a:gd name="T67" fmla="*/ 29 h 45"/>
                      <a:gd name="T68" fmla="*/ 15 w 57"/>
                      <a:gd name="T69" fmla="*/ 25 h 45"/>
                      <a:gd name="T70" fmla="*/ 19 w 57"/>
                      <a:gd name="T71" fmla="*/ 25 h 45"/>
                      <a:gd name="T72" fmla="*/ 19 w 57"/>
                      <a:gd name="T73" fmla="*/ 21 h 45"/>
                      <a:gd name="T74" fmla="*/ 19 w 57"/>
                      <a:gd name="T75" fmla="*/ 17 h 45"/>
                      <a:gd name="T76" fmla="*/ 23 w 57"/>
                      <a:gd name="T77" fmla="*/ 17 h 45"/>
                      <a:gd name="T78" fmla="*/ 23 w 57"/>
                      <a:gd name="T79" fmla="*/ 12 h 45"/>
                      <a:gd name="T80" fmla="*/ 27 w 57"/>
                      <a:gd name="T81" fmla="*/ 12 h 45"/>
                      <a:gd name="T82" fmla="*/ 31 w 57"/>
                      <a:gd name="T83" fmla="*/ 12 h 45"/>
                      <a:gd name="T84" fmla="*/ 34 w 57"/>
                      <a:gd name="T85" fmla="*/ 12 h 45"/>
                      <a:gd name="T86" fmla="*/ 34 w 57"/>
                      <a:gd name="T87" fmla="*/ 8 h 45"/>
                      <a:gd name="T88" fmla="*/ 34 w 57"/>
                      <a:gd name="T89" fmla="*/ 4 h 45"/>
                      <a:gd name="T90" fmla="*/ 34 w 57"/>
                      <a:gd name="T91" fmla="*/ 0 h 45"/>
                      <a:gd name="T92" fmla="*/ 38 w 57"/>
                      <a:gd name="T93" fmla="*/ 0 h 45"/>
                      <a:gd name="T94" fmla="*/ 38 w 57"/>
                      <a:gd name="T95" fmla="*/ 4 h 45"/>
                      <a:gd name="T96" fmla="*/ 42 w 57"/>
                      <a:gd name="T97" fmla="*/ 4 h 45"/>
                      <a:gd name="T98" fmla="*/ 46 w 57"/>
                      <a:gd name="T99" fmla="*/ 4 h 45"/>
                      <a:gd name="T100" fmla="*/ 50 w 57"/>
                      <a:gd name="T101" fmla="*/ 4 h 45"/>
                      <a:gd name="T102" fmla="*/ 50 w 57"/>
                      <a:gd name="T103" fmla="*/ 0 h 45"/>
                      <a:gd name="T104" fmla="*/ 54 w 57"/>
                      <a:gd name="T105" fmla="*/ 0 h 45"/>
                      <a:gd name="T106" fmla="*/ 57 w 57"/>
                      <a:gd name="T107" fmla="*/ 0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</a:cxnLst>
                    <a:rect l="0" t="0" r="r" b="b"/>
                    <a:pathLst>
                      <a:path w="57" h="45">
                        <a:moveTo>
                          <a:pt x="57" y="0"/>
                        </a:moveTo>
                        <a:lnTo>
                          <a:pt x="57" y="4"/>
                        </a:lnTo>
                        <a:lnTo>
                          <a:pt x="57" y="8"/>
                        </a:lnTo>
                        <a:lnTo>
                          <a:pt x="57" y="12"/>
                        </a:lnTo>
                        <a:lnTo>
                          <a:pt x="57" y="17"/>
                        </a:lnTo>
                        <a:lnTo>
                          <a:pt x="54" y="17"/>
                        </a:lnTo>
                        <a:lnTo>
                          <a:pt x="50" y="17"/>
                        </a:lnTo>
                        <a:lnTo>
                          <a:pt x="46" y="17"/>
                        </a:lnTo>
                        <a:lnTo>
                          <a:pt x="42" y="17"/>
                        </a:lnTo>
                        <a:lnTo>
                          <a:pt x="38" y="17"/>
                        </a:lnTo>
                        <a:lnTo>
                          <a:pt x="38" y="21"/>
                        </a:lnTo>
                        <a:lnTo>
                          <a:pt x="34" y="21"/>
                        </a:lnTo>
                        <a:lnTo>
                          <a:pt x="34" y="25"/>
                        </a:lnTo>
                        <a:lnTo>
                          <a:pt x="31" y="25"/>
                        </a:lnTo>
                        <a:lnTo>
                          <a:pt x="27" y="29"/>
                        </a:lnTo>
                        <a:lnTo>
                          <a:pt x="23" y="29"/>
                        </a:lnTo>
                        <a:lnTo>
                          <a:pt x="23" y="33"/>
                        </a:lnTo>
                        <a:lnTo>
                          <a:pt x="19" y="33"/>
                        </a:lnTo>
                        <a:lnTo>
                          <a:pt x="19" y="37"/>
                        </a:lnTo>
                        <a:lnTo>
                          <a:pt x="19" y="41"/>
                        </a:lnTo>
                        <a:lnTo>
                          <a:pt x="15" y="41"/>
                        </a:lnTo>
                        <a:lnTo>
                          <a:pt x="11" y="41"/>
                        </a:lnTo>
                        <a:lnTo>
                          <a:pt x="8" y="41"/>
                        </a:lnTo>
                        <a:lnTo>
                          <a:pt x="8" y="45"/>
                        </a:lnTo>
                        <a:lnTo>
                          <a:pt x="8" y="41"/>
                        </a:lnTo>
                        <a:lnTo>
                          <a:pt x="4" y="45"/>
                        </a:lnTo>
                        <a:lnTo>
                          <a:pt x="0" y="45"/>
                        </a:lnTo>
                        <a:lnTo>
                          <a:pt x="0" y="41"/>
                        </a:lnTo>
                        <a:lnTo>
                          <a:pt x="4" y="41"/>
                        </a:lnTo>
                        <a:lnTo>
                          <a:pt x="8" y="37"/>
                        </a:lnTo>
                        <a:lnTo>
                          <a:pt x="8" y="33"/>
                        </a:lnTo>
                        <a:lnTo>
                          <a:pt x="11" y="33"/>
                        </a:lnTo>
                        <a:lnTo>
                          <a:pt x="11" y="29"/>
                        </a:lnTo>
                        <a:lnTo>
                          <a:pt x="15" y="29"/>
                        </a:lnTo>
                        <a:lnTo>
                          <a:pt x="15" y="25"/>
                        </a:lnTo>
                        <a:lnTo>
                          <a:pt x="19" y="25"/>
                        </a:lnTo>
                        <a:lnTo>
                          <a:pt x="19" y="21"/>
                        </a:lnTo>
                        <a:lnTo>
                          <a:pt x="19" y="17"/>
                        </a:lnTo>
                        <a:lnTo>
                          <a:pt x="23" y="17"/>
                        </a:lnTo>
                        <a:lnTo>
                          <a:pt x="23" y="12"/>
                        </a:lnTo>
                        <a:lnTo>
                          <a:pt x="27" y="12"/>
                        </a:lnTo>
                        <a:lnTo>
                          <a:pt x="31" y="12"/>
                        </a:lnTo>
                        <a:lnTo>
                          <a:pt x="34" y="12"/>
                        </a:lnTo>
                        <a:lnTo>
                          <a:pt x="34" y="8"/>
                        </a:lnTo>
                        <a:lnTo>
                          <a:pt x="34" y="4"/>
                        </a:lnTo>
                        <a:lnTo>
                          <a:pt x="34" y="0"/>
                        </a:lnTo>
                        <a:lnTo>
                          <a:pt x="38" y="0"/>
                        </a:lnTo>
                        <a:lnTo>
                          <a:pt x="38" y="4"/>
                        </a:lnTo>
                        <a:lnTo>
                          <a:pt x="42" y="4"/>
                        </a:lnTo>
                        <a:lnTo>
                          <a:pt x="46" y="4"/>
                        </a:lnTo>
                        <a:lnTo>
                          <a:pt x="50" y="4"/>
                        </a:lnTo>
                        <a:lnTo>
                          <a:pt x="50" y="0"/>
                        </a:lnTo>
                        <a:lnTo>
                          <a:pt x="54" y="0"/>
                        </a:lnTo>
                        <a:lnTo>
                          <a:pt x="57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423" name="Freeform 817">
                    <a:extLst>
                      <a:ext uri="{FF2B5EF4-FFF2-40B4-BE49-F238E27FC236}">
                        <a16:creationId xmlns:a16="http://schemas.microsoft.com/office/drawing/2014/main" id="{497FA81A-414D-EB7B-8AFF-8320AE3D88E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235" y="2427"/>
                    <a:ext cx="35" cy="29"/>
                  </a:xfrm>
                  <a:custGeom>
                    <a:avLst/>
                    <a:gdLst>
                      <a:gd name="T0" fmla="*/ 19 w 34"/>
                      <a:gd name="T1" fmla="*/ 0 h 29"/>
                      <a:gd name="T2" fmla="*/ 23 w 34"/>
                      <a:gd name="T3" fmla="*/ 4 h 29"/>
                      <a:gd name="T4" fmla="*/ 27 w 34"/>
                      <a:gd name="T5" fmla="*/ 4 h 29"/>
                      <a:gd name="T6" fmla="*/ 30 w 34"/>
                      <a:gd name="T7" fmla="*/ 0 h 29"/>
                      <a:gd name="T8" fmla="*/ 30 w 34"/>
                      <a:gd name="T9" fmla="*/ 4 h 29"/>
                      <a:gd name="T10" fmla="*/ 34 w 34"/>
                      <a:gd name="T11" fmla="*/ 4 h 29"/>
                      <a:gd name="T12" fmla="*/ 34 w 34"/>
                      <a:gd name="T13" fmla="*/ 8 h 29"/>
                      <a:gd name="T14" fmla="*/ 30 w 34"/>
                      <a:gd name="T15" fmla="*/ 8 h 29"/>
                      <a:gd name="T16" fmla="*/ 30 w 34"/>
                      <a:gd name="T17" fmla="*/ 12 h 29"/>
                      <a:gd name="T18" fmla="*/ 27 w 34"/>
                      <a:gd name="T19" fmla="*/ 12 h 29"/>
                      <a:gd name="T20" fmla="*/ 23 w 34"/>
                      <a:gd name="T21" fmla="*/ 12 h 29"/>
                      <a:gd name="T22" fmla="*/ 19 w 34"/>
                      <a:gd name="T23" fmla="*/ 12 h 29"/>
                      <a:gd name="T24" fmla="*/ 19 w 34"/>
                      <a:gd name="T25" fmla="*/ 17 h 29"/>
                      <a:gd name="T26" fmla="*/ 15 w 34"/>
                      <a:gd name="T27" fmla="*/ 17 h 29"/>
                      <a:gd name="T28" fmla="*/ 15 w 34"/>
                      <a:gd name="T29" fmla="*/ 21 h 29"/>
                      <a:gd name="T30" fmla="*/ 15 w 34"/>
                      <a:gd name="T31" fmla="*/ 25 h 29"/>
                      <a:gd name="T32" fmla="*/ 15 w 34"/>
                      <a:gd name="T33" fmla="*/ 29 h 29"/>
                      <a:gd name="T34" fmla="*/ 11 w 34"/>
                      <a:gd name="T35" fmla="*/ 29 h 29"/>
                      <a:gd name="T36" fmla="*/ 7 w 34"/>
                      <a:gd name="T37" fmla="*/ 25 h 29"/>
                      <a:gd name="T38" fmla="*/ 4 w 34"/>
                      <a:gd name="T39" fmla="*/ 25 h 29"/>
                      <a:gd name="T40" fmla="*/ 4 w 34"/>
                      <a:gd name="T41" fmla="*/ 21 h 29"/>
                      <a:gd name="T42" fmla="*/ 0 w 34"/>
                      <a:gd name="T43" fmla="*/ 21 h 29"/>
                      <a:gd name="T44" fmla="*/ 0 w 34"/>
                      <a:gd name="T45" fmla="*/ 17 h 29"/>
                      <a:gd name="T46" fmla="*/ 4 w 34"/>
                      <a:gd name="T47" fmla="*/ 17 h 29"/>
                      <a:gd name="T48" fmla="*/ 4 w 34"/>
                      <a:gd name="T49" fmla="*/ 12 h 29"/>
                      <a:gd name="T50" fmla="*/ 0 w 34"/>
                      <a:gd name="T51" fmla="*/ 12 h 29"/>
                      <a:gd name="T52" fmla="*/ 0 w 34"/>
                      <a:gd name="T53" fmla="*/ 8 h 29"/>
                      <a:gd name="T54" fmla="*/ 4 w 34"/>
                      <a:gd name="T55" fmla="*/ 8 h 29"/>
                      <a:gd name="T56" fmla="*/ 7 w 34"/>
                      <a:gd name="T57" fmla="*/ 8 h 29"/>
                      <a:gd name="T58" fmla="*/ 11 w 34"/>
                      <a:gd name="T59" fmla="*/ 8 h 29"/>
                      <a:gd name="T60" fmla="*/ 15 w 34"/>
                      <a:gd name="T61" fmla="*/ 8 h 29"/>
                      <a:gd name="T62" fmla="*/ 15 w 34"/>
                      <a:gd name="T63" fmla="*/ 4 h 29"/>
                      <a:gd name="T64" fmla="*/ 19 w 34"/>
                      <a:gd name="T65" fmla="*/ 4 h 29"/>
                      <a:gd name="T66" fmla="*/ 19 w 34"/>
                      <a:gd name="T67" fmla="*/ 0 h 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</a:cxnLst>
                    <a:rect l="0" t="0" r="r" b="b"/>
                    <a:pathLst>
                      <a:path w="34" h="29">
                        <a:moveTo>
                          <a:pt x="19" y="0"/>
                        </a:moveTo>
                        <a:lnTo>
                          <a:pt x="23" y="4"/>
                        </a:lnTo>
                        <a:lnTo>
                          <a:pt x="27" y="4"/>
                        </a:lnTo>
                        <a:lnTo>
                          <a:pt x="30" y="0"/>
                        </a:lnTo>
                        <a:lnTo>
                          <a:pt x="30" y="4"/>
                        </a:lnTo>
                        <a:lnTo>
                          <a:pt x="34" y="4"/>
                        </a:lnTo>
                        <a:lnTo>
                          <a:pt x="34" y="8"/>
                        </a:lnTo>
                        <a:lnTo>
                          <a:pt x="30" y="8"/>
                        </a:lnTo>
                        <a:lnTo>
                          <a:pt x="30" y="12"/>
                        </a:lnTo>
                        <a:lnTo>
                          <a:pt x="27" y="12"/>
                        </a:lnTo>
                        <a:lnTo>
                          <a:pt x="23" y="12"/>
                        </a:lnTo>
                        <a:lnTo>
                          <a:pt x="19" y="12"/>
                        </a:lnTo>
                        <a:lnTo>
                          <a:pt x="19" y="17"/>
                        </a:lnTo>
                        <a:lnTo>
                          <a:pt x="15" y="17"/>
                        </a:lnTo>
                        <a:lnTo>
                          <a:pt x="15" y="21"/>
                        </a:lnTo>
                        <a:lnTo>
                          <a:pt x="15" y="25"/>
                        </a:lnTo>
                        <a:lnTo>
                          <a:pt x="15" y="29"/>
                        </a:lnTo>
                        <a:lnTo>
                          <a:pt x="11" y="29"/>
                        </a:lnTo>
                        <a:lnTo>
                          <a:pt x="7" y="25"/>
                        </a:lnTo>
                        <a:lnTo>
                          <a:pt x="4" y="25"/>
                        </a:lnTo>
                        <a:lnTo>
                          <a:pt x="4" y="21"/>
                        </a:lnTo>
                        <a:lnTo>
                          <a:pt x="0" y="21"/>
                        </a:lnTo>
                        <a:lnTo>
                          <a:pt x="0" y="17"/>
                        </a:lnTo>
                        <a:lnTo>
                          <a:pt x="4" y="17"/>
                        </a:lnTo>
                        <a:lnTo>
                          <a:pt x="4" y="12"/>
                        </a:lnTo>
                        <a:lnTo>
                          <a:pt x="0" y="12"/>
                        </a:lnTo>
                        <a:lnTo>
                          <a:pt x="0" y="8"/>
                        </a:lnTo>
                        <a:lnTo>
                          <a:pt x="4" y="8"/>
                        </a:lnTo>
                        <a:lnTo>
                          <a:pt x="7" y="8"/>
                        </a:lnTo>
                        <a:lnTo>
                          <a:pt x="11" y="8"/>
                        </a:lnTo>
                        <a:lnTo>
                          <a:pt x="15" y="8"/>
                        </a:lnTo>
                        <a:lnTo>
                          <a:pt x="15" y="4"/>
                        </a:lnTo>
                        <a:lnTo>
                          <a:pt x="19" y="4"/>
                        </a:lnTo>
                        <a:lnTo>
                          <a:pt x="19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424" name="Freeform 818">
                    <a:extLst>
                      <a:ext uri="{FF2B5EF4-FFF2-40B4-BE49-F238E27FC236}">
                        <a16:creationId xmlns:a16="http://schemas.microsoft.com/office/drawing/2014/main" id="{DA5F9ABC-9A73-A430-B07B-741857C6E18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94" y="2432"/>
                    <a:ext cx="8" cy="8"/>
                  </a:xfrm>
                  <a:custGeom>
                    <a:avLst/>
                    <a:gdLst>
                      <a:gd name="T0" fmla="*/ 4 w 8"/>
                      <a:gd name="T1" fmla="*/ 0 h 8"/>
                      <a:gd name="T2" fmla="*/ 8 w 8"/>
                      <a:gd name="T3" fmla="*/ 0 h 8"/>
                      <a:gd name="T4" fmla="*/ 8 w 8"/>
                      <a:gd name="T5" fmla="*/ 4 h 8"/>
                      <a:gd name="T6" fmla="*/ 8 w 8"/>
                      <a:gd name="T7" fmla="*/ 8 h 8"/>
                      <a:gd name="T8" fmla="*/ 4 w 8"/>
                      <a:gd name="T9" fmla="*/ 8 h 8"/>
                      <a:gd name="T10" fmla="*/ 4 w 8"/>
                      <a:gd name="T11" fmla="*/ 4 h 8"/>
                      <a:gd name="T12" fmla="*/ 0 w 8"/>
                      <a:gd name="T13" fmla="*/ 4 h 8"/>
                      <a:gd name="T14" fmla="*/ 0 w 8"/>
                      <a:gd name="T15" fmla="*/ 0 h 8"/>
                      <a:gd name="T16" fmla="*/ 4 w 8"/>
                      <a:gd name="T17" fmla="*/ 0 h 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8" h="8">
                        <a:moveTo>
                          <a:pt x="4" y="0"/>
                        </a:moveTo>
                        <a:lnTo>
                          <a:pt x="8" y="0"/>
                        </a:lnTo>
                        <a:lnTo>
                          <a:pt x="8" y="4"/>
                        </a:lnTo>
                        <a:lnTo>
                          <a:pt x="8" y="8"/>
                        </a:lnTo>
                        <a:lnTo>
                          <a:pt x="4" y="8"/>
                        </a:lnTo>
                        <a:lnTo>
                          <a:pt x="4" y="4"/>
                        </a:lnTo>
                        <a:lnTo>
                          <a:pt x="0" y="4"/>
                        </a:lnTo>
                        <a:lnTo>
                          <a:pt x="0" y="0"/>
                        </a:lnTo>
                        <a:lnTo>
                          <a:pt x="4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425" name="Freeform 819">
                    <a:extLst>
                      <a:ext uri="{FF2B5EF4-FFF2-40B4-BE49-F238E27FC236}">
                        <a16:creationId xmlns:a16="http://schemas.microsoft.com/office/drawing/2014/main" id="{CB0A98BB-D537-456F-5E3A-BA3023B04E1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108" y="2432"/>
                    <a:ext cx="64" cy="69"/>
                  </a:xfrm>
                  <a:custGeom>
                    <a:avLst/>
                    <a:gdLst>
                      <a:gd name="T0" fmla="*/ 46 w 62"/>
                      <a:gd name="T1" fmla="*/ 0 h 69"/>
                      <a:gd name="T2" fmla="*/ 50 w 62"/>
                      <a:gd name="T3" fmla="*/ 8 h 69"/>
                      <a:gd name="T4" fmla="*/ 50 w 62"/>
                      <a:gd name="T5" fmla="*/ 13 h 69"/>
                      <a:gd name="T6" fmla="*/ 54 w 62"/>
                      <a:gd name="T7" fmla="*/ 17 h 69"/>
                      <a:gd name="T8" fmla="*/ 62 w 62"/>
                      <a:gd name="T9" fmla="*/ 21 h 69"/>
                      <a:gd name="T10" fmla="*/ 62 w 62"/>
                      <a:gd name="T11" fmla="*/ 29 h 69"/>
                      <a:gd name="T12" fmla="*/ 58 w 62"/>
                      <a:gd name="T13" fmla="*/ 33 h 69"/>
                      <a:gd name="T14" fmla="*/ 58 w 62"/>
                      <a:gd name="T15" fmla="*/ 41 h 69"/>
                      <a:gd name="T16" fmla="*/ 50 w 62"/>
                      <a:gd name="T17" fmla="*/ 45 h 69"/>
                      <a:gd name="T18" fmla="*/ 50 w 62"/>
                      <a:gd name="T19" fmla="*/ 45 h 69"/>
                      <a:gd name="T20" fmla="*/ 54 w 62"/>
                      <a:gd name="T21" fmla="*/ 49 h 69"/>
                      <a:gd name="T22" fmla="*/ 50 w 62"/>
                      <a:gd name="T23" fmla="*/ 53 h 69"/>
                      <a:gd name="T24" fmla="*/ 54 w 62"/>
                      <a:gd name="T25" fmla="*/ 57 h 69"/>
                      <a:gd name="T26" fmla="*/ 50 w 62"/>
                      <a:gd name="T27" fmla="*/ 61 h 69"/>
                      <a:gd name="T28" fmla="*/ 46 w 62"/>
                      <a:gd name="T29" fmla="*/ 57 h 69"/>
                      <a:gd name="T30" fmla="*/ 39 w 62"/>
                      <a:gd name="T31" fmla="*/ 57 h 69"/>
                      <a:gd name="T32" fmla="*/ 35 w 62"/>
                      <a:gd name="T33" fmla="*/ 61 h 69"/>
                      <a:gd name="T34" fmla="*/ 35 w 62"/>
                      <a:gd name="T35" fmla="*/ 69 h 69"/>
                      <a:gd name="T36" fmla="*/ 27 w 62"/>
                      <a:gd name="T37" fmla="*/ 69 h 69"/>
                      <a:gd name="T38" fmla="*/ 23 w 62"/>
                      <a:gd name="T39" fmla="*/ 65 h 69"/>
                      <a:gd name="T40" fmla="*/ 19 w 62"/>
                      <a:gd name="T41" fmla="*/ 61 h 69"/>
                      <a:gd name="T42" fmla="*/ 16 w 62"/>
                      <a:gd name="T43" fmla="*/ 57 h 69"/>
                      <a:gd name="T44" fmla="*/ 12 w 62"/>
                      <a:gd name="T45" fmla="*/ 49 h 69"/>
                      <a:gd name="T46" fmla="*/ 16 w 62"/>
                      <a:gd name="T47" fmla="*/ 45 h 69"/>
                      <a:gd name="T48" fmla="*/ 12 w 62"/>
                      <a:gd name="T49" fmla="*/ 41 h 69"/>
                      <a:gd name="T50" fmla="*/ 4 w 62"/>
                      <a:gd name="T51" fmla="*/ 41 h 69"/>
                      <a:gd name="T52" fmla="*/ 0 w 62"/>
                      <a:gd name="T53" fmla="*/ 37 h 69"/>
                      <a:gd name="T54" fmla="*/ 4 w 62"/>
                      <a:gd name="T55" fmla="*/ 33 h 69"/>
                      <a:gd name="T56" fmla="*/ 8 w 62"/>
                      <a:gd name="T57" fmla="*/ 29 h 69"/>
                      <a:gd name="T58" fmla="*/ 12 w 62"/>
                      <a:gd name="T59" fmla="*/ 25 h 69"/>
                      <a:gd name="T60" fmla="*/ 19 w 62"/>
                      <a:gd name="T61" fmla="*/ 21 h 69"/>
                      <a:gd name="T62" fmla="*/ 23 w 62"/>
                      <a:gd name="T63" fmla="*/ 17 h 69"/>
                      <a:gd name="T64" fmla="*/ 27 w 62"/>
                      <a:gd name="T65" fmla="*/ 13 h 69"/>
                      <a:gd name="T66" fmla="*/ 35 w 62"/>
                      <a:gd name="T67" fmla="*/ 13 h 69"/>
                      <a:gd name="T68" fmla="*/ 42 w 62"/>
                      <a:gd name="T69" fmla="*/ 13 h 69"/>
                      <a:gd name="T70" fmla="*/ 42 w 62"/>
                      <a:gd name="T71" fmla="*/ 4 h 6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</a:cxnLst>
                    <a:rect l="0" t="0" r="r" b="b"/>
                    <a:pathLst>
                      <a:path w="62" h="69">
                        <a:moveTo>
                          <a:pt x="42" y="0"/>
                        </a:moveTo>
                        <a:lnTo>
                          <a:pt x="46" y="0"/>
                        </a:lnTo>
                        <a:lnTo>
                          <a:pt x="46" y="4"/>
                        </a:lnTo>
                        <a:lnTo>
                          <a:pt x="50" y="8"/>
                        </a:lnTo>
                        <a:lnTo>
                          <a:pt x="46" y="13"/>
                        </a:lnTo>
                        <a:lnTo>
                          <a:pt x="50" y="13"/>
                        </a:lnTo>
                        <a:lnTo>
                          <a:pt x="50" y="17"/>
                        </a:lnTo>
                        <a:lnTo>
                          <a:pt x="54" y="17"/>
                        </a:lnTo>
                        <a:lnTo>
                          <a:pt x="58" y="21"/>
                        </a:lnTo>
                        <a:lnTo>
                          <a:pt x="62" y="21"/>
                        </a:lnTo>
                        <a:lnTo>
                          <a:pt x="62" y="25"/>
                        </a:lnTo>
                        <a:lnTo>
                          <a:pt x="62" y="29"/>
                        </a:lnTo>
                        <a:lnTo>
                          <a:pt x="58" y="29"/>
                        </a:lnTo>
                        <a:lnTo>
                          <a:pt x="58" y="33"/>
                        </a:lnTo>
                        <a:lnTo>
                          <a:pt x="58" y="37"/>
                        </a:lnTo>
                        <a:lnTo>
                          <a:pt x="58" y="41"/>
                        </a:lnTo>
                        <a:lnTo>
                          <a:pt x="54" y="41"/>
                        </a:lnTo>
                        <a:lnTo>
                          <a:pt x="50" y="45"/>
                        </a:lnTo>
                        <a:lnTo>
                          <a:pt x="54" y="45"/>
                        </a:lnTo>
                        <a:lnTo>
                          <a:pt x="50" y="45"/>
                        </a:lnTo>
                        <a:lnTo>
                          <a:pt x="50" y="49"/>
                        </a:lnTo>
                        <a:lnTo>
                          <a:pt x="54" y="49"/>
                        </a:lnTo>
                        <a:lnTo>
                          <a:pt x="50" y="49"/>
                        </a:lnTo>
                        <a:lnTo>
                          <a:pt x="50" y="53"/>
                        </a:lnTo>
                        <a:lnTo>
                          <a:pt x="54" y="53"/>
                        </a:lnTo>
                        <a:lnTo>
                          <a:pt x="54" y="57"/>
                        </a:lnTo>
                        <a:lnTo>
                          <a:pt x="50" y="57"/>
                        </a:lnTo>
                        <a:lnTo>
                          <a:pt x="50" y="61"/>
                        </a:lnTo>
                        <a:lnTo>
                          <a:pt x="50" y="57"/>
                        </a:lnTo>
                        <a:lnTo>
                          <a:pt x="46" y="57"/>
                        </a:lnTo>
                        <a:lnTo>
                          <a:pt x="42" y="57"/>
                        </a:lnTo>
                        <a:lnTo>
                          <a:pt x="39" y="57"/>
                        </a:lnTo>
                        <a:lnTo>
                          <a:pt x="39" y="61"/>
                        </a:lnTo>
                        <a:lnTo>
                          <a:pt x="35" y="61"/>
                        </a:lnTo>
                        <a:lnTo>
                          <a:pt x="35" y="65"/>
                        </a:lnTo>
                        <a:lnTo>
                          <a:pt x="35" y="69"/>
                        </a:lnTo>
                        <a:lnTo>
                          <a:pt x="31" y="69"/>
                        </a:lnTo>
                        <a:lnTo>
                          <a:pt x="27" y="69"/>
                        </a:lnTo>
                        <a:lnTo>
                          <a:pt x="27" y="65"/>
                        </a:lnTo>
                        <a:lnTo>
                          <a:pt x="23" y="65"/>
                        </a:lnTo>
                        <a:lnTo>
                          <a:pt x="23" y="61"/>
                        </a:lnTo>
                        <a:lnTo>
                          <a:pt x="19" y="61"/>
                        </a:lnTo>
                        <a:lnTo>
                          <a:pt x="19" y="57"/>
                        </a:lnTo>
                        <a:lnTo>
                          <a:pt x="16" y="57"/>
                        </a:lnTo>
                        <a:lnTo>
                          <a:pt x="16" y="53"/>
                        </a:lnTo>
                        <a:lnTo>
                          <a:pt x="12" y="49"/>
                        </a:lnTo>
                        <a:lnTo>
                          <a:pt x="16" y="49"/>
                        </a:lnTo>
                        <a:lnTo>
                          <a:pt x="16" y="45"/>
                        </a:lnTo>
                        <a:lnTo>
                          <a:pt x="16" y="41"/>
                        </a:lnTo>
                        <a:lnTo>
                          <a:pt x="12" y="41"/>
                        </a:lnTo>
                        <a:lnTo>
                          <a:pt x="8" y="41"/>
                        </a:lnTo>
                        <a:lnTo>
                          <a:pt x="4" y="41"/>
                        </a:lnTo>
                        <a:lnTo>
                          <a:pt x="4" y="37"/>
                        </a:lnTo>
                        <a:lnTo>
                          <a:pt x="0" y="37"/>
                        </a:lnTo>
                        <a:lnTo>
                          <a:pt x="4" y="37"/>
                        </a:lnTo>
                        <a:lnTo>
                          <a:pt x="4" y="33"/>
                        </a:lnTo>
                        <a:lnTo>
                          <a:pt x="4" y="29"/>
                        </a:lnTo>
                        <a:lnTo>
                          <a:pt x="8" y="29"/>
                        </a:lnTo>
                        <a:lnTo>
                          <a:pt x="8" y="25"/>
                        </a:lnTo>
                        <a:lnTo>
                          <a:pt x="12" y="25"/>
                        </a:lnTo>
                        <a:lnTo>
                          <a:pt x="16" y="21"/>
                        </a:lnTo>
                        <a:lnTo>
                          <a:pt x="19" y="21"/>
                        </a:lnTo>
                        <a:lnTo>
                          <a:pt x="19" y="17"/>
                        </a:lnTo>
                        <a:lnTo>
                          <a:pt x="23" y="17"/>
                        </a:lnTo>
                        <a:lnTo>
                          <a:pt x="23" y="13"/>
                        </a:lnTo>
                        <a:lnTo>
                          <a:pt x="27" y="13"/>
                        </a:lnTo>
                        <a:lnTo>
                          <a:pt x="31" y="13"/>
                        </a:lnTo>
                        <a:lnTo>
                          <a:pt x="35" y="13"/>
                        </a:lnTo>
                        <a:lnTo>
                          <a:pt x="39" y="13"/>
                        </a:lnTo>
                        <a:lnTo>
                          <a:pt x="42" y="13"/>
                        </a:lnTo>
                        <a:lnTo>
                          <a:pt x="42" y="8"/>
                        </a:lnTo>
                        <a:lnTo>
                          <a:pt x="42" y="4"/>
                        </a:lnTo>
                        <a:lnTo>
                          <a:pt x="42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426" name="Freeform 820">
                    <a:extLst>
                      <a:ext uri="{FF2B5EF4-FFF2-40B4-BE49-F238E27FC236}">
                        <a16:creationId xmlns:a16="http://schemas.microsoft.com/office/drawing/2014/main" id="{4BBF8B48-ED77-B3B5-9EFC-90A3169F67A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82" y="2435"/>
                    <a:ext cx="15" cy="14"/>
                  </a:xfrm>
                  <a:custGeom>
                    <a:avLst/>
                    <a:gdLst>
                      <a:gd name="T0" fmla="*/ 0 w 16"/>
                      <a:gd name="T1" fmla="*/ 0 h 13"/>
                      <a:gd name="T2" fmla="*/ 4 w 16"/>
                      <a:gd name="T3" fmla="*/ 0 h 13"/>
                      <a:gd name="T4" fmla="*/ 8 w 16"/>
                      <a:gd name="T5" fmla="*/ 0 h 13"/>
                      <a:gd name="T6" fmla="*/ 12 w 16"/>
                      <a:gd name="T7" fmla="*/ 0 h 13"/>
                      <a:gd name="T8" fmla="*/ 12 w 16"/>
                      <a:gd name="T9" fmla="*/ 4 h 13"/>
                      <a:gd name="T10" fmla="*/ 16 w 16"/>
                      <a:gd name="T11" fmla="*/ 4 h 13"/>
                      <a:gd name="T12" fmla="*/ 16 w 16"/>
                      <a:gd name="T13" fmla="*/ 9 h 13"/>
                      <a:gd name="T14" fmla="*/ 16 w 16"/>
                      <a:gd name="T15" fmla="*/ 13 h 13"/>
                      <a:gd name="T16" fmla="*/ 16 w 16"/>
                      <a:gd name="T17" fmla="*/ 9 h 13"/>
                      <a:gd name="T18" fmla="*/ 12 w 16"/>
                      <a:gd name="T19" fmla="*/ 9 h 13"/>
                      <a:gd name="T20" fmla="*/ 8 w 16"/>
                      <a:gd name="T21" fmla="*/ 4 h 13"/>
                      <a:gd name="T22" fmla="*/ 4 w 16"/>
                      <a:gd name="T23" fmla="*/ 4 h 13"/>
                      <a:gd name="T24" fmla="*/ 0 w 16"/>
                      <a:gd name="T25" fmla="*/ 4 h 13"/>
                      <a:gd name="T26" fmla="*/ 0 w 16"/>
                      <a:gd name="T27" fmla="*/ 0 h 1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</a:cxnLst>
                    <a:rect l="0" t="0" r="r" b="b"/>
                    <a:pathLst>
                      <a:path w="16" h="13">
                        <a:moveTo>
                          <a:pt x="0" y="0"/>
                        </a:moveTo>
                        <a:lnTo>
                          <a:pt x="4" y="0"/>
                        </a:lnTo>
                        <a:lnTo>
                          <a:pt x="8" y="0"/>
                        </a:lnTo>
                        <a:lnTo>
                          <a:pt x="12" y="0"/>
                        </a:lnTo>
                        <a:lnTo>
                          <a:pt x="12" y="4"/>
                        </a:lnTo>
                        <a:lnTo>
                          <a:pt x="16" y="4"/>
                        </a:lnTo>
                        <a:lnTo>
                          <a:pt x="16" y="9"/>
                        </a:lnTo>
                        <a:lnTo>
                          <a:pt x="16" y="13"/>
                        </a:lnTo>
                        <a:lnTo>
                          <a:pt x="16" y="9"/>
                        </a:lnTo>
                        <a:lnTo>
                          <a:pt x="12" y="9"/>
                        </a:lnTo>
                        <a:lnTo>
                          <a:pt x="8" y="4"/>
                        </a:lnTo>
                        <a:lnTo>
                          <a:pt x="4" y="4"/>
                        </a:lnTo>
                        <a:lnTo>
                          <a:pt x="0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427" name="Freeform 821">
                    <a:extLst>
                      <a:ext uri="{FF2B5EF4-FFF2-40B4-BE49-F238E27FC236}">
                        <a16:creationId xmlns:a16="http://schemas.microsoft.com/office/drawing/2014/main" id="{0FBA94D6-867A-FC38-B396-A769E24F4C9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256" y="2435"/>
                    <a:ext cx="31" cy="61"/>
                  </a:xfrm>
                  <a:custGeom>
                    <a:avLst/>
                    <a:gdLst>
                      <a:gd name="T0" fmla="*/ 11 w 31"/>
                      <a:gd name="T1" fmla="*/ 0 h 61"/>
                      <a:gd name="T2" fmla="*/ 15 w 31"/>
                      <a:gd name="T3" fmla="*/ 0 h 61"/>
                      <a:gd name="T4" fmla="*/ 15 w 31"/>
                      <a:gd name="T5" fmla="*/ 4 h 61"/>
                      <a:gd name="T6" fmla="*/ 15 w 31"/>
                      <a:gd name="T7" fmla="*/ 9 h 61"/>
                      <a:gd name="T8" fmla="*/ 15 w 31"/>
                      <a:gd name="T9" fmla="*/ 13 h 61"/>
                      <a:gd name="T10" fmla="*/ 15 w 31"/>
                      <a:gd name="T11" fmla="*/ 17 h 61"/>
                      <a:gd name="T12" fmla="*/ 19 w 31"/>
                      <a:gd name="T13" fmla="*/ 17 h 61"/>
                      <a:gd name="T14" fmla="*/ 19 w 31"/>
                      <a:gd name="T15" fmla="*/ 21 h 61"/>
                      <a:gd name="T16" fmla="*/ 19 w 31"/>
                      <a:gd name="T17" fmla="*/ 25 h 61"/>
                      <a:gd name="T18" fmla="*/ 23 w 31"/>
                      <a:gd name="T19" fmla="*/ 29 h 61"/>
                      <a:gd name="T20" fmla="*/ 27 w 31"/>
                      <a:gd name="T21" fmla="*/ 29 h 61"/>
                      <a:gd name="T22" fmla="*/ 27 w 31"/>
                      <a:gd name="T23" fmla="*/ 33 h 61"/>
                      <a:gd name="T24" fmla="*/ 31 w 31"/>
                      <a:gd name="T25" fmla="*/ 33 h 61"/>
                      <a:gd name="T26" fmla="*/ 31 w 31"/>
                      <a:gd name="T27" fmla="*/ 37 h 61"/>
                      <a:gd name="T28" fmla="*/ 31 w 31"/>
                      <a:gd name="T29" fmla="*/ 41 h 61"/>
                      <a:gd name="T30" fmla="*/ 31 w 31"/>
                      <a:gd name="T31" fmla="*/ 45 h 61"/>
                      <a:gd name="T32" fmla="*/ 31 w 31"/>
                      <a:gd name="T33" fmla="*/ 49 h 61"/>
                      <a:gd name="T34" fmla="*/ 27 w 31"/>
                      <a:gd name="T35" fmla="*/ 49 h 61"/>
                      <a:gd name="T36" fmla="*/ 27 w 31"/>
                      <a:gd name="T37" fmla="*/ 53 h 61"/>
                      <a:gd name="T38" fmla="*/ 27 w 31"/>
                      <a:gd name="T39" fmla="*/ 57 h 61"/>
                      <a:gd name="T40" fmla="*/ 23 w 31"/>
                      <a:gd name="T41" fmla="*/ 57 h 61"/>
                      <a:gd name="T42" fmla="*/ 23 w 31"/>
                      <a:gd name="T43" fmla="*/ 61 h 61"/>
                      <a:gd name="T44" fmla="*/ 19 w 31"/>
                      <a:gd name="T45" fmla="*/ 61 h 61"/>
                      <a:gd name="T46" fmla="*/ 19 w 31"/>
                      <a:gd name="T47" fmla="*/ 57 h 61"/>
                      <a:gd name="T48" fmla="*/ 15 w 31"/>
                      <a:gd name="T49" fmla="*/ 61 h 61"/>
                      <a:gd name="T50" fmla="*/ 11 w 31"/>
                      <a:gd name="T51" fmla="*/ 61 h 61"/>
                      <a:gd name="T52" fmla="*/ 11 w 31"/>
                      <a:gd name="T53" fmla="*/ 57 h 61"/>
                      <a:gd name="T54" fmla="*/ 8 w 31"/>
                      <a:gd name="T55" fmla="*/ 57 h 61"/>
                      <a:gd name="T56" fmla="*/ 8 w 31"/>
                      <a:gd name="T57" fmla="*/ 53 h 61"/>
                      <a:gd name="T58" fmla="*/ 8 w 31"/>
                      <a:gd name="T59" fmla="*/ 49 h 61"/>
                      <a:gd name="T60" fmla="*/ 4 w 31"/>
                      <a:gd name="T61" fmla="*/ 45 h 61"/>
                      <a:gd name="T62" fmla="*/ 0 w 31"/>
                      <a:gd name="T63" fmla="*/ 45 h 61"/>
                      <a:gd name="T64" fmla="*/ 0 w 31"/>
                      <a:gd name="T65" fmla="*/ 41 h 61"/>
                      <a:gd name="T66" fmla="*/ 4 w 31"/>
                      <a:gd name="T67" fmla="*/ 37 h 61"/>
                      <a:gd name="T68" fmla="*/ 0 w 31"/>
                      <a:gd name="T69" fmla="*/ 37 h 61"/>
                      <a:gd name="T70" fmla="*/ 0 w 31"/>
                      <a:gd name="T71" fmla="*/ 33 h 61"/>
                      <a:gd name="T72" fmla="*/ 0 w 31"/>
                      <a:gd name="T73" fmla="*/ 29 h 61"/>
                      <a:gd name="T74" fmla="*/ 4 w 31"/>
                      <a:gd name="T75" fmla="*/ 25 h 61"/>
                      <a:gd name="T76" fmla="*/ 4 w 31"/>
                      <a:gd name="T77" fmla="*/ 21 h 61"/>
                      <a:gd name="T78" fmla="*/ 0 w 31"/>
                      <a:gd name="T79" fmla="*/ 21 h 61"/>
                      <a:gd name="T80" fmla="*/ 4 w 31"/>
                      <a:gd name="T81" fmla="*/ 21 h 61"/>
                      <a:gd name="T82" fmla="*/ 4 w 31"/>
                      <a:gd name="T83" fmla="*/ 17 h 61"/>
                      <a:gd name="T84" fmla="*/ 0 w 31"/>
                      <a:gd name="T85" fmla="*/ 17 h 61"/>
                      <a:gd name="T86" fmla="*/ 0 w 31"/>
                      <a:gd name="T87" fmla="*/ 13 h 61"/>
                      <a:gd name="T88" fmla="*/ 4 w 31"/>
                      <a:gd name="T89" fmla="*/ 13 h 61"/>
                      <a:gd name="T90" fmla="*/ 4 w 31"/>
                      <a:gd name="T91" fmla="*/ 9 h 61"/>
                      <a:gd name="T92" fmla="*/ 8 w 31"/>
                      <a:gd name="T93" fmla="*/ 9 h 61"/>
                      <a:gd name="T94" fmla="*/ 11 w 31"/>
                      <a:gd name="T95" fmla="*/ 9 h 61"/>
                      <a:gd name="T96" fmla="*/ 11 w 31"/>
                      <a:gd name="T97" fmla="*/ 4 h 61"/>
                      <a:gd name="T98" fmla="*/ 15 w 31"/>
                      <a:gd name="T99" fmla="*/ 4 h 61"/>
                      <a:gd name="T100" fmla="*/ 15 w 31"/>
                      <a:gd name="T101" fmla="*/ 0 h 61"/>
                      <a:gd name="T102" fmla="*/ 11 w 31"/>
                      <a:gd name="T103" fmla="*/ 0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</a:cxnLst>
                    <a:rect l="0" t="0" r="r" b="b"/>
                    <a:pathLst>
                      <a:path w="31" h="61">
                        <a:moveTo>
                          <a:pt x="11" y="0"/>
                        </a:moveTo>
                        <a:lnTo>
                          <a:pt x="15" y="0"/>
                        </a:lnTo>
                        <a:lnTo>
                          <a:pt x="15" y="4"/>
                        </a:lnTo>
                        <a:lnTo>
                          <a:pt x="15" y="9"/>
                        </a:lnTo>
                        <a:lnTo>
                          <a:pt x="15" y="13"/>
                        </a:lnTo>
                        <a:lnTo>
                          <a:pt x="15" y="17"/>
                        </a:lnTo>
                        <a:lnTo>
                          <a:pt x="19" y="17"/>
                        </a:lnTo>
                        <a:lnTo>
                          <a:pt x="19" y="21"/>
                        </a:lnTo>
                        <a:lnTo>
                          <a:pt x="19" y="25"/>
                        </a:lnTo>
                        <a:lnTo>
                          <a:pt x="23" y="29"/>
                        </a:lnTo>
                        <a:lnTo>
                          <a:pt x="27" y="29"/>
                        </a:lnTo>
                        <a:lnTo>
                          <a:pt x="27" y="33"/>
                        </a:lnTo>
                        <a:lnTo>
                          <a:pt x="31" y="33"/>
                        </a:lnTo>
                        <a:lnTo>
                          <a:pt x="31" y="37"/>
                        </a:lnTo>
                        <a:lnTo>
                          <a:pt x="31" y="41"/>
                        </a:lnTo>
                        <a:lnTo>
                          <a:pt x="31" y="45"/>
                        </a:lnTo>
                        <a:lnTo>
                          <a:pt x="31" y="49"/>
                        </a:lnTo>
                        <a:lnTo>
                          <a:pt x="27" y="49"/>
                        </a:lnTo>
                        <a:lnTo>
                          <a:pt x="27" y="53"/>
                        </a:lnTo>
                        <a:lnTo>
                          <a:pt x="27" y="57"/>
                        </a:lnTo>
                        <a:lnTo>
                          <a:pt x="23" y="57"/>
                        </a:lnTo>
                        <a:lnTo>
                          <a:pt x="23" y="61"/>
                        </a:lnTo>
                        <a:lnTo>
                          <a:pt x="19" y="61"/>
                        </a:lnTo>
                        <a:lnTo>
                          <a:pt x="19" y="57"/>
                        </a:lnTo>
                        <a:lnTo>
                          <a:pt x="15" y="61"/>
                        </a:lnTo>
                        <a:lnTo>
                          <a:pt x="11" y="61"/>
                        </a:lnTo>
                        <a:lnTo>
                          <a:pt x="11" y="57"/>
                        </a:lnTo>
                        <a:lnTo>
                          <a:pt x="8" y="57"/>
                        </a:lnTo>
                        <a:lnTo>
                          <a:pt x="8" y="53"/>
                        </a:lnTo>
                        <a:lnTo>
                          <a:pt x="8" y="49"/>
                        </a:lnTo>
                        <a:lnTo>
                          <a:pt x="4" y="45"/>
                        </a:lnTo>
                        <a:lnTo>
                          <a:pt x="0" y="45"/>
                        </a:lnTo>
                        <a:lnTo>
                          <a:pt x="0" y="41"/>
                        </a:lnTo>
                        <a:lnTo>
                          <a:pt x="4" y="37"/>
                        </a:lnTo>
                        <a:lnTo>
                          <a:pt x="0" y="37"/>
                        </a:lnTo>
                        <a:lnTo>
                          <a:pt x="0" y="33"/>
                        </a:lnTo>
                        <a:lnTo>
                          <a:pt x="0" y="29"/>
                        </a:lnTo>
                        <a:lnTo>
                          <a:pt x="4" y="25"/>
                        </a:lnTo>
                        <a:lnTo>
                          <a:pt x="4" y="21"/>
                        </a:lnTo>
                        <a:lnTo>
                          <a:pt x="0" y="21"/>
                        </a:lnTo>
                        <a:lnTo>
                          <a:pt x="4" y="21"/>
                        </a:lnTo>
                        <a:lnTo>
                          <a:pt x="4" y="17"/>
                        </a:lnTo>
                        <a:lnTo>
                          <a:pt x="0" y="17"/>
                        </a:lnTo>
                        <a:lnTo>
                          <a:pt x="0" y="13"/>
                        </a:lnTo>
                        <a:lnTo>
                          <a:pt x="4" y="13"/>
                        </a:lnTo>
                        <a:lnTo>
                          <a:pt x="4" y="9"/>
                        </a:lnTo>
                        <a:lnTo>
                          <a:pt x="8" y="9"/>
                        </a:lnTo>
                        <a:lnTo>
                          <a:pt x="11" y="9"/>
                        </a:lnTo>
                        <a:lnTo>
                          <a:pt x="11" y="4"/>
                        </a:lnTo>
                        <a:lnTo>
                          <a:pt x="15" y="4"/>
                        </a:lnTo>
                        <a:lnTo>
                          <a:pt x="15" y="0"/>
                        </a:lnTo>
                        <a:lnTo>
                          <a:pt x="11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428" name="Freeform 822">
                    <a:extLst>
                      <a:ext uri="{FF2B5EF4-FFF2-40B4-BE49-F238E27FC236}">
                        <a16:creationId xmlns:a16="http://schemas.microsoft.com/office/drawing/2014/main" id="{7163B6B8-EFDA-8FC1-E8DA-FA86A914A7A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242" y="2435"/>
                    <a:ext cx="28" cy="70"/>
                  </a:xfrm>
                  <a:custGeom>
                    <a:avLst/>
                    <a:gdLst>
                      <a:gd name="T0" fmla="*/ 8 w 27"/>
                      <a:gd name="T1" fmla="*/ 21 h 69"/>
                      <a:gd name="T2" fmla="*/ 8 w 27"/>
                      <a:gd name="T3" fmla="*/ 13 h 69"/>
                      <a:gd name="T4" fmla="*/ 12 w 27"/>
                      <a:gd name="T5" fmla="*/ 9 h 69"/>
                      <a:gd name="T6" fmla="*/ 16 w 27"/>
                      <a:gd name="T7" fmla="*/ 4 h 69"/>
                      <a:gd name="T8" fmla="*/ 23 w 27"/>
                      <a:gd name="T9" fmla="*/ 4 h 69"/>
                      <a:gd name="T10" fmla="*/ 27 w 27"/>
                      <a:gd name="T11" fmla="*/ 0 h 69"/>
                      <a:gd name="T12" fmla="*/ 23 w 27"/>
                      <a:gd name="T13" fmla="*/ 4 h 69"/>
                      <a:gd name="T14" fmla="*/ 20 w 27"/>
                      <a:gd name="T15" fmla="*/ 9 h 69"/>
                      <a:gd name="T16" fmla="*/ 16 w 27"/>
                      <a:gd name="T17" fmla="*/ 13 h 69"/>
                      <a:gd name="T18" fmla="*/ 12 w 27"/>
                      <a:gd name="T19" fmla="*/ 17 h 69"/>
                      <a:gd name="T20" fmla="*/ 16 w 27"/>
                      <a:gd name="T21" fmla="*/ 21 h 69"/>
                      <a:gd name="T22" fmla="*/ 16 w 27"/>
                      <a:gd name="T23" fmla="*/ 21 h 69"/>
                      <a:gd name="T24" fmla="*/ 12 w 27"/>
                      <a:gd name="T25" fmla="*/ 29 h 69"/>
                      <a:gd name="T26" fmla="*/ 8 w 27"/>
                      <a:gd name="T27" fmla="*/ 33 h 69"/>
                      <a:gd name="T28" fmla="*/ 8 w 27"/>
                      <a:gd name="T29" fmla="*/ 33 h 69"/>
                      <a:gd name="T30" fmla="*/ 8 w 27"/>
                      <a:gd name="T31" fmla="*/ 41 h 69"/>
                      <a:gd name="T32" fmla="*/ 12 w 27"/>
                      <a:gd name="T33" fmla="*/ 45 h 69"/>
                      <a:gd name="T34" fmla="*/ 12 w 27"/>
                      <a:gd name="T35" fmla="*/ 45 h 69"/>
                      <a:gd name="T36" fmla="*/ 20 w 27"/>
                      <a:gd name="T37" fmla="*/ 49 h 69"/>
                      <a:gd name="T38" fmla="*/ 20 w 27"/>
                      <a:gd name="T39" fmla="*/ 57 h 69"/>
                      <a:gd name="T40" fmla="*/ 23 w 27"/>
                      <a:gd name="T41" fmla="*/ 61 h 69"/>
                      <a:gd name="T42" fmla="*/ 20 w 27"/>
                      <a:gd name="T43" fmla="*/ 69 h 69"/>
                      <a:gd name="T44" fmla="*/ 16 w 27"/>
                      <a:gd name="T45" fmla="*/ 65 h 69"/>
                      <a:gd name="T46" fmla="*/ 12 w 27"/>
                      <a:gd name="T47" fmla="*/ 61 h 69"/>
                      <a:gd name="T48" fmla="*/ 8 w 27"/>
                      <a:gd name="T49" fmla="*/ 65 h 69"/>
                      <a:gd name="T50" fmla="*/ 8 w 27"/>
                      <a:gd name="T51" fmla="*/ 57 h 69"/>
                      <a:gd name="T52" fmla="*/ 12 w 27"/>
                      <a:gd name="T53" fmla="*/ 53 h 69"/>
                      <a:gd name="T54" fmla="*/ 8 w 27"/>
                      <a:gd name="T55" fmla="*/ 49 h 69"/>
                      <a:gd name="T56" fmla="*/ 4 w 27"/>
                      <a:gd name="T57" fmla="*/ 45 h 69"/>
                      <a:gd name="T58" fmla="*/ 4 w 27"/>
                      <a:gd name="T59" fmla="*/ 37 h 69"/>
                      <a:gd name="T60" fmla="*/ 0 w 27"/>
                      <a:gd name="T61" fmla="*/ 33 h 69"/>
                      <a:gd name="T62" fmla="*/ 0 w 27"/>
                      <a:gd name="T63" fmla="*/ 25 h 69"/>
                      <a:gd name="T64" fmla="*/ 4 w 27"/>
                      <a:gd name="T65" fmla="*/ 21 h 6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27" h="69">
                        <a:moveTo>
                          <a:pt x="4" y="21"/>
                        </a:moveTo>
                        <a:lnTo>
                          <a:pt x="8" y="21"/>
                        </a:lnTo>
                        <a:lnTo>
                          <a:pt x="8" y="17"/>
                        </a:lnTo>
                        <a:lnTo>
                          <a:pt x="8" y="13"/>
                        </a:lnTo>
                        <a:lnTo>
                          <a:pt x="8" y="9"/>
                        </a:lnTo>
                        <a:lnTo>
                          <a:pt x="12" y="9"/>
                        </a:lnTo>
                        <a:lnTo>
                          <a:pt x="12" y="4"/>
                        </a:lnTo>
                        <a:lnTo>
                          <a:pt x="16" y="4"/>
                        </a:lnTo>
                        <a:lnTo>
                          <a:pt x="20" y="4"/>
                        </a:lnTo>
                        <a:lnTo>
                          <a:pt x="23" y="4"/>
                        </a:lnTo>
                        <a:lnTo>
                          <a:pt x="23" y="0"/>
                        </a:lnTo>
                        <a:lnTo>
                          <a:pt x="27" y="0"/>
                        </a:lnTo>
                        <a:lnTo>
                          <a:pt x="27" y="4"/>
                        </a:lnTo>
                        <a:lnTo>
                          <a:pt x="23" y="4"/>
                        </a:lnTo>
                        <a:lnTo>
                          <a:pt x="23" y="9"/>
                        </a:lnTo>
                        <a:lnTo>
                          <a:pt x="20" y="9"/>
                        </a:lnTo>
                        <a:lnTo>
                          <a:pt x="16" y="9"/>
                        </a:lnTo>
                        <a:lnTo>
                          <a:pt x="16" y="13"/>
                        </a:lnTo>
                        <a:lnTo>
                          <a:pt x="12" y="13"/>
                        </a:lnTo>
                        <a:lnTo>
                          <a:pt x="12" y="17"/>
                        </a:lnTo>
                        <a:lnTo>
                          <a:pt x="16" y="17"/>
                        </a:lnTo>
                        <a:lnTo>
                          <a:pt x="16" y="21"/>
                        </a:lnTo>
                        <a:lnTo>
                          <a:pt x="12" y="21"/>
                        </a:lnTo>
                        <a:lnTo>
                          <a:pt x="16" y="21"/>
                        </a:lnTo>
                        <a:lnTo>
                          <a:pt x="16" y="25"/>
                        </a:lnTo>
                        <a:lnTo>
                          <a:pt x="12" y="29"/>
                        </a:lnTo>
                        <a:lnTo>
                          <a:pt x="12" y="33"/>
                        </a:lnTo>
                        <a:lnTo>
                          <a:pt x="8" y="33"/>
                        </a:lnTo>
                        <a:lnTo>
                          <a:pt x="8" y="29"/>
                        </a:lnTo>
                        <a:lnTo>
                          <a:pt x="8" y="33"/>
                        </a:lnTo>
                        <a:lnTo>
                          <a:pt x="8" y="37"/>
                        </a:lnTo>
                        <a:lnTo>
                          <a:pt x="8" y="41"/>
                        </a:lnTo>
                        <a:lnTo>
                          <a:pt x="12" y="41"/>
                        </a:lnTo>
                        <a:lnTo>
                          <a:pt x="12" y="45"/>
                        </a:lnTo>
                        <a:lnTo>
                          <a:pt x="12" y="41"/>
                        </a:lnTo>
                        <a:lnTo>
                          <a:pt x="12" y="45"/>
                        </a:lnTo>
                        <a:lnTo>
                          <a:pt x="16" y="45"/>
                        </a:lnTo>
                        <a:lnTo>
                          <a:pt x="20" y="49"/>
                        </a:lnTo>
                        <a:lnTo>
                          <a:pt x="20" y="53"/>
                        </a:lnTo>
                        <a:lnTo>
                          <a:pt x="20" y="57"/>
                        </a:lnTo>
                        <a:lnTo>
                          <a:pt x="23" y="57"/>
                        </a:lnTo>
                        <a:lnTo>
                          <a:pt x="23" y="61"/>
                        </a:lnTo>
                        <a:lnTo>
                          <a:pt x="20" y="65"/>
                        </a:lnTo>
                        <a:lnTo>
                          <a:pt x="20" y="69"/>
                        </a:lnTo>
                        <a:lnTo>
                          <a:pt x="20" y="65"/>
                        </a:lnTo>
                        <a:lnTo>
                          <a:pt x="16" y="65"/>
                        </a:lnTo>
                        <a:lnTo>
                          <a:pt x="16" y="61"/>
                        </a:lnTo>
                        <a:lnTo>
                          <a:pt x="12" y="61"/>
                        </a:lnTo>
                        <a:lnTo>
                          <a:pt x="12" y="65"/>
                        </a:lnTo>
                        <a:lnTo>
                          <a:pt x="8" y="65"/>
                        </a:lnTo>
                        <a:lnTo>
                          <a:pt x="8" y="61"/>
                        </a:lnTo>
                        <a:lnTo>
                          <a:pt x="8" y="57"/>
                        </a:lnTo>
                        <a:lnTo>
                          <a:pt x="12" y="57"/>
                        </a:lnTo>
                        <a:lnTo>
                          <a:pt x="12" y="53"/>
                        </a:lnTo>
                        <a:lnTo>
                          <a:pt x="8" y="53"/>
                        </a:lnTo>
                        <a:lnTo>
                          <a:pt x="8" y="49"/>
                        </a:lnTo>
                        <a:lnTo>
                          <a:pt x="8" y="45"/>
                        </a:lnTo>
                        <a:lnTo>
                          <a:pt x="4" y="45"/>
                        </a:lnTo>
                        <a:lnTo>
                          <a:pt x="4" y="41"/>
                        </a:lnTo>
                        <a:lnTo>
                          <a:pt x="4" y="37"/>
                        </a:lnTo>
                        <a:lnTo>
                          <a:pt x="4" y="33"/>
                        </a:lnTo>
                        <a:lnTo>
                          <a:pt x="0" y="33"/>
                        </a:lnTo>
                        <a:lnTo>
                          <a:pt x="0" y="29"/>
                        </a:lnTo>
                        <a:lnTo>
                          <a:pt x="0" y="25"/>
                        </a:lnTo>
                        <a:lnTo>
                          <a:pt x="4" y="25"/>
                        </a:lnTo>
                        <a:lnTo>
                          <a:pt x="4" y="21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429" name="Freeform 823">
                    <a:extLst>
                      <a:ext uri="{FF2B5EF4-FFF2-40B4-BE49-F238E27FC236}">
                        <a16:creationId xmlns:a16="http://schemas.microsoft.com/office/drawing/2014/main" id="{B0B22561-3F1C-E014-069F-20CF6CD1DB4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52" y="2440"/>
                    <a:ext cx="58" cy="81"/>
                  </a:xfrm>
                  <a:custGeom>
                    <a:avLst/>
                    <a:gdLst>
                      <a:gd name="T0" fmla="*/ 42 w 58"/>
                      <a:gd name="T1" fmla="*/ 0 h 81"/>
                      <a:gd name="T2" fmla="*/ 46 w 58"/>
                      <a:gd name="T3" fmla="*/ 5 h 81"/>
                      <a:gd name="T4" fmla="*/ 50 w 58"/>
                      <a:gd name="T5" fmla="*/ 0 h 81"/>
                      <a:gd name="T6" fmla="*/ 54 w 58"/>
                      <a:gd name="T7" fmla="*/ 5 h 81"/>
                      <a:gd name="T8" fmla="*/ 58 w 58"/>
                      <a:gd name="T9" fmla="*/ 13 h 81"/>
                      <a:gd name="T10" fmla="*/ 54 w 58"/>
                      <a:gd name="T11" fmla="*/ 17 h 81"/>
                      <a:gd name="T12" fmla="*/ 46 w 58"/>
                      <a:gd name="T13" fmla="*/ 17 h 81"/>
                      <a:gd name="T14" fmla="*/ 42 w 58"/>
                      <a:gd name="T15" fmla="*/ 21 h 81"/>
                      <a:gd name="T16" fmla="*/ 38 w 58"/>
                      <a:gd name="T17" fmla="*/ 25 h 81"/>
                      <a:gd name="T18" fmla="*/ 38 w 58"/>
                      <a:gd name="T19" fmla="*/ 33 h 81"/>
                      <a:gd name="T20" fmla="*/ 35 w 58"/>
                      <a:gd name="T21" fmla="*/ 37 h 81"/>
                      <a:gd name="T22" fmla="*/ 27 w 58"/>
                      <a:gd name="T23" fmla="*/ 45 h 81"/>
                      <a:gd name="T24" fmla="*/ 31 w 58"/>
                      <a:gd name="T25" fmla="*/ 49 h 81"/>
                      <a:gd name="T26" fmla="*/ 27 w 58"/>
                      <a:gd name="T27" fmla="*/ 53 h 81"/>
                      <a:gd name="T28" fmla="*/ 31 w 58"/>
                      <a:gd name="T29" fmla="*/ 61 h 81"/>
                      <a:gd name="T30" fmla="*/ 27 w 58"/>
                      <a:gd name="T31" fmla="*/ 65 h 81"/>
                      <a:gd name="T32" fmla="*/ 23 w 58"/>
                      <a:gd name="T33" fmla="*/ 69 h 81"/>
                      <a:gd name="T34" fmla="*/ 19 w 58"/>
                      <a:gd name="T35" fmla="*/ 73 h 81"/>
                      <a:gd name="T36" fmla="*/ 15 w 58"/>
                      <a:gd name="T37" fmla="*/ 77 h 81"/>
                      <a:gd name="T38" fmla="*/ 12 w 58"/>
                      <a:gd name="T39" fmla="*/ 81 h 81"/>
                      <a:gd name="T40" fmla="*/ 8 w 58"/>
                      <a:gd name="T41" fmla="*/ 77 h 81"/>
                      <a:gd name="T42" fmla="*/ 4 w 58"/>
                      <a:gd name="T43" fmla="*/ 73 h 81"/>
                      <a:gd name="T44" fmla="*/ 4 w 58"/>
                      <a:gd name="T45" fmla="*/ 65 h 81"/>
                      <a:gd name="T46" fmla="*/ 0 w 58"/>
                      <a:gd name="T47" fmla="*/ 61 h 81"/>
                      <a:gd name="T48" fmla="*/ 4 w 58"/>
                      <a:gd name="T49" fmla="*/ 53 h 81"/>
                      <a:gd name="T50" fmla="*/ 12 w 58"/>
                      <a:gd name="T51" fmla="*/ 53 h 81"/>
                      <a:gd name="T52" fmla="*/ 15 w 58"/>
                      <a:gd name="T53" fmla="*/ 57 h 81"/>
                      <a:gd name="T54" fmla="*/ 19 w 58"/>
                      <a:gd name="T55" fmla="*/ 53 h 81"/>
                      <a:gd name="T56" fmla="*/ 23 w 58"/>
                      <a:gd name="T57" fmla="*/ 49 h 81"/>
                      <a:gd name="T58" fmla="*/ 23 w 58"/>
                      <a:gd name="T59" fmla="*/ 41 h 81"/>
                      <a:gd name="T60" fmla="*/ 19 w 58"/>
                      <a:gd name="T61" fmla="*/ 37 h 81"/>
                      <a:gd name="T62" fmla="*/ 15 w 58"/>
                      <a:gd name="T63" fmla="*/ 33 h 81"/>
                      <a:gd name="T64" fmla="*/ 19 w 58"/>
                      <a:gd name="T65" fmla="*/ 29 h 81"/>
                      <a:gd name="T66" fmla="*/ 23 w 58"/>
                      <a:gd name="T67" fmla="*/ 25 h 81"/>
                      <a:gd name="T68" fmla="*/ 23 w 58"/>
                      <a:gd name="T69" fmla="*/ 17 h 81"/>
                      <a:gd name="T70" fmla="*/ 27 w 58"/>
                      <a:gd name="T71" fmla="*/ 13 h 81"/>
                      <a:gd name="T72" fmla="*/ 27 w 58"/>
                      <a:gd name="T73" fmla="*/ 5 h 81"/>
                      <a:gd name="T74" fmla="*/ 27 w 58"/>
                      <a:gd name="T75" fmla="*/ 5 h 81"/>
                      <a:gd name="T76" fmla="*/ 23 w 58"/>
                      <a:gd name="T77" fmla="*/ 0 h 81"/>
                      <a:gd name="T78" fmla="*/ 31 w 58"/>
                      <a:gd name="T79" fmla="*/ 0 h 81"/>
                      <a:gd name="T80" fmla="*/ 38 w 58"/>
                      <a:gd name="T81" fmla="*/ 0 h 8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</a:cxnLst>
                    <a:rect l="0" t="0" r="r" b="b"/>
                    <a:pathLst>
                      <a:path w="58" h="81">
                        <a:moveTo>
                          <a:pt x="38" y="0"/>
                        </a:moveTo>
                        <a:lnTo>
                          <a:pt x="42" y="0"/>
                        </a:lnTo>
                        <a:lnTo>
                          <a:pt x="42" y="5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50" y="0"/>
                        </a:lnTo>
                        <a:lnTo>
                          <a:pt x="54" y="0"/>
                        </a:lnTo>
                        <a:lnTo>
                          <a:pt x="54" y="5"/>
                        </a:lnTo>
                        <a:lnTo>
                          <a:pt x="58" y="9"/>
                        </a:lnTo>
                        <a:lnTo>
                          <a:pt x="58" y="13"/>
                        </a:lnTo>
                        <a:lnTo>
                          <a:pt x="54" y="13"/>
                        </a:lnTo>
                        <a:lnTo>
                          <a:pt x="54" y="17"/>
                        </a:lnTo>
                        <a:lnTo>
                          <a:pt x="50" y="17"/>
                        </a:lnTo>
                        <a:lnTo>
                          <a:pt x="46" y="17"/>
                        </a:lnTo>
                        <a:lnTo>
                          <a:pt x="46" y="21"/>
                        </a:lnTo>
                        <a:lnTo>
                          <a:pt x="42" y="21"/>
                        </a:lnTo>
                        <a:lnTo>
                          <a:pt x="42" y="25"/>
                        </a:lnTo>
                        <a:lnTo>
                          <a:pt x="38" y="25"/>
                        </a:lnTo>
                        <a:lnTo>
                          <a:pt x="38" y="29"/>
                        </a:lnTo>
                        <a:lnTo>
                          <a:pt x="38" y="33"/>
                        </a:lnTo>
                        <a:lnTo>
                          <a:pt x="35" y="33"/>
                        </a:lnTo>
                        <a:lnTo>
                          <a:pt x="35" y="37"/>
                        </a:lnTo>
                        <a:lnTo>
                          <a:pt x="31" y="41"/>
                        </a:lnTo>
                        <a:lnTo>
                          <a:pt x="27" y="45"/>
                        </a:lnTo>
                        <a:lnTo>
                          <a:pt x="27" y="49"/>
                        </a:lnTo>
                        <a:lnTo>
                          <a:pt x="31" y="49"/>
                        </a:lnTo>
                        <a:lnTo>
                          <a:pt x="31" y="53"/>
                        </a:lnTo>
                        <a:lnTo>
                          <a:pt x="27" y="53"/>
                        </a:lnTo>
                        <a:lnTo>
                          <a:pt x="27" y="57"/>
                        </a:lnTo>
                        <a:lnTo>
                          <a:pt x="31" y="61"/>
                        </a:lnTo>
                        <a:lnTo>
                          <a:pt x="31" y="65"/>
                        </a:lnTo>
                        <a:lnTo>
                          <a:pt x="27" y="65"/>
                        </a:lnTo>
                        <a:lnTo>
                          <a:pt x="27" y="69"/>
                        </a:lnTo>
                        <a:lnTo>
                          <a:pt x="23" y="69"/>
                        </a:lnTo>
                        <a:lnTo>
                          <a:pt x="19" y="69"/>
                        </a:lnTo>
                        <a:lnTo>
                          <a:pt x="19" y="73"/>
                        </a:lnTo>
                        <a:lnTo>
                          <a:pt x="19" y="77"/>
                        </a:lnTo>
                        <a:lnTo>
                          <a:pt x="15" y="77"/>
                        </a:lnTo>
                        <a:lnTo>
                          <a:pt x="15" y="81"/>
                        </a:lnTo>
                        <a:lnTo>
                          <a:pt x="12" y="81"/>
                        </a:lnTo>
                        <a:lnTo>
                          <a:pt x="12" y="77"/>
                        </a:lnTo>
                        <a:lnTo>
                          <a:pt x="8" y="77"/>
                        </a:lnTo>
                        <a:lnTo>
                          <a:pt x="8" y="73"/>
                        </a:lnTo>
                        <a:lnTo>
                          <a:pt x="4" y="73"/>
                        </a:lnTo>
                        <a:lnTo>
                          <a:pt x="4" y="69"/>
                        </a:lnTo>
                        <a:lnTo>
                          <a:pt x="4" y="65"/>
                        </a:lnTo>
                        <a:lnTo>
                          <a:pt x="0" y="65"/>
                        </a:lnTo>
                        <a:lnTo>
                          <a:pt x="0" y="61"/>
                        </a:lnTo>
                        <a:lnTo>
                          <a:pt x="4" y="57"/>
                        </a:lnTo>
                        <a:lnTo>
                          <a:pt x="4" y="53"/>
                        </a:lnTo>
                        <a:lnTo>
                          <a:pt x="8" y="53"/>
                        </a:lnTo>
                        <a:lnTo>
                          <a:pt x="12" y="53"/>
                        </a:lnTo>
                        <a:lnTo>
                          <a:pt x="12" y="57"/>
                        </a:lnTo>
                        <a:lnTo>
                          <a:pt x="15" y="57"/>
                        </a:lnTo>
                        <a:lnTo>
                          <a:pt x="19" y="57"/>
                        </a:lnTo>
                        <a:lnTo>
                          <a:pt x="19" y="53"/>
                        </a:lnTo>
                        <a:lnTo>
                          <a:pt x="23" y="53"/>
                        </a:lnTo>
                        <a:lnTo>
                          <a:pt x="23" y="49"/>
                        </a:lnTo>
                        <a:lnTo>
                          <a:pt x="23" y="45"/>
                        </a:lnTo>
                        <a:lnTo>
                          <a:pt x="23" y="41"/>
                        </a:lnTo>
                        <a:lnTo>
                          <a:pt x="19" y="41"/>
                        </a:lnTo>
                        <a:lnTo>
                          <a:pt x="19" y="37"/>
                        </a:lnTo>
                        <a:lnTo>
                          <a:pt x="19" y="33"/>
                        </a:lnTo>
                        <a:lnTo>
                          <a:pt x="15" y="33"/>
                        </a:lnTo>
                        <a:lnTo>
                          <a:pt x="19" y="33"/>
                        </a:lnTo>
                        <a:lnTo>
                          <a:pt x="19" y="29"/>
                        </a:lnTo>
                        <a:lnTo>
                          <a:pt x="19" y="25"/>
                        </a:lnTo>
                        <a:lnTo>
                          <a:pt x="23" y="25"/>
                        </a:lnTo>
                        <a:lnTo>
                          <a:pt x="23" y="21"/>
                        </a:lnTo>
                        <a:lnTo>
                          <a:pt x="23" y="17"/>
                        </a:lnTo>
                        <a:lnTo>
                          <a:pt x="27" y="17"/>
                        </a:lnTo>
                        <a:lnTo>
                          <a:pt x="27" y="13"/>
                        </a:lnTo>
                        <a:lnTo>
                          <a:pt x="27" y="9"/>
                        </a:lnTo>
                        <a:lnTo>
                          <a:pt x="27" y="5"/>
                        </a:lnTo>
                        <a:lnTo>
                          <a:pt x="23" y="5"/>
                        </a:lnTo>
                        <a:lnTo>
                          <a:pt x="27" y="5"/>
                        </a:lnTo>
                        <a:lnTo>
                          <a:pt x="27" y="0"/>
                        </a:lnTo>
                        <a:lnTo>
                          <a:pt x="23" y="0"/>
                        </a:lnTo>
                        <a:lnTo>
                          <a:pt x="27" y="0"/>
                        </a:lnTo>
                        <a:lnTo>
                          <a:pt x="31" y="0"/>
                        </a:lnTo>
                        <a:lnTo>
                          <a:pt x="35" y="0"/>
                        </a:lnTo>
                        <a:lnTo>
                          <a:pt x="38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430" name="Freeform 824">
                    <a:extLst>
                      <a:ext uri="{FF2B5EF4-FFF2-40B4-BE49-F238E27FC236}">
                        <a16:creationId xmlns:a16="http://schemas.microsoft.com/office/drawing/2014/main" id="{1458C9AB-86EE-AC7B-64BA-8C3BCD1637F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74" y="2440"/>
                    <a:ext cx="23" cy="24"/>
                  </a:xfrm>
                  <a:custGeom>
                    <a:avLst/>
                    <a:gdLst>
                      <a:gd name="T0" fmla="*/ 4 w 23"/>
                      <a:gd name="T1" fmla="*/ 5 h 25"/>
                      <a:gd name="T2" fmla="*/ 0 w 23"/>
                      <a:gd name="T3" fmla="*/ 5 h 25"/>
                      <a:gd name="T4" fmla="*/ 0 w 23"/>
                      <a:gd name="T5" fmla="*/ 0 h 25"/>
                      <a:gd name="T6" fmla="*/ 4 w 23"/>
                      <a:gd name="T7" fmla="*/ 0 h 25"/>
                      <a:gd name="T8" fmla="*/ 7 w 23"/>
                      <a:gd name="T9" fmla="*/ 0 h 25"/>
                      <a:gd name="T10" fmla="*/ 7 w 23"/>
                      <a:gd name="T11" fmla="*/ 5 h 25"/>
                      <a:gd name="T12" fmla="*/ 11 w 23"/>
                      <a:gd name="T13" fmla="*/ 9 h 25"/>
                      <a:gd name="T14" fmla="*/ 15 w 23"/>
                      <a:gd name="T15" fmla="*/ 9 h 25"/>
                      <a:gd name="T16" fmla="*/ 15 w 23"/>
                      <a:gd name="T17" fmla="*/ 13 h 25"/>
                      <a:gd name="T18" fmla="*/ 19 w 23"/>
                      <a:gd name="T19" fmla="*/ 13 h 25"/>
                      <a:gd name="T20" fmla="*/ 23 w 23"/>
                      <a:gd name="T21" fmla="*/ 13 h 25"/>
                      <a:gd name="T22" fmla="*/ 23 w 23"/>
                      <a:gd name="T23" fmla="*/ 17 h 25"/>
                      <a:gd name="T24" fmla="*/ 19 w 23"/>
                      <a:gd name="T25" fmla="*/ 17 h 25"/>
                      <a:gd name="T26" fmla="*/ 23 w 23"/>
                      <a:gd name="T27" fmla="*/ 17 h 25"/>
                      <a:gd name="T28" fmla="*/ 19 w 23"/>
                      <a:gd name="T29" fmla="*/ 17 h 25"/>
                      <a:gd name="T30" fmla="*/ 23 w 23"/>
                      <a:gd name="T31" fmla="*/ 21 h 25"/>
                      <a:gd name="T32" fmla="*/ 23 w 23"/>
                      <a:gd name="T33" fmla="*/ 25 h 25"/>
                      <a:gd name="T34" fmla="*/ 19 w 23"/>
                      <a:gd name="T35" fmla="*/ 25 h 25"/>
                      <a:gd name="T36" fmla="*/ 19 w 23"/>
                      <a:gd name="T37" fmla="*/ 21 h 25"/>
                      <a:gd name="T38" fmla="*/ 19 w 23"/>
                      <a:gd name="T39" fmla="*/ 17 h 25"/>
                      <a:gd name="T40" fmla="*/ 15 w 23"/>
                      <a:gd name="T41" fmla="*/ 17 h 25"/>
                      <a:gd name="T42" fmla="*/ 15 w 23"/>
                      <a:gd name="T43" fmla="*/ 13 h 25"/>
                      <a:gd name="T44" fmla="*/ 11 w 23"/>
                      <a:gd name="T45" fmla="*/ 13 h 25"/>
                      <a:gd name="T46" fmla="*/ 7 w 23"/>
                      <a:gd name="T47" fmla="*/ 13 h 25"/>
                      <a:gd name="T48" fmla="*/ 7 w 23"/>
                      <a:gd name="T49" fmla="*/ 9 h 25"/>
                      <a:gd name="T50" fmla="*/ 4 w 23"/>
                      <a:gd name="T51" fmla="*/ 9 h 25"/>
                      <a:gd name="T52" fmla="*/ 4 w 23"/>
                      <a:gd name="T53" fmla="*/ 5 h 2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</a:cxnLst>
                    <a:rect l="0" t="0" r="r" b="b"/>
                    <a:pathLst>
                      <a:path w="23" h="25">
                        <a:moveTo>
                          <a:pt x="4" y="5"/>
                        </a:moveTo>
                        <a:lnTo>
                          <a:pt x="0" y="5"/>
                        </a:lnTo>
                        <a:lnTo>
                          <a:pt x="0" y="0"/>
                        </a:lnTo>
                        <a:lnTo>
                          <a:pt x="4" y="0"/>
                        </a:lnTo>
                        <a:lnTo>
                          <a:pt x="7" y="0"/>
                        </a:lnTo>
                        <a:lnTo>
                          <a:pt x="7" y="5"/>
                        </a:lnTo>
                        <a:lnTo>
                          <a:pt x="11" y="9"/>
                        </a:lnTo>
                        <a:lnTo>
                          <a:pt x="15" y="9"/>
                        </a:lnTo>
                        <a:lnTo>
                          <a:pt x="15" y="13"/>
                        </a:lnTo>
                        <a:lnTo>
                          <a:pt x="19" y="13"/>
                        </a:lnTo>
                        <a:lnTo>
                          <a:pt x="23" y="13"/>
                        </a:lnTo>
                        <a:lnTo>
                          <a:pt x="23" y="17"/>
                        </a:lnTo>
                        <a:lnTo>
                          <a:pt x="19" y="17"/>
                        </a:lnTo>
                        <a:lnTo>
                          <a:pt x="23" y="17"/>
                        </a:lnTo>
                        <a:lnTo>
                          <a:pt x="19" y="17"/>
                        </a:lnTo>
                        <a:lnTo>
                          <a:pt x="23" y="21"/>
                        </a:lnTo>
                        <a:lnTo>
                          <a:pt x="23" y="25"/>
                        </a:lnTo>
                        <a:lnTo>
                          <a:pt x="19" y="25"/>
                        </a:lnTo>
                        <a:lnTo>
                          <a:pt x="19" y="21"/>
                        </a:lnTo>
                        <a:lnTo>
                          <a:pt x="19" y="17"/>
                        </a:lnTo>
                        <a:lnTo>
                          <a:pt x="15" y="17"/>
                        </a:lnTo>
                        <a:lnTo>
                          <a:pt x="15" y="13"/>
                        </a:lnTo>
                        <a:lnTo>
                          <a:pt x="11" y="13"/>
                        </a:lnTo>
                        <a:lnTo>
                          <a:pt x="7" y="13"/>
                        </a:lnTo>
                        <a:lnTo>
                          <a:pt x="7" y="9"/>
                        </a:lnTo>
                        <a:lnTo>
                          <a:pt x="4" y="9"/>
                        </a:lnTo>
                        <a:lnTo>
                          <a:pt x="4" y="5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431" name="Freeform 825">
                    <a:extLst>
                      <a:ext uri="{FF2B5EF4-FFF2-40B4-BE49-F238E27FC236}">
                        <a16:creationId xmlns:a16="http://schemas.microsoft.com/office/drawing/2014/main" id="{8D1AE93F-9A96-3C9A-6ED9-7FB11699B41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78" y="2444"/>
                    <a:ext cx="67" cy="57"/>
                  </a:xfrm>
                  <a:custGeom>
                    <a:avLst/>
                    <a:gdLst>
                      <a:gd name="T0" fmla="*/ 54 w 65"/>
                      <a:gd name="T1" fmla="*/ 4 h 56"/>
                      <a:gd name="T2" fmla="*/ 61 w 65"/>
                      <a:gd name="T3" fmla="*/ 4 h 56"/>
                      <a:gd name="T4" fmla="*/ 65 w 65"/>
                      <a:gd name="T5" fmla="*/ 8 h 56"/>
                      <a:gd name="T6" fmla="*/ 61 w 65"/>
                      <a:gd name="T7" fmla="*/ 16 h 56"/>
                      <a:gd name="T8" fmla="*/ 65 w 65"/>
                      <a:gd name="T9" fmla="*/ 20 h 56"/>
                      <a:gd name="T10" fmla="*/ 61 w 65"/>
                      <a:gd name="T11" fmla="*/ 24 h 56"/>
                      <a:gd name="T12" fmla="*/ 57 w 65"/>
                      <a:gd name="T13" fmla="*/ 28 h 56"/>
                      <a:gd name="T14" fmla="*/ 57 w 65"/>
                      <a:gd name="T15" fmla="*/ 36 h 56"/>
                      <a:gd name="T16" fmla="*/ 57 w 65"/>
                      <a:gd name="T17" fmla="*/ 44 h 56"/>
                      <a:gd name="T18" fmla="*/ 54 w 65"/>
                      <a:gd name="T19" fmla="*/ 48 h 56"/>
                      <a:gd name="T20" fmla="*/ 50 w 65"/>
                      <a:gd name="T21" fmla="*/ 44 h 56"/>
                      <a:gd name="T22" fmla="*/ 46 w 65"/>
                      <a:gd name="T23" fmla="*/ 44 h 56"/>
                      <a:gd name="T24" fmla="*/ 42 w 65"/>
                      <a:gd name="T25" fmla="*/ 48 h 56"/>
                      <a:gd name="T26" fmla="*/ 34 w 65"/>
                      <a:gd name="T27" fmla="*/ 48 h 56"/>
                      <a:gd name="T28" fmla="*/ 31 w 65"/>
                      <a:gd name="T29" fmla="*/ 52 h 56"/>
                      <a:gd name="T30" fmla="*/ 27 w 65"/>
                      <a:gd name="T31" fmla="*/ 56 h 56"/>
                      <a:gd name="T32" fmla="*/ 23 w 65"/>
                      <a:gd name="T33" fmla="*/ 52 h 56"/>
                      <a:gd name="T34" fmla="*/ 23 w 65"/>
                      <a:gd name="T35" fmla="*/ 44 h 56"/>
                      <a:gd name="T36" fmla="*/ 19 w 65"/>
                      <a:gd name="T37" fmla="*/ 40 h 56"/>
                      <a:gd name="T38" fmla="*/ 19 w 65"/>
                      <a:gd name="T39" fmla="*/ 40 h 56"/>
                      <a:gd name="T40" fmla="*/ 11 w 65"/>
                      <a:gd name="T41" fmla="*/ 40 h 56"/>
                      <a:gd name="T42" fmla="*/ 4 w 65"/>
                      <a:gd name="T43" fmla="*/ 44 h 56"/>
                      <a:gd name="T44" fmla="*/ 4 w 65"/>
                      <a:gd name="T45" fmla="*/ 44 h 56"/>
                      <a:gd name="T46" fmla="*/ 0 w 65"/>
                      <a:gd name="T47" fmla="*/ 40 h 56"/>
                      <a:gd name="T48" fmla="*/ 8 w 65"/>
                      <a:gd name="T49" fmla="*/ 32 h 56"/>
                      <a:gd name="T50" fmla="*/ 11 w 65"/>
                      <a:gd name="T51" fmla="*/ 28 h 56"/>
                      <a:gd name="T52" fmla="*/ 11 w 65"/>
                      <a:gd name="T53" fmla="*/ 20 h 56"/>
                      <a:gd name="T54" fmla="*/ 15 w 65"/>
                      <a:gd name="T55" fmla="*/ 16 h 56"/>
                      <a:gd name="T56" fmla="*/ 19 w 65"/>
                      <a:gd name="T57" fmla="*/ 12 h 56"/>
                      <a:gd name="T58" fmla="*/ 27 w 65"/>
                      <a:gd name="T59" fmla="*/ 12 h 56"/>
                      <a:gd name="T60" fmla="*/ 31 w 65"/>
                      <a:gd name="T61" fmla="*/ 8 h 56"/>
                      <a:gd name="T62" fmla="*/ 38 w 65"/>
                      <a:gd name="T63" fmla="*/ 8 h 56"/>
                      <a:gd name="T64" fmla="*/ 46 w 65"/>
                      <a:gd name="T65" fmla="*/ 8 h 56"/>
                      <a:gd name="T66" fmla="*/ 50 w 65"/>
                      <a:gd name="T67" fmla="*/ 4 h 56"/>
                      <a:gd name="T68" fmla="*/ 54 w 65"/>
                      <a:gd name="T69" fmla="*/ 0 h 5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</a:cxnLst>
                    <a:rect l="0" t="0" r="r" b="b"/>
                    <a:pathLst>
                      <a:path w="65" h="56">
                        <a:moveTo>
                          <a:pt x="54" y="0"/>
                        </a:moveTo>
                        <a:lnTo>
                          <a:pt x="54" y="4"/>
                        </a:lnTo>
                        <a:lnTo>
                          <a:pt x="57" y="4"/>
                        </a:lnTo>
                        <a:lnTo>
                          <a:pt x="61" y="4"/>
                        </a:lnTo>
                        <a:lnTo>
                          <a:pt x="65" y="4"/>
                        </a:lnTo>
                        <a:lnTo>
                          <a:pt x="65" y="8"/>
                        </a:lnTo>
                        <a:lnTo>
                          <a:pt x="65" y="12"/>
                        </a:lnTo>
                        <a:lnTo>
                          <a:pt x="61" y="16"/>
                        </a:lnTo>
                        <a:lnTo>
                          <a:pt x="65" y="16"/>
                        </a:lnTo>
                        <a:lnTo>
                          <a:pt x="65" y="20"/>
                        </a:lnTo>
                        <a:lnTo>
                          <a:pt x="61" y="20"/>
                        </a:lnTo>
                        <a:lnTo>
                          <a:pt x="61" y="24"/>
                        </a:lnTo>
                        <a:lnTo>
                          <a:pt x="61" y="28"/>
                        </a:lnTo>
                        <a:lnTo>
                          <a:pt x="57" y="28"/>
                        </a:lnTo>
                        <a:lnTo>
                          <a:pt x="57" y="32"/>
                        </a:lnTo>
                        <a:lnTo>
                          <a:pt x="57" y="36"/>
                        </a:lnTo>
                        <a:lnTo>
                          <a:pt x="57" y="40"/>
                        </a:lnTo>
                        <a:lnTo>
                          <a:pt x="57" y="44"/>
                        </a:lnTo>
                        <a:lnTo>
                          <a:pt x="54" y="44"/>
                        </a:lnTo>
                        <a:lnTo>
                          <a:pt x="54" y="48"/>
                        </a:lnTo>
                        <a:lnTo>
                          <a:pt x="50" y="48"/>
                        </a:lnTo>
                        <a:lnTo>
                          <a:pt x="50" y="44"/>
                        </a:lnTo>
                        <a:lnTo>
                          <a:pt x="46" y="48"/>
                        </a:lnTo>
                        <a:lnTo>
                          <a:pt x="46" y="44"/>
                        </a:lnTo>
                        <a:lnTo>
                          <a:pt x="42" y="44"/>
                        </a:lnTo>
                        <a:lnTo>
                          <a:pt x="42" y="48"/>
                        </a:lnTo>
                        <a:lnTo>
                          <a:pt x="38" y="48"/>
                        </a:lnTo>
                        <a:lnTo>
                          <a:pt x="34" y="48"/>
                        </a:lnTo>
                        <a:lnTo>
                          <a:pt x="34" y="52"/>
                        </a:lnTo>
                        <a:lnTo>
                          <a:pt x="31" y="52"/>
                        </a:lnTo>
                        <a:lnTo>
                          <a:pt x="27" y="52"/>
                        </a:lnTo>
                        <a:lnTo>
                          <a:pt x="27" y="56"/>
                        </a:lnTo>
                        <a:lnTo>
                          <a:pt x="23" y="56"/>
                        </a:lnTo>
                        <a:lnTo>
                          <a:pt x="23" y="52"/>
                        </a:lnTo>
                        <a:lnTo>
                          <a:pt x="23" y="48"/>
                        </a:lnTo>
                        <a:lnTo>
                          <a:pt x="23" y="44"/>
                        </a:lnTo>
                        <a:lnTo>
                          <a:pt x="23" y="40"/>
                        </a:lnTo>
                        <a:lnTo>
                          <a:pt x="19" y="40"/>
                        </a:lnTo>
                        <a:lnTo>
                          <a:pt x="19" y="36"/>
                        </a:lnTo>
                        <a:lnTo>
                          <a:pt x="19" y="40"/>
                        </a:lnTo>
                        <a:lnTo>
                          <a:pt x="15" y="40"/>
                        </a:lnTo>
                        <a:lnTo>
                          <a:pt x="11" y="40"/>
                        </a:lnTo>
                        <a:lnTo>
                          <a:pt x="8" y="44"/>
                        </a:lnTo>
                        <a:lnTo>
                          <a:pt x="4" y="44"/>
                        </a:lnTo>
                        <a:lnTo>
                          <a:pt x="4" y="48"/>
                        </a:lnTo>
                        <a:lnTo>
                          <a:pt x="4" y="44"/>
                        </a:lnTo>
                        <a:lnTo>
                          <a:pt x="0" y="44"/>
                        </a:lnTo>
                        <a:lnTo>
                          <a:pt x="0" y="40"/>
                        </a:lnTo>
                        <a:lnTo>
                          <a:pt x="4" y="36"/>
                        </a:lnTo>
                        <a:lnTo>
                          <a:pt x="8" y="32"/>
                        </a:lnTo>
                        <a:lnTo>
                          <a:pt x="8" y="28"/>
                        </a:lnTo>
                        <a:lnTo>
                          <a:pt x="11" y="28"/>
                        </a:lnTo>
                        <a:lnTo>
                          <a:pt x="11" y="24"/>
                        </a:lnTo>
                        <a:lnTo>
                          <a:pt x="11" y="20"/>
                        </a:lnTo>
                        <a:lnTo>
                          <a:pt x="15" y="20"/>
                        </a:lnTo>
                        <a:lnTo>
                          <a:pt x="15" y="16"/>
                        </a:lnTo>
                        <a:lnTo>
                          <a:pt x="19" y="16"/>
                        </a:lnTo>
                        <a:lnTo>
                          <a:pt x="19" y="12"/>
                        </a:lnTo>
                        <a:lnTo>
                          <a:pt x="23" y="12"/>
                        </a:lnTo>
                        <a:lnTo>
                          <a:pt x="27" y="12"/>
                        </a:lnTo>
                        <a:lnTo>
                          <a:pt x="27" y="8"/>
                        </a:lnTo>
                        <a:lnTo>
                          <a:pt x="31" y="8"/>
                        </a:lnTo>
                        <a:lnTo>
                          <a:pt x="34" y="8"/>
                        </a:lnTo>
                        <a:lnTo>
                          <a:pt x="38" y="8"/>
                        </a:lnTo>
                        <a:lnTo>
                          <a:pt x="42" y="8"/>
                        </a:lnTo>
                        <a:lnTo>
                          <a:pt x="46" y="8"/>
                        </a:lnTo>
                        <a:lnTo>
                          <a:pt x="46" y="4"/>
                        </a:lnTo>
                        <a:lnTo>
                          <a:pt x="50" y="4"/>
                        </a:lnTo>
                        <a:lnTo>
                          <a:pt x="50" y="0"/>
                        </a:lnTo>
                        <a:lnTo>
                          <a:pt x="54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432" name="Freeform 826">
                    <a:extLst>
                      <a:ext uri="{FF2B5EF4-FFF2-40B4-BE49-F238E27FC236}">
                        <a16:creationId xmlns:a16="http://schemas.microsoft.com/office/drawing/2014/main" id="{1C1A510A-1801-F6B2-E4B8-532C6FFB9E1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74" y="2444"/>
                    <a:ext cx="23" cy="23"/>
                  </a:xfrm>
                  <a:custGeom>
                    <a:avLst/>
                    <a:gdLst>
                      <a:gd name="T0" fmla="*/ 0 w 23"/>
                      <a:gd name="T1" fmla="*/ 8 h 24"/>
                      <a:gd name="T2" fmla="*/ 0 w 23"/>
                      <a:gd name="T3" fmla="*/ 4 h 24"/>
                      <a:gd name="T4" fmla="*/ 4 w 23"/>
                      <a:gd name="T5" fmla="*/ 4 h 24"/>
                      <a:gd name="T6" fmla="*/ 4 w 23"/>
                      <a:gd name="T7" fmla="*/ 0 h 24"/>
                      <a:gd name="T8" fmla="*/ 4 w 23"/>
                      <a:gd name="T9" fmla="*/ 4 h 24"/>
                      <a:gd name="T10" fmla="*/ 7 w 23"/>
                      <a:gd name="T11" fmla="*/ 4 h 24"/>
                      <a:gd name="T12" fmla="*/ 7 w 23"/>
                      <a:gd name="T13" fmla="*/ 8 h 24"/>
                      <a:gd name="T14" fmla="*/ 11 w 23"/>
                      <a:gd name="T15" fmla="*/ 8 h 24"/>
                      <a:gd name="T16" fmla="*/ 15 w 23"/>
                      <a:gd name="T17" fmla="*/ 8 h 24"/>
                      <a:gd name="T18" fmla="*/ 15 w 23"/>
                      <a:gd name="T19" fmla="*/ 12 h 24"/>
                      <a:gd name="T20" fmla="*/ 19 w 23"/>
                      <a:gd name="T21" fmla="*/ 12 h 24"/>
                      <a:gd name="T22" fmla="*/ 19 w 23"/>
                      <a:gd name="T23" fmla="*/ 16 h 24"/>
                      <a:gd name="T24" fmla="*/ 19 w 23"/>
                      <a:gd name="T25" fmla="*/ 20 h 24"/>
                      <a:gd name="T26" fmla="*/ 23 w 23"/>
                      <a:gd name="T27" fmla="*/ 20 h 24"/>
                      <a:gd name="T28" fmla="*/ 19 w 23"/>
                      <a:gd name="T29" fmla="*/ 20 h 24"/>
                      <a:gd name="T30" fmla="*/ 19 w 23"/>
                      <a:gd name="T31" fmla="*/ 24 h 24"/>
                      <a:gd name="T32" fmla="*/ 15 w 23"/>
                      <a:gd name="T33" fmla="*/ 24 h 24"/>
                      <a:gd name="T34" fmla="*/ 11 w 23"/>
                      <a:gd name="T35" fmla="*/ 24 h 24"/>
                      <a:gd name="T36" fmla="*/ 7 w 23"/>
                      <a:gd name="T37" fmla="*/ 24 h 24"/>
                      <a:gd name="T38" fmla="*/ 7 w 23"/>
                      <a:gd name="T39" fmla="*/ 20 h 24"/>
                      <a:gd name="T40" fmla="*/ 4 w 23"/>
                      <a:gd name="T41" fmla="*/ 20 h 24"/>
                      <a:gd name="T42" fmla="*/ 4 w 23"/>
                      <a:gd name="T43" fmla="*/ 16 h 24"/>
                      <a:gd name="T44" fmla="*/ 4 w 23"/>
                      <a:gd name="T45" fmla="*/ 12 h 24"/>
                      <a:gd name="T46" fmla="*/ 4 w 23"/>
                      <a:gd name="T47" fmla="*/ 8 h 24"/>
                      <a:gd name="T48" fmla="*/ 0 w 23"/>
                      <a:gd name="T49" fmla="*/ 8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</a:cxnLst>
                    <a:rect l="0" t="0" r="r" b="b"/>
                    <a:pathLst>
                      <a:path w="23" h="24">
                        <a:moveTo>
                          <a:pt x="0" y="8"/>
                        </a:moveTo>
                        <a:lnTo>
                          <a:pt x="0" y="4"/>
                        </a:lnTo>
                        <a:lnTo>
                          <a:pt x="4" y="4"/>
                        </a:lnTo>
                        <a:lnTo>
                          <a:pt x="4" y="0"/>
                        </a:lnTo>
                        <a:lnTo>
                          <a:pt x="4" y="4"/>
                        </a:lnTo>
                        <a:lnTo>
                          <a:pt x="7" y="4"/>
                        </a:lnTo>
                        <a:lnTo>
                          <a:pt x="7" y="8"/>
                        </a:lnTo>
                        <a:lnTo>
                          <a:pt x="11" y="8"/>
                        </a:lnTo>
                        <a:lnTo>
                          <a:pt x="15" y="8"/>
                        </a:lnTo>
                        <a:lnTo>
                          <a:pt x="15" y="12"/>
                        </a:lnTo>
                        <a:lnTo>
                          <a:pt x="19" y="12"/>
                        </a:lnTo>
                        <a:lnTo>
                          <a:pt x="19" y="16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19" y="20"/>
                        </a:lnTo>
                        <a:lnTo>
                          <a:pt x="19" y="24"/>
                        </a:lnTo>
                        <a:lnTo>
                          <a:pt x="15" y="24"/>
                        </a:lnTo>
                        <a:lnTo>
                          <a:pt x="11" y="24"/>
                        </a:lnTo>
                        <a:lnTo>
                          <a:pt x="7" y="24"/>
                        </a:lnTo>
                        <a:lnTo>
                          <a:pt x="7" y="20"/>
                        </a:lnTo>
                        <a:lnTo>
                          <a:pt x="4" y="20"/>
                        </a:lnTo>
                        <a:lnTo>
                          <a:pt x="4" y="16"/>
                        </a:lnTo>
                        <a:lnTo>
                          <a:pt x="4" y="12"/>
                        </a:lnTo>
                        <a:lnTo>
                          <a:pt x="4" y="8"/>
                        </a:lnTo>
                        <a:lnTo>
                          <a:pt x="0" y="8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433" name="Freeform 827">
                    <a:extLst>
                      <a:ext uri="{FF2B5EF4-FFF2-40B4-BE49-F238E27FC236}">
                        <a16:creationId xmlns:a16="http://schemas.microsoft.com/office/drawing/2014/main" id="{41783D22-1706-DE44-75AC-19CD0A81375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232" y="2449"/>
                    <a:ext cx="15" cy="20"/>
                  </a:xfrm>
                  <a:custGeom>
                    <a:avLst/>
                    <a:gdLst>
                      <a:gd name="T0" fmla="*/ 4 w 15"/>
                      <a:gd name="T1" fmla="*/ 0 h 20"/>
                      <a:gd name="T2" fmla="*/ 8 w 15"/>
                      <a:gd name="T3" fmla="*/ 0 h 20"/>
                      <a:gd name="T4" fmla="*/ 8 w 15"/>
                      <a:gd name="T5" fmla="*/ 4 h 20"/>
                      <a:gd name="T6" fmla="*/ 11 w 15"/>
                      <a:gd name="T7" fmla="*/ 4 h 20"/>
                      <a:gd name="T8" fmla="*/ 15 w 15"/>
                      <a:gd name="T9" fmla="*/ 8 h 20"/>
                      <a:gd name="T10" fmla="*/ 15 w 15"/>
                      <a:gd name="T11" fmla="*/ 12 h 20"/>
                      <a:gd name="T12" fmla="*/ 11 w 15"/>
                      <a:gd name="T13" fmla="*/ 12 h 20"/>
                      <a:gd name="T14" fmla="*/ 11 w 15"/>
                      <a:gd name="T15" fmla="*/ 16 h 20"/>
                      <a:gd name="T16" fmla="*/ 11 w 15"/>
                      <a:gd name="T17" fmla="*/ 20 h 20"/>
                      <a:gd name="T18" fmla="*/ 8 w 15"/>
                      <a:gd name="T19" fmla="*/ 20 h 20"/>
                      <a:gd name="T20" fmla="*/ 4 w 15"/>
                      <a:gd name="T21" fmla="*/ 20 h 20"/>
                      <a:gd name="T22" fmla="*/ 4 w 15"/>
                      <a:gd name="T23" fmla="*/ 16 h 20"/>
                      <a:gd name="T24" fmla="*/ 4 w 15"/>
                      <a:gd name="T25" fmla="*/ 12 h 20"/>
                      <a:gd name="T26" fmla="*/ 4 w 15"/>
                      <a:gd name="T27" fmla="*/ 8 h 20"/>
                      <a:gd name="T28" fmla="*/ 4 w 15"/>
                      <a:gd name="T29" fmla="*/ 4 h 20"/>
                      <a:gd name="T30" fmla="*/ 0 w 15"/>
                      <a:gd name="T31" fmla="*/ 4 h 20"/>
                      <a:gd name="T32" fmla="*/ 0 w 15"/>
                      <a:gd name="T33" fmla="*/ 0 h 20"/>
                      <a:gd name="T34" fmla="*/ 4 w 15"/>
                      <a:gd name="T35" fmla="*/ 0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</a:cxnLst>
                    <a:rect l="0" t="0" r="r" b="b"/>
                    <a:pathLst>
                      <a:path w="15" h="20">
                        <a:moveTo>
                          <a:pt x="4" y="0"/>
                        </a:moveTo>
                        <a:lnTo>
                          <a:pt x="8" y="0"/>
                        </a:lnTo>
                        <a:lnTo>
                          <a:pt x="8" y="4"/>
                        </a:lnTo>
                        <a:lnTo>
                          <a:pt x="11" y="4"/>
                        </a:lnTo>
                        <a:lnTo>
                          <a:pt x="15" y="8"/>
                        </a:lnTo>
                        <a:lnTo>
                          <a:pt x="15" y="12"/>
                        </a:lnTo>
                        <a:lnTo>
                          <a:pt x="11" y="12"/>
                        </a:lnTo>
                        <a:lnTo>
                          <a:pt x="11" y="16"/>
                        </a:lnTo>
                        <a:lnTo>
                          <a:pt x="11" y="20"/>
                        </a:lnTo>
                        <a:lnTo>
                          <a:pt x="8" y="20"/>
                        </a:lnTo>
                        <a:lnTo>
                          <a:pt x="4" y="20"/>
                        </a:lnTo>
                        <a:lnTo>
                          <a:pt x="4" y="16"/>
                        </a:lnTo>
                        <a:lnTo>
                          <a:pt x="4" y="12"/>
                        </a:lnTo>
                        <a:lnTo>
                          <a:pt x="4" y="8"/>
                        </a:lnTo>
                        <a:lnTo>
                          <a:pt x="4" y="4"/>
                        </a:lnTo>
                        <a:lnTo>
                          <a:pt x="0" y="4"/>
                        </a:lnTo>
                        <a:lnTo>
                          <a:pt x="0" y="0"/>
                        </a:lnTo>
                        <a:lnTo>
                          <a:pt x="4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434" name="Freeform 828">
                    <a:extLst>
                      <a:ext uri="{FF2B5EF4-FFF2-40B4-BE49-F238E27FC236}">
                        <a16:creationId xmlns:a16="http://schemas.microsoft.com/office/drawing/2014/main" id="{A504DC8B-400F-7C3D-38D3-95ECAAEDB39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273" y="2449"/>
                    <a:ext cx="20" cy="24"/>
                  </a:xfrm>
                  <a:custGeom>
                    <a:avLst/>
                    <a:gdLst>
                      <a:gd name="T0" fmla="*/ 15 w 19"/>
                      <a:gd name="T1" fmla="*/ 0 h 24"/>
                      <a:gd name="T2" fmla="*/ 19 w 19"/>
                      <a:gd name="T3" fmla="*/ 0 h 24"/>
                      <a:gd name="T4" fmla="*/ 19 w 19"/>
                      <a:gd name="T5" fmla="*/ 4 h 24"/>
                      <a:gd name="T6" fmla="*/ 15 w 19"/>
                      <a:gd name="T7" fmla="*/ 8 h 24"/>
                      <a:gd name="T8" fmla="*/ 15 w 19"/>
                      <a:gd name="T9" fmla="*/ 12 h 24"/>
                      <a:gd name="T10" fmla="*/ 19 w 19"/>
                      <a:gd name="T11" fmla="*/ 12 h 24"/>
                      <a:gd name="T12" fmla="*/ 19 w 19"/>
                      <a:gd name="T13" fmla="*/ 16 h 24"/>
                      <a:gd name="T14" fmla="*/ 15 w 19"/>
                      <a:gd name="T15" fmla="*/ 16 h 24"/>
                      <a:gd name="T16" fmla="*/ 15 w 19"/>
                      <a:gd name="T17" fmla="*/ 20 h 24"/>
                      <a:gd name="T18" fmla="*/ 12 w 19"/>
                      <a:gd name="T19" fmla="*/ 24 h 24"/>
                      <a:gd name="T20" fmla="*/ 12 w 19"/>
                      <a:gd name="T21" fmla="*/ 20 h 24"/>
                      <a:gd name="T22" fmla="*/ 8 w 19"/>
                      <a:gd name="T23" fmla="*/ 20 h 24"/>
                      <a:gd name="T24" fmla="*/ 8 w 19"/>
                      <a:gd name="T25" fmla="*/ 16 h 24"/>
                      <a:gd name="T26" fmla="*/ 4 w 19"/>
                      <a:gd name="T27" fmla="*/ 16 h 24"/>
                      <a:gd name="T28" fmla="*/ 0 w 19"/>
                      <a:gd name="T29" fmla="*/ 12 h 24"/>
                      <a:gd name="T30" fmla="*/ 0 w 19"/>
                      <a:gd name="T31" fmla="*/ 8 h 24"/>
                      <a:gd name="T32" fmla="*/ 4 w 19"/>
                      <a:gd name="T33" fmla="*/ 8 h 24"/>
                      <a:gd name="T34" fmla="*/ 4 w 19"/>
                      <a:gd name="T35" fmla="*/ 4 h 24"/>
                      <a:gd name="T36" fmla="*/ 4 w 19"/>
                      <a:gd name="T37" fmla="*/ 0 h 24"/>
                      <a:gd name="T38" fmla="*/ 8 w 19"/>
                      <a:gd name="T39" fmla="*/ 0 h 24"/>
                      <a:gd name="T40" fmla="*/ 12 w 19"/>
                      <a:gd name="T41" fmla="*/ 0 h 24"/>
                      <a:gd name="T42" fmla="*/ 12 w 19"/>
                      <a:gd name="T43" fmla="*/ 4 h 24"/>
                      <a:gd name="T44" fmla="*/ 15 w 19"/>
                      <a:gd name="T45" fmla="*/ 4 h 24"/>
                      <a:gd name="T46" fmla="*/ 15 w 19"/>
                      <a:gd name="T47" fmla="*/ 0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</a:cxnLst>
                    <a:rect l="0" t="0" r="r" b="b"/>
                    <a:pathLst>
                      <a:path w="19" h="24">
                        <a:moveTo>
                          <a:pt x="15" y="0"/>
                        </a:moveTo>
                        <a:lnTo>
                          <a:pt x="19" y="0"/>
                        </a:lnTo>
                        <a:lnTo>
                          <a:pt x="19" y="4"/>
                        </a:lnTo>
                        <a:lnTo>
                          <a:pt x="15" y="8"/>
                        </a:lnTo>
                        <a:lnTo>
                          <a:pt x="15" y="12"/>
                        </a:lnTo>
                        <a:lnTo>
                          <a:pt x="19" y="12"/>
                        </a:lnTo>
                        <a:lnTo>
                          <a:pt x="19" y="16"/>
                        </a:lnTo>
                        <a:lnTo>
                          <a:pt x="15" y="16"/>
                        </a:lnTo>
                        <a:lnTo>
                          <a:pt x="15" y="20"/>
                        </a:lnTo>
                        <a:lnTo>
                          <a:pt x="12" y="24"/>
                        </a:lnTo>
                        <a:lnTo>
                          <a:pt x="12" y="20"/>
                        </a:lnTo>
                        <a:lnTo>
                          <a:pt x="8" y="20"/>
                        </a:lnTo>
                        <a:lnTo>
                          <a:pt x="8" y="16"/>
                        </a:lnTo>
                        <a:lnTo>
                          <a:pt x="4" y="16"/>
                        </a:lnTo>
                        <a:lnTo>
                          <a:pt x="0" y="12"/>
                        </a:lnTo>
                        <a:lnTo>
                          <a:pt x="0" y="8"/>
                        </a:lnTo>
                        <a:lnTo>
                          <a:pt x="4" y="8"/>
                        </a:lnTo>
                        <a:lnTo>
                          <a:pt x="4" y="4"/>
                        </a:lnTo>
                        <a:lnTo>
                          <a:pt x="4" y="0"/>
                        </a:lnTo>
                        <a:lnTo>
                          <a:pt x="8" y="0"/>
                        </a:lnTo>
                        <a:lnTo>
                          <a:pt x="12" y="0"/>
                        </a:lnTo>
                        <a:lnTo>
                          <a:pt x="12" y="4"/>
                        </a:lnTo>
                        <a:lnTo>
                          <a:pt x="15" y="4"/>
                        </a:lnTo>
                        <a:lnTo>
                          <a:pt x="15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435" name="Freeform 829">
                    <a:extLst>
                      <a:ext uri="{FF2B5EF4-FFF2-40B4-BE49-F238E27FC236}">
                        <a16:creationId xmlns:a16="http://schemas.microsoft.com/office/drawing/2014/main" id="{5E12E561-176F-A88C-BE17-BAF726E5F62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212" y="2449"/>
                    <a:ext cx="23" cy="20"/>
                  </a:xfrm>
                  <a:custGeom>
                    <a:avLst/>
                    <a:gdLst>
                      <a:gd name="T0" fmla="*/ 0 w 23"/>
                      <a:gd name="T1" fmla="*/ 8 h 20"/>
                      <a:gd name="T2" fmla="*/ 4 w 23"/>
                      <a:gd name="T3" fmla="*/ 8 h 20"/>
                      <a:gd name="T4" fmla="*/ 4 w 23"/>
                      <a:gd name="T5" fmla="*/ 4 h 20"/>
                      <a:gd name="T6" fmla="*/ 0 w 23"/>
                      <a:gd name="T7" fmla="*/ 4 h 20"/>
                      <a:gd name="T8" fmla="*/ 4 w 23"/>
                      <a:gd name="T9" fmla="*/ 4 h 20"/>
                      <a:gd name="T10" fmla="*/ 4 w 23"/>
                      <a:gd name="T11" fmla="*/ 0 h 20"/>
                      <a:gd name="T12" fmla="*/ 7 w 23"/>
                      <a:gd name="T13" fmla="*/ 4 h 20"/>
                      <a:gd name="T14" fmla="*/ 11 w 23"/>
                      <a:gd name="T15" fmla="*/ 4 h 20"/>
                      <a:gd name="T16" fmla="*/ 15 w 23"/>
                      <a:gd name="T17" fmla="*/ 4 h 20"/>
                      <a:gd name="T18" fmla="*/ 15 w 23"/>
                      <a:gd name="T19" fmla="*/ 0 h 20"/>
                      <a:gd name="T20" fmla="*/ 19 w 23"/>
                      <a:gd name="T21" fmla="*/ 0 h 20"/>
                      <a:gd name="T22" fmla="*/ 23 w 23"/>
                      <a:gd name="T23" fmla="*/ 0 h 20"/>
                      <a:gd name="T24" fmla="*/ 19 w 23"/>
                      <a:gd name="T25" fmla="*/ 0 h 20"/>
                      <a:gd name="T26" fmla="*/ 19 w 23"/>
                      <a:gd name="T27" fmla="*/ 4 h 20"/>
                      <a:gd name="T28" fmla="*/ 23 w 23"/>
                      <a:gd name="T29" fmla="*/ 4 h 20"/>
                      <a:gd name="T30" fmla="*/ 23 w 23"/>
                      <a:gd name="T31" fmla="*/ 8 h 20"/>
                      <a:gd name="T32" fmla="*/ 23 w 23"/>
                      <a:gd name="T33" fmla="*/ 12 h 20"/>
                      <a:gd name="T34" fmla="*/ 23 w 23"/>
                      <a:gd name="T35" fmla="*/ 16 h 20"/>
                      <a:gd name="T36" fmla="*/ 23 w 23"/>
                      <a:gd name="T37" fmla="*/ 20 h 20"/>
                      <a:gd name="T38" fmla="*/ 19 w 23"/>
                      <a:gd name="T39" fmla="*/ 20 h 20"/>
                      <a:gd name="T40" fmla="*/ 15 w 23"/>
                      <a:gd name="T41" fmla="*/ 20 h 20"/>
                      <a:gd name="T42" fmla="*/ 15 w 23"/>
                      <a:gd name="T43" fmla="*/ 16 h 20"/>
                      <a:gd name="T44" fmla="*/ 15 w 23"/>
                      <a:gd name="T45" fmla="*/ 12 h 20"/>
                      <a:gd name="T46" fmla="*/ 11 w 23"/>
                      <a:gd name="T47" fmla="*/ 12 h 20"/>
                      <a:gd name="T48" fmla="*/ 7 w 23"/>
                      <a:gd name="T49" fmla="*/ 12 h 20"/>
                      <a:gd name="T50" fmla="*/ 4 w 23"/>
                      <a:gd name="T51" fmla="*/ 12 h 20"/>
                      <a:gd name="T52" fmla="*/ 0 w 23"/>
                      <a:gd name="T53" fmla="*/ 12 h 20"/>
                      <a:gd name="T54" fmla="*/ 0 w 23"/>
                      <a:gd name="T55" fmla="*/ 8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</a:cxnLst>
                    <a:rect l="0" t="0" r="r" b="b"/>
                    <a:pathLst>
                      <a:path w="23" h="20">
                        <a:moveTo>
                          <a:pt x="0" y="8"/>
                        </a:moveTo>
                        <a:lnTo>
                          <a:pt x="4" y="8"/>
                        </a:lnTo>
                        <a:lnTo>
                          <a:pt x="4" y="4"/>
                        </a:lnTo>
                        <a:lnTo>
                          <a:pt x="0" y="4"/>
                        </a:lnTo>
                        <a:lnTo>
                          <a:pt x="4" y="4"/>
                        </a:lnTo>
                        <a:lnTo>
                          <a:pt x="4" y="0"/>
                        </a:lnTo>
                        <a:lnTo>
                          <a:pt x="7" y="4"/>
                        </a:lnTo>
                        <a:lnTo>
                          <a:pt x="11" y="4"/>
                        </a:lnTo>
                        <a:lnTo>
                          <a:pt x="15" y="4"/>
                        </a:lnTo>
                        <a:lnTo>
                          <a:pt x="15" y="0"/>
                        </a:lnTo>
                        <a:lnTo>
                          <a:pt x="19" y="0"/>
                        </a:lnTo>
                        <a:lnTo>
                          <a:pt x="23" y="0"/>
                        </a:lnTo>
                        <a:lnTo>
                          <a:pt x="19" y="0"/>
                        </a:lnTo>
                        <a:lnTo>
                          <a:pt x="19" y="4"/>
                        </a:lnTo>
                        <a:lnTo>
                          <a:pt x="23" y="4"/>
                        </a:lnTo>
                        <a:lnTo>
                          <a:pt x="23" y="8"/>
                        </a:lnTo>
                        <a:lnTo>
                          <a:pt x="23" y="12"/>
                        </a:lnTo>
                        <a:lnTo>
                          <a:pt x="23" y="16"/>
                        </a:lnTo>
                        <a:lnTo>
                          <a:pt x="23" y="20"/>
                        </a:lnTo>
                        <a:lnTo>
                          <a:pt x="19" y="20"/>
                        </a:lnTo>
                        <a:lnTo>
                          <a:pt x="15" y="20"/>
                        </a:lnTo>
                        <a:lnTo>
                          <a:pt x="15" y="16"/>
                        </a:lnTo>
                        <a:lnTo>
                          <a:pt x="15" y="12"/>
                        </a:lnTo>
                        <a:lnTo>
                          <a:pt x="11" y="12"/>
                        </a:lnTo>
                        <a:lnTo>
                          <a:pt x="7" y="12"/>
                        </a:lnTo>
                        <a:lnTo>
                          <a:pt x="4" y="12"/>
                        </a:lnTo>
                        <a:lnTo>
                          <a:pt x="0" y="12"/>
                        </a:lnTo>
                        <a:lnTo>
                          <a:pt x="0" y="8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436" name="Freeform 830">
                    <a:extLst>
                      <a:ext uri="{FF2B5EF4-FFF2-40B4-BE49-F238E27FC236}">
                        <a16:creationId xmlns:a16="http://schemas.microsoft.com/office/drawing/2014/main" id="{2E8EAAD9-1E04-0801-C025-740384D3C01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288" y="2453"/>
                    <a:ext cx="31" cy="28"/>
                  </a:xfrm>
                  <a:custGeom>
                    <a:avLst/>
                    <a:gdLst>
                      <a:gd name="T0" fmla="*/ 4 w 31"/>
                      <a:gd name="T1" fmla="*/ 12 h 28"/>
                      <a:gd name="T2" fmla="*/ 4 w 31"/>
                      <a:gd name="T3" fmla="*/ 8 h 28"/>
                      <a:gd name="T4" fmla="*/ 0 w 31"/>
                      <a:gd name="T5" fmla="*/ 8 h 28"/>
                      <a:gd name="T6" fmla="*/ 0 w 31"/>
                      <a:gd name="T7" fmla="*/ 4 h 28"/>
                      <a:gd name="T8" fmla="*/ 4 w 31"/>
                      <a:gd name="T9" fmla="*/ 0 h 28"/>
                      <a:gd name="T10" fmla="*/ 8 w 31"/>
                      <a:gd name="T11" fmla="*/ 0 h 28"/>
                      <a:gd name="T12" fmla="*/ 8 w 31"/>
                      <a:gd name="T13" fmla="*/ 4 h 28"/>
                      <a:gd name="T14" fmla="*/ 12 w 31"/>
                      <a:gd name="T15" fmla="*/ 4 h 28"/>
                      <a:gd name="T16" fmla="*/ 16 w 31"/>
                      <a:gd name="T17" fmla="*/ 4 h 28"/>
                      <a:gd name="T18" fmla="*/ 20 w 31"/>
                      <a:gd name="T19" fmla="*/ 4 h 28"/>
                      <a:gd name="T20" fmla="*/ 20 w 31"/>
                      <a:gd name="T21" fmla="*/ 8 h 28"/>
                      <a:gd name="T22" fmla="*/ 24 w 31"/>
                      <a:gd name="T23" fmla="*/ 8 h 28"/>
                      <a:gd name="T24" fmla="*/ 27 w 31"/>
                      <a:gd name="T25" fmla="*/ 8 h 28"/>
                      <a:gd name="T26" fmla="*/ 31 w 31"/>
                      <a:gd name="T27" fmla="*/ 8 h 28"/>
                      <a:gd name="T28" fmla="*/ 31 w 31"/>
                      <a:gd name="T29" fmla="*/ 12 h 28"/>
                      <a:gd name="T30" fmla="*/ 27 w 31"/>
                      <a:gd name="T31" fmla="*/ 12 h 28"/>
                      <a:gd name="T32" fmla="*/ 27 w 31"/>
                      <a:gd name="T33" fmla="*/ 16 h 28"/>
                      <a:gd name="T34" fmla="*/ 27 w 31"/>
                      <a:gd name="T35" fmla="*/ 20 h 28"/>
                      <a:gd name="T36" fmla="*/ 24 w 31"/>
                      <a:gd name="T37" fmla="*/ 20 h 28"/>
                      <a:gd name="T38" fmla="*/ 24 w 31"/>
                      <a:gd name="T39" fmla="*/ 24 h 28"/>
                      <a:gd name="T40" fmla="*/ 20 w 31"/>
                      <a:gd name="T41" fmla="*/ 24 h 28"/>
                      <a:gd name="T42" fmla="*/ 20 w 31"/>
                      <a:gd name="T43" fmla="*/ 28 h 28"/>
                      <a:gd name="T44" fmla="*/ 16 w 31"/>
                      <a:gd name="T45" fmla="*/ 28 h 28"/>
                      <a:gd name="T46" fmla="*/ 16 w 31"/>
                      <a:gd name="T47" fmla="*/ 24 h 28"/>
                      <a:gd name="T48" fmla="*/ 12 w 31"/>
                      <a:gd name="T49" fmla="*/ 24 h 28"/>
                      <a:gd name="T50" fmla="*/ 12 w 31"/>
                      <a:gd name="T51" fmla="*/ 20 h 28"/>
                      <a:gd name="T52" fmla="*/ 8 w 31"/>
                      <a:gd name="T53" fmla="*/ 20 h 28"/>
                      <a:gd name="T54" fmla="*/ 8 w 31"/>
                      <a:gd name="T55" fmla="*/ 16 h 28"/>
                      <a:gd name="T56" fmla="*/ 4 w 31"/>
                      <a:gd name="T57" fmla="*/ 16 h 28"/>
                      <a:gd name="T58" fmla="*/ 4 w 31"/>
                      <a:gd name="T59" fmla="*/ 12 h 2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</a:cxnLst>
                    <a:rect l="0" t="0" r="r" b="b"/>
                    <a:pathLst>
                      <a:path w="31" h="28">
                        <a:moveTo>
                          <a:pt x="4" y="12"/>
                        </a:moveTo>
                        <a:lnTo>
                          <a:pt x="4" y="8"/>
                        </a:lnTo>
                        <a:lnTo>
                          <a:pt x="0" y="8"/>
                        </a:lnTo>
                        <a:lnTo>
                          <a:pt x="0" y="4"/>
                        </a:lnTo>
                        <a:lnTo>
                          <a:pt x="4" y="0"/>
                        </a:lnTo>
                        <a:lnTo>
                          <a:pt x="8" y="0"/>
                        </a:lnTo>
                        <a:lnTo>
                          <a:pt x="8" y="4"/>
                        </a:lnTo>
                        <a:lnTo>
                          <a:pt x="12" y="4"/>
                        </a:lnTo>
                        <a:lnTo>
                          <a:pt x="16" y="4"/>
                        </a:lnTo>
                        <a:lnTo>
                          <a:pt x="20" y="4"/>
                        </a:lnTo>
                        <a:lnTo>
                          <a:pt x="20" y="8"/>
                        </a:lnTo>
                        <a:lnTo>
                          <a:pt x="24" y="8"/>
                        </a:lnTo>
                        <a:lnTo>
                          <a:pt x="27" y="8"/>
                        </a:lnTo>
                        <a:lnTo>
                          <a:pt x="31" y="8"/>
                        </a:lnTo>
                        <a:lnTo>
                          <a:pt x="31" y="12"/>
                        </a:lnTo>
                        <a:lnTo>
                          <a:pt x="27" y="12"/>
                        </a:lnTo>
                        <a:lnTo>
                          <a:pt x="27" y="16"/>
                        </a:lnTo>
                        <a:lnTo>
                          <a:pt x="27" y="20"/>
                        </a:lnTo>
                        <a:lnTo>
                          <a:pt x="24" y="20"/>
                        </a:lnTo>
                        <a:lnTo>
                          <a:pt x="24" y="24"/>
                        </a:lnTo>
                        <a:lnTo>
                          <a:pt x="20" y="24"/>
                        </a:lnTo>
                        <a:lnTo>
                          <a:pt x="20" y="28"/>
                        </a:lnTo>
                        <a:lnTo>
                          <a:pt x="16" y="28"/>
                        </a:lnTo>
                        <a:lnTo>
                          <a:pt x="16" y="24"/>
                        </a:lnTo>
                        <a:lnTo>
                          <a:pt x="12" y="24"/>
                        </a:lnTo>
                        <a:lnTo>
                          <a:pt x="12" y="20"/>
                        </a:lnTo>
                        <a:lnTo>
                          <a:pt x="8" y="20"/>
                        </a:lnTo>
                        <a:lnTo>
                          <a:pt x="8" y="16"/>
                        </a:lnTo>
                        <a:lnTo>
                          <a:pt x="4" y="16"/>
                        </a:lnTo>
                        <a:lnTo>
                          <a:pt x="4" y="12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437" name="Freeform 831">
                    <a:extLst>
                      <a:ext uri="{FF2B5EF4-FFF2-40B4-BE49-F238E27FC236}">
                        <a16:creationId xmlns:a16="http://schemas.microsoft.com/office/drawing/2014/main" id="{DA8ED528-C970-AFA0-E4E1-66D07F8B643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45" y="2453"/>
                    <a:ext cx="31" cy="32"/>
                  </a:xfrm>
                  <a:custGeom>
                    <a:avLst/>
                    <a:gdLst>
                      <a:gd name="T0" fmla="*/ 31 w 31"/>
                      <a:gd name="T1" fmla="*/ 0 h 32"/>
                      <a:gd name="T2" fmla="*/ 31 w 31"/>
                      <a:gd name="T3" fmla="*/ 4 h 32"/>
                      <a:gd name="T4" fmla="*/ 31 w 31"/>
                      <a:gd name="T5" fmla="*/ 8 h 32"/>
                      <a:gd name="T6" fmla="*/ 27 w 31"/>
                      <a:gd name="T7" fmla="*/ 8 h 32"/>
                      <a:gd name="T8" fmla="*/ 23 w 31"/>
                      <a:gd name="T9" fmla="*/ 8 h 32"/>
                      <a:gd name="T10" fmla="*/ 23 w 31"/>
                      <a:gd name="T11" fmla="*/ 12 h 32"/>
                      <a:gd name="T12" fmla="*/ 19 w 31"/>
                      <a:gd name="T13" fmla="*/ 12 h 32"/>
                      <a:gd name="T14" fmla="*/ 19 w 31"/>
                      <a:gd name="T15" fmla="*/ 16 h 32"/>
                      <a:gd name="T16" fmla="*/ 15 w 31"/>
                      <a:gd name="T17" fmla="*/ 16 h 32"/>
                      <a:gd name="T18" fmla="*/ 12 w 31"/>
                      <a:gd name="T19" fmla="*/ 16 h 32"/>
                      <a:gd name="T20" fmla="*/ 12 w 31"/>
                      <a:gd name="T21" fmla="*/ 20 h 32"/>
                      <a:gd name="T22" fmla="*/ 8 w 31"/>
                      <a:gd name="T23" fmla="*/ 20 h 32"/>
                      <a:gd name="T24" fmla="*/ 4 w 31"/>
                      <a:gd name="T25" fmla="*/ 20 h 32"/>
                      <a:gd name="T26" fmla="*/ 4 w 31"/>
                      <a:gd name="T27" fmla="*/ 24 h 32"/>
                      <a:gd name="T28" fmla="*/ 4 w 31"/>
                      <a:gd name="T29" fmla="*/ 28 h 32"/>
                      <a:gd name="T30" fmla="*/ 4 w 31"/>
                      <a:gd name="T31" fmla="*/ 32 h 32"/>
                      <a:gd name="T32" fmla="*/ 0 w 31"/>
                      <a:gd name="T33" fmla="*/ 32 h 32"/>
                      <a:gd name="T34" fmla="*/ 4 w 31"/>
                      <a:gd name="T35" fmla="*/ 32 h 32"/>
                      <a:gd name="T36" fmla="*/ 0 w 31"/>
                      <a:gd name="T37" fmla="*/ 32 h 32"/>
                      <a:gd name="T38" fmla="*/ 0 w 31"/>
                      <a:gd name="T39" fmla="*/ 28 h 32"/>
                      <a:gd name="T40" fmla="*/ 0 w 31"/>
                      <a:gd name="T41" fmla="*/ 24 h 32"/>
                      <a:gd name="T42" fmla="*/ 0 w 31"/>
                      <a:gd name="T43" fmla="*/ 20 h 32"/>
                      <a:gd name="T44" fmla="*/ 0 w 31"/>
                      <a:gd name="T45" fmla="*/ 16 h 32"/>
                      <a:gd name="T46" fmla="*/ 4 w 31"/>
                      <a:gd name="T47" fmla="*/ 16 h 32"/>
                      <a:gd name="T48" fmla="*/ 4 w 31"/>
                      <a:gd name="T49" fmla="*/ 12 h 32"/>
                      <a:gd name="T50" fmla="*/ 4 w 31"/>
                      <a:gd name="T51" fmla="*/ 8 h 32"/>
                      <a:gd name="T52" fmla="*/ 8 w 31"/>
                      <a:gd name="T53" fmla="*/ 8 h 32"/>
                      <a:gd name="T54" fmla="*/ 8 w 31"/>
                      <a:gd name="T55" fmla="*/ 4 h 32"/>
                      <a:gd name="T56" fmla="*/ 12 w 31"/>
                      <a:gd name="T57" fmla="*/ 4 h 32"/>
                      <a:gd name="T58" fmla="*/ 12 w 31"/>
                      <a:gd name="T59" fmla="*/ 8 h 32"/>
                      <a:gd name="T60" fmla="*/ 15 w 31"/>
                      <a:gd name="T61" fmla="*/ 4 h 32"/>
                      <a:gd name="T62" fmla="*/ 19 w 31"/>
                      <a:gd name="T63" fmla="*/ 4 h 32"/>
                      <a:gd name="T64" fmla="*/ 19 w 31"/>
                      <a:gd name="T65" fmla="*/ 0 h 32"/>
                      <a:gd name="T66" fmla="*/ 23 w 31"/>
                      <a:gd name="T67" fmla="*/ 0 h 32"/>
                      <a:gd name="T68" fmla="*/ 27 w 31"/>
                      <a:gd name="T69" fmla="*/ 0 h 32"/>
                      <a:gd name="T70" fmla="*/ 31 w 31"/>
                      <a:gd name="T71" fmla="*/ 0 h 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</a:cxnLst>
                    <a:rect l="0" t="0" r="r" b="b"/>
                    <a:pathLst>
                      <a:path w="31" h="32">
                        <a:moveTo>
                          <a:pt x="31" y="0"/>
                        </a:moveTo>
                        <a:lnTo>
                          <a:pt x="31" y="4"/>
                        </a:lnTo>
                        <a:lnTo>
                          <a:pt x="31" y="8"/>
                        </a:lnTo>
                        <a:lnTo>
                          <a:pt x="27" y="8"/>
                        </a:lnTo>
                        <a:lnTo>
                          <a:pt x="23" y="8"/>
                        </a:lnTo>
                        <a:lnTo>
                          <a:pt x="23" y="12"/>
                        </a:lnTo>
                        <a:lnTo>
                          <a:pt x="19" y="12"/>
                        </a:lnTo>
                        <a:lnTo>
                          <a:pt x="19" y="16"/>
                        </a:lnTo>
                        <a:lnTo>
                          <a:pt x="15" y="16"/>
                        </a:lnTo>
                        <a:lnTo>
                          <a:pt x="12" y="16"/>
                        </a:lnTo>
                        <a:lnTo>
                          <a:pt x="12" y="20"/>
                        </a:lnTo>
                        <a:lnTo>
                          <a:pt x="8" y="20"/>
                        </a:lnTo>
                        <a:lnTo>
                          <a:pt x="4" y="20"/>
                        </a:lnTo>
                        <a:lnTo>
                          <a:pt x="4" y="24"/>
                        </a:lnTo>
                        <a:lnTo>
                          <a:pt x="4" y="28"/>
                        </a:lnTo>
                        <a:lnTo>
                          <a:pt x="4" y="32"/>
                        </a:lnTo>
                        <a:lnTo>
                          <a:pt x="0" y="32"/>
                        </a:lnTo>
                        <a:lnTo>
                          <a:pt x="4" y="32"/>
                        </a:lnTo>
                        <a:lnTo>
                          <a:pt x="0" y="32"/>
                        </a:lnTo>
                        <a:lnTo>
                          <a:pt x="0" y="28"/>
                        </a:lnTo>
                        <a:lnTo>
                          <a:pt x="0" y="24"/>
                        </a:lnTo>
                        <a:lnTo>
                          <a:pt x="0" y="20"/>
                        </a:lnTo>
                        <a:lnTo>
                          <a:pt x="0" y="16"/>
                        </a:lnTo>
                        <a:lnTo>
                          <a:pt x="4" y="16"/>
                        </a:lnTo>
                        <a:lnTo>
                          <a:pt x="4" y="12"/>
                        </a:lnTo>
                        <a:lnTo>
                          <a:pt x="4" y="8"/>
                        </a:lnTo>
                        <a:lnTo>
                          <a:pt x="8" y="8"/>
                        </a:lnTo>
                        <a:lnTo>
                          <a:pt x="8" y="4"/>
                        </a:lnTo>
                        <a:lnTo>
                          <a:pt x="12" y="4"/>
                        </a:lnTo>
                        <a:lnTo>
                          <a:pt x="12" y="8"/>
                        </a:lnTo>
                        <a:lnTo>
                          <a:pt x="15" y="4"/>
                        </a:lnTo>
                        <a:lnTo>
                          <a:pt x="19" y="4"/>
                        </a:lnTo>
                        <a:lnTo>
                          <a:pt x="19" y="0"/>
                        </a:lnTo>
                        <a:lnTo>
                          <a:pt x="23" y="0"/>
                        </a:lnTo>
                        <a:lnTo>
                          <a:pt x="27" y="0"/>
                        </a:lnTo>
                        <a:lnTo>
                          <a:pt x="31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438" name="Freeform 832">
                    <a:extLst>
                      <a:ext uri="{FF2B5EF4-FFF2-40B4-BE49-F238E27FC236}">
                        <a16:creationId xmlns:a16="http://schemas.microsoft.com/office/drawing/2014/main" id="{F1FFF3D9-CB13-468A-8373-2ED57294622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45" y="2453"/>
                    <a:ext cx="34" cy="46"/>
                  </a:xfrm>
                  <a:custGeom>
                    <a:avLst/>
                    <a:gdLst>
                      <a:gd name="T0" fmla="*/ 31 w 35"/>
                      <a:gd name="T1" fmla="*/ 0 h 48"/>
                      <a:gd name="T2" fmla="*/ 35 w 35"/>
                      <a:gd name="T3" fmla="*/ 0 h 48"/>
                      <a:gd name="T4" fmla="*/ 35 w 35"/>
                      <a:gd name="T5" fmla="*/ 4 h 48"/>
                      <a:gd name="T6" fmla="*/ 35 w 35"/>
                      <a:gd name="T7" fmla="*/ 8 h 48"/>
                      <a:gd name="T8" fmla="*/ 35 w 35"/>
                      <a:gd name="T9" fmla="*/ 12 h 48"/>
                      <a:gd name="T10" fmla="*/ 35 w 35"/>
                      <a:gd name="T11" fmla="*/ 16 h 48"/>
                      <a:gd name="T12" fmla="*/ 35 w 35"/>
                      <a:gd name="T13" fmla="*/ 20 h 48"/>
                      <a:gd name="T14" fmla="*/ 35 w 35"/>
                      <a:gd name="T15" fmla="*/ 24 h 48"/>
                      <a:gd name="T16" fmla="*/ 35 w 35"/>
                      <a:gd name="T17" fmla="*/ 28 h 48"/>
                      <a:gd name="T18" fmla="*/ 31 w 35"/>
                      <a:gd name="T19" fmla="*/ 28 h 48"/>
                      <a:gd name="T20" fmla="*/ 31 w 35"/>
                      <a:gd name="T21" fmla="*/ 32 h 48"/>
                      <a:gd name="T22" fmla="*/ 31 w 35"/>
                      <a:gd name="T23" fmla="*/ 36 h 48"/>
                      <a:gd name="T24" fmla="*/ 27 w 35"/>
                      <a:gd name="T25" fmla="*/ 36 h 48"/>
                      <a:gd name="T26" fmla="*/ 27 w 35"/>
                      <a:gd name="T27" fmla="*/ 40 h 48"/>
                      <a:gd name="T28" fmla="*/ 23 w 35"/>
                      <a:gd name="T29" fmla="*/ 40 h 48"/>
                      <a:gd name="T30" fmla="*/ 23 w 35"/>
                      <a:gd name="T31" fmla="*/ 44 h 48"/>
                      <a:gd name="T32" fmla="*/ 19 w 35"/>
                      <a:gd name="T33" fmla="*/ 44 h 48"/>
                      <a:gd name="T34" fmla="*/ 19 w 35"/>
                      <a:gd name="T35" fmla="*/ 48 h 48"/>
                      <a:gd name="T36" fmla="*/ 15 w 35"/>
                      <a:gd name="T37" fmla="*/ 48 h 48"/>
                      <a:gd name="T38" fmla="*/ 12 w 35"/>
                      <a:gd name="T39" fmla="*/ 48 h 48"/>
                      <a:gd name="T40" fmla="*/ 8 w 35"/>
                      <a:gd name="T41" fmla="*/ 48 h 48"/>
                      <a:gd name="T42" fmla="*/ 4 w 35"/>
                      <a:gd name="T43" fmla="*/ 48 h 48"/>
                      <a:gd name="T44" fmla="*/ 0 w 35"/>
                      <a:gd name="T45" fmla="*/ 48 h 48"/>
                      <a:gd name="T46" fmla="*/ 0 w 35"/>
                      <a:gd name="T47" fmla="*/ 44 h 48"/>
                      <a:gd name="T48" fmla="*/ 0 w 35"/>
                      <a:gd name="T49" fmla="*/ 40 h 48"/>
                      <a:gd name="T50" fmla="*/ 0 w 35"/>
                      <a:gd name="T51" fmla="*/ 36 h 48"/>
                      <a:gd name="T52" fmla="*/ 4 w 35"/>
                      <a:gd name="T53" fmla="*/ 36 h 48"/>
                      <a:gd name="T54" fmla="*/ 0 w 35"/>
                      <a:gd name="T55" fmla="*/ 36 h 48"/>
                      <a:gd name="T56" fmla="*/ 4 w 35"/>
                      <a:gd name="T57" fmla="*/ 36 h 48"/>
                      <a:gd name="T58" fmla="*/ 0 w 35"/>
                      <a:gd name="T59" fmla="*/ 36 h 48"/>
                      <a:gd name="T60" fmla="*/ 0 w 35"/>
                      <a:gd name="T61" fmla="*/ 32 h 48"/>
                      <a:gd name="T62" fmla="*/ 4 w 35"/>
                      <a:gd name="T63" fmla="*/ 32 h 48"/>
                      <a:gd name="T64" fmla="*/ 4 w 35"/>
                      <a:gd name="T65" fmla="*/ 28 h 48"/>
                      <a:gd name="T66" fmla="*/ 4 w 35"/>
                      <a:gd name="T67" fmla="*/ 24 h 48"/>
                      <a:gd name="T68" fmla="*/ 4 w 35"/>
                      <a:gd name="T69" fmla="*/ 20 h 48"/>
                      <a:gd name="T70" fmla="*/ 8 w 35"/>
                      <a:gd name="T71" fmla="*/ 20 h 48"/>
                      <a:gd name="T72" fmla="*/ 12 w 35"/>
                      <a:gd name="T73" fmla="*/ 20 h 48"/>
                      <a:gd name="T74" fmla="*/ 12 w 35"/>
                      <a:gd name="T75" fmla="*/ 16 h 48"/>
                      <a:gd name="T76" fmla="*/ 15 w 35"/>
                      <a:gd name="T77" fmla="*/ 16 h 48"/>
                      <a:gd name="T78" fmla="*/ 19 w 35"/>
                      <a:gd name="T79" fmla="*/ 16 h 48"/>
                      <a:gd name="T80" fmla="*/ 19 w 35"/>
                      <a:gd name="T81" fmla="*/ 12 h 48"/>
                      <a:gd name="T82" fmla="*/ 23 w 35"/>
                      <a:gd name="T83" fmla="*/ 12 h 48"/>
                      <a:gd name="T84" fmla="*/ 23 w 35"/>
                      <a:gd name="T85" fmla="*/ 8 h 48"/>
                      <a:gd name="T86" fmla="*/ 27 w 35"/>
                      <a:gd name="T87" fmla="*/ 8 h 48"/>
                      <a:gd name="T88" fmla="*/ 31 w 35"/>
                      <a:gd name="T89" fmla="*/ 8 h 48"/>
                      <a:gd name="T90" fmla="*/ 31 w 35"/>
                      <a:gd name="T91" fmla="*/ 4 h 48"/>
                      <a:gd name="T92" fmla="*/ 31 w 35"/>
                      <a:gd name="T93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</a:cxnLst>
                    <a:rect l="0" t="0" r="r" b="b"/>
                    <a:pathLst>
                      <a:path w="35" h="48">
                        <a:moveTo>
                          <a:pt x="31" y="0"/>
                        </a:moveTo>
                        <a:lnTo>
                          <a:pt x="35" y="0"/>
                        </a:lnTo>
                        <a:lnTo>
                          <a:pt x="35" y="4"/>
                        </a:lnTo>
                        <a:lnTo>
                          <a:pt x="35" y="8"/>
                        </a:lnTo>
                        <a:lnTo>
                          <a:pt x="35" y="12"/>
                        </a:lnTo>
                        <a:lnTo>
                          <a:pt x="35" y="16"/>
                        </a:lnTo>
                        <a:lnTo>
                          <a:pt x="35" y="20"/>
                        </a:lnTo>
                        <a:lnTo>
                          <a:pt x="35" y="24"/>
                        </a:lnTo>
                        <a:lnTo>
                          <a:pt x="35" y="28"/>
                        </a:lnTo>
                        <a:lnTo>
                          <a:pt x="31" y="28"/>
                        </a:lnTo>
                        <a:lnTo>
                          <a:pt x="31" y="32"/>
                        </a:lnTo>
                        <a:lnTo>
                          <a:pt x="31" y="36"/>
                        </a:lnTo>
                        <a:lnTo>
                          <a:pt x="27" y="36"/>
                        </a:lnTo>
                        <a:lnTo>
                          <a:pt x="27" y="40"/>
                        </a:lnTo>
                        <a:lnTo>
                          <a:pt x="23" y="40"/>
                        </a:lnTo>
                        <a:lnTo>
                          <a:pt x="23" y="44"/>
                        </a:lnTo>
                        <a:lnTo>
                          <a:pt x="19" y="44"/>
                        </a:lnTo>
                        <a:lnTo>
                          <a:pt x="19" y="48"/>
                        </a:lnTo>
                        <a:lnTo>
                          <a:pt x="15" y="48"/>
                        </a:lnTo>
                        <a:lnTo>
                          <a:pt x="12" y="48"/>
                        </a:lnTo>
                        <a:lnTo>
                          <a:pt x="8" y="48"/>
                        </a:lnTo>
                        <a:lnTo>
                          <a:pt x="4" y="48"/>
                        </a:lnTo>
                        <a:lnTo>
                          <a:pt x="0" y="48"/>
                        </a:lnTo>
                        <a:lnTo>
                          <a:pt x="0" y="44"/>
                        </a:lnTo>
                        <a:lnTo>
                          <a:pt x="0" y="40"/>
                        </a:lnTo>
                        <a:lnTo>
                          <a:pt x="0" y="36"/>
                        </a:lnTo>
                        <a:lnTo>
                          <a:pt x="4" y="36"/>
                        </a:lnTo>
                        <a:lnTo>
                          <a:pt x="0" y="36"/>
                        </a:lnTo>
                        <a:lnTo>
                          <a:pt x="4" y="36"/>
                        </a:lnTo>
                        <a:lnTo>
                          <a:pt x="0" y="36"/>
                        </a:lnTo>
                        <a:lnTo>
                          <a:pt x="0" y="32"/>
                        </a:lnTo>
                        <a:lnTo>
                          <a:pt x="4" y="32"/>
                        </a:lnTo>
                        <a:lnTo>
                          <a:pt x="4" y="28"/>
                        </a:lnTo>
                        <a:lnTo>
                          <a:pt x="4" y="24"/>
                        </a:lnTo>
                        <a:lnTo>
                          <a:pt x="4" y="20"/>
                        </a:lnTo>
                        <a:lnTo>
                          <a:pt x="8" y="20"/>
                        </a:lnTo>
                        <a:lnTo>
                          <a:pt x="12" y="20"/>
                        </a:lnTo>
                        <a:lnTo>
                          <a:pt x="12" y="16"/>
                        </a:lnTo>
                        <a:lnTo>
                          <a:pt x="15" y="16"/>
                        </a:lnTo>
                        <a:lnTo>
                          <a:pt x="19" y="16"/>
                        </a:lnTo>
                        <a:lnTo>
                          <a:pt x="19" y="12"/>
                        </a:lnTo>
                        <a:lnTo>
                          <a:pt x="23" y="12"/>
                        </a:lnTo>
                        <a:lnTo>
                          <a:pt x="23" y="8"/>
                        </a:lnTo>
                        <a:lnTo>
                          <a:pt x="27" y="8"/>
                        </a:lnTo>
                        <a:lnTo>
                          <a:pt x="31" y="8"/>
                        </a:lnTo>
                        <a:lnTo>
                          <a:pt x="31" y="4"/>
                        </a:lnTo>
                        <a:lnTo>
                          <a:pt x="31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439" name="Freeform 833">
                    <a:extLst>
                      <a:ext uri="{FF2B5EF4-FFF2-40B4-BE49-F238E27FC236}">
                        <a16:creationId xmlns:a16="http://schemas.microsoft.com/office/drawing/2014/main" id="{042E3F8A-312D-0AE3-254B-1C382015018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186" y="2457"/>
                    <a:ext cx="76" cy="73"/>
                  </a:xfrm>
                  <a:custGeom>
                    <a:avLst/>
                    <a:gdLst>
                      <a:gd name="T0" fmla="*/ 27 w 77"/>
                      <a:gd name="T1" fmla="*/ 4 h 73"/>
                      <a:gd name="T2" fmla="*/ 34 w 77"/>
                      <a:gd name="T3" fmla="*/ 4 h 73"/>
                      <a:gd name="T4" fmla="*/ 42 w 77"/>
                      <a:gd name="T5" fmla="*/ 4 h 73"/>
                      <a:gd name="T6" fmla="*/ 42 w 77"/>
                      <a:gd name="T7" fmla="*/ 12 h 73"/>
                      <a:gd name="T8" fmla="*/ 50 w 77"/>
                      <a:gd name="T9" fmla="*/ 12 h 73"/>
                      <a:gd name="T10" fmla="*/ 54 w 77"/>
                      <a:gd name="T11" fmla="*/ 16 h 73"/>
                      <a:gd name="T12" fmla="*/ 50 w 77"/>
                      <a:gd name="T13" fmla="*/ 20 h 73"/>
                      <a:gd name="T14" fmla="*/ 46 w 77"/>
                      <a:gd name="T15" fmla="*/ 24 h 73"/>
                      <a:gd name="T16" fmla="*/ 50 w 77"/>
                      <a:gd name="T17" fmla="*/ 28 h 73"/>
                      <a:gd name="T18" fmla="*/ 54 w 77"/>
                      <a:gd name="T19" fmla="*/ 32 h 73"/>
                      <a:gd name="T20" fmla="*/ 57 w 77"/>
                      <a:gd name="T21" fmla="*/ 36 h 73"/>
                      <a:gd name="T22" fmla="*/ 61 w 77"/>
                      <a:gd name="T23" fmla="*/ 40 h 73"/>
                      <a:gd name="T24" fmla="*/ 65 w 77"/>
                      <a:gd name="T25" fmla="*/ 44 h 73"/>
                      <a:gd name="T26" fmla="*/ 69 w 77"/>
                      <a:gd name="T27" fmla="*/ 40 h 73"/>
                      <a:gd name="T28" fmla="*/ 73 w 77"/>
                      <a:gd name="T29" fmla="*/ 44 h 73"/>
                      <a:gd name="T30" fmla="*/ 73 w 77"/>
                      <a:gd name="T31" fmla="*/ 44 h 73"/>
                      <a:gd name="T32" fmla="*/ 69 w 77"/>
                      <a:gd name="T33" fmla="*/ 48 h 73"/>
                      <a:gd name="T34" fmla="*/ 61 w 77"/>
                      <a:gd name="T35" fmla="*/ 52 h 73"/>
                      <a:gd name="T36" fmla="*/ 54 w 77"/>
                      <a:gd name="T37" fmla="*/ 52 h 73"/>
                      <a:gd name="T38" fmla="*/ 54 w 77"/>
                      <a:gd name="T39" fmla="*/ 60 h 73"/>
                      <a:gd name="T40" fmla="*/ 50 w 77"/>
                      <a:gd name="T41" fmla="*/ 64 h 73"/>
                      <a:gd name="T42" fmla="*/ 46 w 77"/>
                      <a:gd name="T43" fmla="*/ 68 h 73"/>
                      <a:gd name="T44" fmla="*/ 42 w 77"/>
                      <a:gd name="T45" fmla="*/ 73 h 73"/>
                      <a:gd name="T46" fmla="*/ 42 w 77"/>
                      <a:gd name="T47" fmla="*/ 64 h 73"/>
                      <a:gd name="T48" fmla="*/ 34 w 77"/>
                      <a:gd name="T49" fmla="*/ 64 h 73"/>
                      <a:gd name="T50" fmla="*/ 31 w 77"/>
                      <a:gd name="T51" fmla="*/ 60 h 73"/>
                      <a:gd name="T52" fmla="*/ 23 w 77"/>
                      <a:gd name="T53" fmla="*/ 56 h 73"/>
                      <a:gd name="T54" fmla="*/ 19 w 77"/>
                      <a:gd name="T55" fmla="*/ 52 h 73"/>
                      <a:gd name="T56" fmla="*/ 15 w 77"/>
                      <a:gd name="T57" fmla="*/ 48 h 73"/>
                      <a:gd name="T58" fmla="*/ 11 w 77"/>
                      <a:gd name="T59" fmla="*/ 44 h 73"/>
                      <a:gd name="T60" fmla="*/ 8 w 77"/>
                      <a:gd name="T61" fmla="*/ 40 h 73"/>
                      <a:gd name="T62" fmla="*/ 4 w 77"/>
                      <a:gd name="T63" fmla="*/ 32 h 73"/>
                      <a:gd name="T64" fmla="*/ 4 w 77"/>
                      <a:gd name="T65" fmla="*/ 24 h 73"/>
                      <a:gd name="T66" fmla="*/ 0 w 77"/>
                      <a:gd name="T67" fmla="*/ 20 h 73"/>
                      <a:gd name="T68" fmla="*/ 4 w 77"/>
                      <a:gd name="T69" fmla="*/ 16 h 73"/>
                      <a:gd name="T70" fmla="*/ 8 w 77"/>
                      <a:gd name="T71" fmla="*/ 12 h 73"/>
                      <a:gd name="T72" fmla="*/ 11 w 77"/>
                      <a:gd name="T73" fmla="*/ 4 h 73"/>
                      <a:gd name="T74" fmla="*/ 15 w 77"/>
                      <a:gd name="T75" fmla="*/ 8 h 73"/>
                      <a:gd name="T76" fmla="*/ 15 w 77"/>
                      <a:gd name="T77" fmla="*/ 0 h 73"/>
                      <a:gd name="T78" fmla="*/ 23 w 77"/>
                      <a:gd name="T79" fmla="*/ 0 h 7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</a:cxnLst>
                    <a:rect l="0" t="0" r="r" b="b"/>
                    <a:pathLst>
                      <a:path w="77" h="73">
                        <a:moveTo>
                          <a:pt x="27" y="0"/>
                        </a:moveTo>
                        <a:lnTo>
                          <a:pt x="27" y="4"/>
                        </a:lnTo>
                        <a:lnTo>
                          <a:pt x="31" y="4"/>
                        </a:lnTo>
                        <a:lnTo>
                          <a:pt x="34" y="4"/>
                        </a:lnTo>
                        <a:lnTo>
                          <a:pt x="38" y="4"/>
                        </a:lnTo>
                        <a:lnTo>
                          <a:pt x="42" y="4"/>
                        </a:lnTo>
                        <a:lnTo>
                          <a:pt x="42" y="8"/>
                        </a:lnTo>
                        <a:lnTo>
                          <a:pt x="42" y="12"/>
                        </a:lnTo>
                        <a:lnTo>
                          <a:pt x="46" y="12"/>
                        </a:lnTo>
                        <a:lnTo>
                          <a:pt x="50" y="12"/>
                        </a:lnTo>
                        <a:lnTo>
                          <a:pt x="54" y="12"/>
                        </a:lnTo>
                        <a:lnTo>
                          <a:pt x="54" y="16"/>
                        </a:lnTo>
                        <a:lnTo>
                          <a:pt x="54" y="20"/>
                        </a:lnTo>
                        <a:lnTo>
                          <a:pt x="50" y="20"/>
                        </a:lnTo>
                        <a:lnTo>
                          <a:pt x="50" y="24"/>
                        </a:lnTo>
                        <a:lnTo>
                          <a:pt x="46" y="24"/>
                        </a:lnTo>
                        <a:lnTo>
                          <a:pt x="50" y="24"/>
                        </a:lnTo>
                        <a:lnTo>
                          <a:pt x="50" y="28"/>
                        </a:lnTo>
                        <a:lnTo>
                          <a:pt x="54" y="28"/>
                        </a:lnTo>
                        <a:lnTo>
                          <a:pt x="54" y="32"/>
                        </a:lnTo>
                        <a:lnTo>
                          <a:pt x="54" y="36"/>
                        </a:lnTo>
                        <a:lnTo>
                          <a:pt x="57" y="36"/>
                        </a:lnTo>
                        <a:lnTo>
                          <a:pt x="57" y="40"/>
                        </a:lnTo>
                        <a:lnTo>
                          <a:pt x="61" y="40"/>
                        </a:lnTo>
                        <a:lnTo>
                          <a:pt x="65" y="40"/>
                        </a:lnTo>
                        <a:lnTo>
                          <a:pt x="65" y="44"/>
                        </a:lnTo>
                        <a:lnTo>
                          <a:pt x="69" y="44"/>
                        </a:lnTo>
                        <a:lnTo>
                          <a:pt x="69" y="40"/>
                        </a:lnTo>
                        <a:lnTo>
                          <a:pt x="73" y="40"/>
                        </a:lnTo>
                        <a:lnTo>
                          <a:pt x="73" y="44"/>
                        </a:lnTo>
                        <a:lnTo>
                          <a:pt x="77" y="44"/>
                        </a:lnTo>
                        <a:lnTo>
                          <a:pt x="73" y="44"/>
                        </a:lnTo>
                        <a:lnTo>
                          <a:pt x="73" y="48"/>
                        </a:lnTo>
                        <a:lnTo>
                          <a:pt x="69" y="48"/>
                        </a:lnTo>
                        <a:lnTo>
                          <a:pt x="65" y="52"/>
                        </a:lnTo>
                        <a:lnTo>
                          <a:pt x="61" y="52"/>
                        </a:lnTo>
                        <a:lnTo>
                          <a:pt x="57" y="52"/>
                        </a:lnTo>
                        <a:lnTo>
                          <a:pt x="54" y="52"/>
                        </a:lnTo>
                        <a:lnTo>
                          <a:pt x="54" y="56"/>
                        </a:lnTo>
                        <a:lnTo>
                          <a:pt x="54" y="60"/>
                        </a:lnTo>
                        <a:lnTo>
                          <a:pt x="54" y="64"/>
                        </a:lnTo>
                        <a:lnTo>
                          <a:pt x="50" y="64"/>
                        </a:lnTo>
                        <a:lnTo>
                          <a:pt x="50" y="68"/>
                        </a:lnTo>
                        <a:lnTo>
                          <a:pt x="46" y="68"/>
                        </a:lnTo>
                        <a:lnTo>
                          <a:pt x="46" y="73"/>
                        </a:lnTo>
                        <a:lnTo>
                          <a:pt x="42" y="73"/>
                        </a:lnTo>
                        <a:lnTo>
                          <a:pt x="42" y="68"/>
                        </a:lnTo>
                        <a:lnTo>
                          <a:pt x="42" y="64"/>
                        </a:lnTo>
                        <a:lnTo>
                          <a:pt x="38" y="64"/>
                        </a:lnTo>
                        <a:lnTo>
                          <a:pt x="34" y="64"/>
                        </a:lnTo>
                        <a:lnTo>
                          <a:pt x="31" y="64"/>
                        </a:lnTo>
                        <a:lnTo>
                          <a:pt x="31" y="60"/>
                        </a:lnTo>
                        <a:lnTo>
                          <a:pt x="27" y="56"/>
                        </a:lnTo>
                        <a:lnTo>
                          <a:pt x="23" y="56"/>
                        </a:lnTo>
                        <a:lnTo>
                          <a:pt x="23" y="52"/>
                        </a:lnTo>
                        <a:lnTo>
                          <a:pt x="19" y="52"/>
                        </a:lnTo>
                        <a:lnTo>
                          <a:pt x="15" y="52"/>
                        </a:lnTo>
                        <a:lnTo>
                          <a:pt x="15" y="48"/>
                        </a:lnTo>
                        <a:lnTo>
                          <a:pt x="11" y="48"/>
                        </a:lnTo>
                        <a:lnTo>
                          <a:pt x="11" y="44"/>
                        </a:lnTo>
                        <a:lnTo>
                          <a:pt x="11" y="40"/>
                        </a:lnTo>
                        <a:lnTo>
                          <a:pt x="8" y="40"/>
                        </a:lnTo>
                        <a:lnTo>
                          <a:pt x="8" y="36"/>
                        </a:lnTo>
                        <a:lnTo>
                          <a:pt x="4" y="32"/>
                        </a:lnTo>
                        <a:lnTo>
                          <a:pt x="4" y="28"/>
                        </a:lnTo>
                        <a:lnTo>
                          <a:pt x="4" y="24"/>
                        </a:lnTo>
                        <a:lnTo>
                          <a:pt x="0" y="24"/>
                        </a:lnTo>
                        <a:lnTo>
                          <a:pt x="0" y="20"/>
                        </a:lnTo>
                        <a:lnTo>
                          <a:pt x="0" y="16"/>
                        </a:lnTo>
                        <a:lnTo>
                          <a:pt x="4" y="16"/>
                        </a:lnTo>
                        <a:lnTo>
                          <a:pt x="4" y="12"/>
                        </a:lnTo>
                        <a:lnTo>
                          <a:pt x="8" y="12"/>
                        </a:lnTo>
                        <a:lnTo>
                          <a:pt x="8" y="8"/>
                        </a:lnTo>
                        <a:lnTo>
                          <a:pt x="11" y="4"/>
                        </a:lnTo>
                        <a:lnTo>
                          <a:pt x="11" y="8"/>
                        </a:lnTo>
                        <a:lnTo>
                          <a:pt x="15" y="8"/>
                        </a:lnTo>
                        <a:lnTo>
                          <a:pt x="15" y="4"/>
                        </a:lnTo>
                        <a:lnTo>
                          <a:pt x="15" y="0"/>
                        </a:lnTo>
                        <a:lnTo>
                          <a:pt x="19" y="0"/>
                        </a:lnTo>
                        <a:lnTo>
                          <a:pt x="23" y="0"/>
                        </a:lnTo>
                        <a:lnTo>
                          <a:pt x="27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440" name="Freeform 834">
                    <a:extLst>
                      <a:ext uri="{FF2B5EF4-FFF2-40B4-BE49-F238E27FC236}">
                        <a16:creationId xmlns:a16="http://schemas.microsoft.com/office/drawing/2014/main" id="{469C1CA2-1A9A-86CB-0168-611096B7DEB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151" y="2461"/>
                    <a:ext cx="67" cy="101"/>
                  </a:xfrm>
                  <a:custGeom>
                    <a:avLst/>
                    <a:gdLst>
                      <a:gd name="T0" fmla="*/ 20 w 66"/>
                      <a:gd name="T1" fmla="*/ 4 h 101"/>
                      <a:gd name="T2" fmla="*/ 27 w 66"/>
                      <a:gd name="T3" fmla="*/ 4 h 101"/>
                      <a:gd name="T4" fmla="*/ 31 w 66"/>
                      <a:gd name="T5" fmla="*/ 8 h 101"/>
                      <a:gd name="T6" fmla="*/ 35 w 66"/>
                      <a:gd name="T7" fmla="*/ 12 h 101"/>
                      <a:gd name="T8" fmla="*/ 35 w 66"/>
                      <a:gd name="T9" fmla="*/ 20 h 101"/>
                      <a:gd name="T10" fmla="*/ 39 w 66"/>
                      <a:gd name="T11" fmla="*/ 24 h 101"/>
                      <a:gd name="T12" fmla="*/ 43 w 66"/>
                      <a:gd name="T13" fmla="*/ 32 h 101"/>
                      <a:gd name="T14" fmla="*/ 46 w 66"/>
                      <a:gd name="T15" fmla="*/ 36 h 101"/>
                      <a:gd name="T16" fmla="*/ 46 w 66"/>
                      <a:gd name="T17" fmla="*/ 44 h 101"/>
                      <a:gd name="T18" fmla="*/ 50 w 66"/>
                      <a:gd name="T19" fmla="*/ 48 h 101"/>
                      <a:gd name="T20" fmla="*/ 46 w 66"/>
                      <a:gd name="T21" fmla="*/ 52 h 101"/>
                      <a:gd name="T22" fmla="*/ 50 w 66"/>
                      <a:gd name="T23" fmla="*/ 56 h 101"/>
                      <a:gd name="T24" fmla="*/ 54 w 66"/>
                      <a:gd name="T25" fmla="*/ 64 h 101"/>
                      <a:gd name="T26" fmla="*/ 54 w 66"/>
                      <a:gd name="T27" fmla="*/ 73 h 101"/>
                      <a:gd name="T28" fmla="*/ 58 w 66"/>
                      <a:gd name="T29" fmla="*/ 77 h 101"/>
                      <a:gd name="T30" fmla="*/ 58 w 66"/>
                      <a:gd name="T31" fmla="*/ 77 h 101"/>
                      <a:gd name="T32" fmla="*/ 58 w 66"/>
                      <a:gd name="T33" fmla="*/ 85 h 101"/>
                      <a:gd name="T34" fmla="*/ 66 w 66"/>
                      <a:gd name="T35" fmla="*/ 89 h 101"/>
                      <a:gd name="T36" fmla="*/ 58 w 66"/>
                      <a:gd name="T37" fmla="*/ 93 h 101"/>
                      <a:gd name="T38" fmla="*/ 54 w 66"/>
                      <a:gd name="T39" fmla="*/ 97 h 101"/>
                      <a:gd name="T40" fmla="*/ 46 w 66"/>
                      <a:gd name="T41" fmla="*/ 97 h 101"/>
                      <a:gd name="T42" fmla="*/ 46 w 66"/>
                      <a:gd name="T43" fmla="*/ 97 h 101"/>
                      <a:gd name="T44" fmla="*/ 43 w 66"/>
                      <a:gd name="T45" fmla="*/ 101 h 101"/>
                      <a:gd name="T46" fmla="*/ 39 w 66"/>
                      <a:gd name="T47" fmla="*/ 97 h 101"/>
                      <a:gd name="T48" fmla="*/ 35 w 66"/>
                      <a:gd name="T49" fmla="*/ 93 h 101"/>
                      <a:gd name="T50" fmla="*/ 35 w 66"/>
                      <a:gd name="T51" fmla="*/ 89 h 101"/>
                      <a:gd name="T52" fmla="*/ 35 w 66"/>
                      <a:gd name="T53" fmla="*/ 81 h 101"/>
                      <a:gd name="T54" fmla="*/ 31 w 66"/>
                      <a:gd name="T55" fmla="*/ 77 h 101"/>
                      <a:gd name="T56" fmla="*/ 27 w 66"/>
                      <a:gd name="T57" fmla="*/ 73 h 101"/>
                      <a:gd name="T58" fmla="*/ 23 w 66"/>
                      <a:gd name="T59" fmla="*/ 69 h 101"/>
                      <a:gd name="T60" fmla="*/ 16 w 66"/>
                      <a:gd name="T61" fmla="*/ 69 h 101"/>
                      <a:gd name="T62" fmla="*/ 12 w 66"/>
                      <a:gd name="T63" fmla="*/ 73 h 101"/>
                      <a:gd name="T64" fmla="*/ 8 w 66"/>
                      <a:gd name="T65" fmla="*/ 81 h 101"/>
                      <a:gd name="T66" fmla="*/ 4 w 66"/>
                      <a:gd name="T67" fmla="*/ 77 h 101"/>
                      <a:gd name="T68" fmla="*/ 4 w 66"/>
                      <a:gd name="T69" fmla="*/ 69 h 101"/>
                      <a:gd name="T70" fmla="*/ 0 w 66"/>
                      <a:gd name="T71" fmla="*/ 64 h 101"/>
                      <a:gd name="T72" fmla="*/ 4 w 66"/>
                      <a:gd name="T73" fmla="*/ 60 h 101"/>
                      <a:gd name="T74" fmla="*/ 0 w 66"/>
                      <a:gd name="T75" fmla="*/ 56 h 101"/>
                      <a:gd name="T76" fmla="*/ 4 w 66"/>
                      <a:gd name="T77" fmla="*/ 52 h 101"/>
                      <a:gd name="T78" fmla="*/ 8 w 66"/>
                      <a:gd name="T79" fmla="*/ 44 h 101"/>
                      <a:gd name="T80" fmla="*/ 12 w 66"/>
                      <a:gd name="T81" fmla="*/ 40 h 101"/>
                      <a:gd name="T82" fmla="*/ 8 w 66"/>
                      <a:gd name="T83" fmla="*/ 32 h 101"/>
                      <a:gd name="T84" fmla="*/ 12 w 66"/>
                      <a:gd name="T85" fmla="*/ 28 h 101"/>
                      <a:gd name="T86" fmla="*/ 8 w 66"/>
                      <a:gd name="T87" fmla="*/ 24 h 101"/>
                      <a:gd name="T88" fmla="*/ 12 w 66"/>
                      <a:gd name="T89" fmla="*/ 20 h 101"/>
                      <a:gd name="T90" fmla="*/ 8 w 66"/>
                      <a:gd name="T91" fmla="*/ 16 h 101"/>
                      <a:gd name="T92" fmla="*/ 8 w 66"/>
                      <a:gd name="T93" fmla="*/ 16 h 101"/>
                      <a:gd name="T94" fmla="*/ 16 w 66"/>
                      <a:gd name="T95" fmla="*/ 12 h 101"/>
                      <a:gd name="T96" fmla="*/ 16 w 66"/>
                      <a:gd name="T97" fmla="*/ 4 h 101"/>
                      <a:gd name="T98" fmla="*/ 20 w 66"/>
                      <a:gd name="T99" fmla="*/ 0 h 10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</a:cxnLst>
                    <a:rect l="0" t="0" r="r" b="b"/>
                    <a:pathLst>
                      <a:path w="66" h="101">
                        <a:moveTo>
                          <a:pt x="20" y="0"/>
                        </a:moveTo>
                        <a:lnTo>
                          <a:pt x="20" y="4"/>
                        </a:lnTo>
                        <a:lnTo>
                          <a:pt x="23" y="4"/>
                        </a:lnTo>
                        <a:lnTo>
                          <a:pt x="27" y="4"/>
                        </a:lnTo>
                        <a:lnTo>
                          <a:pt x="27" y="8"/>
                        </a:lnTo>
                        <a:lnTo>
                          <a:pt x="31" y="8"/>
                        </a:lnTo>
                        <a:lnTo>
                          <a:pt x="35" y="8"/>
                        </a:lnTo>
                        <a:lnTo>
                          <a:pt x="35" y="12"/>
                        </a:lnTo>
                        <a:lnTo>
                          <a:pt x="35" y="16"/>
                        </a:lnTo>
                        <a:lnTo>
                          <a:pt x="35" y="20"/>
                        </a:lnTo>
                        <a:lnTo>
                          <a:pt x="39" y="20"/>
                        </a:lnTo>
                        <a:lnTo>
                          <a:pt x="39" y="24"/>
                        </a:lnTo>
                        <a:lnTo>
                          <a:pt x="39" y="28"/>
                        </a:lnTo>
                        <a:lnTo>
                          <a:pt x="43" y="32"/>
                        </a:lnTo>
                        <a:lnTo>
                          <a:pt x="43" y="36"/>
                        </a:lnTo>
                        <a:lnTo>
                          <a:pt x="46" y="36"/>
                        </a:lnTo>
                        <a:lnTo>
                          <a:pt x="46" y="40"/>
                        </a:lnTo>
                        <a:lnTo>
                          <a:pt x="46" y="44"/>
                        </a:lnTo>
                        <a:lnTo>
                          <a:pt x="50" y="44"/>
                        </a:lnTo>
                        <a:lnTo>
                          <a:pt x="50" y="48"/>
                        </a:lnTo>
                        <a:lnTo>
                          <a:pt x="50" y="52"/>
                        </a:lnTo>
                        <a:lnTo>
                          <a:pt x="46" y="52"/>
                        </a:lnTo>
                        <a:lnTo>
                          <a:pt x="46" y="56"/>
                        </a:lnTo>
                        <a:lnTo>
                          <a:pt x="50" y="56"/>
                        </a:lnTo>
                        <a:lnTo>
                          <a:pt x="50" y="60"/>
                        </a:lnTo>
                        <a:lnTo>
                          <a:pt x="54" y="64"/>
                        </a:lnTo>
                        <a:lnTo>
                          <a:pt x="54" y="69"/>
                        </a:lnTo>
                        <a:lnTo>
                          <a:pt x="54" y="73"/>
                        </a:lnTo>
                        <a:lnTo>
                          <a:pt x="58" y="73"/>
                        </a:lnTo>
                        <a:lnTo>
                          <a:pt x="58" y="77"/>
                        </a:lnTo>
                        <a:lnTo>
                          <a:pt x="54" y="77"/>
                        </a:lnTo>
                        <a:lnTo>
                          <a:pt x="58" y="77"/>
                        </a:lnTo>
                        <a:lnTo>
                          <a:pt x="58" y="81"/>
                        </a:lnTo>
                        <a:lnTo>
                          <a:pt x="58" y="85"/>
                        </a:lnTo>
                        <a:lnTo>
                          <a:pt x="62" y="85"/>
                        </a:lnTo>
                        <a:lnTo>
                          <a:pt x="66" y="89"/>
                        </a:lnTo>
                        <a:lnTo>
                          <a:pt x="62" y="93"/>
                        </a:lnTo>
                        <a:lnTo>
                          <a:pt x="58" y="93"/>
                        </a:lnTo>
                        <a:lnTo>
                          <a:pt x="58" y="97"/>
                        </a:lnTo>
                        <a:lnTo>
                          <a:pt x="54" y="97"/>
                        </a:lnTo>
                        <a:lnTo>
                          <a:pt x="50" y="97"/>
                        </a:lnTo>
                        <a:lnTo>
                          <a:pt x="46" y="97"/>
                        </a:lnTo>
                        <a:lnTo>
                          <a:pt x="46" y="101"/>
                        </a:lnTo>
                        <a:lnTo>
                          <a:pt x="46" y="97"/>
                        </a:lnTo>
                        <a:lnTo>
                          <a:pt x="43" y="97"/>
                        </a:lnTo>
                        <a:lnTo>
                          <a:pt x="43" y="101"/>
                        </a:lnTo>
                        <a:lnTo>
                          <a:pt x="39" y="101"/>
                        </a:lnTo>
                        <a:lnTo>
                          <a:pt x="39" y="97"/>
                        </a:lnTo>
                        <a:lnTo>
                          <a:pt x="35" y="97"/>
                        </a:lnTo>
                        <a:lnTo>
                          <a:pt x="35" y="93"/>
                        </a:lnTo>
                        <a:lnTo>
                          <a:pt x="31" y="93"/>
                        </a:lnTo>
                        <a:lnTo>
                          <a:pt x="35" y="89"/>
                        </a:lnTo>
                        <a:lnTo>
                          <a:pt x="35" y="85"/>
                        </a:lnTo>
                        <a:lnTo>
                          <a:pt x="35" y="81"/>
                        </a:lnTo>
                        <a:lnTo>
                          <a:pt x="35" y="77"/>
                        </a:lnTo>
                        <a:lnTo>
                          <a:pt x="31" y="77"/>
                        </a:lnTo>
                        <a:lnTo>
                          <a:pt x="31" y="73"/>
                        </a:lnTo>
                        <a:lnTo>
                          <a:pt x="27" y="73"/>
                        </a:lnTo>
                        <a:lnTo>
                          <a:pt x="23" y="73"/>
                        </a:lnTo>
                        <a:lnTo>
                          <a:pt x="23" y="69"/>
                        </a:lnTo>
                        <a:lnTo>
                          <a:pt x="20" y="69"/>
                        </a:lnTo>
                        <a:lnTo>
                          <a:pt x="16" y="69"/>
                        </a:lnTo>
                        <a:lnTo>
                          <a:pt x="16" y="73"/>
                        </a:lnTo>
                        <a:lnTo>
                          <a:pt x="12" y="73"/>
                        </a:lnTo>
                        <a:lnTo>
                          <a:pt x="8" y="77"/>
                        </a:lnTo>
                        <a:lnTo>
                          <a:pt x="8" y="81"/>
                        </a:lnTo>
                        <a:lnTo>
                          <a:pt x="4" y="81"/>
                        </a:lnTo>
                        <a:lnTo>
                          <a:pt x="4" y="77"/>
                        </a:lnTo>
                        <a:lnTo>
                          <a:pt x="4" y="73"/>
                        </a:lnTo>
                        <a:lnTo>
                          <a:pt x="4" y="69"/>
                        </a:lnTo>
                        <a:lnTo>
                          <a:pt x="0" y="69"/>
                        </a:lnTo>
                        <a:lnTo>
                          <a:pt x="0" y="64"/>
                        </a:lnTo>
                        <a:lnTo>
                          <a:pt x="0" y="60"/>
                        </a:lnTo>
                        <a:lnTo>
                          <a:pt x="4" y="60"/>
                        </a:lnTo>
                        <a:lnTo>
                          <a:pt x="4" y="56"/>
                        </a:lnTo>
                        <a:lnTo>
                          <a:pt x="0" y="56"/>
                        </a:lnTo>
                        <a:lnTo>
                          <a:pt x="0" y="52"/>
                        </a:lnTo>
                        <a:lnTo>
                          <a:pt x="4" y="52"/>
                        </a:lnTo>
                        <a:lnTo>
                          <a:pt x="4" y="48"/>
                        </a:lnTo>
                        <a:lnTo>
                          <a:pt x="8" y="44"/>
                        </a:lnTo>
                        <a:lnTo>
                          <a:pt x="8" y="40"/>
                        </a:lnTo>
                        <a:lnTo>
                          <a:pt x="12" y="40"/>
                        </a:lnTo>
                        <a:lnTo>
                          <a:pt x="8" y="36"/>
                        </a:lnTo>
                        <a:lnTo>
                          <a:pt x="8" y="32"/>
                        </a:lnTo>
                        <a:lnTo>
                          <a:pt x="8" y="28"/>
                        </a:lnTo>
                        <a:lnTo>
                          <a:pt x="12" y="28"/>
                        </a:lnTo>
                        <a:lnTo>
                          <a:pt x="12" y="24"/>
                        </a:lnTo>
                        <a:lnTo>
                          <a:pt x="8" y="24"/>
                        </a:lnTo>
                        <a:lnTo>
                          <a:pt x="8" y="20"/>
                        </a:lnTo>
                        <a:lnTo>
                          <a:pt x="12" y="20"/>
                        </a:lnTo>
                        <a:lnTo>
                          <a:pt x="8" y="20"/>
                        </a:lnTo>
                        <a:lnTo>
                          <a:pt x="8" y="16"/>
                        </a:lnTo>
                        <a:lnTo>
                          <a:pt x="12" y="16"/>
                        </a:lnTo>
                        <a:lnTo>
                          <a:pt x="8" y="16"/>
                        </a:lnTo>
                        <a:lnTo>
                          <a:pt x="12" y="12"/>
                        </a:lnTo>
                        <a:lnTo>
                          <a:pt x="16" y="12"/>
                        </a:lnTo>
                        <a:lnTo>
                          <a:pt x="16" y="8"/>
                        </a:lnTo>
                        <a:lnTo>
                          <a:pt x="16" y="4"/>
                        </a:lnTo>
                        <a:lnTo>
                          <a:pt x="16" y="0"/>
                        </a:lnTo>
                        <a:lnTo>
                          <a:pt x="20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441" name="Freeform 835">
                    <a:extLst>
                      <a:ext uri="{FF2B5EF4-FFF2-40B4-BE49-F238E27FC236}">
                        <a16:creationId xmlns:a16="http://schemas.microsoft.com/office/drawing/2014/main" id="{B29DA65D-7B6A-365F-954E-2BB47398091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74" y="2461"/>
                    <a:ext cx="23" cy="28"/>
                  </a:xfrm>
                  <a:custGeom>
                    <a:avLst/>
                    <a:gdLst>
                      <a:gd name="T0" fmla="*/ 4 w 23"/>
                      <a:gd name="T1" fmla="*/ 0 h 28"/>
                      <a:gd name="T2" fmla="*/ 4 w 23"/>
                      <a:gd name="T3" fmla="*/ 4 h 28"/>
                      <a:gd name="T4" fmla="*/ 7 w 23"/>
                      <a:gd name="T5" fmla="*/ 4 h 28"/>
                      <a:gd name="T6" fmla="*/ 7 w 23"/>
                      <a:gd name="T7" fmla="*/ 8 h 28"/>
                      <a:gd name="T8" fmla="*/ 11 w 23"/>
                      <a:gd name="T9" fmla="*/ 8 h 28"/>
                      <a:gd name="T10" fmla="*/ 15 w 23"/>
                      <a:gd name="T11" fmla="*/ 8 h 28"/>
                      <a:gd name="T12" fmla="*/ 19 w 23"/>
                      <a:gd name="T13" fmla="*/ 8 h 28"/>
                      <a:gd name="T14" fmla="*/ 19 w 23"/>
                      <a:gd name="T15" fmla="*/ 12 h 28"/>
                      <a:gd name="T16" fmla="*/ 23 w 23"/>
                      <a:gd name="T17" fmla="*/ 12 h 28"/>
                      <a:gd name="T18" fmla="*/ 23 w 23"/>
                      <a:gd name="T19" fmla="*/ 16 h 28"/>
                      <a:gd name="T20" fmla="*/ 23 w 23"/>
                      <a:gd name="T21" fmla="*/ 20 h 28"/>
                      <a:gd name="T22" fmla="*/ 19 w 23"/>
                      <a:gd name="T23" fmla="*/ 20 h 28"/>
                      <a:gd name="T24" fmla="*/ 19 w 23"/>
                      <a:gd name="T25" fmla="*/ 24 h 28"/>
                      <a:gd name="T26" fmla="*/ 19 w 23"/>
                      <a:gd name="T27" fmla="*/ 28 h 28"/>
                      <a:gd name="T28" fmla="*/ 15 w 23"/>
                      <a:gd name="T29" fmla="*/ 28 h 28"/>
                      <a:gd name="T30" fmla="*/ 11 w 23"/>
                      <a:gd name="T31" fmla="*/ 28 h 28"/>
                      <a:gd name="T32" fmla="*/ 7 w 23"/>
                      <a:gd name="T33" fmla="*/ 24 h 28"/>
                      <a:gd name="T34" fmla="*/ 7 w 23"/>
                      <a:gd name="T35" fmla="*/ 28 h 28"/>
                      <a:gd name="T36" fmla="*/ 7 w 23"/>
                      <a:gd name="T37" fmla="*/ 24 h 28"/>
                      <a:gd name="T38" fmla="*/ 4 w 23"/>
                      <a:gd name="T39" fmla="*/ 24 h 28"/>
                      <a:gd name="T40" fmla="*/ 4 w 23"/>
                      <a:gd name="T41" fmla="*/ 28 h 28"/>
                      <a:gd name="T42" fmla="*/ 0 w 23"/>
                      <a:gd name="T43" fmla="*/ 28 h 28"/>
                      <a:gd name="T44" fmla="*/ 4 w 23"/>
                      <a:gd name="T45" fmla="*/ 28 h 28"/>
                      <a:gd name="T46" fmla="*/ 0 w 23"/>
                      <a:gd name="T47" fmla="*/ 28 h 28"/>
                      <a:gd name="T48" fmla="*/ 0 w 23"/>
                      <a:gd name="T49" fmla="*/ 24 h 28"/>
                      <a:gd name="T50" fmla="*/ 0 w 23"/>
                      <a:gd name="T51" fmla="*/ 20 h 28"/>
                      <a:gd name="T52" fmla="*/ 4 w 23"/>
                      <a:gd name="T53" fmla="*/ 20 h 28"/>
                      <a:gd name="T54" fmla="*/ 4 w 23"/>
                      <a:gd name="T55" fmla="*/ 16 h 28"/>
                      <a:gd name="T56" fmla="*/ 4 w 23"/>
                      <a:gd name="T57" fmla="*/ 12 h 28"/>
                      <a:gd name="T58" fmla="*/ 4 w 23"/>
                      <a:gd name="T59" fmla="*/ 8 h 28"/>
                      <a:gd name="T60" fmla="*/ 4 w 23"/>
                      <a:gd name="T61" fmla="*/ 4 h 28"/>
                      <a:gd name="T62" fmla="*/ 4 w 23"/>
                      <a:gd name="T63" fmla="*/ 0 h 2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</a:cxnLst>
                    <a:rect l="0" t="0" r="r" b="b"/>
                    <a:pathLst>
                      <a:path w="23" h="28">
                        <a:moveTo>
                          <a:pt x="4" y="0"/>
                        </a:moveTo>
                        <a:lnTo>
                          <a:pt x="4" y="4"/>
                        </a:lnTo>
                        <a:lnTo>
                          <a:pt x="7" y="4"/>
                        </a:lnTo>
                        <a:lnTo>
                          <a:pt x="7" y="8"/>
                        </a:lnTo>
                        <a:lnTo>
                          <a:pt x="11" y="8"/>
                        </a:lnTo>
                        <a:lnTo>
                          <a:pt x="15" y="8"/>
                        </a:lnTo>
                        <a:lnTo>
                          <a:pt x="19" y="8"/>
                        </a:lnTo>
                        <a:lnTo>
                          <a:pt x="19" y="12"/>
                        </a:lnTo>
                        <a:lnTo>
                          <a:pt x="23" y="12"/>
                        </a:lnTo>
                        <a:lnTo>
                          <a:pt x="23" y="16"/>
                        </a:lnTo>
                        <a:lnTo>
                          <a:pt x="23" y="20"/>
                        </a:lnTo>
                        <a:lnTo>
                          <a:pt x="19" y="20"/>
                        </a:lnTo>
                        <a:lnTo>
                          <a:pt x="19" y="24"/>
                        </a:lnTo>
                        <a:lnTo>
                          <a:pt x="19" y="28"/>
                        </a:lnTo>
                        <a:lnTo>
                          <a:pt x="15" y="28"/>
                        </a:lnTo>
                        <a:lnTo>
                          <a:pt x="11" y="28"/>
                        </a:lnTo>
                        <a:lnTo>
                          <a:pt x="7" y="24"/>
                        </a:lnTo>
                        <a:lnTo>
                          <a:pt x="7" y="28"/>
                        </a:lnTo>
                        <a:lnTo>
                          <a:pt x="7" y="24"/>
                        </a:lnTo>
                        <a:lnTo>
                          <a:pt x="4" y="24"/>
                        </a:lnTo>
                        <a:lnTo>
                          <a:pt x="4" y="28"/>
                        </a:lnTo>
                        <a:lnTo>
                          <a:pt x="0" y="28"/>
                        </a:lnTo>
                        <a:lnTo>
                          <a:pt x="4" y="28"/>
                        </a:lnTo>
                        <a:lnTo>
                          <a:pt x="0" y="28"/>
                        </a:lnTo>
                        <a:lnTo>
                          <a:pt x="0" y="24"/>
                        </a:lnTo>
                        <a:lnTo>
                          <a:pt x="0" y="20"/>
                        </a:lnTo>
                        <a:lnTo>
                          <a:pt x="4" y="20"/>
                        </a:lnTo>
                        <a:lnTo>
                          <a:pt x="4" y="16"/>
                        </a:lnTo>
                        <a:lnTo>
                          <a:pt x="4" y="12"/>
                        </a:lnTo>
                        <a:lnTo>
                          <a:pt x="4" y="8"/>
                        </a:lnTo>
                        <a:lnTo>
                          <a:pt x="4" y="4"/>
                        </a:lnTo>
                        <a:lnTo>
                          <a:pt x="4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442" name="Freeform 836">
                    <a:extLst>
                      <a:ext uri="{FF2B5EF4-FFF2-40B4-BE49-F238E27FC236}">
                        <a16:creationId xmlns:a16="http://schemas.microsoft.com/office/drawing/2014/main" id="{18DF68B6-4CEA-ABDB-0347-DD1DE81D17F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279" y="2464"/>
                    <a:ext cx="23" cy="44"/>
                  </a:xfrm>
                  <a:custGeom>
                    <a:avLst/>
                    <a:gdLst>
                      <a:gd name="T0" fmla="*/ 15 w 23"/>
                      <a:gd name="T1" fmla="*/ 0 h 44"/>
                      <a:gd name="T2" fmla="*/ 15 w 23"/>
                      <a:gd name="T3" fmla="*/ 4 h 44"/>
                      <a:gd name="T4" fmla="*/ 19 w 23"/>
                      <a:gd name="T5" fmla="*/ 4 h 44"/>
                      <a:gd name="T6" fmla="*/ 19 w 23"/>
                      <a:gd name="T7" fmla="*/ 8 h 44"/>
                      <a:gd name="T8" fmla="*/ 19 w 23"/>
                      <a:gd name="T9" fmla="*/ 12 h 44"/>
                      <a:gd name="T10" fmla="*/ 19 w 23"/>
                      <a:gd name="T11" fmla="*/ 16 h 44"/>
                      <a:gd name="T12" fmla="*/ 23 w 23"/>
                      <a:gd name="T13" fmla="*/ 16 h 44"/>
                      <a:gd name="T14" fmla="*/ 19 w 23"/>
                      <a:gd name="T15" fmla="*/ 16 h 44"/>
                      <a:gd name="T16" fmla="*/ 19 w 23"/>
                      <a:gd name="T17" fmla="*/ 12 h 44"/>
                      <a:gd name="T18" fmla="*/ 15 w 23"/>
                      <a:gd name="T19" fmla="*/ 12 h 44"/>
                      <a:gd name="T20" fmla="*/ 15 w 23"/>
                      <a:gd name="T21" fmla="*/ 16 h 44"/>
                      <a:gd name="T22" fmla="*/ 15 w 23"/>
                      <a:gd name="T23" fmla="*/ 20 h 44"/>
                      <a:gd name="T24" fmla="*/ 15 w 23"/>
                      <a:gd name="T25" fmla="*/ 24 h 44"/>
                      <a:gd name="T26" fmla="*/ 15 w 23"/>
                      <a:gd name="T27" fmla="*/ 28 h 44"/>
                      <a:gd name="T28" fmla="*/ 15 w 23"/>
                      <a:gd name="T29" fmla="*/ 32 h 44"/>
                      <a:gd name="T30" fmla="*/ 15 w 23"/>
                      <a:gd name="T31" fmla="*/ 36 h 44"/>
                      <a:gd name="T32" fmla="*/ 15 w 23"/>
                      <a:gd name="T33" fmla="*/ 40 h 44"/>
                      <a:gd name="T34" fmla="*/ 11 w 23"/>
                      <a:gd name="T35" fmla="*/ 40 h 44"/>
                      <a:gd name="T36" fmla="*/ 8 w 23"/>
                      <a:gd name="T37" fmla="*/ 40 h 44"/>
                      <a:gd name="T38" fmla="*/ 8 w 23"/>
                      <a:gd name="T39" fmla="*/ 44 h 44"/>
                      <a:gd name="T40" fmla="*/ 4 w 23"/>
                      <a:gd name="T41" fmla="*/ 44 h 44"/>
                      <a:gd name="T42" fmla="*/ 4 w 23"/>
                      <a:gd name="T43" fmla="*/ 40 h 44"/>
                      <a:gd name="T44" fmla="*/ 4 w 23"/>
                      <a:gd name="T45" fmla="*/ 36 h 44"/>
                      <a:gd name="T46" fmla="*/ 4 w 23"/>
                      <a:gd name="T47" fmla="*/ 32 h 44"/>
                      <a:gd name="T48" fmla="*/ 4 w 23"/>
                      <a:gd name="T49" fmla="*/ 28 h 44"/>
                      <a:gd name="T50" fmla="*/ 0 w 23"/>
                      <a:gd name="T51" fmla="*/ 28 h 44"/>
                      <a:gd name="T52" fmla="*/ 4 w 23"/>
                      <a:gd name="T53" fmla="*/ 28 h 44"/>
                      <a:gd name="T54" fmla="*/ 4 w 23"/>
                      <a:gd name="T55" fmla="*/ 24 h 44"/>
                      <a:gd name="T56" fmla="*/ 4 w 23"/>
                      <a:gd name="T57" fmla="*/ 20 h 44"/>
                      <a:gd name="T58" fmla="*/ 8 w 23"/>
                      <a:gd name="T59" fmla="*/ 20 h 44"/>
                      <a:gd name="T60" fmla="*/ 8 w 23"/>
                      <a:gd name="T61" fmla="*/ 16 h 44"/>
                      <a:gd name="T62" fmla="*/ 8 w 23"/>
                      <a:gd name="T63" fmla="*/ 12 h 44"/>
                      <a:gd name="T64" fmla="*/ 8 w 23"/>
                      <a:gd name="T65" fmla="*/ 8 h 44"/>
                      <a:gd name="T66" fmla="*/ 11 w 23"/>
                      <a:gd name="T67" fmla="*/ 4 h 44"/>
                      <a:gd name="T68" fmla="*/ 11 w 23"/>
                      <a:gd name="T69" fmla="*/ 0 h 44"/>
                      <a:gd name="T70" fmla="*/ 15 w 23"/>
                      <a:gd name="T71" fmla="*/ 0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</a:cxnLst>
                    <a:rect l="0" t="0" r="r" b="b"/>
                    <a:pathLst>
                      <a:path w="23" h="44">
                        <a:moveTo>
                          <a:pt x="15" y="0"/>
                        </a:moveTo>
                        <a:lnTo>
                          <a:pt x="15" y="4"/>
                        </a:lnTo>
                        <a:lnTo>
                          <a:pt x="19" y="4"/>
                        </a:lnTo>
                        <a:lnTo>
                          <a:pt x="19" y="8"/>
                        </a:lnTo>
                        <a:lnTo>
                          <a:pt x="19" y="12"/>
                        </a:lnTo>
                        <a:lnTo>
                          <a:pt x="19" y="16"/>
                        </a:lnTo>
                        <a:lnTo>
                          <a:pt x="23" y="16"/>
                        </a:lnTo>
                        <a:lnTo>
                          <a:pt x="19" y="16"/>
                        </a:lnTo>
                        <a:lnTo>
                          <a:pt x="19" y="12"/>
                        </a:lnTo>
                        <a:lnTo>
                          <a:pt x="15" y="12"/>
                        </a:lnTo>
                        <a:lnTo>
                          <a:pt x="15" y="16"/>
                        </a:lnTo>
                        <a:lnTo>
                          <a:pt x="15" y="20"/>
                        </a:lnTo>
                        <a:lnTo>
                          <a:pt x="15" y="24"/>
                        </a:lnTo>
                        <a:lnTo>
                          <a:pt x="15" y="28"/>
                        </a:lnTo>
                        <a:lnTo>
                          <a:pt x="15" y="32"/>
                        </a:lnTo>
                        <a:lnTo>
                          <a:pt x="15" y="36"/>
                        </a:lnTo>
                        <a:lnTo>
                          <a:pt x="15" y="40"/>
                        </a:lnTo>
                        <a:lnTo>
                          <a:pt x="11" y="40"/>
                        </a:lnTo>
                        <a:lnTo>
                          <a:pt x="8" y="40"/>
                        </a:lnTo>
                        <a:lnTo>
                          <a:pt x="8" y="44"/>
                        </a:lnTo>
                        <a:lnTo>
                          <a:pt x="4" y="44"/>
                        </a:lnTo>
                        <a:lnTo>
                          <a:pt x="4" y="40"/>
                        </a:lnTo>
                        <a:lnTo>
                          <a:pt x="4" y="36"/>
                        </a:lnTo>
                        <a:lnTo>
                          <a:pt x="4" y="32"/>
                        </a:lnTo>
                        <a:lnTo>
                          <a:pt x="4" y="28"/>
                        </a:lnTo>
                        <a:lnTo>
                          <a:pt x="0" y="28"/>
                        </a:lnTo>
                        <a:lnTo>
                          <a:pt x="4" y="28"/>
                        </a:lnTo>
                        <a:lnTo>
                          <a:pt x="4" y="24"/>
                        </a:lnTo>
                        <a:lnTo>
                          <a:pt x="4" y="20"/>
                        </a:lnTo>
                        <a:lnTo>
                          <a:pt x="8" y="20"/>
                        </a:lnTo>
                        <a:lnTo>
                          <a:pt x="8" y="16"/>
                        </a:lnTo>
                        <a:lnTo>
                          <a:pt x="8" y="12"/>
                        </a:lnTo>
                        <a:lnTo>
                          <a:pt x="8" y="8"/>
                        </a:lnTo>
                        <a:lnTo>
                          <a:pt x="11" y="4"/>
                        </a:lnTo>
                        <a:lnTo>
                          <a:pt x="11" y="0"/>
                        </a:lnTo>
                        <a:lnTo>
                          <a:pt x="15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443" name="Freeform 837">
                    <a:extLst>
                      <a:ext uri="{FF2B5EF4-FFF2-40B4-BE49-F238E27FC236}">
                        <a16:creationId xmlns:a16="http://schemas.microsoft.com/office/drawing/2014/main" id="{74C07AF8-5687-861D-7490-1DA015C456B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296" y="2464"/>
                    <a:ext cx="55" cy="70"/>
                  </a:xfrm>
                  <a:custGeom>
                    <a:avLst/>
                    <a:gdLst>
                      <a:gd name="T0" fmla="*/ 27 w 54"/>
                      <a:gd name="T1" fmla="*/ 4 h 69"/>
                      <a:gd name="T2" fmla="*/ 31 w 54"/>
                      <a:gd name="T3" fmla="*/ 4 h 69"/>
                      <a:gd name="T4" fmla="*/ 35 w 54"/>
                      <a:gd name="T5" fmla="*/ 0 h 69"/>
                      <a:gd name="T6" fmla="*/ 39 w 54"/>
                      <a:gd name="T7" fmla="*/ 8 h 69"/>
                      <a:gd name="T8" fmla="*/ 42 w 54"/>
                      <a:gd name="T9" fmla="*/ 12 h 69"/>
                      <a:gd name="T10" fmla="*/ 46 w 54"/>
                      <a:gd name="T11" fmla="*/ 8 h 69"/>
                      <a:gd name="T12" fmla="*/ 54 w 54"/>
                      <a:gd name="T13" fmla="*/ 8 h 69"/>
                      <a:gd name="T14" fmla="*/ 54 w 54"/>
                      <a:gd name="T15" fmla="*/ 8 h 69"/>
                      <a:gd name="T16" fmla="*/ 54 w 54"/>
                      <a:gd name="T17" fmla="*/ 16 h 69"/>
                      <a:gd name="T18" fmla="*/ 50 w 54"/>
                      <a:gd name="T19" fmla="*/ 20 h 69"/>
                      <a:gd name="T20" fmla="*/ 46 w 54"/>
                      <a:gd name="T21" fmla="*/ 24 h 69"/>
                      <a:gd name="T22" fmla="*/ 42 w 54"/>
                      <a:gd name="T23" fmla="*/ 28 h 69"/>
                      <a:gd name="T24" fmla="*/ 39 w 54"/>
                      <a:gd name="T25" fmla="*/ 32 h 69"/>
                      <a:gd name="T26" fmla="*/ 35 w 54"/>
                      <a:gd name="T27" fmla="*/ 36 h 69"/>
                      <a:gd name="T28" fmla="*/ 39 w 54"/>
                      <a:gd name="T29" fmla="*/ 40 h 69"/>
                      <a:gd name="T30" fmla="*/ 46 w 54"/>
                      <a:gd name="T31" fmla="*/ 40 h 69"/>
                      <a:gd name="T32" fmla="*/ 46 w 54"/>
                      <a:gd name="T33" fmla="*/ 48 h 69"/>
                      <a:gd name="T34" fmla="*/ 39 w 54"/>
                      <a:gd name="T35" fmla="*/ 48 h 69"/>
                      <a:gd name="T36" fmla="*/ 35 w 54"/>
                      <a:gd name="T37" fmla="*/ 52 h 69"/>
                      <a:gd name="T38" fmla="*/ 27 w 54"/>
                      <a:gd name="T39" fmla="*/ 52 h 69"/>
                      <a:gd name="T40" fmla="*/ 23 w 54"/>
                      <a:gd name="T41" fmla="*/ 56 h 69"/>
                      <a:gd name="T42" fmla="*/ 19 w 54"/>
                      <a:gd name="T43" fmla="*/ 60 h 69"/>
                      <a:gd name="T44" fmla="*/ 16 w 54"/>
                      <a:gd name="T45" fmla="*/ 65 h 69"/>
                      <a:gd name="T46" fmla="*/ 12 w 54"/>
                      <a:gd name="T47" fmla="*/ 69 h 69"/>
                      <a:gd name="T48" fmla="*/ 8 w 54"/>
                      <a:gd name="T49" fmla="*/ 65 h 69"/>
                      <a:gd name="T50" fmla="*/ 4 w 54"/>
                      <a:gd name="T51" fmla="*/ 60 h 69"/>
                      <a:gd name="T52" fmla="*/ 4 w 54"/>
                      <a:gd name="T53" fmla="*/ 52 h 69"/>
                      <a:gd name="T54" fmla="*/ 4 w 54"/>
                      <a:gd name="T55" fmla="*/ 44 h 69"/>
                      <a:gd name="T56" fmla="*/ 8 w 54"/>
                      <a:gd name="T57" fmla="*/ 40 h 69"/>
                      <a:gd name="T58" fmla="*/ 12 w 54"/>
                      <a:gd name="T59" fmla="*/ 36 h 69"/>
                      <a:gd name="T60" fmla="*/ 8 w 54"/>
                      <a:gd name="T61" fmla="*/ 32 h 69"/>
                      <a:gd name="T62" fmla="*/ 4 w 54"/>
                      <a:gd name="T63" fmla="*/ 28 h 69"/>
                      <a:gd name="T64" fmla="*/ 4 w 54"/>
                      <a:gd name="T65" fmla="*/ 20 h 69"/>
                      <a:gd name="T66" fmla="*/ 0 w 54"/>
                      <a:gd name="T67" fmla="*/ 16 h 69"/>
                      <a:gd name="T68" fmla="*/ 0 w 54"/>
                      <a:gd name="T69" fmla="*/ 8 h 69"/>
                      <a:gd name="T70" fmla="*/ 4 w 54"/>
                      <a:gd name="T71" fmla="*/ 12 h 69"/>
                      <a:gd name="T72" fmla="*/ 8 w 54"/>
                      <a:gd name="T73" fmla="*/ 16 h 69"/>
                      <a:gd name="T74" fmla="*/ 12 w 54"/>
                      <a:gd name="T75" fmla="*/ 12 h 69"/>
                      <a:gd name="T76" fmla="*/ 16 w 54"/>
                      <a:gd name="T77" fmla="*/ 8 h 69"/>
                      <a:gd name="T78" fmla="*/ 19 w 54"/>
                      <a:gd name="T79" fmla="*/ 4 h 69"/>
                      <a:gd name="T80" fmla="*/ 23 w 54"/>
                      <a:gd name="T81" fmla="*/ 0 h 6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</a:cxnLst>
                    <a:rect l="0" t="0" r="r" b="b"/>
                    <a:pathLst>
                      <a:path w="54" h="69">
                        <a:moveTo>
                          <a:pt x="23" y="0"/>
                        </a:moveTo>
                        <a:lnTo>
                          <a:pt x="27" y="4"/>
                        </a:lnTo>
                        <a:lnTo>
                          <a:pt x="31" y="0"/>
                        </a:lnTo>
                        <a:lnTo>
                          <a:pt x="31" y="4"/>
                        </a:lnTo>
                        <a:lnTo>
                          <a:pt x="35" y="4"/>
                        </a:lnTo>
                        <a:lnTo>
                          <a:pt x="35" y="0"/>
                        </a:lnTo>
                        <a:lnTo>
                          <a:pt x="39" y="4"/>
                        </a:lnTo>
                        <a:lnTo>
                          <a:pt x="39" y="8"/>
                        </a:lnTo>
                        <a:lnTo>
                          <a:pt x="42" y="8"/>
                        </a:lnTo>
                        <a:lnTo>
                          <a:pt x="42" y="12"/>
                        </a:lnTo>
                        <a:lnTo>
                          <a:pt x="46" y="12"/>
                        </a:lnTo>
                        <a:lnTo>
                          <a:pt x="46" y="8"/>
                        </a:lnTo>
                        <a:lnTo>
                          <a:pt x="50" y="8"/>
                        </a:lnTo>
                        <a:lnTo>
                          <a:pt x="54" y="8"/>
                        </a:lnTo>
                        <a:lnTo>
                          <a:pt x="50" y="8"/>
                        </a:lnTo>
                        <a:lnTo>
                          <a:pt x="54" y="8"/>
                        </a:lnTo>
                        <a:lnTo>
                          <a:pt x="54" y="12"/>
                        </a:lnTo>
                        <a:lnTo>
                          <a:pt x="54" y="16"/>
                        </a:lnTo>
                        <a:lnTo>
                          <a:pt x="54" y="20"/>
                        </a:lnTo>
                        <a:lnTo>
                          <a:pt x="50" y="20"/>
                        </a:lnTo>
                        <a:lnTo>
                          <a:pt x="46" y="20"/>
                        </a:lnTo>
                        <a:lnTo>
                          <a:pt x="46" y="24"/>
                        </a:lnTo>
                        <a:lnTo>
                          <a:pt x="42" y="24"/>
                        </a:lnTo>
                        <a:lnTo>
                          <a:pt x="42" y="28"/>
                        </a:lnTo>
                        <a:lnTo>
                          <a:pt x="39" y="28"/>
                        </a:lnTo>
                        <a:lnTo>
                          <a:pt x="39" y="32"/>
                        </a:lnTo>
                        <a:lnTo>
                          <a:pt x="35" y="32"/>
                        </a:lnTo>
                        <a:lnTo>
                          <a:pt x="35" y="36"/>
                        </a:lnTo>
                        <a:lnTo>
                          <a:pt x="39" y="36"/>
                        </a:lnTo>
                        <a:lnTo>
                          <a:pt x="39" y="40"/>
                        </a:lnTo>
                        <a:lnTo>
                          <a:pt x="42" y="40"/>
                        </a:lnTo>
                        <a:lnTo>
                          <a:pt x="46" y="40"/>
                        </a:lnTo>
                        <a:lnTo>
                          <a:pt x="46" y="44"/>
                        </a:lnTo>
                        <a:lnTo>
                          <a:pt x="46" y="48"/>
                        </a:lnTo>
                        <a:lnTo>
                          <a:pt x="42" y="48"/>
                        </a:lnTo>
                        <a:lnTo>
                          <a:pt x="39" y="48"/>
                        </a:lnTo>
                        <a:lnTo>
                          <a:pt x="35" y="48"/>
                        </a:lnTo>
                        <a:lnTo>
                          <a:pt x="35" y="52"/>
                        </a:lnTo>
                        <a:lnTo>
                          <a:pt x="31" y="52"/>
                        </a:lnTo>
                        <a:lnTo>
                          <a:pt x="27" y="52"/>
                        </a:lnTo>
                        <a:lnTo>
                          <a:pt x="27" y="56"/>
                        </a:lnTo>
                        <a:lnTo>
                          <a:pt x="23" y="56"/>
                        </a:lnTo>
                        <a:lnTo>
                          <a:pt x="23" y="60"/>
                        </a:lnTo>
                        <a:lnTo>
                          <a:pt x="19" y="60"/>
                        </a:lnTo>
                        <a:lnTo>
                          <a:pt x="19" y="65"/>
                        </a:lnTo>
                        <a:lnTo>
                          <a:pt x="16" y="65"/>
                        </a:lnTo>
                        <a:lnTo>
                          <a:pt x="12" y="65"/>
                        </a:lnTo>
                        <a:lnTo>
                          <a:pt x="12" y="69"/>
                        </a:lnTo>
                        <a:lnTo>
                          <a:pt x="8" y="69"/>
                        </a:lnTo>
                        <a:lnTo>
                          <a:pt x="8" y="65"/>
                        </a:lnTo>
                        <a:lnTo>
                          <a:pt x="4" y="65"/>
                        </a:lnTo>
                        <a:lnTo>
                          <a:pt x="4" y="60"/>
                        </a:lnTo>
                        <a:lnTo>
                          <a:pt x="4" y="56"/>
                        </a:lnTo>
                        <a:lnTo>
                          <a:pt x="4" y="52"/>
                        </a:lnTo>
                        <a:lnTo>
                          <a:pt x="4" y="48"/>
                        </a:lnTo>
                        <a:lnTo>
                          <a:pt x="4" y="44"/>
                        </a:lnTo>
                        <a:lnTo>
                          <a:pt x="8" y="44"/>
                        </a:lnTo>
                        <a:lnTo>
                          <a:pt x="8" y="40"/>
                        </a:lnTo>
                        <a:lnTo>
                          <a:pt x="12" y="40"/>
                        </a:lnTo>
                        <a:lnTo>
                          <a:pt x="12" y="36"/>
                        </a:lnTo>
                        <a:lnTo>
                          <a:pt x="8" y="36"/>
                        </a:lnTo>
                        <a:lnTo>
                          <a:pt x="8" y="32"/>
                        </a:lnTo>
                        <a:lnTo>
                          <a:pt x="8" y="28"/>
                        </a:lnTo>
                        <a:lnTo>
                          <a:pt x="4" y="28"/>
                        </a:lnTo>
                        <a:lnTo>
                          <a:pt x="4" y="24"/>
                        </a:lnTo>
                        <a:lnTo>
                          <a:pt x="4" y="20"/>
                        </a:lnTo>
                        <a:lnTo>
                          <a:pt x="4" y="16"/>
                        </a:lnTo>
                        <a:lnTo>
                          <a:pt x="0" y="16"/>
                        </a:lnTo>
                        <a:lnTo>
                          <a:pt x="0" y="12"/>
                        </a:lnTo>
                        <a:lnTo>
                          <a:pt x="0" y="8"/>
                        </a:lnTo>
                        <a:lnTo>
                          <a:pt x="4" y="8"/>
                        </a:lnTo>
                        <a:lnTo>
                          <a:pt x="4" y="12"/>
                        </a:lnTo>
                        <a:lnTo>
                          <a:pt x="8" y="12"/>
                        </a:lnTo>
                        <a:lnTo>
                          <a:pt x="8" y="16"/>
                        </a:lnTo>
                        <a:lnTo>
                          <a:pt x="12" y="16"/>
                        </a:lnTo>
                        <a:lnTo>
                          <a:pt x="12" y="12"/>
                        </a:lnTo>
                        <a:lnTo>
                          <a:pt x="16" y="12"/>
                        </a:lnTo>
                        <a:lnTo>
                          <a:pt x="16" y="8"/>
                        </a:lnTo>
                        <a:lnTo>
                          <a:pt x="19" y="8"/>
                        </a:lnTo>
                        <a:lnTo>
                          <a:pt x="19" y="4"/>
                        </a:lnTo>
                        <a:lnTo>
                          <a:pt x="19" y="0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444" name="Freeform 838">
                    <a:extLst>
                      <a:ext uri="{FF2B5EF4-FFF2-40B4-BE49-F238E27FC236}">
                        <a16:creationId xmlns:a16="http://schemas.microsoft.com/office/drawing/2014/main" id="{6E843CA3-0B54-AFDC-A916-D182B124CA2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250" y="2464"/>
                    <a:ext cx="8" cy="17"/>
                  </a:xfrm>
                  <a:custGeom>
                    <a:avLst/>
                    <a:gdLst>
                      <a:gd name="T0" fmla="*/ 4 w 8"/>
                      <a:gd name="T1" fmla="*/ 4 h 16"/>
                      <a:gd name="T2" fmla="*/ 4 w 8"/>
                      <a:gd name="T3" fmla="*/ 8 h 16"/>
                      <a:gd name="T4" fmla="*/ 8 w 8"/>
                      <a:gd name="T5" fmla="*/ 8 h 16"/>
                      <a:gd name="T6" fmla="*/ 4 w 8"/>
                      <a:gd name="T7" fmla="*/ 12 h 16"/>
                      <a:gd name="T8" fmla="*/ 4 w 8"/>
                      <a:gd name="T9" fmla="*/ 16 h 16"/>
                      <a:gd name="T10" fmla="*/ 4 w 8"/>
                      <a:gd name="T11" fmla="*/ 12 h 16"/>
                      <a:gd name="T12" fmla="*/ 0 w 8"/>
                      <a:gd name="T13" fmla="*/ 12 h 16"/>
                      <a:gd name="T14" fmla="*/ 0 w 8"/>
                      <a:gd name="T15" fmla="*/ 8 h 16"/>
                      <a:gd name="T16" fmla="*/ 0 w 8"/>
                      <a:gd name="T17" fmla="*/ 4 h 16"/>
                      <a:gd name="T18" fmla="*/ 0 w 8"/>
                      <a:gd name="T19" fmla="*/ 0 h 16"/>
                      <a:gd name="T20" fmla="*/ 0 w 8"/>
                      <a:gd name="T21" fmla="*/ 4 h 16"/>
                      <a:gd name="T22" fmla="*/ 4 w 8"/>
                      <a:gd name="T23" fmla="*/ 4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8" h="16">
                        <a:moveTo>
                          <a:pt x="4" y="4"/>
                        </a:moveTo>
                        <a:lnTo>
                          <a:pt x="4" y="8"/>
                        </a:lnTo>
                        <a:lnTo>
                          <a:pt x="8" y="8"/>
                        </a:lnTo>
                        <a:lnTo>
                          <a:pt x="4" y="12"/>
                        </a:lnTo>
                        <a:lnTo>
                          <a:pt x="4" y="16"/>
                        </a:lnTo>
                        <a:lnTo>
                          <a:pt x="4" y="12"/>
                        </a:lnTo>
                        <a:lnTo>
                          <a:pt x="0" y="12"/>
                        </a:lnTo>
                        <a:lnTo>
                          <a:pt x="0" y="8"/>
                        </a:lnTo>
                        <a:lnTo>
                          <a:pt x="0" y="4"/>
                        </a:lnTo>
                        <a:lnTo>
                          <a:pt x="0" y="0"/>
                        </a:lnTo>
                        <a:lnTo>
                          <a:pt x="0" y="4"/>
                        </a:lnTo>
                        <a:lnTo>
                          <a:pt x="4" y="4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445" name="Freeform 839">
                    <a:extLst>
                      <a:ext uri="{FF2B5EF4-FFF2-40B4-BE49-F238E27FC236}">
                        <a16:creationId xmlns:a16="http://schemas.microsoft.com/office/drawing/2014/main" id="{B30A306B-C008-139E-E774-4E1ECB52186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232" y="2469"/>
                    <a:ext cx="24" cy="28"/>
                  </a:xfrm>
                  <a:custGeom>
                    <a:avLst/>
                    <a:gdLst>
                      <a:gd name="T0" fmla="*/ 8 w 23"/>
                      <a:gd name="T1" fmla="*/ 0 h 28"/>
                      <a:gd name="T2" fmla="*/ 11 w 23"/>
                      <a:gd name="T3" fmla="*/ 0 h 28"/>
                      <a:gd name="T4" fmla="*/ 15 w 23"/>
                      <a:gd name="T5" fmla="*/ 0 h 28"/>
                      <a:gd name="T6" fmla="*/ 15 w 23"/>
                      <a:gd name="T7" fmla="*/ 4 h 28"/>
                      <a:gd name="T8" fmla="*/ 15 w 23"/>
                      <a:gd name="T9" fmla="*/ 8 h 28"/>
                      <a:gd name="T10" fmla="*/ 15 w 23"/>
                      <a:gd name="T11" fmla="*/ 12 h 28"/>
                      <a:gd name="T12" fmla="*/ 19 w 23"/>
                      <a:gd name="T13" fmla="*/ 12 h 28"/>
                      <a:gd name="T14" fmla="*/ 19 w 23"/>
                      <a:gd name="T15" fmla="*/ 16 h 28"/>
                      <a:gd name="T16" fmla="*/ 19 w 23"/>
                      <a:gd name="T17" fmla="*/ 20 h 28"/>
                      <a:gd name="T18" fmla="*/ 23 w 23"/>
                      <a:gd name="T19" fmla="*/ 20 h 28"/>
                      <a:gd name="T20" fmla="*/ 23 w 23"/>
                      <a:gd name="T21" fmla="*/ 24 h 28"/>
                      <a:gd name="T22" fmla="*/ 19 w 23"/>
                      <a:gd name="T23" fmla="*/ 24 h 28"/>
                      <a:gd name="T24" fmla="*/ 19 w 23"/>
                      <a:gd name="T25" fmla="*/ 28 h 28"/>
                      <a:gd name="T26" fmla="*/ 15 w 23"/>
                      <a:gd name="T27" fmla="*/ 28 h 28"/>
                      <a:gd name="T28" fmla="*/ 11 w 23"/>
                      <a:gd name="T29" fmla="*/ 28 h 28"/>
                      <a:gd name="T30" fmla="*/ 11 w 23"/>
                      <a:gd name="T31" fmla="*/ 24 h 28"/>
                      <a:gd name="T32" fmla="*/ 8 w 23"/>
                      <a:gd name="T33" fmla="*/ 24 h 28"/>
                      <a:gd name="T34" fmla="*/ 8 w 23"/>
                      <a:gd name="T35" fmla="*/ 20 h 28"/>
                      <a:gd name="T36" fmla="*/ 8 w 23"/>
                      <a:gd name="T37" fmla="*/ 16 h 28"/>
                      <a:gd name="T38" fmla="*/ 4 w 23"/>
                      <a:gd name="T39" fmla="*/ 16 h 28"/>
                      <a:gd name="T40" fmla="*/ 4 w 23"/>
                      <a:gd name="T41" fmla="*/ 12 h 28"/>
                      <a:gd name="T42" fmla="*/ 0 w 23"/>
                      <a:gd name="T43" fmla="*/ 12 h 28"/>
                      <a:gd name="T44" fmla="*/ 4 w 23"/>
                      <a:gd name="T45" fmla="*/ 12 h 28"/>
                      <a:gd name="T46" fmla="*/ 4 w 23"/>
                      <a:gd name="T47" fmla="*/ 8 h 28"/>
                      <a:gd name="T48" fmla="*/ 8 w 23"/>
                      <a:gd name="T49" fmla="*/ 8 h 28"/>
                      <a:gd name="T50" fmla="*/ 8 w 23"/>
                      <a:gd name="T51" fmla="*/ 4 h 28"/>
                      <a:gd name="T52" fmla="*/ 8 w 23"/>
                      <a:gd name="T53" fmla="*/ 0 h 2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</a:cxnLst>
                    <a:rect l="0" t="0" r="r" b="b"/>
                    <a:pathLst>
                      <a:path w="23" h="28">
                        <a:moveTo>
                          <a:pt x="8" y="0"/>
                        </a:moveTo>
                        <a:lnTo>
                          <a:pt x="11" y="0"/>
                        </a:lnTo>
                        <a:lnTo>
                          <a:pt x="15" y="0"/>
                        </a:lnTo>
                        <a:lnTo>
                          <a:pt x="15" y="4"/>
                        </a:lnTo>
                        <a:lnTo>
                          <a:pt x="15" y="8"/>
                        </a:lnTo>
                        <a:lnTo>
                          <a:pt x="15" y="12"/>
                        </a:lnTo>
                        <a:lnTo>
                          <a:pt x="19" y="12"/>
                        </a:lnTo>
                        <a:lnTo>
                          <a:pt x="19" y="16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3" y="24"/>
                        </a:lnTo>
                        <a:lnTo>
                          <a:pt x="19" y="24"/>
                        </a:lnTo>
                        <a:lnTo>
                          <a:pt x="19" y="28"/>
                        </a:lnTo>
                        <a:lnTo>
                          <a:pt x="15" y="28"/>
                        </a:lnTo>
                        <a:lnTo>
                          <a:pt x="11" y="28"/>
                        </a:lnTo>
                        <a:lnTo>
                          <a:pt x="11" y="24"/>
                        </a:lnTo>
                        <a:lnTo>
                          <a:pt x="8" y="24"/>
                        </a:lnTo>
                        <a:lnTo>
                          <a:pt x="8" y="20"/>
                        </a:lnTo>
                        <a:lnTo>
                          <a:pt x="8" y="16"/>
                        </a:lnTo>
                        <a:lnTo>
                          <a:pt x="4" y="16"/>
                        </a:lnTo>
                        <a:lnTo>
                          <a:pt x="4" y="12"/>
                        </a:lnTo>
                        <a:lnTo>
                          <a:pt x="0" y="12"/>
                        </a:lnTo>
                        <a:lnTo>
                          <a:pt x="4" y="12"/>
                        </a:lnTo>
                        <a:lnTo>
                          <a:pt x="4" y="8"/>
                        </a:lnTo>
                        <a:lnTo>
                          <a:pt x="8" y="8"/>
                        </a:lnTo>
                        <a:lnTo>
                          <a:pt x="8" y="4"/>
                        </a:lnTo>
                        <a:lnTo>
                          <a:pt x="8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446" name="Freeform 840">
                    <a:extLst>
                      <a:ext uri="{FF2B5EF4-FFF2-40B4-BE49-F238E27FC236}">
                        <a16:creationId xmlns:a16="http://schemas.microsoft.com/office/drawing/2014/main" id="{1FF7248F-E315-38C2-EA6D-D0DD26C36E0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94" y="2469"/>
                    <a:ext cx="31" cy="28"/>
                  </a:xfrm>
                  <a:custGeom>
                    <a:avLst/>
                    <a:gdLst>
                      <a:gd name="T0" fmla="*/ 0 w 31"/>
                      <a:gd name="T1" fmla="*/ 4 h 28"/>
                      <a:gd name="T2" fmla="*/ 4 w 31"/>
                      <a:gd name="T3" fmla="*/ 4 h 28"/>
                      <a:gd name="T4" fmla="*/ 8 w 31"/>
                      <a:gd name="T5" fmla="*/ 0 h 28"/>
                      <a:gd name="T6" fmla="*/ 8 w 31"/>
                      <a:gd name="T7" fmla="*/ 4 h 28"/>
                      <a:gd name="T8" fmla="*/ 8 w 31"/>
                      <a:gd name="T9" fmla="*/ 0 h 28"/>
                      <a:gd name="T10" fmla="*/ 11 w 31"/>
                      <a:gd name="T11" fmla="*/ 0 h 28"/>
                      <a:gd name="T12" fmla="*/ 15 w 31"/>
                      <a:gd name="T13" fmla="*/ 0 h 28"/>
                      <a:gd name="T14" fmla="*/ 19 w 31"/>
                      <a:gd name="T15" fmla="*/ 0 h 28"/>
                      <a:gd name="T16" fmla="*/ 19 w 31"/>
                      <a:gd name="T17" fmla="*/ 4 h 28"/>
                      <a:gd name="T18" fmla="*/ 23 w 31"/>
                      <a:gd name="T19" fmla="*/ 4 h 28"/>
                      <a:gd name="T20" fmla="*/ 27 w 31"/>
                      <a:gd name="T21" fmla="*/ 4 h 28"/>
                      <a:gd name="T22" fmla="*/ 31 w 31"/>
                      <a:gd name="T23" fmla="*/ 4 h 28"/>
                      <a:gd name="T24" fmla="*/ 31 w 31"/>
                      <a:gd name="T25" fmla="*/ 8 h 28"/>
                      <a:gd name="T26" fmla="*/ 31 w 31"/>
                      <a:gd name="T27" fmla="*/ 12 h 28"/>
                      <a:gd name="T28" fmla="*/ 27 w 31"/>
                      <a:gd name="T29" fmla="*/ 12 h 28"/>
                      <a:gd name="T30" fmla="*/ 31 w 31"/>
                      <a:gd name="T31" fmla="*/ 16 h 28"/>
                      <a:gd name="T32" fmla="*/ 27 w 31"/>
                      <a:gd name="T33" fmla="*/ 16 h 28"/>
                      <a:gd name="T34" fmla="*/ 27 w 31"/>
                      <a:gd name="T35" fmla="*/ 20 h 28"/>
                      <a:gd name="T36" fmla="*/ 23 w 31"/>
                      <a:gd name="T37" fmla="*/ 20 h 28"/>
                      <a:gd name="T38" fmla="*/ 23 w 31"/>
                      <a:gd name="T39" fmla="*/ 24 h 28"/>
                      <a:gd name="T40" fmla="*/ 19 w 31"/>
                      <a:gd name="T41" fmla="*/ 24 h 28"/>
                      <a:gd name="T42" fmla="*/ 15 w 31"/>
                      <a:gd name="T43" fmla="*/ 28 h 28"/>
                      <a:gd name="T44" fmla="*/ 15 w 31"/>
                      <a:gd name="T45" fmla="*/ 24 h 28"/>
                      <a:gd name="T46" fmla="*/ 11 w 31"/>
                      <a:gd name="T47" fmla="*/ 24 h 28"/>
                      <a:gd name="T48" fmla="*/ 8 w 31"/>
                      <a:gd name="T49" fmla="*/ 24 h 28"/>
                      <a:gd name="T50" fmla="*/ 8 w 31"/>
                      <a:gd name="T51" fmla="*/ 20 h 28"/>
                      <a:gd name="T52" fmla="*/ 4 w 31"/>
                      <a:gd name="T53" fmla="*/ 20 h 28"/>
                      <a:gd name="T54" fmla="*/ 0 w 31"/>
                      <a:gd name="T55" fmla="*/ 20 h 28"/>
                      <a:gd name="T56" fmla="*/ 0 w 31"/>
                      <a:gd name="T57" fmla="*/ 16 h 28"/>
                      <a:gd name="T58" fmla="*/ 0 w 31"/>
                      <a:gd name="T59" fmla="*/ 12 h 28"/>
                      <a:gd name="T60" fmla="*/ 4 w 31"/>
                      <a:gd name="T61" fmla="*/ 12 h 28"/>
                      <a:gd name="T62" fmla="*/ 4 w 31"/>
                      <a:gd name="T63" fmla="*/ 8 h 28"/>
                      <a:gd name="T64" fmla="*/ 4 w 31"/>
                      <a:gd name="T65" fmla="*/ 4 h 28"/>
                      <a:gd name="T66" fmla="*/ 0 w 31"/>
                      <a:gd name="T67" fmla="*/ 4 h 2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</a:cxnLst>
                    <a:rect l="0" t="0" r="r" b="b"/>
                    <a:pathLst>
                      <a:path w="31" h="28">
                        <a:moveTo>
                          <a:pt x="0" y="4"/>
                        </a:moveTo>
                        <a:lnTo>
                          <a:pt x="4" y="4"/>
                        </a:lnTo>
                        <a:lnTo>
                          <a:pt x="8" y="0"/>
                        </a:lnTo>
                        <a:lnTo>
                          <a:pt x="8" y="4"/>
                        </a:lnTo>
                        <a:lnTo>
                          <a:pt x="8" y="0"/>
                        </a:lnTo>
                        <a:lnTo>
                          <a:pt x="11" y="0"/>
                        </a:lnTo>
                        <a:lnTo>
                          <a:pt x="15" y="0"/>
                        </a:lnTo>
                        <a:lnTo>
                          <a:pt x="19" y="0"/>
                        </a:lnTo>
                        <a:lnTo>
                          <a:pt x="19" y="4"/>
                        </a:lnTo>
                        <a:lnTo>
                          <a:pt x="23" y="4"/>
                        </a:lnTo>
                        <a:lnTo>
                          <a:pt x="27" y="4"/>
                        </a:lnTo>
                        <a:lnTo>
                          <a:pt x="31" y="4"/>
                        </a:lnTo>
                        <a:lnTo>
                          <a:pt x="31" y="8"/>
                        </a:lnTo>
                        <a:lnTo>
                          <a:pt x="31" y="12"/>
                        </a:lnTo>
                        <a:lnTo>
                          <a:pt x="27" y="12"/>
                        </a:lnTo>
                        <a:lnTo>
                          <a:pt x="31" y="16"/>
                        </a:lnTo>
                        <a:lnTo>
                          <a:pt x="27" y="16"/>
                        </a:lnTo>
                        <a:lnTo>
                          <a:pt x="27" y="20"/>
                        </a:lnTo>
                        <a:lnTo>
                          <a:pt x="23" y="20"/>
                        </a:lnTo>
                        <a:lnTo>
                          <a:pt x="23" y="24"/>
                        </a:lnTo>
                        <a:lnTo>
                          <a:pt x="19" y="24"/>
                        </a:lnTo>
                        <a:lnTo>
                          <a:pt x="15" y="28"/>
                        </a:lnTo>
                        <a:lnTo>
                          <a:pt x="15" y="24"/>
                        </a:lnTo>
                        <a:lnTo>
                          <a:pt x="11" y="24"/>
                        </a:lnTo>
                        <a:lnTo>
                          <a:pt x="8" y="24"/>
                        </a:lnTo>
                        <a:lnTo>
                          <a:pt x="8" y="20"/>
                        </a:lnTo>
                        <a:lnTo>
                          <a:pt x="4" y="20"/>
                        </a:lnTo>
                        <a:lnTo>
                          <a:pt x="0" y="20"/>
                        </a:lnTo>
                        <a:lnTo>
                          <a:pt x="0" y="16"/>
                        </a:lnTo>
                        <a:lnTo>
                          <a:pt x="0" y="12"/>
                        </a:lnTo>
                        <a:lnTo>
                          <a:pt x="4" y="12"/>
                        </a:lnTo>
                        <a:lnTo>
                          <a:pt x="4" y="8"/>
                        </a:lnTo>
                        <a:lnTo>
                          <a:pt x="4" y="4"/>
                        </a:lnTo>
                        <a:lnTo>
                          <a:pt x="0" y="4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  <p:grpSp>
              <p:nvGrpSpPr>
                <p:cNvPr id="24" name="Group 18">
                  <a:extLst>
                    <a:ext uri="{FF2B5EF4-FFF2-40B4-BE49-F238E27FC236}">
                      <a16:creationId xmlns:a16="http://schemas.microsoft.com/office/drawing/2014/main" id="{83C022C4-F01C-CD9B-3D47-5C902ECFDB49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939001" y="3715795"/>
                  <a:ext cx="1934908" cy="663664"/>
                  <a:chOff x="963" y="2473"/>
                  <a:chExt cx="1863" cy="639"/>
                </a:xfrm>
              </p:grpSpPr>
              <p:sp>
                <p:nvSpPr>
                  <p:cNvPr id="1047" name="Freeform 842">
                    <a:extLst>
                      <a:ext uri="{FF2B5EF4-FFF2-40B4-BE49-F238E27FC236}">
                        <a16:creationId xmlns:a16="http://schemas.microsoft.com/office/drawing/2014/main" id="{87173430-8A9F-71AC-FEB5-3C30129B137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453" y="2473"/>
                    <a:ext cx="81" cy="81"/>
                  </a:xfrm>
                  <a:custGeom>
                    <a:avLst/>
                    <a:gdLst>
                      <a:gd name="T0" fmla="*/ 23 w 81"/>
                      <a:gd name="T1" fmla="*/ 16 h 81"/>
                      <a:gd name="T2" fmla="*/ 31 w 81"/>
                      <a:gd name="T3" fmla="*/ 16 h 81"/>
                      <a:gd name="T4" fmla="*/ 35 w 81"/>
                      <a:gd name="T5" fmla="*/ 12 h 81"/>
                      <a:gd name="T6" fmla="*/ 39 w 81"/>
                      <a:gd name="T7" fmla="*/ 8 h 81"/>
                      <a:gd name="T8" fmla="*/ 46 w 81"/>
                      <a:gd name="T9" fmla="*/ 8 h 81"/>
                      <a:gd name="T10" fmla="*/ 50 w 81"/>
                      <a:gd name="T11" fmla="*/ 4 h 81"/>
                      <a:gd name="T12" fmla="*/ 58 w 81"/>
                      <a:gd name="T13" fmla="*/ 4 h 81"/>
                      <a:gd name="T14" fmla="*/ 62 w 81"/>
                      <a:gd name="T15" fmla="*/ 0 h 81"/>
                      <a:gd name="T16" fmla="*/ 66 w 81"/>
                      <a:gd name="T17" fmla="*/ 4 h 81"/>
                      <a:gd name="T18" fmla="*/ 69 w 81"/>
                      <a:gd name="T19" fmla="*/ 8 h 81"/>
                      <a:gd name="T20" fmla="*/ 69 w 81"/>
                      <a:gd name="T21" fmla="*/ 8 h 81"/>
                      <a:gd name="T22" fmla="*/ 73 w 81"/>
                      <a:gd name="T23" fmla="*/ 12 h 81"/>
                      <a:gd name="T24" fmla="*/ 77 w 81"/>
                      <a:gd name="T25" fmla="*/ 16 h 81"/>
                      <a:gd name="T26" fmla="*/ 77 w 81"/>
                      <a:gd name="T27" fmla="*/ 16 h 81"/>
                      <a:gd name="T28" fmla="*/ 81 w 81"/>
                      <a:gd name="T29" fmla="*/ 20 h 81"/>
                      <a:gd name="T30" fmla="*/ 77 w 81"/>
                      <a:gd name="T31" fmla="*/ 24 h 81"/>
                      <a:gd name="T32" fmla="*/ 73 w 81"/>
                      <a:gd name="T33" fmla="*/ 28 h 81"/>
                      <a:gd name="T34" fmla="*/ 73 w 81"/>
                      <a:gd name="T35" fmla="*/ 36 h 81"/>
                      <a:gd name="T36" fmla="*/ 69 w 81"/>
                      <a:gd name="T37" fmla="*/ 40 h 81"/>
                      <a:gd name="T38" fmla="*/ 69 w 81"/>
                      <a:gd name="T39" fmla="*/ 40 h 81"/>
                      <a:gd name="T40" fmla="*/ 66 w 81"/>
                      <a:gd name="T41" fmla="*/ 44 h 81"/>
                      <a:gd name="T42" fmla="*/ 62 w 81"/>
                      <a:gd name="T43" fmla="*/ 52 h 81"/>
                      <a:gd name="T44" fmla="*/ 54 w 81"/>
                      <a:gd name="T45" fmla="*/ 52 h 81"/>
                      <a:gd name="T46" fmla="*/ 50 w 81"/>
                      <a:gd name="T47" fmla="*/ 48 h 81"/>
                      <a:gd name="T48" fmla="*/ 43 w 81"/>
                      <a:gd name="T49" fmla="*/ 48 h 81"/>
                      <a:gd name="T50" fmla="*/ 39 w 81"/>
                      <a:gd name="T51" fmla="*/ 57 h 81"/>
                      <a:gd name="T52" fmla="*/ 35 w 81"/>
                      <a:gd name="T53" fmla="*/ 61 h 81"/>
                      <a:gd name="T54" fmla="*/ 35 w 81"/>
                      <a:gd name="T55" fmla="*/ 69 h 81"/>
                      <a:gd name="T56" fmla="*/ 31 w 81"/>
                      <a:gd name="T57" fmla="*/ 77 h 81"/>
                      <a:gd name="T58" fmla="*/ 23 w 81"/>
                      <a:gd name="T59" fmla="*/ 81 h 81"/>
                      <a:gd name="T60" fmla="*/ 16 w 81"/>
                      <a:gd name="T61" fmla="*/ 81 h 81"/>
                      <a:gd name="T62" fmla="*/ 12 w 81"/>
                      <a:gd name="T63" fmla="*/ 77 h 81"/>
                      <a:gd name="T64" fmla="*/ 4 w 81"/>
                      <a:gd name="T65" fmla="*/ 81 h 81"/>
                      <a:gd name="T66" fmla="*/ 4 w 81"/>
                      <a:gd name="T67" fmla="*/ 81 h 81"/>
                      <a:gd name="T68" fmla="*/ 8 w 81"/>
                      <a:gd name="T69" fmla="*/ 77 h 81"/>
                      <a:gd name="T70" fmla="*/ 8 w 81"/>
                      <a:gd name="T71" fmla="*/ 69 h 81"/>
                      <a:gd name="T72" fmla="*/ 8 w 81"/>
                      <a:gd name="T73" fmla="*/ 61 h 81"/>
                      <a:gd name="T74" fmla="*/ 12 w 81"/>
                      <a:gd name="T75" fmla="*/ 57 h 81"/>
                      <a:gd name="T76" fmla="*/ 16 w 81"/>
                      <a:gd name="T77" fmla="*/ 52 h 81"/>
                      <a:gd name="T78" fmla="*/ 20 w 81"/>
                      <a:gd name="T79" fmla="*/ 48 h 81"/>
                      <a:gd name="T80" fmla="*/ 16 w 81"/>
                      <a:gd name="T81" fmla="*/ 44 h 81"/>
                      <a:gd name="T82" fmla="*/ 20 w 81"/>
                      <a:gd name="T83" fmla="*/ 40 h 81"/>
                      <a:gd name="T84" fmla="*/ 23 w 81"/>
                      <a:gd name="T85" fmla="*/ 36 h 81"/>
                      <a:gd name="T86" fmla="*/ 27 w 81"/>
                      <a:gd name="T87" fmla="*/ 32 h 81"/>
                      <a:gd name="T88" fmla="*/ 23 w 81"/>
                      <a:gd name="T89" fmla="*/ 28 h 81"/>
                      <a:gd name="T90" fmla="*/ 27 w 81"/>
                      <a:gd name="T91" fmla="*/ 24 h 81"/>
                      <a:gd name="T92" fmla="*/ 23 w 81"/>
                      <a:gd name="T93" fmla="*/ 20 h 8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</a:cxnLst>
                    <a:rect l="0" t="0" r="r" b="b"/>
                    <a:pathLst>
                      <a:path w="81" h="81">
                        <a:moveTo>
                          <a:pt x="23" y="20"/>
                        </a:moveTo>
                        <a:lnTo>
                          <a:pt x="23" y="16"/>
                        </a:lnTo>
                        <a:lnTo>
                          <a:pt x="27" y="16"/>
                        </a:lnTo>
                        <a:lnTo>
                          <a:pt x="31" y="16"/>
                        </a:lnTo>
                        <a:lnTo>
                          <a:pt x="35" y="16"/>
                        </a:lnTo>
                        <a:lnTo>
                          <a:pt x="35" y="12"/>
                        </a:lnTo>
                        <a:lnTo>
                          <a:pt x="39" y="12"/>
                        </a:lnTo>
                        <a:lnTo>
                          <a:pt x="39" y="8"/>
                        </a:lnTo>
                        <a:lnTo>
                          <a:pt x="43" y="8"/>
                        </a:lnTo>
                        <a:lnTo>
                          <a:pt x="46" y="8"/>
                        </a:lnTo>
                        <a:lnTo>
                          <a:pt x="46" y="4"/>
                        </a:lnTo>
                        <a:lnTo>
                          <a:pt x="50" y="4"/>
                        </a:lnTo>
                        <a:lnTo>
                          <a:pt x="54" y="4"/>
                        </a:lnTo>
                        <a:lnTo>
                          <a:pt x="58" y="4"/>
                        </a:lnTo>
                        <a:lnTo>
                          <a:pt x="58" y="0"/>
                        </a:lnTo>
                        <a:lnTo>
                          <a:pt x="62" y="0"/>
                        </a:lnTo>
                        <a:lnTo>
                          <a:pt x="66" y="0"/>
                        </a:lnTo>
                        <a:lnTo>
                          <a:pt x="66" y="4"/>
                        </a:lnTo>
                        <a:lnTo>
                          <a:pt x="69" y="4"/>
                        </a:lnTo>
                        <a:lnTo>
                          <a:pt x="69" y="8"/>
                        </a:lnTo>
                        <a:lnTo>
                          <a:pt x="69" y="4"/>
                        </a:lnTo>
                        <a:lnTo>
                          <a:pt x="69" y="8"/>
                        </a:lnTo>
                        <a:lnTo>
                          <a:pt x="73" y="8"/>
                        </a:lnTo>
                        <a:lnTo>
                          <a:pt x="73" y="12"/>
                        </a:lnTo>
                        <a:lnTo>
                          <a:pt x="77" y="12"/>
                        </a:lnTo>
                        <a:lnTo>
                          <a:pt x="77" y="16"/>
                        </a:lnTo>
                        <a:lnTo>
                          <a:pt x="73" y="16"/>
                        </a:lnTo>
                        <a:lnTo>
                          <a:pt x="77" y="16"/>
                        </a:lnTo>
                        <a:lnTo>
                          <a:pt x="77" y="20"/>
                        </a:lnTo>
                        <a:lnTo>
                          <a:pt x="81" y="20"/>
                        </a:lnTo>
                        <a:lnTo>
                          <a:pt x="77" y="20"/>
                        </a:lnTo>
                        <a:lnTo>
                          <a:pt x="77" y="24"/>
                        </a:lnTo>
                        <a:lnTo>
                          <a:pt x="73" y="24"/>
                        </a:lnTo>
                        <a:lnTo>
                          <a:pt x="73" y="28"/>
                        </a:lnTo>
                        <a:lnTo>
                          <a:pt x="73" y="32"/>
                        </a:lnTo>
                        <a:lnTo>
                          <a:pt x="73" y="36"/>
                        </a:lnTo>
                        <a:lnTo>
                          <a:pt x="69" y="36"/>
                        </a:lnTo>
                        <a:lnTo>
                          <a:pt x="69" y="40"/>
                        </a:lnTo>
                        <a:lnTo>
                          <a:pt x="73" y="40"/>
                        </a:lnTo>
                        <a:lnTo>
                          <a:pt x="69" y="40"/>
                        </a:lnTo>
                        <a:lnTo>
                          <a:pt x="69" y="44"/>
                        </a:lnTo>
                        <a:lnTo>
                          <a:pt x="66" y="44"/>
                        </a:lnTo>
                        <a:lnTo>
                          <a:pt x="66" y="48"/>
                        </a:lnTo>
                        <a:lnTo>
                          <a:pt x="62" y="52"/>
                        </a:lnTo>
                        <a:lnTo>
                          <a:pt x="58" y="52"/>
                        </a:lnTo>
                        <a:lnTo>
                          <a:pt x="54" y="52"/>
                        </a:lnTo>
                        <a:lnTo>
                          <a:pt x="54" y="48"/>
                        </a:lnTo>
                        <a:lnTo>
                          <a:pt x="50" y="48"/>
                        </a:lnTo>
                        <a:lnTo>
                          <a:pt x="46" y="48"/>
                        </a:lnTo>
                        <a:lnTo>
                          <a:pt x="43" y="48"/>
                        </a:lnTo>
                        <a:lnTo>
                          <a:pt x="43" y="52"/>
                        </a:lnTo>
                        <a:lnTo>
                          <a:pt x="39" y="57"/>
                        </a:lnTo>
                        <a:lnTo>
                          <a:pt x="35" y="57"/>
                        </a:lnTo>
                        <a:lnTo>
                          <a:pt x="35" y="61"/>
                        </a:lnTo>
                        <a:lnTo>
                          <a:pt x="35" y="65"/>
                        </a:lnTo>
                        <a:lnTo>
                          <a:pt x="35" y="69"/>
                        </a:lnTo>
                        <a:lnTo>
                          <a:pt x="31" y="73"/>
                        </a:lnTo>
                        <a:lnTo>
                          <a:pt x="31" y="77"/>
                        </a:lnTo>
                        <a:lnTo>
                          <a:pt x="27" y="77"/>
                        </a:lnTo>
                        <a:lnTo>
                          <a:pt x="23" y="81"/>
                        </a:lnTo>
                        <a:lnTo>
                          <a:pt x="20" y="81"/>
                        </a:lnTo>
                        <a:lnTo>
                          <a:pt x="16" y="81"/>
                        </a:lnTo>
                        <a:lnTo>
                          <a:pt x="12" y="81"/>
                        </a:lnTo>
                        <a:lnTo>
                          <a:pt x="12" y="77"/>
                        </a:lnTo>
                        <a:lnTo>
                          <a:pt x="8" y="81"/>
                        </a:lnTo>
                        <a:lnTo>
                          <a:pt x="4" y="81"/>
                        </a:lnTo>
                        <a:lnTo>
                          <a:pt x="0" y="81"/>
                        </a:lnTo>
                        <a:lnTo>
                          <a:pt x="4" y="81"/>
                        </a:lnTo>
                        <a:lnTo>
                          <a:pt x="4" y="77"/>
                        </a:lnTo>
                        <a:lnTo>
                          <a:pt x="8" y="77"/>
                        </a:lnTo>
                        <a:lnTo>
                          <a:pt x="8" y="73"/>
                        </a:lnTo>
                        <a:lnTo>
                          <a:pt x="8" y="69"/>
                        </a:lnTo>
                        <a:lnTo>
                          <a:pt x="8" y="65"/>
                        </a:lnTo>
                        <a:lnTo>
                          <a:pt x="8" y="61"/>
                        </a:lnTo>
                        <a:lnTo>
                          <a:pt x="12" y="61"/>
                        </a:lnTo>
                        <a:lnTo>
                          <a:pt x="12" y="57"/>
                        </a:lnTo>
                        <a:lnTo>
                          <a:pt x="16" y="57"/>
                        </a:lnTo>
                        <a:lnTo>
                          <a:pt x="16" y="52"/>
                        </a:lnTo>
                        <a:lnTo>
                          <a:pt x="20" y="52"/>
                        </a:lnTo>
                        <a:lnTo>
                          <a:pt x="20" y="48"/>
                        </a:lnTo>
                        <a:lnTo>
                          <a:pt x="16" y="48"/>
                        </a:lnTo>
                        <a:lnTo>
                          <a:pt x="16" y="44"/>
                        </a:lnTo>
                        <a:lnTo>
                          <a:pt x="20" y="44"/>
                        </a:lnTo>
                        <a:lnTo>
                          <a:pt x="20" y="40"/>
                        </a:lnTo>
                        <a:lnTo>
                          <a:pt x="23" y="40"/>
                        </a:lnTo>
                        <a:lnTo>
                          <a:pt x="23" y="36"/>
                        </a:lnTo>
                        <a:lnTo>
                          <a:pt x="27" y="36"/>
                        </a:lnTo>
                        <a:lnTo>
                          <a:pt x="27" y="32"/>
                        </a:lnTo>
                        <a:lnTo>
                          <a:pt x="27" y="28"/>
                        </a:lnTo>
                        <a:lnTo>
                          <a:pt x="23" y="28"/>
                        </a:lnTo>
                        <a:lnTo>
                          <a:pt x="27" y="28"/>
                        </a:lnTo>
                        <a:lnTo>
                          <a:pt x="27" y="24"/>
                        </a:lnTo>
                        <a:lnTo>
                          <a:pt x="23" y="24"/>
                        </a:lnTo>
                        <a:lnTo>
                          <a:pt x="23" y="2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048" name="Freeform 843">
                    <a:extLst>
                      <a:ext uri="{FF2B5EF4-FFF2-40B4-BE49-F238E27FC236}">
                        <a16:creationId xmlns:a16="http://schemas.microsoft.com/office/drawing/2014/main" id="{50CB4282-AA7A-A8D7-0B8A-7BD14815A9D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331" y="2478"/>
                    <a:ext cx="92" cy="47"/>
                  </a:xfrm>
                  <a:custGeom>
                    <a:avLst/>
                    <a:gdLst>
                      <a:gd name="T0" fmla="*/ 23 w 92"/>
                      <a:gd name="T1" fmla="*/ 4 h 48"/>
                      <a:gd name="T2" fmla="*/ 27 w 92"/>
                      <a:gd name="T3" fmla="*/ 0 h 48"/>
                      <a:gd name="T4" fmla="*/ 30 w 92"/>
                      <a:gd name="T5" fmla="*/ 8 h 48"/>
                      <a:gd name="T6" fmla="*/ 34 w 92"/>
                      <a:gd name="T7" fmla="*/ 12 h 48"/>
                      <a:gd name="T8" fmla="*/ 38 w 92"/>
                      <a:gd name="T9" fmla="*/ 8 h 48"/>
                      <a:gd name="T10" fmla="*/ 42 w 92"/>
                      <a:gd name="T11" fmla="*/ 12 h 48"/>
                      <a:gd name="T12" fmla="*/ 46 w 92"/>
                      <a:gd name="T13" fmla="*/ 16 h 48"/>
                      <a:gd name="T14" fmla="*/ 53 w 92"/>
                      <a:gd name="T15" fmla="*/ 16 h 48"/>
                      <a:gd name="T16" fmla="*/ 57 w 92"/>
                      <a:gd name="T17" fmla="*/ 20 h 48"/>
                      <a:gd name="T18" fmla="*/ 65 w 92"/>
                      <a:gd name="T19" fmla="*/ 20 h 48"/>
                      <a:gd name="T20" fmla="*/ 69 w 92"/>
                      <a:gd name="T21" fmla="*/ 24 h 48"/>
                      <a:gd name="T22" fmla="*/ 76 w 92"/>
                      <a:gd name="T23" fmla="*/ 24 h 48"/>
                      <a:gd name="T24" fmla="*/ 76 w 92"/>
                      <a:gd name="T25" fmla="*/ 24 h 48"/>
                      <a:gd name="T26" fmla="*/ 80 w 92"/>
                      <a:gd name="T27" fmla="*/ 28 h 48"/>
                      <a:gd name="T28" fmla="*/ 84 w 92"/>
                      <a:gd name="T29" fmla="*/ 32 h 48"/>
                      <a:gd name="T30" fmla="*/ 88 w 92"/>
                      <a:gd name="T31" fmla="*/ 36 h 48"/>
                      <a:gd name="T32" fmla="*/ 92 w 92"/>
                      <a:gd name="T33" fmla="*/ 40 h 48"/>
                      <a:gd name="T34" fmla="*/ 88 w 92"/>
                      <a:gd name="T35" fmla="*/ 44 h 48"/>
                      <a:gd name="T36" fmla="*/ 84 w 92"/>
                      <a:gd name="T37" fmla="*/ 48 h 48"/>
                      <a:gd name="T38" fmla="*/ 80 w 92"/>
                      <a:gd name="T39" fmla="*/ 44 h 48"/>
                      <a:gd name="T40" fmla="*/ 76 w 92"/>
                      <a:gd name="T41" fmla="*/ 48 h 48"/>
                      <a:gd name="T42" fmla="*/ 73 w 92"/>
                      <a:gd name="T43" fmla="*/ 44 h 48"/>
                      <a:gd name="T44" fmla="*/ 69 w 92"/>
                      <a:gd name="T45" fmla="*/ 48 h 48"/>
                      <a:gd name="T46" fmla="*/ 65 w 92"/>
                      <a:gd name="T47" fmla="*/ 44 h 48"/>
                      <a:gd name="T48" fmla="*/ 61 w 92"/>
                      <a:gd name="T49" fmla="*/ 40 h 48"/>
                      <a:gd name="T50" fmla="*/ 57 w 92"/>
                      <a:gd name="T51" fmla="*/ 36 h 48"/>
                      <a:gd name="T52" fmla="*/ 53 w 92"/>
                      <a:gd name="T53" fmla="*/ 32 h 48"/>
                      <a:gd name="T54" fmla="*/ 50 w 92"/>
                      <a:gd name="T55" fmla="*/ 28 h 48"/>
                      <a:gd name="T56" fmla="*/ 46 w 92"/>
                      <a:gd name="T57" fmla="*/ 28 h 48"/>
                      <a:gd name="T58" fmla="*/ 42 w 92"/>
                      <a:gd name="T59" fmla="*/ 32 h 48"/>
                      <a:gd name="T60" fmla="*/ 42 w 92"/>
                      <a:gd name="T61" fmla="*/ 32 h 48"/>
                      <a:gd name="T62" fmla="*/ 38 w 92"/>
                      <a:gd name="T63" fmla="*/ 28 h 48"/>
                      <a:gd name="T64" fmla="*/ 38 w 92"/>
                      <a:gd name="T65" fmla="*/ 28 h 48"/>
                      <a:gd name="T66" fmla="*/ 34 w 92"/>
                      <a:gd name="T67" fmla="*/ 32 h 48"/>
                      <a:gd name="T68" fmla="*/ 30 w 92"/>
                      <a:gd name="T69" fmla="*/ 28 h 48"/>
                      <a:gd name="T70" fmla="*/ 23 w 92"/>
                      <a:gd name="T71" fmla="*/ 28 h 48"/>
                      <a:gd name="T72" fmla="*/ 19 w 92"/>
                      <a:gd name="T73" fmla="*/ 24 h 48"/>
                      <a:gd name="T74" fmla="*/ 15 w 92"/>
                      <a:gd name="T75" fmla="*/ 28 h 48"/>
                      <a:gd name="T76" fmla="*/ 15 w 92"/>
                      <a:gd name="T77" fmla="*/ 36 h 48"/>
                      <a:gd name="T78" fmla="*/ 11 w 92"/>
                      <a:gd name="T79" fmla="*/ 32 h 48"/>
                      <a:gd name="T80" fmla="*/ 7 w 92"/>
                      <a:gd name="T81" fmla="*/ 28 h 48"/>
                      <a:gd name="T82" fmla="*/ 4 w 92"/>
                      <a:gd name="T83" fmla="*/ 24 h 48"/>
                      <a:gd name="T84" fmla="*/ 0 w 92"/>
                      <a:gd name="T85" fmla="*/ 20 h 48"/>
                      <a:gd name="T86" fmla="*/ 4 w 92"/>
                      <a:gd name="T87" fmla="*/ 16 h 48"/>
                      <a:gd name="T88" fmla="*/ 7 w 92"/>
                      <a:gd name="T89" fmla="*/ 12 h 48"/>
                      <a:gd name="T90" fmla="*/ 11 w 92"/>
                      <a:gd name="T91" fmla="*/ 8 h 48"/>
                      <a:gd name="T92" fmla="*/ 19 w 92"/>
                      <a:gd name="T93" fmla="*/ 8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</a:cxnLst>
                    <a:rect l="0" t="0" r="r" b="b"/>
                    <a:pathLst>
                      <a:path w="92" h="48">
                        <a:moveTo>
                          <a:pt x="19" y="4"/>
                        </a:moveTo>
                        <a:lnTo>
                          <a:pt x="23" y="4"/>
                        </a:lnTo>
                        <a:lnTo>
                          <a:pt x="23" y="0"/>
                        </a:lnTo>
                        <a:lnTo>
                          <a:pt x="27" y="0"/>
                        </a:lnTo>
                        <a:lnTo>
                          <a:pt x="30" y="4"/>
                        </a:lnTo>
                        <a:lnTo>
                          <a:pt x="30" y="8"/>
                        </a:lnTo>
                        <a:lnTo>
                          <a:pt x="30" y="12"/>
                        </a:lnTo>
                        <a:lnTo>
                          <a:pt x="34" y="12"/>
                        </a:lnTo>
                        <a:lnTo>
                          <a:pt x="34" y="8"/>
                        </a:lnTo>
                        <a:lnTo>
                          <a:pt x="38" y="8"/>
                        </a:lnTo>
                        <a:lnTo>
                          <a:pt x="38" y="12"/>
                        </a:lnTo>
                        <a:lnTo>
                          <a:pt x="42" y="12"/>
                        </a:lnTo>
                        <a:lnTo>
                          <a:pt x="46" y="12"/>
                        </a:lnTo>
                        <a:lnTo>
                          <a:pt x="46" y="16"/>
                        </a:lnTo>
                        <a:lnTo>
                          <a:pt x="50" y="16"/>
                        </a:lnTo>
                        <a:lnTo>
                          <a:pt x="53" y="16"/>
                        </a:lnTo>
                        <a:lnTo>
                          <a:pt x="53" y="20"/>
                        </a:lnTo>
                        <a:lnTo>
                          <a:pt x="57" y="20"/>
                        </a:lnTo>
                        <a:lnTo>
                          <a:pt x="61" y="20"/>
                        </a:lnTo>
                        <a:lnTo>
                          <a:pt x="65" y="20"/>
                        </a:lnTo>
                        <a:lnTo>
                          <a:pt x="69" y="20"/>
                        </a:lnTo>
                        <a:lnTo>
                          <a:pt x="69" y="24"/>
                        </a:lnTo>
                        <a:lnTo>
                          <a:pt x="73" y="24"/>
                        </a:lnTo>
                        <a:lnTo>
                          <a:pt x="76" y="24"/>
                        </a:lnTo>
                        <a:lnTo>
                          <a:pt x="76" y="28"/>
                        </a:lnTo>
                        <a:lnTo>
                          <a:pt x="76" y="24"/>
                        </a:lnTo>
                        <a:lnTo>
                          <a:pt x="80" y="24"/>
                        </a:lnTo>
                        <a:lnTo>
                          <a:pt x="80" y="28"/>
                        </a:lnTo>
                        <a:lnTo>
                          <a:pt x="84" y="28"/>
                        </a:lnTo>
                        <a:lnTo>
                          <a:pt x="84" y="32"/>
                        </a:lnTo>
                        <a:lnTo>
                          <a:pt x="84" y="36"/>
                        </a:lnTo>
                        <a:lnTo>
                          <a:pt x="88" y="36"/>
                        </a:lnTo>
                        <a:lnTo>
                          <a:pt x="92" y="36"/>
                        </a:lnTo>
                        <a:lnTo>
                          <a:pt x="92" y="40"/>
                        </a:lnTo>
                        <a:lnTo>
                          <a:pt x="88" y="40"/>
                        </a:lnTo>
                        <a:lnTo>
                          <a:pt x="88" y="44"/>
                        </a:lnTo>
                        <a:lnTo>
                          <a:pt x="88" y="48"/>
                        </a:lnTo>
                        <a:lnTo>
                          <a:pt x="84" y="48"/>
                        </a:lnTo>
                        <a:lnTo>
                          <a:pt x="80" y="48"/>
                        </a:lnTo>
                        <a:lnTo>
                          <a:pt x="80" y="44"/>
                        </a:lnTo>
                        <a:lnTo>
                          <a:pt x="80" y="48"/>
                        </a:lnTo>
                        <a:lnTo>
                          <a:pt x="76" y="48"/>
                        </a:lnTo>
                        <a:lnTo>
                          <a:pt x="76" y="44"/>
                        </a:lnTo>
                        <a:lnTo>
                          <a:pt x="73" y="44"/>
                        </a:lnTo>
                        <a:lnTo>
                          <a:pt x="73" y="48"/>
                        </a:lnTo>
                        <a:lnTo>
                          <a:pt x="69" y="48"/>
                        </a:lnTo>
                        <a:lnTo>
                          <a:pt x="69" y="44"/>
                        </a:lnTo>
                        <a:lnTo>
                          <a:pt x="65" y="44"/>
                        </a:lnTo>
                        <a:lnTo>
                          <a:pt x="65" y="40"/>
                        </a:lnTo>
                        <a:lnTo>
                          <a:pt x="61" y="40"/>
                        </a:lnTo>
                        <a:lnTo>
                          <a:pt x="57" y="40"/>
                        </a:lnTo>
                        <a:lnTo>
                          <a:pt x="57" y="36"/>
                        </a:lnTo>
                        <a:lnTo>
                          <a:pt x="53" y="36"/>
                        </a:lnTo>
                        <a:lnTo>
                          <a:pt x="53" y="32"/>
                        </a:lnTo>
                        <a:lnTo>
                          <a:pt x="50" y="32"/>
                        </a:lnTo>
                        <a:lnTo>
                          <a:pt x="50" y="28"/>
                        </a:lnTo>
                        <a:lnTo>
                          <a:pt x="46" y="32"/>
                        </a:lnTo>
                        <a:lnTo>
                          <a:pt x="46" y="28"/>
                        </a:lnTo>
                        <a:lnTo>
                          <a:pt x="42" y="28"/>
                        </a:lnTo>
                        <a:lnTo>
                          <a:pt x="42" y="32"/>
                        </a:lnTo>
                        <a:lnTo>
                          <a:pt x="42" y="28"/>
                        </a:lnTo>
                        <a:lnTo>
                          <a:pt x="42" y="32"/>
                        </a:lnTo>
                        <a:lnTo>
                          <a:pt x="42" y="28"/>
                        </a:lnTo>
                        <a:lnTo>
                          <a:pt x="38" y="28"/>
                        </a:lnTo>
                        <a:lnTo>
                          <a:pt x="38" y="32"/>
                        </a:lnTo>
                        <a:lnTo>
                          <a:pt x="38" y="28"/>
                        </a:lnTo>
                        <a:lnTo>
                          <a:pt x="38" y="32"/>
                        </a:lnTo>
                        <a:lnTo>
                          <a:pt x="34" y="32"/>
                        </a:lnTo>
                        <a:lnTo>
                          <a:pt x="34" y="28"/>
                        </a:lnTo>
                        <a:lnTo>
                          <a:pt x="30" y="28"/>
                        </a:lnTo>
                        <a:lnTo>
                          <a:pt x="27" y="28"/>
                        </a:lnTo>
                        <a:lnTo>
                          <a:pt x="23" y="28"/>
                        </a:lnTo>
                        <a:lnTo>
                          <a:pt x="19" y="28"/>
                        </a:lnTo>
                        <a:lnTo>
                          <a:pt x="19" y="24"/>
                        </a:lnTo>
                        <a:lnTo>
                          <a:pt x="19" y="28"/>
                        </a:lnTo>
                        <a:lnTo>
                          <a:pt x="15" y="28"/>
                        </a:lnTo>
                        <a:lnTo>
                          <a:pt x="15" y="32"/>
                        </a:lnTo>
                        <a:lnTo>
                          <a:pt x="15" y="36"/>
                        </a:lnTo>
                        <a:lnTo>
                          <a:pt x="11" y="36"/>
                        </a:lnTo>
                        <a:lnTo>
                          <a:pt x="11" y="32"/>
                        </a:lnTo>
                        <a:lnTo>
                          <a:pt x="11" y="28"/>
                        </a:lnTo>
                        <a:lnTo>
                          <a:pt x="7" y="28"/>
                        </a:lnTo>
                        <a:lnTo>
                          <a:pt x="4" y="28"/>
                        </a:lnTo>
                        <a:lnTo>
                          <a:pt x="4" y="24"/>
                        </a:lnTo>
                        <a:lnTo>
                          <a:pt x="0" y="24"/>
                        </a:lnTo>
                        <a:lnTo>
                          <a:pt x="0" y="20"/>
                        </a:lnTo>
                        <a:lnTo>
                          <a:pt x="4" y="20"/>
                        </a:lnTo>
                        <a:lnTo>
                          <a:pt x="4" y="16"/>
                        </a:lnTo>
                        <a:lnTo>
                          <a:pt x="7" y="16"/>
                        </a:lnTo>
                        <a:lnTo>
                          <a:pt x="7" y="12"/>
                        </a:lnTo>
                        <a:lnTo>
                          <a:pt x="11" y="12"/>
                        </a:lnTo>
                        <a:lnTo>
                          <a:pt x="11" y="8"/>
                        </a:lnTo>
                        <a:lnTo>
                          <a:pt x="15" y="8"/>
                        </a:lnTo>
                        <a:lnTo>
                          <a:pt x="19" y="8"/>
                        </a:lnTo>
                        <a:lnTo>
                          <a:pt x="19" y="4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049" name="Freeform 844">
                    <a:extLst>
                      <a:ext uri="{FF2B5EF4-FFF2-40B4-BE49-F238E27FC236}">
                        <a16:creationId xmlns:a16="http://schemas.microsoft.com/office/drawing/2014/main" id="{539597D3-C375-3D18-2230-0B2FF190F65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281" y="2478"/>
                    <a:ext cx="28" cy="58"/>
                  </a:xfrm>
                  <a:custGeom>
                    <a:avLst/>
                    <a:gdLst>
                      <a:gd name="T0" fmla="*/ 0 w 27"/>
                      <a:gd name="T1" fmla="*/ 28 h 57"/>
                      <a:gd name="T2" fmla="*/ 0 w 27"/>
                      <a:gd name="T3" fmla="*/ 32 h 57"/>
                      <a:gd name="T4" fmla="*/ 4 w 27"/>
                      <a:gd name="T5" fmla="*/ 32 h 57"/>
                      <a:gd name="T6" fmla="*/ 4 w 27"/>
                      <a:gd name="T7" fmla="*/ 28 h 57"/>
                      <a:gd name="T8" fmla="*/ 7 w 27"/>
                      <a:gd name="T9" fmla="*/ 28 h 57"/>
                      <a:gd name="T10" fmla="*/ 11 w 27"/>
                      <a:gd name="T11" fmla="*/ 28 h 57"/>
                      <a:gd name="T12" fmla="*/ 11 w 27"/>
                      <a:gd name="T13" fmla="*/ 24 h 57"/>
                      <a:gd name="T14" fmla="*/ 11 w 27"/>
                      <a:gd name="T15" fmla="*/ 20 h 57"/>
                      <a:gd name="T16" fmla="*/ 11 w 27"/>
                      <a:gd name="T17" fmla="*/ 16 h 57"/>
                      <a:gd name="T18" fmla="*/ 11 w 27"/>
                      <a:gd name="T19" fmla="*/ 12 h 57"/>
                      <a:gd name="T20" fmla="*/ 11 w 27"/>
                      <a:gd name="T21" fmla="*/ 8 h 57"/>
                      <a:gd name="T22" fmla="*/ 11 w 27"/>
                      <a:gd name="T23" fmla="*/ 4 h 57"/>
                      <a:gd name="T24" fmla="*/ 11 w 27"/>
                      <a:gd name="T25" fmla="*/ 0 h 57"/>
                      <a:gd name="T26" fmla="*/ 15 w 27"/>
                      <a:gd name="T27" fmla="*/ 0 h 57"/>
                      <a:gd name="T28" fmla="*/ 15 w 27"/>
                      <a:gd name="T29" fmla="*/ 4 h 57"/>
                      <a:gd name="T30" fmla="*/ 19 w 27"/>
                      <a:gd name="T31" fmla="*/ 4 h 57"/>
                      <a:gd name="T32" fmla="*/ 19 w 27"/>
                      <a:gd name="T33" fmla="*/ 8 h 57"/>
                      <a:gd name="T34" fmla="*/ 19 w 27"/>
                      <a:gd name="T35" fmla="*/ 12 h 57"/>
                      <a:gd name="T36" fmla="*/ 19 w 27"/>
                      <a:gd name="T37" fmla="*/ 16 h 57"/>
                      <a:gd name="T38" fmla="*/ 23 w 27"/>
                      <a:gd name="T39" fmla="*/ 16 h 57"/>
                      <a:gd name="T40" fmla="*/ 23 w 27"/>
                      <a:gd name="T41" fmla="*/ 20 h 57"/>
                      <a:gd name="T42" fmla="*/ 23 w 27"/>
                      <a:gd name="T43" fmla="*/ 24 h 57"/>
                      <a:gd name="T44" fmla="*/ 27 w 27"/>
                      <a:gd name="T45" fmla="*/ 24 h 57"/>
                      <a:gd name="T46" fmla="*/ 27 w 27"/>
                      <a:gd name="T47" fmla="*/ 28 h 57"/>
                      <a:gd name="T48" fmla="*/ 23 w 27"/>
                      <a:gd name="T49" fmla="*/ 28 h 57"/>
                      <a:gd name="T50" fmla="*/ 23 w 27"/>
                      <a:gd name="T51" fmla="*/ 32 h 57"/>
                      <a:gd name="T52" fmla="*/ 19 w 27"/>
                      <a:gd name="T53" fmla="*/ 32 h 57"/>
                      <a:gd name="T54" fmla="*/ 19 w 27"/>
                      <a:gd name="T55" fmla="*/ 36 h 57"/>
                      <a:gd name="T56" fmla="*/ 19 w 27"/>
                      <a:gd name="T57" fmla="*/ 40 h 57"/>
                      <a:gd name="T58" fmla="*/ 19 w 27"/>
                      <a:gd name="T59" fmla="*/ 44 h 57"/>
                      <a:gd name="T60" fmla="*/ 19 w 27"/>
                      <a:gd name="T61" fmla="*/ 48 h 57"/>
                      <a:gd name="T62" fmla="*/ 19 w 27"/>
                      <a:gd name="T63" fmla="*/ 53 h 57"/>
                      <a:gd name="T64" fmla="*/ 15 w 27"/>
                      <a:gd name="T65" fmla="*/ 53 h 57"/>
                      <a:gd name="T66" fmla="*/ 15 w 27"/>
                      <a:gd name="T67" fmla="*/ 57 h 57"/>
                      <a:gd name="T68" fmla="*/ 15 w 27"/>
                      <a:gd name="T69" fmla="*/ 53 h 57"/>
                      <a:gd name="T70" fmla="*/ 15 w 27"/>
                      <a:gd name="T71" fmla="*/ 48 h 57"/>
                      <a:gd name="T72" fmla="*/ 11 w 27"/>
                      <a:gd name="T73" fmla="*/ 48 h 57"/>
                      <a:gd name="T74" fmla="*/ 7 w 27"/>
                      <a:gd name="T75" fmla="*/ 44 h 57"/>
                      <a:gd name="T76" fmla="*/ 4 w 27"/>
                      <a:gd name="T77" fmla="*/ 40 h 57"/>
                      <a:gd name="T78" fmla="*/ 4 w 27"/>
                      <a:gd name="T79" fmla="*/ 36 h 57"/>
                      <a:gd name="T80" fmla="*/ 0 w 27"/>
                      <a:gd name="T81" fmla="*/ 36 h 57"/>
                      <a:gd name="T82" fmla="*/ 0 w 27"/>
                      <a:gd name="T83" fmla="*/ 32 h 57"/>
                      <a:gd name="T84" fmla="*/ 0 w 27"/>
                      <a:gd name="T85" fmla="*/ 28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</a:cxnLst>
                    <a:rect l="0" t="0" r="r" b="b"/>
                    <a:pathLst>
                      <a:path w="27" h="57">
                        <a:moveTo>
                          <a:pt x="0" y="28"/>
                        </a:moveTo>
                        <a:lnTo>
                          <a:pt x="0" y="32"/>
                        </a:lnTo>
                        <a:lnTo>
                          <a:pt x="4" y="32"/>
                        </a:lnTo>
                        <a:lnTo>
                          <a:pt x="4" y="28"/>
                        </a:lnTo>
                        <a:lnTo>
                          <a:pt x="7" y="28"/>
                        </a:lnTo>
                        <a:lnTo>
                          <a:pt x="11" y="28"/>
                        </a:lnTo>
                        <a:lnTo>
                          <a:pt x="11" y="24"/>
                        </a:lnTo>
                        <a:lnTo>
                          <a:pt x="11" y="20"/>
                        </a:lnTo>
                        <a:lnTo>
                          <a:pt x="11" y="16"/>
                        </a:lnTo>
                        <a:lnTo>
                          <a:pt x="11" y="12"/>
                        </a:lnTo>
                        <a:lnTo>
                          <a:pt x="11" y="8"/>
                        </a:lnTo>
                        <a:lnTo>
                          <a:pt x="11" y="4"/>
                        </a:lnTo>
                        <a:lnTo>
                          <a:pt x="11" y="0"/>
                        </a:lnTo>
                        <a:lnTo>
                          <a:pt x="15" y="0"/>
                        </a:lnTo>
                        <a:lnTo>
                          <a:pt x="15" y="4"/>
                        </a:lnTo>
                        <a:lnTo>
                          <a:pt x="19" y="4"/>
                        </a:lnTo>
                        <a:lnTo>
                          <a:pt x="19" y="8"/>
                        </a:lnTo>
                        <a:lnTo>
                          <a:pt x="19" y="12"/>
                        </a:lnTo>
                        <a:lnTo>
                          <a:pt x="19" y="16"/>
                        </a:lnTo>
                        <a:lnTo>
                          <a:pt x="23" y="16"/>
                        </a:lnTo>
                        <a:lnTo>
                          <a:pt x="23" y="20"/>
                        </a:lnTo>
                        <a:lnTo>
                          <a:pt x="23" y="24"/>
                        </a:lnTo>
                        <a:lnTo>
                          <a:pt x="27" y="24"/>
                        </a:lnTo>
                        <a:lnTo>
                          <a:pt x="27" y="28"/>
                        </a:lnTo>
                        <a:lnTo>
                          <a:pt x="23" y="28"/>
                        </a:lnTo>
                        <a:lnTo>
                          <a:pt x="23" y="32"/>
                        </a:lnTo>
                        <a:lnTo>
                          <a:pt x="19" y="32"/>
                        </a:lnTo>
                        <a:lnTo>
                          <a:pt x="19" y="36"/>
                        </a:lnTo>
                        <a:lnTo>
                          <a:pt x="19" y="40"/>
                        </a:lnTo>
                        <a:lnTo>
                          <a:pt x="19" y="44"/>
                        </a:lnTo>
                        <a:lnTo>
                          <a:pt x="19" y="48"/>
                        </a:lnTo>
                        <a:lnTo>
                          <a:pt x="19" y="53"/>
                        </a:lnTo>
                        <a:lnTo>
                          <a:pt x="15" y="53"/>
                        </a:lnTo>
                        <a:lnTo>
                          <a:pt x="15" y="57"/>
                        </a:lnTo>
                        <a:lnTo>
                          <a:pt x="15" y="53"/>
                        </a:lnTo>
                        <a:lnTo>
                          <a:pt x="15" y="48"/>
                        </a:lnTo>
                        <a:lnTo>
                          <a:pt x="11" y="48"/>
                        </a:lnTo>
                        <a:lnTo>
                          <a:pt x="7" y="44"/>
                        </a:lnTo>
                        <a:lnTo>
                          <a:pt x="4" y="40"/>
                        </a:lnTo>
                        <a:lnTo>
                          <a:pt x="4" y="36"/>
                        </a:lnTo>
                        <a:lnTo>
                          <a:pt x="0" y="36"/>
                        </a:lnTo>
                        <a:lnTo>
                          <a:pt x="0" y="32"/>
                        </a:lnTo>
                        <a:lnTo>
                          <a:pt x="0" y="28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050" name="Freeform 845">
                    <a:extLst>
                      <a:ext uri="{FF2B5EF4-FFF2-40B4-BE49-F238E27FC236}">
                        <a16:creationId xmlns:a16="http://schemas.microsoft.com/office/drawing/2014/main" id="{FB0BC025-3831-D887-16C9-5A132CC400E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438" y="2481"/>
                    <a:ext cx="41" cy="81"/>
                  </a:xfrm>
                  <a:custGeom>
                    <a:avLst/>
                    <a:gdLst>
                      <a:gd name="T0" fmla="*/ 15 w 42"/>
                      <a:gd name="T1" fmla="*/ 4 h 81"/>
                      <a:gd name="T2" fmla="*/ 23 w 42"/>
                      <a:gd name="T3" fmla="*/ 4 h 81"/>
                      <a:gd name="T4" fmla="*/ 27 w 42"/>
                      <a:gd name="T5" fmla="*/ 0 h 81"/>
                      <a:gd name="T6" fmla="*/ 31 w 42"/>
                      <a:gd name="T7" fmla="*/ 4 h 81"/>
                      <a:gd name="T8" fmla="*/ 35 w 42"/>
                      <a:gd name="T9" fmla="*/ 8 h 81"/>
                      <a:gd name="T10" fmla="*/ 38 w 42"/>
                      <a:gd name="T11" fmla="*/ 12 h 81"/>
                      <a:gd name="T12" fmla="*/ 42 w 42"/>
                      <a:gd name="T13" fmla="*/ 16 h 81"/>
                      <a:gd name="T14" fmla="*/ 38 w 42"/>
                      <a:gd name="T15" fmla="*/ 20 h 81"/>
                      <a:gd name="T16" fmla="*/ 42 w 42"/>
                      <a:gd name="T17" fmla="*/ 24 h 81"/>
                      <a:gd name="T18" fmla="*/ 38 w 42"/>
                      <a:gd name="T19" fmla="*/ 28 h 81"/>
                      <a:gd name="T20" fmla="*/ 35 w 42"/>
                      <a:gd name="T21" fmla="*/ 32 h 81"/>
                      <a:gd name="T22" fmla="*/ 31 w 42"/>
                      <a:gd name="T23" fmla="*/ 36 h 81"/>
                      <a:gd name="T24" fmla="*/ 35 w 42"/>
                      <a:gd name="T25" fmla="*/ 40 h 81"/>
                      <a:gd name="T26" fmla="*/ 31 w 42"/>
                      <a:gd name="T27" fmla="*/ 44 h 81"/>
                      <a:gd name="T28" fmla="*/ 27 w 42"/>
                      <a:gd name="T29" fmla="*/ 49 h 81"/>
                      <a:gd name="T30" fmla="*/ 23 w 42"/>
                      <a:gd name="T31" fmla="*/ 53 h 81"/>
                      <a:gd name="T32" fmla="*/ 23 w 42"/>
                      <a:gd name="T33" fmla="*/ 61 h 81"/>
                      <a:gd name="T34" fmla="*/ 23 w 42"/>
                      <a:gd name="T35" fmla="*/ 69 h 81"/>
                      <a:gd name="T36" fmla="*/ 19 w 42"/>
                      <a:gd name="T37" fmla="*/ 73 h 81"/>
                      <a:gd name="T38" fmla="*/ 15 w 42"/>
                      <a:gd name="T39" fmla="*/ 77 h 81"/>
                      <a:gd name="T40" fmla="*/ 8 w 42"/>
                      <a:gd name="T41" fmla="*/ 81 h 81"/>
                      <a:gd name="T42" fmla="*/ 0 w 42"/>
                      <a:gd name="T43" fmla="*/ 81 h 81"/>
                      <a:gd name="T44" fmla="*/ 0 w 42"/>
                      <a:gd name="T45" fmla="*/ 73 h 81"/>
                      <a:gd name="T46" fmla="*/ 0 w 42"/>
                      <a:gd name="T47" fmla="*/ 65 h 81"/>
                      <a:gd name="T48" fmla="*/ 4 w 42"/>
                      <a:gd name="T49" fmla="*/ 61 h 81"/>
                      <a:gd name="T50" fmla="*/ 8 w 42"/>
                      <a:gd name="T51" fmla="*/ 53 h 81"/>
                      <a:gd name="T52" fmla="*/ 8 w 42"/>
                      <a:gd name="T53" fmla="*/ 53 h 81"/>
                      <a:gd name="T54" fmla="*/ 12 w 42"/>
                      <a:gd name="T55" fmla="*/ 49 h 81"/>
                      <a:gd name="T56" fmla="*/ 12 w 42"/>
                      <a:gd name="T57" fmla="*/ 40 h 81"/>
                      <a:gd name="T58" fmla="*/ 15 w 42"/>
                      <a:gd name="T59" fmla="*/ 36 h 81"/>
                      <a:gd name="T60" fmla="*/ 15 w 42"/>
                      <a:gd name="T61" fmla="*/ 28 h 81"/>
                      <a:gd name="T62" fmla="*/ 19 w 42"/>
                      <a:gd name="T63" fmla="*/ 24 h 81"/>
                      <a:gd name="T64" fmla="*/ 19 w 42"/>
                      <a:gd name="T65" fmla="*/ 16 h 81"/>
                      <a:gd name="T66" fmla="*/ 15 w 42"/>
                      <a:gd name="T67" fmla="*/ 8 h 81"/>
                      <a:gd name="T68" fmla="*/ 12 w 42"/>
                      <a:gd name="T69" fmla="*/ 4 h 8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</a:cxnLst>
                    <a:rect l="0" t="0" r="r" b="b"/>
                    <a:pathLst>
                      <a:path w="42" h="81">
                        <a:moveTo>
                          <a:pt x="12" y="4"/>
                        </a:moveTo>
                        <a:lnTo>
                          <a:pt x="15" y="4"/>
                        </a:lnTo>
                        <a:lnTo>
                          <a:pt x="19" y="4"/>
                        </a:lnTo>
                        <a:lnTo>
                          <a:pt x="23" y="4"/>
                        </a:lnTo>
                        <a:lnTo>
                          <a:pt x="23" y="0"/>
                        </a:lnTo>
                        <a:lnTo>
                          <a:pt x="27" y="0"/>
                        </a:lnTo>
                        <a:lnTo>
                          <a:pt x="31" y="0"/>
                        </a:lnTo>
                        <a:lnTo>
                          <a:pt x="31" y="4"/>
                        </a:lnTo>
                        <a:lnTo>
                          <a:pt x="35" y="4"/>
                        </a:lnTo>
                        <a:lnTo>
                          <a:pt x="35" y="8"/>
                        </a:lnTo>
                        <a:lnTo>
                          <a:pt x="38" y="8"/>
                        </a:lnTo>
                        <a:lnTo>
                          <a:pt x="38" y="12"/>
                        </a:lnTo>
                        <a:lnTo>
                          <a:pt x="38" y="16"/>
                        </a:lnTo>
                        <a:lnTo>
                          <a:pt x="42" y="16"/>
                        </a:lnTo>
                        <a:lnTo>
                          <a:pt x="42" y="20"/>
                        </a:lnTo>
                        <a:lnTo>
                          <a:pt x="38" y="20"/>
                        </a:lnTo>
                        <a:lnTo>
                          <a:pt x="42" y="20"/>
                        </a:lnTo>
                        <a:lnTo>
                          <a:pt x="42" y="24"/>
                        </a:lnTo>
                        <a:lnTo>
                          <a:pt x="42" y="28"/>
                        </a:lnTo>
                        <a:lnTo>
                          <a:pt x="38" y="28"/>
                        </a:lnTo>
                        <a:lnTo>
                          <a:pt x="38" y="32"/>
                        </a:lnTo>
                        <a:lnTo>
                          <a:pt x="35" y="32"/>
                        </a:lnTo>
                        <a:lnTo>
                          <a:pt x="35" y="36"/>
                        </a:lnTo>
                        <a:lnTo>
                          <a:pt x="31" y="36"/>
                        </a:lnTo>
                        <a:lnTo>
                          <a:pt x="31" y="40"/>
                        </a:lnTo>
                        <a:lnTo>
                          <a:pt x="35" y="40"/>
                        </a:lnTo>
                        <a:lnTo>
                          <a:pt x="35" y="44"/>
                        </a:lnTo>
                        <a:lnTo>
                          <a:pt x="31" y="44"/>
                        </a:lnTo>
                        <a:lnTo>
                          <a:pt x="31" y="49"/>
                        </a:lnTo>
                        <a:lnTo>
                          <a:pt x="27" y="49"/>
                        </a:lnTo>
                        <a:lnTo>
                          <a:pt x="27" y="53"/>
                        </a:lnTo>
                        <a:lnTo>
                          <a:pt x="23" y="53"/>
                        </a:lnTo>
                        <a:lnTo>
                          <a:pt x="23" y="57"/>
                        </a:lnTo>
                        <a:lnTo>
                          <a:pt x="23" y="61"/>
                        </a:lnTo>
                        <a:lnTo>
                          <a:pt x="23" y="65"/>
                        </a:lnTo>
                        <a:lnTo>
                          <a:pt x="23" y="69"/>
                        </a:lnTo>
                        <a:lnTo>
                          <a:pt x="19" y="69"/>
                        </a:lnTo>
                        <a:lnTo>
                          <a:pt x="19" y="73"/>
                        </a:lnTo>
                        <a:lnTo>
                          <a:pt x="15" y="73"/>
                        </a:lnTo>
                        <a:lnTo>
                          <a:pt x="15" y="77"/>
                        </a:lnTo>
                        <a:lnTo>
                          <a:pt x="12" y="77"/>
                        </a:lnTo>
                        <a:lnTo>
                          <a:pt x="8" y="81"/>
                        </a:lnTo>
                        <a:lnTo>
                          <a:pt x="4" y="81"/>
                        </a:lnTo>
                        <a:lnTo>
                          <a:pt x="0" y="81"/>
                        </a:lnTo>
                        <a:lnTo>
                          <a:pt x="0" y="77"/>
                        </a:lnTo>
                        <a:lnTo>
                          <a:pt x="0" y="73"/>
                        </a:lnTo>
                        <a:lnTo>
                          <a:pt x="0" y="69"/>
                        </a:lnTo>
                        <a:lnTo>
                          <a:pt x="0" y="65"/>
                        </a:lnTo>
                        <a:lnTo>
                          <a:pt x="0" y="61"/>
                        </a:lnTo>
                        <a:lnTo>
                          <a:pt x="4" y="61"/>
                        </a:lnTo>
                        <a:lnTo>
                          <a:pt x="8" y="57"/>
                        </a:lnTo>
                        <a:lnTo>
                          <a:pt x="8" y="53"/>
                        </a:lnTo>
                        <a:lnTo>
                          <a:pt x="4" y="53"/>
                        </a:lnTo>
                        <a:lnTo>
                          <a:pt x="8" y="53"/>
                        </a:lnTo>
                        <a:lnTo>
                          <a:pt x="8" y="49"/>
                        </a:lnTo>
                        <a:lnTo>
                          <a:pt x="12" y="49"/>
                        </a:lnTo>
                        <a:lnTo>
                          <a:pt x="12" y="44"/>
                        </a:lnTo>
                        <a:lnTo>
                          <a:pt x="12" y="40"/>
                        </a:lnTo>
                        <a:lnTo>
                          <a:pt x="15" y="40"/>
                        </a:lnTo>
                        <a:lnTo>
                          <a:pt x="15" y="36"/>
                        </a:lnTo>
                        <a:lnTo>
                          <a:pt x="15" y="32"/>
                        </a:lnTo>
                        <a:lnTo>
                          <a:pt x="15" y="28"/>
                        </a:lnTo>
                        <a:lnTo>
                          <a:pt x="19" y="28"/>
                        </a:lnTo>
                        <a:lnTo>
                          <a:pt x="19" y="24"/>
                        </a:lnTo>
                        <a:lnTo>
                          <a:pt x="19" y="20"/>
                        </a:lnTo>
                        <a:lnTo>
                          <a:pt x="19" y="16"/>
                        </a:lnTo>
                        <a:lnTo>
                          <a:pt x="19" y="12"/>
                        </a:lnTo>
                        <a:lnTo>
                          <a:pt x="15" y="8"/>
                        </a:lnTo>
                        <a:lnTo>
                          <a:pt x="15" y="4"/>
                        </a:lnTo>
                        <a:lnTo>
                          <a:pt x="12" y="4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051" name="Freeform 846">
                    <a:extLst>
                      <a:ext uri="{FF2B5EF4-FFF2-40B4-BE49-F238E27FC236}">
                        <a16:creationId xmlns:a16="http://schemas.microsoft.com/office/drawing/2014/main" id="{25D6F84E-64E9-8882-7995-71F1746211B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63" y="2481"/>
                    <a:ext cx="49" cy="49"/>
                  </a:xfrm>
                  <a:custGeom>
                    <a:avLst/>
                    <a:gdLst>
                      <a:gd name="T0" fmla="*/ 19 w 49"/>
                      <a:gd name="T1" fmla="*/ 12 h 49"/>
                      <a:gd name="T2" fmla="*/ 19 w 49"/>
                      <a:gd name="T3" fmla="*/ 8 h 49"/>
                      <a:gd name="T4" fmla="*/ 23 w 49"/>
                      <a:gd name="T5" fmla="*/ 8 h 49"/>
                      <a:gd name="T6" fmla="*/ 26 w 49"/>
                      <a:gd name="T7" fmla="*/ 4 h 49"/>
                      <a:gd name="T8" fmla="*/ 30 w 49"/>
                      <a:gd name="T9" fmla="*/ 4 h 49"/>
                      <a:gd name="T10" fmla="*/ 34 w 49"/>
                      <a:gd name="T11" fmla="*/ 4 h 49"/>
                      <a:gd name="T12" fmla="*/ 34 w 49"/>
                      <a:gd name="T13" fmla="*/ 0 h 49"/>
                      <a:gd name="T14" fmla="*/ 34 w 49"/>
                      <a:gd name="T15" fmla="*/ 4 h 49"/>
                      <a:gd name="T16" fmla="*/ 38 w 49"/>
                      <a:gd name="T17" fmla="*/ 4 h 49"/>
                      <a:gd name="T18" fmla="*/ 38 w 49"/>
                      <a:gd name="T19" fmla="*/ 8 h 49"/>
                      <a:gd name="T20" fmla="*/ 38 w 49"/>
                      <a:gd name="T21" fmla="*/ 12 h 49"/>
                      <a:gd name="T22" fmla="*/ 38 w 49"/>
                      <a:gd name="T23" fmla="*/ 16 h 49"/>
                      <a:gd name="T24" fmla="*/ 38 w 49"/>
                      <a:gd name="T25" fmla="*/ 20 h 49"/>
                      <a:gd name="T26" fmla="*/ 42 w 49"/>
                      <a:gd name="T27" fmla="*/ 20 h 49"/>
                      <a:gd name="T28" fmla="*/ 42 w 49"/>
                      <a:gd name="T29" fmla="*/ 16 h 49"/>
                      <a:gd name="T30" fmla="*/ 46 w 49"/>
                      <a:gd name="T31" fmla="*/ 16 h 49"/>
                      <a:gd name="T32" fmla="*/ 49 w 49"/>
                      <a:gd name="T33" fmla="*/ 16 h 49"/>
                      <a:gd name="T34" fmla="*/ 49 w 49"/>
                      <a:gd name="T35" fmla="*/ 20 h 49"/>
                      <a:gd name="T36" fmla="*/ 49 w 49"/>
                      <a:gd name="T37" fmla="*/ 24 h 49"/>
                      <a:gd name="T38" fmla="*/ 49 w 49"/>
                      <a:gd name="T39" fmla="*/ 28 h 49"/>
                      <a:gd name="T40" fmla="*/ 49 w 49"/>
                      <a:gd name="T41" fmla="*/ 32 h 49"/>
                      <a:gd name="T42" fmla="*/ 46 w 49"/>
                      <a:gd name="T43" fmla="*/ 32 h 49"/>
                      <a:gd name="T44" fmla="*/ 42 w 49"/>
                      <a:gd name="T45" fmla="*/ 32 h 49"/>
                      <a:gd name="T46" fmla="*/ 38 w 49"/>
                      <a:gd name="T47" fmla="*/ 32 h 49"/>
                      <a:gd name="T48" fmla="*/ 34 w 49"/>
                      <a:gd name="T49" fmla="*/ 32 h 49"/>
                      <a:gd name="T50" fmla="*/ 30 w 49"/>
                      <a:gd name="T51" fmla="*/ 32 h 49"/>
                      <a:gd name="T52" fmla="*/ 26 w 49"/>
                      <a:gd name="T53" fmla="*/ 32 h 49"/>
                      <a:gd name="T54" fmla="*/ 26 w 49"/>
                      <a:gd name="T55" fmla="*/ 36 h 49"/>
                      <a:gd name="T56" fmla="*/ 23 w 49"/>
                      <a:gd name="T57" fmla="*/ 36 h 49"/>
                      <a:gd name="T58" fmla="*/ 19 w 49"/>
                      <a:gd name="T59" fmla="*/ 36 h 49"/>
                      <a:gd name="T60" fmla="*/ 19 w 49"/>
                      <a:gd name="T61" fmla="*/ 40 h 49"/>
                      <a:gd name="T62" fmla="*/ 15 w 49"/>
                      <a:gd name="T63" fmla="*/ 40 h 49"/>
                      <a:gd name="T64" fmla="*/ 11 w 49"/>
                      <a:gd name="T65" fmla="*/ 44 h 49"/>
                      <a:gd name="T66" fmla="*/ 7 w 49"/>
                      <a:gd name="T67" fmla="*/ 44 h 49"/>
                      <a:gd name="T68" fmla="*/ 7 w 49"/>
                      <a:gd name="T69" fmla="*/ 49 h 49"/>
                      <a:gd name="T70" fmla="*/ 3 w 49"/>
                      <a:gd name="T71" fmla="*/ 49 h 49"/>
                      <a:gd name="T72" fmla="*/ 3 w 49"/>
                      <a:gd name="T73" fmla="*/ 44 h 49"/>
                      <a:gd name="T74" fmla="*/ 3 w 49"/>
                      <a:gd name="T75" fmla="*/ 40 h 49"/>
                      <a:gd name="T76" fmla="*/ 0 w 49"/>
                      <a:gd name="T77" fmla="*/ 40 h 49"/>
                      <a:gd name="T78" fmla="*/ 3 w 49"/>
                      <a:gd name="T79" fmla="*/ 40 h 49"/>
                      <a:gd name="T80" fmla="*/ 3 w 49"/>
                      <a:gd name="T81" fmla="*/ 36 h 49"/>
                      <a:gd name="T82" fmla="*/ 7 w 49"/>
                      <a:gd name="T83" fmla="*/ 36 h 49"/>
                      <a:gd name="T84" fmla="*/ 7 w 49"/>
                      <a:gd name="T85" fmla="*/ 32 h 49"/>
                      <a:gd name="T86" fmla="*/ 7 w 49"/>
                      <a:gd name="T87" fmla="*/ 28 h 49"/>
                      <a:gd name="T88" fmla="*/ 11 w 49"/>
                      <a:gd name="T89" fmla="*/ 28 h 49"/>
                      <a:gd name="T90" fmla="*/ 15 w 49"/>
                      <a:gd name="T91" fmla="*/ 28 h 49"/>
                      <a:gd name="T92" fmla="*/ 15 w 49"/>
                      <a:gd name="T93" fmla="*/ 24 h 49"/>
                      <a:gd name="T94" fmla="*/ 19 w 49"/>
                      <a:gd name="T95" fmla="*/ 24 h 49"/>
                      <a:gd name="T96" fmla="*/ 19 w 49"/>
                      <a:gd name="T97" fmla="*/ 20 h 49"/>
                      <a:gd name="T98" fmla="*/ 15 w 49"/>
                      <a:gd name="T99" fmla="*/ 16 h 49"/>
                      <a:gd name="T100" fmla="*/ 15 w 49"/>
                      <a:gd name="T101" fmla="*/ 12 h 49"/>
                      <a:gd name="T102" fmla="*/ 19 w 49"/>
                      <a:gd name="T103" fmla="*/ 12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</a:cxnLst>
                    <a:rect l="0" t="0" r="r" b="b"/>
                    <a:pathLst>
                      <a:path w="49" h="49">
                        <a:moveTo>
                          <a:pt x="19" y="12"/>
                        </a:moveTo>
                        <a:lnTo>
                          <a:pt x="19" y="8"/>
                        </a:lnTo>
                        <a:lnTo>
                          <a:pt x="23" y="8"/>
                        </a:lnTo>
                        <a:lnTo>
                          <a:pt x="26" y="4"/>
                        </a:lnTo>
                        <a:lnTo>
                          <a:pt x="30" y="4"/>
                        </a:lnTo>
                        <a:lnTo>
                          <a:pt x="34" y="4"/>
                        </a:lnTo>
                        <a:lnTo>
                          <a:pt x="34" y="0"/>
                        </a:lnTo>
                        <a:lnTo>
                          <a:pt x="34" y="4"/>
                        </a:lnTo>
                        <a:lnTo>
                          <a:pt x="38" y="4"/>
                        </a:lnTo>
                        <a:lnTo>
                          <a:pt x="38" y="8"/>
                        </a:lnTo>
                        <a:lnTo>
                          <a:pt x="38" y="12"/>
                        </a:lnTo>
                        <a:lnTo>
                          <a:pt x="38" y="16"/>
                        </a:lnTo>
                        <a:lnTo>
                          <a:pt x="38" y="20"/>
                        </a:lnTo>
                        <a:lnTo>
                          <a:pt x="42" y="20"/>
                        </a:lnTo>
                        <a:lnTo>
                          <a:pt x="42" y="16"/>
                        </a:lnTo>
                        <a:lnTo>
                          <a:pt x="46" y="16"/>
                        </a:lnTo>
                        <a:lnTo>
                          <a:pt x="49" y="16"/>
                        </a:lnTo>
                        <a:lnTo>
                          <a:pt x="49" y="20"/>
                        </a:lnTo>
                        <a:lnTo>
                          <a:pt x="49" y="24"/>
                        </a:lnTo>
                        <a:lnTo>
                          <a:pt x="49" y="28"/>
                        </a:lnTo>
                        <a:lnTo>
                          <a:pt x="49" y="32"/>
                        </a:lnTo>
                        <a:lnTo>
                          <a:pt x="46" y="32"/>
                        </a:lnTo>
                        <a:lnTo>
                          <a:pt x="42" y="32"/>
                        </a:lnTo>
                        <a:lnTo>
                          <a:pt x="38" y="32"/>
                        </a:lnTo>
                        <a:lnTo>
                          <a:pt x="34" y="32"/>
                        </a:lnTo>
                        <a:lnTo>
                          <a:pt x="30" y="32"/>
                        </a:lnTo>
                        <a:lnTo>
                          <a:pt x="26" y="32"/>
                        </a:lnTo>
                        <a:lnTo>
                          <a:pt x="26" y="36"/>
                        </a:lnTo>
                        <a:lnTo>
                          <a:pt x="23" y="36"/>
                        </a:lnTo>
                        <a:lnTo>
                          <a:pt x="19" y="36"/>
                        </a:lnTo>
                        <a:lnTo>
                          <a:pt x="19" y="40"/>
                        </a:lnTo>
                        <a:lnTo>
                          <a:pt x="15" y="40"/>
                        </a:lnTo>
                        <a:lnTo>
                          <a:pt x="11" y="44"/>
                        </a:lnTo>
                        <a:lnTo>
                          <a:pt x="7" y="44"/>
                        </a:lnTo>
                        <a:lnTo>
                          <a:pt x="7" y="49"/>
                        </a:lnTo>
                        <a:lnTo>
                          <a:pt x="3" y="49"/>
                        </a:lnTo>
                        <a:lnTo>
                          <a:pt x="3" y="44"/>
                        </a:lnTo>
                        <a:lnTo>
                          <a:pt x="3" y="40"/>
                        </a:lnTo>
                        <a:lnTo>
                          <a:pt x="0" y="40"/>
                        </a:lnTo>
                        <a:lnTo>
                          <a:pt x="3" y="40"/>
                        </a:lnTo>
                        <a:lnTo>
                          <a:pt x="3" y="36"/>
                        </a:lnTo>
                        <a:lnTo>
                          <a:pt x="7" y="36"/>
                        </a:lnTo>
                        <a:lnTo>
                          <a:pt x="7" y="32"/>
                        </a:lnTo>
                        <a:lnTo>
                          <a:pt x="7" y="28"/>
                        </a:lnTo>
                        <a:lnTo>
                          <a:pt x="11" y="28"/>
                        </a:lnTo>
                        <a:lnTo>
                          <a:pt x="15" y="28"/>
                        </a:lnTo>
                        <a:lnTo>
                          <a:pt x="15" y="24"/>
                        </a:lnTo>
                        <a:lnTo>
                          <a:pt x="19" y="24"/>
                        </a:lnTo>
                        <a:lnTo>
                          <a:pt x="19" y="20"/>
                        </a:lnTo>
                        <a:lnTo>
                          <a:pt x="15" y="16"/>
                        </a:lnTo>
                        <a:lnTo>
                          <a:pt x="15" y="12"/>
                        </a:lnTo>
                        <a:lnTo>
                          <a:pt x="19" y="12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052" name="Freeform 847">
                    <a:extLst>
                      <a:ext uri="{FF2B5EF4-FFF2-40B4-BE49-F238E27FC236}">
                        <a16:creationId xmlns:a16="http://schemas.microsoft.com/office/drawing/2014/main" id="{DD70E6B3-C4FE-03DD-72D9-75EDD27A26D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04" y="2487"/>
                    <a:ext cx="53" cy="57"/>
                  </a:xfrm>
                  <a:custGeom>
                    <a:avLst/>
                    <a:gdLst>
                      <a:gd name="T0" fmla="*/ 34 w 53"/>
                      <a:gd name="T1" fmla="*/ 0 h 57"/>
                      <a:gd name="T2" fmla="*/ 42 w 53"/>
                      <a:gd name="T3" fmla="*/ 0 h 57"/>
                      <a:gd name="T4" fmla="*/ 38 w 53"/>
                      <a:gd name="T5" fmla="*/ 4 h 57"/>
                      <a:gd name="T6" fmla="*/ 38 w 53"/>
                      <a:gd name="T7" fmla="*/ 4 h 57"/>
                      <a:gd name="T8" fmla="*/ 38 w 53"/>
                      <a:gd name="T9" fmla="*/ 4 h 57"/>
                      <a:gd name="T10" fmla="*/ 38 w 53"/>
                      <a:gd name="T11" fmla="*/ 12 h 57"/>
                      <a:gd name="T12" fmla="*/ 42 w 53"/>
                      <a:gd name="T13" fmla="*/ 16 h 57"/>
                      <a:gd name="T14" fmla="*/ 50 w 53"/>
                      <a:gd name="T15" fmla="*/ 16 h 57"/>
                      <a:gd name="T16" fmla="*/ 53 w 53"/>
                      <a:gd name="T17" fmla="*/ 20 h 57"/>
                      <a:gd name="T18" fmla="*/ 50 w 53"/>
                      <a:gd name="T19" fmla="*/ 24 h 57"/>
                      <a:gd name="T20" fmla="*/ 46 w 53"/>
                      <a:gd name="T21" fmla="*/ 28 h 57"/>
                      <a:gd name="T22" fmla="*/ 42 w 53"/>
                      <a:gd name="T23" fmla="*/ 32 h 57"/>
                      <a:gd name="T24" fmla="*/ 46 w 53"/>
                      <a:gd name="T25" fmla="*/ 36 h 57"/>
                      <a:gd name="T26" fmla="*/ 42 w 53"/>
                      <a:gd name="T27" fmla="*/ 40 h 57"/>
                      <a:gd name="T28" fmla="*/ 38 w 53"/>
                      <a:gd name="T29" fmla="*/ 40 h 57"/>
                      <a:gd name="T30" fmla="*/ 34 w 53"/>
                      <a:gd name="T31" fmla="*/ 45 h 57"/>
                      <a:gd name="T32" fmla="*/ 27 w 53"/>
                      <a:gd name="T33" fmla="*/ 45 h 57"/>
                      <a:gd name="T34" fmla="*/ 19 w 53"/>
                      <a:gd name="T35" fmla="*/ 45 h 57"/>
                      <a:gd name="T36" fmla="*/ 15 w 53"/>
                      <a:gd name="T37" fmla="*/ 49 h 57"/>
                      <a:gd name="T38" fmla="*/ 7 w 53"/>
                      <a:gd name="T39" fmla="*/ 53 h 57"/>
                      <a:gd name="T40" fmla="*/ 4 w 53"/>
                      <a:gd name="T41" fmla="*/ 53 h 57"/>
                      <a:gd name="T42" fmla="*/ 0 w 53"/>
                      <a:gd name="T43" fmla="*/ 49 h 57"/>
                      <a:gd name="T44" fmla="*/ 7 w 53"/>
                      <a:gd name="T45" fmla="*/ 49 h 57"/>
                      <a:gd name="T46" fmla="*/ 7 w 53"/>
                      <a:gd name="T47" fmla="*/ 40 h 57"/>
                      <a:gd name="T48" fmla="*/ 7 w 53"/>
                      <a:gd name="T49" fmla="*/ 32 h 57"/>
                      <a:gd name="T50" fmla="*/ 7 w 53"/>
                      <a:gd name="T51" fmla="*/ 24 h 57"/>
                      <a:gd name="T52" fmla="*/ 7 w 53"/>
                      <a:gd name="T53" fmla="*/ 16 h 57"/>
                      <a:gd name="T54" fmla="*/ 7 w 53"/>
                      <a:gd name="T55" fmla="*/ 8 h 57"/>
                      <a:gd name="T56" fmla="*/ 15 w 53"/>
                      <a:gd name="T57" fmla="*/ 8 h 57"/>
                      <a:gd name="T58" fmla="*/ 19 w 53"/>
                      <a:gd name="T59" fmla="*/ 4 h 57"/>
                      <a:gd name="T60" fmla="*/ 23 w 53"/>
                      <a:gd name="T61" fmla="*/ 4 h 57"/>
                      <a:gd name="T62" fmla="*/ 27 w 53"/>
                      <a:gd name="T63" fmla="*/ 8 h 57"/>
                      <a:gd name="T64" fmla="*/ 30 w 53"/>
                      <a:gd name="T65" fmla="*/ 4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53" h="57">
                        <a:moveTo>
                          <a:pt x="30" y="0"/>
                        </a:moveTo>
                        <a:lnTo>
                          <a:pt x="34" y="0"/>
                        </a:lnTo>
                        <a:lnTo>
                          <a:pt x="38" y="0"/>
                        </a:lnTo>
                        <a:lnTo>
                          <a:pt x="42" y="0"/>
                        </a:lnTo>
                        <a:lnTo>
                          <a:pt x="38" y="0"/>
                        </a:lnTo>
                        <a:lnTo>
                          <a:pt x="38" y="4"/>
                        </a:lnTo>
                        <a:lnTo>
                          <a:pt x="42" y="4"/>
                        </a:lnTo>
                        <a:lnTo>
                          <a:pt x="38" y="4"/>
                        </a:lnTo>
                        <a:lnTo>
                          <a:pt x="42" y="4"/>
                        </a:lnTo>
                        <a:lnTo>
                          <a:pt x="38" y="4"/>
                        </a:lnTo>
                        <a:lnTo>
                          <a:pt x="38" y="8"/>
                        </a:lnTo>
                        <a:lnTo>
                          <a:pt x="38" y="12"/>
                        </a:lnTo>
                        <a:lnTo>
                          <a:pt x="38" y="16"/>
                        </a:lnTo>
                        <a:lnTo>
                          <a:pt x="42" y="16"/>
                        </a:lnTo>
                        <a:lnTo>
                          <a:pt x="46" y="16"/>
                        </a:lnTo>
                        <a:lnTo>
                          <a:pt x="50" y="16"/>
                        </a:lnTo>
                        <a:lnTo>
                          <a:pt x="53" y="16"/>
                        </a:lnTo>
                        <a:lnTo>
                          <a:pt x="53" y="20"/>
                        </a:lnTo>
                        <a:lnTo>
                          <a:pt x="50" y="20"/>
                        </a:lnTo>
                        <a:lnTo>
                          <a:pt x="50" y="24"/>
                        </a:lnTo>
                        <a:lnTo>
                          <a:pt x="46" y="24"/>
                        </a:lnTo>
                        <a:lnTo>
                          <a:pt x="46" y="28"/>
                        </a:lnTo>
                        <a:lnTo>
                          <a:pt x="46" y="32"/>
                        </a:lnTo>
                        <a:lnTo>
                          <a:pt x="42" y="32"/>
                        </a:lnTo>
                        <a:lnTo>
                          <a:pt x="42" y="36"/>
                        </a:lnTo>
                        <a:lnTo>
                          <a:pt x="46" y="36"/>
                        </a:lnTo>
                        <a:lnTo>
                          <a:pt x="46" y="40"/>
                        </a:lnTo>
                        <a:lnTo>
                          <a:pt x="42" y="40"/>
                        </a:lnTo>
                        <a:lnTo>
                          <a:pt x="42" y="45"/>
                        </a:lnTo>
                        <a:lnTo>
                          <a:pt x="38" y="40"/>
                        </a:lnTo>
                        <a:lnTo>
                          <a:pt x="34" y="40"/>
                        </a:lnTo>
                        <a:lnTo>
                          <a:pt x="34" y="45"/>
                        </a:lnTo>
                        <a:lnTo>
                          <a:pt x="30" y="45"/>
                        </a:lnTo>
                        <a:lnTo>
                          <a:pt x="27" y="45"/>
                        </a:lnTo>
                        <a:lnTo>
                          <a:pt x="23" y="45"/>
                        </a:lnTo>
                        <a:lnTo>
                          <a:pt x="19" y="45"/>
                        </a:lnTo>
                        <a:lnTo>
                          <a:pt x="15" y="45"/>
                        </a:lnTo>
                        <a:lnTo>
                          <a:pt x="15" y="49"/>
                        </a:lnTo>
                        <a:lnTo>
                          <a:pt x="11" y="49"/>
                        </a:lnTo>
                        <a:lnTo>
                          <a:pt x="7" y="53"/>
                        </a:lnTo>
                        <a:lnTo>
                          <a:pt x="4" y="57"/>
                        </a:lnTo>
                        <a:lnTo>
                          <a:pt x="4" y="53"/>
                        </a:lnTo>
                        <a:lnTo>
                          <a:pt x="0" y="53"/>
                        </a:lnTo>
                        <a:lnTo>
                          <a:pt x="0" y="49"/>
                        </a:lnTo>
                        <a:lnTo>
                          <a:pt x="4" y="49"/>
                        </a:lnTo>
                        <a:lnTo>
                          <a:pt x="7" y="49"/>
                        </a:lnTo>
                        <a:lnTo>
                          <a:pt x="7" y="45"/>
                        </a:lnTo>
                        <a:lnTo>
                          <a:pt x="7" y="40"/>
                        </a:lnTo>
                        <a:lnTo>
                          <a:pt x="7" y="36"/>
                        </a:lnTo>
                        <a:lnTo>
                          <a:pt x="7" y="32"/>
                        </a:lnTo>
                        <a:lnTo>
                          <a:pt x="7" y="28"/>
                        </a:lnTo>
                        <a:lnTo>
                          <a:pt x="7" y="24"/>
                        </a:lnTo>
                        <a:lnTo>
                          <a:pt x="7" y="20"/>
                        </a:lnTo>
                        <a:lnTo>
                          <a:pt x="7" y="16"/>
                        </a:lnTo>
                        <a:lnTo>
                          <a:pt x="7" y="12"/>
                        </a:lnTo>
                        <a:lnTo>
                          <a:pt x="7" y="8"/>
                        </a:lnTo>
                        <a:lnTo>
                          <a:pt x="11" y="8"/>
                        </a:lnTo>
                        <a:lnTo>
                          <a:pt x="15" y="8"/>
                        </a:lnTo>
                        <a:lnTo>
                          <a:pt x="15" y="4"/>
                        </a:lnTo>
                        <a:lnTo>
                          <a:pt x="19" y="4"/>
                        </a:lnTo>
                        <a:lnTo>
                          <a:pt x="19" y="8"/>
                        </a:lnTo>
                        <a:lnTo>
                          <a:pt x="23" y="4"/>
                        </a:lnTo>
                        <a:lnTo>
                          <a:pt x="23" y="8"/>
                        </a:lnTo>
                        <a:lnTo>
                          <a:pt x="27" y="8"/>
                        </a:lnTo>
                        <a:lnTo>
                          <a:pt x="27" y="4"/>
                        </a:lnTo>
                        <a:lnTo>
                          <a:pt x="30" y="4"/>
                        </a:lnTo>
                        <a:lnTo>
                          <a:pt x="30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053" name="Freeform 848">
                    <a:extLst>
                      <a:ext uri="{FF2B5EF4-FFF2-40B4-BE49-F238E27FC236}">
                        <a16:creationId xmlns:a16="http://schemas.microsoft.com/office/drawing/2014/main" id="{7D7752FC-E4A8-74FD-14B7-03B2B64F50D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400" y="2487"/>
                    <a:ext cx="57" cy="52"/>
                  </a:xfrm>
                  <a:custGeom>
                    <a:avLst/>
                    <a:gdLst>
                      <a:gd name="T0" fmla="*/ 4 w 57"/>
                      <a:gd name="T1" fmla="*/ 12 h 53"/>
                      <a:gd name="T2" fmla="*/ 11 w 57"/>
                      <a:gd name="T3" fmla="*/ 8 h 53"/>
                      <a:gd name="T4" fmla="*/ 15 w 57"/>
                      <a:gd name="T5" fmla="*/ 4 h 53"/>
                      <a:gd name="T6" fmla="*/ 19 w 57"/>
                      <a:gd name="T7" fmla="*/ 0 h 53"/>
                      <a:gd name="T8" fmla="*/ 27 w 57"/>
                      <a:gd name="T9" fmla="*/ 0 h 53"/>
                      <a:gd name="T10" fmla="*/ 30 w 57"/>
                      <a:gd name="T11" fmla="*/ 4 h 53"/>
                      <a:gd name="T12" fmla="*/ 38 w 57"/>
                      <a:gd name="T13" fmla="*/ 4 h 53"/>
                      <a:gd name="T14" fmla="*/ 46 w 57"/>
                      <a:gd name="T15" fmla="*/ 4 h 53"/>
                      <a:gd name="T16" fmla="*/ 50 w 57"/>
                      <a:gd name="T17" fmla="*/ 8 h 53"/>
                      <a:gd name="T18" fmla="*/ 53 w 57"/>
                      <a:gd name="T19" fmla="*/ 4 h 53"/>
                      <a:gd name="T20" fmla="*/ 50 w 57"/>
                      <a:gd name="T21" fmla="*/ 0 h 53"/>
                      <a:gd name="T22" fmla="*/ 53 w 57"/>
                      <a:gd name="T23" fmla="*/ 4 h 53"/>
                      <a:gd name="T24" fmla="*/ 57 w 57"/>
                      <a:gd name="T25" fmla="*/ 12 h 53"/>
                      <a:gd name="T26" fmla="*/ 57 w 57"/>
                      <a:gd name="T27" fmla="*/ 20 h 53"/>
                      <a:gd name="T28" fmla="*/ 53 w 57"/>
                      <a:gd name="T29" fmla="*/ 24 h 53"/>
                      <a:gd name="T30" fmla="*/ 53 w 57"/>
                      <a:gd name="T31" fmla="*/ 32 h 53"/>
                      <a:gd name="T32" fmla="*/ 50 w 57"/>
                      <a:gd name="T33" fmla="*/ 36 h 53"/>
                      <a:gd name="T34" fmla="*/ 50 w 57"/>
                      <a:gd name="T35" fmla="*/ 45 h 53"/>
                      <a:gd name="T36" fmla="*/ 46 w 57"/>
                      <a:gd name="T37" fmla="*/ 49 h 53"/>
                      <a:gd name="T38" fmla="*/ 42 w 57"/>
                      <a:gd name="T39" fmla="*/ 53 h 53"/>
                      <a:gd name="T40" fmla="*/ 38 w 57"/>
                      <a:gd name="T41" fmla="*/ 49 h 53"/>
                      <a:gd name="T42" fmla="*/ 38 w 57"/>
                      <a:gd name="T43" fmla="*/ 49 h 53"/>
                      <a:gd name="T44" fmla="*/ 38 w 57"/>
                      <a:gd name="T45" fmla="*/ 49 h 53"/>
                      <a:gd name="T46" fmla="*/ 30 w 57"/>
                      <a:gd name="T47" fmla="*/ 45 h 53"/>
                      <a:gd name="T48" fmla="*/ 27 w 57"/>
                      <a:gd name="T49" fmla="*/ 40 h 53"/>
                      <a:gd name="T50" fmla="*/ 19 w 57"/>
                      <a:gd name="T51" fmla="*/ 40 h 53"/>
                      <a:gd name="T52" fmla="*/ 19 w 57"/>
                      <a:gd name="T53" fmla="*/ 32 h 53"/>
                      <a:gd name="T54" fmla="*/ 23 w 57"/>
                      <a:gd name="T55" fmla="*/ 28 h 53"/>
                      <a:gd name="T56" fmla="*/ 15 w 57"/>
                      <a:gd name="T57" fmla="*/ 28 h 53"/>
                      <a:gd name="T58" fmla="*/ 15 w 57"/>
                      <a:gd name="T59" fmla="*/ 20 h 53"/>
                      <a:gd name="T60" fmla="*/ 11 w 57"/>
                      <a:gd name="T61" fmla="*/ 16 h 53"/>
                      <a:gd name="T62" fmla="*/ 7 w 57"/>
                      <a:gd name="T63" fmla="*/ 20 h 53"/>
                      <a:gd name="T64" fmla="*/ 4 w 57"/>
                      <a:gd name="T65" fmla="*/ 16 h 53"/>
                      <a:gd name="T66" fmla="*/ 0 w 57"/>
                      <a:gd name="T67" fmla="*/ 12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</a:cxnLst>
                    <a:rect l="0" t="0" r="r" b="b"/>
                    <a:pathLst>
                      <a:path w="57" h="53">
                        <a:moveTo>
                          <a:pt x="0" y="12"/>
                        </a:moveTo>
                        <a:lnTo>
                          <a:pt x="4" y="12"/>
                        </a:lnTo>
                        <a:lnTo>
                          <a:pt x="7" y="12"/>
                        </a:lnTo>
                        <a:lnTo>
                          <a:pt x="11" y="8"/>
                        </a:lnTo>
                        <a:lnTo>
                          <a:pt x="15" y="8"/>
                        </a:lnTo>
                        <a:lnTo>
                          <a:pt x="15" y="4"/>
                        </a:lnTo>
                        <a:lnTo>
                          <a:pt x="19" y="4"/>
                        </a:lnTo>
                        <a:lnTo>
                          <a:pt x="19" y="0"/>
                        </a:lnTo>
                        <a:lnTo>
                          <a:pt x="23" y="0"/>
                        </a:lnTo>
                        <a:lnTo>
                          <a:pt x="27" y="0"/>
                        </a:lnTo>
                        <a:lnTo>
                          <a:pt x="30" y="0"/>
                        </a:lnTo>
                        <a:lnTo>
                          <a:pt x="30" y="4"/>
                        </a:lnTo>
                        <a:lnTo>
                          <a:pt x="34" y="4"/>
                        </a:lnTo>
                        <a:lnTo>
                          <a:pt x="38" y="4"/>
                        </a:lnTo>
                        <a:lnTo>
                          <a:pt x="42" y="4"/>
                        </a:lnTo>
                        <a:lnTo>
                          <a:pt x="46" y="4"/>
                        </a:lnTo>
                        <a:lnTo>
                          <a:pt x="50" y="4"/>
                        </a:lnTo>
                        <a:lnTo>
                          <a:pt x="50" y="8"/>
                        </a:lnTo>
                        <a:lnTo>
                          <a:pt x="53" y="8"/>
                        </a:lnTo>
                        <a:lnTo>
                          <a:pt x="53" y="4"/>
                        </a:lnTo>
                        <a:lnTo>
                          <a:pt x="50" y="4"/>
                        </a:lnTo>
                        <a:lnTo>
                          <a:pt x="50" y="0"/>
                        </a:lnTo>
                        <a:lnTo>
                          <a:pt x="53" y="0"/>
                        </a:lnTo>
                        <a:lnTo>
                          <a:pt x="53" y="4"/>
                        </a:lnTo>
                        <a:lnTo>
                          <a:pt x="57" y="8"/>
                        </a:lnTo>
                        <a:lnTo>
                          <a:pt x="57" y="12"/>
                        </a:lnTo>
                        <a:lnTo>
                          <a:pt x="57" y="16"/>
                        </a:lnTo>
                        <a:lnTo>
                          <a:pt x="57" y="20"/>
                        </a:lnTo>
                        <a:lnTo>
                          <a:pt x="57" y="24"/>
                        </a:lnTo>
                        <a:lnTo>
                          <a:pt x="53" y="24"/>
                        </a:lnTo>
                        <a:lnTo>
                          <a:pt x="53" y="28"/>
                        </a:lnTo>
                        <a:lnTo>
                          <a:pt x="53" y="32"/>
                        </a:lnTo>
                        <a:lnTo>
                          <a:pt x="53" y="36"/>
                        </a:lnTo>
                        <a:lnTo>
                          <a:pt x="50" y="36"/>
                        </a:lnTo>
                        <a:lnTo>
                          <a:pt x="50" y="40"/>
                        </a:lnTo>
                        <a:lnTo>
                          <a:pt x="50" y="45"/>
                        </a:lnTo>
                        <a:lnTo>
                          <a:pt x="46" y="45"/>
                        </a:lnTo>
                        <a:lnTo>
                          <a:pt x="46" y="49"/>
                        </a:lnTo>
                        <a:lnTo>
                          <a:pt x="42" y="49"/>
                        </a:lnTo>
                        <a:lnTo>
                          <a:pt x="42" y="53"/>
                        </a:lnTo>
                        <a:lnTo>
                          <a:pt x="42" y="49"/>
                        </a:lnTo>
                        <a:lnTo>
                          <a:pt x="38" y="49"/>
                        </a:lnTo>
                        <a:lnTo>
                          <a:pt x="38" y="45"/>
                        </a:lnTo>
                        <a:lnTo>
                          <a:pt x="38" y="49"/>
                        </a:lnTo>
                        <a:lnTo>
                          <a:pt x="38" y="45"/>
                        </a:lnTo>
                        <a:lnTo>
                          <a:pt x="38" y="49"/>
                        </a:lnTo>
                        <a:lnTo>
                          <a:pt x="34" y="45"/>
                        </a:lnTo>
                        <a:lnTo>
                          <a:pt x="30" y="45"/>
                        </a:lnTo>
                        <a:lnTo>
                          <a:pt x="27" y="45"/>
                        </a:lnTo>
                        <a:lnTo>
                          <a:pt x="27" y="40"/>
                        </a:lnTo>
                        <a:lnTo>
                          <a:pt x="23" y="40"/>
                        </a:lnTo>
                        <a:lnTo>
                          <a:pt x="19" y="40"/>
                        </a:lnTo>
                        <a:lnTo>
                          <a:pt x="19" y="36"/>
                        </a:lnTo>
                        <a:lnTo>
                          <a:pt x="19" y="32"/>
                        </a:lnTo>
                        <a:lnTo>
                          <a:pt x="23" y="32"/>
                        </a:lnTo>
                        <a:lnTo>
                          <a:pt x="23" y="28"/>
                        </a:lnTo>
                        <a:lnTo>
                          <a:pt x="19" y="28"/>
                        </a:lnTo>
                        <a:lnTo>
                          <a:pt x="15" y="28"/>
                        </a:lnTo>
                        <a:lnTo>
                          <a:pt x="15" y="24"/>
                        </a:lnTo>
                        <a:lnTo>
                          <a:pt x="15" y="20"/>
                        </a:lnTo>
                        <a:lnTo>
                          <a:pt x="11" y="20"/>
                        </a:lnTo>
                        <a:lnTo>
                          <a:pt x="11" y="16"/>
                        </a:lnTo>
                        <a:lnTo>
                          <a:pt x="7" y="16"/>
                        </a:lnTo>
                        <a:lnTo>
                          <a:pt x="7" y="20"/>
                        </a:lnTo>
                        <a:lnTo>
                          <a:pt x="7" y="16"/>
                        </a:lnTo>
                        <a:lnTo>
                          <a:pt x="4" y="16"/>
                        </a:lnTo>
                        <a:lnTo>
                          <a:pt x="0" y="16"/>
                        </a:lnTo>
                        <a:lnTo>
                          <a:pt x="0" y="12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054" name="Freeform 849">
                    <a:extLst>
                      <a:ext uri="{FF2B5EF4-FFF2-40B4-BE49-F238E27FC236}">
                        <a16:creationId xmlns:a16="http://schemas.microsoft.com/office/drawing/2014/main" id="{E94A7A6A-8923-06CC-D86B-14E54B50907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58" y="2487"/>
                    <a:ext cx="50" cy="31"/>
                  </a:xfrm>
                  <a:custGeom>
                    <a:avLst/>
                    <a:gdLst>
                      <a:gd name="T0" fmla="*/ 16 w 50"/>
                      <a:gd name="T1" fmla="*/ 4 h 32"/>
                      <a:gd name="T2" fmla="*/ 20 w 50"/>
                      <a:gd name="T3" fmla="*/ 4 h 32"/>
                      <a:gd name="T4" fmla="*/ 16 w 50"/>
                      <a:gd name="T5" fmla="*/ 4 h 32"/>
                      <a:gd name="T6" fmla="*/ 20 w 50"/>
                      <a:gd name="T7" fmla="*/ 4 h 32"/>
                      <a:gd name="T8" fmla="*/ 20 w 50"/>
                      <a:gd name="T9" fmla="*/ 0 h 32"/>
                      <a:gd name="T10" fmla="*/ 23 w 50"/>
                      <a:gd name="T11" fmla="*/ 0 h 32"/>
                      <a:gd name="T12" fmla="*/ 23 w 50"/>
                      <a:gd name="T13" fmla="*/ 4 h 32"/>
                      <a:gd name="T14" fmla="*/ 23 w 50"/>
                      <a:gd name="T15" fmla="*/ 0 h 32"/>
                      <a:gd name="T16" fmla="*/ 27 w 50"/>
                      <a:gd name="T17" fmla="*/ 4 h 32"/>
                      <a:gd name="T18" fmla="*/ 31 w 50"/>
                      <a:gd name="T19" fmla="*/ 4 h 32"/>
                      <a:gd name="T20" fmla="*/ 35 w 50"/>
                      <a:gd name="T21" fmla="*/ 4 h 32"/>
                      <a:gd name="T22" fmla="*/ 35 w 50"/>
                      <a:gd name="T23" fmla="*/ 0 h 32"/>
                      <a:gd name="T24" fmla="*/ 35 w 50"/>
                      <a:gd name="T25" fmla="*/ 4 h 32"/>
                      <a:gd name="T26" fmla="*/ 39 w 50"/>
                      <a:gd name="T27" fmla="*/ 4 h 32"/>
                      <a:gd name="T28" fmla="*/ 43 w 50"/>
                      <a:gd name="T29" fmla="*/ 4 h 32"/>
                      <a:gd name="T30" fmla="*/ 43 w 50"/>
                      <a:gd name="T31" fmla="*/ 8 h 32"/>
                      <a:gd name="T32" fmla="*/ 46 w 50"/>
                      <a:gd name="T33" fmla="*/ 8 h 32"/>
                      <a:gd name="T34" fmla="*/ 50 w 50"/>
                      <a:gd name="T35" fmla="*/ 8 h 32"/>
                      <a:gd name="T36" fmla="*/ 50 w 50"/>
                      <a:gd name="T37" fmla="*/ 12 h 32"/>
                      <a:gd name="T38" fmla="*/ 50 w 50"/>
                      <a:gd name="T39" fmla="*/ 16 h 32"/>
                      <a:gd name="T40" fmla="*/ 50 w 50"/>
                      <a:gd name="T41" fmla="*/ 20 h 32"/>
                      <a:gd name="T42" fmla="*/ 46 w 50"/>
                      <a:gd name="T43" fmla="*/ 20 h 32"/>
                      <a:gd name="T44" fmla="*/ 46 w 50"/>
                      <a:gd name="T45" fmla="*/ 24 h 32"/>
                      <a:gd name="T46" fmla="*/ 43 w 50"/>
                      <a:gd name="T47" fmla="*/ 24 h 32"/>
                      <a:gd name="T48" fmla="*/ 43 w 50"/>
                      <a:gd name="T49" fmla="*/ 28 h 32"/>
                      <a:gd name="T50" fmla="*/ 39 w 50"/>
                      <a:gd name="T51" fmla="*/ 28 h 32"/>
                      <a:gd name="T52" fmla="*/ 39 w 50"/>
                      <a:gd name="T53" fmla="*/ 32 h 32"/>
                      <a:gd name="T54" fmla="*/ 35 w 50"/>
                      <a:gd name="T55" fmla="*/ 32 h 32"/>
                      <a:gd name="T56" fmla="*/ 31 w 50"/>
                      <a:gd name="T57" fmla="*/ 32 h 32"/>
                      <a:gd name="T58" fmla="*/ 27 w 50"/>
                      <a:gd name="T59" fmla="*/ 32 h 32"/>
                      <a:gd name="T60" fmla="*/ 23 w 50"/>
                      <a:gd name="T61" fmla="*/ 32 h 32"/>
                      <a:gd name="T62" fmla="*/ 20 w 50"/>
                      <a:gd name="T63" fmla="*/ 32 h 32"/>
                      <a:gd name="T64" fmla="*/ 20 w 50"/>
                      <a:gd name="T65" fmla="*/ 28 h 32"/>
                      <a:gd name="T66" fmla="*/ 16 w 50"/>
                      <a:gd name="T67" fmla="*/ 28 h 32"/>
                      <a:gd name="T68" fmla="*/ 12 w 50"/>
                      <a:gd name="T69" fmla="*/ 28 h 32"/>
                      <a:gd name="T70" fmla="*/ 12 w 50"/>
                      <a:gd name="T71" fmla="*/ 24 h 32"/>
                      <a:gd name="T72" fmla="*/ 8 w 50"/>
                      <a:gd name="T73" fmla="*/ 24 h 32"/>
                      <a:gd name="T74" fmla="*/ 8 w 50"/>
                      <a:gd name="T75" fmla="*/ 20 h 32"/>
                      <a:gd name="T76" fmla="*/ 4 w 50"/>
                      <a:gd name="T77" fmla="*/ 20 h 32"/>
                      <a:gd name="T78" fmla="*/ 4 w 50"/>
                      <a:gd name="T79" fmla="*/ 16 h 32"/>
                      <a:gd name="T80" fmla="*/ 0 w 50"/>
                      <a:gd name="T81" fmla="*/ 16 h 32"/>
                      <a:gd name="T82" fmla="*/ 4 w 50"/>
                      <a:gd name="T83" fmla="*/ 16 h 32"/>
                      <a:gd name="T84" fmla="*/ 4 w 50"/>
                      <a:gd name="T85" fmla="*/ 12 h 32"/>
                      <a:gd name="T86" fmla="*/ 8 w 50"/>
                      <a:gd name="T87" fmla="*/ 12 h 32"/>
                      <a:gd name="T88" fmla="*/ 8 w 50"/>
                      <a:gd name="T89" fmla="*/ 8 h 32"/>
                      <a:gd name="T90" fmla="*/ 12 w 50"/>
                      <a:gd name="T91" fmla="*/ 8 h 32"/>
                      <a:gd name="T92" fmla="*/ 12 w 50"/>
                      <a:gd name="T93" fmla="*/ 4 h 32"/>
                      <a:gd name="T94" fmla="*/ 16 w 50"/>
                      <a:gd name="T95" fmla="*/ 4 h 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</a:cxnLst>
                    <a:rect l="0" t="0" r="r" b="b"/>
                    <a:pathLst>
                      <a:path w="50" h="32">
                        <a:moveTo>
                          <a:pt x="16" y="4"/>
                        </a:moveTo>
                        <a:lnTo>
                          <a:pt x="20" y="4"/>
                        </a:lnTo>
                        <a:lnTo>
                          <a:pt x="16" y="4"/>
                        </a:lnTo>
                        <a:lnTo>
                          <a:pt x="20" y="4"/>
                        </a:lnTo>
                        <a:lnTo>
                          <a:pt x="20" y="0"/>
                        </a:lnTo>
                        <a:lnTo>
                          <a:pt x="23" y="0"/>
                        </a:lnTo>
                        <a:lnTo>
                          <a:pt x="23" y="4"/>
                        </a:lnTo>
                        <a:lnTo>
                          <a:pt x="23" y="0"/>
                        </a:lnTo>
                        <a:lnTo>
                          <a:pt x="27" y="4"/>
                        </a:lnTo>
                        <a:lnTo>
                          <a:pt x="31" y="4"/>
                        </a:lnTo>
                        <a:lnTo>
                          <a:pt x="35" y="4"/>
                        </a:lnTo>
                        <a:lnTo>
                          <a:pt x="35" y="0"/>
                        </a:lnTo>
                        <a:lnTo>
                          <a:pt x="35" y="4"/>
                        </a:lnTo>
                        <a:lnTo>
                          <a:pt x="39" y="4"/>
                        </a:lnTo>
                        <a:lnTo>
                          <a:pt x="43" y="4"/>
                        </a:lnTo>
                        <a:lnTo>
                          <a:pt x="43" y="8"/>
                        </a:lnTo>
                        <a:lnTo>
                          <a:pt x="46" y="8"/>
                        </a:lnTo>
                        <a:lnTo>
                          <a:pt x="50" y="8"/>
                        </a:lnTo>
                        <a:lnTo>
                          <a:pt x="50" y="12"/>
                        </a:lnTo>
                        <a:lnTo>
                          <a:pt x="50" y="16"/>
                        </a:lnTo>
                        <a:lnTo>
                          <a:pt x="50" y="20"/>
                        </a:lnTo>
                        <a:lnTo>
                          <a:pt x="46" y="20"/>
                        </a:lnTo>
                        <a:lnTo>
                          <a:pt x="46" y="24"/>
                        </a:lnTo>
                        <a:lnTo>
                          <a:pt x="43" y="24"/>
                        </a:lnTo>
                        <a:lnTo>
                          <a:pt x="43" y="28"/>
                        </a:lnTo>
                        <a:lnTo>
                          <a:pt x="39" y="28"/>
                        </a:lnTo>
                        <a:lnTo>
                          <a:pt x="39" y="32"/>
                        </a:lnTo>
                        <a:lnTo>
                          <a:pt x="35" y="32"/>
                        </a:lnTo>
                        <a:lnTo>
                          <a:pt x="31" y="32"/>
                        </a:lnTo>
                        <a:lnTo>
                          <a:pt x="27" y="32"/>
                        </a:lnTo>
                        <a:lnTo>
                          <a:pt x="23" y="32"/>
                        </a:lnTo>
                        <a:lnTo>
                          <a:pt x="20" y="32"/>
                        </a:lnTo>
                        <a:lnTo>
                          <a:pt x="20" y="28"/>
                        </a:lnTo>
                        <a:lnTo>
                          <a:pt x="16" y="28"/>
                        </a:lnTo>
                        <a:lnTo>
                          <a:pt x="12" y="28"/>
                        </a:lnTo>
                        <a:lnTo>
                          <a:pt x="12" y="24"/>
                        </a:lnTo>
                        <a:lnTo>
                          <a:pt x="8" y="24"/>
                        </a:lnTo>
                        <a:lnTo>
                          <a:pt x="8" y="20"/>
                        </a:lnTo>
                        <a:lnTo>
                          <a:pt x="4" y="20"/>
                        </a:lnTo>
                        <a:lnTo>
                          <a:pt x="4" y="16"/>
                        </a:lnTo>
                        <a:lnTo>
                          <a:pt x="0" y="16"/>
                        </a:lnTo>
                        <a:lnTo>
                          <a:pt x="4" y="16"/>
                        </a:lnTo>
                        <a:lnTo>
                          <a:pt x="4" y="12"/>
                        </a:lnTo>
                        <a:lnTo>
                          <a:pt x="8" y="12"/>
                        </a:lnTo>
                        <a:lnTo>
                          <a:pt x="8" y="8"/>
                        </a:lnTo>
                        <a:lnTo>
                          <a:pt x="12" y="8"/>
                        </a:lnTo>
                        <a:lnTo>
                          <a:pt x="12" y="4"/>
                        </a:lnTo>
                        <a:lnTo>
                          <a:pt x="16" y="4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055" name="Freeform 850">
                    <a:extLst>
                      <a:ext uri="{FF2B5EF4-FFF2-40B4-BE49-F238E27FC236}">
                        <a16:creationId xmlns:a16="http://schemas.microsoft.com/office/drawing/2014/main" id="{CFCAC9CC-53AB-1019-5D77-928E99DA893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103" y="2487"/>
                    <a:ext cx="58" cy="34"/>
                  </a:xfrm>
                  <a:custGeom>
                    <a:avLst/>
                    <a:gdLst>
                      <a:gd name="T0" fmla="*/ 4 w 58"/>
                      <a:gd name="T1" fmla="*/ 12 h 36"/>
                      <a:gd name="T2" fmla="*/ 8 w 58"/>
                      <a:gd name="T3" fmla="*/ 8 h 36"/>
                      <a:gd name="T4" fmla="*/ 12 w 58"/>
                      <a:gd name="T5" fmla="*/ 8 h 36"/>
                      <a:gd name="T6" fmla="*/ 12 w 58"/>
                      <a:gd name="T7" fmla="*/ 4 h 36"/>
                      <a:gd name="T8" fmla="*/ 16 w 58"/>
                      <a:gd name="T9" fmla="*/ 4 h 36"/>
                      <a:gd name="T10" fmla="*/ 16 w 58"/>
                      <a:gd name="T11" fmla="*/ 0 h 36"/>
                      <a:gd name="T12" fmla="*/ 20 w 58"/>
                      <a:gd name="T13" fmla="*/ 0 h 36"/>
                      <a:gd name="T14" fmla="*/ 20 w 58"/>
                      <a:gd name="T15" fmla="*/ 4 h 36"/>
                      <a:gd name="T16" fmla="*/ 23 w 58"/>
                      <a:gd name="T17" fmla="*/ 4 h 36"/>
                      <a:gd name="T18" fmla="*/ 23 w 58"/>
                      <a:gd name="T19" fmla="*/ 8 h 36"/>
                      <a:gd name="T20" fmla="*/ 27 w 58"/>
                      <a:gd name="T21" fmla="*/ 8 h 36"/>
                      <a:gd name="T22" fmla="*/ 27 w 58"/>
                      <a:gd name="T23" fmla="*/ 12 h 36"/>
                      <a:gd name="T24" fmla="*/ 31 w 58"/>
                      <a:gd name="T25" fmla="*/ 12 h 36"/>
                      <a:gd name="T26" fmla="*/ 31 w 58"/>
                      <a:gd name="T27" fmla="*/ 16 h 36"/>
                      <a:gd name="T28" fmla="*/ 35 w 58"/>
                      <a:gd name="T29" fmla="*/ 16 h 36"/>
                      <a:gd name="T30" fmla="*/ 39 w 58"/>
                      <a:gd name="T31" fmla="*/ 16 h 36"/>
                      <a:gd name="T32" fmla="*/ 39 w 58"/>
                      <a:gd name="T33" fmla="*/ 12 h 36"/>
                      <a:gd name="T34" fmla="*/ 39 w 58"/>
                      <a:gd name="T35" fmla="*/ 8 h 36"/>
                      <a:gd name="T36" fmla="*/ 43 w 58"/>
                      <a:gd name="T37" fmla="*/ 8 h 36"/>
                      <a:gd name="T38" fmla="*/ 43 w 58"/>
                      <a:gd name="T39" fmla="*/ 4 h 36"/>
                      <a:gd name="T40" fmla="*/ 46 w 58"/>
                      <a:gd name="T41" fmla="*/ 4 h 36"/>
                      <a:gd name="T42" fmla="*/ 50 w 58"/>
                      <a:gd name="T43" fmla="*/ 4 h 36"/>
                      <a:gd name="T44" fmla="*/ 54 w 58"/>
                      <a:gd name="T45" fmla="*/ 4 h 36"/>
                      <a:gd name="T46" fmla="*/ 54 w 58"/>
                      <a:gd name="T47" fmla="*/ 8 h 36"/>
                      <a:gd name="T48" fmla="*/ 54 w 58"/>
                      <a:gd name="T49" fmla="*/ 12 h 36"/>
                      <a:gd name="T50" fmla="*/ 58 w 58"/>
                      <a:gd name="T51" fmla="*/ 16 h 36"/>
                      <a:gd name="T52" fmla="*/ 54 w 58"/>
                      <a:gd name="T53" fmla="*/ 16 h 36"/>
                      <a:gd name="T54" fmla="*/ 54 w 58"/>
                      <a:gd name="T55" fmla="*/ 20 h 36"/>
                      <a:gd name="T56" fmla="*/ 50 w 58"/>
                      <a:gd name="T57" fmla="*/ 24 h 36"/>
                      <a:gd name="T58" fmla="*/ 50 w 58"/>
                      <a:gd name="T59" fmla="*/ 28 h 36"/>
                      <a:gd name="T60" fmla="*/ 46 w 58"/>
                      <a:gd name="T61" fmla="*/ 28 h 36"/>
                      <a:gd name="T62" fmla="*/ 43 w 58"/>
                      <a:gd name="T63" fmla="*/ 28 h 36"/>
                      <a:gd name="T64" fmla="*/ 43 w 58"/>
                      <a:gd name="T65" fmla="*/ 32 h 36"/>
                      <a:gd name="T66" fmla="*/ 39 w 58"/>
                      <a:gd name="T67" fmla="*/ 32 h 36"/>
                      <a:gd name="T68" fmla="*/ 39 w 58"/>
                      <a:gd name="T69" fmla="*/ 36 h 36"/>
                      <a:gd name="T70" fmla="*/ 35 w 58"/>
                      <a:gd name="T71" fmla="*/ 36 h 36"/>
                      <a:gd name="T72" fmla="*/ 35 w 58"/>
                      <a:gd name="T73" fmla="*/ 32 h 36"/>
                      <a:gd name="T74" fmla="*/ 31 w 58"/>
                      <a:gd name="T75" fmla="*/ 32 h 36"/>
                      <a:gd name="T76" fmla="*/ 27 w 58"/>
                      <a:gd name="T77" fmla="*/ 32 h 36"/>
                      <a:gd name="T78" fmla="*/ 23 w 58"/>
                      <a:gd name="T79" fmla="*/ 32 h 36"/>
                      <a:gd name="T80" fmla="*/ 23 w 58"/>
                      <a:gd name="T81" fmla="*/ 36 h 36"/>
                      <a:gd name="T82" fmla="*/ 23 w 58"/>
                      <a:gd name="T83" fmla="*/ 32 h 36"/>
                      <a:gd name="T84" fmla="*/ 20 w 58"/>
                      <a:gd name="T85" fmla="*/ 32 h 36"/>
                      <a:gd name="T86" fmla="*/ 16 w 58"/>
                      <a:gd name="T87" fmla="*/ 32 h 36"/>
                      <a:gd name="T88" fmla="*/ 12 w 58"/>
                      <a:gd name="T89" fmla="*/ 32 h 36"/>
                      <a:gd name="T90" fmla="*/ 12 w 58"/>
                      <a:gd name="T91" fmla="*/ 28 h 36"/>
                      <a:gd name="T92" fmla="*/ 8 w 58"/>
                      <a:gd name="T93" fmla="*/ 28 h 36"/>
                      <a:gd name="T94" fmla="*/ 4 w 58"/>
                      <a:gd name="T95" fmla="*/ 28 h 36"/>
                      <a:gd name="T96" fmla="*/ 0 w 58"/>
                      <a:gd name="T97" fmla="*/ 24 h 36"/>
                      <a:gd name="T98" fmla="*/ 0 w 58"/>
                      <a:gd name="T99" fmla="*/ 20 h 36"/>
                      <a:gd name="T100" fmla="*/ 4 w 58"/>
                      <a:gd name="T101" fmla="*/ 20 h 36"/>
                      <a:gd name="T102" fmla="*/ 4 w 58"/>
                      <a:gd name="T103" fmla="*/ 16 h 36"/>
                      <a:gd name="T104" fmla="*/ 4 w 58"/>
                      <a:gd name="T105" fmla="*/ 12 h 3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</a:cxnLst>
                    <a:rect l="0" t="0" r="r" b="b"/>
                    <a:pathLst>
                      <a:path w="58" h="36">
                        <a:moveTo>
                          <a:pt x="4" y="12"/>
                        </a:moveTo>
                        <a:lnTo>
                          <a:pt x="8" y="8"/>
                        </a:lnTo>
                        <a:lnTo>
                          <a:pt x="12" y="8"/>
                        </a:lnTo>
                        <a:lnTo>
                          <a:pt x="12" y="4"/>
                        </a:lnTo>
                        <a:lnTo>
                          <a:pt x="16" y="4"/>
                        </a:lnTo>
                        <a:lnTo>
                          <a:pt x="16" y="0"/>
                        </a:lnTo>
                        <a:lnTo>
                          <a:pt x="20" y="0"/>
                        </a:lnTo>
                        <a:lnTo>
                          <a:pt x="20" y="4"/>
                        </a:lnTo>
                        <a:lnTo>
                          <a:pt x="23" y="4"/>
                        </a:lnTo>
                        <a:lnTo>
                          <a:pt x="23" y="8"/>
                        </a:lnTo>
                        <a:lnTo>
                          <a:pt x="27" y="8"/>
                        </a:lnTo>
                        <a:lnTo>
                          <a:pt x="27" y="12"/>
                        </a:lnTo>
                        <a:lnTo>
                          <a:pt x="31" y="12"/>
                        </a:lnTo>
                        <a:lnTo>
                          <a:pt x="31" y="16"/>
                        </a:lnTo>
                        <a:lnTo>
                          <a:pt x="35" y="16"/>
                        </a:lnTo>
                        <a:lnTo>
                          <a:pt x="39" y="16"/>
                        </a:lnTo>
                        <a:lnTo>
                          <a:pt x="39" y="12"/>
                        </a:lnTo>
                        <a:lnTo>
                          <a:pt x="39" y="8"/>
                        </a:lnTo>
                        <a:lnTo>
                          <a:pt x="43" y="8"/>
                        </a:lnTo>
                        <a:lnTo>
                          <a:pt x="43" y="4"/>
                        </a:lnTo>
                        <a:lnTo>
                          <a:pt x="46" y="4"/>
                        </a:lnTo>
                        <a:lnTo>
                          <a:pt x="50" y="4"/>
                        </a:lnTo>
                        <a:lnTo>
                          <a:pt x="54" y="4"/>
                        </a:lnTo>
                        <a:lnTo>
                          <a:pt x="54" y="8"/>
                        </a:lnTo>
                        <a:lnTo>
                          <a:pt x="54" y="12"/>
                        </a:lnTo>
                        <a:lnTo>
                          <a:pt x="58" y="16"/>
                        </a:lnTo>
                        <a:lnTo>
                          <a:pt x="54" y="16"/>
                        </a:lnTo>
                        <a:lnTo>
                          <a:pt x="54" y="20"/>
                        </a:lnTo>
                        <a:lnTo>
                          <a:pt x="50" y="24"/>
                        </a:lnTo>
                        <a:lnTo>
                          <a:pt x="50" y="28"/>
                        </a:lnTo>
                        <a:lnTo>
                          <a:pt x="46" y="28"/>
                        </a:lnTo>
                        <a:lnTo>
                          <a:pt x="43" y="28"/>
                        </a:lnTo>
                        <a:lnTo>
                          <a:pt x="43" y="32"/>
                        </a:lnTo>
                        <a:lnTo>
                          <a:pt x="39" y="32"/>
                        </a:lnTo>
                        <a:lnTo>
                          <a:pt x="39" y="36"/>
                        </a:lnTo>
                        <a:lnTo>
                          <a:pt x="35" y="36"/>
                        </a:lnTo>
                        <a:lnTo>
                          <a:pt x="35" y="32"/>
                        </a:lnTo>
                        <a:lnTo>
                          <a:pt x="31" y="32"/>
                        </a:lnTo>
                        <a:lnTo>
                          <a:pt x="27" y="32"/>
                        </a:lnTo>
                        <a:lnTo>
                          <a:pt x="23" y="32"/>
                        </a:lnTo>
                        <a:lnTo>
                          <a:pt x="23" y="36"/>
                        </a:lnTo>
                        <a:lnTo>
                          <a:pt x="23" y="32"/>
                        </a:lnTo>
                        <a:lnTo>
                          <a:pt x="20" y="32"/>
                        </a:lnTo>
                        <a:lnTo>
                          <a:pt x="16" y="32"/>
                        </a:lnTo>
                        <a:lnTo>
                          <a:pt x="12" y="32"/>
                        </a:lnTo>
                        <a:lnTo>
                          <a:pt x="12" y="28"/>
                        </a:lnTo>
                        <a:lnTo>
                          <a:pt x="8" y="28"/>
                        </a:lnTo>
                        <a:lnTo>
                          <a:pt x="4" y="28"/>
                        </a:lnTo>
                        <a:lnTo>
                          <a:pt x="0" y="24"/>
                        </a:lnTo>
                        <a:lnTo>
                          <a:pt x="0" y="20"/>
                        </a:lnTo>
                        <a:lnTo>
                          <a:pt x="4" y="20"/>
                        </a:lnTo>
                        <a:lnTo>
                          <a:pt x="4" y="16"/>
                        </a:lnTo>
                        <a:lnTo>
                          <a:pt x="4" y="12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056" name="Freeform 851">
                    <a:extLst>
                      <a:ext uri="{FF2B5EF4-FFF2-40B4-BE49-F238E27FC236}">
                        <a16:creationId xmlns:a16="http://schemas.microsoft.com/office/drawing/2014/main" id="{EA9E5357-110F-23A6-6338-630B5724031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195" y="2493"/>
                    <a:ext cx="90" cy="61"/>
                  </a:xfrm>
                  <a:custGeom>
                    <a:avLst/>
                    <a:gdLst>
                      <a:gd name="T0" fmla="*/ 73 w 89"/>
                      <a:gd name="T1" fmla="*/ 4 h 61"/>
                      <a:gd name="T2" fmla="*/ 77 w 89"/>
                      <a:gd name="T3" fmla="*/ 4 h 61"/>
                      <a:gd name="T4" fmla="*/ 81 w 89"/>
                      <a:gd name="T5" fmla="*/ 0 h 61"/>
                      <a:gd name="T6" fmla="*/ 85 w 89"/>
                      <a:gd name="T7" fmla="*/ 4 h 61"/>
                      <a:gd name="T8" fmla="*/ 85 w 89"/>
                      <a:gd name="T9" fmla="*/ 12 h 61"/>
                      <a:gd name="T10" fmla="*/ 85 w 89"/>
                      <a:gd name="T11" fmla="*/ 20 h 61"/>
                      <a:gd name="T12" fmla="*/ 85 w 89"/>
                      <a:gd name="T13" fmla="*/ 28 h 61"/>
                      <a:gd name="T14" fmla="*/ 89 w 89"/>
                      <a:gd name="T15" fmla="*/ 32 h 61"/>
                      <a:gd name="T16" fmla="*/ 81 w 89"/>
                      <a:gd name="T17" fmla="*/ 32 h 61"/>
                      <a:gd name="T18" fmla="*/ 77 w 89"/>
                      <a:gd name="T19" fmla="*/ 37 h 61"/>
                      <a:gd name="T20" fmla="*/ 73 w 89"/>
                      <a:gd name="T21" fmla="*/ 41 h 61"/>
                      <a:gd name="T22" fmla="*/ 73 w 89"/>
                      <a:gd name="T23" fmla="*/ 41 h 61"/>
                      <a:gd name="T24" fmla="*/ 77 w 89"/>
                      <a:gd name="T25" fmla="*/ 45 h 61"/>
                      <a:gd name="T26" fmla="*/ 81 w 89"/>
                      <a:gd name="T27" fmla="*/ 49 h 61"/>
                      <a:gd name="T28" fmla="*/ 85 w 89"/>
                      <a:gd name="T29" fmla="*/ 53 h 61"/>
                      <a:gd name="T30" fmla="*/ 85 w 89"/>
                      <a:gd name="T31" fmla="*/ 61 h 61"/>
                      <a:gd name="T32" fmla="*/ 77 w 89"/>
                      <a:gd name="T33" fmla="*/ 61 h 61"/>
                      <a:gd name="T34" fmla="*/ 73 w 89"/>
                      <a:gd name="T35" fmla="*/ 57 h 61"/>
                      <a:gd name="T36" fmla="*/ 66 w 89"/>
                      <a:gd name="T37" fmla="*/ 57 h 61"/>
                      <a:gd name="T38" fmla="*/ 66 w 89"/>
                      <a:gd name="T39" fmla="*/ 57 h 61"/>
                      <a:gd name="T40" fmla="*/ 58 w 89"/>
                      <a:gd name="T41" fmla="*/ 53 h 61"/>
                      <a:gd name="T42" fmla="*/ 50 w 89"/>
                      <a:gd name="T43" fmla="*/ 53 h 61"/>
                      <a:gd name="T44" fmla="*/ 50 w 89"/>
                      <a:gd name="T45" fmla="*/ 53 h 61"/>
                      <a:gd name="T46" fmla="*/ 43 w 89"/>
                      <a:gd name="T47" fmla="*/ 53 h 61"/>
                      <a:gd name="T48" fmla="*/ 39 w 89"/>
                      <a:gd name="T49" fmla="*/ 57 h 61"/>
                      <a:gd name="T50" fmla="*/ 35 w 89"/>
                      <a:gd name="T51" fmla="*/ 53 h 61"/>
                      <a:gd name="T52" fmla="*/ 35 w 89"/>
                      <a:gd name="T53" fmla="*/ 45 h 61"/>
                      <a:gd name="T54" fmla="*/ 27 w 89"/>
                      <a:gd name="T55" fmla="*/ 45 h 61"/>
                      <a:gd name="T56" fmla="*/ 20 w 89"/>
                      <a:gd name="T57" fmla="*/ 45 h 61"/>
                      <a:gd name="T58" fmla="*/ 16 w 89"/>
                      <a:gd name="T59" fmla="*/ 41 h 61"/>
                      <a:gd name="T60" fmla="*/ 12 w 89"/>
                      <a:gd name="T61" fmla="*/ 37 h 61"/>
                      <a:gd name="T62" fmla="*/ 8 w 89"/>
                      <a:gd name="T63" fmla="*/ 32 h 61"/>
                      <a:gd name="T64" fmla="*/ 4 w 89"/>
                      <a:gd name="T65" fmla="*/ 24 h 61"/>
                      <a:gd name="T66" fmla="*/ 0 w 89"/>
                      <a:gd name="T67" fmla="*/ 20 h 61"/>
                      <a:gd name="T68" fmla="*/ 4 w 89"/>
                      <a:gd name="T69" fmla="*/ 16 h 61"/>
                      <a:gd name="T70" fmla="*/ 12 w 89"/>
                      <a:gd name="T71" fmla="*/ 16 h 61"/>
                      <a:gd name="T72" fmla="*/ 16 w 89"/>
                      <a:gd name="T73" fmla="*/ 20 h 61"/>
                      <a:gd name="T74" fmla="*/ 20 w 89"/>
                      <a:gd name="T75" fmla="*/ 28 h 61"/>
                      <a:gd name="T76" fmla="*/ 27 w 89"/>
                      <a:gd name="T77" fmla="*/ 28 h 61"/>
                      <a:gd name="T78" fmla="*/ 31 w 89"/>
                      <a:gd name="T79" fmla="*/ 32 h 61"/>
                      <a:gd name="T80" fmla="*/ 35 w 89"/>
                      <a:gd name="T81" fmla="*/ 37 h 61"/>
                      <a:gd name="T82" fmla="*/ 39 w 89"/>
                      <a:gd name="T83" fmla="*/ 32 h 61"/>
                      <a:gd name="T84" fmla="*/ 43 w 89"/>
                      <a:gd name="T85" fmla="*/ 28 h 61"/>
                      <a:gd name="T86" fmla="*/ 43 w 89"/>
                      <a:gd name="T87" fmla="*/ 20 h 61"/>
                      <a:gd name="T88" fmla="*/ 46 w 89"/>
                      <a:gd name="T89" fmla="*/ 16 h 61"/>
                      <a:gd name="T90" fmla="*/ 54 w 89"/>
                      <a:gd name="T91" fmla="*/ 16 h 61"/>
                      <a:gd name="T92" fmla="*/ 62 w 89"/>
                      <a:gd name="T93" fmla="*/ 12 h 61"/>
                      <a:gd name="T94" fmla="*/ 66 w 89"/>
                      <a:gd name="T95" fmla="*/ 8 h 61"/>
                      <a:gd name="T96" fmla="*/ 66 w 89"/>
                      <a:gd name="T97" fmla="*/ 8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</a:cxnLst>
                    <a:rect l="0" t="0" r="r" b="b"/>
                    <a:pathLst>
                      <a:path w="89" h="61">
                        <a:moveTo>
                          <a:pt x="69" y="4"/>
                        </a:moveTo>
                        <a:lnTo>
                          <a:pt x="73" y="4"/>
                        </a:lnTo>
                        <a:lnTo>
                          <a:pt x="77" y="0"/>
                        </a:lnTo>
                        <a:lnTo>
                          <a:pt x="77" y="4"/>
                        </a:lnTo>
                        <a:lnTo>
                          <a:pt x="81" y="4"/>
                        </a:lnTo>
                        <a:lnTo>
                          <a:pt x="81" y="0"/>
                        </a:lnTo>
                        <a:lnTo>
                          <a:pt x="85" y="0"/>
                        </a:lnTo>
                        <a:lnTo>
                          <a:pt x="85" y="4"/>
                        </a:lnTo>
                        <a:lnTo>
                          <a:pt x="85" y="8"/>
                        </a:lnTo>
                        <a:lnTo>
                          <a:pt x="85" y="12"/>
                        </a:lnTo>
                        <a:lnTo>
                          <a:pt x="85" y="16"/>
                        </a:lnTo>
                        <a:lnTo>
                          <a:pt x="85" y="20"/>
                        </a:lnTo>
                        <a:lnTo>
                          <a:pt x="85" y="24"/>
                        </a:lnTo>
                        <a:lnTo>
                          <a:pt x="85" y="28"/>
                        </a:lnTo>
                        <a:lnTo>
                          <a:pt x="85" y="32"/>
                        </a:lnTo>
                        <a:lnTo>
                          <a:pt x="89" y="32"/>
                        </a:lnTo>
                        <a:lnTo>
                          <a:pt x="85" y="32"/>
                        </a:lnTo>
                        <a:lnTo>
                          <a:pt x="81" y="32"/>
                        </a:lnTo>
                        <a:lnTo>
                          <a:pt x="77" y="32"/>
                        </a:lnTo>
                        <a:lnTo>
                          <a:pt x="77" y="37"/>
                        </a:lnTo>
                        <a:lnTo>
                          <a:pt x="73" y="37"/>
                        </a:lnTo>
                        <a:lnTo>
                          <a:pt x="73" y="41"/>
                        </a:lnTo>
                        <a:lnTo>
                          <a:pt x="77" y="41"/>
                        </a:lnTo>
                        <a:lnTo>
                          <a:pt x="73" y="41"/>
                        </a:lnTo>
                        <a:lnTo>
                          <a:pt x="73" y="45"/>
                        </a:lnTo>
                        <a:lnTo>
                          <a:pt x="77" y="45"/>
                        </a:lnTo>
                        <a:lnTo>
                          <a:pt x="77" y="49"/>
                        </a:lnTo>
                        <a:lnTo>
                          <a:pt x="81" y="49"/>
                        </a:lnTo>
                        <a:lnTo>
                          <a:pt x="85" y="49"/>
                        </a:lnTo>
                        <a:lnTo>
                          <a:pt x="85" y="53"/>
                        </a:lnTo>
                        <a:lnTo>
                          <a:pt x="85" y="57"/>
                        </a:lnTo>
                        <a:lnTo>
                          <a:pt x="85" y="61"/>
                        </a:lnTo>
                        <a:lnTo>
                          <a:pt x="81" y="61"/>
                        </a:lnTo>
                        <a:lnTo>
                          <a:pt x="77" y="61"/>
                        </a:lnTo>
                        <a:lnTo>
                          <a:pt x="77" y="57"/>
                        </a:lnTo>
                        <a:lnTo>
                          <a:pt x="73" y="57"/>
                        </a:lnTo>
                        <a:lnTo>
                          <a:pt x="69" y="57"/>
                        </a:lnTo>
                        <a:lnTo>
                          <a:pt x="66" y="57"/>
                        </a:lnTo>
                        <a:lnTo>
                          <a:pt x="66" y="53"/>
                        </a:lnTo>
                        <a:lnTo>
                          <a:pt x="66" y="57"/>
                        </a:lnTo>
                        <a:lnTo>
                          <a:pt x="62" y="57"/>
                        </a:lnTo>
                        <a:lnTo>
                          <a:pt x="58" y="53"/>
                        </a:lnTo>
                        <a:lnTo>
                          <a:pt x="54" y="53"/>
                        </a:lnTo>
                        <a:lnTo>
                          <a:pt x="50" y="53"/>
                        </a:lnTo>
                        <a:lnTo>
                          <a:pt x="54" y="53"/>
                        </a:lnTo>
                        <a:lnTo>
                          <a:pt x="50" y="53"/>
                        </a:lnTo>
                        <a:lnTo>
                          <a:pt x="46" y="53"/>
                        </a:lnTo>
                        <a:lnTo>
                          <a:pt x="43" y="53"/>
                        </a:lnTo>
                        <a:lnTo>
                          <a:pt x="43" y="57"/>
                        </a:lnTo>
                        <a:lnTo>
                          <a:pt x="39" y="57"/>
                        </a:lnTo>
                        <a:lnTo>
                          <a:pt x="35" y="57"/>
                        </a:lnTo>
                        <a:lnTo>
                          <a:pt x="35" y="53"/>
                        </a:lnTo>
                        <a:lnTo>
                          <a:pt x="35" y="49"/>
                        </a:lnTo>
                        <a:lnTo>
                          <a:pt x="35" y="45"/>
                        </a:lnTo>
                        <a:lnTo>
                          <a:pt x="31" y="45"/>
                        </a:lnTo>
                        <a:lnTo>
                          <a:pt x="27" y="45"/>
                        </a:lnTo>
                        <a:lnTo>
                          <a:pt x="23" y="45"/>
                        </a:lnTo>
                        <a:lnTo>
                          <a:pt x="20" y="45"/>
                        </a:lnTo>
                        <a:lnTo>
                          <a:pt x="20" y="41"/>
                        </a:lnTo>
                        <a:lnTo>
                          <a:pt x="16" y="41"/>
                        </a:lnTo>
                        <a:lnTo>
                          <a:pt x="16" y="37"/>
                        </a:lnTo>
                        <a:lnTo>
                          <a:pt x="12" y="37"/>
                        </a:lnTo>
                        <a:lnTo>
                          <a:pt x="8" y="37"/>
                        </a:lnTo>
                        <a:lnTo>
                          <a:pt x="8" y="32"/>
                        </a:lnTo>
                        <a:lnTo>
                          <a:pt x="4" y="28"/>
                        </a:lnTo>
                        <a:lnTo>
                          <a:pt x="4" y="24"/>
                        </a:lnTo>
                        <a:lnTo>
                          <a:pt x="0" y="24"/>
                        </a:lnTo>
                        <a:lnTo>
                          <a:pt x="0" y="20"/>
                        </a:lnTo>
                        <a:lnTo>
                          <a:pt x="4" y="20"/>
                        </a:lnTo>
                        <a:lnTo>
                          <a:pt x="4" y="16"/>
                        </a:lnTo>
                        <a:lnTo>
                          <a:pt x="8" y="16"/>
                        </a:lnTo>
                        <a:lnTo>
                          <a:pt x="12" y="16"/>
                        </a:lnTo>
                        <a:lnTo>
                          <a:pt x="12" y="20"/>
                        </a:lnTo>
                        <a:lnTo>
                          <a:pt x="16" y="20"/>
                        </a:lnTo>
                        <a:lnTo>
                          <a:pt x="20" y="24"/>
                        </a:lnTo>
                        <a:lnTo>
                          <a:pt x="20" y="28"/>
                        </a:lnTo>
                        <a:lnTo>
                          <a:pt x="23" y="28"/>
                        </a:lnTo>
                        <a:lnTo>
                          <a:pt x="27" y="28"/>
                        </a:lnTo>
                        <a:lnTo>
                          <a:pt x="31" y="28"/>
                        </a:lnTo>
                        <a:lnTo>
                          <a:pt x="31" y="32"/>
                        </a:lnTo>
                        <a:lnTo>
                          <a:pt x="31" y="37"/>
                        </a:lnTo>
                        <a:lnTo>
                          <a:pt x="35" y="37"/>
                        </a:lnTo>
                        <a:lnTo>
                          <a:pt x="35" y="32"/>
                        </a:lnTo>
                        <a:lnTo>
                          <a:pt x="39" y="32"/>
                        </a:lnTo>
                        <a:lnTo>
                          <a:pt x="39" y="28"/>
                        </a:lnTo>
                        <a:lnTo>
                          <a:pt x="43" y="28"/>
                        </a:lnTo>
                        <a:lnTo>
                          <a:pt x="43" y="24"/>
                        </a:lnTo>
                        <a:lnTo>
                          <a:pt x="43" y="20"/>
                        </a:lnTo>
                        <a:lnTo>
                          <a:pt x="43" y="16"/>
                        </a:lnTo>
                        <a:lnTo>
                          <a:pt x="46" y="16"/>
                        </a:lnTo>
                        <a:lnTo>
                          <a:pt x="50" y="16"/>
                        </a:lnTo>
                        <a:lnTo>
                          <a:pt x="54" y="16"/>
                        </a:lnTo>
                        <a:lnTo>
                          <a:pt x="58" y="12"/>
                        </a:lnTo>
                        <a:lnTo>
                          <a:pt x="62" y="12"/>
                        </a:lnTo>
                        <a:lnTo>
                          <a:pt x="62" y="8"/>
                        </a:lnTo>
                        <a:lnTo>
                          <a:pt x="66" y="8"/>
                        </a:lnTo>
                        <a:lnTo>
                          <a:pt x="66" y="12"/>
                        </a:lnTo>
                        <a:lnTo>
                          <a:pt x="66" y="8"/>
                        </a:lnTo>
                        <a:lnTo>
                          <a:pt x="69" y="4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057" name="Freeform 852">
                    <a:extLst>
                      <a:ext uri="{FF2B5EF4-FFF2-40B4-BE49-F238E27FC236}">
                        <a16:creationId xmlns:a16="http://schemas.microsoft.com/office/drawing/2014/main" id="{F723965F-33D9-94D3-CDA8-08710BA8B50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35" y="2501"/>
                    <a:ext cx="92" cy="78"/>
                  </a:xfrm>
                  <a:custGeom>
                    <a:avLst/>
                    <a:gdLst>
                      <a:gd name="T0" fmla="*/ 27 w 92"/>
                      <a:gd name="T1" fmla="*/ 0 h 77"/>
                      <a:gd name="T2" fmla="*/ 31 w 92"/>
                      <a:gd name="T3" fmla="*/ 4 h 77"/>
                      <a:gd name="T4" fmla="*/ 35 w 92"/>
                      <a:gd name="T5" fmla="*/ 8 h 77"/>
                      <a:gd name="T6" fmla="*/ 39 w 92"/>
                      <a:gd name="T7" fmla="*/ 12 h 77"/>
                      <a:gd name="T8" fmla="*/ 43 w 92"/>
                      <a:gd name="T9" fmla="*/ 16 h 77"/>
                      <a:gd name="T10" fmla="*/ 50 w 92"/>
                      <a:gd name="T11" fmla="*/ 16 h 77"/>
                      <a:gd name="T12" fmla="*/ 58 w 92"/>
                      <a:gd name="T13" fmla="*/ 16 h 77"/>
                      <a:gd name="T14" fmla="*/ 62 w 92"/>
                      <a:gd name="T15" fmla="*/ 12 h 77"/>
                      <a:gd name="T16" fmla="*/ 66 w 92"/>
                      <a:gd name="T17" fmla="*/ 8 h 77"/>
                      <a:gd name="T18" fmla="*/ 73 w 92"/>
                      <a:gd name="T19" fmla="*/ 12 h 77"/>
                      <a:gd name="T20" fmla="*/ 81 w 92"/>
                      <a:gd name="T21" fmla="*/ 12 h 77"/>
                      <a:gd name="T22" fmla="*/ 85 w 92"/>
                      <a:gd name="T23" fmla="*/ 16 h 77"/>
                      <a:gd name="T24" fmla="*/ 92 w 92"/>
                      <a:gd name="T25" fmla="*/ 16 h 77"/>
                      <a:gd name="T26" fmla="*/ 92 w 92"/>
                      <a:gd name="T27" fmla="*/ 24 h 77"/>
                      <a:gd name="T28" fmla="*/ 89 w 92"/>
                      <a:gd name="T29" fmla="*/ 29 h 77"/>
                      <a:gd name="T30" fmla="*/ 81 w 92"/>
                      <a:gd name="T31" fmla="*/ 29 h 77"/>
                      <a:gd name="T32" fmla="*/ 77 w 92"/>
                      <a:gd name="T33" fmla="*/ 33 h 77"/>
                      <a:gd name="T34" fmla="*/ 73 w 92"/>
                      <a:gd name="T35" fmla="*/ 29 h 77"/>
                      <a:gd name="T36" fmla="*/ 69 w 92"/>
                      <a:gd name="T37" fmla="*/ 33 h 77"/>
                      <a:gd name="T38" fmla="*/ 62 w 92"/>
                      <a:gd name="T39" fmla="*/ 33 h 77"/>
                      <a:gd name="T40" fmla="*/ 58 w 92"/>
                      <a:gd name="T41" fmla="*/ 37 h 77"/>
                      <a:gd name="T42" fmla="*/ 62 w 92"/>
                      <a:gd name="T43" fmla="*/ 45 h 77"/>
                      <a:gd name="T44" fmla="*/ 62 w 92"/>
                      <a:gd name="T45" fmla="*/ 53 h 77"/>
                      <a:gd name="T46" fmla="*/ 62 w 92"/>
                      <a:gd name="T47" fmla="*/ 57 h 77"/>
                      <a:gd name="T48" fmla="*/ 62 w 92"/>
                      <a:gd name="T49" fmla="*/ 65 h 77"/>
                      <a:gd name="T50" fmla="*/ 58 w 92"/>
                      <a:gd name="T51" fmla="*/ 69 h 77"/>
                      <a:gd name="T52" fmla="*/ 58 w 92"/>
                      <a:gd name="T53" fmla="*/ 77 h 77"/>
                      <a:gd name="T54" fmla="*/ 50 w 92"/>
                      <a:gd name="T55" fmla="*/ 77 h 77"/>
                      <a:gd name="T56" fmla="*/ 46 w 92"/>
                      <a:gd name="T57" fmla="*/ 73 h 77"/>
                      <a:gd name="T58" fmla="*/ 43 w 92"/>
                      <a:gd name="T59" fmla="*/ 69 h 77"/>
                      <a:gd name="T60" fmla="*/ 39 w 92"/>
                      <a:gd name="T61" fmla="*/ 65 h 77"/>
                      <a:gd name="T62" fmla="*/ 31 w 92"/>
                      <a:gd name="T63" fmla="*/ 65 h 77"/>
                      <a:gd name="T64" fmla="*/ 27 w 92"/>
                      <a:gd name="T65" fmla="*/ 61 h 77"/>
                      <a:gd name="T66" fmla="*/ 20 w 92"/>
                      <a:gd name="T67" fmla="*/ 61 h 77"/>
                      <a:gd name="T68" fmla="*/ 16 w 92"/>
                      <a:gd name="T69" fmla="*/ 57 h 77"/>
                      <a:gd name="T70" fmla="*/ 12 w 92"/>
                      <a:gd name="T71" fmla="*/ 61 h 77"/>
                      <a:gd name="T72" fmla="*/ 8 w 92"/>
                      <a:gd name="T73" fmla="*/ 65 h 77"/>
                      <a:gd name="T74" fmla="*/ 4 w 92"/>
                      <a:gd name="T75" fmla="*/ 61 h 77"/>
                      <a:gd name="T76" fmla="*/ 0 w 92"/>
                      <a:gd name="T77" fmla="*/ 57 h 77"/>
                      <a:gd name="T78" fmla="*/ 0 w 92"/>
                      <a:gd name="T79" fmla="*/ 49 h 77"/>
                      <a:gd name="T80" fmla="*/ 4 w 92"/>
                      <a:gd name="T81" fmla="*/ 45 h 77"/>
                      <a:gd name="T82" fmla="*/ 8 w 92"/>
                      <a:gd name="T83" fmla="*/ 41 h 77"/>
                      <a:gd name="T84" fmla="*/ 8 w 92"/>
                      <a:gd name="T85" fmla="*/ 33 h 77"/>
                      <a:gd name="T86" fmla="*/ 12 w 92"/>
                      <a:gd name="T87" fmla="*/ 37 h 77"/>
                      <a:gd name="T88" fmla="*/ 16 w 92"/>
                      <a:gd name="T89" fmla="*/ 33 h 77"/>
                      <a:gd name="T90" fmla="*/ 20 w 92"/>
                      <a:gd name="T91" fmla="*/ 29 h 77"/>
                      <a:gd name="T92" fmla="*/ 20 w 92"/>
                      <a:gd name="T93" fmla="*/ 20 h 77"/>
                      <a:gd name="T94" fmla="*/ 12 w 92"/>
                      <a:gd name="T95" fmla="*/ 20 h 77"/>
                      <a:gd name="T96" fmla="*/ 16 w 92"/>
                      <a:gd name="T97" fmla="*/ 16 h 77"/>
                      <a:gd name="T98" fmla="*/ 16 w 92"/>
                      <a:gd name="T99" fmla="*/ 8 h 77"/>
                      <a:gd name="T100" fmla="*/ 20 w 92"/>
                      <a:gd name="T101" fmla="*/ 4 h 77"/>
                      <a:gd name="T102" fmla="*/ 23 w 92"/>
                      <a:gd name="T103" fmla="*/ 0 h 7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</a:cxnLst>
                    <a:rect l="0" t="0" r="r" b="b"/>
                    <a:pathLst>
                      <a:path w="92" h="77">
                        <a:moveTo>
                          <a:pt x="23" y="0"/>
                        </a:moveTo>
                        <a:lnTo>
                          <a:pt x="27" y="0"/>
                        </a:lnTo>
                        <a:lnTo>
                          <a:pt x="27" y="4"/>
                        </a:lnTo>
                        <a:lnTo>
                          <a:pt x="31" y="4"/>
                        </a:lnTo>
                        <a:lnTo>
                          <a:pt x="31" y="8"/>
                        </a:lnTo>
                        <a:lnTo>
                          <a:pt x="35" y="8"/>
                        </a:lnTo>
                        <a:lnTo>
                          <a:pt x="35" y="12"/>
                        </a:lnTo>
                        <a:lnTo>
                          <a:pt x="39" y="12"/>
                        </a:lnTo>
                        <a:lnTo>
                          <a:pt x="43" y="12"/>
                        </a:lnTo>
                        <a:lnTo>
                          <a:pt x="43" y="16"/>
                        </a:lnTo>
                        <a:lnTo>
                          <a:pt x="46" y="16"/>
                        </a:lnTo>
                        <a:lnTo>
                          <a:pt x="50" y="16"/>
                        </a:lnTo>
                        <a:lnTo>
                          <a:pt x="54" y="16"/>
                        </a:lnTo>
                        <a:lnTo>
                          <a:pt x="58" y="16"/>
                        </a:lnTo>
                        <a:lnTo>
                          <a:pt x="62" y="16"/>
                        </a:lnTo>
                        <a:lnTo>
                          <a:pt x="62" y="12"/>
                        </a:lnTo>
                        <a:lnTo>
                          <a:pt x="66" y="12"/>
                        </a:lnTo>
                        <a:lnTo>
                          <a:pt x="66" y="8"/>
                        </a:lnTo>
                        <a:lnTo>
                          <a:pt x="69" y="8"/>
                        </a:lnTo>
                        <a:lnTo>
                          <a:pt x="73" y="12"/>
                        </a:lnTo>
                        <a:lnTo>
                          <a:pt x="77" y="12"/>
                        </a:lnTo>
                        <a:lnTo>
                          <a:pt x="81" y="12"/>
                        </a:lnTo>
                        <a:lnTo>
                          <a:pt x="81" y="16"/>
                        </a:lnTo>
                        <a:lnTo>
                          <a:pt x="85" y="16"/>
                        </a:lnTo>
                        <a:lnTo>
                          <a:pt x="89" y="16"/>
                        </a:lnTo>
                        <a:lnTo>
                          <a:pt x="92" y="16"/>
                        </a:lnTo>
                        <a:lnTo>
                          <a:pt x="92" y="20"/>
                        </a:lnTo>
                        <a:lnTo>
                          <a:pt x="92" y="24"/>
                        </a:lnTo>
                        <a:lnTo>
                          <a:pt x="89" y="24"/>
                        </a:lnTo>
                        <a:lnTo>
                          <a:pt x="89" y="29"/>
                        </a:lnTo>
                        <a:lnTo>
                          <a:pt x="85" y="29"/>
                        </a:lnTo>
                        <a:lnTo>
                          <a:pt x="81" y="29"/>
                        </a:lnTo>
                        <a:lnTo>
                          <a:pt x="81" y="33"/>
                        </a:lnTo>
                        <a:lnTo>
                          <a:pt x="77" y="33"/>
                        </a:lnTo>
                        <a:lnTo>
                          <a:pt x="77" y="29"/>
                        </a:lnTo>
                        <a:lnTo>
                          <a:pt x="73" y="29"/>
                        </a:lnTo>
                        <a:lnTo>
                          <a:pt x="69" y="29"/>
                        </a:lnTo>
                        <a:lnTo>
                          <a:pt x="69" y="33"/>
                        </a:lnTo>
                        <a:lnTo>
                          <a:pt x="66" y="33"/>
                        </a:lnTo>
                        <a:lnTo>
                          <a:pt x="62" y="33"/>
                        </a:lnTo>
                        <a:lnTo>
                          <a:pt x="62" y="37"/>
                        </a:lnTo>
                        <a:lnTo>
                          <a:pt x="58" y="37"/>
                        </a:lnTo>
                        <a:lnTo>
                          <a:pt x="58" y="41"/>
                        </a:lnTo>
                        <a:lnTo>
                          <a:pt x="62" y="45"/>
                        </a:lnTo>
                        <a:lnTo>
                          <a:pt x="62" y="49"/>
                        </a:lnTo>
                        <a:lnTo>
                          <a:pt x="62" y="53"/>
                        </a:lnTo>
                        <a:lnTo>
                          <a:pt x="66" y="53"/>
                        </a:lnTo>
                        <a:lnTo>
                          <a:pt x="62" y="57"/>
                        </a:lnTo>
                        <a:lnTo>
                          <a:pt x="62" y="61"/>
                        </a:lnTo>
                        <a:lnTo>
                          <a:pt x="62" y="65"/>
                        </a:lnTo>
                        <a:lnTo>
                          <a:pt x="62" y="69"/>
                        </a:lnTo>
                        <a:lnTo>
                          <a:pt x="58" y="69"/>
                        </a:lnTo>
                        <a:lnTo>
                          <a:pt x="58" y="73"/>
                        </a:lnTo>
                        <a:lnTo>
                          <a:pt x="58" y="77"/>
                        </a:lnTo>
                        <a:lnTo>
                          <a:pt x="54" y="77"/>
                        </a:lnTo>
                        <a:lnTo>
                          <a:pt x="50" y="77"/>
                        </a:lnTo>
                        <a:lnTo>
                          <a:pt x="50" y="73"/>
                        </a:lnTo>
                        <a:lnTo>
                          <a:pt x="46" y="73"/>
                        </a:lnTo>
                        <a:lnTo>
                          <a:pt x="46" y="69"/>
                        </a:lnTo>
                        <a:lnTo>
                          <a:pt x="43" y="69"/>
                        </a:lnTo>
                        <a:lnTo>
                          <a:pt x="39" y="69"/>
                        </a:lnTo>
                        <a:lnTo>
                          <a:pt x="39" y="65"/>
                        </a:lnTo>
                        <a:lnTo>
                          <a:pt x="35" y="65"/>
                        </a:lnTo>
                        <a:lnTo>
                          <a:pt x="31" y="65"/>
                        </a:lnTo>
                        <a:lnTo>
                          <a:pt x="27" y="65"/>
                        </a:lnTo>
                        <a:lnTo>
                          <a:pt x="27" y="61"/>
                        </a:lnTo>
                        <a:lnTo>
                          <a:pt x="23" y="61"/>
                        </a:lnTo>
                        <a:lnTo>
                          <a:pt x="20" y="61"/>
                        </a:lnTo>
                        <a:lnTo>
                          <a:pt x="16" y="61"/>
                        </a:lnTo>
                        <a:lnTo>
                          <a:pt x="16" y="57"/>
                        </a:lnTo>
                        <a:lnTo>
                          <a:pt x="16" y="61"/>
                        </a:lnTo>
                        <a:lnTo>
                          <a:pt x="12" y="61"/>
                        </a:lnTo>
                        <a:lnTo>
                          <a:pt x="12" y="65"/>
                        </a:lnTo>
                        <a:lnTo>
                          <a:pt x="8" y="65"/>
                        </a:lnTo>
                        <a:lnTo>
                          <a:pt x="4" y="65"/>
                        </a:lnTo>
                        <a:lnTo>
                          <a:pt x="4" y="61"/>
                        </a:lnTo>
                        <a:lnTo>
                          <a:pt x="4" y="57"/>
                        </a:lnTo>
                        <a:lnTo>
                          <a:pt x="0" y="57"/>
                        </a:lnTo>
                        <a:lnTo>
                          <a:pt x="0" y="53"/>
                        </a:lnTo>
                        <a:lnTo>
                          <a:pt x="0" y="49"/>
                        </a:lnTo>
                        <a:lnTo>
                          <a:pt x="0" y="45"/>
                        </a:lnTo>
                        <a:lnTo>
                          <a:pt x="4" y="45"/>
                        </a:lnTo>
                        <a:lnTo>
                          <a:pt x="4" y="41"/>
                        </a:lnTo>
                        <a:lnTo>
                          <a:pt x="8" y="41"/>
                        </a:lnTo>
                        <a:lnTo>
                          <a:pt x="8" y="37"/>
                        </a:lnTo>
                        <a:lnTo>
                          <a:pt x="8" y="33"/>
                        </a:lnTo>
                        <a:lnTo>
                          <a:pt x="12" y="33"/>
                        </a:lnTo>
                        <a:lnTo>
                          <a:pt x="12" y="37"/>
                        </a:lnTo>
                        <a:lnTo>
                          <a:pt x="12" y="33"/>
                        </a:lnTo>
                        <a:lnTo>
                          <a:pt x="16" y="33"/>
                        </a:lnTo>
                        <a:lnTo>
                          <a:pt x="16" y="29"/>
                        </a:lnTo>
                        <a:lnTo>
                          <a:pt x="20" y="29"/>
                        </a:lnTo>
                        <a:lnTo>
                          <a:pt x="20" y="24"/>
                        </a:lnTo>
                        <a:lnTo>
                          <a:pt x="20" y="20"/>
                        </a:lnTo>
                        <a:lnTo>
                          <a:pt x="16" y="20"/>
                        </a:lnTo>
                        <a:lnTo>
                          <a:pt x="12" y="20"/>
                        </a:lnTo>
                        <a:lnTo>
                          <a:pt x="12" y="16"/>
                        </a:lnTo>
                        <a:lnTo>
                          <a:pt x="16" y="16"/>
                        </a:lnTo>
                        <a:lnTo>
                          <a:pt x="16" y="12"/>
                        </a:lnTo>
                        <a:lnTo>
                          <a:pt x="16" y="8"/>
                        </a:lnTo>
                        <a:lnTo>
                          <a:pt x="20" y="8"/>
                        </a:lnTo>
                        <a:lnTo>
                          <a:pt x="20" y="4"/>
                        </a:lnTo>
                        <a:lnTo>
                          <a:pt x="23" y="4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058" name="Freeform 853">
                    <a:extLst>
                      <a:ext uri="{FF2B5EF4-FFF2-40B4-BE49-F238E27FC236}">
                        <a16:creationId xmlns:a16="http://schemas.microsoft.com/office/drawing/2014/main" id="{45937E8A-FCA5-6A4E-23F2-4D39A90B5B8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296" y="2501"/>
                    <a:ext cx="64" cy="78"/>
                  </a:xfrm>
                  <a:custGeom>
                    <a:avLst/>
                    <a:gdLst>
                      <a:gd name="T0" fmla="*/ 50 w 65"/>
                      <a:gd name="T1" fmla="*/ 12 h 77"/>
                      <a:gd name="T2" fmla="*/ 50 w 65"/>
                      <a:gd name="T3" fmla="*/ 4 h 77"/>
                      <a:gd name="T4" fmla="*/ 54 w 65"/>
                      <a:gd name="T5" fmla="*/ 0 h 77"/>
                      <a:gd name="T6" fmla="*/ 58 w 65"/>
                      <a:gd name="T7" fmla="*/ 4 h 77"/>
                      <a:gd name="T8" fmla="*/ 65 w 65"/>
                      <a:gd name="T9" fmla="*/ 4 h 77"/>
                      <a:gd name="T10" fmla="*/ 62 w 65"/>
                      <a:gd name="T11" fmla="*/ 8 h 77"/>
                      <a:gd name="T12" fmla="*/ 62 w 65"/>
                      <a:gd name="T13" fmla="*/ 16 h 77"/>
                      <a:gd name="T14" fmla="*/ 58 w 65"/>
                      <a:gd name="T15" fmla="*/ 20 h 77"/>
                      <a:gd name="T16" fmla="*/ 54 w 65"/>
                      <a:gd name="T17" fmla="*/ 24 h 77"/>
                      <a:gd name="T18" fmla="*/ 50 w 65"/>
                      <a:gd name="T19" fmla="*/ 29 h 77"/>
                      <a:gd name="T20" fmla="*/ 46 w 65"/>
                      <a:gd name="T21" fmla="*/ 33 h 77"/>
                      <a:gd name="T22" fmla="*/ 42 w 65"/>
                      <a:gd name="T23" fmla="*/ 37 h 77"/>
                      <a:gd name="T24" fmla="*/ 39 w 65"/>
                      <a:gd name="T25" fmla="*/ 45 h 77"/>
                      <a:gd name="T26" fmla="*/ 35 w 65"/>
                      <a:gd name="T27" fmla="*/ 49 h 77"/>
                      <a:gd name="T28" fmla="*/ 31 w 65"/>
                      <a:gd name="T29" fmla="*/ 53 h 77"/>
                      <a:gd name="T30" fmla="*/ 27 w 65"/>
                      <a:gd name="T31" fmla="*/ 57 h 77"/>
                      <a:gd name="T32" fmla="*/ 23 w 65"/>
                      <a:gd name="T33" fmla="*/ 61 h 77"/>
                      <a:gd name="T34" fmla="*/ 19 w 65"/>
                      <a:gd name="T35" fmla="*/ 65 h 77"/>
                      <a:gd name="T36" fmla="*/ 16 w 65"/>
                      <a:gd name="T37" fmla="*/ 69 h 77"/>
                      <a:gd name="T38" fmla="*/ 16 w 65"/>
                      <a:gd name="T39" fmla="*/ 77 h 77"/>
                      <a:gd name="T40" fmla="*/ 12 w 65"/>
                      <a:gd name="T41" fmla="*/ 73 h 77"/>
                      <a:gd name="T42" fmla="*/ 4 w 65"/>
                      <a:gd name="T43" fmla="*/ 73 h 77"/>
                      <a:gd name="T44" fmla="*/ 0 w 65"/>
                      <a:gd name="T45" fmla="*/ 69 h 77"/>
                      <a:gd name="T46" fmla="*/ 0 w 65"/>
                      <a:gd name="T47" fmla="*/ 69 h 77"/>
                      <a:gd name="T48" fmla="*/ 0 w 65"/>
                      <a:gd name="T49" fmla="*/ 61 h 77"/>
                      <a:gd name="T50" fmla="*/ 0 w 65"/>
                      <a:gd name="T51" fmla="*/ 53 h 77"/>
                      <a:gd name="T52" fmla="*/ 4 w 65"/>
                      <a:gd name="T53" fmla="*/ 49 h 77"/>
                      <a:gd name="T54" fmla="*/ 0 w 65"/>
                      <a:gd name="T55" fmla="*/ 45 h 77"/>
                      <a:gd name="T56" fmla="*/ 0 w 65"/>
                      <a:gd name="T57" fmla="*/ 37 h 77"/>
                      <a:gd name="T58" fmla="*/ 4 w 65"/>
                      <a:gd name="T59" fmla="*/ 33 h 77"/>
                      <a:gd name="T60" fmla="*/ 0 w 65"/>
                      <a:gd name="T61" fmla="*/ 29 h 77"/>
                      <a:gd name="T62" fmla="*/ 8 w 65"/>
                      <a:gd name="T63" fmla="*/ 29 h 77"/>
                      <a:gd name="T64" fmla="*/ 12 w 65"/>
                      <a:gd name="T65" fmla="*/ 33 h 77"/>
                      <a:gd name="T66" fmla="*/ 16 w 65"/>
                      <a:gd name="T67" fmla="*/ 29 h 77"/>
                      <a:gd name="T68" fmla="*/ 19 w 65"/>
                      <a:gd name="T69" fmla="*/ 24 h 77"/>
                      <a:gd name="T70" fmla="*/ 23 w 65"/>
                      <a:gd name="T71" fmla="*/ 20 h 77"/>
                      <a:gd name="T72" fmla="*/ 27 w 65"/>
                      <a:gd name="T73" fmla="*/ 16 h 77"/>
                      <a:gd name="T74" fmla="*/ 35 w 65"/>
                      <a:gd name="T75" fmla="*/ 16 h 77"/>
                      <a:gd name="T76" fmla="*/ 39 w 65"/>
                      <a:gd name="T77" fmla="*/ 12 h 77"/>
                      <a:gd name="T78" fmla="*/ 46 w 65"/>
                      <a:gd name="T79" fmla="*/ 12 h 7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</a:cxnLst>
                    <a:rect l="0" t="0" r="r" b="b"/>
                    <a:pathLst>
                      <a:path w="65" h="77">
                        <a:moveTo>
                          <a:pt x="46" y="12"/>
                        </a:moveTo>
                        <a:lnTo>
                          <a:pt x="50" y="12"/>
                        </a:lnTo>
                        <a:lnTo>
                          <a:pt x="50" y="8"/>
                        </a:lnTo>
                        <a:lnTo>
                          <a:pt x="50" y="4"/>
                        </a:lnTo>
                        <a:lnTo>
                          <a:pt x="54" y="4"/>
                        </a:lnTo>
                        <a:lnTo>
                          <a:pt x="54" y="0"/>
                        </a:lnTo>
                        <a:lnTo>
                          <a:pt x="54" y="4"/>
                        </a:lnTo>
                        <a:lnTo>
                          <a:pt x="58" y="4"/>
                        </a:lnTo>
                        <a:lnTo>
                          <a:pt x="62" y="4"/>
                        </a:lnTo>
                        <a:lnTo>
                          <a:pt x="65" y="4"/>
                        </a:lnTo>
                        <a:lnTo>
                          <a:pt x="65" y="8"/>
                        </a:lnTo>
                        <a:lnTo>
                          <a:pt x="62" y="8"/>
                        </a:lnTo>
                        <a:lnTo>
                          <a:pt x="62" y="12"/>
                        </a:lnTo>
                        <a:lnTo>
                          <a:pt x="62" y="16"/>
                        </a:lnTo>
                        <a:lnTo>
                          <a:pt x="62" y="20"/>
                        </a:lnTo>
                        <a:lnTo>
                          <a:pt x="58" y="20"/>
                        </a:lnTo>
                        <a:lnTo>
                          <a:pt x="58" y="24"/>
                        </a:lnTo>
                        <a:lnTo>
                          <a:pt x="54" y="24"/>
                        </a:lnTo>
                        <a:lnTo>
                          <a:pt x="50" y="24"/>
                        </a:lnTo>
                        <a:lnTo>
                          <a:pt x="50" y="29"/>
                        </a:lnTo>
                        <a:lnTo>
                          <a:pt x="46" y="29"/>
                        </a:lnTo>
                        <a:lnTo>
                          <a:pt x="46" y="33"/>
                        </a:lnTo>
                        <a:lnTo>
                          <a:pt x="46" y="37"/>
                        </a:lnTo>
                        <a:lnTo>
                          <a:pt x="42" y="37"/>
                        </a:lnTo>
                        <a:lnTo>
                          <a:pt x="42" y="41"/>
                        </a:lnTo>
                        <a:lnTo>
                          <a:pt x="39" y="45"/>
                        </a:lnTo>
                        <a:lnTo>
                          <a:pt x="39" y="49"/>
                        </a:lnTo>
                        <a:lnTo>
                          <a:pt x="35" y="49"/>
                        </a:lnTo>
                        <a:lnTo>
                          <a:pt x="35" y="53"/>
                        </a:lnTo>
                        <a:lnTo>
                          <a:pt x="31" y="53"/>
                        </a:lnTo>
                        <a:lnTo>
                          <a:pt x="31" y="57"/>
                        </a:lnTo>
                        <a:lnTo>
                          <a:pt x="27" y="57"/>
                        </a:lnTo>
                        <a:lnTo>
                          <a:pt x="23" y="57"/>
                        </a:lnTo>
                        <a:lnTo>
                          <a:pt x="23" y="61"/>
                        </a:lnTo>
                        <a:lnTo>
                          <a:pt x="19" y="61"/>
                        </a:lnTo>
                        <a:lnTo>
                          <a:pt x="19" y="65"/>
                        </a:lnTo>
                        <a:lnTo>
                          <a:pt x="19" y="69"/>
                        </a:lnTo>
                        <a:lnTo>
                          <a:pt x="16" y="69"/>
                        </a:lnTo>
                        <a:lnTo>
                          <a:pt x="16" y="73"/>
                        </a:lnTo>
                        <a:lnTo>
                          <a:pt x="16" y="77"/>
                        </a:lnTo>
                        <a:lnTo>
                          <a:pt x="16" y="73"/>
                        </a:lnTo>
                        <a:lnTo>
                          <a:pt x="12" y="73"/>
                        </a:lnTo>
                        <a:lnTo>
                          <a:pt x="8" y="73"/>
                        </a:lnTo>
                        <a:lnTo>
                          <a:pt x="4" y="73"/>
                        </a:lnTo>
                        <a:lnTo>
                          <a:pt x="0" y="73"/>
                        </a:lnTo>
                        <a:lnTo>
                          <a:pt x="0" y="69"/>
                        </a:lnTo>
                        <a:lnTo>
                          <a:pt x="4" y="69"/>
                        </a:lnTo>
                        <a:lnTo>
                          <a:pt x="0" y="69"/>
                        </a:lnTo>
                        <a:lnTo>
                          <a:pt x="0" y="65"/>
                        </a:lnTo>
                        <a:lnTo>
                          <a:pt x="0" y="61"/>
                        </a:lnTo>
                        <a:lnTo>
                          <a:pt x="0" y="57"/>
                        </a:lnTo>
                        <a:lnTo>
                          <a:pt x="0" y="53"/>
                        </a:lnTo>
                        <a:lnTo>
                          <a:pt x="4" y="53"/>
                        </a:lnTo>
                        <a:lnTo>
                          <a:pt x="4" y="49"/>
                        </a:lnTo>
                        <a:lnTo>
                          <a:pt x="4" y="45"/>
                        </a:lnTo>
                        <a:lnTo>
                          <a:pt x="0" y="45"/>
                        </a:lnTo>
                        <a:lnTo>
                          <a:pt x="0" y="41"/>
                        </a:lnTo>
                        <a:lnTo>
                          <a:pt x="0" y="37"/>
                        </a:lnTo>
                        <a:lnTo>
                          <a:pt x="4" y="37"/>
                        </a:lnTo>
                        <a:lnTo>
                          <a:pt x="4" y="33"/>
                        </a:lnTo>
                        <a:lnTo>
                          <a:pt x="0" y="33"/>
                        </a:lnTo>
                        <a:lnTo>
                          <a:pt x="0" y="29"/>
                        </a:lnTo>
                        <a:lnTo>
                          <a:pt x="4" y="29"/>
                        </a:lnTo>
                        <a:lnTo>
                          <a:pt x="8" y="29"/>
                        </a:lnTo>
                        <a:lnTo>
                          <a:pt x="8" y="33"/>
                        </a:lnTo>
                        <a:lnTo>
                          <a:pt x="12" y="33"/>
                        </a:lnTo>
                        <a:lnTo>
                          <a:pt x="12" y="29"/>
                        </a:lnTo>
                        <a:lnTo>
                          <a:pt x="16" y="29"/>
                        </a:lnTo>
                        <a:lnTo>
                          <a:pt x="19" y="29"/>
                        </a:lnTo>
                        <a:lnTo>
                          <a:pt x="19" y="24"/>
                        </a:lnTo>
                        <a:lnTo>
                          <a:pt x="23" y="24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27" y="16"/>
                        </a:lnTo>
                        <a:lnTo>
                          <a:pt x="31" y="16"/>
                        </a:lnTo>
                        <a:lnTo>
                          <a:pt x="35" y="16"/>
                        </a:lnTo>
                        <a:lnTo>
                          <a:pt x="35" y="12"/>
                        </a:lnTo>
                        <a:lnTo>
                          <a:pt x="39" y="12"/>
                        </a:lnTo>
                        <a:lnTo>
                          <a:pt x="42" y="12"/>
                        </a:lnTo>
                        <a:lnTo>
                          <a:pt x="46" y="12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059" name="Freeform 854">
                    <a:extLst>
                      <a:ext uri="{FF2B5EF4-FFF2-40B4-BE49-F238E27FC236}">
                        <a16:creationId xmlns:a16="http://schemas.microsoft.com/office/drawing/2014/main" id="{C010A672-9236-8EB9-AB0E-F7236736285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334" y="2505"/>
                    <a:ext cx="89" cy="53"/>
                  </a:xfrm>
                  <a:custGeom>
                    <a:avLst/>
                    <a:gdLst>
                      <a:gd name="T0" fmla="*/ 30 w 88"/>
                      <a:gd name="T1" fmla="*/ 0 h 53"/>
                      <a:gd name="T2" fmla="*/ 34 w 88"/>
                      <a:gd name="T3" fmla="*/ 4 h 53"/>
                      <a:gd name="T4" fmla="*/ 34 w 88"/>
                      <a:gd name="T5" fmla="*/ 4 h 53"/>
                      <a:gd name="T6" fmla="*/ 38 w 88"/>
                      <a:gd name="T7" fmla="*/ 0 h 53"/>
                      <a:gd name="T8" fmla="*/ 38 w 88"/>
                      <a:gd name="T9" fmla="*/ 0 h 53"/>
                      <a:gd name="T10" fmla="*/ 38 w 88"/>
                      <a:gd name="T11" fmla="*/ 0 h 53"/>
                      <a:gd name="T12" fmla="*/ 42 w 88"/>
                      <a:gd name="T13" fmla="*/ 4 h 53"/>
                      <a:gd name="T14" fmla="*/ 46 w 88"/>
                      <a:gd name="T15" fmla="*/ 4 h 53"/>
                      <a:gd name="T16" fmla="*/ 49 w 88"/>
                      <a:gd name="T17" fmla="*/ 8 h 53"/>
                      <a:gd name="T18" fmla="*/ 53 w 88"/>
                      <a:gd name="T19" fmla="*/ 12 h 53"/>
                      <a:gd name="T20" fmla="*/ 61 w 88"/>
                      <a:gd name="T21" fmla="*/ 12 h 53"/>
                      <a:gd name="T22" fmla="*/ 65 w 88"/>
                      <a:gd name="T23" fmla="*/ 16 h 53"/>
                      <a:gd name="T24" fmla="*/ 69 w 88"/>
                      <a:gd name="T25" fmla="*/ 20 h 53"/>
                      <a:gd name="T26" fmla="*/ 72 w 88"/>
                      <a:gd name="T27" fmla="*/ 16 h 53"/>
                      <a:gd name="T28" fmla="*/ 76 w 88"/>
                      <a:gd name="T29" fmla="*/ 20 h 53"/>
                      <a:gd name="T30" fmla="*/ 76 w 88"/>
                      <a:gd name="T31" fmla="*/ 20 h 53"/>
                      <a:gd name="T32" fmla="*/ 84 w 88"/>
                      <a:gd name="T33" fmla="*/ 20 h 53"/>
                      <a:gd name="T34" fmla="*/ 88 w 88"/>
                      <a:gd name="T35" fmla="*/ 25 h 53"/>
                      <a:gd name="T36" fmla="*/ 88 w 88"/>
                      <a:gd name="T37" fmla="*/ 33 h 53"/>
                      <a:gd name="T38" fmla="*/ 84 w 88"/>
                      <a:gd name="T39" fmla="*/ 37 h 53"/>
                      <a:gd name="T40" fmla="*/ 80 w 88"/>
                      <a:gd name="T41" fmla="*/ 41 h 53"/>
                      <a:gd name="T42" fmla="*/ 72 w 88"/>
                      <a:gd name="T43" fmla="*/ 41 h 53"/>
                      <a:gd name="T44" fmla="*/ 69 w 88"/>
                      <a:gd name="T45" fmla="*/ 45 h 53"/>
                      <a:gd name="T46" fmla="*/ 61 w 88"/>
                      <a:gd name="T47" fmla="*/ 45 h 53"/>
                      <a:gd name="T48" fmla="*/ 61 w 88"/>
                      <a:gd name="T49" fmla="*/ 41 h 53"/>
                      <a:gd name="T50" fmla="*/ 53 w 88"/>
                      <a:gd name="T51" fmla="*/ 37 h 53"/>
                      <a:gd name="T52" fmla="*/ 49 w 88"/>
                      <a:gd name="T53" fmla="*/ 41 h 53"/>
                      <a:gd name="T54" fmla="*/ 42 w 88"/>
                      <a:gd name="T55" fmla="*/ 41 h 53"/>
                      <a:gd name="T56" fmla="*/ 38 w 88"/>
                      <a:gd name="T57" fmla="*/ 45 h 53"/>
                      <a:gd name="T58" fmla="*/ 38 w 88"/>
                      <a:gd name="T59" fmla="*/ 53 h 53"/>
                      <a:gd name="T60" fmla="*/ 30 w 88"/>
                      <a:gd name="T61" fmla="*/ 53 h 53"/>
                      <a:gd name="T62" fmla="*/ 26 w 88"/>
                      <a:gd name="T63" fmla="*/ 53 h 53"/>
                      <a:gd name="T64" fmla="*/ 26 w 88"/>
                      <a:gd name="T65" fmla="*/ 53 h 53"/>
                      <a:gd name="T66" fmla="*/ 23 w 88"/>
                      <a:gd name="T67" fmla="*/ 49 h 53"/>
                      <a:gd name="T68" fmla="*/ 19 w 88"/>
                      <a:gd name="T69" fmla="*/ 53 h 53"/>
                      <a:gd name="T70" fmla="*/ 11 w 88"/>
                      <a:gd name="T71" fmla="*/ 53 h 53"/>
                      <a:gd name="T72" fmla="*/ 7 w 88"/>
                      <a:gd name="T73" fmla="*/ 49 h 53"/>
                      <a:gd name="T74" fmla="*/ 3 w 88"/>
                      <a:gd name="T75" fmla="*/ 45 h 53"/>
                      <a:gd name="T76" fmla="*/ 0 w 88"/>
                      <a:gd name="T77" fmla="*/ 41 h 53"/>
                      <a:gd name="T78" fmla="*/ 3 w 88"/>
                      <a:gd name="T79" fmla="*/ 33 h 53"/>
                      <a:gd name="T80" fmla="*/ 7 w 88"/>
                      <a:gd name="T81" fmla="*/ 29 h 53"/>
                      <a:gd name="T82" fmla="*/ 11 w 88"/>
                      <a:gd name="T83" fmla="*/ 25 h 53"/>
                      <a:gd name="T84" fmla="*/ 15 w 88"/>
                      <a:gd name="T85" fmla="*/ 20 h 53"/>
                      <a:gd name="T86" fmla="*/ 19 w 88"/>
                      <a:gd name="T87" fmla="*/ 16 h 53"/>
                      <a:gd name="T88" fmla="*/ 23 w 88"/>
                      <a:gd name="T89" fmla="*/ 12 h 53"/>
                      <a:gd name="T90" fmla="*/ 23 w 88"/>
                      <a:gd name="T91" fmla="*/ 4 h 53"/>
                      <a:gd name="T92" fmla="*/ 26 w 88"/>
                      <a:gd name="T93" fmla="*/ 0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</a:cxnLst>
                    <a:rect l="0" t="0" r="r" b="b"/>
                    <a:pathLst>
                      <a:path w="88" h="53">
                        <a:moveTo>
                          <a:pt x="26" y="0"/>
                        </a:moveTo>
                        <a:lnTo>
                          <a:pt x="30" y="0"/>
                        </a:lnTo>
                        <a:lnTo>
                          <a:pt x="30" y="4"/>
                        </a:lnTo>
                        <a:lnTo>
                          <a:pt x="34" y="4"/>
                        </a:lnTo>
                        <a:lnTo>
                          <a:pt x="34" y="0"/>
                        </a:lnTo>
                        <a:lnTo>
                          <a:pt x="34" y="4"/>
                        </a:lnTo>
                        <a:lnTo>
                          <a:pt x="34" y="0"/>
                        </a:lnTo>
                        <a:lnTo>
                          <a:pt x="38" y="0"/>
                        </a:lnTo>
                        <a:lnTo>
                          <a:pt x="38" y="4"/>
                        </a:lnTo>
                        <a:lnTo>
                          <a:pt x="38" y="0"/>
                        </a:lnTo>
                        <a:lnTo>
                          <a:pt x="38" y="4"/>
                        </a:lnTo>
                        <a:lnTo>
                          <a:pt x="38" y="0"/>
                        </a:lnTo>
                        <a:lnTo>
                          <a:pt x="42" y="0"/>
                        </a:lnTo>
                        <a:lnTo>
                          <a:pt x="42" y="4"/>
                        </a:lnTo>
                        <a:lnTo>
                          <a:pt x="46" y="0"/>
                        </a:lnTo>
                        <a:lnTo>
                          <a:pt x="46" y="4"/>
                        </a:lnTo>
                        <a:lnTo>
                          <a:pt x="49" y="4"/>
                        </a:lnTo>
                        <a:lnTo>
                          <a:pt x="49" y="8"/>
                        </a:lnTo>
                        <a:lnTo>
                          <a:pt x="53" y="8"/>
                        </a:lnTo>
                        <a:lnTo>
                          <a:pt x="53" y="12"/>
                        </a:lnTo>
                        <a:lnTo>
                          <a:pt x="57" y="12"/>
                        </a:lnTo>
                        <a:lnTo>
                          <a:pt x="61" y="12"/>
                        </a:lnTo>
                        <a:lnTo>
                          <a:pt x="61" y="16"/>
                        </a:lnTo>
                        <a:lnTo>
                          <a:pt x="65" y="16"/>
                        </a:lnTo>
                        <a:lnTo>
                          <a:pt x="65" y="20"/>
                        </a:lnTo>
                        <a:lnTo>
                          <a:pt x="69" y="20"/>
                        </a:lnTo>
                        <a:lnTo>
                          <a:pt x="69" y="16"/>
                        </a:lnTo>
                        <a:lnTo>
                          <a:pt x="72" y="16"/>
                        </a:lnTo>
                        <a:lnTo>
                          <a:pt x="72" y="20"/>
                        </a:lnTo>
                        <a:lnTo>
                          <a:pt x="76" y="20"/>
                        </a:lnTo>
                        <a:lnTo>
                          <a:pt x="76" y="16"/>
                        </a:lnTo>
                        <a:lnTo>
                          <a:pt x="76" y="20"/>
                        </a:lnTo>
                        <a:lnTo>
                          <a:pt x="80" y="20"/>
                        </a:lnTo>
                        <a:lnTo>
                          <a:pt x="84" y="20"/>
                        </a:lnTo>
                        <a:lnTo>
                          <a:pt x="88" y="20"/>
                        </a:lnTo>
                        <a:lnTo>
                          <a:pt x="88" y="25"/>
                        </a:lnTo>
                        <a:lnTo>
                          <a:pt x="88" y="29"/>
                        </a:lnTo>
                        <a:lnTo>
                          <a:pt x="88" y="33"/>
                        </a:lnTo>
                        <a:lnTo>
                          <a:pt x="84" y="33"/>
                        </a:lnTo>
                        <a:lnTo>
                          <a:pt x="84" y="37"/>
                        </a:lnTo>
                        <a:lnTo>
                          <a:pt x="80" y="37"/>
                        </a:lnTo>
                        <a:lnTo>
                          <a:pt x="80" y="41"/>
                        </a:lnTo>
                        <a:lnTo>
                          <a:pt x="76" y="41"/>
                        </a:lnTo>
                        <a:lnTo>
                          <a:pt x="72" y="41"/>
                        </a:lnTo>
                        <a:lnTo>
                          <a:pt x="69" y="41"/>
                        </a:lnTo>
                        <a:lnTo>
                          <a:pt x="69" y="45"/>
                        </a:lnTo>
                        <a:lnTo>
                          <a:pt x="65" y="45"/>
                        </a:lnTo>
                        <a:lnTo>
                          <a:pt x="61" y="45"/>
                        </a:lnTo>
                        <a:lnTo>
                          <a:pt x="65" y="41"/>
                        </a:lnTo>
                        <a:lnTo>
                          <a:pt x="61" y="41"/>
                        </a:lnTo>
                        <a:lnTo>
                          <a:pt x="57" y="37"/>
                        </a:lnTo>
                        <a:lnTo>
                          <a:pt x="53" y="37"/>
                        </a:lnTo>
                        <a:lnTo>
                          <a:pt x="53" y="41"/>
                        </a:lnTo>
                        <a:lnTo>
                          <a:pt x="49" y="41"/>
                        </a:lnTo>
                        <a:lnTo>
                          <a:pt x="46" y="41"/>
                        </a:lnTo>
                        <a:lnTo>
                          <a:pt x="42" y="41"/>
                        </a:lnTo>
                        <a:lnTo>
                          <a:pt x="42" y="45"/>
                        </a:lnTo>
                        <a:lnTo>
                          <a:pt x="38" y="45"/>
                        </a:lnTo>
                        <a:lnTo>
                          <a:pt x="38" y="49"/>
                        </a:lnTo>
                        <a:lnTo>
                          <a:pt x="38" y="53"/>
                        </a:lnTo>
                        <a:lnTo>
                          <a:pt x="34" y="53"/>
                        </a:lnTo>
                        <a:lnTo>
                          <a:pt x="30" y="53"/>
                        </a:lnTo>
                        <a:lnTo>
                          <a:pt x="30" y="49"/>
                        </a:lnTo>
                        <a:lnTo>
                          <a:pt x="26" y="53"/>
                        </a:lnTo>
                        <a:lnTo>
                          <a:pt x="26" y="49"/>
                        </a:lnTo>
                        <a:lnTo>
                          <a:pt x="26" y="53"/>
                        </a:lnTo>
                        <a:lnTo>
                          <a:pt x="23" y="53"/>
                        </a:lnTo>
                        <a:lnTo>
                          <a:pt x="23" y="49"/>
                        </a:lnTo>
                        <a:lnTo>
                          <a:pt x="23" y="53"/>
                        </a:lnTo>
                        <a:lnTo>
                          <a:pt x="19" y="53"/>
                        </a:lnTo>
                        <a:lnTo>
                          <a:pt x="15" y="53"/>
                        </a:lnTo>
                        <a:lnTo>
                          <a:pt x="11" y="53"/>
                        </a:lnTo>
                        <a:lnTo>
                          <a:pt x="11" y="49"/>
                        </a:lnTo>
                        <a:lnTo>
                          <a:pt x="7" y="49"/>
                        </a:lnTo>
                        <a:lnTo>
                          <a:pt x="7" y="45"/>
                        </a:lnTo>
                        <a:lnTo>
                          <a:pt x="3" y="45"/>
                        </a:lnTo>
                        <a:lnTo>
                          <a:pt x="3" y="41"/>
                        </a:lnTo>
                        <a:lnTo>
                          <a:pt x="0" y="41"/>
                        </a:lnTo>
                        <a:lnTo>
                          <a:pt x="3" y="37"/>
                        </a:lnTo>
                        <a:lnTo>
                          <a:pt x="3" y="33"/>
                        </a:lnTo>
                        <a:lnTo>
                          <a:pt x="7" y="33"/>
                        </a:lnTo>
                        <a:lnTo>
                          <a:pt x="7" y="29"/>
                        </a:lnTo>
                        <a:lnTo>
                          <a:pt x="7" y="25"/>
                        </a:lnTo>
                        <a:lnTo>
                          <a:pt x="11" y="25"/>
                        </a:lnTo>
                        <a:lnTo>
                          <a:pt x="11" y="20"/>
                        </a:lnTo>
                        <a:lnTo>
                          <a:pt x="15" y="20"/>
                        </a:lnTo>
                        <a:lnTo>
                          <a:pt x="19" y="20"/>
                        </a:lnTo>
                        <a:lnTo>
                          <a:pt x="19" y="16"/>
                        </a:lnTo>
                        <a:lnTo>
                          <a:pt x="23" y="16"/>
                        </a:lnTo>
                        <a:lnTo>
                          <a:pt x="23" y="12"/>
                        </a:lnTo>
                        <a:lnTo>
                          <a:pt x="23" y="8"/>
                        </a:lnTo>
                        <a:lnTo>
                          <a:pt x="23" y="4"/>
                        </a:lnTo>
                        <a:lnTo>
                          <a:pt x="26" y="4"/>
                        </a:lnTo>
                        <a:lnTo>
                          <a:pt x="26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060" name="Freeform 855">
                    <a:extLst>
                      <a:ext uri="{FF2B5EF4-FFF2-40B4-BE49-F238E27FC236}">
                        <a16:creationId xmlns:a16="http://schemas.microsoft.com/office/drawing/2014/main" id="{F878AA99-C286-5CF9-0640-8D1593D7C43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484" y="2510"/>
                    <a:ext cx="81" cy="133"/>
                  </a:xfrm>
                  <a:custGeom>
                    <a:avLst/>
                    <a:gdLst>
                      <a:gd name="T0" fmla="*/ 12 w 81"/>
                      <a:gd name="T1" fmla="*/ 12 h 134"/>
                      <a:gd name="T2" fmla="*/ 23 w 81"/>
                      <a:gd name="T3" fmla="*/ 12 h 134"/>
                      <a:gd name="T4" fmla="*/ 31 w 81"/>
                      <a:gd name="T5" fmla="*/ 16 h 134"/>
                      <a:gd name="T6" fmla="*/ 38 w 81"/>
                      <a:gd name="T7" fmla="*/ 8 h 134"/>
                      <a:gd name="T8" fmla="*/ 38 w 81"/>
                      <a:gd name="T9" fmla="*/ 4 h 134"/>
                      <a:gd name="T10" fmla="*/ 46 w 81"/>
                      <a:gd name="T11" fmla="*/ 0 h 134"/>
                      <a:gd name="T12" fmla="*/ 54 w 81"/>
                      <a:gd name="T13" fmla="*/ 4 h 134"/>
                      <a:gd name="T14" fmla="*/ 58 w 81"/>
                      <a:gd name="T15" fmla="*/ 12 h 134"/>
                      <a:gd name="T16" fmla="*/ 58 w 81"/>
                      <a:gd name="T17" fmla="*/ 16 h 134"/>
                      <a:gd name="T18" fmla="*/ 65 w 81"/>
                      <a:gd name="T19" fmla="*/ 21 h 134"/>
                      <a:gd name="T20" fmla="*/ 73 w 81"/>
                      <a:gd name="T21" fmla="*/ 25 h 134"/>
                      <a:gd name="T22" fmla="*/ 77 w 81"/>
                      <a:gd name="T23" fmla="*/ 33 h 134"/>
                      <a:gd name="T24" fmla="*/ 77 w 81"/>
                      <a:gd name="T25" fmla="*/ 45 h 134"/>
                      <a:gd name="T26" fmla="*/ 69 w 81"/>
                      <a:gd name="T27" fmla="*/ 49 h 134"/>
                      <a:gd name="T28" fmla="*/ 73 w 81"/>
                      <a:gd name="T29" fmla="*/ 49 h 134"/>
                      <a:gd name="T30" fmla="*/ 81 w 81"/>
                      <a:gd name="T31" fmla="*/ 53 h 134"/>
                      <a:gd name="T32" fmla="*/ 77 w 81"/>
                      <a:gd name="T33" fmla="*/ 61 h 134"/>
                      <a:gd name="T34" fmla="*/ 73 w 81"/>
                      <a:gd name="T35" fmla="*/ 61 h 134"/>
                      <a:gd name="T36" fmla="*/ 69 w 81"/>
                      <a:gd name="T37" fmla="*/ 69 h 134"/>
                      <a:gd name="T38" fmla="*/ 65 w 81"/>
                      <a:gd name="T39" fmla="*/ 69 h 134"/>
                      <a:gd name="T40" fmla="*/ 58 w 81"/>
                      <a:gd name="T41" fmla="*/ 73 h 134"/>
                      <a:gd name="T42" fmla="*/ 58 w 81"/>
                      <a:gd name="T43" fmla="*/ 85 h 134"/>
                      <a:gd name="T44" fmla="*/ 54 w 81"/>
                      <a:gd name="T45" fmla="*/ 93 h 134"/>
                      <a:gd name="T46" fmla="*/ 54 w 81"/>
                      <a:gd name="T47" fmla="*/ 97 h 134"/>
                      <a:gd name="T48" fmla="*/ 50 w 81"/>
                      <a:gd name="T49" fmla="*/ 106 h 134"/>
                      <a:gd name="T50" fmla="*/ 50 w 81"/>
                      <a:gd name="T51" fmla="*/ 110 h 134"/>
                      <a:gd name="T52" fmla="*/ 50 w 81"/>
                      <a:gd name="T53" fmla="*/ 114 h 134"/>
                      <a:gd name="T54" fmla="*/ 46 w 81"/>
                      <a:gd name="T55" fmla="*/ 122 h 134"/>
                      <a:gd name="T56" fmla="*/ 42 w 81"/>
                      <a:gd name="T57" fmla="*/ 130 h 134"/>
                      <a:gd name="T58" fmla="*/ 35 w 81"/>
                      <a:gd name="T59" fmla="*/ 134 h 134"/>
                      <a:gd name="T60" fmla="*/ 31 w 81"/>
                      <a:gd name="T61" fmla="*/ 126 h 134"/>
                      <a:gd name="T62" fmla="*/ 31 w 81"/>
                      <a:gd name="T63" fmla="*/ 114 h 134"/>
                      <a:gd name="T64" fmla="*/ 31 w 81"/>
                      <a:gd name="T65" fmla="*/ 110 h 134"/>
                      <a:gd name="T66" fmla="*/ 27 w 81"/>
                      <a:gd name="T67" fmla="*/ 110 h 134"/>
                      <a:gd name="T68" fmla="*/ 19 w 81"/>
                      <a:gd name="T69" fmla="*/ 106 h 134"/>
                      <a:gd name="T70" fmla="*/ 15 w 81"/>
                      <a:gd name="T71" fmla="*/ 97 h 134"/>
                      <a:gd name="T72" fmla="*/ 8 w 81"/>
                      <a:gd name="T73" fmla="*/ 93 h 134"/>
                      <a:gd name="T74" fmla="*/ 12 w 81"/>
                      <a:gd name="T75" fmla="*/ 89 h 134"/>
                      <a:gd name="T76" fmla="*/ 8 w 81"/>
                      <a:gd name="T77" fmla="*/ 81 h 134"/>
                      <a:gd name="T78" fmla="*/ 4 w 81"/>
                      <a:gd name="T79" fmla="*/ 73 h 134"/>
                      <a:gd name="T80" fmla="*/ 4 w 81"/>
                      <a:gd name="T81" fmla="*/ 69 h 134"/>
                      <a:gd name="T82" fmla="*/ 8 w 81"/>
                      <a:gd name="T83" fmla="*/ 69 h 134"/>
                      <a:gd name="T84" fmla="*/ 12 w 81"/>
                      <a:gd name="T85" fmla="*/ 61 h 134"/>
                      <a:gd name="T86" fmla="*/ 15 w 81"/>
                      <a:gd name="T87" fmla="*/ 53 h 134"/>
                      <a:gd name="T88" fmla="*/ 8 w 81"/>
                      <a:gd name="T89" fmla="*/ 49 h 134"/>
                      <a:gd name="T90" fmla="*/ 8 w 81"/>
                      <a:gd name="T91" fmla="*/ 45 h 134"/>
                      <a:gd name="T92" fmla="*/ 12 w 81"/>
                      <a:gd name="T93" fmla="*/ 45 h 134"/>
                      <a:gd name="T94" fmla="*/ 15 w 81"/>
                      <a:gd name="T95" fmla="*/ 45 h 134"/>
                      <a:gd name="T96" fmla="*/ 23 w 81"/>
                      <a:gd name="T97" fmla="*/ 41 h 134"/>
                      <a:gd name="T98" fmla="*/ 19 w 81"/>
                      <a:gd name="T99" fmla="*/ 33 h 134"/>
                      <a:gd name="T100" fmla="*/ 15 w 81"/>
                      <a:gd name="T101" fmla="*/ 25 h 134"/>
                      <a:gd name="T102" fmla="*/ 8 w 81"/>
                      <a:gd name="T103" fmla="*/ 21 h 13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</a:cxnLst>
                    <a:rect l="0" t="0" r="r" b="b"/>
                    <a:pathLst>
                      <a:path w="81" h="134">
                        <a:moveTo>
                          <a:pt x="8" y="21"/>
                        </a:moveTo>
                        <a:lnTo>
                          <a:pt x="12" y="16"/>
                        </a:lnTo>
                        <a:lnTo>
                          <a:pt x="12" y="12"/>
                        </a:lnTo>
                        <a:lnTo>
                          <a:pt x="15" y="12"/>
                        </a:lnTo>
                        <a:lnTo>
                          <a:pt x="19" y="12"/>
                        </a:lnTo>
                        <a:lnTo>
                          <a:pt x="23" y="12"/>
                        </a:lnTo>
                        <a:lnTo>
                          <a:pt x="23" y="16"/>
                        </a:lnTo>
                        <a:lnTo>
                          <a:pt x="27" y="16"/>
                        </a:lnTo>
                        <a:lnTo>
                          <a:pt x="31" y="16"/>
                        </a:lnTo>
                        <a:lnTo>
                          <a:pt x="35" y="12"/>
                        </a:lnTo>
                        <a:lnTo>
                          <a:pt x="35" y="8"/>
                        </a:lnTo>
                        <a:lnTo>
                          <a:pt x="38" y="8"/>
                        </a:lnTo>
                        <a:lnTo>
                          <a:pt x="38" y="4"/>
                        </a:lnTo>
                        <a:lnTo>
                          <a:pt x="42" y="4"/>
                        </a:lnTo>
                        <a:lnTo>
                          <a:pt x="38" y="4"/>
                        </a:lnTo>
                        <a:lnTo>
                          <a:pt x="38" y="0"/>
                        </a:lnTo>
                        <a:lnTo>
                          <a:pt x="42" y="0"/>
                        </a:lnTo>
                        <a:lnTo>
                          <a:pt x="46" y="0"/>
                        </a:lnTo>
                        <a:lnTo>
                          <a:pt x="46" y="4"/>
                        </a:lnTo>
                        <a:lnTo>
                          <a:pt x="50" y="4"/>
                        </a:lnTo>
                        <a:lnTo>
                          <a:pt x="54" y="4"/>
                        </a:lnTo>
                        <a:lnTo>
                          <a:pt x="54" y="8"/>
                        </a:lnTo>
                        <a:lnTo>
                          <a:pt x="58" y="8"/>
                        </a:lnTo>
                        <a:lnTo>
                          <a:pt x="58" y="12"/>
                        </a:lnTo>
                        <a:lnTo>
                          <a:pt x="54" y="12"/>
                        </a:lnTo>
                        <a:lnTo>
                          <a:pt x="58" y="12"/>
                        </a:lnTo>
                        <a:lnTo>
                          <a:pt x="58" y="16"/>
                        </a:lnTo>
                        <a:lnTo>
                          <a:pt x="58" y="21"/>
                        </a:lnTo>
                        <a:lnTo>
                          <a:pt x="61" y="21"/>
                        </a:lnTo>
                        <a:lnTo>
                          <a:pt x="65" y="21"/>
                        </a:lnTo>
                        <a:lnTo>
                          <a:pt x="65" y="25"/>
                        </a:lnTo>
                        <a:lnTo>
                          <a:pt x="69" y="25"/>
                        </a:lnTo>
                        <a:lnTo>
                          <a:pt x="73" y="25"/>
                        </a:lnTo>
                        <a:lnTo>
                          <a:pt x="73" y="29"/>
                        </a:lnTo>
                        <a:lnTo>
                          <a:pt x="73" y="33"/>
                        </a:lnTo>
                        <a:lnTo>
                          <a:pt x="77" y="33"/>
                        </a:lnTo>
                        <a:lnTo>
                          <a:pt x="77" y="37"/>
                        </a:lnTo>
                        <a:lnTo>
                          <a:pt x="77" y="41"/>
                        </a:lnTo>
                        <a:lnTo>
                          <a:pt x="77" y="45"/>
                        </a:lnTo>
                        <a:lnTo>
                          <a:pt x="73" y="45"/>
                        </a:lnTo>
                        <a:lnTo>
                          <a:pt x="73" y="49"/>
                        </a:lnTo>
                        <a:lnTo>
                          <a:pt x="69" y="49"/>
                        </a:lnTo>
                        <a:lnTo>
                          <a:pt x="69" y="53"/>
                        </a:lnTo>
                        <a:lnTo>
                          <a:pt x="73" y="53"/>
                        </a:lnTo>
                        <a:lnTo>
                          <a:pt x="73" y="49"/>
                        </a:lnTo>
                        <a:lnTo>
                          <a:pt x="73" y="53"/>
                        </a:lnTo>
                        <a:lnTo>
                          <a:pt x="77" y="53"/>
                        </a:lnTo>
                        <a:lnTo>
                          <a:pt x="81" y="53"/>
                        </a:lnTo>
                        <a:lnTo>
                          <a:pt x="81" y="57"/>
                        </a:lnTo>
                        <a:lnTo>
                          <a:pt x="81" y="61"/>
                        </a:lnTo>
                        <a:lnTo>
                          <a:pt x="77" y="61"/>
                        </a:lnTo>
                        <a:lnTo>
                          <a:pt x="73" y="61"/>
                        </a:lnTo>
                        <a:lnTo>
                          <a:pt x="73" y="65"/>
                        </a:lnTo>
                        <a:lnTo>
                          <a:pt x="73" y="61"/>
                        </a:lnTo>
                        <a:lnTo>
                          <a:pt x="73" y="65"/>
                        </a:lnTo>
                        <a:lnTo>
                          <a:pt x="69" y="65"/>
                        </a:lnTo>
                        <a:lnTo>
                          <a:pt x="69" y="69"/>
                        </a:lnTo>
                        <a:lnTo>
                          <a:pt x="69" y="65"/>
                        </a:lnTo>
                        <a:lnTo>
                          <a:pt x="69" y="69"/>
                        </a:lnTo>
                        <a:lnTo>
                          <a:pt x="65" y="69"/>
                        </a:lnTo>
                        <a:lnTo>
                          <a:pt x="61" y="69"/>
                        </a:lnTo>
                        <a:lnTo>
                          <a:pt x="61" y="73"/>
                        </a:lnTo>
                        <a:lnTo>
                          <a:pt x="58" y="73"/>
                        </a:lnTo>
                        <a:lnTo>
                          <a:pt x="58" y="77"/>
                        </a:lnTo>
                        <a:lnTo>
                          <a:pt x="58" y="81"/>
                        </a:lnTo>
                        <a:lnTo>
                          <a:pt x="58" y="85"/>
                        </a:lnTo>
                        <a:lnTo>
                          <a:pt x="54" y="85"/>
                        </a:lnTo>
                        <a:lnTo>
                          <a:pt x="54" y="89"/>
                        </a:lnTo>
                        <a:lnTo>
                          <a:pt x="54" y="93"/>
                        </a:lnTo>
                        <a:lnTo>
                          <a:pt x="54" y="97"/>
                        </a:lnTo>
                        <a:lnTo>
                          <a:pt x="58" y="97"/>
                        </a:lnTo>
                        <a:lnTo>
                          <a:pt x="54" y="97"/>
                        </a:lnTo>
                        <a:lnTo>
                          <a:pt x="54" y="101"/>
                        </a:lnTo>
                        <a:lnTo>
                          <a:pt x="50" y="101"/>
                        </a:lnTo>
                        <a:lnTo>
                          <a:pt x="50" y="106"/>
                        </a:lnTo>
                        <a:lnTo>
                          <a:pt x="54" y="106"/>
                        </a:lnTo>
                        <a:lnTo>
                          <a:pt x="50" y="106"/>
                        </a:lnTo>
                        <a:lnTo>
                          <a:pt x="50" y="110"/>
                        </a:lnTo>
                        <a:lnTo>
                          <a:pt x="50" y="114"/>
                        </a:lnTo>
                        <a:lnTo>
                          <a:pt x="46" y="114"/>
                        </a:lnTo>
                        <a:lnTo>
                          <a:pt x="50" y="114"/>
                        </a:lnTo>
                        <a:lnTo>
                          <a:pt x="50" y="118"/>
                        </a:lnTo>
                        <a:lnTo>
                          <a:pt x="46" y="118"/>
                        </a:lnTo>
                        <a:lnTo>
                          <a:pt x="46" y="122"/>
                        </a:lnTo>
                        <a:lnTo>
                          <a:pt x="46" y="126"/>
                        </a:lnTo>
                        <a:lnTo>
                          <a:pt x="46" y="130"/>
                        </a:lnTo>
                        <a:lnTo>
                          <a:pt x="42" y="130"/>
                        </a:lnTo>
                        <a:lnTo>
                          <a:pt x="42" y="134"/>
                        </a:lnTo>
                        <a:lnTo>
                          <a:pt x="38" y="134"/>
                        </a:lnTo>
                        <a:lnTo>
                          <a:pt x="35" y="134"/>
                        </a:lnTo>
                        <a:lnTo>
                          <a:pt x="35" y="130"/>
                        </a:lnTo>
                        <a:lnTo>
                          <a:pt x="31" y="130"/>
                        </a:lnTo>
                        <a:lnTo>
                          <a:pt x="31" y="126"/>
                        </a:lnTo>
                        <a:lnTo>
                          <a:pt x="31" y="122"/>
                        </a:lnTo>
                        <a:lnTo>
                          <a:pt x="31" y="118"/>
                        </a:lnTo>
                        <a:lnTo>
                          <a:pt x="31" y="114"/>
                        </a:lnTo>
                        <a:lnTo>
                          <a:pt x="31" y="110"/>
                        </a:lnTo>
                        <a:lnTo>
                          <a:pt x="27" y="110"/>
                        </a:lnTo>
                        <a:lnTo>
                          <a:pt x="31" y="110"/>
                        </a:lnTo>
                        <a:lnTo>
                          <a:pt x="27" y="110"/>
                        </a:lnTo>
                        <a:lnTo>
                          <a:pt x="27" y="106"/>
                        </a:lnTo>
                        <a:lnTo>
                          <a:pt x="27" y="110"/>
                        </a:lnTo>
                        <a:lnTo>
                          <a:pt x="27" y="106"/>
                        </a:lnTo>
                        <a:lnTo>
                          <a:pt x="23" y="106"/>
                        </a:lnTo>
                        <a:lnTo>
                          <a:pt x="19" y="106"/>
                        </a:lnTo>
                        <a:lnTo>
                          <a:pt x="19" y="101"/>
                        </a:lnTo>
                        <a:lnTo>
                          <a:pt x="15" y="101"/>
                        </a:lnTo>
                        <a:lnTo>
                          <a:pt x="15" y="97"/>
                        </a:lnTo>
                        <a:lnTo>
                          <a:pt x="12" y="97"/>
                        </a:lnTo>
                        <a:lnTo>
                          <a:pt x="8" y="97"/>
                        </a:lnTo>
                        <a:lnTo>
                          <a:pt x="8" y="93"/>
                        </a:lnTo>
                        <a:lnTo>
                          <a:pt x="12" y="93"/>
                        </a:lnTo>
                        <a:lnTo>
                          <a:pt x="8" y="89"/>
                        </a:lnTo>
                        <a:lnTo>
                          <a:pt x="12" y="89"/>
                        </a:lnTo>
                        <a:lnTo>
                          <a:pt x="8" y="89"/>
                        </a:lnTo>
                        <a:lnTo>
                          <a:pt x="8" y="85"/>
                        </a:lnTo>
                        <a:lnTo>
                          <a:pt x="8" y="81"/>
                        </a:lnTo>
                        <a:lnTo>
                          <a:pt x="8" y="77"/>
                        </a:lnTo>
                        <a:lnTo>
                          <a:pt x="8" y="73"/>
                        </a:lnTo>
                        <a:lnTo>
                          <a:pt x="4" y="73"/>
                        </a:lnTo>
                        <a:lnTo>
                          <a:pt x="0" y="73"/>
                        </a:lnTo>
                        <a:lnTo>
                          <a:pt x="0" y="69"/>
                        </a:lnTo>
                        <a:lnTo>
                          <a:pt x="4" y="69"/>
                        </a:lnTo>
                        <a:lnTo>
                          <a:pt x="4" y="65"/>
                        </a:lnTo>
                        <a:lnTo>
                          <a:pt x="8" y="65"/>
                        </a:lnTo>
                        <a:lnTo>
                          <a:pt x="8" y="69"/>
                        </a:lnTo>
                        <a:lnTo>
                          <a:pt x="8" y="65"/>
                        </a:lnTo>
                        <a:lnTo>
                          <a:pt x="8" y="61"/>
                        </a:lnTo>
                        <a:lnTo>
                          <a:pt x="12" y="61"/>
                        </a:lnTo>
                        <a:lnTo>
                          <a:pt x="12" y="57"/>
                        </a:lnTo>
                        <a:lnTo>
                          <a:pt x="12" y="53"/>
                        </a:lnTo>
                        <a:lnTo>
                          <a:pt x="15" y="53"/>
                        </a:lnTo>
                        <a:lnTo>
                          <a:pt x="12" y="53"/>
                        </a:lnTo>
                        <a:lnTo>
                          <a:pt x="12" y="49"/>
                        </a:lnTo>
                        <a:lnTo>
                          <a:pt x="8" y="49"/>
                        </a:lnTo>
                        <a:lnTo>
                          <a:pt x="8" y="45"/>
                        </a:lnTo>
                        <a:lnTo>
                          <a:pt x="4" y="45"/>
                        </a:lnTo>
                        <a:lnTo>
                          <a:pt x="8" y="45"/>
                        </a:lnTo>
                        <a:lnTo>
                          <a:pt x="8" y="41"/>
                        </a:lnTo>
                        <a:lnTo>
                          <a:pt x="12" y="41"/>
                        </a:lnTo>
                        <a:lnTo>
                          <a:pt x="12" y="45"/>
                        </a:lnTo>
                        <a:lnTo>
                          <a:pt x="15" y="45"/>
                        </a:lnTo>
                        <a:lnTo>
                          <a:pt x="15" y="49"/>
                        </a:lnTo>
                        <a:lnTo>
                          <a:pt x="15" y="45"/>
                        </a:lnTo>
                        <a:lnTo>
                          <a:pt x="19" y="45"/>
                        </a:lnTo>
                        <a:lnTo>
                          <a:pt x="19" y="41"/>
                        </a:lnTo>
                        <a:lnTo>
                          <a:pt x="23" y="41"/>
                        </a:lnTo>
                        <a:lnTo>
                          <a:pt x="23" y="37"/>
                        </a:lnTo>
                        <a:lnTo>
                          <a:pt x="19" y="37"/>
                        </a:lnTo>
                        <a:lnTo>
                          <a:pt x="19" y="33"/>
                        </a:lnTo>
                        <a:lnTo>
                          <a:pt x="19" y="29"/>
                        </a:lnTo>
                        <a:lnTo>
                          <a:pt x="15" y="29"/>
                        </a:lnTo>
                        <a:lnTo>
                          <a:pt x="15" y="25"/>
                        </a:lnTo>
                        <a:lnTo>
                          <a:pt x="12" y="25"/>
                        </a:lnTo>
                        <a:lnTo>
                          <a:pt x="12" y="21"/>
                        </a:lnTo>
                        <a:lnTo>
                          <a:pt x="8" y="21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061" name="Freeform 856">
                    <a:extLst>
                      <a:ext uri="{FF2B5EF4-FFF2-40B4-BE49-F238E27FC236}">
                        <a16:creationId xmlns:a16="http://schemas.microsoft.com/office/drawing/2014/main" id="{5D38EA22-31BD-4810-76DB-33DF5C3A223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70" y="2513"/>
                    <a:ext cx="40" cy="29"/>
                  </a:xfrm>
                  <a:custGeom>
                    <a:avLst/>
                    <a:gdLst>
                      <a:gd name="T0" fmla="*/ 42 w 42"/>
                      <a:gd name="T1" fmla="*/ 0 h 29"/>
                      <a:gd name="T2" fmla="*/ 42 w 42"/>
                      <a:gd name="T3" fmla="*/ 4 h 29"/>
                      <a:gd name="T4" fmla="*/ 42 w 42"/>
                      <a:gd name="T5" fmla="*/ 8 h 29"/>
                      <a:gd name="T6" fmla="*/ 42 w 42"/>
                      <a:gd name="T7" fmla="*/ 12 h 29"/>
                      <a:gd name="T8" fmla="*/ 39 w 42"/>
                      <a:gd name="T9" fmla="*/ 12 h 29"/>
                      <a:gd name="T10" fmla="*/ 39 w 42"/>
                      <a:gd name="T11" fmla="*/ 8 h 29"/>
                      <a:gd name="T12" fmla="*/ 35 w 42"/>
                      <a:gd name="T13" fmla="*/ 8 h 29"/>
                      <a:gd name="T14" fmla="*/ 31 w 42"/>
                      <a:gd name="T15" fmla="*/ 12 h 29"/>
                      <a:gd name="T16" fmla="*/ 27 w 42"/>
                      <a:gd name="T17" fmla="*/ 12 h 29"/>
                      <a:gd name="T18" fmla="*/ 27 w 42"/>
                      <a:gd name="T19" fmla="*/ 17 h 29"/>
                      <a:gd name="T20" fmla="*/ 23 w 42"/>
                      <a:gd name="T21" fmla="*/ 17 h 29"/>
                      <a:gd name="T22" fmla="*/ 23 w 42"/>
                      <a:gd name="T23" fmla="*/ 21 h 29"/>
                      <a:gd name="T24" fmla="*/ 19 w 42"/>
                      <a:gd name="T25" fmla="*/ 21 h 29"/>
                      <a:gd name="T26" fmla="*/ 8 w 42"/>
                      <a:gd name="T27" fmla="*/ 25 h 29"/>
                      <a:gd name="T28" fmla="*/ 8 w 42"/>
                      <a:gd name="T29" fmla="*/ 29 h 29"/>
                      <a:gd name="T30" fmla="*/ 8 w 42"/>
                      <a:gd name="T31" fmla="*/ 25 h 29"/>
                      <a:gd name="T32" fmla="*/ 4 w 42"/>
                      <a:gd name="T33" fmla="*/ 25 h 29"/>
                      <a:gd name="T34" fmla="*/ 4 w 42"/>
                      <a:gd name="T35" fmla="*/ 21 h 29"/>
                      <a:gd name="T36" fmla="*/ 0 w 42"/>
                      <a:gd name="T37" fmla="*/ 17 h 29"/>
                      <a:gd name="T38" fmla="*/ 0 w 42"/>
                      <a:gd name="T39" fmla="*/ 12 h 29"/>
                      <a:gd name="T40" fmla="*/ 4 w 42"/>
                      <a:gd name="T41" fmla="*/ 12 h 29"/>
                      <a:gd name="T42" fmla="*/ 8 w 42"/>
                      <a:gd name="T43" fmla="*/ 8 h 29"/>
                      <a:gd name="T44" fmla="*/ 12 w 42"/>
                      <a:gd name="T45" fmla="*/ 8 h 29"/>
                      <a:gd name="T46" fmla="*/ 12 w 42"/>
                      <a:gd name="T47" fmla="*/ 4 h 29"/>
                      <a:gd name="T48" fmla="*/ 16 w 42"/>
                      <a:gd name="T49" fmla="*/ 4 h 29"/>
                      <a:gd name="T50" fmla="*/ 19 w 42"/>
                      <a:gd name="T51" fmla="*/ 4 h 29"/>
                      <a:gd name="T52" fmla="*/ 19 w 42"/>
                      <a:gd name="T53" fmla="*/ 0 h 29"/>
                      <a:gd name="T54" fmla="*/ 23 w 42"/>
                      <a:gd name="T55" fmla="*/ 0 h 29"/>
                      <a:gd name="T56" fmla="*/ 27 w 42"/>
                      <a:gd name="T57" fmla="*/ 0 h 29"/>
                      <a:gd name="T58" fmla="*/ 31 w 42"/>
                      <a:gd name="T59" fmla="*/ 0 h 29"/>
                      <a:gd name="T60" fmla="*/ 35 w 42"/>
                      <a:gd name="T61" fmla="*/ 0 h 29"/>
                      <a:gd name="T62" fmla="*/ 39 w 42"/>
                      <a:gd name="T63" fmla="*/ 0 h 29"/>
                      <a:gd name="T64" fmla="*/ 42 w 42"/>
                      <a:gd name="T65" fmla="*/ 0 h 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42" h="29">
                        <a:moveTo>
                          <a:pt x="42" y="0"/>
                        </a:moveTo>
                        <a:lnTo>
                          <a:pt x="42" y="4"/>
                        </a:lnTo>
                        <a:lnTo>
                          <a:pt x="42" y="8"/>
                        </a:lnTo>
                        <a:lnTo>
                          <a:pt x="42" y="12"/>
                        </a:lnTo>
                        <a:lnTo>
                          <a:pt x="39" y="12"/>
                        </a:lnTo>
                        <a:lnTo>
                          <a:pt x="39" y="8"/>
                        </a:lnTo>
                        <a:lnTo>
                          <a:pt x="35" y="8"/>
                        </a:lnTo>
                        <a:lnTo>
                          <a:pt x="31" y="12"/>
                        </a:lnTo>
                        <a:lnTo>
                          <a:pt x="27" y="12"/>
                        </a:lnTo>
                        <a:lnTo>
                          <a:pt x="27" y="17"/>
                        </a:lnTo>
                        <a:lnTo>
                          <a:pt x="23" y="17"/>
                        </a:lnTo>
                        <a:lnTo>
                          <a:pt x="23" y="21"/>
                        </a:lnTo>
                        <a:lnTo>
                          <a:pt x="19" y="21"/>
                        </a:lnTo>
                        <a:lnTo>
                          <a:pt x="8" y="25"/>
                        </a:lnTo>
                        <a:lnTo>
                          <a:pt x="8" y="29"/>
                        </a:lnTo>
                        <a:lnTo>
                          <a:pt x="8" y="25"/>
                        </a:lnTo>
                        <a:lnTo>
                          <a:pt x="4" y="25"/>
                        </a:lnTo>
                        <a:lnTo>
                          <a:pt x="4" y="21"/>
                        </a:lnTo>
                        <a:lnTo>
                          <a:pt x="0" y="17"/>
                        </a:lnTo>
                        <a:lnTo>
                          <a:pt x="0" y="12"/>
                        </a:lnTo>
                        <a:lnTo>
                          <a:pt x="4" y="12"/>
                        </a:lnTo>
                        <a:lnTo>
                          <a:pt x="8" y="8"/>
                        </a:lnTo>
                        <a:lnTo>
                          <a:pt x="12" y="8"/>
                        </a:lnTo>
                        <a:lnTo>
                          <a:pt x="12" y="4"/>
                        </a:lnTo>
                        <a:lnTo>
                          <a:pt x="16" y="4"/>
                        </a:lnTo>
                        <a:lnTo>
                          <a:pt x="19" y="4"/>
                        </a:lnTo>
                        <a:lnTo>
                          <a:pt x="19" y="0"/>
                        </a:lnTo>
                        <a:lnTo>
                          <a:pt x="23" y="0"/>
                        </a:lnTo>
                        <a:lnTo>
                          <a:pt x="27" y="0"/>
                        </a:lnTo>
                        <a:lnTo>
                          <a:pt x="31" y="0"/>
                        </a:lnTo>
                        <a:lnTo>
                          <a:pt x="35" y="0"/>
                        </a:lnTo>
                        <a:lnTo>
                          <a:pt x="39" y="0"/>
                        </a:lnTo>
                        <a:lnTo>
                          <a:pt x="42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062" name="Freeform 857">
                    <a:extLst>
                      <a:ext uri="{FF2B5EF4-FFF2-40B4-BE49-F238E27FC236}">
                        <a16:creationId xmlns:a16="http://schemas.microsoft.com/office/drawing/2014/main" id="{93A00BAE-EAFB-1083-9F55-D1B791A8553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135" y="2513"/>
                    <a:ext cx="23" cy="46"/>
                  </a:xfrm>
                  <a:custGeom>
                    <a:avLst/>
                    <a:gdLst>
                      <a:gd name="T0" fmla="*/ 4 w 23"/>
                      <a:gd name="T1" fmla="*/ 8 h 45"/>
                      <a:gd name="T2" fmla="*/ 8 w 23"/>
                      <a:gd name="T3" fmla="*/ 8 h 45"/>
                      <a:gd name="T4" fmla="*/ 8 w 23"/>
                      <a:gd name="T5" fmla="*/ 4 h 45"/>
                      <a:gd name="T6" fmla="*/ 12 w 23"/>
                      <a:gd name="T7" fmla="*/ 4 h 45"/>
                      <a:gd name="T8" fmla="*/ 12 w 23"/>
                      <a:gd name="T9" fmla="*/ 0 h 45"/>
                      <a:gd name="T10" fmla="*/ 15 w 23"/>
                      <a:gd name="T11" fmla="*/ 0 h 45"/>
                      <a:gd name="T12" fmla="*/ 15 w 23"/>
                      <a:gd name="T13" fmla="*/ 4 h 45"/>
                      <a:gd name="T14" fmla="*/ 19 w 23"/>
                      <a:gd name="T15" fmla="*/ 4 h 45"/>
                      <a:gd name="T16" fmla="*/ 19 w 23"/>
                      <a:gd name="T17" fmla="*/ 8 h 45"/>
                      <a:gd name="T18" fmla="*/ 15 w 23"/>
                      <a:gd name="T19" fmla="*/ 8 h 45"/>
                      <a:gd name="T20" fmla="*/ 15 w 23"/>
                      <a:gd name="T21" fmla="*/ 12 h 45"/>
                      <a:gd name="T22" fmla="*/ 15 w 23"/>
                      <a:gd name="T23" fmla="*/ 17 h 45"/>
                      <a:gd name="T24" fmla="*/ 19 w 23"/>
                      <a:gd name="T25" fmla="*/ 17 h 45"/>
                      <a:gd name="T26" fmla="*/ 19 w 23"/>
                      <a:gd name="T27" fmla="*/ 21 h 45"/>
                      <a:gd name="T28" fmla="*/ 19 w 23"/>
                      <a:gd name="T29" fmla="*/ 25 h 45"/>
                      <a:gd name="T30" fmla="*/ 19 w 23"/>
                      <a:gd name="T31" fmla="*/ 29 h 45"/>
                      <a:gd name="T32" fmla="*/ 23 w 23"/>
                      <a:gd name="T33" fmla="*/ 29 h 45"/>
                      <a:gd name="T34" fmla="*/ 23 w 23"/>
                      <a:gd name="T35" fmla="*/ 33 h 45"/>
                      <a:gd name="T36" fmla="*/ 19 w 23"/>
                      <a:gd name="T37" fmla="*/ 33 h 45"/>
                      <a:gd name="T38" fmla="*/ 19 w 23"/>
                      <a:gd name="T39" fmla="*/ 37 h 45"/>
                      <a:gd name="T40" fmla="*/ 15 w 23"/>
                      <a:gd name="T41" fmla="*/ 41 h 45"/>
                      <a:gd name="T42" fmla="*/ 15 w 23"/>
                      <a:gd name="T43" fmla="*/ 37 h 45"/>
                      <a:gd name="T44" fmla="*/ 15 w 23"/>
                      <a:gd name="T45" fmla="*/ 41 h 45"/>
                      <a:gd name="T46" fmla="*/ 12 w 23"/>
                      <a:gd name="T47" fmla="*/ 41 h 45"/>
                      <a:gd name="T48" fmla="*/ 8 w 23"/>
                      <a:gd name="T49" fmla="*/ 41 h 45"/>
                      <a:gd name="T50" fmla="*/ 4 w 23"/>
                      <a:gd name="T51" fmla="*/ 41 h 45"/>
                      <a:gd name="T52" fmla="*/ 4 w 23"/>
                      <a:gd name="T53" fmla="*/ 45 h 45"/>
                      <a:gd name="T54" fmla="*/ 0 w 23"/>
                      <a:gd name="T55" fmla="*/ 45 h 45"/>
                      <a:gd name="T56" fmla="*/ 0 w 23"/>
                      <a:gd name="T57" fmla="*/ 41 h 45"/>
                      <a:gd name="T58" fmla="*/ 0 w 23"/>
                      <a:gd name="T59" fmla="*/ 37 h 45"/>
                      <a:gd name="T60" fmla="*/ 4 w 23"/>
                      <a:gd name="T61" fmla="*/ 37 h 45"/>
                      <a:gd name="T62" fmla="*/ 4 w 23"/>
                      <a:gd name="T63" fmla="*/ 33 h 45"/>
                      <a:gd name="T64" fmla="*/ 0 w 23"/>
                      <a:gd name="T65" fmla="*/ 33 h 45"/>
                      <a:gd name="T66" fmla="*/ 0 w 23"/>
                      <a:gd name="T67" fmla="*/ 29 h 45"/>
                      <a:gd name="T68" fmla="*/ 0 w 23"/>
                      <a:gd name="T69" fmla="*/ 25 h 45"/>
                      <a:gd name="T70" fmla="*/ 0 w 23"/>
                      <a:gd name="T71" fmla="*/ 21 h 45"/>
                      <a:gd name="T72" fmla="*/ 4 w 23"/>
                      <a:gd name="T73" fmla="*/ 21 h 45"/>
                      <a:gd name="T74" fmla="*/ 4 w 23"/>
                      <a:gd name="T75" fmla="*/ 17 h 45"/>
                      <a:gd name="T76" fmla="*/ 8 w 23"/>
                      <a:gd name="T77" fmla="*/ 17 h 45"/>
                      <a:gd name="T78" fmla="*/ 8 w 23"/>
                      <a:gd name="T79" fmla="*/ 12 h 45"/>
                      <a:gd name="T80" fmla="*/ 8 w 23"/>
                      <a:gd name="T81" fmla="*/ 8 h 45"/>
                      <a:gd name="T82" fmla="*/ 4 w 23"/>
                      <a:gd name="T83" fmla="*/ 8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</a:cxnLst>
                    <a:rect l="0" t="0" r="r" b="b"/>
                    <a:pathLst>
                      <a:path w="23" h="45">
                        <a:moveTo>
                          <a:pt x="4" y="8"/>
                        </a:moveTo>
                        <a:lnTo>
                          <a:pt x="8" y="8"/>
                        </a:lnTo>
                        <a:lnTo>
                          <a:pt x="8" y="4"/>
                        </a:lnTo>
                        <a:lnTo>
                          <a:pt x="12" y="4"/>
                        </a:lnTo>
                        <a:lnTo>
                          <a:pt x="12" y="0"/>
                        </a:lnTo>
                        <a:lnTo>
                          <a:pt x="15" y="0"/>
                        </a:lnTo>
                        <a:lnTo>
                          <a:pt x="15" y="4"/>
                        </a:lnTo>
                        <a:lnTo>
                          <a:pt x="19" y="4"/>
                        </a:lnTo>
                        <a:lnTo>
                          <a:pt x="19" y="8"/>
                        </a:lnTo>
                        <a:lnTo>
                          <a:pt x="15" y="8"/>
                        </a:lnTo>
                        <a:lnTo>
                          <a:pt x="15" y="12"/>
                        </a:lnTo>
                        <a:lnTo>
                          <a:pt x="15" y="17"/>
                        </a:lnTo>
                        <a:lnTo>
                          <a:pt x="19" y="17"/>
                        </a:lnTo>
                        <a:lnTo>
                          <a:pt x="19" y="21"/>
                        </a:lnTo>
                        <a:lnTo>
                          <a:pt x="19" y="25"/>
                        </a:lnTo>
                        <a:lnTo>
                          <a:pt x="19" y="29"/>
                        </a:lnTo>
                        <a:lnTo>
                          <a:pt x="23" y="29"/>
                        </a:lnTo>
                        <a:lnTo>
                          <a:pt x="23" y="33"/>
                        </a:lnTo>
                        <a:lnTo>
                          <a:pt x="19" y="33"/>
                        </a:lnTo>
                        <a:lnTo>
                          <a:pt x="19" y="37"/>
                        </a:lnTo>
                        <a:lnTo>
                          <a:pt x="15" y="41"/>
                        </a:lnTo>
                        <a:lnTo>
                          <a:pt x="15" y="37"/>
                        </a:lnTo>
                        <a:lnTo>
                          <a:pt x="15" y="41"/>
                        </a:lnTo>
                        <a:lnTo>
                          <a:pt x="12" y="41"/>
                        </a:lnTo>
                        <a:lnTo>
                          <a:pt x="8" y="41"/>
                        </a:lnTo>
                        <a:lnTo>
                          <a:pt x="4" y="41"/>
                        </a:lnTo>
                        <a:lnTo>
                          <a:pt x="4" y="45"/>
                        </a:lnTo>
                        <a:lnTo>
                          <a:pt x="0" y="45"/>
                        </a:lnTo>
                        <a:lnTo>
                          <a:pt x="0" y="41"/>
                        </a:lnTo>
                        <a:lnTo>
                          <a:pt x="0" y="37"/>
                        </a:lnTo>
                        <a:lnTo>
                          <a:pt x="4" y="37"/>
                        </a:lnTo>
                        <a:lnTo>
                          <a:pt x="4" y="33"/>
                        </a:lnTo>
                        <a:lnTo>
                          <a:pt x="0" y="33"/>
                        </a:lnTo>
                        <a:lnTo>
                          <a:pt x="0" y="29"/>
                        </a:lnTo>
                        <a:lnTo>
                          <a:pt x="0" y="25"/>
                        </a:lnTo>
                        <a:lnTo>
                          <a:pt x="0" y="21"/>
                        </a:lnTo>
                        <a:lnTo>
                          <a:pt x="4" y="21"/>
                        </a:lnTo>
                        <a:lnTo>
                          <a:pt x="4" y="17"/>
                        </a:lnTo>
                        <a:lnTo>
                          <a:pt x="8" y="17"/>
                        </a:lnTo>
                        <a:lnTo>
                          <a:pt x="8" y="12"/>
                        </a:lnTo>
                        <a:lnTo>
                          <a:pt x="8" y="8"/>
                        </a:lnTo>
                        <a:lnTo>
                          <a:pt x="4" y="8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063" name="Freeform 858">
                    <a:extLst>
                      <a:ext uri="{FF2B5EF4-FFF2-40B4-BE49-F238E27FC236}">
                        <a16:creationId xmlns:a16="http://schemas.microsoft.com/office/drawing/2014/main" id="{86507AE1-67B0-8917-76E2-C8B0C839AF3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281" y="2513"/>
                    <a:ext cx="8" cy="12"/>
                  </a:xfrm>
                  <a:custGeom>
                    <a:avLst/>
                    <a:gdLst>
                      <a:gd name="T0" fmla="*/ 0 w 7"/>
                      <a:gd name="T1" fmla="*/ 0 h 12"/>
                      <a:gd name="T2" fmla="*/ 4 w 7"/>
                      <a:gd name="T3" fmla="*/ 0 h 12"/>
                      <a:gd name="T4" fmla="*/ 4 w 7"/>
                      <a:gd name="T5" fmla="*/ 4 h 12"/>
                      <a:gd name="T6" fmla="*/ 7 w 7"/>
                      <a:gd name="T7" fmla="*/ 8 h 12"/>
                      <a:gd name="T8" fmla="*/ 7 w 7"/>
                      <a:gd name="T9" fmla="*/ 12 h 12"/>
                      <a:gd name="T10" fmla="*/ 4 w 7"/>
                      <a:gd name="T11" fmla="*/ 12 h 12"/>
                      <a:gd name="T12" fmla="*/ 0 w 7"/>
                      <a:gd name="T13" fmla="*/ 12 h 12"/>
                      <a:gd name="T14" fmla="*/ 0 w 7"/>
                      <a:gd name="T15" fmla="*/ 8 h 12"/>
                      <a:gd name="T16" fmla="*/ 0 w 7"/>
                      <a:gd name="T17" fmla="*/ 4 h 12"/>
                      <a:gd name="T18" fmla="*/ 0 w 7"/>
                      <a:gd name="T19" fmla="*/ 0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7" h="12">
                        <a:moveTo>
                          <a:pt x="0" y="0"/>
                        </a:moveTo>
                        <a:lnTo>
                          <a:pt x="4" y="0"/>
                        </a:lnTo>
                        <a:lnTo>
                          <a:pt x="4" y="4"/>
                        </a:lnTo>
                        <a:lnTo>
                          <a:pt x="7" y="8"/>
                        </a:lnTo>
                        <a:lnTo>
                          <a:pt x="7" y="12"/>
                        </a:lnTo>
                        <a:lnTo>
                          <a:pt x="4" y="12"/>
                        </a:lnTo>
                        <a:lnTo>
                          <a:pt x="0" y="12"/>
                        </a:lnTo>
                        <a:lnTo>
                          <a:pt x="0" y="8"/>
                        </a:lnTo>
                        <a:lnTo>
                          <a:pt x="0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064" name="Freeform 859">
                    <a:extLst>
                      <a:ext uri="{FF2B5EF4-FFF2-40B4-BE49-F238E27FC236}">
                        <a16:creationId xmlns:a16="http://schemas.microsoft.com/office/drawing/2014/main" id="{EF2AA200-8544-7F17-6D57-3B3C8648BA8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123" y="2518"/>
                    <a:ext cx="20" cy="38"/>
                  </a:xfrm>
                  <a:custGeom>
                    <a:avLst/>
                    <a:gdLst>
                      <a:gd name="T0" fmla="*/ 3 w 19"/>
                      <a:gd name="T1" fmla="*/ 4 h 37"/>
                      <a:gd name="T2" fmla="*/ 3 w 19"/>
                      <a:gd name="T3" fmla="*/ 0 h 37"/>
                      <a:gd name="T4" fmla="*/ 7 w 19"/>
                      <a:gd name="T5" fmla="*/ 0 h 37"/>
                      <a:gd name="T6" fmla="*/ 11 w 19"/>
                      <a:gd name="T7" fmla="*/ 0 h 37"/>
                      <a:gd name="T8" fmla="*/ 15 w 19"/>
                      <a:gd name="T9" fmla="*/ 0 h 37"/>
                      <a:gd name="T10" fmla="*/ 15 w 19"/>
                      <a:gd name="T11" fmla="*/ 4 h 37"/>
                      <a:gd name="T12" fmla="*/ 19 w 19"/>
                      <a:gd name="T13" fmla="*/ 4 h 37"/>
                      <a:gd name="T14" fmla="*/ 19 w 19"/>
                      <a:gd name="T15" fmla="*/ 8 h 37"/>
                      <a:gd name="T16" fmla="*/ 19 w 19"/>
                      <a:gd name="T17" fmla="*/ 13 h 37"/>
                      <a:gd name="T18" fmla="*/ 15 w 19"/>
                      <a:gd name="T19" fmla="*/ 13 h 37"/>
                      <a:gd name="T20" fmla="*/ 15 w 19"/>
                      <a:gd name="T21" fmla="*/ 17 h 37"/>
                      <a:gd name="T22" fmla="*/ 11 w 19"/>
                      <a:gd name="T23" fmla="*/ 17 h 37"/>
                      <a:gd name="T24" fmla="*/ 11 w 19"/>
                      <a:gd name="T25" fmla="*/ 21 h 37"/>
                      <a:gd name="T26" fmla="*/ 11 w 19"/>
                      <a:gd name="T27" fmla="*/ 25 h 37"/>
                      <a:gd name="T28" fmla="*/ 11 w 19"/>
                      <a:gd name="T29" fmla="*/ 29 h 37"/>
                      <a:gd name="T30" fmla="*/ 15 w 19"/>
                      <a:gd name="T31" fmla="*/ 29 h 37"/>
                      <a:gd name="T32" fmla="*/ 15 w 19"/>
                      <a:gd name="T33" fmla="*/ 33 h 37"/>
                      <a:gd name="T34" fmla="*/ 11 w 19"/>
                      <a:gd name="T35" fmla="*/ 33 h 37"/>
                      <a:gd name="T36" fmla="*/ 11 w 19"/>
                      <a:gd name="T37" fmla="*/ 37 h 37"/>
                      <a:gd name="T38" fmla="*/ 7 w 19"/>
                      <a:gd name="T39" fmla="*/ 37 h 37"/>
                      <a:gd name="T40" fmla="*/ 7 w 19"/>
                      <a:gd name="T41" fmla="*/ 33 h 37"/>
                      <a:gd name="T42" fmla="*/ 7 w 19"/>
                      <a:gd name="T43" fmla="*/ 29 h 37"/>
                      <a:gd name="T44" fmla="*/ 7 w 19"/>
                      <a:gd name="T45" fmla="*/ 25 h 37"/>
                      <a:gd name="T46" fmla="*/ 3 w 19"/>
                      <a:gd name="T47" fmla="*/ 25 h 37"/>
                      <a:gd name="T48" fmla="*/ 3 w 19"/>
                      <a:gd name="T49" fmla="*/ 21 h 37"/>
                      <a:gd name="T50" fmla="*/ 3 w 19"/>
                      <a:gd name="T51" fmla="*/ 17 h 37"/>
                      <a:gd name="T52" fmla="*/ 3 w 19"/>
                      <a:gd name="T53" fmla="*/ 13 h 37"/>
                      <a:gd name="T54" fmla="*/ 0 w 19"/>
                      <a:gd name="T55" fmla="*/ 13 h 37"/>
                      <a:gd name="T56" fmla="*/ 0 w 19"/>
                      <a:gd name="T57" fmla="*/ 8 h 37"/>
                      <a:gd name="T58" fmla="*/ 3 w 19"/>
                      <a:gd name="T59" fmla="*/ 8 h 37"/>
                      <a:gd name="T60" fmla="*/ 3 w 19"/>
                      <a:gd name="T61" fmla="*/ 4 h 3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</a:cxnLst>
                    <a:rect l="0" t="0" r="r" b="b"/>
                    <a:pathLst>
                      <a:path w="19" h="37">
                        <a:moveTo>
                          <a:pt x="3" y="4"/>
                        </a:moveTo>
                        <a:lnTo>
                          <a:pt x="3" y="0"/>
                        </a:lnTo>
                        <a:lnTo>
                          <a:pt x="7" y="0"/>
                        </a:lnTo>
                        <a:lnTo>
                          <a:pt x="11" y="0"/>
                        </a:lnTo>
                        <a:lnTo>
                          <a:pt x="15" y="0"/>
                        </a:lnTo>
                        <a:lnTo>
                          <a:pt x="15" y="4"/>
                        </a:lnTo>
                        <a:lnTo>
                          <a:pt x="19" y="4"/>
                        </a:lnTo>
                        <a:lnTo>
                          <a:pt x="19" y="8"/>
                        </a:lnTo>
                        <a:lnTo>
                          <a:pt x="19" y="13"/>
                        </a:lnTo>
                        <a:lnTo>
                          <a:pt x="15" y="13"/>
                        </a:lnTo>
                        <a:lnTo>
                          <a:pt x="15" y="17"/>
                        </a:lnTo>
                        <a:lnTo>
                          <a:pt x="11" y="17"/>
                        </a:lnTo>
                        <a:lnTo>
                          <a:pt x="11" y="21"/>
                        </a:lnTo>
                        <a:lnTo>
                          <a:pt x="11" y="25"/>
                        </a:lnTo>
                        <a:lnTo>
                          <a:pt x="11" y="29"/>
                        </a:lnTo>
                        <a:lnTo>
                          <a:pt x="15" y="29"/>
                        </a:lnTo>
                        <a:lnTo>
                          <a:pt x="15" y="33"/>
                        </a:lnTo>
                        <a:lnTo>
                          <a:pt x="11" y="33"/>
                        </a:lnTo>
                        <a:lnTo>
                          <a:pt x="11" y="37"/>
                        </a:lnTo>
                        <a:lnTo>
                          <a:pt x="7" y="37"/>
                        </a:lnTo>
                        <a:lnTo>
                          <a:pt x="7" y="33"/>
                        </a:lnTo>
                        <a:lnTo>
                          <a:pt x="7" y="29"/>
                        </a:lnTo>
                        <a:lnTo>
                          <a:pt x="7" y="25"/>
                        </a:lnTo>
                        <a:lnTo>
                          <a:pt x="3" y="25"/>
                        </a:lnTo>
                        <a:lnTo>
                          <a:pt x="3" y="21"/>
                        </a:lnTo>
                        <a:lnTo>
                          <a:pt x="3" y="17"/>
                        </a:lnTo>
                        <a:lnTo>
                          <a:pt x="3" y="13"/>
                        </a:lnTo>
                        <a:lnTo>
                          <a:pt x="0" y="13"/>
                        </a:lnTo>
                        <a:lnTo>
                          <a:pt x="0" y="8"/>
                        </a:lnTo>
                        <a:lnTo>
                          <a:pt x="3" y="8"/>
                        </a:lnTo>
                        <a:lnTo>
                          <a:pt x="3" y="4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065" name="Freeform 860">
                    <a:extLst>
                      <a:ext uri="{FF2B5EF4-FFF2-40B4-BE49-F238E27FC236}">
                        <a16:creationId xmlns:a16="http://schemas.microsoft.com/office/drawing/2014/main" id="{481BD4A3-3155-89FC-A9DD-4623B2AB5AF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848" y="2521"/>
                    <a:ext cx="277" cy="162"/>
                  </a:xfrm>
                  <a:custGeom>
                    <a:avLst/>
                    <a:gdLst>
                      <a:gd name="T0" fmla="*/ 96 w 276"/>
                      <a:gd name="T1" fmla="*/ 29 h 162"/>
                      <a:gd name="T2" fmla="*/ 108 w 276"/>
                      <a:gd name="T3" fmla="*/ 17 h 162"/>
                      <a:gd name="T4" fmla="*/ 123 w 276"/>
                      <a:gd name="T5" fmla="*/ 17 h 162"/>
                      <a:gd name="T6" fmla="*/ 138 w 276"/>
                      <a:gd name="T7" fmla="*/ 17 h 162"/>
                      <a:gd name="T8" fmla="*/ 146 w 276"/>
                      <a:gd name="T9" fmla="*/ 9 h 162"/>
                      <a:gd name="T10" fmla="*/ 161 w 276"/>
                      <a:gd name="T11" fmla="*/ 0 h 162"/>
                      <a:gd name="T12" fmla="*/ 177 w 276"/>
                      <a:gd name="T13" fmla="*/ 9 h 162"/>
                      <a:gd name="T14" fmla="*/ 192 w 276"/>
                      <a:gd name="T15" fmla="*/ 17 h 162"/>
                      <a:gd name="T16" fmla="*/ 207 w 276"/>
                      <a:gd name="T17" fmla="*/ 25 h 162"/>
                      <a:gd name="T18" fmla="*/ 215 w 276"/>
                      <a:gd name="T19" fmla="*/ 41 h 162"/>
                      <a:gd name="T20" fmla="*/ 227 w 276"/>
                      <a:gd name="T21" fmla="*/ 53 h 162"/>
                      <a:gd name="T22" fmla="*/ 242 w 276"/>
                      <a:gd name="T23" fmla="*/ 61 h 162"/>
                      <a:gd name="T24" fmla="*/ 261 w 276"/>
                      <a:gd name="T25" fmla="*/ 69 h 162"/>
                      <a:gd name="T26" fmla="*/ 265 w 276"/>
                      <a:gd name="T27" fmla="*/ 81 h 162"/>
                      <a:gd name="T28" fmla="*/ 276 w 276"/>
                      <a:gd name="T29" fmla="*/ 94 h 162"/>
                      <a:gd name="T30" fmla="*/ 265 w 276"/>
                      <a:gd name="T31" fmla="*/ 106 h 162"/>
                      <a:gd name="T32" fmla="*/ 261 w 276"/>
                      <a:gd name="T33" fmla="*/ 126 h 162"/>
                      <a:gd name="T34" fmla="*/ 250 w 276"/>
                      <a:gd name="T35" fmla="*/ 134 h 162"/>
                      <a:gd name="T36" fmla="*/ 238 w 276"/>
                      <a:gd name="T37" fmla="*/ 130 h 162"/>
                      <a:gd name="T38" fmla="*/ 230 w 276"/>
                      <a:gd name="T39" fmla="*/ 138 h 162"/>
                      <a:gd name="T40" fmla="*/ 215 w 276"/>
                      <a:gd name="T41" fmla="*/ 146 h 162"/>
                      <a:gd name="T42" fmla="*/ 204 w 276"/>
                      <a:gd name="T43" fmla="*/ 150 h 162"/>
                      <a:gd name="T44" fmla="*/ 200 w 276"/>
                      <a:gd name="T45" fmla="*/ 154 h 162"/>
                      <a:gd name="T46" fmla="*/ 192 w 276"/>
                      <a:gd name="T47" fmla="*/ 162 h 162"/>
                      <a:gd name="T48" fmla="*/ 184 w 276"/>
                      <a:gd name="T49" fmla="*/ 158 h 162"/>
                      <a:gd name="T50" fmla="*/ 177 w 276"/>
                      <a:gd name="T51" fmla="*/ 158 h 162"/>
                      <a:gd name="T52" fmla="*/ 177 w 276"/>
                      <a:gd name="T53" fmla="*/ 158 h 162"/>
                      <a:gd name="T54" fmla="*/ 161 w 276"/>
                      <a:gd name="T55" fmla="*/ 150 h 162"/>
                      <a:gd name="T56" fmla="*/ 150 w 276"/>
                      <a:gd name="T57" fmla="*/ 142 h 162"/>
                      <a:gd name="T58" fmla="*/ 142 w 276"/>
                      <a:gd name="T59" fmla="*/ 146 h 162"/>
                      <a:gd name="T60" fmla="*/ 131 w 276"/>
                      <a:gd name="T61" fmla="*/ 150 h 162"/>
                      <a:gd name="T62" fmla="*/ 123 w 276"/>
                      <a:gd name="T63" fmla="*/ 146 h 162"/>
                      <a:gd name="T64" fmla="*/ 115 w 276"/>
                      <a:gd name="T65" fmla="*/ 138 h 162"/>
                      <a:gd name="T66" fmla="*/ 115 w 276"/>
                      <a:gd name="T67" fmla="*/ 138 h 162"/>
                      <a:gd name="T68" fmla="*/ 108 w 276"/>
                      <a:gd name="T69" fmla="*/ 134 h 162"/>
                      <a:gd name="T70" fmla="*/ 112 w 276"/>
                      <a:gd name="T71" fmla="*/ 130 h 162"/>
                      <a:gd name="T72" fmla="*/ 104 w 276"/>
                      <a:gd name="T73" fmla="*/ 114 h 162"/>
                      <a:gd name="T74" fmla="*/ 92 w 276"/>
                      <a:gd name="T75" fmla="*/ 118 h 162"/>
                      <a:gd name="T76" fmla="*/ 81 w 276"/>
                      <a:gd name="T77" fmla="*/ 122 h 162"/>
                      <a:gd name="T78" fmla="*/ 62 w 276"/>
                      <a:gd name="T79" fmla="*/ 126 h 162"/>
                      <a:gd name="T80" fmla="*/ 39 w 276"/>
                      <a:gd name="T81" fmla="*/ 130 h 162"/>
                      <a:gd name="T82" fmla="*/ 20 w 276"/>
                      <a:gd name="T83" fmla="*/ 142 h 162"/>
                      <a:gd name="T84" fmla="*/ 4 w 276"/>
                      <a:gd name="T85" fmla="*/ 142 h 162"/>
                      <a:gd name="T86" fmla="*/ 0 w 276"/>
                      <a:gd name="T87" fmla="*/ 130 h 162"/>
                      <a:gd name="T88" fmla="*/ 8 w 276"/>
                      <a:gd name="T89" fmla="*/ 114 h 162"/>
                      <a:gd name="T90" fmla="*/ 4 w 276"/>
                      <a:gd name="T91" fmla="*/ 102 h 162"/>
                      <a:gd name="T92" fmla="*/ 4 w 276"/>
                      <a:gd name="T93" fmla="*/ 85 h 162"/>
                      <a:gd name="T94" fmla="*/ 0 w 276"/>
                      <a:gd name="T95" fmla="*/ 73 h 162"/>
                      <a:gd name="T96" fmla="*/ 12 w 276"/>
                      <a:gd name="T97" fmla="*/ 69 h 162"/>
                      <a:gd name="T98" fmla="*/ 27 w 276"/>
                      <a:gd name="T99" fmla="*/ 69 h 162"/>
                      <a:gd name="T100" fmla="*/ 35 w 276"/>
                      <a:gd name="T101" fmla="*/ 53 h 162"/>
                      <a:gd name="T102" fmla="*/ 35 w 276"/>
                      <a:gd name="T103" fmla="*/ 29 h 162"/>
                      <a:gd name="T104" fmla="*/ 43 w 276"/>
                      <a:gd name="T105" fmla="*/ 17 h 162"/>
                      <a:gd name="T106" fmla="*/ 58 w 276"/>
                      <a:gd name="T107" fmla="*/ 17 h 162"/>
                      <a:gd name="T108" fmla="*/ 73 w 276"/>
                      <a:gd name="T109" fmla="*/ 25 h 16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</a:cxnLst>
                    <a:rect l="0" t="0" r="r" b="b"/>
                    <a:pathLst>
                      <a:path w="276" h="162">
                        <a:moveTo>
                          <a:pt x="85" y="21"/>
                        </a:moveTo>
                        <a:lnTo>
                          <a:pt x="89" y="21"/>
                        </a:lnTo>
                        <a:lnTo>
                          <a:pt x="92" y="21"/>
                        </a:lnTo>
                        <a:lnTo>
                          <a:pt x="92" y="25"/>
                        </a:lnTo>
                        <a:lnTo>
                          <a:pt x="96" y="25"/>
                        </a:lnTo>
                        <a:lnTo>
                          <a:pt x="96" y="29"/>
                        </a:lnTo>
                        <a:lnTo>
                          <a:pt x="100" y="29"/>
                        </a:lnTo>
                        <a:lnTo>
                          <a:pt x="100" y="25"/>
                        </a:lnTo>
                        <a:lnTo>
                          <a:pt x="104" y="25"/>
                        </a:lnTo>
                        <a:lnTo>
                          <a:pt x="104" y="21"/>
                        </a:lnTo>
                        <a:lnTo>
                          <a:pt x="108" y="21"/>
                        </a:lnTo>
                        <a:lnTo>
                          <a:pt x="108" y="17"/>
                        </a:lnTo>
                        <a:lnTo>
                          <a:pt x="112" y="17"/>
                        </a:lnTo>
                        <a:lnTo>
                          <a:pt x="108" y="13"/>
                        </a:lnTo>
                        <a:lnTo>
                          <a:pt x="112" y="13"/>
                        </a:lnTo>
                        <a:lnTo>
                          <a:pt x="115" y="17"/>
                        </a:lnTo>
                        <a:lnTo>
                          <a:pt x="119" y="17"/>
                        </a:lnTo>
                        <a:lnTo>
                          <a:pt x="123" y="17"/>
                        </a:lnTo>
                        <a:lnTo>
                          <a:pt x="127" y="17"/>
                        </a:lnTo>
                        <a:lnTo>
                          <a:pt x="131" y="17"/>
                        </a:lnTo>
                        <a:lnTo>
                          <a:pt x="131" y="21"/>
                        </a:lnTo>
                        <a:lnTo>
                          <a:pt x="135" y="21"/>
                        </a:lnTo>
                        <a:lnTo>
                          <a:pt x="135" y="17"/>
                        </a:lnTo>
                        <a:lnTo>
                          <a:pt x="138" y="17"/>
                        </a:lnTo>
                        <a:lnTo>
                          <a:pt x="138" y="13"/>
                        </a:lnTo>
                        <a:lnTo>
                          <a:pt x="142" y="13"/>
                        </a:lnTo>
                        <a:lnTo>
                          <a:pt x="142" y="17"/>
                        </a:lnTo>
                        <a:lnTo>
                          <a:pt x="142" y="13"/>
                        </a:lnTo>
                        <a:lnTo>
                          <a:pt x="142" y="9"/>
                        </a:lnTo>
                        <a:lnTo>
                          <a:pt x="146" y="9"/>
                        </a:lnTo>
                        <a:lnTo>
                          <a:pt x="150" y="9"/>
                        </a:lnTo>
                        <a:lnTo>
                          <a:pt x="150" y="4"/>
                        </a:lnTo>
                        <a:lnTo>
                          <a:pt x="154" y="4"/>
                        </a:lnTo>
                        <a:lnTo>
                          <a:pt x="158" y="4"/>
                        </a:lnTo>
                        <a:lnTo>
                          <a:pt x="158" y="0"/>
                        </a:lnTo>
                        <a:lnTo>
                          <a:pt x="161" y="0"/>
                        </a:lnTo>
                        <a:lnTo>
                          <a:pt x="165" y="0"/>
                        </a:lnTo>
                        <a:lnTo>
                          <a:pt x="169" y="0"/>
                        </a:lnTo>
                        <a:lnTo>
                          <a:pt x="169" y="4"/>
                        </a:lnTo>
                        <a:lnTo>
                          <a:pt x="169" y="9"/>
                        </a:lnTo>
                        <a:lnTo>
                          <a:pt x="173" y="9"/>
                        </a:lnTo>
                        <a:lnTo>
                          <a:pt x="177" y="9"/>
                        </a:lnTo>
                        <a:lnTo>
                          <a:pt x="177" y="13"/>
                        </a:lnTo>
                        <a:lnTo>
                          <a:pt x="181" y="13"/>
                        </a:lnTo>
                        <a:lnTo>
                          <a:pt x="184" y="13"/>
                        </a:lnTo>
                        <a:lnTo>
                          <a:pt x="188" y="13"/>
                        </a:lnTo>
                        <a:lnTo>
                          <a:pt x="192" y="13"/>
                        </a:lnTo>
                        <a:lnTo>
                          <a:pt x="192" y="17"/>
                        </a:lnTo>
                        <a:lnTo>
                          <a:pt x="196" y="17"/>
                        </a:lnTo>
                        <a:lnTo>
                          <a:pt x="196" y="21"/>
                        </a:lnTo>
                        <a:lnTo>
                          <a:pt x="200" y="21"/>
                        </a:lnTo>
                        <a:lnTo>
                          <a:pt x="204" y="21"/>
                        </a:lnTo>
                        <a:lnTo>
                          <a:pt x="207" y="21"/>
                        </a:lnTo>
                        <a:lnTo>
                          <a:pt x="207" y="25"/>
                        </a:lnTo>
                        <a:lnTo>
                          <a:pt x="211" y="25"/>
                        </a:lnTo>
                        <a:lnTo>
                          <a:pt x="211" y="29"/>
                        </a:lnTo>
                        <a:lnTo>
                          <a:pt x="215" y="29"/>
                        </a:lnTo>
                        <a:lnTo>
                          <a:pt x="215" y="33"/>
                        </a:lnTo>
                        <a:lnTo>
                          <a:pt x="215" y="37"/>
                        </a:lnTo>
                        <a:lnTo>
                          <a:pt x="215" y="41"/>
                        </a:lnTo>
                        <a:lnTo>
                          <a:pt x="215" y="45"/>
                        </a:lnTo>
                        <a:lnTo>
                          <a:pt x="219" y="45"/>
                        </a:lnTo>
                        <a:lnTo>
                          <a:pt x="219" y="49"/>
                        </a:lnTo>
                        <a:lnTo>
                          <a:pt x="223" y="49"/>
                        </a:lnTo>
                        <a:lnTo>
                          <a:pt x="223" y="53"/>
                        </a:lnTo>
                        <a:lnTo>
                          <a:pt x="227" y="53"/>
                        </a:lnTo>
                        <a:lnTo>
                          <a:pt x="227" y="57"/>
                        </a:lnTo>
                        <a:lnTo>
                          <a:pt x="230" y="57"/>
                        </a:lnTo>
                        <a:lnTo>
                          <a:pt x="234" y="57"/>
                        </a:lnTo>
                        <a:lnTo>
                          <a:pt x="238" y="57"/>
                        </a:lnTo>
                        <a:lnTo>
                          <a:pt x="238" y="61"/>
                        </a:lnTo>
                        <a:lnTo>
                          <a:pt x="242" y="61"/>
                        </a:lnTo>
                        <a:lnTo>
                          <a:pt x="246" y="61"/>
                        </a:lnTo>
                        <a:lnTo>
                          <a:pt x="250" y="61"/>
                        </a:lnTo>
                        <a:lnTo>
                          <a:pt x="253" y="61"/>
                        </a:lnTo>
                        <a:lnTo>
                          <a:pt x="257" y="65"/>
                        </a:lnTo>
                        <a:lnTo>
                          <a:pt x="257" y="69"/>
                        </a:lnTo>
                        <a:lnTo>
                          <a:pt x="261" y="69"/>
                        </a:lnTo>
                        <a:lnTo>
                          <a:pt x="265" y="69"/>
                        </a:lnTo>
                        <a:lnTo>
                          <a:pt x="265" y="73"/>
                        </a:lnTo>
                        <a:lnTo>
                          <a:pt x="269" y="73"/>
                        </a:lnTo>
                        <a:lnTo>
                          <a:pt x="265" y="73"/>
                        </a:lnTo>
                        <a:lnTo>
                          <a:pt x="265" y="77"/>
                        </a:lnTo>
                        <a:lnTo>
                          <a:pt x="265" y="81"/>
                        </a:lnTo>
                        <a:lnTo>
                          <a:pt x="269" y="81"/>
                        </a:lnTo>
                        <a:lnTo>
                          <a:pt x="269" y="85"/>
                        </a:lnTo>
                        <a:lnTo>
                          <a:pt x="273" y="85"/>
                        </a:lnTo>
                        <a:lnTo>
                          <a:pt x="276" y="85"/>
                        </a:lnTo>
                        <a:lnTo>
                          <a:pt x="276" y="89"/>
                        </a:lnTo>
                        <a:lnTo>
                          <a:pt x="276" y="94"/>
                        </a:lnTo>
                        <a:lnTo>
                          <a:pt x="276" y="98"/>
                        </a:lnTo>
                        <a:lnTo>
                          <a:pt x="273" y="98"/>
                        </a:lnTo>
                        <a:lnTo>
                          <a:pt x="273" y="102"/>
                        </a:lnTo>
                        <a:lnTo>
                          <a:pt x="269" y="102"/>
                        </a:lnTo>
                        <a:lnTo>
                          <a:pt x="265" y="102"/>
                        </a:lnTo>
                        <a:lnTo>
                          <a:pt x="265" y="106"/>
                        </a:lnTo>
                        <a:lnTo>
                          <a:pt x="265" y="110"/>
                        </a:lnTo>
                        <a:lnTo>
                          <a:pt x="261" y="110"/>
                        </a:lnTo>
                        <a:lnTo>
                          <a:pt x="261" y="114"/>
                        </a:lnTo>
                        <a:lnTo>
                          <a:pt x="261" y="118"/>
                        </a:lnTo>
                        <a:lnTo>
                          <a:pt x="261" y="122"/>
                        </a:lnTo>
                        <a:lnTo>
                          <a:pt x="261" y="126"/>
                        </a:lnTo>
                        <a:lnTo>
                          <a:pt x="257" y="126"/>
                        </a:lnTo>
                        <a:lnTo>
                          <a:pt x="257" y="130"/>
                        </a:lnTo>
                        <a:lnTo>
                          <a:pt x="253" y="130"/>
                        </a:lnTo>
                        <a:lnTo>
                          <a:pt x="253" y="134"/>
                        </a:lnTo>
                        <a:lnTo>
                          <a:pt x="253" y="138"/>
                        </a:lnTo>
                        <a:lnTo>
                          <a:pt x="250" y="134"/>
                        </a:lnTo>
                        <a:lnTo>
                          <a:pt x="250" y="138"/>
                        </a:lnTo>
                        <a:lnTo>
                          <a:pt x="250" y="134"/>
                        </a:lnTo>
                        <a:lnTo>
                          <a:pt x="246" y="134"/>
                        </a:lnTo>
                        <a:lnTo>
                          <a:pt x="242" y="134"/>
                        </a:lnTo>
                        <a:lnTo>
                          <a:pt x="242" y="130"/>
                        </a:lnTo>
                        <a:lnTo>
                          <a:pt x="238" y="130"/>
                        </a:lnTo>
                        <a:lnTo>
                          <a:pt x="238" y="134"/>
                        </a:lnTo>
                        <a:lnTo>
                          <a:pt x="238" y="138"/>
                        </a:lnTo>
                        <a:lnTo>
                          <a:pt x="234" y="138"/>
                        </a:lnTo>
                        <a:lnTo>
                          <a:pt x="234" y="134"/>
                        </a:lnTo>
                        <a:lnTo>
                          <a:pt x="234" y="138"/>
                        </a:lnTo>
                        <a:lnTo>
                          <a:pt x="230" y="138"/>
                        </a:lnTo>
                        <a:lnTo>
                          <a:pt x="227" y="138"/>
                        </a:lnTo>
                        <a:lnTo>
                          <a:pt x="223" y="138"/>
                        </a:lnTo>
                        <a:lnTo>
                          <a:pt x="223" y="142"/>
                        </a:lnTo>
                        <a:lnTo>
                          <a:pt x="219" y="142"/>
                        </a:lnTo>
                        <a:lnTo>
                          <a:pt x="215" y="142"/>
                        </a:lnTo>
                        <a:lnTo>
                          <a:pt x="215" y="146"/>
                        </a:lnTo>
                        <a:lnTo>
                          <a:pt x="211" y="146"/>
                        </a:lnTo>
                        <a:lnTo>
                          <a:pt x="215" y="146"/>
                        </a:lnTo>
                        <a:lnTo>
                          <a:pt x="211" y="146"/>
                        </a:lnTo>
                        <a:lnTo>
                          <a:pt x="211" y="150"/>
                        </a:lnTo>
                        <a:lnTo>
                          <a:pt x="207" y="150"/>
                        </a:lnTo>
                        <a:lnTo>
                          <a:pt x="204" y="150"/>
                        </a:lnTo>
                        <a:lnTo>
                          <a:pt x="204" y="154"/>
                        </a:lnTo>
                        <a:lnTo>
                          <a:pt x="200" y="154"/>
                        </a:lnTo>
                        <a:lnTo>
                          <a:pt x="200" y="150"/>
                        </a:lnTo>
                        <a:lnTo>
                          <a:pt x="200" y="154"/>
                        </a:lnTo>
                        <a:lnTo>
                          <a:pt x="200" y="150"/>
                        </a:lnTo>
                        <a:lnTo>
                          <a:pt x="200" y="154"/>
                        </a:lnTo>
                        <a:lnTo>
                          <a:pt x="196" y="154"/>
                        </a:lnTo>
                        <a:lnTo>
                          <a:pt x="200" y="154"/>
                        </a:lnTo>
                        <a:lnTo>
                          <a:pt x="200" y="158"/>
                        </a:lnTo>
                        <a:lnTo>
                          <a:pt x="196" y="158"/>
                        </a:lnTo>
                        <a:lnTo>
                          <a:pt x="196" y="162"/>
                        </a:lnTo>
                        <a:lnTo>
                          <a:pt x="192" y="162"/>
                        </a:lnTo>
                        <a:lnTo>
                          <a:pt x="192" y="158"/>
                        </a:lnTo>
                        <a:lnTo>
                          <a:pt x="188" y="162"/>
                        </a:lnTo>
                        <a:lnTo>
                          <a:pt x="192" y="162"/>
                        </a:lnTo>
                        <a:lnTo>
                          <a:pt x="188" y="162"/>
                        </a:lnTo>
                        <a:lnTo>
                          <a:pt x="188" y="158"/>
                        </a:lnTo>
                        <a:lnTo>
                          <a:pt x="184" y="158"/>
                        </a:lnTo>
                        <a:lnTo>
                          <a:pt x="184" y="162"/>
                        </a:lnTo>
                        <a:lnTo>
                          <a:pt x="184" y="158"/>
                        </a:lnTo>
                        <a:lnTo>
                          <a:pt x="181" y="158"/>
                        </a:lnTo>
                        <a:lnTo>
                          <a:pt x="181" y="162"/>
                        </a:lnTo>
                        <a:lnTo>
                          <a:pt x="181" y="158"/>
                        </a:lnTo>
                        <a:lnTo>
                          <a:pt x="177" y="158"/>
                        </a:lnTo>
                        <a:lnTo>
                          <a:pt x="181" y="158"/>
                        </a:lnTo>
                        <a:lnTo>
                          <a:pt x="177" y="158"/>
                        </a:lnTo>
                        <a:lnTo>
                          <a:pt x="177" y="162"/>
                        </a:lnTo>
                        <a:lnTo>
                          <a:pt x="177" y="158"/>
                        </a:lnTo>
                        <a:lnTo>
                          <a:pt x="173" y="158"/>
                        </a:lnTo>
                        <a:lnTo>
                          <a:pt x="177" y="158"/>
                        </a:lnTo>
                        <a:lnTo>
                          <a:pt x="177" y="154"/>
                        </a:lnTo>
                        <a:lnTo>
                          <a:pt x="173" y="154"/>
                        </a:lnTo>
                        <a:lnTo>
                          <a:pt x="169" y="154"/>
                        </a:lnTo>
                        <a:lnTo>
                          <a:pt x="169" y="150"/>
                        </a:lnTo>
                        <a:lnTo>
                          <a:pt x="165" y="150"/>
                        </a:lnTo>
                        <a:lnTo>
                          <a:pt x="161" y="150"/>
                        </a:lnTo>
                        <a:lnTo>
                          <a:pt x="158" y="146"/>
                        </a:lnTo>
                        <a:lnTo>
                          <a:pt x="158" y="142"/>
                        </a:lnTo>
                        <a:lnTo>
                          <a:pt x="154" y="142"/>
                        </a:lnTo>
                        <a:lnTo>
                          <a:pt x="158" y="142"/>
                        </a:lnTo>
                        <a:lnTo>
                          <a:pt x="154" y="142"/>
                        </a:lnTo>
                        <a:lnTo>
                          <a:pt x="150" y="142"/>
                        </a:lnTo>
                        <a:lnTo>
                          <a:pt x="146" y="142"/>
                        </a:lnTo>
                        <a:lnTo>
                          <a:pt x="146" y="146"/>
                        </a:lnTo>
                        <a:lnTo>
                          <a:pt x="142" y="146"/>
                        </a:lnTo>
                        <a:lnTo>
                          <a:pt x="138" y="150"/>
                        </a:lnTo>
                        <a:lnTo>
                          <a:pt x="138" y="146"/>
                        </a:lnTo>
                        <a:lnTo>
                          <a:pt x="142" y="146"/>
                        </a:lnTo>
                        <a:lnTo>
                          <a:pt x="138" y="146"/>
                        </a:lnTo>
                        <a:lnTo>
                          <a:pt x="138" y="150"/>
                        </a:lnTo>
                        <a:lnTo>
                          <a:pt x="138" y="146"/>
                        </a:lnTo>
                        <a:lnTo>
                          <a:pt x="135" y="146"/>
                        </a:lnTo>
                        <a:lnTo>
                          <a:pt x="135" y="150"/>
                        </a:lnTo>
                        <a:lnTo>
                          <a:pt x="131" y="150"/>
                        </a:lnTo>
                        <a:lnTo>
                          <a:pt x="131" y="146"/>
                        </a:lnTo>
                        <a:lnTo>
                          <a:pt x="131" y="142"/>
                        </a:lnTo>
                        <a:lnTo>
                          <a:pt x="127" y="146"/>
                        </a:lnTo>
                        <a:lnTo>
                          <a:pt x="127" y="142"/>
                        </a:lnTo>
                        <a:lnTo>
                          <a:pt x="123" y="142"/>
                        </a:lnTo>
                        <a:lnTo>
                          <a:pt x="123" y="146"/>
                        </a:lnTo>
                        <a:lnTo>
                          <a:pt x="123" y="142"/>
                        </a:lnTo>
                        <a:lnTo>
                          <a:pt x="119" y="142"/>
                        </a:lnTo>
                        <a:lnTo>
                          <a:pt x="119" y="138"/>
                        </a:lnTo>
                        <a:lnTo>
                          <a:pt x="119" y="142"/>
                        </a:lnTo>
                        <a:lnTo>
                          <a:pt x="115" y="142"/>
                        </a:lnTo>
                        <a:lnTo>
                          <a:pt x="115" y="138"/>
                        </a:lnTo>
                        <a:lnTo>
                          <a:pt x="112" y="138"/>
                        </a:lnTo>
                        <a:lnTo>
                          <a:pt x="112" y="142"/>
                        </a:lnTo>
                        <a:lnTo>
                          <a:pt x="115" y="142"/>
                        </a:lnTo>
                        <a:lnTo>
                          <a:pt x="112" y="142"/>
                        </a:lnTo>
                        <a:lnTo>
                          <a:pt x="112" y="138"/>
                        </a:lnTo>
                        <a:lnTo>
                          <a:pt x="115" y="138"/>
                        </a:lnTo>
                        <a:lnTo>
                          <a:pt x="112" y="134"/>
                        </a:lnTo>
                        <a:lnTo>
                          <a:pt x="112" y="138"/>
                        </a:lnTo>
                        <a:lnTo>
                          <a:pt x="108" y="138"/>
                        </a:lnTo>
                        <a:lnTo>
                          <a:pt x="104" y="138"/>
                        </a:lnTo>
                        <a:lnTo>
                          <a:pt x="108" y="138"/>
                        </a:lnTo>
                        <a:lnTo>
                          <a:pt x="108" y="134"/>
                        </a:lnTo>
                        <a:lnTo>
                          <a:pt x="112" y="134"/>
                        </a:lnTo>
                        <a:lnTo>
                          <a:pt x="108" y="134"/>
                        </a:lnTo>
                        <a:lnTo>
                          <a:pt x="112" y="134"/>
                        </a:lnTo>
                        <a:lnTo>
                          <a:pt x="112" y="130"/>
                        </a:lnTo>
                        <a:lnTo>
                          <a:pt x="108" y="130"/>
                        </a:lnTo>
                        <a:lnTo>
                          <a:pt x="112" y="130"/>
                        </a:lnTo>
                        <a:lnTo>
                          <a:pt x="112" y="126"/>
                        </a:lnTo>
                        <a:lnTo>
                          <a:pt x="108" y="126"/>
                        </a:lnTo>
                        <a:lnTo>
                          <a:pt x="108" y="122"/>
                        </a:lnTo>
                        <a:lnTo>
                          <a:pt x="104" y="122"/>
                        </a:lnTo>
                        <a:lnTo>
                          <a:pt x="104" y="118"/>
                        </a:lnTo>
                        <a:lnTo>
                          <a:pt x="104" y="114"/>
                        </a:lnTo>
                        <a:lnTo>
                          <a:pt x="104" y="110"/>
                        </a:lnTo>
                        <a:lnTo>
                          <a:pt x="100" y="110"/>
                        </a:lnTo>
                        <a:lnTo>
                          <a:pt x="100" y="114"/>
                        </a:lnTo>
                        <a:lnTo>
                          <a:pt x="96" y="114"/>
                        </a:lnTo>
                        <a:lnTo>
                          <a:pt x="96" y="118"/>
                        </a:lnTo>
                        <a:lnTo>
                          <a:pt x="92" y="118"/>
                        </a:lnTo>
                        <a:lnTo>
                          <a:pt x="92" y="122"/>
                        </a:lnTo>
                        <a:lnTo>
                          <a:pt x="89" y="122"/>
                        </a:lnTo>
                        <a:lnTo>
                          <a:pt x="89" y="126"/>
                        </a:lnTo>
                        <a:lnTo>
                          <a:pt x="85" y="126"/>
                        </a:lnTo>
                        <a:lnTo>
                          <a:pt x="81" y="126"/>
                        </a:lnTo>
                        <a:lnTo>
                          <a:pt x="81" y="122"/>
                        </a:lnTo>
                        <a:lnTo>
                          <a:pt x="81" y="126"/>
                        </a:lnTo>
                        <a:lnTo>
                          <a:pt x="77" y="126"/>
                        </a:lnTo>
                        <a:lnTo>
                          <a:pt x="73" y="126"/>
                        </a:lnTo>
                        <a:lnTo>
                          <a:pt x="69" y="126"/>
                        </a:lnTo>
                        <a:lnTo>
                          <a:pt x="66" y="126"/>
                        </a:lnTo>
                        <a:lnTo>
                          <a:pt x="62" y="126"/>
                        </a:lnTo>
                        <a:lnTo>
                          <a:pt x="58" y="126"/>
                        </a:lnTo>
                        <a:lnTo>
                          <a:pt x="54" y="130"/>
                        </a:lnTo>
                        <a:lnTo>
                          <a:pt x="50" y="130"/>
                        </a:lnTo>
                        <a:lnTo>
                          <a:pt x="46" y="130"/>
                        </a:lnTo>
                        <a:lnTo>
                          <a:pt x="43" y="130"/>
                        </a:lnTo>
                        <a:lnTo>
                          <a:pt x="39" y="130"/>
                        </a:lnTo>
                        <a:lnTo>
                          <a:pt x="35" y="130"/>
                        </a:lnTo>
                        <a:lnTo>
                          <a:pt x="31" y="130"/>
                        </a:lnTo>
                        <a:lnTo>
                          <a:pt x="27" y="134"/>
                        </a:lnTo>
                        <a:lnTo>
                          <a:pt x="27" y="138"/>
                        </a:lnTo>
                        <a:lnTo>
                          <a:pt x="23" y="138"/>
                        </a:lnTo>
                        <a:lnTo>
                          <a:pt x="20" y="142"/>
                        </a:lnTo>
                        <a:lnTo>
                          <a:pt x="20" y="146"/>
                        </a:lnTo>
                        <a:lnTo>
                          <a:pt x="16" y="146"/>
                        </a:lnTo>
                        <a:lnTo>
                          <a:pt x="12" y="146"/>
                        </a:lnTo>
                        <a:lnTo>
                          <a:pt x="8" y="146"/>
                        </a:lnTo>
                        <a:lnTo>
                          <a:pt x="8" y="142"/>
                        </a:lnTo>
                        <a:lnTo>
                          <a:pt x="4" y="142"/>
                        </a:lnTo>
                        <a:lnTo>
                          <a:pt x="4" y="138"/>
                        </a:lnTo>
                        <a:lnTo>
                          <a:pt x="0" y="138"/>
                        </a:lnTo>
                        <a:lnTo>
                          <a:pt x="0" y="142"/>
                        </a:lnTo>
                        <a:lnTo>
                          <a:pt x="0" y="138"/>
                        </a:lnTo>
                        <a:lnTo>
                          <a:pt x="0" y="134"/>
                        </a:lnTo>
                        <a:lnTo>
                          <a:pt x="0" y="130"/>
                        </a:lnTo>
                        <a:lnTo>
                          <a:pt x="4" y="130"/>
                        </a:lnTo>
                        <a:lnTo>
                          <a:pt x="4" y="126"/>
                        </a:lnTo>
                        <a:lnTo>
                          <a:pt x="4" y="122"/>
                        </a:lnTo>
                        <a:lnTo>
                          <a:pt x="4" y="118"/>
                        </a:lnTo>
                        <a:lnTo>
                          <a:pt x="8" y="118"/>
                        </a:lnTo>
                        <a:lnTo>
                          <a:pt x="8" y="114"/>
                        </a:lnTo>
                        <a:lnTo>
                          <a:pt x="8" y="110"/>
                        </a:lnTo>
                        <a:lnTo>
                          <a:pt x="8" y="114"/>
                        </a:lnTo>
                        <a:lnTo>
                          <a:pt x="8" y="110"/>
                        </a:lnTo>
                        <a:lnTo>
                          <a:pt x="4" y="110"/>
                        </a:lnTo>
                        <a:lnTo>
                          <a:pt x="4" y="106"/>
                        </a:lnTo>
                        <a:lnTo>
                          <a:pt x="4" y="102"/>
                        </a:lnTo>
                        <a:lnTo>
                          <a:pt x="4" y="98"/>
                        </a:lnTo>
                        <a:lnTo>
                          <a:pt x="4" y="94"/>
                        </a:lnTo>
                        <a:lnTo>
                          <a:pt x="0" y="94"/>
                        </a:lnTo>
                        <a:lnTo>
                          <a:pt x="0" y="89"/>
                        </a:lnTo>
                        <a:lnTo>
                          <a:pt x="4" y="89"/>
                        </a:lnTo>
                        <a:lnTo>
                          <a:pt x="4" y="85"/>
                        </a:lnTo>
                        <a:lnTo>
                          <a:pt x="0" y="85"/>
                        </a:lnTo>
                        <a:lnTo>
                          <a:pt x="4" y="85"/>
                        </a:lnTo>
                        <a:lnTo>
                          <a:pt x="4" y="81"/>
                        </a:lnTo>
                        <a:lnTo>
                          <a:pt x="0" y="81"/>
                        </a:lnTo>
                        <a:lnTo>
                          <a:pt x="0" y="77"/>
                        </a:lnTo>
                        <a:lnTo>
                          <a:pt x="0" y="73"/>
                        </a:lnTo>
                        <a:lnTo>
                          <a:pt x="4" y="73"/>
                        </a:lnTo>
                        <a:lnTo>
                          <a:pt x="4" y="69"/>
                        </a:lnTo>
                        <a:lnTo>
                          <a:pt x="0" y="69"/>
                        </a:lnTo>
                        <a:lnTo>
                          <a:pt x="4" y="69"/>
                        </a:lnTo>
                        <a:lnTo>
                          <a:pt x="8" y="69"/>
                        </a:lnTo>
                        <a:lnTo>
                          <a:pt x="12" y="69"/>
                        </a:lnTo>
                        <a:lnTo>
                          <a:pt x="16" y="69"/>
                        </a:lnTo>
                        <a:lnTo>
                          <a:pt x="20" y="69"/>
                        </a:lnTo>
                        <a:lnTo>
                          <a:pt x="20" y="73"/>
                        </a:lnTo>
                        <a:lnTo>
                          <a:pt x="23" y="73"/>
                        </a:lnTo>
                        <a:lnTo>
                          <a:pt x="27" y="73"/>
                        </a:lnTo>
                        <a:lnTo>
                          <a:pt x="27" y="69"/>
                        </a:lnTo>
                        <a:lnTo>
                          <a:pt x="31" y="69"/>
                        </a:lnTo>
                        <a:lnTo>
                          <a:pt x="31" y="65"/>
                        </a:lnTo>
                        <a:lnTo>
                          <a:pt x="35" y="65"/>
                        </a:lnTo>
                        <a:lnTo>
                          <a:pt x="35" y="61"/>
                        </a:lnTo>
                        <a:lnTo>
                          <a:pt x="35" y="57"/>
                        </a:lnTo>
                        <a:lnTo>
                          <a:pt x="35" y="53"/>
                        </a:lnTo>
                        <a:lnTo>
                          <a:pt x="35" y="49"/>
                        </a:lnTo>
                        <a:lnTo>
                          <a:pt x="35" y="45"/>
                        </a:lnTo>
                        <a:lnTo>
                          <a:pt x="35" y="41"/>
                        </a:lnTo>
                        <a:lnTo>
                          <a:pt x="35" y="37"/>
                        </a:lnTo>
                        <a:lnTo>
                          <a:pt x="35" y="33"/>
                        </a:lnTo>
                        <a:lnTo>
                          <a:pt x="35" y="29"/>
                        </a:lnTo>
                        <a:lnTo>
                          <a:pt x="31" y="29"/>
                        </a:lnTo>
                        <a:lnTo>
                          <a:pt x="35" y="29"/>
                        </a:lnTo>
                        <a:lnTo>
                          <a:pt x="35" y="25"/>
                        </a:lnTo>
                        <a:lnTo>
                          <a:pt x="39" y="25"/>
                        </a:lnTo>
                        <a:lnTo>
                          <a:pt x="39" y="21"/>
                        </a:lnTo>
                        <a:lnTo>
                          <a:pt x="43" y="17"/>
                        </a:lnTo>
                        <a:lnTo>
                          <a:pt x="46" y="17"/>
                        </a:lnTo>
                        <a:lnTo>
                          <a:pt x="46" y="13"/>
                        </a:lnTo>
                        <a:lnTo>
                          <a:pt x="50" y="13"/>
                        </a:lnTo>
                        <a:lnTo>
                          <a:pt x="50" y="17"/>
                        </a:lnTo>
                        <a:lnTo>
                          <a:pt x="54" y="17"/>
                        </a:lnTo>
                        <a:lnTo>
                          <a:pt x="58" y="17"/>
                        </a:lnTo>
                        <a:lnTo>
                          <a:pt x="62" y="17"/>
                        </a:lnTo>
                        <a:lnTo>
                          <a:pt x="66" y="17"/>
                        </a:lnTo>
                        <a:lnTo>
                          <a:pt x="66" y="21"/>
                        </a:lnTo>
                        <a:lnTo>
                          <a:pt x="69" y="21"/>
                        </a:lnTo>
                        <a:lnTo>
                          <a:pt x="73" y="21"/>
                        </a:lnTo>
                        <a:lnTo>
                          <a:pt x="73" y="25"/>
                        </a:lnTo>
                        <a:lnTo>
                          <a:pt x="77" y="25"/>
                        </a:lnTo>
                        <a:lnTo>
                          <a:pt x="77" y="21"/>
                        </a:lnTo>
                        <a:lnTo>
                          <a:pt x="81" y="21"/>
                        </a:lnTo>
                        <a:lnTo>
                          <a:pt x="85" y="21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066" name="Freeform 861">
                    <a:extLst>
                      <a:ext uri="{FF2B5EF4-FFF2-40B4-BE49-F238E27FC236}">
                        <a16:creationId xmlns:a16="http://schemas.microsoft.com/office/drawing/2014/main" id="{984ED57F-A26B-87CE-4EAF-650CC48B0B2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78" y="2521"/>
                    <a:ext cx="76" cy="49"/>
                  </a:xfrm>
                  <a:custGeom>
                    <a:avLst/>
                    <a:gdLst>
                      <a:gd name="T0" fmla="*/ 15 w 77"/>
                      <a:gd name="T1" fmla="*/ 13 h 49"/>
                      <a:gd name="T2" fmla="*/ 19 w 77"/>
                      <a:gd name="T3" fmla="*/ 9 h 49"/>
                      <a:gd name="T4" fmla="*/ 23 w 77"/>
                      <a:gd name="T5" fmla="*/ 4 h 49"/>
                      <a:gd name="T6" fmla="*/ 31 w 77"/>
                      <a:gd name="T7" fmla="*/ 0 h 49"/>
                      <a:gd name="T8" fmla="*/ 34 w 77"/>
                      <a:gd name="T9" fmla="*/ 4 h 49"/>
                      <a:gd name="T10" fmla="*/ 34 w 77"/>
                      <a:gd name="T11" fmla="*/ 13 h 49"/>
                      <a:gd name="T12" fmla="*/ 27 w 77"/>
                      <a:gd name="T13" fmla="*/ 13 h 49"/>
                      <a:gd name="T14" fmla="*/ 31 w 77"/>
                      <a:gd name="T15" fmla="*/ 17 h 49"/>
                      <a:gd name="T16" fmla="*/ 34 w 77"/>
                      <a:gd name="T17" fmla="*/ 17 h 49"/>
                      <a:gd name="T18" fmla="*/ 42 w 77"/>
                      <a:gd name="T19" fmla="*/ 13 h 49"/>
                      <a:gd name="T20" fmla="*/ 46 w 77"/>
                      <a:gd name="T21" fmla="*/ 9 h 49"/>
                      <a:gd name="T22" fmla="*/ 54 w 77"/>
                      <a:gd name="T23" fmla="*/ 9 h 49"/>
                      <a:gd name="T24" fmla="*/ 61 w 77"/>
                      <a:gd name="T25" fmla="*/ 9 h 49"/>
                      <a:gd name="T26" fmla="*/ 65 w 77"/>
                      <a:gd name="T27" fmla="*/ 4 h 49"/>
                      <a:gd name="T28" fmla="*/ 69 w 77"/>
                      <a:gd name="T29" fmla="*/ 4 h 49"/>
                      <a:gd name="T30" fmla="*/ 73 w 77"/>
                      <a:gd name="T31" fmla="*/ 0 h 49"/>
                      <a:gd name="T32" fmla="*/ 77 w 77"/>
                      <a:gd name="T33" fmla="*/ 4 h 49"/>
                      <a:gd name="T34" fmla="*/ 73 w 77"/>
                      <a:gd name="T35" fmla="*/ 9 h 49"/>
                      <a:gd name="T36" fmla="*/ 69 w 77"/>
                      <a:gd name="T37" fmla="*/ 13 h 49"/>
                      <a:gd name="T38" fmla="*/ 69 w 77"/>
                      <a:gd name="T39" fmla="*/ 13 h 49"/>
                      <a:gd name="T40" fmla="*/ 65 w 77"/>
                      <a:gd name="T41" fmla="*/ 17 h 49"/>
                      <a:gd name="T42" fmla="*/ 61 w 77"/>
                      <a:gd name="T43" fmla="*/ 21 h 49"/>
                      <a:gd name="T44" fmla="*/ 57 w 77"/>
                      <a:gd name="T45" fmla="*/ 25 h 49"/>
                      <a:gd name="T46" fmla="*/ 57 w 77"/>
                      <a:gd name="T47" fmla="*/ 33 h 49"/>
                      <a:gd name="T48" fmla="*/ 61 w 77"/>
                      <a:gd name="T49" fmla="*/ 37 h 49"/>
                      <a:gd name="T50" fmla="*/ 61 w 77"/>
                      <a:gd name="T51" fmla="*/ 45 h 49"/>
                      <a:gd name="T52" fmla="*/ 57 w 77"/>
                      <a:gd name="T53" fmla="*/ 49 h 49"/>
                      <a:gd name="T54" fmla="*/ 50 w 77"/>
                      <a:gd name="T55" fmla="*/ 49 h 49"/>
                      <a:gd name="T56" fmla="*/ 42 w 77"/>
                      <a:gd name="T57" fmla="*/ 49 h 49"/>
                      <a:gd name="T58" fmla="*/ 42 w 77"/>
                      <a:gd name="T59" fmla="*/ 41 h 49"/>
                      <a:gd name="T60" fmla="*/ 38 w 77"/>
                      <a:gd name="T61" fmla="*/ 37 h 49"/>
                      <a:gd name="T62" fmla="*/ 31 w 77"/>
                      <a:gd name="T63" fmla="*/ 37 h 49"/>
                      <a:gd name="T64" fmla="*/ 23 w 77"/>
                      <a:gd name="T65" fmla="*/ 37 h 49"/>
                      <a:gd name="T66" fmla="*/ 11 w 77"/>
                      <a:gd name="T67" fmla="*/ 41 h 49"/>
                      <a:gd name="T68" fmla="*/ 8 w 77"/>
                      <a:gd name="T69" fmla="*/ 37 h 49"/>
                      <a:gd name="T70" fmla="*/ 8 w 77"/>
                      <a:gd name="T71" fmla="*/ 33 h 49"/>
                      <a:gd name="T72" fmla="*/ 0 w 77"/>
                      <a:gd name="T73" fmla="*/ 29 h 49"/>
                      <a:gd name="T74" fmla="*/ 0 w 77"/>
                      <a:gd name="T75" fmla="*/ 29 h 49"/>
                      <a:gd name="T76" fmla="*/ 8 w 77"/>
                      <a:gd name="T77" fmla="*/ 21 h 49"/>
                      <a:gd name="T78" fmla="*/ 11 w 77"/>
                      <a:gd name="T79" fmla="*/ 17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</a:cxnLst>
                    <a:rect l="0" t="0" r="r" b="b"/>
                    <a:pathLst>
                      <a:path w="77" h="49">
                        <a:moveTo>
                          <a:pt x="11" y="13"/>
                        </a:moveTo>
                        <a:lnTo>
                          <a:pt x="15" y="13"/>
                        </a:lnTo>
                        <a:lnTo>
                          <a:pt x="15" y="9"/>
                        </a:lnTo>
                        <a:lnTo>
                          <a:pt x="19" y="9"/>
                        </a:lnTo>
                        <a:lnTo>
                          <a:pt x="19" y="4"/>
                        </a:lnTo>
                        <a:lnTo>
                          <a:pt x="23" y="4"/>
                        </a:lnTo>
                        <a:lnTo>
                          <a:pt x="27" y="0"/>
                        </a:lnTo>
                        <a:lnTo>
                          <a:pt x="31" y="0"/>
                        </a:lnTo>
                        <a:lnTo>
                          <a:pt x="31" y="4"/>
                        </a:lnTo>
                        <a:lnTo>
                          <a:pt x="34" y="4"/>
                        </a:lnTo>
                        <a:lnTo>
                          <a:pt x="34" y="9"/>
                        </a:lnTo>
                        <a:lnTo>
                          <a:pt x="34" y="13"/>
                        </a:lnTo>
                        <a:lnTo>
                          <a:pt x="31" y="13"/>
                        </a:lnTo>
                        <a:lnTo>
                          <a:pt x="27" y="13"/>
                        </a:lnTo>
                        <a:lnTo>
                          <a:pt x="27" y="17"/>
                        </a:lnTo>
                        <a:lnTo>
                          <a:pt x="31" y="17"/>
                        </a:lnTo>
                        <a:lnTo>
                          <a:pt x="31" y="21"/>
                        </a:lnTo>
                        <a:lnTo>
                          <a:pt x="34" y="17"/>
                        </a:lnTo>
                        <a:lnTo>
                          <a:pt x="38" y="13"/>
                        </a:lnTo>
                        <a:lnTo>
                          <a:pt x="42" y="13"/>
                        </a:lnTo>
                        <a:lnTo>
                          <a:pt x="42" y="9"/>
                        </a:lnTo>
                        <a:lnTo>
                          <a:pt x="46" y="9"/>
                        </a:lnTo>
                        <a:lnTo>
                          <a:pt x="50" y="9"/>
                        </a:lnTo>
                        <a:lnTo>
                          <a:pt x="54" y="9"/>
                        </a:lnTo>
                        <a:lnTo>
                          <a:pt x="57" y="9"/>
                        </a:lnTo>
                        <a:lnTo>
                          <a:pt x="61" y="9"/>
                        </a:lnTo>
                        <a:lnTo>
                          <a:pt x="61" y="4"/>
                        </a:lnTo>
                        <a:lnTo>
                          <a:pt x="65" y="4"/>
                        </a:lnTo>
                        <a:lnTo>
                          <a:pt x="69" y="9"/>
                        </a:lnTo>
                        <a:lnTo>
                          <a:pt x="69" y="4"/>
                        </a:lnTo>
                        <a:lnTo>
                          <a:pt x="73" y="4"/>
                        </a:lnTo>
                        <a:lnTo>
                          <a:pt x="73" y="0"/>
                        </a:lnTo>
                        <a:lnTo>
                          <a:pt x="77" y="0"/>
                        </a:lnTo>
                        <a:lnTo>
                          <a:pt x="77" y="4"/>
                        </a:lnTo>
                        <a:lnTo>
                          <a:pt x="77" y="9"/>
                        </a:lnTo>
                        <a:lnTo>
                          <a:pt x="73" y="9"/>
                        </a:lnTo>
                        <a:lnTo>
                          <a:pt x="73" y="13"/>
                        </a:lnTo>
                        <a:lnTo>
                          <a:pt x="69" y="13"/>
                        </a:lnTo>
                        <a:lnTo>
                          <a:pt x="69" y="17"/>
                        </a:lnTo>
                        <a:lnTo>
                          <a:pt x="69" y="13"/>
                        </a:lnTo>
                        <a:lnTo>
                          <a:pt x="65" y="13"/>
                        </a:lnTo>
                        <a:lnTo>
                          <a:pt x="65" y="17"/>
                        </a:lnTo>
                        <a:lnTo>
                          <a:pt x="65" y="21"/>
                        </a:lnTo>
                        <a:lnTo>
                          <a:pt x="61" y="21"/>
                        </a:lnTo>
                        <a:lnTo>
                          <a:pt x="61" y="25"/>
                        </a:lnTo>
                        <a:lnTo>
                          <a:pt x="57" y="25"/>
                        </a:lnTo>
                        <a:lnTo>
                          <a:pt x="57" y="29"/>
                        </a:lnTo>
                        <a:lnTo>
                          <a:pt x="57" y="33"/>
                        </a:lnTo>
                        <a:lnTo>
                          <a:pt x="57" y="37"/>
                        </a:lnTo>
                        <a:lnTo>
                          <a:pt x="61" y="37"/>
                        </a:lnTo>
                        <a:lnTo>
                          <a:pt x="61" y="41"/>
                        </a:lnTo>
                        <a:lnTo>
                          <a:pt x="61" y="45"/>
                        </a:lnTo>
                        <a:lnTo>
                          <a:pt x="61" y="49"/>
                        </a:lnTo>
                        <a:lnTo>
                          <a:pt x="57" y="49"/>
                        </a:lnTo>
                        <a:lnTo>
                          <a:pt x="54" y="49"/>
                        </a:lnTo>
                        <a:lnTo>
                          <a:pt x="50" y="49"/>
                        </a:lnTo>
                        <a:lnTo>
                          <a:pt x="46" y="49"/>
                        </a:lnTo>
                        <a:lnTo>
                          <a:pt x="42" y="49"/>
                        </a:lnTo>
                        <a:lnTo>
                          <a:pt x="42" y="45"/>
                        </a:lnTo>
                        <a:lnTo>
                          <a:pt x="42" y="41"/>
                        </a:lnTo>
                        <a:lnTo>
                          <a:pt x="38" y="41"/>
                        </a:lnTo>
                        <a:lnTo>
                          <a:pt x="38" y="37"/>
                        </a:lnTo>
                        <a:lnTo>
                          <a:pt x="34" y="37"/>
                        </a:lnTo>
                        <a:lnTo>
                          <a:pt x="31" y="37"/>
                        </a:lnTo>
                        <a:lnTo>
                          <a:pt x="27" y="37"/>
                        </a:lnTo>
                        <a:lnTo>
                          <a:pt x="23" y="37"/>
                        </a:lnTo>
                        <a:lnTo>
                          <a:pt x="19" y="37"/>
                        </a:lnTo>
                        <a:lnTo>
                          <a:pt x="11" y="41"/>
                        </a:lnTo>
                        <a:lnTo>
                          <a:pt x="11" y="37"/>
                        </a:lnTo>
                        <a:lnTo>
                          <a:pt x="8" y="37"/>
                        </a:lnTo>
                        <a:lnTo>
                          <a:pt x="11" y="37"/>
                        </a:lnTo>
                        <a:lnTo>
                          <a:pt x="8" y="33"/>
                        </a:lnTo>
                        <a:lnTo>
                          <a:pt x="4" y="29"/>
                        </a:lnTo>
                        <a:lnTo>
                          <a:pt x="0" y="29"/>
                        </a:lnTo>
                        <a:lnTo>
                          <a:pt x="0" y="25"/>
                        </a:lnTo>
                        <a:lnTo>
                          <a:pt x="0" y="29"/>
                        </a:lnTo>
                        <a:lnTo>
                          <a:pt x="0" y="25"/>
                        </a:lnTo>
                        <a:lnTo>
                          <a:pt x="8" y="21"/>
                        </a:lnTo>
                        <a:lnTo>
                          <a:pt x="8" y="17"/>
                        </a:lnTo>
                        <a:lnTo>
                          <a:pt x="11" y="17"/>
                        </a:lnTo>
                        <a:lnTo>
                          <a:pt x="11" y="13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067" name="Freeform 862">
                    <a:extLst>
                      <a:ext uri="{FF2B5EF4-FFF2-40B4-BE49-F238E27FC236}">
                        <a16:creationId xmlns:a16="http://schemas.microsoft.com/office/drawing/2014/main" id="{820A2A84-A91C-B083-756B-7B28BC00AFA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522" y="2521"/>
                    <a:ext cx="92" cy="130"/>
                  </a:xfrm>
                  <a:custGeom>
                    <a:avLst/>
                    <a:gdLst>
                      <a:gd name="T0" fmla="*/ 27 w 92"/>
                      <a:gd name="T1" fmla="*/ 9 h 130"/>
                      <a:gd name="T2" fmla="*/ 39 w 92"/>
                      <a:gd name="T3" fmla="*/ 13 h 130"/>
                      <a:gd name="T4" fmla="*/ 43 w 92"/>
                      <a:gd name="T5" fmla="*/ 4 h 130"/>
                      <a:gd name="T6" fmla="*/ 46 w 92"/>
                      <a:gd name="T7" fmla="*/ 4 h 130"/>
                      <a:gd name="T8" fmla="*/ 50 w 92"/>
                      <a:gd name="T9" fmla="*/ 13 h 130"/>
                      <a:gd name="T10" fmla="*/ 54 w 92"/>
                      <a:gd name="T11" fmla="*/ 21 h 130"/>
                      <a:gd name="T12" fmla="*/ 66 w 92"/>
                      <a:gd name="T13" fmla="*/ 25 h 130"/>
                      <a:gd name="T14" fmla="*/ 73 w 92"/>
                      <a:gd name="T15" fmla="*/ 29 h 130"/>
                      <a:gd name="T16" fmla="*/ 77 w 92"/>
                      <a:gd name="T17" fmla="*/ 37 h 130"/>
                      <a:gd name="T18" fmla="*/ 77 w 92"/>
                      <a:gd name="T19" fmla="*/ 49 h 130"/>
                      <a:gd name="T20" fmla="*/ 77 w 92"/>
                      <a:gd name="T21" fmla="*/ 53 h 130"/>
                      <a:gd name="T22" fmla="*/ 89 w 92"/>
                      <a:gd name="T23" fmla="*/ 53 h 130"/>
                      <a:gd name="T24" fmla="*/ 92 w 92"/>
                      <a:gd name="T25" fmla="*/ 61 h 130"/>
                      <a:gd name="T26" fmla="*/ 85 w 92"/>
                      <a:gd name="T27" fmla="*/ 65 h 130"/>
                      <a:gd name="T28" fmla="*/ 73 w 92"/>
                      <a:gd name="T29" fmla="*/ 65 h 130"/>
                      <a:gd name="T30" fmla="*/ 69 w 92"/>
                      <a:gd name="T31" fmla="*/ 65 h 130"/>
                      <a:gd name="T32" fmla="*/ 69 w 92"/>
                      <a:gd name="T33" fmla="*/ 73 h 130"/>
                      <a:gd name="T34" fmla="*/ 66 w 92"/>
                      <a:gd name="T35" fmla="*/ 81 h 130"/>
                      <a:gd name="T36" fmla="*/ 58 w 92"/>
                      <a:gd name="T37" fmla="*/ 85 h 130"/>
                      <a:gd name="T38" fmla="*/ 50 w 92"/>
                      <a:gd name="T39" fmla="*/ 89 h 130"/>
                      <a:gd name="T40" fmla="*/ 46 w 92"/>
                      <a:gd name="T41" fmla="*/ 89 h 130"/>
                      <a:gd name="T42" fmla="*/ 46 w 92"/>
                      <a:gd name="T43" fmla="*/ 94 h 130"/>
                      <a:gd name="T44" fmla="*/ 39 w 92"/>
                      <a:gd name="T45" fmla="*/ 98 h 130"/>
                      <a:gd name="T46" fmla="*/ 39 w 92"/>
                      <a:gd name="T47" fmla="*/ 102 h 130"/>
                      <a:gd name="T48" fmla="*/ 35 w 92"/>
                      <a:gd name="T49" fmla="*/ 110 h 130"/>
                      <a:gd name="T50" fmla="*/ 39 w 92"/>
                      <a:gd name="T51" fmla="*/ 118 h 130"/>
                      <a:gd name="T52" fmla="*/ 31 w 92"/>
                      <a:gd name="T53" fmla="*/ 126 h 130"/>
                      <a:gd name="T54" fmla="*/ 23 w 92"/>
                      <a:gd name="T55" fmla="*/ 130 h 130"/>
                      <a:gd name="T56" fmla="*/ 20 w 92"/>
                      <a:gd name="T57" fmla="*/ 130 h 130"/>
                      <a:gd name="T58" fmla="*/ 12 w 92"/>
                      <a:gd name="T59" fmla="*/ 126 h 130"/>
                      <a:gd name="T60" fmla="*/ 8 w 92"/>
                      <a:gd name="T61" fmla="*/ 126 h 130"/>
                      <a:gd name="T62" fmla="*/ 0 w 92"/>
                      <a:gd name="T63" fmla="*/ 122 h 130"/>
                      <a:gd name="T64" fmla="*/ 8 w 92"/>
                      <a:gd name="T65" fmla="*/ 118 h 130"/>
                      <a:gd name="T66" fmla="*/ 8 w 92"/>
                      <a:gd name="T67" fmla="*/ 106 h 130"/>
                      <a:gd name="T68" fmla="*/ 8 w 92"/>
                      <a:gd name="T69" fmla="*/ 102 h 130"/>
                      <a:gd name="T70" fmla="*/ 12 w 92"/>
                      <a:gd name="T71" fmla="*/ 94 h 130"/>
                      <a:gd name="T72" fmla="*/ 12 w 92"/>
                      <a:gd name="T73" fmla="*/ 89 h 130"/>
                      <a:gd name="T74" fmla="*/ 20 w 92"/>
                      <a:gd name="T75" fmla="*/ 85 h 130"/>
                      <a:gd name="T76" fmla="*/ 16 w 92"/>
                      <a:gd name="T77" fmla="*/ 77 h 130"/>
                      <a:gd name="T78" fmla="*/ 20 w 92"/>
                      <a:gd name="T79" fmla="*/ 69 h 130"/>
                      <a:gd name="T80" fmla="*/ 23 w 92"/>
                      <a:gd name="T81" fmla="*/ 61 h 130"/>
                      <a:gd name="T82" fmla="*/ 31 w 92"/>
                      <a:gd name="T83" fmla="*/ 57 h 130"/>
                      <a:gd name="T84" fmla="*/ 31 w 92"/>
                      <a:gd name="T85" fmla="*/ 53 h 130"/>
                      <a:gd name="T86" fmla="*/ 35 w 92"/>
                      <a:gd name="T87" fmla="*/ 53 h 130"/>
                      <a:gd name="T88" fmla="*/ 43 w 92"/>
                      <a:gd name="T89" fmla="*/ 49 h 130"/>
                      <a:gd name="T90" fmla="*/ 39 w 92"/>
                      <a:gd name="T91" fmla="*/ 41 h 130"/>
                      <a:gd name="T92" fmla="*/ 35 w 92"/>
                      <a:gd name="T93" fmla="*/ 41 h 130"/>
                      <a:gd name="T94" fmla="*/ 35 w 92"/>
                      <a:gd name="T95" fmla="*/ 37 h 130"/>
                      <a:gd name="T96" fmla="*/ 39 w 92"/>
                      <a:gd name="T97" fmla="*/ 29 h 130"/>
                      <a:gd name="T98" fmla="*/ 35 w 92"/>
                      <a:gd name="T99" fmla="*/ 21 h 130"/>
                      <a:gd name="T100" fmla="*/ 31 w 92"/>
                      <a:gd name="T101" fmla="*/ 13 h 130"/>
                      <a:gd name="T102" fmla="*/ 23 w 92"/>
                      <a:gd name="T103" fmla="*/ 9 h 13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</a:cxnLst>
                    <a:rect l="0" t="0" r="r" b="b"/>
                    <a:pathLst>
                      <a:path w="92" h="130">
                        <a:moveTo>
                          <a:pt x="23" y="9"/>
                        </a:moveTo>
                        <a:lnTo>
                          <a:pt x="27" y="4"/>
                        </a:lnTo>
                        <a:lnTo>
                          <a:pt x="27" y="9"/>
                        </a:lnTo>
                        <a:lnTo>
                          <a:pt x="31" y="9"/>
                        </a:lnTo>
                        <a:lnTo>
                          <a:pt x="35" y="9"/>
                        </a:lnTo>
                        <a:lnTo>
                          <a:pt x="39" y="13"/>
                        </a:lnTo>
                        <a:lnTo>
                          <a:pt x="43" y="13"/>
                        </a:lnTo>
                        <a:lnTo>
                          <a:pt x="43" y="9"/>
                        </a:lnTo>
                        <a:lnTo>
                          <a:pt x="43" y="4"/>
                        </a:lnTo>
                        <a:lnTo>
                          <a:pt x="43" y="0"/>
                        </a:lnTo>
                        <a:lnTo>
                          <a:pt x="46" y="0"/>
                        </a:lnTo>
                        <a:lnTo>
                          <a:pt x="46" y="4"/>
                        </a:lnTo>
                        <a:lnTo>
                          <a:pt x="46" y="9"/>
                        </a:lnTo>
                        <a:lnTo>
                          <a:pt x="50" y="9"/>
                        </a:lnTo>
                        <a:lnTo>
                          <a:pt x="50" y="13"/>
                        </a:lnTo>
                        <a:lnTo>
                          <a:pt x="50" y="17"/>
                        </a:lnTo>
                        <a:lnTo>
                          <a:pt x="54" y="17"/>
                        </a:lnTo>
                        <a:lnTo>
                          <a:pt x="54" y="21"/>
                        </a:lnTo>
                        <a:lnTo>
                          <a:pt x="58" y="25"/>
                        </a:lnTo>
                        <a:lnTo>
                          <a:pt x="62" y="25"/>
                        </a:lnTo>
                        <a:lnTo>
                          <a:pt x="66" y="25"/>
                        </a:lnTo>
                        <a:lnTo>
                          <a:pt x="69" y="25"/>
                        </a:lnTo>
                        <a:lnTo>
                          <a:pt x="69" y="29"/>
                        </a:lnTo>
                        <a:lnTo>
                          <a:pt x="73" y="29"/>
                        </a:lnTo>
                        <a:lnTo>
                          <a:pt x="73" y="33"/>
                        </a:lnTo>
                        <a:lnTo>
                          <a:pt x="77" y="33"/>
                        </a:lnTo>
                        <a:lnTo>
                          <a:pt x="77" y="37"/>
                        </a:lnTo>
                        <a:lnTo>
                          <a:pt x="77" y="41"/>
                        </a:lnTo>
                        <a:lnTo>
                          <a:pt x="77" y="45"/>
                        </a:lnTo>
                        <a:lnTo>
                          <a:pt x="77" y="49"/>
                        </a:lnTo>
                        <a:lnTo>
                          <a:pt x="81" y="49"/>
                        </a:lnTo>
                        <a:lnTo>
                          <a:pt x="77" y="49"/>
                        </a:lnTo>
                        <a:lnTo>
                          <a:pt x="77" y="53"/>
                        </a:lnTo>
                        <a:lnTo>
                          <a:pt x="81" y="53"/>
                        </a:lnTo>
                        <a:lnTo>
                          <a:pt x="85" y="53"/>
                        </a:lnTo>
                        <a:lnTo>
                          <a:pt x="89" y="53"/>
                        </a:lnTo>
                        <a:lnTo>
                          <a:pt x="92" y="53"/>
                        </a:lnTo>
                        <a:lnTo>
                          <a:pt x="92" y="57"/>
                        </a:lnTo>
                        <a:lnTo>
                          <a:pt x="92" y="61"/>
                        </a:lnTo>
                        <a:lnTo>
                          <a:pt x="89" y="61"/>
                        </a:lnTo>
                        <a:lnTo>
                          <a:pt x="89" y="65"/>
                        </a:lnTo>
                        <a:lnTo>
                          <a:pt x="85" y="65"/>
                        </a:lnTo>
                        <a:lnTo>
                          <a:pt x="81" y="65"/>
                        </a:lnTo>
                        <a:lnTo>
                          <a:pt x="77" y="65"/>
                        </a:lnTo>
                        <a:lnTo>
                          <a:pt x="73" y="65"/>
                        </a:lnTo>
                        <a:lnTo>
                          <a:pt x="73" y="69"/>
                        </a:lnTo>
                        <a:lnTo>
                          <a:pt x="73" y="65"/>
                        </a:lnTo>
                        <a:lnTo>
                          <a:pt x="69" y="65"/>
                        </a:lnTo>
                        <a:lnTo>
                          <a:pt x="69" y="69"/>
                        </a:lnTo>
                        <a:lnTo>
                          <a:pt x="66" y="69"/>
                        </a:lnTo>
                        <a:lnTo>
                          <a:pt x="69" y="73"/>
                        </a:lnTo>
                        <a:lnTo>
                          <a:pt x="69" y="77"/>
                        </a:lnTo>
                        <a:lnTo>
                          <a:pt x="66" y="77"/>
                        </a:lnTo>
                        <a:lnTo>
                          <a:pt x="66" y="81"/>
                        </a:lnTo>
                        <a:lnTo>
                          <a:pt x="62" y="81"/>
                        </a:lnTo>
                        <a:lnTo>
                          <a:pt x="62" y="85"/>
                        </a:lnTo>
                        <a:lnTo>
                          <a:pt x="58" y="85"/>
                        </a:lnTo>
                        <a:lnTo>
                          <a:pt x="54" y="85"/>
                        </a:lnTo>
                        <a:lnTo>
                          <a:pt x="54" y="89"/>
                        </a:lnTo>
                        <a:lnTo>
                          <a:pt x="50" y="89"/>
                        </a:lnTo>
                        <a:lnTo>
                          <a:pt x="50" y="94"/>
                        </a:lnTo>
                        <a:lnTo>
                          <a:pt x="50" y="89"/>
                        </a:lnTo>
                        <a:lnTo>
                          <a:pt x="46" y="89"/>
                        </a:lnTo>
                        <a:lnTo>
                          <a:pt x="46" y="94"/>
                        </a:lnTo>
                        <a:lnTo>
                          <a:pt x="46" y="98"/>
                        </a:lnTo>
                        <a:lnTo>
                          <a:pt x="46" y="94"/>
                        </a:lnTo>
                        <a:lnTo>
                          <a:pt x="43" y="94"/>
                        </a:lnTo>
                        <a:lnTo>
                          <a:pt x="43" y="98"/>
                        </a:lnTo>
                        <a:lnTo>
                          <a:pt x="39" y="98"/>
                        </a:lnTo>
                        <a:lnTo>
                          <a:pt x="39" y="102"/>
                        </a:lnTo>
                        <a:lnTo>
                          <a:pt x="39" y="98"/>
                        </a:lnTo>
                        <a:lnTo>
                          <a:pt x="39" y="102"/>
                        </a:lnTo>
                        <a:lnTo>
                          <a:pt x="39" y="106"/>
                        </a:lnTo>
                        <a:lnTo>
                          <a:pt x="35" y="106"/>
                        </a:lnTo>
                        <a:lnTo>
                          <a:pt x="35" y="110"/>
                        </a:lnTo>
                        <a:lnTo>
                          <a:pt x="35" y="114"/>
                        </a:lnTo>
                        <a:lnTo>
                          <a:pt x="39" y="114"/>
                        </a:lnTo>
                        <a:lnTo>
                          <a:pt x="39" y="118"/>
                        </a:lnTo>
                        <a:lnTo>
                          <a:pt x="39" y="122"/>
                        </a:lnTo>
                        <a:lnTo>
                          <a:pt x="35" y="122"/>
                        </a:lnTo>
                        <a:lnTo>
                          <a:pt x="31" y="126"/>
                        </a:lnTo>
                        <a:lnTo>
                          <a:pt x="27" y="126"/>
                        </a:lnTo>
                        <a:lnTo>
                          <a:pt x="27" y="130"/>
                        </a:lnTo>
                        <a:lnTo>
                          <a:pt x="23" y="130"/>
                        </a:lnTo>
                        <a:lnTo>
                          <a:pt x="20" y="130"/>
                        </a:lnTo>
                        <a:lnTo>
                          <a:pt x="20" y="126"/>
                        </a:lnTo>
                        <a:lnTo>
                          <a:pt x="20" y="130"/>
                        </a:lnTo>
                        <a:lnTo>
                          <a:pt x="20" y="126"/>
                        </a:lnTo>
                        <a:lnTo>
                          <a:pt x="16" y="126"/>
                        </a:lnTo>
                        <a:lnTo>
                          <a:pt x="12" y="126"/>
                        </a:lnTo>
                        <a:lnTo>
                          <a:pt x="12" y="130"/>
                        </a:lnTo>
                        <a:lnTo>
                          <a:pt x="8" y="130"/>
                        </a:lnTo>
                        <a:lnTo>
                          <a:pt x="8" y="126"/>
                        </a:lnTo>
                        <a:lnTo>
                          <a:pt x="4" y="126"/>
                        </a:lnTo>
                        <a:lnTo>
                          <a:pt x="0" y="126"/>
                        </a:lnTo>
                        <a:lnTo>
                          <a:pt x="0" y="122"/>
                        </a:lnTo>
                        <a:lnTo>
                          <a:pt x="4" y="122"/>
                        </a:lnTo>
                        <a:lnTo>
                          <a:pt x="4" y="118"/>
                        </a:lnTo>
                        <a:lnTo>
                          <a:pt x="8" y="118"/>
                        </a:lnTo>
                        <a:lnTo>
                          <a:pt x="8" y="114"/>
                        </a:lnTo>
                        <a:lnTo>
                          <a:pt x="8" y="110"/>
                        </a:lnTo>
                        <a:lnTo>
                          <a:pt x="8" y="106"/>
                        </a:lnTo>
                        <a:lnTo>
                          <a:pt x="12" y="106"/>
                        </a:lnTo>
                        <a:lnTo>
                          <a:pt x="12" y="102"/>
                        </a:lnTo>
                        <a:lnTo>
                          <a:pt x="8" y="102"/>
                        </a:lnTo>
                        <a:lnTo>
                          <a:pt x="12" y="102"/>
                        </a:lnTo>
                        <a:lnTo>
                          <a:pt x="12" y="98"/>
                        </a:lnTo>
                        <a:lnTo>
                          <a:pt x="12" y="94"/>
                        </a:lnTo>
                        <a:lnTo>
                          <a:pt x="16" y="94"/>
                        </a:lnTo>
                        <a:lnTo>
                          <a:pt x="12" y="94"/>
                        </a:lnTo>
                        <a:lnTo>
                          <a:pt x="12" y="89"/>
                        </a:lnTo>
                        <a:lnTo>
                          <a:pt x="16" y="89"/>
                        </a:lnTo>
                        <a:lnTo>
                          <a:pt x="16" y="85"/>
                        </a:lnTo>
                        <a:lnTo>
                          <a:pt x="20" y="85"/>
                        </a:lnTo>
                        <a:lnTo>
                          <a:pt x="16" y="85"/>
                        </a:lnTo>
                        <a:lnTo>
                          <a:pt x="16" y="81"/>
                        </a:lnTo>
                        <a:lnTo>
                          <a:pt x="16" y="77"/>
                        </a:lnTo>
                        <a:lnTo>
                          <a:pt x="16" y="73"/>
                        </a:lnTo>
                        <a:lnTo>
                          <a:pt x="20" y="73"/>
                        </a:lnTo>
                        <a:lnTo>
                          <a:pt x="20" y="69"/>
                        </a:lnTo>
                        <a:lnTo>
                          <a:pt x="20" y="65"/>
                        </a:lnTo>
                        <a:lnTo>
                          <a:pt x="20" y="61"/>
                        </a:lnTo>
                        <a:lnTo>
                          <a:pt x="23" y="61"/>
                        </a:lnTo>
                        <a:lnTo>
                          <a:pt x="23" y="57"/>
                        </a:lnTo>
                        <a:lnTo>
                          <a:pt x="27" y="57"/>
                        </a:lnTo>
                        <a:lnTo>
                          <a:pt x="31" y="57"/>
                        </a:lnTo>
                        <a:lnTo>
                          <a:pt x="31" y="53"/>
                        </a:lnTo>
                        <a:lnTo>
                          <a:pt x="31" y="57"/>
                        </a:lnTo>
                        <a:lnTo>
                          <a:pt x="31" y="53"/>
                        </a:lnTo>
                        <a:lnTo>
                          <a:pt x="35" y="53"/>
                        </a:lnTo>
                        <a:lnTo>
                          <a:pt x="35" y="49"/>
                        </a:lnTo>
                        <a:lnTo>
                          <a:pt x="35" y="53"/>
                        </a:lnTo>
                        <a:lnTo>
                          <a:pt x="35" y="49"/>
                        </a:lnTo>
                        <a:lnTo>
                          <a:pt x="39" y="49"/>
                        </a:lnTo>
                        <a:lnTo>
                          <a:pt x="43" y="49"/>
                        </a:lnTo>
                        <a:lnTo>
                          <a:pt x="43" y="45"/>
                        </a:lnTo>
                        <a:lnTo>
                          <a:pt x="43" y="41"/>
                        </a:lnTo>
                        <a:lnTo>
                          <a:pt x="39" y="41"/>
                        </a:lnTo>
                        <a:lnTo>
                          <a:pt x="35" y="41"/>
                        </a:lnTo>
                        <a:lnTo>
                          <a:pt x="35" y="37"/>
                        </a:lnTo>
                        <a:lnTo>
                          <a:pt x="35" y="41"/>
                        </a:lnTo>
                        <a:lnTo>
                          <a:pt x="31" y="41"/>
                        </a:lnTo>
                        <a:lnTo>
                          <a:pt x="31" y="37"/>
                        </a:lnTo>
                        <a:lnTo>
                          <a:pt x="35" y="37"/>
                        </a:lnTo>
                        <a:lnTo>
                          <a:pt x="35" y="33"/>
                        </a:lnTo>
                        <a:lnTo>
                          <a:pt x="39" y="33"/>
                        </a:lnTo>
                        <a:lnTo>
                          <a:pt x="39" y="29"/>
                        </a:lnTo>
                        <a:lnTo>
                          <a:pt x="39" y="25"/>
                        </a:lnTo>
                        <a:lnTo>
                          <a:pt x="39" y="21"/>
                        </a:lnTo>
                        <a:lnTo>
                          <a:pt x="35" y="21"/>
                        </a:lnTo>
                        <a:lnTo>
                          <a:pt x="35" y="17"/>
                        </a:lnTo>
                        <a:lnTo>
                          <a:pt x="35" y="13"/>
                        </a:lnTo>
                        <a:lnTo>
                          <a:pt x="31" y="13"/>
                        </a:lnTo>
                        <a:lnTo>
                          <a:pt x="27" y="13"/>
                        </a:lnTo>
                        <a:lnTo>
                          <a:pt x="27" y="9"/>
                        </a:lnTo>
                        <a:lnTo>
                          <a:pt x="23" y="9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068" name="Freeform 863">
                    <a:extLst>
                      <a:ext uri="{FF2B5EF4-FFF2-40B4-BE49-F238E27FC236}">
                        <a16:creationId xmlns:a16="http://schemas.microsoft.com/office/drawing/2014/main" id="{D68DED40-46C1-1113-A950-D4502FC1612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268" y="2521"/>
                    <a:ext cx="32" cy="21"/>
                  </a:xfrm>
                  <a:custGeom>
                    <a:avLst/>
                    <a:gdLst>
                      <a:gd name="T0" fmla="*/ 16 w 31"/>
                      <a:gd name="T1" fmla="*/ 4 h 21"/>
                      <a:gd name="T2" fmla="*/ 19 w 31"/>
                      <a:gd name="T3" fmla="*/ 4 h 21"/>
                      <a:gd name="T4" fmla="*/ 19 w 31"/>
                      <a:gd name="T5" fmla="*/ 0 h 21"/>
                      <a:gd name="T6" fmla="*/ 23 w 31"/>
                      <a:gd name="T7" fmla="*/ 4 h 21"/>
                      <a:gd name="T8" fmla="*/ 27 w 31"/>
                      <a:gd name="T9" fmla="*/ 4 h 21"/>
                      <a:gd name="T10" fmla="*/ 27 w 31"/>
                      <a:gd name="T11" fmla="*/ 9 h 21"/>
                      <a:gd name="T12" fmla="*/ 27 w 31"/>
                      <a:gd name="T13" fmla="*/ 13 h 21"/>
                      <a:gd name="T14" fmla="*/ 31 w 31"/>
                      <a:gd name="T15" fmla="*/ 13 h 21"/>
                      <a:gd name="T16" fmla="*/ 31 w 31"/>
                      <a:gd name="T17" fmla="*/ 17 h 21"/>
                      <a:gd name="T18" fmla="*/ 27 w 31"/>
                      <a:gd name="T19" fmla="*/ 17 h 21"/>
                      <a:gd name="T20" fmla="*/ 27 w 31"/>
                      <a:gd name="T21" fmla="*/ 21 h 21"/>
                      <a:gd name="T22" fmla="*/ 27 w 31"/>
                      <a:gd name="T23" fmla="*/ 17 h 21"/>
                      <a:gd name="T24" fmla="*/ 23 w 31"/>
                      <a:gd name="T25" fmla="*/ 17 h 21"/>
                      <a:gd name="T26" fmla="*/ 19 w 31"/>
                      <a:gd name="T27" fmla="*/ 17 h 21"/>
                      <a:gd name="T28" fmla="*/ 19 w 31"/>
                      <a:gd name="T29" fmla="*/ 21 h 21"/>
                      <a:gd name="T30" fmla="*/ 16 w 31"/>
                      <a:gd name="T31" fmla="*/ 21 h 21"/>
                      <a:gd name="T32" fmla="*/ 16 w 31"/>
                      <a:gd name="T33" fmla="*/ 17 h 21"/>
                      <a:gd name="T34" fmla="*/ 12 w 31"/>
                      <a:gd name="T35" fmla="*/ 13 h 21"/>
                      <a:gd name="T36" fmla="*/ 12 w 31"/>
                      <a:gd name="T37" fmla="*/ 17 h 21"/>
                      <a:gd name="T38" fmla="*/ 12 w 31"/>
                      <a:gd name="T39" fmla="*/ 21 h 21"/>
                      <a:gd name="T40" fmla="*/ 8 w 31"/>
                      <a:gd name="T41" fmla="*/ 21 h 21"/>
                      <a:gd name="T42" fmla="*/ 4 w 31"/>
                      <a:gd name="T43" fmla="*/ 21 h 21"/>
                      <a:gd name="T44" fmla="*/ 4 w 31"/>
                      <a:gd name="T45" fmla="*/ 17 h 21"/>
                      <a:gd name="T46" fmla="*/ 0 w 31"/>
                      <a:gd name="T47" fmla="*/ 17 h 21"/>
                      <a:gd name="T48" fmla="*/ 0 w 31"/>
                      <a:gd name="T49" fmla="*/ 13 h 21"/>
                      <a:gd name="T50" fmla="*/ 4 w 31"/>
                      <a:gd name="T51" fmla="*/ 13 h 21"/>
                      <a:gd name="T52" fmla="*/ 0 w 31"/>
                      <a:gd name="T53" fmla="*/ 13 h 21"/>
                      <a:gd name="T54" fmla="*/ 0 w 31"/>
                      <a:gd name="T55" fmla="*/ 9 h 21"/>
                      <a:gd name="T56" fmla="*/ 4 w 31"/>
                      <a:gd name="T57" fmla="*/ 9 h 21"/>
                      <a:gd name="T58" fmla="*/ 4 w 31"/>
                      <a:gd name="T59" fmla="*/ 4 h 21"/>
                      <a:gd name="T60" fmla="*/ 8 w 31"/>
                      <a:gd name="T61" fmla="*/ 4 h 21"/>
                      <a:gd name="T62" fmla="*/ 12 w 31"/>
                      <a:gd name="T63" fmla="*/ 4 h 21"/>
                      <a:gd name="T64" fmla="*/ 16 w 31"/>
                      <a:gd name="T65" fmla="*/ 4 h 2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31" h="21">
                        <a:moveTo>
                          <a:pt x="16" y="4"/>
                        </a:moveTo>
                        <a:lnTo>
                          <a:pt x="19" y="4"/>
                        </a:lnTo>
                        <a:lnTo>
                          <a:pt x="19" y="0"/>
                        </a:lnTo>
                        <a:lnTo>
                          <a:pt x="23" y="4"/>
                        </a:lnTo>
                        <a:lnTo>
                          <a:pt x="27" y="4"/>
                        </a:lnTo>
                        <a:lnTo>
                          <a:pt x="27" y="9"/>
                        </a:lnTo>
                        <a:lnTo>
                          <a:pt x="27" y="13"/>
                        </a:lnTo>
                        <a:lnTo>
                          <a:pt x="31" y="13"/>
                        </a:lnTo>
                        <a:lnTo>
                          <a:pt x="31" y="17"/>
                        </a:lnTo>
                        <a:lnTo>
                          <a:pt x="27" y="17"/>
                        </a:lnTo>
                        <a:lnTo>
                          <a:pt x="27" y="21"/>
                        </a:lnTo>
                        <a:lnTo>
                          <a:pt x="27" y="17"/>
                        </a:lnTo>
                        <a:lnTo>
                          <a:pt x="23" y="17"/>
                        </a:lnTo>
                        <a:lnTo>
                          <a:pt x="19" y="17"/>
                        </a:lnTo>
                        <a:lnTo>
                          <a:pt x="19" y="21"/>
                        </a:lnTo>
                        <a:lnTo>
                          <a:pt x="16" y="21"/>
                        </a:lnTo>
                        <a:lnTo>
                          <a:pt x="16" y="17"/>
                        </a:lnTo>
                        <a:lnTo>
                          <a:pt x="12" y="13"/>
                        </a:lnTo>
                        <a:lnTo>
                          <a:pt x="12" y="17"/>
                        </a:lnTo>
                        <a:lnTo>
                          <a:pt x="12" y="21"/>
                        </a:lnTo>
                        <a:lnTo>
                          <a:pt x="8" y="21"/>
                        </a:lnTo>
                        <a:lnTo>
                          <a:pt x="4" y="21"/>
                        </a:lnTo>
                        <a:lnTo>
                          <a:pt x="4" y="17"/>
                        </a:lnTo>
                        <a:lnTo>
                          <a:pt x="0" y="17"/>
                        </a:lnTo>
                        <a:lnTo>
                          <a:pt x="0" y="13"/>
                        </a:lnTo>
                        <a:lnTo>
                          <a:pt x="4" y="13"/>
                        </a:lnTo>
                        <a:lnTo>
                          <a:pt x="0" y="13"/>
                        </a:lnTo>
                        <a:lnTo>
                          <a:pt x="0" y="9"/>
                        </a:lnTo>
                        <a:lnTo>
                          <a:pt x="4" y="9"/>
                        </a:lnTo>
                        <a:lnTo>
                          <a:pt x="4" y="4"/>
                        </a:lnTo>
                        <a:lnTo>
                          <a:pt x="8" y="4"/>
                        </a:lnTo>
                        <a:lnTo>
                          <a:pt x="12" y="4"/>
                        </a:lnTo>
                        <a:lnTo>
                          <a:pt x="16" y="4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069" name="Freeform 864">
                    <a:extLst>
                      <a:ext uri="{FF2B5EF4-FFF2-40B4-BE49-F238E27FC236}">
                        <a16:creationId xmlns:a16="http://schemas.microsoft.com/office/drawing/2014/main" id="{49390EBF-EE0E-360A-D6A3-A42844EEE91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342" y="2525"/>
                    <a:ext cx="104" cy="90"/>
                  </a:xfrm>
                  <a:custGeom>
                    <a:avLst/>
                    <a:gdLst>
                      <a:gd name="T0" fmla="*/ 85 w 104"/>
                      <a:gd name="T1" fmla="*/ 0 h 90"/>
                      <a:gd name="T2" fmla="*/ 88 w 104"/>
                      <a:gd name="T3" fmla="*/ 5 h 90"/>
                      <a:gd name="T4" fmla="*/ 96 w 104"/>
                      <a:gd name="T5" fmla="*/ 9 h 90"/>
                      <a:gd name="T6" fmla="*/ 96 w 104"/>
                      <a:gd name="T7" fmla="*/ 9 h 90"/>
                      <a:gd name="T8" fmla="*/ 96 w 104"/>
                      <a:gd name="T9" fmla="*/ 9 h 90"/>
                      <a:gd name="T10" fmla="*/ 100 w 104"/>
                      <a:gd name="T11" fmla="*/ 13 h 90"/>
                      <a:gd name="T12" fmla="*/ 104 w 104"/>
                      <a:gd name="T13" fmla="*/ 9 h 90"/>
                      <a:gd name="T14" fmla="*/ 100 w 104"/>
                      <a:gd name="T15" fmla="*/ 17 h 90"/>
                      <a:gd name="T16" fmla="*/ 96 w 104"/>
                      <a:gd name="T17" fmla="*/ 21 h 90"/>
                      <a:gd name="T18" fmla="*/ 96 w 104"/>
                      <a:gd name="T19" fmla="*/ 29 h 90"/>
                      <a:gd name="T20" fmla="*/ 96 w 104"/>
                      <a:gd name="T21" fmla="*/ 37 h 90"/>
                      <a:gd name="T22" fmla="*/ 104 w 104"/>
                      <a:gd name="T23" fmla="*/ 37 h 90"/>
                      <a:gd name="T24" fmla="*/ 100 w 104"/>
                      <a:gd name="T25" fmla="*/ 41 h 90"/>
                      <a:gd name="T26" fmla="*/ 96 w 104"/>
                      <a:gd name="T27" fmla="*/ 45 h 90"/>
                      <a:gd name="T28" fmla="*/ 92 w 104"/>
                      <a:gd name="T29" fmla="*/ 53 h 90"/>
                      <a:gd name="T30" fmla="*/ 88 w 104"/>
                      <a:gd name="T31" fmla="*/ 49 h 90"/>
                      <a:gd name="T32" fmla="*/ 81 w 104"/>
                      <a:gd name="T33" fmla="*/ 49 h 90"/>
                      <a:gd name="T34" fmla="*/ 73 w 104"/>
                      <a:gd name="T35" fmla="*/ 49 h 90"/>
                      <a:gd name="T36" fmla="*/ 65 w 104"/>
                      <a:gd name="T37" fmla="*/ 49 h 90"/>
                      <a:gd name="T38" fmla="*/ 58 w 104"/>
                      <a:gd name="T39" fmla="*/ 49 h 90"/>
                      <a:gd name="T40" fmla="*/ 54 w 104"/>
                      <a:gd name="T41" fmla="*/ 53 h 90"/>
                      <a:gd name="T42" fmla="*/ 50 w 104"/>
                      <a:gd name="T43" fmla="*/ 57 h 90"/>
                      <a:gd name="T44" fmla="*/ 46 w 104"/>
                      <a:gd name="T45" fmla="*/ 61 h 90"/>
                      <a:gd name="T46" fmla="*/ 39 w 104"/>
                      <a:gd name="T47" fmla="*/ 61 h 90"/>
                      <a:gd name="T48" fmla="*/ 39 w 104"/>
                      <a:gd name="T49" fmla="*/ 61 h 90"/>
                      <a:gd name="T50" fmla="*/ 35 w 104"/>
                      <a:gd name="T51" fmla="*/ 65 h 90"/>
                      <a:gd name="T52" fmla="*/ 31 w 104"/>
                      <a:gd name="T53" fmla="*/ 69 h 90"/>
                      <a:gd name="T54" fmla="*/ 27 w 104"/>
                      <a:gd name="T55" fmla="*/ 73 h 90"/>
                      <a:gd name="T56" fmla="*/ 27 w 104"/>
                      <a:gd name="T57" fmla="*/ 81 h 90"/>
                      <a:gd name="T58" fmla="*/ 23 w 104"/>
                      <a:gd name="T59" fmla="*/ 85 h 90"/>
                      <a:gd name="T60" fmla="*/ 19 w 104"/>
                      <a:gd name="T61" fmla="*/ 90 h 90"/>
                      <a:gd name="T62" fmla="*/ 12 w 104"/>
                      <a:gd name="T63" fmla="*/ 90 h 90"/>
                      <a:gd name="T64" fmla="*/ 16 w 104"/>
                      <a:gd name="T65" fmla="*/ 85 h 90"/>
                      <a:gd name="T66" fmla="*/ 12 w 104"/>
                      <a:gd name="T67" fmla="*/ 81 h 90"/>
                      <a:gd name="T68" fmla="*/ 16 w 104"/>
                      <a:gd name="T69" fmla="*/ 77 h 90"/>
                      <a:gd name="T70" fmla="*/ 16 w 104"/>
                      <a:gd name="T71" fmla="*/ 69 h 90"/>
                      <a:gd name="T72" fmla="*/ 12 w 104"/>
                      <a:gd name="T73" fmla="*/ 61 h 90"/>
                      <a:gd name="T74" fmla="*/ 8 w 104"/>
                      <a:gd name="T75" fmla="*/ 57 h 90"/>
                      <a:gd name="T76" fmla="*/ 4 w 104"/>
                      <a:gd name="T77" fmla="*/ 53 h 90"/>
                      <a:gd name="T78" fmla="*/ 0 w 104"/>
                      <a:gd name="T79" fmla="*/ 49 h 90"/>
                      <a:gd name="T80" fmla="*/ 0 w 104"/>
                      <a:gd name="T81" fmla="*/ 41 h 90"/>
                      <a:gd name="T82" fmla="*/ 4 w 104"/>
                      <a:gd name="T83" fmla="*/ 37 h 90"/>
                      <a:gd name="T84" fmla="*/ 12 w 104"/>
                      <a:gd name="T85" fmla="*/ 33 h 90"/>
                      <a:gd name="T86" fmla="*/ 16 w 104"/>
                      <a:gd name="T87" fmla="*/ 29 h 90"/>
                      <a:gd name="T88" fmla="*/ 19 w 104"/>
                      <a:gd name="T89" fmla="*/ 33 h 90"/>
                      <a:gd name="T90" fmla="*/ 19 w 104"/>
                      <a:gd name="T91" fmla="*/ 33 h 90"/>
                      <a:gd name="T92" fmla="*/ 23 w 104"/>
                      <a:gd name="T93" fmla="*/ 33 h 90"/>
                      <a:gd name="T94" fmla="*/ 31 w 104"/>
                      <a:gd name="T95" fmla="*/ 33 h 90"/>
                      <a:gd name="T96" fmla="*/ 31 w 104"/>
                      <a:gd name="T97" fmla="*/ 25 h 90"/>
                      <a:gd name="T98" fmla="*/ 35 w 104"/>
                      <a:gd name="T99" fmla="*/ 21 h 90"/>
                      <a:gd name="T100" fmla="*/ 42 w 104"/>
                      <a:gd name="T101" fmla="*/ 21 h 90"/>
                      <a:gd name="T102" fmla="*/ 46 w 104"/>
                      <a:gd name="T103" fmla="*/ 17 h 90"/>
                      <a:gd name="T104" fmla="*/ 54 w 104"/>
                      <a:gd name="T105" fmla="*/ 21 h 90"/>
                      <a:gd name="T106" fmla="*/ 54 w 104"/>
                      <a:gd name="T107" fmla="*/ 25 h 90"/>
                      <a:gd name="T108" fmla="*/ 62 w 104"/>
                      <a:gd name="T109" fmla="*/ 25 h 90"/>
                      <a:gd name="T110" fmla="*/ 65 w 104"/>
                      <a:gd name="T111" fmla="*/ 21 h 90"/>
                      <a:gd name="T112" fmla="*/ 73 w 104"/>
                      <a:gd name="T113" fmla="*/ 21 h 90"/>
                      <a:gd name="T114" fmla="*/ 77 w 104"/>
                      <a:gd name="T115" fmla="*/ 17 h 90"/>
                      <a:gd name="T116" fmla="*/ 81 w 104"/>
                      <a:gd name="T117" fmla="*/ 13 h 90"/>
                      <a:gd name="T118" fmla="*/ 81 w 104"/>
                      <a:gd name="T119" fmla="*/ 5 h 9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</a:cxnLst>
                    <a:rect l="0" t="0" r="r" b="b"/>
                    <a:pathLst>
                      <a:path w="104" h="90">
                        <a:moveTo>
                          <a:pt x="81" y="0"/>
                        </a:moveTo>
                        <a:lnTo>
                          <a:pt x="85" y="0"/>
                        </a:lnTo>
                        <a:lnTo>
                          <a:pt x="85" y="5"/>
                        </a:lnTo>
                        <a:lnTo>
                          <a:pt x="88" y="5"/>
                        </a:lnTo>
                        <a:lnTo>
                          <a:pt x="92" y="5"/>
                        </a:lnTo>
                        <a:lnTo>
                          <a:pt x="96" y="9"/>
                        </a:lnTo>
                        <a:lnTo>
                          <a:pt x="96" y="5"/>
                        </a:lnTo>
                        <a:lnTo>
                          <a:pt x="96" y="9"/>
                        </a:lnTo>
                        <a:lnTo>
                          <a:pt x="96" y="5"/>
                        </a:lnTo>
                        <a:lnTo>
                          <a:pt x="96" y="9"/>
                        </a:lnTo>
                        <a:lnTo>
                          <a:pt x="100" y="9"/>
                        </a:lnTo>
                        <a:lnTo>
                          <a:pt x="100" y="13"/>
                        </a:lnTo>
                        <a:lnTo>
                          <a:pt x="100" y="9"/>
                        </a:lnTo>
                        <a:lnTo>
                          <a:pt x="104" y="9"/>
                        </a:lnTo>
                        <a:lnTo>
                          <a:pt x="104" y="13"/>
                        </a:lnTo>
                        <a:lnTo>
                          <a:pt x="100" y="17"/>
                        </a:lnTo>
                        <a:lnTo>
                          <a:pt x="96" y="17"/>
                        </a:lnTo>
                        <a:lnTo>
                          <a:pt x="96" y="21"/>
                        </a:lnTo>
                        <a:lnTo>
                          <a:pt x="96" y="25"/>
                        </a:lnTo>
                        <a:lnTo>
                          <a:pt x="96" y="29"/>
                        </a:lnTo>
                        <a:lnTo>
                          <a:pt x="96" y="33"/>
                        </a:lnTo>
                        <a:lnTo>
                          <a:pt x="96" y="37"/>
                        </a:lnTo>
                        <a:lnTo>
                          <a:pt x="100" y="37"/>
                        </a:lnTo>
                        <a:lnTo>
                          <a:pt x="104" y="37"/>
                        </a:lnTo>
                        <a:lnTo>
                          <a:pt x="104" y="41"/>
                        </a:lnTo>
                        <a:lnTo>
                          <a:pt x="100" y="41"/>
                        </a:lnTo>
                        <a:lnTo>
                          <a:pt x="96" y="41"/>
                        </a:lnTo>
                        <a:lnTo>
                          <a:pt x="96" y="45"/>
                        </a:lnTo>
                        <a:lnTo>
                          <a:pt x="96" y="49"/>
                        </a:lnTo>
                        <a:lnTo>
                          <a:pt x="92" y="53"/>
                        </a:lnTo>
                        <a:lnTo>
                          <a:pt x="92" y="49"/>
                        </a:lnTo>
                        <a:lnTo>
                          <a:pt x="88" y="49"/>
                        </a:lnTo>
                        <a:lnTo>
                          <a:pt x="85" y="49"/>
                        </a:lnTo>
                        <a:lnTo>
                          <a:pt x="81" y="49"/>
                        </a:lnTo>
                        <a:lnTo>
                          <a:pt x="77" y="49"/>
                        </a:lnTo>
                        <a:lnTo>
                          <a:pt x="73" y="49"/>
                        </a:lnTo>
                        <a:lnTo>
                          <a:pt x="69" y="49"/>
                        </a:lnTo>
                        <a:lnTo>
                          <a:pt x="65" y="49"/>
                        </a:lnTo>
                        <a:lnTo>
                          <a:pt x="62" y="49"/>
                        </a:lnTo>
                        <a:lnTo>
                          <a:pt x="58" y="49"/>
                        </a:lnTo>
                        <a:lnTo>
                          <a:pt x="58" y="53"/>
                        </a:lnTo>
                        <a:lnTo>
                          <a:pt x="54" y="53"/>
                        </a:lnTo>
                        <a:lnTo>
                          <a:pt x="54" y="57"/>
                        </a:lnTo>
                        <a:lnTo>
                          <a:pt x="50" y="57"/>
                        </a:lnTo>
                        <a:lnTo>
                          <a:pt x="50" y="61"/>
                        </a:lnTo>
                        <a:lnTo>
                          <a:pt x="46" y="61"/>
                        </a:lnTo>
                        <a:lnTo>
                          <a:pt x="42" y="61"/>
                        </a:lnTo>
                        <a:lnTo>
                          <a:pt x="39" y="61"/>
                        </a:lnTo>
                        <a:lnTo>
                          <a:pt x="39" y="57"/>
                        </a:lnTo>
                        <a:lnTo>
                          <a:pt x="39" y="61"/>
                        </a:lnTo>
                        <a:lnTo>
                          <a:pt x="35" y="61"/>
                        </a:lnTo>
                        <a:lnTo>
                          <a:pt x="35" y="65"/>
                        </a:lnTo>
                        <a:lnTo>
                          <a:pt x="31" y="65"/>
                        </a:lnTo>
                        <a:lnTo>
                          <a:pt x="31" y="69"/>
                        </a:lnTo>
                        <a:lnTo>
                          <a:pt x="27" y="69"/>
                        </a:lnTo>
                        <a:lnTo>
                          <a:pt x="27" y="73"/>
                        </a:lnTo>
                        <a:lnTo>
                          <a:pt x="27" y="77"/>
                        </a:lnTo>
                        <a:lnTo>
                          <a:pt x="27" y="81"/>
                        </a:lnTo>
                        <a:lnTo>
                          <a:pt x="27" y="85"/>
                        </a:lnTo>
                        <a:lnTo>
                          <a:pt x="23" y="85"/>
                        </a:lnTo>
                        <a:lnTo>
                          <a:pt x="23" y="90"/>
                        </a:lnTo>
                        <a:lnTo>
                          <a:pt x="19" y="90"/>
                        </a:lnTo>
                        <a:lnTo>
                          <a:pt x="16" y="90"/>
                        </a:lnTo>
                        <a:lnTo>
                          <a:pt x="12" y="90"/>
                        </a:lnTo>
                        <a:lnTo>
                          <a:pt x="12" y="85"/>
                        </a:lnTo>
                        <a:lnTo>
                          <a:pt x="16" y="85"/>
                        </a:lnTo>
                        <a:lnTo>
                          <a:pt x="16" y="81"/>
                        </a:lnTo>
                        <a:lnTo>
                          <a:pt x="12" y="81"/>
                        </a:lnTo>
                        <a:lnTo>
                          <a:pt x="12" y="77"/>
                        </a:lnTo>
                        <a:lnTo>
                          <a:pt x="16" y="77"/>
                        </a:lnTo>
                        <a:lnTo>
                          <a:pt x="16" y="73"/>
                        </a:lnTo>
                        <a:lnTo>
                          <a:pt x="16" y="69"/>
                        </a:lnTo>
                        <a:lnTo>
                          <a:pt x="12" y="65"/>
                        </a:lnTo>
                        <a:lnTo>
                          <a:pt x="12" y="61"/>
                        </a:lnTo>
                        <a:lnTo>
                          <a:pt x="8" y="61"/>
                        </a:lnTo>
                        <a:lnTo>
                          <a:pt x="8" y="57"/>
                        </a:lnTo>
                        <a:lnTo>
                          <a:pt x="8" y="53"/>
                        </a:lnTo>
                        <a:lnTo>
                          <a:pt x="4" y="53"/>
                        </a:lnTo>
                        <a:lnTo>
                          <a:pt x="4" y="49"/>
                        </a:lnTo>
                        <a:lnTo>
                          <a:pt x="0" y="49"/>
                        </a:lnTo>
                        <a:lnTo>
                          <a:pt x="0" y="45"/>
                        </a:lnTo>
                        <a:lnTo>
                          <a:pt x="0" y="41"/>
                        </a:lnTo>
                        <a:lnTo>
                          <a:pt x="4" y="41"/>
                        </a:lnTo>
                        <a:lnTo>
                          <a:pt x="4" y="37"/>
                        </a:lnTo>
                        <a:lnTo>
                          <a:pt x="8" y="33"/>
                        </a:lnTo>
                        <a:lnTo>
                          <a:pt x="12" y="33"/>
                        </a:lnTo>
                        <a:lnTo>
                          <a:pt x="16" y="33"/>
                        </a:lnTo>
                        <a:lnTo>
                          <a:pt x="16" y="29"/>
                        </a:lnTo>
                        <a:lnTo>
                          <a:pt x="16" y="33"/>
                        </a:lnTo>
                        <a:lnTo>
                          <a:pt x="19" y="33"/>
                        </a:lnTo>
                        <a:lnTo>
                          <a:pt x="19" y="29"/>
                        </a:lnTo>
                        <a:lnTo>
                          <a:pt x="19" y="33"/>
                        </a:lnTo>
                        <a:lnTo>
                          <a:pt x="23" y="29"/>
                        </a:lnTo>
                        <a:lnTo>
                          <a:pt x="23" y="33"/>
                        </a:lnTo>
                        <a:lnTo>
                          <a:pt x="27" y="33"/>
                        </a:lnTo>
                        <a:lnTo>
                          <a:pt x="31" y="33"/>
                        </a:lnTo>
                        <a:lnTo>
                          <a:pt x="31" y="29"/>
                        </a:lnTo>
                        <a:lnTo>
                          <a:pt x="31" y="25"/>
                        </a:lnTo>
                        <a:lnTo>
                          <a:pt x="35" y="25"/>
                        </a:lnTo>
                        <a:lnTo>
                          <a:pt x="35" y="21"/>
                        </a:lnTo>
                        <a:lnTo>
                          <a:pt x="39" y="21"/>
                        </a:lnTo>
                        <a:lnTo>
                          <a:pt x="42" y="21"/>
                        </a:lnTo>
                        <a:lnTo>
                          <a:pt x="46" y="21"/>
                        </a:lnTo>
                        <a:lnTo>
                          <a:pt x="46" y="17"/>
                        </a:lnTo>
                        <a:lnTo>
                          <a:pt x="50" y="17"/>
                        </a:lnTo>
                        <a:lnTo>
                          <a:pt x="54" y="21"/>
                        </a:lnTo>
                        <a:lnTo>
                          <a:pt x="58" y="21"/>
                        </a:lnTo>
                        <a:lnTo>
                          <a:pt x="54" y="25"/>
                        </a:lnTo>
                        <a:lnTo>
                          <a:pt x="58" y="25"/>
                        </a:lnTo>
                        <a:lnTo>
                          <a:pt x="62" y="25"/>
                        </a:lnTo>
                        <a:lnTo>
                          <a:pt x="62" y="21"/>
                        </a:lnTo>
                        <a:lnTo>
                          <a:pt x="65" y="21"/>
                        </a:lnTo>
                        <a:lnTo>
                          <a:pt x="69" y="21"/>
                        </a:lnTo>
                        <a:lnTo>
                          <a:pt x="73" y="21"/>
                        </a:lnTo>
                        <a:lnTo>
                          <a:pt x="73" y="17"/>
                        </a:lnTo>
                        <a:lnTo>
                          <a:pt x="77" y="17"/>
                        </a:lnTo>
                        <a:lnTo>
                          <a:pt x="77" y="13"/>
                        </a:lnTo>
                        <a:lnTo>
                          <a:pt x="81" y="13"/>
                        </a:lnTo>
                        <a:lnTo>
                          <a:pt x="81" y="9"/>
                        </a:lnTo>
                        <a:lnTo>
                          <a:pt x="81" y="5"/>
                        </a:lnTo>
                        <a:lnTo>
                          <a:pt x="81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070" name="Freeform 865">
                    <a:extLst>
                      <a:ext uri="{FF2B5EF4-FFF2-40B4-BE49-F238E27FC236}">
                        <a16:creationId xmlns:a16="http://schemas.microsoft.com/office/drawing/2014/main" id="{52631FBA-D2D2-018D-7803-D41485AC204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204" y="2525"/>
                    <a:ext cx="87" cy="95"/>
                  </a:xfrm>
                  <a:custGeom>
                    <a:avLst/>
                    <a:gdLst>
                      <a:gd name="T0" fmla="*/ 8 w 88"/>
                      <a:gd name="T1" fmla="*/ 21 h 94"/>
                      <a:gd name="T2" fmla="*/ 4 w 88"/>
                      <a:gd name="T3" fmla="*/ 17 h 94"/>
                      <a:gd name="T4" fmla="*/ 0 w 88"/>
                      <a:gd name="T5" fmla="*/ 13 h 94"/>
                      <a:gd name="T6" fmla="*/ 4 w 88"/>
                      <a:gd name="T7" fmla="*/ 9 h 94"/>
                      <a:gd name="T8" fmla="*/ 0 w 88"/>
                      <a:gd name="T9" fmla="*/ 5 h 94"/>
                      <a:gd name="T10" fmla="*/ 0 w 88"/>
                      <a:gd name="T11" fmla="*/ 5 h 94"/>
                      <a:gd name="T12" fmla="*/ 8 w 88"/>
                      <a:gd name="T13" fmla="*/ 5 h 94"/>
                      <a:gd name="T14" fmla="*/ 12 w 88"/>
                      <a:gd name="T15" fmla="*/ 9 h 94"/>
                      <a:gd name="T16" fmla="*/ 15 w 88"/>
                      <a:gd name="T17" fmla="*/ 13 h 94"/>
                      <a:gd name="T18" fmla="*/ 23 w 88"/>
                      <a:gd name="T19" fmla="*/ 13 h 94"/>
                      <a:gd name="T20" fmla="*/ 27 w 88"/>
                      <a:gd name="T21" fmla="*/ 17 h 94"/>
                      <a:gd name="T22" fmla="*/ 27 w 88"/>
                      <a:gd name="T23" fmla="*/ 25 h 94"/>
                      <a:gd name="T24" fmla="*/ 35 w 88"/>
                      <a:gd name="T25" fmla="*/ 25 h 94"/>
                      <a:gd name="T26" fmla="*/ 38 w 88"/>
                      <a:gd name="T27" fmla="*/ 21 h 94"/>
                      <a:gd name="T28" fmla="*/ 46 w 88"/>
                      <a:gd name="T29" fmla="*/ 21 h 94"/>
                      <a:gd name="T30" fmla="*/ 46 w 88"/>
                      <a:gd name="T31" fmla="*/ 21 h 94"/>
                      <a:gd name="T32" fmla="*/ 54 w 88"/>
                      <a:gd name="T33" fmla="*/ 25 h 94"/>
                      <a:gd name="T34" fmla="*/ 58 w 88"/>
                      <a:gd name="T35" fmla="*/ 21 h 94"/>
                      <a:gd name="T36" fmla="*/ 61 w 88"/>
                      <a:gd name="T37" fmla="*/ 25 h 94"/>
                      <a:gd name="T38" fmla="*/ 69 w 88"/>
                      <a:gd name="T39" fmla="*/ 25 h 94"/>
                      <a:gd name="T40" fmla="*/ 73 w 88"/>
                      <a:gd name="T41" fmla="*/ 29 h 94"/>
                      <a:gd name="T42" fmla="*/ 69 w 88"/>
                      <a:gd name="T43" fmla="*/ 33 h 94"/>
                      <a:gd name="T44" fmla="*/ 69 w 88"/>
                      <a:gd name="T45" fmla="*/ 41 h 94"/>
                      <a:gd name="T46" fmla="*/ 73 w 88"/>
                      <a:gd name="T47" fmla="*/ 45 h 94"/>
                      <a:gd name="T48" fmla="*/ 77 w 88"/>
                      <a:gd name="T49" fmla="*/ 49 h 94"/>
                      <a:gd name="T50" fmla="*/ 77 w 88"/>
                      <a:gd name="T51" fmla="*/ 57 h 94"/>
                      <a:gd name="T52" fmla="*/ 81 w 88"/>
                      <a:gd name="T53" fmla="*/ 61 h 94"/>
                      <a:gd name="T54" fmla="*/ 81 w 88"/>
                      <a:gd name="T55" fmla="*/ 61 h 94"/>
                      <a:gd name="T56" fmla="*/ 77 w 88"/>
                      <a:gd name="T57" fmla="*/ 65 h 94"/>
                      <a:gd name="T58" fmla="*/ 77 w 88"/>
                      <a:gd name="T59" fmla="*/ 65 h 94"/>
                      <a:gd name="T60" fmla="*/ 81 w 88"/>
                      <a:gd name="T61" fmla="*/ 69 h 94"/>
                      <a:gd name="T62" fmla="*/ 81 w 88"/>
                      <a:gd name="T63" fmla="*/ 77 h 94"/>
                      <a:gd name="T64" fmla="*/ 81 w 88"/>
                      <a:gd name="T65" fmla="*/ 85 h 94"/>
                      <a:gd name="T66" fmla="*/ 84 w 88"/>
                      <a:gd name="T67" fmla="*/ 90 h 94"/>
                      <a:gd name="T68" fmla="*/ 88 w 88"/>
                      <a:gd name="T69" fmla="*/ 94 h 94"/>
                      <a:gd name="T70" fmla="*/ 81 w 88"/>
                      <a:gd name="T71" fmla="*/ 90 h 94"/>
                      <a:gd name="T72" fmla="*/ 77 w 88"/>
                      <a:gd name="T73" fmla="*/ 94 h 94"/>
                      <a:gd name="T74" fmla="*/ 73 w 88"/>
                      <a:gd name="T75" fmla="*/ 90 h 94"/>
                      <a:gd name="T76" fmla="*/ 69 w 88"/>
                      <a:gd name="T77" fmla="*/ 85 h 94"/>
                      <a:gd name="T78" fmla="*/ 65 w 88"/>
                      <a:gd name="T79" fmla="*/ 81 h 94"/>
                      <a:gd name="T80" fmla="*/ 61 w 88"/>
                      <a:gd name="T81" fmla="*/ 77 h 94"/>
                      <a:gd name="T82" fmla="*/ 58 w 88"/>
                      <a:gd name="T83" fmla="*/ 81 h 94"/>
                      <a:gd name="T84" fmla="*/ 54 w 88"/>
                      <a:gd name="T85" fmla="*/ 77 h 94"/>
                      <a:gd name="T86" fmla="*/ 50 w 88"/>
                      <a:gd name="T87" fmla="*/ 77 h 94"/>
                      <a:gd name="T88" fmla="*/ 42 w 88"/>
                      <a:gd name="T89" fmla="*/ 77 h 94"/>
                      <a:gd name="T90" fmla="*/ 35 w 88"/>
                      <a:gd name="T91" fmla="*/ 77 h 94"/>
                      <a:gd name="T92" fmla="*/ 31 w 88"/>
                      <a:gd name="T93" fmla="*/ 81 h 94"/>
                      <a:gd name="T94" fmla="*/ 27 w 88"/>
                      <a:gd name="T95" fmla="*/ 77 h 94"/>
                      <a:gd name="T96" fmla="*/ 23 w 88"/>
                      <a:gd name="T97" fmla="*/ 73 h 94"/>
                      <a:gd name="T98" fmla="*/ 19 w 88"/>
                      <a:gd name="T99" fmla="*/ 65 h 94"/>
                      <a:gd name="T100" fmla="*/ 15 w 88"/>
                      <a:gd name="T101" fmla="*/ 61 h 94"/>
                      <a:gd name="T102" fmla="*/ 12 w 88"/>
                      <a:gd name="T103" fmla="*/ 65 h 94"/>
                      <a:gd name="T104" fmla="*/ 12 w 88"/>
                      <a:gd name="T105" fmla="*/ 57 h 94"/>
                      <a:gd name="T106" fmla="*/ 15 w 88"/>
                      <a:gd name="T107" fmla="*/ 53 h 94"/>
                      <a:gd name="T108" fmla="*/ 15 w 88"/>
                      <a:gd name="T109" fmla="*/ 45 h 94"/>
                      <a:gd name="T110" fmla="*/ 12 w 88"/>
                      <a:gd name="T111" fmla="*/ 41 h 94"/>
                      <a:gd name="T112" fmla="*/ 12 w 88"/>
                      <a:gd name="T113" fmla="*/ 33 h 94"/>
                      <a:gd name="T114" fmla="*/ 12 w 88"/>
                      <a:gd name="T115" fmla="*/ 25 h 9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</a:cxnLst>
                    <a:rect l="0" t="0" r="r" b="b"/>
                    <a:pathLst>
                      <a:path w="88" h="94">
                        <a:moveTo>
                          <a:pt x="12" y="25"/>
                        </a:moveTo>
                        <a:lnTo>
                          <a:pt x="8" y="21"/>
                        </a:lnTo>
                        <a:lnTo>
                          <a:pt x="4" y="21"/>
                        </a:lnTo>
                        <a:lnTo>
                          <a:pt x="4" y="17"/>
                        </a:lnTo>
                        <a:lnTo>
                          <a:pt x="4" y="13"/>
                        </a:lnTo>
                        <a:lnTo>
                          <a:pt x="0" y="13"/>
                        </a:lnTo>
                        <a:lnTo>
                          <a:pt x="4" y="13"/>
                        </a:lnTo>
                        <a:lnTo>
                          <a:pt x="4" y="9"/>
                        </a:lnTo>
                        <a:lnTo>
                          <a:pt x="0" y="9"/>
                        </a:lnTo>
                        <a:lnTo>
                          <a:pt x="0" y="5"/>
                        </a:lnTo>
                        <a:lnTo>
                          <a:pt x="0" y="0"/>
                        </a:lnTo>
                        <a:lnTo>
                          <a:pt x="0" y="5"/>
                        </a:lnTo>
                        <a:lnTo>
                          <a:pt x="4" y="5"/>
                        </a:lnTo>
                        <a:lnTo>
                          <a:pt x="8" y="5"/>
                        </a:lnTo>
                        <a:lnTo>
                          <a:pt x="8" y="9"/>
                        </a:lnTo>
                        <a:lnTo>
                          <a:pt x="12" y="9"/>
                        </a:lnTo>
                        <a:lnTo>
                          <a:pt x="12" y="13"/>
                        </a:lnTo>
                        <a:lnTo>
                          <a:pt x="15" y="13"/>
                        </a:lnTo>
                        <a:lnTo>
                          <a:pt x="19" y="13"/>
                        </a:lnTo>
                        <a:lnTo>
                          <a:pt x="23" y="13"/>
                        </a:lnTo>
                        <a:lnTo>
                          <a:pt x="27" y="13"/>
                        </a:lnTo>
                        <a:lnTo>
                          <a:pt x="27" y="17"/>
                        </a:lnTo>
                        <a:lnTo>
                          <a:pt x="27" y="21"/>
                        </a:lnTo>
                        <a:lnTo>
                          <a:pt x="27" y="25"/>
                        </a:lnTo>
                        <a:lnTo>
                          <a:pt x="31" y="25"/>
                        </a:lnTo>
                        <a:lnTo>
                          <a:pt x="35" y="25"/>
                        </a:lnTo>
                        <a:lnTo>
                          <a:pt x="35" y="21"/>
                        </a:lnTo>
                        <a:lnTo>
                          <a:pt x="38" y="21"/>
                        </a:lnTo>
                        <a:lnTo>
                          <a:pt x="42" y="21"/>
                        </a:lnTo>
                        <a:lnTo>
                          <a:pt x="46" y="21"/>
                        </a:lnTo>
                        <a:lnTo>
                          <a:pt x="42" y="21"/>
                        </a:lnTo>
                        <a:lnTo>
                          <a:pt x="46" y="21"/>
                        </a:lnTo>
                        <a:lnTo>
                          <a:pt x="50" y="21"/>
                        </a:lnTo>
                        <a:lnTo>
                          <a:pt x="54" y="25"/>
                        </a:lnTo>
                        <a:lnTo>
                          <a:pt x="58" y="25"/>
                        </a:lnTo>
                        <a:lnTo>
                          <a:pt x="58" y="21"/>
                        </a:lnTo>
                        <a:lnTo>
                          <a:pt x="58" y="25"/>
                        </a:lnTo>
                        <a:lnTo>
                          <a:pt x="61" y="25"/>
                        </a:lnTo>
                        <a:lnTo>
                          <a:pt x="65" y="25"/>
                        </a:lnTo>
                        <a:lnTo>
                          <a:pt x="69" y="25"/>
                        </a:lnTo>
                        <a:lnTo>
                          <a:pt x="69" y="29"/>
                        </a:lnTo>
                        <a:lnTo>
                          <a:pt x="73" y="29"/>
                        </a:lnTo>
                        <a:lnTo>
                          <a:pt x="69" y="29"/>
                        </a:lnTo>
                        <a:lnTo>
                          <a:pt x="69" y="33"/>
                        </a:lnTo>
                        <a:lnTo>
                          <a:pt x="69" y="37"/>
                        </a:lnTo>
                        <a:lnTo>
                          <a:pt x="69" y="41"/>
                        </a:lnTo>
                        <a:lnTo>
                          <a:pt x="69" y="45"/>
                        </a:lnTo>
                        <a:lnTo>
                          <a:pt x="73" y="45"/>
                        </a:lnTo>
                        <a:lnTo>
                          <a:pt x="73" y="49"/>
                        </a:lnTo>
                        <a:lnTo>
                          <a:pt x="77" y="49"/>
                        </a:lnTo>
                        <a:lnTo>
                          <a:pt x="77" y="53"/>
                        </a:lnTo>
                        <a:lnTo>
                          <a:pt x="77" y="57"/>
                        </a:lnTo>
                        <a:lnTo>
                          <a:pt x="77" y="61"/>
                        </a:lnTo>
                        <a:lnTo>
                          <a:pt x="81" y="61"/>
                        </a:lnTo>
                        <a:lnTo>
                          <a:pt x="77" y="61"/>
                        </a:lnTo>
                        <a:lnTo>
                          <a:pt x="81" y="61"/>
                        </a:lnTo>
                        <a:lnTo>
                          <a:pt x="77" y="61"/>
                        </a:lnTo>
                        <a:lnTo>
                          <a:pt x="77" y="65"/>
                        </a:lnTo>
                        <a:lnTo>
                          <a:pt x="81" y="65"/>
                        </a:lnTo>
                        <a:lnTo>
                          <a:pt x="77" y="65"/>
                        </a:lnTo>
                        <a:lnTo>
                          <a:pt x="81" y="65"/>
                        </a:lnTo>
                        <a:lnTo>
                          <a:pt x="81" y="69"/>
                        </a:lnTo>
                        <a:lnTo>
                          <a:pt x="81" y="73"/>
                        </a:lnTo>
                        <a:lnTo>
                          <a:pt x="81" y="77"/>
                        </a:lnTo>
                        <a:lnTo>
                          <a:pt x="81" y="81"/>
                        </a:lnTo>
                        <a:lnTo>
                          <a:pt x="81" y="85"/>
                        </a:lnTo>
                        <a:lnTo>
                          <a:pt x="84" y="85"/>
                        </a:lnTo>
                        <a:lnTo>
                          <a:pt x="84" y="90"/>
                        </a:lnTo>
                        <a:lnTo>
                          <a:pt x="88" y="90"/>
                        </a:lnTo>
                        <a:lnTo>
                          <a:pt x="88" y="94"/>
                        </a:lnTo>
                        <a:lnTo>
                          <a:pt x="84" y="94"/>
                        </a:lnTo>
                        <a:lnTo>
                          <a:pt x="81" y="90"/>
                        </a:lnTo>
                        <a:lnTo>
                          <a:pt x="81" y="94"/>
                        </a:lnTo>
                        <a:lnTo>
                          <a:pt x="77" y="94"/>
                        </a:lnTo>
                        <a:lnTo>
                          <a:pt x="77" y="90"/>
                        </a:lnTo>
                        <a:lnTo>
                          <a:pt x="73" y="90"/>
                        </a:lnTo>
                        <a:lnTo>
                          <a:pt x="69" y="90"/>
                        </a:lnTo>
                        <a:lnTo>
                          <a:pt x="69" y="85"/>
                        </a:lnTo>
                        <a:lnTo>
                          <a:pt x="65" y="85"/>
                        </a:lnTo>
                        <a:lnTo>
                          <a:pt x="65" y="81"/>
                        </a:lnTo>
                        <a:lnTo>
                          <a:pt x="65" y="77"/>
                        </a:lnTo>
                        <a:lnTo>
                          <a:pt x="61" y="77"/>
                        </a:lnTo>
                        <a:lnTo>
                          <a:pt x="61" y="81"/>
                        </a:lnTo>
                        <a:lnTo>
                          <a:pt x="58" y="81"/>
                        </a:lnTo>
                        <a:lnTo>
                          <a:pt x="58" y="77"/>
                        </a:lnTo>
                        <a:lnTo>
                          <a:pt x="54" y="77"/>
                        </a:lnTo>
                        <a:lnTo>
                          <a:pt x="50" y="73"/>
                        </a:lnTo>
                        <a:lnTo>
                          <a:pt x="50" y="77"/>
                        </a:lnTo>
                        <a:lnTo>
                          <a:pt x="46" y="77"/>
                        </a:lnTo>
                        <a:lnTo>
                          <a:pt x="42" y="77"/>
                        </a:lnTo>
                        <a:lnTo>
                          <a:pt x="38" y="77"/>
                        </a:lnTo>
                        <a:lnTo>
                          <a:pt x="35" y="77"/>
                        </a:lnTo>
                        <a:lnTo>
                          <a:pt x="31" y="77"/>
                        </a:lnTo>
                        <a:lnTo>
                          <a:pt x="31" y="81"/>
                        </a:lnTo>
                        <a:lnTo>
                          <a:pt x="31" y="77"/>
                        </a:lnTo>
                        <a:lnTo>
                          <a:pt x="27" y="77"/>
                        </a:lnTo>
                        <a:lnTo>
                          <a:pt x="27" y="73"/>
                        </a:lnTo>
                        <a:lnTo>
                          <a:pt x="23" y="73"/>
                        </a:lnTo>
                        <a:lnTo>
                          <a:pt x="23" y="69"/>
                        </a:lnTo>
                        <a:lnTo>
                          <a:pt x="19" y="65"/>
                        </a:lnTo>
                        <a:lnTo>
                          <a:pt x="15" y="65"/>
                        </a:lnTo>
                        <a:lnTo>
                          <a:pt x="15" y="61"/>
                        </a:lnTo>
                        <a:lnTo>
                          <a:pt x="15" y="65"/>
                        </a:lnTo>
                        <a:lnTo>
                          <a:pt x="12" y="65"/>
                        </a:lnTo>
                        <a:lnTo>
                          <a:pt x="12" y="61"/>
                        </a:lnTo>
                        <a:lnTo>
                          <a:pt x="12" y="57"/>
                        </a:lnTo>
                        <a:lnTo>
                          <a:pt x="15" y="57"/>
                        </a:lnTo>
                        <a:lnTo>
                          <a:pt x="15" y="53"/>
                        </a:lnTo>
                        <a:lnTo>
                          <a:pt x="15" y="49"/>
                        </a:lnTo>
                        <a:lnTo>
                          <a:pt x="15" y="45"/>
                        </a:lnTo>
                        <a:lnTo>
                          <a:pt x="15" y="41"/>
                        </a:lnTo>
                        <a:lnTo>
                          <a:pt x="12" y="41"/>
                        </a:lnTo>
                        <a:lnTo>
                          <a:pt x="12" y="37"/>
                        </a:lnTo>
                        <a:lnTo>
                          <a:pt x="12" y="33"/>
                        </a:lnTo>
                        <a:lnTo>
                          <a:pt x="12" y="29"/>
                        </a:lnTo>
                        <a:lnTo>
                          <a:pt x="12" y="25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071" name="Freeform 866">
                    <a:extLst>
                      <a:ext uri="{FF2B5EF4-FFF2-40B4-BE49-F238E27FC236}">
                        <a16:creationId xmlns:a16="http://schemas.microsoft.com/office/drawing/2014/main" id="{013D6431-E630-A269-5002-A887BA99741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599" y="2525"/>
                    <a:ext cx="277" cy="365"/>
                  </a:xfrm>
                  <a:custGeom>
                    <a:avLst/>
                    <a:gdLst>
                      <a:gd name="T0" fmla="*/ 15 w 276"/>
                      <a:gd name="T1" fmla="*/ 33 h 365"/>
                      <a:gd name="T2" fmla="*/ 38 w 276"/>
                      <a:gd name="T3" fmla="*/ 45 h 365"/>
                      <a:gd name="T4" fmla="*/ 58 w 276"/>
                      <a:gd name="T5" fmla="*/ 57 h 365"/>
                      <a:gd name="T6" fmla="*/ 73 w 276"/>
                      <a:gd name="T7" fmla="*/ 69 h 365"/>
                      <a:gd name="T8" fmla="*/ 96 w 276"/>
                      <a:gd name="T9" fmla="*/ 61 h 365"/>
                      <a:gd name="T10" fmla="*/ 115 w 276"/>
                      <a:gd name="T11" fmla="*/ 57 h 365"/>
                      <a:gd name="T12" fmla="*/ 142 w 276"/>
                      <a:gd name="T13" fmla="*/ 61 h 365"/>
                      <a:gd name="T14" fmla="*/ 146 w 276"/>
                      <a:gd name="T15" fmla="*/ 81 h 365"/>
                      <a:gd name="T16" fmla="*/ 165 w 276"/>
                      <a:gd name="T17" fmla="*/ 98 h 365"/>
                      <a:gd name="T18" fmla="*/ 173 w 276"/>
                      <a:gd name="T19" fmla="*/ 73 h 365"/>
                      <a:gd name="T20" fmla="*/ 177 w 276"/>
                      <a:gd name="T21" fmla="*/ 45 h 365"/>
                      <a:gd name="T22" fmla="*/ 180 w 276"/>
                      <a:gd name="T23" fmla="*/ 17 h 365"/>
                      <a:gd name="T24" fmla="*/ 192 w 276"/>
                      <a:gd name="T25" fmla="*/ 0 h 365"/>
                      <a:gd name="T26" fmla="*/ 211 w 276"/>
                      <a:gd name="T27" fmla="*/ 17 h 365"/>
                      <a:gd name="T28" fmla="*/ 230 w 276"/>
                      <a:gd name="T29" fmla="*/ 29 h 365"/>
                      <a:gd name="T30" fmla="*/ 234 w 276"/>
                      <a:gd name="T31" fmla="*/ 53 h 365"/>
                      <a:gd name="T32" fmla="*/ 246 w 276"/>
                      <a:gd name="T33" fmla="*/ 73 h 365"/>
                      <a:gd name="T34" fmla="*/ 249 w 276"/>
                      <a:gd name="T35" fmla="*/ 85 h 365"/>
                      <a:gd name="T36" fmla="*/ 257 w 276"/>
                      <a:gd name="T37" fmla="*/ 110 h 365"/>
                      <a:gd name="T38" fmla="*/ 249 w 276"/>
                      <a:gd name="T39" fmla="*/ 126 h 365"/>
                      <a:gd name="T40" fmla="*/ 257 w 276"/>
                      <a:gd name="T41" fmla="*/ 142 h 365"/>
                      <a:gd name="T42" fmla="*/ 249 w 276"/>
                      <a:gd name="T43" fmla="*/ 162 h 365"/>
                      <a:gd name="T44" fmla="*/ 242 w 276"/>
                      <a:gd name="T45" fmla="*/ 175 h 365"/>
                      <a:gd name="T46" fmla="*/ 226 w 276"/>
                      <a:gd name="T47" fmla="*/ 195 h 365"/>
                      <a:gd name="T48" fmla="*/ 230 w 276"/>
                      <a:gd name="T49" fmla="*/ 219 h 365"/>
                      <a:gd name="T50" fmla="*/ 246 w 276"/>
                      <a:gd name="T51" fmla="*/ 243 h 365"/>
                      <a:gd name="T52" fmla="*/ 257 w 276"/>
                      <a:gd name="T53" fmla="*/ 264 h 365"/>
                      <a:gd name="T54" fmla="*/ 265 w 276"/>
                      <a:gd name="T55" fmla="*/ 280 h 365"/>
                      <a:gd name="T56" fmla="*/ 272 w 276"/>
                      <a:gd name="T57" fmla="*/ 304 h 365"/>
                      <a:gd name="T58" fmla="*/ 261 w 276"/>
                      <a:gd name="T59" fmla="*/ 312 h 365"/>
                      <a:gd name="T60" fmla="*/ 242 w 276"/>
                      <a:gd name="T61" fmla="*/ 332 h 365"/>
                      <a:gd name="T62" fmla="*/ 226 w 276"/>
                      <a:gd name="T63" fmla="*/ 349 h 365"/>
                      <a:gd name="T64" fmla="*/ 219 w 276"/>
                      <a:gd name="T65" fmla="*/ 357 h 365"/>
                      <a:gd name="T66" fmla="*/ 203 w 276"/>
                      <a:gd name="T67" fmla="*/ 336 h 365"/>
                      <a:gd name="T68" fmla="*/ 196 w 276"/>
                      <a:gd name="T69" fmla="*/ 312 h 365"/>
                      <a:gd name="T70" fmla="*/ 180 w 276"/>
                      <a:gd name="T71" fmla="*/ 312 h 365"/>
                      <a:gd name="T72" fmla="*/ 157 w 276"/>
                      <a:gd name="T73" fmla="*/ 320 h 365"/>
                      <a:gd name="T74" fmla="*/ 138 w 276"/>
                      <a:gd name="T75" fmla="*/ 324 h 365"/>
                      <a:gd name="T76" fmla="*/ 127 w 276"/>
                      <a:gd name="T77" fmla="*/ 312 h 365"/>
                      <a:gd name="T78" fmla="*/ 130 w 276"/>
                      <a:gd name="T79" fmla="*/ 300 h 365"/>
                      <a:gd name="T80" fmla="*/ 138 w 276"/>
                      <a:gd name="T81" fmla="*/ 272 h 365"/>
                      <a:gd name="T82" fmla="*/ 154 w 276"/>
                      <a:gd name="T83" fmla="*/ 255 h 365"/>
                      <a:gd name="T84" fmla="*/ 150 w 276"/>
                      <a:gd name="T85" fmla="*/ 231 h 365"/>
                      <a:gd name="T86" fmla="*/ 142 w 276"/>
                      <a:gd name="T87" fmla="*/ 219 h 365"/>
                      <a:gd name="T88" fmla="*/ 138 w 276"/>
                      <a:gd name="T89" fmla="*/ 199 h 365"/>
                      <a:gd name="T90" fmla="*/ 127 w 276"/>
                      <a:gd name="T91" fmla="*/ 179 h 365"/>
                      <a:gd name="T92" fmla="*/ 119 w 276"/>
                      <a:gd name="T93" fmla="*/ 158 h 365"/>
                      <a:gd name="T94" fmla="*/ 104 w 276"/>
                      <a:gd name="T95" fmla="*/ 134 h 365"/>
                      <a:gd name="T96" fmla="*/ 92 w 276"/>
                      <a:gd name="T97" fmla="*/ 114 h 365"/>
                      <a:gd name="T98" fmla="*/ 92 w 276"/>
                      <a:gd name="T99" fmla="*/ 98 h 365"/>
                      <a:gd name="T100" fmla="*/ 73 w 276"/>
                      <a:gd name="T101" fmla="*/ 98 h 365"/>
                      <a:gd name="T102" fmla="*/ 58 w 276"/>
                      <a:gd name="T103" fmla="*/ 106 h 365"/>
                      <a:gd name="T104" fmla="*/ 65 w 276"/>
                      <a:gd name="T105" fmla="*/ 90 h 365"/>
                      <a:gd name="T106" fmla="*/ 50 w 276"/>
                      <a:gd name="T107" fmla="*/ 69 h 365"/>
                      <a:gd name="T108" fmla="*/ 31 w 276"/>
                      <a:gd name="T109" fmla="*/ 57 h 365"/>
                      <a:gd name="T110" fmla="*/ 8 w 276"/>
                      <a:gd name="T111" fmla="*/ 49 h 36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</a:cxnLst>
                    <a:rect l="0" t="0" r="r" b="b"/>
                    <a:pathLst>
                      <a:path w="276" h="365">
                        <a:moveTo>
                          <a:pt x="0" y="37"/>
                        </a:moveTo>
                        <a:lnTo>
                          <a:pt x="4" y="37"/>
                        </a:lnTo>
                        <a:lnTo>
                          <a:pt x="4" y="33"/>
                        </a:lnTo>
                        <a:lnTo>
                          <a:pt x="8" y="33"/>
                        </a:lnTo>
                        <a:lnTo>
                          <a:pt x="12" y="33"/>
                        </a:lnTo>
                        <a:lnTo>
                          <a:pt x="12" y="29"/>
                        </a:lnTo>
                        <a:lnTo>
                          <a:pt x="12" y="33"/>
                        </a:lnTo>
                        <a:lnTo>
                          <a:pt x="15" y="33"/>
                        </a:lnTo>
                        <a:lnTo>
                          <a:pt x="15" y="37"/>
                        </a:lnTo>
                        <a:lnTo>
                          <a:pt x="19" y="37"/>
                        </a:lnTo>
                        <a:lnTo>
                          <a:pt x="19" y="41"/>
                        </a:lnTo>
                        <a:lnTo>
                          <a:pt x="23" y="41"/>
                        </a:lnTo>
                        <a:lnTo>
                          <a:pt x="27" y="41"/>
                        </a:lnTo>
                        <a:lnTo>
                          <a:pt x="31" y="41"/>
                        </a:lnTo>
                        <a:lnTo>
                          <a:pt x="35" y="45"/>
                        </a:lnTo>
                        <a:lnTo>
                          <a:pt x="38" y="45"/>
                        </a:lnTo>
                        <a:lnTo>
                          <a:pt x="42" y="45"/>
                        </a:lnTo>
                        <a:lnTo>
                          <a:pt x="46" y="49"/>
                        </a:lnTo>
                        <a:lnTo>
                          <a:pt x="46" y="53"/>
                        </a:lnTo>
                        <a:lnTo>
                          <a:pt x="50" y="49"/>
                        </a:lnTo>
                        <a:lnTo>
                          <a:pt x="50" y="53"/>
                        </a:lnTo>
                        <a:lnTo>
                          <a:pt x="54" y="53"/>
                        </a:lnTo>
                        <a:lnTo>
                          <a:pt x="54" y="57"/>
                        </a:lnTo>
                        <a:lnTo>
                          <a:pt x="58" y="57"/>
                        </a:lnTo>
                        <a:lnTo>
                          <a:pt x="61" y="61"/>
                        </a:lnTo>
                        <a:lnTo>
                          <a:pt x="58" y="61"/>
                        </a:lnTo>
                        <a:lnTo>
                          <a:pt x="58" y="65"/>
                        </a:lnTo>
                        <a:lnTo>
                          <a:pt x="61" y="65"/>
                        </a:lnTo>
                        <a:lnTo>
                          <a:pt x="61" y="69"/>
                        </a:lnTo>
                        <a:lnTo>
                          <a:pt x="65" y="69"/>
                        </a:lnTo>
                        <a:lnTo>
                          <a:pt x="69" y="69"/>
                        </a:lnTo>
                        <a:lnTo>
                          <a:pt x="73" y="69"/>
                        </a:lnTo>
                        <a:lnTo>
                          <a:pt x="73" y="73"/>
                        </a:lnTo>
                        <a:lnTo>
                          <a:pt x="73" y="69"/>
                        </a:lnTo>
                        <a:lnTo>
                          <a:pt x="77" y="69"/>
                        </a:lnTo>
                        <a:lnTo>
                          <a:pt x="81" y="65"/>
                        </a:lnTo>
                        <a:lnTo>
                          <a:pt x="84" y="65"/>
                        </a:lnTo>
                        <a:lnTo>
                          <a:pt x="88" y="65"/>
                        </a:lnTo>
                        <a:lnTo>
                          <a:pt x="92" y="65"/>
                        </a:lnTo>
                        <a:lnTo>
                          <a:pt x="96" y="61"/>
                        </a:lnTo>
                        <a:lnTo>
                          <a:pt x="96" y="65"/>
                        </a:lnTo>
                        <a:lnTo>
                          <a:pt x="100" y="65"/>
                        </a:lnTo>
                        <a:lnTo>
                          <a:pt x="104" y="65"/>
                        </a:lnTo>
                        <a:lnTo>
                          <a:pt x="104" y="61"/>
                        </a:lnTo>
                        <a:lnTo>
                          <a:pt x="104" y="57"/>
                        </a:lnTo>
                        <a:lnTo>
                          <a:pt x="107" y="57"/>
                        </a:lnTo>
                        <a:lnTo>
                          <a:pt x="111" y="57"/>
                        </a:lnTo>
                        <a:lnTo>
                          <a:pt x="115" y="57"/>
                        </a:lnTo>
                        <a:lnTo>
                          <a:pt x="119" y="57"/>
                        </a:lnTo>
                        <a:lnTo>
                          <a:pt x="123" y="57"/>
                        </a:lnTo>
                        <a:lnTo>
                          <a:pt x="127" y="57"/>
                        </a:lnTo>
                        <a:lnTo>
                          <a:pt x="130" y="57"/>
                        </a:lnTo>
                        <a:lnTo>
                          <a:pt x="134" y="57"/>
                        </a:lnTo>
                        <a:lnTo>
                          <a:pt x="138" y="57"/>
                        </a:lnTo>
                        <a:lnTo>
                          <a:pt x="142" y="57"/>
                        </a:lnTo>
                        <a:lnTo>
                          <a:pt x="142" y="61"/>
                        </a:lnTo>
                        <a:lnTo>
                          <a:pt x="146" y="61"/>
                        </a:lnTo>
                        <a:lnTo>
                          <a:pt x="146" y="65"/>
                        </a:lnTo>
                        <a:lnTo>
                          <a:pt x="146" y="69"/>
                        </a:lnTo>
                        <a:lnTo>
                          <a:pt x="146" y="73"/>
                        </a:lnTo>
                        <a:lnTo>
                          <a:pt x="150" y="73"/>
                        </a:lnTo>
                        <a:lnTo>
                          <a:pt x="150" y="77"/>
                        </a:lnTo>
                        <a:lnTo>
                          <a:pt x="146" y="77"/>
                        </a:lnTo>
                        <a:lnTo>
                          <a:pt x="146" y="81"/>
                        </a:lnTo>
                        <a:lnTo>
                          <a:pt x="150" y="85"/>
                        </a:lnTo>
                        <a:lnTo>
                          <a:pt x="150" y="90"/>
                        </a:lnTo>
                        <a:lnTo>
                          <a:pt x="154" y="90"/>
                        </a:lnTo>
                        <a:lnTo>
                          <a:pt x="154" y="94"/>
                        </a:lnTo>
                        <a:lnTo>
                          <a:pt x="157" y="94"/>
                        </a:lnTo>
                        <a:lnTo>
                          <a:pt x="161" y="94"/>
                        </a:lnTo>
                        <a:lnTo>
                          <a:pt x="161" y="98"/>
                        </a:lnTo>
                        <a:lnTo>
                          <a:pt x="165" y="98"/>
                        </a:lnTo>
                        <a:lnTo>
                          <a:pt x="169" y="98"/>
                        </a:lnTo>
                        <a:lnTo>
                          <a:pt x="169" y="94"/>
                        </a:lnTo>
                        <a:lnTo>
                          <a:pt x="173" y="94"/>
                        </a:lnTo>
                        <a:lnTo>
                          <a:pt x="173" y="90"/>
                        </a:lnTo>
                        <a:lnTo>
                          <a:pt x="173" y="85"/>
                        </a:lnTo>
                        <a:lnTo>
                          <a:pt x="173" y="81"/>
                        </a:lnTo>
                        <a:lnTo>
                          <a:pt x="173" y="77"/>
                        </a:lnTo>
                        <a:lnTo>
                          <a:pt x="173" y="73"/>
                        </a:lnTo>
                        <a:lnTo>
                          <a:pt x="173" y="69"/>
                        </a:lnTo>
                        <a:lnTo>
                          <a:pt x="173" y="65"/>
                        </a:lnTo>
                        <a:lnTo>
                          <a:pt x="173" y="61"/>
                        </a:lnTo>
                        <a:lnTo>
                          <a:pt x="173" y="57"/>
                        </a:lnTo>
                        <a:lnTo>
                          <a:pt x="173" y="53"/>
                        </a:lnTo>
                        <a:lnTo>
                          <a:pt x="173" y="49"/>
                        </a:lnTo>
                        <a:lnTo>
                          <a:pt x="177" y="49"/>
                        </a:lnTo>
                        <a:lnTo>
                          <a:pt x="177" y="45"/>
                        </a:lnTo>
                        <a:lnTo>
                          <a:pt x="180" y="45"/>
                        </a:lnTo>
                        <a:lnTo>
                          <a:pt x="180" y="41"/>
                        </a:lnTo>
                        <a:lnTo>
                          <a:pt x="180" y="37"/>
                        </a:lnTo>
                        <a:lnTo>
                          <a:pt x="180" y="33"/>
                        </a:lnTo>
                        <a:lnTo>
                          <a:pt x="180" y="29"/>
                        </a:lnTo>
                        <a:lnTo>
                          <a:pt x="180" y="25"/>
                        </a:lnTo>
                        <a:lnTo>
                          <a:pt x="180" y="21"/>
                        </a:lnTo>
                        <a:lnTo>
                          <a:pt x="180" y="17"/>
                        </a:lnTo>
                        <a:lnTo>
                          <a:pt x="184" y="17"/>
                        </a:lnTo>
                        <a:lnTo>
                          <a:pt x="184" y="21"/>
                        </a:lnTo>
                        <a:lnTo>
                          <a:pt x="188" y="17"/>
                        </a:lnTo>
                        <a:lnTo>
                          <a:pt x="188" y="13"/>
                        </a:lnTo>
                        <a:lnTo>
                          <a:pt x="188" y="9"/>
                        </a:lnTo>
                        <a:lnTo>
                          <a:pt x="192" y="9"/>
                        </a:lnTo>
                        <a:lnTo>
                          <a:pt x="192" y="5"/>
                        </a:lnTo>
                        <a:lnTo>
                          <a:pt x="192" y="0"/>
                        </a:lnTo>
                        <a:lnTo>
                          <a:pt x="196" y="0"/>
                        </a:lnTo>
                        <a:lnTo>
                          <a:pt x="200" y="5"/>
                        </a:lnTo>
                        <a:lnTo>
                          <a:pt x="200" y="9"/>
                        </a:lnTo>
                        <a:lnTo>
                          <a:pt x="203" y="9"/>
                        </a:lnTo>
                        <a:lnTo>
                          <a:pt x="207" y="9"/>
                        </a:lnTo>
                        <a:lnTo>
                          <a:pt x="207" y="13"/>
                        </a:lnTo>
                        <a:lnTo>
                          <a:pt x="211" y="13"/>
                        </a:lnTo>
                        <a:lnTo>
                          <a:pt x="211" y="17"/>
                        </a:lnTo>
                        <a:lnTo>
                          <a:pt x="215" y="17"/>
                        </a:lnTo>
                        <a:lnTo>
                          <a:pt x="215" y="21"/>
                        </a:lnTo>
                        <a:lnTo>
                          <a:pt x="219" y="21"/>
                        </a:lnTo>
                        <a:lnTo>
                          <a:pt x="219" y="25"/>
                        </a:lnTo>
                        <a:lnTo>
                          <a:pt x="223" y="25"/>
                        </a:lnTo>
                        <a:lnTo>
                          <a:pt x="223" y="29"/>
                        </a:lnTo>
                        <a:lnTo>
                          <a:pt x="226" y="29"/>
                        </a:lnTo>
                        <a:lnTo>
                          <a:pt x="230" y="29"/>
                        </a:lnTo>
                        <a:lnTo>
                          <a:pt x="230" y="33"/>
                        </a:lnTo>
                        <a:lnTo>
                          <a:pt x="234" y="37"/>
                        </a:lnTo>
                        <a:lnTo>
                          <a:pt x="230" y="41"/>
                        </a:lnTo>
                        <a:lnTo>
                          <a:pt x="234" y="41"/>
                        </a:lnTo>
                        <a:lnTo>
                          <a:pt x="234" y="45"/>
                        </a:lnTo>
                        <a:lnTo>
                          <a:pt x="230" y="49"/>
                        </a:lnTo>
                        <a:lnTo>
                          <a:pt x="230" y="53"/>
                        </a:lnTo>
                        <a:lnTo>
                          <a:pt x="234" y="53"/>
                        </a:lnTo>
                        <a:lnTo>
                          <a:pt x="234" y="57"/>
                        </a:lnTo>
                        <a:lnTo>
                          <a:pt x="234" y="61"/>
                        </a:lnTo>
                        <a:lnTo>
                          <a:pt x="238" y="61"/>
                        </a:lnTo>
                        <a:lnTo>
                          <a:pt x="238" y="65"/>
                        </a:lnTo>
                        <a:lnTo>
                          <a:pt x="238" y="69"/>
                        </a:lnTo>
                        <a:lnTo>
                          <a:pt x="238" y="73"/>
                        </a:lnTo>
                        <a:lnTo>
                          <a:pt x="242" y="73"/>
                        </a:lnTo>
                        <a:lnTo>
                          <a:pt x="246" y="73"/>
                        </a:lnTo>
                        <a:lnTo>
                          <a:pt x="249" y="73"/>
                        </a:lnTo>
                        <a:lnTo>
                          <a:pt x="249" y="77"/>
                        </a:lnTo>
                        <a:lnTo>
                          <a:pt x="253" y="77"/>
                        </a:lnTo>
                        <a:lnTo>
                          <a:pt x="253" y="81"/>
                        </a:lnTo>
                        <a:lnTo>
                          <a:pt x="249" y="81"/>
                        </a:lnTo>
                        <a:lnTo>
                          <a:pt x="253" y="81"/>
                        </a:lnTo>
                        <a:lnTo>
                          <a:pt x="253" y="85"/>
                        </a:lnTo>
                        <a:lnTo>
                          <a:pt x="249" y="85"/>
                        </a:lnTo>
                        <a:lnTo>
                          <a:pt x="249" y="90"/>
                        </a:lnTo>
                        <a:lnTo>
                          <a:pt x="253" y="90"/>
                        </a:lnTo>
                        <a:lnTo>
                          <a:pt x="253" y="94"/>
                        </a:lnTo>
                        <a:lnTo>
                          <a:pt x="253" y="98"/>
                        </a:lnTo>
                        <a:lnTo>
                          <a:pt x="253" y="102"/>
                        </a:lnTo>
                        <a:lnTo>
                          <a:pt x="253" y="106"/>
                        </a:lnTo>
                        <a:lnTo>
                          <a:pt x="257" y="106"/>
                        </a:lnTo>
                        <a:lnTo>
                          <a:pt x="257" y="110"/>
                        </a:lnTo>
                        <a:lnTo>
                          <a:pt x="257" y="106"/>
                        </a:lnTo>
                        <a:lnTo>
                          <a:pt x="257" y="110"/>
                        </a:lnTo>
                        <a:lnTo>
                          <a:pt x="257" y="114"/>
                        </a:lnTo>
                        <a:lnTo>
                          <a:pt x="253" y="114"/>
                        </a:lnTo>
                        <a:lnTo>
                          <a:pt x="253" y="118"/>
                        </a:lnTo>
                        <a:lnTo>
                          <a:pt x="253" y="122"/>
                        </a:lnTo>
                        <a:lnTo>
                          <a:pt x="253" y="126"/>
                        </a:lnTo>
                        <a:lnTo>
                          <a:pt x="249" y="126"/>
                        </a:lnTo>
                        <a:lnTo>
                          <a:pt x="249" y="130"/>
                        </a:lnTo>
                        <a:lnTo>
                          <a:pt x="249" y="134"/>
                        </a:lnTo>
                        <a:lnTo>
                          <a:pt x="249" y="138"/>
                        </a:lnTo>
                        <a:lnTo>
                          <a:pt x="249" y="134"/>
                        </a:lnTo>
                        <a:lnTo>
                          <a:pt x="253" y="134"/>
                        </a:lnTo>
                        <a:lnTo>
                          <a:pt x="253" y="138"/>
                        </a:lnTo>
                        <a:lnTo>
                          <a:pt x="257" y="138"/>
                        </a:lnTo>
                        <a:lnTo>
                          <a:pt x="257" y="142"/>
                        </a:lnTo>
                        <a:lnTo>
                          <a:pt x="261" y="142"/>
                        </a:lnTo>
                        <a:lnTo>
                          <a:pt x="261" y="146"/>
                        </a:lnTo>
                        <a:lnTo>
                          <a:pt x="257" y="146"/>
                        </a:lnTo>
                        <a:lnTo>
                          <a:pt x="257" y="150"/>
                        </a:lnTo>
                        <a:lnTo>
                          <a:pt x="253" y="154"/>
                        </a:lnTo>
                        <a:lnTo>
                          <a:pt x="253" y="158"/>
                        </a:lnTo>
                        <a:lnTo>
                          <a:pt x="249" y="158"/>
                        </a:lnTo>
                        <a:lnTo>
                          <a:pt x="249" y="162"/>
                        </a:lnTo>
                        <a:lnTo>
                          <a:pt x="253" y="162"/>
                        </a:lnTo>
                        <a:lnTo>
                          <a:pt x="253" y="166"/>
                        </a:lnTo>
                        <a:lnTo>
                          <a:pt x="253" y="170"/>
                        </a:lnTo>
                        <a:lnTo>
                          <a:pt x="249" y="170"/>
                        </a:lnTo>
                        <a:lnTo>
                          <a:pt x="249" y="175"/>
                        </a:lnTo>
                        <a:lnTo>
                          <a:pt x="246" y="170"/>
                        </a:lnTo>
                        <a:lnTo>
                          <a:pt x="246" y="175"/>
                        </a:lnTo>
                        <a:lnTo>
                          <a:pt x="242" y="175"/>
                        </a:lnTo>
                        <a:lnTo>
                          <a:pt x="242" y="179"/>
                        </a:lnTo>
                        <a:lnTo>
                          <a:pt x="238" y="179"/>
                        </a:lnTo>
                        <a:lnTo>
                          <a:pt x="238" y="183"/>
                        </a:lnTo>
                        <a:lnTo>
                          <a:pt x="234" y="183"/>
                        </a:lnTo>
                        <a:lnTo>
                          <a:pt x="234" y="187"/>
                        </a:lnTo>
                        <a:lnTo>
                          <a:pt x="230" y="187"/>
                        </a:lnTo>
                        <a:lnTo>
                          <a:pt x="226" y="191"/>
                        </a:lnTo>
                        <a:lnTo>
                          <a:pt x="226" y="195"/>
                        </a:lnTo>
                        <a:lnTo>
                          <a:pt x="223" y="195"/>
                        </a:lnTo>
                        <a:lnTo>
                          <a:pt x="223" y="199"/>
                        </a:lnTo>
                        <a:lnTo>
                          <a:pt x="223" y="203"/>
                        </a:lnTo>
                        <a:lnTo>
                          <a:pt x="223" y="207"/>
                        </a:lnTo>
                        <a:lnTo>
                          <a:pt x="223" y="211"/>
                        </a:lnTo>
                        <a:lnTo>
                          <a:pt x="226" y="211"/>
                        </a:lnTo>
                        <a:lnTo>
                          <a:pt x="226" y="215"/>
                        </a:lnTo>
                        <a:lnTo>
                          <a:pt x="230" y="219"/>
                        </a:lnTo>
                        <a:lnTo>
                          <a:pt x="230" y="223"/>
                        </a:lnTo>
                        <a:lnTo>
                          <a:pt x="230" y="227"/>
                        </a:lnTo>
                        <a:lnTo>
                          <a:pt x="230" y="231"/>
                        </a:lnTo>
                        <a:lnTo>
                          <a:pt x="234" y="235"/>
                        </a:lnTo>
                        <a:lnTo>
                          <a:pt x="238" y="239"/>
                        </a:lnTo>
                        <a:lnTo>
                          <a:pt x="238" y="243"/>
                        </a:lnTo>
                        <a:lnTo>
                          <a:pt x="242" y="243"/>
                        </a:lnTo>
                        <a:lnTo>
                          <a:pt x="246" y="243"/>
                        </a:lnTo>
                        <a:lnTo>
                          <a:pt x="249" y="243"/>
                        </a:lnTo>
                        <a:lnTo>
                          <a:pt x="249" y="247"/>
                        </a:lnTo>
                        <a:lnTo>
                          <a:pt x="253" y="247"/>
                        </a:lnTo>
                        <a:lnTo>
                          <a:pt x="253" y="251"/>
                        </a:lnTo>
                        <a:lnTo>
                          <a:pt x="253" y="255"/>
                        </a:lnTo>
                        <a:lnTo>
                          <a:pt x="253" y="259"/>
                        </a:lnTo>
                        <a:lnTo>
                          <a:pt x="257" y="259"/>
                        </a:lnTo>
                        <a:lnTo>
                          <a:pt x="257" y="264"/>
                        </a:lnTo>
                        <a:lnTo>
                          <a:pt x="253" y="264"/>
                        </a:lnTo>
                        <a:lnTo>
                          <a:pt x="257" y="264"/>
                        </a:lnTo>
                        <a:lnTo>
                          <a:pt x="257" y="268"/>
                        </a:lnTo>
                        <a:lnTo>
                          <a:pt x="257" y="272"/>
                        </a:lnTo>
                        <a:lnTo>
                          <a:pt x="257" y="276"/>
                        </a:lnTo>
                        <a:lnTo>
                          <a:pt x="257" y="280"/>
                        </a:lnTo>
                        <a:lnTo>
                          <a:pt x="261" y="280"/>
                        </a:lnTo>
                        <a:lnTo>
                          <a:pt x="265" y="280"/>
                        </a:lnTo>
                        <a:lnTo>
                          <a:pt x="265" y="284"/>
                        </a:lnTo>
                        <a:lnTo>
                          <a:pt x="265" y="288"/>
                        </a:lnTo>
                        <a:lnTo>
                          <a:pt x="265" y="292"/>
                        </a:lnTo>
                        <a:lnTo>
                          <a:pt x="265" y="296"/>
                        </a:lnTo>
                        <a:lnTo>
                          <a:pt x="265" y="300"/>
                        </a:lnTo>
                        <a:lnTo>
                          <a:pt x="269" y="300"/>
                        </a:lnTo>
                        <a:lnTo>
                          <a:pt x="272" y="300"/>
                        </a:lnTo>
                        <a:lnTo>
                          <a:pt x="272" y="304"/>
                        </a:lnTo>
                        <a:lnTo>
                          <a:pt x="272" y="300"/>
                        </a:lnTo>
                        <a:lnTo>
                          <a:pt x="272" y="304"/>
                        </a:lnTo>
                        <a:lnTo>
                          <a:pt x="272" y="308"/>
                        </a:lnTo>
                        <a:lnTo>
                          <a:pt x="276" y="308"/>
                        </a:lnTo>
                        <a:lnTo>
                          <a:pt x="272" y="308"/>
                        </a:lnTo>
                        <a:lnTo>
                          <a:pt x="269" y="308"/>
                        </a:lnTo>
                        <a:lnTo>
                          <a:pt x="265" y="308"/>
                        </a:lnTo>
                        <a:lnTo>
                          <a:pt x="261" y="312"/>
                        </a:lnTo>
                        <a:lnTo>
                          <a:pt x="257" y="312"/>
                        </a:lnTo>
                        <a:lnTo>
                          <a:pt x="253" y="316"/>
                        </a:lnTo>
                        <a:lnTo>
                          <a:pt x="253" y="320"/>
                        </a:lnTo>
                        <a:lnTo>
                          <a:pt x="253" y="324"/>
                        </a:lnTo>
                        <a:lnTo>
                          <a:pt x="249" y="324"/>
                        </a:lnTo>
                        <a:lnTo>
                          <a:pt x="249" y="328"/>
                        </a:lnTo>
                        <a:lnTo>
                          <a:pt x="246" y="332"/>
                        </a:lnTo>
                        <a:lnTo>
                          <a:pt x="242" y="332"/>
                        </a:lnTo>
                        <a:lnTo>
                          <a:pt x="238" y="332"/>
                        </a:lnTo>
                        <a:lnTo>
                          <a:pt x="238" y="336"/>
                        </a:lnTo>
                        <a:lnTo>
                          <a:pt x="234" y="336"/>
                        </a:lnTo>
                        <a:lnTo>
                          <a:pt x="230" y="336"/>
                        </a:lnTo>
                        <a:lnTo>
                          <a:pt x="230" y="340"/>
                        </a:lnTo>
                        <a:lnTo>
                          <a:pt x="226" y="340"/>
                        </a:lnTo>
                        <a:lnTo>
                          <a:pt x="226" y="344"/>
                        </a:lnTo>
                        <a:lnTo>
                          <a:pt x="226" y="349"/>
                        </a:lnTo>
                        <a:lnTo>
                          <a:pt x="226" y="353"/>
                        </a:lnTo>
                        <a:lnTo>
                          <a:pt x="226" y="357"/>
                        </a:lnTo>
                        <a:lnTo>
                          <a:pt x="226" y="361"/>
                        </a:lnTo>
                        <a:lnTo>
                          <a:pt x="226" y="365"/>
                        </a:lnTo>
                        <a:lnTo>
                          <a:pt x="223" y="365"/>
                        </a:lnTo>
                        <a:lnTo>
                          <a:pt x="223" y="361"/>
                        </a:lnTo>
                        <a:lnTo>
                          <a:pt x="219" y="361"/>
                        </a:lnTo>
                        <a:lnTo>
                          <a:pt x="219" y="357"/>
                        </a:lnTo>
                        <a:lnTo>
                          <a:pt x="215" y="357"/>
                        </a:lnTo>
                        <a:lnTo>
                          <a:pt x="211" y="357"/>
                        </a:lnTo>
                        <a:lnTo>
                          <a:pt x="211" y="353"/>
                        </a:lnTo>
                        <a:lnTo>
                          <a:pt x="211" y="344"/>
                        </a:lnTo>
                        <a:lnTo>
                          <a:pt x="207" y="344"/>
                        </a:lnTo>
                        <a:lnTo>
                          <a:pt x="207" y="340"/>
                        </a:lnTo>
                        <a:lnTo>
                          <a:pt x="203" y="340"/>
                        </a:lnTo>
                        <a:lnTo>
                          <a:pt x="203" y="336"/>
                        </a:lnTo>
                        <a:lnTo>
                          <a:pt x="203" y="332"/>
                        </a:lnTo>
                        <a:lnTo>
                          <a:pt x="200" y="332"/>
                        </a:lnTo>
                        <a:lnTo>
                          <a:pt x="200" y="328"/>
                        </a:lnTo>
                        <a:lnTo>
                          <a:pt x="200" y="324"/>
                        </a:lnTo>
                        <a:lnTo>
                          <a:pt x="196" y="324"/>
                        </a:lnTo>
                        <a:lnTo>
                          <a:pt x="196" y="320"/>
                        </a:lnTo>
                        <a:lnTo>
                          <a:pt x="196" y="316"/>
                        </a:lnTo>
                        <a:lnTo>
                          <a:pt x="196" y="312"/>
                        </a:lnTo>
                        <a:lnTo>
                          <a:pt x="196" y="308"/>
                        </a:lnTo>
                        <a:lnTo>
                          <a:pt x="200" y="308"/>
                        </a:lnTo>
                        <a:lnTo>
                          <a:pt x="196" y="308"/>
                        </a:lnTo>
                        <a:lnTo>
                          <a:pt x="196" y="312"/>
                        </a:lnTo>
                        <a:lnTo>
                          <a:pt x="192" y="312"/>
                        </a:lnTo>
                        <a:lnTo>
                          <a:pt x="188" y="312"/>
                        </a:lnTo>
                        <a:lnTo>
                          <a:pt x="184" y="312"/>
                        </a:lnTo>
                        <a:lnTo>
                          <a:pt x="180" y="312"/>
                        </a:lnTo>
                        <a:lnTo>
                          <a:pt x="177" y="312"/>
                        </a:lnTo>
                        <a:lnTo>
                          <a:pt x="173" y="312"/>
                        </a:lnTo>
                        <a:lnTo>
                          <a:pt x="169" y="312"/>
                        </a:lnTo>
                        <a:lnTo>
                          <a:pt x="165" y="312"/>
                        </a:lnTo>
                        <a:lnTo>
                          <a:pt x="161" y="312"/>
                        </a:lnTo>
                        <a:lnTo>
                          <a:pt x="161" y="316"/>
                        </a:lnTo>
                        <a:lnTo>
                          <a:pt x="157" y="316"/>
                        </a:lnTo>
                        <a:lnTo>
                          <a:pt x="157" y="320"/>
                        </a:lnTo>
                        <a:lnTo>
                          <a:pt x="154" y="320"/>
                        </a:lnTo>
                        <a:lnTo>
                          <a:pt x="150" y="320"/>
                        </a:lnTo>
                        <a:lnTo>
                          <a:pt x="150" y="324"/>
                        </a:lnTo>
                        <a:lnTo>
                          <a:pt x="146" y="324"/>
                        </a:lnTo>
                        <a:lnTo>
                          <a:pt x="146" y="328"/>
                        </a:lnTo>
                        <a:lnTo>
                          <a:pt x="142" y="328"/>
                        </a:lnTo>
                        <a:lnTo>
                          <a:pt x="142" y="324"/>
                        </a:lnTo>
                        <a:lnTo>
                          <a:pt x="138" y="324"/>
                        </a:lnTo>
                        <a:lnTo>
                          <a:pt x="138" y="320"/>
                        </a:lnTo>
                        <a:lnTo>
                          <a:pt x="138" y="316"/>
                        </a:lnTo>
                        <a:lnTo>
                          <a:pt x="138" y="312"/>
                        </a:lnTo>
                        <a:lnTo>
                          <a:pt x="134" y="312"/>
                        </a:lnTo>
                        <a:lnTo>
                          <a:pt x="130" y="312"/>
                        </a:lnTo>
                        <a:lnTo>
                          <a:pt x="130" y="316"/>
                        </a:lnTo>
                        <a:lnTo>
                          <a:pt x="127" y="316"/>
                        </a:lnTo>
                        <a:lnTo>
                          <a:pt x="127" y="312"/>
                        </a:lnTo>
                        <a:lnTo>
                          <a:pt x="130" y="312"/>
                        </a:lnTo>
                        <a:lnTo>
                          <a:pt x="130" y="308"/>
                        </a:lnTo>
                        <a:lnTo>
                          <a:pt x="127" y="308"/>
                        </a:lnTo>
                        <a:lnTo>
                          <a:pt x="127" y="304"/>
                        </a:lnTo>
                        <a:lnTo>
                          <a:pt x="123" y="304"/>
                        </a:lnTo>
                        <a:lnTo>
                          <a:pt x="127" y="304"/>
                        </a:lnTo>
                        <a:lnTo>
                          <a:pt x="127" y="300"/>
                        </a:lnTo>
                        <a:lnTo>
                          <a:pt x="130" y="300"/>
                        </a:lnTo>
                        <a:lnTo>
                          <a:pt x="130" y="296"/>
                        </a:lnTo>
                        <a:lnTo>
                          <a:pt x="130" y="292"/>
                        </a:lnTo>
                        <a:lnTo>
                          <a:pt x="130" y="288"/>
                        </a:lnTo>
                        <a:lnTo>
                          <a:pt x="130" y="284"/>
                        </a:lnTo>
                        <a:lnTo>
                          <a:pt x="134" y="280"/>
                        </a:lnTo>
                        <a:lnTo>
                          <a:pt x="134" y="276"/>
                        </a:lnTo>
                        <a:lnTo>
                          <a:pt x="138" y="276"/>
                        </a:lnTo>
                        <a:lnTo>
                          <a:pt x="138" y="272"/>
                        </a:lnTo>
                        <a:lnTo>
                          <a:pt x="142" y="272"/>
                        </a:lnTo>
                        <a:lnTo>
                          <a:pt x="142" y="268"/>
                        </a:lnTo>
                        <a:lnTo>
                          <a:pt x="146" y="268"/>
                        </a:lnTo>
                        <a:lnTo>
                          <a:pt x="146" y="264"/>
                        </a:lnTo>
                        <a:lnTo>
                          <a:pt x="146" y="259"/>
                        </a:lnTo>
                        <a:lnTo>
                          <a:pt x="150" y="259"/>
                        </a:lnTo>
                        <a:lnTo>
                          <a:pt x="150" y="255"/>
                        </a:lnTo>
                        <a:lnTo>
                          <a:pt x="154" y="255"/>
                        </a:lnTo>
                        <a:lnTo>
                          <a:pt x="157" y="255"/>
                        </a:lnTo>
                        <a:lnTo>
                          <a:pt x="157" y="251"/>
                        </a:lnTo>
                        <a:lnTo>
                          <a:pt x="157" y="247"/>
                        </a:lnTo>
                        <a:lnTo>
                          <a:pt x="154" y="247"/>
                        </a:lnTo>
                        <a:lnTo>
                          <a:pt x="150" y="243"/>
                        </a:lnTo>
                        <a:lnTo>
                          <a:pt x="150" y="239"/>
                        </a:lnTo>
                        <a:lnTo>
                          <a:pt x="150" y="235"/>
                        </a:lnTo>
                        <a:lnTo>
                          <a:pt x="150" y="231"/>
                        </a:lnTo>
                        <a:lnTo>
                          <a:pt x="150" y="227"/>
                        </a:lnTo>
                        <a:lnTo>
                          <a:pt x="150" y="223"/>
                        </a:lnTo>
                        <a:lnTo>
                          <a:pt x="146" y="223"/>
                        </a:lnTo>
                        <a:lnTo>
                          <a:pt x="146" y="227"/>
                        </a:lnTo>
                        <a:lnTo>
                          <a:pt x="142" y="227"/>
                        </a:lnTo>
                        <a:lnTo>
                          <a:pt x="146" y="223"/>
                        </a:lnTo>
                        <a:lnTo>
                          <a:pt x="142" y="223"/>
                        </a:lnTo>
                        <a:lnTo>
                          <a:pt x="142" y="219"/>
                        </a:lnTo>
                        <a:lnTo>
                          <a:pt x="142" y="215"/>
                        </a:lnTo>
                        <a:lnTo>
                          <a:pt x="142" y="211"/>
                        </a:lnTo>
                        <a:lnTo>
                          <a:pt x="138" y="211"/>
                        </a:lnTo>
                        <a:lnTo>
                          <a:pt x="138" y="207"/>
                        </a:lnTo>
                        <a:lnTo>
                          <a:pt x="142" y="207"/>
                        </a:lnTo>
                        <a:lnTo>
                          <a:pt x="138" y="207"/>
                        </a:lnTo>
                        <a:lnTo>
                          <a:pt x="138" y="203"/>
                        </a:lnTo>
                        <a:lnTo>
                          <a:pt x="138" y="199"/>
                        </a:lnTo>
                        <a:lnTo>
                          <a:pt x="138" y="195"/>
                        </a:lnTo>
                        <a:lnTo>
                          <a:pt x="134" y="191"/>
                        </a:lnTo>
                        <a:lnTo>
                          <a:pt x="130" y="191"/>
                        </a:lnTo>
                        <a:lnTo>
                          <a:pt x="127" y="191"/>
                        </a:lnTo>
                        <a:lnTo>
                          <a:pt x="127" y="187"/>
                        </a:lnTo>
                        <a:lnTo>
                          <a:pt x="130" y="187"/>
                        </a:lnTo>
                        <a:lnTo>
                          <a:pt x="130" y="183"/>
                        </a:lnTo>
                        <a:lnTo>
                          <a:pt x="127" y="179"/>
                        </a:lnTo>
                        <a:lnTo>
                          <a:pt x="127" y="175"/>
                        </a:lnTo>
                        <a:lnTo>
                          <a:pt x="130" y="175"/>
                        </a:lnTo>
                        <a:lnTo>
                          <a:pt x="130" y="170"/>
                        </a:lnTo>
                        <a:lnTo>
                          <a:pt x="127" y="166"/>
                        </a:lnTo>
                        <a:lnTo>
                          <a:pt x="123" y="162"/>
                        </a:lnTo>
                        <a:lnTo>
                          <a:pt x="123" y="158"/>
                        </a:lnTo>
                        <a:lnTo>
                          <a:pt x="123" y="154"/>
                        </a:lnTo>
                        <a:lnTo>
                          <a:pt x="119" y="158"/>
                        </a:lnTo>
                        <a:lnTo>
                          <a:pt x="119" y="154"/>
                        </a:lnTo>
                        <a:lnTo>
                          <a:pt x="115" y="150"/>
                        </a:lnTo>
                        <a:lnTo>
                          <a:pt x="111" y="150"/>
                        </a:lnTo>
                        <a:lnTo>
                          <a:pt x="111" y="146"/>
                        </a:lnTo>
                        <a:lnTo>
                          <a:pt x="111" y="142"/>
                        </a:lnTo>
                        <a:lnTo>
                          <a:pt x="107" y="142"/>
                        </a:lnTo>
                        <a:lnTo>
                          <a:pt x="107" y="138"/>
                        </a:lnTo>
                        <a:lnTo>
                          <a:pt x="104" y="134"/>
                        </a:lnTo>
                        <a:lnTo>
                          <a:pt x="104" y="130"/>
                        </a:lnTo>
                        <a:lnTo>
                          <a:pt x="100" y="130"/>
                        </a:lnTo>
                        <a:lnTo>
                          <a:pt x="100" y="126"/>
                        </a:lnTo>
                        <a:lnTo>
                          <a:pt x="100" y="122"/>
                        </a:lnTo>
                        <a:lnTo>
                          <a:pt x="96" y="122"/>
                        </a:lnTo>
                        <a:lnTo>
                          <a:pt x="96" y="118"/>
                        </a:lnTo>
                        <a:lnTo>
                          <a:pt x="96" y="114"/>
                        </a:lnTo>
                        <a:lnTo>
                          <a:pt x="92" y="114"/>
                        </a:lnTo>
                        <a:lnTo>
                          <a:pt x="96" y="110"/>
                        </a:lnTo>
                        <a:lnTo>
                          <a:pt x="92" y="110"/>
                        </a:lnTo>
                        <a:lnTo>
                          <a:pt x="96" y="106"/>
                        </a:lnTo>
                        <a:lnTo>
                          <a:pt x="96" y="102"/>
                        </a:lnTo>
                        <a:lnTo>
                          <a:pt x="96" y="98"/>
                        </a:lnTo>
                        <a:lnTo>
                          <a:pt x="96" y="94"/>
                        </a:lnTo>
                        <a:lnTo>
                          <a:pt x="92" y="94"/>
                        </a:lnTo>
                        <a:lnTo>
                          <a:pt x="92" y="98"/>
                        </a:lnTo>
                        <a:lnTo>
                          <a:pt x="92" y="94"/>
                        </a:lnTo>
                        <a:lnTo>
                          <a:pt x="88" y="94"/>
                        </a:lnTo>
                        <a:lnTo>
                          <a:pt x="84" y="94"/>
                        </a:lnTo>
                        <a:lnTo>
                          <a:pt x="84" y="90"/>
                        </a:lnTo>
                        <a:lnTo>
                          <a:pt x="81" y="94"/>
                        </a:lnTo>
                        <a:lnTo>
                          <a:pt x="77" y="94"/>
                        </a:lnTo>
                        <a:lnTo>
                          <a:pt x="77" y="98"/>
                        </a:lnTo>
                        <a:lnTo>
                          <a:pt x="73" y="98"/>
                        </a:lnTo>
                        <a:lnTo>
                          <a:pt x="73" y="102"/>
                        </a:lnTo>
                        <a:lnTo>
                          <a:pt x="73" y="98"/>
                        </a:lnTo>
                        <a:lnTo>
                          <a:pt x="69" y="98"/>
                        </a:lnTo>
                        <a:lnTo>
                          <a:pt x="69" y="102"/>
                        </a:lnTo>
                        <a:lnTo>
                          <a:pt x="65" y="102"/>
                        </a:lnTo>
                        <a:lnTo>
                          <a:pt x="65" y="106"/>
                        </a:lnTo>
                        <a:lnTo>
                          <a:pt x="61" y="106"/>
                        </a:lnTo>
                        <a:lnTo>
                          <a:pt x="58" y="106"/>
                        </a:lnTo>
                        <a:lnTo>
                          <a:pt x="58" y="102"/>
                        </a:lnTo>
                        <a:lnTo>
                          <a:pt x="61" y="102"/>
                        </a:lnTo>
                        <a:lnTo>
                          <a:pt x="61" y="98"/>
                        </a:lnTo>
                        <a:lnTo>
                          <a:pt x="58" y="98"/>
                        </a:lnTo>
                        <a:lnTo>
                          <a:pt x="58" y="94"/>
                        </a:lnTo>
                        <a:lnTo>
                          <a:pt x="58" y="90"/>
                        </a:lnTo>
                        <a:lnTo>
                          <a:pt x="61" y="90"/>
                        </a:lnTo>
                        <a:lnTo>
                          <a:pt x="65" y="90"/>
                        </a:lnTo>
                        <a:lnTo>
                          <a:pt x="65" y="85"/>
                        </a:lnTo>
                        <a:lnTo>
                          <a:pt x="61" y="85"/>
                        </a:lnTo>
                        <a:lnTo>
                          <a:pt x="61" y="81"/>
                        </a:lnTo>
                        <a:lnTo>
                          <a:pt x="61" y="77"/>
                        </a:lnTo>
                        <a:lnTo>
                          <a:pt x="58" y="77"/>
                        </a:lnTo>
                        <a:lnTo>
                          <a:pt x="54" y="77"/>
                        </a:lnTo>
                        <a:lnTo>
                          <a:pt x="54" y="73"/>
                        </a:lnTo>
                        <a:lnTo>
                          <a:pt x="50" y="69"/>
                        </a:lnTo>
                        <a:lnTo>
                          <a:pt x="46" y="69"/>
                        </a:lnTo>
                        <a:lnTo>
                          <a:pt x="46" y="65"/>
                        </a:lnTo>
                        <a:lnTo>
                          <a:pt x="42" y="65"/>
                        </a:lnTo>
                        <a:lnTo>
                          <a:pt x="38" y="65"/>
                        </a:lnTo>
                        <a:lnTo>
                          <a:pt x="38" y="61"/>
                        </a:lnTo>
                        <a:lnTo>
                          <a:pt x="35" y="61"/>
                        </a:lnTo>
                        <a:lnTo>
                          <a:pt x="35" y="57"/>
                        </a:lnTo>
                        <a:lnTo>
                          <a:pt x="31" y="57"/>
                        </a:lnTo>
                        <a:lnTo>
                          <a:pt x="27" y="57"/>
                        </a:lnTo>
                        <a:lnTo>
                          <a:pt x="23" y="57"/>
                        </a:lnTo>
                        <a:lnTo>
                          <a:pt x="23" y="53"/>
                        </a:lnTo>
                        <a:lnTo>
                          <a:pt x="19" y="53"/>
                        </a:lnTo>
                        <a:lnTo>
                          <a:pt x="15" y="53"/>
                        </a:lnTo>
                        <a:lnTo>
                          <a:pt x="15" y="49"/>
                        </a:lnTo>
                        <a:lnTo>
                          <a:pt x="12" y="49"/>
                        </a:lnTo>
                        <a:lnTo>
                          <a:pt x="8" y="49"/>
                        </a:lnTo>
                        <a:lnTo>
                          <a:pt x="4" y="49"/>
                        </a:lnTo>
                        <a:lnTo>
                          <a:pt x="0" y="49"/>
                        </a:lnTo>
                        <a:lnTo>
                          <a:pt x="0" y="45"/>
                        </a:lnTo>
                        <a:lnTo>
                          <a:pt x="4" y="45"/>
                        </a:lnTo>
                        <a:lnTo>
                          <a:pt x="0" y="45"/>
                        </a:lnTo>
                        <a:lnTo>
                          <a:pt x="0" y="41"/>
                        </a:lnTo>
                        <a:lnTo>
                          <a:pt x="0" y="37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072" name="Freeform 867">
                    <a:extLst>
                      <a:ext uri="{FF2B5EF4-FFF2-40B4-BE49-F238E27FC236}">
                        <a16:creationId xmlns:a16="http://schemas.microsoft.com/office/drawing/2014/main" id="{C919CF5E-EE5B-02A8-49EF-EF045EB678C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108" y="2525"/>
                    <a:ext cx="28" cy="57"/>
                  </a:xfrm>
                  <a:custGeom>
                    <a:avLst/>
                    <a:gdLst>
                      <a:gd name="T0" fmla="*/ 4 w 27"/>
                      <a:gd name="T1" fmla="*/ 9 h 57"/>
                      <a:gd name="T2" fmla="*/ 8 w 27"/>
                      <a:gd name="T3" fmla="*/ 9 h 57"/>
                      <a:gd name="T4" fmla="*/ 8 w 27"/>
                      <a:gd name="T5" fmla="*/ 5 h 57"/>
                      <a:gd name="T6" fmla="*/ 12 w 27"/>
                      <a:gd name="T7" fmla="*/ 5 h 57"/>
                      <a:gd name="T8" fmla="*/ 16 w 27"/>
                      <a:gd name="T9" fmla="*/ 5 h 57"/>
                      <a:gd name="T10" fmla="*/ 16 w 27"/>
                      <a:gd name="T11" fmla="*/ 0 h 57"/>
                      <a:gd name="T12" fmla="*/ 16 w 27"/>
                      <a:gd name="T13" fmla="*/ 5 h 57"/>
                      <a:gd name="T14" fmla="*/ 19 w 27"/>
                      <a:gd name="T15" fmla="*/ 5 h 57"/>
                      <a:gd name="T16" fmla="*/ 19 w 27"/>
                      <a:gd name="T17" fmla="*/ 9 h 57"/>
                      <a:gd name="T18" fmla="*/ 19 w 27"/>
                      <a:gd name="T19" fmla="*/ 13 h 57"/>
                      <a:gd name="T20" fmla="*/ 19 w 27"/>
                      <a:gd name="T21" fmla="*/ 17 h 57"/>
                      <a:gd name="T22" fmla="*/ 23 w 27"/>
                      <a:gd name="T23" fmla="*/ 17 h 57"/>
                      <a:gd name="T24" fmla="*/ 23 w 27"/>
                      <a:gd name="T25" fmla="*/ 21 h 57"/>
                      <a:gd name="T26" fmla="*/ 23 w 27"/>
                      <a:gd name="T27" fmla="*/ 25 h 57"/>
                      <a:gd name="T28" fmla="*/ 23 w 27"/>
                      <a:gd name="T29" fmla="*/ 29 h 57"/>
                      <a:gd name="T30" fmla="*/ 27 w 27"/>
                      <a:gd name="T31" fmla="*/ 29 h 57"/>
                      <a:gd name="T32" fmla="*/ 27 w 27"/>
                      <a:gd name="T33" fmla="*/ 33 h 57"/>
                      <a:gd name="T34" fmla="*/ 27 w 27"/>
                      <a:gd name="T35" fmla="*/ 37 h 57"/>
                      <a:gd name="T36" fmla="*/ 27 w 27"/>
                      <a:gd name="T37" fmla="*/ 41 h 57"/>
                      <a:gd name="T38" fmla="*/ 23 w 27"/>
                      <a:gd name="T39" fmla="*/ 41 h 57"/>
                      <a:gd name="T40" fmla="*/ 19 w 27"/>
                      <a:gd name="T41" fmla="*/ 41 h 57"/>
                      <a:gd name="T42" fmla="*/ 19 w 27"/>
                      <a:gd name="T43" fmla="*/ 45 h 57"/>
                      <a:gd name="T44" fmla="*/ 16 w 27"/>
                      <a:gd name="T45" fmla="*/ 45 h 57"/>
                      <a:gd name="T46" fmla="*/ 16 w 27"/>
                      <a:gd name="T47" fmla="*/ 49 h 57"/>
                      <a:gd name="T48" fmla="*/ 16 w 27"/>
                      <a:gd name="T49" fmla="*/ 53 h 57"/>
                      <a:gd name="T50" fmla="*/ 12 w 27"/>
                      <a:gd name="T51" fmla="*/ 53 h 57"/>
                      <a:gd name="T52" fmla="*/ 12 w 27"/>
                      <a:gd name="T53" fmla="*/ 57 h 57"/>
                      <a:gd name="T54" fmla="*/ 8 w 27"/>
                      <a:gd name="T55" fmla="*/ 57 h 57"/>
                      <a:gd name="T56" fmla="*/ 8 w 27"/>
                      <a:gd name="T57" fmla="*/ 53 h 57"/>
                      <a:gd name="T58" fmla="*/ 8 w 27"/>
                      <a:gd name="T59" fmla="*/ 49 h 57"/>
                      <a:gd name="T60" fmla="*/ 8 w 27"/>
                      <a:gd name="T61" fmla="*/ 45 h 57"/>
                      <a:gd name="T62" fmla="*/ 4 w 27"/>
                      <a:gd name="T63" fmla="*/ 45 h 57"/>
                      <a:gd name="T64" fmla="*/ 0 w 27"/>
                      <a:gd name="T65" fmla="*/ 45 h 57"/>
                      <a:gd name="T66" fmla="*/ 0 w 27"/>
                      <a:gd name="T67" fmla="*/ 41 h 57"/>
                      <a:gd name="T68" fmla="*/ 0 w 27"/>
                      <a:gd name="T69" fmla="*/ 37 h 57"/>
                      <a:gd name="T70" fmla="*/ 0 w 27"/>
                      <a:gd name="T71" fmla="*/ 33 h 57"/>
                      <a:gd name="T72" fmla="*/ 4 w 27"/>
                      <a:gd name="T73" fmla="*/ 33 h 57"/>
                      <a:gd name="T74" fmla="*/ 4 w 27"/>
                      <a:gd name="T75" fmla="*/ 29 h 57"/>
                      <a:gd name="T76" fmla="*/ 4 w 27"/>
                      <a:gd name="T77" fmla="*/ 25 h 57"/>
                      <a:gd name="T78" fmla="*/ 8 w 27"/>
                      <a:gd name="T79" fmla="*/ 25 h 57"/>
                      <a:gd name="T80" fmla="*/ 8 w 27"/>
                      <a:gd name="T81" fmla="*/ 21 h 57"/>
                      <a:gd name="T82" fmla="*/ 8 w 27"/>
                      <a:gd name="T83" fmla="*/ 17 h 57"/>
                      <a:gd name="T84" fmla="*/ 8 w 27"/>
                      <a:gd name="T85" fmla="*/ 13 h 57"/>
                      <a:gd name="T86" fmla="*/ 4 w 27"/>
                      <a:gd name="T87" fmla="*/ 13 h 57"/>
                      <a:gd name="T88" fmla="*/ 4 w 27"/>
                      <a:gd name="T89" fmla="*/ 9 h 57"/>
                      <a:gd name="T90" fmla="*/ 8 w 27"/>
                      <a:gd name="T91" fmla="*/ 9 h 57"/>
                      <a:gd name="T92" fmla="*/ 4 w 27"/>
                      <a:gd name="T93" fmla="*/ 9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</a:cxnLst>
                    <a:rect l="0" t="0" r="r" b="b"/>
                    <a:pathLst>
                      <a:path w="27" h="57">
                        <a:moveTo>
                          <a:pt x="4" y="9"/>
                        </a:moveTo>
                        <a:lnTo>
                          <a:pt x="8" y="9"/>
                        </a:lnTo>
                        <a:lnTo>
                          <a:pt x="8" y="5"/>
                        </a:lnTo>
                        <a:lnTo>
                          <a:pt x="12" y="5"/>
                        </a:lnTo>
                        <a:lnTo>
                          <a:pt x="16" y="5"/>
                        </a:lnTo>
                        <a:lnTo>
                          <a:pt x="16" y="0"/>
                        </a:lnTo>
                        <a:lnTo>
                          <a:pt x="16" y="5"/>
                        </a:lnTo>
                        <a:lnTo>
                          <a:pt x="19" y="5"/>
                        </a:lnTo>
                        <a:lnTo>
                          <a:pt x="19" y="9"/>
                        </a:lnTo>
                        <a:lnTo>
                          <a:pt x="19" y="13"/>
                        </a:lnTo>
                        <a:lnTo>
                          <a:pt x="19" y="17"/>
                        </a:lnTo>
                        <a:lnTo>
                          <a:pt x="23" y="17"/>
                        </a:lnTo>
                        <a:lnTo>
                          <a:pt x="23" y="21"/>
                        </a:lnTo>
                        <a:lnTo>
                          <a:pt x="23" y="25"/>
                        </a:lnTo>
                        <a:lnTo>
                          <a:pt x="23" y="29"/>
                        </a:lnTo>
                        <a:lnTo>
                          <a:pt x="27" y="29"/>
                        </a:lnTo>
                        <a:lnTo>
                          <a:pt x="27" y="33"/>
                        </a:lnTo>
                        <a:lnTo>
                          <a:pt x="27" y="37"/>
                        </a:lnTo>
                        <a:lnTo>
                          <a:pt x="27" y="41"/>
                        </a:lnTo>
                        <a:lnTo>
                          <a:pt x="23" y="41"/>
                        </a:lnTo>
                        <a:lnTo>
                          <a:pt x="19" y="41"/>
                        </a:lnTo>
                        <a:lnTo>
                          <a:pt x="19" y="45"/>
                        </a:lnTo>
                        <a:lnTo>
                          <a:pt x="16" y="45"/>
                        </a:lnTo>
                        <a:lnTo>
                          <a:pt x="16" y="49"/>
                        </a:lnTo>
                        <a:lnTo>
                          <a:pt x="16" y="53"/>
                        </a:lnTo>
                        <a:lnTo>
                          <a:pt x="12" y="53"/>
                        </a:lnTo>
                        <a:lnTo>
                          <a:pt x="12" y="57"/>
                        </a:lnTo>
                        <a:lnTo>
                          <a:pt x="8" y="57"/>
                        </a:lnTo>
                        <a:lnTo>
                          <a:pt x="8" y="53"/>
                        </a:lnTo>
                        <a:lnTo>
                          <a:pt x="8" y="49"/>
                        </a:lnTo>
                        <a:lnTo>
                          <a:pt x="8" y="45"/>
                        </a:lnTo>
                        <a:lnTo>
                          <a:pt x="4" y="45"/>
                        </a:lnTo>
                        <a:lnTo>
                          <a:pt x="0" y="45"/>
                        </a:lnTo>
                        <a:lnTo>
                          <a:pt x="0" y="41"/>
                        </a:lnTo>
                        <a:lnTo>
                          <a:pt x="0" y="37"/>
                        </a:lnTo>
                        <a:lnTo>
                          <a:pt x="0" y="33"/>
                        </a:lnTo>
                        <a:lnTo>
                          <a:pt x="4" y="33"/>
                        </a:lnTo>
                        <a:lnTo>
                          <a:pt x="4" y="29"/>
                        </a:lnTo>
                        <a:lnTo>
                          <a:pt x="4" y="25"/>
                        </a:lnTo>
                        <a:lnTo>
                          <a:pt x="8" y="25"/>
                        </a:lnTo>
                        <a:lnTo>
                          <a:pt x="8" y="21"/>
                        </a:lnTo>
                        <a:lnTo>
                          <a:pt x="8" y="17"/>
                        </a:lnTo>
                        <a:lnTo>
                          <a:pt x="8" y="13"/>
                        </a:lnTo>
                        <a:lnTo>
                          <a:pt x="4" y="13"/>
                        </a:lnTo>
                        <a:lnTo>
                          <a:pt x="4" y="9"/>
                        </a:lnTo>
                        <a:lnTo>
                          <a:pt x="8" y="9"/>
                        </a:lnTo>
                        <a:lnTo>
                          <a:pt x="4" y="9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073" name="Freeform 868">
                    <a:extLst>
                      <a:ext uri="{FF2B5EF4-FFF2-40B4-BE49-F238E27FC236}">
                        <a16:creationId xmlns:a16="http://schemas.microsoft.com/office/drawing/2014/main" id="{EF82D836-6450-F16E-5E71-C55D4F7D980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154" y="2530"/>
                    <a:ext cx="35" cy="40"/>
                  </a:xfrm>
                  <a:custGeom>
                    <a:avLst/>
                    <a:gdLst>
                      <a:gd name="T0" fmla="*/ 0 w 35"/>
                      <a:gd name="T1" fmla="*/ 20 h 40"/>
                      <a:gd name="T2" fmla="*/ 0 w 35"/>
                      <a:gd name="T3" fmla="*/ 16 h 40"/>
                      <a:gd name="T4" fmla="*/ 4 w 35"/>
                      <a:gd name="T5" fmla="*/ 16 h 40"/>
                      <a:gd name="T6" fmla="*/ 4 w 35"/>
                      <a:gd name="T7" fmla="*/ 12 h 40"/>
                      <a:gd name="T8" fmla="*/ 0 w 35"/>
                      <a:gd name="T9" fmla="*/ 12 h 40"/>
                      <a:gd name="T10" fmla="*/ 4 w 35"/>
                      <a:gd name="T11" fmla="*/ 12 h 40"/>
                      <a:gd name="T12" fmla="*/ 4 w 35"/>
                      <a:gd name="T13" fmla="*/ 8 h 40"/>
                      <a:gd name="T14" fmla="*/ 8 w 35"/>
                      <a:gd name="T15" fmla="*/ 4 h 40"/>
                      <a:gd name="T16" fmla="*/ 12 w 35"/>
                      <a:gd name="T17" fmla="*/ 4 h 40"/>
                      <a:gd name="T18" fmla="*/ 12 w 35"/>
                      <a:gd name="T19" fmla="*/ 0 h 40"/>
                      <a:gd name="T20" fmla="*/ 16 w 35"/>
                      <a:gd name="T21" fmla="*/ 0 h 40"/>
                      <a:gd name="T22" fmla="*/ 19 w 35"/>
                      <a:gd name="T23" fmla="*/ 0 h 40"/>
                      <a:gd name="T24" fmla="*/ 19 w 35"/>
                      <a:gd name="T25" fmla="*/ 4 h 40"/>
                      <a:gd name="T26" fmla="*/ 23 w 35"/>
                      <a:gd name="T27" fmla="*/ 4 h 40"/>
                      <a:gd name="T28" fmla="*/ 27 w 35"/>
                      <a:gd name="T29" fmla="*/ 4 h 40"/>
                      <a:gd name="T30" fmla="*/ 27 w 35"/>
                      <a:gd name="T31" fmla="*/ 8 h 40"/>
                      <a:gd name="T32" fmla="*/ 31 w 35"/>
                      <a:gd name="T33" fmla="*/ 8 h 40"/>
                      <a:gd name="T34" fmla="*/ 31 w 35"/>
                      <a:gd name="T35" fmla="*/ 12 h 40"/>
                      <a:gd name="T36" fmla="*/ 31 w 35"/>
                      <a:gd name="T37" fmla="*/ 16 h 40"/>
                      <a:gd name="T38" fmla="*/ 31 w 35"/>
                      <a:gd name="T39" fmla="*/ 20 h 40"/>
                      <a:gd name="T40" fmla="*/ 27 w 35"/>
                      <a:gd name="T41" fmla="*/ 24 h 40"/>
                      <a:gd name="T42" fmla="*/ 31 w 35"/>
                      <a:gd name="T43" fmla="*/ 24 h 40"/>
                      <a:gd name="T44" fmla="*/ 31 w 35"/>
                      <a:gd name="T45" fmla="*/ 28 h 40"/>
                      <a:gd name="T46" fmla="*/ 35 w 35"/>
                      <a:gd name="T47" fmla="*/ 28 h 40"/>
                      <a:gd name="T48" fmla="*/ 35 w 35"/>
                      <a:gd name="T49" fmla="*/ 32 h 40"/>
                      <a:gd name="T50" fmla="*/ 35 w 35"/>
                      <a:gd name="T51" fmla="*/ 36 h 40"/>
                      <a:gd name="T52" fmla="*/ 31 w 35"/>
                      <a:gd name="T53" fmla="*/ 36 h 40"/>
                      <a:gd name="T54" fmla="*/ 31 w 35"/>
                      <a:gd name="T55" fmla="*/ 40 h 40"/>
                      <a:gd name="T56" fmla="*/ 27 w 35"/>
                      <a:gd name="T57" fmla="*/ 40 h 40"/>
                      <a:gd name="T58" fmla="*/ 23 w 35"/>
                      <a:gd name="T59" fmla="*/ 40 h 40"/>
                      <a:gd name="T60" fmla="*/ 19 w 35"/>
                      <a:gd name="T61" fmla="*/ 40 h 40"/>
                      <a:gd name="T62" fmla="*/ 19 w 35"/>
                      <a:gd name="T63" fmla="*/ 36 h 40"/>
                      <a:gd name="T64" fmla="*/ 16 w 35"/>
                      <a:gd name="T65" fmla="*/ 36 h 40"/>
                      <a:gd name="T66" fmla="*/ 16 w 35"/>
                      <a:gd name="T67" fmla="*/ 32 h 40"/>
                      <a:gd name="T68" fmla="*/ 12 w 35"/>
                      <a:gd name="T69" fmla="*/ 32 h 40"/>
                      <a:gd name="T70" fmla="*/ 8 w 35"/>
                      <a:gd name="T71" fmla="*/ 28 h 40"/>
                      <a:gd name="T72" fmla="*/ 4 w 35"/>
                      <a:gd name="T73" fmla="*/ 28 h 40"/>
                      <a:gd name="T74" fmla="*/ 4 w 35"/>
                      <a:gd name="T75" fmla="*/ 24 h 40"/>
                      <a:gd name="T76" fmla="*/ 0 w 35"/>
                      <a:gd name="T77" fmla="*/ 24 h 40"/>
                      <a:gd name="T78" fmla="*/ 0 w 35"/>
                      <a:gd name="T79" fmla="*/ 20 h 4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</a:cxnLst>
                    <a:rect l="0" t="0" r="r" b="b"/>
                    <a:pathLst>
                      <a:path w="35" h="40">
                        <a:moveTo>
                          <a:pt x="0" y="20"/>
                        </a:moveTo>
                        <a:lnTo>
                          <a:pt x="0" y="16"/>
                        </a:lnTo>
                        <a:lnTo>
                          <a:pt x="4" y="16"/>
                        </a:lnTo>
                        <a:lnTo>
                          <a:pt x="4" y="12"/>
                        </a:lnTo>
                        <a:lnTo>
                          <a:pt x="0" y="12"/>
                        </a:lnTo>
                        <a:lnTo>
                          <a:pt x="4" y="12"/>
                        </a:lnTo>
                        <a:lnTo>
                          <a:pt x="4" y="8"/>
                        </a:lnTo>
                        <a:lnTo>
                          <a:pt x="8" y="4"/>
                        </a:lnTo>
                        <a:lnTo>
                          <a:pt x="12" y="4"/>
                        </a:lnTo>
                        <a:lnTo>
                          <a:pt x="12" y="0"/>
                        </a:lnTo>
                        <a:lnTo>
                          <a:pt x="16" y="0"/>
                        </a:lnTo>
                        <a:lnTo>
                          <a:pt x="19" y="0"/>
                        </a:lnTo>
                        <a:lnTo>
                          <a:pt x="19" y="4"/>
                        </a:lnTo>
                        <a:lnTo>
                          <a:pt x="23" y="4"/>
                        </a:lnTo>
                        <a:lnTo>
                          <a:pt x="27" y="4"/>
                        </a:lnTo>
                        <a:lnTo>
                          <a:pt x="27" y="8"/>
                        </a:lnTo>
                        <a:lnTo>
                          <a:pt x="31" y="8"/>
                        </a:lnTo>
                        <a:lnTo>
                          <a:pt x="31" y="12"/>
                        </a:lnTo>
                        <a:lnTo>
                          <a:pt x="31" y="16"/>
                        </a:lnTo>
                        <a:lnTo>
                          <a:pt x="31" y="20"/>
                        </a:lnTo>
                        <a:lnTo>
                          <a:pt x="27" y="24"/>
                        </a:lnTo>
                        <a:lnTo>
                          <a:pt x="31" y="24"/>
                        </a:lnTo>
                        <a:lnTo>
                          <a:pt x="31" y="28"/>
                        </a:lnTo>
                        <a:lnTo>
                          <a:pt x="35" y="28"/>
                        </a:lnTo>
                        <a:lnTo>
                          <a:pt x="35" y="32"/>
                        </a:lnTo>
                        <a:lnTo>
                          <a:pt x="35" y="36"/>
                        </a:lnTo>
                        <a:lnTo>
                          <a:pt x="31" y="36"/>
                        </a:lnTo>
                        <a:lnTo>
                          <a:pt x="31" y="40"/>
                        </a:lnTo>
                        <a:lnTo>
                          <a:pt x="27" y="40"/>
                        </a:lnTo>
                        <a:lnTo>
                          <a:pt x="23" y="40"/>
                        </a:lnTo>
                        <a:lnTo>
                          <a:pt x="19" y="40"/>
                        </a:lnTo>
                        <a:lnTo>
                          <a:pt x="19" y="36"/>
                        </a:lnTo>
                        <a:lnTo>
                          <a:pt x="16" y="36"/>
                        </a:lnTo>
                        <a:lnTo>
                          <a:pt x="16" y="32"/>
                        </a:lnTo>
                        <a:lnTo>
                          <a:pt x="12" y="32"/>
                        </a:lnTo>
                        <a:lnTo>
                          <a:pt x="8" y="28"/>
                        </a:lnTo>
                        <a:lnTo>
                          <a:pt x="4" y="28"/>
                        </a:lnTo>
                        <a:lnTo>
                          <a:pt x="4" y="24"/>
                        </a:lnTo>
                        <a:lnTo>
                          <a:pt x="0" y="24"/>
                        </a:lnTo>
                        <a:lnTo>
                          <a:pt x="0" y="2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074" name="Freeform 869">
                    <a:extLst>
                      <a:ext uri="{FF2B5EF4-FFF2-40B4-BE49-F238E27FC236}">
                        <a16:creationId xmlns:a16="http://schemas.microsoft.com/office/drawing/2014/main" id="{923CA003-5AAC-1667-866E-116D057F431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461" y="2530"/>
                    <a:ext cx="46" cy="37"/>
                  </a:xfrm>
                  <a:custGeom>
                    <a:avLst/>
                    <a:gdLst>
                      <a:gd name="T0" fmla="*/ 0 w 46"/>
                      <a:gd name="T1" fmla="*/ 24 h 36"/>
                      <a:gd name="T2" fmla="*/ 4 w 46"/>
                      <a:gd name="T3" fmla="*/ 20 h 36"/>
                      <a:gd name="T4" fmla="*/ 4 w 46"/>
                      <a:gd name="T5" fmla="*/ 24 h 36"/>
                      <a:gd name="T6" fmla="*/ 8 w 46"/>
                      <a:gd name="T7" fmla="*/ 24 h 36"/>
                      <a:gd name="T8" fmla="*/ 12 w 46"/>
                      <a:gd name="T9" fmla="*/ 24 h 36"/>
                      <a:gd name="T10" fmla="*/ 15 w 46"/>
                      <a:gd name="T11" fmla="*/ 24 h 36"/>
                      <a:gd name="T12" fmla="*/ 19 w 46"/>
                      <a:gd name="T13" fmla="*/ 20 h 36"/>
                      <a:gd name="T14" fmla="*/ 23 w 46"/>
                      <a:gd name="T15" fmla="*/ 20 h 36"/>
                      <a:gd name="T16" fmla="*/ 23 w 46"/>
                      <a:gd name="T17" fmla="*/ 16 h 36"/>
                      <a:gd name="T18" fmla="*/ 27 w 46"/>
                      <a:gd name="T19" fmla="*/ 12 h 36"/>
                      <a:gd name="T20" fmla="*/ 27 w 46"/>
                      <a:gd name="T21" fmla="*/ 8 h 36"/>
                      <a:gd name="T22" fmla="*/ 27 w 46"/>
                      <a:gd name="T23" fmla="*/ 4 h 36"/>
                      <a:gd name="T24" fmla="*/ 27 w 46"/>
                      <a:gd name="T25" fmla="*/ 0 h 36"/>
                      <a:gd name="T26" fmla="*/ 31 w 46"/>
                      <a:gd name="T27" fmla="*/ 0 h 36"/>
                      <a:gd name="T28" fmla="*/ 35 w 46"/>
                      <a:gd name="T29" fmla="*/ 0 h 36"/>
                      <a:gd name="T30" fmla="*/ 35 w 46"/>
                      <a:gd name="T31" fmla="*/ 4 h 36"/>
                      <a:gd name="T32" fmla="*/ 38 w 46"/>
                      <a:gd name="T33" fmla="*/ 4 h 36"/>
                      <a:gd name="T34" fmla="*/ 38 w 46"/>
                      <a:gd name="T35" fmla="*/ 8 h 36"/>
                      <a:gd name="T36" fmla="*/ 42 w 46"/>
                      <a:gd name="T37" fmla="*/ 8 h 36"/>
                      <a:gd name="T38" fmla="*/ 42 w 46"/>
                      <a:gd name="T39" fmla="*/ 12 h 36"/>
                      <a:gd name="T40" fmla="*/ 42 w 46"/>
                      <a:gd name="T41" fmla="*/ 16 h 36"/>
                      <a:gd name="T42" fmla="*/ 46 w 46"/>
                      <a:gd name="T43" fmla="*/ 16 h 36"/>
                      <a:gd name="T44" fmla="*/ 46 w 46"/>
                      <a:gd name="T45" fmla="*/ 20 h 36"/>
                      <a:gd name="T46" fmla="*/ 42 w 46"/>
                      <a:gd name="T47" fmla="*/ 20 h 36"/>
                      <a:gd name="T48" fmla="*/ 42 w 46"/>
                      <a:gd name="T49" fmla="*/ 24 h 36"/>
                      <a:gd name="T50" fmla="*/ 38 w 46"/>
                      <a:gd name="T51" fmla="*/ 24 h 36"/>
                      <a:gd name="T52" fmla="*/ 38 w 46"/>
                      <a:gd name="T53" fmla="*/ 28 h 36"/>
                      <a:gd name="T54" fmla="*/ 38 w 46"/>
                      <a:gd name="T55" fmla="*/ 24 h 36"/>
                      <a:gd name="T56" fmla="*/ 35 w 46"/>
                      <a:gd name="T57" fmla="*/ 24 h 36"/>
                      <a:gd name="T58" fmla="*/ 35 w 46"/>
                      <a:gd name="T59" fmla="*/ 20 h 36"/>
                      <a:gd name="T60" fmla="*/ 31 w 46"/>
                      <a:gd name="T61" fmla="*/ 20 h 36"/>
                      <a:gd name="T62" fmla="*/ 31 w 46"/>
                      <a:gd name="T63" fmla="*/ 24 h 36"/>
                      <a:gd name="T64" fmla="*/ 27 w 46"/>
                      <a:gd name="T65" fmla="*/ 24 h 36"/>
                      <a:gd name="T66" fmla="*/ 23 w 46"/>
                      <a:gd name="T67" fmla="*/ 24 h 36"/>
                      <a:gd name="T68" fmla="*/ 23 w 46"/>
                      <a:gd name="T69" fmla="*/ 28 h 36"/>
                      <a:gd name="T70" fmla="*/ 19 w 46"/>
                      <a:gd name="T71" fmla="*/ 28 h 36"/>
                      <a:gd name="T72" fmla="*/ 19 w 46"/>
                      <a:gd name="T73" fmla="*/ 32 h 36"/>
                      <a:gd name="T74" fmla="*/ 19 w 46"/>
                      <a:gd name="T75" fmla="*/ 36 h 36"/>
                      <a:gd name="T76" fmla="*/ 15 w 46"/>
                      <a:gd name="T77" fmla="*/ 36 h 36"/>
                      <a:gd name="T78" fmla="*/ 12 w 46"/>
                      <a:gd name="T79" fmla="*/ 36 h 36"/>
                      <a:gd name="T80" fmla="*/ 12 w 46"/>
                      <a:gd name="T81" fmla="*/ 32 h 36"/>
                      <a:gd name="T82" fmla="*/ 8 w 46"/>
                      <a:gd name="T83" fmla="*/ 32 h 36"/>
                      <a:gd name="T84" fmla="*/ 4 w 46"/>
                      <a:gd name="T85" fmla="*/ 32 h 36"/>
                      <a:gd name="T86" fmla="*/ 4 w 46"/>
                      <a:gd name="T87" fmla="*/ 28 h 36"/>
                      <a:gd name="T88" fmla="*/ 0 w 46"/>
                      <a:gd name="T89" fmla="*/ 28 h 36"/>
                      <a:gd name="T90" fmla="*/ 0 w 46"/>
                      <a:gd name="T91" fmla="*/ 24 h 3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</a:cxnLst>
                    <a:rect l="0" t="0" r="r" b="b"/>
                    <a:pathLst>
                      <a:path w="46" h="36">
                        <a:moveTo>
                          <a:pt x="0" y="24"/>
                        </a:moveTo>
                        <a:lnTo>
                          <a:pt x="4" y="20"/>
                        </a:lnTo>
                        <a:lnTo>
                          <a:pt x="4" y="24"/>
                        </a:lnTo>
                        <a:lnTo>
                          <a:pt x="8" y="24"/>
                        </a:lnTo>
                        <a:lnTo>
                          <a:pt x="12" y="24"/>
                        </a:lnTo>
                        <a:lnTo>
                          <a:pt x="15" y="24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3" y="16"/>
                        </a:lnTo>
                        <a:lnTo>
                          <a:pt x="27" y="12"/>
                        </a:lnTo>
                        <a:lnTo>
                          <a:pt x="27" y="8"/>
                        </a:lnTo>
                        <a:lnTo>
                          <a:pt x="27" y="4"/>
                        </a:lnTo>
                        <a:lnTo>
                          <a:pt x="27" y="0"/>
                        </a:lnTo>
                        <a:lnTo>
                          <a:pt x="31" y="0"/>
                        </a:lnTo>
                        <a:lnTo>
                          <a:pt x="35" y="0"/>
                        </a:lnTo>
                        <a:lnTo>
                          <a:pt x="35" y="4"/>
                        </a:lnTo>
                        <a:lnTo>
                          <a:pt x="38" y="4"/>
                        </a:lnTo>
                        <a:lnTo>
                          <a:pt x="38" y="8"/>
                        </a:lnTo>
                        <a:lnTo>
                          <a:pt x="42" y="8"/>
                        </a:lnTo>
                        <a:lnTo>
                          <a:pt x="42" y="12"/>
                        </a:lnTo>
                        <a:lnTo>
                          <a:pt x="42" y="16"/>
                        </a:lnTo>
                        <a:lnTo>
                          <a:pt x="46" y="16"/>
                        </a:lnTo>
                        <a:lnTo>
                          <a:pt x="46" y="20"/>
                        </a:lnTo>
                        <a:lnTo>
                          <a:pt x="42" y="20"/>
                        </a:lnTo>
                        <a:lnTo>
                          <a:pt x="42" y="24"/>
                        </a:lnTo>
                        <a:lnTo>
                          <a:pt x="38" y="24"/>
                        </a:lnTo>
                        <a:lnTo>
                          <a:pt x="38" y="28"/>
                        </a:lnTo>
                        <a:lnTo>
                          <a:pt x="38" y="24"/>
                        </a:lnTo>
                        <a:lnTo>
                          <a:pt x="35" y="24"/>
                        </a:lnTo>
                        <a:lnTo>
                          <a:pt x="35" y="20"/>
                        </a:lnTo>
                        <a:lnTo>
                          <a:pt x="31" y="20"/>
                        </a:lnTo>
                        <a:lnTo>
                          <a:pt x="31" y="24"/>
                        </a:lnTo>
                        <a:lnTo>
                          <a:pt x="27" y="24"/>
                        </a:lnTo>
                        <a:lnTo>
                          <a:pt x="23" y="24"/>
                        </a:lnTo>
                        <a:lnTo>
                          <a:pt x="23" y="28"/>
                        </a:lnTo>
                        <a:lnTo>
                          <a:pt x="19" y="28"/>
                        </a:lnTo>
                        <a:lnTo>
                          <a:pt x="19" y="32"/>
                        </a:lnTo>
                        <a:lnTo>
                          <a:pt x="19" y="36"/>
                        </a:lnTo>
                        <a:lnTo>
                          <a:pt x="15" y="36"/>
                        </a:lnTo>
                        <a:lnTo>
                          <a:pt x="12" y="36"/>
                        </a:lnTo>
                        <a:lnTo>
                          <a:pt x="12" y="32"/>
                        </a:lnTo>
                        <a:lnTo>
                          <a:pt x="8" y="32"/>
                        </a:lnTo>
                        <a:lnTo>
                          <a:pt x="4" y="32"/>
                        </a:lnTo>
                        <a:lnTo>
                          <a:pt x="4" y="28"/>
                        </a:lnTo>
                        <a:lnTo>
                          <a:pt x="0" y="28"/>
                        </a:lnTo>
                        <a:lnTo>
                          <a:pt x="0" y="24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075" name="Freeform 870">
                    <a:extLst>
                      <a:ext uri="{FF2B5EF4-FFF2-40B4-BE49-F238E27FC236}">
                        <a16:creationId xmlns:a16="http://schemas.microsoft.com/office/drawing/2014/main" id="{D3BB2D8F-4AAA-7F86-E1CF-E52790DA8B5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93" y="2530"/>
                    <a:ext cx="28" cy="61"/>
                  </a:xfrm>
                  <a:custGeom>
                    <a:avLst/>
                    <a:gdLst>
                      <a:gd name="T0" fmla="*/ 0 w 27"/>
                      <a:gd name="T1" fmla="*/ 48 h 60"/>
                      <a:gd name="T2" fmla="*/ 0 w 27"/>
                      <a:gd name="T3" fmla="*/ 44 h 60"/>
                      <a:gd name="T4" fmla="*/ 0 w 27"/>
                      <a:gd name="T5" fmla="*/ 40 h 60"/>
                      <a:gd name="T6" fmla="*/ 4 w 27"/>
                      <a:gd name="T7" fmla="*/ 40 h 60"/>
                      <a:gd name="T8" fmla="*/ 4 w 27"/>
                      <a:gd name="T9" fmla="*/ 36 h 60"/>
                      <a:gd name="T10" fmla="*/ 4 w 27"/>
                      <a:gd name="T11" fmla="*/ 32 h 60"/>
                      <a:gd name="T12" fmla="*/ 4 w 27"/>
                      <a:gd name="T13" fmla="*/ 28 h 60"/>
                      <a:gd name="T14" fmla="*/ 8 w 27"/>
                      <a:gd name="T15" fmla="*/ 24 h 60"/>
                      <a:gd name="T16" fmla="*/ 4 w 27"/>
                      <a:gd name="T17" fmla="*/ 24 h 60"/>
                      <a:gd name="T18" fmla="*/ 4 w 27"/>
                      <a:gd name="T19" fmla="*/ 20 h 60"/>
                      <a:gd name="T20" fmla="*/ 4 w 27"/>
                      <a:gd name="T21" fmla="*/ 16 h 60"/>
                      <a:gd name="T22" fmla="*/ 0 w 27"/>
                      <a:gd name="T23" fmla="*/ 12 h 60"/>
                      <a:gd name="T24" fmla="*/ 0 w 27"/>
                      <a:gd name="T25" fmla="*/ 8 h 60"/>
                      <a:gd name="T26" fmla="*/ 4 w 27"/>
                      <a:gd name="T27" fmla="*/ 8 h 60"/>
                      <a:gd name="T28" fmla="*/ 4 w 27"/>
                      <a:gd name="T29" fmla="*/ 4 h 60"/>
                      <a:gd name="T30" fmla="*/ 8 w 27"/>
                      <a:gd name="T31" fmla="*/ 4 h 60"/>
                      <a:gd name="T32" fmla="*/ 11 w 27"/>
                      <a:gd name="T33" fmla="*/ 4 h 60"/>
                      <a:gd name="T34" fmla="*/ 11 w 27"/>
                      <a:gd name="T35" fmla="*/ 0 h 60"/>
                      <a:gd name="T36" fmla="*/ 15 w 27"/>
                      <a:gd name="T37" fmla="*/ 0 h 60"/>
                      <a:gd name="T38" fmla="*/ 19 w 27"/>
                      <a:gd name="T39" fmla="*/ 0 h 60"/>
                      <a:gd name="T40" fmla="*/ 19 w 27"/>
                      <a:gd name="T41" fmla="*/ 4 h 60"/>
                      <a:gd name="T42" fmla="*/ 23 w 27"/>
                      <a:gd name="T43" fmla="*/ 4 h 60"/>
                      <a:gd name="T44" fmla="*/ 19 w 27"/>
                      <a:gd name="T45" fmla="*/ 4 h 60"/>
                      <a:gd name="T46" fmla="*/ 19 w 27"/>
                      <a:gd name="T47" fmla="*/ 8 h 60"/>
                      <a:gd name="T48" fmla="*/ 23 w 27"/>
                      <a:gd name="T49" fmla="*/ 8 h 60"/>
                      <a:gd name="T50" fmla="*/ 23 w 27"/>
                      <a:gd name="T51" fmla="*/ 12 h 60"/>
                      <a:gd name="T52" fmla="*/ 23 w 27"/>
                      <a:gd name="T53" fmla="*/ 16 h 60"/>
                      <a:gd name="T54" fmla="*/ 23 w 27"/>
                      <a:gd name="T55" fmla="*/ 20 h 60"/>
                      <a:gd name="T56" fmla="*/ 19 w 27"/>
                      <a:gd name="T57" fmla="*/ 20 h 60"/>
                      <a:gd name="T58" fmla="*/ 19 w 27"/>
                      <a:gd name="T59" fmla="*/ 24 h 60"/>
                      <a:gd name="T60" fmla="*/ 19 w 27"/>
                      <a:gd name="T61" fmla="*/ 28 h 60"/>
                      <a:gd name="T62" fmla="*/ 15 w 27"/>
                      <a:gd name="T63" fmla="*/ 28 h 60"/>
                      <a:gd name="T64" fmla="*/ 15 w 27"/>
                      <a:gd name="T65" fmla="*/ 32 h 60"/>
                      <a:gd name="T66" fmla="*/ 15 w 27"/>
                      <a:gd name="T67" fmla="*/ 36 h 60"/>
                      <a:gd name="T68" fmla="*/ 15 w 27"/>
                      <a:gd name="T69" fmla="*/ 40 h 60"/>
                      <a:gd name="T70" fmla="*/ 19 w 27"/>
                      <a:gd name="T71" fmla="*/ 40 h 60"/>
                      <a:gd name="T72" fmla="*/ 23 w 27"/>
                      <a:gd name="T73" fmla="*/ 40 h 60"/>
                      <a:gd name="T74" fmla="*/ 23 w 27"/>
                      <a:gd name="T75" fmla="*/ 44 h 60"/>
                      <a:gd name="T76" fmla="*/ 23 w 27"/>
                      <a:gd name="T77" fmla="*/ 48 h 60"/>
                      <a:gd name="T78" fmla="*/ 23 w 27"/>
                      <a:gd name="T79" fmla="*/ 52 h 60"/>
                      <a:gd name="T80" fmla="*/ 27 w 27"/>
                      <a:gd name="T81" fmla="*/ 52 h 60"/>
                      <a:gd name="T82" fmla="*/ 27 w 27"/>
                      <a:gd name="T83" fmla="*/ 56 h 60"/>
                      <a:gd name="T84" fmla="*/ 23 w 27"/>
                      <a:gd name="T85" fmla="*/ 56 h 60"/>
                      <a:gd name="T86" fmla="*/ 23 w 27"/>
                      <a:gd name="T87" fmla="*/ 60 h 60"/>
                      <a:gd name="T88" fmla="*/ 19 w 27"/>
                      <a:gd name="T89" fmla="*/ 60 h 60"/>
                      <a:gd name="T90" fmla="*/ 19 w 27"/>
                      <a:gd name="T91" fmla="*/ 56 h 60"/>
                      <a:gd name="T92" fmla="*/ 15 w 27"/>
                      <a:gd name="T93" fmla="*/ 56 h 60"/>
                      <a:gd name="T94" fmla="*/ 11 w 27"/>
                      <a:gd name="T95" fmla="*/ 56 h 60"/>
                      <a:gd name="T96" fmla="*/ 8 w 27"/>
                      <a:gd name="T97" fmla="*/ 56 h 60"/>
                      <a:gd name="T98" fmla="*/ 4 w 27"/>
                      <a:gd name="T99" fmla="*/ 52 h 60"/>
                      <a:gd name="T100" fmla="*/ 4 w 27"/>
                      <a:gd name="T101" fmla="*/ 48 h 60"/>
                      <a:gd name="T102" fmla="*/ 0 w 27"/>
                      <a:gd name="T103" fmla="*/ 48 h 6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</a:cxnLst>
                    <a:rect l="0" t="0" r="r" b="b"/>
                    <a:pathLst>
                      <a:path w="27" h="60">
                        <a:moveTo>
                          <a:pt x="0" y="48"/>
                        </a:moveTo>
                        <a:lnTo>
                          <a:pt x="0" y="44"/>
                        </a:lnTo>
                        <a:lnTo>
                          <a:pt x="0" y="40"/>
                        </a:lnTo>
                        <a:lnTo>
                          <a:pt x="4" y="40"/>
                        </a:lnTo>
                        <a:lnTo>
                          <a:pt x="4" y="36"/>
                        </a:lnTo>
                        <a:lnTo>
                          <a:pt x="4" y="32"/>
                        </a:lnTo>
                        <a:lnTo>
                          <a:pt x="4" y="28"/>
                        </a:lnTo>
                        <a:lnTo>
                          <a:pt x="8" y="24"/>
                        </a:lnTo>
                        <a:lnTo>
                          <a:pt x="4" y="24"/>
                        </a:lnTo>
                        <a:lnTo>
                          <a:pt x="4" y="20"/>
                        </a:lnTo>
                        <a:lnTo>
                          <a:pt x="4" y="16"/>
                        </a:lnTo>
                        <a:lnTo>
                          <a:pt x="0" y="12"/>
                        </a:lnTo>
                        <a:lnTo>
                          <a:pt x="0" y="8"/>
                        </a:lnTo>
                        <a:lnTo>
                          <a:pt x="4" y="8"/>
                        </a:lnTo>
                        <a:lnTo>
                          <a:pt x="4" y="4"/>
                        </a:lnTo>
                        <a:lnTo>
                          <a:pt x="8" y="4"/>
                        </a:lnTo>
                        <a:lnTo>
                          <a:pt x="11" y="4"/>
                        </a:lnTo>
                        <a:lnTo>
                          <a:pt x="11" y="0"/>
                        </a:lnTo>
                        <a:lnTo>
                          <a:pt x="15" y="0"/>
                        </a:lnTo>
                        <a:lnTo>
                          <a:pt x="19" y="0"/>
                        </a:lnTo>
                        <a:lnTo>
                          <a:pt x="19" y="4"/>
                        </a:lnTo>
                        <a:lnTo>
                          <a:pt x="23" y="4"/>
                        </a:lnTo>
                        <a:lnTo>
                          <a:pt x="19" y="4"/>
                        </a:lnTo>
                        <a:lnTo>
                          <a:pt x="19" y="8"/>
                        </a:lnTo>
                        <a:lnTo>
                          <a:pt x="23" y="8"/>
                        </a:lnTo>
                        <a:lnTo>
                          <a:pt x="23" y="12"/>
                        </a:lnTo>
                        <a:lnTo>
                          <a:pt x="23" y="16"/>
                        </a:lnTo>
                        <a:lnTo>
                          <a:pt x="23" y="20"/>
                        </a:lnTo>
                        <a:lnTo>
                          <a:pt x="19" y="20"/>
                        </a:lnTo>
                        <a:lnTo>
                          <a:pt x="19" y="24"/>
                        </a:lnTo>
                        <a:lnTo>
                          <a:pt x="19" y="28"/>
                        </a:lnTo>
                        <a:lnTo>
                          <a:pt x="15" y="28"/>
                        </a:lnTo>
                        <a:lnTo>
                          <a:pt x="15" y="32"/>
                        </a:lnTo>
                        <a:lnTo>
                          <a:pt x="15" y="36"/>
                        </a:lnTo>
                        <a:lnTo>
                          <a:pt x="15" y="40"/>
                        </a:lnTo>
                        <a:lnTo>
                          <a:pt x="19" y="40"/>
                        </a:lnTo>
                        <a:lnTo>
                          <a:pt x="23" y="40"/>
                        </a:lnTo>
                        <a:lnTo>
                          <a:pt x="23" y="44"/>
                        </a:lnTo>
                        <a:lnTo>
                          <a:pt x="23" y="48"/>
                        </a:lnTo>
                        <a:lnTo>
                          <a:pt x="23" y="52"/>
                        </a:lnTo>
                        <a:lnTo>
                          <a:pt x="27" y="52"/>
                        </a:lnTo>
                        <a:lnTo>
                          <a:pt x="27" y="56"/>
                        </a:lnTo>
                        <a:lnTo>
                          <a:pt x="23" y="56"/>
                        </a:lnTo>
                        <a:lnTo>
                          <a:pt x="23" y="60"/>
                        </a:lnTo>
                        <a:lnTo>
                          <a:pt x="19" y="60"/>
                        </a:lnTo>
                        <a:lnTo>
                          <a:pt x="19" y="56"/>
                        </a:lnTo>
                        <a:lnTo>
                          <a:pt x="15" y="56"/>
                        </a:lnTo>
                        <a:lnTo>
                          <a:pt x="11" y="56"/>
                        </a:lnTo>
                        <a:lnTo>
                          <a:pt x="8" y="56"/>
                        </a:lnTo>
                        <a:lnTo>
                          <a:pt x="4" y="52"/>
                        </a:lnTo>
                        <a:lnTo>
                          <a:pt x="4" y="48"/>
                        </a:lnTo>
                        <a:lnTo>
                          <a:pt x="0" y="48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076" name="Freeform 871">
                    <a:extLst>
                      <a:ext uri="{FF2B5EF4-FFF2-40B4-BE49-F238E27FC236}">
                        <a16:creationId xmlns:a16="http://schemas.microsoft.com/office/drawing/2014/main" id="{24BBE963-5BFA-B25D-6675-CCD69D12F5D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78" y="2534"/>
                    <a:ext cx="11" cy="12"/>
                  </a:xfrm>
                  <a:custGeom>
                    <a:avLst/>
                    <a:gdLst>
                      <a:gd name="T0" fmla="*/ 0 w 11"/>
                      <a:gd name="T1" fmla="*/ 8 h 12"/>
                      <a:gd name="T2" fmla="*/ 0 w 11"/>
                      <a:gd name="T3" fmla="*/ 4 h 12"/>
                      <a:gd name="T4" fmla="*/ 11 w 11"/>
                      <a:gd name="T5" fmla="*/ 0 h 12"/>
                      <a:gd name="T6" fmla="*/ 11 w 11"/>
                      <a:gd name="T7" fmla="*/ 4 h 12"/>
                      <a:gd name="T8" fmla="*/ 8 w 11"/>
                      <a:gd name="T9" fmla="*/ 4 h 12"/>
                      <a:gd name="T10" fmla="*/ 8 w 11"/>
                      <a:gd name="T11" fmla="*/ 8 h 12"/>
                      <a:gd name="T12" fmla="*/ 0 w 11"/>
                      <a:gd name="T13" fmla="*/ 12 h 12"/>
                      <a:gd name="T14" fmla="*/ 0 w 11"/>
                      <a:gd name="T15" fmla="*/ 8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1" h="12">
                        <a:moveTo>
                          <a:pt x="0" y="8"/>
                        </a:moveTo>
                        <a:lnTo>
                          <a:pt x="0" y="4"/>
                        </a:lnTo>
                        <a:lnTo>
                          <a:pt x="11" y="0"/>
                        </a:lnTo>
                        <a:lnTo>
                          <a:pt x="11" y="4"/>
                        </a:lnTo>
                        <a:lnTo>
                          <a:pt x="8" y="4"/>
                        </a:lnTo>
                        <a:lnTo>
                          <a:pt x="8" y="8"/>
                        </a:lnTo>
                        <a:lnTo>
                          <a:pt x="0" y="12"/>
                        </a:lnTo>
                        <a:lnTo>
                          <a:pt x="0" y="8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077" name="Freeform 872">
                    <a:extLst>
                      <a:ext uri="{FF2B5EF4-FFF2-40B4-BE49-F238E27FC236}">
                        <a16:creationId xmlns:a16="http://schemas.microsoft.com/office/drawing/2014/main" id="{73457985-C6FB-F82D-1992-BC2A6EDBE78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273" y="2534"/>
                    <a:ext cx="28" cy="40"/>
                  </a:xfrm>
                  <a:custGeom>
                    <a:avLst/>
                    <a:gdLst>
                      <a:gd name="T0" fmla="*/ 4 w 27"/>
                      <a:gd name="T1" fmla="*/ 8 h 40"/>
                      <a:gd name="T2" fmla="*/ 8 w 27"/>
                      <a:gd name="T3" fmla="*/ 8 h 40"/>
                      <a:gd name="T4" fmla="*/ 8 w 27"/>
                      <a:gd name="T5" fmla="*/ 4 h 40"/>
                      <a:gd name="T6" fmla="*/ 8 w 27"/>
                      <a:gd name="T7" fmla="*/ 0 h 40"/>
                      <a:gd name="T8" fmla="*/ 12 w 27"/>
                      <a:gd name="T9" fmla="*/ 4 h 40"/>
                      <a:gd name="T10" fmla="*/ 12 w 27"/>
                      <a:gd name="T11" fmla="*/ 8 h 40"/>
                      <a:gd name="T12" fmla="*/ 15 w 27"/>
                      <a:gd name="T13" fmla="*/ 8 h 40"/>
                      <a:gd name="T14" fmla="*/ 15 w 27"/>
                      <a:gd name="T15" fmla="*/ 4 h 40"/>
                      <a:gd name="T16" fmla="*/ 19 w 27"/>
                      <a:gd name="T17" fmla="*/ 4 h 40"/>
                      <a:gd name="T18" fmla="*/ 23 w 27"/>
                      <a:gd name="T19" fmla="*/ 4 h 40"/>
                      <a:gd name="T20" fmla="*/ 23 w 27"/>
                      <a:gd name="T21" fmla="*/ 8 h 40"/>
                      <a:gd name="T22" fmla="*/ 23 w 27"/>
                      <a:gd name="T23" fmla="*/ 12 h 40"/>
                      <a:gd name="T24" fmla="*/ 27 w 27"/>
                      <a:gd name="T25" fmla="*/ 12 h 40"/>
                      <a:gd name="T26" fmla="*/ 27 w 27"/>
                      <a:gd name="T27" fmla="*/ 16 h 40"/>
                      <a:gd name="T28" fmla="*/ 27 w 27"/>
                      <a:gd name="T29" fmla="*/ 20 h 40"/>
                      <a:gd name="T30" fmla="*/ 23 w 27"/>
                      <a:gd name="T31" fmla="*/ 20 h 40"/>
                      <a:gd name="T32" fmla="*/ 23 w 27"/>
                      <a:gd name="T33" fmla="*/ 24 h 40"/>
                      <a:gd name="T34" fmla="*/ 23 w 27"/>
                      <a:gd name="T35" fmla="*/ 28 h 40"/>
                      <a:gd name="T36" fmla="*/ 23 w 27"/>
                      <a:gd name="T37" fmla="*/ 32 h 40"/>
                      <a:gd name="T38" fmla="*/ 23 w 27"/>
                      <a:gd name="T39" fmla="*/ 36 h 40"/>
                      <a:gd name="T40" fmla="*/ 27 w 27"/>
                      <a:gd name="T41" fmla="*/ 36 h 40"/>
                      <a:gd name="T42" fmla="*/ 23 w 27"/>
                      <a:gd name="T43" fmla="*/ 36 h 40"/>
                      <a:gd name="T44" fmla="*/ 23 w 27"/>
                      <a:gd name="T45" fmla="*/ 40 h 40"/>
                      <a:gd name="T46" fmla="*/ 19 w 27"/>
                      <a:gd name="T47" fmla="*/ 40 h 40"/>
                      <a:gd name="T48" fmla="*/ 19 w 27"/>
                      <a:gd name="T49" fmla="*/ 36 h 40"/>
                      <a:gd name="T50" fmla="*/ 19 w 27"/>
                      <a:gd name="T51" fmla="*/ 32 h 40"/>
                      <a:gd name="T52" fmla="*/ 15 w 27"/>
                      <a:gd name="T53" fmla="*/ 32 h 40"/>
                      <a:gd name="T54" fmla="*/ 12 w 27"/>
                      <a:gd name="T55" fmla="*/ 32 h 40"/>
                      <a:gd name="T56" fmla="*/ 12 w 27"/>
                      <a:gd name="T57" fmla="*/ 36 h 40"/>
                      <a:gd name="T58" fmla="*/ 12 w 27"/>
                      <a:gd name="T59" fmla="*/ 32 h 40"/>
                      <a:gd name="T60" fmla="*/ 12 w 27"/>
                      <a:gd name="T61" fmla="*/ 36 h 40"/>
                      <a:gd name="T62" fmla="*/ 8 w 27"/>
                      <a:gd name="T63" fmla="*/ 32 h 40"/>
                      <a:gd name="T64" fmla="*/ 4 w 27"/>
                      <a:gd name="T65" fmla="*/ 32 h 40"/>
                      <a:gd name="T66" fmla="*/ 4 w 27"/>
                      <a:gd name="T67" fmla="*/ 36 h 40"/>
                      <a:gd name="T68" fmla="*/ 0 w 27"/>
                      <a:gd name="T69" fmla="*/ 36 h 40"/>
                      <a:gd name="T70" fmla="*/ 0 w 27"/>
                      <a:gd name="T71" fmla="*/ 32 h 40"/>
                      <a:gd name="T72" fmla="*/ 0 w 27"/>
                      <a:gd name="T73" fmla="*/ 28 h 40"/>
                      <a:gd name="T74" fmla="*/ 0 w 27"/>
                      <a:gd name="T75" fmla="*/ 24 h 40"/>
                      <a:gd name="T76" fmla="*/ 0 w 27"/>
                      <a:gd name="T77" fmla="*/ 20 h 40"/>
                      <a:gd name="T78" fmla="*/ 4 w 27"/>
                      <a:gd name="T79" fmla="*/ 20 h 40"/>
                      <a:gd name="T80" fmla="*/ 8 w 27"/>
                      <a:gd name="T81" fmla="*/ 20 h 40"/>
                      <a:gd name="T82" fmla="*/ 8 w 27"/>
                      <a:gd name="T83" fmla="*/ 16 h 40"/>
                      <a:gd name="T84" fmla="*/ 8 w 27"/>
                      <a:gd name="T85" fmla="*/ 12 h 40"/>
                      <a:gd name="T86" fmla="*/ 8 w 27"/>
                      <a:gd name="T87" fmla="*/ 8 h 40"/>
                      <a:gd name="T88" fmla="*/ 4 w 27"/>
                      <a:gd name="T89" fmla="*/ 8 h 4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</a:cxnLst>
                    <a:rect l="0" t="0" r="r" b="b"/>
                    <a:pathLst>
                      <a:path w="27" h="40">
                        <a:moveTo>
                          <a:pt x="4" y="8"/>
                        </a:moveTo>
                        <a:lnTo>
                          <a:pt x="8" y="8"/>
                        </a:lnTo>
                        <a:lnTo>
                          <a:pt x="8" y="4"/>
                        </a:lnTo>
                        <a:lnTo>
                          <a:pt x="8" y="0"/>
                        </a:lnTo>
                        <a:lnTo>
                          <a:pt x="12" y="4"/>
                        </a:lnTo>
                        <a:lnTo>
                          <a:pt x="12" y="8"/>
                        </a:lnTo>
                        <a:lnTo>
                          <a:pt x="15" y="8"/>
                        </a:lnTo>
                        <a:lnTo>
                          <a:pt x="15" y="4"/>
                        </a:lnTo>
                        <a:lnTo>
                          <a:pt x="19" y="4"/>
                        </a:lnTo>
                        <a:lnTo>
                          <a:pt x="23" y="4"/>
                        </a:lnTo>
                        <a:lnTo>
                          <a:pt x="23" y="8"/>
                        </a:lnTo>
                        <a:lnTo>
                          <a:pt x="23" y="12"/>
                        </a:lnTo>
                        <a:lnTo>
                          <a:pt x="27" y="12"/>
                        </a:lnTo>
                        <a:lnTo>
                          <a:pt x="27" y="16"/>
                        </a:lnTo>
                        <a:lnTo>
                          <a:pt x="27" y="20"/>
                        </a:lnTo>
                        <a:lnTo>
                          <a:pt x="23" y="20"/>
                        </a:lnTo>
                        <a:lnTo>
                          <a:pt x="23" y="24"/>
                        </a:lnTo>
                        <a:lnTo>
                          <a:pt x="23" y="28"/>
                        </a:lnTo>
                        <a:lnTo>
                          <a:pt x="23" y="32"/>
                        </a:lnTo>
                        <a:lnTo>
                          <a:pt x="23" y="36"/>
                        </a:lnTo>
                        <a:lnTo>
                          <a:pt x="27" y="36"/>
                        </a:lnTo>
                        <a:lnTo>
                          <a:pt x="23" y="36"/>
                        </a:lnTo>
                        <a:lnTo>
                          <a:pt x="23" y="40"/>
                        </a:lnTo>
                        <a:lnTo>
                          <a:pt x="19" y="40"/>
                        </a:lnTo>
                        <a:lnTo>
                          <a:pt x="19" y="36"/>
                        </a:lnTo>
                        <a:lnTo>
                          <a:pt x="19" y="32"/>
                        </a:lnTo>
                        <a:lnTo>
                          <a:pt x="15" y="32"/>
                        </a:lnTo>
                        <a:lnTo>
                          <a:pt x="12" y="32"/>
                        </a:lnTo>
                        <a:lnTo>
                          <a:pt x="12" y="36"/>
                        </a:lnTo>
                        <a:lnTo>
                          <a:pt x="12" y="32"/>
                        </a:lnTo>
                        <a:lnTo>
                          <a:pt x="12" y="36"/>
                        </a:lnTo>
                        <a:lnTo>
                          <a:pt x="8" y="32"/>
                        </a:lnTo>
                        <a:lnTo>
                          <a:pt x="4" y="32"/>
                        </a:lnTo>
                        <a:lnTo>
                          <a:pt x="4" y="36"/>
                        </a:lnTo>
                        <a:lnTo>
                          <a:pt x="0" y="36"/>
                        </a:lnTo>
                        <a:lnTo>
                          <a:pt x="0" y="32"/>
                        </a:lnTo>
                        <a:lnTo>
                          <a:pt x="0" y="28"/>
                        </a:lnTo>
                        <a:lnTo>
                          <a:pt x="0" y="24"/>
                        </a:lnTo>
                        <a:lnTo>
                          <a:pt x="0" y="20"/>
                        </a:lnTo>
                        <a:lnTo>
                          <a:pt x="4" y="20"/>
                        </a:lnTo>
                        <a:lnTo>
                          <a:pt x="8" y="20"/>
                        </a:lnTo>
                        <a:lnTo>
                          <a:pt x="8" y="16"/>
                        </a:lnTo>
                        <a:lnTo>
                          <a:pt x="8" y="12"/>
                        </a:lnTo>
                        <a:lnTo>
                          <a:pt x="8" y="8"/>
                        </a:lnTo>
                        <a:lnTo>
                          <a:pt x="4" y="8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078" name="Freeform 873">
                    <a:extLst>
                      <a:ext uri="{FF2B5EF4-FFF2-40B4-BE49-F238E27FC236}">
                        <a16:creationId xmlns:a16="http://schemas.microsoft.com/office/drawing/2014/main" id="{7C76681E-747F-145D-949F-A17CE613965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311" y="2547"/>
                    <a:ext cx="38" cy="41"/>
                  </a:xfrm>
                  <a:custGeom>
                    <a:avLst/>
                    <a:gdLst>
                      <a:gd name="T0" fmla="*/ 23 w 38"/>
                      <a:gd name="T1" fmla="*/ 0 h 40"/>
                      <a:gd name="T2" fmla="*/ 26 w 38"/>
                      <a:gd name="T3" fmla="*/ 0 h 40"/>
                      <a:gd name="T4" fmla="*/ 26 w 38"/>
                      <a:gd name="T5" fmla="*/ 4 h 40"/>
                      <a:gd name="T6" fmla="*/ 30 w 38"/>
                      <a:gd name="T7" fmla="*/ 4 h 40"/>
                      <a:gd name="T8" fmla="*/ 30 w 38"/>
                      <a:gd name="T9" fmla="*/ 8 h 40"/>
                      <a:gd name="T10" fmla="*/ 34 w 38"/>
                      <a:gd name="T11" fmla="*/ 8 h 40"/>
                      <a:gd name="T12" fmla="*/ 34 w 38"/>
                      <a:gd name="T13" fmla="*/ 12 h 40"/>
                      <a:gd name="T14" fmla="*/ 38 w 38"/>
                      <a:gd name="T15" fmla="*/ 12 h 40"/>
                      <a:gd name="T16" fmla="*/ 34 w 38"/>
                      <a:gd name="T17" fmla="*/ 16 h 40"/>
                      <a:gd name="T18" fmla="*/ 34 w 38"/>
                      <a:gd name="T19" fmla="*/ 20 h 40"/>
                      <a:gd name="T20" fmla="*/ 30 w 38"/>
                      <a:gd name="T21" fmla="*/ 20 h 40"/>
                      <a:gd name="T22" fmla="*/ 30 w 38"/>
                      <a:gd name="T23" fmla="*/ 24 h 40"/>
                      <a:gd name="T24" fmla="*/ 30 w 38"/>
                      <a:gd name="T25" fmla="*/ 28 h 40"/>
                      <a:gd name="T26" fmla="*/ 26 w 38"/>
                      <a:gd name="T27" fmla="*/ 28 h 40"/>
                      <a:gd name="T28" fmla="*/ 23 w 38"/>
                      <a:gd name="T29" fmla="*/ 28 h 40"/>
                      <a:gd name="T30" fmla="*/ 23 w 38"/>
                      <a:gd name="T31" fmla="*/ 32 h 40"/>
                      <a:gd name="T32" fmla="*/ 19 w 38"/>
                      <a:gd name="T33" fmla="*/ 32 h 40"/>
                      <a:gd name="T34" fmla="*/ 15 w 38"/>
                      <a:gd name="T35" fmla="*/ 32 h 40"/>
                      <a:gd name="T36" fmla="*/ 15 w 38"/>
                      <a:gd name="T37" fmla="*/ 36 h 40"/>
                      <a:gd name="T38" fmla="*/ 15 w 38"/>
                      <a:gd name="T39" fmla="*/ 40 h 40"/>
                      <a:gd name="T40" fmla="*/ 11 w 38"/>
                      <a:gd name="T41" fmla="*/ 40 h 40"/>
                      <a:gd name="T42" fmla="*/ 15 w 38"/>
                      <a:gd name="T43" fmla="*/ 40 h 40"/>
                      <a:gd name="T44" fmla="*/ 11 w 38"/>
                      <a:gd name="T45" fmla="*/ 36 h 40"/>
                      <a:gd name="T46" fmla="*/ 7 w 38"/>
                      <a:gd name="T47" fmla="*/ 32 h 40"/>
                      <a:gd name="T48" fmla="*/ 3 w 38"/>
                      <a:gd name="T49" fmla="*/ 32 h 40"/>
                      <a:gd name="T50" fmla="*/ 0 w 38"/>
                      <a:gd name="T51" fmla="*/ 32 h 40"/>
                      <a:gd name="T52" fmla="*/ 0 w 38"/>
                      <a:gd name="T53" fmla="*/ 28 h 40"/>
                      <a:gd name="T54" fmla="*/ 0 w 38"/>
                      <a:gd name="T55" fmla="*/ 24 h 40"/>
                      <a:gd name="T56" fmla="*/ 3 w 38"/>
                      <a:gd name="T57" fmla="*/ 24 h 40"/>
                      <a:gd name="T58" fmla="*/ 3 w 38"/>
                      <a:gd name="T59" fmla="*/ 20 h 40"/>
                      <a:gd name="T60" fmla="*/ 3 w 38"/>
                      <a:gd name="T61" fmla="*/ 16 h 40"/>
                      <a:gd name="T62" fmla="*/ 7 w 38"/>
                      <a:gd name="T63" fmla="*/ 16 h 40"/>
                      <a:gd name="T64" fmla="*/ 7 w 38"/>
                      <a:gd name="T65" fmla="*/ 12 h 40"/>
                      <a:gd name="T66" fmla="*/ 11 w 38"/>
                      <a:gd name="T67" fmla="*/ 12 h 40"/>
                      <a:gd name="T68" fmla="*/ 15 w 38"/>
                      <a:gd name="T69" fmla="*/ 12 h 40"/>
                      <a:gd name="T70" fmla="*/ 15 w 38"/>
                      <a:gd name="T71" fmla="*/ 8 h 40"/>
                      <a:gd name="T72" fmla="*/ 19 w 38"/>
                      <a:gd name="T73" fmla="*/ 8 h 40"/>
                      <a:gd name="T74" fmla="*/ 19 w 38"/>
                      <a:gd name="T75" fmla="*/ 4 h 40"/>
                      <a:gd name="T76" fmla="*/ 23 w 38"/>
                      <a:gd name="T77" fmla="*/ 4 h 40"/>
                      <a:gd name="T78" fmla="*/ 23 w 38"/>
                      <a:gd name="T79" fmla="*/ 0 h 4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</a:cxnLst>
                    <a:rect l="0" t="0" r="r" b="b"/>
                    <a:pathLst>
                      <a:path w="38" h="40">
                        <a:moveTo>
                          <a:pt x="23" y="0"/>
                        </a:moveTo>
                        <a:lnTo>
                          <a:pt x="26" y="0"/>
                        </a:lnTo>
                        <a:lnTo>
                          <a:pt x="26" y="4"/>
                        </a:lnTo>
                        <a:lnTo>
                          <a:pt x="30" y="4"/>
                        </a:lnTo>
                        <a:lnTo>
                          <a:pt x="30" y="8"/>
                        </a:lnTo>
                        <a:lnTo>
                          <a:pt x="34" y="8"/>
                        </a:lnTo>
                        <a:lnTo>
                          <a:pt x="34" y="12"/>
                        </a:lnTo>
                        <a:lnTo>
                          <a:pt x="38" y="12"/>
                        </a:lnTo>
                        <a:lnTo>
                          <a:pt x="34" y="16"/>
                        </a:lnTo>
                        <a:lnTo>
                          <a:pt x="34" y="20"/>
                        </a:lnTo>
                        <a:lnTo>
                          <a:pt x="30" y="20"/>
                        </a:lnTo>
                        <a:lnTo>
                          <a:pt x="30" y="24"/>
                        </a:lnTo>
                        <a:lnTo>
                          <a:pt x="30" y="28"/>
                        </a:lnTo>
                        <a:lnTo>
                          <a:pt x="26" y="28"/>
                        </a:lnTo>
                        <a:lnTo>
                          <a:pt x="23" y="28"/>
                        </a:lnTo>
                        <a:lnTo>
                          <a:pt x="23" y="32"/>
                        </a:lnTo>
                        <a:lnTo>
                          <a:pt x="19" y="32"/>
                        </a:lnTo>
                        <a:lnTo>
                          <a:pt x="15" y="32"/>
                        </a:lnTo>
                        <a:lnTo>
                          <a:pt x="15" y="36"/>
                        </a:lnTo>
                        <a:lnTo>
                          <a:pt x="15" y="40"/>
                        </a:lnTo>
                        <a:lnTo>
                          <a:pt x="11" y="40"/>
                        </a:lnTo>
                        <a:lnTo>
                          <a:pt x="15" y="40"/>
                        </a:lnTo>
                        <a:lnTo>
                          <a:pt x="11" y="36"/>
                        </a:lnTo>
                        <a:lnTo>
                          <a:pt x="7" y="32"/>
                        </a:lnTo>
                        <a:lnTo>
                          <a:pt x="3" y="32"/>
                        </a:lnTo>
                        <a:lnTo>
                          <a:pt x="0" y="32"/>
                        </a:lnTo>
                        <a:lnTo>
                          <a:pt x="0" y="28"/>
                        </a:lnTo>
                        <a:lnTo>
                          <a:pt x="0" y="24"/>
                        </a:lnTo>
                        <a:lnTo>
                          <a:pt x="3" y="24"/>
                        </a:lnTo>
                        <a:lnTo>
                          <a:pt x="3" y="20"/>
                        </a:lnTo>
                        <a:lnTo>
                          <a:pt x="3" y="16"/>
                        </a:lnTo>
                        <a:lnTo>
                          <a:pt x="7" y="16"/>
                        </a:lnTo>
                        <a:lnTo>
                          <a:pt x="7" y="12"/>
                        </a:lnTo>
                        <a:lnTo>
                          <a:pt x="11" y="12"/>
                        </a:lnTo>
                        <a:lnTo>
                          <a:pt x="15" y="12"/>
                        </a:lnTo>
                        <a:lnTo>
                          <a:pt x="15" y="8"/>
                        </a:lnTo>
                        <a:lnTo>
                          <a:pt x="19" y="8"/>
                        </a:lnTo>
                        <a:lnTo>
                          <a:pt x="19" y="4"/>
                        </a:lnTo>
                        <a:lnTo>
                          <a:pt x="23" y="4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079" name="Freeform 874">
                    <a:extLst>
                      <a:ext uri="{FF2B5EF4-FFF2-40B4-BE49-F238E27FC236}">
                        <a16:creationId xmlns:a16="http://schemas.microsoft.com/office/drawing/2014/main" id="{4365FCF8-7A42-A1B4-48A8-7650B6D8106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135" y="2550"/>
                    <a:ext cx="40" cy="41"/>
                  </a:xfrm>
                  <a:custGeom>
                    <a:avLst/>
                    <a:gdLst>
                      <a:gd name="T0" fmla="*/ 0 w 42"/>
                      <a:gd name="T1" fmla="*/ 8 h 40"/>
                      <a:gd name="T2" fmla="*/ 4 w 42"/>
                      <a:gd name="T3" fmla="*/ 8 h 40"/>
                      <a:gd name="T4" fmla="*/ 4 w 42"/>
                      <a:gd name="T5" fmla="*/ 4 h 40"/>
                      <a:gd name="T6" fmla="*/ 8 w 42"/>
                      <a:gd name="T7" fmla="*/ 4 h 40"/>
                      <a:gd name="T8" fmla="*/ 12 w 42"/>
                      <a:gd name="T9" fmla="*/ 4 h 40"/>
                      <a:gd name="T10" fmla="*/ 15 w 42"/>
                      <a:gd name="T11" fmla="*/ 4 h 40"/>
                      <a:gd name="T12" fmla="*/ 15 w 42"/>
                      <a:gd name="T13" fmla="*/ 0 h 40"/>
                      <a:gd name="T14" fmla="*/ 15 w 42"/>
                      <a:gd name="T15" fmla="*/ 4 h 40"/>
                      <a:gd name="T16" fmla="*/ 19 w 42"/>
                      <a:gd name="T17" fmla="*/ 0 h 40"/>
                      <a:gd name="T18" fmla="*/ 19 w 42"/>
                      <a:gd name="T19" fmla="*/ 4 h 40"/>
                      <a:gd name="T20" fmla="*/ 23 w 42"/>
                      <a:gd name="T21" fmla="*/ 4 h 40"/>
                      <a:gd name="T22" fmla="*/ 23 w 42"/>
                      <a:gd name="T23" fmla="*/ 8 h 40"/>
                      <a:gd name="T24" fmla="*/ 27 w 42"/>
                      <a:gd name="T25" fmla="*/ 8 h 40"/>
                      <a:gd name="T26" fmla="*/ 31 w 42"/>
                      <a:gd name="T27" fmla="*/ 12 h 40"/>
                      <a:gd name="T28" fmla="*/ 35 w 42"/>
                      <a:gd name="T29" fmla="*/ 12 h 40"/>
                      <a:gd name="T30" fmla="*/ 35 w 42"/>
                      <a:gd name="T31" fmla="*/ 16 h 40"/>
                      <a:gd name="T32" fmla="*/ 38 w 42"/>
                      <a:gd name="T33" fmla="*/ 16 h 40"/>
                      <a:gd name="T34" fmla="*/ 38 w 42"/>
                      <a:gd name="T35" fmla="*/ 20 h 40"/>
                      <a:gd name="T36" fmla="*/ 42 w 42"/>
                      <a:gd name="T37" fmla="*/ 20 h 40"/>
                      <a:gd name="T38" fmla="*/ 42 w 42"/>
                      <a:gd name="T39" fmla="*/ 24 h 40"/>
                      <a:gd name="T40" fmla="*/ 42 w 42"/>
                      <a:gd name="T41" fmla="*/ 28 h 40"/>
                      <a:gd name="T42" fmla="*/ 42 w 42"/>
                      <a:gd name="T43" fmla="*/ 32 h 40"/>
                      <a:gd name="T44" fmla="*/ 42 w 42"/>
                      <a:gd name="T45" fmla="*/ 36 h 40"/>
                      <a:gd name="T46" fmla="*/ 38 w 42"/>
                      <a:gd name="T47" fmla="*/ 40 h 40"/>
                      <a:gd name="T48" fmla="*/ 38 w 42"/>
                      <a:gd name="T49" fmla="*/ 36 h 40"/>
                      <a:gd name="T50" fmla="*/ 35 w 42"/>
                      <a:gd name="T51" fmla="*/ 36 h 40"/>
                      <a:gd name="T52" fmla="*/ 35 w 42"/>
                      <a:gd name="T53" fmla="*/ 32 h 40"/>
                      <a:gd name="T54" fmla="*/ 31 w 42"/>
                      <a:gd name="T55" fmla="*/ 32 h 40"/>
                      <a:gd name="T56" fmla="*/ 27 w 42"/>
                      <a:gd name="T57" fmla="*/ 32 h 40"/>
                      <a:gd name="T58" fmla="*/ 23 w 42"/>
                      <a:gd name="T59" fmla="*/ 32 h 40"/>
                      <a:gd name="T60" fmla="*/ 23 w 42"/>
                      <a:gd name="T61" fmla="*/ 28 h 40"/>
                      <a:gd name="T62" fmla="*/ 23 w 42"/>
                      <a:gd name="T63" fmla="*/ 24 h 40"/>
                      <a:gd name="T64" fmla="*/ 19 w 42"/>
                      <a:gd name="T65" fmla="*/ 24 h 40"/>
                      <a:gd name="T66" fmla="*/ 19 w 42"/>
                      <a:gd name="T67" fmla="*/ 20 h 40"/>
                      <a:gd name="T68" fmla="*/ 15 w 42"/>
                      <a:gd name="T69" fmla="*/ 20 h 40"/>
                      <a:gd name="T70" fmla="*/ 15 w 42"/>
                      <a:gd name="T71" fmla="*/ 16 h 40"/>
                      <a:gd name="T72" fmla="*/ 12 w 42"/>
                      <a:gd name="T73" fmla="*/ 16 h 40"/>
                      <a:gd name="T74" fmla="*/ 12 w 42"/>
                      <a:gd name="T75" fmla="*/ 12 h 40"/>
                      <a:gd name="T76" fmla="*/ 8 w 42"/>
                      <a:gd name="T77" fmla="*/ 12 h 40"/>
                      <a:gd name="T78" fmla="*/ 4 w 42"/>
                      <a:gd name="T79" fmla="*/ 12 h 40"/>
                      <a:gd name="T80" fmla="*/ 4 w 42"/>
                      <a:gd name="T81" fmla="*/ 8 h 40"/>
                      <a:gd name="T82" fmla="*/ 0 w 42"/>
                      <a:gd name="T83" fmla="*/ 8 h 4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</a:cxnLst>
                    <a:rect l="0" t="0" r="r" b="b"/>
                    <a:pathLst>
                      <a:path w="42" h="40">
                        <a:moveTo>
                          <a:pt x="0" y="8"/>
                        </a:moveTo>
                        <a:lnTo>
                          <a:pt x="4" y="8"/>
                        </a:lnTo>
                        <a:lnTo>
                          <a:pt x="4" y="4"/>
                        </a:lnTo>
                        <a:lnTo>
                          <a:pt x="8" y="4"/>
                        </a:lnTo>
                        <a:lnTo>
                          <a:pt x="12" y="4"/>
                        </a:lnTo>
                        <a:lnTo>
                          <a:pt x="15" y="4"/>
                        </a:lnTo>
                        <a:lnTo>
                          <a:pt x="15" y="0"/>
                        </a:lnTo>
                        <a:lnTo>
                          <a:pt x="15" y="4"/>
                        </a:lnTo>
                        <a:lnTo>
                          <a:pt x="19" y="0"/>
                        </a:lnTo>
                        <a:lnTo>
                          <a:pt x="19" y="4"/>
                        </a:lnTo>
                        <a:lnTo>
                          <a:pt x="23" y="4"/>
                        </a:lnTo>
                        <a:lnTo>
                          <a:pt x="23" y="8"/>
                        </a:lnTo>
                        <a:lnTo>
                          <a:pt x="27" y="8"/>
                        </a:lnTo>
                        <a:lnTo>
                          <a:pt x="31" y="12"/>
                        </a:lnTo>
                        <a:lnTo>
                          <a:pt x="35" y="12"/>
                        </a:lnTo>
                        <a:lnTo>
                          <a:pt x="35" y="16"/>
                        </a:lnTo>
                        <a:lnTo>
                          <a:pt x="38" y="16"/>
                        </a:lnTo>
                        <a:lnTo>
                          <a:pt x="38" y="20"/>
                        </a:lnTo>
                        <a:lnTo>
                          <a:pt x="42" y="20"/>
                        </a:lnTo>
                        <a:lnTo>
                          <a:pt x="42" y="24"/>
                        </a:lnTo>
                        <a:lnTo>
                          <a:pt x="42" y="28"/>
                        </a:lnTo>
                        <a:lnTo>
                          <a:pt x="42" y="32"/>
                        </a:lnTo>
                        <a:lnTo>
                          <a:pt x="42" y="36"/>
                        </a:lnTo>
                        <a:lnTo>
                          <a:pt x="38" y="40"/>
                        </a:lnTo>
                        <a:lnTo>
                          <a:pt x="38" y="36"/>
                        </a:lnTo>
                        <a:lnTo>
                          <a:pt x="35" y="36"/>
                        </a:lnTo>
                        <a:lnTo>
                          <a:pt x="35" y="32"/>
                        </a:lnTo>
                        <a:lnTo>
                          <a:pt x="31" y="32"/>
                        </a:lnTo>
                        <a:lnTo>
                          <a:pt x="27" y="32"/>
                        </a:lnTo>
                        <a:lnTo>
                          <a:pt x="23" y="32"/>
                        </a:lnTo>
                        <a:lnTo>
                          <a:pt x="23" y="28"/>
                        </a:lnTo>
                        <a:lnTo>
                          <a:pt x="23" y="24"/>
                        </a:lnTo>
                        <a:lnTo>
                          <a:pt x="19" y="24"/>
                        </a:lnTo>
                        <a:lnTo>
                          <a:pt x="19" y="20"/>
                        </a:lnTo>
                        <a:lnTo>
                          <a:pt x="15" y="20"/>
                        </a:lnTo>
                        <a:lnTo>
                          <a:pt x="15" y="16"/>
                        </a:lnTo>
                        <a:lnTo>
                          <a:pt x="12" y="16"/>
                        </a:lnTo>
                        <a:lnTo>
                          <a:pt x="12" y="12"/>
                        </a:lnTo>
                        <a:lnTo>
                          <a:pt x="8" y="12"/>
                        </a:lnTo>
                        <a:lnTo>
                          <a:pt x="4" y="12"/>
                        </a:lnTo>
                        <a:lnTo>
                          <a:pt x="4" y="8"/>
                        </a:lnTo>
                        <a:lnTo>
                          <a:pt x="0" y="8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080" name="Freeform 875">
                    <a:extLst>
                      <a:ext uri="{FF2B5EF4-FFF2-40B4-BE49-F238E27FC236}">
                        <a16:creationId xmlns:a16="http://schemas.microsoft.com/office/drawing/2014/main" id="{CC884BB4-B7E2-F4F8-0B22-928E341D032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172" y="2550"/>
                    <a:ext cx="47" cy="49"/>
                  </a:xfrm>
                  <a:custGeom>
                    <a:avLst/>
                    <a:gdLst>
                      <a:gd name="T0" fmla="*/ 16 w 46"/>
                      <a:gd name="T1" fmla="*/ 12 h 48"/>
                      <a:gd name="T2" fmla="*/ 20 w 46"/>
                      <a:gd name="T3" fmla="*/ 12 h 48"/>
                      <a:gd name="T4" fmla="*/ 20 w 46"/>
                      <a:gd name="T5" fmla="*/ 8 h 48"/>
                      <a:gd name="T6" fmla="*/ 23 w 46"/>
                      <a:gd name="T7" fmla="*/ 8 h 48"/>
                      <a:gd name="T8" fmla="*/ 23 w 46"/>
                      <a:gd name="T9" fmla="*/ 12 h 48"/>
                      <a:gd name="T10" fmla="*/ 23 w 46"/>
                      <a:gd name="T11" fmla="*/ 8 h 48"/>
                      <a:gd name="T12" fmla="*/ 27 w 46"/>
                      <a:gd name="T13" fmla="*/ 8 h 48"/>
                      <a:gd name="T14" fmla="*/ 31 w 46"/>
                      <a:gd name="T15" fmla="*/ 8 h 48"/>
                      <a:gd name="T16" fmla="*/ 35 w 46"/>
                      <a:gd name="T17" fmla="*/ 8 h 48"/>
                      <a:gd name="T18" fmla="*/ 35 w 46"/>
                      <a:gd name="T19" fmla="*/ 4 h 48"/>
                      <a:gd name="T20" fmla="*/ 39 w 46"/>
                      <a:gd name="T21" fmla="*/ 4 h 48"/>
                      <a:gd name="T22" fmla="*/ 43 w 46"/>
                      <a:gd name="T23" fmla="*/ 0 h 48"/>
                      <a:gd name="T24" fmla="*/ 43 w 46"/>
                      <a:gd name="T25" fmla="*/ 4 h 48"/>
                      <a:gd name="T26" fmla="*/ 43 w 46"/>
                      <a:gd name="T27" fmla="*/ 8 h 48"/>
                      <a:gd name="T28" fmla="*/ 43 w 46"/>
                      <a:gd name="T29" fmla="*/ 12 h 48"/>
                      <a:gd name="T30" fmla="*/ 43 w 46"/>
                      <a:gd name="T31" fmla="*/ 16 h 48"/>
                      <a:gd name="T32" fmla="*/ 46 w 46"/>
                      <a:gd name="T33" fmla="*/ 16 h 48"/>
                      <a:gd name="T34" fmla="*/ 46 w 46"/>
                      <a:gd name="T35" fmla="*/ 20 h 48"/>
                      <a:gd name="T36" fmla="*/ 46 w 46"/>
                      <a:gd name="T37" fmla="*/ 24 h 48"/>
                      <a:gd name="T38" fmla="*/ 46 w 46"/>
                      <a:gd name="T39" fmla="*/ 28 h 48"/>
                      <a:gd name="T40" fmla="*/ 46 w 46"/>
                      <a:gd name="T41" fmla="*/ 32 h 48"/>
                      <a:gd name="T42" fmla="*/ 43 w 46"/>
                      <a:gd name="T43" fmla="*/ 32 h 48"/>
                      <a:gd name="T44" fmla="*/ 43 w 46"/>
                      <a:gd name="T45" fmla="*/ 36 h 48"/>
                      <a:gd name="T46" fmla="*/ 43 w 46"/>
                      <a:gd name="T47" fmla="*/ 40 h 48"/>
                      <a:gd name="T48" fmla="*/ 39 w 46"/>
                      <a:gd name="T49" fmla="*/ 40 h 48"/>
                      <a:gd name="T50" fmla="*/ 35 w 46"/>
                      <a:gd name="T51" fmla="*/ 40 h 48"/>
                      <a:gd name="T52" fmla="*/ 35 w 46"/>
                      <a:gd name="T53" fmla="*/ 44 h 48"/>
                      <a:gd name="T54" fmla="*/ 31 w 46"/>
                      <a:gd name="T55" fmla="*/ 44 h 48"/>
                      <a:gd name="T56" fmla="*/ 27 w 46"/>
                      <a:gd name="T57" fmla="*/ 44 h 48"/>
                      <a:gd name="T58" fmla="*/ 27 w 46"/>
                      <a:gd name="T59" fmla="*/ 48 h 48"/>
                      <a:gd name="T60" fmla="*/ 23 w 46"/>
                      <a:gd name="T61" fmla="*/ 48 h 48"/>
                      <a:gd name="T62" fmla="*/ 23 w 46"/>
                      <a:gd name="T63" fmla="*/ 44 h 48"/>
                      <a:gd name="T64" fmla="*/ 20 w 46"/>
                      <a:gd name="T65" fmla="*/ 44 h 48"/>
                      <a:gd name="T66" fmla="*/ 20 w 46"/>
                      <a:gd name="T67" fmla="*/ 48 h 48"/>
                      <a:gd name="T68" fmla="*/ 20 w 46"/>
                      <a:gd name="T69" fmla="*/ 44 h 48"/>
                      <a:gd name="T70" fmla="*/ 20 w 46"/>
                      <a:gd name="T71" fmla="*/ 48 h 48"/>
                      <a:gd name="T72" fmla="*/ 16 w 46"/>
                      <a:gd name="T73" fmla="*/ 48 h 48"/>
                      <a:gd name="T74" fmla="*/ 12 w 46"/>
                      <a:gd name="T75" fmla="*/ 48 h 48"/>
                      <a:gd name="T76" fmla="*/ 12 w 46"/>
                      <a:gd name="T77" fmla="*/ 44 h 48"/>
                      <a:gd name="T78" fmla="*/ 8 w 46"/>
                      <a:gd name="T79" fmla="*/ 44 h 48"/>
                      <a:gd name="T80" fmla="*/ 4 w 46"/>
                      <a:gd name="T81" fmla="*/ 44 h 48"/>
                      <a:gd name="T82" fmla="*/ 0 w 46"/>
                      <a:gd name="T83" fmla="*/ 44 h 48"/>
                      <a:gd name="T84" fmla="*/ 0 w 46"/>
                      <a:gd name="T85" fmla="*/ 40 h 48"/>
                      <a:gd name="T86" fmla="*/ 4 w 46"/>
                      <a:gd name="T87" fmla="*/ 36 h 48"/>
                      <a:gd name="T88" fmla="*/ 4 w 46"/>
                      <a:gd name="T89" fmla="*/ 32 h 48"/>
                      <a:gd name="T90" fmla="*/ 4 w 46"/>
                      <a:gd name="T91" fmla="*/ 28 h 48"/>
                      <a:gd name="T92" fmla="*/ 4 w 46"/>
                      <a:gd name="T93" fmla="*/ 24 h 48"/>
                      <a:gd name="T94" fmla="*/ 4 w 46"/>
                      <a:gd name="T95" fmla="*/ 20 h 48"/>
                      <a:gd name="T96" fmla="*/ 8 w 46"/>
                      <a:gd name="T97" fmla="*/ 20 h 48"/>
                      <a:gd name="T98" fmla="*/ 12 w 46"/>
                      <a:gd name="T99" fmla="*/ 20 h 48"/>
                      <a:gd name="T100" fmla="*/ 12 w 46"/>
                      <a:gd name="T101" fmla="*/ 16 h 48"/>
                      <a:gd name="T102" fmla="*/ 16 w 46"/>
                      <a:gd name="T103" fmla="*/ 16 h 48"/>
                      <a:gd name="T104" fmla="*/ 16 w 46"/>
                      <a:gd name="T105" fmla="*/ 12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</a:cxnLst>
                    <a:rect l="0" t="0" r="r" b="b"/>
                    <a:pathLst>
                      <a:path w="46" h="48">
                        <a:moveTo>
                          <a:pt x="16" y="12"/>
                        </a:moveTo>
                        <a:lnTo>
                          <a:pt x="20" y="12"/>
                        </a:lnTo>
                        <a:lnTo>
                          <a:pt x="20" y="8"/>
                        </a:lnTo>
                        <a:lnTo>
                          <a:pt x="23" y="8"/>
                        </a:lnTo>
                        <a:lnTo>
                          <a:pt x="23" y="12"/>
                        </a:lnTo>
                        <a:lnTo>
                          <a:pt x="23" y="8"/>
                        </a:lnTo>
                        <a:lnTo>
                          <a:pt x="27" y="8"/>
                        </a:lnTo>
                        <a:lnTo>
                          <a:pt x="31" y="8"/>
                        </a:lnTo>
                        <a:lnTo>
                          <a:pt x="35" y="8"/>
                        </a:lnTo>
                        <a:lnTo>
                          <a:pt x="35" y="4"/>
                        </a:lnTo>
                        <a:lnTo>
                          <a:pt x="39" y="4"/>
                        </a:lnTo>
                        <a:lnTo>
                          <a:pt x="43" y="0"/>
                        </a:lnTo>
                        <a:lnTo>
                          <a:pt x="43" y="4"/>
                        </a:lnTo>
                        <a:lnTo>
                          <a:pt x="43" y="8"/>
                        </a:lnTo>
                        <a:lnTo>
                          <a:pt x="43" y="12"/>
                        </a:lnTo>
                        <a:lnTo>
                          <a:pt x="43" y="16"/>
                        </a:lnTo>
                        <a:lnTo>
                          <a:pt x="46" y="16"/>
                        </a:lnTo>
                        <a:lnTo>
                          <a:pt x="46" y="20"/>
                        </a:lnTo>
                        <a:lnTo>
                          <a:pt x="46" y="24"/>
                        </a:lnTo>
                        <a:lnTo>
                          <a:pt x="46" y="28"/>
                        </a:lnTo>
                        <a:lnTo>
                          <a:pt x="46" y="32"/>
                        </a:lnTo>
                        <a:lnTo>
                          <a:pt x="43" y="32"/>
                        </a:lnTo>
                        <a:lnTo>
                          <a:pt x="43" y="36"/>
                        </a:lnTo>
                        <a:lnTo>
                          <a:pt x="43" y="40"/>
                        </a:lnTo>
                        <a:lnTo>
                          <a:pt x="39" y="40"/>
                        </a:lnTo>
                        <a:lnTo>
                          <a:pt x="35" y="40"/>
                        </a:lnTo>
                        <a:lnTo>
                          <a:pt x="35" y="44"/>
                        </a:lnTo>
                        <a:lnTo>
                          <a:pt x="31" y="44"/>
                        </a:lnTo>
                        <a:lnTo>
                          <a:pt x="27" y="44"/>
                        </a:lnTo>
                        <a:lnTo>
                          <a:pt x="27" y="48"/>
                        </a:lnTo>
                        <a:lnTo>
                          <a:pt x="23" y="48"/>
                        </a:lnTo>
                        <a:lnTo>
                          <a:pt x="23" y="44"/>
                        </a:lnTo>
                        <a:lnTo>
                          <a:pt x="20" y="44"/>
                        </a:lnTo>
                        <a:lnTo>
                          <a:pt x="20" y="48"/>
                        </a:lnTo>
                        <a:lnTo>
                          <a:pt x="20" y="44"/>
                        </a:lnTo>
                        <a:lnTo>
                          <a:pt x="20" y="48"/>
                        </a:lnTo>
                        <a:lnTo>
                          <a:pt x="16" y="48"/>
                        </a:lnTo>
                        <a:lnTo>
                          <a:pt x="12" y="48"/>
                        </a:lnTo>
                        <a:lnTo>
                          <a:pt x="12" y="44"/>
                        </a:lnTo>
                        <a:lnTo>
                          <a:pt x="8" y="44"/>
                        </a:lnTo>
                        <a:lnTo>
                          <a:pt x="4" y="44"/>
                        </a:lnTo>
                        <a:lnTo>
                          <a:pt x="0" y="44"/>
                        </a:lnTo>
                        <a:lnTo>
                          <a:pt x="0" y="40"/>
                        </a:lnTo>
                        <a:lnTo>
                          <a:pt x="4" y="36"/>
                        </a:lnTo>
                        <a:lnTo>
                          <a:pt x="4" y="32"/>
                        </a:lnTo>
                        <a:lnTo>
                          <a:pt x="4" y="28"/>
                        </a:lnTo>
                        <a:lnTo>
                          <a:pt x="4" y="24"/>
                        </a:lnTo>
                        <a:lnTo>
                          <a:pt x="4" y="20"/>
                        </a:lnTo>
                        <a:lnTo>
                          <a:pt x="8" y="20"/>
                        </a:lnTo>
                        <a:lnTo>
                          <a:pt x="12" y="20"/>
                        </a:lnTo>
                        <a:lnTo>
                          <a:pt x="12" y="16"/>
                        </a:lnTo>
                        <a:lnTo>
                          <a:pt x="16" y="16"/>
                        </a:lnTo>
                        <a:lnTo>
                          <a:pt x="16" y="12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081" name="Freeform 876">
                    <a:extLst>
                      <a:ext uri="{FF2B5EF4-FFF2-40B4-BE49-F238E27FC236}">
                        <a16:creationId xmlns:a16="http://schemas.microsoft.com/office/drawing/2014/main" id="{162C0BE4-93CD-7226-5915-739ED62D1A3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405" y="2554"/>
                    <a:ext cx="115" cy="89"/>
                  </a:xfrm>
                  <a:custGeom>
                    <a:avLst/>
                    <a:gdLst>
                      <a:gd name="T0" fmla="*/ 57 w 115"/>
                      <a:gd name="T1" fmla="*/ 0 h 89"/>
                      <a:gd name="T2" fmla="*/ 61 w 115"/>
                      <a:gd name="T3" fmla="*/ 8 h 89"/>
                      <a:gd name="T4" fmla="*/ 69 w 115"/>
                      <a:gd name="T5" fmla="*/ 12 h 89"/>
                      <a:gd name="T6" fmla="*/ 76 w 115"/>
                      <a:gd name="T7" fmla="*/ 8 h 89"/>
                      <a:gd name="T8" fmla="*/ 80 w 115"/>
                      <a:gd name="T9" fmla="*/ 0 h 89"/>
                      <a:gd name="T10" fmla="*/ 88 w 115"/>
                      <a:gd name="T11" fmla="*/ 4 h 89"/>
                      <a:gd name="T12" fmla="*/ 95 w 115"/>
                      <a:gd name="T13" fmla="*/ 8 h 89"/>
                      <a:gd name="T14" fmla="*/ 92 w 115"/>
                      <a:gd name="T15" fmla="*/ 16 h 89"/>
                      <a:gd name="T16" fmla="*/ 88 w 115"/>
                      <a:gd name="T17" fmla="*/ 24 h 89"/>
                      <a:gd name="T18" fmla="*/ 84 w 115"/>
                      <a:gd name="T19" fmla="*/ 24 h 89"/>
                      <a:gd name="T20" fmla="*/ 84 w 115"/>
                      <a:gd name="T21" fmla="*/ 28 h 89"/>
                      <a:gd name="T22" fmla="*/ 88 w 115"/>
                      <a:gd name="T23" fmla="*/ 36 h 89"/>
                      <a:gd name="T24" fmla="*/ 92 w 115"/>
                      <a:gd name="T25" fmla="*/ 44 h 89"/>
                      <a:gd name="T26" fmla="*/ 88 w 115"/>
                      <a:gd name="T27" fmla="*/ 48 h 89"/>
                      <a:gd name="T28" fmla="*/ 95 w 115"/>
                      <a:gd name="T29" fmla="*/ 52 h 89"/>
                      <a:gd name="T30" fmla="*/ 99 w 115"/>
                      <a:gd name="T31" fmla="*/ 61 h 89"/>
                      <a:gd name="T32" fmla="*/ 107 w 115"/>
                      <a:gd name="T33" fmla="*/ 65 h 89"/>
                      <a:gd name="T34" fmla="*/ 111 w 115"/>
                      <a:gd name="T35" fmla="*/ 65 h 89"/>
                      <a:gd name="T36" fmla="*/ 111 w 115"/>
                      <a:gd name="T37" fmla="*/ 69 h 89"/>
                      <a:gd name="T38" fmla="*/ 111 w 115"/>
                      <a:gd name="T39" fmla="*/ 81 h 89"/>
                      <a:gd name="T40" fmla="*/ 111 w 115"/>
                      <a:gd name="T41" fmla="*/ 89 h 89"/>
                      <a:gd name="T42" fmla="*/ 107 w 115"/>
                      <a:gd name="T43" fmla="*/ 81 h 89"/>
                      <a:gd name="T44" fmla="*/ 103 w 115"/>
                      <a:gd name="T45" fmla="*/ 73 h 89"/>
                      <a:gd name="T46" fmla="*/ 95 w 115"/>
                      <a:gd name="T47" fmla="*/ 69 h 89"/>
                      <a:gd name="T48" fmla="*/ 88 w 115"/>
                      <a:gd name="T49" fmla="*/ 65 h 89"/>
                      <a:gd name="T50" fmla="*/ 84 w 115"/>
                      <a:gd name="T51" fmla="*/ 56 h 89"/>
                      <a:gd name="T52" fmla="*/ 80 w 115"/>
                      <a:gd name="T53" fmla="*/ 48 h 89"/>
                      <a:gd name="T54" fmla="*/ 72 w 115"/>
                      <a:gd name="T55" fmla="*/ 48 h 89"/>
                      <a:gd name="T56" fmla="*/ 65 w 115"/>
                      <a:gd name="T57" fmla="*/ 44 h 89"/>
                      <a:gd name="T58" fmla="*/ 57 w 115"/>
                      <a:gd name="T59" fmla="*/ 40 h 89"/>
                      <a:gd name="T60" fmla="*/ 49 w 115"/>
                      <a:gd name="T61" fmla="*/ 44 h 89"/>
                      <a:gd name="T62" fmla="*/ 42 w 115"/>
                      <a:gd name="T63" fmla="*/ 48 h 89"/>
                      <a:gd name="T64" fmla="*/ 34 w 115"/>
                      <a:gd name="T65" fmla="*/ 52 h 89"/>
                      <a:gd name="T66" fmla="*/ 26 w 115"/>
                      <a:gd name="T67" fmla="*/ 56 h 89"/>
                      <a:gd name="T68" fmla="*/ 19 w 115"/>
                      <a:gd name="T69" fmla="*/ 61 h 89"/>
                      <a:gd name="T70" fmla="*/ 11 w 115"/>
                      <a:gd name="T71" fmla="*/ 56 h 89"/>
                      <a:gd name="T72" fmla="*/ 3 w 115"/>
                      <a:gd name="T73" fmla="*/ 52 h 89"/>
                      <a:gd name="T74" fmla="*/ 3 w 115"/>
                      <a:gd name="T75" fmla="*/ 48 h 89"/>
                      <a:gd name="T76" fmla="*/ 11 w 115"/>
                      <a:gd name="T77" fmla="*/ 44 h 89"/>
                      <a:gd name="T78" fmla="*/ 19 w 115"/>
                      <a:gd name="T79" fmla="*/ 40 h 89"/>
                      <a:gd name="T80" fmla="*/ 30 w 115"/>
                      <a:gd name="T81" fmla="*/ 40 h 89"/>
                      <a:gd name="T82" fmla="*/ 34 w 115"/>
                      <a:gd name="T83" fmla="*/ 32 h 89"/>
                      <a:gd name="T84" fmla="*/ 38 w 115"/>
                      <a:gd name="T85" fmla="*/ 36 h 89"/>
                      <a:gd name="T86" fmla="*/ 46 w 115"/>
                      <a:gd name="T87" fmla="*/ 32 h 89"/>
                      <a:gd name="T88" fmla="*/ 46 w 115"/>
                      <a:gd name="T89" fmla="*/ 28 h 89"/>
                      <a:gd name="T90" fmla="*/ 49 w 115"/>
                      <a:gd name="T91" fmla="*/ 20 h 89"/>
                      <a:gd name="T92" fmla="*/ 46 w 115"/>
                      <a:gd name="T93" fmla="*/ 12 h 89"/>
                      <a:gd name="T94" fmla="*/ 46 w 115"/>
                      <a:gd name="T95" fmla="*/ 4 h 8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</a:cxnLst>
                    <a:rect l="0" t="0" r="r" b="b"/>
                    <a:pathLst>
                      <a:path w="115" h="89">
                        <a:moveTo>
                          <a:pt x="49" y="0"/>
                        </a:moveTo>
                        <a:lnTo>
                          <a:pt x="53" y="0"/>
                        </a:lnTo>
                        <a:lnTo>
                          <a:pt x="57" y="0"/>
                        </a:lnTo>
                        <a:lnTo>
                          <a:pt x="57" y="4"/>
                        </a:lnTo>
                        <a:lnTo>
                          <a:pt x="61" y="4"/>
                        </a:lnTo>
                        <a:lnTo>
                          <a:pt x="61" y="8"/>
                        </a:lnTo>
                        <a:lnTo>
                          <a:pt x="65" y="8"/>
                        </a:lnTo>
                        <a:lnTo>
                          <a:pt x="69" y="8"/>
                        </a:lnTo>
                        <a:lnTo>
                          <a:pt x="69" y="12"/>
                        </a:lnTo>
                        <a:lnTo>
                          <a:pt x="72" y="12"/>
                        </a:lnTo>
                        <a:lnTo>
                          <a:pt x="76" y="12"/>
                        </a:lnTo>
                        <a:lnTo>
                          <a:pt x="76" y="8"/>
                        </a:lnTo>
                        <a:lnTo>
                          <a:pt x="76" y="4"/>
                        </a:lnTo>
                        <a:lnTo>
                          <a:pt x="80" y="4"/>
                        </a:lnTo>
                        <a:lnTo>
                          <a:pt x="80" y="0"/>
                        </a:lnTo>
                        <a:lnTo>
                          <a:pt x="84" y="0"/>
                        </a:lnTo>
                        <a:lnTo>
                          <a:pt x="88" y="0"/>
                        </a:lnTo>
                        <a:lnTo>
                          <a:pt x="88" y="4"/>
                        </a:lnTo>
                        <a:lnTo>
                          <a:pt x="92" y="4"/>
                        </a:lnTo>
                        <a:lnTo>
                          <a:pt x="92" y="8"/>
                        </a:lnTo>
                        <a:lnTo>
                          <a:pt x="95" y="8"/>
                        </a:lnTo>
                        <a:lnTo>
                          <a:pt x="92" y="8"/>
                        </a:lnTo>
                        <a:lnTo>
                          <a:pt x="92" y="12"/>
                        </a:lnTo>
                        <a:lnTo>
                          <a:pt x="92" y="16"/>
                        </a:lnTo>
                        <a:lnTo>
                          <a:pt x="88" y="16"/>
                        </a:lnTo>
                        <a:lnTo>
                          <a:pt x="88" y="20"/>
                        </a:lnTo>
                        <a:lnTo>
                          <a:pt x="88" y="24"/>
                        </a:lnTo>
                        <a:lnTo>
                          <a:pt x="88" y="20"/>
                        </a:lnTo>
                        <a:lnTo>
                          <a:pt x="84" y="20"/>
                        </a:lnTo>
                        <a:lnTo>
                          <a:pt x="84" y="24"/>
                        </a:lnTo>
                        <a:lnTo>
                          <a:pt x="80" y="24"/>
                        </a:lnTo>
                        <a:lnTo>
                          <a:pt x="80" y="28"/>
                        </a:lnTo>
                        <a:lnTo>
                          <a:pt x="84" y="28"/>
                        </a:lnTo>
                        <a:lnTo>
                          <a:pt x="88" y="28"/>
                        </a:lnTo>
                        <a:lnTo>
                          <a:pt x="88" y="32"/>
                        </a:lnTo>
                        <a:lnTo>
                          <a:pt x="88" y="36"/>
                        </a:lnTo>
                        <a:lnTo>
                          <a:pt x="88" y="40"/>
                        </a:lnTo>
                        <a:lnTo>
                          <a:pt x="88" y="44"/>
                        </a:lnTo>
                        <a:lnTo>
                          <a:pt x="92" y="44"/>
                        </a:lnTo>
                        <a:lnTo>
                          <a:pt x="88" y="44"/>
                        </a:lnTo>
                        <a:lnTo>
                          <a:pt x="92" y="48"/>
                        </a:lnTo>
                        <a:lnTo>
                          <a:pt x="88" y="48"/>
                        </a:lnTo>
                        <a:lnTo>
                          <a:pt x="88" y="52"/>
                        </a:lnTo>
                        <a:lnTo>
                          <a:pt x="92" y="52"/>
                        </a:lnTo>
                        <a:lnTo>
                          <a:pt x="95" y="52"/>
                        </a:lnTo>
                        <a:lnTo>
                          <a:pt x="95" y="56"/>
                        </a:lnTo>
                        <a:lnTo>
                          <a:pt x="99" y="56"/>
                        </a:lnTo>
                        <a:lnTo>
                          <a:pt x="99" y="61"/>
                        </a:lnTo>
                        <a:lnTo>
                          <a:pt x="103" y="61"/>
                        </a:lnTo>
                        <a:lnTo>
                          <a:pt x="107" y="61"/>
                        </a:lnTo>
                        <a:lnTo>
                          <a:pt x="107" y="65"/>
                        </a:lnTo>
                        <a:lnTo>
                          <a:pt x="107" y="61"/>
                        </a:lnTo>
                        <a:lnTo>
                          <a:pt x="107" y="65"/>
                        </a:lnTo>
                        <a:lnTo>
                          <a:pt x="111" y="65"/>
                        </a:lnTo>
                        <a:lnTo>
                          <a:pt x="107" y="65"/>
                        </a:lnTo>
                        <a:lnTo>
                          <a:pt x="111" y="65"/>
                        </a:lnTo>
                        <a:lnTo>
                          <a:pt x="111" y="69"/>
                        </a:lnTo>
                        <a:lnTo>
                          <a:pt x="111" y="73"/>
                        </a:lnTo>
                        <a:lnTo>
                          <a:pt x="111" y="77"/>
                        </a:lnTo>
                        <a:lnTo>
                          <a:pt x="111" y="81"/>
                        </a:lnTo>
                        <a:lnTo>
                          <a:pt x="111" y="85"/>
                        </a:lnTo>
                        <a:lnTo>
                          <a:pt x="115" y="85"/>
                        </a:lnTo>
                        <a:lnTo>
                          <a:pt x="111" y="89"/>
                        </a:lnTo>
                        <a:lnTo>
                          <a:pt x="111" y="85"/>
                        </a:lnTo>
                        <a:lnTo>
                          <a:pt x="111" y="81"/>
                        </a:lnTo>
                        <a:lnTo>
                          <a:pt x="107" y="81"/>
                        </a:lnTo>
                        <a:lnTo>
                          <a:pt x="107" y="77"/>
                        </a:lnTo>
                        <a:lnTo>
                          <a:pt x="103" y="77"/>
                        </a:lnTo>
                        <a:lnTo>
                          <a:pt x="103" y="73"/>
                        </a:lnTo>
                        <a:lnTo>
                          <a:pt x="99" y="73"/>
                        </a:lnTo>
                        <a:lnTo>
                          <a:pt x="95" y="73"/>
                        </a:lnTo>
                        <a:lnTo>
                          <a:pt x="95" y="69"/>
                        </a:lnTo>
                        <a:lnTo>
                          <a:pt x="92" y="69"/>
                        </a:lnTo>
                        <a:lnTo>
                          <a:pt x="88" y="69"/>
                        </a:lnTo>
                        <a:lnTo>
                          <a:pt x="88" y="65"/>
                        </a:lnTo>
                        <a:lnTo>
                          <a:pt x="84" y="65"/>
                        </a:lnTo>
                        <a:lnTo>
                          <a:pt x="84" y="61"/>
                        </a:lnTo>
                        <a:lnTo>
                          <a:pt x="84" y="56"/>
                        </a:lnTo>
                        <a:lnTo>
                          <a:pt x="84" y="52"/>
                        </a:lnTo>
                        <a:lnTo>
                          <a:pt x="84" y="48"/>
                        </a:lnTo>
                        <a:lnTo>
                          <a:pt x="80" y="48"/>
                        </a:lnTo>
                        <a:lnTo>
                          <a:pt x="76" y="44"/>
                        </a:lnTo>
                        <a:lnTo>
                          <a:pt x="76" y="48"/>
                        </a:lnTo>
                        <a:lnTo>
                          <a:pt x="72" y="48"/>
                        </a:lnTo>
                        <a:lnTo>
                          <a:pt x="69" y="48"/>
                        </a:lnTo>
                        <a:lnTo>
                          <a:pt x="65" y="48"/>
                        </a:lnTo>
                        <a:lnTo>
                          <a:pt x="65" y="44"/>
                        </a:lnTo>
                        <a:lnTo>
                          <a:pt x="61" y="44"/>
                        </a:lnTo>
                        <a:lnTo>
                          <a:pt x="57" y="44"/>
                        </a:lnTo>
                        <a:lnTo>
                          <a:pt x="57" y="40"/>
                        </a:lnTo>
                        <a:lnTo>
                          <a:pt x="53" y="40"/>
                        </a:lnTo>
                        <a:lnTo>
                          <a:pt x="53" y="44"/>
                        </a:lnTo>
                        <a:lnTo>
                          <a:pt x="49" y="44"/>
                        </a:lnTo>
                        <a:lnTo>
                          <a:pt x="46" y="44"/>
                        </a:lnTo>
                        <a:lnTo>
                          <a:pt x="46" y="48"/>
                        </a:lnTo>
                        <a:lnTo>
                          <a:pt x="42" y="48"/>
                        </a:lnTo>
                        <a:lnTo>
                          <a:pt x="38" y="48"/>
                        </a:lnTo>
                        <a:lnTo>
                          <a:pt x="38" y="52"/>
                        </a:lnTo>
                        <a:lnTo>
                          <a:pt x="34" y="52"/>
                        </a:lnTo>
                        <a:lnTo>
                          <a:pt x="30" y="52"/>
                        </a:lnTo>
                        <a:lnTo>
                          <a:pt x="30" y="56"/>
                        </a:lnTo>
                        <a:lnTo>
                          <a:pt x="26" y="56"/>
                        </a:lnTo>
                        <a:lnTo>
                          <a:pt x="26" y="61"/>
                        </a:lnTo>
                        <a:lnTo>
                          <a:pt x="23" y="61"/>
                        </a:lnTo>
                        <a:lnTo>
                          <a:pt x="19" y="61"/>
                        </a:lnTo>
                        <a:lnTo>
                          <a:pt x="15" y="61"/>
                        </a:lnTo>
                        <a:lnTo>
                          <a:pt x="11" y="61"/>
                        </a:lnTo>
                        <a:lnTo>
                          <a:pt x="11" y="56"/>
                        </a:lnTo>
                        <a:lnTo>
                          <a:pt x="11" y="52"/>
                        </a:lnTo>
                        <a:lnTo>
                          <a:pt x="7" y="52"/>
                        </a:lnTo>
                        <a:lnTo>
                          <a:pt x="3" y="52"/>
                        </a:lnTo>
                        <a:lnTo>
                          <a:pt x="0" y="52"/>
                        </a:lnTo>
                        <a:lnTo>
                          <a:pt x="0" y="48"/>
                        </a:lnTo>
                        <a:lnTo>
                          <a:pt x="3" y="48"/>
                        </a:lnTo>
                        <a:lnTo>
                          <a:pt x="7" y="48"/>
                        </a:lnTo>
                        <a:lnTo>
                          <a:pt x="11" y="48"/>
                        </a:lnTo>
                        <a:lnTo>
                          <a:pt x="11" y="44"/>
                        </a:lnTo>
                        <a:lnTo>
                          <a:pt x="15" y="44"/>
                        </a:lnTo>
                        <a:lnTo>
                          <a:pt x="15" y="40"/>
                        </a:lnTo>
                        <a:lnTo>
                          <a:pt x="19" y="40"/>
                        </a:lnTo>
                        <a:lnTo>
                          <a:pt x="23" y="40"/>
                        </a:lnTo>
                        <a:lnTo>
                          <a:pt x="26" y="40"/>
                        </a:lnTo>
                        <a:lnTo>
                          <a:pt x="30" y="40"/>
                        </a:lnTo>
                        <a:lnTo>
                          <a:pt x="30" y="36"/>
                        </a:lnTo>
                        <a:lnTo>
                          <a:pt x="34" y="36"/>
                        </a:lnTo>
                        <a:lnTo>
                          <a:pt x="34" y="32"/>
                        </a:lnTo>
                        <a:lnTo>
                          <a:pt x="34" y="36"/>
                        </a:lnTo>
                        <a:lnTo>
                          <a:pt x="38" y="32"/>
                        </a:lnTo>
                        <a:lnTo>
                          <a:pt x="38" y="36"/>
                        </a:lnTo>
                        <a:lnTo>
                          <a:pt x="42" y="36"/>
                        </a:lnTo>
                        <a:lnTo>
                          <a:pt x="42" y="32"/>
                        </a:lnTo>
                        <a:lnTo>
                          <a:pt x="46" y="32"/>
                        </a:lnTo>
                        <a:lnTo>
                          <a:pt x="42" y="32"/>
                        </a:lnTo>
                        <a:lnTo>
                          <a:pt x="42" y="28"/>
                        </a:lnTo>
                        <a:lnTo>
                          <a:pt x="46" y="28"/>
                        </a:lnTo>
                        <a:lnTo>
                          <a:pt x="46" y="24"/>
                        </a:lnTo>
                        <a:lnTo>
                          <a:pt x="46" y="20"/>
                        </a:lnTo>
                        <a:lnTo>
                          <a:pt x="49" y="20"/>
                        </a:lnTo>
                        <a:lnTo>
                          <a:pt x="49" y="16"/>
                        </a:lnTo>
                        <a:lnTo>
                          <a:pt x="46" y="16"/>
                        </a:lnTo>
                        <a:lnTo>
                          <a:pt x="46" y="12"/>
                        </a:lnTo>
                        <a:lnTo>
                          <a:pt x="46" y="8"/>
                        </a:lnTo>
                        <a:lnTo>
                          <a:pt x="42" y="8"/>
                        </a:lnTo>
                        <a:lnTo>
                          <a:pt x="46" y="4"/>
                        </a:lnTo>
                        <a:lnTo>
                          <a:pt x="49" y="4"/>
                        </a:lnTo>
                        <a:lnTo>
                          <a:pt x="49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082" name="Freeform 877">
                    <a:extLst>
                      <a:ext uri="{FF2B5EF4-FFF2-40B4-BE49-F238E27FC236}">
                        <a16:creationId xmlns:a16="http://schemas.microsoft.com/office/drawing/2014/main" id="{FAC23F16-82E4-3E7B-16D1-D4756762968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89" y="2559"/>
                    <a:ext cx="35" cy="40"/>
                  </a:xfrm>
                  <a:custGeom>
                    <a:avLst/>
                    <a:gdLst>
                      <a:gd name="T0" fmla="*/ 0 w 35"/>
                      <a:gd name="T1" fmla="*/ 4 h 40"/>
                      <a:gd name="T2" fmla="*/ 8 w 35"/>
                      <a:gd name="T3" fmla="*/ 0 h 40"/>
                      <a:gd name="T4" fmla="*/ 12 w 35"/>
                      <a:gd name="T5" fmla="*/ 0 h 40"/>
                      <a:gd name="T6" fmla="*/ 16 w 35"/>
                      <a:gd name="T7" fmla="*/ 0 h 40"/>
                      <a:gd name="T8" fmla="*/ 20 w 35"/>
                      <a:gd name="T9" fmla="*/ 0 h 40"/>
                      <a:gd name="T10" fmla="*/ 23 w 35"/>
                      <a:gd name="T11" fmla="*/ 0 h 40"/>
                      <a:gd name="T12" fmla="*/ 27 w 35"/>
                      <a:gd name="T13" fmla="*/ 0 h 40"/>
                      <a:gd name="T14" fmla="*/ 27 w 35"/>
                      <a:gd name="T15" fmla="*/ 4 h 40"/>
                      <a:gd name="T16" fmla="*/ 31 w 35"/>
                      <a:gd name="T17" fmla="*/ 4 h 40"/>
                      <a:gd name="T18" fmla="*/ 31 w 35"/>
                      <a:gd name="T19" fmla="*/ 8 h 40"/>
                      <a:gd name="T20" fmla="*/ 31 w 35"/>
                      <a:gd name="T21" fmla="*/ 12 h 40"/>
                      <a:gd name="T22" fmla="*/ 35 w 35"/>
                      <a:gd name="T23" fmla="*/ 12 h 40"/>
                      <a:gd name="T24" fmla="*/ 35 w 35"/>
                      <a:gd name="T25" fmla="*/ 16 h 40"/>
                      <a:gd name="T26" fmla="*/ 31 w 35"/>
                      <a:gd name="T27" fmla="*/ 20 h 40"/>
                      <a:gd name="T28" fmla="*/ 35 w 35"/>
                      <a:gd name="T29" fmla="*/ 20 h 40"/>
                      <a:gd name="T30" fmla="*/ 35 w 35"/>
                      <a:gd name="T31" fmla="*/ 24 h 40"/>
                      <a:gd name="T32" fmla="*/ 31 w 35"/>
                      <a:gd name="T33" fmla="*/ 28 h 40"/>
                      <a:gd name="T34" fmla="*/ 35 w 35"/>
                      <a:gd name="T35" fmla="*/ 28 h 40"/>
                      <a:gd name="T36" fmla="*/ 31 w 35"/>
                      <a:gd name="T37" fmla="*/ 32 h 40"/>
                      <a:gd name="T38" fmla="*/ 27 w 35"/>
                      <a:gd name="T39" fmla="*/ 32 h 40"/>
                      <a:gd name="T40" fmla="*/ 23 w 35"/>
                      <a:gd name="T41" fmla="*/ 32 h 40"/>
                      <a:gd name="T42" fmla="*/ 23 w 35"/>
                      <a:gd name="T43" fmla="*/ 36 h 40"/>
                      <a:gd name="T44" fmla="*/ 20 w 35"/>
                      <a:gd name="T45" fmla="*/ 36 h 40"/>
                      <a:gd name="T46" fmla="*/ 20 w 35"/>
                      <a:gd name="T47" fmla="*/ 40 h 40"/>
                      <a:gd name="T48" fmla="*/ 16 w 35"/>
                      <a:gd name="T49" fmla="*/ 40 h 40"/>
                      <a:gd name="T50" fmla="*/ 12 w 35"/>
                      <a:gd name="T51" fmla="*/ 40 h 40"/>
                      <a:gd name="T52" fmla="*/ 12 w 35"/>
                      <a:gd name="T53" fmla="*/ 36 h 40"/>
                      <a:gd name="T54" fmla="*/ 8 w 35"/>
                      <a:gd name="T55" fmla="*/ 36 h 40"/>
                      <a:gd name="T56" fmla="*/ 8 w 35"/>
                      <a:gd name="T57" fmla="*/ 32 h 40"/>
                      <a:gd name="T58" fmla="*/ 8 w 35"/>
                      <a:gd name="T59" fmla="*/ 28 h 40"/>
                      <a:gd name="T60" fmla="*/ 12 w 35"/>
                      <a:gd name="T61" fmla="*/ 28 h 40"/>
                      <a:gd name="T62" fmla="*/ 8 w 35"/>
                      <a:gd name="T63" fmla="*/ 24 h 40"/>
                      <a:gd name="T64" fmla="*/ 8 w 35"/>
                      <a:gd name="T65" fmla="*/ 20 h 40"/>
                      <a:gd name="T66" fmla="*/ 8 w 35"/>
                      <a:gd name="T67" fmla="*/ 16 h 40"/>
                      <a:gd name="T68" fmla="*/ 4 w 35"/>
                      <a:gd name="T69" fmla="*/ 12 h 40"/>
                      <a:gd name="T70" fmla="*/ 4 w 35"/>
                      <a:gd name="T71" fmla="*/ 8 h 40"/>
                      <a:gd name="T72" fmla="*/ 0 w 35"/>
                      <a:gd name="T73" fmla="*/ 8 h 40"/>
                      <a:gd name="T74" fmla="*/ 0 w 35"/>
                      <a:gd name="T75" fmla="*/ 4 h 4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</a:cxnLst>
                    <a:rect l="0" t="0" r="r" b="b"/>
                    <a:pathLst>
                      <a:path w="35" h="40">
                        <a:moveTo>
                          <a:pt x="0" y="4"/>
                        </a:moveTo>
                        <a:lnTo>
                          <a:pt x="8" y="0"/>
                        </a:lnTo>
                        <a:lnTo>
                          <a:pt x="12" y="0"/>
                        </a:lnTo>
                        <a:lnTo>
                          <a:pt x="16" y="0"/>
                        </a:lnTo>
                        <a:lnTo>
                          <a:pt x="20" y="0"/>
                        </a:lnTo>
                        <a:lnTo>
                          <a:pt x="23" y="0"/>
                        </a:lnTo>
                        <a:lnTo>
                          <a:pt x="27" y="0"/>
                        </a:lnTo>
                        <a:lnTo>
                          <a:pt x="27" y="4"/>
                        </a:lnTo>
                        <a:lnTo>
                          <a:pt x="31" y="4"/>
                        </a:lnTo>
                        <a:lnTo>
                          <a:pt x="31" y="8"/>
                        </a:lnTo>
                        <a:lnTo>
                          <a:pt x="31" y="12"/>
                        </a:lnTo>
                        <a:lnTo>
                          <a:pt x="35" y="12"/>
                        </a:lnTo>
                        <a:lnTo>
                          <a:pt x="35" y="16"/>
                        </a:lnTo>
                        <a:lnTo>
                          <a:pt x="31" y="20"/>
                        </a:lnTo>
                        <a:lnTo>
                          <a:pt x="35" y="20"/>
                        </a:lnTo>
                        <a:lnTo>
                          <a:pt x="35" y="24"/>
                        </a:lnTo>
                        <a:lnTo>
                          <a:pt x="31" y="28"/>
                        </a:lnTo>
                        <a:lnTo>
                          <a:pt x="35" y="28"/>
                        </a:lnTo>
                        <a:lnTo>
                          <a:pt x="31" y="32"/>
                        </a:lnTo>
                        <a:lnTo>
                          <a:pt x="27" y="32"/>
                        </a:lnTo>
                        <a:lnTo>
                          <a:pt x="23" y="32"/>
                        </a:lnTo>
                        <a:lnTo>
                          <a:pt x="23" y="36"/>
                        </a:lnTo>
                        <a:lnTo>
                          <a:pt x="20" y="36"/>
                        </a:lnTo>
                        <a:lnTo>
                          <a:pt x="20" y="40"/>
                        </a:lnTo>
                        <a:lnTo>
                          <a:pt x="16" y="40"/>
                        </a:lnTo>
                        <a:lnTo>
                          <a:pt x="12" y="40"/>
                        </a:lnTo>
                        <a:lnTo>
                          <a:pt x="12" y="36"/>
                        </a:lnTo>
                        <a:lnTo>
                          <a:pt x="8" y="36"/>
                        </a:lnTo>
                        <a:lnTo>
                          <a:pt x="8" y="32"/>
                        </a:lnTo>
                        <a:lnTo>
                          <a:pt x="8" y="28"/>
                        </a:lnTo>
                        <a:lnTo>
                          <a:pt x="12" y="28"/>
                        </a:lnTo>
                        <a:lnTo>
                          <a:pt x="8" y="24"/>
                        </a:lnTo>
                        <a:lnTo>
                          <a:pt x="8" y="20"/>
                        </a:lnTo>
                        <a:lnTo>
                          <a:pt x="8" y="16"/>
                        </a:lnTo>
                        <a:lnTo>
                          <a:pt x="4" y="12"/>
                        </a:lnTo>
                        <a:lnTo>
                          <a:pt x="4" y="8"/>
                        </a:lnTo>
                        <a:lnTo>
                          <a:pt x="0" y="8"/>
                        </a:lnTo>
                        <a:lnTo>
                          <a:pt x="0" y="4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083" name="Freeform 878">
                    <a:extLst>
                      <a:ext uri="{FF2B5EF4-FFF2-40B4-BE49-F238E27FC236}">
                        <a16:creationId xmlns:a16="http://schemas.microsoft.com/office/drawing/2014/main" id="{C918B8E3-B592-B07A-84AB-E3CBF36ECFC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116" y="2559"/>
                    <a:ext cx="43" cy="35"/>
                  </a:xfrm>
                  <a:custGeom>
                    <a:avLst/>
                    <a:gdLst>
                      <a:gd name="T0" fmla="*/ 19 w 42"/>
                      <a:gd name="T1" fmla="*/ 0 h 36"/>
                      <a:gd name="T2" fmla="*/ 23 w 42"/>
                      <a:gd name="T3" fmla="*/ 0 h 36"/>
                      <a:gd name="T4" fmla="*/ 23 w 42"/>
                      <a:gd name="T5" fmla="*/ 4 h 36"/>
                      <a:gd name="T6" fmla="*/ 27 w 42"/>
                      <a:gd name="T7" fmla="*/ 4 h 36"/>
                      <a:gd name="T8" fmla="*/ 31 w 42"/>
                      <a:gd name="T9" fmla="*/ 4 h 36"/>
                      <a:gd name="T10" fmla="*/ 31 w 42"/>
                      <a:gd name="T11" fmla="*/ 8 h 36"/>
                      <a:gd name="T12" fmla="*/ 34 w 42"/>
                      <a:gd name="T13" fmla="*/ 8 h 36"/>
                      <a:gd name="T14" fmla="*/ 34 w 42"/>
                      <a:gd name="T15" fmla="*/ 12 h 36"/>
                      <a:gd name="T16" fmla="*/ 38 w 42"/>
                      <a:gd name="T17" fmla="*/ 12 h 36"/>
                      <a:gd name="T18" fmla="*/ 38 w 42"/>
                      <a:gd name="T19" fmla="*/ 16 h 36"/>
                      <a:gd name="T20" fmla="*/ 42 w 42"/>
                      <a:gd name="T21" fmla="*/ 16 h 36"/>
                      <a:gd name="T22" fmla="*/ 42 w 42"/>
                      <a:gd name="T23" fmla="*/ 20 h 36"/>
                      <a:gd name="T24" fmla="*/ 42 w 42"/>
                      <a:gd name="T25" fmla="*/ 24 h 36"/>
                      <a:gd name="T26" fmla="*/ 38 w 42"/>
                      <a:gd name="T27" fmla="*/ 24 h 36"/>
                      <a:gd name="T28" fmla="*/ 34 w 42"/>
                      <a:gd name="T29" fmla="*/ 24 h 36"/>
                      <a:gd name="T30" fmla="*/ 31 w 42"/>
                      <a:gd name="T31" fmla="*/ 24 h 36"/>
                      <a:gd name="T32" fmla="*/ 31 w 42"/>
                      <a:gd name="T33" fmla="*/ 28 h 36"/>
                      <a:gd name="T34" fmla="*/ 27 w 42"/>
                      <a:gd name="T35" fmla="*/ 28 h 36"/>
                      <a:gd name="T36" fmla="*/ 27 w 42"/>
                      <a:gd name="T37" fmla="*/ 32 h 36"/>
                      <a:gd name="T38" fmla="*/ 23 w 42"/>
                      <a:gd name="T39" fmla="*/ 32 h 36"/>
                      <a:gd name="T40" fmla="*/ 23 w 42"/>
                      <a:gd name="T41" fmla="*/ 36 h 36"/>
                      <a:gd name="T42" fmla="*/ 19 w 42"/>
                      <a:gd name="T43" fmla="*/ 36 h 36"/>
                      <a:gd name="T44" fmla="*/ 15 w 42"/>
                      <a:gd name="T45" fmla="*/ 36 h 36"/>
                      <a:gd name="T46" fmla="*/ 11 w 42"/>
                      <a:gd name="T47" fmla="*/ 36 h 36"/>
                      <a:gd name="T48" fmla="*/ 8 w 42"/>
                      <a:gd name="T49" fmla="*/ 36 h 36"/>
                      <a:gd name="T50" fmla="*/ 4 w 42"/>
                      <a:gd name="T51" fmla="*/ 32 h 36"/>
                      <a:gd name="T52" fmla="*/ 0 w 42"/>
                      <a:gd name="T53" fmla="*/ 32 h 36"/>
                      <a:gd name="T54" fmla="*/ 0 w 42"/>
                      <a:gd name="T55" fmla="*/ 28 h 36"/>
                      <a:gd name="T56" fmla="*/ 4 w 42"/>
                      <a:gd name="T57" fmla="*/ 28 h 36"/>
                      <a:gd name="T58" fmla="*/ 4 w 42"/>
                      <a:gd name="T59" fmla="*/ 24 h 36"/>
                      <a:gd name="T60" fmla="*/ 4 w 42"/>
                      <a:gd name="T61" fmla="*/ 20 h 36"/>
                      <a:gd name="T62" fmla="*/ 8 w 42"/>
                      <a:gd name="T63" fmla="*/ 20 h 36"/>
                      <a:gd name="T64" fmla="*/ 8 w 42"/>
                      <a:gd name="T65" fmla="*/ 16 h 36"/>
                      <a:gd name="T66" fmla="*/ 8 w 42"/>
                      <a:gd name="T67" fmla="*/ 12 h 36"/>
                      <a:gd name="T68" fmla="*/ 11 w 42"/>
                      <a:gd name="T69" fmla="*/ 12 h 36"/>
                      <a:gd name="T70" fmla="*/ 11 w 42"/>
                      <a:gd name="T71" fmla="*/ 8 h 36"/>
                      <a:gd name="T72" fmla="*/ 15 w 42"/>
                      <a:gd name="T73" fmla="*/ 8 h 36"/>
                      <a:gd name="T74" fmla="*/ 19 w 42"/>
                      <a:gd name="T75" fmla="*/ 8 h 36"/>
                      <a:gd name="T76" fmla="*/ 19 w 42"/>
                      <a:gd name="T77" fmla="*/ 4 h 36"/>
                      <a:gd name="T78" fmla="*/ 19 w 42"/>
                      <a:gd name="T79" fmla="*/ 0 h 3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</a:cxnLst>
                    <a:rect l="0" t="0" r="r" b="b"/>
                    <a:pathLst>
                      <a:path w="42" h="36">
                        <a:moveTo>
                          <a:pt x="19" y="0"/>
                        </a:moveTo>
                        <a:lnTo>
                          <a:pt x="23" y="0"/>
                        </a:lnTo>
                        <a:lnTo>
                          <a:pt x="23" y="4"/>
                        </a:lnTo>
                        <a:lnTo>
                          <a:pt x="27" y="4"/>
                        </a:lnTo>
                        <a:lnTo>
                          <a:pt x="31" y="4"/>
                        </a:lnTo>
                        <a:lnTo>
                          <a:pt x="31" y="8"/>
                        </a:lnTo>
                        <a:lnTo>
                          <a:pt x="34" y="8"/>
                        </a:lnTo>
                        <a:lnTo>
                          <a:pt x="34" y="12"/>
                        </a:lnTo>
                        <a:lnTo>
                          <a:pt x="38" y="12"/>
                        </a:lnTo>
                        <a:lnTo>
                          <a:pt x="38" y="16"/>
                        </a:lnTo>
                        <a:lnTo>
                          <a:pt x="42" y="16"/>
                        </a:lnTo>
                        <a:lnTo>
                          <a:pt x="42" y="20"/>
                        </a:lnTo>
                        <a:lnTo>
                          <a:pt x="42" y="24"/>
                        </a:lnTo>
                        <a:lnTo>
                          <a:pt x="38" y="24"/>
                        </a:lnTo>
                        <a:lnTo>
                          <a:pt x="34" y="24"/>
                        </a:lnTo>
                        <a:lnTo>
                          <a:pt x="31" y="24"/>
                        </a:lnTo>
                        <a:lnTo>
                          <a:pt x="31" y="28"/>
                        </a:lnTo>
                        <a:lnTo>
                          <a:pt x="27" y="28"/>
                        </a:lnTo>
                        <a:lnTo>
                          <a:pt x="27" y="32"/>
                        </a:lnTo>
                        <a:lnTo>
                          <a:pt x="23" y="32"/>
                        </a:lnTo>
                        <a:lnTo>
                          <a:pt x="23" y="36"/>
                        </a:lnTo>
                        <a:lnTo>
                          <a:pt x="19" y="36"/>
                        </a:lnTo>
                        <a:lnTo>
                          <a:pt x="15" y="36"/>
                        </a:lnTo>
                        <a:lnTo>
                          <a:pt x="11" y="36"/>
                        </a:lnTo>
                        <a:lnTo>
                          <a:pt x="8" y="36"/>
                        </a:lnTo>
                        <a:lnTo>
                          <a:pt x="4" y="32"/>
                        </a:lnTo>
                        <a:lnTo>
                          <a:pt x="0" y="32"/>
                        </a:lnTo>
                        <a:lnTo>
                          <a:pt x="0" y="28"/>
                        </a:lnTo>
                        <a:lnTo>
                          <a:pt x="4" y="28"/>
                        </a:lnTo>
                        <a:lnTo>
                          <a:pt x="4" y="24"/>
                        </a:lnTo>
                        <a:lnTo>
                          <a:pt x="4" y="20"/>
                        </a:lnTo>
                        <a:lnTo>
                          <a:pt x="8" y="20"/>
                        </a:lnTo>
                        <a:lnTo>
                          <a:pt x="8" y="16"/>
                        </a:lnTo>
                        <a:lnTo>
                          <a:pt x="8" y="12"/>
                        </a:lnTo>
                        <a:lnTo>
                          <a:pt x="11" y="12"/>
                        </a:lnTo>
                        <a:lnTo>
                          <a:pt x="11" y="8"/>
                        </a:lnTo>
                        <a:lnTo>
                          <a:pt x="15" y="8"/>
                        </a:lnTo>
                        <a:lnTo>
                          <a:pt x="19" y="8"/>
                        </a:lnTo>
                        <a:lnTo>
                          <a:pt x="19" y="4"/>
                        </a:lnTo>
                        <a:lnTo>
                          <a:pt x="19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084" name="Freeform 879">
                    <a:extLst>
                      <a:ext uri="{FF2B5EF4-FFF2-40B4-BE49-F238E27FC236}">
                        <a16:creationId xmlns:a16="http://schemas.microsoft.com/office/drawing/2014/main" id="{C1962F9A-618F-DE3C-9110-B3FF27A05E1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01" y="2559"/>
                    <a:ext cx="64" cy="52"/>
                  </a:xfrm>
                  <a:custGeom>
                    <a:avLst/>
                    <a:gdLst>
                      <a:gd name="T0" fmla="*/ 42 w 65"/>
                      <a:gd name="T1" fmla="*/ 8 h 52"/>
                      <a:gd name="T2" fmla="*/ 46 w 65"/>
                      <a:gd name="T3" fmla="*/ 4 h 52"/>
                      <a:gd name="T4" fmla="*/ 50 w 65"/>
                      <a:gd name="T5" fmla="*/ 0 h 52"/>
                      <a:gd name="T6" fmla="*/ 54 w 65"/>
                      <a:gd name="T7" fmla="*/ 4 h 52"/>
                      <a:gd name="T8" fmla="*/ 61 w 65"/>
                      <a:gd name="T9" fmla="*/ 4 h 52"/>
                      <a:gd name="T10" fmla="*/ 65 w 65"/>
                      <a:gd name="T11" fmla="*/ 8 h 52"/>
                      <a:gd name="T12" fmla="*/ 61 w 65"/>
                      <a:gd name="T13" fmla="*/ 12 h 52"/>
                      <a:gd name="T14" fmla="*/ 65 w 65"/>
                      <a:gd name="T15" fmla="*/ 16 h 52"/>
                      <a:gd name="T16" fmla="*/ 61 w 65"/>
                      <a:gd name="T17" fmla="*/ 24 h 52"/>
                      <a:gd name="T18" fmla="*/ 61 w 65"/>
                      <a:gd name="T19" fmla="*/ 32 h 52"/>
                      <a:gd name="T20" fmla="*/ 61 w 65"/>
                      <a:gd name="T21" fmla="*/ 32 h 52"/>
                      <a:gd name="T22" fmla="*/ 57 w 65"/>
                      <a:gd name="T23" fmla="*/ 36 h 52"/>
                      <a:gd name="T24" fmla="*/ 57 w 65"/>
                      <a:gd name="T25" fmla="*/ 44 h 52"/>
                      <a:gd name="T26" fmla="*/ 57 w 65"/>
                      <a:gd name="T27" fmla="*/ 52 h 52"/>
                      <a:gd name="T28" fmla="*/ 50 w 65"/>
                      <a:gd name="T29" fmla="*/ 52 h 52"/>
                      <a:gd name="T30" fmla="*/ 42 w 65"/>
                      <a:gd name="T31" fmla="*/ 52 h 52"/>
                      <a:gd name="T32" fmla="*/ 38 w 65"/>
                      <a:gd name="T33" fmla="*/ 48 h 52"/>
                      <a:gd name="T34" fmla="*/ 31 w 65"/>
                      <a:gd name="T35" fmla="*/ 48 h 52"/>
                      <a:gd name="T36" fmla="*/ 27 w 65"/>
                      <a:gd name="T37" fmla="*/ 44 h 52"/>
                      <a:gd name="T38" fmla="*/ 19 w 65"/>
                      <a:gd name="T39" fmla="*/ 44 h 52"/>
                      <a:gd name="T40" fmla="*/ 11 w 65"/>
                      <a:gd name="T41" fmla="*/ 44 h 52"/>
                      <a:gd name="T42" fmla="*/ 4 w 65"/>
                      <a:gd name="T43" fmla="*/ 44 h 52"/>
                      <a:gd name="T44" fmla="*/ 0 w 65"/>
                      <a:gd name="T45" fmla="*/ 44 h 52"/>
                      <a:gd name="T46" fmla="*/ 4 w 65"/>
                      <a:gd name="T47" fmla="*/ 40 h 52"/>
                      <a:gd name="T48" fmla="*/ 8 w 65"/>
                      <a:gd name="T49" fmla="*/ 36 h 52"/>
                      <a:gd name="T50" fmla="*/ 11 w 65"/>
                      <a:gd name="T51" fmla="*/ 32 h 52"/>
                      <a:gd name="T52" fmla="*/ 19 w 65"/>
                      <a:gd name="T53" fmla="*/ 32 h 52"/>
                      <a:gd name="T54" fmla="*/ 19 w 65"/>
                      <a:gd name="T55" fmla="*/ 28 h 52"/>
                      <a:gd name="T56" fmla="*/ 23 w 65"/>
                      <a:gd name="T57" fmla="*/ 20 h 52"/>
                      <a:gd name="T58" fmla="*/ 23 w 65"/>
                      <a:gd name="T59" fmla="*/ 16 h 52"/>
                      <a:gd name="T60" fmla="*/ 27 w 65"/>
                      <a:gd name="T61" fmla="*/ 12 h 52"/>
                      <a:gd name="T62" fmla="*/ 34 w 65"/>
                      <a:gd name="T63" fmla="*/ 12 h 52"/>
                      <a:gd name="T64" fmla="*/ 38 w 65"/>
                      <a:gd name="T65" fmla="*/ 8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65" h="52">
                        <a:moveTo>
                          <a:pt x="38" y="8"/>
                        </a:moveTo>
                        <a:lnTo>
                          <a:pt x="42" y="8"/>
                        </a:lnTo>
                        <a:lnTo>
                          <a:pt x="46" y="8"/>
                        </a:lnTo>
                        <a:lnTo>
                          <a:pt x="46" y="4"/>
                        </a:lnTo>
                        <a:lnTo>
                          <a:pt x="50" y="4"/>
                        </a:lnTo>
                        <a:lnTo>
                          <a:pt x="50" y="0"/>
                        </a:lnTo>
                        <a:lnTo>
                          <a:pt x="50" y="4"/>
                        </a:lnTo>
                        <a:lnTo>
                          <a:pt x="54" y="4"/>
                        </a:lnTo>
                        <a:lnTo>
                          <a:pt x="57" y="4"/>
                        </a:lnTo>
                        <a:lnTo>
                          <a:pt x="61" y="4"/>
                        </a:lnTo>
                        <a:lnTo>
                          <a:pt x="61" y="8"/>
                        </a:lnTo>
                        <a:lnTo>
                          <a:pt x="65" y="8"/>
                        </a:lnTo>
                        <a:lnTo>
                          <a:pt x="61" y="8"/>
                        </a:lnTo>
                        <a:lnTo>
                          <a:pt x="61" y="12"/>
                        </a:lnTo>
                        <a:lnTo>
                          <a:pt x="61" y="16"/>
                        </a:lnTo>
                        <a:lnTo>
                          <a:pt x="65" y="16"/>
                        </a:lnTo>
                        <a:lnTo>
                          <a:pt x="65" y="20"/>
                        </a:lnTo>
                        <a:lnTo>
                          <a:pt x="61" y="24"/>
                        </a:lnTo>
                        <a:lnTo>
                          <a:pt x="61" y="28"/>
                        </a:lnTo>
                        <a:lnTo>
                          <a:pt x="61" y="32"/>
                        </a:lnTo>
                        <a:lnTo>
                          <a:pt x="57" y="32"/>
                        </a:lnTo>
                        <a:lnTo>
                          <a:pt x="61" y="32"/>
                        </a:lnTo>
                        <a:lnTo>
                          <a:pt x="57" y="32"/>
                        </a:lnTo>
                        <a:lnTo>
                          <a:pt x="57" y="36"/>
                        </a:lnTo>
                        <a:lnTo>
                          <a:pt x="57" y="40"/>
                        </a:lnTo>
                        <a:lnTo>
                          <a:pt x="57" y="44"/>
                        </a:lnTo>
                        <a:lnTo>
                          <a:pt x="57" y="48"/>
                        </a:lnTo>
                        <a:lnTo>
                          <a:pt x="57" y="52"/>
                        </a:lnTo>
                        <a:lnTo>
                          <a:pt x="54" y="52"/>
                        </a:lnTo>
                        <a:lnTo>
                          <a:pt x="50" y="52"/>
                        </a:lnTo>
                        <a:lnTo>
                          <a:pt x="46" y="52"/>
                        </a:lnTo>
                        <a:lnTo>
                          <a:pt x="42" y="52"/>
                        </a:lnTo>
                        <a:lnTo>
                          <a:pt x="38" y="52"/>
                        </a:lnTo>
                        <a:lnTo>
                          <a:pt x="38" y="48"/>
                        </a:lnTo>
                        <a:lnTo>
                          <a:pt x="34" y="48"/>
                        </a:lnTo>
                        <a:lnTo>
                          <a:pt x="31" y="48"/>
                        </a:lnTo>
                        <a:lnTo>
                          <a:pt x="27" y="48"/>
                        </a:lnTo>
                        <a:lnTo>
                          <a:pt x="27" y="44"/>
                        </a:lnTo>
                        <a:lnTo>
                          <a:pt x="23" y="44"/>
                        </a:lnTo>
                        <a:lnTo>
                          <a:pt x="19" y="44"/>
                        </a:lnTo>
                        <a:lnTo>
                          <a:pt x="15" y="44"/>
                        </a:lnTo>
                        <a:lnTo>
                          <a:pt x="11" y="44"/>
                        </a:lnTo>
                        <a:lnTo>
                          <a:pt x="8" y="44"/>
                        </a:lnTo>
                        <a:lnTo>
                          <a:pt x="4" y="44"/>
                        </a:lnTo>
                        <a:lnTo>
                          <a:pt x="4" y="48"/>
                        </a:lnTo>
                        <a:lnTo>
                          <a:pt x="0" y="44"/>
                        </a:lnTo>
                        <a:lnTo>
                          <a:pt x="0" y="40"/>
                        </a:lnTo>
                        <a:lnTo>
                          <a:pt x="4" y="40"/>
                        </a:lnTo>
                        <a:lnTo>
                          <a:pt x="8" y="40"/>
                        </a:lnTo>
                        <a:lnTo>
                          <a:pt x="8" y="36"/>
                        </a:lnTo>
                        <a:lnTo>
                          <a:pt x="11" y="36"/>
                        </a:lnTo>
                        <a:lnTo>
                          <a:pt x="11" y="32"/>
                        </a:lnTo>
                        <a:lnTo>
                          <a:pt x="15" y="32"/>
                        </a:lnTo>
                        <a:lnTo>
                          <a:pt x="19" y="32"/>
                        </a:lnTo>
                        <a:lnTo>
                          <a:pt x="23" y="28"/>
                        </a:lnTo>
                        <a:lnTo>
                          <a:pt x="19" y="28"/>
                        </a:lnTo>
                        <a:lnTo>
                          <a:pt x="23" y="24"/>
                        </a:lnTo>
                        <a:lnTo>
                          <a:pt x="23" y="20"/>
                        </a:lnTo>
                        <a:lnTo>
                          <a:pt x="19" y="20"/>
                        </a:lnTo>
                        <a:lnTo>
                          <a:pt x="23" y="16"/>
                        </a:lnTo>
                        <a:lnTo>
                          <a:pt x="23" y="12"/>
                        </a:lnTo>
                        <a:lnTo>
                          <a:pt x="27" y="12"/>
                        </a:lnTo>
                        <a:lnTo>
                          <a:pt x="31" y="12"/>
                        </a:lnTo>
                        <a:lnTo>
                          <a:pt x="34" y="12"/>
                        </a:lnTo>
                        <a:lnTo>
                          <a:pt x="38" y="12"/>
                        </a:lnTo>
                        <a:lnTo>
                          <a:pt x="38" y="8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085" name="Freeform 880">
                    <a:extLst>
                      <a:ext uri="{FF2B5EF4-FFF2-40B4-BE49-F238E27FC236}">
                        <a16:creationId xmlns:a16="http://schemas.microsoft.com/office/drawing/2014/main" id="{BCE58CB6-0E65-D87F-5CD3-AC9B291CA44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372" y="2562"/>
                    <a:ext cx="81" cy="93"/>
                  </a:xfrm>
                  <a:custGeom>
                    <a:avLst/>
                    <a:gdLst>
                      <a:gd name="T0" fmla="*/ 77 w 80"/>
                      <a:gd name="T1" fmla="*/ 0 h 93"/>
                      <a:gd name="T2" fmla="*/ 77 w 80"/>
                      <a:gd name="T3" fmla="*/ 8 h 93"/>
                      <a:gd name="T4" fmla="*/ 80 w 80"/>
                      <a:gd name="T5" fmla="*/ 12 h 93"/>
                      <a:gd name="T6" fmla="*/ 77 w 80"/>
                      <a:gd name="T7" fmla="*/ 16 h 93"/>
                      <a:gd name="T8" fmla="*/ 73 w 80"/>
                      <a:gd name="T9" fmla="*/ 20 h 93"/>
                      <a:gd name="T10" fmla="*/ 77 w 80"/>
                      <a:gd name="T11" fmla="*/ 24 h 93"/>
                      <a:gd name="T12" fmla="*/ 73 w 80"/>
                      <a:gd name="T13" fmla="*/ 28 h 93"/>
                      <a:gd name="T14" fmla="*/ 69 w 80"/>
                      <a:gd name="T15" fmla="*/ 24 h 93"/>
                      <a:gd name="T16" fmla="*/ 65 w 80"/>
                      <a:gd name="T17" fmla="*/ 24 h 93"/>
                      <a:gd name="T18" fmla="*/ 61 w 80"/>
                      <a:gd name="T19" fmla="*/ 28 h 93"/>
                      <a:gd name="T20" fmla="*/ 57 w 80"/>
                      <a:gd name="T21" fmla="*/ 32 h 93"/>
                      <a:gd name="T22" fmla="*/ 50 w 80"/>
                      <a:gd name="T23" fmla="*/ 32 h 93"/>
                      <a:gd name="T24" fmla="*/ 46 w 80"/>
                      <a:gd name="T25" fmla="*/ 36 h 93"/>
                      <a:gd name="T26" fmla="*/ 42 w 80"/>
                      <a:gd name="T27" fmla="*/ 40 h 93"/>
                      <a:gd name="T28" fmla="*/ 34 w 80"/>
                      <a:gd name="T29" fmla="*/ 40 h 93"/>
                      <a:gd name="T30" fmla="*/ 31 w 80"/>
                      <a:gd name="T31" fmla="*/ 44 h 93"/>
                      <a:gd name="T32" fmla="*/ 34 w 80"/>
                      <a:gd name="T33" fmla="*/ 48 h 93"/>
                      <a:gd name="T34" fmla="*/ 34 w 80"/>
                      <a:gd name="T35" fmla="*/ 57 h 93"/>
                      <a:gd name="T36" fmla="*/ 42 w 80"/>
                      <a:gd name="T37" fmla="*/ 57 h 93"/>
                      <a:gd name="T38" fmla="*/ 46 w 80"/>
                      <a:gd name="T39" fmla="*/ 61 h 93"/>
                      <a:gd name="T40" fmla="*/ 46 w 80"/>
                      <a:gd name="T41" fmla="*/ 61 h 93"/>
                      <a:gd name="T42" fmla="*/ 46 w 80"/>
                      <a:gd name="T43" fmla="*/ 69 h 93"/>
                      <a:gd name="T44" fmla="*/ 50 w 80"/>
                      <a:gd name="T45" fmla="*/ 73 h 93"/>
                      <a:gd name="T46" fmla="*/ 61 w 80"/>
                      <a:gd name="T47" fmla="*/ 73 h 93"/>
                      <a:gd name="T48" fmla="*/ 54 w 80"/>
                      <a:gd name="T49" fmla="*/ 77 h 93"/>
                      <a:gd name="T50" fmla="*/ 50 w 80"/>
                      <a:gd name="T51" fmla="*/ 81 h 93"/>
                      <a:gd name="T52" fmla="*/ 46 w 80"/>
                      <a:gd name="T53" fmla="*/ 85 h 93"/>
                      <a:gd name="T54" fmla="*/ 42 w 80"/>
                      <a:gd name="T55" fmla="*/ 89 h 93"/>
                      <a:gd name="T56" fmla="*/ 34 w 80"/>
                      <a:gd name="T57" fmla="*/ 89 h 93"/>
                      <a:gd name="T58" fmla="*/ 31 w 80"/>
                      <a:gd name="T59" fmla="*/ 89 h 93"/>
                      <a:gd name="T60" fmla="*/ 27 w 80"/>
                      <a:gd name="T61" fmla="*/ 85 h 93"/>
                      <a:gd name="T62" fmla="*/ 19 w 80"/>
                      <a:gd name="T63" fmla="*/ 85 h 93"/>
                      <a:gd name="T64" fmla="*/ 19 w 80"/>
                      <a:gd name="T65" fmla="*/ 77 h 93"/>
                      <a:gd name="T66" fmla="*/ 15 w 80"/>
                      <a:gd name="T67" fmla="*/ 73 h 93"/>
                      <a:gd name="T68" fmla="*/ 11 w 80"/>
                      <a:gd name="T69" fmla="*/ 69 h 93"/>
                      <a:gd name="T70" fmla="*/ 4 w 80"/>
                      <a:gd name="T71" fmla="*/ 65 h 93"/>
                      <a:gd name="T72" fmla="*/ 0 w 80"/>
                      <a:gd name="T73" fmla="*/ 61 h 93"/>
                      <a:gd name="T74" fmla="*/ 8 w 80"/>
                      <a:gd name="T75" fmla="*/ 57 h 93"/>
                      <a:gd name="T76" fmla="*/ 8 w 80"/>
                      <a:gd name="T77" fmla="*/ 48 h 93"/>
                      <a:gd name="T78" fmla="*/ 8 w 80"/>
                      <a:gd name="T79" fmla="*/ 48 h 93"/>
                      <a:gd name="T80" fmla="*/ 15 w 80"/>
                      <a:gd name="T81" fmla="*/ 44 h 93"/>
                      <a:gd name="T82" fmla="*/ 19 w 80"/>
                      <a:gd name="T83" fmla="*/ 40 h 93"/>
                      <a:gd name="T84" fmla="*/ 27 w 80"/>
                      <a:gd name="T85" fmla="*/ 40 h 93"/>
                      <a:gd name="T86" fmla="*/ 31 w 80"/>
                      <a:gd name="T87" fmla="*/ 40 h 93"/>
                      <a:gd name="T88" fmla="*/ 34 w 80"/>
                      <a:gd name="T89" fmla="*/ 36 h 93"/>
                      <a:gd name="T90" fmla="*/ 42 w 80"/>
                      <a:gd name="T91" fmla="*/ 32 h 93"/>
                      <a:gd name="T92" fmla="*/ 42 w 80"/>
                      <a:gd name="T93" fmla="*/ 24 h 93"/>
                      <a:gd name="T94" fmla="*/ 42 w 80"/>
                      <a:gd name="T95" fmla="*/ 16 h 93"/>
                      <a:gd name="T96" fmla="*/ 46 w 80"/>
                      <a:gd name="T97" fmla="*/ 12 h 93"/>
                      <a:gd name="T98" fmla="*/ 54 w 80"/>
                      <a:gd name="T99" fmla="*/ 12 h 93"/>
                      <a:gd name="T100" fmla="*/ 61 w 80"/>
                      <a:gd name="T101" fmla="*/ 12 h 93"/>
                      <a:gd name="T102" fmla="*/ 65 w 80"/>
                      <a:gd name="T103" fmla="*/ 12 h 93"/>
                      <a:gd name="T104" fmla="*/ 65 w 80"/>
                      <a:gd name="T105" fmla="*/ 4 h 93"/>
                      <a:gd name="T106" fmla="*/ 73 w 80"/>
                      <a:gd name="T107" fmla="*/ 4 h 9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</a:cxnLst>
                    <a:rect l="0" t="0" r="r" b="b"/>
                    <a:pathLst>
                      <a:path w="80" h="93">
                        <a:moveTo>
                          <a:pt x="73" y="0"/>
                        </a:moveTo>
                        <a:lnTo>
                          <a:pt x="77" y="0"/>
                        </a:lnTo>
                        <a:lnTo>
                          <a:pt x="77" y="4"/>
                        </a:lnTo>
                        <a:lnTo>
                          <a:pt x="77" y="8"/>
                        </a:lnTo>
                        <a:lnTo>
                          <a:pt x="80" y="8"/>
                        </a:lnTo>
                        <a:lnTo>
                          <a:pt x="80" y="12"/>
                        </a:lnTo>
                        <a:lnTo>
                          <a:pt x="77" y="12"/>
                        </a:lnTo>
                        <a:lnTo>
                          <a:pt x="77" y="16"/>
                        </a:lnTo>
                        <a:lnTo>
                          <a:pt x="77" y="20"/>
                        </a:lnTo>
                        <a:lnTo>
                          <a:pt x="73" y="20"/>
                        </a:lnTo>
                        <a:lnTo>
                          <a:pt x="73" y="24"/>
                        </a:lnTo>
                        <a:lnTo>
                          <a:pt x="77" y="24"/>
                        </a:lnTo>
                        <a:lnTo>
                          <a:pt x="73" y="24"/>
                        </a:lnTo>
                        <a:lnTo>
                          <a:pt x="73" y="28"/>
                        </a:lnTo>
                        <a:lnTo>
                          <a:pt x="69" y="28"/>
                        </a:lnTo>
                        <a:lnTo>
                          <a:pt x="69" y="24"/>
                        </a:lnTo>
                        <a:lnTo>
                          <a:pt x="65" y="28"/>
                        </a:lnTo>
                        <a:lnTo>
                          <a:pt x="65" y="24"/>
                        </a:lnTo>
                        <a:lnTo>
                          <a:pt x="65" y="28"/>
                        </a:lnTo>
                        <a:lnTo>
                          <a:pt x="61" y="28"/>
                        </a:lnTo>
                        <a:lnTo>
                          <a:pt x="61" y="32"/>
                        </a:lnTo>
                        <a:lnTo>
                          <a:pt x="57" y="32"/>
                        </a:lnTo>
                        <a:lnTo>
                          <a:pt x="54" y="32"/>
                        </a:lnTo>
                        <a:lnTo>
                          <a:pt x="50" y="32"/>
                        </a:lnTo>
                        <a:lnTo>
                          <a:pt x="46" y="32"/>
                        </a:lnTo>
                        <a:lnTo>
                          <a:pt x="46" y="36"/>
                        </a:lnTo>
                        <a:lnTo>
                          <a:pt x="42" y="36"/>
                        </a:lnTo>
                        <a:lnTo>
                          <a:pt x="42" y="40"/>
                        </a:lnTo>
                        <a:lnTo>
                          <a:pt x="38" y="40"/>
                        </a:lnTo>
                        <a:lnTo>
                          <a:pt x="34" y="40"/>
                        </a:lnTo>
                        <a:lnTo>
                          <a:pt x="31" y="40"/>
                        </a:lnTo>
                        <a:lnTo>
                          <a:pt x="31" y="44"/>
                        </a:lnTo>
                        <a:lnTo>
                          <a:pt x="31" y="48"/>
                        </a:lnTo>
                        <a:lnTo>
                          <a:pt x="34" y="48"/>
                        </a:lnTo>
                        <a:lnTo>
                          <a:pt x="34" y="53"/>
                        </a:lnTo>
                        <a:lnTo>
                          <a:pt x="34" y="57"/>
                        </a:lnTo>
                        <a:lnTo>
                          <a:pt x="38" y="57"/>
                        </a:lnTo>
                        <a:lnTo>
                          <a:pt x="42" y="57"/>
                        </a:lnTo>
                        <a:lnTo>
                          <a:pt x="42" y="61"/>
                        </a:lnTo>
                        <a:lnTo>
                          <a:pt x="46" y="61"/>
                        </a:lnTo>
                        <a:lnTo>
                          <a:pt x="46" y="57"/>
                        </a:lnTo>
                        <a:lnTo>
                          <a:pt x="46" y="61"/>
                        </a:lnTo>
                        <a:lnTo>
                          <a:pt x="46" y="65"/>
                        </a:lnTo>
                        <a:lnTo>
                          <a:pt x="46" y="69"/>
                        </a:lnTo>
                        <a:lnTo>
                          <a:pt x="46" y="73"/>
                        </a:lnTo>
                        <a:lnTo>
                          <a:pt x="50" y="73"/>
                        </a:lnTo>
                        <a:lnTo>
                          <a:pt x="54" y="73"/>
                        </a:lnTo>
                        <a:lnTo>
                          <a:pt x="61" y="73"/>
                        </a:lnTo>
                        <a:lnTo>
                          <a:pt x="57" y="77"/>
                        </a:lnTo>
                        <a:lnTo>
                          <a:pt x="54" y="77"/>
                        </a:lnTo>
                        <a:lnTo>
                          <a:pt x="54" y="81"/>
                        </a:lnTo>
                        <a:lnTo>
                          <a:pt x="50" y="81"/>
                        </a:lnTo>
                        <a:lnTo>
                          <a:pt x="46" y="81"/>
                        </a:lnTo>
                        <a:lnTo>
                          <a:pt x="46" y="85"/>
                        </a:lnTo>
                        <a:lnTo>
                          <a:pt x="42" y="85"/>
                        </a:lnTo>
                        <a:lnTo>
                          <a:pt x="42" y="89"/>
                        </a:lnTo>
                        <a:lnTo>
                          <a:pt x="38" y="89"/>
                        </a:lnTo>
                        <a:lnTo>
                          <a:pt x="34" y="89"/>
                        </a:lnTo>
                        <a:lnTo>
                          <a:pt x="34" y="93"/>
                        </a:lnTo>
                        <a:lnTo>
                          <a:pt x="31" y="89"/>
                        </a:lnTo>
                        <a:lnTo>
                          <a:pt x="27" y="89"/>
                        </a:lnTo>
                        <a:lnTo>
                          <a:pt x="27" y="85"/>
                        </a:lnTo>
                        <a:lnTo>
                          <a:pt x="23" y="85"/>
                        </a:lnTo>
                        <a:lnTo>
                          <a:pt x="19" y="85"/>
                        </a:lnTo>
                        <a:lnTo>
                          <a:pt x="19" y="81"/>
                        </a:lnTo>
                        <a:lnTo>
                          <a:pt x="19" y="77"/>
                        </a:lnTo>
                        <a:lnTo>
                          <a:pt x="15" y="77"/>
                        </a:lnTo>
                        <a:lnTo>
                          <a:pt x="15" y="73"/>
                        </a:lnTo>
                        <a:lnTo>
                          <a:pt x="11" y="73"/>
                        </a:lnTo>
                        <a:lnTo>
                          <a:pt x="11" y="69"/>
                        </a:lnTo>
                        <a:lnTo>
                          <a:pt x="8" y="69"/>
                        </a:lnTo>
                        <a:lnTo>
                          <a:pt x="4" y="65"/>
                        </a:lnTo>
                        <a:lnTo>
                          <a:pt x="4" y="61"/>
                        </a:lnTo>
                        <a:lnTo>
                          <a:pt x="0" y="61"/>
                        </a:lnTo>
                        <a:lnTo>
                          <a:pt x="4" y="57"/>
                        </a:lnTo>
                        <a:lnTo>
                          <a:pt x="8" y="57"/>
                        </a:lnTo>
                        <a:lnTo>
                          <a:pt x="8" y="53"/>
                        </a:lnTo>
                        <a:lnTo>
                          <a:pt x="8" y="48"/>
                        </a:lnTo>
                        <a:lnTo>
                          <a:pt x="4" y="48"/>
                        </a:lnTo>
                        <a:lnTo>
                          <a:pt x="8" y="48"/>
                        </a:lnTo>
                        <a:lnTo>
                          <a:pt x="11" y="44"/>
                        </a:lnTo>
                        <a:lnTo>
                          <a:pt x="15" y="44"/>
                        </a:lnTo>
                        <a:lnTo>
                          <a:pt x="19" y="44"/>
                        </a:lnTo>
                        <a:lnTo>
                          <a:pt x="19" y="40"/>
                        </a:lnTo>
                        <a:lnTo>
                          <a:pt x="23" y="40"/>
                        </a:lnTo>
                        <a:lnTo>
                          <a:pt x="27" y="40"/>
                        </a:lnTo>
                        <a:lnTo>
                          <a:pt x="27" y="36"/>
                        </a:lnTo>
                        <a:lnTo>
                          <a:pt x="31" y="40"/>
                        </a:lnTo>
                        <a:lnTo>
                          <a:pt x="31" y="36"/>
                        </a:lnTo>
                        <a:lnTo>
                          <a:pt x="34" y="36"/>
                        </a:lnTo>
                        <a:lnTo>
                          <a:pt x="38" y="32"/>
                        </a:lnTo>
                        <a:lnTo>
                          <a:pt x="42" y="32"/>
                        </a:lnTo>
                        <a:lnTo>
                          <a:pt x="42" y="28"/>
                        </a:lnTo>
                        <a:lnTo>
                          <a:pt x="42" y="24"/>
                        </a:lnTo>
                        <a:lnTo>
                          <a:pt x="42" y="20"/>
                        </a:lnTo>
                        <a:lnTo>
                          <a:pt x="42" y="16"/>
                        </a:lnTo>
                        <a:lnTo>
                          <a:pt x="42" y="12"/>
                        </a:lnTo>
                        <a:lnTo>
                          <a:pt x="46" y="12"/>
                        </a:lnTo>
                        <a:lnTo>
                          <a:pt x="50" y="12"/>
                        </a:lnTo>
                        <a:lnTo>
                          <a:pt x="54" y="12"/>
                        </a:lnTo>
                        <a:lnTo>
                          <a:pt x="57" y="12"/>
                        </a:lnTo>
                        <a:lnTo>
                          <a:pt x="61" y="12"/>
                        </a:lnTo>
                        <a:lnTo>
                          <a:pt x="61" y="16"/>
                        </a:lnTo>
                        <a:lnTo>
                          <a:pt x="65" y="12"/>
                        </a:lnTo>
                        <a:lnTo>
                          <a:pt x="65" y="8"/>
                        </a:lnTo>
                        <a:lnTo>
                          <a:pt x="65" y="4"/>
                        </a:lnTo>
                        <a:lnTo>
                          <a:pt x="69" y="4"/>
                        </a:lnTo>
                        <a:lnTo>
                          <a:pt x="73" y="4"/>
                        </a:lnTo>
                        <a:lnTo>
                          <a:pt x="73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086" name="Freeform 881">
                    <a:extLst>
                      <a:ext uri="{FF2B5EF4-FFF2-40B4-BE49-F238E27FC236}">
                        <a16:creationId xmlns:a16="http://schemas.microsoft.com/office/drawing/2014/main" id="{21D11FD7-33E6-538F-3A23-C19E82B6D43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39" y="2567"/>
                    <a:ext cx="84" cy="102"/>
                  </a:xfrm>
                  <a:custGeom>
                    <a:avLst/>
                    <a:gdLst>
                      <a:gd name="T0" fmla="*/ 31 w 85"/>
                      <a:gd name="T1" fmla="*/ 0 h 101"/>
                      <a:gd name="T2" fmla="*/ 35 w 85"/>
                      <a:gd name="T3" fmla="*/ 4 h 101"/>
                      <a:gd name="T4" fmla="*/ 42 w 85"/>
                      <a:gd name="T5" fmla="*/ 4 h 101"/>
                      <a:gd name="T6" fmla="*/ 46 w 85"/>
                      <a:gd name="T7" fmla="*/ 8 h 101"/>
                      <a:gd name="T8" fmla="*/ 50 w 85"/>
                      <a:gd name="T9" fmla="*/ 12 h 101"/>
                      <a:gd name="T10" fmla="*/ 58 w 85"/>
                      <a:gd name="T11" fmla="*/ 12 h 101"/>
                      <a:gd name="T12" fmla="*/ 62 w 85"/>
                      <a:gd name="T13" fmla="*/ 20 h 101"/>
                      <a:gd name="T14" fmla="*/ 69 w 85"/>
                      <a:gd name="T15" fmla="*/ 20 h 101"/>
                      <a:gd name="T16" fmla="*/ 73 w 85"/>
                      <a:gd name="T17" fmla="*/ 24 h 101"/>
                      <a:gd name="T18" fmla="*/ 73 w 85"/>
                      <a:gd name="T19" fmla="*/ 24 h 101"/>
                      <a:gd name="T20" fmla="*/ 77 w 85"/>
                      <a:gd name="T21" fmla="*/ 28 h 101"/>
                      <a:gd name="T22" fmla="*/ 81 w 85"/>
                      <a:gd name="T23" fmla="*/ 32 h 101"/>
                      <a:gd name="T24" fmla="*/ 85 w 85"/>
                      <a:gd name="T25" fmla="*/ 36 h 101"/>
                      <a:gd name="T26" fmla="*/ 81 w 85"/>
                      <a:gd name="T27" fmla="*/ 40 h 101"/>
                      <a:gd name="T28" fmla="*/ 77 w 85"/>
                      <a:gd name="T29" fmla="*/ 44 h 101"/>
                      <a:gd name="T30" fmla="*/ 77 w 85"/>
                      <a:gd name="T31" fmla="*/ 53 h 101"/>
                      <a:gd name="T32" fmla="*/ 77 w 85"/>
                      <a:gd name="T33" fmla="*/ 53 h 101"/>
                      <a:gd name="T34" fmla="*/ 73 w 85"/>
                      <a:gd name="T35" fmla="*/ 57 h 101"/>
                      <a:gd name="T36" fmla="*/ 77 w 85"/>
                      <a:gd name="T37" fmla="*/ 61 h 101"/>
                      <a:gd name="T38" fmla="*/ 81 w 85"/>
                      <a:gd name="T39" fmla="*/ 65 h 101"/>
                      <a:gd name="T40" fmla="*/ 81 w 85"/>
                      <a:gd name="T41" fmla="*/ 73 h 101"/>
                      <a:gd name="T42" fmla="*/ 77 w 85"/>
                      <a:gd name="T43" fmla="*/ 77 h 101"/>
                      <a:gd name="T44" fmla="*/ 73 w 85"/>
                      <a:gd name="T45" fmla="*/ 81 h 101"/>
                      <a:gd name="T46" fmla="*/ 69 w 85"/>
                      <a:gd name="T47" fmla="*/ 85 h 101"/>
                      <a:gd name="T48" fmla="*/ 65 w 85"/>
                      <a:gd name="T49" fmla="*/ 89 h 101"/>
                      <a:gd name="T50" fmla="*/ 62 w 85"/>
                      <a:gd name="T51" fmla="*/ 93 h 101"/>
                      <a:gd name="T52" fmla="*/ 58 w 85"/>
                      <a:gd name="T53" fmla="*/ 97 h 101"/>
                      <a:gd name="T54" fmla="*/ 58 w 85"/>
                      <a:gd name="T55" fmla="*/ 97 h 101"/>
                      <a:gd name="T56" fmla="*/ 50 w 85"/>
                      <a:gd name="T57" fmla="*/ 97 h 101"/>
                      <a:gd name="T58" fmla="*/ 46 w 85"/>
                      <a:gd name="T59" fmla="*/ 93 h 101"/>
                      <a:gd name="T60" fmla="*/ 42 w 85"/>
                      <a:gd name="T61" fmla="*/ 85 h 101"/>
                      <a:gd name="T62" fmla="*/ 39 w 85"/>
                      <a:gd name="T63" fmla="*/ 81 h 101"/>
                      <a:gd name="T64" fmla="*/ 31 w 85"/>
                      <a:gd name="T65" fmla="*/ 81 h 101"/>
                      <a:gd name="T66" fmla="*/ 27 w 85"/>
                      <a:gd name="T67" fmla="*/ 85 h 101"/>
                      <a:gd name="T68" fmla="*/ 23 w 85"/>
                      <a:gd name="T69" fmla="*/ 89 h 101"/>
                      <a:gd name="T70" fmla="*/ 16 w 85"/>
                      <a:gd name="T71" fmla="*/ 89 h 101"/>
                      <a:gd name="T72" fmla="*/ 12 w 85"/>
                      <a:gd name="T73" fmla="*/ 85 h 101"/>
                      <a:gd name="T74" fmla="*/ 8 w 85"/>
                      <a:gd name="T75" fmla="*/ 77 h 101"/>
                      <a:gd name="T76" fmla="*/ 4 w 85"/>
                      <a:gd name="T77" fmla="*/ 73 h 101"/>
                      <a:gd name="T78" fmla="*/ 0 w 85"/>
                      <a:gd name="T79" fmla="*/ 69 h 101"/>
                      <a:gd name="T80" fmla="*/ 8 w 85"/>
                      <a:gd name="T81" fmla="*/ 61 h 101"/>
                      <a:gd name="T82" fmla="*/ 12 w 85"/>
                      <a:gd name="T83" fmla="*/ 57 h 101"/>
                      <a:gd name="T84" fmla="*/ 19 w 85"/>
                      <a:gd name="T85" fmla="*/ 57 h 101"/>
                      <a:gd name="T86" fmla="*/ 19 w 85"/>
                      <a:gd name="T87" fmla="*/ 57 h 101"/>
                      <a:gd name="T88" fmla="*/ 19 w 85"/>
                      <a:gd name="T89" fmla="*/ 49 h 101"/>
                      <a:gd name="T90" fmla="*/ 19 w 85"/>
                      <a:gd name="T91" fmla="*/ 40 h 101"/>
                      <a:gd name="T92" fmla="*/ 19 w 85"/>
                      <a:gd name="T93" fmla="*/ 32 h 101"/>
                      <a:gd name="T94" fmla="*/ 19 w 85"/>
                      <a:gd name="T95" fmla="*/ 24 h 101"/>
                      <a:gd name="T96" fmla="*/ 19 w 85"/>
                      <a:gd name="T97" fmla="*/ 24 h 101"/>
                      <a:gd name="T98" fmla="*/ 23 w 85"/>
                      <a:gd name="T99" fmla="*/ 20 h 101"/>
                      <a:gd name="T100" fmla="*/ 27 w 85"/>
                      <a:gd name="T101" fmla="*/ 12 h 101"/>
                      <a:gd name="T102" fmla="*/ 23 w 85"/>
                      <a:gd name="T103" fmla="*/ 8 h 101"/>
                      <a:gd name="T104" fmla="*/ 23 w 85"/>
                      <a:gd name="T105" fmla="*/ 0 h 10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</a:cxnLst>
                    <a:rect l="0" t="0" r="r" b="b"/>
                    <a:pathLst>
                      <a:path w="85" h="101">
                        <a:moveTo>
                          <a:pt x="27" y="0"/>
                        </a:moveTo>
                        <a:lnTo>
                          <a:pt x="31" y="0"/>
                        </a:lnTo>
                        <a:lnTo>
                          <a:pt x="35" y="0"/>
                        </a:lnTo>
                        <a:lnTo>
                          <a:pt x="35" y="4"/>
                        </a:lnTo>
                        <a:lnTo>
                          <a:pt x="39" y="4"/>
                        </a:lnTo>
                        <a:lnTo>
                          <a:pt x="42" y="4"/>
                        </a:lnTo>
                        <a:lnTo>
                          <a:pt x="42" y="8"/>
                        </a:lnTo>
                        <a:lnTo>
                          <a:pt x="46" y="8"/>
                        </a:lnTo>
                        <a:lnTo>
                          <a:pt x="46" y="12"/>
                        </a:lnTo>
                        <a:lnTo>
                          <a:pt x="50" y="12"/>
                        </a:lnTo>
                        <a:lnTo>
                          <a:pt x="54" y="12"/>
                        </a:lnTo>
                        <a:lnTo>
                          <a:pt x="58" y="12"/>
                        </a:lnTo>
                        <a:lnTo>
                          <a:pt x="58" y="16"/>
                        </a:lnTo>
                        <a:lnTo>
                          <a:pt x="62" y="20"/>
                        </a:lnTo>
                        <a:lnTo>
                          <a:pt x="65" y="20"/>
                        </a:lnTo>
                        <a:lnTo>
                          <a:pt x="69" y="20"/>
                        </a:lnTo>
                        <a:lnTo>
                          <a:pt x="73" y="20"/>
                        </a:lnTo>
                        <a:lnTo>
                          <a:pt x="73" y="24"/>
                        </a:lnTo>
                        <a:lnTo>
                          <a:pt x="77" y="24"/>
                        </a:lnTo>
                        <a:lnTo>
                          <a:pt x="73" y="24"/>
                        </a:lnTo>
                        <a:lnTo>
                          <a:pt x="73" y="28"/>
                        </a:lnTo>
                        <a:lnTo>
                          <a:pt x="77" y="28"/>
                        </a:lnTo>
                        <a:lnTo>
                          <a:pt x="81" y="28"/>
                        </a:lnTo>
                        <a:lnTo>
                          <a:pt x="81" y="32"/>
                        </a:lnTo>
                        <a:lnTo>
                          <a:pt x="85" y="32"/>
                        </a:lnTo>
                        <a:lnTo>
                          <a:pt x="85" y="36"/>
                        </a:lnTo>
                        <a:lnTo>
                          <a:pt x="85" y="40"/>
                        </a:lnTo>
                        <a:lnTo>
                          <a:pt x="81" y="40"/>
                        </a:lnTo>
                        <a:lnTo>
                          <a:pt x="77" y="40"/>
                        </a:lnTo>
                        <a:lnTo>
                          <a:pt x="77" y="44"/>
                        </a:lnTo>
                        <a:lnTo>
                          <a:pt x="77" y="49"/>
                        </a:lnTo>
                        <a:lnTo>
                          <a:pt x="77" y="53"/>
                        </a:lnTo>
                        <a:lnTo>
                          <a:pt x="73" y="53"/>
                        </a:lnTo>
                        <a:lnTo>
                          <a:pt x="77" y="53"/>
                        </a:lnTo>
                        <a:lnTo>
                          <a:pt x="77" y="57"/>
                        </a:lnTo>
                        <a:lnTo>
                          <a:pt x="73" y="57"/>
                        </a:lnTo>
                        <a:lnTo>
                          <a:pt x="73" y="61"/>
                        </a:lnTo>
                        <a:lnTo>
                          <a:pt x="77" y="61"/>
                        </a:lnTo>
                        <a:lnTo>
                          <a:pt x="81" y="61"/>
                        </a:lnTo>
                        <a:lnTo>
                          <a:pt x="81" y="65"/>
                        </a:lnTo>
                        <a:lnTo>
                          <a:pt x="81" y="69"/>
                        </a:lnTo>
                        <a:lnTo>
                          <a:pt x="81" y="73"/>
                        </a:lnTo>
                        <a:lnTo>
                          <a:pt x="81" y="77"/>
                        </a:lnTo>
                        <a:lnTo>
                          <a:pt x="77" y="77"/>
                        </a:lnTo>
                        <a:lnTo>
                          <a:pt x="77" y="81"/>
                        </a:lnTo>
                        <a:lnTo>
                          <a:pt x="73" y="81"/>
                        </a:lnTo>
                        <a:lnTo>
                          <a:pt x="69" y="81"/>
                        </a:lnTo>
                        <a:lnTo>
                          <a:pt x="69" y="85"/>
                        </a:lnTo>
                        <a:lnTo>
                          <a:pt x="65" y="85"/>
                        </a:lnTo>
                        <a:lnTo>
                          <a:pt x="65" y="89"/>
                        </a:lnTo>
                        <a:lnTo>
                          <a:pt x="65" y="93"/>
                        </a:lnTo>
                        <a:lnTo>
                          <a:pt x="62" y="93"/>
                        </a:lnTo>
                        <a:lnTo>
                          <a:pt x="62" y="97"/>
                        </a:lnTo>
                        <a:lnTo>
                          <a:pt x="58" y="97"/>
                        </a:lnTo>
                        <a:lnTo>
                          <a:pt x="58" y="101"/>
                        </a:lnTo>
                        <a:lnTo>
                          <a:pt x="58" y="97"/>
                        </a:lnTo>
                        <a:lnTo>
                          <a:pt x="54" y="97"/>
                        </a:lnTo>
                        <a:lnTo>
                          <a:pt x="50" y="97"/>
                        </a:lnTo>
                        <a:lnTo>
                          <a:pt x="50" y="93"/>
                        </a:lnTo>
                        <a:lnTo>
                          <a:pt x="46" y="93"/>
                        </a:lnTo>
                        <a:lnTo>
                          <a:pt x="46" y="89"/>
                        </a:lnTo>
                        <a:lnTo>
                          <a:pt x="42" y="85"/>
                        </a:lnTo>
                        <a:lnTo>
                          <a:pt x="39" y="85"/>
                        </a:lnTo>
                        <a:lnTo>
                          <a:pt x="39" y="81"/>
                        </a:lnTo>
                        <a:lnTo>
                          <a:pt x="35" y="81"/>
                        </a:lnTo>
                        <a:lnTo>
                          <a:pt x="31" y="81"/>
                        </a:lnTo>
                        <a:lnTo>
                          <a:pt x="31" y="85"/>
                        </a:lnTo>
                        <a:lnTo>
                          <a:pt x="27" y="85"/>
                        </a:lnTo>
                        <a:lnTo>
                          <a:pt x="27" y="89"/>
                        </a:lnTo>
                        <a:lnTo>
                          <a:pt x="23" y="89"/>
                        </a:lnTo>
                        <a:lnTo>
                          <a:pt x="19" y="89"/>
                        </a:lnTo>
                        <a:lnTo>
                          <a:pt x="16" y="89"/>
                        </a:lnTo>
                        <a:lnTo>
                          <a:pt x="12" y="89"/>
                        </a:lnTo>
                        <a:lnTo>
                          <a:pt x="12" y="85"/>
                        </a:lnTo>
                        <a:lnTo>
                          <a:pt x="12" y="81"/>
                        </a:lnTo>
                        <a:lnTo>
                          <a:pt x="8" y="77"/>
                        </a:lnTo>
                        <a:lnTo>
                          <a:pt x="4" y="77"/>
                        </a:lnTo>
                        <a:lnTo>
                          <a:pt x="4" y="73"/>
                        </a:lnTo>
                        <a:lnTo>
                          <a:pt x="0" y="73"/>
                        </a:lnTo>
                        <a:lnTo>
                          <a:pt x="0" y="69"/>
                        </a:lnTo>
                        <a:lnTo>
                          <a:pt x="4" y="65"/>
                        </a:lnTo>
                        <a:lnTo>
                          <a:pt x="8" y="61"/>
                        </a:lnTo>
                        <a:lnTo>
                          <a:pt x="8" y="57"/>
                        </a:lnTo>
                        <a:lnTo>
                          <a:pt x="12" y="57"/>
                        </a:lnTo>
                        <a:lnTo>
                          <a:pt x="16" y="57"/>
                        </a:lnTo>
                        <a:lnTo>
                          <a:pt x="19" y="57"/>
                        </a:lnTo>
                        <a:lnTo>
                          <a:pt x="19" y="53"/>
                        </a:lnTo>
                        <a:lnTo>
                          <a:pt x="19" y="57"/>
                        </a:lnTo>
                        <a:lnTo>
                          <a:pt x="19" y="53"/>
                        </a:lnTo>
                        <a:lnTo>
                          <a:pt x="19" y="49"/>
                        </a:lnTo>
                        <a:lnTo>
                          <a:pt x="19" y="44"/>
                        </a:lnTo>
                        <a:lnTo>
                          <a:pt x="19" y="40"/>
                        </a:lnTo>
                        <a:lnTo>
                          <a:pt x="19" y="36"/>
                        </a:lnTo>
                        <a:lnTo>
                          <a:pt x="19" y="32"/>
                        </a:lnTo>
                        <a:lnTo>
                          <a:pt x="19" y="28"/>
                        </a:lnTo>
                        <a:lnTo>
                          <a:pt x="19" y="24"/>
                        </a:lnTo>
                        <a:lnTo>
                          <a:pt x="23" y="24"/>
                        </a:lnTo>
                        <a:lnTo>
                          <a:pt x="19" y="24"/>
                        </a:lnTo>
                        <a:lnTo>
                          <a:pt x="23" y="24"/>
                        </a:lnTo>
                        <a:lnTo>
                          <a:pt x="23" y="20"/>
                        </a:lnTo>
                        <a:lnTo>
                          <a:pt x="23" y="16"/>
                        </a:lnTo>
                        <a:lnTo>
                          <a:pt x="27" y="12"/>
                        </a:lnTo>
                        <a:lnTo>
                          <a:pt x="27" y="8"/>
                        </a:lnTo>
                        <a:lnTo>
                          <a:pt x="23" y="8"/>
                        </a:lnTo>
                        <a:lnTo>
                          <a:pt x="23" y="4"/>
                        </a:lnTo>
                        <a:lnTo>
                          <a:pt x="23" y="0"/>
                        </a:lnTo>
                        <a:lnTo>
                          <a:pt x="27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087" name="Freeform 882">
                    <a:extLst>
                      <a:ext uri="{FF2B5EF4-FFF2-40B4-BE49-F238E27FC236}">
                        <a16:creationId xmlns:a16="http://schemas.microsoft.com/office/drawing/2014/main" id="{90817A71-D625-81DD-95B7-F44D8BD528A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276" y="2567"/>
                    <a:ext cx="58" cy="64"/>
                  </a:xfrm>
                  <a:custGeom>
                    <a:avLst/>
                    <a:gdLst>
                      <a:gd name="T0" fmla="*/ 0 w 58"/>
                      <a:gd name="T1" fmla="*/ 0 h 65"/>
                      <a:gd name="T2" fmla="*/ 8 w 58"/>
                      <a:gd name="T3" fmla="*/ 4 h 65"/>
                      <a:gd name="T4" fmla="*/ 8 w 58"/>
                      <a:gd name="T5" fmla="*/ 4 h 65"/>
                      <a:gd name="T6" fmla="*/ 11 w 58"/>
                      <a:gd name="T7" fmla="*/ 0 h 65"/>
                      <a:gd name="T8" fmla="*/ 15 w 58"/>
                      <a:gd name="T9" fmla="*/ 4 h 65"/>
                      <a:gd name="T10" fmla="*/ 19 w 58"/>
                      <a:gd name="T11" fmla="*/ 8 h 65"/>
                      <a:gd name="T12" fmla="*/ 27 w 58"/>
                      <a:gd name="T13" fmla="*/ 8 h 65"/>
                      <a:gd name="T14" fmla="*/ 35 w 58"/>
                      <a:gd name="T15" fmla="*/ 8 h 65"/>
                      <a:gd name="T16" fmla="*/ 38 w 58"/>
                      <a:gd name="T17" fmla="*/ 12 h 65"/>
                      <a:gd name="T18" fmla="*/ 46 w 58"/>
                      <a:gd name="T19" fmla="*/ 16 h 65"/>
                      <a:gd name="T20" fmla="*/ 46 w 58"/>
                      <a:gd name="T21" fmla="*/ 20 h 65"/>
                      <a:gd name="T22" fmla="*/ 50 w 58"/>
                      <a:gd name="T23" fmla="*/ 24 h 65"/>
                      <a:gd name="T24" fmla="*/ 50 w 58"/>
                      <a:gd name="T25" fmla="*/ 24 h 65"/>
                      <a:gd name="T26" fmla="*/ 58 w 58"/>
                      <a:gd name="T27" fmla="*/ 24 h 65"/>
                      <a:gd name="T28" fmla="*/ 54 w 58"/>
                      <a:gd name="T29" fmla="*/ 28 h 65"/>
                      <a:gd name="T30" fmla="*/ 54 w 58"/>
                      <a:gd name="T31" fmla="*/ 28 h 65"/>
                      <a:gd name="T32" fmla="*/ 54 w 58"/>
                      <a:gd name="T33" fmla="*/ 28 h 65"/>
                      <a:gd name="T34" fmla="*/ 54 w 58"/>
                      <a:gd name="T35" fmla="*/ 36 h 65"/>
                      <a:gd name="T36" fmla="*/ 50 w 58"/>
                      <a:gd name="T37" fmla="*/ 40 h 65"/>
                      <a:gd name="T38" fmla="*/ 46 w 58"/>
                      <a:gd name="T39" fmla="*/ 36 h 65"/>
                      <a:gd name="T40" fmla="*/ 46 w 58"/>
                      <a:gd name="T41" fmla="*/ 44 h 65"/>
                      <a:gd name="T42" fmla="*/ 42 w 58"/>
                      <a:gd name="T43" fmla="*/ 49 h 65"/>
                      <a:gd name="T44" fmla="*/ 42 w 58"/>
                      <a:gd name="T45" fmla="*/ 57 h 65"/>
                      <a:gd name="T46" fmla="*/ 38 w 58"/>
                      <a:gd name="T47" fmla="*/ 53 h 65"/>
                      <a:gd name="T48" fmla="*/ 35 w 58"/>
                      <a:gd name="T49" fmla="*/ 57 h 65"/>
                      <a:gd name="T50" fmla="*/ 31 w 58"/>
                      <a:gd name="T51" fmla="*/ 61 h 65"/>
                      <a:gd name="T52" fmla="*/ 27 w 58"/>
                      <a:gd name="T53" fmla="*/ 65 h 65"/>
                      <a:gd name="T54" fmla="*/ 23 w 58"/>
                      <a:gd name="T55" fmla="*/ 61 h 65"/>
                      <a:gd name="T56" fmla="*/ 23 w 58"/>
                      <a:gd name="T57" fmla="*/ 57 h 65"/>
                      <a:gd name="T58" fmla="*/ 15 w 58"/>
                      <a:gd name="T59" fmla="*/ 57 h 65"/>
                      <a:gd name="T60" fmla="*/ 15 w 58"/>
                      <a:gd name="T61" fmla="*/ 49 h 65"/>
                      <a:gd name="T62" fmla="*/ 11 w 58"/>
                      <a:gd name="T63" fmla="*/ 44 h 65"/>
                      <a:gd name="T64" fmla="*/ 8 w 58"/>
                      <a:gd name="T65" fmla="*/ 40 h 65"/>
                      <a:gd name="T66" fmla="*/ 8 w 58"/>
                      <a:gd name="T67" fmla="*/ 32 h 65"/>
                      <a:gd name="T68" fmla="*/ 8 w 58"/>
                      <a:gd name="T69" fmla="*/ 24 h 65"/>
                      <a:gd name="T70" fmla="*/ 8 w 58"/>
                      <a:gd name="T71" fmla="*/ 24 h 65"/>
                      <a:gd name="T72" fmla="*/ 4 w 58"/>
                      <a:gd name="T73" fmla="*/ 20 h 65"/>
                      <a:gd name="T74" fmla="*/ 4 w 58"/>
                      <a:gd name="T75" fmla="*/ 20 h 65"/>
                      <a:gd name="T76" fmla="*/ 4 w 58"/>
                      <a:gd name="T77" fmla="*/ 20 h 65"/>
                      <a:gd name="T78" fmla="*/ 4 w 58"/>
                      <a:gd name="T79" fmla="*/ 12 h 65"/>
                      <a:gd name="T80" fmla="*/ 0 w 58"/>
                      <a:gd name="T81" fmla="*/ 8 h 6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</a:cxnLst>
                    <a:rect l="0" t="0" r="r" b="b"/>
                    <a:pathLst>
                      <a:path w="58" h="65">
                        <a:moveTo>
                          <a:pt x="0" y="4"/>
                        </a:moveTo>
                        <a:lnTo>
                          <a:pt x="0" y="0"/>
                        </a:lnTo>
                        <a:lnTo>
                          <a:pt x="4" y="0"/>
                        </a:lnTo>
                        <a:lnTo>
                          <a:pt x="8" y="4"/>
                        </a:lnTo>
                        <a:lnTo>
                          <a:pt x="8" y="0"/>
                        </a:lnTo>
                        <a:lnTo>
                          <a:pt x="8" y="4"/>
                        </a:lnTo>
                        <a:lnTo>
                          <a:pt x="8" y="0"/>
                        </a:lnTo>
                        <a:lnTo>
                          <a:pt x="11" y="0"/>
                        </a:lnTo>
                        <a:lnTo>
                          <a:pt x="15" y="0"/>
                        </a:lnTo>
                        <a:lnTo>
                          <a:pt x="15" y="4"/>
                        </a:lnTo>
                        <a:lnTo>
                          <a:pt x="15" y="8"/>
                        </a:lnTo>
                        <a:lnTo>
                          <a:pt x="19" y="8"/>
                        </a:lnTo>
                        <a:lnTo>
                          <a:pt x="23" y="8"/>
                        </a:lnTo>
                        <a:lnTo>
                          <a:pt x="27" y="8"/>
                        </a:lnTo>
                        <a:lnTo>
                          <a:pt x="31" y="8"/>
                        </a:lnTo>
                        <a:lnTo>
                          <a:pt x="35" y="8"/>
                        </a:lnTo>
                        <a:lnTo>
                          <a:pt x="35" y="12"/>
                        </a:lnTo>
                        <a:lnTo>
                          <a:pt x="38" y="12"/>
                        </a:lnTo>
                        <a:lnTo>
                          <a:pt x="42" y="12"/>
                        </a:lnTo>
                        <a:lnTo>
                          <a:pt x="46" y="16"/>
                        </a:lnTo>
                        <a:lnTo>
                          <a:pt x="50" y="20"/>
                        </a:lnTo>
                        <a:lnTo>
                          <a:pt x="46" y="20"/>
                        </a:lnTo>
                        <a:lnTo>
                          <a:pt x="50" y="20"/>
                        </a:lnTo>
                        <a:lnTo>
                          <a:pt x="50" y="24"/>
                        </a:lnTo>
                        <a:lnTo>
                          <a:pt x="54" y="24"/>
                        </a:lnTo>
                        <a:lnTo>
                          <a:pt x="50" y="24"/>
                        </a:lnTo>
                        <a:lnTo>
                          <a:pt x="54" y="24"/>
                        </a:lnTo>
                        <a:lnTo>
                          <a:pt x="58" y="24"/>
                        </a:lnTo>
                        <a:lnTo>
                          <a:pt x="54" y="24"/>
                        </a:lnTo>
                        <a:lnTo>
                          <a:pt x="54" y="28"/>
                        </a:lnTo>
                        <a:lnTo>
                          <a:pt x="58" y="28"/>
                        </a:lnTo>
                        <a:lnTo>
                          <a:pt x="54" y="28"/>
                        </a:lnTo>
                        <a:lnTo>
                          <a:pt x="58" y="28"/>
                        </a:lnTo>
                        <a:lnTo>
                          <a:pt x="54" y="28"/>
                        </a:lnTo>
                        <a:lnTo>
                          <a:pt x="54" y="32"/>
                        </a:lnTo>
                        <a:lnTo>
                          <a:pt x="54" y="36"/>
                        </a:lnTo>
                        <a:lnTo>
                          <a:pt x="50" y="36"/>
                        </a:lnTo>
                        <a:lnTo>
                          <a:pt x="50" y="40"/>
                        </a:lnTo>
                        <a:lnTo>
                          <a:pt x="46" y="40"/>
                        </a:lnTo>
                        <a:lnTo>
                          <a:pt x="46" y="36"/>
                        </a:lnTo>
                        <a:lnTo>
                          <a:pt x="46" y="40"/>
                        </a:lnTo>
                        <a:lnTo>
                          <a:pt x="46" y="44"/>
                        </a:lnTo>
                        <a:lnTo>
                          <a:pt x="46" y="49"/>
                        </a:lnTo>
                        <a:lnTo>
                          <a:pt x="42" y="49"/>
                        </a:lnTo>
                        <a:lnTo>
                          <a:pt x="42" y="53"/>
                        </a:lnTo>
                        <a:lnTo>
                          <a:pt x="42" y="57"/>
                        </a:lnTo>
                        <a:lnTo>
                          <a:pt x="42" y="53"/>
                        </a:lnTo>
                        <a:lnTo>
                          <a:pt x="38" y="53"/>
                        </a:lnTo>
                        <a:lnTo>
                          <a:pt x="38" y="57"/>
                        </a:lnTo>
                        <a:lnTo>
                          <a:pt x="35" y="57"/>
                        </a:lnTo>
                        <a:lnTo>
                          <a:pt x="35" y="61"/>
                        </a:lnTo>
                        <a:lnTo>
                          <a:pt x="31" y="61"/>
                        </a:lnTo>
                        <a:lnTo>
                          <a:pt x="31" y="65"/>
                        </a:lnTo>
                        <a:lnTo>
                          <a:pt x="27" y="65"/>
                        </a:lnTo>
                        <a:lnTo>
                          <a:pt x="23" y="65"/>
                        </a:lnTo>
                        <a:lnTo>
                          <a:pt x="23" y="61"/>
                        </a:lnTo>
                        <a:lnTo>
                          <a:pt x="19" y="61"/>
                        </a:lnTo>
                        <a:lnTo>
                          <a:pt x="23" y="57"/>
                        </a:lnTo>
                        <a:lnTo>
                          <a:pt x="19" y="57"/>
                        </a:lnTo>
                        <a:lnTo>
                          <a:pt x="15" y="57"/>
                        </a:lnTo>
                        <a:lnTo>
                          <a:pt x="15" y="53"/>
                        </a:lnTo>
                        <a:lnTo>
                          <a:pt x="15" y="49"/>
                        </a:lnTo>
                        <a:lnTo>
                          <a:pt x="11" y="49"/>
                        </a:lnTo>
                        <a:lnTo>
                          <a:pt x="11" y="44"/>
                        </a:lnTo>
                        <a:lnTo>
                          <a:pt x="8" y="44"/>
                        </a:lnTo>
                        <a:lnTo>
                          <a:pt x="8" y="40"/>
                        </a:lnTo>
                        <a:lnTo>
                          <a:pt x="8" y="36"/>
                        </a:lnTo>
                        <a:lnTo>
                          <a:pt x="8" y="32"/>
                        </a:lnTo>
                        <a:lnTo>
                          <a:pt x="8" y="28"/>
                        </a:lnTo>
                        <a:lnTo>
                          <a:pt x="8" y="24"/>
                        </a:lnTo>
                        <a:lnTo>
                          <a:pt x="4" y="24"/>
                        </a:lnTo>
                        <a:lnTo>
                          <a:pt x="8" y="24"/>
                        </a:lnTo>
                        <a:lnTo>
                          <a:pt x="4" y="24"/>
                        </a:lnTo>
                        <a:lnTo>
                          <a:pt x="4" y="20"/>
                        </a:lnTo>
                        <a:lnTo>
                          <a:pt x="8" y="20"/>
                        </a:lnTo>
                        <a:lnTo>
                          <a:pt x="4" y="20"/>
                        </a:lnTo>
                        <a:lnTo>
                          <a:pt x="8" y="20"/>
                        </a:lnTo>
                        <a:lnTo>
                          <a:pt x="4" y="20"/>
                        </a:lnTo>
                        <a:lnTo>
                          <a:pt x="4" y="16"/>
                        </a:lnTo>
                        <a:lnTo>
                          <a:pt x="4" y="12"/>
                        </a:lnTo>
                        <a:lnTo>
                          <a:pt x="4" y="8"/>
                        </a:lnTo>
                        <a:lnTo>
                          <a:pt x="0" y="8"/>
                        </a:lnTo>
                        <a:lnTo>
                          <a:pt x="0" y="4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088" name="Freeform 883">
                    <a:extLst>
                      <a:ext uri="{FF2B5EF4-FFF2-40B4-BE49-F238E27FC236}">
                        <a16:creationId xmlns:a16="http://schemas.microsoft.com/office/drawing/2014/main" id="{B1AB33EC-BD9B-CB6A-465B-28C92FA4341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296" y="2574"/>
                    <a:ext cx="64" cy="93"/>
                  </a:xfrm>
                  <a:custGeom>
                    <a:avLst/>
                    <a:gdLst>
                      <a:gd name="T0" fmla="*/ 31 w 65"/>
                      <a:gd name="T1" fmla="*/ 8 h 93"/>
                      <a:gd name="T2" fmla="*/ 35 w 65"/>
                      <a:gd name="T3" fmla="*/ 4 h 93"/>
                      <a:gd name="T4" fmla="*/ 39 w 65"/>
                      <a:gd name="T5" fmla="*/ 0 h 93"/>
                      <a:gd name="T6" fmla="*/ 46 w 65"/>
                      <a:gd name="T7" fmla="*/ 0 h 93"/>
                      <a:gd name="T8" fmla="*/ 50 w 65"/>
                      <a:gd name="T9" fmla="*/ 4 h 93"/>
                      <a:gd name="T10" fmla="*/ 54 w 65"/>
                      <a:gd name="T11" fmla="*/ 8 h 93"/>
                      <a:gd name="T12" fmla="*/ 58 w 65"/>
                      <a:gd name="T13" fmla="*/ 12 h 93"/>
                      <a:gd name="T14" fmla="*/ 62 w 65"/>
                      <a:gd name="T15" fmla="*/ 20 h 93"/>
                      <a:gd name="T16" fmla="*/ 62 w 65"/>
                      <a:gd name="T17" fmla="*/ 28 h 93"/>
                      <a:gd name="T18" fmla="*/ 58 w 65"/>
                      <a:gd name="T19" fmla="*/ 32 h 93"/>
                      <a:gd name="T20" fmla="*/ 62 w 65"/>
                      <a:gd name="T21" fmla="*/ 36 h 93"/>
                      <a:gd name="T22" fmla="*/ 58 w 65"/>
                      <a:gd name="T23" fmla="*/ 41 h 93"/>
                      <a:gd name="T24" fmla="*/ 65 w 65"/>
                      <a:gd name="T25" fmla="*/ 41 h 93"/>
                      <a:gd name="T26" fmla="*/ 62 w 65"/>
                      <a:gd name="T27" fmla="*/ 45 h 93"/>
                      <a:gd name="T28" fmla="*/ 58 w 65"/>
                      <a:gd name="T29" fmla="*/ 49 h 93"/>
                      <a:gd name="T30" fmla="*/ 62 w 65"/>
                      <a:gd name="T31" fmla="*/ 53 h 93"/>
                      <a:gd name="T32" fmla="*/ 62 w 65"/>
                      <a:gd name="T33" fmla="*/ 53 h 93"/>
                      <a:gd name="T34" fmla="*/ 58 w 65"/>
                      <a:gd name="T35" fmla="*/ 57 h 93"/>
                      <a:gd name="T36" fmla="*/ 50 w 65"/>
                      <a:gd name="T37" fmla="*/ 57 h 93"/>
                      <a:gd name="T38" fmla="*/ 50 w 65"/>
                      <a:gd name="T39" fmla="*/ 65 h 93"/>
                      <a:gd name="T40" fmla="*/ 54 w 65"/>
                      <a:gd name="T41" fmla="*/ 73 h 93"/>
                      <a:gd name="T42" fmla="*/ 58 w 65"/>
                      <a:gd name="T43" fmla="*/ 77 h 93"/>
                      <a:gd name="T44" fmla="*/ 62 w 65"/>
                      <a:gd name="T45" fmla="*/ 81 h 93"/>
                      <a:gd name="T46" fmla="*/ 58 w 65"/>
                      <a:gd name="T47" fmla="*/ 85 h 93"/>
                      <a:gd name="T48" fmla="*/ 54 w 65"/>
                      <a:gd name="T49" fmla="*/ 81 h 93"/>
                      <a:gd name="T50" fmla="*/ 50 w 65"/>
                      <a:gd name="T51" fmla="*/ 81 h 93"/>
                      <a:gd name="T52" fmla="*/ 46 w 65"/>
                      <a:gd name="T53" fmla="*/ 85 h 93"/>
                      <a:gd name="T54" fmla="*/ 42 w 65"/>
                      <a:gd name="T55" fmla="*/ 89 h 93"/>
                      <a:gd name="T56" fmla="*/ 39 w 65"/>
                      <a:gd name="T57" fmla="*/ 93 h 93"/>
                      <a:gd name="T58" fmla="*/ 31 w 65"/>
                      <a:gd name="T59" fmla="*/ 93 h 93"/>
                      <a:gd name="T60" fmla="*/ 23 w 65"/>
                      <a:gd name="T61" fmla="*/ 93 h 93"/>
                      <a:gd name="T62" fmla="*/ 19 w 65"/>
                      <a:gd name="T63" fmla="*/ 89 h 93"/>
                      <a:gd name="T64" fmla="*/ 16 w 65"/>
                      <a:gd name="T65" fmla="*/ 85 h 93"/>
                      <a:gd name="T66" fmla="*/ 12 w 65"/>
                      <a:gd name="T67" fmla="*/ 81 h 93"/>
                      <a:gd name="T68" fmla="*/ 12 w 65"/>
                      <a:gd name="T69" fmla="*/ 73 h 93"/>
                      <a:gd name="T70" fmla="*/ 8 w 65"/>
                      <a:gd name="T71" fmla="*/ 69 h 93"/>
                      <a:gd name="T72" fmla="*/ 4 w 65"/>
                      <a:gd name="T73" fmla="*/ 65 h 93"/>
                      <a:gd name="T74" fmla="*/ 4 w 65"/>
                      <a:gd name="T75" fmla="*/ 57 h 93"/>
                      <a:gd name="T76" fmla="*/ 0 w 65"/>
                      <a:gd name="T77" fmla="*/ 53 h 93"/>
                      <a:gd name="T78" fmla="*/ 4 w 65"/>
                      <a:gd name="T79" fmla="*/ 57 h 93"/>
                      <a:gd name="T80" fmla="*/ 12 w 65"/>
                      <a:gd name="T81" fmla="*/ 57 h 93"/>
                      <a:gd name="T82" fmla="*/ 16 w 65"/>
                      <a:gd name="T83" fmla="*/ 53 h 93"/>
                      <a:gd name="T84" fmla="*/ 19 w 65"/>
                      <a:gd name="T85" fmla="*/ 49 h 93"/>
                      <a:gd name="T86" fmla="*/ 23 w 65"/>
                      <a:gd name="T87" fmla="*/ 45 h 93"/>
                      <a:gd name="T88" fmla="*/ 23 w 65"/>
                      <a:gd name="T89" fmla="*/ 45 h 93"/>
                      <a:gd name="T90" fmla="*/ 27 w 65"/>
                      <a:gd name="T91" fmla="*/ 41 h 93"/>
                      <a:gd name="T92" fmla="*/ 27 w 65"/>
                      <a:gd name="T93" fmla="*/ 32 h 93"/>
                      <a:gd name="T94" fmla="*/ 27 w 65"/>
                      <a:gd name="T95" fmla="*/ 32 h 93"/>
                      <a:gd name="T96" fmla="*/ 31 w 65"/>
                      <a:gd name="T97" fmla="*/ 28 h 93"/>
                      <a:gd name="T98" fmla="*/ 35 w 65"/>
                      <a:gd name="T99" fmla="*/ 24 h 93"/>
                      <a:gd name="T100" fmla="*/ 39 w 65"/>
                      <a:gd name="T101" fmla="*/ 20 h 93"/>
                      <a:gd name="T102" fmla="*/ 39 w 65"/>
                      <a:gd name="T103" fmla="*/ 20 h 93"/>
                      <a:gd name="T104" fmla="*/ 35 w 65"/>
                      <a:gd name="T105" fmla="*/ 16 h 93"/>
                      <a:gd name="T106" fmla="*/ 35 w 65"/>
                      <a:gd name="T107" fmla="*/ 16 h 93"/>
                      <a:gd name="T108" fmla="*/ 35 w 65"/>
                      <a:gd name="T109" fmla="*/ 16 h 93"/>
                      <a:gd name="T110" fmla="*/ 31 w 65"/>
                      <a:gd name="T111" fmla="*/ 12 h 9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</a:cxnLst>
                    <a:rect l="0" t="0" r="r" b="b"/>
                    <a:pathLst>
                      <a:path w="65" h="93">
                        <a:moveTo>
                          <a:pt x="31" y="12"/>
                        </a:moveTo>
                        <a:lnTo>
                          <a:pt x="31" y="8"/>
                        </a:lnTo>
                        <a:lnTo>
                          <a:pt x="31" y="4"/>
                        </a:lnTo>
                        <a:lnTo>
                          <a:pt x="35" y="4"/>
                        </a:lnTo>
                        <a:lnTo>
                          <a:pt x="39" y="4"/>
                        </a:lnTo>
                        <a:lnTo>
                          <a:pt x="39" y="0"/>
                        </a:lnTo>
                        <a:lnTo>
                          <a:pt x="42" y="0"/>
                        </a:lnTo>
                        <a:lnTo>
                          <a:pt x="46" y="0"/>
                        </a:lnTo>
                        <a:lnTo>
                          <a:pt x="50" y="0"/>
                        </a:lnTo>
                        <a:lnTo>
                          <a:pt x="50" y="4"/>
                        </a:lnTo>
                        <a:lnTo>
                          <a:pt x="54" y="4"/>
                        </a:lnTo>
                        <a:lnTo>
                          <a:pt x="54" y="8"/>
                        </a:lnTo>
                        <a:lnTo>
                          <a:pt x="54" y="12"/>
                        </a:lnTo>
                        <a:lnTo>
                          <a:pt x="58" y="12"/>
                        </a:lnTo>
                        <a:lnTo>
                          <a:pt x="58" y="16"/>
                        </a:lnTo>
                        <a:lnTo>
                          <a:pt x="62" y="20"/>
                        </a:lnTo>
                        <a:lnTo>
                          <a:pt x="62" y="24"/>
                        </a:lnTo>
                        <a:lnTo>
                          <a:pt x="62" y="28"/>
                        </a:lnTo>
                        <a:lnTo>
                          <a:pt x="58" y="28"/>
                        </a:lnTo>
                        <a:lnTo>
                          <a:pt x="58" y="32"/>
                        </a:lnTo>
                        <a:lnTo>
                          <a:pt x="62" y="32"/>
                        </a:lnTo>
                        <a:lnTo>
                          <a:pt x="62" y="36"/>
                        </a:lnTo>
                        <a:lnTo>
                          <a:pt x="58" y="36"/>
                        </a:lnTo>
                        <a:lnTo>
                          <a:pt x="58" y="41"/>
                        </a:lnTo>
                        <a:lnTo>
                          <a:pt x="62" y="41"/>
                        </a:lnTo>
                        <a:lnTo>
                          <a:pt x="65" y="41"/>
                        </a:lnTo>
                        <a:lnTo>
                          <a:pt x="62" y="41"/>
                        </a:lnTo>
                        <a:lnTo>
                          <a:pt x="62" y="45"/>
                        </a:lnTo>
                        <a:lnTo>
                          <a:pt x="62" y="49"/>
                        </a:lnTo>
                        <a:lnTo>
                          <a:pt x="58" y="49"/>
                        </a:lnTo>
                        <a:lnTo>
                          <a:pt x="58" y="53"/>
                        </a:lnTo>
                        <a:lnTo>
                          <a:pt x="62" y="53"/>
                        </a:lnTo>
                        <a:lnTo>
                          <a:pt x="58" y="53"/>
                        </a:lnTo>
                        <a:lnTo>
                          <a:pt x="62" y="53"/>
                        </a:lnTo>
                        <a:lnTo>
                          <a:pt x="58" y="53"/>
                        </a:lnTo>
                        <a:lnTo>
                          <a:pt x="58" y="57"/>
                        </a:lnTo>
                        <a:lnTo>
                          <a:pt x="54" y="57"/>
                        </a:lnTo>
                        <a:lnTo>
                          <a:pt x="50" y="57"/>
                        </a:lnTo>
                        <a:lnTo>
                          <a:pt x="46" y="57"/>
                        </a:lnTo>
                        <a:lnTo>
                          <a:pt x="50" y="65"/>
                        </a:lnTo>
                        <a:lnTo>
                          <a:pt x="54" y="69"/>
                        </a:lnTo>
                        <a:lnTo>
                          <a:pt x="54" y="73"/>
                        </a:lnTo>
                        <a:lnTo>
                          <a:pt x="58" y="73"/>
                        </a:lnTo>
                        <a:lnTo>
                          <a:pt x="58" y="77"/>
                        </a:lnTo>
                        <a:lnTo>
                          <a:pt x="62" y="77"/>
                        </a:lnTo>
                        <a:lnTo>
                          <a:pt x="62" y="81"/>
                        </a:lnTo>
                        <a:lnTo>
                          <a:pt x="62" y="85"/>
                        </a:lnTo>
                        <a:lnTo>
                          <a:pt x="58" y="85"/>
                        </a:lnTo>
                        <a:lnTo>
                          <a:pt x="58" y="81"/>
                        </a:lnTo>
                        <a:lnTo>
                          <a:pt x="54" y="81"/>
                        </a:lnTo>
                        <a:lnTo>
                          <a:pt x="50" y="85"/>
                        </a:lnTo>
                        <a:lnTo>
                          <a:pt x="50" y="81"/>
                        </a:lnTo>
                        <a:lnTo>
                          <a:pt x="46" y="81"/>
                        </a:lnTo>
                        <a:lnTo>
                          <a:pt x="46" y="85"/>
                        </a:lnTo>
                        <a:lnTo>
                          <a:pt x="46" y="89"/>
                        </a:lnTo>
                        <a:lnTo>
                          <a:pt x="42" y="89"/>
                        </a:lnTo>
                        <a:lnTo>
                          <a:pt x="39" y="89"/>
                        </a:lnTo>
                        <a:lnTo>
                          <a:pt x="39" y="93"/>
                        </a:lnTo>
                        <a:lnTo>
                          <a:pt x="35" y="93"/>
                        </a:lnTo>
                        <a:lnTo>
                          <a:pt x="31" y="93"/>
                        </a:lnTo>
                        <a:lnTo>
                          <a:pt x="27" y="93"/>
                        </a:lnTo>
                        <a:lnTo>
                          <a:pt x="23" y="93"/>
                        </a:lnTo>
                        <a:lnTo>
                          <a:pt x="19" y="93"/>
                        </a:lnTo>
                        <a:lnTo>
                          <a:pt x="19" y="89"/>
                        </a:lnTo>
                        <a:lnTo>
                          <a:pt x="19" y="85"/>
                        </a:lnTo>
                        <a:lnTo>
                          <a:pt x="16" y="85"/>
                        </a:lnTo>
                        <a:lnTo>
                          <a:pt x="16" y="81"/>
                        </a:lnTo>
                        <a:lnTo>
                          <a:pt x="12" y="81"/>
                        </a:lnTo>
                        <a:lnTo>
                          <a:pt x="12" y="77"/>
                        </a:lnTo>
                        <a:lnTo>
                          <a:pt x="12" y="73"/>
                        </a:lnTo>
                        <a:lnTo>
                          <a:pt x="8" y="73"/>
                        </a:lnTo>
                        <a:lnTo>
                          <a:pt x="8" y="69"/>
                        </a:lnTo>
                        <a:lnTo>
                          <a:pt x="4" y="69"/>
                        </a:lnTo>
                        <a:lnTo>
                          <a:pt x="4" y="65"/>
                        </a:lnTo>
                        <a:lnTo>
                          <a:pt x="4" y="61"/>
                        </a:lnTo>
                        <a:lnTo>
                          <a:pt x="4" y="57"/>
                        </a:lnTo>
                        <a:lnTo>
                          <a:pt x="0" y="57"/>
                        </a:lnTo>
                        <a:lnTo>
                          <a:pt x="0" y="53"/>
                        </a:lnTo>
                        <a:lnTo>
                          <a:pt x="4" y="53"/>
                        </a:lnTo>
                        <a:lnTo>
                          <a:pt x="4" y="57"/>
                        </a:lnTo>
                        <a:lnTo>
                          <a:pt x="8" y="57"/>
                        </a:lnTo>
                        <a:lnTo>
                          <a:pt x="12" y="57"/>
                        </a:lnTo>
                        <a:lnTo>
                          <a:pt x="12" y="53"/>
                        </a:lnTo>
                        <a:lnTo>
                          <a:pt x="16" y="53"/>
                        </a:lnTo>
                        <a:lnTo>
                          <a:pt x="16" y="49"/>
                        </a:lnTo>
                        <a:lnTo>
                          <a:pt x="19" y="49"/>
                        </a:lnTo>
                        <a:lnTo>
                          <a:pt x="19" y="45"/>
                        </a:lnTo>
                        <a:lnTo>
                          <a:pt x="23" y="45"/>
                        </a:lnTo>
                        <a:lnTo>
                          <a:pt x="23" y="49"/>
                        </a:lnTo>
                        <a:lnTo>
                          <a:pt x="23" y="45"/>
                        </a:lnTo>
                        <a:lnTo>
                          <a:pt x="23" y="41"/>
                        </a:lnTo>
                        <a:lnTo>
                          <a:pt x="27" y="41"/>
                        </a:lnTo>
                        <a:lnTo>
                          <a:pt x="27" y="36"/>
                        </a:lnTo>
                        <a:lnTo>
                          <a:pt x="27" y="32"/>
                        </a:lnTo>
                        <a:lnTo>
                          <a:pt x="27" y="28"/>
                        </a:lnTo>
                        <a:lnTo>
                          <a:pt x="27" y="32"/>
                        </a:lnTo>
                        <a:lnTo>
                          <a:pt x="31" y="32"/>
                        </a:lnTo>
                        <a:lnTo>
                          <a:pt x="31" y="28"/>
                        </a:lnTo>
                        <a:lnTo>
                          <a:pt x="35" y="28"/>
                        </a:lnTo>
                        <a:lnTo>
                          <a:pt x="35" y="24"/>
                        </a:lnTo>
                        <a:lnTo>
                          <a:pt x="35" y="20"/>
                        </a:lnTo>
                        <a:lnTo>
                          <a:pt x="39" y="20"/>
                        </a:lnTo>
                        <a:lnTo>
                          <a:pt x="35" y="20"/>
                        </a:lnTo>
                        <a:lnTo>
                          <a:pt x="39" y="20"/>
                        </a:lnTo>
                        <a:lnTo>
                          <a:pt x="35" y="20"/>
                        </a:lnTo>
                        <a:lnTo>
                          <a:pt x="35" y="16"/>
                        </a:lnTo>
                        <a:lnTo>
                          <a:pt x="39" y="16"/>
                        </a:lnTo>
                        <a:lnTo>
                          <a:pt x="35" y="16"/>
                        </a:lnTo>
                        <a:lnTo>
                          <a:pt x="31" y="16"/>
                        </a:lnTo>
                        <a:lnTo>
                          <a:pt x="35" y="16"/>
                        </a:lnTo>
                        <a:lnTo>
                          <a:pt x="31" y="16"/>
                        </a:lnTo>
                        <a:lnTo>
                          <a:pt x="31" y="12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089" name="Freeform 884">
                    <a:extLst>
                      <a:ext uri="{FF2B5EF4-FFF2-40B4-BE49-F238E27FC236}">
                        <a16:creationId xmlns:a16="http://schemas.microsoft.com/office/drawing/2014/main" id="{695E1C05-7C07-FEB7-80C5-A1DB2FFEF61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342" y="2574"/>
                    <a:ext cx="73" cy="86"/>
                  </a:xfrm>
                  <a:custGeom>
                    <a:avLst/>
                    <a:gdLst>
                      <a:gd name="T0" fmla="*/ 23 w 73"/>
                      <a:gd name="T1" fmla="*/ 41 h 85"/>
                      <a:gd name="T2" fmla="*/ 27 w 73"/>
                      <a:gd name="T3" fmla="*/ 36 h 85"/>
                      <a:gd name="T4" fmla="*/ 27 w 73"/>
                      <a:gd name="T5" fmla="*/ 28 h 85"/>
                      <a:gd name="T6" fmla="*/ 27 w 73"/>
                      <a:gd name="T7" fmla="*/ 20 h 85"/>
                      <a:gd name="T8" fmla="*/ 31 w 73"/>
                      <a:gd name="T9" fmla="*/ 16 h 85"/>
                      <a:gd name="T10" fmla="*/ 35 w 73"/>
                      <a:gd name="T11" fmla="*/ 12 h 85"/>
                      <a:gd name="T12" fmla="*/ 39 w 73"/>
                      <a:gd name="T13" fmla="*/ 8 h 85"/>
                      <a:gd name="T14" fmla="*/ 42 w 73"/>
                      <a:gd name="T15" fmla="*/ 12 h 85"/>
                      <a:gd name="T16" fmla="*/ 50 w 73"/>
                      <a:gd name="T17" fmla="*/ 12 h 85"/>
                      <a:gd name="T18" fmla="*/ 54 w 73"/>
                      <a:gd name="T19" fmla="*/ 8 h 85"/>
                      <a:gd name="T20" fmla="*/ 58 w 73"/>
                      <a:gd name="T21" fmla="*/ 4 h 85"/>
                      <a:gd name="T22" fmla="*/ 62 w 73"/>
                      <a:gd name="T23" fmla="*/ 0 h 85"/>
                      <a:gd name="T24" fmla="*/ 69 w 73"/>
                      <a:gd name="T25" fmla="*/ 0 h 85"/>
                      <a:gd name="T26" fmla="*/ 73 w 73"/>
                      <a:gd name="T27" fmla="*/ 4 h 85"/>
                      <a:gd name="T28" fmla="*/ 73 w 73"/>
                      <a:gd name="T29" fmla="*/ 12 h 85"/>
                      <a:gd name="T30" fmla="*/ 73 w 73"/>
                      <a:gd name="T31" fmla="*/ 20 h 85"/>
                      <a:gd name="T32" fmla="*/ 65 w 73"/>
                      <a:gd name="T33" fmla="*/ 24 h 85"/>
                      <a:gd name="T34" fmla="*/ 62 w 73"/>
                      <a:gd name="T35" fmla="*/ 28 h 85"/>
                      <a:gd name="T36" fmla="*/ 58 w 73"/>
                      <a:gd name="T37" fmla="*/ 28 h 85"/>
                      <a:gd name="T38" fmla="*/ 50 w 73"/>
                      <a:gd name="T39" fmla="*/ 28 h 85"/>
                      <a:gd name="T40" fmla="*/ 46 w 73"/>
                      <a:gd name="T41" fmla="*/ 32 h 85"/>
                      <a:gd name="T42" fmla="*/ 39 w 73"/>
                      <a:gd name="T43" fmla="*/ 36 h 85"/>
                      <a:gd name="T44" fmla="*/ 39 w 73"/>
                      <a:gd name="T45" fmla="*/ 36 h 85"/>
                      <a:gd name="T46" fmla="*/ 39 w 73"/>
                      <a:gd name="T47" fmla="*/ 45 h 85"/>
                      <a:gd name="T48" fmla="*/ 31 w 73"/>
                      <a:gd name="T49" fmla="*/ 49 h 85"/>
                      <a:gd name="T50" fmla="*/ 27 w 73"/>
                      <a:gd name="T51" fmla="*/ 49 h 85"/>
                      <a:gd name="T52" fmla="*/ 23 w 73"/>
                      <a:gd name="T53" fmla="*/ 57 h 85"/>
                      <a:gd name="T54" fmla="*/ 27 w 73"/>
                      <a:gd name="T55" fmla="*/ 61 h 85"/>
                      <a:gd name="T56" fmla="*/ 31 w 73"/>
                      <a:gd name="T57" fmla="*/ 65 h 85"/>
                      <a:gd name="T58" fmla="*/ 35 w 73"/>
                      <a:gd name="T59" fmla="*/ 69 h 85"/>
                      <a:gd name="T60" fmla="*/ 31 w 73"/>
                      <a:gd name="T61" fmla="*/ 73 h 85"/>
                      <a:gd name="T62" fmla="*/ 27 w 73"/>
                      <a:gd name="T63" fmla="*/ 77 h 85"/>
                      <a:gd name="T64" fmla="*/ 23 w 73"/>
                      <a:gd name="T65" fmla="*/ 81 h 85"/>
                      <a:gd name="T66" fmla="*/ 16 w 73"/>
                      <a:gd name="T67" fmla="*/ 81 h 85"/>
                      <a:gd name="T68" fmla="*/ 16 w 73"/>
                      <a:gd name="T69" fmla="*/ 81 h 85"/>
                      <a:gd name="T70" fmla="*/ 12 w 73"/>
                      <a:gd name="T71" fmla="*/ 77 h 85"/>
                      <a:gd name="T72" fmla="*/ 8 w 73"/>
                      <a:gd name="T73" fmla="*/ 73 h 85"/>
                      <a:gd name="T74" fmla="*/ 4 w 73"/>
                      <a:gd name="T75" fmla="*/ 65 h 85"/>
                      <a:gd name="T76" fmla="*/ 4 w 73"/>
                      <a:gd name="T77" fmla="*/ 57 h 85"/>
                      <a:gd name="T78" fmla="*/ 12 w 73"/>
                      <a:gd name="T79" fmla="*/ 57 h 85"/>
                      <a:gd name="T80" fmla="*/ 16 w 73"/>
                      <a:gd name="T81" fmla="*/ 53 h 85"/>
                      <a:gd name="T82" fmla="*/ 16 w 73"/>
                      <a:gd name="T83" fmla="*/ 53 h 85"/>
                      <a:gd name="T84" fmla="*/ 12 w 73"/>
                      <a:gd name="T85" fmla="*/ 49 h 85"/>
                      <a:gd name="T86" fmla="*/ 16 w 73"/>
                      <a:gd name="T87" fmla="*/ 45 h 85"/>
                      <a:gd name="T88" fmla="*/ 19 w 73"/>
                      <a:gd name="T89" fmla="*/ 41 h 8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</a:cxnLst>
                    <a:rect l="0" t="0" r="r" b="b"/>
                    <a:pathLst>
                      <a:path w="73" h="85">
                        <a:moveTo>
                          <a:pt x="19" y="41"/>
                        </a:moveTo>
                        <a:lnTo>
                          <a:pt x="23" y="41"/>
                        </a:lnTo>
                        <a:lnTo>
                          <a:pt x="23" y="36"/>
                        </a:lnTo>
                        <a:lnTo>
                          <a:pt x="27" y="36"/>
                        </a:lnTo>
                        <a:lnTo>
                          <a:pt x="27" y="32"/>
                        </a:lnTo>
                        <a:lnTo>
                          <a:pt x="27" y="28"/>
                        </a:lnTo>
                        <a:lnTo>
                          <a:pt x="27" y="24"/>
                        </a:lnTo>
                        <a:lnTo>
                          <a:pt x="27" y="20"/>
                        </a:lnTo>
                        <a:lnTo>
                          <a:pt x="31" y="20"/>
                        </a:lnTo>
                        <a:lnTo>
                          <a:pt x="31" y="16"/>
                        </a:lnTo>
                        <a:lnTo>
                          <a:pt x="35" y="16"/>
                        </a:lnTo>
                        <a:lnTo>
                          <a:pt x="35" y="12"/>
                        </a:lnTo>
                        <a:lnTo>
                          <a:pt x="39" y="12"/>
                        </a:lnTo>
                        <a:lnTo>
                          <a:pt x="39" y="8"/>
                        </a:lnTo>
                        <a:lnTo>
                          <a:pt x="39" y="12"/>
                        </a:lnTo>
                        <a:lnTo>
                          <a:pt x="42" y="12"/>
                        </a:lnTo>
                        <a:lnTo>
                          <a:pt x="46" y="12"/>
                        </a:lnTo>
                        <a:lnTo>
                          <a:pt x="50" y="12"/>
                        </a:lnTo>
                        <a:lnTo>
                          <a:pt x="50" y="8"/>
                        </a:lnTo>
                        <a:lnTo>
                          <a:pt x="54" y="8"/>
                        </a:lnTo>
                        <a:lnTo>
                          <a:pt x="54" y="4"/>
                        </a:lnTo>
                        <a:lnTo>
                          <a:pt x="58" y="4"/>
                        </a:lnTo>
                        <a:lnTo>
                          <a:pt x="58" y="0"/>
                        </a:lnTo>
                        <a:lnTo>
                          <a:pt x="62" y="0"/>
                        </a:lnTo>
                        <a:lnTo>
                          <a:pt x="65" y="0"/>
                        </a:lnTo>
                        <a:lnTo>
                          <a:pt x="69" y="0"/>
                        </a:lnTo>
                        <a:lnTo>
                          <a:pt x="73" y="0"/>
                        </a:lnTo>
                        <a:lnTo>
                          <a:pt x="73" y="4"/>
                        </a:lnTo>
                        <a:lnTo>
                          <a:pt x="73" y="8"/>
                        </a:lnTo>
                        <a:lnTo>
                          <a:pt x="73" y="12"/>
                        </a:lnTo>
                        <a:lnTo>
                          <a:pt x="73" y="16"/>
                        </a:lnTo>
                        <a:lnTo>
                          <a:pt x="73" y="20"/>
                        </a:lnTo>
                        <a:lnTo>
                          <a:pt x="69" y="20"/>
                        </a:lnTo>
                        <a:lnTo>
                          <a:pt x="65" y="24"/>
                        </a:lnTo>
                        <a:lnTo>
                          <a:pt x="62" y="24"/>
                        </a:lnTo>
                        <a:lnTo>
                          <a:pt x="62" y="28"/>
                        </a:lnTo>
                        <a:lnTo>
                          <a:pt x="58" y="24"/>
                        </a:lnTo>
                        <a:lnTo>
                          <a:pt x="58" y="28"/>
                        </a:lnTo>
                        <a:lnTo>
                          <a:pt x="54" y="28"/>
                        </a:lnTo>
                        <a:lnTo>
                          <a:pt x="50" y="28"/>
                        </a:lnTo>
                        <a:lnTo>
                          <a:pt x="50" y="32"/>
                        </a:lnTo>
                        <a:lnTo>
                          <a:pt x="46" y="32"/>
                        </a:lnTo>
                        <a:lnTo>
                          <a:pt x="42" y="32"/>
                        </a:lnTo>
                        <a:lnTo>
                          <a:pt x="39" y="36"/>
                        </a:lnTo>
                        <a:lnTo>
                          <a:pt x="35" y="36"/>
                        </a:lnTo>
                        <a:lnTo>
                          <a:pt x="39" y="36"/>
                        </a:lnTo>
                        <a:lnTo>
                          <a:pt x="39" y="41"/>
                        </a:lnTo>
                        <a:lnTo>
                          <a:pt x="39" y="45"/>
                        </a:lnTo>
                        <a:lnTo>
                          <a:pt x="35" y="45"/>
                        </a:lnTo>
                        <a:lnTo>
                          <a:pt x="31" y="49"/>
                        </a:lnTo>
                        <a:lnTo>
                          <a:pt x="27" y="53"/>
                        </a:lnTo>
                        <a:lnTo>
                          <a:pt x="27" y="49"/>
                        </a:lnTo>
                        <a:lnTo>
                          <a:pt x="23" y="53"/>
                        </a:lnTo>
                        <a:lnTo>
                          <a:pt x="23" y="57"/>
                        </a:lnTo>
                        <a:lnTo>
                          <a:pt x="27" y="57"/>
                        </a:lnTo>
                        <a:lnTo>
                          <a:pt x="27" y="61"/>
                        </a:lnTo>
                        <a:lnTo>
                          <a:pt x="31" y="61"/>
                        </a:lnTo>
                        <a:lnTo>
                          <a:pt x="31" y="65"/>
                        </a:lnTo>
                        <a:lnTo>
                          <a:pt x="31" y="69"/>
                        </a:lnTo>
                        <a:lnTo>
                          <a:pt x="35" y="69"/>
                        </a:lnTo>
                        <a:lnTo>
                          <a:pt x="35" y="73"/>
                        </a:lnTo>
                        <a:lnTo>
                          <a:pt x="31" y="73"/>
                        </a:lnTo>
                        <a:lnTo>
                          <a:pt x="31" y="77"/>
                        </a:lnTo>
                        <a:lnTo>
                          <a:pt x="27" y="77"/>
                        </a:lnTo>
                        <a:lnTo>
                          <a:pt x="23" y="77"/>
                        </a:lnTo>
                        <a:lnTo>
                          <a:pt x="23" y="81"/>
                        </a:lnTo>
                        <a:lnTo>
                          <a:pt x="19" y="81"/>
                        </a:lnTo>
                        <a:lnTo>
                          <a:pt x="16" y="81"/>
                        </a:lnTo>
                        <a:lnTo>
                          <a:pt x="16" y="85"/>
                        </a:lnTo>
                        <a:lnTo>
                          <a:pt x="16" y="81"/>
                        </a:lnTo>
                        <a:lnTo>
                          <a:pt x="16" y="77"/>
                        </a:lnTo>
                        <a:lnTo>
                          <a:pt x="12" y="77"/>
                        </a:lnTo>
                        <a:lnTo>
                          <a:pt x="12" y="73"/>
                        </a:lnTo>
                        <a:lnTo>
                          <a:pt x="8" y="73"/>
                        </a:lnTo>
                        <a:lnTo>
                          <a:pt x="8" y="69"/>
                        </a:lnTo>
                        <a:lnTo>
                          <a:pt x="4" y="65"/>
                        </a:lnTo>
                        <a:lnTo>
                          <a:pt x="0" y="57"/>
                        </a:lnTo>
                        <a:lnTo>
                          <a:pt x="4" y="57"/>
                        </a:lnTo>
                        <a:lnTo>
                          <a:pt x="8" y="57"/>
                        </a:lnTo>
                        <a:lnTo>
                          <a:pt x="12" y="57"/>
                        </a:lnTo>
                        <a:lnTo>
                          <a:pt x="12" y="53"/>
                        </a:lnTo>
                        <a:lnTo>
                          <a:pt x="16" y="53"/>
                        </a:lnTo>
                        <a:lnTo>
                          <a:pt x="12" y="53"/>
                        </a:lnTo>
                        <a:lnTo>
                          <a:pt x="16" y="53"/>
                        </a:lnTo>
                        <a:lnTo>
                          <a:pt x="12" y="53"/>
                        </a:lnTo>
                        <a:lnTo>
                          <a:pt x="12" y="49"/>
                        </a:lnTo>
                        <a:lnTo>
                          <a:pt x="16" y="49"/>
                        </a:lnTo>
                        <a:lnTo>
                          <a:pt x="16" y="45"/>
                        </a:lnTo>
                        <a:lnTo>
                          <a:pt x="16" y="41"/>
                        </a:lnTo>
                        <a:lnTo>
                          <a:pt x="19" y="41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090" name="Freeform 885">
                    <a:extLst>
                      <a:ext uri="{FF2B5EF4-FFF2-40B4-BE49-F238E27FC236}">
                        <a16:creationId xmlns:a16="http://schemas.microsoft.com/office/drawing/2014/main" id="{1755EE0B-ADCC-158F-B326-808C2F3203D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568" y="2579"/>
                    <a:ext cx="69" cy="58"/>
                  </a:xfrm>
                  <a:custGeom>
                    <a:avLst/>
                    <a:gdLst>
                      <a:gd name="T0" fmla="*/ 50 w 69"/>
                      <a:gd name="T1" fmla="*/ 0 h 57"/>
                      <a:gd name="T2" fmla="*/ 54 w 69"/>
                      <a:gd name="T3" fmla="*/ 4 h 57"/>
                      <a:gd name="T4" fmla="*/ 62 w 69"/>
                      <a:gd name="T5" fmla="*/ 4 h 57"/>
                      <a:gd name="T6" fmla="*/ 66 w 69"/>
                      <a:gd name="T7" fmla="*/ 8 h 57"/>
                      <a:gd name="T8" fmla="*/ 69 w 69"/>
                      <a:gd name="T9" fmla="*/ 12 h 57"/>
                      <a:gd name="T10" fmla="*/ 66 w 69"/>
                      <a:gd name="T11" fmla="*/ 16 h 57"/>
                      <a:gd name="T12" fmla="*/ 62 w 69"/>
                      <a:gd name="T13" fmla="*/ 20 h 57"/>
                      <a:gd name="T14" fmla="*/ 54 w 69"/>
                      <a:gd name="T15" fmla="*/ 20 h 57"/>
                      <a:gd name="T16" fmla="*/ 50 w 69"/>
                      <a:gd name="T17" fmla="*/ 24 h 57"/>
                      <a:gd name="T18" fmla="*/ 46 w 69"/>
                      <a:gd name="T19" fmla="*/ 20 h 57"/>
                      <a:gd name="T20" fmla="*/ 46 w 69"/>
                      <a:gd name="T21" fmla="*/ 28 h 57"/>
                      <a:gd name="T22" fmla="*/ 39 w 69"/>
                      <a:gd name="T23" fmla="*/ 28 h 57"/>
                      <a:gd name="T24" fmla="*/ 43 w 69"/>
                      <a:gd name="T25" fmla="*/ 32 h 57"/>
                      <a:gd name="T26" fmla="*/ 46 w 69"/>
                      <a:gd name="T27" fmla="*/ 37 h 57"/>
                      <a:gd name="T28" fmla="*/ 46 w 69"/>
                      <a:gd name="T29" fmla="*/ 45 h 57"/>
                      <a:gd name="T30" fmla="*/ 43 w 69"/>
                      <a:gd name="T31" fmla="*/ 49 h 57"/>
                      <a:gd name="T32" fmla="*/ 46 w 69"/>
                      <a:gd name="T33" fmla="*/ 53 h 57"/>
                      <a:gd name="T34" fmla="*/ 43 w 69"/>
                      <a:gd name="T35" fmla="*/ 57 h 57"/>
                      <a:gd name="T36" fmla="*/ 35 w 69"/>
                      <a:gd name="T37" fmla="*/ 57 h 57"/>
                      <a:gd name="T38" fmla="*/ 31 w 69"/>
                      <a:gd name="T39" fmla="*/ 53 h 57"/>
                      <a:gd name="T40" fmla="*/ 27 w 69"/>
                      <a:gd name="T41" fmla="*/ 49 h 57"/>
                      <a:gd name="T42" fmla="*/ 23 w 69"/>
                      <a:gd name="T43" fmla="*/ 45 h 57"/>
                      <a:gd name="T44" fmla="*/ 16 w 69"/>
                      <a:gd name="T45" fmla="*/ 45 h 57"/>
                      <a:gd name="T46" fmla="*/ 12 w 69"/>
                      <a:gd name="T47" fmla="*/ 53 h 57"/>
                      <a:gd name="T48" fmla="*/ 8 w 69"/>
                      <a:gd name="T49" fmla="*/ 49 h 57"/>
                      <a:gd name="T50" fmla="*/ 4 w 69"/>
                      <a:gd name="T51" fmla="*/ 45 h 57"/>
                      <a:gd name="T52" fmla="*/ 0 w 69"/>
                      <a:gd name="T53" fmla="*/ 41 h 57"/>
                      <a:gd name="T54" fmla="*/ 0 w 69"/>
                      <a:gd name="T55" fmla="*/ 32 h 57"/>
                      <a:gd name="T56" fmla="*/ 4 w 69"/>
                      <a:gd name="T57" fmla="*/ 37 h 57"/>
                      <a:gd name="T58" fmla="*/ 8 w 69"/>
                      <a:gd name="T59" fmla="*/ 32 h 57"/>
                      <a:gd name="T60" fmla="*/ 12 w 69"/>
                      <a:gd name="T61" fmla="*/ 28 h 57"/>
                      <a:gd name="T62" fmla="*/ 16 w 69"/>
                      <a:gd name="T63" fmla="*/ 24 h 57"/>
                      <a:gd name="T64" fmla="*/ 20 w 69"/>
                      <a:gd name="T65" fmla="*/ 20 h 57"/>
                      <a:gd name="T66" fmla="*/ 23 w 69"/>
                      <a:gd name="T67" fmla="*/ 16 h 57"/>
                      <a:gd name="T68" fmla="*/ 23 w 69"/>
                      <a:gd name="T69" fmla="*/ 12 h 57"/>
                      <a:gd name="T70" fmla="*/ 27 w 69"/>
                      <a:gd name="T71" fmla="*/ 8 h 57"/>
                      <a:gd name="T72" fmla="*/ 27 w 69"/>
                      <a:gd name="T73" fmla="*/ 8 h 57"/>
                      <a:gd name="T74" fmla="*/ 35 w 69"/>
                      <a:gd name="T75" fmla="*/ 8 h 57"/>
                      <a:gd name="T76" fmla="*/ 43 w 69"/>
                      <a:gd name="T77" fmla="*/ 8 h 57"/>
                      <a:gd name="T78" fmla="*/ 46 w 69"/>
                      <a:gd name="T79" fmla="*/ 4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</a:cxnLst>
                    <a:rect l="0" t="0" r="r" b="b"/>
                    <a:pathLst>
                      <a:path w="69" h="57">
                        <a:moveTo>
                          <a:pt x="46" y="0"/>
                        </a:moveTo>
                        <a:lnTo>
                          <a:pt x="50" y="0"/>
                        </a:lnTo>
                        <a:lnTo>
                          <a:pt x="54" y="0"/>
                        </a:lnTo>
                        <a:lnTo>
                          <a:pt x="54" y="4"/>
                        </a:lnTo>
                        <a:lnTo>
                          <a:pt x="58" y="4"/>
                        </a:lnTo>
                        <a:lnTo>
                          <a:pt x="62" y="4"/>
                        </a:lnTo>
                        <a:lnTo>
                          <a:pt x="66" y="4"/>
                        </a:lnTo>
                        <a:lnTo>
                          <a:pt x="66" y="8"/>
                        </a:lnTo>
                        <a:lnTo>
                          <a:pt x="66" y="12"/>
                        </a:lnTo>
                        <a:lnTo>
                          <a:pt x="69" y="12"/>
                        </a:lnTo>
                        <a:lnTo>
                          <a:pt x="66" y="12"/>
                        </a:lnTo>
                        <a:lnTo>
                          <a:pt x="66" y="16"/>
                        </a:lnTo>
                        <a:lnTo>
                          <a:pt x="66" y="20"/>
                        </a:lnTo>
                        <a:lnTo>
                          <a:pt x="62" y="20"/>
                        </a:lnTo>
                        <a:lnTo>
                          <a:pt x="58" y="20"/>
                        </a:lnTo>
                        <a:lnTo>
                          <a:pt x="54" y="20"/>
                        </a:lnTo>
                        <a:lnTo>
                          <a:pt x="50" y="20"/>
                        </a:lnTo>
                        <a:lnTo>
                          <a:pt x="50" y="24"/>
                        </a:lnTo>
                        <a:lnTo>
                          <a:pt x="50" y="20"/>
                        </a:lnTo>
                        <a:lnTo>
                          <a:pt x="46" y="20"/>
                        </a:lnTo>
                        <a:lnTo>
                          <a:pt x="46" y="24"/>
                        </a:lnTo>
                        <a:lnTo>
                          <a:pt x="46" y="28"/>
                        </a:lnTo>
                        <a:lnTo>
                          <a:pt x="43" y="28"/>
                        </a:lnTo>
                        <a:lnTo>
                          <a:pt x="39" y="28"/>
                        </a:lnTo>
                        <a:lnTo>
                          <a:pt x="39" y="32"/>
                        </a:lnTo>
                        <a:lnTo>
                          <a:pt x="43" y="32"/>
                        </a:lnTo>
                        <a:lnTo>
                          <a:pt x="43" y="37"/>
                        </a:lnTo>
                        <a:lnTo>
                          <a:pt x="46" y="37"/>
                        </a:lnTo>
                        <a:lnTo>
                          <a:pt x="46" y="41"/>
                        </a:lnTo>
                        <a:lnTo>
                          <a:pt x="46" y="45"/>
                        </a:lnTo>
                        <a:lnTo>
                          <a:pt x="43" y="45"/>
                        </a:lnTo>
                        <a:lnTo>
                          <a:pt x="43" y="49"/>
                        </a:lnTo>
                        <a:lnTo>
                          <a:pt x="46" y="49"/>
                        </a:lnTo>
                        <a:lnTo>
                          <a:pt x="46" y="53"/>
                        </a:lnTo>
                        <a:lnTo>
                          <a:pt x="43" y="53"/>
                        </a:lnTo>
                        <a:lnTo>
                          <a:pt x="43" y="57"/>
                        </a:lnTo>
                        <a:lnTo>
                          <a:pt x="39" y="57"/>
                        </a:lnTo>
                        <a:lnTo>
                          <a:pt x="35" y="57"/>
                        </a:lnTo>
                        <a:lnTo>
                          <a:pt x="31" y="57"/>
                        </a:lnTo>
                        <a:lnTo>
                          <a:pt x="31" y="53"/>
                        </a:lnTo>
                        <a:lnTo>
                          <a:pt x="27" y="53"/>
                        </a:lnTo>
                        <a:lnTo>
                          <a:pt x="27" y="49"/>
                        </a:lnTo>
                        <a:lnTo>
                          <a:pt x="23" y="49"/>
                        </a:lnTo>
                        <a:lnTo>
                          <a:pt x="23" y="45"/>
                        </a:lnTo>
                        <a:lnTo>
                          <a:pt x="20" y="45"/>
                        </a:lnTo>
                        <a:lnTo>
                          <a:pt x="16" y="45"/>
                        </a:lnTo>
                        <a:lnTo>
                          <a:pt x="16" y="49"/>
                        </a:lnTo>
                        <a:lnTo>
                          <a:pt x="12" y="53"/>
                        </a:lnTo>
                        <a:lnTo>
                          <a:pt x="8" y="53"/>
                        </a:lnTo>
                        <a:lnTo>
                          <a:pt x="8" y="49"/>
                        </a:lnTo>
                        <a:lnTo>
                          <a:pt x="4" y="49"/>
                        </a:lnTo>
                        <a:lnTo>
                          <a:pt x="4" y="45"/>
                        </a:lnTo>
                        <a:lnTo>
                          <a:pt x="4" y="41"/>
                        </a:lnTo>
                        <a:lnTo>
                          <a:pt x="0" y="41"/>
                        </a:lnTo>
                        <a:lnTo>
                          <a:pt x="0" y="37"/>
                        </a:lnTo>
                        <a:lnTo>
                          <a:pt x="0" y="32"/>
                        </a:lnTo>
                        <a:lnTo>
                          <a:pt x="4" y="32"/>
                        </a:lnTo>
                        <a:lnTo>
                          <a:pt x="4" y="37"/>
                        </a:lnTo>
                        <a:lnTo>
                          <a:pt x="4" y="32"/>
                        </a:lnTo>
                        <a:lnTo>
                          <a:pt x="8" y="32"/>
                        </a:lnTo>
                        <a:lnTo>
                          <a:pt x="8" y="28"/>
                        </a:lnTo>
                        <a:lnTo>
                          <a:pt x="12" y="28"/>
                        </a:lnTo>
                        <a:lnTo>
                          <a:pt x="16" y="28"/>
                        </a:lnTo>
                        <a:lnTo>
                          <a:pt x="16" y="24"/>
                        </a:lnTo>
                        <a:lnTo>
                          <a:pt x="20" y="24"/>
                        </a:lnTo>
                        <a:lnTo>
                          <a:pt x="20" y="20"/>
                        </a:lnTo>
                        <a:lnTo>
                          <a:pt x="23" y="20"/>
                        </a:lnTo>
                        <a:lnTo>
                          <a:pt x="23" y="16"/>
                        </a:lnTo>
                        <a:lnTo>
                          <a:pt x="20" y="12"/>
                        </a:lnTo>
                        <a:lnTo>
                          <a:pt x="23" y="12"/>
                        </a:lnTo>
                        <a:lnTo>
                          <a:pt x="23" y="8"/>
                        </a:lnTo>
                        <a:lnTo>
                          <a:pt x="27" y="8"/>
                        </a:lnTo>
                        <a:lnTo>
                          <a:pt x="27" y="12"/>
                        </a:lnTo>
                        <a:lnTo>
                          <a:pt x="27" y="8"/>
                        </a:lnTo>
                        <a:lnTo>
                          <a:pt x="31" y="8"/>
                        </a:lnTo>
                        <a:lnTo>
                          <a:pt x="35" y="8"/>
                        </a:lnTo>
                        <a:lnTo>
                          <a:pt x="39" y="8"/>
                        </a:lnTo>
                        <a:lnTo>
                          <a:pt x="43" y="8"/>
                        </a:lnTo>
                        <a:lnTo>
                          <a:pt x="43" y="4"/>
                        </a:lnTo>
                        <a:lnTo>
                          <a:pt x="46" y="4"/>
                        </a:lnTo>
                        <a:lnTo>
                          <a:pt x="46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091" name="Freeform 886">
                    <a:extLst>
                      <a:ext uri="{FF2B5EF4-FFF2-40B4-BE49-F238E27FC236}">
                        <a16:creationId xmlns:a16="http://schemas.microsoft.com/office/drawing/2014/main" id="{B5D375F8-9876-32B3-E6A1-43C6DCE8B79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111" y="2582"/>
                    <a:ext cx="66" cy="35"/>
                  </a:xfrm>
                  <a:custGeom>
                    <a:avLst/>
                    <a:gdLst>
                      <a:gd name="T0" fmla="*/ 46 w 65"/>
                      <a:gd name="T1" fmla="*/ 0 h 33"/>
                      <a:gd name="T2" fmla="*/ 50 w 65"/>
                      <a:gd name="T3" fmla="*/ 0 h 33"/>
                      <a:gd name="T4" fmla="*/ 54 w 65"/>
                      <a:gd name="T5" fmla="*/ 0 h 33"/>
                      <a:gd name="T6" fmla="*/ 58 w 65"/>
                      <a:gd name="T7" fmla="*/ 0 h 33"/>
                      <a:gd name="T8" fmla="*/ 58 w 65"/>
                      <a:gd name="T9" fmla="*/ 4 h 33"/>
                      <a:gd name="T10" fmla="*/ 61 w 65"/>
                      <a:gd name="T11" fmla="*/ 4 h 33"/>
                      <a:gd name="T12" fmla="*/ 61 w 65"/>
                      <a:gd name="T13" fmla="*/ 8 h 33"/>
                      <a:gd name="T14" fmla="*/ 61 w 65"/>
                      <a:gd name="T15" fmla="*/ 12 h 33"/>
                      <a:gd name="T16" fmla="*/ 65 w 65"/>
                      <a:gd name="T17" fmla="*/ 12 h 33"/>
                      <a:gd name="T18" fmla="*/ 61 w 65"/>
                      <a:gd name="T19" fmla="*/ 16 h 33"/>
                      <a:gd name="T20" fmla="*/ 61 w 65"/>
                      <a:gd name="T21" fmla="*/ 20 h 33"/>
                      <a:gd name="T22" fmla="*/ 58 w 65"/>
                      <a:gd name="T23" fmla="*/ 20 h 33"/>
                      <a:gd name="T24" fmla="*/ 58 w 65"/>
                      <a:gd name="T25" fmla="*/ 24 h 33"/>
                      <a:gd name="T26" fmla="*/ 54 w 65"/>
                      <a:gd name="T27" fmla="*/ 24 h 33"/>
                      <a:gd name="T28" fmla="*/ 50 w 65"/>
                      <a:gd name="T29" fmla="*/ 24 h 33"/>
                      <a:gd name="T30" fmla="*/ 46 w 65"/>
                      <a:gd name="T31" fmla="*/ 24 h 33"/>
                      <a:gd name="T32" fmla="*/ 46 w 65"/>
                      <a:gd name="T33" fmla="*/ 20 h 33"/>
                      <a:gd name="T34" fmla="*/ 46 w 65"/>
                      <a:gd name="T35" fmla="*/ 24 h 33"/>
                      <a:gd name="T36" fmla="*/ 46 w 65"/>
                      <a:gd name="T37" fmla="*/ 20 h 33"/>
                      <a:gd name="T38" fmla="*/ 42 w 65"/>
                      <a:gd name="T39" fmla="*/ 20 h 33"/>
                      <a:gd name="T40" fmla="*/ 38 w 65"/>
                      <a:gd name="T41" fmla="*/ 20 h 33"/>
                      <a:gd name="T42" fmla="*/ 38 w 65"/>
                      <a:gd name="T43" fmla="*/ 24 h 33"/>
                      <a:gd name="T44" fmla="*/ 38 w 65"/>
                      <a:gd name="T45" fmla="*/ 20 h 33"/>
                      <a:gd name="T46" fmla="*/ 35 w 65"/>
                      <a:gd name="T47" fmla="*/ 20 h 33"/>
                      <a:gd name="T48" fmla="*/ 31 w 65"/>
                      <a:gd name="T49" fmla="*/ 20 h 33"/>
                      <a:gd name="T50" fmla="*/ 27 w 65"/>
                      <a:gd name="T51" fmla="*/ 24 h 33"/>
                      <a:gd name="T52" fmla="*/ 23 w 65"/>
                      <a:gd name="T53" fmla="*/ 24 h 33"/>
                      <a:gd name="T54" fmla="*/ 19 w 65"/>
                      <a:gd name="T55" fmla="*/ 28 h 33"/>
                      <a:gd name="T56" fmla="*/ 15 w 65"/>
                      <a:gd name="T57" fmla="*/ 33 h 33"/>
                      <a:gd name="T58" fmla="*/ 12 w 65"/>
                      <a:gd name="T59" fmla="*/ 33 h 33"/>
                      <a:gd name="T60" fmla="*/ 8 w 65"/>
                      <a:gd name="T61" fmla="*/ 33 h 33"/>
                      <a:gd name="T62" fmla="*/ 8 w 65"/>
                      <a:gd name="T63" fmla="*/ 28 h 33"/>
                      <a:gd name="T64" fmla="*/ 8 w 65"/>
                      <a:gd name="T65" fmla="*/ 24 h 33"/>
                      <a:gd name="T66" fmla="*/ 12 w 65"/>
                      <a:gd name="T67" fmla="*/ 24 h 33"/>
                      <a:gd name="T68" fmla="*/ 12 w 65"/>
                      <a:gd name="T69" fmla="*/ 20 h 33"/>
                      <a:gd name="T70" fmla="*/ 12 w 65"/>
                      <a:gd name="T71" fmla="*/ 16 h 33"/>
                      <a:gd name="T72" fmla="*/ 8 w 65"/>
                      <a:gd name="T73" fmla="*/ 16 h 33"/>
                      <a:gd name="T74" fmla="*/ 8 w 65"/>
                      <a:gd name="T75" fmla="*/ 12 h 33"/>
                      <a:gd name="T76" fmla="*/ 4 w 65"/>
                      <a:gd name="T77" fmla="*/ 12 h 33"/>
                      <a:gd name="T78" fmla="*/ 0 w 65"/>
                      <a:gd name="T79" fmla="*/ 12 h 33"/>
                      <a:gd name="T80" fmla="*/ 0 w 65"/>
                      <a:gd name="T81" fmla="*/ 8 h 33"/>
                      <a:gd name="T82" fmla="*/ 4 w 65"/>
                      <a:gd name="T83" fmla="*/ 8 h 33"/>
                      <a:gd name="T84" fmla="*/ 8 w 65"/>
                      <a:gd name="T85" fmla="*/ 8 h 33"/>
                      <a:gd name="T86" fmla="*/ 12 w 65"/>
                      <a:gd name="T87" fmla="*/ 12 h 33"/>
                      <a:gd name="T88" fmla="*/ 15 w 65"/>
                      <a:gd name="T89" fmla="*/ 12 h 33"/>
                      <a:gd name="T90" fmla="*/ 19 w 65"/>
                      <a:gd name="T91" fmla="*/ 12 h 33"/>
                      <a:gd name="T92" fmla="*/ 23 w 65"/>
                      <a:gd name="T93" fmla="*/ 12 h 33"/>
                      <a:gd name="T94" fmla="*/ 27 w 65"/>
                      <a:gd name="T95" fmla="*/ 12 h 33"/>
                      <a:gd name="T96" fmla="*/ 27 w 65"/>
                      <a:gd name="T97" fmla="*/ 8 h 33"/>
                      <a:gd name="T98" fmla="*/ 31 w 65"/>
                      <a:gd name="T99" fmla="*/ 8 h 33"/>
                      <a:gd name="T100" fmla="*/ 31 w 65"/>
                      <a:gd name="T101" fmla="*/ 4 h 33"/>
                      <a:gd name="T102" fmla="*/ 35 w 65"/>
                      <a:gd name="T103" fmla="*/ 4 h 33"/>
                      <a:gd name="T104" fmla="*/ 35 w 65"/>
                      <a:gd name="T105" fmla="*/ 0 h 33"/>
                      <a:gd name="T106" fmla="*/ 38 w 65"/>
                      <a:gd name="T107" fmla="*/ 0 h 33"/>
                      <a:gd name="T108" fmla="*/ 42 w 65"/>
                      <a:gd name="T109" fmla="*/ 0 h 33"/>
                      <a:gd name="T110" fmla="*/ 46 w 65"/>
                      <a:gd name="T111" fmla="*/ 0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</a:cxnLst>
                    <a:rect l="0" t="0" r="r" b="b"/>
                    <a:pathLst>
                      <a:path w="65" h="33">
                        <a:moveTo>
                          <a:pt x="46" y="0"/>
                        </a:moveTo>
                        <a:lnTo>
                          <a:pt x="50" y="0"/>
                        </a:lnTo>
                        <a:lnTo>
                          <a:pt x="54" y="0"/>
                        </a:lnTo>
                        <a:lnTo>
                          <a:pt x="58" y="0"/>
                        </a:lnTo>
                        <a:lnTo>
                          <a:pt x="58" y="4"/>
                        </a:lnTo>
                        <a:lnTo>
                          <a:pt x="61" y="4"/>
                        </a:lnTo>
                        <a:lnTo>
                          <a:pt x="61" y="8"/>
                        </a:lnTo>
                        <a:lnTo>
                          <a:pt x="61" y="12"/>
                        </a:lnTo>
                        <a:lnTo>
                          <a:pt x="65" y="12"/>
                        </a:lnTo>
                        <a:lnTo>
                          <a:pt x="61" y="16"/>
                        </a:lnTo>
                        <a:lnTo>
                          <a:pt x="61" y="20"/>
                        </a:lnTo>
                        <a:lnTo>
                          <a:pt x="58" y="20"/>
                        </a:lnTo>
                        <a:lnTo>
                          <a:pt x="58" y="24"/>
                        </a:lnTo>
                        <a:lnTo>
                          <a:pt x="54" y="24"/>
                        </a:lnTo>
                        <a:lnTo>
                          <a:pt x="50" y="24"/>
                        </a:lnTo>
                        <a:lnTo>
                          <a:pt x="46" y="24"/>
                        </a:lnTo>
                        <a:lnTo>
                          <a:pt x="46" y="20"/>
                        </a:lnTo>
                        <a:lnTo>
                          <a:pt x="46" y="24"/>
                        </a:lnTo>
                        <a:lnTo>
                          <a:pt x="46" y="20"/>
                        </a:lnTo>
                        <a:lnTo>
                          <a:pt x="42" y="20"/>
                        </a:lnTo>
                        <a:lnTo>
                          <a:pt x="38" y="20"/>
                        </a:lnTo>
                        <a:lnTo>
                          <a:pt x="38" y="24"/>
                        </a:lnTo>
                        <a:lnTo>
                          <a:pt x="38" y="20"/>
                        </a:lnTo>
                        <a:lnTo>
                          <a:pt x="35" y="20"/>
                        </a:lnTo>
                        <a:lnTo>
                          <a:pt x="31" y="20"/>
                        </a:lnTo>
                        <a:lnTo>
                          <a:pt x="27" y="24"/>
                        </a:lnTo>
                        <a:lnTo>
                          <a:pt x="23" y="24"/>
                        </a:lnTo>
                        <a:lnTo>
                          <a:pt x="19" y="28"/>
                        </a:lnTo>
                        <a:lnTo>
                          <a:pt x="15" y="33"/>
                        </a:lnTo>
                        <a:lnTo>
                          <a:pt x="12" y="33"/>
                        </a:lnTo>
                        <a:lnTo>
                          <a:pt x="8" y="33"/>
                        </a:lnTo>
                        <a:lnTo>
                          <a:pt x="8" y="28"/>
                        </a:lnTo>
                        <a:lnTo>
                          <a:pt x="8" y="24"/>
                        </a:lnTo>
                        <a:lnTo>
                          <a:pt x="12" y="24"/>
                        </a:lnTo>
                        <a:lnTo>
                          <a:pt x="12" y="20"/>
                        </a:lnTo>
                        <a:lnTo>
                          <a:pt x="12" y="16"/>
                        </a:lnTo>
                        <a:lnTo>
                          <a:pt x="8" y="16"/>
                        </a:lnTo>
                        <a:lnTo>
                          <a:pt x="8" y="12"/>
                        </a:lnTo>
                        <a:lnTo>
                          <a:pt x="4" y="12"/>
                        </a:lnTo>
                        <a:lnTo>
                          <a:pt x="0" y="12"/>
                        </a:lnTo>
                        <a:lnTo>
                          <a:pt x="0" y="8"/>
                        </a:lnTo>
                        <a:lnTo>
                          <a:pt x="4" y="8"/>
                        </a:lnTo>
                        <a:lnTo>
                          <a:pt x="8" y="8"/>
                        </a:lnTo>
                        <a:lnTo>
                          <a:pt x="12" y="12"/>
                        </a:lnTo>
                        <a:lnTo>
                          <a:pt x="15" y="12"/>
                        </a:lnTo>
                        <a:lnTo>
                          <a:pt x="19" y="12"/>
                        </a:lnTo>
                        <a:lnTo>
                          <a:pt x="23" y="12"/>
                        </a:lnTo>
                        <a:lnTo>
                          <a:pt x="27" y="12"/>
                        </a:lnTo>
                        <a:lnTo>
                          <a:pt x="27" y="8"/>
                        </a:lnTo>
                        <a:lnTo>
                          <a:pt x="31" y="8"/>
                        </a:lnTo>
                        <a:lnTo>
                          <a:pt x="31" y="4"/>
                        </a:lnTo>
                        <a:lnTo>
                          <a:pt x="35" y="4"/>
                        </a:lnTo>
                        <a:lnTo>
                          <a:pt x="35" y="0"/>
                        </a:lnTo>
                        <a:lnTo>
                          <a:pt x="38" y="0"/>
                        </a:lnTo>
                        <a:lnTo>
                          <a:pt x="42" y="0"/>
                        </a:lnTo>
                        <a:lnTo>
                          <a:pt x="46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092" name="Freeform 887">
                    <a:extLst>
                      <a:ext uri="{FF2B5EF4-FFF2-40B4-BE49-F238E27FC236}">
                        <a16:creationId xmlns:a16="http://schemas.microsoft.com/office/drawing/2014/main" id="{54822CB7-227C-BE81-75B8-F21A8398B0D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557" y="2586"/>
                    <a:ext cx="107" cy="64"/>
                  </a:xfrm>
                  <a:custGeom>
                    <a:avLst/>
                    <a:gdLst>
                      <a:gd name="T0" fmla="*/ 80 w 107"/>
                      <a:gd name="T1" fmla="*/ 0 h 65"/>
                      <a:gd name="T2" fmla="*/ 84 w 107"/>
                      <a:gd name="T3" fmla="*/ 4 h 65"/>
                      <a:gd name="T4" fmla="*/ 88 w 107"/>
                      <a:gd name="T5" fmla="*/ 8 h 65"/>
                      <a:gd name="T6" fmla="*/ 96 w 107"/>
                      <a:gd name="T7" fmla="*/ 12 h 65"/>
                      <a:gd name="T8" fmla="*/ 100 w 107"/>
                      <a:gd name="T9" fmla="*/ 16 h 65"/>
                      <a:gd name="T10" fmla="*/ 103 w 107"/>
                      <a:gd name="T11" fmla="*/ 20 h 65"/>
                      <a:gd name="T12" fmla="*/ 107 w 107"/>
                      <a:gd name="T13" fmla="*/ 24 h 65"/>
                      <a:gd name="T14" fmla="*/ 103 w 107"/>
                      <a:gd name="T15" fmla="*/ 29 h 65"/>
                      <a:gd name="T16" fmla="*/ 100 w 107"/>
                      <a:gd name="T17" fmla="*/ 33 h 65"/>
                      <a:gd name="T18" fmla="*/ 103 w 107"/>
                      <a:gd name="T19" fmla="*/ 37 h 65"/>
                      <a:gd name="T20" fmla="*/ 100 w 107"/>
                      <a:gd name="T21" fmla="*/ 41 h 65"/>
                      <a:gd name="T22" fmla="*/ 96 w 107"/>
                      <a:gd name="T23" fmla="*/ 45 h 65"/>
                      <a:gd name="T24" fmla="*/ 92 w 107"/>
                      <a:gd name="T25" fmla="*/ 49 h 65"/>
                      <a:gd name="T26" fmla="*/ 88 w 107"/>
                      <a:gd name="T27" fmla="*/ 53 h 65"/>
                      <a:gd name="T28" fmla="*/ 80 w 107"/>
                      <a:gd name="T29" fmla="*/ 53 h 65"/>
                      <a:gd name="T30" fmla="*/ 77 w 107"/>
                      <a:gd name="T31" fmla="*/ 49 h 65"/>
                      <a:gd name="T32" fmla="*/ 73 w 107"/>
                      <a:gd name="T33" fmla="*/ 53 h 65"/>
                      <a:gd name="T34" fmla="*/ 73 w 107"/>
                      <a:gd name="T35" fmla="*/ 57 h 65"/>
                      <a:gd name="T36" fmla="*/ 69 w 107"/>
                      <a:gd name="T37" fmla="*/ 61 h 65"/>
                      <a:gd name="T38" fmla="*/ 61 w 107"/>
                      <a:gd name="T39" fmla="*/ 61 h 65"/>
                      <a:gd name="T40" fmla="*/ 57 w 107"/>
                      <a:gd name="T41" fmla="*/ 57 h 65"/>
                      <a:gd name="T42" fmla="*/ 50 w 107"/>
                      <a:gd name="T43" fmla="*/ 57 h 65"/>
                      <a:gd name="T44" fmla="*/ 46 w 107"/>
                      <a:gd name="T45" fmla="*/ 61 h 65"/>
                      <a:gd name="T46" fmla="*/ 42 w 107"/>
                      <a:gd name="T47" fmla="*/ 65 h 65"/>
                      <a:gd name="T48" fmla="*/ 38 w 107"/>
                      <a:gd name="T49" fmla="*/ 65 h 65"/>
                      <a:gd name="T50" fmla="*/ 31 w 107"/>
                      <a:gd name="T51" fmla="*/ 65 h 65"/>
                      <a:gd name="T52" fmla="*/ 31 w 107"/>
                      <a:gd name="T53" fmla="*/ 57 h 65"/>
                      <a:gd name="T54" fmla="*/ 23 w 107"/>
                      <a:gd name="T55" fmla="*/ 57 h 65"/>
                      <a:gd name="T56" fmla="*/ 15 w 107"/>
                      <a:gd name="T57" fmla="*/ 57 h 65"/>
                      <a:gd name="T58" fmla="*/ 11 w 107"/>
                      <a:gd name="T59" fmla="*/ 61 h 65"/>
                      <a:gd name="T60" fmla="*/ 8 w 107"/>
                      <a:gd name="T61" fmla="*/ 57 h 65"/>
                      <a:gd name="T62" fmla="*/ 4 w 107"/>
                      <a:gd name="T63" fmla="*/ 53 h 65"/>
                      <a:gd name="T64" fmla="*/ 0 w 107"/>
                      <a:gd name="T65" fmla="*/ 49 h 65"/>
                      <a:gd name="T66" fmla="*/ 0 w 107"/>
                      <a:gd name="T67" fmla="*/ 41 h 65"/>
                      <a:gd name="T68" fmla="*/ 4 w 107"/>
                      <a:gd name="T69" fmla="*/ 37 h 65"/>
                      <a:gd name="T70" fmla="*/ 4 w 107"/>
                      <a:gd name="T71" fmla="*/ 37 h 65"/>
                      <a:gd name="T72" fmla="*/ 8 w 107"/>
                      <a:gd name="T73" fmla="*/ 33 h 65"/>
                      <a:gd name="T74" fmla="*/ 11 w 107"/>
                      <a:gd name="T75" fmla="*/ 29 h 65"/>
                      <a:gd name="T76" fmla="*/ 15 w 107"/>
                      <a:gd name="T77" fmla="*/ 33 h 65"/>
                      <a:gd name="T78" fmla="*/ 15 w 107"/>
                      <a:gd name="T79" fmla="*/ 41 h 65"/>
                      <a:gd name="T80" fmla="*/ 19 w 107"/>
                      <a:gd name="T81" fmla="*/ 45 h 65"/>
                      <a:gd name="T82" fmla="*/ 27 w 107"/>
                      <a:gd name="T83" fmla="*/ 41 h 65"/>
                      <a:gd name="T84" fmla="*/ 31 w 107"/>
                      <a:gd name="T85" fmla="*/ 37 h 65"/>
                      <a:gd name="T86" fmla="*/ 34 w 107"/>
                      <a:gd name="T87" fmla="*/ 41 h 65"/>
                      <a:gd name="T88" fmla="*/ 38 w 107"/>
                      <a:gd name="T89" fmla="*/ 45 h 65"/>
                      <a:gd name="T90" fmla="*/ 42 w 107"/>
                      <a:gd name="T91" fmla="*/ 49 h 65"/>
                      <a:gd name="T92" fmla="*/ 50 w 107"/>
                      <a:gd name="T93" fmla="*/ 49 h 65"/>
                      <a:gd name="T94" fmla="*/ 54 w 107"/>
                      <a:gd name="T95" fmla="*/ 45 h 65"/>
                      <a:gd name="T96" fmla="*/ 57 w 107"/>
                      <a:gd name="T97" fmla="*/ 41 h 65"/>
                      <a:gd name="T98" fmla="*/ 54 w 107"/>
                      <a:gd name="T99" fmla="*/ 37 h 65"/>
                      <a:gd name="T100" fmla="*/ 57 w 107"/>
                      <a:gd name="T101" fmla="*/ 33 h 65"/>
                      <a:gd name="T102" fmla="*/ 54 w 107"/>
                      <a:gd name="T103" fmla="*/ 29 h 65"/>
                      <a:gd name="T104" fmla="*/ 50 w 107"/>
                      <a:gd name="T105" fmla="*/ 24 h 65"/>
                      <a:gd name="T106" fmla="*/ 54 w 107"/>
                      <a:gd name="T107" fmla="*/ 20 h 65"/>
                      <a:gd name="T108" fmla="*/ 57 w 107"/>
                      <a:gd name="T109" fmla="*/ 16 h 65"/>
                      <a:gd name="T110" fmla="*/ 61 w 107"/>
                      <a:gd name="T111" fmla="*/ 12 h 65"/>
                      <a:gd name="T112" fmla="*/ 61 w 107"/>
                      <a:gd name="T113" fmla="*/ 12 h 65"/>
                      <a:gd name="T114" fmla="*/ 69 w 107"/>
                      <a:gd name="T115" fmla="*/ 12 h 65"/>
                      <a:gd name="T116" fmla="*/ 77 w 107"/>
                      <a:gd name="T117" fmla="*/ 12 h 65"/>
                      <a:gd name="T118" fmla="*/ 77 w 107"/>
                      <a:gd name="T119" fmla="*/ 4 h 65"/>
                      <a:gd name="T120" fmla="*/ 77 w 107"/>
                      <a:gd name="T121" fmla="*/ 4 h 6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</a:cxnLst>
                    <a:rect l="0" t="0" r="r" b="b"/>
                    <a:pathLst>
                      <a:path w="107" h="65">
                        <a:moveTo>
                          <a:pt x="77" y="0"/>
                        </a:moveTo>
                        <a:lnTo>
                          <a:pt x="80" y="0"/>
                        </a:lnTo>
                        <a:lnTo>
                          <a:pt x="80" y="4"/>
                        </a:lnTo>
                        <a:lnTo>
                          <a:pt x="84" y="4"/>
                        </a:lnTo>
                        <a:lnTo>
                          <a:pt x="88" y="4"/>
                        </a:lnTo>
                        <a:lnTo>
                          <a:pt x="88" y="8"/>
                        </a:lnTo>
                        <a:lnTo>
                          <a:pt x="92" y="8"/>
                        </a:lnTo>
                        <a:lnTo>
                          <a:pt x="96" y="12"/>
                        </a:lnTo>
                        <a:lnTo>
                          <a:pt x="96" y="16"/>
                        </a:lnTo>
                        <a:lnTo>
                          <a:pt x="100" y="16"/>
                        </a:lnTo>
                        <a:lnTo>
                          <a:pt x="103" y="16"/>
                        </a:lnTo>
                        <a:lnTo>
                          <a:pt x="103" y="20"/>
                        </a:lnTo>
                        <a:lnTo>
                          <a:pt x="103" y="24"/>
                        </a:lnTo>
                        <a:lnTo>
                          <a:pt x="107" y="24"/>
                        </a:lnTo>
                        <a:lnTo>
                          <a:pt x="107" y="29"/>
                        </a:lnTo>
                        <a:lnTo>
                          <a:pt x="103" y="29"/>
                        </a:lnTo>
                        <a:lnTo>
                          <a:pt x="100" y="29"/>
                        </a:lnTo>
                        <a:lnTo>
                          <a:pt x="100" y="33"/>
                        </a:lnTo>
                        <a:lnTo>
                          <a:pt x="100" y="37"/>
                        </a:lnTo>
                        <a:lnTo>
                          <a:pt x="103" y="37"/>
                        </a:lnTo>
                        <a:lnTo>
                          <a:pt x="103" y="41"/>
                        </a:lnTo>
                        <a:lnTo>
                          <a:pt x="100" y="41"/>
                        </a:lnTo>
                        <a:lnTo>
                          <a:pt x="100" y="45"/>
                        </a:lnTo>
                        <a:lnTo>
                          <a:pt x="96" y="45"/>
                        </a:lnTo>
                        <a:lnTo>
                          <a:pt x="92" y="45"/>
                        </a:lnTo>
                        <a:lnTo>
                          <a:pt x="92" y="49"/>
                        </a:lnTo>
                        <a:lnTo>
                          <a:pt x="88" y="49"/>
                        </a:lnTo>
                        <a:lnTo>
                          <a:pt x="88" y="53"/>
                        </a:lnTo>
                        <a:lnTo>
                          <a:pt x="84" y="53"/>
                        </a:lnTo>
                        <a:lnTo>
                          <a:pt x="80" y="53"/>
                        </a:lnTo>
                        <a:lnTo>
                          <a:pt x="77" y="53"/>
                        </a:lnTo>
                        <a:lnTo>
                          <a:pt x="77" y="49"/>
                        </a:lnTo>
                        <a:lnTo>
                          <a:pt x="73" y="49"/>
                        </a:lnTo>
                        <a:lnTo>
                          <a:pt x="73" y="53"/>
                        </a:lnTo>
                        <a:lnTo>
                          <a:pt x="77" y="57"/>
                        </a:lnTo>
                        <a:lnTo>
                          <a:pt x="73" y="57"/>
                        </a:lnTo>
                        <a:lnTo>
                          <a:pt x="73" y="61"/>
                        </a:lnTo>
                        <a:lnTo>
                          <a:pt x="69" y="61"/>
                        </a:lnTo>
                        <a:lnTo>
                          <a:pt x="65" y="61"/>
                        </a:lnTo>
                        <a:lnTo>
                          <a:pt x="61" y="61"/>
                        </a:lnTo>
                        <a:lnTo>
                          <a:pt x="61" y="57"/>
                        </a:lnTo>
                        <a:lnTo>
                          <a:pt x="57" y="57"/>
                        </a:lnTo>
                        <a:lnTo>
                          <a:pt x="54" y="57"/>
                        </a:lnTo>
                        <a:lnTo>
                          <a:pt x="50" y="57"/>
                        </a:lnTo>
                        <a:lnTo>
                          <a:pt x="50" y="61"/>
                        </a:lnTo>
                        <a:lnTo>
                          <a:pt x="46" y="61"/>
                        </a:lnTo>
                        <a:lnTo>
                          <a:pt x="42" y="61"/>
                        </a:lnTo>
                        <a:lnTo>
                          <a:pt x="42" y="65"/>
                        </a:lnTo>
                        <a:lnTo>
                          <a:pt x="38" y="61"/>
                        </a:lnTo>
                        <a:lnTo>
                          <a:pt x="38" y="65"/>
                        </a:lnTo>
                        <a:lnTo>
                          <a:pt x="34" y="65"/>
                        </a:lnTo>
                        <a:lnTo>
                          <a:pt x="31" y="65"/>
                        </a:lnTo>
                        <a:lnTo>
                          <a:pt x="31" y="61"/>
                        </a:lnTo>
                        <a:lnTo>
                          <a:pt x="31" y="57"/>
                        </a:lnTo>
                        <a:lnTo>
                          <a:pt x="27" y="57"/>
                        </a:lnTo>
                        <a:lnTo>
                          <a:pt x="23" y="57"/>
                        </a:lnTo>
                        <a:lnTo>
                          <a:pt x="19" y="57"/>
                        </a:lnTo>
                        <a:lnTo>
                          <a:pt x="15" y="57"/>
                        </a:lnTo>
                        <a:lnTo>
                          <a:pt x="11" y="57"/>
                        </a:lnTo>
                        <a:lnTo>
                          <a:pt x="11" y="61"/>
                        </a:lnTo>
                        <a:lnTo>
                          <a:pt x="8" y="61"/>
                        </a:lnTo>
                        <a:lnTo>
                          <a:pt x="8" y="57"/>
                        </a:lnTo>
                        <a:lnTo>
                          <a:pt x="4" y="57"/>
                        </a:lnTo>
                        <a:lnTo>
                          <a:pt x="4" y="53"/>
                        </a:lnTo>
                        <a:lnTo>
                          <a:pt x="4" y="49"/>
                        </a:lnTo>
                        <a:lnTo>
                          <a:pt x="0" y="49"/>
                        </a:lnTo>
                        <a:lnTo>
                          <a:pt x="0" y="45"/>
                        </a:lnTo>
                        <a:lnTo>
                          <a:pt x="0" y="41"/>
                        </a:lnTo>
                        <a:lnTo>
                          <a:pt x="4" y="41"/>
                        </a:lnTo>
                        <a:lnTo>
                          <a:pt x="4" y="37"/>
                        </a:lnTo>
                        <a:lnTo>
                          <a:pt x="4" y="33"/>
                        </a:lnTo>
                        <a:lnTo>
                          <a:pt x="4" y="37"/>
                        </a:lnTo>
                        <a:lnTo>
                          <a:pt x="4" y="33"/>
                        </a:lnTo>
                        <a:lnTo>
                          <a:pt x="8" y="33"/>
                        </a:lnTo>
                        <a:lnTo>
                          <a:pt x="8" y="29"/>
                        </a:lnTo>
                        <a:lnTo>
                          <a:pt x="11" y="29"/>
                        </a:lnTo>
                        <a:lnTo>
                          <a:pt x="11" y="33"/>
                        </a:lnTo>
                        <a:lnTo>
                          <a:pt x="15" y="33"/>
                        </a:lnTo>
                        <a:lnTo>
                          <a:pt x="15" y="37"/>
                        </a:lnTo>
                        <a:lnTo>
                          <a:pt x="15" y="41"/>
                        </a:lnTo>
                        <a:lnTo>
                          <a:pt x="19" y="41"/>
                        </a:lnTo>
                        <a:lnTo>
                          <a:pt x="19" y="45"/>
                        </a:lnTo>
                        <a:lnTo>
                          <a:pt x="23" y="45"/>
                        </a:lnTo>
                        <a:lnTo>
                          <a:pt x="27" y="41"/>
                        </a:lnTo>
                        <a:lnTo>
                          <a:pt x="27" y="37"/>
                        </a:lnTo>
                        <a:lnTo>
                          <a:pt x="31" y="37"/>
                        </a:lnTo>
                        <a:lnTo>
                          <a:pt x="34" y="37"/>
                        </a:lnTo>
                        <a:lnTo>
                          <a:pt x="34" y="41"/>
                        </a:lnTo>
                        <a:lnTo>
                          <a:pt x="38" y="41"/>
                        </a:lnTo>
                        <a:lnTo>
                          <a:pt x="38" y="45"/>
                        </a:lnTo>
                        <a:lnTo>
                          <a:pt x="42" y="45"/>
                        </a:lnTo>
                        <a:lnTo>
                          <a:pt x="42" y="49"/>
                        </a:lnTo>
                        <a:lnTo>
                          <a:pt x="46" y="49"/>
                        </a:lnTo>
                        <a:lnTo>
                          <a:pt x="50" y="49"/>
                        </a:lnTo>
                        <a:lnTo>
                          <a:pt x="54" y="49"/>
                        </a:lnTo>
                        <a:lnTo>
                          <a:pt x="54" y="45"/>
                        </a:lnTo>
                        <a:lnTo>
                          <a:pt x="57" y="45"/>
                        </a:lnTo>
                        <a:lnTo>
                          <a:pt x="57" y="41"/>
                        </a:lnTo>
                        <a:lnTo>
                          <a:pt x="54" y="41"/>
                        </a:lnTo>
                        <a:lnTo>
                          <a:pt x="54" y="37"/>
                        </a:lnTo>
                        <a:lnTo>
                          <a:pt x="57" y="37"/>
                        </a:lnTo>
                        <a:lnTo>
                          <a:pt x="57" y="33"/>
                        </a:lnTo>
                        <a:lnTo>
                          <a:pt x="57" y="29"/>
                        </a:lnTo>
                        <a:lnTo>
                          <a:pt x="54" y="29"/>
                        </a:lnTo>
                        <a:lnTo>
                          <a:pt x="54" y="24"/>
                        </a:lnTo>
                        <a:lnTo>
                          <a:pt x="50" y="24"/>
                        </a:lnTo>
                        <a:lnTo>
                          <a:pt x="50" y="20"/>
                        </a:lnTo>
                        <a:lnTo>
                          <a:pt x="54" y="20"/>
                        </a:lnTo>
                        <a:lnTo>
                          <a:pt x="57" y="20"/>
                        </a:lnTo>
                        <a:lnTo>
                          <a:pt x="57" y="16"/>
                        </a:lnTo>
                        <a:lnTo>
                          <a:pt x="57" y="12"/>
                        </a:lnTo>
                        <a:lnTo>
                          <a:pt x="61" y="12"/>
                        </a:lnTo>
                        <a:lnTo>
                          <a:pt x="61" y="16"/>
                        </a:lnTo>
                        <a:lnTo>
                          <a:pt x="61" y="12"/>
                        </a:lnTo>
                        <a:lnTo>
                          <a:pt x="65" y="12"/>
                        </a:lnTo>
                        <a:lnTo>
                          <a:pt x="69" y="12"/>
                        </a:lnTo>
                        <a:lnTo>
                          <a:pt x="73" y="12"/>
                        </a:lnTo>
                        <a:lnTo>
                          <a:pt x="77" y="12"/>
                        </a:lnTo>
                        <a:lnTo>
                          <a:pt x="77" y="8"/>
                        </a:lnTo>
                        <a:lnTo>
                          <a:pt x="77" y="4"/>
                        </a:lnTo>
                        <a:lnTo>
                          <a:pt x="80" y="4"/>
                        </a:lnTo>
                        <a:lnTo>
                          <a:pt x="77" y="4"/>
                        </a:lnTo>
                        <a:lnTo>
                          <a:pt x="77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093" name="Freeform 888">
                    <a:extLst>
                      <a:ext uri="{FF2B5EF4-FFF2-40B4-BE49-F238E27FC236}">
                        <a16:creationId xmlns:a16="http://schemas.microsoft.com/office/drawing/2014/main" id="{ABC6B2D7-3B47-CFD1-D325-66CFED9AFA6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177" y="2586"/>
                    <a:ext cx="50" cy="57"/>
                  </a:xfrm>
                  <a:custGeom>
                    <a:avLst/>
                    <a:gdLst>
                      <a:gd name="T0" fmla="*/ 39 w 50"/>
                      <a:gd name="T1" fmla="*/ 4 h 57"/>
                      <a:gd name="T2" fmla="*/ 42 w 50"/>
                      <a:gd name="T3" fmla="*/ 4 h 57"/>
                      <a:gd name="T4" fmla="*/ 42 w 50"/>
                      <a:gd name="T5" fmla="*/ 0 h 57"/>
                      <a:gd name="T6" fmla="*/ 42 w 50"/>
                      <a:gd name="T7" fmla="*/ 4 h 57"/>
                      <a:gd name="T8" fmla="*/ 46 w 50"/>
                      <a:gd name="T9" fmla="*/ 4 h 57"/>
                      <a:gd name="T10" fmla="*/ 50 w 50"/>
                      <a:gd name="T11" fmla="*/ 8 h 57"/>
                      <a:gd name="T12" fmla="*/ 50 w 50"/>
                      <a:gd name="T13" fmla="*/ 12 h 57"/>
                      <a:gd name="T14" fmla="*/ 46 w 50"/>
                      <a:gd name="T15" fmla="*/ 12 h 57"/>
                      <a:gd name="T16" fmla="*/ 42 w 50"/>
                      <a:gd name="T17" fmla="*/ 12 h 57"/>
                      <a:gd name="T18" fmla="*/ 39 w 50"/>
                      <a:gd name="T19" fmla="*/ 16 h 57"/>
                      <a:gd name="T20" fmla="*/ 39 w 50"/>
                      <a:gd name="T21" fmla="*/ 20 h 57"/>
                      <a:gd name="T22" fmla="*/ 35 w 50"/>
                      <a:gd name="T23" fmla="*/ 20 h 57"/>
                      <a:gd name="T24" fmla="*/ 35 w 50"/>
                      <a:gd name="T25" fmla="*/ 24 h 57"/>
                      <a:gd name="T26" fmla="*/ 31 w 50"/>
                      <a:gd name="T27" fmla="*/ 24 h 57"/>
                      <a:gd name="T28" fmla="*/ 31 w 50"/>
                      <a:gd name="T29" fmla="*/ 29 h 57"/>
                      <a:gd name="T30" fmla="*/ 31 w 50"/>
                      <a:gd name="T31" fmla="*/ 33 h 57"/>
                      <a:gd name="T32" fmla="*/ 31 w 50"/>
                      <a:gd name="T33" fmla="*/ 37 h 57"/>
                      <a:gd name="T34" fmla="*/ 27 w 50"/>
                      <a:gd name="T35" fmla="*/ 37 h 57"/>
                      <a:gd name="T36" fmla="*/ 27 w 50"/>
                      <a:gd name="T37" fmla="*/ 41 h 57"/>
                      <a:gd name="T38" fmla="*/ 27 w 50"/>
                      <a:gd name="T39" fmla="*/ 45 h 57"/>
                      <a:gd name="T40" fmla="*/ 23 w 50"/>
                      <a:gd name="T41" fmla="*/ 45 h 57"/>
                      <a:gd name="T42" fmla="*/ 23 w 50"/>
                      <a:gd name="T43" fmla="*/ 49 h 57"/>
                      <a:gd name="T44" fmla="*/ 19 w 50"/>
                      <a:gd name="T45" fmla="*/ 49 h 57"/>
                      <a:gd name="T46" fmla="*/ 19 w 50"/>
                      <a:gd name="T47" fmla="*/ 53 h 57"/>
                      <a:gd name="T48" fmla="*/ 16 w 50"/>
                      <a:gd name="T49" fmla="*/ 53 h 57"/>
                      <a:gd name="T50" fmla="*/ 12 w 50"/>
                      <a:gd name="T51" fmla="*/ 53 h 57"/>
                      <a:gd name="T52" fmla="*/ 12 w 50"/>
                      <a:gd name="T53" fmla="*/ 57 h 57"/>
                      <a:gd name="T54" fmla="*/ 8 w 50"/>
                      <a:gd name="T55" fmla="*/ 57 h 57"/>
                      <a:gd name="T56" fmla="*/ 4 w 50"/>
                      <a:gd name="T57" fmla="*/ 57 h 57"/>
                      <a:gd name="T58" fmla="*/ 0 w 50"/>
                      <a:gd name="T59" fmla="*/ 57 h 57"/>
                      <a:gd name="T60" fmla="*/ 0 w 50"/>
                      <a:gd name="T61" fmla="*/ 53 h 57"/>
                      <a:gd name="T62" fmla="*/ 0 w 50"/>
                      <a:gd name="T63" fmla="*/ 49 h 57"/>
                      <a:gd name="T64" fmla="*/ 4 w 50"/>
                      <a:gd name="T65" fmla="*/ 49 h 57"/>
                      <a:gd name="T66" fmla="*/ 8 w 50"/>
                      <a:gd name="T67" fmla="*/ 49 h 57"/>
                      <a:gd name="T68" fmla="*/ 8 w 50"/>
                      <a:gd name="T69" fmla="*/ 45 h 57"/>
                      <a:gd name="T70" fmla="*/ 8 w 50"/>
                      <a:gd name="T71" fmla="*/ 41 h 57"/>
                      <a:gd name="T72" fmla="*/ 12 w 50"/>
                      <a:gd name="T73" fmla="*/ 41 h 57"/>
                      <a:gd name="T74" fmla="*/ 16 w 50"/>
                      <a:gd name="T75" fmla="*/ 41 h 57"/>
                      <a:gd name="T76" fmla="*/ 16 w 50"/>
                      <a:gd name="T77" fmla="*/ 37 h 57"/>
                      <a:gd name="T78" fmla="*/ 12 w 50"/>
                      <a:gd name="T79" fmla="*/ 37 h 57"/>
                      <a:gd name="T80" fmla="*/ 12 w 50"/>
                      <a:gd name="T81" fmla="*/ 33 h 57"/>
                      <a:gd name="T82" fmla="*/ 8 w 50"/>
                      <a:gd name="T83" fmla="*/ 33 h 57"/>
                      <a:gd name="T84" fmla="*/ 8 w 50"/>
                      <a:gd name="T85" fmla="*/ 29 h 57"/>
                      <a:gd name="T86" fmla="*/ 12 w 50"/>
                      <a:gd name="T87" fmla="*/ 29 h 57"/>
                      <a:gd name="T88" fmla="*/ 12 w 50"/>
                      <a:gd name="T89" fmla="*/ 24 h 57"/>
                      <a:gd name="T90" fmla="*/ 12 w 50"/>
                      <a:gd name="T91" fmla="*/ 20 h 57"/>
                      <a:gd name="T92" fmla="*/ 12 w 50"/>
                      <a:gd name="T93" fmla="*/ 16 h 57"/>
                      <a:gd name="T94" fmla="*/ 8 w 50"/>
                      <a:gd name="T95" fmla="*/ 16 h 57"/>
                      <a:gd name="T96" fmla="*/ 8 w 50"/>
                      <a:gd name="T97" fmla="*/ 12 h 57"/>
                      <a:gd name="T98" fmla="*/ 12 w 50"/>
                      <a:gd name="T99" fmla="*/ 12 h 57"/>
                      <a:gd name="T100" fmla="*/ 16 w 50"/>
                      <a:gd name="T101" fmla="*/ 12 h 57"/>
                      <a:gd name="T102" fmla="*/ 16 w 50"/>
                      <a:gd name="T103" fmla="*/ 8 h 57"/>
                      <a:gd name="T104" fmla="*/ 16 w 50"/>
                      <a:gd name="T105" fmla="*/ 12 h 57"/>
                      <a:gd name="T106" fmla="*/ 16 w 50"/>
                      <a:gd name="T107" fmla="*/ 8 h 57"/>
                      <a:gd name="T108" fmla="*/ 19 w 50"/>
                      <a:gd name="T109" fmla="*/ 8 h 57"/>
                      <a:gd name="T110" fmla="*/ 19 w 50"/>
                      <a:gd name="T111" fmla="*/ 12 h 57"/>
                      <a:gd name="T112" fmla="*/ 23 w 50"/>
                      <a:gd name="T113" fmla="*/ 12 h 57"/>
                      <a:gd name="T114" fmla="*/ 23 w 50"/>
                      <a:gd name="T115" fmla="*/ 8 h 57"/>
                      <a:gd name="T116" fmla="*/ 27 w 50"/>
                      <a:gd name="T117" fmla="*/ 8 h 57"/>
                      <a:gd name="T118" fmla="*/ 31 w 50"/>
                      <a:gd name="T119" fmla="*/ 8 h 57"/>
                      <a:gd name="T120" fmla="*/ 31 w 50"/>
                      <a:gd name="T121" fmla="*/ 4 h 57"/>
                      <a:gd name="T122" fmla="*/ 35 w 50"/>
                      <a:gd name="T123" fmla="*/ 4 h 57"/>
                      <a:gd name="T124" fmla="*/ 39 w 50"/>
                      <a:gd name="T125" fmla="*/ 4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  <a:cxn ang="0">
                        <a:pos x="T122" y="T123"/>
                      </a:cxn>
                      <a:cxn ang="0">
                        <a:pos x="T124" y="T125"/>
                      </a:cxn>
                    </a:cxnLst>
                    <a:rect l="0" t="0" r="r" b="b"/>
                    <a:pathLst>
                      <a:path w="50" h="57">
                        <a:moveTo>
                          <a:pt x="39" y="4"/>
                        </a:moveTo>
                        <a:lnTo>
                          <a:pt x="42" y="4"/>
                        </a:lnTo>
                        <a:lnTo>
                          <a:pt x="42" y="0"/>
                        </a:lnTo>
                        <a:lnTo>
                          <a:pt x="42" y="4"/>
                        </a:lnTo>
                        <a:lnTo>
                          <a:pt x="46" y="4"/>
                        </a:lnTo>
                        <a:lnTo>
                          <a:pt x="50" y="8"/>
                        </a:lnTo>
                        <a:lnTo>
                          <a:pt x="50" y="12"/>
                        </a:lnTo>
                        <a:lnTo>
                          <a:pt x="46" y="12"/>
                        </a:lnTo>
                        <a:lnTo>
                          <a:pt x="42" y="12"/>
                        </a:lnTo>
                        <a:lnTo>
                          <a:pt x="39" y="16"/>
                        </a:lnTo>
                        <a:lnTo>
                          <a:pt x="39" y="20"/>
                        </a:lnTo>
                        <a:lnTo>
                          <a:pt x="35" y="20"/>
                        </a:lnTo>
                        <a:lnTo>
                          <a:pt x="35" y="24"/>
                        </a:lnTo>
                        <a:lnTo>
                          <a:pt x="31" y="24"/>
                        </a:lnTo>
                        <a:lnTo>
                          <a:pt x="31" y="29"/>
                        </a:lnTo>
                        <a:lnTo>
                          <a:pt x="31" y="33"/>
                        </a:lnTo>
                        <a:lnTo>
                          <a:pt x="31" y="37"/>
                        </a:lnTo>
                        <a:lnTo>
                          <a:pt x="27" y="37"/>
                        </a:lnTo>
                        <a:lnTo>
                          <a:pt x="27" y="41"/>
                        </a:lnTo>
                        <a:lnTo>
                          <a:pt x="27" y="45"/>
                        </a:lnTo>
                        <a:lnTo>
                          <a:pt x="23" y="45"/>
                        </a:lnTo>
                        <a:lnTo>
                          <a:pt x="23" y="49"/>
                        </a:lnTo>
                        <a:lnTo>
                          <a:pt x="19" y="49"/>
                        </a:lnTo>
                        <a:lnTo>
                          <a:pt x="19" y="53"/>
                        </a:lnTo>
                        <a:lnTo>
                          <a:pt x="16" y="53"/>
                        </a:lnTo>
                        <a:lnTo>
                          <a:pt x="12" y="53"/>
                        </a:lnTo>
                        <a:lnTo>
                          <a:pt x="12" y="57"/>
                        </a:lnTo>
                        <a:lnTo>
                          <a:pt x="8" y="57"/>
                        </a:lnTo>
                        <a:lnTo>
                          <a:pt x="4" y="57"/>
                        </a:lnTo>
                        <a:lnTo>
                          <a:pt x="0" y="57"/>
                        </a:lnTo>
                        <a:lnTo>
                          <a:pt x="0" y="53"/>
                        </a:lnTo>
                        <a:lnTo>
                          <a:pt x="0" y="49"/>
                        </a:lnTo>
                        <a:lnTo>
                          <a:pt x="4" y="49"/>
                        </a:lnTo>
                        <a:lnTo>
                          <a:pt x="8" y="49"/>
                        </a:lnTo>
                        <a:lnTo>
                          <a:pt x="8" y="45"/>
                        </a:lnTo>
                        <a:lnTo>
                          <a:pt x="8" y="41"/>
                        </a:lnTo>
                        <a:lnTo>
                          <a:pt x="12" y="41"/>
                        </a:lnTo>
                        <a:lnTo>
                          <a:pt x="16" y="41"/>
                        </a:lnTo>
                        <a:lnTo>
                          <a:pt x="16" y="37"/>
                        </a:lnTo>
                        <a:lnTo>
                          <a:pt x="12" y="37"/>
                        </a:lnTo>
                        <a:lnTo>
                          <a:pt x="12" y="33"/>
                        </a:lnTo>
                        <a:lnTo>
                          <a:pt x="8" y="33"/>
                        </a:lnTo>
                        <a:lnTo>
                          <a:pt x="8" y="29"/>
                        </a:lnTo>
                        <a:lnTo>
                          <a:pt x="12" y="29"/>
                        </a:lnTo>
                        <a:lnTo>
                          <a:pt x="12" y="24"/>
                        </a:lnTo>
                        <a:lnTo>
                          <a:pt x="12" y="20"/>
                        </a:lnTo>
                        <a:lnTo>
                          <a:pt x="12" y="16"/>
                        </a:lnTo>
                        <a:lnTo>
                          <a:pt x="8" y="16"/>
                        </a:lnTo>
                        <a:lnTo>
                          <a:pt x="8" y="12"/>
                        </a:lnTo>
                        <a:lnTo>
                          <a:pt x="12" y="12"/>
                        </a:lnTo>
                        <a:lnTo>
                          <a:pt x="16" y="12"/>
                        </a:lnTo>
                        <a:lnTo>
                          <a:pt x="16" y="8"/>
                        </a:lnTo>
                        <a:lnTo>
                          <a:pt x="16" y="12"/>
                        </a:lnTo>
                        <a:lnTo>
                          <a:pt x="16" y="8"/>
                        </a:lnTo>
                        <a:lnTo>
                          <a:pt x="19" y="8"/>
                        </a:lnTo>
                        <a:lnTo>
                          <a:pt x="19" y="12"/>
                        </a:lnTo>
                        <a:lnTo>
                          <a:pt x="23" y="12"/>
                        </a:lnTo>
                        <a:lnTo>
                          <a:pt x="23" y="8"/>
                        </a:lnTo>
                        <a:lnTo>
                          <a:pt x="27" y="8"/>
                        </a:lnTo>
                        <a:lnTo>
                          <a:pt x="31" y="8"/>
                        </a:lnTo>
                        <a:lnTo>
                          <a:pt x="31" y="4"/>
                        </a:lnTo>
                        <a:lnTo>
                          <a:pt x="35" y="4"/>
                        </a:lnTo>
                        <a:lnTo>
                          <a:pt x="39" y="4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094" name="Freeform 889">
                    <a:extLst>
                      <a:ext uri="{FF2B5EF4-FFF2-40B4-BE49-F238E27FC236}">
                        <a16:creationId xmlns:a16="http://schemas.microsoft.com/office/drawing/2014/main" id="{5C2A2D8A-ADC2-1892-8C39-E79FC9235A8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166" y="2594"/>
                    <a:ext cx="26" cy="49"/>
                  </a:xfrm>
                  <a:custGeom>
                    <a:avLst/>
                    <a:gdLst>
                      <a:gd name="T0" fmla="*/ 11 w 27"/>
                      <a:gd name="T1" fmla="*/ 0 h 49"/>
                      <a:gd name="T2" fmla="*/ 15 w 27"/>
                      <a:gd name="T3" fmla="*/ 0 h 49"/>
                      <a:gd name="T4" fmla="*/ 19 w 27"/>
                      <a:gd name="T5" fmla="*/ 0 h 49"/>
                      <a:gd name="T6" fmla="*/ 19 w 27"/>
                      <a:gd name="T7" fmla="*/ 4 h 49"/>
                      <a:gd name="T8" fmla="*/ 19 w 27"/>
                      <a:gd name="T9" fmla="*/ 8 h 49"/>
                      <a:gd name="T10" fmla="*/ 23 w 27"/>
                      <a:gd name="T11" fmla="*/ 8 h 49"/>
                      <a:gd name="T12" fmla="*/ 23 w 27"/>
                      <a:gd name="T13" fmla="*/ 12 h 49"/>
                      <a:gd name="T14" fmla="*/ 23 w 27"/>
                      <a:gd name="T15" fmla="*/ 16 h 49"/>
                      <a:gd name="T16" fmla="*/ 23 w 27"/>
                      <a:gd name="T17" fmla="*/ 21 h 49"/>
                      <a:gd name="T18" fmla="*/ 19 w 27"/>
                      <a:gd name="T19" fmla="*/ 21 h 49"/>
                      <a:gd name="T20" fmla="*/ 19 w 27"/>
                      <a:gd name="T21" fmla="*/ 25 h 49"/>
                      <a:gd name="T22" fmla="*/ 23 w 27"/>
                      <a:gd name="T23" fmla="*/ 25 h 49"/>
                      <a:gd name="T24" fmla="*/ 23 w 27"/>
                      <a:gd name="T25" fmla="*/ 29 h 49"/>
                      <a:gd name="T26" fmla="*/ 27 w 27"/>
                      <a:gd name="T27" fmla="*/ 29 h 49"/>
                      <a:gd name="T28" fmla="*/ 27 w 27"/>
                      <a:gd name="T29" fmla="*/ 33 h 49"/>
                      <a:gd name="T30" fmla="*/ 23 w 27"/>
                      <a:gd name="T31" fmla="*/ 33 h 49"/>
                      <a:gd name="T32" fmla="*/ 19 w 27"/>
                      <a:gd name="T33" fmla="*/ 33 h 49"/>
                      <a:gd name="T34" fmla="*/ 19 w 27"/>
                      <a:gd name="T35" fmla="*/ 37 h 49"/>
                      <a:gd name="T36" fmla="*/ 19 w 27"/>
                      <a:gd name="T37" fmla="*/ 41 h 49"/>
                      <a:gd name="T38" fmla="*/ 15 w 27"/>
                      <a:gd name="T39" fmla="*/ 41 h 49"/>
                      <a:gd name="T40" fmla="*/ 11 w 27"/>
                      <a:gd name="T41" fmla="*/ 41 h 49"/>
                      <a:gd name="T42" fmla="*/ 11 w 27"/>
                      <a:gd name="T43" fmla="*/ 45 h 49"/>
                      <a:gd name="T44" fmla="*/ 11 w 27"/>
                      <a:gd name="T45" fmla="*/ 49 h 49"/>
                      <a:gd name="T46" fmla="*/ 7 w 27"/>
                      <a:gd name="T47" fmla="*/ 49 h 49"/>
                      <a:gd name="T48" fmla="*/ 4 w 27"/>
                      <a:gd name="T49" fmla="*/ 49 h 49"/>
                      <a:gd name="T50" fmla="*/ 4 w 27"/>
                      <a:gd name="T51" fmla="*/ 45 h 49"/>
                      <a:gd name="T52" fmla="*/ 4 w 27"/>
                      <a:gd name="T53" fmla="*/ 41 h 49"/>
                      <a:gd name="T54" fmla="*/ 4 w 27"/>
                      <a:gd name="T55" fmla="*/ 37 h 49"/>
                      <a:gd name="T56" fmla="*/ 0 w 27"/>
                      <a:gd name="T57" fmla="*/ 37 h 49"/>
                      <a:gd name="T58" fmla="*/ 4 w 27"/>
                      <a:gd name="T59" fmla="*/ 37 h 49"/>
                      <a:gd name="T60" fmla="*/ 4 w 27"/>
                      <a:gd name="T61" fmla="*/ 33 h 49"/>
                      <a:gd name="T62" fmla="*/ 4 w 27"/>
                      <a:gd name="T63" fmla="*/ 29 h 49"/>
                      <a:gd name="T64" fmla="*/ 4 w 27"/>
                      <a:gd name="T65" fmla="*/ 25 h 49"/>
                      <a:gd name="T66" fmla="*/ 0 w 27"/>
                      <a:gd name="T67" fmla="*/ 25 h 49"/>
                      <a:gd name="T68" fmla="*/ 0 w 27"/>
                      <a:gd name="T69" fmla="*/ 21 h 49"/>
                      <a:gd name="T70" fmla="*/ 0 w 27"/>
                      <a:gd name="T71" fmla="*/ 16 h 49"/>
                      <a:gd name="T72" fmla="*/ 0 w 27"/>
                      <a:gd name="T73" fmla="*/ 12 h 49"/>
                      <a:gd name="T74" fmla="*/ 4 w 27"/>
                      <a:gd name="T75" fmla="*/ 12 h 49"/>
                      <a:gd name="T76" fmla="*/ 4 w 27"/>
                      <a:gd name="T77" fmla="*/ 8 h 49"/>
                      <a:gd name="T78" fmla="*/ 7 w 27"/>
                      <a:gd name="T79" fmla="*/ 8 h 49"/>
                      <a:gd name="T80" fmla="*/ 7 w 27"/>
                      <a:gd name="T81" fmla="*/ 4 h 49"/>
                      <a:gd name="T82" fmla="*/ 11 w 27"/>
                      <a:gd name="T83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</a:cxnLst>
                    <a:rect l="0" t="0" r="r" b="b"/>
                    <a:pathLst>
                      <a:path w="27" h="49">
                        <a:moveTo>
                          <a:pt x="11" y="0"/>
                        </a:moveTo>
                        <a:lnTo>
                          <a:pt x="15" y="0"/>
                        </a:lnTo>
                        <a:lnTo>
                          <a:pt x="19" y="0"/>
                        </a:lnTo>
                        <a:lnTo>
                          <a:pt x="19" y="4"/>
                        </a:lnTo>
                        <a:lnTo>
                          <a:pt x="19" y="8"/>
                        </a:lnTo>
                        <a:lnTo>
                          <a:pt x="23" y="8"/>
                        </a:lnTo>
                        <a:lnTo>
                          <a:pt x="23" y="12"/>
                        </a:lnTo>
                        <a:lnTo>
                          <a:pt x="23" y="16"/>
                        </a:lnTo>
                        <a:lnTo>
                          <a:pt x="23" y="21"/>
                        </a:lnTo>
                        <a:lnTo>
                          <a:pt x="19" y="21"/>
                        </a:lnTo>
                        <a:lnTo>
                          <a:pt x="19" y="25"/>
                        </a:lnTo>
                        <a:lnTo>
                          <a:pt x="23" y="25"/>
                        </a:lnTo>
                        <a:lnTo>
                          <a:pt x="23" y="29"/>
                        </a:lnTo>
                        <a:lnTo>
                          <a:pt x="27" y="29"/>
                        </a:lnTo>
                        <a:lnTo>
                          <a:pt x="27" y="33"/>
                        </a:lnTo>
                        <a:lnTo>
                          <a:pt x="23" y="33"/>
                        </a:lnTo>
                        <a:lnTo>
                          <a:pt x="19" y="33"/>
                        </a:lnTo>
                        <a:lnTo>
                          <a:pt x="19" y="37"/>
                        </a:lnTo>
                        <a:lnTo>
                          <a:pt x="19" y="41"/>
                        </a:lnTo>
                        <a:lnTo>
                          <a:pt x="15" y="41"/>
                        </a:lnTo>
                        <a:lnTo>
                          <a:pt x="11" y="41"/>
                        </a:lnTo>
                        <a:lnTo>
                          <a:pt x="11" y="45"/>
                        </a:lnTo>
                        <a:lnTo>
                          <a:pt x="11" y="49"/>
                        </a:lnTo>
                        <a:lnTo>
                          <a:pt x="7" y="49"/>
                        </a:lnTo>
                        <a:lnTo>
                          <a:pt x="4" y="49"/>
                        </a:lnTo>
                        <a:lnTo>
                          <a:pt x="4" y="45"/>
                        </a:lnTo>
                        <a:lnTo>
                          <a:pt x="4" y="41"/>
                        </a:lnTo>
                        <a:lnTo>
                          <a:pt x="4" y="37"/>
                        </a:lnTo>
                        <a:lnTo>
                          <a:pt x="0" y="37"/>
                        </a:lnTo>
                        <a:lnTo>
                          <a:pt x="4" y="37"/>
                        </a:lnTo>
                        <a:lnTo>
                          <a:pt x="4" y="33"/>
                        </a:lnTo>
                        <a:lnTo>
                          <a:pt x="4" y="29"/>
                        </a:lnTo>
                        <a:lnTo>
                          <a:pt x="4" y="25"/>
                        </a:lnTo>
                        <a:lnTo>
                          <a:pt x="0" y="25"/>
                        </a:lnTo>
                        <a:lnTo>
                          <a:pt x="0" y="21"/>
                        </a:lnTo>
                        <a:lnTo>
                          <a:pt x="0" y="16"/>
                        </a:lnTo>
                        <a:lnTo>
                          <a:pt x="0" y="12"/>
                        </a:lnTo>
                        <a:lnTo>
                          <a:pt x="4" y="12"/>
                        </a:lnTo>
                        <a:lnTo>
                          <a:pt x="4" y="8"/>
                        </a:lnTo>
                        <a:lnTo>
                          <a:pt x="7" y="8"/>
                        </a:lnTo>
                        <a:lnTo>
                          <a:pt x="7" y="4"/>
                        </a:lnTo>
                        <a:lnTo>
                          <a:pt x="11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095" name="Freeform 890">
                    <a:extLst>
                      <a:ext uri="{FF2B5EF4-FFF2-40B4-BE49-F238E27FC236}">
                        <a16:creationId xmlns:a16="http://schemas.microsoft.com/office/drawing/2014/main" id="{DF964FF0-9D15-630C-4E7B-FF63552C0F6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405" y="2594"/>
                    <a:ext cx="110" cy="49"/>
                  </a:xfrm>
                  <a:custGeom>
                    <a:avLst/>
                    <a:gdLst>
                      <a:gd name="T0" fmla="*/ 23 w 111"/>
                      <a:gd name="T1" fmla="*/ 41 h 49"/>
                      <a:gd name="T2" fmla="*/ 15 w 111"/>
                      <a:gd name="T3" fmla="*/ 41 h 49"/>
                      <a:gd name="T4" fmla="*/ 15 w 111"/>
                      <a:gd name="T5" fmla="*/ 33 h 49"/>
                      <a:gd name="T6" fmla="*/ 15 w 111"/>
                      <a:gd name="T7" fmla="*/ 25 h 49"/>
                      <a:gd name="T8" fmla="*/ 11 w 111"/>
                      <a:gd name="T9" fmla="*/ 29 h 49"/>
                      <a:gd name="T10" fmla="*/ 7 w 111"/>
                      <a:gd name="T11" fmla="*/ 25 h 49"/>
                      <a:gd name="T12" fmla="*/ 3 w 111"/>
                      <a:gd name="T13" fmla="*/ 21 h 49"/>
                      <a:gd name="T14" fmla="*/ 0 w 111"/>
                      <a:gd name="T15" fmla="*/ 16 h 49"/>
                      <a:gd name="T16" fmla="*/ 3 w 111"/>
                      <a:gd name="T17" fmla="*/ 12 h 49"/>
                      <a:gd name="T18" fmla="*/ 11 w 111"/>
                      <a:gd name="T19" fmla="*/ 12 h 49"/>
                      <a:gd name="T20" fmla="*/ 11 w 111"/>
                      <a:gd name="T21" fmla="*/ 21 h 49"/>
                      <a:gd name="T22" fmla="*/ 19 w 111"/>
                      <a:gd name="T23" fmla="*/ 21 h 49"/>
                      <a:gd name="T24" fmla="*/ 26 w 111"/>
                      <a:gd name="T25" fmla="*/ 21 h 49"/>
                      <a:gd name="T26" fmla="*/ 30 w 111"/>
                      <a:gd name="T27" fmla="*/ 16 h 49"/>
                      <a:gd name="T28" fmla="*/ 34 w 111"/>
                      <a:gd name="T29" fmla="*/ 12 h 49"/>
                      <a:gd name="T30" fmla="*/ 38 w 111"/>
                      <a:gd name="T31" fmla="*/ 8 h 49"/>
                      <a:gd name="T32" fmla="*/ 46 w 111"/>
                      <a:gd name="T33" fmla="*/ 8 h 49"/>
                      <a:gd name="T34" fmla="*/ 49 w 111"/>
                      <a:gd name="T35" fmla="*/ 4 h 49"/>
                      <a:gd name="T36" fmla="*/ 53 w 111"/>
                      <a:gd name="T37" fmla="*/ 0 h 49"/>
                      <a:gd name="T38" fmla="*/ 57 w 111"/>
                      <a:gd name="T39" fmla="*/ 4 h 49"/>
                      <a:gd name="T40" fmla="*/ 65 w 111"/>
                      <a:gd name="T41" fmla="*/ 4 h 49"/>
                      <a:gd name="T42" fmla="*/ 69 w 111"/>
                      <a:gd name="T43" fmla="*/ 8 h 49"/>
                      <a:gd name="T44" fmla="*/ 76 w 111"/>
                      <a:gd name="T45" fmla="*/ 8 h 49"/>
                      <a:gd name="T46" fmla="*/ 80 w 111"/>
                      <a:gd name="T47" fmla="*/ 8 h 49"/>
                      <a:gd name="T48" fmla="*/ 84 w 111"/>
                      <a:gd name="T49" fmla="*/ 12 h 49"/>
                      <a:gd name="T50" fmla="*/ 84 w 111"/>
                      <a:gd name="T51" fmla="*/ 21 h 49"/>
                      <a:gd name="T52" fmla="*/ 88 w 111"/>
                      <a:gd name="T53" fmla="*/ 25 h 49"/>
                      <a:gd name="T54" fmla="*/ 92 w 111"/>
                      <a:gd name="T55" fmla="*/ 29 h 49"/>
                      <a:gd name="T56" fmla="*/ 95 w 111"/>
                      <a:gd name="T57" fmla="*/ 33 h 49"/>
                      <a:gd name="T58" fmla="*/ 103 w 111"/>
                      <a:gd name="T59" fmla="*/ 33 h 49"/>
                      <a:gd name="T60" fmla="*/ 107 w 111"/>
                      <a:gd name="T61" fmla="*/ 37 h 49"/>
                      <a:gd name="T62" fmla="*/ 111 w 111"/>
                      <a:gd name="T63" fmla="*/ 41 h 49"/>
                      <a:gd name="T64" fmla="*/ 107 w 111"/>
                      <a:gd name="T65" fmla="*/ 45 h 49"/>
                      <a:gd name="T66" fmla="*/ 107 w 111"/>
                      <a:gd name="T67" fmla="*/ 45 h 49"/>
                      <a:gd name="T68" fmla="*/ 103 w 111"/>
                      <a:gd name="T69" fmla="*/ 49 h 49"/>
                      <a:gd name="T70" fmla="*/ 99 w 111"/>
                      <a:gd name="T71" fmla="*/ 45 h 49"/>
                      <a:gd name="T72" fmla="*/ 95 w 111"/>
                      <a:gd name="T73" fmla="*/ 41 h 49"/>
                      <a:gd name="T74" fmla="*/ 92 w 111"/>
                      <a:gd name="T75" fmla="*/ 37 h 49"/>
                      <a:gd name="T76" fmla="*/ 84 w 111"/>
                      <a:gd name="T77" fmla="*/ 37 h 49"/>
                      <a:gd name="T78" fmla="*/ 80 w 111"/>
                      <a:gd name="T79" fmla="*/ 33 h 49"/>
                      <a:gd name="T80" fmla="*/ 76 w 111"/>
                      <a:gd name="T81" fmla="*/ 29 h 49"/>
                      <a:gd name="T82" fmla="*/ 69 w 111"/>
                      <a:gd name="T83" fmla="*/ 29 h 49"/>
                      <a:gd name="T84" fmla="*/ 65 w 111"/>
                      <a:gd name="T85" fmla="*/ 25 h 49"/>
                      <a:gd name="T86" fmla="*/ 61 w 111"/>
                      <a:gd name="T87" fmla="*/ 29 h 49"/>
                      <a:gd name="T88" fmla="*/ 57 w 111"/>
                      <a:gd name="T89" fmla="*/ 33 h 49"/>
                      <a:gd name="T90" fmla="*/ 57 w 111"/>
                      <a:gd name="T91" fmla="*/ 37 h 49"/>
                      <a:gd name="T92" fmla="*/ 53 w 111"/>
                      <a:gd name="T93" fmla="*/ 41 h 49"/>
                      <a:gd name="T94" fmla="*/ 49 w 111"/>
                      <a:gd name="T95" fmla="*/ 45 h 49"/>
                      <a:gd name="T96" fmla="*/ 34 w 111"/>
                      <a:gd name="T97" fmla="*/ 41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</a:cxnLst>
                    <a:rect l="0" t="0" r="r" b="b"/>
                    <a:pathLst>
                      <a:path w="111" h="49">
                        <a:moveTo>
                          <a:pt x="30" y="41"/>
                        </a:moveTo>
                        <a:lnTo>
                          <a:pt x="23" y="41"/>
                        </a:lnTo>
                        <a:lnTo>
                          <a:pt x="19" y="41"/>
                        </a:lnTo>
                        <a:lnTo>
                          <a:pt x="15" y="41"/>
                        </a:lnTo>
                        <a:lnTo>
                          <a:pt x="15" y="37"/>
                        </a:lnTo>
                        <a:lnTo>
                          <a:pt x="15" y="33"/>
                        </a:lnTo>
                        <a:lnTo>
                          <a:pt x="15" y="29"/>
                        </a:lnTo>
                        <a:lnTo>
                          <a:pt x="15" y="25"/>
                        </a:lnTo>
                        <a:lnTo>
                          <a:pt x="15" y="29"/>
                        </a:lnTo>
                        <a:lnTo>
                          <a:pt x="11" y="29"/>
                        </a:lnTo>
                        <a:lnTo>
                          <a:pt x="11" y="25"/>
                        </a:lnTo>
                        <a:lnTo>
                          <a:pt x="7" y="25"/>
                        </a:lnTo>
                        <a:lnTo>
                          <a:pt x="3" y="25"/>
                        </a:lnTo>
                        <a:lnTo>
                          <a:pt x="3" y="21"/>
                        </a:lnTo>
                        <a:lnTo>
                          <a:pt x="3" y="16"/>
                        </a:lnTo>
                        <a:lnTo>
                          <a:pt x="0" y="16"/>
                        </a:lnTo>
                        <a:lnTo>
                          <a:pt x="0" y="12"/>
                        </a:lnTo>
                        <a:lnTo>
                          <a:pt x="3" y="12"/>
                        </a:lnTo>
                        <a:lnTo>
                          <a:pt x="7" y="12"/>
                        </a:lnTo>
                        <a:lnTo>
                          <a:pt x="11" y="12"/>
                        </a:lnTo>
                        <a:lnTo>
                          <a:pt x="11" y="16"/>
                        </a:lnTo>
                        <a:lnTo>
                          <a:pt x="11" y="21"/>
                        </a:lnTo>
                        <a:lnTo>
                          <a:pt x="15" y="21"/>
                        </a:lnTo>
                        <a:lnTo>
                          <a:pt x="19" y="21"/>
                        </a:lnTo>
                        <a:lnTo>
                          <a:pt x="23" y="21"/>
                        </a:lnTo>
                        <a:lnTo>
                          <a:pt x="26" y="21"/>
                        </a:lnTo>
                        <a:lnTo>
                          <a:pt x="26" y="16"/>
                        </a:lnTo>
                        <a:lnTo>
                          <a:pt x="30" y="16"/>
                        </a:lnTo>
                        <a:lnTo>
                          <a:pt x="30" y="12"/>
                        </a:lnTo>
                        <a:lnTo>
                          <a:pt x="34" y="12"/>
                        </a:lnTo>
                        <a:lnTo>
                          <a:pt x="38" y="12"/>
                        </a:lnTo>
                        <a:lnTo>
                          <a:pt x="38" y="8"/>
                        </a:lnTo>
                        <a:lnTo>
                          <a:pt x="42" y="8"/>
                        </a:lnTo>
                        <a:lnTo>
                          <a:pt x="46" y="8"/>
                        </a:lnTo>
                        <a:lnTo>
                          <a:pt x="46" y="4"/>
                        </a:lnTo>
                        <a:lnTo>
                          <a:pt x="49" y="4"/>
                        </a:lnTo>
                        <a:lnTo>
                          <a:pt x="53" y="4"/>
                        </a:lnTo>
                        <a:lnTo>
                          <a:pt x="53" y="0"/>
                        </a:lnTo>
                        <a:lnTo>
                          <a:pt x="57" y="0"/>
                        </a:lnTo>
                        <a:lnTo>
                          <a:pt x="57" y="4"/>
                        </a:lnTo>
                        <a:lnTo>
                          <a:pt x="61" y="4"/>
                        </a:lnTo>
                        <a:lnTo>
                          <a:pt x="65" y="4"/>
                        </a:lnTo>
                        <a:lnTo>
                          <a:pt x="65" y="8"/>
                        </a:lnTo>
                        <a:lnTo>
                          <a:pt x="69" y="8"/>
                        </a:lnTo>
                        <a:lnTo>
                          <a:pt x="72" y="8"/>
                        </a:lnTo>
                        <a:lnTo>
                          <a:pt x="76" y="8"/>
                        </a:lnTo>
                        <a:lnTo>
                          <a:pt x="76" y="4"/>
                        </a:lnTo>
                        <a:lnTo>
                          <a:pt x="80" y="8"/>
                        </a:lnTo>
                        <a:lnTo>
                          <a:pt x="84" y="8"/>
                        </a:lnTo>
                        <a:lnTo>
                          <a:pt x="84" y="12"/>
                        </a:lnTo>
                        <a:lnTo>
                          <a:pt x="84" y="16"/>
                        </a:lnTo>
                        <a:lnTo>
                          <a:pt x="84" y="21"/>
                        </a:lnTo>
                        <a:lnTo>
                          <a:pt x="84" y="25"/>
                        </a:lnTo>
                        <a:lnTo>
                          <a:pt x="88" y="25"/>
                        </a:lnTo>
                        <a:lnTo>
                          <a:pt x="88" y="29"/>
                        </a:lnTo>
                        <a:lnTo>
                          <a:pt x="92" y="29"/>
                        </a:lnTo>
                        <a:lnTo>
                          <a:pt x="95" y="29"/>
                        </a:lnTo>
                        <a:lnTo>
                          <a:pt x="95" y="33"/>
                        </a:lnTo>
                        <a:lnTo>
                          <a:pt x="99" y="33"/>
                        </a:lnTo>
                        <a:lnTo>
                          <a:pt x="103" y="33"/>
                        </a:lnTo>
                        <a:lnTo>
                          <a:pt x="103" y="37"/>
                        </a:lnTo>
                        <a:lnTo>
                          <a:pt x="107" y="37"/>
                        </a:lnTo>
                        <a:lnTo>
                          <a:pt x="107" y="41"/>
                        </a:lnTo>
                        <a:lnTo>
                          <a:pt x="111" y="41"/>
                        </a:lnTo>
                        <a:lnTo>
                          <a:pt x="111" y="45"/>
                        </a:lnTo>
                        <a:lnTo>
                          <a:pt x="107" y="45"/>
                        </a:lnTo>
                        <a:lnTo>
                          <a:pt x="107" y="49"/>
                        </a:lnTo>
                        <a:lnTo>
                          <a:pt x="107" y="45"/>
                        </a:lnTo>
                        <a:lnTo>
                          <a:pt x="107" y="49"/>
                        </a:lnTo>
                        <a:lnTo>
                          <a:pt x="103" y="49"/>
                        </a:lnTo>
                        <a:lnTo>
                          <a:pt x="99" y="49"/>
                        </a:lnTo>
                        <a:lnTo>
                          <a:pt x="99" y="45"/>
                        </a:lnTo>
                        <a:lnTo>
                          <a:pt x="99" y="41"/>
                        </a:lnTo>
                        <a:lnTo>
                          <a:pt x="95" y="41"/>
                        </a:lnTo>
                        <a:lnTo>
                          <a:pt x="95" y="37"/>
                        </a:lnTo>
                        <a:lnTo>
                          <a:pt x="92" y="37"/>
                        </a:lnTo>
                        <a:lnTo>
                          <a:pt x="88" y="37"/>
                        </a:lnTo>
                        <a:lnTo>
                          <a:pt x="84" y="37"/>
                        </a:lnTo>
                        <a:lnTo>
                          <a:pt x="84" y="33"/>
                        </a:lnTo>
                        <a:lnTo>
                          <a:pt x="80" y="33"/>
                        </a:lnTo>
                        <a:lnTo>
                          <a:pt x="76" y="33"/>
                        </a:lnTo>
                        <a:lnTo>
                          <a:pt x="76" y="29"/>
                        </a:lnTo>
                        <a:lnTo>
                          <a:pt x="72" y="29"/>
                        </a:lnTo>
                        <a:lnTo>
                          <a:pt x="69" y="29"/>
                        </a:lnTo>
                        <a:lnTo>
                          <a:pt x="65" y="29"/>
                        </a:lnTo>
                        <a:lnTo>
                          <a:pt x="65" y="25"/>
                        </a:lnTo>
                        <a:lnTo>
                          <a:pt x="65" y="29"/>
                        </a:lnTo>
                        <a:lnTo>
                          <a:pt x="61" y="29"/>
                        </a:lnTo>
                        <a:lnTo>
                          <a:pt x="61" y="33"/>
                        </a:lnTo>
                        <a:lnTo>
                          <a:pt x="57" y="33"/>
                        </a:lnTo>
                        <a:lnTo>
                          <a:pt x="61" y="33"/>
                        </a:lnTo>
                        <a:lnTo>
                          <a:pt x="57" y="37"/>
                        </a:lnTo>
                        <a:lnTo>
                          <a:pt x="53" y="37"/>
                        </a:lnTo>
                        <a:lnTo>
                          <a:pt x="53" y="41"/>
                        </a:lnTo>
                        <a:lnTo>
                          <a:pt x="49" y="41"/>
                        </a:lnTo>
                        <a:lnTo>
                          <a:pt x="49" y="45"/>
                        </a:lnTo>
                        <a:lnTo>
                          <a:pt x="46" y="45"/>
                        </a:lnTo>
                        <a:lnTo>
                          <a:pt x="34" y="41"/>
                        </a:lnTo>
                        <a:lnTo>
                          <a:pt x="30" y="41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096" name="Freeform 891">
                    <a:extLst>
                      <a:ext uri="{FF2B5EF4-FFF2-40B4-BE49-F238E27FC236}">
                        <a16:creationId xmlns:a16="http://schemas.microsoft.com/office/drawing/2014/main" id="{5EEF21F3-E7AA-FF1D-9C88-AE46E462FB7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102" y="2594"/>
                    <a:ext cx="726" cy="518"/>
                  </a:xfrm>
                  <a:custGeom>
                    <a:avLst/>
                    <a:gdLst>
                      <a:gd name="T0" fmla="*/ 39 w 725"/>
                      <a:gd name="T1" fmla="*/ 8 h 518"/>
                      <a:gd name="T2" fmla="*/ 62 w 725"/>
                      <a:gd name="T3" fmla="*/ 4 h 518"/>
                      <a:gd name="T4" fmla="*/ 85 w 725"/>
                      <a:gd name="T5" fmla="*/ 4 h 518"/>
                      <a:gd name="T6" fmla="*/ 108 w 725"/>
                      <a:gd name="T7" fmla="*/ 12 h 518"/>
                      <a:gd name="T8" fmla="*/ 135 w 725"/>
                      <a:gd name="T9" fmla="*/ 16 h 518"/>
                      <a:gd name="T10" fmla="*/ 162 w 725"/>
                      <a:gd name="T11" fmla="*/ 21 h 518"/>
                      <a:gd name="T12" fmla="*/ 181 w 725"/>
                      <a:gd name="T13" fmla="*/ 33 h 518"/>
                      <a:gd name="T14" fmla="*/ 204 w 725"/>
                      <a:gd name="T15" fmla="*/ 45 h 518"/>
                      <a:gd name="T16" fmla="*/ 231 w 725"/>
                      <a:gd name="T17" fmla="*/ 49 h 518"/>
                      <a:gd name="T18" fmla="*/ 261 w 725"/>
                      <a:gd name="T19" fmla="*/ 57 h 518"/>
                      <a:gd name="T20" fmla="*/ 277 w 725"/>
                      <a:gd name="T21" fmla="*/ 57 h 518"/>
                      <a:gd name="T22" fmla="*/ 292 w 725"/>
                      <a:gd name="T23" fmla="*/ 73 h 518"/>
                      <a:gd name="T24" fmla="*/ 311 w 725"/>
                      <a:gd name="T25" fmla="*/ 93 h 518"/>
                      <a:gd name="T26" fmla="*/ 326 w 725"/>
                      <a:gd name="T27" fmla="*/ 97 h 518"/>
                      <a:gd name="T28" fmla="*/ 349 w 725"/>
                      <a:gd name="T29" fmla="*/ 122 h 518"/>
                      <a:gd name="T30" fmla="*/ 365 w 725"/>
                      <a:gd name="T31" fmla="*/ 130 h 518"/>
                      <a:gd name="T32" fmla="*/ 372 w 725"/>
                      <a:gd name="T33" fmla="*/ 146 h 518"/>
                      <a:gd name="T34" fmla="*/ 388 w 725"/>
                      <a:gd name="T35" fmla="*/ 162 h 518"/>
                      <a:gd name="T36" fmla="*/ 407 w 725"/>
                      <a:gd name="T37" fmla="*/ 186 h 518"/>
                      <a:gd name="T38" fmla="*/ 438 w 725"/>
                      <a:gd name="T39" fmla="*/ 203 h 518"/>
                      <a:gd name="T40" fmla="*/ 453 w 725"/>
                      <a:gd name="T41" fmla="*/ 223 h 518"/>
                      <a:gd name="T42" fmla="*/ 476 w 725"/>
                      <a:gd name="T43" fmla="*/ 235 h 518"/>
                      <a:gd name="T44" fmla="*/ 491 w 725"/>
                      <a:gd name="T45" fmla="*/ 227 h 518"/>
                      <a:gd name="T46" fmla="*/ 518 w 725"/>
                      <a:gd name="T47" fmla="*/ 227 h 518"/>
                      <a:gd name="T48" fmla="*/ 541 w 725"/>
                      <a:gd name="T49" fmla="*/ 227 h 518"/>
                      <a:gd name="T50" fmla="*/ 557 w 725"/>
                      <a:gd name="T51" fmla="*/ 235 h 518"/>
                      <a:gd name="T52" fmla="*/ 580 w 725"/>
                      <a:gd name="T53" fmla="*/ 255 h 518"/>
                      <a:gd name="T54" fmla="*/ 599 w 725"/>
                      <a:gd name="T55" fmla="*/ 280 h 518"/>
                      <a:gd name="T56" fmla="*/ 610 w 725"/>
                      <a:gd name="T57" fmla="*/ 296 h 518"/>
                      <a:gd name="T58" fmla="*/ 603 w 725"/>
                      <a:gd name="T59" fmla="*/ 320 h 518"/>
                      <a:gd name="T60" fmla="*/ 622 w 725"/>
                      <a:gd name="T61" fmla="*/ 340 h 518"/>
                      <a:gd name="T62" fmla="*/ 652 w 725"/>
                      <a:gd name="T63" fmla="*/ 336 h 518"/>
                      <a:gd name="T64" fmla="*/ 698 w 725"/>
                      <a:gd name="T65" fmla="*/ 336 h 518"/>
                      <a:gd name="T66" fmla="*/ 725 w 725"/>
                      <a:gd name="T67" fmla="*/ 340 h 518"/>
                      <a:gd name="T68" fmla="*/ 714 w 725"/>
                      <a:gd name="T69" fmla="*/ 369 h 518"/>
                      <a:gd name="T70" fmla="*/ 706 w 725"/>
                      <a:gd name="T71" fmla="*/ 385 h 518"/>
                      <a:gd name="T72" fmla="*/ 691 w 725"/>
                      <a:gd name="T73" fmla="*/ 405 h 518"/>
                      <a:gd name="T74" fmla="*/ 679 w 725"/>
                      <a:gd name="T75" fmla="*/ 417 h 518"/>
                      <a:gd name="T76" fmla="*/ 679 w 725"/>
                      <a:gd name="T77" fmla="*/ 441 h 518"/>
                      <a:gd name="T78" fmla="*/ 526 w 725"/>
                      <a:gd name="T79" fmla="*/ 474 h 518"/>
                      <a:gd name="T80" fmla="*/ 553 w 725"/>
                      <a:gd name="T81" fmla="*/ 441 h 518"/>
                      <a:gd name="T82" fmla="*/ 560 w 725"/>
                      <a:gd name="T83" fmla="*/ 405 h 518"/>
                      <a:gd name="T84" fmla="*/ 541 w 725"/>
                      <a:gd name="T85" fmla="*/ 352 h 518"/>
                      <a:gd name="T86" fmla="*/ 476 w 725"/>
                      <a:gd name="T87" fmla="*/ 344 h 518"/>
                      <a:gd name="T88" fmla="*/ 441 w 725"/>
                      <a:gd name="T89" fmla="*/ 312 h 518"/>
                      <a:gd name="T90" fmla="*/ 415 w 725"/>
                      <a:gd name="T91" fmla="*/ 288 h 518"/>
                      <a:gd name="T92" fmla="*/ 380 w 725"/>
                      <a:gd name="T93" fmla="*/ 247 h 518"/>
                      <a:gd name="T94" fmla="*/ 346 w 725"/>
                      <a:gd name="T95" fmla="*/ 215 h 518"/>
                      <a:gd name="T96" fmla="*/ 323 w 725"/>
                      <a:gd name="T97" fmla="*/ 219 h 518"/>
                      <a:gd name="T98" fmla="*/ 307 w 725"/>
                      <a:gd name="T99" fmla="*/ 211 h 518"/>
                      <a:gd name="T100" fmla="*/ 277 w 725"/>
                      <a:gd name="T101" fmla="*/ 203 h 518"/>
                      <a:gd name="T102" fmla="*/ 257 w 725"/>
                      <a:gd name="T103" fmla="*/ 199 h 518"/>
                      <a:gd name="T104" fmla="*/ 238 w 725"/>
                      <a:gd name="T105" fmla="*/ 178 h 518"/>
                      <a:gd name="T106" fmla="*/ 223 w 725"/>
                      <a:gd name="T107" fmla="*/ 162 h 518"/>
                      <a:gd name="T108" fmla="*/ 200 w 725"/>
                      <a:gd name="T109" fmla="*/ 150 h 518"/>
                      <a:gd name="T110" fmla="*/ 173 w 725"/>
                      <a:gd name="T111" fmla="*/ 126 h 518"/>
                      <a:gd name="T112" fmla="*/ 135 w 725"/>
                      <a:gd name="T113" fmla="*/ 97 h 518"/>
                      <a:gd name="T114" fmla="*/ 96 w 725"/>
                      <a:gd name="T115" fmla="*/ 69 h 518"/>
                      <a:gd name="T116" fmla="*/ 58 w 725"/>
                      <a:gd name="T117" fmla="*/ 73 h 518"/>
                      <a:gd name="T118" fmla="*/ 23 w 725"/>
                      <a:gd name="T119" fmla="*/ 65 h 518"/>
                      <a:gd name="T120" fmla="*/ 8 w 725"/>
                      <a:gd name="T121" fmla="*/ 53 h 518"/>
                      <a:gd name="T122" fmla="*/ 16 w 725"/>
                      <a:gd name="T123" fmla="*/ 12 h 51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  <a:cxn ang="0">
                        <a:pos x="T122" y="T123"/>
                      </a:cxn>
                    </a:cxnLst>
                    <a:rect l="0" t="0" r="r" b="b"/>
                    <a:pathLst>
                      <a:path w="725" h="518">
                        <a:moveTo>
                          <a:pt x="12" y="0"/>
                        </a:moveTo>
                        <a:lnTo>
                          <a:pt x="16" y="0"/>
                        </a:lnTo>
                        <a:lnTo>
                          <a:pt x="16" y="4"/>
                        </a:lnTo>
                        <a:lnTo>
                          <a:pt x="16" y="8"/>
                        </a:lnTo>
                        <a:lnTo>
                          <a:pt x="20" y="8"/>
                        </a:lnTo>
                        <a:lnTo>
                          <a:pt x="20" y="12"/>
                        </a:lnTo>
                        <a:lnTo>
                          <a:pt x="23" y="12"/>
                        </a:lnTo>
                        <a:lnTo>
                          <a:pt x="27" y="12"/>
                        </a:lnTo>
                        <a:lnTo>
                          <a:pt x="27" y="8"/>
                        </a:lnTo>
                        <a:lnTo>
                          <a:pt x="27" y="12"/>
                        </a:lnTo>
                        <a:lnTo>
                          <a:pt x="31" y="12"/>
                        </a:lnTo>
                        <a:lnTo>
                          <a:pt x="31" y="8"/>
                        </a:lnTo>
                        <a:lnTo>
                          <a:pt x="31" y="4"/>
                        </a:lnTo>
                        <a:lnTo>
                          <a:pt x="35" y="4"/>
                        </a:lnTo>
                        <a:lnTo>
                          <a:pt x="35" y="8"/>
                        </a:lnTo>
                        <a:lnTo>
                          <a:pt x="39" y="8"/>
                        </a:lnTo>
                        <a:lnTo>
                          <a:pt x="43" y="8"/>
                        </a:lnTo>
                        <a:lnTo>
                          <a:pt x="43" y="4"/>
                        </a:lnTo>
                        <a:lnTo>
                          <a:pt x="43" y="8"/>
                        </a:lnTo>
                        <a:lnTo>
                          <a:pt x="46" y="8"/>
                        </a:lnTo>
                        <a:lnTo>
                          <a:pt x="46" y="4"/>
                        </a:lnTo>
                        <a:lnTo>
                          <a:pt x="50" y="4"/>
                        </a:lnTo>
                        <a:lnTo>
                          <a:pt x="54" y="4"/>
                        </a:lnTo>
                        <a:lnTo>
                          <a:pt x="54" y="8"/>
                        </a:lnTo>
                        <a:lnTo>
                          <a:pt x="54" y="4"/>
                        </a:lnTo>
                        <a:lnTo>
                          <a:pt x="58" y="4"/>
                        </a:lnTo>
                        <a:lnTo>
                          <a:pt x="58" y="8"/>
                        </a:lnTo>
                        <a:lnTo>
                          <a:pt x="58" y="4"/>
                        </a:lnTo>
                        <a:lnTo>
                          <a:pt x="62" y="8"/>
                        </a:lnTo>
                        <a:lnTo>
                          <a:pt x="62" y="4"/>
                        </a:lnTo>
                        <a:lnTo>
                          <a:pt x="62" y="8"/>
                        </a:lnTo>
                        <a:lnTo>
                          <a:pt x="62" y="4"/>
                        </a:lnTo>
                        <a:lnTo>
                          <a:pt x="66" y="4"/>
                        </a:lnTo>
                        <a:lnTo>
                          <a:pt x="69" y="4"/>
                        </a:lnTo>
                        <a:lnTo>
                          <a:pt x="66" y="4"/>
                        </a:lnTo>
                        <a:lnTo>
                          <a:pt x="69" y="4"/>
                        </a:lnTo>
                        <a:lnTo>
                          <a:pt x="69" y="8"/>
                        </a:lnTo>
                        <a:lnTo>
                          <a:pt x="73" y="8"/>
                        </a:lnTo>
                        <a:lnTo>
                          <a:pt x="73" y="4"/>
                        </a:lnTo>
                        <a:lnTo>
                          <a:pt x="73" y="8"/>
                        </a:lnTo>
                        <a:lnTo>
                          <a:pt x="73" y="4"/>
                        </a:lnTo>
                        <a:lnTo>
                          <a:pt x="77" y="4"/>
                        </a:lnTo>
                        <a:lnTo>
                          <a:pt x="77" y="0"/>
                        </a:lnTo>
                        <a:lnTo>
                          <a:pt x="77" y="4"/>
                        </a:lnTo>
                        <a:lnTo>
                          <a:pt x="81" y="4"/>
                        </a:lnTo>
                        <a:lnTo>
                          <a:pt x="77" y="4"/>
                        </a:lnTo>
                        <a:lnTo>
                          <a:pt x="81" y="4"/>
                        </a:lnTo>
                        <a:lnTo>
                          <a:pt x="85" y="4"/>
                        </a:lnTo>
                        <a:lnTo>
                          <a:pt x="81" y="4"/>
                        </a:lnTo>
                        <a:lnTo>
                          <a:pt x="85" y="4"/>
                        </a:lnTo>
                        <a:lnTo>
                          <a:pt x="85" y="8"/>
                        </a:lnTo>
                        <a:lnTo>
                          <a:pt x="89" y="8"/>
                        </a:lnTo>
                        <a:lnTo>
                          <a:pt x="93" y="8"/>
                        </a:lnTo>
                        <a:lnTo>
                          <a:pt x="93" y="12"/>
                        </a:lnTo>
                        <a:lnTo>
                          <a:pt x="93" y="8"/>
                        </a:lnTo>
                        <a:lnTo>
                          <a:pt x="96" y="8"/>
                        </a:lnTo>
                        <a:lnTo>
                          <a:pt x="96" y="12"/>
                        </a:lnTo>
                        <a:lnTo>
                          <a:pt x="100" y="8"/>
                        </a:lnTo>
                        <a:lnTo>
                          <a:pt x="100" y="12"/>
                        </a:lnTo>
                        <a:lnTo>
                          <a:pt x="104" y="8"/>
                        </a:lnTo>
                        <a:lnTo>
                          <a:pt x="104" y="12"/>
                        </a:lnTo>
                        <a:lnTo>
                          <a:pt x="104" y="8"/>
                        </a:lnTo>
                        <a:lnTo>
                          <a:pt x="108" y="8"/>
                        </a:lnTo>
                        <a:lnTo>
                          <a:pt x="108" y="12"/>
                        </a:lnTo>
                        <a:lnTo>
                          <a:pt x="112" y="12"/>
                        </a:lnTo>
                        <a:lnTo>
                          <a:pt x="112" y="16"/>
                        </a:lnTo>
                        <a:lnTo>
                          <a:pt x="116" y="16"/>
                        </a:lnTo>
                        <a:lnTo>
                          <a:pt x="119" y="16"/>
                        </a:lnTo>
                        <a:lnTo>
                          <a:pt x="119" y="12"/>
                        </a:lnTo>
                        <a:lnTo>
                          <a:pt x="119" y="16"/>
                        </a:lnTo>
                        <a:lnTo>
                          <a:pt x="123" y="16"/>
                        </a:lnTo>
                        <a:lnTo>
                          <a:pt x="123" y="12"/>
                        </a:lnTo>
                        <a:lnTo>
                          <a:pt x="123" y="16"/>
                        </a:lnTo>
                        <a:lnTo>
                          <a:pt x="127" y="16"/>
                        </a:lnTo>
                        <a:lnTo>
                          <a:pt x="127" y="12"/>
                        </a:lnTo>
                        <a:lnTo>
                          <a:pt x="127" y="16"/>
                        </a:lnTo>
                        <a:lnTo>
                          <a:pt x="131" y="16"/>
                        </a:lnTo>
                        <a:lnTo>
                          <a:pt x="131" y="12"/>
                        </a:lnTo>
                        <a:lnTo>
                          <a:pt x="135" y="12"/>
                        </a:lnTo>
                        <a:lnTo>
                          <a:pt x="135" y="16"/>
                        </a:lnTo>
                        <a:lnTo>
                          <a:pt x="135" y="12"/>
                        </a:lnTo>
                        <a:lnTo>
                          <a:pt x="139" y="12"/>
                        </a:lnTo>
                        <a:lnTo>
                          <a:pt x="139" y="16"/>
                        </a:lnTo>
                        <a:lnTo>
                          <a:pt x="142" y="12"/>
                        </a:lnTo>
                        <a:lnTo>
                          <a:pt x="142" y="16"/>
                        </a:lnTo>
                        <a:lnTo>
                          <a:pt x="142" y="12"/>
                        </a:lnTo>
                        <a:lnTo>
                          <a:pt x="146" y="12"/>
                        </a:lnTo>
                        <a:lnTo>
                          <a:pt x="146" y="16"/>
                        </a:lnTo>
                        <a:lnTo>
                          <a:pt x="150" y="16"/>
                        </a:lnTo>
                        <a:lnTo>
                          <a:pt x="154" y="16"/>
                        </a:lnTo>
                        <a:lnTo>
                          <a:pt x="150" y="16"/>
                        </a:lnTo>
                        <a:lnTo>
                          <a:pt x="154" y="12"/>
                        </a:lnTo>
                        <a:lnTo>
                          <a:pt x="154" y="16"/>
                        </a:lnTo>
                        <a:lnTo>
                          <a:pt x="158" y="16"/>
                        </a:lnTo>
                        <a:lnTo>
                          <a:pt x="162" y="16"/>
                        </a:lnTo>
                        <a:lnTo>
                          <a:pt x="162" y="21"/>
                        </a:lnTo>
                        <a:lnTo>
                          <a:pt x="162" y="16"/>
                        </a:lnTo>
                        <a:lnTo>
                          <a:pt x="165" y="16"/>
                        </a:lnTo>
                        <a:lnTo>
                          <a:pt x="165" y="21"/>
                        </a:lnTo>
                        <a:lnTo>
                          <a:pt x="162" y="21"/>
                        </a:lnTo>
                        <a:lnTo>
                          <a:pt x="165" y="21"/>
                        </a:lnTo>
                        <a:lnTo>
                          <a:pt x="165" y="25"/>
                        </a:lnTo>
                        <a:lnTo>
                          <a:pt x="162" y="25"/>
                        </a:lnTo>
                        <a:lnTo>
                          <a:pt x="165" y="25"/>
                        </a:lnTo>
                        <a:lnTo>
                          <a:pt x="169" y="25"/>
                        </a:lnTo>
                        <a:lnTo>
                          <a:pt x="169" y="29"/>
                        </a:lnTo>
                        <a:lnTo>
                          <a:pt x="173" y="29"/>
                        </a:lnTo>
                        <a:lnTo>
                          <a:pt x="177" y="29"/>
                        </a:lnTo>
                        <a:lnTo>
                          <a:pt x="177" y="33"/>
                        </a:lnTo>
                        <a:lnTo>
                          <a:pt x="177" y="29"/>
                        </a:lnTo>
                        <a:lnTo>
                          <a:pt x="181" y="29"/>
                        </a:lnTo>
                        <a:lnTo>
                          <a:pt x="181" y="33"/>
                        </a:lnTo>
                        <a:lnTo>
                          <a:pt x="185" y="29"/>
                        </a:lnTo>
                        <a:lnTo>
                          <a:pt x="185" y="33"/>
                        </a:lnTo>
                        <a:lnTo>
                          <a:pt x="188" y="33"/>
                        </a:lnTo>
                        <a:lnTo>
                          <a:pt x="188" y="37"/>
                        </a:lnTo>
                        <a:lnTo>
                          <a:pt x="192" y="37"/>
                        </a:lnTo>
                        <a:lnTo>
                          <a:pt x="192" y="33"/>
                        </a:lnTo>
                        <a:lnTo>
                          <a:pt x="192" y="37"/>
                        </a:lnTo>
                        <a:lnTo>
                          <a:pt x="196" y="37"/>
                        </a:lnTo>
                        <a:lnTo>
                          <a:pt x="196" y="33"/>
                        </a:lnTo>
                        <a:lnTo>
                          <a:pt x="196" y="37"/>
                        </a:lnTo>
                        <a:lnTo>
                          <a:pt x="200" y="37"/>
                        </a:lnTo>
                        <a:lnTo>
                          <a:pt x="204" y="37"/>
                        </a:lnTo>
                        <a:lnTo>
                          <a:pt x="204" y="33"/>
                        </a:lnTo>
                        <a:lnTo>
                          <a:pt x="204" y="37"/>
                        </a:lnTo>
                        <a:lnTo>
                          <a:pt x="204" y="41"/>
                        </a:lnTo>
                        <a:lnTo>
                          <a:pt x="204" y="45"/>
                        </a:lnTo>
                        <a:lnTo>
                          <a:pt x="204" y="41"/>
                        </a:lnTo>
                        <a:lnTo>
                          <a:pt x="208" y="41"/>
                        </a:lnTo>
                        <a:lnTo>
                          <a:pt x="211" y="41"/>
                        </a:lnTo>
                        <a:lnTo>
                          <a:pt x="215" y="41"/>
                        </a:lnTo>
                        <a:lnTo>
                          <a:pt x="215" y="45"/>
                        </a:lnTo>
                        <a:lnTo>
                          <a:pt x="219" y="45"/>
                        </a:lnTo>
                        <a:lnTo>
                          <a:pt x="219" y="41"/>
                        </a:lnTo>
                        <a:lnTo>
                          <a:pt x="219" y="45"/>
                        </a:lnTo>
                        <a:lnTo>
                          <a:pt x="223" y="45"/>
                        </a:lnTo>
                        <a:lnTo>
                          <a:pt x="227" y="45"/>
                        </a:lnTo>
                        <a:lnTo>
                          <a:pt x="227" y="49"/>
                        </a:lnTo>
                        <a:lnTo>
                          <a:pt x="231" y="49"/>
                        </a:lnTo>
                        <a:lnTo>
                          <a:pt x="231" y="45"/>
                        </a:lnTo>
                        <a:lnTo>
                          <a:pt x="234" y="45"/>
                        </a:lnTo>
                        <a:lnTo>
                          <a:pt x="231" y="45"/>
                        </a:lnTo>
                        <a:lnTo>
                          <a:pt x="231" y="49"/>
                        </a:lnTo>
                        <a:lnTo>
                          <a:pt x="234" y="49"/>
                        </a:lnTo>
                        <a:lnTo>
                          <a:pt x="234" y="45"/>
                        </a:lnTo>
                        <a:lnTo>
                          <a:pt x="234" y="49"/>
                        </a:lnTo>
                        <a:lnTo>
                          <a:pt x="238" y="49"/>
                        </a:lnTo>
                        <a:lnTo>
                          <a:pt x="238" y="45"/>
                        </a:lnTo>
                        <a:lnTo>
                          <a:pt x="238" y="49"/>
                        </a:lnTo>
                        <a:lnTo>
                          <a:pt x="242" y="49"/>
                        </a:lnTo>
                        <a:lnTo>
                          <a:pt x="246" y="49"/>
                        </a:lnTo>
                        <a:lnTo>
                          <a:pt x="246" y="53"/>
                        </a:lnTo>
                        <a:lnTo>
                          <a:pt x="246" y="49"/>
                        </a:lnTo>
                        <a:lnTo>
                          <a:pt x="250" y="49"/>
                        </a:lnTo>
                        <a:lnTo>
                          <a:pt x="250" y="53"/>
                        </a:lnTo>
                        <a:lnTo>
                          <a:pt x="254" y="53"/>
                        </a:lnTo>
                        <a:lnTo>
                          <a:pt x="257" y="53"/>
                        </a:lnTo>
                        <a:lnTo>
                          <a:pt x="261" y="53"/>
                        </a:lnTo>
                        <a:lnTo>
                          <a:pt x="261" y="57"/>
                        </a:lnTo>
                        <a:lnTo>
                          <a:pt x="265" y="57"/>
                        </a:lnTo>
                        <a:lnTo>
                          <a:pt x="265" y="61"/>
                        </a:lnTo>
                        <a:lnTo>
                          <a:pt x="265" y="57"/>
                        </a:lnTo>
                        <a:lnTo>
                          <a:pt x="269" y="57"/>
                        </a:lnTo>
                        <a:lnTo>
                          <a:pt x="269" y="61"/>
                        </a:lnTo>
                        <a:lnTo>
                          <a:pt x="269" y="57"/>
                        </a:lnTo>
                        <a:lnTo>
                          <a:pt x="273" y="57"/>
                        </a:lnTo>
                        <a:lnTo>
                          <a:pt x="273" y="61"/>
                        </a:lnTo>
                        <a:lnTo>
                          <a:pt x="269" y="61"/>
                        </a:lnTo>
                        <a:lnTo>
                          <a:pt x="273" y="61"/>
                        </a:lnTo>
                        <a:lnTo>
                          <a:pt x="273" y="57"/>
                        </a:lnTo>
                        <a:lnTo>
                          <a:pt x="273" y="61"/>
                        </a:lnTo>
                        <a:lnTo>
                          <a:pt x="277" y="61"/>
                        </a:lnTo>
                        <a:lnTo>
                          <a:pt x="277" y="57"/>
                        </a:lnTo>
                        <a:lnTo>
                          <a:pt x="277" y="61"/>
                        </a:lnTo>
                        <a:lnTo>
                          <a:pt x="277" y="57"/>
                        </a:lnTo>
                        <a:lnTo>
                          <a:pt x="280" y="57"/>
                        </a:lnTo>
                        <a:lnTo>
                          <a:pt x="280" y="61"/>
                        </a:lnTo>
                        <a:lnTo>
                          <a:pt x="280" y="65"/>
                        </a:lnTo>
                        <a:lnTo>
                          <a:pt x="277" y="65"/>
                        </a:lnTo>
                        <a:lnTo>
                          <a:pt x="280" y="65"/>
                        </a:lnTo>
                        <a:lnTo>
                          <a:pt x="284" y="65"/>
                        </a:lnTo>
                        <a:lnTo>
                          <a:pt x="284" y="69"/>
                        </a:lnTo>
                        <a:lnTo>
                          <a:pt x="284" y="65"/>
                        </a:lnTo>
                        <a:lnTo>
                          <a:pt x="284" y="69"/>
                        </a:lnTo>
                        <a:lnTo>
                          <a:pt x="288" y="69"/>
                        </a:lnTo>
                        <a:lnTo>
                          <a:pt x="288" y="65"/>
                        </a:lnTo>
                        <a:lnTo>
                          <a:pt x="292" y="65"/>
                        </a:lnTo>
                        <a:lnTo>
                          <a:pt x="292" y="69"/>
                        </a:lnTo>
                        <a:lnTo>
                          <a:pt x="288" y="69"/>
                        </a:lnTo>
                        <a:lnTo>
                          <a:pt x="288" y="73"/>
                        </a:lnTo>
                        <a:lnTo>
                          <a:pt x="292" y="73"/>
                        </a:lnTo>
                        <a:lnTo>
                          <a:pt x="296" y="73"/>
                        </a:lnTo>
                        <a:lnTo>
                          <a:pt x="292" y="73"/>
                        </a:lnTo>
                        <a:lnTo>
                          <a:pt x="292" y="69"/>
                        </a:lnTo>
                        <a:lnTo>
                          <a:pt x="296" y="69"/>
                        </a:lnTo>
                        <a:lnTo>
                          <a:pt x="296" y="73"/>
                        </a:lnTo>
                        <a:lnTo>
                          <a:pt x="296" y="77"/>
                        </a:lnTo>
                        <a:lnTo>
                          <a:pt x="300" y="77"/>
                        </a:lnTo>
                        <a:lnTo>
                          <a:pt x="300" y="81"/>
                        </a:lnTo>
                        <a:lnTo>
                          <a:pt x="303" y="81"/>
                        </a:lnTo>
                        <a:lnTo>
                          <a:pt x="303" y="77"/>
                        </a:lnTo>
                        <a:lnTo>
                          <a:pt x="303" y="81"/>
                        </a:lnTo>
                        <a:lnTo>
                          <a:pt x="307" y="81"/>
                        </a:lnTo>
                        <a:lnTo>
                          <a:pt x="307" y="85"/>
                        </a:lnTo>
                        <a:lnTo>
                          <a:pt x="307" y="89"/>
                        </a:lnTo>
                        <a:lnTo>
                          <a:pt x="311" y="89"/>
                        </a:lnTo>
                        <a:lnTo>
                          <a:pt x="311" y="93"/>
                        </a:lnTo>
                        <a:lnTo>
                          <a:pt x="315" y="93"/>
                        </a:lnTo>
                        <a:lnTo>
                          <a:pt x="311" y="89"/>
                        </a:lnTo>
                        <a:lnTo>
                          <a:pt x="315" y="89"/>
                        </a:lnTo>
                        <a:lnTo>
                          <a:pt x="315" y="93"/>
                        </a:lnTo>
                        <a:lnTo>
                          <a:pt x="319" y="93"/>
                        </a:lnTo>
                        <a:lnTo>
                          <a:pt x="315" y="93"/>
                        </a:lnTo>
                        <a:lnTo>
                          <a:pt x="319" y="93"/>
                        </a:lnTo>
                        <a:lnTo>
                          <a:pt x="319" y="97"/>
                        </a:lnTo>
                        <a:lnTo>
                          <a:pt x="315" y="97"/>
                        </a:lnTo>
                        <a:lnTo>
                          <a:pt x="319" y="97"/>
                        </a:lnTo>
                        <a:lnTo>
                          <a:pt x="319" y="101"/>
                        </a:lnTo>
                        <a:lnTo>
                          <a:pt x="323" y="101"/>
                        </a:lnTo>
                        <a:lnTo>
                          <a:pt x="323" y="97"/>
                        </a:lnTo>
                        <a:lnTo>
                          <a:pt x="323" y="101"/>
                        </a:lnTo>
                        <a:lnTo>
                          <a:pt x="326" y="101"/>
                        </a:lnTo>
                        <a:lnTo>
                          <a:pt x="326" y="97"/>
                        </a:lnTo>
                        <a:lnTo>
                          <a:pt x="326" y="101"/>
                        </a:lnTo>
                        <a:lnTo>
                          <a:pt x="330" y="101"/>
                        </a:lnTo>
                        <a:lnTo>
                          <a:pt x="330" y="106"/>
                        </a:lnTo>
                        <a:lnTo>
                          <a:pt x="330" y="101"/>
                        </a:lnTo>
                        <a:lnTo>
                          <a:pt x="334" y="101"/>
                        </a:lnTo>
                        <a:lnTo>
                          <a:pt x="334" y="106"/>
                        </a:lnTo>
                        <a:lnTo>
                          <a:pt x="338" y="106"/>
                        </a:lnTo>
                        <a:lnTo>
                          <a:pt x="342" y="106"/>
                        </a:lnTo>
                        <a:lnTo>
                          <a:pt x="342" y="110"/>
                        </a:lnTo>
                        <a:lnTo>
                          <a:pt x="342" y="114"/>
                        </a:lnTo>
                        <a:lnTo>
                          <a:pt x="346" y="114"/>
                        </a:lnTo>
                        <a:lnTo>
                          <a:pt x="346" y="118"/>
                        </a:lnTo>
                        <a:lnTo>
                          <a:pt x="349" y="118"/>
                        </a:lnTo>
                        <a:lnTo>
                          <a:pt x="349" y="122"/>
                        </a:lnTo>
                        <a:lnTo>
                          <a:pt x="349" y="126"/>
                        </a:lnTo>
                        <a:lnTo>
                          <a:pt x="349" y="122"/>
                        </a:lnTo>
                        <a:lnTo>
                          <a:pt x="353" y="122"/>
                        </a:lnTo>
                        <a:lnTo>
                          <a:pt x="357" y="122"/>
                        </a:lnTo>
                        <a:lnTo>
                          <a:pt x="353" y="122"/>
                        </a:lnTo>
                        <a:lnTo>
                          <a:pt x="353" y="118"/>
                        </a:lnTo>
                        <a:lnTo>
                          <a:pt x="357" y="118"/>
                        </a:lnTo>
                        <a:lnTo>
                          <a:pt x="357" y="122"/>
                        </a:lnTo>
                        <a:lnTo>
                          <a:pt x="357" y="118"/>
                        </a:lnTo>
                        <a:lnTo>
                          <a:pt x="357" y="122"/>
                        </a:lnTo>
                        <a:lnTo>
                          <a:pt x="361" y="122"/>
                        </a:lnTo>
                        <a:lnTo>
                          <a:pt x="361" y="126"/>
                        </a:lnTo>
                        <a:lnTo>
                          <a:pt x="357" y="126"/>
                        </a:lnTo>
                        <a:lnTo>
                          <a:pt x="361" y="126"/>
                        </a:lnTo>
                        <a:lnTo>
                          <a:pt x="361" y="130"/>
                        </a:lnTo>
                        <a:lnTo>
                          <a:pt x="361" y="126"/>
                        </a:lnTo>
                        <a:lnTo>
                          <a:pt x="361" y="130"/>
                        </a:lnTo>
                        <a:lnTo>
                          <a:pt x="365" y="130"/>
                        </a:lnTo>
                        <a:lnTo>
                          <a:pt x="361" y="130"/>
                        </a:lnTo>
                        <a:lnTo>
                          <a:pt x="361" y="134"/>
                        </a:lnTo>
                        <a:lnTo>
                          <a:pt x="365" y="134"/>
                        </a:lnTo>
                        <a:lnTo>
                          <a:pt x="365" y="130"/>
                        </a:lnTo>
                        <a:lnTo>
                          <a:pt x="369" y="130"/>
                        </a:lnTo>
                        <a:lnTo>
                          <a:pt x="369" y="134"/>
                        </a:lnTo>
                        <a:lnTo>
                          <a:pt x="365" y="134"/>
                        </a:lnTo>
                        <a:lnTo>
                          <a:pt x="365" y="138"/>
                        </a:lnTo>
                        <a:lnTo>
                          <a:pt x="369" y="138"/>
                        </a:lnTo>
                        <a:lnTo>
                          <a:pt x="369" y="142"/>
                        </a:lnTo>
                        <a:lnTo>
                          <a:pt x="369" y="138"/>
                        </a:lnTo>
                        <a:lnTo>
                          <a:pt x="372" y="138"/>
                        </a:lnTo>
                        <a:lnTo>
                          <a:pt x="372" y="142"/>
                        </a:lnTo>
                        <a:lnTo>
                          <a:pt x="369" y="142"/>
                        </a:lnTo>
                        <a:lnTo>
                          <a:pt x="372" y="142"/>
                        </a:lnTo>
                        <a:lnTo>
                          <a:pt x="372" y="146"/>
                        </a:lnTo>
                        <a:lnTo>
                          <a:pt x="372" y="142"/>
                        </a:lnTo>
                        <a:lnTo>
                          <a:pt x="376" y="142"/>
                        </a:lnTo>
                        <a:lnTo>
                          <a:pt x="372" y="146"/>
                        </a:lnTo>
                        <a:lnTo>
                          <a:pt x="372" y="150"/>
                        </a:lnTo>
                        <a:lnTo>
                          <a:pt x="372" y="154"/>
                        </a:lnTo>
                        <a:lnTo>
                          <a:pt x="372" y="150"/>
                        </a:lnTo>
                        <a:lnTo>
                          <a:pt x="376" y="154"/>
                        </a:lnTo>
                        <a:lnTo>
                          <a:pt x="376" y="150"/>
                        </a:lnTo>
                        <a:lnTo>
                          <a:pt x="380" y="150"/>
                        </a:lnTo>
                        <a:lnTo>
                          <a:pt x="380" y="154"/>
                        </a:lnTo>
                        <a:lnTo>
                          <a:pt x="376" y="154"/>
                        </a:lnTo>
                        <a:lnTo>
                          <a:pt x="380" y="154"/>
                        </a:lnTo>
                        <a:lnTo>
                          <a:pt x="380" y="158"/>
                        </a:lnTo>
                        <a:lnTo>
                          <a:pt x="384" y="158"/>
                        </a:lnTo>
                        <a:lnTo>
                          <a:pt x="384" y="162"/>
                        </a:lnTo>
                        <a:lnTo>
                          <a:pt x="388" y="162"/>
                        </a:lnTo>
                        <a:lnTo>
                          <a:pt x="388" y="158"/>
                        </a:lnTo>
                        <a:lnTo>
                          <a:pt x="392" y="158"/>
                        </a:lnTo>
                        <a:lnTo>
                          <a:pt x="392" y="162"/>
                        </a:lnTo>
                        <a:lnTo>
                          <a:pt x="395" y="162"/>
                        </a:lnTo>
                        <a:lnTo>
                          <a:pt x="395" y="166"/>
                        </a:lnTo>
                        <a:lnTo>
                          <a:pt x="399" y="166"/>
                        </a:lnTo>
                        <a:lnTo>
                          <a:pt x="395" y="170"/>
                        </a:lnTo>
                        <a:lnTo>
                          <a:pt x="399" y="170"/>
                        </a:lnTo>
                        <a:lnTo>
                          <a:pt x="403" y="170"/>
                        </a:lnTo>
                        <a:lnTo>
                          <a:pt x="403" y="174"/>
                        </a:lnTo>
                        <a:lnTo>
                          <a:pt x="399" y="174"/>
                        </a:lnTo>
                        <a:lnTo>
                          <a:pt x="399" y="178"/>
                        </a:lnTo>
                        <a:lnTo>
                          <a:pt x="403" y="178"/>
                        </a:lnTo>
                        <a:lnTo>
                          <a:pt x="407" y="178"/>
                        </a:lnTo>
                        <a:lnTo>
                          <a:pt x="407" y="182"/>
                        </a:lnTo>
                        <a:lnTo>
                          <a:pt x="407" y="186"/>
                        </a:lnTo>
                        <a:lnTo>
                          <a:pt x="411" y="186"/>
                        </a:lnTo>
                        <a:lnTo>
                          <a:pt x="415" y="186"/>
                        </a:lnTo>
                        <a:lnTo>
                          <a:pt x="415" y="190"/>
                        </a:lnTo>
                        <a:lnTo>
                          <a:pt x="418" y="190"/>
                        </a:lnTo>
                        <a:lnTo>
                          <a:pt x="418" y="195"/>
                        </a:lnTo>
                        <a:lnTo>
                          <a:pt x="422" y="195"/>
                        </a:lnTo>
                        <a:lnTo>
                          <a:pt x="422" y="190"/>
                        </a:lnTo>
                        <a:lnTo>
                          <a:pt x="422" y="195"/>
                        </a:lnTo>
                        <a:lnTo>
                          <a:pt x="426" y="195"/>
                        </a:lnTo>
                        <a:lnTo>
                          <a:pt x="430" y="195"/>
                        </a:lnTo>
                        <a:lnTo>
                          <a:pt x="434" y="195"/>
                        </a:lnTo>
                        <a:lnTo>
                          <a:pt x="434" y="199"/>
                        </a:lnTo>
                        <a:lnTo>
                          <a:pt x="434" y="203"/>
                        </a:lnTo>
                        <a:lnTo>
                          <a:pt x="434" y="199"/>
                        </a:lnTo>
                        <a:lnTo>
                          <a:pt x="434" y="203"/>
                        </a:lnTo>
                        <a:lnTo>
                          <a:pt x="438" y="203"/>
                        </a:lnTo>
                        <a:lnTo>
                          <a:pt x="438" y="207"/>
                        </a:lnTo>
                        <a:lnTo>
                          <a:pt x="441" y="207"/>
                        </a:lnTo>
                        <a:lnTo>
                          <a:pt x="438" y="207"/>
                        </a:lnTo>
                        <a:lnTo>
                          <a:pt x="441" y="207"/>
                        </a:lnTo>
                        <a:lnTo>
                          <a:pt x="445" y="207"/>
                        </a:lnTo>
                        <a:lnTo>
                          <a:pt x="445" y="211"/>
                        </a:lnTo>
                        <a:lnTo>
                          <a:pt x="449" y="211"/>
                        </a:lnTo>
                        <a:lnTo>
                          <a:pt x="449" y="215"/>
                        </a:lnTo>
                        <a:lnTo>
                          <a:pt x="453" y="215"/>
                        </a:lnTo>
                        <a:lnTo>
                          <a:pt x="453" y="211"/>
                        </a:lnTo>
                        <a:lnTo>
                          <a:pt x="453" y="215"/>
                        </a:lnTo>
                        <a:lnTo>
                          <a:pt x="453" y="211"/>
                        </a:lnTo>
                        <a:lnTo>
                          <a:pt x="453" y="215"/>
                        </a:lnTo>
                        <a:lnTo>
                          <a:pt x="457" y="219"/>
                        </a:lnTo>
                        <a:lnTo>
                          <a:pt x="453" y="219"/>
                        </a:lnTo>
                        <a:lnTo>
                          <a:pt x="453" y="223"/>
                        </a:lnTo>
                        <a:lnTo>
                          <a:pt x="457" y="219"/>
                        </a:lnTo>
                        <a:lnTo>
                          <a:pt x="457" y="223"/>
                        </a:lnTo>
                        <a:lnTo>
                          <a:pt x="461" y="223"/>
                        </a:lnTo>
                        <a:lnTo>
                          <a:pt x="457" y="223"/>
                        </a:lnTo>
                        <a:lnTo>
                          <a:pt x="457" y="227"/>
                        </a:lnTo>
                        <a:lnTo>
                          <a:pt x="461" y="227"/>
                        </a:lnTo>
                        <a:lnTo>
                          <a:pt x="464" y="227"/>
                        </a:lnTo>
                        <a:lnTo>
                          <a:pt x="464" y="231"/>
                        </a:lnTo>
                        <a:lnTo>
                          <a:pt x="464" y="227"/>
                        </a:lnTo>
                        <a:lnTo>
                          <a:pt x="468" y="227"/>
                        </a:lnTo>
                        <a:lnTo>
                          <a:pt x="468" y="231"/>
                        </a:lnTo>
                        <a:lnTo>
                          <a:pt x="468" y="227"/>
                        </a:lnTo>
                        <a:lnTo>
                          <a:pt x="472" y="227"/>
                        </a:lnTo>
                        <a:lnTo>
                          <a:pt x="472" y="231"/>
                        </a:lnTo>
                        <a:lnTo>
                          <a:pt x="476" y="231"/>
                        </a:lnTo>
                        <a:lnTo>
                          <a:pt x="476" y="235"/>
                        </a:lnTo>
                        <a:lnTo>
                          <a:pt x="476" y="231"/>
                        </a:lnTo>
                        <a:lnTo>
                          <a:pt x="480" y="231"/>
                        </a:lnTo>
                        <a:lnTo>
                          <a:pt x="480" y="227"/>
                        </a:lnTo>
                        <a:lnTo>
                          <a:pt x="480" y="231"/>
                        </a:lnTo>
                        <a:lnTo>
                          <a:pt x="484" y="231"/>
                        </a:lnTo>
                        <a:lnTo>
                          <a:pt x="484" y="227"/>
                        </a:lnTo>
                        <a:lnTo>
                          <a:pt x="487" y="227"/>
                        </a:lnTo>
                        <a:lnTo>
                          <a:pt x="487" y="231"/>
                        </a:lnTo>
                        <a:lnTo>
                          <a:pt x="484" y="231"/>
                        </a:lnTo>
                        <a:lnTo>
                          <a:pt x="484" y="235"/>
                        </a:lnTo>
                        <a:lnTo>
                          <a:pt x="487" y="235"/>
                        </a:lnTo>
                        <a:lnTo>
                          <a:pt x="487" y="231"/>
                        </a:lnTo>
                        <a:lnTo>
                          <a:pt x="491" y="231"/>
                        </a:lnTo>
                        <a:lnTo>
                          <a:pt x="487" y="231"/>
                        </a:lnTo>
                        <a:lnTo>
                          <a:pt x="487" y="227"/>
                        </a:lnTo>
                        <a:lnTo>
                          <a:pt x="491" y="227"/>
                        </a:lnTo>
                        <a:lnTo>
                          <a:pt x="491" y="231"/>
                        </a:lnTo>
                        <a:lnTo>
                          <a:pt x="495" y="231"/>
                        </a:lnTo>
                        <a:lnTo>
                          <a:pt x="491" y="231"/>
                        </a:lnTo>
                        <a:lnTo>
                          <a:pt x="491" y="235"/>
                        </a:lnTo>
                        <a:lnTo>
                          <a:pt x="495" y="231"/>
                        </a:lnTo>
                        <a:lnTo>
                          <a:pt x="499" y="231"/>
                        </a:lnTo>
                        <a:lnTo>
                          <a:pt x="503" y="231"/>
                        </a:lnTo>
                        <a:lnTo>
                          <a:pt x="503" y="235"/>
                        </a:lnTo>
                        <a:lnTo>
                          <a:pt x="507" y="235"/>
                        </a:lnTo>
                        <a:lnTo>
                          <a:pt x="507" y="231"/>
                        </a:lnTo>
                        <a:lnTo>
                          <a:pt x="507" y="227"/>
                        </a:lnTo>
                        <a:lnTo>
                          <a:pt x="511" y="227"/>
                        </a:lnTo>
                        <a:lnTo>
                          <a:pt x="514" y="227"/>
                        </a:lnTo>
                        <a:lnTo>
                          <a:pt x="514" y="231"/>
                        </a:lnTo>
                        <a:lnTo>
                          <a:pt x="514" y="227"/>
                        </a:lnTo>
                        <a:lnTo>
                          <a:pt x="518" y="227"/>
                        </a:lnTo>
                        <a:lnTo>
                          <a:pt x="518" y="231"/>
                        </a:lnTo>
                        <a:lnTo>
                          <a:pt x="522" y="231"/>
                        </a:lnTo>
                        <a:lnTo>
                          <a:pt x="526" y="235"/>
                        </a:lnTo>
                        <a:lnTo>
                          <a:pt x="526" y="231"/>
                        </a:lnTo>
                        <a:lnTo>
                          <a:pt x="530" y="235"/>
                        </a:lnTo>
                        <a:lnTo>
                          <a:pt x="530" y="231"/>
                        </a:lnTo>
                        <a:lnTo>
                          <a:pt x="534" y="231"/>
                        </a:lnTo>
                        <a:lnTo>
                          <a:pt x="530" y="231"/>
                        </a:lnTo>
                        <a:lnTo>
                          <a:pt x="534" y="231"/>
                        </a:lnTo>
                        <a:lnTo>
                          <a:pt x="534" y="227"/>
                        </a:lnTo>
                        <a:lnTo>
                          <a:pt x="530" y="227"/>
                        </a:lnTo>
                        <a:lnTo>
                          <a:pt x="534" y="227"/>
                        </a:lnTo>
                        <a:lnTo>
                          <a:pt x="537" y="227"/>
                        </a:lnTo>
                        <a:lnTo>
                          <a:pt x="537" y="231"/>
                        </a:lnTo>
                        <a:lnTo>
                          <a:pt x="541" y="231"/>
                        </a:lnTo>
                        <a:lnTo>
                          <a:pt x="541" y="227"/>
                        </a:lnTo>
                        <a:lnTo>
                          <a:pt x="541" y="231"/>
                        </a:lnTo>
                        <a:lnTo>
                          <a:pt x="545" y="231"/>
                        </a:lnTo>
                        <a:lnTo>
                          <a:pt x="545" y="227"/>
                        </a:lnTo>
                        <a:lnTo>
                          <a:pt x="541" y="227"/>
                        </a:lnTo>
                        <a:lnTo>
                          <a:pt x="545" y="227"/>
                        </a:lnTo>
                        <a:lnTo>
                          <a:pt x="545" y="231"/>
                        </a:lnTo>
                        <a:lnTo>
                          <a:pt x="545" y="227"/>
                        </a:lnTo>
                        <a:lnTo>
                          <a:pt x="549" y="227"/>
                        </a:lnTo>
                        <a:lnTo>
                          <a:pt x="549" y="223"/>
                        </a:lnTo>
                        <a:lnTo>
                          <a:pt x="549" y="227"/>
                        </a:lnTo>
                        <a:lnTo>
                          <a:pt x="553" y="227"/>
                        </a:lnTo>
                        <a:lnTo>
                          <a:pt x="549" y="227"/>
                        </a:lnTo>
                        <a:lnTo>
                          <a:pt x="549" y="231"/>
                        </a:lnTo>
                        <a:lnTo>
                          <a:pt x="553" y="231"/>
                        </a:lnTo>
                        <a:lnTo>
                          <a:pt x="553" y="235"/>
                        </a:lnTo>
                        <a:lnTo>
                          <a:pt x="557" y="235"/>
                        </a:lnTo>
                        <a:lnTo>
                          <a:pt x="560" y="235"/>
                        </a:lnTo>
                        <a:lnTo>
                          <a:pt x="560" y="239"/>
                        </a:lnTo>
                        <a:lnTo>
                          <a:pt x="560" y="243"/>
                        </a:lnTo>
                        <a:lnTo>
                          <a:pt x="560" y="247"/>
                        </a:lnTo>
                        <a:lnTo>
                          <a:pt x="564" y="247"/>
                        </a:lnTo>
                        <a:lnTo>
                          <a:pt x="564" y="243"/>
                        </a:lnTo>
                        <a:lnTo>
                          <a:pt x="568" y="243"/>
                        </a:lnTo>
                        <a:lnTo>
                          <a:pt x="568" y="247"/>
                        </a:lnTo>
                        <a:lnTo>
                          <a:pt x="568" y="251"/>
                        </a:lnTo>
                        <a:lnTo>
                          <a:pt x="572" y="251"/>
                        </a:lnTo>
                        <a:lnTo>
                          <a:pt x="576" y="247"/>
                        </a:lnTo>
                        <a:lnTo>
                          <a:pt x="576" y="251"/>
                        </a:lnTo>
                        <a:lnTo>
                          <a:pt x="572" y="251"/>
                        </a:lnTo>
                        <a:lnTo>
                          <a:pt x="572" y="255"/>
                        </a:lnTo>
                        <a:lnTo>
                          <a:pt x="576" y="255"/>
                        </a:lnTo>
                        <a:lnTo>
                          <a:pt x="580" y="255"/>
                        </a:lnTo>
                        <a:lnTo>
                          <a:pt x="576" y="259"/>
                        </a:lnTo>
                        <a:lnTo>
                          <a:pt x="580" y="259"/>
                        </a:lnTo>
                        <a:lnTo>
                          <a:pt x="580" y="263"/>
                        </a:lnTo>
                        <a:lnTo>
                          <a:pt x="583" y="263"/>
                        </a:lnTo>
                        <a:lnTo>
                          <a:pt x="583" y="267"/>
                        </a:lnTo>
                        <a:lnTo>
                          <a:pt x="587" y="267"/>
                        </a:lnTo>
                        <a:lnTo>
                          <a:pt x="587" y="263"/>
                        </a:lnTo>
                        <a:lnTo>
                          <a:pt x="587" y="267"/>
                        </a:lnTo>
                        <a:lnTo>
                          <a:pt x="583" y="267"/>
                        </a:lnTo>
                        <a:lnTo>
                          <a:pt x="583" y="271"/>
                        </a:lnTo>
                        <a:lnTo>
                          <a:pt x="587" y="271"/>
                        </a:lnTo>
                        <a:lnTo>
                          <a:pt x="591" y="271"/>
                        </a:lnTo>
                        <a:lnTo>
                          <a:pt x="595" y="271"/>
                        </a:lnTo>
                        <a:lnTo>
                          <a:pt x="595" y="275"/>
                        </a:lnTo>
                        <a:lnTo>
                          <a:pt x="595" y="280"/>
                        </a:lnTo>
                        <a:lnTo>
                          <a:pt x="599" y="280"/>
                        </a:lnTo>
                        <a:lnTo>
                          <a:pt x="599" y="275"/>
                        </a:lnTo>
                        <a:lnTo>
                          <a:pt x="603" y="275"/>
                        </a:lnTo>
                        <a:lnTo>
                          <a:pt x="603" y="280"/>
                        </a:lnTo>
                        <a:lnTo>
                          <a:pt x="603" y="284"/>
                        </a:lnTo>
                        <a:lnTo>
                          <a:pt x="606" y="284"/>
                        </a:lnTo>
                        <a:lnTo>
                          <a:pt x="606" y="288"/>
                        </a:lnTo>
                        <a:lnTo>
                          <a:pt x="603" y="284"/>
                        </a:lnTo>
                        <a:lnTo>
                          <a:pt x="603" y="288"/>
                        </a:lnTo>
                        <a:lnTo>
                          <a:pt x="606" y="288"/>
                        </a:lnTo>
                        <a:lnTo>
                          <a:pt x="606" y="292"/>
                        </a:lnTo>
                        <a:lnTo>
                          <a:pt x="603" y="292"/>
                        </a:lnTo>
                        <a:lnTo>
                          <a:pt x="603" y="288"/>
                        </a:lnTo>
                        <a:lnTo>
                          <a:pt x="603" y="292"/>
                        </a:lnTo>
                        <a:lnTo>
                          <a:pt x="603" y="296"/>
                        </a:lnTo>
                        <a:lnTo>
                          <a:pt x="606" y="296"/>
                        </a:lnTo>
                        <a:lnTo>
                          <a:pt x="610" y="296"/>
                        </a:lnTo>
                        <a:lnTo>
                          <a:pt x="610" y="300"/>
                        </a:lnTo>
                        <a:lnTo>
                          <a:pt x="606" y="300"/>
                        </a:lnTo>
                        <a:lnTo>
                          <a:pt x="603" y="300"/>
                        </a:lnTo>
                        <a:lnTo>
                          <a:pt x="603" y="304"/>
                        </a:lnTo>
                        <a:lnTo>
                          <a:pt x="599" y="304"/>
                        </a:lnTo>
                        <a:lnTo>
                          <a:pt x="603" y="304"/>
                        </a:lnTo>
                        <a:lnTo>
                          <a:pt x="606" y="304"/>
                        </a:lnTo>
                        <a:lnTo>
                          <a:pt x="606" y="308"/>
                        </a:lnTo>
                        <a:lnTo>
                          <a:pt x="606" y="312"/>
                        </a:lnTo>
                        <a:lnTo>
                          <a:pt x="603" y="312"/>
                        </a:lnTo>
                        <a:lnTo>
                          <a:pt x="606" y="312"/>
                        </a:lnTo>
                        <a:lnTo>
                          <a:pt x="606" y="316"/>
                        </a:lnTo>
                        <a:lnTo>
                          <a:pt x="603" y="316"/>
                        </a:lnTo>
                        <a:lnTo>
                          <a:pt x="603" y="312"/>
                        </a:lnTo>
                        <a:lnTo>
                          <a:pt x="603" y="316"/>
                        </a:lnTo>
                        <a:lnTo>
                          <a:pt x="603" y="320"/>
                        </a:lnTo>
                        <a:lnTo>
                          <a:pt x="606" y="320"/>
                        </a:lnTo>
                        <a:lnTo>
                          <a:pt x="603" y="320"/>
                        </a:lnTo>
                        <a:lnTo>
                          <a:pt x="603" y="324"/>
                        </a:lnTo>
                        <a:lnTo>
                          <a:pt x="606" y="324"/>
                        </a:lnTo>
                        <a:lnTo>
                          <a:pt x="606" y="328"/>
                        </a:lnTo>
                        <a:lnTo>
                          <a:pt x="606" y="332"/>
                        </a:lnTo>
                        <a:lnTo>
                          <a:pt x="606" y="336"/>
                        </a:lnTo>
                        <a:lnTo>
                          <a:pt x="606" y="332"/>
                        </a:lnTo>
                        <a:lnTo>
                          <a:pt x="610" y="332"/>
                        </a:lnTo>
                        <a:lnTo>
                          <a:pt x="610" y="328"/>
                        </a:lnTo>
                        <a:lnTo>
                          <a:pt x="614" y="328"/>
                        </a:lnTo>
                        <a:lnTo>
                          <a:pt x="618" y="328"/>
                        </a:lnTo>
                        <a:lnTo>
                          <a:pt x="622" y="328"/>
                        </a:lnTo>
                        <a:lnTo>
                          <a:pt x="622" y="332"/>
                        </a:lnTo>
                        <a:lnTo>
                          <a:pt x="622" y="336"/>
                        </a:lnTo>
                        <a:lnTo>
                          <a:pt x="622" y="340"/>
                        </a:lnTo>
                        <a:lnTo>
                          <a:pt x="622" y="344"/>
                        </a:lnTo>
                        <a:lnTo>
                          <a:pt x="618" y="344"/>
                        </a:lnTo>
                        <a:lnTo>
                          <a:pt x="618" y="348"/>
                        </a:lnTo>
                        <a:lnTo>
                          <a:pt x="622" y="352"/>
                        </a:lnTo>
                        <a:lnTo>
                          <a:pt x="626" y="352"/>
                        </a:lnTo>
                        <a:lnTo>
                          <a:pt x="629" y="352"/>
                        </a:lnTo>
                        <a:lnTo>
                          <a:pt x="633" y="352"/>
                        </a:lnTo>
                        <a:lnTo>
                          <a:pt x="637" y="352"/>
                        </a:lnTo>
                        <a:lnTo>
                          <a:pt x="641" y="352"/>
                        </a:lnTo>
                        <a:lnTo>
                          <a:pt x="641" y="348"/>
                        </a:lnTo>
                        <a:lnTo>
                          <a:pt x="645" y="348"/>
                        </a:lnTo>
                        <a:lnTo>
                          <a:pt x="645" y="344"/>
                        </a:lnTo>
                        <a:lnTo>
                          <a:pt x="645" y="340"/>
                        </a:lnTo>
                        <a:lnTo>
                          <a:pt x="649" y="340"/>
                        </a:lnTo>
                        <a:lnTo>
                          <a:pt x="649" y="336"/>
                        </a:lnTo>
                        <a:lnTo>
                          <a:pt x="652" y="336"/>
                        </a:lnTo>
                        <a:lnTo>
                          <a:pt x="656" y="336"/>
                        </a:lnTo>
                        <a:lnTo>
                          <a:pt x="660" y="336"/>
                        </a:lnTo>
                        <a:lnTo>
                          <a:pt x="664" y="336"/>
                        </a:lnTo>
                        <a:lnTo>
                          <a:pt x="668" y="340"/>
                        </a:lnTo>
                        <a:lnTo>
                          <a:pt x="672" y="340"/>
                        </a:lnTo>
                        <a:lnTo>
                          <a:pt x="675" y="340"/>
                        </a:lnTo>
                        <a:lnTo>
                          <a:pt x="679" y="340"/>
                        </a:lnTo>
                        <a:lnTo>
                          <a:pt x="679" y="336"/>
                        </a:lnTo>
                        <a:lnTo>
                          <a:pt x="683" y="332"/>
                        </a:lnTo>
                        <a:lnTo>
                          <a:pt x="683" y="328"/>
                        </a:lnTo>
                        <a:lnTo>
                          <a:pt x="687" y="328"/>
                        </a:lnTo>
                        <a:lnTo>
                          <a:pt x="691" y="328"/>
                        </a:lnTo>
                        <a:lnTo>
                          <a:pt x="691" y="332"/>
                        </a:lnTo>
                        <a:lnTo>
                          <a:pt x="695" y="332"/>
                        </a:lnTo>
                        <a:lnTo>
                          <a:pt x="695" y="336"/>
                        </a:lnTo>
                        <a:lnTo>
                          <a:pt x="698" y="336"/>
                        </a:lnTo>
                        <a:lnTo>
                          <a:pt x="702" y="336"/>
                        </a:lnTo>
                        <a:lnTo>
                          <a:pt x="702" y="332"/>
                        </a:lnTo>
                        <a:lnTo>
                          <a:pt x="706" y="332"/>
                        </a:lnTo>
                        <a:lnTo>
                          <a:pt x="706" y="328"/>
                        </a:lnTo>
                        <a:lnTo>
                          <a:pt x="706" y="324"/>
                        </a:lnTo>
                        <a:lnTo>
                          <a:pt x="706" y="320"/>
                        </a:lnTo>
                        <a:lnTo>
                          <a:pt x="710" y="320"/>
                        </a:lnTo>
                        <a:lnTo>
                          <a:pt x="710" y="324"/>
                        </a:lnTo>
                        <a:lnTo>
                          <a:pt x="714" y="324"/>
                        </a:lnTo>
                        <a:lnTo>
                          <a:pt x="714" y="328"/>
                        </a:lnTo>
                        <a:lnTo>
                          <a:pt x="718" y="328"/>
                        </a:lnTo>
                        <a:lnTo>
                          <a:pt x="718" y="332"/>
                        </a:lnTo>
                        <a:lnTo>
                          <a:pt x="721" y="332"/>
                        </a:lnTo>
                        <a:lnTo>
                          <a:pt x="725" y="332"/>
                        </a:lnTo>
                        <a:lnTo>
                          <a:pt x="725" y="336"/>
                        </a:lnTo>
                        <a:lnTo>
                          <a:pt x="725" y="340"/>
                        </a:lnTo>
                        <a:lnTo>
                          <a:pt x="721" y="340"/>
                        </a:lnTo>
                        <a:lnTo>
                          <a:pt x="721" y="336"/>
                        </a:lnTo>
                        <a:lnTo>
                          <a:pt x="721" y="340"/>
                        </a:lnTo>
                        <a:lnTo>
                          <a:pt x="721" y="344"/>
                        </a:lnTo>
                        <a:lnTo>
                          <a:pt x="718" y="344"/>
                        </a:lnTo>
                        <a:lnTo>
                          <a:pt x="718" y="348"/>
                        </a:lnTo>
                        <a:lnTo>
                          <a:pt x="718" y="352"/>
                        </a:lnTo>
                        <a:lnTo>
                          <a:pt x="718" y="348"/>
                        </a:lnTo>
                        <a:lnTo>
                          <a:pt x="718" y="352"/>
                        </a:lnTo>
                        <a:lnTo>
                          <a:pt x="714" y="352"/>
                        </a:lnTo>
                        <a:lnTo>
                          <a:pt x="714" y="356"/>
                        </a:lnTo>
                        <a:lnTo>
                          <a:pt x="710" y="356"/>
                        </a:lnTo>
                        <a:lnTo>
                          <a:pt x="710" y="360"/>
                        </a:lnTo>
                        <a:lnTo>
                          <a:pt x="710" y="365"/>
                        </a:lnTo>
                        <a:lnTo>
                          <a:pt x="710" y="369"/>
                        </a:lnTo>
                        <a:lnTo>
                          <a:pt x="714" y="369"/>
                        </a:lnTo>
                        <a:lnTo>
                          <a:pt x="710" y="369"/>
                        </a:lnTo>
                        <a:lnTo>
                          <a:pt x="710" y="373"/>
                        </a:lnTo>
                        <a:lnTo>
                          <a:pt x="710" y="369"/>
                        </a:lnTo>
                        <a:lnTo>
                          <a:pt x="714" y="369"/>
                        </a:lnTo>
                        <a:lnTo>
                          <a:pt x="714" y="373"/>
                        </a:lnTo>
                        <a:lnTo>
                          <a:pt x="710" y="373"/>
                        </a:lnTo>
                        <a:lnTo>
                          <a:pt x="710" y="377"/>
                        </a:lnTo>
                        <a:lnTo>
                          <a:pt x="710" y="373"/>
                        </a:lnTo>
                        <a:lnTo>
                          <a:pt x="710" y="377"/>
                        </a:lnTo>
                        <a:lnTo>
                          <a:pt x="706" y="377"/>
                        </a:lnTo>
                        <a:lnTo>
                          <a:pt x="706" y="381"/>
                        </a:lnTo>
                        <a:lnTo>
                          <a:pt x="710" y="381"/>
                        </a:lnTo>
                        <a:lnTo>
                          <a:pt x="710" y="377"/>
                        </a:lnTo>
                        <a:lnTo>
                          <a:pt x="710" y="381"/>
                        </a:lnTo>
                        <a:lnTo>
                          <a:pt x="706" y="381"/>
                        </a:lnTo>
                        <a:lnTo>
                          <a:pt x="706" y="385"/>
                        </a:lnTo>
                        <a:lnTo>
                          <a:pt x="702" y="385"/>
                        </a:lnTo>
                        <a:lnTo>
                          <a:pt x="698" y="385"/>
                        </a:lnTo>
                        <a:lnTo>
                          <a:pt x="698" y="389"/>
                        </a:lnTo>
                        <a:lnTo>
                          <a:pt x="695" y="389"/>
                        </a:lnTo>
                        <a:lnTo>
                          <a:pt x="695" y="393"/>
                        </a:lnTo>
                        <a:lnTo>
                          <a:pt x="691" y="397"/>
                        </a:lnTo>
                        <a:lnTo>
                          <a:pt x="695" y="397"/>
                        </a:lnTo>
                        <a:lnTo>
                          <a:pt x="695" y="401"/>
                        </a:lnTo>
                        <a:lnTo>
                          <a:pt x="691" y="401"/>
                        </a:lnTo>
                        <a:lnTo>
                          <a:pt x="691" y="397"/>
                        </a:lnTo>
                        <a:lnTo>
                          <a:pt x="691" y="401"/>
                        </a:lnTo>
                        <a:lnTo>
                          <a:pt x="691" y="397"/>
                        </a:lnTo>
                        <a:lnTo>
                          <a:pt x="691" y="401"/>
                        </a:lnTo>
                        <a:lnTo>
                          <a:pt x="687" y="401"/>
                        </a:lnTo>
                        <a:lnTo>
                          <a:pt x="687" y="405"/>
                        </a:lnTo>
                        <a:lnTo>
                          <a:pt x="691" y="405"/>
                        </a:lnTo>
                        <a:lnTo>
                          <a:pt x="687" y="405"/>
                        </a:lnTo>
                        <a:lnTo>
                          <a:pt x="691" y="405"/>
                        </a:lnTo>
                        <a:lnTo>
                          <a:pt x="691" y="409"/>
                        </a:lnTo>
                        <a:lnTo>
                          <a:pt x="687" y="409"/>
                        </a:lnTo>
                        <a:lnTo>
                          <a:pt x="687" y="405"/>
                        </a:lnTo>
                        <a:lnTo>
                          <a:pt x="687" y="409"/>
                        </a:lnTo>
                        <a:lnTo>
                          <a:pt x="687" y="413"/>
                        </a:lnTo>
                        <a:lnTo>
                          <a:pt x="683" y="413"/>
                        </a:lnTo>
                        <a:lnTo>
                          <a:pt x="683" y="409"/>
                        </a:lnTo>
                        <a:lnTo>
                          <a:pt x="683" y="413"/>
                        </a:lnTo>
                        <a:lnTo>
                          <a:pt x="679" y="413"/>
                        </a:lnTo>
                        <a:lnTo>
                          <a:pt x="683" y="413"/>
                        </a:lnTo>
                        <a:lnTo>
                          <a:pt x="683" y="417"/>
                        </a:lnTo>
                        <a:lnTo>
                          <a:pt x="679" y="417"/>
                        </a:lnTo>
                        <a:lnTo>
                          <a:pt x="683" y="417"/>
                        </a:lnTo>
                        <a:lnTo>
                          <a:pt x="679" y="417"/>
                        </a:lnTo>
                        <a:lnTo>
                          <a:pt x="679" y="421"/>
                        </a:lnTo>
                        <a:lnTo>
                          <a:pt x="679" y="425"/>
                        </a:lnTo>
                        <a:lnTo>
                          <a:pt x="683" y="425"/>
                        </a:lnTo>
                        <a:lnTo>
                          <a:pt x="679" y="425"/>
                        </a:lnTo>
                        <a:lnTo>
                          <a:pt x="683" y="425"/>
                        </a:lnTo>
                        <a:lnTo>
                          <a:pt x="679" y="425"/>
                        </a:lnTo>
                        <a:lnTo>
                          <a:pt x="679" y="429"/>
                        </a:lnTo>
                        <a:lnTo>
                          <a:pt x="683" y="429"/>
                        </a:lnTo>
                        <a:lnTo>
                          <a:pt x="679" y="429"/>
                        </a:lnTo>
                        <a:lnTo>
                          <a:pt x="679" y="433"/>
                        </a:lnTo>
                        <a:lnTo>
                          <a:pt x="679" y="437"/>
                        </a:lnTo>
                        <a:lnTo>
                          <a:pt x="679" y="433"/>
                        </a:lnTo>
                        <a:lnTo>
                          <a:pt x="683" y="433"/>
                        </a:lnTo>
                        <a:lnTo>
                          <a:pt x="683" y="437"/>
                        </a:lnTo>
                        <a:lnTo>
                          <a:pt x="679" y="437"/>
                        </a:lnTo>
                        <a:lnTo>
                          <a:pt x="679" y="441"/>
                        </a:lnTo>
                        <a:lnTo>
                          <a:pt x="656" y="454"/>
                        </a:lnTo>
                        <a:lnTo>
                          <a:pt x="652" y="454"/>
                        </a:lnTo>
                        <a:lnTo>
                          <a:pt x="549" y="502"/>
                        </a:lnTo>
                        <a:lnTo>
                          <a:pt x="526" y="518"/>
                        </a:lnTo>
                        <a:lnTo>
                          <a:pt x="522" y="514"/>
                        </a:lnTo>
                        <a:lnTo>
                          <a:pt x="522" y="510"/>
                        </a:lnTo>
                        <a:lnTo>
                          <a:pt x="522" y="506"/>
                        </a:lnTo>
                        <a:lnTo>
                          <a:pt x="522" y="502"/>
                        </a:lnTo>
                        <a:lnTo>
                          <a:pt x="522" y="498"/>
                        </a:lnTo>
                        <a:lnTo>
                          <a:pt x="522" y="494"/>
                        </a:lnTo>
                        <a:lnTo>
                          <a:pt x="526" y="494"/>
                        </a:lnTo>
                        <a:lnTo>
                          <a:pt x="526" y="490"/>
                        </a:lnTo>
                        <a:lnTo>
                          <a:pt x="526" y="486"/>
                        </a:lnTo>
                        <a:lnTo>
                          <a:pt x="526" y="482"/>
                        </a:lnTo>
                        <a:lnTo>
                          <a:pt x="526" y="478"/>
                        </a:lnTo>
                        <a:lnTo>
                          <a:pt x="526" y="474"/>
                        </a:lnTo>
                        <a:lnTo>
                          <a:pt x="530" y="474"/>
                        </a:lnTo>
                        <a:lnTo>
                          <a:pt x="530" y="470"/>
                        </a:lnTo>
                        <a:lnTo>
                          <a:pt x="534" y="470"/>
                        </a:lnTo>
                        <a:lnTo>
                          <a:pt x="534" y="466"/>
                        </a:lnTo>
                        <a:lnTo>
                          <a:pt x="534" y="462"/>
                        </a:lnTo>
                        <a:lnTo>
                          <a:pt x="537" y="462"/>
                        </a:lnTo>
                        <a:lnTo>
                          <a:pt x="537" y="458"/>
                        </a:lnTo>
                        <a:lnTo>
                          <a:pt x="534" y="458"/>
                        </a:lnTo>
                        <a:lnTo>
                          <a:pt x="537" y="454"/>
                        </a:lnTo>
                        <a:lnTo>
                          <a:pt x="537" y="450"/>
                        </a:lnTo>
                        <a:lnTo>
                          <a:pt x="541" y="450"/>
                        </a:lnTo>
                        <a:lnTo>
                          <a:pt x="541" y="445"/>
                        </a:lnTo>
                        <a:lnTo>
                          <a:pt x="545" y="445"/>
                        </a:lnTo>
                        <a:lnTo>
                          <a:pt x="549" y="445"/>
                        </a:lnTo>
                        <a:lnTo>
                          <a:pt x="549" y="441"/>
                        </a:lnTo>
                        <a:lnTo>
                          <a:pt x="553" y="441"/>
                        </a:lnTo>
                        <a:lnTo>
                          <a:pt x="553" y="437"/>
                        </a:lnTo>
                        <a:lnTo>
                          <a:pt x="553" y="433"/>
                        </a:lnTo>
                        <a:lnTo>
                          <a:pt x="553" y="429"/>
                        </a:lnTo>
                        <a:lnTo>
                          <a:pt x="549" y="429"/>
                        </a:lnTo>
                        <a:lnTo>
                          <a:pt x="545" y="429"/>
                        </a:lnTo>
                        <a:lnTo>
                          <a:pt x="545" y="425"/>
                        </a:lnTo>
                        <a:lnTo>
                          <a:pt x="549" y="425"/>
                        </a:lnTo>
                        <a:lnTo>
                          <a:pt x="553" y="425"/>
                        </a:lnTo>
                        <a:lnTo>
                          <a:pt x="553" y="421"/>
                        </a:lnTo>
                        <a:lnTo>
                          <a:pt x="549" y="421"/>
                        </a:lnTo>
                        <a:lnTo>
                          <a:pt x="549" y="417"/>
                        </a:lnTo>
                        <a:lnTo>
                          <a:pt x="549" y="413"/>
                        </a:lnTo>
                        <a:lnTo>
                          <a:pt x="553" y="413"/>
                        </a:lnTo>
                        <a:lnTo>
                          <a:pt x="553" y="409"/>
                        </a:lnTo>
                        <a:lnTo>
                          <a:pt x="557" y="409"/>
                        </a:lnTo>
                        <a:lnTo>
                          <a:pt x="560" y="405"/>
                        </a:lnTo>
                        <a:lnTo>
                          <a:pt x="564" y="405"/>
                        </a:lnTo>
                        <a:lnTo>
                          <a:pt x="564" y="401"/>
                        </a:lnTo>
                        <a:lnTo>
                          <a:pt x="564" y="397"/>
                        </a:lnTo>
                        <a:lnTo>
                          <a:pt x="560" y="397"/>
                        </a:lnTo>
                        <a:lnTo>
                          <a:pt x="560" y="393"/>
                        </a:lnTo>
                        <a:lnTo>
                          <a:pt x="557" y="393"/>
                        </a:lnTo>
                        <a:lnTo>
                          <a:pt x="557" y="389"/>
                        </a:lnTo>
                        <a:lnTo>
                          <a:pt x="557" y="385"/>
                        </a:lnTo>
                        <a:lnTo>
                          <a:pt x="553" y="385"/>
                        </a:lnTo>
                        <a:lnTo>
                          <a:pt x="553" y="389"/>
                        </a:lnTo>
                        <a:lnTo>
                          <a:pt x="553" y="385"/>
                        </a:lnTo>
                        <a:lnTo>
                          <a:pt x="549" y="373"/>
                        </a:lnTo>
                        <a:lnTo>
                          <a:pt x="549" y="360"/>
                        </a:lnTo>
                        <a:lnTo>
                          <a:pt x="549" y="365"/>
                        </a:lnTo>
                        <a:lnTo>
                          <a:pt x="549" y="348"/>
                        </a:lnTo>
                        <a:lnTo>
                          <a:pt x="541" y="352"/>
                        </a:lnTo>
                        <a:lnTo>
                          <a:pt x="541" y="344"/>
                        </a:lnTo>
                        <a:lnTo>
                          <a:pt x="537" y="348"/>
                        </a:lnTo>
                        <a:lnTo>
                          <a:pt x="534" y="348"/>
                        </a:lnTo>
                        <a:lnTo>
                          <a:pt x="534" y="344"/>
                        </a:lnTo>
                        <a:lnTo>
                          <a:pt x="530" y="344"/>
                        </a:lnTo>
                        <a:lnTo>
                          <a:pt x="526" y="344"/>
                        </a:lnTo>
                        <a:lnTo>
                          <a:pt x="526" y="340"/>
                        </a:lnTo>
                        <a:lnTo>
                          <a:pt x="522" y="340"/>
                        </a:lnTo>
                        <a:lnTo>
                          <a:pt x="518" y="340"/>
                        </a:lnTo>
                        <a:lnTo>
                          <a:pt x="518" y="344"/>
                        </a:lnTo>
                        <a:lnTo>
                          <a:pt x="514" y="344"/>
                        </a:lnTo>
                        <a:lnTo>
                          <a:pt x="511" y="344"/>
                        </a:lnTo>
                        <a:lnTo>
                          <a:pt x="511" y="348"/>
                        </a:lnTo>
                        <a:lnTo>
                          <a:pt x="507" y="348"/>
                        </a:lnTo>
                        <a:lnTo>
                          <a:pt x="480" y="344"/>
                        </a:lnTo>
                        <a:lnTo>
                          <a:pt x="476" y="344"/>
                        </a:lnTo>
                        <a:lnTo>
                          <a:pt x="476" y="340"/>
                        </a:lnTo>
                        <a:lnTo>
                          <a:pt x="472" y="340"/>
                        </a:lnTo>
                        <a:lnTo>
                          <a:pt x="468" y="340"/>
                        </a:lnTo>
                        <a:lnTo>
                          <a:pt x="468" y="336"/>
                        </a:lnTo>
                        <a:lnTo>
                          <a:pt x="464" y="336"/>
                        </a:lnTo>
                        <a:lnTo>
                          <a:pt x="464" y="332"/>
                        </a:lnTo>
                        <a:lnTo>
                          <a:pt x="464" y="328"/>
                        </a:lnTo>
                        <a:lnTo>
                          <a:pt x="461" y="324"/>
                        </a:lnTo>
                        <a:lnTo>
                          <a:pt x="461" y="320"/>
                        </a:lnTo>
                        <a:lnTo>
                          <a:pt x="457" y="320"/>
                        </a:lnTo>
                        <a:lnTo>
                          <a:pt x="457" y="316"/>
                        </a:lnTo>
                        <a:lnTo>
                          <a:pt x="453" y="316"/>
                        </a:lnTo>
                        <a:lnTo>
                          <a:pt x="449" y="316"/>
                        </a:lnTo>
                        <a:lnTo>
                          <a:pt x="449" y="312"/>
                        </a:lnTo>
                        <a:lnTo>
                          <a:pt x="445" y="312"/>
                        </a:lnTo>
                        <a:lnTo>
                          <a:pt x="441" y="312"/>
                        </a:lnTo>
                        <a:lnTo>
                          <a:pt x="441" y="308"/>
                        </a:lnTo>
                        <a:lnTo>
                          <a:pt x="438" y="308"/>
                        </a:lnTo>
                        <a:lnTo>
                          <a:pt x="438" y="304"/>
                        </a:lnTo>
                        <a:lnTo>
                          <a:pt x="434" y="304"/>
                        </a:lnTo>
                        <a:lnTo>
                          <a:pt x="434" y="300"/>
                        </a:lnTo>
                        <a:lnTo>
                          <a:pt x="430" y="300"/>
                        </a:lnTo>
                        <a:lnTo>
                          <a:pt x="426" y="300"/>
                        </a:lnTo>
                        <a:lnTo>
                          <a:pt x="426" y="296"/>
                        </a:lnTo>
                        <a:lnTo>
                          <a:pt x="422" y="296"/>
                        </a:lnTo>
                        <a:lnTo>
                          <a:pt x="418" y="296"/>
                        </a:lnTo>
                        <a:lnTo>
                          <a:pt x="415" y="300"/>
                        </a:lnTo>
                        <a:lnTo>
                          <a:pt x="415" y="296"/>
                        </a:lnTo>
                        <a:lnTo>
                          <a:pt x="411" y="296"/>
                        </a:lnTo>
                        <a:lnTo>
                          <a:pt x="411" y="292"/>
                        </a:lnTo>
                        <a:lnTo>
                          <a:pt x="411" y="288"/>
                        </a:lnTo>
                        <a:lnTo>
                          <a:pt x="415" y="288"/>
                        </a:lnTo>
                        <a:lnTo>
                          <a:pt x="415" y="284"/>
                        </a:lnTo>
                        <a:lnTo>
                          <a:pt x="415" y="280"/>
                        </a:lnTo>
                        <a:lnTo>
                          <a:pt x="415" y="275"/>
                        </a:lnTo>
                        <a:lnTo>
                          <a:pt x="415" y="271"/>
                        </a:lnTo>
                        <a:lnTo>
                          <a:pt x="415" y="267"/>
                        </a:lnTo>
                        <a:lnTo>
                          <a:pt x="411" y="267"/>
                        </a:lnTo>
                        <a:lnTo>
                          <a:pt x="407" y="267"/>
                        </a:lnTo>
                        <a:lnTo>
                          <a:pt x="407" y="263"/>
                        </a:lnTo>
                        <a:lnTo>
                          <a:pt x="403" y="263"/>
                        </a:lnTo>
                        <a:lnTo>
                          <a:pt x="399" y="263"/>
                        </a:lnTo>
                        <a:lnTo>
                          <a:pt x="395" y="263"/>
                        </a:lnTo>
                        <a:lnTo>
                          <a:pt x="392" y="259"/>
                        </a:lnTo>
                        <a:lnTo>
                          <a:pt x="388" y="259"/>
                        </a:lnTo>
                        <a:lnTo>
                          <a:pt x="384" y="255"/>
                        </a:lnTo>
                        <a:lnTo>
                          <a:pt x="380" y="251"/>
                        </a:lnTo>
                        <a:lnTo>
                          <a:pt x="380" y="247"/>
                        </a:lnTo>
                        <a:lnTo>
                          <a:pt x="376" y="247"/>
                        </a:lnTo>
                        <a:lnTo>
                          <a:pt x="376" y="243"/>
                        </a:lnTo>
                        <a:lnTo>
                          <a:pt x="372" y="243"/>
                        </a:lnTo>
                        <a:lnTo>
                          <a:pt x="372" y="239"/>
                        </a:lnTo>
                        <a:lnTo>
                          <a:pt x="369" y="239"/>
                        </a:lnTo>
                        <a:lnTo>
                          <a:pt x="369" y="235"/>
                        </a:lnTo>
                        <a:lnTo>
                          <a:pt x="365" y="235"/>
                        </a:lnTo>
                        <a:lnTo>
                          <a:pt x="361" y="231"/>
                        </a:lnTo>
                        <a:lnTo>
                          <a:pt x="357" y="231"/>
                        </a:lnTo>
                        <a:lnTo>
                          <a:pt x="357" y="227"/>
                        </a:lnTo>
                        <a:lnTo>
                          <a:pt x="353" y="227"/>
                        </a:lnTo>
                        <a:lnTo>
                          <a:pt x="353" y="223"/>
                        </a:lnTo>
                        <a:lnTo>
                          <a:pt x="349" y="223"/>
                        </a:lnTo>
                        <a:lnTo>
                          <a:pt x="349" y="219"/>
                        </a:lnTo>
                        <a:lnTo>
                          <a:pt x="346" y="219"/>
                        </a:lnTo>
                        <a:lnTo>
                          <a:pt x="346" y="215"/>
                        </a:lnTo>
                        <a:lnTo>
                          <a:pt x="342" y="211"/>
                        </a:lnTo>
                        <a:lnTo>
                          <a:pt x="338" y="211"/>
                        </a:lnTo>
                        <a:lnTo>
                          <a:pt x="338" y="207"/>
                        </a:lnTo>
                        <a:lnTo>
                          <a:pt x="334" y="207"/>
                        </a:lnTo>
                        <a:lnTo>
                          <a:pt x="330" y="207"/>
                        </a:lnTo>
                        <a:lnTo>
                          <a:pt x="330" y="211"/>
                        </a:lnTo>
                        <a:lnTo>
                          <a:pt x="330" y="215"/>
                        </a:lnTo>
                        <a:lnTo>
                          <a:pt x="330" y="227"/>
                        </a:lnTo>
                        <a:lnTo>
                          <a:pt x="326" y="227"/>
                        </a:lnTo>
                        <a:lnTo>
                          <a:pt x="326" y="223"/>
                        </a:lnTo>
                        <a:lnTo>
                          <a:pt x="323" y="223"/>
                        </a:lnTo>
                        <a:lnTo>
                          <a:pt x="326" y="223"/>
                        </a:lnTo>
                        <a:lnTo>
                          <a:pt x="323" y="223"/>
                        </a:lnTo>
                        <a:lnTo>
                          <a:pt x="326" y="223"/>
                        </a:lnTo>
                        <a:lnTo>
                          <a:pt x="323" y="223"/>
                        </a:lnTo>
                        <a:lnTo>
                          <a:pt x="323" y="219"/>
                        </a:lnTo>
                        <a:lnTo>
                          <a:pt x="326" y="219"/>
                        </a:lnTo>
                        <a:lnTo>
                          <a:pt x="323" y="219"/>
                        </a:lnTo>
                        <a:lnTo>
                          <a:pt x="326" y="219"/>
                        </a:lnTo>
                        <a:lnTo>
                          <a:pt x="323" y="219"/>
                        </a:lnTo>
                        <a:lnTo>
                          <a:pt x="323" y="215"/>
                        </a:lnTo>
                        <a:lnTo>
                          <a:pt x="319" y="215"/>
                        </a:lnTo>
                        <a:lnTo>
                          <a:pt x="323" y="215"/>
                        </a:lnTo>
                        <a:lnTo>
                          <a:pt x="319" y="215"/>
                        </a:lnTo>
                        <a:lnTo>
                          <a:pt x="315" y="215"/>
                        </a:lnTo>
                        <a:lnTo>
                          <a:pt x="311" y="215"/>
                        </a:lnTo>
                        <a:lnTo>
                          <a:pt x="311" y="211"/>
                        </a:lnTo>
                        <a:lnTo>
                          <a:pt x="311" y="215"/>
                        </a:lnTo>
                        <a:lnTo>
                          <a:pt x="307" y="215"/>
                        </a:lnTo>
                        <a:lnTo>
                          <a:pt x="307" y="211"/>
                        </a:lnTo>
                        <a:lnTo>
                          <a:pt x="307" y="215"/>
                        </a:lnTo>
                        <a:lnTo>
                          <a:pt x="307" y="211"/>
                        </a:lnTo>
                        <a:lnTo>
                          <a:pt x="303" y="211"/>
                        </a:lnTo>
                        <a:lnTo>
                          <a:pt x="303" y="215"/>
                        </a:lnTo>
                        <a:lnTo>
                          <a:pt x="303" y="211"/>
                        </a:lnTo>
                        <a:lnTo>
                          <a:pt x="303" y="215"/>
                        </a:lnTo>
                        <a:lnTo>
                          <a:pt x="300" y="215"/>
                        </a:lnTo>
                        <a:lnTo>
                          <a:pt x="300" y="211"/>
                        </a:lnTo>
                        <a:lnTo>
                          <a:pt x="296" y="211"/>
                        </a:lnTo>
                        <a:lnTo>
                          <a:pt x="296" y="215"/>
                        </a:lnTo>
                        <a:lnTo>
                          <a:pt x="296" y="211"/>
                        </a:lnTo>
                        <a:lnTo>
                          <a:pt x="292" y="211"/>
                        </a:lnTo>
                        <a:lnTo>
                          <a:pt x="288" y="211"/>
                        </a:lnTo>
                        <a:lnTo>
                          <a:pt x="288" y="207"/>
                        </a:lnTo>
                        <a:lnTo>
                          <a:pt x="284" y="207"/>
                        </a:lnTo>
                        <a:lnTo>
                          <a:pt x="280" y="207"/>
                        </a:lnTo>
                        <a:lnTo>
                          <a:pt x="277" y="207"/>
                        </a:lnTo>
                        <a:lnTo>
                          <a:pt x="277" y="203"/>
                        </a:lnTo>
                        <a:lnTo>
                          <a:pt x="273" y="203"/>
                        </a:lnTo>
                        <a:lnTo>
                          <a:pt x="273" y="199"/>
                        </a:lnTo>
                        <a:lnTo>
                          <a:pt x="273" y="195"/>
                        </a:lnTo>
                        <a:lnTo>
                          <a:pt x="269" y="195"/>
                        </a:lnTo>
                        <a:lnTo>
                          <a:pt x="269" y="199"/>
                        </a:lnTo>
                        <a:lnTo>
                          <a:pt x="269" y="195"/>
                        </a:lnTo>
                        <a:lnTo>
                          <a:pt x="265" y="195"/>
                        </a:lnTo>
                        <a:lnTo>
                          <a:pt x="265" y="199"/>
                        </a:lnTo>
                        <a:lnTo>
                          <a:pt x="261" y="199"/>
                        </a:lnTo>
                        <a:lnTo>
                          <a:pt x="261" y="195"/>
                        </a:lnTo>
                        <a:lnTo>
                          <a:pt x="261" y="199"/>
                        </a:lnTo>
                        <a:lnTo>
                          <a:pt x="261" y="195"/>
                        </a:lnTo>
                        <a:lnTo>
                          <a:pt x="261" y="199"/>
                        </a:lnTo>
                        <a:lnTo>
                          <a:pt x="257" y="199"/>
                        </a:lnTo>
                        <a:lnTo>
                          <a:pt x="257" y="195"/>
                        </a:lnTo>
                        <a:lnTo>
                          <a:pt x="257" y="199"/>
                        </a:lnTo>
                        <a:lnTo>
                          <a:pt x="257" y="195"/>
                        </a:lnTo>
                        <a:lnTo>
                          <a:pt x="254" y="195"/>
                        </a:lnTo>
                        <a:lnTo>
                          <a:pt x="250" y="195"/>
                        </a:lnTo>
                        <a:lnTo>
                          <a:pt x="250" y="190"/>
                        </a:lnTo>
                        <a:lnTo>
                          <a:pt x="246" y="190"/>
                        </a:lnTo>
                        <a:lnTo>
                          <a:pt x="246" y="186"/>
                        </a:lnTo>
                        <a:lnTo>
                          <a:pt x="246" y="182"/>
                        </a:lnTo>
                        <a:lnTo>
                          <a:pt x="246" y="186"/>
                        </a:lnTo>
                        <a:lnTo>
                          <a:pt x="242" y="186"/>
                        </a:lnTo>
                        <a:lnTo>
                          <a:pt x="246" y="186"/>
                        </a:lnTo>
                        <a:lnTo>
                          <a:pt x="242" y="186"/>
                        </a:lnTo>
                        <a:lnTo>
                          <a:pt x="242" y="182"/>
                        </a:lnTo>
                        <a:lnTo>
                          <a:pt x="242" y="178"/>
                        </a:lnTo>
                        <a:lnTo>
                          <a:pt x="238" y="178"/>
                        </a:lnTo>
                        <a:lnTo>
                          <a:pt x="242" y="178"/>
                        </a:lnTo>
                        <a:lnTo>
                          <a:pt x="238" y="178"/>
                        </a:lnTo>
                        <a:lnTo>
                          <a:pt x="242" y="178"/>
                        </a:lnTo>
                        <a:lnTo>
                          <a:pt x="238" y="178"/>
                        </a:lnTo>
                        <a:lnTo>
                          <a:pt x="238" y="174"/>
                        </a:lnTo>
                        <a:lnTo>
                          <a:pt x="238" y="170"/>
                        </a:lnTo>
                        <a:lnTo>
                          <a:pt x="238" y="166"/>
                        </a:lnTo>
                        <a:lnTo>
                          <a:pt x="234" y="166"/>
                        </a:lnTo>
                        <a:lnTo>
                          <a:pt x="238" y="166"/>
                        </a:lnTo>
                        <a:lnTo>
                          <a:pt x="234" y="166"/>
                        </a:lnTo>
                        <a:lnTo>
                          <a:pt x="234" y="162"/>
                        </a:lnTo>
                        <a:lnTo>
                          <a:pt x="231" y="162"/>
                        </a:lnTo>
                        <a:lnTo>
                          <a:pt x="227" y="162"/>
                        </a:lnTo>
                        <a:lnTo>
                          <a:pt x="227" y="158"/>
                        </a:lnTo>
                        <a:lnTo>
                          <a:pt x="227" y="162"/>
                        </a:lnTo>
                        <a:lnTo>
                          <a:pt x="227" y="158"/>
                        </a:lnTo>
                        <a:lnTo>
                          <a:pt x="227" y="162"/>
                        </a:lnTo>
                        <a:lnTo>
                          <a:pt x="223" y="162"/>
                        </a:lnTo>
                        <a:lnTo>
                          <a:pt x="223" y="158"/>
                        </a:lnTo>
                        <a:lnTo>
                          <a:pt x="223" y="162"/>
                        </a:lnTo>
                        <a:lnTo>
                          <a:pt x="223" y="158"/>
                        </a:lnTo>
                        <a:lnTo>
                          <a:pt x="219" y="158"/>
                        </a:lnTo>
                        <a:lnTo>
                          <a:pt x="219" y="162"/>
                        </a:lnTo>
                        <a:lnTo>
                          <a:pt x="219" y="158"/>
                        </a:lnTo>
                        <a:lnTo>
                          <a:pt x="215" y="162"/>
                        </a:lnTo>
                        <a:lnTo>
                          <a:pt x="219" y="162"/>
                        </a:lnTo>
                        <a:lnTo>
                          <a:pt x="215" y="162"/>
                        </a:lnTo>
                        <a:lnTo>
                          <a:pt x="211" y="162"/>
                        </a:lnTo>
                        <a:lnTo>
                          <a:pt x="208" y="162"/>
                        </a:lnTo>
                        <a:lnTo>
                          <a:pt x="208" y="158"/>
                        </a:lnTo>
                        <a:lnTo>
                          <a:pt x="204" y="158"/>
                        </a:lnTo>
                        <a:lnTo>
                          <a:pt x="204" y="154"/>
                        </a:lnTo>
                        <a:lnTo>
                          <a:pt x="200" y="154"/>
                        </a:lnTo>
                        <a:lnTo>
                          <a:pt x="200" y="150"/>
                        </a:lnTo>
                        <a:lnTo>
                          <a:pt x="200" y="146"/>
                        </a:lnTo>
                        <a:lnTo>
                          <a:pt x="200" y="150"/>
                        </a:lnTo>
                        <a:lnTo>
                          <a:pt x="196" y="150"/>
                        </a:lnTo>
                        <a:lnTo>
                          <a:pt x="196" y="146"/>
                        </a:lnTo>
                        <a:lnTo>
                          <a:pt x="192" y="146"/>
                        </a:lnTo>
                        <a:lnTo>
                          <a:pt x="188" y="146"/>
                        </a:lnTo>
                        <a:lnTo>
                          <a:pt x="188" y="142"/>
                        </a:lnTo>
                        <a:lnTo>
                          <a:pt x="185" y="142"/>
                        </a:lnTo>
                        <a:lnTo>
                          <a:pt x="188" y="142"/>
                        </a:lnTo>
                        <a:lnTo>
                          <a:pt x="185" y="138"/>
                        </a:lnTo>
                        <a:lnTo>
                          <a:pt x="181" y="138"/>
                        </a:lnTo>
                        <a:lnTo>
                          <a:pt x="181" y="134"/>
                        </a:lnTo>
                        <a:lnTo>
                          <a:pt x="177" y="134"/>
                        </a:lnTo>
                        <a:lnTo>
                          <a:pt x="177" y="130"/>
                        </a:lnTo>
                        <a:lnTo>
                          <a:pt x="173" y="130"/>
                        </a:lnTo>
                        <a:lnTo>
                          <a:pt x="173" y="126"/>
                        </a:lnTo>
                        <a:lnTo>
                          <a:pt x="169" y="126"/>
                        </a:lnTo>
                        <a:lnTo>
                          <a:pt x="165" y="126"/>
                        </a:lnTo>
                        <a:lnTo>
                          <a:pt x="165" y="122"/>
                        </a:lnTo>
                        <a:lnTo>
                          <a:pt x="162" y="122"/>
                        </a:lnTo>
                        <a:lnTo>
                          <a:pt x="162" y="118"/>
                        </a:lnTo>
                        <a:lnTo>
                          <a:pt x="158" y="118"/>
                        </a:lnTo>
                        <a:lnTo>
                          <a:pt x="158" y="114"/>
                        </a:lnTo>
                        <a:lnTo>
                          <a:pt x="154" y="114"/>
                        </a:lnTo>
                        <a:lnTo>
                          <a:pt x="154" y="110"/>
                        </a:lnTo>
                        <a:lnTo>
                          <a:pt x="150" y="110"/>
                        </a:lnTo>
                        <a:lnTo>
                          <a:pt x="146" y="106"/>
                        </a:lnTo>
                        <a:lnTo>
                          <a:pt x="142" y="106"/>
                        </a:lnTo>
                        <a:lnTo>
                          <a:pt x="142" y="101"/>
                        </a:lnTo>
                        <a:lnTo>
                          <a:pt x="139" y="101"/>
                        </a:lnTo>
                        <a:lnTo>
                          <a:pt x="139" y="97"/>
                        </a:lnTo>
                        <a:lnTo>
                          <a:pt x="135" y="97"/>
                        </a:lnTo>
                        <a:lnTo>
                          <a:pt x="135" y="93"/>
                        </a:lnTo>
                        <a:lnTo>
                          <a:pt x="135" y="89"/>
                        </a:lnTo>
                        <a:lnTo>
                          <a:pt x="135" y="85"/>
                        </a:lnTo>
                        <a:lnTo>
                          <a:pt x="131" y="85"/>
                        </a:lnTo>
                        <a:lnTo>
                          <a:pt x="131" y="81"/>
                        </a:lnTo>
                        <a:lnTo>
                          <a:pt x="127" y="81"/>
                        </a:lnTo>
                        <a:lnTo>
                          <a:pt x="127" y="77"/>
                        </a:lnTo>
                        <a:lnTo>
                          <a:pt x="123" y="77"/>
                        </a:lnTo>
                        <a:lnTo>
                          <a:pt x="123" y="73"/>
                        </a:lnTo>
                        <a:lnTo>
                          <a:pt x="119" y="73"/>
                        </a:lnTo>
                        <a:lnTo>
                          <a:pt x="116" y="73"/>
                        </a:lnTo>
                        <a:lnTo>
                          <a:pt x="112" y="69"/>
                        </a:lnTo>
                        <a:lnTo>
                          <a:pt x="108" y="69"/>
                        </a:lnTo>
                        <a:lnTo>
                          <a:pt x="104" y="69"/>
                        </a:lnTo>
                        <a:lnTo>
                          <a:pt x="100" y="69"/>
                        </a:lnTo>
                        <a:lnTo>
                          <a:pt x="96" y="69"/>
                        </a:lnTo>
                        <a:lnTo>
                          <a:pt x="96" y="73"/>
                        </a:lnTo>
                        <a:lnTo>
                          <a:pt x="93" y="73"/>
                        </a:lnTo>
                        <a:lnTo>
                          <a:pt x="93" y="69"/>
                        </a:lnTo>
                        <a:lnTo>
                          <a:pt x="89" y="69"/>
                        </a:lnTo>
                        <a:lnTo>
                          <a:pt x="85" y="65"/>
                        </a:lnTo>
                        <a:lnTo>
                          <a:pt x="81" y="65"/>
                        </a:lnTo>
                        <a:lnTo>
                          <a:pt x="77" y="65"/>
                        </a:lnTo>
                        <a:lnTo>
                          <a:pt x="77" y="69"/>
                        </a:lnTo>
                        <a:lnTo>
                          <a:pt x="73" y="69"/>
                        </a:lnTo>
                        <a:lnTo>
                          <a:pt x="73" y="73"/>
                        </a:lnTo>
                        <a:lnTo>
                          <a:pt x="69" y="73"/>
                        </a:lnTo>
                        <a:lnTo>
                          <a:pt x="66" y="73"/>
                        </a:lnTo>
                        <a:lnTo>
                          <a:pt x="66" y="77"/>
                        </a:lnTo>
                        <a:lnTo>
                          <a:pt x="62" y="77"/>
                        </a:lnTo>
                        <a:lnTo>
                          <a:pt x="58" y="77"/>
                        </a:lnTo>
                        <a:lnTo>
                          <a:pt x="58" y="73"/>
                        </a:lnTo>
                        <a:lnTo>
                          <a:pt x="54" y="77"/>
                        </a:lnTo>
                        <a:lnTo>
                          <a:pt x="50" y="77"/>
                        </a:lnTo>
                        <a:lnTo>
                          <a:pt x="46" y="77"/>
                        </a:lnTo>
                        <a:lnTo>
                          <a:pt x="46" y="73"/>
                        </a:lnTo>
                        <a:lnTo>
                          <a:pt x="43" y="73"/>
                        </a:lnTo>
                        <a:lnTo>
                          <a:pt x="43" y="77"/>
                        </a:lnTo>
                        <a:lnTo>
                          <a:pt x="43" y="73"/>
                        </a:lnTo>
                        <a:lnTo>
                          <a:pt x="39" y="73"/>
                        </a:lnTo>
                        <a:lnTo>
                          <a:pt x="35" y="73"/>
                        </a:lnTo>
                        <a:lnTo>
                          <a:pt x="31" y="73"/>
                        </a:lnTo>
                        <a:lnTo>
                          <a:pt x="31" y="77"/>
                        </a:lnTo>
                        <a:lnTo>
                          <a:pt x="27" y="77"/>
                        </a:lnTo>
                        <a:lnTo>
                          <a:pt x="27" y="73"/>
                        </a:lnTo>
                        <a:lnTo>
                          <a:pt x="27" y="69"/>
                        </a:lnTo>
                        <a:lnTo>
                          <a:pt x="27" y="65"/>
                        </a:lnTo>
                        <a:lnTo>
                          <a:pt x="23" y="65"/>
                        </a:lnTo>
                        <a:lnTo>
                          <a:pt x="23" y="61"/>
                        </a:lnTo>
                        <a:lnTo>
                          <a:pt x="23" y="65"/>
                        </a:lnTo>
                        <a:lnTo>
                          <a:pt x="20" y="65"/>
                        </a:lnTo>
                        <a:lnTo>
                          <a:pt x="16" y="61"/>
                        </a:lnTo>
                        <a:lnTo>
                          <a:pt x="16" y="65"/>
                        </a:lnTo>
                        <a:lnTo>
                          <a:pt x="12" y="65"/>
                        </a:lnTo>
                        <a:lnTo>
                          <a:pt x="12" y="69"/>
                        </a:lnTo>
                        <a:lnTo>
                          <a:pt x="8" y="69"/>
                        </a:lnTo>
                        <a:lnTo>
                          <a:pt x="4" y="69"/>
                        </a:lnTo>
                        <a:lnTo>
                          <a:pt x="0" y="69"/>
                        </a:lnTo>
                        <a:lnTo>
                          <a:pt x="0" y="65"/>
                        </a:lnTo>
                        <a:lnTo>
                          <a:pt x="0" y="61"/>
                        </a:lnTo>
                        <a:lnTo>
                          <a:pt x="0" y="57"/>
                        </a:lnTo>
                        <a:lnTo>
                          <a:pt x="4" y="57"/>
                        </a:lnTo>
                        <a:lnTo>
                          <a:pt x="4" y="53"/>
                        </a:lnTo>
                        <a:lnTo>
                          <a:pt x="8" y="53"/>
                        </a:lnTo>
                        <a:lnTo>
                          <a:pt x="8" y="49"/>
                        </a:lnTo>
                        <a:lnTo>
                          <a:pt x="8" y="45"/>
                        </a:lnTo>
                        <a:lnTo>
                          <a:pt x="8" y="41"/>
                        </a:lnTo>
                        <a:lnTo>
                          <a:pt x="8" y="37"/>
                        </a:lnTo>
                        <a:lnTo>
                          <a:pt x="12" y="37"/>
                        </a:lnTo>
                        <a:lnTo>
                          <a:pt x="12" y="33"/>
                        </a:lnTo>
                        <a:lnTo>
                          <a:pt x="12" y="29"/>
                        </a:lnTo>
                        <a:lnTo>
                          <a:pt x="16" y="29"/>
                        </a:lnTo>
                        <a:lnTo>
                          <a:pt x="20" y="29"/>
                        </a:lnTo>
                        <a:lnTo>
                          <a:pt x="20" y="25"/>
                        </a:lnTo>
                        <a:lnTo>
                          <a:pt x="23" y="25"/>
                        </a:lnTo>
                        <a:lnTo>
                          <a:pt x="23" y="21"/>
                        </a:lnTo>
                        <a:lnTo>
                          <a:pt x="23" y="16"/>
                        </a:lnTo>
                        <a:lnTo>
                          <a:pt x="23" y="12"/>
                        </a:lnTo>
                        <a:lnTo>
                          <a:pt x="20" y="12"/>
                        </a:lnTo>
                        <a:lnTo>
                          <a:pt x="16" y="12"/>
                        </a:lnTo>
                        <a:lnTo>
                          <a:pt x="16" y="8"/>
                        </a:lnTo>
                        <a:lnTo>
                          <a:pt x="12" y="8"/>
                        </a:lnTo>
                        <a:lnTo>
                          <a:pt x="12" y="4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097" name="Freeform 892">
                    <a:extLst>
                      <a:ext uri="{FF2B5EF4-FFF2-40B4-BE49-F238E27FC236}">
                        <a16:creationId xmlns:a16="http://schemas.microsoft.com/office/drawing/2014/main" id="{8F3DB564-E2DF-AE50-8C0B-840EAB0C3D6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200" y="2594"/>
                    <a:ext cx="35" cy="41"/>
                  </a:xfrm>
                  <a:custGeom>
                    <a:avLst/>
                    <a:gdLst>
                      <a:gd name="T0" fmla="*/ 27 w 35"/>
                      <a:gd name="T1" fmla="*/ 0 h 41"/>
                      <a:gd name="T2" fmla="*/ 27 w 35"/>
                      <a:gd name="T3" fmla="*/ 4 h 41"/>
                      <a:gd name="T4" fmla="*/ 31 w 35"/>
                      <a:gd name="T5" fmla="*/ 4 h 41"/>
                      <a:gd name="T6" fmla="*/ 31 w 35"/>
                      <a:gd name="T7" fmla="*/ 8 h 41"/>
                      <a:gd name="T8" fmla="*/ 35 w 35"/>
                      <a:gd name="T9" fmla="*/ 8 h 41"/>
                      <a:gd name="T10" fmla="*/ 35 w 35"/>
                      <a:gd name="T11" fmla="*/ 12 h 41"/>
                      <a:gd name="T12" fmla="*/ 35 w 35"/>
                      <a:gd name="T13" fmla="*/ 16 h 41"/>
                      <a:gd name="T14" fmla="*/ 31 w 35"/>
                      <a:gd name="T15" fmla="*/ 16 h 41"/>
                      <a:gd name="T16" fmla="*/ 31 w 35"/>
                      <a:gd name="T17" fmla="*/ 21 h 41"/>
                      <a:gd name="T18" fmla="*/ 31 w 35"/>
                      <a:gd name="T19" fmla="*/ 25 h 41"/>
                      <a:gd name="T20" fmla="*/ 31 w 35"/>
                      <a:gd name="T21" fmla="*/ 29 h 41"/>
                      <a:gd name="T22" fmla="*/ 35 w 35"/>
                      <a:gd name="T23" fmla="*/ 29 h 41"/>
                      <a:gd name="T24" fmla="*/ 35 w 35"/>
                      <a:gd name="T25" fmla="*/ 33 h 41"/>
                      <a:gd name="T26" fmla="*/ 35 w 35"/>
                      <a:gd name="T27" fmla="*/ 37 h 41"/>
                      <a:gd name="T28" fmla="*/ 31 w 35"/>
                      <a:gd name="T29" fmla="*/ 37 h 41"/>
                      <a:gd name="T30" fmla="*/ 27 w 35"/>
                      <a:gd name="T31" fmla="*/ 37 h 41"/>
                      <a:gd name="T32" fmla="*/ 23 w 35"/>
                      <a:gd name="T33" fmla="*/ 37 h 41"/>
                      <a:gd name="T34" fmla="*/ 19 w 35"/>
                      <a:gd name="T35" fmla="*/ 37 h 41"/>
                      <a:gd name="T36" fmla="*/ 16 w 35"/>
                      <a:gd name="T37" fmla="*/ 37 h 41"/>
                      <a:gd name="T38" fmla="*/ 12 w 35"/>
                      <a:gd name="T39" fmla="*/ 37 h 41"/>
                      <a:gd name="T40" fmla="*/ 12 w 35"/>
                      <a:gd name="T41" fmla="*/ 41 h 41"/>
                      <a:gd name="T42" fmla="*/ 8 w 35"/>
                      <a:gd name="T43" fmla="*/ 41 h 41"/>
                      <a:gd name="T44" fmla="*/ 4 w 35"/>
                      <a:gd name="T45" fmla="*/ 41 h 41"/>
                      <a:gd name="T46" fmla="*/ 0 w 35"/>
                      <a:gd name="T47" fmla="*/ 41 h 41"/>
                      <a:gd name="T48" fmla="*/ 0 w 35"/>
                      <a:gd name="T49" fmla="*/ 37 h 41"/>
                      <a:gd name="T50" fmla="*/ 4 w 35"/>
                      <a:gd name="T51" fmla="*/ 37 h 41"/>
                      <a:gd name="T52" fmla="*/ 4 w 35"/>
                      <a:gd name="T53" fmla="*/ 33 h 41"/>
                      <a:gd name="T54" fmla="*/ 4 w 35"/>
                      <a:gd name="T55" fmla="*/ 29 h 41"/>
                      <a:gd name="T56" fmla="*/ 8 w 35"/>
                      <a:gd name="T57" fmla="*/ 29 h 41"/>
                      <a:gd name="T58" fmla="*/ 8 w 35"/>
                      <a:gd name="T59" fmla="*/ 25 h 41"/>
                      <a:gd name="T60" fmla="*/ 8 w 35"/>
                      <a:gd name="T61" fmla="*/ 21 h 41"/>
                      <a:gd name="T62" fmla="*/ 8 w 35"/>
                      <a:gd name="T63" fmla="*/ 16 h 41"/>
                      <a:gd name="T64" fmla="*/ 12 w 35"/>
                      <a:gd name="T65" fmla="*/ 16 h 41"/>
                      <a:gd name="T66" fmla="*/ 12 w 35"/>
                      <a:gd name="T67" fmla="*/ 12 h 41"/>
                      <a:gd name="T68" fmla="*/ 16 w 35"/>
                      <a:gd name="T69" fmla="*/ 12 h 41"/>
                      <a:gd name="T70" fmla="*/ 16 w 35"/>
                      <a:gd name="T71" fmla="*/ 8 h 41"/>
                      <a:gd name="T72" fmla="*/ 19 w 35"/>
                      <a:gd name="T73" fmla="*/ 4 h 41"/>
                      <a:gd name="T74" fmla="*/ 23 w 35"/>
                      <a:gd name="T75" fmla="*/ 4 h 41"/>
                      <a:gd name="T76" fmla="*/ 27 w 35"/>
                      <a:gd name="T77" fmla="*/ 4 h 41"/>
                      <a:gd name="T78" fmla="*/ 27 w 35"/>
                      <a:gd name="T79" fmla="*/ 0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</a:cxnLst>
                    <a:rect l="0" t="0" r="r" b="b"/>
                    <a:pathLst>
                      <a:path w="35" h="41">
                        <a:moveTo>
                          <a:pt x="27" y="0"/>
                        </a:moveTo>
                        <a:lnTo>
                          <a:pt x="27" y="4"/>
                        </a:lnTo>
                        <a:lnTo>
                          <a:pt x="31" y="4"/>
                        </a:lnTo>
                        <a:lnTo>
                          <a:pt x="31" y="8"/>
                        </a:lnTo>
                        <a:lnTo>
                          <a:pt x="35" y="8"/>
                        </a:lnTo>
                        <a:lnTo>
                          <a:pt x="35" y="12"/>
                        </a:lnTo>
                        <a:lnTo>
                          <a:pt x="35" y="16"/>
                        </a:lnTo>
                        <a:lnTo>
                          <a:pt x="31" y="16"/>
                        </a:lnTo>
                        <a:lnTo>
                          <a:pt x="31" y="21"/>
                        </a:lnTo>
                        <a:lnTo>
                          <a:pt x="31" y="25"/>
                        </a:lnTo>
                        <a:lnTo>
                          <a:pt x="31" y="29"/>
                        </a:lnTo>
                        <a:lnTo>
                          <a:pt x="35" y="29"/>
                        </a:lnTo>
                        <a:lnTo>
                          <a:pt x="35" y="33"/>
                        </a:lnTo>
                        <a:lnTo>
                          <a:pt x="35" y="37"/>
                        </a:lnTo>
                        <a:lnTo>
                          <a:pt x="31" y="37"/>
                        </a:lnTo>
                        <a:lnTo>
                          <a:pt x="27" y="37"/>
                        </a:lnTo>
                        <a:lnTo>
                          <a:pt x="23" y="37"/>
                        </a:lnTo>
                        <a:lnTo>
                          <a:pt x="19" y="37"/>
                        </a:lnTo>
                        <a:lnTo>
                          <a:pt x="16" y="37"/>
                        </a:lnTo>
                        <a:lnTo>
                          <a:pt x="12" y="37"/>
                        </a:lnTo>
                        <a:lnTo>
                          <a:pt x="12" y="41"/>
                        </a:lnTo>
                        <a:lnTo>
                          <a:pt x="8" y="41"/>
                        </a:lnTo>
                        <a:lnTo>
                          <a:pt x="4" y="41"/>
                        </a:lnTo>
                        <a:lnTo>
                          <a:pt x="0" y="41"/>
                        </a:lnTo>
                        <a:lnTo>
                          <a:pt x="0" y="37"/>
                        </a:lnTo>
                        <a:lnTo>
                          <a:pt x="4" y="37"/>
                        </a:lnTo>
                        <a:lnTo>
                          <a:pt x="4" y="33"/>
                        </a:lnTo>
                        <a:lnTo>
                          <a:pt x="4" y="29"/>
                        </a:lnTo>
                        <a:lnTo>
                          <a:pt x="8" y="29"/>
                        </a:lnTo>
                        <a:lnTo>
                          <a:pt x="8" y="25"/>
                        </a:lnTo>
                        <a:lnTo>
                          <a:pt x="8" y="21"/>
                        </a:lnTo>
                        <a:lnTo>
                          <a:pt x="8" y="16"/>
                        </a:lnTo>
                        <a:lnTo>
                          <a:pt x="12" y="16"/>
                        </a:lnTo>
                        <a:lnTo>
                          <a:pt x="12" y="12"/>
                        </a:lnTo>
                        <a:lnTo>
                          <a:pt x="16" y="12"/>
                        </a:lnTo>
                        <a:lnTo>
                          <a:pt x="16" y="8"/>
                        </a:lnTo>
                        <a:lnTo>
                          <a:pt x="19" y="4"/>
                        </a:lnTo>
                        <a:lnTo>
                          <a:pt x="23" y="4"/>
                        </a:lnTo>
                        <a:lnTo>
                          <a:pt x="27" y="4"/>
                        </a:lnTo>
                        <a:lnTo>
                          <a:pt x="27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098" name="Freeform 893">
                    <a:extLst>
                      <a:ext uri="{FF2B5EF4-FFF2-40B4-BE49-F238E27FC236}">
                        <a16:creationId xmlns:a16="http://schemas.microsoft.com/office/drawing/2014/main" id="{2F67D759-0633-44B7-9933-6D0513EBF8B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230" y="2599"/>
                    <a:ext cx="70" cy="61"/>
                  </a:xfrm>
                  <a:custGeom>
                    <a:avLst/>
                    <a:gdLst>
                      <a:gd name="T0" fmla="*/ 4 w 69"/>
                      <a:gd name="T1" fmla="*/ 4 h 61"/>
                      <a:gd name="T2" fmla="*/ 11 w 69"/>
                      <a:gd name="T3" fmla="*/ 4 h 61"/>
                      <a:gd name="T4" fmla="*/ 19 w 69"/>
                      <a:gd name="T5" fmla="*/ 4 h 61"/>
                      <a:gd name="T6" fmla="*/ 23 w 69"/>
                      <a:gd name="T7" fmla="*/ 0 h 61"/>
                      <a:gd name="T8" fmla="*/ 31 w 69"/>
                      <a:gd name="T9" fmla="*/ 4 h 61"/>
                      <a:gd name="T10" fmla="*/ 34 w 69"/>
                      <a:gd name="T11" fmla="*/ 8 h 61"/>
                      <a:gd name="T12" fmla="*/ 38 w 69"/>
                      <a:gd name="T13" fmla="*/ 4 h 61"/>
                      <a:gd name="T14" fmla="*/ 38 w 69"/>
                      <a:gd name="T15" fmla="*/ 12 h 61"/>
                      <a:gd name="T16" fmla="*/ 42 w 69"/>
                      <a:gd name="T17" fmla="*/ 17 h 61"/>
                      <a:gd name="T18" fmla="*/ 50 w 69"/>
                      <a:gd name="T19" fmla="*/ 17 h 61"/>
                      <a:gd name="T20" fmla="*/ 54 w 69"/>
                      <a:gd name="T21" fmla="*/ 21 h 61"/>
                      <a:gd name="T22" fmla="*/ 57 w 69"/>
                      <a:gd name="T23" fmla="*/ 21 h 61"/>
                      <a:gd name="T24" fmla="*/ 61 w 69"/>
                      <a:gd name="T25" fmla="*/ 25 h 61"/>
                      <a:gd name="T26" fmla="*/ 69 w 69"/>
                      <a:gd name="T27" fmla="*/ 25 h 61"/>
                      <a:gd name="T28" fmla="*/ 65 w 69"/>
                      <a:gd name="T29" fmla="*/ 33 h 61"/>
                      <a:gd name="T30" fmla="*/ 69 w 69"/>
                      <a:gd name="T31" fmla="*/ 37 h 61"/>
                      <a:gd name="T32" fmla="*/ 69 w 69"/>
                      <a:gd name="T33" fmla="*/ 37 h 61"/>
                      <a:gd name="T34" fmla="*/ 65 w 69"/>
                      <a:gd name="T35" fmla="*/ 37 h 61"/>
                      <a:gd name="T36" fmla="*/ 61 w 69"/>
                      <a:gd name="T37" fmla="*/ 41 h 61"/>
                      <a:gd name="T38" fmla="*/ 54 w 69"/>
                      <a:gd name="T39" fmla="*/ 41 h 61"/>
                      <a:gd name="T40" fmla="*/ 54 w 69"/>
                      <a:gd name="T41" fmla="*/ 49 h 61"/>
                      <a:gd name="T42" fmla="*/ 46 w 69"/>
                      <a:gd name="T43" fmla="*/ 49 h 61"/>
                      <a:gd name="T44" fmla="*/ 42 w 69"/>
                      <a:gd name="T45" fmla="*/ 53 h 61"/>
                      <a:gd name="T46" fmla="*/ 38 w 69"/>
                      <a:gd name="T47" fmla="*/ 49 h 61"/>
                      <a:gd name="T48" fmla="*/ 34 w 69"/>
                      <a:gd name="T49" fmla="*/ 53 h 61"/>
                      <a:gd name="T50" fmla="*/ 31 w 69"/>
                      <a:gd name="T51" fmla="*/ 53 h 61"/>
                      <a:gd name="T52" fmla="*/ 27 w 69"/>
                      <a:gd name="T53" fmla="*/ 57 h 61"/>
                      <a:gd name="T54" fmla="*/ 27 w 69"/>
                      <a:gd name="T55" fmla="*/ 57 h 61"/>
                      <a:gd name="T56" fmla="*/ 23 w 69"/>
                      <a:gd name="T57" fmla="*/ 53 h 61"/>
                      <a:gd name="T58" fmla="*/ 15 w 69"/>
                      <a:gd name="T59" fmla="*/ 53 h 61"/>
                      <a:gd name="T60" fmla="*/ 19 w 69"/>
                      <a:gd name="T61" fmla="*/ 57 h 61"/>
                      <a:gd name="T62" fmla="*/ 15 w 69"/>
                      <a:gd name="T63" fmla="*/ 61 h 61"/>
                      <a:gd name="T64" fmla="*/ 11 w 69"/>
                      <a:gd name="T65" fmla="*/ 61 h 61"/>
                      <a:gd name="T66" fmla="*/ 8 w 69"/>
                      <a:gd name="T67" fmla="*/ 53 h 61"/>
                      <a:gd name="T68" fmla="*/ 8 w 69"/>
                      <a:gd name="T69" fmla="*/ 45 h 61"/>
                      <a:gd name="T70" fmla="*/ 8 w 69"/>
                      <a:gd name="T71" fmla="*/ 45 h 61"/>
                      <a:gd name="T72" fmla="*/ 4 w 69"/>
                      <a:gd name="T73" fmla="*/ 41 h 61"/>
                      <a:gd name="T74" fmla="*/ 4 w 69"/>
                      <a:gd name="T75" fmla="*/ 37 h 61"/>
                      <a:gd name="T76" fmla="*/ 4 w 69"/>
                      <a:gd name="T77" fmla="*/ 29 h 61"/>
                      <a:gd name="T78" fmla="*/ 0 w 69"/>
                      <a:gd name="T79" fmla="*/ 25 h 61"/>
                      <a:gd name="T80" fmla="*/ 0 w 69"/>
                      <a:gd name="T81" fmla="*/ 17 h 61"/>
                      <a:gd name="T82" fmla="*/ 4 w 69"/>
                      <a:gd name="T83" fmla="*/ 12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</a:cxnLst>
                    <a:rect l="0" t="0" r="r" b="b"/>
                    <a:pathLst>
                      <a:path w="69" h="61">
                        <a:moveTo>
                          <a:pt x="4" y="8"/>
                        </a:moveTo>
                        <a:lnTo>
                          <a:pt x="4" y="4"/>
                        </a:lnTo>
                        <a:lnTo>
                          <a:pt x="8" y="4"/>
                        </a:lnTo>
                        <a:lnTo>
                          <a:pt x="11" y="4"/>
                        </a:lnTo>
                        <a:lnTo>
                          <a:pt x="15" y="4"/>
                        </a:lnTo>
                        <a:lnTo>
                          <a:pt x="19" y="4"/>
                        </a:lnTo>
                        <a:lnTo>
                          <a:pt x="23" y="4"/>
                        </a:lnTo>
                        <a:lnTo>
                          <a:pt x="23" y="0"/>
                        </a:lnTo>
                        <a:lnTo>
                          <a:pt x="27" y="4"/>
                        </a:lnTo>
                        <a:lnTo>
                          <a:pt x="31" y="4"/>
                        </a:lnTo>
                        <a:lnTo>
                          <a:pt x="31" y="8"/>
                        </a:lnTo>
                        <a:lnTo>
                          <a:pt x="34" y="8"/>
                        </a:lnTo>
                        <a:lnTo>
                          <a:pt x="34" y="4"/>
                        </a:lnTo>
                        <a:lnTo>
                          <a:pt x="38" y="4"/>
                        </a:lnTo>
                        <a:lnTo>
                          <a:pt x="38" y="8"/>
                        </a:lnTo>
                        <a:lnTo>
                          <a:pt x="38" y="12"/>
                        </a:lnTo>
                        <a:lnTo>
                          <a:pt x="42" y="12"/>
                        </a:lnTo>
                        <a:lnTo>
                          <a:pt x="42" y="17"/>
                        </a:lnTo>
                        <a:lnTo>
                          <a:pt x="46" y="17"/>
                        </a:lnTo>
                        <a:lnTo>
                          <a:pt x="50" y="17"/>
                        </a:lnTo>
                        <a:lnTo>
                          <a:pt x="50" y="21"/>
                        </a:lnTo>
                        <a:lnTo>
                          <a:pt x="54" y="21"/>
                        </a:lnTo>
                        <a:lnTo>
                          <a:pt x="54" y="17"/>
                        </a:lnTo>
                        <a:lnTo>
                          <a:pt x="57" y="21"/>
                        </a:lnTo>
                        <a:lnTo>
                          <a:pt x="61" y="21"/>
                        </a:lnTo>
                        <a:lnTo>
                          <a:pt x="61" y="25"/>
                        </a:lnTo>
                        <a:lnTo>
                          <a:pt x="65" y="25"/>
                        </a:lnTo>
                        <a:lnTo>
                          <a:pt x="69" y="25"/>
                        </a:lnTo>
                        <a:lnTo>
                          <a:pt x="65" y="29"/>
                        </a:lnTo>
                        <a:lnTo>
                          <a:pt x="65" y="33"/>
                        </a:lnTo>
                        <a:lnTo>
                          <a:pt x="69" y="33"/>
                        </a:lnTo>
                        <a:lnTo>
                          <a:pt x="69" y="37"/>
                        </a:lnTo>
                        <a:lnTo>
                          <a:pt x="69" y="41"/>
                        </a:lnTo>
                        <a:lnTo>
                          <a:pt x="69" y="37"/>
                        </a:lnTo>
                        <a:lnTo>
                          <a:pt x="65" y="41"/>
                        </a:lnTo>
                        <a:lnTo>
                          <a:pt x="65" y="37"/>
                        </a:lnTo>
                        <a:lnTo>
                          <a:pt x="65" y="41"/>
                        </a:lnTo>
                        <a:lnTo>
                          <a:pt x="61" y="41"/>
                        </a:lnTo>
                        <a:lnTo>
                          <a:pt x="57" y="41"/>
                        </a:lnTo>
                        <a:lnTo>
                          <a:pt x="54" y="41"/>
                        </a:lnTo>
                        <a:lnTo>
                          <a:pt x="54" y="45"/>
                        </a:lnTo>
                        <a:lnTo>
                          <a:pt x="54" y="49"/>
                        </a:lnTo>
                        <a:lnTo>
                          <a:pt x="50" y="49"/>
                        </a:lnTo>
                        <a:lnTo>
                          <a:pt x="46" y="49"/>
                        </a:lnTo>
                        <a:lnTo>
                          <a:pt x="46" y="53"/>
                        </a:lnTo>
                        <a:lnTo>
                          <a:pt x="42" y="53"/>
                        </a:lnTo>
                        <a:lnTo>
                          <a:pt x="42" y="49"/>
                        </a:lnTo>
                        <a:lnTo>
                          <a:pt x="38" y="49"/>
                        </a:lnTo>
                        <a:lnTo>
                          <a:pt x="38" y="53"/>
                        </a:lnTo>
                        <a:lnTo>
                          <a:pt x="34" y="53"/>
                        </a:lnTo>
                        <a:lnTo>
                          <a:pt x="31" y="57"/>
                        </a:lnTo>
                        <a:lnTo>
                          <a:pt x="31" y="53"/>
                        </a:lnTo>
                        <a:lnTo>
                          <a:pt x="27" y="53"/>
                        </a:lnTo>
                        <a:lnTo>
                          <a:pt x="27" y="57"/>
                        </a:lnTo>
                        <a:lnTo>
                          <a:pt x="27" y="53"/>
                        </a:lnTo>
                        <a:lnTo>
                          <a:pt x="27" y="57"/>
                        </a:lnTo>
                        <a:lnTo>
                          <a:pt x="23" y="57"/>
                        </a:lnTo>
                        <a:lnTo>
                          <a:pt x="23" y="53"/>
                        </a:lnTo>
                        <a:lnTo>
                          <a:pt x="19" y="53"/>
                        </a:lnTo>
                        <a:lnTo>
                          <a:pt x="15" y="53"/>
                        </a:lnTo>
                        <a:lnTo>
                          <a:pt x="19" y="53"/>
                        </a:lnTo>
                        <a:lnTo>
                          <a:pt x="19" y="57"/>
                        </a:lnTo>
                        <a:lnTo>
                          <a:pt x="15" y="57"/>
                        </a:lnTo>
                        <a:lnTo>
                          <a:pt x="15" y="61"/>
                        </a:lnTo>
                        <a:lnTo>
                          <a:pt x="11" y="57"/>
                        </a:lnTo>
                        <a:lnTo>
                          <a:pt x="11" y="61"/>
                        </a:lnTo>
                        <a:lnTo>
                          <a:pt x="11" y="57"/>
                        </a:lnTo>
                        <a:lnTo>
                          <a:pt x="8" y="53"/>
                        </a:lnTo>
                        <a:lnTo>
                          <a:pt x="8" y="49"/>
                        </a:lnTo>
                        <a:lnTo>
                          <a:pt x="8" y="45"/>
                        </a:lnTo>
                        <a:lnTo>
                          <a:pt x="11" y="45"/>
                        </a:lnTo>
                        <a:lnTo>
                          <a:pt x="8" y="45"/>
                        </a:lnTo>
                        <a:lnTo>
                          <a:pt x="4" y="45"/>
                        </a:lnTo>
                        <a:lnTo>
                          <a:pt x="4" y="41"/>
                        </a:lnTo>
                        <a:lnTo>
                          <a:pt x="8" y="37"/>
                        </a:lnTo>
                        <a:lnTo>
                          <a:pt x="4" y="37"/>
                        </a:lnTo>
                        <a:lnTo>
                          <a:pt x="4" y="33"/>
                        </a:lnTo>
                        <a:lnTo>
                          <a:pt x="4" y="29"/>
                        </a:lnTo>
                        <a:lnTo>
                          <a:pt x="4" y="25"/>
                        </a:lnTo>
                        <a:lnTo>
                          <a:pt x="0" y="25"/>
                        </a:lnTo>
                        <a:lnTo>
                          <a:pt x="0" y="21"/>
                        </a:lnTo>
                        <a:lnTo>
                          <a:pt x="0" y="17"/>
                        </a:lnTo>
                        <a:lnTo>
                          <a:pt x="0" y="12"/>
                        </a:lnTo>
                        <a:lnTo>
                          <a:pt x="4" y="12"/>
                        </a:lnTo>
                        <a:lnTo>
                          <a:pt x="4" y="8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099" name="Freeform 894">
                    <a:extLst>
                      <a:ext uri="{FF2B5EF4-FFF2-40B4-BE49-F238E27FC236}">
                        <a16:creationId xmlns:a16="http://schemas.microsoft.com/office/drawing/2014/main" id="{D08719E1-F170-34F7-2449-B540CCE59DC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09" y="2602"/>
                    <a:ext cx="49" cy="21"/>
                  </a:xfrm>
                  <a:custGeom>
                    <a:avLst/>
                    <a:gdLst>
                      <a:gd name="T0" fmla="*/ 0 w 49"/>
                      <a:gd name="T1" fmla="*/ 8 h 21"/>
                      <a:gd name="T2" fmla="*/ 0 w 49"/>
                      <a:gd name="T3" fmla="*/ 4 h 21"/>
                      <a:gd name="T4" fmla="*/ 0 w 49"/>
                      <a:gd name="T5" fmla="*/ 0 h 21"/>
                      <a:gd name="T6" fmla="*/ 3 w 49"/>
                      <a:gd name="T7" fmla="*/ 0 h 21"/>
                      <a:gd name="T8" fmla="*/ 7 w 49"/>
                      <a:gd name="T9" fmla="*/ 0 h 21"/>
                      <a:gd name="T10" fmla="*/ 11 w 49"/>
                      <a:gd name="T11" fmla="*/ 0 h 21"/>
                      <a:gd name="T12" fmla="*/ 15 w 49"/>
                      <a:gd name="T13" fmla="*/ 0 h 21"/>
                      <a:gd name="T14" fmla="*/ 19 w 49"/>
                      <a:gd name="T15" fmla="*/ 0 h 21"/>
                      <a:gd name="T16" fmla="*/ 19 w 49"/>
                      <a:gd name="T17" fmla="*/ 4 h 21"/>
                      <a:gd name="T18" fmla="*/ 23 w 49"/>
                      <a:gd name="T19" fmla="*/ 4 h 21"/>
                      <a:gd name="T20" fmla="*/ 26 w 49"/>
                      <a:gd name="T21" fmla="*/ 4 h 21"/>
                      <a:gd name="T22" fmla="*/ 30 w 49"/>
                      <a:gd name="T23" fmla="*/ 4 h 21"/>
                      <a:gd name="T24" fmla="*/ 30 w 49"/>
                      <a:gd name="T25" fmla="*/ 8 h 21"/>
                      <a:gd name="T26" fmla="*/ 34 w 49"/>
                      <a:gd name="T27" fmla="*/ 8 h 21"/>
                      <a:gd name="T28" fmla="*/ 38 w 49"/>
                      <a:gd name="T29" fmla="*/ 8 h 21"/>
                      <a:gd name="T30" fmla="*/ 42 w 49"/>
                      <a:gd name="T31" fmla="*/ 8 h 21"/>
                      <a:gd name="T32" fmla="*/ 46 w 49"/>
                      <a:gd name="T33" fmla="*/ 8 h 21"/>
                      <a:gd name="T34" fmla="*/ 49 w 49"/>
                      <a:gd name="T35" fmla="*/ 8 h 21"/>
                      <a:gd name="T36" fmla="*/ 49 w 49"/>
                      <a:gd name="T37" fmla="*/ 13 h 21"/>
                      <a:gd name="T38" fmla="*/ 49 w 49"/>
                      <a:gd name="T39" fmla="*/ 17 h 21"/>
                      <a:gd name="T40" fmla="*/ 49 w 49"/>
                      <a:gd name="T41" fmla="*/ 21 h 21"/>
                      <a:gd name="T42" fmla="*/ 49 w 49"/>
                      <a:gd name="T43" fmla="*/ 17 h 21"/>
                      <a:gd name="T44" fmla="*/ 49 w 49"/>
                      <a:gd name="T45" fmla="*/ 21 h 21"/>
                      <a:gd name="T46" fmla="*/ 46 w 49"/>
                      <a:gd name="T47" fmla="*/ 21 h 21"/>
                      <a:gd name="T48" fmla="*/ 42 w 49"/>
                      <a:gd name="T49" fmla="*/ 21 h 21"/>
                      <a:gd name="T50" fmla="*/ 38 w 49"/>
                      <a:gd name="T51" fmla="*/ 21 h 21"/>
                      <a:gd name="T52" fmla="*/ 38 w 49"/>
                      <a:gd name="T53" fmla="*/ 17 h 21"/>
                      <a:gd name="T54" fmla="*/ 34 w 49"/>
                      <a:gd name="T55" fmla="*/ 17 h 21"/>
                      <a:gd name="T56" fmla="*/ 30 w 49"/>
                      <a:gd name="T57" fmla="*/ 17 h 21"/>
                      <a:gd name="T58" fmla="*/ 30 w 49"/>
                      <a:gd name="T59" fmla="*/ 13 h 21"/>
                      <a:gd name="T60" fmla="*/ 26 w 49"/>
                      <a:gd name="T61" fmla="*/ 13 h 21"/>
                      <a:gd name="T62" fmla="*/ 23 w 49"/>
                      <a:gd name="T63" fmla="*/ 8 h 21"/>
                      <a:gd name="T64" fmla="*/ 19 w 49"/>
                      <a:gd name="T65" fmla="*/ 8 h 21"/>
                      <a:gd name="T66" fmla="*/ 15 w 49"/>
                      <a:gd name="T67" fmla="*/ 8 h 21"/>
                      <a:gd name="T68" fmla="*/ 15 w 49"/>
                      <a:gd name="T69" fmla="*/ 13 h 21"/>
                      <a:gd name="T70" fmla="*/ 11 w 49"/>
                      <a:gd name="T71" fmla="*/ 13 h 21"/>
                      <a:gd name="T72" fmla="*/ 7 w 49"/>
                      <a:gd name="T73" fmla="*/ 13 h 21"/>
                      <a:gd name="T74" fmla="*/ 3 w 49"/>
                      <a:gd name="T75" fmla="*/ 13 h 21"/>
                      <a:gd name="T76" fmla="*/ 0 w 49"/>
                      <a:gd name="T77" fmla="*/ 13 h 21"/>
                      <a:gd name="T78" fmla="*/ 0 w 49"/>
                      <a:gd name="T79" fmla="*/ 8 h 2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</a:cxnLst>
                    <a:rect l="0" t="0" r="r" b="b"/>
                    <a:pathLst>
                      <a:path w="49" h="21">
                        <a:moveTo>
                          <a:pt x="0" y="8"/>
                        </a:moveTo>
                        <a:lnTo>
                          <a:pt x="0" y="4"/>
                        </a:lnTo>
                        <a:lnTo>
                          <a:pt x="0" y="0"/>
                        </a:lnTo>
                        <a:lnTo>
                          <a:pt x="3" y="0"/>
                        </a:lnTo>
                        <a:lnTo>
                          <a:pt x="7" y="0"/>
                        </a:lnTo>
                        <a:lnTo>
                          <a:pt x="11" y="0"/>
                        </a:lnTo>
                        <a:lnTo>
                          <a:pt x="15" y="0"/>
                        </a:lnTo>
                        <a:lnTo>
                          <a:pt x="19" y="0"/>
                        </a:lnTo>
                        <a:lnTo>
                          <a:pt x="19" y="4"/>
                        </a:lnTo>
                        <a:lnTo>
                          <a:pt x="23" y="4"/>
                        </a:lnTo>
                        <a:lnTo>
                          <a:pt x="26" y="4"/>
                        </a:lnTo>
                        <a:lnTo>
                          <a:pt x="30" y="4"/>
                        </a:lnTo>
                        <a:lnTo>
                          <a:pt x="30" y="8"/>
                        </a:lnTo>
                        <a:lnTo>
                          <a:pt x="34" y="8"/>
                        </a:lnTo>
                        <a:lnTo>
                          <a:pt x="38" y="8"/>
                        </a:lnTo>
                        <a:lnTo>
                          <a:pt x="42" y="8"/>
                        </a:lnTo>
                        <a:lnTo>
                          <a:pt x="46" y="8"/>
                        </a:lnTo>
                        <a:lnTo>
                          <a:pt x="49" y="8"/>
                        </a:lnTo>
                        <a:lnTo>
                          <a:pt x="49" y="13"/>
                        </a:lnTo>
                        <a:lnTo>
                          <a:pt x="49" y="17"/>
                        </a:lnTo>
                        <a:lnTo>
                          <a:pt x="49" y="21"/>
                        </a:lnTo>
                        <a:lnTo>
                          <a:pt x="49" y="17"/>
                        </a:lnTo>
                        <a:lnTo>
                          <a:pt x="49" y="21"/>
                        </a:lnTo>
                        <a:lnTo>
                          <a:pt x="46" y="21"/>
                        </a:lnTo>
                        <a:lnTo>
                          <a:pt x="42" y="21"/>
                        </a:lnTo>
                        <a:lnTo>
                          <a:pt x="38" y="21"/>
                        </a:lnTo>
                        <a:lnTo>
                          <a:pt x="38" y="17"/>
                        </a:lnTo>
                        <a:lnTo>
                          <a:pt x="34" y="17"/>
                        </a:lnTo>
                        <a:lnTo>
                          <a:pt x="30" y="17"/>
                        </a:lnTo>
                        <a:lnTo>
                          <a:pt x="30" y="13"/>
                        </a:lnTo>
                        <a:lnTo>
                          <a:pt x="26" y="13"/>
                        </a:lnTo>
                        <a:lnTo>
                          <a:pt x="23" y="8"/>
                        </a:lnTo>
                        <a:lnTo>
                          <a:pt x="19" y="8"/>
                        </a:lnTo>
                        <a:lnTo>
                          <a:pt x="15" y="8"/>
                        </a:lnTo>
                        <a:lnTo>
                          <a:pt x="15" y="13"/>
                        </a:lnTo>
                        <a:lnTo>
                          <a:pt x="11" y="13"/>
                        </a:lnTo>
                        <a:lnTo>
                          <a:pt x="7" y="13"/>
                        </a:lnTo>
                        <a:lnTo>
                          <a:pt x="3" y="13"/>
                        </a:lnTo>
                        <a:lnTo>
                          <a:pt x="0" y="13"/>
                        </a:lnTo>
                        <a:lnTo>
                          <a:pt x="0" y="8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100" name="Freeform 895">
                    <a:extLst>
                      <a:ext uri="{FF2B5EF4-FFF2-40B4-BE49-F238E27FC236}">
                        <a16:creationId xmlns:a16="http://schemas.microsoft.com/office/drawing/2014/main" id="{F982C614-BEBA-B935-E53A-3162D9F5A6F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111" y="2602"/>
                    <a:ext cx="55" cy="61"/>
                  </a:xfrm>
                  <a:custGeom>
                    <a:avLst/>
                    <a:gdLst>
                      <a:gd name="T0" fmla="*/ 8 w 54"/>
                      <a:gd name="T1" fmla="*/ 8 h 61"/>
                      <a:gd name="T2" fmla="*/ 12 w 54"/>
                      <a:gd name="T3" fmla="*/ 13 h 61"/>
                      <a:gd name="T4" fmla="*/ 19 w 54"/>
                      <a:gd name="T5" fmla="*/ 8 h 61"/>
                      <a:gd name="T6" fmla="*/ 27 w 54"/>
                      <a:gd name="T7" fmla="*/ 4 h 61"/>
                      <a:gd name="T8" fmla="*/ 35 w 54"/>
                      <a:gd name="T9" fmla="*/ 0 h 61"/>
                      <a:gd name="T10" fmla="*/ 38 w 54"/>
                      <a:gd name="T11" fmla="*/ 4 h 61"/>
                      <a:gd name="T12" fmla="*/ 42 w 54"/>
                      <a:gd name="T13" fmla="*/ 0 h 61"/>
                      <a:gd name="T14" fmla="*/ 46 w 54"/>
                      <a:gd name="T15" fmla="*/ 4 h 61"/>
                      <a:gd name="T16" fmla="*/ 46 w 54"/>
                      <a:gd name="T17" fmla="*/ 4 h 61"/>
                      <a:gd name="T18" fmla="*/ 54 w 54"/>
                      <a:gd name="T19" fmla="*/ 4 h 61"/>
                      <a:gd name="T20" fmla="*/ 54 w 54"/>
                      <a:gd name="T21" fmla="*/ 13 h 61"/>
                      <a:gd name="T22" fmla="*/ 50 w 54"/>
                      <a:gd name="T23" fmla="*/ 17 h 61"/>
                      <a:gd name="T24" fmla="*/ 50 w 54"/>
                      <a:gd name="T25" fmla="*/ 17 h 61"/>
                      <a:gd name="T26" fmla="*/ 46 w 54"/>
                      <a:gd name="T27" fmla="*/ 21 h 61"/>
                      <a:gd name="T28" fmla="*/ 42 w 54"/>
                      <a:gd name="T29" fmla="*/ 29 h 61"/>
                      <a:gd name="T30" fmla="*/ 42 w 54"/>
                      <a:gd name="T31" fmla="*/ 37 h 61"/>
                      <a:gd name="T32" fmla="*/ 38 w 54"/>
                      <a:gd name="T33" fmla="*/ 41 h 61"/>
                      <a:gd name="T34" fmla="*/ 35 w 54"/>
                      <a:gd name="T35" fmla="*/ 45 h 61"/>
                      <a:gd name="T36" fmla="*/ 35 w 54"/>
                      <a:gd name="T37" fmla="*/ 53 h 61"/>
                      <a:gd name="T38" fmla="*/ 31 w 54"/>
                      <a:gd name="T39" fmla="*/ 57 h 61"/>
                      <a:gd name="T40" fmla="*/ 27 w 54"/>
                      <a:gd name="T41" fmla="*/ 57 h 61"/>
                      <a:gd name="T42" fmla="*/ 27 w 54"/>
                      <a:gd name="T43" fmla="*/ 49 h 61"/>
                      <a:gd name="T44" fmla="*/ 19 w 54"/>
                      <a:gd name="T45" fmla="*/ 49 h 61"/>
                      <a:gd name="T46" fmla="*/ 15 w 54"/>
                      <a:gd name="T47" fmla="*/ 41 h 61"/>
                      <a:gd name="T48" fmla="*/ 8 w 54"/>
                      <a:gd name="T49" fmla="*/ 41 h 61"/>
                      <a:gd name="T50" fmla="*/ 8 w 54"/>
                      <a:gd name="T51" fmla="*/ 33 h 61"/>
                      <a:gd name="T52" fmla="*/ 8 w 54"/>
                      <a:gd name="T53" fmla="*/ 25 h 61"/>
                      <a:gd name="T54" fmla="*/ 0 w 54"/>
                      <a:gd name="T55" fmla="*/ 25 h 61"/>
                      <a:gd name="T56" fmla="*/ 4 w 54"/>
                      <a:gd name="T57" fmla="*/ 21 h 61"/>
                      <a:gd name="T58" fmla="*/ 0 w 54"/>
                      <a:gd name="T59" fmla="*/ 17 h 61"/>
                      <a:gd name="T60" fmla="*/ 4 w 54"/>
                      <a:gd name="T61" fmla="*/ 13 h 61"/>
                      <a:gd name="T62" fmla="*/ 4 w 54"/>
                      <a:gd name="T63" fmla="*/ 4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</a:cxnLst>
                    <a:rect l="0" t="0" r="r" b="b"/>
                    <a:pathLst>
                      <a:path w="54" h="61">
                        <a:moveTo>
                          <a:pt x="8" y="4"/>
                        </a:moveTo>
                        <a:lnTo>
                          <a:pt x="8" y="8"/>
                        </a:lnTo>
                        <a:lnTo>
                          <a:pt x="8" y="13"/>
                        </a:lnTo>
                        <a:lnTo>
                          <a:pt x="12" y="13"/>
                        </a:lnTo>
                        <a:lnTo>
                          <a:pt x="15" y="13"/>
                        </a:lnTo>
                        <a:lnTo>
                          <a:pt x="19" y="8"/>
                        </a:lnTo>
                        <a:lnTo>
                          <a:pt x="23" y="4"/>
                        </a:lnTo>
                        <a:lnTo>
                          <a:pt x="27" y="4"/>
                        </a:lnTo>
                        <a:lnTo>
                          <a:pt x="31" y="0"/>
                        </a:lnTo>
                        <a:lnTo>
                          <a:pt x="35" y="0"/>
                        </a:lnTo>
                        <a:lnTo>
                          <a:pt x="38" y="0"/>
                        </a:lnTo>
                        <a:lnTo>
                          <a:pt x="38" y="4"/>
                        </a:lnTo>
                        <a:lnTo>
                          <a:pt x="38" y="0"/>
                        </a:lnTo>
                        <a:lnTo>
                          <a:pt x="42" y="0"/>
                        </a:lnTo>
                        <a:lnTo>
                          <a:pt x="46" y="0"/>
                        </a:lnTo>
                        <a:lnTo>
                          <a:pt x="46" y="4"/>
                        </a:lnTo>
                        <a:lnTo>
                          <a:pt x="46" y="0"/>
                        </a:lnTo>
                        <a:lnTo>
                          <a:pt x="46" y="4"/>
                        </a:lnTo>
                        <a:lnTo>
                          <a:pt x="50" y="4"/>
                        </a:lnTo>
                        <a:lnTo>
                          <a:pt x="54" y="4"/>
                        </a:lnTo>
                        <a:lnTo>
                          <a:pt x="54" y="8"/>
                        </a:lnTo>
                        <a:lnTo>
                          <a:pt x="54" y="13"/>
                        </a:lnTo>
                        <a:lnTo>
                          <a:pt x="54" y="17"/>
                        </a:lnTo>
                        <a:lnTo>
                          <a:pt x="50" y="17"/>
                        </a:lnTo>
                        <a:lnTo>
                          <a:pt x="54" y="17"/>
                        </a:lnTo>
                        <a:lnTo>
                          <a:pt x="50" y="17"/>
                        </a:lnTo>
                        <a:lnTo>
                          <a:pt x="50" y="21"/>
                        </a:lnTo>
                        <a:lnTo>
                          <a:pt x="46" y="21"/>
                        </a:lnTo>
                        <a:lnTo>
                          <a:pt x="46" y="25"/>
                        </a:lnTo>
                        <a:lnTo>
                          <a:pt x="42" y="29"/>
                        </a:lnTo>
                        <a:lnTo>
                          <a:pt x="42" y="33"/>
                        </a:lnTo>
                        <a:lnTo>
                          <a:pt x="42" y="37"/>
                        </a:lnTo>
                        <a:lnTo>
                          <a:pt x="38" y="37"/>
                        </a:lnTo>
                        <a:lnTo>
                          <a:pt x="38" y="41"/>
                        </a:lnTo>
                        <a:lnTo>
                          <a:pt x="38" y="45"/>
                        </a:lnTo>
                        <a:lnTo>
                          <a:pt x="35" y="45"/>
                        </a:lnTo>
                        <a:lnTo>
                          <a:pt x="35" y="49"/>
                        </a:lnTo>
                        <a:lnTo>
                          <a:pt x="35" y="53"/>
                        </a:lnTo>
                        <a:lnTo>
                          <a:pt x="31" y="53"/>
                        </a:lnTo>
                        <a:lnTo>
                          <a:pt x="31" y="57"/>
                        </a:lnTo>
                        <a:lnTo>
                          <a:pt x="31" y="61"/>
                        </a:lnTo>
                        <a:lnTo>
                          <a:pt x="27" y="57"/>
                        </a:lnTo>
                        <a:lnTo>
                          <a:pt x="27" y="53"/>
                        </a:lnTo>
                        <a:lnTo>
                          <a:pt x="27" y="49"/>
                        </a:lnTo>
                        <a:lnTo>
                          <a:pt x="23" y="49"/>
                        </a:lnTo>
                        <a:lnTo>
                          <a:pt x="19" y="49"/>
                        </a:lnTo>
                        <a:lnTo>
                          <a:pt x="15" y="45"/>
                        </a:lnTo>
                        <a:lnTo>
                          <a:pt x="15" y="41"/>
                        </a:lnTo>
                        <a:lnTo>
                          <a:pt x="12" y="41"/>
                        </a:lnTo>
                        <a:lnTo>
                          <a:pt x="8" y="41"/>
                        </a:lnTo>
                        <a:lnTo>
                          <a:pt x="8" y="37"/>
                        </a:lnTo>
                        <a:lnTo>
                          <a:pt x="8" y="33"/>
                        </a:lnTo>
                        <a:lnTo>
                          <a:pt x="8" y="29"/>
                        </a:lnTo>
                        <a:lnTo>
                          <a:pt x="8" y="25"/>
                        </a:lnTo>
                        <a:lnTo>
                          <a:pt x="4" y="25"/>
                        </a:lnTo>
                        <a:lnTo>
                          <a:pt x="0" y="25"/>
                        </a:lnTo>
                        <a:lnTo>
                          <a:pt x="0" y="21"/>
                        </a:lnTo>
                        <a:lnTo>
                          <a:pt x="4" y="21"/>
                        </a:lnTo>
                        <a:lnTo>
                          <a:pt x="4" y="17"/>
                        </a:lnTo>
                        <a:lnTo>
                          <a:pt x="0" y="17"/>
                        </a:lnTo>
                        <a:lnTo>
                          <a:pt x="4" y="17"/>
                        </a:lnTo>
                        <a:lnTo>
                          <a:pt x="4" y="13"/>
                        </a:lnTo>
                        <a:lnTo>
                          <a:pt x="4" y="8"/>
                        </a:lnTo>
                        <a:lnTo>
                          <a:pt x="4" y="4"/>
                        </a:lnTo>
                        <a:lnTo>
                          <a:pt x="8" y="4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101" name="Freeform 896">
                    <a:extLst>
                      <a:ext uri="{FF2B5EF4-FFF2-40B4-BE49-F238E27FC236}">
                        <a16:creationId xmlns:a16="http://schemas.microsoft.com/office/drawing/2014/main" id="{92E15F1E-6F73-CFB2-E4DA-6CC4CE16A8C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04" y="2602"/>
                    <a:ext cx="5" cy="9"/>
                  </a:xfrm>
                  <a:custGeom>
                    <a:avLst/>
                    <a:gdLst>
                      <a:gd name="T0" fmla="*/ 4 w 4"/>
                      <a:gd name="T1" fmla="*/ 0 h 8"/>
                      <a:gd name="T2" fmla="*/ 4 w 4"/>
                      <a:gd name="T3" fmla="*/ 4 h 8"/>
                      <a:gd name="T4" fmla="*/ 4 w 4"/>
                      <a:gd name="T5" fmla="*/ 8 h 8"/>
                      <a:gd name="T6" fmla="*/ 0 w 4"/>
                      <a:gd name="T7" fmla="*/ 8 h 8"/>
                      <a:gd name="T8" fmla="*/ 0 w 4"/>
                      <a:gd name="T9" fmla="*/ 4 h 8"/>
                      <a:gd name="T10" fmla="*/ 4 w 4"/>
                      <a:gd name="T11" fmla="*/ 4 h 8"/>
                      <a:gd name="T12" fmla="*/ 4 w 4"/>
                      <a:gd name="T13" fmla="*/ 0 h 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4" h="8">
                        <a:moveTo>
                          <a:pt x="4" y="0"/>
                        </a:moveTo>
                        <a:lnTo>
                          <a:pt x="4" y="4"/>
                        </a:lnTo>
                        <a:lnTo>
                          <a:pt x="4" y="8"/>
                        </a:lnTo>
                        <a:lnTo>
                          <a:pt x="0" y="8"/>
                        </a:lnTo>
                        <a:lnTo>
                          <a:pt x="0" y="4"/>
                        </a:lnTo>
                        <a:lnTo>
                          <a:pt x="4" y="4"/>
                        </a:lnTo>
                        <a:lnTo>
                          <a:pt x="4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102" name="Freeform 897">
                    <a:extLst>
                      <a:ext uri="{FF2B5EF4-FFF2-40B4-BE49-F238E27FC236}">
                        <a16:creationId xmlns:a16="http://schemas.microsoft.com/office/drawing/2014/main" id="{2D48F8AC-D68A-04AE-39FE-1CFC1C7E5CF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01" y="2602"/>
                    <a:ext cx="8" cy="6"/>
                  </a:xfrm>
                  <a:custGeom>
                    <a:avLst/>
                    <a:gdLst>
                      <a:gd name="T0" fmla="*/ 4 w 8"/>
                      <a:gd name="T1" fmla="*/ 4 h 4"/>
                      <a:gd name="T2" fmla="*/ 4 w 8"/>
                      <a:gd name="T3" fmla="*/ 0 h 4"/>
                      <a:gd name="T4" fmla="*/ 8 w 8"/>
                      <a:gd name="T5" fmla="*/ 0 h 4"/>
                      <a:gd name="T6" fmla="*/ 8 w 8"/>
                      <a:gd name="T7" fmla="*/ 4 h 4"/>
                      <a:gd name="T8" fmla="*/ 4 w 8"/>
                      <a:gd name="T9" fmla="*/ 4 h 4"/>
                      <a:gd name="T10" fmla="*/ 0 w 8"/>
                      <a:gd name="T11" fmla="*/ 4 h 4"/>
                      <a:gd name="T12" fmla="*/ 4 w 8"/>
                      <a:gd name="T13" fmla="*/ 4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8" h="4">
                        <a:moveTo>
                          <a:pt x="4" y="4"/>
                        </a:moveTo>
                        <a:lnTo>
                          <a:pt x="4" y="0"/>
                        </a:lnTo>
                        <a:lnTo>
                          <a:pt x="8" y="0"/>
                        </a:lnTo>
                        <a:lnTo>
                          <a:pt x="8" y="4"/>
                        </a:lnTo>
                        <a:lnTo>
                          <a:pt x="4" y="4"/>
                        </a:lnTo>
                        <a:lnTo>
                          <a:pt x="0" y="4"/>
                        </a:lnTo>
                        <a:lnTo>
                          <a:pt x="4" y="4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103" name="Freeform 898">
                    <a:extLst>
                      <a:ext uri="{FF2B5EF4-FFF2-40B4-BE49-F238E27FC236}">
                        <a16:creationId xmlns:a16="http://schemas.microsoft.com/office/drawing/2014/main" id="{8734A8A9-B19B-1FEC-C574-4D208349EDE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96" y="2611"/>
                    <a:ext cx="69" cy="72"/>
                  </a:xfrm>
                  <a:custGeom>
                    <a:avLst/>
                    <a:gdLst>
                      <a:gd name="T0" fmla="*/ 12 w 69"/>
                      <a:gd name="T1" fmla="*/ 0 h 73"/>
                      <a:gd name="T2" fmla="*/ 15 w 69"/>
                      <a:gd name="T3" fmla="*/ 5 h 73"/>
                      <a:gd name="T4" fmla="*/ 23 w 69"/>
                      <a:gd name="T5" fmla="*/ 5 h 73"/>
                      <a:gd name="T6" fmla="*/ 27 w 69"/>
                      <a:gd name="T7" fmla="*/ 0 h 73"/>
                      <a:gd name="T8" fmla="*/ 35 w 69"/>
                      <a:gd name="T9" fmla="*/ 0 h 73"/>
                      <a:gd name="T10" fmla="*/ 42 w 69"/>
                      <a:gd name="T11" fmla="*/ 5 h 73"/>
                      <a:gd name="T12" fmla="*/ 46 w 69"/>
                      <a:gd name="T13" fmla="*/ 9 h 73"/>
                      <a:gd name="T14" fmla="*/ 50 w 69"/>
                      <a:gd name="T15" fmla="*/ 13 h 73"/>
                      <a:gd name="T16" fmla="*/ 46 w 69"/>
                      <a:gd name="T17" fmla="*/ 21 h 73"/>
                      <a:gd name="T18" fmla="*/ 42 w 69"/>
                      <a:gd name="T19" fmla="*/ 29 h 73"/>
                      <a:gd name="T20" fmla="*/ 46 w 69"/>
                      <a:gd name="T21" fmla="*/ 33 h 73"/>
                      <a:gd name="T22" fmla="*/ 54 w 69"/>
                      <a:gd name="T23" fmla="*/ 37 h 73"/>
                      <a:gd name="T24" fmla="*/ 54 w 69"/>
                      <a:gd name="T25" fmla="*/ 45 h 73"/>
                      <a:gd name="T26" fmla="*/ 61 w 69"/>
                      <a:gd name="T27" fmla="*/ 45 h 73"/>
                      <a:gd name="T28" fmla="*/ 69 w 69"/>
                      <a:gd name="T29" fmla="*/ 45 h 73"/>
                      <a:gd name="T30" fmla="*/ 65 w 69"/>
                      <a:gd name="T31" fmla="*/ 49 h 73"/>
                      <a:gd name="T32" fmla="*/ 69 w 69"/>
                      <a:gd name="T33" fmla="*/ 53 h 73"/>
                      <a:gd name="T34" fmla="*/ 69 w 69"/>
                      <a:gd name="T35" fmla="*/ 61 h 73"/>
                      <a:gd name="T36" fmla="*/ 65 w 69"/>
                      <a:gd name="T37" fmla="*/ 65 h 73"/>
                      <a:gd name="T38" fmla="*/ 58 w 69"/>
                      <a:gd name="T39" fmla="*/ 65 h 73"/>
                      <a:gd name="T40" fmla="*/ 58 w 69"/>
                      <a:gd name="T41" fmla="*/ 73 h 73"/>
                      <a:gd name="T42" fmla="*/ 54 w 69"/>
                      <a:gd name="T43" fmla="*/ 69 h 73"/>
                      <a:gd name="T44" fmla="*/ 46 w 69"/>
                      <a:gd name="T45" fmla="*/ 69 h 73"/>
                      <a:gd name="T46" fmla="*/ 42 w 69"/>
                      <a:gd name="T47" fmla="*/ 65 h 73"/>
                      <a:gd name="T48" fmla="*/ 38 w 69"/>
                      <a:gd name="T49" fmla="*/ 61 h 73"/>
                      <a:gd name="T50" fmla="*/ 35 w 69"/>
                      <a:gd name="T51" fmla="*/ 57 h 73"/>
                      <a:gd name="T52" fmla="*/ 27 w 69"/>
                      <a:gd name="T53" fmla="*/ 57 h 73"/>
                      <a:gd name="T54" fmla="*/ 23 w 69"/>
                      <a:gd name="T55" fmla="*/ 53 h 73"/>
                      <a:gd name="T56" fmla="*/ 19 w 69"/>
                      <a:gd name="T57" fmla="*/ 49 h 73"/>
                      <a:gd name="T58" fmla="*/ 12 w 69"/>
                      <a:gd name="T59" fmla="*/ 49 h 73"/>
                      <a:gd name="T60" fmla="*/ 8 w 69"/>
                      <a:gd name="T61" fmla="*/ 45 h 73"/>
                      <a:gd name="T62" fmla="*/ 4 w 69"/>
                      <a:gd name="T63" fmla="*/ 41 h 73"/>
                      <a:gd name="T64" fmla="*/ 4 w 69"/>
                      <a:gd name="T65" fmla="*/ 41 h 73"/>
                      <a:gd name="T66" fmla="*/ 4 w 69"/>
                      <a:gd name="T67" fmla="*/ 41 h 73"/>
                      <a:gd name="T68" fmla="*/ 4 w 69"/>
                      <a:gd name="T69" fmla="*/ 33 h 73"/>
                      <a:gd name="T70" fmla="*/ 4 w 69"/>
                      <a:gd name="T71" fmla="*/ 25 h 73"/>
                      <a:gd name="T72" fmla="*/ 12 w 69"/>
                      <a:gd name="T73" fmla="*/ 25 h 73"/>
                      <a:gd name="T74" fmla="*/ 15 w 69"/>
                      <a:gd name="T75" fmla="*/ 17 h 73"/>
                      <a:gd name="T76" fmla="*/ 12 w 69"/>
                      <a:gd name="T77" fmla="*/ 9 h 73"/>
                      <a:gd name="T78" fmla="*/ 8 w 69"/>
                      <a:gd name="T79" fmla="*/ 5 h 7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</a:cxnLst>
                    <a:rect l="0" t="0" r="r" b="b"/>
                    <a:pathLst>
                      <a:path w="69" h="73">
                        <a:moveTo>
                          <a:pt x="8" y="0"/>
                        </a:moveTo>
                        <a:lnTo>
                          <a:pt x="12" y="0"/>
                        </a:lnTo>
                        <a:lnTo>
                          <a:pt x="12" y="5"/>
                        </a:lnTo>
                        <a:lnTo>
                          <a:pt x="15" y="5"/>
                        </a:lnTo>
                        <a:lnTo>
                          <a:pt x="19" y="5"/>
                        </a:lnTo>
                        <a:lnTo>
                          <a:pt x="23" y="5"/>
                        </a:lnTo>
                        <a:lnTo>
                          <a:pt x="27" y="5"/>
                        </a:lnTo>
                        <a:lnTo>
                          <a:pt x="27" y="0"/>
                        </a:lnTo>
                        <a:lnTo>
                          <a:pt x="31" y="0"/>
                        </a:lnTo>
                        <a:lnTo>
                          <a:pt x="35" y="0"/>
                        </a:lnTo>
                        <a:lnTo>
                          <a:pt x="38" y="5"/>
                        </a:lnTo>
                        <a:lnTo>
                          <a:pt x="42" y="5"/>
                        </a:lnTo>
                        <a:lnTo>
                          <a:pt x="42" y="9"/>
                        </a:lnTo>
                        <a:lnTo>
                          <a:pt x="46" y="9"/>
                        </a:lnTo>
                        <a:lnTo>
                          <a:pt x="50" y="9"/>
                        </a:lnTo>
                        <a:lnTo>
                          <a:pt x="50" y="13"/>
                        </a:lnTo>
                        <a:lnTo>
                          <a:pt x="50" y="17"/>
                        </a:lnTo>
                        <a:lnTo>
                          <a:pt x="46" y="21"/>
                        </a:lnTo>
                        <a:lnTo>
                          <a:pt x="42" y="25"/>
                        </a:lnTo>
                        <a:lnTo>
                          <a:pt x="42" y="29"/>
                        </a:lnTo>
                        <a:lnTo>
                          <a:pt x="46" y="29"/>
                        </a:lnTo>
                        <a:lnTo>
                          <a:pt x="46" y="33"/>
                        </a:lnTo>
                        <a:lnTo>
                          <a:pt x="50" y="33"/>
                        </a:lnTo>
                        <a:lnTo>
                          <a:pt x="54" y="37"/>
                        </a:lnTo>
                        <a:lnTo>
                          <a:pt x="54" y="41"/>
                        </a:lnTo>
                        <a:lnTo>
                          <a:pt x="54" y="45"/>
                        </a:lnTo>
                        <a:lnTo>
                          <a:pt x="58" y="45"/>
                        </a:lnTo>
                        <a:lnTo>
                          <a:pt x="61" y="45"/>
                        </a:lnTo>
                        <a:lnTo>
                          <a:pt x="65" y="45"/>
                        </a:lnTo>
                        <a:lnTo>
                          <a:pt x="69" y="45"/>
                        </a:lnTo>
                        <a:lnTo>
                          <a:pt x="69" y="49"/>
                        </a:lnTo>
                        <a:lnTo>
                          <a:pt x="65" y="49"/>
                        </a:lnTo>
                        <a:lnTo>
                          <a:pt x="65" y="53"/>
                        </a:lnTo>
                        <a:lnTo>
                          <a:pt x="69" y="53"/>
                        </a:lnTo>
                        <a:lnTo>
                          <a:pt x="69" y="57"/>
                        </a:lnTo>
                        <a:lnTo>
                          <a:pt x="69" y="61"/>
                        </a:lnTo>
                        <a:lnTo>
                          <a:pt x="65" y="61"/>
                        </a:lnTo>
                        <a:lnTo>
                          <a:pt x="65" y="65"/>
                        </a:lnTo>
                        <a:lnTo>
                          <a:pt x="61" y="65"/>
                        </a:lnTo>
                        <a:lnTo>
                          <a:pt x="58" y="65"/>
                        </a:lnTo>
                        <a:lnTo>
                          <a:pt x="58" y="69"/>
                        </a:lnTo>
                        <a:lnTo>
                          <a:pt x="58" y="73"/>
                        </a:lnTo>
                        <a:lnTo>
                          <a:pt x="54" y="73"/>
                        </a:lnTo>
                        <a:lnTo>
                          <a:pt x="54" y="69"/>
                        </a:lnTo>
                        <a:lnTo>
                          <a:pt x="50" y="69"/>
                        </a:lnTo>
                        <a:lnTo>
                          <a:pt x="46" y="69"/>
                        </a:lnTo>
                        <a:lnTo>
                          <a:pt x="46" y="65"/>
                        </a:lnTo>
                        <a:lnTo>
                          <a:pt x="42" y="65"/>
                        </a:lnTo>
                        <a:lnTo>
                          <a:pt x="42" y="61"/>
                        </a:lnTo>
                        <a:lnTo>
                          <a:pt x="38" y="61"/>
                        </a:lnTo>
                        <a:lnTo>
                          <a:pt x="35" y="61"/>
                        </a:lnTo>
                        <a:lnTo>
                          <a:pt x="35" y="57"/>
                        </a:lnTo>
                        <a:lnTo>
                          <a:pt x="31" y="57"/>
                        </a:lnTo>
                        <a:lnTo>
                          <a:pt x="27" y="57"/>
                        </a:lnTo>
                        <a:lnTo>
                          <a:pt x="27" y="53"/>
                        </a:lnTo>
                        <a:lnTo>
                          <a:pt x="23" y="53"/>
                        </a:lnTo>
                        <a:lnTo>
                          <a:pt x="19" y="53"/>
                        </a:lnTo>
                        <a:lnTo>
                          <a:pt x="19" y="49"/>
                        </a:lnTo>
                        <a:lnTo>
                          <a:pt x="15" y="49"/>
                        </a:lnTo>
                        <a:lnTo>
                          <a:pt x="12" y="49"/>
                        </a:lnTo>
                        <a:lnTo>
                          <a:pt x="12" y="45"/>
                        </a:lnTo>
                        <a:lnTo>
                          <a:pt x="8" y="45"/>
                        </a:lnTo>
                        <a:lnTo>
                          <a:pt x="4" y="45"/>
                        </a:lnTo>
                        <a:lnTo>
                          <a:pt x="4" y="41"/>
                        </a:lnTo>
                        <a:lnTo>
                          <a:pt x="4" y="45"/>
                        </a:lnTo>
                        <a:lnTo>
                          <a:pt x="4" y="41"/>
                        </a:lnTo>
                        <a:lnTo>
                          <a:pt x="0" y="41"/>
                        </a:lnTo>
                        <a:lnTo>
                          <a:pt x="4" y="41"/>
                        </a:lnTo>
                        <a:lnTo>
                          <a:pt x="4" y="37"/>
                        </a:lnTo>
                        <a:lnTo>
                          <a:pt x="4" y="33"/>
                        </a:lnTo>
                        <a:lnTo>
                          <a:pt x="4" y="29"/>
                        </a:lnTo>
                        <a:lnTo>
                          <a:pt x="4" y="25"/>
                        </a:lnTo>
                        <a:lnTo>
                          <a:pt x="8" y="25"/>
                        </a:lnTo>
                        <a:lnTo>
                          <a:pt x="12" y="25"/>
                        </a:lnTo>
                        <a:lnTo>
                          <a:pt x="12" y="21"/>
                        </a:lnTo>
                        <a:lnTo>
                          <a:pt x="15" y="17"/>
                        </a:lnTo>
                        <a:lnTo>
                          <a:pt x="12" y="13"/>
                        </a:lnTo>
                        <a:lnTo>
                          <a:pt x="12" y="9"/>
                        </a:lnTo>
                        <a:lnTo>
                          <a:pt x="12" y="5"/>
                        </a:lnTo>
                        <a:lnTo>
                          <a:pt x="8" y="5"/>
                        </a:lnTo>
                        <a:lnTo>
                          <a:pt x="8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104" name="Freeform 899">
                    <a:extLst>
                      <a:ext uri="{FF2B5EF4-FFF2-40B4-BE49-F238E27FC236}">
                        <a16:creationId xmlns:a16="http://schemas.microsoft.com/office/drawing/2014/main" id="{E0D5A78D-9ADA-2F93-EE14-899770B0AD0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143" y="2615"/>
                    <a:ext cx="26" cy="44"/>
                  </a:xfrm>
                  <a:custGeom>
                    <a:avLst/>
                    <a:gdLst>
                      <a:gd name="T0" fmla="*/ 23 w 27"/>
                      <a:gd name="T1" fmla="*/ 0 h 44"/>
                      <a:gd name="T2" fmla="*/ 23 w 27"/>
                      <a:gd name="T3" fmla="*/ 4 h 44"/>
                      <a:gd name="T4" fmla="*/ 27 w 27"/>
                      <a:gd name="T5" fmla="*/ 4 h 44"/>
                      <a:gd name="T6" fmla="*/ 27 w 27"/>
                      <a:gd name="T7" fmla="*/ 8 h 44"/>
                      <a:gd name="T8" fmla="*/ 27 w 27"/>
                      <a:gd name="T9" fmla="*/ 12 h 44"/>
                      <a:gd name="T10" fmla="*/ 27 w 27"/>
                      <a:gd name="T11" fmla="*/ 16 h 44"/>
                      <a:gd name="T12" fmla="*/ 23 w 27"/>
                      <a:gd name="T13" fmla="*/ 16 h 44"/>
                      <a:gd name="T14" fmla="*/ 27 w 27"/>
                      <a:gd name="T15" fmla="*/ 16 h 44"/>
                      <a:gd name="T16" fmla="*/ 27 w 27"/>
                      <a:gd name="T17" fmla="*/ 20 h 44"/>
                      <a:gd name="T18" fmla="*/ 27 w 27"/>
                      <a:gd name="T19" fmla="*/ 24 h 44"/>
                      <a:gd name="T20" fmla="*/ 27 w 27"/>
                      <a:gd name="T21" fmla="*/ 28 h 44"/>
                      <a:gd name="T22" fmla="*/ 23 w 27"/>
                      <a:gd name="T23" fmla="*/ 28 h 44"/>
                      <a:gd name="T24" fmla="*/ 23 w 27"/>
                      <a:gd name="T25" fmla="*/ 32 h 44"/>
                      <a:gd name="T26" fmla="*/ 19 w 27"/>
                      <a:gd name="T27" fmla="*/ 32 h 44"/>
                      <a:gd name="T28" fmla="*/ 19 w 27"/>
                      <a:gd name="T29" fmla="*/ 36 h 44"/>
                      <a:gd name="T30" fmla="*/ 15 w 27"/>
                      <a:gd name="T31" fmla="*/ 36 h 44"/>
                      <a:gd name="T32" fmla="*/ 15 w 27"/>
                      <a:gd name="T33" fmla="*/ 40 h 44"/>
                      <a:gd name="T34" fmla="*/ 11 w 27"/>
                      <a:gd name="T35" fmla="*/ 40 h 44"/>
                      <a:gd name="T36" fmla="*/ 11 w 27"/>
                      <a:gd name="T37" fmla="*/ 44 h 44"/>
                      <a:gd name="T38" fmla="*/ 7 w 27"/>
                      <a:gd name="T39" fmla="*/ 44 h 44"/>
                      <a:gd name="T40" fmla="*/ 4 w 27"/>
                      <a:gd name="T41" fmla="*/ 44 h 44"/>
                      <a:gd name="T42" fmla="*/ 0 w 27"/>
                      <a:gd name="T43" fmla="*/ 44 h 44"/>
                      <a:gd name="T44" fmla="*/ 0 w 27"/>
                      <a:gd name="T45" fmla="*/ 40 h 44"/>
                      <a:gd name="T46" fmla="*/ 4 w 27"/>
                      <a:gd name="T47" fmla="*/ 40 h 44"/>
                      <a:gd name="T48" fmla="*/ 4 w 27"/>
                      <a:gd name="T49" fmla="*/ 36 h 44"/>
                      <a:gd name="T50" fmla="*/ 4 w 27"/>
                      <a:gd name="T51" fmla="*/ 32 h 44"/>
                      <a:gd name="T52" fmla="*/ 7 w 27"/>
                      <a:gd name="T53" fmla="*/ 32 h 44"/>
                      <a:gd name="T54" fmla="*/ 7 w 27"/>
                      <a:gd name="T55" fmla="*/ 28 h 44"/>
                      <a:gd name="T56" fmla="*/ 7 w 27"/>
                      <a:gd name="T57" fmla="*/ 24 h 44"/>
                      <a:gd name="T58" fmla="*/ 11 w 27"/>
                      <a:gd name="T59" fmla="*/ 24 h 44"/>
                      <a:gd name="T60" fmla="*/ 11 w 27"/>
                      <a:gd name="T61" fmla="*/ 20 h 44"/>
                      <a:gd name="T62" fmla="*/ 11 w 27"/>
                      <a:gd name="T63" fmla="*/ 16 h 44"/>
                      <a:gd name="T64" fmla="*/ 15 w 27"/>
                      <a:gd name="T65" fmla="*/ 12 h 44"/>
                      <a:gd name="T66" fmla="*/ 15 w 27"/>
                      <a:gd name="T67" fmla="*/ 8 h 44"/>
                      <a:gd name="T68" fmla="*/ 19 w 27"/>
                      <a:gd name="T69" fmla="*/ 8 h 44"/>
                      <a:gd name="T70" fmla="*/ 19 w 27"/>
                      <a:gd name="T71" fmla="*/ 4 h 44"/>
                      <a:gd name="T72" fmla="*/ 23 w 27"/>
                      <a:gd name="T73" fmla="*/ 4 h 44"/>
                      <a:gd name="T74" fmla="*/ 19 w 27"/>
                      <a:gd name="T75" fmla="*/ 4 h 44"/>
                      <a:gd name="T76" fmla="*/ 23 w 27"/>
                      <a:gd name="T77" fmla="*/ 4 h 44"/>
                      <a:gd name="T78" fmla="*/ 23 w 27"/>
                      <a:gd name="T79" fmla="*/ 0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</a:cxnLst>
                    <a:rect l="0" t="0" r="r" b="b"/>
                    <a:pathLst>
                      <a:path w="27" h="44">
                        <a:moveTo>
                          <a:pt x="23" y="0"/>
                        </a:moveTo>
                        <a:lnTo>
                          <a:pt x="23" y="4"/>
                        </a:lnTo>
                        <a:lnTo>
                          <a:pt x="27" y="4"/>
                        </a:lnTo>
                        <a:lnTo>
                          <a:pt x="27" y="8"/>
                        </a:lnTo>
                        <a:lnTo>
                          <a:pt x="27" y="12"/>
                        </a:lnTo>
                        <a:lnTo>
                          <a:pt x="27" y="16"/>
                        </a:lnTo>
                        <a:lnTo>
                          <a:pt x="23" y="16"/>
                        </a:lnTo>
                        <a:lnTo>
                          <a:pt x="27" y="16"/>
                        </a:lnTo>
                        <a:lnTo>
                          <a:pt x="27" y="20"/>
                        </a:lnTo>
                        <a:lnTo>
                          <a:pt x="27" y="24"/>
                        </a:lnTo>
                        <a:lnTo>
                          <a:pt x="27" y="28"/>
                        </a:lnTo>
                        <a:lnTo>
                          <a:pt x="23" y="28"/>
                        </a:lnTo>
                        <a:lnTo>
                          <a:pt x="23" y="32"/>
                        </a:lnTo>
                        <a:lnTo>
                          <a:pt x="19" y="32"/>
                        </a:lnTo>
                        <a:lnTo>
                          <a:pt x="19" y="36"/>
                        </a:lnTo>
                        <a:lnTo>
                          <a:pt x="15" y="36"/>
                        </a:lnTo>
                        <a:lnTo>
                          <a:pt x="15" y="40"/>
                        </a:lnTo>
                        <a:lnTo>
                          <a:pt x="11" y="40"/>
                        </a:lnTo>
                        <a:lnTo>
                          <a:pt x="11" y="44"/>
                        </a:lnTo>
                        <a:lnTo>
                          <a:pt x="7" y="44"/>
                        </a:lnTo>
                        <a:lnTo>
                          <a:pt x="4" y="44"/>
                        </a:lnTo>
                        <a:lnTo>
                          <a:pt x="0" y="44"/>
                        </a:lnTo>
                        <a:lnTo>
                          <a:pt x="0" y="40"/>
                        </a:lnTo>
                        <a:lnTo>
                          <a:pt x="4" y="40"/>
                        </a:lnTo>
                        <a:lnTo>
                          <a:pt x="4" y="36"/>
                        </a:lnTo>
                        <a:lnTo>
                          <a:pt x="4" y="32"/>
                        </a:lnTo>
                        <a:lnTo>
                          <a:pt x="7" y="32"/>
                        </a:lnTo>
                        <a:lnTo>
                          <a:pt x="7" y="28"/>
                        </a:lnTo>
                        <a:lnTo>
                          <a:pt x="7" y="24"/>
                        </a:lnTo>
                        <a:lnTo>
                          <a:pt x="11" y="24"/>
                        </a:lnTo>
                        <a:lnTo>
                          <a:pt x="11" y="20"/>
                        </a:lnTo>
                        <a:lnTo>
                          <a:pt x="11" y="16"/>
                        </a:lnTo>
                        <a:lnTo>
                          <a:pt x="15" y="12"/>
                        </a:lnTo>
                        <a:lnTo>
                          <a:pt x="15" y="8"/>
                        </a:lnTo>
                        <a:lnTo>
                          <a:pt x="19" y="8"/>
                        </a:lnTo>
                        <a:lnTo>
                          <a:pt x="19" y="4"/>
                        </a:lnTo>
                        <a:lnTo>
                          <a:pt x="23" y="4"/>
                        </a:lnTo>
                        <a:lnTo>
                          <a:pt x="19" y="4"/>
                        </a:lnTo>
                        <a:lnTo>
                          <a:pt x="23" y="4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105" name="Freeform 900">
                    <a:extLst>
                      <a:ext uri="{FF2B5EF4-FFF2-40B4-BE49-F238E27FC236}">
                        <a16:creationId xmlns:a16="http://schemas.microsoft.com/office/drawing/2014/main" id="{BCE44A69-5EC3-AFF7-5ACD-C19B0D71A30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619" y="2615"/>
                    <a:ext cx="139" cy="174"/>
                  </a:xfrm>
                  <a:custGeom>
                    <a:avLst/>
                    <a:gdLst>
                      <a:gd name="T0" fmla="*/ 12 w 138"/>
                      <a:gd name="T1" fmla="*/ 32 h 174"/>
                      <a:gd name="T2" fmla="*/ 12 w 138"/>
                      <a:gd name="T3" fmla="*/ 24 h 174"/>
                      <a:gd name="T4" fmla="*/ 16 w 138"/>
                      <a:gd name="T5" fmla="*/ 24 h 174"/>
                      <a:gd name="T6" fmla="*/ 27 w 138"/>
                      <a:gd name="T7" fmla="*/ 24 h 174"/>
                      <a:gd name="T8" fmla="*/ 31 w 138"/>
                      <a:gd name="T9" fmla="*/ 16 h 174"/>
                      <a:gd name="T10" fmla="*/ 42 w 138"/>
                      <a:gd name="T11" fmla="*/ 16 h 174"/>
                      <a:gd name="T12" fmla="*/ 50 w 138"/>
                      <a:gd name="T13" fmla="*/ 12 h 174"/>
                      <a:gd name="T14" fmla="*/ 54 w 138"/>
                      <a:gd name="T15" fmla="*/ 12 h 174"/>
                      <a:gd name="T16" fmla="*/ 58 w 138"/>
                      <a:gd name="T17" fmla="*/ 4 h 174"/>
                      <a:gd name="T18" fmla="*/ 65 w 138"/>
                      <a:gd name="T19" fmla="*/ 4 h 174"/>
                      <a:gd name="T20" fmla="*/ 73 w 138"/>
                      <a:gd name="T21" fmla="*/ 8 h 174"/>
                      <a:gd name="T22" fmla="*/ 77 w 138"/>
                      <a:gd name="T23" fmla="*/ 8 h 174"/>
                      <a:gd name="T24" fmla="*/ 73 w 138"/>
                      <a:gd name="T25" fmla="*/ 20 h 174"/>
                      <a:gd name="T26" fmla="*/ 77 w 138"/>
                      <a:gd name="T27" fmla="*/ 24 h 174"/>
                      <a:gd name="T28" fmla="*/ 81 w 138"/>
                      <a:gd name="T29" fmla="*/ 32 h 174"/>
                      <a:gd name="T30" fmla="*/ 85 w 138"/>
                      <a:gd name="T31" fmla="*/ 40 h 174"/>
                      <a:gd name="T32" fmla="*/ 88 w 138"/>
                      <a:gd name="T33" fmla="*/ 52 h 174"/>
                      <a:gd name="T34" fmla="*/ 92 w 138"/>
                      <a:gd name="T35" fmla="*/ 60 h 174"/>
                      <a:gd name="T36" fmla="*/ 100 w 138"/>
                      <a:gd name="T37" fmla="*/ 68 h 174"/>
                      <a:gd name="T38" fmla="*/ 104 w 138"/>
                      <a:gd name="T39" fmla="*/ 72 h 174"/>
                      <a:gd name="T40" fmla="*/ 111 w 138"/>
                      <a:gd name="T41" fmla="*/ 85 h 174"/>
                      <a:gd name="T42" fmla="*/ 111 w 138"/>
                      <a:gd name="T43" fmla="*/ 93 h 174"/>
                      <a:gd name="T44" fmla="*/ 108 w 138"/>
                      <a:gd name="T45" fmla="*/ 101 h 174"/>
                      <a:gd name="T46" fmla="*/ 119 w 138"/>
                      <a:gd name="T47" fmla="*/ 105 h 174"/>
                      <a:gd name="T48" fmla="*/ 119 w 138"/>
                      <a:gd name="T49" fmla="*/ 117 h 174"/>
                      <a:gd name="T50" fmla="*/ 119 w 138"/>
                      <a:gd name="T51" fmla="*/ 121 h 174"/>
                      <a:gd name="T52" fmla="*/ 123 w 138"/>
                      <a:gd name="T53" fmla="*/ 129 h 174"/>
                      <a:gd name="T54" fmla="*/ 123 w 138"/>
                      <a:gd name="T55" fmla="*/ 137 h 174"/>
                      <a:gd name="T56" fmla="*/ 131 w 138"/>
                      <a:gd name="T57" fmla="*/ 133 h 174"/>
                      <a:gd name="T58" fmla="*/ 131 w 138"/>
                      <a:gd name="T59" fmla="*/ 145 h 174"/>
                      <a:gd name="T60" fmla="*/ 135 w 138"/>
                      <a:gd name="T61" fmla="*/ 157 h 174"/>
                      <a:gd name="T62" fmla="*/ 138 w 138"/>
                      <a:gd name="T63" fmla="*/ 165 h 174"/>
                      <a:gd name="T64" fmla="*/ 131 w 138"/>
                      <a:gd name="T65" fmla="*/ 169 h 174"/>
                      <a:gd name="T66" fmla="*/ 127 w 138"/>
                      <a:gd name="T67" fmla="*/ 169 h 174"/>
                      <a:gd name="T68" fmla="*/ 123 w 138"/>
                      <a:gd name="T69" fmla="*/ 169 h 174"/>
                      <a:gd name="T70" fmla="*/ 119 w 138"/>
                      <a:gd name="T71" fmla="*/ 161 h 174"/>
                      <a:gd name="T72" fmla="*/ 115 w 138"/>
                      <a:gd name="T73" fmla="*/ 153 h 174"/>
                      <a:gd name="T74" fmla="*/ 111 w 138"/>
                      <a:gd name="T75" fmla="*/ 149 h 174"/>
                      <a:gd name="T76" fmla="*/ 100 w 138"/>
                      <a:gd name="T77" fmla="*/ 145 h 174"/>
                      <a:gd name="T78" fmla="*/ 100 w 138"/>
                      <a:gd name="T79" fmla="*/ 133 h 174"/>
                      <a:gd name="T80" fmla="*/ 92 w 138"/>
                      <a:gd name="T81" fmla="*/ 129 h 174"/>
                      <a:gd name="T82" fmla="*/ 85 w 138"/>
                      <a:gd name="T83" fmla="*/ 125 h 174"/>
                      <a:gd name="T84" fmla="*/ 77 w 138"/>
                      <a:gd name="T85" fmla="*/ 121 h 174"/>
                      <a:gd name="T86" fmla="*/ 69 w 138"/>
                      <a:gd name="T87" fmla="*/ 117 h 174"/>
                      <a:gd name="T88" fmla="*/ 65 w 138"/>
                      <a:gd name="T89" fmla="*/ 109 h 174"/>
                      <a:gd name="T90" fmla="*/ 62 w 138"/>
                      <a:gd name="T91" fmla="*/ 101 h 174"/>
                      <a:gd name="T92" fmla="*/ 69 w 138"/>
                      <a:gd name="T93" fmla="*/ 97 h 174"/>
                      <a:gd name="T94" fmla="*/ 65 w 138"/>
                      <a:gd name="T95" fmla="*/ 89 h 174"/>
                      <a:gd name="T96" fmla="*/ 58 w 138"/>
                      <a:gd name="T97" fmla="*/ 80 h 174"/>
                      <a:gd name="T98" fmla="*/ 46 w 138"/>
                      <a:gd name="T99" fmla="*/ 80 h 174"/>
                      <a:gd name="T100" fmla="*/ 42 w 138"/>
                      <a:gd name="T101" fmla="*/ 72 h 174"/>
                      <a:gd name="T102" fmla="*/ 42 w 138"/>
                      <a:gd name="T103" fmla="*/ 60 h 174"/>
                      <a:gd name="T104" fmla="*/ 39 w 138"/>
                      <a:gd name="T105" fmla="*/ 52 h 174"/>
                      <a:gd name="T106" fmla="*/ 31 w 138"/>
                      <a:gd name="T107" fmla="*/ 44 h 174"/>
                      <a:gd name="T108" fmla="*/ 23 w 138"/>
                      <a:gd name="T109" fmla="*/ 40 h 174"/>
                      <a:gd name="T110" fmla="*/ 16 w 138"/>
                      <a:gd name="T111" fmla="*/ 44 h 174"/>
                      <a:gd name="T112" fmla="*/ 8 w 138"/>
                      <a:gd name="T113" fmla="*/ 48 h 174"/>
                      <a:gd name="T114" fmla="*/ 0 w 138"/>
                      <a:gd name="T115" fmla="*/ 44 h 174"/>
                      <a:gd name="T116" fmla="*/ 4 w 138"/>
                      <a:gd name="T117" fmla="*/ 36 h 17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</a:cxnLst>
                    <a:rect l="0" t="0" r="r" b="b"/>
                    <a:pathLst>
                      <a:path w="138" h="174">
                        <a:moveTo>
                          <a:pt x="4" y="32"/>
                        </a:moveTo>
                        <a:lnTo>
                          <a:pt x="8" y="32"/>
                        </a:lnTo>
                        <a:lnTo>
                          <a:pt x="12" y="32"/>
                        </a:lnTo>
                        <a:lnTo>
                          <a:pt x="12" y="28"/>
                        </a:lnTo>
                        <a:lnTo>
                          <a:pt x="16" y="28"/>
                        </a:lnTo>
                        <a:lnTo>
                          <a:pt x="12" y="24"/>
                        </a:lnTo>
                        <a:lnTo>
                          <a:pt x="12" y="20"/>
                        </a:lnTo>
                        <a:lnTo>
                          <a:pt x="16" y="20"/>
                        </a:lnTo>
                        <a:lnTo>
                          <a:pt x="16" y="24"/>
                        </a:lnTo>
                        <a:lnTo>
                          <a:pt x="19" y="24"/>
                        </a:lnTo>
                        <a:lnTo>
                          <a:pt x="23" y="24"/>
                        </a:lnTo>
                        <a:lnTo>
                          <a:pt x="27" y="24"/>
                        </a:lnTo>
                        <a:lnTo>
                          <a:pt x="27" y="20"/>
                        </a:lnTo>
                        <a:lnTo>
                          <a:pt x="31" y="20"/>
                        </a:lnTo>
                        <a:lnTo>
                          <a:pt x="31" y="16"/>
                        </a:lnTo>
                        <a:lnTo>
                          <a:pt x="35" y="16"/>
                        </a:lnTo>
                        <a:lnTo>
                          <a:pt x="39" y="16"/>
                        </a:lnTo>
                        <a:lnTo>
                          <a:pt x="42" y="16"/>
                        </a:lnTo>
                        <a:lnTo>
                          <a:pt x="46" y="16"/>
                        </a:lnTo>
                        <a:lnTo>
                          <a:pt x="46" y="12"/>
                        </a:lnTo>
                        <a:lnTo>
                          <a:pt x="50" y="12"/>
                        </a:lnTo>
                        <a:lnTo>
                          <a:pt x="50" y="8"/>
                        </a:lnTo>
                        <a:lnTo>
                          <a:pt x="54" y="8"/>
                        </a:lnTo>
                        <a:lnTo>
                          <a:pt x="54" y="12"/>
                        </a:lnTo>
                        <a:lnTo>
                          <a:pt x="54" y="8"/>
                        </a:lnTo>
                        <a:lnTo>
                          <a:pt x="58" y="8"/>
                        </a:lnTo>
                        <a:lnTo>
                          <a:pt x="58" y="4"/>
                        </a:lnTo>
                        <a:lnTo>
                          <a:pt x="62" y="4"/>
                        </a:lnTo>
                        <a:lnTo>
                          <a:pt x="65" y="0"/>
                        </a:lnTo>
                        <a:lnTo>
                          <a:pt x="65" y="4"/>
                        </a:lnTo>
                        <a:lnTo>
                          <a:pt x="69" y="4"/>
                        </a:lnTo>
                        <a:lnTo>
                          <a:pt x="73" y="4"/>
                        </a:lnTo>
                        <a:lnTo>
                          <a:pt x="73" y="8"/>
                        </a:lnTo>
                        <a:lnTo>
                          <a:pt x="73" y="4"/>
                        </a:lnTo>
                        <a:lnTo>
                          <a:pt x="77" y="4"/>
                        </a:lnTo>
                        <a:lnTo>
                          <a:pt x="77" y="8"/>
                        </a:lnTo>
                        <a:lnTo>
                          <a:pt x="77" y="12"/>
                        </a:lnTo>
                        <a:lnTo>
                          <a:pt x="77" y="16"/>
                        </a:lnTo>
                        <a:lnTo>
                          <a:pt x="73" y="20"/>
                        </a:lnTo>
                        <a:lnTo>
                          <a:pt x="77" y="20"/>
                        </a:lnTo>
                        <a:lnTo>
                          <a:pt x="73" y="24"/>
                        </a:lnTo>
                        <a:lnTo>
                          <a:pt x="77" y="24"/>
                        </a:lnTo>
                        <a:lnTo>
                          <a:pt x="77" y="28"/>
                        </a:lnTo>
                        <a:lnTo>
                          <a:pt x="77" y="32"/>
                        </a:lnTo>
                        <a:lnTo>
                          <a:pt x="81" y="32"/>
                        </a:lnTo>
                        <a:lnTo>
                          <a:pt x="81" y="36"/>
                        </a:lnTo>
                        <a:lnTo>
                          <a:pt x="81" y="40"/>
                        </a:lnTo>
                        <a:lnTo>
                          <a:pt x="85" y="40"/>
                        </a:lnTo>
                        <a:lnTo>
                          <a:pt x="85" y="44"/>
                        </a:lnTo>
                        <a:lnTo>
                          <a:pt x="88" y="48"/>
                        </a:lnTo>
                        <a:lnTo>
                          <a:pt x="88" y="52"/>
                        </a:lnTo>
                        <a:lnTo>
                          <a:pt x="92" y="52"/>
                        </a:lnTo>
                        <a:lnTo>
                          <a:pt x="92" y="56"/>
                        </a:lnTo>
                        <a:lnTo>
                          <a:pt x="92" y="60"/>
                        </a:lnTo>
                        <a:lnTo>
                          <a:pt x="96" y="60"/>
                        </a:lnTo>
                        <a:lnTo>
                          <a:pt x="100" y="64"/>
                        </a:lnTo>
                        <a:lnTo>
                          <a:pt x="100" y="68"/>
                        </a:lnTo>
                        <a:lnTo>
                          <a:pt x="104" y="64"/>
                        </a:lnTo>
                        <a:lnTo>
                          <a:pt x="104" y="68"/>
                        </a:lnTo>
                        <a:lnTo>
                          <a:pt x="104" y="72"/>
                        </a:lnTo>
                        <a:lnTo>
                          <a:pt x="108" y="76"/>
                        </a:lnTo>
                        <a:lnTo>
                          <a:pt x="111" y="80"/>
                        </a:lnTo>
                        <a:lnTo>
                          <a:pt x="111" y="85"/>
                        </a:lnTo>
                        <a:lnTo>
                          <a:pt x="108" y="85"/>
                        </a:lnTo>
                        <a:lnTo>
                          <a:pt x="108" y="89"/>
                        </a:lnTo>
                        <a:lnTo>
                          <a:pt x="111" y="93"/>
                        </a:lnTo>
                        <a:lnTo>
                          <a:pt x="111" y="97"/>
                        </a:lnTo>
                        <a:lnTo>
                          <a:pt x="108" y="97"/>
                        </a:lnTo>
                        <a:lnTo>
                          <a:pt x="108" y="101"/>
                        </a:lnTo>
                        <a:lnTo>
                          <a:pt x="111" y="101"/>
                        </a:lnTo>
                        <a:lnTo>
                          <a:pt x="115" y="101"/>
                        </a:lnTo>
                        <a:lnTo>
                          <a:pt x="119" y="105"/>
                        </a:lnTo>
                        <a:lnTo>
                          <a:pt x="119" y="109"/>
                        </a:lnTo>
                        <a:lnTo>
                          <a:pt x="119" y="113"/>
                        </a:lnTo>
                        <a:lnTo>
                          <a:pt x="119" y="117"/>
                        </a:lnTo>
                        <a:lnTo>
                          <a:pt x="123" y="117"/>
                        </a:lnTo>
                        <a:lnTo>
                          <a:pt x="119" y="117"/>
                        </a:lnTo>
                        <a:lnTo>
                          <a:pt x="119" y="121"/>
                        </a:lnTo>
                        <a:lnTo>
                          <a:pt x="123" y="121"/>
                        </a:lnTo>
                        <a:lnTo>
                          <a:pt x="123" y="125"/>
                        </a:lnTo>
                        <a:lnTo>
                          <a:pt x="123" y="129"/>
                        </a:lnTo>
                        <a:lnTo>
                          <a:pt x="123" y="133"/>
                        </a:lnTo>
                        <a:lnTo>
                          <a:pt x="127" y="133"/>
                        </a:lnTo>
                        <a:lnTo>
                          <a:pt x="123" y="137"/>
                        </a:lnTo>
                        <a:lnTo>
                          <a:pt x="127" y="137"/>
                        </a:lnTo>
                        <a:lnTo>
                          <a:pt x="127" y="133"/>
                        </a:lnTo>
                        <a:lnTo>
                          <a:pt x="131" y="133"/>
                        </a:lnTo>
                        <a:lnTo>
                          <a:pt x="131" y="137"/>
                        </a:lnTo>
                        <a:lnTo>
                          <a:pt x="131" y="141"/>
                        </a:lnTo>
                        <a:lnTo>
                          <a:pt x="131" y="145"/>
                        </a:lnTo>
                        <a:lnTo>
                          <a:pt x="131" y="149"/>
                        </a:lnTo>
                        <a:lnTo>
                          <a:pt x="131" y="153"/>
                        </a:lnTo>
                        <a:lnTo>
                          <a:pt x="135" y="157"/>
                        </a:lnTo>
                        <a:lnTo>
                          <a:pt x="138" y="157"/>
                        </a:lnTo>
                        <a:lnTo>
                          <a:pt x="138" y="161"/>
                        </a:lnTo>
                        <a:lnTo>
                          <a:pt x="138" y="165"/>
                        </a:lnTo>
                        <a:lnTo>
                          <a:pt x="135" y="165"/>
                        </a:lnTo>
                        <a:lnTo>
                          <a:pt x="131" y="165"/>
                        </a:lnTo>
                        <a:lnTo>
                          <a:pt x="131" y="169"/>
                        </a:lnTo>
                        <a:lnTo>
                          <a:pt x="127" y="169"/>
                        </a:lnTo>
                        <a:lnTo>
                          <a:pt x="127" y="174"/>
                        </a:lnTo>
                        <a:lnTo>
                          <a:pt x="127" y="169"/>
                        </a:lnTo>
                        <a:lnTo>
                          <a:pt x="127" y="174"/>
                        </a:lnTo>
                        <a:lnTo>
                          <a:pt x="127" y="169"/>
                        </a:lnTo>
                        <a:lnTo>
                          <a:pt x="123" y="169"/>
                        </a:lnTo>
                        <a:lnTo>
                          <a:pt x="123" y="165"/>
                        </a:lnTo>
                        <a:lnTo>
                          <a:pt x="119" y="165"/>
                        </a:lnTo>
                        <a:lnTo>
                          <a:pt x="119" y="161"/>
                        </a:lnTo>
                        <a:lnTo>
                          <a:pt x="115" y="161"/>
                        </a:lnTo>
                        <a:lnTo>
                          <a:pt x="115" y="157"/>
                        </a:lnTo>
                        <a:lnTo>
                          <a:pt x="115" y="153"/>
                        </a:lnTo>
                        <a:lnTo>
                          <a:pt x="111" y="153"/>
                        </a:lnTo>
                        <a:lnTo>
                          <a:pt x="108" y="149"/>
                        </a:lnTo>
                        <a:lnTo>
                          <a:pt x="111" y="149"/>
                        </a:lnTo>
                        <a:lnTo>
                          <a:pt x="108" y="145"/>
                        </a:lnTo>
                        <a:lnTo>
                          <a:pt x="104" y="145"/>
                        </a:lnTo>
                        <a:lnTo>
                          <a:pt x="100" y="145"/>
                        </a:lnTo>
                        <a:lnTo>
                          <a:pt x="100" y="141"/>
                        </a:lnTo>
                        <a:lnTo>
                          <a:pt x="100" y="137"/>
                        </a:lnTo>
                        <a:lnTo>
                          <a:pt x="100" y="133"/>
                        </a:lnTo>
                        <a:lnTo>
                          <a:pt x="96" y="133"/>
                        </a:lnTo>
                        <a:lnTo>
                          <a:pt x="92" y="133"/>
                        </a:lnTo>
                        <a:lnTo>
                          <a:pt x="92" y="129"/>
                        </a:lnTo>
                        <a:lnTo>
                          <a:pt x="88" y="129"/>
                        </a:lnTo>
                        <a:lnTo>
                          <a:pt x="85" y="129"/>
                        </a:lnTo>
                        <a:lnTo>
                          <a:pt x="85" y="125"/>
                        </a:lnTo>
                        <a:lnTo>
                          <a:pt x="81" y="125"/>
                        </a:lnTo>
                        <a:lnTo>
                          <a:pt x="77" y="125"/>
                        </a:lnTo>
                        <a:lnTo>
                          <a:pt x="77" y="121"/>
                        </a:lnTo>
                        <a:lnTo>
                          <a:pt x="73" y="121"/>
                        </a:lnTo>
                        <a:lnTo>
                          <a:pt x="73" y="117"/>
                        </a:lnTo>
                        <a:lnTo>
                          <a:pt x="69" y="117"/>
                        </a:lnTo>
                        <a:lnTo>
                          <a:pt x="65" y="117"/>
                        </a:lnTo>
                        <a:lnTo>
                          <a:pt x="65" y="113"/>
                        </a:lnTo>
                        <a:lnTo>
                          <a:pt x="65" y="109"/>
                        </a:lnTo>
                        <a:lnTo>
                          <a:pt x="65" y="105"/>
                        </a:lnTo>
                        <a:lnTo>
                          <a:pt x="62" y="105"/>
                        </a:lnTo>
                        <a:lnTo>
                          <a:pt x="62" y="101"/>
                        </a:lnTo>
                        <a:lnTo>
                          <a:pt x="65" y="101"/>
                        </a:lnTo>
                        <a:lnTo>
                          <a:pt x="65" y="97"/>
                        </a:lnTo>
                        <a:lnTo>
                          <a:pt x="69" y="97"/>
                        </a:lnTo>
                        <a:lnTo>
                          <a:pt x="69" y="93"/>
                        </a:lnTo>
                        <a:lnTo>
                          <a:pt x="65" y="93"/>
                        </a:lnTo>
                        <a:lnTo>
                          <a:pt x="65" y="89"/>
                        </a:lnTo>
                        <a:lnTo>
                          <a:pt x="62" y="85"/>
                        </a:lnTo>
                        <a:lnTo>
                          <a:pt x="58" y="85"/>
                        </a:lnTo>
                        <a:lnTo>
                          <a:pt x="58" y="80"/>
                        </a:lnTo>
                        <a:lnTo>
                          <a:pt x="54" y="80"/>
                        </a:lnTo>
                        <a:lnTo>
                          <a:pt x="50" y="80"/>
                        </a:lnTo>
                        <a:lnTo>
                          <a:pt x="46" y="80"/>
                        </a:lnTo>
                        <a:lnTo>
                          <a:pt x="46" y="76"/>
                        </a:lnTo>
                        <a:lnTo>
                          <a:pt x="46" y="72"/>
                        </a:lnTo>
                        <a:lnTo>
                          <a:pt x="42" y="72"/>
                        </a:lnTo>
                        <a:lnTo>
                          <a:pt x="42" y="68"/>
                        </a:lnTo>
                        <a:lnTo>
                          <a:pt x="42" y="64"/>
                        </a:lnTo>
                        <a:lnTo>
                          <a:pt x="42" y="60"/>
                        </a:lnTo>
                        <a:lnTo>
                          <a:pt x="42" y="56"/>
                        </a:lnTo>
                        <a:lnTo>
                          <a:pt x="42" y="52"/>
                        </a:lnTo>
                        <a:lnTo>
                          <a:pt x="39" y="52"/>
                        </a:lnTo>
                        <a:lnTo>
                          <a:pt x="39" y="48"/>
                        </a:lnTo>
                        <a:lnTo>
                          <a:pt x="35" y="44"/>
                        </a:lnTo>
                        <a:lnTo>
                          <a:pt x="31" y="44"/>
                        </a:lnTo>
                        <a:lnTo>
                          <a:pt x="31" y="40"/>
                        </a:lnTo>
                        <a:lnTo>
                          <a:pt x="27" y="40"/>
                        </a:lnTo>
                        <a:lnTo>
                          <a:pt x="23" y="40"/>
                        </a:lnTo>
                        <a:lnTo>
                          <a:pt x="19" y="40"/>
                        </a:lnTo>
                        <a:lnTo>
                          <a:pt x="16" y="40"/>
                        </a:lnTo>
                        <a:lnTo>
                          <a:pt x="16" y="44"/>
                        </a:lnTo>
                        <a:lnTo>
                          <a:pt x="12" y="44"/>
                        </a:lnTo>
                        <a:lnTo>
                          <a:pt x="8" y="44"/>
                        </a:lnTo>
                        <a:lnTo>
                          <a:pt x="8" y="48"/>
                        </a:lnTo>
                        <a:lnTo>
                          <a:pt x="4" y="48"/>
                        </a:lnTo>
                        <a:lnTo>
                          <a:pt x="0" y="48"/>
                        </a:lnTo>
                        <a:lnTo>
                          <a:pt x="0" y="44"/>
                        </a:lnTo>
                        <a:lnTo>
                          <a:pt x="0" y="40"/>
                        </a:lnTo>
                        <a:lnTo>
                          <a:pt x="0" y="36"/>
                        </a:lnTo>
                        <a:lnTo>
                          <a:pt x="4" y="36"/>
                        </a:lnTo>
                        <a:lnTo>
                          <a:pt x="4" y="32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106" name="Freeform 901">
                    <a:extLst>
                      <a:ext uri="{FF2B5EF4-FFF2-40B4-BE49-F238E27FC236}">
                        <a16:creationId xmlns:a16="http://schemas.microsoft.com/office/drawing/2014/main" id="{D0D5EC5C-A80C-2C59-7C59-2EE00C60A84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450" y="2620"/>
                    <a:ext cx="84" cy="40"/>
                  </a:xfrm>
                  <a:custGeom>
                    <a:avLst/>
                    <a:gdLst>
                      <a:gd name="T0" fmla="*/ 65 w 84"/>
                      <a:gd name="T1" fmla="*/ 20 h 40"/>
                      <a:gd name="T2" fmla="*/ 65 w 84"/>
                      <a:gd name="T3" fmla="*/ 24 h 40"/>
                      <a:gd name="T4" fmla="*/ 69 w 84"/>
                      <a:gd name="T5" fmla="*/ 20 h 40"/>
                      <a:gd name="T6" fmla="*/ 69 w 84"/>
                      <a:gd name="T7" fmla="*/ 24 h 40"/>
                      <a:gd name="T8" fmla="*/ 72 w 84"/>
                      <a:gd name="T9" fmla="*/ 24 h 40"/>
                      <a:gd name="T10" fmla="*/ 72 w 84"/>
                      <a:gd name="T11" fmla="*/ 28 h 40"/>
                      <a:gd name="T12" fmla="*/ 76 w 84"/>
                      <a:gd name="T13" fmla="*/ 28 h 40"/>
                      <a:gd name="T14" fmla="*/ 80 w 84"/>
                      <a:gd name="T15" fmla="*/ 28 h 40"/>
                      <a:gd name="T16" fmla="*/ 80 w 84"/>
                      <a:gd name="T17" fmla="*/ 32 h 40"/>
                      <a:gd name="T18" fmla="*/ 80 w 84"/>
                      <a:gd name="T19" fmla="*/ 36 h 40"/>
                      <a:gd name="T20" fmla="*/ 84 w 84"/>
                      <a:gd name="T21" fmla="*/ 36 h 40"/>
                      <a:gd name="T22" fmla="*/ 80 w 84"/>
                      <a:gd name="T23" fmla="*/ 36 h 40"/>
                      <a:gd name="T24" fmla="*/ 80 w 84"/>
                      <a:gd name="T25" fmla="*/ 40 h 40"/>
                      <a:gd name="T26" fmla="*/ 69 w 84"/>
                      <a:gd name="T27" fmla="*/ 36 h 40"/>
                      <a:gd name="T28" fmla="*/ 49 w 84"/>
                      <a:gd name="T29" fmla="*/ 32 h 40"/>
                      <a:gd name="T30" fmla="*/ 26 w 84"/>
                      <a:gd name="T31" fmla="*/ 32 h 40"/>
                      <a:gd name="T32" fmla="*/ 11 w 84"/>
                      <a:gd name="T33" fmla="*/ 24 h 40"/>
                      <a:gd name="T34" fmla="*/ 3 w 84"/>
                      <a:gd name="T35" fmla="*/ 20 h 40"/>
                      <a:gd name="T36" fmla="*/ 0 w 84"/>
                      <a:gd name="T37" fmla="*/ 20 h 40"/>
                      <a:gd name="T38" fmla="*/ 3 w 84"/>
                      <a:gd name="T39" fmla="*/ 20 h 40"/>
                      <a:gd name="T40" fmla="*/ 3 w 84"/>
                      <a:gd name="T41" fmla="*/ 16 h 40"/>
                      <a:gd name="T42" fmla="*/ 7 w 84"/>
                      <a:gd name="T43" fmla="*/ 16 h 40"/>
                      <a:gd name="T44" fmla="*/ 7 w 84"/>
                      <a:gd name="T45" fmla="*/ 12 h 40"/>
                      <a:gd name="T46" fmla="*/ 11 w 84"/>
                      <a:gd name="T47" fmla="*/ 12 h 40"/>
                      <a:gd name="T48" fmla="*/ 15 w 84"/>
                      <a:gd name="T49" fmla="*/ 8 h 40"/>
                      <a:gd name="T50" fmla="*/ 11 w 84"/>
                      <a:gd name="T51" fmla="*/ 8 h 40"/>
                      <a:gd name="T52" fmla="*/ 15 w 84"/>
                      <a:gd name="T53" fmla="*/ 8 h 40"/>
                      <a:gd name="T54" fmla="*/ 15 w 84"/>
                      <a:gd name="T55" fmla="*/ 4 h 40"/>
                      <a:gd name="T56" fmla="*/ 19 w 84"/>
                      <a:gd name="T57" fmla="*/ 4 h 40"/>
                      <a:gd name="T58" fmla="*/ 19 w 84"/>
                      <a:gd name="T59" fmla="*/ 0 h 40"/>
                      <a:gd name="T60" fmla="*/ 19 w 84"/>
                      <a:gd name="T61" fmla="*/ 4 h 40"/>
                      <a:gd name="T62" fmla="*/ 23 w 84"/>
                      <a:gd name="T63" fmla="*/ 4 h 40"/>
                      <a:gd name="T64" fmla="*/ 26 w 84"/>
                      <a:gd name="T65" fmla="*/ 4 h 40"/>
                      <a:gd name="T66" fmla="*/ 30 w 84"/>
                      <a:gd name="T67" fmla="*/ 4 h 40"/>
                      <a:gd name="T68" fmla="*/ 30 w 84"/>
                      <a:gd name="T69" fmla="*/ 8 h 40"/>
                      <a:gd name="T70" fmla="*/ 34 w 84"/>
                      <a:gd name="T71" fmla="*/ 8 h 40"/>
                      <a:gd name="T72" fmla="*/ 38 w 84"/>
                      <a:gd name="T73" fmla="*/ 8 h 40"/>
                      <a:gd name="T74" fmla="*/ 38 w 84"/>
                      <a:gd name="T75" fmla="*/ 12 h 40"/>
                      <a:gd name="T76" fmla="*/ 42 w 84"/>
                      <a:gd name="T77" fmla="*/ 12 h 40"/>
                      <a:gd name="T78" fmla="*/ 46 w 84"/>
                      <a:gd name="T79" fmla="*/ 12 h 40"/>
                      <a:gd name="T80" fmla="*/ 49 w 84"/>
                      <a:gd name="T81" fmla="*/ 12 h 40"/>
                      <a:gd name="T82" fmla="*/ 49 w 84"/>
                      <a:gd name="T83" fmla="*/ 16 h 40"/>
                      <a:gd name="T84" fmla="*/ 53 w 84"/>
                      <a:gd name="T85" fmla="*/ 16 h 40"/>
                      <a:gd name="T86" fmla="*/ 53 w 84"/>
                      <a:gd name="T87" fmla="*/ 20 h 40"/>
                      <a:gd name="T88" fmla="*/ 53 w 84"/>
                      <a:gd name="T89" fmla="*/ 24 h 40"/>
                      <a:gd name="T90" fmla="*/ 57 w 84"/>
                      <a:gd name="T91" fmla="*/ 24 h 40"/>
                      <a:gd name="T92" fmla="*/ 61 w 84"/>
                      <a:gd name="T93" fmla="*/ 24 h 40"/>
                      <a:gd name="T94" fmla="*/ 61 w 84"/>
                      <a:gd name="T95" fmla="*/ 20 h 40"/>
                      <a:gd name="T96" fmla="*/ 61 w 84"/>
                      <a:gd name="T97" fmla="*/ 24 h 40"/>
                      <a:gd name="T98" fmla="*/ 61 w 84"/>
                      <a:gd name="T99" fmla="*/ 20 h 40"/>
                      <a:gd name="T100" fmla="*/ 65 w 84"/>
                      <a:gd name="T101" fmla="*/ 20 h 4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</a:cxnLst>
                    <a:rect l="0" t="0" r="r" b="b"/>
                    <a:pathLst>
                      <a:path w="84" h="40">
                        <a:moveTo>
                          <a:pt x="65" y="20"/>
                        </a:moveTo>
                        <a:lnTo>
                          <a:pt x="65" y="24"/>
                        </a:lnTo>
                        <a:lnTo>
                          <a:pt x="69" y="20"/>
                        </a:lnTo>
                        <a:lnTo>
                          <a:pt x="69" y="24"/>
                        </a:lnTo>
                        <a:lnTo>
                          <a:pt x="72" y="24"/>
                        </a:lnTo>
                        <a:lnTo>
                          <a:pt x="72" y="28"/>
                        </a:lnTo>
                        <a:lnTo>
                          <a:pt x="76" y="28"/>
                        </a:lnTo>
                        <a:lnTo>
                          <a:pt x="80" y="28"/>
                        </a:lnTo>
                        <a:lnTo>
                          <a:pt x="80" y="32"/>
                        </a:lnTo>
                        <a:lnTo>
                          <a:pt x="80" y="36"/>
                        </a:lnTo>
                        <a:lnTo>
                          <a:pt x="84" y="36"/>
                        </a:lnTo>
                        <a:lnTo>
                          <a:pt x="80" y="36"/>
                        </a:lnTo>
                        <a:lnTo>
                          <a:pt x="80" y="40"/>
                        </a:lnTo>
                        <a:lnTo>
                          <a:pt x="69" y="36"/>
                        </a:lnTo>
                        <a:lnTo>
                          <a:pt x="49" y="32"/>
                        </a:lnTo>
                        <a:lnTo>
                          <a:pt x="26" y="32"/>
                        </a:lnTo>
                        <a:lnTo>
                          <a:pt x="11" y="24"/>
                        </a:lnTo>
                        <a:lnTo>
                          <a:pt x="3" y="20"/>
                        </a:lnTo>
                        <a:lnTo>
                          <a:pt x="0" y="20"/>
                        </a:lnTo>
                        <a:lnTo>
                          <a:pt x="3" y="20"/>
                        </a:lnTo>
                        <a:lnTo>
                          <a:pt x="3" y="16"/>
                        </a:lnTo>
                        <a:lnTo>
                          <a:pt x="7" y="16"/>
                        </a:lnTo>
                        <a:lnTo>
                          <a:pt x="7" y="12"/>
                        </a:lnTo>
                        <a:lnTo>
                          <a:pt x="11" y="12"/>
                        </a:lnTo>
                        <a:lnTo>
                          <a:pt x="15" y="8"/>
                        </a:lnTo>
                        <a:lnTo>
                          <a:pt x="11" y="8"/>
                        </a:lnTo>
                        <a:lnTo>
                          <a:pt x="15" y="8"/>
                        </a:lnTo>
                        <a:lnTo>
                          <a:pt x="15" y="4"/>
                        </a:lnTo>
                        <a:lnTo>
                          <a:pt x="19" y="4"/>
                        </a:lnTo>
                        <a:lnTo>
                          <a:pt x="19" y="0"/>
                        </a:lnTo>
                        <a:lnTo>
                          <a:pt x="19" y="4"/>
                        </a:lnTo>
                        <a:lnTo>
                          <a:pt x="23" y="4"/>
                        </a:lnTo>
                        <a:lnTo>
                          <a:pt x="26" y="4"/>
                        </a:lnTo>
                        <a:lnTo>
                          <a:pt x="30" y="4"/>
                        </a:lnTo>
                        <a:lnTo>
                          <a:pt x="30" y="8"/>
                        </a:lnTo>
                        <a:lnTo>
                          <a:pt x="34" y="8"/>
                        </a:lnTo>
                        <a:lnTo>
                          <a:pt x="38" y="8"/>
                        </a:lnTo>
                        <a:lnTo>
                          <a:pt x="38" y="12"/>
                        </a:lnTo>
                        <a:lnTo>
                          <a:pt x="42" y="12"/>
                        </a:lnTo>
                        <a:lnTo>
                          <a:pt x="46" y="12"/>
                        </a:lnTo>
                        <a:lnTo>
                          <a:pt x="49" y="12"/>
                        </a:lnTo>
                        <a:lnTo>
                          <a:pt x="49" y="16"/>
                        </a:lnTo>
                        <a:lnTo>
                          <a:pt x="53" y="16"/>
                        </a:lnTo>
                        <a:lnTo>
                          <a:pt x="53" y="20"/>
                        </a:lnTo>
                        <a:lnTo>
                          <a:pt x="53" y="24"/>
                        </a:lnTo>
                        <a:lnTo>
                          <a:pt x="57" y="24"/>
                        </a:lnTo>
                        <a:lnTo>
                          <a:pt x="61" y="24"/>
                        </a:lnTo>
                        <a:lnTo>
                          <a:pt x="61" y="20"/>
                        </a:lnTo>
                        <a:lnTo>
                          <a:pt x="61" y="24"/>
                        </a:lnTo>
                        <a:lnTo>
                          <a:pt x="61" y="20"/>
                        </a:lnTo>
                        <a:lnTo>
                          <a:pt x="65" y="2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107" name="Freeform 902">
                    <a:extLst>
                      <a:ext uri="{FF2B5EF4-FFF2-40B4-BE49-F238E27FC236}">
                        <a16:creationId xmlns:a16="http://schemas.microsoft.com/office/drawing/2014/main" id="{C7425E2A-3125-6BA3-C375-03C1DB18D6E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365" y="2623"/>
                    <a:ext cx="31" cy="37"/>
                  </a:xfrm>
                  <a:custGeom>
                    <a:avLst/>
                    <a:gdLst>
                      <a:gd name="T0" fmla="*/ 8 w 31"/>
                      <a:gd name="T1" fmla="*/ 0 h 36"/>
                      <a:gd name="T2" fmla="*/ 12 w 31"/>
                      <a:gd name="T3" fmla="*/ 0 h 36"/>
                      <a:gd name="T4" fmla="*/ 12 w 31"/>
                      <a:gd name="T5" fmla="*/ 4 h 36"/>
                      <a:gd name="T6" fmla="*/ 16 w 31"/>
                      <a:gd name="T7" fmla="*/ 8 h 36"/>
                      <a:gd name="T8" fmla="*/ 19 w 31"/>
                      <a:gd name="T9" fmla="*/ 8 h 36"/>
                      <a:gd name="T10" fmla="*/ 19 w 31"/>
                      <a:gd name="T11" fmla="*/ 12 h 36"/>
                      <a:gd name="T12" fmla="*/ 23 w 31"/>
                      <a:gd name="T13" fmla="*/ 12 h 36"/>
                      <a:gd name="T14" fmla="*/ 23 w 31"/>
                      <a:gd name="T15" fmla="*/ 16 h 36"/>
                      <a:gd name="T16" fmla="*/ 27 w 31"/>
                      <a:gd name="T17" fmla="*/ 16 h 36"/>
                      <a:gd name="T18" fmla="*/ 27 w 31"/>
                      <a:gd name="T19" fmla="*/ 20 h 36"/>
                      <a:gd name="T20" fmla="*/ 27 w 31"/>
                      <a:gd name="T21" fmla="*/ 24 h 36"/>
                      <a:gd name="T22" fmla="*/ 31 w 31"/>
                      <a:gd name="T23" fmla="*/ 24 h 36"/>
                      <a:gd name="T24" fmla="*/ 31 w 31"/>
                      <a:gd name="T25" fmla="*/ 28 h 36"/>
                      <a:gd name="T26" fmla="*/ 31 w 31"/>
                      <a:gd name="T27" fmla="*/ 32 h 36"/>
                      <a:gd name="T28" fmla="*/ 27 w 31"/>
                      <a:gd name="T29" fmla="*/ 32 h 36"/>
                      <a:gd name="T30" fmla="*/ 27 w 31"/>
                      <a:gd name="T31" fmla="*/ 36 h 36"/>
                      <a:gd name="T32" fmla="*/ 23 w 31"/>
                      <a:gd name="T33" fmla="*/ 36 h 36"/>
                      <a:gd name="T34" fmla="*/ 19 w 31"/>
                      <a:gd name="T35" fmla="*/ 36 h 36"/>
                      <a:gd name="T36" fmla="*/ 16 w 31"/>
                      <a:gd name="T37" fmla="*/ 36 h 36"/>
                      <a:gd name="T38" fmla="*/ 16 w 31"/>
                      <a:gd name="T39" fmla="*/ 32 h 36"/>
                      <a:gd name="T40" fmla="*/ 12 w 31"/>
                      <a:gd name="T41" fmla="*/ 32 h 36"/>
                      <a:gd name="T42" fmla="*/ 8 w 31"/>
                      <a:gd name="T43" fmla="*/ 32 h 36"/>
                      <a:gd name="T44" fmla="*/ 4 w 31"/>
                      <a:gd name="T45" fmla="*/ 32 h 36"/>
                      <a:gd name="T46" fmla="*/ 0 w 31"/>
                      <a:gd name="T47" fmla="*/ 32 h 36"/>
                      <a:gd name="T48" fmla="*/ 0 w 31"/>
                      <a:gd name="T49" fmla="*/ 28 h 36"/>
                      <a:gd name="T50" fmla="*/ 4 w 31"/>
                      <a:gd name="T51" fmla="*/ 28 h 36"/>
                      <a:gd name="T52" fmla="*/ 8 w 31"/>
                      <a:gd name="T53" fmla="*/ 28 h 36"/>
                      <a:gd name="T54" fmla="*/ 8 w 31"/>
                      <a:gd name="T55" fmla="*/ 24 h 36"/>
                      <a:gd name="T56" fmla="*/ 12 w 31"/>
                      <a:gd name="T57" fmla="*/ 24 h 36"/>
                      <a:gd name="T58" fmla="*/ 12 w 31"/>
                      <a:gd name="T59" fmla="*/ 20 h 36"/>
                      <a:gd name="T60" fmla="*/ 8 w 31"/>
                      <a:gd name="T61" fmla="*/ 20 h 36"/>
                      <a:gd name="T62" fmla="*/ 8 w 31"/>
                      <a:gd name="T63" fmla="*/ 16 h 36"/>
                      <a:gd name="T64" fmla="*/ 8 w 31"/>
                      <a:gd name="T65" fmla="*/ 12 h 36"/>
                      <a:gd name="T66" fmla="*/ 4 w 31"/>
                      <a:gd name="T67" fmla="*/ 12 h 36"/>
                      <a:gd name="T68" fmla="*/ 4 w 31"/>
                      <a:gd name="T69" fmla="*/ 8 h 36"/>
                      <a:gd name="T70" fmla="*/ 0 w 31"/>
                      <a:gd name="T71" fmla="*/ 8 h 36"/>
                      <a:gd name="T72" fmla="*/ 0 w 31"/>
                      <a:gd name="T73" fmla="*/ 4 h 36"/>
                      <a:gd name="T74" fmla="*/ 4 w 31"/>
                      <a:gd name="T75" fmla="*/ 0 h 36"/>
                      <a:gd name="T76" fmla="*/ 4 w 31"/>
                      <a:gd name="T77" fmla="*/ 4 h 36"/>
                      <a:gd name="T78" fmla="*/ 8 w 31"/>
                      <a:gd name="T79" fmla="*/ 0 h 3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</a:cxnLst>
                    <a:rect l="0" t="0" r="r" b="b"/>
                    <a:pathLst>
                      <a:path w="31" h="36">
                        <a:moveTo>
                          <a:pt x="8" y="0"/>
                        </a:moveTo>
                        <a:lnTo>
                          <a:pt x="12" y="0"/>
                        </a:lnTo>
                        <a:lnTo>
                          <a:pt x="12" y="4"/>
                        </a:lnTo>
                        <a:lnTo>
                          <a:pt x="16" y="8"/>
                        </a:lnTo>
                        <a:lnTo>
                          <a:pt x="19" y="8"/>
                        </a:lnTo>
                        <a:lnTo>
                          <a:pt x="19" y="12"/>
                        </a:lnTo>
                        <a:lnTo>
                          <a:pt x="23" y="12"/>
                        </a:lnTo>
                        <a:lnTo>
                          <a:pt x="23" y="16"/>
                        </a:lnTo>
                        <a:lnTo>
                          <a:pt x="27" y="16"/>
                        </a:lnTo>
                        <a:lnTo>
                          <a:pt x="27" y="20"/>
                        </a:lnTo>
                        <a:lnTo>
                          <a:pt x="27" y="24"/>
                        </a:lnTo>
                        <a:lnTo>
                          <a:pt x="31" y="24"/>
                        </a:lnTo>
                        <a:lnTo>
                          <a:pt x="31" y="28"/>
                        </a:lnTo>
                        <a:lnTo>
                          <a:pt x="31" y="32"/>
                        </a:lnTo>
                        <a:lnTo>
                          <a:pt x="27" y="32"/>
                        </a:lnTo>
                        <a:lnTo>
                          <a:pt x="27" y="36"/>
                        </a:lnTo>
                        <a:lnTo>
                          <a:pt x="23" y="36"/>
                        </a:lnTo>
                        <a:lnTo>
                          <a:pt x="19" y="36"/>
                        </a:lnTo>
                        <a:lnTo>
                          <a:pt x="16" y="36"/>
                        </a:lnTo>
                        <a:lnTo>
                          <a:pt x="16" y="32"/>
                        </a:lnTo>
                        <a:lnTo>
                          <a:pt x="12" y="32"/>
                        </a:lnTo>
                        <a:lnTo>
                          <a:pt x="8" y="32"/>
                        </a:lnTo>
                        <a:lnTo>
                          <a:pt x="4" y="32"/>
                        </a:lnTo>
                        <a:lnTo>
                          <a:pt x="0" y="32"/>
                        </a:lnTo>
                        <a:lnTo>
                          <a:pt x="0" y="28"/>
                        </a:lnTo>
                        <a:lnTo>
                          <a:pt x="4" y="28"/>
                        </a:lnTo>
                        <a:lnTo>
                          <a:pt x="8" y="28"/>
                        </a:lnTo>
                        <a:lnTo>
                          <a:pt x="8" y="24"/>
                        </a:lnTo>
                        <a:lnTo>
                          <a:pt x="12" y="24"/>
                        </a:lnTo>
                        <a:lnTo>
                          <a:pt x="12" y="20"/>
                        </a:lnTo>
                        <a:lnTo>
                          <a:pt x="8" y="20"/>
                        </a:lnTo>
                        <a:lnTo>
                          <a:pt x="8" y="16"/>
                        </a:lnTo>
                        <a:lnTo>
                          <a:pt x="8" y="12"/>
                        </a:lnTo>
                        <a:lnTo>
                          <a:pt x="4" y="12"/>
                        </a:lnTo>
                        <a:lnTo>
                          <a:pt x="4" y="8"/>
                        </a:lnTo>
                        <a:lnTo>
                          <a:pt x="0" y="8"/>
                        </a:lnTo>
                        <a:lnTo>
                          <a:pt x="0" y="4"/>
                        </a:lnTo>
                        <a:lnTo>
                          <a:pt x="4" y="0"/>
                        </a:lnTo>
                        <a:lnTo>
                          <a:pt x="4" y="4"/>
                        </a:lnTo>
                        <a:lnTo>
                          <a:pt x="8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108" name="Freeform 903">
                    <a:extLst>
                      <a:ext uri="{FF2B5EF4-FFF2-40B4-BE49-F238E27FC236}">
                        <a16:creationId xmlns:a16="http://schemas.microsoft.com/office/drawing/2014/main" id="{3AE3094A-F50E-506A-AA75-E7DD8C91383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177" y="2631"/>
                    <a:ext cx="66" cy="32"/>
                  </a:xfrm>
                  <a:custGeom>
                    <a:avLst/>
                    <a:gdLst>
                      <a:gd name="T0" fmla="*/ 23 w 65"/>
                      <a:gd name="T1" fmla="*/ 4 h 32"/>
                      <a:gd name="T2" fmla="*/ 27 w 65"/>
                      <a:gd name="T3" fmla="*/ 4 h 32"/>
                      <a:gd name="T4" fmla="*/ 31 w 65"/>
                      <a:gd name="T5" fmla="*/ 4 h 32"/>
                      <a:gd name="T6" fmla="*/ 35 w 65"/>
                      <a:gd name="T7" fmla="*/ 4 h 32"/>
                      <a:gd name="T8" fmla="*/ 35 w 65"/>
                      <a:gd name="T9" fmla="*/ 0 h 32"/>
                      <a:gd name="T10" fmla="*/ 39 w 65"/>
                      <a:gd name="T11" fmla="*/ 0 h 32"/>
                      <a:gd name="T12" fmla="*/ 42 w 65"/>
                      <a:gd name="T13" fmla="*/ 0 h 32"/>
                      <a:gd name="T14" fmla="*/ 46 w 65"/>
                      <a:gd name="T15" fmla="*/ 0 h 32"/>
                      <a:gd name="T16" fmla="*/ 50 w 65"/>
                      <a:gd name="T17" fmla="*/ 0 h 32"/>
                      <a:gd name="T18" fmla="*/ 54 w 65"/>
                      <a:gd name="T19" fmla="*/ 0 h 32"/>
                      <a:gd name="T20" fmla="*/ 58 w 65"/>
                      <a:gd name="T21" fmla="*/ 0 h 32"/>
                      <a:gd name="T22" fmla="*/ 58 w 65"/>
                      <a:gd name="T23" fmla="*/ 4 h 32"/>
                      <a:gd name="T24" fmla="*/ 62 w 65"/>
                      <a:gd name="T25" fmla="*/ 4 h 32"/>
                      <a:gd name="T26" fmla="*/ 58 w 65"/>
                      <a:gd name="T27" fmla="*/ 8 h 32"/>
                      <a:gd name="T28" fmla="*/ 58 w 65"/>
                      <a:gd name="T29" fmla="*/ 12 h 32"/>
                      <a:gd name="T30" fmla="*/ 62 w 65"/>
                      <a:gd name="T31" fmla="*/ 12 h 32"/>
                      <a:gd name="T32" fmla="*/ 65 w 65"/>
                      <a:gd name="T33" fmla="*/ 12 h 32"/>
                      <a:gd name="T34" fmla="*/ 62 w 65"/>
                      <a:gd name="T35" fmla="*/ 12 h 32"/>
                      <a:gd name="T36" fmla="*/ 62 w 65"/>
                      <a:gd name="T37" fmla="*/ 16 h 32"/>
                      <a:gd name="T38" fmla="*/ 62 w 65"/>
                      <a:gd name="T39" fmla="*/ 20 h 32"/>
                      <a:gd name="T40" fmla="*/ 65 w 65"/>
                      <a:gd name="T41" fmla="*/ 24 h 32"/>
                      <a:gd name="T42" fmla="*/ 65 w 65"/>
                      <a:gd name="T43" fmla="*/ 28 h 32"/>
                      <a:gd name="T44" fmla="*/ 62 w 65"/>
                      <a:gd name="T45" fmla="*/ 28 h 32"/>
                      <a:gd name="T46" fmla="*/ 58 w 65"/>
                      <a:gd name="T47" fmla="*/ 28 h 32"/>
                      <a:gd name="T48" fmla="*/ 54 w 65"/>
                      <a:gd name="T49" fmla="*/ 24 h 32"/>
                      <a:gd name="T50" fmla="*/ 54 w 65"/>
                      <a:gd name="T51" fmla="*/ 28 h 32"/>
                      <a:gd name="T52" fmla="*/ 50 w 65"/>
                      <a:gd name="T53" fmla="*/ 28 h 32"/>
                      <a:gd name="T54" fmla="*/ 50 w 65"/>
                      <a:gd name="T55" fmla="*/ 24 h 32"/>
                      <a:gd name="T56" fmla="*/ 46 w 65"/>
                      <a:gd name="T57" fmla="*/ 24 h 32"/>
                      <a:gd name="T58" fmla="*/ 42 w 65"/>
                      <a:gd name="T59" fmla="*/ 24 h 32"/>
                      <a:gd name="T60" fmla="*/ 39 w 65"/>
                      <a:gd name="T61" fmla="*/ 24 h 32"/>
                      <a:gd name="T62" fmla="*/ 35 w 65"/>
                      <a:gd name="T63" fmla="*/ 24 h 32"/>
                      <a:gd name="T64" fmla="*/ 39 w 65"/>
                      <a:gd name="T65" fmla="*/ 28 h 32"/>
                      <a:gd name="T66" fmla="*/ 35 w 65"/>
                      <a:gd name="T67" fmla="*/ 28 h 32"/>
                      <a:gd name="T68" fmla="*/ 35 w 65"/>
                      <a:gd name="T69" fmla="*/ 32 h 32"/>
                      <a:gd name="T70" fmla="*/ 35 w 65"/>
                      <a:gd name="T71" fmla="*/ 28 h 32"/>
                      <a:gd name="T72" fmla="*/ 31 w 65"/>
                      <a:gd name="T73" fmla="*/ 28 h 32"/>
                      <a:gd name="T74" fmla="*/ 31 w 65"/>
                      <a:gd name="T75" fmla="*/ 32 h 32"/>
                      <a:gd name="T76" fmla="*/ 31 w 65"/>
                      <a:gd name="T77" fmla="*/ 28 h 32"/>
                      <a:gd name="T78" fmla="*/ 27 w 65"/>
                      <a:gd name="T79" fmla="*/ 28 h 32"/>
                      <a:gd name="T80" fmla="*/ 23 w 65"/>
                      <a:gd name="T81" fmla="*/ 28 h 32"/>
                      <a:gd name="T82" fmla="*/ 19 w 65"/>
                      <a:gd name="T83" fmla="*/ 28 h 32"/>
                      <a:gd name="T84" fmla="*/ 19 w 65"/>
                      <a:gd name="T85" fmla="*/ 24 h 32"/>
                      <a:gd name="T86" fmla="*/ 16 w 65"/>
                      <a:gd name="T87" fmla="*/ 24 h 32"/>
                      <a:gd name="T88" fmla="*/ 16 w 65"/>
                      <a:gd name="T89" fmla="*/ 20 h 32"/>
                      <a:gd name="T90" fmla="*/ 12 w 65"/>
                      <a:gd name="T91" fmla="*/ 20 h 32"/>
                      <a:gd name="T92" fmla="*/ 8 w 65"/>
                      <a:gd name="T93" fmla="*/ 20 h 32"/>
                      <a:gd name="T94" fmla="*/ 4 w 65"/>
                      <a:gd name="T95" fmla="*/ 16 h 32"/>
                      <a:gd name="T96" fmla="*/ 0 w 65"/>
                      <a:gd name="T97" fmla="*/ 16 h 32"/>
                      <a:gd name="T98" fmla="*/ 0 w 65"/>
                      <a:gd name="T99" fmla="*/ 12 h 32"/>
                      <a:gd name="T100" fmla="*/ 4 w 65"/>
                      <a:gd name="T101" fmla="*/ 12 h 32"/>
                      <a:gd name="T102" fmla="*/ 8 w 65"/>
                      <a:gd name="T103" fmla="*/ 12 h 32"/>
                      <a:gd name="T104" fmla="*/ 12 w 65"/>
                      <a:gd name="T105" fmla="*/ 12 h 32"/>
                      <a:gd name="T106" fmla="*/ 12 w 65"/>
                      <a:gd name="T107" fmla="*/ 8 h 32"/>
                      <a:gd name="T108" fmla="*/ 16 w 65"/>
                      <a:gd name="T109" fmla="*/ 8 h 32"/>
                      <a:gd name="T110" fmla="*/ 19 w 65"/>
                      <a:gd name="T111" fmla="*/ 8 h 32"/>
                      <a:gd name="T112" fmla="*/ 19 w 65"/>
                      <a:gd name="T113" fmla="*/ 4 h 32"/>
                      <a:gd name="T114" fmla="*/ 23 w 65"/>
                      <a:gd name="T115" fmla="*/ 4 h 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</a:cxnLst>
                    <a:rect l="0" t="0" r="r" b="b"/>
                    <a:pathLst>
                      <a:path w="65" h="32">
                        <a:moveTo>
                          <a:pt x="23" y="4"/>
                        </a:moveTo>
                        <a:lnTo>
                          <a:pt x="27" y="4"/>
                        </a:lnTo>
                        <a:lnTo>
                          <a:pt x="31" y="4"/>
                        </a:lnTo>
                        <a:lnTo>
                          <a:pt x="35" y="4"/>
                        </a:lnTo>
                        <a:lnTo>
                          <a:pt x="35" y="0"/>
                        </a:lnTo>
                        <a:lnTo>
                          <a:pt x="39" y="0"/>
                        </a:lnTo>
                        <a:lnTo>
                          <a:pt x="42" y="0"/>
                        </a:lnTo>
                        <a:lnTo>
                          <a:pt x="46" y="0"/>
                        </a:lnTo>
                        <a:lnTo>
                          <a:pt x="50" y="0"/>
                        </a:lnTo>
                        <a:lnTo>
                          <a:pt x="54" y="0"/>
                        </a:lnTo>
                        <a:lnTo>
                          <a:pt x="58" y="0"/>
                        </a:lnTo>
                        <a:lnTo>
                          <a:pt x="58" y="4"/>
                        </a:lnTo>
                        <a:lnTo>
                          <a:pt x="62" y="4"/>
                        </a:lnTo>
                        <a:lnTo>
                          <a:pt x="58" y="8"/>
                        </a:lnTo>
                        <a:lnTo>
                          <a:pt x="58" y="12"/>
                        </a:lnTo>
                        <a:lnTo>
                          <a:pt x="62" y="12"/>
                        </a:lnTo>
                        <a:lnTo>
                          <a:pt x="65" y="12"/>
                        </a:lnTo>
                        <a:lnTo>
                          <a:pt x="62" y="12"/>
                        </a:lnTo>
                        <a:lnTo>
                          <a:pt x="62" y="16"/>
                        </a:lnTo>
                        <a:lnTo>
                          <a:pt x="62" y="20"/>
                        </a:lnTo>
                        <a:lnTo>
                          <a:pt x="65" y="24"/>
                        </a:lnTo>
                        <a:lnTo>
                          <a:pt x="65" y="28"/>
                        </a:lnTo>
                        <a:lnTo>
                          <a:pt x="62" y="28"/>
                        </a:lnTo>
                        <a:lnTo>
                          <a:pt x="58" y="28"/>
                        </a:lnTo>
                        <a:lnTo>
                          <a:pt x="54" y="24"/>
                        </a:lnTo>
                        <a:lnTo>
                          <a:pt x="54" y="28"/>
                        </a:lnTo>
                        <a:lnTo>
                          <a:pt x="50" y="28"/>
                        </a:lnTo>
                        <a:lnTo>
                          <a:pt x="50" y="24"/>
                        </a:lnTo>
                        <a:lnTo>
                          <a:pt x="46" y="24"/>
                        </a:lnTo>
                        <a:lnTo>
                          <a:pt x="42" y="24"/>
                        </a:lnTo>
                        <a:lnTo>
                          <a:pt x="39" y="24"/>
                        </a:lnTo>
                        <a:lnTo>
                          <a:pt x="35" y="24"/>
                        </a:lnTo>
                        <a:lnTo>
                          <a:pt x="39" y="28"/>
                        </a:lnTo>
                        <a:lnTo>
                          <a:pt x="35" y="28"/>
                        </a:lnTo>
                        <a:lnTo>
                          <a:pt x="35" y="32"/>
                        </a:lnTo>
                        <a:lnTo>
                          <a:pt x="35" y="28"/>
                        </a:lnTo>
                        <a:lnTo>
                          <a:pt x="31" y="28"/>
                        </a:lnTo>
                        <a:lnTo>
                          <a:pt x="31" y="32"/>
                        </a:lnTo>
                        <a:lnTo>
                          <a:pt x="31" y="28"/>
                        </a:lnTo>
                        <a:lnTo>
                          <a:pt x="27" y="28"/>
                        </a:lnTo>
                        <a:lnTo>
                          <a:pt x="23" y="28"/>
                        </a:lnTo>
                        <a:lnTo>
                          <a:pt x="19" y="28"/>
                        </a:lnTo>
                        <a:lnTo>
                          <a:pt x="19" y="24"/>
                        </a:lnTo>
                        <a:lnTo>
                          <a:pt x="16" y="24"/>
                        </a:lnTo>
                        <a:lnTo>
                          <a:pt x="16" y="20"/>
                        </a:lnTo>
                        <a:lnTo>
                          <a:pt x="12" y="20"/>
                        </a:lnTo>
                        <a:lnTo>
                          <a:pt x="8" y="20"/>
                        </a:lnTo>
                        <a:lnTo>
                          <a:pt x="4" y="16"/>
                        </a:lnTo>
                        <a:lnTo>
                          <a:pt x="0" y="16"/>
                        </a:lnTo>
                        <a:lnTo>
                          <a:pt x="0" y="12"/>
                        </a:lnTo>
                        <a:lnTo>
                          <a:pt x="4" y="12"/>
                        </a:lnTo>
                        <a:lnTo>
                          <a:pt x="8" y="12"/>
                        </a:lnTo>
                        <a:lnTo>
                          <a:pt x="12" y="12"/>
                        </a:lnTo>
                        <a:lnTo>
                          <a:pt x="12" y="8"/>
                        </a:lnTo>
                        <a:lnTo>
                          <a:pt x="16" y="8"/>
                        </a:lnTo>
                        <a:lnTo>
                          <a:pt x="19" y="8"/>
                        </a:lnTo>
                        <a:lnTo>
                          <a:pt x="19" y="4"/>
                        </a:lnTo>
                        <a:lnTo>
                          <a:pt x="23" y="4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109" name="Freeform 904">
                    <a:extLst>
                      <a:ext uri="{FF2B5EF4-FFF2-40B4-BE49-F238E27FC236}">
                        <a16:creationId xmlns:a16="http://schemas.microsoft.com/office/drawing/2014/main" id="{52D81A86-F6A2-774E-7072-578FE8672A6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810" y="2631"/>
                    <a:ext cx="353" cy="400"/>
                  </a:xfrm>
                  <a:custGeom>
                    <a:avLst/>
                    <a:gdLst>
                      <a:gd name="T0" fmla="*/ 77 w 353"/>
                      <a:gd name="T1" fmla="*/ 20 h 400"/>
                      <a:gd name="T2" fmla="*/ 115 w 353"/>
                      <a:gd name="T3" fmla="*/ 16 h 400"/>
                      <a:gd name="T4" fmla="*/ 134 w 353"/>
                      <a:gd name="T5" fmla="*/ 4 h 400"/>
                      <a:gd name="T6" fmla="*/ 150 w 353"/>
                      <a:gd name="T7" fmla="*/ 20 h 400"/>
                      <a:gd name="T8" fmla="*/ 150 w 353"/>
                      <a:gd name="T9" fmla="*/ 28 h 400"/>
                      <a:gd name="T10" fmla="*/ 157 w 353"/>
                      <a:gd name="T11" fmla="*/ 32 h 400"/>
                      <a:gd name="T12" fmla="*/ 169 w 353"/>
                      <a:gd name="T13" fmla="*/ 40 h 400"/>
                      <a:gd name="T14" fmla="*/ 184 w 353"/>
                      <a:gd name="T15" fmla="*/ 36 h 400"/>
                      <a:gd name="T16" fmla="*/ 207 w 353"/>
                      <a:gd name="T17" fmla="*/ 40 h 400"/>
                      <a:gd name="T18" fmla="*/ 215 w 353"/>
                      <a:gd name="T19" fmla="*/ 48 h 400"/>
                      <a:gd name="T20" fmla="*/ 226 w 353"/>
                      <a:gd name="T21" fmla="*/ 52 h 400"/>
                      <a:gd name="T22" fmla="*/ 238 w 353"/>
                      <a:gd name="T23" fmla="*/ 44 h 400"/>
                      <a:gd name="T24" fmla="*/ 253 w 353"/>
                      <a:gd name="T25" fmla="*/ 36 h 400"/>
                      <a:gd name="T26" fmla="*/ 276 w 353"/>
                      <a:gd name="T27" fmla="*/ 28 h 400"/>
                      <a:gd name="T28" fmla="*/ 291 w 353"/>
                      <a:gd name="T29" fmla="*/ 32 h 400"/>
                      <a:gd name="T30" fmla="*/ 280 w 353"/>
                      <a:gd name="T31" fmla="*/ 60 h 400"/>
                      <a:gd name="T32" fmla="*/ 268 w 353"/>
                      <a:gd name="T33" fmla="*/ 93 h 400"/>
                      <a:gd name="T34" fmla="*/ 261 w 353"/>
                      <a:gd name="T35" fmla="*/ 117 h 400"/>
                      <a:gd name="T36" fmla="*/ 268 w 353"/>
                      <a:gd name="T37" fmla="*/ 141 h 400"/>
                      <a:gd name="T38" fmla="*/ 276 w 353"/>
                      <a:gd name="T39" fmla="*/ 170 h 400"/>
                      <a:gd name="T40" fmla="*/ 291 w 353"/>
                      <a:gd name="T41" fmla="*/ 186 h 400"/>
                      <a:gd name="T42" fmla="*/ 318 w 353"/>
                      <a:gd name="T43" fmla="*/ 202 h 400"/>
                      <a:gd name="T44" fmla="*/ 330 w 353"/>
                      <a:gd name="T45" fmla="*/ 230 h 400"/>
                      <a:gd name="T46" fmla="*/ 353 w 353"/>
                      <a:gd name="T47" fmla="*/ 238 h 400"/>
                      <a:gd name="T48" fmla="*/ 337 w 353"/>
                      <a:gd name="T49" fmla="*/ 263 h 400"/>
                      <a:gd name="T50" fmla="*/ 314 w 353"/>
                      <a:gd name="T51" fmla="*/ 279 h 400"/>
                      <a:gd name="T52" fmla="*/ 288 w 353"/>
                      <a:gd name="T53" fmla="*/ 267 h 400"/>
                      <a:gd name="T54" fmla="*/ 261 w 353"/>
                      <a:gd name="T55" fmla="*/ 255 h 400"/>
                      <a:gd name="T56" fmla="*/ 226 w 353"/>
                      <a:gd name="T57" fmla="*/ 251 h 400"/>
                      <a:gd name="T58" fmla="*/ 207 w 353"/>
                      <a:gd name="T59" fmla="*/ 275 h 400"/>
                      <a:gd name="T60" fmla="*/ 199 w 353"/>
                      <a:gd name="T61" fmla="*/ 295 h 400"/>
                      <a:gd name="T62" fmla="*/ 196 w 353"/>
                      <a:gd name="T63" fmla="*/ 307 h 400"/>
                      <a:gd name="T64" fmla="*/ 222 w 353"/>
                      <a:gd name="T65" fmla="*/ 315 h 400"/>
                      <a:gd name="T66" fmla="*/ 249 w 353"/>
                      <a:gd name="T67" fmla="*/ 323 h 400"/>
                      <a:gd name="T68" fmla="*/ 238 w 353"/>
                      <a:gd name="T69" fmla="*/ 352 h 400"/>
                      <a:gd name="T70" fmla="*/ 219 w 353"/>
                      <a:gd name="T71" fmla="*/ 368 h 400"/>
                      <a:gd name="T72" fmla="*/ 207 w 353"/>
                      <a:gd name="T73" fmla="*/ 344 h 400"/>
                      <a:gd name="T74" fmla="*/ 196 w 353"/>
                      <a:gd name="T75" fmla="*/ 340 h 400"/>
                      <a:gd name="T76" fmla="*/ 176 w 353"/>
                      <a:gd name="T77" fmla="*/ 352 h 400"/>
                      <a:gd name="T78" fmla="*/ 161 w 353"/>
                      <a:gd name="T79" fmla="*/ 376 h 400"/>
                      <a:gd name="T80" fmla="*/ 150 w 353"/>
                      <a:gd name="T81" fmla="*/ 388 h 400"/>
                      <a:gd name="T82" fmla="*/ 127 w 353"/>
                      <a:gd name="T83" fmla="*/ 400 h 400"/>
                      <a:gd name="T84" fmla="*/ 107 w 353"/>
                      <a:gd name="T85" fmla="*/ 388 h 400"/>
                      <a:gd name="T86" fmla="*/ 104 w 353"/>
                      <a:gd name="T87" fmla="*/ 368 h 400"/>
                      <a:gd name="T88" fmla="*/ 73 w 353"/>
                      <a:gd name="T89" fmla="*/ 376 h 400"/>
                      <a:gd name="T90" fmla="*/ 54 w 353"/>
                      <a:gd name="T91" fmla="*/ 380 h 400"/>
                      <a:gd name="T92" fmla="*/ 42 w 353"/>
                      <a:gd name="T93" fmla="*/ 356 h 400"/>
                      <a:gd name="T94" fmla="*/ 35 w 353"/>
                      <a:gd name="T95" fmla="*/ 340 h 400"/>
                      <a:gd name="T96" fmla="*/ 19 w 353"/>
                      <a:gd name="T97" fmla="*/ 319 h 400"/>
                      <a:gd name="T98" fmla="*/ 15 w 353"/>
                      <a:gd name="T99" fmla="*/ 299 h 400"/>
                      <a:gd name="T100" fmla="*/ 4 w 353"/>
                      <a:gd name="T101" fmla="*/ 283 h 400"/>
                      <a:gd name="T102" fmla="*/ 19 w 353"/>
                      <a:gd name="T103" fmla="*/ 279 h 400"/>
                      <a:gd name="T104" fmla="*/ 15 w 353"/>
                      <a:gd name="T105" fmla="*/ 259 h 400"/>
                      <a:gd name="T106" fmla="*/ 27 w 353"/>
                      <a:gd name="T107" fmla="*/ 230 h 400"/>
                      <a:gd name="T108" fmla="*/ 50 w 353"/>
                      <a:gd name="T109" fmla="*/ 206 h 400"/>
                      <a:gd name="T110" fmla="*/ 58 w 353"/>
                      <a:gd name="T111" fmla="*/ 194 h 400"/>
                      <a:gd name="T112" fmla="*/ 46 w 353"/>
                      <a:gd name="T113" fmla="*/ 166 h 400"/>
                      <a:gd name="T114" fmla="*/ 38 w 353"/>
                      <a:gd name="T115" fmla="*/ 141 h 400"/>
                      <a:gd name="T116" fmla="*/ 19 w 353"/>
                      <a:gd name="T117" fmla="*/ 113 h 400"/>
                      <a:gd name="T118" fmla="*/ 19 w 353"/>
                      <a:gd name="T119" fmla="*/ 81 h 400"/>
                      <a:gd name="T120" fmla="*/ 38 w 353"/>
                      <a:gd name="T121" fmla="*/ 64 h 400"/>
                      <a:gd name="T122" fmla="*/ 50 w 353"/>
                      <a:gd name="T123" fmla="*/ 40 h 40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  <a:cxn ang="0">
                        <a:pos x="T122" y="T123"/>
                      </a:cxn>
                    </a:cxnLst>
                    <a:rect l="0" t="0" r="r" b="b"/>
                    <a:pathLst>
                      <a:path w="353" h="400">
                        <a:moveTo>
                          <a:pt x="50" y="36"/>
                        </a:moveTo>
                        <a:lnTo>
                          <a:pt x="54" y="36"/>
                        </a:lnTo>
                        <a:lnTo>
                          <a:pt x="58" y="36"/>
                        </a:lnTo>
                        <a:lnTo>
                          <a:pt x="58" y="32"/>
                        </a:lnTo>
                        <a:lnTo>
                          <a:pt x="61" y="28"/>
                        </a:lnTo>
                        <a:lnTo>
                          <a:pt x="65" y="28"/>
                        </a:lnTo>
                        <a:lnTo>
                          <a:pt x="65" y="24"/>
                        </a:lnTo>
                        <a:lnTo>
                          <a:pt x="69" y="20"/>
                        </a:lnTo>
                        <a:lnTo>
                          <a:pt x="73" y="20"/>
                        </a:lnTo>
                        <a:lnTo>
                          <a:pt x="77" y="20"/>
                        </a:lnTo>
                        <a:lnTo>
                          <a:pt x="81" y="20"/>
                        </a:lnTo>
                        <a:lnTo>
                          <a:pt x="84" y="20"/>
                        </a:lnTo>
                        <a:lnTo>
                          <a:pt x="88" y="20"/>
                        </a:lnTo>
                        <a:lnTo>
                          <a:pt x="92" y="20"/>
                        </a:lnTo>
                        <a:lnTo>
                          <a:pt x="96" y="16"/>
                        </a:lnTo>
                        <a:lnTo>
                          <a:pt x="100" y="16"/>
                        </a:lnTo>
                        <a:lnTo>
                          <a:pt x="104" y="16"/>
                        </a:lnTo>
                        <a:lnTo>
                          <a:pt x="107" y="16"/>
                        </a:lnTo>
                        <a:lnTo>
                          <a:pt x="111" y="16"/>
                        </a:lnTo>
                        <a:lnTo>
                          <a:pt x="115" y="16"/>
                        </a:lnTo>
                        <a:lnTo>
                          <a:pt x="119" y="16"/>
                        </a:lnTo>
                        <a:lnTo>
                          <a:pt x="119" y="12"/>
                        </a:lnTo>
                        <a:lnTo>
                          <a:pt x="119" y="16"/>
                        </a:lnTo>
                        <a:lnTo>
                          <a:pt x="123" y="16"/>
                        </a:lnTo>
                        <a:lnTo>
                          <a:pt x="127" y="16"/>
                        </a:lnTo>
                        <a:lnTo>
                          <a:pt x="127" y="12"/>
                        </a:lnTo>
                        <a:lnTo>
                          <a:pt x="130" y="12"/>
                        </a:lnTo>
                        <a:lnTo>
                          <a:pt x="130" y="8"/>
                        </a:lnTo>
                        <a:lnTo>
                          <a:pt x="134" y="8"/>
                        </a:lnTo>
                        <a:lnTo>
                          <a:pt x="134" y="4"/>
                        </a:lnTo>
                        <a:lnTo>
                          <a:pt x="138" y="4"/>
                        </a:lnTo>
                        <a:lnTo>
                          <a:pt x="138" y="0"/>
                        </a:lnTo>
                        <a:lnTo>
                          <a:pt x="142" y="0"/>
                        </a:lnTo>
                        <a:lnTo>
                          <a:pt x="142" y="4"/>
                        </a:lnTo>
                        <a:lnTo>
                          <a:pt x="142" y="8"/>
                        </a:lnTo>
                        <a:lnTo>
                          <a:pt x="142" y="12"/>
                        </a:lnTo>
                        <a:lnTo>
                          <a:pt x="146" y="12"/>
                        </a:lnTo>
                        <a:lnTo>
                          <a:pt x="146" y="16"/>
                        </a:lnTo>
                        <a:lnTo>
                          <a:pt x="150" y="16"/>
                        </a:lnTo>
                        <a:lnTo>
                          <a:pt x="150" y="20"/>
                        </a:lnTo>
                        <a:lnTo>
                          <a:pt x="146" y="20"/>
                        </a:lnTo>
                        <a:lnTo>
                          <a:pt x="150" y="20"/>
                        </a:lnTo>
                        <a:lnTo>
                          <a:pt x="150" y="24"/>
                        </a:lnTo>
                        <a:lnTo>
                          <a:pt x="146" y="24"/>
                        </a:lnTo>
                        <a:lnTo>
                          <a:pt x="150" y="24"/>
                        </a:lnTo>
                        <a:lnTo>
                          <a:pt x="146" y="24"/>
                        </a:lnTo>
                        <a:lnTo>
                          <a:pt x="146" y="28"/>
                        </a:lnTo>
                        <a:lnTo>
                          <a:pt x="142" y="28"/>
                        </a:lnTo>
                        <a:lnTo>
                          <a:pt x="146" y="28"/>
                        </a:lnTo>
                        <a:lnTo>
                          <a:pt x="150" y="28"/>
                        </a:lnTo>
                        <a:lnTo>
                          <a:pt x="150" y="24"/>
                        </a:lnTo>
                        <a:lnTo>
                          <a:pt x="153" y="28"/>
                        </a:lnTo>
                        <a:lnTo>
                          <a:pt x="150" y="28"/>
                        </a:lnTo>
                        <a:lnTo>
                          <a:pt x="150" y="32"/>
                        </a:lnTo>
                        <a:lnTo>
                          <a:pt x="153" y="32"/>
                        </a:lnTo>
                        <a:lnTo>
                          <a:pt x="150" y="32"/>
                        </a:lnTo>
                        <a:lnTo>
                          <a:pt x="150" y="28"/>
                        </a:lnTo>
                        <a:lnTo>
                          <a:pt x="153" y="28"/>
                        </a:lnTo>
                        <a:lnTo>
                          <a:pt x="153" y="32"/>
                        </a:lnTo>
                        <a:lnTo>
                          <a:pt x="157" y="32"/>
                        </a:lnTo>
                        <a:lnTo>
                          <a:pt x="157" y="28"/>
                        </a:lnTo>
                        <a:lnTo>
                          <a:pt x="157" y="32"/>
                        </a:lnTo>
                        <a:lnTo>
                          <a:pt x="161" y="32"/>
                        </a:lnTo>
                        <a:lnTo>
                          <a:pt x="161" y="36"/>
                        </a:lnTo>
                        <a:lnTo>
                          <a:pt x="161" y="32"/>
                        </a:lnTo>
                        <a:lnTo>
                          <a:pt x="165" y="32"/>
                        </a:lnTo>
                        <a:lnTo>
                          <a:pt x="165" y="36"/>
                        </a:lnTo>
                        <a:lnTo>
                          <a:pt x="169" y="32"/>
                        </a:lnTo>
                        <a:lnTo>
                          <a:pt x="169" y="36"/>
                        </a:lnTo>
                        <a:lnTo>
                          <a:pt x="169" y="40"/>
                        </a:lnTo>
                        <a:lnTo>
                          <a:pt x="173" y="40"/>
                        </a:lnTo>
                        <a:lnTo>
                          <a:pt x="173" y="36"/>
                        </a:lnTo>
                        <a:lnTo>
                          <a:pt x="176" y="36"/>
                        </a:lnTo>
                        <a:lnTo>
                          <a:pt x="176" y="40"/>
                        </a:lnTo>
                        <a:lnTo>
                          <a:pt x="176" y="36"/>
                        </a:lnTo>
                        <a:lnTo>
                          <a:pt x="180" y="36"/>
                        </a:lnTo>
                        <a:lnTo>
                          <a:pt x="176" y="36"/>
                        </a:lnTo>
                        <a:lnTo>
                          <a:pt x="176" y="40"/>
                        </a:lnTo>
                        <a:lnTo>
                          <a:pt x="180" y="36"/>
                        </a:lnTo>
                        <a:lnTo>
                          <a:pt x="184" y="36"/>
                        </a:lnTo>
                        <a:lnTo>
                          <a:pt x="184" y="32"/>
                        </a:lnTo>
                        <a:lnTo>
                          <a:pt x="188" y="32"/>
                        </a:lnTo>
                        <a:lnTo>
                          <a:pt x="192" y="32"/>
                        </a:lnTo>
                        <a:lnTo>
                          <a:pt x="196" y="32"/>
                        </a:lnTo>
                        <a:lnTo>
                          <a:pt x="192" y="32"/>
                        </a:lnTo>
                        <a:lnTo>
                          <a:pt x="196" y="32"/>
                        </a:lnTo>
                        <a:lnTo>
                          <a:pt x="196" y="36"/>
                        </a:lnTo>
                        <a:lnTo>
                          <a:pt x="199" y="40"/>
                        </a:lnTo>
                        <a:lnTo>
                          <a:pt x="203" y="40"/>
                        </a:lnTo>
                        <a:lnTo>
                          <a:pt x="207" y="40"/>
                        </a:lnTo>
                        <a:lnTo>
                          <a:pt x="207" y="44"/>
                        </a:lnTo>
                        <a:lnTo>
                          <a:pt x="211" y="44"/>
                        </a:lnTo>
                        <a:lnTo>
                          <a:pt x="215" y="44"/>
                        </a:lnTo>
                        <a:lnTo>
                          <a:pt x="215" y="48"/>
                        </a:lnTo>
                        <a:lnTo>
                          <a:pt x="211" y="48"/>
                        </a:lnTo>
                        <a:lnTo>
                          <a:pt x="215" y="48"/>
                        </a:lnTo>
                        <a:lnTo>
                          <a:pt x="215" y="52"/>
                        </a:lnTo>
                        <a:lnTo>
                          <a:pt x="215" y="48"/>
                        </a:lnTo>
                        <a:lnTo>
                          <a:pt x="219" y="48"/>
                        </a:lnTo>
                        <a:lnTo>
                          <a:pt x="215" y="48"/>
                        </a:lnTo>
                        <a:lnTo>
                          <a:pt x="219" y="48"/>
                        </a:lnTo>
                        <a:lnTo>
                          <a:pt x="219" y="52"/>
                        </a:lnTo>
                        <a:lnTo>
                          <a:pt x="219" y="48"/>
                        </a:lnTo>
                        <a:lnTo>
                          <a:pt x="222" y="48"/>
                        </a:lnTo>
                        <a:lnTo>
                          <a:pt x="222" y="52"/>
                        </a:lnTo>
                        <a:lnTo>
                          <a:pt x="222" y="48"/>
                        </a:lnTo>
                        <a:lnTo>
                          <a:pt x="226" y="48"/>
                        </a:lnTo>
                        <a:lnTo>
                          <a:pt x="226" y="52"/>
                        </a:lnTo>
                        <a:lnTo>
                          <a:pt x="230" y="52"/>
                        </a:lnTo>
                        <a:lnTo>
                          <a:pt x="226" y="52"/>
                        </a:lnTo>
                        <a:lnTo>
                          <a:pt x="230" y="48"/>
                        </a:lnTo>
                        <a:lnTo>
                          <a:pt x="230" y="52"/>
                        </a:lnTo>
                        <a:lnTo>
                          <a:pt x="234" y="52"/>
                        </a:lnTo>
                        <a:lnTo>
                          <a:pt x="234" y="48"/>
                        </a:lnTo>
                        <a:lnTo>
                          <a:pt x="238" y="48"/>
                        </a:lnTo>
                        <a:lnTo>
                          <a:pt x="238" y="44"/>
                        </a:lnTo>
                        <a:lnTo>
                          <a:pt x="234" y="44"/>
                        </a:lnTo>
                        <a:lnTo>
                          <a:pt x="238" y="44"/>
                        </a:lnTo>
                        <a:lnTo>
                          <a:pt x="238" y="40"/>
                        </a:lnTo>
                        <a:lnTo>
                          <a:pt x="238" y="44"/>
                        </a:lnTo>
                        <a:lnTo>
                          <a:pt x="238" y="40"/>
                        </a:lnTo>
                        <a:lnTo>
                          <a:pt x="238" y="44"/>
                        </a:lnTo>
                        <a:lnTo>
                          <a:pt x="242" y="44"/>
                        </a:lnTo>
                        <a:lnTo>
                          <a:pt x="242" y="40"/>
                        </a:lnTo>
                        <a:lnTo>
                          <a:pt x="245" y="40"/>
                        </a:lnTo>
                        <a:lnTo>
                          <a:pt x="249" y="40"/>
                        </a:lnTo>
                        <a:lnTo>
                          <a:pt x="249" y="36"/>
                        </a:lnTo>
                        <a:lnTo>
                          <a:pt x="253" y="36"/>
                        </a:lnTo>
                        <a:lnTo>
                          <a:pt x="249" y="36"/>
                        </a:lnTo>
                        <a:lnTo>
                          <a:pt x="253" y="36"/>
                        </a:lnTo>
                        <a:lnTo>
                          <a:pt x="253" y="32"/>
                        </a:lnTo>
                        <a:lnTo>
                          <a:pt x="257" y="32"/>
                        </a:lnTo>
                        <a:lnTo>
                          <a:pt x="261" y="32"/>
                        </a:lnTo>
                        <a:lnTo>
                          <a:pt x="261" y="28"/>
                        </a:lnTo>
                        <a:lnTo>
                          <a:pt x="265" y="28"/>
                        </a:lnTo>
                        <a:lnTo>
                          <a:pt x="268" y="28"/>
                        </a:lnTo>
                        <a:lnTo>
                          <a:pt x="272" y="28"/>
                        </a:lnTo>
                        <a:lnTo>
                          <a:pt x="272" y="24"/>
                        </a:lnTo>
                        <a:lnTo>
                          <a:pt x="272" y="28"/>
                        </a:lnTo>
                        <a:lnTo>
                          <a:pt x="276" y="28"/>
                        </a:lnTo>
                        <a:lnTo>
                          <a:pt x="276" y="24"/>
                        </a:lnTo>
                        <a:lnTo>
                          <a:pt x="276" y="20"/>
                        </a:lnTo>
                        <a:lnTo>
                          <a:pt x="280" y="20"/>
                        </a:lnTo>
                        <a:lnTo>
                          <a:pt x="280" y="24"/>
                        </a:lnTo>
                        <a:lnTo>
                          <a:pt x="284" y="24"/>
                        </a:lnTo>
                        <a:lnTo>
                          <a:pt x="288" y="24"/>
                        </a:lnTo>
                        <a:lnTo>
                          <a:pt x="288" y="28"/>
                        </a:lnTo>
                        <a:lnTo>
                          <a:pt x="288" y="24"/>
                        </a:lnTo>
                        <a:lnTo>
                          <a:pt x="291" y="28"/>
                        </a:lnTo>
                        <a:lnTo>
                          <a:pt x="291" y="32"/>
                        </a:lnTo>
                        <a:lnTo>
                          <a:pt x="291" y="36"/>
                        </a:lnTo>
                        <a:lnTo>
                          <a:pt x="291" y="40"/>
                        </a:lnTo>
                        <a:lnTo>
                          <a:pt x="288" y="40"/>
                        </a:lnTo>
                        <a:lnTo>
                          <a:pt x="284" y="40"/>
                        </a:lnTo>
                        <a:lnTo>
                          <a:pt x="284" y="44"/>
                        </a:lnTo>
                        <a:lnTo>
                          <a:pt x="284" y="48"/>
                        </a:lnTo>
                        <a:lnTo>
                          <a:pt x="280" y="48"/>
                        </a:lnTo>
                        <a:lnTo>
                          <a:pt x="280" y="52"/>
                        </a:lnTo>
                        <a:lnTo>
                          <a:pt x="280" y="56"/>
                        </a:lnTo>
                        <a:lnTo>
                          <a:pt x="280" y="60"/>
                        </a:lnTo>
                        <a:lnTo>
                          <a:pt x="280" y="64"/>
                        </a:lnTo>
                        <a:lnTo>
                          <a:pt x="276" y="64"/>
                        </a:lnTo>
                        <a:lnTo>
                          <a:pt x="276" y="69"/>
                        </a:lnTo>
                        <a:lnTo>
                          <a:pt x="276" y="73"/>
                        </a:lnTo>
                        <a:lnTo>
                          <a:pt x="276" y="77"/>
                        </a:lnTo>
                        <a:lnTo>
                          <a:pt x="276" y="81"/>
                        </a:lnTo>
                        <a:lnTo>
                          <a:pt x="276" y="85"/>
                        </a:lnTo>
                        <a:lnTo>
                          <a:pt x="272" y="89"/>
                        </a:lnTo>
                        <a:lnTo>
                          <a:pt x="268" y="89"/>
                        </a:lnTo>
                        <a:lnTo>
                          <a:pt x="268" y="93"/>
                        </a:lnTo>
                        <a:lnTo>
                          <a:pt x="265" y="93"/>
                        </a:lnTo>
                        <a:lnTo>
                          <a:pt x="265" y="97"/>
                        </a:lnTo>
                        <a:lnTo>
                          <a:pt x="265" y="101"/>
                        </a:lnTo>
                        <a:lnTo>
                          <a:pt x="268" y="101"/>
                        </a:lnTo>
                        <a:lnTo>
                          <a:pt x="268" y="105"/>
                        </a:lnTo>
                        <a:lnTo>
                          <a:pt x="265" y="105"/>
                        </a:lnTo>
                        <a:lnTo>
                          <a:pt x="265" y="109"/>
                        </a:lnTo>
                        <a:lnTo>
                          <a:pt x="261" y="109"/>
                        </a:lnTo>
                        <a:lnTo>
                          <a:pt x="261" y="113"/>
                        </a:lnTo>
                        <a:lnTo>
                          <a:pt x="261" y="117"/>
                        </a:lnTo>
                        <a:lnTo>
                          <a:pt x="261" y="121"/>
                        </a:lnTo>
                        <a:lnTo>
                          <a:pt x="257" y="121"/>
                        </a:lnTo>
                        <a:lnTo>
                          <a:pt x="257" y="125"/>
                        </a:lnTo>
                        <a:lnTo>
                          <a:pt x="257" y="129"/>
                        </a:lnTo>
                        <a:lnTo>
                          <a:pt x="261" y="129"/>
                        </a:lnTo>
                        <a:lnTo>
                          <a:pt x="261" y="133"/>
                        </a:lnTo>
                        <a:lnTo>
                          <a:pt x="261" y="137"/>
                        </a:lnTo>
                        <a:lnTo>
                          <a:pt x="265" y="137"/>
                        </a:lnTo>
                        <a:lnTo>
                          <a:pt x="265" y="141"/>
                        </a:lnTo>
                        <a:lnTo>
                          <a:pt x="268" y="141"/>
                        </a:lnTo>
                        <a:lnTo>
                          <a:pt x="268" y="145"/>
                        </a:lnTo>
                        <a:lnTo>
                          <a:pt x="268" y="149"/>
                        </a:lnTo>
                        <a:lnTo>
                          <a:pt x="268" y="153"/>
                        </a:lnTo>
                        <a:lnTo>
                          <a:pt x="268" y="158"/>
                        </a:lnTo>
                        <a:lnTo>
                          <a:pt x="268" y="162"/>
                        </a:lnTo>
                        <a:lnTo>
                          <a:pt x="268" y="166"/>
                        </a:lnTo>
                        <a:lnTo>
                          <a:pt x="272" y="166"/>
                        </a:lnTo>
                        <a:lnTo>
                          <a:pt x="272" y="170"/>
                        </a:lnTo>
                        <a:lnTo>
                          <a:pt x="272" y="166"/>
                        </a:lnTo>
                        <a:lnTo>
                          <a:pt x="276" y="170"/>
                        </a:lnTo>
                        <a:lnTo>
                          <a:pt x="276" y="166"/>
                        </a:lnTo>
                        <a:lnTo>
                          <a:pt x="276" y="170"/>
                        </a:lnTo>
                        <a:lnTo>
                          <a:pt x="280" y="170"/>
                        </a:lnTo>
                        <a:lnTo>
                          <a:pt x="280" y="174"/>
                        </a:lnTo>
                        <a:lnTo>
                          <a:pt x="284" y="174"/>
                        </a:lnTo>
                        <a:lnTo>
                          <a:pt x="284" y="178"/>
                        </a:lnTo>
                        <a:lnTo>
                          <a:pt x="284" y="182"/>
                        </a:lnTo>
                        <a:lnTo>
                          <a:pt x="284" y="186"/>
                        </a:lnTo>
                        <a:lnTo>
                          <a:pt x="288" y="186"/>
                        </a:lnTo>
                        <a:lnTo>
                          <a:pt x="291" y="186"/>
                        </a:lnTo>
                        <a:lnTo>
                          <a:pt x="295" y="186"/>
                        </a:lnTo>
                        <a:lnTo>
                          <a:pt x="299" y="186"/>
                        </a:lnTo>
                        <a:lnTo>
                          <a:pt x="303" y="186"/>
                        </a:lnTo>
                        <a:lnTo>
                          <a:pt x="307" y="190"/>
                        </a:lnTo>
                        <a:lnTo>
                          <a:pt x="311" y="190"/>
                        </a:lnTo>
                        <a:lnTo>
                          <a:pt x="314" y="190"/>
                        </a:lnTo>
                        <a:lnTo>
                          <a:pt x="318" y="190"/>
                        </a:lnTo>
                        <a:lnTo>
                          <a:pt x="318" y="194"/>
                        </a:lnTo>
                        <a:lnTo>
                          <a:pt x="318" y="198"/>
                        </a:lnTo>
                        <a:lnTo>
                          <a:pt x="318" y="202"/>
                        </a:lnTo>
                        <a:lnTo>
                          <a:pt x="318" y="206"/>
                        </a:lnTo>
                        <a:lnTo>
                          <a:pt x="318" y="210"/>
                        </a:lnTo>
                        <a:lnTo>
                          <a:pt x="318" y="214"/>
                        </a:lnTo>
                        <a:lnTo>
                          <a:pt x="318" y="218"/>
                        </a:lnTo>
                        <a:lnTo>
                          <a:pt x="318" y="222"/>
                        </a:lnTo>
                        <a:lnTo>
                          <a:pt x="318" y="226"/>
                        </a:lnTo>
                        <a:lnTo>
                          <a:pt x="322" y="226"/>
                        </a:lnTo>
                        <a:lnTo>
                          <a:pt x="322" y="230"/>
                        </a:lnTo>
                        <a:lnTo>
                          <a:pt x="326" y="230"/>
                        </a:lnTo>
                        <a:lnTo>
                          <a:pt x="330" y="230"/>
                        </a:lnTo>
                        <a:lnTo>
                          <a:pt x="334" y="230"/>
                        </a:lnTo>
                        <a:lnTo>
                          <a:pt x="334" y="234"/>
                        </a:lnTo>
                        <a:lnTo>
                          <a:pt x="337" y="234"/>
                        </a:lnTo>
                        <a:lnTo>
                          <a:pt x="341" y="234"/>
                        </a:lnTo>
                        <a:lnTo>
                          <a:pt x="341" y="238"/>
                        </a:lnTo>
                        <a:lnTo>
                          <a:pt x="345" y="238"/>
                        </a:lnTo>
                        <a:lnTo>
                          <a:pt x="345" y="234"/>
                        </a:lnTo>
                        <a:lnTo>
                          <a:pt x="349" y="234"/>
                        </a:lnTo>
                        <a:lnTo>
                          <a:pt x="353" y="234"/>
                        </a:lnTo>
                        <a:lnTo>
                          <a:pt x="353" y="238"/>
                        </a:lnTo>
                        <a:lnTo>
                          <a:pt x="349" y="238"/>
                        </a:lnTo>
                        <a:lnTo>
                          <a:pt x="349" y="243"/>
                        </a:lnTo>
                        <a:lnTo>
                          <a:pt x="349" y="247"/>
                        </a:lnTo>
                        <a:lnTo>
                          <a:pt x="345" y="247"/>
                        </a:lnTo>
                        <a:lnTo>
                          <a:pt x="345" y="251"/>
                        </a:lnTo>
                        <a:lnTo>
                          <a:pt x="341" y="251"/>
                        </a:lnTo>
                        <a:lnTo>
                          <a:pt x="341" y="255"/>
                        </a:lnTo>
                        <a:lnTo>
                          <a:pt x="341" y="259"/>
                        </a:lnTo>
                        <a:lnTo>
                          <a:pt x="337" y="259"/>
                        </a:lnTo>
                        <a:lnTo>
                          <a:pt x="337" y="263"/>
                        </a:lnTo>
                        <a:lnTo>
                          <a:pt x="334" y="263"/>
                        </a:lnTo>
                        <a:lnTo>
                          <a:pt x="330" y="263"/>
                        </a:lnTo>
                        <a:lnTo>
                          <a:pt x="330" y="267"/>
                        </a:lnTo>
                        <a:lnTo>
                          <a:pt x="326" y="267"/>
                        </a:lnTo>
                        <a:lnTo>
                          <a:pt x="326" y="271"/>
                        </a:lnTo>
                        <a:lnTo>
                          <a:pt x="326" y="275"/>
                        </a:lnTo>
                        <a:lnTo>
                          <a:pt x="326" y="279"/>
                        </a:lnTo>
                        <a:lnTo>
                          <a:pt x="322" y="279"/>
                        </a:lnTo>
                        <a:lnTo>
                          <a:pt x="318" y="279"/>
                        </a:lnTo>
                        <a:lnTo>
                          <a:pt x="314" y="279"/>
                        </a:lnTo>
                        <a:lnTo>
                          <a:pt x="311" y="279"/>
                        </a:lnTo>
                        <a:lnTo>
                          <a:pt x="311" y="275"/>
                        </a:lnTo>
                        <a:lnTo>
                          <a:pt x="307" y="275"/>
                        </a:lnTo>
                        <a:lnTo>
                          <a:pt x="307" y="271"/>
                        </a:lnTo>
                        <a:lnTo>
                          <a:pt x="303" y="271"/>
                        </a:lnTo>
                        <a:lnTo>
                          <a:pt x="299" y="271"/>
                        </a:lnTo>
                        <a:lnTo>
                          <a:pt x="299" y="267"/>
                        </a:lnTo>
                        <a:lnTo>
                          <a:pt x="295" y="267"/>
                        </a:lnTo>
                        <a:lnTo>
                          <a:pt x="291" y="267"/>
                        </a:lnTo>
                        <a:lnTo>
                          <a:pt x="288" y="267"/>
                        </a:lnTo>
                        <a:lnTo>
                          <a:pt x="288" y="263"/>
                        </a:lnTo>
                        <a:lnTo>
                          <a:pt x="284" y="263"/>
                        </a:lnTo>
                        <a:lnTo>
                          <a:pt x="284" y="259"/>
                        </a:lnTo>
                        <a:lnTo>
                          <a:pt x="280" y="259"/>
                        </a:lnTo>
                        <a:lnTo>
                          <a:pt x="276" y="259"/>
                        </a:lnTo>
                        <a:lnTo>
                          <a:pt x="272" y="259"/>
                        </a:lnTo>
                        <a:lnTo>
                          <a:pt x="268" y="259"/>
                        </a:lnTo>
                        <a:lnTo>
                          <a:pt x="265" y="259"/>
                        </a:lnTo>
                        <a:lnTo>
                          <a:pt x="261" y="259"/>
                        </a:lnTo>
                        <a:lnTo>
                          <a:pt x="261" y="255"/>
                        </a:lnTo>
                        <a:lnTo>
                          <a:pt x="257" y="255"/>
                        </a:lnTo>
                        <a:lnTo>
                          <a:pt x="253" y="255"/>
                        </a:lnTo>
                        <a:lnTo>
                          <a:pt x="249" y="255"/>
                        </a:lnTo>
                        <a:lnTo>
                          <a:pt x="249" y="251"/>
                        </a:lnTo>
                        <a:lnTo>
                          <a:pt x="245" y="251"/>
                        </a:lnTo>
                        <a:lnTo>
                          <a:pt x="242" y="251"/>
                        </a:lnTo>
                        <a:lnTo>
                          <a:pt x="238" y="251"/>
                        </a:lnTo>
                        <a:lnTo>
                          <a:pt x="234" y="251"/>
                        </a:lnTo>
                        <a:lnTo>
                          <a:pt x="230" y="251"/>
                        </a:lnTo>
                        <a:lnTo>
                          <a:pt x="226" y="251"/>
                        </a:lnTo>
                        <a:lnTo>
                          <a:pt x="222" y="251"/>
                        </a:lnTo>
                        <a:lnTo>
                          <a:pt x="219" y="251"/>
                        </a:lnTo>
                        <a:lnTo>
                          <a:pt x="215" y="251"/>
                        </a:lnTo>
                        <a:lnTo>
                          <a:pt x="215" y="255"/>
                        </a:lnTo>
                        <a:lnTo>
                          <a:pt x="215" y="259"/>
                        </a:lnTo>
                        <a:lnTo>
                          <a:pt x="215" y="263"/>
                        </a:lnTo>
                        <a:lnTo>
                          <a:pt x="215" y="267"/>
                        </a:lnTo>
                        <a:lnTo>
                          <a:pt x="211" y="271"/>
                        </a:lnTo>
                        <a:lnTo>
                          <a:pt x="211" y="275"/>
                        </a:lnTo>
                        <a:lnTo>
                          <a:pt x="207" y="275"/>
                        </a:lnTo>
                        <a:lnTo>
                          <a:pt x="203" y="275"/>
                        </a:lnTo>
                        <a:lnTo>
                          <a:pt x="203" y="279"/>
                        </a:lnTo>
                        <a:lnTo>
                          <a:pt x="199" y="283"/>
                        </a:lnTo>
                        <a:lnTo>
                          <a:pt x="196" y="283"/>
                        </a:lnTo>
                        <a:lnTo>
                          <a:pt x="196" y="287"/>
                        </a:lnTo>
                        <a:lnTo>
                          <a:pt x="192" y="287"/>
                        </a:lnTo>
                        <a:lnTo>
                          <a:pt x="196" y="287"/>
                        </a:lnTo>
                        <a:lnTo>
                          <a:pt x="196" y="291"/>
                        </a:lnTo>
                        <a:lnTo>
                          <a:pt x="199" y="291"/>
                        </a:lnTo>
                        <a:lnTo>
                          <a:pt x="199" y="295"/>
                        </a:lnTo>
                        <a:lnTo>
                          <a:pt x="196" y="295"/>
                        </a:lnTo>
                        <a:lnTo>
                          <a:pt x="199" y="295"/>
                        </a:lnTo>
                        <a:lnTo>
                          <a:pt x="199" y="299"/>
                        </a:lnTo>
                        <a:lnTo>
                          <a:pt x="196" y="299"/>
                        </a:lnTo>
                        <a:lnTo>
                          <a:pt x="192" y="299"/>
                        </a:lnTo>
                        <a:lnTo>
                          <a:pt x="188" y="299"/>
                        </a:lnTo>
                        <a:lnTo>
                          <a:pt x="188" y="303"/>
                        </a:lnTo>
                        <a:lnTo>
                          <a:pt x="192" y="303"/>
                        </a:lnTo>
                        <a:lnTo>
                          <a:pt x="196" y="303"/>
                        </a:lnTo>
                        <a:lnTo>
                          <a:pt x="196" y="307"/>
                        </a:lnTo>
                        <a:lnTo>
                          <a:pt x="196" y="311"/>
                        </a:lnTo>
                        <a:lnTo>
                          <a:pt x="196" y="307"/>
                        </a:lnTo>
                        <a:lnTo>
                          <a:pt x="199" y="307"/>
                        </a:lnTo>
                        <a:lnTo>
                          <a:pt x="203" y="307"/>
                        </a:lnTo>
                        <a:lnTo>
                          <a:pt x="203" y="311"/>
                        </a:lnTo>
                        <a:lnTo>
                          <a:pt x="207" y="315"/>
                        </a:lnTo>
                        <a:lnTo>
                          <a:pt x="211" y="315"/>
                        </a:lnTo>
                        <a:lnTo>
                          <a:pt x="215" y="315"/>
                        </a:lnTo>
                        <a:lnTo>
                          <a:pt x="219" y="315"/>
                        </a:lnTo>
                        <a:lnTo>
                          <a:pt x="222" y="315"/>
                        </a:lnTo>
                        <a:lnTo>
                          <a:pt x="226" y="311"/>
                        </a:lnTo>
                        <a:lnTo>
                          <a:pt x="230" y="311"/>
                        </a:lnTo>
                        <a:lnTo>
                          <a:pt x="234" y="311"/>
                        </a:lnTo>
                        <a:lnTo>
                          <a:pt x="234" y="315"/>
                        </a:lnTo>
                        <a:lnTo>
                          <a:pt x="238" y="315"/>
                        </a:lnTo>
                        <a:lnTo>
                          <a:pt x="238" y="319"/>
                        </a:lnTo>
                        <a:lnTo>
                          <a:pt x="242" y="319"/>
                        </a:lnTo>
                        <a:lnTo>
                          <a:pt x="242" y="323"/>
                        </a:lnTo>
                        <a:lnTo>
                          <a:pt x="245" y="323"/>
                        </a:lnTo>
                        <a:lnTo>
                          <a:pt x="249" y="323"/>
                        </a:lnTo>
                        <a:lnTo>
                          <a:pt x="249" y="328"/>
                        </a:lnTo>
                        <a:lnTo>
                          <a:pt x="249" y="332"/>
                        </a:lnTo>
                        <a:lnTo>
                          <a:pt x="249" y="336"/>
                        </a:lnTo>
                        <a:lnTo>
                          <a:pt x="245" y="336"/>
                        </a:lnTo>
                        <a:lnTo>
                          <a:pt x="245" y="340"/>
                        </a:lnTo>
                        <a:lnTo>
                          <a:pt x="245" y="344"/>
                        </a:lnTo>
                        <a:lnTo>
                          <a:pt x="245" y="348"/>
                        </a:lnTo>
                        <a:lnTo>
                          <a:pt x="242" y="348"/>
                        </a:lnTo>
                        <a:lnTo>
                          <a:pt x="238" y="348"/>
                        </a:lnTo>
                        <a:lnTo>
                          <a:pt x="238" y="352"/>
                        </a:lnTo>
                        <a:lnTo>
                          <a:pt x="238" y="356"/>
                        </a:lnTo>
                        <a:lnTo>
                          <a:pt x="234" y="360"/>
                        </a:lnTo>
                        <a:lnTo>
                          <a:pt x="234" y="364"/>
                        </a:lnTo>
                        <a:lnTo>
                          <a:pt x="230" y="364"/>
                        </a:lnTo>
                        <a:lnTo>
                          <a:pt x="230" y="368"/>
                        </a:lnTo>
                        <a:lnTo>
                          <a:pt x="226" y="368"/>
                        </a:lnTo>
                        <a:lnTo>
                          <a:pt x="226" y="372"/>
                        </a:lnTo>
                        <a:lnTo>
                          <a:pt x="222" y="372"/>
                        </a:lnTo>
                        <a:lnTo>
                          <a:pt x="219" y="372"/>
                        </a:lnTo>
                        <a:lnTo>
                          <a:pt x="219" y="368"/>
                        </a:lnTo>
                        <a:lnTo>
                          <a:pt x="215" y="368"/>
                        </a:lnTo>
                        <a:lnTo>
                          <a:pt x="211" y="368"/>
                        </a:lnTo>
                        <a:lnTo>
                          <a:pt x="211" y="364"/>
                        </a:lnTo>
                        <a:lnTo>
                          <a:pt x="211" y="360"/>
                        </a:lnTo>
                        <a:lnTo>
                          <a:pt x="207" y="356"/>
                        </a:lnTo>
                        <a:lnTo>
                          <a:pt x="207" y="352"/>
                        </a:lnTo>
                        <a:lnTo>
                          <a:pt x="211" y="352"/>
                        </a:lnTo>
                        <a:lnTo>
                          <a:pt x="211" y="348"/>
                        </a:lnTo>
                        <a:lnTo>
                          <a:pt x="211" y="344"/>
                        </a:lnTo>
                        <a:lnTo>
                          <a:pt x="207" y="344"/>
                        </a:lnTo>
                        <a:lnTo>
                          <a:pt x="203" y="344"/>
                        </a:lnTo>
                        <a:lnTo>
                          <a:pt x="203" y="340"/>
                        </a:lnTo>
                        <a:lnTo>
                          <a:pt x="203" y="336"/>
                        </a:lnTo>
                        <a:lnTo>
                          <a:pt x="203" y="332"/>
                        </a:lnTo>
                        <a:lnTo>
                          <a:pt x="199" y="332"/>
                        </a:lnTo>
                        <a:lnTo>
                          <a:pt x="199" y="336"/>
                        </a:lnTo>
                        <a:lnTo>
                          <a:pt x="196" y="336"/>
                        </a:lnTo>
                        <a:lnTo>
                          <a:pt x="199" y="336"/>
                        </a:lnTo>
                        <a:lnTo>
                          <a:pt x="199" y="340"/>
                        </a:lnTo>
                        <a:lnTo>
                          <a:pt x="196" y="340"/>
                        </a:lnTo>
                        <a:lnTo>
                          <a:pt x="196" y="344"/>
                        </a:lnTo>
                        <a:lnTo>
                          <a:pt x="192" y="344"/>
                        </a:lnTo>
                        <a:lnTo>
                          <a:pt x="192" y="348"/>
                        </a:lnTo>
                        <a:lnTo>
                          <a:pt x="192" y="352"/>
                        </a:lnTo>
                        <a:lnTo>
                          <a:pt x="188" y="352"/>
                        </a:lnTo>
                        <a:lnTo>
                          <a:pt x="188" y="348"/>
                        </a:lnTo>
                        <a:lnTo>
                          <a:pt x="184" y="348"/>
                        </a:lnTo>
                        <a:lnTo>
                          <a:pt x="184" y="352"/>
                        </a:lnTo>
                        <a:lnTo>
                          <a:pt x="180" y="352"/>
                        </a:lnTo>
                        <a:lnTo>
                          <a:pt x="176" y="352"/>
                        </a:lnTo>
                        <a:lnTo>
                          <a:pt x="173" y="352"/>
                        </a:lnTo>
                        <a:lnTo>
                          <a:pt x="169" y="352"/>
                        </a:lnTo>
                        <a:lnTo>
                          <a:pt x="169" y="356"/>
                        </a:lnTo>
                        <a:lnTo>
                          <a:pt x="169" y="360"/>
                        </a:lnTo>
                        <a:lnTo>
                          <a:pt x="165" y="360"/>
                        </a:lnTo>
                        <a:lnTo>
                          <a:pt x="165" y="364"/>
                        </a:lnTo>
                        <a:lnTo>
                          <a:pt x="165" y="368"/>
                        </a:lnTo>
                        <a:lnTo>
                          <a:pt x="165" y="372"/>
                        </a:lnTo>
                        <a:lnTo>
                          <a:pt x="161" y="372"/>
                        </a:lnTo>
                        <a:lnTo>
                          <a:pt x="161" y="376"/>
                        </a:lnTo>
                        <a:lnTo>
                          <a:pt x="165" y="376"/>
                        </a:lnTo>
                        <a:lnTo>
                          <a:pt x="165" y="380"/>
                        </a:lnTo>
                        <a:lnTo>
                          <a:pt x="169" y="384"/>
                        </a:lnTo>
                        <a:lnTo>
                          <a:pt x="165" y="384"/>
                        </a:lnTo>
                        <a:lnTo>
                          <a:pt x="161" y="388"/>
                        </a:lnTo>
                        <a:lnTo>
                          <a:pt x="161" y="384"/>
                        </a:lnTo>
                        <a:lnTo>
                          <a:pt x="157" y="384"/>
                        </a:lnTo>
                        <a:lnTo>
                          <a:pt x="157" y="388"/>
                        </a:lnTo>
                        <a:lnTo>
                          <a:pt x="153" y="388"/>
                        </a:lnTo>
                        <a:lnTo>
                          <a:pt x="150" y="388"/>
                        </a:lnTo>
                        <a:lnTo>
                          <a:pt x="146" y="392"/>
                        </a:lnTo>
                        <a:lnTo>
                          <a:pt x="142" y="392"/>
                        </a:lnTo>
                        <a:lnTo>
                          <a:pt x="138" y="392"/>
                        </a:lnTo>
                        <a:lnTo>
                          <a:pt x="142" y="392"/>
                        </a:lnTo>
                        <a:lnTo>
                          <a:pt x="138" y="392"/>
                        </a:lnTo>
                        <a:lnTo>
                          <a:pt x="134" y="392"/>
                        </a:lnTo>
                        <a:lnTo>
                          <a:pt x="134" y="396"/>
                        </a:lnTo>
                        <a:lnTo>
                          <a:pt x="134" y="400"/>
                        </a:lnTo>
                        <a:lnTo>
                          <a:pt x="130" y="400"/>
                        </a:lnTo>
                        <a:lnTo>
                          <a:pt x="127" y="400"/>
                        </a:lnTo>
                        <a:lnTo>
                          <a:pt x="127" y="396"/>
                        </a:lnTo>
                        <a:lnTo>
                          <a:pt x="127" y="400"/>
                        </a:lnTo>
                        <a:lnTo>
                          <a:pt x="123" y="400"/>
                        </a:lnTo>
                        <a:lnTo>
                          <a:pt x="123" y="396"/>
                        </a:lnTo>
                        <a:lnTo>
                          <a:pt x="119" y="396"/>
                        </a:lnTo>
                        <a:lnTo>
                          <a:pt x="119" y="392"/>
                        </a:lnTo>
                        <a:lnTo>
                          <a:pt x="115" y="392"/>
                        </a:lnTo>
                        <a:lnTo>
                          <a:pt x="111" y="392"/>
                        </a:lnTo>
                        <a:lnTo>
                          <a:pt x="111" y="388"/>
                        </a:lnTo>
                        <a:lnTo>
                          <a:pt x="107" y="388"/>
                        </a:lnTo>
                        <a:lnTo>
                          <a:pt x="107" y="384"/>
                        </a:lnTo>
                        <a:lnTo>
                          <a:pt x="111" y="384"/>
                        </a:lnTo>
                        <a:lnTo>
                          <a:pt x="111" y="380"/>
                        </a:lnTo>
                        <a:lnTo>
                          <a:pt x="115" y="380"/>
                        </a:lnTo>
                        <a:lnTo>
                          <a:pt x="115" y="376"/>
                        </a:lnTo>
                        <a:lnTo>
                          <a:pt x="111" y="376"/>
                        </a:lnTo>
                        <a:lnTo>
                          <a:pt x="111" y="372"/>
                        </a:lnTo>
                        <a:lnTo>
                          <a:pt x="107" y="372"/>
                        </a:lnTo>
                        <a:lnTo>
                          <a:pt x="107" y="368"/>
                        </a:lnTo>
                        <a:lnTo>
                          <a:pt x="104" y="368"/>
                        </a:lnTo>
                        <a:lnTo>
                          <a:pt x="100" y="368"/>
                        </a:lnTo>
                        <a:lnTo>
                          <a:pt x="96" y="364"/>
                        </a:lnTo>
                        <a:lnTo>
                          <a:pt x="92" y="364"/>
                        </a:lnTo>
                        <a:lnTo>
                          <a:pt x="88" y="364"/>
                        </a:lnTo>
                        <a:lnTo>
                          <a:pt x="84" y="364"/>
                        </a:lnTo>
                        <a:lnTo>
                          <a:pt x="84" y="368"/>
                        </a:lnTo>
                        <a:lnTo>
                          <a:pt x="81" y="368"/>
                        </a:lnTo>
                        <a:lnTo>
                          <a:pt x="77" y="368"/>
                        </a:lnTo>
                        <a:lnTo>
                          <a:pt x="73" y="372"/>
                        </a:lnTo>
                        <a:lnTo>
                          <a:pt x="73" y="376"/>
                        </a:lnTo>
                        <a:lnTo>
                          <a:pt x="73" y="380"/>
                        </a:lnTo>
                        <a:lnTo>
                          <a:pt x="73" y="384"/>
                        </a:lnTo>
                        <a:lnTo>
                          <a:pt x="73" y="388"/>
                        </a:lnTo>
                        <a:lnTo>
                          <a:pt x="69" y="388"/>
                        </a:lnTo>
                        <a:lnTo>
                          <a:pt x="65" y="388"/>
                        </a:lnTo>
                        <a:lnTo>
                          <a:pt x="61" y="388"/>
                        </a:lnTo>
                        <a:lnTo>
                          <a:pt x="61" y="384"/>
                        </a:lnTo>
                        <a:lnTo>
                          <a:pt x="58" y="384"/>
                        </a:lnTo>
                        <a:lnTo>
                          <a:pt x="58" y="380"/>
                        </a:lnTo>
                        <a:lnTo>
                          <a:pt x="54" y="380"/>
                        </a:lnTo>
                        <a:lnTo>
                          <a:pt x="50" y="380"/>
                        </a:lnTo>
                        <a:lnTo>
                          <a:pt x="50" y="376"/>
                        </a:lnTo>
                        <a:lnTo>
                          <a:pt x="50" y="372"/>
                        </a:lnTo>
                        <a:lnTo>
                          <a:pt x="46" y="372"/>
                        </a:lnTo>
                        <a:lnTo>
                          <a:pt x="46" y="368"/>
                        </a:lnTo>
                        <a:lnTo>
                          <a:pt x="46" y="364"/>
                        </a:lnTo>
                        <a:lnTo>
                          <a:pt x="42" y="360"/>
                        </a:lnTo>
                        <a:lnTo>
                          <a:pt x="46" y="360"/>
                        </a:lnTo>
                        <a:lnTo>
                          <a:pt x="46" y="356"/>
                        </a:lnTo>
                        <a:lnTo>
                          <a:pt x="42" y="356"/>
                        </a:lnTo>
                        <a:lnTo>
                          <a:pt x="38" y="356"/>
                        </a:lnTo>
                        <a:lnTo>
                          <a:pt x="35" y="356"/>
                        </a:lnTo>
                        <a:lnTo>
                          <a:pt x="35" y="352"/>
                        </a:lnTo>
                        <a:lnTo>
                          <a:pt x="31" y="352"/>
                        </a:lnTo>
                        <a:lnTo>
                          <a:pt x="27" y="352"/>
                        </a:lnTo>
                        <a:lnTo>
                          <a:pt x="27" y="348"/>
                        </a:lnTo>
                        <a:lnTo>
                          <a:pt x="27" y="344"/>
                        </a:lnTo>
                        <a:lnTo>
                          <a:pt x="31" y="344"/>
                        </a:lnTo>
                        <a:lnTo>
                          <a:pt x="35" y="344"/>
                        </a:lnTo>
                        <a:lnTo>
                          <a:pt x="35" y="340"/>
                        </a:lnTo>
                        <a:lnTo>
                          <a:pt x="35" y="336"/>
                        </a:lnTo>
                        <a:lnTo>
                          <a:pt x="31" y="336"/>
                        </a:lnTo>
                        <a:lnTo>
                          <a:pt x="31" y="332"/>
                        </a:lnTo>
                        <a:lnTo>
                          <a:pt x="27" y="328"/>
                        </a:lnTo>
                        <a:lnTo>
                          <a:pt x="31" y="328"/>
                        </a:lnTo>
                        <a:lnTo>
                          <a:pt x="27" y="328"/>
                        </a:lnTo>
                        <a:lnTo>
                          <a:pt x="31" y="323"/>
                        </a:lnTo>
                        <a:lnTo>
                          <a:pt x="27" y="323"/>
                        </a:lnTo>
                        <a:lnTo>
                          <a:pt x="23" y="323"/>
                        </a:lnTo>
                        <a:lnTo>
                          <a:pt x="19" y="319"/>
                        </a:lnTo>
                        <a:lnTo>
                          <a:pt x="19" y="315"/>
                        </a:lnTo>
                        <a:lnTo>
                          <a:pt x="23" y="315"/>
                        </a:lnTo>
                        <a:lnTo>
                          <a:pt x="23" y="311"/>
                        </a:lnTo>
                        <a:lnTo>
                          <a:pt x="19" y="311"/>
                        </a:lnTo>
                        <a:lnTo>
                          <a:pt x="15" y="311"/>
                        </a:lnTo>
                        <a:lnTo>
                          <a:pt x="15" y="307"/>
                        </a:lnTo>
                        <a:lnTo>
                          <a:pt x="15" y="303"/>
                        </a:lnTo>
                        <a:lnTo>
                          <a:pt x="12" y="303"/>
                        </a:lnTo>
                        <a:lnTo>
                          <a:pt x="12" y="299"/>
                        </a:lnTo>
                        <a:lnTo>
                          <a:pt x="15" y="299"/>
                        </a:lnTo>
                        <a:lnTo>
                          <a:pt x="15" y="295"/>
                        </a:lnTo>
                        <a:lnTo>
                          <a:pt x="15" y="291"/>
                        </a:lnTo>
                        <a:lnTo>
                          <a:pt x="15" y="287"/>
                        </a:lnTo>
                        <a:lnTo>
                          <a:pt x="15" y="291"/>
                        </a:lnTo>
                        <a:lnTo>
                          <a:pt x="12" y="287"/>
                        </a:lnTo>
                        <a:lnTo>
                          <a:pt x="12" y="291"/>
                        </a:lnTo>
                        <a:lnTo>
                          <a:pt x="8" y="291"/>
                        </a:lnTo>
                        <a:lnTo>
                          <a:pt x="8" y="287"/>
                        </a:lnTo>
                        <a:lnTo>
                          <a:pt x="4" y="287"/>
                        </a:lnTo>
                        <a:lnTo>
                          <a:pt x="4" y="283"/>
                        </a:lnTo>
                        <a:lnTo>
                          <a:pt x="0" y="283"/>
                        </a:lnTo>
                        <a:lnTo>
                          <a:pt x="4" y="283"/>
                        </a:lnTo>
                        <a:lnTo>
                          <a:pt x="4" y="279"/>
                        </a:lnTo>
                        <a:lnTo>
                          <a:pt x="8" y="283"/>
                        </a:lnTo>
                        <a:lnTo>
                          <a:pt x="12" y="283"/>
                        </a:lnTo>
                        <a:lnTo>
                          <a:pt x="12" y="279"/>
                        </a:lnTo>
                        <a:lnTo>
                          <a:pt x="15" y="279"/>
                        </a:lnTo>
                        <a:lnTo>
                          <a:pt x="15" y="275"/>
                        </a:lnTo>
                        <a:lnTo>
                          <a:pt x="19" y="275"/>
                        </a:lnTo>
                        <a:lnTo>
                          <a:pt x="19" y="279"/>
                        </a:lnTo>
                        <a:lnTo>
                          <a:pt x="23" y="279"/>
                        </a:lnTo>
                        <a:lnTo>
                          <a:pt x="23" y="275"/>
                        </a:lnTo>
                        <a:lnTo>
                          <a:pt x="27" y="275"/>
                        </a:lnTo>
                        <a:lnTo>
                          <a:pt x="27" y="271"/>
                        </a:lnTo>
                        <a:lnTo>
                          <a:pt x="23" y="271"/>
                        </a:lnTo>
                        <a:lnTo>
                          <a:pt x="23" y="267"/>
                        </a:lnTo>
                        <a:lnTo>
                          <a:pt x="19" y="267"/>
                        </a:lnTo>
                        <a:lnTo>
                          <a:pt x="19" y="263"/>
                        </a:lnTo>
                        <a:lnTo>
                          <a:pt x="19" y="259"/>
                        </a:lnTo>
                        <a:lnTo>
                          <a:pt x="15" y="259"/>
                        </a:lnTo>
                        <a:lnTo>
                          <a:pt x="15" y="255"/>
                        </a:lnTo>
                        <a:lnTo>
                          <a:pt x="15" y="251"/>
                        </a:lnTo>
                        <a:lnTo>
                          <a:pt x="15" y="247"/>
                        </a:lnTo>
                        <a:lnTo>
                          <a:pt x="15" y="243"/>
                        </a:lnTo>
                        <a:lnTo>
                          <a:pt x="15" y="238"/>
                        </a:lnTo>
                        <a:lnTo>
                          <a:pt x="15" y="234"/>
                        </a:lnTo>
                        <a:lnTo>
                          <a:pt x="19" y="234"/>
                        </a:lnTo>
                        <a:lnTo>
                          <a:pt x="19" y="230"/>
                        </a:lnTo>
                        <a:lnTo>
                          <a:pt x="23" y="230"/>
                        </a:lnTo>
                        <a:lnTo>
                          <a:pt x="27" y="230"/>
                        </a:lnTo>
                        <a:lnTo>
                          <a:pt x="27" y="226"/>
                        </a:lnTo>
                        <a:lnTo>
                          <a:pt x="31" y="226"/>
                        </a:lnTo>
                        <a:lnTo>
                          <a:pt x="35" y="226"/>
                        </a:lnTo>
                        <a:lnTo>
                          <a:pt x="38" y="222"/>
                        </a:lnTo>
                        <a:lnTo>
                          <a:pt x="38" y="218"/>
                        </a:lnTo>
                        <a:lnTo>
                          <a:pt x="42" y="218"/>
                        </a:lnTo>
                        <a:lnTo>
                          <a:pt x="42" y="214"/>
                        </a:lnTo>
                        <a:lnTo>
                          <a:pt x="42" y="210"/>
                        </a:lnTo>
                        <a:lnTo>
                          <a:pt x="46" y="206"/>
                        </a:lnTo>
                        <a:lnTo>
                          <a:pt x="50" y="206"/>
                        </a:lnTo>
                        <a:lnTo>
                          <a:pt x="54" y="202"/>
                        </a:lnTo>
                        <a:lnTo>
                          <a:pt x="58" y="202"/>
                        </a:lnTo>
                        <a:lnTo>
                          <a:pt x="61" y="202"/>
                        </a:lnTo>
                        <a:lnTo>
                          <a:pt x="65" y="202"/>
                        </a:lnTo>
                        <a:lnTo>
                          <a:pt x="61" y="202"/>
                        </a:lnTo>
                        <a:lnTo>
                          <a:pt x="61" y="198"/>
                        </a:lnTo>
                        <a:lnTo>
                          <a:pt x="61" y="194"/>
                        </a:lnTo>
                        <a:lnTo>
                          <a:pt x="61" y="198"/>
                        </a:lnTo>
                        <a:lnTo>
                          <a:pt x="61" y="194"/>
                        </a:lnTo>
                        <a:lnTo>
                          <a:pt x="58" y="194"/>
                        </a:lnTo>
                        <a:lnTo>
                          <a:pt x="54" y="194"/>
                        </a:lnTo>
                        <a:lnTo>
                          <a:pt x="54" y="190"/>
                        </a:lnTo>
                        <a:lnTo>
                          <a:pt x="54" y="186"/>
                        </a:lnTo>
                        <a:lnTo>
                          <a:pt x="54" y="182"/>
                        </a:lnTo>
                        <a:lnTo>
                          <a:pt x="54" y="178"/>
                        </a:lnTo>
                        <a:lnTo>
                          <a:pt x="54" y="174"/>
                        </a:lnTo>
                        <a:lnTo>
                          <a:pt x="50" y="174"/>
                        </a:lnTo>
                        <a:lnTo>
                          <a:pt x="46" y="174"/>
                        </a:lnTo>
                        <a:lnTo>
                          <a:pt x="46" y="170"/>
                        </a:lnTo>
                        <a:lnTo>
                          <a:pt x="46" y="166"/>
                        </a:lnTo>
                        <a:lnTo>
                          <a:pt x="46" y="162"/>
                        </a:lnTo>
                        <a:lnTo>
                          <a:pt x="46" y="158"/>
                        </a:lnTo>
                        <a:lnTo>
                          <a:pt x="42" y="158"/>
                        </a:lnTo>
                        <a:lnTo>
                          <a:pt x="46" y="158"/>
                        </a:lnTo>
                        <a:lnTo>
                          <a:pt x="46" y="153"/>
                        </a:lnTo>
                        <a:lnTo>
                          <a:pt x="42" y="153"/>
                        </a:lnTo>
                        <a:lnTo>
                          <a:pt x="42" y="149"/>
                        </a:lnTo>
                        <a:lnTo>
                          <a:pt x="42" y="145"/>
                        </a:lnTo>
                        <a:lnTo>
                          <a:pt x="42" y="141"/>
                        </a:lnTo>
                        <a:lnTo>
                          <a:pt x="38" y="141"/>
                        </a:lnTo>
                        <a:lnTo>
                          <a:pt x="38" y="137"/>
                        </a:lnTo>
                        <a:lnTo>
                          <a:pt x="35" y="137"/>
                        </a:lnTo>
                        <a:lnTo>
                          <a:pt x="31" y="137"/>
                        </a:lnTo>
                        <a:lnTo>
                          <a:pt x="27" y="137"/>
                        </a:lnTo>
                        <a:lnTo>
                          <a:pt x="27" y="133"/>
                        </a:lnTo>
                        <a:lnTo>
                          <a:pt x="23" y="129"/>
                        </a:lnTo>
                        <a:lnTo>
                          <a:pt x="19" y="125"/>
                        </a:lnTo>
                        <a:lnTo>
                          <a:pt x="19" y="121"/>
                        </a:lnTo>
                        <a:lnTo>
                          <a:pt x="19" y="117"/>
                        </a:lnTo>
                        <a:lnTo>
                          <a:pt x="19" y="113"/>
                        </a:lnTo>
                        <a:lnTo>
                          <a:pt x="15" y="109"/>
                        </a:lnTo>
                        <a:lnTo>
                          <a:pt x="15" y="105"/>
                        </a:lnTo>
                        <a:lnTo>
                          <a:pt x="12" y="105"/>
                        </a:lnTo>
                        <a:lnTo>
                          <a:pt x="12" y="101"/>
                        </a:lnTo>
                        <a:lnTo>
                          <a:pt x="12" y="97"/>
                        </a:lnTo>
                        <a:lnTo>
                          <a:pt x="12" y="93"/>
                        </a:lnTo>
                        <a:lnTo>
                          <a:pt x="12" y="89"/>
                        </a:lnTo>
                        <a:lnTo>
                          <a:pt x="15" y="89"/>
                        </a:lnTo>
                        <a:lnTo>
                          <a:pt x="15" y="85"/>
                        </a:lnTo>
                        <a:lnTo>
                          <a:pt x="19" y="81"/>
                        </a:lnTo>
                        <a:lnTo>
                          <a:pt x="23" y="81"/>
                        </a:lnTo>
                        <a:lnTo>
                          <a:pt x="23" y="77"/>
                        </a:lnTo>
                        <a:lnTo>
                          <a:pt x="27" y="77"/>
                        </a:lnTo>
                        <a:lnTo>
                          <a:pt x="27" y="73"/>
                        </a:lnTo>
                        <a:lnTo>
                          <a:pt x="31" y="73"/>
                        </a:lnTo>
                        <a:lnTo>
                          <a:pt x="31" y="69"/>
                        </a:lnTo>
                        <a:lnTo>
                          <a:pt x="35" y="69"/>
                        </a:lnTo>
                        <a:lnTo>
                          <a:pt x="35" y="64"/>
                        </a:lnTo>
                        <a:lnTo>
                          <a:pt x="38" y="69"/>
                        </a:lnTo>
                        <a:lnTo>
                          <a:pt x="38" y="64"/>
                        </a:lnTo>
                        <a:lnTo>
                          <a:pt x="42" y="64"/>
                        </a:lnTo>
                        <a:lnTo>
                          <a:pt x="42" y="60"/>
                        </a:lnTo>
                        <a:lnTo>
                          <a:pt x="42" y="56"/>
                        </a:lnTo>
                        <a:lnTo>
                          <a:pt x="38" y="56"/>
                        </a:lnTo>
                        <a:lnTo>
                          <a:pt x="38" y="52"/>
                        </a:lnTo>
                        <a:lnTo>
                          <a:pt x="42" y="52"/>
                        </a:lnTo>
                        <a:lnTo>
                          <a:pt x="42" y="48"/>
                        </a:lnTo>
                        <a:lnTo>
                          <a:pt x="46" y="44"/>
                        </a:lnTo>
                        <a:lnTo>
                          <a:pt x="46" y="40"/>
                        </a:lnTo>
                        <a:lnTo>
                          <a:pt x="50" y="40"/>
                        </a:lnTo>
                        <a:lnTo>
                          <a:pt x="50" y="36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110" name="Freeform 905">
                    <a:extLst>
                      <a:ext uri="{FF2B5EF4-FFF2-40B4-BE49-F238E27FC236}">
                        <a16:creationId xmlns:a16="http://schemas.microsoft.com/office/drawing/2014/main" id="{566CC16F-F440-D240-8D0A-1392CE5FA39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411" y="2635"/>
                    <a:ext cx="46" cy="44"/>
                  </a:xfrm>
                  <a:custGeom>
                    <a:avLst/>
                    <a:gdLst>
                      <a:gd name="T0" fmla="*/ 23 w 46"/>
                      <a:gd name="T1" fmla="*/ 0 h 44"/>
                      <a:gd name="T2" fmla="*/ 27 w 46"/>
                      <a:gd name="T3" fmla="*/ 0 h 44"/>
                      <a:gd name="T4" fmla="*/ 39 w 46"/>
                      <a:gd name="T5" fmla="*/ 4 h 44"/>
                      <a:gd name="T6" fmla="*/ 39 w 46"/>
                      <a:gd name="T7" fmla="*/ 8 h 44"/>
                      <a:gd name="T8" fmla="*/ 39 w 46"/>
                      <a:gd name="T9" fmla="*/ 12 h 44"/>
                      <a:gd name="T10" fmla="*/ 39 w 46"/>
                      <a:gd name="T11" fmla="*/ 16 h 44"/>
                      <a:gd name="T12" fmla="*/ 39 w 46"/>
                      <a:gd name="T13" fmla="*/ 20 h 44"/>
                      <a:gd name="T14" fmla="*/ 42 w 46"/>
                      <a:gd name="T15" fmla="*/ 20 h 44"/>
                      <a:gd name="T16" fmla="*/ 42 w 46"/>
                      <a:gd name="T17" fmla="*/ 24 h 44"/>
                      <a:gd name="T18" fmla="*/ 46 w 46"/>
                      <a:gd name="T19" fmla="*/ 24 h 44"/>
                      <a:gd name="T20" fmla="*/ 46 w 46"/>
                      <a:gd name="T21" fmla="*/ 28 h 44"/>
                      <a:gd name="T22" fmla="*/ 46 w 46"/>
                      <a:gd name="T23" fmla="*/ 32 h 44"/>
                      <a:gd name="T24" fmla="*/ 42 w 46"/>
                      <a:gd name="T25" fmla="*/ 32 h 44"/>
                      <a:gd name="T26" fmla="*/ 42 w 46"/>
                      <a:gd name="T27" fmla="*/ 36 h 44"/>
                      <a:gd name="T28" fmla="*/ 39 w 46"/>
                      <a:gd name="T29" fmla="*/ 36 h 44"/>
                      <a:gd name="T30" fmla="*/ 39 w 46"/>
                      <a:gd name="T31" fmla="*/ 40 h 44"/>
                      <a:gd name="T32" fmla="*/ 35 w 46"/>
                      <a:gd name="T33" fmla="*/ 40 h 44"/>
                      <a:gd name="T34" fmla="*/ 35 w 46"/>
                      <a:gd name="T35" fmla="*/ 44 h 44"/>
                      <a:gd name="T36" fmla="*/ 31 w 46"/>
                      <a:gd name="T37" fmla="*/ 44 h 44"/>
                      <a:gd name="T38" fmla="*/ 27 w 46"/>
                      <a:gd name="T39" fmla="*/ 44 h 44"/>
                      <a:gd name="T40" fmla="*/ 23 w 46"/>
                      <a:gd name="T41" fmla="*/ 44 h 44"/>
                      <a:gd name="T42" fmla="*/ 19 w 46"/>
                      <a:gd name="T43" fmla="*/ 44 h 44"/>
                      <a:gd name="T44" fmla="*/ 19 w 46"/>
                      <a:gd name="T45" fmla="*/ 40 h 44"/>
                      <a:gd name="T46" fmla="*/ 19 w 46"/>
                      <a:gd name="T47" fmla="*/ 36 h 44"/>
                      <a:gd name="T48" fmla="*/ 19 w 46"/>
                      <a:gd name="T49" fmla="*/ 32 h 44"/>
                      <a:gd name="T50" fmla="*/ 16 w 46"/>
                      <a:gd name="T51" fmla="*/ 32 h 44"/>
                      <a:gd name="T52" fmla="*/ 16 w 46"/>
                      <a:gd name="T53" fmla="*/ 28 h 44"/>
                      <a:gd name="T54" fmla="*/ 16 w 46"/>
                      <a:gd name="T55" fmla="*/ 24 h 44"/>
                      <a:gd name="T56" fmla="*/ 12 w 46"/>
                      <a:gd name="T57" fmla="*/ 28 h 44"/>
                      <a:gd name="T58" fmla="*/ 8 w 46"/>
                      <a:gd name="T59" fmla="*/ 28 h 44"/>
                      <a:gd name="T60" fmla="*/ 8 w 46"/>
                      <a:gd name="T61" fmla="*/ 32 h 44"/>
                      <a:gd name="T62" fmla="*/ 8 w 46"/>
                      <a:gd name="T63" fmla="*/ 36 h 44"/>
                      <a:gd name="T64" fmla="*/ 8 w 46"/>
                      <a:gd name="T65" fmla="*/ 32 h 44"/>
                      <a:gd name="T66" fmla="*/ 4 w 46"/>
                      <a:gd name="T67" fmla="*/ 32 h 44"/>
                      <a:gd name="T68" fmla="*/ 4 w 46"/>
                      <a:gd name="T69" fmla="*/ 28 h 44"/>
                      <a:gd name="T70" fmla="*/ 4 w 46"/>
                      <a:gd name="T71" fmla="*/ 24 h 44"/>
                      <a:gd name="T72" fmla="*/ 4 w 46"/>
                      <a:gd name="T73" fmla="*/ 20 h 44"/>
                      <a:gd name="T74" fmla="*/ 4 w 46"/>
                      <a:gd name="T75" fmla="*/ 16 h 44"/>
                      <a:gd name="T76" fmla="*/ 0 w 46"/>
                      <a:gd name="T77" fmla="*/ 16 h 44"/>
                      <a:gd name="T78" fmla="*/ 4 w 46"/>
                      <a:gd name="T79" fmla="*/ 16 h 44"/>
                      <a:gd name="T80" fmla="*/ 4 w 46"/>
                      <a:gd name="T81" fmla="*/ 12 h 44"/>
                      <a:gd name="T82" fmla="*/ 8 w 46"/>
                      <a:gd name="T83" fmla="*/ 12 h 44"/>
                      <a:gd name="T84" fmla="*/ 8 w 46"/>
                      <a:gd name="T85" fmla="*/ 8 h 44"/>
                      <a:gd name="T86" fmla="*/ 12 w 46"/>
                      <a:gd name="T87" fmla="*/ 8 h 44"/>
                      <a:gd name="T88" fmla="*/ 16 w 46"/>
                      <a:gd name="T89" fmla="*/ 8 h 44"/>
                      <a:gd name="T90" fmla="*/ 16 w 46"/>
                      <a:gd name="T91" fmla="*/ 4 h 44"/>
                      <a:gd name="T92" fmla="*/ 19 w 46"/>
                      <a:gd name="T93" fmla="*/ 4 h 44"/>
                      <a:gd name="T94" fmla="*/ 23 w 46"/>
                      <a:gd name="T95" fmla="*/ 0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</a:cxnLst>
                    <a:rect l="0" t="0" r="r" b="b"/>
                    <a:pathLst>
                      <a:path w="46" h="44">
                        <a:moveTo>
                          <a:pt x="23" y="0"/>
                        </a:moveTo>
                        <a:lnTo>
                          <a:pt x="27" y="0"/>
                        </a:lnTo>
                        <a:lnTo>
                          <a:pt x="39" y="4"/>
                        </a:lnTo>
                        <a:lnTo>
                          <a:pt x="39" y="8"/>
                        </a:lnTo>
                        <a:lnTo>
                          <a:pt x="39" y="12"/>
                        </a:lnTo>
                        <a:lnTo>
                          <a:pt x="39" y="16"/>
                        </a:lnTo>
                        <a:lnTo>
                          <a:pt x="39" y="20"/>
                        </a:lnTo>
                        <a:lnTo>
                          <a:pt x="42" y="20"/>
                        </a:lnTo>
                        <a:lnTo>
                          <a:pt x="42" y="24"/>
                        </a:lnTo>
                        <a:lnTo>
                          <a:pt x="46" y="24"/>
                        </a:lnTo>
                        <a:lnTo>
                          <a:pt x="46" y="28"/>
                        </a:lnTo>
                        <a:lnTo>
                          <a:pt x="46" y="32"/>
                        </a:lnTo>
                        <a:lnTo>
                          <a:pt x="42" y="32"/>
                        </a:lnTo>
                        <a:lnTo>
                          <a:pt x="42" y="36"/>
                        </a:lnTo>
                        <a:lnTo>
                          <a:pt x="39" y="36"/>
                        </a:lnTo>
                        <a:lnTo>
                          <a:pt x="39" y="40"/>
                        </a:lnTo>
                        <a:lnTo>
                          <a:pt x="35" y="40"/>
                        </a:lnTo>
                        <a:lnTo>
                          <a:pt x="35" y="44"/>
                        </a:lnTo>
                        <a:lnTo>
                          <a:pt x="31" y="44"/>
                        </a:lnTo>
                        <a:lnTo>
                          <a:pt x="27" y="44"/>
                        </a:lnTo>
                        <a:lnTo>
                          <a:pt x="23" y="44"/>
                        </a:lnTo>
                        <a:lnTo>
                          <a:pt x="19" y="44"/>
                        </a:lnTo>
                        <a:lnTo>
                          <a:pt x="19" y="40"/>
                        </a:lnTo>
                        <a:lnTo>
                          <a:pt x="19" y="36"/>
                        </a:lnTo>
                        <a:lnTo>
                          <a:pt x="19" y="32"/>
                        </a:lnTo>
                        <a:lnTo>
                          <a:pt x="16" y="32"/>
                        </a:lnTo>
                        <a:lnTo>
                          <a:pt x="16" y="28"/>
                        </a:lnTo>
                        <a:lnTo>
                          <a:pt x="16" y="24"/>
                        </a:lnTo>
                        <a:lnTo>
                          <a:pt x="12" y="28"/>
                        </a:lnTo>
                        <a:lnTo>
                          <a:pt x="8" y="28"/>
                        </a:lnTo>
                        <a:lnTo>
                          <a:pt x="8" y="32"/>
                        </a:lnTo>
                        <a:lnTo>
                          <a:pt x="8" y="36"/>
                        </a:lnTo>
                        <a:lnTo>
                          <a:pt x="8" y="32"/>
                        </a:lnTo>
                        <a:lnTo>
                          <a:pt x="4" y="32"/>
                        </a:lnTo>
                        <a:lnTo>
                          <a:pt x="4" y="28"/>
                        </a:lnTo>
                        <a:lnTo>
                          <a:pt x="4" y="24"/>
                        </a:lnTo>
                        <a:lnTo>
                          <a:pt x="4" y="20"/>
                        </a:lnTo>
                        <a:lnTo>
                          <a:pt x="4" y="16"/>
                        </a:lnTo>
                        <a:lnTo>
                          <a:pt x="0" y="16"/>
                        </a:lnTo>
                        <a:lnTo>
                          <a:pt x="4" y="16"/>
                        </a:lnTo>
                        <a:lnTo>
                          <a:pt x="4" y="12"/>
                        </a:lnTo>
                        <a:lnTo>
                          <a:pt x="8" y="12"/>
                        </a:lnTo>
                        <a:lnTo>
                          <a:pt x="8" y="8"/>
                        </a:lnTo>
                        <a:lnTo>
                          <a:pt x="12" y="8"/>
                        </a:lnTo>
                        <a:lnTo>
                          <a:pt x="16" y="8"/>
                        </a:lnTo>
                        <a:lnTo>
                          <a:pt x="16" y="4"/>
                        </a:lnTo>
                        <a:lnTo>
                          <a:pt x="19" y="4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111" name="Freeform 906">
                    <a:extLst>
                      <a:ext uri="{FF2B5EF4-FFF2-40B4-BE49-F238E27FC236}">
                        <a16:creationId xmlns:a16="http://schemas.microsoft.com/office/drawing/2014/main" id="{68388D5A-8DA0-C2B9-D56D-130AAB4A1E7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242" y="2635"/>
                    <a:ext cx="75" cy="81"/>
                  </a:xfrm>
                  <a:custGeom>
                    <a:avLst/>
                    <a:gdLst>
                      <a:gd name="T0" fmla="*/ 0 w 77"/>
                      <a:gd name="T1" fmla="*/ 20 h 81"/>
                      <a:gd name="T2" fmla="*/ 4 w 77"/>
                      <a:gd name="T3" fmla="*/ 20 h 81"/>
                      <a:gd name="T4" fmla="*/ 8 w 77"/>
                      <a:gd name="T5" fmla="*/ 16 h 81"/>
                      <a:gd name="T6" fmla="*/ 8 w 77"/>
                      <a:gd name="T7" fmla="*/ 16 h 81"/>
                      <a:gd name="T8" fmla="*/ 12 w 77"/>
                      <a:gd name="T9" fmla="*/ 20 h 81"/>
                      <a:gd name="T10" fmla="*/ 16 w 77"/>
                      <a:gd name="T11" fmla="*/ 16 h 81"/>
                      <a:gd name="T12" fmla="*/ 16 w 77"/>
                      <a:gd name="T13" fmla="*/ 16 h 81"/>
                      <a:gd name="T14" fmla="*/ 20 w 77"/>
                      <a:gd name="T15" fmla="*/ 20 h 81"/>
                      <a:gd name="T16" fmla="*/ 27 w 77"/>
                      <a:gd name="T17" fmla="*/ 16 h 81"/>
                      <a:gd name="T18" fmla="*/ 31 w 77"/>
                      <a:gd name="T19" fmla="*/ 12 h 81"/>
                      <a:gd name="T20" fmla="*/ 35 w 77"/>
                      <a:gd name="T21" fmla="*/ 16 h 81"/>
                      <a:gd name="T22" fmla="*/ 39 w 77"/>
                      <a:gd name="T23" fmla="*/ 12 h 81"/>
                      <a:gd name="T24" fmla="*/ 43 w 77"/>
                      <a:gd name="T25" fmla="*/ 8 h 81"/>
                      <a:gd name="T26" fmla="*/ 46 w 77"/>
                      <a:gd name="T27" fmla="*/ 4 h 81"/>
                      <a:gd name="T28" fmla="*/ 54 w 77"/>
                      <a:gd name="T29" fmla="*/ 4 h 81"/>
                      <a:gd name="T30" fmla="*/ 54 w 77"/>
                      <a:gd name="T31" fmla="*/ 4 h 81"/>
                      <a:gd name="T32" fmla="*/ 58 w 77"/>
                      <a:gd name="T33" fmla="*/ 4 h 81"/>
                      <a:gd name="T34" fmla="*/ 62 w 77"/>
                      <a:gd name="T35" fmla="*/ 8 h 81"/>
                      <a:gd name="T36" fmla="*/ 66 w 77"/>
                      <a:gd name="T37" fmla="*/ 12 h 81"/>
                      <a:gd name="T38" fmla="*/ 66 w 77"/>
                      <a:gd name="T39" fmla="*/ 20 h 81"/>
                      <a:gd name="T40" fmla="*/ 70 w 77"/>
                      <a:gd name="T41" fmla="*/ 24 h 81"/>
                      <a:gd name="T42" fmla="*/ 73 w 77"/>
                      <a:gd name="T43" fmla="*/ 28 h 81"/>
                      <a:gd name="T44" fmla="*/ 77 w 77"/>
                      <a:gd name="T45" fmla="*/ 32 h 81"/>
                      <a:gd name="T46" fmla="*/ 73 w 77"/>
                      <a:gd name="T47" fmla="*/ 36 h 81"/>
                      <a:gd name="T48" fmla="*/ 73 w 77"/>
                      <a:gd name="T49" fmla="*/ 44 h 81"/>
                      <a:gd name="T50" fmla="*/ 66 w 77"/>
                      <a:gd name="T51" fmla="*/ 48 h 81"/>
                      <a:gd name="T52" fmla="*/ 62 w 77"/>
                      <a:gd name="T53" fmla="*/ 52 h 81"/>
                      <a:gd name="T54" fmla="*/ 58 w 77"/>
                      <a:gd name="T55" fmla="*/ 60 h 81"/>
                      <a:gd name="T56" fmla="*/ 54 w 77"/>
                      <a:gd name="T57" fmla="*/ 65 h 81"/>
                      <a:gd name="T58" fmla="*/ 50 w 77"/>
                      <a:gd name="T59" fmla="*/ 69 h 81"/>
                      <a:gd name="T60" fmla="*/ 46 w 77"/>
                      <a:gd name="T61" fmla="*/ 73 h 81"/>
                      <a:gd name="T62" fmla="*/ 39 w 77"/>
                      <a:gd name="T63" fmla="*/ 73 h 81"/>
                      <a:gd name="T64" fmla="*/ 35 w 77"/>
                      <a:gd name="T65" fmla="*/ 77 h 81"/>
                      <a:gd name="T66" fmla="*/ 31 w 77"/>
                      <a:gd name="T67" fmla="*/ 81 h 81"/>
                      <a:gd name="T68" fmla="*/ 31 w 77"/>
                      <a:gd name="T69" fmla="*/ 73 h 81"/>
                      <a:gd name="T70" fmla="*/ 27 w 77"/>
                      <a:gd name="T71" fmla="*/ 69 h 81"/>
                      <a:gd name="T72" fmla="*/ 23 w 77"/>
                      <a:gd name="T73" fmla="*/ 65 h 81"/>
                      <a:gd name="T74" fmla="*/ 20 w 77"/>
                      <a:gd name="T75" fmla="*/ 60 h 81"/>
                      <a:gd name="T76" fmla="*/ 16 w 77"/>
                      <a:gd name="T77" fmla="*/ 56 h 81"/>
                      <a:gd name="T78" fmla="*/ 20 w 77"/>
                      <a:gd name="T79" fmla="*/ 52 h 81"/>
                      <a:gd name="T80" fmla="*/ 16 w 77"/>
                      <a:gd name="T81" fmla="*/ 48 h 81"/>
                      <a:gd name="T82" fmla="*/ 12 w 77"/>
                      <a:gd name="T83" fmla="*/ 44 h 81"/>
                      <a:gd name="T84" fmla="*/ 8 w 77"/>
                      <a:gd name="T85" fmla="*/ 40 h 81"/>
                      <a:gd name="T86" fmla="*/ 12 w 77"/>
                      <a:gd name="T87" fmla="*/ 36 h 81"/>
                      <a:gd name="T88" fmla="*/ 8 w 77"/>
                      <a:gd name="T89" fmla="*/ 32 h 81"/>
                      <a:gd name="T90" fmla="*/ 4 w 77"/>
                      <a:gd name="T91" fmla="*/ 24 h 8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</a:cxnLst>
                    <a:rect l="0" t="0" r="r" b="b"/>
                    <a:pathLst>
                      <a:path w="77" h="81">
                        <a:moveTo>
                          <a:pt x="0" y="24"/>
                        </a:moveTo>
                        <a:lnTo>
                          <a:pt x="0" y="20"/>
                        </a:lnTo>
                        <a:lnTo>
                          <a:pt x="4" y="24"/>
                        </a:lnTo>
                        <a:lnTo>
                          <a:pt x="4" y="20"/>
                        </a:lnTo>
                        <a:lnTo>
                          <a:pt x="8" y="20"/>
                        </a:lnTo>
                        <a:lnTo>
                          <a:pt x="8" y="16"/>
                        </a:lnTo>
                        <a:lnTo>
                          <a:pt x="4" y="16"/>
                        </a:lnTo>
                        <a:lnTo>
                          <a:pt x="8" y="16"/>
                        </a:lnTo>
                        <a:lnTo>
                          <a:pt x="12" y="16"/>
                        </a:lnTo>
                        <a:lnTo>
                          <a:pt x="12" y="20"/>
                        </a:lnTo>
                        <a:lnTo>
                          <a:pt x="16" y="20"/>
                        </a:lnTo>
                        <a:lnTo>
                          <a:pt x="16" y="16"/>
                        </a:lnTo>
                        <a:lnTo>
                          <a:pt x="16" y="20"/>
                        </a:lnTo>
                        <a:lnTo>
                          <a:pt x="16" y="16"/>
                        </a:lnTo>
                        <a:lnTo>
                          <a:pt x="20" y="16"/>
                        </a:lnTo>
                        <a:lnTo>
                          <a:pt x="20" y="20"/>
                        </a:lnTo>
                        <a:lnTo>
                          <a:pt x="23" y="16"/>
                        </a:lnTo>
                        <a:lnTo>
                          <a:pt x="27" y="16"/>
                        </a:lnTo>
                        <a:lnTo>
                          <a:pt x="27" y="12"/>
                        </a:lnTo>
                        <a:lnTo>
                          <a:pt x="31" y="12"/>
                        </a:lnTo>
                        <a:lnTo>
                          <a:pt x="31" y="16"/>
                        </a:lnTo>
                        <a:lnTo>
                          <a:pt x="35" y="16"/>
                        </a:lnTo>
                        <a:lnTo>
                          <a:pt x="35" y="12"/>
                        </a:lnTo>
                        <a:lnTo>
                          <a:pt x="39" y="12"/>
                        </a:lnTo>
                        <a:lnTo>
                          <a:pt x="43" y="12"/>
                        </a:lnTo>
                        <a:lnTo>
                          <a:pt x="43" y="8"/>
                        </a:lnTo>
                        <a:lnTo>
                          <a:pt x="43" y="4"/>
                        </a:lnTo>
                        <a:lnTo>
                          <a:pt x="46" y="4"/>
                        </a:lnTo>
                        <a:lnTo>
                          <a:pt x="50" y="4"/>
                        </a:lnTo>
                        <a:lnTo>
                          <a:pt x="54" y="4"/>
                        </a:lnTo>
                        <a:lnTo>
                          <a:pt x="54" y="0"/>
                        </a:lnTo>
                        <a:lnTo>
                          <a:pt x="54" y="4"/>
                        </a:lnTo>
                        <a:lnTo>
                          <a:pt x="58" y="0"/>
                        </a:lnTo>
                        <a:lnTo>
                          <a:pt x="58" y="4"/>
                        </a:lnTo>
                        <a:lnTo>
                          <a:pt x="58" y="8"/>
                        </a:lnTo>
                        <a:lnTo>
                          <a:pt x="62" y="8"/>
                        </a:lnTo>
                        <a:lnTo>
                          <a:pt x="62" y="12"/>
                        </a:lnTo>
                        <a:lnTo>
                          <a:pt x="66" y="12"/>
                        </a:lnTo>
                        <a:lnTo>
                          <a:pt x="66" y="16"/>
                        </a:lnTo>
                        <a:lnTo>
                          <a:pt x="66" y="20"/>
                        </a:lnTo>
                        <a:lnTo>
                          <a:pt x="70" y="20"/>
                        </a:lnTo>
                        <a:lnTo>
                          <a:pt x="70" y="24"/>
                        </a:lnTo>
                        <a:lnTo>
                          <a:pt x="73" y="24"/>
                        </a:lnTo>
                        <a:lnTo>
                          <a:pt x="73" y="28"/>
                        </a:lnTo>
                        <a:lnTo>
                          <a:pt x="73" y="32"/>
                        </a:lnTo>
                        <a:lnTo>
                          <a:pt x="77" y="32"/>
                        </a:lnTo>
                        <a:lnTo>
                          <a:pt x="77" y="36"/>
                        </a:lnTo>
                        <a:lnTo>
                          <a:pt x="73" y="36"/>
                        </a:lnTo>
                        <a:lnTo>
                          <a:pt x="73" y="40"/>
                        </a:lnTo>
                        <a:lnTo>
                          <a:pt x="73" y="44"/>
                        </a:lnTo>
                        <a:lnTo>
                          <a:pt x="70" y="48"/>
                        </a:lnTo>
                        <a:lnTo>
                          <a:pt x="66" y="48"/>
                        </a:lnTo>
                        <a:lnTo>
                          <a:pt x="66" y="52"/>
                        </a:lnTo>
                        <a:lnTo>
                          <a:pt x="62" y="52"/>
                        </a:lnTo>
                        <a:lnTo>
                          <a:pt x="62" y="56"/>
                        </a:lnTo>
                        <a:lnTo>
                          <a:pt x="58" y="60"/>
                        </a:lnTo>
                        <a:lnTo>
                          <a:pt x="54" y="60"/>
                        </a:lnTo>
                        <a:lnTo>
                          <a:pt x="54" y="65"/>
                        </a:lnTo>
                        <a:lnTo>
                          <a:pt x="50" y="65"/>
                        </a:lnTo>
                        <a:lnTo>
                          <a:pt x="50" y="69"/>
                        </a:lnTo>
                        <a:lnTo>
                          <a:pt x="46" y="69"/>
                        </a:lnTo>
                        <a:lnTo>
                          <a:pt x="46" y="73"/>
                        </a:lnTo>
                        <a:lnTo>
                          <a:pt x="43" y="73"/>
                        </a:lnTo>
                        <a:lnTo>
                          <a:pt x="39" y="73"/>
                        </a:lnTo>
                        <a:lnTo>
                          <a:pt x="39" y="77"/>
                        </a:lnTo>
                        <a:lnTo>
                          <a:pt x="35" y="77"/>
                        </a:lnTo>
                        <a:lnTo>
                          <a:pt x="35" y="81"/>
                        </a:lnTo>
                        <a:lnTo>
                          <a:pt x="31" y="81"/>
                        </a:lnTo>
                        <a:lnTo>
                          <a:pt x="31" y="77"/>
                        </a:lnTo>
                        <a:lnTo>
                          <a:pt x="31" y="73"/>
                        </a:lnTo>
                        <a:lnTo>
                          <a:pt x="27" y="73"/>
                        </a:lnTo>
                        <a:lnTo>
                          <a:pt x="27" y="69"/>
                        </a:lnTo>
                        <a:lnTo>
                          <a:pt x="23" y="69"/>
                        </a:lnTo>
                        <a:lnTo>
                          <a:pt x="23" y="65"/>
                        </a:lnTo>
                        <a:lnTo>
                          <a:pt x="20" y="65"/>
                        </a:lnTo>
                        <a:lnTo>
                          <a:pt x="20" y="60"/>
                        </a:lnTo>
                        <a:lnTo>
                          <a:pt x="16" y="60"/>
                        </a:lnTo>
                        <a:lnTo>
                          <a:pt x="16" y="56"/>
                        </a:lnTo>
                        <a:lnTo>
                          <a:pt x="16" y="52"/>
                        </a:lnTo>
                        <a:lnTo>
                          <a:pt x="20" y="52"/>
                        </a:lnTo>
                        <a:lnTo>
                          <a:pt x="16" y="52"/>
                        </a:lnTo>
                        <a:lnTo>
                          <a:pt x="16" y="48"/>
                        </a:lnTo>
                        <a:lnTo>
                          <a:pt x="12" y="48"/>
                        </a:lnTo>
                        <a:lnTo>
                          <a:pt x="12" y="44"/>
                        </a:lnTo>
                        <a:lnTo>
                          <a:pt x="12" y="40"/>
                        </a:lnTo>
                        <a:lnTo>
                          <a:pt x="8" y="40"/>
                        </a:lnTo>
                        <a:lnTo>
                          <a:pt x="12" y="40"/>
                        </a:lnTo>
                        <a:lnTo>
                          <a:pt x="12" y="36"/>
                        </a:lnTo>
                        <a:lnTo>
                          <a:pt x="8" y="36"/>
                        </a:lnTo>
                        <a:lnTo>
                          <a:pt x="8" y="32"/>
                        </a:lnTo>
                        <a:lnTo>
                          <a:pt x="8" y="28"/>
                        </a:lnTo>
                        <a:lnTo>
                          <a:pt x="4" y="24"/>
                        </a:lnTo>
                        <a:lnTo>
                          <a:pt x="0" y="24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112" name="Freeform 907">
                    <a:extLst>
                      <a:ext uri="{FF2B5EF4-FFF2-40B4-BE49-F238E27FC236}">
                        <a16:creationId xmlns:a16="http://schemas.microsoft.com/office/drawing/2014/main" id="{F6E4B82A-DB0D-18D4-2CBD-178957A6142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62" y="2640"/>
                    <a:ext cx="81" cy="69"/>
                  </a:xfrm>
                  <a:custGeom>
                    <a:avLst/>
                    <a:gdLst>
                      <a:gd name="T0" fmla="*/ 58 w 81"/>
                      <a:gd name="T1" fmla="*/ 4 h 69"/>
                      <a:gd name="T2" fmla="*/ 65 w 81"/>
                      <a:gd name="T3" fmla="*/ 4 h 69"/>
                      <a:gd name="T4" fmla="*/ 69 w 81"/>
                      <a:gd name="T5" fmla="*/ 12 h 69"/>
                      <a:gd name="T6" fmla="*/ 77 w 81"/>
                      <a:gd name="T7" fmla="*/ 12 h 69"/>
                      <a:gd name="T8" fmla="*/ 77 w 81"/>
                      <a:gd name="T9" fmla="*/ 20 h 69"/>
                      <a:gd name="T10" fmla="*/ 77 w 81"/>
                      <a:gd name="T11" fmla="*/ 24 h 69"/>
                      <a:gd name="T12" fmla="*/ 73 w 81"/>
                      <a:gd name="T13" fmla="*/ 20 h 69"/>
                      <a:gd name="T14" fmla="*/ 69 w 81"/>
                      <a:gd name="T15" fmla="*/ 24 h 69"/>
                      <a:gd name="T16" fmla="*/ 65 w 81"/>
                      <a:gd name="T17" fmla="*/ 28 h 69"/>
                      <a:gd name="T18" fmla="*/ 58 w 81"/>
                      <a:gd name="T19" fmla="*/ 32 h 69"/>
                      <a:gd name="T20" fmla="*/ 54 w 81"/>
                      <a:gd name="T21" fmla="*/ 36 h 69"/>
                      <a:gd name="T22" fmla="*/ 50 w 81"/>
                      <a:gd name="T23" fmla="*/ 44 h 69"/>
                      <a:gd name="T24" fmla="*/ 46 w 81"/>
                      <a:gd name="T25" fmla="*/ 48 h 69"/>
                      <a:gd name="T26" fmla="*/ 42 w 81"/>
                      <a:gd name="T27" fmla="*/ 52 h 69"/>
                      <a:gd name="T28" fmla="*/ 35 w 81"/>
                      <a:gd name="T29" fmla="*/ 52 h 69"/>
                      <a:gd name="T30" fmla="*/ 35 w 81"/>
                      <a:gd name="T31" fmla="*/ 61 h 69"/>
                      <a:gd name="T32" fmla="*/ 31 w 81"/>
                      <a:gd name="T33" fmla="*/ 65 h 69"/>
                      <a:gd name="T34" fmla="*/ 27 w 81"/>
                      <a:gd name="T35" fmla="*/ 69 h 69"/>
                      <a:gd name="T36" fmla="*/ 23 w 81"/>
                      <a:gd name="T37" fmla="*/ 65 h 69"/>
                      <a:gd name="T38" fmla="*/ 19 w 81"/>
                      <a:gd name="T39" fmla="*/ 56 h 69"/>
                      <a:gd name="T40" fmla="*/ 12 w 81"/>
                      <a:gd name="T41" fmla="*/ 56 h 69"/>
                      <a:gd name="T42" fmla="*/ 12 w 81"/>
                      <a:gd name="T43" fmla="*/ 48 h 69"/>
                      <a:gd name="T44" fmla="*/ 8 w 81"/>
                      <a:gd name="T45" fmla="*/ 44 h 69"/>
                      <a:gd name="T46" fmla="*/ 8 w 81"/>
                      <a:gd name="T47" fmla="*/ 36 h 69"/>
                      <a:gd name="T48" fmla="*/ 4 w 81"/>
                      <a:gd name="T49" fmla="*/ 32 h 69"/>
                      <a:gd name="T50" fmla="*/ 4 w 81"/>
                      <a:gd name="T51" fmla="*/ 24 h 69"/>
                      <a:gd name="T52" fmla="*/ 0 w 81"/>
                      <a:gd name="T53" fmla="*/ 20 h 69"/>
                      <a:gd name="T54" fmla="*/ 4 w 81"/>
                      <a:gd name="T55" fmla="*/ 16 h 69"/>
                      <a:gd name="T56" fmla="*/ 8 w 81"/>
                      <a:gd name="T57" fmla="*/ 12 h 69"/>
                      <a:gd name="T58" fmla="*/ 12 w 81"/>
                      <a:gd name="T59" fmla="*/ 8 h 69"/>
                      <a:gd name="T60" fmla="*/ 16 w 81"/>
                      <a:gd name="T61" fmla="*/ 12 h 69"/>
                      <a:gd name="T62" fmla="*/ 23 w 81"/>
                      <a:gd name="T63" fmla="*/ 16 h 69"/>
                      <a:gd name="T64" fmla="*/ 27 w 81"/>
                      <a:gd name="T65" fmla="*/ 20 h 69"/>
                      <a:gd name="T66" fmla="*/ 31 w 81"/>
                      <a:gd name="T67" fmla="*/ 24 h 69"/>
                      <a:gd name="T68" fmla="*/ 35 w 81"/>
                      <a:gd name="T69" fmla="*/ 28 h 69"/>
                      <a:gd name="T70" fmla="*/ 39 w 81"/>
                      <a:gd name="T71" fmla="*/ 24 h 69"/>
                      <a:gd name="T72" fmla="*/ 42 w 81"/>
                      <a:gd name="T73" fmla="*/ 20 h 69"/>
                      <a:gd name="T74" fmla="*/ 42 w 81"/>
                      <a:gd name="T75" fmla="*/ 12 h 69"/>
                      <a:gd name="T76" fmla="*/ 46 w 81"/>
                      <a:gd name="T77" fmla="*/ 8 h 69"/>
                      <a:gd name="T78" fmla="*/ 54 w 81"/>
                      <a:gd name="T79" fmla="*/ 8 h 69"/>
                      <a:gd name="T80" fmla="*/ 58 w 81"/>
                      <a:gd name="T81" fmla="*/ 4 h 6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</a:cxnLst>
                    <a:rect l="0" t="0" r="r" b="b"/>
                    <a:pathLst>
                      <a:path w="81" h="69">
                        <a:moveTo>
                          <a:pt x="58" y="0"/>
                        </a:moveTo>
                        <a:lnTo>
                          <a:pt x="58" y="4"/>
                        </a:lnTo>
                        <a:lnTo>
                          <a:pt x="62" y="4"/>
                        </a:lnTo>
                        <a:lnTo>
                          <a:pt x="65" y="4"/>
                        </a:lnTo>
                        <a:lnTo>
                          <a:pt x="65" y="8"/>
                        </a:lnTo>
                        <a:lnTo>
                          <a:pt x="69" y="12"/>
                        </a:lnTo>
                        <a:lnTo>
                          <a:pt x="73" y="12"/>
                        </a:lnTo>
                        <a:lnTo>
                          <a:pt x="77" y="12"/>
                        </a:lnTo>
                        <a:lnTo>
                          <a:pt x="77" y="16"/>
                        </a:lnTo>
                        <a:lnTo>
                          <a:pt x="77" y="20"/>
                        </a:lnTo>
                        <a:lnTo>
                          <a:pt x="81" y="24"/>
                        </a:lnTo>
                        <a:lnTo>
                          <a:pt x="77" y="24"/>
                        </a:lnTo>
                        <a:lnTo>
                          <a:pt x="77" y="20"/>
                        </a:lnTo>
                        <a:lnTo>
                          <a:pt x="73" y="20"/>
                        </a:lnTo>
                        <a:lnTo>
                          <a:pt x="73" y="24"/>
                        </a:lnTo>
                        <a:lnTo>
                          <a:pt x="69" y="24"/>
                        </a:lnTo>
                        <a:lnTo>
                          <a:pt x="65" y="24"/>
                        </a:lnTo>
                        <a:lnTo>
                          <a:pt x="65" y="28"/>
                        </a:lnTo>
                        <a:lnTo>
                          <a:pt x="62" y="28"/>
                        </a:lnTo>
                        <a:lnTo>
                          <a:pt x="58" y="32"/>
                        </a:lnTo>
                        <a:lnTo>
                          <a:pt x="58" y="36"/>
                        </a:lnTo>
                        <a:lnTo>
                          <a:pt x="54" y="36"/>
                        </a:lnTo>
                        <a:lnTo>
                          <a:pt x="54" y="40"/>
                        </a:lnTo>
                        <a:lnTo>
                          <a:pt x="50" y="44"/>
                        </a:lnTo>
                        <a:lnTo>
                          <a:pt x="46" y="44"/>
                        </a:lnTo>
                        <a:lnTo>
                          <a:pt x="46" y="48"/>
                        </a:lnTo>
                        <a:lnTo>
                          <a:pt x="42" y="48"/>
                        </a:lnTo>
                        <a:lnTo>
                          <a:pt x="42" y="52"/>
                        </a:lnTo>
                        <a:lnTo>
                          <a:pt x="39" y="52"/>
                        </a:lnTo>
                        <a:lnTo>
                          <a:pt x="35" y="52"/>
                        </a:lnTo>
                        <a:lnTo>
                          <a:pt x="35" y="56"/>
                        </a:lnTo>
                        <a:lnTo>
                          <a:pt x="35" y="61"/>
                        </a:lnTo>
                        <a:lnTo>
                          <a:pt x="31" y="61"/>
                        </a:lnTo>
                        <a:lnTo>
                          <a:pt x="31" y="65"/>
                        </a:lnTo>
                        <a:lnTo>
                          <a:pt x="31" y="69"/>
                        </a:lnTo>
                        <a:lnTo>
                          <a:pt x="27" y="69"/>
                        </a:lnTo>
                        <a:lnTo>
                          <a:pt x="27" y="65"/>
                        </a:lnTo>
                        <a:lnTo>
                          <a:pt x="23" y="65"/>
                        </a:lnTo>
                        <a:lnTo>
                          <a:pt x="23" y="61"/>
                        </a:lnTo>
                        <a:lnTo>
                          <a:pt x="19" y="56"/>
                        </a:lnTo>
                        <a:lnTo>
                          <a:pt x="16" y="56"/>
                        </a:lnTo>
                        <a:lnTo>
                          <a:pt x="12" y="56"/>
                        </a:lnTo>
                        <a:lnTo>
                          <a:pt x="12" y="52"/>
                        </a:lnTo>
                        <a:lnTo>
                          <a:pt x="12" y="48"/>
                        </a:lnTo>
                        <a:lnTo>
                          <a:pt x="12" y="44"/>
                        </a:lnTo>
                        <a:lnTo>
                          <a:pt x="8" y="44"/>
                        </a:lnTo>
                        <a:lnTo>
                          <a:pt x="8" y="40"/>
                        </a:lnTo>
                        <a:lnTo>
                          <a:pt x="8" y="36"/>
                        </a:lnTo>
                        <a:lnTo>
                          <a:pt x="4" y="36"/>
                        </a:lnTo>
                        <a:lnTo>
                          <a:pt x="4" y="32"/>
                        </a:lnTo>
                        <a:lnTo>
                          <a:pt x="4" y="28"/>
                        </a:lnTo>
                        <a:lnTo>
                          <a:pt x="4" y="24"/>
                        </a:lnTo>
                        <a:lnTo>
                          <a:pt x="0" y="24"/>
                        </a:lnTo>
                        <a:lnTo>
                          <a:pt x="0" y="20"/>
                        </a:lnTo>
                        <a:lnTo>
                          <a:pt x="4" y="20"/>
                        </a:lnTo>
                        <a:lnTo>
                          <a:pt x="4" y="16"/>
                        </a:lnTo>
                        <a:lnTo>
                          <a:pt x="4" y="12"/>
                        </a:lnTo>
                        <a:lnTo>
                          <a:pt x="8" y="12"/>
                        </a:lnTo>
                        <a:lnTo>
                          <a:pt x="8" y="8"/>
                        </a:lnTo>
                        <a:lnTo>
                          <a:pt x="12" y="8"/>
                        </a:lnTo>
                        <a:lnTo>
                          <a:pt x="16" y="8"/>
                        </a:lnTo>
                        <a:lnTo>
                          <a:pt x="16" y="12"/>
                        </a:lnTo>
                        <a:lnTo>
                          <a:pt x="19" y="12"/>
                        </a:lnTo>
                        <a:lnTo>
                          <a:pt x="23" y="16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27" y="24"/>
                        </a:lnTo>
                        <a:lnTo>
                          <a:pt x="31" y="24"/>
                        </a:lnTo>
                        <a:lnTo>
                          <a:pt x="35" y="24"/>
                        </a:lnTo>
                        <a:lnTo>
                          <a:pt x="35" y="28"/>
                        </a:lnTo>
                        <a:lnTo>
                          <a:pt x="35" y="24"/>
                        </a:lnTo>
                        <a:lnTo>
                          <a:pt x="39" y="24"/>
                        </a:lnTo>
                        <a:lnTo>
                          <a:pt x="39" y="20"/>
                        </a:lnTo>
                        <a:lnTo>
                          <a:pt x="42" y="20"/>
                        </a:lnTo>
                        <a:lnTo>
                          <a:pt x="42" y="16"/>
                        </a:lnTo>
                        <a:lnTo>
                          <a:pt x="42" y="12"/>
                        </a:lnTo>
                        <a:lnTo>
                          <a:pt x="46" y="12"/>
                        </a:lnTo>
                        <a:lnTo>
                          <a:pt x="46" y="8"/>
                        </a:lnTo>
                        <a:lnTo>
                          <a:pt x="50" y="8"/>
                        </a:lnTo>
                        <a:lnTo>
                          <a:pt x="54" y="8"/>
                        </a:lnTo>
                        <a:lnTo>
                          <a:pt x="54" y="4"/>
                        </a:lnTo>
                        <a:lnTo>
                          <a:pt x="58" y="4"/>
                        </a:lnTo>
                        <a:lnTo>
                          <a:pt x="58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113" name="Freeform 908">
                    <a:extLst>
                      <a:ext uri="{FF2B5EF4-FFF2-40B4-BE49-F238E27FC236}">
                        <a16:creationId xmlns:a16="http://schemas.microsoft.com/office/drawing/2014/main" id="{8906FAC2-7303-855A-EF89-C8FE3D63581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441" y="2640"/>
                    <a:ext cx="104" cy="81"/>
                  </a:xfrm>
                  <a:custGeom>
                    <a:avLst/>
                    <a:gdLst>
                      <a:gd name="T0" fmla="*/ 11 w 103"/>
                      <a:gd name="T1" fmla="*/ 0 h 81"/>
                      <a:gd name="T2" fmla="*/ 34 w 103"/>
                      <a:gd name="T3" fmla="*/ 12 h 81"/>
                      <a:gd name="T4" fmla="*/ 77 w 103"/>
                      <a:gd name="T5" fmla="*/ 16 h 81"/>
                      <a:gd name="T6" fmla="*/ 92 w 103"/>
                      <a:gd name="T7" fmla="*/ 20 h 81"/>
                      <a:gd name="T8" fmla="*/ 96 w 103"/>
                      <a:gd name="T9" fmla="*/ 24 h 81"/>
                      <a:gd name="T10" fmla="*/ 100 w 103"/>
                      <a:gd name="T11" fmla="*/ 28 h 81"/>
                      <a:gd name="T12" fmla="*/ 96 w 103"/>
                      <a:gd name="T13" fmla="*/ 32 h 81"/>
                      <a:gd name="T14" fmla="*/ 100 w 103"/>
                      <a:gd name="T15" fmla="*/ 36 h 81"/>
                      <a:gd name="T16" fmla="*/ 100 w 103"/>
                      <a:gd name="T17" fmla="*/ 40 h 81"/>
                      <a:gd name="T18" fmla="*/ 96 w 103"/>
                      <a:gd name="T19" fmla="*/ 36 h 81"/>
                      <a:gd name="T20" fmla="*/ 96 w 103"/>
                      <a:gd name="T21" fmla="*/ 44 h 81"/>
                      <a:gd name="T22" fmla="*/ 88 w 103"/>
                      <a:gd name="T23" fmla="*/ 44 h 81"/>
                      <a:gd name="T24" fmla="*/ 84 w 103"/>
                      <a:gd name="T25" fmla="*/ 48 h 81"/>
                      <a:gd name="T26" fmla="*/ 80 w 103"/>
                      <a:gd name="T27" fmla="*/ 52 h 81"/>
                      <a:gd name="T28" fmla="*/ 77 w 103"/>
                      <a:gd name="T29" fmla="*/ 56 h 81"/>
                      <a:gd name="T30" fmla="*/ 69 w 103"/>
                      <a:gd name="T31" fmla="*/ 56 h 81"/>
                      <a:gd name="T32" fmla="*/ 65 w 103"/>
                      <a:gd name="T33" fmla="*/ 61 h 81"/>
                      <a:gd name="T34" fmla="*/ 61 w 103"/>
                      <a:gd name="T35" fmla="*/ 65 h 81"/>
                      <a:gd name="T36" fmla="*/ 57 w 103"/>
                      <a:gd name="T37" fmla="*/ 69 h 81"/>
                      <a:gd name="T38" fmla="*/ 57 w 103"/>
                      <a:gd name="T39" fmla="*/ 77 h 81"/>
                      <a:gd name="T40" fmla="*/ 54 w 103"/>
                      <a:gd name="T41" fmla="*/ 81 h 81"/>
                      <a:gd name="T42" fmla="*/ 50 w 103"/>
                      <a:gd name="T43" fmla="*/ 77 h 81"/>
                      <a:gd name="T44" fmla="*/ 54 w 103"/>
                      <a:gd name="T45" fmla="*/ 73 h 81"/>
                      <a:gd name="T46" fmla="*/ 54 w 103"/>
                      <a:gd name="T47" fmla="*/ 69 h 81"/>
                      <a:gd name="T48" fmla="*/ 50 w 103"/>
                      <a:gd name="T49" fmla="*/ 65 h 81"/>
                      <a:gd name="T50" fmla="*/ 54 w 103"/>
                      <a:gd name="T51" fmla="*/ 61 h 81"/>
                      <a:gd name="T52" fmla="*/ 57 w 103"/>
                      <a:gd name="T53" fmla="*/ 56 h 81"/>
                      <a:gd name="T54" fmla="*/ 54 w 103"/>
                      <a:gd name="T55" fmla="*/ 52 h 81"/>
                      <a:gd name="T56" fmla="*/ 54 w 103"/>
                      <a:gd name="T57" fmla="*/ 44 h 81"/>
                      <a:gd name="T58" fmla="*/ 46 w 103"/>
                      <a:gd name="T59" fmla="*/ 44 h 81"/>
                      <a:gd name="T60" fmla="*/ 42 w 103"/>
                      <a:gd name="T61" fmla="*/ 40 h 81"/>
                      <a:gd name="T62" fmla="*/ 42 w 103"/>
                      <a:gd name="T63" fmla="*/ 40 h 81"/>
                      <a:gd name="T64" fmla="*/ 42 w 103"/>
                      <a:gd name="T65" fmla="*/ 40 h 81"/>
                      <a:gd name="T66" fmla="*/ 38 w 103"/>
                      <a:gd name="T67" fmla="*/ 44 h 81"/>
                      <a:gd name="T68" fmla="*/ 31 w 103"/>
                      <a:gd name="T69" fmla="*/ 44 h 81"/>
                      <a:gd name="T70" fmla="*/ 27 w 103"/>
                      <a:gd name="T71" fmla="*/ 48 h 81"/>
                      <a:gd name="T72" fmla="*/ 27 w 103"/>
                      <a:gd name="T73" fmla="*/ 56 h 81"/>
                      <a:gd name="T74" fmla="*/ 19 w 103"/>
                      <a:gd name="T75" fmla="*/ 56 h 81"/>
                      <a:gd name="T76" fmla="*/ 19 w 103"/>
                      <a:gd name="T77" fmla="*/ 48 h 81"/>
                      <a:gd name="T78" fmla="*/ 19 w 103"/>
                      <a:gd name="T79" fmla="*/ 44 h 81"/>
                      <a:gd name="T80" fmla="*/ 11 w 103"/>
                      <a:gd name="T81" fmla="*/ 44 h 81"/>
                      <a:gd name="T82" fmla="*/ 8 w 103"/>
                      <a:gd name="T83" fmla="*/ 48 h 81"/>
                      <a:gd name="T84" fmla="*/ 4 w 103"/>
                      <a:gd name="T85" fmla="*/ 48 h 81"/>
                      <a:gd name="T86" fmla="*/ 0 w 103"/>
                      <a:gd name="T87" fmla="*/ 52 h 81"/>
                      <a:gd name="T88" fmla="*/ 4 w 103"/>
                      <a:gd name="T89" fmla="*/ 48 h 81"/>
                      <a:gd name="T90" fmla="*/ 4 w 103"/>
                      <a:gd name="T91" fmla="*/ 40 h 81"/>
                      <a:gd name="T92" fmla="*/ 8 w 103"/>
                      <a:gd name="T93" fmla="*/ 36 h 81"/>
                      <a:gd name="T94" fmla="*/ 11 w 103"/>
                      <a:gd name="T95" fmla="*/ 32 h 81"/>
                      <a:gd name="T96" fmla="*/ 15 w 103"/>
                      <a:gd name="T97" fmla="*/ 28 h 81"/>
                      <a:gd name="T98" fmla="*/ 15 w 103"/>
                      <a:gd name="T99" fmla="*/ 20 h 81"/>
                      <a:gd name="T100" fmla="*/ 11 w 103"/>
                      <a:gd name="T101" fmla="*/ 16 h 81"/>
                      <a:gd name="T102" fmla="*/ 8 w 103"/>
                      <a:gd name="T103" fmla="*/ 12 h 81"/>
                      <a:gd name="T104" fmla="*/ 8 w 103"/>
                      <a:gd name="T105" fmla="*/ 4 h 8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</a:cxnLst>
                    <a:rect l="0" t="0" r="r" b="b"/>
                    <a:pathLst>
                      <a:path w="103" h="81">
                        <a:moveTo>
                          <a:pt x="8" y="0"/>
                        </a:moveTo>
                        <a:lnTo>
                          <a:pt x="11" y="0"/>
                        </a:lnTo>
                        <a:lnTo>
                          <a:pt x="19" y="4"/>
                        </a:lnTo>
                        <a:lnTo>
                          <a:pt x="34" y="12"/>
                        </a:lnTo>
                        <a:lnTo>
                          <a:pt x="57" y="12"/>
                        </a:lnTo>
                        <a:lnTo>
                          <a:pt x="77" y="16"/>
                        </a:lnTo>
                        <a:lnTo>
                          <a:pt x="88" y="20"/>
                        </a:lnTo>
                        <a:lnTo>
                          <a:pt x="92" y="20"/>
                        </a:lnTo>
                        <a:lnTo>
                          <a:pt x="92" y="24"/>
                        </a:lnTo>
                        <a:lnTo>
                          <a:pt x="96" y="24"/>
                        </a:lnTo>
                        <a:lnTo>
                          <a:pt x="100" y="24"/>
                        </a:lnTo>
                        <a:lnTo>
                          <a:pt x="100" y="28"/>
                        </a:lnTo>
                        <a:lnTo>
                          <a:pt x="96" y="28"/>
                        </a:lnTo>
                        <a:lnTo>
                          <a:pt x="96" y="32"/>
                        </a:lnTo>
                        <a:lnTo>
                          <a:pt x="100" y="32"/>
                        </a:lnTo>
                        <a:lnTo>
                          <a:pt x="100" y="36"/>
                        </a:lnTo>
                        <a:lnTo>
                          <a:pt x="103" y="40"/>
                        </a:lnTo>
                        <a:lnTo>
                          <a:pt x="100" y="40"/>
                        </a:lnTo>
                        <a:lnTo>
                          <a:pt x="96" y="40"/>
                        </a:lnTo>
                        <a:lnTo>
                          <a:pt x="96" y="36"/>
                        </a:lnTo>
                        <a:lnTo>
                          <a:pt x="96" y="40"/>
                        </a:lnTo>
                        <a:lnTo>
                          <a:pt x="96" y="44"/>
                        </a:lnTo>
                        <a:lnTo>
                          <a:pt x="92" y="44"/>
                        </a:lnTo>
                        <a:lnTo>
                          <a:pt x="88" y="44"/>
                        </a:lnTo>
                        <a:lnTo>
                          <a:pt x="88" y="48"/>
                        </a:lnTo>
                        <a:lnTo>
                          <a:pt x="84" y="48"/>
                        </a:lnTo>
                        <a:lnTo>
                          <a:pt x="84" y="52"/>
                        </a:lnTo>
                        <a:lnTo>
                          <a:pt x="80" y="52"/>
                        </a:lnTo>
                        <a:lnTo>
                          <a:pt x="77" y="52"/>
                        </a:lnTo>
                        <a:lnTo>
                          <a:pt x="77" y="56"/>
                        </a:lnTo>
                        <a:lnTo>
                          <a:pt x="73" y="56"/>
                        </a:lnTo>
                        <a:lnTo>
                          <a:pt x="69" y="56"/>
                        </a:lnTo>
                        <a:lnTo>
                          <a:pt x="69" y="61"/>
                        </a:lnTo>
                        <a:lnTo>
                          <a:pt x="65" y="61"/>
                        </a:lnTo>
                        <a:lnTo>
                          <a:pt x="65" y="65"/>
                        </a:lnTo>
                        <a:lnTo>
                          <a:pt x="61" y="65"/>
                        </a:lnTo>
                        <a:lnTo>
                          <a:pt x="61" y="69"/>
                        </a:lnTo>
                        <a:lnTo>
                          <a:pt x="57" y="69"/>
                        </a:lnTo>
                        <a:lnTo>
                          <a:pt x="57" y="73"/>
                        </a:lnTo>
                        <a:lnTo>
                          <a:pt x="57" y="77"/>
                        </a:lnTo>
                        <a:lnTo>
                          <a:pt x="57" y="81"/>
                        </a:lnTo>
                        <a:lnTo>
                          <a:pt x="54" y="81"/>
                        </a:lnTo>
                        <a:lnTo>
                          <a:pt x="50" y="81"/>
                        </a:lnTo>
                        <a:lnTo>
                          <a:pt x="50" y="77"/>
                        </a:lnTo>
                        <a:lnTo>
                          <a:pt x="50" y="73"/>
                        </a:lnTo>
                        <a:lnTo>
                          <a:pt x="54" y="73"/>
                        </a:lnTo>
                        <a:lnTo>
                          <a:pt x="50" y="69"/>
                        </a:lnTo>
                        <a:lnTo>
                          <a:pt x="54" y="69"/>
                        </a:lnTo>
                        <a:lnTo>
                          <a:pt x="50" y="69"/>
                        </a:lnTo>
                        <a:lnTo>
                          <a:pt x="50" y="65"/>
                        </a:lnTo>
                        <a:lnTo>
                          <a:pt x="54" y="65"/>
                        </a:lnTo>
                        <a:lnTo>
                          <a:pt x="54" y="61"/>
                        </a:lnTo>
                        <a:lnTo>
                          <a:pt x="57" y="61"/>
                        </a:lnTo>
                        <a:lnTo>
                          <a:pt x="57" y="56"/>
                        </a:lnTo>
                        <a:lnTo>
                          <a:pt x="57" y="52"/>
                        </a:lnTo>
                        <a:lnTo>
                          <a:pt x="54" y="52"/>
                        </a:lnTo>
                        <a:lnTo>
                          <a:pt x="54" y="48"/>
                        </a:lnTo>
                        <a:lnTo>
                          <a:pt x="54" y="44"/>
                        </a:lnTo>
                        <a:lnTo>
                          <a:pt x="50" y="44"/>
                        </a:lnTo>
                        <a:lnTo>
                          <a:pt x="46" y="44"/>
                        </a:lnTo>
                        <a:lnTo>
                          <a:pt x="46" y="40"/>
                        </a:lnTo>
                        <a:lnTo>
                          <a:pt x="42" y="40"/>
                        </a:lnTo>
                        <a:lnTo>
                          <a:pt x="42" y="44"/>
                        </a:lnTo>
                        <a:lnTo>
                          <a:pt x="42" y="40"/>
                        </a:lnTo>
                        <a:lnTo>
                          <a:pt x="42" y="44"/>
                        </a:lnTo>
                        <a:lnTo>
                          <a:pt x="42" y="40"/>
                        </a:lnTo>
                        <a:lnTo>
                          <a:pt x="38" y="40"/>
                        </a:lnTo>
                        <a:lnTo>
                          <a:pt x="38" y="44"/>
                        </a:lnTo>
                        <a:lnTo>
                          <a:pt x="34" y="44"/>
                        </a:lnTo>
                        <a:lnTo>
                          <a:pt x="31" y="44"/>
                        </a:lnTo>
                        <a:lnTo>
                          <a:pt x="31" y="48"/>
                        </a:lnTo>
                        <a:lnTo>
                          <a:pt x="27" y="48"/>
                        </a:lnTo>
                        <a:lnTo>
                          <a:pt x="27" y="52"/>
                        </a:lnTo>
                        <a:lnTo>
                          <a:pt x="27" y="56"/>
                        </a:lnTo>
                        <a:lnTo>
                          <a:pt x="23" y="56"/>
                        </a:lnTo>
                        <a:lnTo>
                          <a:pt x="19" y="56"/>
                        </a:lnTo>
                        <a:lnTo>
                          <a:pt x="19" y="52"/>
                        </a:lnTo>
                        <a:lnTo>
                          <a:pt x="19" y="48"/>
                        </a:lnTo>
                        <a:lnTo>
                          <a:pt x="15" y="48"/>
                        </a:lnTo>
                        <a:lnTo>
                          <a:pt x="19" y="44"/>
                        </a:lnTo>
                        <a:lnTo>
                          <a:pt x="15" y="44"/>
                        </a:lnTo>
                        <a:lnTo>
                          <a:pt x="11" y="44"/>
                        </a:lnTo>
                        <a:lnTo>
                          <a:pt x="8" y="44"/>
                        </a:lnTo>
                        <a:lnTo>
                          <a:pt x="8" y="48"/>
                        </a:lnTo>
                        <a:lnTo>
                          <a:pt x="8" y="44"/>
                        </a:lnTo>
                        <a:lnTo>
                          <a:pt x="4" y="48"/>
                        </a:lnTo>
                        <a:lnTo>
                          <a:pt x="0" y="48"/>
                        </a:lnTo>
                        <a:lnTo>
                          <a:pt x="0" y="52"/>
                        </a:lnTo>
                        <a:lnTo>
                          <a:pt x="0" y="48"/>
                        </a:lnTo>
                        <a:lnTo>
                          <a:pt x="4" y="48"/>
                        </a:lnTo>
                        <a:lnTo>
                          <a:pt x="4" y="44"/>
                        </a:lnTo>
                        <a:lnTo>
                          <a:pt x="4" y="40"/>
                        </a:lnTo>
                        <a:lnTo>
                          <a:pt x="4" y="36"/>
                        </a:lnTo>
                        <a:lnTo>
                          <a:pt x="8" y="36"/>
                        </a:lnTo>
                        <a:lnTo>
                          <a:pt x="8" y="32"/>
                        </a:lnTo>
                        <a:lnTo>
                          <a:pt x="11" y="32"/>
                        </a:lnTo>
                        <a:lnTo>
                          <a:pt x="11" y="28"/>
                        </a:lnTo>
                        <a:lnTo>
                          <a:pt x="15" y="28"/>
                        </a:lnTo>
                        <a:lnTo>
                          <a:pt x="15" y="24"/>
                        </a:lnTo>
                        <a:lnTo>
                          <a:pt x="15" y="20"/>
                        </a:lnTo>
                        <a:lnTo>
                          <a:pt x="11" y="20"/>
                        </a:lnTo>
                        <a:lnTo>
                          <a:pt x="11" y="16"/>
                        </a:lnTo>
                        <a:lnTo>
                          <a:pt x="8" y="16"/>
                        </a:lnTo>
                        <a:lnTo>
                          <a:pt x="8" y="12"/>
                        </a:lnTo>
                        <a:lnTo>
                          <a:pt x="8" y="8"/>
                        </a:lnTo>
                        <a:lnTo>
                          <a:pt x="8" y="4"/>
                        </a:lnTo>
                        <a:lnTo>
                          <a:pt x="8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114" name="Freeform 909">
                    <a:extLst>
                      <a:ext uri="{FF2B5EF4-FFF2-40B4-BE49-F238E27FC236}">
                        <a16:creationId xmlns:a16="http://schemas.microsoft.com/office/drawing/2014/main" id="{23ADC2C1-3EF1-B9C5-49E8-D234EA40A6F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166" y="2643"/>
                    <a:ext cx="26" cy="17"/>
                  </a:xfrm>
                  <a:custGeom>
                    <a:avLst/>
                    <a:gdLst>
                      <a:gd name="T0" fmla="*/ 11 w 27"/>
                      <a:gd name="T1" fmla="*/ 0 h 16"/>
                      <a:gd name="T2" fmla="*/ 11 w 27"/>
                      <a:gd name="T3" fmla="*/ 4 h 16"/>
                      <a:gd name="T4" fmla="*/ 15 w 27"/>
                      <a:gd name="T5" fmla="*/ 4 h 16"/>
                      <a:gd name="T6" fmla="*/ 19 w 27"/>
                      <a:gd name="T7" fmla="*/ 8 h 16"/>
                      <a:gd name="T8" fmla="*/ 23 w 27"/>
                      <a:gd name="T9" fmla="*/ 8 h 16"/>
                      <a:gd name="T10" fmla="*/ 27 w 27"/>
                      <a:gd name="T11" fmla="*/ 8 h 16"/>
                      <a:gd name="T12" fmla="*/ 27 w 27"/>
                      <a:gd name="T13" fmla="*/ 12 h 16"/>
                      <a:gd name="T14" fmla="*/ 23 w 27"/>
                      <a:gd name="T15" fmla="*/ 12 h 16"/>
                      <a:gd name="T16" fmla="*/ 23 w 27"/>
                      <a:gd name="T17" fmla="*/ 16 h 16"/>
                      <a:gd name="T18" fmla="*/ 19 w 27"/>
                      <a:gd name="T19" fmla="*/ 12 h 16"/>
                      <a:gd name="T20" fmla="*/ 15 w 27"/>
                      <a:gd name="T21" fmla="*/ 12 h 16"/>
                      <a:gd name="T22" fmla="*/ 15 w 27"/>
                      <a:gd name="T23" fmla="*/ 8 h 16"/>
                      <a:gd name="T24" fmla="*/ 11 w 27"/>
                      <a:gd name="T25" fmla="*/ 8 h 16"/>
                      <a:gd name="T26" fmla="*/ 7 w 27"/>
                      <a:gd name="T27" fmla="*/ 8 h 16"/>
                      <a:gd name="T28" fmla="*/ 7 w 27"/>
                      <a:gd name="T29" fmla="*/ 4 h 16"/>
                      <a:gd name="T30" fmla="*/ 4 w 27"/>
                      <a:gd name="T31" fmla="*/ 4 h 16"/>
                      <a:gd name="T32" fmla="*/ 0 w 27"/>
                      <a:gd name="T33" fmla="*/ 4 h 16"/>
                      <a:gd name="T34" fmla="*/ 0 w 27"/>
                      <a:gd name="T35" fmla="*/ 0 h 16"/>
                      <a:gd name="T36" fmla="*/ 4 w 27"/>
                      <a:gd name="T37" fmla="*/ 0 h 16"/>
                      <a:gd name="T38" fmla="*/ 7 w 27"/>
                      <a:gd name="T39" fmla="*/ 0 h 16"/>
                      <a:gd name="T40" fmla="*/ 11 w 27"/>
                      <a:gd name="T41" fmla="*/ 0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27" h="16">
                        <a:moveTo>
                          <a:pt x="11" y="0"/>
                        </a:moveTo>
                        <a:lnTo>
                          <a:pt x="11" y="4"/>
                        </a:lnTo>
                        <a:lnTo>
                          <a:pt x="15" y="4"/>
                        </a:lnTo>
                        <a:lnTo>
                          <a:pt x="19" y="8"/>
                        </a:lnTo>
                        <a:lnTo>
                          <a:pt x="23" y="8"/>
                        </a:lnTo>
                        <a:lnTo>
                          <a:pt x="27" y="8"/>
                        </a:lnTo>
                        <a:lnTo>
                          <a:pt x="27" y="12"/>
                        </a:lnTo>
                        <a:lnTo>
                          <a:pt x="23" y="12"/>
                        </a:lnTo>
                        <a:lnTo>
                          <a:pt x="23" y="16"/>
                        </a:lnTo>
                        <a:lnTo>
                          <a:pt x="19" y="12"/>
                        </a:lnTo>
                        <a:lnTo>
                          <a:pt x="15" y="12"/>
                        </a:lnTo>
                        <a:lnTo>
                          <a:pt x="15" y="8"/>
                        </a:lnTo>
                        <a:lnTo>
                          <a:pt x="11" y="8"/>
                        </a:lnTo>
                        <a:lnTo>
                          <a:pt x="7" y="8"/>
                        </a:lnTo>
                        <a:lnTo>
                          <a:pt x="7" y="4"/>
                        </a:lnTo>
                        <a:lnTo>
                          <a:pt x="4" y="4"/>
                        </a:lnTo>
                        <a:lnTo>
                          <a:pt x="0" y="4"/>
                        </a:lnTo>
                        <a:lnTo>
                          <a:pt x="0" y="0"/>
                        </a:lnTo>
                        <a:lnTo>
                          <a:pt x="4" y="0"/>
                        </a:lnTo>
                        <a:lnTo>
                          <a:pt x="7" y="0"/>
                        </a:lnTo>
                        <a:lnTo>
                          <a:pt x="11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115" name="Freeform 910">
                    <a:extLst>
                      <a:ext uri="{FF2B5EF4-FFF2-40B4-BE49-F238E27FC236}">
                        <a16:creationId xmlns:a16="http://schemas.microsoft.com/office/drawing/2014/main" id="{79F76643-372E-65B5-2FD1-AA9151A03F7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530" y="2643"/>
                    <a:ext cx="76" cy="73"/>
                  </a:xfrm>
                  <a:custGeom>
                    <a:avLst/>
                    <a:gdLst>
                      <a:gd name="T0" fmla="*/ 35 w 77"/>
                      <a:gd name="T1" fmla="*/ 0 h 73"/>
                      <a:gd name="T2" fmla="*/ 38 w 77"/>
                      <a:gd name="T3" fmla="*/ 4 h 73"/>
                      <a:gd name="T4" fmla="*/ 42 w 77"/>
                      <a:gd name="T5" fmla="*/ 0 h 73"/>
                      <a:gd name="T6" fmla="*/ 50 w 77"/>
                      <a:gd name="T7" fmla="*/ 0 h 73"/>
                      <a:gd name="T8" fmla="*/ 58 w 77"/>
                      <a:gd name="T9" fmla="*/ 0 h 73"/>
                      <a:gd name="T10" fmla="*/ 58 w 77"/>
                      <a:gd name="T11" fmla="*/ 8 h 73"/>
                      <a:gd name="T12" fmla="*/ 65 w 77"/>
                      <a:gd name="T13" fmla="*/ 8 h 73"/>
                      <a:gd name="T14" fmla="*/ 69 w 77"/>
                      <a:gd name="T15" fmla="*/ 8 h 73"/>
                      <a:gd name="T16" fmla="*/ 65 w 77"/>
                      <a:gd name="T17" fmla="*/ 12 h 73"/>
                      <a:gd name="T18" fmla="*/ 69 w 77"/>
                      <a:gd name="T19" fmla="*/ 16 h 73"/>
                      <a:gd name="T20" fmla="*/ 73 w 77"/>
                      <a:gd name="T21" fmla="*/ 20 h 73"/>
                      <a:gd name="T22" fmla="*/ 77 w 77"/>
                      <a:gd name="T23" fmla="*/ 24 h 73"/>
                      <a:gd name="T24" fmla="*/ 73 w 77"/>
                      <a:gd name="T25" fmla="*/ 28 h 73"/>
                      <a:gd name="T26" fmla="*/ 73 w 77"/>
                      <a:gd name="T27" fmla="*/ 36 h 73"/>
                      <a:gd name="T28" fmla="*/ 69 w 77"/>
                      <a:gd name="T29" fmla="*/ 40 h 73"/>
                      <a:gd name="T30" fmla="*/ 69 w 77"/>
                      <a:gd name="T31" fmla="*/ 48 h 73"/>
                      <a:gd name="T32" fmla="*/ 65 w 77"/>
                      <a:gd name="T33" fmla="*/ 52 h 73"/>
                      <a:gd name="T34" fmla="*/ 61 w 77"/>
                      <a:gd name="T35" fmla="*/ 61 h 73"/>
                      <a:gd name="T36" fmla="*/ 58 w 77"/>
                      <a:gd name="T37" fmla="*/ 65 h 73"/>
                      <a:gd name="T38" fmla="*/ 58 w 77"/>
                      <a:gd name="T39" fmla="*/ 73 h 73"/>
                      <a:gd name="T40" fmla="*/ 50 w 77"/>
                      <a:gd name="T41" fmla="*/ 73 h 73"/>
                      <a:gd name="T42" fmla="*/ 46 w 77"/>
                      <a:gd name="T43" fmla="*/ 69 h 73"/>
                      <a:gd name="T44" fmla="*/ 42 w 77"/>
                      <a:gd name="T45" fmla="*/ 65 h 73"/>
                      <a:gd name="T46" fmla="*/ 42 w 77"/>
                      <a:gd name="T47" fmla="*/ 65 h 73"/>
                      <a:gd name="T48" fmla="*/ 38 w 77"/>
                      <a:gd name="T49" fmla="*/ 61 h 73"/>
                      <a:gd name="T50" fmla="*/ 31 w 77"/>
                      <a:gd name="T51" fmla="*/ 61 h 73"/>
                      <a:gd name="T52" fmla="*/ 27 w 77"/>
                      <a:gd name="T53" fmla="*/ 57 h 73"/>
                      <a:gd name="T54" fmla="*/ 23 w 77"/>
                      <a:gd name="T55" fmla="*/ 61 h 73"/>
                      <a:gd name="T56" fmla="*/ 19 w 77"/>
                      <a:gd name="T57" fmla="*/ 65 h 73"/>
                      <a:gd name="T58" fmla="*/ 15 w 77"/>
                      <a:gd name="T59" fmla="*/ 61 h 73"/>
                      <a:gd name="T60" fmla="*/ 19 w 77"/>
                      <a:gd name="T61" fmla="*/ 57 h 73"/>
                      <a:gd name="T62" fmla="*/ 23 w 77"/>
                      <a:gd name="T63" fmla="*/ 52 h 73"/>
                      <a:gd name="T64" fmla="*/ 27 w 77"/>
                      <a:gd name="T65" fmla="*/ 48 h 73"/>
                      <a:gd name="T66" fmla="*/ 23 w 77"/>
                      <a:gd name="T67" fmla="*/ 44 h 73"/>
                      <a:gd name="T68" fmla="*/ 15 w 77"/>
                      <a:gd name="T69" fmla="*/ 40 h 73"/>
                      <a:gd name="T70" fmla="*/ 12 w 77"/>
                      <a:gd name="T71" fmla="*/ 32 h 73"/>
                      <a:gd name="T72" fmla="*/ 8 w 77"/>
                      <a:gd name="T73" fmla="*/ 28 h 73"/>
                      <a:gd name="T74" fmla="*/ 12 w 77"/>
                      <a:gd name="T75" fmla="*/ 24 h 73"/>
                      <a:gd name="T76" fmla="*/ 8 w 77"/>
                      <a:gd name="T77" fmla="*/ 20 h 73"/>
                      <a:gd name="T78" fmla="*/ 4 w 77"/>
                      <a:gd name="T79" fmla="*/ 16 h 73"/>
                      <a:gd name="T80" fmla="*/ 0 w 77"/>
                      <a:gd name="T81" fmla="*/ 12 h 73"/>
                      <a:gd name="T82" fmla="*/ 0 w 77"/>
                      <a:gd name="T83" fmla="*/ 12 h 73"/>
                      <a:gd name="T84" fmla="*/ 4 w 77"/>
                      <a:gd name="T85" fmla="*/ 8 h 73"/>
                      <a:gd name="T86" fmla="*/ 8 w 77"/>
                      <a:gd name="T87" fmla="*/ 4 h 73"/>
                      <a:gd name="T88" fmla="*/ 12 w 77"/>
                      <a:gd name="T89" fmla="*/ 8 h 73"/>
                      <a:gd name="T90" fmla="*/ 12 w 77"/>
                      <a:gd name="T91" fmla="*/ 8 h 73"/>
                      <a:gd name="T92" fmla="*/ 19 w 77"/>
                      <a:gd name="T93" fmla="*/ 8 h 73"/>
                      <a:gd name="T94" fmla="*/ 23 w 77"/>
                      <a:gd name="T95" fmla="*/ 4 h 73"/>
                      <a:gd name="T96" fmla="*/ 31 w 77"/>
                      <a:gd name="T97" fmla="*/ 0 h 7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</a:cxnLst>
                    <a:rect l="0" t="0" r="r" b="b"/>
                    <a:pathLst>
                      <a:path w="77" h="73">
                        <a:moveTo>
                          <a:pt x="31" y="0"/>
                        </a:moveTo>
                        <a:lnTo>
                          <a:pt x="35" y="0"/>
                        </a:lnTo>
                        <a:lnTo>
                          <a:pt x="35" y="4"/>
                        </a:lnTo>
                        <a:lnTo>
                          <a:pt x="38" y="4"/>
                        </a:lnTo>
                        <a:lnTo>
                          <a:pt x="38" y="0"/>
                        </a:lnTo>
                        <a:lnTo>
                          <a:pt x="42" y="0"/>
                        </a:lnTo>
                        <a:lnTo>
                          <a:pt x="46" y="0"/>
                        </a:lnTo>
                        <a:lnTo>
                          <a:pt x="50" y="0"/>
                        </a:lnTo>
                        <a:lnTo>
                          <a:pt x="54" y="0"/>
                        </a:lnTo>
                        <a:lnTo>
                          <a:pt x="58" y="0"/>
                        </a:lnTo>
                        <a:lnTo>
                          <a:pt x="58" y="4"/>
                        </a:lnTo>
                        <a:lnTo>
                          <a:pt x="58" y="8"/>
                        </a:lnTo>
                        <a:lnTo>
                          <a:pt x="61" y="8"/>
                        </a:lnTo>
                        <a:lnTo>
                          <a:pt x="65" y="8"/>
                        </a:lnTo>
                        <a:lnTo>
                          <a:pt x="65" y="4"/>
                        </a:lnTo>
                        <a:lnTo>
                          <a:pt x="69" y="8"/>
                        </a:lnTo>
                        <a:lnTo>
                          <a:pt x="69" y="12"/>
                        </a:lnTo>
                        <a:lnTo>
                          <a:pt x="65" y="12"/>
                        </a:lnTo>
                        <a:lnTo>
                          <a:pt x="69" y="12"/>
                        </a:lnTo>
                        <a:lnTo>
                          <a:pt x="69" y="16"/>
                        </a:lnTo>
                        <a:lnTo>
                          <a:pt x="73" y="16"/>
                        </a:lnTo>
                        <a:lnTo>
                          <a:pt x="73" y="20"/>
                        </a:lnTo>
                        <a:lnTo>
                          <a:pt x="77" y="20"/>
                        </a:lnTo>
                        <a:lnTo>
                          <a:pt x="77" y="24"/>
                        </a:lnTo>
                        <a:lnTo>
                          <a:pt x="73" y="24"/>
                        </a:lnTo>
                        <a:lnTo>
                          <a:pt x="73" y="28"/>
                        </a:lnTo>
                        <a:lnTo>
                          <a:pt x="73" y="32"/>
                        </a:lnTo>
                        <a:lnTo>
                          <a:pt x="73" y="36"/>
                        </a:lnTo>
                        <a:lnTo>
                          <a:pt x="69" y="36"/>
                        </a:lnTo>
                        <a:lnTo>
                          <a:pt x="69" y="40"/>
                        </a:lnTo>
                        <a:lnTo>
                          <a:pt x="69" y="44"/>
                        </a:lnTo>
                        <a:lnTo>
                          <a:pt x="69" y="48"/>
                        </a:lnTo>
                        <a:lnTo>
                          <a:pt x="65" y="48"/>
                        </a:lnTo>
                        <a:lnTo>
                          <a:pt x="65" y="52"/>
                        </a:lnTo>
                        <a:lnTo>
                          <a:pt x="61" y="57"/>
                        </a:lnTo>
                        <a:lnTo>
                          <a:pt x="61" y="61"/>
                        </a:lnTo>
                        <a:lnTo>
                          <a:pt x="61" y="65"/>
                        </a:lnTo>
                        <a:lnTo>
                          <a:pt x="58" y="65"/>
                        </a:lnTo>
                        <a:lnTo>
                          <a:pt x="58" y="69"/>
                        </a:lnTo>
                        <a:lnTo>
                          <a:pt x="58" y="73"/>
                        </a:lnTo>
                        <a:lnTo>
                          <a:pt x="54" y="73"/>
                        </a:lnTo>
                        <a:lnTo>
                          <a:pt x="50" y="73"/>
                        </a:lnTo>
                        <a:lnTo>
                          <a:pt x="50" y="69"/>
                        </a:lnTo>
                        <a:lnTo>
                          <a:pt x="46" y="69"/>
                        </a:lnTo>
                        <a:lnTo>
                          <a:pt x="42" y="69"/>
                        </a:lnTo>
                        <a:lnTo>
                          <a:pt x="42" y="65"/>
                        </a:lnTo>
                        <a:lnTo>
                          <a:pt x="42" y="69"/>
                        </a:lnTo>
                        <a:lnTo>
                          <a:pt x="42" y="65"/>
                        </a:lnTo>
                        <a:lnTo>
                          <a:pt x="38" y="65"/>
                        </a:lnTo>
                        <a:lnTo>
                          <a:pt x="38" y="61"/>
                        </a:lnTo>
                        <a:lnTo>
                          <a:pt x="35" y="61"/>
                        </a:lnTo>
                        <a:lnTo>
                          <a:pt x="31" y="61"/>
                        </a:lnTo>
                        <a:lnTo>
                          <a:pt x="31" y="57"/>
                        </a:lnTo>
                        <a:lnTo>
                          <a:pt x="27" y="57"/>
                        </a:lnTo>
                        <a:lnTo>
                          <a:pt x="23" y="57"/>
                        </a:lnTo>
                        <a:lnTo>
                          <a:pt x="23" y="61"/>
                        </a:lnTo>
                        <a:lnTo>
                          <a:pt x="19" y="61"/>
                        </a:lnTo>
                        <a:lnTo>
                          <a:pt x="19" y="65"/>
                        </a:lnTo>
                        <a:lnTo>
                          <a:pt x="15" y="65"/>
                        </a:lnTo>
                        <a:lnTo>
                          <a:pt x="15" y="61"/>
                        </a:lnTo>
                        <a:lnTo>
                          <a:pt x="15" y="57"/>
                        </a:lnTo>
                        <a:lnTo>
                          <a:pt x="19" y="57"/>
                        </a:lnTo>
                        <a:lnTo>
                          <a:pt x="19" y="52"/>
                        </a:lnTo>
                        <a:lnTo>
                          <a:pt x="23" y="52"/>
                        </a:lnTo>
                        <a:lnTo>
                          <a:pt x="23" y="48"/>
                        </a:lnTo>
                        <a:lnTo>
                          <a:pt x="27" y="48"/>
                        </a:lnTo>
                        <a:lnTo>
                          <a:pt x="27" y="44"/>
                        </a:lnTo>
                        <a:lnTo>
                          <a:pt x="23" y="44"/>
                        </a:lnTo>
                        <a:lnTo>
                          <a:pt x="19" y="40"/>
                        </a:lnTo>
                        <a:lnTo>
                          <a:pt x="15" y="40"/>
                        </a:lnTo>
                        <a:lnTo>
                          <a:pt x="15" y="36"/>
                        </a:lnTo>
                        <a:lnTo>
                          <a:pt x="12" y="32"/>
                        </a:lnTo>
                        <a:lnTo>
                          <a:pt x="12" y="28"/>
                        </a:lnTo>
                        <a:lnTo>
                          <a:pt x="8" y="28"/>
                        </a:lnTo>
                        <a:lnTo>
                          <a:pt x="8" y="24"/>
                        </a:lnTo>
                        <a:lnTo>
                          <a:pt x="12" y="24"/>
                        </a:lnTo>
                        <a:lnTo>
                          <a:pt x="12" y="20"/>
                        </a:lnTo>
                        <a:lnTo>
                          <a:pt x="8" y="20"/>
                        </a:lnTo>
                        <a:lnTo>
                          <a:pt x="4" y="20"/>
                        </a:lnTo>
                        <a:lnTo>
                          <a:pt x="4" y="16"/>
                        </a:lnTo>
                        <a:lnTo>
                          <a:pt x="0" y="16"/>
                        </a:lnTo>
                        <a:lnTo>
                          <a:pt x="0" y="12"/>
                        </a:lnTo>
                        <a:lnTo>
                          <a:pt x="4" y="12"/>
                        </a:lnTo>
                        <a:lnTo>
                          <a:pt x="0" y="12"/>
                        </a:lnTo>
                        <a:lnTo>
                          <a:pt x="0" y="8"/>
                        </a:lnTo>
                        <a:lnTo>
                          <a:pt x="4" y="8"/>
                        </a:lnTo>
                        <a:lnTo>
                          <a:pt x="4" y="4"/>
                        </a:lnTo>
                        <a:lnTo>
                          <a:pt x="8" y="4"/>
                        </a:lnTo>
                        <a:lnTo>
                          <a:pt x="12" y="4"/>
                        </a:lnTo>
                        <a:lnTo>
                          <a:pt x="12" y="8"/>
                        </a:lnTo>
                        <a:lnTo>
                          <a:pt x="12" y="4"/>
                        </a:lnTo>
                        <a:lnTo>
                          <a:pt x="12" y="8"/>
                        </a:lnTo>
                        <a:lnTo>
                          <a:pt x="15" y="8"/>
                        </a:lnTo>
                        <a:lnTo>
                          <a:pt x="19" y="8"/>
                        </a:lnTo>
                        <a:lnTo>
                          <a:pt x="19" y="4"/>
                        </a:lnTo>
                        <a:lnTo>
                          <a:pt x="23" y="4"/>
                        </a:lnTo>
                        <a:lnTo>
                          <a:pt x="27" y="0"/>
                        </a:lnTo>
                        <a:lnTo>
                          <a:pt x="31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116" name="Freeform 911">
                    <a:extLst>
                      <a:ext uri="{FF2B5EF4-FFF2-40B4-BE49-F238E27FC236}">
                        <a16:creationId xmlns:a16="http://schemas.microsoft.com/office/drawing/2014/main" id="{50E276E2-3DE1-9DEA-2F41-D895433326C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596" y="2643"/>
                    <a:ext cx="26" cy="24"/>
                  </a:xfrm>
                  <a:custGeom>
                    <a:avLst/>
                    <a:gdLst>
                      <a:gd name="T0" fmla="*/ 4 w 27"/>
                      <a:gd name="T1" fmla="*/ 8 h 24"/>
                      <a:gd name="T2" fmla="*/ 4 w 27"/>
                      <a:gd name="T3" fmla="*/ 4 h 24"/>
                      <a:gd name="T4" fmla="*/ 8 w 27"/>
                      <a:gd name="T5" fmla="*/ 4 h 24"/>
                      <a:gd name="T6" fmla="*/ 12 w 27"/>
                      <a:gd name="T7" fmla="*/ 4 h 24"/>
                      <a:gd name="T8" fmla="*/ 12 w 27"/>
                      <a:gd name="T9" fmla="*/ 0 h 24"/>
                      <a:gd name="T10" fmla="*/ 16 w 27"/>
                      <a:gd name="T11" fmla="*/ 0 h 24"/>
                      <a:gd name="T12" fmla="*/ 19 w 27"/>
                      <a:gd name="T13" fmla="*/ 0 h 24"/>
                      <a:gd name="T14" fmla="*/ 23 w 27"/>
                      <a:gd name="T15" fmla="*/ 0 h 24"/>
                      <a:gd name="T16" fmla="*/ 23 w 27"/>
                      <a:gd name="T17" fmla="*/ 4 h 24"/>
                      <a:gd name="T18" fmla="*/ 27 w 27"/>
                      <a:gd name="T19" fmla="*/ 4 h 24"/>
                      <a:gd name="T20" fmla="*/ 27 w 27"/>
                      <a:gd name="T21" fmla="*/ 8 h 24"/>
                      <a:gd name="T22" fmla="*/ 23 w 27"/>
                      <a:gd name="T23" fmla="*/ 8 h 24"/>
                      <a:gd name="T24" fmla="*/ 23 w 27"/>
                      <a:gd name="T25" fmla="*/ 12 h 24"/>
                      <a:gd name="T26" fmla="*/ 23 w 27"/>
                      <a:gd name="T27" fmla="*/ 16 h 24"/>
                      <a:gd name="T28" fmla="*/ 23 w 27"/>
                      <a:gd name="T29" fmla="*/ 20 h 24"/>
                      <a:gd name="T30" fmla="*/ 19 w 27"/>
                      <a:gd name="T31" fmla="*/ 20 h 24"/>
                      <a:gd name="T32" fmla="*/ 19 w 27"/>
                      <a:gd name="T33" fmla="*/ 24 h 24"/>
                      <a:gd name="T34" fmla="*/ 19 w 27"/>
                      <a:gd name="T35" fmla="*/ 20 h 24"/>
                      <a:gd name="T36" fmla="*/ 16 w 27"/>
                      <a:gd name="T37" fmla="*/ 20 h 24"/>
                      <a:gd name="T38" fmla="*/ 12 w 27"/>
                      <a:gd name="T39" fmla="*/ 20 h 24"/>
                      <a:gd name="T40" fmla="*/ 8 w 27"/>
                      <a:gd name="T41" fmla="*/ 20 h 24"/>
                      <a:gd name="T42" fmla="*/ 8 w 27"/>
                      <a:gd name="T43" fmla="*/ 16 h 24"/>
                      <a:gd name="T44" fmla="*/ 4 w 27"/>
                      <a:gd name="T45" fmla="*/ 16 h 24"/>
                      <a:gd name="T46" fmla="*/ 4 w 27"/>
                      <a:gd name="T47" fmla="*/ 12 h 24"/>
                      <a:gd name="T48" fmla="*/ 0 w 27"/>
                      <a:gd name="T49" fmla="*/ 12 h 24"/>
                      <a:gd name="T50" fmla="*/ 4 w 27"/>
                      <a:gd name="T51" fmla="*/ 12 h 24"/>
                      <a:gd name="T52" fmla="*/ 4 w 27"/>
                      <a:gd name="T53" fmla="*/ 8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</a:cxnLst>
                    <a:rect l="0" t="0" r="r" b="b"/>
                    <a:pathLst>
                      <a:path w="27" h="24">
                        <a:moveTo>
                          <a:pt x="4" y="8"/>
                        </a:moveTo>
                        <a:lnTo>
                          <a:pt x="4" y="4"/>
                        </a:lnTo>
                        <a:lnTo>
                          <a:pt x="8" y="4"/>
                        </a:lnTo>
                        <a:lnTo>
                          <a:pt x="12" y="4"/>
                        </a:lnTo>
                        <a:lnTo>
                          <a:pt x="12" y="0"/>
                        </a:lnTo>
                        <a:lnTo>
                          <a:pt x="16" y="0"/>
                        </a:lnTo>
                        <a:lnTo>
                          <a:pt x="19" y="0"/>
                        </a:lnTo>
                        <a:lnTo>
                          <a:pt x="23" y="0"/>
                        </a:lnTo>
                        <a:lnTo>
                          <a:pt x="23" y="4"/>
                        </a:lnTo>
                        <a:lnTo>
                          <a:pt x="27" y="4"/>
                        </a:lnTo>
                        <a:lnTo>
                          <a:pt x="27" y="8"/>
                        </a:lnTo>
                        <a:lnTo>
                          <a:pt x="23" y="8"/>
                        </a:lnTo>
                        <a:lnTo>
                          <a:pt x="23" y="12"/>
                        </a:lnTo>
                        <a:lnTo>
                          <a:pt x="23" y="16"/>
                        </a:lnTo>
                        <a:lnTo>
                          <a:pt x="23" y="20"/>
                        </a:lnTo>
                        <a:lnTo>
                          <a:pt x="19" y="20"/>
                        </a:lnTo>
                        <a:lnTo>
                          <a:pt x="19" y="24"/>
                        </a:lnTo>
                        <a:lnTo>
                          <a:pt x="19" y="20"/>
                        </a:lnTo>
                        <a:lnTo>
                          <a:pt x="16" y="20"/>
                        </a:lnTo>
                        <a:lnTo>
                          <a:pt x="12" y="20"/>
                        </a:lnTo>
                        <a:lnTo>
                          <a:pt x="8" y="20"/>
                        </a:lnTo>
                        <a:lnTo>
                          <a:pt x="8" y="16"/>
                        </a:lnTo>
                        <a:lnTo>
                          <a:pt x="4" y="16"/>
                        </a:lnTo>
                        <a:lnTo>
                          <a:pt x="4" y="12"/>
                        </a:lnTo>
                        <a:lnTo>
                          <a:pt x="0" y="12"/>
                        </a:lnTo>
                        <a:lnTo>
                          <a:pt x="4" y="12"/>
                        </a:lnTo>
                        <a:lnTo>
                          <a:pt x="4" y="8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117" name="Freeform 912">
                    <a:extLst>
                      <a:ext uri="{FF2B5EF4-FFF2-40B4-BE49-F238E27FC236}">
                        <a16:creationId xmlns:a16="http://schemas.microsoft.com/office/drawing/2014/main" id="{8A45E537-C707-BA6D-05AD-0F7EFE23F15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513" y="2648"/>
                    <a:ext cx="183" cy="96"/>
                  </a:xfrm>
                  <a:custGeom>
                    <a:avLst/>
                    <a:gdLst>
                      <a:gd name="T0" fmla="*/ 111 w 184"/>
                      <a:gd name="T1" fmla="*/ 4 h 97"/>
                      <a:gd name="T2" fmla="*/ 126 w 184"/>
                      <a:gd name="T3" fmla="*/ 0 h 97"/>
                      <a:gd name="T4" fmla="*/ 130 w 184"/>
                      <a:gd name="T5" fmla="*/ 4 h 97"/>
                      <a:gd name="T6" fmla="*/ 138 w 184"/>
                      <a:gd name="T7" fmla="*/ 4 h 97"/>
                      <a:gd name="T8" fmla="*/ 142 w 184"/>
                      <a:gd name="T9" fmla="*/ 12 h 97"/>
                      <a:gd name="T10" fmla="*/ 142 w 184"/>
                      <a:gd name="T11" fmla="*/ 12 h 97"/>
                      <a:gd name="T12" fmla="*/ 146 w 184"/>
                      <a:gd name="T13" fmla="*/ 16 h 97"/>
                      <a:gd name="T14" fmla="*/ 149 w 184"/>
                      <a:gd name="T15" fmla="*/ 20 h 97"/>
                      <a:gd name="T16" fmla="*/ 157 w 184"/>
                      <a:gd name="T17" fmla="*/ 24 h 97"/>
                      <a:gd name="T18" fmla="*/ 165 w 184"/>
                      <a:gd name="T19" fmla="*/ 24 h 97"/>
                      <a:gd name="T20" fmla="*/ 172 w 184"/>
                      <a:gd name="T21" fmla="*/ 20 h 97"/>
                      <a:gd name="T22" fmla="*/ 180 w 184"/>
                      <a:gd name="T23" fmla="*/ 20 h 97"/>
                      <a:gd name="T24" fmla="*/ 153 w 184"/>
                      <a:gd name="T25" fmla="*/ 97 h 97"/>
                      <a:gd name="T26" fmla="*/ 146 w 184"/>
                      <a:gd name="T27" fmla="*/ 97 h 97"/>
                      <a:gd name="T28" fmla="*/ 138 w 184"/>
                      <a:gd name="T29" fmla="*/ 97 h 97"/>
                      <a:gd name="T30" fmla="*/ 134 w 184"/>
                      <a:gd name="T31" fmla="*/ 93 h 97"/>
                      <a:gd name="T32" fmla="*/ 130 w 184"/>
                      <a:gd name="T33" fmla="*/ 89 h 97"/>
                      <a:gd name="T34" fmla="*/ 123 w 184"/>
                      <a:gd name="T35" fmla="*/ 89 h 97"/>
                      <a:gd name="T36" fmla="*/ 119 w 184"/>
                      <a:gd name="T37" fmla="*/ 85 h 97"/>
                      <a:gd name="T38" fmla="*/ 115 w 184"/>
                      <a:gd name="T39" fmla="*/ 85 h 97"/>
                      <a:gd name="T40" fmla="*/ 115 w 184"/>
                      <a:gd name="T41" fmla="*/ 85 h 97"/>
                      <a:gd name="T42" fmla="*/ 111 w 184"/>
                      <a:gd name="T43" fmla="*/ 89 h 97"/>
                      <a:gd name="T44" fmla="*/ 107 w 184"/>
                      <a:gd name="T45" fmla="*/ 85 h 97"/>
                      <a:gd name="T46" fmla="*/ 100 w 184"/>
                      <a:gd name="T47" fmla="*/ 85 h 97"/>
                      <a:gd name="T48" fmla="*/ 92 w 184"/>
                      <a:gd name="T49" fmla="*/ 81 h 97"/>
                      <a:gd name="T50" fmla="*/ 84 w 184"/>
                      <a:gd name="T51" fmla="*/ 81 h 97"/>
                      <a:gd name="T52" fmla="*/ 76 w 184"/>
                      <a:gd name="T53" fmla="*/ 81 h 97"/>
                      <a:gd name="T54" fmla="*/ 73 w 184"/>
                      <a:gd name="T55" fmla="*/ 77 h 97"/>
                      <a:gd name="T56" fmla="*/ 69 w 184"/>
                      <a:gd name="T57" fmla="*/ 69 h 97"/>
                      <a:gd name="T58" fmla="*/ 61 w 184"/>
                      <a:gd name="T59" fmla="*/ 69 h 97"/>
                      <a:gd name="T60" fmla="*/ 57 w 184"/>
                      <a:gd name="T61" fmla="*/ 65 h 97"/>
                      <a:gd name="T62" fmla="*/ 53 w 184"/>
                      <a:gd name="T63" fmla="*/ 61 h 97"/>
                      <a:gd name="T64" fmla="*/ 46 w 184"/>
                      <a:gd name="T65" fmla="*/ 61 h 97"/>
                      <a:gd name="T66" fmla="*/ 38 w 184"/>
                      <a:gd name="T67" fmla="*/ 57 h 97"/>
                      <a:gd name="T68" fmla="*/ 34 w 184"/>
                      <a:gd name="T69" fmla="*/ 53 h 97"/>
                      <a:gd name="T70" fmla="*/ 30 w 184"/>
                      <a:gd name="T71" fmla="*/ 57 h 97"/>
                      <a:gd name="T72" fmla="*/ 23 w 184"/>
                      <a:gd name="T73" fmla="*/ 57 h 97"/>
                      <a:gd name="T74" fmla="*/ 15 w 184"/>
                      <a:gd name="T75" fmla="*/ 57 h 97"/>
                      <a:gd name="T76" fmla="*/ 11 w 184"/>
                      <a:gd name="T77" fmla="*/ 53 h 97"/>
                      <a:gd name="T78" fmla="*/ 11 w 184"/>
                      <a:gd name="T79" fmla="*/ 44 h 97"/>
                      <a:gd name="T80" fmla="*/ 7 w 184"/>
                      <a:gd name="T81" fmla="*/ 48 h 97"/>
                      <a:gd name="T82" fmla="*/ 0 w 184"/>
                      <a:gd name="T83" fmla="*/ 48 h 9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</a:cxnLst>
                    <a:rect l="0" t="0" r="r" b="b"/>
                    <a:pathLst>
                      <a:path w="184" h="97">
                        <a:moveTo>
                          <a:pt x="0" y="48"/>
                        </a:moveTo>
                        <a:lnTo>
                          <a:pt x="111" y="4"/>
                        </a:lnTo>
                        <a:lnTo>
                          <a:pt x="123" y="0"/>
                        </a:lnTo>
                        <a:lnTo>
                          <a:pt x="126" y="0"/>
                        </a:lnTo>
                        <a:lnTo>
                          <a:pt x="126" y="4"/>
                        </a:lnTo>
                        <a:lnTo>
                          <a:pt x="130" y="4"/>
                        </a:lnTo>
                        <a:lnTo>
                          <a:pt x="134" y="4"/>
                        </a:lnTo>
                        <a:lnTo>
                          <a:pt x="138" y="4"/>
                        </a:lnTo>
                        <a:lnTo>
                          <a:pt x="142" y="8"/>
                        </a:lnTo>
                        <a:lnTo>
                          <a:pt x="142" y="12"/>
                        </a:lnTo>
                        <a:lnTo>
                          <a:pt x="146" y="12"/>
                        </a:lnTo>
                        <a:lnTo>
                          <a:pt x="142" y="12"/>
                        </a:lnTo>
                        <a:lnTo>
                          <a:pt x="142" y="16"/>
                        </a:lnTo>
                        <a:lnTo>
                          <a:pt x="146" y="16"/>
                        </a:lnTo>
                        <a:lnTo>
                          <a:pt x="149" y="16"/>
                        </a:lnTo>
                        <a:lnTo>
                          <a:pt x="149" y="20"/>
                        </a:lnTo>
                        <a:lnTo>
                          <a:pt x="153" y="20"/>
                        </a:lnTo>
                        <a:lnTo>
                          <a:pt x="157" y="24"/>
                        </a:lnTo>
                        <a:lnTo>
                          <a:pt x="161" y="24"/>
                        </a:lnTo>
                        <a:lnTo>
                          <a:pt x="165" y="24"/>
                        </a:lnTo>
                        <a:lnTo>
                          <a:pt x="169" y="24"/>
                        </a:lnTo>
                        <a:lnTo>
                          <a:pt x="172" y="20"/>
                        </a:lnTo>
                        <a:lnTo>
                          <a:pt x="176" y="20"/>
                        </a:lnTo>
                        <a:lnTo>
                          <a:pt x="180" y="20"/>
                        </a:lnTo>
                        <a:lnTo>
                          <a:pt x="184" y="20"/>
                        </a:lnTo>
                        <a:lnTo>
                          <a:pt x="153" y="97"/>
                        </a:lnTo>
                        <a:lnTo>
                          <a:pt x="149" y="97"/>
                        </a:lnTo>
                        <a:lnTo>
                          <a:pt x="146" y="97"/>
                        </a:lnTo>
                        <a:lnTo>
                          <a:pt x="142" y="97"/>
                        </a:lnTo>
                        <a:lnTo>
                          <a:pt x="138" y="97"/>
                        </a:lnTo>
                        <a:lnTo>
                          <a:pt x="134" y="97"/>
                        </a:lnTo>
                        <a:lnTo>
                          <a:pt x="134" y="93"/>
                        </a:lnTo>
                        <a:lnTo>
                          <a:pt x="130" y="93"/>
                        </a:lnTo>
                        <a:lnTo>
                          <a:pt x="130" y="89"/>
                        </a:lnTo>
                        <a:lnTo>
                          <a:pt x="126" y="89"/>
                        </a:lnTo>
                        <a:lnTo>
                          <a:pt x="123" y="89"/>
                        </a:lnTo>
                        <a:lnTo>
                          <a:pt x="119" y="89"/>
                        </a:lnTo>
                        <a:lnTo>
                          <a:pt x="119" y="85"/>
                        </a:lnTo>
                        <a:lnTo>
                          <a:pt x="119" y="89"/>
                        </a:lnTo>
                        <a:lnTo>
                          <a:pt x="115" y="85"/>
                        </a:lnTo>
                        <a:lnTo>
                          <a:pt x="115" y="89"/>
                        </a:lnTo>
                        <a:lnTo>
                          <a:pt x="115" y="85"/>
                        </a:lnTo>
                        <a:lnTo>
                          <a:pt x="111" y="85"/>
                        </a:lnTo>
                        <a:lnTo>
                          <a:pt x="111" y="89"/>
                        </a:lnTo>
                        <a:lnTo>
                          <a:pt x="107" y="89"/>
                        </a:lnTo>
                        <a:lnTo>
                          <a:pt x="107" y="85"/>
                        </a:lnTo>
                        <a:lnTo>
                          <a:pt x="103" y="85"/>
                        </a:lnTo>
                        <a:lnTo>
                          <a:pt x="100" y="85"/>
                        </a:lnTo>
                        <a:lnTo>
                          <a:pt x="96" y="85"/>
                        </a:lnTo>
                        <a:lnTo>
                          <a:pt x="92" y="81"/>
                        </a:lnTo>
                        <a:lnTo>
                          <a:pt x="88" y="81"/>
                        </a:lnTo>
                        <a:lnTo>
                          <a:pt x="84" y="81"/>
                        </a:lnTo>
                        <a:lnTo>
                          <a:pt x="80" y="81"/>
                        </a:lnTo>
                        <a:lnTo>
                          <a:pt x="76" y="81"/>
                        </a:lnTo>
                        <a:lnTo>
                          <a:pt x="73" y="81"/>
                        </a:lnTo>
                        <a:lnTo>
                          <a:pt x="73" y="77"/>
                        </a:lnTo>
                        <a:lnTo>
                          <a:pt x="73" y="73"/>
                        </a:lnTo>
                        <a:lnTo>
                          <a:pt x="69" y="69"/>
                        </a:lnTo>
                        <a:lnTo>
                          <a:pt x="65" y="73"/>
                        </a:lnTo>
                        <a:lnTo>
                          <a:pt x="61" y="69"/>
                        </a:lnTo>
                        <a:lnTo>
                          <a:pt x="57" y="69"/>
                        </a:lnTo>
                        <a:lnTo>
                          <a:pt x="57" y="65"/>
                        </a:lnTo>
                        <a:lnTo>
                          <a:pt x="53" y="65"/>
                        </a:lnTo>
                        <a:lnTo>
                          <a:pt x="53" y="61"/>
                        </a:lnTo>
                        <a:lnTo>
                          <a:pt x="50" y="61"/>
                        </a:lnTo>
                        <a:lnTo>
                          <a:pt x="46" y="61"/>
                        </a:lnTo>
                        <a:lnTo>
                          <a:pt x="42" y="57"/>
                        </a:lnTo>
                        <a:lnTo>
                          <a:pt x="38" y="57"/>
                        </a:lnTo>
                        <a:lnTo>
                          <a:pt x="34" y="57"/>
                        </a:lnTo>
                        <a:lnTo>
                          <a:pt x="34" y="53"/>
                        </a:lnTo>
                        <a:lnTo>
                          <a:pt x="30" y="53"/>
                        </a:lnTo>
                        <a:lnTo>
                          <a:pt x="30" y="57"/>
                        </a:lnTo>
                        <a:lnTo>
                          <a:pt x="27" y="57"/>
                        </a:lnTo>
                        <a:lnTo>
                          <a:pt x="23" y="57"/>
                        </a:lnTo>
                        <a:lnTo>
                          <a:pt x="19" y="57"/>
                        </a:lnTo>
                        <a:lnTo>
                          <a:pt x="15" y="57"/>
                        </a:lnTo>
                        <a:lnTo>
                          <a:pt x="15" y="53"/>
                        </a:lnTo>
                        <a:lnTo>
                          <a:pt x="11" y="53"/>
                        </a:lnTo>
                        <a:lnTo>
                          <a:pt x="11" y="48"/>
                        </a:lnTo>
                        <a:lnTo>
                          <a:pt x="11" y="44"/>
                        </a:lnTo>
                        <a:lnTo>
                          <a:pt x="7" y="44"/>
                        </a:lnTo>
                        <a:lnTo>
                          <a:pt x="7" y="48"/>
                        </a:lnTo>
                        <a:lnTo>
                          <a:pt x="4" y="48"/>
                        </a:lnTo>
                        <a:lnTo>
                          <a:pt x="0" y="48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118" name="Freeform 913">
                    <a:extLst>
                      <a:ext uri="{FF2B5EF4-FFF2-40B4-BE49-F238E27FC236}">
                        <a16:creationId xmlns:a16="http://schemas.microsoft.com/office/drawing/2014/main" id="{A61211FB-B540-3DD6-C216-ED1A497DA81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158" y="2648"/>
                    <a:ext cx="40" cy="29"/>
                  </a:xfrm>
                  <a:custGeom>
                    <a:avLst/>
                    <a:gdLst>
                      <a:gd name="T0" fmla="*/ 0 w 42"/>
                      <a:gd name="T1" fmla="*/ 8 h 28"/>
                      <a:gd name="T2" fmla="*/ 0 w 42"/>
                      <a:gd name="T3" fmla="*/ 4 h 28"/>
                      <a:gd name="T4" fmla="*/ 4 w 42"/>
                      <a:gd name="T5" fmla="*/ 4 h 28"/>
                      <a:gd name="T6" fmla="*/ 4 w 42"/>
                      <a:gd name="T7" fmla="*/ 0 h 28"/>
                      <a:gd name="T8" fmla="*/ 8 w 42"/>
                      <a:gd name="T9" fmla="*/ 0 h 28"/>
                      <a:gd name="T10" fmla="*/ 12 w 42"/>
                      <a:gd name="T11" fmla="*/ 0 h 28"/>
                      <a:gd name="T12" fmla="*/ 15 w 42"/>
                      <a:gd name="T13" fmla="*/ 0 h 28"/>
                      <a:gd name="T14" fmla="*/ 15 w 42"/>
                      <a:gd name="T15" fmla="*/ 4 h 28"/>
                      <a:gd name="T16" fmla="*/ 19 w 42"/>
                      <a:gd name="T17" fmla="*/ 4 h 28"/>
                      <a:gd name="T18" fmla="*/ 23 w 42"/>
                      <a:gd name="T19" fmla="*/ 4 h 28"/>
                      <a:gd name="T20" fmla="*/ 23 w 42"/>
                      <a:gd name="T21" fmla="*/ 8 h 28"/>
                      <a:gd name="T22" fmla="*/ 27 w 42"/>
                      <a:gd name="T23" fmla="*/ 8 h 28"/>
                      <a:gd name="T24" fmla="*/ 31 w 42"/>
                      <a:gd name="T25" fmla="*/ 12 h 28"/>
                      <a:gd name="T26" fmla="*/ 31 w 42"/>
                      <a:gd name="T27" fmla="*/ 8 h 28"/>
                      <a:gd name="T28" fmla="*/ 35 w 42"/>
                      <a:gd name="T29" fmla="*/ 8 h 28"/>
                      <a:gd name="T30" fmla="*/ 38 w 42"/>
                      <a:gd name="T31" fmla="*/ 8 h 28"/>
                      <a:gd name="T32" fmla="*/ 38 w 42"/>
                      <a:gd name="T33" fmla="*/ 12 h 28"/>
                      <a:gd name="T34" fmla="*/ 42 w 42"/>
                      <a:gd name="T35" fmla="*/ 12 h 28"/>
                      <a:gd name="T36" fmla="*/ 42 w 42"/>
                      <a:gd name="T37" fmla="*/ 16 h 28"/>
                      <a:gd name="T38" fmla="*/ 42 w 42"/>
                      <a:gd name="T39" fmla="*/ 20 h 28"/>
                      <a:gd name="T40" fmla="*/ 42 w 42"/>
                      <a:gd name="T41" fmla="*/ 24 h 28"/>
                      <a:gd name="T42" fmla="*/ 38 w 42"/>
                      <a:gd name="T43" fmla="*/ 24 h 28"/>
                      <a:gd name="T44" fmla="*/ 38 w 42"/>
                      <a:gd name="T45" fmla="*/ 28 h 28"/>
                      <a:gd name="T46" fmla="*/ 35 w 42"/>
                      <a:gd name="T47" fmla="*/ 28 h 28"/>
                      <a:gd name="T48" fmla="*/ 35 w 42"/>
                      <a:gd name="T49" fmla="*/ 24 h 28"/>
                      <a:gd name="T50" fmla="*/ 31 w 42"/>
                      <a:gd name="T51" fmla="*/ 24 h 28"/>
                      <a:gd name="T52" fmla="*/ 27 w 42"/>
                      <a:gd name="T53" fmla="*/ 24 h 28"/>
                      <a:gd name="T54" fmla="*/ 23 w 42"/>
                      <a:gd name="T55" fmla="*/ 24 h 28"/>
                      <a:gd name="T56" fmla="*/ 19 w 42"/>
                      <a:gd name="T57" fmla="*/ 24 h 28"/>
                      <a:gd name="T58" fmla="*/ 19 w 42"/>
                      <a:gd name="T59" fmla="*/ 20 h 28"/>
                      <a:gd name="T60" fmla="*/ 15 w 42"/>
                      <a:gd name="T61" fmla="*/ 20 h 28"/>
                      <a:gd name="T62" fmla="*/ 12 w 42"/>
                      <a:gd name="T63" fmla="*/ 16 h 28"/>
                      <a:gd name="T64" fmla="*/ 8 w 42"/>
                      <a:gd name="T65" fmla="*/ 16 h 28"/>
                      <a:gd name="T66" fmla="*/ 4 w 42"/>
                      <a:gd name="T67" fmla="*/ 12 h 28"/>
                      <a:gd name="T68" fmla="*/ 0 w 42"/>
                      <a:gd name="T69" fmla="*/ 12 h 28"/>
                      <a:gd name="T70" fmla="*/ 0 w 42"/>
                      <a:gd name="T71" fmla="*/ 8 h 2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</a:cxnLst>
                    <a:rect l="0" t="0" r="r" b="b"/>
                    <a:pathLst>
                      <a:path w="42" h="28">
                        <a:moveTo>
                          <a:pt x="0" y="8"/>
                        </a:moveTo>
                        <a:lnTo>
                          <a:pt x="0" y="4"/>
                        </a:lnTo>
                        <a:lnTo>
                          <a:pt x="4" y="4"/>
                        </a:lnTo>
                        <a:lnTo>
                          <a:pt x="4" y="0"/>
                        </a:lnTo>
                        <a:lnTo>
                          <a:pt x="8" y="0"/>
                        </a:lnTo>
                        <a:lnTo>
                          <a:pt x="12" y="0"/>
                        </a:lnTo>
                        <a:lnTo>
                          <a:pt x="15" y="0"/>
                        </a:lnTo>
                        <a:lnTo>
                          <a:pt x="15" y="4"/>
                        </a:lnTo>
                        <a:lnTo>
                          <a:pt x="19" y="4"/>
                        </a:lnTo>
                        <a:lnTo>
                          <a:pt x="23" y="4"/>
                        </a:lnTo>
                        <a:lnTo>
                          <a:pt x="23" y="8"/>
                        </a:lnTo>
                        <a:lnTo>
                          <a:pt x="27" y="8"/>
                        </a:lnTo>
                        <a:lnTo>
                          <a:pt x="31" y="12"/>
                        </a:lnTo>
                        <a:lnTo>
                          <a:pt x="31" y="8"/>
                        </a:lnTo>
                        <a:lnTo>
                          <a:pt x="35" y="8"/>
                        </a:lnTo>
                        <a:lnTo>
                          <a:pt x="38" y="8"/>
                        </a:lnTo>
                        <a:lnTo>
                          <a:pt x="38" y="12"/>
                        </a:lnTo>
                        <a:lnTo>
                          <a:pt x="42" y="12"/>
                        </a:lnTo>
                        <a:lnTo>
                          <a:pt x="42" y="16"/>
                        </a:lnTo>
                        <a:lnTo>
                          <a:pt x="42" y="20"/>
                        </a:lnTo>
                        <a:lnTo>
                          <a:pt x="42" y="24"/>
                        </a:lnTo>
                        <a:lnTo>
                          <a:pt x="38" y="24"/>
                        </a:lnTo>
                        <a:lnTo>
                          <a:pt x="38" y="28"/>
                        </a:lnTo>
                        <a:lnTo>
                          <a:pt x="35" y="28"/>
                        </a:lnTo>
                        <a:lnTo>
                          <a:pt x="35" y="24"/>
                        </a:lnTo>
                        <a:lnTo>
                          <a:pt x="31" y="24"/>
                        </a:lnTo>
                        <a:lnTo>
                          <a:pt x="27" y="24"/>
                        </a:lnTo>
                        <a:lnTo>
                          <a:pt x="23" y="24"/>
                        </a:lnTo>
                        <a:lnTo>
                          <a:pt x="19" y="24"/>
                        </a:lnTo>
                        <a:lnTo>
                          <a:pt x="19" y="20"/>
                        </a:lnTo>
                        <a:lnTo>
                          <a:pt x="15" y="20"/>
                        </a:lnTo>
                        <a:lnTo>
                          <a:pt x="12" y="16"/>
                        </a:lnTo>
                        <a:lnTo>
                          <a:pt x="8" y="16"/>
                        </a:lnTo>
                        <a:lnTo>
                          <a:pt x="4" y="12"/>
                        </a:lnTo>
                        <a:lnTo>
                          <a:pt x="0" y="12"/>
                        </a:lnTo>
                        <a:lnTo>
                          <a:pt x="0" y="8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119" name="Freeform 914">
                    <a:extLst>
                      <a:ext uri="{FF2B5EF4-FFF2-40B4-BE49-F238E27FC236}">
                        <a16:creationId xmlns:a16="http://schemas.microsoft.com/office/drawing/2014/main" id="{B9DA36D0-EDB1-66BD-A681-5F76BA67CD3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388" y="2648"/>
                    <a:ext cx="31" cy="24"/>
                  </a:xfrm>
                  <a:custGeom>
                    <a:avLst/>
                    <a:gdLst>
                      <a:gd name="T0" fmla="*/ 8 w 31"/>
                      <a:gd name="T1" fmla="*/ 0 h 24"/>
                      <a:gd name="T2" fmla="*/ 12 w 31"/>
                      <a:gd name="T3" fmla="*/ 0 h 24"/>
                      <a:gd name="T4" fmla="*/ 12 w 31"/>
                      <a:gd name="T5" fmla="*/ 4 h 24"/>
                      <a:gd name="T6" fmla="*/ 16 w 31"/>
                      <a:gd name="T7" fmla="*/ 4 h 24"/>
                      <a:gd name="T8" fmla="*/ 19 w 31"/>
                      <a:gd name="T9" fmla="*/ 8 h 24"/>
                      <a:gd name="T10" fmla="*/ 19 w 31"/>
                      <a:gd name="T11" fmla="*/ 4 h 24"/>
                      <a:gd name="T12" fmla="*/ 23 w 31"/>
                      <a:gd name="T13" fmla="*/ 4 h 24"/>
                      <a:gd name="T14" fmla="*/ 27 w 31"/>
                      <a:gd name="T15" fmla="*/ 4 h 24"/>
                      <a:gd name="T16" fmla="*/ 27 w 31"/>
                      <a:gd name="T17" fmla="*/ 8 h 24"/>
                      <a:gd name="T18" fmla="*/ 27 w 31"/>
                      <a:gd name="T19" fmla="*/ 12 h 24"/>
                      <a:gd name="T20" fmla="*/ 27 w 31"/>
                      <a:gd name="T21" fmla="*/ 16 h 24"/>
                      <a:gd name="T22" fmla="*/ 27 w 31"/>
                      <a:gd name="T23" fmla="*/ 20 h 24"/>
                      <a:gd name="T24" fmla="*/ 31 w 31"/>
                      <a:gd name="T25" fmla="*/ 20 h 24"/>
                      <a:gd name="T26" fmla="*/ 31 w 31"/>
                      <a:gd name="T27" fmla="*/ 24 h 24"/>
                      <a:gd name="T28" fmla="*/ 27 w 31"/>
                      <a:gd name="T29" fmla="*/ 24 h 24"/>
                      <a:gd name="T30" fmla="*/ 23 w 31"/>
                      <a:gd name="T31" fmla="*/ 24 h 24"/>
                      <a:gd name="T32" fmla="*/ 19 w 31"/>
                      <a:gd name="T33" fmla="*/ 24 h 24"/>
                      <a:gd name="T34" fmla="*/ 19 w 31"/>
                      <a:gd name="T35" fmla="*/ 20 h 24"/>
                      <a:gd name="T36" fmla="*/ 19 w 31"/>
                      <a:gd name="T37" fmla="*/ 24 h 24"/>
                      <a:gd name="T38" fmla="*/ 16 w 31"/>
                      <a:gd name="T39" fmla="*/ 24 h 24"/>
                      <a:gd name="T40" fmla="*/ 16 w 31"/>
                      <a:gd name="T41" fmla="*/ 20 h 24"/>
                      <a:gd name="T42" fmla="*/ 12 w 31"/>
                      <a:gd name="T43" fmla="*/ 20 h 24"/>
                      <a:gd name="T44" fmla="*/ 12 w 31"/>
                      <a:gd name="T45" fmla="*/ 16 h 24"/>
                      <a:gd name="T46" fmla="*/ 8 w 31"/>
                      <a:gd name="T47" fmla="*/ 16 h 24"/>
                      <a:gd name="T48" fmla="*/ 4 w 31"/>
                      <a:gd name="T49" fmla="*/ 16 h 24"/>
                      <a:gd name="T50" fmla="*/ 4 w 31"/>
                      <a:gd name="T51" fmla="*/ 12 h 24"/>
                      <a:gd name="T52" fmla="*/ 0 w 31"/>
                      <a:gd name="T53" fmla="*/ 12 h 24"/>
                      <a:gd name="T54" fmla="*/ 4 w 31"/>
                      <a:gd name="T55" fmla="*/ 12 h 24"/>
                      <a:gd name="T56" fmla="*/ 4 w 31"/>
                      <a:gd name="T57" fmla="*/ 8 h 24"/>
                      <a:gd name="T58" fmla="*/ 8 w 31"/>
                      <a:gd name="T59" fmla="*/ 8 h 24"/>
                      <a:gd name="T60" fmla="*/ 8 w 31"/>
                      <a:gd name="T61" fmla="*/ 4 h 24"/>
                      <a:gd name="T62" fmla="*/ 8 w 31"/>
                      <a:gd name="T63" fmla="*/ 0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</a:cxnLst>
                    <a:rect l="0" t="0" r="r" b="b"/>
                    <a:pathLst>
                      <a:path w="31" h="24">
                        <a:moveTo>
                          <a:pt x="8" y="0"/>
                        </a:moveTo>
                        <a:lnTo>
                          <a:pt x="12" y="0"/>
                        </a:lnTo>
                        <a:lnTo>
                          <a:pt x="12" y="4"/>
                        </a:lnTo>
                        <a:lnTo>
                          <a:pt x="16" y="4"/>
                        </a:lnTo>
                        <a:lnTo>
                          <a:pt x="19" y="8"/>
                        </a:lnTo>
                        <a:lnTo>
                          <a:pt x="19" y="4"/>
                        </a:lnTo>
                        <a:lnTo>
                          <a:pt x="23" y="4"/>
                        </a:lnTo>
                        <a:lnTo>
                          <a:pt x="27" y="4"/>
                        </a:lnTo>
                        <a:lnTo>
                          <a:pt x="27" y="8"/>
                        </a:lnTo>
                        <a:lnTo>
                          <a:pt x="27" y="12"/>
                        </a:lnTo>
                        <a:lnTo>
                          <a:pt x="27" y="16"/>
                        </a:lnTo>
                        <a:lnTo>
                          <a:pt x="27" y="20"/>
                        </a:lnTo>
                        <a:lnTo>
                          <a:pt x="31" y="20"/>
                        </a:lnTo>
                        <a:lnTo>
                          <a:pt x="31" y="24"/>
                        </a:lnTo>
                        <a:lnTo>
                          <a:pt x="27" y="24"/>
                        </a:lnTo>
                        <a:lnTo>
                          <a:pt x="23" y="24"/>
                        </a:lnTo>
                        <a:lnTo>
                          <a:pt x="19" y="24"/>
                        </a:lnTo>
                        <a:lnTo>
                          <a:pt x="19" y="20"/>
                        </a:lnTo>
                        <a:lnTo>
                          <a:pt x="19" y="24"/>
                        </a:lnTo>
                        <a:lnTo>
                          <a:pt x="16" y="24"/>
                        </a:lnTo>
                        <a:lnTo>
                          <a:pt x="16" y="20"/>
                        </a:lnTo>
                        <a:lnTo>
                          <a:pt x="12" y="20"/>
                        </a:lnTo>
                        <a:lnTo>
                          <a:pt x="12" y="16"/>
                        </a:lnTo>
                        <a:lnTo>
                          <a:pt x="8" y="16"/>
                        </a:lnTo>
                        <a:lnTo>
                          <a:pt x="4" y="16"/>
                        </a:lnTo>
                        <a:lnTo>
                          <a:pt x="4" y="12"/>
                        </a:lnTo>
                        <a:lnTo>
                          <a:pt x="0" y="12"/>
                        </a:lnTo>
                        <a:lnTo>
                          <a:pt x="4" y="12"/>
                        </a:lnTo>
                        <a:lnTo>
                          <a:pt x="4" y="8"/>
                        </a:lnTo>
                        <a:lnTo>
                          <a:pt x="8" y="8"/>
                        </a:lnTo>
                        <a:lnTo>
                          <a:pt x="8" y="4"/>
                        </a:lnTo>
                        <a:lnTo>
                          <a:pt x="8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120" name="Freeform 915">
                    <a:extLst>
                      <a:ext uri="{FF2B5EF4-FFF2-40B4-BE49-F238E27FC236}">
                        <a16:creationId xmlns:a16="http://schemas.microsoft.com/office/drawing/2014/main" id="{8EDF2065-6BB2-0604-48CB-0CE0D90BB4C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204" y="2655"/>
                    <a:ext cx="58" cy="40"/>
                  </a:xfrm>
                  <a:custGeom>
                    <a:avLst/>
                    <a:gdLst>
                      <a:gd name="T0" fmla="*/ 4 w 58"/>
                      <a:gd name="T1" fmla="*/ 8 h 40"/>
                      <a:gd name="T2" fmla="*/ 4 w 58"/>
                      <a:gd name="T3" fmla="*/ 4 h 40"/>
                      <a:gd name="T4" fmla="*/ 8 w 58"/>
                      <a:gd name="T5" fmla="*/ 4 h 40"/>
                      <a:gd name="T6" fmla="*/ 8 w 58"/>
                      <a:gd name="T7" fmla="*/ 8 h 40"/>
                      <a:gd name="T8" fmla="*/ 8 w 58"/>
                      <a:gd name="T9" fmla="*/ 4 h 40"/>
                      <a:gd name="T10" fmla="*/ 12 w 58"/>
                      <a:gd name="T11" fmla="*/ 4 h 40"/>
                      <a:gd name="T12" fmla="*/ 8 w 58"/>
                      <a:gd name="T13" fmla="*/ 0 h 40"/>
                      <a:gd name="T14" fmla="*/ 12 w 58"/>
                      <a:gd name="T15" fmla="*/ 0 h 40"/>
                      <a:gd name="T16" fmla="*/ 15 w 58"/>
                      <a:gd name="T17" fmla="*/ 0 h 40"/>
                      <a:gd name="T18" fmla="*/ 19 w 58"/>
                      <a:gd name="T19" fmla="*/ 0 h 40"/>
                      <a:gd name="T20" fmla="*/ 23 w 58"/>
                      <a:gd name="T21" fmla="*/ 0 h 40"/>
                      <a:gd name="T22" fmla="*/ 23 w 58"/>
                      <a:gd name="T23" fmla="*/ 4 h 40"/>
                      <a:gd name="T24" fmla="*/ 27 w 58"/>
                      <a:gd name="T25" fmla="*/ 4 h 40"/>
                      <a:gd name="T26" fmla="*/ 27 w 58"/>
                      <a:gd name="T27" fmla="*/ 0 h 40"/>
                      <a:gd name="T28" fmla="*/ 31 w 58"/>
                      <a:gd name="T29" fmla="*/ 4 h 40"/>
                      <a:gd name="T30" fmla="*/ 35 w 58"/>
                      <a:gd name="T31" fmla="*/ 4 h 40"/>
                      <a:gd name="T32" fmla="*/ 38 w 58"/>
                      <a:gd name="T33" fmla="*/ 4 h 40"/>
                      <a:gd name="T34" fmla="*/ 42 w 58"/>
                      <a:gd name="T35" fmla="*/ 4 h 40"/>
                      <a:gd name="T36" fmla="*/ 46 w 58"/>
                      <a:gd name="T37" fmla="*/ 8 h 40"/>
                      <a:gd name="T38" fmla="*/ 46 w 58"/>
                      <a:gd name="T39" fmla="*/ 12 h 40"/>
                      <a:gd name="T40" fmla="*/ 46 w 58"/>
                      <a:gd name="T41" fmla="*/ 16 h 40"/>
                      <a:gd name="T42" fmla="*/ 50 w 58"/>
                      <a:gd name="T43" fmla="*/ 16 h 40"/>
                      <a:gd name="T44" fmla="*/ 50 w 58"/>
                      <a:gd name="T45" fmla="*/ 20 h 40"/>
                      <a:gd name="T46" fmla="*/ 46 w 58"/>
                      <a:gd name="T47" fmla="*/ 20 h 40"/>
                      <a:gd name="T48" fmla="*/ 50 w 58"/>
                      <a:gd name="T49" fmla="*/ 20 h 40"/>
                      <a:gd name="T50" fmla="*/ 50 w 58"/>
                      <a:gd name="T51" fmla="*/ 24 h 40"/>
                      <a:gd name="T52" fmla="*/ 50 w 58"/>
                      <a:gd name="T53" fmla="*/ 28 h 40"/>
                      <a:gd name="T54" fmla="*/ 54 w 58"/>
                      <a:gd name="T55" fmla="*/ 28 h 40"/>
                      <a:gd name="T56" fmla="*/ 54 w 58"/>
                      <a:gd name="T57" fmla="*/ 32 h 40"/>
                      <a:gd name="T58" fmla="*/ 58 w 58"/>
                      <a:gd name="T59" fmla="*/ 32 h 40"/>
                      <a:gd name="T60" fmla="*/ 54 w 58"/>
                      <a:gd name="T61" fmla="*/ 32 h 40"/>
                      <a:gd name="T62" fmla="*/ 54 w 58"/>
                      <a:gd name="T63" fmla="*/ 36 h 40"/>
                      <a:gd name="T64" fmla="*/ 54 w 58"/>
                      <a:gd name="T65" fmla="*/ 40 h 40"/>
                      <a:gd name="T66" fmla="*/ 50 w 58"/>
                      <a:gd name="T67" fmla="*/ 40 h 40"/>
                      <a:gd name="T68" fmla="*/ 46 w 58"/>
                      <a:gd name="T69" fmla="*/ 40 h 40"/>
                      <a:gd name="T70" fmla="*/ 46 w 58"/>
                      <a:gd name="T71" fmla="*/ 36 h 40"/>
                      <a:gd name="T72" fmla="*/ 42 w 58"/>
                      <a:gd name="T73" fmla="*/ 36 h 40"/>
                      <a:gd name="T74" fmla="*/ 42 w 58"/>
                      <a:gd name="T75" fmla="*/ 32 h 40"/>
                      <a:gd name="T76" fmla="*/ 38 w 58"/>
                      <a:gd name="T77" fmla="*/ 32 h 40"/>
                      <a:gd name="T78" fmla="*/ 35 w 58"/>
                      <a:gd name="T79" fmla="*/ 28 h 40"/>
                      <a:gd name="T80" fmla="*/ 35 w 58"/>
                      <a:gd name="T81" fmla="*/ 32 h 40"/>
                      <a:gd name="T82" fmla="*/ 35 w 58"/>
                      <a:gd name="T83" fmla="*/ 28 h 40"/>
                      <a:gd name="T84" fmla="*/ 31 w 58"/>
                      <a:gd name="T85" fmla="*/ 28 h 40"/>
                      <a:gd name="T86" fmla="*/ 31 w 58"/>
                      <a:gd name="T87" fmla="*/ 32 h 40"/>
                      <a:gd name="T88" fmla="*/ 27 w 58"/>
                      <a:gd name="T89" fmla="*/ 32 h 40"/>
                      <a:gd name="T90" fmla="*/ 27 w 58"/>
                      <a:gd name="T91" fmla="*/ 28 h 40"/>
                      <a:gd name="T92" fmla="*/ 23 w 58"/>
                      <a:gd name="T93" fmla="*/ 28 h 40"/>
                      <a:gd name="T94" fmla="*/ 19 w 58"/>
                      <a:gd name="T95" fmla="*/ 28 h 40"/>
                      <a:gd name="T96" fmla="*/ 19 w 58"/>
                      <a:gd name="T97" fmla="*/ 24 h 40"/>
                      <a:gd name="T98" fmla="*/ 19 w 58"/>
                      <a:gd name="T99" fmla="*/ 20 h 40"/>
                      <a:gd name="T100" fmla="*/ 15 w 58"/>
                      <a:gd name="T101" fmla="*/ 20 h 40"/>
                      <a:gd name="T102" fmla="*/ 12 w 58"/>
                      <a:gd name="T103" fmla="*/ 20 h 40"/>
                      <a:gd name="T104" fmla="*/ 8 w 58"/>
                      <a:gd name="T105" fmla="*/ 20 h 40"/>
                      <a:gd name="T106" fmla="*/ 8 w 58"/>
                      <a:gd name="T107" fmla="*/ 24 h 40"/>
                      <a:gd name="T108" fmla="*/ 8 w 58"/>
                      <a:gd name="T109" fmla="*/ 28 h 40"/>
                      <a:gd name="T110" fmla="*/ 4 w 58"/>
                      <a:gd name="T111" fmla="*/ 28 h 40"/>
                      <a:gd name="T112" fmla="*/ 4 w 58"/>
                      <a:gd name="T113" fmla="*/ 24 h 40"/>
                      <a:gd name="T114" fmla="*/ 0 w 58"/>
                      <a:gd name="T115" fmla="*/ 24 h 40"/>
                      <a:gd name="T116" fmla="*/ 0 w 58"/>
                      <a:gd name="T117" fmla="*/ 20 h 40"/>
                      <a:gd name="T118" fmla="*/ 0 w 58"/>
                      <a:gd name="T119" fmla="*/ 16 h 40"/>
                      <a:gd name="T120" fmla="*/ 4 w 58"/>
                      <a:gd name="T121" fmla="*/ 16 h 40"/>
                      <a:gd name="T122" fmla="*/ 4 w 58"/>
                      <a:gd name="T123" fmla="*/ 12 h 40"/>
                      <a:gd name="T124" fmla="*/ 4 w 58"/>
                      <a:gd name="T125" fmla="*/ 8 h 4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  <a:cxn ang="0">
                        <a:pos x="T122" y="T123"/>
                      </a:cxn>
                      <a:cxn ang="0">
                        <a:pos x="T124" y="T125"/>
                      </a:cxn>
                    </a:cxnLst>
                    <a:rect l="0" t="0" r="r" b="b"/>
                    <a:pathLst>
                      <a:path w="58" h="40">
                        <a:moveTo>
                          <a:pt x="4" y="8"/>
                        </a:moveTo>
                        <a:lnTo>
                          <a:pt x="4" y="4"/>
                        </a:lnTo>
                        <a:lnTo>
                          <a:pt x="8" y="4"/>
                        </a:lnTo>
                        <a:lnTo>
                          <a:pt x="8" y="8"/>
                        </a:lnTo>
                        <a:lnTo>
                          <a:pt x="8" y="4"/>
                        </a:lnTo>
                        <a:lnTo>
                          <a:pt x="12" y="4"/>
                        </a:lnTo>
                        <a:lnTo>
                          <a:pt x="8" y="0"/>
                        </a:lnTo>
                        <a:lnTo>
                          <a:pt x="12" y="0"/>
                        </a:lnTo>
                        <a:lnTo>
                          <a:pt x="15" y="0"/>
                        </a:lnTo>
                        <a:lnTo>
                          <a:pt x="19" y="0"/>
                        </a:lnTo>
                        <a:lnTo>
                          <a:pt x="23" y="0"/>
                        </a:lnTo>
                        <a:lnTo>
                          <a:pt x="23" y="4"/>
                        </a:lnTo>
                        <a:lnTo>
                          <a:pt x="27" y="4"/>
                        </a:lnTo>
                        <a:lnTo>
                          <a:pt x="27" y="0"/>
                        </a:lnTo>
                        <a:lnTo>
                          <a:pt x="31" y="4"/>
                        </a:lnTo>
                        <a:lnTo>
                          <a:pt x="35" y="4"/>
                        </a:lnTo>
                        <a:lnTo>
                          <a:pt x="38" y="4"/>
                        </a:lnTo>
                        <a:lnTo>
                          <a:pt x="42" y="4"/>
                        </a:lnTo>
                        <a:lnTo>
                          <a:pt x="46" y="8"/>
                        </a:lnTo>
                        <a:lnTo>
                          <a:pt x="46" y="12"/>
                        </a:lnTo>
                        <a:lnTo>
                          <a:pt x="46" y="16"/>
                        </a:lnTo>
                        <a:lnTo>
                          <a:pt x="50" y="16"/>
                        </a:lnTo>
                        <a:lnTo>
                          <a:pt x="50" y="20"/>
                        </a:lnTo>
                        <a:lnTo>
                          <a:pt x="46" y="20"/>
                        </a:lnTo>
                        <a:lnTo>
                          <a:pt x="50" y="20"/>
                        </a:lnTo>
                        <a:lnTo>
                          <a:pt x="50" y="24"/>
                        </a:lnTo>
                        <a:lnTo>
                          <a:pt x="50" y="28"/>
                        </a:lnTo>
                        <a:lnTo>
                          <a:pt x="54" y="28"/>
                        </a:lnTo>
                        <a:lnTo>
                          <a:pt x="54" y="32"/>
                        </a:lnTo>
                        <a:lnTo>
                          <a:pt x="58" y="32"/>
                        </a:lnTo>
                        <a:lnTo>
                          <a:pt x="54" y="32"/>
                        </a:lnTo>
                        <a:lnTo>
                          <a:pt x="54" y="36"/>
                        </a:lnTo>
                        <a:lnTo>
                          <a:pt x="54" y="40"/>
                        </a:lnTo>
                        <a:lnTo>
                          <a:pt x="50" y="40"/>
                        </a:lnTo>
                        <a:lnTo>
                          <a:pt x="46" y="40"/>
                        </a:lnTo>
                        <a:lnTo>
                          <a:pt x="46" y="36"/>
                        </a:lnTo>
                        <a:lnTo>
                          <a:pt x="42" y="36"/>
                        </a:lnTo>
                        <a:lnTo>
                          <a:pt x="42" y="32"/>
                        </a:lnTo>
                        <a:lnTo>
                          <a:pt x="38" y="32"/>
                        </a:lnTo>
                        <a:lnTo>
                          <a:pt x="35" y="28"/>
                        </a:lnTo>
                        <a:lnTo>
                          <a:pt x="35" y="32"/>
                        </a:lnTo>
                        <a:lnTo>
                          <a:pt x="35" y="28"/>
                        </a:lnTo>
                        <a:lnTo>
                          <a:pt x="31" y="28"/>
                        </a:lnTo>
                        <a:lnTo>
                          <a:pt x="31" y="32"/>
                        </a:lnTo>
                        <a:lnTo>
                          <a:pt x="27" y="32"/>
                        </a:lnTo>
                        <a:lnTo>
                          <a:pt x="27" y="28"/>
                        </a:lnTo>
                        <a:lnTo>
                          <a:pt x="23" y="28"/>
                        </a:lnTo>
                        <a:lnTo>
                          <a:pt x="19" y="28"/>
                        </a:lnTo>
                        <a:lnTo>
                          <a:pt x="19" y="24"/>
                        </a:lnTo>
                        <a:lnTo>
                          <a:pt x="19" y="20"/>
                        </a:lnTo>
                        <a:lnTo>
                          <a:pt x="15" y="20"/>
                        </a:lnTo>
                        <a:lnTo>
                          <a:pt x="12" y="20"/>
                        </a:lnTo>
                        <a:lnTo>
                          <a:pt x="8" y="20"/>
                        </a:lnTo>
                        <a:lnTo>
                          <a:pt x="8" y="24"/>
                        </a:lnTo>
                        <a:lnTo>
                          <a:pt x="8" y="28"/>
                        </a:lnTo>
                        <a:lnTo>
                          <a:pt x="4" y="28"/>
                        </a:lnTo>
                        <a:lnTo>
                          <a:pt x="4" y="24"/>
                        </a:lnTo>
                        <a:lnTo>
                          <a:pt x="0" y="24"/>
                        </a:lnTo>
                        <a:lnTo>
                          <a:pt x="0" y="20"/>
                        </a:lnTo>
                        <a:lnTo>
                          <a:pt x="0" y="16"/>
                        </a:lnTo>
                        <a:lnTo>
                          <a:pt x="4" y="16"/>
                        </a:lnTo>
                        <a:lnTo>
                          <a:pt x="4" y="12"/>
                        </a:lnTo>
                        <a:lnTo>
                          <a:pt x="4" y="8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121" name="Freeform 916">
                    <a:extLst>
                      <a:ext uri="{FF2B5EF4-FFF2-40B4-BE49-F238E27FC236}">
                        <a16:creationId xmlns:a16="http://schemas.microsoft.com/office/drawing/2014/main" id="{96A5606B-9D33-760B-F79D-9092C2965B7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596" y="2655"/>
                    <a:ext cx="150" cy="219"/>
                  </a:xfrm>
                  <a:custGeom>
                    <a:avLst/>
                    <a:gdLst>
                      <a:gd name="T0" fmla="*/ 8 w 150"/>
                      <a:gd name="T1" fmla="*/ 53 h 219"/>
                      <a:gd name="T2" fmla="*/ 16 w 150"/>
                      <a:gd name="T3" fmla="*/ 53 h 219"/>
                      <a:gd name="T4" fmla="*/ 19 w 150"/>
                      <a:gd name="T5" fmla="*/ 40 h 219"/>
                      <a:gd name="T6" fmla="*/ 23 w 150"/>
                      <a:gd name="T7" fmla="*/ 28 h 219"/>
                      <a:gd name="T8" fmla="*/ 35 w 150"/>
                      <a:gd name="T9" fmla="*/ 24 h 219"/>
                      <a:gd name="T10" fmla="*/ 39 w 150"/>
                      <a:gd name="T11" fmla="*/ 12 h 219"/>
                      <a:gd name="T12" fmla="*/ 39 w 150"/>
                      <a:gd name="T13" fmla="*/ 4 h 219"/>
                      <a:gd name="T14" fmla="*/ 50 w 150"/>
                      <a:gd name="T15" fmla="*/ 0 h 219"/>
                      <a:gd name="T16" fmla="*/ 62 w 150"/>
                      <a:gd name="T17" fmla="*/ 8 h 219"/>
                      <a:gd name="T18" fmla="*/ 65 w 150"/>
                      <a:gd name="T19" fmla="*/ 20 h 219"/>
                      <a:gd name="T20" fmla="*/ 69 w 150"/>
                      <a:gd name="T21" fmla="*/ 32 h 219"/>
                      <a:gd name="T22" fmla="*/ 77 w 150"/>
                      <a:gd name="T23" fmla="*/ 40 h 219"/>
                      <a:gd name="T24" fmla="*/ 88 w 150"/>
                      <a:gd name="T25" fmla="*/ 49 h 219"/>
                      <a:gd name="T26" fmla="*/ 88 w 150"/>
                      <a:gd name="T27" fmla="*/ 57 h 219"/>
                      <a:gd name="T28" fmla="*/ 88 w 150"/>
                      <a:gd name="T29" fmla="*/ 65 h 219"/>
                      <a:gd name="T30" fmla="*/ 92 w 150"/>
                      <a:gd name="T31" fmla="*/ 77 h 219"/>
                      <a:gd name="T32" fmla="*/ 100 w 150"/>
                      <a:gd name="T33" fmla="*/ 85 h 219"/>
                      <a:gd name="T34" fmla="*/ 111 w 150"/>
                      <a:gd name="T35" fmla="*/ 89 h 219"/>
                      <a:gd name="T36" fmla="*/ 123 w 150"/>
                      <a:gd name="T37" fmla="*/ 93 h 219"/>
                      <a:gd name="T38" fmla="*/ 127 w 150"/>
                      <a:gd name="T39" fmla="*/ 105 h 219"/>
                      <a:gd name="T40" fmla="*/ 134 w 150"/>
                      <a:gd name="T41" fmla="*/ 113 h 219"/>
                      <a:gd name="T42" fmla="*/ 142 w 150"/>
                      <a:gd name="T43" fmla="*/ 121 h 219"/>
                      <a:gd name="T44" fmla="*/ 150 w 150"/>
                      <a:gd name="T45" fmla="*/ 129 h 219"/>
                      <a:gd name="T46" fmla="*/ 150 w 150"/>
                      <a:gd name="T47" fmla="*/ 138 h 219"/>
                      <a:gd name="T48" fmla="*/ 142 w 150"/>
                      <a:gd name="T49" fmla="*/ 146 h 219"/>
                      <a:gd name="T50" fmla="*/ 134 w 150"/>
                      <a:gd name="T51" fmla="*/ 158 h 219"/>
                      <a:gd name="T52" fmla="*/ 131 w 150"/>
                      <a:gd name="T53" fmla="*/ 170 h 219"/>
                      <a:gd name="T54" fmla="*/ 131 w 150"/>
                      <a:gd name="T55" fmla="*/ 178 h 219"/>
                      <a:gd name="T56" fmla="*/ 131 w 150"/>
                      <a:gd name="T57" fmla="*/ 186 h 219"/>
                      <a:gd name="T58" fmla="*/ 142 w 150"/>
                      <a:gd name="T59" fmla="*/ 182 h 219"/>
                      <a:gd name="T60" fmla="*/ 146 w 150"/>
                      <a:gd name="T61" fmla="*/ 194 h 219"/>
                      <a:gd name="T62" fmla="*/ 150 w 150"/>
                      <a:gd name="T63" fmla="*/ 206 h 219"/>
                      <a:gd name="T64" fmla="*/ 142 w 150"/>
                      <a:gd name="T65" fmla="*/ 206 h 219"/>
                      <a:gd name="T66" fmla="*/ 134 w 150"/>
                      <a:gd name="T67" fmla="*/ 206 h 219"/>
                      <a:gd name="T68" fmla="*/ 127 w 150"/>
                      <a:gd name="T69" fmla="*/ 214 h 219"/>
                      <a:gd name="T70" fmla="*/ 119 w 150"/>
                      <a:gd name="T71" fmla="*/ 214 h 219"/>
                      <a:gd name="T72" fmla="*/ 111 w 150"/>
                      <a:gd name="T73" fmla="*/ 214 h 219"/>
                      <a:gd name="T74" fmla="*/ 104 w 150"/>
                      <a:gd name="T75" fmla="*/ 214 h 219"/>
                      <a:gd name="T76" fmla="*/ 100 w 150"/>
                      <a:gd name="T77" fmla="*/ 206 h 219"/>
                      <a:gd name="T78" fmla="*/ 92 w 150"/>
                      <a:gd name="T79" fmla="*/ 198 h 219"/>
                      <a:gd name="T80" fmla="*/ 85 w 150"/>
                      <a:gd name="T81" fmla="*/ 198 h 219"/>
                      <a:gd name="T82" fmla="*/ 81 w 150"/>
                      <a:gd name="T83" fmla="*/ 194 h 219"/>
                      <a:gd name="T84" fmla="*/ 77 w 150"/>
                      <a:gd name="T85" fmla="*/ 190 h 219"/>
                      <a:gd name="T86" fmla="*/ 73 w 150"/>
                      <a:gd name="T87" fmla="*/ 178 h 219"/>
                      <a:gd name="T88" fmla="*/ 69 w 150"/>
                      <a:gd name="T89" fmla="*/ 174 h 219"/>
                      <a:gd name="T90" fmla="*/ 62 w 150"/>
                      <a:gd name="T91" fmla="*/ 166 h 219"/>
                      <a:gd name="T92" fmla="*/ 54 w 150"/>
                      <a:gd name="T93" fmla="*/ 158 h 219"/>
                      <a:gd name="T94" fmla="*/ 46 w 150"/>
                      <a:gd name="T95" fmla="*/ 150 h 219"/>
                      <a:gd name="T96" fmla="*/ 39 w 150"/>
                      <a:gd name="T97" fmla="*/ 146 h 219"/>
                      <a:gd name="T98" fmla="*/ 46 w 150"/>
                      <a:gd name="T99" fmla="*/ 134 h 219"/>
                      <a:gd name="T100" fmla="*/ 39 w 150"/>
                      <a:gd name="T101" fmla="*/ 125 h 219"/>
                      <a:gd name="T102" fmla="*/ 27 w 150"/>
                      <a:gd name="T103" fmla="*/ 117 h 219"/>
                      <a:gd name="T104" fmla="*/ 23 w 150"/>
                      <a:gd name="T105" fmla="*/ 105 h 219"/>
                      <a:gd name="T106" fmla="*/ 19 w 150"/>
                      <a:gd name="T107" fmla="*/ 93 h 219"/>
                      <a:gd name="T108" fmla="*/ 16 w 150"/>
                      <a:gd name="T109" fmla="*/ 81 h 219"/>
                      <a:gd name="T110" fmla="*/ 8 w 150"/>
                      <a:gd name="T111" fmla="*/ 73 h 219"/>
                      <a:gd name="T112" fmla="*/ 0 w 150"/>
                      <a:gd name="T113" fmla="*/ 73 h 2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150" h="219">
                        <a:moveTo>
                          <a:pt x="0" y="61"/>
                        </a:moveTo>
                        <a:lnTo>
                          <a:pt x="0" y="57"/>
                        </a:lnTo>
                        <a:lnTo>
                          <a:pt x="4" y="57"/>
                        </a:lnTo>
                        <a:lnTo>
                          <a:pt x="8" y="53"/>
                        </a:lnTo>
                        <a:lnTo>
                          <a:pt x="4" y="53"/>
                        </a:lnTo>
                        <a:lnTo>
                          <a:pt x="8" y="53"/>
                        </a:lnTo>
                        <a:lnTo>
                          <a:pt x="12" y="53"/>
                        </a:lnTo>
                        <a:lnTo>
                          <a:pt x="16" y="53"/>
                        </a:lnTo>
                        <a:lnTo>
                          <a:pt x="16" y="49"/>
                        </a:lnTo>
                        <a:lnTo>
                          <a:pt x="16" y="45"/>
                        </a:lnTo>
                        <a:lnTo>
                          <a:pt x="19" y="45"/>
                        </a:lnTo>
                        <a:lnTo>
                          <a:pt x="19" y="40"/>
                        </a:lnTo>
                        <a:lnTo>
                          <a:pt x="23" y="40"/>
                        </a:lnTo>
                        <a:lnTo>
                          <a:pt x="23" y="36"/>
                        </a:lnTo>
                        <a:lnTo>
                          <a:pt x="23" y="32"/>
                        </a:lnTo>
                        <a:lnTo>
                          <a:pt x="23" y="28"/>
                        </a:lnTo>
                        <a:lnTo>
                          <a:pt x="27" y="28"/>
                        </a:lnTo>
                        <a:lnTo>
                          <a:pt x="27" y="24"/>
                        </a:lnTo>
                        <a:lnTo>
                          <a:pt x="31" y="24"/>
                        </a:lnTo>
                        <a:lnTo>
                          <a:pt x="35" y="24"/>
                        </a:lnTo>
                        <a:lnTo>
                          <a:pt x="35" y="20"/>
                        </a:lnTo>
                        <a:lnTo>
                          <a:pt x="39" y="20"/>
                        </a:lnTo>
                        <a:lnTo>
                          <a:pt x="39" y="16"/>
                        </a:lnTo>
                        <a:lnTo>
                          <a:pt x="39" y="12"/>
                        </a:lnTo>
                        <a:lnTo>
                          <a:pt x="39" y="8"/>
                        </a:lnTo>
                        <a:lnTo>
                          <a:pt x="35" y="8"/>
                        </a:lnTo>
                        <a:lnTo>
                          <a:pt x="39" y="8"/>
                        </a:lnTo>
                        <a:lnTo>
                          <a:pt x="39" y="4"/>
                        </a:lnTo>
                        <a:lnTo>
                          <a:pt x="39" y="0"/>
                        </a:lnTo>
                        <a:lnTo>
                          <a:pt x="42" y="0"/>
                        </a:lnTo>
                        <a:lnTo>
                          <a:pt x="46" y="0"/>
                        </a:lnTo>
                        <a:lnTo>
                          <a:pt x="50" y="0"/>
                        </a:lnTo>
                        <a:lnTo>
                          <a:pt x="54" y="0"/>
                        </a:lnTo>
                        <a:lnTo>
                          <a:pt x="54" y="4"/>
                        </a:lnTo>
                        <a:lnTo>
                          <a:pt x="58" y="4"/>
                        </a:lnTo>
                        <a:lnTo>
                          <a:pt x="62" y="8"/>
                        </a:lnTo>
                        <a:lnTo>
                          <a:pt x="62" y="12"/>
                        </a:lnTo>
                        <a:lnTo>
                          <a:pt x="65" y="12"/>
                        </a:lnTo>
                        <a:lnTo>
                          <a:pt x="65" y="16"/>
                        </a:lnTo>
                        <a:lnTo>
                          <a:pt x="65" y="20"/>
                        </a:lnTo>
                        <a:lnTo>
                          <a:pt x="65" y="24"/>
                        </a:lnTo>
                        <a:lnTo>
                          <a:pt x="65" y="28"/>
                        </a:lnTo>
                        <a:lnTo>
                          <a:pt x="65" y="32"/>
                        </a:lnTo>
                        <a:lnTo>
                          <a:pt x="69" y="32"/>
                        </a:lnTo>
                        <a:lnTo>
                          <a:pt x="69" y="36"/>
                        </a:lnTo>
                        <a:lnTo>
                          <a:pt x="69" y="40"/>
                        </a:lnTo>
                        <a:lnTo>
                          <a:pt x="73" y="40"/>
                        </a:lnTo>
                        <a:lnTo>
                          <a:pt x="77" y="40"/>
                        </a:lnTo>
                        <a:lnTo>
                          <a:pt x="81" y="40"/>
                        </a:lnTo>
                        <a:lnTo>
                          <a:pt x="81" y="45"/>
                        </a:lnTo>
                        <a:lnTo>
                          <a:pt x="85" y="45"/>
                        </a:lnTo>
                        <a:lnTo>
                          <a:pt x="88" y="49"/>
                        </a:lnTo>
                        <a:lnTo>
                          <a:pt x="88" y="53"/>
                        </a:lnTo>
                        <a:lnTo>
                          <a:pt x="92" y="53"/>
                        </a:lnTo>
                        <a:lnTo>
                          <a:pt x="92" y="57"/>
                        </a:lnTo>
                        <a:lnTo>
                          <a:pt x="88" y="57"/>
                        </a:lnTo>
                        <a:lnTo>
                          <a:pt x="88" y="61"/>
                        </a:lnTo>
                        <a:lnTo>
                          <a:pt x="85" y="61"/>
                        </a:lnTo>
                        <a:lnTo>
                          <a:pt x="85" y="65"/>
                        </a:lnTo>
                        <a:lnTo>
                          <a:pt x="88" y="65"/>
                        </a:lnTo>
                        <a:lnTo>
                          <a:pt x="88" y="69"/>
                        </a:lnTo>
                        <a:lnTo>
                          <a:pt x="88" y="73"/>
                        </a:lnTo>
                        <a:lnTo>
                          <a:pt x="88" y="77"/>
                        </a:lnTo>
                        <a:lnTo>
                          <a:pt x="92" y="77"/>
                        </a:lnTo>
                        <a:lnTo>
                          <a:pt x="96" y="77"/>
                        </a:lnTo>
                        <a:lnTo>
                          <a:pt x="96" y="81"/>
                        </a:lnTo>
                        <a:lnTo>
                          <a:pt x="100" y="81"/>
                        </a:lnTo>
                        <a:lnTo>
                          <a:pt x="100" y="85"/>
                        </a:lnTo>
                        <a:lnTo>
                          <a:pt x="104" y="85"/>
                        </a:lnTo>
                        <a:lnTo>
                          <a:pt x="108" y="85"/>
                        </a:lnTo>
                        <a:lnTo>
                          <a:pt x="108" y="89"/>
                        </a:lnTo>
                        <a:lnTo>
                          <a:pt x="111" y="89"/>
                        </a:lnTo>
                        <a:lnTo>
                          <a:pt x="115" y="89"/>
                        </a:lnTo>
                        <a:lnTo>
                          <a:pt x="115" y="93"/>
                        </a:lnTo>
                        <a:lnTo>
                          <a:pt x="119" y="93"/>
                        </a:lnTo>
                        <a:lnTo>
                          <a:pt x="123" y="93"/>
                        </a:lnTo>
                        <a:lnTo>
                          <a:pt x="123" y="97"/>
                        </a:lnTo>
                        <a:lnTo>
                          <a:pt x="123" y="101"/>
                        </a:lnTo>
                        <a:lnTo>
                          <a:pt x="123" y="105"/>
                        </a:lnTo>
                        <a:lnTo>
                          <a:pt x="127" y="105"/>
                        </a:lnTo>
                        <a:lnTo>
                          <a:pt x="131" y="105"/>
                        </a:lnTo>
                        <a:lnTo>
                          <a:pt x="134" y="109"/>
                        </a:lnTo>
                        <a:lnTo>
                          <a:pt x="131" y="109"/>
                        </a:lnTo>
                        <a:lnTo>
                          <a:pt x="134" y="113"/>
                        </a:lnTo>
                        <a:lnTo>
                          <a:pt x="138" y="113"/>
                        </a:lnTo>
                        <a:lnTo>
                          <a:pt x="138" y="117"/>
                        </a:lnTo>
                        <a:lnTo>
                          <a:pt x="138" y="121"/>
                        </a:lnTo>
                        <a:lnTo>
                          <a:pt x="142" y="121"/>
                        </a:lnTo>
                        <a:lnTo>
                          <a:pt x="142" y="125"/>
                        </a:lnTo>
                        <a:lnTo>
                          <a:pt x="146" y="125"/>
                        </a:lnTo>
                        <a:lnTo>
                          <a:pt x="146" y="129"/>
                        </a:lnTo>
                        <a:lnTo>
                          <a:pt x="150" y="129"/>
                        </a:lnTo>
                        <a:lnTo>
                          <a:pt x="150" y="134"/>
                        </a:lnTo>
                        <a:lnTo>
                          <a:pt x="150" y="129"/>
                        </a:lnTo>
                        <a:lnTo>
                          <a:pt x="150" y="134"/>
                        </a:lnTo>
                        <a:lnTo>
                          <a:pt x="150" y="138"/>
                        </a:lnTo>
                        <a:lnTo>
                          <a:pt x="146" y="138"/>
                        </a:lnTo>
                        <a:lnTo>
                          <a:pt x="146" y="142"/>
                        </a:lnTo>
                        <a:lnTo>
                          <a:pt x="142" y="142"/>
                        </a:lnTo>
                        <a:lnTo>
                          <a:pt x="142" y="146"/>
                        </a:lnTo>
                        <a:lnTo>
                          <a:pt x="138" y="146"/>
                        </a:lnTo>
                        <a:lnTo>
                          <a:pt x="138" y="150"/>
                        </a:lnTo>
                        <a:lnTo>
                          <a:pt x="134" y="154"/>
                        </a:lnTo>
                        <a:lnTo>
                          <a:pt x="134" y="158"/>
                        </a:lnTo>
                        <a:lnTo>
                          <a:pt x="134" y="162"/>
                        </a:lnTo>
                        <a:lnTo>
                          <a:pt x="134" y="166"/>
                        </a:lnTo>
                        <a:lnTo>
                          <a:pt x="134" y="170"/>
                        </a:lnTo>
                        <a:lnTo>
                          <a:pt x="131" y="170"/>
                        </a:lnTo>
                        <a:lnTo>
                          <a:pt x="131" y="174"/>
                        </a:lnTo>
                        <a:lnTo>
                          <a:pt x="127" y="174"/>
                        </a:lnTo>
                        <a:lnTo>
                          <a:pt x="131" y="174"/>
                        </a:lnTo>
                        <a:lnTo>
                          <a:pt x="131" y="178"/>
                        </a:lnTo>
                        <a:lnTo>
                          <a:pt x="134" y="178"/>
                        </a:lnTo>
                        <a:lnTo>
                          <a:pt x="134" y="182"/>
                        </a:lnTo>
                        <a:lnTo>
                          <a:pt x="131" y="182"/>
                        </a:lnTo>
                        <a:lnTo>
                          <a:pt x="131" y="186"/>
                        </a:lnTo>
                        <a:lnTo>
                          <a:pt x="134" y="186"/>
                        </a:lnTo>
                        <a:lnTo>
                          <a:pt x="134" y="182"/>
                        </a:lnTo>
                        <a:lnTo>
                          <a:pt x="138" y="182"/>
                        </a:lnTo>
                        <a:lnTo>
                          <a:pt x="142" y="182"/>
                        </a:lnTo>
                        <a:lnTo>
                          <a:pt x="142" y="186"/>
                        </a:lnTo>
                        <a:lnTo>
                          <a:pt x="142" y="190"/>
                        </a:lnTo>
                        <a:lnTo>
                          <a:pt x="142" y="194"/>
                        </a:lnTo>
                        <a:lnTo>
                          <a:pt x="146" y="194"/>
                        </a:lnTo>
                        <a:lnTo>
                          <a:pt x="146" y="198"/>
                        </a:lnTo>
                        <a:lnTo>
                          <a:pt x="150" y="198"/>
                        </a:lnTo>
                        <a:lnTo>
                          <a:pt x="150" y="202"/>
                        </a:lnTo>
                        <a:lnTo>
                          <a:pt x="150" y="206"/>
                        </a:lnTo>
                        <a:lnTo>
                          <a:pt x="146" y="206"/>
                        </a:lnTo>
                        <a:lnTo>
                          <a:pt x="146" y="210"/>
                        </a:lnTo>
                        <a:lnTo>
                          <a:pt x="146" y="206"/>
                        </a:lnTo>
                        <a:lnTo>
                          <a:pt x="142" y="206"/>
                        </a:lnTo>
                        <a:lnTo>
                          <a:pt x="138" y="206"/>
                        </a:lnTo>
                        <a:lnTo>
                          <a:pt x="138" y="202"/>
                        </a:lnTo>
                        <a:lnTo>
                          <a:pt x="138" y="206"/>
                        </a:lnTo>
                        <a:lnTo>
                          <a:pt x="134" y="206"/>
                        </a:lnTo>
                        <a:lnTo>
                          <a:pt x="131" y="206"/>
                        </a:lnTo>
                        <a:lnTo>
                          <a:pt x="131" y="210"/>
                        </a:lnTo>
                        <a:lnTo>
                          <a:pt x="127" y="210"/>
                        </a:lnTo>
                        <a:lnTo>
                          <a:pt x="127" y="214"/>
                        </a:lnTo>
                        <a:lnTo>
                          <a:pt x="123" y="214"/>
                        </a:lnTo>
                        <a:lnTo>
                          <a:pt x="123" y="219"/>
                        </a:lnTo>
                        <a:lnTo>
                          <a:pt x="119" y="219"/>
                        </a:lnTo>
                        <a:lnTo>
                          <a:pt x="119" y="214"/>
                        </a:lnTo>
                        <a:lnTo>
                          <a:pt x="119" y="219"/>
                        </a:lnTo>
                        <a:lnTo>
                          <a:pt x="115" y="219"/>
                        </a:lnTo>
                        <a:lnTo>
                          <a:pt x="115" y="214"/>
                        </a:lnTo>
                        <a:lnTo>
                          <a:pt x="111" y="214"/>
                        </a:lnTo>
                        <a:lnTo>
                          <a:pt x="108" y="214"/>
                        </a:lnTo>
                        <a:lnTo>
                          <a:pt x="104" y="214"/>
                        </a:lnTo>
                        <a:lnTo>
                          <a:pt x="104" y="210"/>
                        </a:lnTo>
                        <a:lnTo>
                          <a:pt x="104" y="214"/>
                        </a:lnTo>
                        <a:lnTo>
                          <a:pt x="100" y="210"/>
                        </a:lnTo>
                        <a:lnTo>
                          <a:pt x="104" y="210"/>
                        </a:lnTo>
                        <a:lnTo>
                          <a:pt x="104" y="206"/>
                        </a:lnTo>
                        <a:lnTo>
                          <a:pt x="100" y="206"/>
                        </a:lnTo>
                        <a:lnTo>
                          <a:pt x="96" y="206"/>
                        </a:lnTo>
                        <a:lnTo>
                          <a:pt x="96" y="202"/>
                        </a:lnTo>
                        <a:lnTo>
                          <a:pt x="92" y="202"/>
                        </a:lnTo>
                        <a:lnTo>
                          <a:pt x="92" y="198"/>
                        </a:lnTo>
                        <a:lnTo>
                          <a:pt x="88" y="198"/>
                        </a:lnTo>
                        <a:lnTo>
                          <a:pt x="88" y="194"/>
                        </a:lnTo>
                        <a:lnTo>
                          <a:pt x="85" y="194"/>
                        </a:lnTo>
                        <a:lnTo>
                          <a:pt x="85" y="198"/>
                        </a:lnTo>
                        <a:lnTo>
                          <a:pt x="85" y="194"/>
                        </a:lnTo>
                        <a:lnTo>
                          <a:pt x="85" y="198"/>
                        </a:lnTo>
                        <a:lnTo>
                          <a:pt x="81" y="198"/>
                        </a:lnTo>
                        <a:lnTo>
                          <a:pt x="81" y="194"/>
                        </a:lnTo>
                        <a:lnTo>
                          <a:pt x="77" y="194"/>
                        </a:lnTo>
                        <a:lnTo>
                          <a:pt x="81" y="194"/>
                        </a:lnTo>
                        <a:lnTo>
                          <a:pt x="81" y="190"/>
                        </a:lnTo>
                        <a:lnTo>
                          <a:pt x="77" y="190"/>
                        </a:lnTo>
                        <a:lnTo>
                          <a:pt x="77" y="186"/>
                        </a:lnTo>
                        <a:lnTo>
                          <a:pt x="77" y="182"/>
                        </a:lnTo>
                        <a:lnTo>
                          <a:pt x="73" y="182"/>
                        </a:lnTo>
                        <a:lnTo>
                          <a:pt x="73" y="178"/>
                        </a:lnTo>
                        <a:lnTo>
                          <a:pt x="77" y="178"/>
                        </a:lnTo>
                        <a:lnTo>
                          <a:pt x="73" y="178"/>
                        </a:lnTo>
                        <a:lnTo>
                          <a:pt x="73" y="174"/>
                        </a:lnTo>
                        <a:lnTo>
                          <a:pt x="69" y="174"/>
                        </a:lnTo>
                        <a:lnTo>
                          <a:pt x="69" y="170"/>
                        </a:lnTo>
                        <a:lnTo>
                          <a:pt x="65" y="170"/>
                        </a:lnTo>
                        <a:lnTo>
                          <a:pt x="62" y="170"/>
                        </a:lnTo>
                        <a:lnTo>
                          <a:pt x="62" y="166"/>
                        </a:lnTo>
                        <a:lnTo>
                          <a:pt x="62" y="162"/>
                        </a:lnTo>
                        <a:lnTo>
                          <a:pt x="58" y="162"/>
                        </a:lnTo>
                        <a:lnTo>
                          <a:pt x="58" y="158"/>
                        </a:lnTo>
                        <a:lnTo>
                          <a:pt x="54" y="158"/>
                        </a:lnTo>
                        <a:lnTo>
                          <a:pt x="54" y="154"/>
                        </a:lnTo>
                        <a:lnTo>
                          <a:pt x="50" y="154"/>
                        </a:lnTo>
                        <a:lnTo>
                          <a:pt x="46" y="154"/>
                        </a:lnTo>
                        <a:lnTo>
                          <a:pt x="46" y="150"/>
                        </a:lnTo>
                        <a:lnTo>
                          <a:pt x="42" y="150"/>
                        </a:lnTo>
                        <a:lnTo>
                          <a:pt x="39" y="150"/>
                        </a:lnTo>
                        <a:lnTo>
                          <a:pt x="35" y="146"/>
                        </a:lnTo>
                        <a:lnTo>
                          <a:pt x="39" y="146"/>
                        </a:lnTo>
                        <a:lnTo>
                          <a:pt x="42" y="146"/>
                        </a:lnTo>
                        <a:lnTo>
                          <a:pt x="46" y="142"/>
                        </a:lnTo>
                        <a:lnTo>
                          <a:pt x="46" y="138"/>
                        </a:lnTo>
                        <a:lnTo>
                          <a:pt x="46" y="134"/>
                        </a:lnTo>
                        <a:lnTo>
                          <a:pt x="46" y="129"/>
                        </a:lnTo>
                        <a:lnTo>
                          <a:pt x="42" y="129"/>
                        </a:lnTo>
                        <a:lnTo>
                          <a:pt x="42" y="125"/>
                        </a:lnTo>
                        <a:lnTo>
                          <a:pt x="39" y="125"/>
                        </a:lnTo>
                        <a:lnTo>
                          <a:pt x="39" y="121"/>
                        </a:lnTo>
                        <a:lnTo>
                          <a:pt x="35" y="121"/>
                        </a:lnTo>
                        <a:lnTo>
                          <a:pt x="31" y="121"/>
                        </a:lnTo>
                        <a:lnTo>
                          <a:pt x="27" y="117"/>
                        </a:lnTo>
                        <a:lnTo>
                          <a:pt x="27" y="113"/>
                        </a:lnTo>
                        <a:lnTo>
                          <a:pt x="27" y="109"/>
                        </a:lnTo>
                        <a:lnTo>
                          <a:pt x="27" y="105"/>
                        </a:lnTo>
                        <a:lnTo>
                          <a:pt x="23" y="105"/>
                        </a:lnTo>
                        <a:lnTo>
                          <a:pt x="23" y="101"/>
                        </a:lnTo>
                        <a:lnTo>
                          <a:pt x="23" y="97"/>
                        </a:lnTo>
                        <a:lnTo>
                          <a:pt x="19" y="97"/>
                        </a:lnTo>
                        <a:lnTo>
                          <a:pt x="19" y="93"/>
                        </a:lnTo>
                        <a:lnTo>
                          <a:pt x="16" y="93"/>
                        </a:lnTo>
                        <a:lnTo>
                          <a:pt x="16" y="89"/>
                        </a:lnTo>
                        <a:lnTo>
                          <a:pt x="16" y="85"/>
                        </a:lnTo>
                        <a:lnTo>
                          <a:pt x="16" y="81"/>
                        </a:lnTo>
                        <a:lnTo>
                          <a:pt x="16" y="77"/>
                        </a:lnTo>
                        <a:lnTo>
                          <a:pt x="12" y="77"/>
                        </a:lnTo>
                        <a:lnTo>
                          <a:pt x="8" y="77"/>
                        </a:lnTo>
                        <a:lnTo>
                          <a:pt x="8" y="73"/>
                        </a:lnTo>
                        <a:lnTo>
                          <a:pt x="4" y="73"/>
                        </a:lnTo>
                        <a:lnTo>
                          <a:pt x="4" y="77"/>
                        </a:lnTo>
                        <a:lnTo>
                          <a:pt x="0" y="77"/>
                        </a:lnTo>
                        <a:lnTo>
                          <a:pt x="0" y="73"/>
                        </a:lnTo>
                        <a:lnTo>
                          <a:pt x="0" y="69"/>
                        </a:lnTo>
                        <a:lnTo>
                          <a:pt x="0" y="65"/>
                        </a:lnTo>
                        <a:lnTo>
                          <a:pt x="0" y="61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122" name="Freeform 917">
                    <a:extLst>
                      <a:ext uri="{FF2B5EF4-FFF2-40B4-BE49-F238E27FC236}">
                        <a16:creationId xmlns:a16="http://schemas.microsoft.com/office/drawing/2014/main" id="{9487F109-2B79-0696-DCB9-6C0ED38719A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342" y="2655"/>
                    <a:ext cx="50" cy="17"/>
                  </a:xfrm>
                  <a:custGeom>
                    <a:avLst/>
                    <a:gdLst>
                      <a:gd name="T0" fmla="*/ 16 w 50"/>
                      <a:gd name="T1" fmla="*/ 4 h 16"/>
                      <a:gd name="T2" fmla="*/ 16 w 50"/>
                      <a:gd name="T3" fmla="*/ 0 h 16"/>
                      <a:gd name="T4" fmla="*/ 19 w 50"/>
                      <a:gd name="T5" fmla="*/ 0 h 16"/>
                      <a:gd name="T6" fmla="*/ 23 w 50"/>
                      <a:gd name="T7" fmla="*/ 0 h 16"/>
                      <a:gd name="T8" fmla="*/ 27 w 50"/>
                      <a:gd name="T9" fmla="*/ 0 h 16"/>
                      <a:gd name="T10" fmla="*/ 31 w 50"/>
                      <a:gd name="T11" fmla="*/ 0 h 16"/>
                      <a:gd name="T12" fmla="*/ 35 w 50"/>
                      <a:gd name="T13" fmla="*/ 0 h 16"/>
                      <a:gd name="T14" fmla="*/ 39 w 50"/>
                      <a:gd name="T15" fmla="*/ 0 h 16"/>
                      <a:gd name="T16" fmla="*/ 39 w 50"/>
                      <a:gd name="T17" fmla="*/ 4 h 16"/>
                      <a:gd name="T18" fmla="*/ 42 w 50"/>
                      <a:gd name="T19" fmla="*/ 4 h 16"/>
                      <a:gd name="T20" fmla="*/ 46 w 50"/>
                      <a:gd name="T21" fmla="*/ 4 h 16"/>
                      <a:gd name="T22" fmla="*/ 46 w 50"/>
                      <a:gd name="T23" fmla="*/ 8 h 16"/>
                      <a:gd name="T24" fmla="*/ 50 w 50"/>
                      <a:gd name="T25" fmla="*/ 8 h 16"/>
                      <a:gd name="T26" fmla="*/ 50 w 50"/>
                      <a:gd name="T27" fmla="*/ 12 h 16"/>
                      <a:gd name="T28" fmla="*/ 50 w 50"/>
                      <a:gd name="T29" fmla="*/ 16 h 16"/>
                      <a:gd name="T30" fmla="*/ 46 w 50"/>
                      <a:gd name="T31" fmla="*/ 16 h 16"/>
                      <a:gd name="T32" fmla="*/ 42 w 50"/>
                      <a:gd name="T33" fmla="*/ 16 h 16"/>
                      <a:gd name="T34" fmla="*/ 39 w 50"/>
                      <a:gd name="T35" fmla="*/ 16 h 16"/>
                      <a:gd name="T36" fmla="*/ 35 w 50"/>
                      <a:gd name="T37" fmla="*/ 16 h 16"/>
                      <a:gd name="T38" fmla="*/ 35 w 50"/>
                      <a:gd name="T39" fmla="*/ 12 h 16"/>
                      <a:gd name="T40" fmla="*/ 31 w 50"/>
                      <a:gd name="T41" fmla="*/ 12 h 16"/>
                      <a:gd name="T42" fmla="*/ 27 w 50"/>
                      <a:gd name="T43" fmla="*/ 12 h 16"/>
                      <a:gd name="T44" fmla="*/ 23 w 50"/>
                      <a:gd name="T45" fmla="*/ 12 h 16"/>
                      <a:gd name="T46" fmla="*/ 23 w 50"/>
                      <a:gd name="T47" fmla="*/ 16 h 16"/>
                      <a:gd name="T48" fmla="*/ 19 w 50"/>
                      <a:gd name="T49" fmla="*/ 16 h 16"/>
                      <a:gd name="T50" fmla="*/ 19 w 50"/>
                      <a:gd name="T51" fmla="*/ 12 h 16"/>
                      <a:gd name="T52" fmla="*/ 16 w 50"/>
                      <a:gd name="T53" fmla="*/ 16 h 16"/>
                      <a:gd name="T54" fmla="*/ 12 w 50"/>
                      <a:gd name="T55" fmla="*/ 16 h 16"/>
                      <a:gd name="T56" fmla="*/ 12 w 50"/>
                      <a:gd name="T57" fmla="*/ 12 h 16"/>
                      <a:gd name="T58" fmla="*/ 12 w 50"/>
                      <a:gd name="T59" fmla="*/ 8 h 16"/>
                      <a:gd name="T60" fmla="*/ 8 w 50"/>
                      <a:gd name="T61" fmla="*/ 8 h 16"/>
                      <a:gd name="T62" fmla="*/ 8 w 50"/>
                      <a:gd name="T63" fmla="*/ 4 h 16"/>
                      <a:gd name="T64" fmla="*/ 4 w 50"/>
                      <a:gd name="T65" fmla="*/ 4 h 16"/>
                      <a:gd name="T66" fmla="*/ 0 w 50"/>
                      <a:gd name="T67" fmla="*/ 4 h 16"/>
                      <a:gd name="T68" fmla="*/ 0 w 50"/>
                      <a:gd name="T69" fmla="*/ 0 h 16"/>
                      <a:gd name="T70" fmla="*/ 4 w 50"/>
                      <a:gd name="T71" fmla="*/ 0 h 16"/>
                      <a:gd name="T72" fmla="*/ 4 w 50"/>
                      <a:gd name="T73" fmla="*/ 4 h 16"/>
                      <a:gd name="T74" fmla="*/ 8 w 50"/>
                      <a:gd name="T75" fmla="*/ 0 h 16"/>
                      <a:gd name="T76" fmla="*/ 12 w 50"/>
                      <a:gd name="T77" fmla="*/ 0 h 16"/>
                      <a:gd name="T78" fmla="*/ 12 w 50"/>
                      <a:gd name="T79" fmla="*/ 4 h 16"/>
                      <a:gd name="T80" fmla="*/ 16 w 50"/>
                      <a:gd name="T81" fmla="*/ 4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</a:cxnLst>
                    <a:rect l="0" t="0" r="r" b="b"/>
                    <a:pathLst>
                      <a:path w="50" h="16">
                        <a:moveTo>
                          <a:pt x="16" y="4"/>
                        </a:moveTo>
                        <a:lnTo>
                          <a:pt x="16" y="0"/>
                        </a:lnTo>
                        <a:lnTo>
                          <a:pt x="19" y="0"/>
                        </a:lnTo>
                        <a:lnTo>
                          <a:pt x="23" y="0"/>
                        </a:lnTo>
                        <a:lnTo>
                          <a:pt x="27" y="0"/>
                        </a:lnTo>
                        <a:lnTo>
                          <a:pt x="31" y="0"/>
                        </a:lnTo>
                        <a:lnTo>
                          <a:pt x="35" y="0"/>
                        </a:lnTo>
                        <a:lnTo>
                          <a:pt x="39" y="0"/>
                        </a:lnTo>
                        <a:lnTo>
                          <a:pt x="39" y="4"/>
                        </a:lnTo>
                        <a:lnTo>
                          <a:pt x="42" y="4"/>
                        </a:lnTo>
                        <a:lnTo>
                          <a:pt x="46" y="4"/>
                        </a:lnTo>
                        <a:lnTo>
                          <a:pt x="46" y="8"/>
                        </a:lnTo>
                        <a:lnTo>
                          <a:pt x="50" y="8"/>
                        </a:lnTo>
                        <a:lnTo>
                          <a:pt x="50" y="12"/>
                        </a:lnTo>
                        <a:lnTo>
                          <a:pt x="50" y="16"/>
                        </a:lnTo>
                        <a:lnTo>
                          <a:pt x="46" y="16"/>
                        </a:lnTo>
                        <a:lnTo>
                          <a:pt x="42" y="16"/>
                        </a:lnTo>
                        <a:lnTo>
                          <a:pt x="39" y="16"/>
                        </a:lnTo>
                        <a:lnTo>
                          <a:pt x="35" y="16"/>
                        </a:lnTo>
                        <a:lnTo>
                          <a:pt x="35" y="12"/>
                        </a:lnTo>
                        <a:lnTo>
                          <a:pt x="31" y="12"/>
                        </a:lnTo>
                        <a:lnTo>
                          <a:pt x="27" y="12"/>
                        </a:lnTo>
                        <a:lnTo>
                          <a:pt x="23" y="12"/>
                        </a:lnTo>
                        <a:lnTo>
                          <a:pt x="23" y="16"/>
                        </a:lnTo>
                        <a:lnTo>
                          <a:pt x="19" y="16"/>
                        </a:lnTo>
                        <a:lnTo>
                          <a:pt x="19" y="12"/>
                        </a:lnTo>
                        <a:lnTo>
                          <a:pt x="16" y="16"/>
                        </a:lnTo>
                        <a:lnTo>
                          <a:pt x="12" y="16"/>
                        </a:lnTo>
                        <a:lnTo>
                          <a:pt x="12" y="12"/>
                        </a:lnTo>
                        <a:lnTo>
                          <a:pt x="12" y="8"/>
                        </a:lnTo>
                        <a:lnTo>
                          <a:pt x="8" y="8"/>
                        </a:lnTo>
                        <a:lnTo>
                          <a:pt x="8" y="4"/>
                        </a:lnTo>
                        <a:lnTo>
                          <a:pt x="4" y="4"/>
                        </a:lnTo>
                        <a:lnTo>
                          <a:pt x="0" y="4"/>
                        </a:lnTo>
                        <a:lnTo>
                          <a:pt x="0" y="0"/>
                        </a:lnTo>
                        <a:lnTo>
                          <a:pt x="4" y="0"/>
                        </a:lnTo>
                        <a:lnTo>
                          <a:pt x="4" y="4"/>
                        </a:lnTo>
                        <a:lnTo>
                          <a:pt x="8" y="0"/>
                        </a:lnTo>
                        <a:lnTo>
                          <a:pt x="12" y="0"/>
                        </a:lnTo>
                        <a:lnTo>
                          <a:pt x="12" y="4"/>
                        </a:lnTo>
                        <a:lnTo>
                          <a:pt x="16" y="4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123" name="Freeform 918">
                    <a:extLst>
                      <a:ext uri="{FF2B5EF4-FFF2-40B4-BE49-F238E27FC236}">
                        <a16:creationId xmlns:a16="http://schemas.microsoft.com/office/drawing/2014/main" id="{0EBAC576-6FA5-CE5F-263E-6B728516D7E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135" y="2655"/>
                    <a:ext cx="60" cy="32"/>
                  </a:xfrm>
                  <a:custGeom>
                    <a:avLst/>
                    <a:gdLst>
                      <a:gd name="T0" fmla="*/ 8 w 61"/>
                      <a:gd name="T1" fmla="*/ 4 h 32"/>
                      <a:gd name="T2" fmla="*/ 12 w 61"/>
                      <a:gd name="T3" fmla="*/ 4 h 32"/>
                      <a:gd name="T4" fmla="*/ 15 w 61"/>
                      <a:gd name="T5" fmla="*/ 4 h 32"/>
                      <a:gd name="T6" fmla="*/ 19 w 61"/>
                      <a:gd name="T7" fmla="*/ 4 h 32"/>
                      <a:gd name="T8" fmla="*/ 19 w 61"/>
                      <a:gd name="T9" fmla="*/ 0 h 32"/>
                      <a:gd name="T10" fmla="*/ 23 w 61"/>
                      <a:gd name="T11" fmla="*/ 0 h 32"/>
                      <a:gd name="T12" fmla="*/ 23 w 61"/>
                      <a:gd name="T13" fmla="*/ 4 h 32"/>
                      <a:gd name="T14" fmla="*/ 27 w 61"/>
                      <a:gd name="T15" fmla="*/ 4 h 32"/>
                      <a:gd name="T16" fmla="*/ 31 w 61"/>
                      <a:gd name="T17" fmla="*/ 8 h 32"/>
                      <a:gd name="T18" fmla="*/ 35 w 61"/>
                      <a:gd name="T19" fmla="*/ 8 h 32"/>
                      <a:gd name="T20" fmla="*/ 38 w 61"/>
                      <a:gd name="T21" fmla="*/ 12 h 32"/>
                      <a:gd name="T22" fmla="*/ 42 w 61"/>
                      <a:gd name="T23" fmla="*/ 12 h 32"/>
                      <a:gd name="T24" fmla="*/ 42 w 61"/>
                      <a:gd name="T25" fmla="*/ 16 h 32"/>
                      <a:gd name="T26" fmla="*/ 46 w 61"/>
                      <a:gd name="T27" fmla="*/ 16 h 32"/>
                      <a:gd name="T28" fmla="*/ 50 w 61"/>
                      <a:gd name="T29" fmla="*/ 16 h 32"/>
                      <a:gd name="T30" fmla="*/ 54 w 61"/>
                      <a:gd name="T31" fmla="*/ 16 h 32"/>
                      <a:gd name="T32" fmla="*/ 58 w 61"/>
                      <a:gd name="T33" fmla="*/ 16 h 32"/>
                      <a:gd name="T34" fmla="*/ 58 w 61"/>
                      <a:gd name="T35" fmla="*/ 20 h 32"/>
                      <a:gd name="T36" fmla="*/ 61 w 61"/>
                      <a:gd name="T37" fmla="*/ 20 h 32"/>
                      <a:gd name="T38" fmla="*/ 58 w 61"/>
                      <a:gd name="T39" fmla="*/ 24 h 32"/>
                      <a:gd name="T40" fmla="*/ 54 w 61"/>
                      <a:gd name="T41" fmla="*/ 24 h 32"/>
                      <a:gd name="T42" fmla="*/ 50 w 61"/>
                      <a:gd name="T43" fmla="*/ 24 h 32"/>
                      <a:gd name="T44" fmla="*/ 46 w 61"/>
                      <a:gd name="T45" fmla="*/ 24 h 32"/>
                      <a:gd name="T46" fmla="*/ 46 w 61"/>
                      <a:gd name="T47" fmla="*/ 20 h 32"/>
                      <a:gd name="T48" fmla="*/ 42 w 61"/>
                      <a:gd name="T49" fmla="*/ 20 h 32"/>
                      <a:gd name="T50" fmla="*/ 42 w 61"/>
                      <a:gd name="T51" fmla="*/ 24 h 32"/>
                      <a:gd name="T52" fmla="*/ 38 w 61"/>
                      <a:gd name="T53" fmla="*/ 24 h 32"/>
                      <a:gd name="T54" fmla="*/ 35 w 61"/>
                      <a:gd name="T55" fmla="*/ 24 h 32"/>
                      <a:gd name="T56" fmla="*/ 35 w 61"/>
                      <a:gd name="T57" fmla="*/ 28 h 32"/>
                      <a:gd name="T58" fmla="*/ 31 w 61"/>
                      <a:gd name="T59" fmla="*/ 28 h 32"/>
                      <a:gd name="T60" fmla="*/ 31 w 61"/>
                      <a:gd name="T61" fmla="*/ 32 h 32"/>
                      <a:gd name="T62" fmla="*/ 27 w 61"/>
                      <a:gd name="T63" fmla="*/ 32 h 32"/>
                      <a:gd name="T64" fmla="*/ 23 w 61"/>
                      <a:gd name="T65" fmla="*/ 32 h 32"/>
                      <a:gd name="T66" fmla="*/ 19 w 61"/>
                      <a:gd name="T67" fmla="*/ 32 h 32"/>
                      <a:gd name="T68" fmla="*/ 19 w 61"/>
                      <a:gd name="T69" fmla="*/ 28 h 32"/>
                      <a:gd name="T70" fmla="*/ 15 w 61"/>
                      <a:gd name="T71" fmla="*/ 28 h 32"/>
                      <a:gd name="T72" fmla="*/ 15 w 61"/>
                      <a:gd name="T73" fmla="*/ 24 h 32"/>
                      <a:gd name="T74" fmla="*/ 15 w 61"/>
                      <a:gd name="T75" fmla="*/ 20 h 32"/>
                      <a:gd name="T76" fmla="*/ 15 w 61"/>
                      <a:gd name="T77" fmla="*/ 16 h 32"/>
                      <a:gd name="T78" fmla="*/ 12 w 61"/>
                      <a:gd name="T79" fmla="*/ 16 h 32"/>
                      <a:gd name="T80" fmla="*/ 8 w 61"/>
                      <a:gd name="T81" fmla="*/ 16 h 32"/>
                      <a:gd name="T82" fmla="*/ 4 w 61"/>
                      <a:gd name="T83" fmla="*/ 16 h 32"/>
                      <a:gd name="T84" fmla="*/ 4 w 61"/>
                      <a:gd name="T85" fmla="*/ 12 h 32"/>
                      <a:gd name="T86" fmla="*/ 0 w 61"/>
                      <a:gd name="T87" fmla="*/ 8 h 32"/>
                      <a:gd name="T88" fmla="*/ 0 w 61"/>
                      <a:gd name="T89" fmla="*/ 4 h 32"/>
                      <a:gd name="T90" fmla="*/ 4 w 61"/>
                      <a:gd name="T91" fmla="*/ 4 h 32"/>
                      <a:gd name="T92" fmla="*/ 4 w 61"/>
                      <a:gd name="T93" fmla="*/ 8 h 32"/>
                      <a:gd name="T94" fmla="*/ 8 w 61"/>
                      <a:gd name="T95" fmla="*/ 8 h 32"/>
                      <a:gd name="T96" fmla="*/ 8 w 61"/>
                      <a:gd name="T97" fmla="*/ 4 h 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</a:cxnLst>
                    <a:rect l="0" t="0" r="r" b="b"/>
                    <a:pathLst>
                      <a:path w="61" h="32">
                        <a:moveTo>
                          <a:pt x="8" y="4"/>
                        </a:moveTo>
                        <a:lnTo>
                          <a:pt x="12" y="4"/>
                        </a:lnTo>
                        <a:lnTo>
                          <a:pt x="15" y="4"/>
                        </a:lnTo>
                        <a:lnTo>
                          <a:pt x="19" y="4"/>
                        </a:lnTo>
                        <a:lnTo>
                          <a:pt x="19" y="0"/>
                        </a:lnTo>
                        <a:lnTo>
                          <a:pt x="23" y="0"/>
                        </a:lnTo>
                        <a:lnTo>
                          <a:pt x="23" y="4"/>
                        </a:lnTo>
                        <a:lnTo>
                          <a:pt x="27" y="4"/>
                        </a:lnTo>
                        <a:lnTo>
                          <a:pt x="31" y="8"/>
                        </a:lnTo>
                        <a:lnTo>
                          <a:pt x="35" y="8"/>
                        </a:lnTo>
                        <a:lnTo>
                          <a:pt x="38" y="12"/>
                        </a:lnTo>
                        <a:lnTo>
                          <a:pt x="42" y="12"/>
                        </a:lnTo>
                        <a:lnTo>
                          <a:pt x="42" y="16"/>
                        </a:lnTo>
                        <a:lnTo>
                          <a:pt x="46" y="16"/>
                        </a:lnTo>
                        <a:lnTo>
                          <a:pt x="50" y="16"/>
                        </a:lnTo>
                        <a:lnTo>
                          <a:pt x="54" y="16"/>
                        </a:lnTo>
                        <a:lnTo>
                          <a:pt x="58" y="16"/>
                        </a:lnTo>
                        <a:lnTo>
                          <a:pt x="58" y="20"/>
                        </a:lnTo>
                        <a:lnTo>
                          <a:pt x="61" y="20"/>
                        </a:lnTo>
                        <a:lnTo>
                          <a:pt x="58" y="24"/>
                        </a:lnTo>
                        <a:lnTo>
                          <a:pt x="54" y="24"/>
                        </a:lnTo>
                        <a:lnTo>
                          <a:pt x="50" y="24"/>
                        </a:lnTo>
                        <a:lnTo>
                          <a:pt x="46" y="24"/>
                        </a:lnTo>
                        <a:lnTo>
                          <a:pt x="46" y="20"/>
                        </a:lnTo>
                        <a:lnTo>
                          <a:pt x="42" y="20"/>
                        </a:lnTo>
                        <a:lnTo>
                          <a:pt x="42" y="24"/>
                        </a:lnTo>
                        <a:lnTo>
                          <a:pt x="38" y="24"/>
                        </a:lnTo>
                        <a:lnTo>
                          <a:pt x="35" y="24"/>
                        </a:lnTo>
                        <a:lnTo>
                          <a:pt x="35" y="28"/>
                        </a:lnTo>
                        <a:lnTo>
                          <a:pt x="31" y="28"/>
                        </a:lnTo>
                        <a:lnTo>
                          <a:pt x="31" y="32"/>
                        </a:lnTo>
                        <a:lnTo>
                          <a:pt x="27" y="32"/>
                        </a:lnTo>
                        <a:lnTo>
                          <a:pt x="23" y="32"/>
                        </a:lnTo>
                        <a:lnTo>
                          <a:pt x="19" y="32"/>
                        </a:lnTo>
                        <a:lnTo>
                          <a:pt x="19" y="28"/>
                        </a:lnTo>
                        <a:lnTo>
                          <a:pt x="15" y="28"/>
                        </a:lnTo>
                        <a:lnTo>
                          <a:pt x="15" y="24"/>
                        </a:lnTo>
                        <a:lnTo>
                          <a:pt x="15" y="20"/>
                        </a:lnTo>
                        <a:lnTo>
                          <a:pt x="15" y="16"/>
                        </a:lnTo>
                        <a:lnTo>
                          <a:pt x="12" y="16"/>
                        </a:lnTo>
                        <a:lnTo>
                          <a:pt x="8" y="16"/>
                        </a:lnTo>
                        <a:lnTo>
                          <a:pt x="4" y="16"/>
                        </a:lnTo>
                        <a:lnTo>
                          <a:pt x="4" y="12"/>
                        </a:lnTo>
                        <a:lnTo>
                          <a:pt x="0" y="8"/>
                        </a:lnTo>
                        <a:lnTo>
                          <a:pt x="0" y="4"/>
                        </a:lnTo>
                        <a:lnTo>
                          <a:pt x="4" y="4"/>
                        </a:lnTo>
                        <a:lnTo>
                          <a:pt x="4" y="8"/>
                        </a:lnTo>
                        <a:lnTo>
                          <a:pt x="8" y="8"/>
                        </a:lnTo>
                        <a:lnTo>
                          <a:pt x="8" y="4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124" name="Freeform 919">
                    <a:extLst>
                      <a:ext uri="{FF2B5EF4-FFF2-40B4-BE49-F238E27FC236}">
                        <a16:creationId xmlns:a16="http://schemas.microsoft.com/office/drawing/2014/main" id="{B6B270E4-3E77-72A8-0D78-4EBF17CE056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66" y="2655"/>
                    <a:ext cx="234" cy="228"/>
                  </a:xfrm>
                  <a:custGeom>
                    <a:avLst/>
                    <a:gdLst>
                      <a:gd name="T0" fmla="*/ 42 w 234"/>
                      <a:gd name="T1" fmla="*/ 8 h 227"/>
                      <a:gd name="T2" fmla="*/ 50 w 234"/>
                      <a:gd name="T3" fmla="*/ 0 h 227"/>
                      <a:gd name="T4" fmla="*/ 57 w 234"/>
                      <a:gd name="T5" fmla="*/ 4 h 227"/>
                      <a:gd name="T6" fmla="*/ 61 w 234"/>
                      <a:gd name="T7" fmla="*/ 16 h 227"/>
                      <a:gd name="T8" fmla="*/ 73 w 234"/>
                      <a:gd name="T9" fmla="*/ 12 h 227"/>
                      <a:gd name="T10" fmla="*/ 80 w 234"/>
                      <a:gd name="T11" fmla="*/ 12 h 227"/>
                      <a:gd name="T12" fmla="*/ 92 w 234"/>
                      <a:gd name="T13" fmla="*/ 12 h 227"/>
                      <a:gd name="T14" fmla="*/ 100 w 234"/>
                      <a:gd name="T15" fmla="*/ 12 h 227"/>
                      <a:gd name="T16" fmla="*/ 111 w 234"/>
                      <a:gd name="T17" fmla="*/ 8 h 227"/>
                      <a:gd name="T18" fmla="*/ 123 w 234"/>
                      <a:gd name="T19" fmla="*/ 8 h 227"/>
                      <a:gd name="T20" fmla="*/ 130 w 234"/>
                      <a:gd name="T21" fmla="*/ 8 h 227"/>
                      <a:gd name="T22" fmla="*/ 146 w 234"/>
                      <a:gd name="T23" fmla="*/ 8 h 227"/>
                      <a:gd name="T24" fmla="*/ 157 w 234"/>
                      <a:gd name="T25" fmla="*/ 16 h 227"/>
                      <a:gd name="T26" fmla="*/ 165 w 234"/>
                      <a:gd name="T27" fmla="*/ 24 h 227"/>
                      <a:gd name="T28" fmla="*/ 169 w 234"/>
                      <a:gd name="T29" fmla="*/ 36 h 227"/>
                      <a:gd name="T30" fmla="*/ 176 w 234"/>
                      <a:gd name="T31" fmla="*/ 45 h 227"/>
                      <a:gd name="T32" fmla="*/ 188 w 234"/>
                      <a:gd name="T33" fmla="*/ 53 h 227"/>
                      <a:gd name="T34" fmla="*/ 196 w 234"/>
                      <a:gd name="T35" fmla="*/ 61 h 227"/>
                      <a:gd name="T36" fmla="*/ 207 w 234"/>
                      <a:gd name="T37" fmla="*/ 65 h 227"/>
                      <a:gd name="T38" fmla="*/ 211 w 234"/>
                      <a:gd name="T39" fmla="*/ 77 h 227"/>
                      <a:gd name="T40" fmla="*/ 215 w 234"/>
                      <a:gd name="T41" fmla="*/ 89 h 227"/>
                      <a:gd name="T42" fmla="*/ 222 w 234"/>
                      <a:gd name="T43" fmla="*/ 101 h 227"/>
                      <a:gd name="T44" fmla="*/ 230 w 234"/>
                      <a:gd name="T45" fmla="*/ 113 h 227"/>
                      <a:gd name="T46" fmla="*/ 234 w 234"/>
                      <a:gd name="T47" fmla="*/ 125 h 227"/>
                      <a:gd name="T48" fmla="*/ 234 w 234"/>
                      <a:gd name="T49" fmla="*/ 142 h 227"/>
                      <a:gd name="T50" fmla="*/ 226 w 234"/>
                      <a:gd name="T51" fmla="*/ 150 h 227"/>
                      <a:gd name="T52" fmla="*/ 226 w 234"/>
                      <a:gd name="T53" fmla="*/ 142 h 227"/>
                      <a:gd name="T54" fmla="*/ 222 w 234"/>
                      <a:gd name="T55" fmla="*/ 138 h 227"/>
                      <a:gd name="T56" fmla="*/ 215 w 234"/>
                      <a:gd name="T57" fmla="*/ 146 h 227"/>
                      <a:gd name="T58" fmla="*/ 199 w 234"/>
                      <a:gd name="T59" fmla="*/ 150 h 227"/>
                      <a:gd name="T60" fmla="*/ 184 w 234"/>
                      <a:gd name="T61" fmla="*/ 158 h 227"/>
                      <a:gd name="T62" fmla="*/ 169 w 234"/>
                      <a:gd name="T63" fmla="*/ 162 h 227"/>
                      <a:gd name="T64" fmla="*/ 157 w 234"/>
                      <a:gd name="T65" fmla="*/ 174 h 227"/>
                      <a:gd name="T66" fmla="*/ 146 w 234"/>
                      <a:gd name="T67" fmla="*/ 186 h 227"/>
                      <a:gd name="T68" fmla="*/ 146 w 234"/>
                      <a:gd name="T69" fmla="*/ 194 h 227"/>
                      <a:gd name="T70" fmla="*/ 138 w 234"/>
                      <a:gd name="T71" fmla="*/ 206 h 227"/>
                      <a:gd name="T72" fmla="*/ 130 w 234"/>
                      <a:gd name="T73" fmla="*/ 214 h 227"/>
                      <a:gd name="T74" fmla="*/ 123 w 234"/>
                      <a:gd name="T75" fmla="*/ 223 h 227"/>
                      <a:gd name="T76" fmla="*/ 111 w 234"/>
                      <a:gd name="T77" fmla="*/ 227 h 227"/>
                      <a:gd name="T78" fmla="*/ 100 w 234"/>
                      <a:gd name="T79" fmla="*/ 219 h 227"/>
                      <a:gd name="T80" fmla="*/ 88 w 234"/>
                      <a:gd name="T81" fmla="*/ 210 h 227"/>
                      <a:gd name="T82" fmla="*/ 80 w 234"/>
                      <a:gd name="T83" fmla="*/ 210 h 227"/>
                      <a:gd name="T84" fmla="*/ 69 w 234"/>
                      <a:gd name="T85" fmla="*/ 206 h 227"/>
                      <a:gd name="T86" fmla="*/ 61 w 234"/>
                      <a:gd name="T87" fmla="*/ 198 h 227"/>
                      <a:gd name="T88" fmla="*/ 61 w 234"/>
                      <a:gd name="T89" fmla="*/ 182 h 227"/>
                      <a:gd name="T90" fmla="*/ 61 w 234"/>
                      <a:gd name="T91" fmla="*/ 166 h 227"/>
                      <a:gd name="T92" fmla="*/ 46 w 234"/>
                      <a:gd name="T93" fmla="*/ 162 h 227"/>
                      <a:gd name="T94" fmla="*/ 31 w 234"/>
                      <a:gd name="T95" fmla="*/ 162 h 227"/>
                      <a:gd name="T96" fmla="*/ 27 w 234"/>
                      <a:gd name="T97" fmla="*/ 150 h 227"/>
                      <a:gd name="T98" fmla="*/ 19 w 234"/>
                      <a:gd name="T99" fmla="*/ 142 h 227"/>
                      <a:gd name="T100" fmla="*/ 15 w 234"/>
                      <a:gd name="T101" fmla="*/ 142 h 227"/>
                      <a:gd name="T102" fmla="*/ 11 w 234"/>
                      <a:gd name="T103" fmla="*/ 129 h 227"/>
                      <a:gd name="T104" fmla="*/ 8 w 234"/>
                      <a:gd name="T105" fmla="*/ 117 h 227"/>
                      <a:gd name="T106" fmla="*/ 4 w 234"/>
                      <a:gd name="T107" fmla="*/ 105 h 227"/>
                      <a:gd name="T108" fmla="*/ 4 w 234"/>
                      <a:gd name="T109" fmla="*/ 97 h 227"/>
                      <a:gd name="T110" fmla="*/ 8 w 234"/>
                      <a:gd name="T111" fmla="*/ 85 h 227"/>
                      <a:gd name="T112" fmla="*/ 8 w 234"/>
                      <a:gd name="T113" fmla="*/ 77 h 227"/>
                      <a:gd name="T114" fmla="*/ 11 w 234"/>
                      <a:gd name="T115" fmla="*/ 65 h 227"/>
                      <a:gd name="T116" fmla="*/ 19 w 234"/>
                      <a:gd name="T117" fmla="*/ 53 h 227"/>
                      <a:gd name="T118" fmla="*/ 23 w 234"/>
                      <a:gd name="T119" fmla="*/ 40 h 227"/>
                      <a:gd name="T120" fmla="*/ 23 w 234"/>
                      <a:gd name="T121" fmla="*/ 24 h 227"/>
                      <a:gd name="T122" fmla="*/ 31 w 234"/>
                      <a:gd name="T123" fmla="*/ 16 h 227"/>
                      <a:gd name="T124" fmla="*/ 34 w 234"/>
                      <a:gd name="T125" fmla="*/ 4 h 22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  <a:cxn ang="0">
                        <a:pos x="T122" y="T123"/>
                      </a:cxn>
                      <a:cxn ang="0">
                        <a:pos x="T124" y="T125"/>
                      </a:cxn>
                    </a:cxnLst>
                    <a:rect l="0" t="0" r="r" b="b"/>
                    <a:pathLst>
                      <a:path w="234" h="227">
                        <a:moveTo>
                          <a:pt x="34" y="4"/>
                        </a:moveTo>
                        <a:lnTo>
                          <a:pt x="34" y="8"/>
                        </a:lnTo>
                        <a:lnTo>
                          <a:pt x="38" y="8"/>
                        </a:lnTo>
                        <a:lnTo>
                          <a:pt x="42" y="8"/>
                        </a:lnTo>
                        <a:lnTo>
                          <a:pt x="46" y="8"/>
                        </a:lnTo>
                        <a:lnTo>
                          <a:pt x="46" y="4"/>
                        </a:lnTo>
                        <a:lnTo>
                          <a:pt x="50" y="4"/>
                        </a:lnTo>
                        <a:lnTo>
                          <a:pt x="50" y="0"/>
                        </a:lnTo>
                        <a:lnTo>
                          <a:pt x="54" y="4"/>
                        </a:lnTo>
                        <a:lnTo>
                          <a:pt x="57" y="4"/>
                        </a:lnTo>
                        <a:lnTo>
                          <a:pt x="57" y="0"/>
                        </a:lnTo>
                        <a:lnTo>
                          <a:pt x="57" y="4"/>
                        </a:lnTo>
                        <a:lnTo>
                          <a:pt x="61" y="4"/>
                        </a:lnTo>
                        <a:lnTo>
                          <a:pt x="61" y="8"/>
                        </a:lnTo>
                        <a:lnTo>
                          <a:pt x="61" y="12"/>
                        </a:lnTo>
                        <a:lnTo>
                          <a:pt x="61" y="16"/>
                        </a:lnTo>
                        <a:lnTo>
                          <a:pt x="65" y="16"/>
                        </a:lnTo>
                        <a:lnTo>
                          <a:pt x="65" y="12"/>
                        </a:lnTo>
                        <a:lnTo>
                          <a:pt x="69" y="12"/>
                        </a:lnTo>
                        <a:lnTo>
                          <a:pt x="73" y="12"/>
                        </a:lnTo>
                        <a:lnTo>
                          <a:pt x="77" y="12"/>
                        </a:lnTo>
                        <a:lnTo>
                          <a:pt x="77" y="16"/>
                        </a:lnTo>
                        <a:lnTo>
                          <a:pt x="77" y="12"/>
                        </a:lnTo>
                        <a:lnTo>
                          <a:pt x="80" y="12"/>
                        </a:lnTo>
                        <a:lnTo>
                          <a:pt x="80" y="16"/>
                        </a:lnTo>
                        <a:lnTo>
                          <a:pt x="84" y="16"/>
                        </a:lnTo>
                        <a:lnTo>
                          <a:pt x="88" y="16"/>
                        </a:lnTo>
                        <a:lnTo>
                          <a:pt x="92" y="12"/>
                        </a:lnTo>
                        <a:lnTo>
                          <a:pt x="92" y="16"/>
                        </a:lnTo>
                        <a:lnTo>
                          <a:pt x="96" y="16"/>
                        </a:lnTo>
                        <a:lnTo>
                          <a:pt x="100" y="16"/>
                        </a:lnTo>
                        <a:lnTo>
                          <a:pt x="100" y="12"/>
                        </a:lnTo>
                        <a:lnTo>
                          <a:pt x="103" y="12"/>
                        </a:lnTo>
                        <a:lnTo>
                          <a:pt x="107" y="12"/>
                        </a:lnTo>
                        <a:lnTo>
                          <a:pt x="107" y="8"/>
                        </a:lnTo>
                        <a:lnTo>
                          <a:pt x="111" y="8"/>
                        </a:lnTo>
                        <a:lnTo>
                          <a:pt x="111" y="4"/>
                        </a:lnTo>
                        <a:lnTo>
                          <a:pt x="115" y="4"/>
                        </a:lnTo>
                        <a:lnTo>
                          <a:pt x="119" y="4"/>
                        </a:lnTo>
                        <a:lnTo>
                          <a:pt x="123" y="8"/>
                        </a:lnTo>
                        <a:lnTo>
                          <a:pt x="127" y="8"/>
                        </a:lnTo>
                        <a:lnTo>
                          <a:pt x="127" y="12"/>
                        </a:lnTo>
                        <a:lnTo>
                          <a:pt x="130" y="12"/>
                        </a:lnTo>
                        <a:lnTo>
                          <a:pt x="130" y="8"/>
                        </a:lnTo>
                        <a:lnTo>
                          <a:pt x="134" y="8"/>
                        </a:lnTo>
                        <a:lnTo>
                          <a:pt x="138" y="8"/>
                        </a:lnTo>
                        <a:lnTo>
                          <a:pt x="142" y="8"/>
                        </a:lnTo>
                        <a:lnTo>
                          <a:pt x="146" y="8"/>
                        </a:lnTo>
                        <a:lnTo>
                          <a:pt x="150" y="12"/>
                        </a:lnTo>
                        <a:lnTo>
                          <a:pt x="153" y="12"/>
                        </a:lnTo>
                        <a:lnTo>
                          <a:pt x="157" y="12"/>
                        </a:lnTo>
                        <a:lnTo>
                          <a:pt x="157" y="16"/>
                        </a:lnTo>
                        <a:lnTo>
                          <a:pt x="161" y="16"/>
                        </a:lnTo>
                        <a:lnTo>
                          <a:pt x="161" y="20"/>
                        </a:lnTo>
                        <a:lnTo>
                          <a:pt x="165" y="20"/>
                        </a:lnTo>
                        <a:lnTo>
                          <a:pt x="165" y="24"/>
                        </a:lnTo>
                        <a:lnTo>
                          <a:pt x="169" y="24"/>
                        </a:lnTo>
                        <a:lnTo>
                          <a:pt x="169" y="28"/>
                        </a:lnTo>
                        <a:lnTo>
                          <a:pt x="169" y="32"/>
                        </a:lnTo>
                        <a:lnTo>
                          <a:pt x="169" y="36"/>
                        </a:lnTo>
                        <a:lnTo>
                          <a:pt x="173" y="36"/>
                        </a:lnTo>
                        <a:lnTo>
                          <a:pt x="173" y="40"/>
                        </a:lnTo>
                        <a:lnTo>
                          <a:pt x="176" y="40"/>
                        </a:lnTo>
                        <a:lnTo>
                          <a:pt x="176" y="45"/>
                        </a:lnTo>
                        <a:lnTo>
                          <a:pt x="180" y="45"/>
                        </a:lnTo>
                        <a:lnTo>
                          <a:pt x="184" y="49"/>
                        </a:lnTo>
                        <a:lnTo>
                          <a:pt x="188" y="49"/>
                        </a:lnTo>
                        <a:lnTo>
                          <a:pt x="188" y="53"/>
                        </a:lnTo>
                        <a:lnTo>
                          <a:pt x="192" y="53"/>
                        </a:lnTo>
                        <a:lnTo>
                          <a:pt x="192" y="57"/>
                        </a:lnTo>
                        <a:lnTo>
                          <a:pt x="196" y="57"/>
                        </a:lnTo>
                        <a:lnTo>
                          <a:pt x="196" y="61"/>
                        </a:lnTo>
                        <a:lnTo>
                          <a:pt x="199" y="61"/>
                        </a:lnTo>
                        <a:lnTo>
                          <a:pt x="199" y="65"/>
                        </a:lnTo>
                        <a:lnTo>
                          <a:pt x="203" y="65"/>
                        </a:lnTo>
                        <a:lnTo>
                          <a:pt x="207" y="65"/>
                        </a:lnTo>
                        <a:lnTo>
                          <a:pt x="207" y="69"/>
                        </a:lnTo>
                        <a:lnTo>
                          <a:pt x="211" y="69"/>
                        </a:lnTo>
                        <a:lnTo>
                          <a:pt x="211" y="73"/>
                        </a:lnTo>
                        <a:lnTo>
                          <a:pt x="211" y="77"/>
                        </a:lnTo>
                        <a:lnTo>
                          <a:pt x="211" y="81"/>
                        </a:lnTo>
                        <a:lnTo>
                          <a:pt x="211" y="85"/>
                        </a:lnTo>
                        <a:lnTo>
                          <a:pt x="215" y="85"/>
                        </a:lnTo>
                        <a:lnTo>
                          <a:pt x="215" y="89"/>
                        </a:lnTo>
                        <a:lnTo>
                          <a:pt x="219" y="89"/>
                        </a:lnTo>
                        <a:lnTo>
                          <a:pt x="219" y="93"/>
                        </a:lnTo>
                        <a:lnTo>
                          <a:pt x="222" y="97"/>
                        </a:lnTo>
                        <a:lnTo>
                          <a:pt x="222" y="101"/>
                        </a:lnTo>
                        <a:lnTo>
                          <a:pt x="226" y="101"/>
                        </a:lnTo>
                        <a:lnTo>
                          <a:pt x="226" y="105"/>
                        </a:lnTo>
                        <a:lnTo>
                          <a:pt x="230" y="109"/>
                        </a:lnTo>
                        <a:lnTo>
                          <a:pt x="230" y="113"/>
                        </a:lnTo>
                        <a:lnTo>
                          <a:pt x="230" y="117"/>
                        </a:lnTo>
                        <a:lnTo>
                          <a:pt x="234" y="117"/>
                        </a:lnTo>
                        <a:lnTo>
                          <a:pt x="234" y="121"/>
                        </a:lnTo>
                        <a:lnTo>
                          <a:pt x="234" y="125"/>
                        </a:lnTo>
                        <a:lnTo>
                          <a:pt x="234" y="129"/>
                        </a:lnTo>
                        <a:lnTo>
                          <a:pt x="234" y="134"/>
                        </a:lnTo>
                        <a:lnTo>
                          <a:pt x="234" y="138"/>
                        </a:lnTo>
                        <a:lnTo>
                          <a:pt x="234" y="142"/>
                        </a:lnTo>
                        <a:lnTo>
                          <a:pt x="234" y="146"/>
                        </a:lnTo>
                        <a:lnTo>
                          <a:pt x="230" y="146"/>
                        </a:lnTo>
                        <a:lnTo>
                          <a:pt x="230" y="150"/>
                        </a:lnTo>
                        <a:lnTo>
                          <a:pt x="226" y="150"/>
                        </a:lnTo>
                        <a:lnTo>
                          <a:pt x="226" y="146"/>
                        </a:lnTo>
                        <a:lnTo>
                          <a:pt x="230" y="146"/>
                        </a:lnTo>
                        <a:lnTo>
                          <a:pt x="230" y="142"/>
                        </a:lnTo>
                        <a:lnTo>
                          <a:pt x="226" y="142"/>
                        </a:lnTo>
                        <a:lnTo>
                          <a:pt x="222" y="142"/>
                        </a:lnTo>
                        <a:lnTo>
                          <a:pt x="222" y="138"/>
                        </a:lnTo>
                        <a:lnTo>
                          <a:pt x="219" y="138"/>
                        </a:lnTo>
                        <a:lnTo>
                          <a:pt x="222" y="138"/>
                        </a:lnTo>
                        <a:lnTo>
                          <a:pt x="219" y="138"/>
                        </a:lnTo>
                        <a:lnTo>
                          <a:pt x="219" y="142"/>
                        </a:lnTo>
                        <a:lnTo>
                          <a:pt x="219" y="146"/>
                        </a:lnTo>
                        <a:lnTo>
                          <a:pt x="215" y="146"/>
                        </a:lnTo>
                        <a:lnTo>
                          <a:pt x="211" y="146"/>
                        </a:lnTo>
                        <a:lnTo>
                          <a:pt x="207" y="146"/>
                        </a:lnTo>
                        <a:lnTo>
                          <a:pt x="203" y="150"/>
                        </a:lnTo>
                        <a:lnTo>
                          <a:pt x="199" y="150"/>
                        </a:lnTo>
                        <a:lnTo>
                          <a:pt x="196" y="154"/>
                        </a:lnTo>
                        <a:lnTo>
                          <a:pt x="192" y="154"/>
                        </a:lnTo>
                        <a:lnTo>
                          <a:pt x="188" y="158"/>
                        </a:lnTo>
                        <a:lnTo>
                          <a:pt x="184" y="158"/>
                        </a:lnTo>
                        <a:lnTo>
                          <a:pt x="180" y="158"/>
                        </a:lnTo>
                        <a:lnTo>
                          <a:pt x="176" y="158"/>
                        </a:lnTo>
                        <a:lnTo>
                          <a:pt x="173" y="158"/>
                        </a:lnTo>
                        <a:lnTo>
                          <a:pt x="169" y="162"/>
                        </a:lnTo>
                        <a:lnTo>
                          <a:pt x="165" y="166"/>
                        </a:lnTo>
                        <a:lnTo>
                          <a:pt x="161" y="166"/>
                        </a:lnTo>
                        <a:lnTo>
                          <a:pt x="157" y="170"/>
                        </a:lnTo>
                        <a:lnTo>
                          <a:pt x="157" y="174"/>
                        </a:lnTo>
                        <a:lnTo>
                          <a:pt x="153" y="178"/>
                        </a:lnTo>
                        <a:lnTo>
                          <a:pt x="150" y="182"/>
                        </a:lnTo>
                        <a:lnTo>
                          <a:pt x="146" y="182"/>
                        </a:lnTo>
                        <a:lnTo>
                          <a:pt x="146" y="186"/>
                        </a:lnTo>
                        <a:lnTo>
                          <a:pt x="142" y="186"/>
                        </a:lnTo>
                        <a:lnTo>
                          <a:pt x="142" y="190"/>
                        </a:lnTo>
                        <a:lnTo>
                          <a:pt x="142" y="194"/>
                        </a:lnTo>
                        <a:lnTo>
                          <a:pt x="146" y="194"/>
                        </a:lnTo>
                        <a:lnTo>
                          <a:pt x="142" y="198"/>
                        </a:lnTo>
                        <a:lnTo>
                          <a:pt x="142" y="202"/>
                        </a:lnTo>
                        <a:lnTo>
                          <a:pt x="142" y="206"/>
                        </a:lnTo>
                        <a:lnTo>
                          <a:pt x="138" y="206"/>
                        </a:lnTo>
                        <a:lnTo>
                          <a:pt x="138" y="210"/>
                        </a:lnTo>
                        <a:lnTo>
                          <a:pt x="134" y="210"/>
                        </a:lnTo>
                        <a:lnTo>
                          <a:pt x="134" y="214"/>
                        </a:lnTo>
                        <a:lnTo>
                          <a:pt x="130" y="214"/>
                        </a:lnTo>
                        <a:lnTo>
                          <a:pt x="127" y="214"/>
                        </a:lnTo>
                        <a:lnTo>
                          <a:pt x="123" y="214"/>
                        </a:lnTo>
                        <a:lnTo>
                          <a:pt x="123" y="219"/>
                        </a:lnTo>
                        <a:lnTo>
                          <a:pt x="123" y="223"/>
                        </a:lnTo>
                        <a:lnTo>
                          <a:pt x="119" y="223"/>
                        </a:lnTo>
                        <a:lnTo>
                          <a:pt x="119" y="227"/>
                        </a:lnTo>
                        <a:lnTo>
                          <a:pt x="115" y="227"/>
                        </a:lnTo>
                        <a:lnTo>
                          <a:pt x="111" y="227"/>
                        </a:lnTo>
                        <a:lnTo>
                          <a:pt x="107" y="227"/>
                        </a:lnTo>
                        <a:lnTo>
                          <a:pt x="107" y="223"/>
                        </a:lnTo>
                        <a:lnTo>
                          <a:pt x="103" y="219"/>
                        </a:lnTo>
                        <a:lnTo>
                          <a:pt x="100" y="219"/>
                        </a:lnTo>
                        <a:lnTo>
                          <a:pt x="96" y="214"/>
                        </a:lnTo>
                        <a:lnTo>
                          <a:pt x="96" y="210"/>
                        </a:lnTo>
                        <a:lnTo>
                          <a:pt x="92" y="210"/>
                        </a:lnTo>
                        <a:lnTo>
                          <a:pt x="88" y="210"/>
                        </a:lnTo>
                        <a:lnTo>
                          <a:pt x="88" y="214"/>
                        </a:lnTo>
                        <a:lnTo>
                          <a:pt x="84" y="214"/>
                        </a:lnTo>
                        <a:lnTo>
                          <a:pt x="84" y="210"/>
                        </a:lnTo>
                        <a:lnTo>
                          <a:pt x="80" y="210"/>
                        </a:lnTo>
                        <a:lnTo>
                          <a:pt x="77" y="210"/>
                        </a:lnTo>
                        <a:lnTo>
                          <a:pt x="77" y="206"/>
                        </a:lnTo>
                        <a:lnTo>
                          <a:pt x="73" y="206"/>
                        </a:lnTo>
                        <a:lnTo>
                          <a:pt x="69" y="206"/>
                        </a:lnTo>
                        <a:lnTo>
                          <a:pt x="65" y="206"/>
                        </a:lnTo>
                        <a:lnTo>
                          <a:pt x="65" y="202"/>
                        </a:lnTo>
                        <a:lnTo>
                          <a:pt x="61" y="202"/>
                        </a:lnTo>
                        <a:lnTo>
                          <a:pt x="61" y="198"/>
                        </a:lnTo>
                        <a:lnTo>
                          <a:pt x="61" y="194"/>
                        </a:lnTo>
                        <a:lnTo>
                          <a:pt x="61" y="190"/>
                        </a:lnTo>
                        <a:lnTo>
                          <a:pt x="61" y="186"/>
                        </a:lnTo>
                        <a:lnTo>
                          <a:pt x="61" y="182"/>
                        </a:lnTo>
                        <a:lnTo>
                          <a:pt x="61" y="178"/>
                        </a:lnTo>
                        <a:lnTo>
                          <a:pt x="61" y="174"/>
                        </a:lnTo>
                        <a:lnTo>
                          <a:pt x="61" y="170"/>
                        </a:lnTo>
                        <a:lnTo>
                          <a:pt x="61" y="166"/>
                        </a:lnTo>
                        <a:lnTo>
                          <a:pt x="57" y="166"/>
                        </a:lnTo>
                        <a:lnTo>
                          <a:pt x="54" y="166"/>
                        </a:lnTo>
                        <a:lnTo>
                          <a:pt x="50" y="166"/>
                        </a:lnTo>
                        <a:lnTo>
                          <a:pt x="46" y="162"/>
                        </a:lnTo>
                        <a:lnTo>
                          <a:pt x="42" y="162"/>
                        </a:lnTo>
                        <a:lnTo>
                          <a:pt x="38" y="162"/>
                        </a:lnTo>
                        <a:lnTo>
                          <a:pt x="34" y="162"/>
                        </a:lnTo>
                        <a:lnTo>
                          <a:pt x="31" y="162"/>
                        </a:lnTo>
                        <a:lnTo>
                          <a:pt x="27" y="162"/>
                        </a:lnTo>
                        <a:lnTo>
                          <a:pt x="27" y="158"/>
                        </a:lnTo>
                        <a:lnTo>
                          <a:pt x="27" y="154"/>
                        </a:lnTo>
                        <a:lnTo>
                          <a:pt x="27" y="150"/>
                        </a:lnTo>
                        <a:lnTo>
                          <a:pt x="23" y="150"/>
                        </a:lnTo>
                        <a:lnTo>
                          <a:pt x="23" y="146"/>
                        </a:lnTo>
                        <a:lnTo>
                          <a:pt x="19" y="146"/>
                        </a:lnTo>
                        <a:lnTo>
                          <a:pt x="19" y="142"/>
                        </a:lnTo>
                        <a:lnTo>
                          <a:pt x="19" y="146"/>
                        </a:lnTo>
                        <a:lnTo>
                          <a:pt x="15" y="142"/>
                        </a:lnTo>
                        <a:lnTo>
                          <a:pt x="15" y="146"/>
                        </a:lnTo>
                        <a:lnTo>
                          <a:pt x="15" y="142"/>
                        </a:lnTo>
                        <a:lnTo>
                          <a:pt x="11" y="142"/>
                        </a:lnTo>
                        <a:lnTo>
                          <a:pt x="11" y="138"/>
                        </a:lnTo>
                        <a:lnTo>
                          <a:pt x="11" y="134"/>
                        </a:lnTo>
                        <a:lnTo>
                          <a:pt x="11" y="129"/>
                        </a:lnTo>
                        <a:lnTo>
                          <a:pt x="11" y="125"/>
                        </a:lnTo>
                        <a:lnTo>
                          <a:pt x="11" y="121"/>
                        </a:lnTo>
                        <a:lnTo>
                          <a:pt x="11" y="117"/>
                        </a:lnTo>
                        <a:lnTo>
                          <a:pt x="8" y="117"/>
                        </a:lnTo>
                        <a:lnTo>
                          <a:pt x="8" y="113"/>
                        </a:lnTo>
                        <a:lnTo>
                          <a:pt x="4" y="113"/>
                        </a:lnTo>
                        <a:lnTo>
                          <a:pt x="4" y="109"/>
                        </a:lnTo>
                        <a:lnTo>
                          <a:pt x="4" y="105"/>
                        </a:lnTo>
                        <a:lnTo>
                          <a:pt x="0" y="105"/>
                        </a:lnTo>
                        <a:lnTo>
                          <a:pt x="0" y="101"/>
                        </a:lnTo>
                        <a:lnTo>
                          <a:pt x="0" y="97"/>
                        </a:lnTo>
                        <a:lnTo>
                          <a:pt x="4" y="97"/>
                        </a:lnTo>
                        <a:lnTo>
                          <a:pt x="4" y="93"/>
                        </a:lnTo>
                        <a:lnTo>
                          <a:pt x="4" y="89"/>
                        </a:lnTo>
                        <a:lnTo>
                          <a:pt x="4" y="85"/>
                        </a:lnTo>
                        <a:lnTo>
                          <a:pt x="8" y="85"/>
                        </a:lnTo>
                        <a:lnTo>
                          <a:pt x="8" y="81"/>
                        </a:lnTo>
                        <a:lnTo>
                          <a:pt x="11" y="81"/>
                        </a:lnTo>
                        <a:lnTo>
                          <a:pt x="11" y="77"/>
                        </a:lnTo>
                        <a:lnTo>
                          <a:pt x="8" y="77"/>
                        </a:lnTo>
                        <a:lnTo>
                          <a:pt x="8" y="73"/>
                        </a:lnTo>
                        <a:lnTo>
                          <a:pt x="8" y="69"/>
                        </a:lnTo>
                        <a:lnTo>
                          <a:pt x="11" y="69"/>
                        </a:lnTo>
                        <a:lnTo>
                          <a:pt x="11" y="65"/>
                        </a:lnTo>
                        <a:lnTo>
                          <a:pt x="15" y="65"/>
                        </a:lnTo>
                        <a:lnTo>
                          <a:pt x="19" y="61"/>
                        </a:lnTo>
                        <a:lnTo>
                          <a:pt x="19" y="57"/>
                        </a:lnTo>
                        <a:lnTo>
                          <a:pt x="19" y="53"/>
                        </a:lnTo>
                        <a:lnTo>
                          <a:pt x="19" y="49"/>
                        </a:lnTo>
                        <a:lnTo>
                          <a:pt x="19" y="45"/>
                        </a:lnTo>
                        <a:lnTo>
                          <a:pt x="19" y="40"/>
                        </a:lnTo>
                        <a:lnTo>
                          <a:pt x="23" y="40"/>
                        </a:lnTo>
                        <a:lnTo>
                          <a:pt x="23" y="36"/>
                        </a:lnTo>
                        <a:lnTo>
                          <a:pt x="23" y="32"/>
                        </a:lnTo>
                        <a:lnTo>
                          <a:pt x="23" y="28"/>
                        </a:lnTo>
                        <a:lnTo>
                          <a:pt x="23" y="24"/>
                        </a:lnTo>
                        <a:lnTo>
                          <a:pt x="27" y="24"/>
                        </a:lnTo>
                        <a:lnTo>
                          <a:pt x="27" y="20"/>
                        </a:lnTo>
                        <a:lnTo>
                          <a:pt x="27" y="16"/>
                        </a:lnTo>
                        <a:lnTo>
                          <a:pt x="31" y="16"/>
                        </a:lnTo>
                        <a:lnTo>
                          <a:pt x="34" y="16"/>
                        </a:lnTo>
                        <a:lnTo>
                          <a:pt x="34" y="12"/>
                        </a:lnTo>
                        <a:lnTo>
                          <a:pt x="34" y="8"/>
                        </a:lnTo>
                        <a:lnTo>
                          <a:pt x="34" y="4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125" name="Freeform 920">
                    <a:extLst>
                      <a:ext uri="{FF2B5EF4-FFF2-40B4-BE49-F238E27FC236}">
                        <a16:creationId xmlns:a16="http://schemas.microsoft.com/office/drawing/2014/main" id="{77D67666-09A4-26F2-A277-B4BF444C44A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314" y="2660"/>
                    <a:ext cx="43" cy="44"/>
                  </a:xfrm>
                  <a:custGeom>
                    <a:avLst/>
                    <a:gdLst>
                      <a:gd name="T0" fmla="*/ 4 w 43"/>
                      <a:gd name="T1" fmla="*/ 8 h 45"/>
                      <a:gd name="T2" fmla="*/ 8 w 43"/>
                      <a:gd name="T3" fmla="*/ 8 h 45"/>
                      <a:gd name="T4" fmla="*/ 12 w 43"/>
                      <a:gd name="T5" fmla="*/ 8 h 45"/>
                      <a:gd name="T6" fmla="*/ 16 w 43"/>
                      <a:gd name="T7" fmla="*/ 8 h 45"/>
                      <a:gd name="T8" fmla="*/ 20 w 43"/>
                      <a:gd name="T9" fmla="*/ 8 h 45"/>
                      <a:gd name="T10" fmla="*/ 20 w 43"/>
                      <a:gd name="T11" fmla="*/ 4 h 45"/>
                      <a:gd name="T12" fmla="*/ 23 w 43"/>
                      <a:gd name="T13" fmla="*/ 4 h 45"/>
                      <a:gd name="T14" fmla="*/ 27 w 43"/>
                      <a:gd name="T15" fmla="*/ 4 h 45"/>
                      <a:gd name="T16" fmla="*/ 27 w 43"/>
                      <a:gd name="T17" fmla="*/ 0 h 45"/>
                      <a:gd name="T18" fmla="*/ 31 w 43"/>
                      <a:gd name="T19" fmla="*/ 0 h 45"/>
                      <a:gd name="T20" fmla="*/ 35 w 43"/>
                      <a:gd name="T21" fmla="*/ 0 h 45"/>
                      <a:gd name="T22" fmla="*/ 35 w 43"/>
                      <a:gd name="T23" fmla="*/ 4 h 45"/>
                      <a:gd name="T24" fmla="*/ 39 w 43"/>
                      <a:gd name="T25" fmla="*/ 4 h 45"/>
                      <a:gd name="T26" fmla="*/ 39 w 43"/>
                      <a:gd name="T27" fmla="*/ 8 h 45"/>
                      <a:gd name="T28" fmla="*/ 39 w 43"/>
                      <a:gd name="T29" fmla="*/ 12 h 45"/>
                      <a:gd name="T30" fmla="*/ 43 w 43"/>
                      <a:gd name="T31" fmla="*/ 12 h 45"/>
                      <a:gd name="T32" fmla="*/ 43 w 43"/>
                      <a:gd name="T33" fmla="*/ 16 h 45"/>
                      <a:gd name="T34" fmla="*/ 39 w 43"/>
                      <a:gd name="T35" fmla="*/ 16 h 45"/>
                      <a:gd name="T36" fmla="*/ 39 w 43"/>
                      <a:gd name="T37" fmla="*/ 20 h 45"/>
                      <a:gd name="T38" fmla="*/ 39 w 43"/>
                      <a:gd name="T39" fmla="*/ 24 h 45"/>
                      <a:gd name="T40" fmla="*/ 43 w 43"/>
                      <a:gd name="T41" fmla="*/ 24 h 45"/>
                      <a:gd name="T42" fmla="*/ 43 w 43"/>
                      <a:gd name="T43" fmla="*/ 28 h 45"/>
                      <a:gd name="T44" fmla="*/ 39 w 43"/>
                      <a:gd name="T45" fmla="*/ 28 h 45"/>
                      <a:gd name="T46" fmla="*/ 43 w 43"/>
                      <a:gd name="T47" fmla="*/ 28 h 45"/>
                      <a:gd name="T48" fmla="*/ 39 w 43"/>
                      <a:gd name="T49" fmla="*/ 28 h 45"/>
                      <a:gd name="T50" fmla="*/ 39 w 43"/>
                      <a:gd name="T51" fmla="*/ 32 h 45"/>
                      <a:gd name="T52" fmla="*/ 35 w 43"/>
                      <a:gd name="T53" fmla="*/ 32 h 45"/>
                      <a:gd name="T54" fmla="*/ 35 w 43"/>
                      <a:gd name="T55" fmla="*/ 36 h 45"/>
                      <a:gd name="T56" fmla="*/ 31 w 43"/>
                      <a:gd name="T57" fmla="*/ 36 h 45"/>
                      <a:gd name="T58" fmla="*/ 27 w 43"/>
                      <a:gd name="T59" fmla="*/ 36 h 45"/>
                      <a:gd name="T60" fmla="*/ 23 w 43"/>
                      <a:gd name="T61" fmla="*/ 41 h 45"/>
                      <a:gd name="T62" fmla="*/ 20 w 43"/>
                      <a:gd name="T63" fmla="*/ 41 h 45"/>
                      <a:gd name="T64" fmla="*/ 16 w 43"/>
                      <a:gd name="T65" fmla="*/ 41 h 45"/>
                      <a:gd name="T66" fmla="*/ 12 w 43"/>
                      <a:gd name="T67" fmla="*/ 41 h 45"/>
                      <a:gd name="T68" fmla="*/ 12 w 43"/>
                      <a:gd name="T69" fmla="*/ 45 h 45"/>
                      <a:gd name="T70" fmla="*/ 8 w 43"/>
                      <a:gd name="T71" fmla="*/ 45 h 45"/>
                      <a:gd name="T72" fmla="*/ 8 w 43"/>
                      <a:gd name="T73" fmla="*/ 41 h 45"/>
                      <a:gd name="T74" fmla="*/ 8 w 43"/>
                      <a:gd name="T75" fmla="*/ 36 h 45"/>
                      <a:gd name="T76" fmla="*/ 8 w 43"/>
                      <a:gd name="T77" fmla="*/ 32 h 45"/>
                      <a:gd name="T78" fmla="*/ 8 w 43"/>
                      <a:gd name="T79" fmla="*/ 28 h 45"/>
                      <a:gd name="T80" fmla="*/ 4 w 43"/>
                      <a:gd name="T81" fmla="*/ 24 h 45"/>
                      <a:gd name="T82" fmla="*/ 0 w 43"/>
                      <a:gd name="T83" fmla="*/ 24 h 45"/>
                      <a:gd name="T84" fmla="*/ 0 w 43"/>
                      <a:gd name="T85" fmla="*/ 20 h 45"/>
                      <a:gd name="T86" fmla="*/ 4 w 43"/>
                      <a:gd name="T87" fmla="*/ 20 h 45"/>
                      <a:gd name="T88" fmla="*/ 4 w 43"/>
                      <a:gd name="T89" fmla="*/ 16 h 45"/>
                      <a:gd name="T90" fmla="*/ 4 w 43"/>
                      <a:gd name="T91" fmla="*/ 12 h 45"/>
                      <a:gd name="T92" fmla="*/ 4 w 43"/>
                      <a:gd name="T93" fmla="*/ 8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</a:cxnLst>
                    <a:rect l="0" t="0" r="r" b="b"/>
                    <a:pathLst>
                      <a:path w="43" h="45">
                        <a:moveTo>
                          <a:pt x="4" y="8"/>
                        </a:moveTo>
                        <a:lnTo>
                          <a:pt x="8" y="8"/>
                        </a:lnTo>
                        <a:lnTo>
                          <a:pt x="12" y="8"/>
                        </a:lnTo>
                        <a:lnTo>
                          <a:pt x="16" y="8"/>
                        </a:lnTo>
                        <a:lnTo>
                          <a:pt x="20" y="8"/>
                        </a:lnTo>
                        <a:lnTo>
                          <a:pt x="20" y="4"/>
                        </a:lnTo>
                        <a:lnTo>
                          <a:pt x="23" y="4"/>
                        </a:lnTo>
                        <a:lnTo>
                          <a:pt x="27" y="4"/>
                        </a:lnTo>
                        <a:lnTo>
                          <a:pt x="27" y="0"/>
                        </a:lnTo>
                        <a:lnTo>
                          <a:pt x="31" y="0"/>
                        </a:lnTo>
                        <a:lnTo>
                          <a:pt x="35" y="0"/>
                        </a:lnTo>
                        <a:lnTo>
                          <a:pt x="35" y="4"/>
                        </a:lnTo>
                        <a:lnTo>
                          <a:pt x="39" y="4"/>
                        </a:lnTo>
                        <a:lnTo>
                          <a:pt x="39" y="8"/>
                        </a:lnTo>
                        <a:lnTo>
                          <a:pt x="39" y="12"/>
                        </a:lnTo>
                        <a:lnTo>
                          <a:pt x="43" y="12"/>
                        </a:lnTo>
                        <a:lnTo>
                          <a:pt x="43" y="16"/>
                        </a:lnTo>
                        <a:lnTo>
                          <a:pt x="39" y="16"/>
                        </a:lnTo>
                        <a:lnTo>
                          <a:pt x="39" y="20"/>
                        </a:lnTo>
                        <a:lnTo>
                          <a:pt x="39" y="24"/>
                        </a:lnTo>
                        <a:lnTo>
                          <a:pt x="43" y="24"/>
                        </a:lnTo>
                        <a:lnTo>
                          <a:pt x="43" y="28"/>
                        </a:lnTo>
                        <a:lnTo>
                          <a:pt x="39" y="28"/>
                        </a:lnTo>
                        <a:lnTo>
                          <a:pt x="43" y="28"/>
                        </a:lnTo>
                        <a:lnTo>
                          <a:pt x="39" y="28"/>
                        </a:lnTo>
                        <a:lnTo>
                          <a:pt x="39" y="32"/>
                        </a:lnTo>
                        <a:lnTo>
                          <a:pt x="35" y="32"/>
                        </a:lnTo>
                        <a:lnTo>
                          <a:pt x="35" y="36"/>
                        </a:lnTo>
                        <a:lnTo>
                          <a:pt x="31" y="36"/>
                        </a:lnTo>
                        <a:lnTo>
                          <a:pt x="27" y="36"/>
                        </a:lnTo>
                        <a:lnTo>
                          <a:pt x="23" y="41"/>
                        </a:lnTo>
                        <a:lnTo>
                          <a:pt x="20" y="41"/>
                        </a:lnTo>
                        <a:lnTo>
                          <a:pt x="16" y="41"/>
                        </a:lnTo>
                        <a:lnTo>
                          <a:pt x="12" y="41"/>
                        </a:lnTo>
                        <a:lnTo>
                          <a:pt x="12" y="45"/>
                        </a:lnTo>
                        <a:lnTo>
                          <a:pt x="8" y="45"/>
                        </a:lnTo>
                        <a:lnTo>
                          <a:pt x="8" y="41"/>
                        </a:lnTo>
                        <a:lnTo>
                          <a:pt x="8" y="36"/>
                        </a:lnTo>
                        <a:lnTo>
                          <a:pt x="8" y="32"/>
                        </a:lnTo>
                        <a:lnTo>
                          <a:pt x="8" y="28"/>
                        </a:lnTo>
                        <a:lnTo>
                          <a:pt x="4" y="24"/>
                        </a:lnTo>
                        <a:lnTo>
                          <a:pt x="0" y="24"/>
                        </a:lnTo>
                        <a:lnTo>
                          <a:pt x="0" y="20"/>
                        </a:lnTo>
                        <a:lnTo>
                          <a:pt x="4" y="20"/>
                        </a:lnTo>
                        <a:lnTo>
                          <a:pt x="4" y="16"/>
                        </a:lnTo>
                        <a:lnTo>
                          <a:pt x="4" y="12"/>
                        </a:lnTo>
                        <a:lnTo>
                          <a:pt x="4" y="8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126" name="Freeform 921">
                    <a:extLst>
                      <a:ext uri="{FF2B5EF4-FFF2-40B4-BE49-F238E27FC236}">
                        <a16:creationId xmlns:a16="http://schemas.microsoft.com/office/drawing/2014/main" id="{1BCC15AD-382C-190B-DF1B-005A999E95C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354" y="2660"/>
                    <a:ext cx="64" cy="49"/>
                  </a:xfrm>
                  <a:custGeom>
                    <a:avLst/>
                    <a:gdLst>
                      <a:gd name="T0" fmla="*/ 7 w 65"/>
                      <a:gd name="T1" fmla="*/ 8 h 49"/>
                      <a:gd name="T2" fmla="*/ 11 w 65"/>
                      <a:gd name="T3" fmla="*/ 12 h 49"/>
                      <a:gd name="T4" fmla="*/ 15 w 65"/>
                      <a:gd name="T5" fmla="*/ 8 h 49"/>
                      <a:gd name="T6" fmla="*/ 23 w 65"/>
                      <a:gd name="T7" fmla="*/ 8 h 49"/>
                      <a:gd name="T8" fmla="*/ 27 w 65"/>
                      <a:gd name="T9" fmla="*/ 12 h 49"/>
                      <a:gd name="T10" fmla="*/ 34 w 65"/>
                      <a:gd name="T11" fmla="*/ 12 h 49"/>
                      <a:gd name="T12" fmla="*/ 38 w 65"/>
                      <a:gd name="T13" fmla="*/ 8 h 49"/>
                      <a:gd name="T14" fmla="*/ 34 w 65"/>
                      <a:gd name="T15" fmla="*/ 4 h 49"/>
                      <a:gd name="T16" fmla="*/ 38 w 65"/>
                      <a:gd name="T17" fmla="*/ 0 h 49"/>
                      <a:gd name="T18" fmla="*/ 42 w 65"/>
                      <a:gd name="T19" fmla="*/ 4 h 49"/>
                      <a:gd name="T20" fmla="*/ 46 w 65"/>
                      <a:gd name="T21" fmla="*/ 8 h 49"/>
                      <a:gd name="T22" fmla="*/ 50 w 65"/>
                      <a:gd name="T23" fmla="*/ 12 h 49"/>
                      <a:gd name="T24" fmla="*/ 53 w 65"/>
                      <a:gd name="T25" fmla="*/ 8 h 49"/>
                      <a:gd name="T26" fmla="*/ 57 w 65"/>
                      <a:gd name="T27" fmla="*/ 12 h 49"/>
                      <a:gd name="T28" fmla="*/ 65 w 65"/>
                      <a:gd name="T29" fmla="*/ 12 h 49"/>
                      <a:gd name="T30" fmla="*/ 61 w 65"/>
                      <a:gd name="T31" fmla="*/ 16 h 49"/>
                      <a:gd name="T32" fmla="*/ 61 w 65"/>
                      <a:gd name="T33" fmla="*/ 24 h 49"/>
                      <a:gd name="T34" fmla="*/ 57 w 65"/>
                      <a:gd name="T35" fmla="*/ 28 h 49"/>
                      <a:gd name="T36" fmla="*/ 57 w 65"/>
                      <a:gd name="T37" fmla="*/ 28 h 49"/>
                      <a:gd name="T38" fmla="*/ 53 w 65"/>
                      <a:gd name="T39" fmla="*/ 32 h 49"/>
                      <a:gd name="T40" fmla="*/ 46 w 65"/>
                      <a:gd name="T41" fmla="*/ 32 h 49"/>
                      <a:gd name="T42" fmla="*/ 42 w 65"/>
                      <a:gd name="T43" fmla="*/ 36 h 49"/>
                      <a:gd name="T44" fmla="*/ 46 w 65"/>
                      <a:gd name="T45" fmla="*/ 41 h 49"/>
                      <a:gd name="T46" fmla="*/ 42 w 65"/>
                      <a:gd name="T47" fmla="*/ 49 h 49"/>
                      <a:gd name="T48" fmla="*/ 42 w 65"/>
                      <a:gd name="T49" fmla="*/ 49 h 49"/>
                      <a:gd name="T50" fmla="*/ 38 w 65"/>
                      <a:gd name="T51" fmla="*/ 45 h 49"/>
                      <a:gd name="T52" fmla="*/ 34 w 65"/>
                      <a:gd name="T53" fmla="*/ 41 h 49"/>
                      <a:gd name="T54" fmla="*/ 30 w 65"/>
                      <a:gd name="T55" fmla="*/ 45 h 49"/>
                      <a:gd name="T56" fmla="*/ 27 w 65"/>
                      <a:gd name="T57" fmla="*/ 45 h 49"/>
                      <a:gd name="T58" fmla="*/ 19 w 65"/>
                      <a:gd name="T59" fmla="*/ 45 h 49"/>
                      <a:gd name="T60" fmla="*/ 11 w 65"/>
                      <a:gd name="T61" fmla="*/ 36 h 49"/>
                      <a:gd name="T62" fmla="*/ 7 w 65"/>
                      <a:gd name="T63" fmla="*/ 32 h 49"/>
                      <a:gd name="T64" fmla="*/ 4 w 65"/>
                      <a:gd name="T65" fmla="*/ 24 h 49"/>
                      <a:gd name="T66" fmla="*/ 0 w 65"/>
                      <a:gd name="T67" fmla="*/ 20 h 49"/>
                      <a:gd name="T68" fmla="*/ 4 w 65"/>
                      <a:gd name="T69" fmla="*/ 16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</a:cxnLst>
                    <a:rect l="0" t="0" r="r" b="b"/>
                    <a:pathLst>
                      <a:path w="65" h="49">
                        <a:moveTo>
                          <a:pt x="4" y="12"/>
                        </a:moveTo>
                        <a:lnTo>
                          <a:pt x="7" y="8"/>
                        </a:lnTo>
                        <a:lnTo>
                          <a:pt x="7" y="12"/>
                        </a:lnTo>
                        <a:lnTo>
                          <a:pt x="11" y="12"/>
                        </a:lnTo>
                        <a:lnTo>
                          <a:pt x="11" y="8"/>
                        </a:lnTo>
                        <a:lnTo>
                          <a:pt x="15" y="8"/>
                        </a:lnTo>
                        <a:lnTo>
                          <a:pt x="19" y="8"/>
                        </a:lnTo>
                        <a:lnTo>
                          <a:pt x="23" y="8"/>
                        </a:lnTo>
                        <a:lnTo>
                          <a:pt x="23" y="12"/>
                        </a:lnTo>
                        <a:lnTo>
                          <a:pt x="27" y="12"/>
                        </a:lnTo>
                        <a:lnTo>
                          <a:pt x="30" y="12"/>
                        </a:lnTo>
                        <a:lnTo>
                          <a:pt x="34" y="12"/>
                        </a:lnTo>
                        <a:lnTo>
                          <a:pt x="38" y="12"/>
                        </a:lnTo>
                        <a:lnTo>
                          <a:pt x="38" y="8"/>
                        </a:lnTo>
                        <a:lnTo>
                          <a:pt x="38" y="4"/>
                        </a:lnTo>
                        <a:lnTo>
                          <a:pt x="34" y="4"/>
                        </a:lnTo>
                        <a:lnTo>
                          <a:pt x="34" y="0"/>
                        </a:lnTo>
                        <a:lnTo>
                          <a:pt x="38" y="0"/>
                        </a:lnTo>
                        <a:lnTo>
                          <a:pt x="38" y="4"/>
                        </a:lnTo>
                        <a:lnTo>
                          <a:pt x="42" y="4"/>
                        </a:lnTo>
                        <a:lnTo>
                          <a:pt x="46" y="4"/>
                        </a:lnTo>
                        <a:lnTo>
                          <a:pt x="46" y="8"/>
                        </a:lnTo>
                        <a:lnTo>
                          <a:pt x="50" y="8"/>
                        </a:lnTo>
                        <a:lnTo>
                          <a:pt x="50" y="12"/>
                        </a:lnTo>
                        <a:lnTo>
                          <a:pt x="53" y="12"/>
                        </a:lnTo>
                        <a:lnTo>
                          <a:pt x="53" y="8"/>
                        </a:lnTo>
                        <a:lnTo>
                          <a:pt x="53" y="12"/>
                        </a:lnTo>
                        <a:lnTo>
                          <a:pt x="57" y="12"/>
                        </a:lnTo>
                        <a:lnTo>
                          <a:pt x="61" y="12"/>
                        </a:lnTo>
                        <a:lnTo>
                          <a:pt x="65" y="12"/>
                        </a:lnTo>
                        <a:lnTo>
                          <a:pt x="65" y="16"/>
                        </a:lnTo>
                        <a:lnTo>
                          <a:pt x="61" y="16"/>
                        </a:lnTo>
                        <a:lnTo>
                          <a:pt x="61" y="20"/>
                        </a:lnTo>
                        <a:lnTo>
                          <a:pt x="61" y="24"/>
                        </a:lnTo>
                        <a:lnTo>
                          <a:pt x="57" y="24"/>
                        </a:lnTo>
                        <a:lnTo>
                          <a:pt x="57" y="28"/>
                        </a:lnTo>
                        <a:lnTo>
                          <a:pt x="61" y="28"/>
                        </a:lnTo>
                        <a:lnTo>
                          <a:pt x="57" y="28"/>
                        </a:lnTo>
                        <a:lnTo>
                          <a:pt x="53" y="28"/>
                        </a:lnTo>
                        <a:lnTo>
                          <a:pt x="53" y="32"/>
                        </a:lnTo>
                        <a:lnTo>
                          <a:pt x="50" y="32"/>
                        </a:lnTo>
                        <a:lnTo>
                          <a:pt x="46" y="32"/>
                        </a:lnTo>
                        <a:lnTo>
                          <a:pt x="42" y="32"/>
                        </a:lnTo>
                        <a:lnTo>
                          <a:pt x="42" y="36"/>
                        </a:lnTo>
                        <a:lnTo>
                          <a:pt x="46" y="36"/>
                        </a:lnTo>
                        <a:lnTo>
                          <a:pt x="46" y="41"/>
                        </a:lnTo>
                        <a:lnTo>
                          <a:pt x="46" y="45"/>
                        </a:lnTo>
                        <a:lnTo>
                          <a:pt x="42" y="49"/>
                        </a:lnTo>
                        <a:lnTo>
                          <a:pt x="42" y="45"/>
                        </a:lnTo>
                        <a:lnTo>
                          <a:pt x="42" y="49"/>
                        </a:lnTo>
                        <a:lnTo>
                          <a:pt x="38" y="49"/>
                        </a:lnTo>
                        <a:lnTo>
                          <a:pt x="38" y="45"/>
                        </a:lnTo>
                        <a:lnTo>
                          <a:pt x="38" y="41"/>
                        </a:lnTo>
                        <a:lnTo>
                          <a:pt x="34" y="41"/>
                        </a:lnTo>
                        <a:lnTo>
                          <a:pt x="34" y="45"/>
                        </a:lnTo>
                        <a:lnTo>
                          <a:pt x="30" y="45"/>
                        </a:lnTo>
                        <a:lnTo>
                          <a:pt x="27" y="41"/>
                        </a:lnTo>
                        <a:lnTo>
                          <a:pt x="27" y="45"/>
                        </a:lnTo>
                        <a:lnTo>
                          <a:pt x="23" y="45"/>
                        </a:lnTo>
                        <a:lnTo>
                          <a:pt x="19" y="45"/>
                        </a:lnTo>
                        <a:lnTo>
                          <a:pt x="15" y="41"/>
                        </a:lnTo>
                        <a:lnTo>
                          <a:pt x="11" y="36"/>
                        </a:lnTo>
                        <a:lnTo>
                          <a:pt x="7" y="36"/>
                        </a:lnTo>
                        <a:lnTo>
                          <a:pt x="7" y="32"/>
                        </a:lnTo>
                        <a:lnTo>
                          <a:pt x="4" y="28"/>
                        </a:lnTo>
                        <a:lnTo>
                          <a:pt x="4" y="24"/>
                        </a:lnTo>
                        <a:lnTo>
                          <a:pt x="0" y="24"/>
                        </a:lnTo>
                        <a:lnTo>
                          <a:pt x="0" y="20"/>
                        </a:lnTo>
                        <a:lnTo>
                          <a:pt x="0" y="16"/>
                        </a:lnTo>
                        <a:lnTo>
                          <a:pt x="4" y="16"/>
                        </a:lnTo>
                        <a:lnTo>
                          <a:pt x="4" y="12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127" name="Freeform 922">
                    <a:extLst>
                      <a:ext uri="{FF2B5EF4-FFF2-40B4-BE49-F238E27FC236}">
                        <a16:creationId xmlns:a16="http://schemas.microsoft.com/office/drawing/2014/main" id="{B108243C-7A7F-42A3-EA15-854AEDA6291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588" y="2660"/>
                    <a:ext cx="46" cy="58"/>
                  </a:xfrm>
                  <a:custGeom>
                    <a:avLst/>
                    <a:gdLst>
                      <a:gd name="T0" fmla="*/ 30 w 46"/>
                      <a:gd name="T1" fmla="*/ 4 h 57"/>
                      <a:gd name="T2" fmla="*/ 34 w 46"/>
                      <a:gd name="T3" fmla="*/ 4 h 57"/>
                      <a:gd name="T4" fmla="*/ 38 w 46"/>
                      <a:gd name="T5" fmla="*/ 4 h 57"/>
                      <a:gd name="T6" fmla="*/ 38 w 46"/>
                      <a:gd name="T7" fmla="*/ 0 h 57"/>
                      <a:gd name="T8" fmla="*/ 42 w 46"/>
                      <a:gd name="T9" fmla="*/ 0 h 57"/>
                      <a:gd name="T10" fmla="*/ 46 w 46"/>
                      <a:gd name="T11" fmla="*/ 0 h 57"/>
                      <a:gd name="T12" fmla="*/ 46 w 46"/>
                      <a:gd name="T13" fmla="*/ 4 h 57"/>
                      <a:gd name="T14" fmla="*/ 42 w 46"/>
                      <a:gd name="T15" fmla="*/ 4 h 57"/>
                      <a:gd name="T16" fmla="*/ 46 w 46"/>
                      <a:gd name="T17" fmla="*/ 4 h 57"/>
                      <a:gd name="T18" fmla="*/ 46 w 46"/>
                      <a:gd name="T19" fmla="*/ 8 h 57"/>
                      <a:gd name="T20" fmla="*/ 46 w 46"/>
                      <a:gd name="T21" fmla="*/ 12 h 57"/>
                      <a:gd name="T22" fmla="*/ 46 w 46"/>
                      <a:gd name="T23" fmla="*/ 16 h 57"/>
                      <a:gd name="T24" fmla="*/ 42 w 46"/>
                      <a:gd name="T25" fmla="*/ 16 h 57"/>
                      <a:gd name="T26" fmla="*/ 42 w 46"/>
                      <a:gd name="T27" fmla="*/ 20 h 57"/>
                      <a:gd name="T28" fmla="*/ 38 w 46"/>
                      <a:gd name="T29" fmla="*/ 20 h 57"/>
                      <a:gd name="T30" fmla="*/ 34 w 46"/>
                      <a:gd name="T31" fmla="*/ 20 h 57"/>
                      <a:gd name="T32" fmla="*/ 34 w 46"/>
                      <a:gd name="T33" fmla="*/ 24 h 57"/>
                      <a:gd name="T34" fmla="*/ 30 w 46"/>
                      <a:gd name="T35" fmla="*/ 24 h 57"/>
                      <a:gd name="T36" fmla="*/ 30 w 46"/>
                      <a:gd name="T37" fmla="*/ 28 h 57"/>
                      <a:gd name="T38" fmla="*/ 30 w 46"/>
                      <a:gd name="T39" fmla="*/ 32 h 57"/>
                      <a:gd name="T40" fmla="*/ 30 w 46"/>
                      <a:gd name="T41" fmla="*/ 36 h 57"/>
                      <a:gd name="T42" fmla="*/ 26 w 46"/>
                      <a:gd name="T43" fmla="*/ 36 h 57"/>
                      <a:gd name="T44" fmla="*/ 26 w 46"/>
                      <a:gd name="T45" fmla="*/ 41 h 57"/>
                      <a:gd name="T46" fmla="*/ 23 w 46"/>
                      <a:gd name="T47" fmla="*/ 41 h 57"/>
                      <a:gd name="T48" fmla="*/ 23 w 46"/>
                      <a:gd name="T49" fmla="*/ 45 h 57"/>
                      <a:gd name="T50" fmla="*/ 23 w 46"/>
                      <a:gd name="T51" fmla="*/ 49 h 57"/>
                      <a:gd name="T52" fmla="*/ 19 w 46"/>
                      <a:gd name="T53" fmla="*/ 49 h 57"/>
                      <a:gd name="T54" fmla="*/ 15 w 46"/>
                      <a:gd name="T55" fmla="*/ 49 h 57"/>
                      <a:gd name="T56" fmla="*/ 11 w 46"/>
                      <a:gd name="T57" fmla="*/ 49 h 57"/>
                      <a:gd name="T58" fmla="*/ 15 w 46"/>
                      <a:gd name="T59" fmla="*/ 49 h 57"/>
                      <a:gd name="T60" fmla="*/ 11 w 46"/>
                      <a:gd name="T61" fmla="*/ 53 h 57"/>
                      <a:gd name="T62" fmla="*/ 7 w 46"/>
                      <a:gd name="T63" fmla="*/ 53 h 57"/>
                      <a:gd name="T64" fmla="*/ 7 w 46"/>
                      <a:gd name="T65" fmla="*/ 57 h 57"/>
                      <a:gd name="T66" fmla="*/ 3 w 46"/>
                      <a:gd name="T67" fmla="*/ 57 h 57"/>
                      <a:gd name="T68" fmla="*/ 0 w 46"/>
                      <a:gd name="T69" fmla="*/ 57 h 57"/>
                      <a:gd name="T70" fmla="*/ 0 w 46"/>
                      <a:gd name="T71" fmla="*/ 53 h 57"/>
                      <a:gd name="T72" fmla="*/ 0 w 46"/>
                      <a:gd name="T73" fmla="*/ 49 h 57"/>
                      <a:gd name="T74" fmla="*/ 3 w 46"/>
                      <a:gd name="T75" fmla="*/ 49 h 57"/>
                      <a:gd name="T76" fmla="*/ 3 w 46"/>
                      <a:gd name="T77" fmla="*/ 45 h 57"/>
                      <a:gd name="T78" fmla="*/ 3 w 46"/>
                      <a:gd name="T79" fmla="*/ 41 h 57"/>
                      <a:gd name="T80" fmla="*/ 7 w 46"/>
                      <a:gd name="T81" fmla="*/ 36 h 57"/>
                      <a:gd name="T82" fmla="*/ 7 w 46"/>
                      <a:gd name="T83" fmla="*/ 32 h 57"/>
                      <a:gd name="T84" fmla="*/ 11 w 46"/>
                      <a:gd name="T85" fmla="*/ 32 h 57"/>
                      <a:gd name="T86" fmla="*/ 11 w 46"/>
                      <a:gd name="T87" fmla="*/ 28 h 57"/>
                      <a:gd name="T88" fmla="*/ 11 w 46"/>
                      <a:gd name="T89" fmla="*/ 24 h 57"/>
                      <a:gd name="T90" fmla="*/ 11 w 46"/>
                      <a:gd name="T91" fmla="*/ 20 h 57"/>
                      <a:gd name="T92" fmla="*/ 15 w 46"/>
                      <a:gd name="T93" fmla="*/ 20 h 57"/>
                      <a:gd name="T94" fmla="*/ 15 w 46"/>
                      <a:gd name="T95" fmla="*/ 16 h 57"/>
                      <a:gd name="T96" fmla="*/ 15 w 46"/>
                      <a:gd name="T97" fmla="*/ 12 h 57"/>
                      <a:gd name="T98" fmla="*/ 15 w 46"/>
                      <a:gd name="T99" fmla="*/ 8 h 57"/>
                      <a:gd name="T100" fmla="*/ 19 w 46"/>
                      <a:gd name="T101" fmla="*/ 8 h 57"/>
                      <a:gd name="T102" fmla="*/ 19 w 46"/>
                      <a:gd name="T103" fmla="*/ 4 h 57"/>
                      <a:gd name="T104" fmla="*/ 23 w 46"/>
                      <a:gd name="T105" fmla="*/ 4 h 57"/>
                      <a:gd name="T106" fmla="*/ 26 w 46"/>
                      <a:gd name="T107" fmla="*/ 4 h 57"/>
                      <a:gd name="T108" fmla="*/ 26 w 46"/>
                      <a:gd name="T109" fmla="*/ 8 h 57"/>
                      <a:gd name="T110" fmla="*/ 26 w 46"/>
                      <a:gd name="T111" fmla="*/ 4 h 57"/>
                      <a:gd name="T112" fmla="*/ 30 w 46"/>
                      <a:gd name="T113" fmla="*/ 4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46" h="57">
                        <a:moveTo>
                          <a:pt x="30" y="4"/>
                        </a:moveTo>
                        <a:lnTo>
                          <a:pt x="34" y="4"/>
                        </a:lnTo>
                        <a:lnTo>
                          <a:pt x="38" y="4"/>
                        </a:lnTo>
                        <a:lnTo>
                          <a:pt x="38" y="0"/>
                        </a:lnTo>
                        <a:lnTo>
                          <a:pt x="42" y="0"/>
                        </a:lnTo>
                        <a:lnTo>
                          <a:pt x="46" y="0"/>
                        </a:lnTo>
                        <a:lnTo>
                          <a:pt x="46" y="4"/>
                        </a:lnTo>
                        <a:lnTo>
                          <a:pt x="42" y="4"/>
                        </a:lnTo>
                        <a:lnTo>
                          <a:pt x="46" y="4"/>
                        </a:lnTo>
                        <a:lnTo>
                          <a:pt x="46" y="8"/>
                        </a:lnTo>
                        <a:lnTo>
                          <a:pt x="46" y="12"/>
                        </a:lnTo>
                        <a:lnTo>
                          <a:pt x="46" y="16"/>
                        </a:lnTo>
                        <a:lnTo>
                          <a:pt x="42" y="16"/>
                        </a:lnTo>
                        <a:lnTo>
                          <a:pt x="42" y="20"/>
                        </a:lnTo>
                        <a:lnTo>
                          <a:pt x="38" y="20"/>
                        </a:lnTo>
                        <a:lnTo>
                          <a:pt x="34" y="20"/>
                        </a:lnTo>
                        <a:lnTo>
                          <a:pt x="34" y="24"/>
                        </a:lnTo>
                        <a:lnTo>
                          <a:pt x="30" y="24"/>
                        </a:lnTo>
                        <a:lnTo>
                          <a:pt x="30" y="28"/>
                        </a:lnTo>
                        <a:lnTo>
                          <a:pt x="30" y="32"/>
                        </a:lnTo>
                        <a:lnTo>
                          <a:pt x="30" y="36"/>
                        </a:lnTo>
                        <a:lnTo>
                          <a:pt x="26" y="36"/>
                        </a:lnTo>
                        <a:lnTo>
                          <a:pt x="26" y="41"/>
                        </a:lnTo>
                        <a:lnTo>
                          <a:pt x="23" y="41"/>
                        </a:lnTo>
                        <a:lnTo>
                          <a:pt x="23" y="45"/>
                        </a:lnTo>
                        <a:lnTo>
                          <a:pt x="23" y="49"/>
                        </a:lnTo>
                        <a:lnTo>
                          <a:pt x="19" y="49"/>
                        </a:lnTo>
                        <a:lnTo>
                          <a:pt x="15" y="49"/>
                        </a:lnTo>
                        <a:lnTo>
                          <a:pt x="11" y="49"/>
                        </a:lnTo>
                        <a:lnTo>
                          <a:pt x="15" y="49"/>
                        </a:lnTo>
                        <a:lnTo>
                          <a:pt x="11" y="53"/>
                        </a:lnTo>
                        <a:lnTo>
                          <a:pt x="7" y="53"/>
                        </a:lnTo>
                        <a:lnTo>
                          <a:pt x="7" y="57"/>
                        </a:lnTo>
                        <a:lnTo>
                          <a:pt x="3" y="57"/>
                        </a:lnTo>
                        <a:lnTo>
                          <a:pt x="0" y="57"/>
                        </a:lnTo>
                        <a:lnTo>
                          <a:pt x="0" y="53"/>
                        </a:lnTo>
                        <a:lnTo>
                          <a:pt x="0" y="49"/>
                        </a:lnTo>
                        <a:lnTo>
                          <a:pt x="3" y="49"/>
                        </a:lnTo>
                        <a:lnTo>
                          <a:pt x="3" y="45"/>
                        </a:lnTo>
                        <a:lnTo>
                          <a:pt x="3" y="41"/>
                        </a:lnTo>
                        <a:lnTo>
                          <a:pt x="7" y="36"/>
                        </a:lnTo>
                        <a:lnTo>
                          <a:pt x="7" y="32"/>
                        </a:lnTo>
                        <a:lnTo>
                          <a:pt x="11" y="32"/>
                        </a:lnTo>
                        <a:lnTo>
                          <a:pt x="11" y="28"/>
                        </a:lnTo>
                        <a:lnTo>
                          <a:pt x="11" y="24"/>
                        </a:lnTo>
                        <a:lnTo>
                          <a:pt x="11" y="20"/>
                        </a:lnTo>
                        <a:lnTo>
                          <a:pt x="15" y="20"/>
                        </a:lnTo>
                        <a:lnTo>
                          <a:pt x="15" y="16"/>
                        </a:lnTo>
                        <a:lnTo>
                          <a:pt x="15" y="12"/>
                        </a:lnTo>
                        <a:lnTo>
                          <a:pt x="15" y="8"/>
                        </a:lnTo>
                        <a:lnTo>
                          <a:pt x="19" y="8"/>
                        </a:lnTo>
                        <a:lnTo>
                          <a:pt x="19" y="4"/>
                        </a:lnTo>
                        <a:lnTo>
                          <a:pt x="23" y="4"/>
                        </a:lnTo>
                        <a:lnTo>
                          <a:pt x="26" y="4"/>
                        </a:lnTo>
                        <a:lnTo>
                          <a:pt x="26" y="8"/>
                        </a:lnTo>
                        <a:lnTo>
                          <a:pt x="26" y="4"/>
                        </a:lnTo>
                        <a:lnTo>
                          <a:pt x="30" y="4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128" name="Freeform 923">
                    <a:extLst>
                      <a:ext uri="{FF2B5EF4-FFF2-40B4-BE49-F238E27FC236}">
                        <a16:creationId xmlns:a16="http://schemas.microsoft.com/office/drawing/2014/main" id="{1DA50772-E9DC-B17A-9DBA-9ECD538A3C1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189" y="2660"/>
                    <a:ext cx="23" cy="44"/>
                  </a:xfrm>
                  <a:custGeom>
                    <a:avLst/>
                    <a:gdLst>
                      <a:gd name="T0" fmla="*/ 11 w 23"/>
                      <a:gd name="T1" fmla="*/ 0 h 45"/>
                      <a:gd name="T2" fmla="*/ 15 w 23"/>
                      <a:gd name="T3" fmla="*/ 0 h 45"/>
                      <a:gd name="T4" fmla="*/ 19 w 23"/>
                      <a:gd name="T5" fmla="*/ 0 h 45"/>
                      <a:gd name="T6" fmla="*/ 19 w 23"/>
                      <a:gd name="T7" fmla="*/ 4 h 45"/>
                      <a:gd name="T8" fmla="*/ 19 w 23"/>
                      <a:gd name="T9" fmla="*/ 8 h 45"/>
                      <a:gd name="T10" fmla="*/ 19 w 23"/>
                      <a:gd name="T11" fmla="*/ 12 h 45"/>
                      <a:gd name="T12" fmla="*/ 15 w 23"/>
                      <a:gd name="T13" fmla="*/ 12 h 45"/>
                      <a:gd name="T14" fmla="*/ 15 w 23"/>
                      <a:gd name="T15" fmla="*/ 16 h 45"/>
                      <a:gd name="T16" fmla="*/ 15 w 23"/>
                      <a:gd name="T17" fmla="*/ 20 h 45"/>
                      <a:gd name="T18" fmla="*/ 19 w 23"/>
                      <a:gd name="T19" fmla="*/ 20 h 45"/>
                      <a:gd name="T20" fmla="*/ 19 w 23"/>
                      <a:gd name="T21" fmla="*/ 24 h 45"/>
                      <a:gd name="T22" fmla="*/ 23 w 23"/>
                      <a:gd name="T23" fmla="*/ 24 h 45"/>
                      <a:gd name="T24" fmla="*/ 19 w 23"/>
                      <a:gd name="T25" fmla="*/ 24 h 45"/>
                      <a:gd name="T26" fmla="*/ 19 w 23"/>
                      <a:gd name="T27" fmla="*/ 28 h 45"/>
                      <a:gd name="T28" fmla="*/ 15 w 23"/>
                      <a:gd name="T29" fmla="*/ 28 h 45"/>
                      <a:gd name="T30" fmla="*/ 15 w 23"/>
                      <a:gd name="T31" fmla="*/ 32 h 45"/>
                      <a:gd name="T32" fmla="*/ 15 w 23"/>
                      <a:gd name="T33" fmla="*/ 36 h 45"/>
                      <a:gd name="T34" fmla="*/ 11 w 23"/>
                      <a:gd name="T35" fmla="*/ 36 h 45"/>
                      <a:gd name="T36" fmla="*/ 7 w 23"/>
                      <a:gd name="T37" fmla="*/ 36 h 45"/>
                      <a:gd name="T38" fmla="*/ 7 w 23"/>
                      <a:gd name="T39" fmla="*/ 41 h 45"/>
                      <a:gd name="T40" fmla="*/ 4 w 23"/>
                      <a:gd name="T41" fmla="*/ 41 h 45"/>
                      <a:gd name="T42" fmla="*/ 4 w 23"/>
                      <a:gd name="T43" fmla="*/ 45 h 45"/>
                      <a:gd name="T44" fmla="*/ 0 w 23"/>
                      <a:gd name="T45" fmla="*/ 45 h 45"/>
                      <a:gd name="T46" fmla="*/ 4 w 23"/>
                      <a:gd name="T47" fmla="*/ 45 h 45"/>
                      <a:gd name="T48" fmla="*/ 4 w 23"/>
                      <a:gd name="T49" fmla="*/ 41 h 45"/>
                      <a:gd name="T50" fmla="*/ 4 w 23"/>
                      <a:gd name="T51" fmla="*/ 36 h 45"/>
                      <a:gd name="T52" fmla="*/ 0 w 23"/>
                      <a:gd name="T53" fmla="*/ 36 h 45"/>
                      <a:gd name="T54" fmla="*/ 4 w 23"/>
                      <a:gd name="T55" fmla="*/ 36 h 45"/>
                      <a:gd name="T56" fmla="*/ 4 w 23"/>
                      <a:gd name="T57" fmla="*/ 32 h 45"/>
                      <a:gd name="T58" fmla="*/ 4 w 23"/>
                      <a:gd name="T59" fmla="*/ 28 h 45"/>
                      <a:gd name="T60" fmla="*/ 7 w 23"/>
                      <a:gd name="T61" fmla="*/ 28 h 45"/>
                      <a:gd name="T62" fmla="*/ 7 w 23"/>
                      <a:gd name="T63" fmla="*/ 24 h 45"/>
                      <a:gd name="T64" fmla="*/ 7 w 23"/>
                      <a:gd name="T65" fmla="*/ 20 h 45"/>
                      <a:gd name="T66" fmla="*/ 4 w 23"/>
                      <a:gd name="T67" fmla="*/ 20 h 45"/>
                      <a:gd name="T68" fmla="*/ 7 w 23"/>
                      <a:gd name="T69" fmla="*/ 16 h 45"/>
                      <a:gd name="T70" fmla="*/ 7 w 23"/>
                      <a:gd name="T71" fmla="*/ 12 h 45"/>
                      <a:gd name="T72" fmla="*/ 11 w 23"/>
                      <a:gd name="T73" fmla="*/ 12 h 45"/>
                      <a:gd name="T74" fmla="*/ 11 w 23"/>
                      <a:gd name="T75" fmla="*/ 8 h 45"/>
                      <a:gd name="T76" fmla="*/ 11 w 23"/>
                      <a:gd name="T77" fmla="*/ 4 h 45"/>
                      <a:gd name="T78" fmla="*/ 11 w 23"/>
                      <a:gd name="T79" fmla="*/ 0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</a:cxnLst>
                    <a:rect l="0" t="0" r="r" b="b"/>
                    <a:pathLst>
                      <a:path w="23" h="45">
                        <a:moveTo>
                          <a:pt x="11" y="0"/>
                        </a:moveTo>
                        <a:lnTo>
                          <a:pt x="15" y="0"/>
                        </a:lnTo>
                        <a:lnTo>
                          <a:pt x="19" y="0"/>
                        </a:lnTo>
                        <a:lnTo>
                          <a:pt x="19" y="4"/>
                        </a:lnTo>
                        <a:lnTo>
                          <a:pt x="19" y="8"/>
                        </a:lnTo>
                        <a:lnTo>
                          <a:pt x="19" y="12"/>
                        </a:lnTo>
                        <a:lnTo>
                          <a:pt x="15" y="12"/>
                        </a:lnTo>
                        <a:lnTo>
                          <a:pt x="15" y="16"/>
                        </a:lnTo>
                        <a:lnTo>
                          <a:pt x="15" y="20"/>
                        </a:lnTo>
                        <a:lnTo>
                          <a:pt x="19" y="20"/>
                        </a:lnTo>
                        <a:lnTo>
                          <a:pt x="19" y="24"/>
                        </a:lnTo>
                        <a:lnTo>
                          <a:pt x="23" y="24"/>
                        </a:lnTo>
                        <a:lnTo>
                          <a:pt x="19" y="24"/>
                        </a:lnTo>
                        <a:lnTo>
                          <a:pt x="19" y="28"/>
                        </a:lnTo>
                        <a:lnTo>
                          <a:pt x="15" y="28"/>
                        </a:lnTo>
                        <a:lnTo>
                          <a:pt x="15" y="32"/>
                        </a:lnTo>
                        <a:lnTo>
                          <a:pt x="15" y="36"/>
                        </a:lnTo>
                        <a:lnTo>
                          <a:pt x="11" y="36"/>
                        </a:lnTo>
                        <a:lnTo>
                          <a:pt x="7" y="36"/>
                        </a:lnTo>
                        <a:lnTo>
                          <a:pt x="7" y="41"/>
                        </a:lnTo>
                        <a:lnTo>
                          <a:pt x="4" y="41"/>
                        </a:lnTo>
                        <a:lnTo>
                          <a:pt x="4" y="45"/>
                        </a:lnTo>
                        <a:lnTo>
                          <a:pt x="0" y="45"/>
                        </a:lnTo>
                        <a:lnTo>
                          <a:pt x="4" y="45"/>
                        </a:lnTo>
                        <a:lnTo>
                          <a:pt x="4" y="41"/>
                        </a:lnTo>
                        <a:lnTo>
                          <a:pt x="4" y="36"/>
                        </a:lnTo>
                        <a:lnTo>
                          <a:pt x="0" y="36"/>
                        </a:lnTo>
                        <a:lnTo>
                          <a:pt x="4" y="36"/>
                        </a:lnTo>
                        <a:lnTo>
                          <a:pt x="4" y="32"/>
                        </a:lnTo>
                        <a:lnTo>
                          <a:pt x="4" y="28"/>
                        </a:lnTo>
                        <a:lnTo>
                          <a:pt x="7" y="28"/>
                        </a:lnTo>
                        <a:lnTo>
                          <a:pt x="7" y="24"/>
                        </a:lnTo>
                        <a:lnTo>
                          <a:pt x="7" y="20"/>
                        </a:lnTo>
                        <a:lnTo>
                          <a:pt x="4" y="20"/>
                        </a:lnTo>
                        <a:lnTo>
                          <a:pt x="7" y="16"/>
                        </a:lnTo>
                        <a:lnTo>
                          <a:pt x="7" y="12"/>
                        </a:lnTo>
                        <a:lnTo>
                          <a:pt x="11" y="12"/>
                        </a:lnTo>
                        <a:lnTo>
                          <a:pt x="11" y="8"/>
                        </a:lnTo>
                        <a:lnTo>
                          <a:pt x="11" y="4"/>
                        </a:lnTo>
                        <a:lnTo>
                          <a:pt x="11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129" name="Freeform 924">
                    <a:extLst>
                      <a:ext uri="{FF2B5EF4-FFF2-40B4-BE49-F238E27FC236}">
                        <a16:creationId xmlns:a16="http://schemas.microsoft.com/office/drawing/2014/main" id="{7DD42DA9-7D66-3F05-296F-984178DC7AA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415" y="2660"/>
                    <a:ext cx="31" cy="40"/>
                  </a:xfrm>
                  <a:custGeom>
                    <a:avLst/>
                    <a:gdLst>
                      <a:gd name="T0" fmla="*/ 4 w 31"/>
                      <a:gd name="T1" fmla="*/ 12 h 41"/>
                      <a:gd name="T2" fmla="*/ 4 w 31"/>
                      <a:gd name="T3" fmla="*/ 8 h 41"/>
                      <a:gd name="T4" fmla="*/ 4 w 31"/>
                      <a:gd name="T5" fmla="*/ 4 h 41"/>
                      <a:gd name="T6" fmla="*/ 8 w 31"/>
                      <a:gd name="T7" fmla="*/ 4 h 41"/>
                      <a:gd name="T8" fmla="*/ 12 w 31"/>
                      <a:gd name="T9" fmla="*/ 0 h 41"/>
                      <a:gd name="T10" fmla="*/ 12 w 31"/>
                      <a:gd name="T11" fmla="*/ 4 h 41"/>
                      <a:gd name="T12" fmla="*/ 12 w 31"/>
                      <a:gd name="T13" fmla="*/ 8 h 41"/>
                      <a:gd name="T14" fmla="*/ 15 w 31"/>
                      <a:gd name="T15" fmla="*/ 8 h 41"/>
                      <a:gd name="T16" fmla="*/ 15 w 31"/>
                      <a:gd name="T17" fmla="*/ 12 h 41"/>
                      <a:gd name="T18" fmla="*/ 15 w 31"/>
                      <a:gd name="T19" fmla="*/ 16 h 41"/>
                      <a:gd name="T20" fmla="*/ 15 w 31"/>
                      <a:gd name="T21" fmla="*/ 20 h 41"/>
                      <a:gd name="T22" fmla="*/ 19 w 31"/>
                      <a:gd name="T23" fmla="*/ 20 h 41"/>
                      <a:gd name="T24" fmla="*/ 23 w 31"/>
                      <a:gd name="T25" fmla="*/ 20 h 41"/>
                      <a:gd name="T26" fmla="*/ 27 w 31"/>
                      <a:gd name="T27" fmla="*/ 20 h 41"/>
                      <a:gd name="T28" fmla="*/ 31 w 31"/>
                      <a:gd name="T29" fmla="*/ 20 h 41"/>
                      <a:gd name="T30" fmla="*/ 31 w 31"/>
                      <a:gd name="T31" fmla="*/ 24 h 41"/>
                      <a:gd name="T32" fmla="*/ 31 w 31"/>
                      <a:gd name="T33" fmla="*/ 28 h 41"/>
                      <a:gd name="T34" fmla="*/ 27 w 31"/>
                      <a:gd name="T35" fmla="*/ 28 h 41"/>
                      <a:gd name="T36" fmla="*/ 27 w 31"/>
                      <a:gd name="T37" fmla="*/ 32 h 41"/>
                      <a:gd name="T38" fmla="*/ 27 w 31"/>
                      <a:gd name="T39" fmla="*/ 36 h 41"/>
                      <a:gd name="T40" fmla="*/ 27 w 31"/>
                      <a:gd name="T41" fmla="*/ 41 h 41"/>
                      <a:gd name="T42" fmla="*/ 27 w 31"/>
                      <a:gd name="T43" fmla="*/ 36 h 41"/>
                      <a:gd name="T44" fmla="*/ 23 w 31"/>
                      <a:gd name="T45" fmla="*/ 36 h 41"/>
                      <a:gd name="T46" fmla="*/ 19 w 31"/>
                      <a:gd name="T47" fmla="*/ 36 h 41"/>
                      <a:gd name="T48" fmla="*/ 19 w 31"/>
                      <a:gd name="T49" fmla="*/ 32 h 41"/>
                      <a:gd name="T50" fmla="*/ 15 w 31"/>
                      <a:gd name="T51" fmla="*/ 32 h 41"/>
                      <a:gd name="T52" fmla="*/ 15 w 31"/>
                      <a:gd name="T53" fmla="*/ 36 h 41"/>
                      <a:gd name="T54" fmla="*/ 12 w 31"/>
                      <a:gd name="T55" fmla="*/ 36 h 41"/>
                      <a:gd name="T56" fmla="*/ 12 w 31"/>
                      <a:gd name="T57" fmla="*/ 32 h 41"/>
                      <a:gd name="T58" fmla="*/ 8 w 31"/>
                      <a:gd name="T59" fmla="*/ 32 h 41"/>
                      <a:gd name="T60" fmla="*/ 8 w 31"/>
                      <a:gd name="T61" fmla="*/ 28 h 41"/>
                      <a:gd name="T62" fmla="*/ 4 w 31"/>
                      <a:gd name="T63" fmla="*/ 28 h 41"/>
                      <a:gd name="T64" fmla="*/ 4 w 31"/>
                      <a:gd name="T65" fmla="*/ 24 h 41"/>
                      <a:gd name="T66" fmla="*/ 4 w 31"/>
                      <a:gd name="T67" fmla="*/ 20 h 41"/>
                      <a:gd name="T68" fmla="*/ 0 w 31"/>
                      <a:gd name="T69" fmla="*/ 20 h 41"/>
                      <a:gd name="T70" fmla="*/ 0 w 31"/>
                      <a:gd name="T71" fmla="*/ 16 h 41"/>
                      <a:gd name="T72" fmla="*/ 4 w 31"/>
                      <a:gd name="T73" fmla="*/ 16 h 41"/>
                      <a:gd name="T74" fmla="*/ 4 w 31"/>
                      <a:gd name="T75" fmla="*/ 12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</a:cxnLst>
                    <a:rect l="0" t="0" r="r" b="b"/>
                    <a:pathLst>
                      <a:path w="31" h="41">
                        <a:moveTo>
                          <a:pt x="4" y="12"/>
                        </a:moveTo>
                        <a:lnTo>
                          <a:pt x="4" y="8"/>
                        </a:lnTo>
                        <a:lnTo>
                          <a:pt x="4" y="4"/>
                        </a:lnTo>
                        <a:lnTo>
                          <a:pt x="8" y="4"/>
                        </a:lnTo>
                        <a:lnTo>
                          <a:pt x="12" y="0"/>
                        </a:lnTo>
                        <a:lnTo>
                          <a:pt x="12" y="4"/>
                        </a:lnTo>
                        <a:lnTo>
                          <a:pt x="12" y="8"/>
                        </a:lnTo>
                        <a:lnTo>
                          <a:pt x="15" y="8"/>
                        </a:lnTo>
                        <a:lnTo>
                          <a:pt x="15" y="12"/>
                        </a:lnTo>
                        <a:lnTo>
                          <a:pt x="15" y="16"/>
                        </a:lnTo>
                        <a:lnTo>
                          <a:pt x="15" y="20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20"/>
                        </a:lnTo>
                        <a:lnTo>
                          <a:pt x="31" y="24"/>
                        </a:lnTo>
                        <a:lnTo>
                          <a:pt x="31" y="28"/>
                        </a:lnTo>
                        <a:lnTo>
                          <a:pt x="27" y="28"/>
                        </a:lnTo>
                        <a:lnTo>
                          <a:pt x="27" y="32"/>
                        </a:lnTo>
                        <a:lnTo>
                          <a:pt x="27" y="36"/>
                        </a:lnTo>
                        <a:lnTo>
                          <a:pt x="27" y="41"/>
                        </a:lnTo>
                        <a:lnTo>
                          <a:pt x="27" y="36"/>
                        </a:lnTo>
                        <a:lnTo>
                          <a:pt x="23" y="36"/>
                        </a:lnTo>
                        <a:lnTo>
                          <a:pt x="19" y="36"/>
                        </a:lnTo>
                        <a:lnTo>
                          <a:pt x="19" y="32"/>
                        </a:lnTo>
                        <a:lnTo>
                          <a:pt x="15" y="32"/>
                        </a:lnTo>
                        <a:lnTo>
                          <a:pt x="15" y="36"/>
                        </a:lnTo>
                        <a:lnTo>
                          <a:pt x="12" y="36"/>
                        </a:lnTo>
                        <a:lnTo>
                          <a:pt x="12" y="32"/>
                        </a:lnTo>
                        <a:lnTo>
                          <a:pt x="8" y="32"/>
                        </a:lnTo>
                        <a:lnTo>
                          <a:pt x="8" y="28"/>
                        </a:lnTo>
                        <a:lnTo>
                          <a:pt x="4" y="28"/>
                        </a:lnTo>
                        <a:lnTo>
                          <a:pt x="4" y="24"/>
                        </a:lnTo>
                        <a:lnTo>
                          <a:pt x="4" y="20"/>
                        </a:lnTo>
                        <a:lnTo>
                          <a:pt x="0" y="20"/>
                        </a:lnTo>
                        <a:lnTo>
                          <a:pt x="0" y="16"/>
                        </a:lnTo>
                        <a:lnTo>
                          <a:pt x="4" y="16"/>
                        </a:lnTo>
                        <a:lnTo>
                          <a:pt x="4" y="12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130" name="Freeform 925">
                    <a:extLst>
                      <a:ext uri="{FF2B5EF4-FFF2-40B4-BE49-F238E27FC236}">
                        <a16:creationId xmlns:a16="http://schemas.microsoft.com/office/drawing/2014/main" id="{98422952-378B-A9FE-E554-F5F51ABEF41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80" y="2663"/>
                    <a:ext cx="81" cy="69"/>
                  </a:xfrm>
                  <a:custGeom>
                    <a:avLst/>
                    <a:gdLst>
                      <a:gd name="T0" fmla="*/ 58 w 81"/>
                      <a:gd name="T1" fmla="*/ 4 h 69"/>
                      <a:gd name="T2" fmla="*/ 62 w 81"/>
                      <a:gd name="T3" fmla="*/ 8 h 69"/>
                      <a:gd name="T4" fmla="*/ 69 w 81"/>
                      <a:gd name="T5" fmla="*/ 8 h 69"/>
                      <a:gd name="T6" fmla="*/ 69 w 81"/>
                      <a:gd name="T7" fmla="*/ 16 h 69"/>
                      <a:gd name="T8" fmla="*/ 73 w 81"/>
                      <a:gd name="T9" fmla="*/ 20 h 69"/>
                      <a:gd name="T10" fmla="*/ 73 w 81"/>
                      <a:gd name="T11" fmla="*/ 28 h 69"/>
                      <a:gd name="T12" fmla="*/ 81 w 81"/>
                      <a:gd name="T13" fmla="*/ 32 h 69"/>
                      <a:gd name="T14" fmla="*/ 77 w 81"/>
                      <a:gd name="T15" fmla="*/ 37 h 69"/>
                      <a:gd name="T16" fmla="*/ 73 w 81"/>
                      <a:gd name="T17" fmla="*/ 41 h 69"/>
                      <a:gd name="T18" fmla="*/ 66 w 81"/>
                      <a:gd name="T19" fmla="*/ 45 h 69"/>
                      <a:gd name="T20" fmla="*/ 62 w 81"/>
                      <a:gd name="T21" fmla="*/ 41 h 69"/>
                      <a:gd name="T22" fmla="*/ 62 w 81"/>
                      <a:gd name="T23" fmla="*/ 49 h 69"/>
                      <a:gd name="T24" fmla="*/ 58 w 81"/>
                      <a:gd name="T25" fmla="*/ 53 h 69"/>
                      <a:gd name="T26" fmla="*/ 50 w 81"/>
                      <a:gd name="T27" fmla="*/ 53 h 69"/>
                      <a:gd name="T28" fmla="*/ 46 w 81"/>
                      <a:gd name="T29" fmla="*/ 53 h 69"/>
                      <a:gd name="T30" fmla="*/ 43 w 81"/>
                      <a:gd name="T31" fmla="*/ 49 h 69"/>
                      <a:gd name="T32" fmla="*/ 35 w 81"/>
                      <a:gd name="T33" fmla="*/ 49 h 69"/>
                      <a:gd name="T34" fmla="*/ 35 w 81"/>
                      <a:gd name="T35" fmla="*/ 57 h 69"/>
                      <a:gd name="T36" fmla="*/ 31 w 81"/>
                      <a:gd name="T37" fmla="*/ 61 h 69"/>
                      <a:gd name="T38" fmla="*/ 23 w 81"/>
                      <a:gd name="T39" fmla="*/ 61 h 69"/>
                      <a:gd name="T40" fmla="*/ 27 w 81"/>
                      <a:gd name="T41" fmla="*/ 65 h 69"/>
                      <a:gd name="T42" fmla="*/ 23 w 81"/>
                      <a:gd name="T43" fmla="*/ 69 h 69"/>
                      <a:gd name="T44" fmla="*/ 20 w 81"/>
                      <a:gd name="T45" fmla="*/ 65 h 69"/>
                      <a:gd name="T46" fmla="*/ 16 w 81"/>
                      <a:gd name="T47" fmla="*/ 69 h 69"/>
                      <a:gd name="T48" fmla="*/ 8 w 81"/>
                      <a:gd name="T49" fmla="*/ 69 h 69"/>
                      <a:gd name="T50" fmla="*/ 8 w 81"/>
                      <a:gd name="T51" fmla="*/ 61 h 69"/>
                      <a:gd name="T52" fmla="*/ 4 w 81"/>
                      <a:gd name="T53" fmla="*/ 57 h 69"/>
                      <a:gd name="T54" fmla="*/ 4 w 81"/>
                      <a:gd name="T55" fmla="*/ 57 h 69"/>
                      <a:gd name="T56" fmla="*/ 8 w 81"/>
                      <a:gd name="T57" fmla="*/ 53 h 69"/>
                      <a:gd name="T58" fmla="*/ 8 w 81"/>
                      <a:gd name="T59" fmla="*/ 45 h 69"/>
                      <a:gd name="T60" fmla="*/ 12 w 81"/>
                      <a:gd name="T61" fmla="*/ 41 h 69"/>
                      <a:gd name="T62" fmla="*/ 16 w 81"/>
                      <a:gd name="T63" fmla="*/ 37 h 69"/>
                      <a:gd name="T64" fmla="*/ 16 w 81"/>
                      <a:gd name="T65" fmla="*/ 28 h 69"/>
                      <a:gd name="T66" fmla="*/ 23 w 81"/>
                      <a:gd name="T67" fmla="*/ 28 h 69"/>
                      <a:gd name="T68" fmla="*/ 27 w 81"/>
                      <a:gd name="T69" fmla="*/ 24 h 69"/>
                      <a:gd name="T70" fmla="*/ 31 w 81"/>
                      <a:gd name="T71" fmla="*/ 20 h 69"/>
                      <a:gd name="T72" fmla="*/ 35 w 81"/>
                      <a:gd name="T73" fmla="*/ 12 h 69"/>
                      <a:gd name="T74" fmla="*/ 39 w 81"/>
                      <a:gd name="T75" fmla="*/ 8 h 69"/>
                      <a:gd name="T76" fmla="*/ 46 w 81"/>
                      <a:gd name="T77" fmla="*/ 4 h 69"/>
                      <a:gd name="T78" fmla="*/ 50 w 81"/>
                      <a:gd name="T79" fmla="*/ 0 h 6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</a:cxnLst>
                    <a:rect l="0" t="0" r="r" b="b"/>
                    <a:pathLst>
                      <a:path w="81" h="69">
                        <a:moveTo>
                          <a:pt x="54" y="0"/>
                        </a:moveTo>
                        <a:lnTo>
                          <a:pt x="58" y="4"/>
                        </a:lnTo>
                        <a:lnTo>
                          <a:pt x="58" y="8"/>
                        </a:lnTo>
                        <a:lnTo>
                          <a:pt x="62" y="8"/>
                        </a:lnTo>
                        <a:lnTo>
                          <a:pt x="66" y="8"/>
                        </a:lnTo>
                        <a:lnTo>
                          <a:pt x="69" y="8"/>
                        </a:lnTo>
                        <a:lnTo>
                          <a:pt x="69" y="12"/>
                        </a:lnTo>
                        <a:lnTo>
                          <a:pt x="69" y="16"/>
                        </a:lnTo>
                        <a:lnTo>
                          <a:pt x="69" y="20"/>
                        </a:lnTo>
                        <a:lnTo>
                          <a:pt x="73" y="20"/>
                        </a:lnTo>
                        <a:lnTo>
                          <a:pt x="73" y="24"/>
                        </a:lnTo>
                        <a:lnTo>
                          <a:pt x="73" y="28"/>
                        </a:lnTo>
                        <a:lnTo>
                          <a:pt x="77" y="32"/>
                        </a:lnTo>
                        <a:lnTo>
                          <a:pt x="81" y="32"/>
                        </a:lnTo>
                        <a:lnTo>
                          <a:pt x="81" y="37"/>
                        </a:lnTo>
                        <a:lnTo>
                          <a:pt x="77" y="37"/>
                        </a:lnTo>
                        <a:lnTo>
                          <a:pt x="77" y="41"/>
                        </a:lnTo>
                        <a:lnTo>
                          <a:pt x="73" y="41"/>
                        </a:lnTo>
                        <a:lnTo>
                          <a:pt x="69" y="41"/>
                        </a:lnTo>
                        <a:lnTo>
                          <a:pt x="66" y="45"/>
                        </a:lnTo>
                        <a:lnTo>
                          <a:pt x="66" y="41"/>
                        </a:lnTo>
                        <a:lnTo>
                          <a:pt x="62" y="41"/>
                        </a:lnTo>
                        <a:lnTo>
                          <a:pt x="62" y="45"/>
                        </a:lnTo>
                        <a:lnTo>
                          <a:pt x="62" y="49"/>
                        </a:lnTo>
                        <a:lnTo>
                          <a:pt x="58" y="49"/>
                        </a:lnTo>
                        <a:lnTo>
                          <a:pt x="58" y="53"/>
                        </a:lnTo>
                        <a:lnTo>
                          <a:pt x="54" y="53"/>
                        </a:lnTo>
                        <a:lnTo>
                          <a:pt x="50" y="53"/>
                        </a:lnTo>
                        <a:lnTo>
                          <a:pt x="50" y="57"/>
                        </a:lnTo>
                        <a:lnTo>
                          <a:pt x="46" y="53"/>
                        </a:lnTo>
                        <a:lnTo>
                          <a:pt x="43" y="53"/>
                        </a:lnTo>
                        <a:lnTo>
                          <a:pt x="43" y="49"/>
                        </a:lnTo>
                        <a:lnTo>
                          <a:pt x="39" y="49"/>
                        </a:lnTo>
                        <a:lnTo>
                          <a:pt x="35" y="49"/>
                        </a:lnTo>
                        <a:lnTo>
                          <a:pt x="35" y="53"/>
                        </a:lnTo>
                        <a:lnTo>
                          <a:pt x="35" y="57"/>
                        </a:lnTo>
                        <a:lnTo>
                          <a:pt x="31" y="57"/>
                        </a:lnTo>
                        <a:lnTo>
                          <a:pt x="31" y="61"/>
                        </a:lnTo>
                        <a:lnTo>
                          <a:pt x="27" y="61"/>
                        </a:lnTo>
                        <a:lnTo>
                          <a:pt x="23" y="61"/>
                        </a:lnTo>
                        <a:lnTo>
                          <a:pt x="23" y="65"/>
                        </a:lnTo>
                        <a:lnTo>
                          <a:pt x="27" y="65"/>
                        </a:lnTo>
                        <a:lnTo>
                          <a:pt x="23" y="65"/>
                        </a:lnTo>
                        <a:lnTo>
                          <a:pt x="23" y="69"/>
                        </a:lnTo>
                        <a:lnTo>
                          <a:pt x="23" y="65"/>
                        </a:lnTo>
                        <a:lnTo>
                          <a:pt x="20" y="65"/>
                        </a:lnTo>
                        <a:lnTo>
                          <a:pt x="20" y="69"/>
                        </a:lnTo>
                        <a:lnTo>
                          <a:pt x="16" y="69"/>
                        </a:lnTo>
                        <a:lnTo>
                          <a:pt x="12" y="69"/>
                        </a:lnTo>
                        <a:lnTo>
                          <a:pt x="8" y="69"/>
                        </a:lnTo>
                        <a:lnTo>
                          <a:pt x="8" y="65"/>
                        </a:lnTo>
                        <a:lnTo>
                          <a:pt x="8" y="61"/>
                        </a:lnTo>
                        <a:lnTo>
                          <a:pt x="4" y="61"/>
                        </a:lnTo>
                        <a:lnTo>
                          <a:pt x="4" y="57"/>
                        </a:lnTo>
                        <a:lnTo>
                          <a:pt x="0" y="57"/>
                        </a:lnTo>
                        <a:lnTo>
                          <a:pt x="4" y="57"/>
                        </a:lnTo>
                        <a:lnTo>
                          <a:pt x="4" y="53"/>
                        </a:lnTo>
                        <a:lnTo>
                          <a:pt x="8" y="53"/>
                        </a:lnTo>
                        <a:lnTo>
                          <a:pt x="8" y="49"/>
                        </a:lnTo>
                        <a:lnTo>
                          <a:pt x="8" y="45"/>
                        </a:lnTo>
                        <a:lnTo>
                          <a:pt x="12" y="45"/>
                        </a:lnTo>
                        <a:lnTo>
                          <a:pt x="12" y="41"/>
                        </a:lnTo>
                        <a:lnTo>
                          <a:pt x="12" y="37"/>
                        </a:lnTo>
                        <a:lnTo>
                          <a:pt x="16" y="37"/>
                        </a:lnTo>
                        <a:lnTo>
                          <a:pt x="16" y="32"/>
                        </a:lnTo>
                        <a:lnTo>
                          <a:pt x="16" y="28"/>
                        </a:lnTo>
                        <a:lnTo>
                          <a:pt x="20" y="28"/>
                        </a:lnTo>
                        <a:lnTo>
                          <a:pt x="23" y="28"/>
                        </a:lnTo>
                        <a:lnTo>
                          <a:pt x="23" y="24"/>
                        </a:lnTo>
                        <a:lnTo>
                          <a:pt x="27" y="24"/>
                        </a:lnTo>
                        <a:lnTo>
                          <a:pt x="27" y="20"/>
                        </a:lnTo>
                        <a:lnTo>
                          <a:pt x="31" y="20"/>
                        </a:lnTo>
                        <a:lnTo>
                          <a:pt x="35" y="16"/>
                        </a:lnTo>
                        <a:lnTo>
                          <a:pt x="35" y="12"/>
                        </a:lnTo>
                        <a:lnTo>
                          <a:pt x="39" y="12"/>
                        </a:lnTo>
                        <a:lnTo>
                          <a:pt x="39" y="8"/>
                        </a:lnTo>
                        <a:lnTo>
                          <a:pt x="43" y="4"/>
                        </a:lnTo>
                        <a:lnTo>
                          <a:pt x="46" y="4"/>
                        </a:lnTo>
                        <a:lnTo>
                          <a:pt x="46" y="0"/>
                        </a:lnTo>
                        <a:lnTo>
                          <a:pt x="50" y="0"/>
                        </a:lnTo>
                        <a:lnTo>
                          <a:pt x="54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131" name="Freeform 926">
                    <a:extLst>
                      <a:ext uri="{FF2B5EF4-FFF2-40B4-BE49-F238E27FC236}">
                        <a16:creationId xmlns:a16="http://schemas.microsoft.com/office/drawing/2014/main" id="{C18FEE6A-37D5-A21F-28AA-B59B84E7087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81" y="2667"/>
                    <a:ext cx="284" cy="134"/>
                  </a:xfrm>
                  <a:custGeom>
                    <a:avLst/>
                    <a:gdLst>
                      <a:gd name="T0" fmla="*/ 12 w 284"/>
                      <a:gd name="T1" fmla="*/ 20 h 134"/>
                      <a:gd name="T2" fmla="*/ 23 w 284"/>
                      <a:gd name="T3" fmla="*/ 24 h 134"/>
                      <a:gd name="T4" fmla="*/ 35 w 284"/>
                      <a:gd name="T5" fmla="*/ 28 h 134"/>
                      <a:gd name="T6" fmla="*/ 42 w 284"/>
                      <a:gd name="T7" fmla="*/ 28 h 134"/>
                      <a:gd name="T8" fmla="*/ 50 w 284"/>
                      <a:gd name="T9" fmla="*/ 37 h 134"/>
                      <a:gd name="T10" fmla="*/ 61 w 284"/>
                      <a:gd name="T11" fmla="*/ 33 h 134"/>
                      <a:gd name="T12" fmla="*/ 73 w 284"/>
                      <a:gd name="T13" fmla="*/ 37 h 134"/>
                      <a:gd name="T14" fmla="*/ 84 w 284"/>
                      <a:gd name="T15" fmla="*/ 45 h 134"/>
                      <a:gd name="T16" fmla="*/ 96 w 284"/>
                      <a:gd name="T17" fmla="*/ 53 h 134"/>
                      <a:gd name="T18" fmla="*/ 104 w 284"/>
                      <a:gd name="T19" fmla="*/ 61 h 134"/>
                      <a:gd name="T20" fmla="*/ 119 w 284"/>
                      <a:gd name="T21" fmla="*/ 61 h 134"/>
                      <a:gd name="T22" fmla="*/ 134 w 284"/>
                      <a:gd name="T23" fmla="*/ 65 h 134"/>
                      <a:gd name="T24" fmla="*/ 142 w 284"/>
                      <a:gd name="T25" fmla="*/ 65 h 134"/>
                      <a:gd name="T26" fmla="*/ 150 w 284"/>
                      <a:gd name="T27" fmla="*/ 69 h 134"/>
                      <a:gd name="T28" fmla="*/ 157 w 284"/>
                      <a:gd name="T29" fmla="*/ 69 h 134"/>
                      <a:gd name="T30" fmla="*/ 165 w 284"/>
                      <a:gd name="T31" fmla="*/ 77 h 134"/>
                      <a:gd name="T32" fmla="*/ 180 w 284"/>
                      <a:gd name="T33" fmla="*/ 77 h 134"/>
                      <a:gd name="T34" fmla="*/ 257 w 284"/>
                      <a:gd name="T35" fmla="*/ 77 h 134"/>
                      <a:gd name="T36" fmla="*/ 276 w 284"/>
                      <a:gd name="T37" fmla="*/ 130 h 134"/>
                      <a:gd name="T38" fmla="*/ 261 w 284"/>
                      <a:gd name="T39" fmla="*/ 130 h 134"/>
                      <a:gd name="T40" fmla="*/ 253 w 284"/>
                      <a:gd name="T41" fmla="*/ 130 h 134"/>
                      <a:gd name="T42" fmla="*/ 242 w 284"/>
                      <a:gd name="T43" fmla="*/ 126 h 134"/>
                      <a:gd name="T44" fmla="*/ 230 w 284"/>
                      <a:gd name="T45" fmla="*/ 126 h 134"/>
                      <a:gd name="T46" fmla="*/ 215 w 284"/>
                      <a:gd name="T47" fmla="*/ 126 h 134"/>
                      <a:gd name="T48" fmla="*/ 207 w 284"/>
                      <a:gd name="T49" fmla="*/ 126 h 134"/>
                      <a:gd name="T50" fmla="*/ 196 w 284"/>
                      <a:gd name="T51" fmla="*/ 122 h 134"/>
                      <a:gd name="T52" fmla="*/ 188 w 284"/>
                      <a:gd name="T53" fmla="*/ 122 h 134"/>
                      <a:gd name="T54" fmla="*/ 180 w 284"/>
                      <a:gd name="T55" fmla="*/ 113 h 134"/>
                      <a:gd name="T56" fmla="*/ 173 w 284"/>
                      <a:gd name="T57" fmla="*/ 113 h 134"/>
                      <a:gd name="T58" fmla="*/ 169 w 284"/>
                      <a:gd name="T59" fmla="*/ 109 h 134"/>
                      <a:gd name="T60" fmla="*/ 165 w 284"/>
                      <a:gd name="T61" fmla="*/ 105 h 134"/>
                      <a:gd name="T62" fmla="*/ 157 w 284"/>
                      <a:gd name="T63" fmla="*/ 97 h 134"/>
                      <a:gd name="T64" fmla="*/ 150 w 284"/>
                      <a:gd name="T65" fmla="*/ 97 h 134"/>
                      <a:gd name="T66" fmla="*/ 142 w 284"/>
                      <a:gd name="T67" fmla="*/ 97 h 134"/>
                      <a:gd name="T68" fmla="*/ 134 w 284"/>
                      <a:gd name="T69" fmla="*/ 101 h 134"/>
                      <a:gd name="T70" fmla="*/ 127 w 284"/>
                      <a:gd name="T71" fmla="*/ 101 h 134"/>
                      <a:gd name="T72" fmla="*/ 119 w 284"/>
                      <a:gd name="T73" fmla="*/ 101 h 134"/>
                      <a:gd name="T74" fmla="*/ 111 w 284"/>
                      <a:gd name="T75" fmla="*/ 101 h 134"/>
                      <a:gd name="T76" fmla="*/ 104 w 284"/>
                      <a:gd name="T77" fmla="*/ 93 h 134"/>
                      <a:gd name="T78" fmla="*/ 92 w 284"/>
                      <a:gd name="T79" fmla="*/ 89 h 134"/>
                      <a:gd name="T80" fmla="*/ 88 w 284"/>
                      <a:gd name="T81" fmla="*/ 85 h 134"/>
                      <a:gd name="T82" fmla="*/ 77 w 284"/>
                      <a:gd name="T83" fmla="*/ 81 h 134"/>
                      <a:gd name="T84" fmla="*/ 61 w 284"/>
                      <a:gd name="T85" fmla="*/ 77 h 134"/>
                      <a:gd name="T86" fmla="*/ 50 w 284"/>
                      <a:gd name="T87" fmla="*/ 69 h 134"/>
                      <a:gd name="T88" fmla="*/ 38 w 284"/>
                      <a:gd name="T89" fmla="*/ 61 h 134"/>
                      <a:gd name="T90" fmla="*/ 31 w 284"/>
                      <a:gd name="T91" fmla="*/ 53 h 134"/>
                      <a:gd name="T92" fmla="*/ 23 w 284"/>
                      <a:gd name="T93" fmla="*/ 41 h 134"/>
                      <a:gd name="T94" fmla="*/ 15 w 284"/>
                      <a:gd name="T95" fmla="*/ 28 h 134"/>
                      <a:gd name="T96" fmla="*/ 4 w 284"/>
                      <a:gd name="T97" fmla="*/ 24 h 13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</a:cxnLst>
                    <a:rect l="0" t="0" r="r" b="b"/>
                    <a:pathLst>
                      <a:path w="284" h="134">
                        <a:moveTo>
                          <a:pt x="0" y="20"/>
                        </a:moveTo>
                        <a:lnTo>
                          <a:pt x="4" y="20"/>
                        </a:lnTo>
                        <a:lnTo>
                          <a:pt x="8" y="20"/>
                        </a:lnTo>
                        <a:lnTo>
                          <a:pt x="12" y="20"/>
                        </a:lnTo>
                        <a:lnTo>
                          <a:pt x="15" y="20"/>
                        </a:lnTo>
                        <a:lnTo>
                          <a:pt x="19" y="20"/>
                        </a:lnTo>
                        <a:lnTo>
                          <a:pt x="19" y="24"/>
                        </a:lnTo>
                        <a:lnTo>
                          <a:pt x="23" y="24"/>
                        </a:lnTo>
                        <a:lnTo>
                          <a:pt x="27" y="24"/>
                        </a:lnTo>
                        <a:lnTo>
                          <a:pt x="27" y="28"/>
                        </a:lnTo>
                        <a:lnTo>
                          <a:pt x="31" y="28"/>
                        </a:lnTo>
                        <a:lnTo>
                          <a:pt x="35" y="28"/>
                        </a:lnTo>
                        <a:lnTo>
                          <a:pt x="38" y="28"/>
                        </a:lnTo>
                        <a:lnTo>
                          <a:pt x="38" y="24"/>
                        </a:lnTo>
                        <a:lnTo>
                          <a:pt x="42" y="24"/>
                        </a:lnTo>
                        <a:lnTo>
                          <a:pt x="42" y="28"/>
                        </a:lnTo>
                        <a:lnTo>
                          <a:pt x="42" y="33"/>
                        </a:lnTo>
                        <a:lnTo>
                          <a:pt x="46" y="33"/>
                        </a:lnTo>
                        <a:lnTo>
                          <a:pt x="46" y="37"/>
                        </a:lnTo>
                        <a:lnTo>
                          <a:pt x="50" y="37"/>
                        </a:lnTo>
                        <a:lnTo>
                          <a:pt x="54" y="37"/>
                        </a:lnTo>
                        <a:lnTo>
                          <a:pt x="58" y="37"/>
                        </a:lnTo>
                        <a:lnTo>
                          <a:pt x="61" y="37"/>
                        </a:lnTo>
                        <a:lnTo>
                          <a:pt x="61" y="33"/>
                        </a:lnTo>
                        <a:lnTo>
                          <a:pt x="65" y="33"/>
                        </a:lnTo>
                        <a:lnTo>
                          <a:pt x="65" y="37"/>
                        </a:lnTo>
                        <a:lnTo>
                          <a:pt x="69" y="37"/>
                        </a:lnTo>
                        <a:lnTo>
                          <a:pt x="73" y="37"/>
                        </a:lnTo>
                        <a:lnTo>
                          <a:pt x="77" y="41"/>
                        </a:lnTo>
                        <a:lnTo>
                          <a:pt x="81" y="41"/>
                        </a:lnTo>
                        <a:lnTo>
                          <a:pt x="84" y="41"/>
                        </a:lnTo>
                        <a:lnTo>
                          <a:pt x="84" y="45"/>
                        </a:lnTo>
                        <a:lnTo>
                          <a:pt x="88" y="45"/>
                        </a:lnTo>
                        <a:lnTo>
                          <a:pt x="88" y="49"/>
                        </a:lnTo>
                        <a:lnTo>
                          <a:pt x="92" y="49"/>
                        </a:lnTo>
                        <a:lnTo>
                          <a:pt x="96" y="53"/>
                        </a:lnTo>
                        <a:lnTo>
                          <a:pt x="100" y="49"/>
                        </a:lnTo>
                        <a:lnTo>
                          <a:pt x="104" y="53"/>
                        </a:lnTo>
                        <a:lnTo>
                          <a:pt x="104" y="57"/>
                        </a:lnTo>
                        <a:lnTo>
                          <a:pt x="104" y="61"/>
                        </a:lnTo>
                        <a:lnTo>
                          <a:pt x="107" y="61"/>
                        </a:lnTo>
                        <a:lnTo>
                          <a:pt x="111" y="61"/>
                        </a:lnTo>
                        <a:lnTo>
                          <a:pt x="115" y="61"/>
                        </a:lnTo>
                        <a:lnTo>
                          <a:pt x="119" y="61"/>
                        </a:lnTo>
                        <a:lnTo>
                          <a:pt x="123" y="61"/>
                        </a:lnTo>
                        <a:lnTo>
                          <a:pt x="127" y="65"/>
                        </a:lnTo>
                        <a:lnTo>
                          <a:pt x="131" y="65"/>
                        </a:lnTo>
                        <a:lnTo>
                          <a:pt x="134" y="65"/>
                        </a:lnTo>
                        <a:lnTo>
                          <a:pt x="138" y="65"/>
                        </a:lnTo>
                        <a:lnTo>
                          <a:pt x="138" y="69"/>
                        </a:lnTo>
                        <a:lnTo>
                          <a:pt x="142" y="69"/>
                        </a:lnTo>
                        <a:lnTo>
                          <a:pt x="142" y="65"/>
                        </a:lnTo>
                        <a:lnTo>
                          <a:pt x="146" y="65"/>
                        </a:lnTo>
                        <a:lnTo>
                          <a:pt x="146" y="69"/>
                        </a:lnTo>
                        <a:lnTo>
                          <a:pt x="146" y="65"/>
                        </a:lnTo>
                        <a:lnTo>
                          <a:pt x="150" y="69"/>
                        </a:lnTo>
                        <a:lnTo>
                          <a:pt x="150" y="65"/>
                        </a:lnTo>
                        <a:lnTo>
                          <a:pt x="150" y="69"/>
                        </a:lnTo>
                        <a:lnTo>
                          <a:pt x="154" y="69"/>
                        </a:lnTo>
                        <a:lnTo>
                          <a:pt x="157" y="69"/>
                        </a:lnTo>
                        <a:lnTo>
                          <a:pt x="161" y="69"/>
                        </a:lnTo>
                        <a:lnTo>
                          <a:pt x="161" y="73"/>
                        </a:lnTo>
                        <a:lnTo>
                          <a:pt x="165" y="73"/>
                        </a:lnTo>
                        <a:lnTo>
                          <a:pt x="165" y="77"/>
                        </a:lnTo>
                        <a:lnTo>
                          <a:pt x="169" y="77"/>
                        </a:lnTo>
                        <a:lnTo>
                          <a:pt x="173" y="77"/>
                        </a:lnTo>
                        <a:lnTo>
                          <a:pt x="177" y="77"/>
                        </a:lnTo>
                        <a:lnTo>
                          <a:pt x="180" y="77"/>
                        </a:lnTo>
                        <a:lnTo>
                          <a:pt x="184" y="77"/>
                        </a:lnTo>
                        <a:lnTo>
                          <a:pt x="215" y="0"/>
                        </a:lnTo>
                        <a:lnTo>
                          <a:pt x="234" y="41"/>
                        </a:lnTo>
                        <a:lnTo>
                          <a:pt x="257" y="77"/>
                        </a:lnTo>
                        <a:lnTo>
                          <a:pt x="280" y="117"/>
                        </a:lnTo>
                        <a:lnTo>
                          <a:pt x="284" y="130"/>
                        </a:lnTo>
                        <a:lnTo>
                          <a:pt x="280" y="130"/>
                        </a:lnTo>
                        <a:lnTo>
                          <a:pt x="276" y="130"/>
                        </a:lnTo>
                        <a:lnTo>
                          <a:pt x="272" y="130"/>
                        </a:lnTo>
                        <a:lnTo>
                          <a:pt x="269" y="130"/>
                        </a:lnTo>
                        <a:lnTo>
                          <a:pt x="265" y="130"/>
                        </a:lnTo>
                        <a:lnTo>
                          <a:pt x="261" y="130"/>
                        </a:lnTo>
                        <a:lnTo>
                          <a:pt x="257" y="130"/>
                        </a:lnTo>
                        <a:lnTo>
                          <a:pt x="257" y="134"/>
                        </a:lnTo>
                        <a:lnTo>
                          <a:pt x="253" y="134"/>
                        </a:lnTo>
                        <a:lnTo>
                          <a:pt x="253" y="130"/>
                        </a:lnTo>
                        <a:lnTo>
                          <a:pt x="249" y="130"/>
                        </a:lnTo>
                        <a:lnTo>
                          <a:pt x="246" y="130"/>
                        </a:lnTo>
                        <a:lnTo>
                          <a:pt x="242" y="130"/>
                        </a:lnTo>
                        <a:lnTo>
                          <a:pt x="242" y="126"/>
                        </a:lnTo>
                        <a:lnTo>
                          <a:pt x="238" y="126"/>
                        </a:lnTo>
                        <a:lnTo>
                          <a:pt x="234" y="126"/>
                        </a:lnTo>
                        <a:lnTo>
                          <a:pt x="230" y="122"/>
                        </a:lnTo>
                        <a:lnTo>
                          <a:pt x="230" y="126"/>
                        </a:lnTo>
                        <a:lnTo>
                          <a:pt x="226" y="126"/>
                        </a:lnTo>
                        <a:lnTo>
                          <a:pt x="223" y="126"/>
                        </a:lnTo>
                        <a:lnTo>
                          <a:pt x="219" y="126"/>
                        </a:lnTo>
                        <a:lnTo>
                          <a:pt x="215" y="126"/>
                        </a:lnTo>
                        <a:lnTo>
                          <a:pt x="215" y="130"/>
                        </a:lnTo>
                        <a:lnTo>
                          <a:pt x="215" y="126"/>
                        </a:lnTo>
                        <a:lnTo>
                          <a:pt x="211" y="126"/>
                        </a:lnTo>
                        <a:lnTo>
                          <a:pt x="207" y="126"/>
                        </a:lnTo>
                        <a:lnTo>
                          <a:pt x="203" y="126"/>
                        </a:lnTo>
                        <a:lnTo>
                          <a:pt x="203" y="122"/>
                        </a:lnTo>
                        <a:lnTo>
                          <a:pt x="200" y="122"/>
                        </a:lnTo>
                        <a:lnTo>
                          <a:pt x="196" y="122"/>
                        </a:lnTo>
                        <a:lnTo>
                          <a:pt x="196" y="117"/>
                        </a:lnTo>
                        <a:lnTo>
                          <a:pt x="192" y="117"/>
                        </a:lnTo>
                        <a:lnTo>
                          <a:pt x="188" y="117"/>
                        </a:lnTo>
                        <a:lnTo>
                          <a:pt x="188" y="122"/>
                        </a:lnTo>
                        <a:lnTo>
                          <a:pt x="184" y="122"/>
                        </a:lnTo>
                        <a:lnTo>
                          <a:pt x="184" y="117"/>
                        </a:lnTo>
                        <a:lnTo>
                          <a:pt x="180" y="117"/>
                        </a:lnTo>
                        <a:lnTo>
                          <a:pt x="180" y="113"/>
                        </a:lnTo>
                        <a:lnTo>
                          <a:pt x="180" y="117"/>
                        </a:lnTo>
                        <a:lnTo>
                          <a:pt x="180" y="113"/>
                        </a:lnTo>
                        <a:lnTo>
                          <a:pt x="177" y="113"/>
                        </a:lnTo>
                        <a:lnTo>
                          <a:pt x="173" y="113"/>
                        </a:lnTo>
                        <a:lnTo>
                          <a:pt x="173" y="109"/>
                        </a:lnTo>
                        <a:lnTo>
                          <a:pt x="173" y="113"/>
                        </a:lnTo>
                        <a:lnTo>
                          <a:pt x="173" y="109"/>
                        </a:lnTo>
                        <a:lnTo>
                          <a:pt x="169" y="109"/>
                        </a:lnTo>
                        <a:lnTo>
                          <a:pt x="169" y="105"/>
                        </a:lnTo>
                        <a:lnTo>
                          <a:pt x="169" y="109"/>
                        </a:lnTo>
                        <a:lnTo>
                          <a:pt x="169" y="105"/>
                        </a:lnTo>
                        <a:lnTo>
                          <a:pt x="165" y="105"/>
                        </a:lnTo>
                        <a:lnTo>
                          <a:pt x="165" y="101"/>
                        </a:lnTo>
                        <a:lnTo>
                          <a:pt x="161" y="101"/>
                        </a:lnTo>
                        <a:lnTo>
                          <a:pt x="161" y="97"/>
                        </a:lnTo>
                        <a:lnTo>
                          <a:pt x="157" y="97"/>
                        </a:lnTo>
                        <a:lnTo>
                          <a:pt x="154" y="97"/>
                        </a:lnTo>
                        <a:lnTo>
                          <a:pt x="154" y="93"/>
                        </a:lnTo>
                        <a:lnTo>
                          <a:pt x="150" y="93"/>
                        </a:lnTo>
                        <a:lnTo>
                          <a:pt x="150" y="97"/>
                        </a:lnTo>
                        <a:lnTo>
                          <a:pt x="146" y="97"/>
                        </a:lnTo>
                        <a:lnTo>
                          <a:pt x="146" y="93"/>
                        </a:lnTo>
                        <a:lnTo>
                          <a:pt x="142" y="93"/>
                        </a:lnTo>
                        <a:lnTo>
                          <a:pt x="142" y="97"/>
                        </a:lnTo>
                        <a:lnTo>
                          <a:pt x="142" y="93"/>
                        </a:lnTo>
                        <a:lnTo>
                          <a:pt x="138" y="97"/>
                        </a:lnTo>
                        <a:lnTo>
                          <a:pt x="134" y="97"/>
                        </a:lnTo>
                        <a:lnTo>
                          <a:pt x="134" y="101"/>
                        </a:lnTo>
                        <a:lnTo>
                          <a:pt x="131" y="101"/>
                        </a:lnTo>
                        <a:lnTo>
                          <a:pt x="131" y="105"/>
                        </a:lnTo>
                        <a:lnTo>
                          <a:pt x="131" y="101"/>
                        </a:lnTo>
                        <a:lnTo>
                          <a:pt x="127" y="101"/>
                        </a:lnTo>
                        <a:lnTo>
                          <a:pt x="127" y="105"/>
                        </a:lnTo>
                        <a:lnTo>
                          <a:pt x="123" y="105"/>
                        </a:lnTo>
                        <a:lnTo>
                          <a:pt x="123" y="101"/>
                        </a:lnTo>
                        <a:lnTo>
                          <a:pt x="119" y="101"/>
                        </a:lnTo>
                        <a:lnTo>
                          <a:pt x="115" y="101"/>
                        </a:lnTo>
                        <a:lnTo>
                          <a:pt x="115" y="97"/>
                        </a:lnTo>
                        <a:lnTo>
                          <a:pt x="111" y="97"/>
                        </a:lnTo>
                        <a:lnTo>
                          <a:pt x="111" y="101"/>
                        </a:lnTo>
                        <a:lnTo>
                          <a:pt x="111" y="97"/>
                        </a:lnTo>
                        <a:lnTo>
                          <a:pt x="107" y="97"/>
                        </a:lnTo>
                        <a:lnTo>
                          <a:pt x="104" y="97"/>
                        </a:lnTo>
                        <a:lnTo>
                          <a:pt x="104" y="93"/>
                        </a:lnTo>
                        <a:lnTo>
                          <a:pt x="100" y="93"/>
                        </a:lnTo>
                        <a:lnTo>
                          <a:pt x="96" y="93"/>
                        </a:lnTo>
                        <a:lnTo>
                          <a:pt x="96" y="89"/>
                        </a:lnTo>
                        <a:lnTo>
                          <a:pt x="92" y="89"/>
                        </a:lnTo>
                        <a:lnTo>
                          <a:pt x="92" y="85"/>
                        </a:lnTo>
                        <a:lnTo>
                          <a:pt x="88" y="85"/>
                        </a:lnTo>
                        <a:lnTo>
                          <a:pt x="88" y="89"/>
                        </a:lnTo>
                        <a:lnTo>
                          <a:pt x="88" y="85"/>
                        </a:lnTo>
                        <a:lnTo>
                          <a:pt x="84" y="85"/>
                        </a:lnTo>
                        <a:lnTo>
                          <a:pt x="84" y="81"/>
                        </a:lnTo>
                        <a:lnTo>
                          <a:pt x="81" y="81"/>
                        </a:lnTo>
                        <a:lnTo>
                          <a:pt x="77" y="81"/>
                        </a:lnTo>
                        <a:lnTo>
                          <a:pt x="73" y="81"/>
                        </a:lnTo>
                        <a:lnTo>
                          <a:pt x="69" y="81"/>
                        </a:lnTo>
                        <a:lnTo>
                          <a:pt x="65" y="77"/>
                        </a:lnTo>
                        <a:lnTo>
                          <a:pt x="61" y="77"/>
                        </a:lnTo>
                        <a:lnTo>
                          <a:pt x="61" y="73"/>
                        </a:lnTo>
                        <a:lnTo>
                          <a:pt x="58" y="73"/>
                        </a:lnTo>
                        <a:lnTo>
                          <a:pt x="54" y="73"/>
                        </a:lnTo>
                        <a:lnTo>
                          <a:pt x="50" y="69"/>
                        </a:lnTo>
                        <a:lnTo>
                          <a:pt x="50" y="65"/>
                        </a:lnTo>
                        <a:lnTo>
                          <a:pt x="46" y="65"/>
                        </a:lnTo>
                        <a:lnTo>
                          <a:pt x="42" y="65"/>
                        </a:lnTo>
                        <a:lnTo>
                          <a:pt x="38" y="61"/>
                        </a:lnTo>
                        <a:lnTo>
                          <a:pt x="38" y="57"/>
                        </a:lnTo>
                        <a:lnTo>
                          <a:pt x="35" y="57"/>
                        </a:lnTo>
                        <a:lnTo>
                          <a:pt x="35" y="53"/>
                        </a:lnTo>
                        <a:lnTo>
                          <a:pt x="31" y="53"/>
                        </a:lnTo>
                        <a:lnTo>
                          <a:pt x="31" y="49"/>
                        </a:lnTo>
                        <a:lnTo>
                          <a:pt x="27" y="49"/>
                        </a:lnTo>
                        <a:lnTo>
                          <a:pt x="27" y="45"/>
                        </a:lnTo>
                        <a:lnTo>
                          <a:pt x="23" y="41"/>
                        </a:lnTo>
                        <a:lnTo>
                          <a:pt x="23" y="37"/>
                        </a:lnTo>
                        <a:lnTo>
                          <a:pt x="19" y="33"/>
                        </a:lnTo>
                        <a:lnTo>
                          <a:pt x="19" y="28"/>
                        </a:lnTo>
                        <a:lnTo>
                          <a:pt x="15" y="28"/>
                        </a:lnTo>
                        <a:lnTo>
                          <a:pt x="15" y="24"/>
                        </a:lnTo>
                        <a:lnTo>
                          <a:pt x="12" y="24"/>
                        </a:lnTo>
                        <a:lnTo>
                          <a:pt x="8" y="24"/>
                        </a:lnTo>
                        <a:lnTo>
                          <a:pt x="4" y="24"/>
                        </a:lnTo>
                        <a:lnTo>
                          <a:pt x="0" y="2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132" name="Freeform 927">
                    <a:extLst>
                      <a:ext uri="{FF2B5EF4-FFF2-40B4-BE49-F238E27FC236}">
                        <a16:creationId xmlns:a16="http://schemas.microsoft.com/office/drawing/2014/main" id="{E03AD085-D3E1-AFC7-801D-7FCCC4395BC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288" y="2667"/>
                    <a:ext cx="43" cy="57"/>
                  </a:xfrm>
                  <a:custGeom>
                    <a:avLst/>
                    <a:gdLst>
                      <a:gd name="T0" fmla="*/ 31 w 43"/>
                      <a:gd name="T1" fmla="*/ 0 h 57"/>
                      <a:gd name="T2" fmla="*/ 31 w 43"/>
                      <a:gd name="T3" fmla="*/ 4 h 57"/>
                      <a:gd name="T4" fmla="*/ 31 w 43"/>
                      <a:gd name="T5" fmla="*/ 8 h 57"/>
                      <a:gd name="T6" fmla="*/ 31 w 43"/>
                      <a:gd name="T7" fmla="*/ 12 h 57"/>
                      <a:gd name="T8" fmla="*/ 27 w 43"/>
                      <a:gd name="T9" fmla="*/ 12 h 57"/>
                      <a:gd name="T10" fmla="*/ 27 w 43"/>
                      <a:gd name="T11" fmla="*/ 16 h 57"/>
                      <a:gd name="T12" fmla="*/ 31 w 43"/>
                      <a:gd name="T13" fmla="*/ 16 h 57"/>
                      <a:gd name="T14" fmla="*/ 35 w 43"/>
                      <a:gd name="T15" fmla="*/ 20 h 57"/>
                      <a:gd name="T16" fmla="*/ 35 w 43"/>
                      <a:gd name="T17" fmla="*/ 24 h 57"/>
                      <a:gd name="T18" fmla="*/ 35 w 43"/>
                      <a:gd name="T19" fmla="*/ 28 h 57"/>
                      <a:gd name="T20" fmla="*/ 35 w 43"/>
                      <a:gd name="T21" fmla="*/ 33 h 57"/>
                      <a:gd name="T22" fmla="*/ 35 w 43"/>
                      <a:gd name="T23" fmla="*/ 37 h 57"/>
                      <a:gd name="T24" fmla="*/ 39 w 43"/>
                      <a:gd name="T25" fmla="*/ 37 h 57"/>
                      <a:gd name="T26" fmla="*/ 39 w 43"/>
                      <a:gd name="T27" fmla="*/ 41 h 57"/>
                      <a:gd name="T28" fmla="*/ 43 w 43"/>
                      <a:gd name="T29" fmla="*/ 41 h 57"/>
                      <a:gd name="T30" fmla="*/ 43 w 43"/>
                      <a:gd name="T31" fmla="*/ 45 h 57"/>
                      <a:gd name="T32" fmla="*/ 39 w 43"/>
                      <a:gd name="T33" fmla="*/ 45 h 57"/>
                      <a:gd name="T34" fmla="*/ 39 w 43"/>
                      <a:gd name="T35" fmla="*/ 49 h 57"/>
                      <a:gd name="T36" fmla="*/ 39 w 43"/>
                      <a:gd name="T37" fmla="*/ 53 h 57"/>
                      <a:gd name="T38" fmla="*/ 39 w 43"/>
                      <a:gd name="T39" fmla="*/ 49 h 57"/>
                      <a:gd name="T40" fmla="*/ 35 w 43"/>
                      <a:gd name="T41" fmla="*/ 49 h 57"/>
                      <a:gd name="T42" fmla="*/ 31 w 43"/>
                      <a:gd name="T43" fmla="*/ 49 h 57"/>
                      <a:gd name="T44" fmla="*/ 31 w 43"/>
                      <a:gd name="T45" fmla="*/ 53 h 57"/>
                      <a:gd name="T46" fmla="*/ 27 w 43"/>
                      <a:gd name="T47" fmla="*/ 53 h 57"/>
                      <a:gd name="T48" fmla="*/ 24 w 43"/>
                      <a:gd name="T49" fmla="*/ 53 h 57"/>
                      <a:gd name="T50" fmla="*/ 24 w 43"/>
                      <a:gd name="T51" fmla="*/ 57 h 57"/>
                      <a:gd name="T52" fmla="*/ 20 w 43"/>
                      <a:gd name="T53" fmla="*/ 53 h 57"/>
                      <a:gd name="T54" fmla="*/ 20 w 43"/>
                      <a:gd name="T55" fmla="*/ 57 h 57"/>
                      <a:gd name="T56" fmla="*/ 20 w 43"/>
                      <a:gd name="T57" fmla="*/ 53 h 57"/>
                      <a:gd name="T58" fmla="*/ 16 w 43"/>
                      <a:gd name="T59" fmla="*/ 53 h 57"/>
                      <a:gd name="T60" fmla="*/ 12 w 43"/>
                      <a:gd name="T61" fmla="*/ 53 h 57"/>
                      <a:gd name="T62" fmla="*/ 12 w 43"/>
                      <a:gd name="T63" fmla="*/ 49 h 57"/>
                      <a:gd name="T64" fmla="*/ 8 w 43"/>
                      <a:gd name="T65" fmla="*/ 49 h 57"/>
                      <a:gd name="T66" fmla="*/ 8 w 43"/>
                      <a:gd name="T67" fmla="*/ 45 h 57"/>
                      <a:gd name="T68" fmla="*/ 4 w 43"/>
                      <a:gd name="T69" fmla="*/ 45 h 57"/>
                      <a:gd name="T70" fmla="*/ 4 w 43"/>
                      <a:gd name="T71" fmla="*/ 41 h 57"/>
                      <a:gd name="T72" fmla="*/ 0 w 43"/>
                      <a:gd name="T73" fmla="*/ 41 h 57"/>
                      <a:gd name="T74" fmla="*/ 0 w 43"/>
                      <a:gd name="T75" fmla="*/ 37 h 57"/>
                      <a:gd name="T76" fmla="*/ 4 w 43"/>
                      <a:gd name="T77" fmla="*/ 37 h 57"/>
                      <a:gd name="T78" fmla="*/ 4 w 43"/>
                      <a:gd name="T79" fmla="*/ 33 h 57"/>
                      <a:gd name="T80" fmla="*/ 8 w 43"/>
                      <a:gd name="T81" fmla="*/ 33 h 57"/>
                      <a:gd name="T82" fmla="*/ 8 w 43"/>
                      <a:gd name="T83" fmla="*/ 28 h 57"/>
                      <a:gd name="T84" fmla="*/ 12 w 43"/>
                      <a:gd name="T85" fmla="*/ 28 h 57"/>
                      <a:gd name="T86" fmla="*/ 16 w 43"/>
                      <a:gd name="T87" fmla="*/ 24 h 57"/>
                      <a:gd name="T88" fmla="*/ 16 w 43"/>
                      <a:gd name="T89" fmla="*/ 20 h 57"/>
                      <a:gd name="T90" fmla="*/ 20 w 43"/>
                      <a:gd name="T91" fmla="*/ 20 h 57"/>
                      <a:gd name="T92" fmla="*/ 20 w 43"/>
                      <a:gd name="T93" fmla="*/ 16 h 57"/>
                      <a:gd name="T94" fmla="*/ 24 w 43"/>
                      <a:gd name="T95" fmla="*/ 16 h 57"/>
                      <a:gd name="T96" fmla="*/ 27 w 43"/>
                      <a:gd name="T97" fmla="*/ 12 h 57"/>
                      <a:gd name="T98" fmla="*/ 27 w 43"/>
                      <a:gd name="T99" fmla="*/ 8 h 57"/>
                      <a:gd name="T100" fmla="*/ 27 w 43"/>
                      <a:gd name="T101" fmla="*/ 4 h 57"/>
                      <a:gd name="T102" fmla="*/ 31 w 43"/>
                      <a:gd name="T103" fmla="*/ 4 h 57"/>
                      <a:gd name="T104" fmla="*/ 31 w 43"/>
                      <a:gd name="T105" fmla="*/ 0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</a:cxnLst>
                    <a:rect l="0" t="0" r="r" b="b"/>
                    <a:pathLst>
                      <a:path w="43" h="57">
                        <a:moveTo>
                          <a:pt x="31" y="0"/>
                        </a:moveTo>
                        <a:lnTo>
                          <a:pt x="31" y="4"/>
                        </a:lnTo>
                        <a:lnTo>
                          <a:pt x="31" y="8"/>
                        </a:lnTo>
                        <a:lnTo>
                          <a:pt x="31" y="12"/>
                        </a:lnTo>
                        <a:lnTo>
                          <a:pt x="27" y="12"/>
                        </a:lnTo>
                        <a:lnTo>
                          <a:pt x="27" y="16"/>
                        </a:lnTo>
                        <a:lnTo>
                          <a:pt x="31" y="16"/>
                        </a:lnTo>
                        <a:lnTo>
                          <a:pt x="35" y="20"/>
                        </a:lnTo>
                        <a:lnTo>
                          <a:pt x="35" y="24"/>
                        </a:lnTo>
                        <a:lnTo>
                          <a:pt x="35" y="28"/>
                        </a:lnTo>
                        <a:lnTo>
                          <a:pt x="35" y="33"/>
                        </a:lnTo>
                        <a:lnTo>
                          <a:pt x="35" y="37"/>
                        </a:lnTo>
                        <a:lnTo>
                          <a:pt x="39" y="37"/>
                        </a:lnTo>
                        <a:lnTo>
                          <a:pt x="39" y="41"/>
                        </a:lnTo>
                        <a:lnTo>
                          <a:pt x="43" y="41"/>
                        </a:lnTo>
                        <a:lnTo>
                          <a:pt x="43" y="45"/>
                        </a:lnTo>
                        <a:lnTo>
                          <a:pt x="39" y="45"/>
                        </a:lnTo>
                        <a:lnTo>
                          <a:pt x="39" y="49"/>
                        </a:lnTo>
                        <a:lnTo>
                          <a:pt x="39" y="53"/>
                        </a:lnTo>
                        <a:lnTo>
                          <a:pt x="39" y="49"/>
                        </a:lnTo>
                        <a:lnTo>
                          <a:pt x="35" y="49"/>
                        </a:lnTo>
                        <a:lnTo>
                          <a:pt x="31" y="49"/>
                        </a:lnTo>
                        <a:lnTo>
                          <a:pt x="31" y="53"/>
                        </a:lnTo>
                        <a:lnTo>
                          <a:pt x="27" y="53"/>
                        </a:lnTo>
                        <a:lnTo>
                          <a:pt x="24" y="53"/>
                        </a:lnTo>
                        <a:lnTo>
                          <a:pt x="24" y="57"/>
                        </a:lnTo>
                        <a:lnTo>
                          <a:pt x="20" y="53"/>
                        </a:lnTo>
                        <a:lnTo>
                          <a:pt x="20" y="57"/>
                        </a:lnTo>
                        <a:lnTo>
                          <a:pt x="20" y="53"/>
                        </a:lnTo>
                        <a:lnTo>
                          <a:pt x="16" y="53"/>
                        </a:lnTo>
                        <a:lnTo>
                          <a:pt x="12" y="53"/>
                        </a:lnTo>
                        <a:lnTo>
                          <a:pt x="12" y="49"/>
                        </a:lnTo>
                        <a:lnTo>
                          <a:pt x="8" y="49"/>
                        </a:lnTo>
                        <a:lnTo>
                          <a:pt x="8" y="45"/>
                        </a:lnTo>
                        <a:lnTo>
                          <a:pt x="4" y="45"/>
                        </a:lnTo>
                        <a:lnTo>
                          <a:pt x="4" y="41"/>
                        </a:lnTo>
                        <a:lnTo>
                          <a:pt x="0" y="41"/>
                        </a:lnTo>
                        <a:lnTo>
                          <a:pt x="0" y="37"/>
                        </a:lnTo>
                        <a:lnTo>
                          <a:pt x="4" y="37"/>
                        </a:lnTo>
                        <a:lnTo>
                          <a:pt x="4" y="33"/>
                        </a:lnTo>
                        <a:lnTo>
                          <a:pt x="8" y="33"/>
                        </a:lnTo>
                        <a:lnTo>
                          <a:pt x="8" y="28"/>
                        </a:lnTo>
                        <a:lnTo>
                          <a:pt x="12" y="28"/>
                        </a:lnTo>
                        <a:lnTo>
                          <a:pt x="16" y="24"/>
                        </a:lnTo>
                        <a:lnTo>
                          <a:pt x="16" y="20"/>
                        </a:lnTo>
                        <a:lnTo>
                          <a:pt x="20" y="20"/>
                        </a:lnTo>
                        <a:lnTo>
                          <a:pt x="20" y="16"/>
                        </a:lnTo>
                        <a:lnTo>
                          <a:pt x="24" y="16"/>
                        </a:lnTo>
                        <a:lnTo>
                          <a:pt x="27" y="12"/>
                        </a:lnTo>
                        <a:lnTo>
                          <a:pt x="27" y="8"/>
                        </a:lnTo>
                        <a:lnTo>
                          <a:pt x="27" y="4"/>
                        </a:lnTo>
                        <a:lnTo>
                          <a:pt x="31" y="4"/>
                        </a:lnTo>
                        <a:lnTo>
                          <a:pt x="31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133" name="Freeform 928">
                    <a:extLst>
                      <a:ext uri="{FF2B5EF4-FFF2-40B4-BE49-F238E27FC236}">
                        <a16:creationId xmlns:a16="http://schemas.microsoft.com/office/drawing/2014/main" id="{32538E45-3E05-ECF6-FC7F-26A76452973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54" y="2672"/>
                    <a:ext cx="34" cy="49"/>
                  </a:xfrm>
                  <a:custGeom>
                    <a:avLst/>
                    <a:gdLst>
                      <a:gd name="T0" fmla="*/ 0 w 34"/>
                      <a:gd name="T1" fmla="*/ 12 h 49"/>
                      <a:gd name="T2" fmla="*/ 0 w 34"/>
                      <a:gd name="T3" fmla="*/ 8 h 49"/>
                      <a:gd name="T4" fmla="*/ 0 w 34"/>
                      <a:gd name="T5" fmla="*/ 4 h 49"/>
                      <a:gd name="T6" fmla="*/ 3 w 34"/>
                      <a:gd name="T7" fmla="*/ 4 h 49"/>
                      <a:gd name="T8" fmla="*/ 7 w 34"/>
                      <a:gd name="T9" fmla="*/ 4 h 49"/>
                      <a:gd name="T10" fmla="*/ 7 w 34"/>
                      <a:gd name="T11" fmla="*/ 0 h 49"/>
                      <a:gd name="T12" fmla="*/ 11 w 34"/>
                      <a:gd name="T13" fmla="*/ 0 h 49"/>
                      <a:gd name="T14" fmla="*/ 11 w 34"/>
                      <a:gd name="T15" fmla="*/ 4 h 49"/>
                      <a:gd name="T16" fmla="*/ 15 w 34"/>
                      <a:gd name="T17" fmla="*/ 4 h 49"/>
                      <a:gd name="T18" fmla="*/ 15 w 34"/>
                      <a:gd name="T19" fmla="*/ 8 h 49"/>
                      <a:gd name="T20" fmla="*/ 15 w 34"/>
                      <a:gd name="T21" fmla="*/ 12 h 49"/>
                      <a:gd name="T22" fmla="*/ 19 w 34"/>
                      <a:gd name="T23" fmla="*/ 12 h 49"/>
                      <a:gd name="T24" fmla="*/ 19 w 34"/>
                      <a:gd name="T25" fmla="*/ 16 h 49"/>
                      <a:gd name="T26" fmla="*/ 19 w 34"/>
                      <a:gd name="T27" fmla="*/ 20 h 49"/>
                      <a:gd name="T28" fmla="*/ 19 w 34"/>
                      <a:gd name="T29" fmla="*/ 24 h 49"/>
                      <a:gd name="T30" fmla="*/ 23 w 34"/>
                      <a:gd name="T31" fmla="*/ 24 h 49"/>
                      <a:gd name="T32" fmla="*/ 26 w 34"/>
                      <a:gd name="T33" fmla="*/ 24 h 49"/>
                      <a:gd name="T34" fmla="*/ 30 w 34"/>
                      <a:gd name="T35" fmla="*/ 29 h 49"/>
                      <a:gd name="T36" fmla="*/ 30 w 34"/>
                      <a:gd name="T37" fmla="*/ 33 h 49"/>
                      <a:gd name="T38" fmla="*/ 34 w 34"/>
                      <a:gd name="T39" fmla="*/ 33 h 49"/>
                      <a:gd name="T40" fmla="*/ 34 w 34"/>
                      <a:gd name="T41" fmla="*/ 37 h 49"/>
                      <a:gd name="T42" fmla="*/ 34 w 34"/>
                      <a:gd name="T43" fmla="*/ 41 h 49"/>
                      <a:gd name="T44" fmla="*/ 34 w 34"/>
                      <a:gd name="T45" fmla="*/ 45 h 49"/>
                      <a:gd name="T46" fmla="*/ 30 w 34"/>
                      <a:gd name="T47" fmla="*/ 45 h 49"/>
                      <a:gd name="T48" fmla="*/ 30 w 34"/>
                      <a:gd name="T49" fmla="*/ 49 h 49"/>
                      <a:gd name="T50" fmla="*/ 26 w 34"/>
                      <a:gd name="T51" fmla="*/ 49 h 49"/>
                      <a:gd name="T52" fmla="*/ 23 w 34"/>
                      <a:gd name="T53" fmla="*/ 45 h 49"/>
                      <a:gd name="T54" fmla="*/ 19 w 34"/>
                      <a:gd name="T55" fmla="*/ 45 h 49"/>
                      <a:gd name="T56" fmla="*/ 19 w 34"/>
                      <a:gd name="T57" fmla="*/ 41 h 49"/>
                      <a:gd name="T58" fmla="*/ 19 w 34"/>
                      <a:gd name="T59" fmla="*/ 45 h 49"/>
                      <a:gd name="T60" fmla="*/ 23 w 34"/>
                      <a:gd name="T61" fmla="*/ 45 h 49"/>
                      <a:gd name="T62" fmla="*/ 23 w 34"/>
                      <a:gd name="T63" fmla="*/ 41 h 49"/>
                      <a:gd name="T64" fmla="*/ 23 w 34"/>
                      <a:gd name="T65" fmla="*/ 37 h 49"/>
                      <a:gd name="T66" fmla="*/ 19 w 34"/>
                      <a:gd name="T67" fmla="*/ 37 h 49"/>
                      <a:gd name="T68" fmla="*/ 19 w 34"/>
                      <a:gd name="T69" fmla="*/ 33 h 49"/>
                      <a:gd name="T70" fmla="*/ 15 w 34"/>
                      <a:gd name="T71" fmla="*/ 33 h 49"/>
                      <a:gd name="T72" fmla="*/ 15 w 34"/>
                      <a:gd name="T73" fmla="*/ 29 h 49"/>
                      <a:gd name="T74" fmla="*/ 15 w 34"/>
                      <a:gd name="T75" fmla="*/ 24 h 49"/>
                      <a:gd name="T76" fmla="*/ 11 w 34"/>
                      <a:gd name="T77" fmla="*/ 24 h 49"/>
                      <a:gd name="T78" fmla="*/ 11 w 34"/>
                      <a:gd name="T79" fmla="*/ 20 h 49"/>
                      <a:gd name="T80" fmla="*/ 7 w 34"/>
                      <a:gd name="T81" fmla="*/ 20 h 49"/>
                      <a:gd name="T82" fmla="*/ 7 w 34"/>
                      <a:gd name="T83" fmla="*/ 16 h 49"/>
                      <a:gd name="T84" fmla="*/ 3 w 34"/>
                      <a:gd name="T85" fmla="*/ 16 h 49"/>
                      <a:gd name="T86" fmla="*/ 0 w 34"/>
                      <a:gd name="T87" fmla="*/ 12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</a:cxnLst>
                    <a:rect l="0" t="0" r="r" b="b"/>
                    <a:pathLst>
                      <a:path w="34" h="49">
                        <a:moveTo>
                          <a:pt x="0" y="12"/>
                        </a:moveTo>
                        <a:lnTo>
                          <a:pt x="0" y="8"/>
                        </a:lnTo>
                        <a:lnTo>
                          <a:pt x="0" y="4"/>
                        </a:lnTo>
                        <a:lnTo>
                          <a:pt x="3" y="4"/>
                        </a:lnTo>
                        <a:lnTo>
                          <a:pt x="7" y="4"/>
                        </a:lnTo>
                        <a:lnTo>
                          <a:pt x="7" y="0"/>
                        </a:lnTo>
                        <a:lnTo>
                          <a:pt x="11" y="0"/>
                        </a:lnTo>
                        <a:lnTo>
                          <a:pt x="11" y="4"/>
                        </a:lnTo>
                        <a:lnTo>
                          <a:pt x="15" y="4"/>
                        </a:lnTo>
                        <a:lnTo>
                          <a:pt x="15" y="8"/>
                        </a:lnTo>
                        <a:lnTo>
                          <a:pt x="15" y="12"/>
                        </a:lnTo>
                        <a:lnTo>
                          <a:pt x="19" y="12"/>
                        </a:lnTo>
                        <a:lnTo>
                          <a:pt x="19" y="16"/>
                        </a:lnTo>
                        <a:lnTo>
                          <a:pt x="19" y="20"/>
                        </a:lnTo>
                        <a:lnTo>
                          <a:pt x="19" y="24"/>
                        </a:lnTo>
                        <a:lnTo>
                          <a:pt x="23" y="24"/>
                        </a:lnTo>
                        <a:lnTo>
                          <a:pt x="26" y="24"/>
                        </a:lnTo>
                        <a:lnTo>
                          <a:pt x="30" y="29"/>
                        </a:lnTo>
                        <a:lnTo>
                          <a:pt x="30" y="33"/>
                        </a:lnTo>
                        <a:lnTo>
                          <a:pt x="34" y="33"/>
                        </a:lnTo>
                        <a:lnTo>
                          <a:pt x="34" y="37"/>
                        </a:lnTo>
                        <a:lnTo>
                          <a:pt x="34" y="41"/>
                        </a:lnTo>
                        <a:lnTo>
                          <a:pt x="34" y="45"/>
                        </a:lnTo>
                        <a:lnTo>
                          <a:pt x="30" y="45"/>
                        </a:lnTo>
                        <a:lnTo>
                          <a:pt x="30" y="49"/>
                        </a:lnTo>
                        <a:lnTo>
                          <a:pt x="26" y="49"/>
                        </a:lnTo>
                        <a:lnTo>
                          <a:pt x="23" y="45"/>
                        </a:lnTo>
                        <a:lnTo>
                          <a:pt x="19" y="45"/>
                        </a:lnTo>
                        <a:lnTo>
                          <a:pt x="19" y="41"/>
                        </a:lnTo>
                        <a:lnTo>
                          <a:pt x="19" y="45"/>
                        </a:lnTo>
                        <a:lnTo>
                          <a:pt x="23" y="45"/>
                        </a:lnTo>
                        <a:lnTo>
                          <a:pt x="23" y="41"/>
                        </a:lnTo>
                        <a:lnTo>
                          <a:pt x="23" y="37"/>
                        </a:lnTo>
                        <a:lnTo>
                          <a:pt x="19" y="37"/>
                        </a:lnTo>
                        <a:lnTo>
                          <a:pt x="19" y="33"/>
                        </a:lnTo>
                        <a:lnTo>
                          <a:pt x="15" y="33"/>
                        </a:lnTo>
                        <a:lnTo>
                          <a:pt x="15" y="29"/>
                        </a:lnTo>
                        <a:lnTo>
                          <a:pt x="15" y="24"/>
                        </a:lnTo>
                        <a:lnTo>
                          <a:pt x="11" y="24"/>
                        </a:lnTo>
                        <a:lnTo>
                          <a:pt x="11" y="20"/>
                        </a:lnTo>
                        <a:lnTo>
                          <a:pt x="7" y="20"/>
                        </a:lnTo>
                        <a:lnTo>
                          <a:pt x="7" y="16"/>
                        </a:lnTo>
                        <a:lnTo>
                          <a:pt x="3" y="16"/>
                        </a:lnTo>
                        <a:lnTo>
                          <a:pt x="0" y="12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134" name="Freeform 929">
                    <a:extLst>
                      <a:ext uri="{FF2B5EF4-FFF2-40B4-BE49-F238E27FC236}">
                        <a16:creationId xmlns:a16="http://schemas.microsoft.com/office/drawing/2014/main" id="{E9E9BBE6-8692-085C-045C-11EC66505E5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200" y="2675"/>
                    <a:ext cx="35" cy="29"/>
                  </a:xfrm>
                  <a:custGeom>
                    <a:avLst/>
                    <a:gdLst>
                      <a:gd name="T0" fmla="*/ 12 w 35"/>
                      <a:gd name="T1" fmla="*/ 8 h 29"/>
                      <a:gd name="T2" fmla="*/ 12 w 35"/>
                      <a:gd name="T3" fmla="*/ 4 h 29"/>
                      <a:gd name="T4" fmla="*/ 12 w 35"/>
                      <a:gd name="T5" fmla="*/ 0 h 29"/>
                      <a:gd name="T6" fmla="*/ 16 w 35"/>
                      <a:gd name="T7" fmla="*/ 0 h 29"/>
                      <a:gd name="T8" fmla="*/ 19 w 35"/>
                      <a:gd name="T9" fmla="*/ 0 h 29"/>
                      <a:gd name="T10" fmla="*/ 23 w 35"/>
                      <a:gd name="T11" fmla="*/ 0 h 29"/>
                      <a:gd name="T12" fmla="*/ 23 w 35"/>
                      <a:gd name="T13" fmla="*/ 4 h 29"/>
                      <a:gd name="T14" fmla="*/ 23 w 35"/>
                      <a:gd name="T15" fmla="*/ 8 h 29"/>
                      <a:gd name="T16" fmla="*/ 27 w 35"/>
                      <a:gd name="T17" fmla="*/ 8 h 29"/>
                      <a:gd name="T18" fmla="*/ 31 w 35"/>
                      <a:gd name="T19" fmla="*/ 8 h 29"/>
                      <a:gd name="T20" fmla="*/ 31 w 35"/>
                      <a:gd name="T21" fmla="*/ 12 h 29"/>
                      <a:gd name="T22" fmla="*/ 35 w 35"/>
                      <a:gd name="T23" fmla="*/ 12 h 29"/>
                      <a:gd name="T24" fmla="*/ 31 w 35"/>
                      <a:gd name="T25" fmla="*/ 12 h 29"/>
                      <a:gd name="T26" fmla="*/ 31 w 35"/>
                      <a:gd name="T27" fmla="*/ 16 h 29"/>
                      <a:gd name="T28" fmla="*/ 27 w 35"/>
                      <a:gd name="T29" fmla="*/ 16 h 29"/>
                      <a:gd name="T30" fmla="*/ 27 w 35"/>
                      <a:gd name="T31" fmla="*/ 20 h 29"/>
                      <a:gd name="T32" fmla="*/ 27 w 35"/>
                      <a:gd name="T33" fmla="*/ 25 h 29"/>
                      <a:gd name="T34" fmla="*/ 23 w 35"/>
                      <a:gd name="T35" fmla="*/ 25 h 29"/>
                      <a:gd name="T36" fmla="*/ 23 w 35"/>
                      <a:gd name="T37" fmla="*/ 20 h 29"/>
                      <a:gd name="T38" fmla="*/ 19 w 35"/>
                      <a:gd name="T39" fmla="*/ 20 h 29"/>
                      <a:gd name="T40" fmla="*/ 19 w 35"/>
                      <a:gd name="T41" fmla="*/ 25 h 29"/>
                      <a:gd name="T42" fmla="*/ 19 w 35"/>
                      <a:gd name="T43" fmla="*/ 20 h 29"/>
                      <a:gd name="T44" fmla="*/ 16 w 35"/>
                      <a:gd name="T45" fmla="*/ 20 h 29"/>
                      <a:gd name="T46" fmla="*/ 16 w 35"/>
                      <a:gd name="T47" fmla="*/ 25 h 29"/>
                      <a:gd name="T48" fmla="*/ 12 w 35"/>
                      <a:gd name="T49" fmla="*/ 25 h 29"/>
                      <a:gd name="T50" fmla="*/ 8 w 35"/>
                      <a:gd name="T51" fmla="*/ 25 h 29"/>
                      <a:gd name="T52" fmla="*/ 8 w 35"/>
                      <a:gd name="T53" fmla="*/ 29 h 29"/>
                      <a:gd name="T54" fmla="*/ 4 w 35"/>
                      <a:gd name="T55" fmla="*/ 29 h 29"/>
                      <a:gd name="T56" fmla="*/ 4 w 35"/>
                      <a:gd name="T57" fmla="*/ 25 h 29"/>
                      <a:gd name="T58" fmla="*/ 0 w 35"/>
                      <a:gd name="T59" fmla="*/ 25 h 29"/>
                      <a:gd name="T60" fmla="*/ 0 w 35"/>
                      <a:gd name="T61" fmla="*/ 20 h 29"/>
                      <a:gd name="T62" fmla="*/ 4 w 35"/>
                      <a:gd name="T63" fmla="*/ 20 h 29"/>
                      <a:gd name="T64" fmla="*/ 4 w 35"/>
                      <a:gd name="T65" fmla="*/ 16 h 29"/>
                      <a:gd name="T66" fmla="*/ 4 w 35"/>
                      <a:gd name="T67" fmla="*/ 12 h 29"/>
                      <a:gd name="T68" fmla="*/ 8 w 35"/>
                      <a:gd name="T69" fmla="*/ 12 h 29"/>
                      <a:gd name="T70" fmla="*/ 8 w 35"/>
                      <a:gd name="T71" fmla="*/ 8 h 29"/>
                      <a:gd name="T72" fmla="*/ 12 w 35"/>
                      <a:gd name="T73" fmla="*/ 8 h 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35" h="29">
                        <a:moveTo>
                          <a:pt x="12" y="8"/>
                        </a:moveTo>
                        <a:lnTo>
                          <a:pt x="12" y="4"/>
                        </a:lnTo>
                        <a:lnTo>
                          <a:pt x="12" y="0"/>
                        </a:lnTo>
                        <a:lnTo>
                          <a:pt x="16" y="0"/>
                        </a:lnTo>
                        <a:lnTo>
                          <a:pt x="19" y="0"/>
                        </a:lnTo>
                        <a:lnTo>
                          <a:pt x="23" y="0"/>
                        </a:lnTo>
                        <a:lnTo>
                          <a:pt x="23" y="4"/>
                        </a:lnTo>
                        <a:lnTo>
                          <a:pt x="23" y="8"/>
                        </a:lnTo>
                        <a:lnTo>
                          <a:pt x="27" y="8"/>
                        </a:lnTo>
                        <a:lnTo>
                          <a:pt x="31" y="8"/>
                        </a:lnTo>
                        <a:lnTo>
                          <a:pt x="31" y="12"/>
                        </a:lnTo>
                        <a:lnTo>
                          <a:pt x="35" y="12"/>
                        </a:lnTo>
                        <a:lnTo>
                          <a:pt x="31" y="12"/>
                        </a:lnTo>
                        <a:lnTo>
                          <a:pt x="31" y="16"/>
                        </a:lnTo>
                        <a:lnTo>
                          <a:pt x="27" y="16"/>
                        </a:lnTo>
                        <a:lnTo>
                          <a:pt x="27" y="20"/>
                        </a:lnTo>
                        <a:lnTo>
                          <a:pt x="27" y="25"/>
                        </a:lnTo>
                        <a:lnTo>
                          <a:pt x="23" y="25"/>
                        </a:lnTo>
                        <a:lnTo>
                          <a:pt x="23" y="20"/>
                        </a:lnTo>
                        <a:lnTo>
                          <a:pt x="19" y="20"/>
                        </a:lnTo>
                        <a:lnTo>
                          <a:pt x="19" y="25"/>
                        </a:lnTo>
                        <a:lnTo>
                          <a:pt x="19" y="20"/>
                        </a:lnTo>
                        <a:lnTo>
                          <a:pt x="16" y="20"/>
                        </a:lnTo>
                        <a:lnTo>
                          <a:pt x="16" y="25"/>
                        </a:lnTo>
                        <a:lnTo>
                          <a:pt x="12" y="25"/>
                        </a:lnTo>
                        <a:lnTo>
                          <a:pt x="8" y="25"/>
                        </a:lnTo>
                        <a:lnTo>
                          <a:pt x="8" y="29"/>
                        </a:lnTo>
                        <a:lnTo>
                          <a:pt x="4" y="29"/>
                        </a:lnTo>
                        <a:lnTo>
                          <a:pt x="4" y="25"/>
                        </a:lnTo>
                        <a:lnTo>
                          <a:pt x="0" y="25"/>
                        </a:lnTo>
                        <a:lnTo>
                          <a:pt x="0" y="20"/>
                        </a:lnTo>
                        <a:lnTo>
                          <a:pt x="4" y="20"/>
                        </a:lnTo>
                        <a:lnTo>
                          <a:pt x="4" y="16"/>
                        </a:lnTo>
                        <a:lnTo>
                          <a:pt x="4" y="12"/>
                        </a:lnTo>
                        <a:lnTo>
                          <a:pt x="8" y="12"/>
                        </a:lnTo>
                        <a:lnTo>
                          <a:pt x="8" y="8"/>
                        </a:lnTo>
                        <a:lnTo>
                          <a:pt x="12" y="8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135" name="Freeform 930">
                    <a:extLst>
                      <a:ext uri="{FF2B5EF4-FFF2-40B4-BE49-F238E27FC236}">
                        <a16:creationId xmlns:a16="http://schemas.microsoft.com/office/drawing/2014/main" id="{1E8B866C-9154-76BA-EF49-36D2473CC06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123" y="2675"/>
                    <a:ext cx="72" cy="61"/>
                  </a:xfrm>
                  <a:custGeom>
                    <a:avLst/>
                    <a:gdLst>
                      <a:gd name="T0" fmla="*/ 34 w 72"/>
                      <a:gd name="T1" fmla="*/ 12 h 61"/>
                      <a:gd name="T2" fmla="*/ 42 w 72"/>
                      <a:gd name="T3" fmla="*/ 12 h 61"/>
                      <a:gd name="T4" fmla="*/ 46 w 72"/>
                      <a:gd name="T5" fmla="*/ 8 h 61"/>
                      <a:gd name="T6" fmla="*/ 49 w 72"/>
                      <a:gd name="T7" fmla="*/ 4 h 61"/>
                      <a:gd name="T8" fmla="*/ 53 w 72"/>
                      <a:gd name="T9" fmla="*/ 0 h 61"/>
                      <a:gd name="T10" fmla="*/ 57 w 72"/>
                      <a:gd name="T11" fmla="*/ 4 h 61"/>
                      <a:gd name="T12" fmla="*/ 65 w 72"/>
                      <a:gd name="T13" fmla="*/ 4 h 61"/>
                      <a:gd name="T14" fmla="*/ 72 w 72"/>
                      <a:gd name="T15" fmla="*/ 4 h 61"/>
                      <a:gd name="T16" fmla="*/ 72 w 72"/>
                      <a:gd name="T17" fmla="*/ 12 h 61"/>
                      <a:gd name="T18" fmla="*/ 69 w 72"/>
                      <a:gd name="T19" fmla="*/ 16 h 61"/>
                      <a:gd name="T20" fmla="*/ 65 w 72"/>
                      <a:gd name="T21" fmla="*/ 20 h 61"/>
                      <a:gd name="T22" fmla="*/ 69 w 72"/>
                      <a:gd name="T23" fmla="*/ 25 h 61"/>
                      <a:gd name="T24" fmla="*/ 65 w 72"/>
                      <a:gd name="T25" fmla="*/ 29 h 61"/>
                      <a:gd name="T26" fmla="*/ 65 w 72"/>
                      <a:gd name="T27" fmla="*/ 29 h 61"/>
                      <a:gd name="T28" fmla="*/ 65 w 72"/>
                      <a:gd name="T29" fmla="*/ 37 h 61"/>
                      <a:gd name="T30" fmla="*/ 57 w 72"/>
                      <a:gd name="T31" fmla="*/ 37 h 61"/>
                      <a:gd name="T32" fmla="*/ 53 w 72"/>
                      <a:gd name="T33" fmla="*/ 33 h 61"/>
                      <a:gd name="T34" fmla="*/ 49 w 72"/>
                      <a:gd name="T35" fmla="*/ 37 h 61"/>
                      <a:gd name="T36" fmla="*/ 49 w 72"/>
                      <a:gd name="T37" fmla="*/ 45 h 61"/>
                      <a:gd name="T38" fmla="*/ 42 w 72"/>
                      <a:gd name="T39" fmla="*/ 45 h 61"/>
                      <a:gd name="T40" fmla="*/ 38 w 72"/>
                      <a:gd name="T41" fmla="*/ 49 h 61"/>
                      <a:gd name="T42" fmla="*/ 34 w 72"/>
                      <a:gd name="T43" fmla="*/ 53 h 61"/>
                      <a:gd name="T44" fmla="*/ 30 w 72"/>
                      <a:gd name="T45" fmla="*/ 49 h 61"/>
                      <a:gd name="T46" fmla="*/ 23 w 72"/>
                      <a:gd name="T47" fmla="*/ 49 h 61"/>
                      <a:gd name="T48" fmla="*/ 23 w 72"/>
                      <a:gd name="T49" fmla="*/ 57 h 61"/>
                      <a:gd name="T50" fmla="*/ 15 w 72"/>
                      <a:gd name="T51" fmla="*/ 57 h 61"/>
                      <a:gd name="T52" fmla="*/ 11 w 72"/>
                      <a:gd name="T53" fmla="*/ 61 h 61"/>
                      <a:gd name="T54" fmla="*/ 7 w 72"/>
                      <a:gd name="T55" fmla="*/ 57 h 61"/>
                      <a:gd name="T56" fmla="*/ 3 w 72"/>
                      <a:gd name="T57" fmla="*/ 61 h 61"/>
                      <a:gd name="T58" fmla="*/ 3 w 72"/>
                      <a:gd name="T59" fmla="*/ 53 h 61"/>
                      <a:gd name="T60" fmla="*/ 3 w 72"/>
                      <a:gd name="T61" fmla="*/ 53 h 61"/>
                      <a:gd name="T62" fmla="*/ 3 w 72"/>
                      <a:gd name="T63" fmla="*/ 45 h 61"/>
                      <a:gd name="T64" fmla="*/ 7 w 72"/>
                      <a:gd name="T65" fmla="*/ 41 h 61"/>
                      <a:gd name="T66" fmla="*/ 15 w 72"/>
                      <a:gd name="T67" fmla="*/ 41 h 61"/>
                      <a:gd name="T68" fmla="*/ 19 w 72"/>
                      <a:gd name="T69" fmla="*/ 37 h 61"/>
                      <a:gd name="T70" fmla="*/ 19 w 72"/>
                      <a:gd name="T71" fmla="*/ 29 h 61"/>
                      <a:gd name="T72" fmla="*/ 23 w 72"/>
                      <a:gd name="T73" fmla="*/ 33 h 61"/>
                      <a:gd name="T74" fmla="*/ 30 w 72"/>
                      <a:gd name="T75" fmla="*/ 29 h 61"/>
                      <a:gd name="T76" fmla="*/ 34 w 72"/>
                      <a:gd name="T77" fmla="*/ 25 h 61"/>
                      <a:gd name="T78" fmla="*/ 38 w 72"/>
                      <a:gd name="T79" fmla="*/ 20 h 61"/>
                      <a:gd name="T80" fmla="*/ 30 w 72"/>
                      <a:gd name="T81" fmla="*/ 16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</a:cxnLst>
                    <a:rect l="0" t="0" r="r" b="b"/>
                    <a:pathLst>
                      <a:path w="72" h="61">
                        <a:moveTo>
                          <a:pt x="30" y="12"/>
                        </a:moveTo>
                        <a:lnTo>
                          <a:pt x="34" y="12"/>
                        </a:lnTo>
                        <a:lnTo>
                          <a:pt x="38" y="12"/>
                        </a:lnTo>
                        <a:lnTo>
                          <a:pt x="42" y="12"/>
                        </a:lnTo>
                        <a:lnTo>
                          <a:pt x="42" y="8"/>
                        </a:lnTo>
                        <a:lnTo>
                          <a:pt x="46" y="8"/>
                        </a:lnTo>
                        <a:lnTo>
                          <a:pt x="46" y="4"/>
                        </a:lnTo>
                        <a:lnTo>
                          <a:pt x="49" y="4"/>
                        </a:lnTo>
                        <a:lnTo>
                          <a:pt x="53" y="4"/>
                        </a:lnTo>
                        <a:lnTo>
                          <a:pt x="53" y="0"/>
                        </a:lnTo>
                        <a:lnTo>
                          <a:pt x="57" y="0"/>
                        </a:lnTo>
                        <a:lnTo>
                          <a:pt x="57" y="4"/>
                        </a:lnTo>
                        <a:lnTo>
                          <a:pt x="61" y="4"/>
                        </a:lnTo>
                        <a:lnTo>
                          <a:pt x="65" y="4"/>
                        </a:lnTo>
                        <a:lnTo>
                          <a:pt x="69" y="4"/>
                        </a:lnTo>
                        <a:lnTo>
                          <a:pt x="72" y="4"/>
                        </a:lnTo>
                        <a:lnTo>
                          <a:pt x="72" y="8"/>
                        </a:lnTo>
                        <a:lnTo>
                          <a:pt x="72" y="12"/>
                        </a:lnTo>
                        <a:lnTo>
                          <a:pt x="69" y="12"/>
                        </a:lnTo>
                        <a:lnTo>
                          <a:pt x="69" y="16"/>
                        </a:lnTo>
                        <a:lnTo>
                          <a:pt x="69" y="20"/>
                        </a:lnTo>
                        <a:lnTo>
                          <a:pt x="65" y="20"/>
                        </a:lnTo>
                        <a:lnTo>
                          <a:pt x="69" y="20"/>
                        </a:lnTo>
                        <a:lnTo>
                          <a:pt x="69" y="25"/>
                        </a:lnTo>
                        <a:lnTo>
                          <a:pt x="69" y="29"/>
                        </a:lnTo>
                        <a:lnTo>
                          <a:pt x="65" y="29"/>
                        </a:lnTo>
                        <a:lnTo>
                          <a:pt x="69" y="29"/>
                        </a:lnTo>
                        <a:lnTo>
                          <a:pt x="65" y="29"/>
                        </a:lnTo>
                        <a:lnTo>
                          <a:pt x="65" y="33"/>
                        </a:lnTo>
                        <a:lnTo>
                          <a:pt x="65" y="37"/>
                        </a:lnTo>
                        <a:lnTo>
                          <a:pt x="61" y="37"/>
                        </a:lnTo>
                        <a:lnTo>
                          <a:pt x="57" y="37"/>
                        </a:lnTo>
                        <a:lnTo>
                          <a:pt x="53" y="37"/>
                        </a:lnTo>
                        <a:lnTo>
                          <a:pt x="53" y="33"/>
                        </a:lnTo>
                        <a:lnTo>
                          <a:pt x="49" y="33"/>
                        </a:lnTo>
                        <a:lnTo>
                          <a:pt x="49" y="37"/>
                        </a:lnTo>
                        <a:lnTo>
                          <a:pt x="49" y="41"/>
                        </a:lnTo>
                        <a:lnTo>
                          <a:pt x="49" y="45"/>
                        </a:lnTo>
                        <a:lnTo>
                          <a:pt x="46" y="45"/>
                        </a:lnTo>
                        <a:lnTo>
                          <a:pt x="42" y="45"/>
                        </a:lnTo>
                        <a:lnTo>
                          <a:pt x="42" y="49"/>
                        </a:lnTo>
                        <a:lnTo>
                          <a:pt x="38" y="49"/>
                        </a:lnTo>
                        <a:lnTo>
                          <a:pt x="34" y="49"/>
                        </a:lnTo>
                        <a:lnTo>
                          <a:pt x="34" y="53"/>
                        </a:lnTo>
                        <a:lnTo>
                          <a:pt x="30" y="53"/>
                        </a:lnTo>
                        <a:lnTo>
                          <a:pt x="30" y="49"/>
                        </a:lnTo>
                        <a:lnTo>
                          <a:pt x="26" y="49"/>
                        </a:lnTo>
                        <a:lnTo>
                          <a:pt x="23" y="49"/>
                        </a:lnTo>
                        <a:lnTo>
                          <a:pt x="23" y="53"/>
                        </a:lnTo>
                        <a:lnTo>
                          <a:pt x="23" y="57"/>
                        </a:lnTo>
                        <a:lnTo>
                          <a:pt x="19" y="57"/>
                        </a:lnTo>
                        <a:lnTo>
                          <a:pt x="15" y="57"/>
                        </a:lnTo>
                        <a:lnTo>
                          <a:pt x="15" y="61"/>
                        </a:lnTo>
                        <a:lnTo>
                          <a:pt x="11" y="61"/>
                        </a:lnTo>
                        <a:lnTo>
                          <a:pt x="7" y="61"/>
                        </a:lnTo>
                        <a:lnTo>
                          <a:pt x="7" y="57"/>
                        </a:lnTo>
                        <a:lnTo>
                          <a:pt x="3" y="57"/>
                        </a:lnTo>
                        <a:lnTo>
                          <a:pt x="3" y="61"/>
                        </a:lnTo>
                        <a:lnTo>
                          <a:pt x="3" y="57"/>
                        </a:lnTo>
                        <a:lnTo>
                          <a:pt x="3" y="53"/>
                        </a:lnTo>
                        <a:lnTo>
                          <a:pt x="0" y="53"/>
                        </a:lnTo>
                        <a:lnTo>
                          <a:pt x="3" y="53"/>
                        </a:lnTo>
                        <a:lnTo>
                          <a:pt x="3" y="49"/>
                        </a:lnTo>
                        <a:lnTo>
                          <a:pt x="3" y="45"/>
                        </a:lnTo>
                        <a:lnTo>
                          <a:pt x="7" y="45"/>
                        </a:lnTo>
                        <a:lnTo>
                          <a:pt x="7" y="41"/>
                        </a:lnTo>
                        <a:lnTo>
                          <a:pt x="11" y="41"/>
                        </a:lnTo>
                        <a:lnTo>
                          <a:pt x="15" y="41"/>
                        </a:lnTo>
                        <a:lnTo>
                          <a:pt x="15" y="37"/>
                        </a:lnTo>
                        <a:lnTo>
                          <a:pt x="19" y="37"/>
                        </a:lnTo>
                        <a:lnTo>
                          <a:pt x="19" y="33"/>
                        </a:lnTo>
                        <a:lnTo>
                          <a:pt x="19" y="29"/>
                        </a:lnTo>
                        <a:lnTo>
                          <a:pt x="23" y="29"/>
                        </a:lnTo>
                        <a:lnTo>
                          <a:pt x="23" y="33"/>
                        </a:lnTo>
                        <a:lnTo>
                          <a:pt x="26" y="29"/>
                        </a:lnTo>
                        <a:lnTo>
                          <a:pt x="30" y="29"/>
                        </a:lnTo>
                        <a:lnTo>
                          <a:pt x="34" y="29"/>
                        </a:lnTo>
                        <a:lnTo>
                          <a:pt x="34" y="25"/>
                        </a:lnTo>
                        <a:lnTo>
                          <a:pt x="38" y="25"/>
                        </a:lnTo>
                        <a:lnTo>
                          <a:pt x="38" y="20"/>
                        </a:lnTo>
                        <a:lnTo>
                          <a:pt x="34" y="20"/>
                        </a:lnTo>
                        <a:lnTo>
                          <a:pt x="30" y="16"/>
                        </a:lnTo>
                        <a:lnTo>
                          <a:pt x="30" y="12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136" name="Freeform 931">
                    <a:extLst>
                      <a:ext uri="{FF2B5EF4-FFF2-40B4-BE49-F238E27FC236}">
                        <a16:creationId xmlns:a16="http://schemas.microsoft.com/office/drawing/2014/main" id="{536C25C6-FE75-8E1A-3F0A-B90D29B03CB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484" y="2675"/>
                    <a:ext cx="81" cy="101"/>
                  </a:xfrm>
                  <a:custGeom>
                    <a:avLst/>
                    <a:gdLst>
                      <a:gd name="T0" fmla="*/ 31 w 81"/>
                      <a:gd name="T1" fmla="*/ 20 h 101"/>
                      <a:gd name="T2" fmla="*/ 38 w 81"/>
                      <a:gd name="T3" fmla="*/ 16 h 101"/>
                      <a:gd name="T4" fmla="*/ 46 w 81"/>
                      <a:gd name="T5" fmla="*/ 12 h 101"/>
                      <a:gd name="T6" fmla="*/ 54 w 81"/>
                      <a:gd name="T7" fmla="*/ 8 h 101"/>
                      <a:gd name="T8" fmla="*/ 54 w 81"/>
                      <a:gd name="T9" fmla="*/ 4 h 101"/>
                      <a:gd name="T10" fmla="*/ 61 w 81"/>
                      <a:gd name="T11" fmla="*/ 8 h 101"/>
                      <a:gd name="T12" fmla="*/ 73 w 81"/>
                      <a:gd name="T13" fmla="*/ 12 h 101"/>
                      <a:gd name="T14" fmla="*/ 69 w 81"/>
                      <a:gd name="T15" fmla="*/ 20 h 101"/>
                      <a:gd name="T16" fmla="*/ 61 w 81"/>
                      <a:gd name="T17" fmla="*/ 25 h 101"/>
                      <a:gd name="T18" fmla="*/ 65 w 81"/>
                      <a:gd name="T19" fmla="*/ 33 h 101"/>
                      <a:gd name="T20" fmla="*/ 69 w 81"/>
                      <a:gd name="T21" fmla="*/ 33 h 101"/>
                      <a:gd name="T22" fmla="*/ 73 w 81"/>
                      <a:gd name="T23" fmla="*/ 41 h 101"/>
                      <a:gd name="T24" fmla="*/ 77 w 81"/>
                      <a:gd name="T25" fmla="*/ 49 h 101"/>
                      <a:gd name="T26" fmla="*/ 81 w 81"/>
                      <a:gd name="T27" fmla="*/ 49 h 101"/>
                      <a:gd name="T28" fmla="*/ 77 w 81"/>
                      <a:gd name="T29" fmla="*/ 57 h 101"/>
                      <a:gd name="T30" fmla="*/ 69 w 81"/>
                      <a:gd name="T31" fmla="*/ 61 h 101"/>
                      <a:gd name="T32" fmla="*/ 65 w 81"/>
                      <a:gd name="T33" fmla="*/ 69 h 101"/>
                      <a:gd name="T34" fmla="*/ 61 w 81"/>
                      <a:gd name="T35" fmla="*/ 77 h 101"/>
                      <a:gd name="T36" fmla="*/ 58 w 81"/>
                      <a:gd name="T37" fmla="*/ 85 h 101"/>
                      <a:gd name="T38" fmla="*/ 50 w 81"/>
                      <a:gd name="T39" fmla="*/ 89 h 101"/>
                      <a:gd name="T40" fmla="*/ 46 w 81"/>
                      <a:gd name="T41" fmla="*/ 97 h 101"/>
                      <a:gd name="T42" fmla="*/ 38 w 81"/>
                      <a:gd name="T43" fmla="*/ 101 h 101"/>
                      <a:gd name="T44" fmla="*/ 38 w 81"/>
                      <a:gd name="T45" fmla="*/ 89 h 101"/>
                      <a:gd name="T46" fmla="*/ 31 w 81"/>
                      <a:gd name="T47" fmla="*/ 93 h 101"/>
                      <a:gd name="T48" fmla="*/ 23 w 81"/>
                      <a:gd name="T49" fmla="*/ 89 h 101"/>
                      <a:gd name="T50" fmla="*/ 19 w 81"/>
                      <a:gd name="T51" fmla="*/ 81 h 101"/>
                      <a:gd name="T52" fmla="*/ 12 w 81"/>
                      <a:gd name="T53" fmla="*/ 85 h 101"/>
                      <a:gd name="T54" fmla="*/ 0 w 81"/>
                      <a:gd name="T55" fmla="*/ 85 h 101"/>
                      <a:gd name="T56" fmla="*/ 4 w 81"/>
                      <a:gd name="T57" fmla="*/ 77 h 101"/>
                      <a:gd name="T58" fmla="*/ 15 w 81"/>
                      <a:gd name="T59" fmla="*/ 77 h 101"/>
                      <a:gd name="T60" fmla="*/ 15 w 81"/>
                      <a:gd name="T61" fmla="*/ 65 h 101"/>
                      <a:gd name="T62" fmla="*/ 12 w 81"/>
                      <a:gd name="T63" fmla="*/ 57 h 101"/>
                      <a:gd name="T64" fmla="*/ 12 w 81"/>
                      <a:gd name="T65" fmla="*/ 53 h 101"/>
                      <a:gd name="T66" fmla="*/ 15 w 81"/>
                      <a:gd name="T67" fmla="*/ 45 h 101"/>
                      <a:gd name="T68" fmla="*/ 19 w 81"/>
                      <a:gd name="T69" fmla="*/ 53 h 101"/>
                      <a:gd name="T70" fmla="*/ 27 w 81"/>
                      <a:gd name="T71" fmla="*/ 49 h 101"/>
                      <a:gd name="T72" fmla="*/ 31 w 81"/>
                      <a:gd name="T73" fmla="*/ 57 h 101"/>
                      <a:gd name="T74" fmla="*/ 38 w 81"/>
                      <a:gd name="T75" fmla="*/ 61 h 101"/>
                      <a:gd name="T76" fmla="*/ 42 w 81"/>
                      <a:gd name="T77" fmla="*/ 53 h 101"/>
                      <a:gd name="T78" fmla="*/ 38 w 81"/>
                      <a:gd name="T79" fmla="*/ 45 h 101"/>
                      <a:gd name="T80" fmla="*/ 38 w 81"/>
                      <a:gd name="T81" fmla="*/ 41 h 101"/>
                      <a:gd name="T82" fmla="*/ 35 w 81"/>
                      <a:gd name="T83" fmla="*/ 33 h 101"/>
                      <a:gd name="T84" fmla="*/ 31 w 81"/>
                      <a:gd name="T85" fmla="*/ 25 h 10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</a:cxnLst>
                    <a:rect l="0" t="0" r="r" b="b"/>
                    <a:pathLst>
                      <a:path w="81" h="101">
                        <a:moveTo>
                          <a:pt x="27" y="25"/>
                        </a:moveTo>
                        <a:lnTo>
                          <a:pt x="27" y="20"/>
                        </a:lnTo>
                        <a:lnTo>
                          <a:pt x="31" y="20"/>
                        </a:lnTo>
                        <a:lnTo>
                          <a:pt x="35" y="20"/>
                        </a:lnTo>
                        <a:lnTo>
                          <a:pt x="35" y="16"/>
                        </a:lnTo>
                        <a:lnTo>
                          <a:pt x="38" y="16"/>
                        </a:lnTo>
                        <a:lnTo>
                          <a:pt x="42" y="16"/>
                        </a:lnTo>
                        <a:lnTo>
                          <a:pt x="42" y="12"/>
                        </a:lnTo>
                        <a:lnTo>
                          <a:pt x="46" y="12"/>
                        </a:lnTo>
                        <a:lnTo>
                          <a:pt x="46" y="8"/>
                        </a:lnTo>
                        <a:lnTo>
                          <a:pt x="50" y="8"/>
                        </a:lnTo>
                        <a:lnTo>
                          <a:pt x="54" y="8"/>
                        </a:lnTo>
                        <a:lnTo>
                          <a:pt x="54" y="4"/>
                        </a:lnTo>
                        <a:lnTo>
                          <a:pt x="54" y="0"/>
                        </a:lnTo>
                        <a:lnTo>
                          <a:pt x="54" y="4"/>
                        </a:lnTo>
                        <a:lnTo>
                          <a:pt x="58" y="4"/>
                        </a:lnTo>
                        <a:lnTo>
                          <a:pt x="61" y="4"/>
                        </a:lnTo>
                        <a:lnTo>
                          <a:pt x="61" y="8"/>
                        </a:lnTo>
                        <a:lnTo>
                          <a:pt x="65" y="8"/>
                        </a:lnTo>
                        <a:lnTo>
                          <a:pt x="69" y="12"/>
                        </a:lnTo>
                        <a:lnTo>
                          <a:pt x="73" y="12"/>
                        </a:lnTo>
                        <a:lnTo>
                          <a:pt x="73" y="16"/>
                        </a:lnTo>
                        <a:lnTo>
                          <a:pt x="69" y="16"/>
                        </a:lnTo>
                        <a:lnTo>
                          <a:pt x="69" y="20"/>
                        </a:lnTo>
                        <a:lnTo>
                          <a:pt x="65" y="20"/>
                        </a:lnTo>
                        <a:lnTo>
                          <a:pt x="65" y="25"/>
                        </a:lnTo>
                        <a:lnTo>
                          <a:pt x="61" y="25"/>
                        </a:lnTo>
                        <a:lnTo>
                          <a:pt x="61" y="29"/>
                        </a:lnTo>
                        <a:lnTo>
                          <a:pt x="61" y="33"/>
                        </a:lnTo>
                        <a:lnTo>
                          <a:pt x="65" y="33"/>
                        </a:lnTo>
                        <a:lnTo>
                          <a:pt x="65" y="29"/>
                        </a:lnTo>
                        <a:lnTo>
                          <a:pt x="69" y="29"/>
                        </a:lnTo>
                        <a:lnTo>
                          <a:pt x="69" y="33"/>
                        </a:lnTo>
                        <a:lnTo>
                          <a:pt x="73" y="33"/>
                        </a:lnTo>
                        <a:lnTo>
                          <a:pt x="73" y="37"/>
                        </a:lnTo>
                        <a:lnTo>
                          <a:pt x="73" y="41"/>
                        </a:lnTo>
                        <a:lnTo>
                          <a:pt x="73" y="45"/>
                        </a:lnTo>
                        <a:lnTo>
                          <a:pt x="77" y="45"/>
                        </a:lnTo>
                        <a:lnTo>
                          <a:pt x="77" y="49"/>
                        </a:lnTo>
                        <a:lnTo>
                          <a:pt x="77" y="53"/>
                        </a:lnTo>
                        <a:lnTo>
                          <a:pt x="77" y="49"/>
                        </a:lnTo>
                        <a:lnTo>
                          <a:pt x="81" y="49"/>
                        </a:lnTo>
                        <a:lnTo>
                          <a:pt x="81" y="53"/>
                        </a:lnTo>
                        <a:lnTo>
                          <a:pt x="77" y="53"/>
                        </a:lnTo>
                        <a:lnTo>
                          <a:pt x="77" y="57"/>
                        </a:lnTo>
                        <a:lnTo>
                          <a:pt x="73" y="57"/>
                        </a:lnTo>
                        <a:lnTo>
                          <a:pt x="69" y="57"/>
                        </a:lnTo>
                        <a:lnTo>
                          <a:pt x="69" y="61"/>
                        </a:lnTo>
                        <a:lnTo>
                          <a:pt x="65" y="61"/>
                        </a:lnTo>
                        <a:lnTo>
                          <a:pt x="65" y="65"/>
                        </a:lnTo>
                        <a:lnTo>
                          <a:pt x="65" y="69"/>
                        </a:lnTo>
                        <a:lnTo>
                          <a:pt x="65" y="73"/>
                        </a:lnTo>
                        <a:lnTo>
                          <a:pt x="65" y="77"/>
                        </a:lnTo>
                        <a:lnTo>
                          <a:pt x="61" y="77"/>
                        </a:lnTo>
                        <a:lnTo>
                          <a:pt x="61" y="81"/>
                        </a:lnTo>
                        <a:lnTo>
                          <a:pt x="58" y="81"/>
                        </a:lnTo>
                        <a:lnTo>
                          <a:pt x="58" y="85"/>
                        </a:lnTo>
                        <a:lnTo>
                          <a:pt x="54" y="85"/>
                        </a:lnTo>
                        <a:lnTo>
                          <a:pt x="54" y="89"/>
                        </a:lnTo>
                        <a:lnTo>
                          <a:pt x="50" y="89"/>
                        </a:lnTo>
                        <a:lnTo>
                          <a:pt x="50" y="93"/>
                        </a:lnTo>
                        <a:lnTo>
                          <a:pt x="46" y="93"/>
                        </a:lnTo>
                        <a:lnTo>
                          <a:pt x="46" y="97"/>
                        </a:lnTo>
                        <a:lnTo>
                          <a:pt x="46" y="101"/>
                        </a:lnTo>
                        <a:lnTo>
                          <a:pt x="42" y="101"/>
                        </a:lnTo>
                        <a:lnTo>
                          <a:pt x="38" y="101"/>
                        </a:lnTo>
                        <a:lnTo>
                          <a:pt x="38" y="97"/>
                        </a:lnTo>
                        <a:lnTo>
                          <a:pt x="38" y="93"/>
                        </a:lnTo>
                        <a:lnTo>
                          <a:pt x="38" y="89"/>
                        </a:lnTo>
                        <a:lnTo>
                          <a:pt x="35" y="89"/>
                        </a:lnTo>
                        <a:lnTo>
                          <a:pt x="31" y="89"/>
                        </a:lnTo>
                        <a:lnTo>
                          <a:pt x="31" y="93"/>
                        </a:lnTo>
                        <a:lnTo>
                          <a:pt x="27" y="93"/>
                        </a:lnTo>
                        <a:lnTo>
                          <a:pt x="27" y="89"/>
                        </a:lnTo>
                        <a:lnTo>
                          <a:pt x="23" y="89"/>
                        </a:lnTo>
                        <a:lnTo>
                          <a:pt x="23" y="85"/>
                        </a:lnTo>
                        <a:lnTo>
                          <a:pt x="19" y="85"/>
                        </a:lnTo>
                        <a:lnTo>
                          <a:pt x="19" y="81"/>
                        </a:lnTo>
                        <a:lnTo>
                          <a:pt x="15" y="81"/>
                        </a:lnTo>
                        <a:lnTo>
                          <a:pt x="12" y="81"/>
                        </a:lnTo>
                        <a:lnTo>
                          <a:pt x="12" y="85"/>
                        </a:lnTo>
                        <a:lnTo>
                          <a:pt x="8" y="85"/>
                        </a:lnTo>
                        <a:lnTo>
                          <a:pt x="4" y="85"/>
                        </a:lnTo>
                        <a:lnTo>
                          <a:pt x="0" y="85"/>
                        </a:lnTo>
                        <a:lnTo>
                          <a:pt x="0" y="81"/>
                        </a:lnTo>
                        <a:lnTo>
                          <a:pt x="4" y="81"/>
                        </a:lnTo>
                        <a:lnTo>
                          <a:pt x="4" y="77"/>
                        </a:lnTo>
                        <a:lnTo>
                          <a:pt x="8" y="77"/>
                        </a:lnTo>
                        <a:lnTo>
                          <a:pt x="12" y="77"/>
                        </a:lnTo>
                        <a:lnTo>
                          <a:pt x="15" y="77"/>
                        </a:lnTo>
                        <a:lnTo>
                          <a:pt x="15" y="73"/>
                        </a:lnTo>
                        <a:lnTo>
                          <a:pt x="15" y="69"/>
                        </a:lnTo>
                        <a:lnTo>
                          <a:pt x="15" y="65"/>
                        </a:lnTo>
                        <a:lnTo>
                          <a:pt x="15" y="61"/>
                        </a:lnTo>
                        <a:lnTo>
                          <a:pt x="12" y="61"/>
                        </a:lnTo>
                        <a:lnTo>
                          <a:pt x="12" y="57"/>
                        </a:lnTo>
                        <a:lnTo>
                          <a:pt x="12" y="53"/>
                        </a:lnTo>
                        <a:lnTo>
                          <a:pt x="8" y="53"/>
                        </a:lnTo>
                        <a:lnTo>
                          <a:pt x="12" y="53"/>
                        </a:lnTo>
                        <a:lnTo>
                          <a:pt x="12" y="49"/>
                        </a:lnTo>
                        <a:lnTo>
                          <a:pt x="12" y="45"/>
                        </a:lnTo>
                        <a:lnTo>
                          <a:pt x="15" y="45"/>
                        </a:lnTo>
                        <a:lnTo>
                          <a:pt x="15" y="49"/>
                        </a:lnTo>
                        <a:lnTo>
                          <a:pt x="19" y="49"/>
                        </a:lnTo>
                        <a:lnTo>
                          <a:pt x="19" y="53"/>
                        </a:lnTo>
                        <a:lnTo>
                          <a:pt x="23" y="49"/>
                        </a:lnTo>
                        <a:lnTo>
                          <a:pt x="23" y="53"/>
                        </a:lnTo>
                        <a:lnTo>
                          <a:pt x="27" y="49"/>
                        </a:lnTo>
                        <a:lnTo>
                          <a:pt x="27" y="53"/>
                        </a:lnTo>
                        <a:lnTo>
                          <a:pt x="31" y="53"/>
                        </a:lnTo>
                        <a:lnTo>
                          <a:pt x="31" y="57"/>
                        </a:lnTo>
                        <a:lnTo>
                          <a:pt x="31" y="61"/>
                        </a:lnTo>
                        <a:lnTo>
                          <a:pt x="35" y="61"/>
                        </a:lnTo>
                        <a:lnTo>
                          <a:pt x="38" y="61"/>
                        </a:lnTo>
                        <a:lnTo>
                          <a:pt x="38" y="57"/>
                        </a:lnTo>
                        <a:lnTo>
                          <a:pt x="38" y="53"/>
                        </a:lnTo>
                        <a:lnTo>
                          <a:pt x="42" y="53"/>
                        </a:lnTo>
                        <a:lnTo>
                          <a:pt x="42" y="49"/>
                        </a:lnTo>
                        <a:lnTo>
                          <a:pt x="42" y="45"/>
                        </a:lnTo>
                        <a:lnTo>
                          <a:pt x="38" y="45"/>
                        </a:lnTo>
                        <a:lnTo>
                          <a:pt x="38" y="41"/>
                        </a:lnTo>
                        <a:lnTo>
                          <a:pt x="42" y="41"/>
                        </a:lnTo>
                        <a:lnTo>
                          <a:pt x="38" y="41"/>
                        </a:lnTo>
                        <a:lnTo>
                          <a:pt x="38" y="37"/>
                        </a:lnTo>
                        <a:lnTo>
                          <a:pt x="35" y="37"/>
                        </a:lnTo>
                        <a:lnTo>
                          <a:pt x="35" y="33"/>
                        </a:lnTo>
                        <a:lnTo>
                          <a:pt x="35" y="29"/>
                        </a:lnTo>
                        <a:lnTo>
                          <a:pt x="31" y="29"/>
                        </a:lnTo>
                        <a:lnTo>
                          <a:pt x="31" y="25"/>
                        </a:lnTo>
                        <a:lnTo>
                          <a:pt x="27" y="25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137" name="Freeform 932">
                    <a:extLst>
                      <a:ext uri="{FF2B5EF4-FFF2-40B4-BE49-F238E27FC236}">
                        <a16:creationId xmlns:a16="http://schemas.microsoft.com/office/drawing/2014/main" id="{B903BD7A-8D64-33DF-21C8-95FFBB7CC64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461" y="2680"/>
                    <a:ext cx="38" cy="93"/>
                  </a:xfrm>
                  <a:custGeom>
                    <a:avLst/>
                    <a:gdLst>
                      <a:gd name="T0" fmla="*/ 27 w 38"/>
                      <a:gd name="T1" fmla="*/ 4 h 93"/>
                      <a:gd name="T2" fmla="*/ 35 w 38"/>
                      <a:gd name="T3" fmla="*/ 4 h 93"/>
                      <a:gd name="T4" fmla="*/ 35 w 38"/>
                      <a:gd name="T5" fmla="*/ 12 h 93"/>
                      <a:gd name="T6" fmla="*/ 38 w 38"/>
                      <a:gd name="T7" fmla="*/ 16 h 93"/>
                      <a:gd name="T8" fmla="*/ 35 w 38"/>
                      <a:gd name="T9" fmla="*/ 21 h 93"/>
                      <a:gd name="T10" fmla="*/ 31 w 38"/>
                      <a:gd name="T11" fmla="*/ 25 h 93"/>
                      <a:gd name="T12" fmla="*/ 35 w 38"/>
                      <a:gd name="T13" fmla="*/ 29 h 93"/>
                      <a:gd name="T14" fmla="*/ 35 w 38"/>
                      <a:gd name="T15" fmla="*/ 33 h 93"/>
                      <a:gd name="T16" fmla="*/ 31 w 38"/>
                      <a:gd name="T17" fmla="*/ 37 h 93"/>
                      <a:gd name="T18" fmla="*/ 35 w 38"/>
                      <a:gd name="T19" fmla="*/ 41 h 93"/>
                      <a:gd name="T20" fmla="*/ 35 w 38"/>
                      <a:gd name="T21" fmla="*/ 49 h 93"/>
                      <a:gd name="T22" fmla="*/ 35 w 38"/>
                      <a:gd name="T23" fmla="*/ 49 h 93"/>
                      <a:gd name="T24" fmla="*/ 35 w 38"/>
                      <a:gd name="T25" fmla="*/ 57 h 93"/>
                      <a:gd name="T26" fmla="*/ 38 w 38"/>
                      <a:gd name="T27" fmla="*/ 61 h 93"/>
                      <a:gd name="T28" fmla="*/ 38 w 38"/>
                      <a:gd name="T29" fmla="*/ 69 h 93"/>
                      <a:gd name="T30" fmla="*/ 35 w 38"/>
                      <a:gd name="T31" fmla="*/ 73 h 93"/>
                      <a:gd name="T32" fmla="*/ 27 w 38"/>
                      <a:gd name="T33" fmla="*/ 73 h 93"/>
                      <a:gd name="T34" fmla="*/ 23 w 38"/>
                      <a:gd name="T35" fmla="*/ 77 h 93"/>
                      <a:gd name="T36" fmla="*/ 19 w 38"/>
                      <a:gd name="T37" fmla="*/ 81 h 93"/>
                      <a:gd name="T38" fmla="*/ 15 w 38"/>
                      <a:gd name="T39" fmla="*/ 85 h 93"/>
                      <a:gd name="T40" fmla="*/ 15 w 38"/>
                      <a:gd name="T41" fmla="*/ 93 h 93"/>
                      <a:gd name="T42" fmla="*/ 12 w 38"/>
                      <a:gd name="T43" fmla="*/ 93 h 93"/>
                      <a:gd name="T44" fmla="*/ 4 w 38"/>
                      <a:gd name="T45" fmla="*/ 93 h 93"/>
                      <a:gd name="T46" fmla="*/ 4 w 38"/>
                      <a:gd name="T47" fmla="*/ 89 h 93"/>
                      <a:gd name="T48" fmla="*/ 4 w 38"/>
                      <a:gd name="T49" fmla="*/ 81 h 93"/>
                      <a:gd name="T50" fmla="*/ 12 w 38"/>
                      <a:gd name="T51" fmla="*/ 81 h 93"/>
                      <a:gd name="T52" fmla="*/ 12 w 38"/>
                      <a:gd name="T53" fmla="*/ 73 h 93"/>
                      <a:gd name="T54" fmla="*/ 4 w 38"/>
                      <a:gd name="T55" fmla="*/ 69 h 93"/>
                      <a:gd name="T56" fmla="*/ 4 w 38"/>
                      <a:gd name="T57" fmla="*/ 61 h 93"/>
                      <a:gd name="T58" fmla="*/ 12 w 38"/>
                      <a:gd name="T59" fmla="*/ 57 h 93"/>
                      <a:gd name="T60" fmla="*/ 12 w 38"/>
                      <a:gd name="T61" fmla="*/ 49 h 93"/>
                      <a:gd name="T62" fmla="*/ 15 w 38"/>
                      <a:gd name="T63" fmla="*/ 45 h 93"/>
                      <a:gd name="T64" fmla="*/ 19 w 38"/>
                      <a:gd name="T65" fmla="*/ 41 h 93"/>
                      <a:gd name="T66" fmla="*/ 23 w 38"/>
                      <a:gd name="T67" fmla="*/ 37 h 93"/>
                      <a:gd name="T68" fmla="*/ 19 w 38"/>
                      <a:gd name="T69" fmla="*/ 33 h 93"/>
                      <a:gd name="T70" fmla="*/ 23 w 38"/>
                      <a:gd name="T71" fmla="*/ 29 h 93"/>
                      <a:gd name="T72" fmla="*/ 19 w 38"/>
                      <a:gd name="T73" fmla="*/ 25 h 93"/>
                      <a:gd name="T74" fmla="*/ 23 w 38"/>
                      <a:gd name="T75" fmla="*/ 21 h 93"/>
                      <a:gd name="T76" fmla="*/ 27 w 38"/>
                      <a:gd name="T77" fmla="*/ 16 h 93"/>
                      <a:gd name="T78" fmla="*/ 27 w 38"/>
                      <a:gd name="T79" fmla="*/ 8 h 93"/>
                      <a:gd name="T80" fmla="*/ 23 w 38"/>
                      <a:gd name="T81" fmla="*/ 4 h 93"/>
                      <a:gd name="T82" fmla="*/ 27 w 38"/>
                      <a:gd name="T83" fmla="*/ 0 h 9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</a:cxnLst>
                    <a:rect l="0" t="0" r="r" b="b"/>
                    <a:pathLst>
                      <a:path w="38" h="93">
                        <a:moveTo>
                          <a:pt x="27" y="0"/>
                        </a:moveTo>
                        <a:lnTo>
                          <a:pt x="27" y="4"/>
                        </a:lnTo>
                        <a:lnTo>
                          <a:pt x="31" y="4"/>
                        </a:lnTo>
                        <a:lnTo>
                          <a:pt x="35" y="4"/>
                        </a:lnTo>
                        <a:lnTo>
                          <a:pt x="35" y="8"/>
                        </a:lnTo>
                        <a:lnTo>
                          <a:pt x="35" y="12"/>
                        </a:lnTo>
                        <a:lnTo>
                          <a:pt x="38" y="12"/>
                        </a:lnTo>
                        <a:lnTo>
                          <a:pt x="38" y="16"/>
                        </a:lnTo>
                        <a:lnTo>
                          <a:pt x="38" y="21"/>
                        </a:lnTo>
                        <a:lnTo>
                          <a:pt x="35" y="21"/>
                        </a:lnTo>
                        <a:lnTo>
                          <a:pt x="35" y="25"/>
                        </a:lnTo>
                        <a:lnTo>
                          <a:pt x="31" y="25"/>
                        </a:lnTo>
                        <a:lnTo>
                          <a:pt x="31" y="29"/>
                        </a:lnTo>
                        <a:lnTo>
                          <a:pt x="35" y="29"/>
                        </a:lnTo>
                        <a:lnTo>
                          <a:pt x="31" y="29"/>
                        </a:lnTo>
                        <a:lnTo>
                          <a:pt x="35" y="33"/>
                        </a:lnTo>
                        <a:lnTo>
                          <a:pt x="31" y="33"/>
                        </a:lnTo>
                        <a:lnTo>
                          <a:pt x="31" y="37"/>
                        </a:lnTo>
                        <a:lnTo>
                          <a:pt x="31" y="41"/>
                        </a:lnTo>
                        <a:lnTo>
                          <a:pt x="35" y="41"/>
                        </a:lnTo>
                        <a:lnTo>
                          <a:pt x="35" y="45"/>
                        </a:lnTo>
                        <a:lnTo>
                          <a:pt x="35" y="49"/>
                        </a:lnTo>
                        <a:lnTo>
                          <a:pt x="31" y="49"/>
                        </a:lnTo>
                        <a:lnTo>
                          <a:pt x="35" y="49"/>
                        </a:lnTo>
                        <a:lnTo>
                          <a:pt x="35" y="53"/>
                        </a:lnTo>
                        <a:lnTo>
                          <a:pt x="35" y="57"/>
                        </a:lnTo>
                        <a:lnTo>
                          <a:pt x="38" y="57"/>
                        </a:lnTo>
                        <a:lnTo>
                          <a:pt x="38" y="61"/>
                        </a:lnTo>
                        <a:lnTo>
                          <a:pt x="38" y="65"/>
                        </a:lnTo>
                        <a:lnTo>
                          <a:pt x="38" y="69"/>
                        </a:lnTo>
                        <a:lnTo>
                          <a:pt x="38" y="73"/>
                        </a:lnTo>
                        <a:lnTo>
                          <a:pt x="35" y="73"/>
                        </a:lnTo>
                        <a:lnTo>
                          <a:pt x="31" y="73"/>
                        </a:lnTo>
                        <a:lnTo>
                          <a:pt x="27" y="73"/>
                        </a:lnTo>
                        <a:lnTo>
                          <a:pt x="27" y="77"/>
                        </a:lnTo>
                        <a:lnTo>
                          <a:pt x="23" y="77"/>
                        </a:lnTo>
                        <a:lnTo>
                          <a:pt x="23" y="81"/>
                        </a:lnTo>
                        <a:lnTo>
                          <a:pt x="19" y="81"/>
                        </a:lnTo>
                        <a:lnTo>
                          <a:pt x="19" y="85"/>
                        </a:lnTo>
                        <a:lnTo>
                          <a:pt x="15" y="85"/>
                        </a:lnTo>
                        <a:lnTo>
                          <a:pt x="15" y="89"/>
                        </a:lnTo>
                        <a:lnTo>
                          <a:pt x="15" y="93"/>
                        </a:lnTo>
                        <a:lnTo>
                          <a:pt x="12" y="89"/>
                        </a:lnTo>
                        <a:lnTo>
                          <a:pt x="12" y="93"/>
                        </a:lnTo>
                        <a:lnTo>
                          <a:pt x="8" y="93"/>
                        </a:lnTo>
                        <a:lnTo>
                          <a:pt x="4" y="93"/>
                        </a:lnTo>
                        <a:lnTo>
                          <a:pt x="0" y="93"/>
                        </a:lnTo>
                        <a:lnTo>
                          <a:pt x="4" y="89"/>
                        </a:lnTo>
                        <a:lnTo>
                          <a:pt x="4" y="85"/>
                        </a:lnTo>
                        <a:lnTo>
                          <a:pt x="4" y="81"/>
                        </a:lnTo>
                        <a:lnTo>
                          <a:pt x="8" y="85"/>
                        </a:lnTo>
                        <a:lnTo>
                          <a:pt x="12" y="81"/>
                        </a:lnTo>
                        <a:lnTo>
                          <a:pt x="12" y="77"/>
                        </a:lnTo>
                        <a:lnTo>
                          <a:pt x="12" y="73"/>
                        </a:lnTo>
                        <a:lnTo>
                          <a:pt x="8" y="73"/>
                        </a:lnTo>
                        <a:lnTo>
                          <a:pt x="4" y="69"/>
                        </a:lnTo>
                        <a:lnTo>
                          <a:pt x="0" y="65"/>
                        </a:lnTo>
                        <a:lnTo>
                          <a:pt x="4" y="61"/>
                        </a:lnTo>
                        <a:lnTo>
                          <a:pt x="8" y="61"/>
                        </a:lnTo>
                        <a:lnTo>
                          <a:pt x="12" y="57"/>
                        </a:lnTo>
                        <a:lnTo>
                          <a:pt x="12" y="53"/>
                        </a:lnTo>
                        <a:lnTo>
                          <a:pt x="12" y="49"/>
                        </a:lnTo>
                        <a:lnTo>
                          <a:pt x="12" y="45"/>
                        </a:lnTo>
                        <a:lnTo>
                          <a:pt x="15" y="45"/>
                        </a:lnTo>
                        <a:lnTo>
                          <a:pt x="19" y="45"/>
                        </a:lnTo>
                        <a:lnTo>
                          <a:pt x="19" y="41"/>
                        </a:lnTo>
                        <a:lnTo>
                          <a:pt x="23" y="41"/>
                        </a:lnTo>
                        <a:lnTo>
                          <a:pt x="23" y="37"/>
                        </a:lnTo>
                        <a:lnTo>
                          <a:pt x="19" y="37"/>
                        </a:lnTo>
                        <a:lnTo>
                          <a:pt x="19" y="33"/>
                        </a:lnTo>
                        <a:lnTo>
                          <a:pt x="23" y="33"/>
                        </a:lnTo>
                        <a:lnTo>
                          <a:pt x="23" y="29"/>
                        </a:lnTo>
                        <a:lnTo>
                          <a:pt x="19" y="29"/>
                        </a:lnTo>
                        <a:lnTo>
                          <a:pt x="19" y="25"/>
                        </a:lnTo>
                        <a:lnTo>
                          <a:pt x="23" y="25"/>
                        </a:lnTo>
                        <a:lnTo>
                          <a:pt x="23" y="21"/>
                        </a:lnTo>
                        <a:lnTo>
                          <a:pt x="23" y="16"/>
                        </a:lnTo>
                        <a:lnTo>
                          <a:pt x="27" y="16"/>
                        </a:lnTo>
                        <a:lnTo>
                          <a:pt x="27" y="12"/>
                        </a:lnTo>
                        <a:lnTo>
                          <a:pt x="27" y="8"/>
                        </a:lnTo>
                        <a:lnTo>
                          <a:pt x="23" y="8"/>
                        </a:lnTo>
                        <a:lnTo>
                          <a:pt x="23" y="4"/>
                        </a:lnTo>
                        <a:lnTo>
                          <a:pt x="27" y="4"/>
                        </a:lnTo>
                        <a:lnTo>
                          <a:pt x="27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138" name="Freeform 933">
                    <a:extLst>
                      <a:ext uri="{FF2B5EF4-FFF2-40B4-BE49-F238E27FC236}">
                        <a16:creationId xmlns:a16="http://schemas.microsoft.com/office/drawing/2014/main" id="{56E19F4C-E830-6C41-6A3A-3A6D07451CE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441" y="2680"/>
                    <a:ext cx="47" cy="70"/>
                  </a:xfrm>
                  <a:custGeom>
                    <a:avLst/>
                    <a:gdLst>
                      <a:gd name="T0" fmla="*/ 27 w 46"/>
                      <a:gd name="T1" fmla="*/ 16 h 69"/>
                      <a:gd name="T2" fmla="*/ 27 w 46"/>
                      <a:gd name="T3" fmla="*/ 8 h 69"/>
                      <a:gd name="T4" fmla="*/ 31 w 46"/>
                      <a:gd name="T5" fmla="*/ 4 h 69"/>
                      <a:gd name="T6" fmla="*/ 38 w 46"/>
                      <a:gd name="T7" fmla="*/ 4 h 69"/>
                      <a:gd name="T8" fmla="*/ 42 w 46"/>
                      <a:gd name="T9" fmla="*/ 0 h 69"/>
                      <a:gd name="T10" fmla="*/ 42 w 46"/>
                      <a:gd name="T11" fmla="*/ 0 h 69"/>
                      <a:gd name="T12" fmla="*/ 42 w 46"/>
                      <a:gd name="T13" fmla="*/ 0 h 69"/>
                      <a:gd name="T14" fmla="*/ 46 w 46"/>
                      <a:gd name="T15" fmla="*/ 4 h 69"/>
                      <a:gd name="T16" fmla="*/ 42 w 46"/>
                      <a:gd name="T17" fmla="*/ 8 h 69"/>
                      <a:gd name="T18" fmla="*/ 46 w 46"/>
                      <a:gd name="T19" fmla="*/ 12 h 69"/>
                      <a:gd name="T20" fmla="*/ 42 w 46"/>
                      <a:gd name="T21" fmla="*/ 16 h 69"/>
                      <a:gd name="T22" fmla="*/ 42 w 46"/>
                      <a:gd name="T23" fmla="*/ 25 h 69"/>
                      <a:gd name="T24" fmla="*/ 38 w 46"/>
                      <a:gd name="T25" fmla="*/ 29 h 69"/>
                      <a:gd name="T26" fmla="*/ 42 w 46"/>
                      <a:gd name="T27" fmla="*/ 33 h 69"/>
                      <a:gd name="T28" fmla="*/ 38 w 46"/>
                      <a:gd name="T29" fmla="*/ 37 h 69"/>
                      <a:gd name="T30" fmla="*/ 42 w 46"/>
                      <a:gd name="T31" fmla="*/ 41 h 69"/>
                      <a:gd name="T32" fmla="*/ 38 w 46"/>
                      <a:gd name="T33" fmla="*/ 45 h 69"/>
                      <a:gd name="T34" fmla="*/ 31 w 46"/>
                      <a:gd name="T35" fmla="*/ 45 h 69"/>
                      <a:gd name="T36" fmla="*/ 31 w 46"/>
                      <a:gd name="T37" fmla="*/ 53 h 69"/>
                      <a:gd name="T38" fmla="*/ 27 w 46"/>
                      <a:gd name="T39" fmla="*/ 61 h 69"/>
                      <a:gd name="T40" fmla="*/ 19 w 46"/>
                      <a:gd name="T41" fmla="*/ 65 h 69"/>
                      <a:gd name="T42" fmla="*/ 11 w 46"/>
                      <a:gd name="T43" fmla="*/ 65 h 69"/>
                      <a:gd name="T44" fmla="*/ 8 w 46"/>
                      <a:gd name="T45" fmla="*/ 65 h 69"/>
                      <a:gd name="T46" fmla="*/ 4 w 46"/>
                      <a:gd name="T47" fmla="*/ 69 h 69"/>
                      <a:gd name="T48" fmla="*/ 4 w 46"/>
                      <a:gd name="T49" fmla="*/ 69 h 69"/>
                      <a:gd name="T50" fmla="*/ 8 w 46"/>
                      <a:gd name="T51" fmla="*/ 65 h 69"/>
                      <a:gd name="T52" fmla="*/ 11 w 46"/>
                      <a:gd name="T53" fmla="*/ 61 h 69"/>
                      <a:gd name="T54" fmla="*/ 11 w 46"/>
                      <a:gd name="T55" fmla="*/ 53 h 69"/>
                      <a:gd name="T56" fmla="*/ 11 w 46"/>
                      <a:gd name="T57" fmla="*/ 45 h 69"/>
                      <a:gd name="T58" fmla="*/ 15 w 46"/>
                      <a:gd name="T59" fmla="*/ 41 h 69"/>
                      <a:gd name="T60" fmla="*/ 19 w 46"/>
                      <a:gd name="T61" fmla="*/ 45 h 69"/>
                      <a:gd name="T62" fmla="*/ 19 w 46"/>
                      <a:gd name="T63" fmla="*/ 37 h 69"/>
                      <a:gd name="T64" fmla="*/ 19 w 46"/>
                      <a:gd name="T65" fmla="*/ 33 h 69"/>
                      <a:gd name="T66" fmla="*/ 23 w 46"/>
                      <a:gd name="T67" fmla="*/ 29 h 69"/>
                      <a:gd name="T68" fmla="*/ 19 w 46"/>
                      <a:gd name="T69" fmla="*/ 25 h 69"/>
                      <a:gd name="T70" fmla="*/ 19 w 46"/>
                      <a:gd name="T71" fmla="*/ 16 h 6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</a:cxnLst>
                    <a:rect l="0" t="0" r="r" b="b"/>
                    <a:pathLst>
                      <a:path w="46" h="69">
                        <a:moveTo>
                          <a:pt x="23" y="16"/>
                        </a:moveTo>
                        <a:lnTo>
                          <a:pt x="27" y="16"/>
                        </a:lnTo>
                        <a:lnTo>
                          <a:pt x="27" y="12"/>
                        </a:lnTo>
                        <a:lnTo>
                          <a:pt x="27" y="8"/>
                        </a:lnTo>
                        <a:lnTo>
                          <a:pt x="31" y="8"/>
                        </a:lnTo>
                        <a:lnTo>
                          <a:pt x="31" y="4"/>
                        </a:lnTo>
                        <a:lnTo>
                          <a:pt x="34" y="4"/>
                        </a:lnTo>
                        <a:lnTo>
                          <a:pt x="38" y="4"/>
                        </a:lnTo>
                        <a:lnTo>
                          <a:pt x="38" y="0"/>
                        </a:lnTo>
                        <a:lnTo>
                          <a:pt x="42" y="0"/>
                        </a:lnTo>
                        <a:lnTo>
                          <a:pt x="42" y="4"/>
                        </a:lnTo>
                        <a:lnTo>
                          <a:pt x="42" y="0"/>
                        </a:lnTo>
                        <a:lnTo>
                          <a:pt x="42" y="4"/>
                        </a:lnTo>
                        <a:lnTo>
                          <a:pt x="42" y="0"/>
                        </a:lnTo>
                        <a:lnTo>
                          <a:pt x="46" y="0"/>
                        </a:lnTo>
                        <a:lnTo>
                          <a:pt x="46" y="4"/>
                        </a:lnTo>
                        <a:lnTo>
                          <a:pt x="42" y="4"/>
                        </a:lnTo>
                        <a:lnTo>
                          <a:pt x="42" y="8"/>
                        </a:lnTo>
                        <a:lnTo>
                          <a:pt x="46" y="8"/>
                        </a:lnTo>
                        <a:lnTo>
                          <a:pt x="46" y="12"/>
                        </a:lnTo>
                        <a:lnTo>
                          <a:pt x="46" y="16"/>
                        </a:lnTo>
                        <a:lnTo>
                          <a:pt x="42" y="16"/>
                        </a:lnTo>
                        <a:lnTo>
                          <a:pt x="42" y="21"/>
                        </a:lnTo>
                        <a:lnTo>
                          <a:pt x="42" y="25"/>
                        </a:lnTo>
                        <a:lnTo>
                          <a:pt x="38" y="25"/>
                        </a:lnTo>
                        <a:lnTo>
                          <a:pt x="38" y="29"/>
                        </a:lnTo>
                        <a:lnTo>
                          <a:pt x="42" y="29"/>
                        </a:lnTo>
                        <a:lnTo>
                          <a:pt x="42" y="33"/>
                        </a:lnTo>
                        <a:lnTo>
                          <a:pt x="38" y="33"/>
                        </a:lnTo>
                        <a:lnTo>
                          <a:pt x="38" y="37"/>
                        </a:lnTo>
                        <a:lnTo>
                          <a:pt x="42" y="37"/>
                        </a:lnTo>
                        <a:lnTo>
                          <a:pt x="42" y="41"/>
                        </a:lnTo>
                        <a:lnTo>
                          <a:pt x="38" y="41"/>
                        </a:lnTo>
                        <a:lnTo>
                          <a:pt x="38" y="45"/>
                        </a:lnTo>
                        <a:lnTo>
                          <a:pt x="34" y="45"/>
                        </a:lnTo>
                        <a:lnTo>
                          <a:pt x="31" y="45"/>
                        </a:lnTo>
                        <a:lnTo>
                          <a:pt x="31" y="49"/>
                        </a:lnTo>
                        <a:lnTo>
                          <a:pt x="31" y="53"/>
                        </a:lnTo>
                        <a:lnTo>
                          <a:pt x="31" y="57"/>
                        </a:lnTo>
                        <a:lnTo>
                          <a:pt x="27" y="61"/>
                        </a:lnTo>
                        <a:lnTo>
                          <a:pt x="23" y="61"/>
                        </a:lnTo>
                        <a:lnTo>
                          <a:pt x="19" y="65"/>
                        </a:lnTo>
                        <a:lnTo>
                          <a:pt x="15" y="65"/>
                        </a:lnTo>
                        <a:lnTo>
                          <a:pt x="11" y="65"/>
                        </a:lnTo>
                        <a:lnTo>
                          <a:pt x="8" y="69"/>
                        </a:lnTo>
                        <a:lnTo>
                          <a:pt x="8" y="65"/>
                        </a:lnTo>
                        <a:lnTo>
                          <a:pt x="8" y="69"/>
                        </a:lnTo>
                        <a:lnTo>
                          <a:pt x="4" y="69"/>
                        </a:lnTo>
                        <a:lnTo>
                          <a:pt x="0" y="69"/>
                        </a:lnTo>
                        <a:lnTo>
                          <a:pt x="4" y="69"/>
                        </a:lnTo>
                        <a:lnTo>
                          <a:pt x="4" y="65"/>
                        </a:lnTo>
                        <a:lnTo>
                          <a:pt x="8" y="65"/>
                        </a:lnTo>
                        <a:lnTo>
                          <a:pt x="8" y="61"/>
                        </a:lnTo>
                        <a:lnTo>
                          <a:pt x="11" y="61"/>
                        </a:lnTo>
                        <a:lnTo>
                          <a:pt x="11" y="57"/>
                        </a:lnTo>
                        <a:lnTo>
                          <a:pt x="11" y="53"/>
                        </a:lnTo>
                        <a:lnTo>
                          <a:pt x="11" y="49"/>
                        </a:lnTo>
                        <a:lnTo>
                          <a:pt x="11" y="45"/>
                        </a:lnTo>
                        <a:lnTo>
                          <a:pt x="15" y="45"/>
                        </a:lnTo>
                        <a:lnTo>
                          <a:pt x="15" y="41"/>
                        </a:lnTo>
                        <a:lnTo>
                          <a:pt x="19" y="41"/>
                        </a:lnTo>
                        <a:lnTo>
                          <a:pt x="19" y="45"/>
                        </a:lnTo>
                        <a:lnTo>
                          <a:pt x="19" y="41"/>
                        </a:lnTo>
                        <a:lnTo>
                          <a:pt x="19" y="37"/>
                        </a:lnTo>
                        <a:lnTo>
                          <a:pt x="23" y="37"/>
                        </a:lnTo>
                        <a:lnTo>
                          <a:pt x="19" y="33"/>
                        </a:lnTo>
                        <a:lnTo>
                          <a:pt x="23" y="33"/>
                        </a:lnTo>
                        <a:lnTo>
                          <a:pt x="23" y="29"/>
                        </a:lnTo>
                        <a:lnTo>
                          <a:pt x="19" y="29"/>
                        </a:lnTo>
                        <a:lnTo>
                          <a:pt x="19" y="25"/>
                        </a:lnTo>
                        <a:lnTo>
                          <a:pt x="19" y="21"/>
                        </a:lnTo>
                        <a:lnTo>
                          <a:pt x="19" y="16"/>
                        </a:lnTo>
                        <a:lnTo>
                          <a:pt x="23" y="16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139" name="Freeform 934">
                    <a:extLst>
                      <a:ext uri="{FF2B5EF4-FFF2-40B4-BE49-F238E27FC236}">
                        <a16:creationId xmlns:a16="http://schemas.microsoft.com/office/drawing/2014/main" id="{60ED958C-20AA-5511-6A29-28A8CA9B07A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395" y="2680"/>
                    <a:ext cx="32" cy="38"/>
                  </a:xfrm>
                  <a:custGeom>
                    <a:avLst/>
                    <a:gdLst>
                      <a:gd name="T0" fmla="*/ 19 w 31"/>
                      <a:gd name="T1" fmla="*/ 0 h 37"/>
                      <a:gd name="T2" fmla="*/ 23 w 31"/>
                      <a:gd name="T3" fmla="*/ 0 h 37"/>
                      <a:gd name="T4" fmla="*/ 23 w 31"/>
                      <a:gd name="T5" fmla="*/ 4 h 37"/>
                      <a:gd name="T6" fmla="*/ 23 w 31"/>
                      <a:gd name="T7" fmla="*/ 8 h 37"/>
                      <a:gd name="T8" fmla="*/ 27 w 31"/>
                      <a:gd name="T9" fmla="*/ 8 h 37"/>
                      <a:gd name="T10" fmla="*/ 27 w 31"/>
                      <a:gd name="T11" fmla="*/ 12 h 37"/>
                      <a:gd name="T12" fmla="*/ 31 w 31"/>
                      <a:gd name="T13" fmla="*/ 12 h 37"/>
                      <a:gd name="T14" fmla="*/ 31 w 31"/>
                      <a:gd name="T15" fmla="*/ 16 h 37"/>
                      <a:gd name="T16" fmla="*/ 31 w 31"/>
                      <a:gd name="T17" fmla="*/ 21 h 37"/>
                      <a:gd name="T18" fmla="*/ 27 w 31"/>
                      <a:gd name="T19" fmla="*/ 21 h 37"/>
                      <a:gd name="T20" fmla="*/ 27 w 31"/>
                      <a:gd name="T21" fmla="*/ 25 h 37"/>
                      <a:gd name="T22" fmla="*/ 27 w 31"/>
                      <a:gd name="T23" fmla="*/ 29 h 37"/>
                      <a:gd name="T24" fmla="*/ 31 w 31"/>
                      <a:gd name="T25" fmla="*/ 29 h 37"/>
                      <a:gd name="T26" fmla="*/ 31 w 31"/>
                      <a:gd name="T27" fmla="*/ 33 h 37"/>
                      <a:gd name="T28" fmla="*/ 31 w 31"/>
                      <a:gd name="T29" fmla="*/ 37 h 37"/>
                      <a:gd name="T30" fmla="*/ 31 w 31"/>
                      <a:gd name="T31" fmla="*/ 33 h 37"/>
                      <a:gd name="T32" fmla="*/ 27 w 31"/>
                      <a:gd name="T33" fmla="*/ 33 h 37"/>
                      <a:gd name="T34" fmla="*/ 23 w 31"/>
                      <a:gd name="T35" fmla="*/ 33 h 37"/>
                      <a:gd name="T36" fmla="*/ 23 w 31"/>
                      <a:gd name="T37" fmla="*/ 37 h 37"/>
                      <a:gd name="T38" fmla="*/ 23 w 31"/>
                      <a:gd name="T39" fmla="*/ 33 h 37"/>
                      <a:gd name="T40" fmla="*/ 19 w 31"/>
                      <a:gd name="T41" fmla="*/ 33 h 37"/>
                      <a:gd name="T42" fmla="*/ 15 w 31"/>
                      <a:gd name="T43" fmla="*/ 33 h 37"/>
                      <a:gd name="T44" fmla="*/ 15 w 31"/>
                      <a:gd name="T45" fmla="*/ 29 h 37"/>
                      <a:gd name="T46" fmla="*/ 11 w 31"/>
                      <a:gd name="T47" fmla="*/ 29 h 37"/>
                      <a:gd name="T48" fmla="*/ 8 w 31"/>
                      <a:gd name="T49" fmla="*/ 29 h 37"/>
                      <a:gd name="T50" fmla="*/ 4 w 31"/>
                      <a:gd name="T51" fmla="*/ 29 h 37"/>
                      <a:gd name="T52" fmla="*/ 4 w 31"/>
                      <a:gd name="T53" fmla="*/ 25 h 37"/>
                      <a:gd name="T54" fmla="*/ 4 w 31"/>
                      <a:gd name="T55" fmla="*/ 21 h 37"/>
                      <a:gd name="T56" fmla="*/ 4 w 31"/>
                      <a:gd name="T57" fmla="*/ 16 h 37"/>
                      <a:gd name="T58" fmla="*/ 0 w 31"/>
                      <a:gd name="T59" fmla="*/ 16 h 37"/>
                      <a:gd name="T60" fmla="*/ 0 w 31"/>
                      <a:gd name="T61" fmla="*/ 12 h 37"/>
                      <a:gd name="T62" fmla="*/ 4 w 31"/>
                      <a:gd name="T63" fmla="*/ 12 h 37"/>
                      <a:gd name="T64" fmla="*/ 8 w 31"/>
                      <a:gd name="T65" fmla="*/ 12 h 37"/>
                      <a:gd name="T66" fmla="*/ 11 w 31"/>
                      <a:gd name="T67" fmla="*/ 12 h 37"/>
                      <a:gd name="T68" fmla="*/ 11 w 31"/>
                      <a:gd name="T69" fmla="*/ 8 h 37"/>
                      <a:gd name="T70" fmla="*/ 15 w 31"/>
                      <a:gd name="T71" fmla="*/ 8 h 37"/>
                      <a:gd name="T72" fmla="*/ 19 w 31"/>
                      <a:gd name="T73" fmla="*/ 8 h 37"/>
                      <a:gd name="T74" fmla="*/ 15 w 31"/>
                      <a:gd name="T75" fmla="*/ 8 h 37"/>
                      <a:gd name="T76" fmla="*/ 15 w 31"/>
                      <a:gd name="T77" fmla="*/ 4 h 37"/>
                      <a:gd name="T78" fmla="*/ 19 w 31"/>
                      <a:gd name="T79" fmla="*/ 4 h 37"/>
                      <a:gd name="T80" fmla="*/ 19 w 31"/>
                      <a:gd name="T81" fmla="*/ 0 h 3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</a:cxnLst>
                    <a:rect l="0" t="0" r="r" b="b"/>
                    <a:pathLst>
                      <a:path w="31" h="37">
                        <a:moveTo>
                          <a:pt x="19" y="0"/>
                        </a:moveTo>
                        <a:lnTo>
                          <a:pt x="23" y="0"/>
                        </a:lnTo>
                        <a:lnTo>
                          <a:pt x="23" y="4"/>
                        </a:lnTo>
                        <a:lnTo>
                          <a:pt x="23" y="8"/>
                        </a:lnTo>
                        <a:lnTo>
                          <a:pt x="27" y="8"/>
                        </a:lnTo>
                        <a:lnTo>
                          <a:pt x="27" y="12"/>
                        </a:lnTo>
                        <a:lnTo>
                          <a:pt x="31" y="12"/>
                        </a:lnTo>
                        <a:lnTo>
                          <a:pt x="31" y="16"/>
                        </a:lnTo>
                        <a:lnTo>
                          <a:pt x="31" y="21"/>
                        </a:lnTo>
                        <a:lnTo>
                          <a:pt x="27" y="21"/>
                        </a:lnTo>
                        <a:lnTo>
                          <a:pt x="27" y="25"/>
                        </a:lnTo>
                        <a:lnTo>
                          <a:pt x="27" y="29"/>
                        </a:lnTo>
                        <a:lnTo>
                          <a:pt x="31" y="29"/>
                        </a:lnTo>
                        <a:lnTo>
                          <a:pt x="31" y="33"/>
                        </a:lnTo>
                        <a:lnTo>
                          <a:pt x="31" y="37"/>
                        </a:lnTo>
                        <a:lnTo>
                          <a:pt x="31" y="33"/>
                        </a:lnTo>
                        <a:lnTo>
                          <a:pt x="27" y="33"/>
                        </a:lnTo>
                        <a:lnTo>
                          <a:pt x="23" y="33"/>
                        </a:lnTo>
                        <a:lnTo>
                          <a:pt x="23" y="37"/>
                        </a:lnTo>
                        <a:lnTo>
                          <a:pt x="23" y="33"/>
                        </a:lnTo>
                        <a:lnTo>
                          <a:pt x="19" y="33"/>
                        </a:lnTo>
                        <a:lnTo>
                          <a:pt x="15" y="33"/>
                        </a:lnTo>
                        <a:lnTo>
                          <a:pt x="15" y="29"/>
                        </a:lnTo>
                        <a:lnTo>
                          <a:pt x="11" y="29"/>
                        </a:lnTo>
                        <a:lnTo>
                          <a:pt x="8" y="29"/>
                        </a:lnTo>
                        <a:lnTo>
                          <a:pt x="4" y="29"/>
                        </a:lnTo>
                        <a:lnTo>
                          <a:pt x="4" y="25"/>
                        </a:lnTo>
                        <a:lnTo>
                          <a:pt x="4" y="21"/>
                        </a:lnTo>
                        <a:lnTo>
                          <a:pt x="4" y="16"/>
                        </a:lnTo>
                        <a:lnTo>
                          <a:pt x="0" y="16"/>
                        </a:lnTo>
                        <a:lnTo>
                          <a:pt x="0" y="12"/>
                        </a:lnTo>
                        <a:lnTo>
                          <a:pt x="4" y="12"/>
                        </a:lnTo>
                        <a:lnTo>
                          <a:pt x="8" y="12"/>
                        </a:lnTo>
                        <a:lnTo>
                          <a:pt x="11" y="12"/>
                        </a:lnTo>
                        <a:lnTo>
                          <a:pt x="11" y="8"/>
                        </a:lnTo>
                        <a:lnTo>
                          <a:pt x="15" y="8"/>
                        </a:lnTo>
                        <a:lnTo>
                          <a:pt x="19" y="8"/>
                        </a:lnTo>
                        <a:lnTo>
                          <a:pt x="15" y="8"/>
                        </a:lnTo>
                        <a:lnTo>
                          <a:pt x="15" y="4"/>
                        </a:lnTo>
                        <a:lnTo>
                          <a:pt x="19" y="4"/>
                        </a:lnTo>
                        <a:lnTo>
                          <a:pt x="19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140" name="Freeform 935">
                    <a:extLst>
                      <a:ext uri="{FF2B5EF4-FFF2-40B4-BE49-F238E27FC236}">
                        <a16:creationId xmlns:a16="http://schemas.microsoft.com/office/drawing/2014/main" id="{10A0119D-5922-12D3-F613-F16FBC98B5D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423" y="2683"/>
                    <a:ext cx="41" cy="46"/>
                  </a:xfrm>
                  <a:custGeom>
                    <a:avLst/>
                    <a:gdLst>
                      <a:gd name="T0" fmla="*/ 19 w 42"/>
                      <a:gd name="T1" fmla="*/ 8 h 45"/>
                      <a:gd name="T2" fmla="*/ 19 w 42"/>
                      <a:gd name="T3" fmla="*/ 4 h 45"/>
                      <a:gd name="T4" fmla="*/ 23 w 42"/>
                      <a:gd name="T5" fmla="*/ 4 h 45"/>
                      <a:gd name="T6" fmla="*/ 27 w 42"/>
                      <a:gd name="T7" fmla="*/ 0 h 45"/>
                      <a:gd name="T8" fmla="*/ 27 w 42"/>
                      <a:gd name="T9" fmla="*/ 4 h 45"/>
                      <a:gd name="T10" fmla="*/ 27 w 42"/>
                      <a:gd name="T11" fmla="*/ 0 h 45"/>
                      <a:gd name="T12" fmla="*/ 30 w 42"/>
                      <a:gd name="T13" fmla="*/ 0 h 45"/>
                      <a:gd name="T14" fmla="*/ 34 w 42"/>
                      <a:gd name="T15" fmla="*/ 0 h 45"/>
                      <a:gd name="T16" fmla="*/ 38 w 42"/>
                      <a:gd name="T17" fmla="*/ 0 h 45"/>
                      <a:gd name="T18" fmla="*/ 34 w 42"/>
                      <a:gd name="T19" fmla="*/ 4 h 45"/>
                      <a:gd name="T20" fmla="*/ 38 w 42"/>
                      <a:gd name="T21" fmla="*/ 4 h 45"/>
                      <a:gd name="T22" fmla="*/ 38 w 42"/>
                      <a:gd name="T23" fmla="*/ 8 h 45"/>
                      <a:gd name="T24" fmla="*/ 38 w 42"/>
                      <a:gd name="T25" fmla="*/ 12 h 45"/>
                      <a:gd name="T26" fmla="*/ 42 w 42"/>
                      <a:gd name="T27" fmla="*/ 12 h 45"/>
                      <a:gd name="T28" fmla="*/ 38 w 42"/>
                      <a:gd name="T29" fmla="*/ 12 h 45"/>
                      <a:gd name="T30" fmla="*/ 38 w 42"/>
                      <a:gd name="T31" fmla="*/ 17 h 45"/>
                      <a:gd name="T32" fmla="*/ 38 w 42"/>
                      <a:gd name="T33" fmla="*/ 21 h 45"/>
                      <a:gd name="T34" fmla="*/ 38 w 42"/>
                      <a:gd name="T35" fmla="*/ 25 h 45"/>
                      <a:gd name="T36" fmla="*/ 42 w 42"/>
                      <a:gd name="T37" fmla="*/ 25 h 45"/>
                      <a:gd name="T38" fmla="*/ 42 w 42"/>
                      <a:gd name="T39" fmla="*/ 29 h 45"/>
                      <a:gd name="T40" fmla="*/ 38 w 42"/>
                      <a:gd name="T41" fmla="*/ 29 h 45"/>
                      <a:gd name="T42" fmla="*/ 42 w 42"/>
                      <a:gd name="T43" fmla="*/ 33 h 45"/>
                      <a:gd name="T44" fmla="*/ 38 w 42"/>
                      <a:gd name="T45" fmla="*/ 33 h 45"/>
                      <a:gd name="T46" fmla="*/ 38 w 42"/>
                      <a:gd name="T47" fmla="*/ 37 h 45"/>
                      <a:gd name="T48" fmla="*/ 38 w 42"/>
                      <a:gd name="T49" fmla="*/ 41 h 45"/>
                      <a:gd name="T50" fmla="*/ 38 w 42"/>
                      <a:gd name="T51" fmla="*/ 37 h 45"/>
                      <a:gd name="T52" fmla="*/ 34 w 42"/>
                      <a:gd name="T53" fmla="*/ 37 h 45"/>
                      <a:gd name="T54" fmla="*/ 34 w 42"/>
                      <a:gd name="T55" fmla="*/ 41 h 45"/>
                      <a:gd name="T56" fmla="*/ 30 w 42"/>
                      <a:gd name="T57" fmla="*/ 41 h 45"/>
                      <a:gd name="T58" fmla="*/ 30 w 42"/>
                      <a:gd name="T59" fmla="*/ 45 h 45"/>
                      <a:gd name="T60" fmla="*/ 30 w 42"/>
                      <a:gd name="T61" fmla="*/ 41 h 45"/>
                      <a:gd name="T62" fmla="*/ 30 w 42"/>
                      <a:gd name="T63" fmla="*/ 45 h 45"/>
                      <a:gd name="T64" fmla="*/ 27 w 42"/>
                      <a:gd name="T65" fmla="*/ 45 h 45"/>
                      <a:gd name="T66" fmla="*/ 27 w 42"/>
                      <a:gd name="T67" fmla="*/ 41 h 45"/>
                      <a:gd name="T68" fmla="*/ 23 w 42"/>
                      <a:gd name="T69" fmla="*/ 41 h 45"/>
                      <a:gd name="T70" fmla="*/ 19 w 42"/>
                      <a:gd name="T71" fmla="*/ 41 h 45"/>
                      <a:gd name="T72" fmla="*/ 15 w 42"/>
                      <a:gd name="T73" fmla="*/ 41 h 45"/>
                      <a:gd name="T74" fmla="*/ 15 w 42"/>
                      <a:gd name="T75" fmla="*/ 37 h 45"/>
                      <a:gd name="T76" fmla="*/ 11 w 42"/>
                      <a:gd name="T77" fmla="*/ 37 h 45"/>
                      <a:gd name="T78" fmla="*/ 7 w 42"/>
                      <a:gd name="T79" fmla="*/ 37 h 45"/>
                      <a:gd name="T80" fmla="*/ 7 w 42"/>
                      <a:gd name="T81" fmla="*/ 33 h 45"/>
                      <a:gd name="T82" fmla="*/ 4 w 42"/>
                      <a:gd name="T83" fmla="*/ 33 h 45"/>
                      <a:gd name="T84" fmla="*/ 4 w 42"/>
                      <a:gd name="T85" fmla="*/ 29 h 45"/>
                      <a:gd name="T86" fmla="*/ 4 w 42"/>
                      <a:gd name="T87" fmla="*/ 25 h 45"/>
                      <a:gd name="T88" fmla="*/ 0 w 42"/>
                      <a:gd name="T89" fmla="*/ 25 h 45"/>
                      <a:gd name="T90" fmla="*/ 0 w 42"/>
                      <a:gd name="T91" fmla="*/ 21 h 45"/>
                      <a:gd name="T92" fmla="*/ 0 w 42"/>
                      <a:gd name="T93" fmla="*/ 17 h 45"/>
                      <a:gd name="T94" fmla="*/ 4 w 42"/>
                      <a:gd name="T95" fmla="*/ 17 h 45"/>
                      <a:gd name="T96" fmla="*/ 4 w 42"/>
                      <a:gd name="T97" fmla="*/ 12 h 45"/>
                      <a:gd name="T98" fmla="*/ 7 w 42"/>
                      <a:gd name="T99" fmla="*/ 12 h 45"/>
                      <a:gd name="T100" fmla="*/ 7 w 42"/>
                      <a:gd name="T101" fmla="*/ 8 h 45"/>
                      <a:gd name="T102" fmla="*/ 11 w 42"/>
                      <a:gd name="T103" fmla="*/ 8 h 45"/>
                      <a:gd name="T104" fmla="*/ 11 w 42"/>
                      <a:gd name="T105" fmla="*/ 12 h 45"/>
                      <a:gd name="T106" fmla="*/ 15 w 42"/>
                      <a:gd name="T107" fmla="*/ 12 h 45"/>
                      <a:gd name="T108" fmla="*/ 19 w 42"/>
                      <a:gd name="T109" fmla="*/ 12 h 45"/>
                      <a:gd name="T110" fmla="*/ 19 w 42"/>
                      <a:gd name="T111" fmla="*/ 17 h 45"/>
                      <a:gd name="T112" fmla="*/ 19 w 42"/>
                      <a:gd name="T113" fmla="*/ 12 h 45"/>
                      <a:gd name="T114" fmla="*/ 19 w 42"/>
                      <a:gd name="T115" fmla="*/ 8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</a:cxnLst>
                    <a:rect l="0" t="0" r="r" b="b"/>
                    <a:pathLst>
                      <a:path w="42" h="45">
                        <a:moveTo>
                          <a:pt x="19" y="8"/>
                        </a:moveTo>
                        <a:lnTo>
                          <a:pt x="19" y="4"/>
                        </a:lnTo>
                        <a:lnTo>
                          <a:pt x="23" y="4"/>
                        </a:lnTo>
                        <a:lnTo>
                          <a:pt x="27" y="0"/>
                        </a:lnTo>
                        <a:lnTo>
                          <a:pt x="27" y="4"/>
                        </a:lnTo>
                        <a:lnTo>
                          <a:pt x="27" y="0"/>
                        </a:lnTo>
                        <a:lnTo>
                          <a:pt x="30" y="0"/>
                        </a:lnTo>
                        <a:lnTo>
                          <a:pt x="34" y="0"/>
                        </a:lnTo>
                        <a:lnTo>
                          <a:pt x="38" y="0"/>
                        </a:lnTo>
                        <a:lnTo>
                          <a:pt x="34" y="4"/>
                        </a:lnTo>
                        <a:lnTo>
                          <a:pt x="38" y="4"/>
                        </a:lnTo>
                        <a:lnTo>
                          <a:pt x="38" y="8"/>
                        </a:lnTo>
                        <a:lnTo>
                          <a:pt x="38" y="12"/>
                        </a:lnTo>
                        <a:lnTo>
                          <a:pt x="42" y="12"/>
                        </a:lnTo>
                        <a:lnTo>
                          <a:pt x="38" y="12"/>
                        </a:lnTo>
                        <a:lnTo>
                          <a:pt x="38" y="17"/>
                        </a:lnTo>
                        <a:lnTo>
                          <a:pt x="38" y="21"/>
                        </a:lnTo>
                        <a:lnTo>
                          <a:pt x="38" y="25"/>
                        </a:lnTo>
                        <a:lnTo>
                          <a:pt x="42" y="25"/>
                        </a:lnTo>
                        <a:lnTo>
                          <a:pt x="42" y="29"/>
                        </a:lnTo>
                        <a:lnTo>
                          <a:pt x="38" y="29"/>
                        </a:lnTo>
                        <a:lnTo>
                          <a:pt x="42" y="33"/>
                        </a:lnTo>
                        <a:lnTo>
                          <a:pt x="38" y="33"/>
                        </a:lnTo>
                        <a:lnTo>
                          <a:pt x="38" y="37"/>
                        </a:lnTo>
                        <a:lnTo>
                          <a:pt x="38" y="41"/>
                        </a:lnTo>
                        <a:lnTo>
                          <a:pt x="38" y="37"/>
                        </a:lnTo>
                        <a:lnTo>
                          <a:pt x="34" y="37"/>
                        </a:lnTo>
                        <a:lnTo>
                          <a:pt x="34" y="41"/>
                        </a:lnTo>
                        <a:lnTo>
                          <a:pt x="30" y="41"/>
                        </a:lnTo>
                        <a:lnTo>
                          <a:pt x="30" y="45"/>
                        </a:lnTo>
                        <a:lnTo>
                          <a:pt x="30" y="41"/>
                        </a:lnTo>
                        <a:lnTo>
                          <a:pt x="30" y="45"/>
                        </a:lnTo>
                        <a:lnTo>
                          <a:pt x="27" y="45"/>
                        </a:lnTo>
                        <a:lnTo>
                          <a:pt x="27" y="41"/>
                        </a:lnTo>
                        <a:lnTo>
                          <a:pt x="23" y="41"/>
                        </a:lnTo>
                        <a:lnTo>
                          <a:pt x="19" y="41"/>
                        </a:lnTo>
                        <a:lnTo>
                          <a:pt x="15" y="41"/>
                        </a:lnTo>
                        <a:lnTo>
                          <a:pt x="15" y="37"/>
                        </a:lnTo>
                        <a:lnTo>
                          <a:pt x="11" y="37"/>
                        </a:lnTo>
                        <a:lnTo>
                          <a:pt x="7" y="37"/>
                        </a:lnTo>
                        <a:lnTo>
                          <a:pt x="7" y="33"/>
                        </a:lnTo>
                        <a:lnTo>
                          <a:pt x="4" y="33"/>
                        </a:lnTo>
                        <a:lnTo>
                          <a:pt x="4" y="29"/>
                        </a:lnTo>
                        <a:lnTo>
                          <a:pt x="4" y="25"/>
                        </a:lnTo>
                        <a:lnTo>
                          <a:pt x="0" y="25"/>
                        </a:lnTo>
                        <a:lnTo>
                          <a:pt x="0" y="21"/>
                        </a:lnTo>
                        <a:lnTo>
                          <a:pt x="0" y="17"/>
                        </a:lnTo>
                        <a:lnTo>
                          <a:pt x="4" y="17"/>
                        </a:lnTo>
                        <a:lnTo>
                          <a:pt x="4" y="12"/>
                        </a:lnTo>
                        <a:lnTo>
                          <a:pt x="7" y="12"/>
                        </a:lnTo>
                        <a:lnTo>
                          <a:pt x="7" y="8"/>
                        </a:lnTo>
                        <a:lnTo>
                          <a:pt x="11" y="8"/>
                        </a:lnTo>
                        <a:lnTo>
                          <a:pt x="11" y="12"/>
                        </a:lnTo>
                        <a:lnTo>
                          <a:pt x="15" y="12"/>
                        </a:lnTo>
                        <a:lnTo>
                          <a:pt x="19" y="12"/>
                        </a:lnTo>
                        <a:lnTo>
                          <a:pt x="19" y="17"/>
                        </a:lnTo>
                        <a:lnTo>
                          <a:pt x="19" y="12"/>
                        </a:lnTo>
                        <a:lnTo>
                          <a:pt x="19" y="8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141" name="Freeform 936">
                    <a:extLst>
                      <a:ext uri="{FF2B5EF4-FFF2-40B4-BE49-F238E27FC236}">
                        <a16:creationId xmlns:a16="http://schemas.microsoft.com/office/drawing/2014/main" id="{CBC9F156-A05C-AB0B-F48C-D3F354F9D49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337" y="2683"/>
                    <a:ext cx="58" cy="67"/>
                  </a:xfrm>
                  <a:custGeom>
                    <a:avLst/>
                    <a:gdLst>
                      <a:gd name="T0" fmla="*/ 12 w 58"/>
                      <a:gd name="T1" fmla="*/ 8 h 65"/>
                      <a:gd name="T2" fmla="*/ 16 w 58"/>
                      <a:gd name="T3" fmla="*/ 4 h 65"/>
                      <a:gd name="T4" fmla="*/ 16 w 58"/>
                      <a:gd name="T5" fmla="*/ 4 h 65"/>
                      <a:gd name="T6" fmla="*/ 20 w 58"/>
                      <a:gd name="T7" fmla="*/ 0 h 65"/>
                      <a:gd name="T8" fmla="*/ 23 w 58"/>
                      <a:gd name="T9" fmla="*/ 8 h 65"/>
                      <a:gd name="T10" fmla="*/ 27 w 58"/>
                      <a:gd name="T11" fmla="*/ 12 h 65"/>
                      <a:gd name="T12" fmla="*/ 35 w 58"/>
                      <a:gd name="T13" fmla="*/ 21 h 65"/>
                      <a:gd name="T14" fmla="*/ 39 w 58"/>
                      <a:gd name="T15" fmla="*/ 25 h 65"/>
                      <a:gd name="T16" fmla="*/ 43 w 58"/>
                      <a:gd name="T17" fmla="*/ 29 h 65"/>
                      <a:gd name="T18" fmla="*/ 46 w 58"/>
                      <a:gd name="T19" fmla="*/ 33 h 65"/>
                      <a:gd name="T20" fmla="*/ 46 w 58"/>
                      <a:gd name="T21" fmla="*/ 41 h 65"/>
                      <a:gd name="T22" fmla="*/ 50 w 58"/>
                      <a:gd name="T23" fmla="*/ 45 h 65"/>
                      <a:gd name="T24" fmla="*/ 54 w 58"/>
                      <a:gd name="T25" fmla="*/ 49 h 65"/>
                      <a:gd name="T26" fmla="*/ 58 w 58"/>
                      <a:gd name="T27" fmla="*/ 53 h 65"/>
                      <a:gd name="T28" fmla="*/ 54 w 58"/>
                      <a:gd name="T29" fmla="*/ 61 h 65"/>
                      <a:gd name="T30" fmla="*/ 50 w 58"/>
                      <a:gd name="T31" fmla="*/ 61 h 65"/>
                      <a:gd name="T32" fmla="*/ 46 w 58"/>
                      <a:gd name="T33" fmla="*/ 57 h 65"/>
                      <a:gd name="T34" fmla="*/ 43 w 58"/>
                      <a:gd name="T35" fmla="*/ 53 h 65"/>
                      <a:gd name="T36" fmla="*/ 43 w 58"/>
                      <a:gd name="T37" fmla="*/ 53 h 65"/>
                      <a:gd name="T38" fmla="*/ 43 w 58"/>
                      <a:gd name="T39" fmla="*/ 45 h 65"/>
                      <a:gd name="T40" fmla="*/ 39 w 58"/>
                      <a:gd name="T41" fmla="*/ 41 h 65"/>
                      <a:gd name="T42" fmla="*/ 31 w 58"/>
                      <a:gd name="T43" fmla="*/ 41 h 65"/>
                      <a:gd name="T44" fmla="*/ 27 w 58"/>
                      <a:gd name="T45" fmla="*/ 45 h 65"/>
                      <a:gd name="T46" fmla="*/ 23 w 58"/>
                      <a:gd name="T47" fmla="*/ 49 h 65"/>
                      <a:gd name="T48" fmla="*/ 20 w 58"/>
                      <a:gd name="T49" fmla="*/ 45 h 65"/>
                      <a:gd name="T50" fmla="*/ 16 w 58"/>
                      <a:gd name="T51" fmla="*/ 49 h 65"/>
                      <a:gd name="T52" fmla="*/ 8 w 58"/>
                      <a:gd name="T53" fmla="*/ 45 h 65"/>
                      <a:gd name="T54" fmla="*/ 4 w 58"/>
                      <a:gd name="T55" fmla="*/ 41 h 65"/>
                      <a:gd name="T56" fmla="*/ 0 w 58"/>
                      <a:gd name="T57" fmla="*/ 37 h 65"/>
                      <a:gd name="T58" fmla="*/ 4 w 58"/>
                      <a:gd name="T59" fmla="*/ 33 h 65"/>
                      <a:gd name="T60" fmla="*/ 8 w 58"/>
                      <a:gd name="T61" fmla="*/ 29 h 65"/>
                      <a:gd name="T62" fmla="*/ 8 w 58"/>
                      <a:gd name="T63" fmla="*/ 29 h 65"/>
                      <a:gd name="T64" fmla="*/ 4 w 58"/>
                      <a:gd name="T65" fmla="*/ 25 h 65"/>
                      <a:gd name="T66" fmla="*/ 8 w 58"/>
                      <a:gd name="T67" fmla="*/ 21 h 65"/>
                      <a:gd name="T68" fmla="*/ 12 w 58"/>
                      <a:gd name="T69" fmla="*/ 17 h 65"/>
                      <a:gd name="T70" fmla="*/ 16 w 58"/>
                      <a:gd name="T71" fmla="*/ 12 h 6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</a:cxnLst>
                    <a:rect l="0" t="0" r="r" b="b"/>
                    <a:pathLst>
                      <a:path w="58" h="65">
                        <a:moveTo>
                          <a:pt x="12" y="12"/>
                        </a:moveTo>
                        <a:lnTo>
                          <a:pt x="12" y="8"/>
                        </a:lnTo>
                        <a:lnTo>
                          <a:pt x="16" y="8"/>
                        </a:lnTo>
                        <a:lnTo>
                          <a:pt x="16" y="4"/>
                        </a:lnTo>
                        <a:lnTo>
                          <a:pt x="20" y="4"/>
                        </a:lnTo>
                        <a:lnTo>
                          <a:pt x="16" y="4"/>
                        </a:lnTo>
                        <a:lnTo>
                          <a:pt x="20" y="4"/>
                        </a:lnTo>
                        <a:lnTo>
                          <a:pt x="20" y="0"/>
                        </a:lnTo>
                        <a:lnTo>
                          <a:pt x="20" y="4"/>
                        </a:lnTo>
                        <a:lnTo>
                          <a:pt x="23" y="8"/>
                        </a:lnTo>
                        <a:lnTo>
                          <a:pt x="23" y="12"/>
                        </a:lnTo>
                        <a:lnTo>
                          <a:pt x="27" y="12"/>
                        </a:lnTo>
                        <a:lnTo>
                          <a:pt x="31" y="17"/>
                        </a:lnTo>
                        <a:lnTo>
                          <a:pt x="35" y="21"/>
                        </a:lnTo>
                        <a:lnTo>
                          <a:pt x="39" y="21"/>
                        </a:lnTo>
                        <a:lnTo>
                          <a:pt x="39" y="25"/>
                        </a:lnTo>
                        <a:lnTo>
                          <a:pt x="43" y="25"/>
                        </a:lnTo>
                        <a:lnTo>
                          <a:pt x="43" y="29"/>
                        </a:lnTo>
                        <a:lnTo>
                          <a:pt x="43" y="33"/>
                        </a:lnTo>
                        <a:lnTo>
                          <a:pt x="46" y="33"/>
                        </a:lnTo>
                        <a:lnTo>
                          <a:pt x="46" y="37"/>
                        </a:lnTo>
                        <a:lnTo>
                          <a:pt x="46" y="41"/>
                        </a:lnTo>
                        <a:lnTo>
                          <a:pt x="50" y="41"/>
                        </a:lnTo>
                        <a:lnTo>
                          <a:pt x="50" y="45"/>
                        </a:lnTo>
                        <a:lnTo>
                          <a:pt x="54" y="45"/>
                        </a:lnTo>
                        <a:lnTo>
                          <a:pt x="54" y="49"/>
                        </a:lnTo>
                        <a:lnTo>
                          <a:pt x="54" y="53"/>
                        </a:lnTo>
                        <a:lnTo>
                          <a:pt x="58" y="53"/>
                        </a:lnTo>
                        <a:lnTo>
                          <a:pt x="58" y="57"/>
                        </a:lnTo>
                        <a:lnTo>
                          <a:pt x="54" y="61"/>
                        </a:lnTo>
                        <a:lnTo>
                          <a:pt x="50" y="65"/>
                        </a:lnTo>
                        <a:lnTo>
                          <a:pt x="50" y="61"/>
                        </a:lnTo>
                        <a:lnTo>
                          <a:pt x="46" y="61"/>
                        </a:lnTo>
                        <a:lnTo>
                          <a:pt x="46" y="57"/>
                        </a:lnTo>
                        <a:lnTo>
                          <a:pt x="46" y="53"/>
                        </a:lnTo>
                        <a:lnTo>
                          <a:pt x="43" y="53"/>
                        </a:lnTo>
                        <a:lnTo>
                          <a:pt x="46" y="53"/>
                        </a:lnTo>
                        <a:lnTo>
                          <a:pt x="43" y="53"/>
                        </a:lnTo>
                        <a:lnTo>
                          <a:pt x="43" y="49"/>
                        </a:lnTo>
                        <a:lnTo>
                          <a:pt x="43" y="45"/>
                        </a:lnTo>
                        <a:lnTo>
                          <a:pt x="39" y="45"/>
                        </a:lnTo>
                        <a:lnTo>
                          <a:pt x="39" y="41"/>
                        </a:lnTo>
                        <a:lnTo>
                          <a:pt x="35" y="41"/>
                        </a:lnTo>
                        <a:lnTo>
                          <a:pt x="31" y="41"/>
                        </a:lnTo>
                        <a:lnTo>
                          <a:pt x="31" y="45"/>
                        </a:lnTo>
                        <a:lnTo>
                          <a:pt x="27" y="45"/>
                        </a:lnTo>
                        <a:lnTo>
                          <a:pt x="27" y="49"/>
                        </a:lnTo>
                        <a:lnTo>
                          <a:pt x="23" y="49"/>
                        </a:lnTo>
                        <a:lnTo>
                          <a:pt x="20" y="49"/>
                        </a:lnTo>
                        <a:lnTo>
                          <a:pt x="20" y="45"/>
                        </a:lnTo>
                        <a:lnTo>
                          <a:pt x="20" y="49"/>
                        </a:lnTo>
                        <a:lnTo>
                          <a:pt x="16" y="49"/>
                        </a:lnTo>
                        <a:lnTo>
                          <a:pt x="12" y="49"/>
                        </a:lnTo>
                        <a:lnTo>
                          <a:pt x="8" y="45"/>
                        </a:lnTo>
                        <a:lnTo>
                          <a:pt x="4" y="45"/>
                        </a:lnTo>
                        <a:lnTo>
                          <a:pt x="4" y="41"/>
                        </a:lnTo>
                        <a:lnTo>
                          <a:pt x="0" y="41"/>
                        </a:lnTo>
                        <a:lnTo>
                          <a:pt x="0" y="37"/>
                        </a:lnTo>
                        <a:lnTo>
                          <a:pt x="0" y="33"/>
                        </a:lnTo>
                        <a:lnTo>
                          <a:pt x="4" y="33"/>
                        </a:lnTo>
                        <a:lnTo>
                          <a:pt x="4" y="29"/>
                        </a:lnTo>
                        <a:lnTo>
                          <a:pt x="8" y="29"/>
                        </a:lnTo>
                        <a:lnTo>
                          <a:pt x="4" y="29"/>
                        </a:lnTo>
                        <a:lnTo>
                          <a:pt x="8" y="29"/>
                        </a:lnTo>
                        <a:lnTo>
                          <a:pt x="4" y="29"/>
                        </a:lnTo>
                        <a:lnTo>
                          <a:pt x="4" y="25"/>
                        </a:lnTo>
                        <a:lnTo>
                          <a:pt x="8" y="25"/>
                        </a:lnTo>
                        <a:lnTo>
                          <a:pt x="8" y="21"/>
                        </a:lnTo>
                        <a:lnTo>
                          <a:pt x="12" y="21"/>
                        </a:lnTo>
                        <a:lnTo>
                          <a:pt x="12" y="17"/>
                        </a:lnTo>
                        <a:lnTo>
                          <a:pt x="16" y="17"/>
                        </a:lnTo>
                        <a:lnTo>
                          <a:pt x="16" y="12"/>
                        </a:lnTo>
                        <a:lnTo>
                          <a:pt x="12" y="12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142" name="Freeform 937">
                    <a:extLst>
                      <a:ext uri="{FF2B5EF4-FFF2-40B4-BE49-F238E27FC236}">
                        <a16:creationId xmlns:a16="http://schemas.microsoft.com/office/drawing/2014/main" id="{533C6DAD-30DF-6886-952F-979AE1B56F8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217" y="2683"/>
                    <a:ext cx="26" cy="58"/>
                  </a:xfrm>
                  <a:custGeom>
                    <a:avLst/>
                    <a:gdLst>
                      <a:gd name="T0" fmla="*/ 19 w 26"/>
                      <a:gd name="T1" fmla="*/ 4 h 57"/>
                      <a:gd name="T2" fmla="*/ 19 w 26"/>
                      <a:gd name="T3" fmla="*/ 0 h 57"/>
                      <a:gd name="T4" fmla="*/ 23 w 26"/>
                      <a:gd name="T5" fmla="*/ 0 h 57"/>
                      <a:gd name="T6" fmla="*/ 23 w 26"/>
                      <a:gd name="T7" fmla="*/ 4 h 57"/>
                      <a:gd name="T8" fmla="*/ 23 w 26"/>
                      <a:gd name="T9" fmla="*/ 8 h 57"/>
                      <a:gd name="T10" fmla="*/ 26 w 26"/>
                      <a:gd name="T11" fmla="*/ 12 h 57"/>
                      <a:gd name="T12" fmla="*/ 23 w 26"/>
                      <a:gd name="T13" fmla="*/ 12 h 57"/>
                      <a:gd name="T14" fmla="*/ 19 w 26"/>
                      <a:gd name="T15" fmla="*/ 12 h 57"/>
                      <a:gd name="T16" fmla="*/ 19 w 26"/>
                      <a:gd name="T17" fmla="*/ 17 h 57"/>
                      <a:gd name="T18" fmla="*/ 15 w 26"/>
                      <a:gd name="T19" fmla="*/ 17 h 57"/>
                      <a:gd name="T20" fmla="*/ 15 w 26"/>
                      <a:gd name="T21" fmla="*/ 21 h 57"/>
                      <a:gd name="T22" fmla="*/ 19 w 26"/>
                      <a:gd name="T23" fmla="*/ 21 h 57"/>
                      <a:gd name="T24" fmla="*/ 19 w 26"/>
                      <a:gd name="T25" fmla="*/ 25 h 57"/>
                      <a:gd name="T26" fmla="*/ 15 w 26"/>
                      <a:gd name="T27" fmla="*/ 25 h 57"/>
                      <a:gd name="T28" fmla="*/ 15 w 26"/>
                      <a:gd name="T29" fmla="*/ 29 h 57"/>
                      <a:gd name="T30" fmla="*/ 15 w 26"/>
                      <a:gd name="T31" fmla="*/ 33 h 57"/>
                      <a:gd name="T32" fmla="*/ 11 w 26"/>
                      <a:gd name="T33" fmla="*/ 33 h 57"/>
                      <a:gd name="T34" fmla="*/ 15 w 26"/>
                      <a:gd name="T35" fmla="*/ 33 h 57"/>
                      <a:gd name="T36" fmla="*/ 15 w 26"/>
                      <a:gd name="T37" fmla="*/ 37 h 57"/>
                      <a:gd name="T38" fmla="*/ 15 w 26"/>
                      <a:gd name="T39" fmla="*/ 41 h 57"/>
                      <a:gd name="T40" fmla="*/ 11 w 26"/>
                      <a:gd name="T41" fmla="*/ 45 h 57"/>
                      <a:gd name="T42" fmla="*/ 15 w 26"/>
                      <a:gd name="T43" fmla="*/ 49 h 57"/>
                      <a:gd name="T44" fmla="*/ 11 w 26"/>
                      <a:gd name="T45" fmla="*/ 49 h 57"/>
                      <a:gd name="T46" fmla="*/ 7 w 26"/>
                      <a:gd name="T47" fmla="*/ 49 h 57"/>
                      <a:gd name="T48" fmla="*/ 7 w 26"/>
                      <a:gd name="T49" fmla="*/ 53 h 57"/>
                      <a:gd name="T50" fmla="*/ 3 w 26"/>
                      <a:gd name="T51" fmla="*/ 53 h 57"/>
                      <a:gd name="T52" fmla="*/ 0 w 26"/>
                      <a:gd name="T53" fmla="*/ 57 h 57"/>
                      <a:gd name="T54" fmla="*/ 0 w 26"/>
                      <a:gd name="T55" fmla="*/ 53 h 57"/>
                      <a:gd name="T56" fmla="*/ 3 w 26"/>
                      <a:gd name="T57" fmla="*/ 53 h 57"/>
                      <a:gd name="T58" fmla="*/ 3 w 26"/>
                      <a:gd name="T59" fmla="*/ 49 h 57"/>
                      <a:gd name="T60" fmla="*/ 3 w 26"/>
                      <a:gd name="T61" fmla="*/ 45 h 57"/>
                      <a:gd name="T62" fmla="*/ 3 w 26"/>
                      <a:gd name="T63" fmla="*/ 41 h 57"/>
                      <a:gd name="T64" fmla="*/ 3 w 26"/>
                      <a:gd name="T65" fmla="*/ 37 h 57"/>
                      <a:gd name="T66" fmla="*/ 7 w 26"/>
                      <a:gd name="T67" fmla="*/ 37 h 57"/>
                      <a:gd name="T68" fmla="*/ 7 w 26"/>
                      <a:gd name="T69" fmla="*/ 33 h 57"/>
                      <a:gd name="T70" fmla="*/ 7 w 26"/>
                      <a:gd name="T71" fmla="*/ 29 h 57"/>
                      <a:gd name="T72" fmla="*/ 7 w 26"/>
                      <a:gd name="T73" fmla="*/ 25 h 57"/>
                      <a:gd name="T74" fmla="*/ 11 w 26"/>
                      <a:gd name="T75" fmla="*/ 25 h 57"/>
                      <a:gd name="T76" fmla="*/ 11 w 26"/>
                      <a:gd name="T77" fmla="*/ 21 h 57"/>
                      <a:gd name="T78" fmla="*/ 7 w 26"/>
                      <a:gd name="T79" fmla="*/ 21 h 57"/>
                      <a:gd name="T80" fmla="*/ 7 w 26"/>
                      <a:gd name="T81" fmla="*/ 17 h 57"/>
                      <a:gd name="T82" fmla="*/ 11 w 26"/>
                      <a:gd name="T83" fmla="*/ 17 h 57"/>
                      <a:gd name="T84" fmla="*/ 7 w 26"/>
                      <a:gd name="T85" fmla="*/ 17 h 57"/>
                      <a:gd name="T86" fmla="*/ 11 w 26"/>
                      <a:gd name="T87" fmla="*/ 17 h 57"/>
                      <a:gd name="T88" fmla="*/ 11 w 26"/>
                      <a:gd name="T89" fmla="*/ 12 h 57"/>
                      <a:gd name="T90" fmla="*/ 11 w 26"/>
                      <a:gd name="T91" fmla="*/ 8 h 57"/>
                      <a:gd name="T92" fmla="*/ 15 w 26"/>
                      <a:gd name="T93" fmla="*/ 8 h 57"/>
                      <a:gd name="T94" fmla="*/ 15 w 26"/>
                      <a:gd name="T95" fmla="*/ 4 h 57"/>
                      <a:gd name="T96" fmla="*/ 19 w 26"/>
                      <a:gd name="T97" fmla="*/ 4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</a:cxnLst>
                    <a:rect l="0" t="0" r="r" b="b"/>
                    <a:pathLst>
                      <a:path w="26" h="57">
                        <a:moveTo>
                          <a:pt x="19" y="4"/>
                        </a:moveTo>
                        <a:lnTo>
                          <a:pt x="19" y="0"/>
                        </a:lnTo>
                        <a:lnTo>
                          <a:pt x="23" y="0"/>
                        </a:lnTo>
                        <a:lnTo>
                          <a:pt x="23" y="4"/>
                        </a:lnTo>
                        <a:lnTo>
                          <a:pt x="23" y="8"/>
                        </a:lnTo>
                        <a:lnTo>
                          <a:pt x="26" y="12"/>
                        </a:lnTo>
                        <a:lnTo>
                          <a:pt x="23" y="12"/>
                        </a:lnTo>
                        <a:lnTo>
                          <a:pt x="19" y="12"/>
                        </a:lnTo>
                        <a:lnTo>
                          <a:pt x="19" y="17"/>
                        </a:lnTo>
                        <a:lnTo>
                          <a:pt x="15" y="17"/>
                        </a:lnTo>
                        <a:lnTo>
                          <a:pt x="15" y="21"/>
                        </a:lnTo>
                        <a:lnTo>
                          <a:pt x="19" y="21"/>
                        </a:lnTo>
                        <a:lnTo>
                          <a:pt x="19" y="25"/>
                        </a:lnTo>
                        <a:lnTo>
                          <a:pt x="15" y="25"/>
                        </a:lnTo>
                        <a:lnTo>
                          <a:pt x="15" y="29"/>
                        </a:lnTo>
                        <a:lnTo>
                          <a:pt x="15" y="33"/>
                        </a:lnTo>
                        <a:lnTo>
                          <a:pt x="11" y="33"/>
                        </a:lnTo>
                        <a:lnTo>
                          <a:pt x="15" y="33"/>
                        </a:lnTo>
                        <a:lnTo>
                          <a:pt x="15" y="37"/>
                        </a:lnTo>
                        <a:lnTo>
                          <a:pt x="15" y="41"/>
                        </a:lnTo>
                        <a:lnTo>
                          <a:pt x="11" y="45"/>
                        </a:lnTo>
                        <a:lnTo>
                          <a:pt x="15" y="49"/>
                        </a:lnTo>
                        <a:lnTo>
                          <a:pt x="11" y="49"/>
                        </a:lnTo>
                        <a:lnTo>
                          <a:pt x="7" y="49"/>
                        </a:lnTo>
                        <a:lnTo>
                          <a:pt x="7" y="53"/>
                        </a:lnTo>
                        <a:lnTo>
                          <a:pt x="3" y="53"/>
                        </a:lnTo>
                        <a:lnTo>
                          <a:pt x="0" y="57"/>
                        </a:lnTo>
                        <a:lnTo>
                          <a:pt x="0" y="53"/>
                        </a:lnTo>
                        <a:lnTo>
                          <a:pt x="3" y="53"/>
                        </a:lnTo>
                        <a:lnTo>
                          <a:pt x="3" y="49"/>
                        </a:lnTo>
                        <a:lnTo>
                          <a:pt x="3" y="45"/>
                        </a:lnTo>
                        <a:lnTo>
                          <a:pt x="3" y="41"/>
                        </a:lnTo>
                        <a:lnTo>
                          <a:pt x="3" y="37"/>
                        </a:lnTo>
                        <a:lnTo>
                          <a:pt x="7" y="37"/>
                        </a:lnTo>
                        <a:lnTo>
                          <a:pt x="7" y="33"/>
                        </a:lnTo>
                        <a:lnTo>
                          <a:pt x="7" y="29"/>
                        </a:lnTo>
                        <a:lnTo>
                          <a:pt x="7" y="25"/>
                        </a:lnTo>
                        <a:lnTo>
                          <a:pt x="11" y="25"/>
                        </a:lnTo>
                        <a:lnTo>
                          <a:pt x="11" y="21"/>
                        </a:lnTo>
                        <a:lnTo>
                          <a:pt x="7" y="21"/>
                        </a:lnTo>
                        <a:lnTo>
                          <a:pt x="7" y="17"/>
                        </a:lnTo>
                        <a:lnTo>
                          <a:pt x="11" y="17"/>
                        </a:lnTo>
                        <a:lnTo>
                          <a:pt x="7" y="17"/>
                        </a:lnTo>
                        <a:lnTo>
                          <a:pt x="11" y="17"/>
                        </a:lnTo>
                        <a:lnTo>
                          <a:pt x="11" y="12"/>
                        </a:lnTo>
                        <a:lnTo>
                          <a:pt x="11" y="8"/>
                        </a:lnTo>
                        <a:lnTo>
                          <a:pt x="15" y="8"/>
                        </a:lnTo>
                        <a:lnTo>
                          <a:pt x="15" y="4"/>
                        </a:lnTo>
                        <a:lnTo>
                          <a:pt x="19" y="4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143" name="Freeform 938">
                    <a:extLst>
                      <a:ext uri="{FF2B5EF4-FFF2-40B4-BE49-F238E27FC236}">
                        <a16:creationId xmlns:a16="http://schemas.microsoft.com/office/drawing/2014/main" id="{9AB2C399-A630-0B96-1B80-AFD9AFADF87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230" y="2683"/>
                    <a:ext cx="35" cy="46"/>
                  </a:xfrm>
                  <a:custGeom>
                    <a:avLst/>
                    <a:gdLst>
                      <a:gd name="T0" fmla="*/ 8 w 34"/>
                      <a:gd name="T1" fmla="*/ 4 h 45"/>
                      <a:gd name="T2" fmla="*/ 8 w 34"/>
                      <a:gd name="T3" fmla="*/ 0 h 45"/>
                      <a:gd name="T4" fmla="*/ 11 w 34"/>
                      <a:gd name="T5" fmla="*/ 4 h 45"/>
                      <a:gd name="T6" fmla="*/ 15 w 34"/>
                      <a:gd name="T7" fmla="*/ 4 h 45"/>
                      <a:gd name="T8" fmla="*/ 15 w 34"/>
                      <a:gd name="T9" fmla="*/ 8 h 45"/>
                      <a:gd name="T10" fmla="*/ 19 w 34"/>
                      <a:gd name="T11" fmla="*/ 8 h 45"/>
                      <a:gd name="T12" fmla="*/ 19 w 34"/>
                      <a:gd name="T13" fmla="*/ 12 h 45"/>
                      <a:gd name="T14" fmla="*/ 23 w 34"/>
                      <a:gd name="T15" fmla="*/ 12 h 45"/>
                      <a:gd name="T16" fmla="*/ 27 w 34"/>
                      <a:gd name="T17" fmla="*/ 12 h 45"/>
                      <a:gd name="T18" fmla="*/ 31 w 34"/>
                      <a:gd name="T19" fmla="*/ 12 h 45"/>
                      <a:gd name="T20" fmla="*/ 31 w 34"/>
                      <a:gd name="T21" fmla="*/ 17 h 45"/>
                      <a:gd name="T22" fmla="*/ 34 w 34"/>
                      <a:gd name="T23" fmla="*/ 17 h 45"/>
                      <a:gd name="T24" fmla="*/ 34 w 34"/>
                      <a:gd name="T25" fmla="*/ 21 h 45"/>
                      <a:gd name="T26" fmla="*/ 31 w 34"/>
                      <a:gd name="T27" fmla="*/ 21 h 45"/>
                      <a:gd name="T28" fmla="*/ 31 w 34"/>
                      <a:gd name="T29" fmla="*/ 25 h 45"/>
                      <a:gd name="T30" fmla="*/ 27 w 34"/>
                      <a:gd name="T31" fmla="*/ 29 h 45"/>
                      <a:gd name="T32" fmla="*/ 27 w 34"/>
                      <a:gd name="T33" fmla="*/ 33 h 45"/>
                      <a:gd name="T34" fmla="*/ 23 w 34"/>
                      <a:gd name="T35" fmla="*/ 33 h 45"/>
                      <a:gd name="T36" fmla="*/ 23 w 34"/>
                      <a:gd name="T37" fmla="*/ 37 h 45"/>
                      <a:gd name="T38" fmla="*/ 23 w 34"/>
                      <a:gd name="T39" fmla="*/ 33 h 45"/>
                      <a:gd name="T40" fmla="*/ 23 w 34"/>
                      <a:gd name="T41" fmla="*/ 37 h 45"/>
                      <a:gd name="T42" fmla="*/ 19 w 34"/>
                      <a:gd name="T43" fmla="*/ 37 h 45"/>
                      <a:gd name="T44" fmla="*/ 15 w 34"/>
                      <a:gd name="T45" fmla="*/ 37 h 45"/>
                      <a:gd name="T46" fmla="*/ 15 w 34"/>
                      <a:gd name="T47" fmla="*/ 41 h 45"/>
                      <a:gd name="T48" fmla="*/ 11 w 34"/>
                      <a:gd name="T49" fmla="*/ 41 h 45"/>
                      <a:gd name="T50" fmla="*/ 11 w 34"/>
                      <a:gd name="T51" fmla="*/ 45 h 45"/>
                      <a:gd name="T52" fmla="*/ 8 w 34"/>
                      <a:gd name="T53" fmla="*/ 45 h 45"/>
                      <a:gd name="T54" fmla="*/ 4 w 34"/>
                      <a:gd name="T55" fmla="*/ 45 h 45"/>
                      <a:gd name="T56" fmla="*/ 0 w 34"/>
                      <a:gd name="T57" fmla="*/ 45 h 45"/>
                      <a:gd name="T58" fmla="*/ 0 w 34"/>
                      <a:gd name="T59" fmla="*/ 41 h 45"/>
                      <a:gd name="T60" fmla="*/ 0 w 34"/>
                      <a:gd name="T61" fmla="*/ 37 h 45"/>
                      <a:gd name="T62" fmla="*/ 0 w 34"/>
                      <a:gd name="T63" fmla="*/ 33 h 45"/>
                      <a:gd name="T64" fmla="*/ 0 w 34"/>
                      <a:gd name="T65" fmla="*/ 29 h 45"/>
                      <a:gd name="T66" fmla="*/ 0 w 34"/>
                      <a:gd name="T67" fmla="*/ 25 h 45"/>
                      <a:gd name="T68" fmla="*/ 4 w 34"/>
                      <a:gd name="T69" fmla="*/ 25 h 45"/>
                      <a:gd name="T70" fmla="*/ 4 w 34"/>
                      <a:gd name="T71" fmla="*/ 21 h 45"/>
                      <a:gd name="T72" fmla="*/ 0 w 34"/>
                      <a:gd name="T73" fmla="*/ 21 h 45"/>
                      <a:gd name="T74" fmla="*/ 0 w 34"/>
                      <a:gd name="T75" fmla="*/ 17 h 45"/>
                      <a:gd name="T76" fmla="*/ 4 w 34"/>
                      <a:gd name="T77" fmla="*/ 17 h 45"/>
                      <a:gd name="T78" fmla="*/ 4 w 34"/>
                      <a:gd name="T79" fmla="*/ 12 h 45"/>
                      <a:gd name="T80" fmla="*/ 8 w 34"/>
                      <a:gd name="T81" fmla="*/ 12 h 45"/>
                      <a:gd name="T82" fmla="*/ 11 w 34"/>
                      <a:gd name="T83" fmla="*/ 12 h 45"/>
                      <a:gd name="T84" fmla="*/ 8 w 34"/>
                      <a:gd name="T85" fmla="*/ 8 h 45"/>
                      <a:gd name="T86" fmla="*/ 8 w 34"/>
                      <a:gd name="T87" fmla="*/ 4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</a:cxnLst>
                    <a:rect l="0" t="0" r="r" b="b"/>
                    <a:pathLst>
                      <a:path w="34" h="45">
                        <a:moveTo>
                          <a:pt x="8" y="4"/>
                        </a:moveTo>
                        <a:lnTo>
                          <a:pt x="8" y="0"/>
                        </a:lnTo>
                        <a:lnTo>
                          <a:pt x="11" y="4"/>
                        </a:lnTo>
                        <a:lnTo>
                          <a:pt x="15" y="4"/>
                        </a:lnTo>
                        <a:lnTo>
                          <a:pt x="15" y="8"/>
                        </a:lnTo>
                        <a:lnTo>
                          <a:pt x="19" y="8"/>
                        </a:lnTo>
                        <a:lnTo>
                          <a:pt x="19" y="12"/>
                        </a:lnTo>
                        <a:lnTo>
                          <a:pt x="23" y="12"/>
                        </a:lnTo>
                        <a:lnTo>
                          <a:pt x="27" y="12"/>
                        </a:lnTo>
                        <a:lnTo>
                          <a:pt x="31" y="12"/>
                        </a:lnTo>
                        <a:lnTo>
                          <a:pt x="31" y="17"/>
                        </a:lnTo>
                        <a:lnTo>
                          <a:pt x="34" y="17"/>
                        </a:lnTo>
                        <a:lnTo>
                          <a:pt x="34" y="21"/>
                        </a:lnTo>
                        <a:lnTo>
                          <a:pt x="31" y="21"/>
                        </a:lnTo>
                        <a:lnTo>
                          <a:pt x="31" y="25"/>
                        </a:lnTo>
                        <a:lnTo>
                          <a:pt x="27" y="29"/>
                        </a:lnTo>
                        <a:lnTo>
                          <a:pt x="27" y="33"/>
                        </a:lnTo>
                        <a:lnTo>
                          <a:pt x="23" y="33"/>
                        </a:lnTo>
                        <a:lnTo>
                          <a:pt x="23" y="37"/>
                        </a:lnTo>
                        <a:lnTo>
                          <a:pt x="23" y="33"/>
                        </a:lnTo>
                        <a:lnTo>
                          <a:pt x="23" y="37"/>
                        </a:lnTo>
                        <a:lnTo>
                          <a:pt x="19" y="37"/>
                        </a:lnTo>
                        <a:lnTo>
                          <a:pt x="15" y="37"/>
                        </a:lnTo>
                        <a:lnTo>
                          <a:pt x="15" y="41"/>
                        </a:lnTo>
                        <a:lnTo>
                          <a:pt x="11" y="41"/>
                        </a:lnTo>
                        <a:lnTo>
                          <a:pt x="11" y="45"/>
                        </a:lnTo>
                        <a:lnTo>
                          <a:pt x="8" y="45"/>
                        </a:lnTo>
                        <a:lnTo>
                          <a:pt x="4" y="45"/>
                        </a:lnTo>
                        <a:lnTo>
                          <a:pt x="0" y="45"/>
                        </a:lnTo>
                        <a:lnTo>
                          <a:pt x="0" y="41"/>
                        </a:lnTo>
                        <a:lnTo>
                          <a:pt x="0" y="37"/>
                        </a:lnTo>
                        <a:lnTo>
                          <a:pt x="0" y="33"/>
                        </a:lnTo>
                        <a:lnTo>
                          <a:pt x="0" y="29"/>
                        </a:lnTo>
                        <a:lnTo>
                          <a:pt x="0" y="25"/>
                        </a:lnTo>
                        <a:lnTo>
                          <a:pt x="4" y="25"/>
                        </a:lnTo>
                        <a:lnTo>
                          <a:pt x="4" y="21"/>
                        </a:lnTo>
                        <a:lnTo>
                          <a:pt x="0" y="21"/>
                        </a:lnTo>
                        <a:lnTo>
                          <a:pt x="0" y="17"/>
                        </a:lnTo>
                        <a:lnTo>
                          <a:pt x="4" y="17"/>
                        </a:lnTo>
                        <a:lnTo>
                          <a:pt x="4" y="12"/>
                        </a:lnTo>
                        <a:lnTo>
                          <a:pt x="8" y="12"/>
                        </a:lnTo>
                        <a:lnTo>
                          <a:pt x="11" y="12"/>
                        </a:lnTo>
                        <a:lnTo>
                          <a:pt x="8" y="8"/>
                        </a:lnTo>
                        <a:lnTo>
                          <a:pt x="8" y="4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144" name="Freeform 939">
                    <a:extLst>
                      <a:ext uri="{FF2B5EF4-FFF2-40B4-BE49-F238E27FC236}">
                        <a16:creationId xmlns:a16="http://schemas.microsoft.com/office/drawing/2014/main" id="{610894EE-9B01-4E4F-31EB-B2BD6D5A781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16" y="2687"/>
                    <a:ext cx="410" cy="258"/>
                  </a:xfrm>
                  <a:custGeom>
                    <a:avLst/>
                    <a:gdLst>
                      <a:gd name="T0" fmla="*/ 80 w 410"/>
                      <a:gd name="T1" fmla="*/ 8 h 259"/>
                      <a:gd name="T2" fmla="*/ 96 w 410"/>
                      <a:gd name="T3" fmla="*/ 33 h 259"/>
                      <a:gd name="T4" fmla="*/ 115 w 410"/>
                      <a:gd name="T5" fmla="*/ 49 h 259"/>
                      <a:gd name="T6" fmla="*/ 142 w 410"/>
                      <a:gd name="T7" fmla="*/ 61 h 259"/>
                      <a:gd name="T8" fmla="*/ 157 w 410"/>
                      <a:gd name="T9" fmla="*/ 69 h 259"/>
                      <a:gd name="T10" fmla="*/ 176 w 410"/>
                      <a:gd name="T11" fmla="*/ 81 h 259"/>
                      <a:gd name="T12" fmla="*/ 192 w 410"/>
                      <a:gd name="T13" fmla="*/ 81 h 259"/>
                      <a:gd name="T14" fmla="*/ 207 w 410"/>
                      <a:gd name="T15" fmla="*/ 77 h 259"/>
                      <a:gd name="T16" fmla="*/ 222 w 410"/>
                      <a:gd name="T17" fmla="*/ 77 h 259"/>
                      <a:gd name="T18" fmla="*/ 234 w 410"/>
                      <a:gd name="T19" fmla="*/ 89 h 259"/>
                      <a:gd name="T20" fmla="*/ 245 w 410"/>
                      <a:gd name="T21" fmla="*/ 93 h 259"/>
                      <a:gd name="T22" fmla="*/ 261 w 410"/>
                      <a:gd name="T23" fmla="*/ 102 h 259"/>
                      <a:gd name="T24" fmla="*/ 280 w 410"/>
                      <a:gd name="T25" fmla="*/ 106 h 259"/>
                      <a:gd name="T26" fmla="*/ 307 w 410"/>
                      <a:gd name="T27" fmla="*/ 106 h 259"/>
                      <a:gd name="T28" fmla="*/ 326 w 410"/>
                      <a:gd name="T29" fmla="*/ 110 h 259"/>
                      <a:gd name="T30" fmla="*/ 357 w 410"/>
                      <a:gd name="T31" fmla="*/ 122 h 259"/>
                      <a:gd name="T32" fmla="*/ 395 w 410"/>
                      <a:gd name="T33" fmla="*/ 231 h 259"/>
                      <a:gd name="T34" fmla="*/ 383 w 410"/>
                      <a:gd name="T35" fmla="*/ 243 h 259"/>
                      <a:gd name="T36" fmla="*/ 364 w 410"/>
                      <a:gd name="T37" fmla="*/ 243 h 259"/>
                      <a:gd name="T38" fmla="*/ 337 w 410"/>
                      <a:gd name="T39" fmla="*/ 243 h 259"/>
                      <a:gd name="T40" fmla="*/ 322 w 410"/>
                      <a:gd name="T41" fmla="*/ 259 h 259"/>
                      <a:gd name="T42" fmla="*/ 307 w 410"/>
                      <a:gd name="T43" fmla="*/ 247 h 259"/>
                      <a:gd name="T44" fmla="*/ 291 w 410"/>
                      <a:gd name="T45" fmla="*/ 239 h 259"/>
                      <a:gd name="T46" fmla="*/ 288 w 410"/>
                      <a:gd name="T47" fmla="*/ 227 h 259"/>
                      <a:gd name="T48" fmla="*/ 291 w 410"/>
                      <a:gd name="T49" fmla="*/ 215 h 259"/>
                      <a:gd name="T50" fmla="*/ 295 w 410"/>
                      <a:gd name="T51" fmla="*/ 203 h 259"/>
                      <a:gd name="T52" fmla="*/ 288 w 410"/>
                      <a:gd name="T53" fmla="*/ 195 h 259"/>
                      <a:gd name="T54" fmla="*/ 284 w 410"/>
                      <a:gd name="T55" fmla="*/ 187 h 259"/>
                      <a:gd name="T56" fmla="*/ 272 w 410"/>
                      <a:gd name="T57" fmla="*/ 174 h 259"/>
                      <a:gd name="T58" fmla="*/ 265 w 410"/>
                      <a:gd name="T59" fmla="*/ 162 h 259"/>
                      <a:gd name="T60" fmla="*/ 253 w 410"/>
                      <a:gd name="T61" fmla="*/ 154 h 259"/>
                      <a:gd name="T62" fmla="*/ 242 w 410"/>
                      <a:gd name="T63" fmla="*/ 142 h 259"/>
                      <a:gd name="T64" fmla="*/ 234 w 410"/>
                      <a:gd name="T65" fmla="*/ 134 h 259"/>
                      <a:gd name="T66" fmla="*/ 226 w 410"/>
                      <a:gd name="T67" fmla="*/ 134 h 259"/>
                      <a:gd name="T68" fmla="*/ 215 w 410"/>
                      <a:gd name="T69" fmla="*/ 138 h 259"/>
                      <a:gd name="T70" fmla="*/ 203 w 410"/>
                      <a:gd name="T71" fmla="*/ 134 h 259"/>
                      <a:gd name="T72" fmla="*/ 188 w 410"/>
                      <a:gd name="T73" fmla="*/ 142 h 259"/>
                      <a:gd name="T74" fmla="*/ 176 w 410"/>
                      <a:gd name="T75" fmla="*/ 134 h 259"/>
                      <a:gd name="T76" fmla="*/ 172 w 410"/>
                      <a:gd name="T77" fmla="*/ 138 h 259"/>
                      <a:gd name="T78" fmla="*/ 161 w 410"/>
                      <a:gd name="T79" fmla="*/ 142 h 259"/>
                      <a:gd name="T80" fmla="*/ 149 w 410"/>
                      <a:gd name="T81" fmla="*/ 138 h 259"/>
                      <a:gd name="T82" fmla="*/ 138 w 410"/>
                      <a:gd name="T83" fmla="*/ 130 h 259"/>
                      <a:gd name="T84" fmla="*/ 134 w 410"/>
                      <a:gd name="T85" fmla="*/ 122 h 259"/>
                      <a:gd name="T86" fmla="*/ 123 w 410"/>
                      <a:gd name="T87" fmla="*/ 110 h 259"/>
                      <a:gd name="T88" fmla="*/ 107 w 410"/>
                      <a:gd name="T89" fmla="*/ 102 h 259"/>
                      <a:gd name="T90" fmla="*/ 92 w 410"/>
                      <a:gd name="T91" fmla="*/ 93 h 259"/>
                      <a:gd name="T92" fmla="*/ 84 w 410"/>
                      <a:gd name="T93" fmla="*/ 77 h 259"/>
                      <a:gd name="T94" fmla="*/ 73 w 410"/>
                      <a:gd name="T95" fmla="*/ 69 h 259"/>
                      <a:gd name="T96" fmla="*/ 61 w 410"/>
                      <a:gd name="T97" fmla="*/ 57 h 259"/>
                      <a:gd name="T98" fmla="*/ 57 w 410"/>
                      <a:gd name="T99" fmla="*/ 53 h 259"/>
                      <a:gd name="T100" fmla="*/ 50 w 410"/>
                      <a:gd name="T101" fmla="*/ 45 h 259"/>
                      <a:gd name="T102" fmla="*/ 50 w 410"/>
                      <a:gd name="T103" fmla="*/ 37 h 259"/>
                      <a:gd name="T104" fmla="*/ 42 w 410"/>
                      <a:gd name="T105" fmla="*/ 29 h 259"/>
                      <a:gd name="T106" fmla="*/ 34 w 410"/>
                      <a:gd name="T107" fmla="*/ 29 h 259"/>
                      <a:gd name="T108" fmla="*/ 27 w 410"/>
                      <a:gd name="T109" fmla="*/ 13 h 259"/>
                      <a:gd name="T110" fmla="*/ 11 w 410"/>
                      <a:gd name="T111" fmla="*/ 4 h 259"/>
                      <a:gd name="T112" fmla="*/ 4 w 410"/>
                      <a:gd name="T113" fmla="*/ 4 h 2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410" h="259">
                        <a:moveTo>
                          <a:pt x="4" y="0"/>
                        </a:moveTo>
                        <a:lnTo>
                          <a:pt x="38" y="0"/>
                        </a:lnTo>
                        <a:lnTo>
                          <a:pt x="65" y="0"/>
                        </a:lnTo>
                        <a:lnTo>
                          <a:pt x="69" y="4"/>
                        </a:lnTo>
                        <a:lnTo>
                          <a:pt x="73" y="4"/>
                        </a:lnTo>
                        <a:lnTo>
                          <a:pt x="77" y="4"/>
                        </a:lnTo>
                        <a:lnTo>
                          <a:pt x="80" y="4"/>
                        </a:lnTo>
                        <a:lnTo>
                          <a:pt x="80" y="8"/>
                        </a:lnTo>
                        <a:lnTo>
                          <a:pt x="84" y="8"/>
                        </a:lnTo>
                        <a:lnTo>
                          <a:pt x="84" y="13"/>
                        </a:lnTo>
                        <a:lnTo>
                          <a:pt x="88" y="17"/>
                        </a:lnTo>
                        <a:lnTo>
                          <a:pt x="88" y="21"/>
                        </a:lnTo>
                        <a:lnTo>
                          <a:pt x="92" y="25"/>
                        </a:lnTo>
                        <a:lnTo>
                          <a:pt x="92" y="29"/>
                        </a:lnTo>
                        <a:lnTo>
                          <a:pt x="96" y="29"/>
                        </a:lnTo>
                        <a:lnTo>
                          <a:pt x="96" y="33"/>
                        </a:lnTo>
                        <a:lnTo>
                          <a:pt x="100" y="33"/>
                        </a:lnTo>
                        <a:lnTo>
                          <a:pt x="100" y="37"/>
                        </a:lnTo>
                        <a:lnTo>
                          <a:pt x="103" y="37"/>
                        </a:lnTo>
                        <a:lnTo>
                          <a:pt x="103" y="41"/>
                        </a:lnTo>
                        <a:lnTo>
                          <a:pt x="107" y="45"/>
                        </a:lnTo>
                        <a:lnTo>
                          <a:pt x="111" y="45"/>
                        </a:lnTo>
                        <a:lnTo>
                          <a:pt x="115" y="45"/>
                        </a:lnTo>
                        <a:lnTo>
                          <a:pt x="115" y="49"/>
                        </a:lnTo>
                        <a:lnTo>
                          <a:pt x="119" y="53"/>
                        </a:lnTo>
                        <a:lnTo>
                          <a:pt x="123" y="53"/>
                        </a:lnTo>
                        <a:lnTo>
                          <a:pt x="126" y="53"/>
                        </a:lnTo>
                        <a:lnTo>
                          <a:pt x="126" y="57"/>
                        </a:lnTo>
                        <a:lnTo>
                          <a:pt x="130" y="57"/>
                        </a:lnTo>
                        <a:lnTo>
                          <a:pt x="134" y="61"/>
                        </a:lnTo>
                        <a:lnTo>
                          <a:pt x="138" y="61"/>
                        </a:lnTo>
                        <a:lnTo>
                          <a:pt x="142" y="61"/>
                        </a:lnTo>
                        <a:lnTo>
                          <a:pt x="146" y="61"/>
                        </a:lnTo>
                        <a:lnTo>
                          <a:pt x="149" y="61"/>
                        </a:lnTo>
                        <a:lnTo>
                          <a:pt x="149" y="65"/>
                        </a:lnTo>
                        <a:lnTo>
                          <a:pt x="153" y="65"/>
                        </a:lnTo>
                        <a:lnTo>
                          <a:pt x="153" y="69"/>
                        </a:lnTo>
                        <a:lnTo>
                          <a:pt x="153" y="65"/>
                        </a:lnTo>
                        <a:lnTo>
                          <a:pt x="157" y="65"/>
                        </a:lnTo>
                        <a:lnTo>
                          <a:pt x="157" y="69"/>
                        </a:lnTo>
                        <a:lnTo>
                          <a:pt x="161" y="69"/>
                        </a:lnTo>
                        <a:lnTo>
                          <a:pt x="161" y="73"/>
                        </a:lnTo>
                        <a:lnTo>
                          <a:pt x="165" y="73"/>
                        </a:lnTo>
                        <a:lnTo>
                          <a:pt x="169" y="73"/>
                        </a:lnTo>
                        <a:lnTo>
                          <a:pt x="169" y="77"/>
                        </a:lnTo>
                        <a:lnTo>
                          <a:pt x="172" y="77"/>
                        </a:lnTo>
                        <a:lnTo>
                          <a:pt x="176" y="77"/>
                        </a:lnTo>
                        <a:lnTo>
                          <a:pt x="176" y="81"/>
                        </a:lnTo>
                        <a:lnTo>
                          <a:pt x="176" y="77"/>
                        </a:lnTo>
                        <a:lnTo>
                          <a:pt x="180" y="77"/>
                        </a:lnTo>
                        <a:lnTo>
                          <a:pt x="180" y="81"/>
                        </a:lnTo>
                        <a:lnTo>
                          <a:pt x="184" y="81"/>
                        </a:lnTo>
                        <a:lnTo>
                          <a:pt x="188" y="81"/>
                        </a:lnTo>
                        <a:lnTo>
                          <a:pt x="188" y="85"/>
                        </a:lnTo>
                        <a:lnTo>
                          <a:pt x="192" y="85"/>
                        </a:lnTo>
                        <a:lnTo>
                          <a:pt x="192" y="81"/>
                        </a:lnTo>
                        <a:lnTo>
                          <a:pt x="196" y="81"/>
                        </a:lnTo>
                        <a:lnTo>
                          <a:pt x="196" y="85"/>
                        </a:lnTo>
                        <a:lnTo>
                          <a:pt x="196" y="81"/>
                        </a:lnTo>
                        <a:lnTo>
                          <a:pt x="199" y="81"/>
                        </a:lnTo>
                        <a:lnTo>
                          <a:pt x="199" y="77"/>
                        </a:lnTo>
                        <a:lnTo>
                          <a:pt x="203" y="77"/>
                        </a:lnTo>
                        <a:lnTo>
                          <a:pt x="207" y="73"/>
                        </a:lnTo>
                        <a:lnTo>
                          <a:pt x="207" y="77"/>
                        </a:lnTo>
                        <a:lnTo>
                          <a:pt x="207" y="73"/>
                        </a:lnTo>
                        <a:lnTo>
                          <a:pt x="211" y="73"/>
                        </a:lnTo>
                        <a:lnTo>
                          <a:pt x="211" y="77"/>
                        </a:lnTo>
                        <a:lnTo>
                          <a:pt x="215" y="77"/>
                        </a:lnTo>
                        <a:lnTo>
                          <a:pt x="215" y="73"/>
                        </a:lnTo>
                        <a:lnTo>
                          <a:pt x="219" y="73"/>
                        </a:lnTo>
                        <a:lnTo>
                          <a:pt x="219" y="77"/>
                        </a:lnTo>
                        <a:lnTo>
                          <a:pt x="222" y="77"/>
                        </a:lnTo>
                        <a:lnTo>
                          <a:pt x="226" y="77"/>
                        </a:lnTo>
                        <a:lnTo>
                          <a:pt x="226" y="81"/>
                        </a:lnTo>
                        <a:lnTo>
                          <a:pt x="230" y="81"/>
                        </a:lnTo>
                        <a:lnTo>
                          <a:pt x="230" y="85"/>
                        </a:lnTo>
                        <a:lnTo>
                          <a:pt x="234" y="85"/>
                        </a:lnTo>
                        <a:lnTo>
                          <a:pt x="234" y="89"/>
                        </a:lnTo>
                        <a:lnTo>
                          <a:pt x="234" y="85"/>
                        </a:lnTo>
                        <a:lnTo>
                          <a:pt x="234" y="89"/>
                        </a:lnTo>
                        <a:lnTo>
                          <a:pt x="238" y="89"/>
                        </a:lnTo>
                        <a:lnTo>
                          <a:pt x="238" y="93"/>
                        </a:lnTo>
                        <a:lnTo>
                          <a:pt x="238" y="89"/>
                        </a:lnTo>
                        <a:lnTo>
                          <a:pt x="238" y="93"/>
                        </a:lnTo>
                        <a:lnTo>
                          <a:pt x="242" y="93"/>
                        </a:lnTo>
                        <a:lnTo>
                          <a:pt x="245" y="93"/>
                        </a:lnTo>
                        <a:lnTo>
                          <a:pt x="245" y="97"/>
                        </a:lnTo>
                        <a:lnTo>
                          <a:pt x="245" y="93"/>
                        </a:lnTo>
                        <a:lnTo>
                          <a:pt x="245" y="97"/>
                        </a:lnTo>
                        <a:lnTo>
                          <a:pt x="249" y="97"/>
                        </a:lnTo>
                        <a:lnTo>
                          <a:pt x="249" y="102"/>
                        </a:lnTo>
                        <a:lnTo>
                          <a:pt x="253" y="102"/>
                        </a:lnTo>
                        <a:lnTo>
                          <a:pt x="253" y="97"/>
                        </a:lnTo>
                        <a:lnTo>
                          <a:pt x="257" y="97"/>
                        </a:lnTo>
                        <a:lnTo>
                          <a:pt x="261" y="97"/>
                        </a:lnTo>
                        <a:lnTo>
                          <a:pt x="261" y="102"/>
                        </a:lnTo>
                        <a:lnTo>
                          <a:pt x="265" y="102"/>
                        </a:lnTo>
                        <a:lnTo>
                          <a:pt x="268" y="102"/>
                        </a:lnTo>
                        <a:lnTo>
                          <a:pt x="268" y="106"/>
                        </a:lnTo>
                        <a:lnTo>
                          <a:pt x="272" y="106"/>
                        </a:lnTo>
                        <a:lnTo>
                          <a:pt x="276" y="106"/>
                        </a:lnTo>
                        <a:lnTo>
                          <a:pt x="280" y="106"/>
                        </a:lnTo>
                        <a:lnTo>
                          <a:pt x="280" y="110"/>
                        </a:lnTo>
                        <a:lnTo>
                          <a:pt x="280" y="106"/>
                        </a:lnTo>
                        <a:lnTo>
                          <a:pt x="284" y="106"/>
                        </a:lnTo>
                        <a:lnTo>
                          <a:pt x="288" y="106"/>
                        </a:lnTo>
                        <a:lnTo>
                          <a:pt x="291" y="106"/>
                        </a:lnTo>
                        <a:lnTo>
                          <a:pt x="295" y="106"/>
                        </a:lnTo>
                        <a:lnTo>
                          <a:pt x="295" y="102"/>
                        </a:lnTo>
                        <a:lnTo>
                          <a:pt x="299" y="106"/>
                        </a:lnTo>
                        <a:lnTo>
                          <a:pt x="303" y="106"/>
                        </a:lnTo>
                        <a:lnTo>
                          <a:pt x="307" y="106"/>
                        </a:lnTo>
                        <a:lnTo>
                          <a:pt x="307" y="110"/>
                        </a:lnTo>
                        <a:lnTo>
                          <a:pt x="311" y="110"/>
                        </a:lnTo>
                        <a:lnTo>
                          <a:pt x="314" y="110"/>
                        </a:lnTo>
                        <a:lnTo>
                          <a:pt x="318" y="110"/>
                        </a:lnTo>
                        <a:lnTo>
                          <a:pt x="318" y="114"/>
                        </a:lnTo>
                        <a:lnTo>
                          <a:pt x="322" y="114"/>
                        </a:lnTo>
                        <a:lnTo>
                          <a:pt x="322" y="110"/>
                        </a:lnTo>
                        <a:lnTo>
                          <a:pt x="326" y="110"/>
                        </a:lnTo>
                        <a:lnTo>
                          <a:pt x="330" y="110"/>
                        </a:lnTo>
                        <a:lnTo>
                          <a:pt x="334" y="110"/>
                        </a:lnTo>
                        <a:lnTo>
                          <a:pt x="337" y="110"/>
                        </a:lnTo>
                        <a:lnTo>
                          <a:pt x="341" y="110"/>
                        </a:lnTo>
                        <a:lnTo>
                          <a:pt x="345" y="110"/>
                        </a:lnTo>
                        <a:lnTo>
                          <a:pt x="349" y="110"/>
                        </a:lnTo>
                        <a:lnTo>
                          <a:pt x="353" y="118"/>
                        </a:lnTo>
                        <a:lnTo>
                          <a:pt x="357" y="122"/>
                        </a:lnTo>
                        <a:lnTo>
                          <a:pt x="360" y="130"/>
                        </a:lnTo>
                        <a:lnTo>
                          <a:pt x="410" y="239"/>
                        </a:lnTo>
                        <a:lnTo>
                          <a:pt x="406" y="239"/>
                        </a:lnTo>
                        <a:lnTo>
                          <a:pt x="403" y="239"/>
                        </a:lnTo>
                        <a:lnTo>
                          <a:pt x="403" y="235"/>
                        </a:lnTo>
                        <a:lnTo>
                          <a:pt x="399" y="235"/>
                        </a:lnTo>
                        <a:lnTo>
                          <a:pt x="399" y="231"/>
                        </a:lnTo>
                        <a:lnTo>
                          <a:pt x="395" y="231"/>
                        </a:lnTo>
                        <a:lnTo>
                          <a:pt x="395" y="227"/>
                        </a:lnTo>
                        <a:lnTo>
                          <a:pt x="391" y="227"/>
                        </a:lnTo>
                        <a:lnTo>
                          <a:pt x="391" y="231"/>
                        </a:lnTo>
                        <a:lnTo>
                          <a:pt x="391" y="235"/>
                        </a:lnTo>
                        <a:lnTo>
                          <a:pt x="391" y="239"/>
                        </a:lnTo>
                        <a:lnTo>
                          <a:pt x="387" y="239"/>
                        </a:lnTo>
                        <a:lnTo>
                          <a:pt x="387" y="243"/>
                        </a:lnTo>
                        <a:lnTo>
                          <a:pt x="383" y="243"/>
                        </a:lnTo>
                        <a:lnTo>
                          <a:pt x="380" y="243"/>
                        </a:lnTo>
                        <a:lnTo>
                          <a:pt x="380" y="239"/>
                        </a:lnTo>
                        <a:lnTo>
                          <a:pt x="376" y="239"/>
                        </a:lnTo>
                        <a:lnTo>
                          <a:pt x="376" y="235"/>
                        </a:lnTo>
                        <a:lnTo>
                          <a:pt x="372" y="235"/>
                        </a:lnTo>
                        <a:lnTo>
                          <a:pt x="368" y="235"/>
                        </a:lnTo>
                        <a:lnTo>
                          <a:pt x="368" y="239"/>
                        </a:lnTo>
                        <a:lnTo>
                          <a:pt x="364" y="243"/>
                        </a:lnTo>
                        <a:lnTo>
                          <a:pt x="364" y="247"/>
                        </a:lnTo>
                        <a:lnTo>
                          <a:pt x="360" y="247"/>
                        </a:lnTo>
                        <a:lnTo>
                          <a:pt x="357" y="247"/>
                        </a:lnTo>
                        <a:lnTo>
                          <a:pt x="353" y="247"/>
                        </a:lnTo>
                        <a:lnTo>
                          <a:pt x="349" y="243"/>
                        </a:lnTo>
                        <a:lnTo>
                          <a:pt x="345" y="243"/>
                        </a:lnTo>
                        <a:lnTo>
                          <a:pt x="341" y="243"/>
                        </a:lnTo>
                        <a:lnTo>
                          <a:pt x="337" y="243"/>
                        </a:lnTo>
                        <a:lnTo>
                          <a:pt x="334" y="243"/>
                        </a:lnTo>
                        <a:lnTo>
                          <a:pt x="334" y="247"/>
                        </a:lnTo>
                        <a:lnTo>
                          <a:pt x="330" y="247"/>
                        </a:lnTo>
                        <a:lnTo>
                          <a:pt x="330" y="251"/>
                        </a:lnTo>
                        <a:lnTo>
                          <a:pt x="330" y="255"/>
                        </a:lnTo>
                        <a:lnTo>
                          <a:pt x="326" y="255"/>
                        </a:lnTo>
                        <a:lnTo>
                          <a:pt x="326" y="259"/>
                        </a:lnTo>
                        <a:lnTo>
                          <a:pt x="322" y="259"/>
                        </a:lnTo>
                        <a:lnTo>
                          <a:pt x="318" y="259"/>
                        </a:lnTo>
                        <a:lnTo>
                          <a:pt x="314" y="259"/>
                        </a:lnTo>
                        <a:lnTo>
                          <a:pt x="311" y="259"/>
                        </a:lnTo>
                        <a:lnTo>
                          <a:pt x="307" y="259"/>
                        </a:lnTo>
                        <a:lnTo>
                          <a:pt x="303" y="255"/>
                        </a:lnTo>
                        <a:lnTo>
                          <a:pt x="303" y="251"/>
                        </a:lnTo>
                        <a:lnTo>
                          <a:pt x="307" y="251"/>
                        </a:lnTo>
                        <a:lnTo>
                          <a:pt x="307" y="247"/>
                        </a:lnTo>
                        <a:lnTo>
                          <a:pt x="307" y="243"/>
                        </a:lnTo>
                        <a:lnTo>
                          <a:pt x="307" y="239"/>
                        </a:lnTo>
                        <a:lnTo>
                          <a:pt x="307" y="235"/>
                        </a:lnTo>
                        <a:lnTo>
                          <a:pt x="303" y="235"/>
                        </a:lnTo>
                        <a:lnTo>
                          <a:pt x="299" y="235"/>
                        </a:lnTo>
                        <a:lnTo>
                          <a:pt x="295" y="235"/>
                        </a:lnTo>
                        <a:lnTo>
                          <a:pt x="295" y="239"/>
                        </a:lnTo>
                        <a:lnTo>
                          <a:pt x="291" y="239"/>
                        </a:lnTo>
                        <a:lnTo>
                          <a:pt x="291" y="243"/>
                        </a:lnTo>
                        <a:lnTo>
                          <a:pt x="291" y="239"/>
                        </a:lnTo>
                        <a:lnTo>
                          <a:pt x="291" y="235"/>
                        </a:lnTo>
                        <a:lnTo>
                          <a:pt x="291" y="231"/>
                        </a:lnTo>
                        <a:lnTo>
                          <a:pt x="288" y="231"/>
                        </a:lnTo>
                        <a:lnTo>
                          <a:pt x="288" y="227"/>
                        </a:lnTo>
                        <a:lnTo>
                          <a:pt x="291" y="227"/>
                        </a:lnTo>
                        <a:lnTo>
                          <a:pt x="288" y="227"/>
                        </a:lnTo>
                        <a:lnTo>
                          <a:pt x="288" y="223"/>
                        </a:lnTo>
                        <a:lnTo>
                          <a:pt x="288" y="219"/>
                        </a:lnTo>
                        <a:lnTo>
                          <a:pt x="288" y="223"/>
                        </a:lnTo>
                        <a:lnTo>
                          <a:pt x="291" y="223"/>
                        </a:lnTo>
                        <a:lnTo>
                          <a:pt x="291" y="219"/>
                        </a:lnTo>
                        <a:lnTo>
                          <a:pt x="288" y="219"/>
                        </a:lnTo>
                        <a:lnTo>
                          <a:pt x="291" y="219"/>
                        </a:lnTo>
                        <a:lnTo>
                          <a:pt x="291" y="215"/>
                        </a:lnTo>
                        <a:lnTo>
                          <a:pt x="291" y="211"/>
                        </a:lnTo>
                        <a:lnTo>
                          <a:pt x="288" y="211"/>
                        </a:lnTo>
                        <a:lnTo>
                          <a:pt x="284" y="211"/>
                        </a:lnTo>
                        <a:lnTo>
                          <a:pt x="288" y="211"/>
                        </a:lnTo>
                        <a:lnTo>
                          <a:pt x="288" y="207"/>
                        </a:lnTo>
                        <a:lnTo>
                          <a:pt x="291" y="207"/>
                        </a:lnTo>
                        <a:lnTo>
                          <a:pt x="295" y="207"/>
                        </a:lnTo>
                        <a:lnTo>
                          <a:pt x="295" y="203"/>
                        </a:lnTo>
                        <a:lnTo>
                          <a:pt x="291" y="203"/>
                        </a:lnTo>
                        <a:lnTo>
                          <a:pt x="288" y="203"/>
                        </a:lnTo>
                        <a:lnTo>
                          <a:pt x="288" y="199"/>
                        </a:lnTo>
                        <a:lnTo>
                          <a:pt x="288" y="195"/>
                        </a:lnTo>
                        <a:lnTo>
                          <a:pt x="288" y="199"/>
                        </a:lnTo>
                        <a:lnTo>
                          <a:pt x="291" y="199"/>
                        </a:lnTo>
                        <a:lnTo>
                          <a:pt x="291" y="195"/>
                        </a:lnTo>
                        <a:lnTo>
                          <a:pt x="288" y="195"/>
                        </a:lnTo>
                        <a:lnTo>
                          <a:pt x="288" y="191"/>
                        </a:lnTo>
                        <a:lnTo>
                          <a:pt x="291" y="195"/>
                        </a:lnTo>
                        <a:lnTo>
                          <a:pt x="291" y="191"/>
                        </a:lnTo>
                        <a:lnTo>
                          <a:pt x="288" y="191"/>
                        </a:lnTo>
                        <a:lnTo>
                          <a:pt x="288" y="187"/>
                        </a:lnTo>
                        <a:lnTo>
                          <a:pt x="288" y="182"/>
                        </a:lnTo>
                        <a:lnTo>
                          <a:pt x="284" y="182"/>
                        </a:lnTo>
                        <a:lnTo>
                          <a:pt x="284" y="187"/>
                        </a:lnTo>
                        <a:lnTo>
                          <a:pt x="280" y="187"/>
                        </a:lnTo>
                        <a:lnTo>
                          <a:pt x="280" y="182"/>
                        </a:lnTo>
                        <a:lnTo>
                          <a:pt x="280" y="178"/>
                        </a:lnTo>
                        <a:lnTo>
                          <a:pt x="276" y="178"/>
                        </a:lnTo>
                        <a:lnTo>
                          <a:pt x="272" y="178"/>
                        </a:lnTo>
                        <a:lnTo>
                          <a:pt x="268" y="178"/>
                        </a:lnTo>
                        <a:lnTo>
                          <a:pt x="268" y="174"/>
                        </a:lnTo>
                        <a:lnTo>
                          <a:pt x="272" y="174"/>
                        </a:lnTo>
                        <a:lnTo>
                          <a:pt x="272" y="170"/>
                        </a:lnTo>
                        <a:lnTo>
                          <a:pt x="272" y="174"/>
                        </a:lnTo>
                        <a:lnTo>
                          <a:pt x="268" y="174"/>
                        </a:lnTo>
                        <a:lnTo>
                          <a:pt x="268" y="170"/>
                        </a:lnTo>
                        <a:lnTo>
                          <a:pt x="265" y="170"/>
                        </a:lnTo>
                        <a:lnTo>
                          <a:pt x="265" y="166"/>
                        </a:lnTo>
                        <a:lnTo>
                          <a:pt x="261" y="166"/>
                        </a:lnTo>
                        <a:lnTo>
                          <a:pt x="265" y="162"/>
                        </a:lnTo>
                        <a:lnTo>
                          <a:pt x="261" y="162"/>
                        </a:lnTo>
                        <a:lnTo>
                          <a:pt x="257" y="162"/>
                        </a:lnTo>
                        <a:lnTo>
                          <a:pt x="257" y="158"/>
                        </a:lnTo>
                        <a:lnTo>
                          <a:pt x="261" y="158"/>
                        </a:lnTo>
                        <a:lnTo>
                          <a:pt x="261" y="154"/>
                        </a:lnTo>
                        <a:lnTo>
                          <a:pt x="257" y="158"/>
                        </a:lnTo>
                        <a:lnTo>
                          <a:pt x="253" y="158"/>
                        </a:lnTo>
                        <a:lnTo>
                          <a:pt x="253" y="154"/>
                        </a:lnTo>
                        <a:lnTo>
                          <a:pt x="253" y="150"/>
                        </a:lnTo>
                        <a:lnTo>
                          <a:pt x="249" y="150"/>
                        </a:lnTo>
                        <a:lnTo>
                          <a:pt x="249" y="154"/>
                        </a:lnTo>
                        <a:lnTo>
                          <a:pt x="245" y="154"/>
                        </a:lnTo>
                        <a:lnTo>
                          <a:pt x="245" y="150"/>
                        </a:lnTo>
                        <a:lnTo>
                          <a:pt x="245" y="146"/>
                        </a:lnTo>
                        <a:lnTo>
                          <a:pt x="245" y="142"/>
                        </a:lnTo>
                        <a:lnTo>
                          <a:pt x="242" y="142"/>
                        </a:lnTo>
                        <a:lnTo>
                          <a:pt x="238" y="142"/>
                        </a:lnTo>
                        <a:lnTo>
                          <a:pt x="238" y="138"/>
                        </a:lnTo>
                        <a:lnTo>
                          <a:pt x="234" y="138"/>
                        </a:lnTo>
                        <a:lnTo>
                          <a:pt x="234" y="134"/>
                        </a:lnTo>
                        <a:lnTo>
                          <a:pt x="238" y="134"/>
                        </a:lnTo>
                        <a:lnTo>
                          <a:pt x="234" y="134"/>
                        </a:lnTo>
                        <a:lnTo>
                          <a:pt x="234" y="130"/>
                        </a:lnTo>
                        <a:lnTo>
                          <a:pt x="234" y="134"/>
                        </a:lnTo>
                        <a:lnTo>
                          <a:pt x="230" y="134"/>
                        </a:lnTo>
                        <a:lnTo>
                          <a:pt x="230" y="138"/>
                        </a:lnTo>
                        <a:lnTo>
                          <a:pt x="230" y="134"/>
                        </a:lnTo>
                        <a:lnTo>
                          <a:pt x="226" y="134"/>
                        </a:lnTo>
                        <a:lnTo>
                          <a:pt x="230" y="134"/>
                        </a:lnTo>
                        <a:lnTo>
                          <a:pt x="230" y="138"/>
                        </a:lnTo>
                        <a:lnTo>
                          <a:pt x="226" y="138"/>
                        </a:lnTo>
                        <a:lnTo>
                          <a:pt x="226" y="134"/>
                        </a:lnTo>
                        <a:lnTo>
                          <a:pt x="226" y="138"/>
                        </a:lnTo>
                        <a:lnTo>
                          <a:pt x="222" y="138"/>
                        </a:lnTo>
                        <a:lnTo>
                          <a:pt x="222" y="134"/>
                        </a:lnTo>
                        <a:lnTo>
                          <a:pt x="219" y="134"/>
                        </a:lnTo>
                        <a:lnTo>
                          <a:pt x="215" y="134"/>
                        </a:lnTo>
                        <a:lnTo>
                          <a:pt x="219" y="134"/>
                        </a:lnTo>
                        <a:lnTo>
                          <a:pt x="219" y="138"/>
                        </a:lnTo>
                        <a:lnTo>
                          <a:pt x="215" y="138"/>
                        </a:lnTo>
                        <a:lnTo>
                          <a:pt x="219" y="138"/>
                        </a:lnTo>
                        <a:lnTo>
                          <a:pt x="215" y="138"/>
                        </a:lnTo>
                        <a:lnTo>
                          <a:pt x="215" y="142"/>
                        </a:lnTo>
                        <a:lnTo>
                          <a:pt x="211" y="138"/>
                        </a:lnTo>
                        <a:lnTo>
                          <a:pt x="211" y="142"/>
                        </a:lnTo>
                        <a:lnTo>
                          <a:pt x="207" y="138"/>
                        </a:lnTo>
                        <a:lnTo>
                          <a:pt x="203" y="138"/>
                        </a:lnTo>
                        <a:lnTo>
                          <a:pt x="203" y="134"/>
                        </a:lnTo>
                        <a:lnTo>
                          <a:pt x="199" y="134"/>
                        </a:lnTo>
                        <a:lnTo>
                          <a:pt x="199" y="138"/>
                        </a:lnTo>
                        <a:lnTo>
                          <a:pt x="199" y="134"/>
                        </a:lnTo>
                        <a:lnTo>
                          <a:pt x="196" y="134"/>
                        </a:lnTo>
                        <a:lnTo>
                          <a:pt x="192" y="134"/>
                        </a:lnTo>
                        <a:lnTo>
                          <a:pt x="192" y="138"/>
                        </a:lnTo>
                        <a:lnTo>
                          <a:pt x="192" y="142"/>
                        </a:lnTo>
                        <a:lnTo>
                          <a:pt x="188" y="142"/>
                        </a:lnTo>
                        <a:lnTo>
                          <a:pt x="188" y="138"/>
                        </a:lnTo>
                        <a:lnTo>
                          <a:pt x="184" y="138"/>
                        </a:lnTo>
                        <a:lnTo>
                          <a:pt x="180" y="138"/>
                        </a:lnTo>
                        <a:lnTo>
                          <a:pt x="176" y="142"/>
                        </a:lnTo>
                        <a:lnTo>
                          <a:pt x="176" y="138"/>
                        </a:lnTo>
                        <a:lnTo>
                          <a:pt x="180" y="138"/>
                        </a:lnTo>
                        <a:lnTo>
                          <a:pt x="176" y="138"/>
                        </a:lnTo>
                        <a:lnTo>
                          <a:pt x="176" y="134"/>
                        </a:lnTo>
                        <a:lnTo>
                          <a:pt x="172" y="134"/>
                        </a:lnTo>
                        <a:lnTo>
                          <a:pt x="172" y="138"/>
                        </a:lnTo>
                        <a:lnTo>
                          <a:pt x="176" y="138"/>
                        </a:lnTo>
                        <a:lnTo>
                          <a:pt x="172" y="138"/>
                        </a:lnTo>
                        <a:lnTo>
                          <a:pt x="172" y="142"/>
                        </a:lnTo>
                        <a:lnTo>
                          <a:pt x="169" y="142"/>
                        </a:lnTo>
                        <a:lnTo>
                          <a:pt x="169" y="138"/>
                        </a:lnTo>
                        <a:lnTo>
                          <a:pt x="172" y="138"/>
                        </a:lnTo>
                        <a:lnTo>
                          <a:pt x="172" y="134"/>
                        </a:lnTo>
                        <a:lnTo>
                          <a:pt x="169" y="134"/>
                        </a:lnTo>
                        <a:lnTo>
                          <a:pt x="169" y="138"/>
                        </a:lnTo>
                        <a:lnTo>
                          <a:pt x="165" y="138"/>
                        </a:lnTo>
                        <a:lnTo>
                          <a:pt x="165" y="134"/>
                        </a:lnTo>
                        <a:lnTo>
                          <a:pt x="165" y="138"/>
                        </a:lnTo>
                        <a:lnTo>
                          <a:pt x="161" y="138"/>
                        </a:lnTo>
                        <a:lnTo>
                          <a:pt x="161" y="142"/>
                        </a:lnTo>
                        <a:lnTo>
                          <a:pt x="161" y="138"/>
                        </a:lnTo>
                        <a:lnTo>
                          <a:pt x="157" y="138"/>
                        </a:lnTo>
                        <a:lnTo>
                          <a:pt x="157" y="134"/>
                        </a:lnTo>
                        <a:lnTo>
                          <a:pt x="153" y="134"/>
                        </a:lnTo>
                        <a:lnTo>
                          <a:pt x="153" y="138"/>
                        </a:lnTo>
                        <a:lnTo>
                          <a:pt x="153" y="134"/>
                        </a:lnTo>
                        <a:lnTo>
                          <a:pt x="149" y="134"/>
                        </a:lnTo>
                        <a:lnTo>
                          <a:pt x="149" y="138"/>
                        </a:lnTo>
                        <a:lnTo>
                          <a:pt x="149" y="134"/>
                        </a:lnTo>
                        <a:lnTo>
                          <a:pt x="146" y="134"/>
                        </a:lnTo>
                        <a:lnTo>
                          <a:pt x="142" y="134"/>
                        </a:lnTo>
                        <a:lnTo>
                          <a:pt x="142" y="130"/>
                        </a:lnTo>
                        <a:lnTo>
                          <a:pt x="146" y="130"/>
                        </a:lnTo>
                        <a:lnTo>
                          <a:pt x="142" y="130"/>
                        </a:lnTo>
                        <a:lnTo>
                          <a:pt x="142" y="126"/>
                        </a:lnTo>
                        <a:lnTo>
                          <a:pt x="138" y="130"/>
                        </a:lnTo>
                        <a:lnTo>
                          <a:pt x="138" y="126"/>
                        </a:lnTo>
                        <a:lnTo>
                          <a:pt x="142" y="126"/>
                        </a:lnTo>
                        <a:lnTo>
                          <a:pt x="138" y="122"/>
                        </a:lnTo>
                        <a:lnTo>
                          <a:pt x="138" y="118"/>
                        </a:lnTo>
                        <a:lnTo>
                          <a:pt x="138" y="122"/>
                        </a:lnTo>
                        <a:lnTo>
                          <a:pt x="138" y="118"/>
                        </a:lnTo>
                        <a:lnTo>
                          <a:pt x="138" y="122"/>
                        </a:lnTo>
                        <a:lnTo>
                          <a:pt x="134" y="122"/>
                        </a:lnTo>
                        <a:lnTo>
                          <a:pt x="134" y="118"/>
                        </a:lnTo>
                        <a:lnTo>
                          <a:pt x="130" y="118"/>
                        </a:lnTo>
                        <a:lnTo>
                          <a:pt x="130" y="114"/>
                        </a:lnTo>
                        <a:lnTo>
                          <a:pt x="126" y="114"/>
                        </a:lnTo>
                        <a:lnTo>
                          <a:pt x="123" y="114"/>
                        </a:lnTo>
                        <a:lnTo>
                          <a:pt x="126" y="114"/>
                        </a:lnTo>
                        <a:lnTo>
                          <a:pt x="123" y="114"/>
                        </a:lnTo>
                        <a:lnTo>
                          <a:pt x="123" y="110"/>
                        </a:lnTo>
                        <a:lnTo>
                          <a:pt x="119" y="110"/>
                        </a:lnTo>
                        <a:lnTo>
                          <a:pt x="119" y="106"/>
                        </a:lnTo>
                        <a:lnTo>
                          <a:pt x="119" y="110"/>
                        </a:lnTo>
                        <a:lnTo>
                          <a:pt x="119" y="106"/>
                        </a:lnTo>
                        <a:lnTo>
                          <a:pt x="119" y="102"/>
                        </a:lnTo>
                        <a:lnTo>
                          <a:pt x="115" y="102"/>
                        </a:lnTo>
                        <a:lnTo>
                          <a:pt x="111" y="102"/>
                        </a:lnTo>
                        <a:lnTo>
                          <a:pt x="107" y="102"/>
                        </a:lnTo>
                        <a:lnTo>
                          <a:pt x="107" y="97"/>
                        </a:lnTo>
                        <a:lnTo>
                          <a:pt x="107" y="102"/>
                        </a:lnTo>
                        <a:lnTo>
                          <a:pt x="103" y="102"/>
                        </a:lnTo>
                        <a:lnTo>
                          <a:pt x="103" y="97"/>
                        </a:lnTo>
                        <a:lnTo>
                          <a:pt x="100" y="97"/>
                        </a:lnTo>
                        <a:lnTo>
                          <a:pt x="100" y="93"/>
                        </a:lnTo>
                        <a:lnTo>
                          <a:pt x="96" y="93"/>
                        </a:lnTo>
                        <a:lnTo>
                          <a:pt x="92" y="93"/>
                        </a:lnTo>
                        <a:lnTo>
                          <a:pt x="92" y="89"/>
                        </a:lnTo>
                        <a:lnTo>
                          <a:pt x="92" y="85"/>
                        </a:lnTo>
                        <a:lnTo>
                          <a:pt x="88" y="85"/>
                        </a:lnTo>
                        <a:lnTo>
                          <a:pt x="84" y="85"/>
                        </a:lnTo>
                        <a:lnTo>
                          <a:pt x="84" y="81"/>
                        </a:lnTo>
                        <a:lnTo>
                          <a:pt x="88" y="81"/>
                        </a:lnTo>
                        <a:lnTo>
                          <a:pt x="88" y="77"/>
                        </a:lnTo>
                        <a:lnTo>
                          <a:pt x="84" y="77"/>
                        </a:lnTo>
                        <a:lnTo>
                          <a:pt x="80" y="77"/>
                        </a:lnTo>
                        <a:lnTo>
                          <a:pt x="84" y="73"/>
                        </a:lnTo>
                        <a:lnTo>
                          <a:pt x="80" y="73"/>
                        </a:lnTo>
                        <a:lnTo>
                          <a:pt x="80" y="69"/>
                        </a:lnTo>
                        <a:lnTo>
                          <a:pt x="77" y="69"/>
                        </a:lnTo>
                        <a:lnTo>
                          <a:pt x="77" y="65"/>
                        </a:lnTo>
                        <a:lnTo>
                          <a:pt x="73" y="65"/>
                        </a:lnTo>
                        <a:lnTo>
                          <a:pt x="73" y="69"/>
                        </a:lnTo>
                        <a:lnTo>
                          <a:pt x="69" y="69"/>
                        </a:lnTo>
                        <a:lnTo>
                          <a:pt x="69" y="65"/>
                        </a:lnTo>
                        <a:lnTo>
                          <a:pt x="65" y="65"/>
                        </a:lnTo>
                        <a:lnTo>
                          <a:pt x="65" y="61"/>
                        </a:lnTo>
                        <a:lnTo>
                          <a:pt x="61" y="61"/>
                        </a:lnTo>
                        <a:lnTo>
                          <a:pt x="65" y="61"/>
                        </a:lnTo>
                        <a:lnTo>
                          <a:pt x="65" y="57"/>
                        </a:lnTo>
                        <a:lnTo>
                          <a:pt x="61" y="57"/>
                        </a:lnTo>
                        <a:lnTo>
                          <a:pt x="61" y="61"/>
                        </a:lnTo>
                        <a:lnTo>
                          <a:pt x="57" y="57"/>
                        </a:lnTo>
                        <a:lnTo>
                          <a:pt x="57" y="61"/>
                        </a:lnTo>
                        <a:lnTo>
                          <a:pt x="57" y="57"/>
                        </a:lnTo>
                        <a:lnTo>
                          <a:pt x="57" y="53"/>
                        </a:lnTo>
                        <a:lnTo>
                          <a:pt x="61" y="49"/>
                        </a:lnTo>
                        <a:lnTo>
                          <a:pt x="57" y="49"/>
                        </a:lnTo>
                        <a:lnTo>
                          <a:pt x="57" y="53"/>
                        </a:lnTo>
                        <a:lnTo>
                          <a:pt x="57" y="49"/>
                        </a:lnTo>
                        <a:lnTo>
                          <a:pt x="54" y="49"/>
                        </a:lnTo>
                        <a:lnTo>
                          <a:pt x="57" y="49"/>
                        </a:lnTo>
                        <a:lnTo>
                          <a:pt x="57" y="45"/>
                        </a:lnTo>
                        <a:lnTo>
                          <a:pt x="54" y="45"/>
                        </a:lnTo>
                        <a:lnTo>
                          <a:pt x="54" y="49"/>
                        </a:lnTo>
                        <a:lnTo>
                          <a:pt x="54" y="45"/>
                        </a:lnTo>
                        <a:lnTo>
                          <a:pt x="50" y="45"/>
                        </a:lnTo>
                        <a:lnTo>
                          <a:pt x="50" y="41"/>
                        </a:lnTo>
                        <a:lnTo>
                          <a:pt x="54" y="41"/>
                        </a:lnTo>
                        <a:lnTo>
                          <a:pt x="54" y="37"/>
                        </a:lnTo>
                        <a:lnTo>
                          <a:pt x="50" y="37"/>
                        </a:lnTo>
                        <a:lnTo>
                          <a:pt x="50" y="41"/>
                        </a:lnTo>
                        <a:lnTo>
                          <a:pt x="46" y="41"/>
                        </a:lnTo>
                        <a:lnTo>
                          <a:pt x="46" y="37"/>
                        </a:lnTo>
                        <a:lnTo>
                          <a:pt x="50" y="37"/>
                        </a:lnTo>
                        <a:lnTo>
                          <a:pt x="46" y="37"/>
                        </a:lnTo>
                        <a:lnTo>
                          <a:pt x="46" y="33"/>
                        </a:lnTo>
                        <a:lnTo>
                          <a:pt x="46" y="37"/>
                        </a:lnTo>
                        <a:lnTo>
                          <a:pt x="46" y="33"/>
                        </a:lnTo>
                        <a:lnTo>
                          <a:pt x="42" y="33"/>
                        </a:lnTo>
                        <a:lnTo>
                          <a:pt x="46" y="33"/>
                        </a:lnTo>
                        <a:lnTo>
                          <a:pt x="46" y="29"/>
                        </a:lnTo>
                        <a:lnTo>
                          <a:pt x="42" y="29"/>
                        </a:lnTo>
                        <a:lnTo>
                          <a:pt x="42" y="25"/>
                        </a:lnTo>
                        <a:lnTo>
                          <a:pt x="42" y="29"/>
                        </a:lnTo>
                        <a:lnTo>
                          <a:pt x="42" y="25"/>
                        </a:lnTo>
                        <a:lnTo>
                          <a:pt x="38" y="25"/>
                        </a:lnTo>
                        <a:lnTo>
                          <a:pt x="38" y="29"/>
                        </a:lnTo>
                        <a:lnTo>
                          <a:pt x="42" y="29"/>
                        </a:lnTo>
                        <a:lnTo>
                          <a:pt x="38" y="29"/>
                        </a:lnTo>
                        <a:lnTo>
                          <a:pt x="34" y="29"/>
                        </a:lnTo>
                        <a:lnTo>
                          <a:pt x="34" y="33"/>
                        </a:lnTo>
                        <a:lnTo>
                          <a:pt x="34" y="29"/>
                        </a:lnTo>
                        <a:lnTo>
                          <a:pt x="34" y="25"/>
                        </a:lnTo>
                        <a:lnTo>
                          <a:pt x="31" y="25"/>
                        </a:lnTo>
                        <a:lnTo>
                          <a:pt x="31" y="21"/>
                        </a:lnTo>
                        <a:lnTo>
                          <a:pt x="27" y="21"/>
                        </a:lnTo>
                        <a:lnTo>
                          <a:pt x="27" y="17"/>
                        </a:lnTo>
                        <a:lnTo>
                          <a:pt x="27" y="13"/>
                        </a:lnTo>
                        <a:lnTo>
                          <a:pt x="23" y="13"/>
                        </a:lnTo>
                        <a:lnTo>
                          <a:pt x="19" y="13"/>
                        </a:lnTo>
                        <a:lnTo>
                          <a:pt x="19" y="8"/>
                        </a:lnTo>
                        <a:lnTo>
                          <a:pt x="15" y="8"/>
                        </a:lnTo>
                        <a:lnTo>
                          <a:pt x="15" y="13"/>
                        </a:lnTo>
                        <a:lnTo>
                          <a:pt x="15" y="8"/>
                        </a:lnTo>
                        <a:lnTo>
                          <a:pt x="11" y="8"/>
                        </a:lnTo>
                        <a:lnTo>
                          <a:pt x="11" y="4"/>
                        </a:lnTo>
                        <a:lnTo>
                          <a:pt x="11" y="8"/>
                        </a:lnTo>
                        <a:lnTo>
                          <a:pt x="8" y="8"/>
                        </a:lnTo>
                        <a:lnTo>
                          <a:pt x="8" y="4"/>
                        </a:lnTo>
                        <a:lnTo>
                          <a:pt x="8" y="8"/>
                        </a:lnTo>
                        <a:lnTo>
                          <a:pt x="4" y="8"/>
                        </a:lnTo>
                        <a:lnTo>
                          <a:pt x="4" y="4"/>
                        </a:lnTo>
                        <a:lnTo>
                          <a:pt x="0" y="4"/>
                        </a:lnTo>
                        <a:lnTo>
                          <a:pt x="4" y="4"/>
                        </a:lnTo>
                        <a:lnTo>
                          <a:pt x="4" y="0"/>
                        </a:lnTo>
                        <a:lnTo>
                          <a:pt x="0" y="0"/>
                        </a:lnTo>
                        <a:lnTo>
                          <a:pt x="4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145" name="Freeform 940">
                    <a:extLst>
                      <a:ext uri="{FF2B5EF4-FFF2-40B4-BE49-F238E27FC236}">
                        <a16:creationId xmlns:a16="http://schemas.microsoft.com/office/drawing/2014/main" id="{478163DD-65C6-13F6-B79A-D2724AB6686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324" y="2695"/>
                    <a:ext cx="31" cy="26"/>
                  </a:xfrm>
                  <a:custGeom>
                    <a:avLst/>
                    <a:gdLst>
                      <a:gd name="T0" fmla="*/ 0 w 31"/>
                      <a:gd name="T1" fmla="*/ 9 h 25"/>
                      <a:gd name="T2" fmla="*/ 4 w 31"/>
                      <a:gd name="T3" fmla="*/ 9 h 25"/>
                      <a:gd name="T4" fmla="*/ 4 w 31"/>
                      <a:gd name="T5" fmla="*/ 5 h 25"/>
                      <a:gd name="T6" fmla="*/ 8 w 31"/>
                      <a:gd name="T7" fmla="*/ 5 h 25"/>
                      <a:gd name="T8" fmla="*/ 12 w 31"/>
                      <a:gd name="T9" fmla="*/ 5 h 25"/>
                      <a:gd name="T10" fmla="*/ 15 w 31"/>
                      <a:gd name="T11" fmla="*/ 5 h 25"/>
                      <a:gd name="T12" fmla="*/ 19 w 31"/>
                      <a:gd name="T13" fmla="*/ 0 h 25"/>
                      <a:gd name="T14" fmla="*/ 23 w 31"/>
                      <a:gd name="T15" fmla="*/ 0 h 25"/>
                      <a:gd name="T16" fmla="*/ 27 w 31"/>
                      <a:gd name="T17" fmla="*/ 0 h 25"/>
                      <a:gd name="T18" fmla="*/ 31 w 31"/>
                      <a:gd name="T19" fmla="*/ 0 h 25"/>
                      <a:gd name="T20" fmla="*/ 31 w 31"/>
                      <a:gd name="T21" fmla="*/ 5 h 25"/>
                      <a:gd name="T22" fmla="*/ 27 w 31"/>
                      <a:gd name="T23" fmla="*/ 5 h 25"/>
                      <a:gd name="T24" fmla="*/ 27 w 31"/>
                      <a:gd name="T25" fmla="*/ 9 h 25"/>
                      <a:gd name="T26" fmla="*/ 23 w 31"/>
                      <a:gd name="T27" fmla="*/ 9 h 25"/>
                      <a:gd name="T28" fmla="*/ 23 w 31"/>
                      <a:gd name="T29" fmla="*/ 13 h 25"/>
                      <a:gd name="T30" fmla="*/ 19 w 31"/>
                      <a:gd name="T31" fmla="*/ 13 h 25"/>
                      <a:gd name="T32" fmla="*/ 19 w 31"/>
                      <a:gd name="T33" fmla="*/ 17 h 25"/>
                      <a:gd name="T34" fmla="*/ 23 w 31"/>
                      <a:gd name="T35" fmla="*/ 17 h 25"/>
                      <a:gd name="T36" fmla="*/ 19 w 31"/>
                      <a:gd name="T37" fmla="*/ 17 h 25"/>
                      <a:gd name="T38" fmla="*/ 23 w 31"/>
                      <a:gd name="T39" fmla="*/ 17 h 25"/>
                      <a:gd name="T40" fmla="*/ 19 w 31"/>
                      <a:gd name="T41" fmla="*/ 17 h 25"/>
                      <a:gd name="T42" fmla="*/ 19 w 31"/>
                      <a:gd name="T43" fmla="*/ 21 h 25"/>
                      <a:gd name="T44" fmla="*/ 15 w 31"/>
                      <a:gd name="T45" fmla="*/ 21 h 25"/>
                      <a:gd name="T46" fmla="*/ 15 w 31"/>
                      <a:gd name="T47" fmla="*/ 25 h 25"/>
                      <a:gd name="T48" fmla="*/ 12 w 31"/>
                      <a:gd name="T49" fmla="*/ 25 h 25"/>
                      <a:gd name="T50" fmla="*/ 12 w 31"/>
                      <a:gd name="T51" fmla="*/ 21 h 25"/>
                      <a:gd name="T52" fmla="*/ 12 w 31"/>
                      <a:gd name="T53" fmla="*/ 25 h 25"/>
                      <a:gd name="T54" fmla="*/ 12 w 31"/>
                      <a:gd name="T55" fmla="*/ 21 h 25"/>
                      <a:gd name="T56" fmla="*/ 8 w 31"/>
                      <a:gd name="T57" fmla="*/ 21 h 25"/>
                      <a:gd name="T58" fmla="*/ 8 w 31"/>
                      <a:gd name="T59" fmla="*/ 17 h 25"/>
                      <a:gd name="T60" fmla="*/ 4 w 31"/>
                      <a:gd name="T61" fmla="*/ 17 h 25"/>
                      <a:gd name="T62" fmla="*/ 8 w 31"/>
                      <a:gd name="T63" fmla="*/ 17 h 25"/>
                      <a:gd name="T64" fmla="*/ 8 w 31"/>
                      <a:gd name="T65" fmla="*/ 13 h 25"/>
                      <a:gd name="T66" fmla="*/ 4 w 31"/>
                      <a:gd name="T67" fmla="*/ 13 h 25"/>
                      <a:gd name="T68" fmla="*/ 4 w 31"/>
                      <a:gd name="T69" fmla="*/ 9 h 25"/>
                      <a:gd name="T70" fmla="*/ 0 w 31"/>
                      <a:gd name="T71" fmla="*/ 9 h 2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</a:cxnLst>
                    <a:rect l="0" t="0" r="r" b="b"/>
                    <a:pathLst>
                      <a:path w="31" h="25">
                        <a:moveTo>
                          <a:pt x="0" y="9"/>
                        </a:moveTo>
                        <a:lnTo>
                          <a:pt x="4" y="9"/>
                        </a:lnTo>
                        <a:lnTo>
                          <a:pt x="4" y="5"/>
                        </a:lnTo>
                        <a:lnTo>
                          <a:pt x="8" y="5"/>
                        </a:lnTo>
                        <a:lnTo>
                          <a:pt x="12" y="5"/>
                        </a:lnTo>
                        <a:lnTo>
                          <a:pt x="15" y="5"/>
                        </a:lnTo>
                        <a:lnTo>
                          <a:pt x="19" y="0"/>
                        </a:lnTo>
                        <a:lnTo>
                          <a:pt x="23" y="0"/>
                        </a:lnTo>
                        <a:lnTo>
                          <a:pt x="27" y="0"/>
                        </a:lnTo>
                        <a:lnTo>
                          <a:pt x="31" y="0"/>
                        </a:lnTo>
                        <a:lnTo>
                          <a:pt x="31" y="5"/>
                        </a:lnTo>
                        <a:lnTo>
                          <a:pt x="27" y="5"/>
                        </a:lnTo>
                        <a:lnTo>
                          <a:pt x="27" y="9"/>
                        </a:lnTo>
                        <a:lnTo>
                          <a:pt x="23" y="9"/>
                        </a:lnTo>
                        <a:lnTo>
                          <a:pt x="23" y="13"/>
                        </a:lnTo>
                        <a:lnTo>
                          <a:pt x="19" y="13"/>
                        </a:lnTo>
                        <a:lnTo>
                          <a:pt x="19" y="17"/>
                        </a:lnTo>
                        <a:lnTo>
                          <a:pt x="23" y="17"/>
                        </a:lnTo>
                        <a:lnTo>
                          <a:pt x="19" y="17"/>
                        </a:lnTo>
                        <a:lnTo>
                          <a:pt x="23" y="17"/>
                        </a:lnTo>
                        <a:lnTo>
                          <a:pt x="19" y="17"/>
                        </a:lnTo>
                        <a:lnTo>
                          <a:pt x="19" y="21"/>
                        </a:lnTo>
                        <a:lnTo>
                          <a:pt x="15" y="21"/>
                        </a:lnTo>
                        <a:lnTo>
                          <a:pt x="15" y="25"/>
                        </a:lnTo>
                        <a:lnTo>
                          <a:pt x="12" y="25"/>
                        </a:lnTo>
                        <a:lnTo>
                          <a:pt x="12" y="21"/>
                        </a:lnTo>
                        <a:lnTo>
                          <a:pt x="12" y="25"/>
                        </a:lnTo>
                        <a:lnTo>
                          <a:pt x="12" y="21"/>
                        </a:lnTo>
                        <a:lnTo>
                          <a:pt x="8" y="21"/>
                        </a:lnTo>
                        <a:lnTo>
                          <a:pt x="8" y="17"/>
                        </a:lnTo>
                        <a:lnTo>
                          <a:pt x="4" y="17"/>
                        </a:lnTo>
                        <a:lnTo>
                          <a:pt x="8" y="17"/>
                        </a:lnTo>
                        <a:lnTo>
                          <a:pt x="8" y="13"/>
                        </a:lnTo>
                        <a:lnTo>
                          <a:pt x="4" y="13"/>
                        </a:lnTo>
                        <a:lnTo>
                          <a:pt x="4" y="9"/>
                        </a:lnTo>
                        <a:lnTo>
                          <a:pt x="0" y="9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146" name="Freeform 941">
                    <a:extLst>
                      <a:ext uri="{FF2B5EF4-FFF2-40B4-BE49-F238E27FC236}">
                        <a16:creationId xmlns:a16="http://schemas.microsoft.com/office/drawing/2014/main" id="{10C9D7AB-E9DD-5A2B-EC6B-7CCF05EED23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192" y="2695"/>
                    <a:ext cx="35" cy="26"/>
                  </a:xfrm>
                  <a:custGeom>
                    <a:avLst/>
                    <a:gdLst>
                      <a:gd name="T0" fmla="*/ 7 w 34"/>
                      <a:gd name="T1" fmla="*/ 0 h 25"/>
                      <a:gd name="T2" fmla="*/ 7 w 34"/>
                      <a:gd name="T3" fmla="*/ 5 h 25"/>
                      <a:gd name="T4" fmla="*/ 11 w 34"/>
                      <a:gd name="T5" fmla="*/ 5 h 25"/>
                      <a:gd name="T6" fmla="*/ 11 w 34"/>
                      <a:gd name="T7" fmla="*/ 9 h 25"/>
                      <a:gd name="T8" fmla="*/ 15 w 34"/>
                      <a:gd name="T9" fmla="*/ 9 h 25"/>
                      <a:gd name="T10" fmla="*/ 15 w 34"/>
                      <a:gd name="T11" fmla="*/ 5 h 25"/>
                      <a:gd name="T12" fmla="*/ 19 w 34"/>
                      <a:gd name="T13" fmla="*/ 5 h 25"/>
                      <a:gd name="T14" fmla="*/ 23 w 34"/>
                      <a:gd name="T15" fmla="*/ 5 h 25"/>
                      <a:gd name="T16" fmla="*/ 23 w 34"/>
                      <a:gd name="T17" fmla="*/ 0 h 25"/>
                      <a:gd name="T18" fmla="*/ 26 w 34"/>
                      <a:gd name="T19" fmla="*/ 0 h 25"/>
                      <a:gd name="T20" fmla="*/ 26 w 34"/>
                      <a:gd name="T21" fmla="*/ 5 h 25"/>
                      <a:gd name="T22" fmla="*/ 26 w 34"/>
                      <a:gd name="T23" fmla="*/ 0 h 25"/>
                      <a:gd name="T24" fmla="*/ 30 w 34"/>
                      <a:gd name="T25" fmla="*/ 0 h 25"/>
                      <a:gd name="T26" fmla="*/ 30 w 34"/>
                      <a:gd name="T27" fmla="*/ 5 h 25"/>
                      <a:gd name="T28" fmla="*/ 34 w 34"/>
                      <a:gd name="T29" fmla="*/ 5 h 25"/>
                      <a:gd name="T30" fmla="*/ 30 w 34"/>
                      <a:gd name="T31" fmla="*/ 5 h 25"/>
                      <a:gd name="T32" fmla="*/ 30 w 34"/>
                      <a:gd name="T33" fmla="*/ 9 h 25"/>
                      <a:gd name="T34" fmla="*/ 34 w 34"/>
                      <a:gd name="T35" fmla="*/ 9 h 25"/>
                      <a:gd name="T36" fmla="*/ 34 w 34"/>
                      <a:gd name="T37" fmla="*/ 13 h 25"/>
                      <a:gd name="T38" fmla="*/ 30 w 34"/>
                      <a:gd name="T39" fmla="*/ 13 h 25"/>
                      <a:gd name="T40" fmla="*/ 30 w 34"/>
                      <a:gd name="T41" fmla="*/ 17 h 25"/>
                      <a:gd name="T42" fmla="*/ 30 w 34"/>
                      <a:gd name="T43" fmla="*/ 21 h 25"/>
                      <a:gd name="T44" fmla="*/ 26 w 34"/>
                      <a:gd name="T45" fmla="*/ 21 h 25"/>
                      <a:gd name="T46" fmla="*/ 23 w 34"/>
                      <a:gd name="T47" fmla="*/ 21 h 25"/>
                      <a:gd name="T48" fmla="*/ 19 w 34"/>
                      <a:gd name="T49" fmla="*/ 21 h 25"/>
                      <a:gd name="T50" fmla="*/ 15 w 34"/>
                      <a:gd name="T51" fmla="*/ 21 h 25"/>
                      <a:gd name="T52" fmla="*/ 15 w 34"/>
                      <a:gd name="T53" fmla="*/ 25 h 25"/>
                      <a:gd name="T54" fmla="*/ 11 w 34"/>
                      <a:gd name="T55" fmla="*/ 25 h 25"/>
                      <a:gd name="T56" fmla="*/ 11 w 34"/>
                      <a:gd name="T57" fmla="*/ 21 h 25"/>
                      <a:gd name="T58" fmla="*/ 7 w 34"/>
                      <a:gd name="T59" fmla="*/ 21 h 25"/>
                      <a:gd name="T60" fmla="*/ 11 w 34"/>
                      <a:gd name="T61" fmla="*/ 17 h 25"/>
                      <a:gd name="T62" fmla="*/ 11 w 34"/>
                      <a:gd name="T63" fmla="*/ 13 h 25"/>
                      <a:gd name="T64" fmla="*/ 7 w 34"/>
                      <a:gd name="T65" fmla="*/ 13 h 25"/>
                      <a:gd name="T66" fmla="*/ 3 w 34"/>
                      <a:gd name="T67" fmla="*/ 13 h 25"/>
                      <a:gd name="T68" fmla="*/ 0 w 34"/>
                      <a:gd name="T69" fmla="*/ 13 h 25"/>
                      <a:gd name="T70" fmla="*/ 0 w 34"/>
                      <a:gd name="T71" fmla="*/ 9 h 25"/>
                      <a:gd name="T72" fmla="*/ 0 w 34"/>
                      <a:gd name="T73" fmla="*/ 5 h 25"/>
                      <a:gd name="T74" fmla="*/ 3 w 34"/>
                      <a:gd name="T75" fmla="*/ 5 h 25"/>
                      <a:gd name="T76" fmla="*/ 3 w 34"/>
                      <a:gd name="T77" fmla="*/ 0 h 25"/>
                      <a:gd name="T78" fmla="*/ 7 w 34"/>
                      <a:gd name="T79" fmla="*/ 0 h 2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</a:cxnLst>
                    <a:rect l="0" t="0" r="r" b="b"/>
                    <a:pathLst>
                      <a:path w="34" h="25">
                        <a:moveTo>
                          <a:pt x="7" y="0"/>
                        </a:moveTo>
                        <a:lnTo>
                          <a:pt x="7" y="5"/>
                        </a:lnTo>
                        <a:lnTo>
                          <a:pt x="11" y="5"/>
                        </a:lnTo>
                        <a:lnTo>
                          <a:pt x="11" y="9"/>
                        </a:lnTo>
                        <a:lnTo>
                          <a:pt x="15" y="9"/>
                        </a:lnTo>
                        <a:lnTo>
                          <a:pt x="15" y="5"/>
                        </a:lnTo>
                        <a:lnTo>
                          <a:pt x="19" y="5"/>
                        </a:lnTo>
                        <a:lnTo>
                          <a:pt x="23" y="5"/>
                        </a:lnTo>
                        <a:lnTo>
                          <a:pt x="23" y="0"/>
                        </a:lnTo>
                        <a:lnTo>
                          <a:pt x="26" y="0"/>
                        </a:lnTo>
                        <a:lnTo>
                          <a:pt x="26" y="5"/>
                        </a:lnTo>
                        <a:lnTo>
                          <a:pt x="26" y="0"/>
                        </a:lnTo>
                        <a:lnTo>
                          <a:pt x="30" y="0"/>
                        </a:lnTo>
                        <a:lnTo>
                          <a:pt x="30" y="5"/>
                        </a:lnTo>
                        <a:lnTo>
                          <a:pt x="34" y="5"/>
                        </a:lnTo>
                        <a:lnTo>
                          <a:pt x="30" y="5"/>
                        </a:lnTo>
                        <a:lnTo>
                          <a:pt x="30" y="9"/>
                        </a:lnTo>
                        <a:lnTo>
                          <a:pt x="34" y="9"/>
                        </a:lnTo>
                        <a:lnTo>
                          <a:pt x="34" y="13"/>
                        </a:lnTo>
                        <a:lnTo>
                          <a:pt x="30" y="13"/>
                        </a:lnTo>
                        <a:lnTo>
                          <a:pt x="30" y="17"/>
                        </a:lnTo>
                        <a:lnTo>
                          <a:pt x="30" y="21"/>
                        </a:lnTo>
                        <a:lnTo>
                          <a:pt x="26" y="21"/>
                        </a:lnTo>
                        <a:lnTo>
                          <a:pt x="23" y="21"/>
                        </a:lnTo>
                        <a:lnTo>
                          <a:pt x="19" y="21"/>
                        </a:lnTo>
                        <a:lnTo>
                          <a:pt x="15" y="21"/>
                        </a:lnTo>
                        <a:lnTo>
                          <a:pt x="15" y="25"/>
                        </a:lnTo>
                        <a:lnTo>
                          <a:pt x="11" y="25"/>
                        </a:lnTo>
                        <a:lnTo>
                          <a:pt x="11" y="21"/>
                        </a:lnTo>
                        <a:lnTo>
                          <a:pt x="7" y="21"/>
                        </a:lnTo>
                        <a:lnTo>
                          <a:pt x="11" y="17"/>
                        </a:lnTo>
                        <a:lnTo>
                          <a:pt x="11" y="13"/>
                        </a:lnTo>
                        <a:lnTo>
                          <a:pt x="7" y="13"/>
                        </a:lnTo>
                        <a:lnTo>
                          <a:pt x="3" y="13"/>
                        </a:lnTo>
                        <a:lnTo>
                          <a:pt x="0" y="13"/>
                        </a:lnTo>
                        <a:lnTo>
                          <a:pt x="0" y="9"/>
                        </a:lnTo>
                        <a:lnTo>
                          <a:pt x="0" y="5"/>
                        </a:lnTo>
                        <a:lnTo>
                          <a:pt x="3" y="5"/>
                        </a:lnTo>
                        <a:lnTo>
                          <a:pt x="3" y="0"/>
                        </a:lnTo>
                        <a:lnTo>
                          <a:pt x="7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147" name="Freeform 942">
                    <a:extLst>
                      <a:ext uri="{FF2B5EF4-FFF2-40B4-BE49-F238E27FC236}">
                        <a16:creationId xmlns:a16="http://schemas.microsoft.com/office/drawing/2014/main" id="{6BC2EA27-1282-4502-6875-5D19B70F4EF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377" y="2699"/>
                    <a:ext cx="38" cy="49"/>
                  </a:xfrm>
                  <a:custGeom>
                    <a:avLst/>
                    <a:gdLst>
                      <a:gd name="T0" fmla="*/ 0 w 38"/>
                      <a:gd name="T1" fmla="*/ 4 h 48"/>
                      <a:gd name="T2" fmla="*/ 4 w 38"/>
                      <a:gd name="T3" fmla="*/ 4 h 48"/>
                      <a:gd name="T4" fmla="*/ 4 w 38"/>
                      <a:gd name="T5" fmla="*/ 0 h 48"/>
                      <a:gd name="T6" fmla="*/ 7 w 38"/>
                      <a:gd name="T7" fmla="*/ 4 h 48"/>
                      <a:gd name="T8" fmla="*/ 11 w 38"/>
                      <a:gd name="T9" fmla="*/ 4 h 48"/>
                      <a:gd name="T10" fmla="*/ 11 w 38"/>
                      <a:gd name="T11" fmla="*/ 0 h 48"/>
                      <a:gd name="T12" fmla="*/ 15 w 38"/>
                      <a:gd name="T13" fmla="*/ 0 h 48"/>
                      <a:gd name="T14" fmla="*/ 15 w 38"/>
                      <a:gd name="T15" fmla="*/ 4 h 48"/>
                      <a:gd name="T16" fmla="*/ 15 w 38"/>
                      <a:gd name="T17" fmla="*/ 8 h 48"/>
                      <a:gd name="T18" fmla="*/ 19 w 38"/>
                      <a:gd name="T19" fmla="*/ 8 h 48"/>
                      <a:gd name="T20" fmla="*/ 19 w 38"/>
                      <a:gd name="T21" fmla="*/ 4 h 48"/>
                      <a:gd name="T22" fmla="*/ 19 w 38"/>
                      <a:gd name="T23" fmla="*/ 8 h 48"/>
                      <a:gd name="T24" fmla="*/ 23 w 38"/>
                      <a:gd name="T25" fmla="*/ 4 h 48"/>
                      <a:gd name="T26" fmla="*/ 23 w 38"/>
                      <a:gd name="T27" fmla="*/ 8 h 48"/>
                      <a:gd name="T28" fmla="*/ 27 w 38"/>
                      <a:gd name="T29" fmla="*/ 8 h 48"/>
                      <a:gd name="T30" fmla="*/ 30 w 38"/>
                      <a:gd name="T31" fmla="*/ 8 h 48"/>
                      <a:gd name="T32" fmla="*/ 34 w 38"/>
                      <a:gd name="T33" fmla="*/ 8 h 48"/>
                      <a:gd name="T34" fmla="*/ 34 w 38"/>
                      <a:gd name="T35" fmla="*/ 12 h 48"/>
                      <a:gd name="T36" fmla="*/ 38 w 38"/>
                      <a:gd name="T37" fmla="*/ 16 h 48"/>
                      <a:gd name="T38" fmla="*/ 34 w 38"/>
                      <a:gd name="T39" fmla="*/ 16 h 48"/>
                      <a:gd name="T40" fmla="*/ 38 w 38"/>
                      <a:gd name="T41" fmla="*/ 20 h 48"/>
                      <a:gd name="T42" fmla="*/ 38 w 38"/>
                      <a:gd name="T43" fmla="*/ 24 h 48"/>
                      <a:gd name="T44" fmla="*/ 38 w 38"/>
                      <a:gd name="T45" fmla="*/ 28 h 48"/>
                      <a:gd name="T46" fmla="*/ 34 w 38"/>
                      <a:gd name="T47" fmla="*/ 28 h 48"/>
                      <a:gd name="T48" fmla="*/ 38 w 38"/>
                      <a:gd name="T49" fmla="*/ 32 h 48"/>
                      <a:gd name="T50" fmla="*/ 34 w 38"/>
                      <a:gd name="T51" fmla="*/ 32 h 48"/>
                      <a:gd name="T52" fmla="*/ 34 w 38"/>
                      <a:gd name="T53" fmla="*/ 36 h 48"/>
                      <a:gd name="T54" fmla="*/ 38 w 38"/>
                      <a:gd name="T55" fmla="*/ 36 h 48"/>
                      <a:gd name="T56" fmla="*/ 38 w 38"/>
                      <a:gd name="T57" fmla="*/ 40 h 48"/>
                      <a:gd name="T58" fmla="*/ 38 w 38"/>
                      <a:gd name="T59" fmla="*/ 44 h 48"/>
                      <a:gd name="T60" fmla="*/ 34 w 38"/>
                      <a:gd name="T61" fmla="*/ 44 h 48"/>
                      <a:gd name="T62" fmla="*/ 34 w 38"/>
                      <a:gd name="T63" fmla="*/ 48 h 48"/>
                      <a:gd name="T64" fmla="*/ 30 w 38"/>
                      <a:gd name="T65" fmla="*/ 48 h 48"/>
                      <a:gd name="T66" fmla="*/ 30 w 38"/>
                      <a:gd name="T67" fmla="*/ 44 h 48"/>
                      <a:gd name="T68" fmla="*/ 27 w 38"/>
                      <a:gd name="T69" fmla="*/ 48 h 48"/>
                      <a:gd name="T70" fmla="*/ 27 w 38"/>
                      <a:gd name="T71" fmla="*/ 44 h 48"/>
                      <a:gd name="T72" fmla="*/ 23 w 38"/>
                      <a:gd name="T73" fmla="*/ 44 h 48"/>
                      <a:gd name="T74" fmla="*/ 23 w 38"/>
                      <a:gd name="T75" fmla="*/ 40 h 48"/>
                      <a:gd name="T76" fmla="*/ 19 w 38"/>
                      <a:gd name="T77" fmla="*/ 40 h 48"/>
                      <a:gd name="T78" fmla="*/ 19 w 38"/>
                      <a:gd name="T79" fmla="*/ 36 h 48"/>
                      <a:gd name="T80" fmla="*/ 15 w 38"/>
                      <a:gd name="T81" fmla="*/ 36 h 48"/>
                      <a:gd name="T82" fmla="*/ 15 w 38"/>
                      <a:gd name="T83" fmla="*/ 32 h 48"/>
                      <a:gd name="T84" fmla="*/ 15 w 38"/>
                      <a:gd name="T85" fmla="*/ 28 h 48"/>
                      <a:gd name="T86" fmla="*/ 11 w 38"/>
                      <a:gd name="T87" fmla="*/ 28 h 48"/>
                      <a:gd name="T88" fmla="*/ 11 w 38"/>
                      <a:gd name="T89" fmla="*/ 24 h 48"/>
                      <a:gd name="T90" fmla="*/ 7 w 38"/>
                      <a:gd name="T91" fmla="*/ 24 h 48"/>
                      <a:gd name="T92" fmla="*/ 7 w 38"/>
                      <a:gd name="T93" fmla="*/ 20 h 48"/>
                      <a:gd name="T94" fmla="*/ 7 w 38"/>
                      <a:gd name="T95" fmla="*/ 16 h 48"/>
                      <a:gd name="T96" fmla="*/ 4 w 38"/>
                      <a:gd name="T97" fmla="*/ 16 h 48"/>
                      <a:gd name="T98" fmla="*/ 4 w 38"/>
                      <a:gd name="T99" fmla="*/ 12 h 48"/>
                      <a:gd name="T100" fmla="*/ 4 w 38"/>
                      <a:gd name="T101" fmla="*/ 8 h 48"/>
                      <a:gd name="T102" fmla="*/ 0 w 38"/>
                      <a:gd name="T103" fmla="*/ 8 h 48"/>
                      <a:gd name="T104" fmla="*/ 0 w 38"/>
                      <a:gd name="T105" fmla="*/ 4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</a:cxnLst>
                    <a:rect l="0" t="0" r="r" b="b"/>
                    <a:pathLst>
                      <a:path w="38" h="48">
                        <a:moveTo>
                          <a:pt x="0" y="4"/>
                        </a:moveTo>
                        <a:lnTo>
                          <a:pt x="4" y="4"/>
                        </a:lnTo>
                        <a:lnTo>
                          <a:pt x="4" y="0"/>
                        </a:lnTo>
                        <a:lnTo>
                          <a:pt x="7" y="4"/>
                        </a:lnTo>
                        <a:lnTo>
                          <a:pt x="11" y="4"/>
                        </a:lnTo>
                        <a:lnTo>
                          <a:pt x="11" y="0"/>
                        </a:lnTo>
                        <a:lnTo>
                          <a:pt x="15" y="0"/>
                        </a:lnTo>
                        <a:lnTo>
                          <a:pt x="15" y="4"/>
                        </a:lnTo>
                        <a:lnTo>
                          <a:pt x="15" y="8"/>
                        </a:lnTo>
                        <a:lnTo>
                          <a:pt x="19" y="8"/>
                        </a:lnTo>
                        <a:lnTo>
                          <a:pt x="19" y="4"/>
                        </a:lnTo>
                        <a:lnTo>
                          <a:pt x="19" y="8"/>
                        </a:lnTo>
                        <a:lnTo>
                          <a:pt x="23" y="4"/>
                        </a:lnTo>
                        <a:lnTo>
                          <a:pt x="23" y="8"/>
                        </a:lnTo>
                        <a:lnTo>
                          <a:pt x="27" y="8"/>
                        </a:lnTo>
                        <a:lnTo>
                          <a:pt x="30" y="8"/>
                        </a:lnTo>
                        <a:lnTo>
                          <a:pt x="34" y="8"/>
                        </a:lnTo>
                        <a:lnTo>
                          <a:pt x="34" y="12"/>
                        </a:lnTo>
                        <a:lnTo>
                          <a:pt x="38" y="16"/>
                        </a:lnTo>
                        <a:lnTo>
                          <a:pt x="34" y="16"/>
                        </a:lnTo>
                        <a:lnTo>
                          <a:pt x="38" y="20"/>
                        </a:lnTo>
                        <a:lnTo>
                          <a:pt x="38" y="24"/>
                        </a:lnTo>
                        <a:lnTo>
                          <a:pt x="38" y="28"/>
                        </a:lnTo>
                        <a:lnTo>
                          <a:pt x="34" y="28"/>
                        </a:lnTo>
                        <a:lnTo>
                          <a:pt x="38" y="32"/>
                        </a:lnTo>
                        <a:lnTo>
                          <a:pt x="34" y="32"/>
                        </a:lnTo>
                        <a:lnTo>
                          <a:pt x="34" y="36"/>
                        </a:lnTo>
                        <a:lnTo>
                          <a:pt x="38" y="36"/>
                        </a:lnTo>
                        <a:lnTo>
                          <a:pt x="38" y="40"/>
                        </a:lnTo>
                        <a:lnTo>
                          <a:pt x="38" y="44"/>
                        </a:lnTo>
                        <a:lnTo>
                          <a:pt x="34" y="44"/>
                        </a:lnTo>
                        <a:lnTo>
                          <a:pt x="34" y="48"/>
                        </a:lnTo>
                        <a:lnTo>
                          <a:pt x="30" y="48"/>
                        </a:lnTo>
                        <a:lnTo>
                          <a:pt x="30" y="44"/>
                        </a:lnTo>
                        <a:lnTo>
                          <a:pt x="27" y="48"/>
                        </a:lnTo>
                        <a:lnTo>
                          <a:pt x="27" y="44"/>
                        </a:lnTo>
                        <a:lnTo>
                          <a:pt x="23" y="44"/>
                        </a:lnTo>
                        <a:lnTo>
                          <a:pt x="23" y="40"/>
                        </a:lnTo>
                        <a:lnTo>
                          <a:pt x="19" y="40"/>
                        </a:lnTo>
                        <a:lnTo>
                          <a:pt x="19" y="36"/>
                        </a:lnTo>
                        <a:lnTo>
                          <a:pt x="15" y="36"/>
                        </a:lnTo>
                        <a:lnTo>
                          <a:pt x="15" y="32"/>
                        </a:lnTo>
                        <a:lnTo>
                          <a:pt x="15" y="28"/>
                        </a:lnTo>
                        <a:lnTo>
                          <a:pt x="11" y="28"/>
                        </a:lnTo>
                        <a:lnTo>
                          <a:pt x="11" y="24"/>
                        </a:lnTo>
                        <a:lnTo>
                          <a:pt x="7" y="24"/>
                        </a:lnTo>
                        <a:lnTo>
                          <a:pt x="7" y="20"/>
                        </a:lnTo>
                        <a:lnTo>
                          <a:pt x="7" y="16"/>
                        </a:lnTo>
                        <a:lnTo>
                          <a:pt x="4" y="16"/>
                        </a:lnTo>
                        <a:lnTo>
                          <a:pt x="4" y="12"/>
                        </a:lnTo>
                        <a:lnTo>
                          <a:pt x="4" y="8"/>
                        </a:lnTo>
                        <a:lnTo>
                          <a:pt x="0" y="8"/>
                        </a:lnTo>
                        <a:lnTo>
                          <a:pt x="0" y="4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148" name="Freeform 943">
                    <a:extLst>
                      <a:ext uri="{FF2B5EF4-FFF2-40B4-BE49-F238E27FC236}">
                        <a16:creationId xmlns:a16="http://schemas.microsoft.com/office/drawing/2014/main" id="{BF9C8A35-6030-A9C4-014E-F07CB628053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507" y="2699"/>
                    <a:ext cx="18" cy="29"/>
                  </a:xfrm>
                  <a:custGeom>
                    <a:avLst/>
                    <a:gdLst>
                      <a:gd name="T0" fmla="*/ 0 w 19"/>
                      <a:gd name="T1" fmla="*/ 0 h 28"/>
                      <a:gd name="T2" fmla="*/ 4 w 19"/>
                      <a:gd name="T3" fmla="*/ 0 h 28"/>
                      <a:gd name="T4" fmla="*/ 8 w 19"/>
                      <a:gd name="T5" fmla="*/ 0 h 28"/>
                      <a:gd name="T6" fmla="*/ 8 w 19"/>
                      <a:gd name="T7" fmla="*/ 4 h 28"/>
                      <a:gd name="T8" fmla="*/ 12 w 19"/>
                      <a:gd name="T9" fmla="*/ 4 h 28"/>
                      <a:gd name="T10" fmla="*/ 12 w 19"/>
                      <a:gd name="T11" fmla="*/ 8 h 28"/>
                      <a:gd name="T12" fmla="*/ 12 w 19"/>
                      <a:gd name="T13" fmla="*/ 12 h 28"/>
                      <a:gd name="T14" fmla="*/ 15 w 19"/>
                      <a:gd name="T15" fmla="*/ 12 h 28"/>
                      <a:gd name="T16" fmla="*/ 15 w 19"/>
                      <a:gd name="T17" fmla="*/ 16 h 28"/>
                      <a:gd name="T18" fmla="*/ 19 w 19"/>
                      <a:gd name="T19" fmla="*/ 16 h 28"/>
                      <a:gd name="T20" fmla="*/ 15 w 19"/>
                      <a:gd name="T21" fmla="*/ 16 h 28"/>
                      <a:gd name="T22" fmla="*/ 15 w 19"/>
                      <a:gd name="T23" fmla="*/ 20 h 28"/>
                      <a:gd name="T24" fmla="*/ 19 w 19"/>
                      <a:gd name="T25" fmla="*/ 20 h 28"/>
                      <a:gd name="T26" fmla="*/ 19 w 19"/>
                      <a:gd name="T27" fmla="*/ 24 h 28"/>
                      <a:gd name="T28" fmla="*/ 19 w 19"/>
                      <a:gd name="T29" fmla="*/ 28 h 28"/>
                      <a:gd name="T30" fmla="*/ 15 w 19"/>
                      <a:gd name="T31" fmla="*/ 28 h 28"/>
                      <a:gd name="T32" fmla="*/ 15 w 19"/>
                      <a:gd name="T33" fmla="*/ 24 h 28"/>
                      <a:gd name="T34" fmla="*/ 15 w 19"/>
                      <a:gd name="T35" fmla="*/ 20 h 28"/>
                      <a:gd name="T36" fmla="*/ 12 w 19"/>
                      <a:gd name="T37" fmla="*/ 20 h 28"/>
                      <a:gd name="T38" fmla="*/ 8 w 19"/>
                      <a:gd name="T39" fmla="*/ 20 h 28"/>
                      <a:gd name="T40" fmla="*/ 8 w 19"/>
                      <a:gd name="T41" fmla="*/ 16 h 28"/>
                      <a:gd name="T42" fmla="*/ 8 w 19"/>
                      <a:gd name="T43" fmla="*/ 12 h 28"/>
                      <a:gd name="T44" fmla="*/ 4 w 19"/>
                      <a:gd name="T45" fmla="*/ 16 h 28"/>
                      <a:gd name="T46" fmla="*/ 4 w 19"/>
                      <a:gd name="T47" fmla="*/ 12 h 28"/>
                      <a:gd name="T48" fmla="*/ 4 w 19"/>
                      <a:gd name="T49" fmla="*/ 8 h 28"/>
                      <a:gd name="T50" fmla="*/ 4 w 19"/>
                      <a:gd name="T51" fmla="*/ 4 h 28"/>
                      <a:gd name="T52" fmla="*/ 4 w 19"/>
                      <a:gd name="T53" fmla="*/ 8 h 28"/>
                      <a:gd name="T54" fmla="*/ 4 w 19"/>
                      <a:gd name="T55" fmla="*/ 4 h 28"/>
                      <a:gd name="T56" fmla="*/ 4 w 19"/>
                      <a:gd name="T57" fmla="*/ 0 h 28"/>
                      <a:gd name="T58" fmla="*/ 0 w 19"/>
                      <a:gd name="T59" fmla="*/ 0 h 2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</a:cxnLst>
                    <a:rect l="0" t="0" r="r" b="b"/>
                    <a:pathLst>
                      <a:path w="19" h="28">
                        <a:moveTo>
                          <a:pt x="0" y="0"/>
                        </a:moveTo>
                        <a:lnTo>
                          <a:pt x="4" y="0"/>
                        </a:lnTo>
                        <a:lnTo>
                          <a:pt x="8" y="0"/>
                        </a:lnTo>
                        <a:lnTo>
                          <a:pt x="8" y="4"/>
                        </a:lnTo>
                        <a:lnTo>
                          <a:pt x="12" y="4"/>
                        </a:lnTo>
                        <a:lnTo>
                          <a:pt x="12" y="8"/>
                        </a:lnTo>
                        <a:lnTo>
                          <a:pt x="12" y="12"/>
                        </a:lnTo>
                        <a:lnTo>
                          <a:pt x="15" y="12"/>
                        </a:lnTo>
                        <a:lnTo>
                          <a:pt x="15" y="16"/>
                        </a:lnTo>
                        <a:lnTo>
                          <a:pt x="19" y="16"/>
                        </a:lnTo>
                        <a:lnTo>
                          <a:pt x="15" y="16"/>
                        </a:lnTo>
                        <a:lnTo>
                          <a:pt x="15" y="20"/>
                        </a:lnTo>
                        <a:lnTo>
                          <a:pt x="19" y="20"/>
                        </a:lnTo>
                        <a:lnTo>
                          <a:pt x="19" y="24"/>
                        </a:lnTo>
                        <a:lnTo>
                          <a:pt x="19" y="28"/>
                        </a:lnTo>
                        <a:lnTo>
                          <a:pt x="15" y="28"/>
                        </a:lnTo>
                        <a:lnTo>
                          <a:pt x="15" y="24"/>
                        </a:lnTo>
                        <a:lnTo>
                          <a:pt x="15" y="20"/>
                        </a:lnTo>
                        <a:lnTo>
                          <a:pt x="12" y="20"/>
                        </a:lnTo>
                        <a:lnTo>
                          <a:pt x="8" y="20"/>
                        </a:lnTo>
                        <a:lnTo>
                          <a:pt x="8" y="16"/>
                        </a:lnTo>
                        <a:lnTo>
                          <a:pt x="8" y="12"/>
                        </a:lnTo>
                        <a:lnTo>
                          <a:pt x="4" y="16"/>
                        </a:lnTo>
                        <a:lnTo>
                          <a:pt x="4" y="12"/>
                        </a:lnTo>
                        <a:lnTo>
                          <a:pt x="4" y="8"/>
                        </a:lnTo>
                        <a:lnTo>
                          <a:pt x="4" y="4"/>
                        </a:lnTo>
                        <a:lnTo>
                          <a:pt x="4" y="8"/>
                        </a:lnTo>
                        <a:lnTo>
                          <a:pt x="4" y="4"/>
                        </a:lnTo>
                        <a:lnTo>
                          <a:pt x="4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149" name="Freeform 944">
                    <a:extLst>
                      <a:ext uri="{FF2B5EF4-FFF2-40B4-BE49-F238E27FC236}">
                        <a16:creationId xmlns:a16="http://schemas.microsoft.com/office/drawing/2014/main" id="{39F7A671-5FE3-B2A0-54B3-CE43A77F48F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542" y="2699"/>
                    <a:ext cx="53" cy="69"/>
                  </a:xfrm>
                  <a:custGeom>
                    <a:avLst/>
                    <a:gdLst>
                      <a:gd name="T0" fmla="*/ 11 w 53"/>
                      <a:gd name="T1" fmla="*/ 0 h 68"/>
                      <a:gd name="T2" fmla="*/ 19 w 53"/>
                      <a:gd name="T3" fmla="*/ 0 h 68"/>
                      <a:gd name="T4" fmla="*/ 23 w 53"/>
                      <a:gd name="T5" fmla="*/ 4 h 68"/>
                      <a:gd name="T6" fmla="*/ 26 w 53"/>
                      <a:gd name="T7" fmla="*/ 8 h 68"/>
                      <a:gd name="T8" fmla="*/ 30 w 53"/>
                      <a:gd name="T9" fmla="*/ 12 h 68"/>
                      <a:gd name="T10" fmla="*/ 30 w 53"/>
                      <a:gd name="T11" fmla="*/ 12 h 68"/>
                      <a:gd name="T12" fmla="*/ 38 w 53"/>
                      <a:gd name="T13" fmla="*/ 12 h 68"/>
                      <a:gd name="T14" fmla="*/ 42 w 53"/>
                      <a:gd name="T15" fmla="*/ 16 h 68"/>
                      <a:gd name="T16" fmla="*/ 49 w 53"/>
                      <a:gd name="T17" fmla="*/ 16 h 68"/>
                      <a:gd name="T18" fmla="*/ 53 w 53"/>
                      <a:gd name="T19" fmla="*/ 20 h 68"/>
                      <a:gd name="T20" fmla="*/ 53 w 53"/>
                      <a:gd name="T21" fmla="*/ 28 h 68"/>
                      <a:gd name="T22" fmla="*/ 49 w 53"/>
                      <a:gd name="T23" fmla="*/ 32 h 68"/>
                      <a:gd name="T24" fmla="*/ 46 w 53"/>
                      <a:gd name="T25" fmla="*/ 36 h 68"/>
                      <a:gd name="T26" fmla="*/ 42 w 53"/>
                      <a:gd name="T27" fmla="*/ 40 h 68"/>
                      <a:gd name="T28" fmla="*/ 42 w 53"/>
                      <a:gd name="T29" fmla="*/ 48 h 68"/>
                      <a:gd name="T30" fmla="*/ 42 w 53"/>
                      <a:gd name="T31" fmla="*/ 52 h 68"/>
                      <a:gd name="T32" fmla="*/ 34 w 53"/>
                      <a:gd name="T33" fmla="*/ 52 h 68"/>
                      <a:gd name="T34" fmla="*/ 26 w 53"/>
                      <a:gd name="T35" fmla="*/ 52 h 68"/>
                      <a:gd name="T36" fmla="*/ 23 w 53"/>
                      <a:gd name="T37" fmla="*/ 56 h 68"/>
                      <a:gd name="T38" fmla="*/ 26 w 53"/>
                      <a:gd name="T39" fmla="*/ 60 h 68"/>
                      <a:gd name="T40" fmla="*/ 23 w 53"/>
                      <a:gd name="T41" fmla="*/ 64 h 68"/>
                      <a:gd name="T42" fmla="*/ 19 w 53"/>
                      <a:gd name="T43" fmla="*/ 68 h 68"/>
                      <a:gd name="T44" fmla="*/ 11 w 53"/>
                      <a:gd name="T45" fmla="*/ 68 h 68"/>
                      <a:gd name="T46" fmla="*/ 11 w 53"/>
                      <a:gd name="T47" fmla="*/ 68 h 68"/>
                      <a:gd name="T48" fmla="*/ 7 w 53"/>
                      <a:gd name="T49" fmla="*/ 64 h 68"/>
                      <a:gd name="T50" fmla="*/ 3 w 53"/>
                      <a:gd name="T51" fmla="*/ 68 h 68"/>
                      <a:gd name="T52" fmla="*/ 0 w 53"/>
                      <a:gd name="T53" fmla="*/ 64 h 68"/>
                      <a:gd name="T54" fmla="*/ 0 w 53"/>
                      <a:gd name="T55" fmla="*/ 56 h 68"/>
                      <a:gd name="T56" fmla="*/ 3 w 53"/>
                      <a:gd name="T57" fmla="*/ 52 h 68"/>
                      <a:gd name="T58" fmla="*/ 7 w 53"/>
                      <a:gd name="T59" fmla="*/ 48 h 68"/>
                      <a:gd name="T60" fmla="*/ 7 w 53"/>
                      <a:gd name="T61" fmla="*/ 40 h 68"/>
                      <a:gd name="T62" fmla="*/ 11 w 53"/>
                      <a:gd name="T63" fmla="*/ 36 h 68"/>
                      <a:gd name="T64" fmla="*/ 15 w 53"/>
                      <a:gd name="T65" fmla="*/ 32 h 68"/>
                      <a:gd name="T66" fmla="*/ 19 w 53"/>
                      <a:gd name="T67" fmla="*/ 28 h 68"/>
                      <a:gd name="T68" fmla="*/ 23 w 53"/>
                      <a:gd name="T69" fmla="*/ 24 h 68"/>
                      <a:gd name="T70" fmla="*/ 19 w 53"/>
                      <a:gd name="T71" fmla="*/ 28 h 68"/>
                      <a:gd name="T72" fmla="*/ 19 w 53"/>
                      <a:gd name="T73" fmla="*/ 20 h 68"/>
                      <a:gd name="T74" fmla="*/ 15 w 53"/>
                      <a:gd name="T75" fmla="*/ 16 h 68"/>
                      <a:gd name="T76" fmla="*/ 15 w 53"/>
                      <a:gd name="T77" fmla="*/ 8 h 68"/>
                      <a:gd name="T78" fmla="*/ 11 w 53"/>
                      <a:gd name="T79" fmla="*/ 4 h 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</a:cxnLst>
                    <a:rect l="0" t="0" r="r" b="b"/>
                    <a:pathLst>
                      <a:path w="53" h="68">
                        <a:moveTo>
                          <a:pt x="11" y="4"/>
                        </a:moveTo>
                        <a:lnTo>
                          <a:pt x="11" y="0"/>
                        </a:lnTo>
                        <a:lnTo>
                          <a:pt x="15" y="0"/>
                        </a:lnTo>
                        <a:lnTo>
                          <a:pt x="19" y="0"/>
                        </a:lnTo>
                        <a:lnTo>
                          <a:pt x="19" y="4"/>
                        </a:lnTo>
                        <a:lnTo>
                          <a:pt x="23" y="4"/>
                        </a:lnTo>
                        <a:lnTo>
                          <a:pt x="26" y="4"/>
                        </a:lnTo>
                        <a:lnTo>
                          <a:pt x="26" y="8"/>
                        </a:lnTo>
                        <a:lnTo>
                          <a:pt x="30" y="8"/>
                        </a:lnTo>
                        <a:lnTo>
                          <a:pt x="30" y="12"/>
                        </a:lnTo>
                        <a:lnTo>
                          <a:pt x="30" y="8"/>
                        </a:lnTo>
                        <a:lnTo>
                          <a:pt x="30" y="12"/>
                        </a:lnTo>
                        <a:lnTo>
                          <a:pt x="34" y="12"/>
                        </a:lnTo>
                        <a:lnTo>
                          <a:pt x="38" y="12"/>
                        </a:lnTo>
                        <a:lnTo>
                          <a:pt x="38" y="16"/>
                        </a:lnTo>
                        <a:lnTo>
                          <a:pt x="42" y="16"/>
                        </a:lnTo>
                        <a:lnTo>
                          <a:pt x="46" y="16"/>
                        </a:lnTo>
                        <a:lnTo>
                          <a:pt x="49" y="16"/>
                        </a:lnTo>
                        <a:lnTo>
                          <a:pt x="53" y="16"/>
                        </a:lnTo>
                        <a:lnTo>
                          <a:pt x="53" y="20"/>
                        </a:lnTo>
                        <a:lnTo>
                          <a:pt x="53" y="24"/>
                        </a:lnTo>
                        <a:lnTo>
                          <a:pt x="53" y="28"/>
                        </a:lnTo>
                        <a:lnTo>
                          <a:pt x="53" y="32"/>
                        </a:lnTo>
                        <a:lnTo>
                          <a:pt x="49" y="32"/>
                        </a:lnTo>
                        <a:lnTo>
                          <a:pt x="49" y="36"/>
                        </a:lnTo>
                        <a:lnTo>
                          <a:pt x="46" y="36"/>
                        </a:lnTo>
                        <a:lnTo>
                          <a:pt x="46" y="40"/>
                        </a:lnTo>
                        <a:lnTo>
                          <a:pt x="42" y="40"/>
                        </a:lnTo>
                        <a:lnTo>
                          <a:pt x="42" y="44"/>
                        </a:lnTo>
                        <a:lnTo>
                          <a:pt x="42" y="48"/>
                        </a:lnTo>
                        <a:lnTo>
                          <a:pt x="46" y="48"/>
                        </a:lnTo>
                        <a:lnTo>
                          <a:pt x="42" y="52"/>
                        </a:lnTo>
                        <a:lnTo>
                          <a:pt x="38" y="52"/>
                        </a:lnTo>
                        <a:lnTo>
                          <a:pt x="34" y="52"/>
                        </a:lnTo>
                        <a:lnTo>
                          <a:pt x="30" y="52"/>
                        </a:lnTo>
                        <a:lnTo>
                          <a:pt x="26" y="52"/>
                        </a:lnTo>
                        <a:lnTo>
                          <a:pt x="23" y="52"/>
                        </a:lnTo>
                        <a:lnTo>
                          <a:pt x="23" y="56"/>
                        </a:lnTo>
                        <a:lnTo>
                          <a:pt x="26" y="56"/>
                        </a:lnTo>
                        <a:lnTo>
                          <a:pt x="26" y="60"/>
                        </a:lnTo>
                        <a:lnTo>
                          <a:pt x="23" y="60"/>
                        </a:lnTo>
                        <a:lnTo>
                          <a:pt x="23" y="64"/>
                        </a:lnTo>
                        <a:lnTo>
                          <a:pt x="19" y="64"/>
                        </a:lnTo>
                        <a:lnTo>
                          <a:pt x="19" y="68"/>
                        </a:lnTo>
                        <a:lnTo>
                          <a:pt x="15" y="68"/>
                        </a:lnTo>
                        <a:lnTo>
                          <a:pt x="11" y="68"/>
                        </a:lnTo>
                        <a:lnTo>
                          <a:pt x="11" y="64"/>
                        </a:lnTo>
                        <a:lnTo>
                          <a:pt x="11" y="68"/>
                        </a:lnTo>
                        <a:lnTo>
                          <a:pt x="7" y="68"/>
                        </a:lnTo>
                        <a:lnTo>
                          <a:pt x="7" y="64"/>
                        </a:lnTo>
                        <a:lnTo>
                          <a:pt x="7" y="68"/>
                        </a:lnTo>
                        <a:lnTo>
                          <a:pt x="3" y="68"/>
                        </a:lnTo>
                        <a:lnTo>
                          <a:pt x="3" y="64"/>
                        </a:lnTo>
                        <a:lnTo>
                          <a:pt x="0" y="64"/>
                        </a:lnTo>
                        <a:lnTo>
                          <a:pt x="0" y="60"/>
                        </a:lnTo>
                        <a:lnTo>
                          <a:pt x="0" y="56"/>
                        </a:lnTo>
                        <a:lnTo>
                          <a:pt x="3" y="56"/>
                        </a:lnTo>
                        <a:lnTo>
                          <a:pt x="3" y="52"/>
                        </a:lnTo>
                        <a:lnTo>
                          <a:pt x="7" y="52"/>
                        </a:lnTo>
                        <a:lnTo>
                          <a:pt x="7" y="48"/>
                        </a:lnTo>
                        <a:lnTo>
                          <a:pt x="7" y="44"/>
                        </a:lnTo>
                        <a:lnTo>
                          <a:pt x="7" y="40"/>
                        </a:lnTo>
                        <a:lnTo>
                          <a:pt x="7" y="36"/>
                        </a:lnTo>
                        <a:lnTo>
                          <a:pt x="11" y="36"/>
                        </a:lnTo>
                        <a:lnTo>
                          <a:pt x="11" y="32"/>
                        </a:lnTo>
                        <a:lnTo>
                          <a:pt x="15" y="32"/>
                        </a:lnTo>
                        <a:lnTo>
                          <a:pt x="19" y="32"/>
                        </a:lnTo>
                        <a:lnTo>
                          <a:pt x="19" y="28"/>
                        </a:lnTo>
                        <a:lnTo>
                          <a:pt x="23" y="28"/>
                        </a:lnTo>
                        <a:lnTo>
                          <a:pt x="23" y="24"/>
                        </a:lnTo>
                        <a:lnTo>
                          <a:pt x="19" y="24"/>
                        </a:lnTo>
                        <a:lnTo>
                          <a:pt x="19" y="28"/>
                        </a:lnTo>
                        <a:lnTo>
                          <a:pt x="19" y="24"/>
                        </a:lnTo>
                        <a:lnTo>
                          <a:pt x="19" y="20"/>
                        </a:lnTo>
                        <a:lnTo>
                          <a:pt x="15" y="20"/>
                        </a:lnTo>
                        <a:lnTo>
                          <a:pt x="15" y="16"/>
                        </a:lnTo>
                        <a:lnTo>
                          <a:pt x="15" y="12"/>
                        </a:lnTo>
                        <a:lnTo>
                          <a:pt x="15" y="8"/>
                        </a:lnTo>
                        <a:lnTo>
                          <a:pt x="11" y="8"/>
                        </a:lnTo>
                        <a:lnTo>
                          <a:pt x="11" y="4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150" name="Freeform 945">
                    <a:extLst>
                      <a:ext uri="{FF2B5EF4-FFF2-40B4-BE49-F238E27FC236}">
                        <a16:creationId xmlns:a16="http://schemas.microsoft.com/office/drawing/2014/main" id="{521E2DB6-B417-6703-BF54-548CFAA0BDB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499" y="2699"/>
                    <a:ext cx="23" cy="37"/>
                  </a:xfrm>
                  <a:custGeom>
                    <a:avLst/>
                    <a:gdLst>
                      <a:gd name="T0" fmla="*/ 0 w 23"/>
                      <a:gd name="T1" fmla="*/ 20 h 36"/>
                      <a:gd name="T2" fmla="*/ 0 w 23"/>
                      <a:gd name="T3" fmla="*/ 16 h 36"/>
                      <a:gd name="T4" fmla="*/ 0 w 23"/>
                      <a:gd name="T5" fmla="*/ 12 h 36"/>
                      <a:gd name="T6" fmla="*/ 0 w 23"/>
                      <a:gd name="T7" fmla="*/ 8 h 36"/>
                      <a:gd name="T8" fmla="*/ 4 w 23"/>
                      <a:gd name="T9" fmla="*/ 8 h 36"/>
                      <a:gd name="T10" fmla="*/ 4 w 23"/>
                      <a:gd name="T11" fmla="*/ 4 h 36"/>
                      <a:gd name="T12" fmla="*/ 8 w 23"/>
                      <a:gd name="T13" fmla="*/ 4 h 36"/>
                      <a:gd name="T14" fmla="*/ 8 w 23"/>
                      <a:gd name="T15" fmla="*/ 0 h 36"/>
                      <a:gd name="T16" fmla="*/ 12 w 23"/>
                      <a:gd name="T17" fmla="*/ 0 h 36"/>
                      <a:gd name="T18" fmla="*/ 12 w 23"/>
                      <a:gd name="T19" fmla="*/ 4 h 36"/>
                      <a:gd name="T20" fmla="*/ 12 w 23"/>
                      <a:gd name="T21" fmla="*/ 8 h 36"/>
                      <a:gd name="T22" fmla="*/ 12 w 23"/>
                      <a:gd name="T23" fmla="*/ 4 h 36"/>
                      <a:gd name="T24" fmla="*/ 12 w 23"/>
                      <a:gd name="T25" fmla="*/ 8 h 36"/>
                      <a:gd name="T26" fmla="*/ 12 w 23"/>
                      <a:gd name="T27" fmla="*/ 12 h 36"/>
                      <a:gd name="T28" fmla="*/ 12 w 23"/>
                      <a:gd name="T29" fmla="*/ 16 h 36"/>
                      <a:gd name="T30" fmla="*/ 16 w 23"/>
                      <a:gd name="T31" fmla="*/ 12 h 36"/>
                      <a:gd name="T32" fmla="*/ 16 w 23"/>
                      <a:gd name="T33" fmla="*/ 16 h 36"/>
                      <a:gd name="T34" fmla="*/ 16 w 23"/>
                      <a:gd name="T35" fmla="*/ 20 h 36"/>
                      <a:gd name="T36" fmla="*/ 20 w 23"/>
                      <a:gd name="T37" fmla="*/ 20 h 36"/>
                      <a:gd name="T38" fmla="*/ 23 w 23"/>
                      <a:gd name="T39" fmla="*/ 20 h 36"/>
                      <a:gd name="T40" fmla="*/ 23 w 23"/>
                      <a:gd name="T41" fmla="*/ 24 h 36"/>
                      <a:gd name="T42" fmla="*/ 23 w 23"/>
                      <a:gd name="T43" fmla="*/ 28 h 36"/>
                      <a:gd name="T44" fmla="*/ 23 w 23"/>
                      <a:gd name="T45" fmla="*/ 32 h 36"/>
                      <a:gd name="T46" fmla="*/ 23 w 23"/>
                      <a:gd name="T47" fmla="*/ 36 h 36"/>
                      <a:gd name="T48" fmla="*/ 20 w 23"/>
                      <a:gd name="T49" fmla="*/ 36 h 36"/>
                      <a:gd name="T50" fmla="*/ 16 w 23"/>
                      <a:gd name="T51" fmla="*/ 36 h 36"/>
                      <a:gd name="T52" fmla="*/ 16 w 23"/>
                      <a:gd name="T53" fmla="*/ 32 h 36"/>
                      <a:gd name="T54" fmla="*/ 16 w 23"/>
                      <a:gd name="T55" fmla="*/ 28 h 36"/>
                      <a:gd name="T56" fmla="*/ 12 w 23"/>
                      <a:gd name="T57" fmla="*/ 28 h 36"/>
                      <a:gd name="T58" fmla="*/ 12 w 23"/>
                      <a:gd name="T59" fmla="*/ 24 h 36"/>
                      <a:gd name="T60" fmla="*/ 8 w 23"/>
                      <a:gd name="T61" fmla="*/ 28 h 36"/>
                      <a:gd name="T62" fmla="*/ 8 w 23"/>
                      <a:gd name="T63" fmla="*/ 24 h 36"/>
                      <a:gd name="T64" fmla="*/ 4 w 23"/>
                      <a:gd name="T65" fmla="*/ 28 h 36"/>
                      <a:gd name="T66" fmla="*/ 4 w 23"/>
                      <a:gd name="T67" fmla="*/ 24 h 36"/>
                      <a:gd name="T68" fmla="*/ 0 w 23"/>
                      <a:gd name="T69" fmla="*/ 24 h 36"/>
                      <a:gd name="T70" fmla="*/ 0 w 23"/>
                      <a:gd name="T71" fmla="*/ 20 h 3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</a:cxnLst>
                    <a:rect l="0" t="0" r="r" b="b"/>
                    <a:pathLst>
                      <a:path w="23" h="36">
                        <a:moveTo>
                          <a:pt x="0" y="20"/>
                        </a:moveTo>
                        <a:lnTo>
                          <a:pt x="0" y="16"/>
                        </a:lnTo>
                        <a:lnTo>
                          <a:pt x="0" y="12"/>
                        </a:lnTo>
                        <a:lnTo>
                          <a:pt x="0" y="8"/>
                        </a:lnTo>
                        <a:lnTo>
                          <a:pt x="4" y="8"/>
                        </a:lnTo>
                        <a:lnTo>
                          <a:pt x="4" y="4"/>
                        </a:lnTo>
                        <a:lnTo>
                          <a:pt x="8" y="4"/>
                        </a:lnTo>
                        <a:lnTo>
                          <a:pt x="8" y="0"/>
                        </a:lnTo>
                        <a:lnTo>
                          <a:pt x="12" y="0"/>
                        </a:lnTo>
                        <a:lnTo>
                          <a:pt x="12" y="4"/>
                        </a:lnTo>
                        <a:lnTo>
                          <a:pt x="12" y="8"/>
                        </a:lnTo>
                        <a:lnTo>
                          <a:pt x="12" y="4"/>
                        </a:lnTo>
                        <a:lnTo>
                          <a:pt x="12" y="8"/>
                        </a:lnTo>
                        <a:lnTo>
                          <a:pt x="12" y="12"/>
                        </a:lnTo>
                        <a:lnTo>
                          <a:pt x="12" y="16"/>
                        </a:lnTo>
                        <a:lnTo>
                          <a:pt x="16" y="12"/>
                        </a:lnTo>
                        <a:lnTo>
                          <a:pt x="16" y="16"/>
                        </a:lnTo>
                        <a:lnTo>
                          <a:pt x="16" y="20"/>
                        </a:lnTo>
                        <a:lnTo>
                          <a:pt x="20" y="20"/>
                        </a:lnTo>
                        <a:lnTo>
                          <a:pt x="23" y="20"/>
                        </a:lnTo>
                        <a:lnTo>
                          <a:pt x="23" y="24"/>
                        </a:lnTo>
                        <a:lnTo>
                          <a:pt x="23" y="28"/>
                        </a:lnTo>
                        <a:lnTo>
                          <a:pt x="23" y="32"/>
                        </a:lnTo>
                        <a:lnTo>
                          <a:pt x="23" y="36"/>
                        </a:lnTo>
                        <a:lnTo>
                          <a:pt x="20" y="36"/>
                        </a:lnTo>
                        <a:lnTo>
                          <a:pt x="16" y="36"/>
                        </a:lnTo>
                        <a:lnTo>
                          <a:pt x="16" y="32"/>
                        </a:lnTo>
                        <a:lnTo>
                          <a:pt x="16" y="28"/>
                        </a:lnTo>
                        <a:lnTo>
                          <a:pt x="12" y="28"/>
                        </a:lnTo>
                        <a:lnTo>
                          <a:pt x="12" y="24"/>
                        </a:lnTo>
                        <a:lnTo>
                          <a:pt x="8" y="28"/>
                        </a:lnTo>
                        <a:lnTo>
                          <a:pt x="8" y="24"/>
                        </a:lnTo>
                        <a:lnTo>
                          <a:pt x="4" y="28"/>
                        </a:lnTo>
                        <a:lnTo>
                          <a:pt x="4" y="24"/>
                        </a:lnTo>
                        <a:lnTo>
                          <a:pt x="0" y="24"/>
                        </a:lnTo>
                        <a:lnTo>
                          <a:pt x="0" y="2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151" name="Freeform 946">
                    <a:extLst>
                      <a:ext uri="{FF2B5EF4-FFF2-40B4-BE49-F238E27FC236}">
                        <a16:creationId xmlns:a16="http://schemas.microsoft.com/office/drawing/2014/main" id="{F9BFCA8F-B4C0-7A9B-E5F7-6E6C52ACC9E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227" y="2704"/>
                    <a:ext cx="49" cy="37"/>
                  </a:xfrm>
                  <a:custGeom>
                    <a:avLst/>
                    <a:gdLst>
                      <a:gd name="T0" fmla="*/ 38 w 50"/>
                      <a:gd name="T1" fmla="*/ 0 h 36"/>
                      <a:gd name="T2" fmla="*/ 42 w 50"/>
                      <a:gd name="T3" fmla="*/ 0 h 36"/>
                      <a:gd name="T4" fmla="*/ 42 w 50"/>
                      <a:gd name="T5" fmla="*/ 4 h 36"/>
                      <a:gd name="T6" fmla="*/ 46 w 50"/>
                      <a:gd name="T7" fmla="*/ 4 h 36"/>
                      <a:gd name="T8" fmla="*/ 46 w 50"/>
                      <a:gd name="T9" fmla="*/ 8 h 36"/>
                      <a:gd name="T10" fmla="*/ 46 w 50"/>
                      <a:gd name="T11" fmla="*/ 12 h 36"/>
                      <a:gd name="T12" fmla="*/ 50 w 50"/>
                      <a:gd name="T13" fmla="*/ 12 h 36"/>
                      <a:gd name="T14" fmla="*/ 46 w 50"/>
                      <a:gd name="T15" fmla="*/ 12 h 36"/>
                      <a:gd name="T16" fmla="*/ 46 w 50"/>
                      <a:gd name="T17" fmla="*/ 16 h 36"/>
                      <a:gd name="T18" fmla="*/ 46 w 50"/>
                      <a:gd name="T19" fmla="*/ 20 h 36"/>
                      <a:gd name="T20" fmla="*/ 42 w 50"/>
                      <a:gd name="T21" fmla="*/ 20 h 36"/>
                      <a:gd name="T22" fmla="*/ 42 w 50"/>
                      <a:gd name="T23" fmla="*/ 24 h 36"/>
                      <a:gd name="T24" fmla="*/ 42 w 50"/>
                      <a:gd name="T25" fmla="*/ 28 h 36"/>
                      <a:gd name="T26" fmla="*/ 46 w 50"/>
                      <a:gd name="T27" fmla="*/ 28 h 36"/>
                      <a:gd name="T28" fmla="*/ 46 w 50"/>
                      <a:gd name="T29" fmla="*/ 32 h 36"/>
                      <a:gd name="T30" fmla="*/ 42 w 50"/>
                      <a:gd name="T31" fmla="*/ 36 h 36"/>
                      <a:gd name="T32" fmla="*/ 38 w 50"/>
                      <a:gd name="T33" fmla="*/ 36 h 36"/>
                      <a:gd name="T34" fmla="*/ 38 w 50"/>
                      <a:gd name="T35" fmla="*/ 32 h 36"/>
                      <a:gd name="T36" fmla="*/ 38 w 50"/>
                      <a:gd name="T37" fmla="*/ 36 h 36"/>
                      <a:gd name="T38" fmla="*/ 35 w 50"/>
                      <a:gd name="T39" fmla="*/ 36 h 36"/>
                      <a:gd name="T40" fmla="*/ 31 w 50"/>
                      <a:gd name="T41" fmla="*/ 36 h 36"/>
                      <a:gd name="T42" fmla="*/ 27 w 50"/>
                      <a:gd name="T43" fmla="*/ 36 h 36"/>
                      <a:gd name="T44" fmla="*/ 27 w 50"/>
                      <a:gd name="T45" fmla="*/ 32 h 36"/>
                      <a:gd name="T46" fmla="*/ 23 w 50"/>
                      <a:gd name="T47" fmla="*/ 32 h 36"/>
                      <a:gd name="T48" fmla="*/ 19 w 50"/>
                      <a:gd name="T49" fmla="*/ 32 h 36"/>
                      <a:gd name="T50" fmla="*/ 15 w 50"/>
                      <a:gd name="T51" fmla="*/ 28 h 36"/>
                      <a:gd name="T52" fmla="*/ 12 w 50"/>
                      <a:gd name="T53" fmla="*/ 28 h 36"/>
                      <a:gd name="T54" fmla="*/ 8 w 50"/>
                      <a:gd name="T55" fmla="*/ 28 h 36"/>
                      <a:gd name="T56" fmla="*/ 4 w 50"/>
                      <a:gd name="T57" fmla="*/ 28 h 36"/>
                      <a:gd name="T58" fmla="*/ 0 w 50"/>
                      <a:gd name="T59" fmla="*/ 24 h 36"/>
                      <a:gd name="T60" fmla="*/ 4 w 50"/>
                      <a:gd name="T61" fmla="*/ 20 h 36"/>
                      <a:gd name="T62" fmla="*/ 4 w 50"/>
                      <a:gd name="T63" fmla="*/ 16 h 36"/>
                      <a:gd name="T64" fmla="*/ 4 w 50"/>
                      <a:gd name="T65" fmla="*/ 12 h 36"/>
                      <a:gd name="T66" fmla="*/ 0 w 50"/>
                      <a:gd name="T67" fmla="*/ 12 h 36"/>
                      <a:gd name="T68" fmla="*/ 4 w 50"/>
                      <a:gd name="T69" fmla="*/ 12 h 36"/>
                      <a:gd name="T70" fmla="*/ 4 w 50"/>
                      <a:gd name="T71" fmla="*/ 8 h 36"/>
                      <a:gd name="T72" fmla="*/ 4 w 50"/>
                      <a:gd name="T73" fmla="*/ 4 h 36"/>
                      <a:gd name="T74" fmla="*/ 8 w 50"/>
                      <a:gd name="T75" fmla="*/ 4 h 36"/>
                      <a:gd name="T76" fmla="*/ 4 w 50"/>
                      <a:gd name="T77" fmla="*/ 4 h 36"/>
                      <a:gd name="T78" fmla="*/ 4 w 50"/>
                      <a:gd name="T79" fmla="*/ 8 h 36"/>
                      <a:gd name="T80" fmla="*/ 4 w 50"/>
                      <a:gd name="T81" fmla="*/ 12 h 36"/>
                      <a:gd name="T82" fmla="*/ 4 w 50"/>
                      <a:gd name="T83" fmla="*/ 16 h 36"/>
                      <a:gd name="T84" fmla="*/ 4 w 50"/>
                      <a:gd name="T85" fmla="*/ 20 h 36"/>
                      <a:gd name="T86" fmla="*/ 4 w 50"/>
                      <a:gd name="T87" fmla="*/ 24 h 36"/>
                      <a:gd name="T88" fmla="*/ 8 w 50"/>
                      <a:gd name="T89" fmla="*/ 24 h 36"/>
                      <a:gd name="T90" fmla="*/ 12 w 50"/>
                      <a:gd name="T91" fmla="*/ 24 h 36"/>
                      <a:gd name="T92" fmla="*/ 15 w 50"/>
                      <a:gd name="T93" fmla="*/ 24 h 36"/>
                      <a:gd name="T94" fmla="*/ 15 w 50"/>
                      <a:gd name="T95" fmla="*/ 20 h 36"/>
                      <a:gd name="T96" fmla="*/ 19 w 50"/>
                      <a:gd name="T97" fmla="*/ 20 h 36"/>
                      <a:gd name="T98" fmla="*/ 19 w 50"/>
                      <a:gd name="T99" fmla="*/ 16 h 36"/>
                      <a:gd name="T100" fmla="*/ 23 w 50"/>
                      <a:gd name="T101" fmla="*/ 16 h 36"/>
                      <a:gd name="T102" fmla="*/ 27 w 50"/>
                      <a:gd name="T103" fmla="*/ 16 h 36"/>
                      <a:gd name="T104" fmla="*/ 27 w 50"/>
                      <a:gd name="T105" fmla="*/ 12 h 36"/>
                      <a:gd name="T106" fmla="*/ 27 w 50"/>
                      <a:gd name="T107" fmla="*/ 16 h 36"/>
                      <a:gd name="T108" fmla="*/ 27 w 50"/>
                      <a:gd name="T109" fmla="*/ 12 h 36"/>
                      <a:gd name="T110" fmla="*/ 31 w 50"/>
                      <a:gd name="T111" fmla="*/ 12 h 36"/>
                      <a:gd name="T112" fmla="*/ 31 w 50"/>
                      <a:gd name="T113" fmla="*/ 8 h 36"/>
                      <a:gd name="T114" fmla="*/ 35 w 50"/>
                      <a:gd name="T115" fmla="*/ 4 h 36"/>
                      <a:gd name="T116" fmla="*/ 35 w 50"/>
                      <a:gd name="T117" fmla="*/ 0 h 36"/>
                      <a:gd name="T118" fmla="*/ 38 w 50"/>
                      <a:gd name="T119" fmla="*/ 0 h 3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</a:cxnLst>
                    <a:rect l="0" t="0" r="r" b="b"/>
                    <a:pathLst>
                      <a:path w="50" h="36">
                        <a:moveTo>
                          <a:pt x="38" y="0"/>
                        </a:moveTo>
                        <a:lnTo>
                          <a:pt x="42" y="0"/>
                        </a:lnTo>
                        <a:lnTo>
                          <a:pt x="42" y="4"/>
                        </a:lnTo>
                        <a:lnTo>
                          <a:pt x="46" y="4"/>
                        </a:lnTo>
                        <a:lnTo>
                          <a:pt x="46" y="8"/>
                        </a:lnTo>
                        <a:lnTo>
                          <a:pt x="46" y="12"/>
                        </a:lnTo>
                        <a:lnTo>
                          <a:pt x="50" y="12"/>
                        </a:lnTo>
                        <a:lnTo>
                          <a:pt x="46" y="12"/>
                        </a:lnTo>
                        <a:lnTo>
                          <a:pt x="46" y="16"/>
                        </a:lnTo>
                        <a:lnTo>
                          <a:pt x="46" y="20"/>
                        </a:lnTo>
                        <a:lnTo>
                          <a:pt x="42" y="20"/>
                        </a:lnTo>
                        <a:lnTo>
                          <a:pt x="42" y="24"/>
                        </a:lnTo>
                        <a:lnTo>
                          <a:pt x="42" y="28"/>
                        </a:lnTo>
                        <a:lnTo>
                          <a:pt x="46" y="28"/>
                        </a:lnTo>
                        <a:lnTo>
                          <a:pt x="46" y="32"/>
                        </a:lnTo>
                        <a:lnTo>
                          <a:pt x="42" y="36"/>
                        </a:lnTo>
                        <a:lnTo>
                          <a:pt x="38" y="36"/>
                        </a:lnTo>
                        <a:lnTo>
                          <a:pt x="38" y="32"/>
                        </a:lnTo>
                        <a:lnTo>
                          <a:pt x="38" y="36"/>
                        </a:lnTo>
                        <a:lnTo>
                          <a:pt x="35" y="36"/>
                        </a:lnTo>
                        <a:lnTo>
                          <a:pt x="31" y="36"/>
                        </a:lnTo>
                        <a:lnTo>
                          <a:pt x="27" y="36"/>
                        </a:lnTo>
                        <a:lnTo>
                          <a:pt x="27" y="32"/>
                        </a:lnTo>
                        <a:lnTo>
                          <a:pt x="23" y="32"/>
                        </a:lnTo>
                        <a:lnTo>
                          <a:pt x="19" y="32"/>
                        </a:lnTo>
                        <a:lnTo>
                          <a:pt x="15" y="28"/>
                        </a:lnTo>
                        <a:lnTo>
                          <a:pt x="12" y="28"/>
                        </a:lnTo>
                        <a:lnTo>
                          <a:pt x="8" y="28"/>
                        </a:lnTo>
                        <a:lnTo>
                          <a:pt x="4" y="28"/>
                        </a:lnTo>
                        <a:lnTo>
                          <a:pt x="0" y="24"/>
                        </a:lnTo>
                        <a:lnTo>
                          <a:pt x="4" y="20"/>
                        </a:lnTo>
                        <a:lnTo>
                          <a:pt x="4" y="16"/>
                        </a:lnTo>
                        <a:lnTo>
                          <a:pt x="4" y="12"/>
                        </a:lnTo>
                        <a:lnTo>
                          <a:pt x="0" y="12"/>
                        </a:lnTo>
                        <a:lnTo>
                          <a:pt x="4" y="12"/>
                        </a:lnTo>
                        <a:lnTo>
                          <a:pt x="4" y="8"/>
                        </a:lnTo>
                        <a:lnTo>
                          <a:pt x="4" y="4"/>
                        </a:lnTo>
                        <a:lnTo>
                          <a:pt x="8" y="4"/>
                        </a:lnTo>
                        <a:lnTo>
                          <a:pt x="4" y="4"/>
                        </a:lnTo>
                        <a:lnTo>
                          <a:pt x="4" y="8"/>
                        </a:lnTo>
                        <a:lnTo>
                          <a:pt x="4" y="12"/>
                        </a:lnTo>
                        <a:lnTo>
                          <a:pt x="4" y="16"/>
                        </a:lnTo>
                        <a:lnTo>
                          <a:pt x="4" y="20"/>
                        </a:lnTo>
                        <a:lnTo>
                          <a:pt x="4" y="24"/>
                        </a:lnTo>
                        <a:lnTo>
                          <a:pt x="8" y="24"/>
                        </a:lnTo>
                        <a:lnTo>
                          <a:pt x="12" y="24"/>
                        </a:lnTo>
                        <a:lnTo>
                          <a:pt x="15" y="24"/>
                        </a:lnTo>
                        <a:lnTo>
                          <a:pt x="15" y="20"/>
                        </a:lnTo>
                        <a:lnTo>
                          <a:pt x="19" y="20"/>
                        </a:lnTo>
                        <a:lnTo>
                          <a:pt x="19" y="16"/>
                        </a:lnTo>
                        <a:lnTo>
                          <a:pt x="23" y="16"/>
                        </a:lnTo>
                        <a:lnTo>
                          <a:pt x="27" y="16"/>
                        </a:lnTo>
                        <a:lnTo>
                          <a:pt x="27" y="12"/>
                        </a:lnTo>
                        <a:lnTo>
                          <a:pt x="27" y="16"/>
                        </a:lnTo>
                        <a:lnTo>
                          <a:pt x="27" y="12"/>
                        </a:lnTo>
                        <a:lnTo>
                          <a:pt x="31" y="12"/>
                        </a:lnTo>
                        <a:lnTo>
                          <a:pt x="31" y="8"/>
                        </a:lnTo>
                        <a:lnTo>
                          <a:pt x="35" y="4"/>
                        </a:lnTo>
                        <a:lnTo>
                          <a:pt x="35" y="0"/>
                        </a:lnTo>
                        <a:lnTo>
                          <a:pt x="38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152" name="Freeform 947">
                    <a:extLst>
                      <a:ext uri="{FF2B5EF4-FFF2-40B4-BE49-F238E27FC236}">
                        <a16:creationId xmlns:a16="http://schemas.microsoft.com/office/drawing/2014/main" id="{38BE590D-58AF-263F-9386-24B3F96D8A8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135" y="2704"/>
                    <a:ext cx="69" cy="49"/>
                  </a:xfrm>
                  <a:custGeom>
                    <a:avLst/>
                    <a:gdLst>
                      <a:gd name="T0" fmla="*/ 58 w 69"/>
                      <a:gd name="T1" fmla="*/ 4 h 48"/>
                      <a:gd name="T2" fmla="*/ 65 w 69"/>
                      <a:gd name="T3" fmla="*/ 4 h 48"/>
                      <a:gd name="T4" fmla="*/ 69 w 69"/>
                      <a:gd name="T5" fmla="*/ 8 h 48"/>
                      <a:gd name="T6" fmla="*/ 61 w 69"/>
                      <a:gd name="T7" fmla="*/ 12 h 48"/>
                      <a:gd name="T8" fmla="*/ 58 w 69"/>
                      <a:gd name="T9" fmla="*/ 16 h 48"/>
                      <a:gd name="T10" fmla="*/ 50 w 69"/>
                      <a:gd name="T11" fmla="*/ 20 h 48"/>
                      <a:gd name="T12" fmla="*/ 46 w 69"/>
                      <a:gd name="T13" fmla="*/ 24 h 48"/>
                      <a:gd name="T14" fmla="*/ 46 w 69"/>
                      <a:gd name="T15" fmla="*/ 32 h 48"/>
                      <a:gd name="T16" fmla="*/ 50 w 69"/>
                      <a:gd name="T17" fmla="*/ 36 h 48"/>
                      <a:gd name="T18" fmla="*/ 46 w 69"/>
                      <a:gd name="T19" fmla="*/ 44 h 48"/>
                      <a:gd name="T20" fmla="*/ 38 w 69"/>
                      <a:gd name="T21" fmla="*/ 44 h 48"/>
                      <a:gd name="T22" fmla="*/ 38 w 69"/>
                      <a:gd name="T23" fmla="*/ 44 h 48"/>
                      <a:gd name="T24" fmla="*/ 31 w 69"/>
                      <a:gd name="T25" fmla="*/ 44 h 48"/>
                      <a:gd name="T26" fmla="*/ 23 w 69"/>
                      <a:gd name="T27" fmla="*/ 44 h 48"/>
                      <a:gd name="T28" fmla="*/ 19 w 69"/>
                      <a:gd name="T29" fmla="*/ 40 h 48"/>
                      <a:gd name="T30" fmla="*/ 15 w 69"/>
                      <a:gd name="T31" fmla="*/ 44 h 48"/>
                      <a:gd name="T32" fmla="*/ 12 w 69"/>
                      <a:gd name="T33" fmla="*/ 48 h 48"/>
                      <a:gd name="T34" fmla="*/ 8 w 69"/>
                      <a:gd name="T35" fmla="*/ 44 h 48"/>
                      <a:gd name="T36" fmla="*/ 4 w 69"/>
                      <a:gd name="T37" fmla="*/ 40 h 48"/>
                      <a:gd name="T38" fmla="*/ 0 w 69"/>
                      <a:gd name="T39" fmla="*/ 36 h 48"/>
                      <a:gd name="T40" fmla="*/ 0 w 69"/>
                      <a:gd name="T41" fmla="*/ 36 h 48"/>
                      <a:gd name="T42" fmla="*/ 4 w 69"/>
                      <a:gd name="T43" fmla="*/ 32 h 48"/>
                      <a:gd name="T44" fmla="*/ 4 w 69"/>
                      <a:gd name="T45" fmla="*/ 32 h 48"/>
                      <a:gd name="T46" fmla="*/ 8 w 69"/>
                      <a:gd name="T47" fmla="*/ 28 h 48"/>
                      <a:gd name="T48" fmla="*/ 12 w 69"/>
                      <a:gd name="T49" fmla="*/ 24 h 48"/>
                      <a:gd name="T50" fmla="*/ 15 w 69"/>
                      <a:gd name="T51" fmla="*/ 20 h 48"/>
                      <a:gd name="T52" fmla="*/ 19 w 69"/>
                      <a:gd name="T53" fmla="*/ 24 h 48"/>
                      <a:gd name="T54" fmla="*/ 23 w 69"/>
                      <a:gd name="T55" fmla="*/ 20 h 48"/>
                      <a:gd name="T56" fmla="*/ 31 w 69"/>
                      <a:gd name="T57" fmla="*/ 20 h 48"/>
                      <a:gd name="T58" fmla="*/ 35 w 69"/>
                      <a:gd name="T59" fmla="*/ 16 h 48"/>
                      <a:gd name="T60" fmla="*/ 38 w 69"/>
                      <a:gd name="T61" fmla="*/ 12 h 48"/>
                      <a:gd name="T62" fmla="*/ 38 w 69"/>
                      <a:gd name="T63" fmla="*/ 4 h 48"/>
                      <a:gd name="T64" fmla="*/ 42 w 69"/>
                      <a:gd name="T65" fmla="*/ 8 h 48"/>
                      <a:gd name="T66" fmla="*/ 50 w 69"/>
                      <a:gd name="T67" fmla="*/ 8 h 48"/>
                      <a:gd name="T68" fmla="*/ 54 w 69"/>
                      <a:gd name="T69" fmla="*/ 4 h 48"/>
                      <a:gd name="T70" fmla="*/ 58 w 69"/>
                      <a:gd name="T71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</a:cxnLst>
                    <a:rect l="0" t="0" r="r" b="b"/>
                    <a:pathLst>
                      <a:path w="69" h="48">
                        <a:moveTo>
                          <a:pt x="58" y="0"/>
                        </a:moveTo>
                        <a:lnTo>
                          <a:pt x="58" y="4"/>
                        </a:lnTo>
                        <a:lnTo>
                          <a:pt x="61" y="4"/>
                        </a:lnTo>
                        <a:lnTo>
                          <a:pt x="65" y="4"/>
                        </a:lnTo>
                        <a:lnTo>
                          <a:pt x="69" y="4"/>
                        </a:lnTo>
                        <a:lnTo>
                          <a:pt x="69" y="8"/>
                        </a:lnTo>
                        <a:lnTo>
                          <a:pt x="65" y="12"/>
                        </a:lnTo>
                        <a:lnTo>
                          <a:pt x="61" y="12"/>
                        </a:lnTo>
                        <a:lnTo>
                          <a:pt x="58" y="12"/>
                        </a:lnTo>
                        <a:lnTo>
                          <a:pt x="58" y="16"/>
                        </a:lnTo>
                        <a:lnTo>
                          <a:pt x="54" y="16"/>
                        </a:lnTo>
                        <a:lnTo>
                          <a:pt x="50" y="20"/>
                        </a:lnTo>
                        <a:lnTo>
                          <a:pt x="46" y="20"/>
                        </a:lnTo>
                        <a:lnTo>
                          <a:pt x="46" y="24"/>
                        </a:lnTo>
                        <a:lnTo>
                          <a:pt x="46" y="28"/>
                        </a:lnTo>
                        <a:lnTo>
                          <a:pt x="46" y="32"/>
                        </a:lnTo>
                        <a:lnTo>
                          <a:pt x="46" y="36"/>
                        </a:lnTo>
                        <a:lnTo>
                          <a:pt x="50" y="36"/>
                        </a:lnTo>
                        <a:lnTo>
                          <a:pt x="46" y="40"/>
                        </a:lnTo>
                        <a:lnTo>
                          <a:pt x="46" y="44"/>
                        </a:lnTo>
                        <a:lnTo>
                          <a:pt x="42" y="44"/>
                        </a:lnTo>
                        <a:lnTo>
                          <a:pt x="38" y="44"/>
                        </a:lnTo>
                        <a:lnTo>
                          <a:pt x="38" y="48"/>
                        </a:lnTo>
                        <a:lnTo>
                          <a:pt x="38" y="44"/>
                        </a:lnTo>
                        <a:lnTo>
                          <a:pt x="35" y="44"/>
                        </a:lnTo>
                        <a:lnTo>
                          <a:pt x="31" y="44"/>
                        </a:lnTo>
                        <a:lnTo>
                          <a:pt x="27" y="44"/>
                        </a:lnTo>
                        <a:lnTo>
                          <a:pt x="23" y="44"/>
                        </a:lnTo>
                        <a:lnTo>
                          <a:pt x="23" y="40"/>
                        </a:lnTo>
                        <a:lnTo>
                          <a:pt x="19" y="40"/>
                        </a:lnTo>
                        <a:lnTo>
                          <a:pt x="15" y="40"/>
                        </a:lnTo>
                        <a:lnTo>
                          <a:pt x="15" y="44"/>
                        </a:lnTo>
                        <a:lnTo>
                          <a:pt x="12" y="44"/>
                        </a:lnTo>
                        <a:lnTo>
                          <a:pt x="12" y="48"/>
                        </a:lnTo>
                        <a:lnTo>
                          <a:pt x="12" y="44"/>
                        </a:lnTo>
                        <a:lnTo>
                          <a:pt x="8" y="44"/>
                        </a:lnTo>
                        <a:lnTo>
                          <a:pt x="8" y="40"/>
                        </a:lnTo>
                        <a:lnTo>
                          <a:pt x="4" y="40"/>
                        </a:lnTo>
                        <a:lnTo>
                          <a:pt x="0" y="40"/>
                        </a:lnTo>
                        <a:lnTo>
                          <a:pt x="0" y="36"/>
                        </a:lnTo>
                        <a:lnTo>
                          <a:pt x="4" y="36"/>
                        </a:lnTo>
                        <a:lnTo>
                          <a:pt x="0" y="36"/>
                        </a:lnTo>
                        <a:lnTo>
                          <a:pt x="0" y="32"/>
                        </a:lnTo>
                        <a:lnTo>
                          <a:pt x="4" y="32"/>
                        </a:lnTo>
                        <a:lnTo>
                          <a:pt x="0" y="32"/>
                        </a:lnTo>
                        <a:lnTo>
                          <a:pt x="4" y="32"/>
                        </a:lnTo>
                        <a:lnTo>
                          <a:pt x="4" y="28"/>
                        </a:lnTo>
                        <a:lnTo>
                          <a:pt x="8" y="28"/>
                        </a:lnTo>
                        <a:lnTo>
                          <a:pt x="12" y="28"/>
                        </a:lnTo>
                        <a:lnTo>
                          <a:pt x="12" y="24"/>
                        </a:lnTo>
                        <a:lnTo>
                          <a:pt x="12" y="20"/>
                        </a:lnTo>
                        <a:lnTo>
                          <a:pt x="15" y="20"/>
                        </a:lnTo>
                        <a:lnTo>
                          <a:pt x="19" y="20"/>
                        </a:lnTo>
                        <a:lnTo>
                          <a:pt x="19" y="24"/>
                        </a:lnTo>
                        <a:lnTo>
                          <a:pt x="23" y="24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20"/>
                        </a:lnTo>
                        <a:lnTo>
                          <a:pt x="31" y="16"/>
                        </a:lnTo>
                        <a:lnTo>
                          <a:pt x="35" y="16"/>
                        </a:lnTo>
                        <a:lnTo>
                          <a:pt x="38" y="16"/>
                        </a:lnTo>
                        <a:lnTo>
                          <a:pt x="38" y="12"/>
                        </a:lnTo>
                        <a:lnTo>
                          <a:pt x="38" y="8"/>
                        </a:lnTo>
                        <a:lnTo>
                          <a:pt x="38" y="4"/>
                        </a:lnTo>
                        <a:lnTo>
                          <a:pt x="42" y="4"/>
                        </a:lnTo>
                        <a:lnTo>
                          <a:pt x="42" y="8"/>
                        </a:lnTo>
                        <a:lnTo>
                          <a:pt x="46" y="8"/>
                        </a:lnTo>
                        <a:lnTo>
                          <a:pt x="50" y="8"/>
                        </a:lnTo>
                        <a:lnTo>
                          <a:pt x="54" y="8"/>
                        </a:lnTo>
                        <a:lnTo>
                          <a:pt x="54" y="4"/>
                        </a:lnTo>
                        <a:lnTo>
                          <a:pt x="54" y="0"/>
                        </a:lnTo>
                        <a:lnTo>
                          <a:pt x="58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153" name="Freeform 948">
                    <a:extLst>
                      <a:ext uri="{FF2B5EF4-FFF2-40B4-BE49-F238E27FC236}">
                        <a16:creationId xmlns:a16="http://schemas.microsoft.com/office/drawing/2014/main" id="{CBB4AF8D-9EC1-CEDC-B334-C01BC275579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268" y="2704"/>
                    <a:ext cx="32" cy="52"/>
                  </a:xfrm>
                  <a:custGeom>
                    <a:avLst/>
                    <a:gdLst>
                      <a:gd name="T0" fmla="*/ 8 w 31"/>
                      <a:gd name="T1" fmla="*/ 12 h 52"/>
                      <a:gd name="T2" fmla="*/ 8 w 31"/>
                      <a:gd name="T3" fmla="*/ 8 h 52"/>
                      <a:gd name="T4" fmla="*/ 12 w 31"/>
                      <a:gd name="T5" fmla="*/ 8 h 52"/>
                      <a:gd name="T6" fmla="*/ 12 w 31"/>
                      <a:gd name="T7" fmla="*/ 4 h 52"/>
                      <a:gd name="T8" fmla="*/ 16 w 31"/>
                      <a:gd name="T9" fmla="*/ 4 h 52"/>
                      <a:gd name="T10" fmla="*/ 19 w 31"/>
                      <a:gd name="T11" fmla="*/ 4 h 52"/>
                      <a:gd name="T12" fmla="*/ 19 w 31"/>
                      <a:gd name="T13" fmla="*/ 0 h 52"/>
                      <a:gd name="T14" fmla="*/ 19 w 31"/>
                      <a:gd name="T15" fmla="*/ 4 h 52"/>
                      <a:gd name="T16" fmla="*/ 23 w 31"/>
                      <a:gd name="T17" fmla="*/ 4 h 52"/>
                      <a:gd name="T18" fmla="*/ 23 w 31"/>
                      <a:gd name="T19" fmla="*/ 8 h 52"/>
                      <a:gd name="T20" fmla="*/ 27 w 31"/>
                      <a:gd name="T21" fmla="*/ 8 h 52"/>
                      <a:gd name="T22" fmla="*/ 27 w 31"/>
                      <a:gd name="T23" fmla="*/ 12 h 52"/>
                      <a:gd name="T24" fmla="*/ 31 w 31"/>
                      <a:gd name="T25" fmla="*/ 12 h 52"/>
                      <a:gd name="T26" fmla="*/ 31 w 31"/>
                      <a:gd name="T27" fmla="*/ 16 h 52"/>
                      <a:gd name="T28" fmla="*/ 27 w 31"/>
                      <a:gd name="T29" fmla="*/ 16 h 52"/>
                      <a:gd name="T30" fmla="*/ 27 w 31"/>
                      <a:gd name="T31" fmla="*/ 20 h 52"/>
                      <a:gd name="T32" fmla="*/ 27 w 31"/>
                      <a:gd name="T33" fmla="*/ 24 h 52"/>
                      <a:gd name="T34" fmla="*/ 23 w 31"/>
                      <a:gd name="T35" fmla="*/ 24 h 52"/>
                      <a:gd name="T36" fmla="*/ 27 w 31"/>
                      <a:gd name="T37" fmla="*/ 24 h 52"/>
                      <a:gd name="T38" fmla="*/ 27 w 31"/>
                      <a:gd name="T39" fmla="*/ 28 h 52"/>
                      <a:gd name="T40" fmla="*/ 27 w 31"/>
                      <a:gd name="T41" fmla="*/ 32 h 52"/>
                      <a:gd name="T42" fmla="*/ 23 w 31"/>
                      <a:gd name="T43" fmla="*/ 32 h 52"/>
                      <a:gd name="T44" fmla="*/ 23 w 31"/>
                      <a:gd name="T45" fmla="*/ 36 h 52"/>
                      <a:gd name="T46" fmla="*/ 27 w 31"/>
                      <a:gd name="T47" fmla="*/ 36 h 52"/>
                      <a:gd name="T48" fmla="*/ 27 w 31"/>
                      <a:gd name="T49" fmla="*/ 40 h 52"/>
                      <a:gd name="T50" fmla="*/ 27 w 31"/>
                      <a:gd name="T51" fmla="*/ 44 h 52"/>
                      <a:gd name="T52" fmla="*/ 27 w 31"/>
                      <a:gd name="T53" fmla="*/ 48 h 52"/>
                      <a:gd name="T54" fmla="*/ 27 w 31"/>
                      <a:gd name="T55" fmla="*/ 52 h 52"/>
                      <a:gd name="T56" fmla="*/ 23 w 31"/>
                      <a:gd name="T57" fmla="*/ 52 h 52"/>
                      <a:gd name="T58" fmla="*/ 19 w 31"/>
                      <a:gd name="T59" fmla="*/ 52 h 52"/>
                      <a:gd name="T60" fmla="*/ 19 w 31"/>
                      <a:gd name="T61" fmla="*/ 48 h 52"/>
                      <a:gd name="T62" fmla="*/ 16 w 31"/>
                      <a:gd name="T63" fmla="*/ 48 h 52"/>
                      <a:gd name="T64" fmla="*/ 16 w 31"/>
                      <a:gd name="T65" fmla="*/ 44 h 52"/>
                      <a:gd name="T66" fmla="*/ 16 w 31"/>
                      <a:gd name="T67" fmla="*/ 40 h 52"/>
                      <a:gd name="T68" fmla="*/ 12 w 31"/>
                      <a:gd name="T69" fmla="*/ 40 h 52"/>
                      <a:gd name="T70" fmla="*/ 8 w 31"/>
                      <a:gd name="T71" fmla="*/ 36 h 52"/>
                      <a:gd name="T72" fmla="*/ 8 w 31"/>
                      <a:gd name="T73" fmla="*/ 32 h 52"/>
                      <a:gd name="T74" fmla="*/ 8 w 31"/>
                      <a:gd name="T75" fmla="*/ 28 h 52"/>
                      <a:gd name="T76" fmla="*/ 4 w 31"/>
                      <a:gd name="T77" fmla="*/ 28 h 52"/>
                      <a:gd name="T78" fmla="*/ 0 w 31"/>
                      <a:gd name="T79" fmla="*/ 28 h 52"/>
                      <a:gd name="T80" fmla="*/ 0 w 31"/>
                      <a:gd name="T81" fmla="*/ 24 h 52"/>
                      <a:gd name="T82" fmla="*/ 0 w 31"/>
                      <a:gd name="T83" fmla="*/ 20 h 52"/>
                      <a:gd name="T84" fmla="*/ 4 w 31"/>
                      <a:gd name="T85" fmla="*/ 20 h 52"/>
                      <a:gd name="T86" fmla="*/ 4 w 31"/>
                      <a:gd name="T87" fmla="*/ 16 h 52"/>
                      <a:gd name="T88" fmla="*/ 4 w 31"/>
                      <a:gd name="T89" fmla="*/ 12 h 52"/>
                      <a:gd name="T90" fmla="*/ 8 w 31"/>
                      <a:gd name="T91" fmla="*/ 12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</a:cxnLst>
                    <a:rect l="0" t="0" r="r" b="b"/>
                    <a:pathLst>
                      <a:path w="31" h="52">
                        <a:moveTo>
                          <a:pt x="8" y="12"/>
                        </a:moveTo>
                        <a:lnTo>
                          <a:pt x="8" y="8"/>
                        </a:lnTo>
                        <a:lnTo>
                          <a:pt x="12" y="8"/>
                        </a:lnTo>
                        <a:lnTo>
                          <a:pt x="12" y="4"/>
                        </a:lnTo>
                        <a:lnTo>
                          <a:pt x="16" y="4"/>
                        </a:lnTo>
                        <a:lnTo>
                          <a:pt x="19" y="4"/>
                        </a:lnTo>
                        <a:lnTo>
                          <a:pt x="19" y="0"/>
                        </a:lnTo>
                        <a:lnTo>
                          <a:pt x="19" y="4"/>
                        </a:lnTo>
                        <a:lnTo>
                          <a:pt x="23" y="4"/>
                        </a:lnTo>
                        <a:lnTo>
                          <a:pt x="23" y="8"/>
                        </a:lnTo>
                        <a:lnTo>
                          <a:pt x="27" y="8"/>
                        </a:lnTo>
                        <a:lnTo>
                          <a:pt x="27" y="12"/>
                        </a:lnTo>
                        <a:lnTo>
                          <a:pt x="31" y="12"/>
                        </a:lnTo>
                        <a:lnTo>
                          <a:pt x="31" y="16"/>
                        </a:lnTo>
                        <a:lnTo>
                          <a:pt x="27" y="16"/>
                        </a:lnTo>
                        <a:lnTo>
                          <a:pt x="27" y="20"/>
                        </a:lnTo>
                        <a:lnTo>
                          <a:pt x="27" y="24"/>
                        </a:lnTo>
                        <a:lnTo>
                          <a:pt x="23" y="24"/>
                        </a:lnTo>
                        <a:lnTo>
                          <a:pt x="27" y="24"/>
                        </a:lnTo>
                        <a:lnTo>
                          <a:pt x="27" y="28"/>
                        </a:lnTo>
                        <a:lnTo>
                          <a:pt x="27" y="32"/>
                        </a:lnTo>
                        <a:lnTo>
                          <a:pt x="23" y="32"/>
                        </a:lnTo>
                        <a:lnTo>
                          <a:pt x="23" y="36"/>
                        </a:lnTo>
                        <a:lnTo>
                          <a:pt x="27" y="36"/>
                        </a:lnTo>
                        <a:lnTo>
                          <a:pt x="27" y="40"/>
                        </a:lnTo>
                        <a:lnTo>
                          <a:pt x="27" y="44"/>
                        </a:lnTo>
                        <a:lnTo>
                          <a:pt x="27" y="48"/>
                        </a:lnTo>
                        <a:lnTo>
                          <a:pt x="27" y="52"/>
                        </a:lnTo>
                        <a:lnTo>
                          <a:pt x="23" y="52"/>
                        </a:lnTo>
                        <a:lnTo>
                          <a:pt x="19" y="52"/>
                        </a:lnTo>
                        <a:lnTo>
                          <a:pt x="19" y="48"/>
                        </a:lnTo>
                        <a:lnTo>
                          <a:pt x="16" y="48"/>
                        </a:lnTo>
                        <a:lnTo>
                          <a:pt x="16" y="44"/>
                        </a:lnTo>
                        <a:lnTo>
                          <a:pt x="16" y="40"/>
                        </a:lnTo>
                        <a:lnTo>
                          <a:pt x="12" y="40"/>
                        </a:lnTo>
                        <a:lnTo>
                          <a:pt x="8" y="36"/>
                        </a:lnTo>
                        <a:lnTo>
                          <a:pt x="8" y="32"/>
                        </a:lnTo>
                        <a:lnTo>
                          <a:pt x="8" y="28"/>
                        </a:lnTo>
                        <a:lnTo>
                          <a:pt x="4" y="28"/>
                        </a:lnTo>
                        <a:lnTo>
                          <a:pt x="0" y="28"/>
                        </a:lnTo>
                        <a:lnTo>
                          <a:pt x="0" y="24"/>
                        </a:lnTo>
                        <a:lnTo>
                          <a:pt x="0" y="20"/>
                        </a:lnTo>
                        <a:lnTo>
                          <a:pt x="4" y="20"/>
                        </a:lnTo>
                        <a:lnTo>
                          <a:pt x="4" y="16"/>
                        </a:lnTo>
                        <a:lnTo>
                          <a:pt x="4" y="12"/>
                        </a:lnTo>
                        <a:lnTo>
                          <a:pt x="8" y="12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154" name="Freeform 949">
                    <a:extLst>
                      <a:ext uri="{FF2B5EF4-FFF2-40B4-BE49-F238E27FC236}">
                        <a16:creationId xmlns:a16="http://schemas.microsoft.com/office/drawing/2014/main" id="{5AF3616F-027E-7DF1-B09D-1F8EB68DC96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411" y="2712"/>
                    <a:ext cx="23" cy="41"/>
                  </a:xfrm>
                  <a:custGeom>
                    <a:avLst/>
                    <a:gdLst>
                      <a:gd name="T0" fmla="*/ 0 w 23"/>
                      <a:gd name="T1" fmla="*/ 0 h 40"/>
                      <a:gd name="T2" fmla="*/ 4 w 23"/>
                      <a:gd name="T3" fmla="*/ 0 h 40"/>
                      <a:gd name="T4" fmla="*/ 8 w 23"/>
                      <a:gd name="T5" fmla="*/ 0 h 40"/>
                      <a:gd name="T6" fmla="*/ 8 w 23"/>
                      <a:gd name="T7" fmla="*/ 4 h 40"/>
                      <a:gd name="T8" fmla="*/ 8 w 23"/>
                      <a:gd name="T9" fmla="*/ 0 h 40"/>
                      <a:gd name="T10" fmla="*/ 12 w 23"/>
                      <a:gd name="T11" fmla="*/ 0 h 40"/>
                      <a:gd name="T12" fmla="*/ 16 w 23"/>
                      <a:gd name="T13" fmla="*/ 0 h 40"/>
                      <a:gd name="T14" fmla="*/ 16 w 23"/>
                      <a:gd name="T15" fmla="*/ 4 h 40"/>
                      <a:gd name="T16" fmla="*/ 19 w 23"/>
                      <a:gd name="T17" fmla="*/ 4 h 40"/>
                      <a:gd name="T18" fmla="*/ 19 w 23"/>
                      <a:gd name="T19" fmla="*/ 8 h 40"/>
                      <a:gd name="T20" fmla="*/ 23 w 23"/>
                      <a:gd name="T21" fmla="*/ 8 h 40"/>
                      <a:gd name="T22" fmla="*/ 19 w 23"/>
                      <a:gd name="T23" fmla="*/ 8 h 40"/>
                      <a:gd name="T24" fmla="*/ 19 w 23"/>
                      <a:gd name="T25" fmla="*/ 12 h 40"/>
                      <a:gd name="T26" fmla="*/ 16 w 23"/>
                      <a:gd name="T27" fmla="*/ 12 h 40"/>
                      <a:gd name="T28" fmla="*/ 12 w 23"/>
                      <a:gd name="T29" fmla="*/ 12 h 40"/>
                      <a:gd name="T30" fmla="*/ 16 w 23"/>
                      <a:gd name="T31" fmla="*/ 12 h 40"/>
                      <a:gd name="T32" fmla="*/ 16 w 23"/>
                      <a:gd name="T33" fmla="*/ 16 h 40"/>
                      <a:gd name="T34" fmla="*/ 16 w 23"/>
                      <a:gd name="T35" fmla="*/ 20 h 40"/>
                      <a:gd name="T36" fmla="*/ 19 w 23"/>
                      <a:gd name="T37" fmla="*/ 20 h 40"/>
                      <a:gd name="T38" fmla="*/ 19 w 23"/>
                      <a:gd name="T39" fmla="*/ 24 h 40"/>
                      <a:gd name="T40" fmla="*/ 19 w 23"/>
                      <a:gd name="T41" fmla="*/ 28 h 40"/>
                      <a:gd name="T42" fmla="*/ 23 w 23"/>
                      <a:gd name="T43" fmla="*/ 32 h 40"/>
                      <a:gd name="T44" fmla="*/ 23 w 23"/>
                      <a:gd name="T45" fmla="*/ 36 h 40"/>
                      <a:gd name="T46" fmla="*/ 23 w 23"/>
                      <a:gd name="T47" fmla="*/ 40 h 40"/>
                      <a:gd name="T48" fmla="*/ 19 w 23"/>
                      <a:gd name="T49" fmla="*/ 40 h 40"/>
                      <a:gd name="T50" fmla="*/ 19 w 23"/>
                      <a:gd name="T51" fmla="*/ 36 h 40"/>
                      <a:gd name="T52" fmla="*/ 16 w 23"/>
                      <a:gd name="T53" fmla="*/ 36 h 40"/>
                      <a:gd name="T54" fmla="*/ 16 w 23"/>
                      <a:gd name="T55" fmla="*/ 32 h 40"/>
                      <a:gd name="T56" fmla="*/ 16 w 23"/>
                      <a:gd name="T57" fmla="*/ 28 h 40"/>
                      <a:gd name="T58" fmla="*/ 12 w 23"/>
                      <a:gd name="T59" fmla="*/ 28 h 40"/>
                      <a:gd name="T60" fmla="*/ 8 w 23"/>
                      <a:gd name="T61" fmla="*/ 28 h 40"/>
                      <a:gd name="T62" fmla="*/ 8 w 23"/>
                      <a:gd name="T63" fmla="*/ 24 h 40"/>
                      <a:gd name="T64" fmla="*/ 8 w 23"/>
                      <a:gd name="T65" fmla="*/ 20 h 40"/>
                      <a:gd name="T66" fmla="*/ 4 w 23"/>
                      <a:gd name="T67" fmla="*/ 20 h 40"/>
                      <a:gd name="T68" fmla="*/ 4 w 23"/>
                      <a:gd name="T69" fmla="*/ 16 h 40"/>
                      <a:gd name="T70" fmla="*/ 4 w 23"/>
                      <a:gd name="T71" fmla="*/ 12 h 40"/>
                      <a:gd name="T72" fmla="*/ 4 w 23"/>
                      <a:gd name="T73" fmla="*/ 8 h 40"/>
                      <a:gd name="T74" fmla="*/ 0 w 23"/>
                      <a:gd name="T75" fmla="*/ 4 h 40"/>
                      <a:gd name="T76" fmla="*/ 4 w 23"/>
                      <a:gd name="T77" fmla="*/ 4 h 40"/>
                      <a:gd name="T78" fmla="*/ 0 w 23"/>
                      <a:gd name="T79" fmla="*/ 0 h 4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</a:cxnLst>
                    <a:rect l="0" t="0" r="r" b="b"/>
                    <a:pathLst>
                      <a:path w="23" h="40">
                        <a:moveTo>
                          <a:pt x="0" y="0"/>
                        </a:moveTo>
                        <a:lnTo>
                          <a:pt x="4" y="0"/>
                        </a:lnTo>
                        <a:lnTo>
                          <a:pt x="8" y="0"/>
                        </a:lnTo>
                        <a:lnTo>
                          <a:pt x="8" y="4"/>
                        </a:lnTo>
                        <a:lnTo>
                          <a:pt x="8" y="0"/>
                        </a:lnTo>
                        <a:lnTo>
                          <a:pt x="12" y="0"/>
                        </a:lnTo>
                        <a:lnTo>
                          <a:pt x="16" y="0"/>
                        </a:lnTo>
                        <a:lnTo>
                          <a:pt x="16" y="4"/>
                        </a:lnTo>
                        <a:lnTo>
                          <a:pt x="19" y="4"/>
                        </a:lnTo>
                        <a:lnTo>
                          <a:pt x="19" y="8"/>
                        </a:lnTo>
                        <a:lnTo>
                          <a:pt x="23" y="8"/>
                        </a:lnTo>
                        <a:lnTo>
                          <a:pt x="19" y="8"/>
                        </a:lnTo>
                        <a:lnTo>
                          <a:pt x="19" y="12"/>
                        </a:lnTo>
                        <a:lnTo>
                          <a:pt x="16" y="12"/>
                        </a:lnTo>
                        <a:lnTo>
                          <a:pt x="12" y="12"/>
                        </a:lnTo>
                        <a:lnTo>
                          <a:pt x="16" y="12"/>
                        </a:lnTo>
                        <a:lnTo>
                          <a:pt x="16" y="16"/>
                        </a:lnTo>
                        <a:lnTo>
                          <a:pt x="16" y="20"/>
                        </a:lnTo>
                        <a:lnTo>
                          <a:pt x="19" y="20"/>
                        </a:lnTo>
                        <a:lnTo>
                          <a:pt x="19" y="24"/>
                        </a:lnTo>
                        <a:lnTo>
                          <a:pt x="19" y="28"/>
                        </a:lnTo>
                        <a:lnTo>
                          <a:pt x="23" y="32"/>
                        </a:lnTo>
                        <a:lnTo>
                          <a:pt x="23" y="36"/>
                        </a:lnTo>
                        <a:lnTo>
                          <a:pt x="23" y="40"/>
                        </a:lnTo>
                        <a:lnTo>
                          <a:pt x="19" y="40"/>
                        </a:lnTo>
                        <a:lnTo>
                          <a:pt x="19" y="36"/>
                        </a:lnTo>
                        <a:lnTo>
                          <a:pt x="16" y="36"/>
                        </a:lnTo>
                        <a:lnTo>
                          <a:pt x="16" y="32"/>
                        </a:lnTo>
                        <a:lnTo>
                          <a:pt x="16" y="28"/>
                        </a:lnTo>
                        <a:lnTo>
                          <a:pt x="12" y="28"/>
                        </a:lnTo>
                        <a:lnTo>
                          <a:pt x="8" y="28"/>
                        </a:lnTo>
                        <a:lnTo>
                          <a:pt x="8" y="24"/>
                        </a:lnTo>
                        <a:lnTo>
                          <a:pt x="8" y="20"/>
                        </a:lnTo>
                        <a:lnTo>
                          <a:pt x="4" y="20"/>
                        </a:lnTo>
                        <a:lnTo>
                          <a:pt x="4" y="16"/>
                        </a:lnTo>
                        <a:lnTo>
                          <a:pt x="4" y="12"/>
                        </a:lnTo>
                        <a:lnTo>
                          <a:pt x="4" y="8"/>
                        </a:lnTo>
                        <a:lnTo>
                          <a:pt x="0" y="4"/>
                        </a:lnTo>
                        <a:lnTo>
                          <a:pt x="4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155" name="Freeform 950">
                    <a:extLst>
                      <a:ext uri="{FF2B5EF4-FFF2-40B4-BE49-F238E27FC236}">
                        <a16:creationId xmlns:a16="http://schemas.microsoft.com/office/drawing/2014/main" id="{967CFEE9-EFBF-849D-4421-02E6E072806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93" y="2712"/>
                    <a:ext cx="38" cy="52"/>
                  </a:xfrm>
                  <a:custGeom>
                    <a:avLst/>
                    <a:gdLst>
                      <a:gd name="T0" fmla="*/ 0 w 38"/>
                      <a:gd name="T1" fmla="*/ 20 h 52"/>
                      <a:gd name="T2" fmla="*/ 4 w 38"/>
                      <a:gd name="T3" fmla="*/ 20 h 52"/>
                      <a:gd name="T4" fmla="*/ 8 w 38"/>
                      <a:gd name="T5" fmla="*/ 20 h 52"/>
                      <a:gd name="T6" fmla="*/ 8 w 38"/>
                      <a:gd name="T7" fmla="*/ 16 h 52"/>
                      <a:gd name="T8" fmla="*/ 11 w 38"/>
                      <a:gd name="T9" fmla="*/ 16 h 52"/>
                      <a:gd name="T10" fmla="*/ 11 w 38"/>
                      <a:gd name="T11" fmla="*/ 20 h 52"/>
                      <a:gd name="T12" fmla="*/ 11 w 38"/>
                      <a:gd name="T13" fmla="*/ 16 h 52"/>
                      <a:gd name="T14" fmla="*/ 15 w 38"/>
                      <a:gd name="T15" fmla="*/ 16 h 52"/>
                      <a:gd name="T16" fmla="*/ 11 w 38"/>
                      <a:gd name="T17" fmla="*/ 16 h 52"/>
                      <a:gd name="T18" fmla="*/ 11 w 38"/>
                      <a:gd name="T19" fmla="*/ 12 h 52"/>
                      <a:gd name="T20" fmla="*/ 15 w 38"/>
                      <a:gd name="T21" fmla="*/ 12 h 52"/>
                      <a:gd name="T22" fmla="*/ 19 w 38"/>
                      <a:gd name="T23" fmla="*/ 12 h 52"/>
                      <a:gd name="T24" fmla="*/ 19 w 38"/>
                      <a:gd name="T25" fmla="*/ 8 h 52"/>
                      <a:gd name="T26" fmla="*/ 23 w 38"/>
                      <a:gd name="T27" fmla="*/ 8 h 52"/>
                      <a:gd name="T28" fmla="*/ 23 w 38"/>
                      <a:gd name="T29" fmla="*/ 4 h 52"/>
                      <a:gd name="T30" fmla="*/ 23 w 38"/>
                      <a:gd name="T31" fmla="*/ 0 h 52"/>
                      <a:gd name="T32" fmla="*/ 27 w 38"/>
                      <a:gd name="T33" fmla="*/ 0 h 52"/>
                      <a:gd name="T34" fmla="*/ 31 w 38"/>
                      <a:gd name="T35" fmla="*/ 0 h 52"/>
                      <a:gd name="T36" fmla="*/ 31 w 38"/>
                      <a:gd name="T37" fmla="*/ 4 h 52"/>
                      <a:gd name="T38" fmla="*/ 34 w 38"/>
                      <a:gd name="T39" fmla="*/ 4 h 52"/>
                      <a:gd name="T40" fmla="*/ 38 w 38"/>
                      <a:gd name="T41" fmla="*/ 8 h 52"/>
                      <a:gd name="T42" fmla="*/ 34 w 38"/>
                      <a:gd name="T43" fmla="*/ 8 h 52"/>
                      <a:gd name="T44" fmla="*/ 34 w 38"/>
                      <a:gd name="T45" fmla="*/ 12 h 52"/>
                      <a:gd name="T46" fmla="*/ 34 w 38"/>
                      <a:gd name="T47" fmla="*/ 16 h 52"/>
                      <a:gd name="T48" fmla="*/ 31 w 38"/>
                      <a:gd name="T49" fmla="*/ 16 h 52"/>
                      <a:gd name="T50" fmla="*/ 34 w 38"/>
                      <a:gd name="T51" fmla="*/ 16 h 52"/>
                      <a:gd name="T52" fmla="*/ 34 w 38"/>
                      <a:gd name="T53" fmla="*/ 20 h 52"/>
                      <a:gd name="T54" fmla="*/ 34 w 38"/>
                      <a:gd name="T55" fmla="*/ 24 h 52"/>
                      <a:gd name="T56" fmla="*/ 34 w 38"/>
                      <a:gd name="T57" fmla="*/ 28 h 52"/>
                      <a:gd name="T58" fmla="*/ 31 w 38"/>
                      <a:gd name="T59" fmla="*/ 28 h 52"/>
                      <a:gd name="T60" fmla="*/ 31 w 38"/>
                      <a:gd name="T61" fmla="*/ 32 h 52"/>
                      <a:gd name="T62" fmla="*/ 34 w 38"/>
                      <a:gd name="T63" fmla="*/ 36 h 52"/>
                      <a:gd name="T64" fmla="*/ 31 w 38"/>
                      <a:gd name="T65" fmla="*/ 36 h 52"/>
                      <a:gd name="T66" fmla="*/ 31 w 38"/>
                      <a:gd name="T67" fmla="*/ 40 h 52"/>
                      <a:gd name="T68" fmla="*/ 27 w 38"/>
                      <a:gd name="T69" fmla="*/ 40 h 52"/>
                      <a:gd name="T70" fmla="*/ 27 w 38"/>
                      <a:gd name="T71" fmla="*/ 44 h 52"/>
                      <a:gd name="T72" fmla="*/ 23 w 38"/>
                      <a:gd name="T73" fmla="*/ 44 h 52"/>
                      <a:gd name="T74" fmla="*/ 23 w 38"/>
                      <a:gd name="T75" fmla="*/ 48 h 52"/>
                      <a:gd name="T76" fmla="*/ 19 w 38"/>
                      <a:gd name="T77" fmla="*/ 48 h 52"/>
                      <a:gd name="T78" fmla="*/ 19 w 38"/>
                      <a:gd name="T79" fmla="*/ 52 h 52"/>
                      <a:gd name="T80" fmla="*/ 15 w 38"/>
                      <a:gd name="T81" fmla="*/ 52 h 52"/>
                      <a:gd name="T82" fmla="*/ 11 w 38"/>
                      <a:gd name="T83" fmla="*/ 52 h 52"/>
                      <a:gd name="T84" fmla="*/ 8 w 38"/>
                      <a:gd name="T85" fmla="*/ 52 h 52"/>
                      <a:gd name="T86" fmla="*/ 11 w 38"/>
                      <a:gd name="T87" fmla="*/ 48 h 52"/>
                      <a:gd name="T88" fmla="*/ 8 w 38"/>
                      <a:gd name="T89" fmla="*/ 44 h 52"/>
                      <a:gd name="T90" fmla="*/ 0 w 38"/>
                      <a:gd name="T91" fmla="*/ 44 h 52"/>
                      <a:gd name="T92" fmla="*/ 0 w 38"/>
                      <a:gd name="T93" fmla="*/ 40 h 52"/>
                      <a:gd name="T94" fmla="*/ 0 w 38"/>
                      <a:gd name="T95" fmla="*/ 44 h 52"/>
                      <a:gd name="T96" fmla="*/ 4 w 38"/>
                      <a:gd name="T97" fmla="*/ 44 h 52"/>
                      <a:gd name="T98" fmla="*/ 4 w 38"/>
                      <a:gd name="T99" fmla="*/ 40 h 52"/>
                      <a:gd name="T100" fmla="*/ 4 w 38"/>
                      <a:gd name="T101" fmla="*/ 36 h 52"/>
                      <a:gd name="T102" fmla="*/ 4 w 38"/>
                      <a:gd name="T103" fmla="*/ 32 h 52"/>
                      <a:gd name="T104" fmla="*/ 4 w 38"/>
                      <a:gd name="T105" fmla="*/ 28 h 52"/>
                      <a:gd name="T106" fmla="*/ 0 w 38"/>
                      <a:gd name="T107" fmla="*/ 28 h 52"/>
                      <a:gd name="T108" fmla="*/ 0 w 38"/>
                      <a:gd name="T109" fmla="*/ 24 h 52"/>
                      <a:gd name="T110" fmla="*/ 0 w 38"/>
                      <a:gd name="T111" fmla="*/ 20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</a:cxnLst>
                    <a:rect l="0" t="0" r="r" b="b"/>
                    <a:pathLst>
                      <a:path w="38" h="52">
                        <a:moveTo>
                          <a:pt x="0" y="20"/>
                        </a:moveTo>
                        <a:lnTo>
                          <a:pt x="4" y="20"/>
                        </a:lnTo>
                        <a:lnTo>
                          <a:pt x="8" y="20"/>
                        </a:lnTo>
                        <a:lnTo>
                          <a:pt x="8" y="16"/>
                        </a:lnTo>
                        <a:lnTo>
                          <a:pt x="11" y="16"/>
                        </a:lnTo>
                        <a:lnTo>
                          <a:pt x="11" y="20"/>
                        </a:lnTo>
                        <a:lnTo>
                          <a:pt x="11" y="16"/>
                        </a:lnTo>
                        <a:lnTo>
                          <a:pt x="15" y="16"/>
                        </a:lnTo>
                        <a:lnTo>
                          <a:pt x="11" y="16"/>
                        </a:lnTo>
                        <a:lnTo>
                          <a:pt x="11" y="12"/>
                        </a:lnTo>
                        <a:lnTo>
                          <a:pt x="15" y="12"/>
                        </a:lnTo>
                        <a:lnTo>
                          <a:pt x="19" y="12"/>
                        </a:lnTo>
                        <a:lnTo>
                          <a:pt x="19" y="8"/>
                        </a:lnTo>
                        <a:lnTo>
                          <a:pt x="23" y="8"/>
                        </a:lnTo>
                        <a:lnTo>
                          <a:pt x="23" y="4"/>
                        </a:lnTo>
                        <a:lnTo>
                          <a:pt x="23" y="0"/>
                        </a:lnTo>
                        <a:lnTo>
                          <a:pt x="27" y="0"/>
                        </a:lnTo>
                        <a:lnTo>
                          <a:pt x="31" y="0"/>
                        </a:lnTo>
                        <a:lnTo>
                          <a:pt x="31" y="4"/>
                        </a:lnTo>
                        <a:lnTo>
                          <a:pt x="34" y="4"/>
                        </a:lnTo>
                        <a:lnTo>
                          <a:pt x="38" y="8"/>
                        </a:lnTo>
                        <a:lnTo>
                          <a:pt x="34" y="8"/>
                        </a:lnTo>
                        <a:lnTo>
                          <a:pt x="34" y="12"/>
                        </a:lnTo>
                        <a:lnTo>
                          <a:pt x="34" y="16"/>
                        </a:lnTo>
                        <a:lnTo>
                          <a:pt x="31" y="16"/>
                        </a:lnTo>
                        <a:lnTo>
                          <a:pt x="34" y="16"/>
                        </a:lnTo>
                        <a:lnTo>
                          <a:pt x="34" y="20"/>
                        </a:lnTo>
                        <a:lnTo>
                          <a:pt x="34" y="24"/>
                        </a:lnTo>
                        <a:lnTo>
                          <a:pt x="34" y="28"/>
                        </a:lnTo>
                        <a:lnTo>
                          <a:pt x="31" y="28"/>
                        </a:lnTo>
                        <a:lnTo>
                          <a:pt x="31" y="32"/>
                        </a:lnTo>
                        <a:lnTo>
                          <a:pt x="34" y="36"/>
                        </a:lnTo>
                        <a:lnTo>
                          <a:pt x="31" y="36"/>
                        </a:lnTo>
                        <a:lnTo>
                          <a:pt x="31" y="40"/>
                        </a:lnTo>
                        <a:lnTo>
                          <a:pt x="27" y="40"/>
                        </a:lnTo>
                        <a:lnTo>
                          <a:pt x="27" y="44"/>
                        </a:lnTo>
                        <a:lnTo>
                          <a:pt x="23" y="44"/>
                        </a:lnTo>
                        <a:lnTo>
                          <a:pt x="23" y="48"/>
                        </a:lnTo>
                        <a:lnTo>
                          <a:pt x="19" y="48"/>
                        </a:lnTo>
                        <a:lnTo>
                          <a:pt x="19" y="52"/>
                        </a:lnTo>
                        <a:lnTo>
                          <a:pt x="15" y="52"/>
                        </a:lnTo>
                        <a:lnTo>
                          <a:pt x="11" y="52"/>
                        </a:lnTo>
                        <a:lnTo>
                          <a:pt x="8" y="52"/>
                        </a:lnTo>
                        <a:lnTo>
                          <a:pt x="11" y="48"/>
                        </a:lnTo>
                        <a:lnTo>
                          <a:pt x="8" y="44"/>
                        </a:lnTo>
                        <a:lnTo>
                          <a:pt x="0" y="44"/>
                        </a:lnTo>
                        <a:lnTo>
                          <a:pt x="0" y="40"/>
                        </a:lnTo>
                        <a:lnTo>
                          <a:pt x="0" y="44"/>
                        </a:lnTo>
                        <a:lnTo>
                          <a:pt x="4" y="44"/>
                        </a:lnTo>
                        <a:lnTo>
                          <a:pt x="4" y="40"/>
                        </a:lnTo>
                        <a:lnTo>
                          <a:pt x="4" y="36"/>
                        </a:lnTo>
                        <a:lnTo>
                          <a:pt x="4" y="32"/>
                        </a:lnTo>
                        <a:lnTo>
                          <a:pt x="4" y="28"/>
                        </a:lnTo>
                        <a:lnTo>
                          <a:pt x="0" y="28"/>
                        </a:lnTo>
                        <a:lnTo>
                          <a:pt x="0" y="24"/>
                        </a:lnTo>
                        <a:lnTo>
                          <a:pt x="0" y="2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156" name="Freeform 951">
                    <a:extLst>
                      <a:ext uri="{FF2B5EF4-FFF2-40B4-BE49-F238E27FC236}">
                        <a16:creationId xmlns:a16="http://schemas.microsoft.com/office/drawing/2014/main" id="{E72F56AF-7DF0-E567-C07B-65DF82EC78E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291" y="2712"/>
                    <a:ext cx="46" cy="69"/>
                  </a:xfrm>
                  <a:custGeom>
                    <a:avLst/>
                    <a:gdLst>
                      <a:gd name="T0" fmla="*/ 39 w 46"/>
                      <a:gd name="T1" fmla="*/ 0 h 68"/>
                      <a:gd name="T2" fmla="*/ 43 w 46"/>
                      <a:gd name="T3" fmla="*/ 4 h 68"/>
                      <a:gd name="T4" fmla="*/ 43 w 46"/>
                      <a:gd name="T5" fmla="*/ 4 h 68"/>
                      <a:gd name="T6" fmla="*/ 46 w 46"/>
                      <a:gd name="T7" fmla="*/ 8 h 68"/>
                      <a:gd name="T8" fmla="*/ 46 w 46"/>
                      <a:gd name="T9" fmla="*/ 16 h 68"/>
                      <a:gd name="T10" fmla="*/ 43 w 46"/>
                      <a:gd name="T11" fmla="*/ 20 h 68"/>
                      <a:gd name="T12" fmla="*/ 39 w 46"/>
                      <a:gd name="T13" fmla="*/ 28 h 68"/>
                      <a:gd name="T14" fmla="*/ 35 w 46"/>
                      <a:gd name="T15" fmla="*/ 24 h 68"/>
                      <a:gd name="T16" fmla="*/ 35 w 46"/>
                      <a:gd name="T17" fmla="*/ 32 h 68"/>
                      <a:gd name="T18" fmla="*/ 35 w 46"/>
                      <a:gd name="T19" fmla="*/ 40 h 68"/>
                      <a:gd name="T20" fmla="*/ 35 w 46"/>
                      <a:gd name="T21" fmla="*/ 48 h 68"/>
                      <a:gd name="T22" fmla="*/ 31 w 46"/>
                      <a:gd name="T23" fmla="*/ 52 h 68"/>
                      <a:gd name="T24" fmla="*/ 31 w 46"/>
                      <a:gd name="T25" fmla="*/ 60 h 68"/>
                      <a:gd name="T26" fmla="*/ 35 w 46"/>
                      <a:gd name="T27" fmla="*/ 64 h 68"/>
                      <a:gd name="T28" fmla="*/ 35 w 46"/>
                      <a:gd name="T29" fmla="*/ 64 h 68"/>
                      <a:gd name="T30" fmla="*/ 31 w 46"/>
                      <a:gd name="T31" fmla="*/ 60 h 68"/>
                      <a:gd name="T32" fmla="*/ 27 w 46"/>
                      <a:gd name="T33" fmla="*/ 56 h 68"/>
                      <a:gd name="T34" fmla="*/ 23 w 46"/>
                      <a:gd name="T35" fmla="*/ 52 h 68"/>
                      <a:gd name="T36" fmla="*/ 20 w 46"/>
                      <a:gd name="T37" fmla="*/ 48 h 68"/>
                      <a:gd name="T38" fmla="*/ 16 w 46"/>
                      <a:gd name="T39" fmla="*/ 44 h 68"/>
                      <a:gd name="T40" fmla="*/ 16 w 46"/>
                      <a:gd name="T41" fmla="*/ 44 h 68"/>
                      <a:gd name="T42" fmla="*/ 12 w 46"/>
                      <a:gd name="T43" fmla="*/ 40 h 68"/>
                      <a:gd name="T44" fmla="*/ 8 w 46"/>
                      <a:gd name="T45" fmla="*/ 36 h 68"/>
                      <a:gd name="T46" fmla="*/ 4 w 46"/>
                      <a:gd name="T47" fmla="*/ 32 h 68"/>
                      <a:gd name="T48" fmla="*/ 0 w 46"/>
                      <a:gd name="T49" fmla="*/ 28 h 68"/>
                      <a:gd name="T50" fmla="*/ 4 w 46"/>
                      <a:gd name="T51" fmla="*/ 24 h 68"/>
                      <a:gd name="T52" fmla="*/ 4 w 46"/>
                      <a:gd name="T53" fmla="*/ 16 h 68"/>
                      <a:gd name="T54" fmla="*/ 4 w 46"/>
                      <a:gd name="T55" fmla="*/ 16 h 68"/>
                      <a:gd name="T56" fmla="*/ 4 w 46"/>
                      <a:gd name="T57" fmla="*/ 8 h 68"/>
                      <a:gd name="T58" fmla="*/ 12 w 46"/>
                      <a:gd name="T59" fmla="*/ 8 h 68"/>
                      <a:gd name="T60" fmla="*/ 16 w 46"/>
                      <a:gd name="T61" fmla="*/ 12 h 68"/>
                      <a:gd name="T62" fmla="*/ 20 w 46"/>
                      <a:gd name="T63" fmla="*/ 12 h 68"/>
                      <a:gd name="T64" fmla="*/ 23 w 46"/>
                      <a:gd name="T65" fmla="*/ 8 h 68"/>
                      <a:gd name="T66" fmla="*/ 27 w 46"/>
                      <a:gd name="T67" fmla="*/ 4 h 68"/>
                      <a:gd name="T68" fmla="*/ 35 w 46"/>
                      <a:gd name="T69" fmla="*/ 4 h 68"/>
                      <a:gd name="T70" fmla="*/ 35 w 46"/>
                      <a:gd name="T71" fmla="*/ 4 h 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</a:cxnLst>
                    <a:rect l="0" t="0" r="r" b="b"/>
                    <a:pathLst>
                      <a:path w="46" h="68">
                        <a:moveTo>
                          <a:pt x="35" y="0"/>
                        </a:moveTo>
                        <a:lnTo>
                          <a:pt x="39" y="0"/>
                        </a:lnTo>
                        <a:lnTo>
                          <a:pt x="39" y="4"/>
                        </a:lnTo>
                        <a:lnTo>
                          <a:pt x="43" y="4"/>
                        </a:lnTo>
                        <a:lnTo>
                          <a:pt x="43" y="8"/>
                        </a:lnTo>
                        <a:lnTo>
                          <a:pt x="43" y="4"/>
                        </a:lnTo>
                        <a:lnTo>
                          <a:pt x="43" y="8"/>
                        </a:lnTo>
                        <a:lnTo>
                          <a:pt x="46" y="8"/>
                        </a:lnTo>
                        <a:lnTo>
                          <a:pt x="46" y="12"/>
                        </a:lnTo>
                        <a:lnTo>
                          <a:pt x="46" y="16"/>
                        </a:lnTo>
                        <a:lnTo>
                          <a:pt x="43" y="16"/>
                        </a:lnTo>
                        <a:lnTo>
                          <a:pt x="43" y="20"/>
                        </a:lnTo>
                        <a:lnTo>
                          <a:pt x="43" y="24"/>
                        </a:lnTo>
                        <a:lnTo>
                          <a:pt x="39" y="28"/>
                        </a:lnTo>
                        <a:lnTo>
                          <a:pt x="39" y="24"/>
                        </a:lnTo>
                        <a:lnTo>
                          <a:pt x="35" y="24"/>
                        </a:lnTo>
                        <a:lnTo>
                          <a:pt x="35" y="28"/>
                        </a:lnTo>
                        <a:lnTo>
                          <a:pt x="35" y="32"/>
                        </a:lnTo>
                        <a:lnTo>
                          <a:pt x="35" y="36"/>
                        </a:lnTo>
                        <a:lnTo>
                          <a:pt x="35" y="40"/>
                        </a:lnTo>
                        <a:lnTo>
                          <a:pt x="35" y="44"/>
                        </a:lnTo>
                        <a:lnTo>
                          <a:pt x="35" y="48"/>
                        </a:lnTo>
                        <a:lnTo>
                          <a:pt x="35" y="52"/>
                        </a:lnTo>
                        <a:lnTo>
                          <a:pt x="31" y="52"/>
                        </a:lnTo>
                        <a:lnTo>
                          <a:pt x="31" y="56"/>
                        </a:lnTo>
                        <a:lnTo>
                          <a:pt x="31" y="60"/>
                        </a:lnTo>
                        <a:lnTo>
                          <a:pt x="35" y="60"/>
                        </a:lnTo>
                        <a:lnTo>
                          <a:pt x="35" y="64"/>
                        </a:lnTo>
                        <a:lnTo>
                          <a:pt x="35" y="68"/>
                        </a:lnTo>
                        <a:lnTo>
                          <a:pt x="35" y="64"/>
                        </a:lnTo>
                        <a:lnTo>
                          <a:pt x="31" y="64"/>
                        </a:lnTo>
                        <a:lnTo>
                          <a:pt x="31" y="60"/>
                        </a:lnTo>
                        <a:lnTo>
                          <a:pt x="27" y="60"/>
                        </a:lnTo>
                        <a:lnTo>
                          <a:pt x="27" y="56"/>
                        </a:lnTo>
                        <a:lnTo>
                          <a:pt x="23" y="56"/>
                        </a:lnTo>
                        <a:lnTo>
                          <a:pt x="23" y="52"/>
                        </a:lnTo>
                        <a:lnTo>
                          <a:pt x="20" y="52"/>
                        </a:lnTo>
                        <a:lnTo>
                          <a:pt x="20" y="48"/>
                        </a:lnTo>
                        <a:lnTo>
                          <a:pt x="20" y="44"/>
                        </a:lnTo>
                        <a:lnTo>
                          <a:pt x="16" y="44"/>
                        </a:lnTo>
                        <a:lnTo>
                          <a:pt x="16" y="40"/>
                        </a:lnTo>
                        <a:lnTo>
                          <a:pt x="16" y="44"/>
                        </a:lnTo>
                        <a:lnTo>
                          <a:pt x="12" y="44"/>
                        </a:lnTo>
                        <a:lnTo>
                          <a:pt x="12" y="40"/>
                        </a:lnTo>
                        <a:lnTo>
                          <a:pt x="8" y="40"/>
                        </a:lnTo>
                        <a:lnTo>
                          <a:pt x="8" y="36"/>
                        </a:lnTo>
                        <a:lnTo>
                          <a:pt x="8" y="32"/>
                        </a:lnTo>
                        <a:lnTo>
                          <a:pt x="4" y="32"/>
                        </a:lnTo>
                        <a:lnTo>
                          <a:pt x="4" y="28"/>
                        </a:lnTo>
                        <a:lnTo>
                          <a:pt x="0" y="28"/>
                        </a:lnTo>
                        <a:lnTo>
                          <a:pt x="0" y="24"/>
                        </a:lnTo>
                        <a:lnTo>
                          <a:pt x="4" y="24"/>
                        </a:lnTo>
                        <a:lnTo>
                          <a:pt x="4" y="20"/>
                        </a:lnTo>
                        <a:lnTo>
                          <a:pt x="4" y="16"/>
                        </a:lnTo>
                        <a:lnTo>
                          <a:pt x="0" y="16"/>
                        </a:lnTo>
                        <a:lnTo>
                          <a:pt x="4" y="16"/>
                        </a:lnTo>
                        <a:lnTo>
                          <a:pt x="4" y="12"/>
                        </a:lnTo>
                        <a:lnTo>
                          <a:pt x="4" y="8"/>
                        </a:lnTo>
                        <a:lnTo>
                          <a:pt x="8" y="8"/>
                        </a:lnTo>
                        <a:lnTo>
                          <a:pt x="12" y="8"/>
                        </a:lnTo>
                        <a:lnTo>
                          <a:pt x="16" y="8"/>
                        </a:lnTo>
                        <a:lnTo>
                          <a:pt x="16" y="12"/>
                        </a:lnTo>
                        <a:lnTo>
                          <a:pt x="16" y="8"/>
                        </a:lnTo>
                        <a:lnTo>
                          <a:pt x="20" y="12"/>
                        </a:lnTo>
                        <a:lnTo>
                          <a:pt x="20" y="8"/>
                        </a:lnTo>
                        <a:lnTo>
                          <a:pt x="23" y="8"/>
                        </a:lnTo>
                        <a:lnTo>
                          <a:pt x="27" y="8"/>
                        </a:lnTo>
                        <a:lnTo>
                          <a:pt x="27" y="4"/>
                        </a:lnTo>
                        <a:lnTo>
                          <a:pt x="31" y="4"/>
                        </a:lnTo>
                        <a:lnTo>
                          <a:pt x="35" y="4"/>
                        </a:lnTo>
                        <a:lnTo>
                          <a:pt x="35" y="8"/>
                        </a:lnTo>
                        <a:lnTo>
                          <a:pt x="35" y="4"/>
                        </a:lnTo>
                        <a:lnTo>
                          <a:pt x="35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157" name="Freeform 952">
                    <a:extLst>
                      <a:ext uri="{FF2B5EF4-FFF2-40B4-BE49-F238E27FC236}">
                        <a16:creationId xmlns:a16="http://schemas.microsoft.com/office/drawing/2014/main" id="{53895ACA-0D54-FA0F-64E8-C1F74097288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181" y="2716"/>
                    <a:ext cx="40" cy="24"/>
                  </a:xfrm>
                  <a:custGeom>
                    <a:avLst/>
                    <a:gdLst>
                      <a:gd name="T0" fmla="*/ 19 w 42"/>
                      <a:gd name="T1" fmla="*/ 0 h 24"/>
                      <a:gd name="T2" fmla="*/ 23 w 42"/>
                      <a:gd name="T3" fmla="*/ 0 h 24"/>
                      <a:gd name="T4" fmla="*/ 23 w 42"/>
                      <a:gd name="T5" fmla="*/ 4 h 24"/>
                      <a:gd name="T6" fmla="*/ 27 w 42"/>
                      <a:gd name="T7" fmla="*/ 4 h 24"/>
                      <a:gd name="T8" fmla="*/ 27 w 42"/>
                      <a:gd name="T9" fmla="*/ 0 h 24"/>
                      <a:gd name="T10" fmla="*/ 31 w 42"/>
                      <a:gd name="T11" fmla="*/ 0 h 24"/>
                      <a:gd name="T12" fmla="*/ 35 w 42"/>
                      <a:gd name="T13" fmla="*/ 0 h 24"/>
                      <a:gd name="T14" fmla="*/ 38 w 42"/>
                      <a:gd name="T15" fmla="*/ 0 h 24"/>
                      <a:gd name="T16" fmla="*/ 42 w 42"/>
                      <a:gd name="T17" fmla="*/ 0 h 24"/>
                      <a:gd name="T18" fmla="*/ 42 w 42"/>
                      <a:gd name="T19" fmla="*/ 4 h 24"/>
                      <a:gd name="T20" fmla="*/ 38 w 42"/>
                      <a:gd name="T21" fmla="*/ 4 h 24"/>
                      <a:gd name="T22" fmla="*/ 38 w 42"/>
                      <a:gd name="T23" fmla="*/ 8 h 24"/>
                      <a:gd name="T24" fmla="*/ 35 w 42"/>
                      <a:gd name="T25" fmla="*/ 8 h 24"/>
                      <a:gd name="T26" fmla="*/ 31 w 42"/>
                      <a:gd name="T27" fmla="*/ 8 h 24"/>
                      <a:gd name="T28" fmla="*/ 31 w 42"/>
                      <a:gd name="T29" fmla="*/ 12 h 24"/>
                      <a:gd name="T30" fmla="*/ 27 w 42"/>
                      <a:gd name="T31" fmla="*/ 12 h 24"/>
                      <a:gd name="T32" fmla="*/ 23 w 42"/>
                      <a:gd name="T33" fmla="*/ 12 h 24"/>
                      <a:gd name="T34" fmla="*/ 19 w 42"/>
                      <a:gd name="T35" fmla="*/ 12 h 24"/>
                      <a:gd name="T36" fmla="*/ 19 w 42"/>
                      <a:gd name="T37" fmla="*/ 16 h 24"/>
                      <a:gd name="T38" fmla="*/ 15 w 42"/>
                      <a:gd name="T39" fmla="*/ 16 h 24"/>
                      <a:gd name="T40" fmla="*/ 12 w 42"/>
                      <a:gd name="T41" fmla="*/ 16 h 24"/>
                      <a:gd name="T42" fmla="*/ 12 w 42"/>
                      <a:gd name="T43" fmla="*/ 20 h 24"/>
                      <a:gd name="T44" fmla="*/ 8 w 42"/>
                      <a:gd name="T45" fmla="*/ 20 h 24"/>
                      <a:gd name="T46" fmla="*/ 4 w 42"/>
                      <a:gd name="T47" fmla="*/ 20 h 24"/>
                      <a:gd name="T48" fmla="*/ 4 w 42"/>
                      <a:gd name="T49" fmla="*/ 24 h 24"/>
                      <a:gd name="T50" fmla="*/ 0 w 42"/>
                      <a:gd name="T51" fmla="*/ 24 h 24"/>
                      <a:gd name="T52" fmla="*/ 0 w 42"/>
                      <a:gd name="T53" fmla="*/ 20 h 24"/>
                      <a:gd name="T54" fmla="*/ 0 w 42"/>
                      <a:gd name="T55" fmla="*/ 16 h 24"/>
                      <a:gd name="T56" fmla="*/ 0 w 42"/>
                      <a:gd name="T57" fmla="*/ 12 h 24"/>
                      <a:gd name="T58" fmla="*/ 0 w 42"/>
                      <a:gd name="T59" fmla="*/ 8 h 24"/>
                      <a:gd name="T60" fmla="*/ 4 w 42"/>
                      <a:gd name="T61" fmla="*/ 8 h 24"/>
                      <a:gd name="T62" fmla="*/ 8 w 42"/>
                      <a:gd name="T63" fmla="*/ 4 h 24"/>
                      <a:gd name="T64" fmla="*/ 12 w 42"/>
                      <a:gd name="T65" fmla="*/ 4 h 24"/>
                      <a:gd name="T66" fmla="*/ 12 w 42"/>
                      <a:gd name="T67" fmla="*/ 0 h 24"/>
                      <a:gd name="T68" fmla="*/ 15 w 42"/>
                      <a:gd name="T69" fmla="*/ 0 h 24"/>
                      <a:gd name="T70" fmla="*/ 19 w 42"/>
                      <a:gd name="T71" fmla="*/ 0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</a:cxnLst>
                    <a:rect l="0" t="0" r="r" b="b"/>
                    <a:pathLst>
                      <a:path w="42" h="24">
                        <a:moveTo>
                          <a:pt x="19" y="0"/>
                        </a:moveTo>
                        <a:lnTo>
                          <a:pt x="23" y="0"/>
                        </a:lnTo>
                        <a:lnTo>
                          <a:pt x="23" y="4"/>
                        </a:lnTo>
                        <a:lnTo>
                          <a:pt x="27" y="4"/>
                        </a:lnTo>
                        <a:lnTo>
                          <a:pt x="27" y="0"/>
                        </a:lnTo>
                        <a:lnTo>
                          <a:pt x="31" y="0"/>
                        </a:lnTo>
                        <a:lnTo>
                          <a:pt x="35" y="0"/>
                        </a:lnTo>
                        <a:lnTo>
                          <a:pt x="38" y="0"/>
                        </a:lnTo>
                        <a:lnTo>
                          <a:pt x="42" y="0"/>
                        </a:lnTo>
                        <a:lnTo>
                          <a:pt x="42" y="4"/>
                        </a:lnTo>
                        <a:lnTo>
                          <a:pt x="38" y="4"/>
                        </a:lnTo>
                        <a:lnTo>
                          <a:pt x="38" y="8"/>
                        </a:lnTo>
                        <a:lnTo>
                          <a:pt x="35" y="8"/>
                        </a:lnTo>
                        <a:lnTo>
                          <a:pt x="31" y="8"/>
                        </a:lnTo>
                        <a:lnTo>
                          <a:pt x="31" y="12"/>
                        </a:lnTo>
                        <a:lnTo>
                          <a:pt x="27" y="12"/>
                        </a:lnTo>
                        <a:lnTo>
                          <a:pt x="23" y="12"/>
                        </a:lnTo>
                        <a:lnTo>
                          <a:pt x="19" y="12"/>
                        </a:lnTo>
                        <a:lnTo>
                          <a:pt x="19" y="16"/>
                        </a:lnTo>
                        <a:lnTo>
                          <a:pt x="15" y="16"/>
                        </a:lnTo>
                        <a:lnTo>
                          <a:pt x="12" y="16"/>
                        </a:lnTo>
                        <a:lnTo>
                          <a:pt x="12" y="20"/>
                        </a:lnTo>
                        <a:lnTo>
                          <a:pt x="8" y="20"/>
                        </a:lnTo>
                        <a:lnTo>
                          <a:pt x="4" y="20"/>
                        </a:lnTo>
                        <a:lnTo>
                          <a:pt x="4" y="24"/>
                        </a:lnTo>
                        <a:lnTo>
                          <a:pt x="0" y="24"/>
                        </a:lnTo>
                        <a:lnTo>
                          <a:pt x="0" y="20"/>
                        </a:lnTo>
                        <a:lnTo>
                          <a:pt x="0" y="16"/>
                        </a:lnTo>
                        <a:lnTo>
                          <a:pt x="0" y="12"/>
                        </a:lnTo>
                        <a:lnTo>
                          <a:pt x="0" y="8"/>
                        </a:lnTo>
                        <a:lnTo>
                          <a:pt x="4" y="8"/>
                        </a:lnTo>
                        <a:lnTo>
                          <a:pt x="8" y="4"/>
                        </a:lnTo>
                        <a:lnTo>
                          <a:pt x="12" y="4"/>
                        </a:lnTo>
                        <a:lnTo>
                          <a:pt x="12" y="0"/>
                        </a:lnTo>
                        <a:lnTo>
                          <a:pt x="15" y="0"/>
                        </a:lnTo>
                        <a:lnTo>
                          <a:pt x="19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158" name="Freeform 953">
                    <a:extLst>
                      <a:ext uri="{FF2B5EF4-FFF2-40B4-BE49-F238E27FC236}">
                        <a16:creationId xmlns:a16="http://schemas.microsoft.com/office/drawing/2014/main" id="{8738380A-C686-D450-2C65-82FD2E594E1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430" y="2721"/>
                    <a:ext cx="23" cy="29"/>
                  </a:xfrm>
                  <a:custGeom>
                    <a:avLst/>
                    <a:gdLst>
                      <a:gd name="T0" fmla="*/ 0 w 23"/>
                      <a:gd name="T1" fmla="*/ 4 h 28"/>
                      <a:gd name="T2" fmla="*/ 0 w 23"/>
                      <a:gd name="T3" fmla="*/ 0 h 28"/>
                      <a:gd name="T4" fmla="*/ 4 w 23"/>
                      <a:gd name="T5" fmla="*/ 0 h 28"/>
                      <a:gd name="T6" fmla="*/ 8 w 23"/>
                      <a:gd name="T7" fmla="*/ 0 h 28"/>
                      <a:gd name="T8" fmla="*/ 8 w 23"/>
                      <a:gd name="T9" fmla="*/ 4 h 28"/>
                      <a:gd name="T10" fmla="*/ 12 w 23"/>
                      <a:gd name="T11" fmla="*/ 4 h 28"/>
                      <a:gd name="T12" fmla="*/ 16 w 23"/>
                      <a:gd name="T13" fmla="*/ 4 h 28"/>
                      <a:gd name="T14" fmla="*/ 20 w 23"/>
                      <a:gd name="T15" fmla="*/ 4 h 28"/>
                      <a:gd name="T16" fmla="*/ 20 w 23"/>
                      <a:gd name="T17" fmla="*/ 8 h 28"/>
                      <a:gd name="T18" fmla="*/ 23 w 23"/>
                      <a:gd name="T19" fmla="*/ 8 h 28"/>
                      <a:gd name="T20" fmla="*/ 23 w 23"/>
                      <a:gd name="T21" fmla="*/ 4 h 28"/>
                      <a:gd name="T22" fmla="*/ 23 w 23"/>
                      <a:gd name="T23" fmla="*/ 8 h 28"/>
                      <a:gd name="T24" fmla="*/ 23 w 23"/>
                      <a:gd name="T25" fmla="*/ 12 h 28"/>
                      <a:gd name="T26" fmla="*/ 23 w 23"/>
                      <a:gd name="T27" fmla="*/ 16 h 28"/>
                      <a:gd name="T28" fmla="*/ 23 w 23"/>
                      <a:gd name="T29" fmla="*/ 20 h 28"/>
                      <a:gd name="T30" fmla="*/ 20 w 23"/>
                      <a:gd name="T31" fmla="*/ 20 h 28"/>
                      <a:gd name="T32" fmla="*/ 20 w 23"/>
                      <a:gd name="T33" fmla="*/ 24 h 28"/>
                      <a:gd name="T34" fmla="*/ 16 w 23"/>
                      <a:gd name="T35" fmla="*/ 24 h 28"/>
                      <a:gd name="T36" fmla="*/ 16 w 23"/>
                      <a:gd name="T37" fmla="*/ 28 h 28"/>
                      <a:gd name="T38" fmla="*/ 12 w 23"/>
                      <a:gd name="T39" fmla="*/ 28 h 28"/>
                      <a:gd name="T40" fmla="*/ 12 w 23"/>
                      <a:gd name="T41" fmla="*/ 24 h 28"/>
                      <a:gd name="T42" fmla="*/ 12 w 23"/>
                      <a:gd name="T43" fmla="*/ 20 h 28"/>
                      <a:gd name="T44" fmla="*/ 8 w 23"/>
                      <a:gd name="T45" fmla="*/ 20 h 28"/>
                      <a:gd name="T46" fmla="*/ 8 w 23"/>
                      <a:gd name="T47" fmla="*/ 16 h 28"/>
                      <a:gd name="T48" fmla="*/ 4 w 23"/>
                      <a:gd name="T49" fmla="*/ 16 h 28"/>
                      <a:gd name="T50" fmla="*/ 4 w 23"/>
                      <a:gd name="T51" fmla="*/ 12 h 28"/>
                      <a:gd name="T52" fmla="*/ 0 w 23"/>
                      <a:gd name="T53" fmla="*/ 12 h 28"/>
                      <a:gd name="T54" fmla="*/ 0 w 23"/>
                      <a:gd name="T55" fmla="*/ 8 h 28"/>
                      <a:gd name="T56" fmla="*/ 4 w 23"/>
                      <a:gd name="T57" fmla="*/ 8 h 28"/>
                      <a:gd name="T58" fmla="*/ 4 w 23"/>
                      <a:gd name="T59" fmla="*/ 4 h 28"/>
                      <a:gd name="T60" fmla="*/ 0 w 23"/>
                      <a:gd name="T61" fmla="*/ 4 h 2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</a:cxnLst>
                    <a:rect l="0" t="0" r="r" b="b"/>
                    <a:pathLst>
                      <a:path w="23" h="28">
                        <a:moveTo>
                          <a:pt x="0" y="4"/>
                        </a:moveTo>
                        <a:lnTo>
                          <a:pt x="0" y="0"/>
                        </a:lnTo>
                        <a:lnTo>
                          <a:pt x="4" y="0"/>
                        </a:lnTo>
                        <a:lnTo>
                          <a:pt x="8" y="0"/>
                        </a:lnTo>
                        <a:lnTo>
                          <a:pt x="8" y="4"/>
                        </a:lnTo>
                        <a:lnTo>
                          <a:pt x="12" y="4"/>
                        </a:lnTo>
                        <a:lnTo>
                          <a:pt x="16" y="4"/>
                        </a:lnTo>
                        <a:lnTo>
                          <a:pt x="20" y="4"/>
                        </a:lnTo>
                        <a:lnTo>
                          <a:pt x="20" y="8"/>
                        </a:lnTo>
                        <a:lnTo>
                          <a:pt x="23" y="8"/>
                        </a:lnTo>
                        <a:lnTo>
                          <a:pt x="23" y="4"/>
                        </a:lnTo>
                        <a:lnTo>
                          <a:pt x="23" y="8"/>
                        </a:lnTo>
                        <a:lnTo>
                          <a:pt x="23" y="12"/>
                        </a:lnTo>
                        <a:lnTo>
                          <a:pt x="23" y="16"/>
                        </a:lnTo>
                        <a:lnTo>
                          <a:pt x="23" y="20"/>
                        </a:lnTo>
                        <a:lnTo>
                          <a:pt x="20" y="20"/>
                        </a:lnTo>
                        <a:lnTo>
                          <a:pt x="20" y="24"/>
                        </a:lnTo>
                        <a:lnTo>
                          <a:pt x="16" y="24"/>
                        </a:lnTo>
                        <a:lnTo>
                          <a:pt x="16" y="28"/>
                        </a:lnTo>
                        <a:lnTo>
                          <a:pt x="12" y="28"/>
                        </a:lnTo>
                        <a:lnTo>
                          <a:pt x="12" y="24"/>
                        </a:lnTo>
                        <a:lnTo>
                          <a:pt x="12" y="20"/>
                        </a:lnTo>
                        <a:lnTo>
                          <a:pt x="8" y="20"/>
                        </a:lnTo>
                        <a:lnTo>
                          <a:pt x="8" y="16"/>
                        </a:lnTo>
                        <a:lnTo>
                          <a:pt x="4" y="16"/>
                        </a:lnTo>
                        <a:lnTo>
                          <a:pt x="4" y="12"/>
                        </a:lnTo>
                        <a:lnTo>
                          <a:pt x="0" y="12"/>
                        </a:lnTo>
                        <a:lnTo>
                          <a:pt x="0" y="8"/>
                        </a:lnTo>
                        <a:lnTo>
                          <a:pt x="4" y="8"/>
                        </a:lnTo>
                        <a:lnTo>
                          <a:pt x="4" y="4"/>
                        </a:lnTo>
                        <a:lnTo>
                          <a:pt x="0" y="4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159" name="Freeform 954">
                    <a:extLst>
                      <a:ext uri="{FF2B5EF4-FFF2-40B4-BE49-F238E27FC236}">
                        <a16:creationId xmlns:a16="http://schemas.microsoft.com/office/drawing/2014/main" id="{E52D406F-CD06-5E65-2ECD-14277CC26EB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423" y="2724"/>
                    <a:ext cx="15" cy="24"/>
                  </a:xfrm>
                  <a:custGeom>
                    <a:avLst/>
                    <a:gdLst>
                      <a:gd name="T0" fmla="*/ 7 w 15"/>
                      <a:gd name="T1" fmla="*/ 0 h 24"/>
                      <a:gd name="T2" fmla="*/ 11 w 15"/>
                      <a:gd name="T3" fmla="*/ 0 h 24"/>
                      <a:gd name="T4" fmla="*/ 11 w 15"/>
                      <a:gd name="T5" fmla="*/ 4 h 24"/>
                      <a:gd name="T6" fmla="*/ 7 w 15"/>
                      <a:gd name="T7" fmla="*/ 4 h 24"/>
                      <a:gd name="T8" fmla="*/ 7 w 15"/>
                      <a:gd name="T9" fmla="*/ 8 h 24"/>
                      <a:gd name="T10" fmla="*/ 11 w 15"/>
                      <a:gd name="T11" fmla="*/ 8 h 24"/>
                      <a:gd name="T12" fmla="*/ 11 w 15"/>
                      <a:gd name="T13" fmla="*/ 12 h 24"/>
                      <a:gd name="T14" fmla="*/ 15 w 15"/>
                      <a:gd name="T15" fmla="*/ 12 h 24"/>
                      <a:gd name="T16" fmla="*/ 15 w 15"/>
                      <a:gd name="T17" fmla="*/ 16 h 24"/>
                      <a:gd name="T18" fmla="*/ 15 w 15"/>
                      <a:gd name="T19" fmla="*/ 20 h 24"/>
                      <a:gd name="T20" fmla="*/ 11 w 15"/>
                      <a:gd name="T21" fmla="*/ 20 h 24"/>
                      <a:gd name="T22" fmla="*/ 11 w 15"/>
                      <a:gd name="T23" fmla="*/ 24 h 24"/>
                      <a:gd name="T24" fmla="*/ 11 w 15"/>
                      <a:gd name="T25" fmla="*/ 20 h 24"/>
                      <a:gd name="T26" fmla="*/ 7 w 15"/>
                      <a:gd name="T27" fmla="*/ 16 h 24"/>
                      <a:gd name="T28" fmla="*/ 7 w 15"/>
                      <a:gd name="T29" fmla="*/ 12 h 24"/>
                      <a:gd name="T30" fmla="*/ 7 w 15"/>
                      <a:gd name="T31" fmla="*/ 8 h 24"/>
                      <a:gd name="T32" fmla="*/ 4 w 15"/>
                      <a:gd name="T33" fmla="*/ 8 h 24"/>
                      <a:gd name="T34" fmla="*/ 4 w 15"/>
                      <a:gd name="T35" fmla="*/ 4 h 24"/>
                      <a:gd name="T36" fmla="*/ 4 w 15"/>
                      <a:gd name="T37" fmla="*/ 0 h 24"/>
                      <a:gd name="T38" fmla="*/ 0 w 15"/>
                      <a:gd name="T39" fmla="*/ 0 h 24"/>
                      <a:gd name="T40" fmla="*/ 4 w 15"/>
                      <a:gd name="T41" fmla="*/ 0 h 24"/>
                      <a:gd name="T42" fmla="*/ 7 w 15"/>
                      <a:gd name="T43" fmla="*/ 0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</a:cxnLst>
                    <a:rect l="0" t="0" r="r" b="b"/>
                    <a:pathLst>
                      <a:path w="15" h="24">
                        <a:moveTo>
                          <a:pt x="7" y="0"/>
                        </a:moveTo>
                        <a:lnTo>
                          <a:pt x="11" y="0"/>
                        </a:lnTo>
                        <a:lnTo>
                          <a:pt x="11" y="4"/>
                        </a:lnTo>
                        <a:lnTo>
                          <a:pt x="7" y="4"/>
                        </a:lnTo>
                        <a:lnTo>
                          <a:pt x="7" y="8"/>
                        </a:lnTo>
                        <a:lnTo>
                          <a:pt x="11" y="8"/>
                        </a:lnTo>
                        <a:lnTo>
                          <a:pt x="11" y="12"/>
                        </a:lnTo>
                        <a:lnTo>
                          <a:pt x="15" y="12"/>
                        </a:lnTo>
                        <a:lnTo>
                          <a:pt x="15" y="16"/>
                        </a:lnTo>
                        <a:lnTo>
                          <a:pt x="15" y="20"/>
                        </a:lnTo>
                        <a:lnTo>
                          <a:pt x="11" y="20"/>
                        </a:lnTo>
                        <a:lnTo>
                          <a:pt x="11" y="24"/>
                        </a:lnTo>
                        <a:lnTo>
                          <a:pt x="11" y="20"/>
                        </a:lnTo>
                        <a:lnTo>
                          <a:pt x="7" y="16"/>
                        </a:lnTo>
                        <a:lnTo>
                          <a:pt x="7" y="12"/>
                        </a:lnTo>
                        <a:lnTo>
                          <a:pt x="7" y="8"/>
                        </a:lnTo>
                        <a:lnTo>
                          <a:pt x="4" y="8"/>
                        </a:lnTo>
                        <a:lnTo>
                          <a:pt x="4" y="4"/>
                        </a:lnTo>
                        <a:lnTo>
                          <a:pt x="4" y="0"/>
                        </a:lnTo>
                        <a:lnTo>
                          <a:pt x="0" y="0"/>
                        </a:lnTo>
                        <a:lnTo>
                          <a:pt x="4" y="0"/>
                        </a:lnTo>
                        <a:lnTo>
                          <a:pt x="7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160" name="Freeform 955">
                    <a:extLst>
                      <a:ext uri="{FF2B5EF4-FFF2-40B4-BE49-F238E27FC236}">
                        <a16:creationId xmlns:a16="http://schemas.microsoft.com/office/drawing/2014/main" id="{36AFC87C-C60D-4F48-8255-35361973667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204" y="2724"/>
                    <a:ext cx="23" cy="24"/>
                  </a:xfrm>
                  <a:custGeom>
                    <a:avLst/>
                    <a:gdLst>
                      <a:gd name="T0" fmla="*/ 8 w 23"/>
                      <a:gd name="T1" fmla="*/ 4 h 24"/>
                      <a:gd name="T2" fmla="*/ 8 w 23"/>
                      <a:gd name="T3" fmla="*/ 0 h 24"/>
                      <a:gd name="T4" fmla="*/ 12 w 23"/>
                      <a:gd name="T5" fmla="*/ 0 h 24"/>
                      <a:gd name="T6" fmla="*/ 15 w 23"/>
                      <a:gd name="T7" fmla="*/ 0 h 24"/>
                      <a:gd name="T8" fmla="*/ 15 w 23"/>
                      <a:gd name="T9" fmla="*/ 4 h 24"/>
                      <a:gd name="T10" fmla="*/ 15 w 23"/>
                      <a:gd name="T11" fmla="*/ 8 h 24"/>
                      <a:gd name="T12" fmla="*/ 15 w 23"/>
                      <a:gd name="T13" fmla="*/ 12 h 24"/>
                      <a:gd name="T14" fmla="*/ 12 w 23"/>
                      <a:gd name="T15" fmla="*/ 12 h 24"/>
                      <a:gd name="T16" fmla="*/ 12 w 23"/>
                      <a:gd name="T17" fmla="*/ 16 h 24"/>
                      <a:gd name="T18" fmla="*/ 15 w 23"/>
                      <a:gd name="T19" fmla="*/ 12 h 24"/>
                      <a:gd name="T20" fmla="*/ 19 w 23"/>
                      <a:gd name="T21" fmla="*/ 12 h 24"/>
                      <a:gd name="T22" fmla="*/ 19 w 23"/>
                      <a:gd name="T23" fmla="*/ 16 h 24"/>
                      <a:gd name="T24" fmla="*/ 19 w 23"/>
                      <a:gd name="T25" fmla="*/ 20 h 24"/>
                      <a:gd name="T26" fmla="*/ 23 w 23"/>
                      <a:gd name="T27" fmla="*/ 20 h 24"/>
                      <a:gd name="T28" fmla="*/ 19 w 23"/>
                      <a:gd name="T29" fmla="*/ 20 h 24"/>
                      <a:gd name="T30" fmla="*/ 19 w 23"/>
                      <a:gd name="T31" fmla="*/ 24 h 24"/>
                      <a:gd name="T32" fmla="*/ 15 w 23"/>
                      <a:gd name="T33" fmla="*/ 24 h 24"/>
                      <a:gd name="T34" fmla="*/ 12 w 23"/>
                      <a:gd name="T35" fmla="*/ 24 h 24"/>
                      <a:gd name="T36" fmla="*/ 8 w 23"/>
                      <a:gd name="T37" fmla="*/ 24 h 24"/>
                      <a:gd name="T38" fmla="*/ 8 w 23"/>
                      <a:gd name="T39" fmla="*/ 20 h 24"/>
                      <a:gd name="T40" fmla="*/ 4 w 23"/>
                      <a:gd name="T41" fmla="*/ 20 h 24"/>
                      <a:gd name="T42" fmla="*/ 0 w 23"/>
                      <a:gd name="T43" fmla="*/ 20 h 24"/>
                      <a:gd name="T44" fmla="*/ 0 w 23"/>
                      <a:gd name="T45" fmla="*/ 16 h 24"/>
                      <a:gd name="T46" fmla="*/ 0 w 23"/>
                      <a:gd name="T47" fmla="*/ 12 h 24"/>
                      <a:gd name="T48" fmla="*/ 4 w 23"/>
                      <a:gd name="T49" fmla="*/ 8 h 24"/>
                      <a:gd name="T50" fmla="*/ 4 w 23"/>
                      <a:gd name="T51" fmla="*/ 4 h 24"/>
                      <a:gd name="T52" fmla="*/ 8 w 23"/>
                      <a:gd name="T53" fmla="*/ 4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</a:cxnLst>
                    <a:rect l="0" t="0" r="r" b="b"/>
                    <a:pathLst>
                      <a:path w="23" h="24">
                        <a:moveTo>
                          <a:pt x="8" y="4"/>
                        </a:moveTo>
                        <a:lnTo>
                          <a:pt x="8" y="0"/>
                        </a:lnTo>
                        <a:lnTo>
                          <a:pt x="12" y="0"/>
                        </a:lnTo>
                        <a:lnTo>
                          <a:pt x="15" y="0"/>
                        </a:lnTo>
                        <a:lnTo>
                          <a:pt x="15" y="4"/>
                        </a:lnTo>
                        <a:lnTo>
                          <a:pt x="15" y="8"/>
                        </a:lnTo>
                        <a:lnTo>
                          <a:pt x="15" y="12"/>
                        </a:lnTo>
                        <a:lnTo>
                          <a:pt x="12" y="12"/>
                        </a:lnTo>
                        <a:lnTo>
                          <a:pt x="12" y="16"/>
                        </a:lnTo>
                        <a:lnTo>
                          <a:pt x="15" y="12"/>
                        </a:lnTo>
                        <a:lnTo>
                          <a:pt x="19" y="12"/>
                        </a:lnTo>
                        <a:lnTo>
                          <a:pt x="19" y="16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19" y="20"/>
                        </a:lnTo>
                        <a:lnTo>
                          <a:pt x="19" y="24"/>
                        </a:lnTo>
                        <a:lnTo>
                          <a:pt x="15" y="24"/>
                        </a:lnTo>
                        <a:lnTo>
                          <a:pt x="12" y="24"/>
                        </a:lnTo>
                        <a:lnTo>
                          <a:pt x="8" y="24"/>
                        </a:lnTo>
                        <a:lnTo>
                          <a:pt x="8" y="20"/>
                        </a:lnTo>
                        <a:lnTo>
                          <a:pt x="4" y="20"/>
                        </a:lnTo>
                        <a:lnTo>
                          <a:pt x="0" y="20"/>
                        </a:lnTo>
                        <a:lnTo>
                          <a:pt x="0" y="16"/>
                        </a:lnTo>
                        <a:lnTo>
                          <a:pt x="0" y="12"/>
                        </a:lnTo>
                        <a:lnTo>
                          <a:pt x="4" y="8"/>
                        </a:lnTo>
                        <a:lnTo>
                          <a:pt x="4" y="4"/>
                        </a:lnTo>
                        <a:lnTo>
                          <a:pt x="8" y="4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161" name="Freeform 956">
                    <a:extLst>
                      <a:ext uri="{FF2B5EF4-FFF2-40B4-BE49-F238E27FC236}">
                        <a16:creationId xmlns:a16="http://schemas.microsoft.com/office/drawing/2014/main" id="{CA45A3DF-9AFD-E0CD-DB2E-4E4879FD67B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327" y="2724"/>
                    <a:ext cx="38" cy="32"/>
                  </a:xfrm>
                  <a:custGeom>
                    <a:avLst/>
                    <a:gdLst>
                      <a:gd name="T0" fmla="*/ 11 w 38"/>
                      <a:gd name="T1" fmla="*/ 0 h 32"/>
                      <a:gd name="T2" fmla="*/ 15 w 38"/>
                      <a:gd name="T3" fmla="*/ 0 h 32"/>
                      <a:gd name="T4" fmla="*/ 15 w 38"/>
                      <a:gd name="T5" fmla="*/ 4 h 32"/>
                      <a:gd name="T6" fmla="*/ 19 w 38"/>
                      <a:gd name="T7" fmla="*/ 4 h 32"/>
                      <a:gd name="T8" fmla="*/ 23 w 38"/>
                      <a:gd name="T9" fmla="*/ 8 h 32"/>
                      <a:gd name="T10" fmla="*/ 27 w 38"/>
                      <a:gd name="T11" fmla="*/ 8 h 32"/>
                      <a:gd name="T12" fmla="*/ 31 w 38"/>
                      <a:gd name="T13" fmla="*/ 8 h 32"/>
                      <a:gd name="T14" fmla="*/ 31 w 38"/>
                      <a:gd name="T15" fmla="*/ 4 h 32"/>
                      <a:gd name="T16" fmla="*/ 31 w 38"/>
                      <a:gd name="T17" fmla="*/ 8 h 32"/>
                      <a:gd name="T18" fmla="*/ 34 w 38"/>
                      <a:gd name="T19" fmla="*/ 8 h 32"/>
                      <a:gd name="T20" fmla="*/ 38 w 38"/>
                      <a:gd name="T21" fmla="*/ 8 h 32"/>
                      <a:gd name="T22" fmla="*/ 38 w 38"/>
                      <a:gd name="T23" fmla="*/ 12 h 32"/>
                      <a:gd name="T24" fmla="*/ 34 w 38"/>
                      <a:gd name="T25" fmla="*/ 12 h 32"/>
                      <a:gd name="T26" fmla="*/ 34 w 38"/>
                      <a:gd name="T27" fmla="*/ 16 h 32"/>
                      <a:gd name="T28" fmla="*/ 31 w 38"/>
                      <a:gd name="T29" fmla="*/ 16 h 32"/>
                      <a:gd name="T30" fmla="*/ 31 w 38"/>
                      <a:gd name="T31" fmla="*/ 20 h 32"/>
                      <a:gd name="T32" fmla="*/ 27 w 38"/>
                      <a:gd name="T33" fmla="*/ 20 h 32"/>
                      <a:gd name="T34" fmla="*/ 27 w 38"/>
                      <a:gd name="T35" fmla="*/ 24 h 32"/>
                      <a:gd name="T36" fmla="*/ 27 w 38"/>
                      <a:gd name="T37" fmla="*/ 28 h 32"/>
                      <a:gd name="T38" fmla="*/ 23 w 38"/>
                      <a:gd name="T39" fmla="*/ 28 h 32"/>
                      <a:gd name="T40" fmla="*/ 23 w 38"/>
                      <a:gd name="T41" fmla="*/ 24 h 32"/>
                      <a:gd name="T42" fmla="*/ 19 w 38"/>
                      <a:gd name="T43" fmla="*/ 24 h 32"/>
                      <a:gd name="T44" fmla="*/ 15 w 38"/>
                      <a:gd name="T45" fmla="*/ 28 h 32"/>
                      <a:gd name="T46" fmla="*/ 11 w 38"/>
                      <a:gd name="T47" fmla="*/ 28 h 32"/>
                      <a:gd name="T48" fmla="*/ 11 w 38"/>
                      <a:gd name="T49" fmla="*/ 32 h 32"/>
                      <a:gd name="T50" fmla="*/ 8 w 38"/>
                      <a:gd name="T51" fmla="*/ 32 h 32"/>
                      <a:gd name="T52" fmla="*/ 4 w 38"/>
                      <a:gd name="T53" fmla="*/ 32 h 32"/>
                      <a:gd name="T54" fmla="*/ 0 w 38"/>
                      <a:gd name="T55" fmla="*/ 32 h 32"/>
                      <a:gd name="T56" fmla="*/ 0 w 38"/>
                      <a:gd name="T57" fmla="*/ 28 h 32"/>
                      <a:gd name="T58" fmla="*/ 0 w 38"/>
                      <a:gd name="T59" fmla="*/ 24 h 32"/>
                      <a:gd name="T60" fmla="*/ 0 w 38"/>
                      <a:gd name="T61" fmla="*/ 20 h 32"/>
                      <a:gd name="T62" fmla="*/ 0 w 38"/>
                      <a:gd name="T63" fmla="*/ 16 h 32"/>
                      <a:gd name="T64" fmla="*/ 0 w 38"/>
                      <a:gd name="T65" fmla="*/ 12 h 32"/>
                      <a:gd name="T66" fmla="*/ 4 w 38"/>
                      <a:gd name="T67" fmla="*/ 12 h 32"/>
                      <a:gd name="T68" fmla="*/ 4 w 38"/>
                      <a:gd name="T69" fmla="*/ 16 h 32"/>
                      <a:gd name="T70" fmla="*/ 8 w 38"/>
                      <a:gd name="T71" fmla="*/ 12 h 32"/>
                      <a:gd name="T72" fmla="*/ 8 w 38"/>
                      <a:gd name="T73" fmla="*/ 8 h 32"/>
                      <a:gd name="T74" fmla="*/ 8 w 38"/>
                      <a:gd name="T75" fmla="*/ 4 h 32"/>
                      <a:gd name="T76" fmla="*/ 11 w 38"/>
                      <a:gd name="T77" fmla="*/ 4 h 32"/>
                      <a:gd name="T78" fmla="*/ 11 w 38"/>
                      <a:gd name="T79" fmla="*/ 0 h 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</a:cxnLst>
                    <a:rect l="0" t="0" r="r" b="b"/>
                    <a:pathLst>
                      <a:path w="38" h="32">
                        <a:moveTo>
                          <a:pt x="11" y="0"/>
                        </a:moveTo>
                        <a:lnTo>
                          <a:pt x="15" y="0"/>
                        </a:lnTo>
                        <a:lnTo>
                          <a:pt x="15" y="4"/>
                        </a:lnTo>
                        <a:lnTo>
                          <a:pt x="19" y="4"/>
                        </a:lnTo>
                        <a:lnTo>
                          <a:pt x="23" y="8"/>
                        </a:lnTo>
                        <a:lnTo>
                          <a:pt x="27" y="8"/>
                        </a:lnTo>
                        <a:lnTo>
                          <a:pt x="31" y="8"/>
                        </a:lnTo>
                        <a:lnTo>
                          <a:pt x="31" y="4"/>
                        </a:lnTo>
                        <a:lnTo>
                          <a:pt x="31" y="8"/>
                        </a:lnTo>
                        <a:lnTo>
                          <a:pt x="34" y="8"/>
                        </a:lnTo>
                        <a:lnTo>
                          <a:pt x="38" y="8"/>
                        </a:lnTo>
                        <a:lnTo>
                          <a:pt x="38" y="12"/>
                        </a:lnTo>
                        <a:lnTo>
                          <a:pt x="34" y="12"/>
                        </a:lnTo>
                        <a:lnTo>
                          <a:pt x="34" y="16"/>
                        </a:lnTo>
                        <a:lnTo>
                          <a:pt x="31" y="16"/>
                        </a:lnTo>
                        <a:lnTo>
                          <a:pt x="31" y="20"/>
                        </a:lnTo>
                        <a:lnTo>
                          <a:pt x="27" y="20"/>
                        </a:lnTo>
                        <a:lnTo>
                          <a:pt x="27" y="24"/>
                        </a:lnTo>
                        <a:lnTo>
                          <a:pt x="27" y="28"/>
                        </a:lnTo>
                        <a:lnTo>
                          <a:pt x="23" y="28"/>
                        </a:lnTo>
                        <a:lnTo>
                          <a:pt x="23" y="24"/>
                        </a:lnTo>
                        <a:lnTo>
                          <a:pt x="19" y="24"/>
                        </a:lnTo>
                        <a:lnTo>
                          <a:pt x="15" y="28"/>
                        </a:lnTo>
                        <a:lnTo>
                          <a:pt x="11" y="28"/>
                        </a:lnTo>
                        <a:lnTo>
                          <a:pt x="11" y="32"/>
                        </a:lnTo>
                        <a:lnTo>
                          <a:pt x="8" y="32"/>
                        </a:lnTo>
                        <a:lnTo>
                          <a:pt x="4" y="32"/>
                        </a:lnTo>
                        <a:lnTo>
                          <a:pt x="0" y="32"/>
                        </a:lnTo>
                        <a:lnTo>
                          <a:pt x="0" y="28"/>
                        </a:lnTo>
                        <a:lnTo>
                          <a:pt x="0" y="24"/>
                        </a:lnTo>
                        <a:lnTo>
                          <a:pt x="0" y="20"/>
                        </a:lnTo>
                        <a:lnTo>
                          <a:pt x="0" y="16"/>
                        </a:lnTo>
                        <a:lnTo>
                          <a:pt x="0" y="12"/>
                        </a:lnTo>
                        <a:lnTo>
                          <a:pt x="4" y="12"/>
                        </a:lnTo>
                        <a:lnTo>
                          <a:pt x="4" y="16"/>
                        </a:lnTo>
                        <a:lnTo>
                          <a:pt x="8" y="12"/>
                        </a:lnTo>
                        <a:lnTo>
                          <a:pt x="8" y="8"/>
                        </a:lnTo>
                        <a:lnTo>
                          <a:pt x="8" y="4"/>
                        </a:lnTo>
                        <a:lnTo>
                          <a:pt x="11" y="4"/>
                        </a:lnTo>
                        <a:lnTo>
                          <a:pt x="11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162" name="Freeform 957">
                    <a:extLst>
                      <a:ext uri="{FF2B5EF4-FFF2-40B4-BE49-F238E27FC236}">
                        <a16:creationId xmlns:a16="http://schemas.microsoft.com/office/drawing/2014/main" id="{326C8181-D8EF-454B-1A35-A6B861F961C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354" y="2724"/>
                    <a:ext cx="34" cy="32"/>
                  </a:xfrm>
                  <a:custGeom>
                    <a:avLst/>
                    <a:gdLst>
                      <a:gd name="T0" fmla="*/ 11 w 34"/>
                      <a:gd name="T1" fmla="*/ 8 h 32"/>
                      <a:gd name="T2" fmla="*/ 11 w 34"/>
                      <a:gd name="T3" fmla="*/ 4 h 32"/>
                      <a:gd name="T4" fmla="*/ 15 w 34"/>
                      <a:gd name="T5" fmla="*/ 4 h 32"/>
                      <a:gd name="T6" fmla="*/ 15 w 34"/>
                      <a:gd name="T7" fmla="*/ 0 h 32"/>
                      <a:gd name="T8" fmla="*/ 19 w 34"/>
                      <a:gd name="T9" fmla="*/ 0 h 32"/>
                      <a:gd name="T10" fmla="*/ 23 w 34"/>
                      <a:gd name="T11" fmla="*/ 0 h 32"/>
                      <a:gd name="T12" fmla="*/ 23 w 34"/>
                      <a:gd name="T13" fmla="*/ 4 h 32"/>
                      <a:gd name="T14" fmla="*/ 27 w 34"/>
                      <a:gd name="T15" fmla="*/ 4 h 32"/>
                      <a:gd name="T16" fmla="*/ 27 w 34"/>
                      <a:gd name="T17" fmla="*/ 8 h 32"/>
                      <a:gd name="T18" fmla="*/ 27 w 34"/>
                      <a:gd name="T19" fmla="*/ 12 h 32"/>
                      <a:gd name="T20" fmla="*/ 30 w 34"/>
                      <a:gd name="T21" fmla="*/ 12 h 32"/>
                      <a:gd name="T22" fmla="*/ 27 w 34"/>
                      <a:gd name="T23" fmla="*/ 12 h 32"/>
                      <a:gd name="T24" fmla="*/ 30 w 34"/>
                      <a:gd name="T25" fmla="*/ 12 h 32"/>
                      <a:gd name="T26" fmla="*/ 30 w 34"/>
                      <a:gd name="T27" fmla="*/ 16 h 32"/>
                      <a:gd name="T28" fmla="*/ 30 w 34"/>
                      <a:gd name="T29" fmla="*/ 20 h 32"/>
                      <a:gd name="T30" fmla="*/ 34 w 34"/>
                      <a:gd name="T31" fmla="*/ 20 h 32"/>
                      <a:gd name="T32" fmla="*/ 34 w 34"/>
                      <a:gd name="T33" fmla="*/ 24 h 32"/>
                      <a:gd name="T34" fmla="*/ 34 w 34"/>
                      <a:gd name="T35" fmla="*/ 28 h 32"/>
                      <a:gd name="T36" fmla="*/ 30 w 34"/>
                      <a:gd name="T37" fmla="*/ 28 h 32"/>
                      <a:gd name="T38" fmla="*/ 27 w 34"/>
                      <a:gd name="T39" fmla="*/ 28 h 32"/>
                      <a:gd name="T40" fmla="*/ 27 w 34"/>
                      <a:gd name="T41" fmla="*/ 32 h 32"/>
                      <a:gd name="T42" fmla="*/ 23 w 34"/>
                      <a:gd name="T43" fmla="*/ 32 h 32"/>
                      <a:gd name="T44" fmla="*/ 19 w 34"/>
                      <a:gd name="T45" fmla="*/ 32 h 32"/>
                      <a:gd name="T46" fmla="*/ 19 w 34"/>
                      <a:gd name="T47" fmla="*/ 28 h 32"/>
                      <a:gd name="T48" fmla="*/ 15 w 34"/>
                      <a:gd name="T49" fmla="*/ 28 h 32"/>
                      <a:gd name="T50" fmla="*/ 11 w 34"/>
                      <a:gd name="T51" fmla="*/ 28 h 32"/>
                      <a:gd name="T52" fmla="*/ 7 w 34"/>
                      <a:gd name="T53" fmla="*/ 28 h 32"/>
                      <a:gd name="T54" fmla="*/ 4 w 34"/>
                      <a:gd name="T55" fmla="*/ 28 h 32"/>
                      <a:gd name="T56" fmla="*/ 4 w 34"/>
                      <a:gd name="T57" fmla="*/ 32 h 32"/>
                      <a:gd name="T58" fmla="*/ 4 w 34"/>
                      <a:gd name="T59" fmla="*/ 28 h 32"/>
                      <a:gd name="T60" fmla="*/ 0 w 34"/>
                      <a:gd name="T61" fmla="*/ 28 h 32"/>
                      <a:gd name="T62" fmla="*/ 0 w 34"/>
                      <a:gd name="T63" fmla="*/ 24 h 32"/>
                      <a:gd name="T64" fmla="*/ 0 w 34"/>
                      <a:gd name="T65" fmla="*/ 20 h 32"/>
                      <a:gd name="T66" fmla="*/ 4 w 34"/>
                      <a:gd name="T67" fmla="*/ 20 h 32"/>
                      <a:gd name="T68" fmla="*/ 4 w 34"/>
                      <a:gd name="T69" fmla="*/ 16 h 32"/>
                      <a:gd name="T70" fmla="*/ 7 w 34"/>
                      <a:gd name="T71" fmla="*/ 16 h 32"/>
                      <a:gd name="T72" fmla="*/ 7 w 34"/>
                      <a:gd name="T73" fmla="*/ 12 h 32"/>
                      <a:gd name="T74" fmla="*/ 11 w 34"/>
                      <a:gd name="T75" fmla="*/ 12 h 32"/>
                      <a:gd name="T76" fmla="*/ 11 w 34"/>
                      <a:gd name="T77" fmla="*/ 8 h 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</a:cxnLst>
                    <a:rect l="0" t="0" r="r" b="b"/>
                    <a:pathLst>
                      <a:path w="34" h="32">
                        <a:moveTo>
                          <a:pt x="11" y="8"/>
                        </a:moveTo>
                        <a:lnTo>
                          <a:pt x="11" y="4"/>
                        </a:lnTo>
                        <a:lnTo>
                          <a:pt x="15" y="4"/>
                        </a:lnTo>
                        <a:lnTo>
                          <a:pt x="15" y="0"/>
                        </a:lnTo>
                        <a:lnTo>
                          <a:pt x="19" y="0"/>
                        </a:lnTo>
                        <a:lnTo>
                          <a:pt x="23" y="0"/>
                        </a:lnTo>
                        <a:lnTo>
                          <a:pt x="23" y="4"/>
                        </a:lnTo>
                        <a:lnTo>
                          <a:pt x="27" y="4"/>
                        </a:lnTo>
                        <a:lnTo>
                          <a:pt x="27" y="8"/>
                        </a:lnTo>
                        <a:lnTo>
                          <a:pt x="27" y="12"/>
                        </a:lnTo>
                        <a:lnTo>
                          <a:pt x="30" y="12"/>
                        </a:lnTo>
                        <a:lnTo>
                          <a:pt x="27" y="12"/>
                        </a:lnTo>
                        <a:lnTo>
                          <a:pt x="30" y="12"/>
                        </a:lnTo>
                        <a:lnTo>
                          <a:pt x="30" y="16"/>
                        </a:lnTo>
                        <a:lnTo>
                          <a:pt x="30" y="20"/>
                        </a:lnTo>
                        <a:lnTo>
                          <a:pt x="34" y="20"/>
                        </a:lnTo>
                        <a:lnTo>
                          <a:pt x="34" y="24"/>
                        </a:lnTo>
                        <a:lnTo>
                          <a:pt x="34" y="28"/>
                        </a:lnTo>
                        <a:lnTo>
                          <a:pt x="30" y="28"/>
                        </a:lnTo>
                        <a:lnTo>
                          <a:pt x="27" y="28"/>
                        </a:lnTo>
                        <a:lnTo>
                          <a:pt x="27" y="32"/>
                        </a:lnTo>
                        <a:lnTo>
                          <a:pt x="23" y="32"/>
                        </a:lnTo>
                        <a:lnTo>
                          <a:pt x="19" y="32"/>
                        </a:lnTo>
                        <a:lnTo>
                          <a:pt x="19" y="28"/>
                        </a:lnTo>
                        <a:lnTo>
                          <a:pt x="15" y="28"/>
                        </a:lnTo>
                        <a:lnTo>
                          <a:pt x="11" y="28"/>
                        </a:lnTo>
                        <a:lnTo>
                          <a:pt x="7" y="28"/>
                        </a:lnTo>
                        <a:lnTo>
                          <a:pt x="4" y="28"/>
                        </a:lnTo>
                        <a:lnTo>
                          <a:pt x="4" y="32"/>
                        </a:lnTo>
                        <a:lnTo>
                          <a:pt x="4" y="28"/>
                        </a:lnTo>
                        <a:lnTo>
                          <a:pt x="0" y="28"/>
                        </a:lnTo>
                        <a:lnTo>
                          <a:pt x="0" y="24"/>
                        </a:lnTo>
                        <a:lnTo>
                          <a:pt x="0" y="20"/>
                        </a:lnTo>
                        <a:lnTo>
                          <a:pt x="4" y="20"/>
                        </a:lnTo>
                        <a:lnTo>
                          <a:pt x="4" y="16"/>
                        </a:lnTo>
                        <a:lnTo>
                          <a:pt x="7" y="16"/>
                        </a:lnTo>
                        <a:lnTo>
                          <a:pt x="7" y="12"/>
                        </a:lnTo>
                        <a:lnTo>
                          <a:pt x="11" y="12"/>
                        </a:lnTo>
                        <a:lnTo>
                          <a:pt x="11" y="8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163" name="Freeform 958">
                    <a:extLst>
                      <a:ext uri="{FF2B5EF4-FFF2-40B4-BE49-F238E27FC236}">
                        <a16:creationId xmlns:a16="http://schemas.microsoft.com/office/drawing/2014/main" id="{299B64AE-2B24-8E37-822B-9A73895F711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411" y="2724"/>
                    <a:ext cx="17" cy="24"/>
                  </a:xfrm>
                  <a:custGeom>
                    <a:avLst/>
                    <a:gdLst>
                      <a:gd name="T0" fmla="*/ 4 w 16"/>
                      <a:gd name="T1" fmla="*/ 0 h 24"/>
                      <a:gd name="T2" fmla="*/ 4 w 16"/>
                      <a:gd name="T3" fmla="*/ 4 h 24"/>
                      <a:gd name="T4" fmla="*/ 4 w 16"/>
                      <a:gd name="T5" fmla="*/ 8 h 24"/>
                      <a:gd name="T6" fmla="*/ 8 w 16"/>
                      <a:gd name="T7" fmla="*/ 8 h 24"/>
                      <a:gd name="T8" fmla="*/ 8 w 16"/>
                      <a:gd name="T9" fmla="*/ 12 h 24"/>
                      <a:gd name="T10" fmla="*/ 8 w 16"/>
                      <a:gd name="T11" fmla="*/ 16 h 24"/>
                      <a:gd name="T12" fmla="*/ 12 w 16"/>
                      <a:gd name="T13" fmla="*/ 16 h 24"/>
                      <a:gd name="T14" fmla="*/ 16 w 16"/>
                      <a:gd name="T15" fmla="*/ 16 h 24"/>
                      <a:gd name="T16" fmla="*/ 16 w 16"/>
                      <a:gd name="T17" fmla="*/ 20 h 24"/>
                      <a:gd name="T18" fmla="*/ 12 w 16"/>
                      <a:gd name="T19" fmla="*/ 20 h 24"/>
                      <a:gd name="T20" fmla="*/ 12 w 16"/>
                      <a:gd name="T21" fmla="*/ 24 h 24"/>
                      <a:gd name="T22" fmla="*/ 8 w 16"/>
                      <a:gd name="T23" fmla="*/ 24 h 24"/>
                      <a:gd name="T24" fmla="*/ 8 w 16"/>
                      <a:gd name="T25" fmla="*/ 20 h 24"/>
                      <a:gd name="T26" fmla="*/ 4 w 16"/>
                      <a:gd name="T27" fmla="*/ 20 h 24"/>
                      <a:gd name="T28" fmla="*/ 4 w 16"/>
                      <a:gd name="T29" fmla="*/ 16 h 24"/>
                      <a:gd name="T30" fmla="*/ 4 w 16"/>
                      <a:gd name="T31" fmla="*/ 12 h 24"/>
                      <a:gd name="T32" fmla="*/ 0 w 16"/>
                      <a:gd name="T33" fmla="*/ 12 h 24"/>
                      <a:gd name="T34" fmla="*/ 0 w 16"/>
                      <a:gd name="T35" fmla="*/ 8 h 24"/>
                      <a:gd name="T36" fmla="*/ 4 w 16"/>
                      <a:gd name="T37" fmla="*/ 8 h 24"/>
                      <a:gd name="T38" fmla="*/ 0 w 16"/>
                      <a:gd name="T39" fmla="*/ 4 h 24"/>
                      <a:gd name="T40" fmla="*/ 4 w 16"/>
                      <a:gd name="T41" fmla="*/ 4 h 24"/>
                      <a:gd name="T42" fmla="*/ 4 w 16"/>
                      <a:gd name="T43" fmla="*/ 0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</a:cxnLst>
                    <a:rect l="0" t="0" r="r" b="b"/>
                    <a:pathLst>
                      <a:path w="16" h="24">
                        <a:moveTo>
                          <a:pt x="4" y="0"/>
                        </a:moveTo>
                        <a:lnTo>
                          <a:pt x="4" y="4"/>
                        </a:lnTo>
                        <a:lnTo>
                          <a:pt x="4" y="8"/>
                        </a:lnTo>
                        <a:lnTo>
                          <a:pt x="8" y="8"/>
                        </a:lnTo>
                        <a:lnTo>
                          <a:pt x="8" y="12"/>
                        </a:lnTo>
                        <a:lnTo>
                          <a:pt x="8" y="16"/>
                        </a:lnTo>
                        <a:lnTo>
                          <a:pt x="12" y="16"/>
                        </a:lnTo>
                        <a:lnTo>
                          <a:pt x="16" y="16"/>
                        </a:lnTo>
                        <a:lnTo>
                          <a:pt x="16" y="20"/>
                        </a:lnTo>
                        <a:lnTo>
                          <a:pt x="12" y="20"/>
                        </a:lnTo>
                        <a:lnTo>
                          <a:pt x="12" y="24"/>
                        </a:lnTo>
                        <a:lnTo>
                          <a:pt x="8" y="24"/>
                        </a:lnTo>
                        <a:lnTo>
                          <a:pt x="8" y="20"/>
                        </a:lnTo>
                        <a:lnTo>
                          <a:pt x="4" y="20"/>
                        </a:lnTo>
                        <a:lnTo>
                          <a:pt x="4" y="16"/>
                        </a:lnTo>
                        <a:lnTo>
                          <a:pt x="4" y="12"/>
                        </a:lnTo>
                        <a:lnTo>
                          <a:pt x="0" y="12"/>
                        </a:lnTo>
                        <a:lnTo>
                          <a:pt x="0" y="8"/>
                        </a:lnTo>
                        <a:lnTo>
                          <a:pt x="4" y="8"/>
                        </a:lnTo>
                        <a:lnTo>
                          <a:pt x="0" y="4"/>
                        </a:lnTo>
                        <a:lnTo>
                          <a:pt x="4" y="4"/>
                        </a:lnTo>
                        <a:lnTo>
                          <a:pt x="4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164" name="Freeform 959">
                    <a:extLst>
                      <a:ext uri="{FF2B5EF4-FFF2-40B4-BE49-F238E27FC236}">
                        <a16:creationId xmlns:a16="http://schemas.microsoft.com/office/drawing/2014/main" id="{BF7C5EC0-E7A6-378B-B063-CB7C0C4E400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143" y="2729"/>
                    <a:ext cx="69" cy="70"/>
                  </a:xfrm>
                  <a:custGeom>
                    <a:avLst/>
                    <a:gdLst>
                      <a:gd name="T0" fmla="*/ 42 w 69"/>
                      <a:gd name="T1" fmla="*/ 12 h 69"/>
                      <a:gd name="T2" fmla="*/ 46 w 69"/>
                      <a:gd name="T3" fmla="*/ 8 h 69"/>
                      <a:gd name="T4" fmla="*/ 50 w 69"/>
                      <a:gd name="T5" fmla="*/ 4 h 69"/>
                      <a:gd name="T6" fmla="*/ 57 w 69"/>
                      <a:gd name="T7" fmla="*/ 4 h 69"/>
                      <a:gd name="T8" fmla="*/ 61 w 69"/>
                      <a:gd name="T9" fmla="*/ 0 h 69"/>
                      <a:gd name="T10" fmla="*/ 69 w 69"/>
                      <a:gd name="T11" fmla="*/ 0 h 69"/>
                      <a:gd name="T12" fmla="*/ 65 w 69"/>
                      <a:gd name="T13" fmla="*/ 4 h 69"/>
                      <a:gd name="T14" fmla="*/ 61 w 69"/>
                      <a:gd name="T15" fmla="*/ 12 h 69"/>
                      <a:gd name="T16" fmla="*/ 65 w 69"/>
                      <a:gd name="T17" fmla="*/ 16 h 69"/>
                      <a:gd name="T18" fmla="*/ 69 w 69"/>
                      <a:gd name="T19" fmla="*/ 20 h 69"/>
                      <a:gd name="T20" fmla="*/ 69 w 69"/>
                      <a:gd name="T21" fmla="*/ 28 h 69"/>
                      <a:gd name="T22" fmla="*/ 65 w 69"/>
                      <a:gd name="T23" fmla="*/ 24 h 69"/>
                      <a:gd name="T24" fmla="*/ 57 w 69"/>
                      <a:gd name="T25" fmla="*/ 24 h 69"/>
                      <a:gd name="T26" fmla="*/ 57 w 69"/>
                      <a:gd name="T27" fmla="*/ 24 h 69"/>
                      <a:gd name="T28" fmla="*/ 57 w 69"/>
                      <a:gd name="T29" fmla="*/ 32 h 69"/>
                      <a:gd name="T30" fmla="*/ 53 w 69"/>
                      <a:gd name="T31" fmla="*/ 36 h 69"/>
                      <a:gd name="T32" fmla="*/ 53 w 69"/>
                      <a:gd name="T33" fmla="*/ 44 h 69"/>
                      <a:gd name="T34" fmla="*/ 50 w 69"/>
                      <a:gd name="T35" fmla="*/ 52 h 69"/>
                      <a:gd name="T36" fmla="*/ 46 w 69"/>
                      <a:gd name="T37" fmla="*/ 48 h 69"/>
                      <a:gd name="T38" fmla="*/ 42 w 69"/>
                      <a:gd name="T39" fmla="*/ 52 h 69"/>
                      <a:gd name="T40" fmla="*/ 34 w 69"/>
                      <a:gd name="T41" fmla="*/ 56 h 69"/>
                      <a:gd name="T42" fmla="*/ 27 w 69"/>
                      <a:gd name="T43" fmla="*/ 61 h 69"/>
                      <a:gd name="T44" fmla="*/ 23 w 69"/>
                      <a:gd name="T45" fmla="*/ 61 h 69"/>
                      <a:gd name="T46" fmla="*/ 15 w 69"/>
                      <a:gd name="T47" fmla="*/ 65 h 69"/>
                      <a:gd name="T48" fmla="*/ 7 w 69"/>
                      <a:gd name="T49" fmla="*/ 65 h 69"/>
                      <a:gd name="T50" fmla="*/ 7 w 69"/>
                      <a:gd name="T51" fmla="*/ 65 h 69"/>
                      <a:gd name="T52" fmla="*/ 4 w 69"/>
                      <a:gd name="T53" fmla="*/ 61 h 69"/>
                      <a:gd name="T54" fmla="*/ 7 w 69"/>
                      <a:gd name="T55" fmla="*/ 56 h 69"/>
                      <a:gd name="T56" fmla="*/ 7 w 69"/>
                      <a:gd name="T57" fmla="*/ 48 h 69"/>
                      <a:gd name="T58" fmla="*/ 11 w 69"/>
                      <a:gd name="T59" fmla="*/ 44 h 69"/>
                      <a:gd name="T60" fmla="*/ 7 w 69"/>
                      <a:gd name="T61" fmla="*/ 48 h 69"/>
                      <a:gd name="T62" fmla="*/ 4 w 69"/>
                      <a:gd name="T63" fmla="*/ 44 h 69"/>
                      <a:gd name="T64" fmla="*/ 4 w 69"/>
                      <a:gd name="T65" fmla="*/ 44 h 69"/>
                      <a:gd name="T66" fmla="*/ 7 w 69"/>
                      <a:gd name="T67" fmla="*/ 36 h 69"/>
                      <a:gd name="T68" fmla="*/ 7 w 69"/>
                      <a:gd name="T69" fmla="*/ 36 h 69"/>
                      <a:gd name="T70" fmla="*/ 11 w 69"/>
                      <a:gd name="T71" fmla="*/ 32 h 69"/>
                      <a:gd name="T72" fmla="*/ 19 w 69"/>
                      <a:gd name="T73" fmla="*/ 32 h 69"/>
                      <a:gd name="T74" fmla="*/ 27 w 69"/>
                      <a:gd name="T75" fmla="*/ 28 h 69"/>
                      <a:gd name="T76" fmla="*/ 30 w 69"/>
                      <a:gd name="T77" fmla="*/ 24 h 69"/>
                      <a:gd name="T78" fmla="*/ 34 w 69"/>
                      <a:gd name="T79" fmla="*/ 20 h 69"/>
                      <a:gd name="T80" fmla="*/ 38 w 69"/>
                      <a:gd name="T81" fmla="*/ 16 h 69"/>
                      <a:gd name="T82" fmla="*/ 38 w 69"/>
                      <a:gd name="T83" fmla="*/ 12 h 6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</a:cxnLst>
                    <a:rect l="0" t="0" r="r" b="b"/>
                    <a:pathLst>
                      <a:path w="69" h="69">
                        <a:moveTo>
                          <a:pt x="38" y="12"/>
                        </a:moveTo>
                        <a:lnTo>
                          <a:pt x="42" y="12"/>
                        </a:lnTo>
                        <a:lnTo>
                          <a:pt x="42" y="8"/>
                        </a:lnTo>
                        <a:lnTo>
                          <a:pt x="46" y="8"/>
                        </a:lnTo>
                        <a:lnTo>
                          <a:pt x="50" y="8"/>
                        </a:lnTo>
                        <a:lnTo>
                          <a:pt x="50" y="4"/>
                        </a:lnTo>
                        <a:lnTo>
                          <a:pt x="53" y="4"/>
                        </a:lnTo>
                        <a:lnTo>
                          <a:pt x="57" y="4"/>
                        </a:lnTo>
                        <a:lnTo>
                          <a:pt x="57" y="0"/>
                        </a:lnTo>
                        <a:lnTo>
                          <a:pt x="61" y="0"/>
                        </a:lnTo>
                        <a:lnTo>
                          <a:pt x="65" y="0"/>
                        </a:lnTo>
                        <a:lnTo>
                          <a:pt x="69" y="0"/>
                        </a:lnTo>
                        <a:lnTo>
                          <a:pt x="65" y="0"/>
                        </a:lnTo>
                        <a:lnTo>
                          <a:pt x="65" y="4"/>
                        </a:lnTo>
                        <a:lnTo>
                          <a:pt x="61" y="8"/>
                        </a:lnTo>
                        <a:lnTo>
                          <a:pt x="61" y="12"/>
                        </a:lnTo>
                        <a:lnTo>
                          <a:pt x="61" y="16"/>
                        </a:lnTo>
                        <a:lnTo>
                          <a:pt x="65" y="16"/>
                        </a:lnTo>
                        <a:lnTo>
                          <a:pt x="69" y="16"/>
                        </a:lnTo>
                        <a:lnTo>
                          <a:pt x="69" y="20"/>
                        </a:lnTo>
                        <a:lnTo>
                          <a:pt x="69" y="24"/>
                        </a:lnTo>
                        <a:lnTo>
                          <a:pt x="69" y="28"/>
                        </a:lnTo>
                        <a:lnTo>
                          <a:pt x="65" y="28"/>
                        </a:lnTo>
                        <a:lnTo>
                          <a:pt x="65" y="24"/>
                        </a:lnTo>
                        <a:lnTo>
                          <a:pt x="61" y="24"/>
                        </a:lnTo>
                        <a:lnTo>
                          <a:pt x="57" y="24"/>
                        </a:lnTo>
                        <a:lnTo>
                          <a:pt x="53" y="24"/>
                        </a:lnTo>
                        <a:lnTo>
                          <a:pt x="57" y="24"/>
                        </a:lnTo>
                        <a:lnTo>
                          <a:pt x="57" y="28"/>
                        </a:lnTo>
                        <a:lnTo>
                          <a:pt x="57" y="32"/>
                        </a:lnTo>
                        <a:lnTo>
                          <a:pt x="57" y="36"/>
                        </a:lnTo>
                        <a:lnTo>
                          <a:pt x="53" y="36"/>
                        </a:lnTo>
                        <a:lnTo>
                          <a:pt x="53" y="40"/>
                        </a:lnTo>
                        <a:lnTo>
                          <a:pt x="53" y="44"/>
                        </a:lnTo>
                        <a:lnTo>
                          <a:pt x="50" y="48"/>
                        </a:lnTo>
                        <a:lnTo>
                          <a:pt x="50" y="52"/>
                        </a:lnTo>
                        <a:lnTo>
                          <a:pt x="46" y="52"/>
                        </a:lnTo>
                        <a:lnTo>
                          <a:pt x="46" y="48"/>
                        </a:lnTo>
                        <a:lnTo>
                          <a:pt x="42" y="48"/>
                        </a:lnTo>
                        <a:lnTo>
                          <a:pt x="42" y="52"/>
                        </a:lnTo>
                        <a:lnTo>
                          <a:pt x="38" y="52"/>
                        </a:lnTo>
                        <a:lnTo>
                          <a:pt x="34" y="56"/>
                        </a:lnTo>
                        <a:lnTo>
                          <a:pt x="30" y="61"/>
                        </a:lnTo>
                        <a:lnTo>
                          <a:pt x="27" y="61"/>
                        </a:lnTo>
                        <a:lnTo>
                          <a:pt x="23" y="65"/>
                        </a:lnTo>
                        <a:lnTo>
                          <a:pt x="23" y="61"/>
                        </a:lnTo>
                        <a:lnTo>
                          <a:pt x="19" y="61"/>
                        </a:lnTo>
                        <a:lnTo>
                          <a:pt x="15" y="65"/>
                        </a:lnTo>
                        <a:lnTo>
                          <a:pt x="11" y="65"/>
                        </a:lnTo>
                        <a:lnTo>
                          <a:pt x="7" y="65"/>
                        </a:lnTo>
                        <a:lnTo>
                          <a:pt x="7" y="69"/>
                        </a:lnTo>
                        <a:lnTo>
                          <a:pt x="7" y="65"/>
                        </a:lnTo>
                        <a:lnTo>
                          <a:pt x="4" y="65"/>
                        </a:lnTo>
                        <a:lnTo>
                          <a:pt x="4" y="61"/>
                        </a:lnTo>
                        <a:lnTo>
                          <a:pt x="7" y="61"/>
                        </a:lnTo>
                        <a:lnTo>
                          <a:pt x="7" y="56"/>
                        </a:lnTo>
                        <a:lnTo>
                          <a:pt x="7" y="52"/>
                        </a:lnTo>
                        <a:lnTo>
                          <a:pt x="7" y="48"/>
                        </a:lnTo>
                        <a:lnTo>
                          <a:pt x="11" y="48"/>
                        </a:lnTo>
                        <a:lnTo>
                          <a:pt x="11" y="44"/>
                        </a:lnTo>
                        <a:lnTo>
                          <a:pt x="7" y="44"/>
                        </a:lnTo>
                        <a:lnTo>
                          <a:pt x="7" y="48"/>
                        </a:lnTo>
                        <a:lnTo>
                          <a:pt x="4" y="48"/>
                        </a:lnTo>
                        <a:lnTo>
                          <a:pt x="4" y="44"/>
                        </a:lnTo>
                        <a:lnTo>
                          <a:pt x="0" y="44"/>
                        </a:lnTo>
                        <a:lnTo>
                          <a:pt x="4" y="44"/>
                        </a:lnTo>
                        <a:lnTo>
                          <a:pt x="4" y="40"/>
                        </a:lnTo>
                        <a:lnTo>
                          <a:pt x="7" y="36"/>
                        </a:lnTo>
                        <a:lnTo>
                          <a:pt x="11" y="36"/>
                        </a:lnTo>
                        <a:lnTo>
                          <a:pt x="7" y="36"/>
                        </a:lnTo>
                        <a:lnTo>
                          <a:pt x="7" y="32"/>
                        </a:lnTo>
                        <a:lnTo>
                          <a:pt x="11" y="32"/>
                        </a:lnTo>
                        <a:lnTo>
                          <a:pt x="15" y="32"/>
                        </a:lnTo>
                        <a:lnTo>
                          <a:pt x="19" y="32"/>
                        </a:lnTo>
                        <a:lnTo>
                          <a:pt x="23" y="28"/>
                        </a:lnTo>
                        <a:lnTo>
                          <a:pt x="27" y="28"/>
                        </a:lnTo>
                        <a:lnTo>
                          <a:pt x="27" y="24"/>
                        </a:lnTo>
                        <a:lnTo>
                          <a:pt x="30" y="24"/>
                        </a:lnTo>
                        <a:lnTo>
                          <a:pt x="30" y="20"/>
                        </a:lnTo>
                        <a:lnTo>
                          <a:pt x="34" y="20"/>
                        </a:lnTo>
                        <a:lnTo>
                          <a:pt x="38" y="20"/>
                        </a:lnTo>
                        <a:lnTo>
                          <a:pt x="38" y="16"/>
                        </a:lnTo>
                        <a:lnTo>
                          <a:pt x="42" y="12"/>
                        </a:lnTo>
                        <a:lnTo>
                          <a:pt x="38" y="12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165" name="Freeform 960">
                    <a:extLst>
                      <a:ext uri="{FF2B5EF4-FFF2-40B4-BE49-F238E27FC236}">
                        <a16:creationId xmlns:a16="http://schemas.microsoft.com/office/drawing/2014/main" id="{C5EA7FCB-2DDE-E7A1-9292-7CCEBDB9EBA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183" y="2729"/>
                    <a:ext cx="356" cy="217"/>
                  </a:xfrm>
                  <a:custGeom>
                    <a:avLst/>
                    <a:gdLst>
                      <a:gd name="T0" fmla="*/ 107 w 357"/>
                      <a:gd name="T1" fmla="*/ 12 h 218"/>
                      <a:gd name="T2" fmla="*/ 123 w 357"/>
                      <a:gd name="T3" fmla="*/ 20 h 218"/>
                      <a:gd name="T4" fmla="*/ 138 w 357"/>
                      <a:gd name="T5" fmla="*/ 24 h 218"/>
                      <a:gd name="T6" fmla="*/ 146 w 357"/>
                      <a:gd name="T7" fmla="*/ 24 h 218"/>
                      <a:gd name="T8" fmla="*/ 153 w 357"/>
                      <a:gd name="T9" fmla="*/ 32 h 218"/>
                      <a:gd name="T10" fmla="*/ 157 w 357"/>
                      <a:gd name="T11" fmla="*/ 44 h 218"/>
                      <a:gd name="T12" fmla="*/ 165 w 357"/>
                      <a:gd name="T13" fmla="*/ 52 h 218"/>
                      <a:gd name="T14" fmla="*/ 176 w 357"/>
                      <a:gd name="T15" fmla="*/ 65 h 218"/>
                      <a:gd name="T16" fmla="*/ 188 w 357"/>
                      <a:gd name="T17" fmla="*/ 61 h 218"/>
                      <a:gd name="T18" fmla="*/ 199 w 357"/>
                      <a:gd name="T19" fmla="*/ 73 h 218"/>
                      <a:gd name="T20" fmla="*/ 219 w 357"/>
                      <a:gd name="T21" fmla="*/ 77 h 218"/>
                      <a:gd name="T22" fmla="*/ 226 w 357"/>
                      <a:gd name="T23" fmla="*/ 77 h 218"/>
                      <a:gd name="T24" fmla="*/ 238 w 357"/>
                      <a:gd name="T25" fmla="*/ 81 h 218"/>
                      <a:gd name="T26" fmla="*/ 245 w 357"/>
                      <a:gd name="T27" fmla="*/ 89 h 218"/>
                      <a:gd name="T28" fmla="*/ 249 w 357"/>
                      <a:gd name="T29" fmla="*/ 93 h 218"/>
                      <a:gd name="T30" fmla="*/ 257 w 357"/>
                      <a:gd name="T31" fmla="*/ 101 h 218"/>
                      <a:gd name="T32" fmla="*/ 265 w 357"/>
                      <a:gd name="T33" fmla="*/ 109 h 218"/>
                      <a:gd name="T34" fmla="*/ 268 w 357"/>
                      <a:gd name="T35" fmla="*/ 105 h 218"/>
                      <a:gd name="T36" fmla="*/ 284 w 357"/>
                      <a:gd name="T37" fmla="*/ 113 h 218"/>
                      <a:gd name="T38" fmla="*/ 295 w 357"/>
                      <a:gd name="T39" fmla="*/ 117 h 218"/>
                      <a:gd name="T40" fmla="*/ 303 w 357"/>
                      <a:gd name="T41" fmla="*/ 125 h 218"/>
                      <a:gd name="T42" fmla="*/ 311 w 357"/>
                      <a:gd name="T43" fmla="*/ 141 h 218"/>
                      <a:gd name="T44" fmla="*/ 314 w 357"/>
                      <a:gd name="T45" fmla="*/ 146 h 218"/>
                      <a:gd name="T46" fmla="*/ 318 w 357"/>
                      <a:gd name="T47" fmla="*/ 158 h 218"/>
                      <a:gd name="T48" fmla="*/ 322 w 357"/>
                      <a:gd name="T49" fmla="*/ 170 h 218"/>
                      <a:gd name="T50" fmla="*/ 326 w 357"/>
                      <a:gd name="T51" fmla="*/ 182 h 218"/>
                      <a:gd name="T52" fmla="*/ 345 w 357"/>
                      <a:gd name="T53" fmla="*/ 194 h 218"/>
                      <a:gd name="T54" fmla="*/ 349 w 357"/>
                      <a:gd name="T55" fmla="*/ 198 h 218"/>
                      <a:gd name="T56" fmla="*/ 357 w 357"/>
                      <a:gd name="T57" fmla="*/ 206 h 218"/>
                      <a:gd name="T58" fmla="*/ 349 w 357"/>
                      <a:gd name="T59" fmla="*/ 206 h 218"/>
                      <a:gd name="T60" fmla="*/ 341 w 357"/>
                      <a:gd name="T61" fmla="*/ 206 h 218"/>
                      <a:gd name="T62" fmla="*/ 330 w 357"/>
                      <a:gd name="T63" fmla="*/ 214 h 218"/>
                      <a:gd name="T64" fmla="*/ 322 w 357"/>
                      <a:gd name="T65" fmla="*/ 214 h 218"/>
                      <a:gd name="T66" fmla="*/ 303 w 357"/>
                      <a:gd name="T67" fmla="*/ 218 h 218"/>
                      <a:gd name="T68" fmla="*/ 288 w 357"/>
                      <a:gd name="T69" fmla="*/ 214 h 218"/>
                      <a:gd name="T70" fmla="*/ 276 w 357"/>
                      <a:gd name="T71" fmla="*/ 202 h 218"/>
                      <a:gd name="T72" fmla="*/ 265 w 357"/>
                      <a:gd name="T73" fmla="*/ 198 h 218"/>
                      <a:gd name="T74" fmla="*/ 253 w 357"/>
                      <a:gd name="T75" fmla="*/ 186 h 218"/>
                      <a:gd name="T76" fmla="*/ 238 w 357"/>
                      <a:gd name="T77" fmla="*/ 178 h 218"/>
                      <a:gd name="T78" fmla="*/ 226 w 357"/>
                      <a:gd name="T79" fmla="*/ 174 h 218"/>
                      <a:gd name="T80" fmla="*/ 222 w 357"/>
                      <a:gd name="T81" fmla="*/ 154 h 218"/>
                      <a:gd name="T82" fmla="*/ 215 w 357"/>
                      <a:gd name="T83" fmla="*/ 146 h 218"/>
                      <a:gd name="T84" fmla="*/ 199 w 357"/>
                      <a:gd name="T85" fmla="*/ 137 h 218"/>
                      <a:gd name="T86" fmla="*/ 176 w 357"/>
                      <a:gd name="T87" fmla="*/ 146 h 218"/>
                      <a:gd name="T88" fmla="*/ 161 w 357"/>
                      <a:gd name="T89" fmla="*/ 154 h 218"/>
                      <a:gd name="T90" fmla="*/ 142 w 357"/>
                      <a:gd name="T91" fmla="*/ 170 h 218"/>
                      <a:gd name="T92" fmla="*/ 127 w 357"/>
                      <a:gd name="T93" fmla="*/ 190 h 218"/>
                      <a:gd name="T94" fmla="*/ 107 w 357"/>
                      <a:gd name="T95" fmla="*/ 206 h 218"/>
                      <a:gd name="T96" fmla="*/ 84 w 357"/>
                      <a:gd name="T97" fmla="*/ 198 h 218"/>
                      <a:gd name="T98" fmla="*/ 69 w 357"/>
                      <a:gd name="T99" fmla="*/ 182 h 218"/>
                      <a:gd name="T100" fmla="*/ 54 w 357"/>
                      <a:gd name="T101" fmla="*/ 166 h 218"/>
                      <a:gd name="T102" fmla="*/ 35 w 357"/>
                      <a:gd name="T103" fmla="*/ 158 h 218"/>
                      <a:gd name="T104" fmla="*/ 15 w 357"/>
                      <a:gd name="T105" fmla="*/ 162 h 218"/>
                      <a:gd name="T106" fmla="*/ 4 w 357"/>
                      <a:gd name="T107" fmla="*/ 154 h 218"/>
                      <a:gd name="T108" fmla="*/ 19 w 357"/>
                      <a:gd name="T109" fmla="*/ 137 h 218"/>
                      <a:gd name="T110" fmla="*/ 27 w 357"/>
                      <a:gd name="T111" fmla="*/ 117 h 218"/>
                      <a:gd name="T112" fmla="*/ 46 w 357"/>
                      <a:gd name="T113" fmla="*/ 93 h 218"/>
                      <a:gd name="T114" fmla="*/ 77 w 357"/>
                      <a:gd name="T115" fmla="*/ 81 h 218"/>
                      <a:gd name="T116" fmla="*/ 104 w 357"/>
                      <a:gd name="T117" fmla="*/ 69 h 218"/>
                      <a:gd name="T118" fmla="*/ 115 w 357"/>
                      <a:gd name="T119" fmla="*/ 73 h 218"/>
                      <a:gd name="T120" fmla="*/ 119 w 357"/>
                      <a:gd name="T121" fmla="*/ 61 h 218"/>
                      <a:gd name="T122" fmla="*/ 111 w 357"/>
                      <a:gd name="T123" fmla="*/ 32 h 218"/>
                      <a:gd name="T124" fmla="*/ 96 w 357"/>
                      <a:gd name="T125" fmla="*/ 12 h 21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  <a:cxn ang="0">
                        <a:pos x="T122" y="T123"/>
                      </a:cxn>
                      <a:cxn ang="0">
                        <a:pos x="T124" y="T125"/>
                      </a:cxn>
                    </a:cxnLst>
                    <a:rect l="0" t="0" r="r" b="b"/>
                    <a:pathLst>
                      <a:path w="357" h="218">
                        <a:moveTo>
                          <a:pt x="96" y="0"/>
                        </a:moveTo>
                        <a:lnTo>
                          <a:pt x="100" y="0"/>
                        </a:lnTo>
                        <a:lnTo>
                          <a:pt x="100" y="4"/>
                        </a:lnTo>
                        <a:lnTo>
                          <a:pt x="104" y="4"/>
                        </a:lnTo>
                        <a:lnTo>
                          <a:pt x="107" y="8"/>
                        </a:lnTo>
                        <a:lnTo>
                          <a:pt x="104" y="8"/>
                        </a:lnTo>
                        <a:lnTo>
                          <a:pt x="107" y="8"/>
                        </a:lnTo>
                        <a:lnTo>
                          <a:pt x="107" y="12"/>
                        </a:lnTo>
                        <a:lnTo>
                          <a:pt x="111" y="12"/>
                        </a:lnTo>
                        <a:lnTo>
                          <a:pt x="115" y="12"/>
                        </a:lnTo>
                        <a:lnTo>
                          <a:pt x="115" y="16"/>
                        </a:lnTo>
                        <a:lnTo>
                          <a:pt x="119" y="16"/>
                        </a:lnTo>
                        <a:lnTo>
                          <a:pt x="119" y="12"/>
                        </a:lnTo>
                        <a:lnTo>
                          <a:pt x="119" y="16"/>
                        </a:lnTo>
                        <a:lnTo>
                          <a:pt x="119" y="20"/>
                        </a:lnTo>
                        <a:lnTo>
                          <a:pt x="123" y="20"/>
                        </a:lnTo>
                        <a:lnTo>
                          <a:pt x="123" y="24"/>
                        </a:lnTo>
                        <a:lnTo>
                          <a:pt x="127" y="24"/>
                        </a:lnTo>
                        <a:lnTo>
                          <a:pt x="127" y="28"/>
                        </a:lnTo>
                        <a:lnTo>
                          <a:pt x="130" y="28"/>
                        </a:lnTo>
                        <a:lnTo>
                          <a:pt x="134" y="28"/>
                        </a:lnTo>
                        <a:lnTo>
                          <a:pt x="138" y="28"/>
                        </a:lnTo>
                        <a:lnTo>
                          <a:pt x="134" y="28"/>
                        </a:lnTo>
                        <a:lnTo>
                          <a:pt x="138" y="24"/>
                        </a:lnTo>
                        <a:lnTo>
                          <a:pt x="138" y="28"/>
                        </a:lnTo>
                        <a:lnTo>
                          <a:pt x="138" y="24"/>
                        </a:lnTo>
                        <a:lnTo>
                          <a:pt x="142" y="24"/>
                        </a:lnTo>
                        <a:lnTo>
                          <a:pt x="142" y="28"/>
                        </a:lnTo>
                        <a:lnTo>
                          <a:pt x="142" y="24"/>
                        </a:lnTo>
                        <a:lnTo>
                          <a:pt x="142" y="28"/>
                        </a:lnTo>
                        <a:lnTo>
                          <a:pt x="146" y="28"/>
                        </a:lnTo>
                        <a:lnTo>
                          <a:pt x="146" y="24"/>
                        </a:lnTo>
                        <a:lnTo>
                          <a:pt x="146" y="28"/>
                        </a:lnTo>
                        <a:lnTo>
                          <a:pt x="146" y="24"/>
                        </a:lnTo>
                        <a:lnTo>
                          <a:pt x="146" y="28"/>
                        </a:lnTo>
                        <a:lnTo>
                          <a:pt x="150" y="28"/>
                        </a:lnTo>
                        <a:lnTo>
                          <a:pt x="153" y="28"/>
                        </a:lnTo>
                        <a:lnTo>
                          <a:pt x="153" y="32"/>
                        </a:lnTo>
                        <a:lnTo>
                          <a:pt x="157" y="32"/>
                        </a:lnTo>
                        <a:lnTo>
                          <a:pt x="153" y="32"/>
                        </a:lnTo>
                        <a:lnTo>
                          <a:pt x="157" y="32"/>
                        </a:lnTo>
                        <a:lnTo>
                          <a:pt x="157" y="36"/>
                        </a:lnTo>
                        <a:lnTo>
                          <a:pt x="157" y="40"/>
                        </a:lnTo>
                        <a:lnTo>
                          <a:pt x="157" y="44"/>
                        </a:lnTo>
                        <a:lnTo>
                          <a:pt x="161" y="44"/>
                        </a:lnTo>
                        <a:lnTo>
                          <a:pt x="157" y="44"/>
                        </a:lnTo>
                        <a:lnTo>
                          <a:pt x="161" y="44"/>
                        </a:lnTo>
                        <a:lnTo>
                          <a:pt x="157" y="44"/>
                        </a:lnTo>
                        <a:lnTo>
                          <a:pt x="161" y="44"/>
                        </a:lnTo>
                        <a:lnTo>
                          <a:pt x="161" y="48"/>
                        </a:lnTo>
                        <a:lnTo>
                          <a:pt x="161" y="52"/>
                        </a:lnTo>
                        <a:lnTo>
                          <a:pt x="165" y="52"/>
                        </a:lnTo>
                        <a:lnTo>
                          <a:pt x="161" y="52"/>
                        </a:lnTo>
                        <a:lnTo>
                          <a:pt x="165" y="52"/>
                        </a:lnTo>
                        <a:lnTo>
                          <a:pt x="165" y="48"/>
                        </a:lnTo>
                        <a:lnTo>
                          <a:pt x="165" y="52"/>
                        </a:lnTo>
                        <a:lnTo>
                          <a:pt x="165" y="56"/>
                        </a:lnTo>
                        <a:lnTo>
                          <a:pt x="169" y="56"/>
                        </a:lnTo>
                        <a:lnTo>
                          <a:pt x="169" y="61"/>
                        </a:lnTo>
                        <a:lnTo>
                          <a:pt x="173" y="61"/>
                        </a:lnTo>
                        <a:lnTo>
                          <a:pt x="176" y="61"/>
                        </a:lnTo>
                        <a:lnTo>
                          <a:pt x="176" y="65"/>
                        </a:lnTo>
                        <a:lnTo>
                          <a:pt x="176" y="61"/>
                        </a:lnTo>
                        <a:lnTo>
                          <a:pt x="176" y="65"/>
                        </a:lnTo>
                        <a:lnTo>
                          <a:pt x="180" y="65"/>
                        </a:lnTo>
                        <a:lnTo>
                          <a:pt x="180" y="61"/>
                        </a:lnTo>
                        <a:lnTo>
                          <a:pt x="180" y="65"/>
                        </a:lnTo>
                        <a:lnTo>
                          <a:pt x="180" y="61"/>
                        </a:lnTo>
                        <a:lnTo>
                          <a:pt x="180" y="65"/>
                        </a:lnTo>
                        <a:lnTo>
                          <a:pt x="184" y="65"/>
                        </a:lnTo>
                        <a:lnTo>
                          <a:pt x="184" y="61"/>
                        </a:lnTo>
                        <a:lnTo>
                          <a:pt x="188" y="61"/>
                        </a:lnTo>
                        <a:lnTo>
                          <a:pt x="188" y="65"/>
                        </a:lnTo>
                        <a:lnTo>
                          <a:pt x="188" y="61"/>
                        </a:lnTo>
                        <a:lnTo>
                          <a:pt x="192" y="61"/>
                        </a:lnTo>
                        <a:lnTo>
                          <a:pt x="192" y="65"/>
                        </a:lnTo>
                        <a:lnTo>
                          <a:pt x="192" y="69"/>
                        </a:lnTo>
                        <a:lnTo>
                          <a:pt x="196" y="69"/>
                        </a:lnTo>
                        <a:lnTo>
                          <a:pt x="196" y="73"/>
                        </a:lnTo>
                        <a:lnTo>
                          <a:pt x="199" y="73"/>
                        </a:lnTo>
                        <a:lnTo>
                          <a:pt x="203" y="73"/>
                        </a:lnTo>
                        <a:lnTo>
                          <a:pt x="207" y="73"/>
                        </a:lnTo>
                        <a:lnTo>
                          <a:pt x="207" y="77"/>
                        </a:lnTo>
                        <a:lnTo>
                          <a:pt x="211" y="77"/>
                        </a:lnTo>
                        <a:lnTo>
                          <a:pt x="215" y="77"/>
                        </a:lnTo>
                        <a:lnTo>
                          <a:pt x="215" y="81"/>
                        </a:lnTo>
                        <a:lnTo>
                          <a:pt x="215" y="77"/>
                        </a:lnTo>
                        <a:lnTo>
                          <a:pt x="219" y="77"/>
                        </a:lnTo>
                        <a:lnTo>
                          <a:pt x="219" y="81"/>
                        </a:lnTo>
                        <a:lnTo>
                          <a:pt x="222" y="81"/>
                        </a:lnTo>
                        <a:lnTo>
                          <a:pt x="222" y="77"/>
                        </a:lnTo>
                        <a:lnTo>
                          <a:pt x="222" y="81"/>
                        </a:lnTo>
                        <a:lnTo>
                          <a:pt x="222" y="77"/>
                        </a:lnTo>
                        <a:lnTo>
                          <a:pt x="226" y="77"/>
                        </a:lnTo>
                        <a:lnTo>
                          <a:pt x="226" y="81"/>
                        </a:lnTo>
                        <a:lnTo>
                          <a:pt x="226" y="77"/>
                        </a:lnTo>
                        <a:lnTo>
                          <a:pt x="226" y="81"/>
                        </a:lnTo>
                        <a:lnTo>
                          <a:pt x="230" y="81"/>
                        </a:lnTo>
                        <a:lnTo>
                          <a:pt x="230" y="77"/>
                        </a:lnTo>
                        <a:lnTo>
                          <a:pt x="230" y="81"/>
                        </a:lnTo>
                        <a:lnTo>
                          <a:pt x="234" y="81"/>
                        </a:lnTo>
                        <a:lnTo>
                          <a:pt x="238" y="81"/>
                        </a:lnTo>
                        <a:lnTo>
                          <a:pt x="242" y="81"/>
                        </a:lnTo>
                        <a:lnTo>
                          <a:pt x="238" y="81"/>
                        </a:lnTo>
                        <a:lnTo>
                          <a:pt x="242" y="81"/>
                        </a:lnTo>
                        <a:lnTo>
                          <a:pt x="242" y="85"/>
                        </a:lnTo>
                        <a:lnTo>
                          <a:pt x="245" y="85"/>
                        </a:lnTo>
                        <a:lnTo>
                          <a:pt x="242" y="85"/>
                        </a:lnTo>
                        <a:lnTo>
                          <a:pt x="245" y="85"/>
                        </a:lnTo>
                        <a:lnTo>
                          <a:pt x="242" y="85"/>
                        </a:lnTo>
                        <a:lnTo>
                          <a:pt x="242" y="89"/>
                        </a:lnTo>
                        <a:lnTo>
                          <a:pt x="245" y="89"/>
                        </a:lnTo>
                        <a:lnTo>
                          <a:pt x="242" y="89"/>
                        </a:lnTo>
                        <a:lnTo>
                          <a:pt x="245" y="89"/>
                        </a:lnTo>
                        <a:lnTo>
                          <a:pt x="242" y="89"/>
                        </a:lnTo>
                        <a:lnTo>
                          <a:pt x="245" y="89"/>
                        </a:lnTo>
                        <a:lnTo>
                          <a:pt x="245" y="93"/>
                        </a:lnTo>
                        <a:lnTo>
                          <a:pt x="249" y="93"/>
                        </a:lnTo>
                        <a:lnTo>
                          <a:pt x="249" y="89"/>
                        </a:lnTo>
                        <a:lnTo>
                          <a:pt x="249" y="93"/>
                        </a:lnTo>
                        <a:lnTo>
                          <a:pt x="253" y="93"/>
                        </a:lnTo>
                        <a:lnTo>
                          <a:pt x="249" y="93"/>
                        </a:lnTo>
                        <a:lnTo>
                          <a:pt x="249" y="97"/>
                        </a:lnTo>
                        <a:lnTo>
                          <a:pt x="253" y="97"/>
                        </a:lnTo>
                        <a:lnTo>
                          <a:pt x="257" y="97"/>
                        </a:lnTo>
                        <a:lnTo>
                          <a:pt x="257" y="101"/>
                        </a:lnTo>
                        <a:lnTo>
                          <a:pt x="261" y="101"/>
                        </a:lnTo>
                        <a:lnTo>
                          <a:pt x="257" y="101"/>
                        </a:lnTo>
                        <a:lnTo>
                          <a:pt x="257" y="105"/>
                        </a:lnTo>
                        <a:lnTo>
                          <a:pt x="261" y="105"/>
                        </a:lnTo>
                        <a:lnTo>
                          <a:pt x="261" y="101"/>
                        </a:lnTo>
                        <a:lnTo>
                          <a:pt x="261" y="105"/>
                        </a:lnTo>
                        <a:lnTo>
                          <a:pt x="265" y="105"/>
                        </a:lnTo>
                        <a:lnTo>
                          <a:pt x="261" y="105"/>
                        </a:lnTo>
                        <a:lnTo>
                          <a:pt x="265" y="105"/>
                        </a:lnTo>
                        <a:lnTo>
                          <a:pt x="265" y="109"/>
                        </a:lnTo>
                        <a:lnTo>
                          <a:pt x="265" y="105"/>
                        </a:lnTo>
                        <a:lnTo>
                          <a:pt x="265" y="109"/>
                        </a:lnTo>
                        <a:lnTo>
                          <a:pt x="265" y="105"/>
                        </a:lnTo>
                        <a:lnTo>
                          <a:pt x="268" y="105"/>
                        </a:lnTo>
                        <a:lnTo>
                          <a:pt x="265" y="105"/>
                        </a:lnTo>
                        <a:lnTo>
                          <a:pt x="268" y="105"/>
                        </a:lnTo>
                        <a:lnTo>
                          <a:pt x="268" y="109"/>
                        </a:lnTo>
                        <a:lnTo>
                          <a:pt x="268" y="105"/>
                        </a:lnTo>
                        <a:lnTo>
                          <a:pt x="272" y="105"/>
                        </a:lnTo>
                        <a:lnTo>
                          <a:pt x="272" y="109"/>
                        </a:lnTo>
                        <a:lnTo>
                          <a:pt x="276" y="109"/>
                        </a:lnTo>
                        <a:lnTo>
                          <a:pt x="272" y="109"/>
                        </a:lnTo>
                        <a:lnTo>
                          <a:pt x="276" y="109"/>
                        </a:lnTo>
                        <a:lnTo>
                          <a:pt x="280" y="109"/>
                        </a:lnTo>
                        <a:lnTo>
                          <a:pt x="280" y="113"/>
                        </a:lnTo>
                        <a:lnTo>
                          <a:pt x="284" y="113"/>
                        </a:lnTo>
                        <a:lnTo>
                          <a:pt x="284" y="117"/>
                        </a:lnTo>
                        <a:lnTo>
                          <a:pt x="284" y="113"/>
                        </a:lnTo>
                        <a:lnTo>
                          <a:pt x="288" y="113"/>
                        </a:lnTo>
                        <a:lnTo>
                          <a:pt x="288" y="117"/>
                        </a:lnTo>
                        <a:lnTo>
                          <a:pt x="288" y="113"/>
                        </a:lnTo>
                        <a:lnTo>
                          <a:pt x="291" y="113"/>
                        </a:lnTo>
                        <a:lnTo>
                          <a:pt x="291" y="117"/>
                        </a:lnTo>
                        <a:lnTo>
                          <a:pt x="295" y="117"/>
                        </a:lnTo>
                        <a:lnTo>
                          <a:pt x="295" y="121"/>
                        </a:lnTo>
                        <a:lnTo>
                          <a:pt x="295" y="117"/>
                        </a:lnTo>
                        <a:lnTo>
                          <a:pt x="295" y="121"/>
                        </a:lnTo>
                        <a:lnTo>
                          <a:pt x="299" y="121"/>
                        </a:lnTo>
                        <a:lnTo>
                          <a:pt x="295" y="121"/>
                        </a:lnTo>
                        <a:lnTo>
                          <a:pt x="295" y="125"/>
                        </a:lnTo>
                        <a:lnTo>
                          <a:pt x="299" y="125"/>
                        </a:lnTo>
                        <a:lnTo>
                          <a:pt x="303" y="125"/>
                        </a:lnTo>
                        <a:lnTo>
                          <a:pt x="303" y="129"/>
                        </a:lnTo>
                        <a:lnTo>
                          <a:pt x="303" y="133"/>
                        </a:lnTo>
                        <a:lnTo>
                          <a:pt x="303" y="129"/>
                        </a:lnTo>
                        <a:lnTo>
                          <a:pt x="307" y="133"/>
                        </a:lnTo>
                        <a:lnTo>
                          <a:pt x="307" y="137"/>
                        </a:lnTo>
                        <a:lnTo>
                          <a:pt x="311" y="137"/>
                        </a:lnTo>
                        <a:lnTo>
                          <a:pt x="307" y="137"/>
                        </a:lnTo>
                        <a:lnTo>
                          <a:pt x="311" y="141"/>
                        </a:lnTo>
                        <a:lnTo>
                          <a:pt x="311" y="137"/>
                        </a:lnTo>
                        <a:lnTo>
                          <a:pt x="311" y="141"/>
                        </a:lnTo>
                        <a:lnTo>
                          <a:pt x="311" y="146"/>
                        </a:lnTo>
                        <a:lnTo>
                          <a:pt x="314" y="146"/>
                        </a:lnTo>
                        <a:lnTo>
                          <a:pt x="311" y="146"/>
                        </a:lnTo>
                        <a:lnTo>
                          <a:pt x="314" y="146"/>
                        </a:lnTo>
                        <a:lnTo>
                          <a:pt x="314" y="150"/>
                        </a:lnTo>
                        <a:lnTo>
                          <a:pt x="314" y="146"/>
                        </a:lnTo>
                        <a:lnTo>
                          <a:pt x="314" y="150"/>
                        </a:lnTo>
                        <a:lnTo>
                          <a:pt x="314" y="154"/>
                        </a:lnTo>
                        <a:lnTo>
                          <a:pt x="318" y="154"/>
                        </a:lnTo>
                        <a:lnTo>
                          <a:pt x="314" y="154"/>
                        </a:lnTo>
                        <a:lnTo>
                          <a:pt x="318" y="154"/>
                        </a:lnTo>
                        <a:lnTo>
                          <a:pt x="318" y="158"/>
                        </a:lnTo>
                        <a:lnTo>
                          <a:pt x="314" y="158"/>
                        </a:lnTo>
                        <a:lnTo>
                          <a:pt x="318" y="158"/>
                        </a:lnTo>
                        <a:lnTo>
                          <a:pt x="318" y="162"/>
                        </a:lnTo>
                        <a:lnTo>
                          <a:pt x="322" y="162"/>
                        </a:lnTo>
                        <a:lnTo>
                          <a:pt x="318" y="162"/>
                        </a:lnTo>
                        <a:lnTo>
                          <a:pt x="318" y="166"/>
                        </a:lnTo>
                        <a:lnTo>
                          <a:pt x="322" y="166"/>
                        </a:lnTo>
                        <a:lnTo>
                          <a:pt x="322" y="170"/>
                        </a:lnTo>
                        <a:lnTo>
                          <a:pt x="318" y="170"/>
                        </a:lnTo>
                        <a:lnTo>
                          <a:pt x="322" y="170"/>
                        </a:lnTo>
                        <a:lnTo>
                          <a:pt x="318" y="170"/>
                        </a:lnTo>
                        <a:lnTo>
                          <a:pt x="318" y="174"/>
                        </a:lnTo>
                        <a:lnTo>
                          <a:pt x="322" y="174"/>
                        </a:lnTo>
                        <a:lnTo>
                          <a:pt x="318" y="174"/>
                        </a:lnTo>
                        <a:lnTo>
                          <a:pt x="318" y="178"/>
                        </a:lnTo>
                        <a:lnTo>
                          <a:pt x="322" y="178"/>
                        </a:lnTo>
                        <a:lnTo>
                          <a:pt x="322" y="182"/>
                        </a:lnTo>
                        <a:lnTo>
                          <a:pt x="326" y="182"/>
                        </a:lnTo>
                        <a:lnTo>
                          <a:pt x="326" y="186"/>
                        </a:lnTo>
                        <a:lnTo>
                          <a:pt x="330" y="186"/>
                        </a:lnTo>
                        <a:lnTo>
                          <a:pt x="334" y="186"/>
                        </a:lnTo>
                        <a:lnTo>
                          <a:pt x="334" y="190"/>
                        </a:lnTo>
                        <a:lnTo>
                          <a:pt x="337" y="190"/>
                        </a:lnTo>
                        <a:lnTo>
                          <a:pt x="341" y="190"/>
                        </a:lnTo>
                        <a:lnTo>
                          <a:pt x="341" y="194"/>
                        </a:lnTo>
                        <a:lnTo>
                          <a:pt x="345" y="194"/>
                        </a:lnTo>
                        <a:lnTo>
                          <a:pt x="345" y="190"/>
                        </a:lnTo>
                        <a:lnTo>
                          <a:pt x="345" y="194"/>
                        </a:lnTo>
                        <a:lnTo>
                          <a:pt x="345" y="190"/>
                        </a:lnTo>
                        <a:lnTo>
                          <a:pt x="345" y="194"/>
                        </a:lnTo>
                        <a:lnTo>
                          <a:pt x="349" y="194"/>
                        </a:lnTo>
                        <a:lnTo>
                          <a:pt x="345" y="194"/>
                        </a:lnTo>
                        <a:lnTo>
                          <a:pt x="349" y="194"/>
                        </a:lnTo>
                        <a:lnTo>
                          <a:pt x="349" y="198"/>
                        </a:lnTo>
                        <a:lnTo>
                          <a:pt x="353" y="198"/>
                        </a:lnTo>
                        <a:lnTo>
                          <a:pt x="349" y="198"/>
                        </a:lnTo>
                        <a:lnTo>
                          <a:pt x="353" y="198"/>
                        </a:lnTo>
                        <a:lnTo>
                          <a:pt x="353" y="202"/>
                        </a:lnTo>
                        <a:lnTo>
                          <a:pt x="357" y="202"/>
                        </a:lnTo>
                        <a:lnTo>
                          <a:pt x="353" y="202"/>
                        </a:lnTo>
                        <a:lnTo>
                          <a:pt x="353" y="206"/>
                        </a:lnTo>
                        <a:lnTo>
                          <a:pt x="357" y="206"/>
                        </a:lnTo>
                        <a:lnTo>
                          <a:pt x="353" y="206"/>
                        </a:lnTo>
                        <a:lnTo>
                          <a:pt x="357" y="206"/>
                        </a:lnTo>
                        <a:lnTo>
                          <a:pt x="357" y="210"/>
                        </a:lnTo>
                        <a:lnTo>
                          <a:pt x="357" y="214"/>
                        </a:lnTo>
                        <a:lnTo>
                          <a:pt x="353" y="214"/>
                        </a:lnTo>
                        <a:lnTo>
                          <a:pt x="353" y="210"/>
                        </a:lnTo>
                        <a:lnTo>
                          <a:pt x="349" y="210"/>
                        </a:lnTo>
                        <a:lnTo>
                          <a:pt x="349" y="206"/>
                        </a:lnTo>
                        <a:lnTo>
                          <a:pt x="349" y="210"/>
                        </a:lnTo>
                        <a:lnTo>
                          <a:pt x="349" y="214"/>
                        </a:lnTo>
                        <a:lnTo>
                          <a:pt x="345" y="214"/>
                        </a:lnTo>
                        <a:lnTo>
                          <a:pt x="341" y="214"/>
                        </a:lnTo>
                        <a:lnTo>
                          <a:pt x="341" y="210"/>
                        </a:lnTo>
                        <a:lnTo>
                          <a:pt x="345" y="210"/>
                        </a:lnTo>
                        <a:lnTo>
                          <a:pt x="345" y="206"/>
                        </a:lnTo>
                        <a:lnTo>
                          <a:pt x="341" y="206"/>
                        </a:lnTo>
                        <a:lnTo>
                          <a:pt x="337" y="206"/>
                        </a:lnTo>
                        <a:lnTo>
                          <a:pt x="337" y="210"/>
                        </a:lnTo>
                        <a:lnTo>
                          <a:pt x="334" y="210"/>
                        </a:lnTo>
                        <a:lnTo>
                          <a:pt x="334" y="206"/>
                        </a:lnTo>
                        <a:lnTo>
                          <a:pt x="334" y="210"/>
                        </a:lnTo>
                        <a:lnTo>
                          <a:pt x="330" y="210"/>
                        </a:lnTo>
                        <a:lnTo>
                          <a:pt x="326" y="214"/>
                        </a:lnTo>
                        <a:lnTo>
                          <a:pt x="330" y="214"/>
                        </a:lnTo>
                        <a:lnTo>
                          <a:pt x="334" y="214"/>
                        </a:lnTo>
                        <a:lnTo>
                          <a:pt x="334" y="218"/>
                        </a:lnTo>
                        <a:lnTo>
                          <a:pt x="330" y="218"/>
                        </a:lnTo>
                        <a:lnTo>
                          <a:pt x="330" y="214"/>
                        </a:lnTo>
                        <a:lnTo>
                          <a:pt x="330" y="218"/>
                        </a:lnTo>
                        <a:lnTo>
                          <a:pt x="326" y="218"/>
                        </a:lnTo>
                        <a:lnTo>
                          <a:pt x="326" y="214"/>
                        </a:lnTo>
                        <a:lnTo>
                          <a:pt x="322" y="214"/>
                        </a:lnTo>
                        <a:lnTo>
                          <a:pt x="318" y="214"/>
                        </a:lnTo>
                        <a:lnTo>
                          <a:pt x="318" y="218"/>
                        </a:lnTo>
                        <a:lnTo>
                          <a:pt x="318" y="214"/>
                        </a:lnTo>
                        <a:lnTo>
                          <a:pt x="314" y="214"/>
                        </a:lnTo>
                        <a:lnTo>
                          <a:pt x="311" y="214"/>
                        </a:lnTo>
                        <a:lnTo>
                          <a:pt x="311" y="218"/>
                        </a:lnTo>
                        <a:lnTo>
                          <a:pt x="307" y="218"/>
                        </a:lnTo>
                        <a:lnTo>
                          <a:pt x="303" y="218"/>
                        </a:lnTo>
                        <a:lnTo>
                          <a:pt x="303" y="214"/>
                        </a:lnTo>
                        <a:lnTo>
                          <a:pt x="299" y="218"/>
                        </a:lnTo>
                        <a:lnTo>
                          <a:pt x="299" y="214"/>
                        </a:lnTo>
                        <a:lnTo>
                          <a:pt x="295" y="214"/>
                        </a:lnTo>
                        <a:lnTo>
                          <a:pt x="295" y="210"/>
                        </a:lnTo>
                        <a:lnTo>
                          <a:pt x="295" y="214"/>
                        </a:lnTo>
                        <a:lnTo>
                          <a:pt x="291" y="214"/>
                        </a:lnTo>
                        <a:lnTo>
                          <a:pt x="288" y="214"/>
                        </a:lnTo>
                        <a:lnTo>
                          <a:pt x="291" y="214"/>
                        </a:lnTo>
                        <a:lnTo>
                          <a:pt x="291" y="210"/>
                        </a:lnTo>
                        <a:lnTo>
                          <a:pt x="288" y="210"/>
                        </a:lnTo>
                        <a:lnTo>
                          <a:pt x="284" y="210"/>
                        </a:lnTo>
                        <a:lnTo>
                          <a:pt x="284" y="206"/>
                        </a:lnTo>
                        <a:lnTo>
                          <a:pt x="280" y="206"/>
                        </a:lnTo>
                        <a:lnTo>
                          <a:pt x="280" y="202"/>
                        </a:lnTo>
                        <a:lnTo>
                          <a:pt x="276" y="202"/>
                        </a:lnTo>
                        <a:lnTo>
                          <a:pt x="276" y="206"/>
                        </a:lnTo>
                        <a:lnTo>
                          <a:pt x="276" y="202"/>
                        </a:lnTo>
                        <a:lnTo>
                          <a:pt x="272" y="202"/>
                        </a:lnTo>
                        <a:lnTo>
                          <a:pt x="272" y="198"/>
                        </a:lnTo>
                        <a:lnTo>
                          <a:pt x="268" y="198"/>
                        </a:lnTo>
                        <a:lnTo>
                          <a:pt x="268" y="202"/>
                        </a:lnTo>
                        <a:lnTo>
                          <a:pt x="265" y="202"/>
                        </a:lnTo>
                        <a:lnTo>
                          <a:pt x="265" y="198"/>
                        </a:lnTo>
                        <a:lnTo>
                          <a:pt x="261" y="198"/>
                        </a:lnTo>
                        <a:lnTo>
                          <a:pt x="261" y="194"/>
                        </a:lnTo>
                        <a:lnTo>
                          <a:pt x="257" y="194"/>
                        </a:lnTo>
                        <a:lnTo>
                          <a:pt x="257" y="190"/>
                        </a:lnTo>
                        <a:lnTo>
                          <a:pt x="253" y="190"/>
                        </a:lnTo>
                        <a:lnTo>
                          <a:pt x="253" y="186"/>
                        </a:lnTo>
                        <a:lnTo>
                          <a:pt x="249" y="186"/>
                        </a:lnTo>
                        <a:lnTo>
                          <a:pt x="253" y="186"/>
                        </a:lnTo>
                        <a:lnTo>
                          <a:pt x="253" y="182"/>
                        </a:lnTo>
                        <a:lnTo>
                          <a:pt x="249" y="182"/>
                        </a:lnTo>
                        <a:lnTo>
                          <a:pt x="245" y="182"/>
                        </a:lnTo>
                        <a:lnTo>
                          <a:pt x="245" y="186"/>
                        </a:lnTo>
                        <a:lnTo>
                          <a:pt x="242" y="186"/>
                        </a:lnTo>
                        <a:lnTo>
                          <a:pt x="242" y="182"/>
                        </a:lnTo>
                        <a:lnTo>
                          <a:pt x="242" y="178"/>
                        </a:lnTo>
                        <a:lnTo>
                          <a:pt x="238" y="178"/>
                        </a:lnTo>
                        <a:lnTo>
                          <a:pt x="238" y="182"/>
                        </a:lnTo>
                        <a:lnTo>
                          <a:pt x="234" y="182"/>
                        </a:lnTo>
                        <a:lnTo>
                          <a:pt x="238" y="182"/>
                        </a:lnTo>
                        <a:lnTo>
                          <a:pt x="238" y="178"/>
                        </a:lnTo>
                        <a:lnTo>
                          <a:pt x="234" y="178"/>
                        </a:lnTo>
                        <a:lnTo>
                          <a:pt x="230" y="178"/>
                        </a:lnTo>
                        <a:lnTo>
                          <a:pt x="230" y="174"/>
                        </a:lnTo>
                        <a:lnTo>
                          <a:pt x="226" y="174"/>
                        </a:lnTo>
                        <a:lnTo>
                          <a:pt x="230" y="174"/>
                        </a:lnTo>
                        <a:lnTo>
                          <a:pt x="230" y="170"/>
                        </a:lnTo>
                        <a:lnTo>
                          <a:pt x="230" y="166"/>
                        </a:lnTo>
                        <a:lnTo>
                          <a:pt x="226" y="162"/>
                        </a:lnTo>
                        <a:lnTo>
                          <a:pt x="222" y="162"/>
                        </a:lnTo>
                        <a:lnTo>
                          <a:pt x="226" y="158"/>
                        </a:lnTo>
                        <a:lnTo>
                          <a:pt x="226" y="154"/>
                        </a:lnTo>
                        <a:lnTo>
                          <a:pt x="222" y="154"/>
                        </a:lnTo>
                        <a:lnTo>
                          <a:pt x="222" y="158"/>
                        </a:lnTo>
                        <a:lnTo>
                          <a:pt x="219" y="158"/>
                        </a:lnTo>
                        <a:lnTo>
                          <a:pt x="219" y="154"/>
                        </a:lnTo>
                        <a:lnTo>
                          <a:pt x="219" y="150"/>
                        </a:lnTo>
                        <a:lnTo>
                          <a:pt x="215" y="150"/>
                        </a:lnTo>
                        <a:lnTo>
                          <a:pt x="219" y="150"/>
                        </a:lnTo>
                        <a:lnTo>
                          <a:pt x="219" y="146"/>
                        </a:lnTo>
                        <a:lnTo>
                          <a:pt x="215" y="146"/>
                        </a:lnTo>
                        <a:lnTo>
                          <a:pt x="211" y="146"/>
                        </a:lnTo>
                        <a:lnTo>
                          <a:pt x="211" y="141"/>
                        </a:lnTo>
                        <a:lnTo>
                          <a:pt x="207" y="141"/>
                        </a:lnTo>
                        <a:lnTo>
                          <a:pt x="207" y="137"/>
                        </a:lnTo>
                        <a:lnTo>
                          <a:pt x="207" y="141"/>
                        </a:lnTo>
                        <a:lnTo>
                          <a:pt x="203" y="141"/>
                        </a:lnTo>
                        <a:lnTo>
                          <a:pt x="199" y="141"/>
                        </a:lnTo>
                        <a:lnTo>
                          <a:pt x="199" y="137"/>
                        </a:lnTo>
                        <a:lnTo>
                          <a:pt x="196" y="141"/>
                        </a:lnTo>
                        <a:lnTo>
                          <a:pt x="196" y="146"/>
                        </a:lnTo>
                        <a:lnTo>
                          <a:pt x="192" y="141"/>
                        </a:lnTo>
                        <a:lnTo>
                          <a:pt x="188" y="141"/>
                        </a:lnTo>
                        <a:lnTo>
                          <a:pt x="184" y="137"/>
                        </a:lnTo>
                        <a:lnTo>
                          <a:pt x="184" y="141"/>
                        </a:lnTo>
                        <a:lnTo>
                          <a:pt x="180" y="146"/>
                        </a:lnTo>
                        <a:lnTo>
                          <a:pt x="176" y="146"/>
                        </a:lnTo>
                        <a:lnTo>
                          <a:pt x="180" y="150"/>
                        </a:lnTo>
                        <a:lnTo>
                          <a:pt x="176" y="154"/>
                        </a:lnTo>
                        <a:lnTo>
                          <a:pt x="173" y="154"/>
                        </a:lnTo>
                        <a:lnTo>
                          <a:pt x="169" y="154"/>
                        </a:lnTo>
                        <a:lnTo>
                          <a:pt x="169" y="158"/>
                        </a:lnTo>
                        <a:lnTo>
                          <a:pt x="165" y="158"/>
                        </a:lnTo>
                        <a:lnTo>
                          <a:pt x="165" y="154"/>
                        </a:lnTo>
                        <a:lnTo>
                          <a:pt x="161" y="154"/>
                        </a:lnTo>
                        <a:lnTo>
                          <a:pt x="161" y="158"/>
                        </a:lnTo>
                        <a:lnTo>
                          <a:pt x="157" y="158"/>
                        </a:lnTo>
                        <a:lnTo>
                          <a:pt x="153" y="158"/>
                        </a:lnTo>
                        <a:lnTo>
                          <a:pt x="150" y="158"/>
                        </a:lnTo>
                        <a:lnTo>
                          <a:pt x="150" y="162"/>
                        </a:lnTo>
                        <a:lnTo>
                          <a:pt x="146" y="162"/>
                        </a:lnTo>
                        <a:lnTo>
                          <a:pt x="142" y="166"/>
                        </a:lnTo>
                        <a:lnTo>
                          <a:pt x="142" y="170"/>
                        </a:lnTo>
                        <a:lnTo>
                          <a:pt x="138" y="170"/>
                        </a:lnTo>
                        <a:lnTo>
                          <a:pt x="138" y="174"/>
                        </a:lnTo>
                        <a:lnTo>
                          <a:pt x="134" y="174"/>
                        </a:lnTo>
                        <a:lnTo>
                          <a:pt x="134" y="178"/>
                        </a:lnTo>
                        <a:lnTo>
                          <a:pt x="130" y="182"/>
                        </a:lnTo>
                        <a:lnTo>
                          <a:pt x="130" y="186"/>
                        </a:lnTo>
                        <a:lnTo>
                          <a:pt x="127" y="186"/>
                        </a:lnTo>
                        <a:lnTo>
                          <a:pt x="127" y="190"/>
                        </a:lnTo>
                        <a:lnTo>
                          <a:pt x="123" y="194"/>
                        </a:lnTo>
                        <a:lnTo>
                          <a:pt x="123" y="198"/>
                        </a:lnTo>
                        <a:lnTo>
                          <a:pt x="119" y="198"/>
                        </a:lnTo>
                        <a:lnTo>
                          <a:pt x="119" y="202"/>
                        </a:lnTo>
                        <a:lnTo>
                          <a:pt x="115" y="202"/>
                        </a:lnTo>
                        <a:lnTo>
                          <a:pt x="111" y="202"/>
                        </a:lnTo>
                        <a:lnTo>
                          <a:pt x="111" y="206"/>
                        </a:lnTo>
                        <a:lnTo>
                          <a:pt x="107" y="206"/>
                        </a:lnTo>
                        <a:lnTo>
                          <a:pt x="104" y="206"/>
                        </a:lnTo>
                        <a:lnTo>
                          <a:pt x="100" y="206"/>
                        </a:lnTo>
                        <a:lnTo>
                          <a:pt x="96" y="206"/>
                        </a:lnTo>
                        <a:lnTo>
                          <a:pt x="92" y="206"/>
                        </a:lnTo>
                        <a:lnTo>
                          <a:pt x="92" y="202"/>
                        </a:lnTo>
                        <a:lnTo>
                          <a:pt x="88" y="202"/>
                        </a:lnTo>
                        <a:lnTo>
                          <a:pt x="84" y="202"/>
                        </a:lnTo>
                        <a:lnTo>
                          <a:pt x="84" y="198"/>
                        </a:lnTo>
                        <a:lnTo>
                          <a:pt x="81" y="198"/>
                        </a:lnTo>
                        <a:lnTo>
                          <a:pt x="81" y="194"/>
                        </a:lnTo>
                        <a:lnTo>
                          <a:pt x="77" y="194"/>
                        </a:lnTo>
                        <a:lnTo>
                          <a:pt x="77" y="190"/>
                        </a:lnTo>
                        <a:lnTo>
                          <a:pt x="73" y="190"/>
                        </a:lnTo>
                        <a:lnTo>
                          <a:pt x="73" y="186"/>
                        </a:lnTo>
                        <a:lnTo>
                          <a:pt x="69" y="186"/>
                        </a:lnTo>
                        <a:lnTo>
                          <a:pt x="69" y="182"/>
                        </a:lnTo>
                        <a:lnTo>
                          <a:pt x="65" y="182"/>
                        </a:lnTo>
                        <a:lnTo>
                          <a:pt x="65" y="178"/>
                        </a:lnTo>
                        <a:lnTo>
                          <a:pt x="61" y="178"/>
                        </a:lnTo>
                        <a:lnTo>
                          <a:pt x="61" y="174"/>
                        </a:lnTo>
                        <a:lnTo>
                          <a:pt x="61" y="170"/>
                        </a:lnTo>
                        <a:lnTo>
                          <a:pt x="58" y="170"/>
                        </a:lnTo>
                        <a:lnTo>
                          <a:pt x="58" y="166"/>
                        </a:lnTo>
                        <a:lnTo>
                          <a:pt x="54" y="166"/>
                        </a:lnTo>
                        <a:lnTo>
                          <a:pt x="50" y="162"/>
                        </a:lnTo>
                        <a:lnTo>
                          <a:pt x="46" y="162"/>
                        </a:lnTo>
                        <a:lnTo>
                          <a:pt x="46" y="158"/>
                        </a:lnTo>
                        <a:lnTo>
                          <a:pt x="46" y="162"/>
                        </a:lnTo>
                        <a:lnTo>
                          <a:pt x="42" y="162"/>
                        </a:lnTo>
                        <a:lnTo>
                          <a:pt x="38" y="162"/>
                        </a:lnTo>
                        <a:lnTo>
                          <a:pt x="38" y="158"/>
                        </a:lnTo>
                        <a:lnTo>
                          <a:pt x="35" y="158"/>
                        </a:lnTo>
                        <a:lnTo>
                          <a:pt x="35" y="162"/>
                        </a:lnTo>
                        <a:lnTo>
                          <a:pt x="31" y="162"/>
                        </a:lnTo>
                        <a:lnTo>
                          <a:pt x="27" y="162"/>
                        </a:lnTo>
                        <a:lnTo>
                          <a:pt x="27" y="166"/>
                        </a:lnTo>
                        <a:lnTo>
                          <a:pt x="23" y="166"/>
                        </a:lnTo>
                        <a:lnTo>
                          <a:pt x="19" y="166"/>
                        </a:lnTo>
                        <a:lnTo>
                          <a:pt x="19" y="162"/>
                        </a:lnTo>
                        <a:lnTo>
                          <a:pt x="15" y="162"/>
                        </a:lnTo>
                        <a:lnTo>
                          <a:pt x="12" y="162"/>
                        </a:lnTo>
                        <a:lnTo>
                          <a:pt x="8" y="162"/>
                        </a:lnTo>
                        <a:lnTo>
                          <a:pt x="4" y="162"/>
                        </a:lnTo>
                        <a:lnTo>
                          <a:pt x="4" y="158"/>
                        </a:lnTo>
                        <a:lnTo>
                          <a:pt x="4" y="162"/>
                        </a:lnTo>
                        <a:lnTo>
                          <a:pt x="0" y="158"/>
                        </a:lnTo>
                        <a:lnTo>
                          <a:pt x="0" y="154"/>
                        </a:lnTo>
                        <a:lnTo>
                          <a:pt x="4" y="154"/>
                        </a:lnTo>
                        <a:lnTo>
                          <a:pt x="4" y="150"/>
                        </a:lnTo>
                        <a:lnTo>
                          <a:pt x="8" y="150"/>
                        </a:lnTo>
                        <a:lnTo>
                          <a:pt x="8" y="146"/>
                        </a:lnTo>
                        <a:lnTo>
                          <a:pt x="8" y="141"/>
                        </a:lnTo>
                        <a:lnTo>
                          <a:pt x="12" y="141"/>
                        </a:lnTo>
                        <a:lnTo>
                          <a:pt x="15" y="141"/>
                        </a:lnTo>
                        <a:lnTo>
                          <a:pt x="19" y="141"/>
                        </a:lnTo>
                        <a:lnTo>
                          <a:pt x="19" y="137"/>
                        </a:lnTo>
                        <a:lnTo>
                          <a:pt x="23" y="137"/>
                        </a:lnTo>
                        <a:lnTo>
                          <a:pt x="23" y="133"/>
                        </a:lnTo>
                        <a:lnTo>
                          <a:pt x="27" y="133"/>
                        </a:lnTo>
                        <a:lnTo>
                          <a:pt x="27" y="129"/>
                        </a:lnTo>
                        <a:lnTo>
                          <a:pt x="27" y="125"/>
                        </a:lnTo>
                        <a:lnTo>
                          <a:pt x="31" y="121"/>
                        </a:lnTo>
                        <a:lnTo>
                          <a:pt x="27" y="121"/>
                        </a:lnTo>
                        <a:lnTo>
                          <a:pt x="27" y="117"/>
                        </a:lnTo>
                        <a:lnTo>
                          <a:pt x="27" y="113"/>
                        </a:lnTo>
                        <a:lnTo>
                          <a:pt x="31" y="113"/>
                        </a:lnTo>
                        <a:lnTo>
                          <a:pt x="31" y="109"/>
                        </a:lnTo>
                        <a:lnTo>
                          <a:pt x="35" y="109"/>
                        </a:lnTo>
                        <a:lnTo>
                          <a:pt x="38" y="105"/>
                        </a:lnTo>
                        <a:lnTo>
                          <a:pt x="42" y="101"/>
                        </a:lnTo>
                        <a:lnTo>
                          <a:pt x="42" y="97"/>
                        </a:lnTo>
                        <a:lnTo>
                          <a:pt x="46" y="93"/>
                        </a:lnTo>
                        <a:lnTo>
                          <a:pt x="50" y="93"/>
                        </a:lnTo>
                        <a:lnTo>
                          <a:pt x="54" y="89"/>
                        </a:lnTo>
                        <a:lnTo>
                          <a:pt x="58" y="85"/>
                        </a:lnTo>
                        <a:lnTo>
                          <a:pt x="61" y="85"/>
                        </a:lnTo>
                        <a:lnTo>
                          <a:pt x="65" y="85"/>
                        </a:lnTo>
                        <a:lnTo>
                          <a:pt x="69" y="85"/>
                        </a:lnTo>
                        <a:lnTo>
                          <a:pt x="73" y="85"/>
                        </a:lnTo>
                        <a:lnTo>
                          <a:pt x="77" y="81"/>
                        </a:lnTo>
                        <a:lnTo>
                          <a:pt x="81" y="81"/>
                        </a:lnTo>
                        <a:lnTo>
                          <a:pt x="84" y="77"/>
                        </a:lnTo>
                        <a:lnTo>
                          <a:pt x="88" y="77"/>
                        </a:lnTo>
                        <a:lnTo>
                          <a:pt x="92" y="73"/>
                        </a:lnTo>
                        <a:lnTo>
                          <a:pt x="96" y="73"/>
                        </a:lnTo>
                        <a:lnTo>
                          <a:pt x="100" y="73"/>
                        </a:lnTo>
                        <a:lnTo>
                          <a:pt x="104" y="73"/>
                        </a:lnTo>
                        <a:lnTo>
                          <a:pt x="104" y="69"/>
                        </a:lnTo>
                        <a:lnTo>
                          <a:pt x="104" y="65"/>
                        </a:lnTo>
                        <a:lnTo>
                          <a:pt x="107" y="65"/>
                        </a:lnTo>
                        <a:lnTo>
                          <a:pt x="104" y="65"/>
                        </a:lnTo>
                        <a:lnTo>
                          <a:pt x="107" y="65"/>
                        </a:lnTo>
                        <a:lnTo>
                          <a:pt x="107" y="69"/>
                        </a:lnTo>
                        <a:lnTo>
                          <a:pt x="111" y="69"/>
                        </a:lnTo>
                        <a:lnTo>
                          <a:pt x="115" y="69"/>
                        </a:lnTo>
                        <a:lnTo>
                          <a:pt x="115" y="73"/>
                        </a:lnTo>
                        <a:lnTo>
                          <a:pt x="111" y="73"/>
                        </a:lnTo>
                        <a:lnTo>
                          <a:pt x="111" y="77"/>
                        </a:lnTo>
                        <a:lnTo>
                          <a:pt x="115" y="77"/>
                        </a:lnTo>
                        <a:lnTo>
                          <a:pt x="115" y="73"/>
                        </a:lnTo>
                        <a:lnTo>
                          <a:pt x="119" y="73"/>
                        </a:lnTo>
                        <a:lnTo>
                          <a:pt x="119" y="69"/>
                        </a:lnTo>
                        <a:lnTo>
                          <a:pt x="119" y="65"/>
                        </a:lnTo>
                        <a:lnTo>
                          <a:pt x="119" y="61"/>
                        </a:lnTo>
                        <a:lnTo>
                          <a:pt x="119" y="56"/>
                        </a:lnTo>
                        <a:lnTo>
                          <a:pt x="119" y="52"/>
                        </a:lnTo>
                        <a:lnTo>
                          <a:pt x="119" y="48"/>
                        </a:lnTo>
                        <a:lnTo>
                          <a:pt x="119" y="44"/>
                        </a:lnTo>
                        <a:lnTo>
                          <a:pt x="115" y="44"/>
                        </a:lnTo>
                        <a:lnTo>
                          <a:pt x="115" y="40"/>
                        </a:lnTo>
                        <a:lnTo>
                          <a:pt x="115" y="36"/>
                        </a:lnTo>
                        <a:lnTo>
                          <a:pt x="111" y="32"/>
                        </a:lnTo>
                        <a:lnTo>
                          <a:pt x="111" y="28"/>
                        </a:lnTo>
                        <a:lnTo>
                          <a:pt x="107" y="28"/>
                        </a:lnTo>
                        <a:lnTo>
                          <a:pt x="107" y="24"/>
                        </a:lnTo>
                        <a:lnTo>
                          <a:pt x="104" y="20"/>
                        </a:lnTo>
                        <a:lnTo>
                          <a:pt x="104" y="16"/>
                        </a:lnTo>
                        <a:lnTo>
                          <a:pt x="100" y="16"/>
                        </a:lnTo>
                        <a:lnTo>
                          <a:pt x="100" y="12"/>
                        </a:lnTo>
                        <a:lnTo>
                          <a:pt x="96" y="12"/>
                        </a:lnTo>
                        <a:lnTo>
                          <a:pt x="96" y="8"/>
                        </a:lnTo>
                        <a:lnTo>
                          <a:pt x="96" y="4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166" name="Freeform 961">
                    <a:extLst>
                      <a:ext uri="{FF2B5EF4-FFF2-40B4-BE49-F238E27FC236}">
                        <a16:creationId xmlns:a16="http://schemas.microsoft.com/office/drawing/2014/main" id="{3BE25BE1-B3FA-8BF5-4FD7-0B632C242E0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560" y="2729"/>
                    <a:ext cx="81" cy="76"/>
                  </a:xfrm>
                  <a:custGeom>
                    <a:avLst/>
                    <a:gdLst>
                      <a:gd name="T0" fmla="*/ 0 w 80"/>
                      <a:gd name="T1" fmla="*/ 36 h 77"/>
                      <a:gd name="T2" fmla="*/ 4 w 80"/>
                      <a:gd name="T3" fmla="*/ 32 h 77"/>
                      <a:gd name="T4" fmla="*/ 7 w 80"/>
                      <a:gd name="T5" fmla="*/ 28 h 77"/>
                      <a:gd name="T6" fmla="*/ 4 w 80"/>
                      <a:gd name="T7" fmla="*/ 24 h 77"/>
                      <a:gd name="T8" fmla="*/ 11 w 80"/>
                      <a:gd name="T9" fmla="*/ 24 h 77"/>
                      <a:gd name="T10" fmla="*/ 19 w 80"/>
                      <a:gd name="T11" fmla="*/ 24 h 77"/>
                      <a:gd name="T12" fmla="*/ 27 w 80"/>
                      <a:gd name="T13" fmla="*/ 20 h 77"/>
                      <a:gd name="T14" fmla="*/ 23 w 80"/>
                      <a:gd name="T15" fmla="*/ 16 h 77"/>
                      <a:gd name="T16" fmla="*/ 27 w 80"/>
                      <a:gd name="T17" fmla="*/ 12 h 77"/>
                      <a:gd name="T18" fmla="*/ 30 w 80"/>
                      <a:gd name="T19" fmla="*/ 8 h 77"/>
                      <a:gd name="T20" fmla="*/ 34 w 80"/>
                      <a:gd name="T21" fmla="*/ 4 h 77"/>
                      <a:gd name="T22" fmla="*/ 34 w 80"/>
                      <a:gd name="T23" fmla="*/ 4 h 77"/>
                      <a:gd name="T24" fmla="*/ 38 w 80"/>
                      <a:gd name="T25" fmla="*/ 0 h 77"/>
                      <a:gd name="T26" fmla="*/ 42 w 80"/>
                      <a:gd name="T27" fmla="*/ 4 h 77"/>
                      <a:gd name="T28" fmla="*/ 50 w 80"/>
                      <a:gd name="T29" fmla="*/ 4 h 77"/>
                      <a:gd name="T30" fmla="*/ 50 w 80"/>
                      <a:gd name="T31" fmla="*/ 12 h 77"/>
                      <a:gd name="T32" fmla="*/ 50 w 80"/>
                      <a:gd name="T33" fmla="*/ 20 h 77"/>
                      <a:gd name="T34" fmla="*/ 53 w 80"/>
                      <a:gd name="T35" fmla="*/ 24 h 77"/>
                      <a:gd name="T36" fmla="*/ 57 w 80"/>
                      <a:gd name="T37" fmla="*/ 28 h 77"/>
                      <a:gd name="T38" fmla="*/ 61 w 80"/>
                      <a:gd name="T39" fmla="*/ 32 h 77"/>
                      <a:gd name="T40" fmla="*/ 61 w 80"/>
                      <a:gd name="T41" fmla="*/ 40 h 77"/>
                      <a:gd name="T42" fmla="*/ 65 w 80"/>
                      <a:gd name="T43" fmla="*/ 48 h 77"/>
                      <a:gd name="T44" fmla="*/ 73 w 80"/>
                      <a:gd name="T45" fmla="*/ 48 h 77"/>
                      <a:gd name="T46" fmla="*/ 76 w 80"/>
                      <a:gd name="T47" fmla="*/ 52 h 77"/>
                      <a:gd name="T48" fmla="*/ 80 w 80"/>
                      <a:gd name="T49" fmla="*/ 56 h 77"/>
                      <a:gd name="T50" fmla="*/ 80 w 80"/>
                      <a:gd name="T51" fmla="*/ 65 h 77"/>
                      <a:gd name="T52" fmla="*/ 76 w 80"/>
                      <a:gd name="T53" fmla="*/ 73 h 77"/>
                      <a:gd name="T54" fmla="*/ 69 w 80"/>
                      <a:gd name="T55" fmla="*/ 73 h 77"/>
                      <a:gd name="T56" fmla="*/ 65 w 80"/>
                      <a:gd name="T57" fmla="*/ 69 h 77"/>
                      <a:gd name="T58" fmla="*/ 61 w 80"/>
                      <a:gd name="T59" fmla="*/ 73 h 77"/>
                      <a:gd name="T60" fmla="*/ 53 w 80"/>
                      <a:gd name="T61" fmla="*/ 73 h 77"/>
                      <a:gd name="T62" fmla="*/ 46 w 80"/>
                      <a:gd name="T63" fmla="*/ 73 h 77"/>
                      <a:gd name="T64" fmla="*/ 42 w 80"/>
                      <a:gd name="T65" fmla="*/ 77 h 77"/>
                      <a:gd name="T66" fmla="*/ 38 w 80"/>
                      <a:gd name="T67" fmla="*/ 73 h 77"/>
                      <a:gd name="T68" fmla="*/ 34 w 80"/>
                      <a:gd name="T69" fmla="*/ 69 h 77"/>
                      <a:gd name="T70" fmla="*/ 30 w 80"/>
                      <a:gd name="T71" fmla="*/ 65 h 77"/>
                      <a:gd name="T72" fmla="*/ 27 w 80"/>
                      <a:gd name="T73" fmla="*/ 61 h 77"/>
                      <a:gd name="T74" fmla="*/ 19 w 80"/>
                      <a:gd name="T75" fmla="*/ 61 h 77"/>
                      <a:gd name="T76" fmla="*/ 15 w 80"/>
                      <a:gd name="T77" fmla="*/ 56 h 77"/>
                      <a:gd name="T78" fmla="*/ 11 w 80"/>
                      <a:gd name="T79" fmla="*/ 52 h 77"/>
                      <a:gd name="T80" fmla="*/ 7 w 80"/>
                      <a:gd name="T81" fmla="*/ 48 h 77"/>
                      <a:gd name="T82" fmla="*/ 4 w 80"/>
                      <a:gd name="T83" fmla="*/ 44 h 77"/>
                      <a:gd name="T84" fmla="*/ 0 w 80"/>
                      <a:gd name="T85" fmla="*/ 40 h 7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</a:cxnLst>
                    <a:rect l="0" t="0" r="r" b="b"/>
                    <a:pathLst>
                      <a:path w="80" h="77">
                        <a:moveTo>
                          <a:pt x="0" y="40"/>
                        </a:moveTo>
                        <a:lnTo>
                          <a:pt x="0" y="36"/>
                        </a:lnTo>
                        <a:lnTo>
                          <a:pt x="4" y="36"/>
                        </a:lnTo>
                        <a:lnTo>
                          <a:pt x="4" y="32"/>
                        </a:lnTo>
                        <a:lnTo>
                          <a:pt x="7" y="32"/>
                        </a:lnTo>
                        <a:lnTo>
                          <a:pt x="7" y="28"/>
                        </a:lnTo>
                        <a:lnTo>
                          <a:pt x="4" y="28"/>
                        </a:lnTo>
                        <a:lnTo>
                          <a:pt x="4" y="24"/>
                        </a:lnTo>
                        <a:lnTo>
                          <a:pt x="7" y="24"/>
                        </a:lnTo>
                        <a:lnTo>
                          <a:pt x="11" y="24"/>
                        </a:lnTo>
                        <a:lnTo>
                          <a:pt x="15" y="24"/>
                        </a:lnTo>
                        <a:lnTo>
                          <a:pt x="19" y="24"/>
                        </a:lnTo>
                        <a:lnTo>
                          <a:pt x="23" y="24"/>
                        </a:lnTo>
                        <a:lnTo>
                          <a:pt x="27" y="20"/>
                        </a:lnTo>
                        <a:lnTo>
                          <a:pt x="23" y="20"/>
                        </a:lnTo>
                        <a:lnTo>
                          <a:pt x="23" y="16"/>
                        </a:lnTo>
                        <a:lnTo>
                          <a:pt x="23" y="12"/>
                        </a:lnTo>
                        <a:lnTo>
                          <a:pt x="27" y="12"/>
                        </a:lnTo>
                        <a:lnTo>
                          <a:pt x="27" y="8"/>
                        </a:lnTo>
                        <a:lnTo>
                          <a:pt x="30" y="8"/>
                        </a:lnTo>
                        <a:lnTo>
                          <a:pt x="30" y="4"/>
                        </a:lnTo>
                        <a:lnTo>
                          <a:pt x="34" y="4"/>
                        </a:lnTo>
                        <a:lnTo>
                          <a:pt x="34" y="0"/>
                        </a:lnTo>
                        <a:lnTo>
                          <a:pt x="34" y="4"/>
                        </a:lnTo>
                        <a:lnTo>
                          <a:pt x="38" y="4"/>
                        </a:lnTo>
                        <a:lnTo>
                          <a:pt x="38" y="0"/>
                        </a:lnTo>
                        <a:lnTo>
                          <a:pt x="42" y="0"/>
                        </a:lnTo>
                        <a:lnTo>
                          <a:pt x="42" y="4"/>
                        </a:lnTo>
                        <a:lnTo>
                          <a:pt x="46" y="4"/>
                        </a:lnTo>
                        <a:lnTo>
                          <a:pt x="50" y="4"/>
                        </a:lnTo>
                        <a:lnTo>
                          <a:pt x="50" y="8"/>
                        </a:lnTo>
                        <a:lnTo>
                          <a:pt x="50" y="12"/>
                        </a:lnTo>
                        <a:lnTo>
                          <a:pt x="50" y="16"/>
                        </a:lnTo>
                        <a:lnTo>
                          <a:pt x="50" y="20"/>
                        </a:lnTo>
                        <a:lnTo>
                          <a:pt x="53" y="20"/>
                        </a:lnTo>
                        <a:lnTo>
                          <a:pt x="53" y="24"/>
                        </a:lnTo>
                        <a:lnTo>
                          <a:pt x="57" y="24"/>
                        </a:lnTo>
                        <a:lnTo>
                          <a:pt x="57" y="28"/>
                        </a:lnTo>
                        <a:lnTo>
                          <a:pt x="57" y="32"/>
                        </a:lnTo>
                        <a:lnTo>
                          <a:pt x="61" y="32"/>
                        </a:lnTo>
                        <a:lnTo>
                          <a:pt x="61" y="36"/>
                        </a:lnTo>
                        <a:lnTo>
                          <a:pt x="61" y="40"/>
                        </a:lnTo>
                        <a:lnTo>
                          <a:pt x="61" y="44"/>
                        </a:lnTo>
                        <a:lnTo>
                          <a:pt x="65" y="48"/>
                        </a:lnTo>
                        <a:lnTo>
                          <a:pt x="69" y="48"/>
                        </a:lnTo>
                        <a:lnTo>
                          <a:pt x="73" y="48"/>
                        </a:lnTo>
                        <a:lnTo>
                          <a:pt x="73" y="52"/>
                        </a:lnTo>
                        <a:lnTo>
                          <a:pt x="76" y="52"/>
                        </a:lnTo>
                        <a:lnTo>
                          <a:pt x="76" y="56"/>
                        </a:lnTo>
                        <a:lnTo>
                          <a:pt x="80" y="56"/>
                        </a:lnTo>
                        <a:lnTo>
                          <a:pt x="80" y="61"/>
                        </a:lnTo>
                        <a:lnTo>
                          <a:pt x="80" y="65"/>
                        </a:lnTo>
                        <a:lnTo>
                          <a:pt x="80" y="69"/>
                        </a:lnTo>
                        <a:lnTo>
                          <a:pt x="76" y="73"/>
                        </a:lnTo>
                        <a:lnTo>
                          <a:pt x="73" y="73"/>
                        </a:lnTo>
                        <a:lnTo>
                          <a:pt x="69" y="73"/>
                        </a:lnTo>
                        <a:lnTo>
                          <a:pt x="65" y="73"/>
                        </a:lnTo>
                        <a:lnTo>
                          <a:pt x="65" y="69"/>
                        </a:lnTo>
                        <a:lnTo>
                          <a:pt x="65" y="73"/>
                        </a:lnTo>
                        <a:lnTo>
                          <a:pt x="61" y="73"/>
                        </a:lnTo>
                        <a:lnTo>
                          <a:pt x="57" y="73"/>
                        </a:lnTo>
                        <a:lnTo>
                          <a:pt x="53" y="73"/>
                        </a:lnTo>
                        <a:lnTo>
                          <a:pt x="50" y="73"/>
                        </a:lnTo>
                        <a:lnTo>
                          <a:pt x="46" y="73"/>
                        </a:lnTo>
                        <a:lnTo>
                          <a:pt x="46" y="77"/>
                        </a:lnTo>
                        <a:lnTo>
                          <a:pt x="42" y="77"/>
                        </a:lnTo>
                        <a:lnTo>
                          <a:pt x="42" y="73"/>
                        </a:lnTo>
                        <a:lnTo>
                          <a:pt x="38" y="73"/>
                        </a:lnTo>
                        <a:lnTo>
                          <a:pt x="38" y="69"/>
                        </a:lnTo>
                        <a:lnTo>
                          <a:pt x="34" y="69"/>
                        </a:lnTo>
                        <a:lnTo>
                          <a:pt x="34" y="65"/>
                        </a:lnTo>
                        <a:lnTo>
                          <a:pt x="30" y="65"/>
                        </a:lnTo>
                        <a:lnTo>
                          <a:pt x="30" y="61"/>
                        </a:lnTo>
                        <a:lnTo>
                          <a:pt x="27" y="61"/>
                        </a:lnTo>
                        <a:lnTo>
                          <a:pt x="23" y="61"/>
                        </a:lnTo>
                        <a:lnTo>
                          <a:pt x="19" y="61"/>
                        </a:lnTo>
                        <a:lnTo>
                          <a:pt x="15" y="61"/>
                        </a:lnTo>
                        <a:lnTo>
                          <a:pt x="15" y="56"/>
                        </a:lnTo>
                        <a:lnTo>
                          <a:pt x="15" y="52"/>
                        </a:lnTo>
                        <a:lnTo>
                          <a:pt x="11" y="52"/>
                        </a:lnTo>
                        <a:lnTo>
                          <a:pt x="7" y="52"/>
                        </a:lnTo>
                        <a:lnTo>
                          <a:pt x="7" y="48"/>
                        </a:lnTo>
                        <a:lnTo>
                          <a:pt x="7" y="44"/>
                        </a:lnTo>
                        <a:lnTo>
                          <a:pt x="4" y="44"/>
                        </a:lnTo>
                        <a:lnTo>
                          <a:pt x="4" y="40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167" name="Freeform 962">
                    <a:extLst>
                      <a:ext uri="{FF2B5EF4-FFF2-40B4-BE49-F238E27FC236}">
                        <a16:creationId xmlns:a16="http://schemas.microsoft.com/office/drawing/2014/main" id="{DD0D09E8-C8B6-3704-9A7E-10CB3AC6483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223" y="2732"/>
                    <a:ext cx="35" cy="24"/>
                  </a:xfrm>
                  <a:custGeom>
                    <a:avLst/>
                    <a:gdLst>
                      <a:gd name="T0" fmla="*/ 0 w 35"/>
                      <a:gd name="T1" fmla="*/ 4 h 24"/>
                      <a:gd name="T2" fmla="*/ 0 w 35"/>
                      <a:gd name="T3" fmla="*/ 0 h 24"/>
                      <a:gd name="T4" fmla="*/ 4 w 35"/>
                      <a:gd name="T5" fmla="*/ 0 h 24"/>
                      <a:gd name="T6" fmla="*/ 8 w 35"/>
                      <a:gd name="T7" fmla="*/ 0 h 24"/>
                      <a:gd name="T8" fmla="*/ 12 w 35"/>
                      <a:gd name="T9" fmla="*/ 0 h 24"/>
                      <a:gd name="T10" fmla="*/ 16 w 35"/>
                      <a:gd name="T11" fmla="*/ 0 h 24"/>
                      <a:gd name="T12" fmla="*/ 19 w 35"/>
                      <a:gd name="T13" fmla="*/ 0 h 24"/>
                      <a:gd name="T14" fmla="*/ 23 w 35"/>
                      <a:gd name="T15" fmla="*/ 4 h 24"/>
                      <a:gd name="T16" fmla="*/ 27 w 35"/>
                      <a:gd name="T17" fmla="*/ 4 h 24"/>
                      <a:gd name="T18" fmla="*/ 31 w 35"/>
                      <a:gd name="T19" fmla="*/ 4 h 24"/>
                      <a:gd name="T20" fmla="*/ 31 w 35"/>
                      <a:gd name="T21" fmla="*/ 8 h 24"/>
                      <a:gd name="T22" fmla="*/ 35 w 35"/>
                      <a:gd name="T23" fmla="*/ 8 h 24"/>
                      <a:gd name="T24" fmla="*/ 35 w 35"/>
                      <a:gd name="T25" fmla="*/ 12 h 24"/>
                      <a:gd name="T26" fmla="*/ 31 w 35"/>
                      <a:gd name="T27" fmla="*/ 12 h 24"/>
                      <a:gd name="T28" fmla="*/ 31 w 35"/>
                      <a:gd name="T29" fmla="*/ 16 h 24"/>
                      <a:gd name="T30" fmla="*/ 27 w 35"/>
                      <a:gd name="T31" fmla="*/ 16 h 24"/>
                      <a:gd name="T32" fmla="*/ 31 w 35"/>
                      <a:gd name="T33" fmla="*/ 16 h 24"/>
                      <a:gd name="T34" fmla="*/ 31 w 35"/>
                      <a:gd name="T35" fmla="*/ 20 h 24"/>
                      <a:gd name="T36" fmla="*/ 27 w 35"/>
                      <a:gd name="T37" fmla="*/ 20 h 24"/>
                      <a:gd name="T38" fmla="*/ 23 w 35"/>
                      <a:gd name="T39" fmla="*/ 20 h 24"/>
                      <a:gd name="T40" fmla="*/ 23 w 35"/>
                      <a:gd name="T41" fmla="*/ 24 h 24"/>
                      <a:gd name="T42" fmla="*/ 23 w 35"/>
                      <a:gd name="T43" fmla="*/ 20 h 24"/>
                      <a:gd name="T44" fmla="*/ 19 w 35"/>
                      <a:gd name="T45" fmla="*/ 24 h 24"/>
                      <a:gd name="T46" fmla="*/ 19 w 35"/>
                      <a:gd name="T47" fmla="*/ 20 h 24"/>
                      <a:gd name="T48" fmla="*/ 16 w 35"/>
                      <a:gd name="T49" fmla="*/ 20 h 24"/>
                      <a:gd name="T50" fmla="*/ 16 w 35"/>
                      <a:gd name="T51" fmla="*/ 16 h 24"/>
                      <a:gd name="T52" fmla="*/ 12 w 35"/>
                      <a:gd name="T53" fmla="*/ 16 h 24"/>
                      <a:gd name="T54" fmla="*/ 12 w 35"/>
                      <a:gd name="T55" fmla="*/ 12 h 24"/>
                      <a:gd name="T56" fmla="*/ 8 w 35"/>
                      <a:gd name="T57" fmla="*/ 12 h 24"/>
                      <a:gd name="T58" fmla="*/ 4 w 35"/>
                      <a:gd name="T59" fmla="*/ 12 h 24"/>
                      <a:gd name="T60" fmla="*/ 0 w 35"/>
                      <a:gd name="T61" fmla="*/ 12 h 24"/>
                      <a:gd name="T62" fmla="*/ 0 w 35"/>
                      <a:gd name="T63" fmla="*/ 8 h 24"/>
                      <a:gd name="T64" fmla="*/ 0 w 35"/>
                      <a:gd name="T65" fmla="*/ 4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35" h="24">
                        <a:moveTo>
                          <a:pt x="0" y="4"/>
                        </a:moveTo>
                        <a:lnTo>
                          <a:pt x="0" y="0"/>
                        </a:lnTo>
                        <a:lnTo>
                          <a:pt x="4" y="0"/>
                        </a:lnTo>
                        <a:lnTo>
                          <a:pt x="8" y="0"/>
                        </a:lnTo>
                        <a:lnTo>
                          <a:pt x="12" y="0"/>
                        </a:lnTo>
                        <a:lnTo>
                          <a:pt x="16" y="0"/>
                        </a:lnTo>
                        <a:lnTo>
                          <a:pt x="19" y="0"/>
                        </a:lnTo>
                        <a:lnTo>
                          <a:pt x="23" y="4"/>
                        </a:lnTo>
                        <a:lnTo>
                          <a:pt x="27" y="4"/>
                        </a:lnTo>
                        <a:lnTo>
                          <a:pt x="31" y="4"/>
                        </a:lnTo>
                        <a:lnTo>
                          <a:pt x="31" y="8"/>
                        </a:lnTo>
                        <a:lnTo>
                          <a:pt x="35" y="8"/>
                        </a:lnTo>
                        <a:lnTo>
                          <a:pt x="35" y="12"/>
                        </a:lnTo>
                        <a:lnTo>
                          <a:pt x="31" y="12"/>
                        </a:lnTo>
                        <a:lnTo>
                          <a:pt x="31" y="16"/>
                        </a:lnTo>
                        <a:lnTo>
                          <a:pt x="27" y="16"/>
                        </a:lnTo>
                        <a:lnTo>
                          <a:pt x="31" y="16"/>
                        </a:lnTo>
                        <a:lnTo>
                          <a:pt x="31" y="20"/>
                        </a:lnTo>
                        <a:lnTo>
                          <a:pt x="27" y="20"/>
                        </a:lnTo>
                        <a:lnTo>
                          <a:pt x="23" y="20"/>
                        </a:lnTo>
                        <a:lnTo>
                          <a:pt x="23" y="24"/>
                        </a:lnTo>
                        <a:lnTo>
                          <a:pt x="23" y="20"/>
                        </a:lnTo>
                        <a:lnTo>
                          <a:pt x="19" y="24"/>
                        </a:lnTo>
                        <a:lnTo>
                          <a:pt x="19" y="20"/>
                        </a:lnTo>
                        <a:lnTo>
                          <a:pt x="16" y="20"/>
                        </a:lnTo>
                        <a:lnTo>
                          <a:pt x="16" y="16"/>
                        </a:lnTo>
                        <a:lnTo>
                          <a:pt x="12" y="16"/>
                        </a:lnTo>
                        <a:lnTo>
                          <a:pt x="12" y="12"/>
                        </a:lnTo>
                        <a:lnTo>
                          <a:pt x="8" y="12"/>
                        </a:lnTo>
                        <a:lnTo>
                          <a:pt x="4" y="12"/>
                        </a:lnTo>
                        <a:lnTo>
                          <a:pt x="0" y="12"/>
                        </a:lnTo>
                        <a:lnTo>
                          <a:pt x="0" y="8"/>
                        </a:lnTo>
                        <a:lnTo>
                          <a:pt x="0" y="4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168" name="Freeform 963">
                    <a:extLst>
                      <a:ext uri="{FF2B5EF4-FFF2-40B4-BE49-F238E27FC236}">
                        <a16:creationId xmlns:a16="http://schemas.microsoft.com/office/drawing/2014/main" id="{9E15DDDA-B9E6-ABC9-6C47-D294FBEDE62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262" y="2732"/>
                    <a:ext cx="64" cy="58"/>
                  </a:xfrm>
                  <a:custGeom>
                    <a:avLst/>
                    <a:gdLst>
                      <a:gd name="T0" fmla="*/ 11 w 65"/>
                      <a:gd name="T1" fmla="*/ 4 h 57"/>
                      <a:gd name="T2" fmla="*/ 15 w 65"/>
                      <a:gd name="T3" fmla="*/ 0 h 57"/>
                      <a:gd name="T4" fmla="*/ 15 w 65"/>
                      <a:gd name="T5" fmla="*/ 8 h 57"/>
                      <a:gd name="T6" fmla="*/ 23 w 65"/>
                      <a:gd name="T7" fmla="*/ 12 h 57"/>
                      <a:gd name="T8" fmla="*/ 23 w 65"/>
                      <a:gd name="T9" fmla="*/ 20 h 57"/>
                      <a:gd name="T10" fmla="*/ 26 w 65"/>
                      <a:gd name="T11" fmla="*/ 24 h 57"/>
                      <a:gd name="T12" fmla="*/ 34 w 65"/>
                      <a:gd name="T13" fmla="*/ 24 h 57"/>
                      <a:gd name="T14" fmla="*/ 34 w 65"/>
                      <a:gd name="T15" fmla="*/ 16 h 57"/>
                      <a:gd name="T16" fmla="*/ 38 w 65"/>
                      <a:gd name="T17" fmla="*/ 12 h 57"/>
                      <a:gd name="T18" fmla="*/ 38 w 65"/>
                      <a:gd name="T19" fmla="*/ 20 h 57"/>
                      <a:gd name="T20" fmla="*/ 42 w 65"/>
                      <a:gd name="T21" fmla="*/ 24 h 57"/>
                      <a:gd name="T22" fmla="*/ 46 w 65"/>
                      <a:gd name="T23" fmla="*/ 20 h 57"/>
                      <a:gd name="T24" fmla="*/ 50 w 65"/>
                      <a:gd name="T25" fmla="*/ 24 h 57"/>
                      <a:gd name="T26" fmla="*/ 50 w 65"/>
                      <a:gd name="T27" fmla="*/ 32 h 57"/>
                      <a:gd name="T28" fmla="*/ 53 w 65"/>
                      <a:gd name="T29" fmla="*/ 36 h 57"/>
                      <a:gd name="T30" fmla="*/ 57 w 65"/>
                      <a:gd name="T31" fmla="*/ 40 h 57"/>
                      <a:gd name="T32" fmla="*/ 61 w 65"/>
                      <a:gd name="T33" fmla="*/ 44 h 57"/>
                      <a:gd name="T34" fmla="*/ 65 w 65"/>
                      <a:gd name="T35" fmla="*/ 48 h 57"/>
                      <a:gd name="T36" fmla="*/ 61 w 65"/>
                      <a:gd name="T37" fmla="*/ 52 h 57"/>
                      <a:gd name="T38" fmla="*/ 61 w 65"/>
                      <a:gd name="T39" fmla="*/ 52 h 57"/>
                      <a:gd name="T40" fmla="*/ 53 w 65"/>
                      <a:gd name="T41" fmla="*/ 52 h 57"/>
                      <a:gd name="T42" fmla="*/ 46 w 65"/>
                      <a:gd name="T43" fmla="*/ 52 h 57"/>
                      <a:gd name="T44" fmla="*/ 42 w 65"/>
                      <a:gd name="T45" fmla="*/ 48 h 57"/>
                      <a:gd name="T46" fmla="*/ 38 w 65"/>
                      <a:gd name="T47" fmla="*/ 44 h 57"/>
                      <a:gd name="T48" fmla="*/ 34 w 65"/>
                      <a:gd name="T49" fmla="*/ 48 h 57"/>
                      <a:gd name="T50" fmla="*/ 30 w 65"/>
                      <a:gd name="T51" fmla="*/ 52 h 57"/>
                      <a:gd name="T52" fmla="*/ 26 w 65"/>
                      <a:gd name="T53" fmla="*/ 48 h 57"/>
                      <a:gd name="T54" fmla="*/ 26 w 65"/>
                      <a:gd name="T55" fmla="*/ 48 h 57"/>
                      <a:gd name="T56" fmla="*/ 26 w 65"/>
                      <a:gd name="T57" fmla="*/ 48 h 57"/>
                      <a:gd name="T58" fmla="*/ 23 w 65"/>
                      <a:gd name="T59" fmla="*/ 44 h 57"/>
                      <a:gd name="T60" fmla="*/ 23 w 65"/>
                      <a:gd name="T61" fmla="*/ 44 h 57"/>
                      <a:gd name="T62" fmla="*/ 19 w 65"/>
                      <a:gd name="T63" fmla="*/ 40 h 57"/>
                      <a:gd name="T64" fmla="*/ 15 w 65"/>
                      <a:gd name="T65" fmla="*/ 36 h 57"/>
                      <a:gd name="T66" fmla="*/ 7 w 65"/>
                      <a:gd name="T67" fmla="*/ 36 h 57"/>
                      <a:gd name="T68" fmla="*/ 3 w 65"/>
                      <a:gd name="T69" fmla="*/ 32 h 57"/>
                      <a:gd name="T70" fmla="*/ 0 w 65"/>
                      <a:gd name="T71" fmla="*/ 28 h 57"/>
                      <a:gd name="T72" fmla="*/ 0 w 65"/>
                      <a:gd name="T73" fmla="*/ 20 h 57"/>
                      <a:gd name="T74" fmla="*/ 0 w 65"/>
                      <a:gd name="T75" fmla="*/ 12 h 57"/>
                      <a:gd name="T76" fmla="*/ 3 w 65"/>
                      <a:gd name="T77" fmla="*/ 8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</a:cxnLst>
                    <a:rect l="0" t="0" r="r" b="b"/>
                    <a:pathLst>
                      <a:path w="65" h="57">
                        <a:moveTo>
                          <a:pt x="7" y="8"/>
                        </a:moveTo>
                        <a:lnTo>
                          <a:pt x="11" y="4"/>
                        </a:lnTo>
                        <a:lnTo>
                          <a:pt x="11" y="0"/>
                        </a:lnTo>
                        <a:lnTo>
                          <a:pt x="15" y="0"/>
                        </a:lnTo>
                        <a:lnTo>
                          <a:pt x="15" y="4"/>
                        </a:lnTo>
                        <a:lnTo>
                          <a:pt x="15" y="8"/>
                        </a:lnTo>
                        <a:lnTo>
                          <a:pt x="19" y="12"/>
                        </a:lnTo>
                        <a:lnTo>
                          <a:pt x="23" y="12"/>
                        </a:lnTo>
                        <a:lnTo>
                          <a:pt x="23" y="16"/>
                        </a:lnTo>
                        <a:lnTo>
                          <a:pt x="23" y="20"/>
                        </a:lnTo>
                        <a:lnTo>
                          <a:pt x="26" y="20"/>
                        </a:lnTo>
                        <a:lnTo>
                          <a:pt x="26" y="24"/>
                        </a:lnTo>
                        <a:lnTo>
                          <a:pt x="30" y="24"/>
                        </a:lnTo>
                        <a:lnTo>
                          <a:pt x="34" y="24"/>
                        </a:lnTo>
                        <a:lnTo>
                          <a:pt x="34" y="20"/>
                        </a:lnTo>
                        <a:lnTo>
                          <a:pt x="34" y="16"/>
                        </a:lnTo>
                        <a:lnTo>
                          <a:pt x="34" y="12"/>
                        </a:lnTo>
                        <a:lnTo>
                          <a:pt x="38" y="12"/>
                        </a:lnTo>
                        <a:lnTo>
                          <a:pt x="38" y="16"/>
                        </a:lnTo>
                        <a:lnTo>
                          <a:pt x="38" y="20"/>
                        </a:lnTo>
                        <a:lnTo>
                          <a:pt x="42" y="20"/>
                        </a:lnTo>
                        <a:lnTo>
                          <a:pt x="42" y="24"/>
                        </a:lnTo>
                        <a:lnTo>
                          <a:pt x="46" y="24"/>
                        </a:lnTo>
                        <a:lnTo>
                          <a:pt x="46" y="20"/>
                        </a:lnTo>
                        <a:lnTo>
                          <a:pt x="46" y="24"/>
                        </a:lnTo>
                        <a:lnTo>
                          <a:pt x="50" y="24"/>
                        </a:lnTo>
                        <a:lnTo>
                          <a:pt x="50" y="28"/>
                        </a:lnTo>
                        <a:lnTo>
                          <a:pt x="50" y="32"/>
                        </a:lnTo>
                        <a:lnTo>
                          <a:pt x="53" y="32"/>
                        </a:lnTo>
                        <a:lnTo>
                          <a:pt x="53" y="36"/>
                        </a:lnTo>
                        <a:lnTo>
                          <a:pt x="57" y="36"/>
                        </a:lnTo>
                        <a:lnTo>
                          <a:pt x="57" y="40"/>
                        </a:lnTo>
                        <a:lnTo>
                          <a:pt x="61" y="40"/>
                        </a:lnTo>
                        <a:lnTo>
                          <a:pt x="61" y="44"/>
                        </a:lnTo>
                        <a:lnTo>
                          <a:pt x="65" y="44"/>
                        </a:lnTo>
                        <a:lnTo>
                          <a:pt x="65" y="48"/>
                        </a:lnTo>
                        <a:lnTo>
                          <a:pt x="65" y="52"/>
                        </a:lnTo>
                        <a:lnTo>
                          <a:pt x="61" y="52"/>
                        </a:lnTo>
                        <a:lnTo>
                          <a:pt x="61" y="57"/>
                        </a:lnTo>
                        <a:lnTo>
                          <a:pt x="61" y="52"/>
                        </a:lnTo>
                        <a:lnTo>
                          <a:pt x="57" y="52"/>
                        </a:lnTo>
                        <a:lnTo>
                          <a:pt x="53" y="52"/>
                        </a:lnTo>
                        <a:lnTo>
                          <a:pt x="50" y="52"/>
                        </a:lnTo>
                        <a:lnTo>
                          <a:pt x="46" y="52"/>
                        </a:lnTo>
                        <a:lnTo>
                          <a:pt x="46" y="48"/>
                        </a:lnTo>
                        <a:lnTo>
                          <a:pt x="42" y="48"/>
                        </a:lnTo>
                        <a:lnTo>
                          <a:pt x="42" y="44"/>
                        </a:lnTo>
                        <a:lnTo>
                          <a:pt x="38" y="44"/>
                        </a:lnTo>
                        <a:lnTo>
                          <a:pt x="34" y="44"/>
                        </a:lnTo>
                        <a:lnTo>
                          <a:pt x="34" y="48"/>
                        </a:lnTo>
                        <a:lnTo>
                          <a:pt x="30" y="48"/>
                        </a:lnTo>
                        <a:lnTo>
                          <a:pt x="30" y="52"/>
                        </a:lnTo>
                        <a:lnTo>
                          <a:pt x="26" y="52"/>
                        </a:lnTo>
                        <a:lnTo>
                          <a:pt x="26" y="48"/>
                        </a:lnTo>
                        <a:lnTo>
                          <a:pt x="26" y="52"/>
                        </a:lnTo>
                        <a:lnTo>
                          <a:pt x="26" y="48"/>
                        </a:lnTo>
                        <a:lnTo>
                          <a:pt x="23" y="48"/>
                        </a:lnTo>
                        <a:lnTo>
                          <a:pt x="26" y="48"/>
                        </a:lnTo>
                        <a:lnTo>
                          <a:pt x="23" y="48"/>
                        </a:lnTo>
                        <a:lnTo>
                          <a:pt x="23" y="44"/>
                        </a:lnTo>
                        <a:lnTo>
                          <a:pt x="23" y="48"/>
                        </a:lnTo>
                        <a:lnTo>
                          <a:pt x="23" y="44"/>
                        </a:lnTo>
                        <a:lnTo>
                          <a:pt x="19" y="44"/>
                        </a:lnTo>
                        <a:lnTo>
                          <a:pt x="19" y="40"/>
                        </a:lnTo>
                        <a:lnTo>
                          <a:pt x="19" y="36"/>
                        </a:lnTo>
                        <a:lnTo>
                          <a:pt x="15" y="36"/>
                        </a:lnTo>
                        <a:lnTo>
                          <a:pt x="11" y="36"/>
                        </a:lnTo>
                        <a:lnTo>
                          <a:pt x="7" y="36"/>
                        </a:lnTo>
                        <a:lnTo>
                          <a:pt x="7" y="32"/>
                        </a:lnTo>
                        <a:lnTo>
                          <a:pt x="3" y="32"/>
                        </a:lnTo>
                        <a:lnTo>
                          <a:pt x="3" y="28"/>
                        </a:lnTo>
                        <a:lnTo>
                          <a:pt x="0" y="28"/>
                        </a:lnTo>
                        <a:lnTo>
                          <a:pt x="0" y="24"/>
                        </a:lnTo>
                        <a:lnTo>
                          <a:pt x="0" y="20"/>
                        </a:lnTo>
                        <a:lnTo>
                          <a:pt x="0" y="16"/>
                        </a:lnTo>
                        <a:lnTo>
                          <a:pt x="0" y="12"/>
                        </a:lnTo>
                        <a:lnTo>
                          <a:pt x="3" y="12"/>
                        </a:lnTo>
                        <a:lnTo>
                          <a:pt x="3" y="8"/>
                        </a:lnTo>
                        <a:lnTo>
                          <a:pt x="7" y="8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169" name="Freeform 964">
                    <a:extLst>
                      <a:ext uri="{FF2B5EF4-FFF2-40B4-BE49-F238E27FC236}">
                        <a16:creationId xmlns:a16="http://schemas.microsoft.com/office/drawing/2014/main" id="{06F9C3D6-F98D-D556-2672-32BCF55E1EC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111" y="2732"/>
                    <a:ext cx="61" cy="52"/>
                  </a:xfrm>
                  <a:custGeom>
                    <a:avLst/>
                    <a:gdLst>
                      <a:gd name="T0" fmla="*/ 15 w 61"/>
                      <a:gd name="T1" fmla="*/ 0 h 52"/>
                      <a:gd name="T2" fmla="*/ 19 w 61"/>
                      <a:gd name="T3" fmla="*/ 4 h 52"/>
                      <a:gd name="T4" fmla="*/ 27 w 61"/>
                      <a:gd name="T5" fmla="*/ 4 h 52"/>
                      <a:gd name="T6" fmla="*/ 23 w 61"/>
                      <a:gd name="T7" fmla="*/ 8 h 52"/>
                      <a:gd name="T8" fmla="*/ 23 w 61"/>
                      <a:gd name="T9" fmla="*/ 8 h 52"/>
                      <a:gd name="T10" fmla="*/ 27 w 61"/>
                      <a:gd name="T11" fmla="*/ 12 h 52"/>
                      <a:gd name="T12" fmla="*/ 31 w 61"/>
                      <a:gd name="T13" fmla="*/ 16 h 52"/>
                      <a:gd name="T14" fmla="*/ 35 w 61"/>
                      <a:gd name="T15" fmla="*/ 20 h 52"/>
                      <a:gd name="T16" fmla="*/ 38 w 61"/>
                      <a:gd name="T17" fmla="*/ 16 h 52"/>
                      <a:gd name="T18" fmla="*/ 42 w 61"/>
                      <a:gd name="T19" fmla="*/ 12 h 52"/>
                      <a:gd name="T20" fmla="*/ 46 w 61"/>
                      <a:gd name="T21" fmla="*/ 16 h 52"/>
                      <a:gd name="T22" fmla="*/ 54 w 61"/>
                      <a:gd name="T23" fmla="*/ 16 h 52"/>
                      <a:gd name="T24" fmla="*/ 61 w 61"/>
                      <a:gd name="T25" fmla="*/ 16 h 52"/>
                      <a:gd name="T26" fmla="*/ 58 w 61"/>
                      <a:gd name="T27" fmla="*/ 20 h 52"/>
                      <a:gd name="T28" fmla="*/ 54 w 61"/>
                      <a:gd name="T29" fmla="*/ 24 h 52"/>
                      <a:gd name="T30" fmla="*/ 46 w 61"/>
                      <a:gd name="T31" fmla="*/ 28 h 52"/>
                      <a:gd name="T32" fmla="*/ 38 w 61"/>
                      <a:gd name="T33" fmla="*/ 28 h 52"/>
                      <a:gd name="T34" fmla="*/ 42 w 61"/>
                      <a:gd name="T35" fmla="*/ 32 h 52"/>
                      <a:gd name="T36" fmla="*/ 35 w 61"/>
                      <a:gd name="T37" fmla="*/ 36 h 52"/>
                      <a:gd name="T38" fmla="*/ 31 w 61"/>
                      <a:gd name="T39" fmla="*/ 40 h 52"/>
                      <a:gd name="T40" fmla="*/ 27 w 61"/>
                      <a:gd name="T41" fmla="*/ 44 h 52"/>
                      <a:gd name="T42" fmla="*/ 23 w 61"/>
                      <a:gd name="T43" fmla="*/ 48 h 52"/>
                      <a:gd name="T44" fmla="*/ 19 w 61"/>
                      <a:gd name="T45" fmla="*/ 52 h 52"/>
                      <a:gd name="T46" fmla="*/ 15 w 61"/>
                      <a:gd name="T47" fmla="*/ 52 h 52"/>
                      <a:gd name="T48" fmla="*/ 12 w 61"/>
                      <a:gd name="T49" fmla="*/ 48 h 52"/>
                      <a:gd name="T50" fmla="*/ 8 w 61"/>
                      <a:gd name="T51" fmla="*/ 44 h 52"/>
                      <a:gd name="T52" fmla="*/ 4 w 61"/>
                      <a:gd name="T53" fmla="*/ 40 h 52"/>
                      <a:gd name="T54" fmla="*/ 0 w 61"/>
                      <a:gd name="T55" fmla="*/ 32 h 52"/>
                      <a:gd name="T56" fmla="*/ 0 w 61"/>
                      <a:gd name="T57" fmla="*/ 32 h 52"/>
                      <a:gd name="T58" fmla="*/ 4 w 61"/>
                      <a:gd name="T59" fmla="*/ 28 h 52"/>
                      <a:gd name="T60" fmla="*/ 8 w 61"/>
                      <a:gd name="T61" fmla="*/ 24 h 52"/>
                      <a:gd name="T62" fmla="*/ 12 w 61"/>
                      <a:gd name="T63" fmla="*/ 20 h 52"/>
                      <a:gd name="T64" fmla="*/ 15 w 61"/>
                      <a:gd name="T65" fmla="*/ 16 h 52"/>
                      <a:gd name="T66" fmla="*/ 12 w 61"/>
                      <a:gd name="T67" fmla="*/ 8 h 52"/>
                      <a:gd name="T68" fmla="*/ 15 w 61"/>
                      <a:gd name="T69" fmla="*/ 4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</a:cxnLst>
                    <a:rect l="0" t="0" r="r" b="b"/>
                    <a:pathLst>
                      <a:path w="61" h="52">
                        <a:moveTo>
                          <a:pt x="15" y="4"/>
                        </a:moveTo>
                        <a:lnTo>
                          <a:pt x="15" y="0"/>
                        </a:lnTo>
                        <a:lnTo>
                          <a:pt x="19" y="0"/>
                        </a:lnTo>
                        <a:lnTo>
                          <a:pt x="19" y="4"/>
                        </a:lnTo>
                        <a:lnTo>
                          <a:pt x="23" y="4"/>
                        </a:lnTo>
                        <a:lnTo>
                          <a:pt x="27" y="4"/>
                        </a:lnTo>
                        <a:lnTo>
                          <a:pt x="23" y="4"/>
                        </a:lnTo>
                        <a:lnTo>
                          <a:pt x="23" y="8"/>
                        </a:lnTo>
                        <a:lnTo>
                          <a:pt x="27" y="8"/>
                        </a:lnTo>
                        <a:lnTo>
                          <a:pt x="23" y="8"/>
                        </a:lnTo>
                        <a:lnTo>
                          <a:pt x="23" y="12"/>
                        </a:lnTo>
                        <a:lnTo>
                          <a:pt x="27" y="12"/>
                        </a:lnTo>
                        <a:lnTo>
                          <a:pt x="31" y="12"/>
                        </a:lnTo>
                        <a:lnTo>
                          <a:pt x="31" y="16"/>
                        </a:lnTo>
                        <a:lnTo>
                          <a:pt x="35" y="16"/>
                        </a:lnTo>
                        <a:lnTo>
                          <a:pt x="35" y="20"/>
                        </a:lnTo>
                        <a:lnTo>
                          <a:pt x="35" y="16"/>
                        </a:lnTo>
                        <a:lnTo>
                          <a:pt x="38" y="16"/>
                        </a:lnTo>
                        <a:lnTo>
                          <a:pt x="38" y="12"/>
                        </a:lnTo>
                        <a:lnTo>
                          <a:pt x="42" y="12"/>
                        </a:lnTo>
                        <a:lnTo>
                          <a:pt x="46" y="12"/>
                        </a:lnTo>
                        <a:lnTo>
                          <a:pt x="46" y="16"/>
                        </a:lnTo>
                        <a:lnTo>
                          <a:pt x="50" y="16"/>
                        </a:lnTo>
                        <a:lnTo>
                          <a:pt x="54" y="16"/>
                        </a:lnTo>
                        <a:lnTo>
                          <a:pt x="58" y="16"/>
                        </a:lnTo>
                        <a:lnTo>
                          <a:pt x="61" y="16"/>
                        </a:lnTo>
                        <a:lnTo>
                          <a:pt x="61" y="20"/>
                        </a:lnTo>
                        <a:lnTo>
                          <a:pt x="58" y="20"/>
                        </a:lnTo>
                        <a:lnTo>
                          <a:pt x="58" y="24"/>
                        </a:lnTo>
                        <a:lnTo>
                          <a:pt x="54" y="24"/>
                        </a:lnTo>
                        <a:lnTo>
                          <a:pt x="50" y="28"/>
                        </a:lnTo>
                        <a:lnTo>
                          <a:pt x="46" y="28"/>
                        </a:lnTo>
                        <a:lnTo>
                          <a:pt x="42" y="28"/>
                        </a:lnTo>
                        <a:lnTo>
                          <a:pt x="38" y="28"/>
                        </a:lnTo>
                        <a:lnTo>
                          <a:pt x="38" y="32"/>
                        </a:lnTo>
                        <a:lnTo>
                          <a:pt x="42" y="32"/>
                        </a:lnTo>
                        <a:lnTo>
                          <a:pt x="38" y="32"/>
                        </a:lnTo>
                        <a:lnTo>
                          <a:pt x="35" y="36"/>
                        </a:lnTo>
                        <a:lnTo>
                          <a:pt x="35" y="40"/>
                        </a:lnTo>
                        <a:lnTo>
                          <a:pt x="31" y="40"/>
                        </a:lnTo>
                        <a:lnTo>
                          <a:pt x="31" y="44"/>
                        </a:lnTo>
                        <a:lnTo>
                          <a:pt x="27" y="44"/>
                        </a:lnTo>
                        <a:lnTo>
                          <a:pt x="27" y="48"/>
                        </a:lnTo>
                        <a:lnTo>
                          <a:pt x="23" y="48"/>
                        </a:lnTo>
                        <a:lnTo>
                          <a:pt x="19" y="48"/>
                        </a:lnTo>
                        <a:lnTo>
                          <a:pt x="19" y="52"/>
                        </a:lnTo>
                        <a:lnTo>
                          <a:pt x="19" y="48"/>
                        </a:lnTo>
                        <a:lnTo>
                          <a:pt x="15" y="52"/>
                        </a:lnTo>
                        <a:lnTo>
                          <a:pt x="12" y="52"/>
                        </a:lnTo>
                        <a:lnTo>
                          <a:pt x="12" y="48"/>
                        </a:lnTo>
                        <a:lnTo>
                          <a:pt x="8" y="48"/>
                        </a:lnTo>
                        <a:lnTo>
                          <a:pt x="8" y="44"/>
                        </a:lnTo>
                        <a:lnTo>
                          <a:pt x="8" y="40"/>
                        </a:lnTo>
                        <a:lnTo>
                          <a:pt x="4" y="40"/>
                        </a:lnTo>
                        <a:lnTo>
                          <a:pt x="4" y="36"/>
                        </a:lnTo>
                        <a:lnTo>
                          <a:pt x="0" y="32"/>
                        </a:lnTo>
                        <a:lnTo>
                          <a:pt x="4" y="32"/>
                        </a:lnTo>
                        <a:lnTo>
                          <a:pt x="0" y="32"/>
                        </a:lnTo>
                        <a:lnTo>
                          <a:pt x="0" y="28"/>
                        </a:lnTo>
                        <a:lnTo>
                          <a:pt x="4" y="28"/>
                        </a:lnTo>
                        <a:lnTo>
                          <a:pt x="4" y="24"/>
                        </a:lnTo>
                        <a:lnTo>
                          <a:pt x="8" y="24"/>
                        </a:lnTo>
                        <a:lnTo>
                          <a:pt x="8" y="20"/>
                        </a:lnTo>
                        <a:lnTo>
                          <a:pt x="12" y="20"/>
                        </a:lnTo>
                        <a:lnTo>
                          <a:pt x="12" y="16"/>
                        </a:lnTo>
                        <a:lnTo>
                          <a:pt x="15" y="16"/>
                        </a:lnTo>
                        <a:lnTo>
                          <a:pt x="12" y="12"/>
                        </a:lnTo>
                        <a:lnTo>
                          <a:pt x="12" y="8"/>
                        </a:lnTo>
                        <a:lnTo>
                          <a:pt x="15" y="8"/>
                        </a:lnTo>
                        <a:lnTo>
                          <a:pt x="15" y="4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170" name="Freeform 965">
                    <a:extLst>
                      <a:ext uri="{FF2B5EF4-FFF2-40B4-BE49-F238E27FC236}">
                        <a16:creationId xmlns:a16="http://schemas.microsoft.com/office/drawing/2014/main" id="{41162E34-C523-BFDC-266B-212F71D1451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434" y="2736"/>
                    <a:ext cx="8" cy="8"/>
                  </a:xfrm>
                  <a:custGeom>
                    <a:avLst/>
                    <a:gdLst>
                      <a:gd name="T0" fmla="*/ 4 w 8"/>
                      <a:gd name="T1" fmla="*/ 8 h 8"/>
                      <a:gd name="T2" fmla="*/ 4 w 8"/>
                      <a:gd name="T3" fmla="*/ 4 h 8"/>
                      <a:gd name="T4" fmla="*/ 4 w 8"/>
                      <a:gd name="T5" fmla="*/ 0 h 8"/>
                      <a:gd name="T6" fmla="*/ 0 w 8"/>
                      <a:gd name="T7" fmla="*/ 0 h 8"/>
                      <a:gd name="T8" fmla="*/ 4 w 8"/>
                      <a:gd name="T9" fmla="*/ 0 h 8"/>
                      <a:gd name="T10" fmla="*/ 4 w 8"/>
                      <a:gd name="T11" fmla="*/ 4 h 8"/>
                      <a:gd name="T12" fmla="*/ 8 w 8"/>
                      <a:gd name="T13" fmla="*/ 4 h 8"/>
                      <a:gd name="T14" fmla="*/ 8 w 8"/>
                      <a:gd name="T15" fmla="*/ 8 h 8"/>
                      <a:gd name="T16" fmla="*/ 4 w 8"/>
                      <a:gd name="T17" fmla="*/ 8 h 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8" h="8">
                        <a:moveTo>
                          <a:pt x="4" y="8"/>
                        </a:moveTo>
                        <a:lnTo>
                          <a:pt x="4" y="4"/>
                        </a:lnTo>
                        <a:lnTo>
                          <a:pt x="4" y="0"/>
                        </a:lnTo>
                        <a:lnTo>
                          <a:pt x="0" y="0"/>
                        </a:lnTo>
                        <a:lnTo>
                          <a:pt x="4" y="0"/>
                        </a:lnTo>
                        <a:lnTo>
                          <a:pt x="4" y="4"/>
                        </a:lnTo>
                        <a:lnTo>
                          <a:pt x="8" y="4"/>
                        </a:lnTo>
                        <a:lnTo>
                          <a:pt x="8" y="8"/>
                        </a:lnTo>
                        <a:lnTo>
                          <a:pt x="4" y="8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171" name="Freeform 966">
                    <a:extLst>
                      <a:ext uri="{FF2B5EF4-FFF2-40B4-BE49-F238E27FC236}">
                        <a16:creationId xmlns:a16="http://schemas.microsoft.com/office/drawing/2014/main" id="{41E8F3A7-8DF0-FA4B-B2DF-CF805EFB9F1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246" y="2736"/>
                    <a:ext cx="28" cy="47"/>
                  </a:xfrm>
                  <a:custGeom>
                    <a:avLst/>
                    <a:gdLst>
                      <a:gd name="T0" fmla="*/ 12 w 27"/>
                      <a:gd name="T1" fmla="*/ 4 h 48"/>
                      <a:gd name="T2" fmla="*/ 16 w 27"/>
                      <a:gd name="T3" fmla="*/ 4 h 48"/>
                      <a:gd name="T4" fmla="*/ 19 w 27"/>
                      <a:gd name="T5" fmla="*/ 4 h 48"/>
                      <a:gd name="T6" fmla="*/ 19 w 27"/>
                      <a:gd name="T7" fmla="*/ 0 h 48"/>
                      <a:gd name="T8" fmla="*/ 19 w 27"/>
                      <a:gd name="T9" fmla="*/ 4 h 48"/>
                      <a:gd name="T10" fmla="*/ 23 w 27"/>
                      <a:gd name="T11" fmla="*/ 4 h 48"/>
                      <a:gd name="T12" fmla="*/ 19 w 27"/>
                      <a:gd name="T13" fmla="*/ 4 h 48"/>
                      <a:gd name="T14" fmla="*/ 19 w 27"/>
                      <a:gd name="T15" fmla="*/ 8 h 48"/>
                      <a:gd name="T16" fmla="*/ 16 w 27"/>
                      <a:gd name="T17" fmla="*/ 8 h 48"/>
                      <a:gd name="T18" fmla="*/ 16 w 27"/>
                      <a:gd name="T19" fmla="*/ 12 h 48"/>
                      <a:gd name="T20" fmla="*/ 16 w 27"/>
                      <a:gd name="T21" fmla="*/ 16 h 48"/>
                      <a:gd name="T22" fmla="*/ 16 w 27"/>
                      <a:gd name="T23" fmla="*/ 20 h 48"/>
                      <a:gd name="T24" fmla="*/ 16 w 27"/>
                      <a:gd name="T25" fmla="*/ 24 h 48"/>
                      <a:gd name="T26" fmla="*/ 19 w 27"/>
                      <a:gd name="T27" fmla="*/ 24 h 48"/>
                      <a:gd name="T28" fmla="*/ 19 w 27"/>
                      <a:gd name="T29" fmla="*/ 28 h 48"/>
                      <a:gd name="T30" fmla="*/ 23 w 27"/>
                      <a:gd name="T31" fmla="*/ 28 h 48"/>
                      <a:gd name="T32" fmla="*/ 23 w 27"/>
                      <a:gd name="T33" fmla="*/ 32 h 48"/>
                      <a:gd name="T34" fmla="*/ 27 w 27"/>
                      <a:gd name="T35" fmla="*/ 32 h 48"/>
                      <a:gd name="T36" fmla="*/ 27 w 27"/>
                      <a:gd name="T37" fmla="*/ 36 h 48"/>
                      <a:gd name="T38" fmla="*/ 23 w 27"/>
                      <a:gd name="T39" fmla="*/ 36 h 48"/>
                      <a:gd name="T40" fmla="*/ 27 w 27"/>
                      <a:gd name="T41" fmla="*/ 36 h 48"/>
                      <a:gd name="T42" fmla="*/ 23 w 27"/>
                      <a:gd name="T43" fmla="*/ 36 h 48"/>
                      <a:gd name="T44" fmla="*/ 23 w 27"/>
                      <a:gd name="T45" fmla="*/ 40 h 48"/>
                      <a:gd name="T46" fmla="*/ 19 w 27"/>
                      <a:gd name="T47" fmla="*/ 40 h 48"/>
                      <a:gd name="T48" fmla="*/ 19 w 27"/>
                      <a:gd name="T49" fmla="*/ 44 h 48"/>
                      <a:gd name="T50" fmla="*/ 16 w 27"/>
                      <a:gd name="T51" fmla="*/ 44 h 48"/>
                      <a:gd name="T52" fmla="*/ 16 w 27"/>
                      <a:gd name="T53" fmla="*/ 48 h 48"/>
                      <a:gd name="T54" fmla="*/ 12 w 27"/>
                      <a:gd name="T55" fmla="*/ 48 h 48"/>
                      <a:gd name="T56" fmla="*/ 8 w 27"/>
                      <a:gd name="T57" fmla="*/ 48 h 48"/>
                      <a:gd name="T58" fmla="*/ 8 w 27"/>
                      <a:gd name="T59" fmla="*/ 44 h 48"/>
                      <a:gd name="T60" fmla="*/ 8 w 27"/>
                      <a:gd name="T61" fmla="*/ 40 h 48"/>
                      <a:gd name="T62" fmla="*/ 4 w 27"/>
                      <a:gd name="T63" fmla="*/ 36 h 48"/>
                      <a:gd name="T64" fmla="*/ 4 w 27"/>
                      <a:gd name="T65" fmla="*/ 32 h 48"/>
                      <a:gd name="T66" fmla="*/ 0 w 27"/>
                      <a:gd name="T67" fmla="*/ 32 h 48"/>
                      <a:gd name="T68" fmla="*/ 0 w 27"/>
                      <a:gd name="T69" fmla="*/ 28 h 48"/>
                      <a:gd name="T70" fmla="*/ 4 w 27"/>
                      <a:gd name="T71" fmla="*/ 28 h 48"/>
                      <a:gd name="T72" fmla="*/ 4 w 27"/>
                      <a:gd name="T73" fmla="*/ 24 h 48"/>
                      <a:gd name="T74" fmla="*/ 0 w 27"/>
                      <a:gd name="T75" fmla="*/ 24 h 48"/>
                      <a:gd name="T76" fmla="*/ 0 w 27"/>
                      <a:gd name="T77" fmla="*/ 20 h 48"/>
                      <a:gd name="T78" fmla="*/ 0 w 27"/>
                      <a:gd name="T79" fmla="*/ 16 h 48"/>
                      <a:gd name="T80" fmla="*/ 4 w 27"/>
                      <a:gd name="T81" fmla="*/ 16 h 48"/>
                      <a:gd name="T82" fmla="*/ 8 w 27"/>
                      <a:gd name="T83" fmla="*/ 16 h 48"/>
                      <a:gd name="T84" fmla="*/ 8 w 27"/>
                      <a:gd name="T85" fmla="*/ 12 h 48"/>
                      <a:gd name="T86" fmla="*/ 4 w 27"/>
                      <a:gd name="T87" fmla="*/ 12 h 48"/>
                      <a:gd name="T88" fmla="*/ 8 w 27"/>
                      <a:gd name="T89" fmla="*/ 12 h 48"/>
                      <a:gd name="T90" fmla="*/ 8 w 27"/>
                      <a:gd name="T91" fmla="*/ 8 h 48"/>
                      <a:gd name="T92" fmla="*/ 12 w 27"/>
                      <a:gd name="T93" fmla="*/ 8 h 48"/>
                      <a:gd name="T94" fmla="*/ 12 w 27"/>
                      <a:gd name="T95" fmla="*/ 4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</a:cxnLst>
                    <a:rect l="0" t="0" r="r" b="b"/>
                    <a:pathLst>
                      <a:path w="27" h="48">
                        <a:moveTo>
                          <a:pt x="12" y="4"/>
                        </a:moveTo>
                        <a:lnTo>
                          <a:pt x="16" y="4"/>
                        </a:lnTo>
                        <a:lnTo>
                          <a:pt x="19" y="4"/>
                        </a:lnTo>
                        <a:lnTo>
                          <a:pt x="19" y="0"/>
                        </a:lnTo>
                        <a:lnTo>
                          <a:pt x="19" y="4"/>
                        </a:lnTo>
                        <a:lnTo>
                          <a:pt x="23" y="4"/>
                        </a:lnTo>
                        <a:lnTo>
                          <a:pt x="19" y="4"/>
                        </a:lnTo>
                        <a:lnTo>
                          <a:pt x="19" y="8"/>
                        </a:lnTo>
                        <a:lnTo>
                          <a:pt x="16" y="8"/>
                        </a:lnTo>
                        <a:lnTo>
                          <a:pt x="16" y="12"/>
                        </a:lnTo>
                        <a:lnTo>
                          <a:pt x="16" y="16"/>
                        </a:lnTo>
                        <a:lnTo>
                          <a:pt x="16" y="20"/>
                        </a:lnTo>
                        <a:lnTo>
                          <a:pt x="16" y="24"/>
                        </a:lnTo>
                        <a:lnTo>
                          <a:pt x="19" y="24"/>
                        </a:lnTo>
                        <a:lnTo>
                          <a:pt x="19" y="28"/>
                        </a:lnTo>
                        <a:lnTo>
                          <a:pt x="23" y="28"/>
                        </a:lnTo>
                        <a:lnTo>
                          <a:pt x="23" y="32"/>
                        </a:lnTo>
                        <a:lnTo>
                          <a:pt x="27" y="32"/>
                        </a:lnTo>
                        <a:lnTo>
                          <a:pt x="27" y="36"/>
                        </a:lnTo>
                        <a:lnTo>
                          <a:pt x="23" y="36"/>
                        </a:lnTo>
                        <a:lnTo>
                          <a:pt x="27" y="36"/>
                        </a:lnTo>
                        <a:lnTo>
                          <a:pt x="23" y="36"/>
                        </a:lnTo>
                        <a:lnTo>
                          <a:pt x="23" y="40"/>
                        </a:lnTo>
                        <a:lnTo>
                          <a:pt x="19" y="40"/>
                        </a:lnTo>
                        <a:lnTo>
                          <a:pt x="19" y="44"/>
                        </a:lnTo>
                        <a:lnTo>
                          <a:pt x="16" y="44"/>
                        </a:lnTo>
                        <a:lnTo>
                          <a:pt x="16" y="48"/>
                        </a:lnTo>
                        <a:lnTo>
                          <a:pt x="12" y="48"/>
                        </a:lnTo>
                        <a:lnTo>
                          <a:pt x="8" y="48"/>
                        </a:lnTo>
                        <a:lnTo>
                          <a:pt x="8" y="44"/>
                        </a:lnTo>
                        <a:lnTo>
                          <a:pt x="8" y="40"/>
                        </a:lnTo>
                        <a:lnTo>
                          <a:pt x="4" y="36"/>
                        </a:lnTo>
                        <a:lnTo>
                          <a:pt x="4" y="32"/>
                        </a:lnTo>
                        <a:lnTo>
                          <a:pt x="0" y="32"/>
                        </a:lnTo>
                        <a:lnTo>
                          <a:pt x="0" y="28"/>
                        </a:lnTo>
                        <a:lnTo>
                          <a:pt x="4" y="28"/>
                        </a:lnTo>
                        <a:lnTo>
                          <a:pt x="4" y="24"/>
                        </a:lnTo>
                        <a:lnTo>
                          <a:pt x="0" y="24"/>
                        </a:lnTo>
                        <a:lnTo>
                          <a:pt x="0" y="20"/>
                        </a:lnTo>
                        <a:lnTo>
                          <a:pt x="0" y="16"/>
                        </a:lnTo>
                        <a:lnTo>
                          <a:pt x="4" y="16"/>
                        </a:lnTo>
                        <a:lnTo>
                          <a:pt x="8" y="16"/>
                        </a:lnTo>
                        <a:lnTo>
                          <a:pt x="8" y="12"/>
                        </a:lnTo>
                        <a:lnTo>
                          <a:pt x="4" y="12"/>
                        </a:lnTo>
                        <a:lnTo>
                          <a:pt x="8" y="12"/>
                        </a:lnTo>
                        <a:lnTo>
                          <a:pt x="8" y="8"/>
                        </a:lnTo>
                        <a:lnTo>
                          <a:pt x="12" y="8"/>
                        </a:lnTo>
                        <a:lnTo>
                          <a:pt x="12" y="4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172" name="Freeform 967">
                    <a:extLst>
                      <a:ext uri="{FF2B5EF4-FFF2-40B4-BE49-F238E27FC236}">
                        <a16:creationId xmlns:a16="http://schemas.microsoft.com/office/drawing/2014/main" id="{DEDC921F-6816-7EC0-E8E8-51FA33A0FAB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388" y="2741"/>
                    <a:ext cx="31" cy="23"/>
                  </a:xfrm>
                  <a:custGeom>
                    <a:avLst/>
                    <a:gdLst>
                      <a:gd name="T0" fmla="*/ 8 w 31"/>
                      <a:gd name="T1" fmla="*/ 0 h 24"/>
                      <a:gd name="T2" fmla="*/ 12 w 31"/>
                      <a:gd name="T3" fmla="*/ 0 h 24"/>
                      <a:gd name="T4" fmla="*/ 12 w 31"/>
                      <a:gd name="T5" fmla="*/ 4 h 24"/>
                      <a:gd name="T6" fmla="*/ 16 w 31"/>
                      <a:gd name="T7" fmla="*/ 4 h 24"/>
                      <a:gd name="T8" fmla="*/ 16 w 31"/>
                      <a:gd name="T9" fmla="*/ 8 h 24"/>
                      <a:gd name="T10" fmla="*/ 19 w 31"/>
                      <a:gd name="T11" fmla="*/ 8 h 24"/>
                      <a:gd name="T12" fmla="*/ 19 w 31"/>
                      <a:gd name="T13" fmla="*/ 12 h 24"/>
                      <a:gd name="T14" fmla="*/ 23 w 31"/>
                      <a:gd name="T15" fmla="*/ 16 h 24"/>
                      <a:gd name="T16" fmla="*/ 27 w 31"/>
                      <a:gd name="T17" fmla="*/ 16 h 24"/>
                      <a:gd name="T18" fmla="*/ 31 w 31"/>
                      <a:gd name="T19" fmla="*/ 16 h 24"/>
                      <a:gd name="T20" fmla="*/ 31 w 31"/>
                      <a:gd name="T21" fmla="*/ 20 h 24"/>
                      <a:gd name="T22" fmla="*/ 27 w 31"/>
                      <a:gd name="T23" fmla="*/ 20 h 24"/>
                      <a:gd name="T24" fmla="*/ 27 w 31"/>
                      <a:gd name="T25" fmla="*/ 24 h 24"/>
                      <a:gd name="T26" fmla="*/ 27 w 31"/>
                      <a:gd name="T27" fmla="*/ 20 h 24"/>
                      <a:gd name="T28" fmla="*/ 23 w 31"/>
                      <a:gd name="T29" fmla="*/ 20 h 24"/>
                      <a:gd name="T30" fmla="*/ 19 w 31"/>
                      <a:gd name="T31" fmla="*/ 20 h 24"/>
                      <a:gd name="T32" fmla="*/ 16 w 31"/>
                      <a:gd name="T33" fmla="*/ 20 h 24"/>
                      <a:gd name="T34" fmla="*/ 16 w 31"/>
                      <a:gd name="T35" fmla="*/ 16 h 24"/>
                      <a:gd name="T36" fmla="*/ 12 w 31"/>
                      <a:gd name="T37" fmla="*/ 16 h 24"/>
                      <a:gd name="T38" fmla="*/ 8 w 31"/>
                      <a:gd name="T39" fmla="*/ 16 h 24"/>
                      <a:gd name="T40" fmla="*/ 8 w 31"/>
                      <a:gd name="T41" fmla="*/ 12 h 24"/>
                      <a:gd name="T42" fmla="*/ 4 w 31"/>
                      <a:gd name="T43" fmla="*/ 12 h 24"/>
                      <a:gd name="T44" fmla="*/ 4 w 31"/>
                      <a:gd name="T45" fmla="*/ 8 h 24"/>
                      <a:gd name="T46" fmla="*/ 0 w 31"/>
                      <a:gd name="T47" fmla="*/ 8 h 24"/>
                      <a:gd name="T48" fmla="*/ 4 w 31"/>
                      <a:gd name="T49" fmla="*/ 4 h 24"/>
                      <a:gd name="T50" fmla="*/ 8 w 31"/>
                      <a:gd name="T51" fmla="*/ 0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</a:cxnLst>
                    <a:rect l="0" t="0" r="r" b="b"/>
                    <a:pathLst>
                      <a:path w="31" h="24">
                        <a:moveTo>
                          <a:pt x="8" y="0"/>
                        </a:moveTo>
                        <a:lnTo>
                          <a:pt x="12" y="0"/>
                        </a:lnTo>
                        <a:lnTo>
                          <a:pt x="12" y="4"/>
                        </a:lnTo>
                        <a:lnTo>
                          <a:pt x="16" y="4"/>
                        </a:lnTo>
                        <a:lnTo>
                          <a:pt x="16" y="8"/>
                        </a:lnTo>
                        <a:lnTo>
                          <a:pt x="19" y="8"/>
                        </a:lnTo>
                        <a:lnTo>
                          <a:pt x="19" y="12"/>
                        </a:lnTo>
                        <a:lnTo>
                          <a:pt x="23" y="16"/>
                        </a:lnTo>
                        <a:lnTo>
                          <a:pt x="27" y="16"/>
                        </a:lnTo>
                        <a:lnTo>
                          <a:pt x="31" y="16"/>
                        </a:lnTo>
                        <a:lnTo>
                          <a:pt x="31" y="20"/>
                        </a:lnTo>
                        <a:lnTo>
                          <a:pt x="27" y="20"/>
                        </a:lnTo>
                        <a:lnTo>
                          <a:pt x="27" y="24"/>
                        </a:lnTo>
                        <a:lnTo>
                          <a:pt x="27" y="20"/>
                        </a:lnTo>
                        <a:lnTo>
                          <a:pt x="23" y="20"/>
                        </a:lnTo>
                        <a:lnTo>
                          <a:pt x="19" y="20"/>
                        </a:lnTo>
                        <a:lnTo>
                          <a:pt x="16" y="20"/>
                        </a:lnTo>
                        <a:lnTo>
                          <a:pt x="16" y="16"/>
                        </a:lnTo>
                        <a:lnTo>
                          <a:pt x="12" y="16"/>
                        </a:lnTo>
                        <a:lnTo>
                          <a:pt x="8" y="16"/>
                        </a:lnTo>
                        <a:lnTo>
                          <a:pt x="8" y="12"/>
                        </a:lnTo>
                        <a:lnTo>
                          <a:pt x="4" y="12"/>
                        </a:lnTo>
                        <a:lnTo>
                          <a:pt x="4" y="8"/>
                        </a:lnTo>
                        <a:lnTo>
                          <a:pt x="0" y="8"/>
                        </a:lnTo>
                        <a:lnTo>
                          <a:pt x="4" y="4"/>
                        </a:lnTo>
                        <a:lnTo>
                          <a:pt x="8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173" name="Freeform 968">
                    <a:extLst>
                      <a:ext uri="{FF2B5EF4-FFF2-40B4-BE49-F238E27FC236}">
                        <a16:creationId xmlns:a16="http://schemas.microsoft.com/office/drawing/2014/main" id="{E5471032-9966-1438-5380-7E4B2813A5B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434" y="2744"/>
                    <a:ext cx="8" cy="9"/>
                  </a:xfrm>
                  <a:custGeom>
                    <a:avLst/>
                    <a:gdLst>
                      <a:gd name="T0" fmla="*/ 4 w 8"/>
                      <a:gd name="T1" fmla="*/ 0 h 8"/>
                      <a:gd name="T2" fmla="*/ 8 w 8"/>
                      <a:gd name="T3" fmla="*/ 0 h 8"/>
                      <a:gd name="T4" fmla="*/ 8 w 8"/>
                      <a:gd name="T5" fmla="*/ 4 h 8"/>
                      <a:gd name="T6" fmla="*/ 8 w 8"/>
                      <a:gd name="T7" fmla="*/ 8 h 8"/>
                      <a:gd name="T8" fmla="*/ 4 w 8"/>
                      <a:gd name="T9" fmla="*/ 8 h 8"/>
                      <a:gd name="T10" fmla="*/ 4 w 8"/>
                      <a:gd name="T11" fmla="*/ 4 h 8"/>
                      <a:gd name="T12" fmla="*/ 0 w 8"/>
                      <a:gd name="T13" fmla="*/ 4 h 8"/>
                      <a:gd name="T14" fmla="*/ 0 w 8"/>
                      <a:gd name="T15" fmla="*/ 0 h 8"/>
                      <a:gd name="T16" fmla="*/ 4 w 8"/>
                      <a:gd name="T17" fmla="*/ 0 h 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8" h="8">
                        <a:moveTo>
                          <a:pt x="4" y="0"/>
                        </a:moveTo>
                        <a:lnTo>
                          <a:pt x="8" y="0"/>
                        </a:lnTo>
                        <a:lnTo>
                          <a:pt x="8" y="4"/>
                        </a:lnTo>
                        <a:lnTo>
                          <a:pt x="8" y="8"/>
                        </a:lnTo>
                        <a:lnTo>
                          <a:pt x="4" y="8"/>
                        </a:lnTo>
                        <a:lnTo>
                          <a:pt x="4" y="4"/>
                        </a:lnTo>
                        <a:lnTo>
                          <a:pt x="0" y="4"/>
                        </a:lnTo>
                        <a:lnTo>
                          <a:pt x="0" y="0"/>
                        </a:lnTo>
                        <a:lnTo>
                          <a:pt x="4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174" name="Freeform 969">
                    <a:extLst>
                      <a:ext uri="{FF2B5EF4-FFF2-40B4-BE49-F238E27FC236}">
                        <a16:creationId xmlns:a16="http://schemas.microsoft.com/office/drawing/2014/main" id="{D5B48183-3CAF-6572-6848-159552A55FE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415" y="2744"/>
                    <a:ext cx="15" cy="12"/>
                  </a:xfrm>
                  <a:custGeom>
                    <a:avLst/>
                    <a:gdLst>
                      <a:gd name="T0" fmla="*/ 0 w 15"/>
                      <a:gd name="T1" fmla="*/ 0 h 12"/>
                      <a:gd name="T2" fmla="*/ 4 w 15"/>
                      <a:gd name="T3" fmla="*/ 0 h 12"/>
                      <a:gd name="T4" fmla="*/ 4 w 15"/>
                      <a:gd name="T5" fmla="*/ 4 h 12"/>
                      <a:gd name="T6" fmla="*/ 8 w 15"/>
                      <a:gd name="T7" fmla="*/ 4 h 12"/>
                      <a:gd name="T8" fmla="*/ 8 w 15"/>
                      <a:gd name="T9" fmla="*/ 0 h 12"/>
                      <a:gd name="T10" fmla="*/ 12 w 15"/>
                      <a:gd name="T11" fmla="*/ 0 h 12"/>
                      <a:gd name="T12" fmla="*/ 12 w 15"/>
                      <a:gd name="T13" fmla="*/ 4 h 12"/>
                      <a:gd name="T14" fmla="*/ 15 w 15"/>
                      <a:gd name="T15" fmla="*/ 4 h 12"/>
                      <a:gd name="T16" fmla="*/ 15 w 15"/>
                      <a:gd name="T17" fmla="*/ 8 h 12"/>
                      <a:gd name="T18" fmla="*/ 15 w 15"/>
                      <a:gd name="T19" fmla="*/ 12 h 12"/>
                      <a:gd name="T20" fmla="*/ 12 w 15"/>
                      <a:gd name="T21" fmla="*/ 12 h 12"/>
                      <a:gd name="T22" fmla="*/ 8 w 15"/>
                      <a:gd name="T23" fmla="*/ 12 h 12"/>
                      <a:gd name="T24" fmla="*/ 8 w 15"/>
                      <a:gd name="T25" fmla="*/ 8 h 12"/>
                      <a:gd name="T26" fmla="*/ 4 w 15"/>
                      <a:gd name="T27" fmla="*/ 8 h 12"/>
                      <a:gd name="T28" fmla="*/ 4 w 15"/>
                      <a:gd name="T29" fmla="*/ 4 h 12"/>
                      <a:gd name="T30" fmla="*/ 0 w 15"/>
                      <a:gd name="T31" fmla="*/ 4 h 12"/>
                      <a:gd name="T32" fmla="*/ 0 w 15"/>
                      <a:gd name="T33" fmla="*/ 0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15" h="12">
                        <a:moveTo>
                          <a:pt x="0" y="0"/>
                        </a:moveTo>
                        <a:lnTo>
                          <a:pt x="4" y="0"/>
                        </a:lnTo>
                        <a:lnTo>
                          <a:pt x="4" y="4"/>
                        </a:lnTo>
                        <a:lnTo>
                          <a:pt x="8" y="4"/>
                        </a:lnTo>
                        <a:lnTo>
                          <a:pt x="8" y="0"/>
                        </a:lnTo>
                        <a:lnTo>
                          <a:pt x="12" y="0"/>
                        </a:lnTo>
                        <a:lnTo>
                          <a:pt x="12" y="4"/>
                        </a:lnTo>
                        <a:lnTo>
                          <a:pt x="15" y="4"/>
                        </a:lnTo>
                        <a:lnTo>
                          <a:pt x="15" y="8"/>
                        </a:lnTo>
                        <a:lnTo>
                          <a:pt x="15" y="12"/>
                        </a:lnTo>
                        <a:lnTo>
                          <a:pt x="12" y="12"/>
                        </a:lnTo>
                        <a:lnTo>
                          <a:pt x="8" y="12"/>
                        </a:lnTo>
                        <a:lnTo>
                          <a:pt x="8" y="8"/>
                        </a:lnTo>
                        <a:lnTo>
                          <a:pt x="4" y="8"/>
                        </a:lnTo>
                        <a:lnTo>
                          <a:pt x="4" y="4"/>
                        </a:lnTo>
                        <a:lnTo>
                          <a:pt x="0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175" name="Freeform 970">
                    <a:extLst>
                      <a:ext uri="{FF2B5EF4-FFF2-40B4-BE49-F238E27FC236}">
                        <a16:creationId xmlns:a16="http://schemas.microsoft.com/office/drawing/2014/main" id="{80628E89-E9DC-91D7-C637-CE50B22B4F2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446" y="2744"/>
                    <a:ext cx="11" cy="9"/>
                  </a:xfrm>
                  <a:custGeom>
                    <a:avLst/>
                    <a:gdLst>
                      <a:gd name="T0" fmla="*/ 0 w 11"/>
                      <a:gd name="T1" fmla="*/ 4 h 8"/>
                      <a:gd name="T2" fmla="*/ 4 w 11"/>
                      <a:gd name="T3" fmla="*/ 4 h 8"/>
                      <a:gd name="T4" fmla="*/ 4 w 11"/>
                      <a:gd name="T5" fmla="*/ 0 h 8"/>
                      <a:gd name="T6" fmla="*/ 4 w 11"/>
                      <a:gd name="T7" fmla="*/ 4 h 8"/>
                      <a:gd name="T8" fmla="*/ 7 w 11"/>
                      <a:gd name="T9" fmla="*/ 0 h 8"/>
                      <a:gd name="T10" fmla="*/ 11 w 11"/>
                      <a:gd name="T11" fmla="*/ 0 h 8"/>
                      <a:gd name="T12" fmla="*/ 11 w 11"/>
                      <a:gd name="T13" fmla="*/ 4 h 8"/>
                      <a:gd name="T14" fmla="*/ 11 w 11"/>
                      <a:gd name="T15" fmla="*/ 8 h 8"/>
                      <a:gd name="T16" fmla="*/ 7 w 11"/>
                      <a:gd name="T17" fmla="*/ 8 h 8"/>
                      <a:gd name="T18" fmla="*/ 4 w 11"/>
                      <a:gd name="T19" fmla="*/ 8 h 8"/>
                      <a:gd name="T20" fmla="*/ 0 w 11"/>
                      <a:gd name="T21" fmla="*/ 8 h 8"/>
                      <a:gd name="T22" fmla="*/ 0 w 11"/>
                      <a:gd name="T23" fmla="*/ 4 h 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11" h="8">
                        <a:moveTo>
                          <a:pt x="0" y="4"/>
                        </a:moveTo>
                        <a:lnTo>
                          <a:pt x="4" y="4"/>
                        </a:lnTo>
                        <a:lnTo>
                          <a:pt x="4" y="0"/>
                        </a:lnTo>
                        <a:lnTo>
                          <a:pt x="4" y="4"/>
                        </a:lnTo>
                        <a:lnTo>
                          <a:pt x="7" y="0"/>
                        </a:lnTo>
                        <a:lnTo>
                          <a:pt x="11" y="0"/>
                        </a:lnTo>
                        <a:lnTo>
                          <a:pt x="11" y="4"/>
                        </a:lnTo>
                        <a:lnTo>
                          <a:pt x="11" y="8"/>
                        </a:lnTo>
                        <a:lnTo>
                          <a:pt x="7" y="8"/>
                        </a:lnTo>
                        <a:lnTo>
                          <a:pt x="4" y="8"/>
                        </a:lnTo>
                        <a:lnTo>
                          <a:pt x="0" y="8"/>
                        </a:lnTo>
                        <a:lnTo>
                          <a:pt x="0" y="4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176" name="Freeform 971">
                    <a:extLst>
                      <a:ext uri="{FF2B5EF4-FFF2-40B4-BE49-F238E27FC236}">
                        <a16:creationId xmlns:a16="http://schemas.microsoft.com/office/drawing/2014/main" id="{8303E6B4-27D7-FF2B-5E96-24572DA0B22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456" y="2744"/>
                    <a:ext cx="17" cy="17"/>
                  </a:xfrm>
                  <a:custGeom>
                    <a:avLst/>
                    <a:gdLst>
                      <a:gd name="T0" fmla="*/ 0 w 16"/>
                      <a:gd name="T1" fmla="*/ 0 h 16"/>
                      <a:gd name="T2" fmla="*/ 4 w 16"/>
                      <a:gd name="T3" fmla="*/ 0 h 16"/>
                      <a:gd name="T4" fmla="*/ 8 w 16"/>
                      <a:gd name="T5" fmla="*/ 4 h 16"/>
                      <a:gd name="T6" fmla="*/ 12 w 16"/>
                      <a:gd name="T7" fmla="*/ 8 h 16"/>
                      <a:gd name="T8" fmla="*/ 16 w 16"/>
                      <a:gd name="T9" fmla="*/ 8 h 16"/>
                      <a:gd name="T10" fmla="*/ 16 w 16"/>
                      <a:gd name="T11" fmla="*/ 12 h 16"/>
                      <a:gd name="T12" fmla="*/ 16 w 16"/>
                      <a:gd name="T13" fmla="*/ 16 h 16"/>
                      <a:gd name="T14" fmla="*/ 12 w 16"/>
                      <a:gd name="T15" fmla="*/ 16 h 16"/>
                      <a:gd name="T16" fmla="*/ 12 w 16"/>
                      <a:gd name="T17" fmla="*/ 12 h 16"/>
                      <a:gd name="T18" fmla="*/ 8 w 16"/>
                      <a:gd name="T19" fmla="*/ 12 h 16"/>
                      <a:gd name="T20" fmla="*/ 8 w 16"/>
                      <a:gd name="T21" fmla="*/ 16 h 16"/>
                      <a:gd name="T22" fmla="*/ 4 w 16"/>
                      <a:gd name="T23" fmla="*/ 16 h 16"/>
                      <a:gd name="T24" fmla="*/ 4 w 16"/>
                      <a:gd name="T25" fmla="*/ 12 h 16"/>
                      <a:gd name="T26" fmla="*/ 4 w 16"/>
                      <a:gd name="T27" fmla="*/ 16 h 16"/>
                      <a:gd name="T28" fmla="*/ 0 w 16"/>
                      <a:gd name="T29" fmla="*/ 16 h 16"/>
                      <a:gd name="T30" fmla="*/ 0 w 16"/>
                      <a:gd name="T31" fmla="*/ 12 h 16"/>
                      <a:gd name="T32" fmla="*/ 4 w 16"/>
                      <a:gd name="T33" fmla="*/ 12 h 16"/>
                      <a:gd name="T34" fmla="*/ 4 w 16"/>
                      <a:gd name="T35" fmla="*/ 8 h 16"/>
                      <a:gd name="T36" fmla="*/ 8 w 16"/>
                      <a:gd name="T37" fmla="*/ 4 h 16"/>
                      <a:gd name="T38" fmla="*/ 4 w 16"/>
                      <a:gd name="T39" fmla="*/ 4 h 16"/>
                      <a:gd name="T40" fmla="*/ 4 w 16"/>
                      <a:gd name="T41" fmla="*/ 8 h 16"/>
                      <a:gd name="T42" fmla="*/ 0 w 16"/>
                      <a:gd name="T43" fmla="*/ 4 h 16"/>
                      <a:gd name="T44" fmla="*/ 0 w 16"/>
                      <a:gd name="T45" fmla="*/ 0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16" h="16">
                        <a:moveTo>
                          <a:pt x="0" y="0"/>
                        </a:moveTo>
                        <a:lnTo>
                          <a:pt x="4" y="0"/>
                        </a:lnTo>
                        <a:lnTo>
                          <a:pt x="8" y="4"/>
                        </a:lnTo>
                        <a:lnTo>
                          <a:pt x="12" y="8"/>
                        </a:lnTo>
                        <a:lnTo>
                          <a:pt x="16" y="8"/>
                        </a:lnTo>
                        <a:lnTo>
                          <a:pt x="16" y="12"/>
                        </a:lnTo>
                        <a:lnTo>
                          <a:pt x="16" y="16"/>
                        </a:lnTo>
                        <a:lnTo>
                          <a:pt x="12" y="16"/>
                        </a:lnTo>
                        <a:lnTo>
                          <a:pt x="12" y="12"/>
                        </a:lnTo>
                        <a:lnTo>
                          <a:pt x="8" y="12"/>
                        </a:lnTo>
                        <a:lnTo>
                          <a:pt x="8" y="16"/>
                        </a:lnTo>
                        <a:lnTo>
                          <a:pt x="4" y="16"/>
                        </a:lnTo>
                        <a:lnTo>
                          <a:pt x="4" y="12"/>
                        </a:lnTo>
                        <a:lnTo>
                          <a:pt x="4" y="16"/>
                        </a:lnTo>
                        <a:lnTo>
                          <a:pt x="0" y="16"/>
                        </a:lnTo>
                        <a:lnTo>
                          <a:pt x="0" y="12"/>
                        </a:lnTo>
                        <a:lnTo>
                          <a:pt x="4" y="12"/>
                        </a:lnTo>
                        <a:lnTo>
                          <a:pt x="4" y="8"/>
                        </a:lnTo>
                        <a:lnTo>
                          <a:pt x="8" y="4"/>
                        </a:lnTo>
                        <a:lnTo>
                          <a:pt x="4" y="4"/>
                        </a:lnTo>
                        <a:lnTo>
                          <a:pt x="4" y="8"/>
                        </a:lnTo>
                        <a:lnTo>
                          <a:pt x="0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177" name="Freeform 972">
                    <a:extLst>
                      <a:ext uri="{FF2B5EF4-FFF2-40B4-BE49-F238E27FC236}">
                        <a16:creationId xmlns:a16="http://schemas.microsoft.com/office/drawing/2014/main" id="{48545366-EB41-55A9-CD8A-58C4E328B0D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207" y="2744"/>
                    <a:ext cx="32" cy="20"/>
                  </a:xfrm>
                  <a:custGeom>
                    <a:avLst/>
                    <a:gdLst>
                      <a:gd name="T0" fmla="*/ 4 w 31"/>
                      <a:gd name="T1" fmla="*/ 4 h 20"/>
                      <a:gd name="T2" fmla="*/ 8 w 31"/>
                      <a:gd name="T3" fmla="*/ 4 h 20"/>
                      <a:gd name="T4" fmla="*/ 11 w 31"/>
                      <a:gd name="T5" fmla="*/ 4 h 20"/>
                      <a:gd name="T6" fmla="*/ 15 w 31"/>
                      <a:gd name="T7" fmla="*/ 4 h 20"/>
                      <a:gd name="T8" fmla="*/ 15 w 31"/>
                      <a:gd name="T9" fmla="*/ 0 h 20"/>
                      <a:gd name="T10" fmla="*/ 19 w 31"/>
                      <a:gd name="T11" fmla="*/ 0 h 20"/>
                      <a:gd name="T12" fmla="*/ 23 w 31"/>
                      <a:gd name="T13" fmla="*/ 0 h 20"/>
                      <a:gd name="T14" fmla="*/ 27 w 31"/>
                      <a:gd name="T15" fmla="*/ 0 h 20"/>
                      <a:gd name="T16" fmla="*/ 27 w 31"/>
                      <a:gd name="T17" fmla="*/ 4 h 20"/>
                      <a:gd name="T18" fmla="*/ 31 w 31"/>
                      <a:gd name="T19" fmla="*/ 4 h 20"/>
                      <a:gd name="T20" fmla="*/ 31 w 31"/>
                      <a:gd name="T21" fmla="*/ 8 h 20"/>
                      <a:gd name="T22" fmla="*/ 27 w 31"/>
                      <a:gd name="T23" fmla="*/ 8 h 20"/>
                      <a:gd name="T24" fmla="*/ 27 w 31"/>
                      <a:gd name="T25" fmla="*/ 12 h 20"/>
                      <a:gd name="T26" fmla="*/ 23 w 31"/>
                      <a:gd name="T27" fmla="*/ 12 h 20"/>
                      <a:gd name="T28" fmla="*/ 19 w 31"/>
                      <a:gd name="T29" fmla="*/ 12 h 20"/>
                      <a:gd name="T30" fmla="*/ 15 w 31"/>
                      <a:gd name="T31" fmla="*/ 12 h 20"/>
                      <a:gd name="T32" fmla="*/ 11 w 31"/>
                      <a:gd name="T33" fmla="*/ 12 h 20"/>
                      <a:gd name="T34" fmla="*/ 11 w 31"/>
                      <a:gd name="T35" fmla="*/ 16 h 20"/>
                      <a:gd name="T36" fmla="*/ 8 w 31"/>
                      <a:gd name="T37" fmla="*/ 16 h 20"/>
                      <a:gd name="T38" fmla="*/ 4 w 31"/>
                      <a:gd name="T39" fmla="*/ 16 h 20"/>
                      <a:gd name="T40" fmla="*/ 0 w 31"/>
                      <a:gd name="T41" fmla="*/ 16 h 20"/>
                      <a:gd name="T42" fmla="*/ 0 w 31"/>
                      <a:gd name="T43" fmla="*/ 20 h 20"/>
                      <a:gd name="T44" fmla="*/ 0 w 31"/>
                      <a:gd name="T45" fmla="*/ 16 h 20"/>
                      <a:gd name="T46" fmla="*/ 0 w 31"/>
                      <a:gd name="T47" fmla="*/ 12 h 20"/>
                      <a:gd name="T48" fmla="*/ 4 w 31"/>
                      <a:gd name="T49" fmla="*/ 12 h 20"/>
                      <a:gd name="T50" fmla="*/ 4 w 31"/>
                      <a:gd name="T51" fmla="*/ 8 h 20"/>
                      <a:gd name="T52" fmla="*/ 4 w 31"/>
                      <a:gd name="T53" fmla="*/ 4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</a:cxnLst>
                    <a:rect l="0" t="0" r="r" b="b"/>
                    <a:pathLst>
                      <a:path w="31" h="20">
                        <a:moveTo>
                          <a:pt x="4" y="4"/>
                        </a:moveTo>
                        <a:lnTo>
                          <a:pt x="8" y="4"/>
                        </a:lnTo>
                        <a:lnTo>
                          <a:pt x="11" y="4"/>
                        </a:lnTo>
                        <a:lnTo>
                          <a:pt x="15" y="4"/>
                        </a:lnTo>
                        <a:lnTo>
                          <a:pt x="15" y="0"/>
                        </a:lnTo>
                        <a:lnTo>
                          <a:pt x="19" y="0"/>
                        </a:lnTo>
                        <a:lnTo>
                          <a:pt x="23" y="0"/>
                        </a:lnTo>
                        <a:lnTo>
                          <a:pt x="27" y="0"/>
                        </a:lnTo>
                        <a:lnTo>
                          <a:pt x="27" y="4"/>
                        </a:lnTo>
                        <a:lnTo>
                          <a:pt x="31" y="4"/>
                        </a:lnTo>
                        <a:lnTo>
                          <a:pt x="31" y="8"/>
                        </a:lnTo>
                        <a:lnTo>
                          <a:pt x="27" y="8"/>
                        </a:lnTo>
                        <a:lnTo>
                          <a:pt x="27" y="12"/>
                        </a:lnTo>
                        <a:lnTo>
                          <a:pt x="23" y="12"/>
                        </a:lnTo>
                        <a:lnTo>
                          <a:pt x="19" y="12"/>
                        </a:lnTo>
                        <a:lnTo>
                          <a:pt x="15" y="12"/>
                        </a:lnTo>
                        <a:lnTo>
                          <a:pt x="11" y="12"/>
                        </a:lnTo>
                        <a:lnTo>
                          <a:pt x="11" y="16"/>
                        </a:lnTo>
                        <a:lnTo>
                          <a:pt x="8" y="16"/>
                        </a:lnTo>
                        <a:lnTo>
                          <a:pt x="4" y="16"/>
                        </a:lnTo>
                        <a:lnTo>
                          <a:pt x="0" y="16"/>
                        </a:lnTo>
                        <a:lnTo>
                          <a:pt x="0" y="20"/>
                        </a:lnTo>
                        <a:lnTo>
                          <a:pt x="0" y="16"/>
                        </a:lnTo>
                        <a:lnTo>
                          <a:pt x="0" y="12"/>
                        </a:lnTo>
                        <a:lnTo>
                          <a:pt x="4" y="12"/>
                        </a:lnTo>
                        <a:lnTo>
                          <a:pt x="4" y="8"/>
                        </a:lnTo>
                        <a:lnTo>
                          <a:pt x="4" y="4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178" name="Freeform 973">
                    <a:extLst>
                      <a:ext uri="{FF2B5EF4-FFF2-40B4-BE49-F238E27FC236}">
                        <a16:creationId xmlns:a16="http://schemas.microsoft.com/office/drawing/2014/main" id="{CF04454E-3C9A-603B-8C80-FEB717F4D69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405" y="2744"/>
                    <a:ext cx="17" cy="12"/>
                  </a:xfrm>
                  <a:custGeom>
                    <a:avLst/>
                    <a:gdLst>
                      <a:gd name="T0" fmla="*/ 11 w 19"/>
                      <a:gd name="T1" fmla="*/ 0 h 12"/>
                      <a:gd name="T2" fmla="*/ 11 w 19"/>
                      <a:gd name="T3" fmla="*/ 4 h 12"/>
                      <a:gd name="T4" fmla="*/ 15 w 19"/>
                      <a:gd name="T5" fmla="*/ 4 h 12"/>
                      <a:gd name="T6" fmla="*/ 15 w 19"/>
                      <a:gd name="T7" fmla="*/ 8 h 12"/>
                      <a:gd name="T8" fmla="*/ 19 w 19"/>
                      <a:gd name="T9" fmla="*/ 8 h 12"/>
                      <a:gd name="T10" fmla="*/ 19 w 19"/>
                      <a:gd name="T11" fmla="*/ 12 h 12"/>
                      <a:gd name="T12" fmla="*/ 15 w 19"/>
                      <a:gd name="T13" fmla="*/ 12 h 12"/>
                      <a:gd name="T14" fmla="*/ 11 w 19"/>
                      <a:gd name="T15" fmla="*/ 12 h 12"/>
                      <a:gd name="T16" fmla="*/ 7 w 19"/>
                      <a:gd name="T17" fmla="*/ 12 h 12"/>
                      <a:gd name="T18" fmla="*/ 3 w 19"/>
                      <a:gd name="T19" fmla="*/ 8 h 12"/>
                      <a:gd name="T20" fmla="*/ 3 w 19"/>
                      <a:gd name="T21" fmla="*/ 4 h 12"/>
                      <a:gd name="T22" fmla="*/ 0 w 19"/>
                      <a:gd name="T23" fmla="*/ 4 h 12"/>
                      <a:gd name="T24" fmla="*/ 0 w 19"/>
                      <a:gd name="T25" fmla="*/ 0 h 12"/>
                      <a:gd name="T26" fmla="*/ 0 w 19"/>
                      <a:gd name="T27" fmla="*/ 4 h 12"/>
                      <a:gd name="T28" fmla="*/ 3 w 19"/>
                      <a:gd name="T29" fmla="*/ 0 h 12"/>
                      <a:gd name="T30" fmla="*/ 3 w 19"/>
                      <a:gd name="T31" fmla="*/ 4 h 12"/>
                      <a:gd name="T32" fmla="*/ 7 w 19"/>
                      <a:gd name="T33" fmla="*/ 4 h 12"/>
                      <a:gd name="T34" fmla="*/ 7 w 19"/>
                      <a:gd name="T35" fmla="*/ 0 h 12"/>
                      <a:gd name="T36" fmla="*/ 11 w 19"/>
                      <a:gd name="T37" fmla="*/ 0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</a:cxnLst>
                    <a:rect l="0" t="0" r="r" b="b"/>
                    <a:pathLst>
                      <a:path w="19" h="12">
                        <a:moveTo>
                          <a:pt x="11" y="0"/>
                        </a:moveTo>
                        <a:lnTo>
                          <a:pt x="11" y="4"/>
                        </a:lnTo>
                        <a:lnTo>
                          <a:pt x="15" y="4"/>
                        </a:lnTo>
                        <a:lnTo>
                          <a:pt x="15" y="8"/>
                        </a:lnTo>
                        <a:lnTo>
                          <a:pt x="19" y="8"/>
                        </a:lnTo>
                        <a:lnTo>
                          <a:pt x="19" y="12"/>
                        </a:lnTo>
                        <a:lnTo>
                          <a:pt x="15" y="12"/>
                        </a:lnTo>
                        <a:lnTo>
                          <a:pt x="11" y="12"/>
                        </a:lnTo>
                        <a:lnTo>
                          <a:pt x="7" y="12"/>
                        </a:lnTo>
                        <a:lnTo>
                          <a:pt x="3" y="8"/>
                        </a:lnTo>
                        <a:lnTo>
                          <a:pt x="3" y="4"/>
                        </a:lnTo>
                        <a:lnTo>
                          <a:pt x="0" y="4"/>
                        </a:lnTo>
                        <a:lnTo>
                          <a:pt x="0" y="0"/>
                        </a:lnTo>
                        <a:lnTo>
                          <a:pt x="0" y="4"/>
                        </a:lnTo>
                        <a:lnTo>
                          <a:pt x="3" y="0"/>
                        </a:lnTo>
                        <a:lnTo>
                          <a:pt x="3" y="4"/>
                        </a:lnTo>
                        <a:lnTo>
                          <a:pt x="7" y="4"/>
                        </a:lnTo>
                        <a:lnTo>
                          <a:pt x="7" y="0"/>
                        </a:lnTo>
                        <a:lnTo>
                          <a:pt x="11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179" name="Freeform 974">
                    <a:extLst>
                      <a:ext uri="{FF2B5EF4-FFF2-40B4-BE49-F238E27FC236}">
                        <a16:creationId xmlns:a16="http://schemas.microsoft.com/office/drawing/2014/main" id="{6A8A684E-796E-CA6E-7AB7-67A35FDE4F2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441" y="2748"/>
                    <a:ext cx="5" cy="8"/>
                  </a:xfrm>
                  <a:custGeom>
                    <a:avLst/>
                    <a:gdLst>
                      <a:gd name="T0" fmla="*/ 0 w 4"/>
                      <a:gd name="T1" fmla="*/ 0 h 8"/>
                      <a:gd name="T2" fmla="*/ 4 w 4"/>
                      <a:gd name="T3" fmla="*/ 0 h 8"/>
                      <a:gd name="T4" fmla="*/ 4 w 4"/>
                      <a:gd name="T5" fmla="*/ 4 h 8"/>
                      <a:gd name="T6" fmla="*/ 4 w 4"/>
                      <a:gd name="T7" fmla="*/ 8 h 8"/>
                      <a:gd name="T8" fmla="*/ 0 w 4"/>
                      <a:gd name="T9" fmla="*/ 8 h 8"/>
                      <a:gd name="T10" fmla="*/ 0 w 4"/>
                      <a:gd name="T11" fmla="*/ 4 h 8"/>
                      <a:gd name="T12" fmla="*/ 0 w 4"/>
                      <a:gd name="T13" fmla="*/ 0 h 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4" h="8">
                        <a:moveTo>
                          <a:pt x="0" y="0"/>
                        </a:moveTo>
                        <a:lnTo>
                          <a:pt x="4" y="0"/>
                        </a:lnTo>
                        <a:lnTo>
                          <a:pt x="4" y="4"/>
                        </a:lnTo>
                        <a:lnTo>
                          <a:pt x="4" y="8"/>
                        </a:lnTo>
                        <a:lnTo>
                          <a:pt x="0" y="8"/>
                        </a:lnTo>
                        <a:lnTo>
                          <a:pt x="0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180" name="Freeform 975">
                    <a:extLst>
                      <a:ext uri="{FF2B5EF4-FFF2-40B4-BE49-F238E27FC236}">
                        <a16:creationId xmlns:a16="http://schemas.microsoft.com/office/drawing/2014/main" id="{ABB4B93A-5827-7D76-F12A-39D2B896BBD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324" y="2748"/>
                    <a:ext cx="98" cy="69"/>
                  </a:xfrm>
                  <a:custGeom>
                    <a:avLst/>
                    <a:gdLst>
                      <a:gd name="T0" fmla="*/ 69 w 100"/>
                      <a:gd name="T1" fmla="*/ 0 h 69"/>
                      <a:gd name="T2" fmla="*/ 73 w 100"/>
                      <a:gd name="T3" fmla="*/ 4 h 69"/>
                      <a:gd name="T4" fmla="*/ 73 w 100"/>
                      <a:gd name="T5" fmla="*/ 12 h 69"/>
                      <a:gd name="T6" fmla="*/ 77 w 100"/>
                      <a:gd name="T7" fmla="*/ 16 h 69"/>
                      <a:gd name="T8" fmla="*/ 81 w 100"/>
                      <a:gd name="T9" fmla="*/ 20 h 69"/>
                      <a:gd name="T10" fmla="*/ 84 w 100"/>
                      <a:gd name="T11" fmla="*/ 24 h 69"/>
                      <a:gd name="T12" fmla="*/ 84 w 100"/>
                      <a:gd name="T13" fmla="*/ 32 h 69"/>
                      <a:gd name="T14" fmla="*/ 88 w 100"/>
                      <a:gd name="T15" fmla="*/ 36 h 69"/>
                      <a:gd name="T16" fmla="*/ 92 w 100"/>
                      <a:gd name="T17" fmla="*/ 41 h 69"/>
                      <a:gd name="T18" fmla="*/ 88 w 100"/>
                      <a:gd name="T19" fmla="*/ 45 h 69"/>
                      <a:gd name="T20" fmla="*/ 96 w 100"/>
                      <a:gd name="T21" fmla="*/ 45 h 69"/>
                      <a:gd name="T22" fmla="*/ 96 w 100"/>
                      <a:gd name="T23" fmla="*/ 53 h 69"/>
                      <a:gd name="T24" fmla="*/ 96 w 100"/>
                      <a:gd name="T25" fmla="*/ 53 h 69"/>
                      <a:gd name="T26" fmla="*/ 92 w 100"/>
                      <a:gd name="T27" fmla="*/ 57 h 69"/>
                      <a:gd name="T28" fmla="*/ 88 w 100"/>
                      <a:gd name="T29" fmla="*/ 61 h 69"/>
                      <a:gd name="T30" fmla="*/ 84 w 100"/>
                      <a:gd name="T31" fmla="*/ 57 h 69"/>
                      <a:gd name="T32" fmla="*/ 77 w 100"/>
                      <a:gd name="T33" fmla="*/ 57 h 69"/>
                      <a:gd name="T34" fmla="*/ 77 w 100"/>
                      <a:gd name="T35" fmla="*/ 65 h 69"/>
                      <a:gd name="T36" fmla="*/ 69 w 100"/>
                      <a:gd name="T37" fmla="*/ 65 h 69"/>
                      <a:gd name="T38" fmla="*/ 65 w 100"/>
                      <a:gd name="T39" fmla="*/ 65 h 69"/>
                      <a:gd name="T40" fmla="*/ 61 w 100"/>
                      <a:gd name="T41" fmla="*/ 69 h 69"/>
                      <a:gd name="T42" fmla="*/ 58 w 100"/>
                      <a:gd name="T43" fmla="*/ 65 h 69"/>
                      <a:gd name="T44" fmla="*/ 54 w 100"/>
                      <a:gd name="T45" fmla="*/ 61 h 69"/>
                      <a:gd name="T46" fmla="*/ 50 w 100"/>
                      <a:gd name="T47" fmla="*/ 57 h 69"/>
                      <a:gd name="T48" fmla="*/ 46 w 100"/>
                      <a:gd name="T49" fmla="*/ 61 h 69"/>
                      <a:gd name="T50" fmla="*/ 42 w 100"/>
                      <a:gd name="T51" fmla="*/ 57 h 69"/>
                      <a:gd name="T52" fmla="*/ 38 w 100"/>
                      <a:gd name="T53" fmla="*/ 53 h 69"/>
                      <a:gd name="T54" fmla="*/ 31 w 100"/>
                      <a:gd name="T55" fmla="*/ 53 h 69"/>
                      <a:gd name="T56" fmla="*/ 23 w 100"/>
                      <a:gd name="T57" fmla="*/ 53 h 69"/>
                      <a:gd name="T58" fmla="*/ 19 w 100"/>
                      <a:gd name="T59" fmla="*/ 49 h 69"/>
                      <a:gd name="T60" fmla="*/ 15 w 100"/>
                      <a:gd name="T61" fmla="*/ 53 h 69"/>
                      <a:gd name="T62" fmla="*/ 12 w 100"/>
                      <a:gd name="T63" fmla="*/ 49 h 69"/>
                      <a:gd name="T64" fmla="*/ 4 w 100"/>
                      <a:gd name="T65" fmla="*/ 45 h 69"/>
                      <a:gd name="T66" fmla="*/ 0 w 100"/>
                      <a:gd name="T67" fmla="*/ 41 h 69"/>
                      <a:gd name="T68" fmla="*/ 8 w 100"/>
                      <a:gd name="T69" fmla="*/ 36 h 69"/>
                      <a:gd name="T70" fmla="*/ 12 w 100"/>
                      <a:gd name="T71" fmla="*/ 32 h 69"/>
                      <a:gd name="T72" fmla="*/ 19 w 100"/>
                      <a:gd name="T73" fmla="*/ 28 h 69"/>
                      <a:gd name="T74" fmla="*/ 23 w 100"/>
                      <a:gd name="T75" fmla="*/ 24 h 69"/>
                      <a:gd name="T76" fmla="*/ 27 w 100"/>
                      <a:gd name="T77" fmla="*/ 28 h 69"/>
                      <a:gd name="T78" fmla="*/ 31 w 100"/>
                      <a:gd name="T79" fmla="*/ 24 h 69"/>
                      <a:gd name="T80" fmla="*/ 35 w 100"/>
                      <a:gd name="T81" fmla="*/ 20 h 69"/>
                      <a:gd name="T82" fmla="*/ 35 w 100"/>
                      <a:gd name="T83" fmla="*/ 12 h 69"/>
                      <a:gd name="T84" fmla="*/ 35 w 100"/>
                      <a:gd name="T85" fmla="*/ 4 h 69"/>
                      <a:gd name="T86" fmla="*/ 42 w 100"/>
                      <a:gd name="T87" fmla="*/ 4 h 69"/>
                      <a:gd name="T88" fmla="*/ 50 w 100"/>
                      <a:gd name="T89" fmla="*/ 4 h 69"/>
                      <a:gd name="T90" fmla="*/ 54 w 100"/>
                      <a:gd name="T91" fmla="*/ 8 h 69"/>
                      <a:gd name="T92" fmla="*/ 58 w 100"/>
                      <a:gd name="T93" fmla="*/ 4 h 69"/>
                      <a:gd name="T94" fmla="*/ 65 w 100"/>
                      <a:gd name="T95" fmla="*/ 4 h 6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</a:cxnLst>
                    <a:rect l="0" t="0" r="r" b="b"/>
                    <a:pathLst>
                      <a:path w="100" h="69">
                        <a:moveTo>
                          <a:pt x="65" y="0"/>
                        </a:moveTo>
                        <a:lnTo>
                          <a:pt x="69" y="0"/>
                        </a:lnTo>
                        <a:lnTo>
                          <a:pt x="69" y="4"/>
                        </a:lnTo>
                        <a:lnTo>
                          <a:pt x="73" y="4"/>
                        </a:lnTo>
                        <a:lnTo>
                          <a:pt x="73" y="8"/>
                        </a:lnTo>
                        <a:lnTo>
                          <a:pt x="73" y="12"/>
                        </a:lnTo>
                        <a:lnTo>
                          <a:pt x="77" y="12"/>
                        </a:lnTo>
                        <a:lnTo>
                          <a:pt x="77" y="16"/>
                        </a:lnTo>
                        <a:lnTo>
                          <a:pt x="77" y="20"/>
                        </a:lnTo>
                        <a:lnTo>
                          <a:pt x="81" y="20"/>
                        </a:lnTo>
                        <a:lnTo>
                          <a:pt x="84" y="20"/>
                        </a:lnTo>
                        <a:lnTo>
                          <a:pt x="84" y="24"/>
                        </a:lnTo>
                        <a:lnTo>
                          <a:pt x="84" y="28"/>
                        </a:lnTo>
                        <a:lnTo>
                          <a:pt x="84" y="32"/>
                        </a:lnTo>
                        <a:lnTo>
                          <a:pt x="88" y="32"/>
                        </a:lnTo>
                        <a:lnTo>
                          <a:pt x="88" y="36"/>
                        </a:lnTo>
                        <a:lnTo>
                          <a:pt x="88" y="41"/>
                        </a:lnTo>
                        <a:lnTo>
                          <a:pt x="92" y="41"/>
                        </a:lnTo>
                        <a:lnTo>
                          <a:pt x="88" y="41"/>
                        </a:lnTo>
                        <a:lnTo>
                          <a:pt x="88" y="45"/>
                        </a:lnTo>
                        <a:lnTo>
                          <a:pt x="92" y="45"/>
                        </a:lnTo>
                        <a:lnTo>
                          <a:pt x="96" y="45"/>
                        </a:lnTo>
                        <a:lnTo>
                          <a:pt x="96" y="49"/>
                        </a:lnTo>
                        <a:lnTo>
                          <a:pt x="96" y="53"/>
                        </a:lnTo>
                        <a:lnTo>
                          <a:pt x="100" y="53"/>
                        </a:lnTo>
                        <a:lnTo>
                          <a:pt x="96" y="53"/>
                        </a:lnTo>
                        <a:lnTo>
                          <a:pt x="96" y="57"/>
                        </a:lnTo>
                        <a:lnTo>
                          <a:pt x="92" y="57"/>
                        </a:lnTo>
                        <a:lnTo>
                          <a:pt x="88" y="57"/>
                        </a:lnTo>
                        <a:lnTo>
                          <a:pt x="88" y="61"/>
                        </a:lnTo>
                        <a:lnTo>
                          <a:pt x="88" y="57"/>
                        </a:lnTo>
                        <a:lnTo>
                          <a:pt x="84" y="57"/>
                        </a:lnTo>
                        <a:lnTo>
                          <a:pt x="81" y="57"/>
                        </a:lnTo>
                        <a:lnTo>
                          <a:pt x="77" y="57"/>
                        </a:lnTo>
                        <a:lnTo>
                          <a:pt x="77" y="61"/>
                        </a:lnTo>
                        <a:lnTo>
                          <a:pt x="77" y="65"/>
                        </a:lnTo>
                        <a:lnTo>
                          <a:pt x="73" y="65"/>
                        </a:lnTo>
                        <a:lnTo>
                          <a:pt x="69" y="65"/>
                        </a:lnTo>
                        <a:lnTo>
                          <a:pt x="65" y="61"/>
                        </a:lnTo>
                        <a:lnTo>
                          <a:pt x="65" y="65"/>
                        </a:lnTo>
                        <a:lnTo>
                          <a:pt x="61" y="65"/>
                        </a:lnTo>
                        <a:lnTo>
                          <a:pt x="61" y="69"/>
                        </a:lnTo>
                        <a:lnTo>
                          <a:pt x="61" y="65"/>
                        </a:lnTo>
                        <a:lnTo>
                          <a:pt x="58" y="65"/>
                        </a:lnTo>
                        <a:lnTo>
                          <a:pt x="58" y="61"/>
                        </a:lnTo>
                        <a:lnTo>
                          <a:pt x="54" y="61"/>
                        </a:lnTo>
                        <a:lnTo>
                          <a:pt x="50" y="61"/>
                        </a:lnTo>
                        <a:lnTo>
                          <a:pt x="50" y="57"/>
                        </a:lnTo>
                        <a:lnTo>
                          <a:pt x="50" y="61"/>
                        </a:lnTo>
                        <a:lnTo>
                          <a:pt x="46" y="61"/>
                        </a:lnTo>
                        <a:lnTo>
                          <a:pt x="46" y="57"/>
                        </a:lnTo>
                        <a:lnTo>
                          <a:pt x="42" y="57"/>
                        </a:lnTo>
                        <a:lnTo>
                          <a:pt x="42" y="53"/>
                        </a:lnTo>
                        <a:lnTo>
                          <a:pt x="38" y="53"/>
                        </a:lnTo>
                        <a:lnTo>
                          <a:pt x="35" y="53"/>
                        </a:lnTo>
                        <a:lnTo>
                          <a:pt x="31" y="53"/>
                        </a:lnTo>
                        <a:lnTo>
                          <a:pt x="27" y="53"/>
                        </a:lnTo>
                        <a:lnTo>
                          <a:pt x="23" y="53"/>
                        </a:lnTo>
                        <a:lnTo>
                          <a:pt x="19" y="53"/>
                        </a:lnTo>
                        <a:lnTo>
                          <a:pt x="19" y="49"/>
                        </a:lnTo>
                        <a:lnTo>
                          <a:pt x="19" y="53"/>
                        </a:lnTo>
                        <a:lnTo>
                          <a:pt x="15" y="53"/>
                        </a:lnTo>
                        <a:lnTo>
                          <a:pt x="12" y="53"/>
                        </a:lnTo>
                        <a:lnTo>
                          <a:pt x="12" y="49"/>
                        </a:lnTo>
                        <a:lnTo>
                          <a:pt x="8" y="49"/>
                        </a:lnTo>
                        <a:lnTo>
                          <a:pt x="4" y="45"/>
                        </a:lnTo>
                        <a:lnTo>
                          <a:pt x="4" y="41"/>
                        </a:lnTo>
                        <a:lnTo>
                          <a:pt x="0" y="41"/>
                        </a:lnTo>
                        <a:lnTo>
                          <a:pt x="4" y="41"/>
                        </a:lnTo>
                        <a:lnTo>
                          <a:pt x="8" y="36"/>
                        </a:lnTo>
                        <a:lnTo>
                          <a:pt x="8" y="32"/>
                        </a:lnTo>
                        <a:lnTo>
                          <a:pt x="12" y="32"/>
                        </a:lnTo>
                        <a:lnTo>
                          <a:pt x="15" y="32"/>
                        </a:lnTo>
                        <a:lnTo>
                          <a:pt x="19" y="28"/>
                        </a:lnTo>
                        <a:lnTo>
                          <a:pt x="23" y="28"/>
                        </a:lnTo>
                        <a:lnTo>
                          <a:pt x="23" y="24"/>
                        </a:lnTo>
                        <a:lnTo>
                          <a:pt x="27" y="24"/>
                        </a:lnTo>
                        <a:lnTo>
                          <a:pt x="27" y="28"/>
                        </a:lnTo>
                        <a:lnTo>
                          <a:pt x="31" y="28"/>
                        </a:lnTo>
                        <a:lnTo>
                          <a:pt x="31" y="24"/>
                        </a:lnTo>
                        <a:lnTo>
                          <a:pt x="35" y="24"/>
                        </a:lnTo>
                        <a:lnTo>
                          <a:pt x="35" y="20"/>
                        </a:lnTo>
                        <a:lnTo>
                          <a:pt x="35" y="16"/>
                        </a:lnTo>
                        <a:lnTo>
                          <a:pt x="35" y="12"/>
                        </a:lnTo>
                        <a:lnTo>
                          <a:pt x="35" y="8"/>
                        </a:lnTo>
                        <a:lnTo>
                          <a:pt x="35" y="4"/>
                        </a:lnTo>
                        <a:lnTo>
                          <a:pt x="38" y="4"/>
                        </a:lnTo>
                        <a:lnTo>
                          <a:pt x="42" y="4"/>
                        </a:lnTo>
                        <a:lnTo>
                          <a:pt x="46" y="4"/>
                        </a:lnTo>
                        <a:lnTo>
                          <a:pt x="50" y="4"/>
                        </a:lnTo>
                        <a:lnTo>
                          <a:pt x="50" y="8"/>
                        </a:lnTo>
                        <a:lnTo>
                          <a:pt x="54" y="8"/>
                        </a:lnTo>
                        <a:lnTo>
                          <a:pt x="58" y="8"/>
                        </a:lnTo>
                        <a:lnTo>
                          <a:pt x="58" y="4"/>
                        </a:lnTo>
                        <a:lnTo>
                          <a:pt x="61" y="4"/>
                        </a:lnTo>
                        <a:lnTo>
                          <a:pt x="65" y="4"/>
                        </a:lnTo>
                        <a:lnTo>
                          <a:pt x="65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181" name="Freeform 976">
                    <a:extLst>
                      <a:ext uri="{FF2B5EF4-FFF2-40B4-BE49-F238E27FC236}">
                        <a16:creationId xmlns:a16="http://schemas.microsoft.com/office/drawing/2014/main" id="{EC121B63-CFA0-E18F-F066-23C795FF93E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450" y="2748"/>
                    <a:ext cx="14" cy="15"/>
                  </a:xfrm>
                  <a:custGeom>
                    <a:avLst/>
                    <a:gdLst>
                      <a:gd name="T0" fmla="*/ 0 w 15"/>
                      <a:gd name="T1" fmla="*/ 8 h 16"/>
                      <a:gd name="T2" fmla="*/ 3 w 15"/>
                      <a:gd name="T3" fmla="*/ 8 h 16"/>
                      <a:gd name="T4" fmla="*/ 7 w 15"/>
                      <a:gd name="T5" fmla="*/ 8 h 16"/>
                      <a:gd name="T6" fmla="*/ 7 w 15"/>
                      <a:gd name="T7" fmla="*/ 4 h 16"/>
                      <a:gd name="T8" fmla="*/ 7 w 15"/>
                      <a:gd name="T9" fmla="*/ 0 h 16"/>
                      <a:gd name="T10" fmla="*/ 11 w 15"/>
                      <a:gd name="T11" fmla="*/ 4 h 16"/>
                      <a:gd name="T12" fmla="*/ 11 w 15"/>
                      <a:gd name="T13" fmla="*/ 0 h 16"/>
                      <a:gd name="T14" fmla="*/ 15 w 15"/>
                      <a:gd name="T15" fmla="*/ 0 h 16"/>
                      <a:gd name="T16" fmla="*/ 11 w 15"/>
                      <a:gd name="T17" fmla="*/ 4 h 16"/>
                      <a:gd name="T18" fmla="*/ 11 w 15"/>
                      <a:gd name="T19" fmla="*/ 8 h 16"/>
                      <a:gd name="T20" fmla="*/ 7 w 15"/>
                      <a:gd name="T21" fmla="*/ 8 h 16"/>
                      <a:gd name="T22" fmla="*/ 7 w 15"/>
                      <a:gd name="T23" fmla="*/ 12 h 16"/>
                      <a:gd name="T24" fmla="*/ 7 w 15"/>
                      <a:gd name="T25" fmla="*/ 16 h 16"/>
                      <a:gd name="T26" fmla="*/ 3 w 15"/>
                      <a:gd name="T27" fmla="*/ 16 h 16"/>
                      <a:gd name="T28" fmla="*/ 0 w 15"/>
                      <a:gd name="T29" fmla="*/ 16 h 16"/>
                      <a:gd name="T30" fmla="*/ 0 w 15"/>
                      <a:gd name="T31" fmla="*/ 12 h 16"/>
                      <a:gd name="T32" fmla="*/ 0 w 15"/>
                      <a:gd name="T33" fmla="*/ 8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15" h="16">
                        <a:moveTo>
                          <a:pt x="0" y="8"/>
                        </a:moveTo>
                        <a:lnTo>
                          <a:pt x="3" y="8"/>
                        </a:lnTo>
                        <a:lnTo>
                          <a:pt x="7" y="8"/>
                        </a:lnTo>
                        <a:lnTo>
                          <a:pt x="7" y="4"/>
                        </a:lnTo>
                        <a:lnTo>
                          <a:pt x="7" y="0"/>
                        </a:lnTo>
                        <a:lnTo>
                          <a:pt x="11" y="4"/>
                        </a:lnTo>
                        <a:lnTo>
                          <a:pt x="11" y="0"/>
                        </a:lnTo>
                        <a:lnTo>
                          <a:pt x="15" y="0"/>
                        </a:lnTo>
                        <a:lnTo>
                          <a:pt x="11" y="4"/>
                        </a:lnTo>
                        <a:lnTo>
                          <a:pt x="11" y="8"/>
                        </a:lnTo>
                        <a:lnTo>
                          <a:pt x="7" y="8"/>
                        </a:lnTo>
                        <a:lnTo>
                          <a:pt x="7" y="12"/>
                        </a:lnTo>
                        <a:lnTo>
                          <a:pt x="7" y="16"/>
                        </a:lnTo>
                        <a:lnTo>
                          <a:pt x="3" y="16"/>
                        </a:lnTo>
                        <a:lnTo>
                          <a:pt x="0" y="16"/>
                        </a:lnTo>
                        <a:lnTo>
                          <a:pt x="0" y="12"/>
                        </a:lnTo>
                        <a:lnTo>
                          <a:pt x="0" y="8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182" name="Freeform 977">
                    <a:extLst>
                      <a:ext uri="{FF2B5EF4-FFF2-40B4-BE49-F238E27FC236}">
                        <a16:creationId xmlns:a16="http://schemas.microsoft.com/office/drawing/2014/main" id="{0C70A450-CF98-BCF5-B2C9-10C9618FD69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446" y="2748"/>
                    <a:ext cx="11" cy="8"/>
                  </a:xfrm>
                  <a:custGeom>
                    <a:avLst/>
                    <a:gdLst>
                      <a:gd name="T0" fmla="*/ 0 w 11"/>
                      <a:gd name="T1" fmla="*/ 4 h 8"/>
                      <a:gd name="T2" fmla="*/ 4 w 11"/>
                      <a:gd name="T3" fmla="*/ 4 h 8"/>
                      <a:gd name="T4" fmla="*/ 7 w 11"/>
                      <a:gd name="T5" fmla="*/ 4 h 8"/>
                      <a:gd name="T6" fmla="*/ 11 w 11"/>
                      <a:gd name="T7" fmla="*/ 4 h 8"/>
                      <a:gd name="T8" fmla="*/ 11 w 11"/>
                      <a:gd name="T9" fmla="*/ 0 h 8"/>
                      <a:gd name="T10" fmla="*/ 11 w 11"/>
                      <a:gd name="T11" fmla="*/ 4 h 8"/>
                      <a:gd name="T12" fmla="*/ 11 w 11"/>
                      <a:gd name="T13" fmla="*/ 8 h 8"/>
                      <a:gd name="T14" fmla="*/ 7 w 11"/>
                      <a:gd name="T15" fmla="*/ 8 h 8"/>
                      <a:gd name="T16" fmla="*/ 4 w 11"/>
                      <a:gd name="T17" fmla="*/ 8 h 8"/>
                      <a:gd name="T18" fmla="*/ 0 w 11"/>
                      <a:gd name="T19" fmla="*/ 8 h 8"/>
                      <a:gd name="T20" fmla="*/ 0 w 11"/>
                      <a:gd name="T21" fmla="*/ 4 h 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11" h="8">
                        <a:moveTo>
                          <a:pt x="0" y="4"/>
                        </a:moveTo>
                        <a:lnTo>
                          <a:pt x="4" y="4"/>
                        </a:lnTo>
                        <a:lnTo>
                          <a:pt x="7" y="4"/>
                        </a:lnTo>
                        <a:lnTo>
                          <a:pt x="11" y="4"/>
                        </a:lnTo>
                        <a:lnTo>
                          <a:pt x="11" y="0"/>
                        </a:lnTo>
                        <a:lnTo>
                          <a:pt x="11" y="4"/>
                        </a:lnTo>
                        <a:lnTo>
                          <a:pt x="11" y="8"/>
                        </a:lnTo>
                        <a:lnTo>
                          <a:pt x="7" y="8"/>
                        </a:lnTo>
                        <a:lnTo>
                          <a:pt x="4" y="8"/>
                        </a:lnTo>
                        <a:lnTo>
                          <a:pt x="0" y="8"/>
                        </a:lnTo>
                        <a:lnTo>
                          <a:pt x="0" y="4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183" name="Freeform 978">
                    <a:extLst>
                      <a:ext uri="{FF2B5EF4-FFF2-40B4-BE49-F238E27FC236}">
                        <a16:creationId xmlns:a16="http://schemas.microsoft.com/office/drawing/2014/main" id="{DDE64A15-8E15-660C-7BC5-C5FCC42F604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324" y="2748"/>
                    <a:ext cx="34" cy="41"/>
                  </a:xfrm>
                  <a:custGeom>
                    <a:avLst/>
                    <a:gdLst>
                      <a:gd name="T0" fmla="*/ 31 w 35"/>
                      <a:gd name="T1" fmla="*/ 4 h 41"/>
                      <a:gd name="T2" fmla="*/ 35 w 35"/>
                      <a:gd name="T3" fmla="*/ 4 h 41"/>
                      <a:gd name="T4" fmla="*/ 35 w 35"/>
                      <a:gd name="T5" fmla="*/ 8 h 41"/>
                      <a:gd name="T6" fmla="*/ 35 w 35"/>
                      <a:gd name="T7" fmla="*/ 12 h 41"/>
                      <a:gd name="T8" fmla="*/ 35 w 35"/>
                      <a:gd name="T9" fmla="*/ 16 h 41"/>
                      <a:gd name="T10" fmla="*/ 35 w 35"/>
                      <a:gd name="T11" fmla="*/ 20 h 41"/>
                      <a:gd name="T12" fmla="*/ 35 w 35"/>
                      <a:gd name="T13" fmla="*/ 24 h 41"/>
                      <a:gd name="T14" fmla="*/ 31 w 35"/>
                      <a:gd name="T15" fmla="*/ 24 h 41"/>
                      <a:gd name="T16" fmla="*/ 31 w 35"/>
                      <a:gd name="T17" fmla="*/ 28 h 41"/>
                      <a:gd name="T18" fmla="*/ 27 w 35"/>
                      <a:gd name="T19" fmla="*/ 28 h 41"/>
                      <a:gd name="T20" fmla="*/ 27 w 35"/>
                      <a:gd name="T21" fmla="*/ 24 h 41"/>
                      <a:gd name="T22" fmla="*/ 23 w 35"/>
                      <a:gd name="T23" fmla="*/ 24 h 41"/>
                      <a:gd name="T24" fmla="*/ 23 w 35"/>
                      <a:gd name="T25" fmla="*/ 28 h 41"/>
                      <a:gd name="T26" fmla="*/ 19 w 35"/>
                      <a:gd name="T27" fmla="*/ 28 h 41"/>
                      <a:gd name="T28" fmla="*/ 15 w 35"/>
                      <a:gd name="T29" fmla="*/ 32 h 41"/>
                      <a:gd name="T30" fmla="*/ 12 w 35"/>
                      <a:gd name="T31" fmla="*/ 32 h 41"/>
                      <a:gd name="T32" fmla="*/ 8 w 35"/>
                      <a:gd name="T33" fmla="*/ 32 h 41"/>
                      <a:gd name="T34" fmla="*/ 8 w 35"/>
                      <a:gd name="T35" fmla="*/ 36 h 41"/>
                      <a:gd name="T36" fmla="*/ 4 w 35"/>
                      <a:gd name="T37" fmla="*/ 41 h 41"/>
                      <a:gd name="T38" fmla="*/ 0 w 35"/>
                      <a:gd name="T39" fmla="*/ 41 h 41"/>
                      <a:gd name="T40" fmla="*/ 4 w 35"/>
                      <a:gd name="T41" fmla="*/ 41 h 41"/>
                      <a:gd name="T42" fmla="*/ 0 w 35"/>
                      <a:gd name="T43" fmla="*/ 41 h 41"/>
                      <a:gd name="T44" fmla="*/ 0 w 35"/>
                      <a:gd name="T45" fmla="*/ 36 h 41"/>
                      <a:gd name="T46" fmla="*/ 4 w 35"/>
                      <a:gd name="T47" fmla="*/ 36 h 41"/>
                      <a:gd name="T48" fmla="*/ 4 w 35"/>
                      <a:gd name="T49" fmla="*/ 32 h 41"/>
                      <a:gd name="T50" fmla="*/ 4 w 35"/>
                      <a:gd name="T51" fmla="*/ 28 h 41"/>
                      <a:gd name="T52" fmla="*/ 4 w 35"/>
                      <a:gd name="T53" fmla="*/ 24 h 41"/>
                      <a:gd name="T54" fmla="*/ 0 w 35"/>
                      <a:gd name="T55" fmla="*/ 24 h 41"/>
                      <a:gd name="T56" fmla="*/ 0 w 35"/>
                      <a:gd name="T57" fmla="*/ 20 h 41"/>
                      <a:gd name="T58" fmla="*/ 0 w 35"/>
                      <a:gd name="T59" fmla="*/ 16 h 41"/>
                      <a:gd name="T60" fmla="*/ 4 w 35"/>
                      <a:gd name="T61" fmla="*/ 16 h 41"/>
                      <a:gd name="T62" fmla="*/ 4 w 35"/>
                      <a:gd name="T63" fmla="*/ 12 h 41"/>
                      <a:gd name="T64" fmla="*/ 4 w 35"/>
                      <a:gd name="T65" fmla="*/ 8 h 41"/>
                      <a:gd name="T66" fmla="*/ 4 w 35"/>
                      <a:gd name="T67" fmla="*/ 4 h 41"/>
                      <a:gd name="T68" fmla="*/ 4 w 35"/>
                      <a:gd name="T69" fmla="*/ 8 h 41"/>
                      <a:gd name="T70" fmla="*/ 8 w 35"/>
                      <a:gd name="T71" fmla="*/ 8 h 41"/>
                      <a:gd name="T72" fmla="*/ 12 w 35"/>
                      <a:gd name="T73" fmla="*/ 8 h 41"/>
                      <a:gd name="T74" fmla="*/ 15 w 35"/>
                      <a:gd name="T75" fmla="*/ 8 h 41"/>
                      <a:gd name="T76" fmla="*/ 15 w 35"/>
                      <a:gd name="T77" fmla="*/ 4 h 41"/>
                      <a:gd name="T78" fmla="*/ 19 w 35"/>
                      <a:gd name="T79" fmla="*/ 4 h 41"/>
                      <a:gd name="T80" fmla="*/ 23 w 35"/>
                      <a:gd name="T81" fmla="*/ 0 h 41"/>
                      <a:gd name="T82" fmla="*/ 27 w 35"/>
                      <a:gd name="T83" fmla="*/ 0 h 41"/>
                      <a:gd name="T84" fmla="*/ 27 w 35"/>
                      <a:gd name="T85" fmla="*/ 4 h 41"/>
                      <a:gd name="T86" fmla="*/ 31 w 35"/>
                      <a:gd name="T87" fmla="*/ 4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</a:cxnLst>
                    <a:rect l="0" t="0" r="r" b="b"/>
                    <a:pathLst>
                      <a:path w="35" h="41">
                        <a:moveTo>
                          <a:pt x="31" y="4"/>
                        </a:moveTo>
                        <a:lnTo>
                          <a:pt x="35" y="4"/>
                        </a:lnTo>
                        <a:lnTo>
                          <a:pt x="35" y="8"/>
                        </a:lnTo>
                        <a:lnTo>
                          <a:pt x="35" y="12"/>
                        </a:lnTo>
                        <a:lnTo>
                          <a:pt x="35" y="16"/>
                        </a:lnTo>
                        <a:lnTo>
                          <a:pt x="35" y="20"/>
                        </a:lnTo>
                        <a:lnTo>
                          <a:pt x="35" y="24"/>
                        </a:lnTo>
                        <a:lnTo>
                          <a:pt x="31" y="24"/>
                        </a:lnTo>
                        <a:lnTo>
                          <a:pt x="31" y="28"/>
                        </a:lnTo>
                        <a:lnTo>
                          <a:pt x="27" y="28"/>
                        </a:lnTo>
                        <a:lnTo>
                          <a:pt x="27" y="24"/>
                        </a:lnTo>
                        <a:lnTo>
                          <a:pt x="23" y="24"/>
                        </a:lnTo>
                        <a:lnTo>
                          <a:pt x="23" y="28"/>
                        </a:lnTo>
                        <a:lnTo>
                          <a:pt x="19" y="28"/>
                        </a:lnTo>
                        <a:lnTo>
                          <a:pt x="15" y="32"/>
                        </a:lnTo>
                        <a:lnTo>
                          <a:pt x="12" y="32"/>
                        </a:lnTo>
                        <a:lnTo>
                          <a:pt x="8" y="32"/>
                        </a:lnTo>
                        <a:lnTo>
                          <a:pt x="8" y="36"/>
                        </a:lnTo>
                        <a:lnTo>
                          <a:pt x="4" y="41"/>
                        </a:lnTo>
                        <a:lnTo>
                          <a:pt x="0" y="41"/>
                        </a:lnTo>
                        <a:lnTo>
                          <a:pt x="4" y="41"/>
                        </a:lnTo>
                        <a:lnTo>
                          <a:pt x="0" y="41"/>
                        </a:lnTo>
                        <a:lnTo>
                          <a:pt x="0" y="36"/>
                        </a:lnTo>
                        <a:lnTo>
                          <a:pt x="4" y="36"/>
                        </a:lnTo>
                        <a:lnTo>
                          <a:pt x="4" y="32"/>
                        </a:lnTo>
                        <a:lnTo>
                          <a:pt x="4" y="28"/>
                        </a:lnTo>
                        <a:lnTo>
                          <a:pt x="4" y="24"/>
                        </a:lnTo>
                        <a:lnTo>
                          <a:pt x="0" y="24"/>
                        </a:lnTo>
                        <a:lnTo>
                          <a:pt x="0" y="20"/>
                        </a:lnTo>
                        <a:lnTo>
                          <a:pt x="0" y="16"/>
                        </a:lnTo>
                        <a:lnTo>
                          <a:pt x="4" y="16"/>
                        </a:lnTo>
                        <a:lnTo>
                          <a:pt x="4" y="12"/>
                        </a:lnTo>
                        <a:lnTo>
                          <a:pt x="4" y="8"/>
                        </a:lnTo>
                        <a:lnTo>
                          <a:pt x="4" y="4"/>
                        </a:lnTo>
                        <a:lnTo>
                          <a:pt x="4" y="8"/>
                        </a:lnTo>
                        <a:lnTo>
                          <a:pt x="8" y="8"/>
                        </a:lnTo>
                        <a:lnTo>
                          <a:pt x="12" y="8"/>
                        </a:lnTo>
                        <a:lnTo>
                          <a:pt x="15" y="8"/>
                        </a:lnTo>
                        <a:lnTo>
                          <a:pt x="15" y="4"/>
                        </a:lnTo>
                        <a:lnTo>
                          <a:pt x="19" y="4"/>
                        </a:lnTo>
                        <a:lnTo>
                          <a:pt x="23" y="0"/>
                        </a:lnTo>
                        <a:lnTo>
                          <a:pt x="27" y="0"/>
                        </a:lnTo>
                        <a:lnTo>
                          <a:pt x="27" y="4"/>
                        </a:lnTo>
                        <a:lnTo>
                          <a:pt x="31" y="4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184" name="Freeform 979">
                    <a:extLst>
                      <a:ext uri="{FF2B5EF4-FFF2-40B4-BE49-F238E27FC236}">
                        <a16:creationId xmlns:a16="http://schemas.microsoft.com/office/drawing/2014/main" id="{798252DC-1937-7E84-CB2F-D37E056B50A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434" y="2748"/>
                    <a:ext cx="12" cy="8"/>
                  </a:xfrm>
                  <a:custGeom>
                    <a:avLst/>
                    <a:gdLst>
                      <a:gd name="T0" fmla="*/ 0 w 12"/>
                      <a:gd name="T1" fmla="*/ 0 h 8"/>
                      <a:gd name="T2" fmla="*/ 4 w 12"/>
                      <a:gd name="T3" fmla="*/ 0 h 8"/>
                      <a:gd name="T4" fmla="*/ 4 w 12"/>
                      <a:gd name="T5" fmla="*/ 4 h 8"/>
                      <a:gd name="T6" fmla="*/ 8 w 12"/>
                      <a:gd name="T7" fmla="*/ 4 h 8"/>
                      <a:gd name="T8" fmla="*/ 8 w 12"/>
                      <a:gd name="T9" fmla="*/ 8 h 8"/>
                      <a:gd name="T10" fmla="*/ 12 w 12"/>
                      <a:gd name="T11" fmla="*/ 8 h 8"/>
                      <a:gd name="T12" fmla="*/ 8 w 12"/>
                      <a:gd name="T13" fmla="*/ 8 h 8"/>
                      <a:gd name="T14" fmla="*/ 4 w 12"/>
                      <a:gd name="T15" fmla="*/ 8 h 8"/>
                      <a:gd name="T16" fmla="*/ 4 w 12"/>
                      <a:gd name="T17" fmla="*/ 4 h 8"/>
                      <a:gd name="T18" fmla="*/ 0 w 12"/>
                      <a:gd name="T19" fmla="*/ 4 h 8"/>
                      <a:gd name="T20" fmla="*/ 0 w 12"/>
                      <a:gd name="T21" fmla="*/ 0 h 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12" h="8">
                        <a:moveTo>
                          <a:pt x="0" y="0"/>
                        </a:moveTo>
                        <a:lnTo>
                          <a:pt x="4" y="0"/>
                        </a:lnTo>
                        <a:lnTo>
                          <a:pt x="4" y="4"/>
                        </a:lnTo>
                        <a:lnTo>
                          <a:pt x="8" y="4"/>
                        </a:lnTo>
                        <a:lnTo>
                          <a:pt x="8" y="8"/>
                        </a:lnTo>
                        <a:lnTo>
                          <a:pt x="12" y="8"/>
                        </a:lnTo>
                        <a:lnTo>
                          <a:pt x="8" y="8"/>
                        </a:lnTo>
                        <a:lnTo>
                          <a:pt x="4" y="8"/>
                        </a:lnTo>
                        <a:lnTo>
                          <a:pt x="4" y="4"/>
                        </a:lnTo>
                        <a:lnTo>
                          <a:pt x="0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185" name="Freeform 980">
                    <a:extLst>
                      <a:ext uri="{FF2B5EF4-FFF2-40B4-BE49-F238E27FC236}">
                        <a16:creationId xmlns:a16="http://schemas.microsoft.com/office/drawing/2014/main" id="{C31AECB9-936B-0903-7C7A-D3BD1DCEB67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192" y="2753"/>
                    <a:ext cx="24" cy="37"/>
                  </a:xfrm>
                  <a:custGeom>
                    <a:avLst/>
                    <a:gdLst>
                      <a:gd name="T0" fmla="*/ 19 w 23"/>
                      <a:gd name="T1" fmla="*/ 4 h 37"/>
                      <a:gd name="T2" fmla="*/ 15 w 23"/>
                      <a:gd name="T3" fmla="*/ 4 h 37"/>
                      <a:gd name="T4" fmla="*/ 15 w 23"/>
                      <a:gd name="T5" fmla="*/ 8 h 37"/>
                      <a:gd name="T6" fmla="*/ 15 w 23"/>
                      <a:gd name="T7" fmla="*/ 12 h 37"/>
                      <a:gd name="T8" fmla="*/ 15 w 23"/>
                      <a:gd name="T9" fmla="*/ 16 h 37"/>
                      <a:gd name="T10" fmla="*/ 15 w 23"/>
                      <a:gd name="T11" fmla="*/ 20 h 37"/>
                      <a:gd name="T12" fmla="*/ 19 w 23"/>
                      <a:gd name="T13" fmla="*/ 20 h 37"/>
                      <a:gd name="T14" fmla="*/ 19 w 23"/>
                      <a:gd name="T15" fmla="*/ 24 h 37"/>
                      <a:gd name="T16" fmla="*/ 23 w 23"/>
                      <a:gd name="T17" fmla="*/ 24 h 37"/>
                      <a:gd name="T18" fmla="*/ 23 w 23"/>
                      <a:gd name="T19" fmla="*/ 28 h 37"/>
                      <a:gd name="T20" fmla="*/ 19 w 23"/>
                      <a:gd name="T21" fmla="*/ 28 h 37"/>
                      <a:gd name="T22" fmla="*/ 23 w 23"/>
                      <a:gd name="T23" fmla="*/ 28 h 37"/>
                      <a:gd name="T24" fmla="*/ 23 w 23"/>
                      <a:gd name="T25" fmla="*/ 32 h 37"/>
                      <a:gd name="T26" fmla="*/ 19 w 23"/>
                      <a:gd name="T27" fmla="*/ 32 h 37"/>
                      <a:gd name="T28" fmla="*/ 15 w 23"/>
                      <a:gd name="T29" fmla="*/ 32 h 37"/>
                      <a:gd name="T30" fmla="*/ 11 w 23"/>
                      <a:gd name="T31" fmla="*/ 37 h 37"/>
                      <a:gd name="T32" fmla="*/ 11 w 23"/>
                      <a:gd name="T33" fmla="*/ 32 h 37"/>
                      <a:gd name="T34" fmla="*/ 7 w 23"/>
                      <a:gd name="T35" fmla="*/ 32 h 37"/>
                      <a:gd name="T36" fmla="*/ 3 w 23"/>
                      <a:gd name="T37" fmla="*/ 32 h 37"/>
                      <a:gd name="T38" fmla="*/ 3 w 23"/>
                      <a:gd name="T39" fmla="*/ 28 h 37"/>
                      <a:gd name="T40" fmla="*/ 0 w 23"/>
                      <a:gd name="T41" fmla="*/ 28 h 37"/>
                      <a:gd name="T42" fmla="*/ 0 w 23"/>
                      <a:gd name="T43" fmla="*/ 24 h 37"/>
                      <a:gd name="T44" fmla="*/ 3 w 23"/>
                      <a:gd name="T45" fmla="*/ 20 h 37"/>
                      <a:gd name="T46" fmla="*/ 3 w 23"/>
                      <a:gd name="T47" fmla="*/ 16 h 37"/>
                      <a:gd name="T48" fmla="*/ 3 w 23"/>
                      <a:gd name="T49" fmla="*/ 12 h 37"/>
                      <a:gd name="T50" fmla="*/ 7 w 23"/>
                      <a:gd name="T51" fmla="*/ 12 h 37"/>
                      <a:gd name="T52" fmla="*/ 7 w 23"/>
                      <a:gd name="T53" fmla="*/ 8 h 37"/>
                      <a:gd name="T54" fmla="*/ 7 w 23"/>
                      <a:gd name="T55" fmla="*/ 4 h 37"/>
                      <a:gd name="T56" fmla="*/ 7 w 23"/>
                      <a:gd name="T57" fmla="*/ 0 h 37"/>
                      <a:gd name="T58" fmla="*/ 3 w 23"/>
                      <a:gd name="T59" fmla="*/ 0 h 37"/>
                      <a:gd name="T60" fmla="*/ 7 w 23"/>
                      <a:gd name="T61" fmla="*/ 0 h 37"/>
                      <a:gd name="T62" fmla="*/ 11 w 23"/>
                      <a:gd name="T63" fmla="*/ 0 h 37"/>
                      <a:gd name="T64" fmla="*/ 15 w 23"/>
                      <a:gd name="T65" fmla="*/ 0 h 37"/>
                      <a:gd name="T66" fmla="*/ 15 w 23"/>
                      <a:gd name="T67" fmla="*/ 4 h 37"/>
                      <a:gd name="T68" fmla="*/ 19 w 23"/>
                      <a:gd name="T69" fmla="*/ 4 h 3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</a:cxnLst>
                    <a:rect l="0" t="0" r="r" b="b"/>
                    <a:pathLst>
                      <a:path w="23" h="37">
                        <a:moveTo>
                          <a:pt x="19" y="4"/>
                        </a:moveTo>
                        <a:lnTo>
                          <a:pt x="15" y="4"/>
                        </a:lnTo>
                        <a:lnTo>
                          <a:pt x="15" y="8"/>
                        </a:lnTo>
                        <a:lnTo>
                          <a:pt x="15" y="12"/>
                        </a:lnTo>
                        <a:lnTo>
                          <a:pt x="15" y="16"/>
                        </a:lnTo>
                        <a:lnTo>
                          <a:pt x="15" y="20"/>
                        </a:lnTo>
                        <a:lnTo>
                          <a:pt x="19" y="20"/>
                        </a:lnTo>
                        <a:lnTo>
                          <a:pt x="19" y="24"/>
                        </a:lnTo>
                        <a:lnTo>
                          <a:pt x="23" y="24"/>
                        </a:lnTo>
                        <a:lnTo>
                          <a:pt x="23" y="28"/>
                        </a:lnTo>
                        <a:lnTo>
                          <a:pt x="19" y="28"/>
                        </a:lnTo>
                        <a:lnTo>
                          <a:pt x="23" y="28"/>
                        </a:lnTo>
                        <a:lnTo>
                          <a:pt x="23" y="32"/>
                        </a:lnTo>
                        <a:lnTo>
                          <a:pt x="19" y="32"/>
                        </a:lnTo>
                        <a:lnTo>
                          <a:pt x="15" y="32"/>
                        </a:lnTo>
                        <a:lnTo>
                          <a:pt x="11" y="37"/>
                        </a:lnTo>
                        <a:lnTo>
                          <a:pt x="11" y="32"/>
                        </a:lnTo>
                        <a:lnTo>
                          <a:pt x="7" y="32"/>
                        </a:lnTo>
                        <a:lnTo>
                          <a:pt x="3" y="32"/>
                        </a:lnTo>
                        <a:lnTo>
                          <a:pt x="3" y="28"/>
                        </a:lnTo>
                        <a:lnTo>
                          <a:pt x="0" y="28"/>
                        </a:lnTo>
                        <a:lnTo>
                          <a:pt x="0" y="24"/>
                        </a:lnTo>
                        <a:lnTo>
                          <a:pt x="3" y="20"/>
                        </a:lnTo>
                        <a:lnTo>
                          <a:pt x="3" y="16"/>
                        </a:lnTo>
                        <a:lnTo>
                          <a:pt x="3" y="12"/>
                        </a:lnTo>
                        <a:lnTo>
                          <a:pt x="7" y="12"/>
                        </a:lnTo>
                        <a:lnTo>
                          <a:pt x="7" y="8"/>
                        </a:lnTo>
                        <a:lnTo>
                          <a:pt x="7" y="4"/>
                        </a:lnTo>
                        <a:lnTo>
                          <a:pt x="7" y="0"/>
                        </a:lnTo>
                        <a:lnTo>
                          <a:pt x="3" y="0"/>
                        </a:lnTo>
                        <a:lnTo>
                          <a:pt x="7" y="0"/>
                        </a:lnTo>
                        <a:lnTo>
                          <a:pt x="11" y="0"/>
                        </a:lnTo>
                        <a:lnTo>
                          <a:pt x="15" y="0"/>
                        </a:lnTo>
                        <a:lnTo>
                          <a:pt x="15" y="4"/>
                        </a:lnTo>
                        <a:lnTo>
                          <a:pt x="19" y="4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186" name="Freeform 981">
                    <a:extLst>
                      <a:ext uri="{FF2B5EF4-FFF2-40B4-BE49-F238E27FC236}">
                        <a16:creationId xmlns:a16="http://schemas.microsoft.com/office/drawing/2014/main" id="{E516BA15-398F-805E-FC23-390BDE0E2C3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207" y="2753"/>
                    <a:ext cx="38" cy="31"/>
                  </a:xfrm>
                  <a:custGeom>
                    <a:avLst/>
                    <a:gdLst>
                      <a:gd name="T0" fmla="*/ 31 w 38"/>
                      <a:gd name="T1" fmla="*/ 0 h 32"/>
                      <a:gd name="T2" fmla="*/ 34 w 38"/>
                      <a:gd name="T3" fmla="*/ 0 h 32"/>
                      <a:gd name="T4" fmla="*/ 34 w 38"/>
                      <a:gd name="T5" fmla="*/ 4 h 32"/>
                      <a:gd name="T6" fmla="*/ 38 w 38"/>
                      <a:gd name="T7" fmla="*/ 0 h 32"/>
                      <a:gd name="T8" fmla="*/ 38 w 38"/>
                      <a:gd name="T9" fmla="*/ 4 h 32"/>
                      <a:gd name="T10" fmla="*/ 38 w 38"/>
                      <a:gd name="T11" fmla="*/ 8 h 32"/>
                      <a:gd name="T12" fmla="*/ 34 w 38"/>
                      <a:gd name="T13" fmla="*/ 8 h 32"/>
                      <a:gd name="T14" fmla="*/ 34 w 38"/>
                      <a:gd name="T15" fmla="*/ 12 h 32"/>
                      <a:gd name="T16" fmla="*/ 31 w 38"/>
                      <a:gd name="T17" fmla="*/ 12 h 32"/>
                      <a:gd name="T18" fmla="*/ 31 w 38"/>
                      <a:gd name="T19" fmla="*/ 16 h 32"/>
                      <a:gd name="T20" fmla="*/ 27 w 38"/>
                      <a:gd name="T21" fmla="*/ 16 h 32"/>
                      <a:gd name="T22" fmla="*/ 27 w 38"/>
                      <a:gd name="T23" fmla="*/ 20 h 32"/>
                      <a:gd name="T24" fmla="*/ 27 w 38"/>
                      <a:gd name="T25" fmla="*/ 24 h 32"/>
                      <a:gd name="T26" fmla="*/ 23 w 38"/>
                      <a:gd name="T27" fmla="*/ 24 h 32"/>
                      <a:gd name="T28" fmla="*/ 19 w 38"/>
                      <a:gd name="T29" fmla="*/ 24 h 32"/>
                      <a:gd name="T30" fmla="*/ 19 w 38"/>
                      <a:gd name="T31" fmla="*/ 28 h 32"/>
                      <a:gd name="T32" fmla="*/ 15 w 38"/>
                      <a:gd name="T33" fmla="*/ 28 h 32"/>
                      <a:gd name="T34" fmla="*/ 11 w 38"/>
                      <a:gd name="T35" fmla="*/ 28 h 32"/>
                      <a:gd name="T36" fmla="*/ 8 w 38"/>
                      <a:gd name="T37" fmla="*/ 32 h 32"/>
                      <a:gd name="T38" fmla="*/ 8 w 38"/>
                      <a:gd name="T39" fmla="*/ 28 h 32"/>
                      <a:gd name="T40" fmla="*/ 4 w 38"/>
                      <a:gd name="T41" fmla="*/ 28 h 32"/>
                      <a:gd name="T42" fmla="*/ 8 w 38"/>
                      <a:gd name="T43" fmla="*/ 28 h 32"/>
                      <a:gd name="T44" fmla="*/ 8 w 38"/>
                      <a:gd name="T45" fmla="*/ 24 h 32"/>
                      <a:gd name="T46" fmla="*/ 4 w 38"/>
                      <a:gd name="T47" fmla="*/ 24 h 32"/>
                      <a:gd name="T48" fmla="*/ 4 w 38"/>
                      <a:gd name="T49" fmla="*/ 20 h 32"/>
                      <a:gd name="T50" fmla="*/ 0 w 38"/>
                      <a:gd name="T51" fmla="*/ 20 h 32"/>
                      <a:gd name="T52" fmla="*/ 0 w 38"/>
                      <a:gd name="T53" fmla="*/ 16 h 32"/>
                      <a:gd name="T54" fmla="*/ 4 w 38"/>
                      <a:gd name="T55" fmla="*/ 16 h 32"/>
                      <a:gd name="T56" fmla="*/ 8 w 38"/>
                      <a:gd name="T57" fmla="*/ 16 h 32"/>
                      <a:gd name="T58" fmla="*/ 11 w 38"/>
                      <a:gd name="T59" fmla="*/ 16 h 32"/>
                      <a:gd name="T60" fmla="*/ 15 w 38"/>
                      <a:gd name="T61" fmla="*/ 16 h 32"/>
                      <a:gd name="T62" fmla="*/ 15 w 38"/>
                      <a:gd name="T63" fmla="*/ 12 h 32"/>
                      <a:gd name="T64" fmla="*/ 19 w 38"/>
                      <a:gd name="T65" fmla="*/ 12 h 32"/>
                      <a:gd name="T66" fmla="*/ 19 w 38"/>
                      <a:gd name="T67" fmla="*/ 8 h 32"/>
                      <a:gd name="T68" fmla="*/ 23 w 38"/>
                      <a:gd name="T69" fmla="*/ 8 h 32"/>
                      <a:gd name="T70" fmla="*/ 23 w 38"/>
                      <a:gd name="T71" fmla="*/ 4 h 32"/>
                      <a:gd name="T72" fmla="*/ 27 w 38"/>
                      <a:gd name="T73" fmla="*/ 4 h 32"/>
                      <a:gd name="T74" fmla="*/ 27 w 38"/>
                      <a:gd name="T75" fmla="*/ 0 h 32"/>
                      <a:gd name="T76" fmla="*/ 31 w 38"/>
                      <a:gd name="T77" fmla="*/ 0 h 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</a:cxnLst>
                    <a:rect l="0" t="0" r="r" b="b"/>
                    <a:pathLst>
                      <a:path w="38" h="32">
                        <a:moveTo>
                          <a:pt x="31" y="0"/>
                        </a:moveTo>
                        <a:lnTo>
                          <a:pt x="34" y="0"/>
                        </a:lnTo>
                        <a:lnTo>
                          <a:pt x="34" y="4"/>
                        </a:lnTo>
                        <a:lnTo>
                          <a:pt x="38" y="0"/>
                        </a:lnTo>
                        <a:lnTo>
                          <a:pt x="38" y="4"/>
                        </a:lnTo>
                        <a:lnTo>
                          <a:pt x="38" y="8"/>
                        </a:lnTo>
                        <a:lnTo>
                          <a:pt x="34" y="8"/>
                        </a:lnTo>
                        <a:lnTo>
                          <a:pt x="34" y="12"/>
                        </a:lnTo>
                        <a:lnTo>
                          <a:pt x="31" y="12"/>
                        </a:lnTo>
                        <a:lnTo>
                          <a:pt x="31" y="16"/>
                        </a:lnTo>
                        <a:lnTo>
                          <a:pt x="27" y="16"/>
                        </a:lnTo>
                        <a:lnTo>
                          <a:pt x="27" y="20"/>
                        </a:lnTo>
                        <a:lnTo>
                          <a:pt x="27" y="24"/>
                        </a:lnTo>
                        <a:lnTo>
                          <a:pt x="23" y="24"/>
                        </a:lnTo>
                        <a:lnTo>
                          <a:pt x="19" y="24"/>
                        </a:lnTo>
                        <a:lnTo>
                          <a:pt x="19" y="28"/>
                        </a:lnTo>
                        <a:lnTo>
                          <a:pt x="15" y="28"/>
                        </a:lnTo>
                        <a:lnTo>
                          <a:pt x="11" y="28"/>
                        </a:lnTo>
                        <a:lnTo>
                          <a:pt x="8" y="32"/>
                        </a:lnTo>
                        <a:lnTo>
                          <a:pt x="8" y="28"/>
                        </a:lnTo>
                        <a:lnTo>
                          <a:pt x="4" y="28"/>
                        </a:lnTo>
                        <a:lnTo>
                          <a:pt x="8" y="28"/>
                        </a:lnTo>
                        <a:lnTo>
                          <a:pt x="8" y="24"/>
                        </a:lnTo>
                        <a:lnTo>
                          <a:pt x="4" y="24"/>
                        </a:lnTo>
                        <a:lnTo>
                          <a:pt x="4" y="20"/>
                        </a:lnTo>
                        <a:lnTo>
                          <a:pt x="0" y="20"/>
                        </a:lnTo>
                        <a:lnTo>
                          <a:pt x="0" y="16"/>
                        </a:lnTo>
                        <a:lnTo>
                          <a:pt x="4" y="16"/>
                        </a:lnTo>
                        <a:lnTo>
                          <a:pt x="8" y="16"/>
                        </a:lnTo>
                        <a:lnTo>
                          <a:pt x="11" y="16"/>
                        </a:lnTo>
                        <a:lnTo>
                          <a:pt x="15" y="16"/>
                        </a:lnTo>
                        <a:lnTo>
                          <a:pt x="15" y="12"/>
                        </a:lnTo>
                        <a:lnTo>
                          <a:pt x="19" y="12"/>
                        </a:lnTo>
                        <a:lnTo>
                          <a:pt x="19" y="8"/>
                        </a:lnTo>
                        <a:lnTo>
                          <a:pt x="23" y="8"/>
                        </a:lnTo>
                        <a:lnTo>
                          <a:pt x="23" y="4"/>
                        </a:lnTo>
                        <a:lnTo>
                          <a:pt x="27" y="4"/>
                        </a:lnTo>
                        <a:lnTo>
                          <a:pt x="27" y="0"/>
                        </a:lnTo>
                        <a:lnTo>
                          <a:pt x="31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187" name="Freeform 982">
                    <a:extLst>
                      <a:ext uri="{FF2B5EF4-FFF2-40B4-BE49-F238E27FC236}">
                        <a16:creationId xmlns:a16="http://schemas.microsoft.com/office/drawing/2014/main" id="{CEF548F2-AE30-96BC-E649-E6BDDCBD3E3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395" y="2753"/>
                    <a:ext cx="32" cy="23"/>
                  </a:xfrm>
                  <a:custGeom>
                    <a:avLst/>
                    <a:gdLst>
                      <a:gd name="T0" fmla="*/ 27 w 31"/>
                      <a:gd name="T1" fmla="*/ 4 h 24"/>
                      <a:gd name="T2" fmla="*/ 27 w 31"/>
                      <a:gd name="T3" fmla="*/ 8 h 24"/>
                      <a:gd name="T4" fmla="*/ 31 w 31"/>
                      <a:gd name="T5" fmla="*/ 8 h 24"/>
                      <a:gd name="T6" fmla="*/ 27 w 31"/>
                      <a:gd name="T7" fmla="*/ 8 h 24"/>
                      <a:gd name="T8" fmla="*/ 27 w 31"/>
                      <a:gd name="T9" fmla="*/ 12 h 24"/>
                      <a:gd name="T10" fmla="*/ 31 w 31"/>
                      <a:gd name="T11" fmla="*/ 12 h 24"/>
                      <a:gd name="T12" fmla="*/ 31 w 31"/>
                      <a:gd name="T13" fmla="*/ 16 h 24"/>
                      <a:gd name="T14" fmla="*/ 31 w 31"/>
                      <a:gd name="T15" fmla="*/ 20 h 24"/>
                      <a:gd name="T16" fmla="*/ 27 w 31"/>
                      <a:gd name="T17" fmla="*/ 20 h 24"/>
                      <a:gd name="T18" fmla="*/ 23 w 31"/>
                      <a:gd name="T19" fmla="*/ 20 h 24"/>
                      <a:gd name="T20" fmla="*/ 19 w 31"/>
                      <a:gd name="T21" fmla="*/ 20 h 24"/>
                      <a:gd name="T22" fmla="*/ 19 w 31"/>
                      <a:gd name="T23" fmla="*/ 24 h 24"/>
                      <a:gd name="T24" fmla="*/ 15 w 31"/>
                      <a:gd name="T25" fmla="*/ 24 h 24"/>
                      <a:gd name="T26" fmla="*/ 11 w 31"/>
                      <a:gd name="T27" fmla="*/ 24 h 24"/>
                      <a:gd name="T28" fmla="*/ 11 w 31"/>
                      <a:gd name="T29" fmla="*/ 20 h 24"/>
                      <a:gd name="T30" fmla="*/ 11 w 31"/>
                      <a:gd name="T31" fmla="*/ 16 h 24"/>
                      <a:gd name="T32" fmla="*/ 8 w 31"/>
                      <a:gd name="T33" fmla="*/ 16 h 24"/>
                      <a:gd name="T34" fmla="*/ 4 w 31"/>
                      <a:gd name="T35" fmla="*/ 16 h 24"/>
                      <a:gd name="T36" fmla="*/ 4 w 31"/>
                      <a:gd name="T37" fmla="*/ 12 h 24"/>
                      <a:gd name="T38" fmla="*/ 4 w 31"/>
                      <a:gd name="T39" fmla="*/ 8 h 24"/>
                      <a:gd name="T40" fmla="*/ 0 w 31"/>
                      <a:gd name="T41" fmla="*/ 8 h 24"/>
                      <a:gd name="T42" fmla="*/ 0 w 31"/>
                      <a:gd name="T43" fmla="*/ 4 h 24"/>
                      <a:gd name="T44" fmla="*/ 0 w 31"/>
                      <a:gd name="T45" fmla="*/ 0 h 24"/>
                      <a:gd name="T46" fmla="*/ 0 w 31"/>
                      <a:gd name="T47" fmla="*/ 4 h 24"/>
                      <a:gd name="T48" fmla="*/ 4 w 31"/>
                      <a:gd name="T49" fmla="*/ 4 h 24"/>
                      <a:gd name="T50" fmla="*/ 8 w 31"/>
                      <a:gd name="T51" fmla="*/ 4 h 24"/>
                      <a:gd name="T52" fmla="*/ 8 w 31"/>
                      <a:gd name="T53" fmla="*/ 8 h 24"/>
                      <a:gd name="T54" fmla="*/ 11 w 31"/>
                      <a:gd name="T55" fmla="*/ 8 h 24"/>
                      <a:gd name="T56" fmla="*/ 15 w 31"/>
                      <a:gd name="T57" fmla="*/ 8 h 24"/>
                      <a:gd name="T58" fmla="*/ 19 w 31"/>
                      <a:gd name="T59" fmla="*/ 8 h 24"/>
                      <a:gd name="T60" fmla="*/ 19 w 31"/>
                      <a:gd name="T61" fmla="*/ 12 h 24"/>
                      <a:gd name="T62" fmla="*/ 19 w 31"/>
                      <a:gd name="T63" fmla="*/ 8 h 24"/>
                      <a:gd name="T64" fmla="*/ 23 w 31"/>
                      <a:gd name="T65" fmla="*/ 8 h 24"/>
                      <a:gd name="T66" fmla="*/ 23 w 31"/>
                      <a:gd name="T67" fmla="*/ 4 h 24"/>
                      <a:gd name="T68" fmla="*/ 27 w 31"/>
                      <a:gd name="T69" fmla="*/ 4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</a:cxnLst>
                    <a:rect l="0" t="0" r="r" b="b"/>
                    <a:pathLst>
                      <a:path w="31" h="24">
                        <a:moveTo>
                          <a:pt x="27" y="4"/>
                        </a:moveTo>
                        <a:lnTo>
                          <a:pt x="27" y="8"/>
                        </a:lnTo>
                        <a:lnTo>
                          <a:pt x="31" y="8"/>
                        </a:lnTo>
                        <a:lnTo>
                          <a:pt x="27" y="8"/>
                        </a:lnTo>
                        <a:lnTo>
                          <a:pt x="27" y="12"/>
                        </a:lnTo>
                        <a:lnTo>
                          <a:pt x="31" y="12"/>
                        </a:lnTo>
                        <a:lnTo>
                          <a:pt x="31" y="16"/>
                        </a:lnTo>
                        <a:lnTo>
                          <a:pt x="31" y="20"/>
                        </a:lnTo>
                        <a:lnTo>
                          <a:pt x="27" y="20"/>
                        </a:lnTo>
                        <a:lnTo>
                          <a:pt x="23" y="20"/>
                        </a:lnTo>
                        <a:lnTo>
                          <a:pt x="19" y="20"/>
                        </a:lnTo>
                        <a:lnTo>
                          <a:pt x="19" y="24"/>
                        </a:lnTo>
                        <a:lnTo>
                          <a:pt x="15" y="24"/>
                        </a:lnTo>
                        <a:lnTo>
                          <a:pt x="11" y="24"/>
                        </a:lnTo>
                        <a:lnTo>
                          <a:pt x="11" y="20"/>
                        </a:lnTo>
                        <a:lnTo>
                          <a:pt x="11" y="16"/>
                        </a:lnTo>
                        <a:lnTo>
                          <a:pt x="8" y="16"/>
                        </a:lnTo>
                        <a:lnTo>
                          <a:pt x="4" y="16"/>
                        </a:lnTo>
                        <a:lnTo>
                          <a:pt x="4" y="12"/>
                        </a:lnTo>
                        <a:lnTo>
                          <a:pt x="4" y="8"/>
                        </a:lnTo>
                        <a:lnTo>
                          <a:pt x="0" y="8"/>
                        </a:lnTo>
                        <a:lnTo>
                          <a:pt x="0" y="4"/>
                        </a:lnTo>
                        <a:lnTo>
                          <a:pt x="0" y="0"/>
                        </a:lnTo>
                        <a:lnTo>
                          <a:pt x="0" y="4"/>
                        </a:lnTo>
                        <a:lnTo>
                          <a:pt x="4" y="4"/>
                        </a:lnTo>
                        <a:lnTo>
                          <a:pt x="8" y="4"/>
                        </a:lnTo>
                        <a:lnTo>
                          <a:pt x="8" y="8"/>
                        </a:lnTo>
                        <a:lnTo>
                          <a:pt x="11" y="8"/>
                        </a:lnTo>
                        <a:lnTo>
                          <a:pt x="15" y="8"/>
                        </a:lnTo>
                        <a:lnTo>
                          <a:pt x="19" y="8"/>
                        </a:lnTo>
                        <a:lnTo>
                          <a:pt x="19" y="12"/>
                        </a:lnTo>
                        <a:lnTo>
                          <a:pt x="19" y="8"/>
                        </a:lnTo>
                        <a:lnTo>
                          <a:pt x="23" y="8"/>
                        </a:lnTo>
                        <a:lnTo>
                          <a:pt x="23" y="4"/>
                        </a:lnTo>
                        <a:lnTo>
                          <a:pt x="27" y="4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188" name="Freeform 983">
                    <a:extLst>
                      <a:ext uri="{FF2B5EF4-FFF2-40B4-BE49-F238E27FC236}">
                        <a16:creationId xmlns:a16="http://schemas.microsoft.com/office/drawing/2014/main" id="{B80A6DD1-CB40-04DD-4A99-8B7E64A5BE7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427" y="2753"/>
                    <a:ext cx="11" cy="11"/>
                  </a:xfrm>
                  <a:custGeom>
                    <a:avLst/>
                    <a:gdLst>
                      <a:gd name="T0" fmla="*/ 3 w 11"/>
                      <a:gd name="T1" fmla="*/ 0 h 12"/>
                      <a:gd name="T2" fmla="*/ 7 w 11"/>
                      <a:gd name="T3" fmla="*/ 0 h 12"/>
                      <a:gd name="T4" fmla="*/ 11 w 11"/>
                      <a:gd name="T5" fmla="*/ 0 h 12"/>
                      <a:gd name="T6" fmla="*/ 11 w 11"/>
                      <a:gd name="T7" fmla="*/ 4 h 12"/>
                      <a:gd name="T8" fmla="*/ 11 w 11"/>
                      <a:gd name="T9" fmla="*/ 8 h 12"/>
                      <a:gd name="T10" fmla="*/ 11 w 11"/>
                      <a:gd name="T11" fmla="*/ 12 h 12"/>
                      <a:gd name="T12" fmla="*/ 7 w 11"/>
                      <a:gd name="T13" fmla="*/ 12 h 12"/>
                      <a:gd name="T14" fmla="*/ 7 w 11"/>
                      <a:gd name="T15" fmla="*/ 8 h 12"/>
                      <a:gd name="T16" fmla="*/ 3 w 11"/>
                      <a:gd name="T17" fmla="*/ 8 h 12"/>
                      <a:gd name="T18" fmla="*/ 3 w 11"/>
                      <a:gd name="T19" fmla="*/ 4 h 12"/>
                      <a:gd name="T20" fmla="*/ 0 w 11"/>
                      <a:gd name="T21" fmla="*/ 4 h 12"/>
                      <a:gd name="T22" fmla="*/ 3 w 11"/>
                      <a:gd name="T23" fmla="*/ 4 h 12"/>
                      <a:gd name="T24" fmla="*/ 3 w 11"/>
                      <a:gd name="T25" fmla="*/ 0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11" h="12">
                        <a:moveTo>
                          <a:pt x="3" y="0"/>
                        </a:moveTo>
                        <a:lnTo>
                          <a:pt x="7" y="0"/>
                        </a:lnTo>
                        <a:lnTo>
                          <a:pt x="11" y="0"/>
                        </a:lnTo>
                        <a:lnTo>
                          <a:pt x="11" y="4"/>
                        </a:lnTo>
                        <a:lnTo>
                          <a:pt x="11" y="8"/>
                        </a:lnTo>
                        <a:lnTo>
                          <a:pt x="11" y="12"/>
                        </a:lnTo>
                        <a:lnTo>
                          <a:pt x="7" y="12"/>
                        </a:lnTo>
                        <a:lnTo>
                          <a:pt x="7" y="8"/>
                        </a:lnTo>
                        <a:lnTo>
                          <a:pt x="3" y="8"/>
                        </a:lnTo>
                        <a:lnTo>
                          <a:pt x="3" y="4"/>
                        </a:lnTo>
                        <a:lnTo>
                          <a:pt x="0" y="4"/>
                        </a:lnTo>
                        <a:lnTo>
                          <a:pt x="3" y="4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189" name="Freeform 984">
                    <a:extLst>
                      <a:ext uri="{FF2B5EF4-FFF2-40B4-BE49-F238E27FC236}">
                        <a16:creationId xmlns:a16="http://schemas.microsoft.com/office/drawing/2014/main" id="{9428686B-5EE3-175C-8AEC-6DA26317591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207" y="2756"/>
                    <a:ext cx="23" cy="12"/>
                  </a:xfrm>
                  <a:custGeom>
                    <a:avLst/>
                    <a:gdLst>
                      <a:gd name="T0" fmla="*/ 0 w 23"/>
                      <a:gd name="T1" fmla="*/ 8 h 12"/>
                      <a:gd name="T2" fmla="*/ 0 w 23"/>
                      <a:gd name="T3" fmla="*/ 4 h 12"/>
                      <a:gd name="T4" fmla="*/ 4 w 23"/>
                      <a:gd name="T5" fmla="*/ 4 h 12"/>
                      <a:gd name="T6" fmla="*/ 8 w 23"/>
                      <a:gd name="T7" fmla="*/ 4 h 12"/>
                      <a:gd name="T8" fmla="*/ 11 w 23"/>
                      <a:gd name="T9" fmla="*/ 4 h 12"/>
                      <a:gd name="T10" fmla="*/ 11 w 23"/>
                      <a:gd name="T11" fmla="*/ 0 h 12"/>
                      <a:gd name="T12" fmla="*/ 15 w 23"/>
                      <a:gd name="T13" fmla="*/ 0 h 12"/>
                      <a:gd name="T14" fmla="*/ 19 w 23"/>
                      <a:gd name="T15" fmla="*/ 0 h 12"/>
                      <a:gd name="T16" fmla="*/ 23 w 23"/>
                      <a:gd name="T17" fmla="*/ 0 h 12"/>
                      <a:gd name="T18" fmla="*/ 23 w 23"/>
                      <a:gd name="T19" fmla="*/ 4 h 12"/>
                      <a:gd name="T20" fmla="*/ 19 w 23"/>
                      <a:gd name="T21" fmla="*/ 4 h 12"/>
                      <a:gd name="T22" fmla="*/ 19 w 23"/>
                      <a:gd name="T23" fmla="*/ 8 h 12"/>
                      <a:gd name="T24" fmla="*/ 15 w 23"/>
                      <a:gd name="T25" fmla="*/ 8 h 12"/>
                      <a:gd name="T26" fmla="*/ 15 w 23"/>
                      <a:gd name="T27" fmla="*/ 12 h 12"/>
                      <a:gd name="T28" fmla="*/ 11 w 23"/>
                      <a:gd name="T29" fmla="*/ 12 h 12"/>
                      <a:gd name="T30" fmla="*/ 8 w 23"/>
                      <a:gd name="T31" fmla="*/ 12 h 12"/>
                      <a:gd name="T32" fmla="*/ 4 w 23"/>
                      <a:gd name="T33" fmla="*/ 12 h 12"/>
                      <a:gd name="T34" fmla="*/ 0 w 23"/>
                      <a:gd name="T35" fmla="*/ 12 h 12"/>
                      <a:gd name="T36" fmla="*/ 0 w 23"/>
                      <a:gd name="T37" fmla="*/ 8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</a:cxnLst>
                    <a:rect l="0" t="0" r="r" b="b"/>
                    <a:pathLst>
                      <a:path w="23" h="12">
                        <a:moveTo>
                          <a:pt x="0" y="8"/>
                        </a:moveTo>
                        <a:lnTo>
                          <a:pt x="0" y="4"/>
                        </a:lnTo>
                        <a:lnTo>
                          <a:pt x="4" y="4"/>
                        </a:lnTo>
                        <a:lnTo>
                          <a:pt x="8" y="4"/>
                        </a:lnTo>
                        <a:lnTo>
                          <a:pt x="11" y="4"/>
                        </a:lnTo>
                        <a:lnTo>
                          <a:pt x="11" y="0"/>
                        </a:lnTo>
                        <a:lnTo>
                          <a:pt x="15" y="0"/>
                        </a:lnTo>
                        <a:lnTo>
                          <a:pt x="19" y="0"/>
                        </a:lnTo>
                        <a:lnTo>
                          <a:pt x="23" y="0"/>
                        </a:lnTo>
                        <a:lnTo>
                          <a:pt x="23" y="4"/>
                        </a:lnTo>
                        <a:lnTo>
                          <a:pt x="19" y="4"/>
                        </a:lnTo>
                        <a:lnTo>
                          <a:pt x="19" y="8"/>
                        </a:lnTo>
                        <a:lnTo>
                          <a:pt x="15" y="8"/>
                        </a:lnTo>
                        <a:lnTo>
                          <a:pt x="15" y="12"/>
                        </a:lnTo>
                        <a:lnTo>
                          <a:pt x="11" y="12"/>
                        </a:lnTo>
                        <a:lnTo>
                          <a:pt x="8" y="12"/>
                        </a:lnTo>
                        <a:lnTo>
                          <a:pt x="4" y="12"/>
                        </a:lnTo>
                        <a:lnTo>
                          <a:pt x="0" y="12"/>
                        </a:lnTo>
                        <a:lnTo>
                          <a:pt x="0" y="8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190" name="Rectangle 985">
                    <a:extLst>
                      <a:ext uri="{FF2B5EF4-FFF2-40B4-BE49-F238E27FC236}">
                        <a16:creationId xmlns:a16="http://schemas.microsoft.com/office/drawing/2014/main" id="{25BDBE05-89F3-05B1-1C43-549F493C8C3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446" y="2756"/>
                    <a:ext cx="5" cy="5"/>
                  </a:xfrm>
                  <a:prstGeom prst="rect">
                    <a:avLst/>
                  </a:pr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191" name="Freeform 986">
                    <a:extLst>
                      <a:ext uri="{FF2B5EF4-FFF2-40B4-BE49-F238E27FC236}">
                        <a16:creationId xmlns:a16="http://schemas.microsoft.com/office/drawing/2014/main" id="{55D3CD89-E423-5C3B-3581-E01E7159D10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423" y="2756"/>
                    <a:ext cx="15" cy="17"/>
                  </a:xfrm>
                  <a:custGeom>
                    <a:avLst/>
                    <a:gdLst>
                      <a:gd name="T0" fmla="*/ 0 w 15"/>
                      <a:gd name="T1" fmla="*/ 0 h 16"/>
                      <a:gd name="T2" fmla="*/ 4 w 15"/>
                      <a:gd name="T3" fmla="*/ 0 h 16"/>
                      <a:gd name="T4" fmla="*/ 7 w 15"/>
                      <a:gd name="T5" fmla="*/ 0 h 16"/>
                      <a:gd name="T6" fmla="*/ 7 w 15"/>
                      <a:gd name="T7" fmla="*/ 4 h 16"/>
                      <a:gd name="T8" fmla="*/ 11 w 15"/>
                      <a:gd name="T9" fmla="*/ 4 h 16"/>
                      <a:gd name="T10" fmla="*/ 11 w 15"/>
                      <a:gd name="T11" fmla="*/ 8 h 16"/>
                      <a:gd name="T12" fmla="*/ 15 w 15"/>
                      <a:gd name="T13" fmla="*/ 8 h 16"/>
                      <a:gd name="T14" fmla="*/ 11 w 15"/>
                      <a:gd name="T15" fmla="*/ 8 h 16"/>
                      <a:gd name="T16" fmla="*/ 11 w 15"/>
                      <a:gd name="T17" fmla="*/ 12 h 16"/>
                      <a:gd name="T18" fmla="*/ 7 w 15"/>
                      <a:gd name="T19" fmla="*/ 12 h 16"/>
                      <a:gd name="T20" fmla="*/ 7 w 15"/>
                      <a:gd name="T21" fmla="*/ 16 h 16"/>
                      <a:gd name="T22" fmla="*/ 4 w 15"/>
                      <a:gd name="T23" fmla="*/ 12 h 16"/>
                      <a:gd name="T24" fmla="*/ 4 w 15"/>
                      <a:gd name="T25" fmla="*/ 8 h 16"/>
                      <a:gd name="T26" fmla="*/ 0 w 15"/>
                      <a:gd name="T27" fmla="*/ 8 h 16"/>
                      <a:gd name="T28" fmla="*/ 0 w 15"/>
                      <a:gd name="T29" fmla="*/ 4 h 16"/>
                      <a:gd name="T30" fmla="*/ 4 w 15"/>
                      <a:gd name="T31" fmla="*/ 4 h 16"/>
                      <a:gd name="T32" fmla="*/ 0 w 15"/>
                      <a:gd name="T33" fmla="*/ 4 h 16"/>
                      <a:gd name="T34" fmla="*/ 0 w 15"/>
                      <a:gd name="T35" fmla="*/ 0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</a:cxnLst>
                    <a:rect l="0" t="0" r="r" b="b"/>
                    <a:pathLst>
                      <a:path w="15" h="16">
                        <a:moveTo>
                          <a:pt x="0" y="0"/>
                        </a:moveTo>
                        <a:lnTo>
                          <a:pt x="4" y="0"/>
                        </a:lnTo>
                        <a:lnTo>
                          <a:pt x="7" y="0"/>
                        </a:lnTo>
                        <a:lnTo>
                          <a:pt x="7" y="4"/>
                        </a:lnTo>
                        <a:lnTo>
                          <a:pt x="11" y="4"/>
                        </a:lnTo>
                        <a:lnTo>
                          <a:pt x="11" y="8"/>
                        </a:lnTo>
                        <a:lnTo>
                          <a:pt x="15" y="8"/>
                        </a:lnTo>
                        <a:lnTo>
                          <a:pt x="11" y="8"/>
                        </a:lnTo>
                        <a:lnTo>
                          <a:pt x="11" y="12"/>
                        </a:lnTo>
                        <a:lnTo>
                          <a:pt x="7" y="12"/>
                        </a:lnTo>
                        <a:lnTo>
                          <a:pt x="7" y="16"/>
                        </a:lnTo>
                        <a:lnTo>
                          <a:pt x="4" y="12"/>
                        </a:lnTo>
                        <a:lnTo>
                          <a:pt x="4" y="8"/>
                        </a:lnTo>
                        <a:lnTo>
                          <a:pt x="0" y="8"/>
                        </a:lnTo>
                        <a:lnTo>
                          <a:pt x="0" y="4"/>
                        </a:lnTo>
                        <a:lnTo>
                          <a:pt x="4" y="4"/>
                        </a:lnTo>
                        <a:lnTo>
                          <a:pt x="0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192" name="Freeform 987">
                    <a:extLst>
                      <a:ext uri="{FF2B5EF4-FFF2-40B4-BE49-F238E27FC236}">
                        <a16:creationId xmlns:a16="http://schemas.microsoft.com/office/drawing/2014/main" id="{EE41F6F6-DB98-AC1C-42DC-03D3C999BEC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438" y="2756"/>
                    <a:ext cx="8" cy="5"/>
                  </a:xfrm>
                  <a:custGeom>
                    <a:avLst/>
                    <a:gdLst>
                      <a:gd name="T0" fmla="*/ 0 w 8"/>
                      <a:gd name="T1" fmla="*/ 0 h 4"/>
                      <a:gd name="T2" fmla="*/ 4 w 8"/>
                      <a:gd name="T3" fmla="*/ 0 h 4"/>
                      <a:gd name="T4" fmla="*/ 8 w 8"/>
                      <a:gd name="T5" fmla="*/ 0 h 4"/>
                      <a:gd name="T6" fmla="*/ 4 w 8"/>
                      <a:gd name="T7" fmla="*/ 0 h 4"/>
                      <a:gd name="T8" fmla="*/ 4 w 8"/>
                      <a:gd name="T9" fmla="*/ 4 h 4"/>
                      <a:gd name="T10" fmla="*/ 0 w 8"/>
                      <a:gd name="T11" fmla="*/ 4 h 4"/>
                      <a:gd name="T12" fmla="*/ 0 w 8"/>
                      <a:gd name="T13" fmla="*/ 0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8" h="4">
                        <a:moveTo>
                          <a:pt x="0" y="0"/>
                        </a:moveTo>
                        <a:lnTo>
                          <a:pt x="4" y="0"/>
                        </a:lnTo>
                        <a:lnTo>
                          <a:pt x="8" y="0"/>
                        </a:lnTo>
                        <a:lnTo>
                          <a:pt x="4" y="0"/>
                        </a:lnTo>
                        <a:lnTo>
                          <a:pt x="4" y="4"/>
                        </a:lnTo>
                        <a:lnTo>
                          <a:pt x="0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193" name="Freeform 988">
                    <a:extLst>
                      <a:ext uri="{FF2B5EF4-FFF2-40B4-BE49-F238E27FC236}">
                        <a16:creationId xmlns:a16="http://schemas.microsoft.com/office/drawing/2014/main" id="{0101ECA2-3E97-5E94-98C3-1640822B17D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93" y="2756"/>
                    <a:ext cx="11" cy="12"/>
                  </a:xfrm>
                  <a:custGeom>
                    <a:avLst/>
                    <a:gdLst>
                      <a:gd name="T0" fmla="*/ 0 w 11"/>
                      <a:gd name="T1" fmla="*/ 0 h 12"/>
                      <a:gd name="T2" fmla="*/ 8 w 11"/>
                      <a:gd name="T3" fmla="*/ 0 h 12"/>
                      <a:gd name="T4" fmla="*/ 11 w 11"/>
                      <a:gd name="T5" fmla="*/ 4 h 12"/>
                      <a:gd name="T6" fmla="*/ 8 w 11"/>
                      <a:gd name="T7" fmla="*/ 8 h 12"/>
                      <a:gd name="T8" fmla="*/ 4 w 11"/>
                      <a:gd name="T9" fmla="*/ 8 h 12"/>
                      <a:gd name="T10" fmla="*/ 0 w 11"/>
                      <a:gd name="T11" fmla="*/ 8 h 12"/>
                      <a:gd name="T12" fmla="*/ 0 w 11"/>
                      <a:gd name="T13" fmla="*/ 12 h 12"/>
                      <a:gd name="T14" fmla="*/ 0 w 11"/>
                      <a:gd name="T15" fmla="*/ 8 h 12"/>
                      <a:gd name="T16" fmla="*/ 4 w 11"/>
                      <a:gd name="T17" fmla="*/ 8 h 12"/>
                      <a:gd name="T18" fmla="*/ 4 w 11"/>
                      <a:gd name="T19" fmla="*/ 4 h 12"/>
                      <a:gd name="T20" fmla="*/ 0 w 11"/>
                      <a:gd name="T21" fmla="*/ 0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11" h="12">
                        <a:moveTo>
                          <a:pt x="0" y="0"/>
                        </a:moveTo>
                        <a:lnTo>
                          <a:pt x="8" y="0"/>
                        </a:lnTo>
                        <a:lnTo>
                          <a:pt x="11" y="4"/>
                        </a:lnTo>
                        <a:lnTo>
                          <a:pt x="8" y="8"/>
                        </a:lnTo>
                        <a:lnTo>
                          <a:pt x="4" y="8"/>
                        </a:lnTo>
                        <a:lnTo>
                          <a:pt x="0" y="8"/>
                        </a:lnTo>
                        <a:lnTo>
                          <a:pt x="0" y="12"/>
                        </a:lnTo>
                        <a:lnTo>
                          <a:pt x="0" y="8"/>
                        </a:lnTo>
                        <a:lnTo>
                          <a:pt x="4" y="8"/>
                        </a:lnTo>
                        <a:lnTo>
                          <a:pt x="4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194" name="Freeform 989">
                    <a:extLst>
                      <a:ext uri="{FF2B5EF4-FFF2-40B4-BE49-F238E27FC236}">
                        <a16:creationId xmlns:a16="http://schemas.microsoft.com/office/drawing/2014/main" id="{27172CB4-24F1-8A07-AF04-90739FFC5CE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453" y="2756"/>
                    <a:ext cx="20" cy="20"/>
                  </a:xfrm>
                  <a:custGeom>
                    <a:avLst/>
                    <a:gdLst>
                      <a:gd name="T0" fmla="*/ 12 w 20"/>
                      <a:gd name="T1" fmla="*/ 0 h 20"/>
                      <a:gd name="T2" fmla="*/ 16 w 20"/>
                      <a:gd name="T3" fmla="*/ 0 h 20"/>
                      <a:gd name="T4" fmla="*/ 16 w 20"/>
                      <a:gd name="T5" fmla="*/ 4 h 20"/>
                      <a:gd name="T6" fmla="*/ 20 w 20"/>
                      <a:gd name="T7" fmla="*/ 4 h 20"/>
                      <a:gd name="T8" fmla="*/ 16 w 20"/>
                      <a:gd name="T9" fmla="*/ 8 h 20"/>
                      <a:gd name="T10" fmla="*/ 12 w 20"/>
                      <a:gd name="T11" fmla="*/ 4 h 20"/>
                      <a:gd name="T12" fmla="*/ 12 w 20"/>
                      <a:gd name="T13" fmla="*/ 8 h 20"/>
                      <a:gd name="T14" fmla="*/ 12 w 20"/>
                      <a:gd name="T15" fmla="*/ 12 h 20"/>
                      <a:gd name="T16" fmla="*/ 8 w 20"/>
                      <a:gd name="T17" fmla="*/ 16 h 20"/>
                      <a:gd name="T18" fmla="*/ 4 w 20"/>
                      <a:gd name="T19" fmla="*/ 20 h 20"/>
                      <a:gd name="T20" fmla="*/ 4 w 20"/>
                      <a:gd name="T21" fmla="*/ 16 h 20"/>
                      <a:gd name="T22" fmla="*/ 4 w 20"/>
                      <a:gd name="T23" fmla="*/ 12 h 20"/>
                      <a:gd name="T24" fmla="*/ 0 w 20"/>
                      <a:gd name="T25" fmla="*/ 12 h 20"/>
                      <a:gd name="T26" fmla="*/ 4 w 20"/>
                      <a:gd name="T27" fmla="*/ 12 h 20"/>
                      <a:gd name="T28" fmla="*/ 8 w 20"/>
                      <a:gd name="T29" fmla="*/ 12 h 20"/>
                      <a:gd name="T30" fmla="*/ 12 w 20"/>
                      <a:gd name="T31" fmla="*/ 8 h 20"/>
                      <a:gd name="T32" fmla="*/ 12 w 20"/>
                      <a:gd name="T33" fmla="*/ 4 h 20"/>
                      <a:gd name="T34" fmla="*/ 12 w 20"/>
                      <a:gd name="T35" fmla="*/ 0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</a:cxnLst>
                    <a:rect l="0" t="0" r="r" b="b"/>
                    <a:pathLst>
                      <a:path w="20" h="20">
                        <a:moveTo>
                          <a:pt x="12" y="0"/>
                        </a:moveTo>
                        <a:lnTo>
                          <a:pt x="16" y="0"/>
                        </a:lnTo>
                        <a:lnTo>
                          <a:pt x="16" y="4"/>
                        </a:lnTo>
                        <a:lnTo>
                          <a:pt x="20" y="4"/>
                        </a:lnTo>
                        <a:lnTo>
                          <a:pt x="16" y="8"/>
                        </a:lnTo>
                        <a:lnTo>
                          <a:pt x="12" y="4"/>
                        </a:lnTo>
                        <a:lnTo>
                          <a:pt x="12" y="8"/>
                        </a:lnTo>
                        <a:lnTo>
                          <a:pt x="12" y="12"/>
                        </a:lnTo>
                        <a:lnTo>
                          <a:pt x="8" y="16"/>
                        </a:lnTo>
                        <a:lnTo>
                          <a:pt x="4" y="20"/>
                        </a:lnTo>
                        <a:lnTo>
                          <a:pt x="4" y="16"/>
                        </a:lnTo>
                        <a:lnTo>
                          <a:pt x="4" y="12"/>
                        </a:lnTo>
                        <a:lnTo>
                          <a:pt x="0" y="12"/>
                        </a:lnTo>
                        <a:lnTo>
                          <a:pt x="4" y="12"/>
                        </a:lnTo>
                        <a:lnTo>
                          <a:pt x="8" y="12"/>
                        </a:lnTo>
                        <a:lnTo>
                          <a:pt x="12" y="8"/>
                        </a:lnTo>
                        <a:lnTo>
                          <a:pt x="12" y="4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195" name="Freeform 990">
                    <a:extLst>
                      <a:ext uri="{FF2B5EF4-FFF2-40B4-BE49-F238E27FC236}">
                        <a16:creationId xmlns:a16="http://schemas.microsoft.com/office/drawing/2014/main" id="{58ED27BC-AC59-C0FE-35E3-D69AAF6CB0A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235" y="2756"/>
                    <a:ext cx="18" cy="37"/>
                  </a:xfrm>
                  <a:custGeom>
                    <a:avLst/>
                    <a:gdLst>
                      <a:gd name="T0" fmla="*/ 0 w 19"/>
                      <a:gd name="T1" fmla="*/ 16 h 37"/>
                      <a:gd name="T2" fmla="*/ 0 w 19"/>
                      <a:gd name="T3" fmla="*/ 12 h 37"/>
                      <a:gd name="T4" fmla="*/ 4 w 19"/>
                      <a:gd name="T5" fmla="*/ 12 h 37"/>
                      <a:gd name="T6" fmla="*/ 4 w 19"/>
                      <a:gd name="T7" fmla="*/ 8 h 37"/>
                      <a:gd name="T8" fmla="*/ 7 w 19"/>
                      <a:gd name="T9" fmla="*/ 8 h 37"/>
                      <a:gd name="T10" fmla="*/ 7 w 19"/>
                      <a:gd name="T11" fmla="*/ 4 h 37"/>
                      <a:gd name="T12" fmla="*/ 11 w 19"/>
                      <a:gd name="T13" fmla="*/ 4 h 37"/>
                      <a:gd name="T14" fmla="*/ 11 w 19"/>
                      <a:gd name="T15" fmla="*/ 0 h 37"/>
                      <a:gd name="T16" fmla="*/ 11 w 19"/>
                      <a:gd name="T17" fmla="*/ 4 h 37"/>
                      <a:gd name="T18" fmla="*/ 15 w 19"/>
                      <a:gd name="T19" fmla="*/ 4 h 37"/>
                      <a:gd name="T20" fmla="*/ 15 w 19"/>
                      <a:gd name="T21" fmla="*/ 8 h 37"/>
                      <a:gd name="T22" fmla="*/ 11 w 19"/>
                      <a:gd name="T23" fmla="*/ 8 h 37"/>
                      <a:gd name="T24" fmla="*/ 11 w 19"/>
                      <a:gd name="T25" fmla="*/ 12 h 37"/>
                      <a:gd name="T26" fmla="*/ 15 w 19"/>
                      <a:gd name="T27" fmla="*/ 12 h 37"/>
                      <a:gd name="T28" fmla="*/ 15 w 19"/>
                      <a:gd name="T29" fmla="*/ 16 h 37"/>
                      <a:gd name="T30" fmla="*/ 19 w 19"/>
                      <a:gd name="T31" fmla="*/ 20 h 37"/>
                      <a:gd name="T32" fmla="*/ 19 w 19"/>
                      <a:gd name="T33" fmla="*/ 24 h 37"/>
                      <a:gd name="T34" fmla="*/ 19 w 19"/>
                      <a:gd name="T35" fmla="*/ 28 h 37"/>
                      <a:gd name="T36" fmla="*/ 19 w 19"/>
                      <a:gd name="T37" fmla="*/ 33 h 37"/>
                      <a:gd name="T38" fmla="*/ 15 w 19"/>
                      <a:gd name="T39" fmla="*/ 33 h 37"/>
                      <a:gd name="T40" fmla="*/ 15 w 19"/>
                      <a:gd name="T41" fmla="*/ 37 h 37"/>
                      <a:gd name="T42" fmla="*/ 15 w 19"/>
                      <a:gd name="T43" fmla="*/ 33 h 37"/>
                      <a:gd name="T44" fmla="*/ 11 w 19"/>
                      <a:gd name="T45" fmla="*/ 33 h 37"/>
                      <a:gd name="T46" fmla="*/ 7 w 19"/>
                      <a:gd name="T47" fmla="*/ 33 h 37"/>
                      <a:gd name="T48" fmla="*/ 7 w 19"/>
                      <a:gd name="T49" fmla="*/ 28 h 37"/>
                      <a:gd name="T50" fmla="*/ 7 w 19"/>
                      <a:gd name="T51" fmla="*/ 33 h 37"/>
                      <a:gd name="T52" fmla="*/ 7 w 19"/>
                      <a:gd name="T53" fmla="*/ 28 h 37"/>
                      <a:gd name="T54" fmla="*/ 7 w 19"/>
                      <a:gd name="T55" fmla="*/ 33 h 37"/>
                      <a:gd name="T56" fmla="*/ 7 w 19"/>
                      <a:gd name="T57" fmla="*/ 28 h 37"/>
                      <a:gd name="T58" fmla="*/ 4 w 19"/>
                      <a:gd name="T59" fmla="*/ 28 h 37"/>
                      <a:gd name="T60" fmla="*/ 4 w 19"/>
                      <a:gd name="T61" fmla="*/ 24 h 37"/>
                      <a:gd name="T62" fmla="*/ 0 w 19"/>
                      <a:gd name="T63" fmla="*/ 20 h 37"/>
                      <a:gd name="T64" fmla="*/ 0 w 19"/>
                      <a:gd name="T65" fmla="*/ 24 h 37"/>
                      <a:gd name="T66" fmla="*/ 0 w 19"/>
                      <a:gd name="T67" fmla="*/ 20 h 37"/>
                      <a:gd name="T68" fmla="*/ 0 w 19"/>
                      <a:gd name="T69" fmla="*/ 16 h 3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</a:cxnLst>
                    <a:rect l="0" t="0" r="r" b="b"/>
                    <a:pathLst>
                      <a:path w="19" h="37">
                        <a:moveTo>
                          <a:pt x="0" y="16"/>
                        </a:moveTo>
                        <a:lnTo>
                          <a:pt x="0" y="12"/>
                        </a:lnTo>
                        <a:lnTo>
                          <a:pt x="4" y="12"/>
                        </a:lnTo>
                        <a:lnTo>
                          <a:pt x="4" y="8"/>
                        </a:lnTo>
                        <a:lnTo>
                          <a:pt x="7" y="8"/>
                        </a:lnTo>
                        <a:lnTo>
                          <a:pt x="7" y="4"/>
                        </a:lnTo>
                        <a:lnTo>
                          <a:pt x="11" y="4"/>
                        </a:lnTo>
                        <a:lnTo>
                          <a:pt x="11" y="0"/>
                        </a:lnTo>
                        <a:lnTo>
                          <a:pt x="11" y="4"/>
                        </a:lnTo>
                        <a:lnTo>
                          <a:pt x="15" y="4"/>
                        </a:lnTo>
                        <a:lnTo>
                          <a:pt x="15" y="8"/>
                        </a:lnTo>
                        <a:lnTo>
                          <a:pt x="11" y="8"/>
                        </a:lnTo>
                        <a:lnTo>
                          <a:pt x="11" y="12"/>
                        </a:lnTo>
                        <a:lnTo>
                          <a:pt x="15" y="12"/>
                        </a:lnTo>
                        <a:lnTo>
                          <a:pt x="15" y="16"/>
                        </a:lnTo>
                        <a:lnTo>
                          <a:pt x="19" y="20"/>
                        </a:lnTo>
                        <a:lnTo>
                          <a:pt x="19" y="24"/>
                        </a:lnTo>
                        <a:lnTo>
                          <a:pt x="19" y="28"/>
                        </a:lnTo>
                        <a:lnTo>
                          <a:pt x="19" y="33"/>
                        </a:lnTo>
                        <a:lnTo>
                          <a:pt x="15" y="33"/>
                        </a:lnTo>
                        <a:lnTo>
                          <a:pt x="15" y="37"/>
                        </a:lnTo>
                        <a:lnTo>
                          <a:pt x="15" y="33"/>
                        </a:lnTo>
                        <a:lnTo>
                          <a:pt x="11" y="33"/>
                        </a:lnTo>
                        <a:lnTo>
                          <a:pt x="7" y="33"/>
                        </a:lnTo>
                        <a:lnTo>
                          <a:pt x="7" y="28"/>
                        </a:lnTo>
                        <a:lnTo>
                          <a:pt x="7" y="33"/>
                        </a:lnTo>
                        <a:lnTo>
                          <a:pt x="7" y="28"/>
                        </a:lnTo>
                        <a:lnTo>
                          <a:pt x="7" y="33"/>
                        </a:lnTo>
                        <a:lnTo>
                          <a:pt x="7" y="28"/>
                        </a:lnTo>
                        <a:lnTo>
                          <a:pt x="4" y="28"/>
                        </a:lnTo>
                        <a:lnTo>
                          <a:pt x="4" y="24"/>
                        </a:lnTo>
                        <a:lnTo>
                          <a:pt x="0" y="20"/>
                        </a:lnTo>
                        <a:lnTo>
                          <a:pt x="0" y="24"/>
                        </a:lnTo>
                        <a:lnTo>
                          <a:pt x="0" y="20"/>
                        </a:lnTo>
                        <a:lnTo>
                          <a:pt x="0" y="16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196" name="Freeform 991">
                    <a:extLst>
                      <a:ext uri="{FF2B5EF4-FFF2-40B4-BE49-F238E27FC236}">
                        <a16:creationId xmlns:a16="http://schemas.microsoft.com/office/drawing/2014/main" id="{19084BE0-A420-F459-CDBB-6C6640E0ABA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453" y="2756"/>
                    <a:ext cx="11" cy="12"/>
                  </a:xfrm>
                  <a:custGeom>
                    <a:avLst/>
                    <a:gdLst>
                      <a:gd name="T0" fmla="*/ 4 w 12"/>
                      <a:gd name="T1" fmla="*/ 0 h 12"/>
                      <a:gd name="T2" fmla="*/ 4 w 12"/>
                      <a:gd name="T3" fmla="*/ 4 h 12"/>
                      <a:gd name="T4" fmla="*/ 8 w 12"/>
                      <a:gd name="T5" fmla="*/ 4 h 12"/>
                      <a:gd name="T6" fmla="*/ 8 w 12"/>
                      <a:gd name="T7" fmla="*/ 0 h 12"/>
                      <a:gd name="T8" fmla="*/ 8 w 12"/>
                      <a:gd name="T9" fmla="*/ 4 h 12"/>
                      <a:gd name="T10" fmla="*/ 12 w 12"/>
                      <a:gd name="T11" fmla="*/ 4 h 12"/>
                      <a:gd name="T12" fmla="*/ 12 w 12"/>
                      <a:gd name="T13" fmla="*/ 0 h 12"/>
                      <a:gd name="T14" fmla="*/ 12 w 12"/>
                      <a:gd name="T15" fmla="*/ 4 h 12"/>
                      <a:gd name="T16" fmla="*/ 12 w 12"/>
                      <a:gd name="T17" fmla="*/ 8 h 12"/>
                      <a:gd name="T18" fmla="*/ 8 w 12"/>
                      <a:gd name="T19" fmla="*/ 12 h 12"/>
                      <a:gd name="T20" fmla="*/ 4 w 12"/>
                      <a:gd name="T21" fmla="*/ 12 h 12"/>
                      <a:gd name="T22" fmla="*/ 0 w 12"/>
                      <a:gd name="T23" fmla="*/ 12 h 12"/>
                      <a:gd name="T24" fmla="*/ 0 w 12"/>
                      <a:gd name="T25" fmla="*/ 8 h 12"/>
                      <a:gd name="T26" fmla="*/ 4 w 12"/>
                      <a:gd name="T27" fmla="*/ 8 h 12"/>
                      <a:gd name="T28" fmla="*/ 4 w 12"/>
                      <a:gd name="T29" fmla="*/ 4 h 12"/>
                      <a:gd name="T30" fmla="*/ 4 w 12"/>
                      <a:gd name="T31" fmla="*/ 0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</a:cxnLst>
                    <a:rect l="0" t="0" r="r" b="b"/>
                    <a:pathLst>
                      <a:path w="12" h="12">
                        <a:moveTo>
                          <a:pt x="4" y="0"/>
                        </a:moveTo>
                        <a:lnTo>
                          <a:pt x="4" y="4"/>
                        </a:lnTo>
                        <a:lnTo>
                          <a:pt x="8" y="4"/>
                        </a:lnTo>
                        <a:lnTo>
                          <a:pt x="8" y="0"/>
                        </a:lnTo>
                        <a:lnTo>
                          <a:pt x="8" y="4"/>
                        </a:lnTo>
                        <a:lnTo>
                          <a:pt x="12" y="4"/>
                        </a:lnTo>
                        <a:lnTo>
                          <a:pt x="12" y="0"/>
                        </a:lnTo>
                        <a:lnTo>
                          <a:pt x="12" y="4"/>
                        </a:lnTo>
                        <a:lnTo>
                          <a:pt x="12" y="8"/>
                        </a:lnTo>
                        <a:lnTo>
                          <a:pt x="8" y="12"/>
                        </a:lnTo>
                        <a:lnTo>
                          <a:pt x="4" y="12"/>
                        </a:lnTo>
                        <a:lnTo>
                          <a:pt x="0" y="12"/>
                        </a:lnTo>
                        <a:lnTo>
                          <a:pt x="0" y="8"/>
                        </a:lnTo>
                        <a:lnTo>
                          <a:pt x="4" y="8"/>
                        </a:lnTo>
                        <a:lnTo>
                          <a:pt x="4" y="4"/>
                        </a:lnTo>
                        <a:lnTo>
                          <a:pt x="4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197" name="Freeform 992">
                    <a:extLst>
                      <a:ext uri="{FF2B5EF4-FFF2-40B4-BE49-F238E27FC236}">
                        <a16:creationId xmlns:a16="http://schemas.microsoft.com/office/drawing/2014/main" id="{03582BBE-FEC5-990C-8361-6D9EDD58A93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479" y="2756"/>
                    <a:ext cx="28" cy="28"/>
                  </a:xfrm>
                  <a:custGeom>
                    <a:avLst/>
                    <a:gdLst>
                      <a:gd name="T0" fmla="*/ 16 w 27"/>
                      <a:gd name="T1" fmla="*/ 4 h 28"/>
                      <a:gd name="T2" fmla="*/ 16 w 27"/>
                      <a:gd name="T3" fmla="*/ 0 h 28"/>
                      <a:gd name="T4" fmla="*/ 19 w 27"/>
                      <a:gd name="T5" fmla="*/ 0 h 28"/>
                      <a:gd name="T6" fmla="*/ 23 w 27"/>
                      <a:gd name="T7" fmla="*/ 0 h 28"/>
                      <a:gd name="T8" fmla="*/ 23 w 27"/>
                      <a:gd name="T9" fmla="*/ 4 h 28"/>
                      <a:gd name="T10" fmla="*/ 27 w 27"/>
                      <a:gd name="T11" fmla="*/ 4 h 28"/>
                      <a:gd name="T12" fmla="*/ 27 w 27"/>
                      <a:gd name="T13" fmla="*/ 8 h 28"/>
                      <a:gd name="T14" fmla="*/ 23 w 27"/>
                      <a:gd name="T15" fmla="*/ 8 h 28"/>
                      <a:gd name="T16" fmla="*/ 19 w 27"/>
                      <a:gd name="T17" fmla="*/ 8 h 28"/>
                      <a:gd name="T18" fmla="*/ 19 w 27"/>
                      <a:gd name="T19" fmla="*/ 12 h 28"/>
                      <a:gd name="T20" fmla="*/ 16 w 27"/>
                      <a:gd name="T21" fmla="*/ 12 h 28"/>
                      <a:gd name="T22" fmla="*/ 16 w 27"/>
                      <a:gd name="T23" fmla="*/ 16 h 28"/>
                      <a:gd name="T24" fmla="*/ 16 w 27"/>
                      <a:gd name="T25" fmla="*/ 20 h 28"/>
                      <a:gd name="T26" fmla="*/ 12 w 27"/>
                      <a:gd name="T27" fmla="*/ 20 h 28"/>
                      <a:gd name="T28" fmla="*/ 12 w 27"/>
                      <a:gd name="T29" fmla="*/ 24 h 28"/>
                      <a:gd name="T30" fmla="*/ 16 w 27"/>
                      <a:gd name="T31" fmla="*/ 24 h 28"/>
                      <a:gd name="T32" fmla="*/ 12 w 27"/>
                      <a:gd name="T33" fmla="*/ 24 h 28"/>
                      <a:gd name="T34" fmla="*/ 12 w 27"/>
                      <a:gd name="T35" fmla="*/ 20 h 28"/>
                      <a:gd name="T36" fmla="*/ 8 w 27"/>
                      <a:gd name="T37" fmla="*/ 20 h 28"/>
                      <a:gd name="T38" fmla="*/ 8 w 27"/>
                      <a:gd name="T39" fmla="*/ 24 h 28"/>
                      <a:gd name="T40" fmla="*/ 12 w 27"/>
                      <a:gd name="T41" fmla="*/ 24 h 28"/>
                      <a:gd name="T42" fmla="*/ 8 w 27"/>
                      <a:gd name="T43" fmla="*/ 24 h 28"/>
                      <a:gd name="T44" fmla="*/ 8 w 27"/>
                      <a:gd name="T45" fmla="*/ 28 h 28"/>
                      <a:gd name="T46" fmla="*/ 4 w 27"/>
                      <a:gd name="T47" fmla="*/ 28 h 28"/>
                      <a:gd name="T48" fmla="*/ 4 w 27"/>
                      <a:gd name="T49" fmla="*/ 24 h 28"/>
                      <a:gd name="T50" fmla="*/ 0 w 27"/>
                      <a:gd name="T51" fmla="*/ 24 h 28"/>
                      <a:gd name="T52" fmla="*/ 4 w 27"/>
                      <a:gd name="T53" fmla="*/ 20 h 28"/>
                      <a:gd name="T54" fmla="*/ 4 w 27"/>
                      <a:gd name="T55" fmla="*/ 16 h 28"/>
                      <a:gd name="T56" fmla="*/ 8 w 27"/>
                      <a:gd name="T57" fmla="*/ 16 h 28"/>
                      <a:gd name="T58" fmla="*/ 12 w 27"/>
                      <a:gd name="T59" fmla="*/ 16 h 28"/>
                      <a:gd name="T60" fmla="*/ 12 w 27"/>
                      <a:gd name="T61" fmla="*/ 12 h 28"/>
                      <a:gd name="T62" fmla="*/ 12 w 27"/>
                      <a:gd name="T63" fmla="*/ 8 h 28"/>
                      <a:gd name="T64" fmla="*/ 16 w 27"/>
                      <a:gd name="T65" fmla="*/ 8 h 28"/>
                      <a:gd name="T66" fmla="*/ 16 w 27"/>
                      <a:gd name="T67" fmla="*/ 4 h 2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</a:cxnLst>
                    <a:rect l="0" t="0" r="r" b="b"/>
                    <a:pathLst>
                      <a:path w="27" h="28">
                        <a:moveTo>
                          <a:pt x="16" y="4"/>
                        </a:moveTo>
                        <a:lnTo>
                          <a:pt x="16" y="0"/>
                        </a:lnTo>
                        <a:lnTo>
                          <a:pt x="19" y="0"/>
                        </a:lnTo>
                        <a:lnTo>
                          <a:pt x="23" y="0"/>
                        </a:lnTo>
                        <a:lnTo>
                          <a:pt x="23" y="4"/>
                        </a:lnTo>
                        <a:lnTo>
                          <a:pt x="27" y="4"/>
                        </a:lnTo>
                        <a:lnTo>
                          <a:pt x="27" y="8"/>
                        </a:lnTo>
                        <a:lnTo>
                          <a:pt x="23" y="8"/>
                        </a:lnTo>
                        <a:lnTo>
                          <a:pt x="19" y="8"/>
                        </a:lnTo>
                        <a:lnTo>
                          <a:pt x="19" y="12"/>
                        </a:lnTo>
                        <a:lnTo>
                          <a:pt x="16" y="12"/>
                        </a:lnTo>
                        <a:lnTo>
                          <a:pt x="16" y="16"/>
                        </a:lnTo>
                        <a:lnTo>
                          <a:pt x="16" y="20"/>
                        </a:lnTo>
                        <a:lnTo>
                          <a:pt x="12" y="20"/>
                        </a:lnTo>
                        <a:lnTo>
                          <a:pt x="12" y="24"/>
                        </a:lnTo>
                        <a:lnTo>
                          <a:pt x="16" y="24"/>
                        </a:lnTo>
                        <a:lnTo>
                          <a:pt x="12" y="24"/>
                        </a:lnTo>
                        <a:lnTo>
                          <a:pt x="12" y="20"/>
                        </a:lnTo>
                        <a:lnTo>
                          <a:pt x="8" y="20"/>
                        </a:lnTo>
                        <a:lnTo>
                          <a:pt x="8" y="24"/>
                        </a:lnTo>
                        <a:lnTo>
                          <a:pt x="12" y="24"/>
                        </a:lnTo>
                        <a:lnTo>
                          <a:pt x="8" y="24"/>
                        </a:lnTo>
                        <a:lnTo>
                          <a:pt x="8" y="28"/>
                        </a:lnTo>
                        <a:lnTo>
                          <a:pt x="4" y="28"/>
                        </a:lnTo>
                        <a:lnTo>
                          <a:pt x="4" y="24"/>
                        </a:lnTo>
                        <a:lnTo>
                          <a:pt x="0" y="24"/>
                        </a:lnTo>
                        <a:lnTo>
                          <a:pt x="4" y="20"/>
                        </a:lnTo>
                        <a:lnTo>
                          <a:pt x="4" y="16"/>
                        </a:lnTo>
                        <a:lnTo>
                          <a:pt x="8" y="16"/>
                        </a:lnTo>
                        <a:lnTo>
                          <a:pt x="12" y="16"/>
                        </a:lnTo>
                        <a:lnTo>
                          <a:pt x="12" y="12"/>
                        </a:lnTo>
                        <a:lnTo>
                          <a:pt x="12" y="8"/>
                        </a:lnTo>
                        <a:lnTo>
                          <a:pt x="16" y="8"/>
                        </a:lnTo>
                        <a:lnTo>
                          <a:pt x="16" y="4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198" name="Freeform 993">
                    <a:extLst>
                      <a:ext uri="{FF2B5EF4-FFF2-40B4-BE49-F238E27FC236}">
                        <a16:creationId xmlns:a16="http://schemas.microsoft.com/office/drawing/2014/main" id="{886B8CFF-AF4C-F873-91A7-E72886C86B3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438" y="2756"/>
                    <a:ext cx="8" cy="17"/>
                  </a:xfrm>
                  <a:custGeom>
                    <a:avLst/>
                    <a:gdLst>
                      <a:gd name="T0" fmla="*/ 8 w 8"/>
                      <a:gd name="T1" fmla="*/ 0 h 16"/>
                      <a:gd name="T2" fmla="*/ 8 w 8"/>
                      <a:gd name="T3" fmla="*/ 4 h 16"/>
                      <a:gd name="T4" fmla="*/ 4 w 8"/>
                      <a:gd name="T5" fmla="*/ 8 h 16"/>
                      <a:gd name="T6" fmla="*/ 4 w 8"/>
                      <a:gd name="T7" fmla="*/ 12 h 16"/>
                      <a:gd name="T8" fmla="*/ 4 w 8"/>
                      <a:gd name="T9" fmla="*/ 16 h 16"/>
                      <a:gd name="T10" fmla="*/ 4 w 8"/>
                      <a:gd name="T11" fmla="*/ 12 h 16"/>
                      <a:gd name="T12" fmla="*/ 0 w 8"/>
                      <a:gd name="T13" fmla="*/ 12 h 16"/>
                      <a:gd name="T14" fmla="*/ 0 w 8"/>
                      <a:gd name="T15" fmla="*/ 8 h 16"/>
                      <a:gd name="T16" fmla="*/ 0 w 8"/>
                      <a:gd name="T17" fmla="*/ 4 h 16"/>
                      <a:gd name="T18" fmla="*/ 4 w 8"/>
                      <a:gd name="T19" fmla="*/ 4 h 16"/>
                      <a:gd name="T20" fmla="*/ 4 w 8"/>
                      <a:gd name="T21" fmla="*/ 0 h 16"/>
                      <a:gd name="T22" fmla="*/ 8 w 8"/>
                      <a:gd name="T23" fmla="*/ 0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8" h="16">
                        <a:moveTo>
                          <a:pt x="8" y="0"/>
                        </a:moveTo>
                        <a:lnTo>
                          <a:pt x="8" y="4"/>
                        </a:lnTo>
                        <a:lnTo>
                          <a:pt x="4" y="8"/>
                        </a:lnTo>
                        <a:lnTo>
                          <a:pt x="4" y="12"/>
                        </a:lnTo>
                        <a:lnTo>
                          <a:pt x="4" y="16"/>
                        </a:lnTo>
                        <a:lnTo>
                          <a:pt x="4" y="12"/>
                        </a:lnTo>
                        <a:lnTo>
                          <a:pt x="0" y="12"/>
                        </a:lnTo>
                        <a:lnTo>
                          <a:pt x="0" y="8"/>
                        </a:lnTo>
                        <a:lnTo>
                          <a:pt x="0" y="4"/>
                        </a:lnTo>
                        <a:lnTo>
                          <a:pt x="4" y="4"/>
                        </a:lnTo>
                        <a:lnTo>
                          <a:pt x="4" y="0"/>
                        </a:lnTo>
                        <a:lnTo>
                          <a:pt x="8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199" name="Freeform 994">
                    <a:extLst>
                      <a:ext uri="{FF2B5EF4-FFF2-40B4-BE49-F238E27FC236}">
                        <a16:creationId xmlns:a16="http://schemas.microsoft.com/office/drawing/2014/main" id="{77F11825-11B9-3A4F-E54B-E614C691318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441" y="2756"/>
                    <a:ext cx="9" cy="20"/>
                  </a:xfrm>
                  <a:custGeom>
                    <a:avLst/>
                    <a:gdLst>
                      <a:gd name="T0" fmla="*/ 4 w 8"/>
                      <a:gd name="T1" fmla="*/ 0 h 20"/>
                      <a:gd name="T2" fmla="*/ 4 w 8"/>
                      <a:gd name="T3" fmla="*/ 4 h 20"/>
                      <a:gd name="T4" fmla="*/ 8 w 8"/>
                      <a:gd name="T5" fmla="*/ 4 h 20"/>
                      <a:gd name="T6" fmla="*/ 8 w 8"/>
                      <a:gd name="T7" fmla="*/ 8 h 20"/>
                      <a:gd name="T8" fmla="*/ 4 w 8"/>
                      <a:gd name="T9" fmla="*/ 8 h 20"/>
                      <a:gd name="T10" fmla="*/ 4 w 8"/>
                      <a:gd name="T11" fmla="*/ 12 h 20"/>
                      <a:gd name="T12" fmla="*/ 4 w 8"/>
                      <a:gd name="T13" fmla="*/ 16 h 20"/>
                      <a:gd name="T14" fmla="*/ 8 w 8"/>
                      <a:gd name="T15" fmla="*/ 16 h 20"/>
                      <a:gd name="T16" fmla="*/ 4 w 8"/>
                      <a:gd name="T17" fmla="*/ 16 h 20"/>
                      <a:gd name="T18" fmla="*/ 4 w 8"/>
                      <a:gd name="T19" fmla="*/ 20 h 20"/>
                      <a:gd name="T20" fmla="*/ 4 w 8"/>
                      <a:gd name="T21" fmla="*/ 16 h 20"/>
                      <a:gd name="T22" fmla="*/ 0 w 8"/>
                      <a:gd name="T23" fmla="*/ 16 h 20"/>
                      <a:gd name="T24" fmla="*/ 0 w 8"/>
                      <a:gd name="T25" fmla="*/ 12 h 20"/>
                      <a:gd name="T26" fmla="*/ 0 w 8"/>
                      <a:gd name="T27" fmla="*/ 8 h 20"/>
                      <a:gd name="T28" fmla="*/ 4 w 8"/>
                      <a:gd name="T29" fmla="*/ 4 h 20"/>
                      <a:gd name="T30" fmla="*/ 4 w 8"/>
                      <a:gd name="T31" fmla="*/ 0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</a:cxnLst>
                    <a:rect l="0" t="0" r="r" b="b"/>
                    <a:pathLst>
                      <a:path w="8" h="20">
                        <a:moveTo>
                          <a:pt x="4" y="0"/>
                        </a:moveTo>
                        <a:lnTo>
                          <a:pt x="4" y="4"/>
                        </a:lnTo>
                        <a:lnTo>
                          <a:pt x="8" y="4"/>
                        </a:lnTo>
                        <a:lnTo>
                          <a:pt x="8" y="8"/>
                        </a:lnTo>
                        <a:lnTo>
                          <a:pt x="4" y="8"/>
                        </a:lnTo>
                        <a:lnTo>
                          <a:pt x="4" y="12"/>
                        </a:lnTo>
                        <a:lnTo>
                          <a:pt x="4" y="16"/>
                        </a:lnTo>
                        <a:lnTo>
                          <a:pt x="8" y="16"/>
                        </a:lnTo>
                        <a:lnTo>
                          <a:pt x="4" y="16"/>
                        </a:lnTo>
                        <a:lnTo>
                          <a:pt x="4" y="20"/>
                        </a:lnTo>
                        <a:lnTo>
                          <a:pt x="4" y="16"/>
                        </a:lnTo>
                        <a:lnTo>
                          <a:pt x="0" y="16"/>
                        </a:lnTo>
                        <a:lnTo>
                          <a:pt x="0" y="12"/>
                        </a:lnTo>
                        <a:lnTo>
                          <a:pt x="0" y="8"/>
                        </a:lnTo>
                        <a:lnTo>
                          <a:pt x="4" y="4"/>
                        </a:lnTo>
                        <a:lnTo>
                          <a:pt x="4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200" name="Freeform 995">
                    <a:extLst>
                      <a:ext uri="{FF2B5EF4-FFF2-40B4-BE49-F238E27FC236}">
                        <a16:creationId xmlns:a16="http://schemas.microsoft.com/office/drawing/2014/main" id="{7D3F303F-AABC-412F-396C-3CF1259C489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479" y="2761"/>
                    <a:ext cx="17" cy="20"/>
                  </a:xfrm>
                  <a:custGeom>
                    <a:avLst/>
                    <a:gdLst>
                      <a:gd name="T0" fmla="*/ 8 w 16"/>
                      <a:gd name="T1" fmla="*/ 0 h 20"/>
                      <a:gd name="T2" fmla="*/ 12 w 16"/>
                      <a:gd name="T3" fmla="*/ 0 h 20"/>
                      <a:gd name="T4" fmla="*/ 16 w 16"/>
                      <a:gd name="T5" fmla="*/ 0 h 20"/>
                      <a:gd name="T6" fmla="*/ 16 w 16"/>
                      <a:gd name="T7" fmla="*/ 4 h 20"/>
                      <a:gd name="T8" fmla="*/ 12 w 16"/>
                      <a:gd name="T9" fmla="*/ 4 h 20"/>
                      <a:gd name="T10" fmla="*/ 12 w 16"/>
                      <a:gd name="T11" fmla="*/ 8 h 20"/>
                      <a:gd name="T12" fmla="*/ 12 w 16"/>
                      <a:gd name="T13" fmla="*/ 12 h 20"/>
                      <a:gd name="T14" fmla="*/ 8 w 16"/>
                      <a:gd name="T15" fmla="*/ 12 h 20"/>
                      <a:gd name="T16" fmla="*/ 4 w 16"/>
                      <a:gd name="T17" fmla="*/ 12 h 20"/>
                      <a:gd name="T18" fmla="*/ 4 w 16"/>
                      <a:gd name="T19" fmla="*/ 16 h 20"/>
                      <a:gd name="T20" fmla="*/ 0 w 16"/>
                      <a:gd name="T21" fmla="*/ 20 h 20"/>
                      <a:gd name="T22" fmla="*/ 0 w 16"/>
                      <a:gd name="T23" fmla="*/ 16 h 20"/>
                      <a:gd name="T24" fmla="*/ 4 w 16"/>
                      <a:gd name="T25" fmla="*/ 16 h 20"/>
                      <a:gd name="T26" fmla="*/ 4 w 16"/>
                      <a:gd name="T27" fmla="*/ 12 h 20"/>
                      <a:gd name="T28" fmla="*/ 4 w 16"/>
                      <a:gd name="T29" fmla="*/ 8 h 20"/>
                      <a:gd name="T30" fmla="*/ 4 w 16"/>
                      <a:gd name="T31" fmla="*/ 4 h 20"/>
                      <a:gd name="T32" fmla="*/ 8 w 16"/>
                      <a:gd name="T33" fmla="*/ 4 h 20"/>
                      <a:gd name="T34" fmla="*/ 8 w 16"/>
                      <a:gd name="T35" fmla="*/ 0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</a:cxnLst>
                    <a:rect l="0" t="0" r="r" b="b"/>
                    <a:pathLst>
                      <a:path w="16" h="20">
                        <a:moveTo>
                          <a:pt x="8" y="0"/>
                        </a:moveTo>
                        <a:lnTo>
                          <a:pt x="12" y="0"/>
                        </a:lnTo>
                        <a:lnTo>
                          <a:pt x="16" y="0"/>
                        </a:lnTo>
                        <a:lnTo>
                          <a:pt x="16" y="4"/>
                        </a:lnTo>
                        <a:lnTo>
                          <a:pt x="12" y="4"/>
                        </a:lnTo>
                        <a:lnTo>
                          <a:pt x="12" y="8"/>
                        </a:lnTo>
                        <a:lnTo>
                          <a:pt x="12" y="12"/>
                        </a:lnTo>
                        <a:lnTo>
                          <a:pt x="8" y="12"/>
                        </a:lnTo>
                        <a:lnTo>
                          <a:pt x="4" y="12"/>
                        </a:lnTo>
                        <a:lnTo>
                          <a:pt x="4" y="16"/>
                        </a:lnTo>
                        <a:lnTo>
                          <a:pt x="0" y="20"/>
                        </a:lnTo>
                        <a:lnTo>
                          <a:pt x="0" y="16"/>
                        </a:lnTo>
                        <a:lnTo>
                          <a:pt x="4" y="16"/>
                        </a:lnTo>
                        <a:lnTo>
                          <a:pt x="4" y="12"/>
                        </a:lnTo>
                        <a:lnTo>
                          <a:pt x="4" y="8"/>
                        </a:lnTo>
                        <a:lnTo>
                          <a:pt x="4" y="4"/>
                        </a:lnTo>
                        <a:lnTo>
                          <a:pt x="8" y="4"/>
                        </a:lnTo>
                        <a:lnTo>
                          <a:pt x="8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201" name="Freeform 996">
                    <a:extLst>
                      <a:ext uri="{FF2B5EF4-FFF2-40B4-BE49-F238E27FC236}">
                        <a16:creationId xmlns:a16="http://schemas.microsoft.com/office/drawing/2014/main" id="{9700DEC0-ADEC-5E0E-82D9-93ECA54F405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476" y="2761"/>
                    <a:ext cx="12" cy="12"/>
                  </a:xfrm>
                  <a:custGeom>
                    <a:avLst/>
                    <a:gdLst>
                      <a:gd name="T0" fmla="*/ 8 w 12"/>
                      <a:gd name="T1" fmla="*/ 0 h 12"/>
                      <a:gd name="T2" fmla="*/ 12 w 12"/>
                      <a:gd name="T3" fmla="*/ 0 h 12"/>
                      <a:gd name="T4" fmla="*/ 12 w 12"/>
                      <a:gd name="T5" fmla="*/ 4 h 12"/>
                      <a:gd name="T6" fmla="*/ 8 w 12"/>
                      <a:gd name="T7" fmla="*/ 4 h 12"/>
                      <a:gd name="T8" fmla="*/ 8 w 12"/>
                      <a:gd name="T9" fmla="*/ 8 h 12"/>
                      <a:gd name="T10" fmla="*/ 8 w 12"/>
                      <a:gd name="T11" fmla="*/ 12 h 12"/>
                      <a:gd name="T12" fmla="*/ 4 w 12"/>
                      <a:gd name="T13" fmla="*/ 12 h 12"/>
                      <a:gd name="T14" fmla="*/ 0 w 12"/>
                      <a:gd name="T15" fmla="*/ 12 h 12"/>
                      <a:gd name="T16" fmla="*/ 0 w 12"/>
                      <a:gd name="T17" fmla="*/ 8 h 12"/>
                      <a:gd name="T18" fmla="*/ 0 w 12"/>
                      <a:gd name="T19" fmla="*/ 4 h 12"/>
                      <a:gd name="T20" fmla="*/ 4 w 12"/>
                      <a:gd name="T21" fmla="*/ 4 h 12"/>
                      <a:gd name="T22" fmla="*/ 4 w 12"/>
                      <a:gd name="T23" fmla="*/ 0 h 12"/>
                      <a:gd name="T24" fmla="*/ 8 w 12"/>
                      <a:gd name="T25" fmla="*/ 0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12" h="12">
                        <a:moveTo>
                          <a:pt x="8" y="0"/>
                        </a:moveTo>
                        <a:lnTo>
                          <a:pt x="12" y="0"/>
                        </a:lnTo>
                        <a:lnTo>
                          <a:pt x="12" y="4"/>
                        </a:lnTo>
                        <a:lnTo>
                          <a:pt x="8" y="4"/>
                        </a:lnTo>
                        <a:lnTo>
                          <a:pt x="8" y="8"/>
                        </a:lnTo>
                        <a:lnTo>
                          <a:pt x="8" y="12"/>
                        </a:lnTo>
                        <a:lnTo>
                          <a:pt x="4" y="12"/>
                        </a:lnTo>
                        <a:lnTo>
                          <a:pt x="0" y="12"/>
                        </a:lnTo>
                        <a:lnTo>
                          <a:pt x="0" y="8"/>
                        </a:lnTo>
                        <a:lnTo>
                          <a:pt x="0" y="4"/>
                        </a:lnTo>
                        <a:lnTo>
                          <a:pt x="4" y="4"/>
                        </a:lnTo>
                        <a:lnTo>
                          <a:pt x="4" y="0"/>
                        </a:lnTo>
                        <a:lnTo>
                          <a:pt x="8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202" name="Freeform 997">
                    <a:extLst>
                      <a:ext uri="{FF2B5EF4-FFF2-40B4-BE49-F238E27FC236}">
                        <a16:creationId xmlns:a16="http://schemas.microsoft.com/office/drawing/2014/main" id="{63E8D663-10F1-C51C-C0A9-C3F3B4DE61A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108" y="2761"/>
                    <a:ext cx="12" cy="32"/>
                  </a:xfrm>
                  <a:custGeom>
                    <a:avLst/>
                    <a:gdLst>
                      <a:gd name="T0" fmla="*/ 0 w 12"/>
                      <a:gd name="T1" fmla="*/ 4 h 33"/>
                      <a:gd name="T2" fmla="*/ 4 w 12"/>
                      <a:gd name="T3" fmla="*/ 4 h 33"/>
                      <a:gd name="T4" fmla="*/ 4 w 12"/>
                      <a:gd name="T5" fmla="*/ 0 h 33"/>
                      <a:gd name="T6" fmla="*/ 4 w 12"/>
                      <a:gd name="T7" fmla="*/ 4 h 33"/>
                      <a:gd name="T8" fmla="*/ 8 w 12"/>
                      <a:gd name="T9" fmla="*/ 4 h 33"/>
                      <a:gd name="T10" fmla="*/ 4 w 12"/>
                      <a:gd name="T11" fmla="*/ 4 h 33"/>
                      <a:gd name="T12" fmla="*/ 8 w 12"/>
                      <a:gd name="T13" fmla="*/ 8 h 33"/>
                      <a:gd name="T14" fmla="*/ 8 w 12"/>
                      <a:gd name="T15" fmla="*/ 12 h 33"/>
                      <a:gd name="T16" fmla="*/ 12 w 12"/>
                      <a:gd name="T17" fmla="*/ 12 h 33"/>
                      <a:gd name="T18" fmla="*/ 12 w 12"/>
                      <a:gd name="T19" fmla="*/ 16 h 33"/>
                      <a:gd name="T20" fmla="*/ 12 w 12"/>
                      <a:gd name="T21" fmla="*/ 20 h 33"/>
                      <a:gd name="T22" fmla="*/ 12 w 12"/>
                      <a:gd name="T23" fmla="*/ 24 h 33"/>
                      <a:gd name="T24" fmla="*/ 8 w 12"/>
                      <a:gd name="T25" fmla="*/ 24 h 33"/>
                      <a:gd name="T26" fmla="*/ 8 w 12"/>
                      <a:gd name="T27" fmla="*/ 29 h 33"/>
                      <a:gd name="T28" fmla="*/ 8 w 12"/>
                      <a:gd name="T29" fmla="*/ 33 h 33"/>
                      <a:gd name="T30" fmla="*/ 4 w 12"/>
                      <a:gd name="T31" fmla="*/ 33 h 33"/>
                      <a:gd name="T32" fmla="*/ 4 w 12"/>
                      <a:gd name="T33" fmla="*/ 29 h 33"/>
                      <a:gd name="T34" fmla="*/ 4 w 12"/>
                      <a:gd name="T35" fmla="*/ 24 h 33"/>
                      <a:gd name="T36" fmla="*/ 8 w 12"/>
                      <a:gd name="T37" fmla="*/ 20 h 33"/>
                      <a:gd name="T38" fmla="*/ 4 w 12"/>
                      <a:gd name="T39" fmla="*/ 20 h 33"/>
                      <a:gd name="T40" fmla="*/ 4 w 12"/>
                      <a:gd name="T41" fmla="*/ 16 h 33"/>
                      <a:gd name="T42" fmla="*/ 4 w 12"/>
                      <a:gd name="T43" fmla="*/ 12 h 33"/>
                      <a:gd name="T44" fmla="*/ 0 w 12"/>
                      <a:gd name="T45" fmla="*/ 12 h 33"/>
                      <a:gd name="T46" fmla="*/ 0 w 12"/>
                      <a:gd name="T47" fmla="*/ 8 h 33"/>
                      <a:gd name="T48" fmla="*/ 0 w 12"/>
                      <a:gd name="T49" fmla="*/ 4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</a:cxnLst>
                    <a:rect l="0" t="0" r="r" b="b"/>
                    <a:pathLst>
                      <a:path w="12" h="33">
                        <a:moveTo>
                          <a:pt x="0" y="4"/>
                        </a:moveTo>
                        <a:lnTo>
                          <a:pt x="4" y="4"/>
                        </a:lnTo>
                        <a:lnTo>
                          <a:pt x="4" y="0"/>
                        </a:lnTo>
                        <a:lnTo>
                          <a:pt x="4" y="4"/>
                        </a:lnTo>
                        <a:lnTo>
                          <a:pt x="8" y="4"/>
                        </a:lnTo>
                        <a:lnTo>
                          <a:pt x="4" y="4"/>
                        </a:lnTo>
                        <a:lnTo>
                          <a:pt x="8" y="8"/>
                        </a:lnTo>
                        <a:lnTo>
                          <a:pt x="8" y="12"/>
                        </a:lnTo>
                        <a:lnTo>
                          <a:pt x="12" y="12"/>
                        </a:lnTo>
                        <a:lnTo>
                          <a:pt x="12" y="16"/>
                        </a:lnTo>
                        <a:lnTo>
                          <a:pt x="12" y="20"/>
                        </a:lnTo>
                        <a:lnTo>
                          <a:pt x="12" y="24"/>
                        </a:lnTo>
                        <a:lnTo>
                          <a:pt x="8" y="24"/>
                        </a:lnTo>
                        <a:lnTo>
                          <a:pt x="8" y="29"/>
                        </a:lnTo>
                        <a:lnTo>
                          <a:pt x="8" y="33"/>
                        </a:lnTo>
                        <a:lnTo>
                          <a:pt x="4" y="33"/>
                        </a:lnTo>
                        <a:lnTo>
                          <a:pt x="4" y="29"/>
                        </a:lnTo>
                        <a:lnTo>
                          <a:pt x="4" y="24"/>
                        </a:lnTo>
                        <a:lnTo>
                          <a:pt x="8" y="20"/>
                        </a:lnTo>
                        <a:lnTo>
                          <a:pt x="4" y="20"/>
                        </a:lnTo>
                        <a:lnTo>
                          <a:pt x="4" y="16"/>
                        </a:lnTo>
                        <a:lnTo>
                          <a:pt x="4" y="12"/>
                        </a:lnTo>
                        <a:lnTo>
                          <a:pt x="0" y="12"/>
                        </a:lnTo>
                        <a:lnTo>
                          <a:pt x="0" y="8"/>
                        </a:lnTo>
                        <a:lnTo>
                          <a:pt x="0" y="4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203" name="Freeform 998">
                    <a:extLst>
                      <a:ext uri="{FF2B5EF4-FFF2-40B4-BE49-F238E27FC236}">
                        <a16:creationId xmlns:a16="http://schemas.microsoft.com/office/drawing/2014/main" id="{261D3C0E-C311-D536-7289-6F0FB1FFDCB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446" y="2761"/>
                    <a:ext cx="8" cy="12"/>
                  </a:xfrm>
                  <a:custGeom>
                    <a:avLst/>
                    <a:gdLst>
                      <a:gd name="T0" fmla="*/ 4 w 7"/>
                      <a:gd name="T1" fmla="*/ 0 h 12"/>
                      <a:gd name="T2" fmla="*/ 4 w 7"/>
                      <a:gd name="T3" fmla="*/ 4 h 12"/>
                      <a:gd name="T4" fmla="*/ 7 w 7"/>
                      <a:gd name="T5" fmla="*/ 4 h 12"/>
                      <a:gd name="T6" fmla="*/ 7 w 7"/>
                      <a:gd name="T7" fmla="*/ 8 h 12"/>
                      <a:gd name="T8" fmla="*/ 4 w 7"/>
                      <a:gd name="T9" fmla="*/ 8 h 12"/>
                      <a:gd name="T10" fmla="*/ 4 w 7"/>
                      <a:gd name="T11" fmla="*/ 12 h 12"/>
                      <a:gd name="T12" fmla="*/ 0 w 7"/>
                      <a:gd name="T13" fmla="*/ 12 h 12"/>
                      <a:gd name="T14" fmla="*/ 0 w 7"/>
                      <a:gd name="T15" fmla="*/ 8 h 12"/>
                      <a:gd name="T16" fmla="*/ 0 w 7"/>
                      <a:gd name="T17" fmla="*/ 4 h 12"/>
                      <a:gd name="T18" fmla="*/ 4 w 7"/>
                      <a:gd name="T19" fmla="*/ 4 h 12"/>
                      <a:gd name="T20" fmla="*/ 4 w 7"/>
                      <a:gd name="T21" fmla="*/ 0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7" h="12">
                        <a:moveTo>
                          <a:pt x="4" y="0"/>
                        </a:moveTo>
                        <a:lnTo>
                          <a:pt x="4" y="4"/>
                        </a:lnTo>
                        <a:lnTo>
                          <a:pt x="7" y="4"/>
                        </a:lnTo>
                        <a:lnTo>
                          <a:pt x="7" y="8"/>
                        </a:lnTo>
                        <a:lnTo>
                          <a:pt x="4" y="8"/>
                        </a:lnTo>
                        <a:lnTo>
                          <a:pt x="4" y="12"/>
                        </a:lnTo>
                        <a:lnTo>
                          <a:pt x="0" y="12"/>
                        </a:lnTo>
                        <a:lnTo>
                          <a:pt x="0" y="8"/>
                        </a:lnTo>
                        <a:lnTo>
                          <a:pt x="0" y="4"/>
                        </a:lnTo>
                        <a:lnTo>
                          <a:pt x="4" y="4"/>
                        </a:lnTo>
                        <a:lnTo>
                          <a:pt x="4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204" name="Freeform 999">
                    <a:extLst>
                      <a:ext uri="{FF2B5EF4-FFF2-40B4-BE49-F238E27FC236}">
                        <a16:creationId xmlns:a16="http://schemas.microsoft.com/office/drawing/2014/main" id="{17703C01-541E-3262-7CCC-0757E90676F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525" y="2761"/>
                    <a:ext cx="81" cy="58"/>
                  </a:xfrm>
                  <a:custGeom>
                    <a:avLst/>
                    <a:gdLst>
                      <a:gd name="T0" fmla="*/ 16 w 81"/>
                      <a:gd name="T1" fmla="*/ 4 h 57"/>
                      <a:gd name="T2" fmla="*/ 19 w 81"/>
                      <a:gd name="T3" fmla="*/ 8 h 57"/>
                      <a:gd name="T4" fmla="*/ 23 w 81"/>
                      <a:gd name="T5" fmla="*/ 4 h 57"/>
                      <a:gd name="T6" fmla="*/ 27 w 81"/>
                      <a:gd name="T7" fmla="*/ 8 h 57"/>
                      <a:gd name="T8" fmla="*/ 27 w 81"/>
                      <a:gd name="T9" fmla="*/ 8 h 57"/>
                      <a:gd name="T10" fmla="*/ 35 w 81"/>
                      <a:gd name="T11" fmla="*/ 8 h 57"/>
                      <a:gd name="T12" fmla="*/ 39 w 81"/>
                      <a:gd name="T13" fmla="*/ 12 h 57"/>
                      <a:gd name="T14" fmla="*/ 42 w 81"/>
                      <a:gd name="T15" fmla="*/ 16 h 57"/>
                      <a:gd name="T16" fmla="*/ 46 w 81"/>
                      <a:gd name="T17" fmla="*/ 20 h 57"/>
                      <a:gd name="T18" fmla="*/ 50 w 81"/>
                      <a:gd name="T19" fmla="*/ 24 h 57"/>
                      <a:gd name="T20" fmla="*/ 54 w 81"/>
                      <a:gd name="T21" fmla="*/ 29 h 57"/>
                      <a:gd name="T22" fmla="*/ 62 w 81"/>
                      <a:gd name="T23" fmla="*/ 29 h 57"/>
                      <a:gd name="T24" fmla="*/ 65 w 81"/>
                      <a:gd name="T25" fmla="*/ 33 h 57"/>
                      <a:gd name="T26" fmla="*/ 69 w 81"/>
                      <a:gd name="T27" fmla="*/ 37 h 57"/>
                      <a:gd name="T28" fmla="*/ 73 w 81"/>
                      <a:gd name="T29" fmla="*/ 41 h 57"/>
                      <a:gd name="T30" fmla="*/ 77 w 81"/>
                      <a:gd name="T31" fmla="*/ 45 h 57"/>
                      <a:gd name="T32" fmla="*/ 77 w 81"/>
                      <a:gd name="T33" fmla="*/ 45 h 57"/>
                      <a:gd name="T34" fmla="*/ 77 w 81"/>
                      <a:gd name="T35" fmla="*/ 53 h 57"/>
                      <a:gd name="T36" fmla="*/ 69 w 81"/>
                      <a:gd name="T37" fmla="*/ 53 h 57"/>
                      <a:gd name="T38" fmla="*/ 69 w 81"/>
                      <a:gd name="T39" fmla="*/ 53 h 57"/>
                      <a:gd name="T40" fmla="*/ 62 w 81"/>
                      <a:gd name="T41" fmla="*/ 53 h 57"/>
                      <a:gd name="T42" fmla="*/ 54 w 81"/>
                      <a:gd name="T43" fmla="*/ 53 h 57"/>
                      <a:gd name="T44" fmla="*/ 46 w 81"/>
                      <a:gd name="T45" fmla="*/ 57 h 57"/>
                      <a:gd name="T46" fmla="*/ 39 w 81"/>
                      <a:gd name="T47" fmla="*/ 57 h 57"/>
                      <a:gd name="T48" fmla="*/ 35 w 81"/>
                      <a:gd name="T49" fmla="*/ 53 h 57"/>
                      <a:gd name="T50" fmla="*/ 31 w 81"/>
                      <a:gd name="T51" fmla="*/ 49 h 57"/>
                      <a:gd name="T52" fmla="*/ 27 w 81"/>
                      <a:gd name="T53" fmla="*/ 45 h 57"/>
                      <a:gd name="T54" fmla="*/ 23 w 81"/>
                      <a:gd name="T55" fmla="*/ 41 h 57"/>
                      <a:gd name="T56" fmla="*/ 19 w 81"/>
                      <a:gd name="T57" fmla="*/ 37 h 57"/>
                      <a:gd name="T58" fmla="*/ 16 w 81"/>
                      <a:gd name="T59" fmla="*/ 33 h 57"/>
                      <a:gd name="T60" fmla="*/ 12 w 81"/>
                      <a:gd name="T61" fmla="*/ 29 h 57"/>
                      <a:gd name="T62" fmla="*/ 8 w 81"/>
                      <a:gd name="T63" fmla="*/ 24 h 57"/>
                      <a:gd name="T64" fmla="*/ 4 w 81"/>
                      <a:gd name="T65" fmla="*/ 20 h 57"/>
                      <a:gd name="T66" fmla="*/ 4 w 81"/>
                      <a:gd name="T67" fmla="*/ 20 h 57"/>
                      <a:gd name="T68" fmla="*/ 0 w 81"/>
                      <a:gd name="T69" fmla="*/ 16 h 57"/>
                      <a:gd name="T70" fmla="*/ 4 w 81"/>
                      <a:gd name="T71" fmla="*/ 12 h 57"/>
                      <a:gd name="T72" fmla="*/ 8 w 81"/>
                      <a:gd name="T73" fmla="*/ 8 h 57"/>
                      <a:gd name="T74" fmla="*/ 12 w 81"/>
                      <a:gd name="T75" fmla="*/ 4 h 57"/>
                      <a:gd name="T76" fmla="*/ 16 w 81"/>
                      <a:gd name="T77" fmla="*/ 0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</a:cxnLst>
                    <a:rect l="0" t="0" r="r" b="b"/>
                    <a:pathLst>
                      <a:path w="81" h="57">
                        <a:moveTo>
                          <a:pt x="16" y="0"/>
                        </a:moveTo>
                        <a:lnTo>
                          <a:pt x="16" y="4"/>
                        </a:lnTo>
                        <a:lnTo>
                          <a:pt x="19" y="4"/>
                        </a:lnTo>
                        <a:lnTo>
                          <a:pt x="19" y="8"/>
                        </a:lnTo>
                        <a:lnTo>
                          <a:pt x="23" y="8"/>
                        </a:lnTo>
                        <a:lnTo>
                          <a:pt x="23" y="4"/>
                        </a:lnTo>
                        <a:lnTo>
                          <a:pt x="23" y="8"/>
                        </a:lnTo>
                        <a:lnTo>
                          <a:pt x="27" y="8"/>
                        </a:lnTo>
                        <a:lnTo>
                          <a:pt x="27" y="4"/>
                        </a:lnTo>
                        <a:lnTo>
                          <a:pt x="27" y="8"/>
                        </a:lnTo>
                        <a:lnTo>
                          <a:pt x="31" y="8"/>
                        </a:lnTo>
                        <a:lnTo>
                          <a:pt x="35" y="8"/>
                        </a:lnTo>
                        <a:lnTo>
                          <a:pt x="39" y="8"/>
                        </a:lnTo>
                        <a:lnTo>
                          <a:pt x="39" y="12"/>
                        </a:lnTo>
                        <a:lnTo>
                          <a:pt x="42" y="12"/>
                        </a:lnTo>
                        <a:lnTo>
                          <a:pt x="42" y="16"/>
                        </a:lnTo>
                        <a:lnTo>
                          <a:pt x="42" y="20"/>
                        </a:lnTo>
                        <a:lnTo>
                          <a:pt x="46" y="20"/>
                        </a:lnTo>
                        <a:lnTo>
                          <a:pt x="50" y="20"/>
                        </a:lnTo>
                        <a:lnTo>
                          <a:pt x="50" y="24"/>
                        </a:lnTo>
                        <a:lnTo>
                          <a:pt x="50" y="29"/>
                        </a:lnTo>
                        <a:lnTo>
                          <a:pt x="54" y="29"/>
                        </a:lnTo>
                        <a:lnTo>
                          <a:pt x="58" y="29"/>
                        </a:lnTo>
                        <a:lnTo>
                          <a:pt x="62" y="29"/>
                        </a:lnTo>
                        <a:lnTo>
                          <a:pt x="65" y="29"/>
                        </a:lnTo>
                        <a:lnTo>
                          <a:pt x="65" y="33"/>
                        </a:lnTo>
                        <a:lnTo>
                          <a:pt x="69" y="33"/>
                        </a:lnTo>
                        <a:lnTo>
                          <a:pt x="69" y="37"/>
                        </a:lnTo>
                        <a:lnTo>
                          <a:pt x="73" y="37"/>
                        </a:lnTo>
                        <a:lnTo>
                          <a:pt x="73" y="41"/>
                        </a:lnTo>
                        <a:lnTo>
                          <a:pt x="77" y="41"/>
                        </a:lnTo>
                        <a:lnTo>
                          <a:pt x="77" y="45"/>
                        </a:lnTo>
                        <a:lnTo>
                          <a:pt x="81" y="45"/>
                        </a:lnTo>
                        <a:lnTo>
                          <a:pt x="77" y="45"/>
                        </a:lnTo>
                        <a:lnTo>
                          <a:pt x="77" y="49"/>
                        </a:lnTo>
                        <a:lnTo>
                          <a:pt x="77" y="53"/>
                        </a:lnTo>
                        <a:lnTo>
                          <a:pt x="73" y="53"/>
                        </a:lnTo>
                        <a:lnTo>
                          <a:pt x="69" y="53"/>
                        </a:lnTo>
                        <a:lnTo>
                          <a:pt x="69" y="57"/>
                        </a:lnTo>
                        <a:lnTo>
                          <a:pt x="69" y="53"/>
                        </a:lnTo>
                        <a:lnTo>
                          <a:pt x="65" y="53"/>
                        </a:lnTo>
                        <a:lnTo>
                          <a:pt x="62" y="53"/>
                        </a:lnTo>
                        <a:lnTo>
                          <a:pt x="58" y="53"/>
                        </a:lnTo>
                        <a:lnTo>
                          <a:pt x="54" y="53"/>
                        </a:lnTo>
                        <a:lnTo>
                          <a:pt x="50" y="53"/>
                        </a:lnTo>
                        <a:lnTo>
                          <a:pt x="46" y="57"/>
                        </a:lnTo>
                        <a:lnTo>
                          <a:pt x="42" y="57"/>
                        </a:lnTo>
                        <a:lnTo>
                          <a:pt x="39" y="57"/>
                        </a:lnTo>
                        <a:lnTo>
                          <a:pt x="39" y="53"/>
                        </a:lnTo>
                        <a:lnTo>
                          <a:pt x="35" y="53"/>
                        </a:lnTo>
                        <a:lnTo>
                          <a:pt x="31" y="53"/>
                        </a:lnTo>
                        <a:lnTo>
                          <a:pt x="31" y="49"/>
                        </a:lnTo>
                        <a:lnTo>
                          <a:pt x="27" y="49"/>
                        </a:lnTo>
                        <a:lnTo>
                          <a:pt x="27" y="45"/>
                        </a:lnTo>
                        <a:lnTo>
                          <a:pt x="23" y="45"/>
                        </a:lnTo>
                        <a:lnTo>
                          <a:pt x="23" y="41"/>
                        </a:lnTo>
                        <a:lnTo>
                          <a:pt x="23" y="37"/>
                        </a:lnTo>
                        <a:lnTo>
                          <a:pt x="19" y="37"/>
                        </a:lnTo>
                        <a:lnTo>
                          <a:pt x="19" y="33"/>
                        </a:lnTo>
                        <a:lnTo>
                          <a:pt x="16" y="33"/>
                        </a:lnTo>
                        <a:lnTo>
                          <a:pt x="16" y="29"/>
                        </a:lnTo>
                        <a:lnTo>
                          <a:pt x="12" y="29"/>
                        </a:lnTo>
                        <a:lnTo>
                          <a:pt x="12" y="24"/>
                        </a:lnTo>
                        <a:lnTo>
                          <a:pt x="8" y="24"/>
                        </a:lnTo>
                        <a:lnTo>
                          <a:pt x="4" y="24"/>
                        </a:lnTo>
                        <a:lnTo>
                          <a:pt x="4" y="20"/>
                        </a:lnTo>
                        <a:lnTo>
                          <a:pt x="0" y="20"/>
                        </a:lnTo>
                        <a:lnTo>
                          <a:pt x="4" y="20"/>
                        </a:lnTo>
                        <a:lnTo>
                          <a:pt x="0" y="20"/>
                        </a:lnTo>
                        <a:lnTo>
                          <a:pt x="0" y="16"/>
                        </a:lnTo>
                        <a:lnTo>
                          <a:pt x="4" y="16"/>
                        </a:lnTo>
                        <a:lnTo>
                          <a:pt x="4" y="12"/>
                        </a:lnTo>
                        <a:lnTo>
                          <a:pt x="4" y="8"/>
                        </a:lnTo>
                        <a:lnTo>
                          <a:pt x="8" y="8"/>
                        </a:lnTo>
                        <a:lnTo>
                          <a:pt x="8" y="4"/>
                        </a:lnTo>
                        <a:lnTo>
                          <a:pt x="12" y="4"/>
                        </a:lnTo>
                        <a:lnTo>
                          <a:pt x="12" y="0"/>
                        </a:lnTo>
                        <a:lnTo>
                          <a:pt x="16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205" name="Freeform 1000">
                    <a:extLst>
                      <a:ext uri="{FF2B5EF4-FFF2-40B4-BE49-F238E27FC236}">
                        <a16:creationId xmlns:a16="http://schemas.microsoft.com/office/drawing/2014/main" id="{800E8B77-3806-8832-F22F-800589011EB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484" y="2764"/>
                    <a:ext cx="38" cy="29"/>
                  </a:xfrm>
                  <a:custGeom>
                    <a:avLst/>
                    <a:gdLst>
                      <a:gd name="T0" fmla="*/ 23 w 38"/>
                      <a:gd name="T1" fmla="*/ 0 h 29"/>
                      <a:gd name="T2" fmla="*/ 27 w 38"/>
                      <a:gd name="T3" fmla="*/ 0 h 29"/>
                      <a:gd name="T4" fmla="*/ 27 w 38"/>
                      <a:gd name="T5" fmla="*/ 4 h 29"/>
                      <a:gd name="T6" fmla="*/ 31 w 38"/>
                      <a:gd name="T7" fmla="*/ 4 h 29"/>
                      <a:gd name="T8" fmla="*/ 31 w 38"/>
                      <a:gd name="T9" fmla="*/ 0 h 29"/>
                      <a:gd name="T10" fmla="*/ 35 w 38"/>
                      <a:gd name="T11" fmla="*/ 0 h 29"/>
                      <a:gd name="T12" fmla="*/ 38 w 38"/>
                      <a:gd name="T13" fmla="*/ 0 h 29"/>
                      <a:gd name="T14" fmla="*/ 38 w 38"/>
                      <a:gd name="T15" fmla="*/ 4 h 29"/>
                      <a:gd name="T16" fmla="*/ 38 w 38"/>
                      <a:gd name="T17" fmla="*/ 8 h 29"/>
                      <a:gd name="T18" fmla="*/ 38 w 38"/>
                      <a:gd name="T19" fmla="*/ 12 h 29"/>
                      <a:gd name="T20" fmla="*/ 35 w 38"/>
                      <a:gd name="T21" fmla="*/ 12 h 29"/>
                      <a:gd name="T22" fmla="*/ 38 w 38"/>
                      <a:gd name="T23" fmla="*/ 12 h 29"/>
                      <a:gd name="T24" fmla="*/ 38 w 38"/>
                      <a:gd name="T25" fmla="*/ 16 h 29"/>
                      <a:gd name="T26" fmla="*/ 35 w 38"/>
                      <a:gd name="T27" fmla="*/ 16 h 29"/>
                      <a:gd name="T28" fmla="*/ 35 w 38"/>
                      <a:gd name="T29" fmla="*/ 20 h 29"/>
                      <a:gd name="T30" fmla="*/ 31 w 38"/>
                      <a:gd name="T31" fmla="*/ 20 h 29"/>
                      <a:gd name="T32" fmla="*/ 27 w 38"/>
                      <a:gd name="T33" fmla="*/ 20 h 29"/>
                      <a:gd name="T34" fmla="*/ 23 w 38"/>
                      <a:gd name="T35" fmla="*/ 20 h 29"/>
                      <a:gd name="T36" fmla="*/ 23 w 38"/>
                      <a:gd name="T37" fmla="*/ 16 h 29"/>
                      <a:gd name="T38" fmla="*/ 19 w 38"/>
                      <a:gd name="T39" fmla="*/ 16 h 29"/>
                      <a:gd name="T40" fmla="*/ 19 w 38"/>
                      <a:gd name="T41" fmla="*/ 20 h 29"/>
                      <a:gd name="T42" fmla="*/ 15 w 38"/>
                      <a:gd name="T43" fmla="*/ 20 h 29"/>
                      <a:gd name="T44" fmla="*/ 12 w 38"/>
                      <a:gd name="T45" fmla="*/ 25 h 29"/>
                      <a:gd name="T46" fmla="*/ 8 w 38"/>
                      <a:gd name="T47" fmla="*/ 25 h 29"/>
                      <a:gd name="T48" fmla="*/ 4 w 38"/>
                      <a:gd name="T49" fmla="*/ 25 h 29"/>
                      <a:gd name="T50" fmla="*/ 0 w 38"/>
                      <a:gd name="T51" fmla="*/ 25 h 29"/>
                      <a:gd name="T52" fmla="*/ 0 w 38"/>
                      <a:gd name="T53" fmla="*/ 29 h 29"/>
                      <a:gd name="T54" fmla="*/ 0 w 38"/>
                      <a:gd name="T55" fmla="*/ 25 h 29"/>
                      <a:gd name="T56" fmla="*/ 0 w 38"/>
                      <a:gd name="T57" fmla="*/ 20 h 29"/>
                      <a:gd name="T58" fmla="*/ 4 w 38"/>
                      <a:gd name="T59" fmla="*/ 20 h 29"/>
                      <a:gd name="T60" fmla="*/ 4 w 38"/>
                      <a:gd name="T61" fmla="*/ 16 h 29"/>
                      <a:gd name="T62" fmla="*/ 8 w 38"/>
                      <a:gd name="T63" fmla="*/ 16 h 29"/>
                      <a:gd name="T64" fmla="*/ 4 w 38"/>
                      <a:gd name="T65" fmla="*/ 16 h 29"/>
                      <a:gd name="T66" fmla="*/ 4 w 38"/>
                      <a:gd name="T67" fmla="*/ 12 h 29"/>
                      <a:gd name="T68" fmla="*/ 8 w 38"/>
                      <a:gd name="T69" fmla="*/ 12 h 29"/>
                      <a:gd name="T70" fmla="*/ 8 w 38"/>
                      <a:gd name="T71" fmla="*/ 16 h 29"/>
                      <a:gd name="T72" fmla="*/ 12 w 38"/>
                      <a:gd name="T73" fmla="*/ 16 h 29"/>
                      <a:gd name="T74" fmla="*/ 8 w 38"/>
                      <a:gd name="T75" fmla="*/ 16 h 29"/>
                      <a:gd name="T76" fmla="*/ 8 w 38"/>
                      <a:gd name="T77" fmla="*/ 12 h 29"/>
                      <a:gd name="T78" fmla="*/ 12 w 38"/>
                      <a:gd name="T79" fmla="*/ 12 h 29"/>
                      <a:gd name="T80" fmla="*/ 12 w 38"/>
                      <a:gd name="T81" fmla="*/ 8 h 29"/>
                      <a:gd name="T82" fmla="*/ 12 w 38"/>
                      <a:gd name="T83" fmla="*/ 4 h 29"/>
                      <a:gd name="T84" fmla="*/ 15 w 38"/>
                      <a:gd name="T85" fmla="*/ 4 h 29"/>
                      <a:gd name="T86" fmla="*/ 15 w 38"/>
                      <a:gd name="T87" fmla="*/ 0 h 29"/>
                      <a:gd name="T88" fmla="*/ 19 w 38"/>
                      <a:gd name="T89" fmla="*/ 0 h 29"/>
                      <a:gd name="T90" fmla="*/ 23 w 38"/>
                      <a:gd name="T91" fmla="*/ 0 h 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</a:cxnLst>
                    <a:rect l="0" t="0" r="r" b="b"/>
                    <a:pathLst>
                      <a:path w="38" h="29">
                        <a:moveTo>
                          <a:pt x="23" y="0"/>
                        </a:moveTo>
                        <a:lnTo>
                          <a:pt x="27" y="0"/>
                        </a:lnTo>
                        <a:lnTo>
                          <a:pt x="27" y="4"/>
                        </a:lnTo>
                        <a:lnTo>
                          <a:pt x="31" y="4"/>
                        </a:lnTo>
                        <a:lnTo>
                          <a:pt x="31" y="0"/>
                        </a:lnTo>
                        <a:lnTo>
                          <a:pt x="35" y="0"/>
                        </a:lnTo>
                        <a:lnTo>
                          <a:pt x="38" y="0"/>
                        </a:lnTo>
                        <a:lnTo>
                          <a:pt x="38" y="4"/>
                        </a:lnTo>
                        <a:lnTo>
                          <a:pt x="38" y="8"/>
                        </a:lnTo>
                        <a:lnTo>
                          <a:pt x="38" y="12"/>
                        </a:lnTo>
                        <a:lnTo>
                          <a:pt x="35" y="12"/>
                        </a:lnTo>
                        <a:lnTo>
                          <a:pt x="38" y="12"/>
                        </a:lnTo>
                        <a:lnTo>
                          <a:pt x="38" y="16"/>
                        </a:lnTo>
                        <a:lnTo>
                          <a:pt x="35" y="16"/>
                        </a:lnTo>
                        <a:lnTo>
                          <a:pt x="35" y="20"/>
                        </a:lnTo>
                        <a:lnTo>
                          <a:pt x="31" y="20"/>
                        </a:lnTo>
                        <a:lnTo>
                          <a:pt x="27" y="20"/>
                        </a:lnTo>
                        <a:lnTo>
                          <a:pt x="23" y="20"/>
                        </a:lnTo>
                        <a:lnTo>
                          <a:pt x="23" y="16"/>
                        </a:lnTo>
                        <a:lnTo>
                          <a:pt x="19" y="16"/>
                        </a:lnTo>
                        <a:lnTo>
                          <a:pt x="19" y="20"/>
                        </a:lnTo>
                        <a:lnTo>
                          <a:pt x="15" y="20"/>
                        </a:lnTo>
                        <a:lnTo>
                          <a:pt x="12" y="25"/>
                        </a:lnTo>
                        <a:lnTo>
                          <a:pt x="8" y="25"/>
                        </a:lnTo>
                        <a:lnTo>
                          <a:pt x="4" y="25"/>
                        </a:lnTo>
                        <a:lnTo>
                          <a:pt x="0" y="25"/>
                        </a:lnTo>
                        <a:lnTo>
                          <a:pt x="0" y="29"/>
                        </a:lnTo>
                        <a:lnTo>
                          <a:pt x="0" y="25"/>
                        </a:lnTo>
                        <a:lnTo>
                          <a:pt x="0" y="20"/>
                        </a:lnTo>
                        <a:lnTo>
                          <a:pt x="4" y="20"/>
                        </a:lnTo>
                        <a:lnTo>
                          <a:pt x="4" y="16"/>
                        </a:lnTo>
                        <a:lnTo>
                          <a:pt x="8" y="16"/>
                        </a:lnTo>
                        <a:lnTo>
                          <a:pt x="4" y="16"/>
                        </a:lnTo>
                        <a:lnTo>
                          <a:pt x="4" y="12"/>
                        </a:lnTo>
                        <a:lnTo>
                          <a:pt x="8" y="12"/>
                        </a:lnTo>
                        <a:lnTo>
                          <a:pt x="8" y="16"/>
                        </a:lnTo>
                        <a:lnTo>
                          <a:pt x="12" y="16"/>
                        </a:lnTo>
                        <a:lnTo>
                          <a:pt x="8" y="16"/>
                        </a:lnTo>
                        <a:lnTo>
                          <a:pt x="8" y="12"/>
                        </a:lnTo>
                        <a:lnTo>
                          <a:pt x="12" y="12"/>
                        </a:lnTo>
                        <a:lnTo>
                          <a:pt x="12" y="8"/>
                        </a:lnTo>
                        <a:lnTo>
                          <a:pt x="12" y="4"/>
                        </a:lnTo>
                        <a:lnTo>
                          <a:pt x="15" y="4"/>
                        </a:lnTo>
                        <a:lnTo>
                          <a:pt x="15" y="0"/>
                        </a:lnTo>
                        <a:lnTo>
                          <a:pt x="19" y="0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206" name="Freeform 1001">
                    <a:extLst>
                      <a:ext uri="{FF2B5EF4-FFF2-40B4-BE49-F238E27FC236}">
                        <a16:creationId xmlns:a16="http://schemas.microsoft.com/office/drawing/2014/main" id="{8C1D520D-A46D-9249-D06C-781D5EB77CE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415" y="2764"/>
                    <a:ext cx="31" cy="26"/>
                  </a:xfrm>
                  <a:custGeom>
                    <a:avLst/>
                    <a:gdLst>
                      <a:gd name="T0" fmla="*/ 23 w 31"/>
                      <a:gd name="T1" fmla="*/ 0 h 25"/>
                      <a:gd name="T2" fmla="*/ 23 w 31"/>
                      <a:gd name="T3" fmla="*/ 4 h 25"/>
                      <a:gd name="T4" fmla="*/ 27 w 31"/>
                      <a:gd name="T5" fmla="*/ 4 h 25"/>
                      <a:gd name="T6" fmla="*/ 27 w 31"/>
                      <a:gd name="T7" fmla="*/ 8 h 25"/>
                      <a:gd name="T8" fmla="*/ 31 w 31"/>
                      <a:gd name="T9" fmla="*/ 8 h 25"/>
                      <a:gd name="T10" fmla="*/ 31 w 31"/>
                      <a:gd name="T11" fmla="*/ 12 h 25"/>
                      <a:gd name="T12" fmla="*/ 27 w 31"/>
                      <a:gd name="T13" fmla="*/ 12 h 25"/>
                      <a:gd name="T14" fmla="*/ 27 w 31"/>
                      <a:gd name="T15" fmla="*/ 16 h 25"/>
                      <a:gd name="T16" fmla="*/ 23 w 31"/>
                      <a:gd name="T17" fmla="*/ 16 h 25"/>
                      <a:gd name="T18" fmla="*/ 27 w 31"/>
                      <a:gd name="T19" fmla="*/ 16 h 25"/>
                      <a:gd name="T20" fmla="*/ 23 w 31"/>
                      <a:gd name="T21" fmla="*/ 20 h 25"/>
                      <a:gd name="T22" fmla="*/ 19 w 31"/>
                      <a:gd name="T23" fmla="*/ 20 h 25"/>
                      <a:gd name="T24" fmla="*/ 19 w 31"/>
                      <a:gd name="T25" fmla="*/ 16 h 25"/>
                      <a:gd name="T26" fmla="*/ 15 w 31"/>
                      <a:gd name="T27" fmla="*/ 16 h 25"/>
                      <a:gd name="T28" fmla="*/ 12 w 31"/>
                      <a:gd name="T29" fmla="*/ 16 h 25"/>
                      <a:gd name="T30" fmla="*/ 12 w 31"/>
                      <a:gd name="T31" fmla="*/ 20 h 25"/>
                      <a:gd name="T32" fmla="*/ 8 w 31"/>
                      <a:gd name="T33" fmla="*/ 20 h 25"/>
                      <a:gd name="T34" fmla="*/ 8 w 31"/>
                      <a:gd name="T35" fmla="*/ 25 h 25"/>
                      <a:gd name="T36" fmla="*/ 8 w 31"/>
                      <a:gd name="T37" fmla="*/ 20 h 25"/>
                      <a:gd name="T38" fmla="*/ 4 w 31"/>
                      <a:gd name="T39" fmla="*/ 16 h 25"/>
                      <a:gd name="T40" fmla="*/ 4 w 31"/>
                      <a:gd name="T41" fmla="*/ 12 h 25"/>
                      <a:gd name="T42" fmla="*/ 4 w 31"/>
                      <a:gd name="T43" fmla="*/ 16 h 25"/>
                      <a:gd name="T44" fmla="*/ 0 w 31"/>
                      <a:gd name="T45" fmla="*/ 16 h 25"/>
                      <a:gd name="T46" fmla="*/ 0 w 31"/>
                      <a:gd name="T47" fmla="*/ 12 h 25"/>
                      <a:gd name="T48" fmla="*/ 0 w 31"/>
                      <a:gd name="T49" fmla="*/ 8 h 25"/>
                      <a:gd name="T50" fmla="*/ 4 w 31"/>
                      <a:gd name="T51" fmla="*/ 8 h 25"/>
                      <a:gd name="T52" fmla="*/ 8 w 31"/>
                      <a:gd name="T53" fmla="*/ 8 h 25"/>
                      <a:gd name="T54" fmla="*/ 12 w 31"/>
                      <a:gd name="T55" fmla="*/ 8 h 25"/>
                      <a:gd name="T56" fmla="*/ 12 w 31"/>
                      <a:gd name="T57" fmla="*/ 4 h 25"/>
                      <a:gd name="T58" fmla="*/ 15 w 31"/>
                      <a:gd name="T59" fmla="*/ 8 h 25"/>
                      <a:gd name="T60" fmla="*/ 15 w 31"/>
                      <a:gd name="T61" fmla="*/ 4 h 25"/>
                      <a:gd name="T62" fmla="*/ 19 w 31"/>
                      <a:gd name="T63" fmla="*/ 4 h 25"/>
                      <a:gd name="T64" fmla="*/ 19 w 31"/>
                      <a:gd name="T65" fmla="*/ 0 h 25"/>
                      <a:gd name="T66" fmla="*/ 23 w 31"/>
                      <a:gd name="T67" fmla="*/ 0 h 2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</a:cxnLst>
                    <a:rect l="0" t="0" r="r" b="b"/>
                    <a:pathLst>
                      <a:path w="31" h="25">
                        <a:moveTo>
                          <a:pt x="23" y="0"/>
                        </a:moveTo>
                        <a:lnTo>
                          <a:pt x="23" y="4"/>
                        </a:lnTo>
                        <a:lnTo>
                          <a:pt x="27" y="4"/>
                        </a:lnTo>
                        <a:lnTo>
                          <a:pt x="27" y="8"/>
                        </a:lnTo>
                        <a:lnTo>
                          <a:pt x="31" y="8"/>
                        </a:lnTo>
                        <a:lnTo>
                          <a:pt x="31" y="12"/>
                        </a:lnTo>
                        <a:lnTo>
                          <a:pt x="27" y="12"/>
                        </a:lnTo>
                        <a:lnTo>
                          <a:pt x="27" y="16"/>
                        </a:lnTo>
                        <a:lnTo>
                          <a:pt x="23" y="16"/>
                        </a:lnTo>
                        <a:lnTo>
                          <a:pt x="27" y="16"/>
                        </a:lnTo>
                        <a:lnTo>
                          <a:pt x="23" y="20"/>
                        </a:lnTo>
                        <a:lnTo>
                          <a:pt x="19" y="20"/>
                        </a:lnTo>
                        <a:lnTo>
                          <a:pt x="19" y="16"/>
                        </a:lnTo>
                        <a:lnTo>
                          <a:pt x="15" y="16"/>
                        </a:lnTo>
                        <a:lnTo>
                          <a:pt x="12" y="16"/>
                        </a:lnTo>
                        <a:lnTo>
                          <a:pt x="12" y="20"/>
                        </a:lnTo>
                        <a:lnTo>
                          <a:pt x="8" y="20"/>
                        </a:lnTo>
                        <a:lnTo>
                          <a:pt x="8" y="25"/>
                        </a:lnTo>
                        <a:lnTo>
                          <a:pt x="8" y="20"/>
                        </a:lnTo>
                        <a:lnTo>
                          <a:pt x="4" y="16"/>
                        </a:lnTo>
                        <a:lnTo>
                          <a:pt x="4" y="12"/>
                        </a:lnTo>
                        <a:lnTo>
                          <a:pt x="4" y="16"/>
                        </a:lnTo>
                        <a:lnTo>
                          <a:pt x="0" y="16"/>
                        </a:lnTo>
                        <a:lnTo>
                          <a:pt x="0" y="12"/>
                        </a:lnTo>
                        <a:lnTo>
                          <a:pt x="0" y="8"/>
                        </a:lnTo>
                        <a:lnTo>
                          <a:pt x="4" y="8"/>
                        </a:lnTo>
                        <a:lnTo>
                          <a:pt x="8" y="8"/>
                        </a:lnTo>
                        <a:lnTo>
                          <a:pt x="12" y="8"/>
                        </a:lnTo>
                        <a:lnTo>
                          <a:pt x="12" y="4"/>
                        </a:lnTo>
                        <a:lnTo>
                          <a:pt x="15" y="8"/>
                        </a:lnTo>
                        <a:lnTo>
                          <a:pt x="15" y="4"/>
                        </a:lnTo>
                        <a:lnTo>
                          <a:pt x="19" y="4"/>
                        </a:lnTo>
                        <a:lnTo>
                          <a:pt x="19" y="0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207" name="Freeform 1002">
                    <a:extLst>
                      <a:ext uri="{FF2B5EF4-FFF2-40B4-BE49-F238E27FC236}">
                        <a16:creationId xmlns:a16="http://schemas.microsoft.com/office/drawing/2014/main" id="{A5973DBB-9E54-54D8-D202-E5EF1C0E365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93" y="2764"/>
                    <a:ext cx="23" cy="29"/>
                  </a:xfrm>
                  <a:custGeom>
                    <a:avLst/>
                    <a:gdLst>
                      <a:gd name="T0" fmla="*/ 8 w 23"/>
                      <a:gd name="T1" fmla="*/ 0 h 29"/>
                      <a:gd name="T2" fmla="*/ 11 w 23"/>
                      <a:gd name="T3" fmla="*/ 0 h 29"/>
                      <a:gd name="T4" fmla="*/ 15 w 23"/>
                      <a:gd name="T5" fmla="*/ 0 h 29"/>
                      <a:gd name="T6" fmla="*/ 15 w 23"/>
                      <a:gd name="T7" fmla="*/ 4 h 29"/>
                      <a:gd name="T8" fmla="*/ 15 w 23"/>
                      <a:gd name="T9" fmla="*/ 8 h 29"/>
                      <a:gd name="T10" fmla="*/ 19 w 23"/>
                      <a:gd name="T11" fmla="*/ 8 h 29"/>
                      <a:gd name="T12" fmla="*/ 19 w 23"/>
                      <a:gd name="T13" fmla="*/ 12 h 29"/>
                      <a:gd name="T14" fmla="*/ 19 w 23"/>
                      <a:gd name="T15" fmla="*/ 16 h 29"/>
                      <a:gd name="T16" fmla="*/ 23 w 23"/>
                      <a:gd name="T17" fmla="*/ 16 h 29"/>
                      <a:gd name="T18" fmla="*/ 19 w 23"/>
                      <a:gd name="T19" fmla="*/ 20 h 29"/>
                      <a:gd name="T20" fmla="*/ 19 w 23"/>
                      <a:gd name="T21" fmla="*/ 25 h 29"/>
                      <a:gd name="T22" fmla="*/ 19 w 23"/>
                      <a:gd name="T23" fmla="*/ 29 h 29"/>
                      <a:gd name="T24" fmla="*/ 15 w 23"/>
                      <a:gd name="T25" fmla="*/ 29 h 29"/>
                      <a:gd name="T26" fmla="*/ 15 w 23"/>
                      <a:gd name="T27" fmla="*/ 25 h 29"/>
                      <a:gd name="T28" fmla="*/ 11 w 23"/>
                      <a:gd name="T29" fmla="*/ 25 h 29"/>
                      <a:gd name="T30" fmla="*/ 11 w 23"/>
                      <a:gd name="T31" fmla="*/ 29 h 29"/>
                      <a:gd name="T32" fmla="*/ 11 w 23"/>
                      <a:gd name="T33" fmla="*/ 25 h 29"/>
                      <a:gd name="T34" fmla="*/ 11 w 23"/>
                      <a:gd name="T35" fmla="*/ 20 h 29"/>
                      <a:gd name="T36" fmla="*/ 11 w 23"/>
                      <a:gd name="T37" fmla="*/ 16 h 29"/>
                      <a:gd name="T38" fmla="*/ 8 w 23"/>
                      <a:gd name="T39" fmla="*/ 16 h 29"/>
                      <a:gd name="T40" fmla="*/ 8 w 23"/>
                      <a:gd name="T41" fmla="*/ 12 h 29"/>
                      <a:gd name="T42" fmla="*/ 8 w 23"/>
                      <a:gd name="T43" fmla="*/ 8 h 29"/>
                      <a:gd name="T44" fmla="*/ 4 w 23"/>
                      <a:gd name="T45" fmla="*/ 8 h 29"/>
                      <a:gd name="T46" fmla="*/ 4 w 23"/>
                      <a:gd name="T47" fmla="*/ 4 h 29"/>
                      <a:gd name="T48" fmla="*/ 0 w 23"/>
                      <a:gd name="T49" fmla="*/ 4 h 29"/>
                      <a:gd name="T50" fmla="*/ 4 w 23"/>
                      <a:gd name="T51" fmla="*/ 4 h 29"/>
                      <a:gd name="T52" fmla="*/ 0 w 23"/>
                      <a:gd name="T53" fmla="*/ 4 h 29"/>
                      <a:gd name="T54" fmla="*/ 0 w 23"/>
                      <a:gd name="T55" fmla="*/ 0 h 29"/>
                      <a:gd name="T56" fmla="*/ 4 w 23"/>
                      <a:gd name="T57" fmla="*/ 0 h 29"/>
                      <a:gd name="T58" fmla="*/ 8 w 23"/>
                      <a:gd name="T59" fmla="*/ 0 h 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</a:cxnLst>
                    <a:rect l="0" t="0" r="r" b="b"/>
                    <a:pathLst>
                      <a:path w="23" h="29">
                        <a:moveTo>
                          <a:pt x="8" y="0"/>
                        </a:moveTo>
                        <a:lnTo>
                          <a:pt x="11" y="0"/>
                        </a:lnTo>
                        <a:lnTo>
                          <a:pt x="15" y="0"/>
                        </a:lnTo>
                        <a:lnTo>
                          <a:pt x="15" y="4"/>
                        </a:lnTo>
                        <a:lnTo>
                          <a:pt x="15" y="8"/>
                        </a:lnTo>
                        <a:lnTo>
                          <a:pt x="19" y="8"/>
                        </a:lnTo>
                        <a:lnTo>
                          <a:pt x="19" y="12"/>
                        </a:lnTo>
                        <a:lnTo>
                          <a:pt x="19" y="16"/>
                        </a:lnTo>
                        <a:lnTo>
                          <a:pt x="23" y="16"/>
                        </a:lnTo>
                        <a:lnTo>
                          <a:pt x="19" y="20"/>
                        </a:lnTo>
                        <a:lnTo>
                          <a:pt x="19" y="25"/>
                        </a:lnTo>
                        <a:lnTo>
                          <a:pt x="19" y="29"/>
                        </a:lnTo>
                        <a:lnTo>
                          <a:pt x="15" y="29"/>
                        </a:lnTo>
                        <a:lnTo>
                          <a:pt x="15" y="25"/>
                        </a:lnTo>
                        <a:lnTo>
                          <a:pt x="11" y="25"/>
                        </a:lnTo>
                        <a:lnTo>
                          <a:pt x="11" y="29"/>
                        </a:lnTo>
                        <a:lnTo>
                          <a:pt x="11" y="25"/>
                        </a:lnTo>
                        <a:lnTo>
                          <a:pt x="11" y="20"/>
                        </a:lnTo>
                        <a:lnTo>
                          <a:pt x="11" y="16"/>
                        </a:lnTo>
                        <a:lnTo>
                          <a:pt x="8" y="16"/>
                        </a:lnTo>
                        <a:lnTo>
                          <a:pt x="8" y="12"/>
                        </a:lnTo>
                        <a:lnTo>
                          <a:pt x="8" y="8"/>
                        </a:lnTo>
                        <a:lnTo>
                          <a:pt x="4" y="8"/>
                        </a:lnTo>
                        <a:lnTo>
                          <a:pt x="4" y="4"/>
                        </a:lnTo>
                        <a:lnTo>
                          <a:pt x="0" y="4"/>
                        </a:lnTo>
                        <a:lnTo>
                          <a:pt x="4" y="4"/>
                        </a:lnTo>
                        <a:lnTo>
                          <a:pt x="0" y="4"/>
                        </a:lnTo>
                        <a:lnTo>
                          <a:pt x="0" y="0"/>
                        </a:lnTo>
                        <a:lnTo>
                          <a:pt x="4" y="0"/>
                        </a:lnTo>
                        <a:lnTo>
                          <a:pt x="8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208" name="Freeform 1003">
                    <a:extLst>
                      <a:ext uri="{FF2B5EF4-FFF2-40B4-BE49-F238E27FC236}">
                        <a16:creationId xmlns:a16="http://schemas.microsoft.com/office/drawing/2014/main" id="{65517CD1-779D-FABB-D3EC-84BFA3F654E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441" y="2768"/>
                    <a:ext cx="15" cy="8"/>
                  </a:xfrm>
                  <a:custGeom>
                    <a:avLst/>
                    <a:gdLst>
                      <a:gd name="T0" fmla="*/ 11 w 15"/>
                      <a:gd name="T1" fmla="*/ 0 h 8"/>
                      <a:gd name="T2" fmla="*/ 15 w 15"/>
                      <a:gd name="T3" fmla="*/ 0 h 8"/>
                      <a:gd name="T4" fmla="*/ 15 w 15"/>
                      <a:gd name="T5" fmla="*/ 4 h 8"/>
                      <a:gd name="T6" fmla="*/ 15 w 15"/>
                      <a:gd name="T7" fmla="*/ 8 h 8"/>
                      <a:gd name="T8" fmla="*/ 11 w 15"/>
                      <a:gd name="T9" fmla="*/ 8 h 8"/>
                      <a:gd name="T10" fmla="*/ 8 w 15"/>
                      <a:gd name="T11" fmla="*/ 8 h 8"/>
                      <a:gd name="T12" fmla="*/ 4 w 15"/>
                      <a:gd name="T13" fmla="*/ 8 h 8"/>
                      <a:gd name="T14" fmla="*/ 0 w 15"/>
                      <a:gd name="T15" fmla="*/ 8 h 8"/>
                      <a:gd name="T16" fmla="*/ 4 w 15"/>
                      <a:gd name="T17" fmla="*/ 8 h 8"/>
                      <a:gd name="T18" fmla="*/ 4 w 15"/>
                      <a:gd name="T19" fmla="*/ 4 h 8"/>
                      <a:gd name="T20" fmla="*/ 8 w 15"/>
                      <a:gd name="T21" fmla="*/ 4 h 8"/>
                      <a:gd name="T22" fmla="*/ 8 w 15"/>
                      <a:gd name="T23" fmla="*/ 0 h 8"/>
                      <a:gd name="T24" fmla="*/ 11 w 15"/>
                      <a:gd name="T25" fmla="*/ 0 h 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15" h="8">
                        <a:moveTo>
                          <a:pt x="11" y="0"/>
                        </a:moveTo>
                        <a:lnTo>
                          <a:pt x="15" y="0"/>
                        </a:lnTo>
                        <a:lnTo>
                          <a:pt x="15" y="4"/>
                        </a:lnTo>
                        <a:lnTo>
                          <a:pt x="15" y="8"/>
                        </a:lnTo>
                        <a:lnTo>
                          <a:pt x="11" y="8"/>
                        </a:lnTo>
                        <a:lnTo>
                          <a:pt x="8" y="8"/>
                        </a:lnTo>
                        <a:lnTo>
                          <a:pt x="4" y="8"/>
                        </a:lnTo>
                        <a:lnTo>
                          <a:pt x="0" y="8"/>
                        </a:lnTo>
                        <a:lnTo>
                          <a:pt x="4" y="8"/>
                        </a:lnTo>
                        <a:lnTo>
                          <a:pt x="4" y="4"/>
                        </a:lnTo>
                        <a:lnTo>
                          <a:pt x="8" y="4"/>
                        </a:lnTo>
                        <a:lnTo>
                          <a:pt x="8" y="0"/>
                        </a:lnTo>
                        <a:lnTo>
                          <a:pt x="11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209" name="Freeform 1004">
                    <a:extLst>
                      <a:ext uri="{FF2B5EF4-FFF2-40B4-BE49-F238E27FC236}">
                        <a16:creationId xmlns:a16="http://schemas.microsoft.com/office/drawing/2014/main" id="{4A99FE78-0981-4C58-AD5F-09D3D50E510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246" y="2768"/>
                    <a:ext cx="46" cy="53"/>
                  </a:xfrm>
                  <a:custGeom>
                    <a:avLst/>
                    <a:gdLst>
                      <a:gd name="T0" fmla="*/ 27 w 46"/>
                      <a:gd name="T1" fmla="*/ 0 h 53"/>
                      <a:gd name="T2" fmla="*/ 31 w 46"/>
                      <a:gd name="T3" fmla="*/ 0 h 53"/>
                      <a:gd name="T4" fmla="*/ 35 w 46"/>
                      <a:gd name="T5" fmla="*/ 0 h 53"/>
                      <a:gd name="T6" fmla="*/ 35 w 46"/>
                      <a:gd name="T7" fmla="*/ 4 h 53"/>
                      <a:gd name="T8" fmla="*/ 35 w 46"/>
                      <a:gd name="T9" fmla="*/ 8 h 53"/>
                      <a:gd name="T10" fmla="*/ 39 w 46"/>
                      <a:gd name="T11" fmla="*/ 8 h 53"/>
                      <a:gd name="T12" fmla="*/ 39 w 46"/>
                      <a:gd name="T13" fmla="*/ 12 h 53"/>
                      <a:gd name="T14" fmla="*/ 39 w 46"/>
                      <a:gd name="T15" fmla="*/ 8 h 53"/>
                      <a:gd name="T16" fmla="*/ 39 w 46"/>
                      <a:gd name="T17" fmla="*/ 12 h 53"/>
                      <a:gd name="T18" fmla="*/ 42 w 46"/>
                      <a:gd name="T19" fmla="*/ 12 h 53"/>
                      <a:gd name="T20" fmla="*/ 39 w 46"/>
                      <a:gd name="T21" fmla="*/ 12 h 53"/>
                      <a:gd name="T22" fmla="*/ 42 w 46"/>
                      <a:gd name="T23" fmla="*/ 12 h 53"/>
                      <a:gd name="T24" fmla="*/ 42 w 46"/>
                      <a:gd name="T25" fmla="*/ 16 h 53"/>
                      <a:gd name="T26" fmla="*/ 42 w 46"/>
                      <a:gd name="T27" fmla="*/ 12 h 53"/>
                      <a:gd name="T28" fmla="*/ 42 w 46"/>
                      <a:gd name="T29" fmla="*/ 16 h 53"/>
                      <a:gd name="T30" fmla="*/ 46 w 46"/>
                      <a:gd name="T31" fmla="*/ 16 h 53"/>
                      <a:gd name="T32" fmla="*/ 46 w 46"/>
                      <a:gd name="T33" fmla="*/ 21 h 53"/>
                      <a:gd name="T34" fmla="*/ 42 w 46"/>
                      <a:gd name="T35" fmla="*/ 25 h 53"/>
                      <a:gd name="T36" fmla="*/ 39 w 46"/>
                      <a:gd name="T37" fmla="*/ 25 h 53"/>
                      <a:gd name="T38" fmla="*/ 39 w 46"/>
                      <a:gd name="T39" fmla="*/ 29 h 53"/>
                      <a:gd name="T40" fmla="*/ 39 w 46"/>
                      <a:gd name="T41" fmla="*/ 33 h 53"/>
                      <a:gd name="T42" fmla="*/ 35 w 46"/>
                      <a:gd name="T43" fmla="*/ 33 h 53"/>
                      <a:gd name="T44" fmla="*/ 35 w 46"/>
                      <a:gd name="T45" fmla="*/ 37 h 53"/>
                      <a:gd name="T46" fmla="*/ 31 w 46"/>
                      <a:gd name="T47" fmla="*/ 37 h 53"/>
                      <a:gd name="T48" fmla="*/ 27 w 46"/>
                      <a:gd name="T49" fmla="*/ 37 h 53"/>
                      <a:gd name="T50" fmla="*/ 27 w 46"/>
                      <a:gd name="T51" fmla="*/ 41 h 53"/>
                      <a:gd name="T52" fmla="*/ 23 w 46"/>
                      <a:gd name="T53" fmla="*/ 41 h 53"/>
                      <a:gd name="T54" fmla="*/ 23 w 46"/>
                      <a:gd name="T55" fmla="*/ 45 h 53"/>
                      <a:gd name="T56" fmla="*/ 23 w 46"/>
                      <a:gd name="T57" fmla="*/ 49 h 53"/>
                      <a:gd name="T58" fmla="*/ 19 w 46"/>
                      <a:gd name="T59" fmla="*/ 49 h 53"/>
                      <a:gd name="T60" fmla="*/ 16 w 46"/>
                      <a:gd name="T61" fmla="*/ 49 h 53"/>
                      <a:gd name="T62" fmla="*/ 12 w 46"/>
                      <a:gd name="T63" fmla="*/ 49 h 53"/>
                      <a:gd name="T64" fmla="*/ 8 w 46"/>
                      <a:gd name="T65" fmla="*/ 49 h 53"/>
                      <a:gd name="T66" fmla="*/ 8 w 46"/>
                      <a:gd name="T67" fmla="*/ 53 h 53"/>
                      <a:gd name="T68" fmla="*/ 4 w 46"/>
                      <a:gd name="T69" fmla="*/ 53 h 53"/>
                      <a:gd name="T70" fmla="*/ 4 w 46"/>
                      <a:gd name="T71" fmla="*/ 49 h 53"/>
                      <a:gd name="T72" fmla="*/ 0 w 46"/>
                      <a:gd name="T73" fmla="*/ 49 h 53"/>
                      <a:gd name="T74" fmla="*/ 0 w 46"/>
                      <a:gd name="T75" fmla="*/ 45 h 53"/>
                      <a:gd name="T76" fmla="*/ 0 w 46"/>
                      <a:gd name="T77" fmla="*/ 41 h 53"/>
                      <a:gd name="T78" fmla="*/ 4 w 46"/>
                      <a:gd name="T79" fmla="*/ 41 h 53"/>
                      <a:gd name="T80" fmla="*/ 4 w 46"/>
                      <a:gd name="T81" fmla="*/ 37 h 53"/>
                      <a:gd name="T82" fmla="*/ 4 w 46"/>
                      <a:gd name="T83" fmla="*/ 33 h 53"/>
                      <a:gd name="T84" fmla="*/ 4 w 46"/>
                      <a:gd name="T85" fmla="*/ 29 h 53"/>
                      <a:gd name="T86" fmla="*/ 8 w 46"/>
                      <a:gd name="T87" fmla="*/ 29 h 53"/>
                      <a:gd name="T88" fmla="*/ 8 w 46"/>
                      <a:gd name="T89" fmla="*/ 25 h 53"/>
                      <a:gd name="T90" fmla="*/ 4 w 46"/>
                      <a:gd name="T91" fmla="*/ 25 h 53"/>
                      <a:gd name="T92" fmla="*/ 4 w 46"/>
                      <a:gd name="T93" fmla="*/ 21 h 53"/>
                      <a:gd name="T94" fmla="*/ 8 w 46"/>
                      <a:gd name="T95" fmla="*/ 21 h 53"/>
                      <a:gd name="T96" fmla="*/ 8 w 46"/>
                      <a:gd name="T97" fmla="*/ 16 h 53"/>
                      <a:gd name="T98" fmla="*/ 12 w 46"/>
                      <a:gd name="T99" fmla="*/ 16 h 53"/>
                      <a:gd name="T100" fmla="*/ 16 w 46"/>
                      <a:gd name="T101" fmla="*/ 16 h 53"/>
                      <a:gd name="T102" fmla="*/ 16 w 46"/>
                      <a:gd name="T103" fmla="*/ 12 h 53"/>
                      <a:gd name="T104" fmla="*/ 19 w 46"/>
                      <a:gd name="T105" fmla="*/ 12 h 53"/>
                      <a:gd name="T106" fmla="*/ 19 w 46"/>
                      <a:gd name="T107" fmla="*/ 8 h 53"/>
                      <a:gd name="T108" fmla="*/ 23 w 46"/>
                      <a:gd name="T109" fmla="*/ 8 h 53"/>
                      <a:gd name="T110" fmla="*/ 23 w 46"/>
                      <a:gd name="T111" fmla="*/ 4 h 53"/>
                      <a:gd name="T112" fmla="*/ 27 w 46"/>
                      <a:gd name="T113" fmla="*/ 4 h 53"/>
                      <a:gd name="T114" fmla="*/ 23 w 46"/>
                      <a:gd name="T115" fmla="*/ 4 h 53"/>
                      <a:gd name="T116" fmla="*/ 27 w 46"/>
                      <a:gd name="T117" fmla="*/ 4 h 53"/>
                      <a:gd name="T118" fmla="*/ 27 w 46"/>
                      <a:gd name="T119" fmla="*/ 0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</a:cxnLst>
                    <a:rect l="0" t="0" r="r" b="b"/>
                    <a:pathLst>
                      <a:path w="46" h="53">
                        <a:moveTo>
                          <a:pt x="27" y="0"/>
                        </a:moveTo>
                        <a:lnTo>
                          <a:pt x="31" y="0"/>
                        </a:lnTo>
                        <a:lnTo>
                          <a:pt x="35" y="0"/>
                        </a:lnTo>
                        <a:lnTo>
                          <a:pt x="35" y="4"/>
                        </a:lnTo>
                        <a:lnTo>
                          <a:pt x="35" y="8"/>
                        </a:lnTo>
                        <a:lnTo>
                          <a:pt x="39" y="8"/>
                        </a:lnTo>
                        <a:lnTo>
                          <a:pt x="39" y="12"/>
                        </a:lnTo>
                        <a:lnTo>
                          <a:pt x="39" y="8"/>
                        </a:lnTo>
                        <a:lnTo>
                          <a:pt x="39" y="12"/>
                        </a:lnTo>
                        <a:lnTo>
                          <a:pt x="42" y="12"/>
                        </a:lnTo>
                        <a:lnTo>
                          <a:pt x="39" y="12"/>
                        </a:lnTo>
                        <a:lnTo>
                          <a:pt x="42" y="12"/>
                        </a:lnTo>
                        <a:lnTo>
                          <a:pt x="42" y="16"/>
                        </a:lnTo>
                        <a:lnTo>
                          <a:pt x="42" y="12"/>
                        </a:lnTo>
                        <a:lnTo>
                          <a:pt x="42" y="16"/>
                        </a:lnTo>
                        <a:lnTo>
                          <a:pt x="46" y="16"/>
                        </a:lnTo>
                        <a:lnTo>
                          <a:pt x="46" y="21"/>
                        </a:lnTo>
                        <a:lnTo>
                          <a:pt x="42" y="25"/>
                        </a:lnTo>
                        <a:lnTo>
                          <a:pt x="39" y="25"/>
                        </a:lnTo>
                        <a:lnTo>
                          <a:pt x="39" y="29"/>
                        </a:lnTo>
                        <a:lnTo>
                          <a:pt x="39" y="33"/>
                        </a:lnTo>
                        <a:lnTo>
                          <a:pt x="35" y="33"/>
                        </a:lnTo>
                        <a:lnTo>
                          <a:pt x="35" y="37"/>
                        </a:lnTo>
                        <a:lnTo>
                          <a:pt x="31" y="37"/>
                        </a:lnTo>
                        <a:lnTo>
                          <a:pt x="27" y="37"/>
                        </a:lnTo>
                        <a:lnTo>
                          <a:pt x="27" y="41"/>
                        </a:lnTo>
                        <a:lnTo>
                          <a:pt x="23" y="41"/>
                        </a:lnTo>
                        <a:lnTo>
                          <a:pt x="23" y="45"/>
                        </a:lnTo>
                        <a:lnTo>
                          <a:pt x="23" y="49"/>
                        </a:lnTo>
                        <a:lnTo>
                          <a:pt x="19" y="49"/>
                        </a:lnTo>
                        <a:lnTo>
                          <a:pt x="16" y="49"/>
                        </a:lnTo>
                        <a:lnTo>
                          <a:pt x="12" y="49"/>
                        </a:lnTo>
                        <a:lnTo>
                          <a:pt x="8" y="49"/>
                        </a:lnTo>
                        <a:lnTo>
                          <a:pt x="8" y="53"/>
                        </a:lnTo>
                        <a:lnTo>
                          <a:pt x="4" y="53"/>
                        </a:lnTo>
                        <a:lnTo>
                          <a:pt x="4" y="49"/>
                        </a:lnTo>
                        <a:lnTo>
                          <a:pt x="0" y="49"/>
                        </a:lnTo>
                        <a:lnTo>
                          <a:pt x="0" y="45"/>
                        </a:lnTo>
                        <a:lnTo>
                          <a:pt x="0" y="41"/>
                        </a:lnTo>
                        <a:lnTo>
                          <a:pt x="4" y="41"/>
                        </a:lnTo>
                        <a:lnTo>
                          <a:pt x="4" y="37"/>
                        </a:lnTo>
                        <a:lnTo>
                          <a:pt x="4" y="33"/>
                        </a:lnTo>
                        <a:lnTo>
                          <a:pt x="4" y="29"/>
                        </a:lnTo>
                        <a:lnTo>
                          <a:pt x="8" y="29"/>
                        </a:lnTo>
                        <a:lnTo>
                          <a:pt x="8" y="25"/>
                        </a:lnTo>
                        <a:lnTo>
                          <a:pt x="4" y="25"/>
                        </a:lnTo>
                        <a:lnTo>
                          <a:pt x="4" y="21"/>
                        </a:lnTo>
                        <a:lnTo>
                          <a:pt x="8" y="21"/>
                        </a:lnTo>
                        <a:lnTo>
                          <a:pt x="8" y="16"/>
                        </a:lnTo>
                        <a:lnTo>
                          <a:pt x="12" y="16"/>
                        </a:lnTo>
                        <a:lnTo>
                          <a:pt x="16" y="16"/>
                        </a:lnTo>
                        <a:lnTo>
                          <a:pt x="16" y="12"/>
                        </a:lnTo>
                        <a:lnTo>
                          <a:pt x="19" y="12"/>
                        </a:lnTo>
                        <a:lnTo>
                          <a:pt x="19" y="8"/>
                        </a:lnTo>
                        <a:lnTo>
                          <a:pt x="23" y="8"/>
                        </a:lnTo>
                        <a:lnTo>
                          <a:pt x="23" y="4"/>
                        </a:lnTo>
                        <a:lnTo>
                          <a:pt x="27" y="4"/>
                        </a:lnTo>
                        <a:lnTo>
                          <a:pt x="23" y="4"/>
                        </a:lnTo>
                        <a:lnTo>
                          <a:pt x="27" y="4"/>
                        </a:lnTo>
                        <a:lnTo>
                          <a:pt x="27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210" name="Freeform 1005">
                    <a:extLst>
                      <a:ext uri="{FF2B5EF4-FFF2-40B4-BE49-F238E27FC236}">
                        <a16:creationId xmlns:a16="http://schemas.microsoft.com/office/drawing/2014/main" id="{B9C61E6D-3532-8216-B0E7-410A0A09131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469" y="2768"/>
                    <a:ext cx="15" cy="8"/>
                  </a:xfrm>
                  <a:custGeom>
                    <a:avLst/>
                    <a:gdLst>
                      <a:gd name="T0" fmla="*/ 4 w 15"/>
                      <a:gd name="T1" fmla="*/ 4 h 8"/>
                      <a:gd name="T2" fmla="*/ 4 w 15"/>
                      <a:gd name="T3" fmla="*/ 0 h 8"/>
                      <a:gd name="T4" fmla="*/ 7 w 15"/>
                      <a:gd name="T5" fmla="*/ 4 h 8"/>
                      <a:gd name="T6" fmla="*/ 11 w 15"/>
                      <a:gd name="T7" fmla="*/ 4 h 8"/>
                      <a:gd name="T8" fmla="*/ 15 w 15"/>
                      <a:gd name="T9" fmla="*/ 4 h 8"/>
                      <a:gd name="T10" fmla="*/ 15 w 15"/>
                      <a:gd name="T11" fmla="*/ 8 h 8"/>
                      <a:gd name="T12" fmla="*/ 11 w 15"/>
                      <a:gd name="T13" fmla="*/ 8 h 8"/>
                      <a:gd name="T14" fmla="*/ 7 w 15"/>
                      <a:gd name="T15" fmla="*/ 8 h 8"/>
                      <a:gd name="T16" fmla="*/ 4 w 15"/>
                      <a:gd name="T17" fmla="*/ 8 h 8"/>
                      <a:gd name="T18" fmla="*/ 0 w 15"/>
                      <a:gd name="T19" fmla="*/ 4 h 8"/>
                      <a:gd name="T20" fmla="*/ 4 w 15"/>
                      <a:gd name="T21" fmla="*/ 4 h 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15" h="8">
                        <a:moveTo>
                          <a:pt x="4" y="4"/>
                        </a:moveTo>
                        <a:lnTo>
                          <a:pt x="4" y="0"/>
                        </a:lnTo>
                        <a:lnTo>
                          <a:pt x="7" y="4"/>
                        </a:lnTo>
                        <a:lnTo>
                          <a:pt x="11" y="4"/>
                        </a:lnTo>
                        <a:lnTo>
                          <a:pt x="15" y="4"/>
                        </a:lnTo>
                        <a:lnTo>
                          <a:pt x="15" y="8"/>
                        </a:lnTo>
                        <a:lnTo>
                          <a:pt x="11" y="8"/>
                        </a:lnTo>
                        <a:lnTo>
                          <a:pt x="7" y="8"/>
                        </a:lnTo>
                        <a:lnTo>
                          <a:pt x="4" y="8"/>
                        </a:lnTo>
                        <a:lnTo>
                          <a:pt x="0" y="4"/>
                        </a:lnTo>
                        <a:lnTo>
                          <a:pt x="4" y="4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211" name="Freeform 1006">
                    <a:extLst>
                      <a:ext uri="{FF2B5EF4-FFF2-40B4-BE49-F238E27FC236}">
                        <a16:creationId xmlns:a16="http://schemas.microsoft.com/office/drawing/2014/main" id="{467D2950-71CD-E5E0-FDEA-6E425C68ED6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456" y="2773"/>
                    <a:ext cx="17" cy="8"/>
                  </a:xfrm>
                  <a:custGeom>
                    <a:avLst/>
                    <a:gdLst>
                      <a:gd name="T0" fmla="*/ 4 w 16"/>
                      <a:gd name="T1" fmla="*/ 0 h 8"/>
                      <a:gd name="T2" fmla="*/ 8 w 16"/>
                      <a:gd name="T3" fmla="*/ 0 h 8"/>
                      <a:gd name="T4" fmla="*/ 12 w 16"/>
                      <a:gd name="T5" fmla="*/ 0 h 8"/>
                      <a:gd name="T6" fmla="*/ 16 w 16"/>
                      <a:gd name="T7" fmla="*/ 0 h 8"/>
                      <a:gd name="T8" fmla="*/ 12 w 16"/>
                      <a:gd name="T9" fmla="*/ 0 h 8"/>
                      <a:gd name="T10" fmla="*/ 16 w 16"/>
                      <a:gd name="T11" fmla="*/ 4 h 8"/>
                      <a:gd name="T12" fmla="*/ 16 w 16"/>
                      <a:gd name="T13" fmla="*/ 8 h 8"/>
                      <a:gd name="T14" fmla="*/ 12 w 16"/>
                      <a:gd name="T15" fmla="*/ 8 h 8"/>
                      <a:gd name="T16" fmla="*/ 8 w 16"/>
                      <a:gd name="T17" fmla="*/ 8 h 8"/>
                      <a:gd name="T18" fmla="*/ 8 w 16"/>
                      <a:gd name="T19" fmla="*/ 4 h 8"/>
                      <a:gd name="T20" fmla="*/ 4 w 16"/>
                      <a:gd name="T21" fmla="*/ 4 h 8"/>
                      <a:gd name="T22" fmla="*/ 0 w 16"/>
                      <a:gd name="T23" fmla="*/ 4 h 8"/>
                      <a:gd name="T24" fmla="*/ 4 w 16"/>
                      <a:gd name="T25" fmla="*/ 0 h 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16" h="8">
                        <a:moveTo>
                          <a:pt x="4" y="0"/>
                        </a:moveTo>
                        <a:lnTo>
                          <a:pt x="8" y="0"/>
                        </a:lnTo>
                        <a:lnTo>
                          <a:pt x="12" y="0"/>
                        </a:lnTo>
                        <a:lnTo>
                          <a:pt x="16" y="0"/>
                        </a:lnTo>
                        <a:lnTo>
                          <a:pt x="12" y="0"/>
                        </a:lnTo>
                        <a:lnTo>
                          <a:pt x="16" y="4"/>
                        </a:lnTo>
                        <a:lnTo>
                          <a:pt x="16" y="8"/>
                        </a:lnTo>
                        <a:lnTo>
                          <a:pt x="12" y="8"/>
                        </a:lnTo>
                        <a:lnTo>
                          <a:pt x="8" y="8"/>
                        </a:lnTo>
                        <a:lnTo>
                          <a:pt x="8" y="4"/>
                        </a:lnTo>
                        <a:lnTo>
                          <a:pt x="4" y="4"/>
                        </a:lnTo>
                        <a:lnTo>
                          <a:pt x="0" y="4"/>
                        </a:lnTo>
                        <a:lnTo>
                          <a:pt x="4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212" name="Freeform 1007">
                    <a:extLst>
                      <a:ext uri="{FF2B5EF4-FFF2-40B4-BE49-F238E27FC236}">
                        <a16:creationId xmlns:a16="http://schemas.microsoft.com/office/drawing/2014/main" id="{837BE098-4AC9-518E-D392-7454C14F5F5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227" y="2773"/>
                    <a:ext cx="15" cy="24"/>
                  </a:xfrm>
                  <a:custGeom>
                    <a:avLst/>
                    <a:gdLst>
                      <a:gd name="T0" fmla="*/ 0 w 15"/>
                      <a:gd name="T1" fmla="*/ 8 h 25"/>
                      <a:gd name="T2" fmla="*/ 0 w 15"/>
                      <a:gd name="T3" fmla="*/ 4 h 25"/>
                      <a:gd name="T4" fmla="*/ 4 w 15"/>
                      <a:gd name="T5" fmla="*/ 4 h 25"/>
                      <a:gd name="T6" fmla="*/ 8 w 15"/>
                      <a:gd name="T7" fmla="*/ 4 h 25"/>
                      <a:gd name="T8" fmla="*/ 8 w 15"/>
                      <a:gd name="T9" fmla="*/ 0 h 25"/>
                      <a:gd name="T10" fmla="*/ 8 w 15"/>
                      <a:gd name="T11" fmla="*/ 4 h 25"/>
                      <a:gd name="T12" fmla="*/ 8 w 15"/>
                      <a:gd name="T13" fmla="*/ 8 h 25"/>
                      <a:gd name="T14" fmla="*/ 8 w 15"/>
                      <a:gd name="T15" fmla="*/ 4 h 25"/>
                      <a:gd name="T16" fmla="*/ 12 w 15"/>
                      <a:gd name="T17" fmla="*/ 8 h 25"/>
                      <a:gd name="T18" fmla="*/ 12 w 15"/>
                      <a:gd name="T19" fmla="*/ 12 h 25"/>
                      <a:gd name="T20" fmla="*/ 15 w 15"/>
                      <a:gd name="T21" fmla="*/ 12 h 25"/>
                      <a:gd name="T22" fmla="*/ 15 w 15"/>
                      <a:gd name="T23" fmla="*/ 17 h 25"/>
                      <a:gd name="T24" fmla="*/ 15 w 15"/>
                      <a:gd name="T25" fmla="*/ 12 h 25"/>
                      <a:gd name="T26" fmla="*/ 15 w 15"/>
                      <a:gd name="T27" fmla="*/ 17 h 25"/>
                      <a:gd name="T28" fmla="*/ 12 w 15"/>
                      <a:gd name="T29" fmla="*/ 17 h 25"/>
                      <a:gd name="T30" fmla="*/ 8 w 15"/>
                      <a:gd name="T31" fmla="*/ 17 h 25"/>
                      <a:gd name="T32" fmla="*/ 8 w 15"/>
                      <a:gd name="T33" fmla="*/ 21 h 25"/>
                      <a:gd name="T34" fmla="*/ 4 w 15"/>
                      <a:gd name="T35" fmla="*/ 21 h 25"/>
                      <a:gd name="T36" fmla="*/ 8 w 15"/>
                      <a:gd name="T37" fmla="*/ 21 h 25"/>
                      <a:gd name="T38" fmla="*/ 4 w 15"/>
                      <a:gd name="T39" fmla="*/ 21 h 25"/>
                      <a:gd name="T40" fmla="*/ 4 w 15"/>
                      <a:gd name="T41" fmla="*/ 25 h 25"/>
                      <a:gd name="T42" fmla="*/ 4 w 15"/>
                      <a:gd name="T43" fmla="*/ 21 h 25"/>
                      <a:gd name="T44" fmla="*/ 4 w 15"/>
                      <a:gd name="T45" fmla="*/ 17 h 25"/>
                      <a:gd name="T46" fmla="*/ 0 w 15"/>
                      <a:gd name="T47" fmla="*/ 17 h 25"/>
                      <a:gd name="T48" fmla="*/ 0 w 15"/>
                      <a:gd name="T49" fmla="*/ 12 h 25"/>
                      <a:gd name="T50" fmla="*/ 0 w 15"/>
                      <a:gd name="T51" fmla="*/ 8 h 2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</a:cxnLst>
                    <a:rect l="0" t="0" r="r" b="b"/>
                    <a:pathLst>
                      <a:path w="15" h="25">
                        <a:moveTo>
                          <a:pt x="0" y="8"/>
                        </a:moveTo>
                        <a:lnTo>
                          <a:pt x="0" y="4"/>
                        </a:lnTo>
                        <a:lnTo>
                          <a:pt x="4" y="4"/>
                        </a:lnTo>
                        <a:lnTo>
                          <a:pt x="8" y="4"/>
                        </a:lnTo>
                        <a:lnTo>
                          <a:pt x="8" y="0"/>
                        </a:lnTo>
                        <a:lnTo>
                          <a:pt x="8" y="4"/>
                        </a:lnTo>
                        <a:lnTo>
                          <a:pt x="8" y="8"/>
                        </a:lnTo>
                        <a:lnTo>
                          <a:pt x="8" y="4"/>
                        </a:lnTo>
                        <a:lnTo>
                          <a:pt x="12" y="8"/>
                        </a:lnTo>
                        <a:lnTo>
                          <a:pt x="12" y="12"/>
                        </a:lnTo>
                        <a:lnTo>
                          <a:pt x="15" y="12"/>
                        </a:lnTo>
                        <a:lnTo>
                          <a:pt x="15" y="17"/>
                        </a:lnTo>
                        <a:lnTo>
                          <a:pt x="15" y="12"/>
                        </a:lnTo>
                        <a:lnTo>
                          <a:pt x="15" y="17"/>
                        </a:lnTo>
                        <a:lnTo>
                          <a:pt x="12" y="17"/>
                        </a:lnTo>
                        <a:lnTo>
                          <a:pt x="8" y="17"/>
                        </a:lnTo>
                        <a:lnTo>
                          <a:pt x="8" y="21"/>
                        </a:lnTo>
                        <a:lnTo>
                          <a:pt x="4" y="21"/>
                        </a:lnTo>
                        <a:lnTo>
                          <a:pt x="8" y="21"/>
                        </a:lnTo>
                        <a:lnTo>
                          <a:pt x="4" y="21"/>
                        </a:lnTo>
                        <a:lnTo>
                          <a:pt x="4" y="25"/>
                        </a:lnTo>
                        <a:lnTo>
                          <a:pt x="4" y="21"/>
                        </a:lnTo>
                        <a:lnTo>
                          <a:pt x="4" y="17"/>
                        </a:lnTo>
                        <a:lnTo>
                          <a:pt x="0" y="17"/>
                        </a:lnTo>
                        <a:lnTo>
                          <a:pt x="0" y="12"/>
                        </a:lnTo>
                        <a:lnTo>
                          <a:pt x="0" y="8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213" name="Freeform 1008">
                    <a:extLst>
                      <a:ext uri="{FF2B5EF4-FFF2-40B4-BE49-F238E27FC236}">
                        <a16:creationId xmlns:a16="http://schemas.microsoft.com/office/drawing/2014/main" id="{88C90992-4F5E-377C-B0AB-142CBA38491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126" y="2773"/>
                    <a:ext cx="28" cy="40"/>
                  </a:xfrm>
                  <a:custGeom>
                    <a:avLst/>
                    <a:gdLst>
                      <a:gd name="T0" fmla="*/ 8 w 27"/>
                      <a:gd name="T1" fmla="*/ 8 h 41"/>
                      <a:gd name="T2" fmla="*/ 12 w 27"/>
                      <a:gd name="T3" fmla="*/ 8 h 41"/>
                      <a:gd name="T4" fmla="*/ 12 w 27"/>
                      <a:gd name="T5" fmla="*/ 4 h 41"/>
                      <a:gd name="T6" fmla="*/ 16 w 27"/>
                      <a:gd name="T7" fmla="*/ 4 h 41"/>
                      <a:gd name="T8" fmla="*/ 16 w 27"/>
                      <a:gd name="T9" fmla="*/ 0 h 41"/>
                      <a:gd name="T10" fmla="*/ 20 w 27"/>
                      <a:gd name="T11" fmla="*/ 0 h 41"/>
                      <a:gd name="T12" fmla="*/ 20 w 27"/>
                      <a:gd name="T13" fmla="*/ 4 h 41"/>
                      <a:gd name="T14" fmla="*/ 23 w 27"/>
                      <a:gd name="T15" fmla="*/ 4 h 41"/>
                      <a:gd name="T16" fmla="*/ 23 w 27"/>
                      <a:gd name="T17" fmla="*/ 0 h 41"/>
                      <a:gd name="T18" fmla="*/ 27 w 27"/>
                      <a:gd name="T19" fmla="*/ 0 h 41"/>
                      <a:gd name="T20" fmla="*/ 27 w 27"/>
                      <a:gd name="T21" fmla="*/ 4 h 41"/>
                      <a:gd name="T22" fmla="*/ 23 w 27"/>
                      <a:gd name="T23" fmla="*/ 4 h 41"/>
                      <a:gd name="T24" fmla="*/ 23 w 27"/>
                      <a:gd name="T25" fmla="*/ 8 h 41"/>
                      <a:gd name="T26" fmla="*/ 23 w 27"/>
                      <a:gd name="T27" fmla="*/ 12 h 41"/>
                      <a:gd name="T28" fmla="*/ 23 w 27"/>
                      <a:gd name="T29" fmla="*/ 17 h 41"/>
                      <a:gd name="T30" fmla="*/ 20 w 27"/>
                      <a:gd name="T31" fmla="*/ 17 h 41"/>
                      <a:gd name="T32" fmla="*/ 20 w 27"/>
                      <a:gd name="T33" fmla="*/ 21 h 41"/>
                      <a:gd name="T34" fmla="*/ 16 w 27"/>
                      <a:gd name="T35" fmla="*/ 21 h 41"/>
                      <a:gd name="T36" fmla="*/ 16 w 27"/>
                      <a:gd name="T37" fmla="*/ 25 h 41"/>
                      <a:gd name="T38" fmla="*/ 16 w 27"/>
                      <a:gd name="T39" fmla="*/ 29 h 41"/>
                      <a:gd name="T40" fmla="*/ 12 w 27"/>
                      <a:gd name="T41" fmla="*/ 29 h 41"/>
                      <a:gd name="T42" fmla="*/ 12 w 27"/>
                      <a:gd name="T43" fmla="*/ 33 h 41"/>
                      <a:gd name="T44" fmla="*/ 16 w 27"/>
                      <a:gd name="T45" fmla="*/ 33 h 41"/>
                      <a:gd name="T46" fmla="*/ 16 w 27"/>
                      <a:gd name="T47" fmla="*/ 37 h 41"/>
                      <a:gd name="T48" fmla="*/ 12 w 27"/>
                      <a:gd name="T49" fmla="*/ 37 h 41"/>
                      <a:gd name="T50" fmla="*/ 8 w 27"/>
                      <a:gd name="T51" fmla="*/ 37 h 41"/>
                      <a:gd name="T52" fmla="*/ 4 w 27"/>
                      <a:gd name="T53" fmla="*/ 37 h 41"/>
                      <a:gd name="T54" fmla="*/ 4 w 27"/>
                      <a:gd name="T55" fmla="*/ 41 h 41"/>
                      <a:gd name="T56" fmla="*/ 0 w 27"/>
                      <a:gd name="T57" fmla="*/ 41 h 41"/>
                      <a:gd name="T58" fmla="*/ 0 w 27"/>
                      <a:gd name="T59" fmla="*/ 37 h 41"/>
                      <a:gd name="T60" fmla="*/ 0 w 27"/>
                      <a:gd name="T61" fmla="*/ 33 h 41"/>
                      <a:gd name="T62" fmla="*/ 0 w 27"/>
                      <a:gd name="T63" fmla="*/ 29 h 41"/>
                      <a:gd name="T64" fmla="*/ 0 w 27"/>
                      <a:gd name="T65" fmla="*/ 25 h 41"/>
                      <a:gd name="T66" fmla="*/ 0 w 27"/>
                      <a:gd name="T67" fmla="*/ 21 h 41"/>
                      <a:gd name="T68" fmla="*/ 0 w 27"/>
                      <a:gd name="T69" fmla="*/ 17 h 41"/>
                      <a:gd name="T70" fmla="*/ 4 w 27"/>
                      <a:gd name="T71" fmla="*/ 17 h 41"/>
                      <a:gd name="T72" fmla="*/ 4 w 27"/>
                      <a:gd name="T73" fmla="*/ 12 h 41"/>
                      <a:gd name="T74" fmla="*/ 8 w 27"/>
                      <a:gd name="T75" fmla="*/ 12 h 41"/>
                      <a:gd name="T76" fmla="*/ 8 w 27"/>
                      <a:gd name="T77" fmla="*/ 8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</a:cxnLst>
                    <a:rect l="0" t="0" r="r" b="b"/>
                    <a:pathLst>
                      <a:path w="27" h="41">
                        <a:moveTo>
                          <a:pt x="8" y="8"/>
                        </a:moveTo>
                        <a:lnTo>
                          <a:pt x="12" y="8"/>
                        </a:lnTo>
                        <a:lnTo>
                          <a:pt x="12" y="4"/>
                        </a:lnTo>
                        <a:lnTo>
                          <a:pt x="16" y="4"/>
                        </a:lnTo>
                        <a:lnTo>
                          <a:pt x="16" y="0"/>
                        </a:lnTo>
                        <a:lnTo>
                          <a:pt x="20" y="0"/>
                        </a:lnTo>
                        <a:lnTo>
                          <a:pt x="20" y="4"/>
                        </a:lnTo>
                        <a:lnTo>
                          <a:pt x="23" y="4"/>
                        </a:lnTo>
                        <a:lnTo>
                          <a:pt x="23" y="0"/>
                        </a:lnTo>
                        <a:lnTo>
                          <a:pt x="27" y="0"/>
                        </a:lnTo>
                        <a:lnTo>
                          <a:pt x="27" y="4"/>
                        </a:lnTo>
                        <a:lnTo>
                          <a:pt x="23" y="4"/>
                        </a:lnTo>
                        <a:lnTo>
                          <a:pt x="23" y="8"/>
                        </a:lnTo>
                        <a:lnTo>
                          <a:pt x="23" y="12"/>
                        </a:lnTo>
                        <a:lnTo>
                          <a:pt x="23" y="17"/>
                        </a:lnTo>
                        <a:lnTo>
                          <a:pt x="20" y="17"/>
                        </a:lnTo>
                        <a:lnTo>
                          <a:pt x="20" y="21"/>
                        </a:lnTo>
                        <a:lnTo>
                          <a:pt x="16" y="21"/>
                        </a:lnTo>
                        <a:lnTo>
                          <a:pt x="16" y="25"/>
                        </a:lnTo>
                        <a:lnTo>
                          <a:pt x="16" y="29"/>
                        </a:lnTo>
                        <a:lnTo>
                          <a:pt x="12" y="29"/>
                        </a:lnTo>
                        <a:lnTo>
                          <a:pt x="12" y="33"/>
                        </a:lnTo>
                        <a:lnTo>
                          <a:pt x="16" y="33"/>
                        </a:lnTo>
                        <a:lnTo>
                          <a:pt x="16" y="37"/>
                        </a:lnTo>
                        <a:lnTo>
                          <a:pt x="12" y="37"/>
                        </a:lnTo>
                        <a:lnTo>
                          <a:pt x="8" y="37"/>
                        </a:lnTo>
                        <a:lnTo>
                          <a:pt x="4" y="37"/>
                        </a:lnTo>
                        <a:lnTo>
                          <a:pt x="4" y="41"/>
                        </a:lnTo>
                        <a:lnTo>
                          <a:pt x="0" y="41"/>
                        </a:lnTo>
                        <a:lnTo>
                          <a:pt x="0" y="37"/>
                        </a:lnTo>
                        <a:lnTo>
                          <a:pt x="0" y="33"/>
                        </a:lnTo>
                        <a:lnTo>
                          <a:pt x="0" y="29"/>
                        </a:lnTo>
                        <a:lnTo>
                          <a:pt x="0" y="25"/>
                        </a:lnTo>
                        <a:lnTo>
                          <a:pt x="0" y="21"/>
                        </a:lnTo>
                        <a:lnTo>
                          <a:pt x="0" y="17"/>
                        </a:lnTo>
                        <a:lnTo>
                          <a:pt x="4" y="17"/>
                        </a:lnTo>
                        <a:lnTo>
                          <a:pt x="4" y="12"/>
                        </a:lnTo>
                        <a:lnTo>
                          <a:pt x="8" y="12"/>
                        </a:lnTo>
                        <a:lnTo>
                          <a:pt x="8" y="8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214" name="Freeform 1009">
                    <a:extLst>
                      <a:ext uri="{FF2B5EF4-FFF2-40B4-BE49-F238E27FC236}">
                        <a16:creationId xmlns:a16="http://schemas.microsoft.com/office/drawing/2014/main" id="{C9B7B7BF-00D2-BDB6-2BAC-D5C48A8F568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408" y="2773"/>
                    <a:ext cx="57" cy="37"/>
                  </a:xfrm>
                  <a:custGeom>
                    <a:avLst/>
                    <a:gdLst>
                      <a:gd name="T0" fmla="*/ 50 w 58"/>
                      <a:gd name="T1" fmla="*/ 0 h 37"/>
                      <a:gd name="T2" fmla="*/ 50 w 58"/>
                      <a:gd name="T3" fmla="*/ 4 h 37"/>
                      <a:gd name="T4" fmla="*/ 54 w 58"/>
                      <a:gd name="T5" fmla="*/ 4 h 37"/>
                      <a:gd name="T6" fmla="*/ 58 w 58"/>
                      <a:gd name="T7" fmla="*/ 4 h 37"/>
                      <a:gd name="T8" fmla="*/ 58 w 58"/>
                      <a:gd name="T9" fmla="*/ 8 h 37"/>
                      <a:gd name="T10" fmla="*/ 54 w 58"/>
                      <a:gd name="T11" fmla="*/ 12 h 37"/>
                      <a:gd name="T12" fmla="*/ 50 w 58"/>
                      <a:gd name="T13" fmla="*/ 12 h 37"/>
                      <a:gd name="T14" fmla="*/ 50 w 58"/>
                      <a:gd name="T15" fmla="*/ 17 h 37"/>
                      <a:gd name="T16" fmla="*/ 46 w 58"/>
                      <a:gd name="T17" fmla="*/ 17 h 37"/>
                      <a:gd name="T18" fmla="*/ 46 w 58"/>
                      <a:gd name="T19" fmla="*/ 21 h 37"/>
                      <a:gd name="T20" fmla="*/ 43 w 58"/>
                      <a:gd name="T21" fmla="*/ 21 h 37"/>
                      <a:gd name="T22" fmla="*/ 39 w 58"/>
                      <a:gd name="T23" fmla="*/ 21 h 37"/>
                      <a:gd name="T24" fmla="*/ 39 w 58"/>
                      <a:gd name="T25" fmla="*/ 17 h 37"/>
                      <a:gd name="T26" fmla="*/ 35 w 58"/>
                      <a:gd name="T27" fmla="*/ 17 h 37"/>
                      <a:gd name="T28" fmla="*/ 31 w 58"/>
                      <a:gd name="T29" fmla="*/ 21 h 37"/>
                      <a:gd name="T30" fmla="*/ 31 w 58"/>
                      <a:gd name="T31" fmla="*/ 25 h 37"/>
                      <a:gd name="T32" fmla="*/ 35 w 58"/>
                      <a:gd name="T33" fmla="*/ 25 h 37"/>
                      <a:gd name="T34" fmla="*/ 35 w 58"/>
                      <a:gd name="T35" fmla="*/ 29 h 37"/>
                      <a:gd name="T36" fmla="*/ 35 w 58"/>
                      <a:gd name="T37" fmla="*/ 33 h 37"/>
                      <a:gd name="T38" fmla="*/ 31 w 58"/>
                      <a:gd name="T39" fmla="*/ 33 h 37"/>
                      <a:gd name="T40" fmla="*/ 27 w 58"/>
                      <a:gd name="T41" fmla="*/ 33 h 37"/>
                      <a:gd name="T42" fmla="*/ 23 w 58"/>
                      <a:gd name="T43" fmla="*/ 37 h 37"/>
                      <a:gd name="T44" fmla="*/ 20 w 58"/>
                      <a:gd name="T45" fmla="*/ 37 h 37"/>
                      <a:gd name="T46" fmla="*/ 20 w 58"/>
                      <a:gd name="T47" fmla="*/ 33 h 37"/>
                      <a:gd name="T48" fmla="*/ 16 w 58"/>
                      <a:gd name="T49" fmla="*/ 33 h 37"/>
                      <a:gd name="T50" fmla="*/ 16 w 58"/>
                      <a:gd name="T51" fmla="*/ 29 h 37"/>
                      <a:gd name="T52" fmla="*/ 12 w 58"/>
                      <a:gd name="T53" fmla="*/ 29 h 37"/>
                      <a:gd name="T54" fmla="*/ 12 w 58"/>
                      <a:gd name="T55" fmla="*/ 25 h 37"/>
                      <a:gd name="T56" fmla="*/ 12 w 58"/>
                      <a:gd name="T57" fmla="*/ 21 h 37"/>
                      <a:gd name="T58" fmla="*/ 8 w 58"/>
                      <a:gd name="T59" fmla="*/ 21 h 37"/>
                      <a:gd name="T60" fmla="*/ 4 w 58"/>
                      <a:gd name="T61" fmla="*/ 21 h 37"/>
                      <a:gd name="T62" fmla="*/ 4 w 58"/>
                      <a:gd name="T63" fmla="*/ 17 h 37"/>
                      <a:gd name="T64" fmla="*/ 8 w 58"/>
                      <a:gd name="T65" fmla="*/ 17 h 37"/>
                      <a:gd name="T66" fmla="*/ 4 w 58"/>
                      <a:gd name="T67" fmla="*/ 17 h 37"/>
                      <a:gd name="T68" fmla="*/ 4 w 58"/>
                      <a:gd name="T69" fmla="*/ 12 h 37"/>
                      <a:gd name="T70" fmla="*/ 4 w 58"/>
                      <a:gd name="T71" fmla="*/ 8 h 37"/>
                      <a:gd name="T72" fmla="*/ 0 w 58"/>
                      <a:gd name="T73" fmla="*/ 8 h 37"/>
                      <a:gd name="T74" fmla="*/ 0 w 58"/>
                      <a:gd name="T75" fmla="*/ 4 h 37"/>
                      <a:gd name="T76" fmla="*/ 4 w 58"/>
                      <a:gd name="T77" fmla="*/ 4 h 37"/>
                      <a:gd name="T78" fmla="*/ 8 w 58"/>
                      <a:gd name="T79" fmla="*/ 4 h 37"/>
                      <a:gd name="T80" fmla="*/ 8 w 58"/>
                      <a:gd name="T81" fmla="*/ 8 h 37"/>
                      <a:gd name="T82" fmla="*/ 12 w 58"/>
                      <a:gd name="T83" fmla="*/ 8 h 37"/>
                      <a:gd name="T84" fmla="*/ 12 w 58"/>
                      <a:gd name="T85" fmla="*/ 4 h 37"/>
                      <a:gd name="T86" fmla="*/ 12 w 58"/>
                      <a:gd name="T87" fmla="*/ 8 h 37"/>
                      <a:gd name="T88" fmla="*/ 16 w 58"/>
                      <a:gd name="T89" fmla="*/ 12 h 37"/>
                      <a:gd name="T90" fmla="*/ 16 w 58"/>
                      <a:gd name="T91" fmla="*/ 17 h 37"/>
                      <a:gd name="T92" fmla="*/ 16 w 58"/>
                      <a:gd name="T93" fmla="*/ 12 h 37"/>
                      <a:gd name="T94" fmla="*/ 20 w 58"/>
                      <a:gd name="T95" fmla="*/ 12 h 37"/>
                      <a:gd name="T96" fmla="*/ 20 w 58"/>
                      <a:gd name="T97" fmla="*/ 8 h 37"/>
                      <a:gd name="T98" fmla="*/ 23 w 58"/>
                      <a:gd name="T99" fmla="*/ 8 h 37"/>
                      <a:gd name="T100" fmla="*/ 27 w 58"/>
                      <a:gd name="T101" fmla="*/ 8 h 37"/>
                      <a:gd name="T102" fmla="*/ 27 w 58"/>
                      <a:gd name="T103" fmla="*/ 12 h 37"/>
                      <a:gd name="T104" fmla="*/ 31 w 58"/>
                      <a:gd name="T105" fmla="*/ 12 h 37"/>
                      <a:gd name="T106" fmla="*/ 35 w 58"/>
                      <a:gd name="T107" fmla="*/ 8 h 37"/>
                      <a:gd name="T108" fmla="*/ 31 w 58"/>
                      <a:gd name="T109" fmla="*/ 8 h 37"/>
                      <a:gd name="T110" fmla="*/ 35 w 58"/>
                      <a:gd name="T111" fmla="*/ 8 h 37"/>
                      <a:gd name="T112" fmla="*/ 35 w 58"/>
                      <a:gd name="T113" fmla="*/ 4 h 37"/>
                      <a:gd name="T114" fmla="*/ 39 w 58"/>
                      <a:gd name="T115" fmla="*/ 4 h 37"/>
                      <a:gd name="T116" fmla="*/ 43 w 58"/>
                      <a:gd name="T117" fmla="*/ 4 h 37"/>
                      <a:gd name="T118" fmla="*/ 46 w 58"/>
                      <a:gd name="T119" fmla="*/ 4 h 37"/>
                      <a:gd name="T120" fmla="*/ 50 w 58"/>
                      <a:gd name="T121" fmla="*/ 4 h 37"/>
                      <a:gd name="T122" fmla="*/ 50 w 58"/>
                      <a:gd name="T123" fmla="*/ 0 h 3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  <a:cxn ang="0">
                        <a:pos x="T122" y="T123"/>
                      </a:cxn>
                    </a:cxnLst>
                    <a:rect l="0" t="0" r="r" b="b"/>
                    <a:pathLst>
                      <a:path w="58" h="37">
                        <a:moveTo>
                          <a:pt x="50" y="0"/>
                        </a:moveTo>
                        <a:lnTo>
                          <a:pt x="50" y="4"/>
                        </a:lnTo>
                        <a:lnTo>
                          <a:pt x="54" y="4"/>
                        </a:lnTo>
                        <a:lnTo>
                          <a:pt x="58" y="4"/>
                        </a:lnTo>
                        <a:lnTo>
                          <a:pt x="58" y="8"/>
                        </a:lnTo>
                        <a:lnTo>
                          <a:pt x="54" y="12"/>
                        </a:lnTo>
                        <a:lnTo>
                          <a:pt x="50" y="12"/>
                        </a:lnTo>
                        <a:lnTo>
                          <a:pt x="50" y="17"/>
                        </a:lnTo>
                        <a:lnTo>
                          <a:pt x="46" y="17"/>
                        </a:lnTo>
                        <a:lnTo>
                          <a:pt x="46" y="21"/>
                        </a:lnTo>
                        <a:lnTo>
                          <a:pt x="43" y="21"/>
                        </a:lnTo>
                        <a:lnTo>
                          <a:pt x="39" y="21"/>
                        </a:lnTo>
                        <a:lnTo>
                          <a:pt x="39" y="17"/>
                        </a:lnTo>
                        <a:lnTo>
                          <a:pt x="35" y="17"/>
                        </a:lnTo>
                        <a:lnTo>
                          <a:pt x="31" y="21"/>
                        </a:lnTo>
                        <a:lnTo>
                          <a:pt x="31" y="25"/>
                        </a:lnTo>
                        <a:lnTo>
                          <a:pt x="35" y="25"/>
                        </a:lnTo>
                        <a:lnTo>
                          <a:pt x="35" y="29"/>
                        </a:lnTo>
                        <a:lnTo>
                          <a:pt x="35" y="33"/>
                        </a:lnTo>
                        <a:lnTo>
                          <a:pt x="31" y="33"/>
                        </a:lnTo>
                        <a:lnTo>
                          <a:pt x="27" y="33"/>
                        </a:lnTo>
                        <a:lnTo>
                          <a:pt x="23" y="37"/>
                        </a:lnTo>
                        <a:lnTo>
                          <a:pt x="20" y="37"/>
                        </a:lnTo>
                        <a:lnTo>
                          <a:pt x="20" y="33"/>
                        </a:lnTo>
                        <a:lnTo>
                          <a:pt x="16" y="33"/>
                        </a:lnTo>
                        <a:lnTo>
                          <a:pt x="16" y="29"/>
                        </a:lnTo>
                        <a:lnTo>
                          <a:pt x="12" y="29"/>
                        </a:lnTo>
                        <a:lnTo>
                          <a:pt x="12" y="25"/>
                        </a:lnTo>
                        <a:lnTo>
                          <a:pt x="12" y="21"/>
                        </a:lnTo>
                        <a:lnTo>
                          <a:pt x="8" y="21"/>
                        </a:lnTo>
                        <a:lnTo>
                          <a:pt x="4" y="21"/>
                        </a:lnTo>
                        <a:lnTo>
                          <a:pt x="4" y="17"/>
                        </a:lnTo>
                        <a:lnTo>
                          <a:pt x="8" y="17"/>
                        </a:lnTo>
                        <a:lnTo>
                          <a:pt x="4" y="17"/>
                        </a:lnTo>
                        <a:lnTo>
                          <a:pt x="4" y="12"/>
                        </a:lnTo>
                        <a:lnTo>
                          <a:pt x="4" y="8"/>
                        </a:lnTo>
                        <a:lnTo>
                          <a:pt x="0" y="8"/>
                        </a:lnTo>
                        <a:lnTo>
                          <a:pt x="0" y="4"/>
                        </a:lnTo>
                        <a:lnTo>
                          <a:pt x="4" y="4"/>
                        </a:lnTo>
                        <a:lnTo>
                          <a:pt x="8" y="4"/>
                        </a:lnTo>
                        <a:lnTo>
                          <a:pt x="8" y="8"/>
                        </a:lnTo>
                        <a:lnTo>
                          <a:pt x="12" y="8"/>
                        </a:lnTo>
                        <a:lnTo>
                          <a:pt x="12" y="4"/>
                        </a:lnTo>
                        <a:lnTo>
                          <a:pt x="12" y="8"/>
                        </a:lnTo>
                        <a:lnTo>
                          <a:pt x="16" y="12"/>
                        </a:lnTo>
                        <a:lnTo>
                          <a:pt x="16" y="17"/>
                        </a:lnTo>
                        <a:lnTo>
                          <a:pt x="16" y="12"/>
                        </a:lnTo>
                        <a:lnTo>
                          <a:pt x="20" y="12"/>
                        </a:lnTo>
                        <a:lnTo>
                          <a:pt x="20" y="8"/>
                        </a:lnTo>
                        <a:lnTo>
                          <a:pt x="23" y="8"/>
                        </a:lnTo>
                        <a:lnTo>
                          <a:pt x="27" y="8"/>
                        </a:lnTo>
                        <a:lnTo>
                          <a:pt x="27" y="12"/>
                        </a:lnTo>
                        <a:lnTo>
                          <a:pt x="31" y="12"/>
                        </a:lnTo>
                        <a:lnTo>
                          <a:pt x="35" y="8"/>
                        </a:lnTo>
                        <a:lnTo>
                          <a:pt x="31" y="8"/>
                        </a:lnTo>
                        <a:lnTo>
                          <a:pt x="35" y="8"/>
                        </a:lnTo>
                        <a:lnTo>
                          <a:pt x="35" y="4"/>
                        </a:lnTo>
                        <a:lnTo>
                          <a:pt x="39" y="4"/>
                        </a:lnTo>
                        <a:lnTo>
                          <a:pt x="43" y="4"/>
                        </a:lnTo>
                        <a:lnTo>
                          <a:pt x="46" y="4"/>
                        </a:lnTo>
                        <a:lnTo>
                          <a:pt x="50" y="4"/>
                        </a:lnTo>
                        <a:lnTo>
                          <a:pt x="50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215" name="Freeform 1010">
                    <a:extLst>
                      <a:ext uri="{FF2B5EF4-FFF2-40B4-BE49-F238E27FC236}">
                        <a16:creationId xmlns:a16="http://schemas.microsoft.com/office/drawing/2014/main" id="{F1C992DC-1462-8663-42BF-E54AC4EDDAD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489" y="2776"/>
                    <a:ext cx="41" cy="41"/>
                  </a:xfrm>
                  <a:custGeom>
                    <a:avLst/>
                    <a:gdLst>
                      <a:gd name="T0" fmla="*/ 34 w 42"/>
                      <a:gd name="T1" fmla="*/ 0 h 41"/>
                      <a:gd name="T2" fmla="*/ 38 w 42"/>
                      <a:gd name="T3" fmla="*/ 0 h 41"/>
                      <a:gd name="T4" fmla="*/ 38 w 42"/>
                      <a:gd name="T5" fmla="*/ 4 h 41"/>
                      <a:gd name="T6" fmla="*/ 42 w 42"/>
                      <a:gd name="T7" fmla="*/ 4 h 41"/>
                      <a:gd name="T8" fmla="*/ 38 w 42"/>
                      <a:gd name="T9" fmla="*/ 4 h 41"/>
                      <a:gd name="T10" fmla="*/ 34 w 42"/>
                      <a:gd name="T11" fmla="*/ 4 h 41"/>
                      <a:gd name="T12" fmla="*/ 34 w 42"/>
                      <a:gd name="T13" fmla="*/ 8 h 41"/>
                      <a:gd name="T14" fmla="*/ 31 w 42"/>
                      <a:gd name="T15" fmla="*/ 8 h 41"/>
                      <a:gd name="T16" fmla="*/ 31 w 42"/>
                      <a:gd name="T17" fmla="*/ 13 h 41"/>
                      <a:gd name="T18" fmla="*/ 34 w 42"/>
                      <a:gd name="T19" fmla="*/ 17 h 41"/>
                      <a:gd name="T20" fmla="*/ 34 w 42"/>
                      <a:gd name="T21" fmla="*/ 21 h 41"/>
                      <a:gd name="T22" fmla="*/ 31 w 42"/>
                      <a:gd name="T23" fmla="*/ 21 h 41"/>
                      <a:gd name="T24" fmla="*/ 31 w 42"/>
                      <a:gd name="T25" fmla="*/ 25 h 41"/>
                      <a:gd name="T26" fmla="*/ 27 w 42"/>
                      <a:gd name="T27" fmla="*/ 25 h 41"/>
                      <a:gd name="T28" fmla="*/ 27 w 42"/>
                      <a:gd name="T29" fmla="*/ 29 h 41"/>
                      <a:gd name="T30" fmla="*/ 23 w 42"/>
                      <a:gd name="T31" fmla="*/ 29 h 41"/>
                      <a:gd name="T32" fmla="*/ 23 w 42"/>
                      <a:gd name="T33" fmla="*/ 25 h 41"/>
                      <a:gd name="T34" fmla="*/ 19 w 42"/>
                      <a:gd name="T35" fmla="*/ 25 h 41"/>
                      <a:gd name="T36" fmla="*/ 19 w 42"/>
                      <a:gd name="T37" fmla="*/ 29 h 41"/>
                      <a:gd name="T38" fmla="*/ 15 w 42"/>
                      <a:gd name="T39" fmla="*/ 29 h 41"/>
                      <a:gd name="T40" fmla="*/ 11 w 42"/>
                      <a:gd name="T41" fmla="*/ 29 h 41"/>
                      <a:gd name="T42" fmla="*/ 11 w 42"/>
                      <a:gd name="T43" fmla="*/ 33 h 41"/>
                      <a:gd name="T44" fmla="*/ 11 w 42"/>
                      <a:gd name="T45" fmla="*/ 37 h 41"/>
                      <a:gd name="T46" fmla="*/ 8 w 42"/>
                      <a:gd name="T47" fmla="*/ 37 h 41"/>
                      <a:gd name="T48" fmla="*/ 8 w 42"/>
                      <a:gd name="T49" fmla="*/ 41 h 41"/>
                      <a:gd name="T50" fmla="*/ 4 w 42"/>
                      <a:gd name="T51" fmla="*/ 41 h 41"/>
                      <a:gd name="T52" fmla="*/ 4 w 42"/>
                      <a:gd name="T53" fmla="*/ 37 h 41"/>
                      <a:gd name="T54" fmla="*/ 0 w 42"/>
                      <a:gd name="T55" fmla="*/ 37 h 41"/>
                      <a:gd name="T56" fmla="*/ 0 w 42"/>
                      <a:gd name="T57" fmla="*/ 33 h 41"/>
                      <a:gd name="T58" fmla="*/ 4 w 42"/>
                      <a:gd name="T59" fmla="*/ 33 h 41"/>
                      <a:gd name="T60" fmla="*/ 4 w 42"/>
                      <a:gd name="T61" fmla="*/ 29 h 41"/>
                      <a:gd name="T62" fmla="*/ 4 w 42"/>
                      <a:gd name="T63" fmla="*/ 25 h 41"/>
                      <a:gd name="T64" fmla="*/ 8 w 42"/>
                      <a:gd name="T65" fmla="*/ 25 h 41"/>
                      <a:gd name="T66" fmla="*/ 8 w 42"/>
                      <a:gd name="T67" fmla="*/ 21 h 41"/>
                      <a:gd name="T68" fmla="*/ 11 w 42"/>
                      <a:gd name="T69" fmla="*/ 17 h 41"/>
                      <a:gd name="T70" fmla="*/ 8 w 42"/>
                      <a:gd name="T71" fmla="*/ 17 h 41"/>
                      <a:gd name="T72" fmla="*/ 8 w 42"/>
                      <a:gd name="T73" fmla="*/ 13 h 41"/>
                      <a:gd name="T74" fmla="*/ 11 w 42"/>
                      <a:gd name="T75" fmla="*/ 8 h 41"/>
                      <a:gd name="T76" fmla="*/ 15 w 42"/>
                      <a:gd name="T77" fmla="*/ 8 h 41"/>
                      <a:gd name="T78" fmla="*/ 15 w 42"/>
                      <a:gd name="T79" fmla="*/ 4 h 41"/>
                      <a:gd name="T80" fmla="*/ 19 w 42"/>
                      <a:gd name="T81" fmla="*/ 4 h 41"/>
                      <a:gd name="T82" fmla="*/ 19 w 42"/>
                      <a:gd name="T83" fmla="*/ 8 h 41"/>
                      <a:gd name="T84" fmla="*/ 23 w 42"/>
                      <a:gd name="T85" fmla="*/ 8 h 41"/>
                      <a:gd name="T86" fmla="*/ 27 w 42"/>
                      <a:gd name="T87" fmla="*/ 8 h 41"/>
                      <a:gd name="T88" fmla="*/ 31 w 42"/>
                      <a:gd name="T89" fmla="*/ 8 h 41"/>
                      <a:gd name="T90" fmla="*/ 31 w 42"/>
                      <a:gd name="T91" fmla="*/ 4 h 41"/>
                      <a:gd name="T92" fmla="*/ 34 w 42"/>
                      <a:gd name="T93" fmla="*/ 4 h 41"/>
                      <a:gd name="T94" fmla="*/ 34 w 42"/>
                      <a:gd name="T95" fmla="*/ 0 h 41"/>
                      <a:gd name="T96" fmla="*/ 31 w 42"/>
                      <a:gd name="T97" fmla="*/ 0 h 41"/>
                      <a:gd name="T98" fmla="*/ 34 w 42"/>
                      <a:gd name="T99" fmla="*/ 0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</a:cxnLst>
                    <a:rect l="0" t="0" r="r" b="b"/>
                    <a:pathLst>
                      <a:path w="42" h="41">
                        <a:moveTo>
                          <a:pt x="34" y="0"/>
                        </a:moveTo>
                        <a:lnTo>
                          <a:pt x="38" y="0"/>
                        </a:lnTo>
                        <a:lnTo>
                          <a:pt x="38" y="4"/>
                        </a:lnTo>
                        <a:lnTo>
                          <a:pt x="42" y="4"/>
                        </a:lnTo>
                        <a:lnTo>
                          <a:pt x="38" y="4"/>
                        </a:lnTo>
                        <a:lnTo>
                          <a:pt x="34" y="4"/>
                        </a:lnTo>
                        <a:lnTo>
                          <a:pt x="34" y="8"/>
                        </a:lnTo>
                        <a:lnTo>
                          <a:pt x="31" y="8"/>
                        </a:lnTo>
                        <a:lnTo>
                          <a:pt x="31" y="13"/>
                        </a:lnTo>
                        <a:lnTo>
                          <a:pt x="34" y="17"/>
                        </a:lnTo>
                        <a:lnTo>
                          <a:pt x="34" y="21"/>
                        </a:lnTo>
                        <a:lnTo>
                          <a:pt x="31" y="21"/>
                        </a:lnTo>
                        <a:lnTo>
                          <a:pt x="31" y="25"/>
                        </a:lnTo>
                        <a:lnTo>
                          <a:pt x="27" y="25"/>
                        </a:lnTo>
                        <a:lnTo>
                          <a:pt x="27" y="29"/>
                        </a:lnTo>
                        <a:lnTo>
                          <a:pt x="23" y="29"/>
                        </a:lnTo>
                        <a:lnTo>
                          <a:pt x="23" y="25"/>
                        </a:lnTo>
                        <a:lnTo>
                          <a:pt x="19" y="25"/>
                        </a:lnTo>
                        <a:lnTo>
                          <a:pt x="19" y="29"/>
                        </a:lnTo>
                        <a:lnTo>
                          <a:pt x="15" y="29"/>
                        </a:lnTo>
                        <a:lnTo>
                          <a:pt x="11" y="29"/>
                        </a:lnTo>
                        <a:lnTo>
                          <a:pt x="11" y="33"/>
                        </a:lnTo>
                        <a:lnTo>
                          <a:pt x="11" y="37"/>
                        </a:lnTo>
                        <a:lnTo>
                          <a:pt x="8" y="37"/>
                        </a:lnTo>
                        <a:lnTo>
                          <a:pt x="8" y="41"/>
                        </a:lnTo>
                        <a:lnTo>
                          <a:pt x="4" y="41"/>
                        </a:lnTo>
                        <a:lnTo>
                          <a:pt x="4" y="37"/>
                        </a:lnTo>
                        <a:lnTo>
                          <a:pt x="0" y="37"/>
                        </a:lnTo>
                        <a:lnTo>
                          <a:pt x="0" y="33"/>
                        </a:lnTo>
                        <a:lnTo>
                          <a:pt x="4" y="33"/>
                        </a:lnTo>
                        <a:lnTo>
                          <a:pt x="4" y="29"/>
                        </a:lnTo>
                        <a:lnTo>
                          <a:pt x="4" y="25"/>
                        </a:lnTo>
                        <a:lnTo>
                          <a:pt x="8" y="25"/>
                        </a:lnTo>
                        <a:lnTo>
                          <a:pt x="8" y="21"/>
                        </a:lnTo>
                        <a:lnTo>
                          <a:pt x="11" y="17"/>
                        </a:lnTo>
                        <a:lnTo>
                          <a:pt x="8" y="17"/>
                        </a:lnTo>
                        <a:lnTo>
                          <a:pt x="8" y="13"/>
                        </a:lnTo>
                        <a:lnTo>
                          <a:pt x="11" y="8"/>
                        </a:lnTo>
                        <a:lnTo>
                          <a:pt x="15" y="8"/>
                        </a:lnTo>
                        <a:lnTo>
                          <a:pt x="15" y="4"/>
                        </a:lnTo>
                        <a:lnTo>
                          <a:pt x="19" y="4"/>
                        </a:lnTo>
                        <a:lnTo>
                          <a:pt x="19" y="8"/>
                        </a:lnTo>
                        <a:lnTo>
                          <a:pt x="23" y="8"/>
                        </a:lnTo>
                        <a:lnTo>
                          <a:pt x="27" y="8"/>
                        </a:lnTo>
                        <a:lnTo>
                          <a:pt x="31" y="8"/>
                        </a:lnTo>
                        <a:lnTo>
                          <a:pt x="31" y="4"/>
                        </a:lnTo>
                        <a:lnTo>
                          <a:pt x="34" y="4"/>
                        </a:lnTo>
                        <a:lnTo>
                          <a:pt x="34" y="0"/>
                        </a:lnTo>
                        <a:lnTo>
                          <a:pt x="31" y="0"/>
                        </a:lnTo>
                        <a:lnTo>
                          <a:pt x="34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216" name="Freeform 1011">
                    <a:extLst>
                      <a:ext uri="{FF2B5EF4-FFF2-40B4-BE49-F238E27FC236}">
                        <a16:creationId xmlns:a16="http://schemas.microsoft.com/office/drawing/2014/main" id="{A25183F9-DA93-AE96-7E91-A4CD3F276C0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473" y="2776"/>
                    <a:ext cx="6" cy="5"/>
                  </a:xfrm>
                  <a:custGeom>
                    <a:avLst/>
                    <a:gdLst>
                      <a:gd name="T0" fmla="*/ 0 w 7"/>
                      <a:gd name="T1" fmla="*/ 0 h 4"/>
                      <a:gd name="T2" fmla="*/ 3 w 7"/>
                      <a:gd name="T3" fmla="*/ 0 h 4"/>
                      <a:gd name="T4" fmla="*/ 7 w 7"/>
                      <a:gd name="T5" fmla="*/ 0 h 4"/>
                      <a:gd name="T6" fmla="*/ 3 w 7"/>
                      <a:gd name="T7" fmla="*/ 0 h 4"/>
                      <a:gd name="T8" fmla="*/ 3 w 7"/>
                      <a:gd name="T9" fmla="*/ 4 h 4"/>
                      <a:gd name="T10" fmla="*/ 0 w 7"/>
                      <a:gd name="T11" fmla="*/ 4 h 4"/>
                      <a:gd name="T12" fmla="*/ 0 w 7"/>
                      <a:gd name="T13" fmla="*/ 0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7" h="4">
                        <a:moveTo>
                          <a:pt x="0" y="0"/>
                        </a:moveTo>
                        <a:lnTo>
                          <a:pt x="3" y="0"/>
                        </a:lnTo>
                        <a:lnTo>
                          <a:pt x="7" y="0"/>
                        </a:lnTo>
                        <a:lnTo>
                          <a:pt x="3" y="0"/>
                        </a:lnTo>
                        <a:lnTo>
                          <a:pt x="3" y="4"/>
                        </a:lnTo>
                        <a:lnTo>
                          <a:pt x="0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217" name="Freeform 1012">
                    <a:extLst>
                      <a:ext uri="{FF2B5EF4-FFF2-40B4-BE49-F238E27FC236}">
                        <a16:creationId xmlns:a16="http://schemas.microsoft.com/office/drawing/2014/main" id="{FA0D0D6B-C9E8-E01A-F92E-45EC0EBB61B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139" y="2776"/>
                    <a:ext cx="66" cy="34"/>
                  </a:xfrm>
                  <a:custGeom>
                    <a:avLst/>
                    <a:gdLst>
                      <a:gd name="T0" fmla="*/ 54 w 65"/>
                      <a:gd name="T1" fmla="*/ 4 h 33"/>
                      <a:gd name="T2" fmla="*/ 57 w 65"/>
                      <a:gd name="T3" fmla="*/ 4 h 33"/>
                      <a:gd name="T4" fmla="*/ 57 w 65"/>
                      <a:gd name="T5" fmla="*/ 8 h 33"/>
                      <a:gd name="T6" fmla="*/ 61 w 65"/>
                      <a:gd name="T7" fmla="*/ 8 h 33"/>
                      <a:gd name="T8" fmla="*/ 61 w 65"/>
                      <a:gd name="T9" fmla="*/ 13 h 33"/>
                      <a:gd name="T10" fmla="*/ 65 w 65"/>
                      <a:gd name="T11" fmla="*/ 17 h 33"/>
                      <a:gd name="T12" fmla="*/ 65 w 65"/>
                      <a:gd name="T13" fmla="*/ 21 h 33"/>
                      <a:gd name="T14" fmla="*/ 61 w 65"/>
                      <a:gd name="T15" fmla="*/ 21 h 33"/>
                      <a:gd name="T16" fmla="*/ 61 w 65"/>
                      <a:gd name="T17" fmla="*/ 25 h 33"/>
                      <a:gd name="T18" fmla="*/ 57 w 65"/>
                      <a:gd name="T19" fmla="*/ 25 h 33"/>
                      <a:gd name="T20" fmla="*/ 54 w 65"/>
                      <a:gd name="T21" fmla="*/ 25 h 33"/>
                      <a:gd name="T22" fmla="*/ 50 w 65"/>
                      <a:gd name="T23" fmla="*/ 25 h 33"/>
                      <a:gd name="T24" fmla="*/ 50 w 65"/>
                      <a:gd name="T25" fmla="*/ 21 h 33"/>
                      <a:gd name="T26" fmla="*/ 50 w 65"/>
                      <a:gd name="T27" fmla="*/ 17 h 33"/>
                      <a:gd name="T28" fmla="*/ 46 w 65"/>
                      <a:gd name="T29" fmla="*/ 21 h 33"/>
                      <a:gd name="T30" fmla="*/ 42 w 65"/>
                      <a:gd name="T31" fmla="*/ 21 h 33"/>
                      <a:gd name="T32" fmla="*/ 38 w 65"/>
                      <a:gd name="T33" fmla="*/ 21 h 33"/>
                      <a:gd name="T34" fmla="*/ 34 w 65"/>
                      <a:gd name="T35" fmla="*/ 25 h 33"/>
                      <a:gd name="T36" fmla="*/ 31 w 65"/>
                      <a:gd name="T37" fmla="*/ 25 h 33"/>
                      <a:gd name="T38" fmla="*/ 27 w 65"/>
                      <a:gd name="T39" fmla="*/ 25 h 33"/>
                      <a:gd name="T40" fmla="*/ 27 w 65"/>
                      <a:gd name="T41" fmla="*/ 29 h 33"/>
                      <a:gd name="T42" fmla="*/ 23 w 65"/>
                      <a:gd name="T43" fmla="*/ 29 h 33"/>
                      <a:gd name="T44" fmla="*/ 19 w 65"/>
                      <a:gd name="T45" fmla="*/ 29 h 33"/>
                      <a:gd name="T46" fmla="*/ 15 w 65"/>
                      <a:gd name="T47" fmla="*/ 29 h 33"/>
                      <a:gd name="T48" fmla="*/ 15 w 65"/>
                      <a:gd name="T49" fmla="*/ 33 h 33"/>
                      <a:gd name="T50" fmla="*/ 11 w 65"/>
                      <a:gd name="T51" fmla="*/ 33 h 33"/>
                      <a:gd name="T52" fmla="*/ 8 w 65"/>
                      <a:gd name="T53" fmla="*/ 33 h 33"/>
                      <a:gd name="T54" fmla="*/ 4 w 65"/>
                      <a:gd name="T55" fmla="*/ 33 h 33"/>
                      <a:gd name="T56" fmla="*/ 4 w 65"/>
                      <a:gd name="T57" fmla="*/ 29 h 33"/>
                      <a:gd name="T58" fmla="*/ 0 w 65"/>
                      <a:gd name="T59" fmla="*/ 29 h 33"/>
                      <a:gd name="T60" fmla="*/ 0 w 65"/>
                      <a:gd name="T61" fmla="*/ 25 h 33"/>
                      <a:gd name="T62" fmla="*/ 4 w 65"/>
                      <a:gd name="T63" fmla="*/ 25 h 33"/>
                      <a:gd name="T64" fmla="*/ 4 w 65"/>
                      <a:gd name="T65" fmla="*/ 21 h 33"/>
                      <a:gd name="T66" fmla="*/ 4 w 65"/>
                      <a:gd name="T67" fmla="*/ 17 h 33"/>
                      <a:gd name="T68" fmla="*/ 8 w 65"/>
                      <a:gd name="T69" fmla="*/ 17 h 33"/>
                      <a:gd name="T70" fmla="*/ 11 w 65"/>
                      <a:gd name="T71" fmla="*/ 17 h 33"/>
                      <a:gd name="T72" fmla="*/ 11 w 65"/>
                      <a:gd name="T73" fmla="*/ 21 h 33"/>
                      <a:gd name="T74" fmla="*/ 11 w 65"/>
                      <a:gd name="T75" fmla="*/ 17 h 33"/>
                      <a:gd name="T76" fmla="*/ 15 w 65"/>
                      <a:gd name="T77" fmla="*/ 17 h 33"/>
                      <a:gd name="T78" fmla="*/ 19 w 65"/>
                      <a:gd name="T79" fmla="*/ 17 h 33"/>
                      <a:gd name="T80" fmla="*/ 23 w 65"/>
                      <a:gd name="T81" fmla="*/ 13 h 33"/>
                      <a:gd name="T82" fmla="*/ 27 w 65"/>
                      <a:gd name="T83" fmla="*/ 13 h 33"/>
                      <a:gd name="T84" fmla="*/ 27 w 65"/>
                      <a:gd name="T85" fmla="*/ 17 h 33"/>
                      <a:gd name="T86" fmla="*/ 31 w 65"/>
                      <a:gd name="T87" fmla="*/ 13 h 33"/>
                      <a:gd name="T88" fmla="*/ 34 w 65"/>
                      <a:gd name="T89" fmla="*/ 13 h 33"/>
                      <a:gd name="T90" fmla="*/ 38 w 65"/>
                      <a:gd name="T91" fmla="*/ 8 h 33"/>
                      <a:gd name="T92" fmla="*/ 42 w 65"/>
                      <a:gd name="T93" fmla="*/ 4 h 33"/>
                      <a:gd name="T94" fmla="*/ 46 w 65"/>
                      <a:gd name="T95" fmla="*/ 4 h 33"/>
                      <a:gd name="T96" fmla="*/ 46 w 65"/>
                      <a:gd name="T97" fmla="*/ 0 h 33"/>
                      <a:gd name="T98" fmla="*/ 50 w 65"/>
                      <a:gd name="T99" fmla="*/ 0 h 33"/>
                      <a:gd name="T100" fmla="*/ 50 w 65"/>
                      <a:gd name="T101" fmla="*/ 4 h 33"/>
                      <a:gd name="T102" fmla="*/ 54 w 65"/>
                      <a:gd name="T103" fmla="*/ 4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</a:cxnLst>
                    <a:rect l="0" t="0" r="r" b="b"/>
                    <a:pathLst>
                      <a:path w="65" h="33">
                        <a:moveTo>
                          <a:pt x="54" y="4"/>
                        </a:moveTo>
                        <a:lnTo>
                          <a:pt x="57" y="4"/>
                        </a:lnTo>
                        <a:lnTo>
                          <a:pt x="57" y="8"/>
                        </a:lnTo>
                        <a:lnTo>
                          <a:pt x="61" y="8"/>
                        </a:lnTo>
                        <a:lnTo>
                          <a:pt x="61" y="13"/>
                        </a:lnTo>
                        <a:lnTo>
                          <a:pt x="65" y="17"/>
                        </a:lnTo>
                        <a:lnTo>
                          <a:pt x="65" y="21"/>
                        </a:lnTo>
                        <a:lnTo>
                          <a:pt x="61" y="21"/>
                        </a:lnTo>
                        <a:lnTo>
                          <a:pt x="61" y="25"/>
                        </a:lnTo>
                        <a:lnTo>
                          <a:pt x="57" y="25"/>
                        </a:lnTo>
                        <a:lnTo>
                          <a:pt x="54" y="25"/>
                        </a:lnTo>
                        <a:lnTo>
                          <a:pt x="50" y="25"/>
                        </a:lnTo>
                        <a:lnTo>
                          <a:pt x="50" y="21"/>
                        </a:lnTo>
                        <a:lnTo>
                          <a:pt x="50" y="17"/>
                        </a:lnTo>
                        <a:lnTo>
                          <a:pt x="46" y="21"/>
                        </a:lnTo>
                        <a:lnTo>
                          <a:pt x="42" y="21"/>
                        </a:lnTo>
                        <a:lnTo>
                          <a:pt x="38" y="21"/>
                        </a:lnTo>
                        <a:lnTo>
                          <a:pt x="34" y="25"/>
                        </a:lnTo>
                        <a:lnTo>
                          <a:pt x="31" y="25"/>
                        </a:lnTo>
                        <a:lnTo>
                          <a:pt x="27" y="25"/>
                        </a:lnTo>
                        <a:lnTo>
                          <a:pt x="27" y="29"/>
                        </a:lnTo>
                        <a:lnTo>
                          <a:pt x="23" y="29"/>
                        </a:lnTo>
                        <a:lnTo>
                          <a:pt x="19" y="29"/>
                        </a:lnTo>
                        <a:lnTo>
                          <a:pt x="15" y="29"/>
                        </a:lnTo>
                        <a:lnTo>
                          <a:pt x="15" y="33"/>
                        </a:lnTo>
                        <a:lnTo>
                          <a:pt x="11" y="33"/>
                        </a:lnTo>
                        <a:lnTo>
                          <a:pt x="8" y="33"/>
                        </a:lnTo>
                        <a:lnTo>
                          <a:pt x="4" y="33"/>
                        </a:lnTo>
                        <a:lnTo>
                          <a:pt x="4" y="29"/>
                        </a:lnTo>
                        <a:lnTo>
                          <a:pt x="0" y="29"/>
                        </a:lnTo>
                        <a:lnTo>
                          <a:pt x="0" y="25"/>
                        </a:lnTo>
                        <a:lnTo>
                          <a:pt x="4" y="25"/>
                        </a:lnTo>
                        <a:lnTo>
                          <a:pt x="4" y="21"/>
                        </a:lnTo>
                        <a:lnTo>
                          <a:pt x="4" y="17"/>
                        </a:lnTo>
                        <a:lnTo>
                          <a:pt x="8" y="17"/>
                        </a:lnTo>
                        <a:lnTo>
                          <a:pt x="11" y="17"/>
                        </a:lnTo>
                        <a:lnTo>
                          <a:pt x="11" y="21"/>
                        </a:lnTo>
                        <a:lnTo>
                          <a:pt x="11" y="17"/>
                        </a:lnTo>
                        <a:lnTo>
                          <a:pt x="15" y="17"/>
                        </a:lnTo>
                        <a:lnTo>
                          <a:pt x="19" y="17"/>
                        </a:lnTo>
                        <a:lnTo>
                          <a:pt x="23" y="13"/>
                        </a:lnTo>
                        <a:lnTo>
                          <a:pt x="27" y="13"/>
                        </a:lnTo>
                        <a:lnTo>
                          <a:pt x="27" y="17"/>
                        </a:lnTo>
                        <a:lnTo>
                          <a:pt x="31" y="13"/>
                        </a:lnTo>
                        <a:lnTo>
                          <a:pt x="34" y="13"/>
                        </a:lnTo>
                        <a:lnTo>
                          <a:pt x="38" y="8"/>
                        </a:lnTo>
                        <a:lnTo>
                          <a:pt x="42" y="4"/>
                        </a:lnTo>
                        <a:lnTo>
                          <a:pt x="46" y="4"/>
                        </a:lnTo>
                        <a:lnTo>
                          <a:pt x="46" y="0"/>
                        </a:lnTo>
                        <a:lnTo>
                          <a:pt x="50" y="0"/>
                        </a:lnTo>
                        <a:lnTo>
                          <a:pt x="50" y="4"/>
                        </a:lnTo>
                        <a:lnTo>
                          <a:pt x="54" y="4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218" name="Freeform 1013">
                    <a:extLst>
                      <a:ext uri="{FF2B5EF4-FFF2-40B4-BE49-F238E27FC236}">
                        <a16:creationId xmlns:a16="http://schemas.microsoft.com/office/drawing/2014/main" id="{162E95E7-5265-C8A0-1DA3-088F028BC2F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265" y="2776"/>
                    <a:ext cx="37" cy="73"/>
                  </a:xfrm>
                  <a:custGeom>
                    <a:avLst/>
                    <a:gdLst>
                      <a:gd name="T0" fmla="*/ 27 w 39"/>
                      <a:gd name="T1" fmla="*/ 4 h 73"/>
                      <a:gd name="T2" fmla="*/ 31 w 39"/>
                      <a:gd name="T3" fmla="*/ 0 h 73"/>
                      <a:gd name="T4" fmla="*/ 39 w 39"/>
                      <a:gd name="T5" fmla="*/ 0 h 73"/>
                      <a:gd name="T6" fmla="*/ 35 w 39"/>
                      <a:gd name="T7" fmla="*/ 8 h 73"/>
                      <a:gd name="T8" fmla="*/ 31 w 39"/>
                      <a:gd name="T9" fmla="*/ 13 h 73"/>
                      <a:gd name="T10" fmla="*/ 27 w 39"/>
                      <a:gd name="T11" fmla="*/ 17 h 73"/>
                      <a:gd name="T12" fmla="*/ 27 w 39"/>
                      <a:gd name="T13" fmla="*/ 25 h 73"/>
                      <a:gd name="T14" fmla="*/ 23 w 39"/>
                      <a:gd name="T15" fmla="*/ 29 h 73"/>
                      <a:gd name="T16" fmla="*/ 20 w 39"/>
                      <a:gd name="T17" fmla="*/ 33 h 73"/>
                      <a:gd name="T18" fmla="*/ 20 w 39"/>
                      <a:gd name="T19" fmla="*/ 41 h 73"/>
                      <a:gd name="T20" fmla="*/ 23 w 39"/>
                      <a:gd name="T21" fmla="*/ 45 h 73"/>
                      <a:gd name="T22" fmla="*/ 23 w 39"/>
                      <a:gd name="T23" fmla="*/ 53 h 73"/>
                      <a:gd name="T24" fmla="*/ 27 w 39"/>
                      <a:gd name="T25" fmla="*/ 57 h 73"/>
                      <a:gd name="T26" fmla="*/ 23 w 39"/>
                      <a:gd name="T27" fmla="*/ 61 h 73"/>
                      <a:gd name="T28" fmla="*/ 23 w 39"/>
                      <a:gd name="T29" fmla="*/ 61 h 73"/>
                      <a:gd name="T30" fmla="*/ 16 w 39"/>
                      <a:gd name="T31" fmla="*/ 61 h 73"/>
                      <a:gd name="T32" fmla="*/ 12 w 39"/>
                      <a:gd name="T33" fmla="*/ 57 h 73"/>
                      <a:gd name="T34" fmla="*/ 16 w 39"/>
                      <a:gd name="T35" fmla="*/ 61 h 73"/>
                      <a:gd name="T36" fmla="*/ 16 w 39"/>
                      <a:gd name="T37" fmla="*/ 61 h 73"/>
                      <a:gd name="T38" fmla="*/ 16 w 39"/>
                      <a:gd name="T39" fmla="*/ 69 h 73"/>
                      <a:gd name="T40" fmla="*/ 12 w 39"/>
                      <a:gd name="T41" fmla="*/ 73 h 73"/>
                      <a:gd name="T42" fmla="*/ 8 w 39"/>
                      <a:gd name="T43" fmla="*/ 69 h 73"/>
                      <a:gd name="T44" fmla="*/ 8 w 39"/>
                      <a:gd name="T45" fmla="*/ 65 h 73"/>
                      <a:gd name="T46" fmla="*/ 4 w 39"/>
                      <a:gd name="T47" fmla="*/ 61 h 73"/>
                      <a:gd name="T48" fmla="*/ 0 w 39"/>
                      <a:gd name="T49" fmla="*/ 57 h 73"/>
                      <a:gd name="T50" fmla="*/ 0 w 39"/>
                      <a:gd name="T51" fmla="*/ 49 h 73"/>
                      <a:gd name="T52" fmla="*/ 4 w 39"/>
                      <a:gd name="T53" fmla="*/ 45 h 73"/>
                      <a:gd name="T54" fmla="*/ 4 w 39"/>
                      <a:gd name="T55" fmla="*/ 37 h 73"/>
                      <a:gd name="T56" fmla="*/ 8 w 39"/>
                      <a:gd name="T57" fmla="*/ 33 h 73"/>
                      <a:gd name="T58" fmla="*/ 12 w 39"/>
                      <a:gd name="T59" fmla="*/ 29 h 73"/>
                      <a:gd name="T60" fmla="*/ 16 w 39"/>
                      <a:gd name="T61" fmla="*/ 25 h 73"/>
                      <a:gd name="T62" fmla="*/ 20 w 39"/>
                      <a:gd name="T63" fmla="*/ 21 h 73"/>
                      <a:gd name="T64" fmla="*/ 23 w 39"/>
                      <a:gd name="T65" fmla="*/ 17 h 73"/>
                      <a:gd name="T66" fmla="*/ 27 w 39"/>
                      <a:gd name="T67" fmla="*/ 8 h 7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</a:cxnLst>
                    <a:rect l="0" t="0" r="r" b="b"/>
                    <a:pathLst>
                      <a:path w="39" h="73">
                        <a:moveTo>
                          <a:pt x="27" y="8"/>
                        </a:moveTo>
                        <a:lnTo>
                          <a:pt x="27" y="4"/>
                        </a:lnTo>
                        <a:lnTo>
                          <a:pt x="31" y="4"/>
                        </a:lnTo>
                        <a:lnTo>
                          <a:pt x="31" y="0"/>
                        </a:lnTo>
                        <a:lnTo>
                          <a:pt x="35" y="0"/>
                        </a:lnTo>
                        <a:lnTo>
                          <a:pt x="39" y="0"/>
                        </a:lnTo>
                        <a:lnTo>
                          <a:pt x="35" y="4"/>
                        </a:lnTo>
                        <a:lnTo>
                          <a:pt x="35" y="8"/>
                        </a:lnTo>
                        <a:lnTo>
                          <a:pt x="31" y="8"/>
                        </a:lnTo>
                        <a:lnTo>
                          <a:pt x="31" y="13"/>
                        </a:lnTo>
                        <a:lnTo>
                          <a:pt x="31" y="17"/>
                        </a:lnTo>
                        <a:lnTo>
                          <a:pt x="27" y="17"/>
                        </a:lnTo>
                        <a:lnTo>
                          <a:pt x="27" y="21"/>
                        </a:lnTo>
                        <a:lnTo>
                          <a:pt x="27" y="25"/>
                        </a:lnTo>
                        <a:lnTo>
                          <a:pt x="23" y="25"/>
                        </a:lnTo>
                        <a:lnTo>
                          <a:pt x="23" y="29"/>
                        </a:lnTo>
                        <a:lnTo>
                          <a:pt x="20" y="29"/>
                        </a:lnTo>
                        <a:lnTo>
                          <a:pt x="20" y="33"/>
                        </a:lnTo>
                        <a:lnTo>
                          <a:pt x="20" y="37"/>
                        </a:lnTo>
                        <a:lnTo>
                          <a:pt x="20" y="41"/>
                        </a:lnTo>
                        <a:lnTo>
                          <a:pt x="20" y="45"/>
                        </a:lnTo>
                        <a:lnTo>
                          <a:pt x="23" y="45"/>
                        </a:lnTo>
                        <a:lnTo>
                          <a:pt x="23" y="49"/>
                        </a:lnTo>
                        <a:lnTo>
                          <a:pt x="23" y="53"/>
                        </a:lnTo>
                        <a:lnTo>
                          <a:pt x="23" y="57"/>
                        </a:lnTo>
                        <a:lnTo>
                          <a:pt x="27" y="57"/>
                        </a:lnTo>
                        <a:lnTo>
                          <a:pt x="27" y="61"/>
                        </a:lnTo>
                        <a:lnTo>
                          <a:pt x="23" y="61"/>
                        </a:lnTo>
                        <a:lnTo>
                          <a:pt x="23" y="57"/>
                        </a:lnTo>
                        <a:lnTo>
                          <a:pt x="23" y="61"/>
                        </a:lnTo>
                        <a:lnTo>
                          <a:pt x="20" y="61"/>
                        </a:lnTo>
                        <a:lnTo>
                          <a:pt x="16" y="61"/>
                        </a:lnTo>
                        <a:lnTo>
                          <a:pt x="16" y="57"/>
                        </a:lnTo>
                        <a:lnTo>
                          <a:pt x="12" y="57"/>
                        </a:lnTo>
                        <a:lnTo>
                          <a:pt x="16" y="57"/>
                        </a:lnTo>
                        <a:lnTo>
                          <a:pt x="16" y="61"/>
                        </a:lnTo>
                        <a:lnTo>
                          <a:pt x="12" y="61"/>
                        </a:lnTo>
                        <a:lnTo>
                          <a:pt x="16" y="61"/>
                        </a:lnTo>
                        <a:lnTo>
                          <a:pt x="16" y="65"/>
                        </a:lnTo>
                        <a:lnTo>
                          <a:pt x="16" y="69"/>
                        </a:lnTo>
                        <a:lnTo>
                          <a:pt x="12" y="69"/>
                        </a:lnTo>
                        <a:lnTo>
                          <a:pt x="12" y="73"/>
                        </a:lnTo>
                        <a:lnTo>
                          <a:pt x="8" y="73"/>
                        </a:lnTo>
                        <a:lnTo>
                          <a:pt x="8" y="69"/>
                        </a:lnTo>
                        <a:lnTo>
                          <a:pt x="4" y="69"/>
                        </a:lnTo>
                        <a:lnTo>
                          <a:pt x="8" y="65"/>
                        </a:lnTo>
                        <a:lnTo>
                          <a:pt x="8" y="61"/>
                        </a:lnTo>
                        <a:lnTo>
                          <a:pt x="4" y="61"/>
                        </a:lnTo>
                        <a:lnTo>
                          <a:pt x="0" y="61"/>
                        </a:lnTo>
                        <a:lnTo>
                          <a:pt x="0" y="57"/>
                        </a:lnTo>
                        <a:lnTo>
                          <a:pt x="0" y="53"/>
                        </a:lnTo>
                        <a:lnTo>
                          <a:pt x="0" y="49"/>
                        </a:lnTo>
                        <a:lnTo>
                          <a:pt x="4" y="49"/>
                        </a:lnTo>
                        <a:lnTo>
                          <a:pt x="4" y="45"/>
                        </a:lnTo>
                        <a:lnTo>
                          <a:pt x="4" y="41"/>
                        </a:lnTo>
                        <a:lnTo>
                          <a:pt x="4" y="37"/>
                        </a:lnTo>
                        <a:lnTo>
                          <a:pt x="4" y="33"/>
                        </a:lnTo>
                        <a:lnTo>
                          <a:pt x="8" y="33"/>
                        </a:lnTo>
                        <a:lnTo>
                          <a:pt x="8" y="29"/>
                        </a:lnTo>
                        <a:lnTo>
                          <a:pt x="12" y="29"/>
                        </a:lnTo>
                        <a:lnTo>
                          <a:pt x="16" y="29"/>
                        </a:lnTo>
                        <a:lnTo>
                          <a:pt x="16" y="25"/>
                        </a:lnTo>
                        <a:lnTo>
                          <a:pt x="20" y="25"/>
                        </a:lnTo>
                        <a:lnTo>
                          <a:pt x="20" y="21"/>
                        </a:lnTo>
                        <a:lnTo>
                          <a:pt x="20" y="17"/>
                        </a:lnTo>
                        <a:lnTo>
                          <a:pt x="23" y="17"/>
                        </a:lnTo>
                        <a:lnTo>
                          <a:pt x="27" y="13"/>
                        </a:lnTo>
                        <a:lnTo>
                          <a:pt x="27" y="8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219" name="Freeform 1014">
                    <a:extLst>
                      <a:ext uri="{FF2B5EF4-FFF2-40B4-BE49-F238E27FC236}">
                        <a16:creationId xmlns:a16="http://schemas.microsoft.com/office/drawing/2014/main" id="{9DEFF596-D5EE-2ED6-F35E-642BDF9810A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469" y="2776"/>
                    <a:ext cx="11" cy="14"/>
                  </a:xfrm>
                  <a:custGeom>
                    <a:avLst/>
                    <a:gdLst>
                      <a:gd name="T0" fmla="*/ 11 w 11"/>
                      <a:gd name="T1" fmla="*/ 0 h 13"/>
                      <a:gd name="T2" fmla="*/ 11 w 11"/>
                      <a:gd name="T3" fmla="*/ 4 h 13"/>
                      <a:gd name="T4" fmla="*/ 11 w 11"/>
                      <a:gd name="T5" fmla="*/ 8 h 13"/>
                      <a:gd name="T6" fmla="*/ 7 w 11"/>
                      <a:gd name="T7" fmla="*/ 13 h 13"/>
                      <a:gd name="T8" fmla="*/ 4 w 11"/>
                      <a:gd name="T9" fmla="*/ 13 h 13"/>
                      <a:gd name="T10" fmla="*/ 4 w 11"/>
                      <a:gd name="T11" fmla="*/ 8 h 13"/>
                      <a:gd name="T12" fmla="*/ 0 w 11"/>
                      <a:gd name="T13" fmla="*/ 8 h 13"/>
                      <a:gd name="T14" fmla="*/ 0 w 11"/>
                      <a:gd name="T15" fmla="*/ 4 h 13"/>
                      <a:gd name="T16" fmla="*/ 4 w 11"/>
                      <a:gd name="T17" fmla="*/ 4 h 13"/>
                      <a:gd name="T18" fmla="*/ 7 w 11"/>
                      <a:gd name="T19" fmla="*/ 4 h 13"/>
                      <a:gd name="T20" fmla="*/ 7 w 11"/>
                      <a:gd name="T21" fmla="*/ 0 h 13"/>
                      <a:gd name="T22" fmla="*/ 11 w 11"/>
                      <a:gd name="T23" fmla="*/ 0 h 1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11" h="13">
                        <a:moveTo>
                          <a:pt x="11" y="0"/>
                        </a:moveTo>
                        <a:lnTo>
                          <a:pt x="11" y="4"/>
                        </a:lnTo>
                        <a:lnTo>
                          <a:pt x="11" y="8"/>
                        </a:lnTo>
                        <a:lnTo>
                          <a:pt x="7" y="13"/>
                        </a:lnTo>
                        <a:lnTo>
                          <a:pt x="4" y="13"/>
                        </a:lnTo>
                        <a:lnTo>
                          <a:pt x="4" y="8"/>
                        </a:lnTo>
                        <a:lnTo>
                          <a:pt x="0" y="8"/>
                        </a:lnTo>
                        <a:lnTo>
                          <a:pt x="0" y="4"/>
                        </a:lnTo>
                        <a:lnTo>
                          <a:pt x="4" y="4"/>
                        </a:lnTo>
                        <a:lnTo>
                          <a:pt x="7" y="4"/>
                        </a:lnTo>
                        <a:lnTo>
                          <a:pt x="7" y="0"/>
                        </a:lnTo>
                        <a:lnTo>
                          <a:pt x="11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220" name="Freeform 1015">
                    <a:extLst>
                      <a:ext uri="{FF2B5EF4-FFF2-40B4-BE49-F238E27FC236}">
                        <a16:creationId xmlns:a16="http://schemas.microsoft.com/office/drawing/2014/main" id="{C8989944-2F67-E775-3235-5BEE69D08D6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288" y="2776"/>
                    <a:ext cx="26" cy="57"/>
                  </a:xfrm>
                  <a:custGeom>
                    <a:avLst/>
                    <a:gdLst>
                      <a:gd name="T0" fmla="*/ 16 w 27"/>
                      <a:gd name="T1" fmla="*/ 0 h 57"/>
                      <a:gd name="T2" fmla="*/ 16 w 27"/>
                      <a:gd name="T3" fmla="*/ 4 h 57"/>
                      <a:gd name="T4" fmla="*/ 20 w 27"/>
                      <a:gd name="T5" fmla="*/ 4 h 57"/>
                      <a:gd name="T6" fmla="*/ 20 w 27"/>
                      <a:gd name="T7" fmla="*/ 8 h 57"/>
                      <a:gd name="T8" fmla="*/ 24 w 27"/>
                      <a:gd name="T9" fmla="*/ 8 h 57"/>
                      <a:gd name="T10" fmla="*/ 27 w 27"/>
                      <a:gd name="T11" fmla="*/ 8 h 57"/>
                      <a:gd name="T12" fmla="*/ 27 w 27"/>
                      <a:gd name="T13" fmla="*/ 13 h 57"/>
                      <a:gd name="T14" fmla="*/ 24 w 27"/>
                      <a:gd name="T15" fmla="*/ 13 h 57"/>
                      <a:gd name="T16" fmla="*/ 24 w 27"/>
                      <a:gd name="T17" fmla="*/ 17 h 57"/>
                      <a:gd name="T18" fmla="*/ 24 w 27"/>
                      <a:gd name="T19" fmla="*/ 21 h 57"/>
                      <a:gd name="T20" fmla="*/ 24 w 27"/>
                      <a:gd name="T21" fmla="*/ 25 h 57"/>
                      <a:gd name="T22" fmla="*/ 24 w 27"/>
                      <a:gd name="T23" fmla="*/ 29 h 57"/>
                      <a:gd name="T24" fmla="*/ 24 w 27"/>
                      <a:gd name="T25" fmla="*/ 33 h 57"/>
                      <a:gd name="T26" fmla="*/ 24 w 27"/>
                      <a:gd name="T27" fmla="*/ 37 h 57"/>
                      <a:gd name="T28" fmla="*/ 24 w 27"/>
                      <a:gd name="T29" fmla="*/ 41 h 57"/>
                      <a:gd name="T30" fmla="*/ 20 w 27"/>
                      <a:gd name="T31" fmla="*/ 41 h 57"/>
                      <a:gd name="T32" fmla="*/ 20 w 27"/>
                      <a:gd name="T33" fmla="*/ 45 h 57"/>
                      <a:gd name="T34" fmla="*/ 16 w 27"/>
                      <a:gd name="T35" fmla="*/ 49 h 57"/>
                      <a:gd name="T36" fmla="*/ 12 w 27"/>
                      <a:gd name="T37" fmla="*/ 49 h 57"/>
                      <a:gd name="T38" fmla="*/ 12 w 27"/>
                      <a:gd name="T39" fmla="*/ 53 h 57"/>
                      <a:gd name="T40" fmla="*/ 8 w 27"/>
                      <a:gd name="T41" fmla="*/ 53 h 57"/>
                      <a:gd name="T42" fmla="*/ 8 w 27"/>
                      <a:gd name="T43" fmla="*/ 57 h 57"/>
                      <a:gd name="T44" fmla="*/ 8 w 27"/>
                      <a:gd name="T45" fmla="*/ 53 h 57"/>
                      <a:gd name="T46" fmla="*/ 8 w 27"/>
                      <a:gd name="T47" fmla="*/ 49 h 57"/>
                      <a:gd name="T48" fmla="*/ 8 w 27"/>
                      <a:gd name="T49" fmla="*/ 45 h 57"/>
                      <a:gd name="T50" fmla="*/ 12 w 27"/>
                      <a:gd name="T51" fmla="*/ 45 h 57"/>
                      <a:gd name="T52" fmla="*/ 16 w 27"/>
                      <a:gd name="T53" fmla="*/ 41 h 57"/>
                      <a:gd name="T54" fmla="*/ 16 w 27"/>
                      <a:gd name="T55" fmla="*/ 37 h 57"/>
                      <a:gd name="T56" fmla="*/ 20 w 27"/>
                      <a:gd name="T57" fmla="*/ 37 h 57"/>
                      <a:gd name="T58" fmla="*/ 20 w 27"/>
                      <a:gd name="T59" fmla="*/ 33 h 57"/>
                      <a:gd name="T60" fmla="*/ 20 w 27"/>
                      <a:gd name="T61" fmla="*/ 29 h 57"/>
                      <a:gd name="T62" fmla="*/ 20 w 27"/>
                      <a:gd name="T63" fmla="*/ 25 h 57"/>
                      <a:gd name="T64" fmla="*/ 20 w 27"/>
                      <a:gd name="T65" fmla="*/ 21 h 57"/>
                      <a:gd name="T66" fmla="*/ 16 w 27"/>
                      <a:gd name="T67" fmla="*/ 21 h 57"/>
                      <a:gd name="T68" fmla="*/ 16 w 27"/>
                      <a:gd name="T69" fmla="*/ 25 h 57"/>
                      <a:gd name="T70" fmla="*/ 16 w 27"/>
                      <a:gd name="T71" fmla="*/ 21 h 57"/>
                      <a:gd name="T72" fmla="*/ 16 w 27"/>
                      <a:gd name="T73" fmla="*/ 25 h 57"/>
                      <a:gd name="T74" fmla="*/ 12 w 27"/>
                      <a:gd name="T75" fmla="*/ 25 h 57"/>
                      <a:gd name="T76" fmla="*/ 8 w 27"/>
                      <a:gd name="T77" fmla="*/ 25 h 57"/>
                      <a:gd name="T78" fmla="*/ 4 w 27"/>
                      <a:gd name="T79" fmla="*/ 25 h 57"/>
                      <a:gd name="T80" fmla="*/ 0 w 27"/>
                      <a:gd name="T81" fmla="*/ 25 h 57"/>
                      <a:gd name="T82" fmla="*/ 4 w 27"/>
                      <a:gd name="T83" fmla="*/ 25 h 57"/>
                      <a:gd name="T84" fmla="*/ 4 w 27"/>
                      <a:gd name="T85" fmla="*/ 21 h 57"/>
                      <a:gd name="T86" fmla="*/ 4 w 27"/>
                      <a:gd name="T87" fmla="*/ 17 h 57"/>
                      <a:gd name="T88" fmla="*/ 8 w 27"/>
                      <a:gd name="T89" fmla="*/ 17 h 57"/>
                      <a:gd name="T90" fmla="*/ 8 w 27"/>
                      <a:gd name="T91" fmla="*/ 13 h 57"/>
                      <a:gd name="T92" fmla="*/ 8 w 27"/>
                      <a:gd name="T93" fmla="*/ 8 h 57"/>
                      <a:gd name="T94" fmla="*/ 12 w 27"/>
                      <a:gd name="T95" fmla="*/ 8 h 57"/>
                      <a:gd name="T96" fmla="*/ 12 w 27"/>
                      <a:gd name="T97" fmla="*/ 4 h 57"/>
                      <a:gd name="T98" fmla="*/ 16 w 27"/>
                      <a:gd name="T99" fmla="*/ 0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</a:cxnLst>
                    <a:rect l="0" t="0" r="r" b="b"/>
                    <a:pathLst>
                      <a:path w="27" h="57">
                        <a:moveTo>
                          <a:pt x="16" y="0"/>
                        </a:moveTo>
                        <a:lnTo>
                          <a:pt x="16" y="4"/>
                        </a:lnTo>
                        <a:lnTo>
                          <a:pt x="20" y="4"/>
                        </a:lnTo>
                        <a:lnTo>
                          <a:pt x="20" y="8"/>
                        </a:lnTo>
                        <a:lnTo>
                          <a:pt x="24" y="8"/>
                        </a:lnTo>
                        <a:lnTo>
                          <a:pt x="27" y="8"/>
                        </a:lnTo>
                        <a:lnTo>
                          <a:pt x="27" y="13"/>
                        </a:lnTo>
                        <a:lnTo>
                          <a:pt x="24" y="13"/>
                        </a:lnTo>
                        <a:lnTo>
                          <a:pt x="24" y="17"/>
                        </a:lnTo>
                        <a:lnTo>
                          <a:pt x="24" y="21"/>
                        </a:lnTo>
                        <a:lnTo>
                          <a:pt x="24" y="25"/>
                        </a:lnTo>
                        <a:lnTo>
                          <a:pt x="24" y="29"/>
                        </a:lnTo>
                        <a:lnTo>
                          <a:pt x="24" y="33"/>
                        </a:lnTo>
                        <a:lnTo>
                          <a:pt x="24" y="37"/>
                        </a:lnTo>
                        <a:lnTo>
                          <a:pt x="24" y="41"/>
                        </a:lnTo>
                        <a:lnTo>
                          <a:pt x="20" y="41"/>
                        </a:lnTo>
                        <a:lnTo>
                          <a:pt x="20" y="45"/>
                        </a:lnTo>
                        <a:lnTo>
                          <a:pt x="16" y="49"/>
                        </a:lnTo>
                        <a:lnTo>
                          <a:pt x="12" y="49"/>
                        </a:lnTo>
                        <a:lnTo>
                          <a:pt x="12" y="53"/>
                        </a:lnTo>
                        <a:lnTo>
                          <a:pt x="8" y="53"/>
                        </a:lnTo>
                        <a:lnTo>
                          <a:pt x="8" y="57"/>
                        </a:lnTo>
                        <a:lnTo>
                          <a:pt x="8" y="53"/>
                        </a:lnTo>
                        <a:lnTo>
                          <a:pt x="8" y="49"/>
                        </a:lnTo>
                        <a:lnTo>
                          <a:pt x="8" y="45"/>
                        </a:lnTo>
                        <a:lnTo>
                          <a:pt x="12" y="45"/>
                        </a:lnTo>
                        <a:lnTo>
                          <a:pt x="16" y="41"/>
                        </a:lnTo>
                        <a:lnTo>
                          <a:pt x="16" y="37"/>
                        </a:lnTo>
                        <a:lnTo>
                          <a:pt x="20" y="37"/>
                        </a:lnTo>
                        <a:lnTo>
                          <a:pt x="20" y="33"/>
                        </a:lnTo>
                        <a:lnTo>
                          <a:pt x="20" y="29"/>
                        </a:lnTo>
                        <a:lnTo>
                          <a:pt x="20" y="25"/>
                        </a:lnTo>
                        <a:lnTo>
                          <a:pt x="20" y="21"/>
                        </a:lnTo>
                        <a:lnTo>
                          <a:pt x="16" y="21"/>
                        </a:lnTo>
                        <a:lnTo>
                          <a:pt x="16" y="25"/>
                        </a:lnTo>
                        <a:lnTo>
                          <a:pt x="16" y="21"/>
                        </a:lnTo>
                        <a:lnTo>
                          <a:pt x="16" y="25"/>
                        </a:lnTo>
                        <a:lnTo>
                          <a:pt x="12" y="25"/>
                        </a:lnTo>
                        <a:lnTo>
                          <a:pt x="8" y="25"/>
                        </a:lnTo>
                        <a:lnTo>
                          <a:pt x="4" y="25"/>
                        </a:lnTo>
                        <a:lnTo>
                          <a:pt x="0" y="25"/>
                        </a:lnTo>
                        <a:lnTo>
                          <a:pt x="4" y="25"/>
                        </a:lnTo>
                        <a:lnTo>
                          <a:pt x="4" y="21"/>
                        </a:lnTo>
                        <a:lnTo>
                          <a:pt x="4" y="17"/>
                        </a:lnTo>
                        <a:lnTo>
                          <a:pt x="8" y="17"/>
                        </a:lnTo>
                        <a:lnTo>
                          <a:pt x="8" y="13"/>
                        </a:lnTo>
                        <a:lnTo>
                          <a:pt x="8" y="8"/>
                        </a:lnTo>
                        <a:lnTo>
                          <a:pt x="12" y="8"/>
                        </a:lnTo>
                        <a:lnTo>
                          <a:pt x="12" y="4"/>
                        </a:lnTo>
                        <a:lnTo>
                          <a:pt x="16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221" name="Freeform 1016">
                    <a:extLst>
                      <a:ext uri="{FF2B5EF4-FFF2-40B4-BE49-F238E27FC236}">
                        <a16:creationId xmlns:a16="http://schemas.microsoft.com/office/drawing/2014/main" id="{7D8F3688-694B-D8A9-7191-73FA913078D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476" y="2780"/>
                    <a:ext cx="8" cy="17"/>
                  </a:xfrm>
                  <a:custGeom>
                    <a:avLst/>
                    <a:gdLst>
                      <a:gd name="T0" fmla="*/ 4 w 8"/>
                      <a:gd name="T1" fmla="*/ 0 h 17"/>
                      <a:gd name="T2" fmla="*/ 8 w 8"/>
                      <a:gd name="T3" fmla="*/ 0 h 17"/>
                      <a:gd name="T4" fmla="*/ 8 w 8"/>
                      <a:gd name="T5" fmla="*/ 4 h 17"/>
                      <a:gd name="T6" fmla="*/ 8 w 8"/>
                      <a:gd name="T7" fmla="*/ 9 h 17"/>
                      <a:gd name="T8" fmla="*/ 8 w 8"/>
                      <a:gd name="T9" fmla="*/ 13 h 17"/>
                      <a:gd name="T10" fmla="*/ 8 w 8"/>
                      <a:gd name="T11" fmla="*/ 17 h 17"/>
                      <a:gd name="T12" fmla="*/ 4 w 8"/>
                      <a:gd name="T13" fmla="*/ 17 h 17"/>
                      <a:gd name="T14" fmla="*/ 4 w 8"/>
                      <a:gd name="T15" fmla="*/ 13 h 17"/>
                      <a:gd name="T16" fmla="*/ 0 w 8"/>
                      <a:gd name="T17" fmla="*/ 13 h 17"/>
                      <a:gd name="T18" fmla="*/ 0 w 8"/>
                      <a:gd name="T19" fmla="*/ 9 h 17"/>
                      <a:gd name="T20" fmla="*/ 4 w 8"/>
                      <a:gd name="T21" fmla="*/ 4 h 17"/>
                      <a:gd name="T22" fmla="*/ 4 w 8"/>
                      <a:gd name="T23" fmla="*/ 0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8" h="17">
                        <a:moveTo>
                          <a:pt x="4" y="0"/>
                        </a:moveTo>
                        <a:lnTo>
                          <a:pt x="8" y="0"/>
                        </a:lnTo>
                        <a:lnTo>
                          <a:pt x="8" y="4"/>
                        </a:lnTo>
                        <a:lnTo>
                          <a:pt x="8" y="9"/>
                        </a:lnTo>
                        <a:lnTo>
                          <a:pt x="8" y="13"/>
                        </a:lnTo>
                        <a:lnTo>
                          <a:pt x="8" y="17"/>
                        </a:lnTo>
                        <a:lnTo>
                          <a:pt x="4" y="17"/>
                        </a:lnTo>
                        <a:lnTo>
                          <a:pt x="4" y="13"/>
                        </a:lnTo>
                        <a:lnTo>
                          <a:pt x="0" y="13"/>
                        </a:lnTo>
                        <a:lnTo>
                          <a:pt x="0" y="9"/>
                        </a:lnTo>
                        <a:lnTo>
                          <a:pt x="4" y="4"/>
                        </a:lnTo>
                        <a:lnTo>
                          <a:pt x="4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222" name="Freeform 1017">
                    <a:extLst>
                      <a:ext uri="{FF2B5EF4-FFF2-40B4-BE49-F238E27FC236}">
                        <a16:creationId xmlns:a16="http://schemas.microsoft.com/office/drawing/2014/main" id="{0E84BDC9-0EF5-3F4F-FF4D-534DC110112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116" y="2780"/>
                    <a:ext cx="20" cy="17"/>
                  </a:xfrm>
                  <a:custGeom>
                    <a:avLst/>
                    <a:gdLst>
                      <a:gd name="T0" fmla="*/ 4 w 19"/>
                      <a:gd name="T1" fmla="*/ 0 h 17"/>
                      <a:gd name="T2" fmla="*/ 8 w 19"/>
                      <a:gd name="T3" fmla="*/ 0 h 17"/>
                      <a:gd name="T4" fmla="*/ 8 w 19"/>
                      <a:gd name="T5" fmla="*/ 4 h 17"/>
                      <a:gd name="T6" fmla="*/ 11 w 19"/>
                      <a:gd name="T7" fmla="*/ 4 h 17"/>
                      <a:gd name="T8" fmla="*/ 15 w 19"/>
                      <a:gd name="T9" fmla="*/ 0 h 17"/>
                      <a:gd name="T10" fmla="*/ 15 w 19"/>
                      <a:gd name="T11" fmla="*/ 4 h 17"/>
                      <a:gd name="T12" fmla="*/ 15 w 19"/>
                      <a:gd name="T13" fmla="*/ 0 h 17"/>
                      <a:gd name="T14" fmla="*/ 19 w 19"/>
                      <a:gd name="T15" fmla="*/ 0 h 17"/>
                      <a:gd name="T16" fmla="*/ 19 w 19"/>
                      <a:gd name="T17" fmla="*/ 4 h 17"/>
                      <a:gd name="T18" fmla="*/ 15 w 19"/>
                      <a:gd name="T19" fmla="*/ 4 h 17"/>
                      <a:gd name="T20" fmla="*/ 15 w 19"/>
                      <a:gd name="T21" fmla="*/ 9 h 17"/>
                      <a:gd name="T22" fmla="*/ 11 w 19"/>
                      <a:gd name="T23" fmla="*/ 9 h 17"/>
                      <a:gd name="T24" fmla="*/ 11 w 19"/>
                      <a:gd name="T25" fmla="*/ 13 h 17"/>
                      <a:gd name="T26" fmla="*/ 11 w 19"/>
                      <a:gd name="T27" fmla="*/ 17 h 17"/>
                      <a:gd name="T28" fmla="*/ 8 w 19"/>
                      <a:gd name="T29" fmla="*/ 17 h 17"/>
                      <a:gd name="T30" fmla="*/ 4 w 19"/>
                      <a:gd name="T31" fmla="*/ 17 h 17"/>
                      <a:gd name="T32" fmla="*/ 4 w 19"/>
                      <a:gd name="T33" fmla="*/ 13 h 17"/>
                      <a:gd name="T34" fmla="*/ 0 w 19"/>
                      <a:gd name="T35" fmla="*/ 4 h 17"/>
                      <a:gd name="T36" fmla="*/ 4 w 19"/>
                      <a:gd name="T37" fmla="*/ 4 h 17"/>
                      <a:gd name="T38" fmla="*/ 4 w 19"/>
                      <a:gd name="T39" fmla="*/ 0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</a:cxnLst>
                    <a:rect l="0" t="0" r="r" b="b"/>
                    <a:pathLst>
                      <a:path w="19" h="17">
                        <a:moveTo>
                          <a:pt x="4" y="0"/>
                        </a:moveTo>
                        <a:lnTo>
                          <a:pt x="8" y="0"/>
                        </a:lnTo>
                        <a:lnTo>
                          <a:pt x="8" y="4"/>
                        </a:lnTo>
                        <a:lnTo>
                          <a:pt x="11" y="4"/>
                        </a:lnTo>
                        <a:lnTo>
                          <a:pt x="15" y="0"/>
                        </a:lnTo>
                        <a:lnTo>
                          <a:pt x="15" y="4"/>
                        </a:lnTo>
                        <a:lnTo>
                          <a:pt x="15" y="0"/>
                        </a:lnTo>
                        <a:lnTo>
                          <a:pt x="19" y="0"/>
                        </a:lnTo>
                        <a:lnTo>
                          <a:pt x="19" y="4"/>
                        </a:lnTo>
                        <a:lnTo>
                          <a:pt x="15" y="4"/>
                        </a:lnTo>
                        <a:lnTo>
                          <a:pt x="15" y="9"/>
                        </a:lnTo>
                        <a:lnTo>
                          <a:pt x="11" y="9"/>
                        </a:lnTo>
                        <a:lnTo>
                          <a:pt x="11" y="13"/>
                        </a:lnTo>
                        <a:lnTo>
                          <a:pt x="11" y="17"/>
                        </a:lnTo>
                        <a:lnTo>
                          <a:pt x="8" y="17"/>
                        </a:lnTo>
                        <a:lnTo>
                          <a:pt x="4" y="17"/>
                        </a:lnTo>
                        <a:lnTo>
                          <a:pt x="4" y="13"/>
                        </a:lnTo>
                        <a:lnTo>
                          <a:pt x="0" y="4"/>
                        </a:lnTo>
                        <a:lnTo>
                          <a:pt x="4" y="4"/>
                        </a:lnTo>
                        <a:lnTo>
                          <a:pt x="4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223" name="Freeform 1018">
                    <a:extLst>
                      <a:ext uri="{FF2B5EF4-FFF2-40B4-BE49-F238E27FC236}">
                        <a16:creationId xmlns:a16="http://schemas.microsoft.com/office/drawing/2014/main" id="{9F506AC5-B3BC-33F6-0435-07267E4A232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217" y="2780"/>
                    <a:ext cx="11" cy="12"/>
                  </a:xfrm>
                  <a:custGeom>
                    <a:avLst/>
                    <a:gdLst>
                      <a:gd name="T0" fmla="*/ 0 w 11"/>
                      <a:gd name="T1" fmla="*/ 4 h 13"/>
                      <a:gd name="T2" fmla="*/ 3 w 11"/>
                      <a:gd name="T3" fmla="*/ 0 h 13"/>
                      <a:gd name="T4" fmla="*/ 7 w 11"/>
                      <a:gd name="T5" fmla="*/ 0 h 13"/>
                      <a:gd name="T6" fmla="*/ 11 w 11"/>
                      <a:gd name="T7" fmla="*/ 0 h 13"/>
                      <a:gd name="T8" fmla="*/ 11 w 11"/>
                      <a:gd name="T9" fmla="*/ 4 h 13"/>
                      <a:gd name="T10" fmla="*/ 11 w 11"/>
                      <a:gd name="T11" fmla="*/ 9 h 13"/>
                      <a:gd name="T12" fmla="*/ 7 w 11"/>
                      <a:gd name="T13" fmla="*/ 9 h 13"/>
                      <a:gd name="T14" fmla="*/ 7 w 11"/>
                      <a:gd name="T15" fmla="*/ 13 h 13"/>
                      <a:gd name="T16" fmla="*/ 3 w 11"/>
                      <a:gd name="T17" fmla="*/ 13 h 13"/>
                      <a:gd name="T18" fmla="*/ 0 w 11"/>
                      <a:gd name="T19" fmla="*/ 13 h 13"/>
                      <a:gd name="T20" fmla="*/ 0 w 11"/>
                      <a:gd name="T21" fmla="*/ 9 h 13"/>
                      <a:gd name="T22" fmla="*/ 0 w 11"/>
                      <a:gd name="T23" fmla="*/ 4 h 1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11" h="13">
                        <a:moveTo>
                          <a:pt x="0" y="4"/>
                        </a:moveTo>
                        <a:lnTo>
                          <a:pt x="3" y="0"/>
                        </a:lnTo>
                        <a:lnTo>
                          <a:pt x="7" y="0"/>
                        </a:lnTo>
                        <a:lnTo>
                          <a:pt x="11" y="0"/>
                        </a:lnTo>
                        <a:lnTo>
                          <a:pt x="11" y="4"/>
                        </a:lnTo>
                        <a:lnTo>
                          <a:pt x="11" y="9"/>
                        </a:lnTo>
                        <a:lnTo>
                          <a:pt x="7" y="9"/>
                        </a:lnTo>
                        <a:lnTo>
                          <a:pt x="7" y="13"/>
                        </a:lnTo>
                        <a:lnTo>
                          <a:pt x="3" y="13"/>
                        </a:lnTo>
                        <a:lnTo>
                          <a:pt x="0" y="13"/>
                        </a:lnTo>
                        <a:lnTo>
                          <a:pt x="0" y="9"/>
                        </a:lnTo>
                        <a:lnTo>
                          <a:pt x="0" y="4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224" name="Freeform 1019">
                    <a:extLst>
                      <a:ext uri="{FF2B5EF4-FFF2-40B4-BE49-F238E27FC236}">
                        <a16:creationId xmlns:a16="http://schemas.microsoft.com/office/drawing/2014/main" id="{21188791-B031-0AB3-B837-AD70FB567B5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456" y="2780"/>
                    <a:ext cx="20" cy="12"/>
                  </a:xfrm>
                  <a:custGeom>
                    <a:avLst/>
                    <a:gdLst>
                      <a:gd name="T0" fmla="*/ 8 w 19"/>
                      <a:gd name="T1" fmla="*/ 0 h 13"/>
                      <a:gd name="T2" fmla="*/ 12 w 19"/>
                      <a:gd name="T3" fmla="*/ 0 h 13"/>
                      <a:gd name="T4" fmla="*/ 12 w 19"/>
                      <a:gd name="T5" fmla="*/ 4 h 13"/>
                      <a:gd name="T6" fmla="*/ 16 w 19"/>
                      <a:gd name="T7" fmla="*/ 4 h 13"/>
                      <a:gd name="T8" fmla="*/ 16 w 19"/>
                      <a:gd name="T9" fmla="*/ 9 h 13"/>
                      <a:gd name="T10" fmla="*/ 19 w 19"/>
                      <a:gd name="T11" fmla="*/ 9 h 13"/>
                      <a:gd name="T12" fmla="*/ 16 w 19"/>
                      <a:gd name="T13" fmla="*/ 13 h 13"/>
                      <a:gd name="T14" fmla="*/ 12 w 19"/>
                      <a:gd name="T15" fmla="*/ 13 h 13"/>
                      <a:gd name="T16" fmla="*/ 8 w 19"/>
                      <a:gd name="T17" fmla="*/ 9 h 13"/>
                      <a:gd name="T18" fmla="*/ 8 w 19"/>
                      <a:gd name="T19" fmla="*/ 4 h 13"/>
                      <a:gd name="T20" fmla="*/ 8 w 19"/>
                      <a:gd name="T21" fmla="*/ 9 h 13"/>
                      <a:gd name="T22" fmla="*/ 4 w 19"/>
                      <a:gd name="T23" fmla="*/ 9 h 13"/>
                      <a:gd name="T24" fmla="*/ 4 w 19"/>
                      <a:gd name="T25" fmla="*/ 4 h 13"/>
                      <a:gd name="T26" fmla="*/ 0 w 19"/>
                      <a:gd name="T27" fmla="*/ 4 h 13"/>
                      <a:gd name="T28" fmla="*/ 4 w 19"/>
                      <a:gd name="T29" fmla="*/ 4 h 13"/>
                      <a:gd name="T30" fmla="*/ 8 w 19"/>
                      <a:gd name="T31" fmla="*/ 0 h 1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</a:cxnLst>
                    <a:rect l="0" t="0" r="r" b="b"/>
                    <a:pathLst>
                      <a:path w="19" h="13">
                        <a:moveTo>
                          <a:pt x="8" y="0"/>
                        </a:moveTo>
                        <a:lnTo>
                          <a:pt x="12" y="0"/>
                        </a:lnTo>
                        <a:lnTo>
                          <a:pt x="12" y="4"/>
                        </a:lnTo>
                        <a:lnTo>
                          <a:pt x="16" y="4"/>
                        </a:lnTo>
                        <a:lnTo>
                          <a:pt x="16" y="9"/>
                        </a:lnTo>
                        <a:lnTo>
                          <a:pt x="19" y="9"/>
                        </a:lnTo>
                        <a:lnTo>
                          <a:pt x="16" y="13"/>
                        </a:lnTo>
                        <a:lnTo>
                          <a:pt x="12" y="13"/>
                        </a:lnTo>
                        <a:lnTo>
                          <a:pt x="8" y="9"/>
                        </a:lnTo>
                        <a:lnTo>
                          <a:pt x="8" y="4"/>
                        </a:lnTo>
                        <a:lnTo>
                          <a:pt x="8" y="9"/>
                        </a:lnTo>
                        <a:lnTo>
                          <a:pt x="4" y="9"/>
                        </a:lnTo>
                        <a:lnTo>
                          <a:pt x="4" y="4"/>
                        </a:lnTo>
                        <a:lnTo>
                          <a:pt x="0" y="4"/>
                        </a:lnTo>
                        <a:lnTo>
                          <a:pt x="4" y="4"/>
                        </a:lnTo>
                        <a:lnTo>
                          <a:pt x="8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225" name="Freeform 1020">
                    <a:extLst>
                      <a:ext uri="{FF2B5EF4-FFF2-40B4-BE49-F238E27FC236}">
                        <a16:creationId xmlns:a16="http://schemas.microsoft.com/office/drawing/2014/main" id="{8DCBF632-C382-03CB-AEC0-0368D8902CE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492" y="2780"/>
                    <a:ext cx="57" cy="41"/>
                  </a:xfrm>
                  <a:custGeom>
                    <a:avLst/>
                    <a:gdLst>
                      <a:gd name="T0" fmla="*/ 38 w 57"/>
                      <a:gd name="T1" fmla="*/ 0 h 41"/>
                      <a:gd name="T2" fmla="*/ 34 w 57"/>
                      <a:gd name="T3" fmla="*/ 0 h 41"/>
                      <a:gd name="T4" fmla="*/ 38 w 57"/>
                      <a:gd name="T5" fmla="*/ 0 h 41"/>
                      <a:gd name="T6" fmla="*/ 38 w 57"/>
                      <a:gd name="T7" fmla="*/ 4 h 41"/>
                      <a:gd name="T8" fmla="*/ 42 w 57"/>
                      <a:gd name="T9" fmla="*/ 4 h 41"/>
                      <a:gd name="T10" fmla="*/ 46 w 57"/>
                      <a:gd name="T11" fmla="*/ 4 h 41"/>
                      <a:gd name="T12" fmla="*/ 46 w 57"/>
                      <a:gd name="T13" fmla="*/ 9 h 41"/>
                      <a:gd name="T14" fmla="*/ 50 w 57"/>
                      <a:gd name="T15" fmla="*/ 9 h 41"/>
                      <a:gd name="T16" fmla="*/ 50 w 57"/>
                      <a:gd name="T17" fmla="*/ 13 h 41"/>
                      <a:gd name="T18" fmla="*/ 53 w 57"/>
                      <a:gd name="T19" fmla="*/ 13 h 41"/>
                      <a:gd name="T20" fmla="*/ 53 w 57"/>
                      <a:gd name="T21" fmla="*/ 17 h 41"/>
                      <a:gd name="T22" fmla="*/ 57 w 57"/>
                      <a:gd name="T23" fmla="*/ 17 h 41"/>
                      <a:gd name="T24" fmla="*/ 57 w 57"/>
                      <a:gd name="T25" fmla="*/ 21 h 41"/>
                      <a:gd name="T26" fmla="*/ 57 w 57"/>
                      <a:gd name="T27" fmla="*/ 25 h 41"/>
                      <a:gd name="T28" fmla="*/ 53 w 57"/>
                      <a:gd name="T29" fmla="*/ 29 h 41"/>
                      <a:gd name="T30" fmla="*/ 53 w 57"/>
                      <a:gd name="T31" fmla="*/ 25 h 41"/>
                      <a:gd name="T32" fmla="*/ 50 w 57"/>
                      <a:gd name="T33" fmla="*/ 25 h 41"/>
                      <a:gd name="T34" fmla="*/ 46 w 57"/>
                      <a:gd name="T35" fmla="*/ 25 h 41"/>
                      <a:gd name="T36" fmla="*/ 42 w 57"/>
                      <a:gd name="T37" fmla="*/ 25 h 41"/>
                      <a:gd name="T38" fmla="*/ 42 w 57"/>
                      <a:gd name="T39" fmla="*/ 21 h 41"/>
                      <a:gd name="T40" fmla="*/ 38 w 57"/>
                      <a:gd name="T41" fmla="*/ 21 h 41"/>
                      <a:gd name="T42" fmla="*/ 38 w 57"/>
                      <a:gd name="T43" fmla="*/ 25 h 41"/>
                      <a:gd name="T44" fmla="*/ 34 w 57"/>
                      <a:gd name="T45" fmla="*/ 25 h 41"/>
                      <a:gd name="T46" fmla="*/ 34 w 57"/>
                      <a:gd name="T47" fmla="*/ 29 h 41"/>
                      <a:gd name="T48" fmla="*/ 30 w 57"/>
                      <a:gd name="T49" fmla="*/ 29 h 41"/>
                      <a:gd name="T50" fmla="*/ 30 w 57"/>
                      <a:gd name="T51" fmla="*/ 33 h 41"/>
                      <a:gd name="T52" fmla="*/ 27 w 57"/>
                      <a:gd name="T53" fmla="*/ 33 h 41"/>
                      <a:gd name="T54" fmla="*/ 23 w 57"/>
                      <a:gd name="T55" fmla="*/ 33 h 41"/>
                      <a:gd name="T56" fmla="*/ 19 w 57"/>
                      <a:gd name="T57" fmla="*/ 33 h 41"/>
                      <a:gd name="T58" fmla="*/ 15 w 57"/>
                      <a:gd name="T59" fmla="*/ 33 h 41"/>
                      <a:gd name="T60" fmla="*/ 11 w 57"/>
                      <a:gd name="T61" fmla="*/ 37 h 41"/>
                      <a:gd name="T62" fmla="*/ 7 w 57"/>
                      <a:gd name="T63" fmla="*/ 37 h 41"/>
                      <a:gd name="T64" fmla="*/ 4 w 57"/>
                      <a:gd name="T65" fmla="*/ 37 h 41"/>
                      <a:gd name="T66" fmla="*/ 4 w 57"/>
                      <a:gd name="T67" fmla="*/ 41 h 41"/>
                      <a:gd name="T68" fmla="*/ 0 w 57"/>
                      <a:gd name="T69" fmla="*/ 41 h 41"/>
                      <a:gd name="T70" fmla="*/ 0 w 57"/>
                      <a:gd name="T71" fmla="*/ 37 h 41"/>
                      <a:gd name="T72" fmla="*/ 4 w 57"/>
                      <a:gd name="T73" fmla="*/ 37 h 41"/>
                      <a:gd name="T74" fmla="*/ 4 w 57"/>
                      <a:gd name="T75" fmla="*/ 33 h 41"/>
                      <a:gd name="T76" fmla="*/ 7 w 57"/>
                      <a:gd name="T77" fmla="*/ 33 h 41"/>
                      <a:gd name="T78" fmla="*/ 7 w 57"/>
                      <a:gd name="T79" fmla="*/ 29 h 41"/>
                      <a:gd name="T80" fmla="*/ 7 w 57"/>
                      <a:gd name="T81" fmla="*/ 25 h 41"/>
                      <a:gd name="T82" fmla="*/ 11 w 57"/>
                      <a:gd name="T83" fmla="*/ 25 h 41"/>
                      <a:gd name="T84" fmla="*/ 15 w 57"/>
                      <a:gd name="T85" fmla="*/ 25 h 41"/>
                      <a:gd name="T86" fmla="*/ 15 w 57"/>
                      <a:gd name="T87" fmla="*/ 21 h 41"/>
                      <a:gd name="T88" fmla="*/ 19 w 57"/>
                      <a:gd name="T89" fmla="*/ 21 h 41"/>
                      <a:gd name="T90" fmla="*/ 19 w 57"/>
                      <a:gd name="T91" fmla="*/ 25 h 41"/>
                      <a:gd name="T92" fmla="*/ 23 w 57"/>
                      <a:gd name="T93" fmla="*/ 25 h 41"/>
                      <a:gd name="T94" fmla="*/ 23 w 57"/>
                      <a:gd name="T95" fmla="*/ 21 h 41"/>
                      <a:gd name="T96" fmla="*/ 27 w 57"/>
                      <a:gd name="T97" fmla="*/ 21 h 41"/>
                      <a:gd name="T98" fmla="*/ 27 w 57"/>
                      <a:gd name="T99" fmla="*/ 17 h 41"/>
                      <a:gd name="T100" fmla="*/ 30 w 57"/>
                      <a:gd name="T101" fmla="*/ 17 h 41"/>
                      <a:gd name="T102" fmla="*/ 30 w 57"/>
                      <a:gd name="T103" fmla="*/ 13 h 41"/>
                      <a:gd name="T104" fmla="*/ 27 w 57"/>
                      <a:gd name="T105" fmla="*/ 9 h 41"/>
                      <a:gd name="T106" fmla="*/ 27 w 57"/>
                      <a:gd name="T107" fmla="*/ 4 h 41"/>
                      <a:gd name="T108" fmla="*/ 30 w 57"/>
                      <a:gd name="T109" fmla="*/ 4 h 41"/>
                      <a:gd name="T110" fmla="*/ 30 w 57"/>
                      <a:gd name="T111" fmla="*/ 0 h 41"/>
                      <a:gd name="T112" fmla="*/ 34 w 57"/>
                      <a:gd name="T113" fmla="*/ 0 h 41"/>
                      <a:gd name="T114" fmla="*/ 38 w 57"/>
                      <a:gd name="T115" fmla="*/ 0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</a:cxnLst>
                    <a:rect l="0" t="0" r="r" b="b"/>
                    <a:pathLst>
                      <a:path w="57" h="41">
                        <a:moveTo>
                          <a:pt x="38" y="0"/>
                        </a:moveTo>
                        <a:lnTo>
                          <a:pt x="34" y="0"/>
                        </a:lnTo>
                        <a:lnTo>
                          <a:pt x="38" y="0"/>
                        </a:lnTo>
                        <a:lnTo>
                          <a:pt x="38" y="4"/>
                        </a:lnTo>
                        <a:lnTo>
                          <a:pt x="42" y="4"/>
                        </a:lnTo>
                        <a:lnTo>
                          <a:pt x="46" y="4"/>
                        </a:lnTo>
                        <a:lnTo>
                          <a:pt x="46" y="9"/>
                        </a:lnTo>
                        <a:lnTo>
                          <a:pt x="50" y="9"/>
                        </a:lnTo>
                        <a:lnTo>
                          <a:pt x="50" y="13"/>
                        </a:lnTo>
                        <a:lnTo>
                          <a:pt x="53" y="13"/>
                        </a:lnTo>
                        <a:lnTo>
                          <a:pt x="53" y="17"/>
                        </a:lnTo>
                        <a:lnTo>
                          <a:pt x="57" y="17"/>
                        </a:lnTo>
                        <a:lnTo>
                          <a:pt x="57" y="21"/>
                        </a:lnTo>
                        <a:lnTo>
                          <a:pt x="57" y="25"/>
                        </a:lnTo>
                        <a:lnTo>
                          <a:pt x="53" y="29"/>
                        </a:lnTo>
                        <a:lnTo>
                          <a:pt x="53" y="25"/>
                        </a:lnTo>
                        <a:lnTo>
                          <a:pt x="50" y="25"/>
                        </a:lnTo>
                        <a:lnTo>
                          <a:pt x="46" y="25"/>
                        </a:lnTo>
                        <a:lnTo>
                          <a:pt x="42" y="25"/>
                        </a:lnTo>
                        <a:lnTo>
                          <a:pt x="42" y="21"/>
                        </a:lnTo>
                        <a:lnTo>
                          <a:pt x="38" y="21"/>
                        </a:lnTo>
                        <a:lnTo>
                          <a:pt x="38" y="25"/>
                        </a:lnTo>
                        <a:lnTo>
                          <a:pt x="34" y="25"/>
                        </a:lnTo>
                        <a:lnTo>
                          <a:pt x="34" y="29"/>
                        </a:lnTo>
                        <a:lnTo>
                          <a:pt x="30" y="29"/>
                        </a:lnTo>
                        <a:lnTo>
                          <a:pt x="30" y="33"/>
                        </a:lnTo>
                        <a:lnTo>
                          <a:pt x="27" y="33"/>
                        </a:lnTo>
                        <a:lnTo>
                          <a:pt x="23" y="33"/>
                        </a:lnTo>
                        <a:lnTo>
                          <a:pt x="19" y="33"/>
                        </a:lnTo>
                        <a:lnTo>
                          <a:pt x="15" y="33"/>
                        </a:lnTo>
                        <a:lnTo>
                          <a:pt x="11" y="37"/>
                        </a:lnTo>
                        <a:lnTo>
                          <a:pt x="7" y="37"/>
                        </a:lnTo>
                        <a:lnTo>
                          <a:pt x="4" y="37"/>
                        </a:lnTo>
                        <a:lnTo>
                          <a:pt x="4" y="41"/>
                        </a:lnTo>
                        <a:lnTo>
                          <a:pt x="0" y="41"/>
                        </a:lnTo>
                        <a:lnTo>
                          <a:pt x="0" y="37"/>
                        </a:lnTo>
                        <a:lnTo>
                          <a:pt x="4" y="37"/>
                        </a:lnTo>
                        <a:lnTo>
                          <a:pt x="4" y="33"/>
                        </a:lnTo>
                        <a:lnTo>
                          <a:pt x="7" y="33"/>
                        </a:lnTo>
                        <a:lnTo>
                          <a:pt x="7" y="29"/>
                        </a:lnTo>
                        <a:lnTo>
                          <a:pt x="7" y="25"/>
                        </a:lnTo>
                        <a:lnTo>
                          <a:pt x="11" y="25"/>
                        </a:lnTo>
                        <a:lnTo>
                          <a:pt x="15" y="25"/>
                        </a:lnTo>
                        <a:lnTo>
                          <a:pt x="15" y="21"/>
                        </a:lnTo>
                        <a:lnTo>
                          <a:pt x="19" y="21"/>
                        </a:lnTo>
                        <a:lnTo>
                          <a:pt x="19" y="25"/>
                        </a:lnTo>
                        <a:lnTo>
                          <a:pt x="23" y="25"/>
                        </a:lnTo>
                        <a:lnTo>
                          <a:pt x="23" y="21"/>
                        </a:lnTo>
                        <a:lnTo>
                          <a:pt x="27" y="21"/>
                        </a:lnTo>
                        <a:lnTo>
                          <a:pt x="27" y="17"/>
                        </a:lnTo>
                        <a:lnTo>
                          <a:pt x="30" y="17"/>
                        </a:lnTo>
                        <a:lnTo>
                          <a:pt x="30" y="13"/>
                        </a:lnTo>
                        <a:lnTo>
                          <a:pt x="27" y="9"/>
                        </a:lnTo>
                        <a:lnTo>
                          <a:pt x="27" y="4"/>
                        </a:lnTo>
                        <a:lnTo>
                          <a:pt x="30" y="4"/>
                        </a:lnTo>
                        <a:lnTo>
                          <a:pt x="30" y="0"/>
                        </a:lnTo>
                        <a:lnTo>
                          <a:pt x="34" y="0"/>
                        </a:lnTo>
                        <a:lnTo>
                          <a:pt x="38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226" name="Freeform 1021">
                    <a:extLst>
                      <a:ext uri="{FF2B5EF4-FFF2-40B4-BE49-F238E27FC236}">
                        <a16:creationId xmlns:a16="http://schemas.microsoft.com/office/drawing/2014/main" id="{D5DBABC3-F060-DF8F-4AD5-8CB12592FCD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200" y="2784"/>
                    <a:ext cx="20" cy="15"/>
                  </a:xfrm>
                  <a:custGeom>
                    <a:avLst/>
                    <a:gdLst>
                      <a:gd name="T0" fmla="*/ 16 w 19"/>
                      <a:gd name="T1" fmla="*/ 0 h 13"/>
                      <a:gd name="T2" fmla="*/ 16 w 19"/>
                      <a:gd name="T3" fmla="*/ 5 h 13"/>
                      <a:gd name="T4" fmla="*/ 16 w 19"/>
                      <a:gd name="T5" fmla="*/ 9 h 13"/>
                      <a:gd name="T6" fmla="*/ 19 w 19"/>
                      <a:gd name="T7" fmla="*/ 9 h 13"/>
                      <a:gd name="T8" fmla="*/ 16 w 19"/>
                      <a:gd name="T9" fmla="*/ 9 h 13"/>
                      <a:gd name="T10" fmla="*/ 12 w 19"/>
                      <a:gd name="T11" fmla="*/ 9 h 13"/>
                      <a:gd name="T12" fmla="*/ 8 w 19"/>
                      <a:gd name="T13" fmla="*/ 9 h 13"/>
                      <a:gd name="T14" fmla="*/ 8 w 19"/>
                      <a:gd name="T15" fmla="*/ 13 h 13"/>
                      <a:gd name="T16" fmla="*/ 4 w 19"/>
                      <a:gd name="T17" fmla="*/ 13 h 13"/>
                      <a:gd name="T18" fmla="*/ 4 w 19"/>
                      <a:gd name="T19" fmla="*/ 9 h 13"/>
                      <a:gd name="T20" fmla="*/ 0 w 19"/>
                      <a:gd name="T21" fmla="*/ 5 h 13"/>
                      <a:gd name="T22" fmla="*/ 0 w 19"/>
                      <a:gd name="T23" fmla="*/ 0 h 13"/>
                      <a:gd name="T24" fmla="*/ 4 w 19"/>
                      <a:gd name="T25" fmla="*/ 0 h 13"/>
                      <a:gd name="T26" fmla="*/ 4 w 19"/>
                      <a:gd name="T27" fmla="*/ 5 h 13"/>
                      <a:gd name="T28" fmla="*/ 8 w 19"/>
                      <a:gd name="T29" fmla="*/ 0 h 13"/>
                      <a:gd name="T30" fmla="*/ 12 w 19"/>
                      <a:gd name="T31" fmla="*/ 0 h 13"/>
                      <a:gd name="T32" fmla="*/ 16 w 19"/>
                      <a:gd name="T33" fmla="*/ 0 h 1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19" h="13">
                        <a:moveTo>
                          <a:pt x="16" y="0"/>
                        </a:moveTo>
                        <a:lnTo>
                          <a:pt x="16" y="5"/>
                        </a:lnTo>
                        <a:lnTo>
                          <a:pt x="16" y="9"/>
                        </a:lnTo>
                        <a:lnTo>
                          <a:pt x="19" y="9"/>
                        </a:lnTo>
                        <a:lnTo>
                          <a:pt x="16" y="9"/>
                        </a:lnTo>
                        <a:lnTo>
                          <a:pt x="12" y="9"/>
                        </a:lnTo>
                        <a:lnTo>
                          <a:pt x="8" y="9"/>
                        </a:lnTo>
                        <a:lnTo>
                          <a:pt x="8" y="13"/>
                        </a:lnTo>
                        <a:lnTo>
                          <a:pt x="4" y="13"/>
                        </a:lnTo>
                        <a:lnTo>
                          <a:pt x="4" y="9"/>
                        </a:lnTo>
                        <a:lnTo>
                          <a:pt x="0" y="5"/>
                        </a:lnTo>
                        <a:lnTo>
                          <a:pt x="0" y="0"/>
                        </a:lnTo>
                        <a:lnTo>
                          <a:pt x="4" y="0"/>
                        </a:lnTo>
                        <a:lnTo>
                          <a:pt x="4" y="5"/>
                        </a:lnTo>
                        <a:lnTo>
                          <a:pt x="8" y="0"/>
                        </a:lnTo>
                        <a:lnTo>
                          <a:pt x="12" y="0"/>
                        </a:lnTo>
                        <a:lnTo>
                          <a:pt x="16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227" name="Freeform 1022">
                    <a:extLst>
                      <a:ext uri="{FF2B5EF4-FFF2-40B4-BE49-F238E27FC236}">
                        <a16:creationId xmlns:a16="http://schemas.microsoft.com/office/drawing/2014/main" id="{257CAA18-B6CC-C1B3-12AB-C130567DF71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285" y="2784"/>
                    <a:ext cx="52" cy="87"/>
                  </a:xfrm>
                  <a:custGeom>
                    <a:avLst/>
                    <a:gdLst>
                      <a:gd name="T0" fmla="*/ 34 w 53"/>
                      <a:gd name="T1" fmla="*/ 0 h 85"/>
                      <a:gd name="T2" fmla="*/ 38 w 53"/>
                      <a:gd name="T3" fmla="*/ 5 h 85"/>
                      <a:gd name="T4" fmla="*/ 38 w 53"/>
                      <a:gd name="T5" fmla="*/ 5 h 85"/>
                      <a:gd name="T6" fmla="*/ 38 w 53"/>
                      <a:gd name="T7" fmla="*/ 5 h 85"/>
                      <a:gd name="T8" fmla="*/ 42 w 53"/>
                      <a:gd name="T9" fmla="*/ 9 h 85"/>
                      <a:gd name="T10" fmla="*/ 50 w 53"/>
                      <a:gd name="T11" fmla="*/ 13 h 85"/>
                      <a:gd name="T12" fmla="*/ 53 w 53"/>
                      <a:gd name="T13" fmla="*/ 17 h 85"/>
                      <a:gd name="T14" fmla="*/ 50 w 53"/>
                      <a:gd name="T15" fmla="*/ 21 h 85"/>
                      <a:gd name="T16" fmla="*/ 50 w 53"/>
                      <a:gd name="T17" fmla="*/ 29 h 85"/>
                      <a:gd name="T18" fmla="*/ 46 w 53"/>
                      <a:gd name="T19" fmla="*/ 33 h 85"/>
                      <a:gd name="T20" fmla="*/ 42 w 53"/>
                      <a:gd name="T21" fmla="*/ 37 h 85"/>
                      <a:gd name="T22" fmla="*/ 38 w 53"/>
                      <a:gd name="T23" fmla="*/ 41 h 85"/>
                      <a:gd name="T24" fmla="*/ 38 w 53"/>
                      <a:gd name="T25" fmla="*/ 49 h 85"/>
                      <a:gd name="T26" fmla="*/ 34 w 53"/>
                      <a:gd name="T27" fmla="*/ 53 h 85"/>
                      <a:gd name="T28" fmla="*/ 38 w 53"/>
                      <a:gd name="T29" fmla="*/ 57 h 85"/>
                      <a:gd name="T30" fmla="*/ 38 w 53"/>
                      <a:gd name="T31" fmla="*/ 65 h 85"/>
                      <a:gd name="T32" fmla="*/ 34 w 53"/>
                      <a:gd name="T33" fmla="*/ 61 h 85"/>
                      <a:gd name="T34" fmla="*/ 30 w 53"/>
                      <a:gd name="T35" fmla="*/ 65 h 85"/>
                      <a:gd name="T36" fmla="*/ 23 w 53"/>
                      <a:gd name="T37" fmla="*/ 69 h 85"/>
                      <a:gd name="T38" fmla="*/ 19 w 53"/>
                      <a:gd name="T39" fmla="*/ 73 h 85"/>
                      <a:gd name="T40" fmla="*/ 11 w 53"/>
                      <a:gd name="T41" fmla="*/ 77 h 85"/>
                      <a:gd name="T42" fmla="*/ 7 w 53"/>
                      <a:gd name="T43" fmla="*/ 77 h 85"/>
                      <a:gd name="T44" fmla="*/ 3 w 53"/>
                      <a:gd name="T45" fmla="*/ 81 h 85"/>
                      <a:gd name="T46" fmla="*/ 0 w 53"/>
                      <a:gd name="T47" fmla="*/ 85 h 85"/>
                      <a:gd name="T48" fmla="*/ 0 w 53"/>
                      <a:gd name="T49" fmla="*/ 77 h 85"/>
                      <a:gd name="T50" fmla="*/ 3 w 53"/>
                      <a:gd name="T51" fmla="*/ 73 h 85"/>
                      <a:gd name="T52" fmla="*/ 3 w 53"/>
                      <a:gd name="T53" fmla="*/ 65 h 85"/>
                      <a:gd name="T54" fmla="*/ 3 w 53"/>
                      <a:gd name="T55" fmla="*/ 57 h 85"/>
                      <a:gd name="T56" fmla="*/ 3 w 53"/>
                      <a:gd name="T57" fmla="*/ 57 h 85"/>
                      <a:gd name="T58" fmla="*/ 7 w 53"/>
                      <a:gd name="T59" fmla="*/ 53 h 85"/>
                      <a:gd name="T60" fmla="*/ 11 w 53"/>
                      <a:gd name="T61" fmla="*/ 49 h 85"/>
                      <a:gd name="T62" fmla="*/ 15 w 53"/>
                      <a:gd name="T63" fmla="*/ 45 h 85"/>
                      <a:gd name="T64" fmla="*/ 19 w 53"/>
                      <a:gd name="T65" fmla="*/ 41 h 85"/>
                      <a:gd name="T66" fmla="*/ 23 w 53"/>
                      <a:gd name="T67" fmla="*/ 33 h 85"/>
                      <a:gd name="T68" fmla="*/ 27 w 53"/>
                      <a:gd name="T69" fmla="*/ 29 h 85"/>
                      <a:gd name="T70" fmla="*/ 27 w 53"/>
                      <a:gd name="T71" fmla="*/ 21 h 85"/>
                      <a:gd name="T72" fmla="*/ 27 w 53"/>
                      <a:gd name="T73" fmla="*/ 13 h 85"/>
                      <a:gd name="T74" fmla="*/ 27 w 53"/>
                      <a:gd name="T75" fmla="*/ 5 h 85"/>
                      <a:gd name="T76" fmla="*/ 30 w 53"/>
                      <a:gd name="T77" fmla="*/ 0 h 8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</a:cxnLst>
                    <a:rect l="0" t="0" r="r" b="b"/>
                    <a:pathLst>
                      <a:path w="53" h="85">
                        <a:moveTo>
                          <a:pt x="30" y="0"/>
                        </a:moveTo>
                        <a:lnTo>
                          <a:pt x="34" y="0"/>
                        </a:lnTo>
                        <a:lnTo>
                          <a:pt x="38" y="0"/>
                        </a:lnTo>
                        <a:lnTo>
                          <a:pt x="38" y="5"/>
                        </a:lnTo>
                        <a:lnTo>
                          <a:pt x="38" y="0"/>
                        </a:lnTo>
                        <a:lnTo>
                          <a:pt x="38" y="5"/>
                        </a:lnTo>
                        <a:lnTo>
                          <a:pt x="42" y="5"/>
                        </a:lnTo>
                        <a:lnTo>
                          <a:pt x="38" y="5"/>
                        </a:lnTo>
                        <a:lnTo>
                          <a:pt x="42" y="5"/>
                        </a:lnTo>
                        <a:lnTo>
                          <a:pt x="42" y="9"/>
                        </a:lnTo>
                        <a:lnTo>
                          <a:pt x="46" y="13"/>
                        </a:lnTo>
                        <a:lnTo>
                          <a:pt x="50" y="13"/>
                        </a:lnTo>
                        <a:lnTo>
                          <a:pt x="50" y="17"/>
                        </a:lnTo>
                        <a:lnTo>
                          <a:pt x="53" y="17"/>
                        </a:lnTo>
                        <a:lnTo>
                          <a:pt x="50" y="17"/>
                        </a:lnTo>
                        <a:lnTo>
                          <a:pt x="50" y="21"/>
                        </a:lnTo>
                        <a:lnTo>
                          <a:pt x="50" y="25"/>
                        </a:lnTo>
                        <a:lnTo>
                          <a:pt x="50" y="29"/>
                        </a:lnTo>
                        <a:lnTo>
                          <a:pt x="46" y="29"/>
                        </a:lnTo>
                        <a:lnTo>
                          <a:pt x="46" y="33"/>
                        </a:lnTo>
                        <a:lnTo>
                          <a:pt x="42" y="33"/>
                        </a:lnTo>
                        <a:lnTo>
                          <a:pt x="42" y="37"/>
                        </a:lnTo>
                        <a:lnTo>
                          <a:pt x="38" y="37"/>
                        </a:lnTo>
                        <a:lnTo>
                          <a:pt x="38" y="41"/>
                        </a:lnTo>
                        <a:lnTo>
                          <a:pt x="38" y="45"/>
                        </a:lnTo>
                        <a:lnTo>
                          <a:pt x="38" y="49"/>
                        </a:lnTo>
                        <a:lnTo>
                          <a:pt x="34" y="49"/>
                        </a:lnTo>
                        <a:lnTo>
                          <a:pt x="34" y="53"/>
                        </a:lnTo>
                        <a:lnTo>
                          <a:pt x="34" y="57"/>
                        </a:lnTo>
                        <a:lnTo>
                          <a:pt x="38" y="57"/>
                        </a:lnTo>
                        <a:lnTo>
                          <a:pt x="38" y="61"/>
                        </a:lnTo>
                        <a:lnTo>
                          <a:pt x="38" y="65"/>
                        </a:lnTo>
                        <a:lnTo>
                          <a:pt x="34" y="65"/>
                        </a:lnTo>
                        <a:lnTo>
                          <a:pt x="34" y="61"/>
                        </a:lnTo>
                        <a:lnTo>
                          <a:pt x="30" y="61"/>
                        </a:lnTo>
                        <a:lnTo>
                          <a:pt x="30" y="65"/>
                        </a:lnTo>
                        <a:lnTo>
                          <a:pt x="27" y="69"/>
                        </a:lnTo>
                        <a:lnTo>
                          <a:pt x="23" y="69"/>
                        </a:lnTo>
                        <a:lnTo>
                          <a:pt x="19" y="69"/>
                        </a:lnTo>
                        <a:lnTo>
                          <a:pt x="19" y="73"/>
                        </a:lnTo>
                        <a:lnTo>
                          <a:pt x="15" y="73"/>
                        </a:lnTo>
                        <a:lnTo>
                          <a:pt x="11" y="77"/>
                        </a:lnTo>
                        <a:lnTo>
                          <a:pt x="11" y="73"/>
                        </a:lnTo>
                        <a:lnTo>
                          <a:pt x="7" y="77"/>
                        </a:lnTo>
                        <a:lnTo>
                          <a:pt x="3" y="77"/>
                        </a:lnTo>
                        <a:lnTo>
                          <a:pt x="3" y="81"/>
                        </a:lnTo>
                        <a:lnTo>
                          <a:pt x="0" y="81"/>
                        </a:lnTo>
                        <a:lnTo>
                          <a:pt x="0" y="85"/>
                        </a:lnTo>
                        <a:lnTo>
                          <a:pt x="0" y="81"/>
                        </a:lnTo>
                        <a:lnTo>
                          <a:pt x="0" y="77"/>
                        </a:lnTo>
                        <a:lnTo>
                          <a:pt x="3" y="77"/>
                        </a:lnTo>
                        <a:lnTo>
                          <a:pt x="3" y="73"/>
                        </a:lnTo>
                        <a:lnTo>
                          <a:pt x="3" y="69"/>
                        </a:lnTo>
                        <a:lnTo>
                          <a:pt x="3" y="65"/>
                        </a:lnTo>
                        <a:lnTo>
                          <a:pt x="3" y="61"/>
                        </a:lnTo>
                        <a:lnTo>
                          <a:pt x="3" y="57"/>
                        </a:lnTo>
                        <a:lnTo>
                          <a:pt x="7" y="57"/>
                        </a:lnTo>
                        <a:lnTo>
                          <a:pt x="3" y="57"/>
                        </a:lnTo>
                        <a:lnTo>
                          <a:pt x="7" y="57"/>
                        </a:lnTo>
                        <a:lnTo>
                          <a:pt x="7" y="53"/>
                        </a:lnTo>
                        <a:lnTo>
                          <a:pt x="7" y="49"/>
                        </a:lnTo>
                        <a:lnTo>
                          <a:pt x="11" y="49"/>
                        </a:lnTo>
                        <a:lnTo>
                          <a:pt x="11" y="45"/>
                        </a:lnTo>
                        <a:lnTo>
                          <a:pt x="15" y="45"/>
                        </a:lnTo>
                        <a:lnTo>
                          <a:pt x="15" y="41"/>
                        </a:lnTo>
                        <a:lnTo>
                          <a:pt x="19" y="41"/>
                        </a:lnTo>
                        <a:lnTo>
                          <a:pt x="23" y="37"/>
                        </a:lnTo>
                        <a:lnTo>
                          <a:pt x="23" y="33"/>
                        </a:lnTo>
                        <a:lnTo>
                          <a:pt x="27" y="33"/>
                        </a:lnTo>
                        <a:lnTo>
                          <a:pt x="27" y="29"/>
                        </a:lnTo>
                        <a:lnTo>
                          <a:pt x="27" y="25"/>
                        </a:lnTo>
                        <a:lnTo>
                          <a:pt x="27" y="21"/>
                        </a:lnTo>
                        <a:lnTo>
                          <a:pt x="27" y="17"/>
                        </a:lnTo>
                        <a:lnTo>
                          <a:pt x="27" y="13"/>
                        </a:lnTo>
                        <a:lnTo>
                          <a:pt x="27" y="9"/>
                        </a:lnTo>
                        <a:lnTo>
                          <a:pt x="27" y="5"/>
                        </a:lnTo>
                        <a:lnTo>
                          <a:pt x="30" y="5"/>
                        </a:lnTo>
                        <a:lnTo>
                          <a:pt x="30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228" name="Freeform 1023">
                    <a:extLst>
                      <a:ext uri="{FF2B5EF4-FFF2-40B4-BE49-F238E27FC236}">
                        <a16:creationId xmlns:a16="http://schemas.microsoft.com/office/drawing/2014/main" id="{E9975959-6ACC-9CC8-BE98-DA6F5C937BD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450" y="2784"/>
                    <a:ext cx="17" cy="18"/>
                  </a:xfrm>
                  <a:custGeom>
                    <a:avLst/>
                    <a:gdLst>
                      <a:gd name="T0" fmla="*/ 7 w 19"/>
                      <a:gd name="T1" fmla="*/ 0 h 17"/>
                      <a:gd name="T2" fmla="*/ 11 w 19"/>
                      <a:gd name="T3" fmla="*/ 0 h 17"/>
                      <a:gd name="T4" fmla="*/ 11 w 19"/>
                      <a:gd name="T5" fmla="*/ 5 h 17"/>
                      <a:gd name="T6" fmla="*/ 15 w 19"/>
                      <a:gd name="T7" fmla="*/ 5 h 17"/>
                      <a:gd name="T8" fmla="*/ 15 w 19"/>
                      <a:gd name="T9" fmla="*/ 0 h 17"/>
                      <a:gd name="T10" fmla="*/ 15 w 19"/>
                      <a:gd name="T11" fmla="*/ 5 h 17"/>
                      <a:gd name="T12" fmla="*/ 19 w 19"/>
                      <a:gd name="T13" fmla="*/ 9 h 17"/>
                      <a:gd name="T14" fmla="*/ 15 w 19"/>
                      <a:gd name="T15" fmla="*/ 9 h 17"/>
                      <a:gd name="T16" fmla="*/ 15 w 19"/>
                      <a:gd name="T17" fmla="*/ 13 h 17"/>
                      <a:gd name="T18" fmla="*/ 11 w 19"/>
                      <a:gd name="T19" fmla="*/ 13 h 17"/>
                      <a:gd name="T20" fmla="*/ 7 w 19"/>
                      <a:gd name="T21" fmla="*/ 13 h 17"/>
                      <a:gd name="T22" fmla="*/ 3 w 19"/>
                      <a:gd name="T23" fmla="*/ 13 h 17"/>
                      <a:gd name="T24" fmla="*/ 3 w 19"/>
                      <a:gd name="T25" fmla="*/ 17 h 17"/>
                      <a:gd name="T26" fmla="*/ 3 w 19"/>
                      <a:gd name="T27" fmla="*/ 13 h 17"/>
                      <a:gd name="T28" fmla="*/ 0 w 19"/>
                      <a:gd name="T29" fmla="*/ 13 h 17"/>
                      <a:gd name="T30" fmla="*/ 0 w 19"/>
                      <a:gd name="T31" fmla="*/ 9 h 17"/>
                      <a:gd name="T32" fmla="*/ 3 w 19"/>
                      <a:gd name="T33" fmla="*/ 9 h 17"/>
                      <a:gd name="T34" fmla="*/ 3 w 19"/>
                      <a:gd name="T35" fmla="*/ 5 h 17"/>
                      <a:gd name="T36" fmla="*/ 7 w 19"/>
                      <a:gd name="T37" fmla="*/ 5 h 17"/>
                      <a:gd name="T38" fmla="*/ 7 w 19"/>
                      <a:gd name="T39" fmla="*/ 0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</a:cxnLst>
                    <a:rect l="0" t="0" r="r" b="b"/>
                    <a:pathLst>
                      <a:path w="19" h="17">
                        <a:moveTo>
                          <a:pt x="7" y="0"/>
                        </a:moveTo>
                        <a:lnTo>
                          <a:pt x="11" y="0"/>
                        </a:lnTo>
                        <a:lnTo>
                          <a:pt x="11" y="5"/>
                        </a:lnTo>
                        <a:lnTo>
                          <a:pt x="15" y="5"/>
                        </a:lnTo>
                        <a:lnTo>
                          <a:pt x="15" y="0"/>
                        </a:lnTo>
                        <a:lnTo>
                          <a:pt x="15" y="5"/>
                        </a:lnTo>
                        <a:lnTo>
                          <a:pt x="19" y="9"/>
                        </a:lnTo>
                        <a:lnTo>
                          <a:pt x="15" y="9"/>
                        </a:lnTo>
                        <a:lnTo>
                          <a:pt x="15" y="13"/>
                        </a:lnTo>
                        <a:lnTo>
                          <a:pt x="11" y="13"/>
                        </a:lnTo>
                        <a:lnTo>
                          <a:pt x="7" y="13"/>
                        </a:lnTo>
                        <a:lnTo>
                          <a:pt x="3" y="13"/>
                        </a:lnTo>
                        <a:lnTo>
                          <a:pt x="3" y="17"/>
                        </a:lnTo>
                        <a:lnTo>
                          <a:pt x="3" y="13"/>
                        </a:lnTo>
                        <a:lnTo>
                          <a:pt x="0" y="13"/>
                        </a:lnTo>
                        <a:lnTo>
                          <a:pt x="0" y="9"/>
                        </a:lnTo>
                        <a:lnTo>
                          <a:pt x="3" y="9"/>
                        </a:lnTo>
                        <a:lnTo>
                          <a:pt x="3" y="5"/>
                        </a:lnTo>
                        <a:lnTo>
                          <a:pt x="7" y="5"/>
                        </a:lnTo>
                        <a:lnTo>
                          <a:pt x="7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229" name="Freeform 0">
                    <a:extLst>
                      <a:ext uri="{FF2B5EF4-FFF2-40B4-BE49-F238E27FC236}">
                        <a16:creationId xmlns:a16="http://schemas.microsoft.com/office/drawing/2014/main" id="{8F2EEF22-A3AF-A0D7-BD75-90DC9F1AC49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116" y="2784"/>
                    <a:ext cx="5" cy="21"/>
                  </a:xfrm>
                  <a:custGeom>
                    <a:avLst/>
                    <a:gdLst>
                      <a:gd name="T0" fmla="*/ 0 w 4"/>
                      <a:gd name="T1" fmla="*/ 5 h 21"/>
                      <a:gd name="T2" fmla="*/ 0 w 4"/>
                      <a:gd name="T3" fmla="*/ 0 h 21"/>
                      <a:gd name="T4" fmla="*/ 4 w 4"/>
                      <a:gd name="T5" fmla="*/ 9 h 21"/>
                      <a:gd name="T6" fmla="*/ 4 w 4"/>
                      <a:gd name="T7" fmla="*/ 13 h 21"/>
                      <a:gd name="T8" fmla="*/ 4 w 4"/>
                      <a:gd name="T9" fmla="*/ 17 h 21"/>
                      <a:gd name="T10" fmla="*/ 4 w 4"/>
                      <a:gd name="T11" fmla="*/ 21 h 21"/>
                      <a:gd name="T12" fmla="*/ 0 w 4"/>
                      <a:gd name="T13" fmla="*/ 21 h 21"/>
                      <a:gd name="T14" fmla="*/ 0 w 4"/>
                      <a:gd name="T15" fmla="*/ 17 h 21"/>
                      <a:gd name="T16" fmla="*/ 0 w 4"/>
                      <a:gd name="T17" fmla="*/ 13 h 21"/>
                      <a:gd name="T18" fmla="*/ 0 w 4"/>
                      <a:gd name="T19" fmla="*/ 9 h 21"/>
                      <a:gd name="T20" fmla="*/ 0 w 4"/>
                      <a:gd name="T21" fmla="*/ 5 h 2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4" h="21">
                        <a:moveTo>
                          <a:pt x="0" y="5"/>
                        </a:moveTo>
                        <a:lnTo>
                          <a:pt x="0" y="0"/>
                        </a:lnTo>
                        <a:lnTo>
                          <a:pt x="4" y="9"/>
                        </a:lnTo>
                        <a:lnTo>
                          <a:pt x="4" y="13"/>
                        </a:lnTo>
                        <a:lnTo>
                          <a:pt x="4" y="17"/>
                        </a:lnTo>
                        <a:lnTo>
                          <a:pt x="4" y="21"/>
                        </a:lnTo>
                        <a:lnTo>
                          <a:pt x="0" y="21"/>
                        </a:lnTo>
                        <a:lnTo>
                          <a:pt x="0" y="17"/>
                        </a:lnTo>
                        <a:lnTo>
                          <a:pt x="0" y="13"/>
                        </a:lnTo>
                        <a:lnTo>
                          <a:pt x="0" y="9"/>
                        </a:lnTo>
                        <a:lnTo>
                          <a:pt x="0" y="5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230" name="Freeform 1">
                    <a:extLst>
                      <a:ext uri="{FF2B5EF4-FFF2-40B4-BE49-F238E27FC236}">
                        <a16:creationId xmlns:a16="http://schemas.microsoft.com/office/drawing/2014/main" id="{B64B9227-4B5C-136A-C60F-27D9F1378ED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230" y="2784"/>
                    <a:ext cx="23" cy="29"/>
                  </a:xfrm>
                  <a:custGeom>
                    <a:avLst/>
                    <a:gdLst>
                      <a:gd name="T0" fmla="*/ 4 w 23"/>
                      <a:gd name="T1" fmla="*/ 5 h 29"/>
                      <a:gd name="T2" fmla="*/ 8 w 23"/>
                      <a:gd name="T3" fmla="*/ 5 h 29"/>
                      <a:gd name="T4" fmla="*/ 11 w 23"/>
                      <a:gd name="T5" fmla="*/ 5 h 29"/>
                      <a:gd name="T6" fmla="*/ 11 w 23"/>
                      <a:gd name="T7" fmla="*/ 0 h 29"/>
                      <a:gd name="T8" fmla="*/ 11 w 23"/>
                      <a:gd name="T9" fmla="*/ 5 h 29"/>
                      <a:gd name="T10" fmla="*/ 15 w 23"/>
                      <a:gd name="T11" fmla="*/ 5 h 29"/>
                      <a:gd name="T12" fmla="*/ 19 w 23"/>
                      <a:gd name="T13" fmla="*/ 5 h 29"/>
                      <a:gd name="T14" fmla="*/ 19 w 23"/>
                      <a:gd name="T15" fmla="*/ 9 h 29"/>
                      <a:gd name="T16" fmla="*/ 19 w 23"/>
                      <a:gd name="T17" fmla="*/ 5 h 29"/>
                      <a:gd name="T18" fmla="*/ 19 w 23"/>
                      <a:gd name="T19" fmla="*/ 9 h 29"/>
                      <a:gd name="T20" fmla="*/ 23 w 23"/>
                      <a:gd name="T21" fmla="*/ 9 h 29"/>
                      <a:gd name="T22" fmla="*/ 23 w 23"/>
                      <a:gd name="T23" fmla="*/ 13 h 29"/>
                      <a:gd name="T24" fmla="*/ 19 w 23"/>
                      <a:gd name="T25" fmla="*/ 13 h 29"/>
                      <a:gd name="T26" fmla="*/ 19 w 23"/>
                      <a:gd name="T27" fmla="*/ 17 h 29"/>
                      <a:gd name="T28" fmla="*/ 19 w 23"/>
                      <a:gd name="T29" fmla="*/ 21 h 29"/>
                      <a:gd name="T30" fmla="*/ 19 w 23"/>
                      <a:gd name="T31" fmla="*/ 25 h 29"/>
                      <a:gd name="T32" fmla="*/ 15 w 23"/>
                      <a:gd name="T33" fmla="*/ 25 h 29"/>
                      <a:gd name="T34" fmla="*/ 15 w 23"/>
                      <a:gd name="T35" fmla="*/ 29 h 29"/>
                      <a:gd name="T36" fmla="*/ 15 w 23"/>
                      <a:gd name="T37" fmla="*/ 25 h 29"/>
                      <a:gd name="T38" fmla="*/ 11 w 23"/>
                      <a:gd name="T39" fmla="*/ 25 h 29"/>
                      <a:gd name="T40" fmla="*/ 11 w 23"/>
                      <a:gd name="T41" fmla="*/ 29 h 29"/>
                      <a:gd name="T42" fmla="*/ 8 w 23"/>
                      <a:gd name="T43" fmla="*/ 29 h 29"/>
                      <a:gd name="T44" fmla="*/ 4 w 23"/>
                      <a:gd name="T45" fmla="*/ 29 h 29"/>
                      <a:gd name="T46" fmla="*/ 4 w 23"/>
                      <a:gd name="T47" fmla="*/ 25 h 29"/>
                      <a:gd name="T48" fmla="*/ 0 w 23"/>
                      <a:gd name="T49" fmla="*/ 25 h 29"/>
                      <a:gd name="T50" fmla="*/ 0 w 23"/>
                      <a:gd name="T51" fmla="*/ 21 h 29"/>
                      <a:gd name="T52" fmla="*/ 4 w 23"/>
                      <a:gd name="T53" fmla="*/ 21 h 29"/>
                      <a:gd name="T54" fmla="*/ 4 w 23"/>
                      <a:gd name="T55" fmla="*/ 17 h 29"/>
                      <a:gd name="T56" fmla="*/ 4 w 23"/>
                      <a:gd name="T57" fmla="*/ 13 h 29"/>
                      <a:gd name="T58" fmla="*/ 8 w 23"/>
                      <a:gd name="T59" fmla="*/ 13 h 29"/>
                      <a:gd name="T60" fmla="*/ 4 w 23"/>
                      <a:gd name="T61" fmla="*/ 13 h 29"/>
                      <a:gd name="T62" fmla="*/ 4 w 23"/>
                      <a:gd name="T63" fmla="*/ 9 h 29"/>
                      <a:gd name="T64" fmla="*/ 8 w 23"/>
                      <a:gd name="T65" fmla="*/ 9 h 29"/>
                      <a:gd name="T66" fmla="*/ 4 w 23"/>
                      <a:gd name="T67" fmla="*/ 5 h 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</a:cxnLst>
                    <a:rect l="0" t="0" r="r" b="b"/>
                    <a:pathLst>
                      <a:path w="23" h="29">
                        <a:moveTo>
                          <a:pt x="4" y="5"/>
                        </a:moveTo>
                        <a:lnTo>
                          <a:pt x="8" y="5"/>
                        </a:lnTo>
                        <a:lnTo>
                          <a:pt x="11" y="5"/>
                        </a:lnTo>
                        <a:lnTo>
                          <a:pt x="11" y="0"/>
                        </a:lnTo>
                        <a:lnTo>
                          <a:pt x="11" y="5"/>
                        </a:lnTo>
                        <a:lnTo>
                          <a:pt x="15" y="5"/>
                        </a:lnTo>
                        <a:lnTo>
                          <a:pt x="19" y="5"/>
                        </a:lnTo>
                        <a:lnTo>
                          <a:pt x="19" y="9"/>
                        </a:lnTo>
                        <a:lnTo>
                          <a:pt x="19" y="5"/>
                        </a:lnTo>
                        <a:lnTo>
                          <a:pt x="19" y="9"/>
                        </a:lnTo>
                        <a:lnTo>
                          <a:pt x="23" y="9"/>
                        </a:lnTo>
                        <a:lnTo>
                          <a:pt x="23" y="13"/>
                        </a:lnTo>
                        <a:lnTo>
                          <a:pt x="19" y="13"/>
                        </a:lnTo>
                        <a:lnTo>
                          <a:pt x="19" y="17"/>
                        </a:lnTo>
                        <a:lnTo>
                          <a:pt x="19" y="21"/>
                        </a:lnTo>
                        <a:lnTo>
                          <a:pt x="19" y="25"/>
                        </a:lnTo>
                        <a:lnTo>
                          <a:pt x="15" y="25"/>
                        </a:lnTo>
                        <a:lnTo>
                          <a:pt x="15" y="29"/>
                        </a:lnTo>
                        <a:lnTo>
                          <a:pt x="15" y="25"/>
                        </a:lnTo>
                        <a:lnTo>
                          <a:pt x="11" y="25"/>
                        </a:lnTo>
                        <a:lnTo>
                          <a:pt x="11" y="29"/>
                        </a:lnTo>
                        <a:lnTo>
                          <a:pt x="8" y="29"/>
                        </a:lnTo>
                        <a:lnTo>
                          <a:pt x="4" y="29"/>
                        </a:lnTo>
                        <a:lnTo>
                          <a:pt x="4" y="25"/>
                        </a:lnTo>
                        <a:lnTo>
                          <a:pt x="0" y="25"/>
                        </a:lnTo>
                        <a:lnTo>
                          <a:pt x="0" y="21"/>
                        </a:lnTo>
                        <a:lnTo>
                          <a:pt x="4" y="21"/>
                        </a:lnTo>
                        <a:lnTo>
                          <a:pt x="4" y="17"/>
                        </a:lnTo>
                        <a:lnTo>
                          <a:pt x="4" y="13"/>
                        </a:lnTo>
                        <a:lnTo>
                          <a:pt x="8" y="13"/>
                        </a:lnTo>
                        <a:lnTo>
                          <a:pt x="4" y="13"/>
                        </a:lnTo>
                        <a:lnTo>
                          <a:pt x="4" y="9"/>
                        </a:lnTo>
                        <a:lnTo>
                          <a:pt x="8" y="9"/>
                        </a:lnTo>
                        <a:lnTo>
                          <a:pt x="4" y="5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231" name="Freeform 2">
                    <a:extLst>
                      <a:ext uri="{FF2B5EF4-FFF2-40B4-BE49-F238E27FC236}">
                        <a16:creationId xmlns:a16="http://schemas.microsoft.com/office/drawing/2014/main" id="{557E0360-E58C-723E-B675-EDAB102C254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479" y="2790"/>
                    <a:ext cx="17" cy="9"/>
                  </a:xfrm>
                  <a:custGeom>
                    <a:avLst/>
                    <a:gdLst>
                      <a:gd name="T0" fmla="*/ 16 w 16"/>
                      <a:gd name="T1" fmla="*/ 0 h 8"/>
                      <a:gd name="T2" fmla="*/ 12 w 16"/>
                      <a:gd name="T3" fmla="*/ 4 h 8"/>
                      <a:gd name="T4" fmla="*/ 8 w 16"/>
                      <a:gd name="T5" fmla="*/ 4 h 8"/>
                      <a:gd name="T6" fmla="*/ 4 w 16"/>
                      <a:gd name="T7" fmla="*/ 4 h 8"/>
                      <a:gd name="T8" fmla="*/ 4 w 16"/>
                      <a:gd name="T9" fmla="*/ 8 h 8"/>
                      <a:gd name="T10" fmla="*/ 0 w 16"/>
                      <a:gd name="T11" fmla="*/ 8 h 8"/>
                      <a:gd name="T12" fmla="*/ 4 w 16"/>
                      <a:gd name="T13" fmla="*/ 8 h 8"/>
                      <a:gd name="T14" fmla="*/ 4 w 16"/>
                      <a:gd name="T15" fmla="*/ 4 h 8"/>
                      <a:gd name="T16" fmla="*/ 4 w 16"/>
                      <a:gd name="T17" fmla="*/ 0 h 8"/>
                      <a:gd name="T18" fmla="*/ 8 w 16"/>
                      <a:gd name="T19" fmla="*/ 0 h 8"/>
                      <a:gd name="T20" fmla="*/ 12 w 16"/>
                      <a:gd name="T21" fmla="*/ 0 h 8"/>
                      <a:gd name="T22" fmla="*/ 16 w 16"/>
                      <a:gd name="T23" fmla="*/ 0 h 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16" h="8">
                        <a:moveTo>
                          <a:pt x="16" y="0"/>
                        </a:moveTo>
                        <a:lnTo>
                          <a:pt x="12" y="4"/>
                        </a:lnTo>
                        <a:lnTo>
                          <a:pt x="8" y="4"/>
                        </a:lnTo>
                        <a:lnTo>
                          <a:pt x="4" y="4"/>
                        </a:lnTo>
                        <a:lnTo>
                          <a:pt x="4" y="8"/>
                        </a:lnTo>
                        <a:lnTo>
                          <a:pt x="0" y="8"/>
                        </a:lnTo>
                        <a:lnTo>
                          <a:pt x="4" y="8"/>
                        </a:lnTo>
                        <a:lnTo>
                          <a:pt x="4" y="4"/>
                        </a:lnTo>
                        <a:lnTo>
                          <a:pt x="4" y="0"/>
                        </a:lnTo>
                        <a:lnTo>
                          <a:pt x="8" y="0"/>
                        </a:lnTo>
                        <a:lnTo>
                          <a:pt x="12" y="0"/>
                        </a:lnTo>
                        <a:lnTo>
                          <a:pt x="16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232" name="Freeform 3">
                    <a:extLst>
                      <a:ext uri="{FF2B5EF4-FFF2-40B4-BE49-F238E27FC236}">
                        <a16:creationId xmlns:a16="http://schemas.microsoft.com/office/drawing/2014/main" id="{F7479A1B-6ADF-2D8B-8164-71C63869FF8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220" y="2790"/>
                    <a:ext cx="20" cy="20"/>
                  </a:xfrm>
                  <a:custGeom>
                    <a:avLst/>
                    <a:gdLst>
                      <a:gd name="T0" fmla="*/ 0 w 20"/>
                      <a:gd name="T1" fmla="*/ 4 h 20"/>
                      <a:gd name="T2" fmla="*/ 4 w 20"/>
                      <a:gd name="T3" fmla="*/ 4 h 20"/>
                      <a:gd name="T4" fmla="*/ 4 w 20"/>
                      <a:gd name="T5" fmla="*/ 0 h 20"/>
                      <a:gd name="T6" fmla="*/ 8 w 20"/>
                      <a:gd name="T7" fmla="*/ 0 h 20"/>
                      <a:gd name="T8" fmla="*/ 12 w 20"/>
                      <a:gd name="T9" fmla="*/ 0 h 20"/>
                      <a:gd name="T10" fmla="*/ 12 w 20"/>
                      <a:gd name="T11" fmla="*/ 4 h 20"/>
                      <a:gd name="T12" fmla="*/ 12 w 20"/>
                      <a:gd name="T13" fmla="*/ 8 h 20"/>
                      <a:gd name="T14" fmla="*/ 12 w 20"/>
                      <a:gd name="T15" fmla="*/ 4 h 20"/>
                      <a:gd name="T16" fmla="*/ 16 w 20"/>
                      <a:gd name="T17" fmla="*/ 4 h 20"/>
                      <a:gd name="T18" fmla="*/ 12 w 20"/>
                      <a:gd name="T19" fmla="*/ 4 h 20"/>
                      <a:gd name="T20" fmla="*/ 16 w 20"/>
                      <a:gd name="T21" fmla="*/ 4 h 20"/>
                      <a:gd name="T22" fmla="*/ 16 w 20"/>
                      <a:gd name="T23" fmla="*/ 0 h 20"/>
                      <a:gd name="T24" fmla="*/ 20 w 20"/>
                      <a:gd name="T25" fmla="*/ 4 h 20"/>
                      <a:gd name="T26" fmla="*/ 16 w 20"/>
                      <a:gd name="T27" fmla="*/ 4 h 20"/>
                      <a:gd name="T28" fmla="*/ 16 w 20"/>
                      <a:gd name="T29" fmla="*/ 8 h 20"/>
                      <a:gd name="T30" fmla="*/ 20 w 20"/>
                      <a:gd name="T31" fmla="*/ 8 h 20"/>
                      <a:gd name="T32" fmla="*/ 16 w 20"/>
                      <a:gd name="T33" fmla="*/ 8 h 20"/>
                      <a:gd name="T34" fmla="*/ 16 w 20"/>
                      <a:gd name="T35" fmla="*/ 12 h 20"/>
                      <a:gd name="T36" fmla="*/ 16 w 20"/>
                      <a:gd name="T37" fmla="*/ 16 h 20"/>
                      <a:gd name="T38" fmla="*/ 12 w 20"/>
                      <a:gd name="T39" fmla="*/ 16 h 20"/>
                      <a:gd name="T40" fmla="*/ 12 w 20"/>
                      <a:gd name="T41" fmla="*/ 20 h 20"/>
                      <a:gd name="T42" fmla="*/ 8 w 20"/>
                      <a:gd name="T43" fmla="*/ 20 h 20"/>
                      <a:gd name="T44" fmla="*/ 4 w 20"/>
                      <a:gd name="T45" fmla="*/ 20 h 20"/>
                      <a:gd name="T46" fmla="*/ 4 w 20"/>
                      <a:gd name="T47" fmla="*/ 16 h 20"/>
                      <a:gd name="T48" fmla="*/ 4 w 20"/>
                      <a:gd name="T49" fmla="*/ 12 h 20"/>
                      <a:gd name="T50" fmla="*/ 0 w 20"/>
                      <a:gd name="T51" fmla="*/ 12 h 20"/>
                      <a:gd name="T52" fmla="*/ 0 w 20"/>
                      <a:gd name="T53" fmla="*/ 8 h 20"/>
                      <a:gd name="T54" fmla="*/ 0 w 20"/>
                      <a:gd name="T55" fmla="*/ 4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</a:cxnLst>
                    <a:rect l="0" t="0" r="r" b="b"/>
                    <a:pathLst>
                      <a:path w="20" h="20">
                        <a:moveTo>
                          <a:pt x="0" y="4"/>
                        </a:moveTo>
                        <a:lnTo>
                          <a:pt x="4" y="4"/>
                        </a:lnTo>
                        <a:lnTo>
                          <a:pt x="4" y="0"/>
                        </a:lnTo>
                        <a:lnTo>
                          <a:pt x="8" y="0"/>
                        </a:lnTo>
                        <a:lnTo>
                          <a:pt x="12" y="0"/>
                        </a:lnTo>
                        <a:lnTo>
                          <a:pt x="12" y="4"/>
                        </a:lnTo>
                        <a:lnTo>
                          <a:pt x="12" y="8"/>
                        </a:lnTo>
                        <a:lnTo>
                          <a:pt x="12" y="4"/>
                        </a:lnTo>
                        <a:lnTo>
                          <a:pt x="16" y="4"/>
                        </a:lnTo>
                        <a:lnTo>
                          <a:pt x="12" y="4"/>
                        </a:lnTo>
                        <a:lnTo>
                          <a:pt x="16" y="4"/>
                        </a:lnTo>
                        <a:lnTo>
                          <a:pt x="16" y="0"/>
                        </a:lnTo>
                        <a:lnTo>
                          <a:pt x="20" y="4"/>
                        </a:lnTo>
                        <a:lnTo>
                          <a:pt x="16" y="4"/>
                        </a:lnTo>
                        <a:lnTo>
                          <a:pt x="16" y="8"/>
                        </a:lnTo>
                        <a:lnTo>
                          <a:pt x="20" y="8"/>
                        </a:lnTo>
                        <a:lnTo>
                          <a:pt x="16" y="8"/>
                        </a:lnTo>
                        <a:lnTo>
                          <a:pt x="16" y="12"/>
                        </a:lnTo>
                        <a:lnTo>
                          <a:pt x="16" y="16"/>
                        </a:lnTo>
                        <a:lnTo>
                          <a:pt x="12" y="16"/>
                        </a:lnTo>
                        <a:lnTo>
                          <a:pt x="12" y="20"/>
                        </a:lnTo>
                        <a:lnTo>
                          <a:pt x="8" y="20"/>
                        </a:lnTo>
                        <a:lnTo>
                          <a:pt x="4" y="20"/>
                        </a:lnTo>
                        <a:lnTo>
                          <a:pt x="4" y="16"/>
                        </a:lnTo>
                        <a:lnTo>
                          <a:pt x="4" y="12"/>
                        </a:lnTo>
                        <a:lnTo>
                          <a:pt x="0" y="12"/>
                        </a:lnTo>
                        <a:lnTo>
                          <a:pt x="0" y="8"/>
                        </a:lnTo>
                        <a:lnTo>
                          <a:pt x="0" y="4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233" name="Freeform 4">
                    <a:extLst>
                      <a:ext uri="{FF2B5EF4-FFF2-40B4-BE49-F238E27FC236}">
                        <a16:creationId xmlns:a16="http://schemas.microsoft.com/office/drawing/2014/main" id="{AD416944-403D-7849-7054-9D423C81149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438" y="2790"/>
                    <a:ext cx="26" cy="23"/>
                  </a:xfrm>
                  <a:custGeom>
                    <a:avLst/>
                    <a:gdLst>
                      <a:gd name="T0" fmla="*/ 12 w 27"/>
                      <a:gd name="T1" fmla="*/ 4 h 24"/>
                      <a:gd name="T2" fmla="*/ 12 w 27"/>
                      <a:gd name="T3" fmla="*/ 8 h 24"/>
                      <a:gd name="T4" fmla="*/ 15 w 27"/>
                      <a:gd name="T5" fmla="*/ 8 h 24"/>
                      <a:gd name="T6" fmla="*/ 15 w 27"/>
                      <a:gd name="T7" fmla="*/ 12 h 24"/>
                      <a:gd name="T8" fmla="*/ 15 w 27"/>
                      <a:gd name="T9" fmla="*/ 8 h 24"/>
                      <a:gd name="T10" fmla="*/ 19 w 27"/>
                      <a:gd name="T11" fmla="*/ 8 h 24"/>
                      <a:gd name="T12" fmla="*/ 19 w 27"/>
                      <a:gd name="T13" fmla="*/ 12 h 24"/>
                      <a:gd name="T14" fmla="*/ 23 w 27"/>
                      <a:gd name="T15" fmla="*/ 12 h 24"/>
                      <a:gd name="T16" fmla="*/ 23 w 27"/>
                      <a:gd name="T17" fmla="*/ 16 h 24"/>
                      <a:gd name="T18" fmla="*/ 27 w 27"/>
                      <a:gd name="T19" fmla="*/ 16 h 24"/>
                      <a:gd name="T20" fmla="*/ 27 w 27"/>
                      <a:gd name="T21" fmla="*/ 20 h 24"/>
                      <a:gd name="T22" fmla="*/ 23 w 27"/>
                      <a:gd name="T23" fmla="*/ 20 h 24"/>
                      <a:gd name="T24" fmla="*/ 19 w 27"/>
                      <a:gd name="T25" fmla="*/ 24 h 24"/>
                      <a:gd name="T26" fmla="*/ 15 w 27"/>
                      <a:gd name="T27" fmla="*/ 24 h 24"/>
                      <a:gd name="T28" fmla="*/ 12 w 27"/>
                      <a:gd name="T29" fmla="*/ 24 h 24"/>
                      <a:gd name="T30" fmla="*/ 8 w 27"/>
                      <a:gd name="T31" fmla="*/ 24 h 24"/>
                      <a:gd name="T32" fmla="*/ 4 w 27"/>
                      <a:gd name="T33" fmla="*/ 24 h 24"/>
                      <a:gd name="T34" fmla="*/ 4 w 27"/>
                      <a:gd name="T35" fmla="*/ 20 h 24"/>
                      <a:gd name="T36" fmla="*/ 4 w 27"/>
                      <a:gd name="T37" fmla="*/ 16 h 24"/>
                      <a:gd name="T38" fmla="*/ 4 w 27"/>
                      <a:gd name="T39" fmla="*/ 12 h 24"/>
                      <a:gd name="T40" fmla="*/ 4 w 27"/>
                      <a:gd name="T41" fmla="*/ 8 h 24"/>
                      <a:gd name="T42" fmla="*/ 0 w 27"/>
                      <a:gd name="T43" fmla="*/ 8 h 24"/>
                      <a:gd name="T44" fmla="*/ 0 w 27"/>
                      <a:gd name="T45" fmla="*/ 4 h 24"/>
                      <a:gd name="T46" fmla="*/ 4 w 27"/>
                      <a:gd name="T47" fmla="*/ 0 h 24"/>
                      <a:gd name="T48" fmla="*/ 8 w 27"/>
                      <a:gd name="T49" fmla="*/ 0 h 24"/>
                      <a:gd name="T50" fmla="*/ 8 w 27"/>
                      <a:gd name="T51" fmla="*/ 4 h 24"/>
                      <a:gd name="T52" fmla="*/ 12 w 27"/>
                      <a:gd name="T53" fmla="*/ 4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</a:cxnLst>
                    <a:rect l="0" t="0" r="r" b="b"/>
                    <a:pathLst>
                      <a:path w="27" h="24">
                        <a:moveTo>
                          <a:pt x="12" y="4"/>
                        </a:moveTo>
                        <a:lnTo>
                          <a:pt x="12" y="8"/>
                        </a:lnTo>
                        <a:lnTo>
                          <a:pt x="15" y="8"/>
                        </a:lnTo>
                        <a:lnTo>
                          <a:pt x="15" y="12"/>
                        </a:lnTo>
                        <a:lnTo>
                          <a:pt x="15" y="8"/>
                        </a:lnTo>
                        <a:lnTo>
                          <a:pt x="19" y="8"/>
                        </a:lnTo>
                        <a:lnTo>
                          <a:pt x="19" y="12"/>
                        </a:lnTo>
                        <a:lnTo>
                          <a:pt x="23" y="12"/>
                        </a:lnTo>
                        <a:lnTo>
                          <a:pt x="23" y="16"/>
                        </a:lnTo>
                        <a:lnTo>
                          <a:pt x="27" y="16"/>
                        </a:lnTo>
                        <a:lnTo>
                          <a:pt x="27" y="20"/>
                        </a:lnTo>
                        <a:lnTo>
                          <a:pt x="23" y="20"/>
                        </a:lnTo>
                        <a:lnTo>
                          <a:pt x="19" y="24"/>
                        </a:lnTo>
                        <a:lnTo>
                          <a:pt x="15" y="24"/>
                        </a:lnTo>
                        <a:lnTo>
                          <a:pt x="12" y="24"/>
                        </a:lnTo>
                        <a:lnTo>
                          <a:pt x="8" y="24"/>
                        </a:lnTo>
                        <a:lnTo>
                          <a:pt x="4" y="24"/>
                        </a:lnTo>
                        <a:lnTo>
                          <a:pt x="4" y="20"/>
                        </a:lnTo>
                        <a:lnTo>
                          <a:pt x="4" y="16"/>
                        </a:lnTo>
                        <a:lnTo>
                          <a:pt x="4" y="12"/>
                        </a:lnTo>
                        <a:lnTo>
                          <a:pt x="4" y="8"/>
                        </a:lnTo>
                        <a:lnTo>
                          <a:pt x="0" y="8"/>
                        </a:lnTo>
                        <a:lnTo>
                          <a:pt x="0" y="4"/>
                        </a:lnTo>
                        <a:lnTo>
                          <a:pt x="4" y="0"/>
                        </a:lnTo>
                        <a:lnTo>
                          <a:pt x="8" y="0"/>
                        </a:lnTo>
                        <a:lnTo>
                          <a:pt x="8" y="4"/>
                        </a:lnTo>
                        <a:lnTo>
                          <a:pt x="12" y="4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234" name="Freeform 5">
                    <a:extLst>
                      <a:ext uri="{FF2B5EF4-FFF2-40B4-BE49-F238E27FC236}">
                        <a16:creationId xmlns:a16="http://schemas.microsoft.com/office/drawing/2014/main" id="{CA2C30B8-B387-6F85-BAFE-2C45DE3DC14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461" y="2790"/>
                    <a:ext cx="23" cy="15"/>
                  </a:xfrm>
                  <a:custGeom>
                    <a:avLst/>
                    <a:gdLst>
                      <a:gd name="T0" fmla="*/ 15 w 23"/>
                      <a:gd name="T1" fmla="*/ 0 h 16"/>
                      <a:gd name="T2" fmla="*/ 15 w 23"/>
                      <a:gd name="T3" fmla="*/ 4 h 16"/>
                      <a:gd name="T4" fmla="*/ 19 w 23"/>
                      <a:gd name="T5" fmla="*/ 4 h 16"/>
                      <a:gd name="T6" fmla="*/ 19 w 23"/>
                      <a:gd name="T7" fmla="*/ 8 h 16"/>
                      <a:gd name="T8" fmla="*/ 23 w 23"/>
                      <a:gd name="T9" fmla="*/ 8 h 16"/>
                      <a:gd name="T10" fmla="*/ 19 w 23"/>
                      <a:gd name="T11" fmla="*/ 8 h 16"/>
                      <a:gd name="T12" fmla="*/ 19 w 23"/>
                      <a:gd name="T13" fmla="*/ 12 h 16"/>
                      <a:gd name="T14" fmla="*/ 15 w 23"/>
                      <a:gd name="T15" fmla="*/ 12 h 16"/>
                      <a:gd name="T16" fmla="*/ 15 w 23"/>
                      <a:gd name="T17" fmla="*/ 16 h 16"/>
                      <a:gd name="T18" fmla="*/ 12 w 23"/>
                      <a:gd name="T19" fmla="*/ 16 h 16"/>
                      <a:gd name="T20" fmla="*/ 8 w 23"/>
                      <a:gd name="T21" fmla="*/ 16 h 16"/>
                      <a:gd name="T22" fmla="*/ 8 w 23"/>
                      <a:gd name="T23" fmla="*/ 12 h 16"/>
                      <a:gd name="T24" fmla="*/ 4 w 23"/>
                      <a:gd name="T25" fmla="*/ 12 h 16"/>
                      <a:gd name="T26" fmla="*/ 0 w 23"/>
                      <a:gd name="T27" fmla="*/ 12 h 16"/>
                      <a:gd name="T28" fmla="*/ 0 w 23"/>
                      <a:gd name="T29" fmla="*/ 8 h 16"/>
                      <a:gd name="T30" fmla="*/ 4 w 23"/>
                      <a:gd name="T31" fmla="*/ 8 h 16"/>
                      <a:gd name="T32" fmla="*/ 4 w 23"/>
                      <a:gd name="T33" fmla="*/ 4 h 16"/>
                      <a:gd name="T34" fmla="*/ 8 w 23"/>
                      <a:gd name="T35" fmla="*/ 4 h 16"/>
                      <a:gd name="T36" fmla="*/ 12 w 23"/>
                      <a:gd name="T37" fmla="*/ 4 h 16"/>
                      <a:gd name="T38" fmla="*/ 15 w 23"/>
                      <a:gd name="T39" fmla="*/ 0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</a:cxnLst>
                    <a:rect l="0" t="0" r="r" b="b"/>
                    <a:pathLst>
                      <a:path w="23" h="16">
                        <a:moveTo>
                          <a:pt x="15" y="0"/>
                        </a:moveTo>
                        <a:lnTo>
                          <a:pt x="15" y="4"/>
                        </a:lnTo>
                        <a:lnTo>
                          <a:pt x="19" y="4"/>
                        </a:lnTo>
                        <a:lnTo>
                          <a:pt x="19" y="8"/>
                        </a:lnTo>
                        <a:lnTo>
                          <a:pt x="23" y="8"/>
                        </a:lnTo>
                        <a:lnTo>
                          <a:pt x="19" y="8"/>
                        </a:lnTo>
                        <a:lnTo>
                          <a:pt x="19" y="12"/>
                        </a:lnTo>
                        <a:lnTo>
                          <a:pt x="15" y="12"/>
                        </a:lnTo>
                        <a:lnTo>
                          <a:pt x="15" y="16"/>
                        </a:lnTo>
                        <a:lnTo>
                          <a:pt x="12" y="16"/>
                        </a:lnTo>
                        <a:lnTo>
                          <a:pt x="8" y="16"/>
                        </a:lnTo>
                        <a:lnTo>
                          <a:pt x="8" y="12"/>
                        </a:lnTo>
                        <a:lnTo>
                          <a:pt x="4" y="12"/>
                        </a:lnTo>
                        <a:lnTo>
                          <a:pt x="0" y="12"/>
                        </a:lnTo>
                        <a:lnTo>
                          <a:pt x="0" y="8"/>
                        </a:lnTo>
                        <a:lnTo>
                          <a:pt x="4" y="8"/>
                        </a:lnTo>
                        <a:lnTo>
                          <a:pt x="4" y="4"/>
                        </a:lnTo>
                        <a:lnTo>
                          <a:pt x="8" y="4"/>
                        </a:lnTo>
                        <a:lnTo>
                          <a:pt x="12" y="4"/>
                        </a:lnTo>
                        <a:lnTo>
                          <a:pt x="15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235" name="Freeform 6">
                    <a:extLst>
                      <a:ext uri="{FF2B5EF4-FFF2-40B4-BE49-F238E27FC236}">
                        <a16:creationId xmlns:a16="http://schemas.microsoft.com/office/drawing/2014/main" id="{473E94F9-C742-C770-2C20-5121CFA8EDA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484" y="2790"/>
                    <a:ext cx="12" cy="12"/>
                  </a:xfrm>
                  <a:custGeom>
                    <a:avLst/>
                    <a:gdLst>
                      <a:gd name="T0" fmla="*/ 12 w 12"/>
                      <a:gd name="T1" fmla="*/ 0 h 12"/>
                      <a:gd name="T2" fmla="*/ 12 w 12"/>
                      <a:gd name="T3" fmla="*/ 4 h 12"/>
                      <a:gd name="T4" fmla="*/ 8 w 12"/>
                      <a:gd name="T5" fmla="*/ 4 h 12"/>
                      <a:gd name="T6" fmla="*/ 8 w 12"/>
                      <a:gd name="T7" fmla="*/ 8 h 12"/>
                      <a:gd name="T8" fmla="*/ 4 w 12"/>
                      <a:gd name="T9" fmla="*/ 8 h 12"/>
                      <a:gd name="T10" fmla="*/ 4 w 12"/>
                      <a:gd name="T11" fmla="*/ 12 h 12"/>
                      <a:gd name="T12" fmla="*/ 0 w 12"/>
                      <a:gd name="T13" fmla="*/ 12 h 12"/>
                      <a:gd name="T14" fmla="*/ 0 w 12"/>
                      <a:gd name="T15" fmla="*/ 8 h 12"/>
                      <a:gd name="T16" fmla="*/ 0 w 12"/>
                      <a:gd name="T17" fmla="*/ 4 h 12"/>
                      <a:gd name="T18" fmla="*/ 4 w 12"/>
                      <a:gd name="T19" fmla="*/ 4 h 12"/>
                      <a:gd name="T20" fmla="*/ 8 w 12"/>
                      <a:gd name="T21" fmla="*/ 4 h 12"/>
                      <a:gd name="T22" fmla="*/ 12 w 12"/>
                      <a:gd name="T23" fmla="*/ 0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12" h="12">
                        <a:moveTo>
                          <a:pt x="12" y="0"/>
                        </a:moveTo>
                        <a:lnTo>
                          <a:pt x="12" y="4"/>
                        </a:lnTo>
                        <a:lnTo>
                          <a:pt x="8" y="4"/>
                        </a:lnTo>
                        <a:lnTo>
                          <a:pt x="8" y="8"/>
                        </a:lnTo>
                        <a:lnTo>
                          <a:pt x="4" y="8"/>
                        </a:lnTo>
                        <a:lnTo>
                          <a:pt x="4" y="12"/>
                        </a:lnTo>
                        <a:lnTo>
                          <a:pt x="0" y="12"/>
                        </a:lnTo>
                        <a:lnTo>
                          <a:pt x="0" y="8"/>
                        </a:lnTo>
                        <a:lnTo>
                          <a:pt x="0" y="4"/>
                        </a:lnTo>
                        <a:lnTo>
                          <a:pt x="4" y="4"/>
                        </a:lnTo>
                        <a:lnTo>
                          <a:pt x="8" y="4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236" name="Freeform 7">
                    <a:extLst>
                      <a:ext uri="{FF2B5EF4-FFF2-40B4-BE49-F238E27FC236}">
                        <a16:creationId xmlns:a16="http://schemas.microsoft.com/office/drawing/2014/main" id="{993E4848-558F-B968-EC2D-9483CFABADC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108" y="2790"/>
                    <a:ext cx="15" cy="23"/>
                  </a:xfrm>
                  <a:custGeom>
                    <a:avLst/>
                    <a:gdLst>
                      <a:gd name="T0" fmla="*/ 4 w 16"/>
                      <a:gd name="T1" fmla="*/ 4 h 24"/>
                      <a:gd name="T2" fmla="*/ 8 w 16"/>
                      <a:gd name="T3" fmla="*/ 4 h 24"/>
                      <a:gd name="T4" fmla="*/ 8 w 16"/>
                      <a:gd name="T5" fmla="*/ 0 h 24"/>
                      <a:gd name="T6" fmla="*/ 8 w 16"/>
                      <a:gd name="T7" fmla="*/ 4 h 24"/>
                      <a:gd name="T8" fmla="*/ 8 w 16"/>
                      <a:gd name="T9" fmla="*/ 8 h 24"/>
                      <a:gd name="T10" fmla="*/ 8 w 16"/>
                      <a:gd name="T11" fmla="*/ 12 h 24"/>
                      <a:gd name="T12" fmla="*/ 8 w 16"/>
                      <a:gd name="T13" fmla="*/ 16 h 24"/>
                      <a:gd name="T14" fmla="*/ 12 w 16"/>
                      <a:gd name="T15" fmla="*/ 16 h 24"/>
                      <a:gd name="T16" fmla="*/ 16 w 16"/>
                      <a:gd name="T17" fmla="*/ 16 h 24"/>
                      <a:gd name="T18" fmla="*/ 16 w 16"/>
                      <a:gd name="T19" fmla="*/ 20 h 24"/>
                      <a:gd name="T20" fmla="*/ 16 w 16"/>
                      <a:gd name="T21" fmla="*/ 24 h 24"/>
                      <a:gd name="T22" fmla="*/ 12 w 16"/>
                      <a:gd name="T23" fmla="*/ 24 h 24"/>
                      <a:gd name="T24" fmla="*/ 8 w 16"/>
                      <a:gd name="T25" fmla="*/ 24 h 24"/>
                      <a:gd name="T26" fmla="*/ 4 w 16"/>
                      <a:gd name="T27" fmla="*/ 24 h 24"/>
                      <a:gd name="T28" fmla="*/ 4 w 16"/>
                      <a:gd name="T29" fmla="*/ 20 h 24"/>
                      <a:gd name="T30" fmla="*/ 8 w 16"/>
                      <a:gd name="T31" fmla="*/ 20 h 24"/>
                      <a:gd name="T32" fmla="*/ 8 w 16"/>
                      <a:gd name="T33" fmla="*/ 16 h 24"/>
                      <a:gd name="T34" fmla="*/ 4 w 16"/>
                      <a:gd name="T35" fmla="*/ 16 h 24"/>
                      <a:gd name="T36" fmla="*/ 0 w 16"/>
                      <a:gd name="T37" fmla="*/ 16 h 24"/>
                      <a:gd name="T38" fmla="*/ 0 w 16"/>
                      <a:gd name="T39" fmla="*/ 12 h 24"/>
                      <a:gd name="T40" fmla="*/ 0 w 16"/>
                      <a:gd name="T41" fmla="*/ 8 h 24"/>
                      <a:gd name="T42" fmla="*/ 0 w 16"/>
                      <a:gd name="T43" fmla="*/ 4 h 24"/>
                      <a:gd name="T44" fmla="*/ 0 w 16"/>
                      <a:gd name="T45" fmla="*/ 0 h 24"/>
                      <a:gd name="T46" fmla="*/ 0 w 16"/>
                      <a:gd name="T47" fmla="*/ 4 h 24"/>
                      <a:gd name="T48" fmla="*/ 4 w 16"/>
                      <a:gd name="T49" fmla="*/ 4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</a:cxnLst>
                    <a:rect l="0" t="0" r="r" b="b"/>
                    <a:pathLst>
                      <a:path w="16" h="24">
                        <a:moveTo>
                          <a:pt x="4" y="4"/>
                        </a:moveTo>
                        <a:lnTo>
                          <a:pt x="8" y="4"/>
                        </a:lnTo>
                        <a:lnTo>
                          <a:pt x="8" y="0"/>
                        </a:lnTo>
                        <a:lnTo>
                          <a:pt x="8" y="4"/>
                        </a:lnTo>
                        <a:lnTo>
                          <a:pt x="8" y="8"/>
                        </a:lnTo>
                        <a:lnTo>
                          <a:pt x="8" y="12"/>
                        </a:lnTo>
                        <a:lnTo>
                          <a:pt x="8" y="16"/>
                        </a:lnTo>
                        <a:lnTo>
                          <a:pt x="12" y="16"/>
                        </a:lnTo>
                        <a:lnTo>
                          <a:pt x="16" y="16"/>
                        </a:lnTo>
                        <a:lnTo>
                          <a:pt x="16" y="20"/>
                        </a:lnTo>
                        <a:lnTo>
                          <a:pt x="16" y="24"/>
                        </a:lnTo>
                        <a:lnTo>
                          <a:pt x="12" y="24"/>
                        </a:lnTo>
                        <a:lnTo>
                          <a:pt x="8" y="24"/>
                        </a:lnTo>
                        <a:lnTo>
                          <a:pt x="4" y="24"/>
                        </a:lnTo>
                        <a:lnTo>
                          <a:pt x="4" y="20"/>
                        </a:lnTo>
                        <a:lnTo>
                          <a:pt x="8" y="20"/>
                        </a:lnTo>
                        <a:lnTo>
                          <a:pt x="8" y="16"/>
                        </a:lnTo>
                        <a:lnTo>
                          <a:pt x="4" y="16"/>
                        </a:lnTo>
                        <a:lnTo>
                          <a:pt x="0" y="16"/>
                        </a:lnTo>
                        <a:lnTo>
                          <a:pt x="0" y="12"/>
                        </a:lnTo>
                        <a:lnTo>
                          <a:pt x="0" y="8"/>
                        </a:lnTo>
                        <a:lnTo>
                          <a:pt x="0" y="4"/>
                        </a:lnTo>
                        <a:lnTo>
                          <a:pt x="0" y="0"/>
                        </a:lnTo>
                        <a:lnTo>
                          <a:pt x="0" y="4"/>
                        </a:lnTo>
                        <a:lnTo>
                          <a:pt x="4" y="4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237" name="Freeform 8">
                    <a:extLst>
                      <a:ext uri="{FF2B5EF4-FFF2-40B4-BE49-F238E27FC236}">
                        <a16:creationId xmlns:a16="http://schemas.microsoft.com/office/drawing/2014/main" id="{B55FA7E0-3139-9E4C-E89F-78C20EDDA86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100" y="2790"/>
                    <a:ext cx="14" cy="32"/>
                  </a:xfrm>
                  <a:custGeom>
                    <a:avLst/>
                    <a:gdLst>
                      <a:gd name="T0" fmla="*/ 3 w 15"/>
                      <a:gd name="T1" fmla="*/ 4 h 32"/>
                      <a:gd name="T2" fmla="*/ 3 w 15"/>
                      <a:gd name="T3" fmla="*/ 0 h 32"/>
                      <a:gd name="T4" fmla="*/ 7 w 15"/>
                      <a:gd name="T5" fmla="*/ 0 h 32"/>
                      <a:gd name="T6" fmla="*/ 7 w 15"/>
                      <a:gd name="T7" fmla="*/ 4 h 32"/>
                      <a:gd name="T8" fmla="*/ 7 w 15"/>
                      <a:gd name="T9" fmla="*/ 8 h 32"/>
                      <a:gd name="T10" fmla="*/ 7 w 15"/>
                      <a:gd name="T11" fmla="*/ 12 h 32"/>
                      <a:gd name="T12" fmla="*/ 7 w 15"/>
                      <a:gd name="T13" fmla="*/ 16 h 32"/>
                      <a:gd name="T14" fmla="*/ 11 w 15"/>
                      <a:gd name="T15" fmla="*/ 16 h 32"/>
                      <a:gd name="T16" fmla="*/ 15 w 15"/>
                      <a:gd name="T17" fmla="*/ 16 h 32"/>
                      <a:gd name="T18" fmla="*/ 15 w 15"/>
                      <a:gd name="T19" fmla="*/ 20 h 32"/>
                      <a:gd name="T20" fmla="*/ 11 w 15"/>
                      <a:gd name="T21" fmla="*/ 20 h 32"/>
                      <a:gd name="T22" fmla="*/ 11 w 15"/>
                      <a:gd name="T23" fmla="*/ 24 h 32"/>
                      <a:gd name="T24" fmla="*/ 15 w 15"/>
                      <a:gd name="T25" fmla="*/ 24 h 32"/>
                      <a:gd name="T26" fmla="*/ 15 w 15"/>
                      <a:gd name="T27" fmla="*/ 28 h 32"/>
                      <a:gd name="T28" fmla="*/ 11 w 15"/>
                      <a:gd name="T29" fmla="*/ 28 h 32"/>
                      <a:gd name="T30" fmla="*/ 7 w 15"/>
                      <a:gd name="T31" fmla="*/ 28 h 32"/>
                      <a:gd name="T32" fmla="*/ 3 w 15"/>
                      <a:gd name="T33" fmla="*/ 28 h 32"/>
                      <a:gd name="T34" fmla="*/ 3 w 15"/>
                      <a:gd name="T35" fmla="*/ 32 h 32"/>
                      <a:gd name="T36" fmla="*/ 3 w 15"/>
                      <a:gd name="T37" fmla="*/ 28 h 32"/>
                      <a:gd name="T38" fmla="*/ 0 w 15"/>
                      <a:gd name="T39" fmla="*/ 28 h 32"/>
                      <a:gd name="T40" fmla="*/ 3 w 15"/>
                      <a:gd name="T41" fmla="*/ 28 h 32"/>
                      <a:gd name="T42" fmla="*/ 3 w 15"/>
                      <a:gd name="T43" fmla="*/ 24 h 32"/>
                      <a:gd name="T44" fmla="*/ 3 w 15"/>
                      <a:gd name="T45" fmla="*/ 20 h 32"/>
                      <a:gd name="T46" fmla="*/ 3 w 15"/>
                      <a:gd name="T47" fmla="*/ 16 h 32"/>
                      <a:gd name="T48" fmla="*/ 3 w 15"/>
                      <a:gd name="T49" fmla="*/ 12 h 32"/>
                      <a:gd name="T50" fmla="*/ 3 w 15"/>
                      <a:gd name="T51" fmla="*/ 8 h 32"/>
                      <a:gd name="T52" fmla="*/ 3 w 15"/>
                      <a:gd name="T53" fmla="*/ 4 h 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</a:cxnLst>
                    <a:rect l="0" t="0" r="r" b="b"/>
                    <a:pathLst>
                      <a:path w="15" h="32">
                        <a:moveTo>
                          <a:pt x="3" y="4"/>
                        </a:moveTo>
                        <a:lnTo>
                          <a:pt x="3" y="0"/>
                        </a:lnTo>
                        <a:lnTo>
                          <a:pt x="7" y="0"/>
                        </a:lnTo>
                        <a:lnTo>
                          <a:pt x="7" y="4"/>
                        </a:lnTo>
                        <a:lnTo>
                          <a:pt x="7" y="8"/>
                        </a:lnTo>
                        <a:lnTo>
                          <a:pt x="7" y="12"/>
                        </a:lnTo>
                        <a:lnTo>
                          <a:pt x="7" y="16"/>
                        </a:lnTo>
                        <a:lnTo>
                          <a:pt x="11" y="16"/>
                        </a:lnTo>
                        <a:lnTo>
                          <a:pt x="15" y="16"/>
                        </a:lnTo>
                        <a:lnTo>
                          <a:pt x="15" y="20"/>
                        </a:lnTo>
                        <a:lnTo>
                          <a:pt x="11" y="20"/>
                        </a:lnTo>
                        <a:lnTo>
                          <a:pt x="11" y="24"/>
                        </a:lnTo>
                        <a:lnTo>
                          <a:pt x="15" y="24"/>
                        </a:lnTo>
                        <a:lnTo>
                          <a:pt x="15" y="28"/>
                        </a:lnTo>
                        <a:lnTo>
                          <a:pt x="11" y="28"/>
                        </a:lnTo>
                        <a:lnTo>
                          <a:pt x="7" y="28"/>
                        </a:lnTo>
                        <a:lnTo>
                          <a:pt x="3" y="28"/>
                        </a:lnTo>
                        <a:lnTo>
                          <a:pt x="3" y="32"/>
                        </a:lnTo>
                        <a:lnTo>
                          <a:pt x="3" y="28"/>
                        </a:lnTo>
                        <a:lnTo>
                          <a:pt x="0" y="28"/>
                        </a:lnTo>
                        <a:lnTo>
                          <a:pt x="3" y="28"/>
                        </a:lnTo>
                        <a:lnTo>
                          <a:pt x="3" y="24"/>
                        </a:lnTo>
                        <a:lnTo>
                          <a:pt x="3" y="20"/>
                        </a:lnTo>
                        <a:lnTo>
                          <a:pt x="3" y="16"/>
                        </a:lnTo>
                        <a:lnTo>
                          <a:pt x="3" y="12"/>
                        </a:lnTo>
                        <a:lnTo>
                          <a:pt x="3" y="8"/>
                        </a:lnTo>
                        <a:lnTo>
                          <a:pt x="3" y="4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238" name="Freeform 9">
                    <a:extLst>
                      <a:ext uri="{FF2B5EF4-FFF2-40B4-BE49-F238E27FC236}">
                        <a16:creationId xmlns:a16="http://schemas.microsoft.com/office/drawing/2014/main" id="{0BFC14FB-E0DF-D63D-384A-BCF199C4394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484" y="2790"/>
                    <a:ext cx="15" cy="20"/>
                  </a:xfrm>
                  <a:custGeom>
                    <a:avLst/>
                    <a:gdLst>
                      <a:gd name="T0" fmla="*/ 0 w 15"/>
                      <a:gd name="T1" fmla="*/ 12 h 20"/>
                      <a:gd name="T2" fmla="*/ 4 w 15"/>
                      <a:gd name="T3" fmla="*/ 12 h 20"/>
                      <a:gd name="T4" fmla="*/ 4 w 15"/>
                      <a:gd name="T5" fmla="*/ 8 h 20"/>
                      <a:gd name="T6" fmla="*/ 8 w 15"/>
                      <a:gd name="T7" fmla="*/ 8 h 20"/>
                      <a:gd name="T8" fmla="*/ 8 w 15"/>
                      <a:gd name="T9" fmla="*/ 4 h 20"/>
                      <a:gd name="T10" fmla="*/ 12 w 15"/>
                      <a:gd name="T11" fmla="*/ 4 h 20"/>
                      <a:gd name="T12" fmla="*/ 12 w 15"/>
                      <a:gd name="T13" fmla="*/ 0 h 20"/>
                      <a:gd name="T14" fmla="*/ 12 w 15"/>
                      <a:gd name="T15" fmla="*/ 4 h 20"/>
                      <a:gd name="T16" fmla="*/ 15 w 15"/>
                      <a:gd name="T17" fmla="*/ 4 h 20"/>
                      <a:gd name="T18" fmla="*/ 12 w 15"/>
                      <a:gd name="T19" fmla="*/ 8 h 20"/>
                      <a:gd name="T20" fmla="*/ 12 w 15"/>
                      <a:gd name="T21" fmla="*/ 12 h 20"/>
                      <a:gd name="T22" fmla="*/ 8 w 15"/>
                      <a:gd name="T23" fmla="*/ 12 h 20"/>
                      <a:gd name="T24" fmla="*/ 8 w 15"/>
                      <a:gd name="T25" fmla="*/ 16 h 20"/>
                      <a:gd name="T26" fmla="*/ 8 w 15"/>
                      <a:gd name="T27" fmla="*/ 20 h 20"/>
                      <a:gd name="T28" fmla="*/ 4 w 15"/>
                      <a:gd name="T29" fmla="*/ 20 h 20"/>
                      <a:gd name="T30" fmla="*/ 4 w 15"/>
                      <a:gd name="T31" fmla="*/ 16 h 20"/>
                      <a:gd name="T32" fmla="*/ 0 w 15"/>
                      <a:gd name="T33" fmla="*/ 16 h 20"/>
                      <a:gd name="T34" fmla="*/ 0 w 15"/>
                      <a:gd name="T35" fmla="*/ 12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</a:cxnLst>
                    <a:rect l="0" t="0" r="r" b="b"/>
                    <a:pathLst>
                      <a:path w="15" h="20">
                        <a:moveTo>
                          <a:pt x="0" y="12"/>
                        </a:moveTo>
                        <a:lnTo>
                          <a:pt x="4" y="12"/>
                        </a:lnTo>
                        <a:lnTo>
                          <a:pt x="4" y="8"/>
                        </a:lnTo>
                        <a:lnTo>
                          <a:pt x="8" y="8"/>
                        </a:lnTo>
                        <a:lnTo>
                          <a:pt x="8" y="4"/>
                        </a:lnTo>
                        <a:lnTo>
                          <a:pt x="12" y="4"/>
                        </a:lnTo>
                        <a:lnTo>
                          <a:pt x="12" y="0"/>
                        </a:lnTo>
                        <a:lnTo>
                          <a:pt x="12" y="4"/>
                        </a:lnTo>
                        <a:lnTo>
                          <a:pt x="15" y="4"/>
                        </a:lnTo>
                        <a:lnTo>
                          <a:pt x="12" y="8"/>
                        </a:lnTo>
                        <a:lnTo>
                          <a:pt x="12" y="12"/>
                        </a:lnTo>
                        <a:lnTo>
                          <a:pt x="8" y="12"/>
                        </a:lnTo>
                        <a:lnTo>
                          <a:pt x="8" y="16"/>
                        </a:lnTo>
                        <a:lnTo>
                          <a:pt x="8" y="20"/>
                        </a:lnTo>
                        <a:lnTo>
                          <a:pt x="4" y="20"/>
                        </a:lnTo>
                        <a:lnTo>
                          <a:pt x="4" y="16"/>
                        </a:lnTo>
                        <a:lnTo>
                          <a:pt x="0" y="16"/>
                        </a:lnTo>
                        <a:lnTo>
                          <a:pt x="0" y="12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239" name="Freeform 10">
                    <a:extLst>
                      <a:ext uri="{FF2B5EF4-FFF2-40B4-BE49-F238E27FC236}">
                        <a16:creationId xmlns:a16="http://schemas.microsoft.com/office/drawing/2014/main" id="{EB08AB74-F5F5-3EA2-3B65-2FFDA9B379D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189" y="2793"/>
                    <a:ext cx="57" cy="44"/>
                  </a:xfrm>
                  <a:custGeom>
                    <a:avLst/>
                    <a:gdLst>
                      <a:gd name="T0" fmla="*/ 30 w 57"/>
                      <a:gd name="T1" fmla="*/ 4 h 44"/>
                      <a:gd name="T2" fmla="*/ 34 w 57"/>
                      <a:gd name="T3" fmla="*/ 8 h 44"/>
                      <a:gd name="T4" fmla="*/ 34 w 57"/>
                      <a:gd name="T5" fmla="*/ 16 h 44"/>
                      <a:gd name="T6" fmla="*/ 42 w 57"/>
                      <a:gd name="T7" fmla="*/ 16 h 44"/>
                      <a:gd name="T8" fmla="*/ 42 w 57"/>
                      <a:gd name="T9" fmla="*/ 16 h 44"/>
                      <a:gd name="T10" fmla="*/ 46 w 57"/>
                      <a:gd name="T11" fmla="*/ 20 h 44"/>
                      <a:gd name="T12" fmla="*/ 53 w 57"/>
                      <a:gd name="T13" fmla="*/ 20 h 44"/>
                      <a:gd name="T14" fmla="*/ 57 w 57"/>
                      <a:gd name="T15" fmla="*/ 16 h 44"/>
                      <a:gd name="T16" fmla="*/ 57 w 57"/>
                      <a:gd name="T17" fmla="*/ 24 h 44"/>
                      <a:gd name="T18" fmla="*/ 53 w 57"/>
                      <a:gd name="T19" fmla="*/ 28 h 44"/>
                      <a:gd name="T20" fmla="*/ 50 w 57"/>
                      <a:gd name="T21" fmla="*/ 32 h 44"/>
                      <a:gd name="T22" fmla="*/ 50 w 57"/>
                      <a:gd name="T23" fmla="*/ 40 h 44"/>
                      <a:gd name="T24" fmla="*/ 50 w 57"/>
                      <a:gd name="T25" fmla="*/ 40 h 44"/>
                      <a:gd name="T26" fmla="*/ 42 w 57"/>
                      <a:gd name="T27" fmla="*/ 40 h 44"/>
                      <a:gd name="T28" fmla="*/ 38 w 57"/>
                      <a:gd name="T29" fmla="*/ 44 h 44"/>
                      <a:gd name="T30" fmla="*/ 34 w 57"/>
                      <a:gd name="T31" fmla="*/ 40 h 44"/>
                      <a:gd name="T32" fmla="*/ 34 w 57"/>
                      <a:gd name="T33" fmla="*/ 40 h 44"/>
                      <a:gd name="T34" fmla="*/ 27 w 57"/>
                      <a:gd name="T35" fmla="*/ 40 h 44"/>
                      <a:gd name="T36" fmla="*/ 19 w 57"/>
                      <a:gd name="T37" fmla="*/ 40 h 44"/>
                      <a:gd name="T38" fmla="*/ 11 w 57"/>
                      <a:gd name="T39" fmla="*/ 40 h 44"/>
                      <a:gd name="T40" fmla="*/ 7 w 57"/>
                      <a:gd name="T41" fmla="*/ 36 h 44"/>
                      <a:gd name="T42" fmla="*/ 4 w 57"/>
                      <a:gd name="T43" fmla="*/ 32 h 44"/>
                      <a:gd name="T44" fmla="*/ 4 w 57"/>
                      <a:gd name="T45" fmla="*/ 32 h 44"/>
                      <a:gd name="T46" fmla="*/ 7 w 57"/>
                      <a:gd name="T47" fmla="*/ 28 h 44"/>
                      <a:gd name="T48" fmla="*/ 11 w 57"/>
                      <a:gd name="T49" fmla="*/ 24 h 44"/>
                      <a:gd name="T50" fmla="*/ 7 w 57"/>
                      <a:gd name="T51" fmla="*/ 20 h 44"/>
                      <a:gd name="T52" fmla="*/ 4 w 57"/>
                      <a:gd name="T53" fmla="*/ 12 h 44"/>
                      <a:gd name="T54" fmla="*/ 0 w 57"/>
                      <a:gd name="T55" fmla="*/ 8 h 44"/>
                      <a:gd name="T56" fmla="*/ 7 w 57"/>
                      <a:gd name="T57" fmla="*/ 8 h 44"/>
                      <a:gd name="T58" fmla="*/ 11 w 57"/>
                      <a:gd name="T59" fmla="*/ 4 h 44"/>
                      <a:gd name="T60" fmla="*/ 19 w 57"/>
                      <a:gd name="T61" fmla="*/ 4 h 44"/>
                      <a:gd name="T62" fmla="*/ 23 w 57"/>
                      <a:gd name="T63" fmla="*/ 0 h 44"/>
                      <a:gd name="T64" fmla="*/ 30 w 57"/>
                      <a:gd name="T65" fmla="*/ 0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57" h="44">
                        <a:moveTo>
                          <a:pt x="30" y="0"/>
                        </a:moveTo>
                        <a:lnTo>
                          <a:pt x="30" y="4"/>
                        </a:lnTo>
                        <a:lnTo>
                          <a:pt x="30" y="8"/>
                        </a:lnTo>
                        <a:lnTo>
                          <a:pt x="34" y="8"/>
                        </a:lnTo>
                        <a:lnTo>
                          <a:pt x="34" y="12"/>
                        </a:lnTo>
                        <a:lnTo>
                          <a:pt x="34" y="16"/>
                        </a:lnTo>
                        <a:lnTo>
                          <a:pt x="38" y="16"/>
                        </a:lnTo>
                        <a:lnTo>
                          <a:pt x="42" y="16"/>
                        </a:lnTo>
                        <a:lnTo>
                          <a:pt x="42" y="12"/>
                        </a:lnTo>
                        <a:lnTo>
                          <a:pt x="42" y="16"/>
                        </a:lnTo>
                        <a:lnTo>
                          <a:pt x="46" y="16"/>
                        </a:lnTo>
                        <a:lnTo>
                          <a:pt x="46" y="20"/>
                        </a:lnTo>
                        <a:lnTo>
                          <a:pt x="50" y="20"/>
                        </a:lnTo>
                        <a:lnTo>
                          <a:pt x="53" y="20"/>
                        </a:lnTo>
                        <a:lnTo>
                          <a:pt x="53" y="16"/>
                        </a:lnTo>
                        <a:lnTo>
                          <a:pt x="57" y="16"/>
                        </a:lnTo>
                        <a:lnTo>
                          <a:pt x="57" y="20"/>
                        </a:lnTo>
                        <a:lnTo>
                          <a:pt x="57" y="24"/>
                        </a:lnTo>
                        <a:lnTo>
                          <a:pt x="53" y="24"/>
                        </a:lnTo>
                        <a:lnTo>
                          <a:pt x="53" y="28"/>
                        </a:lnTo>
                        <a:lnTo>
                          <a:pt x="53" y="32"/>
                        </a:lnTo>
                        <a:lnTo>
                          <a:pt x="50" y="32"/>
                        </a:lnTo>
                        <a:lnTo>
                          <a:pt x="50" y="36"/>
                        </a:lnTo>
                        <a:lnTo>
                          <a:pt x="50" y="40"/>
                        </a:lnTo>
                        <a:lnTo>
                          <a:pt x="50" y="44"/>
                        </a:lnTo>
                        <a:lnTo>
                          <a:pt x="50" y="40"/>
                        </a:lnTo>
                        <a:lnTo>
                          <a:pt x="46" y="40"/>
                        </a:lnTo>
                        <a:lnTo>
                          <a:pt x="42" y="40"/>
                        </a:lnTo>
                        <a:lnTo>
                          <a:pt x="42" y="44"/>
                        </a:lnTo>
                        <a:lnTo>
                          <a:pt x="38" y="44"/>
                        </a:lnTo>
                        <a:lnTo>
                          <a:pt x="38" y="40"/>
                        </a:lnTo>
                        <a:lnTo>
                          <a:pt x="34" y="40"/>
                        </a:lnTo>
                        <a:lnTo>
                          <a:pt x="34" y="36"/>
                        </a:lnTo>
                        <a:lnTo>
                          <a:pt x="34" y="40"/>
                        </a:lnTo>
                        <a:lnTo>
                          <a:pt x="30" y="40"/>
                        </a:lnTo>
                        <a:lnTo>
                          <a:pt x="27" y="40"/>
                        </a:lnTo>
                        <a:lnTo>
                          <a:pt x="23" y="40"/>
                        </a:lnTo>
                        <a:lnTo>
                          <a:pt x="19" y="40"/>
                        </a:lnTo>
                        <a:lnTo>
                          <a:pt x="15" y="40"/>
                        </a:lnTo>
                        <a:lnTo>
                          <a:pt x="11" y="40"/>
                        </a:lnTo>
                        <a:lnTo>
                          <a:pt x="7" y="40"/>
                        </a:lnTo>
                        <a:lnTo>
                          <a:pt x="7" y="36"/>
                        </a:lnTo>
                        <a:lnTo>
                          <a:pt x="4" y="36"/>
                        </a:lnTo>
                        <a:lnTo>
                          <a:pt x="4" y="32"/>
                        </a:lnTo>
                        <a:lnTo>
                          <a:pt x="0" y="32"/>
                        </a:lnTo>
                        <a:lnTo>
                          <a:pt x="4" y="32"/>
                        </a:lnTo>
                        <a:lnTo>
                          <a:pt x="4" y="28"/>
                        </a:lnTo>
                        <a:lnTo>
                          <a:pt x="7" y="28"/>
                        </a:lnTo>
                        <a:lnTo>
                          <a:pt x="11" y="28"/>
                        </a:lnTo>
                        <a:lnTo>
                          <a:pt x="11" y="24"/>
                        </a:lnTo>
                        <a:lnTo>
                          <a:pt x="7" y="24"/>
                        </a:lnTo>
                        <a:lnTo>
                          <a:pt x="7" y="20"/>
                        </a:lnTo>
                        <a:lnTo>
                          <a:pt x="4" y="16"/>
                        </a:lnTo>
                        <a:lnTo>
                          <a:pt x="4" y="12"/>
                        </a:lnTo>
                        <a:lnTo>
                          <a:pt x="0" y="12"/>
                        </a:lnTo>
                        <a:lnTo>
                          <a:pt x="0" y="8"/>
                        </a:lnTo>
                        <a:lnTo>
                          <a:pt x="4" y="8"/>
                        </a:lnTo>
                        <a:lnTo>
                          <a:pt x="7" y="8"/>
                        </a:lnTo>
                        <a:lnTo>
                          <a:pt x="11" y="8"/>
                        </a:lnTo>
                        <a:lnTo>
                          <a:pt x="11" y="4"/>
                        </a:lnTo>
                        <a:lnTo>
                          <a:pt x="15" y="4"/>
                        </a:lnTo>
                        <a:lnTo>
                          <a:pt x="19" y="4"/>
                        </a:lnTo>
                        <a:lnTo>
                          <a:pt x="19" y="0"/>
                        </a:lnTo>
                        <a:lnTo>
                          <a:pt x="23" y="0"/>
                        </a:lnTo>
                        <a:lnTo>
                          <a:pt x="27" y="0"/>
                        </a:lnTo>
                        <a:lnTo>
                          <a:pt x="30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240" name="Freeform 11">
                    <a:extLst>
                      <a:ext uri="{FF2B5EF4-FFF2-40B4-BE49-F238E27FC236}">
                        <a16:creationId xmlns:a16="http://schemas.microsoft.com/office/drawing/2014/main" id="{B7D4434C-E711-9132-C1D5-8FDC2629455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166" y="2793"/>
                    <a:ext cx="23" cy="17"/>
                  </a:xfrm>
                  <a:custGeom>
                    <a:avLst/>
                    <a:gdLst>
                      <a:gd name="T0" fmla="*/ 0 w 23"/>
                      <a:gd name="T1" fmla="*/ 8 h 16"/>
                      <a:gd name="T2" fmla="*/ 4 w 23"/>
                      <a:gd name="T3" fmla="*/ 8 h 16"/>
                      <a:gd name="T4" fmla="*/ 7 w 23"/>
                      <a:gd name="T5" fmla="*/ 8 h 16"/>
                      <a:gd name="T6" fmla="*/ 11 w 23"/>
                      <a:gd name="T7" fmla="*/ 4 h 16"/>
                      <a:gd name="T8" fmla="*/ 15 w 23"/>
                      <a:gd name="T9" fmla="*/ 4 h 16"/>
                      <a:gd name="T10" fmla="*/ 19 w 23"/>
                      <a:gd name="T11" fmla="*/ 4 h 16"/>
                      <a:gd name="T12" fmla="*/ 23 w 23"/>
                      <a:gd name="T13" fmla="*/ 0 h 16"/>
                      <a:gd name="T14" fmla="*/ 23 w 23"/>
                      <a:gd name="T15" fmla="*/ 4 h 16"/>
                      <a:gd name="T16" fmla="*/ 23 w 23"/>
                      <a:gd name="T17" fmla="*/ 8 h 16"/>
                      <a:gd name="T18" fmla="*/ 23 w 23"/>
                      <a:gd name="T19" fmla="*/ 12 h 16"/>
                      <a:gd name="T20" fmla="*/ 19 w 23"/>
                      <a:gd name="T21" fmla="*/ 12 h 16"/>
                      <a:gd name="T22" fmla="*/ 15 w 23"/>
                      <a:gd name="T23" fmla="*/ 12 h 16"/>
                      <a:gd name="T24" fmla="*/ 15 w 23"/>
                      <a:gd name="T25" fmla="*/ 16 h 16"/>
                      <a:gd name="T26" fmla="*/ 11 w 23"/>
                      <a:gd name="T27" fmla="*/ 16 h 16"/>
                      <a:gd name="T28" fmla="*/ 11 w 23"/>
                      <a:gd name="T29" fmla="*/ 12 h 16"/>
                      <a:gd name="T30" fmla="*/ 7 w 23"/>
                      <a:gd name="T31" fmla="*/ 12 h 16"/>
                      <a:gd name="T32" fmla="*/ 7 w 23"/>
                      <a:gd name="T33" fmla="*/ 8 h 16"/>
                      <a:gd name="T34" fmla="*/ 7 w 23"/>
                      <a:gd name="T35" fmla="*/ 12 h 16"/>
                      <a:gd name="T36" fmla="*/ 4 w 23"/>
                      <a:gd name="T37" fmla="*/ 12 h 16"/>
                      <a:gd name="T38" fmla="*/ 4 w 23"/>
                      <a:gd name="T39" fmla="*/ 8 h 16"/>
                      <a:gd name="T40" fmla="*/ 0 w 23"/>
                      <a:gd name="T41" fmla="*/ 8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23" h="16">
                        <a:moveTo>
                          <a:pt x="0" y="8"/>
                        </a:moveTo>
                        <a:lnTo>
                          <a:pt x="4" y="8"/>
                        </a:lnTo>
                        <a:lnTo>
                          <a:pt x="7" y="8"/>
                        </a:lnTo>
                        <a:lnTo>
                          <a:pt x="11" y="4"/>
                        </a:lnTo>
                        <a:lnTo>
                          <a:pt x="15" y="4"/>
                        </a:lnTo>
                        <a:lnTo>
                          <a:pt x="19" y="4"/>
                        </a:lnTo>
                        <a:lnTo>
                          <a:pt x="23" y="0"/>
                        </a:lnTo>
                        <a:lnTo>
                          <a:pt x="23" y="4"/>
                        </a:lnTo>
                        <a:lnTo>
                          <a:pt x="23" y="8"/>
                        </a:lnTo>
                        <a:lnTo>
                          <a:pt x="23" y="12"/>
                        </a:lnTo>
                        <a:lnTo>
                          <a:pt x="19" y="12"/>
                        </a:lnTo>
                        <a:lnTo>
                          <a:pt x="15" y="12"/>
                        </a:lnTo>
                        <a:lnTo>
                          <a:pt x="15" y="16"/>
                        </a:lnTo>
                        <a:lnTo>
                          <a:pt x="11" y="16"/>
                        </a:lnTo>
                        <a:lnTo>
                          <a:pt x="11" y="12"/>
                        </a:lnTo>
                        <a:lnTo>
                          <a:pt x="7" y="12"/>
                        </a:lnTo>
                        <a:lnTo>
                          <a:pt x="7" y="8"/>
                        </a:lnTo>
                        <a:lnTo>
                          <a:pt x="7" y="12"/>
                        </a:lnTo>
                        <a:lnTo>
                          <a:pt x="4" y="12"/>
                        </a:lnTo>
                        <a:lnTo>
                          <a:pt x="4" y="8"/>
                        </a:lnTo>
                        <a:lnTo>
                          <a:pt x="0" y="8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241" name="Freeform 12">
                    <a:extLst>
                      <a:ext uri="{FF2B5EF4-FFF2-40B4-BE49-F238E27FC236}">
                        <a16:creationId xmlns:a16="http://schemas.microsoft.com/office/drawing/2014/main" id="{C435D190-F0FE-A2C5-8DAC-4C4A63AB75F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120" y="2797"/>
                    <a:ext cx="6" cy="8"/>
                  </a:xfrm>
                  <a:custGeom>
                    <a:avLst/>
                    <a:gdLst>
                      <a:gd name="T0" fmla="*/ 0 w 7"/>
                      <a:gd name="T1" fmla="*/ 0 h 8"/>
                      <a:gd name="T2" fmla="*/ 4 w 7"/>
                      <a:gd name="T3" fmla="*/ 0 h 8"/>
                      <a:gd name="T4" fmla="*/ 7 w 7"/>
                      <a:gd name="T5" fmla="*/ 0 h 8"/>
                      <a:gd name="T6" fmla="*/ 7 w 7"/>
                      <a:gd name="T7" fmla="*/ 4 h 8"/>
                      <a:gd name="T8" fmla="*/ 7 w 7"/>
                      <a:gd name="T9" fmla="*/ 8 h 8"/>
                      <a:gd name="T10" fmla="*/ 4 w 7"/>
                      <a:gd name="T11" fmla="*/ 8 h 8"/>
                      <a:gd name="T12" fmla="*/ 0 w 7"/>
                      <a:gd name="T13" fmla="*/ 8 h 8"/>
                      <a:gd name="T14" fmla="*/ 0 w 7"/>
                      <a:gd name="T15" fmla="*/ 4 h 8"/>
                      <a:gd name="T16" fmla="*/ 0 w 7"/>
                      <a:gd name="T17" fmla="*/ 0 h 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7" h="8">
                        <a:moveTo>
                          <a:pt x="0" y="0"/>
                        </a:moveTo>
                        <a:lnTo>
                          <a:pt x="4" y="0"/>
                        </a:lnTo>
                        <a:lnTo>
                          <a:pt x="7" y="0"/>
                        </a:lnTo>
                        <a:lnTo>
                          <a:pt x="7" y="4"/>
                        </a:lnTo>
                        <a:lnTo>
                          <a:pt x="7" y="8"/>
                        </a:lnTo>
                        <a:lnTo>
                          <a:pt x="4" y="8"/>
                        </a:lnTo>
                        <a:lnTo>
                          <a:pt x="0" y="8"/>
                        </a:lnTo>
                        <a:lnTo>
                          <a:pt x="0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242" name="Freeform 13">
                    <a:extLst>
                      <a:ext uri="{FF2B5EF4-FFF2-40B4-BE49-F238E27FC236}">
                        <a16:creationId xmlns:a16="http://schemas.microsoft.com/office/drawing/2014/main" id="{67D1EC51-263D-5305-0B0B-FD0D132A5F3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456" y="2797"/>
                    <a:ext cx="17" cy="12"/>
                  </a:xfrm>
                  <a:custGeom>
                    <a:avLst/>
                    <a:gdLst>
                      <a:gd name="T0" fmla="*/ 0 w 16"/>
                      <a:gd name="T1" fmla="*/ 0 h 12"/>
                      <a:gd name="T2" fmla="*/ 4 w 16"/>
                      <a:gd name="T3" fmla="*/ 0 h 12"/>
                      <a:gd name="T4" fmla="*/ 4 w 16"/>
                      <a:gd name="T5" fmla="*/ 4 h 12"/>
                      <a:gd name="T6" fmla="*/ 8 w 16"/>
                      <a:gd name="T7" fmla="*/ 4 h 12"/>
                      <a:gd name="T8" fmla="*/ 12 w 16"/>
                      <a:gd name="T9" fmla="*/ 4 h 12"/>
                      <a:gd name="T10" fmla="*/ 12 w 16"/>
                      <a:gd name="T11" fmla="*/ 8 h 12"/>
                      <a:gd name="T12" fmla="*/ 16 w 16"/>
                      <a:gd name="T13" fmla="*/ 8 h 12"/>
                      <a:gd name="T14" fmla="*/ 12 w 16"/>
                      <a:gd name="T15" fmla="*/ 8 h 12"/>
                      <a:gd name="T16" fmla="*/ 12 w 16"/>
                      <a:gd name="T17" fmla="*/ 12 h 12"/>
                      <a:gd name="T18" fmla="*/ 8 w 16"/>
                      <a:gd name="T19" fmla="*/ 12 h 12"/>
                      <a:gd name="T20" fmla="*/ 8 w 16"/>
                      <a:gd name="T21" fmla="*/ 8 h 12"/>
                      <a:gd name="T22" fmla="*/ 4 w 16"/>
                      <a:gd name="T23" fmla="*/ 8 h 12"/>
                      <a:gd name="T24" fmla="*/ 4 w 16"/>
                      <a:gd name="T25" fmla="*/ 4 h 12"/>
                      <a:gd name="T26" fmla="*/ 0 w 16"/>
                      <a:gd name="T27" fmla="*/ 4 h 12"/>
                      <a:gd name="T28" fmla="*/ 0 w 16"/>
                      <a:gd name="T29" fmla="*/ 0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16" h="12">
                        <a:moveTo>
                          <a:pt x="0" y="0"/>
                        </a:moveTo>
                        <a:lnTo>
                          <a:pt x="4" y="0"/>
                        </a:lnTo>
                        <a:lnTo>
                          <a:pt x="4" y="4"/>
                        </a:lnTo>
                        <a:lnTo>
                          <a:pt x="8" y="4"/>
                        </a:lnTo>
                        <a:lnTo>
                          <a:pt x="12" y="4"/>
                        </a:lnTo>
                        <a:lnTo>
                          <a:pt x="12" y="8"/>
                        </a:lnTo>
                        <a:lnTo>
                          <a:pt x="16" y="8"/>
                        </a:lnTo>
                        <a:lnTo>
                          <a:pt x="12" y="8"/>
                        </a:lnTo>
                        <a:lnTo>
                          <a:pt x="12" y="12"/>
                        </a:lnTo>
                        <a:lnTo>
                          <a:pt x="8" y="12"/>
                        </a:lnTo>
                        <a:lnTo>
                          <a:pt x="8" y="8"/>
                        </a:lnTo>
                        <a:lnTo>
                          <a:pt x="4" y="8"/>
                        </a:lnTo>
                        <a:lnTo>
                          <a:pt x="4" y="4"/>
                        </a:lnTo>
                        <a:lnTo>
                          <a:pt x="0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243" name="Freeform 14">
                    <a:extLst>
                      <a:ext uri="{FF2B5EF4-FFF2-40B4-BE49-F238E27FC236}">
                        <a16:creationId xmlns:a16="http://schemas.microsoft.com/office/drawing/2014/main" id="{601361E6-C904-07CA-F055-DA4CCE2E08D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285" y="2797"/>
                    <a:ext cx="23" cy="28"/>
                  </a:xfrm>
                  <a:custGeom>
                    <a:avLst/>
                    <a:gdLst>
                      <a:gd name="T0" fmla="*/ 3 w 23"/>
                      <a:gd name="T1" fmla="*/ 4 h 28"/>
                      <a:gd name="T2" fmla="*/ 7 w 23"/>
                      <a:gd name="T3" fmla="*/ 4 h 28"/>
                      <a:gd name="T4" fmla="*/ 11 w 23"/>
                      <a:gd name="T5" fmla="*/ 4 h 28"/>
                      <a:gd name="T6" fmla="*/ 15 w 23"/>
                      <a:gd name="T7" fmla="*/ 4 h 28"/>
                      <a:gd name="T8" fmla="*/ 19 w 23"/>
                      <a:gd name="T9" fmla="*/ 4 h 28"/>
                      <a:gd name="T10" fmla="*/ 19 w 23"/>
                      <a:gd name="T11" fmla="*/ 0 h 28"/>
                      <a:gd name="T12" fmla="*/ 19 w 23"/>
                      <a:gd name="T13" fmla="*/ 4 h 28"/>
                      <a:gd name="T14" fmla="*/ 19 w 23"/>
                      <a:gd name="T15" fmla="*/ 0 h 28"/>
                      <a:gd name="T16" fmla="*/ 23 w 23"/>
                      <a:gd name="T17" fmla="*/ 0 h 28"/>
                      <a:gd name="T18" fmla="*/ 23 w 23"/>
                      <a:gd name="T19" fmla="*/ 4 h 28"/>
                      <a:gd name="T20" fmla="*/ 23 w 23"/>
                      <a:gd name="T21" fmla="*/ 8 h 28"/>
                      <a:gd name="T22" fmla="*/ 23 w 23"/>
                      <a:gd name="T23" fmla="*/ 12 h 28"/>
                      <a:gd name="T24" fmla="*/ 23 w 23"/>
                      <a:gd name="T25" fmla="*/ 16 h 28"/>
                      <a:gd name="T26" fmla="*/ 19 w 23"/>
                      <a:gd name="T27" fmla="*/ 16 h 28"/>
                      <a:gd name="T28" fmla="*/ 15 w 23"/>
                      <a:gd name="T29" fmla="*/ 16 h 28"/>
                      <a:gd name="T30" fmla="*/ 11 w 23"/>
                      <a:gd name="T31" fmla="*/ 16 h 28"/>
                      <a:gd name="T32" fmla="*/ 7 w 23"/>
                      <a:gd name="T33" fmla="*/ 16 h 28"/>
                      <a:gd name="T34" fmla="*/ 7 w 23"/>
                      <a:gd name="T35" fmla="*/ 20 h 28"/>
                      <a:gd name="T36" fmla="*/ 7 w 23"/>
                      <a:gd name="T37" fmla="*/ 24 h 28"/>
                      <a:gd name="T38" fmla="*/ 7 w 23"/>
                      <a:gd name="T39" fmla="*/ 28 h 28"/>
                      <a:gd name="T40" fmla="*/ 3 w 23"/>
                      <a:gd name="T41" fmla="*/ 28 h 28"/>
                      <a:gd name="T42" fmla="*/ 3 w 23"/>
                      <a:gd name="T43" fmla="*/ 24 h 28"/>
                      <a:gd name="T44" fmla="*/ 0 w 23"/>
                      <a:gd name="T45" fmla="*/ 24 h 28"/>
                      <a:gd name="T46" fmla="*/ 0 w 23"/>
                      <a:gd name="T47" fmla="*/ 20 h 28"/>
                      <a:gd name="T48" fmla="*/ 0 w 23"/>
                      <a:gd name="T49" fmla="*/ 16 h 28"/>
                      <a:gd name="T50" fmla="*/ 0 w 23"/>
                      <a:gd name="T51" fmla="*/ 12 h 28"/>
                      <a:gd name="T52" fmla="*/ 0 w 23"/>
                      <a:gd name="T53" fmla="*/ 8 h 28"/>
                      <a:gd name="T54" fmla="*/ 3 w 23"/>
                      <a:gd name="T55" fmla="*/ 8 h 28"/>
                      <a:gd name="T56" fmla="*/ 3 w 23"/>
                      <a:gd name="T57" fmla="*/ 4 h 2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</a:cxnLst>
                    <a:rect l="0" t="0" r="r" b="b"/>
                    <a:pathLst>
                      <a:path w="23" h="28">
                        <a:moveTo>
                          <a:pt x="3" y="4"/>
                        </a:moveTo>
                        <a:lnTo>
                          <a:pt x="7" y="4"/>
                        </a:lnTo>
                        <a:lnTo>
                          <a:pt x="11" y="4"/>
                        </a:lnTo>
                        <a:lnTo>
                          <a:pt x="15" y="4"/>
                        </a:lnTo>
                        <a:lnTo>
                          <a:pt x="19" y="4"/>
                        </a:lnTo>
                        <a:lnTo>
                          <a:pt x="19" y="0"/>
                        </a:lnTo>
                        <a:lnTo>
                          <a:pt x="19" y="4"/>
                        </a:lnTo>
                        <a:lnTo>
                          <a:pt x="19" y="0"/>
                        </a:lnTo>
                        <a:lnTo>
                          <a:pt x="23" y="0"/>
                        </a:lnTo>
                        <a:lnTo>
                          <a:pt x="23" y="4"/>
                        </a:lnTo>
                        <a:lnTo>
                          <a:pt x="23" y="8"/>
                        </a:lnTo>
                        <a:lnTo>
                          <a:pt x="23" y="12"/>
                        </a:lnTo>
                        <a:lnTo>
                          <a:pt x="23" y="16"/>
                        </a:lnTo>
                        <a:lnTo>
                          <a:pt x="19" y="16"/>
                        </a:lnTo>
                        <a:lnTo>
                          <a:pt x="15" y="16"/>
                        </a:lnTo>
                        <a:lnTo>
                          <a:pt x="11" y="16"/>
                        </a:lnTo>
                        <a:lnTo>
                          <a:pt x="7" y="16"/>
                        </a:lnTo>
                        <a:lnTo>
                          <a:pt x="7" y="20"/>
                        </a:lnTo>
                        <a:lnTo>
                          <a:pt x="7" y="24"/>
                        </a:lnTo>
                        <a:lnTo>
                          <a:pt x="7" y="28"/>
                        </a:lnTo>
                        <a:lnTo>
                          <a:pt x="3" y="28"/>
                        </a:lnTo>
                        <a:lnTo>
                          <a:pt x="3" y="24"/>
                        </a:lnTo>
                        <a:lnTo>
                          <a:pt x="0" y="24"/>
                        </a:lnTo>
                        <a:lnTo>
                          <a:pt x="0" y="20"/>
                        </a:lnTo>
                        <a:lnTo>
                          <a:pt x="0" y="16"/>
                        </a:lnTo>
                        <a:lnTo>
                          <a:pt x="0" y="12"/>
                        </a:lnTo>
                        <a:lnTo>
                          <a:pt x="0" y="8"/>
                        </a:lnTo>
                        <a:lnTo>
                          <a:pt x="3" y="8"/>
                        </a:lnTo>
                        <a:lnTo>
                          <a:pt x="3" y="4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244" name="Freeform 15">
                    <a:extLst>
                      <a:ext uri="{FF2B5EF4-FFF2-40B4-BE49-F238E27FC236}">
                        <a16:creationId xmlns:a16="http://schemas.microsoft.com/office/drawing/2014/main" id="{C4BAD227-627D-644E-22D7-439FB055C83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473" y="2797"/>
                    <a:ext cx="15" cy="15"/>
                  </a:xfrm>
                  <a:custGeom>
                    <a:avLst/>
                    <a:gdLst>
                      <a:gd name="T0" fmla="*/ 7 w 15"/>
                      <a:gd name="T1" fmla="*/ 0 h 16"/>
                      <a:gd name="T2" fmla="*/ 11 w 15"/>
                      <a:gd name="T3" fmla="*/ 0 h 16"/>
                      <a:gd name="T4" fmla="*/ 11 w 15"/>
                      <a:gd name="T5" fmla="*/ 4 h 16"/>
                      <a:gd name="T6" fmla="*/ 11 w 15"/>
                      <a:gd name="T7" fmla="*/ 8 h 16"/>
                      <a:gd name="T8" fmla="*/ 15 w 15"/>
                      <a:gd name="T9" fmla="*/ 8 h 16"/>
                      <a:gd name="T10" fmla="*/ 15 w 15"/>
                      <a:gd name="T11" fmla="*/ 12 h 16"/>
                      <a:gd name="T12" fmla="*/ 11 w 15"/>
                      <a:gd name="T13" fmla="*/ 12 h 16"/>
                      <a:gd name="T14" fmla="*/ 15 w 15"/>
                      <a:gd name="T15" fmla="*/ 12 h 16"/>
                      <a:gd name="T16" fmla="*/ 11 w 15"/>
                      <a:gd name="T17" fmla="*/ 12 h 16"/>
                      <a:gd name="T18" fmla="*/ 11 w 15"/>
                      <a:gd name="T19" fmla="*/ 16 h 16"/>
                      <a:gd name="T20" fmla="*/ 7 w 15"/>
                      <a:gd name="T21" fmla="*/ 16 h 16"/>
                      <a:gd name="T22" fmla="*/ 3 w 15"/>
                      <a:gd name="T23" fmla="*/ 16 h 16"/>
                      <a:gd name="T24" fmla="*/ 0 w 15"/>
                      <a:gd name="T25" fmla="*/ 16 h 16"/>
                      <a:gd name="T26" fmla="*/ 0 w 15"/>
                      <a:gd name="T27" fmla="*/ 12 h 16"/>
                      <a:gd name="T28" fmla="*/ 0 w 15"/>
                      <a:gd name="T29" fmla="*/ 8 h 16"/>
                      <a:gd name="T30" fmla="*/ 3 w 15"/>
                      <a:gd name="T31" fmla="*/ 8 h 16"/>
                      <a:gd name="T32" fmla="*/ 3 w 15"/>
                      <a:gd name="T33" fmla="*/ 4 h 16"/>
                      <a:gd name="T34" fmla="*/ 7 w 15"/>
                      <a:gd name="T35" fmla="*/ 4 h 16"/>
                      <a:gd name="T36" fmla="*/ 7 w 15"/>
                      <a:gd name="T37" fmla="*/ 0 h 16"/>
                      <a:gd name="T38" fmla="*/ 11 w 15"/>
                      <a:gd name="T39" fmla="*/ 0 h 16"/>
                      <a:gd name="T40" fmla="*/ 7 w 15"/>
                      <a:gd name="T41" fmla="*/ 0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15" h="16">
                        <a:moveTo>
                          <a:pt x="7" y="0"/>
                        </a:moveTo>
                        <a:lnTo>
                          <a:pt x="11" y="0"/>
                        </a:lnTo>
                        <a:lnTo>
                          <a:pt x="11" y="4"/>
                        </a:lnTo>
                        <a:lnTo>
                          <a:pt x="11" y="8"/>
                        </a:lnTo>
                        <a:lnTo>
                          <a:pt x="15" y="8"/>
                        </a:lnTo>
                        <a:lnTo>
                          <a:pt x="15" y="12"/>
                        </a:lnTo>
                        <a:lnTo>
                          <a:pt x="11" y="12"/>
                        </a:lnTo>
                        <a:lnTo>
                          <a:pt x="15" y="12"/>
                        </a:lnTo>
                        <a:lnTo>
                          <a:pt x="11" y="12"/>
                        </a:lnTo>
                        <a:lnTo>
                          <a:pt x="11" y="16"/>
                        </a:lnTo>
                        <a:lnTo>
                          <a:pt x="7" y="16"/>
                        </a:lnTo>
                        <a:lnTo>
                          <a:pt x="3" y="16"/>
                        </a:lnTo>
                        <a:lnTo>
                          <a:pt x="0" y="16"/>
                        </a:lnTo>
                        <a:lnTo>
                          <a:pt x="0" y="12"/>
                        </a:lnTo>
                        <a:lnTo>
                          <a:pt x="0" y="8"/>
                        </a:lnTo>
                        <a:lnTo>
                          <a:pt x="3" y="8"/>
                        </a:lnTo>
                        <a:lnTo>
                          <a:pt x="3" y="4"/>
                        </a:lnTo>
                        <a:lnTo>
                          <a:pt x="7" y="4"/>
                        </a:lnTo>
                        <a:lnTo>
                          <a:pt x="7" y="0"/>
                        </a:lnTo>
                        <a:lnTo>
                          <a:pt x="11" y="0"/>
                        </a:lnTo>
                        <a:lnTo>
                          <a:pt x="7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245" name="Freeform 16">
                    <a:extLst>
                      <a:ext uri="{FF2B5EF4-FFF2-40B4-BE49-F238E27FC236}">
                        <a16:creationId xmlns:a16="http://schemas.microsoft.com/office/drawing/2014/main" id="{CBDD2377-D7B8-2F85-A926-336CBB7111B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603" y="2797"/>
                    <a:ext cx="52" cy="35"/>
                  </a:xfrm>
                  <a:custGeom>
                    <a:avLst/>
                    <a:gdLst>
                      <a:gd name="T0" fmla="*/ 4 w 54"/>
                      <a:gd name="T1" fmla="*/ 8 h 36"/>
                      <a:gd name="T2" fmla="*/ 4 w 54"/>
                      <a:gd name="T3" fmla="*/ 4 h 36"/>
                      <a:gd name="T4" fmla="*/ 8 w 54"/>
                      <a:gd name="T5" fmla="*/ 4 h 36"/>
                      <a:gd name="T6" fmla="*/ 11 w 54"/>
                      <a:gd name="T7" fmla="*/ 4 h 36"/>
                      <a:gd name="T8" fmla="*/ 15 w 54"/>
                      <a:gd name="T9" fmla="*/ 4 h 36"/>
                      <a:gd name="T10" fmla="*/ 19 w 54"/>
                      <a:gd name="T11" fmla="*/ 4 h 36"/>
                      <a:gd name="T12" fmla="*/ 23 w 54"/>
                      <a:gd name="T13" fmla="*/ 4 h 36"/>
                      <a:gd name="T14" fmla="*/ 23 w 54"/>
                      <a:gd name="T15" fmla="*/ 0 h 36"/>
                      <a:gd name="T16" fmla="*/ 23 w 54"/>
                      <a:gd name="T17" fmla="*/ 4 h 36"/>
                      <a:gd name="T18" fmla="*/ 27 w 54"/>
                      <a:gd name="T19" fmla="*/ 4 h 36"/>
                      <a:gd name="T20" fmla="*/ 31 w 54"/>
                      <a:gd name="T21" fmla="*/ 8 h 36"/>
                      <a:gd name="T22" fmla="*/ 34 w 54"/>
                      <a:gd name="T23" fmla="*/ 8 h 36"/>
                      <a:gd name="T24" fmla="*/ 38 w 54"/>
                      <a:gd name="T25" fmla="*/ 8 h 36"/>
                      <a:gd name="T26" fmla="*/ 38 w 54"/>
                      <a:gd name="T27" fmla="*/ 12 h 36"/>
                      <a:gd name="T28" fmla="*/ 42 w 54"/>
                      <a:gd name="T29" fmla="*/ 12 h 36"/>
                      <a:gd name="T30" fmla="*/ 46 w 54"/>
                      <a:gd name="T31" fmla="*/ 12 h 36"/>
                      <a:gd name="T32" fmla="*/ 46 w 54"/>
                      <a:gd name="T33" fmla="*/ 16 h 36"/>
                      <a:gd name="T34" fmla="*/ 50 w 54"/>
                      <a:gd name="T35" fmla="*/ 16 h 36"/>
                      <a:gd name="T36" fmla="*/ 50 w 54"/>
                      <a:gd name="T37" fmla="*/ 20 h 36"/>
                      <a:gd name="T38" fmla="*/ 54 w 54"/>
                      <a:gd name="T39" fmla="*/ 20 h 36"/>
                      <a:gd name="T40" fmla="*/ 54 w 54"/>
                      <a:gd name="T41" fmla="*/ 24 h 36"/>
                      <a:gd name="T42" fmla="*/ 54 w 54"/>
                      <a:gd name="T43" fmla="*/ 28 h 36"/>
                      <a:gd name="T44" fmla="*/ 50 w 54"/>
                      <a:gd name="T45" fmla="*/ 28 h 36"/>
                      <a:gd name="T46" fmla="*/ 46 w 54"/>
                      <a:gd name="T47" fmla="*/ 28 h 36"/>
                      <a:gd name="T48" fmla="*/ 46 w 54"/>
                      <a:gd name="T49" fmla="*/ 32 h 36"/>
                      <a:gd name="T50" fmla="*/ 42 w 54"/>
                      <a:gd name="T51" fmla="*/ 32 h 36"/>
                      <a:gd name="T52" fmla="*/ 38 w 54"/>
                      <a:gd name="T53" fmla="*/ 32 h 36"/>
                      <a:gd name="T54" fmla="*/ 38 w 54"/>
                      <a:gd name="T55" fmla="*/ 36 h 36"/>
                      <a:gd name="T56" fmla="*/ 34 w 54"/>
                      <a:gd name="T57" fmla="*/ 32 h 36"/>
                      <a:gd name="T58" fmla="*/ 31 w 54"/>
                      <a:gd name="T59" fmla="*/ 32 h 36"/>
                      <a:gd name="T60" fmla="*/ 31 w 54"/>
                      <a:gd name="T61" fmla="*/ 36 h 36"/>
                      <a:gd name="T62" fmla="*/ 27 w 54"/>
                      <a:gd name="T63" fmla="*/ 36 h 36"/>
                      <a:gd name="T64" fmla="*/ 27 w 54"/>
                      <a:gd name="T65" fmla="*/ 32 h 36"/>
                      <a:gd name="T66" fmla="*/ 23 w 54"/>
                      <a:gd name="T67" fmla="*/ 32 h 36"/>
                      <a:gd name="T68" fmla="*/ 27 w 54"/>
                      <a:gd name="T69" fmla="*/ 32 h 36"/>
                      <a:gd name="T70" fmla="*/ 27 w 54"/>
                      <a:gd name="T71" fmla="*/ 28 h 36"/>
                      <a:gd name="T72" fmla="*/ 23 w 54"/>
                      <a:gd name="T73" fmla="*/ 28 h 36"/>
                      <a:gd name="T74" fmla="*/ 19 w 54"/>
                      <a:gd name="T75" fmla="*/ 28 h 36"/>
                      <a:gd name="T76" fmla="*/ 15 w 54"/>
                      <a:gd name="T77" fmla="*/ 28 h 36"/>
                      <a:gd name="T78" fmla="*/ 19 w 54"/>
                      <a:gd name="T79" fmla="*/ 28 h 36"/>
                      <a:gd name="T80" fmla="*/ 19 w 54"/>
                      <a:gd name="T81" fmla="*/ 24 h 36"/>
                      <a:gd name="T82" fmla="*/ 15 w 54"/>
                      <a:gd name="T83" fmla="*/ 24 h 36"/>
                      <a:gd name="T84" fmla="*/ 15 w 54"/>
                      <a:gd name="T85" fmla="*/ 20 h 36"/>
                      <a:gd name="T86" fmla="*/ 11 w 54"/>
                      <a:gd name="T87" fmla="*/ 20 h 36"/>
                      <a:gd name="T88" fmla="*/ 8 w 54"/>
                      <a:gd name="T89" fmla="*/ 20 h 36"/>
                      <a:gd name="T90" fmla="*/ 8 w 54"/>
                      <a:gd name="T91" fmla="*/ 16 h 36"/>
                      <a:gd name="T92" fmla="*/ 4 w 54"/>
                      <a:gd name="T93" fmla="*/ 16 h 36"/>
                      <a:gd name="T94" fmla="*/ 4 w 54"/>
                      <a:gd name="T95" fmla="*/ 12 h 36"/>
                      <a:gd name="T96" fmla="*/ 0 w 54"/>
                      <a:gd name="T97" fmla="*/ 12 h 36"/>
                      <a:gd name="T98" fmla="*/ 0 w 54"/>
                      <a:gd name="T99" fmla="*/ 8 h 36"/>
                      <a:gd name="T100" fmla="*/ 4 w 54"/>
                      <a:gd name="T101" fmla="*/ 8 h 3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</a:cxnLst>
                    <a:rect l="0" t="0" r="r" b="b"/>
                    <a:pathLst>
                      <a:path w="54" h="36">
                        <a:moveTo>
                          <a:pt x="4" y="8"/>
                        </a:moveTo>
                        <a:lnTo>
                          <a:pt x="4" y="4"/>
                        </a:lnTo>
                        <a:lnTo>
                          <a:pt x="8" y="4"/>
                        </a:lnTo>
                        <a:lnTo>
                          <a:pt x="11" y="4"/>
                        </a:lnTo>
                        <a:lnTo>
                          <a:pt x="15" y="4"/>
                        </a:lnTo>
                        <a:lnTo>
                          <a:pt x="19" y="4"/>
                        </a:lnTo>
                        <a:lnTo>
                          <a:pt x="23" y="4"/>
                        </a:lnTo>
                        <a:lnTo>
                          <a:pt x="23" y="0"/>
                        </a:lnTo>
                        <a:lnTo>
                          <a:pt x="23" y="4"/>
                        </a:lnTo>
                        <a:lnTo>
                          <a:pt x="27" y="4"/>
                        </a:lnTo>
                        <a:lnTo>
                          <a:pt x="31" y="8"/>
                        </a:lnTo>
                        <a:lnTo>
                          <a:pt x="34" y="8"/>
                        </a:lnTo>
                        <a:lnTo>
                          <a:pt x="38" y="8"/>
                        </a:lnTo>
                        <a:lnTo>
                          <a:pt x="38" y="12"/>
                        </a:lnTo>
                        <a:lnTo>
                          <a:pt x="42" y="12"/>
                        </a:lnTo>
                        <a:lnTo>
                          <a:pt x="46" y="12"/>
                        </a:lnTo>
                        <a:lnTo>
                          <a:pt x="46" y="16"/>
                        </a:lnTo>
                        <a:lnTo>
                          <a:pt x="50" y="16"/>
                        </a:lnTo>
                        <a:lnTo>
                          <a:pt x="50" y="20"/>
                        </a:lnTo>
                        <a:lnTo>
                          <a:pt x="54" y="20"/>
                        </a:lnTo>
                        <a:lnTo>
                          <a:pt x="54" y="24"/>
                        </a:lnTo>
                        <a:lnTo>
                          <a:pt x="54" y="28"/>
                        </a:lnTo>
                        <a:lnTo>
                          <a:pt x="50" y="28"/>
                        </a:lnTo>
                        <a:lnTo>
                          <a:pt x="46" y="28"/>
                        </a:lnTo>
                        <a:lnTo>
                          <a:pt x="46" y="32"/>
                        </a:lnTo>
                        <a:lnTo>
                          <a:pt x="42" y="32"/>
                        </a:lnTo>
                        <a:lnTo>
                          <a:pt x="38" y="32"/>
                        </a:lnTo>
                        <a:lnTo>
                          <a:pt x="38" y="36"/>
                        </a:lnTo>
                        <a:lnTo>
                          <a:pt x="34" y="32"/>
                        </a:lnTo>
                        <a:lnTo>
                          <a:pt x="31" y="32"/>
                        </a:lnTo>
                        <a:lnTo>
                          <a:pt x="31" y="36"/>
                        </a:lnTo>
                        <a:lnTo>
                          <a:pt x="27" y="36"/>
                        </a:lnTo>
                        <a:lnTo>
                          <a:pt x="27" y="32"/>
                        </a:lnTo>
                        <a:lnTo>
                          <a:pt x="23" y="32"/>
                        </a:lnTo>
                        <a:lnTo>
                          <a:pt x="27" y="32"/>
                        </a:lnTo>
                        <a:lnTo>
                          <a:pt x="27" y="28"/>
                        </a:lnTo>
                        <a:lnTo>
                          <a:pt x="23" y="28"/>
                        </a:lnTo>
                        <a:lnTo>
                          <a:pt x="19" y="28"/>
                        </a:lnTo>
                        <a:lnTo>
                          <a:pt x="15" y="28"/>
                        </a:lnTo>
                        <a:lnTo>
                          <a:pt x="19" y="28"/>
                        </a:lnTo>
                        <a:lnTo>
                          <a:pt x="19" y="24"/>
                        </a:lnTo>
                        <a:lnTo>
                          <a:pt x="15" y="24"/>
                        </a:lnTo>
                        <a:lnTo>
                          <a:pt x="15" y="20"/>
                        </a:lnTo>
                        <a:lnTo>
                          <a:pt x="11" y="20"/>
                        </a:lnTo>
                        <a:lnTo>
                          <a:pt x="8" y="20"/>
                        </a:lnTo>
                        <a:lnTo>
                          <a:pt x="8" y="16"/>
                        </a:lnTo>
                        <a:lnTo>
                          <a:pt x="4" y="16"/>
                        </a:lnTo>
                        <a:lnTo>
                          <a:pt x="4" y="12"/>
                        </a:lnTo>
                        <a:lnTo>
                          <a:pt x="0" y="12"/>
                        </a:lnTo>
                        <a:lnTo>
                          <a:pt x="0" y="8"/>
                        </a:lnTo>
                        <a:lnTo>
                          <a:pt x="4" y="8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246" name="Freeform 17">
                    <a:extLst>
                      <a:ext uri="{FF2B5EF4-FFF2-40B4-BE49-F238E27FC236}">
                        <a16:creationId xmlns:a16="http://schemas.microsoft.com/office/drawing/2014/main" id="{4FE0F355-E10C-3A68-2F4D-C30422CD5FA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319" y="2797"/>
                    <a:ext cx="35" cy="64"/>
                  </a:xfrm>
                  <a:custGeom>
                    <a:avLst/>
                    <a:gdLst>
                      <a:gd name="T0" fmla="*/ 19 w 35"/>
                      <a:gd name="T1" fmla="*/ 4 h 64"/>
                      <a:gd name="T2" fmla="*/ 23 w 35"/>
                      <a:gd name="T3" fmla="*/ 4 h 64"/>
                      <a:gd name="T4" fmla="*/ 23 w 35"/>
                      <a:gd name="T5" fmla="*/ 0 h 64"/>
                      <a:gd name="T6" fmla="*/ 23 w 35"/>
                      <a:gd name="T7" fmla="*/ 4 h 64"/>
                      <a:gd name="T8" fmla="*/ 27 w 35"/>
                      <a:gd name="T9" fmla="*/ 4 h 64"/>
                      <a:gd name="T10" fmla="*/ 27 w 35"/>
                      <a:gd name="T11" fmla="*/ 8 h 64"/>
                      <a:gd name="T12" fmla="*/ 31 w 35"/>
                      <a:gd name="T13" fmla="*/ 8 h 64"/>
                      <a:gd name="T14" fmla="*/ 35 w 35"/>
                      <a:gd name="T15" fmla="*/ 8 h 64"/>
                      <a:gd name="T16" fmla="*/ 35 w 35"/>
                      <a:gd name="T17" fmla="*/ 12 h 64"/>
                      <a:gd name="T18" fmla="*/ 31 w 35"/>
                      <a:gd name="T19" fmla="*/ 12 h 64"/>
                      <a:gd name="T20" fmla="*/ 31 w 35"/>
                      <a:gd name="T21" fmla="*/ 16 h 64"/>
                      <a:gd name="T22" fmla="*/ 31 w 35"/>
                      <a:gd name="T23" fmla="*/ 20 h 64"/>
                      <a:gd name="T24" fmla="*/ 31 w 35"/>
                      <a:gd name="T25" fmla="*/ 24 h 64"/>
                      <a:gd name="T26" fmla="*/ 27 w 35"/>
                      <a:gd name="T27" fmla="*/ 24 h 64"/>
                      <a:gd name="T28" fmla="*/ 27 w 35"/>
                      <a:gd name="T29" fmla="*/ 28 h 64"/>
                      <a:gd name="T30" fmla="*/ 31 w 35"/>
                      <a:gd name="T31" fmla="*/ 28 h 64"/>
                      <a:gd name="T32" fmla="*/ 27 w 35"/>
                      <a:gd name="T33" fmla="*/ 28 h 64"/>
                      <a:gd name="T34" fmla="*/ 27 w 35"/>
                      <a:gd name="T35" fmla="*/ 32 h 64"/>
                      <a:gd name="T36" fmla="*/ 23 w 35"/>
                      <a:gd name="T37" fmla="*/ 32 h 64"/>
                      <a:gd name="T38" fmla="*/ 23 w 35"/>
                      <a:gd name="T39" fmla="*/ 36 h 64"/>
                      <a:gd name="T40" fmla="*/ 27 w 35"/>
                      <a:gd name="T41" fmla="*/ 36 h 64"/>
                      <a:gd name="T42" fmla="*/ 27 w 35"/>
                      <a:gd name="T43" fmla="*/ 40 h 64"/>
                      <a:gd name="T44" fmla="*/ 31 w 35"/>
                      <a:gd name="T45" fmla="*/ 40 h 64"/>
                      <a:gd name="T46" fmla="*/ 35 w 35"/>
                      <a:gd name="T47" fmla="*/ 40 h 64"/>
                      <a:gd name="T48" fmla="*/ 35 w 35"/>
                      <a:gd name="T49" fmla="*/ 44 h 64"/>
                      <a:gd name="T50" fmla="*/ 35 w 35"/>
                      <a:gd name="T51" fmla="*/ 48 h 64"/>
                      <a:gd name="T52" fmla="*/ 31 w 35"/>
                      <a:gd name="T53" fmla="*/ 48 h 64"/>
                      <a:gd name="T54" fmla="*/ 31 w 35"/>
                      <a:gd name="T55" fmla="*/ 52 h 64"/>
                      <a:gd name="T56" fmla="*/ 31 w 35"/>
                      <a:gd name="T57" fmla="*/ 48 h 64"/>
                      <a:gd name="T58" fmla="*/ 31 w 35"/>
                      <a:gd name="T59" fmla="*/ 52 h 64"/>
                      <a:gd name="T60" fmla="*/ 31 w 35"/>
                      <a:gd name="T61" fmla="*/ 56 h 64"/>
                      <a:gd name="T62" fmla="*/ 27 w 35"/>
                      <a:gd name="T63" fmla="*/ 56 h 64"/>
                      <a:gd name="T64" fmla="*/ 27 w 35"/>
                      <a:gd name="T65" fmla="*/ 60 h 64"/>
                      <a:gd name="T66" fmla="*/ 23 w 35"/>
                      <a:gd name="T67" fmla="*/ 60 h 64"/>
                      <a:gd name="T68" fmla="*/ 19 w 35"/>
                      <a:gd name="T69" fmla="*/ 60 h 64"/>
                      <a:gd name="T70" fmla="*/ 19 w 35"/>
                      <a:gd name="T71" fmla="*/ 64 h 64"/>
                      <a:gd name="T72" fmla="*/ 19 w 35"/>
                      <a:gd name="T73" fmla="*/ 60 h 64"/>
                      <a:gd name="T74" fmla="*/ 16 w 35"/>
                      <a:gd name="T75" fmla="*/ 60 h 64"/>
                      <a:gd name="T76" fmla="*/ 12 w 35"/>
                      <a:gd name="T77" fmla="*/ 60 h 64"/>
                      <a:gd name="T78" fmla="*/ 12 w 35"/>
                      <a:gd name="T79" fmla="*/ 56 h 64"/>
                      <a:gd name="T80" fmla="*/ 8 w 35"/>
                      <a:gd name="T81" fmla="*/ 56 h 64"/>
                      <a:gd name="T82" fmla="*/ 8 w 35"/>
                      <a:gd name="T83" fmla="*/ 52 h 64"/>
                      <a:gd name="T84" fmla="*/ 8 w 35"/>
                      <a:gd name="T85" fmla="*/ 48 h 64"/>
                      <a:gd name="T86" fmla="*/ 4 w 35"/>
                      <a:gd name="T87" fmla="*/ 48 h 64"/>
                      <a:gd name="T88" fmla="*/ 8 w 35"/>
                      <a:gd name="T89" fmla="*/ 48 h 64"/>
                      <a:gd name="T90" fmla="*/ 4 w 35"/>
                      <a:gd name="T91" fmla="*/ 48 h 64"/>
                      <a:gd name="T92" fmla="*/ 4 w 35"/>
                      <a:gd name="T93" fmla="*/ 44 h 64"/>
                      <a:gd name="T94" fmla="*/ 0 w 35"/>
                      <a:gd name="T95" fmla="*/ 44 h 64"/>
                      <a:gd name="T96" fmla="*/ 0 w 35"/>
                      <a:gd name="T97" fmla="*/ 40 h 64"/>
                      <a:gd name="T98" fmla="*/ 0 w 35"/>
                      <a:gd name="T99" fmla="*/ 36 h 64"/>
                      <a:gd name="T100" fmla="*/ 4 w 35"/>
                      <a:gd name="T101" fmla="*/ 36 h 64"/>
                      <a:gd name="T102" fmla="*/ 4 w 35"/>
                      <a:gd name="T103" fmla="*/ 32 h 64"/>
                      <a:gd name="T104" fmla="*/ 4 w 35"/>
                      <a:gd name="T105" fmla="*/ 28 h 64"/>
                      <a:gd name="T106" fmla="*/ 4 w 35"/>
                      <a:gd name="T107" fmla="*/ 24 h 64"/>
                      <a:gd name="T108" fmla="*/ 8 w 35"/>
                      <a:gd name="T109" fmla="*/ 24 h 64"/>
                      <a:gd name="T110" fmla="*/ 8 w 35"/>
                      <a:gd name="T111" fmla="*/ 20 h 64"/>
                      <a:gd name="T112" fmla="*/ 12 w 35"/>
                      <a:gd name="T113" fmla="*/ 20 h 64"/>
                      <a:gd name="T114" fmla="*/ 12 w 35"/>
                      <a:gd name="T115" fmla="*/ 16 h 64"/>
                      <a:gd name="T116" fmla="*/ 16 w 35"/>
                      <a:gd name="T117" fmla="*/ 16 h 64"/>
                      <a:gd name="T118" fmla="*/ 16 w 35"/>
                      <a:gd name="T119" fmla="*/ 12 h 64"/>
                      <a:gd name="T120" fmla="*/ 16 w 35"/>
                      <a:gd name="T121" fmla="*/ 8 h 64"/>
                      <a:gd name="T122" fmla="*/ 16 w 35"/>
                      <a:gd name="T123" fmla="*/ 4 h 64"/>
                      <a:gd name="T124" fmla="*/ 19 w 35"/>
                      <a:gd name="T125" fmla="*/ 4 h 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  <a:cxn ang="0">
                        <a:pos x="T122" y="T123"/>
                      </a:cxn>
                      <a:cxn ang="0">
                        <a:pos x="T124" y="T125"/>
                      </a:cxn>
                    </a:cxnLst>
                    <a:rect l="0" t="0" r="r" b="b"/>
                    <a:pathLst>
                      <a:path w="35" h="64">
                        <a:moveTo>
                          <a:pt x="19" y="4"/>
                        </a:moveTo>
                        <a:lnTo>
                          <a:pt x="23" y="4"/>
                        </a:lnTo>
                        <a:lnTo>
                          <a:pt x="23" y="0"/>
                        </a:lnTo>
                        <a:lnTo>
                          <a:pt x="23" y="4"/>
                        </a:lnTo>
                        <a:lnTo>
                          <a:pt x="27" y="4"/>
                        </a:lnTo>
                        <a:lnTo>
                          <a:pt x="27" y="8"/>
                        </a:lnTo>
                        <a:lnTo>
                          <a:pt x="31" y="8"/>
                        </a:lnTo>
                        <a:lnTo>
                          <a:pt x="35" y="8"/>
                        </a:lnTo>
                        <a:lnTo>
                          <a:pt x="35" y="12"/>
                        </a:lnTo>
                        <a:lnTo>
                          <a:pt x="31" y="12"/>
                        </a:lnTo>
                        <a:lnTo>
                          <a:pt x="31" y="16"/>
                        </a:lnTo>
                        <a:lnTo>
                          <a:pt x="31" y="20"/>
                        </a:lnTo>
                        <a:lnTo>
                          <a:pt x="31" y="24"/>
                        </a:lnTo>
                        <a:lnTo>
                          <a:pt x="27" y="24"/>
                        </a:lnTo>
                        <a:lnTo>
                          <a:pt x="27" y="28"/>
                        </a:lnTo>
                        <a:lnTo>
                          <a:pt x="31" y="28"/>
                        </a:lnTo>
                        <a:lnTo>
                          <a:pt x="27" y="28"/>
                        </a:lnTo>
                        <a:lnTo>
                          <a:pt x="27" y="32"/>
                        </a:lnTo>
                        <a:lnTo>
                          <a:pt x="23" y="32"/>
                        </a:lnTo>
                        <a:lnTo>
                          <a:pt x="23" y="36"/>
                        </a:lnTo>
                        <a:lnTo>
                          <a:pt x="27" y="36"/>
                        </a:lnTo>
                        <a:lnTo>
                          <a:pt x="27" y="40"/>
                        </a:lnTo>
                        <a:lnTo>
                          <a:pt x="31" y="40"/>
                        </a:lnTo>
                        <a:lnTo>
                          <a:pt x="35" y="40"/>
                        </a:lnTo>
                        <a:lnTo>
                          <a:pt x="35" y="44"/>
                        </a:lnTo>
                        <a:lnTo>
                          <a:pt x="35" y="48"/>
                        </a:lnTo>
                        <a:lnTo>
                          <a:pt x="31" y="48"/>
                        </a:lnTo>
                        <a:lnTo>
                          <a:pt x="31" y="52"/>
                        </a:lnTo>
                        <a:lnTo>
                          <a:pt x="31" y="48"/>
                        </a:lnTo>
                        <a:lnTo>
                          <a:pt x="31" y="52"/>
                        </a:lnTo>
                        <a:lnTo>
                          <a:pt x="31" y="56"/>
                        </a:lnTo>
                        <a:lnTo>
                          <a:pt x="27" y="56"/>
                        </a:lnTo>
                        <a:lnTo>
                          <a:pt x="27" y="60"/>
                        </a:lnTo>
                        <a:lnTo>
                          <a:pt x="23" y="60"/>
                        </a:lnTo>
                        <a:lnTo>
                          <a:pt x="19" y="60"/>
                        </a:lnTo>
                        <a:lnTo>
                          <a:pt x="19" y="64"/>
                        </a:lnTo>
                        <a:lnTo>
                          <a:pt x="19" y="60"/>
                        </a:lnTo>
                        <a:lnTo>
                          <a:pt x="16" y="60"/>
                        </a:lnTo>
                        <a:lnTo>
                          <a:pt x="12" y="60"/>
                        </a:lnTo>
                        <a:lnTo>
                          <a:pt x="12" y="56"/>
                        </a:lnTo>
                        <a:lnTo>
                          <a:pt x="8" y="56"/>
                        </a:lnTo>
                        <a:lnTo>
                          <a:pt x="8" y="52"/>
                        </a:lnTo>
                        <a:lnTo>
                          <a:pt x="8" y="48"/>
                        </a:lnTo>
                        <a:lnTo>
                          <a:pt x="4" y="48"/>
                        </a:lnTo>
                        <a:lnTo>
                          <a:pt x="8" y="48"/>
                        </a:lnTo>
                        <a:lnTo>
                          <a:pt x="4" y="48"/>
                        </a:lnTo>
                        <a:lnTo>
                          <a:pt x="4" y="44"/>
                        </a:lnTo>
                        <a:lnTo>
                          <a:pt x="0" y="44"/>
                        </a:lnTo>
                        <a:lnTo>
                          <a:pt x="0" y="40"/>
                        </a:lnTo>
                        <a:lnTo>
                          <a:pt x="0" y="36"/>
                        </a:lnTo>
                        <a:lnTo>
                          <a:pt x="4" y="36"/>
                        </a:lnTo>
                        <a:lnTo>
                          <a:pt x="4" y="32"/>
                        </a:lnTo>
                        <a:lnTo>
                          <a:pt x="4" y="28"/>
                        </a:lnTo>
                        <a:lnTo>
                          <a:pt x="4" y="24"/>
                        </a:lnTo>
                        <a:lnTo>
                          <a:pt x="8" y="24"/>
                        </a:lnTo>
                        <a:lnTo>
                          <a:pt x="8" y="20"/>
                        </a:lnTo>
                        <a:lnTo>
                          <a:pt x="12" y="20"/>
                        </a:lnTo>
                        <a:lnTo>
                          <a:pt x="12" y="16"/>
                        </a:lnTo>
                        <a:lnTo>
                          <a:pt x="16" y="16"/>
                        </a:lnTo>
                        <a:lnTo>
                          <a:pt x="16" y="12"/>
                        </a:lnTo>
                        <a:lnTo>
                          <a:pt x="16" y="8"/>
                        </a:lnTo>
                        <a:lnTo>
                          <a:pt x="16" y="4"/>
                        </a:lnTo>
                        <a:lnTo>
                          <a:pt x="19" y="4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  <p:grpSp>
              <p:nvGrpSpPr>
                <p:cNvPr id="25" name="Group 219">
                  <a:extLst>
                    <a:ext uri="{FF2B5EF4-FFF2-40B4-BE49-F238E27FC236}">
                      <a16:creationId xmlns:a16="http://schemas.microsoft.com/office/drawing/2014/main" id="{FA709585-57A0-DDA3-A424-5F49D79BAE67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078174" y="4056455"/>
                  <a:ext cx="1628521" cy="353123"/>
                  <a:chOff x="1097" y="2801"/>
                  <a:chExt cx="1568" cy="340"/>
                </a:xfrm>
              </p:grpSpPr>
              <p:sp>
                <p:nvSpPr>
                  <p:cNvPr id="847" name="Freeform 19">
                    <a:extLst>
                      <a:ext uri="{FF2B5EF4-FFF2-40B4-BE49-F238E27FC236}">
                        <a16:creationId xmlns:a16="http://schemas.microsoft.com/office/drawing/2014/main" id="{95B01265-FC89-19ED-A191-7AF7E262661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346" y="2803"/>
                    <a:ext cx="41" cy="46"/>
                  </a:xfrm>
                  <a:custGeom>
                    <a:avLst/>
                    <a:gdLst>
                      <a:gd name="T0" fmla="*/ 0 w 42"/>
                      <a:gd name="T1" fmla="*/ 0 h 48"/>
                      <a:gd name="T2" fmla="*/ 4 w 42"/>
                      <a:gd name="T3" fmla="*/ 0 h 48"/>
                      <a:gd name="T4" fmla="*/ 8 w 42"/>
                      <a:gd name="T5" fmla="*/ 0 h 48"/>
                      <a:gd name="T6" fmla="*/ 12 w 42"/>
                      <a:gd name="T7" fmla="*/ 0 h 48"/>
                      <a:gd name="T8" fmla="*/ 15 w 42"/>
                      <a:gd name="T9" fmla="*/ 0 h 48"/>
                      <a:gd name="T10" fmla="*/ 19 w 42"/>
                      <a:gd name="T11" fmla="*/ 0 h 48"/>
                      <a:gd name="T12" fmla="*/ 19 w 42"/>
                      <a:gd name="T13" fmla="*/ 4 h 48"/>
                      <a:gd name="T14" fmla="*/ 23 w 42"/>
                      <a:gd name="T15" fmla="*/ 4 h 48"/>
                      <a:gd name="T16" fmla="*/ 23 w 42"/>
                      <a:gd name="T17" fmla="*/ 8 h 48"/>
                      <a:gd name="T18" fmla="*/ 27 w 42"/>
                      <a:gd name="T19" fmla="*/ 8 h 48"/>
                      <a:gd name="T20" fmla="*/ 27 w 42"/>
                      <a:gd name="T21" fmla="*/ 4 h 48"/>
                      <a:gd name="T22" fmla="*/ 27 w 42"/>
                      <a:gd name="T23" fmla="*/ 8 h 48"/>
                      <a:gd name="T24" fmla="*/ 31 w 42"/>
                      <a:gd name="T25" fmla="*/ 8 h 48"/>
                      <a:gd name="T26" fmla="*/ 35 w 42"/>
                      <a:gd name="T27" fmla="*/ 8 h 48"/>
                      <a:gd name="T28" fmla="*/ 35 w 42"/>
                      <a:gd name="T29" fmla="*/ 12 h 48"/>
                      <a:gd name="T30" fmla="*/ 38 w 42"/>
                      <a:gd name="T31" fmla="*/ 12 h 48"/>
                      <a:gd name="T32" fmla="*/ 38 w 42"/>
                      <a:gd name="T33" fmla="*/ 16 h 48"/>
                      <a:gd name="T34" fmla="*/ 38 w 42"/>
                      <a:gd name="T35" fmla="*/ 20 h 48"/>
                      <a:gd name="T36" fmla="*/ 38 w 42"/>
                      <a:gd name="T37" fmla="*/ 24 h 48"/>
                      <a:gd name="T38" fmla="*/ 42 w 42"/>
                      <a:gd name="T39" fmla="*/ 28 h 48"/>
                      <a:gd name="T40" fmla="*/ 38 w 42"/>
                      <a:gd name="T41" fmla="*/ 28 h 48"/>
                      <a:gd name="T42" fmla="*/ 38 w 42"/>
                      <a:gd name="T43" fmla="*/ 32 h 48"/>
                      <a:gd name="T44" fmla="*/ 38 w 42"/>
                      <a:gd name="T45" fmla="*/ 36 h 48"/>
                      <a:gd name="T46" fmla="*/ 38 w 42"/>
                      <a:gd name="T47" fmla="*/ 40 h 48"/>
                      <a:gd name="T48" fmla="*/ 38 w 42"/>
                      <a:gd name="T49" fmla="*/ 44 h 48"/>
                      <a:gd name="T50" fmla="*/ 35 w 42"/>
                      <a:gd name="T51" fmla="*/ 44 h 48"/>
                      <a:gd name="T52" fmla="*/ 35 w 42"/>
                      <a:gd name="T53" fmla="*/ 48 h 48"/>
                      <a:gd name="T54" fmla="*/ 31 w 42"/>
                      <a:gd name="T55" fmla="*/ 48 h 48"/>
                      <a:gd name="T56" fmla="*/ 27 w 42"/>
                      <a:gd name="T57" fmla="*/ 48 h 48"/>
                      <a:gd name="T58" fmla="*/ 27 w 42"/>
                      <a:gd name="T59" fmla="*/ 44 h 48"/>
                      <a:gd name="T60" fmla="*/ 23 w 42"/>
                      <a:gd name="T61" fmla="*/ 44 h 48"/>
                      <a:gd name="T62" fmla="*/ 27 w 42"/>
                      <a:gd name="T63" fmla="*/ 44 h 48"/>
                      <a:gd name="T64" fmla="*/ 27 w 42"/>
                      <a:gd name="T65" fmla="*/ 40 h 48"/>
                      <a:gd name="T66" fmla="*/ 27 w 42"/>
                      <a:gd name="T67" fmla="*/ 36 h 48"/>
                      <a:gd name="T68" fmla="*/ 23 w 42"/>
                      <a:gd name="T69" fmla="*/ 36 h 48"/>
                      <a:gd name="T70" fmla="*/ 23 w 42"/>
                      <a:gd name="T71" fmla="*/ 32 h 48"/>
                      <a:gd name="T72" fmla="*/ 19 w 42"/>
                      <a:gd name="T73" fmla="*/ 32 h 48"/>
                      <a:gd name="T74" fmla="*/ 15 w 42"/>
                      <a:gd name="T75" fmla="*/ 32 h 48"/>
                      <a:gd name="T76" fmla="*/ 15 w 42"/>
                      <a:gd name="T77" fmla="*/ 28 h 48"/>
                      <a:gd name="T78" fmla="*/ 15 w 42"/>
                      <a:gd name="T79" fmla="*/ 24 h 48"/>
                      <a:gd name="T80" fmla="*/ 12 w 42"/>
                      <a:gd name="T81" fmla="*/ 24 h 48"/>
                      <a:gd name="T82" fmla="*/ 12 w 42"/>
                      <a:gd name="T83" fmla="*/ 20 h 48"/>
                      <a:gd name="T84" fmla="*/ 8 w 42"/>
                      <a:gd name="T85" fmla="*/ 20 h 48"/>
                      <a:gd name="T86" fmla="*/ 4 w 42"/>
                      <a:gd name="T87" fmla="*/ 20 h 48"/>
                      <a:gd name="T88" fmla="*/ 4 w 42"/>
                      <a:gd name="T89" fmla="*/ 16 h 48"/>
                      <a:gd name="T90" fmla="*/ 4 w 42"/>
                      <a:gd name="T91" fmla="*/ 12 h 48"/>
                      <a:gd name="T92" fmla="*/ 4 w 42"/>
                      <a:gd name="T93" fmla="*/ 8 h 48"/>
                      <a:gd name="T94" fmla="*/ 8 w 42"/>
                      <a:gd name="T95" fmla="*/ 8 h 48"/>
                      <a:gd name="T96" fmla="*/ 8 w 42"/>
                      <a:gd name="T97" fmla="*/ 4 h 48"/>
                      <a:gd name="T98" fmla="*/ 4 w 42"/>
                      <a:gd name="T99" fmla="*/ 4 h 48"/>
                      <a:gd name="T100" fmla="*/ 0 w 42"/>
                      <a:gd name="T101" fmla="*/ 4 h 48"/>
                      <a:gd name="T102" fmla="*/ 0 w 42"/>
                      <a:gd name="T103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</a:cxnLst>
                    <a:rect l="0" t="0" r="r" b="b"/>
                    <a:pathLst>
                      <a:path w="42" h="48">
                        <a:moveTo>
                          <a:pt x="0" y="0"/>
                        </a:moveTo>
                        <a:lnTo>
                          <a:pt x="4" y="0"/>
                        </a:lnTo>
                        <a:lnTo>
                          <a:pt x="8" y="0"/>
                        </a:lnTo>
                        <a:lnTo>
                          <a:pt x="12" y="0"/>
                        </a:lnTo>
                        <a:lnTo>
                          <a:pt x="15" y="0"/>
                        </a:lnTo>
                        <a:lnTo>
                          <a:pt x="19" y="0"/>
                        </a:lnTo>
                        <a:lnTo>
                          <a:pt x="19" y="4"/>
                        </a:lnTo>
                        <a:lnTo>
                          <a:pt x="23" y="4"/>
                        </a:lnTo>
                        <a:lnTo>
                          <a:pt x="23" y="8"/>
                        </a:lnTo>
                        <a:lnTo>
                          <a:pt x="27" y="8"/>
                        </a:lnTo>
                        <a:lnTo>
                          <a:pt x="27" y="4"/>
                        </a:lnTo>
                        <a:lnTo>
                          <a:pt x="27" y="8"/>
                        </a:lnTo>
                        <a:lnTo>
                          <a:pt x="31" y="8"/>
                        </a:lnTo>
                        <a:lnTo>
                          <a:pt x="35" y="8"/>
                        </a:lnTo>
                        <a:lnTo>
                          <a:pt x="35" y="12"/>
                        </a:lnTo>
                        <a:lnTo>
                          <a:pt x="38" y="12"/>
                        </a:lnTo>
                        <a:lnTo>
                          <a:pt x="38" y="16"/>
                        </a:lnTo>
                        <a:lnTo>
                          <a:pt x="38" y="20"/>
                        </a:lnTo>
                        <a:lnTo>
                          <a:pt x="38" y="24"/>
                        </a:lnTo>
                        <a:lnTo>
                          <a:pt x="42" y="28"/>
                        </a:lnTo>
                        <a:lnTo>
                          <a:pt x="38" y="28"/>
                        </a:lnTo>
                        <a:lnTo>
                          <a:pt x="38" y="32"/>
                        </a:lnTo>
                        <a:lnTo>
                          <a:pt x="38" y="36"/>
                        </a:lnTo>
                        <a:lnTo>
                          <a:pt x="38" y="40"/>
                        </a:lnTo>
                        <a:lnTo>
                          <a:pt x="38" y="44"/>
                        </a:lnTo>
                        <a:lnTo>
                          <a:pt x="35" y="44"/>
                        </a:lnTo>
                        <a:lnTo>
                          <a:pt x="35" y="48"/>
                        </a:lnTo>
                        <a:lnTo>
                          <a:pt x="31" y="48"/>
                        </a:lnTo>
                        <a:lnTo>
                          <a:pt x="27" y="48"/>
                        </a:lnTo>
                        <a:lnTo>
                          <a:pt x="27" y="44"/>
                        </a:lnTo>
                        <a:lnTo>
                          <a:pt x="23" y="44"/>
                        </a:lnTo>
                        <a:lnTo>
                          <a:pt x="27" y="44"/>
                        </a:lnTo>
                        <a:lnTo>
                          <a:pt x="27" y="40"/>
                        </a:lnTo>
                        <a:lnTo>
                          <a:pt x="27" y="36"/>
                        </a:lnTo>
                        <a:lnTo>
                          <a:pt x="23" y="36"/>
                        </a:lnTo>
                        <a:lnTo>
                          <a:pt x="23" y="32"/>
                        </a:lnTo>
                        <a:lnTo>
                          <a:pt x="19" y="32"/>
                        </a:lnTo>
                        <a:lnTo>
                          <a:pt x="15" y="32"/>
                        </a:lnTo>
                        <a:lnTo>
                          <a:pt x="15" y="28"/>
                        </a:lnTo>
                        <a:lnTo>
                          <a:pt x="15" y="24"/>
                        </a:lnTo>
                        <a:lnTo>
                          <a:pt x="12" y="24"/>
                        </a:lnTo>
                        <a:lnTo>
                          <a:pt x="12" y="20"/>
                        </a:lnTo>
                        <a:lnTo>
                          <a:pt x="8" y="20"/>
                        </a:lnTo>
                        <a:lnTo>
                          <a:pt x="4" y="20"/>
                        </a:lnTo>
                        <a:lnTo>
                          <a:pt x="4" y="16"/>
                        </a:lnTo>
                        <a:lnTo>
                          <a:pt x="4" y="12"/>
                        </a:lnTo>
                        <a:lnTo>
                          <a:pt x="4" y="8"/>
                        </a:lnTo>
                        <a:lnTo>
                          <a:pt x="8" y="8"/>
                        </a:lnTo>
                        <a:lnTo>
                          <a:pt x="8" y="4"/>
                        </a:lnTo>
                        <a:lnTo>
                          <a:pt x="4" y="4"/>
                        </a:lnTo>
                        <a:lnTo>
                          <a:pt x="0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848" name="Freeform 20">
                    <a:extLst>
                      <a:ext uri="{FF2B5EF4-FFF2-40B4-BE49-F238E27FC236}">
                        <a16:creationId xmlns:a16="http://schemas.microsoft.com/office/drawing/2014/main" id="{CC6D75E1-39DE-A648-3DDC-AEE5ED3DC5E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400" y="2803"/>
                    <a:ext cx="46" cy="43"/>
                  </a:xfrm>
                  <a:custGeom>
                    <a:avLst/>
                    <a:gdLst>
                      <a:gd name="T0" fmla="*/ 23 w 46"/>
                      <a:gd name="T1" fmla="*/ 0 h 44"/>
                      <a:gd name="T2" fmla="*/ 23 w 46"/>
                      <a:gd name="T3" fmla="*/ 4 h 44"/>
                      <a:gd name="T4" fmla="*/ 27 w 46"/>
                      <a:gd name="T5" fmla="*/ 4 h 44"/>
                      <a:gd name="T6" fmla="*/ 27 w 46"/>
                      <a:gd name="T7" fmla="*/ 8 h 44"/>
                      <a:gd name="T8" fmla="*/ 30 w 46"/>
                      <a:gd name="T9" fmla="*/ 8 h 44"/>
                      <a:gd name="T10" fmla="*/ 34 w 46"/>
                      <a:gd name="T11" fmla="*/ 4 h 44"/>
                      <a:gd name="T12" fmla="*/ 38 w 46"/>
                      <a:gd name="T13" fmla="*/ 4 h 44"/>
                      <a:gd name="T14" fmla="*/ 42 w 46"/>
                      <a:gd name="T15" fmla="*/ 4 h 44"/>
                      <a:gd name="T16" fmla="*/ 42 w 46"/>
                      <a:gd name="T17" fmla="*/ 0 h 44"/>
                      <a:gd name="T18" fmla="*/ 42 w 46"/>
                      <a:gd name="T19" fmla="*/ 4 h 44"/>
                      <a:gd name="T20" fmla="*/ 42 w 46"/>
                      <a:gd name="T21" fmla="*/ 8 h 44"/>
                      <a:gd name="T22" fmla="*/ 42 w 46"/>
                      <a:gd name="T23" fmla="*/ 12 h 44"/>
                      <a:gd name="T24" fmla="*/ 46 w 46"/>
                      <a:gd name="T25" fmla="*/ 12 h 44"/>
                      <a:gd name="T26" fmla="*/ 46 w 46"/>
                      <a:gd name="T27" fmla="*/ 16 h 44"/>
                      <a:gd name="T28" fmla="*/ 46 w 46"/>
                      <a:gd name="T29" fmla="*/ 20 h 44"/>
                      <a:gd name="T30" fmla="*/ 42 w 46"/>
                      <a:gd name="T31" fmla="*/ 20 h 44"/>
                      <a:gd name="T32" fmla="*/ 42 w 46"/>
                      <a:gd name="T33" fmla="*/ 24 h 44"/>
                      <a:gd name="T34" fmla="*/ 38 w 46"/>
                      <a:gd name="T35" fmla="*/ 24 h 44"/>
                      <a:gd name="T36" fmla="*/ 38 w 46"/>
                      <a:gd name="T37" fmla="*/ 28 h 44"/>
                      <a:gd name="T38" fmla="*/ 34 w 46"/>
                      <a:gd name="T39" fmla="*/ 28 h 44"/>
                      <a:gd name="T40" fmla="*/ 30 w 46"/>
                      <a:gd name="T41" fmla="*/ 32 h 44"/>
                      <a:gd name="T42" fmla="*/ 30 w 46"/>
                      <a:gd name="T43" fmla="*/ 36 h 44"/>
                      <a:gd name="T44" fmla="*/ 30 w 46"/>
                      <a:gd name="T45" fmla="*/ 40 h 44"/>
                      <a:gd name="T46" fmla="*/ 34 w 46"/>
                      <a:gd name="T47" fmla="*/ 40 h 44"/>
                      <a:gd name="T48" fmla="*/ 30 w 46"/>
                      <a:gd name="T49" fmla="*/ 40 h 44"/>
                      <a:gd name="T50" fmla="*/ 30 w 46"/>
                      <a:gd name="T51" fmla="*/ 44 h 44"/>
                      <a:gd name="T52" fmla="*/ 30 w 46"/>
                      <a:gd name="T53" fmla="*/ 40 h 44"/>
                      <a:gd name="T54" fmla="*/ 27 w 46"/>
                      <a:gd name="T55" fmla="*/ 40 h 44"/>
                      <a:gd name="T56" fmla="*/ 27 w 46"/>
                      <a:gd name="T57" fmla="*/ 36 h 44"/>
                      <a:gd name="T58" fmla="*/ 23 w 46"/>
                      <a:gd name="T59" fmla="*/ 36 h 44"/>
                      <a:gd name="T60" fmla="*/ 19 w 46"/>
                      <a:gd name="T61" fmla="*/ 36 h 44"/>
                      <a:gd name="T62" fmla="*/ 19 w 46"/>
                      <a:gd name="T63" fmla="*/ 32 h 44"/>
                      <a:gd name="T64" fmla="*/ 15 w 46"/>
                      <a:gd name="T65" fmla="*/ 32 h 44"/>
                      <a:gd name="T66" fmla="*/ 11 w 46"/>
                      <a:gd name="T67" fmla="*/ 32 h 44"/>
                      <a:gd name="T68" fmla="*/ 11 w 46"/>
                      <a:gd name="T69" fmla="*/ 28 h 44"/>
                      <a:gd name="T70" fmla="*/ 7 w 46"/>
                      <a:gd name="T71" fmla="*/ 28 h 44"/>
                      <a:gd name="T72" fmla="*/ 11 w 46"/>
                      <a:gd name="T73" fmla="*/ 28 h 44"/>
                      <a:gd name="T74" fmla="*/ 11 w 46"/>
                      <a:gd name="T75" fmla="*/ 24 h 44"/>
                      <a:gd name="T76" fmla="*/ 7 w 46"/>
                      <a:gd name="T77" fmla="*/ 24 h 44"/>
                      <a:gd name="T78" fmla="*/ 4 w 46"/>
                      <a:gd name="T79" fmla="*/ 24 h 44"/>
                      <a:gd name="T80" fmla="*/ 4 w 46"/>
                      <a:gd name="T81" fmla="*/ 20 h 44"/>
                      <a:gd name="T82" fmla="*/ 0 w 46"/>
                      <a:gd name="T83" fmla="*/ 20 h 44"/>
                      <a:gd name="T84" fmla="*/ 0 w 46"/>
                      <a:gd name="T85" fmla="*/ 16 h 44"/>
                      <a:gd name="T86" fmla="*/ 4 w 46"/>
                      <a:gd name="T87" fmla="*/ 16 h 44"/>
                      <a:gd name="T88" fmla="*/ 4 w 46"/>
                      <a:gd name="T89" fmla="*/ 12 h 44"/>
                      <a:gd name="T90" fmla="*/ 0 w 46"/>
                      <a:gd name="T91" fmla="*/ 12 h 44"/>
                      <a:gd name="T92" fmla="*/ 0 w 46"/>
                      <a:gd name="T93" fmla="*/ 8 h 44"/>
                      <a:gd name="T94" fmla="*/ 0 w 46"/>
                      <a:gd name="T95" fmla="*/ 4 h 44"/>
                      <a:gd name="T96" fmla="*/ 4 w 46"/>
                      <a:gd name="T97" fmla="*/ 4 h 44"/>
                      <a:gd name="T98" fmla="*/ 7 w 46"/>
                      <a:gd name="T99" fmla="*/ 4 h 44"/>
                      <a:gd name="T100" fmla="*/ 11 w 46"/>
                      <a:gd name="T101" fmla="*/ 4 h 44"/>
                      <a:gd name="T102" fmla="*/ 11 w 46"/>
                      <a:gd name="T103" fmla="*/ 8 h 44"/>
                      <a:gd name="T104" fmla="*/ 11 w 46"/>
                      <a:gd name="T105" fmla="*/ 4 h 44"/>
                      <a:gd name="T106" fmla="*/ 15 w 46"/>
                      <a:gd name="T107" fmla="*/ 4 h 44"/>
                      <a:gd name="T108" fmla="*/ 19 w 46"/>
                      <a:gd name="T109" fmla="*/ 4 h 44"/>
                      <a:gd name="T110" fmla="*/ 19 w 46"/>
                      <a:gd name="T111" fmla="*/ 0 h 44"/>
                      <a:gd name="T112" fmla="*/ 23 w 46"/>
                      <a:gd name="T113" fmla="*/ 0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46" h="44">
                        <a:moveTo>
                          <a:pt x="23" y="0"/>
                        </a:moveTo>
                        <a:lnTo>
                          <a:pt x="23" y="4"/>
                        </a:lnTo>
                        <a:lnTo>
                          <a:pt x="27" y="4"/>
                        </a:lnTo>
                        <a:lnTo>
                          <a:pt x="27" y="8"/>
                        </a:lnTo>
                        <a:lnTo>
                          <a:pt x="30" y="8"/>
                        </a:lnTo>
                        <a:lnTo>
                          <a:pt x="34" y="4"/>
                        </a:lnTo>
                        <a:lnTo>
                          <a:pt x="38" y="4"/>
                        </a:lnTo>
                        <a:lnTo>
                          <a:pt x="42" y="4"/>
                        </a:lnTo>
                        <a:lnTo>
                          <a:pt x="42" y="0"/>
                        </a:lnTo>
                        <a:lnTo>
                          <a:pt x="42" y="4"/>
                        </a:lnTo>
                        <a:lnTo>
                          <a:pt x="42" y="8"/>
                        </a:lnTo>
                        <a:lnTo>
                          <a:pt x="42" y="12"/>
                        </a:lnTo>
                        <a:lnTo>
                          <a:pt x="46" y="12"/>
                        </a:lnTo>
                        <a:lnTo>
                          <a:pt x="46" y="16"/>
                        </a:lnTo>
                        <a:lnTo>
                          <a:pt x="46" y="20"/>
                        </a:lnTo>
                        <a:lnTo>
                          <a:pt x="42" y="20"/>
                        </a:lnTo>
                        <a:lnTo>
                          <a:pt x="42" y="24"/>
                        </a:lnTo>
                        <a:lnTo>
                          <a:pt x="38" y="24"/>
                        </a:lnTo>
                        <a:lnTo>
                          <a:pt x="38" y="28"/>
                        </a:lnTo>
                        <a:lnTo>
                          <a:pt x="34" y="28"/>
                        </a:lnTo>
                        <a:lnTo>
                          <a:pt x="30" y="32"/>
                        </a:lnTo>
                        <a:lnTo>
                          <a:pt x="30" y="36"/>
                        </a:lnTo>
                        <a:lnTo>
                          <a:pt x="30" y="40"/>
                        </a:lnTo>
                        <a:lnTo>
                          <a:pt x="34" y="40"/>
                        </a:lnTo>
                        <a:lnTo>
                          <a:pt x="30" y="40"/>
                        </a:lnTo>
                        <a:lnTo>
                          <a:pt x="30" y="44"/>
                        </a:lnTo>
                        <a:lnTo>
                          <a:pt x="30" y="40"/>
                        </a:lnTo>
                        <a:lnTo>
                          <a:pt x="27" y="40"/>
                        </a:lnTo>
                        <a:lnTo>
                          <a:pt x="27" y="36"/>
                        </a:lnTo>
                        <a:lnTo>
                          <a:pt x="23" y="36"/>
                        </a:lnTo>
                        <a:lnTo>
                          <a:pt x="19" y="36"/>
                        </a:lnTo>
                        <a:lnTo>
                          <a:pt x="19" y="32"/>
                        </a:lnTo>
                        <a:lnTo>
                          <a:pt x="15" y="32"/>
                        </a:lnTo>
                        <a:lnTo>
                          <a:pt x="11" y="32"/>
                        </a:lnTo>
                        <a:lnTo>
                          <a:pt x="11" y="28"/>
                        </a:lnTo>
                        <a:lnTo>
                          <a:pt x="7" y="28"/>
                        </a:lnTo>
                        <a:lnTo>
                          <a:pt x="11" y="28"/>
                        </a:lnTo>
                        <a:lnTo>
                          <a:pt x="11" y="24"/>
                        </a:lnTo>
                        <a:lnTo>
                          <a:pt x="7" y="24"/>
                        </a:lnTo>
                        <a:lnTo>
                          <a:pt x="4" y="24"/>
                        </a:lnTo>
                        <a:lnTo>
                          <a:pt x="4" y="20"/>
                        </a:lnTo>
                        <a:lnTo>
                          <a:pt x="0" y="20"/>
                        </a:lnTo>
                        <a:lnTo>
                          <a:pt x="0" y="16"/>
                        </a:lnTo>
                        <a:lnTo>
                          <a:pt x="4" y="16"/>
                        </a:lnTo>
                        <a:lnTo>
                          <a:pt x="4" y="12"/>
                        </a:lnTo>
                        <a:lnTo>
                          <a:pt x="0" y="12"/>
                        </a:lnTo>
                        <a:lnTo>
                          <a:pt x="0" y="8"/>
                        </a:lnTo>
                        <a:lnTo>
                          <a:pt x="0" y="4"/>
                        </a:lnTo>
                        <a:lnTo>
                          <a:pt x="4" y="4"/>
                        </a:lnTo>
                        <a:lnTo>
                          <a:pt x="7" y="4"/>
                        </a:lnTo>
                        <a:lnTo>
                          <a:pt x="11" y="4"/>
                        </a:lnTo>
                        <a:lnTo>
                          <a:pt x="11" y="8"/>
                        </a:lnTo>
                        <a:lnTo>
                          <a:pt x="11" y="4"/>
                        </a:lnTo>
                        <a:lnTo>
                          <a:pt x="15" y="4"/>
                        </a:lnTo>
                        <a:lnTo>
                          <a:pt x="19" y="4"/>
                        </a:lnTo>
                        <a:lnTo>
                          <a:pt x="19" y="0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849" name="Freeform 21">
                    <a:extLst>
                      <a:ext uri="{FF2B5EF4-FFF2-40B4-BE49-F238E27FC236}">
                        <a16:creationId xmlns:a16="http://schemas.microsoft.com/office/drawing/2014/main" id="{9FCCF075-7BE3-66CD-4710-3A57120B5C4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33" y="2803"/>
                    <a:ext cx="222" cy="205"/>
                  </a:xfrm>
                  <a:custGeom>
                    <a:avLst/>
                    <a:gdLst>
                      <a:gd name="T0" fmla="*/ 16 w 223"/>
                      <a:gd name="T1" fmla="*/ 32 h 206"/>
                      <a:gd name="T2" fmla="*/ 16 w 223"/>
                      <a:gd name="T3" fmla="*/ 36 h 206"/>
                      <a:gd name="T4" fmla="*/ 12 w 223"/>
                      <a:gd name="T5" fmla="*/ 28 h 206"/>
                      <a:gd name="T6" fmla="*/ 8 w 223"/>
                      <a:gd name="T7" fmla="*/ 28 h 206"/>
                      <a:gd name="T8" fmla="*/ 4 w 223"/>
                      <a:gd name="T9" fmla="*/ 20 h 206"/>
                      <a:gd name="T10" fmla="*/ 0 w 223"/>
                      <a:gd name="T11" fmla="*/ 4 h 206"/>
                      <a:gd name="T12" fmla="*/ 12 w 223"/>
                      <a:gd name="T13" fmla="*/ 4 h 206"/>
                      <a:gd name="T14" fmla="*/ 23 w 223"/>
                      <a:gd name="T15" fmla="*/ 16 h 206"/>
                      <a:gd name="T16" fmla="*/ 35 w 223"/>
                      <a:gd name="T17" fmla="*/ 28 h 206"/>
                      <a:gd name="T18" fmla="*/ 46 w 223"/>
                      <a:gd name="T19" fmla="*/ 36 h 206"/>
                      <a:gd name="T20" fmla="*/ 58 w 223"/>
                      <a:gd name="T21" fmla="*/ 52 h 206"/>
                      <a:gd name="T22" fmla="*/ 77 w 223"/>
                      <a:gd name="T23" fmla="*/ 56 h 206"/>
                      <a:gd name="T24" fmla="*/ 85 w 223"/>
                      <a:gd name="T25" fmla="*/ 68 h 206"/>
                      <a:gd name="T26" fmla="*/ 81 w 223"/>
                      <a:gd name="T27" fmla="*/ 85 h 206"/>
                      <a:gd name="T28" fmla="*/ 92 w 223"/>
                      <a:gd name="T29" fmla="*/ 89 h 206"/>
                      <a:gd name="T30" fmla="*/ 104 w 223"/>
                      <a:gd name="T31" fmla="*/ 97 h 206"/>
                      <a:gd name="T32" fmla="*/ 115 w 223"/>
                      <a:gd name="T33" fmla="*/ 105 h 206"/>
                      <a:gd name="T34" fmla="*/ 127 w 223"/>
                      <a:gd name="T35" fmla="*/ 113 h 206"/>
                      <a:gd name="T36" fmla="*/ 134 w 223"/>
                      <a:gd name="T37" fmla="*/ 129 h 206"/>
                      <a:gd name="T38" fmla="*/ 146 w 223"/>
                      <a:gd name="T39" fmla="*/ 137 h 206"/>
                      <a:gd name="T40" fmla="*/ 184 w 223"/>
                      <a:gd name="T41" fmla="*/ 137 h 206"/>
                      <a:gd name="T42" fmla="*/ 196 w 223"/>
                      <a:gd name="T43" fmla="*/ 137 h 206"/>
                      <a:gd name="T44" fmla="*/ 211 w 223"/>
                      <a:gd name="T45" fmla="*/ 137 h 206"/>
                      <a:gd name="T46" fmla="*/ 219 w 223"/>
                      <a:gd name="T47" fmla="*/ 166 h 206"/>
                      <a:gd name="T48" fmla="*/ 211 w 223"/>
                      <a:gd name="T49" fmla="*/ 182 h 206"/>
                      <a:gd name="T50" fmla="*/ 207 w 223"/>
                      <a:gd name="T51" fmla="*/ 198 h 206"/>
                      <a:gd name="T52" fmla="*/ 200 w 223"/>
                      <a:gd name="T53" fmla="*/ 202 h 206"/>
                      <a:gd name="T54" fmla="*/ 184 w 223"/>
                      <a:gd name="T55" fmla="*/ 206 h 206"/>
                      <a:gd name="T56" fmla="*/ 173 w 223"/>
                      <a:gd name="T57" fmla="*/ 198 h 206"/>
                      <a:gd name="T58" fmla="*/ 161 w 223"/>
                      <a:gd name="T59" fmla="*/ 198 h 206"/>
                      <a:gd name="T60" fmla="*/ 157 w 223"/>
                      <a:gd name="T61" fmla="*/ 190 h 206"/>
                      <a:gd name="T62" fmla="*/ 161 w 223"/>
                      <a:gd name="T63" fmla="*/ 182 h 206"/>
                      <a:gd name="T64" fmla="*/ 165 w 223"/>
                      <a:gd name="T65" fmla="*/ 174 h 206"/>
                      <a:gd name="T66" fmla="*/ 169 w 223"/>
                      <a:gd name="T67" fmla="*/ 166 h 206"/>
                      <a:gd name="T68" fmla="*/ 165 w 223"/>
                      <a:gd name="T69" fmla="*/ 166 h 206"/>
                      <a:gd name="T70" fmla="*/ 161 w 223"/>
                      <a:gd name="T71" fmla="*/ 158 h 206"/>
                      <a:gd name="T72" fmla="*/ 150 w 223"/>
                      <a:gd name="T73" fmla="*/ 158 h 206"/>
                      <a:gd name="T74" fmla="*/ 146 w 223"/>
                      <a:gd name="T75" fmla="*/ 149 h 206"/>
                      <a:gd name="T76" fmla="*/ 134 w 223"/>
                      <a:gd name="T77" fmla="*/ 158 h 206"/>
                      <a:gd name="T78" fmla="*/ 127 w 223"/>
                      <a:gd name="T79" fmla="*/ 153 h 206"/>
                      <a:gd name="T80" fmla="*/ 123 w 223"/>
                      <a:gd name="T81" fmla="*/ 145 h 206"/>
                      <a:gd name="T82" fmla="*/ 115 w 223"/>
                      <a:gd name="T83" fmla="*/ 141 h 206"/>
                      <a:gd name="T84" fmla="*/ 104 w 223"/>
                      <a:gd name="T85" fmla="*/ 133 h 206"/>
                      <a:gd name="T86" fmla="*/ 104 w 223"/>
                      <a:gd name="T87" fmla="*/ 129 h 206"/>
                      <a:gd name="T88" fmla="*/ 100 w 223"/>
                      <a:gd name="T89" fmla="*/ 121 h 206"/>
                      <a:gd name="T90" fmla="*/ 96 w 223"/>
                      <a:gd name="T91" fmla="*/ 121 h 206"/>
                      <a:gd name="T92" fmla="*/ 88 w 223"/>
                      <a:gd name="T93" fmla="*/ 117 h 206"/>
                      <a:gd name="T94" fmla="*/ 77 w 223"/>
                      <a:gd name="T95" fmla="*/ 109 h 206"/>
                      <a:gd name="T96" fmla="*/ 73 w 223"/>
                      <a:gd name="T97" fmla="*/ 101 h 206"/>
                      <a:gd name="T98" fmla="*/ 73 w 223"/>
                      <a:gd name="T99" fmla="*/ 97 h 206"/>
                      <a:gd name="T100" fmla="*/ 69 w 223"/>
                      <a:gd name="T101" fmla="*/ 89 h 206"/>
                      <a:gd name="T102" fmla="*/ 65 w 223"/>
                      <a:gd name="T103" fmla="*/ 81 h 206"/>
                      <a:gd name="T104" fmla="*/ 65 w 223"/>
                      <a:gd name="T105" fmla="*/ 77 h 206"/>
                      <a:gd name="T106" fmla="*/ 62 w 223"/>
                      <a:gd name="T107" fmla="*/ 68 h 206"/>
                      <a:gd name="T108" fmla="*/ 58 w 223"/>
                      <a:gd name="T109" fmla="*/ 64 h 206"/>
                      <a:gd name="T110" fmla="*/ 54 w 223"/>
                      <a:gd name="T111" fmla="*/ 52 h 206"/>
                      <a:gd name="T112" fmla="*/ 46 w 223"/>
                      <a:gd name="T113" fmla="*/ 48 h 206"/>
                      <a:gd name="T114" fmla="*/ 42 w 223"/>
                      <a:gd name="T115" fmla="*/ 40 h 206"/>
                      <a:gd name="T116" fmla="*/ 35 w 223"/>
                      <a:gd name="T117" fmla="*/ 44 h 206"/>
                      <a:gd name="T118" fmla="*/ 23 w 223"/>
                      <a:gd name="T119" fmla="*/ 36 h 20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</a:cxnLst>
                    <a:rect l="0" t="0" r="r" b="b"/>
                    <a:pathLst>
                      <a:path w="223" h="206">
                        <a:moveTo>
                          <a:pt x="23" y="32"/>
                        </a:moveTo>
                        <a:lnTo>
                          <a:pt x="19" y="32"/>
                        </a:lnTo>
                        <a:lnTo>
                          <a:pt x="19" y="36"/>
                        </a:lnTo>
                        <a:lnTo>
                          <a:pt x="19" y="32"/>
                        </a:lnTo>
                        <a:lnTo>
                          <a:pt x="16" y="32"/>
                        </a:lnTo>
                        <a:lnTo>
                          <a:pt x="19" y="32"/>
                        </a:lnTo>
                        <a:lnTo>
                          <a:pt x="16" y="32"/>
                        </a:lnTo>
                        <a:lnTo>
                          <a:pt x="16" y="36"/>
                        </a:lnTo>
                        <a:lnTo>
                          <a:pt x="16" y="32"/>
                        </a:lnTo>
                        <a:lnTo>
                          <a:pt x="16" y="36"/>
                        </a:lnTo>
                        <a:lnTo>
                          <a:pt x="16" y="32"/>
                        </a:lnTo>
                        <a:lnTo>
                          <a:pt x="12" y="32"/>
                        </a:lnTo>
                        <a:lnTo>
                          <a:pt x="16" y="32"/>
                        </a:lnTo>
                        <a:lnTo>
                          <a:pt x="12" y="32"/>
                        </a:lnTo>
                        <a:lnTo>
                          <a:pt x="12" y="28"/>
                        </a:lnTo>
                        <a:lnTo>
                          <a:pt x="12" y="32"/>
                        </a:lnTo>
                        <a:lnTo>
                          <a:pt x="8" y="32"/>
                        </a:lnTo>
                        <a:lnTo>
                          <a:pt x="8" y="28"/>
                        </a:lnTo>
                        <a:lnTo>
                          <a:pt x="12" y="28"/>
                        </a:lnTo>
                        <a:lnTo>
                          <a:pt x="8" y="28"/>
                        </a:lnTo>
                        <a:lnTo>
                          <a:pt x="8" y="24"/>
                        </a:lnTo>
                        <a:lnTo>
                          <a:pt x="4" y="24"/>
                        </a:lnTo>
                        <a:lnTo>
                          <a:pt x="0" y="24"/>
                        </a:lnTo>
                        <a:lnTo>
                          <a:pt x="0" y="20"/>
                        </a:lnTo>
                        <a:lnTo>
                          <a:pt x="4" y="20"/>
                        </a:lnTo>
                        <a:lnTo>
                          <a:pt x="0" y="20"/>
                        </a:lnTo>
                        <a:lnTo>
                          <a:pt x="0" y="16"/>
                        </a:lnTo>
                        <a:lnTo>
                          <a:pt x="0" y="20"/>
                        </a:lnTo>
                        <a:lnTo>
                          <a:pt x="0" y="8"/>
                        </a:lnTo>
                        <a:lnTo>
                          <a:pt x="0" y="4"/>
                        </a:lnTo>
                        <a:lnTo>
                          <a:pt x="0" y="0"/>
                        </a:lnTo>
                        <a:lnTo>
                          <a:pt x="4" y="0"/>
                        </a:lnTo>
                        <a:lnTo>
                          <a:pt x="8" y="0"/>
                        </a:lnTo>
                        <a:lnTo>
                          <a:pt x="8" y="4"/>
                        </a:lnTo>
                        <a:lnTo>
                          <a:pt x="12" y="4"/>
                        </a:lnTo>
                        <a:lnTo>
                          <a:pt x="16" y="8"/>
                        </a:lnTo>
                        <a:lnTo>
                          <a:pt x="16" y="12"/>
                        </a:lnTo>
                        <a:lnTo>
                          <a:pt x="19" y="12"/>
                        </a:lnTo>
                        <a:lnTo>
                          <a:pt x="19" y="16"/>
                        </a:lnTo>
                        <a:lnTo>
                          <a:pt x="23" y="16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27" y="24"/>
                        </a:lnTo>
                        <a:lnTo>
                          <a:pt x="31" y="24"/>
                        </a:lnTo>
                        <a:lnTo>
                          <a:pt x="35" y="28"/>
                        </a:lnTo>
                        <a:lnTo>
                          <a:pt x="39" y="28"/>
                        </a:lnTo>
                        <a:lnTo>
                          <a:pt x="39" y="32"/>
                        </a:lnTo>
                        <a:lnTo>
                          <a:pt x="42" y="32"/>
                        </a:lnTo>
                        <a:lnTo>
                          <a:pt x="42" y="36"/>
                        </a:lnTo>
                        <a:lnTo>
                          <a:pt x="46" y="36"/>
                        </a:lnTo>
                        <a:lnTo>
                          <a:pt x="46" y="40"/>
                        </a:lnTo>
                        <a:lnTo>
                          <a:pt x="50" y="40"/>
                        </a:lnTo>
                        <a:lnTo>
                          <a:pt x="50" y="44"/>
                        </a:lnTo>
                        <a:lnTo>
                          <a:pt x="54" y="48"/>
                        </a:lnTo>
                        <a:lnTo>
                          <a:pt x="58" y="52"/>
                        </a:lnTo>
                        <a:lnTo>
                          <a:pt x="62" y="52"/>
                        </a:lnTo>
                        <a:lnTo>
                          <a:pt x="65" y="56"/>
                        </a:lnTo>
                        <a:lnTo>
                          <a:pt x="69" y="56"/>
                        </a:lnTo>
                        <a:lnTo>
                          <a:pt x="73" y="56"/>
                        </a:lnTo>
                        <a:lnTo>
                          <a:pt x="77" y="56"/>
                        </a:lnTo>
                        <a:lnTo>
                          <a:pt x="77" y="60"/>
                        </a:lnTo>
                        <a:lnTo>
                          <a:pt x="81" y="60"/>
                        </a:lnTo>
                        <a:lnTo>
                          <a:pt x="85" y="60"/>
                        </a:lnTo>
                        <a:lnTo>
                          <a:pt x="85" y="64"/>
                        </a:lnTo>
                        <a:lnTo>
                          <a:pt x="85" y="68"/>
                        </a:lnTo>
                        <a:lnTo>
                          <a:pt x="85" y="73"/>
                        </a:lnTo>
                        <a:lnTo>
                          <a:pt x="85" y="77"/>
                        </a:lnTo>
                        <a:lnTo>
                          <a:pt x="85" y="81"/>
                        </a:lnTo>
                        <a:lnTo>
                          <a:pt x="81" y="81"/>
                        </a:lnTo>
                        <a:lnTo>
                          <a:pt x="81" y="85"/>
                        </a:lnTo>
                        <a:lnTo>
                          <a:pt x="81" y="89"/>
                        </a:lnTo>
                        <a:lnTo>
                          <a:pt x="85" y="89"/>
                        </a:lnTo>
                        <a:lnTo>
                          <a:pt x="85" y="93"/>
                        </a:lnTo>
                        <a:lnTo>
                          <a:pt x="88" y="89"/>
                        </a:lnTo>
                        <a:lnTo>
                          <a:pt x="92" y="89"/>
                        </a:lnTo>
                        <a:lnTo>
                          <a:pt x="96" y="89"/>
                        </a:lnTo>
                        <a:lnTo>
                          <a:pt x="96" y="93"/>
                        </a:lnTo>
                        <a:lnTo>
                          <a:pt x="100" y="93"/>
                        </a:lnTo>
                        <a:lnTo>
                          <a:pt x="104" y="93"/>
                        </a:lnTo>
                        <a:lnTo>
                          <a:pt x="104" y="97"/>
                        </a:lnTo>
                        <a:lnTo>
                          <a:pt x="108" y="97"/>
                        </a:lnTo>
                        <a:lnTo>
                          <a:pt x="108" y="101"/>
                        </a:lnTo>
                        <a:lnTo>
                          <a:pt x="111" y="101"/>
                        </a:lnTo>
                        <a:lnTo>
                          <a:pt x="111" y="105"/>
                        </a:lnTo>
                        <a:lnTo>
                          <a:pt x="115" y="105"/>
                        </a:lnTo>
                        <a:lnTo>
                          <a:pt x="119" y="105"/>
                        </a:lnTo>
                        <a:lnTo>
                          <a:pt x="119" y="109"/>
                        </a:lnTo>
                        <a:lnTo>
                          <a:pt x="123" y="109"/>
                        </a:lnTo>
                        <a:lnTo>
                          <a:pt x="127" y="109"/>
                        </a:lnTo>
                        <a:lnTo>
                          <a:pt x="127" y="113"/>
                        </a:lnTo>
                        <a:lnTo>
                          <a:pt x="131" y="113"/>
                        </a:lnTo>
                        <a:lnTo>
                          <a:pt x="131" y="117"/>
                        </a:lnTo>
                        <a:lnTo>
                          <a:pt x="134" y="121"/>
                        </a:lnTo>
                        <a:lnTo>
                          <a:pt x="134" y="125"/>
                        </a:lnTo>
                        <a:lnTo>
                          <a:pt x="134" y="129"/>
                        </a:lnTo>
                        <a:lnTo>
                          <a:pt x="138" y="129"/>
                        </a:lnTo>
                        <a:lnTo>
                          <a:pt x="138" y="133"/>
                        </a:lnTo>
                        <a:lnTo>
                          <a:pt x="142" y="133"/>
                        </a:lnTo>
                        <a:lnTo>
                          <a:pt x="146" y="133"/>
                        </a:lnTo>
                        <a:lnTo>
                          <a:pt x="146" y="137"/>
                        </a:lnTo>
                        <a:lnTo>
                          <a:pt x="150" y="137"/>
                        </a:lnTo>
                        <a:lnTo>
                          <a:pt x="177" y="141"/>
                        </a:lnTo>
                        <a:lnTo>
                          <a:pt x="181" y="141"/>
                        </a:lnTo>
                        <a:lnTo>
                          <a:pt x="181" y="137"/>
                        </a:lnTo>
                        <a:lnTo>
                          <a:pt x="184" y="137"/>
                        </a:lnTo>
                        <a:lnTo>
                          <a:pt x="188" y="137"/>
                        </a:lnTo>
                        <a:lnTo>
                          <a:pt x="188" y="133"/>
                        </a:lnTo>
                        <a:lnTo>
                          <a:pt x="192" y="133"/>
                        </a:lnTo>
                        <a:lnTo>
                          <a:pt x="196" y="133"/>
                        </a:lnTo>
                        <a:lnTo>
                          <a:pt x="196" y="137"/>
                        </a:lnTo>
                        <a:lnTo>
                          <a:pt x="200" y="137"/>
                        </a:lnTo>
                        <a:lnTo>
                          <a:pt x="204" y="137"/>
                        </a:lnTo>
                        <a:lnTo>
                          <a:pt x="204" y="141"/>
                        </a:lnTo>
                        <a:lnTo>
                          <a:pt x="207" y="141"/>
                        </a:lnTo>
                        <a:lnTo>
                          <a:pt x="211" y="137"/>
                        </a:lnTo>
                        <a:lnTo>
                          <a:pt x="211" y="145"/>
                        </a:lnTo>
                        <a:lnTo>
                          <a:pt x="219" y="141"/>
                        </a:lnTo>
                        <a:lnTo>
                          <a:pt x="219" y="158"/>
                        </a:lnTo>
                        <a:lnTo>
                          <a:pt x="219" y="153"/>
                        </a:lnTo>
                        <a:lnTo>
                          <a:pt x="219" y="166"/>
                        </a:lnTo>
                        <a:lnTo>
                          <a:pt x="223" y="178"/>
                        </a:lnTo>
                        <a:lnTo>
                          <a:pt x="219" y="178"/>
                        </a:lnTo>
                        <a:lnTo>
                          <a:pt x="219" y="182"/>
                        </a:lnTo>
                        <a:lnTo>
                          <a:pt x="215" y="182"/>
                        </a:lnTo>
                        <a:lnTo>
                          <a:pt x="211" y="182"/>
                        </a:lnTo>
                        <a:lnTo>
                          <a:pt x="211" y="186"/>
                        </a:lnTo>
                        <a:lnTo>
                          <a:pt x="207" y="186"/>
                        </a:lnTo>
                        <a:lnTo>
                          <a:pt x="207" y="190"/>
                        </a:lnTo>
                        <a:lnTo>
                          <a:pt x="207" y="194"/>
                        </a:lnTo>
                        <a:lnTo>
                          <a:pt x="207" y="198"/>
                        </a:lnTo>
                        <a:lnTo>
                          <a:pt x="204" y="198"/>
                        </a:lnTo>
                        <a:lnTo>
                          <a:pt x="204" y="202"/>
                        </a:lnTo>
                        <a:lnTo>
                          <a:pt x="204" y="206"/>
                        </a:lnTo>
                        <a:lnTo>
                          <a:pt x="204" y="202"/>
                        </a:lnTo>
                        <a:lnTo>
                          <a:pt x="200" y="202"/>
                        </a:lnTo>
                        <a:lnTo>
                          <a:pt x="196" y="202"/>
                        </a:lnTo>
                        <a:lnTo>
                          <a:pt x="192" y="202"/>
                        </a:lnTo>
                        <a:lnTo>
                          <a:pt x="192" y="206"/>
                        </a:lnTo>
                        <a:lnTo>
                          <a:pt x="188" y="206"/>
                        </a:lnTo>
                        <a:lnTo>
                          <a:pt x="184" y="206"/>
                        </a:lnTo>
                        <a:lnTo>
                          <a:pt x="184" y="202"/>
                        </a:lnTo>
                        <a:lnTo>
                          <a:pt x="181" y="202"/>
                        </a:lnTo>
                        <a:lnTo>
                          <a:pt x="181" y="198"/>
                        </a:lnTo>
                        <a:lnTo>
                          <a:pt x="177" y="198"/>
                        </a:lnTo>
                        <a:lnTo>
                          <a:pt x="173" y="198"/>
                        </a:lnTo>
                        <a:lnTo>
                          <a:pt x="169" y="198"/>
                        </a:lnTo>
                        <a:lnTo>
                          <a:pt x="169" y="194"/>
                        </a:lnTo>
                        <a:lnTo>
                          <a:pt x="169" y="198"/>
                        </a:lnTo>
                        <a:lnTo>
                          <a:pt x="165" y="198"/>
                        </a:lnTo>
                        <a:lnTo>
                          <a:pt x="161" y="198"/>
                        </a:lnTo>
                        <a:lnTo>
                          <a:pt x="157" y="198"/>
                        </a:lnTo>
                        <a:lnTo>
                          <a:pt x="154" y="198"/>
                        </a:lnTo>
                        <a:lnTo>
                          <a:pt x="154" y="194"/>
                        </a:lnTo>
                        <a:lnTo>
                          <a:pt x="154" y="190"/>
                        </a:lnTo>
                        <a:lnTo>
                          <a:pt x="157" y="190"/>
                        </a:lnTo>
                        <a:lnTo>
                          <a:pt x="161" y="190"/>
                        </a:lnTo>
                        <a:lnTo>
                          <a:pt x="161" y="186"/>
                        </a:lnTo>
                        <a:lnTo>
                          <a:pt x="165" y="186"/>
                        </a:lnTo>
                        <a:lnTo>
                          <a:pt x="165" y="182"/>
                        </a:lnTo>
                        <a:lnTo>
                          <a:pt x="161" y="182"/>
                        </a:lnTo>
                        <a:lnTo>
                          <a:pt x="161" y="178"/>
                        </a:lnTo>
                        <a:lnTo>
                          <a:pt x="157" y="178"/>
                        </a:lnTo>
                        <a:lnTo>
                          <a:pt x="161" y="178"/>
                        </a:lnTo>
                        <a:lnTo>
                          <a:pt x="161" y="174"/>
                        </a:lnTo>
                        <a:lnTo>
                          <a:pt x="165" y="174"/>
                        </a:lnTo>
                        <a:lnTo>
                          <a:pt x="169" y="174"/>
                        </a:lnTo>
                        <a:lnTo>
                          <a:pt x="169" y="170"/>
                        </a:lnTo>
                        <a:lnTo>
                          <a:pt x="173" y="170"/>
                        </a:lnTo>
                        <a:lnTo>
                          <a:pt x="173" y="166"/>
                        </a:lnTo>
                        <a:lnTo>
                          <a:pt x="169" y="166"/>
                        </a:lnTo>
                        <a:lnTo>
                          <a:pt x="165" y="166"/>
                        </a:lnTo>
                        <a:lnTo>
                          <a:pt x="165" y="170"/>
                        </a:lnTo>
                        <a:lnTo>
                          <a:pt x="161" y="170"/>
                        </a:lnTo>
                        <a:lnTo>
                          <a:pt x="161" y="166"/>
                        </a:lnTo>
                        <a:lnTo>
                          <a:pt x="165" y="166"/>
                        </a:lnTo>
                        <a:lnTo>
                          <a:pt x="165" y="162"/>
                        </a:lnTo>
                        <a:lnTo>
                          <a:pt x="161" y="162"/>
                        </a:lnTo>
                        <a:lnTo>
                          <a:pt x="157" y="162"/>
                        </a:lnTo>
                        <a:lnTo>
                          <a:pt x="157" y="158"/>
                        </a:lnTo>
                        <a:lnTo>
                          <a:pt x="161" y="158"/>
                        </a:lnTo>
                        <a:lnTo>
                          <a:pt x="161" y="153"/>
                        </a:lnTo>
                        <a:lnTo>
                          <a:pt x="157" y="153"/>
                        </a:lnTo>
                        <a:lnTo>
                          <a:pt x="154" y="153"/>
                        </a:lnTo>
                        <a:lnTo>
                          <a:pt x="154" y="158"/>
                        </a:lnTo>
                        <a:lnTo>
                          <a:pt x="150" y="158"/>
                        </a:lnTo>
                        <a:lnTo>
                          <a:pt x="150" y="153"/>
                        </a:lnTo>
                        <a:lnTo>
                          <a:pt x="150" y="158"/>
                        </a:lnTo>
                        <a:lnTo>
                          <a:pt x="146" y="158"/>
                        </a:lnTo>
                        <a:lnTo>
                          <a:pt x="146" y="153"/>
                        </a:lnTo>
                        <a:lnTo>
                          <a:pt x="146" y="149"/>
                        </a:lnTo>
                        <a:lnTo>
                          <a:pt x="142" y="149"/>
                        </a:lnTo>
                        <a:lnTo>
                          <a:pt x="138" y="149"/>
                        </a:lnTo>
                        <a:lnTo>
                          <a:pt x="138" y="153"/>
                        </a:lnTo>
                        <a:lnTo>
                          <a:pt x="134" y="153"/>
                        </a:lnTo>
                        <a:lnTo>
                          <a:pt x="134" y="158"/>
                        </a:lnTo>
                        <a:lnTo>
                          <a:pt x="138" y="158"/>
                        </a:lnTo>
                        <a:lnTo>
                          <a:pt x="134" y="158"/>
                        </a:lnTo>
                        <a:lnTo>
                          <a:pt x="131" y="158"/>
                        </a:lnTo>
                        <a:lnTo>
                          <a:pt x="131" y="153"/>
                        </a:lnTo>
                        <a:lnTo>
                          <a:pt x="127" y="153"/>
                        </a:lnTo>
                        <a:lnTo>
                          <a:pt x="123" y="153"/>
                        </a:lnTo>
                        <a:lnTo>
                          <a:pt x="119" y="153"/>
                        </a:lnTo>
                        <a:lnTo>
                          <a:pt x="119" y="149"/>
                        </a:lnTo>
                        <a:lnTo>
                          <a:pt x="123" y="149"/>
                        </a:lnTo>
                        <a:lnTo>
                          <a:pt x="123" y="145"/>
                        </a:lnTo>
                        <a:lnTo>
                          <a:pt x="119" y="145"/>
                        </a:lnTo>
                        <a:lnTo>
                          <a:pt x="119" y="141"/>
                        </a:lnTo>
                        <a:lnTo>
                          <a:pt x="119" y="145"/>
                        </a:lnTo>
                        <a:lnTo>
                          <a:pt x="115" y="145"/>
                        </a:lnTo>
                        <a:lnTo>
                          <a:pt x="115" y="141"/>
                        </a:lnTo>
                        <a:lnTo>
                          <a:pt x="115" y="137"/>
                        </a:lnTo>
                        <a:lnTo>
                          <a:pt x="111" y="137"/>
                        </a:lnTo>
                        <a:lnTo>
                          <a:pt x="108" y="137"/>
                        </a:lnTo>
                        <a:lnTo>
                          <a:pt x="108" y="133"/>
                        </a:lnTo>
                        <a:lnTo>
                          <a:pt x="104" y="133"/>
                        </a:lnTo>
                        <a:lnTo>
                          <a:pt x="108" y="133"/>
                        </a:lnTo>
                        <a:lnTo>
                          <a:pt x="104" y="133"/>
                        </a:lnTo>
                        <a:lnTo>
                          <a:pt x="104" y="129"/>
                        </a:lnTo>
                        <a:lnTo>
                          <a:pt x="108" y="129"/>
                        </a:lnTo>
                        <a:lnTo>
                          <a:pt x="104" y="129"/>
                        </a:lnTo>
                        <a:lnTo>
                          <a:pt x="104" y="125"/>
                        </a:lnTo>
                        <a:lnTo>
                          <a:pt x="100" y="125"/>
                        </a:lnTo>
                        <a:lnTo>
                          <a:pt x="104" y="125"/>
                        </a:lnTo>
                        <a:lnTo>
                          <a:pt x="100" y="125"/>
                        </a:lnTo>
                        <a:lnTo>
                          <a:pt x="100" y="121"/>
                        </a:lnTo>
                        <a:lnTo>
                          <a:pt x="96" y="121"/>
                        </a:lnTo>
                        <a:lnTo>
                          <a:pt x="100" y="121"/>
                        </a:lnTo>
                        <a:lnTo>
                          <a:pt x="96" y="121"/>
                        </a:lnTo>
                        <a:lnTo>
                          <a:pt x="96" y="117"/>
                        </a:lnTo>
                        <a:lnTo>
                          <a:pt x="96" y="121"/>
                        </a:lnTo>
                        <a:lnTo>
                          <a:pt x="96" y="117"/>
                        </a:lnTo>
                        <a:lnTo>
                          <a:pt x="96" y="121"/>
                        </a:lnTo>
                        <a:lnTo>
                          <a:pt x="92" y="121"/>
                        </a:lnTo>
                        <a:lnTo>
                          <a:pt x="92" y="117"/>
                        </a:lnTo>
                        <a:lnTo>
                          <a:pt x="88" y="117"/>
                        </a:lnTo>
                        <a:lnTo>
                          <a:pt x="85" y="117"/>
                        </a:lnTo>
                        <a:lnTo>
                          <a:pt x="85" y="113"/>
                        </a:lnTo>
                        <a:lnTo>
                          <a:pt x="81" y="113"/>
                        </a:lnTo>
                        <a:lnTo>
                          <a:pt x="77" y="113"/>
                        </a:lnTo>
                        <a:lnTo>
                          <a:pt x="77" y="109"/>
                        </a:lnTo>
                        <a:lnTo>
                          <a:pt x="73" y="109"/>
                        </a:lnTo>
                        <a:lnTo>
                          <a:pt x="73" y="105"/>
                        </a:lnTo>
                        <a:lnTo>
                          <a:pt x="69" y="105"/>
                        </a:lnTo>
                        <a:lnTo>
                          <a:pt x="69" y="101"/>
                        </a:lnTo>
                        <a:lnTo>
                          <a:pt x="73" y="101"/>
                        </a:lnTo>
                        <a:lnTo>
                          <a:pt x="69" y="101"/>
                        </a:lnTo>
                        <a:lnTo>
                          <a:pt x="69" y="97"/>
                        </a:lnTo>
                        <a:lnTo>
                          <a:pt x="73" y="97"/>
                        </a:lnTo>
                        <a:lnTo>
                          <a:pt x="69" y="97"/>
                        </a:lnTo>
                        <a:lnTo>
                          <a:pt x="73" y="97"/>
                        </a:lnTo>
                        <a:lnTo>
                          <a:pt x="73" y="93"/>
                        </a:lnTo>
                        <a:lnTo>
                          <a:pt x="69" y="93"/>
                        </a:lnTo>
                        <a:lnTo>
                          <a:pt x="69" y="89"/>
                        </a:lnTo>
                        <a:lnTo>
                          <a:pt x="73" y="89"/>
                        </a:lnTo>
                        <a:lnTo>
                          <a:pt x="69" y="89"/>
                        </a:lnTo>
                        <a:lnTo>
                          <a:pt x="69" y="85"/>
                        </a:lnTo>
                        <a:lnTo>
                          <a:pt x="65" y="85"/>
                        </a:lnTo>
                        <a:lnTo>
                          <a:pt x="69" y="85"/>
                        </a:lnTo>
                        <a:lnTo>
                          <a:pt x="69" y="81"/>
                        </a:lnTo>
                        <a:lnTo>
                          <a:pt x="65" y="81"/>
                        </a:lnTo>
                        <a:lnTo>
                          <a:pt x="69" y="81"/>
                        </a:lnTo>
                        <a:lnTo>
                          <a:pt x="65" y="81"/>
                        </a:lnTo>
                        <a:lnTo>
                          <a:pt x="65" y="77"/>
                        </a:lnTo>
                        <a:lnTo>
                          <a:pt x="65" y="73"/>
                        </a:lnTo>
                        <a:lnTo>
                          <a:pt x="65" y="77"/>
                        </a:lnTo>
                        <a:lnTo>
                          <a:pt x="65" y="73"/>
                        </a:lnTo>
                        <a:lnTo>
                          <a:pt x="62" y="73"/>
                        </a:lnTo>
                        <a:lnTo>
                          <a:pt x="65" y="73"/>
                        </a:lnTo>
                        <a:lnTo>
                          <a:pt x="62" y="73"/>
                        </a:lnTo>
                        <a:lnTo>
                          <a:pt x="62" y="68"/>
                        </a:lnTo>
                        <a:lnTo>
                          <a:pt x="62" y="64"/>
                        </a:lnTo>
                        <a:lnTo>
                          <a:pt x="62" y="68"/>
                        </a:lnTo>
                        <a:lnTo>
                          <a:pt x="58" y="64"/>
                        </a:lnTo>
                        <a:lnTo>
                          <a:pt x="62" y="64"/>
                        </a:lnTo>
                        <a:lnTo>
                          <a:pt x="58" y="64"/>
                        </a:lnTo>
                        <a:lnTo>
                          <a:pt x="58" y="60"/>
                        </a:lnTo>
                        <a:lnTo>
                          <a:pt x="54" y="56"/>
                        </a:lnTo>
                        <a:lnTo>
                          <a:pt x="54" y="60"/>
                        </a:lnTo>
                        <a:lnTo>
                          <a:pt x="54" y="56"/>
                        </a:lnTo>
                        <a:lnTo>
                          <a:pt x="54" y="52"/>
                        </a:lnTo>
                        <a:lnTo>
                          <a:pt x="50" y="52"/>
                        </a:lnTo>
                        <a:lnTo>
                          <a:pt x="46" y="52"/>
                        </a:lnTo>
                        <a:lnTo>
                          <a:pt x="46" y="48"/>
                        </a:lnTo>
                        <a:lnTo>
                          <a:pt x="50" y="48"/>
                        </a:lnTo>
                        <a:lnTo>
                          <a:pt x="46" y="48"/>
                        </a:lnTo>
                        <a:lnTo>
                          <a:pt x="46" y="44"/>
                        </a:lnTo>
                        <a:lnTo>
                          <a:pt x="46" y="48"/>
                        </a:lnTo>
                        <a:lnTo>
                          <a:pt x="46" y="44"/>
                        </a:lnTo>
                        <a:lnTo>
                          <a:pt x="42" y="44"/>
                        </a:lnTo>
                        <a:lnTo>
                          <a:pt x="42" y="40"/>
                        </a:lnTo>
                        <a:lnTo>
                          <a:pt x="39" y="40"/>
                        </a:lnTo>
                        <a:lnTo>
                          <a:pt x="39" y="44"/>
                        </a:lnTo>
                        <a:lnTo>
                          <a:pt x="39" y="40"/>
                        </a:lnTo>
                        <a:lnTo>
                          <a:pt x="35" y="40"/>
                        </a:lnTo>
                        <a:lnTo>
                          <a:pt x="35" y="44"/>
                        </a:lnTo>
                        <a:lnTo>
                          <a:pt x="35" y="40"/>
                        </a:lnTo>
                        <a:lnTo>
                          <a:pt x="31" y="40"/>
                        </a:lnTo>
                        <a:lnTo>
                          <a:pt x="31" y="36"/>
                        </a:lnTo>
                        <a:lnTo>
                          <a:pt x="27" y="36"/>
                        </a:lnTo>
                        <a:lnTo>
                          <a:pt x="23" y="36"/>
                        </a:lnTo>
                        <a:lnTo>
                          <a:pt x="27" y="36"/>
                        </a:lnTo>
                        <a:lnTo>
                          <a:pt x="23" y="36"/>
                        </a:lnTo>
                        <a:lnTo>
                          <a:pt x="23" y="32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850" name="Freeform 22">
                    <a:extLst>
                      <a:ext uri="{FF2B5EF4-FFF2-40B4-BE49-F238E27FC236}">
                        <a16:creationId xmlns:a16="http://schemas.microsoft.com/office/drawing/2014/main" id="{4BB8D315-91F1-6342-C10C-F8300DDA7A5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135" y="2803"/>
                    <a:ext cx="41" cy="20"/>
                  </a:xfrm>
                  <a:custGeom>
                    <a:avLst/>
                    <a:gdLst>
                      <a:gd name="T0" fmla="*/ 31 w 42"/>
                      <a:gd name="T1" fmla="*/ 0 h 20"/>
                      <a:gd name="T2" fmla="*/ 35 w 42"/>
                      <a:gd name="T3" fmla="*/ 0 h 20"/>
                      <a:gd name="T4" fmla="*/ 35 w 42"/>
                      <a:gd name="T5" fmla="*/ 4 h 20"/>
                      <a:gd name="T6" fmla="*/ 38 w 42"/>
                      <a:gd name="T7" fmla="*/ 4 h 20"/>
                      <a:gd name="T8" fmla="*/ 38 w 42"/>
                      <a:gd name="T9" fmla="*/ 0 h 20"/>
                      <a:gd name="T10" fmla="*/ 38 w 42"/>
                      <a:gd name="T11" fmla="*/ 4 h 20"/>
                      <a:gd name="T12" fmla="*/ 42 w 42"/>
                      <a:gd name="T13" fmla="*/ 4 h 20"/>
                      <a:gd name="T14" fmla="*/ 42 w 42"/>
                      <a:gd name="T15" fmla="*/ 8 h 20"/>
                      <a:gd name="T16" fmla="*/ 38 w 42"/>
                      <a:gd name="T17" fmla="*/ 12 h 20"/>
                      <a:gd name="T18" fmla="*/ 35 w 42"/>
                      <a:gd name="T19" fmla="*/ 12 h 20"/>
                      <a:gd name="T20" fmla="*/ 31 w 42"/>
                      <a:gd name="T21" fmla="*/ 12 h 20"/>
                      <a:gd name="T22" fmla="*/ 27 w 42"/>
                      <a:gd name="T23" fmla="*/ 12 h 20"/>
                      <a:gd name="T24" fmla="*/ 23 w 42"/>
                      <a:gd name="T25" fmla="*/ 12 h 20"/>
                      <a:gd name="T26" fmla="*/ 19 w 42"/>
                      <a:gd name="T27" fmla="*/ 16 h 20"/>
                      <a:gd name="T28" fmla="*/ 15 w 42"/>
                      <a:gd name="T29" fmla="*/ 16 h 20"/>
                      <a:gd name="T30" fmla="*/ 12 w 42"/>
                      <a:gd name="T31" fmla="*/ 16 h 20"/>
                      <a:gd name="T32" fmla="*/ 8 w 42"/>
                      <a:gd name="T33" fmla="*/ 16 h 20"/>
                      <a:gd name="T34" fmla="*/ 4 w 42"/>
                      <a:gd name="T35" fmla="*/ 16 h 20"/>
                      <a:gd name="T36" fmla="*/ 4 w 42"/>
                      <a:gd name="T37" fmla="*/ 20 h 20"/>
                      <a:gd name="T38" fmla="*/ 0 w 42"/>
                      <a:gd name="T39" fmla="*/ 20 h 20"/>
                      <a:gd name="T40" fmla="*/ 0 w 42"/>
                      <a:gd name="T41" fmla="*/ 16 h 20"/>
                      <a:gd name="T42" fmla="*/ 4 w 42"/>
                      <a:gd name="T43" fmla="*/ 16 h 20"/>
                      <a:gd name="T44" fmla="*/ 8 w 42"/>
                      <a:gd name="T45" fmla="*/ 12 h 20"/>
                      <a:gd name="T46" fmla="*/ 12 w 42"/>
                      <a:gd name="T47" fmla="*/ 12 h 20"/>
                      <a:gd name="T48" fmla="*/ 8 w 42"/>
                      <a:gd name="T49" fmla="*/ 8 h 20"/>
                      <a:gd name="T50" fmla="*/ 12 w 42"/>
                      <a:gd name="T51" fmla="*/ 8 h 20"/>
                      <a:gd name="T52" fmla="*/ 15 w 42"/>
                      <a:gd name="T53" fmla="*/ 8 h 20"/>
                      <a:gd name="T54" fmla="*/ 19 w 42"/>
                      <a:gd name="T55" fmla="*/ 8 h 20"/>
                      <a:gd name="T56" fmla="*/ 19 w 42"/>
                      <a:gd name="T57" fmla="*/ 4 h 20"/>
                      <a:gd name="T58" fmla="*/ 23 w 42"/>
                      <a:gd name="T59" fmla="*/ 4 h 20"/>
                      <a:gd name="T60" fmla="*/ 27 w 42"/>
                      <a:gd name="T61" fmla="*/ 4 h 20"/>
                      <a:gd name="T62" fmla="*/ 31 w 42"/>
                      <a:gd name="T63" fmla="*/ 4 h 20"/>
                      <a:gd name="T64" fmla="*/ 31 w 42"/>
                      <a:gd name="T65" fmla="*/ 0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42" h="20">
                        <a:moveTo>
                          <a:pt x="31" y="0"/>
                        </a:moveTo>
                        <a:lnTo>
                          <a:pt x="35" y="0"/>
                        </a:lnTo>
                        <a:lnTo>
                          <a:pt x="35" y="4"/>
                        </a:lnTo>
                        <a:lnTo>
                          <a:pt x="38" y="4"/>
                        </a:lnTo>
                        <a:lnTo>
                          <a:pt x="38" y="0"/>
                        </a:lnTo>
                        <a:lnTo>
                          <a:pt x="38" y="4"/>
                        </a:lnTo>
                        <a:lnTo>
                          <a:pt x="42" y="4"/>
                        </a:lnTo>
                        <a:lnTo>
                          <a:pt x="42" y="8"/>
                        </a:lnTo>
                        <a:lnTo>
                          <a:pt x="38" y="12"/>
                        </a:lnTo>
                        <a:lnTo>
                          <a:pt x="35" y="12"/>
                        </a:lnTo>
                        <a:lnTo>
                          <a:pt x="31" y="12"/>
                        </a:lnTo>
                        <a:lnTo>
                          <a:pt x="27" y="12"/>
                        </a:lnTo>
                        <a:lnTo>
                          <a:pt x="23" y="12"/>
                        </a:lnTo>
                        <a:lnTo>
                          <a:pt x="19" y="16"/>
                        </a:lnTo>
                        <a:lnTo>
                          <a:pt x="15" y="16"/>
                        </a:lnTo>
                        <a:lnTo>
                          <a:pt x="12" y="16"/>
                        </a:lnTo>
                        <a:lnTo>
                          <a:pt x="8" y="16"/>
                        </a:lnTo>
                        <a:lnTo>
                          <a:pt x="4" y="16"/>
                        </a:lnTo>
                        <a:lnTo>
                          <a:pt x="4" y="20"/>
                        </a:lnTo>
                        <a:lnTo>
                          <a:pt x="0" y="20"/>
                        </a:lnTo>
                        <a:lnTo>
                          <a:pt x="0" y="16"/>
                        </a:lnTo>
                        <a:lnTo>
                          <a:pt x="4" y="16"/>
                        </a:lnTo>
                        <a:lnTo>
                          <a:pt x="8" y="12"/>
                        </a:lnTo>
                        <a:lnTo>
                          <a:pt x="12" y="12"/>
                        </a:lnTo>
                        <a:lnTo>
                          <a:pt x="8" y="8"/>
                        </a:lnTo>
                        <a:lnTo>
                          <a:pt x="12" y="8"/>
                        </a:lnTo>
                        <a:lnTo>
                          <a:pt x="15" y="8"/>
                        </a:lnTo>
                        <a:lnTo>
                          <a:pt x="19" y="8"/>
                        </a:lnTo>
                        <a:lnTo>
                          <a:pt x="19" y="4"/>
                        </a:lnTo>
                        <a:lnTo>
                          <a:pt x="23" y="4"/>
                        </a:lnTo>
                        <a:lnTo>
                          <a:pt x="27" y="4"/>
                        </a:lnTo>
                        <a:lnTo>
                          <a:pt x="31" y="4"/>
                        </a:lnTo>
                        <a:lnTo>
                          <a:pt x="31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851" name="Freeform 23">
                    <a:extLst>
                      <a:ext uri="{FF2B5EF4-FFF2-40B4-BE49-F238E27FC236}">
                        <a16:creationId xmlns:a16="http://schemas.microsoft.com/office/drawing/2014/main" id="{CB3AFACA-2434-BFB8-FFB7-C2CBC01351B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522" y="2803"/>
                    <a:ext cx="58" cy="37"/>
                  </a:xfrm>
                  <a:custGeom>
                    <a:avLst/>
                    <a:gdLst>
                      <a:gd name="T0" fmla="*/ 0 w 58"/>
                      <a:gd name="T1" fmla="*/ 12 h 36"/>
                      <a:gd name="T2" fmla="*/ 0 w 58"/>
                      <a:gd name="T3" fmla="*/ 8 h 36"/>
                      <a:gd name="T4" fmla="*/ 4 w 58"/>
                      <a:gd name="T5" fmla="*/ 8 h 36"/>
                      <a:gd name="T6" fmla="*/ 4 w 58"/>
                      <a:gd name="T7" fmla="*/ 4 h 36"/>
                      <a:gd name="T8" fmla="*/ 8 w 58"/>
                      <a:gd name="T9" fmla="*/ 4 h 36"/>
                      <a:gd name="T10" fmla="*/ 8 w 58"/>
                      <a:gd name="T11" fmla="*/ 0 h 36"/>
                      <a:gd name="T12" fmla="*/ 12 w 58"/>
                      <a:gd name="T13" fmla="*/ 0 h 36"/>
                      <a:gd name="T14" fmla="*/ 12 w 58"/>
                      <a:gd name="T15" fmla="*/ 4 h 36"/>
                      <a:gd name="T16" fmla="*/ 16 w 58"/>
                      <a:gd name="T17" fmla="*/ 4 h 36"/>
                      <a:gd name="T18" fmla="*/ 20 w 58"/>
                      <a:gd name="T19" fmla="*/ 4 h 36"/>
                      <a:gd name="T20" fmla="*/ 23 w 58"/>
                      <a:gd name="T21" fmla="*/ 4 h 36"/>
                      <a:gd name="T22" fmla="*/ 23 w 58"/>
                      <a:gd name="T23" fmla="*/ 8 h 36"/>
                      <a:gd name="T24" fmla="*/ 27 w 58"/>
                      <a:gd name="T25" fmla="*/ 4 h 36"/>
                      <a:gd name="T26" fmla="*/ 31 w 58"/>
                      <a:gd name="T27" fmla="*/ 4 h 36"/>
                      <a:gd name="T28" fmla="*/ 31 w 58"/>
                      <a:gd name="T29" fmla="*/ 8 h 36"/>
                      <a:gd name="T30" fmla="*/ 35 w 58"/>
                      <a:gd name="T31" fmla="*/ 8 h 36"/>
                      <a:gd name="T32" fmla="*/ 35 w 58"/>
                      <a:gd name="T33" fmla="*/ 12 h 36"/>
                      <a:gd name="T34" fmla="*/ 39 w 58"/>
                      <a:gd name="T35" fmla="*/ 12 h 36"/>
                      <a:gd name="T36" fmla="*/ 43 w 58"/>
                      <a:gd name="T37" fmla="*/ 12 h 36"/>
                      <a:gd name="T38" fmla="*/ 43 w 58"/>
                      <a:gd name="T39" fmla="*/ 16 h 36"/>
                      <a:gd name="T40" fmla="*/ 46 w 58"/>
                      <a:gd name="T41" fmla="*/ 16 h 36"/>
                      <a:gd name="T42" fmla="*/ 50 w 58"/>
                      <a:gd name="T43" fmla="*/ 16 h 36"/>
                      <a:gd name="T44" fmla="*/ 54 w 58"/>
                      <a:gd name="T45" fmla="*/ 12 h 36"/>
                      <a:gd name="T46" fmla="*/ 58 w 58"/>
                      <a:gd name="T47" fmla="*/ 12 h 36"/>
                      <a:gd name="T48" fmla="*/ 58 w 58"/>
                      <a:gd name="T49" fmla="*/ 16 h 36"/>
                      <a:gd name="T50" fmla="*/ 54 w 58"/>
                      <a:gd name="T51" fmla="*/ 16 h 36"/>
                      <a:gd name="T52" fmla="*/ 54 w 58"/>
                      <a:gd name="T53" fmla="*/ 20 h 36"/>
                      <a:gd name="T54" fmla="*/ 50 w 58"/>
                      <a:gd name="T55" fmla="*/ 20 h 36"/>
                      <a:gd name="T56" fmla="*/ 50 w 58"/>
                      <a:gd name="T57" fmla="*/ 24 h 36"/>
                      <a:gd name="T58" fmla="*/ 54 w 58"/>
                      <a:gd name="T59" fmla="*/ 28 h 36"/>
                      <a:gd name="T60" fmla="*/ 50 w 58"/>
                      <a:gd name="T61" fmla="*/ 28 h 36"/>
                      <a:gd name="T62" fmla="*/ 50 w 58"/>
                      <a:gd name="T63" fmla="*/ 32 h 36"/>
                      <a:gd name="T64" fmla="*/ 46 w 58"/>
                      <a:gd name="T65" fmla="*/ 32 h 36"/>
                      <a:gd name="T66" fmla="*/ 50 w 58"/>
                      <a:gd name="T67" fmla="*/ 32 h 36"/>
                      <a:gd name="T68" fmla="*/ 50 w 58"/>
                      <a:gd name="T69" fmla="*/ 36 h 36"/>
                      <a:gd name="T70" fmla="*/ 46 w 58"/>
                      <a:gd name="T71" fmla="*/ 36 h 36"/>
                      <a:gd name="T72" fmla="*/ 43 w 58"/>
                      <a:gd name="T73" fmla="*/ 36 h 36"/>
                      <a:gd name="T74" fmla="*/ 39 w 58"/>
                      <a:gd name="T75" fmla="*/ 36 h 36"/>
                      <a:gd name="T76" fmla="*/ 39 w 58"/>
                      <a:gd name="T77" fmla="*/ 32 h 36"/>
                      <a:gd name="T78" fmla="*/ 35 w 58"/>
                      <a:gd name="T79" fmla="*/ 32 h 36"/>
                      <a:gd name="T80" fmla="*/ 35 w 58"/>
                      <a:gd name="T81" fmla="*/ 28 h 36"/>
                      <a:gd name="T82" fmla="*/ 35 w 58"/>
                      <a:gd name="T83" fmla="*/ 32 h 36"/>
                      <a:gd name="T84" fmla="*/ 31 w 58"/>
                      <a:gd name="T85" fmla="*/ 32 h 36"/>
                      <a:gd name="T86" fmla="*/ 31 w 58"/>
                      <a:gd name="T87" fmla="*/ 28 h 36"/>
                      <a:gd name="T88" fmla="*/ 27 w 58"/>
                      <a:gd name="T89" fmla="*/ 28 h 36"/>
                      <a:gd name="T90" fmla="*/ 27 w 58"/>
                      <a:gd name="T91" fmla="*/ 24 h 36"/>
                      <a:gd name="T92" fmla="*/ 23 w 58"/>
                      <a:gd name="T93" fmla="*/ 24 h 36"/>
                      <a:gd name="T94" fmla="*/ 20 w 58"/>
                      <a:gd name="T95" fmla="*/ 24 h 36"/>
                      <a:gd name="T96" fmla="*/ 16 w 58"/>
                      <a:gd name="T97" fmla="*/ 24 h 36"/>
                      <a:gd name="T98" fmla="*/ 16 w 58"/>
                      <a:gd name="T99" fmla="*/ 28 h 36"/>
                      <a:gd name="T100" fmla="*/ 12 w 58"/>
                      <a:gd name="T101" fmla="*/ 28 h 36"/>
                      <a:gd name="T102" fmla="*/ 12 w 58"/>
                      <a:gd name="T103" fmla="*/ 24 h 36"/>
                      <a:gd name="T104" fmla="*/ 8 w 58"/>
                      <a:gd name="T105" fmla="*/ 24 h 36"/>
                      <a:gd name="T106" fmla="*/ 4 w 58"/>
                      <a:gd name="T107" fmla="*/ 24 h 36"/>
                      <a:gd name="T108" fmla="*/ 0 w 58"/>
                      <a:gd name="T109" fmla="*/ 24 h 36"/>
                      <a:gd name="T110" fmla="*/ 4 w 58"/>
                      <a:gd name="T111" fmla="*/ 24 h 36"/>
                      <a:gd name="T112" fmla="*/ 4 w 58"/>
                      <a:gd name="T113" fmla="*/ 20 h 36"/>
                      <a:gd name="T114" fmla="*/ 4 w 58"/>
                      <a:gd name="T115" fmla="*/ 16 h 36"/>
                      <a:gd name="T116" fmla="*/ 0 w 58"/>
                      <a:gd name="T117" fmla="*/ 16 h 36"/>
                      <a:gd name="T118" fmla="*/ 0 w 58"/>
                      <a:gd name="T119" fmla="*/ 12 h 3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</a:cxnLst>
                    <a:rect l="0" t="0" r="r" b="b"/>
                    <a:pathLst>
                      <a:path w="58" h="36">
                        <a:moveTo>
                          <a:pt x="0" y="12"/>
                        </a:moveTo>
                        <a:lnTo>
                          <a:pt x="0" y="8"/>
                        </a:lnTo>
                        <a:lnTo>
                          <a:pt x="4" y="8"/>
                        </a:lnTo>
                        <a:lnTo>
                          <a:pt x="4" y="4"/>
                        </a:lnTo>
                        <a:lnTo>
                          <a:pt x="8" y="4"/>
                        </a:lnTo>
                        <a:lnTo>
                          <a:pt x="8" y="0"/>
                        </a:lnTo>
                        <a:lnTo>
                          <a:pt x="12" y="0"/>
                        </a:lnTo>
                        <a:lnTo>
                          <a:pt x="12" y="4"/>
                        </a:lnTo>
                        <a:lnTo>
                          <a:pt x="16" y="4"/>
                        </a:lnTo>
                        <a:lnTo>
                          <a:pt x="20" y="4"/>
                        </a:lnTo>
                        <a:lnTo>
                          <a:pt x="23" y="4"/>
                        </a:lnTo>
                        <a:lnTo>
                          <a:pt x="23" y="8"/>
                        </a:lnTo>
                        <a:lnTo>
                          <a:pt x="27" y="4"/>
                        </a:lnTo>
                        <a:lnTo>
                          <a:pt x="31" y="4"/>
                        </a:lnTo>
                        <a:lnTo>
                          <a:pt x="31" y="8"/>
                        </a:lnTo>
                        <a:lnTo>
                          <a:pt x="35" y="8"/>
                        </a:lnTo>
                        <a:lnTo>
                          <a:pt x="35" y="12"/>
                        </a:lnTo>
                        <a:lnTo>
                          <a:pt x="39" y="12"/>
                        </a:lnTo>
                        <a:lnTo>
                          <a:pt x="43" y="12"/>
                        </a:lnTo>
                        <a:lnTo>
                          <a:pt x="43" y="16"/>
                        </a:lnTo>
                        <a:lnTo>
                          <a:pt x="46" y="16"/>
                        </a:lnTo>
                        <a:lnTo>
                          <a:pt x="50" y="16"/>
                        </a:lnTo>
                        <a:lnTo>
                          <a:pt x="54" y="12"/>
                        </a:lnTo>
                        <a:lnTo>
                          <a:pt x="58" y="12"/>
                        </a:lnTo>
                        <a:lnTo>
                          <a:pt x="58" y="16"/>
                        </a:lnTo>
                        <a:lnTo>
                          <a:pt x="54" y="16"/>
                        </a:lnTo>
                        <a:lnTo>
                          <a:pt x="54" y="20"/>
                        </a:lnTo>
                        <a:lnTo>
                          <a:pt x="50" y="20"/>
                        </a:lnTo>
                        <a:lnTo>
                          <a:pt x="50" y="24"/>
                        </a:lnTo>
                        <a:lnTo>
                          <a:pt x="54" y="28"/>
                        </a:lnTo>
                        <a:lnTo>
                          <a:pt x="50" y="28"/>
                        </a:lnTo>
                        <a:lnTo>
                          <a:pt x="50" y="32"/>
                        </a:lnTo>
                        <a:lnTo>
                          <a:pt x="46" y="32"/>
                        </a:lnTo>
                        <a:lnTo>
                          <a:pt x="50" y="32"/>
                        </a:lnTo>
                        <a:lnTo>
                          <a:pt x="50" y="36"/>
                        </a:lnTo>
                        <a:lnTo>
                          <a:pt x="46" y="36"/>
                        </a:lnTo>
                        <a:lnTo>
                          <a:pt x="43" y="36"/>
                        </a:lnTo>
                        <a:lnTo>
                          <a:pt x="39" y="36"/>
                        </a:lnTo>
                        <a:lnTo>
                          <a:pt x="39" y="32"/>
                        </a:lnTo>
                        <a:lnTo>
                          <a:pt x="35" y="32"/>
                        </a:lnTo>
                        <a:lnTo>
                          <a:pt x="35" y="28"/>
                        </a:lnTo>
                        <a:lnTo>
                          <a:pt x="35" y="32"/>
                        </a:lnTo>
                        <a:lnTo>
                          <a:pt x="31" y="32"/>
                        </a:lnTo>
                        <a:lnTo>
                          <a:pt x="31" y="28"/>
                        </a:lnTo>
                        <a:lnTo>
                          <a:pt x="27" y="28"/>
                        </a:lnTo>
                        <a:lnTo>
                          <a:pt x="27" y="24"/>
                        </a:lnTo>
                        <a:lnTo>
                          <a:pt x="23" y="24"/>
                        </a:lnTo>
                        <a:lnTo>
                          <a:pt x="20" y="24"/>
                        </a:lnTo>
                        <a:lnTo>
                          <a:pt x="16" y="24"/>
                        </a:lnTo>
                        <a:lnTo>
                          <a:pt x="16" y="28"/>
                        </a:lnTo>
                        <a:lnTo>
                          <a:pt x="12" y="28"/>
                        </a:lnTo>
                        <a:lnTo>
                          <a:pt x="12" y="24"/>
                        </a:lnTo>
                        <a:lnTo>
                          <a:pt x="8" y="24"/>
                        </a:lnTo>
                        <a:lnTo>
                          <a:pt x="4" y="24"/>
                        </a:lnTo>
                        <a:lnTo>
                          <a:pt x="0" y="24"/>
                        </a:lnTo>
                        <a:lnTo>
                          <a:pt x="4" y="24"/>
                        </a:lnTo>
                        <a:lnTo>
                          <a:pt x="4" y="20"/>
                        </a:lnTo>
                        <a:lnTo>
                          <a:pt x="4" y="16"/>
                        </a:lnTo>
                        <a:lnTo>
                          <a:pt x="0" y="16"/>
                        </a:lnTo>
                        <a:lnTo>
                          <a:pt x="0" y="12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852" name="Freeform 24">
                    <a:extLst>
                      <a:ext uri="{FF2B5EF4-FFF2-40B4-BE49-F238E27FC236}">
                        <a16:creationId xmlns:a16="http://schemas.microsoft.com/office/drawing/2014/main" id="{6F260B3C-F295-B421-A86A-24CDDB1DF57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125" y="2806"/>
                    <a:ext cx="6" cy="8"/>
                  </a:xfrm>
                  <a:custGeom>
                    <a:avLst/>
                    <a:gdLst>
                      <a:gd name="T0" fmla="*/ 0 w 7"/>
                      <a:gd name="T1" fmla="*/ 0 h 8"/>
                      <a:gd name="T2" fmla="*/ 3 w 7"/>
                      <a:gd name="T3" fmla="*/ 0 h 8"/>
                      <a:gd name="T4" fmla="*/ 3 w 7"/>
                      <a:gd name="T5" fmla="*/ 4 h 8"/>
                      <a:gd name="T6" fmla="*/ 3 w 7"/>
                      <a:gd name="T7" fmla="*/ 8 h 8"/>
                      <a:gd name="T8" fmla="*/ 7 w 7"/>
                      <a:gd name="T9" fmla="*/ 8 h 8"/>
                      <a:gd name="T10" fmla="*/ 3 w 7"/>
                      <a:gd name="T11" fmla="*/ 8 h 8"/>
                      <a:gd name="T12" fmla="*/ 0 w 7"/>
                      <a:gd name="T13" fmla="*/ 8 h 8"/>
                      <a:gd name="T14" fmla="*/ 0 w 7"/>
                      <a:gd name="T15" fmla="*/ 4 h 8"/>
                      <a:gd name="T16" fmla="*/ 0 w 7"/>
                      <a:gd name="T17" fmla="*/ 0 h 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7" h="8">
                        <a:moveTo>
                          <a:pt x="0" y="0"/>
                        </a:moveTo>
                        <a:lnTo>
                          <a:pt x="3" y="0"/>
                        </a:lnTo>
                        <a:lnTo>
                          <a:pt x="3" y="4"/>
                        </a:lnTo>
                        <a:lnTo>
                          <a:pt x="3" y="8"/>
                        </a:lnTo>
                        <a:lnTo>
                          <a:pt x="7" y="8"/>
                        </a:lnTo>
                        <a:lnTo>
                          <a:pt x="3" y="8"/>
                        </a:lnTo>
                        <a:lnTo>
                          <a:pt x="0" y="8"/>
                        </a:lnTo>
                        <a:lnTo>
                          <a:pt x="0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853" name="Freeform 25">
                    <a:extLst>
                      <a:ext uri="{FF2B5EF4-FFF2-40B4-BE49-F238E27FC236}">
                        <a16:creationId xmlns:a16="http://schemas.microsoft.com/office/drawing/2014/main" id="{77439915-5FA4-3B7A-353D-E99B3D83BEC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154" y="2806"/>
                    <a:ext cx="46" cy="29"/>
                  </a:xfrm>
                  <a:custGeom>
                    <a:avLst/>
                    <a:gdLst>
                      <a:gd name="T0" fmla="*/ 23 w 46"/>
                      <a:gd name="T1" fmla="*/ 4 h 28"/>
                      <a:gd name="T2" fmla="*/ 27 w 46"/>
                      <a:gd name="T3" fmla="*/ 4 h 28"/>
                      <a:gd name="T4" fmla="*/ 27 w 46"/>
                      <a:gd name="T5" fmla="*/ 0 h 28"/>
                      <a:gd name="T6" fmla="*/ 31 w 46"/>
                      <a:gd name="T7" fmla="*/ 0 h 28"/>
                      <a:gd name="T8" fmla="*/ 35 w 46"/>
                      <a:gd name="T9" fmla="*/ 0 h 28"/>
                      <a:gd name="T10" fmla="*/ 39 w 46"/>
                      <a:gd name="T11" fmla="*/ 0 h 28"/>
                      <a:gd name="T12" fmla="*/ 39 w 46"/>
                      <a:gd name="T13" fmla="*/ 4 h 28"/>
                      <a:gd name="T14" fmla="*/ 42 w 46"/>
                      <a:gd name="T15" fmla="*/ 8 h 28"/>
                      <a:gd name="T16" fmla="*/ 42 w 46"/>
                      <a:gd name="T17" fmla="*/ 12 h 28"/>
                      <a:gd name="T18" fmla="*/ 46 w 46"/>
                      <a:gd name="T19" fmla="*/ 12 h 28"/>
                      <a:gd name="T20" fmla="*/ 46 w 46"/>
                      <a:gd name="T21" fmla="*/ 16 h 28"/>
                      <a:gd name="T22" fmla="*/ 42 w 46"/>
                      <a:gd name="T23" fmla="*/ 16 h 28"/>
                      <a:gd name="T24" fmla="*/ 39 w 46"/>
                      <a:gd name="T25" fmla="*/ 16 h 28"/>
                      <a:gd name="T26" fmla="*/ 39 w 46"/>
                      <a:gd name="T27" fmla="*/ 20 h 28"/>
                      <a:gd name="T28" fmla="*/ 35 w 46"/>
                      <a:gd name="T29" fmla="*/ 20 h 28"/>
                      <a:gd name="T30" fmla="*/ 39 w 46"/>
                      <a:gd name="T31" fmla="*/ 20 h 28"/>
                      <a:gd name="T32" fmla="*/ 39 w 46"/>
                      <a:gd name="T33" fmla="*/ 24 h 28"/>
                      <a:gd name="T34" fmla="*/ 35 w 46"/>
                      <a:gd name="T35" fmla="*/ 24 h 28"/>
                      <a:gd name="T36" fmla="*/ 31 w 46"/>
                      <a:gd name="T37" fmla="*/ 28 h 28"/>
                      <a:gd name="T38" fmla="*/ 27 w 46"/>
                      <a:gd name="T39" fmla="*/ 28 h 28"/>
                      <a:gd name="T40" fmla="*/ 23 w 46"/>
                      <a:gd name="T41" fmla="*/ 28 h 28"/>
                      <a:gd name="T42" fmla="*/ 19 w 46"/>
                      <a:gd name="T43" fmla="*/ 28 h 28"/>
                      <a:gd name="T44" fmla="*/ 16 w 46"/>
                      <a:gd name="T45" fmla="*/ 28 h 28"/>
                      <a:gd name="T46" fmla="*/ 12 w 46"/>
                      <a:gd name="T47" fmla="*/ 28 h 28"/>
                      <a:gd name="T48" fmla="*/ 8 w 46"/>
                      <a:gd name="T49" fmla="*/ 20 h 28"/>
                      <a:gd name="T50" fmla="*/ 4 w 46"/>
                      <a:gd name="T51" fmla="*/ 16 h 28"/>
                      <a:gd name="T52" fmla="*/ 0 w 46"/>
                      <a:gd name="T53" fmla="*/ 12 h 28"/>
                      <a:gd name="T54" fmla="*/ 4 w 46"/>
                      <a:gd name="T55" fmla="*/ 8 h 28"/>
                      <a:gd name="T56" fmla="*/ 8 w 46"/>
                      <a:gd name="T57" fmla="*/ 8 h 28"/>
                      <a:gd name="T58" fmla="*/ 12 w 46"/>
                      <a:gd name="T59" fmla="*/ 8 h 28"/>
                      <a:gd name="T60" fmla="*/ 16 w 46"/>
                      <a:gd name="T61" fmla="*/ 8 h 28"/>
                      <a:gd name="T62" fmla="*/ 19 w 46"/>
                      <a:gd name="T63" fmla="*/ 8 h 28"/>
                      <a:gd name="T64" fmla="*/ 23 w 46"/>
                      <a:gd name="T65" fmla="*/ 4 h 2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46" h="28">
                        <a:moveTo>
                          <a:pt x="23" y="4"/>
                        </a:moveTo>
                        <a:lnTo>
                          <a:pt x="27" y="4"/>
                        </a:lnTo>
                        <a:lnTo>
                          <a:pt x="27" y="0"/>
                        </a:lnTo>
                        <a:lnTo>
                          <a:pt x="31" y="0"/>
                        </a:lnTo>
                        <a:lnTo>
                          <a:pt x="35" y="0"/>
                        </a:lnTo>
                        <a:lnTo>
                          <a:pt x="39" y="0"/>
                        </a:lnTo>
                        <a:lnTo>
                          <a:pt x="39" y="4"/>
                        </a:lnTo>
                        <a:lnTo>
                          <a:pt x="42" y="8"/>
                        </a:lnTo>
                        <a:lnTo>
                          <a:pt x="42" y="12"/>
                        </a:lnTo>
                        <a:lnTo>
                          <a:pt x="46" y="12"/>
                        </a:lnTo>
                        <a:lnTo>
                          <a:pt x="46" y="16"/>
                        </a:lnTo>
                        <a:lnTo>
                          <a:pt x="42" y="16"/>
                        </a:lnTo>
                        <a:lnTo>
                          <a:pt x="39" y="16"/>
                        </a:lnTo>
                        <a:lnTo>
                          <a:pt x="39" y="20"/>
                        </a:lnTo>
                        <a:lnTo>
                          <a:pt x="35" y="20"/>
                        </a:lnTo>
                        <a:lnTo>
                          <a:pt x="39" y="20"/>
                        </a:lnTo>
                        <a:lnTo>
                          <a:pt x="39" y="24"/>
                        </a:lnTo>
                        <a:lnTo>
                          <a:pt x="35" y="24"/>
                        </a:lnTo>
                        <a:lnTo>
                          <a:pt x="31" y="28"/>
                        </a:lnTo>
                        <a:lnTo>
                          <a:pt x="27" y="28"/>
                        </a:lnTo>
                        <a:lnTo>
                          <a:pt x="23" y="28"/>
                        </a:lnTo>
                        <a:lnTo>
                          <a:pt x="19" y="28"/>
                        </a:lnTo>
                        <a:lnTo>
                          <a:pt x="16" y="28"/>
                        </a:lnTo>
                        <a:lnTo>
                          <a:pt x="12" y="28"/>
                        </a:lnTo>
                        <a:lnTo>
                          <a:pt x="8" y="20"/>
                        </a:lnTo>
                        <a:lnTo>
                          <a:pt x="4" y="16"/>
                        </a:lnTo>
                        <a:lnTo>
                          <a:pt x="0" y="12"/>
                        </a:lnTo>
                        <a:lnTo>
                          <a:pt x="4" y="8"/>
                        </a:lnTo>
                        <a:lnTo>
                          <a:pt x="8" y="8"/>
                        </a:lnTo>
                        <a:lnTo>
                          <a:pt x="12" y="8"/>
                        </a:lnTo>
                        <a:lnTo>
                          <a:pt x="16" y="8"/>
                        </a:lnTo>
                        <a:lnTo>
                          <a:pt x="19" y="8"/>
                        </a:lnTo>
                        <a:lnTo>
                          <a:pt x="23" y="4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854" name="Freeform 26">
                    <a:extLst>
                      <a:ext uri="{FF2B5EF4-FFF2-40B4-BE49-F238E27FC236}">
                        <a16:creationId xmlns:a16="http://schemas.microsoft.com/office/drawing/2014/main" id="{60C6CDD9-8FE0-A3F3-AF51-E32BEB6BE19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461" y="2806"/>
                    <a:ext cx="15" cy="8"/>
                  </a:xfrm>
                  <a:custGeom>
                    <a:avLst/>
                    <a:gdLst>
                      <a:gd name="T0" fmla="*/ 4 w 15"/>
                      <a:gd name="T1" fmla="*/ 4 h 8"/>
                      <a:gd name="T2" fmla="*/ 8 w 15"/>
                      <a:gd name="T3" fmla="*/ 4 h 8"/>
                      <a:gd name="T4" fmla="*/ 8 w 15"/>
                      <a:gd name="T5" fmla="*/ 0 h 8"/>
                      <a:gd name="T6" fmla="*/ 12 w 15"/>
                      <a:gd name="T7" fmla="*/ 0 h 8"/>
                      <a:gd name="T8" fmla="*/ 12 w 15"/>
                      <a:gd name="T9" fmla="*/ 4 h 8"/>
                      <a:gd name="T10" fmla="*/ 12 w 15"/>
                      <a:gd name="T11" fmla="*/ 8 h 8"/>
                      <a:gd name="T12" fmla="*/ 15 w 15"/>
                      <a:gd name="T13" fmla="*/ 8 h 8"/>
                      <a:gd name="T14" fmla="*/ 12 w 15"/>
                      <a:gd name="T15" fmla="*/ 8 h 8"/>
                      <a:gd name="T16" fmla="*/ 8 w 15"/>
                      <a:gd name="T17" fmla="*/ 8 h 8"/>
                      <a:gd name="T18" fmla="*/ 4 w 15"/>
                      <a:gd name="T19" fmla="*/ 8 h 8"/>
                      <a:gd name="T20" fmla="*/ 0 w 15"/>
                      <a:gd name="T21" fmla="*/ 8 h 8"/>
                      <a:gd name="T22" fmla="*/ 0 w 15"/>
                      <a:gd name="T23" fmla="*/ 4 h 8"/>
                      <a:gd name="T24" fmla="*/ 4 w 15"/>
                      <a:gd name="T25" fmla="*/ 4 h 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15" h="8">
                        <a:moveTo>
                          <a:pt x="4" y="4"/>
                        </a:moveTo>
                        <a:lnTo>
                          <a:pt x="8" y="4"/>
                        </a:lnTo>
                        <a:lnTo>
                          <a:pt x="8" y="0"/>
                        </a:lnTo>
                        <a:lnTo>
                          <a:pt x="12" y="0"/>
                        </a:lnTo>
                        <a:lnTo>
                          <a:pt x="12" y="4"/>
                        </a:lnTo>
                        <a:lnTo>
                          <a:pt x="12" y="8"/>
                        </a:lnTo>
                        <a:lnTo>
                          <a:pt x="15" y="8"/>
                        </a:lnTo>
                        <a:lnTo>
                          <a:pt x="12" y="8"/>
                        </a:lnTo>
                        <a:lnTo>
                          <a:pt x="8" y="8"/>
                        </a:lnTo>
                        <a:lnTo>
                          <a:pt x="4" y="8"/>
                        </a:lnTo>
                        <a:lnTo>
                          <a:pt x="0" y="8"/>
                        </a:lnTo>
                        <a:lnTo>
                          <a:pt x="0" y="4"/>
                        </a:lnTo>
                        <a:lnTo>
                          <a:pt x="4" y="4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855" name="Freeform 27">
                    <a:extLst>
                      <a:ext uri="{FF2B5EF4-FFF2-40B4-BE49-F238E27FC236}">
                        <a16:creationId xmlns:a16="http://schemas.microsoft.com/office/drawing/2014/main" id="{2F149365-3AB8-686F-905B-F0B974D99C2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484" y="2809"/>
                    <a:ext cx="8" cy="8"/>
                  </a:xfrm>
                  <a:custGeom>
                    <a:avLst/>
                    <a:gdLst>
                      <a:gd name="T0" fmla="*/ 4 w 8"/>
                      <a:gd name="T1" fmla="*/ 0 h 8"/>
                      <a:gd name="T2" fmla="*/ 4 w 8"/>
                      <a:gd name="T3" fmla="*/ 4 h 8"/>
                      <a:gd name="T4" fmla="*/ 8 w 8"/>
                      <a:gd name="T5" fmla="*/ 4 h 8"/>
                      <a:gd name="T6" fmla="*/ 8 w 8"/>
                      <a:gd name="T7" fmla="*/ 8 h 8"/>
                      <a:gd name="T8" fmla="*/ 4 w 8"/>
                      <a:gd name="T9" fmla="*/ 8 h 8"/>
                      <a:gd name="T10" fmla="*/ 4 w 8"/>
                      <a:gd name="T11" fmla="*/ 4 h 8"/>
                      <a:gd name="T12" fmla="*/ 0 w 8"/>
                      <a:gd name="T13" fmla="*/ 4 h 8"/>
                      <a:gd name="T14" fmla="*/ 0 w 8"/>
                      <a:gd name="T15" fmla="*/ 8 h 8"/>
                      <a:gd name="T16" fmla="*/ 0 w 8"/>
                      <a:gd name="T17" fmla="*/ 4 h 8"/>
                      <a:gd name="T18" fmla="*/ 0 w 8"/>
                      <a:gd name="T19" fmla="*/ 0 h 8"/>
                      <a:gd name="T20" fmla="*/ 4 w 8"/>
                      <a:gd name="T21" fmla="*/ 0 h 8"/>
                      <a:gd name="T22" fmla="*/ 0 w 8"/>
                      <a:gd name="T23" fmla="*/ 0 h 8"/>
                      <a:gd name="T24" fmla="*/ 4 w 8"/>
                      <a:gd name="T25" fmla="*/ 0 h 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8" h="8">
                        <a:moveTo>
                          <a:pt x="4" y="0"/>
                        </a:moveTo>
                        <a:lnTo>
                          <a:pt x="4" y="4"/>
                        </a:lnTo>
                        <a:lnTo>
                          <a:pt x="8" y="4"/>
                        </a:lnTo>
                        <a:lnTo>
                          <a:pt x="8" y="8"/>
                        </a:lnTo>
                        <a:lnTo>
                          <a:pt x="4" y="8"/>
                        </a:lnTo>
                        <a:lnTo>
                          <a:pt x="4" y="4"/>
                        </a:lnTo>
                        <a:lnTo>
                          <a:pt x="0" y="4"/>
                        </a:lnTo>
                        <a:lnTo>
                          <a:pt x="0" y="8"/>
                        </a:lnTo>
                        <a:lnTo>
                          <a:pt x="0" y="4"/>
                        </a:lnTo>
                        <a:lnTo>
                          <a:pt x="0" y="0"/>
                        </a:lnTo>
                        <a:lnTo>
                          <a:pt x="4" y="0"/>
                        </a:lnTo>
                        <a:lnTo>
                          <a:pt x="0" y="0"/>
                        </a:lnTo>
                        <a:lnTo>
                          <a:pt x="4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856" name="Freeform 28">
                    <a:extLst>
                      <a:ext uri="{FF2B5EF4-FFF2-40B4-BE49-F238E27FC236}">
                        <a16:creationId xmlns:a16="http://schemas.microsoft.com/office/drawing/2014/main" id="{F12EF4E1-1754-4C37-4EBD-75A445261EC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131" y="2809"/>
                    <a:ext cx="17" cy="8"/>
                  </a:xfrm>
                  <a:custGeom>
                    <a:avLst/>
                    <a:gdLst>
                      <a:gd name="T0" fmla="*/ 12 w 16"/>
                      <a:gd name="T1" fmla="*/ 0 h 8"/>
                      <a:gd name="T2" fmla="*/ 16 w 16"/>
                      <a:gd name="T3" fmla="*/ 0 h 8"/>
                      <a:gd name="T4" fmla="*/ 12 w 16"/>
                      <a:gd name="T5" fmla="*/ 0 h 8"/>
                      <a:gd name="T6" fmla="*/ 8 w 16"/>
                      <a:gd name="T7" fmla="*/ 0 h 8"/>
                      <a:gd name="T8" fmla="*/ 8 w 16"/>
                      <a:gd name="T9" fmla="*/ 4 h 8"/>
                      <a:gd name="T10" fmla="*/ 4 w 16"/>
                      <a:gd name="T11" fmla="*/ 4 h 8"/>
                      <a:gd name="T12" fmla="*/ 4 w 16"/>
                      <a:gd name="T13" fmla="*/ 8 h 8"/>
                      <a:gd name="T14" fmla="*/ 8 w 16"/>
                      <a:gd name="T15" fmla="*/ 8 h 8"/>
                      <a:gd name="T16" fmla="*/ 4 w 16"/>
                      <a:gd name="T17" fmla="*/ 8 h 8"/>
                      <a:gd name="T18" fmla="*/ 0 w 16"/>
                      <a:gd name="T19" fmla="*/ 8 h 8"/>
                      <a:gd name="T20" fmla="*/ 0 w 16"/>
                      <a:gd name="T21" fmla="*/ 4 h 8"/>
                      <a:gd name="T22" fmla="*/ 0 w 16"/>
                      <a:gd name="T23" fmla="*/ 0 h 8"/>
                      <a:gd name="T24" fmla="*/ 4 w 16"/>
                      <a:gd name="T25" fmla="*/ 0 h 8"/>
                      <a:gd name="T26" fmla="*/ 8 w 16"/>
                      <a:gd name="T27" fmla="*/ 0 h 8"/>
                      <a:gd name="T28" fmla="*/ 12 w 16"/>
                      <a:gd name="T29" fmla="*/ 0 h 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16" h="8">
                        <a:moveTo>
                          <a:pt x="12" y="0"/>
                        </a:moveTo>
                        <a:lnTo>
                          <a:pt x="16" y="0"/>
                        </a:lnTo>
                        <a:lnTo>
                          <a:pt x="12" y="0"/>
                        </a:lnTo>
                        <a:lnTo>
                          <a:pt x="8" y="0"/>
                        </a:lnTo>
                        <a:lnTo>
                          <a:pt x="8" y="4"/>
                        </a:lnTo>
                        <a:lnTo>
                          <a:pt x="4" y="4"/>
                        </a:lnTo>
                        <a:lnTo>
                          <a:pt x="4" y="8"/>
                        </a:lnTo>
                        <a:lnTo>
                          <a:pt x="8" y="8"/>
                        </a:lnTo>
                        <a:lnTo>
                          <a:pt x="4" y="8"/>
                        </a:lnTo>
                        <a:lnTo>
                          <a:pt x="0" y="8"/>
                        </a:lnTo>
                        <a:lnTo>
                          <a:pt x="0" y="4"/>
                        </a:lnTo>
                        <a:lnTo>
                          <a:pt x="0" y="0"/>
                        </a:lnTo>
                        <a:lnTo>
                          <a:pt x="4" y="0"/>
                        </a:lnTo>
                        <a:lnTo>
                          <a:pt x="8" y="0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857" name="Freeform 29">
                    <a:extLst>
                      <a:ext uri="{FF2B5EF4-FFF2-40B4-BE49-F238E27FC236}">
                        <a16:creationId xmlns:a16="http://schemas.microsoft.com/office/drawing/2014/main" id="{706F07A7-3665-06E0-8445-F9E02EC67D4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588" y="2809"/>
                    <a:ext cx="43" cy="57"/>
                  </a:xfrm>
                  <a:custGeom>
                    <a:avLst/>
                    <a:gdLst>
                      <a:gd name="T0" fmla="*/ 7 w 42"/>
                      <a:gd name="T1" fmla="*/ 8 h 56"/>
                      <a:gd name="T2" fmla="*/ 11 w 42"/>
                      <a:gd name="T3" fmla="*/ 4 h 56"/>
                      <a:gd name="T4" fmla="*/ 15 w 42"/>
                      <a:gd name="T5" fmla="*/ 0 h 56"/>
                      <a:gd name="T6" fmla="*/ 19 w 42"/>
                      <a:gd name="T7" fmla="*/ 4 h 56"/>
                      <a:gd name="T8" fmla="*/ 23 w 42"/>
                      <a:gd name="T9" fmla="*/ 8 h 56"/>
                      <a:gd name="T10" fmla="*/ 30 w 42"/>
                      <a:gd name="T11" fmla="*/ 8 h 56"/>
                      <a:gd name="T12" fmla="*/ 34 w 42"/>
                      <a:gd name="T13" fmla="*/ 12 h 56"/>
                      <a:gd name="T14" fmla="*/ 30 w 42"/>
                      <a:gd name="T15" fmla="*/ 16 h 56"/>
                      <a:gd name="T16" fmla="*/ 38 w 42"/>
                      <a:gd name="T17" fmla="*/ 16 h 56"/>
                      <a:gd name="T18" fmla="*/ 42 w 42"/>
                      <a:gd name="T19" fmla="*/ 20 h 56"/>
                      <a:gd name="T20" fmla="*/ 42 w 42"/>
                      <a:gd name="T21" fmla="*/ 20 h 56"/>
                      <a:gd name="T22" fmla="*/ 38 w 42"/>
                      <a:gd name="T23" fmla="*/ 24 h 56"/>
                      <a:gd name="T24" fmla="*/ 34 w 42"/>
                      <a:gd name="T25" fmla="*/ 24 h 56"/>
                      <a:gd name="T26" fmla="*/ 34 w 42"/>
                      <a:gd name="T27" fmla="*/ 24 h 56"/>
                      <a:gd name="T28" fmla="*/ 30 w 42"/>
                      <a:gd name="T29" fmla="*/ 28 h 56"/>
                      <a:gd name="T30" fmla="*/ 30 w 42"/>
                      <a:gd name="T31" fmla="*/ 36 h 56"/>
                      <a:gd name="T32" fmla="*/ 30 w 42"/>
                      <a:gd name="T33" fmla="*/ 44 h 56"/>
                      <a:gd name="T34" fmla="*/ 26 w 42"/>
                      <a:gd name="T35" fmla="*/ 48 h 56"/>
                      <a:gd name="T36" fmla="*/ 23 w 42"/>
                      <a:gd name="T37" fmla="*/ 44 h 56"/>
                      <a:gd name="T38" fmla="*/ 23 w 42"/>
                      <a:gd name="T39" fmla="*/ 44 h 56"/>
                      <a:gd name="T40" fmla="*/ 19 w 42"/>
                      <a:gd name="T41" fmla="*/ 48 h 56"/>
                      <a:gd name="T42" fmla="*/ 11 w 42"/>
                      <a:gd name="T43" fmla="*/ 52 h 56"/>
                      <a:gd name="T44" fmla="*/ 7 w 42"/>
                      <a:gd name="T45" fmla="*/ 56 h 56"/>
                      <a:gd name="T46" fmla="*/ 0 w 42"/>
                      <a:gd name="T47" fmla="*/ 56 h 56"/>
                      <a:gd name="T48" fmla="*/ 3 w 42"/>
                      <a:gd name="T49" fmla="*/ 52 h 56"/>
                      <a:gd name="T50" fmla="*/ 7 w 42"/>
                      <a:gd name="T51" fmla="*/ 48 h 56"/>
                      <a:gd name="T52" fmla="*/ 11 w 42"/>
                      <a:gd name="T53" fmla="*/ 44 h 56"/>
                      <a:gd name="T54" fmla="*/ 11 w 42"/>
                      <a:gd name="T55" fmla="*/ 36 h 56"/>
                      <a:gd name="T56" fmla="*/ 11 w 42"/>
                      <a:gd name="T57" fmla="*/ 28 h 56"/>
                      <a:gd name="T58" fmla="*/ 11 w 42"/>
                      <a:gd name="T59" fmla="*/ 20 h 56"/>
                      <a:gd name="T60" fmla="*/ 11 w 42"/>
                      <a:gd name="T61" fmla="*/ 12 h 56"/>
                      <a:gd name="T62" fmla="*/ 7 w 42"/>
                      <a:gd name="T63" fmla="*/ 8 h 5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</a:cxnLst>
                    <a:rect l="0" t="0" r="r" b="b"/>
                    <a:pathLst>
                      <a:path w="42" h="56">
                        <a:moveTo>
                          <a:pt x="7" y="4"/>
                        </a:moveTo>
                        <a:lnTo>
                          <a:pt x="7" y="8"/>
                        </a:lnTo>
                        <a:lnTo>
                          <a:pt x="7" y="4"/>
                        </a:lnTo>
                        <a:lnTo>
                          <a:pt x="11" y="4"/>
                        </a:lnTo>
                        <a:lnTo>
                          <a:pt x="15" y="4"/>
                        </a:lnTo>
                        <a:lnTo>
                          <a:pt x="15" y="0"/>
                        </a:lnTo>
                        <a:lnTo>
                          <a:pt x="19" y="0"/>
                        </a:lnTo>
                        <a:lnTo>
                          <a:pt x="19" y="4"/>
                        </a:lnTo>
                        <a:lnTo>
                          <a:pt x="23" y="4"/>
                        </a:lnTo>
                        <a:lnTo>
                          <a:pt x="23" y="8"/>
                        </a:lnTo>
                        <a:lnTo>
                          <a:pt x="26" y="8"/>
                        </a:lnTo>
                        <a:lnTo>
                          <a:pt x="30" y="8"/>
                        </a:lnTo>
                        <a:lnTo>
                          <a:pt x="30" y="12"/>
                        </a:lnTo>
                        <a:lnTo>
                          <a:pt x="34" y="12"/>
                        </a:lnTo>
                        <a:lnTo>
                          <a:pt x="34" y="16"/>
                        </a:lnTo>
                        <a:lnTo>
                          <a:pt x="30" y="16"/>
                        </a:lnTo>
                        <a:lnTo>
                          <a:pt x="34" y="16"/>
                        </a:lnTo>
                        <a:lnTo>
                          <a:pt x="38" y="16"/>
                        </a:lnTo>
                        <a:lnTo>
                          <a:pt x="42" y="16"/>
                        </a:lnTo>
                        <a:lnTo>
                          <a:pt x="42" y="20"/>
                        </a:lnTo>
                        <a:lnTo>
                          <a:pt x="38" y="20"/>
                        </a:lnTo>
                        <a:lnTo>
                          <a:pt x="42" y="20"/>
                        </a:lnTo>
                        <a:lnTo>
                          <a:pt x="42" y="24"/>
                        </a:lnTo>
                        <a:lnTo>
                          <a:pt x="38" y="24"/>
                        </a:lnTo>
                        <a:lnTo>
                          <a:pt x="38" y="20"/>
                        </a:lnTo>
                        <a:lnTo>
                          <a:pt x="34" y="24"/>
                        </a:lnTo>
                        <a:lnTo>
                          <a:pt x="34" y="20"/>
                        </a:lnTo>
                        <a:lnTo>
                          <a:pt x="34" y="24"/>
                        </a:lnTo>
                        <a:lnTo>
                          <a:pt x="34" y="28"/>
                        </a:lnTo>
                        <a:lnTo>
                          <a:pt x="30" y="28"/>
                        </a:lnTo>
                        <a:lnTo>
                          <a:pt x="30" y="32"/>
                        </a:lnTo>
                        <a:lnTo>
                          <a:pt x="30" y="36"/>
                        </a:lnTo>
                        <a:lnTo>
                          <a:pt x="30" y="40"/>
                        </a:lnTo>
                        <a:lnTo>
                          <a:pt x="30" y="44"/>
                        </a:lnTo>
                        <a:lnTo>
                          <a:pt x="30" y="48"/>
                        </a:lnTo>
                        <a:lnTo>
                          <a:pt x="26" y="48"/>
                        </a:lnTo>
                        <a:lnTo>
                          <a:pt x="23" y="48"/>
                        </a:lnTo>
                        <a:lnTo>
                          <a:pt x="23" y="44"/>
                        </a:lnTo>
                        <a:lnTo>
                          <a:pt x="23" y="48"/>
                        </a:lnTo>
                        <a:lnTo>
                          <a:pt x="23" y="44"/>
                        </a:lnTo>
                        <a:lnTo>
                          <a:pt x="19" y="44"/>
                        </a:lnTo>
                        <a:lnTo>
                          <a:pt x="19" y="48"/>
                        </a:lnTo>
                        <a:lnTo>
                          <a:pt x="15" y="48"/>
                        </a:lnTo>
                        <a:lnTo>
                          <a:pt x="11" y="52"/>
                        </a:lnTo>
                        <a:lnTo>
                          <a:pt x="7" y="52"/>
                        </a:lnTo>
                        <a:lnTo>
                          <a:pt x="7" y="56"/>
                        </a:lnTo>
                        <a:lnTo>
                          <a:pt x="3" y="56"/>
                        </a:lnTo>
                        <a:lnTo>
                          <a:pt x="0" y="56"/>
                        </a:lnTo>
                        <a:lnTo>
                          <a:pt x="0" y="52"/>
                        </a:lnTo>
                        <a:lnTo>
                          <a:pt x="3" y="52"/>
                        </a:lnTo>
                        <a:lnTo>
                          <a:pt x="7" y="52"/>
                        </a:lnTo>
                        <a:lnTo>
                          <a:pt x="7" y="48"/>
                        </a:lnTo>
                        <a:lnTo>
                          <a:pt x="11" y="48"/>
                        </a:lnTo>
                        <a:lnTo>
                          <a:pt x="11" y="44"/>
                        </a:lnTo>
                        <a:lnTo>
                          <a:pt x="11" y="40"/>
                        </a:lnTo>
                        <a:lnTo>
                          <a:pt x="11" y="36"/>
                        </a:lnTo>
                        <a:lnTo>
                          <a:pt x="11" y="32"/>
                        </a:lnTo>
                        <a:lnTo>
                          <a:pt x="11" y="28"/>
                        </a:lnTo>
                        <a:lnTo>
                          <a:pt x="11" y="24"/>
                        </a:lnTo>
                        <a:lnTo>
                          <a:pt x="11" y="20"/>
                        </a:lnTo>
                        <a:lnTo>
                          <a:pt x="11" y="16"/>
                        </a:lnTo>
                        <a:lnTo>
                          <a:pt x="11" y="12"/>
                        </a:lnTo>
                        <a:lnTo>
                          <a:pt x="7" y="12"/>
                        </a:lnTo>
                        <a:lnTo>
                          <a:pt x="7" y="8"/>
                        </a:lnTo>
                        <a:lnTo>
                          <a:pt x="7" y="4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858" name="Freeform 30">
                    <a:extLst>
                      <a:ext uri="{FF2B5EF4-FFF2-40B4-BE49-F238E27FC236}">
                        <a16:creationId xmlns:a16="http://schemas.microsoft.com/office/drawing/2014/main" id="{4EC42109-8B7B-FFC2-0A33-A8FB0AB397B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135" y="2809"/>
                    <a:ext cx="12" cy="8"/>
                  </a:xfrm>
                  <a:custGeom>
                    <a:avLst/>
                    <a:gdLst>
                      <a:gd name="T0" fmla="*/ 4 w 12"/>
                      <a:gd name="T1" fmla="*/ 8 h 8"/>
                      <a:gd name="T2" fmla="*/ 0 w 12"/>
                      <a:gd name="T3" fmla="*/ 8 h 8"/>
                      <a:gd name="T4" fmla="*/ 0 w 12"/>
                      <a:gd name="T5" fmla="*/ 4 h 8"/>
                      <a:gd name="T6" fmla="*/ 4 w 12"/>
                      <a:gd name="T7" fmla="*/ 4 h 8"/>
                      <a:gd name="T8" fmla="*/ 4 w 12"/>
                      <a:gd name="T9" fmla="*/ 0 h 8"/>
                      <a:gd name="T10" fmla="*/ 8 w 12"/>
                      <a:gd name="T11" fmla="*/ 0 h 8"/>
                      <a:gd name="T12" fmla="*/ 12 w 12"/>
                      <a:gd name="T13" fmla="*/ 4 h 8"/>
                      <a:gd name="T14" fmla="*/ 8 w 12"/>
                      <a:gd name="T15" fmla="*/ 4 h 8"/>
                      <a:gd name="T16" fmla="*/ 4 w 12"/>
                      <a:gd name="T17" fmla="*/ 8 h 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2" h="8">
                        <a:moveTo>
                          <a:pt x="4" y="8"/>
                        </a:moveTo>
                        <a:lnTo>
                          <a:pt x="0" y="8"/>
                        </a:lnTo>
                        <a:lnTo>
                          <a:pt x="0" y="4"/>
                        </a:lnTo>
                        <a:lnTo>
                          <a:pt x="4" y="4"/>
                        </a:lnTo>
                        <a:lnTo>
                          <a:pt x="4" y="0"/>
                        </a:lnTo>
                        <a:lnTo>
                          <a:pt x="8" y="0"/>
                        </a:lnTo>
                        <a:lnTo>
                          <a:pt x="12" y="4"/>
                        </a:lnTo>
                        <a:lnTo>
                          <a:pt x="8" y="4"/>
                        </a:lnTo>
                        <a:lnTo>
                          <a:pt x="4" y="8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859" name="Freeform 31">
                    <a:extLst>
                      <a:ext uri="{FF2B5EF4-FFF2-40B4-BE49-F238E27FC236}">
                        <a16:creationId xmlns:a16="http://schemas.microsoft.com/office/drawing/2014/main" id="{EC727C19-38E1-C8CF-66F7-287C6131871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116" y="2809"/>
                    <a:ext cx="15" cy="12"/>
                  </a:xfrm>
                  <a:custGeom>
                    <a:avLst/>
                    <a:gdLst>
                      <a:gd name="T0" fmla="*/ 15 w 15"/>
                      <a:gd name="T1" fmla="*/ 4 h 12"/>
                      <a:gd name="T2" fmla="*/ 15 w 15"/>
                      <a:gd name="T3" fmla="*/ 0 h 12"/>
                      <a:gd name="T4" fmla="*/ 15 w 15"/>
                      <a:gd name="T5" fmla="*/ 4 h 12"/>
                      <a:gd name="T6" fmla="*/ 15 w 15"/>
                      <a:gd name="T7" fmla="*/ 8 h 12"/>
                      <a:gd name="T8" fmla="*/ 11 w 15"/>
                      <a:gd name="T9" fmla="*/ 8 h 12"/>
                      <a:gd name="T10" fmla="*/ 11 w 15"/>
                      <a:gd name="T11" fmla="*/ 12 h 12"/>
                      <a:gd name="T12" fmla="*/ 8 w 15"/>
                      <a:gd name="T13" fmla="*/ 12 h 12"/>
                      <a:gd name="T14" fmla="*/ 8 w 15"/>
                      <a:gd name="T15" fmla="*/ 8 h 12"/>
                      <a:gd name="T16" fmla="*/ 8 w 15"/>
                      <a:gd name="T17" fmla="*/ 4 h 12"/>
                      <a:gd name="T18" fmla="*/ 4 w 15"/>
                      <a:gd name="T19" fmla="*/ 4 h 12"/>
                      <a:gd name="T20" fmla="*/ 4 w 15"/>
                      <a:gd name="T21" fmla="*/ 8 h 12"/>
                      <a:gd name="T22" fmla="*/ 0 w 15"/>
                      <a:gd name="T23" fmla="*/ 8 h 12"/>
                      <a:gd name="T24" fmla="*/ 0 w 15"/>
                      <a:gd name="T25" fmla="*/ 4 h 12"/>
                      <a:gd name="T26" fmla="*/ 4 w 15"/>
                      <a:gd name="T27" fmla="*/ 4 h 12"/>
                      <a:gd name="T28" fmla="*/ 8 w 15"/>
                      <a:gd name="T29" fmla="*/ 4 h 12"/>
                      <a:gd name="T30" fmla="*/ 11 w 15"/>
                      <a:gd name="T31" fmla="*/ 4 h 12"/>
                      <a:gd name="T32" fmla="*/ 15 w 15"/>
                      <a:gd name="T33" fmla="*/ 4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15" h="12">
                        <a:moveTo>
                          <a:pt x="15" y="4"/>
                        </a:moveTo>
                        <a:lnTo>
                          <a:pt x="15" y="0"/>
                        </a:lnTo>
                        <a:lnTo>
                          <a:pt x="15" y="4"/>
                        </a:lnTo>
                        <a:lnTo>
                          <a:pt x="15" y="8"/>
                        </a:lnTo>
                        <a:lnTo>
                          <a:pt x="11" y="8"/>
                        </a:lnTo>
                        <a:lnTo>
                          <a:pt x="11" y="12"/>
                        </a:lnTo>
                        <a:lnTo>
                          <a:pt x="8" y="12"/>
                        </a:lnTo>
                        <a:lnTo>
                          <a:pt x="8" y="8"/>
                        </a:lnTo>
                        <a:lnTo>
                          <a:pt x="8" y="4"/>
                        </a:lnTo>
                        <a:lnTo>
                          <a:pt x="4" y="4"/>
                        </a:lnTo>
                        <a:lnTo>
                          <a:pt x="4" y="8"/>
                        </a:lnTo>
                        <a:lnTo>
                          <a:pt x="0" y="8"/>
                        </a:lnTo>
                        <a:lnTo>
                          <a:pt x="0" y="4"/>
                        </a:lnTo>
                        <a:lnTo>
                          <a:pt x="4" y="4"/>
                        </a:lnTo>
                        <a:lnTo>
                          <a:pt x="8" y="4"/>
                        </a:lnTo>
                        <a:lnTo>
                          <a:pt x="11" y="4"/>
                        </a:lnTo>
                        <a:lnTo>
                          <a:pt x="15" y="4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860" name="Freeform 32">
                    <a:extLst>
                      <a:ext uri="{FF2B5EF4-FFF2-40B4-BE49-F238E27FC236}">
                        <a16:creationId xmlns:a16="http://schemas.microsoft.com/office/drawing/2014/main" id="{FD1C2640-DACC-6E35-3C86-8CC2E0701FB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382" y="2809"/>
                    <a:ext cx="29" cy="57"/>
                  </a:xfrm>
                  <a:custGeom>
                    <a:avLst/>
                    <a:gdLst>
                      <a:gd name="T0" fmla="*/ 3 w 30"/>
                      <a:gd name="T1" fmla="*/ 8 h 56"/>
                      <a:gd name="T2" fmla="*/ 3 w 30"/>
                      <a:gd name="T3" fmla="*/ 4 h 56"/>
                      <a:gd name="T4" fmla="*/ 7 w 30"/>
                      <a:gd name="T5" fmla="*/ 4 h 56"/>
                      <a:gd name="T6" fmla="*/ 7 w 30"/>
                      <a:gd name="T7" fmla="*/ 0 h 56"/>
                      <a:gd name="T8" fmla="*/ 11 w 30"/>
                      <a:gd name="T9" fmla="*/ 4 h 56"/>
                      <a:gd name="T10" fmla="*/ 15 w 30"/>
                      <a:gd name="T11" fmla="*/ 4 h 56"/>
                      <a:gd name="T12" fmla="*/ 19 w 30"/>
                      <a:gd name="T13" fmla="*/ 4 h 56"/>
                      <a:gd name="T14" fmla="*/ 23 w 30"/>
                      <a:gd name="T15" fmla="*/ 4 h 56"/>
                      <a:gd name="T16" fmla="*/ 23 w 30"/>
                      <a:gd name="T17" fmla="*/ 8 h 56"/>
                      <a:gd name="T18" fmla="*/ 19 w 30"/>
                      <a:gd name="T19" fmla="*/ 8 h 56"/>
                      <a:gd name="T20" fmla="*/ 19 w 30"/>
                      <a:gd name="T21" fmla="*/ 12 h 56"/>
                      <a:gd name="T22" fmla="*/ 23 w 30"/>
                      <a:gd name="T23" fmla="*/ 12 h 56"/>
                      <a:gd name="T24" fmla="*/ 23 w 30"/>
                      <a:gd name="T25" fmla="*/ 16 h 56"/>
                      <a:gd name="T26" fmla="*/ 26 w 30"/>
                      <a:gd name="T27" fmla="*/ 16 h 56"/>
                      <a:gd name="T28" fmla="*/ 30 w 30"/>
                      <a:gd name="T29" fmla="*/ 16 h 56"/>
                      <a:gd name="T30" fmla="*/ 30 w 30"/>
                      <a:gd name="T31" fmla="*/ 20 h 56"/>
                      <a:gd name="T32" fmla="*/ 26 w 30"/>
                      <a:gd name="T33" fmla="*/ 20 h 56"/>
                      <a:gd name="T34" fmla="*/ 30 w 30"/>
                      <a:gd name="T35" fmla="*/ 20 h 56"/>
                      <a:gd name="T36" fmla="*/ 30 w 30"/>
                      <a:gd name="T37" fmla="*/ 24 h 56"/>
                      <a:gd name="T38" fmla="*/ 26 w 30"/>
                      <a:gd name="T39" fmla="*/ 24 h 56"/>
                      <a:gd name="T40" fmla="*/ 26 w 30"/>
                      <a:gd name="T41" fmla="*/ 28 h 56"/>
                      <a:gd name="T42" fmla="*/ 26 w 30"/>
                      <a:gd name="T43" fmla="*/ 32 h 56"/>
                      <a:gd name="T44" fmla="*/ 23 w 30"/>
                      <a:gd name="T45" fmla="*/ 32 h 56"/>
                      <a:gd name="T46" fmla="*/ 23 w 30"/>
                      <a:gd name="T47" fmla="*/ 36 h 56"/>
                      <a:gd name="T48" fmla="*/ 26 w 30"/>
                      <a:gd name="T49" fmla="*/ 36 h 56"/>
                      <a:gd name="T50" fmla="*/ 26 w 30"/>
                      <a:gd name="T51" fmla="*/ 40 h 56"/>
                      <a:gd name="T52" fmla="*/ 26 w 30"/>
                      <a:gd name="T53" fmla="*/ 44 h 56"/>
                      <a:gd name="T54" fmla="*/ 30 w 30"/>
                      <a:gd name="T55" fmla="*/ 44 h 56"/>
                      <a:gd name="T56" fmla="*/ 30 w 30"/>
                      <a:gd name="T57" fmla="*/ 48 h 56"/>
                      <a:gd name="T58" fmla="*/ 26 w 30"/>
                      <a:gd name="T59" fmla="*/ 48 h 56"/>
                      <a:gd name="T60" fmla="*/ 23 w 30"/>
                      <a:gd name="T61" fmla="*/ 52 h 56"/>
                      <a:gd name="T62" fmla="*/ 19 w 30"/>
                      <a:gd name="T63" fmla="*/ 52 h 56"/>
                      <a:gd name="T64" fmla="*/ 15 w 30"/>
                      <a:gd name="T65" fmla="*/ 52 h 56"/>
                      <a:gd name="T66" fmla="*/ 11 w 30"/>
                      <a:gd name="T67" fmla="*/ 52 h 56"/>
                      <a:gd name="T68" fmla="*/ 11 w 30"/>
                      <a:gd name="T69" fmla="*/ 56 h 56"/>
                      <a:gd name="T70" fmla="*/ 7 w 30"/>
                      <a:gd name="T71" fmla="*/ 56 h 56"/>
                      <a:gd name="T72" fmla="*/ 7 w 30"/>
                      <a:gd name="T73" fmla="*/ 52 h 56"/>
                      <a:gd name="T74" fmla="*/ 7 w 30"/>
                      <a:gd name="T75" fmla="*/ 48 h 56"/>
                      <a:gd name="T76" fmla="*/ 3 w 30"/>
                      <a:gd name="T77" fmla="*/ 48 h 56"/>
                      <a:gd name="T78" fmla="*/ 3 w 30"/>
                      <a:gd name="T79" fmla="*/ 44 h 56"/>
                      <a:gd name="T80" fmla="*/ 0 w 30"/>
                      <a:gd name="T81" fmla="*/ 44 h 56"/>
                      <a:gd name="T82" fmla="*/ 0 w 30"/>
                      <a:gd name="T83" fmla="*/ 40 h 56"/>
                      <a:gd name="T84" fmla="*/ 0 w 30"/>
                      <a:gd name="T85" fmla="*/ 36 h 56"/>
                      <a:gd name="T86" fmla="*/ 3 w 30"/>
                      <a:gd name="T87" fmla="*/ 36 h 56"/>
                      <a:gd name="T88" fmla="*/ 3 w 30"/>
                      <a:gd name="T89" fmla="*/ 32 h 56"/>
                      <a:gd name="T90" fmla="*/ 3 w 30"/>
                      <a:gd name="T91" fmla="*/ 28 h 56"/>
                      <a:gd name="T92" fmla="*/ 3 w 30"/>
                      <a:gd name="T93" fmla="*/ 24 h 56"/>
                      <a:gd name="T94" fmla="*/ 3 w 30"/>
                      <a:gd name="T95" fmla="*/ 20 h 56"/>
                      <a:gd name="T96" fmla="*/ 7 w 30"/>
                      <a:gd name="T97" fmla="*/ 20 h 56"/>
                      <a:gd name="T98" fmla="*/ 3 w 30"/>
                      <a:gd name="T99" fmla="*/ 16 h 56"/>
                      <a:gd name="T100" fmla="*/ 3 w 30"/>
                      <a:gd name="T101" fmla="*/ 12 h 56"/>
                      <a:gd name="T102" fmla="*/ 3 w 30"/>
                      <a:gd name="T103" fmla="*/ 8 h 5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</a:cxnLst>
                    <a:rect l="0" t="0" r="r" b="b"/>
                    <a:pathLst>
                      <a:path w="30" h="56">
                        <a:moveTo>
                          <a:pt x="3" y="8"/>
                        </a:moveTo>
                        <a:lnTo>
                          <a:pt x="3" y="4"/>
                        </a:lnTo>
                        <a:lnTo>
                          <a:pt x="7" y="4"/>
                        </a:lnTo>
                        <a:lnTo>
                          <a:pt x="7" y="0"/>
                        </a:lnTo>
                        <a:lnTo>
                          <a:pt x="11" y="4"/>
                        </a:lnTo>
                        <a:lnTo>
                          <a:pt x="15" y="4"/>
                        </a:lnTo>
                        <a:lnTo>
                          <a:pt x="19" y="4"/>
                        </a:lnTo>
                        <a:lnTo>
                          <a:pt x="23" y="4"/>
                        </a:lnTo>
                        <a:lnTo>
                          <a:pt x="23" y="8"/>
                        </a:lnTo>
                        <a:lnTo>
                          <a:pt x="19" y="8"/>
                        </a:lnTo>
                        <a:lnTo>
                          <a:pt x="19" y="12"/>
                        </a:lnTo>
                        <a:lnTo>
                          <a:pt x="23" y="12"/>
                        </a:lnTo>
                        <a:lnTo>
                          <a:pt x="23" y="16"/>
                        </a:lnTo>
                        <a:lnTo>
                          <a:pt x="26" y="16"/>
                        </a:lnTo>
                        <a:lnTo>
                          <a:pt x="30" y="16"/>
                        </a:lnTo>
                        <a:lnTo>
                          <a:pt x="30" y="20"/>
                        </a:lnTo>
                        <a:lnTo>
                          <a:pt x="26" y="20"/>
                        </a:lnTo>
                        <a:lnTo>
                          <a:pt x="30" y="20"/>
                        </a:lnTo>
                        <a:lnTo>
                          <a:pt x="30" y="24"/>
                        </a:lnTo>
                        <a:lnTo>
                          <a:pt x="26" y="24"/>
                        </a:lnTo>
                        <a:lnTo>
                          <a:pt x="26" y="28"/>
                        </a:lnTo>
                        <a:lnTo>
                          <a:pt x="26" y="32"/>
                        </a:lnTo>
                        <a:lnTo>
                          <a:pt x="23" y="32"/>
                        </a:lnTo>
                        <a:lnTo>
                          <a:pt x="23" y="36"/>
                        </a:lnTo>
                        <a:lnTo>
                          <a:pt x="26" y="36"/>
                        </a:lnTo>
                        <a:lnTo>
                          <a:pt x="26" y="40"/>
                        </a:lnTo>
                        <a:lnTo>
                          <a:pt x="26" y="44"/>
                        </a:lnTo>
                        <a:lnTo>
                          <a:pt x="30" y="44"/>
                        </a:lnTo>
                        <a:lnTo>
                          <a:pt x="30" y="48"/>
                        </a:lnTo>
                        <a:lnTo>
                          <a:pt x="26" y="48"/>
                        </a:lnTo>
                        <a:lnTo>
                          <a:pt x="23" y="52"/>
                        </a:lnTo>
                        <a:lnTo>
                          <a:pt x="19" y="52"/>
                        </a:lnTo>
                        <a:lnTo>
                          <a:pt x="15" y="52"/>
                        </a:lnTo>
                        <a:lnTo>
                          <a:pt x="11" y="52"/>
                        </a:lnTo>
                        <a:lnTo>
                          <a:pt x="11" y="56"/>
                        </a:lnTo>
                        <a:lnTo>
                          <a:pt x="7" y="56"/>
                        </a:lnTo>
                        <a:lnTo>
                          <a:pt x="7" y="52"/>
                        </a:lnTo>
                        <a:lnTo>
                          <a:pt x="7" y="48"/>
                        </a:lnTo>
                        <a:lnTo>
                          <a:pt x="3" y="48"/>
                        </a:lnTo>
                        <a:lnTo>
                          <a:pt x="3" y="44"/>
                        </a:lnTo>
                        <a:lnTo>
                          <a:pt x="0" y="44"/>
                        </a:lnTo>
                        <a:lnTo>
                          <a:pt x="0" y="40"/>
                        </a:lnTo>
                        <a:lnTo>
                          <a:pt x="0" y="36"/>
                        </a:lnTo>
                        <a:lnTo>
                          <a:pt x="3" y="36"/>
                        </a:lnTo>
                        <a:lnTo>
                          <a:pt x="3" y="32"/>
                        </a:lnTo>
                        <a:lnTo>
                          <a:pt x="3" y="28"/>
                        </a:lnTo>
                        <a:lnTo>
                          <a:pt x="3" y="24"/>
                        </a:lnTo>
                        <a:lnTo>
                          <a:pt x="3" y="20"/>
                        </a:lnTo>
                        <a:lnTo>
                          <a:pt x="7" y="20"/>
                        </a:lnTo>
                        <a:lnTo>
                          <a:pt x="3" y="16"/>
                        </a:lnTo>
                        <a:lnTo>
                          <a:pt x="3" y="12"/>
                        </a:lnTo>
                        <a:lnTo>
                          <a:pt x="3" y="8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861" name="Freeform 33">
                    <a:extLst>
                      <a:ext uri="{FF2B5EF4-FFF2-40B4-BE49-F238E27FC236}">
                        <a16:creationId xmlns:a16="http://schemas.microsoft.com/office/drawing/2014/main" id="{A8A468FF-97D7-447E-8AE9-218E16E3204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453" y="2809"/>
                    <a:ext cx="28" cy="24"/>
                  </a:xfrm>
                  <a:custGeom>
                    <a:avLst/>
                    <a:gdLst>
                      <a:gd name="T0" fmla="*/ 0 w 27"/>
                      <a:gd name="T1" fmla="*/ 4 h 24"/>
                      <a:gd name="T2" fmla="*/ 4 w 27"/>
                      <a:gd name="T3" fmla="*/ 4 h 24"/>
                      <a:gd name="T4" fmla="*/ 8 w 27"/>
                      <a:gd name="T5" fmla="*/ 0 h 24"/>
                      <a:gd name="T6" fmla="*/ 8 w 27"/>
                      <a:gd name="T7" fmla="*/ 4 h 24"/>
                      <a:gd name="T8" fmla="*/ 12 w 27"/>
                      <a:gd name="T9" fmla="*/ 4 h 24"/>
                      <a:gd name="T10" fmla="*/ 16 w 27"/>
                      <a:gd name="T11" fmla="*/ 4 h 24"/>
                      <a:gd name="T12" fmla="*/ 20 w 27"/>
                      <a:gd name="T13" fmla="*/ 4 h 24"/>
                      <a:gd name="T14" fmla="*/ 23 w 27"/>
                      <a:gd name="T15" fmla="*/ 4 h 24"/>
                      <a:gd name="T16" fmla="*/ 23 w 27"/>
                      <a:gd name="T17" fmla="*/ 8 h 24"/>
                      <a:gd name="T18" fmla="*/ 27 w 27"/>
                      <a:gd name="T19" fmla="*/ 12 h 24"/>
                      <a:gd name="T20" fmla="*/ 23 w 27"/>
                      <a:gd name="T21" fmla="*/ 12 h 24"/>
                      <a:gd name="T22" fmla="*/ 23 w 27"/>
                      <a:gd name="T23" fmla="*/ 16 h 24"/>
                      <a:gd name="T24" fmla="*/ 20 w 27"/>
                      <a:gd name="T25" fmla="*/ 20 h 24"/>
                      <a:gd name="T26" fmla="*/ 20 w 27"/>
                      <a:gd name="T27" fmla="*/ 24 h 24"/>
                      <a:gd name="T28" fmla="*/ 16 w 27"/>
                      <a:gd name="T29" fmla="*/ 24 h 24"/>
                      <a:gd name="T30" fmla="*/ 16 w 27"/>
                      <a:gd name="T31" fmla="*/ 20 h 24"/>
                      <a:gd name="T32" fmla="*/ 16 w 27"/>
                      <a:gd name="T33" fmla="*/ 16 h 24"/>
                      <a:gd name="T34" fmla="*/ 12 w 27"/>
                      <a:gd name="T35" fmla="*/ 16 h 24"/>
                      <a:gd name="T36" fmla="*/ 8 w 27"/>
                      <a:gd name="T37" fmla="*/ 16 h 24"/>
                      <a:gd name="T38" fmla="*/ 8 w 27"/>
                      <a:gd name="T39" fmla="*/ 12 h 24"/>
                      <a:gd name="T40" fmla="*/ 4 w 27"/>
                      <a:gd name="T41" fmla="*/ 12 h 24"/>
                      <a:gd name="T42" fmla="*/ 4 w 27"/>
                      <a:gd name="T43" fmla="*/ 8 h 24"/>
                      <a:gd name="T44" fmla="*/ 4 w 27"/>
                      <a:gd name="T45" fmla="*/ 4 h 24"/>
                      <a:gd name="T46" fmla="*/ 0 w 27"/>
                      <a:gd name="T47" fmla="*/ 4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</a:cxnLst>
                    <a:rect l="0" t="0" r="r" b="b"/>
                    <a:pathLst>
                      <a:path w="27" h="24">
                        <a:moveTo>
                          <a:pt x="0" y="4"/>
                        </a:moveTo>
                        <a:lnTo>
                          <a:pt x="4" y="4"/>
                        </a:lnTo>
                        <a:lnTo>
                          <a:pt x="8" y="0"/>
                        </a:lnTo>
                        <a:lnTo>
                          <a:pt x="8" y="4"/>
                        </a:lnTo>
                        <a:lnTo>
                          <a:pt x="12" y="4"/>
                        </a:lnTo>
                        <a:lnTo>
                          <a:pt x="16" y="4"/>
                        </a:lnTo>
                        <a:lnTo>
                          <a:pt x="20" y="4"/>
                        </a:lnTo>
                        <a:lnTo>
                          <a:pt x="23" y="4"/>
                        </a:lnTo>
                        <a:lnTo>
                          <a:pt x="23" y="8"/>
                        </a:lnTo>
                        <a:lnTo>
                          <a:pt x="27" y="12"/>
                        </a:lnTo>
                        <a:lnTo>
                          <a:pt x="23" y="12"/>
                        </a:lnTo>
                        <a:lnTo>
                          <a:pt x="23" y="16"/>
                        </a:lnTo>
                        <a:lnTo>
                          <a:pt x="20" y="20"/>
                        </a:lnTo>
                        <a:lnTo>
                          <a:pt x="20" y="24"/>
                        </a:lnTo>
                        <a:lnTo>
                          <a:pt x="16" y="24"/>
                        </a:lnTo>
                        <a:lnTo>
                          <a:pt x="16" y="20"/>
                        </a:lnTo>
                        <a:lnTo>
                          <a:pt x="16" y="16"/>
                        </a:lnTo>
                        <a:lnTo>
                          <a:pt x="12" y="16"/>
                        </a:lnTo>
                        <a:lnTo>
                          <a:pt x="8" y="16"/>
                        </a:lnTo>
                        <a:lnTo>
                          <a:pt x="8" y="12"/>
                        </a:lnTo>
                        <a:lnTo>
                          <a:pt x="4" y="12"/>
                        </a:lnTo>
                        <a:lnTo>
                          <a:pt x="4" y="8"/>
                        </a:lnTo>
                        <a:lnTo>
                          <a:pt x="4" y="4"/>
                        </a:lnTo>
                        <a:lnTo>
                          <a:pt x="0" y="4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862" name="Freeform 34">
                    <a:extLst>
                      <a:ext uri="{FF2B5EF4-FFF2-40B4-BE49-F238E27FC236}">
                        <a16:creationId xmlns:a16="http://schemas.microsoft.com/office/drawing/2014/main" id="{1584F195-1E45-320F-62BE-5FADF4B8099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430" y="2814"/>
                    <a:ext cx="31" cy="32"/>
                  </a:xfrm>
                  <a:custGeom>
                    <a:avLst/>
                    <a:gdLst>
                      <a:gd name="T0" fmla="*/ 16 w 31"/>
                      <a:gd name="T1" fmla="*/ 0 h 32"/>
                      <a:gd name="T2" fmla="*/ 20 w 31"/>
                      <a:gd name="T3" fmla="*/ 0 h 32"/>
                      <a:gd name="T4" fmla="*/ 23 w 31"/>
                      <a:gd name="T5" fmla="*/ 0 h 32"/>
                      <a:gd name="T6" fmla="*/ 27 w 31"/>
                      <a:gd name="T7" fmla="*/ 0 h 32"/>
                      <a:gd name="T8" fmla="*/ 27 w 31"/>
                      <a:gd name="T9" fmla="*/ 4 h 32"/>
                      <a:gd name="T10" fmla="*/ 27 w 31"/>
                      <a:gd name="T11" fmla="*/ 8 h 32"/>
                      <a:gd name="T12" fmla="*/ 31 w 31"/>
                      <a:gd name="T13" fmla="*/ 8 h 32"/>
                      <a:gd name="T14" fmla="*/ 31 w 31"/>
                      <a:gd name="T15" fmla="*/ 12 h 32"/>
                      <a:gd name="T16" fmla="*/ 31 w 31"/>
                      <a:gd name="T17" fmla="*/ 16 h 32"/>
                      <a:gd name="T18" fmla="*/ 27 w 31"/>
                      <a:gd name="T19" fmla="*/ 16 h 32"/>
                      <a:gd name="T20" fmla="*/ 23 w 31"/>
                      <a:gd name="T21" fmla="*/ 16 h 32"/>
                      <a:gd name="T22" fmla="*/ 23 w 31"/>
                      <a:gd name="T23" fmla="*/ 20 h 32"/>
                      <a:gd name="T24" fmla="*/ 27 w 31"/>
                      <a:gd name="T25" fmla="*/ 20 h 32"/>
                      <a:gd name="T26" fmla="*/ 23 w 31"/>
                      <a:gd name="T27" fmla="*/ 20 h 32"/>
                      <a:gd name="T28" fmla="*/ 23 w 31"/>
                      <a:gd name="T29" fmla="*/ 24 h 32"/>
                      <a:gd name="T30" fmla="*/ 20 w 31"/>
                      <a:gd name="T31" fmla="*/ 24 h 32"/>
                      <a:gd name="T32" fmla="*/ 16 w 31"/>
                      <a:gd name="T33" fmla="*/ 24 h 32"/>
                      <a:gd name="T34" fmla="*/ 12 w 31"/>
                      <a:gd name="T35" fmla="*/ 24 h 32"/>
                      <a:gd name="T36" fmla="*/ 8 w 31"/>
                      <a:gd name="T37" fmla="*/ 24 h 32"/>
                      <a:gd name="T38" fmla="*/ 8 w 31"/>
                      <a:gd name="T39" fmla="*/ 28 h 32"/>
                      <a:gd name="T40" fmla="*/ 4 w 31"/>
                      <a:gd name="T41" fmla="*/ 28 h 32"/>
                      <a:gd name="T42" fmla="*/ 4 w 31"/>
                      <a:gd name="T43" fmla="*/ 32 h 32"/>
                      <a:gd name="T44" fmla="*/ 0 w 31"/>
                      <a:gd name="T45" fmla="*/ 32 h 32"/>
                      <a:gd name="T46" fmla="*/ 0 w 31"/>
                      <a:gd name="T47" fmla="*/ 28 h 32"/>
                      <a:gd name="T48" fmla="*/ 4 w 31"/>
                      <a:gd name="T49" fmla="*/ 28 h 32"/>
                      <a:gd name="T50" fmla="*/ 0 w 31"/>
                      <a:gd name="T51" fmla="*/ 28 h 32"/>
                      <a:gd name="T52" fmla="*/ 0 w 31"/>
                      <a:gd name="T53" fmla="*/ 24 h 32"/>
                      <a:gd name="T54" fmla="*/ 0 w 31"/>
                      <a:gd name="T55" fmla="*/ 20 h 32"/>
                      <a:gd name="T56" fmla="*/ 4 w 31"/>
                      <a:gd name="T57" fmla="*/ 16 h 32"/>
                      <a:gd name="T58" fmla="*/ 8 w 31"/>
                      <a:gd name="T59" fmla="*/ 16 h 32"/>
                      <a:gd name="T60" fmla="*/ 8 w 31"/>
                      <a:gd name="T61" fmla="*/ 12 h 32"/>
                      <a:gd name="T62" fmla="*/ 12 w 31"/>
                      <a:gd name="T63" fmla="*/ 12 h 32"/>
                      <a:gd name="T64" fmla="*/ 12 w 31"/>
                      <a:gd name="T65" fmla="*/ 8 h 32"/>
                      <a:gd name="T66" fmla="*/ 16 w 31"/>
                      <a:gd name="T67" fmla="*/ 8 h 32"/>
                      <a:gd name="T68" fmla="*/ 16 w 31"/>
                      <a:gd name="T69" fmla="*/ 4 h 32"/>
                      <a:gd name="T70" fmla="*/ 16 w 31"/>
                      <a:gd name="T71" fmla="*/ 0 h 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</a:cxnLst>
                    <a:rect l="0" t="0" r="r" b="b"/>
                    <a:pathLst>
                      <a:path w="31" h="32">
                        <a:moveTo>
                          <a:pt x="16" y="0"/>
                        </a:moveTo>
                        <a:lnTo>
                          <a:pt x="20" y="0"/>
                        </a:lnTo>
                        <a:lnTo>
                          <a:pt x="23" y="0"/>
                        </a:lnTo>
                        <a:lnTo>
                          <a:pt x="27" y="0"/>
                        </a:lnTo>
                        <a:lnTo>
                          <a:pt x="27" y="4"/>
                        </a:lnTo>
                        <a:lnTo>
                          <a:pt x="27" y="8"/>
                        </a:lnTo>
                        <a:lnTo>
                          <a:pt x="31" y="8"/>
                        </a:lnTo>
                        <a:lnTo>
                          <a:pt x="31" y="12"/>
                        </a:lnTo>
                        <a:lnTo>
                          <a:pt x="31" y="16"/>
                        </a:lnTo>
                        <a:lnTo>
                          <a:pt x="27" y="16"/>
                        </a:lnTo>
                        <a:lnTo>
                          <a:pt x="23" y="16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23" y="20"/>
                        </a:lnTo>
                        <a:lnTo>
                          <a:pt x="23" y="24"/>
                        </a:lnTo>
                        <a:lnTo>
                          <a:pt x="20" y="24"/>
                        </a:lnTo>
                        <a:lnTo>
                          <a:pt x="16" y="24"/>
                        </a:lnTo>
                        <a:lnTo>
                          <a:pt x="12" y="24"/>
                        </a:lnTo>
                        <a:lnTo>
                          <a:pt x="8" y="24"/>
                        </a:lnTo>
                        <a:lnTo>
                          <a:pt x="8" y="28"/>
                        </a:lnTo>
                        <a:lnTo>
                          <a:pt x="4" y="28"/>
                        </a:lnTo>
                        <a:lnTo>
                          <a:pt x="4" y="32"/>
                        </a:lnTo>
                        <a:lnTo>
                          <a:pt x="0" y="32"/>
                        </a:lnTo>
                        <a:lnTo>
                          <a:pt x="0" y="28"/>
                        </a:lnTo>
                        <a:lnTo>
                          <a:pt x="4" y="28"/>
                        </a:lnTo>
                        <a:lnTo>
                          <a:pt x="0" y="28"/>
                        </a:lnTo>
                        <a:lnTo>
                          <a:pt x="0" y="24"/>
                        </a:lnTo>
                        <a:lnTo>
                          <a:pt x="0" y="20"/>
                        </a:lnTo>
                        <a:lnTo>
                          <a:pt x="4" y="16"/>
                        </a:lnTo>
                        <a:lnTo>
                          <a:pt x="8" y="16"/>
                        </a:lnTo>
                        <a:lnTo>
                          <a:pt x="8" y="12"/>
                        </a:lnTo>
                        <a:lnTo>
                          <a:pt x="12" y="12"/>
                        </a:lnTo>
                        <a:lnTo>
                          <a:pt x="12" y="8"/>
                        </a:lnTo>
                        <a:lnTo>
                          <a:pt x="16" y="8"/>
                        </a:lnTo>
                        <a:lnTo>
                          <a:pt x="16" y="4"/>
                        </a:lnTo>
                        <a:lnTo>
                          <a:pt x="16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863" name="Freeform 35">
                    <a:extLst>
                      <a:ext uri="{FF2B5EF4-FFF2-40B4-BE49-F238E27FC236}">
                        <a16:creationId xmlns:a16="http://schemas.microsoft.com/office/drawing/2014/main" id="{5E58C284-A7EB-139E-39C3-4D35A03D8CB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576" y="2814"/>
                    <a:ext cx="23" cy="29"/>
                  </a:xfrm>
                  <a:custGeom>
                    <a:avLst/>
                    <a:gdLst>
                      <a:gd name="T0" fmla="*/ 4 w 23"/>
                      <a:gd name="T1" fmla="*/ 0 h 28"/>
                      <a:gd name="T2" fmla="*/ 8 w 23"/>
                      <a:gd name="T3" fmla="*/ 0 h 28"/>
                      <a:gd name="T4" fmla="*/ 12 w 23"/>
                      <a:gd name="T5" fmla="*/ 0 h 28"/>
                      <a:gd name="T6" fmla="*/ 15 w 23"/>
                      <a:gd name="T7" fmla="*/ 0 h 28"/>
                      <a:gd name="T8" fmla="*/ 19 w 23"/>
                      <a:gd name="T9" fmla="*/ 0 h 28"/>
                      <a:gd name="T10" fmla="*/ 19 w 23"/>
                      <a:gd name="T11" fmla="*/ 4 h 28"/>
                      <a:gd name="T12" fmla="*/ 19 w 23"/>
                      <a:gd name="T13" fmla="*/ 8 h 28"/>
                      <a:gd name="T14" fmla="*/ 23 w 23"/>
                      <a:gd name="T15" fmla="*/ 8 h 28"/>
                      <a:gd name="T16" fmla="*/ 23 w 23"/>
                      <a:gd name="T17" fmla="*/ 12 h 28"/>
                      <a:gd name="T18" fmla="*/ 23 w 23"/>
                      <a:gd name="T19" fmla="*/ 16 h 28"/>
                      <a:gd name="T20" fmla="*/ 23 w 23"/>
                      <a:gd name="T21" fmla="*/ 20 h 28"/>
                      <a:gd name="T22" fmla="*/ 23 w 23"/>
                      <a:gd name="T23" fmla="*/ 24 h 28"/>
                      <a:gd name="T24" fmla="*/ 19 w 23"/>
                      <a:gd name="T25" fmla="*/ 24 h 28"/>
                      <a:gd name="T26" fmla="*/ 15 w 23"/>
                      <a:gd name="T27" fmla="*/ 24 h 28"/>
                      <a:gd name="T28" fmla="*/ 15 w 23"/>
                      <a:gd name="T29" fmla="*/ 28 h 28"/>
                      <a:gd name="T30" fmla="*/ 12 w 23"/>
                      <a:gd name="T31" fmla="*/ 28 h 28"/>
                      <a:gd name="T32" fmla="*/ 12 w 23"/>
                      <a:gd name="T33" fmla="*/ 24 h 28"/>
                      <a:gd name="T34" fmla="*/ 8 w 23"/>
                      <a:gd name="T35" fmla="*/ 24 h 28"/>
                      <a:gd name="T36" fmla="*/ 8 w 23"/>
                      <a:gd name="T37" fmla="*/ 20 h 28"/>
                      <a:gd name="T38" fmla="*/ 12 w 23"/>
                      <a:gd name="T39" fmla="*/ 20 h 28"/>
                      <a:gd name="T40" fmla="*/ 8 w 23"/>
                      <a:gd name="T41" fmla="*/ 20 h 28"/>
                      <a:gd name="T42" fmla="*/ 8 w 23"/>
                      <a:gd name="T43" fmla="*/ 16 h 28"/>
                      <a:gd name="T44" fmla="*/ 4 w 23"/>
                      <a:gd name="T45" fmla="*/ 16 h 28"/>
                      <a:gd name="T46" fmla="*/ 4 w 23"/>
                      <a:gd name="T47" fmla="*/ 12 h 28"/>
                      <a:gd name="T48" fmla="*/ 4 w 23"/>
                      <a:gd name="T49" fmla="*/ 8 h 28"/>
                      <a:gd name="T50" fmla="*/ 0 w 23"/>
                      <a:gd name="T51" fmla="*/ 8 h 28"/>
                      <a:gd name="T52" fmla="*/ 0 w 23"/>
                      <a:gd name="T53" fmla="*/ 4 h 28"/>
                      <a:gd name="T54" fmla="*/ 4 w 23"/>
                      <a:gd name="T55" fmla="*/ 4 h 28"/>
                      <a:gd name="T56" fmla="*/ 4 w 23"/>
                      <a:gd name="T57" fmla="*/ 0 h 2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</a:cxnLst>
                    <a:rect l="0" t="0" r="r" b="b"/>
                    <a:pathLst>
                      <a:path w="23" h="28">
                        <a:moveTo>
                          <a:pt x="4" y="0"/>
                        </a:moveTo>
                        <a:lnTo>
                          <a:pt x="8" y="0"/>
                        </a:lnTo>
                        <a:lnTo>
                          <a:pt x="12" y="0"/>
                        </a:lnTo>
                        <a:lnTo>
                          <a:pt x="15" y="0"/>
                        </a:lnTo>
                        <a:lnTo>
                          <a:pt x="19" y="0"/>
                        </a:lnTo>
                        <a:lnTo>
                          <a:pt x="19" y="4"/>
                        </a:lnTo>
                        <a:lnTo>
                          <a:pt x="19" y="8"/>
                        </a:lnTo>
                        <a:lnTo>
                          <a:pt x="23" y="8"/>
                        </a:lnTo>
                        <a:lnTo>
                          <a:pt x="23" y="12"/>
                        </a:lnTo>
                        <a:lnTo>
                          <a:pt x="23" y="16"/>
                        </a:lnTo>
                        <a:lnTo>
                          <a:pt x="23" y="20"/>
                        </a:lnTo>
                        <a:lnTo>
                          <a:pt x="23" y="24"/>
                        </a:lnTo>
                        <a:lnTo>
                          <a:pt x="19" y="24"/>
                        </a:lnTo>
                        <a:lnTo>
                          <a:pt x="15" y="24"/>
                        </a:lnTo>
                        <a:lnTo>
                          <a:pt x="15" y="28"/>
                        </a:lnTo>
                        <a:lnTo>
                          <a:pt x="12" y="28"/>
                        </a:lnTo>
                        <a:lnTo>
                          <a:pt x="12" y="24"/>
                        </a:lnTo>
                        <a:lnTo>
                          <a:pt x="8" y="24"/>
                        </a:lnTo>
                        <a:lnTo>
                          <a:pt x="8" y="20"/>
                        </a:lnTo>
                        <a:lnTo>
                          <a:pt x="12" y="20"/>
                        </a:lnTo>
                        <a:lnTo>
                          <a:pt x="8" y="20"/>
                        </a:lnTo>
                        <a:lnTo>
                          <a:pt x="8" y="16"/>
                        </a:lnTo>
                        <a:lnTo>
                          <a:pt x="4" y="16"/>
                        </a:lnTo>
                        <a:lnTo>
                          <a:pt x="4" y="12"/>
                        </a:lnTo>
                        <a:lnTo>
                          <a:pt x="4" y="8"/>
                        </a:lnTo>
                        <a:lnTo>
                          <a:pt x="0" y="8"/>
                        </a:lnTo>
                        <a:lnTo>
                          <a:pt x="0" y="4"/>
                        </a:lnTo>
                        <a:lnTo>
                          <a:pt x="4" y="4"/>
                        </a:lnTo>
                        <a:lnTo>
                          <a:pt x="4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864" name="Freeform 36">
                    <a:extLst>
                      <a:ext uri="{FF2B5EF4-FFF2-40B4-BE49-F238E27FC236}">
                        <a16:creationId xmlns:a16="http://schemas.microsoft.com/office/drawing/2014/main" id="{1060176C-CE77-60A4-D2A2-156D8853774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288" y="2814"/>
                    <a:ext cx="15" cy="21"/>
                  </a:xfrm>
                  <a:custGeom>
                    <a:avLst/>
                    <a:gdLst>
                      <a:gd name="T0" fmla="*/ 0 w 16"/>
                      <a:gd name="T1" fmla="*/ 12 h 20"/>
                      <a:gd name="T2" fmla="*/ 4 w 16"/>
                      <a:gd name="T3" fmla="*/ 12 h 20"/>
                      <a:gd name="T4" fmla="*/ 4 w 16"/>
                      <a:gd name="T5" fmla="*/ 8 h 20"/>
                      <a:gd name="T6" fmla="*/ 4 w 16"/>
                      <a:gd name="T7" fmla="*/ 4 h 20"/>
                      <a:gd name="T8" fmla="*/ 4 w 16"/>
                      <a:gd name="T9" fmla="*/ 0 h 20"/>
                      <a:gd name="T10" fmla="*/ 8 w 16"/>
                      <a:gd name="T11" fmla="*/ 0 h 20"/>
                      <a:gd name="T12" fmla="*/ 12 w 16"/>
                      <a:gd name="T13" fmla="*/ 0 h 20"/>
                      <a:gd name="T14" fmla="*/ 16 w 16"/>
                      <a:gd name="T15" fmla="*/ 0 h 20"/>
                      <a:gd name="T16" fmla="*/ 16 w 16"/>
                      <a:gd name="T17" fmla="*/ 4 h 20"/>
                      <a:gd name="T18" fmla="*/ 12 w 16"/>
                      <a:gd name="T19" fmla="*/ 8 h 20"/>
                      <a:gd name="T20" fmla="*/ 8 w 16"/>
                      <a:gd name="T21" fmla="*/ 8 h 20"/>
                      <a:gd name="T22" fmla="*/ 8 w 16"/>
                      <a:gd name="T23" fmla="*/ 12 h 20"/>
                      <a:gd name="T24" fmla="*/ 8 w 16"/>
                      <a:gd name="T25" fmla="*/ 16 h 20"/>
                      <a:gd name="T26" fmla="*/ 8 w 16"/>
                      <a:gd name="T27" fmla="*/ 20 h 20"/>
                      <a:gd name="T28" fmla="*/ 4 w 16"/>
                      <a:gd name="T29" fmla="*/ 20 h 20"/>
                      <a:gd name="T30" fmla="*/ 0 w 16"/>
                      <a:gd name="T31" fmla="*/ 20 h 20"/>
                      <a:gd name="T32" fmla="*/ 0 w 16"/>
                      <a:gd name="T33" fmla="*/ 16 h 20"/>
                      <a:gd name="T34" fmla="*/ 0 w 16"/>
                      <a:gd name="T35" fmla="*/ 12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</a:cxnLst>
                    <a:rect l="0" t="0" r="r" b="b"/>
                    <a:pathLst>
                      <a:path w="16" h="20">
                        <a:moveTo>
                          <a:pt x="0" y="12"/>
                        </a:moveTo>
                        <a:lnTo>
                          <a:pt x="4" y="12"/>
                        </a:lnTo>
                        <a:lnTo>
                          <a:pt x="4" y="8"/>
                        </a:lnTo>
                        <a:lnTo>
                          <a:pt x="4" y="4"/>
                        </a:lnTo>
                        <a:lnTo>
                          <a:pt x="4" y="0"/>
                        </a:lnTo>
                        <a:lnTo>
                          <a:pt x="8" y="0"/>
                        </a:lnTo>
                        <a:lnTo>
                          <a:pt x="12" y="0"/>
                        </a:lnTo>
                        <a:lnTo>
                          <a:pt x="16" y="0"/>
                        </a:lnTo>
                        <a:lnTo>
                          <a:pt x="16" y="4"/>
                        </a:lnTo>
                        <a:lnTo>
                          <a:pt x="12" y="8"/>
                        </a:lnTo>
                        <a:lnTo>
                          <a:pt x="8" y="8"/>
                        </a:lnTo>
                        <a:lnTo>
                          <a:pt x="8" y="12"/>
                        </a:lnTo>
                        <a:lnTo>
                          <a:pt x="8" y="16"/>
                        </a:lnTo>
                        <a:lnTo>
                          <a:pt x="8" y="20"/>
                        </a:lnTo>
                        <a:lnTo>
                          <a:pt x="4" y="20"/>
                        </a:lnTo>
                        <a:lnTo>
                          <a:pt x="0" y="20"/>
                        </a:lnTo>
                        <a:lnTo>
                          <a:pt x="0" y="16"/>
                        </a:lnTo>
                        <a:lnTo>
                          <a:pt x="0" y="12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865" name="Freeform 37">
                    <a:extLst>
                      <a:ext uri="{FF2B5EF4-FFF2-40B4-BE49-F238E27FC236}">
                        <a16:creationId xmlns:a16="http://schemas.microsoft.com/office/drawing/2014/main" id="{B90B14EA-5B5E-10FC-01CB-3297915C073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496" y="2814"/>
                    <a:ext cx="31" cy="32"/>
                  </a:xfrm>
                  <a:custGeom>
                    <a:avLst/>
                    <a:gdLst>
                      <a:gd name="T0" fmla="*/ 19 w 30"/>
                      <a:gd name="T1" fmla="*/ 0 h 32"/>
                      <a:gd name="T2" fmla="*/ 23 w 30"/>
                      <a:gd name="T3" fmla="*/ 0 h 32"/>
                      <a:gd name="T4" fmla="*/ 26 w 30"/>
                      <a:gd name="T5" fmla="*/ 0 h 32"/>
                      <a:gd name="T6" fmla="*/ 26 w 30"/>
                      <a:gd name="T7" fmla="*/ 4 h 32"/>
                      <a:gd name="T8" fmla="*/ 30 w 30"/>
                      <a:gd name="T9" fmla="*/ 4 h 32"/>
                      <a:gd name="T10" fmla="*/ 30 w 30"/>
                      <a:gd name="T11" fmla="*/ 8 h 32"/>
                      <a:gd name="T12" fmla="*/ 30 w 30"/>
                      <a:gd name="T13" fmla="*/ 12 h 32"/>
                      <a:gd name="T14" fmla="*/ 26 w 30"/>
                      <a:gd name="T15" fmla="*/ 12 h 32"/>
                      <a:gd name="T16" fmla="*/ 23 w 30"/>
                      <a:gd name="T17" fmla="*/ 12 h 32"/>
                      <a:gd name="T18" fmla="*/ 23 w 30"/>
                      <a:gd name="T19" fmla="*/ 16 h 32"/>
                      <a:gd name="T20" fmla="*/ 23 w 30"/>
                      <a:gd name="T21" fmla="*/ 20 h 32"/>
                      <a:gd name="T22" fmla="*/ 19 w 30"/>
                      <a:gd name="T23" fmla="*/ 20 h 32"/>
                      <a:gd name="T24" fmla="*/ 19 w 30"/>
                      <a:gd name="T25" fmla="*/ 24 h 32"/>
                      <a:gd name="T26" fmla="*/ 15 w 30"/>
                      <a:gd name="T27" fmla="*/ 24 h 32"/>
                      <a:gd name="T28" fmla="*/ 11 w 30"/>
                      <a:gd name="T29" fmla="*/ 24 h 32"/>
                      <a:gd name="T30" fmla="*/ 11 w 30"/>
                      <a:gd name="T31" fmla="*/ 28 h 32"/>
                      <a:gd name="T32" fmla="*/ 7 w 30"/>
                      <a:gd name="T33" fmla="*/ 32 h 32"/>
                      <a:gd name="T34" fmla="*/ 7 w 30"/>
                      <a:gd name="T35" fmla="*/ 28 h 32"/>
                      <a:gd name="T36" fmla="*/ 3 w 30"/>
                      <a:gd name="T37" fmla="*/ 28 h 32"/>
                      <a:gd name="T38" fmla="*/ 3 w 30"/>
                      <a:gd name="T39" fmla="*/ 24 h 32"/>
                      <a:gd name="T40" fmla="*/ 0 w 30"/>
                      <a:gd name="T41" fmla="*/ 24 h 32"/>
                      <a:gd name="T42" fmla="*/ 0 w 30"/>
                      <a:gd name="T43" fmla="*/ 20 h 32"/>
                      <a:gd name="T44" fmla="*/ 3 w 30"/>
                      <a:gd name="T45" fmla="*/ 20 h 32"/>
                      <a:gd name="T46" fmla="*/ 3 w 30"/>
                      <a:gd name="T47" fmla="*/ 16 h 32"/>
                      <a:gd name="T48" fmla="*/ 7 w 30"/>
                      <a:gd name="T49" fmla="*/ 16 h 32"/>
                      <a:gd name="T50" fmla="*/ 7 w 30"/>
                      <a:gd name="T51" fmla="*/ 12 h 32"/>
                      <a:gd name="T52" fmla="*/ 3 w 30"/>
                      <a:gd name="T53" fmla="*/ 12 h 32"/>
                      <a:gd name="T54" fmla="*/ 7 w 30"/>
                      <a:gd name="T55" fmla="*/ 12 h 32"/>
                      <a:gd name="T56" fmla="*/ 7 w 30"/>
                      <a:gd name="T57" fmla="*/ 8 h 32"/>
                      <a:gd name="T58" fmla="*/ 11 w 30"/>
                      <a:gd name="T59" fmla="*/ 8 h 32"/>
                      <a:gd name="T60" fmla="*/ 11 w 30"/>
                      <a:gd name="T61" fmla="*/ 4 h 32"/>
                      <a:gd name="T62" fmla="*/ 15 w 30"/>
                      <a:gd name="T63" fmla="*/ 4 h 32"/>
                      <a:gd name="T64" fmla="*/ 15 w 30"/>
                      <a:gd name="T65" fmla="*/ 0 h 32"/>
                      <a:gd name="T66" fmla="*/ 19 w 30"/>
                      <a:gd name="T67" fmla="*/ 0 h 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</a:cxnLst>
                    <a:rect l="0" t="0" r="r" b="b"/>
                    <a:pathLst>
                      <a:path w="30" h="32">
                        <a:moveTo>
                          <a:pt x="19" y="0"/>
                        </a:moveTo>
                        <a:lnTo>
                          <a:pt x="23" y="0"/>
                        </a:lnTo>
                        <a:lnTo>
                          <a:pt x="26" y="0"/>
                        </a:lnTo>
                        <a:lnTo>
                          <a:pt x="26" y="4"/>
                        </a:lnTo>
                        <a:lnTo>
                          <a:pt x="30" y="4"/>
                        </a:lnTo>
                        <a:lnTo>
                          <a:pt x="30" y="8"/>
                        </a:lnTo>
                        <a:lnTo>
                          <a:pt x="30" y="12"/>
                        </a:lnTo>
                        <a:lnTo>
                          <a:pt x="26" y="12"/>
                        </a:lnTo>
                        <a:lnTo>
                          <a:pt x="23" y="12"/>
                        </a:lnTo>
                        <a:lnTo>
                          <a:pt x="23" y="16"/>
                        </a:lnTo>
                        <a:lnTo>
                          <a:pt x="23" y="20"/>
                        </a:lnTo>
                        <a:lnTo>
                          <a:pt x="19" y="20"/>
                        </a:lnTo>
                        <a:lnTo>
                          <a:pt x="19" y="24"/>
                        </a:lnTo>
                        <a:lnTo>
                          <a:pt x="15" y="24"/>
                        </a:lnTo>
                        <a:lnTo>
                          <a:pt x="11" y="24"/>
                        </a:lnTo>
                        <a:lnTo>
                          <a:pt x="11" y="28"/>
                        </a:lnTo>
                        <a:lnTo>
                          <a:pt x="7" y="32"/>
                        </a:lnTo>
                        <a:lnTo>
                          <a:pt x="7" y="28"/>
                        </a:lnTo>
                        <a:lnTo>
                          <a:pt x="3" y="28"/>
                        </a:lnTo>
                        <a:lnTo>
                          <a:pt x="3" y="24"/>
                        </a:lnTo>
                        <a:lnTo>
                          <a:pt x="0" y="24"/>
                        </a:lnTo>
                        <a:lnTo>
                          <a:pt x="0" y="20"/>
                        </a:lnTo>
                        <a:lnTo>
                          <a:pt x="3" y="20"/>
                        </a:lnTo>
                        <a:lnTo>
                          <a:pt x="3" y="16"/>
                        </a:lnTo>
                        <a:lnTo>
                          <a:pt x="7" y="16"/>
                        </a:lnTo>
                        <a:lnTo>
                          <a:pt x="7" y="12"/>
                        </a:lnTo>
                        <a:lnTo>
                          <a:pt x="3" y="12"/>
                        </a:lnTo>
                        <a:lnTo>
                          <a:pt x="7" y="12"/>
                        </a:lnTo>
                        <a:lnTo>
                          <a:pt x="7" y="8"/>
                        </a:lnTo>
                        <a:lnTo>
                          <a:pt x="11" y="8"/>
                        </a:lnTo>
                        <a:lnTo>
                          <a:pt x="11" y="4"/>
                        </a:lnTo>
                        <a:lnTo>
                          <a:pt x="15" y="4"/>
                        </a:lnTo>
                        <a:lnTo>
                          <a:pt x="15" y="0"/>
                        </a:lnTo>
                        <a:lnTo>
                          <a:pt x="19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866" name="Freeform 38">
                    <a:extLst>
                      <a:ext uri="{FF2B5EF4-FFF2-40B4-BE49-F238E27FC236}">
                        <a16:creationId xmlns:a16="http://schemas.microsoft.com/office/drawing/2014/main" id="{9A9385C3-3016-9B54-96A1-852CF73AD15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469" y="2814"/>
                    <a:ext cx="21" cy="9"/>
                  </a:xfrm>
                  <a:custGeom>
                    <a:avLst/>
                    <a:gdLst>
                      <a:gd name="T0" fmla="*/ 7 w 19"/>
                      <a:gd name="T1" fmla="*/ 0 h 8"/>
                      <a:gd name="T2" fmla="*/ 11 w 19"/>
                      <a:gd name="T3" fmla="*/ 0 h 8"/>
                      <a:gd name="T4" fmla="*/ 15 w 19"/>
                      <a:gd name="T5" fmla="*/ 0 h 8"/>
                      <a:gd name="T6" fmla="*/ 15 w 19"/>
                      <a:gd name="T7" fmla="*/ 4 h 8"/>
                      <a:gd name="T8" fmla="*/ 15 w 19"/>
                      <a:gd name="T9" fmla="*/ 0 h 8"/>
                      <a:gd name="T10" fmla="*/ 19 w 19"/>
                      <a:gd name="T11" fmla="*/ 0 h 8"/>
                      <a:gd name="T12" fmla="*/ 19 w 19"/>
                      <a:gd name="T13" fmla="*/ 4 h 8"/>
                      <a:gd name="T14" fmla="*/ 15 w 19"/>
                      <a:gd name="T15" fmla="*/ 4 h 8"/>
                      <a:gd name="T16" fmla="*/ 15 w 19"/>
                      <a:gd name="T17" fmla="*/ 8 h 8"/>
                      <a:gd name="T18" fmla="*/ 11 w 19"/>
                      <a:gd name="T19" fmla="*/ 8 h 8"/>
                      <a:gd name="T20" fmla="*/ 7 w 19"/>
                      <a:gd name="T21" fmla="*/ 4 h 8"/>
                      <a:gd name="T22" fmla="*/ 7 w 19"/>
                      <a:gd name="T23" fmla="*/ 0 h 8"/>
                      <a:gd name="T24" fmla="*/ 4 w 19"/>
                      <a:gd name="T25" fmla="*/ 0 h 8"/>
                      <a:gd name="T26" fmla="*/ 0 w 19"/>
                      <a:gd name="T27" fmla="*/ 0 h 8"/>
                      <a:gd name="T28" fmla="*/ 4 w 19"/>
                      <a:gd name="T29" fmla="*/ 0 h 8"/>
                      <a:gd name="T30" fmla="*/ 7 w 19"/>
                      <a:gd name="T31" fmla="*/ 0 h 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</a:cxnLst>
                    <a:rect l="0" t="0" r="r" b="b"/>
                    <a:pathLst>
                      <a:path w="19" h="8">
                        <a:moveTo>
                          <a:pt x="7" y="0"/>
                        </a:moveTo>
                        <a:lnTo>
                          <a:pt x="11" y="0"/>
                        </a:lnTo>
                        <a:lnTo>
                          <a:pt x="15" y="0"/>
                        </a:lnTo>
                        <a:lnTo>
                          <a:pt x="15" y="4"/>
                        </a:lnTo>
                        <a:lnTo>
                          <a:pt x="15" y="0"/>
                        </a:lnTo>
                        <a:lnTo>
                          <a:pt x="19" y="0"/>
                        </a:lnTo>
                        <a:lnTo>
                          <a:pt x="19" y="4"/>
                        </a:lnTo>
                        <a:lnTo>
                          <a:pt x="15" y="4"/>
                        </a:lnTo>
                        <a:lnTo>
                          <a:pt x="15" y="8"/>
                        </a:lnTo>
                        <a:lnTo>
                          <a:pt x="11" y="8"/>
                        </a:lnTo>
                        <a:lnTo>
                          <a:pt x="7" y="4"/>
                        </a:lnTo>
                        <a:lnTo>
                          <a:pt x="7" y="0"/>
                        </a:lnTo>
                        <a:lnTo>
                          <a:pt x="4" y="0"/>
                        </a:lnTo>
                        <a:lnTo>
                          <a:pt x="0" y="0"/>
                        </a:lnTo>
                        <a:lnTo>
                          <a:pt x="4" y="0"/>
                        </a:lnTo>
                        <a:lnTo>
                          <a:pt x="7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867" name="Freeform 39">
                    <a:extLst>
                      <a:ext uri="{FF2B5EF4-FFF2-40B4-BE49-F238E27FC236}">
                        <a16:creationId xmlns:a16="http://schemas.microsoft.com/office/drawing/2014/main" id="{156FBDEE-632D-02DA-D07C-A7620DA58DE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492" y="2814"/>
                    <a:ext cx="24" cy="12"/>
                  </a:xfrm>
                  <a:custGeom>
                    <a:avLst/>
                    <a:gdLst>
                      <a:gd name="T0" fmla="*/ 0 w 23"/>
                      <a:gd name="T1" fmla="*/ 8 h 12"/>
                      <a:gd name="T2" fmla="*/ 4 w 23"/>
                      <a:gd name="T3" fmla="*/ 8 h 12"/>
                      <a:gd name="T4" fmla="*/ 4 w 23"/>
                      <a:gd name="T5" fmla="*/ 4 h 12"/>
                      <a:gd name="T6" fmla="*/ 7 w 23"/>
                      <a:gd name="T7" fmla="*/ 4 h 12"/>
                      <a:gd name="T8" fmla="*/ 11 w 23"/>
                      <a:gd name="T9" fmla="*/ 4 h 12"/>
                      <a:gd name="T10" fmla="*/ 15 w 23"/>
                      <a:gd name="T11" fmla="*/ 0 h 12"/>
                      <a:gd name="T12" fmla="*/ 19 w 23"/>
                      <a:gd name="T13" fmla="*/ 0 h 12"/>
                      <a:gd name="T14" fmla="*/ 23 w 23"/>
                      <a:gd name="T15" fmla="*/ 0 h 12"/>
                      <a:gd name="T16" fmla="*/ 19 w 23"/>
                      <a:gd name="T17" fmla="*/ 0 h 12"/>
                      <a:gd name="T18" fmla="*/ 19 w 23"/>
                      <a:gd name="T19" fmla="*/ 4 h 12"/>
                      <a:gd name="T20" fmla="*/ 15 w 23"/>
                      <a:gd name="T21" fmla="*/ 4 h 12"/>
                      <a:gd name="T22" fmla="*/ 15 w 23"/>
                      <a:gd name="T23" fmla="*/ 8 h 12"/>
                      <a:gd name="T24" fmla="*/ 11 w 23"/>
                      <a:gd name="T25" fmla="*/ 8 h 12"/>
                      <a:gd name="T26" fmla="*/ 11 w 23"/>
                      <a:gd name="T27" fmla="*/ 12 h 12"/>
                      <a:gd name="T28" fmla="*/ 7 w 23"/>
                      <a:gd name="T29" fmla="*/ 12 h 12"/>
                      <a:gd name="T30" fmla="*/ 7 w 23"/>
                      <a:gd name="T31" fmla="*/ 8 h 12"/>
                      <a:gd name="T32" fmla="*/ 7 w 23"/>
                      <a:gd name="T33" fmla="*/ 12 h 12"/>
                      <a:gd name="T34" fmla="*/ 4 w 23"/>
                      <a:gd name="T35" fmla="*/ 8 h 12"/>
                      <a:gd name="T36" fmla="*/ 4 w 23"/>
                      <a:gd name="T37" fmla="*/ 12 h 12"/>
                      <a:gd name="T38" fmla="*/ 0 w 23"/>
                      <a:gd name="T39" fmla="*/ 12 h 12"/>
                      <a:gd name="T40" fmla="*/ 0 w 23"/>
                      <a:gd name="T41" fmla="*/ 8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23" h="12">
                        <a:moveTo>
                          <a:pt x="0" y="8"/>
                        </a:moveTo>
                        <a:lnTo>
                          <a:pt x="4" y="8"/>
                        </a:lnTo>
                        <a:lnTo>
                          <a:pt x="4" y="4"/>
                        </a:lnTo>
                        <a:lnTo>
                          <a:pt x="7" y="4"/>
                        </a:lnTo>
                        <a:lnTo>
                          <a:pt x="11" y="4"/>
                        </a:lnTo>
                        <a:lnTo>
                          <a:pt x="15" y="0"/>
                        </a:lnTo>
                        <a:lnTo>
                          <a:pt x="19" y="0"/>
                        </a:lnTo>
                        <a:lnTo>
                          <a:pt x="23" y="0"/>
                        </a:lnTo>
                        <a:lnTo>
                          <a:pt x="19" y="0"/>
                        </a:lnTo>
                        <a:lnTo>
                          <a:pt x="19" y="4"/>
                        </a:lnTo>
                        <a:lnTo>
                          <a:pt x="15" y="4"/>
                        </a:lnTo>
                        <a:lnTo>
                          <a:pt x="15" y="8"/>
                        </a:lnTo>
                        <a:lnTo>
                          <a:pt x="11" y="8"/>
                        </a:lnTo>
                        <a:lnTo>
                          <a:pt x="11" y="12"/>
                        </a:lnTo>
                        <a:lnTo>
                          <a:pt x="7" y="12"/>
                        </a:lnTo>
                        <a:lnTo>
                          <a:pt x="7" y="8"/>
                        </a:lnTo>
                        <a:lnTo>
                          <a:pt x="7" y="12"/>
                        </a:lnTo>
                        <a:lnTo>
                          <a:pt x="4" y="8"/>
                        </a:lnTo>
                        <a:lnTo>
                          <a:pt x="4" y="12"/>
                        </a:lnTo>
                        <a:lnTo>
                          <a:pt x="0" y="12"/>
                        </a:lnTo>
                        <a:lnTo>
                          <a:pt x="0" y="8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868" name="Rectangle 40">
                    <a:extLst>
                      <a:ext uri="{FF2B5EF4-FFF2-40B4-BE49-F238E27FC236}">
                        <a16:creationId xmlns:a16="http://schemas.microsoft.com/office/drawing/2014/main" id="{211D856A-29AE-EC54-66E4-29C752F2B1D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120" y="2814"/>
                    <a:ext cx="5" cy="3"/>
                  </a:xfrm>
                  <a:prstGeom prst="rect">
                    <a:avLst/>
                  </a:pr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869" name="Freeform 41">
                    <a:extLst>
                      <a:ext uri="{FF2B5EF4-FFF2-40B4-BE49-F238E27FC236}">
                        <a16:creationId xmlns:a16="http://schemas.microsoft.com/office/drawing/2014/main" id="{4B06AA97-C03C-D3E2-6BE4-A988B749B11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484" y="2814"/>
                    <a:ext cx="8" cy="12"/>
                  </a:xfrm>
                  <a:custGeom>
                    <a:avLst/>
                    <a:gdLst>
                      <a:gd name="T0" fmla="*/ 4 w 8"/>
                      <a:gd name="T1" fmla="*/ 0 h 12"/>
                      <a:gd name="T2" fmla="*/ 4 w 8"/>
                      <a:gd name="T3" fmla="*/ 4 h 12"/>
                      <a:gd name="T4" fmla="*/ 8 w 8"/>
                      <a:gd name="T5" fmla="*/ 4 h 12"/>
                      <a:gd name="T6" fmla="*/ 8 w 8"/>
                      <a:gd name="T7" fmla="*/ 8 h 12"/>
                      <a:gd name="T8" fmla="*/ 8 w 8"/>
                      <a:gd name="T9" fmla="*/ 12 h 12"/>
                      <a:gd name="T10" fmla="*/ 8 w 8"/>
                      <a:gd name="T11" fmla="*/ 8 h 12"/>
                      <a:gd name="T12" fmla="*/ 4 w 8"/>
                      <a:gd name="T13" fmla="*/ 12 h 12"/>
                      <a:gd name="T14" fmla="*/ 0 w 8"/>
                      <a:gd name="T15" fmla="*/ 12 h 12"/>
                      <a:gd name="T16" fmla="*/ 0 w 8"/>
                      <a:gd name="T17" fmla="*/ 8 h 12"/>
                      <a:gd name="T18" fmla="*/ 0 w 8"/>
                      <a:gd name="T19" fmla="*/ 4 h 12"/>
                      <a:gd name="T20" fmla="*/ 4 w 8"/>
                      <a:gd name="T21" fmla="*/ 4 h 12"/>
                      <a:gd name="T22" fmla="*/ 4 w 8"/>
                      <a:gd name="T23" fmla="*/ 0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8" h="12">
                        <a:moveTo>
                          <a:pt x="4" y="0"/>
                        </a:moveTo>
                        <a:lnTo>
                          <a:pt x="4" y="4"/>
                        </a:lnTo>
                        <a:lnTo>
                          <a:pt x="8" y="4"/>
                        </a:lnTo>
                        <a:lnTo>
                          <a:pt x="8" y="8"/>
                        </a:lnTo>
                        <a:lnTo>
                          <a:pt x="8" y="12"/>
                        </a:lnTo>
                        <a:lnTo>
                          <a:pt x="8" y="8"/>
                        </a:lnTo>
                        <a:lnTo>
                          <a:pt x="4" y="12"/>
                        </a:lnTo>
                        <a:lnTo>
                          <a:pt x="0" y="12"/>
                        </a:lnTo>
                        <a:lnTo>
                          <a:pt x="0" y="8"/>
                        </a:lnTo>
                        <a:lnTo>
                          <a:pt x="0" y="4"/>
                        </a:lnTo>
                        <a:lnTo>
                          <a:pt x="4" y="4"/>
                        </a:lnTo>
                        <a:lnTo>
                          <a:pt x="4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870" name="Freeform 42">
                    <a:extLst>
                      <a:ext uri="{FF2B5EF4-FFF2-40B4-BE49-F238E27FC236}">
                        <a16:creationId xmlns:a16="http://schemas.microsoft.com/office/drawing/2014/main" id="{C957442D-F1F4-0B35-E534-58F7E70EBF4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105" y="2817"/>
                    <a:ext cx="11" cy="3"/>
                  </a:xfrm>
                  <a:custGeom>
                    <a:avLst/>
                    <a:gdLst>
                      <a:gd name="T0" fmla="*/ 12 w 12"/>
                      <a:gd name="T1" fmla="*/ 8 w 12"/>
                      <a:gd name="T2" fmla="*/ 4 w 12"/>
                      <a:gd name="T3" fmla="*/ 0 w 12"/>
                      <a:gd name="T4" fmla="*/ 4 w 12"/>
                      <a:gd name="T5" fmla="*/ 8 w 12"/>
                      <a:gd name="T6" fmla="*/ 12 w 1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  <a:cxn ang="0">
                        <a:pos x="T4" y="0"/>
                      </a:cxn>
                      <a:cxn ang="0">
                        <a:pos x="T5" y="0"/>
                      </a:cxn>
                      <a:cxn ang="0">
                        <a:pos x="T6" y="0"/>
                      </a:cxn>
                    </a:cxnLst>
                    <a:rect l="0" t="0" r="r" b="b"/>
                    <a:pathLst>
                      <a:path w="12">
                        <a:moveTo>
                          <a:pt x="12" y="0"/>
                        </a:moveTo>
                        <a:lnTo>
                          <a:pt x="8" y="0"/>
                        </a:lnTo>
                        <a:lnTo>
                          <a:pt x="4" y="0"/>
                        </a:lnTo>
                        <a:lnTo>
                          <a:pt x="0" y="0"/>
                        </a:lnTo>
                        <a:lnTo>
                          <a:pt x="4" y="0"/>
                        </a:lnTo>
                        <a:lnTo>
                          <a:pt x="8" y="0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871" name="Freeform 43">
                    <a:extLst>
                      <a:ext uri="{FF2B5EF4-FFF2-40B4-BE49-F238E27FC236}">
                        <a16:creationId xmlns:a16="http://schemas.microsoft.com/office/drawing/2014/main" id="{892A7361-2839-9F7D-A6F9-0EDEC249268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139" y="2817"/>
                    <a:ext cx="21" cy="12"/>
                  </a:xfrm>
                  <a:custGeom>
                    <a:avLst/>
                    <a:gdLst>
                      <a:gd name="T0" fmla="*/ 15 w 19"/>
                      <a:gd name="T1" fmla="*/ 0 h 12"/>
                      <a:gd name="T2" fmla="*/ 15 w 19"/>
                      <a:gd name="T3" fmla="*/ 4 h 12"/>
                      <a:gd name="T4" fmla="*/ 19 w 19"/>
                      <a:gd name="T5" fmla="*/ 4 h 12"/>
                      <a:gd name="T6" fmla="*/ 19 w 19"/>
                      <a:gd name="T7" fmla="*/ 8 h 12"/>
                      <a:gd name="T8" fmla="*/ 15 w 19"/>
                      <a:gd name="T9" fmla="*/ 8 h 12"/>
                      <a:gd name="T10" fmla="*/ 15 w 19"/>
                      <a:gd name="T11" fmla="*/ 12 h 12"/>
                      <a:gd name="T12" fmla="*/ 11 w 19"/>
                      <a:gd name="T13" fmla="*/ 12 h 12"/>
                      <a:gd name="T14" fmla="*/ 8 w 19"/>
                      <a:gd name="T15" fmla="*/ 12 h 12"/>
                      <a:gd name="T16" fmla="*/ 4 w 19"/>
                      <a:gd name="T17" fmla="*/ 12 h 12"/>
                      <a:gd name="T18" fmla="*/ 4 w 19"/>
                      <a:gd name="T19" fmla="*/ 8 h 12"/>
                      <a:gd name="T20" fmla="*/ 4 w 19"/>
                      <a:gd name="T21" fmla="*/ 4 h 12"/>
                      <a:gd name="T22" fmla="*/ 0 w 19"/>
                      <a:gd name="T23" fmla="*/ 4 h 12"/>
                      <a:gd name="T24" fmla="*/ 0 w 19"/>
                      <a:gd name="T25" fmla="*/ 0 h 12"/>
                      <a:gd name="T26" fmla="*/ 4 w 19"/>
                      <a:gd name="T27" fmla="*/ 0 h 12"/>
                      <a:gd name="T28" fmla="*/ 8 w 19"/>
                      <a:gd name="T29" fmla="*/ 0 h 12"/>
                      <a:gd name="T30" fmla="*/ 11 w 19"/>
                      <a:gd name="T31" fmla="*/ 0 h 12"/>
                      <a:gd name="T32" fmla="*/ 15 w 19"/>
                      <a:gd name="T33" fmla="*/ 0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19" h="12">
                        <a:moveTo>
                          <a:pt x="15" y="0"/>
                        </a:moveTo>
                        <a:lnTo>
                          <a:pt x="15" y="4"/>
                        </a:lnTo>
                        <a:lnTo>
                          <a:pt x="19" y="4"/>
                        </a:lnTo>
                        <a:lnTo>
                          <a:pt x="19" y="8"/>
                        </a:lnTo>
                        <a:lnTo>
                          <a:pt x="15" y="8"/>
                        </a:lnTo>
                        <a:lnTo>
                          <a:pt x="15" y="12"/>
                        </a:lnTo>
                        <a:lnTo>
                          <a:pt x="11" y="12"/>
                        </a:lnTo>
                        <a:lnTo>
                          <a:pt x="8" y="12"/>
                        </a:lnTo>
                        <a:lnTo>
                          <a:pt x="4" y="12"/>
                        </a:lnTo>
                        <a:lnTo>
                          <a:pt x="4" y="8"/>
                        </a:lnTo>
                        <a:lnTo>
                          <a:pt x="4" y="4"/>
                        </a:lnTo>
                        <a:lnTo>
                          <a:pt x="0" y="4"/>
                        </a:lnTo>
                        <a:lnTo>
                          <a:pt x="0" y="0"/>
                        </a:lnTo>
                        <a:lnTo>
                          <a:pt x="4" y="0"/>
                        </a:lnTo>
                        <a:lnTo>
                          <a:pt x="8" y="0"/>
                        </a:lnTo>
                        <a:lnTo>
                          <a:pt x="11" y="0"/>
                        </a:lnTo>
                        <a:lnTo>
                          <a:pt x="15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872" name="Freeform 44">
                    <a:extLst>
                      <a:ext uri="{FF2B5EF4-FFF2-40B4-BE49-F238E27FC236}">
                        <a16:creationId xmlns:a16="http://schemas.microsoft.com/office/drawing/2014/main" id="{B20E2D86-36AA-1CCD-1277-5A0B6B4CE7A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242" y="2817"/>
                    <a:ext cx="28" cy="18"/>
                  </a:xfrm>
                  <a:custGeom>
                    <a:avLst/>
                    <a:gdLst>
                      <a:gd name="T0" fmla="*/ 4 w 27"/>
                      <a:gd name="T1" fmla="*/ 0 h 16"/>
                      <a:gd name="T2" fmla="*/ 8 w 27"/>
                      <a:gd name="T3" fmla="*/ 0 h 16"/>
                      <a:gd name="T4" fmla="*/ 8 w 27"/>
                      <a:gd name="T5" fmla="*/ 4 h 16"/>
                      <a:gd name="T6" fmla="*/ 12 w 27"/>
                      <a:gd name="T7" fmla="*/ 4 h 16"/>
                      <a:gd name="T8" fmla="*/ 12 w 27"/>
                      <a:gd name="T9" fmla="*/ 0 h 16"/>
                      <a:gd name="T10" fmla="*/ 16 w 27"/>
                      <a:gd name="T11" fmla="*/ 0 h 16"/>
                      <a:gd name="T12" fmla="*/ 20 w 27"/>
                      <a:gd name="T13" fmla="*/ 0 h 16"/>
                      <a:gd name="T14" fmla="*/ 23 w 27"/>
                      <a:gd name="T15" fmla="*/ 0 h 16"/>
                      <a:gd name="T16" fmla="*/ 27 w 27"/>
                      <a:gd name="T17" fmla="*/ 0 h 16"/>
                      <a:gd name="T18" fmla="*/ 27 w 27"/>
                      <a:gd name="T19" fmla="*/ 4 h 16"/>
                      <a:gd name="T20" fmla="*/ 27 w 27"/>
                      <a:gd name="T21" fmla="*/ 8 h 16"/>
                      <a:gd name="T22" fmla="*/ 23 w 27"/>
                      <a:gd name="T23" fmla="*/ 8 h 16"/>
                      <a:gd name="T24" fmla="*/ 23 w 27"/>
                      <a:gd name="T25" fmla="*/ 12 h 16"/>
                      <a:gd name="T26" fmla="*/ 20 w 27"/>
                      <a:gd name="T27" fmla="*/ 12 h 16"/>
                      <a:gd name="T28" fmla="*/ 16 w 27"/>
                      <a:gd name="T29" fmla="*/ 12 h 16"/>
                      <a:gd name="T30" fmla="*/ 16 w 27"/>
                      <a:gd name="T31" fmla="*/ 16 h 16"/>
                      <a:gd name="T32" fmla="*/ 12 w 27"/>
                      <a:gd name="T33" fmla="*/ 12 h 16"/>
                      <a:gd name="T34" fmla="*/ 8 w 27"/>
                      <a:gd name="T35" fmla="*/ 12 h 16"/>
                      <a:gd name="T36" fmla="*/ 8 w 27"/>
                      <a:gd name="T37" fmla="*/ 8 h 16"/>
                      <a:gd name="T38" fmla="*/ 4 w 27"/>
                      <a:gd name="T39" fmla="*/ 8 h 16"/>
                      <a:gd name="T40" fmla="*/ 4 w 27"/>
                      <a:gd name="T41" fmla="*/ 12 h 16"/>
                      <a:gd name="T42" fmla="*/ 0 w 27"/>
                      <a:gd name="T43" fmla="*/ 12 h 16"/>
                      <a:gd name="T44" fmla="*/ 0 w 27"/>
                      <a:gd name="T45" fmla="*/ 8 h 16"/>
                      <a:gd name="T46" fmla="*/ 0 w 27"/>
                      <a:gd name="T47" fmla="*/ 4 h 16"/>
                      <a:gd name="T48" fmla="*/ 0 w 27"/>
                      <a:gd name="T49" fmla="*/ 0 h 16"/>
                      <a:gd name="T50" fmla="*/ 4 w 27"/>
                      <a:gd name="T51" fmla="*/ 0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</a:cxnLst>
                    <a:rect l="0" t="0" r="r" b="b"/>
                    <a:pathLst>
                      <a:path w="27" h="16">
                        <a:moveTo>
                          <a:pt x="4" y="0"/>
                        </a:moveTo>
                        <a:lnTo>
                          <a:pt x="8" y="0"/>
                        </a:lnTo>
                        <a:lnTo>
                          <a:pt x="8" y="4"/>
                        </a:lnTo>
                        <a:lnTo>
                          <a:pt x="12" y="4"/>
                        </a:lnTo>
                        <a:lnTo>
                          <a:pt x="12" y="0"/>
                        </a:lnTo>
                        <a:lnTo>
                          <a:pt x="16" y="0"/>
                        </a:lnTo>
                        <a:lnTo>
                          <a:pt x="20" y="0"/>
                        </a:lnTo>
                        <a:lnTo>
                          <a:pt x="23" y="0"/>
                        </a:lnTo>
                        <a:lnTo>
                          <a:pt x="27" y="0"/>
                        </a:lnTo>
                        <a:lnTo>
                          <a:pt x="27" y="4"/>
                        </a:lnTo>
                        <a:lnTo>
                          <a:pt x="27" y="8"/>
                        </a:lnTo>
                        <a:lnTo>
                          <a:pt x="23" y="8"/>
                        </a:lnTo>
                        <a:lnTo>
                          <a:pt x="23" y="12"/>
                        </a:lnTo>
                        <a:lnTo>
                          <a:pt x="20" y="12"/>
                        </a:lnTo>
                        <a:lnTo>
                          <a:pt x="16" y="12"/>
                        </a:lnTo>
                        <a:lnTo>
                          <a:pt x="16" y="16"/>
                        </a:lnTo>
                        <a:lnTo>
                          <a:pt x="12" y="12"/>
                        </a:lnTo>
                        <a:lnTo>
                          <a:pt x="8" y="12"/>
                        </a:lnTo>
                        <a:lnTo>
                          <a:pt x="8" y="8"/>
                        </a:lnTo>
                        <a:lnTo>
                          <a:pt x="4" y="8"/>
                        </a:lnTo>
                        <a:lnTo>
                          <a:pt x="4" y="12"/>
                        </a:lnTo>
                        <a:lnTo>
                          <a:pt x="0" y="12"/>
                        </a:lnTo>
                        <a:lnTo>
                          <a:pt x="0" y="8"/>
                        </a:lnTo>
                        <a:lnTo>
                          <a:pt x="0" y="4"/>
                        </a:lnTo>
                        <a:lnTo>
                          <a:pt x="0" y="0"/>
                        </a:lnTo>
                        <a:lnTo>
                          <a:pt x="4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873" name="Freeform 45">
                    <a:extLst>
                      <a:ext uri="{FF2B5EF4-FFF2-40B4-BE49-F238E27FC236}">
                        <a16:creationId xmlns:a16="http://schemas.microsoft.com/office/drawing/2014/main" id="{6CF69860-28E7-BF04-FE6E-F0F15DB5CA2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128" y="2817"/>
                    <a:ext cx="9" cy="9"/>
                  </a:xfrm>
                  <a:custGeom>
                    <a:avLst/>
                    <a:gdLst>
                      <a:gd name="T0" fmla="*/ 0 w 8"/>
                      <a:gd name="T1" fmla="*/ 4 h 8"/>
                      <a:gd name="T2" fmla="*/ 0 w 8"/>
                      <a:gd name="T3" fmla="*/ 0 h 8"/>
                      <a:gd name="T4" fmla="*/ 4 w 8"/>
                      <a:gd name="T5" fmla="*/ 0 h 8"/>
                      <a:gd name="T6" fmla="*/ 8 w 8"/>
                      <a:gd name="T7" fmla="*/ 0 h 8"/>
                      <a:gd name="T8" fmla="*/ 4 w 8"/>
                      <a:gd name="T9" fmla="*/ 4 h 8"/>
                      <a:gd name="T10" fmla="*/ 0 w 8"/>
                      <a:gd name="T11" fmla="*/ 8 h 8"/>
                      <a:gd name="T12" fmla="*/ 0 w 8"/>
                      <a:gd name="T13" fmla="*/ 4 h 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8" h="8">
                        <a:moveTo>
                          <a:pt x="0" y="4"/>
                        </a:moveTo>
                        <a:lnTo>
                          <a:pt x="0" y="0"/>
                        </a:lnTo>
                        <a:lnTo>
                          <a:pt x="4" y="0"/>
                        </a:lnTo>
                        <a:lnTo>
                          <a:pt x="8" y="0"/>
                        </a:lnTo>
                        <a:lnTo>
                          <a:pt x="4" y="4"/>
                        </a:lnTo>
                        <a:lnTo>
                          <a:pt x="0" y="8"/>
                        </a:lnTo>
                        <a:lnTo>
                          <a:pt x="0" y="4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874" name="Freeform 46">
                    <a:extLst>
                      <a:ext uri="{FF2B5EF4-FFF2-40B4-BE49-F238E27FC236}">
                        <a16:creationId xmlns:a16="http://schemas.microsoft.com/office/drawing/2014/main" id="{C15BB379-D89B-EABA-39A5-B59DA813499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151" y="2817"/>
                    <a:ext cx="49" cy="41"/>
                  </a:xfrm>
                  <a:custGeom>
                    <a:avLst/>
                    <a:gdLst>
                      <a:gd name="T0" fmla="*/ 0 w 50"/>
                      <a:gd name="T1" fmla="*/ 12 h 40"/>
                      <a:gd name="T2" fmla="*/ 4 w 50"/>
                      <a:gd name="T3" fmla="*/ 12 h 40"/>
                      <a:gd name="T4" fmla="*/ 4 w 50"/>
                      <a:gd name="T5" fmla="*/ 8 h 40"/>
                      <a:gd name="T6" fmla="*/ 8 w 50"/>
                      <a:gd name="T7" fmla="*/ 8 h 40"/>
                      <a:gd name="T8" fmla="*/ 8 w 50"/>
                      <a:gd name="T9" fmla="*/ 4 h 40"/>
                      <a:gd name="T10" fmla="*/ 4 w 50"/>
                      <a:gd name="T11" fmla="*/ 4 h 40"/>
                      <a:gd name="T12" fmla="*/ 4 w 50"/>
                      <a:gd name="T13" fmla="*/ 0 h 40"/>
                      <a:gd name="T14" fmla="*/ 8 w 50"/>
                      <a:gd name="T15" fmla="*/ 4 h 40"/>
                      <a:gd name="T16" fmla="*/ 12 w 50"/>
                      <a:gd name="T17" fmla="*/ 8 h 40"/>
                      <a:gd name="T18" fmla="*/ 16 w 50"/>
                      <a:gd name="T19" fmla="*/ 16 h 40"/>
                      <a:gd name="T20" fmla="*/ 20 w 50"/>
                      <a:gd name="T21" fmla="*/ 16 h 40"/>
                      <a:gd name="T22" fmla="*/ 23 w 50"/>
                      <a:gd name="T23" fmla="*/ 16 h 40"/>
                      <a:gd name="T24" fmla="*/ 27 w 50"/>
                      <a:gd name="T25" fmla="*/ 16 h 40"/>
                      <a:gd name="T26" fmla="*/ 31 w 50"/>
                      <a:gd name="T27" fmla="*/ 16 h 40"/>
                      <a:gd name="T28" fmla="*/ 35 w 50"/>
                      <a:gd name="T29" fmla="*/ 16 h 40"/>
                      <a:gd name="T30" fmla="*/ 39 w 50"/>
                      <a:gd name="T31" fmla="*/ 12 h 40"/>
                      <a:gd name="T32" fmla="*/ 43 w 50"/>
                      <a:gd name="T33" fmla="*/ 12 h 40"/>
                      <a:gd name="T34" fmla="*/ 46 w 50"/>
                      <a:gd name="T35" fmla="*/ 12 h 40"/>
                      <a:gd name="T36" fmla="*/ 46 w 50"/>
                      <a:gd name="T37" fmla="*/ 16 h 40"/>
                      <a:gd name="T38" fmla="*/ 46 w 50"/>
                      <a:gd name="T39" fmla="*/ 20 h 40"/>
                      <a:gd name="T40" fmla="*/ 50 w 50"/>
                      <a:gd name="T41" fmla="*/ 20 h 40"/>
                      <a:gd name="T42" fmla="*/ 50 w 50"/>
                      <a:gd name="T43" fmla="*/ 24 h 40"/>
                      <a:gd name="T44" fmla="*/ 46 w 50"/>
                      <a:gd name="T45" fmla="*/ 24 h 40"/>
                      <a:gd name="T46" fmla="*/ 43 w 50"/>
                      <a:gd name="T47" fmla="*/ 24 h 40"/>
                      <a:gd name="T48" fmla="*/ 39 w 50"/>
                      <a:gd name="T49" fmla="*/ 24 h 40"/>
                      <a:gd name="T50" fmla="*/ 39 w 50"/>
                      <a:gd name="T51" fmla="*/ 20 h 40"/>
                      <a:gd name="T52" fmla="*/ 35 w 50"/>
                      <a:gd name="T53" fmla="*/ 20 h 40"/>
                      <a:gd name="T54" fmla="*/ 35 w 50"/>
                      <a:gd name="T55" fmla="*/ 24 h 40"/>
                      <a:gd name="T56" fmla="*/ 31 w 50"/>
                      <a:gd name="T57" fmla="*/ 24 h 40"/>
                      <a:gd name="T58" fmla="*/ 31 w 50"/>
                      <a:gd name="T59" fmla="*/ 28 h 40"/>
                      <a:gd name="T60" fmla="*/ 27 w 50"/>
                      <a:gd name="T61" fmla="*/ 28 h 40"/>
                      <a:gd name="T62" fmla="*/ 23 w 50"/>
                      <a:gd name="T63" fmla="*/ 28 h 40"/>
                      <a:gd name="T64" fmla="*/ 20 w 50"/>
                      <a:gd name="T65" fmla="*/ 28 h 40"/>
                      <a:gd name="T66" fmla="*/ 20 w 50"/>
                      <a:gd name="T67" fmla="*/ 32 h 40"/>
                      <a:gd name="T68" fmla="*/ 16 w 50"/>
                      <a:gd name="T69" fmla="*/ 32 h 40"/>
                      <a:gd name="T70" fmla="*/ 16 w 50"/>
                      <a:gd name="T71" fmla="*/ 36 h 40"/>
                      <a:gd name="T72" fmla="*/ 12 w 50"/>
                      <a:gd name="T73" fmla="*/ 40 h 40"/>
                      <a:gd name="T74" fmla="*/ 12 w 50"/>
                      <a:gd name="T75" fmla="*/ 36 h 40"/>
                      <a:gd name="T76" fmla="*/ 8 w 50"/>
                      <a:gd name="T77" fmla="*/ 36 h 40"/>
                      <a:gd name="T78" fmla="*/ 8 w 50"/>
                      <a:gd name="T79" fmla="*/ 32 h 40"/>
                      <a:gd name="T80" fmla="*/ 4 w 50"/>
                      <a:gd name="T81" fmla="*/ 32 h 40"/>
                      <a:gd name="T82" fmla="*/ 4 w 50"/>
                      <a:gd name="T83" fmla="*/ 28 h 40"/>
                      <a:gd name="T84" fmla="*/ 8 w 50"/>
                      <a:gd name="T85" fmla="*/ 24 h 40"/>
                      <a:gd name="T86" fmla="*/ 8 w 50"/>
                      <a:gd name="T87" fmla="*/ 20 h 40"/>
                      <a:gd name="T88" fmla="*/ 4 w 50"/>
                      <a:gd name="T89" fmla="*/ 20 h 40"/>
                      <a:gd name="T90" fmla="*/ 4 w 50"/>
                      <a:gd name="T91" fmla="*/ 16 h 40"/>
                      <a:gd name="T92" fmla="*/ 0 w 50"/>
                      <a:gd name="T93" fmla="*/ 16 h 40"/>
                      <a:gd name="T94" fmla="*/ 0 w 50"/>
                      <a:gd name="T95" fmla="*/ 12 h 4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</a:cxnLst>
                    <a:rect l="0" t="0" r="r" b="b"/>
                    <a:pathLst>
                      <a:path w="50" h="40">
                        <a:moveTo>
                          <a:pt x="0" y="12"/>
                        </a:moveTo>
                        <a:lnTo>
                          <a:pt x="4" y="12"/>
                        </a:lnTo>
                        <a:lnTo>
                          <a:pt x="4" y="8"/>
                        </a:lnTo>
                        <a:lnTo>
                          <a:pt x="8" y="8"/>
                        </a:lnTo>
                        <a:lnTo>
                          <a:pt x="8" y="4"/>
                        </a:lnTo>
                        <a:lnTo>
                          <a:pt x="4" y="4"/>
                        </a:lnTo>
                        <a:lnTo>
                          <a:pt x="4" y="0"/>
                        </a:lnTo>
                        <a:lnTo>
                          <a:pt x="8" y="4"/>
                        </a:lnTo>
                        <a:lnTo>
                          <a:pt x="12" y="8"/>
                        </a:lnTo>
                        <a:lnTo>
                          <a:pt x="16" y="16"/>
                        </a:lnTo>
                        <a:lnTo>
                          <a:pt x="20" y="16"/>
                        </a:lnTo>
                        <a:lnTo>
                          <a:pt x="23" y="16"/>
                        </a:lnTo>
                        <a:lnTo>
                          <a:pt x="27" y="16"/>
                        </a:lnTo>
                        <a:lnTo>
                          <a:pt x="31" y="16"/>
                        </a:lnTo>
                        <a:lnTo>
                          <a:pt x="35" y="16"/>
                        </a:lnTo>
                        <a:lnTo>
                          <a:pt x="39" y="12"/>
                        </a:lnTo>
                        <a:lnTo>
                          <a:pt x="43" y="12"/>
                        </a:lnTo>
                        <a:lnTo>
                          <a:pt x="46" y="12"/>
                        </a:lnTo>
                        <a:lnTo>
                          <a:pt x="46" y="16"/>
                        </a:lnTo>
                        <a:lnTo>
                          <a:pt x="46" y="20"/>
                        </a:lnTo>
                        <a:lnTo>
                          <a:pt x="50" y="20"/>
                        </a:lnTo>
                        <a:lnTo>
                          <a:pt x="50" y="24"/>
                        </a:lnTo>
                        <a:lnTo>
                          <a:pt x="46" y="24"/>
                        </a:lnTo>
                        <a:lnTo>
                          <a:pt x="43" y="24"/>
                        </a:lnTo>
                        <a:lnTo>
                          <a:pt x="39" y="24"/>
                        </a:lnTo>
                        <a:lnTo>
                          <a:pt x="39" y="20"/>
                        </a:lnTo>
                        <a:lnTo>
                          <a:pt x="35" y="20"/>
                        </a:lnTo>
                        <a:lnTo>
                          <a:pt x="35" y="24"/>
                        </a:lnTo>
                        <a:lnTo>
                          <a:pt x="31" y="24"/>
                        </a:lnTo>
                        <a:lnTo>
                          <a:pt x="31" y="28"/>
                        </a:lnTo>
                        <a:lnTo>
                          <a:pt x="27" y="28"/>
                        </a:lnTo>
                        <a:lnTo>
                          <a:pt x="23" y="28"/>
                        </a:lnTo>
                        <a:lnTo>
                          <a:pt x="20" y="28"/>
                        </a:lnTo>
                        <a:lnTo>
                          <a:pt x="20" y="32"/>
                        </a:lnTo>
                        <a:lnTo>
                          <a:pt x="16" y="32"/>
                        </a:lnTo>
                        <a:lnTo>
                          <a:pt x="16" y="36"/>
                        </a:lnTo>
                        <a:lnTo>
                          <a:pt x="12" y="40"/>
                        </a:lnTo>
                        <a:lnTo>
                          <a:pt x="12" y="36"/>
                        </a:lnTo>
                        <a:lnTo>
                          <a:pt x="8" y="36"/>
                        </a:lnTo>
                        <a:lnTo>
                          <a:pt x="8" y="32"/>
                        </a:lnTo>
                        <a:lnTo>
                          <a:pt x="4" y="32"/>
                        </a:lnTo>
                        <a:lnTo>
                          <a:pt x="4" y="28"/>
                        </a:lnTo>
                        <a:lnTo>
                          <a:pt x="8" y="24"/>
                        </a:lnTo>
                        <a:lnTo>
                          <a:pt x="8" y="20"/>
                        </a:lnTo>
                        <a:lnTo>
                          <a:pt x="4" y="20"/>
                        </a:lnTo>
                        <a:lnTo>
                          <a:pt x="4" y="16"/>
                        </a:lnTo>
                        <a:lnTo>
                          <a:pt x="0" y="16"/>
                        </a:lnTo>
                        <a:lnTo>
                          <a:pt x="0" y="12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875" name="Freeform 47">
                    <a:extLst>
                      <a:ext uri="{FF2B5EF4-FFF2-40B4-BE49-F238E27FC236}">
                        <a16:creationId xmlns:a16="http://schemas.microsoft.com/office/drawing/2014/main" id="{8CE39C4F-7EA7-7B06-63BE-1F2CEF55597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131" y="2817"/>
                    <a:ext cx="6" cy="6"/>
                  </a:xfrm>
                  <a:custGeom>
                    <a:avLst/>
                    <a:gdLst>
                      <a:gd name="T0" fmla="*/ 0 w 4"/>
                      <a:gd name="T1" fmla="*/ 0 h 4"/>
                      <a:gd name="T2" fmla="*/ 4 w 4"/>
                      <a:gd name="T3" fmla="*/ 0 h 4"/>
                      <a:gd name="T4" fmla="*/ 4 w 4"/>
                      <a:gd name="T5" fmla="*/ 4 h 4"/>
                      <a:gd name="T6" fmla="*/ 0 w 4"/>
                      <a:gd name="T7" fmla="*/ 4 h 4"/>
                      <a:gd name="T8" fmla="*/ 4 w 4"/>
                      <a:gd name="T9" fmla="*/ 0 h 4"/>
                      <a:gd name="T10" fmla="*/ 0 w 4"/>
                      <a:gd name="T11" fmla="*/ 0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4" h="4">
                        <a:moveTo>
                          <a:pt x="0" y="0"/>
                        </a:moveTo>
                        <a:lnTo>
                          <a:pt x="4" y="0"/>
                        </a:lnTo>
                        <a:lnTo>
                          <a:pt x="4" y="4"/>
                        </a:lnTo>
                        <a:lnTo>
                          <a:pt x="0" y="4"/>
                        </a:lnTo>
                        <a:lnTo>
                          <a:pt x="4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876" name="Freeform 48">
                    <a:extLst>
                      <a:ext uri="{FF2B5EF4-FFF2-40B4-BE49-F238E27FC236}">
                        <a16:creationId xmlns:a16="http://schemas.microsoft.com/office/drawing/2014/main" id="{6AE94042-C1E7-D623-8897-F90C62DBADA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108" y="2817"/>
                    <a:ext cx="12" cy="9"/>
                  </a:xfrm>
                  <a:custGeom>
                    <a:avLst/>
                    <a:gdLst>
                      <a:gd name="T0" fmla="*/ 4 w 12"/>
                      <a:gd name="T1" fmla="*/ 0 h 8"/>
                      <a:gd name="T2" fmla="*/ 8 w 12"/>
                      <a:gd name="T3" fmla="*/ 0 h 8"/>
                      <a:gd name="T4" fmla="*/ 8 w 12"/>
                      <a:gd name="T5" fmla="*/ 4 h 8"/>
                      <a:gd name="T6" fmla="*/ 12 w 12"/>
                      <a:gd name="T7" fmla="*/ 4 h 8"/>
                      <a:gd name="T8" fmla="*/ 8 w 12"/>
                      <a:gd name="T9" fmla="*/ 4 h 8"/>
                      <a:gd name="T10" fmla="*/ 8 w 12"/>
                      <a:gd name="T11" fmla="*/ 8 h 8"/>
                      <a:gd name="T12" fmla="*/ 4 w 12"/>
                      <a:gd name="T13" fmla="*/ 4 h 8"/>
                      <a:gd name="T14" fmla="*/ 4 w 12"/>
                      <a:gd name="T15" fmla="*/ 0 h 8"/>
                      <a:gd name="T16" fmla="*/ 0 w 12"/>
                      <a:gd name="T17" fmla="*/ 0 h 8"/>
                      <a:gd name="T18" fmla="*/ 4 w 12"/>
                      <a:gd name="T19" fmla="*/ 0 h 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12" h="8">
                        <a:moveTo>
                          <a:pt x="4" y="0"/>
                        </a:moveTo>
                        <a:lnTo>
                          <a:pt x="8" y="0"/>
                        </a:lnTo>
                        <a:lnTo>
                          <a:pt x="8" y="4"/>
                        </a:lnTo>
                        <a:lnTo>
                          <a:pt x="12" y="4"/>
                        </a:lnTo>
                        <a:lnTo>
                          <a:pt x="8" y="4"/>
                        </a:lnTo>
                        <a:lnTo>
                          <a:pt x="8" y="8"/>
                        </a:lnTo>
                        <a:lnTo>
                          <a:pt x="4" y="4"/>
                        </a:lnTo>
                        <a:lnTo>
                          <a:pt x="4" y="0"/>
                        </a:lnTo>
                        <a:lnTo>
                          <a:pt x="0" y="0"/>
                        </a:lnTo>
                        <a:lnTo>
                          <a:pt x="4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877" name="Freeform 49">
                    <a:extLst>
                      <a:ext uri="{FF2B5EF4-FFF2-40B4-BE49-F238E27FC236}">
                        <a16:creationId xmlns:a16="http://schemas.microsoft.com/office/drawing/2014/main" id="{21F36555-5EAF-8932-FDFF-EFC1C19FFDB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346" y="2817"/>
                    <a:ext cx="35" cy="41"/>
                  </a:xfrm>
                  <a:custGeom>
                    <a:avLst/>
                    <a:gdLst>
                      <a:gd name="T0" fmla="*/ 4 w 35"/>
                      <a:gd name="T1" fmla="*/ 8 h 40"/>
                      <a:gd name="T2" fmla="*/ 0 w 35"/>
                      <a:gd name="T3" fmla="*/ 8 h 40"/>
                      <a:gd name="T4" fmla="*/ 0 w 35"/>
                      <a:gd name="T5" fmla="*/ 4 h 40"/>
                      <a:gd name="T6" fmla="*/ 4 w 35"/>
                      <a:gd name="T7" fmla="*/ 4 h 40"/>
                      <a:gd name="T8" fmla="*/ 4 w 35"/>
                      <a:gd name="T9" fmla="*/ 0 h 40"/>
                      <a:gd name="T10" fmla="*/ 4 w 35"/>
                      <a:gd name="T11" fmla="*/ 4 h 40"/>
                      <a:gd name="T12" fmla="*/ 8 w 35"/>
                      <a:gd name="T13" fmla="*/ 4 h 40"/>
                      <a:gd name="T14" fmla="*/ 12 w 35"/>
                      <a:gd name="T15" fmla="*/ 4 h 40"/>
                      <a:gd name="T16" fmla="*/ 12 w 35"/>
                      <a:gd name="T17" fmla="*/ 8 h 40"/>
                      <a:gd name="T18" fmla="*/ 15 w 35"/>
                      <a:gd name="T19" fmla="*/ 8 h 40"/>
                      <a:gd name="T20" fmla="*/ 15 w 35"/>
                      <a:gd name="T21" fmla="*/ 12 h 40"/>
                      <a:gd name="T22" fmla="*/ 15 w 35"/>
                      <a:gd name="T23" fmla="*/ 16 h 40"/>
                      <a:gd name="T24" fmla="*/ 19 w 35"/>
                      <a:gd name="T25" fmla="*/ 16 h 40"/>
                      <a:gd name="T26" fmla="*/ 23 w 35"/>
                      <a:gd name="T27" fmla="*/ 16 h 40"/>
                      <a:gd name="T28" fmla="*/ 23 w 35"/>
                      <a:gd name="T29" fmla="*/ 20 h 40"/>
                      <a:gd name="T30" fmla="*/ 27 w 35"/>
                      <a:gd name="T31" fmla="*/ 20 h 40"/>
                      <a:gd name="T32" fmla="*/ 27 w 35"/>
                      <a:gd name="T33" fmla="*/ 24 h 40"/>
                      <a:gd name="T34" fmla="*/ 27 w 35"/>
                      <a:gd name="T35" fmla="*/ 28 h 40"/>
                      <a:gd name="T36" fmla="*/ 23 w 35"/>
                      <a:gd name="T37" fmla="*/ 28 h 40"/>
                      <a:gd name="T38" fmla="*/ 27 w 35"/>
                      <a:gd name="T39" fmla="*/ 28 h 40"/>
                      <a:gd name="T40" fmla="*/ 27 w 35"/>
                      <a:gd name="T41" fmla="*/ 32 h 40"/>
                      <a:gd name="T42" fmla="*/ 31 w 35"/>
                      <a:gd name="T43" fmla="*/ 32 h 40"/>
                      <a:gd name="T44" fmla="*/ 35 w 35"/>
                      <a:gd name="T45" fmla="*/ 32 h 40"/>
                      <a:gd name="T46" fmla="*/ 35 w 35"/>
                      <a:gd name="T47" fmla="*/ 36 h 40"/>
                      <a:gd name="T48" fmla="*/ 35 w 35"/>
                      <a:gd name="T49" fmla="*/ 40 h 40"/>
                      <a:gd name="T50" fmla="*/ 31 w 35"/>
                      <a:gd name="T51" fmla="*/ 40 h 40"/>
                      <a:gd name="T52" fmla="*/ 27 w 35"/>
                      <a:gd name="T53" fmla="*/ 40 h 40"/>
                      <a:gd name="T54" fmla="*/ 23 w 35"/>
                      <a:gd name="T55" fmla="*/ 40 h 40"/>
                      <a:gd name="T56" fmla="*/ 23 w 35"/>
                      <a:gd name="T57" fmla="*/ 36 h 40"/>
                      <a:gd name="T58" fmla="*/ 23 w 35"/>
                      <a:gd name="T59" fmla="*/ 32 h 40"/>
                      <a:gd name="T60" fmla="*/ 19 w 35"/>
                      <a:gd name="T61" fmla="*/ 32 h 40"/>
                      <a:gd name="T62" fmla="*/ 19 w 35"/>
                      <a:gd name="T63" fmla="*/ 28 h 40"/>
                      <a:gd name="T64" fmla="*/ 15 w 35"/>
                      <a:gd name="T65" fmla="*/ 28 h 40"/>
                      <a:gd name="T66" fmla="*/ 15 w 35"/>
                      <a:gd name="T67" fmla="*/ 24 h 40"/>
                      <a:gd name="T68" fmla="*/ 12 w 35"/>
                      <a:gd name="T69" fmla="*/ 24 h 40"/>
                      <a:gd name="T70" fmla="*/ 15 w 35"/>
                      <a:gd name="T71" fmla="*/ 24 h 40"/>
                      <a:gd name="T72" fmla="*/ 15 w 35"/>
                      <a:gd name="T73" fmla="*/ 20 h 40"/>
                      <a:gd name="T74" fmla="*/ 12 w 35"/>
                      <a:gd name="T75" fmla="*/ 20 h 40"/>
                      <a:gd name="T76" fmla="*/ 12 w 35"/>
                      <a:gd name="T77" fmla="*/ 16 h 40"/>
                      <a:gd name="T78" fmla="*/ 8 w 35"/>
                      <a:gd name="T79" fmla="*/ 12 h 40"/>
                      <a:gd name="T80" fmla="*/ 4 w 35"/>
                      <a:gd name="T81" fmla="*/ 12 h 40"/>
                      <a:gd name="T82" fmla="*/ 4 w 35"/>
                      <a:gd name="T83" fmla="*/ 8 h 4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</a:cxnLst>
                    <a:rect l="0" t="0" r="r" b="b"/>
                    <a:pathLst>
                      <a:path w="35" h="40">
                        <a:moveTo>
                          <a:pt x="4" y="8"/>
                        </a:moveTo>
                        <a:lnTo>
                          <a:pt x="0" y="8"/>
                        </a:lnTo>
                        <a:lnTo>
                          <a:pt x="0" y="4"/>
                        </a:lnTo>
                        <a:lnTo>
                          <a:pt x="4" y="4"/>
                        </a:lnTo>
                        <a:lnTo>
                          <a:pt x="4" y="0"/>
                        </a:lnTo>
                        <a:lnTo>
                          <a:pt x="4" y="4"/>
                        </a:lnTo>
                        <a:lnTo>
                          <a:pt x="8" y="4"/>
                        </a:lnTo>
                        <a:lnTo>
                          <a:pt x="12" y="4"/>
                        </a:lnTo>
                        <a:lnTo>
                          <a:pt x="12" y="8"/>
                        </a:lnTo>
                        <a:lnTo>
                          <a:pt x="15" y="8"/>
                        </a:lnTo>
                        <a:lnTo>
                          <a:pt x="15" y="12"/>
                        </a:lnTo>
                        <a:lnTo>
                          <a:pt x="15" y="16"/>
                        </a:lnTo>
                        <a:lnTo>
                          <a:pt x="19" y="16"/>
                        </a:lnTo>
                        <a:lnTo>
                          <a:pt x="23" y="16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27" y="24"/>
                        </a:lnTo>
                        <a:lnTo>
                          <a:pt x="27" y="28"/>
                        </a:lnTo>
                        <a:lnTo>
                          <a:pt x="23" y="28"/>
                        </a:lnTo>
                        <a:lnTo>
                          <a:pt x="27" y="28"/>
                        </a:lnTo>
                        <a:lnTo>
                          <a:pt x="27" y="32"/>
                        </a:lnTo>
                        <a:lnTo>
                          <a:pt x="31" y="32"/>
                        </a:lnTo>
                        <a:lnTo>
                          <a:pt x="35" y="32"/>
                        </a:lnTo>
                        <a:lnTo>
                          <a:pt x="35" y="36"/>
                        </a:lnTo>
                        <a:lnTo>
                          <a:pt x="35" y="40"/>
                        </a:lnTo>
                        <a:lnTo>
                          <a:pt x="31" y="40"/>
                        </a:lnTo>
                        <a:lnTo>
                          <a:pt x="27" y="40"/>
                        </a:lnTo>
                        <a:lnTo>
                          <a:pt x="23" y="40"/>
                        </a:lnTo>
                        <a:lnTo>
                          <a:pt x="23" y="36"/>
                        </a:lnTo>
                        <a:lnTo>
                          <a:pt x="23" y="32"/>
                        </a:lnTo>
                        <a:lnTo>
                          <a:pt x="19" y="32"/>
                        </a:lnTo>
                        <a:lnTo>
                          <a:pt x="19" y="28"/>
                        </a:lnTo>
                        <a:lnTo>
                          <a:pt x="15" y="28"/>
                        </a:lnTo>
                        <a:lnTo>
                          <a:pt x="15" y="24"/>
                        </a:lnTo>
                        <a:lnTo>
                          <a:pt x="12" y="24"/>
                        </a:lnTo>
                        <a:lnTo>
                          <a:pt x="15" y="24"/>
                        </a:lnTo>
                        <a:lnTo>
                          <a:pt x="15" y="20"/>
                        </a:lnTo>
                        <a:lnTo>
                          <a:pt x="12" y="20"/>
                        </a:lnTo>
                        <a:lnTo>
                          <a:pt x="12" y="16"/>
                        </a:lnTo>
                        <a:lnTo>
                          <a:pt x="8" y="12"/>
                        </a:lnTo>
                        <a:lnTo>
                          <a:pt x="4" y="12"/>
                        </a:lnTo>
                        <a:lnTo>
                          <a:pt x="4" y="8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878" name="Freeform 50">
                    <a:extLst>
                      <a:ext uri="{FF2B5EF4-FFF2-40B4-BE49-F238E27FC236}">
                        <a16:creationId xmlns:a16="http://schemas.microsoft.com/office/drawing/2014/main" id="{32F86BA6-63AA-089A-EC83-87B47949994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105" y="2817"/>
                    <a:ext cx="8" cy="6"/>
                  </a:xfrm>
                  <a:custGeom>
                    <a:avLst/>
                    <a:gdLst>
                      <a:gd name="T0" fmla="*/ 0 w 8"/>
                      <a:gd name="T1" fmla="*/ 0 h 4"/>
                      <a:gd name="T2" fmla="*/ 4 w 8"/>
                      <a:gd name="T3" fmla="*/ 0 h 4"/>
                      <a:gd name="T4" fmla="*/ 8 w 8"/>
                      <a:gd name="T5" fmla="*/ 0 h 4"/>
                      <a:gd name="T6" fmla="*/ 4 w 8"/>
                      <a:gd name="T7" fmla="*/ 0 h 4"/>
                      <a:gd name="T8" fmla="*/ 8 w 8"/>
                      <a:gd name="T9" fmla="*/ 0 h 4"/>
                      <a:gd name="T10" fmla="*/ 8 w 8"/>
                      <a:gd name="T11" fmla="*/ 4 h 4"/>
                      <a:gd name="T12" fmla="*/ 4 w 8"/>
                      <a:gd name="T13" fmla="*/ 4 h 4"/>
                      <a:gd name="T14" fmla="*/ 0 w 8"/>
                      <a:gd name="T15" fmla="*/ 4 h 4"/>
                      <a:gd name="T16" fmla="*/ 0 w 8"/>
                      <a:gd name="T17" fmla="*/ 0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8" h="4">
                        <a:moveTo>
                          <a:pt x="0" y="0"/>
                        </a:moveTo>
                        <a:lnTo>
                          <a:pt x="4" y="0"/>
                        </a:lnTo>
                        <a:lnTo>
                          <a:pt x="8" y="0"/>
                        </a:lnTo>
                        <a:lnTo>
                          <a:pt x="4" y="0"/>
                        </a:lnTo>
                        <a:lnTo>
                          <a:pt x="8" y="0"/>
                        </a:lnTo>
                        <a:lnTo>
                          <a:pt x="8" y="4"/>
                        </a:lnTo>
                        <a:lnTo>
                          <a:pt x="4" y="4"/>
                        </a:lnTo>
                        <a:lnTo>
                          <a:pt x="0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879" name="Freeform 51">
                    <a:extLst>
                      <a:ext uri="{FF2B5EF4-FFF2-40B4-BE49-F238E27FC236}">
                        <a16:creationId xmlns:a16="http://schemas.microsoft.com/office/drawing/2014/main" id="{F43162E8-46DC-6EE5-FD06-E298C3A107B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120" y="2817"/>
                    <a:ext cx="5" cy="9"/>
                  </a:xfrm>
                  <a:custGeom>
                    <a:avLst/>
                    <a:gdLst>
                      <a:gd name="T0" fmla="*/ 4 w 4"/>
                      <a:gd name="T1" fmla="*/ 0 h 8"/>
                      <a:gd name="T2" fmla="*/ 4 w 4"/>
                      <a:gd name="T3" fmla="*/ 4 h 8"/>
                      <a:gd name="T4" fmla="*/ 4 w 4"/>
                      <a:gd name="T5" fmla="*/ 8 h 8"/>
                      <a:gd name="T6" fmla="*/ 0 w 4"/>
                      <a:gd name="T7" fmla="*/ 4 h 8"/>
                      <a:gd name="T8" fmla="*/ 4 w 4"/>
                      <a:gd name="T9" fmla="*/ 0 h 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" h="8">
                        <a:moveTo>
                          <a:pt x="4" y="0"/>
                        </a:moveTo>
                        <a:lnTo>
                          <a:pt x="4" y="4"/>
                        </a:lnTo>
                        <a:lnTo>
                          <a:pt x="4" y="8"/>
                        </a:lnTo>
                        <a:lnTo>
                          <a:pt x="0" y="4"/>
                        </a:lnTo>
                        <a:lnTo>
                          <a:pt x="4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880" name="Freeform 52">
                    <a:extLst>
                      <a:ext uri="{FF2B5EF4-FFF2-40B4-BE49-F238E27FC236}">
                        <a16:creationId xmlns:a16="http://schemas.microsoft.com/office/drawing/2014/main" id="{BA05B217-9263-0F4C-D9AB-7995782046D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97" y="2817"/>
                    <a:ext cx="5" cy="6"/>
                  </a:xfrm>
                  <a:custGeom>
                    <a:avLst/>
                    <a:gdLst>
                      <a:gd name="T0" fmla="*/ 4 w 4"/>
                      <a:gd name="T1" fmla="*/ 0 h 4"/>
                      <a:gd name="T2" fmla="*/ 4 w 4"/>
                      <a:gd name="T3" fmla="*/ 4 h 4"/>
                      <a:gd name="T4" fmla="*/ 0 w 4"/>
                      <a:gd name="T5" fmla="*/ 4 h 4"/>
                      <a:gd name="T6" fmla="*/ 4 w 4"/>
                      <a:gd name="T7" fmla="*/ 4 h 4"/>
                      <a:gd name="T8" fmla="*/ 4 w 4"/>
                      <a:gd name="T9" fmla="*/ 0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" h="4">
                        <a:moveTo>
                          <a:pt x="4" y="0"/>
                        </a:moveTo>
                        <a:lnTo>
                          <a:pt x="4" y="4"/>
                        </a:lnTo>
                        <a:lnTo>
                          <a:pt x="0" y="4"/>
                        </a:lnTo>
                        <a:lnTo>
                          <a:pt x="4" y="4"/>
                        </a:lnTo>
                        <a:lnTo>
                          <a:pt x="4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881" name="Freeform 53">
                    <a:extLst>
                      <a:ext uri="{FF2B5EF4-FFF2-40B4-BE49-F238E27FC236}">
                        <a16:creationId xmlns:a16="http://schemas.microsoft.com/office/drawing/2014/main" id="{DE745929-8D76-E7A7-D622-F0CF92648C6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116" y="2817"/>
                    <a:ext cx="9" cy="6"/>
                  </a:xfrm>
                  <a:custGeom>
                    <a:avLst/>
                    <a:gdLst>
                      <a:gd name="T0" fmla="*/ 0 w 8"/>
                      <a:gd name="T1" fmla="*/ 0 h 4"/>
                      <a:gd name="T2" fmla="*/ 4 w 8"/>
                      <a:gd name="T3" fmla="*/ 0 h 4"/>
                      <a:gd name="T4" fmla="*/ 8 w 8"/>
                      <a:gd name="T5" fmla="*/ 0 h 4"/>
                      <a:gd name="T6" fmla="*/ 4 w 8"/>
                      <a:gd name="T7" fmla="*/ 4 h 4"/>
                      <a:gd name="T8" fmla="*/ 0 w 8"/>
                      <a:gd name="T9" fmla="*/ 4 h 4"/>
                      <a:gd name="T10" fmla="*/ 0 w 8"/>
                      <a:gd name="T11" fmla="*/ 0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8" h="4">
                        <a:moveTo>
                          <a:pt x="0" y="0"/>
                        </a:moveTo>
                        <a:lnTo>
                          <a:pt x="4" y="0"/>
                        </a:lnTo>
                        <a:lnTo>
                          <a:pt x="8" y="0"/>
                        </a:lnTo>
                        <a:lnTo>
                          <a:pt x="4" y="4"/>
                        </a:lnTo>
                        <a:lnTo>
                          <a:pt x="0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882" name="Freeform 54">
                    <a:extLst>
                      <a:ext uri="{FF2B5EF4-FFF2-40B4-BE49-F238E27FC236}">
                        <a16:creationId xmlns:a16="http://schemas.microsoft.com/office/drawing/2014/main" id="{631869BD-5385-6700-255B-7D4AB95CB2D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568" y="2817"/>
                    <a:ext cx="31" cy="49"/>
                  </a:xfrm>
                  <a:custGeom>
                    <a:avLst/>
                    <a:gdLst>
                      <a:gd name="T0" fmla="*/ 4 w 31"/>
                      <a:gd name="T1" fmla="*/ 20 h 48"/>
                      <a:gd name="T2" fmla="*/ 4 w 31"/>
                      <a:gd name="T3" fmla="*/ 16 h 48"/>
                      <a:gd name="T4" fmla="*/ 0 w 31"/>
                      <a:gd name="T5" fmla="*/ 16 h 48"/>
                      <a:gd name="T6" fmla="*/ 4 w 31"/>
                      <a:gd name="T7" fmla="*/ 16 h 48"/>
                      <a:gd name="T8" fmla="*/ 4 w 31"/>
                      <a:gd name="T9" fmla="*/ 12 h 48"/>
                      <a:gd name="T10" fmla="*/ 8 w 31"/>
                      <a:gd name="T11" fmla="*/ 12 h 48"/>
                      <a:gd name="T12" fmla="*/ 4 w 31"/>
                      <a:gd name="T13" fmla="*/ 8 h 48"/>
                      <a:gd name="T14" fmla="*/ 4 w 31"/>
                      <a:gd name="T15" fmla="*/ 4 h 48"/>
                      <a:gd name="T16" fmla="*/ 8 w 31"/>
                      <a:gd name="T17" fmla="*/ 4 h 48"/>
                      <a:gd name="T18" fmla="*/ 8 w 31"/>
                      <a:gd name="T19" fmla="*/ 0 h 48"/>
                      <a:gd name="T20" fmla="*/ 8 w 31"/>
                      <a:gd name="T21" fmla="*/ 4 h 48"/>
                      <a:gd name="T22" fmla="*/ 12 w 31"/>
                      <a:gd name="T23" fmla="*/ 4 h 48"/>
                      <a:gd name="T24" fmla="*/ 12 w 31"/>
                      <a:gd name="T25" fmla="*/ 8 h 48"/>
                      <a:gd name="T26" fmla="*/ 12 w 31"/>
                      <a:gd name="T27" fmla="*/ 12 h 48"/>
                      <a:gd name="T28" fmla="*/ 16 w 31"/>
                      <a:gd name="T29" fmla="*/ 12 h 48"/>
                      <a:gd name="T30" fmla="*/ 16 w 31"/>
                      <a:gd name="T31" fmla="*/ 16 h 48"/>
                      <a:gd name="T32" fmla="*/ 20 w 31"/>
                      <a:gd name="T33" fmla="*/ 16 h 48"/>
                      <a:gd name="T34" fmla="*/ 16 w 31"/>
                      <a:gd name="T35" fmla="*/ 16 h 48"/>
                      <a:gd name="T36" fmla="*/ 16 w 31"/>
                      <a:gd name="T37" fmla="*/ 20 h 48"/>
                      <a:gd name="T38" fmla="*/ 20 w 31"/>
                      <a:gd name="T39" fmla="*/ 20 h 48"/>
                      <a:gd name="T40" fmla="*/ 20 w 31"/>
                      <a:gd name="T41" fmla="*/ 24 h 48"/>
                      <a:gd name="T42" fmla="*/ 23 w 31"/>
                      <a:gd name="T43" fmla="*/ 24 h 48"/>
                      <a:gd name="T44" fmla="*/ 23 w 31"/>
                      <a:gd name="T45" fmla="*/ 20 h 48"/>
                      <a:gd name="T46" fmla="*/ 27 w 31"/>
                      <a:gd name="T47" fmla="*/ 20 h 48"/>
                      <a:gd name="T48" fmla="*/ 31 w 31"/>
                      <a:gd name="T49" fmla="*/ 20 h 48"/>
                      <a:gd name="T50" fmla="*/ 31 w 31"/>
                      <a:gd name="T51" fmla="*/ 16 h 48"/>
                      <a:gd name="T52" fmla="*/ 31 w 31"/>
                      <a:gd name="T53" fmla="*/ 20 h 48"/>
                      <a:gd name="T54" fmla="*/ 31 w 31"/>
                      <a:gd name="T55" fmla="*/ 24 h 48"/>
                      <a:gd name="T56" fmla="*/ 31 w 31"/>
                      <a:gd name="T57" fmla="*/ 28 h 48"/>
                      <a:gd name="T58" fmla="*/ 31 w 31"/>
                      <a:gd name="T59" fmla="*/ 32 h 48"/>
                      <a:gd name="T60" fmla="*/ 31 w 31"/>
                      <a:gd name="T61" fmla="*/ 36 h 48"/>
                      <a:gd name="T62" fmla="*/ 31 w 31"/>
                      <a:gd name="T63" fmla="*/ 40 h 48"/>
                      <a:gd name="T64" fmla="*/ 27 w 31"/>
                      <a:gd name="T65" fmla="*/ 40 h 48"/>
                      <a:gd name="T66" fmla="*/ 27 w 31"/>
                      <a:gd name="T67" fmla="*/ 44 h 48"/>
                      <a:gd name="T68" fmla="*/ 23 w 31"/>
                      <a:gd name="T69" fmla="*/ 44 h 48"/>
                      <a:gd name="T70" fmla="*/ 23 w 31"/>
                      <a:gd name="T71" fmla="*/ 40 h 48"/>
                      <a:gd name="T72" fmla="*/ 23 w 31"/>
                      <a:gd name="T73" fmla="*/ 36 h 48"/>
                      <a:gd name="T74" fmla="*/ 23 w 31"/>
                      <a:gd name="T75" fmla="*/ 32 h 48"/>
                      <a:gd name="T76" fmla="*/ 20 w 31"/>
                      <a:gd name="T77" fmla="*/ 32 h 48"/>
                      <a:gd name="T78" fmla="*/ 16 w 31"/>
                      <a:gd name="T79" fmla="*/ 32 h 48"/>
                      <a:gd name="T80" fmla="*/ 16 w 31"/>
                      <a:gd name="T81" fmla="*/ 36 h 48"/>
                      <a:gd name="T82" fmla="*/ 12 w 31"/>
                      <a:gd name="T83" fmla="*/ 36 h 48"/>
                      <a:gd name="T84" fmla="*/ 12 w 31"/>
                      <a:gd name="T85" fmla="*/ 40 h 48"/>
                      <a:gd name="T86" fmla="*/ 16 w 31"/>
                      <a:gd name="T87" fmla="*/ 44 h 48"/>
                      <a:gd name="T88" fmla="*/ 16 w 31"/>
                      <a:gd name="T89" fmla="*/ 48 h 48"/>
                      <a:gd name="T90" fmla="*/ 12 w 31"/>
                      <a:gd name="T91" fmla="*/ 48 h 48"/>
                      <a:gd name="T92" fmla="*/ 8 w 31"/>
                      <a:gd name="T93" fmla="*/ 48 h 48"/>
                      <a:gd name="T94" fmla="*/ 4 w 31"/>
                      <a:gd name="T95" fmla="*/ 48 h 48"/>
                      <a:gd name="T96" fmla="*/ 4 w 31"/>
                      <a:gd name="T97" fmla="*/ 44 h 48"/>
                      <a:gd name="T98" fmla="*/ 4 w 31"/>
                      <a:gd name="T99" fmla="*/ 40 h 48"/>
                      <a:gd name="T100" fmla="*/ 4 w 31"/>
                      <a:gd name="T101" fmla="*/ 36 h 48"/>
                      <a:gd name="T102" fmla="*/ 4 w 31"/>
                      <a:gd name="T103" fmla="*/ 32 h 48"/>
                      <a:gd name="T104" fmla="*/ 4 w 31"/>
                      <a:gd name="T105" fmla="*/ 28 h 48"/>
                      <a:gd name="T106" fmla="*/ 4 w 31"/>
                      <a:gd name="T107" fmla="*/ 24 h 48"/>
                      <a:gd name="T108" fmla="*/ 4 w 31"/>
                      <a:gd name="T109" fmla="*/ 2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</a:cxnLst>
                    <a:rect l="0" t="0" r="r" b="b"/>
                    <a:pathLst>
                      <a:path w="31" h="48">
                        <a:moveTo>
                          <a:pt x="4" y="20"/>
                        </a:moveTo>
                        <a:lnTo>
                          <a:pt x="4" y="16"/>
                        </a:lnTo>
                        <a:lnTo>
                          <a:pt x="0" y="16"/>
                        </a:lnTo>
                        <a:lnTo>
                          <a:pt x="4" y="16"/>
                        </a:lnTo>
                        <a:lnTo>
                          <a:pt x="4" y="12"/>
                        </a:lnTo>
                        <a:lnTo>
                          <a:pt x="8" y="12"/>
                        </a:lnTo>
                        <a:lnTo>
                          <a:pt x="4" y="8"/>
                        </a:lnTo>
                        <a:lnTo>
                          <a:pt x="4" y="4"/>
                        </a:lnTo>
                        <a:lnTo>
                          <a:pt x="8" y="4"/>
                        </a:lnTo>
                        <a:lnTo>
                          <a:pt x="8" y="0"/>
                        </a:lnTo>
                        <a:lnTo>
                          <a:pt x="8" y="4"/>
                        </a:lnTo>
                        <a:lnTo>
                          <a:pt x="12" y="4"/>
                        </a:lnTo>
                        <a:lnTo>
                          <a:pt x="12" y="8"/>
                        </a:lnTo>
                        <a:lnTo>
                          <a:pt x="12" y="12"/>
                        </a:lnTo>
                        <a:lnTo>
                          <a:pt x="16" y="12"/>
                        </a:lnTo>
                        <a:lnTo>
                          <a:pt x="16" y="16"/>
                        </a:lnTo>
                        <a:lnTo>
                          <a:pt x="20" y="16"/>
                        </a:lnTo>
                        <a:lnTo>
                          <a:pt x="16" y="16"/>
                        </a:lnTo>
                        <a:lnTo>
                          <a:pt x="16" y="20"/>
                        </a:lnTo>
                        <a:lnTo>
                          <a:pt x="20" y="20"/>
                        </a:lnTo>
                        <a:lnTo>
                          <a:pt x="20" y="24"/>
                        </a:lnTo>
                        <a:lnTo>
                          <a:pt x="23" y="24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20"/>
                        </a:lnTo>
                        <a:lnTo>
                          <a:pt x="31" y="16"/>
                        </a:lnTo>
                        <a:lnTo>
                          <a:pt x="31" y="20"/>
                        </a:lnTo>
                        <a:lnTo>
                          <a:pt x="31" y="24"/>
                        </a:lnTo>
                        <a:lnTo>
                          <a:pt x="31" y="28"/>
                        </a:lnTo>
                        <a:lnTo>
                          <a:pt x="31" y="32"/>
                        </a:lnTo>
                        <a:lnTo>
                          <a:pt x="31" y="36"/>
                        </a:lnTo>
                        <a:lnTo>
                          <a:pt x="31" y="40"/>
                        </a:lnTo>
                        <a:lnTo>
                          <a:pt x="27" y="40"/>
                        </a:lnTo>
                        <a:lnTo>
                          <a:pt x="27" y="44"/>
                        </a:lnTo>
                        <a:lnTo>
                          <a:pt x="23" y="44"/>
                        </a:lnTo>
                        <a:lnTo>
                          <a:pt x="23" y="40"/>
                        </a:lnTo>
                        <a:lnTo>
                          <a:pt x="23" y="36"/>
                        </a:lnTo>
                        <a:lnTo>
                          <a:pt x="23" y="32"/>
                        </a:lnTo>
                        <a:lnTo>
                          <a:pt x="20" y="32"/>
                        </a:lnTo>
                        <a:lnTo>
                          <a:pt x="16" y="32"/>
                        </a:lnTo>
                        <a:lnTo>
                          <a:pt x="16" y="36"/>
                        </a:lnTo>
                        <a:lnTo>
                          <a:pt x="12" y="36"/>
                        </a:lnTo>
                        <a:lnTo>
                          <a:pt x="12" y="40"/>
                        </a:lnTo>
                        <a:lnTo>
                          <a:pt x="16" y="44"/>
                        </a:lnTo>
                        <a:lnTo>
                          <a:pt x="16" y="48"/>
                        </a:lnTo>
                        <a:lnTo>
                          <a:pt x="12" y="48"/>
                        </a:lnTo>
                        <a:lnTo>
                          <a:pt x="8" y="48"/>
                        </a:lnTo>
                        <a:lnTo>
                          <a:pt x="4" y="48"/>
                        </a:lnTo>
                        <a:lnTo>
                          <a:pt x="4" y="44"/>
                        </a:lnTo>
                        <a:lnTo>
                          <a:pt x="4" y="40"/>
                        </a:lnTo>
                        <a:lnTo>
                          <a:pt x="4" y="36"/>
                        </a:lnTo>
                        <a:lnTo>
                          <a:pt x="4" y="32"/>
                        </a:lnTo>
                        <a:lnTo>
                          <a:pt x="4" y="28"/>
                        </a:lnTo>
                        <a:lnTo>
                          <a:pt x="4" y="24"/>
                        </a:lnTo>
                        <a:lnTo>
                          <a:pt x="4" y="2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883" name="Freeform 55">
                    <a:extLst>
                      <a:ext uri="{FF2B5EF4-FFF2-40B4-BE49-F238E27FC236}">
                        <a16:creationId xmlns:a16="http://schemas.microsoft.com/office/drawing/2014/main" id="{D47CD92C-9F3F-52A6-3EF7-2A14374769C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473" y="2823"/>
                    <a:ext cx="11" cy="17"/>
                  </a:xfrm>
                  <a:custGeom>
                    <a:avLst/>
                    <a:gdLst>
                      <a:gd name="T0" fmla="*/ 7 w 11"/>
                      <a:gd name="T1" fmla="*/ 0 h 16"/>
                      <a:gd name="T2" fmla="*/ 11 w 11"/>
                      <a:gd name="T3" fmla="*/ 0 h 16"/>
                      <a:gd name="T4" fmla="*/ 11 w 11"/>
                      <a:gd name="T5" fmla="*/ 4 h 16"/>
                      <a:gd name="T6" fmla="*/ 7 w 11"/>
                      <a:gd name="T7" fmla="*/ 8 h 16"/>
                      <a:gd name="T8" fmla="*/ 7 w 11"/>
                      <a:gd name="T9" fmla="*/ 12 h 16"/>
                      <a:gd name="T10" fmla="*/ 3 w 11"/>
                      <a:gd name="T11" fmla="*/ 12 h 16"/>
                      <a:gd name="T12" fmla="*/ 3 w 11"/>
                      <a:gd name="T13" fmla="*/ 16 h 16"/>
                      <a:gd name="T14" fmla="*/ 3 w 11"/>
                      <a:gd name="T15" fmla="*/ 12 h 16"/>
                      <a:gd name="T16" fmla="*/ 0 w 11"/>
                      <a:gd name="T17" fmla="*/ 12 h 16"/>
                      <a:gd name="T18" fmla="*/ 0 w 11"/>
                      <a:gd name="T19" fmla="*/ 8 h 16"/>
                      <a:gd name="T20" fmla="*/ 3 w 11"/>
                      <a:gd name="T21" fmla="*/ 4 h 16"/>
                      <a:gd name="T22" fmla="*/ 3 w 11"/>
                      <a:gd name="T23" fmla="*/ 0 h 16"/>
                      <a:gd name="T24" fmla="*/ 7 w 11"/>
                      <a:gd name="T25" fmla="*/ 0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11" h="16">
                        <a:moveTo>
                          <a:pt x="7" y="0"/>
                        </a:moveTo>
                        <a:lnTo>
                          <a:pt x="11" y="0"/>
                        </a:lnTo>
                        <a:lnTo>
                          <a:pt x="11" y="4"/>
                        </a:lnTo>
                        <a:lnTo>
                          <a:pt x="7" y="8"/>
                        </a:lnTo>
                        <a:lnTo>
                          <a:pt x="7" y="12"/>
                        </a:lnTo>
                        <a:lnTo>
                          <a:pt x="3" y="12"/>
                        </a:lnTo>
                        <a:lnTo>
                          <a:pt x="3" y="16"/>
                        </a:lnTo>
                        <a:lnTo>
                          <a:pt x="3" y="12"/>
                        </a:lnTo>
                        <a:lnTo>
                          <a:pt x="0" y="12"/>
                        </a:lnTo>
                        <a:lnTo>
                          <a:pt x="0" y="8"/>
                        </a:lnTo>
                        <a:lnTo>
                          <a:pt x="3" y="4"/>
                        </a:lnTo>
                        <a:lnTo>
                          <a:pt x="3" y="0"/>
                        </a:lnTo>
                        <a:lnTo>
                          <a:pt x="7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884" name="Freeform 56">
                    <a:extLst>
                      <a:ext uri="{FF2B5EF4-FFF2-40B4-BE49-F238E27FC236}">
                        <a16:creationId xmlns:a16="http://schemas.microsoft.com/office/drawing/2014/main" id="{F6393760-3BA2-5ABD-76E4-E34EAC72D40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128" y="2823"/>
                    <a:ext cx="15" cy="20"/>
                  </a:xfrm>
                  <a:custGeom>
                    <a:avLst/>
                    <a:gdLst>
                      <a:gd name="T0" fmla="*/ 8 w 16"/>
                      <a:gd name="T1" fmla="*/ 0 h 20"/>
                      <a:gd name="T2" fmla="*/ 12 w 16"/>
                      <a:gd name="T3" fmla="*/ 0 h 20"/>
                      <a:gd name="T4" fmla="*/ 16 w 16"/>
                      <a:gd name="T5" fmla="*/ 0 h 20"/>
                      <a:gd name="T6" fmla="*/ 16 w 16"/>
                      <a:gd name="T7" fmla="*/ 4 h 20"/>
                      <a:gd name="T8" fmla="*/ 16 w 16"/>
                      <a:gd name="T9" fmla="*/ 8 h 20"/>
                      <a:gd name="T10" fmla="*/ 12 w 16"/>
                      <a:gd name="T11" fmla="*/ 8 h 20"/>
                      <a:gd name="T12" fmla="*/ 12 w 16"/>
                      <a:gd name="T13" fmla="*/ 12 h 20"/>
                      <a:gd name="T14" fmla="*/ 8 w 16"/>
                      <a:gd name="T15" fmla="*/ 12 h 20"/>
                      <a:gd name="T16" fmla="*/ 8 w 16"/>
                      <a:gd name="T17" fmla="*/ 16 h 20"/>
                      <a:gd name="T18" fmla="*/ 8 w 16"/>
                      <a:gd name="T19" fmla="*/ 20 h 20"/>
                      <a:gd name="T20" fmla="*/ 4 w 16"/>
                      <a:gd name="T21" fmla="*/ 20 h 20"/>
                      <a:gd name="T22" fmla="*/ 4 w 16"/>
                      <a:gd name="T23" fmla="*/ 16 h 20"/>
                      <a:gd name="T24" fmla="*/ 0 w 16"/>
                      <a:gd name="T25" fmla="*/ 16 h 20"/>
                      <a:gd name="T26" fmla="*/ 4 w 16"/>
                      <a:gd name="T27" fmla="*/ 16 h 20"/>
                      <a:gd name="T28" fmla="*/ 4 w 16"/>
                      <a:gd name="T29" fmla="*/ 12 h 20"/>
                      <a:gd name="T30" fmla="*/ 0 w 16"/>
                      <a:gd name="T31" fmla="*/ 12 h 20"/>
                      <a:gd name="T32" fmla="*/ 4 w 16"/>
                      <a:gd name="T33" fmla="*/ 12 h 20"/>
                      <a:gd name="T34" fmla="*/ 4 w 16"/>
                      <a:gd name="T35" fmla="*/ 8 h 20"/>
                      <a:gd name="T36" fmla="*/ 8 w 16"/>
                      <a:gd name="T37" fmla="*/ 8 h 20"/>
                      <a:gd name="T38" fmla="*/ 12 w 16"/>
                      <a:gd name="T39" fmla="*/ 8 h 20"/>
                      <a:gd name="T40" fmla="*/ 8 w 16"/>
                      <a:gd name="T41" fmla="*/ 4 h 20"/>
                      <a:gd name="T42" fmla="*/ 8 w 16"/>
                      <a:gd name="T43" fmla="*/ 0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</a:cxnLst>
                    <a:rect l="0" t="0" r="r" b="b"/>
                    <a:pathLst>
                      <a:path w="16" h="20">
                        <a:moveTo>
                          <a:pt x="8" y="0"/>
                        </a:moveTo>
                        <a:lnTo>
                          <a:pt x="12" y="0"/>
                        </a:lnTo>
                        <a:lnTo>
                          <a:pt x="16" y="0"/>
                        </a:lnTo>
                        <a:lnTo>
                          <a:pt x="16" y="4"/>
                        </a:lnTo>
                        <a:lnTo>
                          <a:pt x="16" y="8"/>
                        </a:lnTo>
                        <a:lnTo>
                          <a:pt x="12" y="8"/>
                        </a:lnTo>
                        <a:lnTo>
                          <a:pt x="12" y="12"/>
                        </a:lnTo>
                        <a:lnTo>
                          <a:pt x="8" y="12"/>
                        </a:lnTo>
                        <a:lnTo>
                          <a:pt x="8" y="16"/>
                        </a:lnTo>
                        <a:lnTo>
                          <a:pt x="8" y="20"/>
                        </a:lnTo>
                        <a:lnTo>
                          <a:pt x="4" y="20"/>
                        </a:lnTo>
                        <a:lnTo>
                          <a:pt x="4" y="16"/>
                        </a:lnTo>
                        <a:lnTo>
                          <a:pt x="0" y="16"/>
                        </a:lnTo>
                        <a:lnTo>
                          <a:pt x="4" y="16"/>
                        </a:lnTo>
                        <a:lnTo>
                          <a:pt x="4" y="12"/>
                        </a:lnTo>
                        <a:lnTo>
                          <a:pt x="0" y="12"/>
                        </a:lnTo>
                        <a:lnTo>
                          <a:pt x="4" y="12"/>
                        </a:lnTo>
                        <a:lnTo>
                          <a:pt x="4" y="8"/>
                        </a:lnTo>
                        <a:lnTo>
                          <a:pt x="8" y="8"/>
                        </a:lnTo>
                        <a:lnTo>
                          <a:pt x="12" y="8"/>
                        </a:lnTo>
                        <a:lnTo>
                          <a:pt x="8" y="4"/>
                        </a:lnTo>
                        <a:lnTo>
                          <a:pt x="8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885" name="Rectangle 57">
                    <a:extLst>
                      <a:ext uri="{FF2B5EF4-FFF2-40B4-BE49-F238E27FC236}">
                        <a16:creationId xmlns:a16="http://schemas.microsoft.com/office/drawing/2014/main" id="{07B9D47E-64C9-1B50-EA53-9A270C9B25F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125" y="2823"/>
                    <a:ext cx="3" cy="6"/>
                  </a:xfrm>
                  <a:prstGeom prst="rect">
                    <a:avLst/>
                  </a:pr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886" name="Freeform 58">
                    <a:extLst>
                      <a:ext uri="{FF2B5EF4-FFF2-40B4-BE49-F238E27FC236}">
                        <a16:creationId xmlns:a16="http://schemas.microsoft.com/office/drawing/2014/main" id="{427E74E8-A943-2941-7C7D-F41059CC5F3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131" y="2823"/>
                    <a:ext cx="8" cy="9"/>
                  </a:xfrm>
                  <a:custGeom>
                    <a:avLst/>
                    <a:gdLst>
                      <a:gd name="T0" fmla="*/ 4 w 8"/>
                      <a:gd name="T1" fmla="*/ 0 h 8"/>
                      <a:gd name="T2" fmla="*/ 4 w 8"/>
                      <a:gd name="T3" fmla="*/ 4 h 8"/>
                      <a:gd name="T4" fmla="*/ 8 w 8"/>
                      <a:gd name="T5" fmla="*/ 8 h 8"/>
                      <a:gd name="T6" fmla="*/ 4 w 8"/>
                      <a:gd name="T7" fmla="*/ 8 h 8"/>
                      <a:gd name="T8" fmla="*/ 0 w 8"/>
                      <a:gd name="T9" fmla="*/ 8 h 8"/>
                      <a:gd name="T10" fmla="*/ 0 w 8"/>
                      <a:gd name="T11" fmla="*/ 4 h 8"/>
                      <a:gd name="T12" fmla="*/ 0 w 8"/>
                      <a:gd name="T13" fmla="*/ 0 h 8"/>
                      <a:gd name="T14" fmla="*/ 4 w 8"/>
                      <a:gd name="T15" fmla="*/ 0 h 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8" h="8">
                        <a:moveTo>
                          <a:pt x="4" y="0"/>
                        </a:moveTo>
                        <a:lnTo>
                          <a:pt x="4" y="4"/>
                        </a:lnTo>
                        <a:lnTo>
                          <a:pt x="8" y="8"/>
                        </a:lnTo>
                        <a:lnTo>
                          <a:pt x="4" y="8"/>
                        </a:lnTo>
                        <a:lnTo>
                          <a:pt x="0" y="8"/>
                        </a:lnTo>
                        <a:lnTo>
                          <a:pt x="0" y="4"/>
                        </a:lnTo>
                        <a:lnTo>
                          <a:pt x="0" y="0"/>
                        </a:lnTo>
                        <a:lnTo>
                          <a:pt x="4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887" name="Freeform 59">
                    <a:extLst>
                      <a:ext uri="{FF2B5EF4-FFF2-40B4-BE49-F238E27FC236}">
                        <a16:creationId xmlns:a16="http://schemas.microsoft.com/office/drawing/2014/main" id="{D0ACE3DB-CE3C-6C6D-A317-5953959024D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116" y="2823"/>
                    <a:ext cx="9" cy="6"/>
                  </a:xfrm>
                  <a:custGeom>
                    <a:avLst/>
                    <a:gdLst>
                      <a:gd name="T0" fmla="*/ 4 w 8"/>
                      <a:gd name="T1" fmla="*/ 0 h 4"/>
                      <a:gd name="T2" fmla="*/ 8 w 8"/>
                      <a:gd name="T3" fmla="*/ 4 h 4"/>
                      <a:gd name="T4" fmla="*/ 4 w 8"/>
                      <a:gd name="T5" fmla="*/ 4 h 4"/>
                      <a:gd name="T6" fmla="*/ 0 w 8"/>
                      <a:gd name="T7" fmla="*/ 4 h 4"/>
                      <a:gd name="T8" fmla="*/ 0 w 8"/>
                      <a:gd name="T9" fmla="*/ 0 h 4"/>
                      <a:gd name="T10" fmla="*/ 4 w 8"/>
                      <a:gd name="T11" fmla="*/ 0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8" h="4">
                        <a:moveTo>
                          <a:pt x="4" y="0"/>
                        </a:moveTo>
                        <a:lnTo>
                          <a:pt x="8" y="4"/>
                        </a:lnTo>
                        <a:lnTo>
                          <a:pt x="4" y="4"/>
                        </a:lnTo>
                        <a:lnTo>
                          <a:pt x="0" y="4"/>
                        </a:lnTo>
                        <a:lnTo>
                          <a:pt x="0" y="0"/>
                        </a:lnTo>
                        <a:lnTo>
                          <a:pt x="4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888" name="Freeform 60">
                    <a:extLst>
                      <a:ext uri="{FF2B5EF4-FFF2-40B4-BE49-F238E27FC236}">
                        <a16:creationId xmlns:a16="http://schemas.microsoft.com/office/drawing/2014/main" id="{0BEECA95-F809-58F3-C23C-58030B822C6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492" y="2823"/>
                    <a:ext cx="12" cy="9"/>
                  </a:xfrm>
                  <a:custGeom>
                    <a:avLst/>
                    <a:gdLst>
                      <a:gd name="T0" fmla="*/ 0 w 11"/>
                      <a:gd name="T1" fmla="*/ 4 h 8"/>
                      <a:gd name="T2" fmla="*/ 4 w 11"/>
                      <a:gd name="T3" fmla="*/ 4 h 8"/>
                      <a:gd name="T4" fmla="*/ 4 w 11"/>
                      <a:gd name="T5" fmla="*/ 0 h 8"/>
                      <a:gd name="T6" fmla="*/ 7 w 11"/>
                      <a:gd name="T7" fmla="*/ 4 h 8"/>
                      <a:gd name="T8" fmla="*/ 7 w 11"/>
                      <a:gd name="T9" fmla="*/ 0 h 8"/>
                      <a:gd name="T10" fmla="*/ 7 w 11"/>
                      <a:gd name="T11" fmla="*/ 4 h 8"/>
                      <a:gd name="T12" fmla="*/ 11 w 11"/>
                      <a:gd name="T13" fmla="*/ 4 h 8"/>
                      <a:gd name="T14" fmla="*/ 11 w 11"/>
                      <a:gd name="T15" fmla="*/ 8 h 8"/>
                      <a:gd name="T16" fmla="*/ 7 w 11"/>
                      <a:gd name="T17" fmla="*/ 8 h 8"/>
                      <a:gd name="T18" fmla="*/ 4 w 11"/>
                      <a:gd name="T19" fmla="*/ 8 h 8"/>
                      <a:gd name="T20" fmla="*/ 4 w 11"/>
                      <a:gd name="T21" fmla="*/ 4 h 8"/>
                      <a:gd name="T22" fmla="*/ 0 w 11"/>
                      <a:gd name="T23" fmla="*/ 8 h 8"/>
                      <a:gd name="T24" fmla="*/ 0 w 11"/>
                      <a:gd name="T25" fmla="*/ 4 h 8"/>
                      <a:gd name="T26" fmla="*/ 0 w 11"/>
                      <a:gd name="T27" fmla="*/ 8 h 8"/>
                      <a:gd name="T28" fmla="*/ 0 w 11"/>
                      <a:gd name="T29" fmla="*/ 4 h 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11" h="8">
                        <a:moveTo>
                          <a:pt x="0" y="4"/>
                        </a:moveTo>
                        <a:lnTo>
                          <a:pt x="4" y="4"/>
                        </a:lnTo>
                        <a:lnTo>
                          <a:pt x="4" y="0"/>
                        </a:lnTo>
                        <a:lnTo>
                          <a:pt x="7" y="4"/>
                        </a:lnTo>
                        <a:lnTo>
                          <a:pt x="7" y="0"/>
                        </a:lnTo>
                        <a:lnTo>
                          <a:pt x="7" y="4"/>
                        </a:lnTo>
                        <a:lnTo>
                          <a:pt x="11" y="4"/>
                        </a:lnTo>
                        <a:lnTo>
                          <a:pt x="11" y="8"/>
                        </a:lnTo>
                        <a:lnTo>
                          <a:pt x="7" y="8"/>
                        </a:lnTo>
                        <a:lnTo>
                          <a:pt x="4" y="8"/>
                        </a:lnTo>
                        <a:lnTo>
                          <a:pt x="4" y="4"/>
                        </a:lnTo>
                        <a:lnTo>
                          <a:pt x="0" y="8"/>
                        </a:lnTo>
                        <a:lnTo>
                          <a:pt x="0" y="4"/>
                        </a:lnTo>
                        <a:lnTo>
                          <a:pt x="0" y="8"/>
                        </a:lnTo>
                        <a:lnTo>
                          <a:pt x="0" y="4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889" name="Freeform 61">
                    <a:extLst>
                      <a:ext uri="{FF2B5EF4-FFF2-40B4-BE49-F238E27FC236}">
                        <a16:creationId xmlns:a16="http://schemas.microsoft.com/office/drawing/2014/main" id="{ADFD30FA-E0AA-CC18-5C6C-41BE69CEF02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120" y="2823"/>
                    <a:ext cx="11" cy="9"/>
                  </a:xfrm>
                  <a:custGeom>
                    <a:avLst/>
                    <a:gdLst>
                      <a:gd name="T0" fmla="*/ 7 w 11"/>
                      <a:gd name="T1" fmla="*/ 4 h 8"/>
                      <a:gd name="T2" fmla="*/ 11 w 11"/>
                      <a:gd name="T3" fmla="*/ 0 h 8"/>
                      <a:gd name="T4" fmla="*/ 11 w 11"/>
                      <a:gd name="T5" fmla="*/ 4 h 8"/>
                      <a:gd name="T6" fmla="*/ 11 w 11"/>
                      <a:gd name="T7" fmla="*/ 8 h 8"/>
                      <a:gd name="T8" fmla="*/ 11 w 11"/>
                      <a:gd name="T9" fmla="*/ 4 h 8"/>
                      <a:gd name="T10" fmla="*/ 7 w 11"/>
                      <a:gd name="T11" fmla="*/ 4 h 8"/>
                      <a:gd name="T12" fmla="*/ 7 w 11"/>
                      <a:gd name="T13" fmla="*/ 8 h 8"/>
                      <a:gd name="T14" fmla="*/ 4 w 11"/>
                      <a:gd name="T15" fmla="*/ 8 h 8"/>
                      <a:gd name="T16" fmla="*/ 4 w 11"/>
                      <a:gd name="T17" fmla="*/ 4 h 8"/>
                      <a:gd name="T18" fmla="*/ 4 w 11"/>
                      <a:gd name="T19" fmla="*/ 8 h 8"/>
                      <a:gd name="T20" fmla="*/ 0 w 11"/>
                      <a:gd name="T21" fmla="*/ 4 h 8"/>
                      <a:gd name="T22" fmla="*/ 4 w 11"/>
                      <a:gd name="T23" fmla="*/ 4 h 8"/>
                      <a:gd name="T24" fmla="*/ 4 w 11"/>
                      <a:gd name="T25" fmla="*/ 0 h 8"/>
                      <a:gd name="T26" fmla="*/ 4 w 11"/>
                      <a:gd name="T27" fmla="*/ 4 h 8"/>
                      <a:gd name="T28" fmla="*/ 7 w 11"/>
                      <a:gd name="T29" fmla="*/ 4 h 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11" h="8">
                        <a:moveTo>
                          <a:pt x="7" y="4"/>
                        </a:moveTo>
                        <a:lnTo>
                          <a:pt x="11" y="0"/>
                        </a:lnTo>
                        <a:lnTo>
                          <a:pt x="11" y="4"/>
                        </a:lnTo>
                        <a:lnTo>
                          <a:pt x="11" y="8"/>
                        </a:lnTo>
                        <a:lnTo>
                          <a:pt x="11" y="4"/>
                        </a:lnTo>
                        <a:lnTo>
                          <a:pt x="7" y="4"/>
                        </a:lnTo>
                        <a:lnTo>
                          <a:pt x="7" y="8"/>
                        </a:lnTo>
                        <a:lnTo>
                          <a:pt x="4" y="8"/>
                        </a:lnTo>
                        <a:lnTo>
                          <a:pt x="4" y="4"/>
                        </a:lnTo>
                        <a:lnTo>
                          <a:pt x="4" y="8"/>
                        </a:lnTo>
                        <a:lnTo>
                          <a:pt x="0" y="4"/>
                        </a:lnTo>
                        <a:lnTo>
                          <a:pt x="4" y="4"/>
                        </a:lnTo>
                        <a:lnTo>
                          <a:pt x="4" y="0"/>
                        </a:lnTo>
                        <a:lnTo>
                          <a:pt x="4" y="4"/>
                        </a:lnTo>
                        <a:lnTo>
                          <a:pt x="7" y="4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890" name="Freeform 62">
                    <a:extLst>
                      <a:ext uri="{FF2B5EF4-FFF2-40B4-BE49-F238E27FC236}">
                        <a16:creationId xmlns:a16="http://schemas.microsoft.com/office/drawing/2014/main" id="{E2123B63-25B0-DEA8-971C-F4FF7C093DC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484" y="2823"/>
                    <a:ext cx="8" cy="17"/>
                  </a:xfrm>
                  <a:custGeom>
                    <a:avLst/>
                    <a:gdLst>
                      <a:gd name="T0" fmla="*/ 0 w 8"/>
                      <a:gd name="T1" fmla="*/ 4 h 16"/>
                      <a:gd name="T2" fmla="*/ 4 w 8"/>
                      <a:gd name="T3" fmla="*/ 4 h 16"/>
                      <a:gd name="T4" fmla="*/ 8 w 8"/>
                      <a:gd name="T5" fmla="*/ 0 h 16"/>
                      <a:gd name="T6" fmla="*/ 8 w 8"/>
                      <a:gd name="T7" fmla="*/ 4 h 16"/>
                      <a:gd name="T8" fmla="*/ 8 w 8"/>
                      <a:gd name="T9" fmla="*/ 8 h 16"/>
                      <a:gd name="T10" fmla="*/ 8 w 8"/>
                      <a:gd name="T11" fmla="*/ 12 h 16"/>
                      <a:gd name="T12" fmla="*/ 4 w 8"/>
                      <a:gd name="T13" fmla="*/ 12 h 16"/>
                      <a:gd name="T14" fmla="*/ 4 w 8"/>
                      <a:gd name="T15" fmla="*/ 16 h 16"/>
                      <a:gd name="T16" fmla="*/ 4 w 8"/>
                      <a:gd name="T17" fmla="*/ 12 h 16"/>
                      <a:gd name="T18" fmla="*/ 4 w 8"/>
                      <a:gd name="T19" fmla="*/ 8 h 16"/>
                      <a:gd name="T20" fmla="*/ 0 w 8"/>
                      <a:gd name="T21" fmla="*/ 8 h 16"/>
                      <a:gd name="T22" fmla="*/ 0 w 8"/>
                      <a:gd name="T23" fmla="*/ 4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8" h="16">
                        <a:moveTo>
                          <a:pt x="0" y="4"/>
                        </a:moveTo>
                        <a:lnTo>
                          <a:pt x="4" y="4"/>
                        </a:lnTo>
                        <a:lnTo>
                          <a:pt x="8" y="0"/>
                        </a:lnTo>
                        <a:lnTo>
                          <a:pt x="8" y="4"/>
                        </a:lnTo>
                        <a:lnTo>
                          <a:pt x="8" y="8"/>
                        </a:lnTo>
                        <a:lnTo>
                          <a:pt x="8" y="12"/>
                        </a:lnTo>
                        <a:lnTo>
                          <a:pt x="4" y="12"/>
                        </a:lnTo>
                        <a:lnTo>
                          <a:pt x="4" y="16"/>
                        </a:lnTo>
                        <a:lnTo>
                          <a:pt x="4" y="12"/>
                        </a:lnTo>
                        <a:lnTo>
                          <a:pt x="4" y="8"/>
                        </a:lnTo>
                        <a:lnTo>
                          <a:pt x="0" y="8"/>
                        </a:lnTo>
                        <a:lnTo>
                          <a:pt x="0" y="4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891" name="Freeform 63">
                    <a:extLst>
                      <a:ext uri="{FF2B5EF4-FFF2-40B4-BE49-F238E27FC236}">
                        <a16:creationId xmlns:a16="http://schemas.microsoft.com/office/drawing/2014/main" id="{18D1E27F-E407-2A5D-C634-01FFD7B74D8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406" y="2826"/>
                    <a:ext cx="72" cy="64"/>
                  </a:xfrm>
                  <a:custGeom>
                    <a:avLst/>
                    <a:gdLst>
                      <a:gd name="T0" fmla="*/ 61 w 72"/>
                      <a:gd name="T1" fmla="*/ 0 h 65"/>
                      <a:gd name="T2" fmla="*/ 65 w 72"/>
                      <a:gd name="T3" fmla="*/ 4 h 65"/>
                      <a:gd name="T4" fmla="*/ 69 w 72"/>
                      <a:gd name="T5" fmla="*/ 8 h 65"/>
                      <a:gd name="T6" fmla="*/ 72 w 72"/>
                      <a:gd name="T7" fmla="*/ 12 h 65"/>
                      <a:gd name="T8" fmla="*/ 69 w 72"/>
                      <a:gd name="T9" fmla="*/ 20 h 65"/>
                      <a:gd name="T10" fmla="*/ 65 w 72"/>
                      <a:gd name="T11" fmla="*/ 24 h 65"/>
                      <a:gd name="T12" fmla="*/ 69 w 72"/>
                      <a:gd name="T13" fmla="*/ 32 h 65"/>
                      <a:gd name="T14" fmla="*/ 72 w 72"/>
                      <a:gd name="T15" fmla="*/ 36 h 65"/>
                      <a:gd name="T16" fmla="*/ 69 w 72"/>
                      <a:gd name="T17" fmla="*/ 40 h 65"/>
                      <a:gd name="T18" fmla="*/ 65 w 72"/>
                      <a:gd name="T19" fmla="*/ 44 h 65"/>
                      <a:gd name="T20" fmla="*/ 65 w 72"/>
                      <a:gd name="T21" fmla="*/ 44 h 65"/>
                      <a:gd name="T22" fmla="*/ 61 w 72"/>
                      <a:gd name="T23" fmla="*/ 49 h 65"/>
                      <a:gd name="T24" fmla="*/ 61 w 72"/>
                      <a:gd name="T25" fmla="*/ 49 h 65"/>
                      <a:gd name="T26" fmla="*/ 61 w 72"/>
                      <a:gd name="T27" fmla="*/ 49 h 65"/>
                      <a:gd name="T28" fmla="*/ 53 w 72"/>
                      <a:gd name="T29" fmla="*/ 53 h 65"/>
                      <a:gd name="T30" fmla="*/ 49 w 72"/>
                      <a:gd name="T31" fmla="*/ 57 h 65"/>
                      <a:gd name="T32" fmla="*/ 46 w 72"/>
                      <a:gd name="T33" fmla="*/ 61 h 65"/>
                      <a:gd name="T34" fmla="*/ 38 w 72"/>
                      <a:gd name="T35" fmla="*/ 61 h 65"/>
                      <a:gd name="T36" fmla="*/ 34 w 72"/>
                      <a:gd name="T37" fmla="*/ 65 h 65"/>
                      <a:gd name="T38" fmla="*/ 26 w 72"/>
                      <a:gd name="T39" fmla="*/ 65 h 65"/>
                      <a:gd name="T40" fmla="*/ 23 w 72"/>
                      <a:gd name="T41" fmla="*/ 61 h 65"/>
                      <a:gd name="T42" fmla="*/ 23 w 72"/>
                      <a:gd name="T43" fmla="*/ 53 h 65"/>
                      <a:gd name="T44" fmla="*/ 19 w 72"/>
                      <a:gd name="T45" fmla="*/ 49 h 65"/>
                      <a:gd name="T46" fmla="*/ 15 w 72"/>
                      <a:gd name="T47" fmla="*/ 44 h 65"/>
                      <a:gd name="T48" fmla="*/ 11 w 72"/>
                      <a:gd name="T49" fmla="*/ 36 h 65"/>
                      <a:gd name="T50" fmla="*/ 7 w 72"/>
                      <a:gd name="T51" fmla="*/ 32 h 65"/>
                      <a:gd name="T52" fmla="*/ 3 w 72"/>
                      <a:gd name="T53" fmla="*/ 28 h 65"/>
                      <a:gd name="T54" fmla="*/ 3 w 72"/>
                      <a:gd name="T55" fmla="*/ 20 h 65"/>
                      <a:gd name="T56" fmla="*/ 0 w 72"/>
                      <a:gd name="T57" fmla="*/ 16 h 65"/>
                      <a:gd name="T58" fmla="*/ 3 w 72"/>
                      <a:gd name="T59" fmla="*/ 12 h 65"/>
                      <a:gd name="T60" fmla="*/ 7 w 72"/>
                      <a:gd name="T61" fmla="*/ 8 h 65"/>
                      <a:gd name="T62" fmla="*/ 15 w 72"/>
                      <a:gd name="T63" fmla="*/ 8 h 65"/>
                      <a:gd name="T64" fmla="*/ 19 w 72"/>
                      <a:gd name="T65" fmla="*/ 12 h 65"/>
                      <a:gd name="T66" fmla="*/ 23 w 72"/>
                      <a:gd name="T67" fmla="*/ 16 h 65"/>
                      <a:gd name="T68" fmla="*/ 26 w 72"/>
                      <a:gd name="T69" fmla="*/ 20 h 65"/>
                      <a:gd name="T70" fmla="*/ 30 w 72"/>
                      <a:gd name="T71" fmla="*/ 16 h 65"/>
                      <a:gd name="T72" fmla="*/ 34 w 72"/>
                      <a:gd name="T73" fmla="*/ 12 h 65"/>
                      <a:gd name="T74" fmla="*/ 42 w 72"/>
                      <a:gd name="T75" fmla="*/ 12 h 65"/>
                      <a:gd name="T76" fmla="*/ 49 w 72"/>
                      <a:gd name="T77" fmla="*/ 12 h 65"/>
                      <a:gd name="T78" fmla="*/ 53 w 72"/>
                      <a:gd name="T79" fmla="*/ 8 h 65"/>
                      <a:gd name="T80" fmla="*/ 49 w 72"/>
                      <a:gd name="T81" fmla="*/ 4 h 65"/>
                      <a:gd name="T82" fmla="*/ 57 w 72"/>
                      <a:gd name="T83" fmla="*/ 4 h 6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</a:cxnLst>
                    <a:rect l="0" t="0" r="r" b="b"/>
                    <a:pathLst>
                      <a:path w="72" h="65">
                        <a:moveTo>
                          <a:pt x="57" y="0"/>
                        </a:moveTo>
                        <a:lnTo>
                          <a:pt x="61" y="0"/>
                        </a:lnTo>
                        <a:lnTo>
                          <a:pt x="65" y="0"/>
                        </a:lnTo>
                        <a:lnTo>
                          <a:pt x="65" y="4"/>
                        </a:lnTo>
                        <a:lnTo>
                          <a:pt x="65" y="8"/>
                        </a:lnTo>
                        <a:lnTo>
                          <a:pt x="69" y="8"/>
                        </a:lnTo>
                        <a:lnTo>
                          <a:pt x="72" y="8"/>
                        </a:lnTo>
                        <a:lnTo>
                          <a:pt x="72" y="12"/>
                        </a:lnTo>
                        <a:lnTo>
                          <a:pt x="69" y="16"/>
                        </a:lnTo>
                        <a:lnTo>
                          <a:pt x="69" y="20"/>
                        </a:lnTo>
                        <a:lnTo>
                          <a:pt x="69" y="24"/>
                        </a:lnTo>
                        <a:lnTo>
                          <a:pt x="65" y="24"/>
                        </a:lnTo>
                        <a:lnTo>
                          <a:pt x="69" y="28"/>
                        </a:lnTo>
                        <a:lnTo>
                          <a:pt x="69" y="32"/>
                        </a:lnTo>
                        <a:lnTo>
                          <a:pt x="72" y="32"/>
                        </a:lnTo>
                        <a:lnTo>
                          <a:pt x="72" y="36"/>
                        </a:lnTo>
                        <a:lnTo>
                          <a:pt x="69" y="36"/>
                        </a:lnTo>
                        <a:lnTo>
                          <a:pt x="69" y="40"/>
                        </a:lnTo>
                        <a:lnTo>
                          <a:pt x="65" y="40"/>
                        </a:lnTo>
                        <a:lnTo>
                          <a:pt x="65" y="44"/>
                        </a:lnTo>
                        <a:lnTo>
                          <a:pt x="61" y="44"/>
                        </a:lnTo>
                        <a:lnTo>
                          <a:pt x="65" y="44"/>
                        </a:lnTo>
                        <a:lnTo>
                          <a:pt x="61" y="44"/>
                        </a:lnTo>
                        <a:lnTo>
                          <a:pt x="61" y="49"/>
                        </a:lnTo>
                        <a:lnTo>
                          <a:pt x="65" y="49"/>
                        </a:lnTo>
                        <a:lnTo>
                          <a:pt x="61" y="49"/>
                        </a:lnTo>
                        <a:lnTo>
                          <a:pt x="61" y="53"/>
                        </a:lnTo>
                        <a:lnTo>
                          <a:pt x="61" y="49"/>
                        </a:lnTo>
                        <a:lnTo>
                          <a:pt x="57" y="53"/>
                        </a:lnTo>
                        <a:lnTo>
                          <a:pt x="53" y="53"/>
                        </a:lnTo>
                        <a:lnTo>
                          <a:pt x="53" y="57"/>
                        </a:lnTo>
                        <a:lnTo>
                          <a:pt x="49" y="57"/>
                        </a:lnTo>
                        <a:lnTo>
                          <a:pt x="46" y="57"/>
                        </a:lnTo>
                        <a:lnTo>
                          <a:pt x="46" y="61"/>
                        </a:lnTo>
                        <a:lnTo>
                          <a:pt x="42" y="61"/>
                        </a:lnTo>
                        <a:lnTo>
                          <a:pt x="38" y="61"/>
                        </a:lnTo>
                        <a:lnTo>
                          <a:pt x="38" y="65"/>
                        </a:lnTo>
                        <a:lnTo>
                          <a:pt x="34" y="65"/>
                        </a:lnTo>
                        <a:lnTo>
                          <a:pt x="30" y="65"/>
                        </a:lnTo>
                        <a:lnTo>
                          <a:pt x="26" y="65"/>
                        </a:lnTo>
                        <a:lnTo>
                          <a:pt x="23" y="65"/>
                        </a:lnTo>
                        <a:lnTo>
                          <a:pt x="23" y="61"/>
                        </a:lnTo>
                        <a:lnTo>
                          <a:pt x="23" y="57"/>
                        </a:lnTo>
                        <a:lnTo>
                          <a:pt x="23" y="53"/>
                        </a:lnTo>
                        <a:lnTo>
                          <a:pt x="19" y="53"/>
                        </a:lnTo>
                        <a:lnTo>
                          <a:pt x="19" y="49"/>
                        </a:lnTo>
                        <a:lnTo>
                          <a:pt x="15" y="49"/>
                        </a:lnTo>
                        <a:lnTo>
                          <a:pt x="15" y="44"/>
                        </a:lnTo>
                        <a:lnTo>
                          <a:pt x="15" y="40"/>
                        </a:lnTo>
                        <a:lnTo>
                          <a:pt x="11" y="36"/>
                        </a:lnTo>
                        <a:lnTo>
                          <a:pt x="11" y="32"/>
                        </a:lnTo>
                        <a:lnTo>
                          <a:pt x="7" y="32"/>
                        </a:lnTo>
                        <a:lnTo>
                          <a:pt x="7" y="28"/>
                        </a:lnTo>
                        <a:lnTo>
                          <a:pt x="3" y="28"/>
                        </a:lnTo>
                        <a:lnTo>
                          <a:pt x="3" y="24"/>
                        </a:lnTo>
                        <a:lnTo>
                          <a:pt x="3" y="20"/>
                        </a:lnTo>
                        <a:lnTo>
                          <a:pt x="0" y="20"/>
                        </a:lnTo>
                        <a:lnTo>
                          <a:pt x="0" y="16"/>
                        </a:lnTo>
                        <a:lnTo>
                          <a:pt x="3" y="16"/>
                        </a:lnTo>
                        <a:lnTo>
                          <a:pt x="3" y="12"/>
                        </a:lnTo>
                        <a:lnTo>
                          <a:pt x="3" y="8"/>
                        </a:lnTo>
                        <a:lnTo>
                          <a:pt x="7" y="8"/>
                        </a:lnTo>
                        <a:lnTo>
                          <a:pt x="11" y="8"/>
                        </a:lnTo>
                        <a:lnTo>
                          <a:pt x="15" y="8"/>
                        </a:lnTo>
                        <a:lnTo>
                          <a:pt x="15" y="12"/>
                        </a:lnTo>
                        <a:lnTo>
                          <a:pt x="19" y="12"/>
                        </a:lnTo>
                        <a:lnTo>
                          <a:pt x="23" y="12"/>
                        </a:lnTo>
                        <a:lnTo>
                          <a:pt x="23" y="16"/>
                        </a:lnTo>
                        <a:lnTo>
                          <a:pt x="26" y="16"/>
                        </a:lnTo>
                        <a:lnTo>
                          <a:pt x="26" y="20"/>
                        </a:lnTo>
                        <a:lnTo>
                          <a:pt x="30" y="20"/>
                        </a:lnTo>
                        <a:lnTo>
                          <a:pt x="30" y="16"/>
                        </a:lnTo>
                        <a:lnTo>
                          <a:pt x="34" y="16"/>
                        </a:lnTo>
                        <a:lnTo>
                          <a:pt x="34" y="12"/>
                        </a:lnTo>
                        <a:lnTo>
                          <a:pt x="38" y="12"/>
                        </a:lnTo>
                        <a:lnTo>
                          <a:pt x="42" y="12"/>
                        </a:lnTo>
                        <a:lnTo>
                          <a:pt x="46" y="12"/>
                        </a:lnTo>
                        <a:lnTo>
                          <a:pt x="49" y="12"/>
                        </a:lnTo>
                        <a:lnTo>
                          <a:pt x="49" y="8"/>
                        </a:lnTo>
                        <a:lnTo>
                          <a:pt x="53" y="8"/>
                        </a:lnTo>
                        <a:lnTo>
                          <a:pt x="49" y="8"/>
                        </a:lnTo>
                        <a:lnTo>
                          <a:pt x="49" y="4"/>
                        </a:lnTo>
                        <a:lnTo>
                          <a:pt x="53" y="4"/>
                        </a:lnTo>
                        <a:lnTo>
                          <a:pt x="57" y="4"/>
                        </a:lnTo>
                        <a:lnTo>
                          <a:pt x="57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892" name="Freeform 64">
                    <a:extLst>
                      <a:ext uri="{FF2B5EF4-FFF2-40B4-BE49-F238E27FC236}">
                        <a16:creationId xmlns:a16="http://schemas.microsoft.com/office/drawing/2014/main" id="{FA60983A-61B7-814C-8173-D102F9C5788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504" y="2826"/>
                    <a:ext cx="26" cy="32"/>
                  </a:xfrm>
                  <a:custGeom>
                    <a:avLst/>
                    <a:gdLst>
                      <a:gd name="T0" fmla="*/ 19 w 27"/>
                      <a:gd name="T1" fmla="*/ 0 h 32"/>
                      <a:gd name="T2" fmla="*/ 23 w 27"/>
                      <a:gd name="T3" fmla="*/ 0 h 32"/>
                      <a:gd name="T4" fmla="*/ 23 w 27"/>
                      <a:gd name="T5" fmla="*/ 4 h 32"/>
                      <a:gd name="T6" fmla="*/ 23 w 27"/>
                      <a:gd name="T7" fmla="*/ 8 h 32"/>
                      <a:gd name="T8" fmla="*/ 19 w 27"/>
                      <a:gd name="T9" fmla="*/ 8 h 32"/>
                      <a:gd name="T10" fmla="*/ 19 w 27"/>
                      <a:gd name="T11" fmla="*/ 12 h 32"/>
                      <a:gd name="T12" fmla="*/ 23 w 27"/>
                      <a:gd name="T13" fmla="*/ 12 h 32"/>
                      <a:gd name="T14" fmla="*/ 27 w 27"/>
                      <a:gd name="T15" fmla="*/ 12 h 32"/>
                      <a:gd name="T16" fmla="*/ 23 w 27"/>
                      <a:gd name="T17" fmla="*/ 12 h 32"/>
                      <a:gd name="T18" fmla="*/ 23 w 27"/>
                      <a:gd name="T19" fmla="*/ 16 h 32"/>
                      <a:gd name="T20" fmla="*/ 27 w 27"/>
                      <a:gd name="T21" fmla="*/ 20 h 32"/>
                      <a:gd name="T22" fmla="*/ 23 w 27"/>
                      <a:gd name="T23" fmla="*/ 20 h 32"/>
                      <a:gd name="T24" fmla="*/ 23 w 27"/>
                      <a:gd name="T25" fmla="*/ 24 h 32"/>
                      <a:gd name="T26" fmla="*/ 23 w 27"/>
                      <a:gd name="T27" fmla="*/ 28 h 32"/>
                      <a:gd name="T28" fmla="*/ 19 w 27"/>
                      <a:gd name="T29" fmla="*/ 28 h 32"/>
                      <a:gd name="T30" fmla="*/ 16 w 27"/>
                      <a:gd name="T31" fmla="*/ 28 h 32"/>
                      <a:gd name="T32" fmla="*/ 16 w 27"/>
                      <a:gd name="T33" fmla="*/ 32 h 32"/>
                      <a:gd name="T34" fmla="*/ 16 w 27"/>
                      <a:gd name="T35" fmla="*/ 28 h 32"/>
                      <a:gd name="T36" fmla="*/ 12 w 27"/>
                      <a:gd name="T37" fmla="*/ 28 h 32"/>
                      <a:gd name="T38" fmla="*/ 12 w 27"/>
                      <a:gd name="T39" fmla="*/ 24 h 32"/>
                      <a:gd name="T40" fmla="*/ 8 w 27"/>
                      <a:gd name="T41" fmla="*/ 24 h 32"/>
                      <a:gd name="T42" fmla="*/ 8 w 27"/>
                      <a:gd name="T43" fmla="*/ 20 h 32"/>
                      <a:gd name="T44" fmla="*/ 4 w 27"/>
                      <a:gd name="T45" fmla="*/ 20 h 32"/>
                      <a:gd name="T46" fmla="*/ 0 w 27"/>
                      <a:gd name="T47" fmla="*/ 20 h 32"/>
                      <a:gd name="T48" fmla="*/ 4 w 27"/>
                      <a:gd name="T49" fmla="*/ 16 h 32"/>
                      <a:gd name="T50" fmla="*/ 4 w 27"/>
                      <a:gd name="T51" fmla="*/ 12 h 32"/>
                      <a:gd name="T52" fmla="*/ 8 w 27"/>
                      <a:gd name="T53" fmla="*/ 12 h 32"/>
                      <a:gd name="T54" fmla="*/ 12 w 27"/>
                      <a:gd name="T55" fmla="*/ 12 h 32"/>
                      <a:gd name="T56" fmla="*/ 12 w 27"/>
                      <a:gd name="T57" fmla="*/ 8 h 32"/>
                      <a:gd name="T58" fmla="*/ 16 w 27"/>
                      <a:gd name="T59" fmla="*/ 8 h 32"/>
                      <a:gd name="T60" fmla="*/ 16 w 27"/>
                      <a:gd name="T61" fmla="*/ 4 h 32"/>
                      <a:gd name="T62" fmla="*/ 16 w 27"/>
                      <a:gd name="T63" fmla="*/ 0 h 32"/>
                      <a:gd name="T64" fmla="*/ 19 w 27"/>
                      <a:gd name="T65" fmla="*/ 0 h 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27" h="32">
                        <a:moveTo>
                          <a:pt x="19" y="0"/>
                        </a:moveTo>
                        <a:lnTo>
                          <a:pt x="23" y="0"/>
                        </a:lnTo>
                        <a:lnTo>
                          <a:pt x="23" y="4"/>
                        </a:lnTo>
                        <a:lnTo>
                          <a:pt x="23" y="8"/>
                        </a:lnTo>
                        <a:lnTo>
                          <a:pt x="19" y="8"/>
                        </a:lnTo>
                        <a:lnTo>
                          <a:pt x="19" y="12"/>
                        </a:lnTo>
                        <a:lnTo>
                          <a:pt x="23" y="12"/>
                        </a:lnTo>
                        <a:lnTo>
                          <a:pt x="27" y="12"/>
                        </a:lnTo>
                        <a:lnTo>
                          <a:pt x="23" y="12"/>
                        </a:lnTo>
                        <a:lnTo>
                          <a:pt x="23" y="16"/>
                        </a:lnTo>
                        <a:lnTo>
                          <a:pt x="27" y="20"/>
                        </a:lnTo>
                        <a:lnTo>
                          <a:pt x="23" y="20"/>
                        </a:lnTo>
                        <a:lnTo>
                          <a:pt x="23" y="24"/>
                        </a:lnTo>
                        <a:lnTo>
                          <a:pt x="23" y="28"/>
                        </a:lnTo>
                        <a:lnTo>
                          <a:pt x="19" y="28"/>
                        </a:lnTo>
                        <a:lnTo>
                          <a:pt x="16" y="28"/>
                        </a:lnTo>
                        <a:lnTo>
                          <a:pt x="16" y="32"/>
                        </a:lnTo>
                        <a:lnTo>
                          <a:pt x="16" y="28"/>
                        </a:lnTo>
                        <a:lnTo>
                          <a:pt x="12" y="28"/>
                        </a:lnTo>
                        <a:lnTo>
                          <a:pt x="12" y="24"/>
                        </a:lnTo>
                        <a:lnTo>
                          <a:pt x="8" y="24"/>
                        </a:lnTo>
                        <a:lnTo>
                          <a:pt x="8" y="20"/>
                        </a:lnTo>
                        <a:lnTo>
                          <a:pt x="4" y="20"/>
                        </a:lnTo>
                        <a:lnTo>
                          <a:pt x="0" y="20"/>
                        </a:lnTo>
                        <a:lnTo>
                          <a:pt x="4" y="16"/>
                        </a:lnTo>
                        <a:lnTo>
                          <a:pt x="4" y="12"/>
                        </a:lnTo>
                        <a:lnTo>
                          <a:pt x="8" y="12"/>
                        </a:lnTo>
                        <a:lnTo>
                          <a:pt x="12" y="12"/>
                        </a:lnTo>
                        <a:lnTo>
                          <a:pt x="12" y="8"/>
                        </a:lnTo>
                        <a:lnTo>
                          <a:pt x="16" y="8"/>
                        </a:lnTo>
                        <a:lnTo>
                          <a:pt x="16" y="4"/>
                        </a:lnTo>
                        <a:lnTo>
                          <a:pt x="16" y="0"/>
                        </a:lnTo>
                        <a:lnTo>
                          <a:pt x="19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893" name="Freeform 65">
                    <a:extLst>
                      <a:ext uri="{FF2B5EF4-FFF2-40B4-BE49-F238E27FC236}">
                        <a16:creationId xmlns:a16="http://schemas.microsoft.com/office/drawing/2014/main" id="{DC05CA0D-F530-FE21-AE6A-E3B3BFFA0B6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620" y="2826"/>
                    <a:ext cx="52" cy="43"/>
                  </a:xfrm>
                  <a:custGeom>
                    <a:avLst/>
                    <a:gdLst>
                      <a:gd name="T0" fmla="*/ 16 w 54"/>
                      <a:gd name="T1" fmla="*/ 8 h 44"/>
                      <a:gd name="T2" fmla="*/ 19 w 54"/>
                      <a:gd name="T3" fmla="*/ 4 h 44"/>
                      <a:gd name="T4" fmla="*/ 23 w 54"/>
                      <a:gd name="T5" fmla="*/ 4 h 44"/>
                      <a:gd name="T6" fmla="*/ 31 w 54"/>
                      <a:gd name="T7" fmla="*/ 4 h 44"/>
                      <a:gd name="T8" fmla="*/ 35 w 54"/>
                      <a:gd name="T9" fmla="*/ 0 h 44"/>
                      <a:gd name="T10" fmla="*/ 42 w 54"/>
                      <a:gd name="T11" fmla="*/ 0 h 44"/>
                      <a:gd name="T12" fmla="*/ 46 w 54"/>
                      <a:gd name="T13" fmla="*/ 4 h 44"/>
                      <a:gd name="T14" fmla="*/ 50 w 54"/>
                      <a:gd name="T15" fmla="*/ 8 h 44"/>
                      <a:gd name="T16" fmla="*/ 50 w 54"/>
                      <a:gd name="T17" fmla="*/ 8 h 44"/>
                      <a:gd name="T18" fmla="*/ 54 w 54"/>
                      <a:gd name="T19" fmla="*/ 12 h 44"/>
                      <a:gd name="T20" fmla="*/ 54 w 54"/>
                      <a:gd name="T21" fmla="*/ 12 h 44"/>
                      <a:gd name="T22" fmla="*/ 46 w 54"/>
                      <a:gd name="T23" fmla="*/ 16 h 44"/>
                      <a:gd name="T24" fmla="*/ 46 w 54"/>
                      <a:gd name="T25" fmla="*/ 24 h 44"/>
                      <a:gd name="T26" fmla="*/ 46 w 54"/>
                      <a:gd name="T27" fmla="*/ 32 h 44"/>
                      <a:gd name="T28" fmla="*/ 46 w 54"/>
                      <a:gd name="T29" fmla="*/ 32 h 44"/>
                      <a:gd name="T30" fmla="*/ 42 w 54"/>
                      <a:gd name="T31" fmla="*/ 36 h 44"/>
                      <a:gd name="T32" fmla="*/ 39 w 54"/>
                      <a:gd name="T33" fmla="*/ 40 h 44"/>
                      <a:gd name="T34" fmla="*/ 35 w 54"/>
                      <a:gd name="T35" fmla="*/ 44 h 44"/>
                      <a:gd name="T36" fmla="*/ 31 w 54"/>
                      <a:gd name="T37" fmla="*/ 40 h 44"/>
                      <a:gd name="T38" fmla="*/ 31 w 54"/>
                      <a:gd name="T39" fmla="*/ 36 h 44"/>
                      <a:gd name="T40" fmla="*/ 23 w 54"/>
                      <a:gd name="T41" fmla="*/ 36 h 44"/>
                      <a:gd name="T42" fmla="*/ 23 w 54"/>
                      <a:gd name="T43" fmla="*/ 44 h 44"/>
                      <a:gd name="T44" fmla="*/ 16 w 54"/>
                      <a:gd name="T45" fmla="*/ 44 h 44"/>
                      <a:gd name="T46" fmla="*/ 12 w 54"/>
                      <a:gd name="T47" fmla="*/ 40 h 44"/>
                      <a:gd name="T48" fmla="*/ 8 w 54"/>
                      <a:gd name="T49" fmla="*/ 36 h 44"/>
                      <a:gd name="T50" fmla="*/ 8 w 54"/>
                      <a:gd name="T51" fmla="*/ 36 h 44"/>
                      <a:gd name="T52" fmla="*/ 4 w 54"/>
                      <a:gd name="T53" fmla="*/ 32 h 44"/>
                      <a:gd name="T54" fmla="*/ 0 w 54"/>
                      <a:gd name="T55" fmla="*/ 28 h 44"/>
                      <a:gd name="T56" fmla="*/ 0 w 54"/>
                      <a:gd name="T57" fmla="*/ 20 h 44"/>
                      <a:gd name="T58" fmla="*/ 0 w 54"/>
                      <a:gd name="T59" fmla="*/ 12 h 44"/>
                      <a:gd name="T60" fmla="*/ 4 w 54"/>
                      <a:gd name="T61" fmla="*/ 8 h 44"/>
                      <a:gd name="T62" fmla="*/ 4 w 54"/>
                      <a:gd name="T63" fmla="*/ 8 h 44"/>
                      <a:gd name="T64" fmla="*/ 8 w 54"/>
                      <a:gd name="T65" fmla="*/ 8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54" h="44">
                        <a:moveTo>
                          <a:pt x="12" y="8"/>
                        </a:moveTo>
                        <a:lnTo>
                          <a:pt x="16" y="8"/>
                        </a:lnTo>
                        <a:lnTo>
                          <a:pt x="16" y="4"/>
                        </a:lnTo>
                        <a:lnTo>
                          <a:pt x="19" y="4"/>
                        </a:lnTo>
                        <a:lnTo>
                          <a:pt x="23" y="8"/>
                        </a:lnTo>
                        <a:lnTo>
                          <a:pt x="23" y="4"/>
                        </a:lnTo>
                        <a:lnTo>
                          <a:pt x="27" y="4"/>
                        </a:lnTo>
                        <a:lnTo>
                          <a:pt x="31" y="4"/>
                        </a:lnTo>
                        <a:lnTo>
                          <a:pt x="31" y="0"/>
                        </a:lnTo>
                        <a:lnTo>
                          <a:pt x="35" y="0"/>
                        </a:lnTo>
                        <a:lnTo>
                          <a:pt x="39" y="0"/>
                        </a:lnTo>
                        <a:lnTo>
                          <a:pt x="42" y="0"/>
                        </a:lnTo>
                        <a:lnTo>
                          <a:pt x="46" y="0"/>
                        </a:lnTo>
                        <a:lnTo>
                          <a:pt x="46" y="4"/>
                        </a:lnTo>
                        <a:lnTo>
                          <a:pt x="50" y="4"/>
                        </a:lnTo>
                        <a:lnTo>
                          <a:pt x="50" y="8"/>
                        </a:lnTo>
                        <a:lnTo>
                          <a:pt x="54" y="8"/>
                        </a:lnTo>
                        <a:lnTo>
                          <a:pt x="50" y="8"/>
                        </a:lnTo>
                        <a:lnTo>
                          <a:pt x="50" y="12"/>
                        </a:lnTo>
                        <a:lnTo>
                          <a:pt x="54" y="12"/>
                        </a:lnTo>
                        <a:lnTo>
                          <a:pt x="54" y="16"/>
                        </a:lnTo>
                        <a:lnTo>
                          <a:pt x="54" y="12"/>
                        </a:lnTo>
                        <a:lnTo>
                          <a:pt x="50" y="16"/>
                        </a:lnTo>
                        <a:lnTo>
                          <a:pt x="46" y="16"/>
                        </a:lnTo>
                        <a:lnTo>
                          <a:pt x="46" y="20"/>
                        </a:lnTo>
                        <a:lnTo>
                          <a:pt x="46" y="24"/>
                        </a:lnTo>
                        <a:lnTo>
                          <a:pt x="46" y="28"/>
                        </a:lnTo>
                        <a:lnTo>
                          <a:pt x="46" y="32"/>
                        </a:lnTo>
                        <a:lnTo>
                          <a:pt x="42" y="32"/>
                        </a:lnTo>
                        <a:lnTo>
                          <a:pt x="46" y="32"/>
                        </a:lnTo>
                        <a:lnTo>
                          <a:pt x="46" y="36"/>
                        </a:lnTo>
                        <a:lnTo>
                          <a:pt x="42" y="36"/>
                        </a:lnTo>
                        <a:lnTo>
                          <a:pt x="42" y="40"/>
                        </a:lnTo>
                        <a:lnTo>
                          <a:pt x="39" y="40"/>
                        </a:lnTo>
                        <a:lnTo>
                          <a:pt x="39" y="44"/>
                        </a:lnTo>
                        <a:lnTo>
                          <a:pt x="35" y="44"/>
                        </a:lnTo>
                        <a:lnTo>
                          <a:pt x="35" y="40"/>
                        </a:lnTo>
                        <a:lnTo>
                          <a:pt x="31" y="40"/>
                        </a:lnTo>
                        <a:lnTo>
                          <a:pt x="35" y="40"/>
                        </a:lnTo>
                        <a:lnTo>
                          <a:pt x="31" y="36"/>
                        </a:lnTo>
                        <a:lnTo>
                          <a:pt x="27" y="36"/>
                        </a:lnTo>
                        <a:lnTo>
                          <a:pt x="23" y="36"/>
                        </a:lnTo>
                        <a:lnTo>
                          <a:pt x="23" y="40"/>
                        </a:lnTo>
                        <a:lnTo>
                          <a:pt x="23" y="44"/>
                        </a:lnTo>
                        <a:lnTo>
                          <a:pt x="19" y="44"/>
                        </a:lnTo>
                        <a:lnTo>
                          <a:pt x="16" y="44"/>
                        </a:lnTo>
                        <a:lnTo>
                          <a:pt x="16" y="40"/>
                        </a:lnTo>
                        <a:lnTo>
                          <a:pt x="12" y="40"/>
                        </a:lnTo>
                        <a:lnTo>
                          <a:pt x="12" y="36"/>
                        </a:lnTo>
                        <a:lnTo>
                          <a:pt x="8" y="36"/>
                        </a:lnTo>
                        <a:lnTo>
                          <a:pt x="8" y="32"/>
                        </a:lnTo>
                        <a:lnTo>
                          <a:pt x="8" y="36"/>
                        </a:lnTo>
                        <a:lnTo>
                          <a:pt x="4" y="36"/>
                        </a:lnTo>
                        <a:lnTo>
                          <a:pt x="4" y="32"/>
                        </a:lnTo>
                        <a:lnTo>
                          <a:pt x="0" y="32"/>
                        </a:lnTo>
                        <a:lnTo>
                          <a:pt x="0" y="28"/>
                        </a:lnTo>
                        <a:lnTo>
                          <a:pt x="0" y="24"/>
                        </a:lnTo>
                        <a:lnTo>
                          <a:pt x="0" y="20"/>
                        </a:lnTo>
                        <a:lnTo>
                          <a:pt x="0" y="16"/>
                        </a:lnTo>
                        <a:lnTo>
                          <a:pt x="0" y="12"/>
                        </a:lnTo>
                        <a:lnTo>
                          <a:pt x="4" y="12"/>
                        </a:lnTo>
                        <a:lnTo>
                          <a:pt x="4" y="8"/>
                        </a:lnTo>
                        <a:lnTo>
                          <a:pt x="4" y="4"/>
                        </a:lnTo>
                        <a:lnTo>
                          <a:pt x="4" y="8"/>
                        </a:lnTo>
                        <a:lnTo>
                          <a:pt x="8" y="4"/>
                        </a:lnTo>
                        <a:lnTo>
                          <a:pt x="8" y="8"/>
                        </a:lnTo>
                        <a:lnTo>
                          <a:pt x="12" y="8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894" name="Freeform 66">
                    <a:extLst>
                      <a:ext uri="{FF2B5EF4-FFF2-40B4-BE49-F238E27FC236}">
                        <a16:creationId xmlns:a16="http://schemas.microsoft.com/office/drawing/2014/main" id="{44A72705-A604-0FD9-B2DC-358C3646C1F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522" y="2826"/>
                    <a:ext cx="50" cy="52"/>
                  </a:xfrm>
                  <a:custGeom>
                    <a:avLst/>
                    <a:gdLst>
                      <a:gd name="T0" fmla="*/ 4 w 50"/>
                      <a:gd name="T1" fmla="*/ 12 h 53"/>
                      <a:gd name="T2" fmla="*/ 0 w 50"/>
                      <a:gd name="T3" fmla="*/ 8 h 53"/>
                      <a:gd name="T4" fmla="*/ 4 w 50"/>
                      <a:gd name="T5" fmla="*/ 4 h 53"/>
                      <a:gd name="T6" fmla="*/ 8 w 50"/>
                      <a:gd name="T7" fmla="*/ 0 h 53"/>
                      <a:gd name="T8" fmla="*/ 12 w 50"/>
                      <a:gd name="T9" fmla="*/ 4 h 53"/>
                      <a:gd name="T10" fmla="*/ 16 w 50"/>
                      <a:gd name="T11" fmla="*/ 0 h 53"/>
                      <a:gd name="T12" fmla="*/ 23 w 50"/>
                      <a:gd name="T13" fmla="*/ 0 h 53"/>
                      <a:gd name="T14" fmla="*/ 27 w 50"/>
                      <a:gd name="T15" fmla="*/ 4 h 53"/>
                      <a:gd name="T16" fmla="*/ 31 w 50"/>
                      <a:gd name="T17" fmla="*/ 8 h 53"/>
                      <a:gd name="T18" fmla="*/ 35 w 50"/>
                      <a:gd name="T19" fmla="*/ 4 h 53"/>
                      <a:gd name="T20" fmla="*/ 39 w 50"/>
                      <a:gd name="T21" fmla="*/ 8 h 53"/>
                      <a:gd name="T22" fmla="*/ 43 w 50"/>
                      <a:gd name="T23" fmla="*/ 12 h 53"/>
                      <a:gd name="T24" fmla="*/ 50 w 50"/>
                      <a:gd name="T25" fmla="*/ 12 h 53"/>
                      <a:gd name="T26" fmla="*/ 50 w 50"/>
                      <a:gd name="T27" fmla="*/ 20 h 53"/>
                      <a:gd name="T28" fmla="*/ 50 w 50"/>
                      <a:gd name="T29" fmla="*/ 28 h 53"/>
                      <a:gd name="T30" fmla="*/ 50 w 50"/>
                      <a:gd name="T31" fmla="*/ 36 h 53"/>
                      <a:gd name="T32" fmla="*/ 46 w 50"/>
                      <a:gd name="T33" fmla="*/ 40 h 53"/>
                      <a:gd name="T34" fmla="*/ 43 w 50"/>
                      <a:gd name="T35" fmla="*/ 36 h 53"/>
                      <a:gd name="T36" fmla="*/ 39 w 50"/>
                      <a:gd name="T37" fmla="*/ 40 h 53"/>
                      <a:gd name="T38" fmla="*/ 31 w 50"/>
                      <a:gd name="T39" fmla="*/ 44 h 53"/>
                      <a:gd name="T40" fmla="*/ 27 w 50"/>
                      <a:gd name="T41" fmla="*/ 49 h 53"/>
                      <a:gd name="T42" fmla="*/ 27 w 50"/>
                      <a:gd name="T43" fmla="*/ 49 h 53"/>
                      <a:gd name="T44" fmla="*/ 20 w 50"/>
                      <a:gd name="T45" fmla="*/ 49 h 53"/>
                      <a:gd name="T46" fmla="*/ 20 w 50"/>
                      <a:gd name="T47" fmla="*/ 40 h 53"/>
                      <a:gd name="T48" fmla="*/ 20 w 50"/>
                      <a:gd name="T49" fmla="*/ 40 h 53"/>
                      <a:gd name="T50" fmla="*/ 16 w 50"/>
                      <a:gd name="T51" fmla="*/ 36 h 53"/>
                      <a:gd name="T52" fmla="*/ 12 w 50"/>
                      <a:gd name="T53" fmla="*/ 40 h 53"/>
                      <a:gd name="T54" fmla="*/ 16 w 50"/>
                      <a:gd name="T55" fmla="*/ 36 h 53"/>
                      <a:gd name="T56" fmla="*/ 20 w 50"/>
                      <a:gd name="T57" fmla="*/ 32 h 53"/>
                      <a:gd name="T58" fmla="*/ 27 w 50"/>
                      <a:gd name="T59" fmla="*/ 32 h 53"/>
                      <a:gd name="T60" fmla="*/ 23 w 50"/>
                      <a:gd name="T61" fmla="*/ 28 h 53"/>
                      <a:gd name="T62" fmla="*/ 23 w 50"/>
                      <a:gd name="T63" fmla="*/ 20 h 53"/>
                      <a:gd name="T64" fmla="*/ 16 w 50"/>
                      <a:gd name="T65" fmla="*/ 20 h 53"/>
                      <a:gd name="T66" fmla="*/ 12 w 50"/>
                      <a:gd name="T67" fmla="*/ 16 h 53"/>
                      <a:gd name="T68" fmla="*/ 8 w 50"/>
                      <a:gd name="T69" fmla="*/ 12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</a:cxnLst>
                    <a:rect l="0" t="0" r="r" b="b"/>
                    <a:pathLst>
                      <a:path w="50" h="53">
                        <a:moveTo>
                          <a:pt x="8" y="12"/>
                        </a:moveTo>
                        <a:lnTo>
                          <a:pt x="4" y="12"/>
                        </a:lnTo>
                        <a:lnTo>
                          <a:pt x="0" y="12"/>
                        </a:lnTo>
                        <a:lnTo>
                          <a:pt x="0" y="8"/>
                        </a:lnTo>
                        <a:lnTo>
                          <a:pt x="4" y="8"/>
                        </a:lnTo>
                        <a:lnTo>
                          <a:pt x="4" y="4"/>
                        </a:lnTo>
                        <a:lnTo>
                          <a:pt x="4" y="0"/>
                        </a:lnTo>
                        <a:lnTo>
                          <a:pt x="8" y="0"/>
                        </a:lnTo>
                        <a:lnTo>
                          <a:pt x="12" y="0"/>
                        </a:lnTo>
                        <a:lnTo>
                          <a:pt x="12" y="4"/>
                        </a:lnTo>
                        <a:lnTo>
                          <a:pt x="16" y="4"/>
                        </a:lnTo>
                        <a:lnTo>
                          <a:pt x="16" y="0"/>
                        </a:lnTo>
                        <a:lnTo>
                          <a:pt x="20" y="0"/>
                        </a:lnTo>
                        <a:lnTo>
                          <a:pt x="23" y="0"/>
                        </a:lnTo>
                        <a:lnTo>
                          <a:pt x="27" y="0"/>
                        </a:lnTo>
                        <a:lnTo>
                          <a:pt x="27" y="4"/>
                        </a:lnTo>
                        <a:lnTo>
                          <a:pt x="31" y="4"/>
                        </a:lnTo>
                        <a:lnTo>
                          <a:pt x="31" y="8"/>
                        </a:lnTo>
                        <a:lnTo>
                          <a:pt x="35" y="8"/>
                        </a:lnTo>
                        <a:lnTo>
                          <a:pt x="35" y="4"/>
                        </a:lnTo>
                        <a:lnTo>
                          <a:pt x="35" y="8"/>
                        </a:lnTo>
                        <a:lnTo>
                          <a:pt x="39" y="8"/>
                        </a:lnTo>
                        <a:lnTo>
                          <a:pt x="39" y="12"/>
                        </a:lnTo>
                        <a:lnTo>
                          <a:pt x="43" y="12"/>
                        </a:lnTo>
                        <a:lnTo>
                          <a:pt x="46" y="12"/>
                        </a:lnTo>
                        <a:lnTo>
                          <a:pt x="50" y="12"/>
                        </a:lnTo>
                        <a:lnTo>
                          <a:pt x="50" y="16"/>
                        </a:lnTo>
                        <a:lnTo>
                          <a:pt x="50" y="20"/>
                        </a:lnTo>
                        <a:lnTo>
                          <a:pt x="50" y="24"/>
                        </a:lnTo>
                        <a:lnTo>
                          <a:pt x="50" y="28"/>
                        </a:lnTo>
                        <a:lnTo>
                          <a:pt x="50" y="32"/>
                        </a:lnTo>
                        <a:lnTo>
                          <a:pt x="50" y="36"/>
                        </a:lnTo>
                        <a:lnTo>
                          <a:pt x="50" y="40"/>
                        </a:lnTo>
                        <a:lnTo>
                          <a:pt x="46" y="40"/>
                        </a:lnTo>
                        <a:lnTo>
                          <a:pt x="43" y="40"/>
                        </a:lnTo>
                        <a:lnTo>
                          <a:pt x="43" y="36"/>
                        </a:lnTo>
                        <a:lnTo>
                          <a:pt x="39" y="36"/>
                        </a:lnTo>
                        <a:lnTo>
                          <a:pt x="39" y="40"/>
                        </a:lnTo>
                        <a:lnTo>
                          <a:pt x="35" y="40"/>
                        </a:lnTo>
                        <a:lnTo>
                          <a:pt x="31" y="44"/>
                        </a:lnTo>
                        <a:lnTo>
                          <a:pt x="31" y="49"/>
                        </a:lnTo>
                        <a:lnTo>
                          <a:pt x="27" y="49"/>
                        </a:lnTo>
                        <a:lnTo>
                          <a:pt x="27" y="53"/>
                        </a:lnTo>
                        <a:lnTo>
                          <a:pt x="27" y="49"/>
                        </a:lnTo>
                        <a:lnTo>
                          <a:pt x="23" y="49"/>
                        </a:lnTo>
                        <a:lnTo>
                          <a:pt x="20" y="49"/>
                        </a:lnTo>
                        <a:lnTo>
                          <a:pt x="20" y="44"/>
                        </a:lnTo>
                        <a:lnTo>
                          <a:pt x="20" y="40"/>
                        </a:lnTo>
                        <a:lnTo>
                          <a:pt x="23" y="40"/>
                        </a:lnTo>
                        <a:lnTo>
                          <a:pt x="20" y="40"/>
                        </a:lnTo>
                        <a:lnTo>
                          <a:pt x="20" y="36"/>
                        </a:lnTo>
                        <a:lnTo>
                          <a:pt x="16" y="36"/>
                        </a:lnTo>
                        <a:lnTo>
                          <a:pt x="16" y="40"/>
                        </a:lnTo>
                        <a:lnTo>
                          <a:pt x="12" y="40"/>
                        </a:lnTo>
                        <a:lnTo>
                          <a:pt x="12" y="36"/>
                        </a:lnTo>
                        <a:lnTo>
                          <a:pt x="16" y="36"/>
                        </a:lnTo>
                        <a:lnTo>
                          <a:pt x="16" y="32"/>
                        </a:lnTo>
                        <a:lnTo>
                          <a:pt x="20" y="32"/>
                        </a:lnTo>
                        <a:lnTo>
                          <a:pt x="23" y="32"/>
                        </a:lnTo>
                        <a:lnTo>
                          <a:pt x="27" y="32"/>
                        </a:lnTo>
                        <a:lnTo>
                          <a:pt x="27" y="28"/>
                        </a:lnTo>
                        <a:lnTo>
                          <a:pt x="23" y="28"/>
                        </a:lnTo>
                        <a:lnTo>
                          <a:pt x="23" y="24"/>
                        </a:lnTo>
                        <a:lnTo>
                          <a:pt x="23" y="20"/>
                        </a:lnTo>
                        <a:lnTo>
                          <a:pt x="20" y="20"/>
                        </a:lnTo>
                        <a:lnTo>
                          <a:pt x="16" y="20"/>
                        </a:lnTo>
                        <a:lnTo>
                          <a:pt x="12" y="20"/>
                        </a:lnTo>
                        <a:lnTo>
                          <a:pt x="12" y="16"/>
                        </a:lnTo>
                        <a:lnTo>
                          <a:pt x="8" y="16"/>
                        </a:lnTo>
                        <a:lnTo>
                          <a:pt x="8" y="12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895" name="Freeform 67">
                    <a:extLst>
                      <a:ext uri="{FF2B5EF4-FFF2-40B4-BE49-F238E27FC236}">
                        <a16:creationId xmlns:a16="http://schemas.microsoft.com/office/drawing/2014/main" id="{960AC522-ACEB-9A36-F12A-754347E51C1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342" y="2826"/>
                    <a:ext cx="35" cy="49"/>
                  </a:xfrm>
                  <a:custGeom>
                    <a:avLst/>
                    <a:gdLst>
                      <a:gd name="T0" fmla="*/ 4 w 35"/>
                      <a:gd name="T1" fmla="*/ 32 h 49"/>
                      <a:gd name="T2" fmla="*/ 4 w 35"/>
                      <a:gd name="T3" fmla="*/ 28 h 49"/>
                      <a:gd name="T4" fmla="*/ 8 w 35"/>
                      <a:gd name="T5" fmla="*/ 28 h 49"/>
                      <a:gd name="T6" fmla="*/ 8 w 35"/>
                      <a:gd name="T7" fmla="*/ 24 h 49"/>
                      <a:gd name="T8" fmla="*/ 8 w 35"/>
                      <a:gd name="T9" fmla="*/ 20 h 49"/>
                      <a:gd name="T10" fmla="*/ 8 w 35"/>
                      <a:gd name="T11" fmla="*/ 24 h 49"/>
                      <a:gd name="T12" fmla="*/ 8 w 35"/>
                      <a:gd name="T13" fmla="*/ 20 h 49"/>
                      <a:gd name="T14" fmla="*/ 12 w 35"/>
                      <a:gd name="T15" fmla="*/ 20 h 49"/>
                      <a:gd name="T16" fmla="*/ 12 w 35"/>
                      <a:gd name="T17" fmla="*/ 16 h 49"/>
                      <a:gd name="T18" fmla="*/ 12 w 35"/>
                      <a:gd name="T19" fmla="*/ 12 h 49"/>
                      <a:gd name="T20" fmla="*/ 8 w 35"/>
                      <a:gd name="T21" fmla="*/ 12 h 49"/>
                      <a:gd name="T22" fmla="*/ 4 w 35"/>
                      <a:gd name="T23" fmla="*/ 12 h 49"/>
                      <a:gd name="T24" fmla="*/ 4 w 35"/>
                      <a:gd name="T25" fmla="*/ 8 h 49"/>
                      <a:gd name="T26" fmla="*/ 0 w 35"/>
                      <a:gd name="T27" fmla="*/ 8 h 49"/>
                      <a:gd name="T28" fmla="*/ 0 w 35"/>
                      <a:gd name="T29" fmla="*/ 4 h 49"/>
                      <a:gd name="T30" fmla="*/ 4 w 35"/>
                      <a:gd name="T31" fmla="*/ 4 h 49"/>
                      <a:gd name="T32" fmla="*/ 4 w 35"/>
                      <a:gd name="T33" fmla="*/ 0 h 49"/>
                      <a:gd name="T34" fmla="*/ 8 w 35"/>
                      <a:gd name="T35" fmla="*/ 0 h 49"/>
                      <a:gd name="T36" fmla="*/ 8 w 35"/>
                      <a:gd name="T37" fmla="*/ 4 h 49"/>
                      <a:gd name="T38" fmla="*/ 12 w 35"/>
                      <a:gd name="T39" fmla="*/ 4 h 49"/>
                      <a:gd name="T40" fmla="*/ 16 w 35"/>
                      <a:gd name="T41" fmla="*/ 8 h 49"/>
                      <a:gd name="T42" fmla="*/ 16 w 35"/>
                      <a:gd name="T43" fmla="*/ 12 h 49"/>
                      <a:gd name="T44" fmla="*/ 19 w 35"/>
                      <a:gd name="T45" fmla="*/ 12 h 49"/>
                      <a:gd name="T46" fmla="*/ 19 w 35"/>
                      <a:gd name="T47" fmla="*/ 16 h 49"/>
                      <a:gd name="T48" fmla="*/ 16 w 35"/>
                      <a:gd name="T49" fmla="*/ 16 h 49"/>
                      <a:gd name="T50" fmla="*/ 19 w 35"/>
                      <a:gd name="T51" fmla="*/ 16 h 49"/>
                      <a:gd name="T52" fmla="*/ 19 w 35"/>
                      <a:gd name="T53" fmla="*/ 20 h 49"/>
                      <a:gd name="T54" fmla="*/ 23 w 35"/>
                      <a:gd name="T55" fmla="*/ 20 h 49"/>
                      <a:gd name="T56" fmla="*/ 23 w 35"/>
                      <a:gd name="T57" fmla="*/ 24 h 49"/>
                      <a:gd name="T58" fmla="*/ 27 w 35"/>
                      <a:gd name="T59" fmla="*/ 24 h 49"/>
                      <a:gd name="T60" fmla="*/ 27 w 35"/>
                      <a:gd name="T61" fmla="*/ 28 h 49"/>
                      <a:gd name="T62" fmla="*/ 27 w 35"/>
                      <a:gd name="T63" fmla="*/ 32 h 49"/>
                      <a:gd name="T64" fmla="*/ 31 w 35"/>
                      <a:gd name="T65" fmla="*/ 32 h 49"/>
                      <a:gd name="T66" fmla="*/ 31 w 35"/>
                      <a:gd name="T67" fmla="*/ 36 h 49"/>
                      <a:gd name="T68" fmla="*/ 35 w 35"/>
                      <a:gd name="T69" fmla="*/ 36 h 49"/>
                      <a:gd name="T70" fmla="*/ 35 w 35"/>
                      <a:gd name="T71" fmla="*/ 40 h 49"/>
                      <a:gd name="T72" fmla="*/ 31 w 35"/>
                      <a:gd name="T73" fmla="*/ 40 h 49"/>
                      <a:gd name="T74" fmla="*/ 31 w 35"/>
                      <a:gd name="T75" fmla="*/ 44 h 49"/>
                      <a:gd name="T76" fmla="*/ 31 w 35"/>
                      <a:gd name="T77" fmla="*/ 49 h 49"/>
                      <a:gd name="T78" fmla="*/ 27 w 35"/>
                      <a:gd name="T79" fmla="*/ 49 h 49"/>
                      <a:gd name="T80" fmla="*/ 23 w 35"/>
                      <a:gd name="T81" fmla="*/ 49 h 49"/>
                      <a:gd name="T82" fmla="*/ 23 w 35"/>
                      <a:gd name="T83" fmla="*/ 44 h 49"/>
                      <a:gd name="T84" fmla="*/ 19 w 35"/>
                      <a:gd name="T85" fmla="*/ 44 h 49"/>
                      <a:gd name="T86" fmla="*/ 19 w 35"/>
                      <a:gd name="T87" fmla="*/ 40 h 49"/>
                      <a:gd name="T88" fmla="*/ 16 w 35"/>
                      <a:gd name="T89" fmla="*/ 40 h 49"/>
                      <a:gd name="T90" fmla="*/ 12 w 35"/>
                      <a:gd name="T91" fmla="*/ 40 h 49"/>
                      <a:gd name="T92" fmla="*/ 12 w 35"/>
                      <a:gd name="T93" fmla="*/ 44 h 49"/>
                      <a:gd name="T94" fmla="*/ 8 w 35"/>
                      <a:gd name="T95" fmla="*/ 44 h 49"/>
                      <a:gd name="T96" fmla="*/ 4 w 35"/>
                      <a:gd name="T97" fmla="*/ 49 h 49"/>
                      <a:gd name="T98" fmla="*/ 4 w 35"/>
                      <a:gd name="T99" fmla="*/ 44 h 49"/>
                      <a:gd name="T100" fmla="*/ 4 w 35"/>
                      <a:gd name="T101" fmla="*/ 40 h 49"/>
                      <a:gd name="T102" fmla="*/ 4 w 35"/>
                      <a:gd name="T103" fmla="*/ 36 h 49"/>
                      <a:gd name="T104" fmla="*/ 4 w 35"/>
                      <a:gd name="T105" fmla="*/ 32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</a:cxnLst>
                    <a:rect l="0" t="0" r="r" b="b"/>
                    <a:pathLst>
                      <a:path w="35" h="49">
                        <a:moveTo>
                          <a:pt x="4" y="32"/>
                        </a:moveTo>
                        <a:lnTo>
                          <a:pt x="4" y="28"/>
                        </a:lnTo>
                        <a:lnTo>
                          <a:pt x="8" y="28"/>
                        </a:lnTo>
                        <a:lnTo>
                          <a:pt x="8" y="24"/>
                        </a:lnTo>
                        <a:lnTo>
                          <a:pt x="8" y="20"/>
                        </a:lnTo>
                        <a:lnTo>
                          <a:pt x="8" y="24"/>
                        </a:lnTo>
                        <a:lnTo>
                          <a:pt x="8" y="20"/>
                        </a:lnTo>
                        <a:lnTo>
                          <a:pt x="12" y="20"/>
                        </a:lnTo>
                        <a:lnTo>
                          <a:pt x="12" y="16"/>
                        </a:lnTo>
                        <a:lnTo>
                          <a:pt x="12" y="12"/>
                        </a:lnTo>
                        <a:lnTo>
                          <a:pt x="8" y="12"/>
                        </a:lnTo>
                        <a:lnTo>
                          <a:pt x="4" y="12"/>
                        </a:lnTo>
                        <a:lnTo>
                          <a:pt x="4" y="8"/>
                        </a:lnTo>
                        <a:lnTo>
                          <a:pt x="0" y="8"/>
                        </a:lnTo>
                        <a:lnTo>
                          <a:pt x="0" y="4"/>
                        </a:lnTo>
                        <a:lnTo>
                          <a:pt x="4" y="4"/>
                        </a:lnTo>
                        <a:lnTo>
                          <a:pt x="4" y="0"/>
                        </a:lnTo>
                        <a:lnTo>
                          <a:pt x="8" y="0"/>
                        </a:lnTo>
                        <a:lnTo>
                          <a:pt x="8" y="4"/>
                        </a:lnTo>
                        <a:lnTo>
                          <a:pt x="12" y="4"/>
                        </a:lnTo>
                        <a:lnTo>
                          <a:pt x="16" y="8"/>
                        </a:lnTo>
                        <a:lnTo>
                          <a:pt x="16" y="12"/>
                        </a:lnTo>
                        <a:lnTo>
                          <a:pt x="19" y="12"/>
                        </a:lnTo>
                        <a:lnTo>
                          <a:pt x="19" y="16"/>
                        </a:lnTo>
                        <a:lnTo>
                          <a:pt x="16" y="16"/>
                        </a:lnTo>
                        <a:lnTo>
                          <a:pt x="19" y="16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3" y="24"/>
                        </a:lnTo>
                        <a:lnTo>
                          <a:pt x="27" y="24"/>
                        </a:lnTo>
                        <a:lnTo>
                          <a:pt x="27" y="28"/>
                        </a:lnTo>
                        <a:lnTo>
                          <a:pt x="27" y="32"/>
                        </a:lnTo>
                        <a:lnTo>
                          <a:pt x="31" y="32"/>
                        </a:lnTo>
                        <a:lnTo>
                          <a:pt x="31" y="36"/>
                        </a:lnTo>
                        <a:lnTo>
                          <a:pt x="35" y="36"/>
                        </a:lnTo>
                        <a:lnTo>
                          <a:pt x="35" y="40"/>
                        </a:lnTo>
                        <a:lnTo>
                          <a:pt x="31" y="40"/>
                        </a:lnTo>
                        <a:lnTo>
                          <a:pt x="31" y="44"/>
                        </a:lnTo>
                        <a:lnTo>
                          <a:pt x="31" y="49"/>
                        </a:lnTo>
                        <a:lnTo>
                          <a:pt x="27" y="49"/>
                        </a:lnTo>
                        <a:lnTo>
                          <a:pt x="23" y="49"/>
                        </a:lnTo>
                        <a:lnTo>
                          <a:pt x="23" y="44"/>
                        </a:lnTo>
                        <a:lnTo>
                          <a:pt x="19" y="44"/>
                        </a:lnTo>
                        <a:lnTo>
                          <a:pt x="19" y="40"/>
                        </a:lnTo>
                        <a:lnTo>
                          <a:pt x="16" y="40"/>
                        </a:lnTo>
                        <a:lnTo>
                          <a:pt x="12" y="40"/>
                        </a:lnTo>
                        <a:lnTo>
                          <a:pt x="12" y="44"/>
                        </a:lnTo>
                        <a:lnTo>
                          <a:pt x="8" y="44"/>
                        </a:lnTo>
                        <a:lnTo>
                          <a:pt x="4" y="49"/>
                        </a:lnTo>
                        <a:lnTo>
                          <a:pt x="4" y="44"/>
                        </a:lnTo>
                        <a:lnTo>
                          <a:pt x="4" y="40"/>
                        </a:lnTo>
                        <a:lnTo>
                          <a:pt x="4" y="36"/>
                        </a:lnTo>
                        <a:lnTo>
                          <a:pt x="4" y="32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896" name="Freeform 68">
                    <a:extLst>
                      <a:ext uri="{FF2B5EF4-FFF2-40B4-BE49-F238E27FC236}">
                        <a16:creationId xmlns:a16="http://schemas.microsoft.com/office/drawing/2014/main" id="{79F73E2E-368C-E72D-FEBD-6667447A500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232" y="2826"/>
                    <a:ext cx="26" cy="20"/>
                  </a:xfrm>
                  <a:custGeom>
                    <a:avLst/>
                    <a:gdLst>
                      <a:gd name="T0" fmla="*/ 11 w 27"/>
                      <a:gd name="T1" fmla="*/ 0 h 20"/>
                      <a:gd name="T2" fmla="*/ 11 w 27"/>
                      <a:gd name="T3" fmla="*/ 4 h 20"/>
                      <a:gd name="T4" fmla="*/ 15 w 27"/>
                      <a:gd name="T5" fmla="*/ 4 h 20"/>
                      <a:gd name="T6" fmla="*/ 19 w 27"/>
                      <a:gd name="T7" fmla="*/ 4 h 20"/>
                      <a:gd name="T8" fmla="*/ 19 w 27"/>
                      <a:gd name="T9" fmla="*/ 8 h 20"/>
                      <a:gd name="T10" fmla="*/ 19 w 27"/>
                      <a:gd name="T11" fmla="*/ 12 h 20"/>
                      <a:gd name="T12" fmla="*/ 23 w 27"/>
                      <a:gd name="T13" fmla="*/ 12 h 20"/>
                      <a:gd name="T14" fmla="*/ 27 w 27"/>
                      <a:gd name="T15" fmla="*/ 12 h 20"/>
                      <a:gd name="T16" fmla="*/ 27 w 27"/>
                      <a:gd name="T17" fmla="*/ 16 h 20"/>
                      <a:gd name="T18" fmla="*/ 23 w 27"/>
                      <a:gd name="T19" fmla="*/ 16 h 20"/>
                      <a:gd name="T20" fmla="*/ 23 w 27"/>
                      <a:gd name="T21" fmla="*/ 20 h 20"/>
                      <a:gd name="T22" fmla="*/ 19 w 27"/>
                      <a:gd name="T23" fmla="*/ 16 h 20"/>
                      <a:gd name="T24" fmla="*/ 19 w 27"/>
                      <a:gd name="T25" fmla="*/ 20 h 20"/>
                      <a:gd name="T26" fmla="*/ 15 w 27"/>
                      <a:gd name="T27" fmla="*/ 20 h 20"/>
                      <a:gd name="T28" fmla="*/ 15 w 27"/>
                      <a:gd name="T29" fmla="*/ 16 h 20"/>
                      <a:gd name="T30" fmla="*/ 15 w 27"/>
                      <a:gd name="T31" fmla="*/ 20 h 20"/>
                      <a:gd name="T32" fmla="*/ 11 w 27"/>
                      <a:gd name="T33" fmla="*/ 20 h 20"/>
                      <a:gd name="T34" fmla="*/ 11 w 27"/>
                      <a:gd name="T35" fmla="*/ 16 h 20"/>
                      <a:gd name="T36" fmla="*/ 8 w 27"/>
                      <a:gd name="T37" fmla="*/ 16 h 20"/>
                      <a:gd name="T38" fmla="*/ 4 w 27"/>
                      <a:gd name="T39" fmla="*/ 16 h 20"/>
                      <a:gd name="T40" fmla="*/ 0 w 27"/>
                      <a:gd name="T41" fmla="*/ 16 h 20"/>
                      <a:gd name="T42" fmla="*/ 0 w 27"/>
                      <a:gd name="T43" fmla="*/ 12 h 20"/>
                      <a:gd name="T44" fmla="*/ 0 w 27"/>
                      <a:gd name="T45" fmla="*/ 8 h 20"/>
                      <a:gd name="T46" fmla="*/ 4 w 27"/>
                      <a:gd name="T47" fmla="*/ 8 h 20"/>
                      <a:gd name="T48" fmla="*/ 8 w 27"/>
                      <a:gd name="T49" fmla="*/ 8 h 20"/>
                      <a:gd name="T50" fmla="*/ 8 w 27"/>
                      <a:gd name="T51" fmla="*/ 12 h 20"/>
                      <a:gd name="T52" fmla="*/ 8 w 27"/>
                      <a:gd name="T53" fmla="*/ 8 h 20"/>
                      <a:gd name="T54" fmla="*/ 8 w 27"/>
                      <a:gd name="T55" fmla="*/ 4 h 20"/>
                      <a:gd name="T56" fmla="*/ 8 w 27"/>
                      <a:gd name="T57" fmla="*/ 0 h 20"/>
                      <a:gd name="T58" fmla="*/ 11 w 27"/>
                      <a:gd name="T59" fmla="*/ 0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</a:cxnLst>
                    <a:rect l="0" t="0" r="r" b="b"/>
                    <a:pathLst>
                      <a:path w="27" h="20">
                        <a:moveTo>
                          <a:pt x="11" y="0"/>
                        </a:moveTo>
                        <a:lnTo>
                          <a:pt x="11" y="4"/>
                        </a:lnTo>
                        <a:lnTo>
                          <a:pt x="15" y="4"/>
                        </a:lnTo>
                        <a:lnTo>
                          <a:pt x="19" y="4"/>
                        </a:lnTo>
                        <a:lnTo>
                          <a:pt x="19" y="8"/>
                        </a:lnTo>
                        <a:lnTo>
                          <a:pt x="19" y="12"/>
                        </a:lnTo>
                        <a:lnTo>
                          <a:pt x="23" y="12"/>
                        </a:lnTo>
                        <a:lnTo>
                          <a:pt x="27" y="12"/>
                        </a:lnTo>
                        <a:lnTo>
                          <a:pt x="27" y="16"/>
                        </a:lnTo>
                        <a:lnTo>
                          <a:pt x="23" y="16"/>
                        </a:lnTo>
                        <a:lnTo>
                          <a:pt x="23" y="20"/>
                        </a:lnTo>
                        <a:lnTo>
                          <a:pt x="19" y="16"/>
                        </a:lnTo>
                        <a:lnTo>
                          <a:pt x="19" y="20"/>
                        </a:lnTo>
                        <a:lnTo>
                          <a:pt x="15" y="20"/>
                        </a:lnTo>
                        <a:lnTo>
                          <a:pt x="15" y="16"/>
                        </a:lnTo>
                        <a:lnTo>
                          <a:pt x="15" y="20"/>
                        </a:lnTo>
                        <a:lnTo>
                          <a:pt x="11" y="20"/>
                        </a:lnTo>
                        <a:lnTo>
                          <a:pt x="11" y="16"/>
                        </a:lnTo>
                        <a:lnTo>
                          <a:pt x="8" y="16"/>
                        </a:lnTo>
                        <a:lnTo>
                          <a:pt x="4" y="16"/>
                        </a:lnTo>
                        <a:lnTo>
                          <a:pt x="0" y="16"/>
                        </a:lnTo>
                        <a:lnTo>
                          <a:pt x="0" y="12"/>
                        </a:lnTo>
                        <a:lnTo>
                          <a:pt x="0" y="8"/>
                        </a:lnTo>
                        <a:lnTo>
                          <a:pt x="4" y="8"/>
                        </a:lnTo>
                        <a:lnTo>
                          <a:pt x="8" y="8"/>
                        </a:lnTo>
                        <a:lnTo>
                          <a:pt x="8" y="12"/>
                        </a:lnTo>
                        <a:lnTo>
                          <a:pt x="8" y="8"/>
                        </a:lnTo>
                        <a:lnTo>
                          <a:pt x="8" y="4"/>
                        </a:lnTo>
                        <a:lnTo>
                          <a:pt x="8" y="0"/>
                        </a:lnTo>
                        <a:lnTo>
                          <a:pt x="11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897" name="Freeform 69">
                    <a:extLst>
                      <a:ext uri="{FF2B5EF4-FFF2-40B4-BE49-F238E27FC236}">
                        <a16:creationId xmlns:a16="http://schemas.microsoft.com/office/drawing/2014/main" id="{A0B91632-1522-379A-859D-64454179CA1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128" y="2826"/>
                    <a:ext cx="9" cy="3"/>
                  </a:xfrm>
                  <a:custGeom>
                    <a:avLst/>
                    <a:gdLst>
                      <a:gd name="T0" fmla="*/ 0 w 8"/>
                      <a:gd name="T1" fmla="*/ 0 h 4"/>
                      <a:gd name="T2" fmla="*/ 4 w 8"/>
                      <a:gd name="T3" fmla="*/ 0 h 4"/>
                      <a:gd name="T4" fmla="*/ 4 w 8"/>
                      <a:gd name="T5" fmla="*/ 4 h 4"/>
                      <a:gd name="T6" fmla="*/ 4 w 8"/>
                      <a:gd name="T7" fmla="*/ 0 h 4"/>
                      <a:gd name="T8" fmla="*/ 4 w 8"/>
                      <a:gd name="T9" fmla="*/ 4 h 4"/>
                      <a:gd name="T10" fmla="*/ 8 w 8"/>
                      <a:gd name="T11" fmla="*/ 4 h 4"/>
                      <a:gd name="T12" fmla="*/ 4 w 8"/>
                      <a:gd name="T13" fmla="*/ 4 h 4"/>
                      <a:gd name="T14" fmla="*/ 0 w 8"/>
                      <a:gd name="T15" fmla="*/ 4 h 4"/>
                      <a:gd name="T16" fmla="*/ 0 w 8"/>
                      <a:gd name="T17" fmla="*/ 0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8" h="4">
                        <a:moveTo>
                          <a:pt x="0" y="0"/>
                        </a:moveTo>
                        <a:lnTo>
                          <a:pt x="4" y="0"/>
                        </a:lnTo>
                        <a:lnTo>
                          <a:pt x="4" y="4"/>
                        </a:lnTo>
                        <a:lnTo>
                          <a:pt x="4" y="0"/>
                        </a:lnTo>
                        <a:lnTo>
                          <a:pt x="4" y="4"/>
                        </a:lnTo>
                        <a:lnTo>
                          <a:pt x="8" y="4"/>
                        </a:lnTo>
                        <a:lnTo>
                          <a:pt x="4" y="4"/>
                        </a:lnTo>
                        <a:lnTo>
                          <a:pt x="0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898" name="Freeform 70">
                    <a:extLst>
                      <a:ext uri="{FF2B5EF4-FFF2-40B4-BE49-F238E27FC236}">
                        <a16:creationId xmlns:a16="http://schemas.microsoft.com/office/drawing/2014/main" id="{3AAC0F73-A1CD-E5B2-06F5-D0126B9AD3D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120" y="2826"/>
                    <a:ext cx="11" cy="9"/>
                  </a:xfrm>
                  <a:custGeom>
                    <a:avLst/>
                    <a:gdLst>
                      <a:gd name="T0" fmla="*/ 0 w 11"/>
                      <a:gd name="T1" fmla="*/ 0 h 8"/>
                      <a:gd name="T2" fmla="*/ 4 w 11"/>
                      <a:gd name="T3" fmla="*/ 4 h 8"/>
                      <a:gd name="T4" fmla="*/ 4 w 11"/>
                      <a:gd name="T5" fmla="*/ 0 h 8"/>
                      <a:gd name="T6" fmla="*/ 4 w 11"/>
                      <a:gd name="T7" fmla="*/ 4 h 8"/>
                      <a:gd name="T8" fmla="*/ 7 w 11"/>
                      <a:gd name="T9" fmla="*/ 4 h 8"/>
                      <a:gd name="T10" fmla="*/ 7 w 11"/>
                      <a:gd name="T11" fmla="*/ 0 h 8"/>
                      <a:gd name="T12" fmla="*/ 7 w 11"/>
                      <a:gd name="T13" fmla="*/ 4 h 8"/>
                      <a:gd name="T14" fmla="*/ 11 w 11"/>
                      <a:gd name="T15" fmla="*/ 4 h 8"/>
                      <a:gd name="T16" fmla="*/ 11 w 11"/>
                      <a:gd name="T17" fmla="*/ 8 h 8"/>
                      <a:gd name="T18" fmla="*/ 7 w 11"/>
                      <a:gd name="T19" fmla="*/ 8 h 8"/>
                      <a:gd name="T20" fmla="*/ 4 w 11"/>
                      <a:gd name="T21" fmla="*/ 8 h 8"/>
                      <a:gd name="T22" fmla="*/ 4 w 11"/>
                      <a:gd name="T23" fmla="*/ 4 h 8"/>
                      <a:gd name="T24" fmla="*/ 0 w 11"/>
                      <a:gd name="T25" fmla="*/ 4 h 8"/>
                      <a:gd name="T26" fmla="*/ 0 w 11"/>
                      <a:gd name="T27" fmla="*/ 0 h 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</a:cxnLst>
                    <a:rect l="0" t="0" r="r" b="b"/>
                    <a:pathLst>
                      <a:path w="11" h="8">
                        <a:moveTo>
                          <a:pt x="0" y="0"/>
                        </a:moveTo>
                        <a:lnTo>
                          <a:pt x="4" y="4"/>
                        </a:lnTo>
                        <a:lnTo>
                          <a:pt x="4" y="0"/>
                        </a:lnTo>
                        <a:lnTo>
                          <a:pt x="4" y="4"/>
                        </a:lnTo>
                        <a:lnTo>
                          <a:pt x="7" y="4"/>
                        </a:lnTo>
                        <a:lnTo>
                          <a:pt x="7" y="0"/>
                        </a:lnTo>
                        <a:lnTo>
                          <a:pt x="7" y="4"/>
                        </a:lnTo>
                        <a:lnTo>
                          <a:pt x="11" y="4"/>
                        </a:lnTo>
                        <a:lnTo>
                          <a:pt x="11" y="8"/>
                        </a:lnTo>
                        <a:lnTo>
                          <a:pt x="7" y="8"/>
                        </a:lnTo>
                        <a:lnTo>
                          <a:pt x="4" y="8"/>
                        </a:lnTo>
                        <a:lnTo>
                          <a:pt x="4" y="4"/>
                        </a:lnTo>
                        <a:lnTo>
                          <a:pt x="0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899" name="Freeform 71">
                    <a:extLst>
                      <a:ext uri="{FF2B5EF4-FFF2-40B4-BE49-F238E27FC236}">
                        <a16:creationId xmlns:a16="http://schemas.microsoft.com/office/drawing/2014/main" id="{4F7FCD76-9B18-FD5B-51AE-D15C701FC14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246" y="2826"/>
                    <a:ext cx="29" cy="20"/>
                  </a:xfrm>
                  <a:custGeom>
                    <a:avLst/>
                    <a:gdLst>
                      <a:gd name="T0" fmla="*/ 0 w 27"/>
                      <a:gd name="T1" fmla="*/ 4 h 20"/>
                      <a:gd name="T2" fmla="*/ 0 w 27"/>
                      <a:gd name="T3" fmla="*/ 0 h 20"/>
                      <a:gd name="T4" fmla="*/ 4 w 27"/>
                      <a:gd name="T5" fmla="*/ 0 h 20"/>
                      <a:gd name="T6" fmla="*/ 4 w 27"/>
                      <a:gd name="T7" fmla="*/ 4 h 20"/>
                      <a:gd name="T8" fmla="*/ 8 w 27"/>
                      <a:gd name="T9" fmla="*/ 4 h 20"/>
                      <a:gd name="T10" fmla="*/ 12 w 27"/>
                      <a:gd name="T11" fmla="*/ 8 h 20"/>
                      <a:gd name="T12" fmla="*/ 12 w 27"/>
                      <a:gd name="T13" fmla="*/ 4 h 20"/>
                      <a:gd name="T14" fmla="*/ 16 w 27"/>
                      <a:gd name="T15" fmla="*/ 4 h 20"/>
                      <a:gd name="T16" fmla="*/ 19 w 27"/>
                      <a:gd name="T17" fmla="*/ 4 h 20"/>
                      <a:gd name="T18" fmla="*/ 19 w 27"/>
                      <a:gd name="T19" fmla="*/ 8 h 20"/>
                      <a:gd name="T20" fmla="*/ 19 w 27"/>
                      <a:gd name="T21" fmla="*/ 12 h 20"/>
                      <a:gd name="T22" fmla="*/ 23 w 27"/>
                      <a:gd name="T23" fmla="*/ 12 h 20"/>
                      <a:gd name="T24" fmla="*/ 27 w 27"/>
                      <a:gd name="T25" fmla="*/ 12 h 20"/>
                      <a:gd name="T26" fmla="*/ 27 w 27"/>
                      <a:gd name="T27" fmla="*/ 16 h 20"/>
                      <a:gd name="T28" fmla="*/ 23 w 27"/>
                      <a:gd name="T29" fmla="*/ 20 h 20"/>
                      <a:gd name="T30" fmla="*/ 19 w 27"/>
                      <a:gd name="T31" fmla="*/ 20 h 20"/>
                      <a:gd name="T32" fmla="*/ 16 w 27"/>
                      <a:gd name="T33" fmla="*/ 20 h 20"/>
                      <a:gd name="T34" fmla="*/ 12 w 27"/>
                      <a:gd name="T35" fmla="*/ 20 h 20"/>
                      <a:gd name="T36" fmla="*/ 8 w 27"/>
                      <a:gd name="T37" fmla="*/ 20 h 20"/>
                      <a:gd name="T38" fmla="*/ 8 w 27"/>
                      <a:gd name="T39" fmla="*/ 16 h 20"/>
                      <a:gd name="T40" fmla="*/ 12 w 27"/>
                      <a:gd name="T41" fmla="*/ 16 h 20"/>
                      <a:gd name="T42" fmla="*/ 12 w 27"/>
                      <a:gd name="T43" fmla="*/ 12 h 20"/>
                      <a:gd name="T44" fmla="*/ 8 w 27"/>
                      <a:gd name="T45" fmla="*/ 12 h 20"/>
                      <a:gd name="T46" fmla="*/ 4 w 27"/>
                      <a:gd name="T47" fmla="*/ 12 h 20"/>
                      <a:gd name="T48" fmla="*/ 4 w 27"/>
                      <a:gd name="T49" fmla="*/ 8 h 20"/>
                      <a:gd name="T50" fmla="*/ 4 w 27"/>
                      <a:gd name="T51" fmla="*/ 4 h 20"/>
                      <a:gd name="T52" fmla="*/ 0 w 27"/>
                      <a:gd name="T53" fmla="*/ 4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</a:cxnLst>
                    <a:rect l="0" t="0" r="r" b="b"/>
                    <a:pathLst>
                      <a:path w="27" h="20">
                        <a:moveTo>
                          <a:pt x="0" y="4"/>
                        </a:moveTo>
                        <a:lnTo>
                          <a:pt x="0" y="0"/>
                        </a:lnTo>
                        <a:lnTo>
                          <a:pt x="4" y="0"/>
                        </a:lnTo>
                        <a:lnTo>
                          <a:pt x="4" y="4"/>
                        </a:lnTo>
                        <a:lnTo>
                          <a:pt x="8" y="4"/>
                        </a:lnTo>
                        <a:lnTo>
                          <a:pt x="12" y="8"/>
                        </a:lnTo>
                        <a:lnTo>
                          <a:pt x="12" y="4"/>
                        </a:lnTo>
                        <a:lnTo>
                          <a:pt x="16" y="4"/>
                        </a:lnTo>
                        <a:lnTo>
                          <a:pt x="19" y="4"/>
                        </a:lnTo>
                        <a:lnTo>
                          <a:pt x="19" y="8"/>
                        </a:lnTo>
                        <a:lnTo>
                          <a:pt x="19" y="12"/>
                        </a:lnTo>
                        <a:lnTo>
                          <a:pt x="23" y="12"/>
                        </a:lnTo>
                        <a:lnTo>
                          <a:pt x="27" y="12"/>
                        </a:lnTo>
                        <a:lnTo>
                          <a:pt x="27" y="16"/>
                        </a:lnTo>
                        <a:lnTo>
                          <a:pt x="23" y="20"/>
                        </a:lnTo>
                        <a:lnTo>
                          <a:pt x="19" y="20"/>
                        </a:lnTo>
                        <a:lnTo>
                          <a:pt x="16" y="20"/>
                        </a:lnTo>
                        <a:lnTo>
                          <a:pt x="12" y="20"/>
                        </a:lnTo>
                        <a:lnTo>
                          <a:pt x="8" y="20"/>
                        </a:lnTo>
                        <a:lnTo>
                          <a:pt x="8" y="16"/>
                        </a:lnTo>
                        <a:lnTo>
                          <a:pt x="12" y="16"/>
                        </a:lnTo>
                        <a:lnTo>
                          <a:pt x="12" y="12"/>
                        </a:lnTo>
                        <a:lnTo>
                          <a:pt x="8" y="12"/>
                        </a:lnTo>
                        <a:lnTo>
                          <a:pt x="4" y="12"/>
                        </a:lnTo>
                        <a:lnTo>
                          <a:pt x="4" y="8"/>
                        </a:lnTo>
                        <a:lnTo>
                          <a:pt x="4" y="4"/>
                        </a:lnTo>
                        <a:lnTo>
                          <a:pt x="0" y="4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900" name="Freeform 72">
                    <a:extLst>
                      <a:ext uri="{FF2B5EF4-FFF2-40B4-BE49-F238E27FC236}">
                        <a16:creationId xmlns:a16="http://schemas.microsoft.com/office/drawing/2014/main" id="{E7E2462A-705D-176F-05EB-6FDA9FA0677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469" y="2826"/>
                    <a:ext cx="21" cy="35"/>
                  </a:xfrm>
                  <a:custGeom>
                    <a:avLst/>
                    <a:gdLst>
                      <a:gd name="T0" fmla="*/ 7 w 19"/>
                      <a:gd name="T1" fmla="*/ 12 h 36"/>
                      <a:gd name="T2" fmla="*/ 7 w 19"/>
                      <a:gd name="T3" fmla="*/ 8 h 36"/>
                      <a:gd name="T4" fmla="*/ 11 w 19"/>
                      <a:gd name="T5" fmla="*/ 8 h 36"/>
                      <a:gd name="T6" fmla="*/ 11 w 19"/>
                      <a:gd name="T7" fmla="*/ 4 h 36"/>
                      <a:gd name="T8" fmla="*/ 15 w 19"/>
                      <a:gd name="T9" fmla="*/ 0 h 36"/>
                      <a:gd name="T10" fmla="*/ 15 w 19"/>
                      <a:gd name="T11" fmla="*/ 4 h 36"/>
                      <a:gd name="T12" fmla="*/ 19 w 19"/>
                      <a:gd name="T13" fmla="*/ 4 h 36"/>
                      <a:gd name="T14" fmla="*/ 19 w 19"/>
                      <a:gd name="T15" fmla="*/ 8 h 36"/>
                      <a:gd name="T16" fmla="*/ 19 w 19"/>
                      <a:gd name="T17" fmla="*/ 12 h 36"/>
                      <a:gd name="T18" fmla="*/ 15 w 19"/>
                      <a:gd name="T19" fmla="*/ 12 h 36"/>
                      <a:gd name="T20" fmla="*/ 15 w 19"/>
                      <a:gd name="T21" fmla="*/ 16 h 36"/>
                      <a:gd name="T22" fmla="*/ 15 w 19"/>
                      <a:gd name="T23" fmla="*/ 20 h 36"/>
                      <a:gd name="T24" fmla="*/ 19 w 19"/>
                      <a:gd name="T25" fmla="*/ 20 h 36"/>
                      <a:gd name="T26" fmla="*/ 19 w 19"/>
                      <a:gd name="T27" fmla="*/ 24 h 36"/>
                      <a:gd name="T28" fmla="*/ 19 w 19"/>
                      <a:gd name="T29" fmla="*/ 28 h 36"/>
                      <a:gd name="T30" fmla="*/ 19 w 19"/>
                      <a:gd name="T31" fmla="*/ 32 h 36"/>
                      <a:gd name="T32" fmla="*/ 15 w 19"/>
                      <a:gd name="T33" fmla="*/ 32 h 36"/>
                      <a:gd name="T34" fmla="*/ 15 w 19"/>
                      <a:gd name="T35" fmla="*/ 36 h 36"/>
                      <a:gd name="T36" fmla="*/ 11 w 19"/>
                      <a:gd name="T37" fmla="*/ 32 h 36"/>
                      <a:gd name="T38" fmla="*/ 11 w 19"/>
                      <a:gd name="T39" fmla="*/ 36 h 36"/>
                      <a:gd name="T40" fmla="*/ 7 w 19"/>
                      <a:gd name="T41" fmla="*/ 32 h 36"/>
                      <a:gd name="T42" fmla="*/ 4 w 19"/>
                      <a:gd name="T43" fmla="*/ 32 h 36"/>
                      <a:gd name="T44" fmla="*/ 4 w 19"/>
                      <a:gd name="T45" fmla="*/ 28 h 36"/>
                      <a:gd name="T46" fmla="*/ 0 w 19"/>
                      <a:gd name="T47" fmla="*/ 24 h 36"/>
                      <a:gd name="T48" fmla="*/ 4 w 19"/>
                      <a:gd name="T49" fmla="*/ 24 h 36"/>
                      <a:gd name="T50" fmla="*/ 4 w 19"/>
                      <a:gd name="T51" fmla="*/ 20 h 36"/>
                      <a:gd name="T52" fmla="*/ 4 w 19"/>
                      <a:gd name="T53" fmla="*/ 16 h 36"/>
                      <a:gd name="T54" fmla="*/ 7 w 19"/>
                      <a:gd name="T55" fmla="*/ 12 h 3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</a:cxnLst>
                    <a:rect l="0" t="0" r="r" b="b"/>
                    <a:pathLst>
                      <a:path w="19" h="36">
                        <a:moveTo>
                          <a:pt x="7" y="12"/>
                        </a:moveTo>
                        <a:lnTo>
                          <a:pt x="7" y="8"/>
                        </a:lnTo>
                        <a:lnTo>
                          <a:pt x="11" y="8"/>
                        </a:lnTo>
                        <a:lnTo>
                          <a:pt x="11" y="4"/>
                        </a:lnTo>
                        <a:lnTo>
                          <a:pt x="15" y="0"/>
                        </a:lnTo>
                        <a:lnTo>
                          <a:pt x="15" y="4"/>
                        </a:lnTo>
                        <a:lnTo>
                          <a:pt x="19" y="4"/>
                        </a:lnTo>
                        <a:lnTo>
                          <a:pt x="19" y="8"/>
                        </a:lnTo>
                        <a:lnTo>
                          <a:pt x="19" y="12"/>
                        </a:lnTo>
                        <a:lnTo>
                          <a:pt x="15" y="12"/>
                        </a:lnTo>
                        <a:lnTo>
                          <a:pt x="15" y="16"/>
                        </a:lnTo>
                        <a:lnTo>
                          <a:pt x="15" y="20"/>
                        </a:lnTo>
                        <a:lnTo>
                          <a:pt x="19" y="20"/>
                        </a:lnTo>
                        <a:lnTo>
                          <a:pt x="19" y="24"/>
                        </a:lnTo>
                        <a:lnTo>
                          <a:pt x="19" y="28"/>
                        </a:lnTo>
                        <a:lnTo>
                          <a:pt x="19" y="32"/>
                        </a:lnTo>
                        <a:lnTo>
                          <a:pt x="15" y="32"/>
                        </a:lnTo>
                        <a:lnTo>
                          <a:pt x="15" y="36"/>
                        </a:lnTo>
                        <a:lnTo>
                          <a:pt x="11" y="32"/>
                        </a:lnTo>
                        <a:lnTo>
                          <a:pt x="11" y="36"/>
                        </a:lnTo>
                        <a:lnTo>
                          <a:pt x="7" y="32"/>
                        </a:lnTo>
                        <a:lnTo>
                          <a:pt x="4" y="32"/>
                        </a:lnTo>
                        <a:lnTo>
                          <a:pt x="4" y="28"/>
                        </a:lnTo>
                        <a:lnTo>
                          <a:pt x="0" y="24"/>
                        </a:lnTo>
                        <a:lnTo>
                          <a:pt x="4" y="24"/>
                        </a:lnTo>
                        <a:lnTo>
                          <a:pt x="4" y="20"/>
                        </a:lnTo>
                        <a:lnTo>
                          <a:pt x="4" y="16"/>
                        </a:lnTo>
                        <a:lnTo>
                          <a:pt x="7" y="12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901" name="Freeform 73">
                    <a:extLst>
                      <a:ext uri="{FF2B5EF4-FFF2-40B4-BE49-F238E27FC236}">
                        <a16:creationId xmlns:a16="http://schemas.microsoft.com/office/drawing/2014/main" id="{FC44C209-6260-9A9A-C7FB-684FDB816FD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490" y="2826"/>
                    <a:ext cx="11" cy="12"/>
                  </a:xfrm>
                  <a:custGeom>
                    <a:avLst/>
                    <a:gdLst>
                      <a:gd name="T0" fmla="*/ 4 w 11"/>
                      <a:gd name="T1" fmla="*/ 4 h 12"/>
                      <a:gd name="T2" fmla="*/ 4 w 11"/>
                      <a:gd name="T3" fmla="*/ 0 h 12"/>
                      <a:gd name="T4" fmla="*/ 4 w 11"/>
                      <a:gd name="T5" fmla="*/ 4 h 12"/>
                      <a:gd name="T6" fmla="*/ 8 w 11"/>
                      <a:gd name="T7" fmla="*/ 0 h 12"/>
                      <a:gd name="T8" fmla="*/ 8 w 11"/>
                      <a:gd name="T9" fmla="*/ 4 h 12"/>
                      <a:gd name="T10" fmla="*/ 11 w 11"/>
                      <a:gd name="T11" fmla="*/ 4 h 12"/>
                      <a:gd name="T12" fmla="*/ 11 w 11"/>
                      <a:gd name="T13" fmla="*/ 8 h 12"/>
                      <a:gd name="T14" fmla="*/ 8 w 11"/>
                      <a:gd name="T15" fmla="*/ 8 h 12"/>
                      <a:gd name="T16" fmla="*/ 4 w 11"/>
                      <a:gd name="T17" fmla="*/ 12 h 12"/>
                      <a:gd name="T18" fmla="*/ 0 w 11"/>
                      <a:gd name="T19" fmla="*/ 12 h 12"/>
                      <a:gd name="T20" fmla="*/ 0 w 11"/>
                      <a:gd name="T21" fmla="*/ 8 h 12"/>
                      <a:gd name="T22" fmla="*/ 4 w 11"/>
                      <a:gd name="T23" fmla="*/ 8 h 12"/>
                      <a:gd name="T24" fmla="*/ 4 w 11"/>
                      <a:gd name="T25" fmla="*/ 4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11" h="12">
                        <a:moveTo>
                          <a:pt x="4" y="4"/>
                        </a:moveTo>
                        <a:lnTo>
                          <a:pt x="4" y="0"/>
                        </a:lnTo>
                        <a:lnTo>
                          <a:pt x="4" y="4"/>
                        </a:lnTo>
                        <a:lnTo>
                          <a:pt x="8" y="0"/>
                        </a:lnTo>
                        <a:lnTo>
                          <a:pt x="8" y="4"/>
                        </a:lnTo>
                        <a:lnTo>
                          <a:pt x="11" y="4"/>
                        </a:lnTo>
                        <a:lnTo>
                          <a:pt x="11" y="8"/>
                        </a:lnTo>
                        <a:lnTo>
                          <a:pt x="8" y="8"/>
                        </a:lnTo>
                        <a:lnTo>
                          <a:pt x="4" y="12"/>
                        </a:lnTo>
                        <a:lnTo>
                          <a:pt x="0" y="12"/>
                        </a:lnTo>
                        <a:lnTo>
                          <a:pt x="0" y="8"/>
                        </a:lnTo>
                        <a:lnTo>
                          <a:pt x="4" y="8"/>
                        </a:lnTo>
                        <a:lnTo>
                          <a:pt x="4" y="4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902" name="Freeform 74">
                    <a:extLst>
                      <a:ext uri="{FF2B5EF4-FFF2-40B4-BE49-F238E27FC236}">
                        <a16:creationId xmlns:a16="http://schemas.microsoft.com/office/drawing/2014/main" id="{A7B01209-B669-FC4A-C20F-1DDD81F3BFF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135" y="2829"/>
                    <a:ext cx="12" cy="20"/>
                  </a:xfrm>
                  <a:custGeom>
                    <a:avLst/>
                    <a:gdLst>
                      <a:gd name="T0" fmla="*/ 8 w 12"/>
                      <a:gd name="T1" fmla="*/ 0 h 20"/>
                      <a:gd name="T2" fmla="*/ 12 w 12"/>
                      <a:gd name="T3" fmla="*/ 0 h 20"/>
                      <a:gd name="T4" fmla="*/ 8 w 12"/>
                      <a:gd name="T5" fmla="*/ 0 h 20"/>
                      <a:gd name="T6" fmla="*/ 8 w 12"/>
                      <a:gd name="T7" fmla="*/ 4 h 20"/>
                      <a:gd name="T8" fmla="*/ 8 w 12"/>
                      <a:gd name="T9" fmla="*/ 8 h 20"/>
                      <a:gd name="T10" fmla="*/ 8 w 12"/>
                      <a:gd name="T11" fmla="*/ 12 h 20"/>
                      <a:gd name="T12" fmla="*/ 8 w 12"/>
                      <a:gd name="T13" fmla="*/ 16 h 20"/>
                      <a:gd name="T14" fmla="*/ 4 w 12"/>
                      <a:gd name="T15" fmla="*/ 16 h 20"/>
                      <a:gd name="T16" fmla="*/ 4 w 12"/>
                      <a:gd name="T17" fmla="*/ 20 h 20"/>
                      <a:gd name="T18" fmla="*/ 0 w 12"/>
                      <a:gd name="T19" fmla="*/ 16 h 20"/>
                      <a:gd name="T20" fmla="*/ 0 w 12"/>
                      <a:gd name="T21" fmla="*/ 12 h 20"/>
                      <a:gd name="T22" fmla="*/ 0 w 12"/>
                      <a:gd name="T23" fmla="*/ 8 h 20"/>
                      <a:gd name="T24" fmla="*/ 0 w 12"/>
                      <a:gd name="T25" fmla="*/ 4 h 20"/>
                      <a:gd name="T26" fmla="*/ 4 w 12"/>
                      <a:gd name="T27" fmla="*/ 4 h 20"/>
                      <a:gd name="T28" fmla="*/ 4 w 12"/>
                      <a:gd name="T29" fmla="*/ 0 h 20"/>
                      <a:gd name="T30" fmla="*/ 8 w 12"/>
                      <a:gd name="T31" fmla="*/ 0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</a:cxnLst>
                    <a:rect l="0" t="0" r="r" b="b"/>
                    <a:pathLst>
                      <a:path w="12" h="20">
                        <a:moveTo>
                          <a:pt x="8" y="0"/>
                        </a:moveTo>
                        <a:lnTo>
                          <a:pt x="12" y="0"/>
                        </a:lnTo>
                        <a:lnTo>
                          <a:pt x="8" y="0"/>
                        </a:lnTo>
                        <a:lnTo>
                          <a:pt x="8" y="4"/>
                        </a:lnTo>
                        <a:lnTo>
                          <a:pt x="8" y="8"/>
                        </a:lnTo>
                        <a:lnTo>
                          <a:pt x="8" y="12"/>
                        </a:lnTo>
                        <a:lnTo>
                          <a:pt x="8" y="16"/>
                        </a:lnTo>
                        <a:lnTo>
                          <a:pt x="4" y="16"/>
                        </a:lnTo>
                        <a:lnTo>
                          <a:pt x="4" y="20"/>
                        </a:lnTo>
                        <a:lnTo>
                          <a:pt x="0" y="16"/>
                        </a:lnTo>
                        <a:lnTo>
                          <a:pt x="0" y="12"/>
                        </a:lnTo>
                        <a:lnTo>
                          <a:pt x="0" y="8"/>
                        </a:lnTo>
                        <a:lnTo>
                          <a:pt x="0" y="4"/>
                        </a:lnTo>
                        <a:lnTo>
                          <a:pt x="4" y="4"/>
                        </a:lnTo>
                        <a:lnTo>
                          <a:pt x="4" y="0"/>
                        </a:lnTo>
                        <a:lnTo>
                          <a:pt x="8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903" name="Freeform 75">
                    <a:extLst>
                      <a:ext uri="{FF2B5EF4-FFF2-40B4-BE49-F238E27FC236}">
                        <a16:creationId xmlns:a16="http://schemas.microsoft.com/office/drawing/2014/main" id="{85014277-8285-A8A5-3B19-449EEC56F49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143" y="2829"/>
                    <a:ext cx="15" cy="24"/>
                  </a:xfrm>
                  <a:custGeom>
                    <a:avLst/>
                    <a:gdLst>
                      <a:gd name="T0" fmla="*/ 4 w 15"/>
                      <a:gd name="T1" fmla="*/ 0 h 24"/>
                      <a:gd name="T2" fmla="*/ 7 w 15"/>
                      <a:gd name="T3" fmla="*/ 0 h 24"/>
                      <a:gd name="T4" fmla="*/ 7 w 15"/>
                      <a:gd name="T5" fmla="*/ 4 h 24"/>
                      <a:gd name="T6" fmla="*/ 11 w 15"/>
                      <a:gd name="T7" fmla="*/ 4 h 24"/>
                      <a:gd name="T8" fmla="*/ 11 w 15"/>
                      <a:gd name="T9" fmla="*/ 8 h 24"/>
                      <a:gd name="T10" fmla="*/ 15 w 15"/>
                      <a:gd name="T11" fmla="*/ 8 h 24"/>
                      <a:gd name="T12" fmla="*/ 15 w 15"/>
                      <a:gd name="T13" fmla="*/ 12 h 24"/>
                      <a:gd name="T14" fmla="*/ 11 w 15"/>
                      <a:gd name="T15" fmla="*/ 16 h 24"/>
                      <a:gd name="T16" fmla="*/ 11 w 15"/>
                      <a:gd name="T17" fmla="*/ 20 h 24"/>
                      <a:gd name="T18" fmla="*/ 11 w 15"/>
                      <a:gd name="T19" fmla="*/ 24 h 24"/>
                      <a:gd name="T20" fmla="*/ 7 w 15"/>
                      <a:gd name="T21" fmla="*/ 24 h 24"/>
                      <a:gd name="T22" fmla="*/ 7 w 15"/>
                      <a:gd name="T23" fmla="*/ 20 h 24"/>
                      <a:gd name="T24" fmla="*/ 4 w 15"/>
                      <a:gd name="T25" fmla="*/ 12 h 24"/>
                      <a:gd name="T26" fmla="*/ 0 w 15"/>
                      <a:gd name="T27" fmla="*/ 12 h 24"/>
                      <a:gd name="T28" fmla="*/ 0 w 15"/>
                      <a:gd name="T29" fmla="*/ 16 h 24"/>
                      <a:gd name="T30" fmla="*/ 0 w 15"/>
                      <a:gd name="T31" fmla="*/ 12 h 24"/>
                      <a:gd name="T32" fmla="*/ 0 w 15"/>
                      <a:gd name="T33" fmla="*/ 8 h 24"/>
                      <a:gd name="T34" fmla="*/ 0 w 15"/>
                      <a:gd name="T35" fmla="*/ 4 h 24"/>
                      <a:gd name="T36" fmla="*/ 0 w 15"/>
                      <a:gd name="T37" fmla="*/ 0 h 24"/>
                      <a:gd name="T38" fmla="*/ 4 w 15"/>
                      <a:gd name="T39" fmla="*/ 0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</a:cxnLst>
                    <a:rect l="0" t="0" r="r" b="b"/>
                    <a:pathLst>
                      <a:path w="15" h="24">
                        <a:moveTo>
                          <a:pt x="4" y="0"/>
                        </a:moveTo>
                        <a:lnTo>
                          <a:pt x="7" y="0"/>
                        </a:lnTo>
                        <a:lnTo>
                          <a:pt x="7" y="4"/>
                        </a:lnTo>
                        <a:lnTo>
                          <a:pt x="11" y="4"/>
                        </a:lnTo>
                        <a:lnTo>
                          <a:pt x="11" y="8"/>
                        </a:lnTo>
                        <a:lnTo>
                          <a:pt x="15" y="8"/>
                        </a:lnTo>
                        <a:lnTo>
                          <a:pt x="15" y="12"/>
                        </a:lnTo>
                        <a:lnTo>
                          <a:pt x="11" y="16"/>
                        </a:lnTo>
                        <a:lnTo>
                          <a:pt x="11" y="20"/>
                        </a:lnTo>
                        <a:lnTo>
                          <a:pt x="11" y="24"/>
                        </a:lnTo>
                        <a:lnTo>
                          <a:pt x="7" y="24"/>
                        </a:lnTo>
                        <a:lnTo>
                          <a:pt x="7" y="20"/>
                        </a:lnTo>
                        <a:lnTo>
                          <a:pt x="4" y="12"/>
                        </a:lnTo>
                        <a:lnTo>
                          <a:pt x="0" y="12"/>
                        </a:lnTo>
                        <a:lnTo>
                          <a:pt x="0" y="16"/>
                        </a:lnTo>
                        <a:lnTo>
                          <a:pt x="0" y="12"/>
                        </a:lnTo>
                        <a:lnTo>
                          <a:pt x="0" y="8"/>
                        </a:lnTo>
                        <a:lnTo>
                          <a:pt x="0" y="4"/>
                        </a:lnTo>
                        <a:lnTo>
                          <a:pt x="0" y="0"/>
                        </a:lnTo>
                        <a:lnTo>
                          <a:pt x="4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904" name="Freeform 76">
                    <a:extLst>
                      <a:ext uri="{FF2B5EF4-FFF2-40B4-BE49-F238E27FC236}">
                        <a16:creationId xmlns:a16="http://schemas.microsoft.com/office/drawing/2014/main" id="{CAFC39EA-7486-4A85-975C-18078C8CD58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197" y="2829"/>
                    <a:ext cx="61" cy="66"/>
                  </a:xfrm>
                  <a:custGeom>
                    <a:avLst/>
                    <a:gdLst>
                      <a:gd name="T0" fmla="*/ 4 w 62"/>
                      <a:gd name="T1" fmla="*/ 4 h 65"/>
                      <a:gd name="T2" fmla="*/ 12 w 62"/>
                      <a:gd name="T3" fmla="*/ 4 h 65"/>
                      <a:gd name="T4" fmla="*/ 20 w 62"/>
                      <a:gd name="T5" fmla="*/ 4 h 65"/>
                      <a:gd name="T6" fmla="*/ 27 w 62"/>
                      <a:gd name="T7" fmla="*/ 4 h 65"/>
                      <a:gd name="T8" fmla="*/ 27 w 62"/>
                      <a:gd name="T9" fmla="*/ 4 h 65"/>
                      <a:gd name="T10" fmla="*/ 31 w 62"/>
                      <a:gd name="T11" fmla="*/ 8 h 65"/>
                      <a:gd name="T12" fmla="*/ 35 w 62"/>
                      <a:gd name="T13" fmla="*/ 12 h 65"/>
                      <a:gd name="T14" fmla="*/ 43 w 62"/>
                      <a:gd name="T15" fmla="*/ 12 h 65"/>
                      <a:gd name="T16" fmla="*/ 46 w 62"/>
                      <a:gd name="T17" fmla="*/ 16 h 65"/>
                      <a:gd name="T18" fmla="*/ 50 w 62"/>
                      <a:gd name="T19" fmla="*/ 12 h 65"/>
                      <a:gd name="T20" fmla="*/ 54 w 62"/>
                      <a:gd name="T21" fmla="*/ 16 h 65"/>
                      <a:gd name="T22" fmla="*/ 58 w 62"/>
                      <a:gd name="T23" fmla="*/ 16 h 65"/>
                      <a:gd name="T24" fmla="*/ 58 w 62"/>
                      <a:gd name="T25" fmla="*/ 16 h 65"/>
                      <a:gd name="T26" fmla="*/ 54 w 62"/>
                      <a:gd name="T27" fmla="*/ 24 h 65"/>
                      <a:gd name="T28" fmla="*/ 50 w 62"/>
                      <a:gd name="T29" fmla="*/ 28 h 65"/>
                      <a:gd name="T30" fmla="*/ 50 w 62"/>
                      <a:gd name="T31" fmla="*/ 36 h 65"/>
                      <a:gd name="T32" fmla="*/ 54 w 62"/>
                      <a:gd name="T33" fmla="*/ 40 h 65"/>
                      <a:gd name="T34" fmla="*/ 58 w 62"/>
                      <a:gd name="T35" fmla="*/ 40 h 65"/>
                      <a:gd name="T36" fmla="*/ 62 w 62"/>
                      <a:gd name="T37" fmla="*/ 45 h 65"/>
                      <a:gd name="T38" fmla="*/ 58 w 62"/>
                      <a:gd name="T39" fmla="*/ 49 h 65"/>
                      <a:gd name="T40" fmla="*/ 54 w 62"/>
                      <a:gd name="T41" fmla="*/ 53 h 65"/>
                      <a:gd name="T42" fmla="*/ 50 w 62"/>
                      <a:gd name="T43" fmla="*/ 57 h 65"/>
                      <a:gd name="T44" fmla="*/ 46 w 62"/>
                      <a:gd name="T45" fmla="*/ 61 h 65"/>
                      <a:gd name="T46" fmla="*/ 43 w 62"/>
                      <a:gd name="T47" fmla="*/ 65 h 65"/>
                      <a:gd name="T48" fmla="*/ 39 w 62"/>
                      <a:gd name="T49" fmla="*/ 61 h 65"/>
                      <a:gd name="T50" fmla="*/ 35 w 62"/>
                      <a:gd name="T51" fmla="*/ 57 h 65"/>
                      <a:gd name="T52" fmla="*/ 31 w 62"/>
                      <a:gd name="T53" fmla="*/ 53 h 65"/>
                      <a:gd name="T54" fmla="*/ 35 w 62"/>
                      <a:gd name="T55" fmla="*/ 49 h 65"/>
                      <a:gd name="T56" fmla="*/ 31 w 62"/>
                      <a:gd name="T57" fmla="*/ 45 h 65"/>
                      <a:gd name="T58" fmla="*/ 31 w 62"/>
                      <a:gd name="T59" fmla="*/ 36 h 65"/>
                      <a:gd name="T60" fmla="*/ 27 w 62"/>
                      <a:gd name="T61" fmla="*/ 32 h 65"/>
                      <a:gd name="T62" fmla="*/ 23 w 62"/>
                      <a:gd name="T63" fmla="*/ 36 h 65"/>
                      <a:gd name="T64" fmla="*/ 20 w 62"/>
                      <a:gd name="T65" fmla="*/ 40 h 65"/>
                      <a:gd name="T66" fmla="*/ 20 w 62"/>
                      <a:gd name="T67" fmla="*/ 49 h 65"/>
                      <a:gd name="T68" fmla="*/ 16 w 62"/>
                      <a:gd name="T69" fmla="*/ 53 h 65"/>
                      <a:gd name="T70" fmla="*/ 16 w 62"/>
                      <a:gd name="T71" fmla="*/ 53 h 65"/>
                      <a:gd name="T72" fmla="*/ 8 w 62"/>
                      <a:gd name="T73" fmla="*/ 53 h 65"/>
                      <a:gd name="T74" fmla="*/ 0 w 62"/>
                      <a:gd name="T75" fmla="*/ 53 h 65"/>
                      <a:gd name="T76" fmla="*/ 4 w 62"/>
                      <a:gd name="T77" fmla="*/ 49 h 65"/>
                      <a:gd name="T78" fmla="*/ 4 w 62"/>
                      <a:gd name="T79" fmla="*/ 45 h 65"/>
                      <a:gd name="T80" fmla="*/ 8 w 62"/>
                      <a:gd name="T81" fmla="*/ 40 h 65"/>
                      <a:gd name="T82" fmla="*/ 12 w 62"/>
                      <a:gd name="T83" fmla="*/ 36 h 65"/>
                      <a:gd name="T84" fmla="*/ 12 w 62"/>
                      <a:gd name="T85" fmla="*/ 28 h 65"/>
                      <a:gd name="T86" fmla="*/ 12 w 62"/>
                      <a:gd name="T87" fmla="*/ 20 h 65"/>
                      <a:gd name="T88" fmla="*/ 8 w 62"/>
                      <a:gd name="T89" fmla="*/ 16 h 65"/>
                      <a:gd name="T90" fmla="*/ 4 w 62"/>
                      <a:gd name="T91" fmla="*/ 12 h 65"/>
                      <a:gd name="T92" fmla="*/ 0 w 62"/>
                      <a:gd name="T93" fmla="*/ 8 h 6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</a:cxnLst>
                    <a:rect l="0" t="0" r="r" b="b"/>
                    <a:pathLst>
                      <a:path w="62" h="65">
                        <a:moveTo>
                          <a:pt x="0" y="4"/>
                        </a:moveTo>
                        <a:lnTo>
                          <a:pt x="4" y="4"/>
                        </a:lnTo>
                        <a:lnTo>
                          <a:pt x="8" y="4"/>
                        </a:lnTo>
                        <a:lnTo>
                          <a:pt x="12" y="4"/>
                        </a:lnTo>
                        <a:lnTo>
                          <a:pt x="16" y="4"/>
                        </a:lnTo>
                        <a:lnTo>
                          <a:pt x="20" y="4"/>
                        </a:lnTo>
                        <a:lnTo>
                          <a:pt x="23" y="4"/>
                        </a:lnTo>
                        <a:lnTo>
                          <a:pt x="27" y="4"/>
                        </a:lnTo>
                        <a:lnTo>
                          <a:pt x="27" y="0"/>
                        </a:lnTo>
                        <a:lnTo>
                          <a:pt x="27" y="4"/>
                        </a:lnTo>
                        <a:lnTo>
                          <a:pt x="31" y="4"/>
                        </a:lnTo>
                        <a:lnTo>
                          <a:pt x="31" y="8"/>
                        </a:lnTo>
                        <a:lnTo>
                          <a:pt x="35" y="8"/>
                        </a:lnTo>
                        <a:lnTo>
                          <a:pt x="35" y="12"/>
                        </a:lnTo>
                        <a:lnTo>
                          <a:pt x="39" y="12"/>
                        </a:lnTo>
                        <a:lnTo>
                          <a:pt x="43" y="12"/>
                        </a:lnTo>
                        <a:lnTo>
                          <a:pt x="46" y="12"/>
                        </a:lnTo>
                        <a:lnTo>
                          <a:pt x="46" y="16"/>
                        </a:lnTo>
                        <a:lnTo>
                          <a:pt x="50" y="16"/>
                        </a:lnTo>
                        <a:lnTo>
                          <a:pt x="50" y="12"/>
                        </a:lnTo>
                        <a:lnTo>
                          <a:pt x="50" y="16"/>
                        </a:lnTo>
                        <a:lnTo>
                          <a:pt x="54" y="16"/>
                        </a:lnTo>
                        <a:lnTo>
                          <a:pt x="54" y="12"/>
                        </a:lnTo>
                        <a:lnTo>
                          <a:pt x="58" y="16"/>
                        </a:lnTo>
                        <a:lnTo>
                          <a:pt x="58" y="12"/>
                        </a:lnTo>
                        <a:lnTo>
                          <a:pt x="58" y="16"/>
                        </a:lnTo>
                        <a:lnTo>
                          <a:pt x="58" y="20"/>
                        </a:lnTo>
                        <a:lnTo>
                          <a:pt x="54" y="24"/>
                        </a:lnTo>
                        <a:lnTo>
                          <a:pt x="54" y="28"/>
                        </a:lnTo>
                        <a:lnTo>
                          <a:pt x="50" y="28"/>
                        </a:lnTo>
                        <a:lnTo>
                          <a:pt x="50" y="32"/>
                        </a:lnTo>
                        <a:lnTo>
                          <a:pt x="50" y="36"/>
                        </a:lnTo>
                        <a:lnTo>
                          <a:pt x="50" y="40"/>
                        </a:lnTo>
                        <a:lnTo>
                          <a:pt x="54" y="40"/>
                        </a:lnTo>
                        <a:lnTo>
                          <a:pt x="58" y="36"/>
                        </a:lnTo>
                        <a:lnTo>
                          <a:pt x="58" y="40"/>
                        </a:lnTo>
                        <a:lnTo>
                          <a:pt x="62" y="40"/>
                        </a:lnTo>
                        <a:lnTo>
                          <a:pt x="62" y="45"/>
                        </a:lnTo>
                        <a:lnTo>
                          <a:pt x="58" y="45"/>
                        </a:lnTo>
                        <a:lnTo>
                          <a:pt x="58" y="49"/>
                        </a:lnTo>
                        <a:lnTo>
                          <a:pt x="58" y="53"/>
                        </a:lnTo>
                        <a:lnTo>
                          <a:pt x="54" y="53"/>
                        </a:lnTo>
                        <a:lnTo>
                          <a:pt x="54" y="57"/>
                        </a:lnTo>
                        <a:lnTo>
                          <a:pt x="50" y="57"/>
                        </a:lnTo>
                        <a:lnTo>
                          <a:pt x="50" y="61"/>
                        </a:lnTo>
                        <a:lnTo>
                          <a:pt x="46" y="61"/>
                        </a:lnTo>
                        <a:lnTo>
                          <a:pt x="43" y="61"/>
                        </a:lnTo>
                        <a:lnTo>
                          <a:pt x="43" y="65"/>
                        </a:lnTo>
                        <a:lnTo>
                          <a:pt x="43" y="61"/>
                        </a:lnTo>
                        <a:lnTo>
                          <a:pt x="39" y="61"/>
                        </a:lnTo>
                        <a:lnTo>
                          <a:pt x="39" y="57"/>
                        </a:lnTo>
                        <a:lnTo>
                          <a:pt x="35" y="57"/>
                        </a:lnTo>
                        <a:lnTo>
                          <a:pt x="35" y="53"/>
                        </a:lnTo>
                        <a:lnTo>
                          <a:pt x="31" y="53"/>
                        </a:lnTo>
                        <a:lnTo>
                          <a:pt x="35" y="53"/>
                        </a:lnTo>
                        <a:lnTo>
                          <a:pt x="35" y="49"/>
                        </a:lnTo>
                        <a:lnTo>
                          <a:pt x="31" y="49"/>
                        </a:lnTo>
                        <a:lnTo>
                          <a:pt x="31" y="45"/>
                        </a:lnTo>
                        <a:lnTo>
                          <a:pt x="31" y="40"/>
                        </a:lnTo>
                        <a:lnTo>
                          <a:pt x="31" y="36"/>
                        </a:lnTo>
                        <a:lnTo>
                          <a:pt x="27" y="36"/>
                        </a:lnTo>
                        <a:lnTo>
                          <a:pt x="27" y="32"/>
                        </a:lnTo>
                        <a:lnTo>
                          <a:pt x="27" y="36"/>
                        </a:lnTo>
                        <a:lnTo>
                          <a:pt x="23" y="36"/>
                        </a:lnTo>
                        <a:lnTo>
                          <a:pt x="20" y="36"/>
                        </a:lnTo>
                        <a:lnTo>
                          <a:pt x="20" y="40"/>
                        </a:lnTo>
                        <a:lnTo>
                          <a:pt x="20" y="45"/>
                        </a:lnTo>
                        <a:lnTo>
                          <a:pt x="20" y="49"/>
                        </a:lnTo>
                        <a:lnTo>
                          <a:pt x="16" y="49"/>
                        </a:lnTo>
                        <a:lnTo>
                          <a:pt x="16" y="53"/>
                        </a:lnTo>
                        <a:lnTo>
                          <a:pt x="16" y="57"/>
                        </a:lnTo>
                        <a:lnTo>
                          <a:pt x="16" y="53"/>
                        </a:lnTo>
                        <a:lnTo>
                          <a:pt x="12" y="53"/>
                        </a:lnTo>
                        <a:lnTo>
                          <a:pt x="8" y="53"/>
                        </a:lnTo>
                        <a:lnTo>
                          <a:pt x="4" y="53"/>
                        </a:lnTo>
                        <a:lnTo>
                          <a:pt x="0" y="53"/>
                        </a:lnTo>
                        <a:lnTo>
                          <a:pt x="0" y="49"/>
                        </a:lnTo>
                        <a:lnTo>
                          <a:pt x="4" y="49"/>
                        </a:lnTo>
                        <a:lnTo>
                          <a:pt x="0" y="49"/>
                        </a:lnTo>
                        <a:lnTo>
                          <a:pt x="4" y="45"/>
                        </a:lnTo>
                        <a:lnTo>
                          <a:pt x="4" y="40"/>
                        </a:lnTo>
                        <a:lnTo>
                          <a:pt x="8" y="40"/>
                        </a:lnTo>
                        <a:lnTo>
                          <a:pt x="8" y="36"/>
                        </a:lnTo>
                        <a:lnTo>
                          <a:pt x="12" y="36"/>
                        </a:lnTo>
                        <a:lnTo>
                          <a:pt x="12" y="32"/>
                        </a:lnTo>
                        <a:lnTo>
                          <a:pt x="12" y="28"/>
                        </a:lnTo>
                        <a:lnTo>
                          <a:pt x="12" y="24"/>
                        </a:lnTo>
                        <a:lnTo>
                          <a:pt x="12" y="20"/>
                        </a:lnTo>
                        <a:lnTo>
                          <a:pt x="8" y="20"/>
                        </a:lnTo>
                        <a:lnTo>
                          <a:pt x="8" y="16"/>
                        </a:lnTo>
                        <a:lnTo>
                          <a:pt x="8" y="12"/>
                        </a:lnTo>
                        <a:lnTo>
                          <a:pt x="4" y="12"/>
                        </a:lnTo>
                        <a:lnTo>
                          <a:pt x="4" y="8"/>
                        </a:lnTo>
                        <a:lnTo>
                          <a:pt x="0" y="8"/>
                        </a:lnTo>
                        <a:lnTo>
                          <a:pt x="0" y="4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905" name="Freeform 77">
                    <a:extLst>
                      <a:ext uri="{FF2B5EF4-FFF2-40B4-BE49-F238E27FC236}">
                        <a16:creationId xmlns:a16="http://schemas.microsoft.com/office/drawing/2014/main" id="{AB28620A-6402-53DD-F188-0ECDCAB3397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273" y="2835"/>
                    <a:ext cx="20" cy="34"/>
                  </a:xfrm>
                  <a:custGeom>
                    <a:avLst/>
                    <a:gdLst>
                      <a:gd name="T0" fmla="*/ 0 w 19"/>
                      <a:gd name="T1" fmla="*/ 16 h 36"/>
                      <a:gd name="T2" fmla="*/ 4 w 19"/>
                      <a:gd name="T3" fmla="*/ 16 h 36"/>
                      <a:gd name="T4" fmla="*/ 4 w 19"/>
                      <a:gd name="T5" fmla="*/ 12 h 36"/>
                      <a:gd name="T6" fmla="*/ 8 w 19"/>
                      <a:gd name="T7" fmla="*/ 12 h 36"/>
                      <a:gd name="T8" fmla="*/ 8 w 19"/>
                      <a:gd name="T9" fmla="*/ 8 h 36"/>
                      <a:gd name="T10" fmla="*/ 8 w 19"/>
                      <a:gd name="T11" fmla="*/ 4 h 36"/>
                      <a:gd name="T12" fmla="*/ 4 w 19"/>
                      <a:gd name="T13" fmla="*/ 4 h 36"/>
                      <a:gd name="T14" fmla="*/ 8 w 19"/>
                      <a:gd name="T15" fmla="*/ 4 h 36"/>
                      <a:gd name="T16" fmla="*/ 8 w 19"/>
                      <a:gd name="T17" fmla="*/ 0 h 36"/>
                      <a:gd name="T18" fmla="*/ 4 w 19"/>
                      <a:gd name="T19" fmla="*/ 0 h 36"/>
                      <a:gd name="T20" fmla="*/ 8 w 19"/>
                      <a:gd name="T21" fmla="*/ 0 h 36"/>
                      <a:gd name="T22" fmla="*/ 8 w 19"/>
                      <a:gd name="T23" fmla="*/ 4 h 36"/>
                      <a:gd name="T24" fmla="*/ 12 w 19"/>
                      <a:gd name="T25" fmla="*/ 4 h 36"/>
                      <a:gd name="T26" fmla="*/ 15 w 19"/>
                      <a:gd name="T27" fmla="*/ 4 h 36"/>
                      <a:gd name="T28" fmla="*/ 15 w 19"/>
                      <a:gd name="T29" fmla="*/ 0 h 36"/>
                      <a:gd name="T30" fmla="*/ 15 w 19"/>
                      <a:gd name="T31" fmla="*/ 4 h 36"/>
                      <a:gd name="T32" fmla="*/ 19 w 19"/>
                      <a:gd name="T33" fmla="*/ 4 h 36"/>
                      <a:gd name="T34" fmla="*/ 19 w 19"/>
                      <a:gd name="T35" fmla="*/ 8 h 36"/>
                      <a:gd name="T36" fmla="*/ 15 w 19"/>
                      <a:gd name="T37" fmla="*/ 8 h 36"/>
                      <a:gd name="T38" fmla="*/ 19 w 19"/>
                      <a:gd name="T39" fmla="*/ 8 h 36"/>
                      <a:gd name="T40" fmla="*/ 15 w 19"/>
                      <a:gd name="T41" fmla="*/ 8 h 36"/>
                      <a:gd name="T42" fmla="*/ 15 w 19"/>
                      <a:gd name="T43" fmla="*/ 12 h 36"/>
                      <a:gd name="T44" fmla="*/ 15 w 19"/>
                      <a:gd name="T45" fmla="*/ 16 h 36"/>
                      <a:gd name="T46" fmla="*/ 15 w 19"/>
                      <a:gd name="T47" fmla="*/ 20 h 36"/>
                      <a:gd name="T48" fmla="*/ 15 w 19"/>
                      <a:gd name="T49" fmla="*/ 24 h 36"/>
                      <a:gd name="T50" fmla="*/ 15 w 19"/>
                      <a:gd name="T51" fmla="*/ 28 h 36"/>
                      <a:gd name="T52" fmla="*/ 12 w 19"/>
                      <a:gd name="T53" fmla="*/ 28 h 36"/>
                      <a:gd name="T54" fmla="*/ 12 w 19"/>
                      <a:gd name="T55" fmla="*/ 32 h 36"/>
                      <a:gd name="T56" fmla="*/ 12 w 19"/>
                      <a:gd name="T57" fmla="*/ 36 h 36"/>
                      <a:gd name="T58" fmla="*/ 8 w 19"/>
                      <a:gd name="T59" fmla="*/ 36 h 36"/>
                      <a:gd name="T60" fmla="*/ 8 w 19"/>
                      <a:gd name="T61" fmla="*/ 32 h 36"/>
                      <a:gd name="T62" fmla="*/ 4 w 19"/>
                      <a:gd name="T63" fmla="*/ 32 h 36"/>
                      <a:gd name="T64" fmla="*/ 4 w 19"/>
                      <a:gd name="T65" fmla="*/ 28 h 36"/>
                      <a:gd name="T66" fmla="*/ 4 w 19"/>
                      <a:gd name="T67" fmla="*/ 24 h 36"/>
                      <a:gd name="T68" fmla="*/ 4 w 19"/>
                      <a:gd name="T69" fmla="*/ 20 h 36"/>
                      <a:gd name="T70" fmla="*/ 4 w 19"/>
                      <a:gd name="T71" fmla="*/ 16 h 36"/>
                      <a:gd name="T72" fmla="*/ 0 w 19"/>
                      <a:gd name="T73" fmla="*/ 16 h 3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19" h="36">
                        <a:moveTo>
                          <a:pt x="0" y="16"/>
                        </a:moveTo>
                        <a:lnTo>
                          <a:pt x="4" y="16"/>
                        </a:lnTo>
                        <a:lnTo>
                          <a:pt x="4" y="12"/>
                        </a:lnTo>
                        <a:lnTo>
                          <a:pt x="8" y="12"/>
                        </a:lnTo>
                        <a:lnTo>
                          <a:pt x="8" y="8"/>
                        </a:lnTo>
                        <a:lnTo>
                          <a:pt x="8" y="4"/>
                        </a:lnTo>
                        <a:lnTo>
                          <a:pt x="4" y="4"/>
                        </a:lnTo>
                        <a:lnTo>
                          <a:pt x="8" y="4"/>
                        </a:lnTo>
                        <a:lnTo>
                          <a:pt x="8" y="0"/>
                        </a:lnTo>
                        <a:lnTo>
                          <a:pt x="4" y="0"/>
                        </a:lnTo>
                        <a:lnTo>
                          <a:pt x="8" y="0"/>
                        </a:lnTo>
                        <a:lnTo>
                          <a:pt x="8" y="4"/>
                        </a:lnTo>
                        <a:lnTo>
                          <a:pt x="12" y="4"/>
                        </a:lnTo>
                        <a:lnTo>
                          <a:pt x="15" y="4"/>
                        </a:lnTo>
                        <a:lnTo>
                          <a:pt x="15" y="0"/>
                        </a:lnTo>
                        <a:lnTo>
                          <a:pt x="15" y="4"/>
                        </a:lnTo>
                        <a:lnTo>
                          <a:pt x="19" y="4"/>
                        </a:lnTo>
                        <a:lnTo>
                          <a:pt x="19" y="8"/>
                        </a:lnTo>
                        <a:lnTo>
                          <a:pt x="15" y="8"/>
                        </a:lnTo>
                        <a:lnTo>
                          <a:pt x="19" y="8"/>
                        </a:lnTo>
                        <a:lnTo>
                          <a:pt x="15" y="8"/>
                        </a:lnTo>
                        <a:lnTo>
                          <a:pt x="15" y="12"/>
                        </a:lnTo>
                        <a:lnTo>
                          <a:pt x="15" y="16"/>
                        </a:lnTo>
                        <a:lnTo>
                          <a:pt x="15" y="20"/>
                        </a:lnTo>
                        <a:lnTo>
                          <a:pt x="15" y="24"/>
                        </a:lnTo>
                        <a:lnTo>
                          <a:pt x="15" y="28"/>
                        </a:lnTo>
                        <a:lnTo>
                          <a:pt x="12" y="28"/>
                        </a:lnTo>
                        <a:lnTo>
                          <a:pt x="12" y="32"/>
                        </a:lnTo>
                        <a:lnTo>
                          <a:pt x="12" y="36"/>
                        </a:lnTo>
                        <a:lnTo>
                          <a:pt x="8" y="36"/>
                        </a:lnTo>
                        <a:lnTo>
                          <a:pt x="8" y="32"/>
                        </a:lnTo>
                        <a:lnTo>
                          <a:pt x="4" y="32"/>
                        </a:lnTo>
                        <a:lnTo>
                          <a:pt x="4" y="28"/>
                        </a:lnTo>
                        <a:lnTo>
                          <a:pt x="4" y="24"/>
                        </a:lnTo>
                        <a:lnTo>
                          <a:pt x="4" y="20"/>
                        </a:lnTo>
                        <a:lnTo>
                          <a:pt x="4" y="16"/>
                        </a:lnTo>
                        <a:lnTo>
                          <a:pt x="0" y="16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906" name="Freeform 78">
                    <a:extLst>
                      <a:ext uri="{FF2B5EF4-FFF2-40B4-BE49-F238E27FC236}">
                        <a16:creationId xmlns:a16="http://schemas.microsoft.com/office/drawing/2014/main" id="{24EEBD5B-1FEF-B0E5-070F-DCAF2053D9E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128" y="2835"/>
                    <a:ext cx="3" cy="5"/>
                  </a:xfrm>
                  <a:custGeom>
                    <a:avLst/>
                    <a:gdLst>
                      <a:gd name="T0" fmla="*/ 0 w 4"/>
                      <a:gd name="T1" fmla="*/ 0 h 4"/>
                      <a:gd name="T2" fmla="*/ 4 w 4"/>
                      <a:gd name="T3" fmla="*/ 0 h 4"/>
                      <a:gd name="T4" fmla="*/ 4 w 4"/>
                      <a:gd name="T5" fmla="*/ 4 h 4"/>
                      <a:gd name="T6" fmla="*/ 0 w 4"/>
                      <a:gd name="T7" fmla="*/ 4 h 4"/>
                      <a:gd name="T8" fmla="*/ 4 w 4"/>
                      <a:gd name="T9" fmla="*/ 4 h 4"/>
                      <a:gd name="T10" fmla="*/ 0 w 4"/>
                      <a:gd name="T11" fmla="*/ 4 h 4"/>
                      <a:gd name="T12" fmla="*/ 0 w 4"/>
                      <a:gd name="T13" fmla="*/ 0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4" h="4">
                        <a:moveTo>
                          <a:pt x="0" y="0"/>
                        </a:moveTo>
                        <a:lnTo>
                          <a:pt x="4" y="0"/>
                        </a:lnTo>
                        <a:lnTo>
                          <a:pt x="4" y="4"/>
                        </a:lnTo>
                        <a:lnTo>
                          <a:pt x="0" y="4"/>
                        </a:lnTo>
                        <a:lnTo>
                          <a:pt x="4" y="4"/>
                        </a:lnTo>
                        <a:lnTo>
                          <a:pt x="0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907" name="Freeform 79">
                    <a:extLst>
                      <a:ext uri="{FF2B5EF4-FFF2-40B4-BE49-F238E27FC236}">
                        <a16:creationId xmlns:a16="http://schemas.microsoft.com/office/drawing/2014/main" id="{F62EC0D5-6CB3-908A-4165-F57553ADD0C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41" y="2835"/>
                    <a:ext cx="70" cy="92"/>
                  </a:xfrm>
                  <a:custGeom>
                    <a:avLst/>
                    <a:gdLst>
                      <a:gd name="T0" fmla="*/ 4 w 69"/>
                      <a:gd name="T1" fmla="*/ 20 h 93"/>
                      <a:gd name="T2" fmla="*/ 8 w 69"/>
                      <a:gd name="T3" fmla="*/ 16 h 93"/>
                      <a:gd name="T4" fmla="*/ 12 w 69"/>
                      <a:gd name="T5" fmla="*/ 12 h 93"/>
                      <a:gd name="T6" fmla="*/ 15 w 69"/>
                      <a:gd name="T7" fmla="*/ 8 h 93"/>
                      <a:gd name="T8" fmla="*/ 19 w 69"/>
                      <a:gd name="T9" fmla="*/ 4 h 93"/>
                      <a:gd name="T10" fmla="*/ 27 w 69"/>
                      <a:gd name="T11" fmla="*/ 4 h 93"/>
                      <a:gd name="T12" fmla="*/ 35 w 69"/>
                      <a:gd name="T13" fmla="*/ 4 h 93"/>
                      <a:gd name="T14" fmla="*/ 42 w 69"/>
                      <a:gd name="T15" fmla="*/ 4 h 93"/>
                      <a:gd name="T16" fmla="*/ 50 w 69"/>
                      <a:gd name="T17" fmla="*/ 4 h 93"/>
                      <a:gd name="T18" fmla="*/ 54 w 69"/>
                      <a:gd name="T19" fmla="*/ 0 h 93"/>
                      <a:gd name="T20" fmla="*/ 54 w 69"/>
                      <a:gd name="T21" fmla="*/ 0 h 93"/>
                      <a:gd name="T22" fmla="*/ 54 w 69"/>
                      <a:gd name="T23" fmla="*/ 8 h 93"/>
                      <a:gd name="T24" fmla="*/ 54 w 69"/>
                      <a:gd name="T25" fmla="*/ 16 h 93"/>
                      <a:gd name="T26" fmla="*/ 58 w 69"/>
                      <a:gd name="T27" fmla="*/ 20 h 93"/>
                      <a:gd name="T28" fmla="*/ 61 w 69"/>
                      <a:gd name="T29" fmla="*/ 24 h 93"/>
                      <a:gd name="T30" fmla="*/ 61 w 69"/>
                      <a:gd name="T31" fmla="*/ 32 h 93"/>
                      <a:gd name="T32" fmla="*/ 65 w 69"/>
                      <a:gd name="T33" fmla="*/ 36 h 93"/>
                      <a:gd name="T34" fmla="*/ 69 w 69"/>
                      <a:gd name="T35" fmla="*/ 45 h 93"/>
                      <a:gd name="T36" fmla="*/ 65 w 69"/>
                      <a:gd name="T37" fmla="*/ 57 h 93"/>
                      <a:gd name="T38" fmla="*/ 61 w 69"/>
                      <a:gd name="T39" fmla="*/ 61 h 93"/>
                      <a:gd name="T40" fmla="*/ 61 w 69"/>
                      <a:gd name="T41" fmla="*/ 69 h 93"/>
                      <a:gd name="T42" fmla="*/ 58 w 69"/>
                      <a:gd name="T43" fmla="*/ 77 h 93"/>
                      <a:gd name="T44" fmla="*/ 54 w 69"/>
                      <a:gd name="T45" fmla="*/ 81 h 93"/>
                      <a:gd name="T46" fmla="*/ 46 w 69"/>
                      <a:gd name="T47" fmla="*/ 81 h 93"/>
                      <a:gd name="T48" fmla="*/ 46 w 69"/>
                      <a:gd name="T49" fmla="*/ 89 h 93"/>
                      <a:gd name="T50" fmla="*/ 42 w 69"/>
                      <a:gd name="T51" fmla="*/ 93 h 93"/>
                      <a:gd name="T52" fmla="*/ 38 w 69"/>
                      <a:gd name="T53" fmla="*/ 89 h 93"/>
                      <a:gd name="T54" fmla="*/ 35 w 69"/>
                      <a:gd name="T55" fmla="*/ 85 h 93"/>
                      <a:gd name="T56" fmla="*/ 31 w 69"/>
                      <a:gd name="T57" fmla="*/ 81 h 93"/>
                      <a:gd name="T58" fmla="*/ 31 w 69"/>
                      <a:gd name="T59" fmla="*/ 73 h 93"/>
                      <a:gd name="T60" fmla="*/ 27 w 69"/>
                      <a:gd name="T61" fmla="*/ 69 h 93"/>
                      <a:gd name="T62" fmla="*/ 23 w 69"/>
                      <a:gd name="T63" fmla="*/ 65 h 93"/>
                      <a:gd name="T64" fmla="*/ 23 w 69"/>
                      <a:gd name="T65" fmla="*/ 57 h 93"/>
                      <a:gd name="T66" fmla="*/ 19 w 69"/>
                      <a:gd name="T67" fmla="*/ 53 h 93"/>
                      <a:gd name="T68" fmla="*/ 15 w 69"/>
                      <a:gd name="T69" fmla="*/ 49 h 93"/>
                      <a:gd name="T70" fmla="*/ 12 w 69"/>
                      <a:gd name="T71" fmla="*/ 45 h 93"/>
                      <a:gd name="T72" fmla="*/ 8 w 69"/>
                      <a:gd name="T73" fmla="*/ 41 h 93"/>
                      <a:gd name="T74" fmla="*/ 8 w 69"/>
                      <a:gd name="T75" fmla="*/ 32 h 93"/>
                      <a:gd name="T76" fmla="*/ 8 w 69"/>
                      <a:gd name="T77" fmla="*/ 24 h 93"/>
                      <a:gd name="T78" fmla="*/ 4 w 69"/>
                      <a:gd name="T79" fmla="*/ 20 h 9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</a:cxnLst>
                    <a:rect l="0" t="0" r="r" b="b"/>
                    <a:pathLst>
                      <a:path w="69" h="93">
                        <a:moveTo>
                          <a:pt x="0" y="20"/>
                        </a:moveTo>
                        <a:lnTo>
                          <a:pt x="4" y="20"/>
                        </a:lnTo>
                        <a:lnTo>
                          <a:pt x="4" y="16"/>
                        </a:lnTo>
                        <a:lnTo>
                          <a:pt x="8" y="16"/>
                        </a:lnTo>
                        <a:lnTo>
                          <a:pt x="8" y="12"/>
                        </a:lnTo>
                        <a:lnTo>
                          <a:pt x="12" y="12"/>
                        </a:lnTo>
                        <a:lnTo>
                          <a:pt x="15" y="12"/>
                        </a:lnTo>
                        <a:lnTo>
                          <a:pt x="15" y="8"/>
                        </a:lnTo>
                        <a:lnTo>
                          <a:pt x="19" y="8"/>
                        </a:lnTo>
                        <a:lnTo>
                          <a:pt x="19" y="4"/>
                        </a:lnTo>
                        <a:lnTo>
                          <a:pt x="23" y="4"/>
                        </a:lnTo>
                        <a:lnTo>
                          <a:pt x="27" y="4"/>
                        </a:lnTo>
                        <a:lnTo>
                          <a:pt x="31" y="4"/>
                        </a:lnTo>
                        <a:lnTo>
                          <a:pt x="35" y="4"/>
                        </a:lnTo>
                        <a:lnTo>
                          <a:pt x="38" y="4"/>
                        </a:lnTo>
                        <a:lnTo>
                          <a:pt x="42" y="4"/>
                        </a:lnTo>
                        <a:lnTo>
                          <a:pt x="46" y="4"/>
                        </a:lnTo>
                        <a:lnTo>
                          <a:pt x="50" y="4"/>
                        </a:lnTo>
                        <a:lnTo>
                          <a:pt x="54" y="4"/>
                        </a:lnTo>
                        <a:lnTo>
                          <a:pt x="54" y="0"/>
                        </a:lnTo>
                        <a:lnTo>
                          <a:pt x="58" y="0"/>
                        </a:lnTo>
                        <a:lnTo>
                          <a:pt x="54" y="0"/>
                        </a:lnTo>
                        <a:lnTo>
                          <a:pt x="54" y="4"/>
                        </a:lnTo>
                        <a:lnTo>
                          <a:pt x="54" y="8"/>
                        </a:lnTo>
                        <a:lnTo>
                          <a:pt x="54" y="12"/>
                        </a:lnTo>
                        <a:lnTo>
                          <a:pt x="54" y="16"/>
                        </a:lnTo>
                        <a:lnTo>
                          <a:pt x="58" y="16"/>
                        </a:lnTo>
                        <a:lnTo>
                          <a:pt x="58" y="20"/>
                        </a:lnTo>
                        <a:lnTo>
                          <a:pt x="58" y="24"/>
                        </a:lnTo>
                        <a:lnTo>
                          <a:pt x="61" y="24"/>
                        </a:lnTo>
                        <a:lnTo>
                          <a:pt x="61" y="28"/>
                        </a:lnTo>
                        <a:lnTo>
                          <a:pt x="61" y="32"/>
                        </a:lnTo>
                        <a:lnTo>
                          <a:pt x="65" y="32"/>
                        </a:lnTo>
                        <a:lnTo>
                          <a:pt x="65" y="36"/>
                        </a:lnTo>
                        <a:lnTo>
                          <a:pt x="69" y="36"/>
                        </a:lnTo>
                        <a:lnTo>
                          <a:pt x="69" y="45"/>
                        </a:lnTo>
                        <a:lnTo>
                          <a:pt x="69" y="53"/>
                        </a:lnTo>
                        <a:lnTo>
                          <a:pt x="65" y="57"/>
                        </a:lnTo>
                        <a:lnTo>
                          <a:pt x="65" y="61"/>
                        </a:lnTo>
                        <a:lnTo>
                          <a:pt x="61" y="61"/>
                        </a:lnTo>
                        <a:lnTo>
                          <a:pt x="61" y="65"/>
                        </a:lnTo>
                        <a:lnTo>
                          <a:pt x="61" y="69"/>
                        </a:lnTo>
                        <a:lnTo>
                          <a:pt x="58" y="73"/>
                        </a:lnTo>
                        <a:lnTo>
                          <a:pt x="58" y="77"/>
                        </a:lnTo>
                        <a:lnTo>
                          <a:pt x="54" y="77"/>
                        </a:lnTo>
                        <a:lnTo>
                          <a:pt x="54" y="81"/>
                        </a:lnTo>
                        <a:lnTo>
                          <a:pt x="50" y="81"/>
                        </a:lnTo>
                        <a:lnTo>
                          <a:pt x="46" y="81"/>
                        </a:lnTo>
                        <a:lnTo>
                          <a:pt x="46" y="85"/>
                        </a:lnTo>
                        <a:lnTo>
                          <a:pt x="46" y="89"/>
                        </a:lnTo>
                        <a:lnTo>
                          <a:pt x="42" y="89"/>
                        </a:lnTo>
                        <a:lnTo>
                          <a:pt x="42" y="93"/>
                        </a:lnTo>
                        <a:lnTo>
                          <a:pt x="38" y="93"/>
                        </a:lnTo>
                        <a:lnTo>
                          <a:pt x="38" y="89"/>
                        </a:lnTo>
                        <a:lnTo>
                          <a:pt x="35" y="89"/>
                        </a:lnTo>
                        <a:lnTo>
                          <a:pt x="35" y="85"/>
                        </a:lnTo>
                        <a:lnTo>
                          <a:pt x="31" y="85"/>
                        </a:lnTo>
                        <a:lnTo>
                          <a:pt x="31" y="81"/>
                        </a:lnTo>
                        <a:lnTo>
                          <a:pt x="31" y="77"/>
                        </a:lnTo>
                        <a:lnTo>
                          <a:pt x="31" y="73"/>
                        </a:lnTo>
                        <a:lnTo>
                          <a:pt x="27" y="73"/>
                        </a:lnTo>
                        <a:lnTo>
                          <a:pt x="27" y="69"/>
                        </a:lnTo>
                        <a:lnTo>
                          <a:pt x="27" y="65"/>
                        </a:lnTo>
                        <a:lnTo>
                          <a:pt x="23" y="65"/>
                        </a:lnTo>
                        <a:lnTo>
                          <a:pt x="23" y="61"/>
                        </a:lnTo>
                        <a:lnTo>
                          <a:pt x="23" y="57"/>
                        </a:lnTo>
                        <a:lnTo>
                          <a:pt x="19" y="57"/>
                        </a:lnTo>
                        <a:lnTo>
                          <a:pt x="19" y="53"/>
                        </a:lnTo>
                        <a:lnTo>
                          <a:pt x="15" y="53"/>
                        </a:lnTo>
                        <a:lnTo>
                          <a:pt x="15" y="49"/>
                        </a:lnTo>
                        <a:lnTo>
                          <a:pt x="12" y="49"/>
                        </a:lnTo>
                        <a:lnTo>
                          <a:pt x="12" y="45"/>
                        </a:lnTo>
                        <a:lnTo>
                          <a:pt x="8" y="45"/>
                        </a:lnTo>
                        <a:lnTo>
                          <a:pt x="8" y="41"/>
                        </a:lnTo>
                        <a:lnTo>
                          <a:pt x="8" y="36"/>
                        </a:lnTo>
                        <a:lnTo>
                          <a:pt x="8" y="32"/>
                        </a:lnTo>
                        <a:lnTo>
                          <a:pt x="8" y="28"/>
                        </a:lnTo>
                        <a:lnTo>
                          <a:pt x="8" y="24"/>
                        </a:lnTo>
                        <a:lnTo>
                          <a:pt x="4" y="24"/>
                        </a:lnTo>
                        <a:lnTo>
                          <a:pt x="4" y="20"/>
                        </a:lnTo>
                        <a:lnTo>
                          <a:pt x="0" y="2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908" name="Freeform 80">
                    <a:extLst>
                      <a:ext uri="{FF2B5EF4-FFF2-40B4-BE49-F238E27FC236}">
                        <a16:creationId xmlns:a16="http://schemas.microsoft.com/office/drawing/2014/main" id="{15EA1346-E2C1-2893-5264-84A5D34EF3A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490" y="2835"/>
                    <a:ext cx="8" cy="8"/>
                  </a:xfrm>
                  <a:custGeom>
                    <a:avLst/>
                    <a:gdLst>
                      <a:gd name="T0" fmla="*/ 0 w 8"/>
                      <a:gd name="T1" fmla="*/ 4 h 8"/>
                      <a:gd name="T2" fmla="*/ 4 w 8"/>
                      <a:gd name="T3" fmla="*/ 4 h 8"/>
                      <a:gd name="T4" fmla="*/ 8 w 8"/>
                      <a:gd name="T5" fmla="*/ 0 h 8"/>
                      <a:gd name="T6" fmla="*/ 8 w 8"/>
                      <a:gd name="T7" fmla="*/ 4 h 8"/>
                      <a:gd name="T8" fmla="*/ 4 w 8"/>
                      <a:gd name="T9" fmla="*/ 4 h 8"/>
                      <a:gd name="T10" fmla="*/ 4 w 8"/>
                      <a:gd name="T11" fmla="*/ 8 h 8"/>
                      <a:gd name="T12" fmla="*/ 4 w 8"/>
                      <a:gd name="T13" fmla="*/ 4 h 8"/>
                      <a:gd name="T14" fmla="*/ 0 w 8"/>
                      <a:gd name="T15" fmla="*/ 4 h 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8" h="8">
                        <a:moveTo>
                          <a:pt x="0" y="4"/>
                        </a:moveTo>
                        <a:lnTo>
                          <a:pt x="4" y="4"/>
                        </a:lnTo>
                        <a:lnTo>
                          <a:pt x="8" y="0"/>
                        </a:lnTo>
                        <a:lnTo>
                          <a:pt x="8" y="4"/>
                        </a:lnTo>
                        <a:lnTo>
                          <a:pt x="4" y="4"/>
                        </a:lnTo>
                        <a:lnTo>
                          <a:pt x="4" y="8"/>
                        </a:lnTo>
                        <a:lnTo>
                          <a:pt x="4" y="4"/>
                        </a:lnTo>
                        <a:lnTo>
                          <a:pt x="0" y="4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909" name="Freeform 81">
                    <a:extLst>
                      <a:ext uri="{FF2B5EF4-FFF2-40B4-BE49-F238E27FC236}">
                        <a16:creationId xmlns:a16="http://schemas.microsoft.com/office/drawing/2014/main" id="{30346C18-F5DF-14D1-DF71-164B4A953AF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484" y="2840"/>
                    <a:ext cx="15" cy="23"/>
                  </a:xfrm>
                  <a:custGeom>
                    <a:avLst/>
                    <a:gdLst>
                      <a:gd name="T0" fmla="*/ 4 w 15"/>
                      <a:gd name="T1" fmla="*/ 0 h 24"/>
                      <a:gd name="T2" fmla="*/ 8 w 15"/>
                      <a:gd name="T3" fmla="*/ 0 h 24"/>
                      <a:gd name="T4" fmla="*/ 8 w 15"/>
                      <a:gd name="T5" fmla="*/ 4 h 24"/>
                      <a:gd name="T6" fmla="*/ 8 w 15"/>
                      <a:gd name="T7" fmla="*/ 8 h 24"/>
                      <a:gd name="T8" fmla="*/ 8 w 15"/>
                      <a:gd name="T9" fmla="*/ 12 h 24"/>
                      <a:gd name="T10" fmla="*/ 12 w 15"/>
                      <a:gd name="T11" fmla="*/ 12 h 24"/>
                      <a:gd name="T12" fmla="*/ 12 w 15"/>
                      <a:gd name="T13" fmla="*/ 16 h 24"/>
                      <a:gd name="T14" fmla="*/ 12 w 15"/>
                      <a:gd name="T15" fmla="*/ 20 h 24"/>
                      <a:gd name="T16" fmla="*/ 15 w 15"/>
                      <a:gd name="T17" fmla="*/ 20 h 24"/>
                      <a:gd name="T18" fmla="*/ 12 w 15"/>
                      <a:gd name="T19" fmla="*/ 20 h 24"/>
                      <a:gd name="T20" fmla="*/ 12 w 15"/>
                      <a:gd name="T21" fmla="*/ 24 h 24"/>
                      <a:gd name="T22" fmla="*/ 8 w 15"/>
                      <a:gd name="T23" fmla="*/ 24 h 24"/>
                      <a:gd name="T24" fmla="*/ 8 w 15"/>
                      <a:gd name="T25" fmla="*/ 20 h 24"/>
                      <a:gd name="T26" fmla="*/ 8 w 15"/>
                      <a:gd name="T27" fmla="*/ 16 h 24"/>
                      <a:gd name="T28" fmla="*/ 4 w 15"/>
                      <a:gd name="T29" fmla="*/ 16 h 24"/>
                      <a:gd name="T30" fmla="*/ 4 w 15"/>
                      <a:gd name="T31" fmla="*/ 12 h 24"/>
                      <a:gd name="T32" fmla="*/ 4 w 15"/>
                      <a:gd name="T33" fmla="*/ 8 h 24"/>
                      <a:gd name="T34" fmla="*/ 0 w 15"/>
                      <a:gd name="T35" fmla="*/ 8 h 24"/>
                      <a:gd name="T36" fmla="*/ 0 w 15"/>
                      <a:gd name="T37" fmla="*/ 4 h 24"/>
                      <a:gd name="T38" fmla="*/ 0 w 15"/>
                      <a:gd name="T39" fmla="*/ 0 h 24"/>
                      <a:gd name="T40" fmla="*/ 4 w 15"/>
                      <a:gd name="T41" fmla="*/ 0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15" h="24">
                        <a:moveTo>
                          <a:pt x="4" y="0"/>
                        </a:moveTo>
                        <a:lnTo>
                          <a:pt x="8" y="0"/>
                        </a:lnTo>
                        <a:lnTo>
                          <a:pt x="8" y="4"/>
                        </a:lnTo>
                        <a:lnTo>
                          <a:pt x="8" y="8"/>
                        </a:lnTo>
                        <a:lnTo>
                          <a:pt x="8" y="12"/>
                        </a:lnTo>
                        <a:lnTo>
                          <a:pt x="12" y="12"/>
                        </a:lnTo>
                        <a:lnTo>
                          <a:pt x="12" y="16"/>
                        </a:lnTo>
                        <a:lnTo>
                          <a:pt x="12" y="20"/>
                        </a:lnTo>
                        <a:lnTo>
                          <a:pt x="15" y="20"/>
                        </a:lnTo>
                        <a:lnTo>
                          <a:pt x="12" y="20"/>
                        </a:lnTo>
                        <a:lnTo>
                          <a:pt x="12" y="24"/>
                        </a:lnTo>
                        <a:lnTo>
                          <a:pt x="8" y="24"/>
                        </a:lnTo>
                        <a:lnTo>
                          <a:pt x="8" y="20"/>
                        </a:lnTo>
                        <a:lnTo>
                          <a:pt x="8" y="16"/>
                        </a:lnTo>
                        <a:lnTo>
                          <a:pt x="4" y="16"/>
                        </a:lnTo>
                        <a:lnTo>
                          <a:pt x="4" y="12"/>
                        </a:lnTo>
                        <a:lnTo>
                          <a:pt x="4" y="8"/>
                        </a:lnTo>
                        <a:lnTo>
                          <a:pt x="0" y="8"/>
                        </a:lnTo>
                        <a:lnTo>
                          <a:pt x="0" y="4"/>
                        </a:lnTo>
                        <a:lnTo>
                          <a:pt x="0" y="0"/>
                        </a:lnTo>
                        <a:lnTo>
                          <a:pt x="4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910" name="Freeform 82">
                    <a:extLst>
                      <a:ext uri="{FF2B5EF4-FFF2-40B4-BE49-F238E27FC236}">
                        <a16:creationId xmlns:a16="http://schemas.microsoft.com/office/drawing/2014/main" id="{5CC0E430-B550-22A9-4FB5-18358D8A2F9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492" y="2840"/>
                    <a:ext cx="12" cy="12"/>
                  </a:xfrm>
                  <a:custGeom>
                    <a:avLst/>
                    <a:gdLst>
                      <a:gd name="T0" fmla="*/ 0 w 11"/>
                      <a:gd name="T1" fmla="*/ 4 h 12"/>
                      <a:gd name="T2" fmla="*/ 0 w 11"/>
                      <a:gd name="T3" fmla="*/ 0 h 12"/>
                      <a:gd name="T4" fmla="*/ 4 w 11"/>
                      <a:gd name="T5" fmla="*/ 0 h 12"/>
                      <a:gd name="T6" fmla="*/ 7 w 11"/>
                      <a:gd name="T7" fmla="*/ 0 h 12"/>
                      <a:gd name="T8" fmla="*/ 7 w 11"/>
                      <a:gd name="T9" fmla="*/ 4 h 12"/>
                      <a:gd name="T10" fmla="*/ 11 w 11"/>
                      <a:gd name="T11" fmla="*/ 4 h 12"/>
                      <a:gd name="T12" fmla="*/ 11 w 11"/>
                      <a:gd name="T13" fmla="*/ 8 h 12"/>
                      <a:gd name="T14" fmla="*/ 7 w 11"/>
                      <a:gd name="T15" fmla="*/ 8 h 12"/>
                      <a:gd name="T16" fmla="*/ 4 w 11"/>
                      <a:gd name="T17" fmla="*/ 8 h 12"/>
                      <a:gd name="T18" fmla="*/ 4 w 11"/>
                      <a:gd name="T19" fmla="*/ 12 h 12"/>
                      <a:gd name="T20" fmla="*/ 4 w 11"/>
                      <a:gd name="T21" fmla="*/ 8 h 12"/>
                      <a:gd name="T22" fmla="*/ 0 w 11"/>
                      <a:gd name="T23" fmla="*/ 8 h 12"/>
                      <a:gd name="T24" fmla="*/ 0 w 11"/>
                      <a:gd name="T25" fmla="*/ 4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11" h="12">
                        <a:moveTo>
                          <a:pt x="0" y="4"/>
                        </a:moveTo>
                        <a:lnTo>
                          <a:pt x="0" y="0"/>
                        </a:lnTo>
                        <a:lnTo>
                          <a:pt x="4" y="0"/>
                        </a:lnTo>
                        <a:lnTo>
                          <a:pt x="7" y="0"/>
                        </a:lnTo>
                        <a:lnTo>
                          <a:pt x="7" y="4"/>
                        </a:lnTo>
                        <a:lnTo>
                          <a:pt x="11" y="4"/>
                        </a:lnTo>
                        <a:lnTo>
                          <a:pt x="11" y="8"/>
                        </a:lnTo>
                        <a:lnTo>
                          <a:pt x="7" y="8"/>
                        </a:lnTo>
                        <a:lnTo>
                          <a:pt x="4" y="8"/>
                        </a:lnTo>
                        <a:lnTo>
                          <a:pt x="4" y="12"/>
                        </a:lnTo>
                        <a:lnTo>
                          <a:pt x="4" y="8"/>
                        </a:lnTo>
                        <a:lnTo>
                          <a:pt x="0" y="8"/>
                        </a:lnTo>
                        <a:lnTo>
                          <a:pt x="0" y="4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911" name="Freeform 83">
                    <a:extLst>
                      <a:ext uri="{FF2B5EF4-FFF2-40B4-BE49-F238E27FC236}">
                        <a16:creationId xmlns:a16="http://schemas.microsoft.com/office/drawing/2014/main" id="{5266804B-6ADC-D34A-F654-78C59932046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125" y="2840"/>
                    <a:ext cx="14" cy="15"/>
                  </a:xfrm>
                  <a:custGeom>
                    <a:avLst/>
                    <a:gdLst>
                      <a:gd name="T0" fmla="*/ 3 w 15"/>
                      <a:gd name="T1" fmla="*/ 0 h 16"/>
                      <a:gd name="T2" fmla="*/ 7 w 15"/>
                      <a:gd name="T3" fmla="*/ 0 h 16"/>
                      <a:gd name="T4" fmla="*/ 7 w 15"/>
                      <a:gd name="T5" fmla="*/ 4 h 16"/>
                      <a:gd name="T6" fmla="*/ 11 w 15"/>
                      <a:gd name="T7" fmla="*/ 4 h 16"/>
                      <a:gd name="T8" fmla="*/ 11 w 15"/>
                      <a:gd name="T9" fmla="*/ 8 h 16"/>
                      <a:gd name="T10" fmla="*/ 15 w 15"/>
                      <a:gd name="T11" fmla="*/ 12 h 16"/>
                      <a:gd name="T12" fmla="*/ 15 w 15"/>
                      <a:gd name="T13" fmla="*/ 16 h 16"/>
                      <a:gd name="T14" fmla="*/ 11 w 15"/>
                      <a:gd name="T15" fmla="*/ 16 h 16"/>
                      <a:gd name="T16" fmla="*/ 7 w 15"/>
                      <a:gd name="T17" fmla="*/ 16 h 16"/>
                      <a:gd name="T18" fmla="*/ 7 w 15"/>
                      <a:gd name="T19" fmla="*/ 12 h 16"/>
                      <a:gd name="T20" fmla="*/ 3 w 15"/>
                      <a:gd name="T21" fmla="*/ 12 h 16"/>
                      <a:gd name="T22" fmla="*/ 0 w 15"/>
                      <a:gd name="T23" fmla="*/ 12 h 16"/>
                      <a:gd name="T24" fmla="*/ 3 w 15"/>
                      <a:gd name="T25" fmla="*/ 12 h 16"/>
                      <a:gd name="T26" fmla="*/ 3 w 15"/>
                      <a:gd name="T27" fmla="*/ 8 h 16"/>
                      <a:gd name="T28" fmla="*/ 0 w 15"/>
                      <a:gd name="T29" fmla="*/ 8 h 16"/>
                      <a:gd name="T30" fmla="*/ 0 w 15"/>
                      <a:gd name="T31" fmla="*/ 4 h 16"/>
                      <a:gd name="T32" fmla="*/ 3 w 15"/>
                      <a:gd name="T33" fmla="*/ 4 h 16"/>
                      <a:gd name="T34" fmla="*/ 0 w 15"/>
                      <a:gd name="T35" fmla="*/ 4 h 16"/>
                      <a:gd name="T36" fmla="*/ 3 w 15"/>
                      <a:gd name="T37" fmla="*/ 4 h 16"/>
                      <a:gd name="T38" fmla="*/ 3 w 15"/>
                      <a:gd name="T39" fmla="*/ 0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</a:cxnLst>
                    <a:rect l="0" t="0" r="r" b="b"/>
                    <a:pathLst>
                      <a:path w="15" h="16">
                        <a:moveTo>
                          <a:pt x="3" y="0"/>
                        </a:moveTo>
                        <a:lnTo>
                          <a:pt x="7" y="0"/>
                        </a:lnTo>
                        <a:lnTo>
                          <a:pt x="7" y="4"/>
                        </a:lnTo>
                        <a:lnTo>
                          <a:pt x="11" y="4"/>
                        </a:lnTo>
                        <a:lnTo>
                          <a:pt x="11" y="8"/>
                        </a:lnTo>
                        <a:lnTo>
                          <a:pt x="15" y="12"/>
                        </a:lnTo>
                        <a:lnTo>
                          <a:pt x="15" y="16"/>
                        </a:lnTo>
                        <a:lnTo>
                          <a:pt x="11" y="16"/>
                        </a:lnTo>
                        <a:lnTo>
                          <a:pt x="7" y="16"/>
                        </a:lnTo>
                        <a:lnTo>
                          <a:pt x="7" y="12"/>
                        </a:lnTo>
                        <a:lnTo>
                          <a:pt x="3" y="12"/>
                        </a:lnTo>
                        <a:lnTo>
                          <a:pt x="0" y="12"/>
                        </a:lnTo>
                        <a:lnTo>
                          <a:pt x="3" y="12"/>
                        </a:lnTo>
                        <a:lnTo>
                          <a:pt x="3" y="8"/>
                        </a:lnTo>
                        <a:lnTo>
                          <a:pt x="0" y="8"/>
                        </a:lnTo>
                        <a:lnTo>
                          <a:pt x="0" y="4"/>
                        </a:lnTo>
                        <a:lnTo>
                          <a:pt x="3" y="4"/>
                        </a:lnTo>
                        <a:lnTo>
                          <a:pt x="0" y="4"/>
                        </a:lnTo>
                        <a:lnTo>
                          <a:pt x="3" y="4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912" name="Freeform 84">
                    <a:extLst>
                      <a:ext uri="{FF2B5EF4-FFF2-40B4-BE49-F238E27FC236}">
                        <a16:creationId xmlns:a16="http://schemas.microsoft.com/office/drawing/2014/main" id="{4CDBFE68-ED29-D6DA-D6F6-2347F839B69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519" y="2840"/>
                    <a:ext cx="31" cy="41"/>
                  </a:xfrm>
                  <a:custGeom>
                    <a:avLst/>
                    <a:gdLst>
                      <a:gd name="T0" fmla="*/ 0 w 30"/>
                      <a:gd name="T1" fmla="*/ 20 h 41"/>
                      <a:gd name="T2" fmla="*/ 0 w 30"/>
                      <a:gd name="T3" fmla="*/ 16 h 41"/>
                      <a:gd name="T4" fmla="*/ 3 w 30"/>
                      <a:gd name="T5" fmla="*/ 16 h 41"/>
                      <a:gd name="T6" fmla="*/ 7 w 30"/>
                      <a:gd name="T7" fmla="*/ 16 h 41"/>
                      <a:gd name="T8" fmla="*/ 7 w 30"/>
                      <a:gd name="T9" fmla="*/ 12 h 41"/>
                      <a:gd name="T10" fmla="*/ 7 w 30"/>
                      <a:gd name="T11" fmla="*/ 8 h 41"/>
                      <a:gd name="T12" fmla="*/ 11 w 30"/>
                      <a:gd name="T13" fmla="*/ 8 h 41"/>
                      <a:gd name="T14" fmla="*/ 7 w 30"/>
                      <a:gd name="T15" fmla="*/ 4 h 41"/>
                      <a:gd name="T16" fmla="*/ 7 w 30"/>
                      <a:gd name="T17" fmla="*/ 0 h 41"/>
                      <a:gd name="T18" fmla="*/ 11 w 30"/>
                      <a:gd name="T19" fmla="*/ 0 h 41"/>
                      <a:gd name="T20" fmla="*/ 11 w 30"/>
                      <a:gd name="T21" fmla="*/ 4 h 41"/>
                      <a:gd name="T22" fmla="*/ 15 w 30"/>
                      <a:gd name="T23" fmla="*/ 4 h 41"/>
                      <a:gd name="T24" fmla="*/ 15 w 30"/>
                      <a:gd name="T25" fmla="*/ 8 h 41"/>
                      <a:gd name="T26" fmla="*/ 19 w 30"/>
                      <a:gd name="T27" fmla="*/ 8 h 41"/>
                      <a:gd name="T28" fmla="*/ 23 w 30"/>
                      <a:gd name="T29" fmla="*/ 8 h 41"/>
                      <a:gd name="T30" fmla="*/ 26 w 30"/>
                      <a:gd name="T31" fmla="*/ 8 h 41"/>
                      <a:gd name="T32" fmla="*/ 26 w 30"/>
                      <a:gd name="T33" fmla="*/ 12 h 41"/>
                      <a:gd name="T34" fmla="*/ 26 w 30"/>
                      <a:gd name="T35" fmla="*/ 16 h 41"/>
                      <a:gd name="T36" fmla="*/ 30 w 30"/>
                      <a:gd name="T37" fmla="*/ 16 h 41"/>
                      <a:gd name="T38" fmla="*/ 30 w 30"/>
                      <a:gd name="T39" fmla="*/ 20 h 41"/>
                      <a:gd name="T40" fmla="*/ 26 w 30"/>
                      <a:gd name="T41" fmla="*/ 20 h 41"/>
                      <a:gd name="T42" fmla="*/ 23 w 30"/>
                      <a:gd name="T43" fmla="*/ 20 h 41"/>
                      <a:gd name="T44" fmla="*/ 19 w 30"/>
                      <a:gd name="T45" fmla="*/ 20 h 41"/>
                      <a:gd name="T46" fmla="*/ 19 w 30"/>
                      <a:gd name="T47" fmla="*/ 24 h 41"/>
                      <a:gd name="T48" fmla="*/ 15 w 30"/>
                      <a:gd name="T49" fmla="*/ 24 h 41"/>
                      <a:gd name="T50" fmla="*/ 15 w 30"/>
                      <a:gd name="T51" fmla="*/ 28 h 41"/>
                      <a:gd name="T52" fmla="*/ 19 w 30"/>
                      <a:gd name="T53" fmla="*/ 28 h 41"/>
                      <a:gd name="T54" fmla="*/ 19 w 30"/>
                      <a:gd name="T55" fmla="*/ 24 h 41"/>
                      <a:gd name="T56" fmla="*/ 23 w 30"/>
                      <a:gd name="T57" fmla="*/ 24 h 41"/>
                      <a:gd name="T58" fmla="*/ 23 w 30"/>
                      <a:gd name="T59" fmla="*/ 28 h 41"/>
                      <a:gd name="T60" fmla="*/ 26 w 30"/>
                      <a:gd name="T61" fmla="*/ 28 h 41"/>
                      <a:gd name="T62" fmla="*/ 23 w 30"/>
                      <a:gd name="T63" fmla="*/ 28 h 41"/>
                      <a:gd name="T64" fmla="*/ 23 w 30"/>
                      <a:gd name="T65" fmla="*/ 32 h 41"/>
                      <a:gd name="T66" fmla="*/ 23 w 30"/>
                      <a:gd name="T67" fmla="*/ 37 h 41"/>
                      <a:gd name="T68" fmla="*/ 19 w 30"/>
                      <a:gd name="T69" fmla="*/ 37 h 41"/>
                      <a:gd name="T70" fmla="*/ 19 w 30"/>
                      <a:gd name="T71" fmla="*/ 41 h 41"/>
                      <a:gd name="T72" fmla="*/ 19 w 30"/>
                      <a:gd name="T73" fmla="*/ 37 h 41"/>
                      <a:gd name="T74" fmla="*/ 19 w 30"/>
                      <a:gd name="T75" fmla="*/ 41 h 41"/>
                      <a:gd name="T76" fmla="*/ 15 w 30"/>
                      <a:gd name="T77" fmla="*/ 41 h 41"/>
                      <a:gd name="T78" fmla="*/ 15 w 30"/>
                      <a:gd name="T79" fmla="*/ 37 h 41"/>
                      <a:gd name="T80" fmla="*/ 11 w 30"/>
                      <a:gd name="T81" fmla="*/ 32 h 41"/>
                      <a:gd name="T82" fmla="*/ 11 w 30"/>
                      <a:gd name="T83" fmla="*/ 28 h 41"/>
                      <a:gd name="T84" fmla="*/ 7 w 30"/>
                      <a:gd name="T85" fmla="*/ 28 h 41"/>
                      <a:gd name="T86" fmla="*/ 3 w 30"/>
                      <a:gd name="T87" fmla="*/ 28 h 41"/>
                      <a:gd name="T88" fmla="*/ 0 w 30"/>
                      <a:gd name="T89" fmla="*/ 28 h 41"/>
                      <a:gd name="T90" fmla="*/ 0 w 30"/>
                      <a:gd name="T91" fmla="*/ 24 h 41"/>
                      <a:gd name="T92" fmla="*/ 0 w 30"/>
                      <a:gd name="T93" fmla="*/ 20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</a:cxnLst>
                    <a:rect l="0" t="0" r="r" b="b"/>
                    <a:pathLst>
                      <a:path w="30" h="41">
                        <a:moveTo>
                          <a:pt x="0" y="20"/>
                        </a:moveTo>
                        <a:lnTo>
                          <a:pt x="0" y="16"/>
                        </a:lnTo>
                        <a:lnTo>
                          <a:pt x="3" y="16"/>
                        </a:lnTo>
                        <a:lnTo>
                          <a:pt x="7" y="16"/>
                        </a:lnTo>
                        <a:lnTo>
                          <a:pt x="7" y="12"/>
                        </a:lnTo>
                        <a:lnTo>
                          <a:pt x="7" y="8"/>
                        </a:lnTo>
                        <a:lnTo>
                          <a:pt x="11" y="8"/>
                        </a:lnTo>
                        <a:lnTo>
                          <a:pt x="7" y="4"/>
                        </a:lnTo>
                        <a:lnTo>
                          <a:pt x="7" y="0"/>
                        </a:lnTo>
                        <a:lnTo>
                          <a:pt x="11" y="0"/>
                        </a:lnTo>
                        <a:lnTo>
                          <a:pt x="11" y="4"/>
                        </a:lnTo>
                        <a:lnTo>
                          <a:pt x="15" y="4"/>
                        </a:lnTo>
                        <a:lnTo>
                          <a:pt x="15" y="8"/>
                        </a:lnTo>
                        <a:lnTo>
                          <a:pt x="19" y="8"/>
                        </a:lnTo>
                        <a:lnTo>
                          <a:pt x="23" y="8"/>
                        </a:lnTo>
                        <a:lnTo>
                          <a:pt x="26" y="8"/>
                        </a:lnTo>
                        <a:lnTo>
                          <a:pt x="26" y="12"/>
                        </a:lnTo>
                        <a:lnTo>
                          <a:pt x="26" y="16"/>
                        </a:lnTo>
                        <a:lnTo>
                          <a:pt x="30" y="16"/>
                        </a:lnTo>
                        <a:lnTo>
                          <a:pt x="30" y="20"/>
                        </a:lnTo>
                        <a:lnTo>
                          <a:pt x="26" y="20"/>
                        </a:lnTo>
                        <a:lnTo>
                          <a:pt x="23" y="20"/>
                        </a:lnTo>
                        <a:lnTo>
                          <a:pt x="19" y="20"/>
                        </a:lnTo>
                        <a:lnTo>
                          <a:pt x="19" y="24"/>
                        </a:lnTo>
                        <a:lnTo>
                          <a:pt x="15" y="24"/>
                        </a:lnTo>
                        <a:lnTo>
                          <a:pt x="15" y="28"/>
                        </a:lnTo>
                        <a:lnTo>
                          <a:pt x="19" y="28"/>
                        </a:lnTo>
                        <a:lnTo>
                          <a:pt x="19" y="24"/>
                        </a:lnTo>
                        <a:lnTo>
                          <a:pt x="23" y="24"/>
                        </a:lnTo>
                        <a:lnTo>
                          <a:pt x="23" y="28"/>
                        </a:lnTo>
                        <a:lnTo>
                          <a:pt x="26" y="28"/>
                        </a:lnTo>
                        <a:lnTo>
                          <a:pt x="23" y="28"/>
                        </a:lnTo>
                        <a:lnTo>
                          <a:pt x="23" y="32"/>
                        </a:lnTo>
                        <a:lnTo>
                          <a:pt x="23" y="37"/>
                        </a:lnTo>
                        <a:lnTo>
                          <a:pt x="19" y="37"/>
                        </a:lnTo>
                        <a:lnTo>
                          <a:pt x="19" y="41"/>
                        </a:lnTo>
                        <a:lnTo>
                          <a:pt x="19" y="37"/>
                        </a:lnTo>
                        <a:lnTo>
                          <a:pt x="19" y="41"/>
                        </a:lnTo>
                        <a:lnTo>
                          <a:pt x="15" y="41"/>
                        </a:lnTo>
                        <a:lnTo>
                          <a:pt x="15" y="37"/>
                        </a:lnTo>
                        <a:lnTo>
                          <a:pt x="11" y="32"/>
                        </a:lnTo>
                        <a:lnTo>
                          <a:pt x="11" y="28"/>
                        </a:lnTo>
                        <a:lnTo>
                          <a:pt x="7" y="28"/>
                        </a:lnTo>
                        <a:lnTo>
                          <a:pt x="3" y="28"/>
                        </a:lnTo>
                        <a:lnTo>
                          <a:pt x="0" y="28"/>
                        </a:lnTo>
                        <a:lnTo>
                          <a:pt x="0" y="24"/>
                        </a:lnTo>
                        <a:lnTo>
                          <a:pt x="0" y="2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913" name="Freeform 85">
                    <a:extLst>
                      <a:ext uri="{FF2B5EF4-FFF2-40B4-BE49-F238E27FC236}">
                        <a16:creationId xmlns:a16="http://schemas.microsoft.com/office/drawing/2014/main" id="{B4ABAF21-A10F-E115-AB88-8116E43BBFF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623" y="2840"/>
                    <a:ext cx="81" cy="104"/>
                  </a:xfrm>
                  <a:custGeom>
                    <a:avLst/>
                    <a:gdLst>
                      <a:gd name="T0" fmla="*/ 50 w 81"/>
                      <a:gd name="T1" fmla="*/ 8 h 105"/>
                      <a:gd name="T2" fmla="*/ 54 w 81"/>
                      <a:gd name="T3" fmla="*/ 12 h 105"/>
                      <a:gd name="T4" fmla="*/ 54 w 81"/>
                      <a:gd name="T5" fmla="*/ 12 h 105"/>
                      <a:gd name="T6" fmla="*/ 58 w 81"/>
                      <a:gd name="T7" fmla="*/ 16 h 105"/>
                      <a:gd name="T8" fmla="*/ 58 w 81"/>
                      <a:gd name="T9" fmla="*/ 16 h 105"/>
                      <a:gd name="T10" fmla="*/ 61 w 81"/>
                      <a:gd name="T11" fmla="*/ 12 h 105"/>
                      <a:gd name="T12" fmla="*/ 65 w 81"/>
                      <a:gd name="T13" fmla="*/ 16 h 105"/>
                      <a:gd name="T14" fmla="*/ 69 w 81"/>
                      <a:gd name="T15" fmla="*/ 20 h 105"/>
                      <a:gd name="T16" fmla="*/ 73 w 81"/>
                      <a:gd name="T17" fmla="*/ 24 h 105"/>
                      <a:gd name="T18" fmla="*/ 77 w 81"/>
                      <a:gd name="T19" fmla="*/ 28 h 105"/>
                      <a:gd name="T20" fmla="*/ 77 w 81"/>
                      <a:gd name="T21" fmla="*/ 32 h 105"/>
                      <a:gd name="T22" fmla="*/ 77 w 81"/>
                      <a:gd name="T23" fmla="*/ 32 h 105"/>
                      <a:gd name="T24" fmla="*/ 77 w 81"/>
                      <a:gd name="T25" fmla="*/ 32 h 105"/>
                      <a:gd name="T26" fmla="*/ 77 w 81"/>
                      <a:gd name="T27" fmla="*/ 41 h 105"/>
                      <a:gd name="T28" fmla="*/ 73 w 81"/>
                      <a:gd name="T29" fmla="*/ 45 h 105"/>
                      <a:gd name="T30" fmla="*/ 69 w 81"/>
                      <a:gd name="T31" fmla="*/ 49 h 105"/>
                      <a:gd name="T32" fmla="*/ 69 w 81"/>
                      <a:gd name="T33" fmla="*/ 53 h 105"/>
                      <a:gd name="T34" fmla="*/ 77 w 81"/>
                      <a:gd name="T35" fmla="*/ 53 h 105"/>
                      <a:gd name="T36" fmla="*/ 77 w 81"/>
                      <a:gd name="T37" fmla="*/ 61 h 105"/>
                      <a:gd name="T38" fmla="*/ 77 w 81"/>
                      <a:gd name="T39" fmla="*/ 69 h 105"/>
                      <a:gd name="T40" fmla="*/ 81 w 81"/>
                      <a:gd name="T41" fmla="*/ 73 h 105"/>
                      <a:gd name="T42" fmla="*/ 77 w 81"/>
                      <a:gd name="T43" fmla="*/ 81 h 105"/>
                      <a:gd name="T44" fmla="*/ 81 w 81"/>
                      <a:gd name="T45" fmla="*/ 85 h 105"/>
                      <a:gd name="T46" fmla="*/ 77 w 81"/>
                      <a:gd name="T47" fmla="*/ 89 h 105"/>
                      <a:gd name="T48" fmla="*/ 73 w 81"/>
                      <a:gd name="T49" fmla="*/ 93 h 105"/>
                      <a:gd name="T50" fmla="*/ 73 w 81"/>
                      <a:gd name="T51" fmla="*/ 101 h 105"/>
                      <a:gd name="T52" fmla="*/ 73 w 81"/>
                      <a:gd name="T53" fmla="*/ 105 h 105"/>
                      <a:gd name="T54" fmla="*/ 65 w 81"/>
                      <a:gd name="T55" fmla="*/ 105 h 105"/>
                      <a:gd name="T56" fmla="*/ 58 w 81"/>
                      <a:gd name="T57" fmla="*/ 105 h 105"/>
                      <a:gd name="T58" fmla="*/ 54 w 81"/>
                      <a:gd name="T59" fmla="*/ 101 h 105"/>
                      <a:gd name="T60" fmla="*/ 50 w 81"/>
                      <a:gd name="T61" fmla="*/ 97 h 105"/>
                      <a:gd name="T62" fmla="*/ 50 w 81"/>
                      <a:gd name="T63" fmla="*/ 97 h 105"/>
                      <a:gd name="T64" fmla="*/ 46 w 81"/>
                      <a:gd name="T65" fmla="*/ 89 h 105"/>
                      <a:gd name="T66" fmla="*/ 42 w 81"/>
                      <a:gd name="T67" fmla="*/ 85 h 105"/>
                      <a:gd name="T68" fmla="*/ 38 w 81"/>
                      <a:gd name="T69" fmla="*/ 81 h 105"/>
                      <a:gd name="T70" fmla="*/ 38 w 81"/>
                      <a:gd name="T71" fmla="*/ 73 h 105"/>
                      <a:gd name="T72" fmla="*/ 35 w 81"/>
                      <a:gd name="T73" fmla="*/ 69 h 105"/>
                      <a:gd name="T74" fmla="*/ 38 w 81"/>
                      <a:gd name="T75" fmla="*/ 65 h 105"/>
                      <a:gd name="T76" fmla="*/ 35 w 81"/>
                      <a:gd name="T77" fmla="*/ 61 h 105"/>
                      <a:gd name="T78" fmla="*/ 27 w 81"/>
                      <a:gd name="T79" fmla="*/ 61 h 105"/>
                      <a:gd name="T80" fmla="*/ 19 w 81"/>
                      <a:gd name="T81" fmla="*/ 61 h 105"/>
                      <a:gd name="T82" fmla="*/ 15 w 81"/>
                      <a:gd name="T83" fmla="*/ 61 h 105"/>
                      <a:gd name="T84" fmla="*/ 15 w 81"/>
                      <a:gd name="T85" fmla="*/ 53 h 105"/>
                      <a:gd name="T86" fmla="*/ 12 w 81"/>
                      <a:gd name="T87" fmla="*/ 49 h 105"/>
                      <a:gd name="T88" fmla="*/ 8 w 81"/>
                      <a:gd name="T89" fmla="*/ 45 h 105"/>
                      <a:gd name="T90" fmla="*/ 4 w 81"/>
                      <a:gd name="T91" fmla="*/ 41 h 105"/>
                      <a:gd name="T92" fmla="*/ 0 w 81"/>
                      <a:gd name="T93" fmla="*/ 37 h 105"/>
                      <a:gd name="T94" fmla="*/ 4 w 81"/>
                      <a:gd name="T95" fmla="*/ 32 h 105"/>
                      <a:gd name="T96" fmla="*/ 8 w 81"/>
                      <a:gd name="T97" fmla="*/ 28 h 105"/>
                      <a:gd name="T98" fmla="*/ 12 w 81"/>
                      <a:gd name="T99" fmla="*/ 32 h 105"/>
                      <a:gd name="T100" fmla="*/ 19 w 81"/>
                      <a:gd name="T101" fmla="*/ 32 h 105"/>
                      <a:gd name="T102" fmla="*/ 19 w 81"/>
                      <a:gd name="T103" fmla="*/ 24 h 105"/>
                      <a:gd name="T104" fmla="*/ 27 w 81"/>
                      <a:gd name="T105" fmla="*/ 24 h 105"/>
                      <a:gd name="T106" fmla="*/ 27 w 81"/>
                      <a:gd name="T107" fmla="*/ 28 h 105"/>
                      <a:gd name="T108" fmla="*/ 31 w 81"/>
                      <a:gd name="T109" fmla="*/ 32 h 105"/>
                      <a:gd name="T110" fmla="*/ 35 w 81"/>
                      <a:gd name="T111" fmla="*/ 28 h 105"/>
                      <a:gd name="T112" fmla="*/ 38 w 81"/>
                      <a:gd name="T113" fmla="*/ 24 h 105"/>
                      <a:gd name="T114" fmla="*/ 42 w 81"/>
                      <a:gd name="T115" fmla="*/ 20 h 105"/>
                      <a:gd name="T116" fmla="*/ 42 w 81"/>
                      <a:gd name="T117" fmla="*/ 20 h 105"/>
                      <a:gd name="T118" fmla="*/ 42 w 81"/>
                      <a:gd name="T119" fmla="*/ 12 h 105"/>
                      <a:gd name="T120" fmla="*/ 42 w 81"/>
                      <a:gd name="T121" fmla="*/ 4 h 105"/>
                      <a:gd name="T122" fmla="*/ 50 w 81"/>
                      <a:gd name="T123" fmla="*/ 0 h 10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  <a:cxn ang="0">
                        <a:pos x="T122" y="T123"/>
                      </a:cxn>
                    </a:cxnLst>
                    <a:rect l="0" t="0" r="r" b="b"/>
                    <a:pathLst>
                      <a:path w="81" h="105">
                        <a:moveTo>
                          <a:pt x="50" y="4"/>
                        </a:moveTo>
                        <a:lnTo>
                          <a:pt x="50" y="8"/>
                        </a:lnTo>
                        <a:lnTo>
                          <a:pt x="54" y="8"/>
                        </a:lnTo>
                        <a:lnTo>
                          <a:pt x="54" y="12"/>
                        </a:lnTo>
                        <a:lnTo>
                          <a:pt x="50" y="12"/>
                        </a:lnTo>
                        <a:lnTo>
                          <a:pt x="54" y="12"/>
                        </a:lnTo>
                        <a:lnTo>
                          <a:pt x="54" y="16"/>
                        </a:lnTo>
                        <a:lnTo>
                          <a:pt x="58" y="16"/>
                        </a:lnTo>
                        <a:lnTo>
                          <a:pt x="58" y="12"/>
                        </a:lnTo>
                        <a:lnTo>
                          <a:pt x="58" y="16"/>
                        </a:lnTo>
                        <a:lnTo>
                          <a:pt x="58" y="12"/>
                        </a:lnTo>
                        <a:lnTo>
                          <a:pt x="61" y="12"/>
                        </a:lnTo>
                        <a:lnTo>
                          <a:pt x="61" y="16"/>
                        </a:lnTo>
                        <a:lnTo>
                          <a:pt x="65" y="16"/>
                        </a:lnTo>
                        <a:lnTo>
                          <a:pt x="65" y="20"/>
                        </a:lnTo>
                        <a:lnTo>
                          <a:pt x="69" y="20"/>
                        </a:lnTo>
                        <a:lnTo>
                          <a:pt x="69" y="24"/>
                        </a:lnTo>
                        <a:lnTo>
                          <a:pt x="73" y="24"/>
                        </a:lnTo>
                        <a:lnTo>
                          <a:pt x="77" y="24"/>
                        </a:lnTo>
                        <a:lnTo>
                          <a:pt x="77" y="28"/>
                        </a:lnTo>
                        <a:lnTo>
                          <a:pt x="73" y="28"/>
                        </a:lnTo>
                        <a:lnTo>
                          <a:pt x="77" y="32"/>
                        </a:lnTo>
                        <a:lnTo>
                          <a:pt x="77" y="28"/>
                        </a:lnTo>
                        <a:lnTo>
                          <a:pt x="77" y="32"/>
                        </a:lnTo>
                        <a:lnTo>
                          <a:pt x="81" y="32"/>
                        </a:lnTo>
                        <a:lnTo>
                          <a:pt x="77" y="32"/>
                        </a:lnTo>
                        <a:lnTo>
                          <a:pt x="77" y="37"/>
                        </a:lnTo>
                        <a:lnTo>
                          <a:pt x="77" y="41"/>
                        </a:lnTo>
                        <a:lnTo>
                          <a:pt x="73" y="41"/>
                        </a:lnTo>
                        <a:lnTo>
                          <a:pt x="73" y="45"/>
                        </a:lnTo>
                        <a:lnTo>
                          <a:pt x="73" y="49"/>
                        </a:lnTo>
                        <a:lnTo>
                          <a:pt x="69" y="49"/>
                        </a:lnTo>
                        <a:lnTo>
                          <a:pt x="73" y="49"/>
                        </a:lnTo>
                        <a:lnTo>
                          <a:pt x="69" y="53"/>
                        </a:lnTo>
                        <a:lnTo>
                          <a:pt x="73" y="53"/>
                        </a:lnTo>
                        <a:lnTo>
                          <a:pt x="77" y="53"/>
                        </a:lnTo>
                        <a:lnTo>
                          <a:pt x="77" y="57"/>
                        </a:lnTo>
                        <a:lnTo>
                          <a:pt x="77" y="61"/>
                        </a:lnTo>
                        <a:lnTo>
                          <a:pt x="77" y="65"/>
                        </a:lnTo>
                        <a:lnTo>
                          <a:pt x="77" y="69"/>
                        </a:lnTo>
                        <a:lnTo>
                          <a:pt x="81" y="69"/>
                        </a:lnTo>
                        <a:lnTo>
                          <a:pt x="81" y="73"/>
                        </a:lnTo>
                        <a:lnTo>
                          <a:pt x="81" y="77"/>
                        </a:lnTo>
                        <a:lnTo>
                          <a:pt x="77" y="81"/>
                        </a:lnTo>
                        <a:lnTo>
                          <a:pt x="81" y="81"/>
                        </a:lnTo>
                        <a:lnTo>
                          <a:pt x="81" y="85"/>
                        </a:lnTo>
                        <a:lnTo>
                          <a:pt x="77" y="85"/>
                        </a:lnTo>
                        <a:lnTo>
                          <a:pt x="77" y="89"/>
                        </a:lnTo>
                        <a:lnTo>
                          <a:pt x="77" y="93"/>
                        </a:lnTo>
                        <a:lnTo>
                          <a:pt x="73" y="93"/>
                        </a:lnTo>
                        <a:lnTo>
                          <a:pt x="73" y="97"/>
                        </a:lnTo>
                        <a:lnTo>
                          <a:pt x="73" y="101"/>
                        </a:lnTo>
                        <a:lnTo>
                          <a:pt x="69" y="101"/>
                        </a:lnTo>
                        <a:lnTo>
                          <a:pt x="73" y="105"/>
                        </a:lnTo>
                        <a:lnTo>
                          <a:pt x="69" y="105"/>
                        </a:lnTo>
                        <a:lnTo>
                          <a:pt x="65" y="105"/>
                        </a:lnTo>
                        <a:lnTo>
                          <a:pt x="61" y="105"/>
                        </a:lnTo>
                        <a:lnTo>
                          <a:pt x="58" y="105"/>
                        </a:lnTo>
                        <a:lnTo>
                          <a:pt x="54" y="105"/>
                        </a:lnTo>
                        <a:lnTo>
                          <a:pt x="54" y="101"/>
                        </a:lnTo>
                        <a:lnTo>
                          <a:pt x="50" y="101"/>
                        </a:lnTo>
                        <a:lnTo>
                          <a:pt x="50" y="97"/>
                        </a:lnTo>
                        <a:lnTo>
                          <a:pt x="54" y="97"/>
                        </a:lnTo>
                        <a:lnTo>
                          <a:pt x="50" y="97"/>
                        </a:lnTo>
                        <a:lnTo>
                          <a:pt x="46" y="93"/>
                        </a:lnTo>
                        <a:lnTo>
                          <a:pt x="46" y="89"/>
                        </a:lnTo>
                        <a:lnTo>
                          <a:pt x="42" y="89"/>
                        </a:lnTo>
                        <a:lnTo>
                          <a:pt x="42" y="85"/>
                        </a:lnTo>
                        <a:lnTo>
                          <a:pt x="42" y="81"/>
                        </a:lnTo>
                        <a:lnTo>
                          <a:pt x="38" y="81"/>
                        </a:lnTo>
                        <a:lnTo>
                          <a:pt x="38" y="77"/>
                        </a:lnTo>
                        <a:lnTo>
                          <a:pt x="38" y="73"/>
                        </a:lnTo>
                        <a:lnTo>
                          <a:pt x="35" y="73"/>
                        </a:lnTo>
                        <a:lnTo>
                          <a:pt x="35" y="69"/>
                        </a:lnTo>
                        <a:lnTo>
                          <a:pt x="38" y="69"/>
                        </a:lnTo>
                        <a:lnTo>
                          <a:pt x="38" y="65"/>
                        </a:lnTo>
                        <a:lnTo>
                          <a:pt x="35" y="65"/>
                        </a:lnTo>
                        <a:lnTo>
                          <a:pt x="35" y="61"/>
                        </a:lnTo>
                        <a:lnTo>
                          <a:pt x="31" y="61"/>
                        </a:lnTo>
                        <a:lnTo>
                          <a:pt x="27" y="61"/>
                        </a:lnTo>
                        <a:lnTo>
                          <a:pt x="23" y="61"/>
                        </a:lnTo>
                        <a:lnTo>
                          <a:pt x="19" y="61"/>
                        </a:lnTo>
                        <a:lnTo>
                          <a:pt x="19" y="65"/>
                        </a:lnTo>
                        <a:lnTo>
                          <a:pt x="15" y="61"/>
                        </a:lnTo>
                        <a:lnTo>
                          <a:pt x="15" y="57"/>
                        </a:lnTo>
                        <a:lnTo>
                          <a:pt x="15" y="53"/>
                        </a:lnTo>
                        <a:lnTo>
                          <a:pt x="12" y="53"/>
                        </a:lnTo>
                        <a:lnTo>
                          <a:pt x="12" y="49"/>
                        </a:lnTo>
                        <a:lnTo>
                          <a:pt x="8" y="49"/>
                        </a:lnTo>
                        <a:lnTo>
                          <a:pt x="8" y="45"/>
                        </a:lnTo>
                        <a:lnTo>
                          <a:pt x="4" y="45"/>
                        </a:lnTo>
                        <a:lnTo>
                          <a:pt x="4" y="41"/>
                        </a:lnTo>
                        <a:lnTo>
                          <a:pt x="4" y="37"/>
                        </a:lnTo>
                        <a:lnTo>
                          <a:pt x="0" y="37"/>
                        </a:lnTo>
                        <a:lnTo>
                          <a:pt x="4" y="37"/>
                        </a:lnTo>
                        <a:lnTo>
                          <a:pt x="4" y="32"/>
                        </a:lnTo>
                        <a:lnTo>
                          <a:pt x="4" y="28"/>
                        </a:lnTo>
                        <a:lnTo>
                          <a:pt x="8" y="28"/>
                        </a:lnTo>
                        <a:lnTo>
                          <a:pt x="12" y="28"/>
                        </a:lnTo>
                        <a:lnTo>
                          <a:pt x="12" y="32"/>
                        </a:lnTo>
                        <a:lnTo>
                          <a:pt x="15" y="32"/>
                        </a:lnTo>
                        <a:lnTo>
                          <a:pt x="19" y="32"/>
                        </a:lnTo>
                        <a:lnTo>
                          <a:pt x="19" y="28"/>
                        </a:lnTo>
                        <a:lnTo>
                          <a:pt x="19" y="24"/>
                        </a:lnTo>
                        <a:lnTo>
                          <a:pt x="23" y="24"/>
                        </a:lnTo>
                        <a:lnTo>
                          <a:pt x="27" y="24"/>
                        </a:lnTo>
                        <a:lnTo>
                          <a:pt x="31" y="28"/>
                        </a:lnTo>
                        <a:lnTo>
                          <a:pt x="27" y="28"/>
                        </a:lnTo>
                        <a:lnTo>
                          <a:pt x="31" y="28"/>
                        </a:lnTo>
                        <a:lnTo>
                          <a:pt x="31" y="32"/>
                        </a:lnTo>
                        <a:lnTo>
                          <a:pt x="35" y="32"/>
                        </a:lnTo>
                        <a:lnTo>
                          <a:pt x="35" y="28"/>
                        </a:lnTo>
                        <a:lnTo>
                          <a:pt x="38" y="28"/>
                        </a:lnTo>
                        <a:lnTo>
                          <a:pt x="38" y="24"/>
                        </a:lnTo>
                        <a:lnTo>
                          <a:pt x="42" y="24"/>
                        </a:lnTo>
                        <a:lnTo>
                          <a:pt x="42" y="20"/>
                        </a:lnTo>
                        <a:lnTo>
                          <a:pt x="38" y="20"/>
                        </a:lnTo>
                        <a:lnTo>
                          <a:pt x="42" y="20"/>
                        </a:lnTo>
                        <a:lnTo>
                          <a:pt x="42" y="16"/>
                        </a:lnTo>
                        <a:lnTo>
                          <a:pt x="42" y="12"/>
                        </a:lnTo>
                        <a:lnTo>
                          <a:pt x="42" y="8"/>
                        </a:lnTo>
                        <a:lnTo>
                          <a:pt x="42" y="4"/>
                        </a:lnTo>
                        <a:lnTo>
                          <a:pt x="46" y="4"/>
                        </a:lnTo>
                        <a:lnTo>
                          <a:pt x="50" y="0"/>
                        </a:lnTo>
                        <a:lnTo>
                          <a:pt x="50" y="4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914" name="Freeform 86">
                    <a:extLst>
                      <a:ext uri="{FF2B5EF4-FFF2-40B4-BE49-F238E27FC236}">
                        <a16:creationId xmlns:a16="http://schemas.microsoft.com/office/drawing/2014/main" id="{FF32BDAC-8748-D4C6-5AA9-BE861D7D32E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139" y="2840"/>
                    <a:ext cx="61" cy="32"/>
                  </a:xfrm>
                  <a:custGeom>
                    <a:avLst/>
                    <a:gdLst>
                      <a:gd name="T0" fmla="*/ 0 w 61"/>
                      <a:gd name="T1" fmla="*/ 16 h 32"/>
                      <a:gd name="T2" fmla="*/ 4 w 61"/>
                      <a:gd name="T3" fmla="*/ 20 h 32"/>
                      <a:gd name="T4" fmla="*/ 8 w 61"/>
                      <a:gd name="T5" fmla="*/ 20 h 32"/>
                      <a:gd name="T6" fmla="*/ 11 w 61"/>
                      <a:gd name="T7" fmla="*/ 20 h 32"/>
                      <a:gd name="T8" fmla="*/ 11 w 61"/>
                      <a:gd name="T9" fmla="*/ 16 h 32"/>
                      <a:gd name="T10" fmla="*/ 15 w 61"/>
                      <a:gd name="T11" fmla="*/ 16 h 32"/>
                      <a:gd name="T12" fmla="*/ 15 w 61"/>
                      <a:gd name="T13" fmla="*/ 12 h 32"/>
                      <a:gd name="T14" fmla="*/ 19 w 61"/>
                      <a:gd name="T15" fmla="*/ 12 h 32"/>
                      <a:gd name="T16" fmla="*/ 19 w 61"/>
                      <a:gd name="T17" fmla="*/ 16 h 32"/>
                      <a:gd name="T18" fmla="*/ 23 w 61"/>
                      <a:gd name="T19" fmla="*/ 16 h 32"/>
                      <a:gd name="T20" fmla="*/ 23 w 61"/>
                      <a:gd name="T21" fmla="*/ 20 h 32"/>
                      <a:gd name="T22" fmla="*/ 27 w 61"/>
                      <a:gd name="T23" fmla="*/ 16 h 32"/>
                      <a:gd name="T24" fmla="*/ 27 w 61"/>
                      <a:gd name="T25" fmla="*/ 12 h 32"/>
                      <a:gd name="T26" fmla="*/ 31 w 61"/>
                      <a:gd name="T27" fmla="*/ 12 h 32"/>
                      <a:gd name="T28" fmla="*/ 31 w 61"/>
                      <a:gd name="T29" fmla="*/ 8 h 32"/>
                      <a:gd name="T30" fmla="*/ 34 w 61"/>
                      <a:gd name="T31" fmla="*/ 8 h 32"/>
                      <a:gd name="T32" fmla="*/ 38 w 61"/>
                      <a:gd name="T33" fmla="*/ 8 h 32"/>
                      <a:gd name="T34" fmla="*/ 42 w 61"/>
                      <a:gd name="T35" fmla="*/ 8 h 32"/>
                      <a:gd name="T36" fmla="*/ 42 w 61"/>
                      <a:gd name="T37" fmla="*/ 4 h 32"/>
                      <a:gd name="T38" fmla="*/ 46 w 61"/>
                      <a:gd name="T39" fmla="*/ 4 h 32"/>
                      <a:gd name="T40" fmla="*/ 46 w 61"/>
                      <a:gd name="T41" fmla="*/ 0 h 32"/>
                      <a:gd name="T42" fmla="*/ 50 w 61"/>
                      <a:gd name="T43" fmla="*/ 0 h 32"/>
                      <a:gd name="T44" fmla="*/ 50 w 61"/>
                      <a:gd name="T45" fmla="*/ 4 h 32"/>
                      <a:gd name="T46" fmla="*/ 54 w 61"/>
                      <a:gd name="T47" fmla="*/ 4 h 32"/>
                      <a:gd name="T48" fmla="*/ 57 w 61"/>
                      <a:gd name="T49" fmla="*/ 4 h 32"/>
                      <a:gd name="T50" fmla="*/ 61 w 61"/>
                      <a:gd name="T51" fmla="*/ 4 h 32"/>
                      <a:gd name="T52" fmla="*/ 61 w 61"/>
                      <a:gd name="T53" fmla="*/ 8 h 32"/>
                      <a:gd name="T54" fmla="*/ 57 w 61"/>
                      <a:gd name="T55" fmla="*/ 8 h 32"/>
                      <a:gd name="T56" fmla="*/ 57 w 61"/>
                      <a:gd name="T57" fmla="*/ 12 h 32"/>
                      <a:gd name="T58" fmla="*/ 54 w 61"/>
                      <a:gd name="T59" fmla="*/ 12 h 32"/>
                      <a:gd name="T60" fmla="*/ 54 w 61"/>
                      <a:gd name="T61" fmla="*/ 16 h 32"/>
                      <a:gd name="T62" fmla="*/ 50 w 61"/>
                      <a:gd name="T63" fmla="*/ 16 h 32"/>
                      <a:gd name="T64" fmla="*/ 50 w 61"/>
                      <a:gd name="T65" fmla="*/ 20 h 32"/>
                      <a:gd name="T66" fmla="*/ 46 w 61"/>
                      <a:gd name="T67" fmla="*/ 20 h 32"/>
                      <a:gd name="T68" fmla="*/ 42 w 61"/>
                      <a:gd name="T69" fmla="*/ 20 h 32"/>
                      <a:gd name="T70" fmla="*/ 42 w 61"/>
                      <a:gd name="T71" fmla="*/ 24 h 32"/>
                      <a:gd name="T72" fmla="*/ 38 w 61"/>
                      <a:gd name="T73" fmla="*/ 24 h 32"/>
                      <a:gd name="T74" fmla="*/ 34 w 61"/>
                      <a:gd name="T75" fmla="*/ 24 h 32"/>
                      <a:gd name="T76" fmla="*/ 34 w 61"/>
                      <a:gd name="T77" fmla="*/ 28 h 32"/>
                      <a:gd name="T78" fmla="*/ 31 w 61"/>
                      <a:gd name="T79" fmla="*/ 28 h 32"/>
                      <a:gd name="T80" fmla="*/ 27 w 61"/>
                      <a:gd name="T81" fmla="*/ 32 h 32"/>
                      <a:gd name="T82" fmla="*/ 23 w 61"/>
                      <a:gd name="T83" fmla="*/ 32 h 32"/>
                      <a:gd name="T84" fmla="*/ 19 w 61"/>
                      <a:gd name="T85" fmla="*/ 28 h 32"/>
                      <a:gd name="T86" fmla="*/ 15 w 61"/>
                      <a:gd name="T87" fmla="*/ 28 h 32"/>
                      <a:gd name="T88" fmla="*/ 15 w 61"/>
                      <a:gd name="T89" fmla="*/ 24 h 32"/>
                      <a:gd name="T90" fmla="*/ 11 w 61"/>
                      <a:gd name="T91" fmla="*/ 24 h 32"/>
                      <a:gd name="T92" fmla="*/ 8 w 61"/>
                      <a:gd name="T93" fmla="*/ 20 h 32"/>
                      <a:gd name="T94" fmla="*/ 4 w 61"/>
                      <a:gd name="T95" fmla="*/ 20 h 32"/>
                      <a:gd name="T96" fmla="*/ 0 w 61"/>
                      <a:gd name="T97" fmla="*/ 16 h 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</a:cxnLst>
                    <a:rect l="0" t="0" r="r" b="b"/>
                    <a:pathLst>
                      <a:path w="61" h="32">
                        <a:moveTo>
                          <a:pt x="0" y="16"/>
                        </a:moveTo>
                        <a:lnTo>
                          <a:pt x="4" y="20"/>
                        </a:lnTo>
                        <a:lnTo>
                          <a:pt x="8" y="20"/>
                        </a:lnTo>
                        <a:lnTo>
                          <a:pt x="11" y="20"/>
                        </a:lnTo>
                        <a:lnTo>
                          <a:pt x="11" y="16"/>
                        </a:lnTo>
                        <a:lnTo>
                          <a:pt x="15" y="16"/>
                        </a:lnTo>
                        <a:lnTo>
                          <a:pt x="15" y="12"/>
                        </a:lnTo>
                        <a:lnTo>
                          <a:pt x="19" y="12"/>
                        </a:lnTo>
                        <a:lnTo>
                          <a:pt x="19" y="16"/>
                        </a:lnTo>
                        <a:lnTo>
                          <a:pt x="23" y="16"/>
                        </a:lnTo>
                        <a:lnTo>
                          <a:pt x="23" y="20"/>
                        </a:lnTo>
                        <a:lnTo>
                          <a:pt x="27" y="16"/>
                        </a:lnTo>
                        <a:lnTo>
                          <a:pt x="27" y="12"/>
                        </a:lnTo>
                        <a:lnTo>
                          <a:pt x="31" y="12"/>
                        </a:lnTo>
                        <a:lnTo>
                          <a:pt x="31" y="8"/>
                        </a:lnTo>
                        <a:lnTo>
                          <a:pt x="34" y="8"/>
                        </a:lnTo>
                        <a:lnTo>
                          <a:pt x="38" y="8"/>
                        </a:lnTo>
                        <a:lnTo>
                          <a:pt x="42" y="8"/>
                        </a:lnTo>
                        <a:lnTo>
                          <a:pt x="42" y="4"/>
                        </a:lnTo>
                        <a:lnTo>
                          <a:pt x="46" y="4"/>
                        </a:lnTo>
                        <a:lnTo>
                          <a:pt x="46" y="0"/>
                        </a:lnTo>
                        <a:lnTo>
                          <a:pt x="50" y="0"/>
                        </a:lnTo>
                        <a:lnTo>
                          <a:pt x="50" y="4"/>
                        </a:lnTo>
                        <a:lnTo>
                          <a:pt x="54" y="4"/>
                        </a:lnTo>
                        <a:lnTo>
                          <a:pt x="57" y="4"/>
                        </a:lnTo>
                        <a:lnTo>
                          <a:pt x="61" y="4"/>
                        </a:lnTo>
                        <a:lnTo>
                          <a:pt x="61" y="8"/>
                        </a:lnTo>
                        <a:lnTo>
                          <a:pt x="57" y="8"/>
                        </a:lnTo>
                        <a:lnTo>
                          <a:pt x="57" y="12"/>
                        </a:lnTo>
                        <a:lnTo>
                          <a:pt x="54" y="12"/>
                        </a:lnTo>
                        <a:lnTo>
                          <a:pt x="54" y="16"/>
                        </a:lnTo>
                        <a:lnTo>
                          <a:pt x="50" y="16"/>
                        </a:lnTo>
                        <a:lnTo>
                          <a:pt x="50" y="20"/>
                        </a:lnTo>
                        <a:lnTo>
                          <a:pt x="46" y="20"/>
                        </a:lnTo>
                        <a:lnTo>
                          <a:pt x="42" y="20"/>
                        </a:lnTo>
                        <a:lnTo>
                          <a:pt x="42" y="24"/>
                        </a:lnTo>
                        <a:lnTo>
                          <a:pt x="38" y="24"/>
                        </a:lnTo>
                        <a:lnTo>
                          <a:pt x="34" y="24"/>
                        </a:lnTo>
                        <a:lnTo>
                          <a:pt x="34" y="28"/>
                        </a:lnTo>
                        <a:lnTo>
                          <a:pt x="31" y="28"/>
                        </a:lnTo>
                        <a:lnTo>
                          <a:pt x="27" y="32"/>
                        </a:lnTo>
                        <a:lnTo>
                          <a:pt x="23" y="32"/>
                        </a:lnTo>
                        <a:lnTo>
                          <a:pt x="19" y="28"/>
                        </a:lnTo>
                        <a:lnTo>
                          <a:pt x="15" y="28"/>
                        </a:lnTo>
                        <a:lnTo>
                          <a:pt x="15" y="24"/>
                        </a:lnTo>
                        <a:lnTo>
                          <a:pt x="11" y="24"/>
                        </a:lnTo>
                        <a:lnTo>
                          <a:pt x="8" y="20"/>
                        </a:lnTo>
                        <a:lnTo>
                          <a:pt x="4" y="20"/>
                        </a:lnTo>
                        <a:lnTo>
                          <a:pt x="0" y="16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915" name="Freeform 87">
                    <a:extLst>
                      <a:ext uri="{FF2B5EF4-FFF2-40B4-BE49-F238E27FC236}">
                        <a16:creationId xmlns:a16="http://schemas.microsoft.com/office/drawing/2014/main" id="{F44D5217-16CC-9D71-4EF2-B969A82D063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166" y="2843"/>
                    <a:ext cx="38" cy="38"/>
                  </a:xfrm>
                  <a:custGeom>
                    <a:avLst/>
                    <a:gdLst>
                      <a:gd name="T0" fmla="*/ 34 w 38"/>
                      <a:gd name="T1" fmla="*/ 0 h 37"/>
                      <a:gd name="T2" fmla="*/ 38 w 38"/>
                      <a:gd name="T3" fmla="*/ 0 h 37"/>
                      <a:gd name="T4" fmla="*/ 38 w 38"/>
                      <a:gd name="T5" fmla="*/ 4 h 37"/>
                      <a:gd name="T6" fmla="*/ 38 w 38"/>
                      <a:gd name="T7" fmla="*/ 8 h 37"/>
                      <a:gd name="T8" fmla="*/ 38 w 38"/>
                      <a:gd name="T9" fmla="*/ 12 h 37"/>
                      <a:gd name="T10" fmla="*/ 34 w 38"/>
                      <a:gd name="T11" fmla="*/ 12 h 37"/>
                      <a:gd name="T12" fmla="*/ 34 w 38"/>
                      <a:gd name="T13" fmla="*/ 16 h 37"/>
                      <a:gd name="T14" fmla="*/ 30 w 38"/>
                      <a:gd name="T15" fmla="*/ 16 h 37"/>
                      <a:gd name="T16" fmla="*/ 30 w 38"/>
                      <a:gd name="T17" fmla="*/ 20 h 37"/>
                      <a:gd name="T18" fmla="*/ 27 w 38"/>
                      <a:gd name="T19" fmla="*/ 20 h 37"/>
                      <a:gd name="T20" fmla="*/ 27 w 38"/>
                      <a:gd name="T21" fmla="*/ 24 h 37"/>
                      <a:gd name="T22" fmla="*/ 23 w 38"/>
                      <a:gd name="T23" fmla="*/ 24 h 37"/>
                      <a:gd name="T24" fmla="*/ 23 w 38"/>
                      <a:gd name="T25" fmla="*/ 28 h 37"/>
                      <a:gd name="T26" fmla="*/ 19 w 38"/>
                      <a:gd name="T27" fmla="*/ 28 h 37"/>
                      <a:gd name="T28" fmla="*/ 15 w 38"/>
                      <a:gd name="T29" fmla="*/ 28 h 37"/>
                      <a:gd name="T30" fmla="*/ 15 w 38"/>
                      <a:gd name="T31" fmla="*/ 33 h 37"/>
                      <a:gd name="T32" fmla="*/ 11 w 38"/>
                      <a:gd name="T33" fmla="*/ 33 h 37"/>
                      <a:gd name="T34" fmla="*/ 7 w 38"/>
                      <a:gd name="T35" fmla="*/ 33 h 37"/>
                      <a:gd name="T36" fmla="*/ 7 w 38"/>
                      <a:gd name="T37" fmla="*/ 37 h 37"/>
                      <a:gd name="T38" fmla="*/ 4 w 38"/>
                      <a:gd name="T39" fmla="*/ 37 h 37"/>
                      <a:gd name="T40" fmla="*/ 0 w 38"/>
                      <a:gd name="T41" fmla="*/ 37 h 37"/>
                      <a:gd name="T42" fmla="*/ 0 w 38"/>
                      <a:gd name="T43" fmla="*/ 33 h 37"/>
                      <a:gd name="T44" fmla="*/ 0 w 38"/>
                      <a:gd name="T45" fmla="*/ 28 h 37"/>
                      <a:gd name="T46" fmla="*/ 4 w 38"/>
                      <a:gd name="T47" fmla="*/ 24 h 37"/>
                      <a:gd name="T48" fmla="*/ 7 w 38"/>
                      <a:gd name="T49" fmla="*/ 24 h 37"/>
                      <a:gd name="T50" fmla="*/ 7 w 38"/>
                      <a:gd name="T51" fmla="*/ 20 h 37"/>
                      <a:gd name="T52" fmla="*/ 11 w 38"/>
                      <a:gd name="T53" fmla="*/ 20 h 37"/>
                      <a:gd name="T54" fmla="*/ 15 w 38"/>
                      <a:gd name="T55" fmla="*/ 20 h 37"/>
                      <a:gd name="T56" fmla="*/ 15 w 38"/>
                      <a:gd name="T57" fmla="*/ 16 h 37"/>
                      <a:gd name="T58" fmla="*/ 19 w 38"/>
                      <a:gd name="T59" fmla="*/ 16 h 37"/>
                      <a:gd name="T60" fmla="*/ 23 w 38"/>
                      <a:gd name="T61" fmla="*/ 16 h 37"/>
                      <a:gd name="T62" fmla="*/ 23 w 38"/>
                      <a:gd name="T63" fmla="*/ 12 h 37"/>
                      <a:gd name="T64" fmla="*/ 27 w 38"/>
                      <a:gd name="T65" fmla="*/ 12 h 37"/>
                      <a:gd name="T66" fmla="*/ 27 w 38"/>
                      <a:gd name="T67" fmla="*/ 8 h 37"/>
                      <a:gd name="T68" fmla="*/ 30 w 38"/>
                      <a:gd name="T69" fmla="*/ 8 h 37"/>
                      <a:gd name="T70" fmla="*/ 30 w 38"/>
                      <a:gd name="T71" fmla="*/ 4 h 37"/>
                      <a:gd name="T72" fmla="*/ 34 w 38"/>
                      <a:gd name="T73" fmla="*/ 4 h 37"/>
                      <a:gd name="T74" fmla="*/ 34 w 38"/>
                      <a:gd name="T75" fmla="*/ 0 h 3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</a:cxnLst>
                    <a:rect l="0" t="0" r="r" b="b"/>
                    <a:pathLst>
                      <a:path w="38" h="37">
                        <a:moveTo>
                          <a:pt x="34" y="0"/>
                        </a:moveTo>
                        <a:lnTo>
                          <a:pt x="38" y="0"/>
                        </a:lnTo>
                        <a:lnTo>
                          <a:pt x="38" y="4"/>
                        </a:lnTo>
                        <a:lnTo>
                          <a:pt x="38" y="8"/>
                        </a:lnTo>
                        <a:lnTo>
                          <a:pt x="38" y="12"/>
                        </a:lnTo>
                        <a:lnTo>
                          <a:pt x="34" y="12"/>
                        </a:lnTo>
                        <a:lnTo>
                          <a:pt x="34" y="16"/>
                        </a:lnTo>
                        <a:lnTo>
                          <a:pt x="30" y="16"/>
                        </a:lnTo>
                        <a:lnTo>
                          <a:pt x="30" y="20"/>
                        </a:lnTo>
                        <a:lnTo>
                          <a:pt x="27" y="20"/>
                        </a:lnTo>
                        <a:lnTo>
                          <a:pt x="27" y="24"/>
                        </a:lnTo>
                        <a:lnTo>
                          <a:pt x="23" y="24"/>
                        </a:lnTo>
                        <a:lnTo>
                          <a:pt x="23" y="28"/>
                        </a:lnTo>
                        <a:lnTo>
                          <a:pt x="19" y="28"/>
                        </a:lnTo>
                        <a:lnTo>
                          <a:pt x="15" y="28"/>
                        </a:lnTo>
                        <a:lnTo>
                          <a:pt x="15" y="33"/>
                        </a:lnTo>
                        <a:lnTo>
                          <a:pt x="11" y="33"/>
                        </a:lnTo>
                        <a:lnTo>
                          <a:pt x="7" y="33"/>
                        </a:lnTo>
                        <a:lnTo>
                          <a:pt x="7" y="37"/>
                        </a:lnTo>
                        <a:lnTo>
                          <a:pt x="4" y="37"/>
                        </a:lnTo>
                        <a:lnTo>
                          <a:pt x="0" y="37"/>
                        </a:lnTo>
                        <a:lnTo>
                          <a:pt x="0" y="33"/>
                        </a:lnTo>
                        <a:lnTo>
                          <a:pt x="0" y="28"/>
                        </a:lnTo>
                        <a:lnTo>
                          <a:pt x="4" y="24"/>
                        </a:lnTo>
                        <a:lnTo>
                          <a:pt x="7" y="24"/>
                        </a:lnTo>
                        <a:lnTo>
                          <a:pt x="7" y="20"/>
                        </a:lnTo>
                        <a:lnTo>
                          <a:pt x="11" y="20"/>
                        </a:lnTo>
                        <a:lnTo>
                          <a:pt x="15" y="20"/>
                        </a:lnTo>
                        <a:lnTo>
                          <a:pt x="15" y="16"/>
                        </a:lnTo>
                        <a:lnTo>
                          <a:pt x="19" y="16"/>
                        </a:lnTo>
                        <a:lnTo>
                          <a:pt x="23" y="16"/>
                        </a:lnTo>
                        <a:lnTo>
                          <a:pt x="23" y="12"/>
                        </a:lnTo>
                        <a:lnTo>
                          <a:pt x="27" y="12"/>
                        </a:lnTo>
                        <a:lnTo>
                          <a:pt x="27" y="8"/>
                        </a:lnTo>
                        <a:lnTo>
                          <a:pt x="30" y="8"/>
                        </a:lnTo>
                        <a:lnTo>
                          <a:pt x="30" y="4"/>
                        </a:lnTo>
                        <a:lnTo>
                          <a:pt x="34" y="4"/>
                        </a:lnTo>
                        <a:lnTo>
                          <a:pt x="34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916" name="Freeform 88">
                    <a:extLst>
                      <a:ext uri="{FF2B5EF4-FFF2-40B4-BE49-F238E27FC236}">
                        <a16:creationId xmlns:a16="http://schemas.microsoft.com/office/drawing/2014/main" id="{17C8284E-0266-543D-9787-B0DF52EF0C9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139" y="2843"/>
                    <a:ext cx="12" cy="18"/>
                  </a:xfrm>
                  <a:custGeom>
                    <a:avLst/>
                    <a:gdLst>
                      <a:gd name="T0" fmla="*/ 0 w 11"/>
                      <a:gd name="T1" fmla="*/ 8 h 16"/>
                      <a:gd name="T2" fmla="*/ 0 w 11"/>
                      <a:gd name="T3" fmla="*/ 4 h 16"/>
                      <a:gd name="T4" fmla="*/ 4 w 11"/>
                      <a:gd name="T5" fmla="*/ 4 h 16"/>
                      <a:gd name="T6" fmla="*/ 4 w 11"/>
                      <a:gd name="T7" fmla="*/ 0 h 16"/>
                      <a:gd name="T8" fmla="*/ 8 w 11"/>
                      <a:gd name="T9" fmla="*/ 0 h 16"/>
                      <a:gd name="T10" fmla="*/ 11 w 11"/>
                      <a:gd name="T11" fmla="*/ 8 h 16"/>
                      <a:gd name="T12" fmla="*/ 11 w 11"/>
                      <a:gd name="T13" fmla="*/ 12 h 16"/>
                      <a:gd name="T14" fmla="*/ 11 w 11"/>
                      <a:gd name="T15" fmla="*/ 16 h 16"/>
                      <a:gd name="T16" fmla="*/ 8 w 11"/>
                      <a:gd name="T17" fmla="*/ 16 h 16"/>
                      <a:gd name="T18" fmla="*/ 4 w 11"/>
                      <a:gd name="T19" fmla="*/ 16 h 16"/>
                      <a:gd name="T20" fmla="*/ 0 w 11"/>
                      <a:gd name="T21" fmla="*/ 12 h 16"/>
                      <a:gd name="T22" fmla="*/ 0 w 11"/>
                      <a:gd name="T23" fmla="*/ 8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11" h="16">
                        <a:moveTo>
                          <a:pt x="0" y="8"/>
                        </a:moveTo>
                        <a:lnTo>
                          <a:pt x="0" y="4"/>
                        </a:lnTo>
                        <a:lnTo>
                          <a:pt x="4" y="4"/>
                        </a:lnTo>
                        <a:lnTo>
                          <a:pt x="4" y="0"/>
                        </a:lnTo>
                        <a:lnTo>
                          <a:pt x="8" y="0"/>
                        </a:lnTo>
                        <a:lnTo>
                          <a:pt x="11" y="8"/>
                        </a:lnTo>
                        <a:lnTo>
                          <a:pt x="11" y="12"/>
                        </a:lnTo>
                        <a:lnTo>
                          <a:pt x="11" y="16"/>
                        </a:lnTo>
                        <a:lnTo>
                          <a:pt x="8" y="16"/>
                        </a:lnTo>
                        <a:lnTo>
                          <a:pt x="4" y="16"/>
                        </a:lnTo>
                        <a:lnTo>
                          <a:pt x="0" y="12"/>
                        </a:lnTo>
                        <a:lnTo>
                          <a:pt x="0" y="8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917" name="Freeform 89">
                    <a:extLst>
                      <a:ext uri="{FF2B5EF4-FFF2-40B4-BE49-F238E27FC236}">
                        <a16:creationId xmlns:a16="http://schemas.microsoft.com/office/drawing/2014/main" id="{E4B2DC71-6D5C-CE83-6D44-ADBB54C468E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492" y="2846"/>
                    <a:ext cx="29" cy="29"/>
                  </a:xfrm>
                  <a:custGeom>
                    <a:avLst/>
                    <a:gdLst>
                      <a:gd name="T0" fmla="*/ 11 w 27"/>
                      <a:gd name="T1" fmla="*/ 0 h 29"/>
                      <a:gd name="T2" fmla="*/ 15 w 27"/>
                      <a:gd name="T3" fmla="*/ 0 h 29"/>
                      <a:gd name="T4" fmla="*/ 19 w 27"/>
                      <a:gd name="T5" fmla="*/ 0 h 29"/>
                      <a:gd name="T6" fmla="*/ 19 w 27"/>
                      <a:gd name="T7" fmla="*/ 4 h 29"/>
                      <a:gd name="T8" fmla="*/ 23 w 27"/>
                      <a:gd name="T9" fmla="*/ 4 h 29"/>
                      <a:gd name="T10" fmla="*/ 23 w 27"/>
                      <a:gd name="T11" fmla="*/ 8 h 29"/>
                      <a:gd name="T12" fmla="*/ 27 w 27"/>
                      <a:gd name="T13" fmla="*/ 8 h 29"/>
                      <a:gd name="T14" fmla="*/ 27 w 27"/>
                      <a:gd name="T15" fmla="*/ 12 h 29"/>
                      <a:gd name="T16" fmla="*/ 27 w 27"/>
                      <a:gd name="T17" fmla="*/ 16 h 29"/>
                      <a:gd name="T18" fmla="*/ 27 w 27"/>
                      <a:gd name="T19" fmla="*/ 20 h 29"/>
                      <a:gd name="T20" fmla="*/ 27 w 27"/>
                      <a:gd name="T21" fmla="*/ 24 h 29"/>
                      <a:gd name="T22" fmla="*/ 23 w 27"/>
                      <a:gd name="T23" fmla="*/ 24 h 29"/>
                      <a:gd name="T24" fmla="*/ 23 w 27"/>
                      <a:gd name="T25" fmla="*/ 29 h 29"/>
                      <a:gd name="T26" fmla="*/ 19 w 27"/>
                      <a:gd name="T27" fmla="*/ 29 h 29"/>
                      <a:gd name="T28" fmla="*/ 19 w 27"/>
                      <a:gd name="T29" fmla="*/ 24 h 29"/>
                      <a:gd name="T30" fmla="*/ 15 w 27"/>
                      <a:gd name="T31" fmla="*/ 24 h 29"/>
                      <a:gd name="T32" fmla="*/ 15 w 27"/>
                      <a:gd name="T33" fmla="*/ 20 h 29"/>
                      <a:gd name="T34" fmla="*/ 15 w 27"/>
                      <a:gd name="T35" fmla="*/ 16 h 29"/>
                      <a:gd name="T36" fmla="*/ 11 w 27"/>
                      <a:gd name="T37" fmla="*/ 16 h 29"/>
                      <a:gd name="T38" fmla="*/ 11 w 27"/>
                      <a:gd name="T39" fmla="*/ 20 h 29"/>
                      <a:gd name="T40" fmla="*/ 11 w 27"/>
                      <a:gd name="T41" fmla="*/ 16 h 29"/>
                      <a:gd name="T42" fmla="*/ 7 w 27"/>
                      <a:gd name="T43" fmla="*/ 16 h 29"/>
                      <a:gd name="T44" fmla="*/ 7 w 27"/>
                      <a:gd name="T45" fmla="*/ 12 h 29"/>
                      <a:gd name="T46" fmla="*/ 4 w 27"/>
                      <a:gd name="T47" fmla="*/ 12 h 29"/>
                      <a:gd name="T48" fmla="*/ 4 w 27"/>
                      <a:gd name="T49" fmla="*/ 8 h 29"/>
                      <a:gd name="T50" fmla="*/ 4 w 27"/>
                      <a:gd name="T51" fmla="*/ 4 h 29"/>
                      <a:gd name="T52" fmla="*/ 0 w 27"/>
                      <a:gd name="T53" fmla="*/ 4 h 29"/>
                      <a:gd name="T54" fmla="*/ 0 w 27"/>
                      <a:gd name="T55" fmla="*/ 0 h 29"/>
                      <a:gd name="T56" fmla="*/ 4 w 27"/>
                      <a:gd name="T57" fmla="*/ 0 h 29"/>
                      <a:gd name="T58" fmla="*/ 4 w 27"/>
                      <a:gd name="T59" fmla="*/ 4 h 29"/>
                      <a:gd name="T60" fmla="*/ 4 w 27"/>
                      <a:gd name="T61" fmla="*/ 0 h 29"/>
                      <a:gd name="T62" fmla="*/ 7 w 27"/>
                      <a:gd name="T63" fmla="*/ 0 h 29"/>
                      <a:gd name="T64" fmla="*/ 11 w 27"/>
                      <a:gd name="T65" fmla="*/ 0 h 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27" h="29">
                        <a:moveTo>
                          <a:pt x="11" y="0"/>
                        </a:moveTo>
                        <a:lnTo>
                          <a:pt x="15" y="0"/>
                        </a:lnTo>
                        <a:lnTo>
                          <a:pt x="19" y="0"/>
                        </a:lnTo>
                        <a:lnTo>
                          <a:pt x="19" y="4"/>
                        </a:lnTo>
                        <a:lnTo>
                          <a:pt x="23" y="4"/>
                        </a:lnTo>
                        <a:lnTo>
                          <a:pt x="23" y="8"/>
                        </a:lnTo>
                        <a:lnTo>
                          <a:pt x="27" y="8"/>
                        </a:lnTo>
                        <a:lnTo>
                          <a:pt x="27" y="12"/>
                        </a:lnTo>
                        <a:lnTo>
                          <a:pt x="27" y="16"/>
                        </a:lnTo>
                        <a:lnTo>
                          <a:pt x="27" y="20"/>
                        </a:lnTo>
                        <a:lnTo>
                          <a:pt x="27" y="24"/>
                        </a:lnTo>
                        <a:lnTo>
                          <a:pt x="23" y="24"/>
                        </a:lnTo>
                        <a:lnTo>
                          <a:pt x="23" y="29"/>
                        </a:lnTo>
                        <a:lnTo>
                          <a:pt x="19" y="29"/>
                        </a:lnTo>
                        <a:lnTo>
                          <a:pt x="19" y="24"/>
                        </a:lnTo>
                        <a:lnTo>
                          <a:pt x="15" y="24"/>
                        </a:lnTo>
                        <a:lnTo>
                          <a:pt x="15" y="20"/>
                        </a:lnTo>
                        <a:lnTo>
                          <a:pt x="15" y="16"/>
                        </a:lnTo>
                        <a:lnTo>
                          <a:pt x="11" y="16"/>
                        </a:lnTo>
                        <a:lnTo>
                          <a:pt x="11" y="20"/>
                        </a:lnTo>
                        <a:lnTo>
                          <a:pt x="11" y="16"/>
                        </a:lnTo>
                        <a:lnTo>
                          <a:pt x="7" y="16"/>
                        </a:lnTo>
                        <a:lnTo>
                          <a:pt x="7" y="12"/>
                        </a:lnTo>
                        <a:lnTo>
                          <a:pt x="4" y="12"/>
                        </a:lnTo>
                        <a:lnTo>
                          <a:pt x="4" y="8"/>
                        </a:lnTo>
                        <a:lnTo>
                          <a:pt x="4" y="4"/>
                        </a:lnTo>
                        <a:lnTo>
                          <a:pt x="0" y="4"/>
                        </a:lnTo>
                        <a:lnTo>
                          <a:pt x="0" y="0"/>
                        </a:lnTo>
                        <a:lnTo>
                          <a:pt x="4" y="0"/>
                        </a:lnTo>
                        <a:lnTo>
                          <a:pt x="4" y="4"/>
                        </a:lnTo>
                        <a:lnTo>
                          <a:pt x="4" y="0"/>
                        </a:lnTo>
                        <a:lnTo>
                          <a:pt x="7" y="0"/>
                        </a:lnTo>
                        <a:lnTo>
                          <a:pt x="11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918" name="Freeform 90">
                    <a:extLst>
                      <a:ext uri="{FF2B5EF4-FFF2-40B4-BE49-F238E27FC236}">
                        <a16:creationId xmlns:a16="http://schemas.microsoft.com/office/drawing/2014/main" id="{E69C54BC-BA3A-BB54-AEC0-13E1D07BB60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301" y="2846"/>
                    <a:ext cx="26" cy="20"/>
                  </a:xfrm>
                  <a:custGeom>
                    <a:avLst/>
                    <a:gdLst>
                      <a:gd name="T0" fmla="*/ 23 w 27"/>
                      <a:gd name="T1" fmla="*/ 0 h 20"/>
                      <a:gd name="T2" fmla="*/ 27 w 27"/>
                      <a:gd name="T3" fmla="*/ 0 h 20"/>
                      <a:gd name="T4" fmla="*/ 23 w 27"/>
                      <a:gd name="T5" fmla="*/ 0 h 20"/>
                      <a:gd name="T6" fmla="*/ 27 w 27"/>
                      <a:gd name="T7" fmla="*/ 0 h 20"/>
                      <a:gd name="T8" fmla="*/ 27 w 27"/>
                      <a:gd name="T9" fmla="*/ 4 h 20"/>
                      <a:gd name="T10" fmla="*/ 27 w 27"/>
                      <a:gd name="T11" fmla="*/ 8 h 20"/>
                      <a:gd name="T12" fmla="*/ 23 w 27"/>
                      <a:gd name="T13" fmla="*/ 8 h 20"/>
                      <a:gd name="T14" fmla="*/ 23 w 27"/>
                      <a:gd name="T15" fmla="*/ 12 h 20"/>
                      <a:gd name="T16" fmla="*/ 19 w 27"/>
                      <a:gd name="T17" fmla="*/ 12 h 20"/>
                      <a:gd name="T18" fmla="*/ 19 w 27"/>
                      <a:gd name="T19" fmla="*/ 16 h 20"/>
                      <a:gd name="T20" fmla="*/ 15 w 27"/>
                      <a:gd name="T21" fmla="*/ 16 h 20"/>
                      <a:gd name="T22" fmla="*/ 12 w 27"/>
                      <a:gd name="T23" fmla="*/ 20 h 20"/>
                      <a:gd name="T24" fmla="*/ 8 w 27"/>
                      <a:gd name="T25" fmla="*/ 20 h 20"/>
                      <a:gd name="T26" fmla="*/ 4 w 27"/>
                      <a:gd name="T27" fmla="*/ 20 h 20"/>
                      <a:gd name="T28" fmla="*/ 4 w 27"/>
                      <a:gd name="T29" fmla="*/ 16 h 20"/>
                      <a:gd name="T30" fmla="*/ 0 w 27"/>
                      <a:gd name="T31" fmla="*/ 16 h 20"/>
                      <a:gd name="T32" fmla="*/ 0 w 27"/>
                      <a:gd name="T33" fmla="*/ 12 h 20"/>
                      <a:gd name="T34" fmla="*/ 4 w 27"/>
                      <a:gd name="T35" fmla="*/ 12 h 20"/>
                      <a:gd name="T36" fmla="*/ 4 w 27"/>
                      <a:gd name="T37" fmla="*/ 8 h 20"/>
                      <a:gd name="T38" fmla="*/ 8 w 27"/>
                      <a:gd name="T39" fmla="*/ 8 h 20"/>
                      <a:gd name="T40" fmla="*/ 12 w 27"/>
                      <a:gd name="T41" fmla="*/ 8 h 20"/>
                      <a:gd name="T42" fmla="*/ 15 w 27"/>
                      <a:gd name="T43" fmla="*/ 4 h 20"/>
                      <a:gd name="T44" fmla="*/ 15 w 27"/>
                      <a:gd name="T45" fmla="*/ 0 h 20"/>
                      <a:gd name="T46" fmla="*/ 19 w 27"/>
                      <a:gd name="T47" fmla="*/ 0 h 20"/>
                      <a:gd name="T48" fmla="*/ 19 w 27"/>
                      <a:gd name="T49" fmla="*/ 4 h 20"/>
                      <a:gd name="T50" fmla="*/ 23 w 27"/>
                      <a:gd name="T51" fmla="*/ 4 h 20"/>
                      <a:gd name="T52" fmla="*/ 23 w 27"/>
                      <a:gd name="T53" fmla="*/ 0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</a:cxnLst>
                    <a:rect l="0" t="0" r="r" b="b"/>
                    <a:pathLst>
                      <a:path w="27" h="20">
                        <a:moveTo>
                          <a:pt x="23" y="0"/>
                        </a:moveTo>
                        <a:lnTo>
                          <a:pt x="27" y="0"/>
                        </a:lnTo>
                        <a:lnTo>
                          <a:pt x="23" y="0"/>
                        </a:lnTo>
                        <a:lnTo>
                          <a:pt x="27" y="0"/>
                        </a:lnTo>
                        <a:lnTo>
                          <a:pt x="27" y="4"/>
                        </a:lnTo>
                        <a:lnTo>
                          <a:pt x="27" y="8"/>
                        </a:lnTo>
                        <a:lnTo>
                          <a:pt x="23" y="8"/>
                        </a:lnTo>
                        <a:lnTo>
                          <a:pt x="23" y="12"/>
                        </a:lnTo>
                        <a:lnTo>
                          <a:pt x="19" y="12"/>
                        </a:lnTo>
                        <a:lnTo>
                          <a:pt x="19" y="16"/>
                        </a:lnTo>
                        <a:lnTo>
                          <a:pt x="15" y="16"/>
                        </a:lnTo>
                        <a:lnTo>
                          <a:pt x="12" y="20"/>
                        </a:lnTo>
                        <a:lnTo>
                          <a:pt x="8" y="20"/>
                        </a:lnTo>
                        <a:lnTo>
                          <a:pt x="4" y="20"/>
                        </a:lnTo>
                        <a:lnTo>
                          <a:pt x="4" y="16"/>
                        </a:lnTo>
                        <a:lnTo>
                          <a:pt x="0" y="16"/>
                        </a:lnTo>
                        <a:lnTo>
                          <a:pt x="0" y="12"/>
                        </a:lnTo>
                        <a:lnTo>
                          <a:pt x="4" y="12"/>
                        </a:lnTo>
                        <a:lnTo>
                          <a:pt x="4" y="8"/>
                        </a:lnTo>
                        <a:lnTo>
                          <a:pt x="8" y="8"/>
                        </a:lnTo>
                        <a:lnTo>
                          <a:pt x="12" y="8"/>
                        </a:lnTo>
                        <a:lnTo>
                          <a:pt x="15" y="4"/>
                        </a:lnTo>
                        <a:lnTo>
                          <a:pt x="15" y="0"/>
                        </a:lnTo>
                        <a:lnTo>
                          <a:pt x="19" y="0"/>
                        </a:lnTo>
                        <a:lnTo>
                          <a:pt x="19" y="4"/>
                        </a:lnTo>
                        <a:lnTo>
                          <a:pt x="23" y="4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919" name="Freeform 91">
                    <a:extLst>
                      <a:ext uri="{FF2B5EF4-FFF2-40B4-BE49-F238E27FC236}">
                        <a16:creationId xmlns:a16="http://schemas.microsoft.com/office/drawing/2014/main" id="{D8BA09B8-9ED8-9ACC-CF34-FAA17701F93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246" y="2846"/>
                    <a:ext cx="32" cy="32"/>
                  </a:xfrm>
                  <a:custGeom>
                    <a:avLst/>
                    <a:gdLst>
                      <a:gd name="T0" fmla="*/ 8 w 31"/>
                      <a:gd name="T1" fmla="*/ 0 h 33"/>
                      <a:gd name="T2" fmla="*/ 12 w 31"/>
                      <a:gd name="T3" fmla="*/ 0 h 33"/>
                      <a:gd name="T4" fmla="*/ 16 w 31"/>
                      <a:gd name="T5" fmla="*/ 0 h 33"/>
                      <a:gd name="T6" fmla="*/ 19 w 31"/>
                      <a:gd name="T7" fmla="*/ 0 h 33"/>
                      <a:gd name="T8" fmla="*/ 23 w 31"/>
                      <a:gd name="T9" fmla="*/ 0 h 33"/>
                      <a:gd name="T10" fmla="*/ 27 w 31"/>
                      <a:gd name="T11" fmla="*/ 0 h 33"/>
                      <a:gd name="T12" fmla="*/ 27 w 31"/>
                      <a:gd name="T13" fmla="*/ 4 h 33"/>
                      <a:gd name="T14" fmla="*/ 31 w 31"/>
                      <a:gd name="T15" fmla="*/ 4 h 33"/>
                      <a:gd name="T16" fmla="*/ 31 w 31"/>
                      <a:gd name="T17" fmla="*/ 8 h 33"/>
                      <a:gd name="T18" fmla="*/ 31 w 31"/>
                      <a:gd name="T19" fmla="*/ 12 h 33"/>
                      <a:gd name="T20" fmla="*/ 27 w 31"/>
                      <a:gd name="T21" fmla="*/ 12 h 33"/>
                      <a:gd name="T22" fmla="*/ 27 w 31"/>
                      <a:gd name="T23" fmla="*/ 16 h 33"/>
                      <a:gd name="T24" fmla="*/ 27 w 31"/>
                      <a:gd name="T25" fmla="*/ 20 h 33"/>
                      <a:gd name="T26" fmla="*/ 23 w 31"/>
                      <a:gd name="T27" fmla="*/ 20 h 33"/>
                      <a:gd name="T28" fmla="*/ 23 w 31"/>
                      <a:gd name="T29" fmla="*/ 24 h 33"/>
                      <a:gd name="T30" fmla="*/ 23 w 31"/>
                      <a:gd name="T31" fmla="*/ 29 h 33"/>
                      <a:gd name="T32" fmla="*/ 19 w 31"/>
                      <a:gd name="T33" fmla="*/ 29 h 33"/>
                      <a:gd name="T34" fmla="*/ 19 w 31"/>
                      <a:gd name="T35" fmla="*/ 33 h 33"/>
                      <a:gd name="T36" fmla="*/ 16 w 31"/>
                      <a:gd name="T37" fmla="*/ 33 h 33"/>
                      <a:gd name="T38" fmla="*/ 16 w 31"/>
                      <a:gd name="T39" fmla="*/ 29 h 33"/>
                      <a:gd name="T40" fmla="*/ 12 w 31"/>
                      <a:gd name="T41" fmla="*/ 29 h 33"/>
                      <a:gd name="T42" fmla="*/ 12 w 31"/>
                      <a:gd name="T43" fmla="*/ 24 h 33"/>
                      <a:gd name="T44" fmla="*/ 8 w 31"/>
                      <a:gd name="T45" fmla="*/ 24 h 33"/>
                      <a:gd name="T46" fmla="*/ 8 w 31"/>
                      <a:gd name="T47" fmla="*/ 20 h 33"/>
                      <a:gd name="T48" fmla="*/ 4 w 31"/>
                      <a:gd name="T49" fmla="*/ 24 h 33"/>
                      <a:gd name="T50" fmla="*/ 0 w 31"/>
                      <a:gd name="T51" fmla="*/ 24 h 33"/>
                      <a:gd name="T52" fmla="*/ 0 w 31"/>
                      <a:gd name="T53" fmla="*/ 20 h 33"/>
                      <a:gd name="T54" fmla="*/ 0 w 31"/>
                      <a:gd name="T55" fmla="*/ 16 h 33"/>
                      <a:gd name="T56" fmla="*/ 0 w 31"/>
                      <a:gd name="T57" fmla="*/ 12 h 33"/>
                      <a:gd name="T58" fmla="*/ 4 w 31"/>
                      <a:gd name="T59" fmla="*/ 12 h 33"/>
                      <a:gd name="T60" fmla="*/ 4 w 31"/>
                      <a:gd name="T61" fmla="*/ 8 h 33"/>
                      <a:gd name="T62" fmla="*/ 8 w 31"/>
                      <a:gd name="T63" fmla="*/ 4 h 33"/>
                      <a:gd name="T64" fmla="*/ 8 w 31"/>
                      <a:gd name="T65" fmla="*/ 0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31" h="33">
                        <a:moveTo>
                          <a:pt x="8" y="0"/>
                        </a:moveTo>
                        <a:lnTo>
                          <a:pt x="12" y="0"/>
                        </a:lnTo>
                        <a:lnTo>
                          <a:pt x="16" y="0"/>
                        </a:lnTo>
                        <a:lnTo>
                          <a:pt x="19" y="0"/>
                        </a:lnTo>
                        <a:lnTo>
                          <a:pt x="23" y="0"/>
                        </a:lnTo>
                        <a:lnTo>
                          <a:pt x="27" y="0"/>
                        </a:lnTo>
                        <a:lnTo>
                          <a:pt x="27" y="4"/>
                        </a:lnTo>
                        <a:lnTo>
                          <a:pt x="31" y="4"/>
                        </a:lnTo>
                        <a:lnTo>
                          <a:pt x="31" y="8"/>
                        </a:lnTo>
                        <a:lnTo>
                          <a:pt x="31" y="12"/>
                        </a:lnTo>
                        <a:lnTo>
                          <a:pt x="27" y="12"/>
                        </a:lnTo>
                        <a:lnTo>
                          <a:pt x="27" y="16"/>
                        </a:lnTo>
                        <a:lnTo>
                          <a:pt x="27" y="20"/>
                        </a:lnTo>
                        <a:lnTo>
                          <a:pt x="23" y="20"/>
                        </a:lnTo>
                        <a:lnTo>
                          <a:pt x="23" y="24"/>
                        </a:lnTo>
                        <a:lnTo>
                          <a:pt x="23" y="29"/>
                        </a:lnTo>
                        <a:lnTo>
                          <a:pt x="19" y="29"/>
                        </a:lnTo>
                        <a:lnTo>
                          <a:pt x="19" y="33"/>
                        </a:lnTo>
                        <a:lnTo>
                          <a:pt x="16" y="33"/>
                        </a:lnTo>
                        <a:lnTo>
                          <a:pt x="16" y="29"/>
                        </a:lnTo>
                        <a:lnTo>
                          <a:pt x="12" y="29"/>
                        </a:lnTo>
                        <a:lnTo>
                          <a:pt x="12" y="24"/>
                        </a:lnTo>
                        <a:lnTo>
                          <a:pt x="8" y="24"/>
                        </a:lnTo>
                        <a:lnTo>
                          <a:pt x="8" y="20"/>
                        </a:lnTo>
                        <a:lnTo>
                          <a:pt x="4" y="24"/>
                        </a:lnTo>
                        <a:lnTo>
                          <a:pt x="0" y="24"/>
                        </a:lnTo>
                        <a:lnTo>
                          <a:pt x="0" y="20"/>
                        </a:lnTo>
                        <a:lnTo>
                          <a:pt x="0" y="16"/>
                        </a:lnTo>
                        <a:lnTo>
                          <a:pt x="0" y="12"/>
                        </a:lnTo>
                        <a:lnTo>
                          <a:pt x="4" y="12"/>
                        </a:lnTo>
                        <a:lnTo>
                          <a:pt x="4" y="8"/>
                        </a:lnTo>
                        <a:lnTo>
                          <a:pt x="8" y="4"/>
                        </a:lnTo>
                        <a:lnTo>
                          <a:pt x="8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920" name="Freeform 92">
                    <a:extLst>
                      <a:ext uri="{FF2B5EF4-FFF2-40B4-BE49-F238E27FC236}">
                        <a16:creationId xmlns:a16="http://schemas.microsoft.com/office/drawing/2014/main" id="{A559036B-7E93-24A5-2134-A5CC9D4BF00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580" y="2849"/>
                    <a:ext cx="11" cy="17"/>
                  </a:xfrm>
                  <a:custGeom>
                    <a:avLst/>
                    <a:gdLst>
                      <a:gd name="T0" fmla="*/ 4 w 11"/>
                      <a:gd name="T1" fmla="*/ 16 h 16"/>
                      <a:gd name="T2" fmla="*/ 4 w 11"/>
                      <a:gd name="T3" fmla="*/ 12 h 16"/>
                      <a:gd name="T4" fmla="*/ 0 w 11"/>
                      <a:gd name="T5" fmla="*/ 8 h 16"/>
                      <a:gd name="T6" fmla="*/ 0 w 11"/>
                      <a:gd name="T7" fmla="*/ 4 h 16"/>
                      <a:gd name="T8" fmla="*/ 4 w 11"/>
                      <a:gd name="T9" fmla="*/ 4 h 16"/>
                      <a:gd name="T10" fmla="*/ 4 w 11"/>
                      <a:gd name="T11" fmla="*/ 0 h 16"/>
                      <a:gd name="T12" fmla="*/ 8 w 11"/>
                      <a:gd name="T13" fmla="*/ 0 h 16"/>
                      <a:gd name="T14" fmla="*/ 11 w 11"/>
                      <a:gd name="T15" fmla="*/ 0 h 16"/>
                      <a:gd name="T16" fmla="*/ 11 w 11"/>
                      <a:gd name="T17" fmla="*/ 4 h 16"/>
                      <a:gd name="T18" fmla="*/ 11 w 11"/>
                      <a:gd name="T19" fmla="*/ 8 h 16"/>
                      <a:gd name="T20" fmla="*/ 11 w 11"/>
                      <a:gd name="T21" fmla="*/ 12 h 16"/>
                      <a:gd name="T22" fmla="*/ 8 w 11"/>
                      <a:gd name="T23" fmla="*/ 12 h 16"/>
                      <a:gd name="T24" fmla="*/ 8 w 11"/>
                      <a:gd name="T25" fmla="*/ 16 h 16"/>
                      <a:gd name="T26" fmla="*/ 4 w 11"/>
                      <a:gd name="T27" fmla="*/ 16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</a:cxnLst>
                    <a:rect l="0" t="0" r="r" b="b"/>
                    <a:pathLst>
                      <a:path w="11" h="16">
                        <a:moveTo>
                          <a:pt x="4" y="16"/>
                        </a:moveTo>
                        <a:lnTo>
                          <a:pt x="4" y="12"/>
                        </a:lnTo>
                        <a:lnTo>
                          <a:pt x="0" y="8"/>
                        </a:lnTo>
                        <a:lnTo>
                          <a:pt x="0" y="4"/>
                        </a:lnTo>
                        <a:lnTo>
                          <a:pt x="4" y="4"/>
                        </a:lnTo>
                        <a:lnTo>
                          <a:pt x="4" y="0"/>
                        </a:lnTo>
                        <a:lnTo>
                          <a:pt x="8" y="0"/>
                        </a:lnTo>
                        <a:lnTo>
                          <a:pt x="11" y="0"/>
                        </a:lnTo>
                        <a:lnTo>
                          <a:pt x="11" y="4"/>
                        </a:lnTo>
                        <a:lnTo>
                          <a:pt x="11" y="8"/>
                        </a:lnTo>
                        <a:lnTo>
                          <a:pt x="11" y="12"/>
                        </a:lnTo>
                        <a:lnTo>
                          <a:pt x="8" y="12"/>
                        </a:lnTo>
                        <a:lnTo>
                          <a:pt x="8" y="16"/>
                        </a:lnTo>
                        <a:lnTo>
                          <a:pt x="4" y="16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921" name="Freeform 93">
                    <a:extLst>
                      <a:ext uri="{FF2B5EF4-FFF2-40B4-BE49-F238E27FC236}">
                        <a16:creationId xmlns:a16="http://schemas.microsoft.com/office/drawing/2014/main" id="{43EAB04D-0863-E913-13A0-B01604CD8DC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171" y="2849"/>
                    <a:ext cx="38" cy="38"/>
                  </a:xfrm>
                  <a:custGeom>
                    <a:avLst/>
                    <a:gdLst>
                      <a:gd name="T0" fmla="*/ 34 w 38"/>
                      <a:gd name="T1" fmla="*/ 0 h 37"/>
                      <a:gd name="T2" fmla="*/ 38 w 38"/>
                      <a:gd name="T3" fmla="*/ 0 h 37"/>
                      <a:gd name="T4" fmla="*/ 38 w 38"/>
                      <a:gd name="T5" fmla="*/ 4 h 37"/>
                      <a:gd name="T6" fmla="*/ 38 w 38"/>
                      <a:gd name="T7" fmla="*/ 8 h 37"/>
                      <a:gd name="T8" fmla="*/ 38 w 38"/>
                      <a:gd name="T9" fmla="*/ 12 h 37"/>
                      <a:gd name="T10" fmla="*/ 38 w 38"/>
                      <a:gd name="T11" fmla="*/ 16 h 37"/>
                      <a:gd name="T12" fmla="*/ 34 w 38"/>
                      <a:gd name="T13" fmla="*/ 16 h 37"/>
                      <a:gd name="T14" fmla="*/ 34 w 38"/>
                      <a:gd name="T15" fmla="*/ 20 h 37"/>
                      <a:gd name="T16" fmla="*/ 30 w 38"/>
                      <a:gd name="T17" fmla="*/ 20 h 37"/>
                      <a:gd name="T18" fmla="*/ 30 w 38"/>
                      <a:gd name="T19" fmla="*/ 25 h 37"/>
                      <a:gd name="T20" fmla="*/ 26 w 38"/>
                      <a:gd name="T21" fmla="*/ 29 h 37"/>
                      <a:gd name="T22" fmla="*/ 23 w 38"/>
                      <a:gd name="T23" fmla="*/ 29 h 37"/>
                      <a:gd name="T24" fmla="*/ 19 w 38"/>
                      <a:gd name="T25" fmla="*/ 29 h 37"/>
                      <a:gd name="T26" fmla="*/ 15 w 38"/>
                      <a:gd name="T27" fmla="*/ 29 h 37"/>
                      <a:gd name="T28" fmla="*/ 15 w 38"/>
                      <a:gd name="T29" fmla="*/ 33 h 37"/>
                      <a:gd name="T30" fmla="*/ 11 w 38"/>
                      <a:gd name="T31" fmla="*/ 33 h 37"/>
                      <a:gd name="T32" fmla="*/ 11 w 38"/>
                      <a:gd name="T33" fmla="*/ 37 h 37"/>
                      <a:gd name="T34" fmla="*/ 7 w 38"/>
                      <a:gd name="T35" fmla="*/ 37 h 37"/>
                      <a:gd name="T36" fmla="*/ 3 w 38"/>
                      <a:gd name="T37" fmla="*/ 37 h 37"/>
                      <a:gd name="T38" fmla="*/ 3 w 38"/>
                      <a:gd name="T39" fmla="*/ 33 h 37"/>
                      <a:gd name="T40" fmla="*/ 0 w 38"/>
                      <a:gd name="T41" fmla="*/ 33 h 37"/>
                      <a:gd name="T42" fmla="*/ 0 w 38"/>
                      <a:gd name="T43" fmla="*/ 29 h 37"/>
                      <a:gd name="T44" fmla="*/ 3 w 38"/>
                      <a:gd name="T45" fmla="*/ 29 h 37"/>
                      <a:gd name="T46" fmla="*/ 3 w 38"/>
                      <a:gd name="T47" fmla="*/ 25 h 37"/>
                      <a:gd name="T48" fmla="*/ 7 w 38"/>
                      <a:gd name="T49" fmla="*/ 25 h 37"/>
                      <a:gd name="T50" fmla="*/ 11 w 38"/>
                      <a:gd name="T51" fmla="*/ 25 h 37"/>
                      <a:gd name="T52" fmla="*/ 11 w 38"/>
                      <a:gd name="T53" fmla="*/ 20 h 37"/>
                      <a:gd name="T54" fmla="*/ 15 w 38"/>
                      <a:gd name="T55" fmla="*/ 20 h 37"/>
                      <a:gd name="T56" fmla="*/ 19 w 38"/>
                      <a:gd name="T57" fmla="*/ 20 h 37"/>
                      <a:gd name="T58" fmla="*/ 19 w 38"/>
                      <a:gd name="T59" fmla="*/ 16 h 37"/>
                      <a:gd name="T60" fmla="*/ 23 w 38"/>
                      <a:gd name="T61" fmla="*/ 16 h 37"/>
                      <a:gd name="T62" fmla="*/ 23 w 38"/>
                      <a:gd name="T63" fmla="*/ 12 h 37"/>
                      <a:gd name="T64" fmla="*/ 26 w 38"/>
                      <a:gd name="T65" fmla="*/ 12 h 37"/>
                      <a:gd name="T66" fmla="*/ 26 w 38"/>
                      <a:gd name="T67" fmla="*/ 8 h 37"/>
                      <a:gd name="T68" fmla="*/ 30 w 38"/>
                      <a:gd name="T69" fmla="*/ 8 h 37"/>
                      <a:gd name="T70" fmla="*/ 30 w 38"/>
                      <a:gd name="T71" fmla="*/ 4 h 37"/>
                      <a:gd name="T72" fmla="*/ 34 w 38"/>
                      <a:gd name="T73" fmla="*/ 4 h 37"/>
                      <a:gd name="T74" fmla="*/ 34 w 38"/>
                      <a:gd name="T75" fmla="*/ 0 h 3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</a:cxnLst>
                    <a:rect l="0" t="0" r="r" b="b"/>
                    <a:pathLst>
                      <a:path w="38" h="37">
                        <a:moveTo>
                          <a:pt x="34" y="0"/>
                        </a:moveTo>
                        <a:lnTo>
                          <a:pt x="38" y="0"/>
                        </a:lnTo>
                        <a:lnTo>
                          <a:pt x="38" y="4"/>
                        </a:lnTo>
                        <a:lnTo>
                          <a:pt x="38" y="8"/>
                        </a:lnTo>
                        <a:lnTo>
                          <a:pt x="38" y="12"/>
                        </a:lnTo>
                        <a:lnTo>
                          <a:pt x="38" y="16"/>
                        </a:lnTo>
                        <a:lnTo>
                          <a:pt x="34" y="16"/>
                        </a:lnTo>
                        <a:lnTo>
                          <a:pt x="34" y="20"/>
                        </a:lnTo>
                        <a:lnTo>
                          <a:pt x="30" y="20"/>
                        </a:lnTo>
                        <a:lnTo>
                          <a:pt x="30" y="25"/>
                        </a:lnTo>
                        <a:lnTo>
                          <a:pt x="26" y="29"/>
                        </a:lnTo>
                        <a:lnTo>
                          <a:pt x="23" y="29"/>
                        </a:lnTo>
                        <a:lnTo>
                          <a:pt x="19" y="29"/>
                        </a:lnTo>
                        <a:lnTo>
                          <a:pt x="15" y="29"/>
                        </a:lnTo>
                        <a:lnTo>
                          <a:pt x="15" y="33"/>
                        </a:lnTo>
                        <a:lnTo>
                          <a:pt x="11" y="33"/>
                        </a:lnTo>
                        <a:lnTo>
                          <a:pt x="11" y="37"/>
                        </a:lnTo>
                        <a:lnTo>
                          <a:pt x="7" y="37"/>
                        </a:lnTo>
                        <a:lnTo>
                          <a:pt x="3" y="37"/>
                        </a:lnTo>
                        <a:lnTo>
                          <a:pt x="3" y="33"/>
                        </a:lnTo>
                        <a:lnTo>
                          <a:pt x="0" y="33"/>
                        </a:lnTo>
                        <a:lnTo>
                          <a:pt x="0" y="29"/>
                        </a:lnTo>
                        <a:lnTo>
                          <a:pt x="3" y="29"/>
                        </a:lnTo>
                        <a:lnTo>
                          <a:pt x="3" y="25"/>
                        </a:lnTo>
                        <a:lnTo>
                          <a:pt x="7" y="25"/>
                        </a:lnTo>
                        <a:lnTo>
                          <a:pt x="11" y="25"/>
                        </a:lnTo>
                        <a:lnTo>
                          <a:pt x="11" y="20"/>
                        </a:lnTo>
                        <a:lnTo>
                          <a:pt x="15" y="20"/>
                        </a:lnTo>
                        <a:lnTo>
                          <a:pt x="19" y="20"/>
                        </a:lnTo>
                        <a:lnTo>
                          <a:pt x="19" y="16"/>
                        </a:lnTo>
                        <a:lnTo>
                          <a:pt x="23" y="16"/>
                        </a:lnTo>
                        <a:lnTo>
                          <a:pt x="23" y="12"/>
                        </a:lnTo>
                        <a:lnTo>
                          <a:pt x="26" y="12"/>
                        </a:lnTo>
                        <a:lnTo>
                          <a:pt x="26" y="8"/>
                        </a:lnTo>
                        <a:lnTo>
                          <a:pt x="30" y="8"/>
                        </a:lnTo>
                        <a:lnTo>
                          <a:pt x="30" y="4"/>
                        </a:lnTo>
                        <a:lnTo>
                          <a:pt x="34" y="4"/>
                        </a:lnTo>
                        <a:lnTo>
                          <a:pt x="34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922" name="Freeform 94">
                    <a:extLst>
                      <a:ext uri="{FF2B5EF4-FFF2-40B4-BE49-F238E27FC236}">
                        <a16:creationId xmlns:a16="http://schemas.microsoft.com/office/drawing/2014/main" id="{A140DCEC-4FA0-10BE-0243-835B8A20A02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304" y="2855"/>
                    <a:ext cx="29" cy="14"/>
                  </a:xfrm>
                  <a:custGeom>
                    <a:avLst/>
                    <a:gdLst>
                      <a:gd name="T0" fmla="*/ 23 w 27"/>
                      <a:gd name="T1" fmla="*/ 0 h 16"/>
                      <a:gd name="T2" fmla="*/ 27 w 27"/>
                      <a:gd name="T3" fmla="*/ 0 h 16"/>
                      <a:gd name="T4" fmla="*/ 27 w 27"/>
                      <a:gd name="T5" fmla="*/ 4 h 16"/>
                      <a:gd name="T6" fmla="*/ 23 w 27"/>
                      <a:gd name="T7" fmla="*/ 8 h 16"/>
                      <a:gd name="T8" fmla="*/ 19 w 27"/>
                      <a:gd name="T9" fmla="*/ 12 h 16"/>
                      <a:gd name="T10" fmla="*/ 19 w 27"/>
                      <a:gd name="T11" fmla="*/ 16 h 16"/>
                      <a:gd name="T12" fmla="*/ 15 w 27"/>
                      <a:gd name="T13" fmla="*/ 16 h 16"/>
                      <a:gd name="T14" fmla="*/ 11 w 27"/>
                      <a:gd name="T15" fmla="*/ 16 h 16"/>
                      <a:gd name="T16" fmla="*/ 8 w 27"/>
                      <a:gd name="T17" fmla="*/ 16 h 16"/>
                      <a:gd name="T18" fmla="*/ 8 w 27"/>
                      <a:gd name="T19" fmla="*/ 12 h 16"/>
                      <a:gd name="T20" fmla="*/ 8 w 27"/>
                      <a:gd name="T21" fmla="*/ 16 h 16"/>
                      <a:gd name="T22" fmla="*/ 4 w 27"/>
                      <a:gd name="T23" fmla="*/ 16 h 16"/>
                      <a:gd name="T24" fmla="*/ 0 w 27"/>
                      <a:gd name="T25" fmla="*/ 16 h 16"/>
                      <a:gd name="T26" fmla="*/ 0 w 27"/>
                      <a:gd name="T27" fmla="*/ 12 h 16"/>
                      <a:gd name="T28" fmla="*/ 4 w 27"/>
                      <a:gd name="T29" fmla="*/ 12 h 16"/>
                      <a:gd name="T30" fmla="*/ 8 w 27"/>
                      <a:gd name="T31" fmla="*/ 12 h 16"/>
                      <a:gd name="T32" fmla="*/ 11 w 27"/>
                      <a:gd name="T33" fmla="*/ 8 h 16"/>
                      <a:gd name="T34" fmla="*/ 15 w 27"/>
                      <a:gd name="T35" fmla="*/ 8 h 16"/>
                      <a:gd name="T36" fmla="*/ 15 w 27"/>
                      <a:gd name="T37" fmla="*/ 4 h 16"/>
                      <a:gd name="T38" fmla="*/ 19 w 27"/>
                      <a:gd name="T39" fmla="*/ 4 h 16"/>
                      <a:gd name="T40" fmla="*/ 19 w 27"/>
                      <a:gd name="T41" fmla="*/ 0 h 16"/>
                      <a:gd name="T42" fmla="*/ 23 w 27"/>
                      <a:gd name="T43" fmla="*/ 0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</a:cxnLst>
                    <a:rect l="0" t="0" r="r" b="b"/>
                    <a:pathLst>
                      <a:path w="27" h="16">
                        <a:moveTo>
                          <a:pt x="23" y="0"/>
                        </a:moveTo>
                        <a:lnTo>
                          <a:pt x="27" y="0"/>
                        </a:lnTo>
                        <a:lnTo>
                          <a:pt x="27" y="4"/>
                        </a:lnTo>
                        <a:lnTo>
                          <a:pt x="23" y="8"/>
                        </a:lnTo>
                        <a:lnTo>
                          <a:pt x="19" y="12"/>
                        </a:lnTo>
                        <a:lnTo>
                          <a:pt x="19" y="16"/>
                        </a:lnTo>
                        <a:lnTo>
                          <a:pt x="15" y="16"/>
                        </a:lnTo>
                        <a:lnTo>
                          <a:pt x="11" y="16"/>
                        </a:lnTo>
                        <a:lnTo>
                          <a:pt x="8" y="16"/>
                        </a:lnTo>
                        <a:lnTo>
                          <a:pt x="8" y="12"/>
                        </a:lnTo>
                        <a:lnTo>
                          <a:pt x="8" y="16"/>
                        </a:lnTo>
                        <a:lnTo>
                          <a:pt x="4" y="16"/>
                        </a:lnTo>
                        <a:lnTo>
                          <a:pt x="0" y="16"/>
                        </a:lnTo>
                        <a:lnTo>
                          <a:pt x="0" y="12"/>
                        </a:lnTo>
                        <a:lnTo>
                          <a:pt x="4" y="12"/>
                        </a:lnTo>
                        <a:lnTo>
                          <a:pt x="8" y="12"/>
                        </a:lnTo>
                        <a:lnTo>
                          <a:pt x="11" y="8"/>
                        </a:lnTo>
                        <a:lnTo>
                          <a:pt x="15" y="8"/>
                        </a:lnTo>
                        <a:lnTo>
                          <a:pt x="15" y="4"/>
                        </a:lnTo>
                        <a:lnTo>
                          <a:pt x="19" y="4"/>
                        </a:lnTo>
                        <a:lnTo>
                          <a:pt x="19" y="0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923" name="Freeform 95">
                    <a:extLst>
                      <a:ext uri="{FF2B5EF4-FFF2-40B4-BE49-F238E27FC236}">
                        <a16:creationId xmlns:a16="http://schemas.microsoft.com/office/drawing/2014/main" id="{652BCF6C-C2ED-769D-EC83-A7B61AE5D99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374" y="2855"/>
                    <a:ext cx="46" cy="23"/>
                  </a:xfrm>
                  <a:custGeom>
                    <a:avLst/>
                    <a:gdLst>
                      <a:gd name="T0" fmla="*/ 0 w 46"/>
                      <a:gd name="T1" fmla="*/ 4 h 25"/>
                      <a:gd name="T2" fmla="*/ 4 w 46"/>
                      <a:gd name="T3" fmla="*/ 4 h 25"/>
                      <a:gd name="T4" fmla="*/ 8 w 46"/>
                      <a:gd name="T5" fmla="*/ 4 h 25"/>
                      <a:gd name="T6" fmla="*/ 8 w 46"/>
                      <a:gd name="T7" fmla="*/ 0 h 25"/>
                      <a:gd name="T8" fmla="*/ 11 w 46"/>
                      <a:gd name="T9" fmla="*/ 0 h 25"/>
                      <a:gd name="T10" fmla="*/ 11 w 46"/>
                      <a:gd name="T11" fmla="*/ 4 h 25"/>
                      <a:gd name="T12" fmla="*/ 15 w 46"/>
                      <a:gd name="T13" fmla="*/ 4 h 25"/>
                      <a:gd name="T14" fmla="*/ 15 w 46"/>
                      <a:gd name="T15" fmla="*/ 8 h 25"/>
                      <a:gd name="T16" fmla="*/ 15 w 46"/>
                      <a:gd name="T17" fmla="*/ 12 h 25"/>
                      <a:gd name="T18" fmla="*/ 19 w 46"/>
                      <a:gd name="T19" fmla="*/ 12 h 25"/>
                      <a:gd name="T20" fmla="*/ 19 w 46"/>
                      <a:gd name="T21" fmla="*/ 8 h 25"/>
                      <a:gd name="T22" fmla="*/ 23 w 46"/>
                      <a:gd name="T23" fmla="*/ 8 h 25"/>
                      <a:gd name="T24" fmla="*/ 27 w 46"/>
                      <a:gd name="T25" fmla="*/ 8 h 25"/>
                      <a:gd name="T26" fmla="*/ 31 w 46"/>
                      <a:gd name="T27" fmla="*/ 8 h 25"/>
                      <a:gd name="T28" fmla="*/ 34 w 46"/>
                      <a:gd name="T29" fmla="*/ 4 h 25"/>
                      <a:gd name="T30" fmla="*/ 38 w 46"/>
                      <a:gd name="T31" fmla="*/ 4 h 25"/>
                      <a:gd name="T32" fmla="*/ 42 w 46"/>
                      <a:gd name="T33" fmla="*/ 4 h 25"/>
                      <a:gd name="T34" fmla="*/ 42 w 46"/>
                      <a:gd name="T35" fmla="*/ 8 h 25"/>
                      <a:gd name="T36" fmla="*/ 46 w 46"/>
                      <a:gd name="T37" fmla="*/ 12 h 25"/>
                      <a:gd name="T38" fmla="*/ 46 w 46"/>
                      <a:gd name="T39" fmla="*/ 16 h 25"/>
                      <a:gd name="T40" fmla="*/ 42 w 46"/>
                      <a:gd name="T41" fmla="*/ 16 h 25"/>
                      <a:gd name="T42" fmla="*/ 42 w 46"/>
                      <a:gd name="T43" fmla="*/ 12 h 25"/>
                      <a:gd name="T44" fmla="*/ 38 w 46"/>
                      <a:gd name="T45" fmla="*/ 12 h 25"/>
                      <a:gd name="T46" fmla="*/ 38 w 46"/>
                      <a:gd name="T47" fmla="*/ 16 h 25"/>
                      <a:gd name="T48" fmla="*/ 34 w 46"/>
                      <a:gd name="T49" fmla="*/ 16 h 25"/>
                      <a:gd name="T50" fmla="*/ 31 w 46"/>
                      <a:gd name="T51" fmla="*/ 21 h 25"/>
                      <a:gd name="T52" fmla="*/ 27 w 46"/>
                      <a:gd name="T53" fmla="*/ 21 h 25"/>
                      <a:gd name="T54" fmla="*/ 27 w 46"/>
                      <a:gd name="T55" fmla="*/ 25 h 25"/>
                      <a:gd name="T56" fmla="*/ 23 w 46"/>
                      <a:gd name="T57" fmla="*/ 25 h 25"/>
                      <a:gd name="T58" fmla="*/ 23 w 46"/>
                      <a:gd name="T59" fmla="*/ 21 h 25"/>
                      <a:gd name="T60" fmla="*/ 23 w 46"/>
                      <a:gd name="T61" fmla="*/ 25 h 25"/>
                      <a:gd name="T62" fmla="*/ 19 w 46"/>
                      <a:gd name="T63" fmla="*/ 21 h 25"/>
                      <a:gd name="T64" fmla="*/ 19 w 46"/>
                      <a:gd name="T65" fmla="*/ 16 h 25"/>
                      <a:gd name="T66" fmla="*/ 15 w 46"/>
                      <a:gd name="T67" fmla="*/ 16 h 25"/>
                      <a:gd name="T68" fmla="*/ 11 w 46"/>
                      <a:gd name="T69" fmla="*/ 16 h 25"/>
                      <a:gd name="T70" fmla="*/ 8 w 46"/>
                      <a:gd name="T71" fmla="*/ 16 h 25"/>
                      <a:gd name="T72" fmla="*/ 4 w 46"/>
                      <a:gd name="T73" fmla="*/ 12 h 25"/>
                      <a:gd name="T74" fmla="*/ 4 w 46"/>
                      <a:gd name="T75" fmla="*/ 8 h 25"/>
                      <a:gd name="T76" fmla="*/ 0 w 46"/>
                      <a:gd name="T77" fmla="*/ 8 h 25"/>
                      <a:gd name="T78" fmla="*/ 0 w 46"/>
                      <a:gd name="T79" fmla="*/ 4 h 2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</a:cxnLst>
                    <a:rect l="0" t="0" r="r" b="b"/>
                    <a:pathLst>
                      <a:path w="46" h="25">
                        <a:moveTo>
                          <a:pt x="0" y="4"/>
                        </a:moveTo>
                        <a:lnTo>
                          <a:pt x="4" y="4"/>
                        </a:lnTo>
                        <a:lnTo>
                          <a:pt x="8" y="4"/>
                        </a:lnTo>
                        <a:lnTo>
                          <a:pt x="8" y="0"/>
                        </a:lnTo>
                        <a:lnTo>
                          <a:pt x="11" y="0"/>
                        </a:lnTo>
                        <a:lnTo>
                          <a:pt x="11" y="4"/>
                        </a:lnTo>
                        <a:lnTo>
                          <a:pt x="15" y="4"/>
                        </a:lnTo>
                        <a:lnTo>
                          <a:pt x="15" y="8"/>
                        </a:lnTo>
                        <a:lnTo>
                          <a:pt x="15" y="12"/>
                        </a:lnTo>
                        <a:lnTo>
                          <a:pt x="19" y="12"/>
                        </a:lnTo>
                        <a:lnTo>
                          <a:pt x="19" y="8"/>
                        </a:lnTo>
                        <a:lnTo>
                          <a:pt x="23" y="8"/>
                        </a:lnTo>
                        <a:lnTo>
                          <a:pt x="27" y="8"/>
                        </a:lnTo>
                        <a:lnTo>
                          <a:pt x="31" y="8"/>
                        </a:lnTo>
                        <a:lnTo>
                          <a:pt x="34" y="4"/>
                        </a:lnTo>
                        <a:lnTo>
                          <a:pt x="38" y="4"/>
                        </a:lnTo>
                        <a:lnTo>
                          <a:pt x="42" y="4"/>
                        </a:lnTo>
                        <a:lnTo>
                          <a:pt x="42" y="8"/>
                        </a:lnTo>
                        <a:lnTo>
                          <a:pt x="46" y="12"/>
                        </a:lnTo>
                        <a:lnTo>
                          <a:pt x="46" y="16"/>
                        </a:lnTo>
                        <a:lnTo>
                          <a:pt x="42" y="16"/>
                        </a:lnTo>
                        <a:lnTo>
                          <a:pt x="42" y="12"/>
                        </a:lnTo>
                        <a:lnTo>
                          <a:pt x="38" y="12"/>
                        </a:lnTo>
                        <a:lnTo>
                          <a:pt x="38" y="16"/>
                        </a:lnTo>
                        <a:lnTo>
                          <a:pt x="34" y="16"/>
                        </a:lnTo>
                        <a:lnTo>
                          <a:pt x="31" y="21"/>
                        </a:lnTo>
                        <a:lnTo>
                          <a:pt x="27" y="21"/>
                        </a:lnTo>
                        <a:lnTo>
                          <a:pt x="27" y="25"/>
                        </a:lnTo>
                        <a:lnTo>
                          <a:pt x="23" y="25"/>
                        </a:lnTo>
                        <a:lnTo>
                          <a:pt x="23" y="21"/>
                        </a:lnTo>
                        <a:lnTo>
                          <a:pt x="23" y="25"/>
                        </a:lnTo>
                        <a:lnTo>
                          <a:pt x="19" y="21"/>
                        </a:lnTo>
                        <a:lnTo>
                          <a:pt x="19" y="16"/>
                        </a:lnTo>
                        <a:lnTo>
                          <a:pt x="15" y="16"/>
                        </a:lnTo>
                        <a:lnTo>
                          <a:pt x="11" y="16"/>
                        </a:lnTo>
                        <a:lnTo>
                          <a:pt x="8" y="16"/>
                        </a:lnTo>
                        <a:lnTo>
                          <a:pt x="4" y="12"/>
                        </a:lnTo>
                        <a:lnTo>
                          <a:pt x="4" y="8"/>
                        </a:lnTo>
                        <a:lnTo>
                          <a:pt x="0" y="8"/>
                        </a:lnTo>
                        <a:lnTo>
                          <a:pt x="0" y="4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924" name="Freeform 96">
                    <a:extLst>
                      <a:ext uri="{FF2B5EF4-FFF2-40B4-BE49-F238E27FC236}">
                        <a16:creationId xmlns:a16="http://schemas.microsoft.com/office/drawing/2014/main" id="{7C2FFB62-7799-1949-C2F4-72E3B4BAD95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692" y="2855"/>
                    <a:ext cx="84" cy="112"/>
                  </a:xfrm>
                  <a:custGeom>
                    <a:avLst/>
                    <a:gdLst>
                      <a:gd name="T0" fmla="*/ 15 w 85"/>
                      <a:gd name="T1" fmla="*/ 16 h 114"/>
                      <a:gd name="T2" fmla="*/ 19 w 85"/>
                      <a:gd name="T3" fmla="*/ 21 h 114"/>
                      <a:gd name="T4" fmla="*/ 23 w 85"/>
                      <a:gd name="T5" fmla="*/ 16 h 114"/>
                      <a:gd name="T6" fmla="*/ 27 w 85"/>
                      <a:gd name="T7" fmla="*/ 21 h 114"/>
                      <a:gd name="T8" fmla="*/ 31 w 85"/>
                      <a:gd name="T9" fmla="*/ 16 h 114"/>
                      <a:gd name="T10" fmla="*/ 35 w 85"/>
                      <a:gd name="T11" fmla="*/ 12 h 114"/>
                      <a:gd name="T12" fmla="*/ 38 w 85"/>
                      <a:gd name="T13" fmla="*/ 8 h 114"/>
                      <a:gd name="T14" fmla="*/ 42 w 85"/>
                      <a:gd name="T15" fmla="*/ 4 h 114"/>
                      <a:gd name="T16" fmla="*/ 46 w 85"/>
                      <a:gd name="T17" fmla="*/ 8 h 114"/>
                      <a:gd name="T18" fmla="*/ 50 w 85"/>
                      <a:gd name="T19" fmla="*/ 12 h 114"/>
                      <a:gd name="T20" fmla="*/ 54 w 85"/>
                      <a:gd name="T21" fmla="*/ 8 h 114"/>
                      <a:gd name="T22" fmla="*/ 54 w 85"/>
                      <a:gd name="T23" fmla="*/ 0 h 114"/>
                      <a:gd name="T24" fmla="*/ 54 w 85"/>
                      <a:gd name="T25" fmla="*/ 0 h 114"/>
                      <a:gd name="T26" fmla="*/ 58 w 85"/>
                      <a:gd name="T27" fmla="*/ 4 h 114"/>
                      <a:gd name="T28" fmla="*/ 58 w 85"/>
                      <a:gd name="T29" fmla="*/ 12 h 114"/>
                      <a:gd name="T30" fmla="*/ 58 w 85"/>
                      <a:gd name="T31" fmla="*/ 21 h 114"/>
                      <a:gd name="T32" fmla="*/ 62 w 85"/>
                      <a:gd name="T33" fmla="*/ 25 h 114"/>
                      <a:gd name="T34" fmla="*/ 65 w 85"/>
                      <a:gd name="T35" fmla="*/ 29 h 114"/>
                      <a:gd name="T36" fmla="*/ 69 w 85"/>
                      <a:gd name="T37" fmla="*/ 33 h 114"/>
                      <a:gd name="T38" fmla="*/ 73 w 85"/>
                      <a:gd name="T39" fmla="*/ 37 h 114"/>
                      <a:gd name="T40" fmla="*/ 73 w 85"/>
                      <a:gd name="T41" fmla="*/ 45 h 114"/>
                      <a:gd name="T42" fmla="*/ 77 w 85"/>
                      <a:gd name="T43" fmla="*/ 49 h 114"/>
                      <a:gd name="T44" fmla="*/ 81 w 85"/>
                      <a:gd name="T45" fmla="*/ 53 h 114"/>
                      <a:gd name="T46" fmla="*/ 81 w 85"/>
                      <a:gd name="T47" fmla="*/ 61 h 114"/>
                      <a:gd name="T48" fmla="*/ 85 w 85"/>
                      <a:gd name="T49" fmla="*/ 65 h 114"/>
                      <a:gd name="T50" fmla="*/ 85 w 85"/>
                      <a:gd name="T51" fmla="*/ 73 h 114"/>
                      <a:gd name="T52" fmla="*/ 81 w 85"/>
                      <a:gd name="T53" fmla="*/ 77 h 114"/>
                      <a:gd name="T54" fmla="*/ 81 w 85"/>
                      <a:gd name="T55" fmla="*/ 85 h 114"/>
                      <a:gd name="T56" fmla="*/ 81 w 85"/>
                      <a:gd name="T57" fmla="*/ 85 h 114"/>
                      <a:gd name="T58" fmla="*/ 77 w 85"/>
                      <a:gd name="T59" fmla="*/ 93 h 114"/>
                      <a:gd name="T60" fmla="*/ 73 w 85"/>
                      <a:gd name="T61" fmla="*/ 97 h 114"/>
                      <a:gd name="T62" fmla="*/ 73 w 85"/>
                      <a:gd name="T63" fmla="*/ 106 h 114"/>
                      <a:gd name="T64" fmla="*/ 65 w 85"/>
                      <a:gd name="T65" fmla="*/ 106 h 114"/>
                      <a:gd name="T66" fmla="*/ 62 w 85"/>
                      <a:gd name="T67" fmla="*/ 110 h 114"/>
                      <a:gd name="T68" fmla="*/ 54 w 85"/>
                      <a:gd name="T69" fmla="*/ 110 h 114"/>
                      <a:gd name="T70" fmla="*/ 50 w 85"/>
                      <a:gd name="T71" fmla="*/ 114 h 114"/>
                      <a:gd name="T72" fmla="*/ 46 w 85"/>
                      <a:gd name="T73" fmla="*/ 110 h 114"/>
                      <a:gd name="T74" fmla="*/ 42 w 85"/>
                      <a:gd name="T75" fmla="*/ 106 h 114"/>
                      <a:gd name="T76" fmla="*/ 42 w 85"/>
                      <a:gd name="T77" fmla="*/ 97 h 114"/>
                      <a:gd name="T78" fmla="*/ 42 w 85"/>
                      <a:gd name="T79" fmla="*/ 97 h 114"/>
                      <a:gd name="T80" fmla="*/ 35 w 85"/>
                      <a:gd name="T81" fmla="*/ 97 h 114"/>
                      <a:gd name="T82" fmla="*/ 31 w 85"/>
                      <a:gd name="T83" fmla="*/ 93 h 114"/>
                      <a:gd name="T84" fmla="*/ 27 w 85"/>
                      <a:gd name="T85" fmla="*/ 93 h 114"/>
                      <a:gd name="T86" fmla="*/ 23 w 85"/>
                      <a:gd name="T87" fmla="*/ 97 h 114"/>
                      <a:gd name="T88" fmla="*/ 19 w 85"/>
                      <a:gd name="T89" fmla="*/ 93 h 114"/>
                      <a:gd name="T90" fmla="*/ 19 w 85"/>
                      <a:gd name="T91" fmla="*/ 89 h 114"/>
                      <a:gd name="T92" fmla="*/ 19 w 85"/>
                      <a:gd name="T93" fmla="*/ 81 h 114"/>
                      <a:gd name="T94" fmla="*/ 23 w 85"/>
                      <a:gd name="T95" fmla="*/ 77 h 114"/>
                      <a:gd name="T96" fmla="*/ 23 w 85"/>
                      <a:gd name="T97" fmla="*/ 77 h 114"/>
                      <a:gd name="T98" fmla="*/ 19 w 85"/>
                      <a:gd name="T99" fmla="*/ 69 h 114"/>
                      <a:gd name="T100" fmla="*/ 12 w 85"/>
                      <a:gd name="T101" fmla="*/ 69 h 114"/>
                      <a:gd name="T102" fmla="*/ 8 w 85"/>
                      <a:gd name="T103" fmla="*/ 65 h 114"/>
                      <a:gd name="T104" fmla="*/ 12 w 85"/>
                      <a:gd name="T105" fmla="*/ 57 h 114"/>
                      <a:gd name="T106" fmla="*/ 8 w 85"/>
                      <a:gd name="T107" fmla="*/ 53 h 114"/>
                      <a:gd name="T108" fmla="*/ 8 w 85"/>
                      <a:gd name="T109" fmla="*/ 45 h 114"/>
                      <a:gd name="T110" fmla="*/ 8 w 85"/>
                      <a:gd name="T111" fmla="*/ 37 h 114"/>
                      <a:gd name="T112" fmla="*/ 0 w 85"/>
                      <a:gd name="T113" fmla="*/ 37 h 114"/>
                      <a:gd name="T114" fmla="*/ 0 w 85"/>
                      <a:gd name="T115" fmla="*/ 33 h 114"/>
                      <a:gd name="T116" fmla="*/ 4 w 85"/>
                      <a:gd name="T117" fmla="*/ 29 h 114"/>
                      <a:gd name="T118" fmla="*/ 8 w 85"/>
                      <a:gd name="T119" fmla="*/ 25 h 114"/>
                      <a:gd name="T120" fmla="*/ 8 w 85"/>
                      <a:gd name="T121" fmla="*/ 16 h 1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</a:cxnLst>
                    <a:rect l="0" t="0" r="r" b="b"/>
                    <a:pathLst>
                      <a:path w="85" h="114">
                        <a:moveTo>
                          <a:pt x="12" y="16"/>
                        </a:moveTo>
                        <a:lnTo>
                          <a:pt x="15" y="16"/>
                        </a:lnTo>
                        <a:lnTo>
                          <a:pt x="19" y="16"/>
                        </a:lnTo>
                        <a:lnTo>
                          <a:pt x="19" y="21"/>
                        </a:lnTo>
                        <a:lnTo>
                          <a:pt x="23" y="21"/>
                        </a:lnTo>
                        <a:lnTo>
                          <a:pt x="23" y="16"/>
                        </a:lnTo>
                        <a:lnTo>
                          <a:pt x="23" y="21"/>
                        </a:lnTo>
                        <a:lnTo>
                          <a:pt x="27" y="21"/>
                        </a:lnTo>
                        <a:lnTo>
                          <a:pt x="27" y="16"/>
                        </a:lnTo>
                        <a:lnTo>
                          <a:pt x="31" y="16"/>
                        </a:lnTo>
                        <a:lnTo>
                          <a:pt x="31" y="12"/>
                        </a:lnTo>
                        <a:lnTo>
                          <a:pt x="35" y="12"/>
                        </a:lnTo>
                        <a:lnTo>
                          <a:pt x="35" y="8"/>
                        </a:lnTo>
                        <a:lnTo>
                          <a:pt x="38" y="8"/>
                        </a:lnTo>
                        <a:lnTo>
                          <a:pt x="42" y="8"/>
                        </a:lnTo>
                        <a:lnTo>
                          <a:pt x="42" y="4"/>
                        </a:lnTo>
                        <a:lnTo>
                          <a:pt x="42" y="8"/>
                        </a:lnTo>
                        <a:lnTo>
                          <a:pt x="46" y="8"/>
                        </a:lnTo>
                        <a:lnTo>
                          <a:pt x="50" y="8"/>
                        </a:lnTo>
                        <a:lnTo>
                          <a:pt x="50" y="12"/>
                        </a:lnTo>
                        <a:lnTo>
                          <a:pt x="50" y="8"/>
                        </a:lnTo>
                        <a:lnTo>
                          <a:pt x="54" y="8"/>
                        </a:lnTo>
                        <a:lnTo>
                          <a:pt x="54" y="4"/>
                        </a:lnTo>
                        <a:lnTo>
                          <a:pt x="54" y="0"/>
                        </a:lnTo>
                        <a:lnTo>
                          <a:pt x="50" y="0"/>
                        </a:lnTo>
                        <a:lnTo>
                          <a:pt x="54" y="0"/>
                        </a:lnTo>
                        <a:lnTo>
                          <a:pt x="54" y="4"/>
                        </a:lnTo>
                        <a:lnTo>
                          <a:pt x="58" y="4"/>
                        </a:lnTo>
                        <a:lnTo>
                          <a:pt x="58" y="8"/>
                        </a:lnTo>
                        <a:lnTo>
                          <a:pt x="58" y="12"/>
                        </a:lnTo>
                        <a:lnTo>
                          <a:pt x="58" y="16"/>
                        </a:lnTo>
                        <a:lnTo>
                          <a:pt x="58" y="21"/>
                        </a:lnTo>
                        <a:lnTo>
                          <a:pt x="58" y="25"/>
                        </a:lnTo>
                        <a:lnTo>
                          <a:pt x="62" y="25"/>
                        </a:lnTo>
                        <a:lnTo>
                          <a:pt x="62" y="29"/>
                        </a:lnTo>
                        <a:lnTo>
                          <a:pt x="65" y="29"/>
                        </a:lnTo>
                        <a:lnTo>
                          <a:pt x="65" y="33"/>
                        </a:lnTo>
                        <a:lnTo>
                          <a:pt x="69" y="33"/>
                        </a:lnTo>
                        <a:lnTo>
                          <a:pt x="69" y="37"/>
                        </a:lnTo>
                        <a:lnTo>
                          <a:pt x="73" y="37"/>
                        </a:lnTo>
                        <a:lnTo>
                          <a:pt x="73" y="41"/>
                        </a:lnTo>
                        <a:lnTo>
                          <a:pt x="73" y="45"/>
                        </a:lnTo>
                        <a:lnTo>
                          <a:pt x="77" y="45"/>
                        </a:lnTo>
                        <a:lnTo>
                          <a:pt x="77" y="49"/>
                        </a:lnTo>
                        <a:lnTo>
                          <a:pt x="77" y="53"/>
                        </a:lnTo>
                        <a:lnTo>
                          <a:pt x="81" y="53"/>
                        </a:lnTo>
                        <a:lnTo>
                          <a:pt x="81" y="57"/>
                        </a:lnTo>
                        <a:lnTo>
                          <a:pt x="81" y="61"/>
                        </a:lnTo>
                        <a:lnTo>
                          <a:pt x="81" y="65"/>
                        </a:lnTo>
                        <a:lnTo>
                          <a:pt x="85" y="65"/>
                        </a:lnTo>
                        <a:lnTo>
                          <a:pt x="85" y="69"/>
                        </a:lnTo>
                        <a:lnTo>
                          <a:pt x="85" y="73"/>
                        </a:lnTo>
                        <a:lnTo>
                          <a:pt x="85" y="77"/>
                        </a:lnTo>
                        <a:lnTo>
                          <a:pt x="81" y="77"/>
                        </a:lnTo>
                        <a:lnTo>
                          <a:pt x="81" y="81"/>
                        </a:lnTo>
                        <a:lnTo>
                          <a:pt x="81" y="85"/>
                        </a:lnTo>
                        <a:lnTo>
                          <a:pt x="77" y="85"/>
                        </a:lnTo>
                        <a:lnTo>
                          <a:pt x="81" y="85"/>
                        </a:lnTo>
                        <a:lnTo>
                          <a:pt x="81" y="89"/>
                        </a:lnTo>
                        <a:lnTo>
                          <a:pt x="77" y="93"/>
                        </a:lnTo>
                        <a:lnTo>
                          <a:pt x="77" y="97"/>
                        </a:lnTo>
                        <a:lnTo>
                          <a:pt x="73" y="97"/>
                        </a:lnTo>
                        <a:lnTo>
                          <a:pt x="73" y="101"/>
                        </a:lnTo>
                        <a:lnTo>
                          <a:pt x="73" y="106"/>
                        </a:lnTo>
                        <a:lnTo>
                          <a:pt x="69" y="106"/>
                        </a:lnTo>
                        <a:lnTo>
                          <a:pt x="65" y="106"/>
                        </a:lnTo>
                        <a:lnTo>
                          <a:pt x="62" y="106"/>
                        </a:lnTo>
                        <a:lnTo>
                          <a:pt x="62" y="110"/>
                        </a:lnTo>
                        <a:lnTo>
                          <a:pt x="58" y="110"/>
                        </a:lnTo>
                        <a:lnTo>
                          <a:pt x="54" y="110"/>
                        </a:lnTo>
                        <a:lnTo>
                          <a:pt x="54" y="114"/>
                        </a:lnTo>
                        <a:lnTo>
                          <a:pt x="50" y="114"/>
                        </a:lnTo>
                        <a:lnTo>
                          <a:pt x="50" y="110"/>
                        </a:lnTo>
                        <a:lnTo>
                          <a:pt x="46" y="110"/>
                        </a:lnTo>
                        <a:lnTo>
                          <a:pt x="46" y="106"/>
                        </a:lnTo>
                        <a:lnTo>
                          <a:pt x="42" y="106"/>
                        </a:lnTo>
                        <a:lnTo>
                          <a:pt x="42" y="101"/>
                        </a:lnTo>
                        <a:lnTo>
                          <a:pt x="42" y="97"/>
                        </a:lnTo>
                        <a:lnTo>
                          <a:pt x="38" y="97"/>
                        </a:lnTo>
                        <a:lnTo>
                          <a:pt x="42" y="97"/>
                        </a:lnTo>
                        <a:lnTo>
                          <a:pt x="38" y="97"/>
                        </a:lnTo>
                        <a:lnTo>
                          <a:pt x="35" y="97"/>
                        </a:lnTo>
                        <a:lnTo>
                          <a:pt x="35" y="93"/>
                        </a:lnTo>
                        <a:lnTo>
                          <a:pt x="31" y="93"/>
                        </a:lnTo>
                        <a:lnTo>
                          <a:pt x="27" y="89"/>
                        </a:lnTo>
                        <a:lnTo>
                          <a:pt x="27" y="93"/>
                        </a:lnTo>
                        <a:lnTo>
                          <a:pt x="23" y="93"/>
                        </a:lnTo>
                        <a:lnTo>
                          <a:pt x="23" y="97"/>
                        </a:lnTo>
                        <a:lnTo>
                          <a:pt x="19" y="97"/>
                        </a:lnTo>
                        <a:lnTo>
                          <a:pt x="19" y="93"/>
                        </a:lnTo>
                        <a:lnTo>
                          <a:pt x="15" y="89"/>
                        </a:lnTo>
                        <a:lnTo>
                          <a:pt x="19" y="89"/>
                        </a:lnTo>
                        <a:lnTo>
                          <a:pt x="19" y="85"/>
                        </a:lnTo>
                        <a:lnTo>
                          <a:pt x="19" y="81"/>
                        </a:lnTo>
                        <a:lnTo>
                          <a:pt x="23" y="81"/>
                        </a:lnTo>
                        <a:lnTo>
                          <a:pt x="23" y="77"/>
                        </a:lnTo>
                        <a:lnTo>
                          <a:pt x="19" y="77"/>
                        </a:lnTo>
                        <a:lnTo>
                          <a:pt x="23" y="77"/>
                        </a:lnTo>
                        <a:lnTo>
                          <a:pt x="19" y="73"/>
                        </a:lnTo>
                        <a:lnTo>
                          <a:pt x="19" y="69"/>
                        </a:lnTo>
                        <a:lnTo>
                          <a:pt x="15" y="69"/>
                        </a:lnTo>
                        <a:lnTo>
                          <a:pt x="12" y="69"/>
                        </a:lnTo>
                        <a:lnTo>
                          <a:pt x="12" y="65"/>
                        </a:lnTo>
                        <a:lnTo>
                          <a:pt x="8" y="65"/>
                        </a:lnTo>
                        <a:lnTo>
                          <a:pt x="12" y="61"/>
                        </a:lnTo>
                        <a:lnTo>
                          <a:pt x="12" y="57"/>
                        </a:lnTo>
                        <a:lnTo>
                          <a:pt x="12" y="53"/>
                        </a:lnTo>
                        <a:lnTo>
                          <a:pt x="8" y="53"/>
                        </a:lnTo>
                        <a:lnTo>
                          <a:pt x="8" y="49"/>
                        </a:lnTo>
                        <a:lnTo>
                          <a:pt x="8" y="45"/>
                        </a:lnTo>
                        <a:lnTo>
                          <a:pt x="8" y="41"/>
                        </a:lnTo>
                        <a:lnTo>
                          <a:pt x="8" y="37"/>
                        </a:lnTo>
                        <a:lnTo>
                          <a:pt x="4" y="37"/>
                        </a:lnTo>
                        <a:lnTo>
                          <a:pt x="0" y="37"/>
                        </a:lnTo>
                        <a:lnTo>
                          <a:pt x="4" y="33"/>
                        </a:lnTo>
                        <a:lnTo>
                          <a:pt x="0" y="33"/>
                        </a:lnTo>
                        <a:lnTo>
                          <a:pt x="4" y="33"/>
                        </a:lnTo>
                        <a:lnTo>
                          <a:pt x="4" y="29"/>
                        </a:lnTo>
                        <a:lnTo>
                          <a:pt x="4" y="25"/>
                        </a:lnTo>
                        <a:lnTo>
                          <a:pt x="8" y="25"/>
                        </a:lnTo>
                        <a:lnTo>
                          <a:pt x="8" y="21"/>
                        </a:lnTo>
                        <a:lnTo>
                          <a:pt x="8" y="16"/>
                        </a:lnTo>
                        <a:lnTo>
                          <a:pt x="12" y="16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925" name="Freeform 97">
                    <a:extLst>
                      <a:ext uri="{FF2B5EF4-FFF2-40B4-BE49-F238E27FC236}">
                        <a16:creationId xmlns:a16="http://schemas.microsoft.com/office/drawing/2014/main" id="{365FBFF7-E848-0CF9-1D60-A72FA21C7F6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484" y="2855"/>
                    <a:ext cx="29" cy="37"/>
                  </a:xfrm>
                  <a:custGeom>
                    <a:avLst/>
                    <a:gdLst>
                      <a:gd name="T0" fmla="*/ 0 w 27"/>
                      <a:gd name="T1" fmla="*/ 8 h 37"/>
                      <a:gd name="T2" fmla="*/ 0 w 27"/>
                      <a:gd name="T3" fmla="*/ 4 h 37"/>
                      <a:gd name="T4" fmla="*/ 4 w 27"/>
                      <a:gd name="T5" fmla="*/ 4 h 37"/>
                      <a:gd name="T6" fmla="*/ 4 w 27"/>
                      <a:gd name="T7" fmla="*/ 0 h 37"/>
                      <a:gd name="T8" fmla="*/ 8 w 27"/>
                      <a:gd name="T9" fmla="*/ 0 h 37"/>
                      <a:gd name="T10" fmla="*/ 8 w 27"/>
                      <a:gd name="T11" fmla="*/ 4 h 37"/>
                      <a:gd name="T12" fmla="*/ 8 w 27"/>
                      <a:gd name="T13" fmla="*/ 8 h 37"/>
                      <a:gd name="T14" fmla="*/ 12 w 27"/>
                      <a:gd name="T15" fmla="*/ 8 h 37"/>
                      <a:gd name="T16" fmla="*/ 12 w 27"/>
                      <a:gd name="T17" fmla="*/ 4 h 37"/>
                      <a:gd name="T18" fmla="*/ 15 w 27"/>
                      <a:gd name="T19" fmla="*/ 4 h 37"/>
                      <a:gd name="T20" fmla="*/ 15 w 27"/>
                      <a:gd name="T21" fmla="*/ 8 h 37"/>
                      <a:gd name="T22" fmla="*/ 19 w 27"/>
                      <a:gd name="T23" fmla="*/ 8 h 37"/>
                      <a:gd name="T24" fmla="*/ 19 w 27"/>
                      <a:gd name="T25" fmla="*/ 12 h 37"/>
                      <a:gd name="T26" fmla="*/ 19 w 27"/>
                      <a:gd name="T27" fmla="*/ 8 h 37"/>
                      <a:gd name="T28" fmla="*/ 23 w 27"/>
                      <a:gd name="T29" fmla="*/ 8 h 37"/>
                      <a:gd name="T30" fmla="*/ 23 w 27"/>
                      <a:gd name="T31" fmla="*/ 12 h 37"/>
                      <a:gd name="T32" fmla="*/ 23 w 27"/>
                      <a:gd name="T33" fmla="*/ 16 h 37"/>
                      <a:gd name="T34" fmla="*/ 27 w 27"/>
                      <a:gd name="T35" fmla="*/ 16 h 37"/>
                      <a:gd name="T36" fmla="*/ 27 w 27"/>
                      <a:gd name="T37" fmla="*/ 21 h 37"/>
                      <a:gd name="T38" fmla="*/ 27 w 27"/>
                      <a:gd name="T39" fmla="*/ 25 h 37"/>
                      <a:gd name="T40" fmla="*/ 27 w 27"/>
                      <a:gd name="T41" fmla="*/ 29 h 37"/>
                      <a:gd name="T42" fmla="*/ 27 w 27"/>
                      <a:gd name="T43" fmla="*/ 33 h 37"/>
                      <a:gd name="T44" fmla="*/ 27 w 27"/>
                      <a:gd name="T45" fmla="*/ 37 h 37"/>
                      <a:gd name="T46" fmla="*/ 23 w 27"/>
                      <a:gd name="T47" fmla="*/ 37 h 37"/>
                      <a:gd name="T48" fmla="*/ 23 w 27"/>
                      <a:gd name="T49" fmla="*/ 33 h 37"/>
                      <a:gd name="T50" fmla="*/ 19 w 27"/>
                      <a:gd name="T51" fmla="*/ 33 h 37"/>
                      <a:gd name="T52" fmla="*/ 19 w 27"/>
                      <a:gd name="T53" fmla="*/ 29 h 37"/>
                      <a:gd name="T54" fmla="*/ 19 w 27"/>
                      <a:gd name="T55" fmla="*/ 25 h 37"/>
                      <a:gd name="T56" fmla="*/ 15 w 27"/>
                      <a:gd name="T57" fmla="*/ 25 h 37"/>
                      <a:gd name="T58" fmla="*/ 15 w 27"/>
                      <a:gd name="T59" fmla="*/ 21 h 37"/>
                      <a:gd name="T60" fmla="*/ 12 w 27"/>
                      <a:gd name="T61" fmla="*/ 21 h 37"/>
                      <a:gd name="T62" fmla="*/ 8 w 27"/>
                      <a:gd name="T63" fmla="*/ 21 h 37"/>
                      <a:gd name="T64" fmla="*/ 8 w 27"/>
                      <a:gd name="T65" fmla="*/ 16 h 37"/>
                      <a:gd name="T66" fmla="*/ 4 w 27"/>
                      <a:gd name="T67" fmla="*/ 16 h 37"/>
                      <a:gd name="T68" fmla="*/ 4 w 27"/>
                      <a:gd name="T69" fmla="*/ 12 h 37"/>
                      <a:gd name="T70" fmla="*/ 4 w 27"/>
                      <a:gd name="T71" fmla="*/ 8 h 37"/>
                      <a:gd name="T72" fmla="*/ 0 w 27"/>
                      <a:gd name="T73" fmla="*/ 8 h 3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7" h="37">
                        <a:moveTo>
                          <a:pt x="0" y="8"/>
                        </a:moveTo>
                        <a:lnTo>
                          <a:pt x="0" y="4"/>
                        </a:lnTo>
                        <a:lnTo>
                          <a:pt x="4" y="4"/>
                        </a:lnTo>
                        <a:lnTo>
                          <a:pt x="4" y="0"/>
                        </a:lnTo>
                        <a:lnTo>
                          <a:pt x="8" y="0"/>
                        </a:lnTo>
                        <a:lnTo>
                          <a:pt x="8" y="4"/>
                        </a:lnTo>
                        <a:lnTo>
                          <a:pt x="8" y="8"/>
                        </a:lnTo>
                        <a:lnTo>
                          <a:pt x="12" y="8"/>
                        </a:lnTo>
                        <a:lnTo>
                          <a:pt x="12" y="4"/>
                        </a:lnTo>
                        <a:lnTo>
                          <a:pt x="15" y="4"/>
                        </a:lnTo>
                        <a:lnTo>
                          <a:pt x="15" y="8"/>
                        </a:lnTo>
                        <a:lnTo>
                          <a:pt x="19" y="8"/>
                        </a:lnTo>
                        <a:lnTo>
                          <a:pt x="19" y="12"/>
                        </a:lnTo>
                        <a:lnTo>
                          <a:pt x="19" y="8"/>
                        </a:lnTo>
                        <a:lnTo>
                          <a:pt x="23" y="8"/>
                        </a:lnTo>
                        <a:lnTo>
                          <a:pt x="23" y="12"/>
                        </a:lnTo>
                        <a:lnTo>
                          <a:pt x="23" y="16"/>
                        </a:lnTo>
                        <a:lnTo>
                          <a:pt x="27" y="16"/>
                        </a:lnTo>
                        <a:lnTo>
                          <a:pt x="27" y="21"/>
                        </a:lnTo>
                        <a:lnTo>
                          <a:pt x="27" y="25"/>
                        </a:lnTo>
                        <a:lnTo>
                          <a:pt x="27" y="29"/>
                        </a:lnTo>
                        <a:lnTo>
                          <a:pt x="27" y="33"/>
                        </a:lnTo>
                        <a:lnTo>
                          <a:pt x="27" y="37"/>
                        </a:lnTo>
                        <a:lnTo>
                          <a:pt x="23" y="37"/>
                        </a:lnTo>
                        <a:lnTo>
                          <a:pt x="23" y="33"/>
                        </a:lnTo>
                        <a:lnTo>
                          <a:pt x="19" y="33"/>
                        </a:lnTo>
                        <a:lnTo>
                          <a:pt x="19" y="29"/>
                        </a:lnTo>
                        <a:lnTo>
                          <a:pt x="19" y="25"/>
                        </a:lnTo>
                        <a:lnTo>
                          <a:pt x="15" y="25"/>
                        </a:lnTo>
                        <a:lnTo>
                          <a:pt x="15" y="21"/>
                        </a:lnTo>
                        <a:lnTo>
                          <a:pt x="12" y="21"/>
                        </a:lnTo>
                        <a:lnTo>
                          <a:pt x="8" y="21"/>
                        </a:lnTo>
                        <a:lnTo>
                          <a:pt x="8" y="16"/>
                        </a:lnTo>
                        <a:lnTo>
                          <a:pt x="4" y="16"/>
                        </a:lnTo>
                        <a:lnTo>
                          <a:pt x="4" y="12"/>
                        </a:lnTo>
                        <a:lnTo>
                          <a:pt x="4" y="8"/>
                        </a:lnTo>
                        <a:lnTo>
                          <a:pt x="0" y="8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926" name="Freeform 98">
                    <a:extLst>
                      <a:ext uri="{FF2B5EF4-FFF2-40B4-BE49-F238E27FC236}">
                        <a16:creationId xmlns:a16="http://schemas.microsoft.com/office/drawing/2014/main" id="{3351CCAF-CAB8-F636-BF8A-09E912DAD66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573" y="2855"/>
                    <a:ext cx="58" cy="60"/>
                  </a:xfrm>
                  <a:custGeom>
                    <a:avLst/>
                    <a:gdLst>
                      <a:gd name="T0" fmla="*/ 50 w 58"/>
                      <a:gd name="T1" fmla="*/ 4 h 61"/>
                      <a:gd name="T2" fmla="*/ 54 w 58"/>
                      <a:gd name="T3" fmla="*/ 8 h 61"/>
                      <a:gd name="T4" fmla="*/ 54 w 58"/>
                      <a:gd name="T5" fmla="*/ 8 h 61"/>
                      <a:gd name="T6" fmla="*/ 58 w 58"/>
                      <a:gd name="T7" fmla="*/ 12 h 61"/>
                      <a:gd name="T8" fmla="*/ 54 w 58"/>
                      <a:gd name="T9" fmla="*/ 16 h 61"/>
                      <a:gd name="T10" fmla="*/ 50 w 58"/>
                      <a:gd name="T11" fmla="*/ 21 h 61"/>
                      <a:gd name="T12" fmla="*/ 54 w 58"/>
                      <a:gd name="T13" fmla="*/ 25 h 61"/>
                      <a:gd name="T14" fmla="*/ 50 w 58"/>
                      <a:gd name="T15" fmla="*/ 29 h 61"/>
                      <a:gd name="T16" fmla="*/ 42 w 58"/>
                      <a:gd name="T17" fmla="*/ 29 h 61"/>
                      <a:gd name="T18" fmla="*/ 42 w 58"/>
                      <a:gd name="T19" fmla="*/ 33 h 61"/>
                      <a:gd name="T20" fmla="*/ 46 w 58"/>
                      <a:gd name="T21" fmla="*/ 37 h 61"/>
                      <a:gd name="T22" fmla="*/ 46 w 58"/>
                      <a:gd name="T23" fmla="*/ 37 h 61"/>
                      <a:gd name="T24" fmla="*/ 50 w 58"/>
                      <a:gd name="T25" fmla="*/ 41 h 61"/>
                      <a:gd name="T26" fmla="*/ 50 w 58"/>
                      <a:gd name="T27" fmla="*/ 49 h 61"/>
                      <a:gd name="T28" fmla="*/ 54 w 58"/>
                      <a:gd name="T29" fmla="*/ 53 h 61"/>
                      <a:gd name="T30" fmla="*/ 50 w 58"/>
                      <a:gd name="T31" fmla="*/ 49 h 61"/>
                      <a:gd name="T32" fmla="*/ 46 w 58"/>
                      <a:gd name="T33" fmla="*/ 53 h 61"/>
                      <a:gd name="T34" fmla="*/ 42 w 58"/>
                      <a:gd name="T35" fmla="*/ 57 h 61"/>
                      <a:gd name="T36" fmla="*/ 35 w 58"/>
                      <a:gd name="T37" fmla="*/ 57 h 61"/>
                      <a:gd name="T38" fmla="*/ 31 w 58"/>
                      <a:gd name="T39" fmla="*/ 61 h 61"/>
                      <a:gd name="T40" fmla="*/ 27 w 58"/>
                      <a:gd name="T41" fmla="*/ 57 h 61"/>
                      <a:gd name="T42" fmla="*/ 23 w 58"/>
                      <a:gd name="T43" fmla="*/ 53 h 61"/>
                      <a:gd name="T44" fmla="*/ 16 w 58"/>
                      <a:gd name="T45" fmla="*/ 53 h 61"/>
                      <a:gd name="T46" fmla="*/ 12 w 58"/>
                      <a:gd name="T47" fmla="*/ 49 h 61"/>
                      <a:gd name="T48" fmla="*/ 8 w 58"/>
                      <a:gd name="T49" fmla="*/ 53 h 61"/>
                      <a:gd name="T50" fmla="*/ 4 w 58"/>
                      <a:gd name="T51" fmla="*/ 45 h 61"/>
                      <a:gd name="T52" fmla="*/ 4 w 58"/>
                      <a:gd name="T53" fmla="*/ 41 h 61"/>
                      <a:gd name="T54" fmla="*/ 4 w 58"/>
                      <a:gd name="T55" fmla="*/ 33 h 61"/>
                      <a:gd name="T56" fmla="*/ 8 w 58"/>
                      <a:gd name="T57" fmla="*/ 29 h 61"/>
                      <a:gd name="T58" fmla="*/ 8 w 58"/>
                      <a:gd name="T59" fmla="*/ 21 h 61"/>
                      <a:gd name="T60" fmla="*/ 12 w 58"/>
                      <a:gd name="T61" fmla="*/ 16 h 61"/>
                      <a:gd name="T62" fmla="*/ 16 w 58"/>
                      <a:gd name="T63" fmla="*/ 12 h 61"/>
                      <a:gd name="T64" fmla="*/ 23 w 58"/>
                      <a:gd name="T65" fmla="*/ 12 h 61"/>
                      <a:gd name="T66" fmla="*/ 27 w 58"/>
                      <a:gd name="T67" fmla="*/ 8 h 61"/>
                      <a:gd name="T68" fmla="*/ 35 w 58"/>
                      <a:gd name="T69" fmla="*/ 4 h 61"/>
                      <a:gd name="T70" fmla="*/ 39 w 58"/>
                      <a:gd name="T71" fmla="*/ 0 h 61"/>
                      <a:gd name="T72" fmla="*/ 39 w 58"/>
                      <a:gd name="T73" fmla="*/ 0 h 61"/>
                      <a:gd name="T74" fmla="*/ 42 w 58"/>
                      <a:gd name="T75" fmla="*/ 4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</a:cxnLst>
                    <a:rect l="0" t="0" r="r" b="b"/>
                    <a:pathLst>
                      <a:path w="58" h="61">
                        <a:moveTo>
                          <a:pt x="46" y="4"/>
                        </a:moveTo>
                        <a:lnTo>
                          <a:pt x="50" y="4"/>
                        </a:lnTo>
                        <a:lnTo>
                          <a:pt x="50" y="8"/>
                        </a:lnTo>
                        <a:lnTo>
                          <a:pt x="54" y="8"/>
                        </a:lnTo>
                        <a:lnTo>
                          <a:pt x="54" y="4"/>
                        </a:lnTo>
                        <a:lnTo>
                          <a:pt x="54" y="8"/>
                        </a:lnTo>
                        <a:lnTo>
                          <a:pt x="58" y="8"/>
                        </a:lnTo>
                        <a:lnTo>
                          <a:pt x="58" y="12"/>
                        </a:lnTo>
                        <a:lnTo>
                          <a:pt x="54" y="12"/>
                        </a:lnTo>
                        <a:lnTo>
                          <a:pt x="54" y="16"/>
                        </a:lnTo>
                        <a:lnTo>
                          <a:pt x="54" y="21"/>
                        </a:lnTo>
                        <a:lnTo>
                          <a:pt x="50" y="21"/>
                        </a:lnTo>
                        <a:lnTo>
                          <a:pt x="54" y="21"/>
                        </a:lnTo>
                        <a:lnTo>
                          <a:pt x="54" y="25"/>
                        </a:lnTo>
                        <a:lnTo>
                          <a:pt x="54" y="29"/>
                        </a:lnTo>
                        <a:lnTo>
                          <a:pt x="50" y="29"/>
                        </a:lnTo>
                        <a:lnTo>
                          <a:pt x="46" y="29"/>
                        </a:lnTo>
                        <a:lnTo>
                          <a:pt x="42" y="29"/>
                        </a:lnTo>
                        <a:lnTo>
                          <a:pt x="46" y="33"/>
                        </a:lnTo>
                        <a:lnTo>
                          <a:pt x="42" y="33"/>
                        </a:lnTo>
                        <a:lnTo>
                          <a:pt x="46" y="33"/>
                        </a:lnTo>
                        <a:lnTo>
                          <a:pt x="46" y="37"/>
                        </a:lnTo>
                        <a:lnTo>
                          <a:pt x="50" y="37"/>
                        </a:lnTo>
                        <a:lnTo>
                          <a:pt x="46" y="37"/>
                        </a:lnTo>
                        <a:lnTo>
                          <a:pt x="46" y="41"/>
                        </a:lnTo>
                        <a:lnTo>
                          <a:pt x="50" y="41"/>
                        </a:lnTo>
                        <a:lnTo>
                          <a:pt x="50" y="45"/>
                        </a:lnTo>
                        <a:lnTo>
                          <a:pt x="50" y="49"/>
                        </a:lnTo>
                        <a:lnTo>
                          <a:pt x="54" y="49"/>
                        </a:lnTo>
                        <a:lnTo>
                          <a:pt x="54" y="53"/>
                        </a:lnTo>
                        <a:lnTo>
                          <a:pt x="50" y="53"/>
                        </a:lnTo>
                        <a:lnTo>
                          <a:pt x="50" y="49"/>
                        </a:lnTo>
                        <a:lnTo>
                          <a:pt x="46" y="49"/>
                        </a:lnTo>
                        <a:lnTo>
                          <a:pt x="46" y="53"/>
                        </a:lnTo>
                        <a:lnTo>
                          <a:pt x="42" y="53"/>
                        </a:lnTo>
                        <a:lnTo>
                          <a:pt x="42" y="57"/>
                        </a:lnTo>
                        <a:lnTo>
                          <a:pt x="39" y="57"/>
                        </a:lnTo>
                        <a:lnTo>
                          <a:pt x="35" y="57"/>
                        </a:lnTo>
                        <a:lnTo>
                          <a:pt x="35" y="61"/>
                        </a:lnTo>
                        <a:lnTo>
                          <a:pt x="31" y="61"/>
                        </a:lnTo>
                        <a:lnTo>
                          <a:pt x="27" y="61"/>
                        </a:lnTo>
                        <a:lnTo>
                          <a:pt x="27" y="57"/>
                        </a:lnTo>
                        <a:lnTo>
                          <a:pt x="23" y="57"/>
                        </a:lnTo>
                        <a:lnTo>
                          <a:pt x="23" y="53"/>
                        </a:lnTo>
                        <a:lnTo>
                          <a:pt x="19" y="53"/>
                        </a:lnTo>
                        <a:lnTo>
                          <a:pt x="16" y="53"/>
                        </a:lnTo>
                        <a:lnTo>
                          <a:pt x="12" y="53"/>
                        </a:lnTo>
                        <a:lnTo>
                          <a:pt x="12" y="49"/>
                        </a:lnTo>
                        <a:lnTo>
                          <a:pt x="8" y="49"/>
                        </a:lnTo>
                        <a:lnTo>
                          <a:pt x="8" y="53"/>
                        </a:lnTo>
                        <a:lnTo>
                          <a:pt x="4" y="49"/>
                        </a:lnTo>
                        <a:lnTo>
                          <a:pt x="4" y="45"/>
                        </a:lnTo>
                        <a:lnTo>
                          <a:pt x="0" y="41"/>
                        </a:lnTo>
                        <a:lnTo>
                          <a:pt x="4" y="41"/>
                        </a:lnTo>
                        <a:lnTo>
                          <a:pt x="4" y="37"/>
                        </a:lnTo>
                        <a:lnTo>
                          <a:pt x="4" y="33"/>
                        </a:lnTo>
                        <a:lnTo>
                          <a:pt x="8" y="33"/>
                        </a:lnTo>
                        <a:lnTo>
                          <a:pt x="8" y="29"/>
                        </a:lnTo>
                        <a:lnTo>
                          <a:pt x="8" y="25"/>
                        </a:lnTo>
                        <a:lnTo>
                          <a:pt x="8" y="21"/>
                        </a:lnTo>
                        <a:lnTo>
                          <a:pt x="8" y="16"/>
                        </a:lnTo>
                        <a:lnTo>
                          <a:pt x="12" y="16"/>
                        </a:lnTo>
                        <a:lnTo>
                          <a:pt x="12" y="12"/>
                        </a:lnTo>
                        <a:lnTo>
                          <a:pt x="16" y="12"/>
                        </a:lnTo>
                        <a:lnTo>
                          <a:pt x="19" y="12"/>
                        </a:lnTo>
                        <a:lnTo>
                          <a:pt x="23" y="12"/>
                        </a:lnTo>
                        <a:lnTo>
                          <a:pt x="23" y="8"/>
                        </a:lnTo>
                        <a:lnTo>
                          <a:pt x="27" y="8"/>
                        </a:lnTo>
                        <a:lnTo>
                          <a:pt x="31" y="4"/>
                        </a:lnTo>
                        <a:lnTo>
                          <a:pt x="35" y="4"/>
                        </a:lnTo>
                        <a:lnTo>
                          <a:pt x="35" y="0"/>
                        </a:lnTo>
                        <a:lnTo>
                          <a:pt x="39" y="0"/>
                        </a:lnTo>
                        <a:lnTo>
                          <a:pt x="39" y="4"/>
                        </a:lnTo>
                        <a:lnTo>
                          <a:pt x="39" y="0"/>
                        </a:lnTo>
                        <a:lnTo>
                          <a:pt x="39" y="4"/>
                        </a:lnTo>
                        <a:lnTo>
                          <a:pt x="42" y="4"/>
                        </a:lnTo>
                        <a:lnTo>
                          <a:pt x="46" y="4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927" name="Freeform 99">
                    <a:extLst>
                      <a:ext uri="{FF2B5EF4-FFF2-40B4-BE49-F238E27FC236}">
                        <a16:creationId xmlns:a16="http://schemas.microsoft.com/office/drawing/2014/main" id="{0021DA73-4AF0-C55B-8FDE-1B44CBDE3B1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296" y="2858"/>
                    <a:ext cx="43" cy="24"/>
                  </a:xfrm>
                  <a:custGeom>
                    <a:avLst/>
                    <a:gdLst>
                      <a:gd name="T0" fmla="*/ 35 w 42"/>
                      <a:gd name="T1" fmla="*/ 0 h 25"/>
                      <a:gd name="T2" fmla="*/ 39 w 42"/>
                      <a:gd name="T3" fmla="*/ 0 h 25"/>
                      <a:gd name="T4" fmla="*/ 42 w 42"/>
                      <a:gd name="T5" fmla="*/ 0 h 25"/>
                      <a:gd name="T6" fmla="*/ 42 w 42"/>
                      <a:gd name="T7" fmla="*/ 4 h 25"/>
                      <a:gd name="T8" fmla="*/ 42 w 42"/>
                      <a:gd name="T9" fmla="*/ 8 h 25"/>
                      <a:gd name="T10" fmla="*/ 39 w 42"/>
                      <a:gd name="T11" fmla="*/ 8 h 25"/>
                      <a:gd name="T12" fmla="*/ 35 w 42"/>
                      <a:gd name="T13" fmla="*/ 8 h 25"/>
                      <a:gd name="T14" fmla="*/ 35 w 42"/>
                      <a:gd name="T15" fmla="*/ 12 h 25"/>
                      <a:gd name="T16" fmla="*/ 31 w 42"/>
                      <a:gd name="T17" fmla="*/ 12 h 25"/>
                      <a:gd name="T18" fmla="*/ 31 w 42"/>
                      <a:gd name="T19" fmla="*/ 17 h 25"/>
                      <a:gd name="T20" fmla="*/ 31 w 42"/>
                      <a:gd name="T21" fmla="*/ 21 h 25"/>
                      <a:gd name="T22" fmla="*/ 27 w 42"/>
                      <a:gd name="T23" fmla="*/ 21 h 25"/>
                      <a:gd name="T24" fmla="*/ 23 w 42"/>
                      <a:gd name="T25" fmla="*/ 21 h 25"/>
                      <a:gd name="T26" fmla="*/ 19 w 42"/>
                      <a:gd name="T27" fmla="*/ 21 h 25"/>
                      <a:gd name="T28" fmla="*/ 19 w 42"/>
                      <a:gd name="T29" fmla="*/ 25 h 25"/>
                      <a:gd name="T30" fmla="*/ 16 w 42"/>
                      <a:gd name="T31" fmla="*/ 25 h 25"/>
                      <a:gd name="T32" fmla="*/ 16 w 42"/>
                      <a:gd name="T33" fmla="*/ 21 h 25"/>
                      <a:gd name="T34" fmla="*/ 12 w 42"/>
                      <a:gd name="T35" fmla="*/ 21 h 25"/>
                      <a:gd name="T36" fmla="*/ 12 w 42"/>
                      <a:gd name="T37" fmla="*/ 25 h 25"/>
                      <a:gd name="T38" fmla="*/ 8 w 42"/>
                      <a:gd name="T39" fmla="*/ 25 h 25"/>
                      <a:gd name="T40" fmla="*/ 8 w 42"/>
                      <a:gd name="T41" fmla="*/ 21 h 25"/>
                      <a:gd name="T42" fmla="*/ 4 w 42"/>
                      <a:gd name="T43" fmla="*/ 21 h 25"/>
                      <a:gd name="T44" fmla="*/ 4 w 42"/>
                      <a:gd name="T45" fmla="*/ 17 h 25"/>
                      <a:gd name="T46" fmla="*/ 0 w 42"/>
                      <a:gd name="T47" fmla="*/ 17 h 25"/>
                      <a:gd name="T48" fmla="*/ 0 w 42"/>
                      <a:gd name="T49" fmla="*/ 12 h 25"/>
                      <a:gd name="T50" fmla="*/ 4 w 42"/>
                      <a:gd name="T51" fmla="*/ 12 h 25"/>
                      <a:gd name="T52" fmla="*/ 8 w 42"/>
                      <a:gd name="T53" fmla="*/ 12 h 25"/>
                      <a:gd name="T54" fmla="*/ 8 w 42"/>
                      <a:gd name="T55" fmla="*/ 8 h 25"/>
                      <a:gd name="T56" fmla="*/ 8 w 42"/>
                      <a:gd name="T57" fmla="*/ 12 h 25"/>
                      <a:gd name="T58" fmla="*/ 12 w 42"/>
                      <a:gd name="T59" fmla="*/ 12 h 25"/>
                      <a:gd name="T60" fmla="*/ 16 w 42"/>
                      <a:gd name="T61" fmla="*/ 12 h 25"/>
                      <a:gd name="T62" fmla="*/ 16 w 42"/>
                      <a:gd name="T63" fmla="*/ 8 h 25"/>
                      <a:gd name="T64" fmla="*/ 16 w 42"/>
                      <a:gd name="T65" fmla="*/ 12 h 25"/>
                      <a:gd name="T66" fmla="*/ 19 w 42"/>
                      <a:gd name="T67" fmla="*/ 12 h 25"/>
                      <a:gd name="T68" fmla="*/ 23 w 42"/>
                      <a:gd name="T69" fmla="*/ 12 h 25"/>
                      <a:gd name="T70" fmla="*/ 27 w 42"/>
                      <a:gd name="T71" fmla="*/ 12 h 25"/>
                      <a:gd name="T72" fmla="*/ 27 w 42"/>
                      <a:gd name="T73" fmla="*/ 8 h 25"/>
                      <a:gd name="T74" fmla="*/ 31 w 42"/>
                      <a:gd name="T75" fmla="*/ 4 h 25"/>
                      <a:gd name="T76" fmla="*/ 35 w 42"/>
                      <a:gd name="T77" fmla="*/ 0 h 2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</a:cxnLst>
                    <a:rect l="0" t="0" r="r" b="b"/>
                    <a:pathLst>
                      <a:path w="42" h="25">
                        <a:moveTo>
                          <a:pt x="35" y="0"/>
                        </a:moveTo>
                        <a:lnTo>
                          <a:pt x="39" y="0"/>
                        </a:lnTo>
                        <a:lnTo>
                          <a:pt x="42" y="0"/>
                        </a:lnTo>
                        <a:lnTo>
                          <a:pt x="42" y="4"/>
                        </a:lnTo>
                        <a:lnTo>
                          <a:pt x="42" y="8"/>
                        </a:lnTo>
                        <a:lnTo>
                          <a:pt x="39" y="8"/>
                        </a:lnTo>
                        <a:lnTo>
                          <a:pt x="35" y="8"/>
                        </a:lnTo>
                        <a:lnTo>
                          <a:pt x="35" y="12"/>
                        </a:lnTo>
                        <a:lnTo>
                          <a:pt x="31" y="12"/>
                        </a:lnTo>
                        <a:lnTo>
                          <a:pt x="31" y="17"/>
                        </a:lnTo>
                        <a:lnTo>
                          <a:pt x="31" y="21"/>
                        </a:lnTo>
                        <a:lnTo>
                          <a:pt x="27" y="21"/>
                        </a:lnTo>
                        <a:lnTo>
                          <a:pt x="23" y="21"/>
                        </a:lnTo>
                        <a:lnTo>
                          <a:pt x="19" y="21"/>
                        </a:lnTo>
                        <a:lnTo>
                          <a:pt x="19" y="25"/>
                        </a:lnTo>
                        <a:lnTo>
                          <a:pt x="16" y="25"/>
                        </a:lnTo>
                        <a:lnTo>
                          <a:pt x="16" y="21"/>
                        </a:lnTo>
                        <a:lnTo>
                          <a:pt x="12" y="21"/>
                        </a:lnTo>
                        <a:lnTo>
                          <a:pt x="12" y="25"/>
                        </a:lnTo>
                        <a:lnTo>
                          <a:pt x="8" y="25"/>
                        </a:lnTo>
                        <a:lnTo>
                          <a:pt x="8" y="21"/>
                        </a:lnTo>
                        <a:lnTo>
                          <a:pt x="4" y="21"/>
                        </a:lnTo>
                        <a:lnTo>
                          <a:pt x="4" y="17"/>
                        </a:lnTo>
                        <a:lnTo>
                          <a:pt x="0" y="17"/>
                        </a:lnTo>
                        <a:lnTo>
                          <a:pt x="0" y="12"/>
                        </a:lnTo>
                        <a:lnTo>
                          <a:pt x="4" y="12"/>
                        </a:lnTo>
                        <a:lnTo>
                          <a:pt x="8" y="12"/>
                        </a:lnTo>
                        <a:lnTo>
                          <a:pt x="8" y="8"/>
                        </a:lnTo>
                        <a:lnTo>
                          <a:pt x="8" y="12"/>
                        </a:lnTo>
                        <a:lnTo>
                          <a:pt x="12" y="12"/>
                        </a:lnTo>
                        <a:lnTo>
                          <a:pt x="16" y="12"/>
                        </a:lnTo>
                        <a:lnTo>
                          <a:pt x="16" y="8"/>
                        </a:lnTo>
                        <a:lnTo>
                          <a:pt x="16" y="12"/>
                        </a:lnTo>
                        <a:lnTo>
                          <a:pt x="19" y="12"/>
                        </a:lnTo>
                        <a:lnTo>
                          <a:pt x="23" y="12"/>
                        </a:lnTo>
                        <a:lnTo>
                          <a:pt x="27" y="12"/>
                        </a:lnTo>
                        <a:lnTo>
                          <a:pt x="27" y="8"/>
                        </a:lnTo>
                        <a:lnTo>
                          <a:pt x="31" y="4"/>
                        </a:lnTo>
                        <a:lnTo>
                          <a:pt x="35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928" name="Freeform 100">
                    <a:extLst>
                      <a:ext uri="{FF2B5EF4-FFF2-40B4-BE49-F238E27FC236}">
                        <a16:creationId xmlns:a16="http://schemas.microsoft.com/office/drawing/2014/main" id="{BD5EBD58-E71B-1FA0-1DE3-CED8CBD77E3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466" y="2858"/>
                    <a:ext cx="24" cy="17"/>
                  </a:xfrm>
                  <a:custGeom>
                    <a:avLst/>
                    <a:gdLst>
                      <a:gd name="T0" fmla="*/ 11 w 23"/>
                      <a:gd name="T1" fmla="*/ 0 h 17"/>
                      <a:gd name="T2" fmla="*/ 15 w 23"/>
                      <a:gd name="T3" fmla="*/ 4 h 17"/>
                      <a:gd name="T4" fmla="*/ 15 w 23"/>
                      <a:gd name="T5" fmla="*/ 0 h 17"/>
                      <a:gd name="T6" fmla="*/ 19 w 23"/>
                      <a:gd name="T7" fmla="*/ 4 h 17"/>
                      <a:gd name="T8" fmla="*/ 23 w 23"/>
                      <a:gd name="T9" fmla="*/ 4 h 17"/>
                      <a:gd name="T10" fmla="*/ 23 w 23"/>
                      <a:gd name="T11" fmla="*/ 8 h 17"/>
                      <a:gd name="T12" fmla="*/ 23 w 23"/>
                      <a:gd name="T13" fmla="*/ 12 h 17"/>
                      <a:gd name="T14" fmla="*/ 19 w 23"/>
                      <a:gd name="T15" fmla="*/ 12 h 17"/>
                      <a:gd name="T16" fmla="*/ 15 w 23"/>
                      <a:gd name="T17" fmla="*/ 12 h 17"/>
                      <a:gd name="T18" fmla="*/ 15 w 23"/>
                      <a:gd name="T19" fmla="*/ 8 h 17"/>
                      <a:gd name="T20" fmla="*/ 11 w 23"/>
                      <a:gd name="T21" fmla="*/ 8 h 17"/>
                      <a:gd name="T22" fmla="*/ 11 w 23"/>
                      <a:gd name="T23" fmla="*/ 12 h 17"/>
                      <a:gd name="T24" fmla="*/ 11 w 23"/>
                      <a:gd name="T25" fmla="*/ 8 h 17"/>
                      <a:gd name="T26" fmla="*/ 8 w 23"/>
                      <a:gd name="T27" fmla="*/ 8 h 17"/>
                      <a:gd name="T28" fmla="*/ 8 w 23"/>
                      <a:gd name="T29" fmla="*/ 12 h 17"/>
                      <a:gd name="T30" fmla="*/ 8 w 23"/>
                      <a:gd name="T31" fmla="*/ 8 h 17"/>
                      <a:gd name="T32" fmla="*/ 8 w 23"/>
                      <a:gd name="T33" fmla="*/ 12 h 17"/>
                      <a:gd name="T34" fmla="*/ 4 w 23"/>
                      <a:gd name="T35" fmla="*/ 12 h 17"/>
                      <a:gd name="T36" fmla="*/ 4 w 23"/>
                      <a:gd name="T37" fmla="*/ 17 h 17"/>
                      <a:gd name="T38" fmla="*/ 0 w 23"/>
                      <a:gd name="T39" fmla="*/ 17 h 17"/>
                      <a:gd name="T40" fmla="*/ 0 w 23"/>
                      <a:gd name="T41" fmla="*/ 12 h 17"/>
                      <a:gd name="T42" fmla="*/ 4 w 23"/>
                      <a:gd name="T43" fmla="*/ 12 h 17"/>
                      <a:gd name="T44" fmla="*/ 0 w 23"/>
                      <a:gd name="T45" fmla="*/ 12 h 17"/>
                      <a:gd name="T46" fmla="*/ 4 w 23"/>
                      <a:gd name="T47" fmla="*/ 12 h 17"/>
                      <a:gd name="T48" fmla="*/ 4 w 23"/>
                      <a:gd name="T49" fmla="*/ 8 h 17"/>
                      <a:gd name="T50" fmla="*/ 8 w 23"/>
                      <a:gd name="T51" fmla="*/ 8 h 17"/>
                      <a:gd name="T52" fmla="*/ 8 w 23"/>
                      <a:gd name="T53" fmla="*/ 4 h 17"/>
                      <a:gd name="T54" fmla="*/ 11 w 23"/>
                      <a:gd name="T55" fmla="*/ 4 h 17"/>
                      <a:gd name="T56" fmla="*/ 11 w 23"/>
                      <a:gd name="T57" fmla="*/ 0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</a:cxnLst>
                    <a:rect l="0" t="0" r="r" b="b"/>
                    <a:pathLst>
                      <a:path w="23" h="17">
                        <a:moveTo>
                          <a:pt x="11" y="0"/>
                        </a:moveTo>
                        <a:lnTo>
                          <a:pt x="15" y="4"/>
                        </a:lnTo>
                        <a:lnTo>
                          <a:pt x="15" y="0"/>
                        </a:lnTo>
                        <a:lnTo>
                          <a:pt x="19" y="4"/>
                        </a:lnTo>
                        <a:lnTo>
                          <a:pt x="23" y="4"/>
                        </a:lnTo>
                        <a:lnTo>
                          <a:pt x="23" y="8"/>
                        </a:lnTo>
                        <a:lnTo>
                          <a:pt x="23" y="12"/>
                        </a:lnTo>
                        <a:lnTo>
                          <a:pt x="19" y="12"/>
                        </a:lnTo>
                        <a:lnTo>
                          <a:pt x="15" y="12"/>
                        </a:lnTo>
                        <a:lnTo>
                          <a:pt x="15" y="8"/>
                        </a:lnTo>
                        <a:lnTo>
                          <a:pt x="11" y="8"/>
                        </a:lnTo>
                        <a:lnTo>
                          <a:pt x="11" y="12"/>
                        </a:lnTo>
                        <a:lnTo>
                          <a:pt x="11" y="8"/>
                        </a:lnTo>
                        <a:lnTo>
                          <a:pt x="8" y="8"/>
                        </a:lnTo>
                        <a:lnTo>
                          <a:pt x="8" y="12"/>
                        </a:lnTo>
                        <a:lnTo>
                          <a:pt x="8" y="8"/>
                        </a:lnTo>
                        <a:lnTo>
                          <a:pt x="8" y="12"/>
                        </a:lnTo>
                        <a:lnTo>
                          <a:pt x="4" y="12"/>
                        </a:lnTo>
                        <a:lnTo>
                          <a:pt x="4" y="17"/>
                        </a:lnTo>
                        <a:lnTo>
                          <a:pt x="0" y="17"/>
                        </a:lnTo>
                        <a:lnTo>
                          <a:pt x="0" y="12"/>
                        </a:lnTo>
                        <a:lnTo>
                          <a:pt x="4" y="12"/>
                        </a:lnTo>
                        <a:lnTo>
                          <a:pt x="0" y="12"/>
                        </a:lnTo>
                        <a:lnTo>
                          <a:pt x="4" y="12"/>
                        </a:lnTo>
                        <a:lnTo>
                          <a:pt x="4" y="8"/>
                        </a:lnTo>
                        <a:lnTo>
                          <a:pt x="8" y="8"/>
                        </a:lnTo>
                        <a:lnTo>
                          <a:pt x="8" y="4"/>
                        </a:lnTo>
                        <a:lnTo>
                          <a:pt x="11" y="4"/>
                        </a:lnTo>
                        <a:lnTo>
                          <a:pt x="11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929" name="Freeform 101">
                    <a:extLst>
                      <a:ext uri="{FF2B5EF4-FFF2-40B4-BE49-F238E27FC236}">
                        <a16:creationId xmlns:a16="http://schemas.microsoft.com/office/drawing/2014/main" id="{0C81F11E-F348-A2B5-48A9-232196B6F93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304" y="2858"/>
                    <a:ext cx="44" cy="49"/>
                  </a:xfrm>
                  <a:custGeom>
                    <a:avLst/>
                    <a:gdLst>
                      <a:gd name="T0" fmla="*/ 34 w 42"/>
                      <a:gd name="T1" fmla="*/ 4 h 49"/>
                      <a:gd name="T2" fmla="*/ 34 w 42"/>
                      <a:gd name="T3" fmla="*/ 0 h 49"/>
                      <a:gd name="T4" fmla="*/ 38 w 42"/>
                      <a:gd name="T5" fmla="*/ 0 h 49"/>
                      <a:gd name="T6" fmla="*/ 42 w 42"/>
                      <a:gd name="T7" fmla="*/ 0 h 49"/>
                      <a:gd name="T8" fmla="*/ 42 w 42"/>
                      <a:gd name="T9" fmla="*/ 4 h 49"/>
                      <a:gd name="T10" fmla="*/ 42 w 42"/>
                      <a:gd name="T11" fmla="*/ 8 h 49"/>
                      <a:gd name="T12" fmla="*/ 42 w 42"/>
                      <a:gd name="T13" fmla="*/ 12 h 49"/>
                      <a:gd name="T14" fmla="*/ 42 w 42"/>
                      <a:gd name="T15" fmla="*/ 17 h 49"/>
                      <a:gd name="T16" fmla="*/ 42 w 42"/>
                      <a:gd name="T17" fmla="*/ 21 h 49"/>
                      <a:gd name="T18" fmla="*/ 38 w 42"/>
                      <a:gd name="T19" fmla="*/ 21 h 49"/>
                      <a:gd name="T20" fmla="*/ 38 w 42"/>
                      <a:gd name="T21" fmla="*/ 25 h 49"/>
                      <a:gd name="T22" fmla="*/ 34 w 42"/>
                      <a:gd name="T23" fmla="*/ 25 h 49"/>
                      <a:gd name="T24" fmla="*/ 34 w 42"/>
                      <a:gd name="T25" fmla="*/ 29 h 49"/>
                      <a:gd name="T26" fmla="*/ 34 w 42"/>
                      <a:gd name="T27" fmla="*/ 33 h 49"/>
                      <a:gd name="T28" fmla="*/ 34 w 42"/>
                      <a:gd name="T29" fmla="*/ 37 h 49"/>
                      <a:gd name="T30" fmla="*/ 31 w 42"/>
                      <a:gd name="T31" fmla="*/ 37 h 49"/>
                      <a:gd name="T32" fmla="*/ 27 w 42"/>
                      <a:gd name="T33" fmla="*/ 37 h 49"/>
                      <a:gd name="T34" fmla="*/ 23 w 42"/>
                      <a:gd name="T35" fmla="*/ 41 h 49"/>
                      <a:gd name="T36" fmla="*/ 19 w 42"/>
                      <a:gd name="T37" fmla="*/ 41 h 49"/>
                      <a:gd name="T38" fmla="*/ 15 w 42"/>
                      <a:gd name="T39" fmla="*/ 41 h 49"/>
                      <a:gd name="T40" fmla="*/ 15 w 42"/>
                      <a:gd name="T41" fmla="*/ 45 h 49"/>
                      <a:gd name="T42" fmla="*/ 15 w 42"/>
                      <a:gd name="T43" fmla="*/ 49 h 49"/>
                      <a:gd name="T44" fmla="*/ 11 w 42"/>
                      <a:gd name="T45" fmla="*/ 49 h 49"/>
                      <a:gd name="T46" fmla="*/ 11 w 42"/>
                      <a:gd name="T47" fmla="*/ 45 h 49"/>
                      <a:gd name="T48" fmla="*/ 11 w 42"/>
                      <a:gd name="T49" fmla="*/ 41 h 49"/>
                      <a:gd name="T50" fmla="*/ 8 w 42"/>
                      <a:gd name="T51" fmla="*/ 41 h 49"/>
                      <a:gd name="T52" fmla="*/ 8 w 42"/>
                      <a:gd name="T53" fmla="*/ 37 h 49"/>
                      <a:gd name="T54" fmla="*/ 4 w 42"/>
                      <a:gd name="T55" fmla="*/ 37 h 49"/>
                      <a:gd name="T56" fmla="*/ 4 w 42"/>
                      <a:gd name="T57" fmla="*/ 33 h 49"/>
                      <a:gd name="T58" fmla="*/ 4 w 42"/>
                      <a:gd name="T59" fmla="*/ 29 h 49"/>
                      <a:gd name="T60" fmla="*/ 4 w 42"/>
                      <a:gd name="T61" fmla="*/ 25 h 49"/>
                      <a:gd name="T62" fmla="*/ 0 w 42"/>
                      <a:gd name="T63" fmla="*/ 25 h 49"/>
                      <a:gd name="T64" fmla="*/ 4 w 42"/>
                      <a:gd name="T65" fmla="*/ 25 h 49"/>
                      <a:gd name="T66" fmla="*/ 4 w 42"/>
                      <a:gd name="T67" fmla="*/ 21 h 49"/>
                      <a:gd name="T68" fmla="*/ 8 w 42"/>
                      <a:gd name="T69" fmla="*/ 21 h 49"/>
                      <a:gd name="T70" fmla="*/ 8 w 42"/>
                      <a:gd name="T71" fmla="*/ 25 h 49"/>
                      <a:gd name="T72" fmla="*/ 11 w 42"/>
                      <a:gd name="T73" fmla="*/ 25 h 49"/>
                      <a:gd name="T74" fmla="*/ 11 w 42"/>
                      <a:gd name="T75" fmla="*/ 21 h 49"/>
                      <a:gd name="T76" fmla="*/ 15 w 42"/>
                      <a:gd name="T77" fmla="*/ 21 h 49"/>
                      <a:gd name="T78" fmla="*/ 19 w 42"/>
                      <a:gd name="T79" fmla="*/ 21 h 49"/>
                      <a:gd name="T80" fmla="*/ 23 w 42"/>
                      <a:gd name="T81" fmla="*/ 21 h 49"/>
                      <a:gd name="T82" fmla="*/ 23 w 42"/>
                      <a:gd name="T83" fmla="*/ 17 h 49"/>
                      <a:gd name="T84" fmla="*/ 23 w 42"/>
                      <a:gd name="T85" fmla="*/ 12 h 49"/>
                      <a:gd name="T86" fmla="*/ 27 w 42"/>
                      <a:gd name="T87" fmla="*/ 12 h 49"/>
                      <a:gd name="T88" fmla="*/ 27 w 42"/>
                      <a:gd name="T89" fmla="*/ 8 h 49"/>
                      <a:gd name="T90" fmla="*/ 31 w 42"/>
                      <a:gd name="T91" fmla="*/ 8 h 49"/>
                      <a:gd name="T92" fmla="*/ 34 w 42"/>
                      <a:gd name="T93" fmla="*/ 8 h 49"/>
                      <a:gd name="T94" fmla="*/ 34 w 42"/>
                      <a:gd name="T95" fmla="*/ 4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</a:cxnLst>
                    <a:rect l="0" t="0" r="r" b="b"/>
                    <a:pathLst>
                      <a:path w="42" h="49">
                        <a:moveTo>
                          <a:pt x="34" y="4"/>
                        </a:moveTo>
                        <a:lnTo>
                          <a:pt x="34" y="0"/>
                        </a:lnTo>
                        <a:lnTo>
                          <a:pt x="38" y="0"/>
                        </a:lnTo>
                        <a:lnTo>
                          <a:pt x="42" y="0"/>
                        </a:lnTo>
                        <a:lnTo>
                          <a:pt x="42" y="4"/>
                        </a:lnTo>
                        <a:lnTo>
                          <a:pt x="42" y="8"/>
                        </a:lnTo>
                        <a:lnTo>
                          <a:pt x="42" y="12"/>
                        </a:lnTo>
                        <a:lnTo>
                          <a:pt x="42" y="17"/>
                        </a:lnTo>
                        <a:lnTo>
                          <a:pt x="42" y="21"/>
                        </a:lnTo>
                        <a:lnTo>
                          <a:pt x="38" y="21"/>
                        </a:lnTo>
                        <a:lnTo>
                          <a:pt x="38" y="25"/>
                        </a:lnTo>
                        <a:lnTo>
                          <a:pt x="34" y="25"/>
                        </a:lnTo>
                        <a:lnTo>
                          <a:pt x="34" y="29"/>
                        </a:lnTo>
                        <a:lnTo>
                          <a:pt x="34" y="33"/>
                        </a:lnTo>
                        <a:lnTo>
                          <a:pt x="34" y="37"/>
                        </a:lnTo>
                        <a:lnTo>
                          <a:pt x="31" y="37"/>
                        </a:lnTo>
                        <a:lnTo>
                          <a:pt x="27" y="37"/>
                        </a:lnTo>
                        <a:lnTo>
                          <a:pt x="23" y="41"/>
                        </a:lnTo>
                        <a:lnTo>
                          <a:pt x="19" y="41"/>
                        </a:lnTo>
                        <a:lnTo>
                          <a:pt x="15" y="41"/>
                        </a:lnTo>
                        <a:lnTo>
                          <a:pt x="15" y="45"/>
                        </a:lnTo>
                        <a:lnTo>
                          <a:pt x="15" y="49"/>
                        </a:lnTo>
                        <a:lnTo>
                          <a:pt x="11" y="49"/>
                        </a:lnTo>
                        <a:lnTo>
                          <a:pt x="11" y="45"/>
                        </a:lnTo>
                        <a:lnTo>
                          <a:pt x="11" y="41"/>
                        </a:lnTo>
                        <a:lnTo>
                          <a:pt x="8" y="41"/>
                        </a:lnTo>
                        <a:lnTo>
                          <a:pt x="8" y="37"/>
                        </a:lnTo>
                        <a:lnTo>
                          <a:pt x="4" y="37"/>
                        </a:lnTo>
                        <a:lnTo>
                          <a:pt x="4" y="33"/>
                        </a:lnTo>
                        <a:lnTo>
                          <a:pt x="4" y="29"/>
                        </a:lnTo>
                        <a:lnTo>
                          <a:pt x="4" y="25"/>
                        </a:lnTo>
                        <a:lnTo>
                          <a:pt x="0" y="25"/>
                        </a:lnTo>
                        <a:lnTo>
                          <a:pt x="4" y="25"/>
                        </a:lnTo>
                        <a:lnTo>
                          <a:pt x="4" y="21"/>
                        </a:lnTo>
                        <a:lnTo>
                          <a:pt x="8" y="21"/>
                        </a:lnTo>
                        <a:lnTo>
                          <a:pt x="8" y="25"/>
                        </a:lnTo>
                        <a:lnTo>
                          <a:pt x="11" y="25"/>
                        </a:lnTo>
                        <a:lnTo>
                          <a:pt x="11" y="21"/>
                        </a:lnTo>
                        <a:lnTo>
                          <a:pt x="15" y="21"/>
                        </a:lnTo>
                        <a:lnTo>
                          <a:pt x="19" y="21"/>
                        </a:lnTo>
                        <a:lnTo>
                          <a:pt x="23" y="21"/>
                        </a:lnTo>
                        <a:lnTo>
                          <a:pt x="23" y="17"/>
                        </a:lnTo>
                        <a:lnTo>
                          <a:pt x="23" y="12"/>
                        </a:lnTo>
                        <a:lnTo>
                          <a:pt x="27" y="12"/>
                        </a:lnTo>
                        <a:lnTo>
                          <a:pt x="27" y="8"/>
                        </a:lnTo>
                        <a:lnTo>
                          <a:pt x="31" y="8"/>
                        </a:lnTo>
                        <a:lnTo>
                          <a:pt x="34" y="8"/>
                        </a:lnTo>
                        <a:lnTo>
                          <a:pt x="34" y="4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930" name="Freeform 102">
                    <a:extLst>
                      <a:ext uri="{FF2B5EF4-FFF2-40B4-BE49-F238E27FC236}">
                        <a16:creationId xmlns:a16="http://schemas.microsoft.com/office/drawing/2014/main" id="{D584F691-5967-234D-954D-913F5DCB293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265" y="2858"/>
                    <a:ext cx="31" cy="37"/>
                  </a:xfrm>
                  <a:custGeom>
                    <a:avLst/>
                    <a:gdLst>
                      <a:gd name="T0" fmla="*/ 12 w 31"/>
                      <a:gd name="T1" fmla="*/ 0 h 37"/>
                      <a:gd name="T2" fmla="*/ 12 w 31"/>
                      <a:gd name="T3" fmla="*/ 4 h 37"/>
                      <a:gd name="T4" fmla="*/ 12 w 31"/>
                      <a:gd name="T5" fmla="*/ 8 h 37"/>
                      <a:gd name="T6" fmla="*/ 16 w 31"/>
                      <a:gd name="T7" fmla="*/ 8 h 37"/>
                      <a:gd name="T8" fmla="*/ 16 w 31"/>
                      <a:gd name="T9" fmla="*/ 12 h 37"/>
                      <a:gd name="T10" fmla="*/ 20 w 31"/>
                      <a:gd name="T11" fmla="*/ 12 h 37"/>
                      <a:gd name="T12" fmla="*/ 23 w 31"/>
                      <a:gd name="T13" fmla="*/ 12 h 37"/>
                      <a:gd name="T14" fmla="*/ 20 w 31"/>
                      <a:gd name="T15" fmla="*/ 17 h 37"/>
                      <a:gd name="T16" fmla="*/ 23 w 31"/>
                      <a:gd name="T17" fmla="*/ 17 h 37"/>
                      <a:gd name="T18" fmla="*/ 27 w 31"/>
                      <a:gd name="T19" fmla="*/ 17 h 37"/>
                      <a:gd name="T20" fmla="*/ 27 w 31"/>
                      <a:gd name="T21" fmla="*/ 21 h 37"/>
                      <a:gd name="T22" fmla="*/ 31 w 31"/>
                      <a:gd name="T23" fmla="*/ 21 h 37"/>
                      <a:gd name="T24" fmla="*/ 31 w 31"/>
                      <a:gd name="T25" fmla="*/ 25 h 37"/>
                      <a:gd name="T26" fmla="*/ 31 w 31"/>
                      <a:gd name="T27" fmla="*/ 29 h 37"/>
                      <a:gd name="T28" fmla="*/ 27 w 31"/>
                      <a:gd name="T29" fmla="*/ 29 h 37"/>
                      <a:gd name="T30" fmla="*/ 27 w 31"/>
                      <a:gd name="T31" fmla="*/ 33 h 37"/>
                      <a:gd name="T32" fmla="*/ 23 w 31"/>
                      <a:gd name="T33" fmla="*/ 33 h 37"/>
                      <a:gd name="T34" fmla="*/ 23 w 31"/>
                      <a:gd name="T35" fmla="*/ 29 h 37"/>
                      <a:gd name="T36" fmla="*/ 20 w 31"/>
                      <a:gd name="T37" fmla="*/ 29 h 37"/>
                      <a:gd name="T38" fmla="*/ 20 w 31"/>
                      <a:gd name="T39" fmla="*/ 33 h 37"/>
                      <a:gd name="T40" fmla="*/ 16 w 31"/>
                      <a:gd name="T41" fmla="*/ 33 h 37"/>
                      <a:gd name="T42" fmla="*/ 12 w 31"/>
                      <a:gd name="T43" fmla="*/ 33 h 37"/>
                      <a:gd name="T44" fmla="*/ 12 w 31"/>
                      <a:gd name="T45" fmla="*/ 37 h 37"/>
                      <a:gd name="T46" fmla="*/ 8 w 31"/>
                      <a:gd name="T47" fmla="*/ 37 h 37"/>
                      <a:gd name="T48" fmla="*/ 4 w 31"/>
                      <a:gd name="T49" fmla="*/ 37 h 37"/>
                      <a:gd name="T50" fmla="*/ 4 w 31"/>
                      <a:gd name="T51" fmla="*/ 33 h 37"/>
                      <a:gd name="T52" fmla="*/ 0 w 31"/>
                      <a:gd name="T53" fmla="*/ 33 h 37"/>
                      <a:gd name="T54" fmla="*/ 0 w 31"/>
                      <a:gd name="T55" fmla="*/ 29 h 37"/>
                      <a:gd name="T56" fmla="*/ 0 w 31"/>
                      <a:gd name="T57" fmla="*/ 25 h 37"/>
                      <a:gd name="T58" fmla="*/ 0 w 31"/>
                      <a:gd name="T59" fmla="*/ 21 h 37"/>
                      <a:gd name="T60" fmla="*/ 0 w 31"/>
                      <a:gd name="T61" fmla="*/ 17 h 37"/>
                      <a:gd name="T62" fmla="*/ 4 w 31"/>
                      <a:gd name="T63" fmla="*/ 17 h 37"/>
                      <a:gd name="T64" fmla="*/ 4 w 31"/>
                      <a:gd name="T65" fmla="*/ 12 h 37"/>
                      <a:gd name="T66" fmla="*/ 4 w 31"/>
                      <a:gd name="T67" fmla="*/ 8 h 37"/>
                      <a:gd name="T68" fmla="*/ 8 w 31"/>
                      <a:gd name="T69" fmla="*/ 8 h 37"/>
                      <a:gd name="T70" fmla="*/ 8 w 31"/>
                      <a:gd name="T71" fmla="*/ 4 h 37"/>
                      <a:gd name="T72" fmla="*/ 8 w 31"/>
                      <a:gd name="T73" fmla="*/ 0 h 37"/>
                      <a:gd name="T74" fmla="*/ 12 w 31"/>
                      <a:gd name="T75" fmla="*/ 0 h 3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</a:cxnLst>
                    <a:rect l="0" t="0" r="r" b="b"/>
                    <a:pathLst>
                      <a:path w="31" h="37">
                        <a:moveTo>
                          <a:pt x="12" y="0"/>
                        </a:moveTo>
                        <a:lnTo>
                          <a:pt x="12" y="4"/>
                        </a:lnTo>
                        <a:lnTo>
                          <a:pt x="12" y="8"/>
                        </a:lnTo>
                        <a:lnTo>
                          <a:pt x="16" y="8"/>
                        </a:lnTo>
                        <a:lnTo>
                          <a:pt x="16" y="12"/>
                        </a:lnTo>
                        <a:lnTo>
                          <a:pt x="20" y="12"/>
                        </a:lnTo>
                        <a:lnTo>
                          <a:pt x="23" y="12"/>
                        </a:lnTo>
                        <a:lnTo>
                          <a:pt x="20" y="17"/>
                        </a:lnTo>
                        <a:lnTo>
                          <a:pt x="23" y="17"/>
                        </a:lnTo>
                        <a:lnTo>
                          <a:pt x="27" y="17"/>
                        </a:lnTo>
                        <a:lnTo>
                          <a:pt x="27" y="21"/>
                        </a:lnTo>
                        <a:lnTo>
                          <a:pt x="31" y="21"/>
                        </a:lnTo>
                        <a:lnTo>
                          <a:pt x="31" y="25"/>
                        </a:lnTo>
                        <a:lnTo>
                          <a:pt x="31" y="29"/>
                        </a:lnTo>
                        <a:lnTo>
                          <a:pt x="27" y="29"/>
                        </a:lnTo>
                        <a:lnTo>
                          <a:pt x="27" y="33"/>
                        </a:lnTo>
                        <a:lnTo>
                          <a:pt x="23" y="33"/>
                        </a:lnTo>
                        <a:lnTo>
                          <a:pt x="23" y="29"/>
                        </a:lnTo>
                        <a:lnTo>
                          <a:pt x="20" y="29"/>
                        </a:lnTo>
                        <a:lnTo>
                          <a:pt x="20" y="33"/>
                        </a:lnTo>
                        <a:lnTo>
                          <a:pt x="16" y="33"/>
                        </a:lnTo>
                        <a:lnTo>
                          <a:pt x="12" y="33"/>
                        </a:lnTo>
                        <a:lnTo>
                          <a:pt x="12" y="37"/>
                        </a:lnTo>
                        <a:lnTo>
                          <a:pt x="8" y="37"/>
                        </a:lnTo>
                        <a:lnTo>
                          <a:pt x="4" y="37"/>
                        </a:lnTo>
                        <a:lnTo>
                          <a:pt x="4" y="33"/>
                        </a:lnTo>
                        <a:lnTo>
                          <a:pt x="0" y="33"/>
                        </a:lnTo>
                        <a:lnTo>
                          <a:pt x="0" y="29"/>
                        </a:lnTo>
                        <a:lnTo>
                          <a:pt x="0" y="25"/>
                        </a:lnTo>
                        <a:lnTo>
                          <a:pt x="0" y="21"/>
                        </a:lnTo>
                        <a:lnTo>
                          <a:pt x="0" y="17"/>
                        </a:lnTo>
                        <a:lnTo>
                          <a:pt x="4" y="17"/>
                        </a:lnTo>
                        <a:lnTo>
                          <a:pt x="4" y="12"/>
                        </a:lnTo>
                        <a:lnTo>
                          <a:pt x="4" y="8"/>
                        </a:lnTo>
                        <a:lnTo>
                          <a:pt x="8" y="8"/>
                        </a:lnTo>
                        <a:lnTo>
                          <a:pt x="8" y="4"/>
                        </a:lnTo>
                        <a:lnTo>
                          <a:pt x="8" y="0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931" name="Freeform 103">
                    <a:extLst>
                      <a:ext uri="{FF2B5EF4-FFF2-40B4-BE49-F238E27FC236}">
                        <a16:creationId xmlns:a16="http://schemas.microsoft.com/office/drawing/2014/main" id="{521384F0-8B13-C497-5804-6EF29774E53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285" y="2858"/>
                    <a:ext cx="18" cy="11"/>
                  </a:xfrm>
                  <a:custGeom>
                    <a:avLst/>
                    <a:gdLst>
                      <a:gd name="T0" fmla="*/ 15 w 19"/>
                      <a:gd name="T1" fmla="*/ 0 h 12"/>
                      <a:gd name="T2" fmla="*/ 15 w 19"/>
                      <a:gd name="T3" fmla="*/ 4 h 12"/>
                      <a:gd name="T4" fmla="*/ 19 w 19"/>
                      <a:gd name="T5" fmla="*/ 4 h 12"/>
                      <a:gd name="T6" fmla="*/ 19 w 19"/>
                      <a:gd name="T7" fmla="*/ 8 h 12"/>
                      <a:gd name="T8" fmla="*/ 19 w 19"/>
                      <a:gd name="T9" fmla="*/ 12 h 12"/>
                      <a:gd name="T10" fmla="*/ 15 w 19"/>
                      <a:gd name="T11" fmla="*/ 12 h 12"/>
                      <a:gd name="T12" fmla="*/ 11 w 19"/>
                      <a:gd name="T13" fmla="*/ 12 h 12"/>
                      <a:gd name="T14" fmla="*/ 7 w 19"/>
                      <a:gd name="T15" fmla="*/ 12 h 12"/>
                      <a:gd name="T16" fmla="*/ 3 w 19"/>
                      <a:gd name="T17" fmla="*/ 12 h 12"/>
                      <a:gd name="T18" fmla="*/ 0 w 19"/>
                      <a:gd name="T19" fmla="*/ 12 h 12"/>
                      <a:gd name="T20" fmla="*/ 0 w 19"/>
                      <a:gd name="T21" fmla="*/ 8 h 12"/>
                      <a:gd name="T22" fmla="*/ 3 w 19"/>
                      <a:gd name="T23" fmla="*/ 8 h 12"/>
                      <a:gd name="T24" fmla="*/ 3 w 19"/>
                      <a:gd name="T25" fmla="*/ 4 h 12"/>
                      <a:gd name="T26" fmla="*/ 7 w 19"/>
                      <a:gd name="T27" fmla="*/ 4 h 12"/>
                      <a:gd name="T28" fmla="*/ 11 w 19"/>
                      <a:gd name="T29" fmla="*/ 0 h 12"/>
                      <a:gd name="T30" fmla="*/ 11 w 19"/>
                      <a:gd name="T31" fmla="*/ 4 h 12"/>
                      <a:gd name="T32" fmla="*/ 15 w 19"/>
                      <a:gd name="T33" fmla="*/ 0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19" h="12">
                        <a:moveTo>
                          <a:pt x="15" y="0"/>
                        </a:moveTo>
                        <a:lnTo>
                          <a:pt x="15" y="4"/>
                        </a:lnTo>
                        <a:lnTo>
                          <a:pt x="19" y="4"/>
                        </a:lnTo>
                        <a:lnTo>
                          <a:pt x="19" y="8"/>
                        </a:lnTo>
                        <a:lnTo>
                          <a:pt x="19" y="12"/>
                        </a:lnTo>
                        <a:lnTo>
                          <a:pt x="15" y="12"/>
                        </a:lnTo>
                        <a:lnTo>
                          <a:pt x="11" y="12"/>
                        </a:lnTo>
                        <a:lnTo>
                          <a:pt x="7" y="12"/>
                        </a:lnTo>
                        <a:lnTo>
                          <a:pt x="3" y="12"/>
                        </a:lnTo>
                        <a:lnTo>
                          <a:pt x="0" y="12"/>
                        </a:lnTo>
                        <a:lnTo>
                          <a:pt x="0" y="8"/>
                        </a:lnTo>
                        <a:lnTo>
                          <a:pt x="3" y="8"/>
                        </a:lnTo>
                        <a:lnTo>
                          <a:pt x="3" y="4"/>
                        </a:lnTo>
                        <a:lnTo>
                          <a:pt x="7" y="4"/>
                        </a:lnTo>
                        <a:lnTo>
                          <a:pt x="11" y="0"/>
                        </a:lnTo>
                        <a:lnTo>
                          <a:pt x="11" y="4"/>
                        </a:lnTo>
                        <a:lnTo>
                          <a:pt x="15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932" name="Freeform 104">
                    <a:extLst>
                      <a:ext uri="{FF2B5EF4-FFF2-40B4-BE49-F238E27FC236}">
                        <a16:creationId xmlns:a16="http://schemas.microsoft.com/office/drawing/2014/main" id="{191FF335-F713-44C4-3D1D-A3A1319DC89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557" y="2861"/>
                    <a:ext cx="23" cy="53"/>
                  </a:xfrm>
                  <a:custGeom>
                    <a:avLst/>
                    <a:gdLst>
                      <a:gd name="T0" fmla="*/ 0 w 23"/>
                      <a:gd name="T1" fmla="*/ 4 h 53"/>
                      <a:gd name="T2" fmla="*/ 4 w 23"/>
                      <a:gd name="T3" fmla="*/ 4 h 53"/>
                      <a:gd name="T4" fmla="*/ 4 w 23"/>
                      <a:gd name="T5" fmla="*/ 0 h 53"/>
                      <a:gd name="T6" fmla="*/ 8 w 23"/>
                      <a:gd name="T7" fmla="*/ 0 h 53"/>
                      <a:gd name="T8" fmla="*/ 8 w 23"/>
                      <a:gd name="T9" fmla="*/ 4 h 53"/>
                      <a:gd name="T10" fmla="*/ 8 w 23"/>
                      <a:gd name="T11" fmla="*/ 8 h 53"/>
                      <a:gd name="T12" fmla="*/ 8 w 23"/>
                      <a:gd name="T13" fmla="*/ 13 h 53"/>
                      <a:gd name="T14" fmla="*/ 4 w 23"/>
                      <a:gd name="T15" fmla="*/ 13 h 53"/>
                      <a:gd name="T16" fmla="*/ 4 w 23"/>
                      <a:gd name="T17" fmla="*/ 17 h 53"/>
                      <a:gd name="T18" fmla="*/ 8 w 23"/>
                      <a:gd name="T19" fmla="*/ 17 h 53"/>
                      <a:gd name="T20" fmla="*/ 8 w 23"/>
                      <a:gd name="T21" fmla="*/ 13 h 53"/>
                      <a:gd name="T22" fmla="*/ 11 w 23"/>
                      <a:gd name="T23" fmla="*/ 13 h 53"/>
                      <a:gd name="T24" fmla="*/ 11 w 23"/>
                      <a:gd name="T25" fmla="*/ 17 h 53"/>
                      <a:gd name="T26" fmla="*/ 8 w 23"/>
                      <a:gd name="T27" fmla="*/ 21 h 53"/>
                      <a:gd name="T28" fmla="*/ 8 w 23"/>
                      <a:gd name="T29" fmla="*/ 25 h 53"/>
                      <a:gd name="T30" fmla="*/ 11 w 23"/>
                      <a:gd name="T31" fmla="*/ 29 h 53"/>
                      <a:gd name="T32" fmla="*/ 15 w 23"/>
                      <a:gd name="T33" fmla="*/ 29 h 53"/>
                      <a:gd name="T34" fmla="*/ 15 w 23"/>
                      <a:gd name="T35" fmla="*/ 33 h 53"/>
                      <a:gd name="T36" fmla="*/ 19 w 23"/>
                      <a:gd name="T37" fmla="*/ 37 h 53"/>
                      <a:gd name="T38" fmla="*/ 19 w 23"/>
                      <a:gd name="T39" fmla="*/ 41 h 53"/>
                      <a:gd name="T40" fmla="*/ 23 w 23"/>
                      <a:gd name="T41" fmla="*/ 45 h 53"/>
                      <a:gd name="T42" fmla="*/ 19 w 23"/>
                      <a:gd name="T43" fmla="*/ 45 h 53"/>
                      <a:gd name="T44" fmla="*/ 19 w 23"/>
                      <a:gd name="T45" fmla="*/ 49 h 53"/>
                      <a:gd name="T46" fmla="*/ 15 w 23"/>
                      <a:gd name="T47" fmla="*/ 49 h 53"/>
                      <a:gd name="T48" fmla="*/ 15 w 23"/>
                      <a:gd name="T49" fmla="*/ 53 h 53"/>
                      <a:gd name="T50" fmla="*/ 11 w 23"/>
                      <a:gd name="T51" fmla="*/ 53 h 53"/>
                      <a:gd name="T52" fmla="*/ 8 w 23"/>
                      <a:gd name="T53" fmla="*/ 53 h 53"/>
                      <a:gd name="T54" fmla="*/ 8 w 23"/>
                      <a:gd name="T55" fmla="*/ 49 h 53"/>
                      <a:gd name="T56" fmla="*/ 8 w 23"/>
                      <a:gd name="T57" fmla="*/ 45 h 53"/>
                      <a:gd name="T58" fmla="*/ 8 w 23"/>
                      <a:gd name="T59" fmla="*/ 41 h 53"/>
                      <a:gd name="T60" fmla="*/ 8 w 23"/>
                      <a:gd name="T61" fmla="*/ 37 h 53"/>
                      <a:gd name="T62" fmla="*/ 8 w 23"/>
                      <a:gd name="T63" fmla="*/ 33 h 53"/>
                      <a:gd name="T64" fmla="*/ 8 w 23"/>
                      <a:gd name="T65" fmla="*/ 29 h 53"/>
                      <a:gd name="T66" fmla="*/ 8 w 23"/>
                      <a:gd name="T67" fmla="*/ 25 h 53"/>
                      <a:gd name="T68" fmla="*/ 4 w 23"/>
                      <a:gd name="T69" fmla="*/ 25 h 53"/>
                      <a:gd name="T70" fmla="*/ 4 w 23"/>
                      <a:gd name="T71" fmla="*/ 21 h 53"/>
                      <a:gd name="T72" fmla="*/ 4 w 23"/>
                      <a:gd name="T73" fmla="*/ 17 h 53"/>
                      <a:gd name="T74" fmla="*/ 0 w 23"/>
                      <a:gd name="T75" fmla="*/ 17 h 53"/>
                      <a:gd name="T76" fmla="*/ 0 w 23"/>
                      <a:gd name="T77" fmla="*/ 13 h 53"/>
                      <a:gd name="T78" fmla="*/ 0 w 23"/>
                      <a:gd name="T79" fmla="*/ 8 h 53"/>
                      <a:gd name="T80" fmla="*/ 0 w 23"/>
                      <a:gd name="T81" fmla="*/ 4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</a:cxnLst>
                    <a:rect l="0" t="0" r="r" b="b"/>
                    <a:pathLst>
                      <a:path w="23" h="53">
                        <a:moveTo>
                          <a:pt x="0" y="4"/>
                        </a:moveTo>
                        <a:lnTo>
                          <a:pt x="4" y="4"/>
                        </a:lnTo>
                        <a:lnTo>
                          <a:pt x="4" y="0"/>
                        </a:lnTo>
                        <a:lnTo>
                          <a:pt x="8" y="0"/>
                        </a:lnTo>
                        <a:lnTo>
                          <a:pt x="8" y="4"/>
                        </a:lnTo>
                        <a:lnTo>
                          <a:pt x="8" y="8"/>
                        </a:lnTo>
                        <a:lnTo>
                          <a:pt x="8" y="13"/>
                        </a:lnTo>
                        <a:lnTo>
                          <a:pt x="4" y="13"/>
                        </a:lnTo>
                        <a:lnTo>
                          <a:pt x="4" y="17"/>
                        </a:lnTo>
                        <a:lnTo>
                          <a:pt x="8" y="17"/>
                        </a:lnTo>
                        <a:lnTo>
                          <a:pt x="8" y="13"/>
                        </a:lnTo>
                        <a:lnTo>
                          <a:pt x="11" y="13"/>
                        </a:lnTo>
                        <a:lnTo>
                          <a:pt x="11" y="17"/>
                        </a:lnTo>
                        <a:lnTo>
                          <a:pt x="8" y="21"/>
                        </a:lnTo>
                        <a:lnTo>
                          <a:pt x="8" y="25"/>
                        </a:lnTo>
                        <a:lnTo>
                          <a:pt x="11" y="29"/>
                        </a:lnTo>
                        <a:lnTo>
                          <a:pt x="15" y="29"/>
                        </a:lnTo>
                        <a:lnTo>
                          <a:pt x="15" y="33"/>
                        </a:lnTo>
                        <a:lnTo>
                          <a:pt x="19" y="37"/>
                        </a:lnTo>
                        <a:lnTo>
                          <a:pt x="19" y="41"/>
                        </a:lnTo>
                        <a:lnTo>
                          <a:pt x="23" y="45"/>
                        </a:lnTo>
                        <a:lnTo>
                          <a:pt x="19" y="45"/>
                        </a:lnTo>
                        <a:lnTo>
                          <a:pt x="19" y="49"/>
                        </a:lnTo>
                        <a:lnTo>
                          <a:pt x="15" y="49"/>
                        </a:lnTo>
                        <a:lnTo>
                          <a:pt x="15" y="53"/>
                        </a:lnTo>
                        <a:lnTo>
                          <a:pt x="11" y="53"/>
                        </a:lnTo>
                        <a:lnTo>
                          <a:pt x="8" y="53"/>
                        </a:lnTo>
                        <a:lnTo>
                          <a:pt x="8" y="49"/>
                        </a:lnTo>
                        <a:lnTo>
                          <a:pt x="8" y="45"/>
                        </a:lnTo>
                        <a:lnTo>
                          <a:pt x="8" y="41"/>
                        </a:lnTo>
                        <a:lnTo>
                          <a:pt x="8" y="37"/>
                        </a:lnTo>
                        <a:lnTo>
                          <a:pt x="8" y="33"/>
                        </a:lnTo>
                        <a:lnTo>
                          <a:pt x="8" y="29"/>
                        </a:lnTo>
                        <a:lnTo>
                          <a:pt x="8" y="25"/>
                        </a:lnTo>
                        <a:lnTo>
                          <a:pt x="4" y="25"/>
                        </a:lnTo>
                        <a:lnTo>
                          <a:pt x="4" y="21"/>
                        </a:lnTo>
                        <a:lnTo>
                          <a:pt x="4" y="17"/>
                        </a:lnTo>
                        <a:lnTo>
                          <a:pt x="0" y="17"/>
                        </a:lnTo>
                        <a:lnTo>
                          <a:pt x="0" y="13"/>
                        </a:lnTo>
                        <a:lnTo>
                          <a:pt x="0" y="8"/>
                        </a:lnTo>
                        <a:lnTo>
                          <a:pt x="0" y="4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933" name="Freeform 105">
                    <a:extLst>
                      <a:ext uri="{FF2B5EF4-FFF2-40B4-BE49-F238E27FC236}">
                        <a16:creationId xmlns:a16="http://schemas.microsoft.com/office/drawing/2014/main" id="{CEC120C0-3DF6-815C-84A7-DDD6FE90A3F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177" y="2861"/>
                    <a:ext cx="67" cy="66"/>
                  </a:xfrm>
                  <a:custGeom>
                    <a:avLst/>
                    <a:gdLst>
                      <a:gd name="T0" fmla="*/ 8 w 65"/>
                      <a:gd name="T1" fmla="*/ 29 h 65"/>
                      <a:gd name="T2" fmla="*/ 16 w 65"/>
                      <a:gd name="T3" fmla="*/ 29 h 65"/>
                      <a:gd name="T4" fmla="*/ 19 w 65"/>
                      <a:gd name="T5" fmla="*/ 25 h 65"/>
                      <a:gd name="T6" fmla="*/ 23 w 65"/>
                      <a:gd name="T7" fmla="*/ 21 h 65"/>
                      <a:gd name="T8" fmla="*/ 31 w 65"/>
                      <a:gd name="T9" fmla="*/ 21 h 65"/>
                      <a:gd name="T10" fmla="*/ 35 w 65"/>
                      <a:gd name="T11" fmla="*/ 25 h 65"/>
                      <a:gd name="T12" fmla="*/ 35 w 65"/>
                      <a:gd name="T13" fmla="*/ 17 h 65"/>
                      <a:gd name="T14" fmla="*/ 39 w 65"/>
                      <a:gd name="T15" fmla="*/ 13 h 65"/>
                      <a:gd name="T16" fmla="*/ 39 w 65"/>
                      <a:gd name="T17" fmla="*/ 4 h 65"/>
                      <a:gd name="T18" fmla="*/ 46 w 65"/>
                      <a:gd name="T19" fmla="*/ 4 h 65"/>
                      <a:gd name="T20" fmla="*/ 46 w 65"/>
                      <a:gd name="T21" fmla="*/ 4 h 65"/>
                      <a:gd name="T22" fmla="*/ 50 w 65"/>
                      <a:gd name="T23" fmla="*/ 8 h 65"/>
                      <a:gd name="T24" fmla="*/ 50 w 65"/>
                      <a:gd name="T25" fmla="*/ 17 h 65"/>
                      <a:gd name="T26" fmla="*/ 54 w 65"/>
                      <a:gd name="T27" fmla="*/ 21 h 65"/>
                      <a:gd name="T28" fmla="*/ 54 w 65"/>
                      <a:gd name="T29" fmla="*/ 21 h 65"/>
                      <a:gd name="T30" fmla="*/ 58 w 65"/>
                      <a:gd name="T31" fmla="*/ 25 h 65"/>
                      <a:gd name="T32" fmla="*/ 62 w 65"/>
                      <a:gd name="T33" fmla="*/ 29 h 65"/>
                      <a:gd name="T34" fmla="*/ 62 w 65"/>
                      <a:gd name="T35" fmla="*/ 29 h 65"/>
                      <a:gd name="T36" fmla="*/ 65 w 65"/>
                      <a:gd name="T37" fmla="*/ 33 h 65"/>
                      <a:gd name="T38" fmla="*/ 62 w 65"/>
                      <a:gd name="T39" fmla="*/ 37 h 65"/>
                      <a:gd name="T40" fmla="*/ 58 w 65"/>
                      <a:gd name="T41" fmla="*/ 41 h 65"/>
                      <a:gd name="T42" fmla="*/ 50 w 65"/>
                      <a:gd name="T43" fmla="*/ 41 h 65"/>
                      <a:gd name="T44" fmla="*/ 46 w 65"/>
                      <a:gd name="T45" fmla="*/ 45 h 65"/>
                      <a:gd name="T46" fmla="*/ 39 w 65"/>
                      <a:gd name="T47" fmla="*/ 49 h 65"/>
                      <a:gd name="T48" fmla="*/ 31 w 65"/>
                      <a:gd name="T49" fmla="*/ 49 h 65"/>
                      <a:gd name="T50" fmla="*/ 23 w 65"/>
                      <a:gd name="T51" fmla="*/ 49 h 65"/>
                      <a:gd name="T52" fmla="*/ 23 w 65"/>
                      <a:gd name="T53" fmla="*/ 57 h 65"/>
                      <a:gd name="T54" fmla="*/ 19 w 65"/>
                      <a:gd name="T55" fmla="*/ 61 h 65"/>
                      <a:gd name="T56" fmla="*/ 16 w 65"/>
                      <a:gd name="T57" fmla="*/ 65 h 65"/>
                      <a:gd name="T58" fmla="*/ 12 w 65"/>
                      <a:gd name="T59" fmla="*/ 61 h 65"/>
                      <a:gd name="T60" fmla="*/ 8 w 65"/>
                      <a:gd name="T61" fmla="*/ 57 h 65"/>
                      <a:gd name="T62" fmla="*/ 0 w 65"/>
                      <a:gd name="T63" fmla="*/ 57 h 65"/>
                      <a:gd name="T64" fmla="*/ 0 w 65"/>
                      <a:gd name="T65" fmla="*/ 49 h 65"/>
                      <a:gd name="T66" fmla="*/ 4 w 65"/>
                      <a:gd name="T67" fmla="*/ 45 h 65"/>
                      <a:gd name="T68" fmla="*/ 8 w 65"/>
                      <a:gd name="T69" fmla="*/ 41 h 65"/>
                      <a:gd name="T70" fmla="*/ 4 w 65"/>
                      <a:gd name="T71" fmla="*/ 37 h 65"/>
                      <a:gd name="T72" fmla="*/ 8 w 65"/>
                      <a:gd name="T73" fmla="*/ 33 h 65"/>
                      <a:gd name="T74" fmla="*/ 4 w 65"/>
                      <a:gd name="T75" fmla="*/ 29 h 6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</a:cxnLst>
                    <a:rect l="0" t="0" r="r" b="b"/>
                    <a:pathLst>
                      <a:path w="65" h="65">
                        <a:moveTo>
                          <a:pt x="4" y="29"/>
                        </a:moveTo>
                        <a:lnTo>
                          <a:pt x="8" y="29"/>
                        </a:lnTo>
                        <a:lnTo>
                          <a:pt x="12" y="29"/>
                        </a:lnTo>
                        <a:lnTo>
                          <a:pt x="16" y="29"/>
                        </a:lnTo>
                        <a:lnTo>
                          <a:pt x="16" y="25"/>
                        </a:lnTo>
                        <a:lnTo>
                          <a:pt x="19" y="25"/>
                        </a:lnTo>
                        <a:lnTo>
                          <a:pt x="23" y="25"/>
                        </a:lnTo>
                        <a:lnTo>
                          <a:pt x="23" y="21"/>
                        </a:lnTo>
                        <a:lnTo>
                          <a:pt x="27" y="21"/>
                        </a:lnTo>
                        <a:lnTo>
                          <a:pt x="31" y="21"/>
                        </a:lnTo>
                        <a:lnTo>
                          <a:pt x="35" y="21"/>
                        </a:lnTo>
                        <a:lnTo>
                          <a:pt x="35" y="25"/>
                        </a:lnTo>
                        <a:lnTo>
                          <a:pt x="35" y="21"/>
                        </a:lnTo>
                        <a:lnTo>
                          <a:pt x="35" y="17"/>
                        </a:lnTo>
                        <a:lnTo>
                          <a:pt x="39" y="17"/>
                        </a:lnTo>
                        <a:lnTo>
                          <a:pt x="39" y="13"/>
                        </a:lnTo>
                        <a:lnTo>
                          <a:pt x="39" y="8"/>
                        </a:lnTo>
                        <a:lnTo>
                          <a:pt x="39" y="4"/>
                        </a:lnTo>
                        <a:lnTo>
                          <a:pt x="42" y="4"/>
                        </a:lnTo>
                        <a:lnTo>
                          <a:pt x="46" y="4"/>
                        </a:lnTo>
                        <a:lnTo>
                          <a:pt x="46" y="0"/>
                        </a:lnTo>
                        <a:lnTo>
                          <a:pt x="46" y="4"/>
                        </a:lnTo>
                        <a:lnTo>
                          <a:pt x="50" y="4"/>
                        </a:lnTo>
                        <a:lnTo>
                          <a:pt x="50" y="8"/>
                        </a:lnTo>
                        <a:lnTo>
                          <a:pt x="50" y="13"/>
                        </a:lnTo>
                        <a:lnTo>
                          <a:pt x="50" y="17"/>
                        </a:lnTo>
                        <a:lnTo>
                          <a:pt x="54" y="17"/>
                        </a:lnTo>
                        <a:lnTo>
                          <a:pt x="54" y="21"/>
                        </a:lnTo>
                        <a:lnTo>
                          <a:pt x="50" y="21"/>
                        </a:lnTo>
                        <a:lnTo>
                          <a:pt x="54" y="21"/>
                        </a:lnTo>
                        <a:lnTo>
                          <a:pt x="54" y="25"/>
                        </a:lnTo>
                        <a:lnTo>
                          <a:pt x="58" y="25"/>
                        </a:lnTo>
                        <a:lnTo>
                          <a:pt x="58" y="29"/>
                        </a:lnTo>
                        <a:lnTo>
                          <a:pt x="62" y="29"/>
                        </a:lnTo>
                        <a:lnTo>
                          <a:pt x="62" y="33"/>
                        </a:lnTo>
                        <a:lnTo>
                          <a:pt x="62" y="29"/>
                        </a:lnTo>
                        <a:lnTo>
                          <a:pt x="65" y="29"/>
                        </a:lnTo>
                        <a:lnTo>
                          <a:pt x="65" y="33"/>
                        </a:lnTo>
                        <a:lnTo>
                          <a:pt x="65" y="37"/>
                        </a:lnTo>
                        <a:lnTo>
                          <a:pt x="62" y="37"/>
                        </a:lnTo>
                        <a:lnTo>
                          <a:pt x="62" y="41"/>
                        </a:lnTo>
                        <a:lnTo>
                          <a:pt x="58" y="41"/>
                        </a:lnTo>
                        <a:lnTo>
                          <a:pt x="54" y="41"/>
                        </a:lnTo>
                        <a:lnTo>
                          <a:pt x="50" y="41"/>
                        </a:lnTo>
                        <a:lnTo>
                          <a:pt x="50" y="45"/>
                        </a:lnTo>
                        <a:lnTo>
                          <a:pt x="46" y="45"/>
                        </a:lnTo>
                        <a:lnTo>
                          <a:pt x="42" y="45"/>
                        </a:lnTo>
                        <a:lnTo>
                          <a:pt x="39" y="49"/>
                        </a:lnTo>
                        <a:lnTo>
                          <a:pt x="35" y="49"/>
                        </a:lnTo>
                        <a:lnTo>
                          <a:pt x="31" y="49"/>
                        </a:lnTo>
                        <a:lnTo>
                          <a:pt x="27" y="49"/>
                        </a:lnTo>
                        <a:lnTo>
                          <a:pt x="23" y="49"/>
                        </a:lnTo>
                        <a:lnTo>
                          <a:pt x="23" y="53"/>
                        </a:lnTo>
                        <a:lnTo>
                          <a:pt x="23" y="57"/>
                        </a:lnTo>
                        <a:lnTo>
                          <a:pt x="19" y="57"/>
                        </a:lnTo>
                        <a:lnTo>
                          <a:pt x="19" y="61"/>
                        </a:lnTo>
                        <a:lnTo>
                          <a:pt x="16" y="61"/>
                        </a:lnTo>
                        <a:lnTo>
                          <a:pt x="16" y="65"/>
                        </a:lnTo>
                        <a:lnTo>
                          <a:pt x="12" y="65"/>
                        </a:lnTo>
                        <a:lnTo>
                          <a:pt x="12" y="61"/>
                        </a:lnTo>
                        <a:lnTo>
                          <a:pt x="8" y="61"/>
                        </a:lnTo>
                        <a:lnTo>
                          <a:pt x="8" y="57"/>
                        </a:lnTo>
                        <a:lnTo>
                          <a:pt x="4" y="57"/>
                        </a:lnTo>
                        <a:lnTo>
                          <a:pt x="0" y="57"/>
                        </a:lnTo>
                        <a:lnTo>
                          <a:pt x="0" y="53"/>
                        </a:lnTo>
                        <a:lnTo>
                          <a:pt x="0" y="49"/>
                        </a:lnTo>
                        <a:lnTo>
                          <a:pt x="4" y="49"/>
                        </a:lnTo>
                        <a:lnTo>
                          <a:pt x="4" y="45"/>
                        </a:lnTo>
                        <a:lnTo>
                          <a:pt x="8" y="45"/>
                        </a:lnTo>
                        <a:lnTo>
                          <a:pt x="8" y="41"/>
                        </a:lnTo>
                        <a:lnTo>
                          <a:pt x="4" y="41"/>
                        </a:lnTo>
                        <a:lnTo>
                          <a:pt x="4" y="37"/>
                        </a:lnTo>
                        <a:lnTo>
                          <a:pt x="8" y="37"/>
                        </a:lnTo>
                        <a:lnTo>
                          <a:pt x="8" y="33"/>
                        </a:lnTo>
                        <a:lnTo>
                          <a:pt x="4" y="33"/>
                        </a:lnTo>
                        <a:lnTo>
                          <a:pt x="4" y="29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934" name="Freeform 106">
                    <a:extLst>
                      <a:ext uri="{FF2B5EF4-FFF2-40B4-BE49-F238E27FC236}">
                        <a16:creationId xmlns:a16="http://schemas.microsoft.com/office/drawing/2014/main" id="{2DC725B9-AC82-5520-4946-78A66F9BCD0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513" y="2866"/>
                    <a:ext cx="23" cy="21"/>
                  </a:xfrm>
                  <a:custGeom>
                    <a:avLst/>
                    <a:gdLst>
                      <a:gd name="T0" fmla="*/ 0 w 23"/>
                      <a:gd name="T1" fmla="*/ 9 h 21"/>
                      <a:gd name="T2" fmla="*/ 4 w 23"/>
                      <a:gd name="T3" fmla="*/ 9 h 21"/>
                      <a:gd name="T4" fmla="*/ 4 w 23"/>
                      <a:gd name="T5" fmla="*/ 4 h 21"/>
                      <a:gd name="T6" fmla="*/ 8 w 23"/>
                      <a:gd name="T7" fmla="*/ 4 h 21"/>
                      <a:gd name="T8" fmla="*/ 8 w 23"/>
                      <a:gd name="T9" fmla="*/ 0 h 21"/>
                      <a:gd name="T10" fmla="*/ 11 w 23"/>
                      <a:gd name="T11" fmla="*/ 0 h 21"/>
                      <a:gd name="T12" fmla="*/ 15 w 23"/>
                      <a:gd name="T13" fmla="*/ 0 h 21"/>
                      <a:gd name="T14" fmla="*/ 19 w 23"/>
                      <a:gd name="T15" fmla="*/ 0 h 21"/>
                      <a:gd name="T16" fmla="*/ 19 w 23"/>
                      <a:gd name="T17" fmla="*/ 4 h 21"/>
                      <a:gd name="T18" fmla="*/ 23 w 23"/>
                      <a:gd name="T19" fmla="*/ 9 h 21"/>
                      <a:gd name="T20" fmla="*/ 19 w 23"/>
                      <a:gd name="T21" fmla="*/ 9 h 21"/>
                      <a:gd name="T22" fmla="*/ 19 w 23"/>
                      <a:gd name="T23" fmla="*/ 13 h 21"/>
                      <a:gd name="T24" fmla="*/ 15 w 23"/>
                      <a:gd name="T25" fmla="*/ 13 h 21"/>
                      <a:gd name="T26" fmla="*/ 11 w 23"/>
                      <a:gd name="T27" fmla="*/ 13 h 21"/>
                      <a:gd name="T28" fmla="*/ 8 w 23"/>
                      <a:gd name="T29" fmla="*/ 13 h 21"/>
                      <a:gd name="T30" fmla="*/ 8 w 23"/>
                      <a:gd name="T31" fmla="*/ 17 h 21"/>
                      <a:gd name="T32" fmla="*/ 8 w 23"/>
                      <a:gd name="T33" fmla="*/ 21 h 21"/>
                      <a:gd name="T34" fmla="*/ 4 w 23"/>
                      <a:gd name="T35" fmla="*/ 21 h 21"/>
                      <a:gd name="T36" fmla="*/ 0 w 23"/>
                      <a:gd name="T37" fmla="*/ 21 h 21"/>
                      <a:gd name="T38" fmla="*/ 0 w 23"/>
                      <a:gd name="T39" fmla="*/ 17 h 21"/>
                      <a:gd name="T40" fmla="*/ 0 w 23"/>
                      <a:gd name="T41" fmla="*/ 13 h 21"/>
                      <a:gd name="T42" fmla="*/ 0 w 23"/>
                      <a:gd name="T43" fmla="*/ 9 h 2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</a:cxnLst>
                    <a:rect l="0" t="0" r="r" b="b"/>
                    <a:pathLst>
                      <a:path w="23" h="21">
                        <a:moveTo>
                          <a:pt x="0" y="9"/>
                        </a:moveTo>
                        <a:lnTo>
                          <a:pt x="4" y="9"/>
                        </a:lnTo>
                        <a:lnTo>
                          <a:pt x="4" y="4"/>
                        </a:lnTo>
                        <a:lnTo>
                          <a:pt x="8" y="4"/>
                        </a:lnTo>
                        <a:lnTo>
                          <a:pt x="8" y="0"/>
                        </a:lnTo>
                        <a:lnTo>
                          <a:pt x="11" y="0"/>
                        </a:lnTo>
                        <a:lnTo>
                          <a:pt x="15" y="0"/>
                        </a:lnTo>
                        <a:lnTo>
                          <a:pt x="19" y="0"/>
                        </a:lnTo>
                        <a:lnTo>
                          <a:pt x="19" y="4"/>
                        </a:lnTo>
                        <a:lnTo>
                          <a:pt x="23" y="9"/>
                        </a:lnTo>
                        <a:lnTo>
                          <a:pt x="19" y="9"/>
                        </a:lnTo>
                        <a:lnTo>
                          <a:pt x="19" y="13"/>
                        </a:lnTo>
                        <a:lnTo>
                          <a:pt x="15" y="13"/>
                        </a:lnTo>
                        <a:lnTo>
                          <a:pt x="11" y="13"/>
                        </a:lnTo>
                        <a:lnTo>
                          <a:pt x="8" y="13"/>
                        </a:lnTo>
                        <a:lnTo>
                          <a:pt x="8" y="17"/>
                        </a:lnTo>
                        <a:lnTo>
                          <a:pt x="8" y="21"/>
                        </a:lnTo>
                        <a:lnTo>
                          <a:pt x="4" y="21"/>
                        </a:lnTo>
                        <a:lnTo>
                          <a:pt x="0" y="21"/>
                        </a:lnTo>
                        <a:lnTo>
                          <a:pt x="0" y="17"/>
                        </a:lnTo>
                        <a:lnTo>
                          <a:pt x="0" y="13"/>
                        </a:lnTo>
                        <a:lnTo>
                          <a:pt x="0" y="9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935" name="Freeform 107">
                    <a:extLst>
                      <a:ext uri="{FF2B5EF4-FFF2-40B4-BE49-F238E27FC236}">
                        <a16:creationId xmlns:a16="http://schemas.microsoft.com/office/drawing/2014/main" id="{6E71C199-AEA4-AC8E-CA4B-A290DECF7D0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562" y="2866"/>
                    <a:ext cx="26" cy="29"/>
                  </a:xfrm>
                  <a:custGeom>
                    <a:avLst/>
                    <a:gdLst>
                      <a:gd name="T0" fmla="*/ 23 w 27"/>
                      <a:gd name="T1" fmla="*/ 0 h 29"/>
                      <a:gd name="T2" fmla="*/ 27 w 27"/>
                      <a:gd name="T3" fmla="*/ 0 h 29"/>
                      <a:gd name="T4" fmla="*/ 23 w 27"/>
                      <a:gd name="T5" fmla="*/ 0 h 29"/>
                      <a:gd name="T6" fmla="*/ 23 w 27"/>
                      <a:gd name="T7" fmla="*/ 4 h 29"/>
                      <a:gd name="T8" fmla="*/ 19 w 27"/>
                      <a:gd name="T9" fmla="*/ 4 h 29"/>
                      <a:gd name="T10" fmla="*/ 19 w 27"/>
                      <a:gd name="T11" fmla="*/ 9 h 29"/>
                      <a:gd name="T12" fmla="*/ 19 w 27"/>
                      <a:gd name="T13" fmla="*/ 13 h 29"/>
                      <a:gd name="T14" fmla="*/ 19 w 27"/>
                      <a:gd name="T15" fmla="*/ 17 h 29"/>
                      <a:gd name="T16" fmla="*/ 19 w 27"/>
                      <a:gd name="T17" fmla="*/ 21 h 29"/>
                      <a:gd name="T18" fmla="*/ 15 w 27"/>
                      <a:gd name="T19" fmla="*/ 21 h 29"/>
                      <a:gd name="T20" fmla="*/ 15 w 27"/>
                      <a:gd name="T21" fmla="*/ 25 h 29"/>
                      <a:gd name="T22" fmla="*/ 15 w 27"/>
                      <a:gd name="T23" fmla="*/ 29 h 29"/>
                      <a:gd name="T24" fmla="*/ 11 w 27"/>
                      <a:gd name="T25" fmla="*/ 29 h 29"/>
                      <a:gd name="T26" fmla="*/ 11 w 27"/>
                      <a:gd name="T27" fmla="*/ 25 h 29"/>
                      <a:gd name="T28" fmla="*/ 7 w 27"/>
                      <a:gd name="T29" fmla="*/ 25 h 29"/>
                      <a:gd name="T30" fmla="*/ 4 w 27"/>
                      <a:gd name="T31" fmla="*/ 21 h 29"/>
                      <a:gd name="T32" fmla="*/ 4 w 27"/>
                      <a:gd name="T33" fmla="*/ 17 h 29"/>
                      <a:gd name="T34" fmla="*/ 7 w 27"/>
                      <a:gd name="T35" fmla="*/ 13 h 29"/>
                      <a:gd name="T36" fmla="*/ 7 w 27"/>
                      <a:gd name="T37" fmla="*/ 9 h 29"/>
                      <a:gd name="T38" fmla="*/ 4 w 27"/>
                      <a:gd name="T39" fmla="*/ 9 h 29"/>
                      <a:gd name="T40" fmla="*/ 4 w 27"/>
                      <a:gd name="T41" fmla="*/ 13 h 29"/>
                      <a:gd name="T42" fmla="*/ 0 w 27"/>
                      <a:gd name="T43" fmla="*/ 13 h 29"/>
                      <a:gd name="T44" fmla="*/ 0 w 27"/>
                      <a:gd name="T45" fmla="*/ 9 h 29"/>
                      <a:gd name="T46" fmla="*/ 4 w 27"/>
                      <a:gd name="T47" fmla="*/ 9 h 29"/>
                      <a:gd name="T48" fmla="*/ 4 w 27"/>
                      <a:gd name="T49" fmla="*/ 4 h 29"/>
                      <a:gd name="T50" fmla="*/ 4 w 27"/>
                      <a:gd name="T51" fmla="*/ 0 h 29"/>
                      <a:gd name="T52" fmla="*/ 7 w 27"/>
                      <a:gd name="T53" fmla="*/ 0 h 29"/>
                      <a:gd name="T54" fmla="*/ 11 w 27"/>
                      <a:gd name="T55" fmla="*/ 0 h 29"/>
                      <a:gd name="T56" fmla="*/ 15 w 27"/>
                      <a:gd name="T57" fmla="*/ 0 h 29"/>
                      <a:gd name="T58" fmla="*/ 19 w 27"/>
                      <a:gd name="T59" fmla="*/ 0 h 29"/>
                      <a:gd name="T60" fmla="*/ 23 w 27"/>
                      <a:gd name="T61" fmla="*/ 0 h 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</a:cxnLst>
                    <a:rect l="0" t="0" r="r" b="b"/>
                    <a:pathLst>
                      <a:path w="27" h="29">
                        <a:moveTo>
                          <a:pt x="23" y="0"/>
                        </a:moveTo>
                        <a:lnTo>
                          <a:pt x="27" y="0"/>
                        </a:lnTo>
                        <a:lnTo>
                          <a:pt x="23" y="0"/>
                        </a:lnTo>
                        <a:lnTo>
                          <a:pt x="23" y="4"/>
                        </a:lnTo>
                        <a:lnTo>
                          <a:pt x="19" y="4"/>
                        </a:lnTo>
                        <a:lnTo>
                          <a:pt x="19" y="9"/>
                        </a:lnTo>
                        <a:lnTo>
                          <a:pt x="19" y="13"/>
                        </a:lnTo>
                        <a:lnTo>
                          <a:pt x="19" y="17"/>
                        </a:lnTo>
                        <a:lnTo>
                          <a:pt x="19" y="21"/>
                        </a:lnTo>
                        <a:lnTo>
                          <a:pt x="15" y="21"/>
                        </a:lnTo>
                        <a:lnTo>
                          <a:pt x="15" y="25"/>
                        </a:lnTo>
                        <a:lnTo>
                          <a:pt x="15" y="29"/>
                        </a:lnTo>
                        <a:lnTo>
                          <a:pt x="11" y="29"/>
                        </a:lnTo>
                        <a:lnTo>
                          <a:pt x="11" y="25"/>
                        </a:lnTo>
                        <a:lnTo>
                          <a:pt x="7" y="25"/>
                        </a:lnTo>
                        <a:lnTo>
                          <a:pt x="4" y="21"/>
                        </a:lnTo>
                        <a:lnTo>
                          <a:pt x="4" y="17"/>
                        </a:lnTo>
                        <a:lnTo>
                          <a:pt x="7" y="13"/>
                        </a:lnTo>
                        <a:lnTo>
                          <a:pt x="7" y="9"/>
                        </a:lnTo>
                        <a:lnTo>
                          <a:pt x="4" y="9"/>
                        </a:lnTo>
                        <a:lnTo>
                          <a:pt x="4" y="13"/>
                        </a:lnTo>
                        <a:lnTo>
                          <a:pt x="0" y="13"/>
                        </a:lnTo>
                        <a:lnTo>
                          <a:pt x="0" y="9"/>
                        </a:lnTo>
                        <a:lnTo>
                          <a:pt x="4" y="9"/>
                        </a:lnTo>
                        <a:lnTo>
                          <a:pt x="4" y="4"/>
                        </a:lnTo>
                        <a:lnTo>
                          <a:pt x="4" y="0"/>
                        </a:lnTo>
                        <a:lnTo>
                          <a:pt x="7" y="0"/>
                        </a:lnTo>
                        <a:lnTo>
                          <a:pt x="11" y="0"/>
                        </a:lnTo>
                        <a:lnTo>
                          <a:pt x="15" y="0"/>
                        </a:lnTo>
                        <a:lnTo>
                          <a:pt x="19" y="0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936" name="Freeform 108">
                    <a:extLst>
                      <a:ext uri="{FF2B5EF4-FFF2-40B4-BE49-F238E27FC236}">
                        <a16:creationId xmlns:a16="http://schemas.microsoft.com/office/drawing/2014/main" id="{921DDA86-2EC8-B1CA-B1C8-1CC1E044113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346" y="2866"/>
                    <a:ext cx="28" cy="38"/>
                  </a:xfrm>
                  <a:custGeom>
                    <a:avLst/>
                    <a:gdLst>
                      <a:gd name="T0" fmla="*/ 0 w 27"/>
                      <a:gd name="T1" fmla="*/ 9 h 37"/>
                      <a:gd name="T2" fmla="*/ 4 w 27"/>
                      <a:gd name="T3" fmla="*/ 4 h 37"/>
                      <a:gd name="T4" fmla="*/ 8 w 27"/>
                      <a:gd name="T5" fmla="*/ 4 h 37"/>
                      <a:gd name="T6" fmla="*/ 8 w 27"/>
                      <a:gd name="T7" fmla="*/ 0 h 37"/>
                      <a:gd name="T8" fmla="*/ 12 w 27"/>
                      <a:gd name="T9" fmla="*/ 0 h 37"/>
                      <a:gd name="T10" fmla="*/ 15 w 27"/>
                      <a:gd name="T11" fmla="*/ 0 h 37"/>
                      <a:gd name="T12" fmla="*/ 15 w 27"/>
                      <a:gd name="T13" fmla="*/ 4 h 37"/>
                      <a:gd name="T14" fmla="*/ 19 w 27"/>
                      <a:gd name="T15" fmla="*/ 4 h 37"/>
                      <a:gd name="T16" fmla="*/ 19 w 27"/>
                      <a:gd name="T17" fmla="*/ 9 h 37"/>
                      <a:gd name="T18" fmla="*/ 23 w 27"/>
                      <a:gd name="T19" fmla="*/ 9 h 37"/>
                      <a:gd name="T20" fmla="*/ 27 w 27"/>
                      <a:gd name="T21" fmla="*/ 9 h 37"/>
                      <a:gd name="T22" fmla="*/ 23 w 27"/>
                      <a:gd name="T23" fmla="*/ 13 h 37"/>
                      <a:gd name="T24" fmla="*/ 27 w 27"/>
                      <a:gd name="T25" fmla="*/ 13 h 37"/>
                      <a:gd name="T26" fmla="*/ 23 w 27"/>
                      <a:gd name="T27" fmla="*/ 13 h 37"/>
                      <a:gd name="T28" fmla="*/ 23 w 27"/>
                      <a:gd name="T29" fmla="*/ 17 h 37"/>
                      <a:gd name="T30" fmla="*/ 23 w 27"/>
                      <a:gd name="T31" fmla="*/ 21 h 37"/>
                      <a:gd name="T32" fmla="*/ 19 w 27"/>
                      <a:gd name="T33" fmla="*/ 21 h 37"/>
                      <a:gd name="T34" fmla="*/ 19 w 27"/>
                      <a:gd name="T35" fmla="*/ 25 h 37"/>
                      <a:gd name="T36" fmla="*/ 19 w 27"/>
                      <a:gd name="T37" fmla="*/ 29 h 37"/>
                      <a:gd name="T38" fmla="*/ 19 w 27"/>
                      <a:gd name="T39" fmla="*/ 33 h 37"/>
                      <a:gd name="T40" fmla="*/ 19 w 27"/>
                      <a:gd name="T41" fmla="*/ 37 h 37"/>
                      <a:gd name="T42" fmla="*/ 19 w 27"/>
                      <a:gd name="T43" fmla="*/ 33 h 37"/>
                      <a:gd name="T44" fmla="*/ 15 w 27"/>
                      <a:gd name="T45" fmla="*/ 33 h 37"/>
                      <a:gd name="T46" fmla="*/ 15 w 27"/>
                      <a:gd name="T47" fmla="*/ 37 h 37"/>
                      <a:gd name="T48" fmla="*/ 15 w 27"/>
                      <a:gd name="T49" fmla="*/ 33 h 37"/>
                      <a:gd name="T50" fmla="*/ 12 w 27"/>
                      <a:gd name="T51" fmla="*/ 33 h 37"/>
                      <a:gd name="T52" fmla="*/ 12 w 27"/>
                      <a:gd name="T53" fmla="*/ 29 h 37"/>
                      <a:gd name="T54" fmla="*/ 15 w 27"/>
                      <a:gd name="T55" fmla="*/ 29 h 37"/>
                      <a:gd name="T56" fmla="*/ 12 w 27"/>
                      <a:gd name="T57" fmla="*/ 29 h 37"/>
                      <a:gd name="T58" fmla="*/ 12 w 27"/>
                      <a:gd name="T59" fmla="*/ 25 h 37"/>
                      <a:gd name="T60" fmla="*/ 8 w 27"/>
                      <a:gd name="T61" fmla="*/ 25 h 37"/>
                      <a:gd name="T62" fmla="*/ 8 w 27"/>
                      <a:gd name="T63" fmla="*/ 21 h 37"/>
                      <a:gd name="T64" fmla="*/ 8 w 27"/>
                      <a:gd name="T65" fmla="*/ 17 h 37"/>
                      <a:gd name="T66" fmla="*/ 4 w 27"/>
                      <a:gd name="T67" fmla="*/ 17 h 37"/>
                      <a:gd name="T68" fmla="*/ 4 w 27"/>
                      <a:gd name="T69" fmla="*/ 13 h 37"/>
                      <a:gd name="T70" fmla="*/ 0 w 27"/>
                      <a:gd name="T71" fmla="*/ 13 h 37"/>
                      <a:gd name="T72" fmla="*/ 0 w 27"/>
                      <a:gd name="T73" fmla="*/ 9 h 3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7" h="37">
                        <a:moveTo>
                          <a:pt x="0" y="9"/>
                        </a:moveTo>
                        <a:lnTo>
                          <a:pt x="4" y="4"/>
                        </a:lnTo>
                        <a:lnTo>
                          <a:pt x="8" y="4"/>
                        </a:lnTo>
                        <a:lnTo>
                          <a:pt x="8" y="0"/>
                        </a:lnTo>
                        <a:lnTo>
                          <a:pt x="12" y="0"/>
                        </a:lnTo>
                        <a:lnTo>
                          <a:pt x="15" y="0"/>
                        </a:lnTo>
                        <a:lnTo>
                          <a:pt x="15" y="4"/>
                        </a:lnTo>
                        <a:lnTo>
                          <a:pt x="19" y="4"/>
                        </a:lnTo>
                        <a:lnTo>
                          <a:pt x="19" y="9"/>
                        </a:lnTo>
                        <a:lnTo>
                          <a:pt x="23" y="9"/>
                        </a:lnTo>
                        <a:lnTo>
                          <a:pt x="27" y="9"/>
                        </a:lnTo>
                        <a:lnTo>
                          <a:pt x="23" y="13"/>
                        </a:lnTo>
                        <a:lnTo>
                          <a:pt x="27" y="13"/>
                        </a:lnTo>
                        <a:lnTo>
                          <a:pt x="23" y="13"/>
                        </a:lnTo>
                        <a:lnTo>
                          <a:pt x="23" y="17"/>
                        </a:lnTo>
                        <a:lnTo>
                          <a:pt x="23" y="21"/>
                        </a:lnTo>
                        <a:lnTo>
                          <a:pt x="19" y="21"/>
                        </a:lnTo>
                        <a:lnTo>
                          <a:pt x="19" y="25"/>
                        </a:lnTo>
                        <a:lnTo>
                          <a:pt x="19" y="29"/>
                        </a:lnTo>
                        <a:lnTo>
                          <a:pt x="19" y="33"/>
                        </a:lnTo>
                        <a:lnTo>
                          <a:pt x="19" y="37"/>
                        </a:lnTo>
                        <a:lnTo>
                          <a:pt x="19" y="33"/>
                        </a:lnTo>
                        <a:lnTo>
                          <a:pt x="15" y="33"/>
                        </a:lnTo>
                        <a:lnTo>
                          <a:pt x="15" y="37"/>
                        </a:lnTo>
                        <a:lnTo>
                          <a:pt x="15" y="33"/>
                        </a:lnTo>
                        <a:lnTo>
                          <a:pt x="12" y="33"/>
                        </a:lnTo>
                        <a:lnTo>
                          <a:pt x="12" y="29"/>
                        </a:lnTo>
                        <a:lnTo>
                          <a:pt x="15" y="29"/>
                        </a:lnTo>
                        <a:lnTo>
                          <a:pt x="12" y="29"/>
                        </a:lnTo>
                        <a:lnTo>
                          <a:pt x="12" y="25"/>
                        </a:lnTo>
                        <a:lnTo>
                          <a:pt x="8" y="25"/>
                        </a:lnTo>
                        <a:lnTo>
                          <a:pt x="8" y="21"/>
                        </a:lnTo>
                        <a:lnTo>
                          <a:pt x="8" y="17"/>
                        </a:lnTo>
                        <a:lnTo>
                          <a:pt x="4" y="17"/>
                        </a:lnTo>
                        <a:lnTo>
                          <a:pt x="4" y="13"/>
                        </a:lnTo>
                        <a:lnTo>
                          <a:pt x="0" y="13"/>
                        </a:lnTo>
                        <a:lnTo>
                          <a:pt x="0" y="9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937" name="Freeform 109">
                    <a:extLst>
                      <a:ext uri="{FF2B5EF4-FFF2-40B4-BE49-F238E27FC236}">
                        <a16:creationId xmlns:a16="http://schemas.microsoft.com/office/drawing/2014/main" id="{013C069B-10CA-EA21-3F13-CCE06203AF0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365" y="2866"/>
                    <a:ext cx="64" cy="49"/>
                  </a:xfrm>
                  <a:custGeom>
                    <a:avLst/>
                    <a:gdLst>
                      <a:gd name="T0" fmla="*/ 8 w 62"/>
                      <a:gd name="T1" fmla="*/ 9 h 49"/>
                      <a:gd name="T2" fmla="*/ 8 w 62"/>
                      <a:gd name="T3" fmla="*/ 0 h 49"/>
                      <a:gd name="T4" fmla="*/ 16 w 62"/>
                      <a:gd name="T5" fmla="*/ 4 h 49"/>
                      <a:gd name="T6" fmla="*/ 23 w 62"/>
                      <a:gd name="T7" fmla="*/ 4 h 49"/>
                      <a:gd name="T8" fmla="*/ 27 w 62"/>
                      <a:gd name="T9" fmla="*/ 9 h 49"/>
                      <a:gd name="T10" fmla="*/ 31 w 62"/>
                      <a:gd name="T11" fmla="*/ 9 h 49"/>
                      <a:gd name="T12" fmla="*/ 35 w 62"/>
                      <a:gd name="T13" fmla="*/ 13 h 49"/>
                      <a:gd name="T14" fmla="*/ 39 w 62"/>
                      <a:gd name="T15" fmla="*/ 9 h 49"/>
                      <a:gd name="T16" fmla="*/ 46 w 62"/>
                      <a:gd name="T17" fmla="*/ 4 h 49"/>
                      <a:gd name="T18" fmla="*/ 50 w 62"/>
                      <a:gd name="T19" fmla="*/ 0 h 49"/>
                      <a:gd name="T20" fmla="*/ 54 w 62"/>
                      <a:gd name="T21" fmla="*/ 4 h 49"/>
                      <a:gd name="T22" fmla="*/ 58 w 62"/>
                      <a:gd name="T23" fmla="*/ 9 h 49"/>
                      <a:gd name="T24" fmla="*/ 62 w 62"/>
                      <a:gd name="T25" fmla="*/ 13 h 49"/>
                      <a:gd name="T26" fmla="*/ 62 w 62"/>
                      <a:gd name="T27" fmla="*/ 21 h 49"/>
                      <a:gd name="T28" fmla="*/ 62 w 62"/>
                      <a:gd name="T29" fmla="*/ 29 h 49"/>
                      <a:gd name="T30" fmla="*/ 62 w 62"/>
                      <a:gd name="T31" fmla="*/ 37 h 49"/>
                      <a:gd name="T32" fmla="*/ 58 w 62"/>
                      <a:gd name="T33" fmla="*/ 41 h 49"/>
                      <a:gd name="T34" fmla="*/ 54 w 62"/>
                      <a:gd name="T35" fmla="*/ 45 h 49"/>
                      <a:gd name="T36" fmla="*/ 50 w 62"/>
                      <a:gd name="T37" fmla="*/ 49 h 49"/>
                      <a:gd name="T38" fmla="*/ 50 w 62"/>
                      <a:gd name="T39" fmla="*/ 41 h 49"/>
                      <a:gd name="T40" fmla="*/ 46 w 62"/>
                      <a:gd name="T41" fmla="*/ 37 h 49"/>
                      <a:gd name="T42" fmla="*/ 46 w 62"/>
                      <a:gd name="T43" fmla="*/ 29 h 49"/>
                      <a:gd name="T44" fmla="*/ 39 w 62"/>
                      <a:gd name="T45" fmla="*/ 29 h 49"/>
                      <a:gd name="T46" fmla="*/ 35 w 62"/>
                      <a:gd name="T47" fmla="*/ 33 h 49"/>
                      <a:gd name="T48" fmla="*/ 31 w 62"/>
                      <a:gd name="T49" fmla="*/ 37 h 49"/>
                      <a:gd name="T50" fmla="*/ 27 w 62"/>
                      <a:gd name="T51" fmla="*/ 33 h 49"/>
                      <a:gd name="T52" fmla="*/ 19 w 62"/>
                      <a:gd name="T53" fmla="*/ 29 h 49"/>
                      <a:gd name="T54" fmla="*/ 16 w 62"/>
                      <a:gd name="T55" fmla="*/ 21 h 49"/>
                      <a:gd name="T56" fmla="*/ 12 w 62"/>
                      <a:gd name="T57" fmla="*/ 17 h 49"/>
                      <a:gd name="T58" fmla="*/ 8 w 62"/>
                      <a:gd name="T59" fmla="*/ 21 h 49"/>
                      <a:gd name="T60" fmla="*/ 4 w 62"/>
                      <a:gd name="T61" fmla="*/ 25 h 49"/>
                      <a:gd name="T62" fmla="*/ 0 w 62"/>
                      <a:gd name="T63" fmla="*/ 21 h 49"/>
                      <a:gd name="T64" fmla="*/ 4 w 62"/>
                      <a:gd name="T65" fmla="*/ 17 h 49"/>
                      <a:gd name="T66" fmla="*/ 8 w 62"/>
                      <a:gd name="T67" fmla="*/ 13 h 49"/>
                      <a:gd name="T68" fmla="*/ 8 w 62"/>
                      <a:gd name="T69" fmla="*/ 9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</a:cxnLst>
                    <a:rect l="0" t="0" r="r" b="b"/>
                    <a:pathLst>
                      <a:path w="62" h="49">
                        <a:moveTo>
                          <a:pt x="4" y="9"/>
                        </a:moveTo>
                        <a:lnTo>
                          <a:pt x="8" y="9"/>
                        </a:lnTo>
                        <a:lnTo>
                          <a:pt x="8" y="4"/>
                        </a:lnTo>
                        <a:lnTo>
                          <a:pt x="8" y="0"/>
                        </a:lnTo>
                        <a:lnTo>
                          <a:pt x="12" y="0"/>
                        </a:lnTo>
                        <a:lnTo>
                          <a:pt x="16" y="4"/>
                        </a:lnTo>
                        <a:lnTo>
                          <a:pt x="19" y="4"/>
                        </a:lnTo>
                        <a:lnTo>
                          <a:pt x="23" y="4"/>
                        </a:lnTo>
                        <a:lnTo>
                          <a:pt x="27" y="4"/>
                        </a:lnTo>
                        <a:lnTo>
                          <a:pt x="27" y="9"/>
                        </a:lnTo>
                        <a:lnTo>
                          <a:pt x="31" y="13"/>
                        </a:lnTo>
                        <a:lnTo>
                          <a:pt x="31" y="9"/>
                        </a:lnTo>
                        <a:lnTo>
                          <a:pt x="31" y="13"/>
                        </a:lnTo>
                        <a:lnTo>
                          <a:pt x="35" y="13"/>
                        </a:lnTo>
                        <a:lnTo>
                          <a:pt x="35" y="9"/>
                        </a:lnTo>
                        <a:lnTo>
                          <a:pt x="39" y="9"/>
                        </a:lnTo>
                        <a:lnTo>
                          <a:pt x="42" y="4"/>
                        </a:lnTo>
                        <a:lnTo>
                          <a:pt x="46" y="4"/>
                        </a:lnTo>
                        <a:lnTo>
                          <a:pt x="46" y="0"/>
                        </a:lnTo>
                        <a:lnTo>
                          <a:pt x="50" y="0"/>
                        </a:lnTo>
                        <a:lnTo>
                          <a:pt x="50" y="4"/>
                        </a:lnTo>
                        <a:lnTo>
                          <a:pt x="54" y="4"/>
                        </a:lnTo>
                        <a:lnTo>
                          <a:pt x="54" y="9"/>
                        </a:lnTo>
                        <a:lnTo>
                          <a:pt x="58" y="9"/>
                        </a:lnTo>
                        <a:lnTo>
                          <a:pt x="58" y="13"/>
                        </a:lnTo>
                        <a:lnTo>
                          <a:pt x="62" y="13"/>
                        </a:lnTo>
                        <a:lnTo>
                          <a:pt x="62" y="17"/>
                        </a:lnTo>
                        <a:lnTo>
                          <a:pt x="62" y="21"/>
                        </a:lnTo>
                        <a:lnTo>
                          <a:pt x="62" y="25"/>
                        </a:lnTo>
                        <a:lnTo>
                          <a:pt x="62" y="29"/>
                        </a:lnTo>
                        <a:lnTo>
                          <a:pt x="62" y="33"/>
                        </a:lnTo>
                        <a:lnTo>
                          <a:pt x="62" y="37"/>
                        </a:lnTo>
                        <a:lnTo>
                          <a:pt x="62" y="41"/>
                        </a:lnTo>
                        <a:lnTo>
                          <a:pt x="58" y="41"/>
                        </a:lnTo>
                        <a:lnTo>
                          <a:pt x="58" y="45"/>
                        </a:lnTo>
                        <a:lnTo>
                          <a:pt x="54" y="45"/>
                        </a:lnTo>
                        <a:lnTo>
                          <a:pt x="54" y="49"/>
                        </a:lnTo>
                        <a:lnTo>
                          <a:pt x="50" y="49"/>
                        </a:lnTo>
                        <a:lnTo>
                          <a:pt x="50" y="45"/>
                        </a:lnTo>
                        <a:lnTo>
                          <a:pt x="50" y="41"/>
                        </a:lnTo>
                        <a:lnTo>
                          <a:pt x="46" y="41"/>
                        </a:lnTo>
                        <a:lnTo>
                          <a:pt x="46" y="37"/>
                        </a:lnTo>
                        <a:lnTo>
                          <a:pt x="46" y="33"/>
                        </a:lnTo>
                        <a:lnTo>
                          <a:pt x="46" y="29"/>
                        </a:lnTo>
                        <a:lnTo>
                          <a:pt x="42" y="29"/>
                        </a:lnTo>
                        <a:lnTo>
                          <a:pt x="39" y="29"/>
                        </a:lnTo>
                        <a:lnTo>
                          <a:pt x="39" y="33"/>
                        </a:lnTo>
                        <a:lnTo>
                          <a:pt x="35" y="33"/>
                        </a:lnTo>
                        <a:lnTo>
                          <a:pt x="35" y="37"/>
                        </a:lnTo>
                        <a:lnTo>
                          <a:pt x="31" y="37"/>
                        </a:lnTo>
                        <a:lnTo>
                          <a:pt x="31" y="33"/>
                        </a:lnTo>
                        <a:lnTo>
                          <a:pt x="27" y="33"/>
                        </a:lnTo>
                        <a:lnTo>
                          <a:pt x="23" y="33"/>
                        </a:lnTo>
                        <a:lnTo>
                          <a:pt x="19" y="29"/>
                        </a:lnTo>
                        <a:lnTo>
                          <a:pt x="16" y="25"/>
                        </a:lnTo>
                        <a:lnTo>
                          <a:pt x="16" y="21"/>
                        </a:lnTo>
                        <a:lnTo>
                          <a:pt x="12" y="21"/>
                        </a:lnTo>
                        <a:lnTo>
                          <a:pt x="12" y="17"/>
                        </a:lnTo>
                        <a:lnTo>
                          <a:pt x="12" y="21"/>
                        </a:lnTo>
                        <a:lnTo>
                          <a:pt x="8" y="21"/>
                        </a:lnTo>
                        <a:lnTo>
                          <a:pt x="4" y="21"/>
                        </a:lnTo>
                        <a:lnTo>
                          <a:pt x="4" y="25"/>
                        </a:lnTo>
                        <a:lnTo>
                          <a:pt x="0" y="25"/>
                        </a:lnTo>
                        <a:lnTo>
                          <a:pt x="0" y="21"/>
                        </a:lnTo>
                        <a:lnTo>
                          <a:pt x="4" y="21"/>
                        </a:lnTo>
                        <a:lnTo>
                          <a:pt x="4" y="17"/>
                        </a:lnTo>
                        <a:lnTo>
                          <a:pt x="4" y="13"/>
                        </a:lnTo>
                        <a:lnTo>
                          <a:pt x="8" y="13"/>
                        </a:lnTo>
                        <a:lnTo>
                          <a:pt x="4" y="13"/>
                        </a:lnTo>
                        <a:lnTo>
                          <a:pt x="8" y="9"/>
                        </a:lnTo>
                        <a:lnTo>
                          <a:pt x="4" y="9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938" name="Freeform 110">
                    <a:extLst>
                      <a:ext uri="{FF2B5EF4-FFF2-40B4-BE49-F238E27FC236}">
                        <a16:creationId xmlns:a16="http://schemas.microsoft.com/office/drawing/2014/main" id="{3200AE48-E23B-FD8E-132A-73DEF2A20F4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550" y="2866"/>
                    <a:ext cx="15" cy="61"/>
                  </a:xfrm>
                  <a:custGeom>
                    <a:avLst/>
                    <a:gdLst>
                      <a:gd name="T0" fmla="*/ 0 w 16"/>
                      <a:gd name="T1" fmla="*/ 13 h 61"/>
                      <a:gd name="T2" fmla="*/ 0 w 16"/>
                      <a:gd name="T3" fmla="*/ 9 h 61"/>
                      <a:gd name="T4" fmla="*/ 4 w 16"/>
                      <a:gd name="T5" fmla="*/ 9 h 61"/>
                      <a:gd name="T6" fmla="*/ 4 w 16"/>
                      <a:gd name="T7" fmla="*/ 4 h 61"/>
                      <a:gd name="T8" fmla="*/ 8 w 16"/>
                      <a:gd name="T9" fmla="*/ 0 h 61"/>
                      <a:gd name="T10" fmla="*/ 8 w 16"/>
                      <a:gd name="T11" fmla="*/ 4 h 61"/>
                      <a:gd name="T12" fmla="*/ 8 w 16"/>
                      <a:gd name="T13" fmla="*/ 9 h 61"/>
                      <a:gd name="T14" fmla="*/ 8 w 16"/>
                      <a:gd name="T15" fmla="*/ 13 h 61"/>
                      <a:gd name="T16" fmla="*/ 12 w 16"/>
                      <a:gd name="T17" fmla="*/ 13 h 61"/>
                      <a:gd name="T18" fmla="*/ 12 w 16"/>
                      <a:gd name="T19" fmla="*/ 17 h 61"/>
                      <a:gd name="T20" fmla="*/ 12 w 16"/>
                      <a:gd name="T21" fmla="*/ 21 h 61"/>
                      <a:gd name="T22" fmla="*/ 16 w 16"/>
                      <a:gd name="T23" fmla="*/ 21 h 61"/>
                      <a:gd name="T24" fmla="*/ 16 w 16"/>
                      <a:gd name="T25" fmla="*/ 25 h 61"/>
                      <a:gd name="T26" fmla="*/ 16 w 16"/>
                      <a:gd name="T27" fmla="*/ 29 h 61"/>
                      <a:gd name="T28" fmla="*/ 16 w 16"/>
                      <a:gd name="T29" fmla="*/ 33 h 61"/>
                      <a:gd name="T30" fmla="*/ 16 w 16"/>
                      <a:gd name="T31" fmla="*/ 37 h 61"/>
                      <a:gd name="T32" fmla="*/ 16 w 16"/>
                      <a:gd name="T33" fmla="*/ 41 h 61"/>
                      <a:gd name="T34" fmla="*/ 16 w 16"/>
                      <a:gd name="T35" fmla="*/ 45 h 61"/>
                      <a:gd name="T36" fmla="*/ 16 w 16"/>
                      <a:gd name="T37" fmla="*/ 49 h 61"/>
                      <a:gd name="T38" fmla="*/ 16 w 16"/>
                      <a:gd name="T39" fmla="*/ 53 h 61"/>
                      <a:gd name="T40" fmla="*/ 12 w 16"/>
                      <a:gd name="T41" fmla="*/ 53 h 61"/>
                      <a:gd name="T42" fmla="*/ 12 w 16"/>
                      <a:gd name="T43" fmla="*/ 49 h 61"/>
                      <a:gd name="T44" fmla="*/ 8 w 16"/>
                      <a:gd name="T45" fmla="*/ 49 h 61"/>
                      <a:gd name="T46" fmla="*/ 8 w 16"/>
                      <a:gd name="T47" fmla="*/ 53 h 61"/>
                      <a:gd name="T48" fmla="*/ 4 w 16"/>
                      <a:gd name="T49" fmla="*/ 53 h 61"/>
                      <a:gd name="T50" fmla="*/ 4 w 16"/>
                      <a:gd name="T51" fmla="*/ 57 h 61"/>
                      <a:gd name="T52" fmla="*/ 4 w 16"/>
                      <a:gd name="T53" fmla="*/ 61 h 61"/>
                      <a:gd name="T54" fmla="*/ 0 w 16"/>
                      <a:gd name="T55" fmla="*/ 61 h 61"/>
                      <a:gd name="T56" fmla="*/ 0 w 16"/>
                      <a:gd name="T57" fmla="*/ 57 h 61"/>
                      <a:gd name="T58" fmla="*/ 0 w 16"/>
                      <a:gd name="T59" fmla="*/ 53 h 61"/>
                      <a:gd name="T60" fmla="*/ 0 w 16"/>
                      <a:gd name="T61" fmla="*/ 49 h 61"/>
                      <a:gd name="T62" fmla="*/ 0 w 16"/>
                      <a:gd name="T63" fmla="*/ 45 h 61"/>
                      <a:gd name="T64" fmla="*/ 0 w 16"/>
                      <a:gd name="T65" fmla="*/ 41 h 61"/>
                      <a:gd name="T66" fmla="*/ 4 w 16"/>
                      <a:gd name="T67" fmla="*/ 41 h 61"/>
                      <a:gd name="T68" fmla="*/ 4 w 16"/>
                      <a:gd name="T69" fmla="*/ 37 h 61"/>
                      <a:gd name="T70" fmla="*/ 8 w 16"/>
                      <a:gd name="T71" fmla="*/ 37 h 61"/>
                      <a:gd name="T72" fmla="*/ 12 w 16"/>
                      <a:gd name="T73" fmla="*/ 37 h 61"/>
                      <a:gd name="T74" fmla="*/ 12 w 16"/>
                      <a:gd name="T75" fmla="*/ 33 h 61"/>
                      <a:gd name="T76" fmla="*/ 12 w 16"/>
                      <a:gd name="T77" fmla="*/ 29 h 61"/>
                      <a:gd name="T78" fmla="*/ 12 w 16"/>
                      <a:gd name="T79" fmla="*/ 25 h 61"/>
                      <a:gd name="T80" fmla="*/ 12 w 16"/>
                      <a:gd name="T81" fmla="*/ 21 h 61"/>
                      <a:gd name="T82" fmla="*/ 12 w 16"/>
                      <a:gd name="T83" fmla="*/ 17 h 61"/>
                      <a:gd name="T84" fmla="*/ 8 w 16"/>
                      <a:gd name="T85" fmla="*/ 17 h 61"/>
                      <a:gd name="T86" fmla="*/ 8 w 16"/>
                      <a:gd name="T87" fmla="*/ 13 h 61"/>
                      <a:gd name="T88" fmla="*/ 4 w 16"/>
                      <a:gd name="T89" fmla="*/ 13 h 61"/>
                      <a:gd name="T90" fmla="*/ 0 w 16"/>
                      <a:gd name="T91" fmla="*/ 13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</a:cxnLst>
                    <a:rect l="0" t="0" r="r" b="b"/>
                    <a:pathLst>
                      <a:path w="16" h="61">
                        <a:moveTo>
                          <a:pt x="0" y="13"/>
                        </a:moveTo>
                        <a:lnTo>
                          <a:pt x="0" y="9"/>
                        </a:lnTo>
                        <a:lnTo>
                          <a:pt x="4" y="9"/>
                        </a:lnTo>
                        <a:lnTo>
                          <a:pt x="4" y="4"/>
                        </a:lnTo>
                        <a:lnTo>
                          <a:pt x="8" y="0"/>
                        </a:lnTo>
                        <a:lnTo>
                          <a:pt x="8" y="4"/>
                        </a:lnTo>
                        <a:lnTo>
                          <a:pt x="8" y="9"/>
                        </a:lnTo>
                        <a:lnTo>
                          <a:pt x="8" y="13"/>
                        </a:lnTo>
                        <a:lnTo>
                          <a:pt x="12" y="13"/>
                        </a:lnTo>
                        <a:lnTo>
                          <a:pt x="12" y="17"/>
                        </a:lnTo>
                        <a:lnTo>
                          <a:pt x="12" y="21"/>
                        </a:lnTo>
                        <a:lnTo>
                          <a:pt x="16" y="21"/>
                        </a:lnTo>
                        <a:lnTo>
                          <a:pt x="16" y="25"/>
                        </a:lnTo>
                        <a:lnTo>
                          <a:pt x="16" y="29"/>
                        </a:lnTo>
                        <a:lnTo>
                          <a:pt x="16" y="33"/>
                        </a:lnTo>
                        <a:lnTo>
                          <a:pt x="16" y="37"/>
                        </a:lnTo>
                        <a:lnTo>
                          <a:pt x="16" y="41"/>
                        </a:lnTo>
                        <a:lnTo>
                          <a:pt x="16" y="45"/>
                        </a:lnTo>
                        <a:lnTo>
                          <a:pt x="16" y="49"/>
                        </a:lnTo>
                        <a:lnTo>
                          <a:pt x="16" y="53"/>
                        </a:lnTo>
                        <a:lnTo>
                          <a:pt x="12" y="53"/>
                        </a:lnTo>
                        <a:lnTo>
                          <a:pt x="12" y="49"/>
                        </a:lnTo>
                        <a:lnTo>
                          <a:pt x="8" y="49"/>
                        </a:lnTo>
                        <a:lnTo>
                          <a:pt x="8" y="53"/>
                        </a:lnTo>
                        <a:lnTo>
                          <a:pt x="4" y="53"/>
                        </a:lnTo>
                        <a:lnTo>
                          <a:pt x="4" y="57"/>
                        </a:lnTo>
                        <a:lnTo>
                          <a:pt x="4" y="61"/>
                        </a:lnTo>
                        <a:lnTo>
                          <a:pt x="0" y="61"/>
                        </a:lnTo>
                        <a:lnTo>
                          <a:pt x="0" y="57"/>
                        </a:lnTo>
                        <a:lnTo>
                          <a:pt x="0" y="53"/>
                        </a:lnTo>
                        <a:lnTo>
                          <a:pt x="0" y="49"/>
                        </a:lnTo>
                        <a:lnTo>
                          <a:pt x="0" y="45"/>
                        </a:lnTo>
                        <a:lnTo>
                          <a:pt x="0" y="41"/>
                        </a:lnTo>
                        <a:lnTo>
                          <a:pt x="4" y="41"/>
                        </a:lnTo>
                        <a:lnTo>
                          <a:pt x="4" y="37"/>
                        </a:lnTo>
                        <a:lnTo>
                          <a:pt x="8" y="37"/>
                        </a:lnTo>
                        <a:lnTo>
                          <a:pt x="12" y="37"/>
                        </a:lnTo>
                        <a:lnTo>
                          <a:pt x="12" y="33"/>
                        </a:lnTo>
                        <a:lnTo>
                          <a:pt x="12" y="29"/>
                        </a:lnTo>
                        <a:lnTo>
                          <a:pt x="12" y="25"/>
                        </a:lnTo>
                        <a:lnTo>
                          <a:pt x="12" y="21"/>
                        </a:lnTo>
                        <a:lnTo>
                          <a:pt x="12" y="17"/>
                        </a:lnTo>
                        <a:lnTo>
                          <a:pt x="8" y="17"/>
                        </a:lnTo>
                        <a:lnTo>
                          <a:pt x="8" y="13"/>
                        </a:lnTo>
                        <a:lnTo>
                          <a:pt x="4" y="13"/>
                        </a:lnTo>
                        <a:lnTo>
                          <a:pt x="0" y="13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939" name="Freeform 111">
                    <a:extLst>
                      <a:ext uri="{FF2B5EF4-FFF2-40B4-BE49-F238E27FC236}">
                        <a16:creationId xmlns:a16="http://schemas.microsoft.com/office/drawing/2014/main" id="{DF7E60B4-53CA-DA85-9655-87056F7431E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132" y="2866"/>
                    <a:ext cx="408" cy="186"/>
                  </a:xfrm>
                  <a:custGeom>
                    <a:avLst/>
                    <a:gdLst>
                      <a:gd name="T0" fmla="*/ 50 w 407"/>
                      <a:gd name="T1" fmla="*/ 17 h 187"/>
                      <a:gd name="T2" fmla="*/ 65 w 407"/>
                      <a:gd name="T3" fmla="*/ 25 h 187"/>
                      <a:gd name="T4" fmla="*/ 85 w 407"/>
                      <a:gd name="T5" fmla="*/ 25 h 187"/>
                      <a:gd name="T6" fmla="*/ 96 w 407"/>
                      <a:gd name="T7" fmla="*/ 25 h 187"/>
                      <a:gd name="T8" fmla="*/ 111 w 407"/>
                      <a:gd name="T9" fmla="*/ 41 h 187"/>
                      <a:gd name="T10" fmla="*/ 127 w 407"/>
                      <a:gd name="T11" fmla="*/ 53 h 187"/>
                      <a:gd name="T12" fmla="*/ 142 w 407"/>
                      <a:gd name="T13" fmla="*/ 65 h 187"/>
                      <a:gd name="T14" fmla="*/ 161 w 407"/>
                      <a:gd name="T15" fmla="*/ 65 h 187"/>
                      <a:gd name="T16" fmla="*/ 177 w 407"/>
                      <a:gd name="T17" fmla="*/ 49 h 187"/>
                      <a:gd name="T18" fmla="*/ 192 w 407"/>
                      <a:gd name="T19" fmla="*/ 33 h 187"/>
                      <a:gd name="T20" fmla="*/ 211 w 407"/>
                      <a:gd name="T21" fmla="*/ 21 h 187"/>
                      <a:gd name="T22" fmla="*/ 226 w 407"/>
                      <a:gd name="T23" fmla="*/ 17 h 187"/>
                      <a:gd name="T24" fmla="*/ 242 w 407"/>
                      <a:gd name="T25" fmla="*/ 4 h 187"/>
                      <a:gd name="T26" fmla="*/ 257 w 407"/>
                      <a:gd name="T27" fmla="*/ 0 h 187"/>
                      <a:gd name="T28" fmla="*/ 265 w 407"/>
                      <a:gd name="T29" fmla="*/ 13 h 187"/>
                      <a:gd name="T30" fmla="*/ 276 w 407"/>
                      <a:gd name="T31" fmla="*/ 21 h 187"/>
                      <a:gd name="T32" fmla="*/ 280 w 407"/>
                      <a:gd name="T33" fmla="*/ 37 h 187"/>
                      <a:gd name="T34" fmla="*/ 288 w 407"/>
                      <a:gd name="T35" fmla="*/ 41 h 187"/>
                      <a:gd name="T36" fmla="*/ 303 w 407"/>
                      <a:gd name="T37" fmla="*/ 45 h 187"/>
                      <a:gd name="T38" fmla="*/ 311 w 407"/>
                      <a:gd name="T39" fmla="*/ 57 h 187"/>
                      <a:gd name="T40" fmla="*/ 322 w 407"/>
                      <a:gd name="T41" fmla="*/ 65 h 187"/>
                      <a:gd name="T42" fmla="*/ 334 w 407"/>
                      <a:gd name="T43" fmla="*/ 73 h 187"/>
                      <a:gd name="T44" fmla="*/ 345 w 407"/>
                      <a:gd name="T45" fmla="*/ 73 h 187"/>
                      <a:gd name="T46" fmla="*/ 361 w 407"/>
                      <a:gd name="T47" fmla="*/ 81 h 187"/>
                      <a:gd name="T48" fmla="*/ 376 w 407"/>
                      <a:gd name="T49" fmla="*/ 77 h 187"/>
                      <a:gd name="T50" fmla="*/ 380 w 407"/>
                      <a:gd name="T51" fmla="*/ 77 h 187"/>
                      <a:gd name="T52" fmla="*/ 387 w 407"/>
                      <a:gd name="T53" fmla="*/ 69 h 187"/>
                      <a:gd name="T54" fmla="*/ 399 w 407"/>
                      <a:gd name="T55" fmla="*/ 77 h 187"/>
                      <a:gd name="T56" fmla="*/ 407 w 407"/>
                      <a:gd name="T57" fmla="*/ 81 h 187"/>
                      <a:gd name="T58" fmla="*/ 391 w 407"/>
                      <a:gd name="T59" fmla="*/ 98 h 187"/>
                      <a:gd name="T60" fmla="*/ 376 w 407"/>
                      <a:gd name="T61" fmla="*/ 110 h 187"/>
                      <a:gd name="T62" fmla="*/ 368 w 407"/>
                      <a:gd name="T63" fmla="*/ 126 h 187"/>
                      <a:gd name="T64" fmla="*/ 353 w 407"/>
                      <a:gd name="T65" fmla="*/ 138 h 187"/>
                      <a:gd name="T66" fmla="*/ 345 w 407"/>
                      <a:gd name="T67" fmla="*/ 158 h 187"/>
                      <a:gd name="T68" fmla="*/ 341 w 407"/>
                      <a:gd name="T69" fmla="*/ 179 h 187"/>
                      <a:gd name="T70" fmla="*/ 326 w 407"/>
                      <a:gd name="T71" fmla="*/ 179 h 187"/>
                      <a:gd name="T72" fmla="*/ 307 w 407"/>
                      <a:gd name="T73" fmla="*/ 187 h 187"/>
                      <a:gd name="T74" fmla="*/ 288 w 407"/>
                      <a:gd name="T75" fmla="*/ 183 h 187"/>
                      <a:gd name="T76" fmla="*/ 265 w 407"/>
                      <a:gd name="T77" fmla="*/ 187 h 187"/>
                      <a:gd name="T78" fmla="*/ 246 w 407"/>
                      <a:gd name="T79" fmla="*/ 179 h 187"/>
                      <a:gd name="T80" fmla="*/ 226 w 407"/>
                      <a:gd name="T81" fmla="*/ 170 h 187"/>
                      <a:gd name="T82" fmla="*/ 211 w 407"/>
                      <a:gd name="T83" fmla="*/ 166 h 187"/>
                      <a:gd name="T84" fmla="*/ 200 w 407"/>
                      <a:gd name="T85" fmla="*/ 166 h 187"/>
                      <a:gd name="T86" fmla="*/ 177 w 407"/>
                      <a:gd name="T87" fmla="*/ 158 h 187"/>
                      <a:gd name="T88" fmla="*/ 161 w 407"/>
                      <a:gd name="T89" fmla="*/ 150 h 187"/>
                      <a:gd name="T90" fmla="*/ 150 w 407"/>
                      <a:gd name="T91" fmla="*/ 142 h 187"/>
                      <a:gd name="T92" fmla="*/ 138 w 407"/>
                      <a:gd name="T93" fmla="*/ 134 h 187"/>
                      <a:gd name="T94" fmla="*/ 127 w 407"/>
                      <a:gd name="T95" fmla="*/ 134 h 187"/>
                      <a:gd name="T96" fmla="*/ 111 w 407"/>
                      <a:gd name="T97" fmla="*/ 122 h 187"/>
                      <a:gd name="T98" fmla="*/ 88 w 407"/>
                      <a:gd name="T99" fmla="*/ 118 h 187"/>
                      <a:gd name="T100" fmla="*/ 69 w 407"/>
                      <a:gd name="T101" fmla="*/ 122 h 187"/>
                      <a:gd name="T102" fmla="*/ 58 w 407"/>
                      <a:gd name="T103" fmla="*/ 110 h 187"/>
                      <a:gd name="T104" fmla="*/ 46 w 407"/>
                      <a:gd name="T105" fmla="*/ 98 h 187"/>
                      <a:gd name="T106" fmla="*/ 31 w 407"/>
                      <a:gd name="T107" fmla="*/ 94 h 187"/>
                      <a:gd name="T108" fmla="*/ 23 w 407"/>
                      <a:gd name="T109" fmla="*/ 73 h 187"/>
                      <a:gd name="T110" fmla="*/ 8 w 407"/>
                      <a:gd name="T111" fmla="*/ 53 h 187"/>
                      <a:gd name="T112" fmla="*/ 4 w 407"/>
                      <a:gd name="T113" fmla="*/ 37 h 187"/>
                      <a:gd name="T114" fmla="*/ 19 w 407"/>
                      <a:gd name="T115" fmla="*/ 25 h 187"/>
                      <a:gd name="T116" fmla="*/ 27 w 407"/>
                      <a:gd name="T117" fmla="*/ 4 h 18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</a:cxnLst>
                    <a:rect l="0" t="0" r="r" b="b"/>
                    <a:pathLst>
                      <a:path w="407" h="187">
                        <a:moveTo>
                          <a:pt x="31" y="4"/>
                        </a:moveTo>
                        <a:lnTo>
                          <a:pt x="35" y="9"/>
                        </a:lnTo>
                        <a:lnTo>
                          <a:pt x="38" y="9"/>
                        </a:lnTo>
                        <a:lnTo>
                          <a:pt x="42" y="13"/>
                        </a:lnTo>
                        <a:lnTo>
                          <a:pt x="42" y="17"/>
                        </a:lnTo>
                        <a:lnTo>
                          <a:pt x="46" y="17"/>
                        </a:lnTo>
                        <a:lnTo>
                          <a:pt x="50" y="17"/>
                        </a:lnTo>
                        <a:lnTo>
                          <a:pt x="50" y="21"/>
                        </a:lnTo>
                        <a:lnTo>
                          <a:pt x="54" y="25"/>
                        </a:lnTo>
                        <a:lnTo>
                          <a:pt x="54" y="21"/>
                        </a:lnTo>
                        <a:lnTo>
                          <a:pt x="54" y="25"/>
                        </a:lnTo>
                        <a:lnTo>
                          <a:pt x="58" y="25"/>
                        </a:lnTo>
                        <a:lnTo>
                          <a:pt x="62" y="25"/>
                        </a:lnTo>
                        <a:lnTo>
                          <a:pt x="65" y="25"/>
                        </a:lnTo>
                        <a:lnTo>
                          <a:pt x="69" y="25"/>
                        </a:lnTo>
                        <a:lnTo>
                          <a:pt x="69" y="29"/>
                        </a:lnTo>
                        <a:lnTo>
                          <a:pt x="73" y="29"/>
                        </a:lnTo>
                        <a:lnTo>
                          <a:pt x="77" y="29"/>
                        </a:lnTo>
                        <a:lnTo>
                          <a:pt x="77" y="25"/>
                        </a:lnTo>
                        <a:lnTo>
                          <a:pt x="81" y="25"/>
                        </a:lnTo>
                        <a:lnTo>
                          <a:pt x="85" y="25"/>
                        </a:lnTo>
                        <a:lnTo>
                          <a:pt x="85" y="21"/>
                        </a:lnTo>
                        <a:lnTo>
                          <a:pt x="88" y="21"/>
                        </a:lnTo>
                        <a:lnTo>
                          <a:pt x="88" y="25"/>
                        </a:lnTo>
                        <a:lnTo>
                          <a:pt x="92" y="25"/>
                        </a:lnTo>
                        <a:lnTo>
                          <a:pt x="96" y="25"/>
                        </a:lnTo>
                        <a:lnTo>
                          <a:pt x="96" y="21"/>
                        </a:lnTo>
                        <a:lnTo>
                          <a:pt x="96" y="25"/>
                        </a:lnTo>
                        <a:lnTo>
                          <a:pt x="100" y="25"/>
                        </a:lnTo>
                        <a:lnTo>
                          <a:pt x="104" y="29"/>
                        </a:lnTo>
                        <a:lnTo>
                          <a:pt x="108" y="29"/>
                        </a:lnTo>
                        <a:lnTo>
                          <a:pt x="108" y="33"/>
                        </a:lnTo>
                        <a:lnTo>
                          <a:pt x="111" y="33"/>
                        </a:lnTo>
                        <a:lnTo>
                          <a:pt x="111" y="37"/>
                        </a:lnTo>
                        <a:lnTo>
                          <a:pt x="111" y="41"/>
                        </a:lnTo>
                        <a:lnTo>
                          <a:pt x="115" y="41"/>
                        </a:lnTo>
                        <a:lnTo>
                          <a:pt x="115" y="45"/>
                        </a:lnTo>
                        <a:lnTo>
                          <a:pt x="119" y="45"/>
                        </a:lnTo>
                        <a:lnTo>
                          <a:pt x="119" y="49"/>
                        </a:lnTo>
                        <a:lnTo>
                          <a:pt x="123" y="49"/>
                        </a:lnTo>
                        <a:lnTo>
                          <a:pt x="123" y="53"/>
                        </a:lnTo>
                        <a:lnTo>
                          <a:pt x="127" y="53"/>
                        </a:lnTo>
                        <a:lnTo>
                          <a:pt x="127" y="57"/>
                        </a:lnTo>
                        <a:lnTo>
                          <a:pt x="131" y="57"/>
                        </a:lnTo>
                        <a:lnTo>
                          <a:pt x="131" y="61"/>
                        </a:lnTo>
                        <a:lnTo>
                          <a:pt x="134" y="61"/>
                        </a:lnTo>
                        <a:lnTo>
                          <a:pt x="134" y="65"/>
                        </a:lnTo>
                        <a:lnTo>
                          <a:pt x="138" y="65"/>
                        </a:lnTo>
                        <a:lnTo>
                          <a:pt x="142" y="65"/>
                        </a:lnTo>
                        <a:lnTo>
                          <a:pt x="142" y="69"/>
                        </a:lnTo>
                        <a:lnTo>
                          <a:pt x="146" y="69"/>
                        </a:lnTo>
                        <a:lnTo>
                          <a:pt x="150" y="69"/>
                        </a:lnTo>
                        <a:lnTo>
                          <a:pt x="154" y="69"/>
                        </a:lnTo>
                        <a:lnTo>
                          <a:pt x="157" y="69"/>
                        </a:lnTo>
                        <a:lnTo>
                          <a:pt x="161" y="69"/>
                        </a:lnTo>
                        <a:lnTo>
                          <a:pt x="161" y="65"/>
                        </a:lnTo>
                        <a:lnTo>
                          <a:pt x="165" y="65"/>
                        </a:lnTo>
                        <a:lnTo>
                          <a:pt x="169" y="65"/>
                        </a:lnTo>
                        <a:lnTo>
                          <a:pt x="169" y="61"/>
                        </a:lnTo>
                        <a:lnTo>
                          <a:pt x="173" y="61"/>
                        </a:lnTo>
                        <a:lnTo>
                          <a:pt x="173" y="57"/>
                        </a:lnTo>
                        <a:lnTo>
                          <a:pt x="177" y="53"/>
                        </a:lnTo>
                        <a:lnTo>
                          <a:pt x="177" y="49"/>
                        </a:lnTo>
                        <a:lnTo>
                          <a:pt x="180" y="49"/>
                        </a:lnTo>
                        <a:lnTo>
                          <a:pt x="180" y="45"/>
                        </a:lnTo>
                        <a:lnTo>
                          <a:pt x="184" y="41"/>
                        </a:lnTo>
                        <a:lnTo>
                          <a:pt x="184" y="37"/>
                        </a:lnTo>
                        <a:lnTo>
                          <a:pt x="188" y="37"/>
                        </a:lnTo>
                        <a:lnTo>
                          <a:pt x="188" y="33"/>
                        </a:lnTo>
                        <a:lnTo>
                          <a:pt x="192" y="33"/>
                        </a:lnTo>
                        <a:lnTo>
                          <a:pt x="192" y="29"/>
                        </a:lnTo>
                        <a:lnTo>
                          <a:pt x="196" y="25"/>
                        </a:lnTo>
                        <a:lnTo>
                          <a:pt x="200" y="25"/>
                        </a:lnTo>
                        <a:lnTo>
                          <a:pt x="200" y="21"/>
                        </a:lnTo>
                        <a:lnTo>
                          <a:pt x="203" y="21"/>
                        </a:lnTo>
                        <a:lnTo>
                          <a:pt x="207" y="21"/>
                        </a:lnTo>
                        <a:lnTo>
                          <a:pt x="211" y="21"/>
                        </a:lnTo>
                        <a:lnTo>
                          <a:pt x="211" y="17"/>
                        </a:lnTo>
                        <a:lnTo>
                          <a:pt x="215" y="17"/>
                        </a:lnTo>
                        <a:lnTo>
                          <a:pt x="215" y="21"/>
                        </a:lnTo>
                        <a:lnTo>
                          <a:pt x="219" y="21"/>
                        </a:lnTo>
                        <a:lnTo>
                          <a:pt x="219" y="17"/>
                        </a:lnTo>
                        <a:lnTo>
                          <a:pt x="223" y="17"/>
                        </a:lnTo>
                        <a:lnTo>
                          <a:pt x="226" y="17"/>
                        </a:lnTo>
                        <a:lnTo>
                          <a:pt x="230" y="13"/>
                        </a:lnTo>
                        <a:lnTo>
                          <a:pt x="226" y="9"/>
                        </a:lnTo>
                        <a:lnTo>
                          <a:pt x="230" y="9"/>
                        </a:lnTo>
                        <a:lnTo>
                          <a:pt x="234" y="4"/>
                        </a:lnTo>
                        <a:lnTo>
                          <a:pt x="234" y="0"/>
                        </a:lnTo>
                        <a:lnTo>
                          <a:pt x="238" y="4"/>
                        </a:lnTo>
                        <a:lnTo>
                          <a:pt x="242" y="4"/>
                        </a:lnTo>
                        <a:lnTo>
                          <a:pt x="246" y="9"/>
                        </a:lnTo>
                        <a:lnTo>
                          <a:pt x="246" y="4"/>
                        </a:lnTo>
                        <a:lnTo>
                          <a:pt x="249" y="0"/>
                        </a:lnTo>
                        <a:lnTo>
                          <a:pt x="249" y="4"/>
                        </a:lnTo>
                        <a:lnTo>
                          <a:pt x="253" y="4"/>
                        </a:lnTo>
                        <a:lnTo>
                          <a:pt x="257" y="4"/>
                        </a:lnTo>
                        <a:lnTo>
                          <a:pt x="257" y="0"/>
                        </a:lnTo>
                        <a:lnTo>
                          <a:pt x="257" y="4"/>
                        </a:lnTo>
                        <a:lnTo>
                          <a:pt x="261" y="4"/>
                        </a:lnTo>
                        <a:lnTo>
                          <a:pt x="261" y="9"/>
                        </a:lnTo>
                        <a:lnTo>
                          <a:pt x="265" y="9"/>
                        </a:lnTo>
                        <a:lnTo>
                          <a:pt x="269" y="9"/>
                        </a:lnTo>
                        <a:lnTo>
                          <a:pt x="269" y="13"/>
                        </a:lnTo>
                        <a:lnTo>
                          <a:pt x="265" y="13"/>
                        </a:lnTo>
                        <a:lnTo>
                          <a:pt x="269" y="13"/>
                        </a:lnTo>
                        <a:lnTo>
                          <a:pt x="269" y="17"/>
                        </a:lnTo>
                        <a:lnTo>
                          <a:pt x="269" y="21"/>
                        </a:lnTo>
                        <a:lnTo>
                          <a:pt x="272" y="21"/>
                        </a:lnTo>
                        <a:lnTo>
                          <a:pt x="272" y="17"/>
                        </a:lnTo>
                        <a:lnTo>
                          <a:pt x="276" y="17"/>
                        </a:lnTo>
                        <a:lnTo>
                          <a:pt x="276" y="21"/>
                        </a:lnTo>
                        <a:lnTo>
                          <a:pt x="272" y="25"/>
                        </a:lnTo>
                        <a:lnTo>
                          <a:pt x="276" y="25"/>
                        </a:lnTo>
                        <a:lnTo>
                          <a:pt x="280" y="29"/>
                        </a:lnTo>
                        <a:lnTo>
                          <a:pt x="280" y="33"/>
                        </a:lnTo>
                        <a:lnTo>
                          <a:pt x="280" y="37"/>
                        </a:lnTo>
                        <a:lnTo>
                          <a:pt x="276" y="37"/>
                        </a:lnTo>
                        <a:lnTo>
                          <a:pt x="280" y="37"/>
                        </a:lnTo>
                        <a:lnTo>
                          <a:pt x="280" y="41"/>
                        </a:lnTo>
                        <a:lnTo>
                          <a:pt x="284" y="41"/>
                        </a:lnTo>
                        <a:lnTo>
                          <a:pt x="288" y="41"/>
                        </a:lnTo>
                        <a:lnTo>
                          <a:pt x="288" y="45"/>
                        </a:lnTo>
                        <a:lnTo>
                          <a:pt x="284" y="45"/>
                        </a:lnTo>
                        <a:lnTo>
                          <a:pt x="288" y="45"/>
                        </a:lnTo>
                        <a:lnTo>
                          <a:pt x="288" y="41"/>
                        </a:lnTo>
                        <a:lnTo>
                          <a:pt x="292" y="41"/>
                        </a:lnTo>
                        <a:lnTo>
                          <a:pt x="292" y="45"/>
                        </a:lnTo>
                        <a:lnTo>
                          <a:pt x="292" y="49"/>
                        </a:lnTo>
                        <a:lnTo>
                          <a:pt x="295" y="49"/>
                        </a:lnTo>
                        <a:lnTo>
                          <a:pt x="295" y="45"/>
                        </a:lnTo>
                        <a:lnTo>
                          <a:pt x="299" y="45"/>
                        </a:lnTo>
                        <a:lnTo>
                          <a:pt x="303" y="45"/>
                        </a:lnTo>
                        <a:lnTo>
                          <a:pt x="303" y="49"/>
                        </a:lnTo>
                        <a:lnTo>
                          <a:pt x="299" y="49"/>
                        </a:lnTo>
                        <a:lnTo>
                          <a:pt x="303" y="49"/>
                        </a:lnTo>
                        <a:lnTo>
                          <a:pt x="303" y="53"/>
                        </a:lnTo>
                        <a:lnTo>
                          <a:pt x="307" y="53"/>
                        </a:lnTo>
                        <a:lnTo>
                          <a:pt x="307" y="57"/>
                        </a:lnTo>
                        <a:lnTo>
                          <a:pt x="311" y="57"/>
                        </a:lnTo>
                        <a:lnTo>
                          <a:pt x="311" y="61"/>
                        </a:lnTo>
                        <a:lnTo>
                          <a:pt x="315" y="61"/>
                        </a:lnTo>
                        <a:lnTo>
                          <a:pt x="315" y="65"/>
                        </a:lnTo>
                        <a:lnTo>
                          <a:pt x="318" y="65"/>
                        </a:lnTo>
                        <a:lnTo>
                          <a:pt x="318" y="61"/>
                        </a:lnTo>
                        <a:lnTo>
                          <a:pt x="322" y="61"/>
                        </a:lnTo>
                        <a:lnTo>
                          <a:pt x="322" y="65"/>
                        </a:lnTo>
                        <a:lnTo>
                          <a:pt x="326" y="65"/>
                        </a:lnTo>
                        <a:lnTo>
                          <a:pt x="326" y="69"/>
                        </a:lnTo>
                        <a:lnTo>
                          <a:pt x="326" y="65"/>
                        </a:lnTo>
                        <a:lnTo>
                          <a:pt x="330" y="65"/>
                        </a:lnTo>
                        <a:lnTo>
                          <a:pt x="330" y="69"/>
                        </a:lnTo>
                        <a:lnTo>
                          <a:pt x="334" y="69"/>
                        </a:lnTo>
                        <a:lnTo>
                          <a:pt x="334" y="73"/>
                        </a:lnTo>
                        <a:lnTo>
                          <a:pt x="338" y="73"/>
                        </a:lnTo>
                        <a:lnTo>
                          <a:pt x="341" y="73"/>
                        </a:lnTo>
                        <a:lnTo>
                          <a:pt x="341" y="77"/>
                        </a:lnTo>
                        <a:lnTo>
                          <a:pt x="338" y="77"/>
                        </a:lnTo>
                        <a:lnTo>
                          <a:pt x="341" y="77"/>
                        </a:lnTo>
                        <a:lnTo>
                          <a:pt x="345" y="77"/>
                        </a:lnTo>
                        <a:lnTo>
                          <a:pt x="345" y="73"/>
                        </a:lnTo>
                        <a:lnTo>
                          <a:pt x="345" y="77"/>
                        </a:lnTo>
                        <a:lnTo>
                          <a:pt x="349" y="77"/>
                        </a:lnTo>
                        <a:lnTo>
                          <a:pt x="349" y="81"/>
                        </a:lnTo>
                        <a:lnTo>
                          <a:pt x="353" y="77"/>
                        </a:lnTo>
                        <a:lnTo>
                          <a:pt x="353" y="81"/>
                        </a:lnTo>
                        <a:lnTo>
                          <a:pt x="357" y="81"/>
                        </a:lnTo>
                        <a:lnTo>
                          <a:pt x="361" y="81"/>
                        </a:lnTo>
                        <a:lnTo>
                          <a:pt x="361" y="77"/>
                        </a:lnTo>
                        <a:lnTo>
                          <a:pt x="364" y="77"/>
                        </a:lnTo>
                        <a:lnTo>
                          <a:pt x="368" y="77"/>
                        </a:lnTo>
                        <a:lnTo>
                          <a:pt x="368" y="81"/>
                        </a:lnTo>
                        <a:lnTo>
                          <a:pt x="368" y="77"/>
                        </a:lnTo>
                        <a:lnTo>
                          <a:pt x="372" y="77"/>
                        </a:lnTo>
                        <a:lnTo>
                          <a:pt x="376" y="77"/>
                        </a:lnTo>
                        <a:lnTo>
                          <a:pt x="376" y="81"/>
                        </a:lnTo>
                        <a:lnTo>
                          <a:pt x="380" y="81"/>
                        </a:lnTo>
                        <a:lnTo>
                          <a:pt x="380" y="77"/>
                        </a:lnTo>
                        <a:lnTo>
                          <a:pt x="380" y="81"/>
                        </a:lnTo>
                        <a:lnTo>
                          <a:pt x="384" y="81"/>
                        </a:lnTo>
                        <a:lnTo>
                          <a:pt x="384" y="77"/>
                        </a:lnTo>
                        <a:lnTo>
                          <a:pt x="380" y="77"/>
                        </a:lnTo>
                        <a:lnTo>
                          <a:pt x="376" y="77"/>
                        </a:lnTo>
                        <a:lnTo>
                          <a:pt x="380" y="73"/>
                        </a:lnTo>
                        <a:lnTo>
                          <a:pt x="384" y="73"/>
                        </a:lnTo>
                        <a:lnTo>
                          <a:pt x="384" y="69"/>
                        </a:lnTo>
                        <a:lnTo>
                          <a:pt x="384" y="73"/>
                        </a:lnTo>
                        <a:lnTo>
                          <a:pt x="387" y="73"/>
                        </a:lnTo>
                        <a:lnTo>
                          <a:pt x="387" y="69"/>
                        </a:lnTo>
                        <a:lnTo>
                          <a:pt x="391" y="69"/>
                        </a:lnTo>
                        <a:lnTo>
                          <a:pt x="395" y="69"/>
                        </a:lnTo>
                        <a:lnTo>
                          <a:pt x="395" y="73"/>
                        </a:lnTo>
                        <a:lnTo>
                          <a:pt x="391" y="73"/>
                        </a:lnTo>
                        <a:lnTo>
                          <a:pt x="391" y="77"/>
                        </a:lnTo>
                        <a:lnTo>
                          <a:pt x="395" y="77"/>
                        </a:lnTo>
                        <a:lnTo>
                          <a:pt x="399" y="77"/>
                        </a:lnTo>
                        <a:lnTo>
                          <a:pt x="399" y="73"/>
                        </a:lnTo>
                        <a:lnTo>
                          <a:pt x="399" y="69"/>
                        </a:lnTo>
                        <a:lnTo>
                          <a:pt x="399" y="73"/>
                        </a:lnTo>
                        <a:lnTo>
                          <a:pt x="403" y="73"/>
                        </a:lnTo>
                        <a:lnTo>
                          <a:pt x="403" y="77"/>
                        </a:lnTo>
                        <a:lnTo>
                          <a:pt x="407" y="77"/>
                        </a:lnTo>
                        <a:lnTo>
                          <a:pt x="407" y="81"/>
                        </a:lnTo>
                        <a:lnTo>
                          <a:pt x="407" y="85"/>
                        </a:lnTo>
                        <a:lnTo>
                          <a:pt x="403" y="85"/>
                        </a:lnTo>
                        <a:lnTo>
                          <a:pt x="403" y="89"/>
                        </a:lnTo>
                        <a:lnTo>
                          <a:pt x="399" y="94"/>
                        </a:lnTo>
                        <a:lnTo>
                          <a:pt x="395" y="94"/>
                        </a:lnTo>
                        <a:lnTo>
                          <a:pt x="391" y="94"/>
                        </a:lnTo>
                        <a:lnTo>
                          <a:pt x="391" y="98"/>
                        </a:lnTo>
                        <a:lnTo>
                          <a:pt x="387" y="98"/>
                        </a:lnTo>
                        <a:lnTo>
                          <a:pt x="384" y="98"/>
                        </a:lnTo>
                        <a:lnTo>
                          <a:pt x="384" y="102"/>
                        </a:lnTo>
                        <a:lnTo>
                          <a:pt x="380" y="102"/>
                        </a:lnTo>
                        <a:lnTo>
                          <a:pt x="380" y="106"/>
                        </a:lnTo>
                        <a:lnTo>
                          <a:pt x="376" y="106"/>
                        </a:lnTo>
                        <a:lnTo>
                          <a:pt x="376" y="110"/>
                        </a:lnTo>
                        <a:lnTo>
                          <a:pt x="372" y="114"/>
                        </a:lnTo>
                        <a:lnTo>
                          <a:pt x="372" y="118"/>
                        </a:lnTo>
                        <a:lnTo>
                          <a:pt x="368" y="118"/>
                        </a:lnTo>
                        <a:lnTo>
                          <a:pt x="368" y="122"/>
                        </a:lnTo>
                        <a:lnTo>
                          <a:pt x="372" y="122"/>
                        </a:lnTo>
                        <a:lnTo>
                          <a:pt x="372" y="126"/>
                        </a:lnTo>
                        <a:lnTo>
                          <a:pt x="368" y="126"/>
                        </a:lnTo>
                        <a:lnTo>
                          <a:pt x="368" y="130"/>
                        </a:lnTo>
                        <a:lnTo>
                          <a:pt x="364" y="130"/>
                        </a:lnTo>
                        <a:lnTo>
                          <a:pt x="361" y="130"/>
                        </a:lnTo>
                        <a:lnTo>
                          <a:pt x="357" y="130"/>
                        </a:lnTo>
                        <a:lnTo>
                          <a:pt x="357" y="134"/>
                        </a:lnTo>
                        <a:lnTo>
                          <a:pt x="353" y="134"/>
                        </a:lnTo>
                        <a:lnTo>
                          <a:pt x="353" y="138"/>
                        </a:lnTo>
                        <a:lnTo>
                          <a:pt x="349" y="138"/>
                        </a:lnTo>
                        <a:lnTo>
                          <a:pt x="349" y="142"/>
                        </a:lnTo>
                        <a:lnTo>
                          <a:pt x="349" y="146"/>
                        </a:lnTo>
                        <a:lnTo>
                          <a:pt x="349" y="150"/>
                        </a:lnTo>
                        <a:lnTo>
                          <a:pt x="349" y="154"/>
                        </a:lnTo>
                        <a:lnTo>
                          <a:pt x="345" y="154"/>
                        </a:lnTo>
                        <a:lnTo>
                          <a:pt x="345" y="158"/>
                        </a:lnTo>
                        <a:lnTo>
                          <a:pt x="349" y="158"/>
                        </a:lnTo>
                        <a:lnTo>
                          <a:pt x="345" y="162"/>
                        </a:lnTo>
                        <a:lnTo>
                          <a:pt x="345" y="166"/>
                        </a:lnTo>
                        <a:lnTo>
                          <a:pt x="345" y="170"/>
                        </a:lnTo>
                        <a:lnTo>
                          <a:pt x="341" y="170"/>
                        </a:lnTo>
                        <a:lnTo>
                          <a:pt x="341" y="174"/>
                        </a:lnTo>
                        <a:lnTo>
                          <a:pt x="341" y="179"/>
                        </a:lnTo>
                        <a:lnTo>
                          <a:pt x="341" y="183"/>
                        </a:lnTo>
                        <a:lnTo>
                          <a:pt x="338" y="183"/>
                        </a:lnTo>
                        <a:lnTo>
                          <a:pt x="338" y="187"/>
                        </a:lnTo>
                        <a:lnTo>
                          <a:pt x="338" y="183"/>
                        </a:lnTo>
                        <a:lnTo>
                          <a:pt x="334" y="179"/>
                        </a:lnTo>
                        <a:lnTo>
                          <a:pt x="330" y="179"/>
                        </a:lnTo>
                        <a:lnTo>
                          <a:pt x="326" y="179"/>
                        </a:lnTo>
                        <a:lnTo>
                          <a:pt x="322" y="179"/>
                        </a:lnTo>
                        <a:lnTo>
                          <a:pt x="318" y="179"/>
                        </a:lnTo>
                        <a:lnTo>
                          <a:pt x="318" y="183"/>
                        </a:lnTo>
                        <a:lnTo>
                          <a:pt x="318" y="187"/>
                        </a:lnTo>
                        <a:lnTo>
                          <a:pt x="315" y="187"/>
                        </a:lnTo>
                        <a:lnTo>
                          <a:pt x="311" y="187"/>
                        </a:lnTo>
                        <a:lnTo>
                          <a:pt x="307" y="187"/>
                        </a:lnTo>
                        <a:lnTo>
                          <a:pt x="303" y="187"/>
                        </a:lnTo>
                        <a:lnTo>
                          <a:pt x="299" y="187"/>
                        </a:lnTo>
                        <a:lnTo>
                          <a:pt x="299" y="183"/>
                        </a:lnTo>
                        <a:lnTo>
                          <a:pt x="295" y="187"/>
                        </a:lnTo>
                        <a:lnTo>
                          <a:pt x="295" y="183"/>
                        </a:lnTo>
                        <a:lnTo>
                          <a:pt x="292" y="183"/>
                        </a:lnTo>
                        <a:lnTo>
                          <a:pt x="288" y="183"/>
                        </a:lnTo>
                        <a:lnTo>
                          <a:pt x="284" y="183"/>
                        </a:lnTo>
                        <a:lnTo>
                          <a:pt x="280" y="183"/>
                        </a:lnTo>
                        <a:lnTo>
                          <a:pt x="280" y="187"/>
                        </a:lnTo>
                        <a:lnTo>
                          <a:pt x="276" y="187"/>
                        </a:lnTo>
                        <a:lnTo>
                          <a:pt x="272" y="187"/>
                        </a:lnTo>
                        <a:lnTo>
                          <a:pt x="269" y="187"/>
                        </a:lnTo>
                        <a:lnTo>
                          <a:pt x="265" y="187"/>
                        </a:lnTo>
                        <a:lnTo>
                          <a:pt x="261" y="187"/>
                        </a:lnTo>
                        <a:lnTo>
                          <a:pt x="261" y="183"/>
                        </a:lnTo>
                        <a:lnTo>
                          <a:pt x="257" y="183"/>
                        </a:lnTo>
                        <a:lnTo>
                          <a:pt x="257" y="179"/>
                        </a:lnTo>
                        <a:lnTo>
                          <a:pt x="253" y="179"/>
                        </a:lnTo>
                        <a:lnTo>
                          <a:pt x="249" y="179"/>
                        </a:lnTo>
                        <a:lnTo>
                          <a:pt x="246" y="179"/>
                        </a:lnTo>
                        <a:lnTo>
                          <a:pt x="242" y="179"/>
                        </a:lnTo>
                        <a:lnTo>
                          <a:pt x="238" y="179"/>
                        </a:lnTo>
                        <a:lnTo>
                          <a:pt x="238" y="174"/>
                        </a:lnTo>
                        <a:lnTo>
                          <a:pt x="234" y="174"/>
                        </a:lnTo>
                        <a:lnTo>
                          <a:pt x="230" y="174"/>
                        </a:lnTo>
                        <a:lnTo>
                          <a:pt x="230" y="170"/>
                        </a:lnTo>
                        <a:lnTo>
                          <a:pt x="226" y="170"/>
                        </a:lnTo>
                        <a:lnTo>
                          <a:pt x="223" y="170"/>
                        </a:lnTo>
                        <a:lnTo>
                          <a:pt x="223" y="166"/>
                        </a:lnTo>
                        <a:lnTo>
                          <a:pt x="219" y="166"/>
                        </a:lnTo>
                        <a:lnTo>
                          <a:pt x="219" y="170"/>
                        </a:lnTo>
                        <a:lnTo>
                          <a:pt x="215" y="170"/>
                        </a:lnTo>
                        <a:lnTo>
                          <a:pt x="215" y="166"/>
                        </a:lnTo>
                        <a:lnTo>
                          <a:pt x="211" y="166"/>
                        </a:lnTo>
                        <a:lnTo>
                          <a:pt x="207" y="166"/>
                        </a:lnTo>
                        <a:lnTo>
                          <a:pt x="203" y="166"/>
                        </a:lnTo>
                        <a:lnTo>
                          <a:pt x="203" y="162"/>
                        </a:lnTo>
                        <a:lnTo>
                          <a:pt x="200" y="162"/>
                        </a:lnTo>
                        <a:lnTo>
                          <a:pt x="200" y="166"/>
                        </a:lnTo>
                        <a:lnTo>
                          <a:pt x="200" y="162"/>
                        </a:lnTo>
                        <a:lnTo>
                          <a:pt x="200" y="166"/>
                        </a:lnTo>
                        <a:lnTo>
                          <a:pt x="196" y="166"/>
                        </a:lnTo>
                        <a:lnTo>
                          <a:pt x="192" y="166"/>
                        </a:lnTo>
                        <a:lnTo>
                          <a:pt x="188" y="166"/>
                        </a:lnTo>
                        <a:lnTo>
                          <a:pt x="188" y="162"/>
                        </a:lnTo>
                        <a:lnTo>
                          <a:pt x="184" y="162"/>
                        </a:lnTo>
                        <a:lnTo>
                          <a:pt x="180" y="158"/>
                        </a:lnTo>
                        <a:lnTo>
                          <a:pt x="177" y="158"/>
                        </a:lnTo>
                        <a:lnTo>
                          <a:pt x="177" y="154"/>
                        </a:lnTo>
                        <a:lnTo>
                          <a:pt x="173" y="154"/>
                        </a:lnTo>
                        <a:lnTo>
                          <a:pt x="169" y="154"/>
                        </a:lnTo>
                        <a:lnTo>
                          <a:pt x="165" y="154"/>
                        </a:lnTo>
                        <a:lnTo>
                          <a:pt x="165" y="150"/>
                        </a:lnTo>
                        <a:lnTo>
                          <a:pt x="165" y="154"/>
                        </a:lnTo>
                        <a:lnTo>
                          <a:pt x="161" y="150"/>
                        </a:lnTo>
                        <a:lnTo>
                          <a:pt x="157" y="150"/>
                        </a:lnTo>
                        <a:lnTo>
                          <a:pt x="157" y="146"/>
                        </a:lnTo>
                        <a:lnTo>
                          <a:pt x="157" y="150"/>
                        </a:lnTo>
                        <a:lnTo>
                          <a:pt x="157" y="146"/>
                        </a:lnTo>
                        <a:lnTo>
                          <a:pt x="154" y="146"/>
                        </a:lnTo>
                        <a:lnTo>
                          <a:pt x="154" y="142"/>
                        </a:lnTo>
                        <a:lnTo>
                          <a:pt x="150" y="142"/>
                        </a:lnTo>
                        <a:lnTo>
                          <a:pt x="150" y="138"/>
                        </a:lnTo>
                        <a:lnTo>
                          <a:pt x="146" y="138"/>
                        </a:lnTo>
                        <a:lnTo>
                          <a:pt x="146" y="134"/>
                        </a:lnTo>
                        <a:lnTo>
                          <a:pt x="142" y="134"/>
                        </a:lnTo>
                        <a:lnTo>
                          <a:pt x="142" y="138"/>
                        </a:lnTo>
                        <a:lnTo>
                          <a:pt x="138" y="138"/>
                        </a:lnTo>
                        <a:lnTo>
                          <a:pt x="138" y="134"/>
                        </a:lnTo>
                        <a:lnTo>
                          <a:pt x="138" y="138"/>
                        </a:lnTo>
                        <a:lnTo>
                          <a:pt x="134" y="138"/>
                        </a:lnTo>
                        <a:lnTo>
                          <a:pt x="134" y="134"/>
                        </a:lnTo>
                        <a:lnTo>
                          <a:pt x="131" y="134"/>
                        </a:lnTo>
                        <a:lnTo>
                          <a:pt x="131" y="130"/>
                        </a:lnTo>
                        <a:lnTo>
                          <a:pt x="131" y="134"/>
                        </a:lnTo>
                        <a:lnTo>
                          <a:pt x="127" y="134"/>
                        </a:lnTo>
                        <a:lnTo>
                          <a:pt x="127" y="130"/>
                        </a:lnTo>
                        <a:lnTo>
                          <a:pt x="127" y="126"/>
                        </a:lnTo>
                        <a:lnTo>
                          <a:pt x="123" y="126"/>
                        </a:lnTo>
                        <a:lnTo>
                          <a:pt x="119" y="126"/>
                        </a:lnTo>
                        <a:lnTo>
                          <a:pt x="115" y="126"/>
                        </a:lnTo>
                        <a:lnTo>
                          <a:pt x="115" y="122"/>
                        </a:lnTo>
                        <a:lnTo>
                          <a:pt x="111" y="122"/>
                        </a:lnTo>
                        <a:lnTo>
                          <a:pt x="108" y="122"/>
                        </a:lnTo>
                        <a:lnTo>
                          <a:pt x="108" y="118"/>
                        </a:lnTo>
                        <a:lnTo>
                          <a:pt x="104" y="118"/>
                        </a:lnTo>
                        <a:lnTo>
                          <a:pt x="100" y="118"/>
                        </a:lnTo>
                        <a:lnTo>
                          <a:pt x="96" y="118"/>
                        </a:lnTo>
                        <a:lnTo>
                          <a:pt x="92" y="118"/>
                        </a:lnTo>
                        <a:lnTo>
                          <a:pt x="88" y="118"/>
                        </a:lnTo>
                        <a:lnTo>
                          <a:pt x="88" y="122"/>
                        </a:lnTo>
                        <a:lnTo>
                          <a:pt x="85" y="122"/>
                        </a:lnTo>
                        <a:lnTo>
                          <a:pt x="85" y="126"/>
                        </a:lnTo>
                        <a:lnTo>
                          <a:pt x="81" y="126"/>
                        </a:lnTo>
                        <a:lnTo>
                          <a:pt x="77" y="126"/>
                        </a:lnTo>
                        <a:lnTo>
                          <a:pt x="73" y="122"/>
                        </a:lnTo>
                        <a:lnTo>
                          <a:pt x="69" y="122"/>
                        </a:lnTo>
                        <a:lnTo>
                          <a:pt x="69" y="118"/>
                        </a:lnTo>
                        <a:lnTo>
                          <a:pt x="69" y="114"/>
                        </a:lnTo>
                        <a:lnTo>
                          <a:pt x="65" y="114"/>
                        </a:lnTo>
                        <a:lnTo>
                          <a:pt x="62" y="114"/>
                        </a:lnTo>
                        <a:lnTo>
                          <a:pt x="62" y="110"/>
                        </a:lnTo>
                        <a:lnTo>
                          <a:pt x="62" y="106"/>
                        </a:lnTo>
                        <a:lnTo>
                          <a:pt x="58" y="110"/>
                        </a:lnTo>
                        <a:lnTo>
                          <a:pt x="58" y="106"/>
                        </a:lnTo>
                        <a:lnTo>
                          <a:pt x="58" y="110"/>
                        </a:lnTo>
                        <a:lnTo>
                          <a:pt x="54" y="106"/>
                        </a:lnTo>
                        <a:lnTo>
                          <a:pt x="54" y="102"/>
                        </a:lnTo>
                        <a:lnTo>
                          <a:pt x="54" y="98"/>
                        </a:lnTo>
                        <a:lnTo>
                          <a:pt x="50" y="98"/>
                        </a:lnTo>
                        <a:lnTo>
                          <a:pt x="46" y="98"/>
                        </a:lnTo>
                        <a:lnTo>
                          <a:pt x="42" y="98"/>
                        </a:lnTo>
                        <a:lnTo>
                          <a:pt x="38" y="98"/>
                        </a:lnTo>
                        <a:lnTo>
                          <a:pt x="35" y="98"/>
                        </a:lnTo>
                        <a:lnTo>
                          <a:pt x="35" y="102"/>
                        </a:lnTo>
                        <a:lnTo>
                          <a:pt x="35" y="98"/>
                        </a:lnTo>
                        <a:lnTo>
                          <a:pt x="31" y="98"/>
                        </a:lnTo>
                        <a:lnTo>
                          <a:pt x="31" y="94"/>
                        </a:lnTo>
                        <a:lnTo>
                          <a:pt x="27" y="94"/>
                        </a:lnTo>
                        <a:lnTo>
                          <a:pt x="27" y="89"/>
                        </a:lnTo>
                        <a:lnTo>
                          <a:pt x="23" y="89"/>
                        </a:lnTo>
                        <a:lnTo>
                          <a:pt x="23" y="85"/>
                        </a:lnTo>
                        <a:lnTo>
                          <a:pt x="23" y="81"/>
                        </a:lnTo>
                        <a:lnTo>
                          <a:pt x="23" y="77"/>
                        </a:lnTo>
                        <a:lnTo>
                          <a:pt x="23" y="73"/>
                        </a:lnTo>
                        <a:lnTo>
                          <a:pt x="19" y="69"/>
                        </a:lnTo>
                        <a:lnTo>
                          <a:pt x="19" y="65"/>
                        </a:lnTo>
                        <a:lnTo>
                          <a:pt x="15" y="65"/>
                        </a:lnTo>
                        <a:lnTo>
                          <a:pt x="15" y="61"/>
                        </a:lnTo>
                        <a:lnTo>
                          <a:pt x="12" y="57"/>
                        </a:lnTo>
                        <a:lnTo>
                          <a:pt x="12" y="53"/>
                        </a:lnTo>
                        <a:lnTo>
                          <a:pt x="8" y="53"/>
                        </a:lnTo>
                        <a:lnTo>
                          <a:pt x="4" y="53"/>
                        </a:lnTo>
                        <a:lnTo>
                          <a:pt x="4" y="49"/>
                        </a:lnTo>
                        <a:lnTo>
                          <a:pt x="0" y="49"/>
                        </a:lnTo>
                        <a:lnTo>
                          <a:pt x="0" y="45"/>
                        </a:lnTo>
                        <a:lnTo>
                          <a:pt x="4" y="45"/>
                        </a:lnTo>
                        <a:lnTo>
                          <a:pt x="4" y="41"/>
                        </a:lnTo>
                        <a:lnTo>
                          <a:pt x="4" y="37"/>
                        </a:lnTo>
                        <a:lnTo>
                          <a:pt x="4" y="33"/>
                        </a:lnTo>
                        <a:lnTo>
                          <a:pt x="8" y="33"/>
                        </a:lnTo>
                        <a:lnTo>
                          <a:pt x="8" y="29"/>
                        </a:lnTo>
                        <a:lnTo>
                          <a:pt x="12" y="29"/>
                        </a:lnTo>
                        <a:lnTo>
                          <a:pt x="15" y="29"/>
                        </a:lnTo>
                        <a:lnTo>
                          <a:pt x="15" y="25"/>
                        </a:lnTo>
                        <a:lnTo>
                          <a:pt x="19" y="25"/>
                        </a:lnTo>
                        <a:lnTo>
                          <a:pt x="19" y="21"/>
                        </a:lnTo>
                        <a:lnTo>
                          <a:pt x="19" y="17"/>
                        </a:lnTo>
                        <a:lnTo>
                          <a:pt x="23" y="17"/>
                        </a:lnTo>
                        <a:lnTo>
                          <a:pt x="23" y="13"/>
                        </a:lnTo>
                        <a:lnTo>
                          <a:pt x="27" y="13"/>
                        </a:lnTo>
                        <a:lnTo>
                          <a:pt x="27" y="9"/>
                        </a:lnTo>
                        <a:lnTo>
                          <a:pt x="27" y="4"/>
                        </a:lnTo>
                        <a:lnTo>
                          <a:pt x="31" y="4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940" name="Freeform 112">
                    <a:extLst>
                      <a:ext uri="{FF2B5EF4-FFF2-40B4-BE49-F238E27FC236}">
                        <a16:creationId xmlns:a16="http://schemas.microsoft.com/office/drawing/2014/main" id="{9DEC1697-F531-3B7B-F45A-148E0E21D1F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423" y="2866"/>
                    <a:ext cx="61" cy="84"/>
                  </a:xfrm>
                  <a:custGeom>
                    <a:avLst/>
                    <a:gdLst>
                      <a:gd name="T0" fmla="*/ 57 w 61"/>
                      <a:gd name="T1" fmla="*/ 4 h 85"/>
                      <a:gd name="T2" fmla="*/ 57 w 61"/>
                      <a:gd name="T3" fmla="*/ 13 h 85"/>
                      <a:gd name="T4" fmla="*/ 53 w 61"/>
                      <a:gd name="T5" fmla="*/ 17 h 85"/>
                      <a:gd name="T6" fmla="*/ 50 w 61"/>
                      <a:gd name="T7" fmla="*/ 21 h 85"/>
                      <a:gd name="T8" fmla="*/ 53 w 61"/>
                      <a:gd name="T9" fmla="*/ 25 h 85"/>
                      <a:gd name="T10" fmla="*/ 53 w 61"/>
                      <a:gd name="T11" fmla="*/ 33 h 85"/>
                      <a:gd name="T12" fmla="*/ 50 w 61"/>
                      <a:gd name="T13" fmla="*/ 37 h 85"/>
                      <a:gd name="T14" fmla="*/ 50 w 61"/>
                      <a:gd name="T15" fmla="*/ 45 h 85"/>
                      <a:gd name="T16" fmla="*/ 53 w 61"/>
                      <a:gd name="T17" fmla="*/ 49 h 85"/>
                      <a:gd name="T18" fmla="*/ 46 w 61"/>
                      <a:gd name="T19" fmla="*/ 49 h 85"/>
                      <a:gd name="T20" fmla="*/ 42 w 61"/>
                      <a:gd name="T21" fmla="*/ 53 h 85"/>
                      <a:gd name="T22" fmla="*/ 38 w 61"/>
                      <a:gd name="T23" fmla="*/ 57 h 85"/>
                      <a:gd name="T24" fmla="*/ 34 w 61"/>
                      <a:gd name="T25" fmla="*/ 61 h 85"/>
                      <a:gd name="T26" fmla="*/ 34 w 61"/>
                      <a:gd name="T27" fmla="*/ 69 h 85"/>
                      <a:gd name="T28" fmla="*/ 30 w 61"/>
                      <a:gd name="T29" fmla="*/ 73 h 85"/>
                      <a:gd name="T30" fmla="*/ 23 w 61"/>
                      <a:gd name="T31" fmla="*/ 73 h 85"/>
                      <a:gd name="T32" fmla="*/ 23 w 61"/>
                      <a:gd name="T33" fmla="*/ 81 h 85"/>
                      <a:gd name="T34" fmla="*/ 19 w 61"/>
                      <a:gd name="T35" fmla="*/ 85 h 85"/>
                      <a:gd name="T36" fmla="*/ 15 w 61"/>
                      <a:gd name="T37" fmla="*/ 81 h 85"/>
                      <a:gd name="T38" fmla="*/ 15 w 61"/>
                      <a:gd name="T39" fmla="*/ 77 h 85"/>
                      <a:gd name="T40" fmla="*/ 7 w 61"/>
                      <a:gd name="T41" fmla="*/ 73 h 85"/>
                      <a:gd name="T42" fmla="*/ 0 w 61"/>
                      <a:gd name="T43" fmla="*/ 73 h 85"/>
                      <a:gd name="T44" fmla="*/ 0 w 61"/>
                      <a:gd name="T45" fmla="*/ 73 h 85"/>
                      <a:gd name="T46" fmla="*/ 0 w 61"/>
                      <a:gd name="T47" fmla="*/ 65 h 85"/>
                      <a:gd name="T48" fmla="*/ 0 w 61"/>
                      <a:gd name="T49" fmla="*/ 57 h 85"/>
                      <a:gd name="T50" fmla="*/ 4 w 61"/>
                      <a:gd name="T51" fmla="*/ 53 h 85"/>
                      <a:gd name="T52" fmla="*/ 7 w 61"/>
                      <a:gd name="T53" fmla="*/ 49 h 85"/>
                      <a:gd name="T54" fmla="*/ 7 w 61"/>
                      <a:gd name="T55" fmla="*/ 41 h 85"/>
                      <a:gd name="T56" fmla="*/ 4 w 61"/>
                      <a:gd name="T57" fmla="*/ 37 h 85"/>
                      <a:gd name="T58" fmla="*/ 4 w 61"/>
                      <a:gd name="T59" fmla="*/ 29 h 85"/>
                      <a:gd name="T60" fmla="*/ 7 w 61"/>
                      <a:gd name="T61" fmla="*/ 25 h 85"/>
                      <a:gd name="T62" fmla="*/ 15 w 61"/>
                      <a:gd name="T63" fmla="*/ 25 h 85"/>
                      <a:gd name="T64" fmla="*/ 19 w 61"/>
                      <a:gd name="T65" fmla="*/ 21 h 85"/>
                      <a:gd name="T66" fmla="*/ 27 w 61"/>
                      <a:gd name="T67" fmla="*/ 21 h 85"/>
                      <a:gd name="T68" fmla="*/ 30 w 61"/>
                      <a:gd name="T69" fmla="*/ 17 h 85"/>
                      <a:gd name="T70" fmla="*/ 34 w 61"/>
                      <a:gd name="T71" fmla="*/ 13 h 85"/>
                      <a:gd name="T72" fmla="*/ 42 w 61"/>
                      <a:gd name="T73" fmla="*/ 9 h 85"/>
                      <a:gd name="T74" fmla="*/ 42 w 61"/>
                      <a:gd name="T75" fmla="*/ 9 h 85"/>
                      <a:gd name="T76" fmla="*/ 46 w 61"/>
                      <a:gd name="T77" fmla="*/ 4 h 85"/>
                      <a:gd name="T78" fmla="*/ 50 w 61"/>
                      <a:gd name="T79" fmla="*/ 0 h 85"/>
                      <a:gd name="T80" fmla="*/ 50 w 61"/>
                      <a:gd name="T81" fmla="*/ 0 h 85"/>
                      <a:gd name="T82" fmla="*/ 53 w 61"/>
                      <a:gd name="T83" fmla="*/ 4 h 85"/>
                      <a:gd name="T84" fmla="*/ 57 w 61"/>
                      <a:gd name="T85" fmla="*/ 0 h 85"/>
                      <a:gd name="T86" fmla="*/ 61 w 61"/>
                      <a:gd name="T87" fmla="*/ 4 h 8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</a:cxnLst>
                    <a:rect l="0" t="0" r="r" b="b"/>
                    <a:pathLst>
                      <a:path w="61" h="85">
                        <a:moveTo>
                          <a:pt x="61" y="4"/>
                        </a:moveTo>
                        <a:lnTo>
                          <a:pt x="57" y="4"/>
                        </a:lnTo>
                        <a:lnTo>
                          <a:pt x="57" y="9"/>
                        </a:lnTo>
                        <a:lnTo>
                          <a:pt x="57" y="13"/>
                        </a:lnTo>
                        <a:lnTo>
                          <a:pt x="53" y="13"/>
                        </a:lnTo>
                        <a:lnTo>
                          <a:pt x="53" y="17"/>
                        </a:lnTo>
                        <a:lnTo>
                          <a:pt x="50" y="17"/>
                        </a:lnTo>
                        <a:lnTo>
                          <a:pt x="50" y="21"/>
                        </a:lnTo>
                        <a:lnTo>
                          <a:pt x="50" y="25"/>
                        </a:lnTo>
                        <a:lnTo>
                          <a:pt x="53" y="25"/>
                        </a:lnTo>
                        <a:lnTo>
                          <a:pt x="53" y="29"/>
                        </a:lnTo>
                        <a:lnTo>
                          <a:pt x="53" y="33"/>
                        </a:lnTo>
                        <a:lnTo>
                          <a:pt x="50" y="33"/>
                        </a:lnTo>
                        <a:lnTo>
                          <a:pt x="50" y="37"/>
                        </a:lnTo>
                        <a:lnTo>
                          <a:pt x="50" y="41"/>
                        </a:lnTo>
                        <a:lnTo>
                          <a:pt x="50" y="45"/>
                        </a:lnTo>
                        <a:lnTo>
                          <a:pt x="50" y="49"/>
                        </a:lnTo>
                        <a:lnTo>
                          <a:pt x="53" y="49"/>
                        </a:lnTo>
                        <a:lnTo>
                          <a:pt x="50" y="49"/>
                        </a:lnTo>
                        <a:lnTo>
                          <a:pt x="46" y="49"/>
                        </a:lnTo>
                        <a:lnTo>
                          <a:pt x="46" y="53"/>
                        </a:lnTo>
                        <a:lnTo>
                          <a:pt x="42" y="53"/>
                        </a:lnTo>
                        <a:lnTo>
                          <a:pt x="42" y="57"/>
                        </a:lnTo>
                        <a:lnTo>
                          <a:pt x="38" y="57"/>
                        </a:lnTo>
                        <a:lnTo>
                          <a:pt x="38" y="61"/>
                        </a:lnTo>
                        <a:lnTo>
                          <a:pt x="34" y="61"/>
                        </a:lnTo>
                        <a:lnTo>
                          <a:pt x="34" y="65"/>
                        </a:lnTo>
                        <a:lnTo>
                          <a:pt x="34" y="69"/>
                        </a:lnTo>
                        <a:lnTo>
                          <a:pt x="34" y="73"/>
                        </a:lnTo>
                        <a:lnTo>
                          <a:pt x="30" y="73"/>
                        </a:lnTo>
                        <a:lnTo>
                          <a:pt x="27" y="73"/>
                        </a:lnTo>
                        <a:lnTo>
                          <a:pt x="23" y="73"/>
                        </a:lnTo>
                        <a:lnTo>
                          <a:pt x="23" y="77"/>
                        </a:lnTo>
                        <a:lnTo>
                          <a:pt x="23" y="81"/>
                        </a:lnTo>
                        <a:lnTo>
                          <a:pt x="23" y="85"/>
                        </a:lnTo>
                        <a:lnTo>
                          <a:pt x="19" y="85"/>
                        </a:lnTo>
                        <a:lnTo>
                          <a:pt x="19" y="81"/>
                        </a:lnTo>
                        <a:lnTo>
                          <a:pt x="15" y="81"/>
                        </a:lnTo>
                        <a:lnTo>
                          <a:pt x="19" y="81"/>
                        </a:lnTo>
                        <a:lnTo>
                          <a:pt x="15" y="77"/>
                        </a:lnTo>
                        <a:lnTo>
                          <a:pt x="11" y="73"/>
                        </a:lnTo>
                        <a:lnTo>
                          <a:pt x="7" y="73"/>
                        </a:lnTo>
                        <a:lnTo>
                          <a:pt x="4" y="73"/>
                        </a:lnTo>
                        <a:lnTo>
                          <a:pt x="0" y="73"/>
                        </a:lnTo>
                        <a:lnTo>
                          <a:pt x="0" y="77"/>
                        </a:lnTo>
                        <a:lnTo>
                          <a:pt x="0" y="73"/>
                        </a:lnTo>
                        <a:lnTo>
                          <a:pt x="0" y="69"/>
                        </a:lnTo>
                        <a:lnTo>
                          <a:pt x="0" y="65"/>
                        </a:lnTo>
                        <a:lnTo>
                          <a:pt x="0" y="61"/>
                        </a:lnTo>
                        <a:lnTo>
                          <a:pt x="0" y="57"/>
                        </a:lnTo>
                        <a:lnTo>
                          <a:pt x="4" y="57"/>
                        </a:lnTo>
                        <a:lnTo>
                          <a:pt x="4" y="53"/>
                        </a:lnTo>
                        <a:lnTo>
                          <a:pt x="7" y="53"/>
                        </a:lnTo>
                        <a:lnTo>
                          <a:pt x="7" y="49"/>
                        </a:lnTo>
                        <a:lnTo>
                          <a:pt x="7" y="45"/>
                        </a:lnTo>
                        <a:lnTo>
                          <a:pt x="7" y="41"/>
                        </a:lnTo>
                        <a:lnTo>
                          <a:pt x="4" y="41"/>
                        </a:lnTo>
                        <a:lnTo>
                          <a:pt x="4" y="37"/>
                        </a:lnTo>
                        <a:lnTo>
                          <a:pt x="4" y="33"/>
                        </a:lnTo>
                        <a:lnTo>
                          <a:pt x="4" y="29"/>
                        </a:lnTo>
                        <a:lnTo>
                          <a:pt x="4" y="25"/>
                        </a:lnTo>
                        <a:lnTo>
                          <a:pt x="7" y="25"/>
                        </a:lnTo>
                        <a:lnTo>
                          <a:pt x="11" y="25"/>
                        </a:lnTo>
                        <a:lnTo>
                          <a:pt x="15" y="25"/>
                        </a:lnTo>
                        <a:lnTo>
                          <a:pt x="19" y="25"/>
                        </a:lnTo>
                        <a:lnTo>
                          <a:pt x="19" y="21"/>
                        </a:lnTo>
                        <a:lnTo>
                          <a:pt x="23" y="21"/>
                        </a:lnTo>
                        <a:lnTo>
                          <a:pt x="27" y="21"/>
                        </a:lnTo>
                        <a:lnTo>
                          <a:pt x="27" y="17"/>
                        </a:lnTo>
                        <a:lnTo>
                          <a:pt x="30" y="17"/>
                        </a:lnTo>
                        <a:lnTo>
                          <a:pt x="34" y="17"/>
                        </a:lnTo>
                        <a:lnTo>
                          <a:pt x="34" y="13"/>
                        </a:lnTo>
                        <a:lnTo>
                          <a:pt x="38" y="13"/>
                        </a:lnTo>
                        <a:lnTo>
                          <a:pt x="42" y="9"/>
                        </a:lnTo>
                        <a:lnTo>
                          <a:pt x="42" y="13"/>
                        </a:lnTo>
                        <a:lnTo>
                          <a:pt x="42" y="9"/>
                        </a:lnTo>
                        <a:lnTo>
                          <a:pt x="46" y="9"/>
                        </a:lnTo>
                        <a:lnTo>
                          <a:pt x="46" y="4"/>
                        </a:lnTo>
                        <a:lnTo>
                          <a:pt x="50" y="4"/>
                        </a:lnTo>
                        <a:lnTo>
                          <a:pt x="50" y="0"/>
                        </a:lnTo>
                        <a:lnTo>
                          <a:pt x="50" y="4"/>
                        </a:lnTo>
                        <a:lnTo>
                          <a:pt x="50" y="0"/>
                        </a:lnTo>
                        <a:lnTo>
                          <a:pt x="53" y="0"/>
                        </a:lnTo>
                        <a:lnTo>
                          <a:pt x="53" y="4"/>
                        </a:lnTo>
                        <a:lnTo>
                          <a:pt x="53" y="0"/>
                        </a:lnTo>
                        <a:lnTo>
                          <a:pt x="57" y="0"/>
                        </a:lnTo>
                        <a:lnTo>
                          <a:pt x="57" y="4"/>
                        </a:lnTo>
                        <a:lnTo>
                          <a:pt x="61" y="4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941" name="Freeform 113">
                    <a:extLst>
                      <a:ext uri="{FF2B5EF4-FFF2-40B4-BE49-F238E27FC236}">
                        <a16:creationId xmlns:a16="http://schemas.microsoft.com/office/drawing/2014/main" id="{FCC888B2-1073-1A85-B2BE-7B390B9BEA6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285" y="2869"/>
                    <a:ext cx="23" cy="26"/>
                  </a:xfrm>
                  <a:custGeom>
                    <a:avLst/>
                    <a:gdLst>
                      <a:gd name="T0" fmla="*/ 0 w 23"/>
                      <a:gd name="T1" fmla="*/ 0 h 25"/>
                      <a:gd name="T2" fmla="*/ 3 w 23"/>
                      <a:gd name="T3" fmla="*/ 0 h 25"/>
                      <a:gd name="T4" fmla="*/ 7 w 23"/>
                      <a:gd name="T5" fmla="*/ 0 h 25"/>
                      <a:gd name="T6" fmla="*/ 11 w 23"/>
                      <a:gd name="T7" fmla="*/ 0 h 25"/>
                      <a:gd name="T8" fmla="*/ 11 w 23"/>
                      <a:gd name="T9" fmla="*/ 5 h 25"/>
                      <a:gd name="T10" fmla="*/ 15 w 23"/>
                      <a:gd name="T11" fmla="*/ 5 h 25"/>
                      <a:gd name="T12" fmla="*/ 15 w 23"/>
                      <a:gd name="T13" fmla="*/ 9 h 25"/>
                      <a:gd name="T14" fmla="*/ 19 w 23"/>
                      <a:gd name="T15" fmla="*/ 9 h 25"/>
                      <a:gd name="T16" fmla="*/ 19 w 23"/>
                      <a:gd name="T17" fmla="*/ 13 h 25"/>
                      <a:gd name="T18" fmla="*/ 23 w 23"/>
                      <a:gd name="T19" fmla="*/ 13 h 25"/>
                      <a:gd name="T20" fmla="*/ 23 w 23"/>
                      <a:gd name="T21" fmla="*/ 17 h 25"/>
                      <a:gd name="T22" fmla="*/ 23 w 23"/>
                      <a:gd name="T23" fmla="*/ 21 h 25"/>
                      <a:gd name="T24" fmla="*/ 23 w 23"/>
                      <a:gd name="T25" fmla="*/ 25 h 25"/>
                      <a:gd name="T26" fmla="*/ 19 w 23"/>
                      <a:gd name="T27" fmla="*/ 25 h 25"/>
                      <a:gd name="T28" fmla="*/ 15 w 23"/>
                      <a:gd name="T29" fmla="*/ 25 h 25"/>
                      <a:gd name="T30" fmla="*/ 15 w 23"/>
                      <a:gd name="T31" fmla="*/ 21 h 25"/>
                      <a:gd name="T32" fmla="*/ 15 w 23"/>
                      <a:gd name="T33" fmla="*/ 17 h 25"/>
                      <a:gd name="T34" fmla="*/ 11 w 23"/>
                      <a:gd name="T35" fmla="*/ 17 h 25"/>
                      <a:gd name="T36" fmla="*/ 11 w 23"/>
                      <a:gd name="T37" fmla="*/ 13 h 25"/>
                      <a:gd name="T38" fmla="*/ 11 w 23"/>
                      <a:gd name="T39" fmla="*/ 9 h 25"/>
                      <a:gd name="T40" fmla="*/ 7 w 23"/>
                      <a:gd name="T41" fmla="*/ 9 h 25"/>
                      <a:gd name="T42" fmla="*/ 7 w 23"/>
                      <a:gd name="T43" fmla="*/ 5 h 25"/>
                      <a:gd name="T44" fmla="*/ 3 w 23"/>
                      <a:gd name="T45" fmla="*/ 5 h 25"/>
                      <a:gd name="T46" fmla="*/ 0 w 23"/>
                      <a:gd name="T47" fmla="*/ 5 h 25"/>
                      <a:gd name="T48" fmla="*/ 3 w 23"/>
                      <a:gd name="T49" fmla="*/ 0 h 25"/>
                      <a:gd name="T50" fmla="*/ 0 w 23"/>
                      <a:gd name="T51" fmla="*/ 0 h 2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</a:cxnLst>
                    <a:rect l="0" t="0" r="r" b="b"/>
                    <a:pathLst>
                      <a:path w="23" h="25">
                        <a:moveTo>
                          <a:pt x="0" y="0"/>
                        </a:moveTo>
                        <a:lnTo>
                          <a:pt x="3" y="0"/>
                        </a:lnTo>
                        <a:lnTo>
                          <a:pt x="7" y="0"/>
                        </a:lnTo>
                        <a:lnTo>
                          <a:pt x="11" y="0"/>
                        </a:lnTo>
                        <a:lnTo>
                          <a:pt x="11" y="5"/>
                        </a:lnTo>
                        <a:lnTo>
                          <a:pt x="15" y="5"/>
                        </a:lnTo>
                        <a:lnTo>
                          <a:pt x="15" y="9"/>
                        </a:lnTo>
                        <a:lnTo>
                          <a:pt x="19" y="9"/>
                        </a:lnTo>
                        <a:lnTo>
                          <a:pt x="19" y="13"/>
                        </a:lnTo>
                        <a:lnTo>
                          <a:pt x="23" y="13"/>
                        </a:lnTo>
                        <a:lnTo>
                          <a:pt x="23" y="17"/>
                        </a:lnTo>
                        <a:lnTo>
                          <a:pt x="23" y="21"/>
                        </a:lnTo>
                        <a:lnTo>
                          <a:pt x="23" y="25"/>
                        </a:lnTo>
                        <a:lnTo>
                          <a:pt x="19" y="25"/>
                        </a:lnTo>
                        <a:lnTo>
                          <a:pt x="15" y="25"/>
                        </a:lnTo>
                        <a:lnTo>
                          <a:pt x="15" y="21"/>
                        </a:lnTo>
                        <a:lnTo>
                          <a:pt x="15" y="17"/>
                        </a:lnTo>
                        <a:lnTo>
                          <a:pt x="11" y="17"/>
                        </a:lnTo>
                        <a:lnTo>
                          <a:pt x="11" y="13"/>
                        </a:lnTo>
                        <a:lnTo>
                          <a:pt x="11" y="9"/>
                        </a:lnTo>
                        <a:lnTo>
                          <a:pt x="7" y="9"/>
                        </a:lnTo>
                        <a:lnTo>
                          <a:pt x="7" y="5"/>
                        </a:lnTo>
                        <a:lnTo>
                          <a:pt x="3" y="5"/>
                        </a:lnTo>
                        <a:lnTo>
                          <a:pt x="0" y="5"/>
                        </a:lnTo>
                        <a:lnTo>
                          <a:pt x="3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942" name="Freeform 114">
                    <a:extLst>
                      <a:ext uri="{FF2B5EF4-FFF2-40B4-BE49-F238E27FC236}">
                        <a16:creationId xmlns:a16="http://schemas.microsoft.com/office/drawing/2014/main" id="{7579F75A-69EC-D554-FF4A-CAFB071668F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473" y="2869"/>
                    <a:ext cx="23" cy="41"/>
                  </a:xfrm>
                  <a:custGeom>
                    <a:avLst/>
                    <a:gdLst>
                      <a:gd name="T0" fmla="*/ 11 w 23"/>
                      <a:gd name="T1" fmla="*/ 0 h 41"/>
                      <a:gd name="T2" fmla="*/ 15 w 23"/>
                      <a:gd name="T3" fmla="*/ 0 h 41"/>
                      <a:gd name="T4" fmla="*/ 19 w 23"/>
                      <a:gd name="T5" fmla="*/ 0 h 41"/>
                      <a:gd name="T6" fmla="*/ 19 w 23"/>
                      <a:gd name="T7" fmla="*/ 5 h 41"/>
                      <a:gd name="T8" fmla="*/ 23 w 23"/>
                      <a:gd name="T9" fmla="*/ 5 h 41"/>
                      <a:gd name="T10" fmla="*/ 23 w 23"/>
                      <a:gd name="T11" fmla="*/ 9 h 41"/>
                      <a:gd name="T12" fmla="*/ 23 w 23"/>
                      <a:gd name="T13" fmla="*/ 13 h 41"/>
                      <a:gd name="T14" fmla="*/ 23 w 23"/>
                      <a:gd name="T15" fmla="*/ 17 h 41"/>
                      <a:gd name="T16" fmla="*/ 23 w 23"/>
                      <a:gd name="T17" fmla="*/ 21 h 41"/>
                      <a:gd name="T18" fmla="*/ 23 w 23"/>
                      <a:gd name="T19" fmla="*/ 25 h 41"/>
                      <a:gd name="T20" fmla="*/ 23 w 23"/>
                      <a:gd name="T21" fmla="*/ 29 h 41"/>
                      <a:gd name="T22" fmla="*/ 19 w 23"/>
                      <a:gd name="T23" fmla="*/ 29 h 41"/>
                      <a:gd name="T24" fmla="*/ 23 w 23"/>
                      <a:gd name="T25" fmla="*/ 29 h 41"/>
                      <a:gd name="T26" fmla="*/ 23 w 23"/>
                      <a:gd name="T27" fmla="*/ 33 h 41"/>
                      <a:gd name="T28" fmla="*/ 19 w 23"/>
                      <a:gd name="T29" fmla="*/ 37 h 41"/>
                      <a:gd name="T30" fmla="*/ 15 w 23"/>
                      <a:gd name="T31" fmla="*/ 33 h 41"/>
                      <a:gd name="T32" fmla="*/ 11 w 23"/>
                      <a:gd name="T33" fmla="*/ 33 h 41"/>
                      <a:gd name="T34" fmla="*/ 11 w 23"/>
                      <a:gd name="T35" fmla="*/ 37 h 41"/>
                      <a:gd name="T36" fmla="*/ 7 w 23"/>
                      <a:gd name="T37" fmla="*/ 37 h 41"/>
                      <a:gd name="T38" fmla="*/ 3 w 23"/>
                      <a:gd name="T39" fmla="*/ 41 h 41"/>
                      <a:gd name="T40" fmla="*/ 3 w 23"/>
                      <a:gd name="T41" fmla="*/ 37 h 41"/>
                      <a:gd name="T42" fmla="*/ 0 w 23"/>
                      <a:gd name="T43" fmla="*/ 37 h 41"/>
                      <a:gd name="T44" fmla="*/ 0 w 23"/>
                      <a:gd name="T45" fmla="*/ 33 h 41"/>
                      <a:gd name="T46" fmla="*/ 0 w 23"/>
                      <a:gd name="T47" fmla="*/ 29 h 41"/>
                      <a:gd name="T48" fmla="*/ 3 w 23"/>
                      <a:gd name="T49" fmla="*/ 29 h 41"/>
                      <a:gd name="T50" fmla="*/ 3 w 23"/>
                      <a:gd name="T51" fmla="*/ 25 h 41"/>
                      <a:gd name="T52" fmla="*/ 7 w 23"/>
                      <a:gd name="T53" fmla="*/ 25 h 41"/>
                      <a:gd name="T54" fmla="*/ 11 w 23"/>
                      <a:gd name="T55" fmla="*/ 21 h 41"/>
                      <a:gd name="T56" fmla="*/ 15 w 23"/>
                      <a:gd name="T57" fmla="*/ 21 h 41"/>
                      <a:gd name="T58" fmla="*/ 15 w 23"/>
                      <a:gd name="T59" fmla="*/ 17 h 41"/>
                      <a:gd name="T60" fmla="*/ 11 w 23"/>
                      <a:gd name="T61" fmla="*/ 17 h 41"/>
                      <a:gd name="T62" fmla="*/ 11 w 23"/>
                      <a:gd name="T63" fmla="*/ 13 h 41"/>
                      <a:gd name="T64" fmla="*/ 11 w 23"/>
                      <a:gd name="T65" fmla="*/ 9 h 41"/>
                      <a:gd name="T66" fmla="*/ 15 w 23"/>
                      <a:gd name="T67" fmla="*/ 9 h 41"/>
                      <a:gd name="T68" fmla="*/ 15 w 23"/>
                      <a:gd name="T69" fmla="*/ 5 h 41"/>
                      <a:gd name="T70" fmla="*/ 11 w 23"/>
                      <a:gd name="T71" fmla="*/ 5 h 41"/>
                      <a:gd name="T72" fmla="*/ 11 w 23"/>
                      <a:gd name="T73" fmla="*/ 0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3" h="41">
                        <a:moveTo>
                          <a:pt x="11" y="0"/>
                        </a:moveTo>
                        <a:lnTo>
                          <a:pt x="15" y="0"/>
                        </a:lnTo>
                        <a:lnTo>
                          <a:pt x="19" y="0"/>
                        </a:lnTo>
                        <a:lnTo>
                          <a:pt x="19" y="5"/>
                        </a:lnTo>
                        <a:lnTo>
                          <a:pt x="23" y="5"/>
                        </a:lnTo>
                        <a:lnTo>
                          <a:pt x="23" y="9"/>
                        </a:lnTo>
                        <a:lnTo>
                          <a:pt x="23" y="13"/>
                        </a:lnTo>
                        <a:lnTo>
                          <a:pt x="23" y="17"/>
                        </a:lnTo>
                        <a:lnTo>
                          <a:pt x="23" y="21"/>
                        </a:lnTo>
                        <a:lnTo>
                          <a:pt x="23" y="25"/>
                        </a:lnTo>
                        <a:lnTo>
                          <a:pt x="23" y="29"/>
                        </a:lnTo>
                        <a:lnTo>
                          <a:pt x="19" y="29"/>
                        </a:lnTo>
                        <a:lnTo>
                          <a:pt x="23" y="29"/>
                        </a:lnTo>
                        <a:lnTo>
                          <a:pt x="23" y="33"/>
                        </a:lnTo>
                        <a:lnTo>
                          <a:pt x="19" y="37"/>
                        </a:lnTo>
                        <a:lnTo>
                          <a:pt x="15" y="33"/>
                        </a:lnTo>
                        <a:lnTo>
                          <a:pt x="11" y="33"/>
                        </a:lnTo>
                        <a:lnTo>
                          <a:pt x="11" y="37"/>
                        </a:lnTo>
                        <a:lnTo>
                          <a:pt x="7" y="37"/>
                        </a:lnTo>
                        <a:lnTo>
                          <a:pt x="3" y="41"/>
                        </a:lnTo>
                        <a:lnTo>
                          <a:pt x="3" y="37"/>
                        </a:lnTo>
                        <a:lnTo>
                          <a:pt x="0" y="37"/>
                        </a:lnTo>
                        <a:lnTo>
                          <a:pt x="0" y="33"/>
                        </a:lnTo>
                        <a:lnTo>
                          <a:pt x="0" y="29"/>
                        </a:lnTo>
                        <a:lnTo>
                          <a:pt x="3" y="29"/>
                        </a:lnTo>
                        <a:lnTo>
                          <a:pt x="3" y="25"/>
                        </a:lnTo>
                        <a:lnTo>
                          <a:pt x="7" y="25"/>
                        </a:lnTo>
                        <a:lnTo>
                          <a:pt x="11" y="21"/>
                        </a:lnTo>
                        <a:lnTo>
                          <a:pt x="15" y="21"/>
                        </a:lnTo>
                        <a:lnTo>
                          <a:pt x="15" y="17"/>
                        </a:lnTo>
                        <a:lnTo>
                          <a:pt x="11" y="17"/>
                        </a:lnTo>
                        <a:lnTo>
                          <a:pt x="11" y="13"/>
                        </a:lnTo>
                        <a:lnTo>
                          <a:pt x="11" y="9"/>
                        </a:lnTo>
                        <a:lnTo>
                          <a:pt x="15" y="9"/>
                        </a:lnTo>
                        <a:lnTo>
                          <a:pt x="15" y="5"/>
                        </a:lnTo>
                        <a:lnTo>
                          <a:pt x="11" y="5"/>
                        </a:lnTo>
                        <a:lnTo>
                          <a:pt x="11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943" name="Freeform 115">
                    <a:extLst>
                      <a:ext uri="{FF2B5EF4-FFF2-40B4-BE49-F238E27FC236}">
                        <a16:creationId xmlns:a16="http://schemas.microsoft.com/office/drawing/2014/main" id="{641A1C93-AFB9-E5AE-2D51-331C888FF68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473" y="2869"/>
                    <a:ext cx="15" cy="26"/>
                  </a:xfrm>
                  <a:custGeom>
                    <a:avLst/>
                    <a:gdLst>
                      <a:gd name="T0" fmla="*/ 11 w 15"/>
                      <a:gd name="T1" fmla="*/ 0 h 25"/>
                      <a:gd name="T2" fmla="*/ 11 w 15"/>
                      <a:gd name="T3" fmla="*/ 5 h 25"/>
                      <a:gd name="T4" fmla="*/ 15 w 15"/>
                      <a:gd name="T5" fmla="*/ 5 h 25"/>
                      <a:gd name="T6" fmla="*/ 15 w 15"/>
                      <a:gd name="T7" fmla="*/ 9 h 25"/>
                      <a:gd name="T8" fmla="*/ 11 w 15"/>
                      <a:gd name="T9" fmla="*/ 9 h 25"/>
                      <a:gd name="T10" fmla="*/ 11 w 15"/>
                      <a:gd name="T11" fmla="*/ 13 h 25"/>
                      <a:gd name="T12" fmla="*/ 11 w 15"/>
                      <a:gd name="T13" fmla="*/ 17 h 25"/>
                      <a:gd name="T14" fmla="*/ 15 w 15"/>
                      <a:gd name="T15" fmla="*/ 17 h 25"/>
                      <a:gd name="T16" fmla="*/ 15 w 15"/>
                      <a:gd name="T17" fmla="*/ 21 h 25"/>
                      <a:gd name="T18" fmla="*/ 11 w 15"/>
                      <a:gd name="T19" fmla="*/ 21 h 25"/>
                      <a:gd name="T20" fmla="*/ 7 w 15"/>
                      <a:gd name="T21" fmla="*/ 25 h 25"/>
                      <a:gd name="T22" fmla="*/ 3 w 15"/>
                      <a:gd name="T23" fmla="*/ 25 h 25"/>
                      <a:gd name="T24" fmla="*/ 3 w 15"/>
                      <a:gd name="T25" fmla="*/ 21 h 25"/>
                      <a:gd name="T26" fmla="*/ 0 w 15"/>
                      <a:gd name="T27" fmla="*/ 21 h 25"/>
                      <a:gd name="T28" fmla="*/ 0 w 15"/>
                      <a:gd name="T29" fmla="*/ 17 h 25"/>
                      <a:gd name="T30" fmla="*/ 0 w 15"/>
                      <a:gd name="T31" fmla="*/ 13 h 25"/>
                      <a:gd name="T32" fmla="*/ 3 w 15"/>
                      <a:gd name="T33" fmla="*/ 13 h 25"/>
                      <a:gd name="T34" fmla="*/ 3 w 15"/>
                      <a:gd name="T35" fmla="*/ 9 h 25"/>
                      <a:gd name="T36" fmla="*/ 7 w 15"/>
                      <a:gd name="T37" fmla="*/ 9 h 25"/>
                      <a:gd name="T38" fmla="*/ 7 w 15"/>
                      <a:gd name="T39" fmla="*/ 5 h 25"/>
                      <a:gd name="T40" fmla="*/ 7 w 15"/>
                      <a:gd name="T41" fmla="*/ 0 h 25"/>
                      <a:gd name="T42" fmla="*/ 11 w 15"/>
                      <a:gd name="T43" fmla="*/ 0 h 2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</a:cxnLst>
                    <a:rect l="0" t="0" r="r" b="b"/>
                    <a:pathLst>
                      <a:path w="15" h="25">
                        <a:moveTo>
                          <a:pt x="11" y="0"/>
                        </a:moveTo>
                        <a:lnTo>
                          <a:pt x="11" y="5"/>
                        </a:lnTo>
                        <a:lnTo>
                          <a:pt x="15" y="5"/>
                        </a:lnTo>
                        <a:lnTo>
                          <a:pt x="15" y="9"/>
                        </a:lnTo>
                        <a:lnTo>
                          <a:pt x="11" y="9"/>
                        </a:lnTo>
                        <a:lnTo>
                          <a:pt x="11" y="13"/>
                        </a:lnTo>
                        <a:lnTo>
                          <a:pt x="11" y="17"/>
                        </a:lnTo>
                        <a:lnTo>
                          <a:pt x="15" y="17"/>
                        </a:lnTo>
                        <a:lnTo>
                          <a:pt x="15" y="21"/>
                        </a:lnTo>
                        <a:lnTo>
                          <a:pt x="11" y="21"/>
                        </a:lnTo>
                        <a:lnTo>
                          <a:pt x="7" y="25"/>
                        </a:lnTo>
                        <a:lnTo>
                          <a:pt x="3" y="25"/>
                        </a:lnTo>
                        <a:lnTo>
                          <a:pt x="3" y="21"/>
                        </a:lnTo>
                        <a:lnTo>
                          <a:pt x="0" y="21"/>
                        </a:lnTo>
                        <a:lnTo>
                          <a:pt x="0" y="17"/>
                        </a:lnTo>
                        <a:lnTo>
                          <a:pt x="0" y="13"/>
                        </a:lnTo>
                        <a:lnTo>
                          <a:pt x="3" y="13"/>
                        </a:lnTo>
                        <a:lnTo>
                          <a:pt x="3" y="9"/>
                        </a:lnTo>
                        <a:lnTo>
                          <a:pt x="7" y="9"/>
                        </a:lnTo>
                        <a:lnTo>
                          <a:pt x="7" y="5"/>
                        </a:lnTo>
                        <a:lnTo>
                          <a:pt x="7" y="0"/>
                        </a:lnTo>
                        <a:lnTo>
                          <a:pt x="11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944" name="Freeform 116">
                    <a:extLst>
                      <a:ext uri="{FF2B5EF4-FFF2-40B4-BE49-F238E27FC236}">
                        <a16:creationId xmlns:a16="http://schemas.microsoft.com/office/drawing/2014/main" id="{A0CBC974-9243-2509-A9B2-37C730FB18F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209" y="2875"/>
                    <a:ext cx="64" cy="63"/>
                  </a:xfrm>
                  <a:custGeom>
                    <a:avLst/>
                    <a:gdLst>
                      <a:gd name="T0" fmla="*/ 54 w 65"/>
                      <a:gd name="T1" fmla="*/ 0 h 64"/>
                      <a:gd name="T2" fmla="*/ 57 w 65"/>
                      <a:gd name="T3" fmla="*/ 4 h 64"/>
                      <a:gd name="T4" fmla="*/ 57 w 65"/>
                      <a:gd name="T5" fmla="*/ 12 h 64"/>
                      <a:gd name="T6" fmla="*/ 61 w 65"/>
                      <a:gd name="T7" fmla="*/ 16 h 64"/>
                      <a:gd name="T8" fmla="*/ 65 w 65"/>
                      <a:gd name="T9" fmla="*/ 20 h 64"/>
                      <a:gd name="T10" fmla="*/ 61 w 65"/>
                      <a:gd name="T11" fmla="*/ 24 h 64"/>
                      <a:gd name="T12" fmla="*/ 61 w 65"/>
                      <a:gd name="T13" fmla="*/ 32 h 64"/>
                      <a:gd name="T14" fmla="*/ 57 w 65"/>
                      <a:gd name="T15" fmla="*/ 36 h 64"/>
                      <a:gd name="T16" fmla="*/ 57 w 65"/>
                      <a:gd name="T17" fmla="*/ 44 h 64"/>
                      <a:gd name="T18" fmla="*/ 50 w 65"/>
                      <a:gd name="T19" fmla="*/ 48 h 64"/>
                      <a:gd name="T20" fmla="*/ 50 w 65"/>
                      <a:gd name="T21" fmla="*/ 56 h 64"/>
                      <a:gd name="T22" fmla="*/ 42 w 65"/>
                      <a:gd name="T23" fmla="*/ 56 h 64"/>
                      <a:gd name="T24" fmla="*/ 34 w 65"/>
                      <a:gd name="T25" fmla="*/ 56 h 64"/>
                      <a:gd name="T26" fmla="*/ 27 w 65"/>
                      <a:gd name="T27" fmla="*/ 52 h 64"/>
                      <a:gd name="T28" fmla="*/ 23 w 65"/>
                      <a:gd name="T29" fmla="*/ 56 h 64"/>
                      <a:gd name="T30" fmla="*/ 23 w 65"/>
                      <a:gd name="T31" fmla="*/ 64 h 64"/>
                      <a:gd name="T32" fmla="*/ 19 w 65"/>
                      <a:gd name="T33" fmla="*/ 60 h 64"/>
                      <a:gd name="T34" fmla="*/ 19 w 65"/>
                      <a:gd name="T35" fmla="*/ 60 h 64"/>
                      <a:gd name="T36" fmla="*/ 15 w 65"/>
                      <a:gd name="T37" fmla="*/ 56 h 64"/>
                      <a:gd name="T38" fmla="*/ 8 w 65"/>
                      <a:gd name="T39" fmla="*/ 56 h 64"/>
                      <a:gd name="T40" fmla="*/ 4 w 65"/>
                      <a:gd name="T41" fmla="*/ 48 h 64"/>
                      <a:gd name="T42" fmla="*/ 4 w 65"/>
                      <a:gd name="T43" fmla="*/ 48 h 64"/>
                      <a:gd name="T44" fmla="*/ 4 w 65"/>
                      <a:gd name="T45" fmla="*/ 40 h 64"/>
                      <a:gd name="T46" fmla="*/ 8 w 65"/>
                      <a:gd name="T47" fmla="*/ 36 h 64"/>
                      <a:gd name="T48" fmla="*/ 15 w 65"/>
                      <a:gd name="T49" fmla="*/ 32 h 64"/>
                      <a:gd name="T50" fmla="*/ 19 w 65"/>
                      <a:gd name="T51" fmla="*/ 28 h 64"/>
                      <a:gd name="T52" fmla="*/ 27 w 65"/>
                      <a:gd name="T53" fmla="*/ 28 h 64"/>
                      <a:gd name="T54" fmla="*/ 31 w 65"/>
                      <a:gd name="T55" fmla="*/ 24 h 64"/>
                      <a:gd name="T56" fmla="*/ 34 w 65"/>
                      <a:gd name="T57" fmla="*/ 20 h 64"/>
                      <a:gd name="T58" fmla="*/ 38 w 65"/>
                      <a:gd name="T59" fmla="*/ 16 h 64"/>
                      <a:gd name="T60" fmla="*/ 42 w 65"/>
                      <a:gd name="T61" fmla="*/ 12 h 64"/>
                      <a:gd name="T62" fmla="*/ 46 w 65"/>
                      <a:gd name="T63" fmla="*/ 8 h 64"/>
                      <a:gd name="T64" fmla="*/ 46 w 65"/>
                      <a:gd name="T65" fmla="*/ 0 h 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65" h="64">
                        <a:moveTo>
                          <a:pt x="50" y="0"/>
                        </a:moveTo>
                        <a:lnTo>
                          <a:pt x="54" y="0"/>
                        </a:lnTo>
                        <a:lnTo>
                          <a:pt x="54" y="4"/>
                        </a:lnTo>
                        <a:lnTo>
                          <a:pt x="57" y="4"/>
                        </a:lnTo>
                        <a:lnTo>
                          <a:pt x="57" y="8"/>
                        </a:lnTo>
                        <a:lnTo>
                          <a:pt x="57" y="12"/>
                        </a:lnTo>
                        <a:lnTo>
                          <a:pt x="57" y="16"/>
                        </a:lnTo>
                        <a:lnTo>
                          <a:pt x="61" y="16"/>
                        </a:lnTo>
                        <a:lnTo>
                          <a:pt x="61" y="20"/>
                        </a:lnTo>
                        <a:lnTo>
                          <a:pt x="65" y="20"/>
                        </a:lnTo>
                        <a:lnTo>
                          <a:pt x="65" y="24"/>
                        </a:lnTo>
                        <a:lnTo>
                          <a:pt x="61" y="24"/>
                        </a:lnTo>
                        <a:lnTo>
                          <a:pt x="61" y="28"/>
                        </a:lnTo>
                        <a:lnTo>
                          <a:pt x="61" y="32"/>
                        </a:lnTo>
                        <a:lnTo>
                          <a:pt x="61" y="36"/>
                        </a:lnTo>
                        <a:lnTo>
                          <a:pt x="57" y="36"/>
                        </a:lnTo>
                        <a:lnTo>
                          <a:pt x="57" y="40"/>
                        </a:lnTo>
                        <a:lnTo>
                          <a:pt x="57" y="44"/>
                        </a:lnTo>
                        <a:lnTo>
                          <a:pt x="54" y="44"/>
                        </a:lnTo>
                        <a:lnTo>
                          <a:pt x="50" y="48"/>
                        </a:lnTo>
                        <a:lnTo>
                          <a:pt x="50" y="52"/>
                        </a:lnTo>
                        <a:lnTo>
                          <a:pt x="50" y="56"/>
                        </a:lnTo>
                        <a:lnTo>
                          <a:pt x="46" y="56"/>
                        </a:lnTo>
                        <a:lnTo>
                          <a:pt x="42" y="56"/>
                        </a:lnTo>
                        <a:lnTo>
                          <a:pt x="38" y="56"/>
                        </a:lnTo>
                        <a:lnTo>
                          <a:pt x="34" y="56"/>
                        </a:lnTo>
                        <a:lnTo>
                          <a:pt x="31" y="52"/>
                        </a:lnTo>
                        <a:lnTo>
                          <a:pt x="27" y="52"/>
                        </a:lnTo>
                        <a:lnTo>
                          <a:pt x="27" y="56"/>
                        </a:lnTo>
                        <a:lnTo>
                          <a:pt x="23" y="56"/>
                        </a:lnTo>
                        <a:lnTo>
                          <a:pt x="23" y="60"/>
                        </a:lnTo>
                        <a:lnTo>
                          <a:pt x="23" y="64"/>
                        </a:lnTo>
                        <a:lnTo>
                          <a:pt x="19" y="64"/>
                        </a:lnTo>
                        <a:lnTo>
                          <a:pt x="19" y="60"/>
                        </a:lnTo>
                        <a:lnTo>
                          <a:pt x="19" y="64"/>
                        </a:lnTo>
                        <a:lnTo>
                          <a:pt x="19" y="60"/>
                        </a:lnTo>
                        <a:lnTo>
                          <a:pt x="15" y="60"/>
                        </a:lnTo>
                        <a:lnTo>
                          <a:pt x="15" y="56"/>
                        </a:lnTo>
                        <a:lnTo>
                          <a:pt x="11" y="56"/>
                        </a:lnTo>
                        <a:lnTo>
                          <a:pt x="8" y="56"/>
                        </a:lnTo>
                        <a:lnTo>
                          <a:pt x="4" y="52"/>
                        </a:lnTo>
                        <a:lnTo>
                          <a:pt x="4" y="48"/>
                        </a:lnTo>
                        <a:lnTo>
                          <a:pt x="0" y="48"/>
                        </a:lnTo>
                        <a:lnTo>
                          <a:pt x="4" y="48"/>
                        </a:lnTo>
                        <a:lnTo>
                          <a:pt x="4" y="44"/>
                        </a:lnTo>
                        <a:lnTo>
                          <a:pt x="4" y="40"/>
                        </a:lnTo>
                        <a:lnTo>
                          <a:pt x="8" y="40"/>
                        </a:lnTo>
                        <a:lnTo>
                          <a:pt x="8" y="36"/>
                        </a:lnTo>
                        <a:lnTo>
                          <a:pt x="11" y="32"/>
                        </a:lnTo>
                        <a:lnTo>
                          <a:pt x="15" y="32"/>
                        </a:lnTo>
                        <a:lnTo>
                          <a:pt x="19" y="32"/>
                        </a:lnTo>
                        <a:lnTo>
                          <a:pt x="19" y="28"/>
                        </a:lnTo>
                        <a:lnTo>
                          <a:pt x="23" y="28"/>
                        </a:lnTo>
                        <a:lnTo>
                          <a:pt x="27" y="28"/>
                        </a:lnTo>
                        <a:lnTo>
                          <a:pt x="31" y="28"/>
                        </a:lnTo>
                        <a:lnTo>
                          <a:pt x="31" y="24"/>
                        </a:lnTo>
                        <a:lnTo>
                          <a:pt x="34" y="24"/>
                        </a:lnTo>
                        <a:lnTo>
                          <a:pt x="34" y="20"/>
                        </a:lnTo>
                        <a:lnTo>
                          <a:pt x="34" y="16"/>
                        </a:lnTo>
                        <a:lnTo>
                          <a:pt x="38" y="16"/>
                        </a:lnTo>
                        <a:lnTo>
                          <a:pt x="38" y="12"/>
                        </a:lnTo>
                        <a:lnTo>
                          <a:pt x="42" y="12"/>
                        </a:lnTo>
                        <a:lnTo>
                          <a:pt x="42" y="8"/>
                        </a:lnTo>
                        <a:lnTo>
                          <a:pt x="46" y="8"/>
                        </a:lnTo>
                        <a:lnTo>
                          <a:pt x="46" y="4"/>
                        </a:lnTo>
                        <a:lnTo>
                          <a:pt x="46" y="0"/>
                        </a:lnTo>
                        <a:lnTo>
                          <a:pt x="50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945" name="Freeform 117">
                    <a:extLst>
                      <a:ext uri="{FF2B5EF4-FFF2-40B4-BE49-F238E27FC236}">
                        <a16:creationId xmlns:a16="http://schemas.microsoft.com/office/drawing/2014/main" id="{79044004-A2DC-1872-1B01-17006D7CC0B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496" y="2875"/>
                    <a:ext cx="8" cy="12"/>
                  </a:xfrm>
                  <a:custGeom>
                    <a:avLst/>
                    <a:gdLst>
                      <a:gd name="T0" fmla="*/ 0 w 7"/>
                      <a:gd name="T1" fmla="*/ 0 h 12"/>
                      <a:gd name="T2" fmla="*/ 3 w 7"/>
                      <a:gd name="T3" fmla="*/ 0 h 12"/>
                      <a:gd name="T4" fmla="*/ 3 w 7"/>
                      <a:gd name="T5" fmla="*/ 4 h 12"/>
                      <a:gd name="T6" fmla="*/ 7 w 7"/>
                      <a:gd name="T7" fmla="*/ 4 h 12"/>
                      <a:gd name="T8" fmla="*/ 7 w 7"/>
                      <a:gd name="T9" fmla="*/ 8 h 12"/>
                      <a:gd name="T10" fmla="*/ 3 w 7"/>
                      <a:gd name="T11" fmla="*/ 8 h 12"/>
                      <a:gd name="T12" fmla="*/ 3 w 7"/>
                      <a:gd name="T13" fmla="*/ 12 h 12"/>
                      <a:gd name="T14" fmla="*/ 0 w 7"/>
                      <a:gd name="T15" fmla="*/ 12 h 12"/>
                      <a:gd name="T16" fmla="*/ 0 w 7"/>
                      <a:gd name="T17" fmla="*/ 8 h 12"/>
                      <a:gd name="T18" fmla="*/ 0 w 7"/>
                      <a:gd name="T19" fmla="*/ 4 h 12"/>
                      <a:gd name="T20" fmla="*/ 0 w 7"/>
                      <a:gd name="T21" fmla="*/ 0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7" h="12">
                        <a:moveTo>
                          <a:pt x="0" y="0"/>
                        </a:moveTo>
                        <a:lnTo>
                          <a:pt x="3" y="0"/>
                        </a:lnTo>
                        <a:lnTo>
                          <a:pt x="3" y="4"/>
                        </a:lnTo>
                        <a:lnTo>
                          <a:pt x="7" y="4"/>
                        </a:lnTo>
                        <a:lnTo>
                          <a:pt x="7" y="8"/>
                        </a:lnTo>
                        <a:lnTo>
                          <a:pt x="3" y="8"/>
                        </a:lnTo>
                        <a:lnTo>
                          <a:pt x="3" y="12"/>
                        </a:lnTo>
                        <a:lnTo>
                          <a:pt x="0" y="12"/>
                        </a:lnTo>
                        <a:lnTo>
                          <a:pt x="0" y="8"/>
                        </a:lnTo>
                        <a:lnTo>
                          <a:pt x="0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946" name="Freeform 118">
                    <a:extLst>
                      <a:ext uri="{FF2B5EF4-FFF2-40B4-BE49-F238E27FC236}">
                        <a16:creationId xmlns:a16="http://schemas.microsoft.com/office/drawing/2014/main" id="{9D398EA6-EBE5-6B7A-7A19-EFEC12A1831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542" y="2875"/>
                    <a:ext cx="20" cy="29"/>
                  </a:xfrm>
                  <a:custGeom>
                    <a:avLst/>
                    <a:gdLst>
                      <a:gd name="T0" fmla="*/ 0 w 19"/>
                      <a:gd name="T1" fmla="*/ 0 h 28"/>
                      <a:gd name="T2" fmla="*/ 3 w 19"/>
                      <a:gd name="T3" fmla="*/ 0 h 28"/>
                      <a:gd name="T4" fmla="*/ 7 w 19"/>
                      <a:gd name="T5" fmla="*/ 0 h 28"/>
                      <a:gd name="T6" fmla="*/ 7 w 19"/>
                      <a:gd name="T7" fmla="*/ 4 h 28"/>
                      <a:gd name="T8" fmla="*/ 11 w 19"/>
                      <a:gd name="T9" fmla="*/ 4 h 28"/>
                      <a:gd name="T10" fmla="*/ 15 w 19"/>
                      <a:gd name="T11" fmla="*/ 4 h 28"/>
                      <a:gd name="T12" fmla="*/ 15 w 19"/>
                      <a:gd name="T13" fmla="*/ 8 h 28"/>
                      <a:gd name="T14" fmla="*/ 19 w 19"/>
                      <a:gd name="T15" fmla="*/ 8 h 28"/>
                      <a:gd name="T16" fmla="*/ 19 w 19"/>
                      <a:gd name="T17" fmla="*/ 12 h 28"/>
                      <a:gd name="T18" fmla="*/ 19 w 19"/>
                      <a:gd name="T19" fmla="*/ 16 h 28"/>
                      <a:gd name="T20" fmla="*/ 19 w 19"/>
                      <a:gd name="T21" fmla="*/ 20 h 28"/>
                      <a:gd name="T22" fmla="*/ 19 w 19"/>
                      <a:gd name="T23" fmla="*/ 24 h 28"/>
                      <a:gd name="T24" fmla="*/ 19 w 19"/>
                      <a:gd name="T25" fmla="*/ 28 h 28"/>
                      <a:gd name="T26" fmla="*/ 15 w 19"/>
                      <a:gd name="T27" fmla="*/ 28 h 28"/>
                      <a:gd name="T28" fmla="*/ 11 w 19"/>
                      <a:gd name="T29" fmla="*/ 28 h 28"/>
                      <a:gd name="T30" fmla="*/ 7 w 19"/>
                      <a:gd name="T31" fmla="*/ 28 h 28"/>
                      <a:gd name="T32" fmla="*/ 3 w 19"/>
                      <a:gd name="T33" fmla="*/ 24 h 28"/>
                      <a:gd name="T34" fmla="*/ 3 w 19"/>
                      <a:gd name="T35" fmla="*/ 20 h 28"/>
                      <a:gd name="T36" fmla="*/ 3 w 19"/>
                      <a:gd name="T37" fmla="*/ 16 h 28"/>
                      <a:gd name="T38" fmla="*/ 0 w 19"/>
                      <a:gd name="T39" fmla="*/ 16 h 28"/>
                      <a:gd name="T40" fmla="*/ 0 w 19"/>
                      <a:gd name="T41" fmla="*/ 12 h 28"/>
                      <a:gd name="T42" fmla="*/ 0 w 19"/>
                      <a:gd name="T43" fmla="*/ 8 h 28"/>
                      <a:gd name="T44" fmla="*/ 0 w 19"/>
                      <a:gd name="T45" fmla="*/ 4 h 28"/>
                      <a:gd name="T46" fmla="*/ 0 w 19"/>
                      <a:gd name="T47" fmla="*/ 0 h 2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</a:cxnLst>
                    <a:rect l="0" t="0" r="r" b="b"/>
                    <a:pathLst>
                      <a:path w="19" h="28">
                        <a:moveTo>
                          <a:pt x="0" y="0"/>
                        </a:moveTo>
                        <a:lnTo>
                          <a:pt x="3" y="0"/>
                        </a:lnTo>
                        <a:lnTo>
                          <a:pt x="7" y="0"/>
                        </a:lnTo>
                        <a:lnTo>
                          <a:pt x="7" y="4"/>
                        </a:lnTo>
                        <a:lnTo>
                          <a:pt x="11" y="4"/>
                        </a:lnTo>
                        <a:lnTo>
                          <a:pt x="15" y="4"/>
                        </a:lnTo>
                        <a:lnTo>
                          <a:pt x="15" y="8"/>
                        </a:lnTo>
                        <a:lnTo>
                          <a:pt x="19" y="8"/>
                        </a:lnTo>
                        <a:lnTo>
                          <a:pt x="19" y="12"/>
                        </a:lnTo>
                        <a:lnTo>
                          <a:pt x="19" y="16"/>
                        </a:lnTo>
                        <a:lnTo>
                          <a:pt x="19" y="20"/>
                        </a:lnTo>
                        <a:lnTo>
                          <a:pt x="19" y="24"/>
                        </a:lnTo>
                        <a:lnTo>
                          <a:pt x="19" y="28"/>
                        </a:lnTo>
                        <a:lnTo>
                          <a:pt x="15" y="28"/>
                        </a:lnTo>
                        <a:lnTo>
                          <a:pt x="11" y="28"/>
                        </a:lnTo>
                        <a:lnTo>
                          <a:pt x="7" y="28"/>
                        </a:lnTo>
                        <a:lnTo>
                          <a:pt x="3" y="24"/>
                        </a:lnTo>
                        <a:lnTo>
                          <a:pt x="3" y="20"/>
                        </a:lnTo>
                        <a:lnTo>
                          <a:pt x="3" y="16"/>
                        </a:lnTo>
                        <a:lnTo>
                          <a:pt x="0" y="16"/>
                        </a:lnTo>
                        <a:lnTo>
                          <a:pt x="0" y="12"/>
                        </a:lnTo>
                        <a:lnTo>
                          <a:pt x="0" y="8"/>
                        </a:lnTo>
                        <a:lnTo>
                          <a:pt x="0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947" name="Freeform 119">
                    <a:extLst>
                      <a:ext uri="{FF2B5EF4-FFF2-40B4-BE49-F238E27FC236}">
                        <a16:creationId xmlns:a16="http://schemas.microsoft.com/office/drawing/2014/main" id="{D8E3DB2A-EE0D-9966-9701-901A40A0EF6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519" y="2875"/>
                    <a:ext cx="34" cy="40"/>
                  </a:xfrm>
                  <a:custGeom>
                    <a:avLst/>
                    <a:gdLst>
                      <a:gd name="T0" fmla="*/ 15 w 34"/>
                      <a:gd name="T1" fmla="*/ 0 h 40"/>
                      <a:gd name="T2" fmla="*/ 15 w 34"/>
                      <a:gd name="T3" fmla="*/ 4 h 40"/>
                      <a:gd name="T4" fmla="*/ 19 w 34"/>
                      <a:gd name="T5" fmla="*/ 4 h 40"/>
                      <a:gd name="T6" fmla="*/ 19 w 34"/>
                      <a:gd name="T7" fmla="*/ 0 h 40"/>
                      <a:gd name="T8" fmla="*/ 19 w 34"/>
                      <a:gd name="T9" fmla="*/ 4 h 40"/>
                      <a:gd name="T10" fmla="*/ 19 w 34"/>
                      <a:gd name="T11" fmla="*/ 0 h 40"/>
                      <a:gd name="T12" fmla="*/ 23 w 34"/>
                      <a:gd name="T13" fmla="*/ 0 h 40"/>
                      <a:gd name="T14" fmla="*/ 23 w 34"/>
                      <a:gd name="T15" fmla="*/ 4 h 40"/>
                      <a:gd name="T16" fmla="*/ 23 w 34"/>
                      <a:gd name="T17" fmla="*/ 8 h 40"/>
                      <a:gd name="T18" fmla="*/ 23 w 34"/>
                      <a:gd name="T19" fmla="*/ 12 h 40"/>
                      <a:gd name="T20" fmla="*/ 23 w 34"/>
                      <a:gd name="T21" fmla="*/ 16 h 40"/>
                      <a:gd name="T22" fmla="*/ 26 w 34"/>
                      <a:gd name="T23" fmla="*/ 16 h 40"/>
                      <a:gd name="T24" fmla="*/ 26 w 34"/>
                      <a:gd name="T25" fmla="*/ 20 h 40"/>
                      <a:gd name="T26" fmla="*/ 26 w 34"/>
                      <a:gd name="T27" fmla="*/ 24 h 40"/>
                      <a:gd name="T28" fmla="*/ 30 w 34"/>
                      <a:gd name="T29" fmla="*/ 28 h 40"/>
                      <a:gd name="T30" fmla="*/ 34 w 34"/>
                      <a:gd name="T31" fmla="*/ 28 h 40"/>
                      <a:gd name="T32" fmla="*/ 34 w 34"/>
                      <a:gd name="T33" fmla="*/ 32 h 40"/>
                      <a:gd name="T34" fmla="*/ 30 w 34"/>
                      <a:gd name="T35" fmla="*/ 32 h 40"/>
                      <a:gd name="T36" fmla="*/ 30 w 34"/>
                      <a:gd name="T37" fmla="*/ 36 h 40"/>
                      <a:gd name="T38" fmla="*/ 30 w 34"/>
                      <a:gd name="T39" fmla="*/ 40 h 40"/>
                      <a:gd name="T40" fmla="*/ 26 w 34"/>
                      <a:gd name="T41" fmla="*/ 40 h 40"/>
                      <a:gd name="T42" fmla="*/ 23 w 34"/>
                      <a:gd name="T43" fmla="*/ 40 h 40"/>
                      <a:gd name="T44" fmla="*/ 23 w 34"/>
                      <a:gd name="T45" fmla="*/ 36 h 40"/>
                      <a:gd name="T46" fmla="*/ 19 w 34"/>
                      <a:gd name="T47" fmla="*/ 36 h 40"/>
                      <a:gd name="T48" fmla="*/ 19 w 34"/>
                      <a:gd name="T49" fmla="*/ 32 h 40"/>
                      <a:gd name="T50" fmla="*/ 19 w 34"/>
                      <a:gd name="T51" fmla="*/ 28 h 40"/>
                      <a:gd name="T52" fmla="*/ 15 w 34"/>
                      <a:gd name="T53" fmla="*/ 28 h 40"/>
                      <a:gd name="T54" fmla="*/ 15 w 34"/>
                      <a:gd name="T55" fmla="*/ 24 h 40"/>
                      <a:gd name="T56" fmla="*/ 15 w 34"/>
                      <a:gd name="T57" fmla="*/ 20 h 40"/>
                      <a:gd name="T58" fmla="*/ 11 w 34"/>
                      <a:gd name="T59" fmla="*/ 20 h 40"/>
                      <a:gd name="T60" fmla="*/ 11 w 34"/>
                      <a:gd name="T61" fmla="*/ 16 h 40"/>
                      <a:gd name="T62" fmla="*/ 7 w 34"/>
                      <a:gd name="T63" fmla="*/ 16 h 40"/>
                      <a:gd name="T64" fmla="*/ 7 w 34"/>
                      <a:gd name="T65" fmla="*/ 12 h 40"/>
                      <a:gd name="T66" fmla="*/ 3 w 34"/>
                      <a:gd name="T67" fmla="*/ 12 h 40"/>
                      <a:gd name="T68" fmla="*/ 0 w 34"/>
                      <a:gd name="T69" fmla="*/ 12 h 40"/>
                      <a:gd name="T70" fmla="*/ 0 w 34"/>
                      <a:gd name="T71" fmla="*/ 8 h 40"/>
                      <a:gd name="T72" fmla="*/ 0 w 34"/>
                      <a:gd name="T73" fmla="*/ 4 h 40"/>
                      <a:gd name="T74" fmla="*/ 3 w 34"/>
                      <a:gd name="T75" fmla="*/ 4 h 40"/>
                      <a:gd name="T76" fmla="*/ 7 w 34"/>
                      <a:gd name="T77" fmla="*/ 4 h 40"/>
                      <a:gd name="T78" fmla="*/ 11 w 34"/>
                      <a:gd name="T79" fmla="*/ 4 h 40"/>
                      <a:gd name="T80" fmla="*/ 11 w 34"/>
                      <a:gd name="T81" fmla="*/ 0 h 40"/>
                      <a:gd name="T82" fmla="*/ 15 w 34"/>
                      <a:gd name="T83" fmla="*/ 0 h 4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</a:cxnLst>
                    <a:rect l="0" t="0" r="r" b="b"/>
                    <a:pathLst>
                      <a:path w="34" h="40">
                        <a:moveTo>
                          <a:pt x="15" y="0"/>
                        </a:moveTo>
                        <a:lnTo>
                          <a:pt x="15" y="4"/>
                        </a:lnTo>
                        <a:lnTo>
                          <a:pt x="19" y="4"/>
                        </a:lnTo>
                        <a:lnTo>
                          <a:pt x="19" y="0"/>
                        </a:lnTo>
                        <a:lnTo>
                          <a:pt x="19" y="4"/>
                        </a:lnTo>
                        <a:lnTo>
                          <a:pt x="19" y="0"/>
                        </a:lnTo>
                        <a:lnTo>
                          <a:pt x="23" y="0"/>
                        </a:lnTo>
                        <a:lnTo>
                          <a:pt x="23" y="4"/>
                        </a:lnTo>
                        <a:lnTo>
                          <a:pt x="23" y="8"/>
                        </a:lnTo>
                        <a:lnTo>
                          <a:pt x="23" y="12"/>
                        </a:lnTo>
                        <a:lnTo>
                          <a:pt x="23" y="16"/>
                        </a:lnTo>
                        <a:lnTo>
                          <a:pt x="26" y="16"/>
                        </a:lnTo>
                        <a:lnTo>
                          <a:pt x="26" y="20"/>
                        </a:lnTo>
                        <a:lnTo>
                          <a:pt x="26" y="24"/>
                        </a:lnTo>
                        <a:lnTo>
                          <a:pt x="30" y="28"/>
                        </a:lnTo>
                        <a:lnTo>
                          <a:pt x="34" y="28"/>
                        </a:lnTo>
                        <a:lnTo>
                          <a:pt x="34" y="32"/>
                        </a:lnTo>
                        <a:lnTo>
                          <a:pt x="30" y="32"/>
                        </a:lnTo>
                        <a:lnTo>
                          <a:pt x="30" y="36"/>
                        </a:lnTo>
                        <a:lnTo>
                          <a:pt x="30" y="40"/>
                        </a:lnTo>
                        <a:lnTo>
                          <a:pt x="26" y="40"/>
                        </a:lnTo>
                        <a:lnTo>
                          <a:pt x="23" y="40"/>
                        </a:lnTo>
                        <a:lnTo>
                          <a:pt x="23" y="36"/>
                        </a:lnTo>
                        <a:lnTo>
                          <a:pt x="19" y="36"/>
                        </a:lnTo>
                        <a:lnTo>
                          <a:pt x="19" y="32"/>
                        </a:lnTo>
                        <a:lnTo>
                          <a:pt x="19" y="28"/>
                        </a:lnTo>
                        <a:lnTo>
                          <a:pt x="15" y="28"/>
                        </a:lnTo>
                        <a:lnTo>
                          <a:pt x="15" y="24"/>
                        </a:lnTo>
                        <a:lnTo>
                          <a:pt x="15" y="20"/>
                        </a:lnTo>
                        <a:lnTo>
                          <a:pt x="11" y="20"/>
                        </a:lnTo>
                        <a:lnTo>
                          <a:pt x="11" y="16"/>
                        </a:lnTo>
                        <a:lnTo>
                          <a:pt x="7" y="16"/>
                        </a:lnTo>
                        <a:lnTo>
                          <a:pt x="7" y="12"/>
                        </a:lnTo>
                        <a:lnTo>
                          <a:pt x="3" y="12"/>
                        </a:lnTo>
                        <a:lnTo>
                          <a:pt x="0" y="12"/>
                        </a:lnTo>
                        <a:lnTo>
                          <a:pt x="0" y="8"/>
                        </a:lnTo>
                        <a:lnTo>
                          <a:pt x="0" y="4"/>
                        </a:lnTo>
                        <a:lnTo>
                          <a:pt x="3" y="4"/>
                        </a:lnTo>
                        <a:lnTo>
                          <a:pt x="7" y="4"/>
                        </a:lnTo>
                        <a:lnTo>
                          <a:pt x="11" y="4"/>
                        </a:lnTo>
                        <a:lnTo>
                          <a:pt x="11" y="0"/>
                        </a:lnTo>
                        <a:lnTo>
                          <a:pt x="15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948" name="Freeform 120">
                    <a:extLst>
                      <a:ext uri="{FF2B5EF4-FFF2-40B4-BE49-F238E27FC236}">
                        <a16:creationId xmlns:a16="http://schemas.microsoft.com/office/drawing/2014/main" id="{70C5F048-7B50-70E4-D15C-BCDDF2782F7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327" y="2875"/>
                    <a:ext cx="44" cy="63"/>
                  </a:xfrm>
                  <a:custGeom>
                    <a:avLst/>
                    <a:gdLst>
                      <a:gd name="T0" fmla="*/ 8 w 42"/>
                      <a:gd name="T1" fmla="*/ 20 h 64"/>
                      <a:gd name="T2" fmla="*/ 11 w 42"/>
                      <a:gd name="T3" fmla="*/ 20 h 64"/>
                      <a:gd name="T4" fmla="*/ 11 w 42"/>
                      <a:gd name="T5" fmla="*/ 16 h 64"/>
                      <a:gd name="T6" fmla="*/ 11 w 42"/>
                      <a:gd name="T7" fmla="*/ 12 h 64"/>
                      <a:gd name="T8" fmla="*/ 11 w 42"/>
                      <a:gd name="T9" fmla="*/ 8 h 64"/>
                      <a:gd name="T10" fmla="*/ 15 w 42"/>
                      <a:gd name="T11" fmla="*/ 8 h 64"/>
                      <a:gd name="T12" fmla="*/ 15 w 42"/>
                      <a:gd name="T13" fmla="*/ 4 h 64"/>
                      <a:gd name="T14" fmla="*/ 19 w 42"/>
                      <a:gd name="T15" fmla="*/ 4 h 64"/>
                      <a:gd name="T16" fmla="*/ 19 w 42"/>
                      <a:gd name="T17" fmla="*/ 0 h 64"/>
                      <a:gd name="T18" fmla="*/ 19 w 42"/>
                      <a:gd name="T19" fmla="*/ 4 h 64"/>
                      <a:gd name="T20" fmla="*/ 23 w 42"/>
                      <a:gd name="T21" fmla="*/ 4 h 64"/>
                      <a:gd name="T22" fmla="*/ 23 w 42"/>
                      <a:gd name="T23" fmla="*/ 8 h 64"/>
                      <a:gd name="T24" fmla="*/ 27 w 42"/>
                      <a:gd name="T25" fmla="*/ 8 h 64"/>
                      <a:gd name="T26" fmla="*/ 27 w 42"/>
                      <a:gd name="T27" fmla="*/ 12 h 64"/>
                      <a:gd name="T28" fmla="*/ 27 w 42"/>
                      <a:gd name="T29" fmla="*/ 16 h 64"/>
                      <a:gd name="T30" fmla="*/ 31 w 42"/>
                      <a:gd name="T31" fmla="*/ 16 h 64"/>
                      <a:gd name="T32" fmla="*/ 31 w 42"/>
                      <a:gd name="T33" fmla="*/ 20 h 64"/>
                      <a:gd name="T34" fmla="*/ 34 w 42"/>
                      <a:gd name="T35" fmla="*/ 20 h 64"/>
                      <a:gd name="T36" fmla="*/ 31 w 42"/>
                      <a:gd name="T37" fmla="*/ 20 h 64"/>
                      <a:gd name="T38" fmla="*/ 31 w 42"/>
                      <a:gd name="T39" fmla="*/ 24 h 64"/>
                      <a:gd name="T40" fmla="*/ 34 w 42"/>
                      <a:gd name="T41" fmla="*/ 24 h 64"/>
                      <a:gd name="T42" fmla="*/ 34 w 42"/>
                      <a:gd name="T43" fmla="*/ 28 h 64"/>
                      <a:gd name="T44" fmla="*/ 34 w 42"/>
                      <a:gd name="T45" fmla="*/ 24 h 64"/>
                      <a:gd name="T46" fmla="*/ 38 w 42"/>
                      <a:gd name="T47" fmla="*/ 24 h 64"/>
                      <a:gd name="T48" fmla="*/ 38 w 42"/>
                      <a:gd name="T49" fmla="*/ 28 h 64"/>
                      <a:gd name="T50" fmla="*/ 42 w 42"/>
                      <a:gd name="T51" fmla="*/ 32 h 64"/>
                      <a:gd name="T52" fmla="*/ 38 w 42"/>
                      <a:gd name="T53" fmla="*/ 32 h 64"/>
                      <a:gd name="T54" fmla="*/ 38 w 42"/>
                      <a:gd name="T55" fmla="*/ 36 h 64"/>
                      <a:gd name="T56" fmla="*/ 34 w 42"/>
                      <a:gd name="T57" fmla="*/ 36 h 64"/>
                      <a:gd name="T58" fmla="*/ 31 w 42"/>
                      <a:gd name="T59" fmla="*/ 32 h 64"/>
                      <a:gd name="T60" fmla="*/ 27 w 42"/>
                      <a:gd name="T61" fmla="*/ 36 h 64"/>
                      <a:gd name="T62" fmla="*/ 27 w 42"/>
                      <a:gd name="T63" fmla="*/ 40 h 64"/>
                      <a:gd name="T64" fmla="*/ 27 w 42"/>
                      <a:gd name="T65" fmla="*/ 44 h 64"/>
                      <a:gd name="T66" fmla="*/ 27 w 42"/>
                      <a:gd name="T67" fmla="*/ 48 h 64"/>
                      <a:gd name="T68" fmla="*/ 23 w 42"/>
                      <a:gd name="T69" fmla="*/ 48 h 64"/>
                      <a:gd name="T70" fmla="*/ 27 w 42"/>
                      <a:gd name="T71" fmla="*/ 52 h 64"/>
                      <a:gd name="T72" fmla="*/ 23 w 42"/>
                      <a:gd name="T73" fmla="*/ 52 h 64"/>
                      <a:gd name="T74" fmla="*/ 23 w 42"/>
                      <a:gd name="T75" fmla="*/ 56 h 64"/>
                      <a:gd name="T76" fmla="*/ 19 w 42"/>
                      <a:gd name="T77" fmla="*/ 56 h 64"/>
                      <a:gd name="T78" fmla="*/ 15 w 42"/>
                      <a:gd name="T79" fmla="*/ 56 h 64"/>
                      <a:gd name="T80" fmla="*/ 15 w 42"/>
                      <a:gd name="T81" fmla="*/ 60 h 64"/>
                      <a:gd name="T82" fmla="*/ 15 w 42"/>
                      <a:gd name="T83" fmla="*/ 64 h 64"/>
                      <a:gd name="T84" fmla="*/ 11 w 42"/>
                      <a:gd name="T85" fmla="*/ 64 h 64"/>
                      <a:gd name="T86" fmla="*/ 11 w 42"/>
                      <a:gd name="T87" fmla="*/ 60 h 64"/>
                      <a:gd name="T88" fmla="*/ 11 w 42"/>
                      <a:gd name="T89" fmla="*/ 56 h 64"/>
                      <a:gd name="T90" fmla="*/ 11 w 42"/>
                      <a:gd name="T91" fmla="*/ 52 h 64"/>
                      <a:gd name="T92" fmla="*/ 11 w 42"/>
                      <a:gd name="T93" fmla="*/ 48 h 64"/>
                      <a:gd name="T94" fmla="*/ 8 w 42"/>
                      <a:gd name="T95" fmla="*/ 48 h 64"/>
                      <a:gd name="T96" fmla="*/ 4 w 42"/>
                      <a:gd name="T97" fmla="*/ 48 h 64"/>
                      <a:gd name="T98" fmla="*/ 4 w 42"/>
                      <a:gd name="T99" fmla="*/ 44 h 64"/>
                      <a:gd name="T100" fmla="*/ 0 w 42"/>
                      <a:gd name="T101" fmla="*/ 44 h 64"/>
                      <a:gd name="T102" fmla="*/ 0 w 42"/>
                      <a:gd name="T103" fmla="*/ 40 h 64"/>
                      <a:gd name="T104" fmla="*/ 0 w 42"/>
                      <a:gd name="T105" fmla="*/ 36 h 64"/>
                      <a:gd name="T106" fmla="*/ 0 w 42"/>
                      <a:gd name="T107" fmla="*/ 32 h 64"/>
                      <a:gd name="T108" fmla="*/ 4 w 42"/>
                      <a:gd name="T109" fmla="*/ 32 h 64"/>
                      <a:gd name="T110" fmla="*/ 4 w 42"/>
                      <a:gd name="T111" fmla="*/ 28 h 64"/>
                      <a:gd name="T112" fmla="*/ 4 w 42"/>
                      <a:gd name="T113" fmla="*/ 24 h 64"/>
                      <a:gd name="T114" fmla="*/ 8 w 42"/>
                      <a:gd name="T115" fmla="*/ 24 h 64"/>
                      <a:gd name="T116" fmla="*/ 8 w 42"/>
                      <a:gd name="T117" fmla="*/ 20 h 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</a:cxnLst>
                    <a:rect l="0" t="0" r="r" b="b"/>
                    <a:pathLst>
                      <a:path w="42" h="64">
                        <a:moveTo>
                          <a:pt x="8" y="20"/>
                        </a:moveTo>
                        <a:lnTo>
                          <a:pt x="11" y="20"/>
                        </a:lnTo>
                        <a:lnTo>
                          <a:pt x="11" y="16"/>
                        </a:lnTo>
                        <a:lnTo>
                          <a:pt x="11" y="12"/>
                        </a:lnTo>
                        <a:lnTo>
                          <a:pt x="11" y="8"/>
                        </a:lnTo>
                        <a:lnTo>
                          <a:pt x="15" y="8"/>
                        </a:lnTo>
                        <a:lnTo>
                          <a:pt x="15" y="4"/>
                        </a:lnTo>
                        <a:lnTo>
                          <a:pt x="19" y="4"/>
                        </a:lnTo>
                        <a:lnTo>
                          <a:pt x="19" y="0"/>
                        </a:lnTo>
                        <a:lnTo>
                          <a:pt x="19" y="4"/>
                        </a:lnTo>
                        <a:lnTo>
                          <a:pt x="23" y="4"/>
                        </a:lnTo>
                        <a:lnTo>
                          <a:pt x="23" y="8"/>
                        </a:lnTo>
                        <a:lnTo>
                          <a:pt x="27" y="8"/>
                        </a:lnTo>
                        <a:lnTo>
                          <a:pt x="27" y="12"/>
                        </a:lnTo>
                        <a:lnTo>
                          <a:pt x="27" y="16"/>
                        </a:lnTo>
                        <a:lnTo>
                          <a:pt x="31" y="16"/>
                        </a:lnTo>
                        <a:lnTo>
                          <a:pt x="31" y="20"/>
                        </a:lnTo>
                        <a:lnTo>
                          <a:pt x="34" y="20"/>
                        </a:lnTo>
                        <a:lnTo>
                          <a:pt x="31" y="20"/>
                        </a:lnTo>
                        <a:lnTo>
                          <a:pt x="31" y="24"/>
                        </a:lnTo>
                        <a:lnTo>
                          <a:pt x="34" y="24"/>
                        </a:lnTo>
                        <a:lnTo>
                          <a:pt x="34" y="28"/>
                        </a:lnTo>
                        <a:lnTo>
                          <a:pt x="34" y="24"/>
                        </a:lnTo>
                        <a:lnTo>
                          <a:pt x="38" y="24"/>
                        </a:lnTo>
                        <a:lnTo>
                          <a:pt x="38" y="28"/>
                        </a:lnTo>
                        <a:lnTo>
                          <a:pt x="42" y="32"/>
                        </a:lnTo>
                        <a:lnTo>
                          <a:pt x="38" y="32"/>
                        </a:lnTo>
                        <a:lnTo>
                          <a:pt x="38" y="36"/>
                        </a:lnTo>
                        <a:lnTo>
                          <a:pt x="34" y="36"/>
                        </a:lnTo>
                        <a:lnTo>
                          <a:pt x="31" y="32"/>
                        </a:lnTo>
                        <a:lnTo>
                          <a:pt x="27" y="36"/>
                        </a:lnTo>
                        <a:lnTo>
                          <a:pt x="27" y="40"/>
                        </a:lnTo>
                        <a:lnTo>
                          <a:pt x="27" y="44"/>
                        </a:lnTo>
                        <a:lnTo>
                          <a:pt x="27" y="48"/>
                        </a:lnTo>
                        <a:lnTo>
                          <a:pt x="23" y="48"/>
                        </a:lnTo>
                        <a:lnTo>
                          <a:pt x="27" y="52"/>
                        </a:lnTo>
                        <a:lnTo>
                          <a:pt x="23" y="52"/>
                        </a:lnTo>
                        <a:lnTo>
                          <a:pt x="23" y="56"/>
                        </a:lnTo>
                        <a:lnTo>
                          <a:pt x="19" y="56"/>
                        </a:lnTo>
                        <a:lnTo>
                          <a:pt x="15" y="56"/>
                        </a:lnTo>
                        <a:lnTo>
                          <a:pt x="15" y="60"/>
                        </a:lnTo>
                        <a:lnTo>
                          <a:pt x="15" y="64"/>
                        </a:lnTo>
                        <a:lnTo>
                          <a:pt x="11" y="64"/>
                        </a:lnTo>
                        <a:lnTo>
                          <a:pt x="11" y="60"/>
                        </a:lnTo>
                        <a:lnTo>
                          <a:pt x="11" y="56"/>
                        </a:lnTo>
                        <a:lnTo>
                          <a:pt x="11" y="52"/>
                        </a:lnTo>
                        <a:lnTo>
                          <a:pt x="11" y="48"/>
                        </a:lnTo>
                        <a:lnTo>
                          <a:pt x="8" y="48"/>
                        </a:lnTo>
                        <a:lnTo>
                          <a:pt x="4" y="48"/>
                        </a:lnTo>
                        <a:lnTo>
                          <a:pt x="4" y="44"/>
                        </a:lnTo>
                        <a:lnTo>
                          <a:pt x="0" y="44"/>
                        </a:lnTo>
                        <a:lnTo>
                          <a:pt x="0" y="40"/>
                        </a:lnTo>
                        <a:lnTo>
                          <a:pt x="0" y="36"/>
                        </a:lnTo>
                        <a:lnTo>
                          <a:pt x="0" y="32"/>
                        </a:lnTo>
                        <a:lnTo>
                          <a:pt x="4" y="32"/>
                        </a:lnTo>
                        <a:lnTo>
                          <a:pt x="4" y="28"/>
                        </a:lnTo>
                        <a:lnTo>
                          <a:pt x="4" y="24"/>
                        </a:lnTo>
                        <a:lnTo>
                          <a:pt x="8" y="24"/>
                        </a:lnTo>
                        <a:lnTo>
                          <a:pt x="8" y="2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949" name="Freeform 121">
                    <a:extLst>
                      <a:ext uri="{FF2B5EF4-FFF2-40B4-BE49-F238E27FC236}">
                        <a16:creationId xmlns:a16="http://schemas.microsoft.com/office/drawing/2014/main" id="{A867A605-F9DA-E52D-DF86-116AE7C52E4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177" y="2878"/>
                    <a:ext cx="23" cy="12"/>
                  </a:xfrm>
                  <a:custGeom>
                    <a:avLst/>
                    <a:gdLst>
                      <a:gd name="T0" fmla="*/ 19 w 23"/>
                      <a:gd name="T1" fmla="*/ 0 h 12"/>
                      <a:gd name="T2" fmla="*/ 23 w 23"/>
                      <a:gd name="T3" fmla="*/ 0 h 12"/>
                      <a:gd name="T4" fmla="*/ 19 w 23"/>
                      <a:gd name="T5" fmla="*/ 0 h 12"/>
                      <a:gd name="T6" fmla="*/ 19 w 23"/>
                      <a:gd name="T7" fmla="*/ 4 h 12"/>
                      <a:gd name="T8" fmla="*/ 23 w 23"/>
                      <a:gd name="T9" fmla="*/ 4 h 12"/>
                      <a:gd name="T10" fmla="*/ 23 w 23"/>
                      <a:gd name="T11" fmla="*/ 8 h 12"/>
                      <a:gd name="T12" fmla="*/ 19 w 23"/>
                      <a:gd name="T13" fmla="*/ 8 h 12"/>
                      <a:gd name="T14" fmla="*/ 16 w 23"/>
                      <a:gd name="T15" fmla="*/ 8 h 12"/>
                      <a:gd name="T16" fmla="*/ 16 w 23"/>
                      <a:gd name="T17" fmla="*/ 12 h 12"/>
                      <a:gd name="T18" fmla="*/ 12 w 23"/>
                      <a:gd name="T19" fmla="*/ 12 h 12"/>
                      <a:gd name="T20" fmla="*/ 8 w 23"/>
                      <a:gd name="T21" fmla="*/ 12 h 12"/>
                      <a:gd name="T22" fmla="*/ 4 w 23"/>
                      <a:gd name="T23" fmla="*/ 12 h 12"/>
                      <a:gd name="T24" fmla="*/ 0 w 23"/>
                      <a:gd name="T25" fmla="*/ 12 h 12"/>
                      <a:gd name="T26" fmla="*/ 0 w 23"/>
                      <a:gd name="T27" fmla="*/ 8 h 12"/>
                      <a:gd name="T28" fmla="*/ 4 w 23"/>
                      <a:gd name="T29" fmla="*/ 8 h 12"/>
                      <a:gd name="T30" fmla="*/ 4 w 23"/>
                      <a:gd name="T31" fmla="*/ 4 h 12"/>
                      <a:gd name="T32" fmla="*/ 8 w 23"/>
                      <a:gd name="T33" fmla="*/ 4 h 12"/>
                      <a:gd name="T34" fmla="*/ 8 w 23"/>
                      <a:gd name="T35" fmla="*/ 0 h 12"/>
                      <a:gd name="T36" fmla="*/ 12 w 23"/>
                      <a:gd name="T37" fmla="*/ 0 h 12"/>
                      <a:gd name="T38" fmla="*/ 16 w 23"/>
                      <a:gd name="T39" fmla="*/ 0 h 12"/>
                      <a:gd name="T40" fmla="*/ 19 w 23"/>
                      <a:gd name="T41" fmla="*/ 0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23" h="12">
                        <a:moveTo>
                          <a:pt x="19" y="0"/>
                        </a:moveTo>
                        <a:lnTo>
                          <a:pt x="23" y="0"/>
                        </a:lnTo>
                        <a:lnTo>
                          <a:pt x="19" y="0"/>
                        </a:lnTo>
                        <a:lnTo>
                          <a:pt x="19" y="4"/>
                        </a:lnTo>
                        <a:lnTo>
                          <a:pt x="23" y="4"/>
                        </a:lnTo>
                        <a:lnTo>
                          <a:pt x="23" y="8"/>
                        </a:lnTo>
                        <a:lnTo>
                          <a:pt x="19" y="8"/>
                        </a:lnTo>
                        <a:lnTo>
                          <a:pt x="16" y="8"/>
                        </a:lnTo>
                        <a:lnTo>
                          <a:pt x="16" y="12"/>
                        </a:lnTo>
                        <a:lnTo>
                          <a:pt x="12" y="12"/>
                        </a:lnTo>
                        <a:lnTo>
                          <a:pt x="8" y="12"/>
                        </a:lnTo>
                        <a:lnTo>
                          <a:pt x="4" y="12"/>
                        </a:lnTo>
                        <a:lnTo>
                          <a:pt x="0" y="12"/>
                        </a:lnTo>
                        <a:lnTo>
                          <a:pt x="0" y="8"/>
                        </a:lnTo>
                        <a:lnTo>
                          <a:pt x="4" y="8"/>
                        </a:lnTo>
                        <a:lnTo>
                          <a:pt x="4" y="4"/>
                        </a:lnTo>
                        <a:lnTo>
                          <a:pt x="8" y="4"/>
                        </a:lnTo>
                        <a:lnTo>
                          <a:pt x="8" y="0"/>
                        </a:lnTo>
                        <a:lnTo>
                          <a:pt x="12" y="0"/>
                        </a:lnTo>
                        <a:lnTo>
                          <a:pt x="16" y="0"/>
                        </a:lnTo>
                        <a:lnTo>
                          <a:pt x="19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950" name="Freeform 122">
                    <a:extLst>
                      <a:ext uri="{FF2B5EF4-FFF2-40B4-BE49-F238E27FC236}">
                        <a16:creationId xmlns:a16="http://schemas.microsoft.com/office/drawing/2014/main" id="{EA16D1EE-9CF1-4B0A-1C37-E923A2AA544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79" y="2878"/>
                    <a:ext cx="89" cy="141"/>
                  </a:xfrm>
                  <a:custGeom>
                    <a:avLst/>
                    <a:gdLst>
                      <a:gd name="T0" fmla="*/ 35 w 89"/>
                      <a:gd name="T1" fmla="*/ 4 h 141"/>
                      <a:gd name="T2" fmla="*/ 43 w 89"/>
                      <a:gd name="T3" fmla="*/ 8 h 141"/>
                      <a:gd name="T4" fmla="*/ 46 w 89"/>
                      <a:gd name="T5" fmla="*/ 8 h 141"/>
                      <a:gd name="T6" fmla="*/ 50 w 89"/>
                      <a:gd name="T7" fmla="*/ 16 h 141"/>
                      <a:gd name="T8" fmla="*/ 54 w 89"/>
                      <a:gd name="T9" fmla="*/ 24 h 141"/>
                      <a:gd name="T10" fmla="*/ 54 w 89"/>
                      <a:gd name="T11" fmla="*/ 28 h 141"/>
                      <a:gd name="T12" fmla="*/ 50 w 89"/>
                      <a:gd name="T13" fmla="*/ 28 h 141"/>
                      <a:gd name="T14" fmla="*/ 43 w 89"/>
                      <a:gd name="T15" fmla="*/ 32 h 141"/>
                      <a:gd name="T16" fmla="*/ 35 w 89"/>
                      <a:gd name="T17" fmla="*/ 32 h 141"/>
                      <a:gd name="T18" fmla="*/ 35 w 89"/>
                      <a:gd name="T19" fmla="*/ 36 h 141"/>
                      <a:gd name="T20" fmla="*/ 39 w 89"/>
                      <a:gd name="T21" fmla="*/ 44 h 141"/>
                      <a:gd name="T22" fmla="*/ 46 w 89"/>
                      <a:gd name="T23" fmla="*/ 44 h 141"/>
                      <a:gd name="T24" fmla="*/ 46 w 89"/>
                      <a:gd name="T25" fmla="*/ 48 h 141"/>
                      <a:gd name="T26" fmla="*/ 43 w 89"/>
                      <a:gd name="T27" fmla="*/ 56 h 141"/>
                      <a:gd name="T28" fmla="*/ 46 w 89"/>
                      <a:gd name="T29" fmla="*/ 64 h 141"/>
                      <a:gd name="T30" fmla="*/ 54 w 89"/>
                      <a:gd name="T31" fmla="*/ 68 h 141"/>
                      <a:gd name="T32" fmla="*/ 54 w 89"/>
                      <a:gd name="T33" fmla="*/ 76 h 141"/>
                      <a:gd name="T34" fmla="*/ 58 w 89"/>
                      <a:gd name="T35" fmla="*/ 81 h 141"/>
                      <a:gd name="T36" fmla="*/ 62 w 89"/>
                      <a:gd name="T37" fmla="*/ 85 h 141"/>
                      <a:gd name="T38" fmla="*/ 66 w 89"/>
                      <a:gd name="T39" fmla="*/ 93 h 141"/>
                      <a:gd name="T40" fmla="*/ 58 w 89"/>
                      <a:gd name="T41" fmla="*/ 97 h 141"/>
                      <a:gd name="T42" fmla="*/ 62 w 89"/>
                      <a:gd name="T43" fmla="*/ 105 h 141"/>
                      <a:gd name="T44" fmla="*/ 69 w 89"/>
                      <a:gd name="T45" fmla="*/ 109 h 141"/>
                      <a:gd name="T46" fmla="*/ 77 w 89"/>
                      <a:gd name="T47" fmla="*/ 113 h 141"/>
                      <a:gd name="T48" fmla="*/ 77 w 89"/>
                      <a:gd name="T49" fmla="*/ 121 h 141"/>
                      <a:gd name="T50" fmla="*/ 81 w 89"/>
                      <a:gd name="T51" fmla="*/ 129 h 141"/>
                      <a:gd name="T52" fmla="*/ 89 w 89"/>
                      <a:gd name="T53" fmla="*/ 133 h 141"/>
                      <a:gd name="T54" fmla="*/ 81 w 89"/>
                      <a:gd name="T55" fmla="*/ 137 h 141"/>
                      <a:gd name="T56" fmla="*/ 73 w 89"/>
                      <a:gd name="T57" fmla="*/ 141 h 141"/>
                      <a:gd name="T58" fmla="*/ 66 w 89"/>
                      <a:gd name="T59" fmla="*/ 137 h 141"/>
                      <a:gd name="T60" fmla="*/ 58 w 89"/>
                      <a:gd name="T61" fmla="*/ 137 h 141"/>
                      <a:gd name="T62" fmla="*/ 62 w 89"/>
                      <a:gd name="T63" fmla="*/ 129 h 141"/>
                      <a:gd name="T64" fmla="*/ 58 w 89"/>
                      <a:gd name="T65" fmla="*/ 129 h 141"/>
                      <a:gd name="T66" fmla="*/ 54 w 89"/>
                      <a:gd name="T67" fmla="*/ 117 h 141"/>
                      <a:gd name="T68" fmla="*/ 46 w 89"/>
                      <a:gd name="T69" fmla="*/ 109 h 141"/>
                      <a:gd name="T70" fmla="*/ 43 w 89"/>
                      <a:gd name="T71" fmla="*/ 101 h 141"/>
                      <a:gd name="T72" fmla="*/ 39 w 89"/>
                      <a:gd name="T73" fmla="*/ 93 h 141"/>
                      <a:gd name="T74" fmla="*/ 31 w 89"/>
                      <a:gd name="T75" fmla="*/ 81 h 141"/>
                      <a:gd name="T76" fmla="*/ 23 w 89"/>
                      <a:gd name="T77" fmla="*/ 76 h 141"/>
                      <a:gd name="T78" fmla="*/ 20 w 89"/>
                      <a:gd name="T79" fmla="*/ 68 h 141"/>
                      <a:gd name="T80" fmla="*/ 16 w 89"/>
                      <a:gd name="T81" fmla="*/ 68 h 141"/>
                      <a:gd name="T82" fmla="*/ 8 w 89"/>
                      <a:gd name="T83" fmla="*/ 64 h 141"/>
                      <a:gd name="T84" fmla="*/ 4 w 89"/>
                      <a:gd name="T85" fmla="*/ 56 h 141"/>
                      <a:gd name="T86" fmla="*/ 4 w 89"/>
                      <a:gd name="T87" fmla="*/ 48 h 141"/>
                      <a:gd name="T88" fmla="*/ 4 w 89"/>
                      <a:gd name="T89" fmla="*/ 44 h 141"/>
                      <a:gd name="T90" fmla="*/ 8 w 89"/>
                      <a:gd name="T91" fmla="*/ 36 h 141"/>
                      <a:gd name="T92" fmla="*/ 16 w 89"/>
                      <a:gd name="T93" fmla="*/ 32 h 141"/>
                      <a:gd name="T94" fmla="*/ 23 w 89"/>
                      <a:gd name="T95" fmla="*/ 24 h 141"/>
                      <a:gd name="T96" fmla="*/ 27 w 89"/>
                      <a:gd name="T97" fmla="*/ 16 h 141"/>
                      <a:gd name="T98" fmla="*/ 31 w 89"/>
                      <a:gd name="T99" fmla="*/ 0 h 1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</a:cxnLst>
                    <a:rect l="0" t="0" r="r" b="b"/>
                    <a:pathLst>
                      <a:path w="89" h="141">
                        <a:moveTo>
                          <a:pt x="31" y="0"/>
                        </a:moveTo>
                        <a:lnTo>
                          <a:pt x="31" y="4"/>
                        </a:lnTo>
                        <a:lnTo>
                          <a:pt x="35" y="4"/>
                        </a:lnTo>
                        <a:lnTo>
                          <a:pt x="39" y="4"/>
                        </a:lnTo>
                        <a:lnTo>
                          <a:pt x="39" y="8"/>
                        </a:lnTo>
                        <a:lnTo>
                          <a:pt x="43" y="8"/>
                        </a:lnTo>
                        <a:lnTo>
                          <a:pt x="43" y="12"/>
                        </a:lnTo>
                        <a:lnTo>
                          <a:pt x="46" y="12"/>
                        </a:lnTo>
                        <a:lnTo>
                          <a:pt x="46" y="8"/>
                        </a:lnTo>
                        <a:lnTo>
                          <a:pt x="46" y="12"/>
                        </a:lnTo>
                        <a:lnTo>
                          <a:pt x="50" y="12"/>
                        </a:lnTo>
                        <a:lnTo>
                          <a:pt x="50" y="16"/>
                        </a:lnTo>
                        <a:lnTo>
                          <a:pt x="50" y="20"/>
                        </a:lnTo>
                        <a:lnTo>
                          <a:pt x="54" y="20"/>
                        </a:lnTo>
                        <a:lnTo>
                          <a:pt x="54" y="24"/>
                        </a:lnTo>
                        <a:lnTo>
                          <a:pt x="58" y="24"/>
                        </a:lnTo>
                        <a:lnTo>
                          <a:pt x="58" y="28"/>
                        </a:lnTo>
                        <a:lnTo>
                          <a:pt x="54" y="28"/>
                        </a:lnTo>
                        <a:lnTo>
                          <a:pt x="54" y="32"/>
                        </a:lnTo>
                        <a:lnTo>
                          <a:pt x="50" y="32"/>
                        </a:lnTo>
                        <a:lnTo>
                          <a:pt x="50" y="28"/>
                        </a:lnTo>
                        <a:lnTo>
                          <a:pt x="46" y="28"/>
                        </a:lnTo>
                        <a:lnTo>
                          <a:pt x="46" y="32"/>
                        </a:lnTo>
                        <a:lnTo>
                          <a:pt x="43" y="32"/>
                        </a:lnTo>
                        <a:lnTo>
                          <a:pt x="43" y="36"/>
                        </a:lnTo>
                        <a:lnTo>
                          <a:pt x="39" y="36"/>
                        </a:lnTo>
                        <a:lnTo>
                          <a:pt x="35" y="32"/>
                        </a:lnTo>
                        <a:lnTo>
                          <a:pt x="35" y="36"/>
                        </a:lnTo>
                        <a:lnTo>
                          <a:pt x="31" y="36"/>
                        </a:lnTo>
                        <a:lnTo>
                          <a:pt x="35" y="36"/>
                        </a:lnTo>
                        <a:lnTo>
                          <a:pt x="35" y="40"/>
                        </a:lnTo>
                        <a:lnTo>
                          <a:pt x="39" y="40"/>
                        </a:lnTo>
                        <a:lnTo>
                          <a:pt x="39" y="44"/>
                        </a:lnTo>
                        <a:lnTo>
                          <a:pt x="43" y="44"/>
                        </a:lnTo>
                        <a:lnTo>
                          <a:pt x="43" y="40"/>
                        </a:lnTo>
                        <a:lnTo>
                          <a:pt x="46" y="44"/>
                        </a:lnTo>
                        <a:lnTo>
                          <a:pt x="46" y="40"/>
                        </a:lnTo>
                        <a:lnTo>
                          <a:pt x="46" y="44"/>
                        </a:lnTo>
                        <a:lnTo>
                          <a:pt x="46" y="48"/>
                        </a:lnTo>
                        <a:lnTo>
                          <a:pt x="46" y="52"/>
                        </a:lnTo>
                        <a:lnTo>
                          <a:pt x="43" y="52"/>
                        </a:lnTo>
                        <a:lnTo>
                          <a:pt x="43" y="56"/>
                        </a:lnTo>
                        <a:lnTo>
                          <a:pt x="46" y="56"/>
                        </a:lnTo>
                        <a:lnTo>
                          <a:pt x="46" y="60"/>
                        </a:lnTo>
                        <a:lnTo>
                          <a:pt x="46" y="64"/>
                        </a:lnTo>
                        <a:lnTo>
                          <a:pt x="50" y="64"/>
                        </a:lnTo>
                        <a:lnTo>
                          <a:pt x="54" y="64"/>
                        </a:lnTo>
                        <a:lnTo>
                          <a:pt x="54" y="68"/>
                        </a:lnTo>
                        <a:lnTo>
                          <a:pt x="50" y="68"/>
                        </a:lnTo>
                        <a:lnTo>
                          <a:pt x="50" y="72"/>
                        </a:lnTo>
                        <a:lnTo>
                          <a:pt x="54" y="76"/>
                        </a:lnTo>
                        <a:lnTo>
                          <a:pt x="58" y="76"/>
                        </a:lnTo>
                        <a:lnTo>
                          <a:pt x="62" y="76"/>
                        </a:lnTo>
                        <a:lnTo>
                          <a:pt x="58" y="81"/>
                        </a:lnTo>
                        <a:lnTo>
                          <a:pt x="62" y="81"/>
                        </a:lnTo>
                        <a:lnTo>
                          <a:pt x="58" y="81"/>
                        </a:lnTo>
                        <a:lnTo>
                          <a:pt x="62" y="85"/>
                        </a:lnTo>
                        <a:lnTo>
                          <a:pt x="62" y="89"/>
                        </a:lnTo>
                        <a:lnTo>
                          <a:pt x="66" y="89"/>
                        </a:lnTo>
                        <a:lnTo>
                          <a:pt x="66" y="93"/>
                        </a:lnTo>
                        <a:lnTo>
                          <a:pt x="66" y="97"/>
                        </a:lnTo>
                        <a:lnTo>
                          <a:pt x="62" y="97"/>
                        </a:lnTo>
                        <a:lnTo>
                          <a:pt x="58" y="97"/>
                        </a:lnTo>
                        <a:lnTo>
                          <a:pt x="58" y="101"/>
                        </a:lnTo>
                        <a:lnTo>
                          <a:pt x="58" y="105"/>
                        </a:lnTo>
                        <a:lnTo>
                          <a:pt x="62" y="105"/>
                        </a:lnTo>
                        <a:lnTo>
                          <a:pt x="66" y="105"/>
                        </a:lnTo>
                        <a:lnTo>
                          <a:pt x="66" y="109"/>
                        </a:lnTo>
                        <a:lnTo>
                          <a:pt x="69" y="109"/>
                        </a:lnTo>
                        <a:lnTo>
                          <a:pt x="73" y="109"/>
                        </a:lnTo>
                        <a:lnTo>
                          <a:pt x="77" y="109"/>
                        </a:lnTo>
                        <a:lnTo>
                          <a:pt x="77" y="113"/>
                        </a:lnTo>
                        <a:lnTo>
                          <a:pt x="73" y="113"/>
                        </a:lnTo>
                        <a:lnTo>
                          <a:pt x="77" y="117"/>
                        </a:lnTo>
                        <a:lnTo>
                          <a:pt x="77" y="121"/>
                        </a:lnTo>
                        <a:lnTo>
                          <a:pt x="77" y="125"/>
                        </a:lnTo>
                        <a:lnTo>
                          <a:pt x="81" y="125"/>
                        </a:lnTo>
                        <a:lnTo>
                          <a:pt x="81" y="129"/>
                        </a:lnTo>
                        <a:lnTo>
                          <a:pt x="81" y="133"/>
                        </a:lnTo>
                        <a:lnTo>
                          <a:pt x="85" y="133"/>
                        </a:lnTo>
                        <a:lnTo>
                          <a:pt x="89" y="133"/>
                        </a:lnTo>
                        <a:lnTo>
                          <a:pt x="85" y="133"/>
                        </a:lnTo>
                        <a:lnTo>
                          <a:pt x="85" y="137"/>
                        </a:lnTo>
                        <a:lnTo>
                          <a:pt x="81" y="137"/>
                        </a:lnTo>
                        <a:lnTo>
                          <a:pt x="81" y="141"/>
                        </a:lnTo>
                        <a:lnTo>
                          <a:pt x="77" y="141"/>
                        </a:lnTo>
                        <a:lnTo>
                          <a:pt x="73" y="141"/>
                        </a:lnTo>
                        <a:lnTo>
                          <a:pt x="69" y="141"/>
                        </a:lnTo>
                        <a:lnTo>
                          <a:pt x="69" y="137"/>
                        </a:lnTo>
                        <a:lnTo>
                          <a:pt x="66" y="137"/>
                        </a:lnTo>
                        <a:lnTo>
                          <a:pt x="62" y="137"/>
                        </a:lnTo>
                        <a:lnTo>
                          <a:pt x="58" y="141"/>
                        </a:lnTo>
                        <a:lnTo>
                          <a:pt x="58" y="137"/>
                        </a:lnTo>
                        <a:lnTo>
                          <a:pt x="62" y="137"/>
                        </a:lnTo>
                        <a:lnTo>
                          <a:pt x="62" y="133"/>
                        </a:lnTo>
                        <a:lnTo>
                          <a:pt x="62" y="129"/>
                        </a:lnTo>
                        <a:lnTo>
                          <a:pt x="66" y="129"/>
                        </a:lnTo>
                        <a:lnTo>
                          <a:pt x="62" y="129"/>
                        </a:lnTo>
                        <a:lnTo>
                          <a:pt x="58" y="129"/>
                        </a:lnTo>
                        <a:lnTo>
                          <a:pt x="58" y="125"/>
                        </a:lnTo>
                        <a:lnTo>
                          <a:pt x="58" y="121"/>
                        </a:lnTo>
                        <a:lnTo>
                          <a:pt x="54" y="117"/>
                        </a:lnTo>
                        <a:lnTo>
                          <a:pt x="50" y="113"/>
                        </a:lnTo>
                        <a:lnTo>
                          <a:pt x="46" y="113"/>
                        </a:lnTo>
                        <a:lnTo>
                          <a:pt x="46" y="109"/>
                        </a:lnTo>
                        <a:lnTo>
                          <a:pt x="46" y="105"/>
                        </a:lnTo>
                        <a:lnTo>
                          <a:pt x="43" y="105"/>
                        </a:lnTo>
                        <a:lnTo>
                          <a:pt x="43" y="101"/>
                        </a:lnTo>
                        <a:lnTo>
                          <a:pt x="39" y="101"/>
                        </a:lnTo>
                        <a:lnTo>
                          <a:pt x="39" y="97"/>
                        </a:lnTo>
                        <a:lnTo>
                          <a:pt x="39" y="93"/>
                        </a:lnTo>
                        <a:lnTo>
                          <a:pt x="35" y="89"/>
                        </a:lnTo>
                        <a:lnTo>
                          <a:pt x="31" y="85"/>
                        </a:lnTo>
                        <a:lnTo>
                          <a:pt x="31" y="81"/>
                        </a:lnTo>
                        <a:lnTo>
                          <a:pt x="27" y="76"/>
                        </a:lnTo>
                        <a:lnTo>
                          <a:pt x="27" y="72"/>
                        </a:lnTo>
                        <a:lnTo>
                          <a:pt x="23" y="76"/>
                        </a:lnTo>
                        <a:lnTo>
                          <a:pt x="23" y="72"/>
                        </a:lnTo>
                        <a:lnTo>
                          <a:pt x="23" y="68"/>
                        </a:lnTo>
                        <a:lnTo>
                          <a:pt x="20" y="68"/>
                        </a:lnTo>
                        <a:lnTo>
                          <a:pt x="20" y="64"/>
                        </a:lnTo>
                        <a:lnTo>
                          <a:pt x="16" y="64"/>
                        </a:lnTo>
                        <a:lnTo>
                          <a:pt x="16" y="68"/>
                        </a:lnTo>
                        <a:lnTo>
                          <a:pt x="12" y="68"/>
                        </a:lnTo>
                        <a:lnTo>
                          <a:pt x="8" y="68"/>
                        </a:lnTo>
                        <a:lnTo>
                          <a:pt x="8" y="64"/>
                        </a:lnTo>
                        <a:lnTo>
                          <a:pt x="8" y="60"/>
                        </a:lnTo>
                        <a:lnTo>
                          <a:pt x="4" y="60"/>
                        </a:lnTo>
                        <a:lnTo>
                          <a:pt x="4" y="56"/>
                        </a:lnTo>
                        <a:lnTo>
                          <a:pt x="0" y="52"/>
                        </a:lnTo>
                        <a:lnTo>
                          <a:pt x="4" y="52"/>
                        </a:lnTo>
                        <a:lnTo>
                          <a:pt x="4" y="48"/>
                        </a:lnTo>
                        <a:lnTo>
                          <a:pt x="0" y="48"/>
                        </a:lnTo>
                        <a:lnTo>
                          <a:pt x="4" y="48"/>
                        </a:lnTo>
                        <a:lnTo>
                          <a:pt x="4" y="44"/>
                        </a:lnTo>
                        <a:lnTo>
                          <a:pt x="8" y="44"/>
                        </a:lnTo>
                        <a:lnTo>
                          <a:pt x="8" y="40"/>
                        </a:lnTo>
                        <a:lnTo>
                          <a:pt x="8" y="36"/>
                        </a:lnTo>
                        <a:lnTo>
                          <a:pt x="12" y="36"/>
                        </a:lnTo>
                        <a:lnTo>
                          <a:pt x="16" y="36"/>
                        </a:lnTo>
                        <a:lnTo>
                          <a:pt x="16" y="32"/>
                        </a:lnTo>
                        <a:lnTo>
                          <a:pt x="20" y="32"/>
                        </a:lnTo>
                        <a:lnTo>
                          <a:pt x="20" y="28"/>
                        </a:lnTo>
                        <a:lnTo>
                          <a:pt x="23" y="24"/>
                        </a:lnTo>
                        <a:lnTo>
                          <a:pt x="23" y="20"/>
                        </a:lnTo>
                        <a:lnTo>
                          <a:pt x="23" y="16"/>
                        </a:lnTo>
                        <a:lnTo>
                          <a:pt x="27" y="16"/>
                        </a:lnTo>
                        <a:lnTo>
                          <a:pt x="27" y="12"/>
                        </a:lnTo>
                        <a:lnTo>
                          <a:pt x="31" y="8"/>
                        </a:lnTo>
                        <a:lnTo>
                          <a:pt x="31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951" name="Freeform 123">
                    <a:extLst>
                      <a:ext uri="{FF2B5EF4-FFF2-40B4-BE49-F238E27FC236}">
                        <a16:creationId xmlns:a16="http://schemas.microsoft.com/office/drawing/2014/main" id="{CD313F5B-2526-FE5C-F84F-CDB9D01B51F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999" y="2884"/>
                    <a:ext cx="133" cy="72"/>
                  </a:xfrm>
                  <a:custGeom>
                    <a:avLst/>
                    <a:gdLst>
                      <a:gd name="T0" fmla="*/ 134 w 134"/>
                      <a:gd name="T1" fmla="*/ 32 h 72"/>
                      <a:gd name="T2" fmla="*/ 130 w 134"/>
                      <a:gd name="T3" fmla="*/ 36 h 72"/>
                      <a:gd name="T4" fmla="*/ 126 w 134"/>
                      <a:gd name="T5" fmla="*/ 40 h 72"/>
                      <a:gd name="T6" fmla="*/ 126 w 134"/>
                      <a:gd name="T7" fmla="*/ 48 h 72"/>
                      <a:gd name="T8" fmla="*/ 123 w 134"/>
                      <a:gd name="T9" fmla="*/ 52 h 72"/>
                      <a:gd name="T10" fmla="*/ 119 w 134"/>
                      <a:gd name="T11" fmla="*/ 60 h 72"/>
                      <a:gd name="T12" fmla="*/ 115 w 134"/>
                      <a:gd name="T13" fmla="*/ 64 h 72"/>
                      <a:gd name="T14" fmla="*/ 107 w 134"/>
                      <a:gd name="T15" fmla="*/ 64 h 72"/>
                      <a:gd name="T16" fmla="*/ 103 w 134"/>
                      <a:gd name="T17" fmla="*/ 68 h 72"/>
                      <a:gd name="T18" fmla="*/ 96 w 134"/>
                      <a:gd name="T19" fmla="*/ 68 h 72"/>
                      <a:gd name="T20" fmla="*/ 92 w 134"/>
                      <a:gd name="T21" fmla="*/ 64 h 72"/>
                      <a:gd name="T22" fmla="*/ 84 w 134"/>
                      <a:gd name="T23" fmla="*/ 64 h 72"/>
                      <a:gd name="T24" fmla="*/ 80 w 134"/>
                      <a:gd name="T25" fmla="*/ 60 h 72"/>
                      <a:gd name="T26" fmla="*/ 73 w 134"/>
                      <a:gd name="T27" fmla="*/ 60 h 72"/>
                      <a:gd name="T28" fmla="*/ 69 w 134"/>
                      <a:gd name="T29" fmla="*/ 64 h 72"/>
                      <a:gd name="T30" fmla="*/ 65 w 134"/>
                      <a:gd name="T31" fmla="*/ 68 h 72"/>
                      <a:gd name="T32" fmla="*/ 61 w 134"/>
                      <a:gd name="T33" fmla="*/ 72 h 72"/>
                      <a:gd name="T34" fmla="*/ 54 w 134"/>
                      <a:gd name="T35" fmla="*/ 72 h 72"/>
                      <a:gd name="T36" fmla="*/ 50 w 134"/>
                      <a:gd name="T37" fmla="*/ 68 h 72"/>
                      <a:gd name="T38" fmla="*/ 46 w 134"/>
                      <a:gd name="T39" fmla="*/ 64 h 72"/>
                      <a:gd name="T40" fmla="*/ 42 w 134"/>
                      <a:gd name="T41" fmla="*/ 60 h 72"/>
                      <a:gd name="T42" fmla="*/ 34 w 134"/>
                      <a:gd name="T43" fmla="*/ 64 h 72"/>
                      <a:gd name="T44" fmla="*/ 27 w 134"/>
                      <a:gd name="T45" fmla="*/ 64 h 72"/>
                      <a:gd name="T46" fmla="*/ 19 w 134"/>
                      <a:gd name="T47" fmla="*/ 64 h 72"/>
                      <a:gd name="T48" fmla="*/ 15 w 134"/>
                      <a:gd name="T49" fmla="*/ 56 h 72"/>
                      <a:gd name="T50" fmla="*/ 8 w 134"/>
                      <a:gd name="T51" fmla="*/ 56 h 72"/>
                      <a:gd name="T52" fmla="*/ 8 w 134"/>
                      <a:gd name="T53" fmla="*/ 56 h 72"/>
                      <a:gd name="T54" fmla="*/ 4 w 134"/>
                      <a:gd name="T55" fmla="*/ 52 h 72"/>
                      <a:gd name="T56" fmla="*/ 0 w 134"/>
                      <a:gd name="T57" fmla="*/ 48 h 72"/>
                      <a:gd name="T58" fmla="*/ 8 w 134"/>
                      <a:gd name="T59" fmla="*/ 48 h 72"/>
                      <a:gd name="T60" fmla="*/ 11 w 134"/>
                      <a:gd name="T61" fmla="*/ 44 h 72"/>
                      <a:gd name="T62" fmla="*/ 11 w 134"/>
                      <a:gd name="T63" fmla="*/ 44 h 72"/>
                      <a:gd name="T64" fmla="*/ 8 w 134"/>
                      <a:gd name="T65" fmla="*/ 40 h 72"/>
                      <a:gd name="T66" fmla="*/ 4 w 134"/>
                      <a:gd name="T67" fmla="*/ 36 h 72"/>
                      <a:gd name="T68" fmla="*/ 8 w 134"/>
                      <a:gd name="T69" fmla="*/ 32 h 72"/>
                      <a:gd name="T70" fmla="*/ 15 w 134"/>
                      <a:gd name="T71" fmla="*/ 28 h 72"/>
                      <a:gd name="T72" fmla="*/ 19 w 134"/>
                      <a:gd name="T73" fmla="*/ 24 h 72"/>
                      <a:gd name="T74" fmla="*/ 23 w 134"/>
                      <a:gd name="T75" fmla="*/ 20 h 72"/>
                      <a:gd name="T76" fmla="*/ 27 w 134"/>
                      <a:gd name="T77" fmla="*/ 12 h 72"/>
                      <a:gd name="T78" fmla="*/ 27 w 134"/>
                      <a:gd name="T79" fmla="*/ 4 h 72"/>
                      <a:gd name="T80" fmla="*/ 31 w 134"/>
                      <a:gd name="T81" fmla="*/ 0 h 72"/>
                      <a:gd name="T82" fmla="*/ 38 w 134"/>
                      <a:gd name="T83" fmla="*/ 0 h 72"/>
                      <a:gd name="T84" fmla="*/ 46 w 134"/>
                      <a:gd name="T85" fmla="*/ 0 h 72"/>
                      <a:gd name="T86" fmla="*/ 54 w 134"/>
                      <a:gd name="T87" fmla="*/ 0 h 72"/>
                      <a:gd name="T88" fmla="*/ 61 w 134"/>
                      <a:gd name="T89" fmla="*/ 0 h 72"/>
                      <a:gd name="T90" fmla="*/ 65 w 134"/>
                      <a:gd name="T91" fmla="*/ 4 h 72"/>
                      <a:gd name="T92" fmla="*/ 73 w 134"/>
                      <a:gd name="T93" fmla="*/ 4 h 72"/>
                      <a:gd name="T94" fmla="*/ 77 w 134"/>
                      <a:gd name="T95" fmla="*/ 8 h 72"/>
                      <a:gd name="T96" fmla="*/ 84 w 134"/>
                      <a:gd name="T97" fmla="*/ 8 h 72"/>
                      <a:gd name="T98" fmla="*/ 92 w 134"/>
                      <a:gd name="T99" fmla="*/ 8 h 72"/>
                      <a:gd name="T100" fmla="*/ 96 w 134"/>
                      <a:gd name="T101" fmla="*/ 12 h 72"/>
                      <a:gd name="T102" fmla="*/ 100 w 134"/>
                      <a:gd name="T103" fmla="*/ 16 h 72"/>
                      <a:gd name="T104" fmla="*/ 107 w 134"/>
                      <a:gd name="T105" fmla="*/ 16 h 72"/>
                      <a:gd name="T106" fmla="*/ 111 w 134"/>
                      <a:gd name="T107" fmla="*/ 20 h 72"/>
                      <a:gd name="T108" fmla="*/ 119 w 134"/>
                      <a:gd name="T109" fmla="*/ 20 h 72"/>
                      <a:gd name="T110" fmla="*/ 123 w 134"/>
                      <a:gd name="T111" fmla="*/ 24 h 72"/>
                      <a:gd name="T112" fmla="*/ 126 w 134"/>
                      <a:gd name="T113" fmla="*/ 28 h 72"/>
                      <a:gd name="T114" fmla="*/ 134 w 134"/>
                      <a:gd name="T115" fmla="*/ 28 h 7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</a:cxnLst>
                    <a:rect l="0" t="0" r="r" b="b"/>
                    <a:pathLst>
                      <a:path w="134" h="72">
                        <a:moveTo>
                          <a:pt x="134" y="28"/>
                        </a:moveTo>
                        <a:lnTo>
                          <a:pt x="134" y="32"/>
                        </a:lnTo>
                        <a:lnTo>
                          <a:pt x="130" y="32"/>
                        </a:lnTo>
                        <a:lnTo>
                          <a:pt x="130" y="36"/>
                        </a:lnTo>
                        <a:lnTo>
                          <a:pt x="126" y="36"/>
                        </a:lnTo>
                        <a:lnTo>
                          <a:pt x="126" y="40"/>
                        </a:lnTo>
                        <a:lnTo>
                          <a:pt x="126" y="44"/>
                        </a:lnTo>
                        <a:lnTo>
                          <a:pt x="126" y="48"/>
                        </a:lnTo>
                        <a:lnTo>
                          <a:pt x="123" y="48"/>
                        </a:lnTo>
                        <a:lnTo>
                          <a:pt x="123" y="52"/>
                        </a:lnTo>
                        <a:lnTo>
                          <a:pt x="123" y="56"/>
                        </a:lnTo>
                        <a:lnTo>
                          <a:pt x="119" y="60"/>
                        </a:lnTo>
                        <a:lnTo>
                          <a:pt x="119" y="64"/>
                        </a:lnTo>
                        <a:lnTo>
                          <a:pt x="115" y="64"/>
                        </a:lnTo>
                        <a:lnTo>
                          <a:pt x="111" y="64"/>
                        </a:lnTo>
                        <a:lnTo>
                          <a:pt x="107" y="64"/>
                        </a:lnTo>
                        <a:lnTo>
                          <a:pt x="107" y="68"/>
                        </a:lnTo>
                        <a:lnTo>
                          <a:pt x="103" y="68"/>
                        </a:lnTo>
                        <a:lnTo>
                          <a:pt x="100" y="68"/>
                        </a:lnTo>
                        <a:lnTo>
                          <a:pt x="96" y="68"/>
                        </a:lnTo>
                        <a:lnTo>
                          <a:pt x="96" y="64"/>
                        </a:lnTo>
                        <a:lnTo>
                          <a:pt x="92" y="64"/>
                        </a:lnTo>
                        <a:lnTo>
                          <a:pt x="88" y="64"/>
                        </a:lnTo>
                        <a:lnTo>
                          <a:pt x="84" y="64"/>
                        </a:lnTo>
                        <a:lnTo>
                          <a:pt x="84" y="60"/>
                        </a:lnTo>
                        <a:lnTo>
                          <a:pt x="80" y="60"/>
                        </a:lnTo>
                        <a:lnTo>
                          <a:pt x="77" y="60"/>
                        </a:lnTo>
                        <a:lnTo>
                          <a:pt x="73" y="60"/>
                        </a:lnTo>
                        <a:lnTo>
                          <a:pt x="73" y="64"/>
                        </a:lnTo>
                        <a:lnTo>
                          <a:pt x="69" y="64"/>
                        </a:lnTo>
                        <a:lnTo>
                          <a:pt x="65" y="64"/>
                        </a:lnTo>
                        <a:lnTo>
                          <a:pt x="65" y="68"/>
                        </a:lnTo>
                        <a:lnTo>
                          <a:pt x="61" y="68"/>
                        </a:lnTo>
                        <a:lnTo>
                          <a:pt x="61" y="72"/>
                        </a:lnTo>
                        <a:lnTo>
                          <a:pt x="57" y="72"/>
                        </a:lnTo>
                        <a:lnTo>
                          <a:pt x="54" y="72"/>
                        </a:lnTo>
                        <a:lnTo>
                          <a:pt x="54" y="68"/>
                        </a:lnTo>
                        <a:lnTo>
                          <a:pt x="50" y="68"/>
                        </a:lnTo>
                        <a:lnTo>
                          <a:pt x="50" y="64"/>
                        </a:lnTo>
                        <a:lnTo>
                          <a:pt x="46" y="64"/>
                        </a:lnTo>
                        <a:lnTo>
                          <a:pt x="46" y="60"/>
                        </a:lnTo>
                        <a:lnTo>
                          <a:pt x="42" y="60"/>
                        </a:lnTo>
                        <a:lnTo>
                          <a:pt x="38" y="60"/>
                        </a:lnTo>
                        <a:lnTo>
                          <a:pt x="34" y="64"/>
                        </a:lnTo>
                        <a:lnTo>
                          <a:pt x="31" y="64"/>
                        </a:lnTo>
                        <a:lnTo>
                          <a:pt x="27" y="64"/>
                        </a:lnTo>
                        <a:lnTo>
                          <a:pt x="23" y="64"/>
                        </a:lnTo>
                        <a:lnTo>
                          <a:pt x="19" y="64"/>
                        </a:lnTo>
                        <a:lnTo>
                          <a:pt x="15" y="60"/>
                        </a:lnTo>
                        <a:lnTo>
                          <a:pt x="15" y="56"/>
                        </a:lnTo>
                        <a:lnTo>
                          <a:pt x="11" y="56"/>
                        </a:lnTo>
                        <a:lnTo>
                          <a:pt x="8" y="56"/>
                        </a:lnTo>
                        <a:lnTo>
                          <a:pt x="8" y="60"/>
                        </a:lnTo>
                        <a:lnTo>
                          <a:pt x="8" y="56"/>
                        </a:lnTo>
                        <a:lnTo>
                          <a:pt x="8" y="52"/>
                        </a:lnTo>
                        <a:lnTo>
                          <a:pt x="4" y="52"/>
                        </a:lnTo>
                        <a:lnTo>
                          <a:pt x="0" y="52"/>
                        </a:lnTo>
                        <a:lnTo>
                          <a:pt x="0" y="48"/>
                        </a:lnTo>
                        <a:lnTo>
                          <a:pt x="4" y="48"/>
                        </a:lnTo>
                        <a:lnTo>
                          <a:pt x="8" y="48"/>
                        </a:lnTo>
                        <a:lnTo>
                          <a:pt x="11" y="48"/>
                        </a:lnTo>
                        <a:lnTo>
                          <a:pt x="11" y="44"/>
                        </a:lnTo>
                        <a:lnTo>
                          <a:pt x="8" y="44"/>
                        </a:lnTo>
                        <a:lnTo>
                          <a:pt x="11" y="44"/>
                        </a:lnTo>
                        <a:lnTo>
                          <a:pt x="11" y="40"/>
                        </a:lnTo>
                        <a:lnTo>
                          <a:pt x="8" y="40"/>
                        </a:lnTo>
                        <a:lnTo>
                          <a:pt x="8" y="36"/>
                        </a:lnTo>
                        <a:lnTo>
                          <a:pt x="4" y="36"/>
                        </a:lnTo>
                        <a:lnTo>
                          <a:pt x="8" y="36"/>
                        </a:lnTo>
                        <a:lnTo>
                          <a:pt x="8" y="32"/>
                        </a:lnTo>
                        <a:lnTo>
                          <a:pt x="11" y="32"/>
                        </a:lnTo>
                        <a:lnTo>
                          <a:pt x="15" y="28"/>
                        </a:lnTo>
                        <a:lnTo>
                          <a:pt x="15" y="24"/>
                        </a:lnTo>
                        <a:lnTo>
                          <a:pt x="19" y="24"/>
                        </a:lnTo>
                        <a:lnTo>
                          <a:pt x="23" y="24"/>
                        </a:lnTo>
                        <a:lnTo>
                          <a:pt x="23" y="20"/>
                        </a:lnTo>
                        <a:lnTo>
                          <a:pt x="27" y="16"/>
                        </a:lnTo>
                        <a:lnTo>
                          <a:pt x="27" y="12"/>
                        </a:lnTo>
                        <a:lnTo>
                          <a:pt x="27" y="8"/>
                        </a:lnTo>
                        <a:lnTo>
                          <a:pt x="27" y="4"/>
                        </a:lnTo>
                        <a:lnTo>
                          <a:pt x="27" y="0"/>
                        </a:lnTo>
                        <a:lnTo>
                          <a:pt x="31" y="0"/>
                        </a:lnTo>
                        <a:lnTo>
                          <a:pt x="34" y="0"/>
                        </a:lnTo>
                        <a:lnTo>
                          <a:pt x="38" y="0"/>
                        </a:lnTo>
                        <a:lnTo>
                          <a:pt x="42" y="0"/>
                        </a:lnTo>
                        <a:lnTo>
                          <a:pt x="46" y="0"/>
                        </a:lnTo>
                        <a:lnTo>
                          <a:pt x="50" y="0"/>
                        </a:lnTo>
                        <a:lnTo>
                          <a:pt x="54" y="0"/>
                        </a:lnTo>
                        <a:lnTo>
                          <a:pt x="57" y="0"/>
                        </a:lnTo>
                        <a:lnTo>
                          <a:pt x="61" y="0"/>
                        </a:lnTo>
                        <a:lnTo>
                          <a:pt x="61" y="4"/>
                        </a:lnTo>
                        <a:lnTo>
                          <a:pt x="65" y="4"/>
                        </a:lnTo>
                        <a:lnTo>
                          <a:pt x="69" y="4"/>
                        </a:lnTo>
                        <a:lnTo>
                          <a:pt x="73" y="4"/>
                        </a:lnTo>
                        <a:lnTo>
                          <a:pt x="73" y="8"/>
                        </a:lnTo>
                        <a:lnTo>
                          <a:pt x="77" y="8"/>
                        </a:lnTo>
                        <a:lnTo>
                          <a:pt x="80" y="8"/>
                        </a:lnTo>
                        <a:lnTo>
                          <a:pt x="84" y="8"/>
                        </a:lnTo>
                        <a:lnTo>
                          <a:pt x="88" y="8"/>
                        </a:lnTo>
                        <a:lnTo>
                          <a:pt x="92" y="8"/>
                        </a:lnTo>
                        <a:lnTo>
                          <a:pt x="96" y="8"/>
                        </a:lnTo>
                        <a:lnTo>
                          <a:pt x="96" y="12"/>
                        </a:lnTo>
                        <a:lnTo>
                          <a:pt x="100" y="12"/>
                        </a:lnTo>
                        <a:lnTo>
                          <a:pt x="100" y="16"/>
                        </a:lnTo>
                        <a:lnTo>
                          <a:pt x="103" y="16"/>
                        </a:lnTo>
                        <a:lnTo>
                          <a:pt x="107" y="16"/>
                        </a:lnTo>
                        <a:lnTo>
                          <a:pt x="111" y="16"/>
                        </a:lnTo>
                        <a:lnTo>
                          <a:pt x="111" y="20"/>
                        </a:lnTo>
                        <a:lnTo>
                          <a:pt x="115" y="20"/>
                        </a:lnTo>
                        <a:lnTo>
                          <a:pt x="119" y="20"/>
                        </a:lnTo>
                        <a:lnTo>
                          <a:pt x="119" y="24"/>
                        </a:lnTo>
                        <a:lnTo>
                          <a:pt x="123" y="24"/>
                        </a:lnTo>
                        <a:lnTo>
                          <a:pt x="123" y="28"/>
                        </a:lnTo>
                        <a:lnTo>
                          <a:pt x="126" y="28"/>
                        </a:lnTo>
                        <a:lnTo>
                          <a:pt x="130" y="28"/>
                        </a:lnTo>
                        <a:lnTo>
                          <a:pt x="134" y="28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952" name="Freeform 124">
                    <a:extLst>
                      <a:ext uri="{FF2B5EF4-FFF2-40B4-BE49-F238E27FC236}">
                        <a16:creationId xmlns:a16="http://schemas.microsoft.com/office/drawing/2014/main" id="{E88B2729-E8D8-2A3E-8122-63BD9C2F4FD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611" y="2884"/>
                    <a:ext cx="26" cy="34"/>
                  </a:xfrm>
                  <a:custGeom>
                    <a:avLst/>
                    <a:gdLst>
                      <a:gd name="T0" fmla="*/ 15 w 26"/>
                      <a:gd name="T1" fmla="*/ 0 h 36"/>
                      <a:gd name="T2" fmla="*/ 19 w 26"/>
                      <a:gd name="T3" fmla="*/ 0 h 36"/>
                      <a:gd name="T4" fmla="*/ 19 w 26"/>
                      <a:gd name="T5" fmla="*/ 4 h 36"/>
                      <a:gd name="T6" fmla="*/ 23 w 26"/>
                      <a:gd name="T7" fmla="*/ 4 h 36"/>
                      <a:gd name="T8" fmla="*/ 23 w 26"/>
                      <a:gd name="T9" fmla="*/ 8 h 36"/>
                      <a:gd name="T10" fmla="*/ 26 w 26"/>
                      <a:gd name="T11" fmla="*/ 8 h 36"/>
                      <a:gd name="T12" fmla="*/ 26 w 26"/>
                      <a:gd name="T13" fmla="*/ 12 h 36"/>
                      <a:gd name="T14" fmla="*/ 26 w 26"/>
                      <a:gd name="T15" fmla="*/ 16 h 36"/>
                      <a:gd name="T16" fmla="*/ 26 w 26"/>
                      <a:gd name="T17" fmla="*/ 20 h 36"/>
                      <a:gd name="T18" fmla="*/ 26 w 26"/>
                      <a:gd name="T19" fmla="*/ 24 h 36"/>
                      <a:gd name="T20" fmla="*/ 26 w 26"/>
                      <a:gd name="T21" fmla="*/ 28 h 36"/>
                      <a:gd name="T22" fmla="*/ 23 w 26"/>
                      <a:gd name="T23" fmla="*/ 28 h 36"/>
                      <a:gd name="T24" fmla="*/ 23 w 26"/>
                      <a:gd name="T25" fmla="*/ 32 h 36"/>
                      <a:gd name="T26" fmla="*/ 19 w 26"/>
                      <a:gd name="T27" fmla="*/ 32 h 36"/>
                      <a:gd name="T28" fmla="*/ 19 w 26"/>
                      <a:gd name="T29" fmla="*/ 36 h 36"/>
                      <a:gd name="T30" fmla="*/ 15 w 26"/>
                      <a:gd name="T31" fmla="*/ 36 h 36"/>
                      <a:gd name="T32" fmla="*/ 11 w 26"/>
                      <a:gd name="T33" fmla="*/ 36 h 36"/>
                      <a:gd name="T34" fmla="*/ 7 w 26"/>
                      <a:gd name="T35" fmla="*/ 36 h 36"/>
                      <a:gd name="T36" fmla="*/ 7 w 26"/>
                      <a:gd name="T37" fmla="*/ 32 h 36"/>
                      <a:gd name="T38" fmla="*/ 3 w 26"/>
                      <a:gd name="T39" fmla="*/ 32 h 36"/>
                      <a:gd name="T40" fmla="*/ 3 w 26"/>
                      <a:gd name="T41" fmla="*/ 28 h 36"/>
                      <a:gd name="T42" fmla="*/ 0 w 26"/>
                      <a:gd name="T43" fmla="*/ 28 h 36"/>
                      <a:gd name="T44" fmla="*/ 3 w 26"/>
                      <a:gd name="T45" fmla="*/ 28 h 36"/>
                      <a:gd name="T46" fmla="*/ 3 w 26"/>
                      <a:gd name="T47" fmla="*/ 24 h 36"/>
                      <a:gd name="T48" fmla="*/ 7 w 26"/>
                      <a:gd name="T49" fmla="*/ 24 h 36"/>
                      <a:gd name="T50" fmla="*/ 7 w 26"/>
                      <a:gd name="T51" fmla="*/ 20 h 36"/>
                      <a:gd name="T52" fmla="*/ 11 w 26"/>
                      <a:gd name="T53" fmla="*/ 20 h 36"/>
                      <a:gd name="T54" fmla="*/ 11 w 26"/>
                      <a:gd name="T55" fmla="*/ 24 h 36"/>
                      <a:gd name="T56" fmla="*/ 15 w 26"/>
                      <a:gd name="T57" fmla="*/ 24 h 36"/>
                      <a:gd name="T58" fmla="*/ 15 w 26"/>
                      <a:gd name="T59" fmla="*/ 20 h 36"/>
                      <a:gd name="T60" fmla="*/ 11 w 26"/>
                      <a:gd name="T61" fmla="*/ 20 h 36"/>
                      <a:gd name="T62" fmla="*/ 11 w 26"/>
                      <a:gd name="T63" fmla="*/ 16 h 36"/>
                      <a:gd name="T64" fmla="*/ 11 w 26"/>
                      <a:gd name="T65" fmla="*/ 12 h 36"/>
                      <a:gd name="T66" fmla="*/ 7 w 26"/>
                      <a:gd name="T67" fmla="*/ 12 h 36"/>
                      <a:gd name="T68" fmla="*/ 7 w 26"/>
                      <a:gd name="T69" fmla="*/ 8 h 36"/>
                      <a:gd name="T70" fmla="*/ 11 w 26"/>
                      <a:gd name="T71" fmla="*/ 8 h 36"/>
                      <a:gd name="T72" fmla="*/ 7 w 26"/>
                      <a:gd name="T73" fmla="*/ 8 h 36"/>
                      <a:gd name="T74" fmla="*/ 7 w 26"/>
                      <a:gd name="T75" fmla="*/ 4 h 36"/>
                      <a:gd name="T76" fmla="*/ 3 w 26"/>
                      <a:gd name="T77" fmla="*/ 4 h 36"/>
                      <a:gd name="T78" fmla="*/ 7 w 26"/>
                      <a:gd name="T79" fmla="*/ 4 h 36"/>
                      <a:gd name="T80" fmla="*/ 3 w 26"/>
                      <a:gd name="T81" fmla="*/ 0 h 36"/>
                      <a:gd name="T82" fmla="*/ 7 w 26"/>
                      <a:gd name="T83" fmla="*/ 0 h 36"/>
                      <a:gd name="T84" fmla="*/ 11 w 26"/>
                      <a:gd name="T85" fmla="*/ 0 h 36"/>
                      <a:gd name="T86" fmla="*/ 15 w 26"/>
                      <a:gd name="T87" fmla="*/ 0 h 3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</a:cxnLst>
                    <a:rect l="0" t="0" r="r" b="b"/>
                    <a:pathLst>
                      <a:path w="26" h="36">
                        <a:moveTo>
                          <a:pt x="15" y="0"/>
                        </a:moveTo>
                        <a:lnTo>
                          <a:pt x="19" y="0"/>
                        </a:lnTo>
                        <a:lnTo>
                          <a:pt x="19" y="4"/>
                        </a:lnTo>
                        <a:lnTo>
                          <a:pt x="23" y="4"/>
                        </a:lnTo>
                        <a:lnTo>
                          <a:pt x="23" y="8"/>
                        </a:lnTo>
                        <a:lnTo>
                          <a:pt x="26" y="8"/>
                        </a:lnTo>
                        <a:lnTo>
                          <a:pt x="26" y="12"/>
                        </a:lnTo>
                        <a:lnTo>
                          <a:pt x="26" y="16"/>
                        </a:lnTo>
                        <a:lnTo>
                          <a:pt x="26" y="20"/>
                        </a:lnTo>
                        <a:lnTo>
                          <a:pt x="26" y="24"/>
                        </a:lnTo>
                        <a:lnTo>
                          <a:pt x="26" y="28"/>
                        </a:lnTo>
                        <a:lnTo>
                          <a:pt x="23" y="28"/>
                        </a:lnTo>
                        <a:lnTo>
                          <a:pt x="23" y="32"/>
                        </a:lnTo>
                        <a:lnTo>
                          <a:pt x="19" y="32"/>
                        </a:lnTo>
                        <a:lnTo>
                          <a:pt x="19" y="36"/>
                        </a:lnTo>
                        <a:lnTo>
                          <a:pt x="15" y="36"/>
                        </a:lnTo>
                        <a:lnTo>
                          <a:pt x="11" y="36"/>
                        </a:lnTo>
                        <a:lnTo>
                          <a:pt x="7" y="36"/>
                        </a:lnTo>
                        <a:lnTo>
                          <a:pt x="7" y="32"/>
                        </a:lnTo>
                        <a:lnTo>
                          <a:pt x="3" y="32"/>
                        </a:lnTo>
                        <a:lnTo>
                          <a:pt x="3" y="28"/>
                        </a:lnTo>
                        <a:lnTo>
                          <a:pt x="0" y="28"/>
                        </a:lnTo>
                        <a:lnTo>
                          <a:pt x="3" y="28"/>
                        </a:lnTo>
                        <a:lnTo>
                          <a:pt x="3" y="24"/>
                        </a:lnTo>
                        <a:lnTo>
                          <a:pt x="7" y="24"/>
                        </a:lnTo>
                        <a:lnTo>
                          <a:pt x="7" y="20"/>
                        </a:lnTo>
                        <a:lnTo>
                          <a:pt x="11" y="20"/>
                        </a:lnTo>
                        <a:lnTo>
                          <a:pt x="11" y="24"/>
                        </a:lnTo>
                        <a:lnTo>
                          <a:pt x="15" y="24"/>
                        </a:lnTo>
                        <a:lnTo>
                          <a:pt x="15" y="20"/>
                        </a:lnTo>
                        <a:lnTo>
                          <a:pt x="11" y="20"/>
                        </a:lnTo>
                        <a:lnTo>
                          <a:pt x="11" y="16"/>
                        </a:lnTo>
                        <a:lnTo>
                          <a:pt x="11" y="12"/>
                        </a:lnTo>
                        <a:lnTo>
                          <a:pt x="7" y="12"/>
                        </a:lnTo>
                        <a:lnTo>
                          <a:pt x="7" y="8"/>
                        </a:lnTo>
                        <a:lnTo>
                          <a:pt x="11" y="8"/>
                        </a:lnTo>
                        <a:lnTo>
                          <a:pt x="7" y="8"/>
                        </a:lnTo>
                        <a:lnTo>
                          <a:pt x="7" y="4"/>
                        </a:lnTo>
                        <a:lnTo>
                          <a:pt x="3" y="4"/>
                        </a:lnTo>
                        <a:lnTo>
                          <a:pt x="7" y="4"/>
                        </a:lnTo>
                        <a:lnTo>
                          <a:pt x="3" y="0"/>
                        </a:lnTo>
                        <a:lnTo>
                          <a:pt x="7" y="0"/>
                        </a:lnTo>
                        <a:lnTo>
                          <a:pt x="11" y="0"/>
                        </a:lnTo>
                        <a:lnTo>
                          <a:pt x="15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953" name="Freeform 125">
                    <a:extLst>
                      <a:ext uri="{FF2B5EF4-FFF2-40B4-BE49-F238E27FC236}">
                        <a16:creationId xmlns:a16="http://schemas.microsoft.com/office/drawing/2014/main" id="{03812B89-4362-7926-F988-381EB0D0A65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496" y="2884"/>
                    <a:ext cx="15" cy="14"/>
                  </a:xfrm>
                  <a:custGeom>
                    <a:avLst/>
                    <a:gdLst>
                      <a:gd name="T0" fmla="*/ 0 w 15"/>
                      <a:gd name="T1" fmla="*/ 4 h 16"/>
                      <a:gd name="T2" fmla="*/ 3 w 15"/>
                      <a:gd name="T3" fmla="*/ 4 h 16"/>
                      <a:gd name="T4" fmla="*/ 3 w 15"/>
                      <a:gd name="T5" fmla="*/ 0 h 16"/>
                      <a:gd name="T6" fmla="*/ 7 w 15"/>
                      <a:gd name="T7" fmla="*/ 0 h 16"/>
                      <a:gd name="T8" fmla="*/ 7 w 15"/>
                      <a:gd name="T9" fmla="*/ 4 h 16"/>
                      <a:gd name="T10" fmla="*/ 11 w 15"/>
                      <a:gd name="T11" fmla="*/ 4 h 16"/>
                      <a:gd name="T12" fmla="*/ 11 w 15"/>
                      <a:gd name="T13" fmla="*/ 8 h 16"/>
                      <a:gd name="T14" fmla="*/ 15 w 15"/>
                      <a:gd name="T15" fmla="*/ 8 h 16"/>
                      <a:gd name="T16" fmla="*/ 11 w 15"/>
                      <a:gd name="T17" fmla="*/ 8 h 16"/>
                      <a:gd name="T18" fmla="*/ 11 w 15"/>
                      <a:gd name="T19" fmla="*/ 12 h 16"/>
                      <a:gd name="T20" fmla="*/ 7 w 15"/>
                      <a:gd name="T21" fmla="*/ 12 h 16"/>
                      <a:gd name="T22" fmla="*/ 7 w 15"/>
                      <a:gd name="T23" fmla="*/ 16 h 16"/>
                      <a:gd name="T24" fmla="*/ 3 w 15"/>
                      <a:gd name="T25" fmla="*/ 16 h 16"/>
                      <a:gd name="T26" fmla="*/ 3 w 15"/>
                      <a:gd name="T27" fmla="*/ 12 h 16"/>
                      <a:gd name="T28" fmla="*/ 3 w 15"/>
                      <a:gd name="T29" fmla="*/ 8 h 16"/>
                      <a:gd name="T30" fmla="*/ 0 w 15"/>
                      <a:gd name="T31" fmla="*/ 8 h 16"/>
                      <a:gd name="T32" fmla="*/ 0 w 15"/>
                      <a:gd name="T33" fmla="*/ 4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15" h="16">
                        <a:moveTo>
                          <a:pt x="0" y="4"/>
                        </a:moveTo>
                        <a:lnTo>
                          <a:pt x="3" y="4"/>
                        </a:lnTo>
                        <a:lnTo>
                          <a:pt x="3" y="0"/>
                        </a:lnTo>
                        <a:lnTo>
                          <a:pt x="7" y="0"/>
                        </a:lnTo>
                        <a:lnTo>
                          <a:pt x="7" y="4"/>
                        </a:lnTo>
                        <a:lnTo>
                          <a:pt x="11" y="4"/>
                        </a:lnTo>
                        <a:lnTo>
                          <a:pt x="11" y="8"/>
                        </a:lnTo>
                        <a:lnTo>
                          <a:pt x="15" y="8"/>
                        </a:lnTo>
                        <a:lnTo>
                          <a:pt x="11" y="8"/>
                        </a:lnTo>
                        <a:lnTo>
                          <a:pt x="11" y="12"/>
                        </a:lnTo>
                        <a:lnTo>
                          <a:pt x="7" y="12"/>
                        </a:lnTo>
                        <a:lnTo>
                          <a:pt x="7" y="16"/>
                        </a:lnTo>
                        <a:lnTo>
                          <a:pt x="3" y="16"/>
                        </a:lnTo>
                        <a:lnTo>
                          <a:pt x="3" y="12"/>
                        </a:lnTo>
                        <a:lnTo>
                          <a:pt x="3" y="8"/>
                        </a:lnTo>
                        <a:lnTo>
                          <a:pt x="0" y="8"/>
                        </a:lnTo>
                        <a:lnTo>
                          <a:pt x="0" y="4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954" name="Freeform 126">
                    <a:extLst>
                      <a:ext uri="{FF2B5EF4-FFF2-40B4-BE49-F238E27FC236}">
                        <a16:creationId xmlns:a16="http://schemas.microsoft.com/office/drawing/2014/main" id="{45741BFE-7A37-AD60-3037-5D7CEC27824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365" y="2884"/>
                    <a:ext cx="67" cy="60"/>
                  </a:xfrm>
                  <a:custGeom>
                    <a:avLst/>
                    <a:gdLst>
                      <a:gd name="T0" fmla="*/ 0 w 65"/>
                      <a:gd name="T1" fmla="*/ 16 h 60"/>
                      <a:gd name="T2" fmla="*/ 0 w 65"/>
                      <a:gd name="T3" fmla="*/ 8 h 60"/>
                      <a:gd name="T4" fmla="*/ 4 w 65"/>
                      <a:gd name="T5" fmla="*/ 4 h 60"/>
                      <a:gd name="T6" fmla="*/ 12 w 65"/>
                      <a:gd name="T7" fmla="*/ 4 h 60"/>
                      <a:gd name="T8" fmla="*/ 12 w 65"/>
                      <a:gd name="T9" fmla="*/ 4 h 60"/>
                      <a:gd name="T10" fmla="*/ 16 w 65"/>
                      <a:gd name="T11" fmla="*/ 8 h 60"/>
                      <a:gd name="T12" fmla="*/ 23 w 65"/>
                      <a:gd name="T13" fmla="*/ 16 h 60"/>
                      <a:gd name="T14" fmla="*/ 31 w 65"/>
                      <a:gd name="T15" fmla="*/ 16 h 60"/>
                      <a:gd name="T16" fmla="*/ 35 w 65"/>
                      <a:gd name="T17" fmla="*/ 20 h 60"/>
                      <a:gd name="T18" fmla="*/ 39 w 65"/>
                      <a:gd name="T19" fmla="*/ 16 h 60"/>
                      <a:gd name="T20" fmla="*/ 42 w 65"/>
                      <a:gd name="T21" fmla="*/ 12 h 60"/>
                      <a:gd name="T22" fmla="*/ 46 w 65"/>
                      <a:gd name="T23" fmla="*/ 16 h 60"/>
                      <a:gd name="T24" fmla="*/ 46 w 65"/>
                      <a:gd name="T25" fmla="*/ 24 h 60"/>
                      <a:gd name="T26" fmla="*/ 50 w 65"/>
                      <a:gd name="T27" fmla="*/ 28 h 60"/>
                      <a:gd name="T28" fmla="*/ 54 w 65"/>
                      <a:gd name="T29" fmla="*/ 32 h 60"/>
                      <a:gd name="T30" fmla="*/ 58 w 65"/>
                      <a:gd name="T31" fmla="*/ 28 h 60"/>
                      <a:gd name="T32" fmla="*/ 62 w 65"/>
                      <a:gd name="T33" fmla="*/ 24 h 60"/>
                      <a:gd name="T34" fmla="*/ 65 w 65"/>
                      <a:gd name="T35" fmla="*/ 28 h 60"/>
                      <a:gd name="T36" fmla="*/ 65 w 65"/>
                      <a:gd name="T37" fmla="*/ 36 h 60"/>
                      <a:gd name="T38" fmla="*/ 62 w 65"/>
                      <a:gd name="T39" fmla="*/ 40 h 60"/>
                      <a:gd name="T40" fmla="*/ 58 w 65"/>
                      <a:gd name="T41" fmla="*/ 44 h 60"/>
                      <a:gd name="T42" fmla="*/ 58 w 65"/>
                      <a:gd name="T43" fmla="*/ 44 h 60"/>
                      <a:gd name="T44" fmla="*/ 50 w 65"/>
                      <a:gd name="T45" fmla="*/ 44 h 60"/>
                      <a:gd name="T46" fmla="*/ 46 w 65"/>
                      <a:gd name="T47" fmla="*/ 48 h 60"/>
                      <a:gd name="T48" fmla="*/ 46 w 65"/>
                      <a:gd name="T49" fmla="*/ 56 h 60"/>
                      <a:gd name="T50" fmla="*/ 42 w 65"/>
                      <a:gd name="T51" fmla="*/ 60 h 60"/>
                      <a:gd name="T52" fmla="*/ 35 w 65"/>
                      <a:gd name="T53" fmla="*/ 60 h 60"/>
                      <a:gd name="T54" fmla="*/ 31 w 65"/>
                      <a:gd name="T55" fmla="*/ 56 h 60"/>
                      <a:gd name="T56" fmla="*/ 31 w 65"/>
                      <a:gd name="T57" fmla="*/ 56 h 60"/>
                      <a:gd name="T58" fmla="*/ 27 w 65"/>
                      <a:gd name="T59" fmla="*/ 52 h 60"/>
                      <a:gd name="T60" fmla="*/ 19 w 65"/>
                      <a:gd name="T61" fmla="*/ 52 h 60"/>
                      <a:gd name="T62" fmla="*/ 16 w 65"/>
                      <a:gd name="T63" fmla="*/ 48 h 60"/>
                      <a:gd name="T64" fmla="*/ 19 w 65"/>
                      <a:gd name="T65" fmla="*/ 44 h 60"/>
                      <a:gd name="T66" fmla="*/ 16 w 65"/>
                      <a:gd name="T67" fmla="*/ 40 h 60"/>
                      <a:gd name="T68" fmla="*/ 12 w 65"/>
                      <a:gd name="T69" fmla="*/ 36 h 60"/>
                      <a:gd name="T70" fmla="*/ 12 w 65"/>
                      <a:gd name="T71" fmla="*/ 32 h 60"/>
                      <a:gd name="T72" fmla="*/ 8 w 65"/>
                      <a:gd name="T73" fmla="*/ 28 h 60"/>
                      <a:gd name="T74" fmla="*/ 8 w 65"/>
                      <a:gd name="T75" fmla="*/ 24 h 60"/>
                      <a:gd name="T76" fmla="*/ 0 w 65"/>
                      <a:gd name="T77" fmla="*/ 20 h 6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</a:cxnLst>
                    <a:rect l="0" t="0" r="r" b="b"/>
                    <a:pathLst>
                      <a:path w="65" h="60">
                        <a:moveTo>
                          <a:pt x="0" y="20"/>
                        </a:moveTo>
                        <a:lnTo>
                          <a:pt x="0" y="16"/>
                        </a:lnTo>
                        <a:lnTo>
                          <a:pt x="0" y="12"/>
                        </a:lnTo>
                        <a:lnTo>
                          <a:pt x="0" y="8"/>
                        </a:lnTo>
                        <a:lnTo>
                          <a:pt x="4" y="8"/>
                        </a:lnTo>
                        <a:lnTo>
                          <a:pt x="4" y="4"/>
                        </a:lnTo>
                        <a:lnTo>
                          <a:pt x="8" y="4"/>
                        </a:lnTo>
                        <a:lnTo>
                          <a:pt x="12" y="4"/>
                        </a:lnTo>
                        <a:lnTo>
                          <a:pt x="12" y="0"/>
                        </a:lnTo>
                        <a:lnTo>
                          <a:pt x="12" y="4"/>
                        </a:lnTo>
                        <a:lnTo>
                          <a:pt x="16" y="4"/>
                        </a:lnTo>
                        <a:lnTo>
                          <a:pt x="16" y="8"/>
                        </a:lnTo>
                        <a:lnTo>
                          <a:pt x="19" y="12"/>
                        </a:lnTo>
                        <a:lnTo>
                          <a:pt x="23" y="16"/>
                        </a:lnTo>
                        <a:lnTo>
                          <a:pt x="27" y="16"/>
                        </a:lnTo>
                        <a:lnTo>
                          <a:pt x="31" y="16"/>
                        </a:lnTo>
                        <a:lnTo>
                          <a:pt x="31" y="20"/>
                        </a:lnTo>
                        <a:lnTo>
                          <a:pt x="35" y="20"/>
                        </a:lnTo>
                        <a:lnTo>
                          <a:pt x="35" y="16"/>
                        </a:lnTo>
                        <a:lnTo>
                          <a:pt x="39" y="16"/>
                        </a:lnTo>
                        <a:lnTo>
                          <a:pt x="39" y="12"/>
                        </a:lnTo>
                        <a:lnTo>
                          <a:pt x="42" y="12"/>
                        </a:lnTo>
                        <a:lnTo>
                          <a:pt x="46" y="12"/>
                        </a:lnTo>
                        <a:lnTo>
                          <a:pt x="46" y="16"/>
                        </a:lnTo>
                        <a:lnTo>
                          <a:pt x="46" y="20"/>
                        </a:lnTo>
                        <a:lnTo>
                          <a:pt x="46" y="24"/>
                        </a:lnTo>
                        <a:lnTo>
                          <a:pt x="50" y="24"/>
                        </a:lnTo>
                        <a:lnTo>
                          <a:pt x="50" y="28"/>
                        </a:lnTo>
                        <a:lnTo>
                          <a:pt x="50" y="32"/>
                        </a:lnTo>
                        <a:lnTo>
                          <a:pt x="54" y="32"/>
                        </a:lnTo>
                        <a:lnTo>
                          <a:pt x="54" y="28"/>
                        </a:lnTo>
                        <a:lnTo>
                          <a:pt x="58" y="28"/>
                        </a:lnTo>
                        <a:lnTo>
                          <a:pt x="58" y="24"/>
                        </a:lnTo>
                        <a:lnTo>
                          <a:pt x="62" y="24"/>
                        </a:lnTo>
                        <a:lnTo>
                          <a:pt x="65" y="24"/>
                        </a:lnTo>
                        <a:lnTo>
                          <a:pt x="65" y="28"/>
                        </a:lnTo>
                        <a:lnTo>
                          <a:pt x="65" y="32"/>
                        </a:lnTo>
                        <a:lnTo>
                          <a:pt x="65" y="36"/>
                        </a:lnTo>
                        <a:lnTo>
                          <a:pt x="62" y="36"/>
                        </a:lnTo>
                        <a:lnTo>
                          <a:pt x="62" y="40"/>
                        </a:lnTo>
                        <a:lnTo>
                          <a:pt x="58" y="40"/>
                        </a:lnTo>
                        <a:lnTo>
                          <a:pt x="58" y="44"/>
                        </a:lnTo>
                        <a:lnTo>
                          <a:pt x="58" y="48"/>
                        </a:lnTo>
                        <a:lnTo>
                          <a:pt x="58" y="44"/>
                        </a:lnTo>
                        <a:lnTo>
                          <a:pt x="54" y="44"/>
                        </a:lnTo>
                        <a:lnTo>
                          <a:pt x="50" y="44"/>
                        </a:lnTo>
                        <a:lnTo>
                          <a:pt x="50" y="48"/>
                        </a:lnTo>
                        <a:lnTo>
                          <a:pt x="46" y="48"/>
                        </a:lnTo>
                        <a:lnTo>
                          <a:pt x="46" y="52"/>
                        </a:lnTo>
                        <a:lnTo>
                          <a:pt x="46" y="56"/>
                        </a:lnTo>
                        <a:lnTo>
                          <a:pt x="42" y="56"/>
                        </a:lnTo>
                        <a:lnTo>
                          <a:pt x="42" y="60"/>
                        </a:lnTo>
                        <a:lnTo>
                          <a:pt x="39" y="60"/>
                        </a:lnTo>
                        <a:lnTo>
                          <a:pt x="35" y="60"/>
                        </a:lnTo>
                        <a:lnTo>
                          <a:pt x="31" y="60"/>
                        </a:lnTo>
                        <a:lnTo>
                          <a:pt x="31" y="56"/>
                        </a:lnTo>
                        <a:lnTo>
                          <a:pt x="27" y="56"/>
                        </a:lnTo>
                        <a:lnTo>
                          <a:pt x="31" y="56"/>
                        </a:lnTo>
                        <a:lnTo>
                          <a:pt x="27" y="56"/>
                        </a:lnTo>
                        <a:lnTo>
                          <a:pt x="27" y="52"/>
                        </a:lnTo>
                        <a:lnTo>
                          <a:pt x="23" y="52"/>
                        </a:lnTo>
                        <a:lnTo>
                          <a:pt x="19" y="52"/>
                        </a:lnTo>
                        <a:lnTo>
                          <a:pt x="19" y="48"/>
                        </a:lnTo>
                        <a:lnTo>
                          <a:pt x="16" y="48"/>
                        </a:lnTo>
                        <a:lnTo>
                          <a:pt x="16" y="44"/>
                        </a:lnTo>
                        <a:lnTo>
                          <a:pt x="19" y="44"/>
                        </a:lnTo>
                        <a:lnTo>
                          <a:pt x="19" y="40"/>
                        </a:lnTo>
                        <a:lnTo>
                          <a:pt x="16" y="40"/>
                        </a:lnTo>
                        <a:lnTo>
                          <a:pt x="16" y="36"/>
                        </a:lnTo>
                        <a:lnTo>
                          <a:pt x="12" y="36"/>
                        </a:lnTo>
                        <a:lnTo>
                          <a:pt x="16" y="32"/>
                        </a:lnTo>
                        <a:lnTo>
                          <a:pt x="12" y="32"/>
                        </a:lnTo>
                        <a:lnTo>
                          <a:pt x="12" y="28"/>
                        </a:lnTo>
                        <a:lnTo>
                          <a:pt x="8" y="28"/>
                        </a:lnTo>
                        <a:lnTo>
                          <a:pt x="12" y="24"/>
                        </a:lnTo>
                        <a:lnTo>
                          <a:pt x="8" y="24"/>
                        </a:lnTo>
                        <a:lnTo>
                          <a:pt x="4" y="24"/>
                        </a:lnTo>
                        <a:lnTo>
                          <a:pt x="0" y="2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955" name="Freeform 127">
                    <a:extLst>
                      <a:ext uri="{FF2B5EF4-FFF2-40B4-BE49-F238E27FC236}">
                        <a16:creationId xmlns:a16="http://schemas.microsoft.com/office/drawing/2014/main" id="{D5CF566B-49B7-71F4-48AE-58C4C8FFAF6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513" y="2887"/>
                    <a:ext cx="17" cy="15"/>
                  </a:xfrm>
                  <a:custGeom>
                    <a:avLst/>
                    <a:gdLst>
                      <a:gd name="T0" fmla="*/ 0 w 19"/>
                      <a:gd name="T1" fmla="*/ 0 h 16"/>
                      <a:gd name="T2" fmla="*/ 4 w 19"/>
                      <a:gd name="T3" fmla="*/ 0 h 16"/>
                      <a:gd name="T4" fmla="*/ 8 w 19"/>
                      <a:gd name="T5" fmla="*/ 0 h 16"/>
                      <a:gd name="T6" fmla="*/ 11 w 19"/>
                      <a:gd name="T7" fmla="*/ 0 h 16"/>
                      <a:gd name="T8" fmla="*/ 15 w 19"/>
                      <a:gd name="T9" fmla="*/ 0 h 16"/>
                      <a:gd name="T10" fmla="*/ 15 w 19"/>
                      <a:gd name="T11" fmla="*/ 4 h 16"/>
                      <a:gd name="T12" fmla="*/ 15 w 19"/>
                      <a:gd name="T13" fmla="*/ 8 h 16"/>
                      <a:gd name="T14" fmla="*/ 15 w 19"/>
                      <a:gd name="T15" fmla="*/ 12 h 16"/>
                      <a:gd name="T16" fmla="*/ 19 w 19"/>
                      <a:gd name="T17" fmla="*/ 16 h 16"/>
                      <a:gd name="T18" fmla="*/ 15 w 19"/>
                      <a:gd name="T19" fmla="*/ 16 h 16"/>
                      <a:gd name="T20" fmla="*/ 11 w 19"/>
                      <a:gd name="T21" fmla="*/ 16 h 16"/>
                      <a:gd name="T22" fmla="*/ 11 w 19"/>
                      <a:gd name="T23" fmla="*/ 12 h 16"/>
                      <a:gd name="T24" fmla="*/ 8 w 19"/>
                      <a:gd name="T25" fmla="*/ 12 h 16"/>
                      <a:gd name="T26" fmla="*/ 8 w 19"/>
                      <a:gd name="T27" fmla="*/ 8 h 16"/>
                      <a:gd name="T28" fmla="*/ 4 w 19"/>
                      <a:gd name="T29" fmla="*/ 8 h 16"/>
                      <a:gd name="T30" fmla="*/ 4 w 19"/>
                      <a:gd name="T31" fmla="*/ 4 h 16"/>
                      <a:gd name="T32" fmla="*/ 4 w 19"/>
                      <a:gd name="T33" fmla="*/ 0 h 16"/>
                      <a:gd name="T34" fmla="*/ 0 w 19"/>
                      <a:gd name="T35" fmla="*/ 0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</a:cxnLst>
                    <a:rect l="0" t="0" r="r" b="b"/>
                    <a:pathLst>
                      <a:path w="19" h="16">
                        <a:moveTo>
                          <a:pt x="0" y="0"/>
                        </a:moveTo>
                        <a:lnTo>
                          <a:pt x="4" y="0"/>
                        </a:lnTo>
                        <a:lnTo>
                          <a:pt x="8" y="0"/>
                        </a:lnTo>
                        <a:lnTo>
                          <a:pt x="11" y="0"/>
                        </a:lnTo>
                        <a:lnTo>
                          <a:pt x="15" y="0"/>
                        </a:lnTo>
                        <a:lnTo>
                          <a:pt x="15" y="4"/>
                        </a:lnTo>
                        <a:lnTo>
                          <a:pt x="15" y="8"/>
                        </a:lnTo>
                        <a:lnTo>
                          <a:pt x="15" y="12"/>
                        </a:lnTo>
                        <a:lnTo>
                          <a:pt x="19" y="16"/>
                        </a:lnTo>
                        <a:lnTo>
                          <a:pt x="15" y="16"/>
                        </a:lnTo>
                        <a:lnTo>
                          <a:pt x="11" y="16"/>
                        </a:lnTo>
                        <a:lnTo>
                          <a:pt x="11" y="12"/>
                        </a:lnTo>
                        <a:lnTo>
                          <a:pt x="8" y="12"/>
                        </a:lnTo>
                        <a:lnTo>
                          <a:pt x="8" y="8"/>
                        </a:lnTo>
                        <a:lnTo>
                          <a:pt x="4" y="8"/>
                        </a:lnTo>
                        <a:lnTo>
                          <a:pt x="4" y="4"/>
                        </a:lnTo>
                        <a:lnTo>
                          <a:pt x="4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956" name="Freeform 128">
                    <a:extLst>
                      <a:ext uri="{FF2B5EF4-FFF2-40B4-BE49-F238E27FC236}">
                        <a16:creationId xmlns:a16="http://schemas.microsoft.com/office/drawing/2014/main" id="{2EDCBFF8-3047-D528-8AA1-0F1802FE089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504" y="2887"/>
                    <a:ext cx="18" cy="31"/>
                  </a:xfrm>
                  <a:custGeom>
                    <a:avLst/>
                    <a:gdLst>
                      <a:gd name="T0" fmla="*/ 8 w 19"/>
                      <a:gd name="T1" fmla="*/ 0 h 32"/>
                      <a:gd name="T2" fmla="*/ 12 w 19"/>
                      <a:gd name="T3" fmla="*/ 0 h 32"/>
                      <a:gd name="T4" fmla="*/ 12 w 19"/>
                      <a:gd name="T5" fmla="*/ 4 h 32"/>
                      <a:gd name="T6" fmla="*/ 12 w 19"/>
                      <a:gd name="T7" fmla="*/ 8 h 32"/>
                      <a:gd name="T8" fmla="*/ 16 w 19"/>
                      <a:gd name="T9" fmla="*/ 8 h 32"/>
                      <a:gd name="T10" fmla="*/ 16 w 19"/>
                      <a:gd name="T11" fmla="*/ 12 h 32"/>
                      <a:gd name="T12" fmla="*/ 19 w 19"/>
                      <a:gd name="T13" fmla="*/ 12 h 32"/>
                      <a:gd name="T14" fmla="*/ 19 w 19"/>
                      <a:gd name="T15" fmla="*/ 16 h 32"/>
                      <a:gd name="T16" fmla="*/ 16 w 19"/>
                      <a:gd name="T17" fmla="*/ 16 h 32"/>
                      <a:gd name="T18" fmla="*/ 16 w 19"/>
                      <a:gd name="T19" fmla="*/ 20 h 32"/>
                      <a:gd name="T20" fmla="*/ 16 w 19"/>
                      <a:gd name="T21" fmla="*/ 24 h 32"/>
                      <a:gd name="T22" fmla="*/ 16 w 19"/>
                      <a:gd name="T23" fmla="*/ 28 h 32"/>
                      <a:gd name="T24" fmla="*/ 12 w 19"/>
                      <a:gd name="T25" fmla="*/ 32 h 32"/>
                      <a:gd name="T26" fmla="*/ 8 w 19"/>
                      <a:gd name="T27" fmla="*/ 32 h 32"/>
                      <a:gd name="T28" fmla="*/ 8 w 19"/>
                      <a:gd name="T29" fmla="*/ 28 h 32"/>
                      <a:gd name="T30" fmla="*/ 4 w 19"/>
                      <a:gd name="T31" fmla="*/ 28 h 32"/>
                      <a:gd name="T32" fmla="*/ 4 w 19"/>
                      <a:gd name="T33" fmla="*/ 24 h 32"/>
                      <a:gd name="T34" fmla="*/ 0 w 19"/>
                      <a:gd name="T35" fmla="*/ 24 h 32"/>
                      <a:gd name="T36" fmla="*/ 0 w 19"/>
                      <a:gd name="T37" fmla="*/ 20 h 32"/>
                      <a:gd name="T38" fmla="*/ 0 w 19"/>
                      <a:gd name="T39" fmla="*/ 16 h 32"/>
                      <a:gd name="T40" fmla="*/ 4 w 19"/>
                      <a:gd name="T41" fmla="*/ 12 h 32"/>
                      <a:gd name="T42" fmla="*/ 4 w 19"/>
                      <a:gd name="T43" fmla="*/ 8 h 32"/>
                      <a:gd name="T44" fmla="*/ 4 w 19"/>
                      <a:gd name="T45" fmla="*/ 4 h 32"/>
                      <a:gd name="T46" fmla="*/ 8 w 19"/>
                      <a:gd name="T47" fmla="*/ 4 h 32"/>
                      <a:gd name="T48" fmla="*/ 8 w 19"/>
                      <a:gd name="T49" fmla="*/ 0 h 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</a:cxnLst>
                    <a:rect l="0" t="0" r="r" b="b"/>
                    <a:pathLst>
                      <a:path w="19" h="32">
                        <a:moveTo>
                          <a:pt x="8" y="0"/>
                        </a:moveTo>
                        <a:lnTo>
                          <a:pt x="12" y="0"/>
                        </a:lnTo>
                        <a:lnTo>
                          <a:pt x="12" y="4"/>
                        </a:lnTo>
                        <a:lnTo>
                          <a:pt x="12" y="8"/>
                        </a:lnTo>
                        <a:lnTo>
                          <a:pt x="16" y="8"/>
                        </a:lnTo>
                        <a:lnTo>
                          <a:pt x="16" y="12"/>
                        </a:lnTo>
                        <a:lnTo>
                          <a:pt x="19" y="12"/>
                        </a:lnTo>
                        <a:lnTo>
                          <a:pt x="19" y="16"/>
                        </a:lnTo>
                        <a:lnTo>
                          <a:pt x="16" y="16"/>
                        </a:lnTo>
                        <a:lnTo>
                          <a:pt x="16" y="20"/>
                        </a:lnTo>
                        <a:lnTo>
                          <a:pt x="16" y="24"/>
                        </a:lnTo>
                        <a:lnTo>
                          <a:pt x="16" y="28"/>
                        </a:lnTo>
                        <a:lnTo>
                          <a:pt x="12" y="32"/>
                        </a:lnTo>
                        <a:lnTo>
                          <a:pt x="8" y="32"/>
                        </a:lnTo>
                        <a:lnTo>
                          <a:pt x="8" y="28"/>
                        </a:lnTo>
                        <a:lnTo>
                          <a:pt x="4" y="28"/>
                        </a:lnTo>
                        <a:lnTo>
                          <a:pt x="4" y="24"/>
                        </a:lnTo>
                        <a:lnTo>
                          <a:pt x="0" y="24"/>
                        </a:lnTo>
                        <a:lnTo>
                          <a:pt x="0" y="20"/>
                        </a:lnTo>
                        <a:lnTo>
                          <a:pt x="0" y="16"/>
                        </a:lnTo>
                        <a:lnTo>
                          <a:pt x="4" y="12"/>
                        </a:lnTo>
                        <a:lnTo>
                          <a:pt x="4" y="8"/>
                        </a:lnTo>
                        <a:lnTo>
                          <a:pt x="4" y="4"/>
                        </a:lnTo>
                        <a:lnTo>
                          <a:pt x="8" y="4"/>
                        </a:lnTo>
                        <a:lnTo>
                          <a:pt x="8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957" name="Freeform 129">
                    <a:extLst>
                      <a:ext uri="{FF2B5EF4-FFF2-40B4-BE49-F238E27FC236}">
                        <a16:creationId xmlns:a16="http://schemas.microsoft.com/office/drawing/2014/main" id="{A43AE1EC-9BEF-976B-70F3-978D4C8B7B0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262" y="2887"/>
                    <a:ext cx="53" cy="43"/>
                  </a:xfrm>
                  <a:custGeom>
                    <a:avLst/>
                    <a:gdLst>
                      <a:gd name="T0" fmla="*/ 38 w 53"/>
                      <a:gd name="T1" fmla="*/ 0 h 44"/>
                      <a:gd name="T2" fmla="*/ 38 w 53"/>
                      <a:gd name="T3" fmla="*/ 8 h 44"/>
                      <a:gd name="T4" fmla="*/ 46 w 53"/>
                      <a:gd name="T5" fmla="*/ 8 h 44"/>
                      <a:gd name="T6" fmla="*/ 50 w 53"/>
                      <a:gd name="T7" fmla="*/ 12 h 44"/>
                      <a:gd name="T8" fmla="*/ 53 w 53"/>
                      <a:gd name="T9" fmla="*/ 16 h 44"/>
                      <a:gd name="T10" fmla="*/ 50 w 53"/>
                      <a:gd name="T11" fmla="*/ 16 h 44"/>
                      <a:gd name="T12" fmla="*/ 42 w 53"/>
                      <a:gd name="T13" fmla="*/ 16 h 44"/>
                      <a:gd name="T14" fmla="*/ 38 w 53"/>
                      <a:gd name="T15" fmla="*/ 12 h 44"/>
                      <a:gd name="T16" fmla="*/ 30 w 53"/>
                      <a:gd name="T17" fmla="*/ 12 h 44"/>
                      <a:gd name="T18" fmla="*/ 30 w 53"/>
                      <a:gd name="T19" fmla="*/ 12 h 44"/>
                      <a:gd name="T20" fmla="*/ 26 w 53"/>
                      <a:gd name="T21" fmla="*/ 16 h 44"/>
                      <a:gd name="T22" fmla="*/ 26 w 53"/>
                      <a:gd name="T23" fmla="*/ 16 h 44"/>
                      <a:gd name="T24" fmla="*/ 30 w 53"/>
                      <a:gd name="T25" fmla="*/ 20 h 44"/>
                      <a:gd name="T26" fmla="*/ 26 w 53"/>
                      <a:gd name="T27" fmla="*/ 24 h 44"/>
                      <a:gd name="T28" fmla="*/ 30 w 53"/>
                      <a:gd name="T29" fmla="*/ 32 h 44"/>
                      <a:gd name="T30" fmla="*/ 30 w 53"/>
                      <a:gd name="T31" fmla="*/ 36 h 44"/>
                      <a:gd name="T32" fmla="*/ 26 w 53"/>
                      <a:gd name="T33" fmla="*/ 40 h 44"/>
                      <a:gd name="T34" fmla="*/ 23 w 53"/>
                      <a:gd name="T35" fmla="*/ 44 h 44"/>
                      <a:gd name="T36" fmla="*/ 15 w 53"/>
                      <a:gd name="T37" fmla="*/ 44 h 44"/>
                      <a:gd name="T38" fmla="*/ 11 w 53"/>
                      <a:gd name="T39" fmla="*/ 40 h 44"/>
                      <a:gd name="T40" fmla="*/ 11 w 53"/>
                      <a:gd name="T41" fmla="*/ 32 h 44"/>
                      <a:gd name="T42" fmla="*/ 3 w 53"/>
                      <a:gd name="T43" fmla="*/ 32 h 44"/>
                      <a:gd name="T44" fmla="*/ 3 w 53"/>
                      <a:gd name="T45" fmla="*/ 32 h 44"/>
                      <a:gd name="T46" fmla="*/ 3 w 53"/>
                      <a:gd name="T47" fmla="*/ 24 h 44"/>
                      <a:gd name="T48" fmla="*/ 7 w 53"/>
                      <a:gd name="T49" fmla="*/ 20 h 44"/>
                      <a:gd name="T50" fmla="*/ 7 w 53"/>
                      <a:gd name="T51" fmla="*/ 12 h 44"/>
                      <a:gd name="T52" fmla="*/ 11 w 53"/>
                      <a:gd name="T53" fmla="*/ 8 h 44"/>
                      <a:gd name="T54" fmla="*/ 15 w 53"/>
                      <a:gd name="T55" fmla="*/ 4 h 44"/>
                      <a:gd name="T56" fmla="*/ 23 w 53"/>
                      <a:gd name="T57" fmla="*/ 4 h 44"/>
                      <a:gd name="T58" fmla="*/ 26 w 53"/>
                      <a:gd name="T59" fmla="*/ 0 h 44"/>
                      <a:gd name="T60" fmla="*/ 30 w 53"/>
                      <a:gd name="T61" fmla="*/ 4 h 44"/>
                      <a:gd name="T62" fmla="*/ 34 w 53"/>
                      <a:gd name="T63" fmla="*/ 0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</a:cxnLst>
                    <a:rect l="0" t="0" r="r" b="b"/>
                    <a:pathLst>
                      <a:path w="53" h="44">
                        <a:moveTo>
                          <a:pt x="34" y="0"/>
                        </a:moveTo>
                        <a:lnTo>
                          <a:pt x="38" y="0"/>
                        </a:lnTo>
                        <a:lnTo>
                          <a:pt x="38" y="4"/>
                        </a:lnTo>
                        <a:lnTo>
                          <a:pt x="38" y="8"/>
                        </a:lnTo>
                        <a:lnTo>
                          <a:pt x="42" y="8"/>
                        </a:lnTo>
                        <a:lnTo>
                          <a:pt x="46" y="8"/>
                        </a:lnTo>
                        <a:lnTo>
                          <a:pt x="50" y="8"/>
                        </a:lnTo>
                        <a:lnTo>
                          <a:pt x="50" y="12"/>
                        </a:lnTo>
                        <a:lnTo>
                          <a:pt x="53" y="12"/>
                        </a:lnTo>
                        <a:lnTo>
                          <a:pt x="53" y="16"/>
                        </a:lnTo>
                        <a:lnTo>
                          <a:pt x="50" y="20"/>
                        </a:lnTo>
                        <a:lnTo>
                          <a:pt x="50" y="16"/>
                        </a:lnTo>
                        <a:lnTo>
                          <a:pt x="46" y="16"/>
                        </a:lnTo>
                        <a:lnTo>
                          <a:pt x="42" y="16"/>
                        </a:lnTo>
                        <a:lnTo>
                          <a:pt x="38" y="16"/>
                        </a:lnTo>
                        <a:lnTo>
                          <a:pt x="38" y="12"/>
                        </a:lnTo>
                        <a:lnTo>
                          <a:pt x="34" y="12"/>
                        </a:lnTo>
                        <a:lnTo>
                          <a:pt x="30" y="12"/>
                        </a:lnTo>
                        <a:lnTo>
                          <a:pt x="30" y="16"/>
                        </a:lnTo>
                        <a:lnTo>
                          <a:pt x="30" y="12"/>
                        </a:lnTo>
                        <a:lnTo>
                          <a:pt x="30" y="16"/>
                        </a:lnTo>
                        <a:lnTo>
                          <a:pt x="26" y="16"/>
                        </a:lnTo>
                        <a:lnTo>
                          <a:pt x="26" y="12"/>
                        </a:lnTo>
                        <a:lnTo>
                          <a:pt x="26" y="16"/>
                        </a:lnTo>
                        <a:lnTo>
                          <a:pt x="26" y="20"/>
                        </a:lnTo>
                        <a:lnTo>
                          <a:pt x="30" y="20"/>
                        </a:lnTo>
                        <a:lnTo>
                          <a:pt x="30" y="24"/>
                        </a:lnTo>
                        <a:lnTo>
                          <a:pt x="26" y="24"/>
                        </a:lnTo>
                        <a:lnTo>
                          <a:pt x="26" y="28"/>
                        </a:lnTo>
                        <a:lnTo>
                          <a:pt x="30" y="32"/>
                        </a:lnTo>
                        <a:lnTo>
                          <a:pt x="34" y="36"/>
                        </a:lnTo>
                        <a:lnTo>
                          <a:pt x="30" y="36"/>
                        </a:lnTo>
                        <a:lnTo>
                          <a:pt x="30" y="40"/>
                        </a:lnTo>
                        <a:lnTo>
                          <a:pt x="26" y="40"/>
                        </a:lnTo>
                        <a:lnTo>
                          <a:pt x="26" y="44"/>
                        </a:lnTo>
                        <a:lnTo>
                          <a:pt x="23" y="44"/>
                        </a:lnTo>
                        <a:lnTo>
                          <a:pt x="19" y="44"/>
                        </a:lnTo>
                        <a:lnTo>
                          <a:pt x="15" y="44"/>
                        </a:lnTo>
                        <a:lnTo>
                          <a:pt x="15" y="40"/>
                        </a:lnTo>
                        <a:lnTo>
                          <a:pt x="11" y="40"/>
                        </a:lnTo>
                        <a:lnTo>
                          <a:pt x="11" y="36"/>
                        </a:lnTo>
                        <a:lnTo>
                          <a:pt x="11" y="32"/>
                        </a:lnTo>
                        <a:lnTo>
                          <a:pt x="7" y="32"/>
                        </a:lnTo>
                        <a:lnTo>
                          <a:pt x="3" y="32"/>
                        </a:lnTo>
                        <a:lnTo>
                          <a:pt x="0" y="32"/>
                        </a:lnTo>
                        <a:lnTo>
                          <a:pt x="3" y="32"/>
                        </a:lnTo>
                        <a:lnTo>
                          <a:pt x="3" y="28"/>
                        </a:lnTo>
                        <a:lnTo>
                          <a:pt x="3" y="24"/>
                        </a:lnTo>
                        <a:lnTo>
                          <a:pt x="7" y="24"/>
                        </a:lnTo>
                        <a:lnTo>
                          <a:pt x="7" y="20"/>
                        </a:lnTo>
                        <a:lnTo>
                          <a:pt x="7" y="16"/>
                        </a:lnTo>
                        <a:lnTo>
                          <a:pt x="7" y="12"/>
                        </a:lnTo>
                        <a:lnTo>
                          <a:pt x="11" y="12"/>
                        </a:lnTo>
                        <a:lnTo>
                          <a:pt x="11" y="8"/>
                        </a:lnTo>
                        <a:lnTo>
                          <a:pt x="15" y="8"/>
                        </a:lnTo>
                        <a:lnTo>
                          <a:pt x="15" y="4"/>
                        </a:lnTo>
                        <a:lnTo>
                          <a:pt x="19" y="4"/>
                        </a:lnTo>
                        <a:lnTo>
                          <a:pt x="23" y="4"/>
                        </a:lnTo>
                        <a:lnTo>
                          <a:pt x="23" y="0"/>
                        </a:lnTo>
                        <a:lnTo>
                          <a:pt x="26" y="0"/>
                        </a:lnTo>
                        <a:lnTo>
                          <a:pt x="26" y="4"/>
                        </a:lnTo>
                        <a:lnTo>
                          <a:pt x="30" y="4"/>
                        </a:lnTo>
                        <a:lnTo>
                          <a:pt x="30" y="0"/>
                        </a:lnTo>
                        <a:lnTo>
                          <a:pt x="34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958" name="Freeform 130">
                    <a:extLst>
                      <a:ext uri="{FF2B5EF4-FFF2-40B4-BE49-F238E27FC236}">
                        <a16:creationId xmlns:a16="http://schemas.microsoft.com/office/drawing/2014/main" id="{D1B8E88F-69C6-3663-9A05-24D945A59A7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177" y="2890"/>
                    <a:ext cx="9" cy="8"/>
                  </a:xfrm>
                  <a:custGeom>
                    <a:avLst/>
                    <a:gdLst>
                      <a:gd name="T0" fmla="*/ 0 w 8"/>
                      <a:gd name="T1" fmla="*/ 0 h 8"/>
                      <a:gd name="T2" fmla="*/ 4 w 8"/>
                      <a:gd name="T3" fmla="*/ 0 h 8"/>
                      <a:gd name="T4" fmla="*/ 4 w 8"/>
                      <a:gd name="T5" fmla="*/ 4 h 8"/>
                      <a:gd name="T6" fmla="*/ 8 w 8"/>
                      <a:gd name="T7" fmla="*/ 4 h 8"/>
                      <a:gd name="T8" fmla="*/ 8 w 8"/>
                      <a:gd name="T9" fmla="*/ 8 h 8"/>
                      <a:gd name="T10" fmla="*/ 4 w 8"/>
                      <a:gd name="T11" fmla="*/ 8 h 8"/>
                      <a:gd name="T12" fmla="*/ 4 w 8"/>
                      <a:gd name="T13" fmla="*/ 4 h 8"/>
                      <a:gd name="T14" fmla="*/ 0 w 8"/>
                      <a:gd name="T15" fmla="*/ 8 h 8"/>
                      <a:gd name="T16" fmla="*/ 0 w 8"/>
                      <a:gd name="T17" fmla="*/ 4 h 8"/>
                      <a:gd name="T18" fmla="*/ 0 w 8"/>
                      <a:gd name="T19" fmla="*/ 0 h 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8" h="8">
                        <a:moveTo>
                          <a:pt x="0" y="0"/>
                        </a:moveTo>
                        <a:lnTo>
                          <a:pt x="4" y="0"/>
                        </a:lnTo>
                        <a:lnTo>
                          <a:pt x="4" y="4"/>
                        </a:lnTo>
                        <a:lnTo>
                          <a:pt x="8" y="4"/>
                        </a:lnTo>
                        <a:lnTo>
                          <a:pt x="8" y="8"/>
                        </a:lnTo>
                        <a:lnTo>
                          <a:pt x="4" y="8"/>
                        </a:lnTo>
                        <a:lnTo>
                          <a:pt x="4" y="4"/>
                        </a:lnTo>
                        <a:lnTo>
                          <a:pt x="0" y="8"/>
                        </a:lnTo>
                        <a:lnTo>
                          <a:pt x="0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959" name="Freeform 131">
                    <a:extLst>
                      <a:ext uri="{FF2B5EF4-FFF2-40B4-BE49-F238E27FC236}">
                        <a16:creationId xmlns:a16="http://schemas.microsoft.com/office/drawing/2014/main" id="{75F8AC96-A701-9B88-3100-ECEF5FB73C8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519" y="2890"/>
                    <a:ext cx="20" cy="20"/>
                  </a:xfrm>
                  <a:custGeom>
                    <a:avLst/>
                    <a:gdLst>
                      <a:gd name="T0" fmla="*/ 3 w 19"/>
                      <a:gd name="T1" fmla="*/ 8 h 20"/>
                      <a:gd name="T2" fmla="*/ 3 w 19"/>
                      <a:gd name="T3" fmla="*/ 12 h 20"/>
                      <a:gd name="T4" fmla="*/ 7 w 19"/>
                      <a:gd name="T5" fmla="*/ 12 h 20"/>
                      <a:gd name="T6" fmla="*/ 11 w 19"/>
                      <a:gd name="T7" fmla="*/ 12 h 20"/>
                      <a:gd name="T8" fmla="*/ 7 w 19"/>
                      <a:gd name="T9" fmla="*/ 8 h 20"/>
                      <a:gd name="T10" fmla="*/ 7 w 19"/>
                      <a:gd name="T11" fmla="*/ 4 h 20"/>
                      <a:gd name="T12" fmla="*/ 7 w 19"/>
                      <a:gd name="T13" fmla="*/ 0 h 20"/>
                      <a:gd name="T14" fmla="*/ 11 w 19"/>
                      <a:gd name="T15" fmla="*/ 0 h 20"/>
                      <a:gd name="T16" fmla="*/ 11 w 19"/>
                      <a:gd name="T17" fmla="*/ 4 h 20"/>
                      <a:gd name="T18" fmla="*/ 15 w 19"/>
                      <a:gd name="T19" fmla="*/ 4 h 20"/>
                      <a:gd name="T20" fmla="*/ 15 w 19"/>
                      <a:gd name="T21" fmla="*/ 8 h 20"/>
                      <a:gd name="T22" fmla="*/ 15 w 19"/>
                      <a:gd name="T23" fmla="*/ 12 h 20"/>
                      <a:gd name="T24" fmla="*/ 19 w 19"/>
                      <a:gd name="T25" fmla="*/ 12 h 20"/>
                      <a:gd name="T26" fmla="*/ 19 w 19"/>
                      <a:gd name="T27" fmla="*/ 16 h 20"/>
                      <a:gd name="T28" fmla="*/ 15 w 19"/>
                      <a:gd name="T29" fmla="*/ 16 h 20"/>
                      <a:gd name="T30" fmla="*/ 11 w 19"/>
                      <a:gd name="T31" fmla="*/ 16 h 20"/>
                      <a:gd name="T32" fmla="*/ 11 w 19"/>
                      <a:gd name="T33" fmla="*/ 20 h 20"/>
                      <a:gd name="T34" fmla="*/ 7 w 19"/>
                      <a:gd name="T35" fmla="*/ 20 h 20"/>
                      <a:gd name="T36" fmla="*/ 3 w 19"/>
                      <a:gd name="T37" fmla="*/ 16 h 20"/>
                      <a:gd name="T38" fmla="*/ 3 w 19"/>
                      <a:gd name="T39" fmla="*/ 20 h 20"/>
                      <a:gd name="T40" fmla="*/ 0 w 19"/>
                      <a:gd name="T41" fmla="*/ 20 h 20"/>
                      <a:gd name="T42" fmla="*/ 0 w 19"/>
                      <a:gd name="T43" fmla="*/ 16 h 20"/>
                      <a:gd name="T44" fmla="*/ 0 w 19"/>
                      <a:gd name="T45" fmla="*/ 12 h 20"/>
                      <a:gd name="T46" fmla="*/ 3 w 19"/>
                      <a:gd name="T47" fmla="*/ 12 h 20"/>
                      <a:gd name="T48" fmla="*/ 3 w 19"/>
                      <a:gd name="T49" fmla="*/ 8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</a:cxnLst>
                    <a:rect l="0" t="0" r="r" b="b"/>
                    <a:pathLst>
                      <a:path w="19" h="20">
                        <a:moveTo>
                          <a:pt x="3" y="8"/>
                        </a:moveTo>
                        <a:lnTo>
                          <a:pt x="3" y="12"/>
                        </a:lnTo>
                        <a:lnTo>
                          <a:pt x="7" y="12"/>
                        </a:lnTo>
                        <a:lnTo>
                          <a:pt x="11" y="12"/>
                        </a:lnTo>
                        <a:lnTo>
                          <a:pt x="7" y="8"/>
                        </a:lnTo>
                        <a:lnTo>
                          <a:pt x="7" y="4"/>
                        </a:lnTo>
                        <a:lnTo>
                          <a:pt x="7" y="0"/>
                        </a:lnTo>
                        <a:lnTo>
                          <a:pt x="11" y="0"/>
                        </a:lnTo>
                        <a:lnTo>
                          <a:pt x="11" y="4"/>
                        </a:lnTo>
                        <a:lnTo>
                          <a:pt x="15" y="4"/>
                        </a:lnTo>
                        <a:lnTo>
                          <a:pt x="15" y="8"/>
                        </a:lnTo>
                        <a:lnTo>
                          <a:pt x="15" y="12"/>
                        </a:lnTo>
                        <a:lnTo>
                          <a:pt x="19" y="12"/>
                        </a:lnTo>
                        <a:lnTo>
                          <a:pt x="19" y="16"/>
                        </a:lnTo>
                        <a:lnTo>
                          <a:pt x="15" y="16"/>
                        </a:lnTo>
                        <a:lnTo>
                          <a:pt x="11" y="16"/>
                        </a:lnTo>
                        <a:lnTo>
                          <a:pt x="11" y="20"/>
                        </a:lnTo>
                        <a:lnTo>
                          <a:pt x="7" y="20"/>
                        </a:lnTo>
                        <a:lnTo>
                          <a:pt x="3" y="16"/>
                        </a:lnTo>
                        <a:lnTo>
                          <a:pt x="3" y="20"/>
                        </a:lnTo>
                        <a:lnTo>
                          <a:pt x="0" y="20"/>
                        </a:lnTo>
                        <a:lnTo>
                          <a:pt x="0" y="16"/>
                        </a:lnTo>
                        <a:lnTo>
                          <a:pt x="0" y="12"/>
                        </a:lnTo>
                        <a:lnTo>
                          <a:pt x="3" y="12"/>
                        </a:lnTo>
                        <a:lnTo>
                          <a:pt x="3" y="8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960" name="Freeform 132">
                    <a:extLst>
                      <a:ext uri="{FF2B5EF4-FFF2-40B4-BE49-F238E27FC236}">
                        <a16:creationId xmlns:a16="http://schemas.microsoft.com/office/drawing/2014/main" id="{BF9F2C95-8FDB-713D-2A44-BAE01B0C434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453" y="2890"/>
                    <a:ext cx="58" cy="52"/>
                  </a:xfrm>
                  <a:custGeom>
                    <a:avLst/>
                    <a:gdLst>
                      <a:gd name="T0" fmla="*/ 46 w 58"/>
                      <a:gd name="T1" fmla="*/ 0 h 52"/>
                      <a:gd name="T2" fmla="*/ 46 w 58"/>
                      <a:gd name="T3" fmla="*/ 8 h 52"/>
                      <a:gd name="T4" fmla="*/ 50 w 58"/>
                      <a:gd name="T5" fmla="*/ 4 h 52"/>
                      <a:gd name="T6" fmla="*/ 54 w 58"/>
                      <a:gd name="T7" fmla="*/ 8 h 52"/>
                      <a:gd name="T8" fmla="*/ 50 w 58"/>
                      <a:gd name="T9" fmla="*/ 16 h 52"/>
                      <a:gd name="T10" fmla="*/ 54 w 58"/>
                      <a:gd name="T11" fmla="*/ 20 h 52"/>
                      <a:gd name="T12" fmla="*/ 58 w 58"/>
                      <a:gd name="T13" fmla="*/ 24 h 52"/>
                      <a:gd name="T14" fmla="*/ 54 w 58"/>
                      <a:gd name="T15" fmla="*/ 28 h 52"/>
                      <a:gd name="T16" fmla="*/ 50 w 58"/>
                      <a:gd name="T17" fmla="*/ 32 h 52"/>
                      <a:gd name="T18" fmla="*/ 50 w 58"/>
                      <a:gd name="T19" fmla="*/ 32 h 52"/>
                      <a:gd name="T20" fmla="*/ 46 w 58"/>
                      <a:gd name="T21" fmla="*/ 36 h 52"/>
                      <a:gd name="T22" fmla="*/ 43 w 58"/>
                      <a:gd name="T23" fmla="*/ 40 h 52"/>
                      <a:gd name="T24" fmla="*/ 35 w 58"/>
                      <a:gd name="T25" fmla="*/ 40 h 52"/>
                      <a:gd name="T26" fmla="*/ 31 w 58"/>
                      <a:gd name="T27" fmla="*/ 44 h 52"/>
                      <a:gd name="T28" fmla="*/ 23 w 58"/>
                      <a:gd name="T29" fmla="*/ 44 h 52"/>
                      <a:gd name="T30" fmla="*/ 20 w 58"/>
                      <a:gd name="T31" fmla="*/ 40 h 52"/>
                      <a:gd name="T32" fmla="*/ 16 w 58"/>
                      <a:gd name="T33" fmla="*/ 44 h 52"/>
                      <a:gd name="T34" fmla="*/ 12 w 58"/>
                      <a:gd name="T35" fmla="*/ 48 h 52"/>
                      <a:gd name="T36" fmla="*/ 8 w 58"/>
                      <a:gd name="T37" fmla="*/ 52 h 52"/>
                      <a:gd name="T38" fmla="*/ 4 w 58"/>
                      <a:gd name="T39" fmla="*/ 48 h 52"/>
                      <a:gd name="T40" fmla="*/ 4 w 58"/>
                      <a:gd name="T41" fmla="*/ 48 h 52"/>
                      <a:gd name="T42" fmla="*/ 4 w 58"/>
                      <a:gd name="T43" fmla="*/ 40 h 52"/>
                      <a:gd name="T44" fmla="*/ 8 w 58"/>
                      <a:gd name="T45" fmla="*/ 36 h 52"/>
                      <a:gd name="T46" fmla="*/ 12 w 58"/>
                      <a:gd name="T47" fmla="*/ 32 h 52"/>
                      <a:gd name="T48" fmla="*/ 16 w 58"/>
                      <a:gd name="T49" fmla="*/ 28 h 52"/>
                      <a:gd name="T50" fmla="*/ 20 w 58"/>
                      <a:gd name="T51" fmla="*/ 24 h 52"/>
                      <a:gd name="T52" fmla="*/ 20 w 58"/>
                      <a:gd name="T53" fmla="*/ 24 h 52"/>
                      <a:gd name="T54" fmla="*/ 20 w 58"/>
                      <a:gd name="T55" fmla="*/ 16 h 52"/>
                      <a:gd name="T56" fmla="*/ 23 w 58"/>
                      <a:gd name="T57" fmla="*/ 20 h 52"/>
                      <a:gd name="T58" fmla="*/ 31 w 58"/>
                      <a:gd name="T59" fmla="*/ 16 h 52"/>
                      <a:gd name="T60" fmla="*/ 35 w 58"/>
                      <a:gd name="T61" fmla="*/ 12 h 52"/>
                      <a:gd name="T62" fmla="*/ 43 w 58"/>
                      <a:gd name="T63" fmla="*/ 12 h 52"/>
                      <a:gd name="T64" fmla="*/ 39 w 58"/>
                      <a:gd name="T65" fmla="*/ 8 h 52"/>
                      <a:gd name="T66" fmla="*/ 43 w 58"/>
                      <a:gd name="T67" fmla="*/ 4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</a:cxnLst>
                    <a:rect l="0" t="0" r="r" b="b"/>
                    <a:pathLst>
                      <a:path w="58" h="52">
                        <a:moveTo>
                          <a:pt x="43" y="0"/>
                        </a:moveTo>
                        <a:lnTo>
                          <a:pt x="46" y="0"/>
                        </a:lnTo>
                        <a:lnTo>
                          <a:pt x="46" y="4"/>
                        </a:lnTo>
                        <a:lnTo>
                          <a:pt x="46" y="8"/>
                        </a:lnTo>
                        <a:lnTo>
                          <a:pt x="50" y="8"/>
                        </a:lnTo>
                        <a:lnTo>
                          <a:pt x="50" y="4"/>
                        </a:lnTo>
                        <a:lnTo>
                          <a:pt x="54" y="4"/>
                        </a:lnTo>
                        <a:lnTo>
                          <a:pt x="54" y="8"/>
                        </a:lnTo>
                        <a:lnTo>
                          <a:pt x="50" y="12"/>
                        </a:lnTo>
                        <a:lnTo>
                          <a:pt x="50" y="16"/>
                        </a:lnTo>
                        <a:lnTo>
                          <a:pt x="50" y="20"/>
                        </a:lnTo>
                        <a:lnTo>
                          <a:pt x="54" y="20"/>
                        </a:lnTo>
                        <a:lnTo>
                          <a:pt x="54" y="24"/>
                        </a:lnTo>
                        <a:lnTo>
                          <a:pt x="58" y="24"/>
                        </a:lnTo>
                        <a:lnTo>
                          <a:pt x="58" y="28"/>
                        </a:lnTo>
                        <a:lnTo>
                          <a:pt x="54" y="28"/>
                        </a:lnTo>
                        <a:lnTo>
                          <a:pt x="54" y="32"/>
                        </a:lnTo>
                        <a:lnTo>
                          <a:pt x="50" y="32"/>
                        </a:lnTo>
                        <a:lnTo>
                          <a:pt x="50" y="28"/>
                        </a:lnTo>
                        <a:lnTo>
                          <a:pt x="50" y="32"/>
                        </a:lnTo>
                        <a:lnTo>
                          <a:pt x="46" y="32"/>
                        </a:lnTo>
                        <a:lnTo>
                          <a:pt x="46" y="36"/>
                        </a:lnTo>
                        <a:lnTo>
                          <a:pt x="43" y="36"/>
                        </a:lnTo>
                        <a:lnTo>
                          <a:pt x="43" y="40"/>
                        </a:lnTo>
                        <a:lnTo>
                          <a:pt x="39" y="40"/>
                        </a:lnTo>
                        <a:lnTo>
                          <a:pt x="35" y="40"/>
                        </a:lnTo>
                        <a:lnTo>
                          <a:pt x="31" y="40"/>
                        </a:lnTo>
                        <a:lnTo>
                          <a:pt x="31" y="44"/>
                        </a:lnTo>
                        <a:lnTo>
                          <a:pt x="27" y="44"/>
                        </a:lnTo>
                        <a:lnTo>
                          <a:pt x="23" y="44"/>
                        </a:lnTo>
                        <a:lnTo>
                          <a:pt x="23" y="40"/>
                        </a:lnTo>
                        <a:lnTo>
                          <a:pt x="20" y="40"/>
                        </a:lnTo>
                        <a:lnTo>
                          <a:pt x="16" y="40"/>
                        </a:lnTo>
                        <a:lnTo>
                          <a:pt x="16" y="44"/>
                        </a:lnTo>
                        <a:lnTo>
                          <a:pt x="12" y="44"/>
                        </a:lnTo>
                        <a:lnTo>
                          <a:pt x="12" y="48"/>
                        </a:lnTo>
                        <a:lnTo>
                          <a:pt x="8" y="48"/>
                        </a:lnTo>
                        <a:lnTo>
                          <a:pt x="8" y="52"/>
                        </a:lnTo>
                        <a:lnTo>
                          <a:pt x="8" y="48"/>
                        </a:lnTo>
                        <a:lnTo>
                          <a:pt x="4" y="48"/>
                        </a:lnTo>
                        <a:lnTo>
                          <a:pt x="0" y="48"/>
                        </a:lnTo>
                        <a:lnTo>
                          <a:pt x="4" y="48"/>
                        </a:lnTo>
                        <a:lnTo>
                          <a:pt x="4" y="44"/>
                        </a:lnTo>
                        <a:lnTo>
                          <a:pt x="4" y="40"/>
                        </a:lnTo>
                        <a:lnTo>
                          <a:pt x="4" y="36"/>
                        </a:lnTo>
                        <a:lnTo>
                          <a:pt x="8" y="36"/>
                        </a:lnTo>
                        <a:lnTo>
                          <a:pt x="8" y="32"/>
                        </a:lnTo>
                        <a:lnTo>
                          <a:pt x="12" y="32"/>
                        </a:lnTo>
                        <a:lnTo>
                          <a:pt x="12" y="28"/>
                        </a:lnTo>
                        <a:lnTo>
                          <a:pt x="16" y="28"/>
                        </a:lnTo>
                        <a:lnTo>
                          <a:pt x="16" y="24"/>
                        </a:lnTo>
                        <a:lnTo>
                          <a:pt x="20" y="24"/>
                        </a:lnTo>
                        <a:lnTo>
                          <a:pt x="23" y="24"/>
                        </a:lnTo>
                        <a:lnTo>
                          <a:pt x="20" y="24"/>
                        </a:lnTo>
                        <a:lnTo>
                          <a:pt x="20" y="20"/>
                        </a:lnTo>
                        <a:lnTo>
                          <a:pt x="20" y="16"/>
                        </a:lnTo>
                        <a:lnTo>
                          <a:pt x="23" y="16"/>
                        </a:lnTo>
                        <a:lnTo>
                          <a:pt x="23" y="20"/>
                        </a:lnTo>
                        <a:lnTo>
                          <a:pt x="27" y="16"/>
                        </a:lnTo>
                        <a:lnTo>
                          <a:pt x="31" y="16"/>
                        </a:lnTo>
                        <a:lnTo>
                          <a:pt x="31" y="12"/>
                        </a:lnTo>
                        <a:lnTo>
                          <a:pt x="35" y="12"/>
                        </a:lnTo>
                        <a:lnTo>
                          <a:pt x="39" y="16"/>
                        </a:lnTo>
                        <a:lnTo>
                          <a:pt x="43" y="12"/>
                        </a:lnTo>
                        <a:lnTo>
                          <a:pt x="43" y="8"/>
                        </a:lnTo>
                        <a:lnTo>
                          <a:pt x="39" y="8"/>
                        </a:lnTo>
                        <a:lnTo>
                          <a:pt x="43" y="8"/>
                        </a:lnTo>
                        <a:lnTo>
                          <a:pt x="43" y="4"/>
                        </a:lnTo>
                        <a:lnTo>
                          <a:pt x="43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961" name="Freeform 133">
                    <a:extLst>
                      <a:ext uri="{FF2B5EF4-FFF2-40B4-BE49-F238E27FC236}">
                        <a16:creationId xmlns:a16="http://schemas.microsoft.com/office/drawing/2014/main" id="{E4D665AA-3F6B-98BF-E5FB-BFF77105737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308" y="2895"/>
                    <a:ext cx="50" cy="92"/>
                  </a:xfrm>
                  <a:custGeom>
                    <a:avLst/>
                    <a:gdLst>
                      <a:gd name="T0" fmla="*/ 7 w 50"/>
                      <a:gd name="T1" fmla="*/ 12 h 93"/>
                      <a:gd name="T2" fmla="*/ 11 w 50"/>
                      <a:gd name="T3" fmla="*/ 8 h 93"/>
                      <a:gd name="T4" fmla="*/ 15 w 50"/>
                      <a:gd name="T5" fmla="*/ 4 h 93"/>
                      <a:gd name="T6" fmla="*/ 23 w 50"/>
                      <a:gd name="T7" fmla="*/ 0 h 93"/>
                      <a:gd name="T8" fmla="*/ 27 w 50"/>
                      <a:gd name="T9" fmla="*/ 4 h 93"/>
                      <a:gd name="T10" fmla="*/ 23 w 50"/>
                      <a:gd name="T11" fmla="*/ 8 h 93"/>
                      <a:gd name="T12" fmla="*/ 19 w 50"/>
                      <a:gd name="T13" fmla="*/ 12 h 93"/>
                      <a:gd name="T14" fmla="*/ 19 w 50"/>
                      <a:gd name="T15" fmla="*/ 20 h 93"/>
                      <a:gd name="T16" fmla="*/ 23 w 50"/>
                      <a:gd name="T17" fmla="*/ 24 h 93"/>
                      <a:gd name="T18" fmla="*/ 27 w 50"/>
                      <a:gd name="T19" fmla="*/ 28 h 93"/>
                      <a:gd name="T20" fmla="*/ 30 w 50"/>
                      <a:gd name="T21" fmla="*/ 32 h 93"/>
                      <a:gd name="T22" fmla="*/ 30 w 50"/>
                      <a:gd name="T23" fmla="*/ 40 h 93"/>
                      <a:gd name="T24" fmla="*/ 34 w 50"/>
                      <a:gd name="T25" fmla="*/ 44 h 93"/>
                      <a:gd name="T26" fmla="*/ 34 w 50"/>
                      <a:gd name="T27" fmla="*/ 52 h 93"/>
                      <a:gd name="T28" fmla="*/ 34 w 50"/>
                      <a:gd name="T29" fmla="*/ 56 h 93"/>
                      <a:gd name="T30" fmla="*/ 34 w 50"/>
                      <a:gd name="T31" fmla="*/ 65 h 93"/>
                      <a:gd name="T32" fmla="*/ 38 w 50"/>
                      <a:gd name="T33" fmla="*/ 69 h 93"/>
                      <a:gd name="T34" fmla="*/ 38 w 50"/>
                      <a:gd name="T35" fmla="*/ 77 h 93"/>
                      <a:gd name="T36" fmla="*/ 46 w 50"/>
                      <a:gd name="T37" fmla="*/ 77 h 93"/>
                      <a:gd name="T38" fmla="*/ 50 w 50"/>
                      <a:gd name="T39" fmla="*/ 81 h 93"/>
                      <a:gd name="T40" fmla="*/ 46 w 50"/>
                      <a:gd name="T41" fmla="*/ 85 h 93"/>
                      <a:gd name="T42" fmla="*/ 42 w 50"/>
                      <a:gd name="T43" fmla="*/ 89 h 93"/>
                      <a:gd name="T44" fmla="*/ 38 w 50"/>
                      <a:gd name="T45" fmla="*/ 93 h 93"/>
                      <a:gd name="T46" fmla="*/ 42 w 50"/>
                      <a:gd name="T47" fmla="*/ 89 h 93"/>
                      <a:gd name="T48" fmla="*/ 38 w 50"/>
                      <a:gd name="T49" fmla="*/ 81 h 93"/>
                      <a:gd name="T50" fmla="*/ 30 w 50"/>
                      <a:gd name="T51" fmla="*/ 81 h 93"/>
                      <a:gd name="T52" fmla="*/ 30 w 50"/>
                      <a:gd name="T53" fmla="*/ 73 h 93"/>
                      <a:gd name="T54" fmla="*/ 27 w 50"/>
                      <a:gd name="T55" fmla="*/ 69 h 93"/>
                      <a:gd name="T56" fmla="*/ 23 w 50"/>
                      <a:gd name="T57" fmla="*/ 65 h 93"/>
                      <a:gd name="T58" fmla="*/ 15 w 50"/>
                      <a:gd name="T59" fmla="*/ 65 h 93"/>
                      <a:gd name="T60" fmla="*/ 11 w 50"/>
                      <a:gd name="T61" fmla="*/ 60 h 93"/>
                      <a:gd name="T62" fmla="*/ 11 w 50"/>
                      <a:gd name="T63" fmla="*/ 52 h 93"/>
                      <a:gd name="T64" fmla="*/ 11 w 50"/>
                      <a:gd name="T65" fmla="*/ 52 h 93"/>
                      <a:gd name="T66" fmla="*/ 7 w 50"/>
                      <a:gd name="T67" fmla="*/ 48 h 93"/>
                      <a:gd name="T68" fmla="*/ 7 w 50"/>
                      <a:gd name="T69" fmla="*/ 44 h 93"/>
                      <a:gd name="T70" fmla="*/ 4 w 50"/>
                      <a:gd name="T71" fmla="*/ 40 h 93"/>
                      <a:gd name="T72" fmla="*/ 4 w 50"/>
                      <a:gd name="T73" fmla="*/ 32 h 93"/>
                      <a:gd name="T74" fmla="*/ 4 w 50"/>
                      <a:gd name="T75" fmla="*/ 32 h 93"/>
                      <a:gd name="T76" fmla="*/ 4 w 50"/>
                      <a:gd name="T77" fmla="*/ 24 h 93"/>
                      <a:gd name="T78" fmla="*/ 0 w 50"/>
                      <a:gd name="T79" fmla="*/ 20 h 93"/>
                      <a:gd name="T80" fmla="*/ 0 w 50"/>
                      <a:gd name="T81" fmla="*/ 12 h 93"/>
                      <a:gd name="T82" fmla="*/ 7 w 50"/>
                      <a:gd name="T83" fmla="*/ 8 h 9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</a:cxnLst>
                    <a:rect l="0" t="0" r="r" b="b"/>
                    <a:pathLst>
                      <a:path w="50" h="93">
                        <a:moveTo>
                          <a:pt x="7" y="8"/>
                        </a:moveTo>
                        <a:lnTo>
                          <a:pt x="7" y="12"/>
                        </a:lnTo>
                        <a:lnTo>
                          <a:pt x="11" y="12"/>
                        </a:lnTo>
                        <a:lnTo>
                          <a:pt x="11" y="8"/>
                        </a:lnTo>
                        <a:lnTo>
                          <a:pt x="11" y="4"/>
                        </a:lnTo>
                        <a:lnTo>
                          <a:pt x="15" y="4"/>
                        </a:lnTo>
                        <a:lnTo>
                          <a:pt x="19" y="4"/>
                        </a:lnTo>
                        <a:lnTo>
                          <a:pt x="23" y="0"/>
                        </a:lnTo>
                        <a:lnTo>
                          <a:pt x="27" y="0"/>
                        </a:lnTo>
                        <a:lnTo>
                          <a:pt x="27" y="4"/>
                        </a:lnTo>
                        <a:lnTo>
                          <a:pt x="23" y="4"/>
                        </a:lnTo>
                        <a:lnTo>
                          <a:pt x="23" y="8"/>
                        </a:lnTo>
                        <a:lnTo>
                          <a:pt x="23" y="12"/>
                        </a:lnTo>
                        <a:lnTo>
                          <a:pt x="19" y="12"/>
                        </a:lnTo>
                        <a:lnTo>
                          <a:pt x="19" y="16"/>
                        </a:lnTo>
                        <a:lnTo>
                          <a:pt x="19" y="20"/>
                        </a:lnTo>
                        <a:lnTo>
                          <a:pt x="19" y="24"/>
                        </a:lnTo>
                        <a:lnTo>
                          <a:pt x="23" y="24"/>
                        </a:lnTo>
                        <a:lnTo>
                          <a:pt x="23" y="28"/>
                        </a:lnTo>
                        <a:lnTo>
                          <a:pt x="27" y="28"/>
                        </a:lnTo>
                        <a:lnTo>
                          <a:pt x="30" y="28"/>
                        </a:lnTo>
                        <a:lnTo>
                          <a:pt x="30" y="32"/>
                        </a:lnTo>
                        <a:lnTo>
                          <a:pt x="30" y="36"/>
                        </a:lnTo>
                        <a:lnTo>
                          <a:pt x="30" y="40"/>
                        </a:lnTo>
                        <a:lnTo>
                          <a:pt x="30" y="44"/>
                        </a:lnTo>
                        <a:lnTo>
                          <a:pt x="34" y="44"/>
                        </a:lnTo>
                        <a:lnTo>
                          <a:pt x="34" y="48"/>
                        </a:lnTo>
                        <a:lnTo>
                          <a:pt x="34" y="52"/>
                        </a:lnTo>
                        <a:lnTo>
                          <a:pt x="38" y="52"/>
                        </a:lnTo>
                        <a:lnTo>
                          <a:pt x="34" y="56"/>
                        </a:lnTo>
                        <a:lnTo>
                          <a:pt x="34" y="60"/>
                        </a:lnTo>
                        <a:lnTo>
                          <a:pt x="34" y="65"/>
                        </a:lnTo>
                        <a:lnTo>
                          <a:pt x="38" y="65"/>
                        </a:lnTo>
                        <a:lnTo>
                          <a:pt x="38" y="69"/>
                        </a:lnTo>
                        <a:lnTo>
                          <a:pt x="38" y="73"/>
                        </a:lnTo>
                        <a:lnTo>
                          <a:pt x="38" y="77"/>
                        </a:lnTo>
                        <a:lnTo>
                          <a:pt x="42" y="77"/>
                        </a:lnTo>
                        <a:lnTo>
                          <a:pt x="46" y="77"/>
                        </a:lnTo>
                        <a:lnTo>
                          <a:pt x="46" y="81"/>
                        </a:lnTo>
                        <a:lnTo>
                          <a:pt x="50" y="81"/>
                        </a:lnTo>
                        <a:lnTo>
                          <a:pt x="50" y="85"/>
                        </a:lnTo>
                        <a:lnTo>
                          <a:pt x="46" y="85"/>
                        </a:lnTo>
                        <a:lnTo>
                          <a:pt x="46" y="89"/>
                        </a:lnTo>
                        <a:lnTo>
                          <a:pt x="42" y="89"/>
                        </a:lnTo>
                        <a:lnTo>
                          <a:pt x="42" y="93"/>
                        </a:lnTo>
                        <a:lnTo>
                          <a:pt x="38" y="93"/>
                        </a:lnTo>
                        <a:lnTo>
                          <a:pt x="38" y="89"/>
                        </a:lnTo>
                        <a:lnTo>
                          <a:pt x="42" y="89"/>
                        </a:lnTo>
                        <a:lnTo>
                          <a:pt x="42" y="85"/>
                        </a:lnTo>
                        <a:lnTo>
                          <a:pt x="38" y="81"/>
                        </a:lnTo>
                        <a:lnTo>
                          <a:pt x="34" y="81"/>
                        </a:lnTo>
                        <a:lnTo>
                          <a:pt x="30" y="81"/>
                        </a:lnTo>
                        <a:lnTo>
                          <a:pt x="30" y="77"/>
                        </a:lnTo>
                        <a:lnTo>
                          <a:pt x="30" y="73"/>
                        </a:lnTo>
                        <a:lnTo>
                          <a:pt x="27" y="73"/>
                        </a:lnTo>
                        <a:lnTo>
                          <a:pt x="27" y="69"/>
                        </a:lnTo>
                        <a:lnTo>
                          <a:pt x="23" y="69"/>
                        </a:lnTo>
                        <a:lnTo>
                          <a:pt x="23" y="65"/>
                        </a:lnTo>
                        <a:lnTo>
                          <a:pt x="19" y="65"/>
                        </a:lnTo>
                        <a:lnTo>
                          <a:pt x="15" y="65"/>
                        </a:lnTo>
                        <a:lnTo>
                          <a:pt x="15" y="60"/>
                        </a:lnTo>
                        <a:lnTo>
                          <a:pt x="11" y="60"/>
                        </a:lnTo>
                        <a:lnTo>
                          <a:pt x="11" y="56"/>
                        </a:lnTo>
                        <a:lnTo>
                          <a:pt x="11" y="52"/>
                        </a:lnTo>
                        <a:lnTo>
                          <a:pt x="7" y="52"/>
                        </a:lnTo>
                        <a:lnTo>
                          <a:pt x="11" y="52"/>
                        </a:lnTo>
                        <a:lnTo>
                          <a:pt x="7" y="52"/>
                        </a:lnTo>
                        <a:lnTo>
                          <a:pt x="7" y="48"/>
                        </a:lnTo>
                        <a:lnTo>
                          <a:pt x="11" y="44"/>
                        </a:lnTo>
                        <a:lnTo>
                          <a:pt x="7" y="44"/>
                        </a:lnTo>
                        <a:lnTo>
                          <a:pt x="7" y="40"/>
                        </a:lnTo>
                        <a:lnTo>
                          <a:pt x="4" y="40"/>
                        </a:lnTo>
                        <a:lnTo>
                          <a:pt x="4" y="36"/>
                        </a:lnTo>
                        <a:lnTo>
                          <a:pt x="4" y="32"/>
                        </a:lnTo>
                        <a:lnTo>
                          <a:pt x="7" y="32"/>
                        </a:lnTo>
                        <a:lnTo>
                          <a:pt x="4" y="32"/>
                        </a:lnTo>
                        <a:lnTo>
                          <a:pt x="4" y="28"/>
                        </a:lnTo>
                        <a:lnTo>
                          <a:pt x="4" y="24"/>
                        </a:lnTo>
                        <a:lnTo>
                          <a:pt x="0" y="24"/>
                        </a:lnTo>
                        <a:lnTo>
                          <a:pt x="0" y="20"/>
                        </a:lnTo>
                        <a:lnTo>
                          <a:pt x="0" y="16"/>
                        </a:lnTo>
                        <a:lnTo>
                          <a:pt x="0" y="12"/>
                        </a:lnTo>
                        <a:lnTo>
                          <a:pt x="4" y="12"/>
                        </a:lnTo>
                        <a:lnTo>
                          <a:pt x="7" y="8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962" name="Freeform 134">
                    <a:extLst>
                      <a:ext uri="{FF2B5EF4-FFF2-40B4-BE49-F238E27FC236}">
                        <a16:creationId xmlns:a16="http://schemas.microsoft.com/office/drawing/2014/main" id="{955A59E8-49A9-59A9-E941-74E8EF5CA9F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174" y="2895"/>
                    <a:ext cx="12" cy="23"/>
                  </a:xfrm>
                  <a:custGeom>
                    <a:avLst/>
                    <a:gdLst>
                      <a:gd name="T0" fmla="*/ 4 w 12"/>
                      <a:gd name="T1" fmla="*/ 0 h 24"/>
                      <a:gd name="T2" fmla="*/ 4 w 12"/>
                      <a:gd name="T3" fmla="*/ 4 h 24"/>
                      <a:gd name="T4" fmla="*/ 8 w 12"/>
                      <a:gd name="T5" fmla="*/ 0 h 24"/>
                      <a:gd name="T6" fmla="*/ 8 w 12"/>
                      <a:gd name="T7" fmla="*/ 4 h 24"/>
                      <a:gd name="T8" fmla="*/ 12 w 12"/>
                      <a:gd name="T9" fmla="*/ 4 h 24"/>
                      <a:gd name="T10" fmla="*/ 8 w 12"/>
                      <a:gd name="T11" fmla="*/ 4 h 24"/>
                      <a:gd name="T12" fmla="*/ 8 w 12"/>
                      <a:gd name="T13" fmla="*/ 8 h 24"/>
                      <a:gd name="T14" fmla="*/ 12 w 12"/>
                      <a:gd name="T15" fmla="*/ 8 h 24"/>
                      <a:gd name="T16" fmla="*/ 12 w 12"/>
                      <a:gd name="T17" fmla="*/ 12 h 24"/>
                      <a:gd name="T18" fmla="*/ 8 w 12"/>
                      <a:gd name="T19" fmla="*/ 12 h 24"/>
                      <a:gd name="T20" fmla="*/ 8 w 12"/>
                      <a:gd name="T21" fmla="*/ 16 h 24"/>
                      <a:gd name="T22" fmla="*/ 4 w 12"/>
                      <a:gd name="T23" fmla="*/ 16 h 24"/>
                      <a:gd name="T24" fmla="*/ 4 w 12"/>
                      <a:gd name="T25" fmla="*/ 20 h 24"/>
                      <a:gd name="T26" fmla="*/ 4 w 12"/>
                      <a:gd name="T27" fmla="*/ 24 h 24"/>
                      <a:gd name="T28" fmla="*/ 4 w 12"/>
                      <a:gd name="T29" fmla="*/ 20 h 24"/>
                      <a:gd name="T30" fmla="*/ 0 w 12"/>
                      <a:gd name="T31" fmla="*/ 20 h 24"/>
                      <a:gd name="T32" fmla="*/ 0 w 12"/>
                      <a:gd name="T33" fmla="*/ 16 h 24"/>
                      <a:gd name="T34" fmla="*/ 0 w 12"/>
                      <a:gd name="T35" fmla="*/ 12 h 24"/>
                      <a:gd name="T36" fmla="*/ 4 w 12"/>
                      <a:gd name="T37" fmla="*/ 12 h 24"/>
                      <a:gd name="T38" fmla="*/ 4 w 12"/>
                      <a:gd name="T39" fmla="*/ 8 h 24"/>
                      <a:gd name="T40" fmla="*/ 4 w 12"/>
                      <a:gd name="T41" fmla="*/ 4 h 24"/>
                      <a:gd name="T42" fmla="*/ 4 w 12"/>
                      <a:gd name="T43" fmla="*/ 8 h 24"/>
                      <a:gd name="T44" fmla="*/ 4 w 12"/>
                      <a:gd name="T45" fmla="*/ 4 h 24"/>
                      <a:gd name="T46" fmla="*/ 4 w 12"/>
                      <a:gd name="T47" fmla="*/ 0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</a:cxnLst>
                    <a:rect l="0" t="0" r="r" b="b"/>
                    <a:pathLst>
                      <a:path w="12" h="24">
                        <a:moveTo>
                          <a:pt x="4" y="0"/>
                        </a:moveTo>
                        <a:lnTo>
                          <a:pt x="4" y="4"/>
                        </a:lnTo>
                        <a:lnTo>
                          <a:pt x="8" y="0"/>
                        </a:lnTo>
                        <a:lnTo>
                          <a:pt x="8" y="4"/>
                        </a:lnTo>
                        <a:lnTo>
                          <a:pt x="12" y="4"/>
                        </a:lnTo>
                        <a:lnTo>
                          <a:pt x="8" y="4"/>
                        </a:lnTo>
                        <a:lnTo>
                          <a:pt x="8" y="8"/>
                        </a:lnTo>
                        <a:lnTo>
                          <a:pt x="12" y="8"/>
                        </a:lnTo>
                        <a:lnTo>
                          <a:pt x="12" y="12"/>
                        </a:lnTo>
                        <a:lnTo>
                          <a:pt x="8" y="12"/>
                        </a:lnTo>
                        <a:lnTo>
                          <a:pt x="8" y="16"/>
                        </a:lnTo>
                        <a:lnTo>
                          <a:pt x="4" y="16"/>
                        </a:lnTo>
                        <a:lnTo>
                          <a:pt x="4" y="20"/>
                        </a:lnTo>
                        <a:lnTo>
                          <a:pt x="4" y="24"/>
                        </a:lnTo>
                        <a:lnTo>
                          <a:pt x="4" y="20"/>
                        </a:lnTo>
                        <a:lnTo>
                          <a:pt x="0" y="20"/>
                        </a:lnTo>
                        <a:lnTo>
                          <a:pt x="0" y="16"/>
                        </a:lnTo>
                        <a:lnTo>
                          <a:pt x="0" y="12"/>
                        </a:lnTo>
                        <a:lnTo>
                          <a:pt x="4" y="12"/>
                        </a:lnTo>
                        <a:lnTo>
                          <a:pt x="4" y="8"/>
                        </a:lnTo>
                        <a:lnTo>
                          <a:pt x="4" y="4"/>
                        </a:lnTo>
                        <a:lnTo>
                          <a:pt x="4" y="8"/>
                        </a:lnTo>
                        <a:lnTo>
                          <a:pt x="4" y="4"/>
                        </a:lnTo>
                        <a:lnTo>
                          <a:pt x="4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963" name="Freeform 135">
                    <a:extLst>
                      <a:ext uri="{FF2B5EF4-FFF2-40B4-BE49-F238E27FC236}">
                        <a16:creationId xmlns:a16="http://schemas.microsoft.com/office/drawing/2014/main" id="{4E9D859D-293C-C64D-B887-71F771310DE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634" y="2898"/>
                    <a:ext cx="26" cy="32"/>
                  </a:xfrm>
                  <a:custGeom>
                    <a:avLst/>
                    <a:gdLst>
                      <a:gd name="T0" fmla="*/ 0 w 26"/>
                      <a:gd name="T1" fmla="*/ 16 h 32"/>
                      <a:gd name="T2" fmla="*/ 0 w 26"/>
                      <a:gd name="T3" fmla="*/ 12 h 32"/>
                      <a:gd name="T4" fmla="*/ 3 w 26"/>
                      <a:gd name="T5" fmla="*/ 12 h 32"/>
                      <a:gd name="T6" fmla="*/ 3 w 26"/>
                      <a:gd name="T7" fmla="*/ 8 h 32"/>
                      <a:gd name="T8" fmla="*/ 3 w 26"/>
                      <a:gd name="T9" fmla="*/ 4 h 32"/>
                      <a:gd name="T10" fmla="*/ 3 w 26"/>
                      <a:gd name="T11" fmla="*/ 0 h 32"/>
                      <a:gd name="T12" fmla="*/ 7 w 26"/>
                      <a:gd name="T13" fmla="*/ 4 h 32"/>
                      <a:gd name="T14" fmla="*/ 7 w 26"/>
                      <a:gd name="T15" fmla="*/ 0 h 32"/>
                      <a:gd name="T16" fmla="*/ 11 w 26"/>
                      <a:gd name="T17" fmla="*/ 0 h 32"/>
                      <a:gd name="T18" fmla="*/ 15 w 26"/>
                      <a:gd name="T19" fmla="*/ 0 h 32"/>
                      <a:gd name="T20" fmla="*/ 19 w 26"/>
                      <a:gd name="T21" fmla="*/ 0 h 32"/>
                      <a:gd name="T22" fmla="*/ 23 w 26"/>
                      <a:gd name="T23" fmla="*/ 0 h 32"/>
                      <a:gd name="T24" fmla="*/ 23 w 26"/>
                      <a:gd name="T25" fmla="*/ 4 h 32"/>
                      <a:gd name="T26" fmla="*/ 26 w 26"/>
                      <a:gd name="T27" fmla="*/ 4 h 32"/>
                      <a:gd name="T28" fmla="*/ 26 w 26"/>
                      <a:gd name="T29" fmla="*/ 8 h 32"/>
                      <a:gd name="T30" fmla="*/ 23 w 26"/>
                      <a:gd name="T31" fmla="*/ 8 h 32"/>
                      <a:gd name="T32" fmla="*/ 23 w 26"/>
                      <a:gd name="T33" fmla="*/ 12 h 32"/>
                      <a:gd name="T34" fmla="*/ 26 w 26"/>
                      <a:gd name="T35" fmla="*/ 12 h 32"/>
                      <a:gd name="T36" fmla="*/ 26 w 26"/>
                      <a:gd name="T37" fmla="*/ 16 h 32"/>
                      <a:gd name="T38" fmla="*/ 26 w 26"/>
                      <a:gd name="T39" fmla="*/ 20 h 32"/>
                      <a:gd name="T40" fmla="*/ 23 w 26"/>
                      <a:gd name="T41" fmla="*/ 24 h 32"/>
                      <a:gd name="T42" fmla="*/ 23 w 26"/>
                      <a:gd name="T43" fmla="*/ 28 h 32"/>
                      <a:gd name="T44" fmla="*/ 19 w 26"/>
                      <a:gd name="T45" fmla="*/ 28 h 32"/>
                      <a:gd name="T46" fmla="*/ 15 w 26"/>
                      <a:gd name="T47" fmla="*/ 28 h 32"/>
                      <a:gd name="T48" fmla="*/ 15 w 26"/>
                      <a:gd name="T49" fmla="*/ 32 h 32"/>
                      <a:gd name="T50" fmla="*/ 15 w 26"/>
                      <a:gd name="T51" fmla="*/ 28 h 32"/>
                      <a:gd name="T52" fmla="*/ 11 w 26"/>
                      <a:gd name="T53" fmla="*/ 28 h 32"/>
                      <a:gd name="T54" fmla="*/ 11 w 26"/>
                      <a:gd name="T55" fmla="*/ 24 h 32"/>
                      <a:gd name="T56" fmla="*/ 7 w 26"/>
                      <a:gd name="T57" fmla="*/ 24 h 32"/>
                      <a:gd name="T58" fmla="*/ 3 w 26"/>
                      <a:gd name="T59" fmla="*/ 24 h 32"/>
                      <a:gd name="T60" fmla="*/ 3 w 26"/>
                      <a:gd name="T61" fmla="*/ 20 h 32"/>
                      <a:gd name="T62" fmla="*/ 0 w 26"/>
                      <a:gd name="T63" fmla="*/ 20 h 32"/>
                      <a:gd name="T64" fmla="*/ 0 w 26"/>
                      <a:gd name="T65" fmla="*/ 16 h 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26" h="32">
                        <a:moveTo>
                          <a:pt x="0" y="16"/>
                        </a:moveTo>
                        <a:lnTo>
                          <a:pt x="0" y="12"/>
                        </a:lnTo>
                        <a:lnTo>
                          <a:pt x="3" y="12"/>
                        </a:lnTo>
                        <a:lnTo>
                          <a:pt x="3" y="8"/>
                        </a:lnTo>
                        <a:lnTo>
                          <a:pt x="3" y="4"/>
                        </a:lnTo>
                        <a:lnTo>
                          <a:pt x="3" y="0"/>
                        </a:lnTo>
                        <a:lnTo>
                          <a:pt x="7" y="4"/>
                        </a:lnTo>
                        <a:lnTo>
                          <a:pt x="7" y="0"/>
                        </a:lnTo>
                        <a:lnTo>
                          <a:pt x="11" y="0"/>
                        </a:lnTo>
                        <a:lnTo>
                          <a:pt x="15" y="0"/>
                        </a:lnTo>
                        <a:lnTo>
                          <a:pt x="19" y="0"/>
                        </a:lnTo>
                        <a:lnTo>
                          <a:pt x="23" y="0"/>
                        </a:lnTo>
                        <a:lnTo>
                          <a:pt x="23" y="4"/>
                        </a:lnTo>
                        <a:lnTo>
                          <a:pt x="26" y="4"/>
                        </a:lnTo>
                        <a:lnTo>
                          <a:pt x="26" y="8"/>
                        </a:lnTo>
                        <a:lnTo>
                          <a:pt x="23" y="8"/>
                        </a:lnTo>
                        <a:lnTo>
                          <a:pt x="23" y="12"/>
                        </a:lnTo>
                        <a:lnTo>
                          <a:pt x="26" y="12"/>
                        </a:lnTo>
                        <a:lnTo>
                          <a:pt x="26" y="16"/>
                        </a:lnTo>
                        <a:lnTo>
                          <a:pt x="26" y="20"/>
                        </a:lnTo>
                        <a:lnTo>
                          <a:pt x="23" y="24"/>
                        </a:lnTo>
                        <a:lnTo>
                          <a:pt x="23" y="28"/>
                        </a:lnTo>
                        <a:lnTo>
                          <a:pt x="19" y="28"/>
                        </a:lnTo>
                        <a:lnTo>
                          <a:pt x="15" y="28"/>
                        </a:lnTo>
                        <a:lnTo>
                          <a:pt x="15" y="32"/>
                        </a:lnTo>
                        <a:lnTo>
                          <a:pt x="15" y="28"/>
                        </a:lnTo>
                        <a:lnTo>
                          <a:pt x="11" y="28"/>
                        </a:lnTo>
                        <a:lnTo>
                          <a:pt x="11" y="24"/>
                        </a:lnTo>
                        <a:lnTo>
                          <a:pt x="7" y="24"/>
                        </a:lnTo>
                        <a:lnTo>
                          <a:pt x="3" y="24"/>
                        </a:lnTo>
                        <a:lnTo>
                          <a:pt x="3" y="20"/>
                        </a:lnTo>
                        <a:lnTo>
                          <a:pt x="0" y="20"/>
                        </a:lnTo>
                        <a:lnTo>
                          <a:pt x="0" y="16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964" name="Freeform 136">
                    <a:extLst>
                      <a:ext uri="{FF2B5EF4-FFF2-40B4-BE49-F238E27FC236}">
                        <a16:creationId xmlns:a16="http://schemas.microsoft.com/office/drawing/2014/main" id="{611FB144-2D7D-CA2A-D37B-9B070CEA39D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288" y="2898"/>
                    <a:ext cx="24" cy="24"/>
                  </a:xfrm>
                  <a:custGeom>
                    <a:avLst/>
                    <a:gdLst>
                      <a:gd name="T0" fmla="*/ 24 w 24"/>
                      <a:gd name="T1" fmla="*/ 8 h 24"/>
                      <a:gd name="T2" fmla="*/ 20 w 24"/>
                      <a:gd name="T3" fmla="*/ 8 h 24"/>
                      <a:gd name="T4" fmla="*/ 20 w 24"/>
                      <a:gd name="T5" fmla="*/ 12 h 24"/>
                      <a:gd name="T6" fmla="*/ 20 w 24"/>
                      <a:gd name="T7" fmla="*/ 16 h 24"/>
                      <a:gd name="T8" fmla="*/ 20 w 24"/>
                      <a:gd name="T9" fmla="*/ 20 h 24"/>
                      <a:gd name="T10" fmla="*/ 16 w 24"/>
                      <a:gd name="T11" fmla="*/ 20 h 24"/>
                      <a:gd name="T12" fmla="*/ 12 w 24"/>
                      <a:gd name="T13" fmla="*/ 20 h 24"/>
                      <a:gd name="T14" fmla="*/ 12 w 24"/>
                      <a:gd name="T15" fmla="*/ 24 h 24"/>
                      <a:gd name="T16" fmla="*/ 8 w 24"/>
                      <a:gd name="T17" fmla="*/ 24 h 24"/>
                      <a:gd name="T18" fmla="*/ 4 w 24"/>
                      <a:gd name="T19" fmla="*/ 20 h 24"/>
                      <a:gd name="T20" fmla="*/ 0 w 24"/>
                      <a:gd name="T21" fmla="*/ 16 h 24"/>
                      <a:gd name="T22" fmla="*/ 0 w 24"/>
                      <a:gd name="T23" fmla="*/ 12 h 24"/>
                      <a:gd name="T24" fmla="*/ 4 w 24"/>
                      <a:gd name="T25" fmla="*/ 12 h 24"/>
                      <a:gd name="T26" fmla="*/ 4 w 24"/>
                      <a:gd name="T27" fmla="*/ 8 h 24"/>
                      <a:gd name="T28" fmla="*/ 0 w 24"/>
                      <a:gd name="T29" fmla="*/ 8 h 24"/>
                      <a:gd name="T30" fmla="*/ 0 w 24"/>
                      <a:gd name="T31" fmla="*/ 4 h 24"/>
                      <a:gd name="T32" fmla="*/ 0 w 24"/>
                      <a:gd name="T33" fmla="*/ 0 h 24"/>
                      <a:gd name="T34" fmla="*/ 0 w 24"/>
                      <a:gd name="T35" fmla="*/ 4 h 24"/>
                      <a:gd name="T36" fmla="*/ 4 w 24"/>
                      <a:gd name="T37" fmla="*/ 4 h 24"/>
                      <a:gd name="T38" fmla="*/ 4 w 24"/>
                      <a:gd name="T39" fmla="*/ 0 h 24"/>
                      <a:gd name="T40" fmla="*/ 4 w 24"/>
                      <a:gd name="T41" fmla="*/ 4 h 24"/>
                      <a:gd name="T42" fmla="*/ 4 w 24"/>
                      <a:gd name="T43" fmla="*/ 0 h 24"/>
                      <a:gd name="T44" fmla="*/ 8 w 24"/>
                      <a:gd name="T45" fmla="*/ 0 h 24"/>
                      <a:gd name="T46" fmla="*/ 12 w 24"/>
                      <a:gd name="T47" fmla="*/ 0 h 24"/>
                      <a:gd name="T48" fmla="*/ 12 w 24"/>
                      <a:gd name="T49" fmla="*/ 4 h 24"/>
                      <a:gd name="T50" fmla="*/ 16 w 24"/>
                      <a:gd name="T51" fmla="*/ 4 h 24"/>
                      <a:gd name="T52" fmla="*/ 20 w 24"/>
                      <a:gd name="T53" fmla="*/ 4 h 24"/>
                      <a:gd name="T54" fmla="*/ 24 w 24"/>
                      <a:gd name="T55" fmla="*/ 4 h 24"/>
                      <a:gd name="T56" fmla="*/ 24 w 24"/>
                      <a:gd name="T57" fmla="*/ 8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</a:cxnLst>
                    <a:rect l="0" t="0" r="r" b="b"/>
                    <a:pathLst>
                      <a:path w="24" h="24">
                        <a:moveTo>
                          <a:pt x="24" y="8"/>
                        </a:moveTo>
                        <a:lnTo>
                          <a:pt x="20" y="8"/>
                        </a:lnTo>
                        <a:lnTo>
                          <a:pt x="20" y="12"/>
                        </a:lnTo>
                        <a:lnTo>
                          <a:pt x="20" y="16"/>
                        </a:lnTo>
                        <a:lnTo>
                          <a:pt x="20" y="20"/>
                        </a:lnTo>
                        <a:lnTo>
                          <a:pt x="16" y="20"/>
                        </a:lnTo>
                        <a:lnTo>
                          <a:pt x="12" y="20"/>
                        </a:lnTo>
                        <a:lnTo>
                          <a:pt x="12" y="24"/>
                        </a:lnTo>
                        <a:lnTo>
                          <a:pt x="8" y="24"/>
                        </a:lnTo>
                        <a:lnTo>
                          <a:pt x="4" y="20"/>
                        </a:lnTo>
                        <a:lnTo>
                          <a:pt x="0" y="16"/>
                        </a:lnTo>
                        <a:lnTo>
                          <a:pt x="0" y="12"/>
                        </a:lnTo>
                        <a:lnTo>
                          <a:pt x="4" y="12"/>
                        </a:lnTo>
                        <a:lnTo>
                          <a:pt x="4" y="8"/>
                        </a:lnTo>
                        <a:lnTo>
                          <a:pt x="0" y="8"/>
                        </a:lnTo>
                        <a:lnTo>
                          <a:pt x="0" y="4"/>
                        </a:lnTo>
                        <a:lnTo>
                          <a:pt x="0" y="0"/>
                        </a:lnTo>
                        <a:lnTo>
                          <a:pt x="0" y="4"/>
                        </a:lnTo>
                        <a:lnTo>
                          <a:pt x="4" y="4"/>
                        </a:lnTo>
                        <a:lnTo>
                          <a:pt x="4" y="0"/>
                        </a:lnTo>
                        <a:lnTo>
                          <a:pt x="4" y="4"/>
                        </a:lnTo>
                        <a:lnTo>
                          <a:pt x="4" y="0"/>
                        </a:lnTo>
                        <a:lnTo>
                          <a:pt x="8" y="0"/>
                        </a:lnTo>
                        <a:lnTo>
                          <a:pt x="12" y="0"/>
                        </a:lnTo>
                        <a:lnTo>
                          <a:pt x="12" y="4"/>
                        </a:lnTo>
                        <a:lnTo>
                          <a:pt x="16" y="4"/>
                        </a:lnTo>
                        <a:lnTo>
                          <a:pt x="20" y="4"/>
                        </a:lnTo>
                        <a:lnTo>
                          <a:pt x="24" y="4"/>
                        </a:lnTo>
                        <a:lnTo>
                          <a:pt x="24" y="8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965" name="Freeform 137">
                    <a:extLst>
                      <a:ext uri="{FF2B5EF4-FFF2-40B4-BE49-F238E27FC236}">
                        <a16:creationId xmlns:a16="http://schemas.microsoft.com/office/drawing/2014/main" id="{B040AEBB-1CD7-CA93-A23B-8D45E0FBD2D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550" y="2904"/>
                    <a:ext cx="53" cy="57"/>
                  </a:xfrm>
                  <a:custGeom>
                    <a:avLst/>
                    <a:gdLst>
                      <a:gd name="T0" fmla="*/ 31 w 54"/>
                      <a:gd name="T1" fmla="*/ 0 h 57"/>
                      <a:gd name="T2" fmla="*/ 35 w 54"/>
                      <a:gd name="T3" fmla="*/ 4 h 57"/>
                      <a:gd name="T4" fmla="*/ 42 w 54"/>
                      <a:gd name="T5" fmla="*/ 4 h 57"/>
                      <a:gd name="T6" fmla="*/ 46 w 54"/>
                      <a:gd name="T7" fmla="*/ 8 h 57"/>
                      <a:gd name="T8" fmla="*/ 50 w 54"/>
                      <a:gd name="T9" fmla="*/ 12 h 57"/>
                      <a:gd name="T10" fmla="*/ 54 w 54"/>
                      <a:gd name="T11" fmla="*/ 16 h 57"/>
                      <a:gd name="T12" fmla="*/ 50 w 54"/>
                      <a:gd name="T13" fmla="*/ 20 h 57"/>
                      <a:gd name="T14" fmla="*/ 54 w 54"/>
                      <a:gd name="T15" fmla="*/ 24 h 57"/>
                      <a:gd name="T16" fmla="*/ 54 w 54"/>
                      <a:gd name="T17" fmla="*/ 28 h 57"/>
                      <a:gd name="T18" fmla="*/ 54 w 54"/>
                      <a:gd name="T19" fmla="*/ 36 h 57"/>
                      <a:gd name="T20" fmla="*/ 46 w 54"/>
                      <a:gd name="T21" fmla="*/ 36 h 57"/>
                      <a:gd name="T22" fmla="*/ 42 w 54"/>
                      <a:gd name="T23" fmla="*/ 32 h 57"/>
                      <a:gd name="T24" fmla="*/ 39 w 54"/>
                      <a:gd name="T25" fmla="*/ 36 h 57"/>
                      <a:gd name="T26" fmla="*/ 35 w 54"/>
                      <a:gd name="T27" fmla="*/ 40 h 57"/>
                      <a:gd name="T28" fmla="*/ 39 w 54"/>
                      <a:gd name="T29" fmla="*/ 48 h 57"/>
                      <a:gd name="T30" fmla="*/ 35 w 54"/>
                      <a:gd name="T31" fmla="*/ 52 h 57"/>
                      <a:gd name="T32" fmla="*/ 31 w 54"/>
                      <a:gd name="T33" fmla="*/ 57 h 57"/>
                      <a:gd name="T34" fmla="*/ 31 w 54"/>
                      <a:gd name="T35" fmla="*/ 57 h 57"/>
                      <a:gd name="T36" fmla="*/ 23 w 54"/>
                      <a:gd name="T37" fmla="*/ 57 h 57"/>
                      <a:gd name="T38" fmla="*/ 23 w 54"/>
                      <a:gd name="T39" fmla="*/ 57 h 57"/>
                      <a:gd name="T40" fmla="*/ 19 w 54"/>
                      <a:gd name="T41" fmla="*/ 52 h 57"/>
                      <a:gd name="T42" fmla="*/ 12 w 54"/>
                      <a:gd name="T43" fmla="*/ 57 h 57"/>
                      <a:gd name="T44" fmla="*/ 4 w 54"/>
                      <a:gd name="T45" fmla="*/ 57 h 57"/>
                      <a:gd name="T46" fmla="*/ 0 w 54"/>
                      <a:gd name="T47" fmla="*/ 52 h 57"/>
                      <a:gd name="T48" fmla="*/ 4 w 54"/>
                      <a:gd name="T49" fmla="*/ 48 h 57"/>
                      <a:gd name="T50" fmla="*/ 4 w 54"/>
                      <a:gd name="T51" fmla="*/ 40 h 57"/>
                      <a:gd name="T52" fmla="*/ 0 w 54"/>
                      <a:gd name="T53" fmla="*/ 36 h 57"/>
                      <a:gd name="T54" fmla="*/ 4 w 54"/>
                      <a:gd name="T55" fmla="*/ 32 h 57"/>
                      <a:gd name="T56" fmla="*/ 4 w 54"/>
                      <a:gd name="T57" fmla="*/ 24 h 57"/>
                      <a:gd name="T58" fmla="*/ 8 w 54"/>
                      <a:gd name="T59" fmla="*/ 20 h 57"/>
                      <a:gd name="T60" fmla="*/ 8 w 54"/>
                      <a:gd name="T61" fmla="*/ 12 h 57"/>
                      <a:gd name="T62" fmla="*/ 12 w 54"/>
                      <a:gd name="T63" fmla="*/ 16 h 57"/>
                      <a:gd name="T64" fmla="*/ 16 w 54"/>
                      <a:gd name="T65" fmla="*/ 12 h 57"/>
                      <a:gd name="T66" fmla="*/ 23 w 54"/>
                      <a:gd name="T67" fmla="*/ 12 h 57"/>
                      <a:gd name="T68" fmla="*/ 27 w 54"/>
                      <a:gd name="T69" fmla="*/ 8 h 57"/>
                      <a:gd name="T70" fmla="*/ 31 w 54"/>
                      <a:gd name="T71" fmla="*/ 4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</a:cxnLst>
                    <a:rect l="0" t="0" r="r" b="b"/>
                    <a:pathLst>
                      <a:path w="54" h="57">
                        <a:moveTo>
                          <a:pt x="31" y="4"/>
                        </a:moveTo>
                        <a:lnTo>
                          <a:pt x="31" y="0"/>
                        </a:lnTo>
                        <a:lnTo>
                          <a:pt x="35" y="0"/>
                        </a:lnTo>
                        <a:lnTo>
                          <a:pt x="35" y="4"/>
                        </a:lnTo>
                        <a:lnTo>
                          <a:pt x="39" y="4"/>
                        </a:lnTo>
                        <a:lnTo>
                          <a:pt x="42" y="4"/>
                        </a:lnTo>
                        <a:lnTo>
                          <a:pt x="46" y="4"/>
                        </a:lnTo>
                        <a:lnTo>
                          <a:pt x="46" y="8"/>
                        </a:lnTo>
                        <a:lnTo>
                          <a:pt x="50" y="8"/>
                        </a:lnTo>
                        <a:lnTo>
                          <a:pt x="50" y="12"/>
                        </a:lnTo>
                        <a:lnTo>
                          <a:pt x="54" y="12"/>
                        </a:lnTo>
                        <a:lnTo>
                          <a:pt x="54" y="16"/>
                        </a:lnTo>
                        <a:lnTo>
                          <a:pt x="50" y="16"/>
                        </a:lnTo>
                        <a:lnTo>
                          <a:pt x="50" y="20"/>
                        </a:lnTo>
                        <a:lnTo>
                          <a:pt x="50" y="24"/>
                        </a:lnTo>
                        <a:lnTo>
                          <a:pt x="54" y="24"/>
                        </a:lnTo>
                        <a:lnTo>
                          <a:pt x="50" y="28"/>
                        </a:lnTo>
                        <a:lnTo>
                          <a:pt x="54" y="28"/>
                        </a:lnTo>
                        <a:lnTo>
                          <a:pt x="54" y="32"/>
                        </a:lnTo>
                        <a:lnTo>
                          <a:pt x="54" y="36"/>
                        </a:lnTo>
                        <a:lnTo>
                          <a:pt x="50" y="36"/>
                        </a:lnTo>
                        <a:lnTo>
                          <a:pt x="46" y="36"/>
                        </a:lnTo>
                        <a:lnTo>
                          <a:pt x="42" y="36"/>
                        </a:lnTo>
                        <a:lnTo>
                          <a:pt x="42" y="32"/>
                        </a:lnTo>
                        <a:lnTo>
                          <a:pt x="42" y="36"/>
                        </a:lnTo>
                        <a:lnTo>
                          <a:pt x="39" y="36"/>
                        </a:lnTo>
                        <a:lnTo>
                          <a:pt x="35" y="36"/>
                        </a:lnTo>
                        <a:lnTo>
                          <a:pt x="35" y="40"/>
                        </a:lnTo>
                        <a:lnTo>
                          <a:pt x="35" y="44"/>
                        </a:lnTo>
                        <a:lnTo>
                          <a:pt x="39" y="48"/>
                        </a:lnTo>
                        <a:lnTo>
                          <a:pt x="39" y="52"/>
                        </a:lnTo>
                        <a:lnTo>
                          <a:pt x="35" y="52"/>
                        </a:lnTo>
                        <a:lnTo>
                          <a:pt x="35" y="57"/>
                        </a:lnTo>
                        <a:lnTo>
                          <a:pt x="31" y="57"/>
                        </a:lnTo>
                        <a:lnTo>
                          <a:pt x="31" y="52"/>
                        </a:lnTo>
                        <a:lnTo>
                          <a:pt x="31" y="57"/>
                        </a:lnTo>
                        <a:lnTo>
                          <a:pt x="27" y="57"/>
                        </a:lnTo>
                        <a:lnTo>
                          <a:pt x="23" y="57"/>
                        </a:lnTo>
                        <a:lnTo>
                          <a:pt x="23" y="52"/>
                        </a:lnTo>
                        <a:lnTo>
                          <a:pt x="23" y="57"/>
                        </a:lnTo>
                        <a:lnTo>
                          <a:pt x="23" y="52"/>
                        </a:lnTo>
                        <a:lnTo>
                          <a:pt x="19" y="52"/>
                        </a:lnTo>
                        <a:lnTo>
                          <a:pt x="16" y="57"/>
                        </a:lnTo>
                        <a:lnTo>
                          <a:pt x="12" y="57"/>
                        </a:lnTo>
                        <a:lnTo>
                          <a:pt x="8" y="57"/>
                        </a:lnTo>
                        <a:lnTo>
                          <a:pt x="4" y="57"/>
                        </a:lnTo>
                        <a:lnTo>
                          <a:pt x="0" y="57"/>
                        </a:lnTo>
                        <a:lnTo>
                          <a:pt x="0" y="52"/>
                        </a:lnTo>
                        <a:lnTo>
                          <a:pt x="0" y="48"/>
                        </a:lnTo>
                        <a:lnTo>
                          <a:pt x="4" y="48"/>
                        </a:lnTo>
                        <a:lnTo>
                          <a:pt x="4" y="44"/>
                        </a:lnTo>
                        <a:lnTo>
                          <a:pt x="4" y="40"/>
                        </a:lnTo>
                        <a:lnTo>
                          <a:pt x="0" y="40"/>
                        </a:lnTo>
                        <a:lnTo>
                          <a:pt x="0" y="36"/>
                        </a:lnTo>
                        <a:lnTo>
                          <a:pt x="0" y="32"/>
                        </a:lnTo>
                        <a:lnTo>
                          <a:pt x="4" y="32"/>
                        </a:lnTo>
                        <a:lnTo>
                          <a:pt x="4" y="28"/>
                        </a:lnTo>
                        <a:lnTo>
                          <a:pt x="4" y="24"/>
                        </a:lnTo>
                        <a:lnTo>
                          <a:pt x="8" y="24"/>
                        </a:lnTo>
                        <a:lnTo>
                          <a:pt x="8" y="20"/>
                        </a:lnTo>
                        <a:lnTo>
                          <a:pt x="8" y="16"/>
                        </a:lnTo>
                        <a:lnTo>
                          <a:pt x="8" y="12"/>
                        </a:lnTo>
                        <a:lnTo>
                          <a:pt x="12" y="12"/>
                        </a:lnTo>
                        <a:lnTo>
                          <a:pt x="12" y="16"/>
                        </a:lnTo>
                        <a:lnTo>
                          <a:pt x="16" y="16"/>
                        </a:lnTo>
                        <a:lnTo>
                          <a:pt x="16" y="12"/>
                        </a:lnTo>
                        <a:lnTo>
                          <a:pt x="19" y="12"/>
                        </a:lnTo>
                        <a:lnTo>
                          <a:pt x="23" y="12"/>
                        </a:lnTo>
                        <a:lnTo>
                          <a:pt x="23" y="8"/>
                        </a:lnTo>
                        <a:lnTo>
                          <a:pt x="27" y="8"/>
                        </a:lnTo>
                        <a:lnTo>
                          <a:pt x="27" y="4"/>
                        </a:lnTo>
                        <a:lnTo>
                          <a:pt x="31" y="4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966" name="Freeform 138">
                    <a:extLst>
                      <a:ext uri="{FF2B5EF4-FFF2-40B4-BE49-F238E27FC236}">
                        <a16:creationId xmlns:a16="http://schemas.microsoft.com/office/drawing/2014/main" id="{2C7D9679-F7F8-0B9B-0DF3-322AC38FA27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342" y="2907"/>
                    <a:ext cx="43" cy="43"/>
                  </a:xfrm>
                  <a:custGeom>
                    <a:avLst/>
                    <a:gdLst>
                      <a:gd name="T0" fmla="*/ 27 w 42"/>
                      <a:gd name="T1" fmla="*/ 0 h 44"/>
                      <a:gd name="T2" fmla="*/ 31 w 42"/>
                      <a:gd name="T3" fmla="*/ 0 h 44"/>
                      <a:gd name="T4" fmla="*/ 35 w 42"/>
                      <a:gd name="T5" fmla="*/ 0 h 44"/>
                      <a:gd name="T6" fmla="*/ 31 w 42"/>
                      <a:gd name="T7" fmla="*/ 4 h 44"/>
                      <a:gd name="T8" fmla="*/ 35 w 42"/>
                      <a:gd name="T9" fmla="*/ 4 h 44"/>
                      <a:gd name="T10" fmla="*/ 35 w 42"/>
                      <a:gd name="T11" fmla="*/ 8 h 44"/>
                      <a:gd name="T12" fmla="*/ 39 w 42"/>
                      <a:gd name="T13" fmla="*/ 8 h 44"/>
                      <a:gd name="T14" fmla="*/ 35 w 42"/>
                      <a:gd name="T15" fmla="*/ 12 h 44"/>
                      <a:gd name="T16" fmla="*/ 39 w 42"/>
                      <a:gd name="T17" fmla="*/ 12 h 44"/>
                      <a:gd name="T18" fmla="*/ 39 w 42"/>
                      <a:gd name="T19" fmla="*/ 16 h 44"/>
                      <a:gd name="T20" fmla="*/ 42 w 42"/>
                      <a:gd name="T21" fmla="*/ 16 h 44"/>
                      <a:gd name="T22" fmla="*/ 42 w 42"/>
                      <a:gd name="T23" fmla="*/ 20 h 44"/>
                      <a:gd name="T24" fmla="*/ 39 w 42"/>
                      <a:gd name="T25" fmla="*/ 20 h 44"/>
                      <a:gd name="T26" fmla="*/ 39 w 42"/>
                      <a:gd name="T27" fmla="*/ 24 h 44"/>
                      <a:gd name="T28" fmla="*/ 42 w 42"/>
                      <a:gd name="T29" fmla="*/ 24 h 44"/>
                      <a:gd name="T30" fmla="*/ 42 w 42"/>
                      <a:gd name="T31" fmla="*/ 28 h 44"/>
                      <a:gd name="T32" fmla="*/ 42 w 42"/>
                      <a:gd name="T33" fmla="*/ 32 h 44"/>
                      <a:gd name="T34" fmla="*/ 42 w 42"/>
                      <a:gd name="T35" fmla="*/ 36 h 44"/>
                      <a:gd name="T36" fmla="*/ 39 w 42"/>
                      <a:gd name="T37" fmla="*/ 36 h 44"/>
                      <a:gd name="T38" fmla="*/ 39 w 42"/>
                      <a:gd name="T39" fmla="*/ 40 h 44"/>
                      <a:gd name="T40" fmla="*/ 35 w 42"/>
                      <a:gd name="T41" fmla="*/ 40 h 44"/>
                      <a:gd name="T42" fmla="*/ 35 w 42"/>
                      <a:gd name="T43" fmla="*/ 44 h 44"/>
                      <a:gd name="T44" fmla="*/ 35 w 42"/>
                      <a:gd name="T45" fmla="*/ 40 h 44"/>
                      <a:gd name="T46" fmla="*/ 35 w 42"/>
                      <a:gd name="T47" fmla="*/ 44 h 44"/>
                      <a:gd name="T48" fmla="*/ 31 w 42"/>
                      <a:gd name="T49" fmla="*/ 44 h 44"/>
                      <a:gd name="T50" fmla="*/ 27 w 42"/>
                      <a:gd name="T51" fmla="*/ 44 h 44"/>
                      <a:gd name="T52" fmla="*/ 27 w 42"/>
                      <a:gd name="T53" fmla="*/ 40 h 44"/>
                      <a:gd name="T54" fmla="*/ 27 w 42"/>
                      <a:gd name="T55" fmla="*/ 44 h 44"/>
                      <a:gd name="T56" fmla="*/ 23 w 42"/>
                      <a:gd name="T57" fmla="*/ 44 h 44"/>
                      <a:gd name="T58" fmla="*/ 23 w 42"/>
                      <a:gd name="T59" fmla="*/ 40 h 44"/>
                      <a:gd name="T60" fmla="*/ 19 w 42"/>
                      <a:gd name="T61" fmla="*/ 40 h 44"/>
                      <a:gd name="T62" fmla="*/ 16 w 42"/>
                      <a:gd name="T63" fmla="*/ 40 h 44"/>
                      <a:gd name="T64" fmla="*/ 16 w 42"/>
                      <a:gd name="T65" fmla="*/ 36 h 44"/>
                      <a:gd name="T66" fmla="*/ 12 w 42"/>
                      <a:gd name="T67" fmla="*/ 36 h 44"/>
                      <a:gd name="T68" fmla="*/ 8 w 42"/>
                      <a:gd name="T69" fmla="*/ 36 h 44"/>
                      <a:gd name="T70" fmla="*/ 8 w 42"/>
                      <a:gd name="T71" fmla="*/ 32 h 44"/>
                      <a:gd name="T72" fmla="*/ 4 w 42"/>
                      <a:gd name="T73" fmla="*/ 32 h 44"/>
                      <a:gd name="T74" fmla="*/ 0 w 42"/>
                      <a:gd name="T75" fmla="*/ 32 h 44"/>
                      <a:gd name="T76" fmla="*/ 0 w 42"/>
                      <a:gd name="T77" fmla="*/ 28 h 44"/>
                      <a:gd name="T78" fmla="*/ 0 w 42"/>
                      <a:gd name="T79" fmla="*/ 24 h 44"/>
                      <a:gd name="T80" fmla="*/ 4 w 42"/>
                      <a:gd name="T81" fmla="*/ 24 h 44"/>
                      <a:gd name="T82" fmla="*/ 8 w 42"/>
                      <a:gd name="T83" fmla="*/ 24 h 44"/>
                      <a:gd name="T84" fmla="*/ 8 w 42"/>
                      <a:gd name="T85" fmla="*/ 20 h 44"/>
                      <a:gd name="T86" fmla="*/ 12 w 42"/>
                      <a:gd name="T87" fmla="*/ 20 h 44"/>
                      <a:gd name="T88" fmla="*/ 8 w 42"/>
                      <a:gd name="T89" fmla="*/ 16 h 44"/>
                      <a:gd name="T90" fmla="*/ 12 w 42"/>
                      <a:gd name="T91" fmla="*/ 16 h 44"/>
                      <a:gd name="T92" fmla="*/ 12 w 42"/>
                      <a:gd name="T93" fmla="*/ 12 h 44"/>
                      <a:gd name="T94" fmla="*/ 12 w 42"/>
                      <a:gd name="T95" fmla="*/ 8 h 44"/>
                      <a:gd name="T96" fmla="*/ 12 w 42"/>
                      <a:gd name="T97" fmla="*/ 4 h 44"/>
                      <a:gd name="T98" fmla="*/ 16 w 42"/>
                      <a:gd name="T99" fmla="*/ 0 h 44"/>
                      <a:gd name="T100" fmla="*/ 19 w 42"/>
                      <a:gd name="T101" fmla="*/ 4 h 44"/>
                      <a:gd name="T102" fmla="*/ 23 w 42"/>
                      <a:gd name="T103" fmla="*/ 4 h 44"/>
                      <a:gd name="T104" fmla="*/ 23 w 42"/>
                      <a:gd name="T105" fmla="*/ 0 h 44"/>
                      <a:gd name="T106" fmla="*/ 27 w 42"/>
                      <a:gd name="T107" fmla="*/ 0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</a:cxnLst>
                    <a:rect l="0" t="0" r="r" b="b"/>
                    <a:pathLst>
                      <a:path w="42" h="44">
                        <a:moveTo>
                          <a:pt x="27" y="0"/>
                        </a:moveTo>
                        <a:lnTo>
                          <a:pt x="31" y="0"/>
                        </a:lnTo>
                        <a:lnTo>
                          <a:pt x="35" y="0"/>
                        </a:lnTo>
                        <a:lnTo>
                          <a:pt x="31" y="4"/>
                        </a:lnTo>
                        <a:lnTo>
                          <a:pt x="35" y="4"/>
                        </a:lnTo>
                        <a:lnTo>
                          <a:pt x="35" y="8"/>
                        </a:lnTo>
                        <a:lnTo>
                          <a:pt x="39" y="8"/>
                        </a:lnTo>
                        <a:lnTo>
                          <a:pt x="35" y="12"/>
                        </a:lnTo>
                        <a:lnTo>
                          <a:pt x="39" y="12"/>
                        </a:lnTo>
                        <a:lnTo>
                          <a:pt x="39" y="16"/>
                        </a:lnTo>
                        <a:lnTo>
                          <a:pt x="42" y="16"/>
                        </a:lnTo>
                        <a:lnTo>
                          <a:pt x="42" y="20"/>
                        </a:lnTo>
                        <a:lnTo>
                          <a:pt x="39" y="20"/>
                        </a:lnTo>
                        <a:lnTo>
                          <a:pt x="39" y="24"/>
                        </a:lnTo>
                        <a:lnTo>
                          <a:pt x="42" y="24"/>
                        </a:lnTo>
                        <a:lnTo>
                          <a:pt x="42" y="28"/>
                        </a:lnTo>
                        <a:lnTo>
                          <a:pt x="42" y="32"/>
                        </a:lnTo>
                        <a:lnTo>
                          <a:pt x="42" y="36"/>
                        </a:lnTo>
                        <a:lnTo>
                          <a:pt x="39" y="36"/>
                        </a:lnTo>
                        <a:lnTo>
                          <a:pt x="39" y="40"/>
                        </a:lnTo>
                        <a:lnTo>
                          <a:pt x="35" y="40"/>
                        </a:lnTo>
                        <a:lnTo>
                          <a:pt x="35" y="44"/>
                        </a:lnTo>
                        <a:lnTo>
                          <a:pt x="35" y="40"/>
                        </a:lnTo>
                        <a:lnTo>
                          <a:pt x="35" y="44"/>
                        </a:lnTo>
                        <a:lnTo>
                          <a:pt x="31" y="44"/>
                        </a:lnTo>
                        <a:lnTo>
                          <a:pt x="27" y="44"/>
                        </a:lnTo>
                        <a:lnTo>
                          <a:pt x="27" y="40"/>
                        </a:lnTo>
                        <a:lnTo>
                          <a:pt x="27" y="44"/>
                        </a:lnTo>
                        <a:lnTo>
                          <a:pt x="23" y="44"/>
                        </a:lnTo>
                        <a:lnTo>
                          <a:pt x="23" y="40"/>
                        </a:lnTo>
                        <a:lnTo>
                          <a:pt x="19" y="40"/>
                        </a:lnTo>
                        <a:lnTo>
                          <a:pt x="16" y="40"/>
                        </a:lnTo>
                        <a:lnTo>
                          <a:pt x="16" y="36"/>
                        </a:lnTo>
                        <a:lnTo>
                          <a:pt x="12" y="36"/>
                        </a:lnTo>
                        <a:lnTo>
                          <a:pt x="8" y="36"/>
                        </a:lnTo>
                        <a:lnTo>
                          <a:pt x="8" y="32"/>
                        </a:lnTo>
                        <a:lnTo>
                          <a:pt x="4" y="32"/>
                        </a:lnTo>
                        <a:lnTo>
                          <a:pt x="0" y="32"/>
                        </a:lnTo>
                        <a:lnTo>
                          <a:pt x="0" y="28"/>
                        </a:lnTo>
                        <a:lnTo>
                          <a:pt x="0" y="24"/>
                        </a:lnTo>
                        <a:lnTo>
                          <a:pt x="4" y="24"/>
                        </a:lnTo>
                        <a:lnTo>
                          <a:pt x="8" y="24"/>
                        </a:lnTo>
                        <a:lnTo>
                          <a:pt x="8" y="20"/>
                        </a:lnTo>
                        <a:lnTo>
                          <a:pt x="12" y="20"/>
                        </a:lnTo>
                        <a:lnTo>
                          <a:pt x="8" y="16"/>
                        </a:lnTo>
                        <a:lnTo>
                          <a:pt x="12" y="16"/>
                        </a:lnTo>
                        <a:lnTo>
                          <a:pt x="12" y="12"/>
                        </a:lnTo>
                        <a:lnTo>
                          <a:pt x="12" y="8"/>
                        </a:lnTo>
                        <a:lnTo>
                          <a:pt x="12" y="4"/>
                        </a:lnTo>
                        <a:lnTo>
                          <a:pt x="16" y="0"/>
                        </a:lnTo>
                        <a:lnTo>
                          <a:pt x="19" y="4"/>
                        </a:lnTo>
                        <a:lnTo>
                          <a:pt x="23" y="4"/>
                        </a:lnTo>
                        <a:lnTo>
                          <a:pt x="23" y="0"/>
                        </a:lnTo>
                        <a:lnTo>
                          <a:pt x="27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967" name="Freeform 139">
                    <a:extLst>
                      <a:ext uri="{FF2B5EF4-FFF2-40B4-BE49-F238E27FC236}">
                        <a16:creationId xmlns:a16="http://schemas.microsoft.com/office/drawing/2014/main" id="{FCEB072E-02EA-12A9-3007-F54EDE440AB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530" y="2907"/>
                    <a:ext cx="12" cy="8"/>
                  </a:xfrm>
                  <a:custGeom>
                    <a:avLst/>
                    <a:gdLst>
                      <a:gd name="T0" fmla="*/ 0 w 12"/>
                      <a:gd name="T1" fmla="*/ 4 h 8"/>
                      <a:gd name="T2" fmla="*/ 0 w 12"/>
                      <a:gd name="T3" fmla="*/ 0 h 8"/>
                      <a:gd name="T4" fmla="*/ 4 w 12"/>
                      <a:gd name="T5" fmla="*/ 0 h 8"/>
                      <a:gd name="T6" fmla="*/ 8 w 12"/>
                      <a:gd name="T7" fmla="*/ 0 h 8"/>
                      <a:gd name="T8" fmla="*/ 8 w 12"/>
                      <a:gd name="T9" fmla="*/ 4 h 8"/>
                      <a:gd name="T10" fmla="*/ 12 w 12"/>
                      <a:gd name="T11" fmla="*/ 4 h 8"/>
                      <a:gd name="T12" fmla="*/ 12 w 12"/>
                      <a:gd name="T13" fmla="*/ 8 h 8"/>
                      <a:gd name="T14" fmla="*/ 8 w 12"/>
                      <a:gd name="T15" fmla="*/ 8 h 8"/>
                      <a:gd name="T16" fmla="*/ 4 w 12"/>
                      <a:gd name="T17" fmla="*/ 4 h 8"/>
                      <a:gd name="T18" fmla="*/ 0 w 12"/>
                      <a:gd name="T19" fmla="*/ 4 h 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12" h="8">
                        <a:moveTo>
                          <a:pt x="0" y="4"/>
                        </a:moveTo>
                        <a:lnTo>
                          <a:pt x="0" y="0"/>
                        </a:lnTo>
                        <a:lnTo>
                          <a:pt x="4" y="0"/>
                        </a:lnTo>
                        <a:lnTo>
                          <a:pt x="8" y="0"/>
                        </a:lnTo>
                        <a:lnTo>
                          <a:pt x="8" y="4"/>
                        </a:lnTo>
                        <a:lnTo>
                          <a:pt x="12" y="4"/>
                        </a:lnTo>
                        <a:lnTo>
                          <a:pt x="12" y="8"/>
                        </a:lnTo>
                        <a:lnTo>
                          <a:pt x="8" y="8"/>
                        </a:lnTo>
                        <a:lnTo>
                          <a:pt x="4" y="4"/>
                        </a:lnTo>
                        <a:lnTo>
                          <a:pt x="0" y="4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968" name="Freeform 140">
                    <a:extLst>
                      <a:ext uri="{FF2B5EF4-FFF2-40B4-BE49-F238E27FC236}">
                        <a16:creationId xmlns:a16="http://schemas.microsoft.com/office/drawing/2014/main" id="{D9F17C01-5FE7-6E26-1C29-0CD4FA2249B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519" y="2907"/>
                    <a:ext cx="23" cy="15"/>
                  </a:xfrm>
                  <a:custGeom>
                    <a:avLst/>
                    <a:gdLst>
                      <a:gd name="T0" fmla="*/ 0 w 23"/>
                      <a:gd name="T1" fmla="*/ 4 h 16"/>
                      <a:gd name="T2" fmla="*/ 3 w 23"/>
                      <a:gd name="T3" fmla="*/ 4 h 16"/>
                      <a:gd name="T4" fmla="*/ 3 w 23"/>
                      <a:gd name="T5" fmla="*/ 0 h 16"/>
                      <a:gd name="T6" fmla="*/ 7 w 23"/>
                      <a:gd name="T7" fmla="*/ 4 h 16"/>
                      <a:gd name="T8" fmla="*/ 11 w 23"/>
                      <a:gd name="T9" fmla="*/ 4 h 16"/>
                      <a:gd name="T10" fmla="*/ 15 w 23"/>
                      <a:gd name="T11" fmla="*/ 4 h 16"/>
                      <a:gd name="T12" fmla="*/ 19 w 23"/>
                      <a:gd name="T13" fmla="*/ 8 h 16"/>
                      <a:gd name="T14" fmla="*/ 23 w 23"/>
                      <a:gd name="T15" fmla="*/ 8 h 16"/>
                      <a:gd name="T16" fmla="*/ 23 w 23"/>
                      <a:gd name="T17" fmla="*/ 12 h 16"/>
                      <a:gd name="T18" fmla="*/ 23 w 23"/>
                      <a:gd name="T19" fmla="*/ 16 h 16"/>
                      <a:gd name="T20" fmla="*/ 19 w 23"/>
                      <a:gd name="T21" fmla="*/ 16 h 16"/>
                      <a:gd name="T22" fmla="*/ 19 w 23"/>
                      <a:gd name="T23" fmla="*/ 12 h 16"/>
                      <a:gd name="T24" fmla="*/ 15 w 23"/>
                      <a:gd name="T25" fmla="*/ 12 h 16"/>
                      <a:gd name="T26" fmla="*/ 15 w 23"/>
                      <a:gd name="T27" fmla="*/ 16 h 16"/>
                      <a:gd name="T28" fmla="*/ 11 w 23"/>
                      <a:gd name="T29" fmla="*/ 16 h 16"/>
                      <a:gd name="T30" fmla="*/ 11 w 23"/>
                      <a:gd name="T31" fmla="*/ 12 h 16"/>
                      <a:gd name="T32" fmla="*/ 7 w 23"/>
                      <a:gd name="T33" fmla="*/ 12 h 16"/>
                      <a:gd name="T34" fmla="*/ 7 w 23"/>
                      <a:gd name="T35" fmla="*/ 8 h 16"/>
                      <a:gd name="T36" fmla="*/ 3 w 23"/>
                      <a:gd name="T37" fmla="*/ 8 h 16"/>
                      <a:gd name="T38" fmla="*/ 0 w 23"/>
                      <a:gd name="T39" fmla="*/ 8 h 16"/>
                      <a:gd name="T40" fmla="*/ 0 w 23"/>
                      <a:gd name="T41" fmla="*/ 4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23" h="16">
                        <a:moveTo>
                          <a:pt x="0" y="4"/>
                        </a:moveTo>
                        <a:lnTo>
                          <a:pt x="3" y="4"/>
                        </a:lnTo>
                        <a:lnTo>
                          <a:pt x="3" y="0"/>
                        </a:lnTo>
                        <a:lnTo>
                          <a:pt x="7" y="4"/>
                        </a:lnTo>
                        <a:lnTo>
                          <a:pt x="11" y="4"/>
                        </a:lnTo>
                        <a:lnTo>
                          <a:pt x="15" y="4"/>
                        </a:lnTo>
                        <a:lnTo>
                          <a:pt x="19" y="8"/>
                        </a:lnTo>
                        <a:lnTo>
                          <a:pt x="23" y="8"/>
                        </a:lnTo>
                        <a:lnTo>
                          <a:pt x="23" y="12"/>
                        </a:lnTo>
                        <a:lnTo>
                          <a:pt x="23" y="16"/>
                        </a:lnTo>
                        <a:lnTo>
                          <a:pt x="19" y="16"/>
                        </a:lnTo>
                        <a:lnTo>
                          <a:pt x="19" y="12"/>
                        </a:lnTo>
                        <a:lnTo>
                          <a:pt x="15" y="12"/>
                        </a:lnTo>
                        <a:lnTo>
                          <a:pt x="15" y="16"/>
                        </a:lnTo>
                        <a:lnTo>
                          <a:pt x="11" y="16"/>
                        </a:lnTo>
                        <a:lnTo>
                          <a:pt x="11" y="12"/>
                        </a:lnTo>
                        <a:lnTo>
                          <a:pt x="7" y="12"/>
                        </a:lnTo>
                        <a:lnTo>
                          <a:pt x="7" y="8"/>
                        </a:lnTo>
                        <a:lnTo>
                          <a:pt x="3" y="8"/>
                        </a:lnTo>
                        <a:lnTo>
                          <a:pt x="0" y="8"/>
                        </a:lnTo>
                        <a:lnTo>
                          <a:pt x="0" y="4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969" name="Freeform 141">
                    <a:extLst>
                      <a:ext uri="{FF2B5EF4-FFF2-40B4-BE49-F238E27FC236}">
                        <a16:creationId xmlns:a16="http://schemas.microsoft.com/office/drawing/2014/main" id="{0A7AF073-1FDD-6AD1-D4B5-6EE960659AD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599" y="2910"/>
                    <a:ext cx="44" cy="53"/>
                  </a:xfrm>
                  <a:custGeom>
                    <a:avLst/>
                    <a:gdLst>
                      <a:gd name="T0" fmla="*/ 4 w 42"/>
                      <a:gd name="T1" fmla="*/ 4 h 53"/>
                      <a:gd name="T2" fmla="*/ 8 w 42"/>
                      <a:gd name="T3" fmla="*/ 4 h 53"/>
                      <a:gd name="T4" fmla="*/ 8 w 42"/>
                      <a:gd name="T5" fmla="*/ 0 h 53"/>
                      <a:gd name="T6" fmla="*/ 12 w 42"/>
                      <a:gd name="T7" fmla="*/ 0 h 53"/>
                      <a:gd name="T8" fmla="*/ 15 w 42"/>
                      <a:gd name="T9" fmla="*/ 0 h 53"/>
                      <a:gd name="T10" fmla="*/ 15 w 42"/>
                      <a:gd name="T11" fmla="*/ 4 h 53"/>
                      <a:gd name="T12" fmla="*/ 19 w 42"/>
                      <a:gd name="T13" fmla="*/ 4 h 53"/>
                      <a:gd name="T14" fmla="*/ 19 w 42"/>
                      <a:gd name="T15" fmla="*/ 8 h 53"/>
                      <a:gd name="T16" fmla="*/ 19 w 42"/>
                      <a:gd name="T17" fmla="*/ 12 h 53"/>
                      <a:gd name="T18" fmla="*/ 23 w 42"/>
                      <a:gd name="T19" fmla="*/ 12 h 53"/>
                      <a:gd name="T20" fmla="*/ 23 w 42"/>
                      <a:gd name="T21" fmla="*/ 16 h 53"/>
                      <a:gd name="T22" fmla="*/ 27 w 42"/>
                      <a:gd name="T23" fmla="*/ 16 h 53"/>
                      <a:gd name="T24" fmla="*/ 27 w 42"/>
                      <a:gd name="T25" fmla="*/ 20 h 53"/>
                      <a:gd name="T26" fmla="*/ 31 w 42"/>
                      <a:gd name="T27" fmla="*/ 20 h 53"/>
                      <a:gd name="T28" fmla="*/ 35 w 42"/>
                      <a:gd name="T29" fmla="*/ 20 h 53"/>
                      <a:gd name="T30" fmla="*/ 35 w 42"/>
                      <a:gd name="T31" fmla="*/ 24 h 53"/>
                      <a:gd name="T32" fmla="*/ 38 w 42"/>
                      <a:gd name="T33" fmla="*/ 24 h 53"/>
                      <a:gd name="T34" fmla="*/ 38 w 42"/>
                      <a:gd name="T35" fmla="*/ 28 h 53"/>
                      <a:gd name="T36" fmla="*/ 42 w 42"/>
                      <a:gd name="T37" fmla="*/ 28 h 53"/>
                      <a:gd name="T38" fmla="*/ 38 w 42"/>
                      <a:gd name="T39" fmla="*/ 28 h 53"/>
                      <a:gd name="T40" fmla="*/ 38 w 42"/>
                      <a:gd name="T41" fmla="*/ 32 h 53"/>
                      <a:gd name="T42" fmla="*/ 38 w 42"/>
                      <a:gd name="T43" fmla="*/ 36 h 53"/>
                      <a:gd name="T44" fmla="*/ 38 w 42"/>
                      <a:gd name="T45" fmla="*/ 40 h 53"/>
                      <a:gd name="T46" fmla="*/ 38 w 42"/>
                      <a:gd name="T47" fmla="*/ 44 h 53"/>
                      <a:gd name="T48" fmla="*/ 35 w 42"/>
                      <a:gd name="T49" fmla="*/ 44 h 53"/>
                      <a:gd name="T50" fmla="*/ 35 w 42"/>
                      <a:gd name="T51" fmla="*/ 49 h 53"/>
                      <a:gd name="T52" fmla="*/ 35 w 42"/>
                      <a:gd name="T53" fmla="*/ 53 h 53"/>
                      <a:gd name="T54" fmla="*/ 31 w 42"/>
                      <a:gd name="T55" fmla="*/ 49 h 53"/>
                      <a:gd name="T56" fmla="*/ 31 w 42"/>
                      <a:gd name="T57" fmla="*/ 44 h 53"/>
                      <a:gd name="T58" fmla="*/ 27 w 42"/>
                      <a:gd name="T59" fmla="*/ 44 h 53"/>
                      <a:gd name="T60" fmla="*/ 23 w 42"/>
                      <a:gd name="T61" fmla="*/ 44 h 53"/>
                      <a:gd name="T62" fmla="*/ 23 w 42"/>
                      <a:gd name="T63" fmla="*/ 40 h 53"/>
                      <a:gd name="T64" fmla="*/ 19 w 42"/>
                      <a:gd name="T65" fmla="*/ 40 h 53"/>
                      <a:gd name="T66" fmla="*/ 19 w 42"/>
                      <a:gd name="T67" fmla="*/ 36 h 53"/>
                      <a:gd name="T68" fmla="*/ 15 w 42"/>
                      <a:gd name="T69" fmla="*/ 36 h 53"/>
                      <a:gd name="T70" fmla="*/ 15 w 42"/>
                      <a:gd name="T71" fmla="*/ 32 h 53"/>
                      <a:gd name="T72" fmla="*/ 12 w 42"/>
                      <a:gd name="T73" fmla="*/ 32 h 53"/>
                      <a:gd name="T74" fmla="*/ 12 w 42"/>
                      <a:gd name="T75" fmla="*/ 28 h 53"/>
                      <a:gd name="T76" fmla="*/ 8 w 42"/>
                      <a:gd name="T77" fmla="*/ 28 h 53"/>
                      <a:gd name="T78" fmla="*/ 8 w 42"/>
                      <a:gd name="T79" fmla="*/ 24 h 53"/>
                      <a:gd name="T80" fmla="*/ 8 w 42"/>
                      <a:gd name="T81" fmla="*/ 20 h 53"/>
                      <a:gd name="T82" fmla="*/ 4 w 42"/>
                      <a:gd name="T83" fmla="*/ 20 h 53"/>
                      <a:gd name="T84" fmla="*/ 0 w 42"/>
                      <a:gd name="T85" fmla="*/ 20 h 53"/>
                      <a:gd name="T86" fmla="*/ 4 w 42"/>
                      <a:gd name="T87" fmla="*/ 16 h 53"/>
                      <a:gd name="T88" fmla="*/ 0 w 42"/>
                      <a:gd name="T89" fmla="*/ 16 h 53"/>
                      <a:gd name="T90" fmla="*/ 0 w 42"/>
                      <a:gd name="T91" fmla="*/ 12 h 53"/>
                      <a:gd name="T92" fmla="*/ 0 w 42"/>
                      <a:gd name="T93" fmla="*/ 8 h 53"/>
                      <a:gd name="T94" fmla="*/ 4 w 42"/>
                      <a:gd name="T95" fmla="*/ 8 h 53"/>
                      <a:gd name="T96" fmla="*/ 4 w 42"/>
                      <a:gd name="T97" fmla="*/ 4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</a:cxnLst>
                    <a:rect l="0" t="0" r="r" b="b"/>
                    <a:pathLst>
                      <a:path w="42" h="53">
                        <a:moveTo>
                          <a:pt x="4" y="4"/>
                        </a:moveTo>
                        <a:lnTo>
                          <a:pt x="8" y="4"/>
                        </a:lnTo>
                        <a:lnTo>
                          <a:pt x="8" y="0"/>
                        </a:lnTo>
                        <a:lnTo>
                          <a:pt x="12" y="0"/>
                        </a:lnTo>
                        <a:lnTo>
                          <a:pt x="15" y="0"/>
                        </a:lnTo>
                        <a:lnTo>
                          <a:pt x="15" y="4"/>
                        </a:lnTo>
                        <a:lnTo>
                          <a:pt x="19" y="4"/>
                        </a:lnTo>
                        <a:lnTo>
                          <a:pt x="19" y="8"/>
                        </a:lnTo>
                        <a:lnTo>
                          <a:pt x="19" y="12"/>
                        </a:lnTo>
                        <a:lnTo>
                          <a:pt x="23" y="12"/>
                        </a:lnTo>
                        <a:lnTo>
                          <a:pt x="23" y="16"/>
                        </a:lnTo>
                        <a:lnTo>
                          <a:pt x="27" y="16"/>
                        </a:lnTo>
                        <a:lnTo>
                          <a:pt x="27" y="20"/>
                        </a:lnTo>
                        <a:lnTo>
                          <a:pt x="31" y="20"/>
                        </a:lnTo>
                        <a:lnTo>
                          <a:pt x="35" y="20"/>
                        </a:lnTo>
                        <a:lnTo>
                          <a:pt x="35" y="24"/>
                        </a:lnTo>
                        <a:lnTo>
                          <a:pt x="38" y="24"/>
                        </a:lnTo>
                        <a:lnTo>
                          <a:pt x="38" y="28"/>
                        </a:lnTo>
                        <a:lnTo>
                          <a:pt x="42" y="28"/>
                        </a:lnTo>
                        <a:lnTo>
                          <a:pt x="38" y="28"/>
                        </a:lnTo>
                        <a:lnTo>
                          <a:pt x="38" y="32"/>
                        </a:lnTo>
                        <a:lnTo>
                          <a:pt x="38" y="36"/>
                        </a:lnTo>
                        <a:lnTo>
                          <a:pt x="38" y="40"/>
                        </a:lnTo>
                        <a:lnTo>
                          <a:pt x="38" y="44"/>
                        </a:lnTo>
                        <a:lnTo>
                          <a:pt x="35" y="44"/>
                        </a:lnTo>
                        <a:lnTo>
                          <a:pt x="35" y="49"/>
                        </a:lnTo>
                        <a:lnTo>
                          <a:pt x="35" y="53"/>
                        </a:lnTo>
                        <a:lnTo>
                          <a:pt x="31" y="49"/>
                        </a:lnTo>
                        <a:lnTo>
                          <a:pt x="31" y="44"/>
                        </a:lnTo>
                        <a:lnTo>
                          <a:pt x="27" y="44"/>
                        </a:lnTo>
                        <a:lnTo>
                          <a:pt x="23" y="44"/>
                        </a:lnTo>
                        <a:lnTo>
                          <a:pt x="23" y="40"/>
                        </a:lnTo>
                        <a:lnTo>
                          <a:pt x="19" y="40"/>
                        </a:lnTo>
                        <a:lnTo>
                          <a:pt x="19" y="36"/>
                        </a:lnTo>
                        <a:lnTo>
                          <a:pt x="15" y="36"/>
                        </a:lnTo>
                        <a:lnTo>
                          <a:pt x="15" y="32"/>
                        </a:lnTo>
                        <a:lnTo>
                          <a:pt x="12" y="32"/>
                        </a:lnTo>
                        <a:lnTo>
                          <a:pt x="12" y="28"/>
                        </a:lnTo>
                        <a:lnTo>
                          <a:pt x="8" y="28"/>
                        </a:lnTo>
                        <a:lnTo>
                          <a:pt x="8" y="24"/>
                        </a:lnTo>
                        <a:lnTo>
                          <a:pt x="8" y="20"/>
                        </a:lnTo>
                        <a:lnTo>
                          <a:pt x="4" y="20"/>
                        </a:lnTo>
                        <a:lnTo>
                          <a:pt x="0" y="20"/>
                        </a:lnTo>
                        <a:lnTo>
                          <a:pt x="4" y="16"/>
                        </a:lnTo>
                        <a:lnTo>
                          <a:pt x="0" y="16"/>
                        </a:lnTo>
                        <a:lnTo>
                          <a:pt x="0" y="12"/>
                        </a:lnTo>
                        <a:lnTo>
                          <a:pt x="0" y="8"/>
                        </a:lnTo>
                        <a:lnTo>
                          <a:pt x="4" y="8"/>
                        </a:lnTo>
                        <a:lnTo>
                          <a:pt x="4" y="4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970" name="Freeform 142">
                    <a:extLst>
                      <a:ext uri="{FF2B5EF4-FFF2-40B4-BE49-F238E27FC236}">
                        <a16:creationId xmlns:a16="http://schemas.microsoft.com/office/drawing/2014/main" id="{16FEE7E4-5367-EB9A-972E-E3E16122FE7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194" y="2910"/>
                    <a:ext cx="24" cy="32"/>
                  </a:xfrm>
                  <a:custGeom>
                    <a:avLst/>
                    <a:gdLst>
                      <a:gd name="T0" fmla="*/ 0 w 23"/>
                      <a:gd name="T1" fmla="*/ 12 h 32"/>
                      <a:gd name="T2" fmla="*/ 3 w 23"/>
                      <a:gd name="T3" fmla="*/ 12 h 32"/>
                      <a:gd name="T4" fmla="*/ 3 w 23"/>
                      <a:gd name="T5" fmla="*/ 8 h 32"/>
                      <a:gd name="T6" fmla="*/ 7 w 23"/>
                      <a:gd name="T7" fmla="*/ 8 h 32"/>
                      <a:gd name="T8" fmla="*/ 7 w 23"/>
                      <a:gd name="T9" fmla="*/ 4 h 32"/>
                      <a:gd name="T10" fmla="*/ 7 w 23"/>
                      <a:gd name="T11" fmla="*/ 0 h 32"/>
                      <a:gd name="T12" fmla="*/ 11 w 23"/>
                      <a:gd name="T13" fmla="*/ 0 h 32"/>
                      <a:gd name="T14" fmla="*/ 15 w 23"/>
                      <a:gd name="T15" fmla="*/ 0 h 32"/>
                      <a:gd name="T16" fmla="*/ 19 w 23"/>
                      <a:gd name="T17" fmla="*/ 0 h 32"/>
                      <a:gd name="T18" fmla="*/ 23 w 23"/>
                      <a:gd name="T19" fmla="*/ 0 h 32"/>
                      <a:gd name="T20" fmla="*/ 23 w 23"/>
                      <a:gd name="T21" fmla="*/ 4 h 32"/>
                      <a:gd name="T22" fmla="*/ 19 w 23"/>
                      <a:gd name="T23" fmla="*/ 4 h 32"/>
                      <a:gd name="T24" fmla="*/ 19 w 23"/>
                      <a:gd name="T25" fmla="*/ 8 h 32"/>
                      <a:gd name="T26" fmla="*/ 19 w 23"/>
                      <a:gd name="T27" fmla="*/ 12 h 32"/>
                      <a:gd name="T28" fmla="*/ 15 w 23"/>
                      <a:gd name="T29" fmla="*/ 12 h 32"/>
                      <a:gd name="T30" fmla="*/ 19 w 23"/>
                      <a:gd name="T31" fmla="*/ 12 h 32"/>
                      <a:gd name="T32" fmla="*/ 19 w 23"/>
                      <a:gd name="T33" fmla="*/ 16 h 32"/>
                      <a:gd name="T34" fmla="*/ 19 w 23"/>
                      <a:gd name="T35" fmla="*/ 20 h 32"/>
                      <a:gd name="T36" fmla="*/ 19 w 23"/>
                      <a:gd name="T37" fmla="*/ 24 h 32"/>
                      <a:gd name="T38" fmla="*/ 15 w 23"/>
                      <a:gd name="T39" fmla="*/ 24 h 32"/>
                      <a:gd name="T40" fmla="*/ 15 w 23"/>
                      <a:gd name="T41" fmla="*/ 28 h 32"/>
                      <a:gd name="T42" fmla="*/ 15 w 23"/>
                      <a:gd name="T43" fmla="*/ 32 h 32"/>
                      <a:gd name="T44" fmla="*/ 15 w 23"/>
                      <a:gd name="T45" fmla="*/ 28 h 32"/>
                      <a:gd name="T46" fmla="*/ 11 w 23"/>
                      <a:gd name="T47" fmla="*/ 28 h 32"/>
                      <a:gd name="T48" fmla="*/ 11 w 23"/>
                      <a:gd name="T49" fmla="*/ 24 h 32"/>
                      <a:gd name="T50" fmla="*/ 7 w 23"/>
                      <a:gd name="T51" fmla="*/ 24 h 32"/>
                      <a:gd name="T52" fmla="*/ 7 w 23"/>
                      <a:gd name="T53" fmla="*/ 20 h 32"/>
                      <a:gd name="T54" fmla="*/ 3 w 23"/>
                      <a:gd name="T55" fmla="*/ 20 h 32"/>
                      <a:gd name="T56" fmla="*/ 3 w 23"/>
                      <a:gd name="T57" fmla="*/ 16 h 32"/>
                      <a:gd name="T58" fmla="*/ 0 w 23"/>
                      <a:gd name="T59" fmla="*/ 12 h 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</a:cxnLst>
                    <a:rect l="0" t="0" r="r" b="b"/>
                    <a:pathLst>
                      <a:path w="23" h="32">
                        <a:moveTo>
                          <a:pt x="0" y="12"/>
                        </a:moveTo>
                        <a:lnTo>
                          <a:pt x="3" y="12"/>
                        </a:lnTo>
                        <a:lnTo>
                          <a:pt x="3" y="8"/>
                        </a:lnTo>
                        <a:lnTo>
                          <a:pt x="7" y="8"/>
                        </a:lnTo>
                        <a:lnTo>
                          <a:pt x="7" y="4"/>
                        </a:lnTo>
                        <a:lnTo>
                          <a:pt x="7" y="0"/>
                        </a:lnTo>
                        <a:lnTo>
                          <a:pt x="11" y="0"/>
                        </a:lnTo>
                        <a:lnTo>
                          <a:pt x="15" y="0"/>
                        </a:lnTo>
                        <a:lnTo>
                          <a:pt x="19" y="0"/>
                        </a:lnTo>
                        <a:lnTo>
                          <a:pt x="23" y="0"/>
                        </a:lnTo>
                        <a:lnTo>
                          <a:pt x="23" y="4"/>
                        </a:lnTo>
                        <a:lnTo>
                          <a:pt x="19" y="4"/>
                        </a:lnTo>
                        <a:lnTo>
                          <a:pt x="19" y="8"/>
                        </a:lnTo>
                        <a:lnTo>
                          <a:pt x="19" y="12"/>
                        </a:lnTo>
                        <a:lnTo>
                          <a:pt x="15" y="12"/>
                        </a:lnTo>
                        <a:lnTo>
                          <a:pt x="19" y="12"/>
                        </a:lnTo>
                        <a:lnTo>
                          <a:pt x="19" y="16"/>
                        </a:lnTo>
                        <a:lnTo>
                          <a:pt x="19" y="20"/>
                        </a:lnTo>
                        <a:lnTo>
                          <a:pt x="19" y="24"/>
                        </a:lnTo>
                        <a:lnTo>
                          <a:pt x="15" y="24"/>
                        </a:lnTo>
                        <a:lnTo>
                          <a:pt x="15" y="28"/>
                        </a:lnTo>
                        <a:lnTo>
                          <a:pt x="15" y="32"/>
                        </a:lnTo>
                        <a:lnTo>
                          <a:pt x="15" y="28"/>
                        </a:lnTo>
                        <a:lnTo>
                          <a:pt x="11" y="28"/>
                        </a:lnTo>
                        <a:lnTo>
                          <a:pt x="11" y="24"/>
                        </a:lnTo>
                        <a:lnTo>
                          <a:pt x="7" y="24"/>
                        </a:lnTo>
                        <a:lnTo>
                          <a:pt x="7" y="20"/>
                        </a:lnTo>
                        <a:lnTo>
                          <a:pt x="3" y="20"/>
                        </a:lnTo>
                        <a:lnTo>
                          <a:pt x="3" y="16"/>
                        </a:lnTo>
                        <a:lnTo>
                          <a:pt x="0" y="12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971" name="Freeform 143">
                    <a:extLst>
                      <a:ext uri="{FF2B5EF4-FFF2-40B4-BE49-F238E27FC236}">
                        <a16:creationId xmlns:a16="http://schemas.microsoft.com/office/drawing/2014/main" id="{8E388663-259F-7A6D-F247-35AEB6878B5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516" y="2910"/>
                    <a:ext cx="37" cy="53"/>
                  </a:xfrm>
                  <a:custGeom>
                    <a:avLst/>
                    <a:gdLst>
                      <a:gd name="T0" fmla="*/ 27 w 38"/>
                      <a:gd name="T1" fmla="*/ 0 h 53"/>
                      <a:gd name="T2" fmla="*/ 27 w 38"/>
                      <a:gd name="T3" fmla="*/ 4 h 53"/>
                      <a:gd name="T4" fmla="*/ 30 w 38"/>
                      <a:gd name="T5" fmla="*/ 4 h 53"/>
                      <a:gd name="T6" fmla="*/ 34 w 38"/>
                      <a:gd name="T7" fmla="*/ 4 h 53"/>
                      <a:gd name="T8" fmla="*/ 34 w 38"/>
                      <a:gd name="T9" fmla="*/ 8 h 53"/>
                      <a:gd name="T10" fmla="*/ 34 w 38"/>
                      <a:gd name="T11" fmla="*/ 12 h 53"/>
                      <a:gd name="T12" fmla="*/ 34 w 38"/>
                      <a:gd name="T13" fmla="*/ 16 h 53"/>
                      <a:gd name="T14" fmla="*/ 38 w 38"/>
                      <a:gd name="T15" fmla="*/ 16 h 53"/>
                      <a:gd name="T16" fmla="*/ 38 w 38"/>
                      <a:gd name="T17" fmla="*/ 20 h 53"/>
                      <a:gd name="T18" fmla="*/ 38 w 38"/>
                      <a:gd name="T19" fmla="*/ 24 h 53"/>
                      <a:gd name="T20" fmla="*/ 34 w 38"/>
                      <a:gd name="T21" fmla="*/ 24 h 53"/>
                      <a:gd name="T22" fmla="*/ 34 w 38"/>
                      <a:gd name="T23" fmla="*/ 28 h 53"/>
                      <a:gd name="T24" fmla="*/ 30 w 38"/>
                      <a:gd name="T25" fmla="*/ 28 h 53"/>
                      <a:gd name="T26" fmla="*/ 30 w 38"/>
                      <a:gd name="T27" fmla="*/ 24 h 53"/>
                      <a:gd name="T28" fmla="*/ 27 w 38"/>
                      <a:gd name="T29" fmla="*/ 24 h 53"/>
                      <a:gd name="T30" fmla="*/ 27 w 38"/>
                      <a:gd name="T31" fmla="*/ 28 h 53"/>
                      <a:gd name="T32" fmla="*/ 23 w 38"/>
                      <a:gd name="T33" fmla="*/ 28 h 53"/>
                      <a:gd name="T34" fmla="*/ 23 w 38"/>
                      <a:gd name="T35" fmla="*/ 32 h 53"/>
                      <a:gd name="T36" fmla="*/ 23 w 38"/>
                      <a:gd name="T37" fmla="*/ 36 h 53"/>
                      <a:gd name="T38" fmla="*/ 19 w 38"/>
                      <a:gd name="T39" fmla="*/ 36 h 53"/>
                      <a:gd name="T40" fmla="*/ 19 w 38"/>
                      <a:gd name="T41" fmla="*/ 40 h 53"/>
                      <a:gd name="T42" fmla="*/ 19 w 38"/>
                      <a:gd name="T43" fmla="*/ 44 h 53"/>
                      <a:gd name="T44" fmla="*/ 23 w 38"/>
                      <a:gd name="T45" fmla="*/ 44 h 53"/>
                      <a:gd name="T46" fmla="*/ 23 w 38"/>
                      <a:gd name="T47" fmla="*/ 49 h 53"/>
                      <a:gd name="T48" fmla="*/ 19 w 38"/>
                      <a:gd name="T49" fmla="*/ 49 h 53"/>
                      <a:gd name="T50" fmla="*/ 15 w 38"/>
                      <a:gd name="T51" fmla="*/ 49 h 53"/>
                      <a:gd name="T52" fmla="*/ 15 w 38"/>
                      <a:gd name="T53" fmla="*/ 53 h 53"/>
                      <a:gd name="T54" fmla="*/ 11 w 38"/>
                      <a:gd name="T55" fmla="*/ 53 h 53"/>
                      <a:gd name="T56" fmla="*/ 7 w 38"/>
                      <a:gd name="T57" fmla="*/ 53 h 53"/>
                      <a:gd name="T58" fmla="*/ 7 w 38"/>
                      <a:gd name="T59" fmla="*/ 49 h 53"/>
                      <a:gd name="T60" fmla="*/ 4 w 38"/>
                      <a:gd name="T61" fmla="*/ 49 h 53"/>
                      <a:gd name="T62" fmla="*/ 0 w 38"/>
                      <a:gd name="T63" fmla="*/ 49 h 53"/>
                      <a:gd name="T64" fmla="*/ 0 w 38"/>
                      <a:gd name="T65" fmla="*/ 44 h 53"/>
                      <a:gd name="T66" fmla="*/ 4 w 38"/>
                      <a:gd name="T67" fmla="*/ 44 h 53"/>
                      <a:gd name="T68" fmla="*/ 7 w 38"/>
                      <a:gd name="T69" fmla="*/ 44 h 53"/>
                      <a:gd name="T70" fmla="*/ 4 w 38"/>
                      <a:gd name="T71" fmla="*/ 44 h 53"/>
                      <a:gd name="T72" fmla="*/ 4 w 38"/>
                      <a:gd name="T73" fmla="*/ 40 h 53"/>
                      <a:gd name="T74" fmla="*/ 4 w 38"/>
                      <a:gd name="T75" fmla="*/ 36 h 53"/>
                      <a:gd name="T76" fmla="*/ 7 w 38"/>
                      <a:gd name="T77" fmla="*/ 36 h 53"/>
                      <a:gd name="T78" fmla="*/ 7 w 38"/>
                      <a:gd name="T79" fmla="*/ 32 h 53"/>
                      <a:gd name="T80" fmla="*/ 11 w 38"/>
                      <a:gd name="T81" fmla="*/ 32 h 53"/>
                      <a:gd name="T82" fmla="*/ 11 w 38"/>
                      <a:gd name="T83" fmla="*/ 28 h 53"/>
                      <a:gd name="T84" fmla="*/ 15 w 38"/>
                      <a:gd name="T85" fmla="*/ 28 h 53"/>
                      <a:gd name="T86" fmla="*/ 19 w 38"/>
                      <a:gd name="T87" fmla="*/ 28 h 53"/>
                      <a:gd name="T88" fmla="*/ 19 w 38"/>
                      <a:gd name="T89" fmla="*/ 24 h 53"/>
                      <a:gd name="T90" fmla="*/ 23 w 38"/>
                      <a:gd name="T91" fmla="*/ 24 h 53"/>
                      <a:gd name="T92" fmla="*/ 23 w 38"/>
                      <a:gd name="T93" fmla="*/ 20 h 53"/>
                      <a:gd name="T94" fmla="*/ 19 w 38"/>
                      <a:gd name="T95" fmla="*/ 20 h 53"/>
                      <a:gd name="T96" fmla="*/ 19 w 38"/>
                      <a:gd name="T97" fmla="*/ 16 h 53"/>
                      <a:gd name="T98" fmla="*/ 23 w 38"/>
                      <a:gd name="T99" fmla="*/ 16 h 53"/>
                      <a:gd name="T100" fmla="*/ 23 w 38"/>
                      <a:gd name="T101" fmla="*/ 12 h 53"/>
                      <a:gd name="T102" fmla="*/ 27 w 38"/>
                      <a:gd name="T103" fmla="*/ 12 h 53"/>
                      <a:gd name="T104" fmla="*/ 27 w 38"/>
                      <a:gd name="T105" fmla="*/ 8 h 53"/>
                      <a:gd name="T106" fmla="*/ 27 w 38"/>
                      <a:gd name="T107" fmla="*/ 4 h 53"/>
                      <a:gd name="T108" fmla="*/ 27 w 38"/>
                      <a:gd name="T109" fmla="*/ 0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</a:cxnLst>
                    <a:rect l="0" t="0" r="r" b="b"/>
                    <a:pathLst>
                      <a:path w="38" h="53">
                        <a:moveTo>
                          <a:pt x="27" y="0"/>
                        </a:moveTo>
                        <a:lnTo>
                          <a:pt x="27" y="4"/>
                        </a:lnTo>
                        <a:lnTo>
                          <a:pt x="30" y="4"/>
                        </a:lnTo>
                        <a:lnTo>
                          <a:pt x="34" y="4"/>
                        </a:lnTo>
                        <a:lnTo>
                          <a:pt x="34" y="8"/>
                        </a:lnTo>
                        <a:lnTo>
                          <a:pt x="34" y="12"/>
                        </a:lnTo>
                        <a:lnTo>
                          <a:pt x="34" y="16"/>
                        </a:lnTo>
                        <a:lnTo>
                          <a:pt x="38" y="16"/>
                        </a:lnTo>
                        <a:lnTo>
                          <a:pt x="38" y="20"/>
                        </a:lnTo>
                        <a:lnTo>
                          <a:pt x="38" y="24"/>
                        </a:lnTo>
                        <a:lnTo>
                          <a:pt x="34" y="24"/>
                        </a:lnTo>
                        <a:lnTo>
                          <a:pt x="34" y="28"/>
                        </a:lnTo>
                        <a:lnTo>
                          <a:pt x="30" y="28"/>
                        </a:lnTo>
                        <a:lnTo>
                          <a:pt x="30" y="24"/>
                        </a:lnTo>
                        <a:lnTo>
                          <a:pt x="27" y="24"/>
                        </a:lnTo>
                        <a:lnTo>
                          <a:pt x="27" y="28"/>
                        </a:lnTo>
                        <a:lnTo>
                          <a:pt x="23" y="28"/>
                        </a:lnTo>
                        <a:lnTo>
                          <a:pt x="23" y="32"/>
                        </a:lnTo>
                        <a:lnTo>
                          <a:pt x="23" y="36"/>
                        </a:lnTo>
                        <a:lnTo>
                          <a:pt x="19" y="36"/>
                        </a:lnTo>
                        <a:lnTo>
                          <a:pt x="19" y="40"/>
                        </a:lnTo>
                        <a:lnTo>
                          <a:pt x="19" y="44"/>
                        </a:lnTo>
                        <a:lnTo>
                          <a:pt x="23" y="44"/>
                        </a:lnTo>
                        <a:lnTo>
                          <a:pt x="23" y="49"/>
                        </a:lnTo>
                        <a:lnTo>
                          <a:pt x="19" y="49"/>
                        </a:lnTo>
                        <a:lnTo>
                          <a:pt x="15" y="49"/>
                        </a:lnTo>
                        <a:lnTo>
                          <a:pt x="15" y="53"/>
                        </a:lnTo>
                        <a:lnTo>
                          <a:pt x="11" y="53"/>
                        </a:lnTo>
                        <a:lnTo>
                          <a:pt x="7" y="53"/>
                        </a:lnTo>
                        <a:lnTo>
                          <a:pt x="7" y="49"/>
                        </a:lnTo>
                        <a:lnTo>
                          <a:pt x="4" y="49"/>
                        </a:lnTo>
                        <a:lnTo>
                          <a:pt x="0" y="49"/>
                        </a:lnTo>
                        <a:lnTo>
                          <a:pt x="0" y="44"/>
                        </a:lnTo>
                        <a:lnTo>
                          <a:pt x="4" y="44"/>
                        </a:lnTo>
                        <a:lnTo>
                          <a:pt x="7" y="44"/>
                        </a:lnTo>
                        <a:lnTo>
                          <a:pt x="4" y="44"/>
                        </a:lnTo>
                        <a:lnTo>
                          <a:pt x="4" y="40"/>
                        </a:lnTo>
                        <a:lnTo>
                          <a:pt x="4" y="36"/>
                        </a:lnTo>
                        <a:lnTo>
                          <a:pt x="7" y="36"/>
                        </a:lnTo>
                        <a:lnTo>
                          <a:pt x="7" y="32"/>
                        </a:lnTo>
                        <a:lnTo>
                          <a:pt x="11" y="32"/>
                        </a:lnTo>
                        <a:lnTo>
                          <a:pt x="11" y="28"/>
                        </a:lnTo>
                        <a:lnTo>
                          <a:pt x="15" y="28"/>
                        </a:lnTo>
                        <a:lnTo>
                          <a:pt x="19" y="28"/>
                        </a:lnTo>
                        <a:lnTo>
                          <a:pt x="19" y="24"/>
                        </a:lnTo>
                        <a:lnTo>
                          <a:pt x="23" y="24"/>
                        </a:lnTo>
                        <a:lnTo>
                          <a:pt x="23" y="20"/>
                        </a:lnTo>
                        <a:lnTo>
                          <a:pt x="19" y="20"/>
                        </a:lnTo>
                        <a:lnTo>
                          <a:pt x="19" y="16"/>
                        </a:lnTo>
                        <a:lnTo>
                          <a:pt x="23" y="16"/>
                        </a:lnTo>
                        <a:lnTo>
                          <a:pt x="23" y="12"/>
                        </a:lnTo>
                        <a:lnTo>
                          <a:pt x="27" y="12"/>
                        </a:lnTo>
                        <a:lnTo>
                          <a:pt x="27" y="8"/>
                        </a:lnTo>
                        <a:lnTo>
                          <a:pt x="27" y="4"/>
                        </a:lnTo>
                        <a:lnTo>
                          <a:pt x="27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972" name="Freeform 144">
                    <a:extLst>
                      <a:ext uri="{FF2B5EF4-FFF2-40B4-BE49-F238E27FC236}">
                        <a16:creationId xmlns:a16="http://schemas.microsoft.com/office/drawing/2014/main" id="{911C6E89-6EB0-0AD0-FE2A-6D5F2F57C92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620" y="2915"/>
                    <a:ext cx="32" cy="29"/>
                  </a:xfrm>
                  <a:custGeom>
                    <a:avLst/>
                    <a:gdLst>
                      <a:gd name="T0" fmla="*/ 0 w 31"/>
                      <a:gd name="T1" fmla="*/ 4 h 28"/>
                      <a:gd name="T2" fmla="*/ 4 w 31"/>
                      <a:gd name="T3" fmla="*/ 4 h 28"/>
                      <a:gd name="T4" fmla="*/ 8 w 31"/>
                      <a:gd name="T5" fmla="*/ 4 h 28"/>
                      <a:gd name="T6" fmla="*/ 12 w 31"/>
                      <a:gd name="T7" fmla="*/ 4 h 28"/>
                      <a:gd name="T8" fmla="*/ 12 w 31"/>
                      <a:gd name="T9" fmla="*/ 0 h 28"/>
                      <a:gd name="T10" fmla="*/ 16 w 31"/>
                      <a:gd name="T11" fmla="*/ 0 h 28"/>
                      <a:gd name="T12" fmla="*/ 16 w 31"/>
                      <a:gd name="T13" fmla="*/ 4 h 28"/>
                      <a:gd name="T14" fmla="*/ 19 w 31"/>
                      <a:gd name="T15" fmla="*/ 4 h 28"/>
                      <a:gd name="T16" fmla="*/ 19 w 31"/>
                      <a:gd name="T17" fmla="*/ 8 h 28"/>
                      <a:gd name="T18" fmla="*/ 23 w 31"/>
                      <a:gd name="T19" fmla="*/ 8 h 28"/>
                      <a:gd name="T20" fmla="*/ 27 w 31"/>
                      <a:gd name="T21" fmla="*/ 8 h 28"/>
                      <a:gd name="T22" fmla="*/ 27 w 31"/>
                      <a:gd name="T23" fmla="*/ 12 h 28"/>
                      <a:gd name="T24" fmla="*/ 31 w 31"/>
                      <a:gd name="T25" fmla="*/ 12 h 28"/>
                      <a:gd name="T26" fmla="*/ 31 w 31"/>
                      <a:gd name="T27" fmla="*/ 16 h 28"/>
                      <a:gd name="T28" fmla="*/ 31 w 31"/>
                      <a:gd name="T29" fmla="*/ 12 h 28"/>
                      <a:gd name="T30" fmla="*/ 27 w 31"/>
                      <a:gd name="T31" fmla="*/ 16 h 28"/>
                      <a:gd name="T32" fmla="*/ 27 w 31"/>
                      <a:gd name="T33" fmla="*/ 12 h 28"/>
                      <a:gd name="T34" fmla="*/ 27 w 31"/>
                      <a:gd name="T35" fmla="*/ 16 h 28"/>
                      <a:gd name="T36" fmla="*/ 31 w 31"/>
                      <a:gd name="T37" fmla="*/ 16 h 28"/>
                      <a:gd name="T38" fmla="*/ 31 w 31"/>
                      <a:gd name="T39" fmla="*/ 20 h 28"/>
                      <a:gd name="T40" fmla="*/ 31 w 31"/>
                      <a:gd name="T41" fmla="*/ 24 h 28"/>
                      <a:gd name="T42" fmla="*/ 27 w 31"/>
                      <a:gd name="T43" fmla="*/ 24 h 28"/>
                      <a:gd name="T44" fmla="*/ 27 w 31"/>
                      <a:gd name="T45" fmla="*/ 28 h 28"/>
                      <a:gd name="T46" fmla="*/ 23 w 31"/>
                      <a:gd name="T47" fmla="*/ 28 h 28"/>
                      <a:gd name="T48" fmla="*/ 23 w 31"/>
                      <a:gd name="T49" fmla="*/ 24 h 28"/>
                      <a:gd name="T50" fmla="*/ 19 w 31"/>
                      <a:gd name="T51" fmla="*/ 24 h 28"/>
                      <a:gd name="T52" fmla="*/ 19 w 31"/>
                      <a:gd name="T53" fmla="*/ 20 h 28"/>
                      <a:gd name="T54" fmla="*/ 16 w 31"/>
                      <a:gd name="T55" fmla="*/ 20 h 28"/>
                      <a:gd name="T56" fmla="*/ 16 w 31"/>
                      <a:gd name="T57" fmla="*/ 16 h 28"/>
                      <a:gd name="T58" fmla="*/ 12 w 31"/>
                      <a:gd name="T59" fmla="*/ 16 h 28"/>
                      <a:gd name="T60" fmla="*/ 8 w 31"/>
                      <a:gd name="T61" fmla="*/ 16 h 28"/>
                      <a:gd name="T62" fmla="*/ 8 w 31"/>
                      <a:gd name="T63" fmla="*/ 12 h 28"/>
                      <a:gd name="T64" fmla="*/ 4 w 31"/>
                      <a:gd name="T65" fmla="*/ 12 h 28"/>
                      <a:gd name="T66" fmla="*/ 4 w 31"/>
                      <a:gd name="T67" fmla="*/ 8 h 28"/>
                      <a:gd name="T68" fmla="*/ 0 w 31"/>
                      <a:gd name="T69" fmla="*/ 8 h 28"/>
                      <a:gd name="T70" fmla="*/ 0 w 31"/>
                      <a:gd name="T71" fmla="*/ 4 h 2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</a:cxnLst>
                    <a:rect l="0" t="0" r="r" b="b"/>
                    <a:pathLst>
                      <a:path w="31" h="28">
                        <a:moveTo>
                          <a:pt x="0" y="4"/>
                        </a:moveTo>
                        <a:lnTo>
                          <a:pt x="4" y="4"/>
                        </a:lnTo>
                        <a:lnTo>
                          <a:pt x="8" y="4"/>
                        </a:lnTo>
                        <a:lnTo>
                          <a:pt x="12" y="4"/>
                        </a:lnTo>
                        <a:lnTo>
                          <a:pt x="12" y="0"/>
                        </a:lnTo>
                        <a:lnTo>
                          <a:pt x="16" y="0"/>
                        </a:lnTo>
                        <a:lnTo>
                          <a:pt x="16" y="4"/>
                        </a:lnTo>
                        <a:lnTo>
                          <a:pt x="19" y="4"/>
                        </a:lnTo>
                        <a:lnTo>
                          <a:pt x="19" y="8"/>
                        </a:lnTo>
                        <a:lnTo>
                          <a:pt x="23" y="8"/>
                        </a:lnTo>
                        <a:lnTo>
                          <a:pt x="27" y="8"/>
                        </a:lnTo>
                        <a:lnTo>
                          <a:pt x="27" y="12"/>
                        </a:lnTo>
                        <a:lnTo>
                          <a:pt x="31" y="12"/>
                        </a:lnTo>
                        <a:lnTo>
                          <a:pt x="31" y="16"/>
                        </a:lnTo>
                        <a:lnTo>
                          <a:pt x="31" y="12"/>
                        </a:lnTo>
                        <a:lnTo>
                          <a:pt x="27" y="16"/>
                        </a:lnTo>
                        <a:lnTo>
                          <a:pt x="27" y="12"/>
                        </a:lnTo>
                        <a:lnTo>
                          <a:pt x="27" y="16"/>
                        </a:lnTo>
                        <a:lnTo>
                          <a:pt x="31" y="16"/>
                        </a:lnTo>
                        <a:lnTo>
                          <a:pt x="31" y="20"/>
                        </a:lnTo>
                        <a:lnTo>
                          <a:pt x="31" y="24"/>
                        </a:lnTo>
                        <a:lnTo>
                          <a:pt x="27" y="24"/>
                        </a:lnTo>
                        <a:lnTo>
                          <a:pt x="27" y="28"/>
                        </a:lnTo>
                        <a:lnTo>
                          <a:pt x="23" y="28"/>
                        </a:lnTo>
                        <a:lnTo>
                          <a:pt x="23" y="24"/>
                        </a:lnTo>
                        <a:lnTo>
                          <a:pt x="19" y="24"/>
                        </a:lnTo>
                        <a:lnTo>
                          <a:pt x="19" y="20"/>
                        </a:lnTo>
                        <a:lnTo>
                          <a:pt x="16" y="20"/>
                        </a:lnTo>
                        <a:lnTo>
                          <a:pt x="16" y="16"/>
                        </a:lnTo>
                        <a:lnTo>
                          <a:pt x="12" y="16"/>
                        </a:lnTo>
                        <a:lnTo>
                          <a:pt x="8" y="16"/>
                        </a:lnTo>
                        <a:lnTo>
                          <a:pt x="8" y="12"/>
                        </a:lnTo>
                        <a:lnTo>
                          <a:pt x="4" y="12"/>
                        </a:lnTo>
                        <a:lnTo>
                          <a:pt x="4" y="8"/>
                        </a:lnTo>
                        <a:lnTo>
                          <a:pt x="0" y="8"/>
                        </a:lnTo>
                        <a:lnTo>
                          <a:pt x="0" y="4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973" name="Freeform 145">
                    <a:extLst>
                      <a:ext uri="{FF2B5EF4-FFF2-40B4-BE49-F238E27FC236}">
                        <a16:creationId xmlns:a16="http://schemas.microsoft.com/office/drawing/2014/main" id="{9251B1A0-8EC5-6CA8-1AE3-593F1F5BA07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516" y="2915"/>
                    <a:ext cx="23" cy="20"/>
                  </a:xfrm>
                  <a:custGeom>
                    <a:avLst/>
                    <a:gdLst>
                      <a:gd name="T0" fmla="*/ 0 w 23"/>
                      <a:gd name="T1" fmla="*/ 4 h 20"/>
                      <a:gd name="T2" fmla="*/ 4 w 23"/>
                      <a:gd name="T3" fmla="*/ 0 h 20"/>
                      <a:gd name="T4" fmla="*/ 7 w 23"/>
                      <a:gd name="T5" fmla="*/ 0 h 20"/>
                      <a:gd name="T6" fmla="*/ 11 w 23"/>
                      <a:gd name="T7" fmla="*/ 0 h 20"/>
                      <a:gd name="T8" fmla="*/ 11 w 23"/>
                      <a:gd name="T9" fmla="*/ 4 h 20"/>
                      <a:gd name="T10" fmla="*/ 15 w 23"/>
                      <a:gd name="T11" fmla="*/ 4 h 20"/>
                      <a:gd name="T12" fmla="*/ 15 w 23"/>
                      <a:gd name="T13" fmla="*/ 8 h 20"/>
                      <a:gd name="T14" fmla="*/ 19 w 23"/>
                      <a:gd name="T15" fmla="*/ 8 h 20"/>
                      <a:gd name="T16" fmla="*/ 19 w 23"/>
                      <a:gd name="T17" fmla="*/ 4 h 20"/>
                      <a:gd name="T18" fmla="*/ 23 w 23"/>
                      <a:gd name="T19" fmla="*/ 4 h 20"/>
                      <a:gd name="T20" fmla="*/ 23 w 23"/>
                      <a:gd name="T21" fmla="*/ 8 h 20"/>
                      <a:gd name="T22" fmla="*/ 19 w 23"/>
                      <a:gd name="T23" fmla="*/ 8 h 20"/>
                      <a:gd name="T24" fmla="*/ 15 w 23"/>
                      <a:gd name="T25" fmla="*/ 12 h 20"/>
                      <a:gd name="T26" fmla="*/ 11 w 23"/>
                      <a:gd name="T27" fmla="*/ 12 h 20"/>
                      <a:gd name="T28" fmla="*/ 11 w 23"/>
                      <a:gd name="T29" fmla="*/ 16 h 20"/>
                      <a:gd name="T30" fmla="*/ 7 w 23"/>
                      <a:gd name="T31" fmla="*/ 16 h 20"/>
                      <a:gd name="T32" fmla="*/ 7 w 23"/>
                      <a:gd name="T33" fmla="*/ 20 h 20"/>
                      <a:gd name="T34" fmla="*/ 4 w 23"/>
                      <a:gd name="T35" fmla="*/ 20 h 20"/>
                      <a:gd name="T36" fmla="*/ 4 w 23"/>
                      <a:gd name="T37" fmla="*/ 16 h 20"/>
                      <a:gd name="T38" fmla="*/ 0 w 23"/>
                      <a:gd name="T39" fmla="*/ 16 h 20"/>
                      <a:gd name="T40" fmla="*/ 0 w 23"/>
                      <a:gd name="T41" fmla="*/ 12 h 20"/>
                      <a:gd name="T42" fmla="*/ 0 w 23"/>
                      <a:gd name="T43" fmla="*/ 8 h 20"/>
                      <a:gd name="T44" fmla="*/ 0 w 23"/>
                      <a:gd name="T45" fmla="*/ 4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23" h="20">
                        <a:moveTo>
                          <a:pt x="0" y="4"/>
                        </a:moveTo>
                        <a:lnTo>
                          <a:pt x="4" y="0"/>
                        </a:lnTo>
                        <a:lnTo>
                          <a:pt x="7" y="0"/>
                        </a:lnTo>
                        <a:lnTo>
                          <a:pt x="11" y="0"/>
                        </a:lnTo>
                        <a:lnTo>
                          <a:pt x="11" y="4"/>
                        </a:lnTo>
                        <a:lnTo>
                          <a:pt x="15" y="4"/>
                        </a:lnTo>
                        <a:lnTo>
                          <a:pt x="15" y="8"/>
                        </a:lnTo>
                        <a:lnTo>
                          <a:pt x="19" y="8"/>
                        </a:lnTo>
                        <a:lnTo>
                          <a:pt x="19" y="4"/>
                        </a:lnTo>
                        <a:lnTo>
                          <a:pt x="23" y="4"/>
                        </a:lnTo>
                        <a:lnTo>
                          <a:pt x="23" y="8"/>
                        </a:lnTo>
                        <a:lnTo>
                          <a:pt x="19" y="8"/>
                        </a:lnTo>
                        <a:lnTo>
                          <a:pt x="15" y="12"/>
                        </a:lnTo>
                        <a:lnTo>
                          <a:pt x="11" y="12"/>
                        </a:lnTo>
                        <a:lnTo>
                          <a:pt x="11" y="16"/>
                        </a:lnTo>
                        <a:lnTo>
                          <a:pt x="7" y="16"/>
                        </a:lnTo>
                        <a:lnTo>
                          <a:pt x="7" y="20"/>
                        </a:lnTo>
                        <a:lnTo>
                          <a:pt x="4" y="20"/>
                        </a:lnTo>
                        <a:lnTo>
                          <a:pt x="4" y="16"/>
                        </a:lnTo>
                        <a:lnTo>
                          <a:pt x="0" y="16"/>
                        </a:lnTo>
                        <a:lnTo>
                          <a:pt x="0" y="12"/>
                        </a:lnTo>
                        <a:lnTo>
                          <a:pt x="0" y="8"/>
                        </a:lnTo>
                        <a:lnTo>
                          <a:pt x="0" y="4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974" name="Freeform 146">
                    <a:extLst>
                      <a:ext uri="{FF2B5EF4-FFF2-40B4-BE49-F238E27FC236}">
                        <a16:creationId xmlns:a16="http://schemas.microsoft.com/office/drawing/2014/main" id="{F4ED4E05-995B-E991-AD1B-5289A583578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71" y="2915"/>
                    <a:ext cx="113" cy="113"/>
                  </a:xfrm>
                  <a:custGeom>
                    <a:avLst/>
                    <a:gdLst>
                      <a:gd name="T0" fmla="*/ 4 w 111"/>
                      <a:gd name="T1" fmla="*/ 28 h 113"/>
                      <a:gd name="T2" fmla="*/ 11 w 111"/>
                      <a:gd name="T3" fmla="*/ 28 h 113"/>
                      <a:gd name="T4" fmla="*/ 15 w 111"/>
                      <a:gd name="T5" fmla="*/ 32 h 113"/>
                      <a:gd name="T6" fmla="*/ 23 w 111"/>
                      <a:gd name="T7" fmla="*/ 32 h 113"/>
                      <a:gd name="T8" fmla="*/ 27 w 111"/>
                      <a:gd name="T9" fmla="*/ 36 h 113"/>
                      <a:gd name="T10" fmla="*/ 34 w 111"/>
                      <a:gd name="T11" fmla="*/ 36 h 113"/>
                      <a:gd name="T12" fmla="*/ 38 w 111"/>
                      <a:gd name="T13" fmla="*/ 32 h 113"/>
                      <a:gd name="T14" fmla="*/ 46 w 111"/>
                      <a:gd name="T15" fmla="*/ 32 h 113"/>
                      <a:gd name="T16" fmla="*/ 50 w 111"/>
                      <a:gd name="T17" fmla="*/ 24 h 113"/>
                      <a:gd name="T18" fmla="*/ 50 w 111"/>
                      <a:gd name="T19" fmla="*/ 16 h 113"/>
                      <a:gd name="T20" fmla="*/ 53 w 111"/>
                      <a:gd name="T21" fmla="*/ 12 h 113"/>
                      <a:gd name="T22" fmla="*/ 53 w 111"/>
                      <a:gd name="T23" fmla="*/ 4 h 113"/>
                      <a:gd name="T24" fmla="*/ 57 w 111"/>
                      <a:gd name="T25" fmla="*/ 0 h 113"/>
                      <a:gd name="T26" fmla="*/ 65 w 111"/>
                      <a:gd name="T27" fmla="*/ 0 h 113"/>
                      <a:gd name="T28" fmla="*/ 69 w 111"/>
                      <a:gd name="T29" fmla="*/ 4 h 113"/>
                      <a:gd name="T30" fmla="*/ 73 w 111"/>
                      <a:gd name="T31" fmla="*/ 8 h 113"/>
                      <a:gd name="T32" fmla="*/ 76 w 111"/>
                      <a:gd name="T33" fmla="*/ 16 h 113"/>
                      <a:gd name="T34" fmla="*/ 80 w 111"/>
                      <a:gd name="T35" fmla="*/ 20 h 113"/>
                      <a:gd name="T36" fmla="*/ 84 w 111"/>
                      <a:gd name="T37" fmla="*/ 28 h 113"/>
                      <a:gd name="T38" fmla="*/ 84 w 111"/>
                      <a:gd name="T39" fmla="*/ 36 h 113"/>
                      <a:gd name="T40" fmla="*/ 88 w 111"/>
                      <a:gd name="T41" fmla="*/ 40 h 113"/>
                      <a:gd name="T42" fmla="*/ 92 w 111"/>
                      <a:gd name="T43" fmla="*/ 45 h 113"/>
                      <a:gd name="T44" fmla="*/ 96 w 111"/>
                      <a:gd name="T45" fmla="*/ 49 h 113"/>
                      <a:gd name="T46" fmla="*/ 96 w 111"/>
                      <a:gd name="T47" fmla="*/ 57 h 113"/>
                      <a:gd name="T48" fmla="*/ 99 w 111"/>
                      <a:gd name="T49" fmla="*/ 61 h 113"/>
                      <a:gd name="T50" fmla="*/ 99 w 111"/>
                      <a:gd name="T51" fmla="*/ 69 h 113"/>
                      <a:gd name="T52" fmla="*/ 99 w 111"/>
                      <a:gd name="T53" fmla="*/ 77 h 113"/>
                      <a:gd name="T54" fmla="*/ 103 w 111"/>
                      <a:gd name="T55" fmla="*/ 81 h 113"/>
                      <a:gd name="T56" fmla="*/ 103 w 111"/>
                      <a:gd name="T57" fmla="*/ 89 h 113"/>
                      <a:gd name="T58" fmla="*/ 107 w 111"/>
                      <a:gd name="T59" fmla="*/ 93 h 113"/>
                      <a:gd name="T60" fmla="*/ 111 w 111"/>
                      <a:gd name="T61" fmla="*/ 97 h 113"/>
                      <a:gd name="T62" fmla="*/ 107 w 111"/>
                      <a:gd name="T63" fmla="*/ 101 h 113"/>
                      <a:gd name="T64" fmla="*/ 103 w 111"/>
                      <a:gd name="T65" fmla="*/ 105 h 113"/>
                      <a:gd name="T66" fmla="*/ 96 w 111"/>
                      <a:gd name="T67" fmla="*/ 105 h 113"/>
                      <a:gd name="T68" fmla="*/ 92 w 111"/>
                      <a:gd name="T69" fmla="*/ 109 h 113"/>
                      <a:gd name="T70" fmla="*/ 88 w 111"/>
                      <a:gd name="T71" fmla="*/ 109 h 113"/>
                      <a:gd name="T72" fmla="*/ 84 w 111"/>
                      <a:gd name="T73" fmla="*/ 105 h 113"/>
                      <a:gd name="T74" fmla="*/ 80 w 111"/>
                      <a:gd name="T75" fmla="*/ 101 h 113"/>
                      <a:gd name="T76" fmla="*/ 76 w 111"/>
                      <a:gd name="T77" fmla="*/ 97 h 113"/>
                      <a:gd name="T78" fmla="*/ 73 w 111"/>
                      <a:gd name="T79" fmla="*/ 93 h 113"/>
                      <a:gd name="T80" fmla="*/ 65 w 111"/>
                      <a:gd name="T81" fmla="*/ 97 h 113"/>
                      <a:gd name="T82" fmla="*/ 61 w 111"/>
                      <a:gd name="T83" fmla="*/ 101 h 113"/>
                      <a:gd name="T84" fmla="*/ 57 w 111"/>
                      <a:gd name="T85" fmla="*/ 105 h 113"/>
                      <a:gd name="T86" fmla="*/ 50 w 111"/>
                      <a:gd name="T87" fmla="*/ 105 h 113"/>
                      <a:gd name="T88" fmla="*/ 50 w 111"/>
                      <a:gd name="T89" fmla="*/ 113 h 113"/>
                      <a:gd name="T90" fmla="*/ 42 w 111"/>
                      <a:gd name="T91" fmla="*/ 113 h 113"/>
                      <a:gd name="T92" fmla="*/ 38 w 111"/>
                      <a:gd name="T93" fmla="*/ 109 h 113"/>
                      <a:gd name="T94" fmla="*/ 30 w 111"/>
                      <a:gd name="T95" fmla="*/ 109 h 113"/>
                      <a:gd name="T96" fmla="*/ 30 w 111"/>
                      <a:gd name="T97" fmla="*/ 101 h 113"/>
                      <a:gd name="T98" fmla="*/ 27 w 111"/>
                      <a:gd name="T99" fmla="*/ 97 h 113"/>
                      <a:gd name="T100" fmla="*/ 19 w 111"/>
                      <a:gd name="T101" fmla="*/ 97 h 113"/>
                      <a:gd name="T102" fmla="*/ 15 w 111"/>
                      <a:gd name="T103" fmla="*/ 93 h 113"/>
                      <a:gd name="T104" fmla="*/ 11 w 111"/>
                      <a:gd name="T105" fmla="*/ 89 h 113"/>
                      <a:gd name="T106" fmla="*/ 7 w 111"/>
                      <a:gd name="T107" fmla="*/ 81 h 113"/>
                      <a:gd name="T108" fmla="*/ 4 w 111"/>
                      <a:gd name="T109" fmla="*/ 73 h 113"/>
                      <a:gd name="T110" fmla="*/ 4 w 111"/>
                      <a:gd name="T111" fmla="*/ 65 h 113"/>
                      <a:gd name="T112" fmla="*/ 4 w 111"/>
                      <a:gd name="T113" fmla="*/ 57 h 113"/>
                      <a:gd name="T114" fmla="*/ 4 w 111"/>
                      <a:gd name="T115" fmla="*/ 49 h 113"/>
                      <a:gd name="T116" fmla="*/ 4 w 111"/>
                      <a:gd name="T117" fmla="*/ 40 h 113"/>
                      <a:gd name="T118" fmla="*/ 7 w 111"/>
                      <a:gd name="T119" fmla="*/ 36 h 113"/>
                      <a:gd name="T120" fmla="*/ 7 w 111"/>
                      <a:gd name="T121" fmla="*/ 36 h 113"/>
                      <a:gd name="T122" fmla="*/ 4 w 111"/>
                      <a:gd name="T123" fmla="*/ 32 h 11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  <a:cxn ang="0">
                        <a:pos x="T122" y="T123"/>
                      </a:cxn>
                    </a:cxnLst>
                    <a:rect l="0" t="0" r="r" b="b"/>
                    <a:pathLst>
                      <a:path w="111" h="113">
                        <a:moveTo>
                          <a:pt x="0" y="28"/>
                        </a:moveTo>
                        <a:lnTo>
                          <a:pt x="4" y="28"/>
                        </a:lnTo>
                        <a:lnTo>
                          <a:pt x="7" y="28"/>
                        </a:lnTo>
                        <a:lnTo>
                          <a:pt x="11" y="28"/>
                        </a:lnTo>
                        <a:lnTo>
                          <a:pt x="11" y="32"/>
                        </a:lnTo>
                        <a:lnTo>
                          <a:pt x="15" y="32"/>
                        </a:lnTo>
                        <a:lnTo>
                          <a:pt x="19" y="32"/>
                        </a:lnTo>
                        <a:lnTo>
                          <a:pt x="23" y="32"/>
                        </a:lnTo>
                        <a:lnTo>
                          <a:pt x="23" y="36"/>
                        </a:lnTo>
                        <a:lnTo>
                          <a:pt x="27" y="36"/>
                        </a:lnTo>
                        <a:lnTo>
                          <a:pt x="30" y="36"/>
                        </a:lnTo>
                        <a:lnTo>
                          <a:pt x="34" y="36"/>
                        </a:lnTo>
                        <a:lnTo>
                          <a:pt x="34" y="32"/>
                        </a:lnTo>
                        <a:lnTo>
                          <a:pt x="38" y="32"/>
                        </a:lnTo>
                        <a:lnTo>
                          <a:pt x="42" y="32"/>
                        </a:lnTo>
                        <a:lnTo>
                          <a:pt x="46" y="32"/>
                        </a:lnTo>
                        <a:lnTo>
                          <a:pt x="46" y="28"/>
                        </a:lnTo>
                        <a:lnTo>
                          <a:pt x="50" y="24"/>
                        </a:lnTo>
                        <a:lnTo>
                          <a:pt x="50" y="20"/>
                        </a:lnTo>
                        <a:lnTo>
                          <a:pt x="50" y="16"/>
                        </a:lnTo>
                        <a:lnTo>
                          <a:pt x="53" y="16"/>
                        </a:lnTo>
                        <a:lnTo>
                          <a:pt x="53" y="12"/>
                        </a:lnTo>
                        <a:lnTo>
                          <a:pt x="53" y="8"/>
                        </a:lnTo>
                        <a:lnTo>
                          <a:pt x="53" y="4"/>
                        </a:lnTo>
                        <a:lnTo>
                          <a:pt x="57" y="4"/>
                        </a:lnTo>
                        <a:lnTo>
                          <a:pt x="57" y="0"/>
                        </a:lnTo>
                        <a:lnTo>
                          <a:pt x="61" y="0"/>
                        </a:lnTo>
                        <a:lnTo>
                          <a:pt x="65" y="0"/>
                        </a:lnTo>
                        <a:lnTo>
                          <a:pt x="65" y="4"/>
                        </a:lnTo>
                        <a:lnTo>
                          <a:pt x="69" y="4"/>
                        </a:lnTo>
                        <a:lnTo>
                          <a:pt x="73" y="4"/>
                        </a:lnTo>
                        <a:lnTo>
                          <a:pt x="73" y="8"/>
                        </a:lnTo>
                        <a:lnTo>
                          <a:pt x="76" y="12"/>
                        </a:lnTo>
                        <a:lnTo>
                          <a:pt x="76" y="16"/>
                        </a:lnTo>
                        <a:lnTo>
                          <a:pt x="80" y="16"/>
                        </a:lnTo>
                        <a:lnTo>
                          <a:pt x="80" y="20"/>
                        </a:lnTo>
                        <a:lnTo>
                          <a:pt x="84" y="24"/>
                        </a:lnTo>
                        <a:lnTo>
                          <a:pt x="84" y="28"/>
                        </a:lnTo>
                        <a:lnTo>
                          <a:pt x="84" y="32"/>
                        </a:lnTo>
                        <a:lnTo>
                          <a:pt x="84" y="36"/>
                        </a:lnTo>
                        <a:lnTo>
                          <a:pt x="84" y="40"/>
                        </a:lnTo>
                        <a:lnTo>
                          <a:pt x="88" y="40"/>
                        </a:lnTo>
                        <a:lnTo>
                          <a:pt x="88" y="45"/>
                        </a:lnTo>
                        <a:lnTo>
                          <a:pt x="92" y="45"/>
                        </a:lnTo>
                        <a:lnTo>
                          <a:pt x="92" y="49"/>
                        </a:lnTo>
                        <a:lnTo>
                          <a:pt x="96" y="49"/>
                        </a:lnTo>
                        <a:lnTo>
                          <a:pt x="96" y="53"/>
                        </a:lnTo>
                        <a:lnTo>
                          <a:pt x="96" y="57"/>
                        </a:lnTo>
                        <a:lnTo>
                          <a:pt x="99" y="57"/>
                        </a:lnTo>
                        <a:lnTo>
                          <a:pt x="99" y="61"/>
                        </a:lnTo>
                        <a:lnTo>
                          <a:pt x="99" y="65"/>
                        </a:lnTo>
                        <a:lnTo>
                          <a:pt x="99" y="69"/>
                        </a:lnTo>
                        <a:lnTo>
                          <a:pt x="99" y="73"/>
                        </a:lnTo>
                        <a:lnTo>
                          <a:pt x="99" y="77"/>
                        </a:lnTo>
                        <a:lnTo>
                          <a:pt x="99" y="81"/>
                        </a:lnTo>
                        <a:lnTo>
                          <a:pt x="103" y="81"/>
                        </a:lnTo>
                        <a:lnTo>
                          <a:pt x="103" y="85"/>
                        </a:lnTo>
                        <a:lnTo>
                          <a:pt x="103" y="89"/>
                        </a:lnTo>
                        <a:lnTo>
                          <a:pt x="107" y="89"/>
                        </a:lnTo>
                        <a:lnTo>
                          <a:pt x="107" y="93"/>
                        </a:lnTo>
                        <a:lnTo>
                          <a:pt x="111" y="93"/>
                        </a:lnTo>
                        <a:lnTo>
                          <a:pt x="111" y="97"/>
                        </a:lnTo>
                        <a:lnTo>
                          <a:pt x="111" y="101"/>
                        </a:lnTo>
                        <a:lnTo>
                          <a:pt x="107" y="101"/>
                        </a:lnTo>
                        <a:lnTo>
                          <a:pt x="103" y="101"/>
                        </a:lnTo>
                        <a:lnTo>
                          <a:pt x="103" y="105"/>
                        </a:lnTo>
                        <a:lnTo>
                          <a:pt x="99" y="105"/>
                        </a:lnTo>
                        <a:lnTo>
                          <a:pt x="96" y="105"/>
                        </a:lnTo>
                        <a:lnTo>
                          <a:pt x="96" y="109"/>
                        </a:lnTo>
                        <a:lnTo>
                          <a:pt x="92" y="109"/>
                        </a:lnTo>
                        <a:lnTo>
                          <a:pt x="92" y="113"/>
                        </a:lnTo>
                        <a:lnTo>
                          <a:pt x="88" y="109"/>
                        </a:lnTo>
                        <a:lnTo>
                          <a:pt x="88" y="105"/>
                        </a:lnTo>
                        <a:lnTo>
                          <a:pt x="84" y="105"/>
                        </a:lnTo>
                        <a:lnTo>
                          <a:pt x="84" y="101"/>
                        </a:lnTo>
                        <a:lnTo>
                          <a:pt x="80" y="101"/>
                        </a:lnTo>
                        <a:lnTo>
                          <a:pt x="80" y="97"/>
                        </a:lnTo>
                        <a:lnTo>
                          <a:pt x="76" y="97"/>
                        </a:lnTo>
                        <a:lnTo>
                          <a:pt x="76" y="93"/>
                        </a:lnTo>
                        <a:lnTo>
                          <a:pt x="73" y="93"/>
                        </a:lnTo>
                        <a:lnTo>
                          <a:pt x="69" y="93"/>
                        </a:lnTo>
                        <a:lnTo>
                          <a:pt x="65" y="97"/>
                        </a:lnTo>
                        <a:lnTo>
                          <a:pt x="61" y="97"/>
                        </a:lnTo>
                        <a:lnTo>
                          <a:pt x="61" y="101"/>
                        </a:lnTo>
                        <a:lnTo>
                          <a:pt x="61" y="105"/>
                        </a:lnTo>
                        <a:lnTo>
                          <a:pt x="57" y="105"/>
                        </a:lnTo>
                        <a:lnTo>
                          <a:pt x="53" y="105"/>
                        </a:lnTo>
                        <a:lnTo>
                          <a:pt x="50" y="105"/>
                        </a:lnTo>
                        <a:lnTo>
                          <a:pt x="50" y="109"/>
                        </a:lnTo>
                        <a:lnTo>
                          <a:pt x="50" y="113"/>
                        </a:lnTo>
                        <a:lnTo>
                          <a:pt x="46" y="113"/>
                        </a:lnTo>
                        <a:lnTo>
                          <a:pt x="42" y="113"/>
                        </a:lnTo>
                        <a:lnTo>
                          <a:pt x="38" y="113"/>
                        </a:lnTo>
                        <a:lnTo>
                          <a:pt x="38" y="109"/>
                        </a:lnTo>
                        <a:lnTo>
                          <a:pt x="34" y="109"/>
                        </a:lnTo>
                        <a:lnTo>
                          <a:pt x="30" y="109"/>
                        </a:lnTo>
                        <a:lnTo>
                          <a:pt x="30" y="105"/>
                        </a:lnTo>
                        <a:lnTo>
                          <a:pt x="30" y="101"/>
                        </a:lnTo>
                        <a:lnTo>
                          <a:pt x="30" y="97"/>
                        </a:lnTo>
                        <a:lnTo>
                          <a:pt x="27" y="97"/>
                        </a:lnTo>
                        <a:lnTo>
                          <a:pt x="23" y="97"/>
                        </a:lnTo>
                        <a:lnTo>
                          <a:pt x="19" y="97"/>
                        </a:lnTo>
                        <a:lnTo>
                          <a:pt x="15" y="97"/>
                        </a:lnTo>
                        <a:lnTo>
                          <a:pt x="15" y="93"/>
                        </a:lnTo>
                        <a:lnTo>
                          <a:pt x="11" y="93"/>
                        </a:lnTo>
                        <a:lnTo>
                          <a:pt x="11" y="89"/>
                        </a:lnTo>
                        <a:lnTo>
                          <a:pt x="11" y="85"/>
                        </a:lnTo>
                        <a:lnTo>
                          <a:pt x="7" y="81"/>
                        </a:lnTo>
                        <a:lnTo>
                          <a:pt x="7" y="77"/>
                        </a:lnTo>
                        <a:lnTo>
                          <a:pt x="4" y="73"/>
                        </a:lnTo>
                        <a:lnTo>
                          <a:pt x="4" y="69"/>
                        </a:lnTo>
                        <a:lnTo>
                          <a:pt x="4" y="65"/>
                        </a:lnTo>
                        <a:lnTo>
                          <a:pt x="4" y="61"/>
                        </a:lnTo>
                        <a:lnTo>
                          <a:pt x="4" y="57"/>
                        </a:lnTo>
                        <a:lnTo>
                          <a:pt x="4" y="53"/>
                        </a:lnTo>
                        <a:lnTo>
                          <a:pt x="4" y="49"/>
                        </a:lnTo>
                        <a:lnTo>
                          <a:pt x="4" y="45"/>
                        </a:lnTo>
                        <a:lnTo>
                          <a:pt x="4" y="40"/>
                        </a:lnTo>
                        <a:lnTo>
                          <a:pt x="7" y="40"/>
                        </a:lnTo>
                        <a:lnTo>
                          <a:pt x="7" y="36"/>
                        </a:lnTo>
                        <a:lnTo>
                          <a:pt x="11" y="36"/>
                        </a:lnTo>
                        <a:lnTo>
                          <a:pt x="7" y="36"/>
                        </a:lnTo>
                        <a:lnTo>
                          <a:pt x="7" y="32"/>
                        </a:lnTo>
                        <a:lnTo>
                          <a:pt x="4" y="32"/>
                        </a:lnTo>
                        <a:lnTo>
                          <a:pt x="0" y="28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975" name="Freeform 147">
                    <a:extLst>
                      <a:ext uri="{FF2B5EF4-FFF2-40B4-BE49-F238E27FC236}">
                        <a16:creationId xmlns:a16="http://schemas.microsoft.com/office/drawing/2014/main" id="{5E2EF54B-8BF1-3CB1-8118-BE9216271E3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496" y="2915"/>
                    <a:ext cx="23" cy="41"/>
                  </a:xfrm>
                  <a:custGeom>
                    <a:avLst/>
                    <a:gdLst>
                      <a:gd name="T0" fmla="*/ 15 w 23"/>
                      <a:gd name="T1" fmla="*/ 0 h 40"/>
                      <a:gd name="T2" fmla="*/ 15 w 23"/>
                      <a:gd name="T3" fmla="*/ 4 h 40"/>
                      <a:gd name="T4" fmla="*/ 19 w 23"/>
                      <a:gd name="T5" fmla="*/ 4 h 40"/>
                      <a:gd name="T6" fmla="*/ 19 w 23"/>
                      <a:gd name="T7" fmla="*/ 8 h 40"/>
                      <a:gd name="T8" fmla="*/ 19 w 23"/>
                      <a:gd name="T9" fmla="*/ 12 h 40"/>
                      <a:gd name="T10" fmla="*/ 19 w 23"/>
                      <a:gd name="T11" fmla="*/ 16 h 40"/>
                      <a:gd name="T12" fmla="*/ 23 w 23"/>
                      <a:gd name="T13" fmla="*/ 16 h 40"/>
                      <a:gd name="T14" fmla="*/ 23 w 23"/>
                      <a:gd name="T15" fmla="*/ 20 h 40"/>
                      <a:gd name="T16" fmla="*/ 23 w 23"/>
                      <a:gd name="T17" fmla="*/ 24 h 40"/>
                      <a:gd name="T18" fmla="*/ 19 w 23"/>
                      <a:gd name="T19" fmla="*/ 24 h 40"/>
                      <a:gd name="T20" fmla="*/ 19 w 23"/>
                      <a:gd name="T21" fmla="*/ 28 h 40"/>
                      <a:gd name="T22" fmla="*/ 15 w 23"/>
                      <a:gd name="T23" fmla="*/ 28 h 40"/>
                      <a:gd name="T24" fmla="*/ 15 w 23"/>
                      <a:gd name="T25" fmla="*/ 32 h 40"/>
                      <a:gd name="T26" fmla="*/ 15 w 23"/>
                      <a:gd name="T27" fmla="*/ 36 h 40"/>
                      <a:gd name="T28" fmla="*/ 11 w 23"/>
                      <a:gd name="T29" fmla="*/ 36 h 40"/>
                      <a:gd name="T30" fmla="*/ 7 w 23"/>
                      <a:gd name="T31" fmla="*/ 36 h 40"/>
                      <a:gd name="T32" fmla="*/ 3 w 23"/>
                      <a:gd name="T33" fmla="*/ 36 h 40"/>
                      <a:gd name="T34" fmla="*/ 3 w 23"/>
                      <a:gd name="T35" fmla="*/ 40 h 40"/>
                      <a:gd name="T36" fmla="*/ 3 w 23"/>
                      <a:gd name="T37" fmla="*/ 36 h 40"/>
                      <a:gd name="T38" fmla="*/ 0 w 23"/>
                      <a:gd name="T39" fmla="*/ 32 h 40"/>
                      <a:gd name="T40" fmla="*/ 3 w 23"/>
                      <a:gd name="T41" fmla="*/ 32 h 40"/>
                      <a:gd name="T42" fmla="*/ 3 w 23"/>
                      <a:gd name="T43" fmla="*/ 28 h 40"/>
                      <a:gd name="T44" fmla="*/ 0 w 23"/>
                      <a:gd name="T45" fmla="*/ 28 h 40"/>
                      <a:gd name="T46" fmla="*/ 0 w 23"/>
                      <a:gd name="T47" fmla="*/ 24 h 40"/>
                      <a:gd name="T48" fmla="*/ 0 w 23"/>
                      <a:gd name="T49" fmla="*/ 20 h 40"/>
                      <a:gd name="T50" fmla="*/ 0 w 23"/>
                      <a:gd name="T51" fmla="*/ 16 h 40"/>
                      <a:gd name="T52" fmla="*/ 0 w 23"/>
                      <a:gd name="T53" fmla="*/ 12 h 40"/>
                      <a:gd name="T54" fmla="*/ 3 w 23"/>
                      <a:gd name="T55" fmla="*/ 12 h 40"/>
                      <a:gd name="T56" fmla="*/ 3 w 23"/>
                      <a:gd name="T57" fmla="*/ 8 h 40"/>
                      <a:gd name="T58" fmla="*/ 7 w 23"/>
                      <a:gd name="T59" fmla="*/ 8 h 40"/>
                      <a:gd name="T60" fmla="*/ 7 w 23"/>
                      <a:gd name="T61" fmla="*/ 4 h 40"/>
                      <a:gd name="T62" fmla="*/ 7 w 23"/>
                      <a:gd name="T63" fmla="*/ 8 h 40"/>
                      <a:gd name="T64" fmla="*/ 11 w 23"/>
                      <a:gd name="T65" fmla="*/ 8 h 40"/>
                      <a:gd name="T66" fmla="*/ 11 w 23"/>
                      <a:gd name="T67" fmla="*/ 4 h 40"/>
                      <a:gd name="T68" fmla="*/ 15 w 23"/>
                      <a:gd name="T69" fmla="*/ 4 h 40"/>
                      <a:gd name="T70" fmla="*/ 15 w 23"/>
                      <a:gd name="T71" fmla="*/ 0 h 4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</a:cxnLst>
                    <a:rect l="0" t="0" r="r" b="b"/>
                    <a:pathLst>
                      <a:path w="23" h="40">
                        <a:moveTo>
                          <a:pt x="15" y="0"/>
                        </a:moveTo>
                        <a:lnTo>
                          <a:pt x="15" y="4"/>
                        </a:lnTo>
                        <a:lnTo>
                          <a:pt x="19" y="4"/>
                        </a:lnTo>
                        <a:lnTo>
                          <a:pt x="19" y="8"/>
                        </a:lnTo>
                        <a:lnTo>
                          <a:pt x="19" y="12"/>
                        </a:lnTo>
                        <a:lnTo>
                          <a:pt x="19" y="16"/>
                        </a:lnTo>
                        <a:lnTo>
                          <a:pt x="23" y="16"/>
                        </a:lnTo>
                        <a:lnTo>
                          <a:pt x="23" y="20"/>
                        </a:lnTo>
                        <a:lnTo>
                          <a:pt x="23" y="24"/>
                        </a:lnTo>
                        <a:lnTo>
                          <a:pt x="19" y="24"/>
                        </a:lnTo>
                        <a:lnTo>
                          <a:pt x="19" y="28"/>
                        </a:lnTo>
                        <a:lnTo>
                          <a:pt x="15" y="28"/>
                        </a:lnTo>
                        <a:lnTo>
                          <a:pt x="15" y="32"/>
                        </a:lnTo>
                        <a:lnTo>
                          <a:pt x="15" y="36"/>
                        </a:lnTo>
                        <a:lnTo>
                          <a:pt x="11" y="36"/>
                        </a:lnTo>
                        <a:lnTo>
                          <a:pt x="7" y="36"/>
                        </a:lnTo>
                        <a:lnTo>
                          <a:pt x="3" y="36"/>
                        </a:lnTo>
                        <a:lnTo>
                          <a:pt x="3" y="40"/>
                        </a:lnTo>
                        <a:lnTo>
                          <a:pt x="3" y="36"/>
                        </a:lnTo>
                        <a:lnTo>
                          <a:pt x="0" y="32"/>
                        </a:lnTo>
                        <a:lnTo>
                          <a:pt x="3" y="32"/>
                        </a:lnTo>
                        <a:lnTo>
                          <a:pt x="3" y="28"/>
                        </a:lnTo>
                        <a:lnTo>
                          <a:pt x="0" y="28"/>
                        </a:lnTo>
                        <a:lnTo>
                          <a:pt x="0" y="24"/>
                        </a:lnTo>
                        <a:lnTo>
                          <a:pt x="0" y="20"/>
                        </a:lnTo>
                        <a:lnTo>
                          <a:pt x="0" y="16"/>
                        </a:lnTo>
                        <a:lnTo>
                          <a:pt x="0" y="12"/>
                        </a:lnTo>
                        <a:lnTo>
                          <a:pt x="3" y="12"/>
                        </a:lnTo>
                        <a:lnTo>
                          <a:pt x="3" y="8"/>
                        </a:lnTo>
                        <a:lnTo>
                          <a:pt x="7" y="8"/>
                        </a:lnTo>
                        <a:lnTo>
                          <a:pt x="7" y="4"/>
                        </a:lnTo>
                        <a:lnTo>
                          <a:pt x="7" y="8"/>
                        </a:lnTo>
                        <a:lnTo>
                          <a:pt x="11" y="8"/>
                        </a:lnTo>
                        <a:lnTo>
                          <a:pt x="11" y="4"/>
                        </a:lnTo>
                        <a:lnTo>
                          <a:pt x="15" y="4"/>
                        </a:lnTo>
                        <a:lnTo>
                          <a:pt x="15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976" name="Freeform 148">
                    <a:extLst>
                      <a:ext uri="{FF2B5EF4-FFF2-40B4-BE49-F238E27FC236}">
                        <a16:creationId xmlns:a16="http://schemas.microsoft.com/office/drawing/2014/main" id="{B32E2C03-0545-A97A-5B94-0323CB1E52A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553" y="2915"/>
                    <a:ext cx="6" cy="12"/>
                  </a:xfrm>
                  <a:custGeom>
                    <a:avLst/>
                    <a:gdLst>
                      <a:gd name="T0" fmla="*/ 0 w 4"/>
                      <a:gd name="T1" fmla="*/ 12 h 12"/>
                      <a:gd name="T2" fmla="*/ 0 w 4"/>
                      <a:gd name="T3" fmla="*/ 8 h 12"/>
                      <a:gd name="T4" fmla="*/ 0 w 4"/>
                      <a:gd name="T5" fmla="*/ 4 h 12"/>
                      <a:gd name="T6" fmla="*/ 4 w 4"/>
                      <a:gd name="T7" fmla="*/ 4 h 12"/>
                      <a:gd name="T8" fmla="*/ 4 w 4"/>
                      <a:gd name="T9" fmla="*/ 0 h 12"/>
                      <a:gd name="T10" fmla="*/ 4 w 4"/>
                      <a:gd name="T11" fmla="*/ 4 h 12"/>
                      <a:gd name="T12" fmla="*/ 4 w 4"/>
                      <a:gd name="T13" fmla="*/ 8 h 12"/>
                      <a:gd name="T14" fmla="*/ 4 w 4"/>
                      <a:gd name="T15" fmla="*/ 12 h 12"/>
                      <a:gd name="T16" fmla="*/ 0 w 4"/>
                      <a:gd name="T17" fmla="*/ 12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4" h="12">
                        <a:moveTo>
                          <a:pt x="0" y="12"/>
                        </a:moveTo>
                        <a:lnTo>
                          <a:pt x="0" y="8"/>
                        </a:lnTo>
                        <a:lnTo>
                          <a:pt x="0" y="4"/>
                        </a:lnTo>
                        <a:lnTo>
                          <a:pt x="4" y="4"/>
                        </a:lnTo>
                        <a:lnTo>
                          <a:pt x="4" y="0"/>
                        </a:lnTo>
                        <a:lnTo>
                          <a:pt x="4" y="4"/>
                        </a:lnTo>
                        <a:lnTo>
                          <a:pt x="4" y="8"/>
                        </a:lnTo>
                        <a:lnTo>
                          <a:pt x="4" y="12"/>
                        </a:lnTo>
                        <a:lnTo>
                          <a:pt x="0" y="12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977" name="Freeform 149">
                    <a:extLst>
                      <a:ext uri="{FF2B5EF4-FFF2-40B4-BE49-F238E27FC236}">
                        <a16:creationId xmlns:a16="http://schemas.microsoft.com/office/drawing/2014/main" id="{725940E8-498F-6E34-B7A9-F86F6E94C63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278" y="2918"/>
                    <a:ext cx="47" cy="69"/>
                  </a:xfrm>
                  <a:custGeom>
                    <a:avLst/>
                    <a:gdLst>
                      <a:gd name="T0" fmla="*/ 23 w 46"/>
                      <a:gd name="T1" fmla="*/ 4 h 69"/>
                      <a:gd name="T2" fmla="*/ 27 w 46"/>
                      <a:gd name="T3" fmla="*/ 0 h 69"/>
                      <a:gd name="T4" fmla="*/ 35 w 46"/>
                      <a:gd name="T5" fmla="*/ 0 h 69"/>
                      <a:gd name="T6" fmla="*/ 35 w 46"/>
                      <a:gd name="T7" fmla="*/ 8 h 69"/>
                      <a:gd name="T8" fmla="*/ 35 w 46"/>
                      <a:gd name="T9" fmla="*/ 8 h 69"/>
                      <a:gd name="T10" fmla="*/ 35 w 46"/>
                      <a:gd name="T11" fmla="*/ 16 h 69"/>
                      <a:gd name="T12" fmla="*/ 38 w 46"/>
                      <a:gd name="T13" fmla="*/ 20 h 69"/>
                      <a:gd name="T14" fmla="*/ 38 w 46"/>
                      <a:gd name="T15" fmla="*/ 24 h 69"/>
                      <a:gd name="T16" fmla="*/ 42 w 46"/>
                      <a:gd name="T17" fmla="*/ 28 h 69"/>
                      <a:gd name="T18" fmla="*/ 42 w 46"/>
                      <a:gd name="T19" fmla="*/ 28 h 69"/>
                      <a:gd name="T20" fmla="*/ 42 w 46"/>
                      <a:gd name="T21" fmla="*/ 36 h 69"/>
                      <a:gd name="T22" fmla="*/ 42 w 46"/>
                      <a:gd name="T23" fmla="*/ 36 h 69"/>
                      <a:gd name="T24" fmla="*/ 42 w 46"/>
                      <a:gd name="T25" fmla="*/ 45 h 69"/>
                      <a:gd name="T26" fmla="*/ 38 w 46"/>
                      <a:gd name="T27" fmla="*/ 49 h 69"/>
                      <a:gd name="T28" fmla="*/ 35 w 46"/>
                      <a:gd name="T29" fmla="*/ 53 h 69"/>
                      <a:gd name="T30" fmla="*/ 31 w 46"/>
                      <a:gd name="T31" fmla="*/ 57 h 69"/>
                      <a:gd name="T32" fmla="*/ 31 w 46"/>
                      <a:gd name="T33" fmla="*/ 65 h 69"/>
                      <a:gd name="T34" fmla="*/ 27 w 46"/>
                      <a:gd name="T35" fmla="*/ 69 h 69"/>
                      <a:gd name="T36" fmla="*/ 19 w 46"/>
                      <a:gd name="T37" fmla="*/ 65 h 69"/>
                      <a:gd name="T38" fmla="*/ 15 w 46"/>
                      <a:gd name="T39" fmla="*/ 61 h 69"/>
                      <a:gd name="T40" fmla="*/ 11 w 46"/>
                      <a:gd name="T41" fmla="*/ 57 h 69"/>
                      <a:gd name="T42" fmla="*/ 8 w 46"/>
                      <a:gd name="T43" fmla="*/ 53 h 69"/>
                      <a:gd name="T44" fmla="*/ 11 w 46"/>
                      <a:gd name="T45" fmla="*/ 49 h 69"/>
                      <a:gd name="T46" fmla="*/ 4 w 46"/>
                      <a:gd name="T47" fmla="*/ 49 h 69"/>
                      <a:gd name="T48" fmla="*/ 0 w 46"/>
                      <a:gd name="T49" fmla="*/ 45 h 69"/>
                      <a:gd name="T50" fmla="*/ 0 w 46"/>
                      <a:gd name="T51" fmla="*/ 36 h 69"/>
                      <a:gd name="T52" fmla="*/ 0 w 46"/>
                      <a:gd name="T53" fmla="*/ 28 h 69"/>
                      <a:gd name="T54" fmla="*/ 4 w 46"/>
                      <a:gd name="T55" fmla="*/ 24 h 69"/>
                      <a:gd name="T56" fmla="*/ 8 w 46"/>
                      <a:gd name="T57" fmla="*/ 20 h 69"/>
                      <a:gd name="T58" fmla="*/ 8 w 46"/>
                      <a:gd name="T59" fmla="*/ 12 h 69"/>
                      <a:gd name="T60" fmla="*/ 11 w 46"/>
                      <a:gd name="T61" fmla="*/ 8 h 69"/>
                      <a:gd name="T62" fmla="*/ 15 w 46"/>
                      <a:gd name="T63" fmla="*/ 4 h 6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</a:cxnLst>
                    <a:rect l="0" t="0" r="r" b="b"/>
                    <a:pathLst>
                      <a:path w="46" h="69">
                        <a:moveTo>
                          <a:pt x="19" y="4"/>
                        </a:moveTo>
                        <a:lnTo>
                          <a:pt x="23" y="4"/>
                        </a:lnTo>
                        <a:lnTo>
                          <a:pt x="23" y="0"/>
                        </a:lnTo>
                        <a:lnTo>
                          <a:pt x="27" y="0"/>
                        </a:lnTo>
                        <a:lnTo>
                          <a:pt x="31" y="0"/>
                        </a:lnTo>
                        <a:lnTo>
                          <a:pt x="35" y="0"/>
                        </a:lnTo>
                        <a:lnTo>
                          <a:pt x="35" y="4"/>
                        </a:lnTo>
                        <a:lnTo>
                          <a:pt x="35" y="8"/>
                        </a:lnTo>
                        <a:lnTo>
                          <a:pt x="38" y="8"/>
                        </a:lnTo>
                        <a:lnTo>
                          <a:pt x="35" y="8"/>
                        </a:lnTo>
                        <a:lnTo>
                          <a:pt x="35" y="12"/>
                        </a:lnTo>
                        <a:lnTo>
                          <a:pt x="35" y="16"/>
                        </a:lnTo>
                        <a:lnTo>
                          <a:pt x="38" y="16"/>
                        </a:lnTo>
                        <a:lnTo>
                          <a:pt x="38" y="20"/>
                        </a:lnTo>
                        <a:lnTo>
                          <a:pt x="42" y="20"/>
                        </a:lnTo>
                        <a:lnTo>
                          <a:pt x="38" y="24"/>
                        </a:lnTo>
                        <a:lnTo>
                          <a:pt x="38" y="28"/>
                        </a:lnTo>
                        <a:lnTo>
                          <a:pt x="42" y="28"/>
                        </a:lnTo>
                        <a:lnTo>
                          <a:pt x="38" y="28"/>
                        </a:lnTo>
                        <a:lnTo>
                          <a:pt x="42" y="28"/>
                        </a:lnTo>
                        <a:lnTo>
                          <a:pt x="42" y="32"/>
                        </a:lnTo>
                        <a:lnTo>
                          <a:pt x="42" y="36"/>
                        </a:lnTo>
                        <a:lnTo>
                          <a:pt x="46" y="36"/>
                        </a:lnTo>
                        <a:lnTo>
                          <a:pt x="42" y="36"/>
                        </a:lnTo>
                        <a:lnTo>
                          <a:pt x="42" y="41"/>
                        </a:lnTo>
                        <a:lnTo>
                          <a:pt x="42" y="45"/>
                        </a:lnTo>
                        <a:lnTo>
                          <a:pt x="42" y="49"/>
                        </a:lnTo>
                        <a:lnTo>
                          <a:pt x="38" y="49"/>
                        </a:lnTo>
                        <a:lnTo>
                          <a:pt x="35" y="49"/>
                        </a:lnTo>
                        <a:lnTo>
                          <a:pt x="35" y="53"/>
                        </a:lnTo>
                        <a:lnTo>
                          <a:pt x="35" y="57"/>
                        </a:lnTo>
                        <a:lnTo>
                          <a:pt x="31" y="57"/>
                        </a:lnTo>
                        <a:lnTo>
                          <a:pt x="31" y="61"/>
                        </a:lnTo>
                        <a:lnTo>
                          <a:pt x="31" y="65"/>
                        </a:lnTo>
                        <a:lnTo>
                          <a:pt x="27" y="65"/>
                        </a:lnTo>
                        <a:lnTo>
                          <a:pt x="27" y="69"/>
                        </a:lnTo>
                        <a:lnTo>
                          <a:pt x="23" y="69"/>
                        </a:lnTo>
                        <a:lnTo>
                          <a:pt x="19" y="65"/>
                        </a:lnTo>
                        <a:lnTo>
                          <a:pt x="19" y="61"/>
                        </a:lnTo>
                        <a:lnTo>
                          <a:pt x="15" y="61"/>
                        </a:lnTo>
                        <a:lnTo>
                          <a:pt x="15" y="57"/>
                        </a:lnTo>
                        <a:lnTo>
                          <a:pt x="11" y="57"/>
                        </a:lnTo>
                        <a:lnTo>
                          <a:pt x="11" y="53"/>
                        </a:lnTo>
                        <a:lnTo>
                          <a:pt x="8" y="53"/>
                        </a:lnTo>
                        <a:lnTo>
                          <a:pt x="8" y="49"/>
                        </a:lnTo>
                        <a:lnTo>
                          <a:pt x="11" y="49"/>
                        </a:lnTo>
                        <a:lnTo>
                          <a:pt x="8" y="49"/>
                        </a:lnTo>
                        <a:lnTo>
                          <a:pt x="4" y="49"/>
                        </a:lnTo>
                        <a:lnTo>
                          <a:pt x="0" y="49"/>
                        </a:lnTo>
                        <a:lnTo>
                          <a:pt x="0" y="45"/>
                        </a:lnTo>
                        <a:lnTo>
                          <a:pt x="0" y="41"/>
                        </a:lnTo>
                        <a:lnTo>
                          <a:pt x="0" y="36"/>
                        </a:lnTo>
                        <a:lnTo>
                          <a:pt x="0" y="32"/>
                        </a:lnTo>
                        <a:lnTo>
                          <a:pt x="0" y="28"/>
                        </a:lnTo>
                        <a:lnTo>
                          <a:pt x="4" y="28"/>
                        </a:lnTo>
                        <a:lnTo>
                          <a:pt x="4" y="24"/>
                        </a:lnTo>
                        <a:lnTo>
                          <a:pt x="4" y="20"/>
                        </a:lnTo>
                        <a:lnTo>
                          <a:pt x="8" y="20"/>
                        </a:lnTo>
                        <a:lnTo>
                          <a:pt x="8" y="16"/>
                        </a:lnTo>
                        <a:lnTo>
                          <a:pt x="8" y="12"/>
                        </a:lnTo>
                        <a:lnTo>
                          <a:pt x="11" y="12"/>
                        </a:lnTo>
                        <a:lnTo>
                          <a:pt x="11" y="8"/>
                        </a:lnTo>
                        <a:lnTo>
                          <a:pt x="15" y="8"/>
                        </a:lnTo>
                        <a:lnTo>
                          <a:pt x="15" y="4"/>
                        </a:lnTo>
                        <a:lnTo>
                          <a:pt x="19" y="4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978" name="Freeform 150">
                    <a:extLst>
                      <a:ext uri="{FF2B5EF4-FFF2-40B4-BE49-F238E27FC236}">
                        <a16:creationId xmlns:a16="http://schemas.microsoft.com/office/drawing/2014/main" id="{B1DF5452-4FEC-FD7E-6AED-0F482D1126C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646" y="2918"/>
                    <a:ext cx="32" cy="32"/>
                  </a:xfrm>
                  <a:custGeom>
                    <a:avLst/>
                    <a:gdLst>
                      <a:gd name="T0" fmla="*/ 4 w 31"/>
                      <a:gd name="T1" fmla="*/ 12 h 32"/>
                      <a:gd name="T2" fmla="*/ 4 w 31"/>
                      <a:gd name="T3" fmla="*/ 8 h 32"/>
                      <a:gd name="T4" fmla="*/ 8 w 31"/>
                      <a:gd name="T5" fmla="*/ 8 h 32"/>
                      <a:gd name="T6" fmla="*/ 12 w 31"/>
                      <a:gd name="T7" fmla="*/ 8 h 32"/>
                      <a:gd name="T8" fmla="*/ 12 w 31"/>
                      <a:gd name="T9" fmla="*/ 4 h 32"/>
                      <a:gd name="T10" fmla="*/ 15 w 31"/>
                      <a:gd name="T11" fmla="*/ 0 h 32"/>
                      <a:gd name="T12" fmla="*/ 19 w 31"/>
                      <a:gd name="T13" fmla="*/ 0 h 32"/>
                      <a:gd name="T14" fmla="*/ 19 w 31"/>
                      <a:gd name="T15" fmla="*/ 4 h 32"/>
                      <a:gd name="T16" fmla="*/ 19 w 31"/>
                      <a:gd name="T17" fmla="*/ 8 h 32"/>
                      <a:gd name="T18" fmla="*/ 23 w 31"/>
                      <a:gd name="T19" fmla="*/ 8 h 32"/>
                      <a:gd name="T20" fmla="*/ 23 w 31"/>
                      <a:gd name="T21" fmla="*/ 12 h 32"/>
                      <a:gd name="T22" fmla="*/ 27 w 31"/>
                      <a:gd name="T23" fmla="*/ 16 h 32"/>
                      <a:gd name="T24" fmla="*/ 31 w 31"/>
                      <a:gd name="T25" fmla="*/ 16 h 32"/>
                      <a:gd name="T26" fmla="*/ 27 w 31"/>
                      <a:gd name="T27" fmla="*/ 16 h 32"/>
                      <a:gd name="T28" fmla="*/ 27 w 31"/>
                      <a:gd name="T29" fmla="*/ 20 h 32"/>
                      <a:gd name="T30" fmla="*/ 27 w 31"/>
                      <a:gd name="T31" fmla="*/ 24 h 32"/>
                      <a:gd name="T32" fmla="*/ 31 w 31"/>
                      <a:gd name="T33" fmla="*/ 24 h 32"/>
                      <a:gd name="T34" fmla="*/ 31 w 31"/>
                      <a:gd name="T35" fmla="*/ 28 h 32"/>
                      <a:gd name="T36" fmla="*/ 31 w 31"/>
                      <a:gd name="T37" fmla="*/ 32 h 32"/>
                      <a:gd name="T38" fmla="*/ 27 w 31"/>
                      <a:gd name="T39" fmla="*/ 32 h 32"/>
                      <a:gd name="T40" fmla="*/ 23 w 31"/>
                      <a:gd name="T41" fmla="*/ 32 h 32"/>
                      <a:gd name="T42" fmla="*/ 19 w 31"/>
                      <a:gd name="T43" fmla="*/ 32 h 32"/>
                      <a:gd name="T44" fmla="*/ 15 w 31"/>
                      <a:gd name="T45" fmla="*/ 32 h 32"/>
                      <a:gd name="T46" fmla="*/ 15 w 31"/>
                      <a:gd name="T47" fmla="*/ 28 h 32"/>
                      <a:gd name="T48" fmla="*/ 12 w 31"/>
                      <a:gd name="T49" fmla="*/ 28 h 32"/>
                      <a:gd name="T50" fmla="*/ 12 w 31"/>
                      <a:gd name="T51" fmla="*/ 24 h 32"/>
                      <a:gd name="T52" fmla="*/ 15 w 31"/>
                      <a:gd name="T53" fmla="*/ 24 h 32"/>
                      <a:gd name="T54" fmla="*/ 12 w 31"/>
                      <a:gd name="T55" fmla="*/ 24 h 32"/>
                      <a:gd name="T56" fmla="*/ 12 w 31"/>
                      <a:gd name="T57" fmla="*/ 20 h 32"/>
                      <a:gd name="T58" fmla="*/ 8 w 31"/>
                      <a:gd name="T59" fmla="*/ 20 h 32"/>
                      <a:gd name="T60" fmla="*/ 4 w 31"/>
                      <a:gd name="T61" fmla="*/ 20 h 32"/>
                      <a:gd name="T62" fmla="*/ 4 w 31"/>
                      <a:gd name="T63" fmla="*/ 16 h 32"/>
                      <a:gd name="T64" fmla="*/ 4 w 31"/>
                      <a:gd name="T65" fmla="*/ 12 h 32"/>
                      <a:gd name="T66" fmla="*/ 0 w 31"/>
                      <a:gd name="T67" fmla="*/ 12 h 32"/>
                      <a:gd name="T68" fmla="*/ 0 w 31"/>
                      <a:gd name="T69" fmla="*/ 8 h 32"/>
                      <a:gd name="T70" fmla="*/ 0 w 31"/>
                      <a:gd name="T71" fmla="*/ 12 h 32"/>
                      <a:gd name="T72" fmla="*/ 4 w 31"/>
                      <a:gd name="T73" fmla="*/ 8 h 32"/>
                      <a:gd name="T74" fmla="*/ 4 w 31"/>
                      <a:gd name="T75" fmla="*/ 12 h 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</a:cxnLst>
                    <a:rect l="0" t="0" r="r" b="b"/>
                    <a:pathLst>
                      <a:path w="31" h="32">
                        <a:moveTo>
                          <a:pt x="4" y="12"/>
                        </a:moveTo>
                        <a:lnTo>
                          <a:pt x="4" y="8"/>
                        </a:lnTo>
                        <a:lnTo>
                          <a:pt x="8" y="8"/>
                        </a:lnTo>
                        <a:lnTo>
                          <a:pt x="12" y="8"/>
                        </a:lnTo>
                        <a:lnTo>
                          <a:pt x="12" y="4"/>
                        </a:lnTo>
                        <a:lnTo>
                          <a:pt x="15" y="0"/>
                        </a:lnTo>
                        <a:lnTo>
                          <a:pt x="19" y="0"/>
                        </a:lnTo>
                        <a:lnTo>
                          <a:pt x="19" y="4"/>
                        </a:lnTo>
                        <a:lnTo>
                          <a:pt x="19" y="8"/>
                        </a:lnTo>
                        <a:lnTo>
                          <a:pt x="23" y="8"/>
                        </a:lnTo>
                        <a:lnTo>
                          <a:pt x="23" y="12"/>
                        </a:lnTo>
                        <a:lnTo>
                          <a:pt x="27" y="16"/>
                        </a:lnTo>
                        <a:lnTo>
                          <a:pt x="31" y="16"/>
                        </a:lnTo>
                        <a:lnTo>
                          <a:pt x="27" y="16"/>
                        </a:lnTo>
                        <a:lnTo>
                          <a:pt x="27" y="20"/>
                        </a:lnTo>
                        <a:lnTo>
                          <a:pt x="27" y="24"/>
                        </a:lnTo>
                        <a:lnTo>
                          <a:pt x="31" y="24"/>
                        </a:lnTo>
                        <a:lnTo>
                          <a:pt x="31" y="28"/>
                        </a:lnTo>
                        <a:lnTo>
                          <a:pt x="31" y="32"/>
                        </a:lnTo>
                        <a:lnTo>
                          <a:pt x="27" y="32"/>
                        </a:lnTo>
                        <a:lnTo>
                          <a:pt x="23" y="32"/>
                        </a:lnTo>
                        <a:lnTo>
                          <a:pt x="19" y="32"/>
                        </a:lnTo>
                        <a:lnTo>
                          <a:pt x="15" y="32"/>
                        </a:lnTo>
                        <a:lnTo>
                          <a:pt x="15" y="28"/>
                        </a:lnTo>
                        <a:lnTo>
                          <a:pt x="12" y="28"/>
                        </a:lnTo>
                        <a:lnTo>
                          <a:pt x="12" y="24"/>
                        </a:lnTo>
                        <a:lnTo>
                          <a:pt x="15" y="24"/>
                        </a:lnTo>
                        <a:lnTo>
                          <a:pt x="12" y="24"/>
                        </a:lnTo>
                        <a:lnTo>
                          <a:pt x="12" y="20"/>
                        </a:lnTo>
                        <a:lnTo>
                          <a:pt x="8" y="20"/>
                        </a:lnTo>
                        <a:lnTo>
                          <a:pt x="4" y="20"/>
                        </a:lnTo>
                        <a:lnTo>
                          <a:pt x="4" y="16"/>
                        </a:lnTo>
                        <a:lnTo>
                          <a:pt x="4" y="12"/>
                        </a:lnTo>
                        <a:lnTo>
                          <a:pt x="0" y="12"/>
                        </a:lnTo>
                        <a:lnTo>
                          <a:pt x="0" y="8"/>
                        </a:lnTo>
                        <a:lnTo>
                          <a:pt x="0" y="12"/>
                        </a:lnTo>
                        <a:lnTo>
                          <a:pt x="4" y="8"/>
                        </a:lnTo>
                        <a:lnTo>
                          <a:pt x="4" y="12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979" name="Freeform 151">
                    <a:extLst>
                      <a:ext uri="{FF2B5EF4-FFF2-40B4-BE49-F238E27FC236}">
                        <a16:creationId xmlns:a16="http://schemas.microsoft.com/office/drawing/2014/main" id="{0B902CC5-413E-F1DC-79C9-FA76A6BE0AA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220" y="2918"/>
                    <a:ext cx="67" cy="53"/>
                  </a:xfrm>
                  <a:custGeom>
                    <a:avLst/>
                    <a:gdLst>
                      <a:gd name="T0" fmla="*/ 46 w 66"/>
                      <a:gd name="T1" fmla="*/ 0 h 53"/>
                      <a:gd name="T2" fmla="*/ 54 w 66"/>
                      <a:gd name="T3" fmla="*/ 0 h 53"/>
                      <a:gd name="T4" fmla="*/ 54 w 66"/>
                      <a:gd name="T5" fmla="*/ 8 h 53"/>
                      <a:gd name="T6" fmla="*/ 58 w 66"/>
                      <a:gd name="T7" fmla="*/ 12 h 53"/>
                      <a:gd name="T8" fmla="*/ 66 w 66"/>
                      <a:gd name="T9" fmla="*/ 12 h 53"/>
                      <a:gd name="T10" fmla="*/ 66 w 66"/>
                      <a:gd name="T11" fmla="*/ 20 h 53"/>
                      <a:gd name="T12" fmla="*/ 62 w 66"/>
                      <a:gd name="T13" fmla="*/ 24 h 53"/>
                      <a:gd name="T14" fmla="*/ 58 w 66"/>
                      <a:gd name="T15" fmla="*/ 28 h 53"/>
                      <a:gd name="T16" fmla="*/ 58 w 66"/>
                      <a:gd name="T17" fmla="*/ 36 h 53"/>
                      <a:gd name="T18" fmla="*/ 58 w 66"/>
                      <a:gd name="T19" fmla="*/ 45 h 53"/>
                      <a:gd name="T20" fmla="*/ 54 w 66"/>
                      <a:gd name="T21" fmla="*/ 49 h 53"/>
                      <a:gd name="T22" fmla="*/ 46 w 66"/>
                      <a:gd name="T23" fmla="*/ 49 h 53"/>
                      <a:gd name="T24" fmla="*/ 43 w 66"/>
                      <a:gd name="T25" fmla="*/ 53 h 53"/>
                      <a:gd name="T26" fmla="*/ 39 w 66"/>
                      <a:gd name="T27" fmla="*/ 49 h 53"/>
                      <a:gd name="T28" fmla="*/ 35 w 66"/>
                      <a:gd name="T29" fmla="*/ 53 h 53"/>
                      <a:gd name="T30" fmla="*/ 35 w 66"/>
                      <a:gd name="T31" fmla="*/ 53 h 53"/>
                      <a:gd name="T32" fmla="*/ 27 w 66"/>
                      <a:gd name="T33" fmla="*/ 53 h 53"/>
                      <a:gd name="T34" fmla="*/ 20 w 66"/>
                      <a:gd name="T35" fmla="*/ 53 h 53"/>
                      <a:gd name="T36" fmla="*/ 16 w 66"/>
                      <a:gd name="T37" fmla="*/ 49 h 53"/>
                      <a:gd name="T38" fmla="*/ 12 w 66"/>
                      <a:gd name="T39" fmla="*/ 45 h 53"/>
                      <a:gd name="T40" fmla="*/ 12 w 66"/>
                      <a:gd name="T41" fmla="*/ 41 h 53"/>
                      <a:gd name="T42" fmla="*/ 8 w 66"/>
                      <a:gd name="T43" fmla="*/ 36 h 53"/>
                      <a:gd name="T44" fmla="*/ 4 w 66"/>
                      <a:gd name="T45" fmla="*/ 32 h 53"/>
                      <a:gd name="T46" fmla="*/ 0 w 66"/>
                      <a:gd name="T47" fmla="*/ 28 h 53"/>
                      <a:gd name="T48" fmla="*/ 4 w 66"/>
                      <a:gd name="T49" fmla="*/ 24 h 53"/>
                      <a:gd name="T50" fmla="*/ 8 w 66"/>
                      <a:gd name="T51" fmla="*/ 20 h 53"/>
                      <a:gd name="T52" fmla="*/ 8 w 66"/>
                      <a:gd name="T53" fmla="*/ 20 h 53"/>
                      <a:gd name="T54" fmla="*/ 8 w 66"/>
                      <a:gd name="T55" fmla="*/ 20 h 53"/>
                      <a:gd name="T56" fmla="*/ 12 w 66"/>
                      <a:gd name="T57" fmla="*/ 16 h 53"/>
                      <a:gd name="T58" fmla="*/ 16 w 66"/>
                      <a:gd name="T59" fmla="*/ 12 h 53"/>
                      <a:gd name="T60" fmla="*/ 20 w 66"/>
                      <a:gd name="T61" fmla="*/ 8 h 53"/>
                      <a:gd name="T62" fmla="*/ 27 w 66"/>
                      <a:gd name="T63" fmla="*/ 12 h 53"/>
                      <a:gd name="T64" fmla="*/ 35 w 66"/>
                      <a:gd name="T65" fmla="*/ 12 h 53"/>
                      <a:gd name="T66" fmla="*/ 39 w 66"/>
                      <a:gd name="T67" fmla="*/ 8 h 53"/>
                      <a:gd name="T68" fmla="*/ 43 w 66"/>
                      <a:gd name="T69" fmla="*/ 0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</a:cxnLst>
                    <a:rect l="0" t="0" r="r" b="b"/>
                    <a:pathLst>
                      <a:path w="66" h="53">
                        <a:moveTo>
                          <a:pt x="43" y="0"/>
                        </a:moveTo>
                        <a:lnTo>
                          <a:pt x="46" y="0"/>
                        </a:lnTo>
                        <a:lnTo>
                          <a:pt x="50" y="0"/>
                        </a:lnTo>
                        <a:lnTo>
                          <a:pt x="54" y="0"/>
                        </a:lnTo>
                        <a:lnTo>
                          <a:pt x="54" y="4"/>
                        </a:lnTo>
                        <a:lnTo>
                          <a:pt x="54" y="8"/>
                        </a:lnTo>
                        <a:lnTo>
                          <a:pt x="58" y="8"/>
                        </a:lnTo>
                        <a:lnTo>
                          <a:pt x="58" y="12"/>
                        </a:lnTo>
                        <a:lnTo>
                          <a:pt x="62" y="12"/>
                        </a:lnTo>
                        <a:lnTo>
                          <a:pt x="66" y="12"/>
                        </a:lnTo>
                        <a:lnTo>
                          <a:pt x="66" y="16"/>
                        </a:lnTo>
                        <a:lnTo>
                          <a:pt x="66" y="20"/>
                        </a:lnTo>
                        <a:lnTo>
                          <a:pt x="62" y="20"/>
                        </a:lnTo>
                        <a:lnTo>
                          <a:pt x="62" y="24"/>
                        </a:lnTo>
                        <a:lnTo>
                          <a:pt x="62" y="28"/>
                        </a:lnTo>
                        <a:lnTo>
                          <a:pt x="58" y="28"/>
                        </a:lnTo>
                        <a:lnTo>
                          <a:pt x="58" y="32"/>
                        </a:lnTo>
                        <a:lnTo>
                          <a:pt x="58" y="36"/>
                        </a:lnTo>
                        <a:lnTo>
                          <a:pt x="58" y="41"/>
                        </a:lnTo>
                        <a:lnTo>
                          <a:pt x="58" y="45"/>
                        </a:lnTo>
                        <a:lnTo>
                          <a:pt x="54" y="45"/>
                        </a:lnTo>
                        <a:lnTo>
                          <a:pt x="54" y="49"/>
                        </a:lnTo>
                        <a:lnTo>
                          <a:pt x="50" y="49"/>
                        </a:lnTo>
                        <a:lnTo>
                          <a:pt x="46" y="49"/>
                        </a:lnTo>
                        <a:lnTo>
                          <a:pt x="43" y="49"/>
                        </a:lnTo>
                        <a:lnTo>
                          <a:pt x="43" y="53"/>
                        </a:lnTo>
                        <a:lnTo>
                          <a:pt x="39" y="53"/>
                        </a:lnTo>
                        <a:lnTo>
                          <a:pt x="39" y="49"/>
                        </a:lnTo>
                        <a:lnTo>
                          <a:pt x="39" y="53"/>
                        </a:lnTo>
                        <a:lnTo>
                          <a:pt x="35" y="53"/>
                        </a:lnTo>
                        <a:lnTo>
                          <a:pt x="35" y="49"/>
                        </a:lnTo>
                        <a:lnTo>
                          <a:pt x="35" y="53"/>
                        </a:lnTo>
                        <a:lnTo>
                          <a:pt x="31" y="53"/>
                        </a:lnTo>
                        <a:lnTo>
                          <a:pt x="27" y="53"/>
                        </a:lnTo>
                        <a:lnTo>
                          <a:pt x="23" y="53"/>
                        </a:lnTo>
                        <a:lnTo>
                          <a:pt x="20" y="53"/>
                        </a:lnTo>
                        <a:lnTo>
                          <a:pt x="16" y="53"/>
                        </a:lnTo>
                        <a:lnTo>
                          <a:pt x="16" y="49"/>
                        </a:lnTo>
                        <a:lnTo>
                          <a:pt x="16" y="45"/>
                        </a:lnTo>
                        <a:lnTo>
                          <a:pt x="12" y="45"/>
                        </a:lnTo>
                        <a:lnTo>
                          <a:pt x="16" y="41"/>
                        </a:lnTo>
                        <a:lnTo>
                          <a:pt x="12" y="41"/>
                        </a:lnTo>
                        <a:lnTo>
                          <a:pt x="12" y="36"/>
                        </a:lnTo>
                        <a:lnTo>
                          <a:pt x="8" y="36"/>
                        </a:lnTo>
                        <a:lnTo>
                          <a:pt x="4" y="36"/>
                        </a:lnTo>
                        <a:lnTo>
                          <a:pt x="4" y="32"/>
                        </a:lnTo>
                        <a:lnTo>
                          <a:pt x="0" y="32"/>
                        </a:lnTo>
                        <a:lnTo>
                          <a:pt x="0" y="28"/>
                        </a:lnTo>
                        <a:lnTo>
                          <a:pt x="4" y="28"/>
                        </a:lnTo>
                        <a:lnTo>
                          <a:pt x="4" y="24"/>
                        </a:lnTo>
                        <a:lnTo>
                          <a:pt x="8" y="24"/>
                        </a:lnTo>
                        <a:lnTo>
                          <a:pt x="8" y="20"/>
                        </a:lnTo>
                        <a:lnTo>
                          <a:pt x="4" y="20"/>
                        </a:lnTo>
                        <a:lnTo>
                          <a:pt x="8" y="20"/>
                        </a:lnTo>
                        <a:lnTo>
                          <a:pt x="8" y="16"/>
                        </a:lnTo>
                        <a:lnTo>
                          <a:pt x="8" y="20"/>
                        </a:lnTo>
                        <a:lnTo>
                          <a:pt x="12" y="20"/>
                        </a:lnTo>
                        <a:lnTo>
                          <a:pt x="12" y="16"/>
                        </a:lnTo>
                        <a:lnTo>
                          <a:pt x="12" y="12"/>
                        </a:lnTo>
                        <a:lnTo>
                          <a:pt x="16" y="12"/>
                        </a:lnTo>
                        <a:lnTo>
                          <a:pt x="16" y="8"/>
                        </a:lnTo>
                        <a:lnTo>
                          <a:pt x="20" y="8"/>
                        </a:lnTo>
                        <a:lnTo>
                          <a:pt x="23" y="12"/>
                        </a:lnTo>
                        <a:lnTo>
                          <a:pt x="27" y="12"/>
                        </a:lnTo>
                        <a:lnTo>
                          <a:pt x="31" y="12"/>
                        </a:lnTo>
                        <a:lnTo>
                          <a:pt x="35" y="12"/>
                        </a:lnTo>
                        <a:lnTo>
                          <a:pt x="39" y="12"/>
                        </a:lnTo>
                        <a:lnTo>
                          <a:pt x="39" y="8"/>
                        </a:lnTo>
                        <a:lnTo>
                          <a:pt x="39" y="4"/>
                        </a:lnTo>
                        <a:lnTo>
                          <a:pt x="43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980" name="Freeform 152">
                    <a:extLst>
                      <a:ext uri="{FF2B5EF4-FFF2-40B4-BE49-F238E27FC236}">
                        <a16:creationId xmlns:a16="http://schemas.microsoft.com/office/drawing/2014/main" id="{E5EE6211-9B14-663B-1161-91A6CADCABB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33" y="2918"/>
                    <a:ext cx="53" cy="73"/>
                  </a:xfrm>
                  <a:custGeom>
                    <a:avLst/>
                    <a:gdLst>
                      <a:gd name="T0" fmla="*/ 43 w 54"/>
                      <a:gd name="T1" fmla="*/ 4 h 73"/>
                      <a:gd name="T2" fmla="*/ 46 w 54"/>
                      <a:gd name="T3" fmla="*/ 8 h 73"/>
                      <a:gd name="T4" fmla="*/ 50 w 54"/>
                      <a:gd name="T5" fmla="*/ 12 h 73"/>
                      <a:gd name="T6" fmla="*/ 50 w 54"/>
                      <a:gd name="T7" fmla="*/ 16 h 73"/>
                      <a:gd name="T8" fmla="*/ 54 w 54"/>
                      <a:gd name="T9" fmla="*/ 20 h 73"/>
                      <a:gd name="T10" fmla="*/ 54 w 54"/>
                      <a:gd name="T11" fmla="*/ 28 h 73"/>
                      <a:gd name="T12" fmla="*/ 50 w 54"/>
                      <a:gd name="T13" fmla="*/ 32 h 73"/>
                      <a:gd name="T14" fmla="*/ 43 w 54"/>
                      <a:gd name="T15" fmla="*/ 32 h 73"/>
                      <a:gd name="T16" fmla="*/ 39 w 54"/>
                      <a:gd name="T17" fmla="*/ 36 h 73"/>
                      <a:gd name="T18" fmla="*/ 39 w 54"/>
                      <a:gd name="T19" fmla="*/ 45 h 73"/>
                      <a:gd name="T20" fmla="*/ 35 w 54"/>
                      <a:gd name="T21" fmla="*/ 49 h 73"/>
                      <a:gd name="T22" fmla="*/ 31 w 54"/>
                      <a:gd name="T23" fmla="*/ 53 h 73"/>
                      <a:gd name="T24" fmla="*/ 31 w 54"/>
                      <a:gd name="T25" fmla="*/ 61 h 73"/>
                      <a:gd name="T26" fmla="*/ 27 w 54"/>
                      <a:gd name="T27" fmla="*/ 65 h 73"/>
                      <a:gd name="T28" fmla="*/ 27 w 54"/>
                      <a:gd name="T29" fmla="*/ 73 h 73"/>
                      <a:gd name="T30" fmla="*/ 23 w 54"/>
                      <a:gd name="T31" fmla="*/ 69 h 73"/>
                      <a:gd name="T32" fmla="*/ 16 w 54"/>
                      <a:gd name="T33" fmla="*/ 73 h 73"/>
                      <a:gd name="T34" fmla="*/ 16 w 54"/>
                      <a:gd name="T35" fmla="*/ 73 h 73"/>
                      <a:gd name="T36" fmla="*/ 12 w 54"/>
                      <a:gd name="T37" fmla="*/ 69 h 73"/>
                      <a:gd name="T38" fmla="*/ 8 w 54"/>
                      <a:gd name="T39" fmla="*/ 69 h 73"/>
                      <a:gd name="T40" fmla="*/ 8 w 54"/>
                      <a:gd name="T41" fmla="*/ 69 h 73"/>
                      <a:gd name="T42" fmla="*/ 0 w 54"/>
                      <a:gd name="T43" fmla="*/ 65 h 73"/>
                      <a:gd name="T44" fmla="*/ 0 w 54"/>
                      <a:gd name="T45" fmla="*/ 65 h 73"/>
                      <a:gd name="T46" fmla="*/ 0 w 54"/>
                      <a:gd name="T47" fmla="*/ 57 h 73"/>
                      <a:gd name="T48" fmla="*/ 0 w 54"/>
                      <a:gd name="T49" fmla="*/ 57 h 73"/>
                      <a:gd name="T50" fmla="*/ 4 w 54"/>
                      <a:gd name="T51" fmla="*/ 53 h 73"/>
                      <a:gd name="T52" fmla="*/ 8 w 54"/>
                      <a:gd name="T53" fmla="*/ 49 h 73"/>
                      <a:gd name="T54" fmla="*/ 12 w 54"/>
                      <a:gd name="T55" fmla="*/ 45 h 73"/>
                      <a:gd name="T56" fmla="*/ 20 w 54"/>
                      <a:gd name="T57" fmla="*/ 45 h 73"/>
                      <a:gd name="T58" fmla="*/ 23 w 54"/>
                      <a:gd name="T59" fmla="*/ 41 h 73"/>
                      <a:gd name="T60" fmla="*/ 31 w 54"/>
                      <a:gd name="T61" fmla="*/ 41 h 73"/>
                      <a:gd name="T62" fmla="*/ 31 w 54"/>
                      <a:gd name="T63" fmla="*/ 32 h 73"/>
                      <a:gd name="T64" fmla="*/ 35 w 54"/>
                      <a:gd name="T65" fmla="*/ 28 h 73"/>
                      <a:gd name="T66" fmla="*/ 39 w 54"/>
                      <a:gd name="T67" fmla="*/ 20 h 73"/>
                      <a:gd name="T68" fmla="*/ 39 w 54"/>
                      <a:gd name="T69" fmla="*/ 20 h 73"/>
                      <a:gd name="T70" fmla="*/ 39 w 54"/>
                      <a:gd name="T71" fmla="*/ 12 h 73"/>
                      <a:gd name="T72" fmla="*/ 43 w 54"/>
                      <a:gd name="T73" fmla="*/ 8 h 73"/>
                      <a:gd name="T74" fmla="*/ 43 w 54"/>
                      <a:gd name="T75" fmla="*/ 0 h 7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</a:cxnLst>
                    <a:rect l="0" t="0" r="r" b="b"/>
                    <a:pathLst>
                      <a:path w="54" h="73">
                        <a:moveTo>
                          <a:pt x="43" y="0"/>
                        </a:moveTo>
                        <a:lnTo>
                          <a:pt x="43" y="4"/>
                        </a:lnTo>
                        <a:lnTo>
                          <a:pt x="46" y="4"/>
                        </a:lnTo>
                        <a:lnTo>
                          <a:pt x="46" y="8"/>
                        </a:lnTo>
                        <a:lnTo>
                          <a:pt x="50" y="8"/>
                        </a:lnTo>
                        <a:lnTo>
                          <a:pt x="50" y="12"/>
                        </a:lnTo>
                        <a:lnTo>
                          <a:pt x="46" y="12"/>
                        </a:lnTo>
                        <a:lnTo>
                          <a:pt x="50" y="16"/>
                        </a:lnTo>
                        <a:lnTo>
                          <a:pt x="50" y="20"/>
                        </a:lnTo>
                        <a:lnTo>
                          <a:pt x="54" y="20"/>
                        </a:lnTo>
                        <a:lnTo>
                          <a:pt x="54" y="24"/>
                        </a:lnTo>
                        <a:lnTo>
                          <a:pt x="54" y="28"/>
                        </a:lnTo>
                        <a:lnTo>
                          <a:pt x="50" y="28"/>
                        </a:lnTo>
                        <a:lnTo>
                          <a:pt x="50" y="32"/>
                        </a:lnTo>
                        <a:lnTo>
                          <a:pt x="46" y="32"/>
                        </a:lnTo>
                        <a:lnTo>
                          <a:pt x="43" y="32"/>
                        </a:lnTo>
                        <a:lnTo>
                          <a:pt x="43" y="36"/>
                        </a:lnTo>
                        <a:lnTo>
                          <a:pt x="39" y="36"/>
                        </a:lnTo>
                        <a:lnTo>
                          <a:pt x="39" y="41"/>
                        </a:lnTo>
                        <a:lnTo>
                          <a:pt x="39" y="45"/>
                        </a:lnTo>
                        <a:lnTo>
                          <a:pt x="39" y="49"/>
                        </a:lnTo>
                        <a:lnTo>
                          <a:pt x="35" y="49"/>
                        </a:lnTo>
                        <a:lnTo>
                          <a:pt x="35" y="53"/>
                        </a:lnTo>
                        <a:lnTo>
                          <a:pt x="31" y="53"/>
                        </a:lnTo>
                        <a:lnTo>
                          <a:pt x="31" y="57"/>
                        </a:lnTo>
                        <a:lnTo>
                          <a:pt x="31" y="61"/>
                        </a:lnTo>
                        <a:lnTo>
                          <a:pt x="31" y="65"/>
                        </a:lnTo>
                        <a:lnTo>
                          <a:pt x="27" y="65"/>
                        </a:lnTo>
                        <a:lnTo>
                          <a:pt x="27" y="69"/>
                        </a:lnTo>
                        <a:lnTo>
                          <a:pt x="27" y="73"/>
                        </a:lnTo>
                        <a:lnTo>
                          <a:pt x="23" y="73"/>
                        </a:lnTo>
                        <a:lnTo>
                          <a:pt x="23" y="69"/>
                        </a:lnTo>
                        <a:lnTo>
                          <a:pt x="20" y="69"/>
                        </a:lnTo>
                        <a:lnTo>
                          <a:pt x="16" y="73"/>
                        </a:lnTo>
                        <a:lnTo>
                          <a:pt x="16" y="69"/>
                        </a:lnTo>
                        <a:lnTo>
                          <a:pt x="16" y="73"/>
                        </a:lnTo>
                        <a:lnTo>
                          <a:pt x="16" y="69"/>
                        </a:lnTo>
                        <a:lnTo>
                          <a:pt x="12" y="69"/>
                        </a:lnTo>
                        <a:lnTo>
                          <a:pt x="12" y="65"/>
                        </a:lnTo>
                        <a:lnTo>
                          <a:pt x="8" y="69"/>
                        </a:lnTo>
                        <a:lnTo>
                          <a:pt x="8" y="65"/>
                        </a:lnTo>
                        <a:lnTo>
                          <a:pt x="8" y="69"/>
                        </a:lnTo>
                        <a:lnTo>
                          <a:pt x="4" y="69"/>
                        </a:lnTo>
                        <a:lnTo>
                          <a:pt x="0" y="65"/>
                        </a:lnTo>
                        <a:lnTo>
                          <a:pt x="4" y="65"/>
                        </a:lnTo>
                        <a:lnTo>
                          <a:pt x="0" y="65"/>
                        </a:lnTo>
                        <a:lnTo>
                          <a:pt x="0" y="61"/>
                        </a:lnTo>
                        <a:lnTo>
                          <a:pt x="0" y="57"/>
                        </a:lnTo>
                        <a:lnTo>
                          <a:pt x="4" y="57"/>
                        </a:lnTo>
                        <a:lnTo>
                          <a:pt x="0" y="57"/>
                        </a:lnTo>
                        <a:lnTo>
                          <a:pt x="0" y="53"/>
                        </a:lnTo>
                        <a:lnTo>
                          <a:pt x="4" y="53"/>
                        </a:lnTo>
                        <a:lnTo>
                          <a:pt x="8" y="53"/>
                        </a:lnTo>
                        <a:lnTo>
                          <a:pt x="8" y="49"/>
                        </a:lnTo>
                        <a:lnTo>
                          <a:pt x="12" y="49"/>
                        </a:lnTo>
                        <a:lnTo>
                          <a:pt x="12" y="45"/>
                        </a:lnTo>
                        <a:lnTo>
                          <a:pt x="16" y="45"/>
                        </a:lnTo>
                        <a:lnTo>
                          <a:pt x="20" y="45"/>
                        </a:lnTo>
                        <a:lnTo>
                          <a:pt x="20" y="41"/>
                        </a:lnTo>
                        <a:lnTo>
                          <a:pt x="23" y="41"/>
                        </a:lnTo>
                        <a:lnTo>
                          <a:pt x="27" y="41"/>
                        </a:lnTo>
                        <a:lnTo>
                          <a:pt x="31" y="41"/>
                        </a:lnTo>
                        <a:lnTo>
                          <a:pt x="31" y="36"/>
                        </a:lnTo>
                        <a:lnTo>
                          <a:pt x="31" y="32"/>
                        </a:lnTo>
                        <a:lnTo>
                          <a:pt x="35" y="32"/>
                        </a:lnTo>
                        <a:lnTo>
                          <a:pt x="35" y="28"/>
                        </a:lnTo>
                        <a:lnTo>
                          <a:pt x="39" y="24"/>
                        </a:lnTo>
                        <a:lnTo>
                          <a:pt x="39" y="20"/>
                        </a:lnTo>
                        <a:lnTo>
                          <a:pt x="35" y="20"/>
                        </a:lnTo>
                        <a:lnTo>
                          <a:pt x="39" y="20"/>
                        </a:lnTo>
                        <a:lnTo>
                          <a:pt x="39" y="16"/>
                        </a:lnTo>
                        <a:lnTo>
                          <a:pt x="39" y="12"/>
                        </a:lnTo>
                        <a:lnTo>
                          <a:pt x="43" y="12"/>
                        </a:lnTo>
                        <a:lnTo>
                          <a:pt x="43" y="8"/>
                        </a:lnTo>
                        <a:lnTo>
                          <a:pt x="43" y="4"/>
                        </a:lnTo>
                        <a:lnTo>
                          <a:pt x="43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981" name="Freeform 153">
                    <a:extLst>
                      <a:ext uri="{FF2B5EF4-FFF2-40B4-BE49-F238E27FC236}">
                        <a16:creationId xmlns:a16="http://schemas.microsoft.com/office/drawing/2014/main" id="{EC55E1D8-58B8-158F-BCC9-2669FC04723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672" y="2918"/>
                    <a:ext cx="58" cy="73"/>
                  </a:xfrm>
                  <a:custGeom>
                    <a:avLst/>
                    <a:gdLst>
                      <a:gd name="T0" fmla="*/ 4 w 57"/>
                      <a:gd name="T1" fmla="*/ 20 h 73"/>
                      <a:gd name="T2" fmla="*/ 8 w 57"/>
                      <a:gd name="T3" fmla="*/ 24 h 73"/>
                      <a:gd name="T4" fmla="*/ 15 w 57"/>
                      <a:gd name="T5" fmla="*/ 24 h 73"/>
                      <a:gd name="T6" fmla="*/ 23 w 57"/>
                      <a:gd name="T7" fmla="*/ 24 h 73"/>
                      <a:gd name="T8" fmla="*/ 23 w 57"/>
                      <a:gd name="T9" fmla="*/ 20 h 73"/>
                      <a:gd name="T10" fmla="*/ 23 w 57"/>
                      <a:gd name="T11" fmla="*/ 12 h 73"/>
                      <a:gd name="T12" fmla="*/ 27 w 57"/>
                      <a:gd name="T13" fmla="*/ 8 h 73"/>
                      <a:gd name="T14" fmla="*/ 31 w 57"/>
                      <a:gd name="T15" fmla="*/ 4 h 73"/>
                      <a:gd name="T16" fmla="*/ 31 w 57"/>
                      <a:gd name="T17" fmla="*/ 4 h 73"/>
                      <a:gd name="T18" fmla="*/ 38 w 57"/>
                      <a:gd name="T19" fmla="*/ 4 h 73"/>
                      <a:gd name="T20" fmla="*/ 42 w 57"/>
                      <a:gd name="T21" fmla="*/ 12 h 73"/>
                      <a:gd name="T22" fmla="*/ 42 w 57"/>
                      <a:gd name="T23" fmla="*/ 12 h 73"/>
                      <a:gd name="T24" fmla="*/ 38 w 57"/>
                      <a:gd name="T25" fmla="*/ 16 h 73"/>
                      <a:gd name="T26" fmla="*/ 38 w 57"/>
                      <a:gd name="T27" fmla="*/ 24 h 73"/>
                      <a:gd name="T28" fmla="*/ 38 w 57"/>
                      <a:gd name="T29" fmla="*/ 28 h 73"/>
                      <a:gd name="T30" fmla="*/ 42 w 57"/>
                      <a:gd name="T31" fmla="*/ 32 h 73"/>
                      <a:gd name="T32" fmla="*/ 46 w 57"/>
                      <a:gd name="T33" fmla="*/ 28 h 73"/>
                      <a:gd name="T34" fmla="*/ 50 w 57"/>
                      <a:gd name="T35" fmla="*/ 28 h 73"/>
                      <a:gd name="T36" fmla="*/ 54 w 57"/>
                      <a:gd name="T37" fmla="*/ 32 h 73"/>
                      <a:gd name="T38" fmla="*/ 54 w 57"/>
                      <a:gd name="T39" fmla="*/ 32 h 73"/>
                      <a:gd name="T40" fmla="*/ 57 w 57"/>
                      <a:gd name="T41" fmla="*/ 36 h 73"/>
                      <a:gd name="T42" fmla="*/ 54 w 57"/>
                      <a:gd name="T43" fmla="*/ 41 h 73"/>
                      <a:gd name="T44" fmla="*/ 50 w 57"/>
                      <a:gd name="T45" fmla="*/ 45 h 73"/>
                      <a:gd name="T46" fmla="*/ 46 w 57"/>
                      <a:gd name="T47" fmla="*/ 49 h 73"/>
                      <a:gd name="T48" fmla="*/ 42 w 57"/>
                      <a:gd name="T49" fmla="*/ 53 h 73"/>
                      <a:gd name="T50" fmla="*/ 38 w 57"/>
                      <a:gd name="T51" fmla="*/ 57 h 73"/>
                      <a:gd name="T52" fmla="*/ 42 w 57"/>
                      <a:gd name="T53" fmla="*/ 61 h 73"/>
                      <a:gd name="T54" fmla="*/ 42 w 57"/>
                      <a:gd name="T55" fmla="*/ 61 h 73"/>
                      <a:gd name="T56" fmla="*/ 38 w 57"/>
                      <a:gd name="T57" fmla="*/ 69 h 73"/>
                      <a:gd name="T58" fmla="*/ 34 w 57"/>
                      <a:gd name="T59" fmla="*/ 73 h 73"/>
                      <a:gd name="T60" fmla="*/ 34 w 57"/>
                      <a:gd name="T61" fmla="*/ 65 h 73"/>
                      <a:gd name="T62" fmla="*/ 31 w 57"/>
                      <a:gd name="T63" fmla="*/ 61 h 73"/>
                      <a:gd name="T64" fmla="*/ 27 w 57"/>
                      <a:gd name="T65" fmla="*/ 61 h 73"/>
                      <a:gd name="T66" fmla="*/ 27 w 57"/>
                      <a:gd name="T67" fmla="*/ 61 h 73"/>
                      <a:gd name="T68" fmla="*/ 19 w 57"/>
                      <a:gd name="T69" fmla="*/ 61 h 73"/>
                      <a:gd name="T70" fmla="*/ 15 w 57"/>
                      <a:gd name="T71" fmla="*/ 57 h 73"/>
                      <a:gd name="T72" fmla="*/ 11 w 57"/>
                      <a:gd name="T73" fmla="*/ 53 h 73"/>
                      <a:gd name="T74" fmla="*/ 8 w 57"/>
                      <a:gd name="T75" fmla="*/ 49 h 73"/>
                      <a:gd name="T76" fmla="*/ 4 w 57"/>
                      <a:gd name="T77" fmla="*/ 45 h 73"/>
                      <a:gd name="T78" fmla="*/ 0 w 57"/>
                      <a:gd name="T79" fmla="*/ 41 h 73"/>
                      <a:gd name="T80" fmla="*/ 0 w 57"/>
                      <a:gd name="T81" fmla="*/ 32 h 73"/>
                      <a:gd name="T82" fmla="*/ 4 w 57"/>
                      <a:gd name="T83" fmla="*/ 28 h 73"/>
                      <a:gd name="T84" fmla="*/ 0 w 57"/>
                      <a:gd name="T85" fmla="*/ 24 h 7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</a:cxnLst>
                    <a:rect l="0" t="0" r="r" b="b"/>
                    <a:pathLst>
                      <a:path w="57" h="73">
                        <a:moveTo>
                          <a:pt x="0" y="20"/>
                        </a:moveTo>
                        <a:lnTo>
                          <a:pt x="4" y="20"/>
                        </a:lnTo>
                        <a:lnTo>
                          <a:pt x="4" y="24"/>
                        </a:lnTo>
                        <a:lnTo>
                          <a:pt x="8" y="24"/>
                        </a:lnTo>
                        <a:lnTo>
                          <a:pt x="11" y="24"/>
                        </a:lnTo>
                        <a:lnTo>
                          <a:pt x="15" y="24"/>
                        </a:lnTo>
                        <a:lnTo>
                          <a:pt x="19" y="24"/>
                        </a:lnTo>
                        <a:lnTo>
                          <a:pt x="23" y="24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3" y="16"/>
                        </a:lnTo>
                        <a:lnTo>
                          <a:pt x="23" y="12"/>
                        </a:lnTo>
                        <a:lnTo>
                          <a:pt x="27" y="12"/>
                        </a:lnTo>
                        <a:lnTo>
                          <a:pt x="27" y="8"/>
                        </a:lnTo>
                        <a:lnTo>
                          <a:pt x="27" y="4"/>
                        </a:lnTo>
                        <a:lnTo>
                          <a:pt x="31" y="4"/>
                        </a:lnTo>
                        <a:lnTo>
                          <a:pt x="31" y="0"/>
                        </a:lnTo>
                        <a:lnTo>
                          <a:pt x="31" y="4"/>
                        </a:lnTo>
                        <a:lnTo>
                          <a:pt x="34" y="4"/>
                        </a:lnTo>
                        <a:lnTo>
                          <a:pt x="38" y="4"/>
                        </a:lnTo>
                        <a:lnTo>
                          <a:pt x="38" y="8"/>
                        </a:lnTo>
                        <a:lnTo>
                          <a:pt x="42" y="12"/>
                        </a:lnTo>
                        <a:lnTo>
                          <a:pt x="38" y="12"/>
                        </a:lnTo>
                        <a:lnTo>
                          <a:pt x="42" y="12"/>
                        </a:lnTo>
                        <a:lnTo>
                          <a:pt x="42" y="16"/>
                        </a:lnTo>
                        <a:lnTo>
                          <a:pt x="38" y="16"/>
                        </a:lnTo>
                        <a:lnTo>
                          <a:pt x="38" y="20"/>
                        </a:lnTo>
                        <a:lnTo>
                          <a:pt x="38" y="24"/>
                        </a:lnTo>
                        <a:lnTo>
                          <a:pt x="34" y="24"/>
                        </a:lnTo>
                        <a:lnTo>
                          <a:pt x="38" y="28"/>
                        </a:lnTo>
                        <a:lnTo>
                          <a:pt x="38" y="32"/>
                        </a:lnTo>
                        <a:lnTo>
                          <a:pt x="42" y="32"/>
                        </a:lnTo>
                        <a:lnTo>
                          <a:pt x="42" y="28"/>
                        </a:lnTo>
                        <a:lnTo>
                          <a:pt x="46" y="28"/>
                        </a:lnTo>
                        <a:lnTo>
                          <a:pt x="46" y="24"/>
                        </a:lnTo>
                        <a:lnTo>
                          <a:pt x="50" y="28"/>
                        </a:lnTo>
                        <a:lnTo>
                          <a:pt x="54" y="28"/>
                        </a:lnTo>
                        <a:lnTo>
                          <a:pt x="54" y="32"/>
                        </a:lnTo>
                        <a:lnTo>
                          <a:pt x="57" y="32"/>
                        </a:lnTo>
                        <a:lnTo>
                          <a:pt x="54" y="32"/>
                        </a:lnTo>
                        <a:lnTo>
                          <a:pt x="54" y="36"/>
                        </a:lnTo>
                        <a:lnTo>
                          <a:pt x="57" y="36"/>
                        </a:lnTo>
                        <a:lnTo>
                          <a:pt x="57" y="41"/>
                        </a:lnTo>
                        <a:lnTo>
                          <a:pt x="54" y="41"/>
                        </a:lnTo>
                        <a:lnTo>
                          <a:pt x="54" y="45"/>
                        </a:lnTo>
                        <a:lnTo>
                          <a:pt x="50" y="45"/>
                        </a:lnTo>
                        <a:lnTo>
                          <a:pt x="50" y="49"/>
                        </a:lnTo>
                        <a:lnTo>
                          <a:pt x="46" y="49"/>
                        </a:lnTo>
                        <a:lnTo>
                          <a:pt x="46" y="53"/>
                        </a:lnTo>
                        <a:lnTo>
                          <a:pt x="42" y="53"/>
                        </a:lnTo>
                        <a:lnTo>
                          <a:pt x="38" y="53"/>
                        </a:lnTo>
                        <a:lnTo>
                          <a:pt x="38" y="57"/>
                        </a:lnTo>
                        <a:lnTo>
                          <a:pt x="42" y="57"/>
                        </a:lnTo>
                        <a:lnTo>
                          <a:pt x="42" y="61"/>
                        </a:lnTo>
                        <a:lnTo>
                          <a:pt x="38" y="61"/>
                        </a:lnTo>
                        <a:lnTo>
                          <a:pt x="42" y="61"/>
                        </a:lnTo>
                        <a:lnTo>
                          <a:pt x="38" y="65"/>
                        </a:lnTo>
                        <a:lnTo>
                          <a:pt x="38" y="69"/>
                        </a:lnTo>
                        <a:lnTo>
                          <a:pt x="38" y="73"/>
                        </a:lnTo>
                        <a:lnTo>
                          <a:pt x="34" y="73"/>
                        </a:lnTo>
                        <a:lnTo>
                          <a:pt x="34" y="69"/>
                        </a:lnTo>
                        <a:lnTo>
                          <a:pt x="34" y="65"/>
                        </a:lnTo>
                        <a:lnTo>
                          <a:pt x="31" y="65"/>
                        </a:lnTo>
                        <a:lnTo>
                          <a:pt x="31" y="61"/>
                        </a:lnTo>
                        <a:lnTo>
                          <a:pt x="31" y="65"/>
                        </a:lnTo>
                        <a:lnTo>
                          <a:pt x="27" y="61"/>
                        </a:lnTo>
                        <a:lnTo>
                          <a:pt x="27" y="65"/>
                        </a:lnTo>
                        <a:lnTo>
                          <a:pt x="27" y="61"/>
                        </a:lnTo>
                        <a:lnTo>
                          <a:pt x="23" y="61"/>
                        </a:lnTo>
                        <a:lnTo>
                          <a:pt x="19" y="61"/>
                        </a:lnTo>
                        <a:lnTo>
                          <a:pt x="19" y="57"/>
                        </a:lnTo>
                        <a:lnTo>
                          <a:pt x="15" y="57"/>
                        </a:lnTo>
                        <a:lnTo>
                          <a:pt x="15" y="53"/>
                        </a:lnTo>
                        <a:lnTo>
                          <a:pt x="11" y="53"/>
                        </a:lnTo>
                        <a:lnTo>
                          <a:pt x="11" y="49"/>
                        </a:lnTo>
                        <a:lnTo>
                          <a:pt x="8" y="49"/>
                        </a:lnTo>
                        <a:lnTo>
                          <a:pt x="8" y="45"/>
                        </a:lnTo>
                        <a:lnTo>
                          <a:pt x="4" y="45"/>
                        </a:lnTo>
                        <a:lnTo>
                          <a:pt x="0" y="45"/>
                        </a:lnTo>
                        <a:lnTo>
                          <a:pt x="0" y="41"/>
                        </a:lnTo>
                        <a:lnTo>
                          <a:pt x="0" y="36"/>
                        </a:lnTo>
                        <a:lnTo>
                          <a:pt x="0" y="32"/>
                        </a:lnTo>
                        <a:lnTo>
                          <a:pt x="4" y="32"/>
                        </a:lnTo>
                        <a:lnTo>
                          <a:pt x="4" y="28"/>
                        </a:lnTo>
                        <a:lnTo>
                          <a:pt x="4" y="24"/>
                        </a:lnTo>
                        <a:lnTo>
                          <a:pt x="0" y="24"/>
                        </a:lnTo>
                        <a:lnTo>
                          <a:pt x="0" y="2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982" name="Freeform 154">
                    <a:extLst>
                      <a:ext uri="{FF2B5EF4-FFF2-40B4-BE49-F238E27FC236}">
                        <a16:creationId xmlns:a16="http://schemas.microsoft.com/office/drawing/2014/main" id="{553764E3-9461-D365-0BA5-8761D3DE37C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492" y="2924"/>
                    <a:ext cx="47" cy="58"/>
                  </a:xfrm>
                  <a:custGeom>
                    <a:avLst/>
                    <a:gdLst>
                      <a:gd name="T0" fmla="*/ 30 w 46"/>
                      <a:gd name="T1" fmla="*/ 12 h 57"/>
                      <a:gd name="T2" fmla="*/ 34 w 46"/>
                      <a:gd name="T3" fmla="*/ 8 h 57"/>
                      <a:gd name="T4" fmla="*/ 38 w 46"/>
                      <a:gd name="T5" fmla="*/ 4 h 57"/>
                      <a:gd name="T6" fmla="*/ 46 w 46"/>
                      <a:gd name="T7" fmla="*/ 0 h 57"/>
                      <a:gd name="T8" fmla="*/ 42 w 46"/>
                      <a:gd name="T9" fmla="*/ 4 h 57"/>
                      <a:gd name="T10" fmla="*/ 46 w 46"/>
                      <a:gd name="T11" fmla="*/ 8 h 57"/>
                      <a:gd name="T12" fmla="*/ 42 w 46"/>
                      <a:gd name="T13" fmla="*/ 12 h 57"/>
                      <a:gd name="T14" fmla="*/ 38 w 46"/>
                      <a:gd name="T15" fmla="*/ 16 h 57"/>
                      <a:gd name="T16" fmla="*/ 34 w 46"/>
                      <a:gd name="T17" fmla="*/ 20 h 57"/>
                      <a:gd name="T18" fmla="*/ 30 w 46"/>
                      <a:gd name="T19" fmla="*/ 24 h 57"/>
                      <a:gd name="T20" fmla="*/ 27 w 46"/>
                      <a:gd name="T21" fmla="*/ 28 h 57"/>
                      <a:gd name="T22" fmla="*/ 30 w 46"/>
                      <a:gd name="T23" fmla="*/ 32 h 57"/>
                      <a:gd name="T24" fmla="*/ 23 w 46"/>
                      <a:gd name="T25" fmla="*/ 32 h 57"/>
                      <a:gd name="T26" fmla="*/ 27 w 46"/>
                      <a:gd name="T27" fmla="*/ 37 h 57"/>
                      <a:gd name="T28" fmla="*/ 27 w 46"/>
                      <a:gd name="T29" fmla="*/ 37 h 57"/>
                      <a:gd name="T30" fmla="*/ 23 w 46"/>
                      <a:gd name="T31" fmla="*/ 41 h 57"/>
                      <a:gd name="T32" fmla="*/ 19 w 46"/>
                      <a:gd name="T33" fmla="*/ 45 h 57"/>
                      <a:gd name="T34" fmla="*/ 15 w 46"/>
                      <a:gd name="T35" fmla="*/ 49 h 57"/>
                      <a:gd name="T36" fmla="*/ 15 w 46"/>
                      <a:gd name="T37" fmla="*/ 57 h 57"/>
                      <a:gd name="T38" fmla="*/ 7 w 46"/>
                      <a:gd name="T39" fmla="*/ 57 h 57"/>
                      <a:gd name="T40" fmla="*/ 0 w 46"/>
                      <a:gd name="T41" fmla="*/ 57 h 57"/>
                      <a:gd name="T42" fmla="*/ 0 w 46"/>
                      <a:gd name="T43" fmla="*/ 49 h 57"/>
                      <a:gd name="T44" fmla="*/ 4 w 46"/>
                      <a:gd name="T45" fmla="*/ 45 h 57"/>
                      <a:gd name="T46" fmla="*/ 0 w 46"/>
                      <a:gd name="T47" fmla="*/ 41 h 57"/>
                      <a:gd name="T48" fmla="*/ 4 w 46"/>
                      <a:gd name="T49" fmla="*/ 37 h 57"/>
                      <a:gd name="T50" fmla="*/ 7 w 46"/>
                      <a:gd name="T51" fmla="*/ 32 h 57"/>
                      <a:gd name="T52" fmla="*/ 7 w 46"/>
                      <a:gd name="T53" fmla="*/ 32 h 57"/>
                      <a:gd name="T54" fmla="*/ 11 w 46"/>
                      <a:gd name="T55" fmla="*/ 28 h 57"/>
                      <a:gd name="T56" fmla="*/ 19 w 46"/>
                      <a:gd name="T57" fmla="*/ 28 h 57"/>
                      <a:gd name="T58" fmla="*/ 19 w 46"/>
                      <a:gd name="T59" fmla="*/ 20 h 57"/>
                      <a:gd name="T60" fmla="*/ 23 w 46"/>
                      <a:gd name="T61" fmla="*/ 16 h 57"/>
                      <a:gd name="T62" fmla="*/ 27 w 46"/>
                      <a:gd name="T63" fmla="*/ 12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</a:cxnLst>
                    <a:rect l="0" t="0" r="r" b="b"/>
                    <a:pathLst>
                      <a:path w="46" h="57">
                        <a:moveTo>
                          <a:pt x="27" y="12"/>
                        </a:moveTo>
                        <a:lnTo>
                          <a:pt x="30" y="12"/>
                        </a:lnTo>
                        <a:lnTo>
                          <a:pt x="30" y="8"/>
                        </a:lnTo>
                        <a:lnTo>
                          <a:pt x="34" y="8"/>
                        </a:lnTo>
                        <a:lnTo>
                          <a:pt x="34" y="4"/>
                        </a:lnTo>
                        <a:lnTo>
                          <a:pt x="38" y="4"/>
                        </a:lnTo>
                        <a:lnTo>
                          <a:pt x="42" y="0"/>
                        </a:lnTo>
                        <a:lnTo>
                          <a:pt x="46" y="0"/>
                        </a:lnTo>
                        <a:lnTo>
                          <a:pt x="46" y="4"/>
                        </a:lnTo>
                        <a:lnTo>
                          <a:pt x="42" y="4"/>
                        </a:lnTo>
                        <a:lnTo>
                          <a:pt x="42" y="8"/>
                        </a:lnTo>
                        <a:lnTo>
                          <a:pt x="46" y="8"/>
                        </a:lnTo>
                        <a:lnTo>
                          <a:pt x="46" y="12"/>
                        </a:lnTo>
                        <a:lnTo>
                          <a:pt x="42" y="12"/>
                        </a:lnTo>
                        <a:lnTo>
                          <a:pt x="42" y="16"/>
                        </a:lnTo>
                        <a:lnTo>
                          <a:pt x="38" y="16"/>
                        </a:lnTo>
                        <a:lnTo>
                          <a:pt x="34" y="16"/>
                        </a:lnTo>
                        <a:lnTo>
                          <a:pt x="34" y="20"/>
                        </a:lnTo>
                        <a:lnTo>
                          <a:pt x="30" y="20"/>
                        </a:lnTo>
                        <a:lnTo>
                          <a:pt x="30" y="24"/>
                        </a:lnTo>
                        <a:lnTo>
                          <a:pt x="27" y="24"/>
                        </a:lnTo>
                        <a:lnTo>
                          <a:pt x="27" y="28"/>
                        </a:lnTo>
                        <a:lnTo>
                          <a:pt x="27" y="32"/>
                        </a:lnTo>
                        <a:lnTo>
                          <a:pt x="30" y="32"/>
                        </a:lnTo>
                        <a:lnTo>
                          <a:pt x="27" y="32"/>
                        </a:lnTo>
                        <a:lnTo>
                          <a:pt x="23" y="32"/>
                        </a:lnTo>
                        <a:lnTo>
                          <a:pt x="23" y="37"/>
                        </a:lnTo>
                        <a:lnTo>
                          <a:pt x="27" y="37"/>
                        </a:lnTo>
                        <a:lnTo>
                          <a:pt x="27" y="41"/>
                        </a:lnTo>
                        <a:lnTo>
                          <a:pt x="27" y="37"/>
                        </a:lnTo>
                        <a:lnTo>
                          <a:pt x="23" y="37"/>
                        </a:lnTo>
                        <a:lnTo>
                          <a:pt x="23" y="41"/>
                        </a:lnTo>
                        <a:lnTo>
                          <a:pt x="19" y="41"/>
                        </a:lnTo>
                        <a:lnTo>
                          <a:pt x="19" y="45"/>
                        </a:lnTo>
                        <a:lnTo>
                          <a:pt x="19" y="49"/>
                        </a:lnTo>
                        <a:lnTo>
                          <a:pt x="15" y="49"/>
                        </a:lnTo>
                        <a:lnTo>
                          <a:pt x="15" y="53"/>
                        </a:lnTo>
                        <a:lnTo>
                          <a:pt x="15" y="57"/>
                        </a:lnTo>
                        <a:lnTo>
                          <a:pt x="11" y="57"/>
                        </a:lnTo>
                        <a:lnTo>
                          <a:pt x="7" y="57"/>
                        </a:lnTo>
                        <a:lnTo>
                          <a:pt x="4" y="57"/>
                        </a:lnTo>
                        <a:lnTo>
                          <a:pt x="0" y="57"/>
                        </a:lnTo>
                        <a:lnTo>
                          <a:pt x="0" y="53"/>
                        </a:lnTo>
                        <a:lnTo>
                          <a:pt x="0" y="49"/>
                        </a:lnTo>
                        <a:lnTo>
                          <a:pt x="4" y="49"/>
                        </a:lnTo>
                        <a:lnTo>
                          <a:pt x="4" y="45"/>
                        </a:lnTo>
                        <a:lnTo>
                          <a:pt x="0" y="45"/>
                        </a:lnTo>
                        <a:lnTo>
                          <a:pt x="0" y="41"/>
                        </a:lnTo>
                        <a:lnTo>
                          <a:pt x="4" y="41"/>
                        </a:lnTo>
                        <a:lnTo>
                          <a:pt x="4" y="37"/>
                        </a:lnTo>
                        <a:lnTo>
                          <a:pt x="4" y="32"/>
                        </a:lnTo>
                        <a:lnTo>
                          <a:pt x="7" y="32"/>
                        </a:lnTo>
                        <a:lnTo>
                          <a:pt x="7" y="28"/>
                        </a:lnTo>
                        <a:lnTo>
                          <a:pt x="7" y="32"/>
                        </a:lnTo>
                        <a:lnTo>
                          <a:pt x="7" y="28"/>
                        </a:lnTo>
                        <a:lnTo>
                          <a:pt x="11" y="28"/>
                        </a:lnTo>
                        <a:lnTo>
                          <a:pt x="15" y="28"/>
                        </a:lnTo>
                        <a:lnTo>
                          <a:pt x="19" y="28"/>
                        </a:lnTo>
                        <a:lnTo>
                          <a:pt x="19" y="24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3" y="16"/>
                        </a:lnTo>
                        <a:lnTo>
                          <a:pt x="27" y="16"/>
                        </a:lnTo>
                        <a:lnTo>
                          <a:pt x="27" y="12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983" name="Freeform 155">
                    <a:extLst>
                      <a:ext uri="{FF2B5EF4-FFF2-40B4-BE49-F238E27FC236}">
                        <a16:creationId xmlns:a16="http://schemas.microsoft.com/office/drawing/2014/main" id="{6C67DC9D-B246-FCB1-46CF-2BBA7AABC81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189" y="2924"/>
                    <a:ext cx="20" cy="29"/>
                  </a:xfrm>
                  <a:custGeom>
                    <a:avLst/>
                    <a:gdLst>
                      <a:gd name="T0" fmla="*/ 0 w 19"/>
                      <a:gd name="T1" fmla="*/ 4 h 28"/>
                      <a:gd name="T2" fmla="*/ 4 w 19"/>
                      <a:gd name="T3" fmla="*/ 4 h 28"/>
                      <a:gd name="T4" fmla="*/ 4 w 19"/>
                      <a:gd name="T5" fmla="*/ 0 h 28"/>
                      <a:gd name="T6" fmla="*/ 7 w 19"/>
                      <a:gd name="T7" fmla="*/ 4 h 28"/>
                      <a:gd name="T8" fmla="*/ 7 w 19"/>
                      <a:gd name="T9" fmla="*/ 8 h 28"/>
                      <a:gd name="T10" fmla="*/ 11 w 19"/>
                      <a:gd name="T11" fmla="*/ 8 h 28"/>
                      <a:gd name="T12" fmla="*/ 11 w 19"/>
                      <a:gd name="T13" fmla="*/ 12 h 28"/>
                      <a:gd name="T14" fmla="*/ 15 w 19"/>
                      <a:gd name="T15" fmla="*/ 12 h 28"/>
                      <a:gd name="T16" fmla="*/ 15 w 19"/>
                      <a:gd name="T17" fmla="*/ 16 h 28"/>
                      <a:gd name="T18" fmla="*/ 19 w 19"/>
                      <a:gd name="T19" fmla="*/ 16 h 28"/>
                      <a:gd name="T20" fmla="*/ 19 w 19"/>
                      <a:gd name="T21" fmla="*/ 20 h 28"/>
                      <a:gd name="T22" fmla="*/ 15 w 19"/>
                      <a:gd name="T23" fmla="*/ 20 h 28"/>
                      <a:gd name="T24" fmla="*/ 15 w 19"/>
                      <a:gd name="T25" fmla="*/ 24 h 28"/>
                      <a:gd name="T26" fmla="*/ 15 w 19"/>
                      <a:gd name="T27" fmla="*/ 28 h 28"/>
                      <a:gd name="T28" fmla="*/ 11 w 19"/>
                      <a:gd name="T29" fmla="*/ 24 h 28"/>
                      <a:gd name="T30" fmla="*/ 11 w 19"/>
                      <a:gd name="T31" fmla="*/ 20 h 28"/>
                      <a:gd name="T32" fmla="*/ 11 w 19"/>
                      <a:gd name="T33" fmla="*/ 16 h 28"/>
                      <a:gd name="T34" fmla="*/ 7 w 19"/>
                      <a:gd name="T35" fmla="*/ 16 h 28"/>
                      <a:gd name="T36" fmla="*/ 7 w 19"/>
                      <a:gd name="T37" fmla="*/ 12 h 28"/>
                      <a:gd name="T38" fmla="*/ 4 w 19"/>
                      <a:gd name="T39" fmla="*/ 12 h 28"/>
                      <a:gd name="T40" fmla="*/ 4 w 19"/>
                      <a:gd name="T41" fmla="*/ 8 h 28"/>
                      <a:gd name="T42" fmla="*/ 4 w 19"/>
                      <a:gd name="T43" fmla="*/ 4 h 28"/>
                      <a:gd name="T44" fmla="*/ 0 w 19"/>
                      <a:gd name="T45" fmla="*/ 4 h 2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19" h="28">
                        <a:moveTo>
                          <a:pt x="0" y="4"/>
                        </a:moveTo>
                        <a:lnTo>
                          <a:pt x="4" y="4"/>
                        </a:lnTo>
                        <a:lnTo>
                          <a:pt x="4" y="0"/>
                        </a:lnTo>
                        <a:lnTo>
                          <a:pt x="7" y="4"/>
                        </a:lnTo>
                        <a:lnTo>
                          <a:pt x="7" y="8"/>
                        </a:lnTo>
                        <a:lnTo>
                          <a:pt x="11" y="8"/>
                        </a:lnTo>
                        <a:lnTo>
                          <a:pt x="11" y="12"/>
                        </a:lnTo>
                        <a:lnTo>
                          <a:pt x="15" y="12"/>
                        </a:lnTo>
                        <a:lnTo>
                          <a:pt x="15" y="16"/>
                        </a:lnTo>
                        <a:lnTo>
                          <a:pt x="19" y="16"/>
                        </a:lnTo>
                        <a:lnTo>
                          <a:pt x="19" y="20"/>
                        </a:lnTo>
                        <a:lnTo>
                          <a:pt x="15" y="20"/>
                        </a:lnTo>
                        <a:lnTo>
                          <a:pt x="15" y="24"/>
                        </a:lnTo>
                        <a:lnTo>
                          <a:pt x="15" y="28"/>
                        </a:lnTo>
                        <a:lnTo>
                          <a:pt x="11" y="24"/>
                        </a:lnTo>
                        <a:lnTo>
                          <a:pt x="11" y="20"/>
                        </a:lnTo>
                        <a:lnTo>
                          <a:pt x="11" y="16"/>
                        </a:lnTo>
                        <a:lnTo>
                          <a:pt x="7" y="16"/>
                        </a:lnTo>
                        <a:lnTo>
                          <a:pt x="7" y="12"/>
                        </a:lnTo>
                        <a:lnTo>
                          <a:pt x="4" y="12"/>
                        </a:lnTo>
                        <a:lnTo>
                          <a:pt x="4" y="8"/>
                        </a:lnTo>
                        <a:lnTo>
                          <a:pt x="4" y="4"/>
                        </a:lnTo>
                        <a:lnTo>
                          <a:pt x="0" y="4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984" name="Freeform 156">
                    <a:extLst>
                      <a:ext uri="{FF2B5EF4-FFF2-40B4-BE49-F238E27FC236}">
                        <a16:creationId xmlns:a16="http://schemas.microsoft.com/office/drawing/2014/main" id="{80F9D209-FE80-E1C1-7936-FB77AC11648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359" y="2927"/>
                    <a:ext cx="70" cy="49"/>
                  </a:xfrm>
                  <a:custGeom>
                    <a:avLst/>
                    <a:gdLst>
                      <a:gd name="T0" fmla="*/ 65 w 69"/>
                      <a:gd name="T1" fmla="*/ 8 h 49"/>
                      <a:gd name="T2" fmla="*/ 65 w 69"/>
                      <a:gd name="T3" fmla="*/ 16 h 49"/>
                      <a:gd name="T4" fmla="*/ 69 w 69"/>
                      <a:gd name="T5" fmla="*/ 20 h 49"/>
                      <a:gd name="T6" fmla="*/ 65 w 69"/>
                      <a:gd name="T7" fmla="*/ 24 h 49"/>
                      <a:gd name="T8" fmla="*/ 61 w 69"/>
                      <a:gd name="T9" fmla="*/ 20 h 49"/>
                      <a:gd name="T10" fmla="*/ 57 w 69"/>
                      <a:gd name="T11" fmla="*/ 24 h 49"/>
                      <a:gd name="T12" fmla="*/ 53 w 69"/>
                      <a:gd name="T13" fmla="*/ 20 h 49"/>
                      <a:gd name="T14" fmla="*/ 49 w 69"/>
                      <a:gd name="T15" fmla="*/ 24 h 49"/>
                      <a:gd name="T16" fmla="*/ 46 w 69"/>
                      <a:gd name="T17" fmla="*/ 20 h 49"/>
                      <a:gd name="T18" fmla="*/ 42 w 69"/>
                      <a:gd name="T19" fmla="*/ 24 h 49"/>
                      <a:gd name="T20" fmla="*/ 38 w 69"/>
                      <a:gd name="T21" fmla="*/ 28 h 49"/>
                      <a:gd name="T22" fmla="*/ 34 w 69"/>
                      <a:gd name="T23" fmla="*/ 33 h 49"/>
                      <a:gd name="T24" fmla="*/ 34 w 69"/>
                      <a:gd name="T25" fmla="*/ 41 h 49"/>
                      <a:gd name="T26" fmla="*/ 26 w 69"/>
                      <a:gd name="T27" fmla="*/ 41 h 49"/>
                      <a:gd name="T28" fmla="*/ 23 w 69"/>
                      <a:gd name="T29" fmla="*/ 45 h 49"/>
                      <a:gd name="T30" fmla="*/ 23 w 69"/>
                      <a:gd name="T31" fmla="*/ 45 h 49"/>
                      <a:gd name="T32" fmla="*/ 15 w 69"/>
                      <a:gd name="T33" fmla="*/ 45 h 49"/>
                      <a:gd name="T34" fmla="*/ 7 w 69"/>
                      <a:gd name="T35" fmla="*/ 45 h 49"/>
                      <a:gd name="T36" fmla="*/ 3 w 69"/>
                      <a:gd name="T37" fmla="*/ 49 h 49"/>
                      <a:gd name="T38" fmla="*/ 0 w 69"/>
                      <a:gd name="T39" fmla="*/ 37 h 49"/>
                      <a:gd name="T40" fmla="*/ 3 w 69"/>
                      <a:gd name="T41" fmla="*/ 33 h 49"/>
                      <a:gd name="T42" fmla="*/ 7 w 69"/>
                      <a:gd name="T43" fmla="*/ 28 h 49"/>
                      <a:gd name="T44" fmla="*/ 15 w 69"/>
                      <a:gd name="T45" fmla="*/ 28 h 49"/>
                      <a:gd name="T46" fmla="*/ 19 w 69"/>
                      <a:gd name="T47" fmla="*/ 24 h 49"/>
                      <a:gd name="T48" fmla="*/ 19 w 69"/>
                      <a:gd name="T49" fmla="*/ 24 h 49"/>
                      <a:gd name="T50" fmla="*/ 23 w 69"/>
                      <a:gd name="T51" fmla="*/ 20 h 49"/>
                      <a:gd name="T52" fmla="*/ 26 w 69"/>
                      <a:gd name="T53" fmla="*/ 16 h 49"/>
                      <a:gd name="T54" fmla="*/ 26 w 69"/>
                      <a:gd name="T55" fmla="*/ 8 h 49"/>
                      <a:gd name="T56" fmla="*/ 34 w 69"/>
                      <a:gd name="T57" fmla="*/ 8 h 49"/>
                      <a:gd name="T58" fmla="*/ 38 w 69"/>
                      <a:gd name="T59" fmla="*/ 12 h 49"/>
                      <a:gd name="T60" fmla="*/ 38 w 69"/>
                      <a:gd name="T61" fmla="*/ 12 h 49"/>
                      <a:gd name="T62" fmla="*/ 42 w 69"/>
                      <a:gd name="T63" fmla="*/ 16 h 49"/>
                      <a:gd name="T64" fmla="*/ 49 w 69"/>
                      <a:gd name="T65" fmla="*/ 16 h 49"/>
                      <a:gd name="T66" fmla="*/ 53 w 69"/>
                      <a:gd name="T67" fmla="*/ 12 h 49"/>
                      <a:gd name="T68" fmla="*/ 53 w 69"/>
                      <a:gd name="T69" fmla="*/ 4 h 49"/>
                      <a:gd name="T70" fmla="*/ 57 w 69"/>
                      <a:gd name="T71" fmla="*/ 0 h 49"/>
                      <a:gd name="T72" fmla="*/ 65 w 69"/>
                      <a:gd name="T73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69" h="49">
                        <a:moveTo>
                          <a:pt x="65" y="4"/>
                        </a:moveTo>
                        <a:lnTo>
                          <a:pt x="65" y="8"/>
                        </a:lnTo>
                        <a:lnTo>
                          <a:pt x="65" y="12"/>
                        </a:lnTo>
                        <a:lnTo>
                          <a:pt x="65" y="16"/>
                        </a:lnTo>
                        <a:lnTo>
                          <a:pt x="65" y="20"/>
                        </a:lnTo>
                        <a:lnTo>
                          <a:pt x="69" y="20"/>
                        </a:lnTo>
                        <a:lnTo>
                          <a:pt x="69" y="24"/>
                        </a:lnTo>
                        <a:lnTo>
                          <a:pt x="65" y="24"/>
                        </a:lnTo>
                        <a:lnTo>
                          <a:pt x="61" y="24"/>
                        </a:lnTo>
                        <a:lnTo>
                          <a:pt x="61" y="20"/>
                        </a:lnTo>
                        <a:lnTo>
                          <a:pt x="57" y="20"/>
                        </a:lnTo>
                        <a:lnTo>
                          <a:pt x="57" y="24"/>
                        </a:lnTo>
                        <a:lnTo>
                          <a:pt x="53" y="24"/>
                        </a:lnTo>
                        <a:lnTo>
                          <a:pt x="53" y="20"/>
                        </a:lnTo>
                        <a:lnTo>
                          <a:pt x="53" y="24"/>
                        </a:lnTo>
                        <a:lnTo>
                          <a:pt x="49" y="24"/>
                        </a:lnTo>
                        <a:lnTo>
                          <a:pt x="49" y="20"/>
                        </a:lnTo>
                        <a:lnTo>
                          <a:pt x="46" y="20"/>
                        </a:lnTo>
                        <a:lnTo>
                          <a:pt x="42" y="20"/>
                        </a:lnTo>
                        <a:lnTo>
                          <a:pt x="42" y="24"/>
                        </a:lnTo>
                        <a:lnTo>
                          <a:pt x="42" y="28"/>
                        </a:lnTo>
                        <a:lnTo>
                          <a:pt x="38" y="28"/>
                        </a:lnTo>
                        <a:lnTo>
                          <a:pt x="34" y="28"/>
                        </a:lnTo>
                        <a:lnTo>
                          <a:pt x="34" y="33"/>
                        </a:lnTo>
                        <a:lnTo>
                          <a:pt x="34" y="37"/>
                        </a:lnTo>
                        <a:lnTo>
                          <a:pt x="34" y="41"/>
                        </a:lnTo>
                        <a:lnTo>
                          <a:pt x="30" y="41"/>
                        </a:lnTo>
                        <a:lnTo>
                          <a:pt x="26" y="41"/>
                        </a:lnTo>
                        <a:lnTo>
                          <a:pt x="26" y="45"/>
                        </a:lnTo>
                        <a:lnTo>
                          <a:pt x="23" y="45"/>
                        </a:lnTo>
                        <a:lnTo>
                          <a:pt x="23" y="41"/>
                        </a:lnTo>
                        <a:lnTo>
                          <a:pt x="23" y="45"/>
                        </a:lnTo>
                        <a:lnTo>
                          <a:pt x="19" y="45"/>
                        </a:lnTo>
                        <a:lnTo>
                          <a:pt x="15" y="45"/>
                        </a:lnTo>
                        <a:lnTo>
                          <a:pt x="11" y="45"/>
                        </a:lnTo>
                        <a:lnTo>
                          <a:pt x="7" y="45"/>
                        </a:lnTo>
                        <a:lnTo>
                          <a:pt x="7" y="49"/>
                        </a:lnTo>
                        <a:lnTo>
                          <a:pt x="3" y="49"/>
                        </a:lnTo>
                        <a:lnTo>
                          <a:pt x="0" y="41"/>
                        </a:lnTo>
                        <a:lnTo>
                          <a:pt x="0" y="37"/>
                        </a:lnTo>
                        <a:lnTo>
                          <a:pt x="3" y="37"/>
                        </a:lnTo>
                        <a:lnTo>
                          <a:pt x="3" y="33"/>
                        </a:lnTo>
                        <a:lnTo>
                          <a:pt x="7" y="33"/>
                        </a:lnTo>
                        <a:lnTo>
                          <a:pt x="7" y="28"/>
                        </a:lnTo>
                        <a:lnTo>
                          <a:pt x="11" y="28"/>
                        </a:lnTo>
                        <a:lnTo>
                          <a:pt x="15" y="28"/>
                        </a:lnTo>
                        <a:lnTo>
                          <a:pt x="15" y="24"/>
                        </a:lnTo>
                        <a:lnTo>
                          <a:pt x="19" y="24"/>
                        </a:lnTo>
                        <a:lnTo>
                          <a:pt x="19" y="20"/>
                        </a:lnTo>
                        <a:lnTo>
                          <a:pt x="19" y="24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3" y="16"/>
                        </a:lnTo>
                        <a:lnTo>
                          <a:pt x="26" y="16"/>
                        </a:lnTo>
                        <a:lnTo>
                          <a:pt x="26" y="12"/>
                        </a:lnTo>
                        <a:lnTo>
                          <a:pt x="26" y="8"/>
                        </a:lnTo>
                        <a:lnTo>
                          <a:pt x="30" y="8"/>
                        </a:lnTo>
                        <a:lnTo>
                          <a:pt x="34" y="8"/>
                        </a:lnTo>
                        <a:lnTo>
                          <a:pt x="34" y="12"/>
                        </a:lnTo>
                        <a:lnTo>
                          <a:pt x="38" y="12"/>
                        </a:lnTo>
                        <a:lnTo>
                          <a:pt x="34" y="12"/>
                        </a:lnTo>
                        <a:lnTo>
                          <a:pt x="38" y="12"/>
                        </a:lnTo>
                        <a:lnTo>
                          <a:pt x="38" y="16"/>
                        </a:lnTo>
                        <a:lnTo>
                          <a:pt x="42" y="16"/>
                        </a:lnTo>
                        <a:lnTo>
                          <a:pt x="46" y="16"/>
                        </a:lnTo>
                        <a:lnTo>
                          <a:pt x="49" y="16"/>
                        </a:lnTo>
                        <a:lnTo>
                          <a:pt x="49" y="12"/>
                        </a:lnTo>
                        <a:lnTo>
                          <a:pt x="53" y="12"/>
                        </a:lnTo>
                        <a:lnTo>
                          <a:pt x="53" y="8"/>
                        </a:lnTo>
                        <a:lnTo>
                          <a:pt x="53" y="4"/>
                        </a:lnTo>
                        <a:lnTo>
                          <a:pt x="57" y="4"/>
                        </a:lnTo>
                        <a:lnTo>
                          <a:pt x="57" y="0"/>
                        </a:lnTo>
                        <a:lnTo>
                          <a:pt x="61" y="0"/>
                        </a:lnTo>
                        <a:lnTo>
                          <a:pt x="65" y="0"/>
                        </a:lnTo>
                        <a:lnTo>
                          <a:pt x="65" y="4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985" name="Freeform 157">
                    <a:extLst>
                      <a:ext uri="{FF2B5EF4-FFF2-40B4-BE49-F238E27FC236}">
                        <a16:creationId xmlns:a16="http://schemas.microsoft.com/office/drawing/2014/main" id="{2A85E26A-EEC6-0249-E92B-DC145CC316C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204" y="2927"/>
                    <a:ext cx="23" cy="37"/>
                  </a:xfrm>
                  <a:custGeom>
                    <a:avLst/>
                    <a:gdLst>
                      <a:gd name="T0" fmla="*/ 8 w 23"/>
                      <a:gd name="T1" fmla="*/ 0 h 37"/>
                      <a:gd name="T2" fmla="*/ 12 w 23"/>
                      <a:gd name="T3" fmla="*/ 4 h 37"/>
                      <a:gd name="T4" fmla="*/ 15 w 23"/>
                      <a:gd name="T5" fmla="*/ 4 h 37"/>
                      <a:gd name="T6" fmla="*/ 19 w 23"/>
                      <a:gd name="T7" fmla="*/ 4 h 37"/>
                      <a:gd name="T8" fmla="*/ 19 w 23"/>
                      <a:gd name="T9" fmla="*/ 8 h 37"/>
                      <a:gd name="T10" fmla="*/ 23 w 23"/>
                      <a:gd name="T11" fmla="*/ 8 h 37"/>
                      <a:gd name="T12" fmla="*/ 23 w 23"/>
                      <a:gd name="T13" fmla="*/ 12 h 37"/>
                      <a:gd name="T14" fmla="*/ 19 w 23"/>
                      <a:gd name="T15" fmla="*/ 12 h 37"/>
                      <a:gd name="T16" fmla="*/ 23 w 23"/>
                      <a:gd name="T17" fmla="*/ 12 h 37"/>
                      <a:gd name="T18" fmla="*/ 23 w 23"/>
                      <a:gd name="T19" fmla="*/ 16 h 37"/>
                      <a:gd name="T20" fmla="*/ 19 w 23"/>
                      <a:gd name="T21" fmla="*/ 16 h 37"/>
                      <a:gd name="T22" fmla="*/ 19 w 23"/>
                      <a:gd name="T23" fmla="*/ 20 h 37"/>
                      <a:gd name="T24" fmla="*/ 15 w 23"/>
                      <a:gd name="T25" fmla="*/ 20 h 37"/>
                      <a:gd name="T26" fmla="*/ 15 w 23"/>
                      <a:gd name="T27" fmla="*/ 24 h 37"/>
                      <a:gd name="T28" fmla="*/ 19 w 23"/>
                      <a:gd name="T29" fmla="*/ 24 h 37"/>
                      <a:gd name="T30" fmla="*/ 15 w 23"/>
                      <a:gd name="T31" fmla="*/ 28 h 37"/>
                      <a:gd name="T32" fmla="*/ 15 w 23"/>
                      <a:gd name="T33" fmla="*/ 33 h 37"/>
                      <a:gd name="T34" fmla="*/ 12 w 23"/>
                      <a:gd name="T35" fmla="*/ 33 h 37"/>
                      <a:gd name="T36" fmla="*/ 12 w 23"/>
                      <a:gd name="T37" fmla="*/ 37 h 37"/>
                      <a:gd name="T38" fmla="*/ 8 w 23"/>
                      <a:gd name="T39" fmla="*/ 37 h 37"/>
                      <a:gd name="T40" fmla="*/ 4 w 23"/>
                      <a:gd name="T41" fmla="*/ 33 h 37"/>
                      <a:gd name="T42" fmla="*/ 0 w 23"/>
                      <a:gd name="T43" fmla="*/ 28 h 37"/>
                      <a:gd name="T44" fmla="*/ 0 w 23"/>
                      <a:gd name="T45" fmla="*/ 24 h 37"/>
                      <a:gd name="T46" fmla="*/ 0 w 23"/>
                      <a:gd name="T47" fmla="*/ 20 h 37"/>
                      <a:gd name="T48" fmla="*/ 0 w 23"/>
                      <a:gd name="T49" fmla="*/ 16 h 37"/>
                      <a:gd name="T50" fmla="*/ 4 w 23"/>
                      <a:gd name="T51" fmla="*/ 16 h 37"/>
                      <a:gd name="T52" fmla="*/ 4 w 23"/>
                      <a:gd name="T53" fmla="*/ 12 h 37"/>
                      <a:gd name="T54" fmla="*/ 4 w 23"/>
                      <a:gd name="T55" fmla="*/ 8 h 37"/>
                      <a:gd name="T56" fmla="*/ 8 w 23"/>
                      <a:gd name="T57" fmla="*/ 8 h 37"/>
                      <a:gd name="T58" fmla="*/ 8 w 23"/>
                      <a:gd name="T59" fmla="*/ 4 h 37"/>
                      <a:gd name="T60" fmla="*/ 8 w 23"/>
                      <a:gd name="T61" fmla="*/ 0 h 3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</a:cxnLst>
                    <a:rect l="0" t="0" r="r" b="b"/>
                    <a:pathLst>
                      <a:path w="23" h="37">
                        <a:moveTo>
                          <a:pt x="8" y="0"/>
                        </a:moveTo>
                        <a:lnTo>
                          <a:pt x="12" y="4"/>
                        </a:lnTo>
                        <a:lnTo>
                          <a:pt x="15" y="4"/>
                        </a:lnTo>
                        <a:lnTo>
                          <a:pt x="19" y="4"/>
                        </a:lnTo>
                        <a:lnTo>
                          <a:pt x="19" y="8"/>
                        </a:lnTo>
                        <a:lnTo>
                          <a:pt x="23" y="8"/>
                        </a:lnTo>
                        <a:lnTo>
                          <a:pt x="23" y="12"/>
                        </a:lnTo>
                        <a:lnTo>
                          <a:pt x="19" y="12"/>
                        </a:lnTo>
                        <a:lnTo>
                          <a:pt x="23" y="12"/>
                        </a:lnTo>
                        <a:lnTo>
                          <a:pt x="23" y="16"/>
                        </a:lnTo>
                        <a:lnTo>
                          <a:pt x="19" y="16"/>
                        </a:lnTo>
                        <a:lnTo>
                          <a:pt x="19" y="20"/>
                        </a:lnTo>
                        <a:lnTo>
                          <a:pt x="15" y="20"/>
                        </a:lnTo>
                        <a:lnTo>
                          <a:pt x="15" y="24"/>
                        </a:lnTo>
                        <a:lnTo>
                          <a:pt x="19" y="24"/>
                        </a:lnTo>
                        <a:lnTo>
                          <a:pt x="15" y="28"/>
                        </a:lnTo>
                        <a:lnTo>
                          <a:pt x="15" y="33"/>
                        </a:lnTo>
                        <a:lnTo>
                          <a:pt x="12" y="33"/>
                        </a:lnTo>
                        <a:lnTo>
                          <a:pt x="12" y="37"/>
                        </a:lnTo>
                        <a:lnTo>
                          <a:pt x="8" y="37"/>
                        </a:lnTo>
                        <a:lnTo>
                          <a:pt x="4" y="33"/>
                        </a:lnTo>
                        <a:lnTo>
                          <a:pt x="0" y="28"/>
                        </a:lnTo>
                        <a:lnTo>
                          <a:pt x="0" y="24"/>
                        </a:lnTo>
                        <a:lnTo>
                          <a:pt x="0" y="20"/>
                        </a:lnTo>
                        <a:lnTo>
                          <a:pt x="0" y="16"/>
                        </a:lnTo>
                        <a:lnTo>
                          <a:pt x="4" y="16"/>
                        </a:lnTo>
                        <a:lnTo>
                          <a:pt x="4" y="12"/>
                        </a:lnTo>
                        <a:lnTo>
                          <a:pt x="4" y="8"/>
                        </a:lnTo>
                        <a:lnTo>
                          <a:pt x="8" y="8"/>
                        </a:lnTo>
                        <a:lnTo>
                          <a:pt x="8" y="4"/>
                        </a:lnTo>
                        <a:lnTo>
                          <a:pt x="8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986" name="Freeform 158">
                    <a:extLst>
                      <a:ext uri="{FF2B5EF4-FFF2-40B4-BE49-F238E27FC236}">
                        <a16:creationId xmlns:a16="http://schemas.microsoft.com/office/drawing/2014/main" id="{430073B9-047F-9BF6-0319-A476C33E321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423" y="2930"/>
                    <a:ext cx="76" cy="53"/>
                  </a:xfrm>
                  <a:custGeom>
                    <a:avLst/>
                    <a:gdLst>
                      <a:gd name="T0" fmla="*/ 34 w 76"/>
                      <a:gd name="T1" fmla="*/ 8 h 53"/>
                      <a:gd name="T2" fmla="*/ 38 w 76"/>
                      <a:gd name="T3" fmla="*/ 12 h 53"/>
                      <a:gd name="T4" fmla="*/ 42 w 76"/>
                      <a:gd name="T5" fmla="*/ 8 h 53"/>
                      <a:gd name="T6" fmla="*/ 46 w 76"/>
                      <a:gd name="T7" fmla="*/ 4 h 53"/>
                      <a:gd name="T8" fmla="*/ 50 w 76"/>
                      <a:gd name="T9" fmla="*/ 0 h 53"/>
                      <a:gd name="T10" fmla="*/ 53 w 76"/>
                      <a:gd name="T11" fmla="*/ 4 h 53"/>
                      <a:gd name="T12" fmla="*/ 61 w 76"/>
                      <a:gd name="T13" fmla="*/ 4 h 53"/>
                      <a:gd name="T14" fmla="*/ 65 w 76"/>
                      <a:gd name="T15" fmla="*/ 0 h 53"/>
                      <a:gd name="T16" fmla="*/ 73 w 76"/>
                      <a:gd name="T17" fmla="*/ 0 h 53"/>
                      <a:gd name="T18" fmla="*/ 73 w 76"/>
                      <a:gd name="T19" fmla="*/ 8 h 53"/>
                      <a:gd name="T20" fmla="*/ 76 w 76"/>
                      <a:gd name="T21" fmla="*/ 12 h 53"/>
                      <a:gd name="T22" fmla="*/ 73 w 76"/>
                      <a:gd name="T23" fmla="*/ 16 h 53"/>
                      <a:gd name="T24" fmla="*/ 76 w 76"/>
                      <a:gd name="T25" fmla="*/ 24 h 53"/>
                      <a:gd name="T26" fmla="*/ 73 w 76"/>
                      <a:gd name="T27" fmla="*/ 29 h 53"/>
                      <a:gd name="T28" fmla="*/ 69 w 76"/>
                      <a:gd name="T29" fmla="*/ 33 h 53"/>
                      <a:gd name="T30" fmla="*/ 73 w 76"/>
                      <a:gd name="T31" fmla="*/ 37 h 53"/>
                      <a:gd name="T32" fmla="*/ 69 w 76"/>
                      <a:gd name="T33" fmla="*/ 41 h 53"/>
                      <a:gd name="T34" fmla="*/ 69 w 76"/>
                      <a:gd name="T35" fmla="*/ 49 h 53"/>
                      <a:gd name="T36" fmla="*/ 65 w 76"/>
                      <a:gd name="T37" fmla="*/ 53 h 53"/>
                      <a:gd name="T38" fmla="*/ 61 w 76"/>
                      <a:gd name="T39" fmla="*/ 49 h 53"/>
                      <a:gd name="T40" fmla="*/ 57 w 76"/>
                      <a:gd name="T41" fmla="*/ 45 h 53"/>
                      <a:gd name="T42" fmla="*/ 53 w 76"/>
                      <a:gd name="T43" fmla="*/ 49 h 53"/>
                      <a:gd name="T44" fmla="*/ 46 w 76"/>
                      <a:gd name="T45" fmla="*/ 49 h 53"/>
                      <a:gd name="T46" fmla="*/ 42 w 76"/>
                      <a:gd name="T47" fmla="*/ 53 h 53"/>
                      <a:gd name="T48" fmla="*/ 38 w 76"/>
                      <a:gd name="T49" fmla="*/ 49 h 53"/>
                      <a:gd name="T50" fmla="*/ 30 w 76"/>
                      <a:gd name="T51" fmla="*/ 45 h 53"/>
                      <a:gd name="T52" fmla="*/ 27 w 76"/>
                      <a:gd name="T53" fmla="*/ 41 h 53"/>
                      <a:gd name="T54" fmla="*/ 19 w 76"/>
                      <a:gd name="T55" fmla="*/ 41 h 53"/>
                      <a:gd name="T56" fmla="*/ 15 w 76"/>
                      <a:gd name="T57" fmla="*/ 45 h 53"/>
                      <a:gd name="T58" fmla="*/ 11 w 76"/>
                      <a:gd name="T59" fmla="*/ 41 h 53"/>
                      <a:gd name="T60" fmla="*/ 4 w 76"/>
                      <a:gd name="T61" fmla="*/ 37 h 53"/>
                      <a:gd name="T62" fmla="*/ 0 w 76"/>
                      <a:gd name="T63" fmla="*/ 33 h 53"/>
                      <a:gd name="T64" fmla="*/ 0 w 76"/>
                      <a:gd name="T65" fmla="*/ 24 h 53"/>
                      <a:gd name="T66" fmla="*/ 4 w 76"/>
                      <a:gd name="T67" fmla="*/ 20 h 53"/>
                      <a:gd name="T68" fmla="*/ 0 w 76"/>
                      <a:gd name="T69" fmla="*/ 16 h 53"/>
                      <a:gd name="T70" fmla="*/ 0 w 76"/>
                      <a:gd name="T71" fmla="*/ 8 h 53"/>
                      <a:gd name="T72" fmla="*/ 7 w 76"/>
                      <a:gd name="T73" fmla="*/ 8 h 53"/>
                      <a:gd name="T74" fmla="*/ 15 w 76"/>
                      <a:gd name="T75" fmla="*/ 12 h 53"/>
                      <a:gd name="T76" fmla="*/ 15 w 76"/>
                      <a:gd name="T77" fmla="*/ 16 h 53"/>
                      <a:gd name="T78" fmla="*/ 19 w 76"/>
                      <a:gd name="T79" fmla="*/ 20 h 53"/>
                      <a:gd name="T80" fmla="*/ 23 w 76"/>
                      <a:gd name="T81" fmla="*/ 16 h 53"/>
                      <a:gd name="T82" fmla="*/ 23 w 76"/>
                      <a:gd name="T83" fmla="*/ 8 h 53"/>
                      <a:gd name="T84" fmla="*/ 30 w 76"/>
                      <a:gd name="T85" fmla="*/ 8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</a:cxnLst>
                    <a:rect l="0" t="0" r="r" b="b"/>
                    <a:pathLst>
                      <a:path w="76" h="53">
                        <a:moveTo>
                          <a:pt x="30" y="8"/>
                        </a:moveTo>
                        <a:lnTo>
                          <a:pt x="34" y="8"/>
                        </a:lnTo>
                        <a:lnTo>
                          <a:pt x="38" y="8"/>
                        </a:lnTo>
                        <a:lnTo>
                          <a:pt x="38" y="12"/>
                        </a:lnTo>
                        <a:lnTo>
                          <a:pt x="38" y="8"/>
                        </a:lnTo>
                        <a:lnTo>
                          <a:pt x="42" y="8"/>
                        </a:lnTo>
                        <a:lnTo>
                          <a:pt x="42" y="4"/>
                        </a:lnTo>
                        <a:lnTo>
                          <a:pt x="46" y="4"/>
                        </a:lnTo>
                        <a:lnTo>
                          <a:pt x="46" y="0"/>
                        </a:lnTo>
                        <a:lnTo>
                          <a:pt x="50" y="0"/>
                        </a:lnTo>
                        <a:lnTo>
                          <a:pt x="53" y="0"/>
                        </a:lnTo>
                        <a:lnTo>
                          <a:pt x="53" y="4"/>
                        </a:lnTo>
                        <a:lnTo>
                          <a:pt x="57" y="4"/>
                        </a:lnTo>
                        <a:lnTo>
                          <a:pt x="61" y="4"/>
                        </a:lnTo>
                        <a:lnTo>
                          <a:pt x="61" y="0"/>
                        </a:lnTo>
                        <a:lnTo>
                          <a:pt x="65" y="0"/>
                        </a:lnTo>
                        <a:lnTo>
                          <a:pt x="69" y="0"/>
                        </a:lnTo>
                        <a:lnTo>
                          <a:pt x="73" y="0"/>
                        </a:lnTo>
                        <a:lnTo>
                          <a:pt x="73" y="4"/>
                        </a:lnTo>
                        <a:lnTo>
                          <a:pt x="73" y="8"/>
                        </a:lnTo>
                        <a:lnTo>
                          <a:pt x="73" y="12"/>
                        </a:lnTo>
                        <a:lnTo>
                          <a:pt x="76" y="12"/>
                        </a:lnTo>
                        <a:lnTo>
                          <a:pt x="76" y="16"/>
                        </a:lnTo>
                        <a:lnTo>
                          <a:pt x="73" y="16"/>
                        </a:lnTo>
                        <a:lnTo>
                          <a:pt x="76" y="20"/>
                        </a:lnTo>
                        <a:lnTo>
                          <a:pt x="76" y="24"/>
                        </a:lnTo>
                        <a:lnTo>
                          <a:pt x="73" y="24"/>
                        </a:lnTo>
                        <a:lnTo>
                          <a:pt x="73" y="29"/>
                        </a:lnTo>
                        <a:lnTo>
                          <a:pt x="73" y="33"/>
                        </a:lnTo>
                        <a:lnTo>
                          <a:pt x="69" y="33"/>
                        </a:lnTo>
                        <a:lnTo>
                          <a:pt x="69" y="37"/>
                        </a:lnTo>
                        <a:lnTo>
                          <a:pt x="73" y="37"/>
                        </a:lnTo>
                        <a:lnTo>
                          <a:pt x="73" y="41"/>
                        </a:lnTo>
                        <a:lnTo>
                          <a:pt x="69" y="41"/>
                        </a:lnTo>
                        <a:lnTo>
                          <a:pt x="69" y="45"/>
                        </a:lnTo>
                        <a:lnTo>
                          <a:pt x="69" y="49"/>
                        </a:lnTo>
                        <a:lnTo>
                          <a:pt x="69" y="53"/>
                        </a:lnTo>
                        <a:lnTo>
                          <a:pt x="65" y="53"/>
                        </a:lnTo>
                        <a:lnTo>
                          <a:pt x="65" y="49"/>
                        </a:lnTo>
                        <a:lnTo>
                          <a:pt x="61" y="49"/>
                        </a:lnTo>
                        <a:lnTo>
                          <a:pt x="61" y="45"/>
                        </a:lnTo>
                        <a:lnTo>
                          <a:pt x="57" y="45"/>
                        </a:lnTo>
                        <a:lnTo>
                          <a:pt x="57" y="49"/>
                        </a:lnTo>
                        <a:lnTo>
                          <a:pt x="53" y="49"/>
                        </a:lnTo>
                        <a:lnTo>
                          <a:pt x="50" y="49"/>
                        </a:lnTo>
                        <a:lnTo>
                          <a:pt x="46" y="49"/>
                        </a:lnTo>
                        <a:lnTo>
                          <a:pt x="46" y="53"/>
                        </a:lnTo>
                        <a:lnTo>
                          <a:pt x="42" y="53"/>
                        </a:lnTo>
                        <a:lnTo>
                          <a:pt x="38" y="53"/>
                        </a:lnTo>
                        <a:lnTo>
                          <a:pt x="38" y="49"/>
                        </a:lnTo>
                        <a:lnTo>
                          <a:pt x="34" y="45"/>
                        </a:lnTo>
                        <a:lnTo>
                          <a:pt x="30" y="45"/>
                        </a:lnTo>
                        <a:lnTo>
                          <a:pt x="27" y="45"/>
                        </a:lnTo>
                        <a:lnTo>
                          <a:pt x="27" y="41"/>
                        </a:lnTo>
                        <a:lnTo>
                          <a:pt x="23" y="41"/>
                        </a:lnTo>
                        <a:lnTo>
                          <a:pt x="19" y="41"/>
                        </a:lnTo>
                        <a:lnTo>
                          <a:pt x="19" y="45"/>
                        </a:lnTo>
                        <a:lnTo>
                          <a:pt x="15" y="45"/>
                        </a:lnTo>
                        <a:lnTo>
                          <a:pt x="11" y="45"/>
                        </a:lnTo>
                        <a:lnTo>
                          <a:pt x="11" y="41"/>
                        </a:lnTo>
                        <a:lnTo>
                          <a:pt x="7" y="37"/>
                        </a:lnTo>
                        <a:lnTo>
                          <a:pt x="4" y="37"/>
                        </a:lnTo>
                        <a:lnTo>
                          <a:pt x="4" y="33"/>
                        </a:lnTo>
                        <a:lnTo>
                          <a:pt x="0" y="33"/>
                        </a:lnTo>
                        <a:lnTo>
                          <a:pt x="0" y="29"/>
                        </a:lnTo>
                        <a:lnTo>
                          <a:pt x="0" y="24"/>
                        </a:lnTo>
                        <a:lnTo>
                          <a:pt x="4" y="24"/>
                        </a:lnTo>
                        <a:lnTo>
                          <a:pt x="4" y="20"/>
                        </a:lnTo>
                        <a:lnTo>
                          <a:pt x="4" y="16"/>
                        </a:lnTo>
                        <a:lnTo>
                          <a:pt x="0" y="16"/>
                        </a:lnTo>
                        <a:lnTo>
                          <a:pt x="0" y="12"/>
                        </a:lnTo>
                        <a:lnTo>
                          <a:pt x="0" y="8"/>
                        </a:lnTo>
                        <a:lnTo>
                          <a:pt x="4" y="8"/>
                        </a:lnTo>
                        <a:lnTo>
                          <a:pt x="7" y="8"/>
                        </a:lnTo>
                        <a:lnTo>
                          <a:pt x="11" y="8"/>
                        </a:lnTo>
                        <a:lnTo>
                          <a:pt x="15" y="12"/>
                        </a:lnTo>
                        <a:lnTo>
                          <a:pt x="19" y="16"/>
                        </a:lnTo>
                        <a:lnTo>
                          <a:pt x="15" y="16"/>
                        </a:lnTo>
                        <a:lnTo>
                          <a:pt x="19" y="16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3" y="16"/>
                        </a:lnTo>
                        <a:lnTo>
                          <a:pt x="23" y="12"/>
                        </a:lnTo>
                        <a:lnTo>
                          <a:pt x="23" y="8"/>
                        </a:lnTo>
                        <a:lnTo>
                          <a:pt x="27" y="8"/>
                        </a:lnTo>
                        <a:lnTo>
                          <a:pt x="30" y="8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987" name="Freeform 159">
                    <a:extLst>
                      <a:ext uri="{FF2B5EF4-FFF2-40B4-BE49-F238E27FC236}">
                        <a16:creationId xmlns:a16="http://schemas.microsoft.com/office/drawing/2014/main" id="{170BC9B8-6983-6A6B-C4D3-F4ADDBD6BC8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597" y="2930"/>
                    <a:ext cx="28" cy="29"/>
                  </a:xfrm>
                  <a:custGeom>
                    <a:avLst/>
                    <a:gdLst>
                      <a:gd name="T0" fmla="*/ 0 w 27"/>
                      <a:gd name="T1" fmla="*/ 8 h 29"/>
                      <a:gd name="T2" fmla="*/ 4 w 27"/>
                      <a:gd name="T3" fmla="*/ 8 h 29"/>
                      <a:gd name="T4" fmla="*/ 8 w 27"/>
                      <a:gd name="T5" fmla="*/ 8 h 29"/>
                      <a:gd name="T6" fmla="*/ 8 w 27"/>
                      <a:gd name="T7" fmla="*/ 4 h 29"/>
                      <a:gd name="T8" fmla="*/ 8 w 27"/>
                      <a:gd name="T9" fmla="*/ 0 h 29"/>
                      <a:gd name="T10" fmla="*/ 12 w 27"/>
                      <a:gd name="T11" fmla="*/ 0 h 29"/>
                      <a:gd name="T12" fmla="*/ 12 w 27"/>
                      <a:gd name="T13" fmla="*/ 4 h 29"/>
                      <a:gd name="T14" fmla="*/ 12 w 27"/>
                      <a:gd name="T15" fmla="*/ 8 h 29"/>
                      <a:gd name="T16" fmla="*/ 16 w 27"/>
                      <a:gd name="T17" fmla="*/ 8 h 29"/>
                      <a:gd name="T18" fmla="*/ 16 w 27"/>
                      <a:gd name="T19" fmla="*/ 12 h 29"/>
                      <a:gd name="T20" fmla="*/ 19 w 27"/>
                      <a:gd name="T21" fmla="*/ 12 h 29"/>
                      <a:gd name="T22" fmla="*/ 19 w 27"/>
                      <a:gd name="T23" fmla="*/ 16 h 29"/>
                      <a:gd name="T24" fmla="*/ 23 w 27"/>
                      <a:gd name="T25" fmla="*/ 16 h 29"/>
                      <a:gd name="T26" fmla="*/ 23 w 27"/>
                      <a:gd name="T27" fmla="*/ 20 h 29"/>
                      <a:gd name="T28" fmla="*/ 27 w 27"/>
                      <a:gd name="T29" fmla="*/ 20 h 29"/>
                      <a:gd name="T30" fmla="*/ 27 w 27"/>
                      <a:gd name="T31" fmla="*/ 24 h 29"/>
                      <a:gd name="T32" fmla="*/ 23 w 27"/>
                      <a:gd name="T33" fmla="*/ 24 h 29"/>
                      <a:gd name="T34" fmla="*/ 19 w 27"/>
                      <a:gd name="T35" fmla="*/ 29 h 29"/>
                      <a:gd name="T36" fmla="*/ 16 w 27"/>
                      <a:gd name="T37" fmla="*/ 29 h 29"/>
                      <a:gd name="T38" fmla="*/ 12 w 27"/>
                      <a:gd name="T39" fmla="*/ 24 h 29"/>
                      <a:gd name="T40" fmla="*/ 12 w 27"/>
                      <a:gd name="T41" fmla="*/ 20 h 29"/>
                      <a:gd name="T42" fmla="*/ 8 w 27"/>
                      <a:gd name="T43" fmla="*/ 16 h 29"/>
                      <a:gd name="T44" fmla="*/ 4 w 27"/>
                      <a:gd name="T45" fmla="*/ 16 h 29"/>
                      <a:gd name="T46" fmla="*/ 4 w 27"/>
                      <a:gd name="T47" fmla="*/ 12 h 29"/>
                      <a:gd name="T48" fmla="*/ 4 w 27"/>
                      <a:gd name="T49" fmla="*/ 8 h 29"/>
                      <a:gd name="T50" fmla="*/ 0 w 27"/>
                      <a:gd name="T51" fmla="*/ 8 h 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</a:cxnLst>
                    <a:rect l="0" t="0" r="r" b="b"/>
                    <a:pathLst>
                      <a:path w="27" h="29">
                        <a:moveTo>
                          <a:pt x="0" y="8"/>
                        </a:moveTo>
                        <a:lnTo>
                          <a:pt x="4" y="8"/>
                        </a:lnTo>
                        <a:lnTo>
                          <a:pt x="8" y="8"/>
                        </a:lnTo>
                        <a:lnTo>
                          <a:pt x="8" y="4"/>
                        </a:lnTo>
                        <a:lnTo>
                          <a:pt x="8" y="0"/>
                        </a:lnTo>
                        <a:lnTo>
                          <a:pt x="12" y="0"/>
                        </a:lnTo>
                        <a:lnTo>
                          <a:pt x="12" y="4"/>
                        </a:lnTo>
                        <a:lnTo>
                          <a:pt x="12" y="8"/>
                        </a:lnTo>
                        <a:lnTo>
                          <a:pt x="16" y="8"/>
                        </a:lnTo>
                        <a:lnTo>
                          <a:pt x="16" y="12"/>
                        </a:lnTo>
                        <a:lnTo>
                          <a:pt x="19" y="12"/>
                        </a:lnTo>
                        <a:lnTo>
                          <a:pt x="19" y="16"/>
                        </a:lnTo>
                        <a:lnTo>
                          <a:pt x="23" y="16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27" y="24"/>
                        </a:lnTo>
                        <a:lnTo>
                          <a:pt x="23" y="24"/>
                        </a:lnTo>
                        <a:lnTo>
                          <a:pt x="19" y="29"/>
                        </a:lnTo>
                        <a:lnTo>
                          <a:pt x="16" y="29"/>
                        </a:lnTo>
                        <a:lnTo>
                          <a:pt x="12" y="24"/>
                        </a:lnTo>
                        <a:lnTo>
                          <a:pt x="12" y="20"/>
                        </a:lnTo>
                        <a:lnTo>
                          <a:pt x="8" y="16"/>
                        </a:lnTo>
                        <a:lnTo>
                          <a:pt x="4" y="16"/>
                        </a:lnTo>
                        <a:lnTo>
                          <a:pt x="4" y="12"/>
                        </a:lnTo>
                        <a:lnTo>
                          <a:pt x="4" y="8"/>
                        </a:lnTo>
                        <a:lnTo>
                          <a:pt x="0" y="8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988" name="Freeform 160">
                    <a:extLst>
                      <a:ext uri="{FF2B5EF4-FFF2-40B4-BE49-F238E27FC236}">
                        <a16:creationId xmlns:a16="http://schemas.microsoft.com/office/drawing/2014/main" id="{46B4B3F3-491C-0945-CB1E-878A311ABA0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534" y="2935"/>
                    <a:ext cx="18" cy="29"/>
                  </a:xfrm>
                  <a:custGeom>
                    <a:avLst/>
                    <a:gdLst>
                      <a:gd name="T0" fmla="*/ 15 w 19"/>
                      <a:gd name="T1" fmla="*/ 4 h 29"/>
                      <a:gd name="T2" fmla="*/ 15 w 19"/>
                      <a:gd name="T3" fmla="*/ 8 h 29"/>
                      <a:gd name="T4" fmla="*/ 19 w 19"/>
                      <a:gd name="T5" fmla="*/ 8 h 29"/>
                      <a:gd name="T6" fmla="*/ 19 w 19"/>
                      <a:gd name="T7" fmla="*/ 12 h 29"/>
                      <a:gd name="T8" fmla="*/ 19 w 19"/>
                      <a:gd name="T9" fmla="*/ 16 h 29"/>
                      <a:gd name="T10" fmla="*/ 15 w 19"/>
                      <a:gd name="T11" fmla="*/ 16 h 29"/>
                      <a:gd name="T12" fmla="*/ 15 w 19"/>
                      <a:gd name="T13" fmla="*/ 20 h 29"/>
                      <a:gd name="T14" fmla="*/ 11 w 19"/>
                      <a:gd name="T15" fmla="*/ 20 h 29"/>
                      <a:gd name="T16" fmla="*/ 11 w 19"/>
                      <a:gd name="T17" fmla="*/ 25 h 29"/>
                      <a:gd name="T18" fmla="*/ 11 w 19"/>
                      <a:gd name="T19" fmla="*/ 20 h 29"/>
                      <a:gd name="T20" fmla="*/ 11 w 19"/>
                      <a:gd name="T21" fmla="*/ 25 h 29"/>
                      <a:gd name="T22" fmla="*/ 8 w 19"/>
                      <a:gd name="T23" fmla="*/ 25 h 29"/>
                      <a:gd name="T24" fmla="*/ 4 w 19"/>
                      <a:gd name="T25" fmla="*/ 29 h 29"/>
                      <a:gd name="T26" fmla="*/ 4 w 19"/>
                      <a:gd name="T27" fmla="*/ 25 h 29"/>
                      <a:gd name="T28" fmla="*/ 4 w 19"/>
                      <a:gd name="T29" fmla="*/ 20 h 29"/>
                      <a:gd name="T30" fmla="*/ 0 w 19"/>
                      <a:gd name="T31" fmla="*/ 20 h 29"/>
                      <a:gd name="T32" fmla="*/ 0 w 19"/>
                      <a:gd name="T33" fmla="*/ 16 h 29"/>
                      <a:gd name="T34" fmla="*/ 0 w 19"/>
                      <a:gd name="T35" fmla="*/ 12 h 29"/>
                      <a:gd name="T36" fmla="*/ 4 w 19"/>
                      <a:gd name="T37" fmla="*/ 12 h 29"/>
                      <a:gd name="T38" fmla="*/ 4 w 19"/>
                      <a:gd name="T39" fmla="*/ 8 h 29"/>
                      <a:gd name="T40" fmla="*/ 4 w 19"/>
                      <a:gd name="T41" fmla="*/ 4 h 29"/>
                      <a:gd name="T42" fmla="*/ 8 w 19"/>
                      <a:gd name="T43" fmla="*/ 4 h 29"/>
                      <a:gd name="T44" fmla="*/ 8 w 19"/>
                      <a:gd name="T45" fmla="*/ 0 h 29"/>
                      <a:gd name="T46" fmla="*/ 11 w 19"/>
                      <a:gd name="T47" fmla="*/ 0 h 29"/>
                      <a:gd name="T48" fmla="*/ 11 w 19"/>
                      <a:gd name="T49" fmla="*/ 4 h 29"/>
                      <a:gd name="T50" fmla="*/ 15 w 19"/>
                      <a:gd name="T51" fmla="*/ 4 h 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</a:cxnLst>
                    <a:rect l="0" t="0" r="r" b="b"/>
                    <a:pathLst>
                      <a:path w="19" h="29">
                        <a:moveTo>
                          <a:pt x="15" y="4"/>
                        </a:moveTo>
                        <a:lnTo>
                          <a:pt x="15" y="8"/>
                        </a:lnTo>
                        <a:lnTo>
                          <a:pt x="19" y="8"/>
                        </a:lnTo>
                        <a:lnTo>
                          <a:pt x="19" y="12"/>
                        </a:lnTo>
                        <a:lnTo>
                          <a:pt x="19" y="16"/>
                        </a:lnTo>
                        <a:lnTo>
                          <a:pt x="15" y="16"/>
                        </a:lnTo>
                        <a:lnTo>
                          <a:pt x="15" y="20"/>
                        </a:lnTo>
                        <a:lnTo>
                          <a:pt x="11" y="20"/>
                        </a:lnTo>
                        <a:lnTo>
                          <a:pt x="11" y="25"/>
                        </a:lnTo>
                        <a:lnTo>
                          <a:pt x="11" y="20"/>
                        </a:lnTo>
                        <a:lnTo>
                          <a:pt x="11" y="25"/>
                        </a:lnTo>
                        <a:lnTo>
                          <a:pt x="8" y="25"/>
                        </a:lnTo>
                        <a:lnTo>
                          <a:pt x="4" y="29"/>
                        </a:lnTo>
                        <a:lnTo>
                          <a:pt x="4" y="25"/>
                        </a:lnTo>
                        <a:lnTo>
                          <a:pt x="4" y="20"/>
                        </a:lnTo>
                        <a:lnTo>
                          <a:pt x="0" y="20"/>
                        </a:lnTo>
                        <a:lnTo>
                          <a:pt x="0" y="16"/>
                        </a:lnTo>
                        <a:lnTo>
                          <a:pt x="0" y="12"/>
                        </a:lnTo>
                        <a:lnTo>
                          <a:pt x="4" y="12"/>
                        </a:lnTo>
                        <a:lnTo>
                          <a:pt x="4" y="8"/>
                        </a:lnTo>
                        <a:lnTo>
                          <a:pt x="4" y="4"/>
                        </a:lnTo>
                        <a:lnTo>
                          <a:pt x="8" y="4"/>
                        </a:lnTo>
                        <a:lnTo>
                          <a:pt x="8" y="0"/>
                        </a:lnTo>
                        <a:lnTo>
                          <a:pt x="11" y="0"/>
                        </a:lnTo>
                        <a:lnTo>
                          <a:pt x="11" y="4"/>
                        </a:lnTo>
                        <a:lnTo>
                          <a:pt x="15" y="4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989" name="Freeform 161">
                    <a:extLst>
                      <a:ext uri="{FF2B5EF4-FFF2-40B4-BE49-F238E27FC236}">
                        <a16:creationId xmlns:a16="http://schemas.microsoft.com/office/drawing/2014/main" id="{C8A2A86D-4E05-03D2-0A6B-5E3C32D0B72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580" y="2935"/>
                    <a:ext cx="31" cy="49"/>
                  </a:xfrm>
                  <a:custGeom>
                    <a:avLst/>
                    <a:gdLst>
                      <a:gd name="T0" fmla="*/ 4 w 31"/>
                      <a:gd name="T1" fmla="*/ 20 h 49"/>
                      <a:gd name="T2" fmla="*/ 8 w 31"/>
                      <a:gd name="T3" fmla="*/ 20 h 49"/>
                      <a:gd name="T4" fmla="*/ 8 w 31"/>
                      <a:gd name="T5" fmla="*/ 16 h 49"/>
                      <a:gd name="T6" fmla="*/ 4 w 31"/>
                      <a:gd name="T7" fmla="*/ 12 h 49"/>
                      <a:gd name="T8" fmla="*/ 4 w 31"/>
                      <a:gd name="T9" fmla="*/ 8 h 49"/>
                      <a:gd name="T10" fmla="*/ 4 w 31"/>
                      <a:gd name="T11" fmla="*/ 4 h 49"/>
                      <a:gd name="T12" fmla="*/ 8 w 31"/>
                      <a:gd name="T13" fmla="*/ 4 h 49"/>
                      <a:gd name="T14" fmla="*/ 11 w 31"/>
                      <a:gd name="T15" fmla="*/ 4 h 49"/>
                      <a:gd name="T16" fmla="*/ 11 w 31"/>
                      <a:gd name="T17" fmla="*/ 0 h 49"/>
                      <a:gd name="T18" fmla="*/ 11 w 31"/>
                      <a:gd name="T19" fmla="*/ 4 h 49"/>
                      <a:gd name="T20" fmla="*/ 15 w 31"/>
                      <a:gd name="T21" fmla="*/ 4 h 49"/>
                      <a:gd name="T22" fmla="*/ 19 w 31"/>
                      <a:gd name="T23" fmla="*/ 4 h 49"/>
                      <a:gd name="T24" fmla="*/ 19 w 31"/>
                      <a:gd name="T25" fmla="*/ 8 h 49"/>
                      <a:gd name="T26" fmla="*/ 19 w 31"/>
                      <a:gd name="T27" fmla="*/ 12 h 49"/>
                      <a:gd name="T28" fmla="*/ 23 w 31"/>
                      <a:gd name="T29" fmla="*/ 12 h 49"/>
                      <a:gd name="T30" fmla="*/ 27 w 31"/>
                      <a:gd name="T31" fmla="*/ 16 h 49"/>
                      <a:gd name="T32" fmla="*/ 27 w 31"/>
                      <a:gd name="T33" fmla="*/ 20 h 49"/>
                      <a:gd name="T34" fmla="*/ 31 w 31"/>
                      <a:gd name="T35" fmla="*/ 25 h 49"/>
                      <a:gd name="T36" fmla="*/ 31 w 31"/>
                      <a:gd name="T37" fmla="*/ 29 h 49"/>
                      <a:gd name="T38" fmla="*/ 31 w 31"/>
                      <a:gd name="T39" fmla="*/ 33 h 49"/>
                      <a:gd name="T40" fmla="*/ 27 w 31"/>
                      <a:gd name="T41" fmla="*/ 33 h 49"/>
                      <a:gd name="T42" fmla="*/ 27 w 31"/>
                      <a:gd name="T43" fmla="*/ 37 h 49"/>
                      <a:gd name="T44" fmla="*/ 23 w 31"/>
                      <a:gd name="T45" fmla="*/ 37 h 49"/>
                      <a:gd name="T46" fmla="*/ 19 w 31"/>
                      <a:gd name="T47" fmla="*/ 37 h 49"/>
                      <a:gd name="T48" fmla="*/ 19 w 31"/>
                      <a:gd name="T49" fmla="*/ 41 h 49"/>
                      <a:gd name="T50" fmla="*/ 15 w 31"/>
                      <a:gd name="T51" fmla="*/ 41 h 49"/>
                      <a:gd name="T52" fmla="*/ 15 w 31"/>
                      <a:gd name="T53" fmla="*/ 45 h 49"/>
                      <a:gd name="T54" fmla="*/ 15 w 31"/>
                      <a:gd name="T55" fmla="*/ 49 h 49"/>
                      <a:gd name="T56" fmla="*/ 11 w 31"/>
                      <a:gd name="T57" fmla="*/ 49 h 49"/>
                      <a:gd name="T58" fmla="*/ 11 w 31"/>
                      <a:gd name="T59" fmla="*/ 45 h 49"/>
                      <a:gd name="T60" fmla="*/ 8 w 31"/>
                      <a:gd name="T61" fmla="*/ 45 h 49"/>
                      <a:gd name="T62" fmla="*/ 4 w 31"/>
                      <a:gd name="T63" fmla="*/ 45 h 49"/>
                      <a:gd name="T64" fmla="*/ 4 w 31"/>
                      <a:gd name="T65" fmla="*/ 41 h 49"/>
                      <a:gd name="T66" fmla="*/ 0 w 31"/>
                      <a:gd name="T67" fmla="*/ 41 h 49"/>
                      <a:gd name="T68" fmla="*/ 4 w 31"/>
                      <a:gd name="T69" fmla="*/ 37 h 49"/>
                      <a:gd name="T70" fmla="*/ 4 w 31"/>
                      <a:gd name="T71" fmla="*/ 33 h 49"/>
                      <a:gd name="T72" fmla="*/ 4 w 31"/>
                      <a:gd name="T73" fmla="*/ 29 h 49"/>
                      <a:gd name="T74" fmla="*/ 4 w 31"/>
                      <a:gd name="T75" fmla="*/ 25 h 49"/>
                      <a:gd name="T76" fmla="*/ 4 w 31"/>
                      <a:gd name="T77" fmla="*/ 2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</a:cxnLst>
                    <a:rect l="0" t="0" r="r" b="b"/>
                    <a:pathLst>
                      <a:path w="31" h="49">
                        <a:moveTo>
                          <a:pt x="4" y="20"/>
                        </a:moveTo>
                        <a:lnTo>
                          <a:pt x="8" y="20"/>
                        </a:lnTo>
                        <a:lnTo>
                          <a:pt x="8" y="16"/>
                        </a:lnTo>
                        <a:lnTo>
                          <a:pt x="4" y="12"/>
                        </a:lnTo>
                        <a:lnTo>
                          <a:pt x="4" y="8"/>
                        </a:lnTo>
                        <a:lnTo>
                          <a:pt x="4" y="4"/>
                        </a:lnTo>
                        <a:lnTo>
                          <a:pt x="8" y="4"/>
                        </a:lnTo>
                        <a:lnTo>
                          <a:pt x="11" y="4"/>
                        </a:lnTo>
                        <a:lnTo>
                          <a:pt x="11" y="0"/>
                        </a:lnTo>
                        <a:lnTo>
                          <a:pt x="11" y="4"/>
                        </a:lnTo>
                        <a:lnTo>
                          <a:pt x="15" y="4"/>
                        </a:lnTo>
                        <a:lnTo>
                          <a:pt x="19" y="4"/>
                        </a:lnTo>
                        <a:lnTo>
                          <a:pt x="19" y="8"/>
                        </a:lnTo>
                        <a:lnTo>
                          <a:pt x="19" y="12"/>
                        </a:lnTo>
                        <a:lnTo>
                          <a:pt x="23" y="12"/>
                        </a:lnTo>
                        <a:lnTo>
                          <a:pt x="27" y="16"/>
                        </a:lnTo>
                        <a:lnTo>
                          <a:pt x="27" y="20"/>
                        </a:lnTo>
                        <a:lnTo>
                          <a:pt x="31" y="25"/>
                        </a:lnTo>
                        <a:lnTo>
                          <a:pt x="31" y="29"/>
                        </a:lnTo>
                        <a:lnTo>
                          <a:pt x="31" y="33"/>
                        </a:lnTo>
                        <a:lnTo>
                          <a:pt x="27" y="33"/>
                        </a:lnTo>
                        <a:lnTo>
                          <a:pt x="27" y="37"/>
                        </a:lnTo>
                        <a:lnTo>
                          <a:pt x="23" y="37"/>
                        </a:lnTo>
                        <a:lnTo>
                          <a:pt x="19" y="37"/>
                        </a:lnTo>
                        <a:lnTo>
                          <a:pt x="19" y="41"/>
                        </a:lnTo>
                        <a:lnTo>
                          <a:pt x="15" y="41"/>
                        </a:lnTo>
                        <a:lnTo>
                          <a:pt x="15" y="45"/>
                        </a:lnTo>
                        <a:lnTo>
                          <a:pt x="15" y="49"/>
                        </a:lnTo>
                        <a:lnTo>
                          <a:pt x="11" y="49"/>
                        </a:lnTo>
                        <a:lnTo>
                          <a:pt x="11" y="45"/>
                        </a:lnTo>
                        <a:lnTo>
                          <a:pt x="8" y="45"/>
                        </a:lnTo>
                        <a:lnTo>
                          <a:pt x="4" y="45"/>
                        </a:lnTo>
                        <a:lnTo>
                          <a:pt x="4" y="41"/>
                        </a:lnTo>
                        <a:lnTo>
                          <a:pt x="0" y="41"/>
                        </a:lnTo>
                        <a:lnTo>
                          <a:pt x="4" y="37"/>
                        </a:lnTo>
                        <a:lnTo>
                          <a:pt x="4" y="33"/>
                        </a:lnTo>
                        <a:lnTo>
                          <a:pt x="4" y="29"/>
                        </a:lnTo>
                        <a:lnTo>
                          <a:pt x="4" y="25"/>
                        </a:lnTo>
                        <a:lnTo>
                          <a:pt x="4" y="2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990" name="Freeform 162">
                    <a:extLst>
                      <a:ext uri="{FF2B5EF4-FFF2-40B4-BE49-F238E27FC236}">
                        <a16:creationId xmlns:a16="http://schemas.microsoft.com/office/drawing/2014/main" id="{755D9FB4-78C4-6463-7B38-DB581DCDE44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646" y="2938"/>
                    <a:ext cx="34" cy="38"/>
                  </a:xfrm>
                  <a:custGeom>
                    <a:avLst/>
                    <a:gdLst>
                      <a:gd name="T0" fmla="*/ 0 w 35"/>
                      <a:gd name="T1" fmla="*/ 4 h 37"/>
                      <a:gd name="T2" fmla="*/ 0 w 35"/>
                      <a:gd name="T3" fmla="*/ 0 h 37"/>
                      <a:gd name="T4" fmla="*/ 4 w 35"/>
                      <a:gd name="T5" fmla="*/ 0 h 37"/>
                      <a:gd name="T6" fmla="*/ 8 w 35"/>
                      <a:gd name="T7" fmla="*/ 0 h 37"/>
                      <a:gd name="T8" fmla="*/ 12 w 35"/>
                      <a:gd name="T9" fmla="*/ 0 h 37"/>
                      <a:gd name="T10" fmla="*/ 12 w 35"/>
                      <a:gd name="T11" fmla="*/ 4 h 37"/>
                      <a:gd name="T12" fmla="*/ 15 w 35"/>
                      <a:gd name="T13" fmla="*/ 4 h 37"/>
                      <a:gd name="T14" fmla="*/ 12 w 35"/>
                      <a:gd name="T15" fmla="*/ 4 h 37"/>
                      <a:gd name="T16" fmla="*/ 12 w 35"/>
                      <a:gd name="T17" fmla="*/ 8 h 37"/>
                      <a:gd name="T18" fmla="*/ 15 w 35"/>
                      <a:gd name="T19" fmla="*/ 8 h 37"/>
                      <a:gd name="T20" fmla="*/ 15 w 35"/>
                      <a:gd name="T21" fmla="*/ 12 h 37"/>
                      <a:gd name="T22" fmla="*/ 19 w 35"/>
                      <a:gd name="T23" fmla="*/ 12 h 37"/>
                      <a:gd name="T24" fmla="*/ 23 w 35"/>
                      <a:gd name="T25" fmla="*/ 12 h 37"/>
                      <a:gd name="T26" fmla="*/ 27 w 35"/>
                      <a:gd name="T27" fmla="*/ 12 h 37"/>
                      <a:gd name="T28" fmla="*/ 31 w 35"/>
                      <a:gd name="T29" fmla="*/ 12 h 37"/>
                      <a:gd name="T30" fmla="*/ 27 w 35"/>
                      <a:gd name="T31" fmla="*/ 12 h 37"/>
                      <a:gd name="T32" fmla="*/ 27 w 35"/>
                      <a:gd name="T33" fmla="*/ 16 h 37"/>
                      <a:gd name="T34" fmla="*/ 27 w 35"/>
                      <a:gd name="T35" fmla="*/ 21 h 37"/>
                      <a:gd name="T36" fmla="*/ 27 w 35"/>
                      <a:gd name="T37" fmla="*/ 25 h 37"/>
                      <a:gd name="T38" fmla="*/ 31 w 35"/>
                      <a:gd name="T39" fmla="*/ 25 h 37"/>
                      <a:gd name="T40" fmla="*/ 35 w 35"/>
                      <a:gd name="T41" fmla="*/ 25 h 37"/>
                      <a:gd name="T42" fmla="*/ 35 w 35"/>
                      <a:gd name="T43" fmla="*/ 29 h 37"/>
                      <a:gd name="T44" fmla="*/ 31 w 35"/>
                      <a:gd name="T45" fmla="*/ 29 h 37"/>
                      <a:gd name="T46" fmla="*/ 31 w 35"/>
                      <a:gd name="T47" fmla="*/ 33 h 37"/>
                      <a:gd name="T48" fmla="*/ 27 w 35"/>
                      <a:gd name="T49" fmla="*/ 33 h 37"/>
                      <a:gd name="T50" fmla="*/ 27 w 35"/>
                      <a:gd name="T51" fmla="*/ 29 h 37"/>
                      <a:gd name="T52" fmla="*/ 27 w 35"/>
                      <a:gd name="T53" fmla="*/ 33 h 37"/>
                      <a:gd name="T54" fmla="*/ 23 w 35"/>
                      <a:gd name="T55" fmla="*/ 33 h 37"/>
                      <a:gd name="T56" fmla="*/ 23 w 35"/>
                      <a:gd name="T57" fmla="*/ 29 h 37"/>
                      <a:gd name="T58" fmla="*/ 23 w 35"/>
                      <a:gd name="T59" fmla="*/ 33 h 37"/>
                      <a:gd name="T60" fmla="*/ 23 w 35"/>
                      <a:gd name="T61" fmla="*/ 37 h 37"/>
                      <a:gd name="T62" fmla="*/ 19 w 35"/>
                      <a:gd name="T63" fmla="*/ 37 h 37"/>
                      <a:gd name="T64" fmla="*/ 19 w 35"/>
                      <a:gd name="T65" fmla="*/ 33 h 37"/>
                      <a:gd name="T66" fmla="*/ 15 w 35"/>
                      <a:gd name="T67" fmla="*/ 33 h 37"/>
                      <a:gd name="T68" fmla="*/ 12 w 35"/>
                      <a:gd name="T69" fmla="*/ 29 h 37"/>
                      <a:gd name="T70" fmla="*/ 12 w 35"/>
                      <a:gd name="T71" fmla="*/ 25 h 37"/>
                      <a:gd name="T72" fmla="*/ 12 w 35"/>
                      <a:gd name="T73" fmla="*/ 21 h 37"/>
                      <a:gd name="T74" fmla="*/ 8 w 35"/>
                      <a:gd name="T75" fmla="*/ 16 h 37"/>
                      <a:gd name="T76" fmla="*/ 8 w 35"/>
                      <a:gd name="T77" fmla="*/ 12 h 37"/>
                      <a:gd name="T78" fmla="*/ 8 w 35"/>
                      <a:gd name="T79" fmla="*/ 8 h 37"/>
                      <a:gd name="T80" fmla="*/ 4 w 35"/>
                      <a:gd name="T81" fmla="*/ 8 h 37"/>
                      <a:gd name="T82" fmla="*/ 4 w 35"/>
                      <a:gd name="T83" fmla="*/ 4 h 37"/>
                      <a:gd name="T84" fmla="*/ 0 w 35"/>
                      <a:gd name="T85" fmla="*/ 4 h 3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</a:cxnLst>
                    <a:rect l="0" t="0" r="r" b="b"/>
                    <a:pathLst>
                      <a:path w="35" h="37">
                        <a:moveTo>
                          <a:pt x="0" y="4"/>
                        </a:moveTo>
                        <a:lnTo>
                          <a:pt x="0" y="0"/>
                        </a:lnTo>
                        <a:lnTo>
                          <a:pt x="4" y="0"/>
                        </a:lnTo>
                        <a:lnTo>
                          <a:pt x="8" y="0"/>
                        </a:lnTo>
                        <a:lnTo>
                          <a:pt x="12" y="0"/>
                        </a:lnTo>
                        <a:lnTo>
                          <a:pt x="12" y="4"/>
                        </a:lnTo>
                        <a:lnTo>
                          <a:pt x="15" y="4"/>
                        </a:lnTo>
                        <a:lnTo>
                          <a:pt x="12" y="4"/>
                        </a:lnTo>
                        <a:lnTo>
                          <a:pt x="12" y="8"/>
                        </a:lnTo>
                        <a:lnTo>
                          <a:pt x="15" y="8"/>
                        </a:lnTo>
                        <a:lnTo>
                          <a:pt x="15" y="12"/>
                        </a:lnTo>
                        <a:lnTo>
                          <a:pt x="19" y="12"/>
                        </a:lnTo>
                        <a:lnTo>
                          <a:pt x="23" y="12"/>
                        </a:lnTo>
                        <a:lnTo>
                          <a:pt x="27" y="12"/>
                        </a:lnTo>
                        <a:lnTo>
                          <a:pt x="31" y="12"/>
                        </a:lnTo>
                        <a:lnTo>
                          <a:pt x="27" y="12"/>
                        </a:lnTo>
                        <a:lnTo>
                          <a:pt x="27" y="16"/>
                        </a:lnTo>
                        <a:lnTo>
                          <a:pt x="27" y="21"/>
                        </a:lnTo>
                        <a:lnTo>
                          <a:pt x="27" y="25"/>
                        </a:lnTo>
                        <a:lnTo>
                          <a:pt x="31" y="25"/>
                        </a:lnTo>
                        <a:lnTo>
                          <a:pt x="35" y="25"/>
                        </a:lnTo>
                        <a:lnTo>
                          <a:pt x="35" y="29"/>
                        </a:lnTo>
                        <a:lnTo>
                          <a:pt x="31" y="29"/>
                        </a:lnTo>
                        <a:lnTo>
                          <a:pt x="31" y="33"/>
                        </a:lnTo>
                        <a:lnTo>
                          <a:pt x="27" y="33"/>
                        </a:lnTo>
                        <a:lnTo>
                          <a:pt x="27" y="29"/>
                        </a:lnTo>
                        <a:lnTo>
                          <a:pt x="27" y="33"/>
                        </a:lnTo>
                        <a:lnTo>
                          <a:pt x="23" y="33"/>
                        </a:lnTo>
                        <a:lnTo>
                          <a:pt x="23" y="29"/>
                        </a:lnTo>
                        <a:lnTo>
                          <a:pt x="23" y="33"/>
                        </a:lnTo>
                        <a:lnTo>
                          <a:pt x="23" y="37"/>
                        </a:lnTo>
                        <a:lnTo>
                          <a:pt x="19" y="37"/>
                        </a:lnTo>
                        <a:lnTo>
                          <a:pt x="19" y="33"/>
                        </a:lnTo>
                        <a:lnTo>
                          <a:pt x="15" y="33"/>
                        </a:lnTo>
                        <a:lnTo>
                          <a:pt x="12" y="29"/>
                        </a:lnTo>
                        <a:lnTo>
                          <a:pt x="12" y="25"/>
                        </a:lnTo>
                        <a:lnTo>
                          <a:pt x="12" y="21"/>
                        </a:lnTo>
                        <a:lnTo>
                          <a:pt x="8" y="16"/>
                        </a:lnTo>
                        <a:lnTo>
                          <a:pt x="8" y="12"/>
                        </a:lnTo>
                        <a:lnTo>
                          <a:pt x="8" y="8"/>
                        </a:lnTo>
                        <a:lnTo>
                          <a:pt x="4" y="8"/>
                        </a:lnTo>
                        <a:lnTo>
                          <a:pt x="4" y="4"/>
                        </a:lnTo>
                        <a:lnTo>
                          <a:pt x="0" y="4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991" name="Freeform 163">
                    <a:extLst>
                      <a:ext uri="{FF2B5EF4-FFF2-40B4-BE49-F238E27FC236}">
                        <a16:creationId xmlns:a16="http://schemas.microsoft.com/office/drawing/2014/main" id="{D39E5E45-D245-3299-09F9-56433BCBD36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342" y="2938"/>
                    <a:ext cx="23" cy="18"/>
                  </a:xfrm>
                  <a:custGeom>
                    <a:avLst/>
                    <a:gdLst>
                      <a:gd name="T0" fmla="*/ 0 w 23"/>
                      <a:gd name="T1" fmla="*/ 0 h 16"/>
                      <a:gd name="T2" fmla="*/ 4 w 23"/>
                      <a:gd name="T3" fmla="*/ 0 h 16"/>
                      <a:gd name="T4" fmla="*/ 8 w 23"/>
                      <a:gd name="T5" fmla="*/ 0 h 16"/>
                      <a:gd name="T6" fmla="*/ 8 w 23"/>
                      <a:gd name="T7" fmla="*/ 4 h 16"/>
                      <a:gd name="T8" fmla="*/ 12 w 23"/>
                      <a:gd name="T9" fmla="*/ 4 h 16"/>
                      <a:gd name="T10" fmla="*/ 16 w 23"/>
                      <a:gd name="T11" fmla="*/ 4 h 16"/>
                      <a:gd name="T12" fmla="*/ 16 w 23"/>
                      <a:gd name="T13" fmla="*/ 8 h 16"/>
                      <a:gd name="T14" fmla="*/ 19 w 23"/>
                      <a:gd name="T15" fmla="*/ 8 h 16"/>
                      <a:gd name="T16" fmla="*/ 23 w 23"/>
                      <a:gd name="T17" fmla="*/ 8 h 16"/>
                      <a:gd name="T18" fmla="*/ 23 w 23"/>
                      <a:gd name="T19" fmla="*/ 12 h 16"/>
                      <a:gd name="T20" fmla="*/ 19 w 23"/>
                      <a:gd name="T21" fmla="*/ 12 h 16"/>
                      <a:gd name="T22" fmla="*/ 16 w 23"/>
                      <a:gd name="T23" fmla="*/ 12 h 16"/>
                      <a:gd name="T24" fmla="*/ 12 w 23"/>
                      <a:gd name="T25" fmla="*/ 12 h 16"/>
                      <a:gd name="T26" fmla="*/ 8 w 23"/>
                      <a:gd name="T27" fmla="*/ 12 h 16"/>
                      <a:gd name="T28" fmla="*/ 8 w 23"/>
                      <a:gd name="T29" fmla="*/ 16 h 16"/>
                      <a:gd name="T30" fmla="*/ 4 w 23"/>
                      <a:gd name="T31" fmla="*/ 12 h 16"/>
                      <a:gd name="T32" fmla="*/ 0 w 23"/>
                      <a:gd name="T33" fmla="*/ 16 h 16"/>
                      <a:gd name="T34" fmla="*/ 0 w 23"/>
                      <a:gd name="T35" fmla="*/ 12 h 16"/>
                      <a:gd name="T36" fmla="*/ 4 w 23"/>
                      <a:gd name="T37" fmla="*/ 8 h 16"/>
                      <a:gd name="T38" fmla="*/ 0 w 23"/>
                      <a:gd name="T39" fmla="*/ 8 h 16"/>
                      <a:gd name="T40" fmla="*/ 0 w 23"/>
                      <a:gd name="T41" fmla="*/ 4 h 16"/>
                      <a:gd name="T42" fmla="*/ 0 w 23"/>
                      <a:gd name="T43" fmla="*/ 0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</a:cxnLst>
                    <a:rect l="0" t="0" r="r" b="b"/>
                    <a:pathLst>
                      <a:path w="23" h="16">
                        <a:moveTo>
                          <a:pt x="0" y="0"/>
                        </a:moveTo>
                        <a:lnTo>
                          <a:pt x="4" y="0"/>
                        </a:lnTo>
                        <a:lnTo>
                          <a:pt x="8" y="0"/>
                        </a:lnTo>
                        <a:lnTo>
                          <a:pt x="8" y="4"/>
                        </a:lnTo>
                        <a:lnTo>
                          <a:pt x="12" y="4"/>
                        </a:lnTo>
                        <a:lnTo>
                          <a:pt x="16" y="4"/>
                        </a:lnTo>
                        <a:lnTo>
                          <a:pt x="16" y="8"/>
                        </a:lnTo>
                        <a:lnTo>
                          <a:pt x="19" y="8"/>
                        </a:lnTo>
                        <a:lnTo>
                          <a:pt x="23" y="8"/>
                        </a:lnTo>
                        <a:lnTo>
                          <a:pt x="23" y="12"/>
                        </a:lnTo>
                        <a:lnTo>
                          <a:pt x="19" y="12"/>
                        </a:lnTo>
                        <a:lnTo>
                          <a:pt x="16" y="12"/>
                        </a:lnTo>
                        <a:lnTo>
                          <a:pt x="12" y="12"/>
                        </a:lnTo>
                        <a:lnTo>
                          <a:pt x="8" y="12"/>
                        </a:lnTo>
                        <a:lnTo>
                          <a:pt x="8" y="16"/>
                        </a:lnTo>
                        <a:lnTo>
                          <a:pt x="4" y="12"/>
                        </a:lnTo>
                        <a:lnTo>
                          <a:pt x="0" y="16"/>
                        </a:lnTo>
                        <a:lnTo>
                          <a:pt x="0" y="12"/>
                        </a:lnTo>
                        <a:lnTo>
                          <a:pt x="4" y="8"/>
                        </a:lnTo>
                        <a:lnTo>
                          <a:pt x="0" y="8"/>
                        </a:lnTo>
                        <a:lnTo>
                          <a:pt x="0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992" name="Freeform 164">
                    <a:extLst>
                      <a:ext uri="{FF2B5EF4-FFF2-40B4-BE49-F238E27FC236}">
                        <a16:creationId xmlns:a16="http://schemas.microsoft.com/office/drawing/2014/main" id="{7ADF4B60-9537-1BCD-092B-D6F2D5FA04A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70" y="2938"/>
                    <a:ext cx="197" cy="174"/>
                  </a:xfrm>
                  <a:custGeom>
                    <a:avLst/>
                    <a:gdLst>
                      <a:gd name="T0" fmla="*/ 76 w 195"/>
                      <a:gd name="T1" fmla="*/ 0 h 174"/>
                      <a:gd name="T2" fmla="*/ 80 w 195"/>
                      <a:gd name="T3" fmla="*/ 4 h 174"/>
                      <a:gd name="T4" fmla="*/ 80 w 195"/>
                      <a:gd name="T5" fmla="*/ 12 h 174"/>
                      <a:gd name="T6" fmla="*/ 92 w 195"/>
                      <a:gd name="T7" fmla="*/ 16 h 174"/>
                      <a:gd name="T8" fmla="*/ 95 w 195"/>
                      <a:gd name="T9" fmla="*/ 21 h 174"/>
                      <a:gd name="T10" fmla="*/ 103 w 195"/>
                      <a:gd name="T11" fmla="*/ 12 h 174"/>
                      <a:gd name="T12" fmla="*/ 111 w 195"/>
                      <a:gd name="T13" fmla="*/ 21 h 174"/>
                      <a:gd name="T14" fmla="*/ 115 w 195"/>
                      <a:gd name="T15" fmla="*/ 16 h 174"/>
                      <a:gd name="T16" fmla="*/ 118 w 195"/>
                      <a:gd name="T17" fmla="*/ 21 h 174"/>
                      <a:gd name="T18" fmla="*/ 126 w 195"/>
                      <a:gd name="T19" fmla="*/ 29 h 174"/>
                      <a:gd name="T20" fmla="*/ 126 w 195"/>
                      <a:gd name="T21" fmla="*/ 29 h 174"/>
                      <a:gd name="T22" fmla="*/ 130 w 195"/>
                      <a:gd name="T23" fmla="*/ 33 h 174"/>
                      <a:gd name="T24" fmla="*/ 122 w 195"/>
                      <a:gd name="T25" fmla="*/ 41 h 174"/>
                      <a:gd name="T26" fmla="*/ 126 w 195"/>
                      <a:gd name="T27" fmla="*/ 45 h 174"/>
                      <a:gd name="T28" fmla="*/ 118 w 195"/>
                      <a:gd name="T29" fmla="*/ 53 h 174"/>
                      <a:gd name="T30" fmla="*/ 118 w 195"/>
                      <a:gd name="T31" fmla="*/ 61 h 174"/>
                      <a:gd name="T32" fmla="*/ 130 w 195"/>
                      <a:gd name="T33" fmla="*/ 57 h 174"/>
                      <a:gd name="T34" fmla="*/ 142 w 195"/>
                      <a:gd name="T35" fmla="*/ 61 h 174"/>
                      <a:gd name="T36" fmla="*/ 149 w 195"/>
                      <a:gd name="T37" fmla="*/ 69 h 174"/>
                      <a:gd name="T38" fmla="*/ 161 w 195"/>
                      <a:gd name="T39" fmla="*/ 65 h 174"/>
                      <a:gd name="T40" fmla="*/ 165 w 195"/>
                      <a:gd name="T41" fmla="*/ 61 h 174"/>
                      <a:gd name="T42" fmla="*/ 168 w 195"/>
                      <a:gd name="T43" fmla="*/ 49 h 174"/>
                      <a:gd name="T44" fmla="*/ 180 w 195"/>
                      <a:gd name="T45" fmla="*/ 45 h 174"/>
                      <a:gd name="T46" fmla="*/ 184 w 195"/>
                      <a:gd name="T47" fmla="*/ 41 h 174"/>
                      <a:gd name="T48" fmla="*/ 191 w 195"/>
                      <a:gd name="T49" fmla="*/ 49 h 174"/>
                      <a:gd name="T50" fmla="*/ 195 w 195"/>
                      <a:gd name="T51" fmla="*/ 61 h 174"/>
                      <a:gd name="T52" fmla="*/ 184 w 195"/>
                      <a:gd name="T53" fmla="*/ 69 h 174"/>
                      <a:gd name="T54" fmla="*/ 184 w 195"/>
                      <a:gd name="T55" fmla="*/ 77 h 174"/>
                      <a:gd name="T56" fmla="*/ 176 w 195"/>
                      <a:gd name="T57" fmla="*/ 85 h 174"/>
                      <a:gd name="T58" fmla="*/ 184 w 195"/>
                      <a:gd name="T59" fmla="*/ 93 h 174"/>
                      <a:gd name="T60" fmla="*/ 176 w 195"/>
                      <a:gd name="T61" fmla="*/ 101 h 174"/>
                      <a:gd name="T62" fmla="*/ 168 w 195"/>
                      <a:gd name="T63" fmla="*/ 110 h 174"/>
                      <a:gd name="T64" fmla="*/ 165 w 195"/>
                      <a:gd name="T65" fmla="*/ 118 h 174"/>
                      <a:gd name="T66" fmla="*/ 161 w 195"/>
                      <a:gd name="T67" fmla="*/ 130 h 174"/>
                      <a:gd name="T68" fmla="*/ 157 w 195"/>
                      <a:gd name="T69" fmla="*/ 142 h 174"/>
                      <a:gd name="T70" fmla="*/ 153 w 195"/>
                      <a:gd name="T71" fmla="*/ 154 h 174"/>
                      <a:gd name="T72" fmla="*/ 153 w 195"/>
                      <a:gd name="T73" fmla="*/ 170 h 174"/>
                      <a:gd name="T74" fmla="*/ 0 w 195"/>
                      <a:gd name="T75" fmla="*/ 114 h 174"/>
                      <a:gd name="T76" fmla="*/ 3 w 195"/>
                      <a:gd name="T77" fmla="*/ 101 h 174"/>
                      <a:gd name="T78" fmla="*/ 7 w 195"/>
                      <a:gd name="T79" fmla="*/ 89 h 174"/>
                      <a:gd name="T80" fmla="*/ 11 w 195"/>
                      <a:gd name="T81" fmla="*/ 81 h 174"/>
                      <a:gd name="T82" fmla="*/ 11 w 195"/>
                      <a:gd name="T83" fmla="*/ 65 h 174"/>
                      <a:gd name="T84" fmla="*/ 19 w 195"/>
                      <a:gd name="T85" fmla="*/ 57 h 174"/>
                      <a:gd name="T86" fmla="*/ 30 w 195"/>
                      <a:gd name="T87" fmla="*/ 53 h 174"/>
                      <a:gd name="T88" fmla="*/ 30 w 195"/>
                      <a:gd name="T89" fmla="*/ 45 h 174"/>
                      <a:gd name="T90" fmla="*/ 38 w 195"/>
                      <a:gd name="T91" fmla="*/ 33 h 174"/>
                      <a:gd name="T92" fmla="*/ 46 w 195"/>
                      <a:gd name="T93" fmla="*/ 25 h 174"/>
                      <a:gd name="T94" fmla="*/ 57 w 195"/>
                      <a:gd name="T95" fmla="*/ 21 h 174"/>
                      <a:gd name="T96" fmla="*/ 69 w 195"/>
                      <a:gd name="T97" fmla="*/ 12 h 17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</a:cxnLst>
                    <a:rect l="0" t="0" r="r" b="b"/>
                    <a:pathLst>
                      <a:path w="195" h="174">
                        <a:moveTo>
                          <a:pt x="69" y="4"/>
                        </a:moveTo>
                        <a:lnTo>
                          <a:pt x="69" y="0"/>
                        </a:lnTo>
                        <a:lnTo>
                          <a:pt x="72" y="0"/>
                        </a:lnTo>
                        <a:lnTo>
                          <a:pt x="76" y="0"/>
                        </a:lnTo>
                        <a:lnTo>
                          <a:pt x="76" y="4"/>
                        </a:lnTo>
                        <a:lnTo>
                          <a:pt x="76" y="8"/>
                        </a:lnTo>
                        <a:lnTo>
                          <a:pt x="80" y="8"/>
                        </a:lnTo>
                        <a:lnTo>
                          <a:pt x="80" y="4"/>
                        </a:lnTo>
                        <a:lnTo>
                          <a:pt x="80" y="8"/>
                        </a:lnTo>
                        <a:lnTo>
                          <a:pt x="84" y="8"/>
                        </a:lnTo>
                        <a:lnTo>
                          <a:pt x="84" y="12"/>
                        </a:lnTo>
                        <a:lnTo>
                          <a:pt x="80" y="12"/>
                        </a:lnTo>
                        <a:lnTo>
                          <a:pt x="80" y="16"/>
                        </a:lnTo>
                        <a:lnTo>
                          <a:pt x="84" y="16"/>
                        </a:lnTo>
                        <a:lnTo>
                          <a:pt x="88" y="16"/>
                        </a:lnTo>
                        <a:lnTo>
                          <a:pt x="92" y="16"/>
                        </a:lnTo>
                        <a:lnTo>
                          <a:pt x="92" y="21"/>
                        </a:lnTo>
                        <a:lnTo>
                          <a:pt x="95" y="21"/>
                        </a:lnTo>
                        <a:lnTo>
                          <a:pt x="99" y="21"/>
                        </a:lnTo>
                        <a:lnTo>
                          <a:pt x="95" y="21"/>
                        </a:lnTo>
                        <a:lnTo>
                          <a:pt x="95" y="16"/>
                        </a:lnTo>
                        <a:lnTo>
                          <a:pt x="99" y="16"/>
                        </a:lnTo>
                        <a:lnTo>
                          <a:pt x="99" y="12"/>
                        </a:lnTo>
                        <a:lnTo>
                          <a:pt x="103" y="12"/>
                        </a:lnTo>
                        <a:lnTo>
                          <a:pt x="107" y="12"/>
                        </a:lnTo>
                        <a:lnTo>
                          <a:pt x="107" y="16"/>
                        </a:lnTo>
                        <a:lnTo>
                          <a:pt x="107" y="21"/>
                        </a:lnTo>
                        <a:lnTo>
                          <a:pt x="111" y="21"/>
                        </a:lnTo>
                        <a:lnTo>
                          <a:pt x="111" y="16"/>
                        </a:lnTo>
                        <a:lnTo>
                          <a:pt x="111" y="21"/>
                        </a:lnTo>
                        <a:lnTo>
                          <a:pt x="115" y="21"/>
                        </a:lnTo>
                        <a:lnTo>
                          <a:pt x="115" y="16"/>
                        </a:lnTo>
                        <a:lnTo>
                          <a:pt x="118" y="16"/>
                        </a:lnTo>
                        <a:lnTo>
                          <a:pt x="122" y="16"/>
                        </a:lnTo>
                        <a:lnTo>
                          <a:pt x="122" y="21"/>
                        </a:lnTo>
                        <a:lnTo>
                          <a:pt x="118" y="21"/>
                        </a:lnTo>
                        <a:lnTo>
                          <a:pt x="118" y="25"/>
                        </a:lnTo>
                        <a:lnTo>
                          <a:pt x="122" y="25"/>
                        </a:lnTo>
                        <a:lnTo>
                          <a:pt x="126" y="25"/>
                        </a:lnTo>
                        <a:lnTo>
                          <a:pt x="126" y="29"/>
                        </a:lnTo>
                        <a:lnTo>
                          <a:pt x="122" y="29"/>
                        </a:lnTo>
                        <a:lnTo>
                          <a:pt x="122" y="33"/>
                        </a:lnTo>
                        <a:lnTo>
                          <a:pt x="126" y="33"/>
                        </a:lnTo>
                        <a:lnTo>
                          <a:pt x="126" y="29"/>
                        </a:lnTo>
                        <a:lnTo>
                          <a:pt x="130" y="29"/>
                        </a:lnTo>
                        <a:lnTo>
                          <a:pt x="134" y="29"/>
                        </a:lnTo>
                        <a:lnTo>
                          <a:pt x="134" y="33"/>
                        </a:lnTo>
                        <a:lnTo>
                          <a:pt x="130" y="33"/>
                        </a:lnTo>
                        <a:lnTo>
                          <a:pt x="130" y="37"/>
                        </a:lnTo>
                        <a:lnTo>
                          <a:pt x="126" y="37"/>
                        </a:lnTo>
                        <a:lnTo>
                          <a:pt x="122" y="37"/>
                        </a:lnTo>
                        <a:lnTo>
                          <a:pt x="122" y="41"/>
                        </a:lnTo>
                        <a:lnTo>
                          <a:pt x="118" y="41"/>
                        </a:lnTo>
                        <a:lnTo>
                          <a:pt x="122" y="41"/>
                        </a:lnTo>
                        <a:lnTo>
                          <a:pt x="122" y="45"/>
                        </a:lnTo>
                        <a:lnTo>
                          <a:pt x="126" y="45"/>
                        </a:lnTo>
                        <a:lnTo>
                          <a:pt x="126" y="49"/>
                        </a:lnTo>
                        <a:lnTo>
                          <a:pt x="122" y="49"/>
                        </a:lnTo>
                        <a:lnTo>
                          <a:pt x="122" y="53"/>
                        </a:lnTo>
                        <a:lnTo>
                          <a:pt x="118" y="53"/>
                        </a:lnTo>
                        <a:lnTo>
                          <a:pt x="115" y="53"/>
                        </a:lnTo>
                        <a:lnTo>
                          <a:pt x="115" y="57"/>
                        </a:lnTo>
                        <a:lnTo>
                          <a:pt x="115" y="61"/>
                        </a:lnTo>
                        <a:lnTo>
                          <a:pt x="118" y="61"/>
                        </a:lnTo>
                        <a:lnTo>
                          <a:pt x="122" y="61"/>
                        </a:lnTo>
                        <a:lnTo>
                          <a:pt x="126" y="61"/>
                        </a:lnTo>
                        <a:lnTo>
                          <a:pt x="130" y="61"/>
                        </a:lnTo>
                        <a:lnTo>
                          <a:pt x="130" y="57"/>
                        </a:lnTo>
                        <a:lnTo>
                          <a:pt x="130" y="61"/>
                        </a:lnTo>
                        <a:lnTo>
                          <a:pt x="134" y="61"/>
                        </a:lnTo>
                        <a:lnTo>
                          <a:pt x="138" y="61"/>
                        </a:lnTo>
                        <a:lnTo>
                          <a:pt x="142" y="61"/>
                        </a:lnTo>
                        <a:lnTo>
                          <a:pt x="142" y="65"/>
                        </a:lnTo>
                        <a:lnTo>
                          <a:pt x="145" y="65"/>
                        </a:lnTo>
                        <a:lnTo>
                          <a:pt x="145" y="69"/>
                        </a:lnTo>
                        <a:lnTo>
                          <a:pt x="149" y="69"/>
                        </a:lnTo>
                        <a:lnTo>
                          <a:pt x="153" y="69"/>
                        </a:lnTo>
                        <a:lnTo>
                          <a:pt x="153" y="65"/>
                        </a:lnTo>
                        <a:lnTo>
                          <a:pt x="157" y="65"/>
                        </a:lnTo>
                        <a:lnTo>
                          <a:pt x="161" y="65"/>
                        </a:lnTo>
                        <a:lnTo>
                          <a:pt x="165" y="65"/>
                        </a:lnTo>
                        <a:lnTo>
                          <a:pt x="165" y="69"/>
                        </a:lnTo>
                        <a:lnTo>
                          <a:pt x="165" y="65"/>
                        </a:lnTo>
                        <a:lnTo>
                          <a:pt x="165" y="61"/>
                        </a:lnTo>
                        <a:lnTo>
                          <a:pt x="168" y="61"/>
                        </a:lnTo>
                        <a:lnTo>
                          <a:pt x="168" y="57"/>
                        </a:lnTo>
                        <a:lnTo>
                          <a:pt x="168" y="53"/>
                        </a:lnTo>
                        <a:lnTo>
                          <a:pt x="168" y="49"/>
                        </a:lnTo>
                        <a:lnTo>
                          <a:pt x="172" y="49"/>
                        </a:lnTo>
                        <a:lnTo>
                          <a:pt x="172" y="45"/>
                        </a:lnTo>
                        <a:lnTo>
                          <a:pt x="176" y="45"/>
                        </a:lnTo>
                        <a:lnTo>
                          <a:pt x="180" y="45"/>
                        </a:lnTo>
                        <a:lnTo>
                          <a:pt x="180" y="41"/>
                        </a:lnTo>
                        <a:lnTo>
                          <a:pt x="184" y="41"/>
                        </a:lnTo>
                        <a:lnTo>
                          <a:pt x="184" y="45"/>
                        </a:lnTo>
                        <a:lnTo>
                          <a:pt x="184" y="41"/>
                        </a:lnTo>
                        <a:lnTo>
                          <a:pt x="188" y="41"/>
                        </a:lnTo>
                        <a:lnTo>
                          <a:pt x="188" y="45"/>
                        </a:lnTo>
                        <a:lnTo>
                          <a:pt x="188" y="49"/>
                        </a:lnTo>
                        <a:lnTo>
                          <a:pt x="191" y="49"/>
                        </a:lnTo>
                        <a:lnTo>
                          <a:pt x="191" y="53"/>
                        </a:lnTo>
                        <a:lnTo>
                          <a:pt x="195" y="53"/>
                        </a:lnTo>
                        <a:lnTo>
                          <a:pt x="195" y="57"/>
                        </a:lnTo>
                        <a:lnTo>
                          <a:pt x="195" y="61"/>
                        </a:lnTo>
                        <a:lnTo>
                          <a:pt x="191" y="61"/>
                        </a:lnTo>
                        <a:lnTo>
                          <a:pt x="188" y="65"/>
                        </a:lnTo>
                        <a:lnTo>
                          <a:pt x="184" y="65"/>
                        </a:lnTo>
                        <a:lnTo>
                          <a:pt x="184" y="69"/>
                        </a:lnTo>
                        <a:lnTo>
                          <a:pt x="180" y="69"/>
                        </a:lnTo>
                        <a:lnTo>
                          <a:pt x="180" y="73"/>
                        </a:lnTo>
                        <a:lnTo>
                          <a:pt x="180" y="77"/>
                        </a:lnTo>
                        <a:lnTo>
                          <a:pt x="184" y="77"/>
                        </a:lnTo>
                        <a:lnTo>
                          <a:pt x="184" y="81"/>
                        </a:lnTo>
                        <a:lnTo>
                          <a:pt x="180" y="81"/>
                        </a:lnTo>
                        <a:lnTo>
                          <a:pt x="176" y="81"/>
                        </a:lnTo>
                        <a:lnTo>
                          <a:pt x="176" y="85"/>
                        </a:lnTo>
                        <a:lnTo>
                          <a:pt x="180" y="85"/>
                        </a:lnTo>
                        <a:lnTo>
                          <a:pt x="184" y="85"/>
                        </a:lnTo>
                        <a:lnTo>
                          <a:pt x="184" y="89"/>
                        </a:lnTo>
                        <a:lnTo>
                          <a:pt x="184" y="93"/>
                        </a:lnTo>
                        <a:lnTo>
                          <a:pt x="184" y="97"/>
                        </a:lnTo>
                        <a:lnTo>
                          <a:pt x="180" y="97"/>
                        </a:lnTo>
                        <a:lnTo>
                          <a:pt x="180" y="101"/>
                        </a:lnTo>
                        <a:lnTo>
                          <a:pt x="176" y="101"/>
                        </a:lnTo>
                        <a:lnTo>
                          <a:pt x="172" y="101"/>
                        </a:lnTo>
                        <a:lnTo>
                          <a:pt x="172" y="106"/>
                        </a:lnTo>
                        <a:lnTo>
                          <a:pt x="168" y="106"/>
                        </a:lnTo>
                        <a:lnTo>
                          <a:pt x="168" y="110"/>
                        </a:lnTo>
                        <a:lnTo>
                          <a:pt x="165" y="114"/>
                        </a:lnTo>
                        <a:lnTo>
                          <a:pt x="168" y="114"/>
                        </a:lnTo>
                        <a:lnTo>
                          <a:pt x="168" y="118"/>
                        </a:lnTo>
                        <a:lnTo>
                          <a:pt x="165" y="118"/>
                        </a:lnTo>
                        <a:lnTo>
                          <a:pt x="165" y="122"/>
                        </a:lnTo>
                        <a:lnTo>
                          <a:pt x="165" y="126"/>
                        </a:lnTo>
                        <a:lnTo>
                          <a:pt x="161" y="126"/>
                        </a:lnTo>
                        <a:lnTo>
                          <a:pt x="161" y="130"/>
                        </a:lnTo>
                        <a:lnTo>
                          <a:pt x="157" y="130"/>
                        </a:lnTo>
                        <a:lnTo>
                          <a:pt x="157" y="134"/>
                        </a:lnTo>
                        <a:lnTo>
                          <a:pt x="157" y="138"/>
                        </a:lnTo>
                        <a:lnTo>
                          <a:pt x="157" y="142"/>
                        </a:lnTo>
                        <a:lnTo>
                          <a:pt x="157" y="146"/>
                        </a:lnTo>
                        <a:lnTo>
                          <a:pt x="157" y="150"/>
                        </a:lnTo>
                        <a:lnTo>
                          <a:pt x="153" y="150"/>
                        </a:lnTo>
                        <a:lnTo>
                          <a:pt x="153" y="154"/>
                        </a:lnTo>
                        <a:lnTo>
                          <a:pt x="153" y="158"/>
                        </a:lnTo>
                        <a:lnTo>
                          <a:pt x="153" y="162"/>
                        </a:lnTo>
                        <a:lnTo>
                          <a:pt x="153" y="166"/>
                        </a:lnTo>
                        <a:lnTo>
                          <a:pt x="153" y="170"/>
                        </a:lnTo>
                        <a:lnTo>
                          <a:pt x="157" y="174"/>
                        </a:lnTo>
                        <a:lnTo>
                          <a:pt x="80" y="146"/>
                        </a:lnTo>
                        <a:lnTo>
                          <a:pt x="61" y="138"/>
                        </a:lnTo>
                        <a:lnTo>
                          <a:pt x="0" y="114"/>
                        </a:lnTo>
                        <a:lnTo>
                          <a:pt x="0" y="110"/>
                        </a:lnTo>
                        <a:lnTo>
                          <a:pt x="3" y="110"/>
                        </a:lnTo>
                        <a:lnTo>
                          <a:pt x="3" y="106"/>
                        </a:lnTo>
                        <a:lnTo>
                          <a:pt x="3" y="101"/>
                        </a:lnTo>
                        <a:lnTo>
                          <a:pt x="3" y="97"/>
                        </a:lnTo>
                        <a:lnTo>
                          <a:pt x="7" y="97"/>
                        </a:lnTo>
                        <a:lnTo>
                          <a:pt x="7" y="93"/>
                        </a:lnTo>
                        <a:lnTo>
                          <a:pt x="7" y="89"/>
                        </a:lnTo>
                        <a:lnTo>
                          <a:pt x="11" y="85"/>
                        </a:lnTo>
                        <a:lnTo>
                          <a:pt x="7" y="85"/>
                        </a:lnTo>
                        <a:lnTo>
                          <a:pt x="7" y="81"/>
                        </a:lnTo>
                        <a:lnTo>
                          <a:pt x="11" y="81"/>
                        </a:lnTo>
                        <a:lnTo>
                          <a:pt x="11" y="77"/>
                        </a:lnTo>
                        <a:lnTo>
                          <a:pt x="11" y="73"/>
                        </a:lnTo>
                        <a:lnTo>
                          <a:pt x="11" y="69"/>
                        </a:lnTo>
                        <a:lnTo>
                          <a:pt x="11" y="65"/>
                        </a:lnTo>
                        <a:lnTo>
                          <a:pt x="15" y="65"/>
                        </a:lnTo>
                        <a:lnTo>
                          <a:pt x="15" y="61"/>
                        </a:lnTo>
                        <a:lnTo>
                          <a:pt x="19" y="61"/>
                        </a:lnTo>
                        <a:lnTo>
                          <a:pt x="19" y="57"/>
                        </a:lnTo>
                        <a:lnTo>
                          <a:pt x="23" y="57"/>
                        </a:lnTo>
                        <a:lnTo>
                          <a:pt x="26" y="57"/>
                        </a:lnTo>
                        <a:lnTo>
                          <a:pt x="30" y="57"/>
                        </a:lnTo>
                        <a:lnTo>
                          <a:pt x="30" y="53"/>
                        </a:lnTo>
                        <a:lnTo>
                          <a:pt x="34" y="53"/>
                        </a:lnTo>
                        <a:lnTo>
                          <a:pt x="34" y="49"/>
                        </a:lnTo>
                        <a:lnTo>
                          <a:pt x="30" y="49"/>
                        </a:lnTo>
                        <a:lnTo>
                          <a:pt x="30" y="45"/>
                        </a:lnTo>
                        <a:lnTo>
                          <a:pt x="34" y="45"/>
                        </a:lnTo>
                        <a:lnTo>
                          <a:pt x="34" y="41"/>
                        </a:lnTo>
                        <a:lnTo>
                          <a:pt x="38" y="37"/>
                        </a:lnTo>
                        <a:lnTo>
                          <a:pt x="38" y="33"/>
                        </a:lnTo>
                        <a:lnTo>
                          <a:pt x="42" y="33"/>
                        </a:lnTo>
                        <a:lnTo>
                          <a:pt x="42" y="29"/>
                        </a:lnTo>
                        <a:lnTo>
                          <a:pt x="46" y="29"/>
                        </a:lnTo>
                        <a:lnTo>
                          <a:pt x="46" y="25"/>
                        </a:lnTo>
                        <a:lnTo>
                          <a:pt x="49" y="25"/>
                        </a:lnTo>
                        <a:lnTo>
                          <a:pt x="53" y="25"/>
                        </a:lnTo>
                        <a:lnTo>
                          <a:pt x="53" y="21"/>
                        </a:lnTo>
                        <a:lnTo>
                          <a:pt x="57" y="21"/>
                        </a:lnTo>
                        <a:lnTo>
                          <a:pt x="61" y="21"/>
                        </a:lnTo>
                        <a:lnTo>
                          <a:pt x="65" y="16"/>
                        </a:lnTo>
                        <a:lnTo>
                          <a:pt x="65" y="12"/>
                        </a:lnTo>
                        <a:lnTo>
                          <a:pt x="69" y="12"/>
                        </a:lnTo>
                        <a:lnTo>
                          <a:pt x="69" y="8"/>
                        </a:lnTo>
                        <a:lnTo>
                          <a:pt x="69" y="4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993" name="Freeform 165">
                    <a:extLst>
                      <a:ext uri="{FF2B5EF4-FFF2-40B4-BE49-F238E27FC236}">
                        <a16:creationId xmlns:a16="http://schemas.microsoft.com/office/drawing/2014/main" id="{C6ACA6AC-D022-0EBA-7644-C9CA46870F9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631" y="2938"/>
                    <a:ext cx="18" cy="35"/>
                  </a:xfrm>
                  <a:custGeom>
                    <a:avLst/>
                    <a:gdLst>
                      <a:gd name="T0" fmla="*/ 11 w 19"/>
                      <a:gd name="T1" fmla="*/ 0 h 33"/>
                      <a:gd name="T2" fmla="*/ 11 w 19"/>
                      <a:gd name="T3" fmla="*/ 4 h 33"/>
                      <a:gd name="T4" fmla="*/ 15 w 19"/>
                      <a:gd name="T5" fmla="*/ 4 h 33"/>
                      <a:gd name="T6" fmla="*/ 15 w 19"/>
                      <a:gd name="T7" fmla="*/ 8 h 33"/>
                      <a:gd name="T8" fmla="*/ 15 w 19"/>
                      <a:gd name="T9" fmla="*/ 12 h 33"/>
                      <a:gd name="T10" fmla="*/ 15 w 19"/>
                      <a:gd name="T11" fmla="*/ 16 h 33"/>
                      <a:gd name="T12" fmla="*/ 19 w 19"/>
                      <a:gd name="T13" fmla="*/ 16 h 33"/>
                      <a:gd name="T14" fmla="*/ 19 w 19"/>
                      <a:gd name="T15" fmla="*/ 21 h 33"/>
                      <a:gd name="T16" fmla="*/ 19 w 19"/>
                      <a:gd name="T17" fmla="*/ 25 h 33"/>
                      <a:gd name="T18" fmla="*/ 15 w 19"/>
                      <a:gd name="T19" fmla="*/ 25 h 33"/>
                      <a:gd name="T20" fmla="*/ 15 w 19"/>
                      <a:gd name="T21" fmla="*/ 29 h 33"/>
                      <a:gd name="T22" fmla="*/ 11 w 19"/>
                      <a:gd name="T23" fmla="*/ 29 h 33"/>
                      <a:gd name="T24" fmla="*/ 11 w 19"/>
                      <a:gd name="T25" fmla="*/ 33 h 33"/>
                      <a:gd name="T26" fmla="*/ 7 w 19"/>
                      <a:gd name="T27" fmla="*/ 33 h 33"/>
                      <a:gd name="T28" fmla="*/ 7 w 19"/>
                      <a:gd name="T29" fmla="*/ 29 h 33"/>
                      <a:gd name="T30" fmla="*/ 4 w 19"/>
                      <a:gd name="T31" fmla="*/ 29 h 33"/>
                      <a:gd name="T32" fmla="*/ 4 w 19"/>
                      <a:gd name="T33" fmla="*/ 25 h 33"/>
                      <a:gd name="T34" fmla="*/ 0 w 19"/>
                      <a:gd name="T35" fmla="*/ 25 h 33"/>
                      <a:gd name="T36" fmla="*/ 4 w 19"/>
                      <a:gd name="T37" fmla="*/ 25 h 33"/>
                      <a:gd name="T38" fmla="*/ 4 w 19"/>
                      <a:gd name="T39" fmla="*/ 21 h 33"/>
                      <a:gd name="T40" fmla="*/ 4 w 19"/>
                      <a:gd name="T41" fmla="*/ 16 h 33"/>
                      <a:gd name="T42" fmla="*/ 7 w 19"/>
                      <a:gd name="T43" fmla="*/ 16 h 33"/>
                      <a:gd name="T44" fmla="*/ 7 w 19"/>
                      <a:gd name="T45" fmla="*/ 12 h 33"/>
                      <a:gd name="T46" fmla="*/ 7 w 19"/>
                      <a:gd name="T47" fmla="*/ 8 h 33"/>
                      <a:gd name="T48" fmla="*/ 7 w 19"/>
                      <a:gd name="T49" fmla="*/ 4 h 33"/>
                      <a:gd name="T50" fmla="*/ 7 w 19"/>
                      <a:gd name="T51" fmla="*/ 0 h 33"/>
                      <a:gd name="T52" fmla="*/ 11 w 19"/>
                      <a:gd name="T53" fmla="*/ 0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</a:cxnLst>
                    <a:rect l="0" t="0" r="r" b="b"/>
                    <a:pathLst>
                      <a:path w="19" h="33">
                        <a:moveTo>
                          <a:pt x="11" y="0"/>
                        </a:moveTo>
                        <a:lnTo>
                          <a:pt x="11" y="4"/>
                        </a:lnTo>
                        <a:lnTo>
                          <a:pt x="15" y="4"/>
                        </a:lnTo>
                        <a:lnTo>
                          <a:pt x="15" y="8"/>
                        </a:lnTo>
                        <a:lnTo>
                          <a:pt x="15" y="12"/>
                        </a:lnTo>
                        <a:lnTo>
                          <a:pt x="15" y="16"/>
                        </a:lnTo>
                        <a:lnTo>
                          <a:pt x="19" y="16"/>
                        </a:lnTo>
                        <a:lnTo>
                          <a:pt x="19" y="21"/>
                        </a:lnTo>
                        <a:lnTo>
                          <a:pt x="19" y="25"/>
                        </a:lnTo>
                        <a:lnTo>
                          <a:pt x="15" y="25"/>
                        </a:lnTo>
                        <a:lnTo>
                          <a:pt x="15" y="29"/>
                        </a:lnTo>
                        <a:lnTo>
                          <a:pt x="11" y="29"/>
                        </a:lnTo>
                        <a:lnTo>
                          <a:pt x="11" y="33"/>
                        </a:lnTo>
                        <a:lnTo>
                          <a:pt x="7" y="33"/>
                        </a:lnTo>
                        <a:lnTo>
                          <a:pt x="7" y="29"/>
                        </a:lnTo>
                        <a:lnTo>
                          <a:pt x="4" y="29"/>
                        </a:lnTo>
                        <a:lnTo>
                          <a:pt x="4" y="25"/>
                        </a:lnTo>
                        <a:lnTo>
                          <a:pt x="0" y="25"/>
                        </a:lnTo>
                        <a:lnTo>
                          <a:pt x="4" y="25"/>
                        </a:lnTo>
                        <a:lnTo>
                          <a:pt x="4" y="21"/>
                        </a:lnTo>
                        <a:lnTo>
                          <a:pt x="4" y="16"/>
                        </a:lnTo>
                        <a:lnTo>
                          <a:pt x="7" y="16"/>
                        </a:lnTo>
                        <a:lnTo>
                          <a:pt x="7" y="12"/>
                        </a:lnTo>
                        <a:lnTo>
                          <a:pt x="7" y="8"/>
                        </a:lnTo>
                        <a:lnTo>
                          <a:pt x="7" y="4"/>
                        </a:lnTo>
                        <a:lnTo>
                          <a:pt x="7" y="0"/>
                        </a:lnTo>
                        <a:lnTo>
                          <a:pt x="11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994" name="Freeform 166">
                    <a:extLst>
                      <a:ext uri="{FF2B5EF4-FFF2-40B4-BE49-F238E27FC236}">
                        <a16:creationId xmlns:a16="http://schemas.microsoft.com/office/drawing/2014/main" id="{576047A2-548A-FF0A-DEA5-AFBE41052CC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61" y="2942"/>
                    <a:ext cx="50" cy="53"/>
                  </a:xfrm>
                  <a:custGeom>
                    <a:avLst/>
                    <a:gdLst>
                      <a:gd name="T0" fmla="*/ 27 w 50"/>
                      <a:gd name="T1" fmla="*/ 4 h 53"/>
                      <a:gd name="T2" fmla="*/ 31 w 50"/>
                      <a:gd name="T3" fmla="*/ 4 h 53"/>
                      <a:gd name="T4" fmla="*/ 35 w 50"/>
                      <a:gd name="T5" fmla="*/ 4 h 53"/>
                      <a:gd name="T6" fmla="*/ 35 w 50"/>
                      <a:gd name="T7" fmla="*/ 0 h 53"/>
                      <a:gd name="T8" fmla="*/ 39 w 50"/>
                      <a:gd name="T9" fmla="*/ 0 h 53"/>
                      <a:gd name="T10" fmla="*/ 39 w 50"/>
                      <a:gd name="T11" fmla="*/ 4 h 53"/>
                      <a:gd name="T12" fmla="*/ 42 w 50"/>
                      <a:gd name="T13" fmla="*/ 4 h 53"/>
                      <a:gd name="T14" fmla="*/ 42 w 50"/>
                      <a:gd name="T15" fmla="*/ 8 h 53"/>
                      <a:gd name="T16" fmla="*/ 42 w 50"/>
                      <a:gd name="T17" fmla="*/ 12 h 53"/>
                      <a:gd name="T18" fmla="*/ 46 w 50"/>
                      <a:gd name="T19" fmla="*/ 8 h 53"/>
                      <a:gd name="T20" fmla="*/ 46 w 50"/>
                      <a:gd name="T21" fmla="*/ 12 h 53"/>
                      <a:gd name="T22" fmla="*/ 50 w 50"/>
                      <a:gd name="T23" fmla="*/ 17 h 53"/>
                      <a:gd name="T24" fmla="*/ 50 w 50"/>
                      <a:gd name="T25" fmla="*/ 21 h 53"/>
                      <a:gd name="T26" fmla="*/ 50 w 50"/>
                      <a:gd name="T27" fmla="*/ 17 h 53"/>
                      <a:gd name="T28" fmla="*/ 50 w 50"/>
                      <a:gd name="T29" fmla="*/ 21 h 53"/>
                      <a:gd name="T30" fmla="*/ 46 w 50"/>
                      <a:gd name="T31" fmla="*/ 21 h 53"/>
                      <a:gd name="T32" fmla="*/ 42 w 50"/>
                      <a:gd name="T33" fmla="*/ 21 h 53"/>
                      <a:gd name="T34" fmla="*/ 42 w 50"/>
                      <a:gd name="T35" fmla="*/ 25 h 53"/>
                      <a:gd name="T36" fmla="*/ 39 w 50"/>
                      <a:gd name="T37" fmla="*/ 25 h 53"/>
                      <a:gd name="T38" fmla="*/ 39 w 50"/>
                      <a:gd name="T39" fmla="*/ 29 h 53"/>
                      <a:gd name="T40" fmla="*/ 39 w 50"/>
                      <a:gd name="T41" fmla="*/ 33 h 53"/>
                      <a:gd name="T42" fmla="*/ 35 w 50"/>
                      <a:gd name="T43" fmla="*/ 37 h 53"/>
                      <a:gd name="T44" fmla="*/ 35 w 50"/>
                      <a:gd name="T45" fmla="*/ 41 h 53"/>
                      <a:gd name="T46" fmla="*/ 35 w 50"/>
                      <a:gd name="T47" fmla="*/ 45 h 53"/>
                      <a:gd name="T48" fmla="*/ 35 w 50"/>
                      <a:gd name="T49" fmla="*/ 49 h 53"/>
                      <a:gd name="T50" fmla="*/ 31 w 50"/>
                      <a:gd name="T51" fmla="*/ 49 h 53"/>
                      <a:gd name="T52" fmla="*/ 31 w 50"/>
                      <a:gd name="T53" fmla="*/ 45 h 53"/>
                      <a:gd name="T54" fmla="*/ 27 w 50"/>
                      <a:gd name="T55" fmla="*/ 45 h 53"/>
                      <a:gd name="T56" fmla="*/ 27 w 50"/>
                      <a:gd name="T57" fmla="*/ 49 h 53"/>
                      <a:gd name="T58" fmla="*/ 23 w 50"/>
                      <a:gd name="T59" fmla="*/ 49 h 53"/>
                      <a:gd name="T60" fmla="*/ 23 w 50"/>
                      <a:gd name="T61" fmla="*/ 53 h 53"/>
                      <a:gd name="T62" fmla="*/ 19 w 50"/>
                      <a:gd name="T63" fmla="*/ 53 h 53"/>
                      <a:gd name="T64" fmla="*/ 16 w 50"/>
                      <a:gd name="T65" fmla="*/ 53 h 53"/>
                      <a:gd name="T66" fmla="*/ 16 w 50"/>
                      <a:gd name="T67" fmla="*/ 49 h 53"/>
                      <a:gd name="T68" fmla="*/ 12 w 50"/>
                      <a:gd name="T69" fmla="*/ 49 h 53"/>
                      <a:gd name="T70" fmla="*/ 12 w 50"/>
                      <a:gd name="T71" fmla="*/ 53 h 53"/>
                      <a:gd name="T72" fmla="*/ 8 w 50"/>
                      <a:gd name="T73" fmla="*/ 53 h 53"/>
                      <a:gd name="T74" fmla="*/ 4 w 50"/>
                      <a:gd name="T75" fmla="*/ 53 h 53"/>
                      <a:gd name="T76" fmla="*/ 4 w 50"/>
                      <a:gd name="T77" fmla="*/ 49 h 53"/>
                      <a:gd name="T78" fmla="*/ 0 w 50"/>
                      <a:gd name="T79" fmla="*/ 49 h 53"/>
                      <a:gd name="T80" fmla="*/ 0 w 50"/>
                      <a:gd name="T81" fmla="*/ 45 h 53"/>
                      <a:gd name="T82" fmla="*/ 0 w 50"/>
                      <a:gd name="T83" fmla="*/ 41 h 53"/>
                      <a:gd name="T84" fmla="*/ 4 w 50"/>
                      <a:gd name="T85" fmla="*/ 41 h 53"/>
                      <a:gd name="T86" fmla="*/ 4 w 50"/>
                      <a:gd name="T87" fmla="*/ 37 h 53"/>
                      <a:gd name="T88" fmla="*/ 4 w 50"/>
                      <a:gd name="T89" fmla="*/ 33 h 53"/>
                      <a:gd name="T90" fmla="*/ 4 w 50"/>
                      <a:gd name="T91" fmla="*/ 29 h 53"/>
                      <a:gd name="T92" fmla="*/ 8 w 50"/>
                      <a:gd name="T93" fmla="*/ 29 h 53"/>
                      <a:gd name="T94" fmla="*/ 8 w 50"/>
                      <a:gd name="T95" fmla="*/ 25 h 53"/>
                      <a:gd name="T96" fmla="*/ 12 w 50"/>
                      <a:gd name="T97" fmla="*/ 25 h 53"/>
                      <a:gd name="T98" fmla="*/ 12 w 50"/>
                      <a:gd name="T99" fmla="*/ 21 h 53"/>
                      <a:gd name="T100" fmla="*/ 12 w 50"/>
                      <a:gd name="T101" fmla="*/ 17 h 53"/>
                      <a:gd name="T102" fmla="*/ 12 w 50"/>
                      <a:gd name="T103" fmla="*/ 12 h 53"/>
                      <a:gd name="T104" fmla="*/ 16 w 50"/>
                      <a:gd name="T105" fmla="*/ 12 h 53"/>
                      <a:gd name="T106" fmla="*/ 16 w 50"/>
                      <a:gd name="T107" fmla="*/ 8 h 53"/>
                      <a:gd name="T108" fmla="*/ 19 w 50"/>
                      <a:gd name="T109" fmla="*/ 8 h 53"/>
                      <a:gd name="T110" fmla="*/ 23 w 50"/>
                      <a:gd name="T111" fmla="*/ 8 h 53"/>
                      <a:gd name="T112" fmla="*/ 23 w 50"/>
                      <a:gd name="T113" fmla="*/ 4 h 53"/>
                      <a:gd name="T114" fmla="*/ 27 w 50"/>
                      <a:gd name="T115" fmla="*/ 4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</a:cxnLst>
                    <a:rect l="0" t="0" r="r" b="b"/>
                    <a:pathLst>
                      <a:path w="50" h="53">
                        <a:moveTo>
                          <a:pt x="27" y="4"/>
                        </a:moveTo>
                        <a:lnTo>
                          <a:pt x="31" y="4"/>
                        </a:lnTo>
                        <a:lnTo>
                          <a:pt x="35" y="4"/>
                        </a:lnTo>
                        <a:lnTo>
                          <a:pt x="35" y="0"/>
                        </a:lnTo>
                        <a:lnTo>
                          <a:pt x="39" y="0"/>
                        </a:lnTo>
                        <a:lnTo>
                          <a:pt x="39" y="4"/>
                        </a:lnTo>
                        <a:lnTo>
                          <a:pt x="42" y="4"/>
                        </a:lnTo>
                        <a:lnTo>
                          <a:pt x="42" y="8"/>
                        </a:lnTo>
                        <a:lnTo>
                          <a:pt x="42" y="12"/>
                        </a:lnTo>
                        <a:lnTo>
                          <a:pt x="46" y="8"/>
                        </a:lnTo>
                        <a:lnTo>
                          <a:pt x="46" y="12"/>
                        </a:lnTo>
                        <a:lnTo>
                          <a:pt x="50" y="17"/>
                        </a:lnTo>
                        <a:lnTo>
                          <a:pt x="50" y="21"/>
                        </a:lnTo>
                        <a:lnTo>
                          <a:pt x="50" y="17"/>
                        </a:lnTo>
                        <a:lnTo>
                          <a:pt x="50" y="21"/>
                        </a:lnTo>
                        <a:lnTo>
                          <a:pt x="46" y="21"/>
                        </a:lnTo>
                        <a:lnTo>
                          <a:pt x="42" y="21"/>
                        </a:lnTo>
                        <a:lnTo>
                          <a:pt x="42" y="25"/>
                        </a:lnTo>
                        <a:lnTo>
                          <a:pt x="39" y="25"/>
                        </a:lnTo>
                        <a:lnTo>
                          <a:pt x="39" y="29"/>
                        </a:lnTo>
                        <a:lnTo>
                          <a:pt x="39" y="33"/>
                        </a:lnTo>
                        <a:lnTo>
                          <a:pt x="35" y="37"/>
                        </a:lnTo>
                        <a:lnTo>
                          <a:pt x="35" y="41"/>
                        </a:lnTo>
                        <a:lnTo>
                          <a:pt x="35" y="45"/>
                        </a:lnTo>
                        <a:lnTo>
                          <a:pt x="35" y="49"/>
                        </a:lnTo>
                        <a:lnTo>
                          <a:pt x="31" y="49"/>
                        </a:lnTo>
                        <a:lnTo>
                          <a:pt x="31" y="45"/>
                        </a:lnTo>
                        <a:lnTo>
                          <a:pt x="27" y="45"/>
                        </a:lnTo>
                        <a:lnTo>
                          <a:pt x="27" y="49"/>
                        </a:lnTo>
                        <a:lnTo>
                          <a:pt x="23" y="49"/>
                        </a:lnTo>
                        <a:lnTo>
                          <a:pt x="23" y="53"/>
                        </a:lnTo>
                        <a:lnTo>
                          <a:pt x="19" y="53"/>
                        </a:lnTo>
                        <a:lnTo>
                          <a:pt x="16" y="53"/>
                        </a:lnTo>
                        <a:lnTo>
                          <a:pt x="16" y="49"/>
                        </a:lnTo>
                        <a:lnTo>
                          <a:pt x="12" y="49"/>
                        </a:lnTo>
                        <a:lnTo>
                          <a:pt x="12" y="53"/>
                        </a:lnTo>
                        <a:lnTo>
                          <a:pt x="8" y="53"/>
                        </a:lnTo>
                        <a:lnTo>
                          <a:pt x="4" y="53"/>
                        </a:lnTo>
                        <a:lnTo>
                          <a:pt x="4" y="49"/>
                        </a:lnTo>
                        <a:lnTo>
                          <a:pt x="0" y="49"/>
                        </a:lnTo>
                        <a:lnTo>
                          <a:pt x="0" y="45"/>
                        </a:lnTo>
                        <a:lnTo>
                          <a:pt x="0" y="41"/>
                        </a:lnTo>
                        <a:lnTo>
                          <a:pt x="4" y="41"/>
                        </a:lnTo>
                        <a:lnTo>
                          <a:pt x="4" y="37"/>
                        </a:lnTo>
                        <a:lnTo>
                          <a:pt x="4" y="33"/>
                        </a:lnTo>
                        <a:lnTo>
                          <a:pt x="4" y="29"/>
                        </a:lnTo>
                        <a:lnTo>
                          <a:pt x="8" y="29"/>
                        </a:lnTo>
                        <a:lnTo>
                          <a:pt x="8" y="25"/>
                        </a:lnTo>
                        <a:lnTo>
                          <a:pt x="12" y="25"/>
                        </a:lnTo>
                        <a:lnTo>
                          <a:pt x="12" y="21"/>
                        </a:lnTo>
                        <a:lnTo>
                          <a:pt x="12" y="17"/>
                        </a:lnTo>
                        <a:lnTo>
                          <a:pt x="12" y="12"/>
                        </a:lnTo>
                        <a:lnTo>
                          <a:pt x="16" y="12"/>
                        </a:lnTo>
                        <a:lnTo>
                          <a:pt x="16" y="8"/>
                        </a:lnTo>
                        <a:lnTo>
                          <a:pt x="19" y="8"/>
                        </a:lnTo>
                        <a:lnTo>
                          <a:pt x="23" y="8"/>
                        </a:lnTo>
                        <a:lnTo>
                          <a:pt x="23" y="4"/>
                        </a:lnTo>
                        <a:lnTo>
                          <a:pt x="27" y="4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995" name="Freeform 167">
                    <a:extLst>
                      <a:ext uri="{FF2B5EF4-FFF2-40B4-BE49-F238E27FC236}">
                        <a16:creationId xmlns:a16="http://schemas.microsoft.com/office/drawing/2014/main" id="{65066124-8752-0504-E61F-343D113F3B8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641" y="2942"/>
                    <a:ext cx="15" cy="37"/>
                  </a:xfrm>
                  <a:custGeom>
                    <a:avLst/>
                    <a:gdLst>
                      <a:gd name="T0" fmla="*/ 4 w 16"/>
                      <a:gd name="T1" fmla="*/ 0 h 37"/>
                      <a:gd name="T2" fmla="*/ 8 w 16"/>
                      <a:gd name="T3" fmla="*/ 0 h 37"/>
                      <a:gd name="T4" fmla="*/ 8 w 16"/>
                      <a:gd name="T5" fmla="*/ 4 h 37"/>
                      <a:gd name="T6" fmla="*/ 12 w 16"/>
                      <a:gd name="T7" fmla="*/ 4 h 37"/>
                      <a:gd name="T8" fmla="*/ 12 w 16"/>
                      <a:gd name="T9" fmla="*/ 8 h 37"/>
                      <a:gd name="T10" fmla="*/ 12 w 16"/>
                      <a:gd name="T11" fmla="*/ 12 h 37"/>
                      <a:gd name="T12" fmla="*/ 16 w 16"/>
                      <a:gd name="T13" fmla="*/ 17 h 37"/>
                      <a:gd name="T14" fmla="*/ 16 w 16"/>
                      <a:gd name="T15" fmla="*/ 21 h 37"/>
                      <a:gd name="T16" fmla="*/ 16 w 16"/>
                      <a:gd name="T17" fmla="*/ 25 h 37"/>
                      <a:gd name="T18" fmla="*/ 16 w 16"/>
                      <a:gd name="T19" fmla="*/ 29 h 37"/>
                      <a:gd name="T20" fmla="*/ 12 w 16"/>
                      <a:gd name="T21" fmla="*/ 29 h 37"/>
                      <a:gd name="T22" fmla="*/ 12 w 16"/>
                      <a:gd name="T23" fmla="*/ 33 h 37"/>
                      <a:gd name="T24" fmla="*/ 8 w 16"/>
                      <a:gd name="T25" fmla="*/ 33 h 37"/>
                      <a:gd name="T26" fmla="*/ 8 w 16"/>
                      <a:gd name="T27" fmla="*/ 37 h 37"/>
                      <a:gd name="T28" fmla="*/ 4 w 16"/>
                      <a:gd name="T29" fmla="*/ 37 h 37"/>
                      <a:gd name="T30" fmla="*/ 4 w 16"/>
                      <a:gd name="T31" fmla="*/ 33 h 37"/>
                      <a:gd name="T32" fmla="*/ 0 w 16"/>
                      <a:gd name="T33" fmla="*/ 33 h 37"/>
                      <a:gd name="T34" fmla="*/ 0 w 16"/>
                      <a:gd name="T35" fmla="*/ 29 h 37"/>
                      <a:gd name="T36" fmla="*/ 0 w 16"/>
                      <a:gd name="T37" fmla="*/ 25 h 37"/>
                      <a:gd name="T38" fmla="*/ 4 w 16"/>
                      <a:gd name="T39" fmla="*/ 25 h 37"/>
                      <a:gd name="T40" fmla="*/ 4 w 16"/>
                      <a:gd name="T41" fmla="*/ 21 h 37"/>
                      <a:gd name="T42" fmla="*/ 8 w 16"/>
                      <a:gd name="T43" fmla="*/ 21 h 37"/>
                      <a:gd name="T44" fmla="*/ 8 w 16"/>
                      <a:gd name="T45" fmla="*/ 17 h 37"/>
                      <a:gd name="T46" fmla="*/ 8 w 16"/>
                      <a:gd name="T47" fmla="*/ 12 h 37"/>
                      <a:gd name="T48" fmla="*/ 4 w 16"/>
                      <a:gd name="T49" fmla="*/ 12 h 37"/>
                      <a:gd name="T50" fmla="*/ 4 w 16"/>
                      <a:gd name="T51" fmla="*/ 8 h 37"/>
                      <a:gd name="T52" fmla="*/ 4 w 16"/>
                      <a:gd name="T53" fmla="*/ 4 h 37"/>
                      <a:gd name="T54" fmla="*/ 4 w 16"/>
                      <a:gd name="T55" fmla="*/ 0 h 3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</a:cxnLst>
                    <a:rect l="0" t="0" r="r" b="b"/>
                    <a:pathLst>
                      <a:path w="16" h="37">
                        <a:moveTo>
                          <a:pt x="4" y="0"/>
                        </a:moveTo>
                        <a:lnTo>
                          <a:pt x="8" y="0"/>
                        </a:lnTo>
                        <a:lnTo>
                          <a:pt x="8" y="4"/>
                        </a:lnTo>
                        <a:lnTo>
                          <a:pt x="12" y="4"/>
                        </a:lnTo>
                        <a:lnTo>
                          <a:pt x="12" y="8"/>
                        </a:lnTo>
                        <a:lnTo>
                          <a:pt x="12" y="12"/>
                        </a:lnTo>
                        <a:lnTo>
                          <a:pt x="16" y="17"/>
                        </a:lnTo>
                        <a:lnTo>
                          <a:pt x="16" y="21"/>
                        </a:lnTo>
                        <a:lnTo>
                          <a:pt x="16" y="25"/>
                        </a:lnTo>
                        <a:lnTo>
                          <a:pt x="16" y="29"/>
                        </a:lnTo>
                        <a:lnTo>
                          <a:pt x="12" y="29"/>
                        </a:lnTo>
                        <a:lnTo>
                          <a:pt x="12" y="33"/>
                        </a:lnTo>
                        <a:lnTo>
                          <a:pt x="8" y="33"/>
                        </a:lnTo>
                        <a:lnTo>
                          <a:pt x="8" y="37"/>
                        </a:lnTo>
                        <a:lnTo>
                          <a:pt x="4" y="37"/>
                        </a:lnTo>
                        <a:lnTo>
                          <a:pt x="4" y="33"/>
                        </a:lnTo>
                        <a:lnTo>
                          <a:pt x="0" y="33"/>
                        </a:lnTo>
                        <a:lnTo>
                          <a:pt x="0" y="29"/>
                        </a:lnTo>
                        <a:lnTo>
                          <a:pt x="0" y="25"/>
                        </a:lnTo>
                        <a:lnTo>
                          <a:pt x="4" y="25"/>
                        </a:lnTo>
                        <a:lnTo>
                          <a:pt x="4" y="21"/>
                        </a:lnTo>
                        <a:lnTo>
                          <a:pt x="8" y="21"/>
                        </a:lnTo>
                        <a:lnTo>
                          <a:pt x="8" y="17"/>
                        </a:lnTo>
                        <a:lnTo>
                          <a:pt x="8" y="12"/>
                        </a:lnTo>
                        <a:lnTo>
                          <a:pt x="4" y="12"/>
                        </a:lnTo>
                        <a:lnTo>
                          <a:pt x="4" y="8"/>
                        </a:lnTo>
                        <a:lnTo>
                          <a:pt x="4" y="4"/>
                        </a:lnTo>
                        <a:lnTo>
                          <a:pt x="4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996" name="Freeform 168">
                    <a:extLst>
                      <a:ext uri="{FF2B5EF4-FFF2-40B4-BE49-F238E27FC236}">
                        <a16:creationId xmlns:a16="http://schemas.microsoft.com/office/drawing/2014/main" id="{5791B40E-7122-4D89-AEC4-2E1B70ADE8E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33" y="2942"/>
                    <a:ext cx="81" cy="115"/>
                  </a:xfrm>
                  <a:custGeom>
                    <a:avLst/>
                    <a:gdLst>
                      <a:gd name="T0" fmla="*/ 27 w 81"/>
                      <a:gd name="T1" fmla="*/ 12 h 114"/>
                      <a:gd name="T2" fmla="*/ 31 w 81"/>
                      <a:gd name="T3" fmla="*/ 8 h 114"/>
                      <a:gd name="T4" fmla="*/ 35 w 81"/>
                      <a:gd name="T5" fmla="*/ 4 h 114"/>
                      <a:gd name="T6" fmla="*/ 39 w 81"/>
                      <a:gd name="T7" fmla="*/ 0 h 114"/>
                      <a:gd name="T8" fmla="*/ 46 w 81"/>
                      <a:gd name="T9" fmla="*/ 4 h 114"/>
                      <a:gd name="T10" fmla="*/ 50 w 81"/>
                      <a:gd name="T11" fmla="*/ 8 h 114"/>
                      <a:gd name="T12" fmla="*/ 46 w 81"/>
                      <a:gd name="T13" fmla="*/ 12 h 114"/>
                      <a:gd name="T14" fmla="*/ 43 w 81"/>
                      <a:gd name="T15" fmla="*/ 17 h 114"/>
                      <a:gd name="T16" fmla="*/ 43 w 81"/>
                      <a:gd name="T17" fmla="*/ 25 h 114"/>
                      <a:gd name="T18" fmla="*/ 43 w 81"/>
                      <a:gd name="T19" fmla="*/ 33 h 114"/>
                      <a:gd name="T20" fmla="*/ 43 w 81"/>
                      <a:gd name="T21" fmla="*/ 41 h 114"/>
                      <a:gd name="T22" fmla="*/ 46 w 81"/>
                      <a:gd name="T23" fmla="*/ 49 h 114"/>
                      <a:gd name="T24" fmla="*/ 50 w 81"/>
                      <a:gd name="T25" fmla="*/ 57 h 114"/>
                      <a:gd name="T26" fmla="*/ 50 w 81"/>
                      <a:gd name="T27" fmla="*/ 65 h 114"/>
                      <a:gd name="T28" fmla="*/ 54 w 81"/>
                      <a:gd name="T29" fmla="*/ 69 h 114"/>
                      <a:gd name="T30" fmla="*/ 62 w 81"/>
                      <a:gd name="T31" fmla="*/ 69 h 114"/>
                      <a:gd name="T32" fmla="*/ 69 w 81"/>
                      <a:gd name="T33" fmla="*/ 69 h 114"/>
                      <a:gd name="T34" fmla="*/ 69 w 81"/>
                      <a:gd name="T35" fmla="*/ 77 h 114"/>
                      <a:gd name="T36" fmla="*/ 73 w 81"/>
                      <a:gd name="T37" fmla="*/ 81 h 114"/>
                      <a:gd name="T38" fmla="*/ 77 w 81"/>
                      <a:gd name="T39" fmla="*/ 85 h 114"/>
                      <a:gd name="T40" fmla="*/ 81 w 81"/>
                      <a:gd name="T41" fmla="*/ 89 h 114"/>
                      <a:gd name="T42" fmla="*/ 77 w 81"/>
                      <a:gd name="T43" fmla="*/ 93 h 114"/>
                      <a:gd name="T44" fmla="*/ 77 w 81"/>
                      <a:gd name="T45" fmla="*/ 102 h 114"/>
                      <a:gd name="T46" fmla="*/ 73 w 81"/>
                      <a:gd name="T47" fmla="*/ 106 h 114"/>
                      <a:gd name="T48" fmla="*/ 69 w 81"/>
                      <a:gd name="T49" fmla="*/ 102 h 114"/>
                      <a:gd name="T50" fmla="*/ 66 w 81"/>
                      <a:gd name="T51" fmla="*/ 110 h 114"/>
                      <a:gd name="T52" fmla="*/ 66 w 81"/>
                      <a:gd name="T53" fmla="*/ 110 h 114"/>
                      <a:gd name="T54" fmla="*/ 66 w 81"/>
                      <a:gd name="T55" fmla="*/ 110 h 114"/>
                      <a:gd name="T56" fmla="*/ 62 w 81"/>
                      <a:gd name="T57" fmla="*/ 106 h 114"/>
                      <a:gd name="T58" fmla="*/ 54 w 81"/>
                      <a:gd name="T59" fmla="*/ 106 h 114"/>
                      <a:gd name="T60" fmla="*/ 46 w 81"/>
                      <a:gd name="T61" fmla="*/ 102 h 114"/>
                      <a:gd name="T62" fmla="*/ 43 w 81"/>
                      <a:gd name="T63" fmla="*/ 97 h 114"/>
                      <a:gd name="T64" fmla="*/ 39 w 81"/>
                      <a:gd name="T65" fmla="*/ 93 h 114"/>
                      <a:gd name="T66" fmla="*/ 39 w 81"/>
                      <a:gd name="T67" fmla="*/ 85 h 114"/>
                      <a:gd name="T68" fmla="*/ 35 w 81"/>
                      <a:gd name="T69" fmla="*/ 81 h 114"/>
                      <a:gd name="T70" fmla="*/ 31 w 81"/>
                      <a:gd name="T71" fmla="*/ 77 h 114"/>
                      <a:gd name="T72" fmla="*/ 27 w 81"/>
                      <a:gd name="T73" fmla="*/ 73 h 114"/>
                      <a:gd name="T74" fmla="*/ 23 w 81"/>
                      <a:gd name="T75" fmla="*/ 69 h 114"/>
                      <a:gd name="T76" fmla="*/ 16 w 81"/>
                      <a:gd name="T77" fmla="*/ 69 h 114"/>
                      <a:gd name="T78" fmla="*/ 8 w 81"/>
                      <a:gd name="T79" fmla="*/ 69 h 114"/>
                      <a:gd name="T80" fmla="*/ 0 w 81"/>
                      <a:gd name="T81" fmla="*/ 65 h 114"/>
                      <a:gd name="T82" fmla="*/ 4 w 81"/>
                      <a:gd name="T83" fmla="*/ 61 h 114"/>
                      <a:gd name="T84" fmla="*/ 8 w 81"/>
                      <a:gd name="T85" fmla="*/ 57 h 114"/>
                      <a:gd name="T86" fmla="*/ 12 w 81"/>
                      <a:gd name="T87" fmla="*/ 53 h 114"/>
                      <a:gd name="T88" fmla="*/ 16 w 81"/>
                      <a:gd name="T89" fmla="*/ 45 h 114"/>
                      <a:gd name="T90" fmla="*/ 16 w 81"/>
                      <a:gd name="T91" fmla="*/ 37 h 114"/>
                      <a:gd name="T92" fmla="*/ 23 w 81"/>
                      <a:gd name="T93" fmla="*/ 37 h 114"/>
                      <a:gd name="T94" fmla="*/ 23 w 81"/>
                      <a:gd name="T95" fmla="*/ 29 h 114"/>
                      <a:gd name="T96" fmla="*/ 27 w 81"/>
                      <a:gd name="T97" fmla="*/ 25 h 114"/>
                      <a:gd name="T98" fmla="*/ 27 w 81"/>
                      <a:gd name="T99" fmla="*/ 17 h 114"/>
                      <a:gd name="T100" fmla="*/ 23 w 81"/>
                      <a:gd name="T101" fmla="*/ 12 h 1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</a:cxnLst>
                    <a:rect l="0" t="0" r="r" b="b"/>
                    <a:pathLst>
                      <a:path w="81" h="114">
                        <a:moveTo>
                          <a:pt x="23" y="12"/>
                        </a:moveTo>
                        <a:lnTo>
                          <a:pt x="27" y="12"/>
                        </a:lnTo>
                        <a:lnTo>
                          <a:pt x="27" y="8"/>
                        </a:lnTo>
                        <a:lnTo>
                          <a:pt x="31" y="8"/>
                        </a:lnTo>
                        <a:lnTo>
                          <a:pt x="31" y="4"/>
                        </a:lnTo>
                        <a:lnTo>
                          <a:pt x="35" y="4"/>
                        </a:lnTo>
                        <a:lnTo>
                          <a:pt x="39" y="4"/>
                        </a:lnTo>
                        <a:lnTo>
                          <a:pt x="39" y="0"/>
                        </a:lnTo>
                        <a:lnTo>
                          <a:pt x="43" y="4"/>
                        </a:lnTo>
                        <a:lnTo>
                          <a:pt x="46" y="4"/>
                        </a:lnTo>
                        <a:lnTo>
                          <a:pt x="46" y="8"/>
                        </a:lnTo>
                        <a:lnTo>
                          <a:pt x="50" y="8"/>
                        </a:lnTo>
                        <a:lnTo>
                          <a:pt x="46" y="8"/>
                        </a:lnTo>
                        <a:lnTo>
                          <a:pt x="46" y="12"/>
                        </a:lnTo>
                        <a:lnTo>
                          <a:pt x="43" y="12"/>
                        </a:lnTo>
                        <a:lnTo>
                          <a:pt x="43" y="17"/>
                        </a:lnTo>
                        <a:lnTo>
                          <a:pt x="43" y="21"/>
                        </a:lnTo>
                        <a:lnTo>
                          <a:pt x="43" y="25"/>
                        </a:lnTo>
                        <a:lnTo>
                          <a:pt x="43" y="29"/>
                        </a:lnTo>
                        <a:lnTo>
                          <a:pt x="43" y="33"/>
                        </a:lnTo>
                        <a:lnTo>
                          <a:pt x="43" y="37"/>
                        </a:lnTo>
                        <a:lnTo>
                          <a:pt x="43" y="41"/>
                        </a:lnTo>
                        <a:lnTo>
                          <a:pt x="43" y="45"/>
                        </a:lnTo>
                        <a:lnTo>
                          <a:pt x="46" y="49"/>
                        </a:lnTo>
                        <a:lnTo>
                          <a:pt x="46" y="53"/>
                        </a:lnTo>
                        <a:lnTo>
                          <a:pt x="50" y="57"/>
                        </a:lnTo>
                        <a:lnTo>
                          <a:pt x="50" y="61"/>
                        </a:lnTo>
                        <a:lnTo>
                          <a:pt x="50" y="65"/>
                        </a:lnTo>
                        <a:lnTo>
                          <a:pt x="54" y="65"/>
                        </a:lnTo>
                        <a:lnTo>
                          <a:pt x="54" y="69"/>
                        </a:lnTo>
                        <a:lnTo>
                          <a:pt x="58" y="69"/>
                        </a:lnTo>
                        <a:lnTo>
                          <a:pt x="62" y="69"/>
                        </a:lnTo>
                        <a:lnTo>
                          <a:pt x="66" y="69"/>
                        </a:lnTo>
                        <a:lnTo>
                          <a:pt x="69" y="69"/>
                        </a:lnTo>
                        <a:lnTo>
                          <a:pt x="69" y="73"/>
                        </a:lnTo>
                        <a:lnTo>
                          <a:pt x="69" y="77"/>
                        </a:lnTo>
                        <a:lnTo>
                          <a:pt x="69" y="81"/>
                        </a:lnTo>
                        <a:lnTo>
                          <a:pt x="73" y="81"/>
                        </a:lnTo>
                        <a:lnTo>
                          <a:pt x="77" y="81"/>
                        </a:lnTo>
                        <a:lnTo>
                          <a:pt x="77" y="85"/>
                        </a:lnTo>
                        <a:lnTo>
                          <a:pt x="81" y="85"/>
                        </a:lnTo>
                        <a:lnTo>
                          <a:pt x="81" y="89"/>
                        </a:lnTo>
                        <a:lnTo>
                          <a:pt x="77" y="89"/>
                        </a:lnTo>
                        <a:lnTo>
                          <a:pt x="77" y="93"/>
                        </a:lnTo>
                        <a:lnTo>
                          <a:pt x="77" y="97"/>
                        </a:lnTo>
                        <a:lnTo>
                          <a:pt x="77" y="102"/>
                        </a:lnTo>
                        <a:lnTo>
                          <a:pt x="73" y="102"/>
                        </a:lnTo>
                        <a:lnTo>
                          <a:pt x="73" y="106"/>
                        </a:lnTo>
                        <a:lnTo>
                          <a:pt x="73" y="102"/>
                        </a:lnTo>
                        <a:lnTo>
                          <a:pt x="69" y="102"/>
                        </a:lnTo>
                        <a:lnTo>
                          <a:pt x="69" y="106"/>
                        </a:lnTo>
                        <a:lnTo>
                          <a:pt x="66" y="110"/>
                        </a:lnTo>
                        <a:lnTo>
                          <a:pt x="69" y="110"/>
                        </a:lnTo>
                        <a:lnTo>
                          <a:pt x="66" y="110"/>
                        </a:lnTo>
                        <a:lnTo>
                          <a:pt x="66" y="114"/>
                        </a:lnTo>
                        <a:lnTo>
                          <a:pt x="66" y="110"/>
                        </a:lnTo>
                        <a:lnTo>
                          <a:pt x="62" y="110"/>
                        </a:lnTo>
                        <a:lnTo>
                          <a:pt x="62" y="106"/>
                        </a:lnTo>
                        <a:lnTo>
                          <a:pt x="58" y="106"/>
                        </a:lnTo>
                        <a:lnTo>
                          <a:pt x="54" y="106"/>
                        </a:lnTo>
                        <a:lnTo>
                          <a:pt x="50" y="106"/>
                        </a:lnTo>
                        <a:lnTo>
                          <a:pt x="46" y="102"/>
                        </a:lnTo>
                        <a:lnTo>
                          <a:pt x="46" y="97"/>
                        </a:lnTo>
                        <a:lnTo>
                          <a:pt x="43" y="97"/>
                        </a:lnTo>
                        <a:lnTo>
                          <a:pt x="43" y="93"/>
                        </a:lnTo>
                        <a:lnTo>
                          <a:pt x="39" y="93"/>
                        </a:lnTo>
                        <a:lnTo>
                          <a:pt x="39" y="89"/>
                        </a:lnTo>
                        <a:lnTo>
                          <a:pt x="39" y="85"/>
                        </a:lnTo>
                        <a:lnTo>
                          <a:pt x="39" y="81"/>
                        </a:lnTo>
                        <a:lnTo>
                          <a:pt x="35" y="81"/>
                        </a:lnTo>
                        <a:lnTo>
                          <a:pt x="35" y="77"/>
                        </a:lnTo>
                        <a:lnTo>
                          <a:pt x="31" y="77"/>
                        </a:lnTo>
                        <a:lnTo>
                          <a:pt x="31" y="73"/>
                        </a:lnTo>
                        <a:lnTo>
                          <a:pt x="27" y="73"/>
                        </a:lnTo>
                        <a:lnTo>
                          <a:pt x="23" y="73"/>
                        </a:lnTo>
                        <a:lnTo>
                          <a:pt x="23" y="69"/>
                        </a:lnTo>
                        <a:lnTo>
                          <a:pt x="20" y="69"/>
                        </a:lnTo>
                        <a:lnTo>
                          <a:pt x="16" y="69"/>
                        </a:lnTo>
                        <a:lnTo>
                          <a:pt x="12" y="69"/>
                        </a:lnTo>
                        <a:lnTo>
                          <a:pt x="8" y="69"/>
                        </a:lnTo>
                        <a:lnTo>
                          <a:pt x="4" y="65"/>
                        </a:lnTo>
                        <a:lnTo>
                          <a:pt x="0" y="65"/>
                        </a:lnTo>
                        <a:lnTo>
                          <a:pt x="0" y="61"/>
                        </a:lnTo>
                        <a:lnTo>
                          <a:pt x="4" y="61"/>
                        </a:lnTo>
                        <a:lnTo>
                          <a:pt x="4" y="57"/>
                        </a:lnTo>
                        <a:lnTo>
                          <a:pt x="8" y="57"/>
                        </a:lnTo>
                        <a:lnTo>
                          <a:pt x="8" y="53"/>
                        </a:lnTo>
                        <a:lnTo>
                          <a:pt x="12" y="53"/>
                        </a:lnTo>
                        <a:lnTo>
                          <a:pt x="12" y="49"/>
                        </a:lnTo>
                        <a:lnTo>
                          <a:pt x="16" y="45"/>
                        </a:lnTo>
                        <a:lnTo>
                          <a:pt x="16" y="41"/>
                        </a:lnTo>
                        <a:lnTo>
                          <a:pt x="16" y="37"/>
                        </a:lnTo>
                        <a:lnTo>
                          <a:pt x="20" y="37"/>
                        </a:lnTo>
                        <a:lnTo>
                          <a:pt x="23" y="37"/>
                        </a:lnTo>
                        <a:lnTo>
                          <a:pt x="23" y="33"/>
                        </a:lnTo>
                        <a:lnTo>
                          <a:pt x="23" y="29"/>
                        </a:lnTo>
                        <a:lnTo>
                          <a:pt x="23" y="25"/>
                        </a:lnTo>
                        <a:lnTo>
                          <a:pt x="27" y="25"/>
                        </a:lnTo>
                        <a:lnTo>
                          <a:pt x="27" y="21"/>
                        </a:lnTo>
                        <a:lnTo>
                          <a:pt x="27" y="17"/>
                        </a:lnTo>
                        <a:lnTo>
                          <a:pt x="27" y="12"/>
                        </a:lnTo>
                        <a:lnTo>
                          <a:pt x="23" y="12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997" name="Freeform 169">
                    <a:extLst>
                      <a:ext uri="{FF2B5EF4-FFF2-40B4-BE49-F238E27FC236}">
                        <a16:creationId xmlns:a16="http://schemas.microsoft.com/office/drawing/2014/main" id="{55481622-DCA4-5E8B-87B8-60B6D7F7884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346" y="2947"/>
                    <a:ext cx="81" cy="44"/>
                  </a:xfrm>
                  <a:custGeom>
                    <a:avLst/>
                    <a:gdLst>
                      <a:gd name="T0" fmla="*/ 81 w 81"/>
                      <a:gd name="T1" fmla="*/ 8 h 45"/>
                      <a:gd name="T2" fmla="*/ 77 w 81"/>
                      <a:gd name="T3" fmla="*/ 13 h 45"/>
                      <a:gd name="T4" fmla="*/ 73 w 81"/>
                      <a:gd name="T5" fmla="*/ 4 h 45"/>
                      <a:gd name="T6" fmla="*/ 73 w 81"/>
                      <a:gd name="T7" fmla="*/ 4 h 45"/>
                      <a:gd name="T8" fmla="*/ 69 w 81"/>
                      <a:gd name="T9" fmla="*/ 8 h 45"/>
                      <a:gd name="T10" fmla="*/ 65 w 81"/>
                      <a:gd name="T11" fmla="*/ 13 h 45"/>
                      <a:gd name="T12" fmla="*/ 58 w 81"/>
                      <a:gd name="T13" fmla="*/ 17 h 45"/>
                      <a:gd name="T14" fmla="*/ 50 w 81"/>
                      <a:gd name="T15" fmla="*/ 17 h 45"/>
                      <a:gd name="T16" fmla="*/ 46 w 81"/>
                      <a:gd name="T17" fmla="*/ 25 h 45"/>
                      <a:gd name="T18" fmla="*/ 42 w 81"/>
                      <a:gd name="T19" fmla="*/ 29 h 45"/>
                      <a:gd name="T20" fmla="*/ 38 w 81"/>
                      <a:gd name="T21" fmla="*/ 33 h 45"/>
                      <a:gd name="T22" fmla="*/ 35 w 81"/>
                      <a:gd name="T23" fmla="*/ 37 h 45"/>
                      <a:gd name="T24" fmla="*/ 35 w 81"/>
                      <a:gd name="T25" fmla="*/ 45 h 45"/>
                      <a:gd name="T26" fmla="*/ 27 w 81"/>
                      <a:gd name="T27" fmla="*/ 45 h 45"/>
                      <a:gd name="T28" fmla="*/ 23 w 81"/>
                      <a:gd name="T29" fmla="*/ 41 h 45"/>
                      <a:gd name="T30" fmla="*/ 15 w 81"/>
                      <a:gd name="T31" fmla="*/ 41 h 45"/>
                      <a:gd name="T32" fmla="*/ 8 w 81"/>
                      <a:gd name="T33" fmla="*/ 41 h 45"/>
                      <a:gd name="T34" fmla="*/ 0 w 81"/>
                      <a:gd name="T35" fmla="*/ 41 h 45"/>
                      <a:gd name="T36" fmla="*/ 4 w 81"/>
                      <a:gd name="T37" fmla="*/ 37 h 45"/>
                      <a:gd name="T38" fmla="*/ 8 w 81"/>
                      <a:gd name="T39" fmla="*/ 33 h 45"/>
                      <a:gd name="T40" fmla="*/ 15 w 81"/>
                      <a:gd name="T41" fmla="*/ 33 h 45"/>
                      <a:gd name="T42" fmla="*/ 19 w 81"/>
                      <a:gd name="T43" fmla="*/ 33 h 45"/>
                      <a:gd name="T44" fmla="*/ 23 w 81"/>
                      <a:gd name="T45" fmla="*/ 29 h 45"/>
                      <a:gd name="T46" fmla="*/ 31 w 81"/>
                      <a:gd name="T47" fmla="*/ 29 h 45"/>
                      <a:gd name="T48" fmla="*/ 38 w 81"/>
                      <a:gd name="T49" fmla="*/ 25 h 45"/>
                      <a:gd name="T50" fmla="*/ 42 w 81"/>
                      <a:gd name="T51" fmla="*/ 21 h 45"/>
                      <a:gd name="T52" fmla="*/ 46 w 81"/>
                      <a:gd name="T53" fmla="*/ 17 h 45"/>
                      <a:gd name="T54" fmla="*/ 46 w 81"/>
                      <a:gd name="T55" fmla="*/ 8 h 45"/>
                      <a:gd name="T56" fmla="*/ 54 w 81"/>
                      <a:gd name="T57" fmla="*/ 8 h 45"/>
                      <a:gd name="T58" fmla="*/ 54 w 81"/>
                      <a:gd name="T59" fmla="*/ 0 h 45"/>
                      <a:gd name="T60" fmla="*/ 61 w 81"/>
                      <a:gd name="T61" fmla="*/ 0 h 45"/>
                      <a:gd name="T62" fmla="*/ 65 w 81"/>
                      <a:gd name="T63" fmla="*/ 4 h 45"/>
                      <a:gd name="T64" fmla="*/ 65 w 81"/>
                      <a:gd name="T65" fmla="*/ 4 h 45"/>
                      <a:gd name="T66" fmla="*/ 69 w 81"/>
                      <a:gd name="T67" fmla="*/ 0 h 45"/>
                      <a:gd name="T68" fmla="*/ 73 w 81"/>
                      <a:gd name="T69" fmla="*/ 4 h 45"/>
                      <a:gd name="T70" fmla="*/ 81 w 81"/>
                      <a:gd name="T71" fmla="*/ 4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</a:cxnLst>
                    <a:rect l="0" t="0" r="r" b="b"/>
                    <a:pathLst>
                      <a:path w="81" h="45">
                        <a:moveTo>
                          <a:pt x="81" y="4"/>
                        </a:moveTo>
                        <a:lnTo>
                          <a:pt x="81" y="8"/>
                        </a:lnTo>
                        <a:lnTo>
                          <a:pt x="77" y="8"/>
                        </a:lnTo>
                        <a:lnTo>
                          <a:pt x="77" y="13"/>
                        </a:lnTo>
                        <a:lnTo>
                          <a:pt x="73" y="8"/>
                        </a:lnTo>
                        <a:lnTo>
                          <a:pt x="73" y="4"/>
                        </a:lnTo>
                        <a:lnTo>
                          <a:pt x="73" y="8"/>
                        </a:lnTo>
                        <a:lnTo>
                          <a:pt x="73" y="4"/>
                        </a:lnTo>
                        <a:lnTo>
                          <a:pt x="69" y="4"/>
                        </a:lnTo>
                        <a:lnTo>
                          <a:pt x="69" y="8"/>
                        </a:lnTo>
                        <a:lnTo>
                          <a:pt x="65" y="8"/>
                        </a:lnTo>
                        <a:lnTo>
                          <a:pt x="65" y="13"/>
                        </a:lnTo>
                        <a:lnTo>
                          <a:pt x="61" y="17"/>
                        </a:lnTo>
                        <a:lnTo>
                          <a:pt x="58" y="17"/>
                        </a:lnTo>
                        <a:lnTo>
                          <a:pt x="54" y="17"/>
                        </a:lnTo>
                        <a:lnTo>
                          <a:pt x="50" y="17"/>
                        </a:lnTo>
                        <a:lnTo>
                          <a:pt x="50" y="21"/>
                        </a:lnTo>
                        <a:lnTo>
                          <a:pt x="46" y="25"/>
                        </a:lnTo>
                        <a:lnTo>
                          <a:pt x="46" y="29"/>
                        </a:lnTo>
                        <a:lnTo>
                          <a:pt x="42" y="29"/>
                        </a:lnTo>
                        <a:lnTo>
                          <a:pt x="38" y="29"/>
                        </a:lnTo>
                        <a:lnTo>
                          <a:pt x="38" y="33"/>
                        </a:lnTo>
                        <a:lnTo>
                          <a:pt x="35" y="33"/>
                        </a:lnTo>
                        <a:lnTo>
                          <a:pt x="35" y="37"/>
                        </a:lnTo>
                        <a:lnTo>
                          <a:pt x="35" y="41"/>
                        </a:lnTo>
                        <a:lnTo>
                          <a:pt x="35" y="45"/>
                        </a:lnTo>
                        <a:lnTo>
                          <a:pt x="31" y="45"/>
                        </a:lnTo>
                        <a:lnTo>
                          <a:pt x="27" y="45"/>
                        </a:lnTo>
                        <a:lnTo>
                          <a:pt x="23" y="45"/>
                        </a:lnTo>
                        <a:lnTo>
                          <a:pt x="23" y="41"/>
                        </a:lnTo>
                        <a:lnTo>
                          <a:pt x="19" y="41"/>
                        </a:lnTo>
                        <a:lnTo>
                          <a:pt x="15" y="41"/>
                        </a:lnTo>
                        <a:lnTo>
                          <a:pt x="12" y="41"/>
                        </a:lnTo>
                        <a:lnTo>
                          <a:pt x="8" y="41"/>
                        </a:lnTo>
                        <a:lnTo>
                          <a:pt x="4" y="41"/>
                        </a:lnTo>
                        <a:lnTo>
                          <a:pt x="0" y="41"/>
                        </a:lnTo>
                        <a:lnTo>
                          <a:pt x="4" y="41"/>
                        </a:lnTo>
                        <a:lnTo>
                          <a:pt x="4" y="37"/>
                        </a:lnTo>
                        <a:lnTo>
                          <a:pt x="8" y="37"/>
                        </a:lnTo>
                        <a:lnTo>
                          <a:pt x="8" y="33"/>
                        </a:lnTo>
                        <a:lnTo>
                          <a:pt x="12" y="33"/>
                        </a:lnTo>
                        <a:lnTo>
                          <a:pt x="15" y="33"/>
                        </a:lnTo>
                        <a:lnTo>
                          <a:pt x="15" y="29"/>
                        </a:lnTo>
                        <a:lnTo>
                          <a:pt x="19" y="33"/>
                        </a:lnTo>
                        <a:lnTo>
                          <a:pt x="23" y="33"/>
                        </a:lnTo>
                        <a:lnTo>
                          <a:pt x="23" y="29"/>
                        </a:lnTo>
                        <a:lnTo>
                          <a:pt x="27" y="29"/>
                        </a:lnTo>
                        <a:lnTo>
                          <a:pt x="31" y="29"/>
                        </a:lnTo>
                        <a:lnTo>
                          <a:pt x="35" y="25"/>
                        </a:lnTo>
                        <a:lnTo>
                          <a:pt x="38" y="25"/>
                        </a:lnTo>
                        <a:lnTo>
                          <a:pt x="38" y="21"/>
                        </a:lnTo>
                        <a:lnTo>
                          <a:pt x="42" y="21"/>
                        </a:lnTo>
                        <a:lnTo>
                          <a:pt x="46" y="21"/>
                        </a:lnTo>
                        <a:lnTo>
                          <a:pt x="46" y="17"/>
                        </a:lnTo>
                        <a:lnTo>
                          <a:pt x="46" y="13"/>
                        </a:lnTo>
                        <a:lnTo>
                          <a:pt x="46" y="8"/>
                        </a:lnTo>
                        <a:lnTo>
                          <a:pt x="50" y="8"/>
                        </a:lnTo>
                        <a:lnTo>
                          <a:pt x="54" y="8"/>
                        </a:lnTo>
                        <a:lnTo>
                          <a:pt x="54" y="4"/>
                        </a:lnTo>
                        <a:lnTo>
                          <a:pt x="54" y="0"/>
                        </a:lnTo>
                        <a:lnTo>
                          <a:pt x="58" y="0"/>
                        </a:lnTo>
                        <a:lnTo>
                          <a:pt x="61" y="0"/>
                        </a:lnTo>
                        <a:lnTo>
                          <a:pt x="61" y="4"/>
                        </a:lnTo>
                        <a:lnTo>
                          <a:pt x="65" y="4"/>
                        </a:lnTo>
                        <a:lnTo>
                          <a:pt x="65" y="0"/>
                        </a:lnTo>
                        <a:lnTo>
                          <a:pt x="65" y="4"/>
                        </a:lnTo>
                        <a:lnTo>
                          <a:pt x="69" y="4"/>
                        </a:lnTo>
                        <a:lnTo>
                          <a:pt x="69" y="0"/>
                        </a:lnTo>
                        <a:lnTo>
                          <a:pt x="73" y="0"/>
                        </a:lnTo>
                        <a:lnTo>
                          <a:pt x="73" y="4"/>
                        </a:lnTo>
                        <a:lnTo>
                          <a:pt x="77" y="4"/>
                        </a:lnTo>
                        <a:lnTo>
                          <a:pt x="81" y="4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998" name="Freeform 170">
                    <a:extLst>
                      <a:ext uri="{FF2B5EF4-FFF2-40B4-BE49-F238E27FC236}">
                        <a16:creationId xmlns:a16="http://schemas.microsoft.com/office/drawing/2014/main" id="{B1645270-5D2C-0C81-A242-ACABE0424F2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342" y="2947"/>
                    <a:ext cx="46" cy="32"/>
                  </a:xfrm>
                  <a:custGeom>
                    <a:avLst/>
                    <a:gdLst>
                      <a:gd name="T0" fmla="*/ 23 w 46"/>
                      <a:gd name="T1" fmla="*/ 4 h 33"/>
                      <a:gd name="T2" fmla="*/ 27 w 46"/>
                      <a:gd name="T3" fmla="*/ 4 h 33"/>
                      <a:gd name="T4" fmla="*/ 27 w 46"/>
                      <a:gd name="T5" fmla="*/ 0 h 33"/>
                      <a:gd name="T6" fmla="*/ 27 w 46"/>
                      <a:gd name="T7" fmla="*/ 4 h 33"/>
                      <a:gd name="T8" fmla="*/ 31 w 46"/>
                      <a:gd name="T9" fmla="*/ 4 h 33"/>
                      <a:gd name="T10" fmla="*/ 31 w 46"/>
                      <a:gd name="T11" fmla="*/ 8 h 33"/>
                      <a:gd name="T12" fmla="*/ 27 w 46"/>
                      <a:gd name="T13" fmla="*/ 8 h 33"/>
                      <a:gd name="T14" fmla="*/ 23 w 46"/>
                      <a:gd name="T15" fmla="*/ 8 h 33"/>
                      <a:gd name="T16" fmla="*/ 23 w 46"/>
                      <a:gd name="T17" fmla="*/ 13 h 33"/>
                      <a:gd name="T18" fmla="*/ 19 w 46"/>
                      <a:gd name="T19" fmla="*/ 13 h 33"/>
                      <a:gd name="T20" fmla="*/ 19 w 46"/>
                      <a:gd name="T21" fmla="*/ 17 h 33"/>
                      <a:gd name="T22" fmla="*/ 16 w 46"/>
                      <a:gd name="T23" fmla="*/ 17 h 33"/>
                      <a:gd name="T24" fmla="*/ 16 w 46"/>
                      <a:gd name="T25" fmla="*/ 21 h 33"/>
                      <a:gd name="T26" fmla="*/ 19 w 46"/>
                      <a:gd name="T27" fmla="*/ 29 h 33"/>
                      <a:gd name="T28" fmla="*/ 23 w 46"/>
                      <a:gd name="T29" fmla="*/ 29 h 33"/>
                      <a:gd name="T30" fmla="*/ 23 w 46"/>
                      <a:gd name="T31" fmla="*/ 25 h 33"/>
                      <a:gd name="T32" fmla="*/ 27 w 46"/>
                      <a:gd name="T33" fmla="*/ 25 h 33"/>
                      <a:gd name="T34" fmla="*/ 31 w 46"/>
                      <a:gd name="T35" fmla="*/ 25 h 33"/>
                      <a:gd name="T36" fmla="*/ 35 w 46"/>
                      <a:gd name="T37" fmla="*/ 25 h 33"/>
                      <a:gd name="T38" fmla="*/ 39 w 46"/>
                      <a:gd name="T39" fmla="*/ 25 h 33"/>
                      <a:gd name="T40" fmla="*/ 39 w 46"/>
                      <a:gd name="T41" fmla="*/ 21 h 33"/>
                      <a:gd name="T42" fmla="*/ 39 w 46"/>
                      <a:gd name="T43" fmla="*/ 25 h 33"/>
                      <a:gd name="T44" fmla="*/ 42 w 46"/>
                      <a:gd name="T45" fmla="*/ 25 h 33"/>
                      <a:gd name="T46" fmla="*/ 42 w 46"/>
                      <a:gd name="T47" fmla="*/ 21 h 33"/>
                      <a:gd name="T48" fmla="*/ 46 w 46"/>
                      <a:gd name="T49" fmla="*/ 21 h 33"/>
                      <a:gd name="T50" fmla="*/ 42 w 46"/>
                      <a:gd name="T51" fmla="*/ 21 h 33"/>
                      <a:gd name="T52" fmla="*/ 42 w 46"/>
                      <a:gd name="T53" fmla="*/ 25 h 33"/>
                      <a:gd name="T54" fmla="*/ 39 w 46"/>
                      <a:gd name="T55" fmla="*/ 25 h 33"/>
                      <a:gd name="T56" fmla="*/ 35 w 46"/>
                      <a:gd name="T57" fmla="*/ 29 h 33"/>
                      <a:gd name="T58" fmla="*/ 31 w 46"/>
                      <a:gd name="T59" fmla="*/ 29 h 33"/>
                      <a:gd name="T60" fmla="*/ 27 w 46"/>
                      <a:gd name="T61" fmla="*/ 29 h 33"/>
                      <a:gd name="T62" fmla="*/ 27 w 46"/>
                      <a:gd name="T63" fmla="*/ 33 h 33"/>
                      <a:gd name="T64" fmla="*/ 23 w 46"/>
                      <a:gd name="T65" fmla="*/ 33 h 33"/>
                      <a:gd name="T66" fmla="*/ 19 w 46"/>
                      <a:gd name="T67" fmla="*/ 29 h 33"/>
                      <a:gd name="T68" fmla="*/ 19 w 46"/>
                      <a:gd name="T69" fmla="*/ 33 h 33"/>
                      <a:gd name="T70" fmla="*/ 16 w 46"/>
                      <a:gd name="T71" fmla="*/ 33 h 33"/>
                      <a:gd name="T72" fmla="*/ 16 w 46"/>
                      <a:gd name="T73" fmla="*/ 29 h 33"/>
                      <a:gd name="T74" fmla="*/ 12 w 46"/>
                      <a:gd name="T75" fmla="*/ 29 h 33"/>
                      <a:gd name="T76" fmla="*/ 12 w 46"/>
                      <a:gd name="T77" fmla="*/ 25 h 33"/>
                      <a:gd name="T78" fmla="*/ 8 w 46"/>
                      <a:gd name="T79" fmla="*/ 25 h 33"/>
                      <a:gd name="T80" fmla="*/ 4 w 46"/>
                      <a:gd name="T81" fmla="*/ 25 h 33"/>
                      <a:gd name="T82" fmla="*/ 4 w 46"/>
                      <a:gd name="T83" fmla="*/ 21 h 33"/>
                      <a:gd name="T84" fmla="*/ 4 w 46"/>
                      <a:gd name="T85" fmla="*/ 17 h 33"/>
                      <a:gd name="T86" fmla="*/ 4 w 46"/>
                      <a:gd name="T87" fmla="*/ 13 h 33"/>
                      <a:gd name="T88" fmla="*/ 0 w 46"/>
                      <a:gd name="T89" fmla="*/ 13 h 33"/>
                      <a:gd name="T90" fmla="*/ 0 w 46"/>
                      <a:gd name="T91" fmla="*/ 8 h 33"/>
                      <a:gd name="T92" fmla="*/ 4 w 46"/>
                      <a:gd name="T93" fmla="*/ 4 h 33"/>
                      <a:gd name="T94" fmla="*/ 8 w 46"/>
                      <a:gd name="T95" fmla="*/ 8 h 33"/>
                      <a:gd name="T96" fmla="*/ 8 w 46"/>
                      <a:gd name="T97" fmla="*/ 4 h 33"/>
                      <a:gd name="T98" fmla="*/ 12 w 46"/>
                      <a:gd name="T99" fmla="*/ 4 h 33"/>
                      <a:gd name="T100" fmla="*/ 16 w 46"/>
                      <a:gd name="T101" fmla="*/ 4 h 33"/>
                      <a:gd name="T102" fmla="*/ 19 w 46"/>
                      <a:gd name="T103" fmla="*/ 4 h 33"/>
                      <a:gd name="T104" fmla="*/ 23 w 46"/>
                      <a:gd name="T105" fmla="*/ 4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</a:cxnLst>
                    <a:rect l="0" t="0" r="r" b="b"/>
                    <a:pathLst>
                      <a:path w="46" h="33">
                        <a:moveTo>
                          <a:pt x="23" y="4"/>
                        </a:moveTo>
                        <a:lnTo>
                          <a:pt x="27" y="4"/>
                        </a:lnTo>
                        <a:lnTo>
                          <a:pt x="27" y="0"/>
                        </a:lnTo>
                        <a:lnTo>
                          <a:pt x="27" y="4"/>
                        </a:lnTo>
                        <a:lnTo>
                          <a:pt x="31" y="4"/>
                        </a:lnTo>
                        <a:lnTo>
                          <a:pt x="31" y="8"/>
                        </a:lnTo>
                        <a:lnTo>
                          <a:pt x="27" y="8"/>
                        </a:lnTo>
                        <a:lnTo>
                          <a:pt x="23" y="8"/>
                        </a:lnTo>
                        <a:lnTo>
                          <a:pt x="23" y="13"/>
                        </a:lnTo>
                        <a:lnTo>
                          <a:pt x="19" y="13"/>
                        </a:lnTo>
                        <a:lnTo>
                          <a:pt x="19" y="17"/>
                        </a:lnTo>
                        <a:lnTo>
                          <a:pt x="16" y="17"/>
                        </a:lnTo>
                        <a:lnTo>
                          <a:pt x="16" y="21"/>
                        </a:lnTo>
                        <a:lnTo>
                          <a:pt x="19" y="29"/>
                        </a:lnTo>
                        <a:lnTo>
                          <a:pt x="23" y="29"/>
                        </a:lnTo>
                        <a:lnTo>
                          <a:pt x="23" y="25"/>
                        </a:lnTo>
                        <a:lnTo>
                          <a:pt x="27" y="25"/>
                        </a:lnTo>
                        <a:lnTo>
                          <a:pt x="31" y="25"/>
                        </a:lnTo>
                        <a:lnTo>
                          <a:pt x="35" y="25"/>
                        </a:lnTo>
                        <a:lnTo>
                          <a:pt x="39" y="25"/>
                        </a:lnTo>
                        <a:lnTo>
                          <a:pt x="39" y="21"/>
                        </a:lnTo>
                        <a:lnTo>
                          <a:pt x="39" y="25"/>
                        </a:lnTo>
                        <a:lnTo>
                          <a:pt x="42" y="25"/>
                        </a:lnTo>
                        <a:lnTo>
                          <a:pt x="42" y="21"/>
                        </a:lnTo>
                        <a:lnTo>
                          <a:pt x="46" y="21"/>
                        </a:lnTo>
                        <a:lnTo>
                          <a:pt x="42" y="21"/>
                        </a:lnTo>
                        <a:lnTo>
                          <a:pt x="42" y="25"/>
                        </a:lnTo>
                        <a:lnTo>
                          <a:pt x="39" y="25"/>
                        </a:lnTo>
                        <a:lnTo>
                          <a:pt x="35" y="29"/>
                        </a:lnTo>
                        <a:lnTo>
                          <a:pt x="31" y="29"/>
                        </a:lnTo>
                        <a:lnTo>
                          <a:pt x="27" y="29"/>
                        </a:lnTo>
                        <a:lnTo>
                          <a:pt x="27" y="33"/>
                        </a:lnTo>
                        <a:lnTo>
                          <a:pt x="23" y="33"/>
                        </a:lnTo>
                        <a:lnTo>
                          <a:pt x="19" y="29"/>
                        </a:lnTo>
                        <a:lnTo>
                          <a:pt x="19" y="33"/>
                        </a:lnTo>
                        <a:lnTo>
                          <a:pt x="16" y="33"/>
                        </a:lnTo>
                        <a:lnTo>
                          <a:pt x="16" y="29"/>
                        </a:lnTo>
                        <a:lnTo>
                          <a:pt x="12" y="29"/>
                        </a:lnTo>
                        <a:lnTo>
                          <a:pt x="12" y="25"/>
                        </a:lnTo>
                        <a:lnTo>
                          <a:pt x="8" y="25"/>
                        </a:lnTo>
                        <a:lnTo>
                          <a:pt x="4" y="25"/>
                        </a:lnTo>
                        <a:lnTo>
                          <a:pt x="4" y="21"/>
                        </a:lnTo>
                        <a:lnTo>
                          <a:pt x="4" y="17"/>
                        </a:lnTo>
                        <a:lnTo>
                          <a:pt x="4" y="13"/>
                        </a:lnTo>
                        <a:lnTo>
                          <a:pt x="0" y="13"/>
                        </a:lnTo>
                        <a:lnTo>
                          <a:pt x="0" y="8"/>
                        </a:lnTo>
                        <a:lnTo>
                          <a:pt x="4" y="4"/>
                        </a:lnTo>
                        <a:lnTo>
                          <a:pt x="8" y="8"/>
                        </a:lnTo>
                        <a:lnTo>
                          <a:pt x="8" y="4"/>
                        </a:lnTo>
                        <a:lnTo>
                          <a:pt x="12" y="4"/>
                        </a:lnTo>
                        <a:lnTo>
                          <a:pt x="16" y="4"/>
                        </a:lnTo>
                        <a:lnTo>
                          <a:pt x="19" y="4"/>
                        </a:lnTo>
                        <a:lnTo>
                          <a:pt x="23" y="4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999" name="Freeform 171">
                    <a:extLst>
                      <a:ext uri="{FF2B5EF4-FFF2-40B4-BE49-F238E27FC236}">
                        <a16:creationId xmlns:a16="http://schemas.microsoft.com/office/drawing/2014/main" id="{D4AB8CAA-AFAA-2E01-A858-EC50A7A5490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680" y="2950"/>
                    <a:ext cx="67" cy="66"/>
                  </a:xfrm>
                  <a:custGeom>
                    <a:avLst/>
                    <a:gdLst>
                      <a:gd name="T0" fmla="*/ 53 w 65"/>
                      <a:gd name="T1" fmla="*/ 0 h 65"/>
                      <a:gd name="T2" fmla="*/ 53 w 65"/>
                      <a:gd name="T3" fmla="*/ 0 h 65"/>
                      <a:gd name="T4" fmla="*/ 53 w 65"/>
                      <a:gd name="T5" fmla="*/ 9 h 65"/>
                      <a:gd name="T6" fmla="*/ 57 w 65"/>
                      <a:gd name="T7" fmla="*/ 13 h 65"/>
                      <a:gd name="T8" fmla="*/ 61 w 65"/>
                      <a:gd name="T9" fmla="*/ 17 h 65"/>
                      <a:gd name="T10" fmla="*/ 61 w 65"/>
                      <a:gd name="T11" fmla="*/ 17 h 65"/>
                      <a:gd name="T12" fmla="*/ 57 w 65"/>
                      <a:gd name="T13" fmla="*/ 21 h 65"/>
                      <a:gd name="T14" fmla="*/ 53 w 65"/>
                      <a:gd name="T15" fmla="*/ 25 h 65"/>
                      <a:gd name="T16" fmla="*/ 53 w 65"/>
                      <a:gd name="T17" fmla="*/ 25 h 65"/>
                      <a:gd name="T18" fmla="*/ 53 w 65"/>
                      <a:gd name="T19" fmla="*/ 33 h 65"/>
                      <a:gd name="T20" fmla="*/ 53 w 65"/>
                      <a:gd name="T21" fmla="*/ 33 h 65"/>
                      <a:gd name="T22" fmla="*/ 49 w 65"/>
                      <a:gd name="T23" fmla="*/ 37 h 65"/>
                      <a:gd name="T24" fmla="*/ 46 w 65"/>
                      <a:gd name="T25" fmla="*/ 41 h 65"/>
                      <a:gd name="T26" fmla="*/ 42 w 65"/>
                      <a:gd name="T27" fmla="*/ 37 h 65"/>
                      <a:gd name="T28" fmla="*/ 34 w 65"/>
                      <a:gd name="T29" fmla="*/ 37 h 65"/>
                      <a:gd name="T30" fmla="*/ 30 w 65"/>
                      <a:gd name="T31" fmla="*/ 41 h 65"/>
                      <a:gd name="T32" fmla="*/ 34 w 65"/>
                      <a:gd name="T33" fmla="*/ 45 h 65"/>
                      <a:gd name="T34" fmla="*/ 34 w 65"/>
                      <a:gd name="T35" fmla="*/ 53 h 65"/>
                      <a:gd name="T36" fmla="*/ 30 w 65"/>
                      <a:gd name="T37" fmla="*/ 57 h 65"/>
                      <a:gd name="T38" fmla="*/ 23 w 65"/>
                      <a:gd name="T39" fmla="*/ 57 h 65"/>
                      <a:gd name="T40" fmla="*/ 19 w 65"/>
                      <a:gd name="T41" fmla="*/ 61 h 65"/>
                      <a:gd name="T42" fmla="*/ 15 w 65"/>
                      <a:gd name="T43" fmla="*/ 65 h 65"/>
                      <a:gd name="T44" fmla="*/ 7 w 65"/>
                      <a:gd name="T45" fmla="*/ 65 h 65"/>
                      <a:gd name="T46" fmla="*/ 0 w 65"/>
                      <a:gd name="T47" fmla="*/ 65 h 65"/>
                      <a:gd name="T48" fmla="*/ 0 w 65"/>
                      <a:gd name="T49" fmla="*/ 57 h 65"/>
                      <a:gd name="T50" fmla="*/ 3 w 65"/>
                      <a:gd name="T51" fmla="*/ 53 h 65"/>
                      <a:gd name="T52" fmla="*/ 7 w 65"/>
                      <a:gd name="T53" fmla="*/ 49 h 65"/>
                      <a:gd name="T54" fmla="*/ 15 w 65"/>
                      <a:gd name="T55" fmla="*/ 49 h 65"/>
                      <a:gd name="T56" fmla="*/ 15 w 65"/>
                      <a:gd name="T57" fmla="*/ 41 h 65"/>
                      <a:gd name="T58" fmla="*/ 19 w 65"/>
                      <a:gd name="T59" fmla="*/ 37 h 65"/>
                      <a:gd name="T60" fmla="*/ 19 w 65"/>
                      <a:gd name="T61" fmla="*/ 29 h 65"/>
                      <a:gd name="T62" fmla="*/ 23 w 65"/>
                      <a:gd name="T63" fmla="*/ 29 h 65"/>
                      <a:gd name="T64" fmla="*/ 26 w 65"/>
                      <a:gd name="T65" fmla="*/ 33 h 65"/>
                      <a:gd name="T66" fmla="*/ 26 w 65"/>
                      <a:gd name="T67" fmla="*/ 41 h 65"/>
                      <a:gd name="T68" fmla="*/ 30 w 65"/>
                      <a:gd name="T69" fmla="*/ 37 h 65"/>
                      <a:gd name="T70" fmla="*/ 34 w 65"/>
                      <a:gd name="T71" fmla="*/ 29 h 65"/>
                      <a:gd name="T72" fmla="*/ 34 w 65"/>
                      <a:gd name="T73" fmla="*/ 29 h 65"/>
                      <a:gd name="T74" fmla="*/ 30 w 65"/>
                      <a:gd name="T75" fmla="*/ 25 h 65"/>
                      <a:gd name="T76" fmla="*/ 34 w 65"/>
                      <a:gd name="T77" fmla="*/ 21 h 65"/>
                      <a:gd name="T78" fmla="*/ 38 w 65"/>
                      <a:gd name="T79" fmla="*/ 17 h 65"/>
                      <a:gd name="T80" fmla="*/ 42 w 65"/>
                      <a:gd name="T81" fmla="*/ 13 h 65"/>
                      <a:gd name="T82" fmla="*/ 46 w 65"/>
                      <a:gd name="T83" fmla="*/ 9 h 65"/>
                      <a:gd name="T84" fmla="*/ 49 w 65"/>
                      <a:gd name="T85" fmla="*/ 4 h 65"/>
                      <a:gd name="T86" fmla="*/ 46 w 65"/>
                      <a:gd name="T87" fmla="*/ 0 h 6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</a:cxnLst>
                    <a:rect l="0" t="0" r="r" b="b"/>
                    <a:pathLst>
                      <a:path w="65" h="65">
                        <a:moveTo>
                          <a:pt x="49" y="0"/>
                        </a:moveTo>
                        <a:lnTo>
                          <a:pt x="53" y="0"/>
                        </a:lnTo>
                        <a:lnTo>
                          <a:pt x="49" y="0"/>
                        </a:lnTo>
                        <a:lnTo>
                          <a:pt x="53" y="0"/>
                        </a:lnTo>
                        <a:lnTo>
                          <a:pt x="53" y="4"/>
                        </a:lnTo>
                        <a:lnTo>
                          <a:pt x="53" y="9"/>
                        </a:lnTo>
                        <a:lnTo>
                          <a:pt x="57" y="9"/>
                        </a:lnTo>
                        <a:lnTo>
                          <a:pt x="57" y="13"/>
                        </a:lnTo>
                        <a:lnTo>
                          <a:pt x="61" y="13"/>
                        </a:lnTo>
                        <a:lnTo>
                          <a:pt x="61" y="17"/>
                        </a:lnTo>
                        <a:lnTo>
                          <a:pt x="65" y="17"/>
                        </a:lnTo>
                        <a:lnTo>
                          <a:pt x="61" y="17"/>
                        </a:lnTo>
                        <a:lnTo>
                          <a:pt x="61" y="21"/>
                        </a:lnTo>
                        <a:lnTo>
                          <a:pt x="57" y="21"/>
                        </a:lnTo>
                        <a:lnTo>
                          <a:pt x="53" y="21"/>
                        </a:lnTo>
                        <a:lnTo>
                          <a:pt x="53" y="25"/>
                        </a:lnTo>
                        <a:lnTo>
                          <a:pt x="57" y="25"/>
                        </a:lnTo>
                        <a:lnTo>
                          <a:pt x="53" y="25"/>
                        </a:lnTo>
                        <a:lnTo>
                          <a:pt x="53" y="29"/>
                        </a:lnTo>
                        <a:lnTo>
                          <a:pt x="53" y="33"/>
                        </a:lnTo>
                        <a:lnTo>
                          <a:pt x="57" y="33"/>
                        </a:lnTo>
                        <a:lnTo>
                          <a:pt x="53" y="33"/>
                        </a:lnTo>
                        <a:lnTo>
                          <a:pt x="53" y="37"/>
                        </a:lnTo>
                        <a:lnTo>
                          <a:pt x="49" y="37"/>
                        </a:lnTo>
                        <a:lnTo>
                          <a:pt x="49" y="41"/>
                        </a:lnTo>
                        <a:lnTo>
                          <a:pt x="46" y="41"/>
                        </a:lnTo>
                        <a:lnTo>
                          <a:pt x="42" y="41"/>
                        </a:lnTo>
                        <a:lnTo>
                          <a:pt x="42" y="37"/>
                        </a:lnTo>
                        <a:lnTo>
                          <a:pt x="38" y="37"/>
                        </a:lnTo>
                        <a:lnTo>
                          <a:pt x="34" y="37"/>
                        </a:lnTo>
                        <a:lnTo>
                          <a:pt x="34" y="41"/>
                        </a:lnTo>
                        <a:lnTo>
                          <a:pt x="30" y="41"/>
                        </a:lnTo>
                        <a:lnTo>
                          <a:pt x="30" y="45"/>
                        </a:lnTo>
                        <a:lnTo>
                          <a:pt x="34" y="45"/>
                        </a:lnTo>
                        <a:lnTo>
                          <a:pt x="34" y="49"/>
                        </a:lnTo>
                        <a:lnTo>
                          <a:pt x="34" y="53"/>
                        </a:lnTo>
                        <a:lnTo>
                          <a:pt x="30" y="53"/>
                        </a:lnTo>
                        <a:lnTo>
                          <a:pt x="30" y="57"/>
                        </a:lnTo>
                        <a:lnTo>
                          <a:pt x="26" y="57"/>
                        </a:lnTo>
                        <a:lnTo>
                          <a:pt x="23" y="57"/>
                        </a:lnTo>
                        <a:lnTo>
                          <a:pt x="23" y="61"/>
                        </a:lnTo>
                        <a:lnTo>
                          <a:pt x="19" y="61"/>
                        </a:lnTo>
                        <a:lnTo>
                          <a:pt x="15" y="61"/>
                        </a:lnTo>
                        <a:lnTo>
                          <a:pt x="15" y="65"/>
                        </a:lnTo>
                        <a:lnTo>
                          <a:pt x="11" y="65"/>
                        </a:lnTo>
                        <a:lnTo>
                          <a:pt x="7" y="65"/>
                        </a:lnTo>
                        <a:lnTo>
                          <a:pt x="3" y="65"/>
                        </a:lnTo>
                        <a:lnTo>
                          <a:pt x="0" y="65"/>
                        </a:lnTo>
                        <a:lnTo>
                          <a:pt x="0" y="61"/>
                        </a:lnTo>
                        <a:lnTo>
                          <a:pt x="0" y="57"/>
                        </a:lnTo>
                        <a:lnTo>
                          <a:pt x="3" y="57"/>
                        </a:lnTo>
                        <a:lnTo>
                          <a:pt x="3" y="53"/>
                        </a:lnTo>
                        <a:lnTo>
                          <a:pt x="7" y="53"/>
                        </a:lnTo>
                        <a:lnTo>
                          <a:pt x="7" y="49"/>
                        </a:lnTo>
                        <a:lnTo>
                          <a:pt x="11" y="49"/>
                        </a:lnTo>
                        <a:lnTo>
                          <a:pt x="15" y="49"/>
                        </a:lnTo>
                        <a:lnTo>
                          <a:pt x="15" y="45"/>
                        </a:lnTo>
                        <a:lnTo>
                          <a:pt x="15" y="41"/>
                        </a:lnTo>
                        <a:lnTo>
                          <a:pt x="15" y="37"/>
                        </a:lnTo>
                        <a:lnTo>
                          <a:pt x="19" y="37"/>
                        </a:lnTo>
                        <a:lnTo>
                          <a:pt x="19" y="33"/>
                        </a:lnTo>
                        <a:lnTo>
                          <a:pt x="19" y="29"/>
                        </a:lnTo>
                        <a:lnTo>
                          <a:pt x="23" y="33"/>
                        </a:lnTo>
                        <a:lnTo>
                          <a:pt x="23" y="29"/>
                        </a:lnTo>
                        <a:lnTo>
                          <a:pt x="23" y="33"/>
                        </a:lnTo>
                        <a:lnTo>
                          <a:pt x="26" y="33"/>
                        </a:lnTo>
                        <a:lnTo>
                          <a:pt x="26" y="37"/>
                        </a:lnTo>
                        <a:lnTo>
                          <a:pt x="26" y="41"/>
                        </a:lnTo>
                        <a:lnTo>
                          <a:pt x="30" y="41"/>
                        </a:lnTo>
                        <a:lnTo>
                          <a:pt x="30" y="37"/>
                        </a:lnTo>
                        <a:lnTo>
                          <a:pt x="30" y="33"/>
                        </a:lnTo>
                        <a:lnTo>
                          <a:pt x="34" y="29"/>
                        </a:lnTo>
                        <a:lnTo>
                          <a:pt x="30" y="29"/>
                        </a:lnTo>
                        <a:lnTo>
                          <a:pt x="34" y="29"/>
                        </a:lnTo>
                        <a:lnTo>
                          <a:pt x="34" y="25"/>
                        </a:lnTo>
                        <a:lnTo>
                          <a:pt x="30" y="25"/>
                        </a:lnTo>
                        <a:lnTo>
                          <a:pt x="30" y="21"/>
                        </a:lnTo>
                        <a:lnTo>
                          <a:pt x="34" y="21"/>
                        </a:lnTo>
                        <a:lnTo>
                          <a:pt x="38" y="21"/>
                        </a:lnTo>
                        <a:lnTo>
                          <a:pt x="38" y="17"/>
                        </a:lnTo>
                        <a:lnTo>
                          <a:pt x="42" y="17"/>
                        </a:lnTo>
                        <a:lnTo>
                          <a:pt x="42" y="13"/>
                        </a:lnTo>
                        <a:lnTo>
                          <a:pt x="46" y="13"/>
                        </a:lnTo>
                        <a:lnTo>
                          <a:pt x="46" y="9"/>
                        </a:lnTo>
                        <a:lnTo>
                          <a:pt x="49" y="9"/>
                        </a:lnTo>
                        <a:lnTo>
                          <a:pt x="49" y="4"/>
                        </a:lnTo>
                        <a:lnTo>
                          <a:pt x="46" y="4"/>
                        </a:lnTo>
                        <a:lnTo>
                          <a:pt x="46" y="0"/>
                        </a:lnTo>
                        <a:lnTo>
                          <a:pt x="49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000" name="Freeform 172">
                    <a:extLst>
                      <a:ext uri="{FF2B5EF4-FFF2-40B4-BE49-F238E27FC236}">
                        <a16:creationId xmlns:a16="http://schemas.microsoft.com/office/drawing/2014/main" id="{1BF58335-E801-C5AC-3628-7AE07A1C7B8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209" y="2950"/>
                    <a:ext cx="46" cy="53"/>
                  </a:xfrm>
                  <a:custGeom>
                    <a:avLst/>
                    <a:gdLst>
                      <a:gd name="T0" fmla="*/ 0 w 46"/>
                      <a:gd name="T1" fmla="*/ 9 h 53"/>
                      <a:gd name="T2" fmla="*/ 4 w 46"/>
                      <a:gd name="T3" fmla="*/ 13 h 53"/>
                      <a:gd name="T4" fmla="*/ 8 w 46"/>
                      <a:gd name="T5" fmla="*/ 13 h 53"/>
                      <a:gd name="T6" fmla="*/ 8 w 46"/>
                      <a:gd name="T7" fmla="*/ 9 h 53"/>
                      <a:gd name="T8" fmla="*/ 11 w 46"/>
                      <a:gd name="T9" fmla="*/ 9 h 53"/>
                      <a:gd name="T10" fmla="*/ 11 w 46"/>
                      <a:gd name="T11" fmla="*/ 4 h 53"/>
                      <a:gd name="T12" fmla="*/ 15 w 46"/>
                      <a:gd name="T13" fmla="*/ 0 h 53"/>
                      <a:gd name="T14" fmla="*/ 15 w 46"/>
                      <a:gd name="T15" fmla="*/ 4 h 53"/>
                      <a:gd name="T16" fmla="*/ 19 w 46"/>
                      <a:gd name="T17" fmla="*/ 4 h 53"/>
                      <a:gd name="T18" fmla="*/ 23 w 46"/>
                      <a:gd name="T19" fmla="*/ 4 h 53"/>
                      <a:gd name="T20" fmla="*/ 23 w 46"/>
                      <a:gd name="T21" fmla="*/ 9 h 53"/>
                      <a:gd name="T22" fmla="*/ 27 w 46"/>
                      <a:gd name="T23" fmla="*/ 9 h 53"/>
                      <a:gd name="T24" fmla="*/ 23 w 46"/>
                      <a:gd name="T25" fmla="*/ 13 h 53"/>
                      <a:gd name="T26" fmla="*/ 27 w 46"/>
                      <a:gd name="T27" fmla="*/ 13 h 53"/>
                      <a:gd name="T28" fmla="*/ 27 w 46"/>
                      <a:gd name="T29" fmla="*/ 17 h 53"/>
                      <a:gd name="T30" fmla="*/ 27 w 46"/>
                      <a:gd name="T31" fmla="*/ 21 h 53"/>
                      <a:gd name="T32" fmla="*/ 31 w 46"/>
                      <a:gd name="T33" fmla="*/ 21 h 53"/>
                      <a:gd name="T34" fmla="*/ 34 w 46"/>
                      <a:gd name="T35" fmla="*/ 21 h 53"/>
                      <a:gd name="T36" fmla="*/ 38 w 46"/>
                      <a:gd name="T37" fmla="*/ 21 h 53"/>
                      <a:gd name="T38" fmla="*/ 42 w 46"/>
                      <a:gd name="T39" fmla="*/ 21 h 53"/>
                      <a:gd name="T40" fmla="*/ 46 w 46"/>
                      <a:gd name="T41" fmla="*/ 21 h 53"/>
                      <a:gd name="T42" fmla="*/ 46 w 46"/>
                      <a:gd name="T43" fmla="*/ 25 h 53"/>
                      <a:gd name="T44" fmla="*/ 46 w 46"/>
                      <a:gd name="T45" fmla="*/ 29 h 53"/>
                      <a:gd name="T46" fmla="*/ 46 w 46"/>
                      <a:gd name="T47" fmla="*/ 33 h 53"/>
                      <a:gd name="T48" fmla="*/ 42 w 46"/>
                      <a:gd name="T49" fmla="*/ 33 h 53"/>
                      <a:gd name="T50" fmla="*/ 42 w 46"/>
                      <a:gd name="T51" fmla="*/ 37 h 53"/>
                      <a:gd name="T52" fmla="*/ 42 w 46"/>
                      <a:gd name="T53" fmla="*/ 41 h 53"/>
                      <a:gd name="T54" fmla="*/ 42 w 46"/>
                      <a:gd name="T55" fmla="*/ 45 h 53"/>
                      <a:gd name="T56" fmla="*/ 38 w 46"/>
                      <a:gd name="T57" fmla="*/ 45 h 53"/>
                      <a:gd name="T58" fmla="*/ 34 w 46"/>
                      <a:gd name="T59" fmla="*/ 45 h 53"/>
                      <a:gd name="T60" fmla="*/ 34 w 46"/>
                      <a:gd name="T61" fmla="*/ 49 h 53"/>
                      <a:gd name="T62" fmla="*/ 31 w 46"/>
                      <a:gd name="T63" fmla="*/ 49 h 53"/>
                      <a:gd name="T64" fmla="*/ 31 w 46"/>
                      <a:gd name="T65" fmla="*/ 53 h 53"/>
                      <a:gd name="T66" fmla="*/ 27 w 46"/>
                      <a:gd name="T67" fmla="*/ 53 h 53"/>
                      <a:gd name="T68" fmla="*/ 27 w 46"/>
                      <a:gd name="T69" fmla="*/ 49 h 53"/>
                      <a:gd name="T70" fmla="*/ 23 w 46"/>
                      <a:gd name="T71" fmla="*/ 49 h 53"/>
                      <a:gd name="T72" fmla="*/ 27 w 46"/>
                      <a:gd name="T73" fmla="*/ 49 h 53"/>
                      <a:gd name="T74" fmla="*/ 23 w 46"/>
                      <a:gd name="T75" fmla="*/ 49 h 53"/>
                      <a:gd name="T76" fmla="*/ 27 w 46"/>
                      <a:gd name="T77" fmla="*/ 49 h 53"/>
                      <a:gd name="T78" fmla="*/ 23 w 46"/>
                      <a:gd name="T79" fmla="*/ 49 h 53"/>
                      <a:gd name="T80" fmla="*/ 23 w 46"/>
                      <a:gd name="T81" fmla="*/ 45 h 53"/>
                      <a:gd name="T82" fmla="*/ 23 w 46"/>
                      <a:gd name="T83" fmla="*/ 41 h 53"/>
                      <a:gd name="T84" fmla="*/ 23 w 46"/>
                      <a:gd name="T85" fmla="*/ 37 h 53"/>
                      <a:gd name="T86" fmla="*/ 19 w 46"/>
                      <a:gd name="T87" fmla="*/ 37 h 53"/>
                      <a:gd name="T88" fmla="*/ 19 w 46"/>
                      <a:gd name="T89" fmla="*/ 33 h 53"/>
                      <a:gd name="T90" fmla="*/ 15 w 46"/>
                      <a:gd name="T91" fmla="*/ 33 h 53"/>
                      <a:gd name="T92" fmla="*/ 15 w 46"/>
                      <a:gd name="T93" fmla="*/ 29 h 53"/>
                      <a:gd name="T94" fmla="*/ 11 w 46"/>
                      <a:gd name="T95" fmla="*/ 29 h 53"/>
                      <a:gd name="T96" fmla="*/ 11 w 46"/>
                      <a:gd name="T97" fmla="*/ 25 h 53"/>
                      <a:gd name="T98" fmla="*/ 8 w 46"/>
                      <a:gd name="T99" fmla="*/ 25 h 53"/>
                      <a:gd name="T100" fmla="*/ 4 w 46"/>
                      <a:gd name="T101" fmla="*/ 21 h 53"/>
                      <a:gd name="T102" fmla="*/ 4 w 46"/>
                      <a:gd name="T103" fmla="*/ 17 h 53"/>
                      <a:gd name="T104" fmla="*/ 0 w 46"/>
                      <a:gd name="T105" fmla="*/ 17 h 53"/>
                      <a:gd name="T106" fmla="*/ 0 w 46"/>
                      <a:gd name="T107" fmla="*/ 13 h 53"/>
                      <a:gd name="T108" fmla="*/ 0 w 46"/>
                      <a:gd name="T109" fmla="*/ 9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</a:cxnLst>
                    <a:rect l="0" t="0" r="r" b="b"/>
                    <a:pathLst>
                      <a:path w="46" h="53">
                        <a:moveTo>
                          <a:pt x="0" y="9"/>
                        </a:moveTo>
                        <a:lnTo>
                          <a:pt x="4" y="13"/>
                        </a:lnTo>
                        <a:lnTo>
                          <a:pt x="8" y="13"/>
                        </a:lnTo>
                        <a:lnTo>
                          <a:pt x="8" y="9"/>
                        </a:lnTo>
                        <a:lnTo>
                          <a:pt x="11" y="9"/>
                        </a:lnTo>
                        <a:lnTo>
                          <a:pt x="11" y="4"/>
                        </a:lnTo>
                        <a:lnTo>
                          <a:pt x="15" y="0"/>
                        </a:lnTo>
                        <a:lnTo>
                          <a:pt x="15" y="4"/>
                        </a:lnTo>
                        <a:lnTo>
                          <a:pt x="19" y="4"/>
                        </a:lnTo>
                        <a:lnTo>
                          <a:pt x="23" y="4"/>
                        </a:lnTo>
                        <a:lnTo>
                          <a:pt x="23" y="9"/>
                        </a:lnTo>
                        <a:lnTo>
                          <a:pt x="27" y="9"/>
                        </a:lnTo>
                        <a:lnTo>
                          <a:pt x="23" y="13"/>
                        </a:lnTo>
                        <a:lnTo>
                          <a:pt x="27" y="13"/>
                        </a:lnTo>
                        <a:lnTo>
                          <a:pt x="27" y="17"/>
                        </a:lnTo>
                        <a:lnTo>
                          <a:pt x="27" y="21"/>
                        </a:lnTo>
                        <a:lnTo>
                          <a:pt x="31" y="21"/>
                        </a:lnTo>
                        <a:lnTo>
                          <a:pt x="34" y="21"/>
                        </a:lnTo>
                        <a:lnTo>
                          <a:pt x="38" y="21"/>
                        </a:lnTo>
                        <a:lnTo>
                          <a:pt x="42" y="21"/>
                        </a:lnTo>
                        <a:lnTo>
                          <a:pt x="46" y="21"/>
                        </a:lnTo>
                        <a:lnTo>
                          <a:pt x="46" y="25"/>
                        </a:lnTo>
                        <a:lnTo>
                          <a:pt x="46" y="29"/>
                        </a:lnTo>
                        <a:lnTo>
                          <a:pt x="46" y="33"/>
                        </a:lnTo>
                        <a:lnTo>
                          <a:pt x="42" y="33"/>
                        </a:lnTo>
                        <a:lnTo>
                          <a:pt x="42" y="37"/>
                        </a:lnTo>
                        <a:lnTo>
                          <a:pt x="42" y="41"/>
                        </a:lnTo>
                        <a:lnTo>
                          <a:pt x="42" y="45"/>
                        </a:lnTo>
                        <a:lnTo>
                          <a:pt x="38" y="45"/>
                        </a:lnTo>
                        <a:lnTo>
                          <a:pt x="34" y="45"/>
                        </a:lnTo>
                        <a:lnTo>
                          <a:pt x="34" y="49"/>
                        </a:lnTo>
                        <a:lnTo>
                          <a:pt x="31" y="49"/>
                        </a:lnTo>
                        <a:lnTo>
                          <a:pt x="31" y="53"/>
                        </a:lnTo>
                        <a:lnTo>
                          <a:pt x="27" y="53"/>
                        </a:lnTo>
                        <a:lnTo>
                          <a:pt x="27" y="49"/>
                        </a:lnTo>
                        <a:lnTo>
                          <a:pt x="23" y="49"/>
                        </a:lnTo>
                        <a:lnTo>
                          <a:pt x="27" y="49"/>
                        </a:lnTo>
                        <a:lnTo>
                          <a:pt x="23" y="49"/>
                        </a:lnTo>
                        <a:lnTo>
                          <a:pt x="27" y="49"/>
                        </a:lnTo>
                        <a:lnTo>
                          <a:pt x="23" y="49"/>
                        </a:lnTo>
                        <a:lnTo>
                          <a:pt x="23" y="45"/>
                        </a:lnTo>
                        <a:lnTo>
                          <a:pt x="23" y="41"/>
                        </a:lnTo>
                        <a:lnTo>
                          <a:pt x="23" y="37"/>
                        </a:lnTo>
                        <a:lnTo>
                          <a:pt x="19" y="37"/>
                        </a:lnTo>
                        <a:lnTo>
                          <a:pt x="19" y="33"/>
                        </a:lnTo>
                        <a:lnTo>
                          <a:pt x="15" y="33"/>
                        </a:lnTo>
                        <a:lnTo>
                          <a:pt x="15" y="29"/>
                        </a:lnTo>
                        <a:lnTo>
                          <a:pt x="11" y="29"/>
                        </a:lnTo>
                        <a:lnTo>
                          <a:pt x="11" y="25"/>
                        </a:lnTo>
                        <a:lnTo>
                          <a:pt x="8" y="25"/>
                        </a:lnTo>
                        <a:lnTo>
                          <a:pt x="4" y="21"/>
                        </a:lnTo>
                        <a:lnTo>
                          <a:pt x="4" y="17"/>
                        </a:lnTo>
                        <a:lnTo>
                          <a:pt x="0" y="17"/>
                        </a:lnTo>
                        <a:lnTo>
                          <a:pt x="0" y="13"/>
                        </a:lnTo>
                        <a:lnTo>
                          <a:pt x="0" y="9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001" name="Freeform 173">
                    <a:extLst>
                      <a:ext uri="{FF2B5EF4-FFF2-40B4-BE49-F238E27FC236}">
                        <a16:creationId xmlns:a16="http://schemas.microsoft.com/office/drawing/2014/main" id="{EB8A2C27-2965-0408-C119-3B653AE7DA4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382" y="2950"/>
                    <a:ext cx="41" cy="34"/>
                  </a:xfrm>
                  <a:custGeom>
                    <a:avLst/>
                    <a:gdLst>
                      <a:gd name="T0" fmla="*/ 42 w 42"/>
                      <a:gd name="T1" fmla="*/ 9 h 33"/>
                      <a:gd name="T2" fmla="*/ 42 w 42"/>
                      <a:gd name="T3" fmla="*/ 13 h 33"/>
                      <a:gd name="T4" fmla="*/ 38 w 42"/>
                      <a:gd name="T5" fmla="*/ 13 h 33"/>
                      <a:gd name="T6" fmla="*/ 34 w 42"/>
                      <a:gd name="T7" fmla="*/ 13 h 33"/>
                      <a:gd name="T8" fmla="*/ 34 w 42"/>
                      <a:gd name="T9" fmla="*/ 17 h 33"/>
                      <a:gd name="T10" fmla="*/ 30 w 42"/>
                      <a:gd name="T11" fmla="*/ 17 h 33"/>
                      <a:gd name="T12" fmla="*/ 30 w 42"/>
                      <a:gd name="T13" fmla="*/ 21 h 33"/>
                      <a:gd name="T14" fmla="*/ 30 w 42"/>
                      <a:gd name="T15" fmla="*/ 25 h 33"/>
                      <a:gd name="T16" fmla="*/ 26 w 42"/>
                      <a:gd name="T17" fmla="*/ 25 h 33"/>
                      <a:gd name="T18" fmla="*/ 23 w 42"/>
                      <a:gd name="T19" fmla="*/ 25 h 33"/>
                      <a:gd name="T20" fmla="*/ 19 w 42"/>
                      <a:gd name="T21" fmla="*/ 25 h 33"/>
                      <a:gd name="T22" fmla="*/ 19 w 42"/>
                      <a:gd name="T23" fmla="*/ 29 h 33"/>
                      <a:gd name="T24" fmla="*/ 15 w 42"/>
                      <a:gd name="T25" fmla="*/ 29 h 33"/>
                      <a:gd name="T26" fmla="*/ 15 w 42"/>
                      <a:gd name="T27" fmla="*/ 33 h 33"/>
                      <a:gd name="T28" fmla="*/ 15 w 42"/>
                      <a:gd name="T29" fmla="*/ 29 h 33"/>
                      <a:gd name="T30" fmla="*/ 11 w 42"/>
                      <a:gd name="T31" fmla="*/ 29 h 33"/>
                      <a:gd name="T32" fmla="*/ 11 w 42"/>
                      <a:gd name="T33" fmla="*/ 33 h 33"/>
                      <a:gd name="T34" fmla="*/ 7 w 42"/>
                      <a:gd name="T35" fmla="*/ 33 h 33"/>
                      <a:gd name="T36" fmla="*/ 3 w 42"/>
                      <a:gd name="T37" fmla="*/ 33 h 33"/>
                      <a:gd name="T38" fmla="*/ 0 w 42"/>
                      <a:gd name="T39" fmla="*/ 33 h 33"/>
                      <a:gd name="T40" fmla="*/ 0 w 42"/>
                      <a:gd name="T41" fmla="*/ 29 h 33"/>
                      <a:gd name="T42" fmla="*/ 3 w 42"/>
                      <a:gd name="T43" fmla="*/ 29 h 33"/>
                      <a:gd name="T44" fmla="*/ 3 w 42"/>
                      <a:gd name="T45" fmla="*/ 25 h 33"/>
                      <a:gd name="T46" fmla="*/ 7 w 42"/>
                      <a:gd name="T47" fmla="*/ 25 h 33"/>
                      <a:gd name="T48" fmla="*/ 11 w 42"/>
                      <a:gd name="T49" fmla="*/ 25 h 33"/>
                      <a:gd name="T50" fmla="*/ 11 w 42"/>
                      <a:gd name="T51" fmla="*/ 21 h 33"/>
                      <a:gd name="T52" fmla="*/ 15 w 42"/>
                      <a:gd name="T53" fmla="*/ 17 h 33"/>
                      <a:gd name="T54" fmla="*/ 15 w 42"/>
                      <a:gd name="T55" fmla="*/ 13 h 33"/>
                      <a:gd name="T56" fmla="*/ 19 w 42"/>
                      <a:gd name="T57" fmla="*/ 13 h 33"/>
                      <a:gd name="T58" fmla="*/ 23 w 42"/>
                      <a:gd name="T59" fmla="*/ 13 h 33"/>
                      <a:gd name="T60" fmla="*/ 26 w 42"/>
                      <a:gd name="T61" fmla="*/ 13 h 33"/>
                      <a:gd name="T62" fmla="*/ 30 w 42"/>
                      <a:gd name="T63" fmla="*/ 9 h 33"/>
                      <a:gd name="T64" fmla="*/ 30 w 42"/>
                      <a:gd name="T65" fmla="*/ 4 h 33"/>
                      <a:gd name="T66" fmla="*/ 34 w 42"/>
                      <a:gd name="T67" fmla="*/ 4 h 33"/>
                      <a:gd name="T68" fmla="*/ 34 w 42"/>
                      <a:gd name="T69" fmla="*/ 0 h 33"/>
                      <a:gd name="T70" fmla="*/ 38 w 42"/>
                      <a:gd name="T71" fmla="*/ 0 h 33"/>
                      <a:gd name="T72" fmla="*/ 38 w 42"/>
                      <a:gd name="T73" fmla="*/ 4 h 33"/>
                      <a:gd name="T74" fmla="*/ 38 w 42"/>
                      <a:gd name="T75" fmla="*/ 0 h 33"/>
                      <a:gd name="T76" fmla="*/ 38 w 42"/>
                      <a:gd name="T77" fmla="*/ 4 h 33"/>
                      <a:gd name="T78" fmla="*/ 42 w 42"/>
                      <a:gd name="T79" fmla="*/ 9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</a:cxnLst>
                    <a:rect l="0" t="0" r="r" b="b"/>
                    <a:pathLst>
                      <a:path w="42" h="33">
                        <a:moveTo>
                          <a:pt x="42" y="9"/>
                        </a:moveTo>
                        <a:lnTo>
                          <a:pt x="42" y="13"/>
                        </a:lnTo>
                        <a:lnTo>
                          <a:pt x="38" y="13"/>
                        </a:lnTo>
                        <a:lnTo>
                          <a:pt x="34" y="13"/>
                        </a:lnTo>
                        <a:lnTo>
                          <a:pt x="34" y="17"/>
                        </a:lnTo>
                        <a:lnTo>
                          <a:pt x="30" y="17"/>
                        </a:lnTo>
                        <a:lnTo>
                          <a:pt x="30" y="21"/>
                        </a:lnTo>
                        <a:lnTo>
                          <a:pt x="30" y="25"/>
                        </a:lnTo>
                        <a:lnTo>
                          <a:pt x="26" y="25"/>
                        </a:lnTo>
                        <a:lnTo>
                          <a:pt x="23" y="25"/>
                        </a:lnTo>
                        <a:lnTo>
                          <a:pt x="19" y="25"/>
                        </a:lnTo>
                        <a:lnTo>
                          <a:pt x="19" y="29"/>
                        </a:lnTo>
                        <a:lnTo>
                          <a:pt x="15" y="29"/>
                        </a:lnTo>
                        <a:lnTo>
                          <a:pt x="15" y="33"/>
                        </a:lnTo>
                        <a:lnTo>
                          <a:pt x="15" y="29"/>
                        </a:lnTo>
                        <a:lnTo>
                          <a:pt x="11" y="29"/>
                        </a:lnTo>
                        <a:lnTo>
                          <a:pt x="11" y="33"/>
                        </a:lnTo>
                        <a:lnTo>
                          <a:pt x="7" y="33"/>
                        </a:lnTo>
                        <a:lnTo>
                          <a:pt x="3" y="33"/>
                        </a:lnTo>
                        <a:lnTo>
                          <a:pt x="0" y="33"/>
                        </a:lnTo>
                        <a:lnTo>
                          <a:pt x="0" y="29"/>
                        </a:lnTo>
                        <a:lnTo>
                          <a:pt x="3" y="29"/>
                        </a:lnTo>
                        <a:lnTo>
                          <a:pt x="3" y="25"/>
                        </a:lnTo>
                        <a:lnTo>
                          <a:pt x="7" y="25"/>
                        </a:lnTo>
                        <a:lnTo>
                          <a:pt x="11" y="25"/>
                        </a:lnTo>
                        <a:lnTo>
                          <a:pt x="11" y="21"/>
                        </a:lnTo>
                        <a:lnTo>
                          <a:pt x="15" y="17"/>
                        </a:lnTo>
                        <a:lnTo>
                          <a:pt x="15" y="13"/>
                        </a:lnTo>
                        <a:lnTo>
                          <a:pt x="19" y="13"/>
                        </a:lnTo>
                        <a:lnTo>
                          <a:pt x="23" y="13"/>
                        </a:lnTo>
                        <a:lnTo>
                          <a:pt x="26" y="13"/>
                        </a:lnTo>
                        <a:lnTo>
                          <a:pt x="30" y="9"/>
                        </a:lnTo>
                        <a:lnTo>
                          <a:pt x="30" y="4"/>
                        </a:lnTo>
                        <a:lnTo>
                          <a:pt x="34" y="4"/>
                        </a:lnTo>
                        <a:lnTo>
                          <a:pt x="34" y="0"/>
                        </a:lnTo>
                        <a:lnTo>
                          <a:pt x="38" y="0"/>
                        </a:lnTo>
                        <a:lnTo>
                          <a:pt x="38" y="4"/>
                        </a:lnTo>
                        <a:lnTo>
                          <a:pt x="38" y="0"/>
                        </a:lnTo>
                        <a:lnTo>
                          <a:pt x="38" y="4"/>
                        </a:lnTo>
                        <a:lnTo>
                          <a:pt x="42" y="9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002" name="Freeform 174">
                    <a:extLst>
                      <a:ext uri="{FF2B5EF4-FFF2-40B4-BE49-F238E27FC236}">
                        <a16:creationId xmlns:a16="http://schemas.microsoft.com/office/drawing/2014/main" id="{25B31E86-C17E-6FD5-F894-F9A14A224E8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608" y="2950"/>
                    <a:ext cx="26" cy="26"/>
                  </a:xfrm>
                  <a:custGeom>
                    <a:avLst/>
                    <a:gdLst>
                      <a:gd name="T0" fmla="*/ 4 w 27"/>
                      <a:gd name="T1" fmla="*/ 9 h 25"/>
                      <a:gd name="T2" fmla="*/ 7 w 27"/>
                      <a:gd name="T3" fmla="*/ 9 h 25"/>
                      <a:gd name="T4" fmla="*/ 11 w 27"/>
                      <a:gd name="T5" fmla="*/ 4 h 25"/>
                      <a:gd name="T6" fmla="*/ 15 w 27"/>
                      <a:gd name="T7" fmla="*/ 4 h 25"/>
                      <a:gd name="T8" fmla="*/ 15 w 27"/>
                      <a:gd name="T9" fmla="*/ 0 h 25"/>
                      <a:gd name="T10" fmla="*/ 15 w 27"/>
                      <a:gd name="T11" fmla="*/ 4 h 25"/>
                      <a:gd name="T12" fmla="*/ 19 w 27"/>
                      <a:gd name="T13" fmla="*/ 4 h 25"/>
                      <a:gd name="T14" fmla="*/ 23 w 27"/>
                      <a:gd name="T15" fmla="*/ 4 h 25"/>
                      <a:gd name="T16" fmla="*/ 23 w 27"/>
                      <a:gd name="T17" fmla="*/ 9 h 25"/>
                      <a:gd name="T18" fmla="*/ 27 w 27"/>
                      <a:gd name="T19" fmla="*/ 13 h 25"/>
                      <a:gd name="T20" fmla="*/ 23 w 27"/>
                      <a:gd name="T21" fmla="*/ 13 h 25"/>
                      <a:gd name="T22" fmla="*/ 27 w 27"/>
                      <a:gd name="T23" fmla="*/ 13 h 25"/>
                      <a:gd name="T24" fmla="*/ 23 w 27"/>
                      <a:gd name="T25" fmla="*/ 17 h 25"/>
                      <a:gd name="T26" fmla="*/ 23 w 27"/>
                      <a:gd name="T27" fmla="*/ 21 h 25"/>
                      <a:gd name="T28" fmla="*/ 19 w 27"/>
                      <a:gd name="T29" fmla="*/ 21 h 25"/>
                      <a:gd name="T30" fmla="*/ 19 w 27"/>
                      <a:gd name="T31" fmla="*/ 17 h 25"/>
                      <a:gd name="T32" fmla="*/ 15 w 27"/>
                      <a:gd name="T33" fmla="*/ 17 h 25"/>
                      <a:gd name="T34" fmla="*/ 15 w 27"/>
                      <a:gd name="T35" fmla="*/ 13 h 25"/>
                      <a:gd name="T36" fmla="*/ 15 w 27"/>
                      <a:gd name="T37" fmla="*/ 17 h 25"/>
                      <a:gd name="T38" fmla="*/ 15 w 27"/>
                      <a:gd name="T39" fmla="*/ 21 h 25"/>
                      <a:gd name="T40" fmla="*/ 15 w 27"/>
                      <a:gd name="T41" fmla="*/ 25 h 25"/>
                      <a:gd name="T42" fmla="*/ 11 w 27"/>
                      <a:gd name="T43" fmla="*/ 25 h 25"/>
                      <a:gd name="T44" fmla="*/ 7 w 27"/>
                      <a:gd name="T45" fmla="*/ 25 h 25"/>
                      <a:gd name="T46" fmla="*/ 7 w 27"/>
                      <a:gd name="T47" fmla="*/ 21 h 25"/>
                      <a:gd name="T48" fmla="*/ 4 w 27"/>
                      <a:gd name="T49" fmla="*/ 21 h 25"/>
                      <a:gd name="T50" fmla="*/ 0 w 27"/>
                      <a:gd name="T51" fmla="*/ 21 h 25"/>
                      <a:gd name="T52" fmla="*/ 0 w 27"/>
                      <a:gd name="T53" fmla="*/ 17 h 25"/>
                      <a:gd name="T54" fmla="*/ 4 w 27"/>
                      <a:gd name="T55" fmla="*/ 17 h 25"/>
                      <a:gd name="T56" fmla="*/ 4 w 27"/>
                      <a:gd name="T57" fmla="*/ 13 h 25"/>
                      <a:gd name="T58" fmla="*/ 4 w 27"/>
                      <a:gd name="T59" fmla="*/ 9 h 2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</a:cxnLst>
                    <a:rect l="0" t="0" r="r" b="b"/>
                    <a:pathLst>
                      <a:path w="27" h="25">
                        <a:moveTo>
                          <a:pt x="4" y="9"/>
                        </a:moveTo>
                        <a:lnTo>
                          <a:pt x="7" y="9"/>
                        </a:lnTo>
                        <a:lnTo>
                          <a:pt x="11" y="4"/>
                        </a:lnTo>
                        <a:lnTo>
                          <a:pt x="15" y="4"/>
                        </a:lnTo>
                        <a:lnTo>
                          <a:pt x="15" y="0"/>
                        </a:lnTo>
                        <a:lnTo>
                          <a:pt x="15" y="4"/>
                        </a:lnTo>
                        <a:lnTo>
                          <a:pt x="19" y="4"/>
                        </a:lnTo>
                        <a:lnTo>
                          <a:pt x="23" y="4"/>
                        </a:lnTo>
                        <a:lnTo>
                          <a:pt x="23" y="9"/>
                        </a:lnTo>
                        <a:lnTo>
                          <a:pt x="27" y="13"/>
                        </a:lnTo>
                        <a:lnTo>
                          <a:pt x="23" y="13"/>
                        </a:lnTo>
                        <a:lnTo>
                          <a:pt x="27" y="13"/>
                        </a:lnTo>
                        <a:lnTo>
                          <a:pt x="23" y="17"/>
                        </a:lnTo>
                        <a:lnTo>
                          <a:pt x="23" y="21"/>
                        </a:lnTo>
                        <a:lnTo>
                          <a:pt x="19" y="21"/>
                        </a:lnTo>
                        <a:lnTo>
                          <a:pt x="19" y="17"/>
                        </a:lnTo>
                        <a:lnTo>
                          <a:pt x="15" y="17"/>
                        </a:lnTo>
                        <a:lnTo>
                          <a:pt x="15" y="13"/>
                        </a:lnTo>
                        <a:lnTo>
                          <a:pt x="15" y="17"/>
                        </a:lnTo>
                        <a:lnTo>
                          <a:pt x="15" y="21"/>
                        </a:lnTo>
                        <a:lnTo>
                          <a:pt x="15" y="25"/>
                        </a:lnTo>
                        <a:lnTo>
                          <a:pt x="11" y="25"/>
                        </a:lnTo>
                        <a:lnTo>
                          <a:pt x="7" y="25"/>
                        </a:lnTo>
                        <a:lnTo>
                          <a:pt x="7" y="21"/>
                        </a:lnTo>
                        <a:lnTo>
                          <a:pt x="4" y="21"/>
                        </a:lnTo>
                        <a:lnTo>
                          <a:pt x="0" y="21"/>
                        </a:lnTo>
                        <a:lnTo>
                          <a:pt x="0" y="17"/>
                        </a:lnTo>
                        <a:lnTo>
                          <a:pt x="4" y="17"/>
                        </a:lnTo>
                        <a:lnTo>
                          <a:pt x="4" y="13"/>
                        </a:lnTo>
                        <a:lnTo>
                          <a:pt x="4" y="9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003" name="Freeform 175">
                    <a:extLst>
                      <a:ext uri="{FF2B5EF4-FFF2-40B4-BE49-F238E27FC236}">
                        <a16:creationId xmlns:a16="http://schemas.microsoft.com/office/drawing/2014/main" id="{8DA898B2-AB90-16D2-57EE-39DD4D5E19F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550" y="2956"/>
                    <a:ext cx="49" cy="52"/>
                  </a:xfrm>
                  <a:custGeom>
                    <a:avLst/>
                    <a:gdLst>
                      <a:gd name="T0" fmla="*/ 4 w 50"/>
                      <a:gd name="T1" fmla="*/ 5 h 53"/>
                      <a:gd name="T2" fmla="*/ 12 w 50"/>
                      <a:gd name="T3" fmla="*/ 5 h 53"/>
                      <a:gd name="T4" fmla="*/ 19 w 50"/>
                      <a:gd name="T5" fmla="*/ 0 h 53"/>
                      <a:gd name="T6" fmla="*/ 23 w 50"/>
                      <a:gd name="T7" fmla="*/ 5 h 53"/>
                      <a:gd name="T8" fmla="*/ 23 w 50"/>
                      <a:gd name="T9" fmla="*/ 5 h 53"/>
                      <a:gd name="T10" fmla="*/ 31 w 50"/>
                      <a:gd name="T11" fmla="*/ 5 h 53"/>
                      <a:gd name="T12" fmla="*/ 31 w 50"/>
                      <a:gd name="T13" fmla="*/ 5 h 53"/>
                      <a:gd name="T14" fmla="*/ 35 w 50"/>
                      <a:gd name="T15" fmla="*/ 0 h 53"/>
                      <a:gd name="T16" fmla="*/ 35 w 50"/>
                      <a:gd name="T17" fmla="*/ 9 h 53"/>
                      <a:gd name="T18" fmla="*/ 35 w 50"/>
                      <a:gd name="T19" fmla="*/ 17 h 53"/>
                      <a:gd name="T20" fmla="*/ 35 w 50"/>
                      <a:gd name="T21" fmla="*/ 21 h 53"/>
                      <a:gd name="T22" fmla="*/ 39 w 50"/>
                      <a:gd name="T23" fmla="*/ 25 h 53"/>
                      <a:gd name="T24" fmla="*/ 42 w 50"/>
                      <a:gd name="T25" fmla="*/ 29 h 53"/>
                      <a:gd name="T26" fmla="*/ 46 w 50"/>
                      <a:gd name="T27" fmla="*/ 33 h 53"/>
                      <a:gd name="T28" fmla="*/ 46 w 50"/>
                      <a:gd name="T29" fmla="*/ 33 h 53"/>
                      <a:gd name="T30" fmla="*/ 42 w 50"/>
                      <a:gd name="T31" fmla="*/ 37 h 53"/>
                      <a:gd name="T32" fmla="*/ 42 w 50"/>
                      <a:gd name="T33" fmla="*/ 37 h 53"/>
                      <a:gd name="T34" fmla="*/ 42 w 50"/>
                      <a:gd name="T35" fmla="*/ 37 h 53"/>
                      <a:gd name="T36" fmla="*/ 35 w 50"/>
                      <a:gd name="T37" fmla="*/ 37 h 53"/>
                      <a:gd name="T38" fmla="*/ 35 w 50"/>
                      <a:gd name="T39" fmla="*/ 37 h 53"/>
                      <a:gd name="T40" fmla="*/ 31 w 50"/>
                      <a:gd name="T41" fmla="*/ 41 h 53"/>
                      <a:gd name="T42" fmla="*/ 27 w 50"/>
                      <a:gd name="T43" fmla="*/ 45 h 53"/>
                      <a:gd name="T44" fmla="*/ 31 w 50"/>
                      <a:gd name="T45" fmla="*/ 49 h 53"/>
                      <a:gd name="T46" fmla="*/ 23 w 50"/>
                      <a:gd name="T47" fmla="*/ 53 h 53"/>
                      <a:gd name="T48" fmla="*/ 23 w 50"/>
                      <a:gd name="T49" fmla="*/ 53 h 53"/>
                      <a:gd name="T50" fmla="*/ 19 w 50"/>
                      <a:gd name="T51" fmla="*/ 49 h 53"/>
                      <a:gd name="T52" fmla="*/ 16 w 50"/>
                      <a:gd name="T53" fmla="*/ 45 h 53"/>
                      <a:gd name="T54" fmla="*/ 12 w 50"/>
                      <a:gd name="T55" fmla="*/ 41 h 53"/>
                      <a:gd name="T56" fmla="*/ 8 w 50"/>
                      <a:gd name="T57" fmla="*/ 37 h 53"/>
                      <a:gd name="T58" fmla="*/ 12 w 50"/>
                      <a:gd name="T59" fmla="*/ 33 h 53"/>
                      <a:gd name="T60" fmla="*/ 12 w 50"/>
                      <a:gd name="T61" fmla="*/ 25 h 53"/>
                      <a:gd name="T62" fmla="*/ 12 w 50"/>
                      <a:gd name="T63" fmla="*/ 17 h 53"/>
                      <a:gd name="T64" fmla="*/ 8 w 50"/>
                      <a:gd name="T65" fmla="*/ 9 h 53"/>
                      <a:gd name="T66" fmla="*/ 4 w 50"/>
                      <a:gd name="T67" fmla="*/ 5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</a:cxnLst>
                    <a:rect l="0" t="0" r="r" b="b"/>
                    <a:pathLst>
                      <a:path w="50" h="53">
                        <a:moveTo>
                          <a:pt x="0" y="5"/>
                        </a:moveTo>
                        <a:lnTo>
                          <a:pt x="4" y="5"/>
                        </a:lnTo>
                        <a:lnTo>
                          <a:pt x="8" y="5"/>
                        </a:lnTo>
                        <a:lnTo>
                          <a:pt x="12" y="5"/>
                        </a:lnTo>
                        <a:lnTo>
                          <a:pt x="16" y="5"/>
                        </a:lnTo>
                        <a:lnTo>
                          <a:pt x="19" y="0"/>
                        </a:lnTo>
                        <a:lnTo>
                          <a:pt x="23" y="0"/>
                        </a:lnTo>
                        <a:lnTo>
                          <a:pt x="23" y="5"/>
                        </a:lnTo>
                        <a:lnTo>
                          <a:pt x="23" y="0"/>
                        </a:lnTo>
                        <a:lnTo>
                          <a:pt x="23" y="5"/>
                        </a:lnTo>
                        <a:lnTo>
                          <a:pt x="27" y="5"/>
                        </a:lnTo>
                        <a:lnTo>
                          <a:pt x="31" y="5"/>
                        </a:lnTo>
                        <a:lnTo>
                          <a:pt x="31" y="0"/>
                        </a:lnTo>
                        <a:lnTo>
                          <a:pt x="31" y="5"/>
                        </a:lnTo>
                        <a:lnTo>
                          <a:pt x="35" y="5"/>
                        </a:lnTo>
                        <a:lnTo>
                          <a:pt x="35" y="0"/>
                        </a:lnTo>
                        <a:lnTo>
                          <a:pt x="35" y="5"/>
                        </a:lnTo>
                        <a:lnTo>
                          <a:pt x="35" y="9"/>
                        </a:lnTo>
                        <a:lnTo>
                          <a:pt x="35" y="13"/>
                        </a:lnTo>
                        <a:lnTo>
                          <a:pt x="35" y="17"/>
                        </a:lnTo>
                        <a:lnTo>
                          <a:pt x="31" y="21"/>
                        </a:lnTo>
                        <a:lnTo>
                          <a:pt x="35" y="21"/>
                        </a:lnTo>
                        <a:lnTo>
                          <a:pt x="35" y="25"/>
                        </a:lnTo>
                        <a:lnTo>
                          <a:pt x="39" y="25"/>
                        </a:lnTo>
                        <a:lnTo>
                          <a:pt x="42" y="25"/>
                        </a:lnTo>
                        <a:lnTo>
                          <a:pt x="42" y="29"/>
                        </a:lnTo>
                        <a:lnTo>
                          <a:pt x="46" y="29"/>
                        </a:lnTo>
                        <a:lnTo>
                          <a:pt x="46" y="33"/>
                        </a:lnTo>
                        <a:lnTo>
                          <a:pt x="50" y="33"/>
                        </a:lnTo>
                        <a:lnTo>
                          <a:pt x="46" y="33"/>
                        </a:lnTo>
                        <a:lnTo>
                          <a:pt x="46" y="37"/>
                        </a:lnTo>
                        <a:lnTo>
                          <a:pt x="42" y="37"/>
                        </a:lnTo>
                        <a:lnTo>
                          <a:pt x="42" y="41"/>
                        </a:lnTo>
                        <a:lnTo>
                          <a:pt x="42" y="37"/>
                        </a:lnTo>
                        <a:lnTo>
                          <a:pt x="42" y="41"/>
                        </a:lnTo>
                        <a:lnTo>
                          <a:pt x="42" y="37"/>
                        </a:lnTo>
                        <a:lnTo>
                          <a:pt x="39" y="37"/>
                        </a:lnTo>
                        <a:lnTo>
                          <a:pt x="35" y="37"/>
                        </a:lnTo>
                        <a:lnTo>
                          <a:pt x="35" y="41"/>
                        </a:lnTo>
                        <a:lnTo>
                          <a:pt x="35" y="37"/>
                        </a:lnTo>
                        <a:lnTo>
                          <a:pt x="35" y="41"/>
                        </a:lnTo>
                        <a:lnTo>
                          <a:pt x="31" y="41"/>
                        </a:lnTo>
                        <a:lnTo>
                          <a:pt x="31" y="45"/>
                        </a:lnTo>
                        <a:lnTo>
                          <a:pt x="27" y="45"/>
                        </a:lnTo>
                        <a:lnTo>
                          <a:pt x="31" y="45"/>
                        </a:lnTo>
                        <a:lnTo>
                          <a:pt x="31" y="49"/>
                        </a:lnTo>
                        <a:lnTo>
                          <a:pt x="27" y="49"/>
                        </a:lnTo>
                        <a:lnTo>
                          <a:pt x="23" y="53"/>
                        </a:lnTo>
                        <a:lnTo>
                          <a:pt x="27" y="53"/>
                        </a:lnTo>
                        <a:lnTo>
                          <a:pt x="23" y="53"/>
                        </a:lnTo>
                        <a:lnTo>
                          <a:pt x="23" y="49"/>
                        </a:lnTo>
                        <a:lnTo>
                          <a:pt x="19" y="49"/>
                        </a:lnTo>
                        <a:lnTo>
                          <a:pt x="16" y="49"/>
                        </a:lnTo>
                        <a:lnTo>
                          <a:pt x="16" y="45"/>
                        </a:lnTo>
                        <a:lnTo>
                          <a:pt x="16" y="41"/>
                        </a:lnTo>
                        <a:lnTo>
                          <a:pt x="12" y="41"/>
                        </a:lnTo>
                        <a:lnTo>
                          <a:pt x="12" y="37"/>
                        </a:lnTo>
                        <a:lnTo>
                          <a:pt x="8" y="37"/>
                        </a:lnTo>
                        <a:lnTo>
                          <a:pt x="8" y="33"/>
                        </a:lnTo>
                        <a:lnTo>
                          <a:pt x="12" y="33"/>
                        </a:lnTo>
                        <a:lnTo>
                          <a:pt x="12" y="29"/>
                        </a:lnTo>
                        <a:lnTo>
                          <a:pt x="12" y="25"/>
                        </a:lnTo>
                        <a:lnTo>
                          <a:pt x="12" y="21"/>
                        </a:lnTo>
                        <a:lnTo>
                          <a:pt x="12" y="17"/>
                        </a:lnTo>
                        <a:lnTo>
                          <a:pt x="12" y="13"/>
                        </a:lnTo>
                        <a:lnTo>
                          <a:pt x="8" y="9"/>
                        </a:lnTo>
                        <a:lnTo>
                          <a:pt x="4" y="9"/>
                        </a:lnTo>
                        <a:lnTo>
                          <a:pt x="4" y="5"/>
                        </a:lnTo>
                        <a:lnTo>
                          <a:pt x="0" y="5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004" name="Freeform 176">
                    <a:extLst>
                      <a:ext uri="{FF2B5EF4-FFF2-40B4-BE49-F238E27FC236}">
                        <a16:creationId xmlns:a16="http://schemas.microsoft.com/office/drawing/2014/main" id="{B3C68C07-1194-3211-8CBB-0725FB2D9E2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461" y="2956"/>
                    <a:ext cx="104" cy="60"/>
                  </a:xfrm>
                  <a:custGeom>
                    <a:avLst/>
                    <a:gdLst>
                      <a:gd name="T0" fmla="*/ 88 w 104"/>
                      <a:gd name="T1" fmla="*/ 5 h 61"/>
                      <a:gd name="T2" fmla="*/ 92 w 104"/>
                      <a:gd name="T3" fmla="*/ 9 h 61"/>
                      <a:gd name="T4" fmla="*/ 100 w 104"/>
                      <a:gd name="T5" fmla="*/ 13 h 61"/>
                      <a:gd name="T6" fmla="*/ 100 w 104"/>
                      <a:gd name="T7" fmla="*/ 21 h 61"/>
                      <a:gd name="T8" fmla="*/ 100 w 104"/>
                      <a:gd name="T9" fmla="*/ 29 h 61"/>
                      <a:gd name="T10" fmla="*/ 96 w 104"/>
                      <a:gd name="T11" fmla="*/ 33 h 61"/>
                      <a:gd name="T12" fmla="*/ 100 w 104"/>
                      <a:gd name="T13" fmla="*/ 37 h 61"/>
                      <a:gd name="T14" fmla="*/ 104 w 104"/>
                      <a:gd name="T15" fmla="*/ 41 h 61"/>
                      <a:gd name="T16" fmla="*/ 104 w 104"/>
                      <a:gd name="T17" fmla="*/ 49 h 61"/>
                      <a:gd name="T18" fmla="*/ 96 w 104"/>
                      <a:gd name="T19" fmla="*/ 49 h 61"/>
                      <a:gd name="T20" fmla="*/ 92 w 104"/>
                      <a:gd name="T21" fmla="*/ 53 h 61"/>
                      <a:gd name="T22" fmla="*/ 88 w 104"/>
                      <a:gd name="T23" fmla="*/ 49 h 61"/>
                      <a:gd name="T24" fmla="*/ 84 w 104"/>
                      <a:gd name="T25" fmla="*/ 53 h 61"/>
                      <a:gd name="T26" fmla="*/ 81 w 104"/>
                      <a:gd name="T27" fmla="*/ 57 h 61"/>
                      <a:gd name="T28" fmla="*/ 81 w 104"/>
                      <a:gd name="T29" fmla="*/ 57 h 61"/>
                      <a:gd name="T30" fmla="*/ 77 w 104"/>
                      <a:gd name="T31" fmla="*/ 61 h 61"/>
                      <a:gd name="T32" fmla="*/ 69 w 104"/>
                      <a:gd name="T33" fmla="*/ 61 h 61"/>
                      <a:gd name="T34" fmla="*/ 69 w 104"/>
                      <a:gd name="T35" fmla="*/ 53 h 61"/>
                      <a:gd name="T36" fmla="*/ 69 w 104"/>
                      <a:gd name="T37" fmla="*/ 45 h 61"/>
                      <a:gd name="T38" fmla="*/ 65 w 104"/>
                      <a:gd name="T39" fmla="*/ 45 h 61"/>
                      <a:gd name="T40" fmla="*/ 61 w 104"/>
                      <a:gd name="T41" fmla="*/ 49 h 61"/>
                      <a:gd name="T42" fmla="*/ 54 w 104"/>
                      <a:gd name="T43" fmla="*/ 53 h 61"/>
                      <a:gd name="T44" fmla="*/ 50 w 104"/>
                      <a:gd name="T45" fmla="*/ 53 h 61"/>
                      <a:gd name="T46" fmla="*/ 46 w 104"/>
                      <a:gd name="T47" fmla="*/ 57 h 61"/>
                      <a:gd name="T48" fmla="*/ 50 w 104"/>
                      <a:gd name="T49" fmla="*/ 61 h 61"/>
                      <a:gd name="T50" fmla="*/ 46 w 104"/>
                      <a:gd name="T51" fmla="*/ 57 h 61"/>
                      <a:gd name="T52" fmla="*/ 38 w 104"/>
                      <a:gd name="T53" fmla="*/ 53 h 61"/>
                      <a:gd name="T54" fmla="*/ 35 w 104"/>
                      <a:gd name="T55" fmla="*/ 49 h 61"/>
                      <a:gd name="T56" fmla="*/ 31 w 104"/>
                      <a:gd name="T57" fmla="*/ 45 h 61"/>
                      <a:gd name="T58" fmla="*/ 27 w 104"/>
                      <a:gd name="T59" fmla="*/ 41 h 61"/>
                      <a:gd name="T60" fmla="*/ 23 w 104"/>
                      <a:gd name="T61" fmla="*/ 45 h 61"/>
                      <a:gd name="T62" fmla="*/ 19 w 104"/>
                      <a:gd name="T63" fmla="*/ 49 h 61"/>
                      <a:gd name="T64" fmla="*/ 15 w 104"/>
                      <a:gd name="T65" fmla="*/ 45 h 61"/>
                      <a:gd name="T66" fmla="*/ 12 w 104"/>
                      <a:gd name="T67" fmla="*/ 49 h 61"/>
                      <a:gd name="T68" fmla="*/ 8 w 104"/>
                      <a:gd name="T69" fmla="*/ 53 h 61"/>
                      <a:gd name="T70" fmla="*/ 8 w 104"/>
                      <a:gd name="T71" fmla="*/ 45 h 61"/>
                      <a:gd name="T72" fmla="*/ 8 w 104"/>
                      <a:gd name="T73" fmla="*/ 41 h 61"/>
                      <a:gd name="T74" fmla="*/ 4 w 104"/>
                      <a:gd name="T75" fmla="*/ 33 h 61"/>
                      <a:gd name="T76" fmla="*/ 0 w 104"/>
                      <a:gd name="T77" fmla="*/ 29 h 61"/>
                      <a:gd name="T78" fmla="*/ 8 w 104"/>
                      <a:gd name="T79" fmla="*/ 29 h 61"/>
                      <a:gd name="T80" fmla="*/ 12 w 104"/>
                      <a:gd name="T81" fmla="*/ 25 h 61"/>
                      <a:gd name="T82" fmla="*/ 19 w 104"/>
                      <a:gd name="T83" fmla="*/ 25 h 61"/>
                      <a:gd name="T84" fmla="*/ 23 w 104"/>
                      <a:gd name="T85" fmla="*/ 21 h 61"/>
                      <a:gd name="T86" fmla="*/ 27 w 104"/>
                      <a:gd name="T87" fmla="*/ 25 h 61"/>
                      <a:gd name="T88" fmla="*/ 31 w 104"/>
                      <a:gd name="T89" fmla="*/ 29 h 61"/>
                      <a:gd name="T90" fmla="*/ 35 w 104"/>
                      <a:gd name="T91" fmla="*/ 25 h 61"/>
                      <a:gd name="T92" fmla="*/ 42 w 104"/>
                      <a:gd name="T93" fmla="*/ 25 h 61"/>
                      <a:gd name="T94" fmla="*/ 46 w 104"/>
                      <a:gd name="T95" fmla="*/ 21 h 61"/>
                      <a:gd name="T96" fmla="*/ 50 w 104"/>
                      <a:gd name="T97" fmla="*/ 17 h 61"/>
                      <a:gd name="T98" fmla="*/ 50 w 104"/>
                      <a:gd name="T99" fmla="*/ 9 h 61"/>
                      <a:gd name="T100" fmla="*/ 54 w 104"/>
                      <a:gd name="T101" fmla="*/ 5 h 61"/>
                      <a:gd name="T102" fmla="*/ 58 w 104"/>
                      <a:gd name="T103" fmla="*/ 9 h 61"/>
                      <a:gd name="T104" fmla="*/ 61 w 104"/>
                      <a:gd name="T105" fmla="*/ 5 h 61"/>
                      <a:gd name="T106" fmla="*/ 65 w 104"/>
                      <a:gd name="T107" fmla="*/ 9 h 61"/>
                      <a:gd name="T108" fmla="*/ 69 w 104"/>
                      <a:gd name="T109" fmla="*/ 5 h 61"/>
                      <a:gd name="T110" fmla="*/ 77 w 104"/>
                      <a:gd name="T111" fmla="*/ 5 h 61"/>
                      <a:gd name="T112" fmla="*/ 81 w 104"/>
                      <a:gd name="T113" fmla="*/ 5 h 61"/>
                      <a:gd name="T114" fmla="*/ 84 w 104"/>
                      <a:gd name="T115" fmla="*/ 0 h 61"/>
                      <a:gd name="T116" fmla="*/ 84 w 104"/>
                      <a:gd name="T117" fmla="*/ 0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</a:cxnLst>
                    <a:rect l="0" t="0" r="r" b="b"/>
                    <a:pathLst>
                      <a:path w="104" h="61">
                        <a:moveTo>
                          <a:pt x="88" y="0"/>
                        </a:moveTo>
                        <a:lnTo>
                          <a:pt x="88" y="5"/>
                        </a:lnTo>
                        <a:lnTo>
                          <a:pt x="92" y="5"/>
                        </a:lnTo>
                        <a:lnTo>
                          <a:pt x="92" y="9"/>
                        </a:lnTo>
                        <a:lnTo>
                          <a:pt x="96" y="9"/>
                        </a:lnTo>
                        <a:lnTo>
                          <a:pt x="100" y="13"/>
                        </a:lnTo>
                        <a:lnTo>
                          <a:pt x="100" y="17"/>
                        </a:lnTo>
                        <a:lnTo>
                          <a:pt x="100" y="21"/>
                        </a:lnTo>
                        <a:lnTo>
                          <a:pt x="100" y="25"/>
                        </a:lnTo>
                        <a:lnTo>
                          <a:pt x="100" y="29"/>
                        </a:lnTo>
                        <a:lnTo>
                          <a:pt x="100" y="33"/>
                        </a:lnTo>
                        <a:lnTo>
                          <a:pt x="96" y="33"/>
                        </a:lnTo>
                        <a:lnTo>
                          <a:pt x="96" y="37"/>
                        </a:lnTo>
                        <a:lnTo>
                          <a:pt x="100" y="37"/>
                        </a:lnTo>
                        <a:lnTo>
                          <a:pt x="100" y="41"/>
                        </a:lnTo>
                        <a:lnTo>
                          <a:pt x="104" y="41"/>
                        </a:lnTo>
                        <a:lnTo>
                          <a:pt x="104" y="45"/>
                        </a:lnTo>
                        <a:lnTo>
                          <a:pt x="104" y="49"/>
                        </a:lnTo>
                        <a:lnTo>
                          <a:pt x="100" y="49"/>
                        </a:lnTo>
                        <a:lnTo>
                          <a:pt x="96" y="49"/>
                        </a:lnTo>
                        <a:lnTo>
                          <a:pt x="96" y="53"/>
                        </a:lnTo>
                        <a:lnTo>
                          <a:pt x="92" y="53"/>
                        </a:lnTo>
                        <a:lnTo>
                          <a:pt x="88" y="53"/>
                        </a:lnTo>
                        <a:lnTo>
                          <a:pt x="88" y="49"/>
                        </a:lnTo>
                        <a:lnTo>
                          <a:pt x="84" y="49"/>
                        </a:lnTo>
                        <a:lnTo>
                          <a:pt x="84" y="53"/>
                        </a:lnTo>
                        <a:lnTo>
                          <a:pt x="81" y="53"/>
                        </a:lnTo>
                        <a:lnTo>
                          <a:pt x="81" y="57"/>
                        </a:lnTo>
                        <a:lnTo>
                          <a:pt x="81" y="61"/>
                        </a:lnTo>
                        <a:lnTo>
                          <a:pt x="81" y="57"/>
                        </a:lnTo>
                        <a:lnTo>
                          <a:pt x="77" y="57"/>
                        </a:lnTo>
                        <a:lnTo>
                          <a:pt x="77" y="61"/>
                        </a:lnTo>
                        <a:lnTo>
                          <a:pt x="73" y="61"/>
                        </a:lnTo>
                        <a:lnTo>
                          <a:pt x="69" y="61"/>
                        </a:lnTo>
                        <a:lnTo>
                          <a:pt x="69" y="57"/>
                        </a:lnTo>
                        <a:lnTo>
                          <a:pt x="69" y="53"/>
                        </a:lnTo>
                        <a:lnTo>
                          <a:pt x="69" y="49"/>
                        </a:lnTo>
                        <a:lnTo>
                          <a:pt x="69" y="45"/>
                        </a:lnTo>
                        <a:lnTo>
                          <a:pt x="65" y="49"/>
                        </a:lnTo>
                        <a:lnTo>
                          <a:pt x="65" y="45"/>
                        </a:lnTo>
                        <a:lnTo>
                          <a:pt x="65" y="49"/>
                        </a:lnTo>
                        <a:lnTo>
                          <a:pt x="61" y="49"/>
                        </a:lnTo>
                        <a:lnTo>
                          <a:pt x="58" y="49"/>
                        </a:lnTo>
                        <a:lnTo>
                          <a:pt x="54" y="53"/>
                        </a:lnTo>
                        <a:lnTo>
                          <a:pt x="54" y="49"/>
                        </a:lnTo>
                        <a:lnTo>
                          <a:pt x="50" y="53"/>
                        </a:lnTo>
                        <a:lnTo>
                          <a:pt x="50" y="57"/>
                        </a:lnTo>
                        <a:lnTo>
                          <a:pt x="46" y="57"/>
                        </a:lnTo>
                        <a:lnTo>
                          <a:pt x="50" y="57"/>
                        </a:lnTo>
                        <a:lnTo>
                          <a:pt x="50" y="61"/>
                        </a:lnTo>
                        <a:lnTo>
                          <a:pt x="46" y="61"/>
                        </a:lnTo>
                        <a:lnTo>
                          <a:pt x="46" y="57"/>
                        </a:lnTo>
                        <a:lnTo>
                          <a:pt x="42" y="57"/>
                        </a:lnTo>
                        <a:lnTo>
                          <a:pt x="38" y="53"/>
                        </a:lnTo>
                        <a:lnTo>
                          <a:pt x="38" y="49"/>
                        </a:lnTo>
                        <a:lnTo>
                          <a:pt x="35" y="49"/>
                        </a:lnTo>
                        <a:lnTo>
                          <a:pt x="35" y="45"/>
                        </a:lnTo>
                        <a:lnTo>
                          <a:pt x="31" y="45"/>
                        </a:lnTo>
                        <a:lnTo>
                          <a:pt x="31" y="41"/>
                        </a:lnTo>
                        <a:lnTo>
                          <a:pt x="27" y="41"/>
                        </a:lnTo>
                        <a:lnTo>
                          <a:pt x="23" y="41"/>
                        </a:lnTo>
                        <a:lnTo>
                          <a:pt x="23" y="45"/>
                        </a:lnTo>
                        <a:lnTo>
                          <a:pt x="23" y="49"/>
                        </a:lnTo>
                        <a:lnTo>
                          <a:pt x="19" y="49"/>
                        </a:lnTo>
                        <a:lnTo>
                          <a:pt x="19" y="45"/>
                        </a:lnTo>
                        <a:lnTo>
                          <a:pt x="15" y="45"/>
                        </a:lnTo>
                        <a:lnTo>
                          <a:pt x="15" y="49"/>
                        </a:lnTo>
                        <a:lnTo>
                          <a:pt x="12" y="49"/>
                        </a:lnTo>
                        <a:lnTo>
                          <a:pt x="12" y="53"/>
                        </a:lnTo>
                        <a:lnTo>
                          <a:pt x="8" y="53"/>
                        </a:lnTo>
                        <a:lnTo>
                          <a:pt x="8" y="49"/>
                        </a:lnTo>
                        <a:lnTo>
                          <a:pt x="8" y="45"/>
                        </a:lnTo>
                        <a:lnTo>
                          <a:pt x="4" y="41"/>
                        </a:lnTo>
                        <a:lnTo>
                          <a:pt x="8" y="41"/>
                        </a:lnTo>
                        <a:lnTo>
                          <a:pt x="4" y="37"/>
                        </a:lnTo>
                        <a:lnTo>
                          <a:pt x="4" y="33"/>
                        </a:lnTo>
                        <a:lnTo>
                          <a:pt x="0" y="33"/>
                        </a:lnTo>
                        <a:lnTo>
                          <a:pt x="0" y="29"/>
                        </a:lnTo>
                        <a:lnTo>
                          <a:pt x="4" y="29"/>
                        </a:lnTo>
                        <a:lnTo>
                          <a:pt x="8" y="29"/>
                        </a:lnTo>
                        <a:lnTo>
                          <a:pt x="8" y="25"/>
                        </a:lnTo>
                        <a:lnTo>
                          <a:pt x="12" y="25"/>
                        </a:lnTo>
                        <a:lnTo>
                          <a:pt x="15" y="25"/>
                        </a:lnTo>
                        <a:lnTo>
                          <a:pt x="19" y="25"/>
                        </a:lnTo>
                        <a:lnTo>
                          <a:pt x="19" y="21"/>
                        </a:lnTo>
                        <a:lnTo>
                          <a:pt x="23" y="21"/>
                        </a:lnTo>
                        <a:lnTo>
                          <a:pt x="23" y="25"/>
                        </a:lnTo>
                        <a:lnTo>
                          <a:pt x="27" y="25"/>
                        </a:lnTo>
                        <a:lnTo>
                          <a:pt x="27" y="29"/>
                        </a:lnTo>
                        <a:lnTo>
                          <a:pt x="31" y="29"/>
                        </a:lnTo>
                        <a:lnTo>
                          <a:pt x="31" y="25"/>
                        </a:lnTo>
                        <a:lnTo>
                          <a:pt x="35" y="25"/>
                        </a:lnTo>
                        <a:lnTo>
                          <a:pt x="38" y="25"/>
                        </a:lnTo>
                        <a:lnTo>
                          <a:pt x="42" y="25"/>
                        </a:lnTo>
                        <a:lnTo>
                          <a:pt x="46" y="25"/>
                        </a:lnTo>
                        <a:lnTo>
                          <a:pt x="46" y="21"/>
                        </a:lnTo>
                        <a:lnTo>
                          <a:pt x="46" y="17"/>
                        </a:lnTo>
                        <a:lnTo>
                          <a:pt x="50" y="17"/>
                        </a:lnTo>
                        <a:lnTo>
                          <a:pt x="50" y="13"/>
                        </a:lnTo>
                        <a:lnTo>
                          <a:pt x="50" y="9"/>
                        </a:lnTo>
                        <a:lnTo>
                          <a:pt x="54" y="9"/>
                        </a:lnTo>
                        <a:lnTo>
                          <a:pt x="54" y="5"/>
                        </a:lnTo>
                        <a:lnTo>
                          <a:pt x="58" y="5"/>
                        </a:lnTo>
                        <a:lnTo>
                          <a:pt x="58" y="9"/>
                        </a:lnTo>
                        <a:lnTo>
                          <a:pt x="58" y="5"/>
                        </a:lnTo>
                        <a:lnTo>
                          <a:pt x="61" y="5"/>
                        </a:lnTo>
                        <a:lnTo>
                          <a:pt x="61" y="9"/>
                        </a:lnTo>
                        <a:lnTo>
                          <a:pt x="65" y="9"/>
                        </a:lnTo>
                        <a:lnTo>
                          <a:pt x="69" y="9"/>
                        </a:lnTo>
                        <a:lnTo>
                          <a:pt x="69" y="5"/>
                        </a:lnTo>
                        <a:lnTo>
                          <a:pt x="73" y="5"/>
                        </a:lnTo>
                        <a:lnTo>
                          <a:pt x="77" y="5"/>
                        </a:lnTo>
                        <a:lnTo>
                          <a:pt x="77" y="9"/>
                        </a:lnTo>
                        <a:lnTo>
                          <a:pt x="81" y="5"/>
                        </a:lnTo>
                        <a:lnTo>
                          <a:pt x="84" y="5"/>
                        </a:lnTo>
                        <a:lnTo>
                          <a:pt x="84" y="0"/>
                        </a:lnTo>
                        <a:lnTo>
                          <a:pt x="84" y="5"/>
                        </a:lnTo>
                        <a:lnTo>
                          <a:pt x="84" y="0"/>
                        </a:lnTo>
                        <a:lnTo>
                          <a:pt x="88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005" name="Freeform 177">
                    <a:extLst>
                      <a:ext uri="{FF2B5EF4-FFF2-40B4-BE49-F238E27FC236}">
                        <a16:creationId xmlns:a16="http://schemas.microsoft.com/office/drawing/2014/main" id="{6D0ECAD9-C273-F9EE-930B-FDE0A3F7C71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313" y="2956"/>
                    <a:ext cx="38" cy="37"/>
                  </a:xfrm>
                  <a:custGeom>
                    <a:avLst/>
                    <a:gdLst>
                      <a:gd name="T0" fmla="*/ 0 w 38"/>
                      <a:gd name="T1" fmla="*/ 21 h 37"/>
                      <a:gd name="T2" fmla="*/ 0 w 38"/>
                      <a:gd name="T3" fmla="*/ 17 h 37"/>
                      <a:gd name="T4" fmla="*/ 0 w 38"/>
                      <a:gd name="T5" fmla="*/ 13 h 37"/>
                      <a:gd name="T6" fmla="*/ 3 w 38"/>
                      <a:gd name="T7" fmla="*/ 13 h 37"/>
                      <a:gd name="T8" fmla="*/ 7 w 38"/>
                      <a:gd name="T9" fmla="*/ 13 h 37"/>
                      <a:gd name="T10" fmla="*/ 7 w 38"/>
                      <a:gd name="T11" fmla="*/ 9 h 37"/>
                      <a:gd name="T12" fmla="*/ 7 w 38"/>
                      <a:gd name="T13" fmla="*/ 5 h 37"/>
                      <a:gd name="T14" fmla="*/ 7 w 38"/>
                      <a:gd name="T15" fmla="*/ 0 h 37"/>
                      <a:gd name="T16" fmla="*/ 11 w 38"/>
                      <a:gd name="T17" fmla="*/ 0 h 37"/>
                      <a:gd name="T18" fmla="*/ 11 w 38"/>
                      <a:gd name="T19" fmla="*/ 5 h 37"/>
                      <a:gd name="T20" fmla="*/ 15 w 38"/>
                      <a:gd name="T21" fmla="*/ 5 h 37"/>
                      <a:gd name="T22" fmla="*/ 19 w 38"/>
                      <a:gd name="T23" fmla="*/ 5 h 37"/>
                      <a:gd name="T24" fmla="*/ 19 w 38"/>
                      <a:gd name="T25" fmla="*/ 9 h 37"/>
                      <a:gd name="T26" fmla="*/ 23 w 38"/>
                      <a:gd name="T27" fmla="*/ 9 h 37"/>
                      <a:gd name="T28" fmla="*/ 23 w 38"/>
                      <a:gd name="T29" fmla="*/ 13 h 37"/>
                      <a:gd name="T30" fmla="*/ 26 w 38"/>
                      <a:gd name="T31" fmla="*/ 13 h 37"/>
                      <a:gd name="T32" fmla="*/ 26 w 38"/>
                      <a:gd name="T33" fmla="*/ 17 h 37"/>
                      <a:gd name="T34" fmla="*/ 26 w 38"/>
                      <a:gd name="T35" fmla="*/ 21 h 37"/>
                      <a:gd name="T36" fmla="*/ 30 w 38"/>
                      <a:gd name="T37" fmla="*/ 21 h 37"/>
                      <a:gd name="T38" fmla="*/ 34 w 38"/>
                      <a:gd name="T39" fmla="*/ 21 h 37"/>
                      <a:gd name="T40" fmla="*/ 38 w 38"/>
                      <a:gd name="T41" fmla="*/ 25 h 37"/>
                      <a:gd name="T42" fmla="*/ 38 w 38"/>
                      <a:gd name="T43" fmla="*/ 29 h 37"/>
                      <a:gd name="T44" fmla="*/ 34 w 38"/>
                      <a:gd name="T45" fmla="*/ 29 h 37"/>
                      <a:gd name="T46" fmla="*/ 34 w 38"/>
                      <a:gd name="T47" fmla="*/ 33 h 37"/>
                      <a:gd name="T48" fmla="*/ 30 w 38"/>
                      <a:gd name="T49" fmla="*/ 33 h 37"/>
                      <a:gd name="T50" fmla="*/ 26 w 38"/>
                      <a:gd name="T51" fmla="*/ 33 h 37"/>
                      <a:gd name="T52" fmla="*/ 23 w 38"/>
                      <a:gd name="T53" fmla="*/ 33 h 37"/>
                      <a:gd name="T54" fmla="*/ 23 w 38"/>
                      <a:gd name="T55" fmla="*/ 37 h 37"/>
                      <a:gd name="T56" fmla="*/ 19 w 38"/>
                      <a:gd name="T57" fmla="*/ 37 h 37"/>
                      <a:gd name="T58" fmla="*/ 15 w 38"/>
                      <a:gd name="T59" fmla="*/ 37 h 37"/>
                      <a:gd name="T60" fmla="*/ 11 w 38"/>
                      <a:gd name="T61" fmla="*/ 37 h 37"/>
                      <a:gd name="T62" fmla="*/ 11 w 38"/>
                      <a:gd name="T63" fmla="*/ 33 h 37"/>
                      <a:gd name="T64" fmla="*/ 11 w 38"/>
                      <a:gd name="T65" fmla="*/ 29 h 37"/>
                      <a:gd name="T66" fmla="*/ 7 w 38"/>
                      <a:gd name="T67" fmla="*/ 29 h 37"/>
                      <a:gd name="T68" fmla="*/ 3 w 38"/>
                      <a:gd name="T69" fmla="*/ 29 h 37"/>
                      <a:gd name="T70" fmla="*/ 3 w 38"/>
                      <a:gd name="T71" fmla="*/ 25 h 37"/>
                      <a:gd name="T72" fmla="*/ 3 w 38"/>
                      <a:gd name="T73" fmla="*/ 21 h 37"/>
                      <a:gd name="T74" fmla="*/ 0 w 38"/>
                      <a:gd name="T75" fmla="*/ 21 h 3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</a:cxnLst>
                    <a:rect l="0" t="0" r="r" b="b"/>
                    <a:pathLst>
                      <a:path w="38" h="37">
                        <a:moveTo>
                          <a:pt x="0" y="21"/>
                        </a:moveTo>
                        <a:lnTo>
                          <a:pt x="0" y="17"/>
                        </a:lnTo>
                        <a:lnTo>
                          <a:pt x="0" y="13"/>
                        </a:lnTo>
                        <a:lnTo>
                          <a:pt x="3" y="13"/>
                        </a:lnTo>
                        <a:lnTo>
                          <a:pt x="7" y="13"/>
                        </a:lnTo>
                        <a:lnTo>
                          <a:pt x="7" y="9"/>
                        </a:lnTo>
                        <a:lnTo>
                          <a:pt x="7" y="5"/>
                        </a:lnTo>
                        <a:lnTo>
                          <a:pt x="7" y="0"/>
                        </a:lnTo>
                        <a:lnTo>
                          <a:pt x="11" y="0"/>
                        </a:lnTo>
                        <a:lnTo>
                          <a:pt x="11" y="5"/>
                        </a:lnTo>
                        <a:lnTo>
                          <a:pt x="15" y="5"/>
                        </a:lnTo>
                        <a:lnTo>
                          <a:pt x="19" y="5"/>
                        </a:lnTo>
                        <a:lnTo>
                          <a:pt x="19" y="9"/>
                        </a:lnTo>
                        <a:lnTo>
                          <a:pt x="23" y="9"/>
                        </a:lnTo>
                        <a:lnTo>
                          <a:pt x="23" y="13"/>
                        </a:lnTo>
                        <a:lnTo>
                          <a:pt x="26" y="13"/>
                        </a:lnTo>
                        <a:lnTo>
                          <a:pt x="26" y="17"/>
                        </a:lnTo>
                        <a:lnTo>
                          <a:pt x="26" y="21"/>
                        </a:lnTo>
                        <a:lnTo>
                          <a:pt x="30" y="21"/>
                        </a:lnTo>
                        <a:lnTo>
                          <a:pt x="34" y="21"/>
                        </a:lnTo>
                        <a:lnTo>
                          <a:pt x="38" y="25"/>
                        </a:lnTo>
                        <a:lnTo>
                          <a:pt x="38" y="29"/>
                        </a:lnTo>
                        <a:lnTo>
                          <a:pt x="34" y="29"/>
                        </a:lnTo>
                        <a:lnTo>
                          <a:pt x="34" y="33"/>
                        </a:lnTo>
                        <a:lnTo>
                          <a:pt x="30" y="33"/>
                        </a:lnTo>
                        <a:lnTo>
                          <a:pt x="26" y="33"/>
                        </a:lnTo>
                        <a:lnTo>
                          <a:pt x="23" y="33"/>
                        </a:lnTo>
                        <a:lnTo>
                          <a:pt x="23" y="37"/>
                        </a:lnTo>
                        <a:lnTo>
                          <a:pt x="19" y="37"/>
                        </a:lnTo>
                        <a:lnTo>
                          <a:pt x="15" y="37"/>
                        </a:lnTo>
                        <a:lnTo>
                          <a:pt x="11" y="37"/>
                        </a:lnTo>
                        <a:lnTo>
                          <a:pt x="11" y="33"/>
                        </a:lnTo>
                        <a:lnTo>
                          <a:pt x="11" y="29"/>
                        </a:lnTo>
                        <a:lnTo>
                          <a:pt x="7" y="29"/>
                        </a:lnTo>
                        <a:lnTo>
                          <a:pt x="3" y="29"/>
                        </a:lnTo>
                        <a:lnTo>
                          <a:pt x="3" y="25"/>
                        </a:lnTo>
                        <a:lnTo>
                          <a:pt x="3" y="21"/>
                        </a:lnTo>
                        <a:lnTo>
                          <a:pt x="0" y="21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006" name="Freeform 178">
                    <a:extLst>
                      <a:ext uri="{FF2B5EF4-FFF2-40B4-BE49-F238E27FC236}">
                        <a16:creationId xmlns:a16="http://schemas.microsoft.com/office/drawing/2014/main" id="{48647E94-1518-DC2A-4585-A6B57E5F0AE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382" y="2959"/>
                    <a:ext cx="53" cy="37"/>
                  </a:xfrm>
                  <a:custGeom>
                    <a:avLst/>
                    <a:gdLst>
                      <a:gd name="T0" fmla="*/ 42 w 53"/>
                      <a:gd name="T1" fmla="*/ 0 h 36"/>
                      <a:gd name="T2" fmla="*/ 42 w 53"/>
                      <a:gd name="T3" fmla="*/ 4 h 36"/>
                      <a:gd name="T4" fmla="*/ 46 w 53"/>
                      <a:gd name="T5" fmla="*/ 4 h 36"/>
                      <a:gd name="T6" fmla="*/ 46 w 53"/>
                      <a:gd name="T7" fmla="*/ 8 h 36"/>
                      <a:gd name="T8" fmla="*/ 49 w 53"/>
                      <a:gd name="T9" fmla="*/ 8 h 36"/>
                      <a:gd name="T10" fmla="*/ 53 w 53"/>
                      <a:gd name="T11" fmla="*/ 12 h 36"/>
                      <a:gd name="T12" fmla="*/ 53 w 53"/>
                      <a:gd name="T13" fmla="*/ 16 h 36"/>
                      <a:gd name="T14" fmla="*/ 53 w 53"/>
                      <a:gd name="T15" fmla="*/ 20 h 36"/>
                      <a:gd name="T16" fmla="*/ 49 w 53"/>
                      <a:gd name="T17" fmla="*/ 20 h 36"/>
                      <a:gd name="T18" fmla="*/ 49 w 53"/>
                      <a:gd name="T19" fmla="*/ 24 h 36"/>
                      <a:gd name="T20" fmla="*/ 49 w 53"/>
                      <a:gd name="T21" fmla="*/ 20 h 36"/>
                      <a:gd name="T22" fmla="*/ 49 w 53"/>
                      <a:gd name="T23" fmla="*/ 24 h 36"/>
                      <a:gd name="T24" fmla="*/ 46 w 53"/>
                      <a:gd name="T25" fmla="*/ 24 h 36"/>
                      <a:gd name="T26" fmla="*/ 46 w 53"/>
                      <a:gd name="T27" fmla="*/ 20 h 36"/>
                      <a:gd name="T28" fmla="*/ 46 w 53"/>
                      <a:gd name="T29" fmla="*/ 24 h 36"/>
                      <a:gd name="T30" fmla="*/ 42 w 53"/>
                      <a:gd name="T31" fmla="*/ 24 h 36"/>
                      <a:gd name="T32" fmla="*/ 42 w 53"/>
                      <a:gd name="T33" fmla="*/ 28 h 36"/>
                      <a:gd name="T34" fmla="*/ 38 w 53"/>
                      <a:gd name="T35" fmla="*/ 28 h 36"/>
                      <a:gd name="T36" fmla="*/ 34 w 53"/>
                      <a:gd name="T37" fmla="*/ 28 h 36"/>
                      <a:gd name="T38" fmla="*/ 34 w 53"/>
                      <a:gd name="T39" fmla="*/ 32 h 36"/>
                      <a:gd name="T40" fmla="*/ 34 w 53"/>
                      <a:gd name="T41" fmla="*/ 28 h 36"/>
                      <a:gd name="T42" fmla="*/ 30 w 53"/>
                      <a:gd name="T43" fmla="*/ 28 h 36"/>
                      <a:gd name="T44" fmla="*/ 26 w 53"/>
                      <a:gd name="T45" fmla="*/ 28 h 36"/>
                      <a:gd name="T46" fmla="*/ 23 w 53"/>
                      <a:gd name="T47" fmla="*/ 28 h 36"/>
                      <a:gd name="T48" fmla="*/ 19 w 53"/>
                      <a:gd name="T49" fmla="*/ 28 h 36"/>
                      <a:gd name="T50" fmla="*/ 19 w 53"/>
                      <a:gd name="T51" fmla="*/ 32 h 36"/>
                      <a:gd name="T52" fmla="*/ 15 w 53"/>
                      <a:gd name="T53" fmla="*/ 32 h 36"/>
                      <a:gd name="T54" fmla="*/ 19 w 53"/>
                      <a:gd name="T55" fmla="*/ 32 h 36"/>
                      <a:gd name="T56" fmla="*/ 15 w 53"/>
                      <a:gd name="T57" fmla="*/ 32 h 36"/>
                      <a:gd name="T58" fmla="*/ 15 w 53"/>
                      <a:gd name="T59" fmla="*/ 36 h 36"/>
                      <a:gd name="T60" fmla="*/ 15 w 53"/>
                      <a:gd name="T61" fmla="*/ 32 h 36"/>
                      <a:gd name="T62" fmla="*/ 11 w 53"/>
                      <a:gd name="T63" fmla="*/ 32 h 36"/>
                      <a:gd name="T64" fmla="*/ 7 w 53"/>
                      <a:gd name="T65" fmla="*/ 32 h 36"/>
                      <a:gd name="T66" fmla="*/ 3 w 53"/>
                      <a:gd name="T67" fmla="*/ 32 h 36"/>
                      <a:gd name="T68" fmla="*/ 0 w 53"/>
                      <a:gd name="T69" fmla="*/ 32 h 36"/>
                      <a:gd name="T70" fmla="*/ 0 w 53"/>
                      <a:gd name="T71" fmla="*/ 28 h 36"/>
                      <a:gd name="T72" fmla="*/ 0 w 53"/>
                      <a:gd name="T73" fmla="*/ 24 h 36"/>
                      <a:gd name="T74" fmla="*/ 3 w 53"/>
                      <a:gd name="T75" fmla="*/ 24 h 36"/>
                      <a:gd name="T76" fmla="*/ 7 w 53"/>
                      <a:gd name="T77" fmla="*/ 24 h 36"/>
                      <a:gd name="T78" fmla="*/ 11 w 53"/>
                      <a:gd name="T79" fmla="*/ 24 h 36"/>
                      <a:gd name="T80" fmla="*/ 11 w 53"/>
                      <a:gd name="T81" fmla="*/ 20 h 36"/>
                      <a:gd name="T82" fmla="*/ 15 w 53"/>
                      <a:gd name="T83" fmla="*/ 20 h 36"/>
                      <a:gd name="T84" fmla="*/ 15 w 53"/>
                      <a:gd name="T85" fmla="*/ 24 h 36"/>
                      <a:gd name="T86" fmla="*/ 15 w 53"/>
                      <a:gd name="T87" fmla="*/ 20 h 36"/>
                      <a:gd name="T88" fmla="*/ 19 w 53"/>
                      <a:gd name="T89" fmla="*/ 20 h 36"/>
                      <a:gd name="T90" fmla="*/ 19 w 53"/>
                      <a:gd name="T91" fmla="*/ 16 h 36"/>
                      <a:gd name="T92" fmla="*/ 23 w 53"/>
                      <a:gd name="T93" fmla="*/ 16 h 36"/>
                      <a:gd name="T94" fmla="*/ 26 w 53"/>
                      <a:gd name="T95" fmla="*/ 16 h 36"/>
                      <a:gd name="T96" fmla="*/ 30 w 53"/>
                      <a:gd name="T97" fmla="*/ 16 h 36"/>
                      <a:gd name="T98" fmla="*/ 30 w 53"/>
                      <a:gd name="T99" fmla="*/ 12 h 36"/>
                      <a:gd name="T100" fmla="*/ 30 w 53"/>
                      <a:gd name="T101" fmla="*/ 8 h 36"/>
                      <a:gd name="T102" fmla="*/ 34 w 53"/>
                      <a:gd name="T103" fmla="*/ 8 h 36"/>
                      <a:gd name="T104" fmla="*/ 34 w 53"/>
                      <a:gd name="T105" fmla="*/ 4 h 36"/>
                      <a:gd name="T106" fmla="*/ 38 w 53"/>
                      <a:gd name="T107" fmla="*/ 4 h 36"/>
                      <a:gd name="T108" fmla="*/ 42 w 53"/>
                      <a:gd name="T109" fmla="*/ 4 h 36"/>
                      <a:gd name="T110" fmla="*/ 42 w 53"/>
                      <a:gd name="T111" fmla="*/ 0 h 3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</a:cxnLst>
                    <a:rect l="0" t="0" r="r" b="b"/>
                    <a:pathLst>
                      <a:path w="53" h="36">
                        <a:moveTo>
                          <a:pt x="42" y="0"/>
                        </a:moveTo>
                        <a:lnTo>
                          <a:pt x="42" y="4"/>
                        </a:lnTo>
                        <a:lnTo>
                          <a:pt x="46" y="4"/>
                        </a:lnTo>
                        <a:lnTo>
                          <a:pt x="46" y="8"/>
                        </a:lnTo>
                        <a:lnTo>
                          <a:pt x="49" y="8"/>
                        </a:lnTo>
                        <a:lnTo>
                          <a:pt x="53" y="12"/>
                        </a:lnTo>
                        <a:lnTo>
                          <a:pt x="53" y="16"/>
                        </a:lnTo>
                        <a:lnTo>
                          <a:pt x="53" y="20"/>
                        </a:lnTo>
                        <a:lnTo>
                          <a:pt x="49" y="20"/>
                        </a:lnTo>
                        <a:lnTo>
                          <a:pt x="49" y="24"/>
                        </a:lnTo>
                        <a:lnTo>
                          <a:pt x="49" y="20"/>
                        </a:lnTo>
                        <a:lnTo>
                          <a:pt x="49" y="24"/>
                        </a:lnTo>
                        <a:lnTo>
                          <a:pt x="46" y="24"/>
                        </a:lnTo>
                        <a:lnTo>
                          <a:pt x="46" y="20"/>
                        </a:lnTo>
                        <a:lnTo>
                          <a:pt x="46" y="24"/>
                        </a:lnTo>
                        <a:lnTo>
                          <a:pt x="42" y="24"/>
                        </a:lnTo>
                        <a:lnTo>
                          <a:pt x="42" y="28"/>
                        </a:lnTo>
                        <a:lnTo>
                          <a:pt x="38" y="28"/>
                        </a:lnTo>
                        <a:lnTo>
                          <a:pt x="34" y="28"/>
                        </a:lnTo>
                        <a:lnTo>
                          <a:pt x="34" y="32"/>
                        </a:lnTo>
                        <a:lnTo>
                          <a:pt x="34" y="28"/>
                        </a:lnTo>
                        <a:lnTo>
                          <a:pt x="30" y="28"/>
                        </a:lnTo>
                        <a:lnTo>
                          <a:pt x="26" y="28"/>
                        </a:lnTo>
                        <a:lnTo>
                          <a:pt x="23" y="28"/>
                        </a:lnTo>
                        <a:lnTo>
                          <a:pt x="19" y="28"/>
                        </a:lnTo>
                        <a:lnTo>
                          <a:pt x="19" y="32"/>
                        </a:lnTo>
                        <a:lnTo>
                          <a:pt x="15" y="32"/>
                        </a:lnTo>
                        <a:lnTo>
                          <a:pt x="19" y="32"/>
                        </a:lnTo>
                        <a:lnTo>
                          <a:pt x="15" y="32"/>
                        </a:lnTo>
                        <a:lnTo>
                          <a:pt x="15" y="36"/>
                        </a:lnTo>
                        <a:lnTo>
                          <a:pt x="15" y="32"/>
                        </a:lnTo>
                        <a:lnTo>
                          <a:pt x="11" y="32"/>
                        </a:lnTo>
                        <a:lnTo>
                          <a:pt x="7" y="32"/>
                        </a:lnTo>
                        <a:lnTo>
                          <a:pt x="3" y="32"/>
                        </a:lnTo>
                        <a:lnTo>
                          <a:pt x="0" y="32"/>
                        </a:lnTo>
                        <a:lnTo>
                          <a:pt x="0" y="28"/>
                        </a:lnTo>
                        <a:lnTo>
                          <a:pt x="0" y="24"/>
                        </a:lnTo>
                        <a:lnTo>
                          <a:pt x="3" y="24"/>
                        </a:lnTo>
                        <a:lnTo>
                          <a:pt x="7" y="24"/>
                        </a:lnTo>
                        <a:lnTo>
                          <a:pt x="11" y="24"/>
                        </a:lnTo>
                        <a:lnTo>
                          <a:pt x="11" y="20"/>
                        </a:lnTo>
                        <a:lnTo>
                          <a:pt x="15" y="20"/>
                        </a:lnTo>
                        <a:lnTo>
                          <a:pt x="15" y="24"/>
                        </a:lnTo>
                        <a:lnTo>
                          <a:pt x="15" y="20"/>
                        </a:lnTo>
                        <a:lnTo>
                          <a:pt x="19" y="20"/>
                        </a:lnTo>
                        <a:lnTo>
                          <a:pt x="19" y="16"/>
                        </a:lnTo>
                        <a:lnTo>
                          <a:pt x="23" y="16"/>
                        </a:lnTo>
                        <a:lnTo>
                          <a:pt x="26" y="16"/>
                        </a:lnTo>
                        <a:lnTo>
                          <a:pt x="30" y="16"/>
                        </a:lnTo>
                        <a:lnTo>
                          <a:pt x="30" y="12"/>
                        </a:lnTo>
                        <a:lnTo>
                          <a:pt x="30" y="8"/>
                        </a:lnTo>
                        <a:lnTo>
                          <a:pt x="34" y="8"/>
                        </a:lnTo>
                        <a:lnTo>
                          <a:pt x="34" y="4"/>
                        </a:lnTo>
                        <a:lnTo>
                          <a:pt x="38" y="4"/>
                        </a:lnTo>
                        <a:lnTo>
                          <a:pt x="42" y="4"/>
                        </a:lnTo>
                        <a:lnTo>
                          <a:pt x="42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007" name="Freeform 179">
                    <a:extLst>
                      <a:ext uri="{FF2B5EF4-FFF2-40B4-BE49-F238E27FC236}">
                        <a16:creationId xmlns:a16="http://schemas.microsoft.com/office/drawing/2014/main" id="{C4B25D92-FF55-A6B3-AD8F-975B4C058EF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27" y="2959"/>
                    <a:ext cx="98" cy="101"/>
                  </a:xfrm>
                  <a:custGeom>
                    <a:avLst/>
                    <a:gdLst>
                      <a:gd name="T0" fmla="*/ 92 w 99"/>
                      <a:gd name="T1" fmla="*/ 12 h 101"/>
                      <a:gd name="T2" fmla="*/ 96 w 99"/>
                      <a:gd name="T3" fmla="*/ 20 h 101"/>
                      <a:gd name="T4" fmla="*/ 96 w 99"/>
                      <a:gd name="T5" fmla="*/ 24 h 101"/>
                      <a:gd name="T6" fmla="*/ 92 w 99"/>
                      <a:gd name="T7" fmla="*/ 32 h 101"/>
                      <a:gd name="T8" fmla="*/ 88 w 99"/>
                      <a:gd name="T9" fmla="*/ 32 h 101"/>
                      <a:gd name="T10" fmla="*/ 88 w 99"/>
                      <a:gd name="T11" fmla="*/ 36 h 101"/>
                      <a:gd name="T12" fmla="*/ 84 w 99"/>
                      <a:gd name="T13" fmla="*/ 44 h 101"/>
                      <a:gd name="T14" fmla="*/ 80 w 99"/>
                      <a:gd name="T15" fmla="*/ 44 h 101"/>
                      <a:gd name="T16" fmla="*/ 73 w 99"/>
                      <a:gd name="T17" fmla="*/ 52 h 101"/>
                      <a:gd name="T18" fmla="*/ 65 w 99"/>
                      <a:gd name="T19" fmla="*/ 52 h 101"/>
                      <a:gd name="T20" fmla="*/ 57 w 99"/>
                      <a:gd name="T21" fmla="*/ 48 h 101"/>
                      <a:gd name="T22" fmla="*/ 50 w 99"/>
                      <a:gd name="T23" fmla="*/ 52 h 101"/>
                      <a:gd name="T24" fmla="*/ 42 w 99"/>
                      <a:gd name="T25" fmla="*/ 56 h 101"/>
                      <a:gd name="T26" fmla="*/ 50 w 99"/>
                      <a:gd name="T27" fmla="*/ 60 h 101"/>
                      <a:gd name="T28" fmla="*/ 46 w 99"/>
                      <a:gd name="T29" fmla="*/ 68 h 101"/>
                      <a:gd name="T30" fmla="*/ 46 w 99"/>
                      <a:gd name="T31" fmla="*/ 80 h 101"/>
                      <a:gd name="T32" fmla="*/ 46 w 99"/>
                      <a:gd name="T33" fmla="*/ 85 h 101"/>
                      <a:gd name="T34" fmla="*/ 38 w 99"/>
                      <a:gd name="T35" fmla="*/ 89 h 101"/>
                      <a:gd name="T36" fmla="*/ 34 w 99"/>
                      <a:gd name="T37" fmla="*/ 89 h 101"/>
                      <a:gd name="T38" fmla="*/ 27 w 99"/>
                      <a:gd name="T39" fmla="*/ 89 h 101"/>
                      <a:gd name="T40" fmla="*/ 23 w 99"/>
                      <a:gd name="T41" fmla="*/ 97 h 101"/>
                      <a:gd name="T42" fmla="*/ 15 w 99"/>
                      <a:gd name="T43" fmla="*/ 97 h 101"/>
                      <a:gd name="T44" fmla="*/ 11 w 99"/>
                      <a:gd name="T45" fmla="*/ 89 h 101"/>
                      <a:gd name="T46" fmla="*/ 7 w 99"/>
                      <a:gd name="T47" fmla="*/ 80 h 101"/>
                      <a:gd name="T48" fmla="*/ 7 w 99"/>
                      <a:gd name="T49" fmla="*/ 76 h 101"/>
                      <a:gd name="T50" fmla="*/ 3 w 99"/>
                      <a:gd name="T51" fmla="*/ 68 h 101"/>
                      <a:gd name="T52" fmla="*/ 3 w 99"/>
                      <a:gd name="T53" fmla="*/ 64 h 101"/>
                      <a:gd name="T54" fmla="*/ 0 w 99"/>
                      <a:gd name="T55" fmla="*/ 56 h 101"/>
                      <a:gd name="T56" fmla="*/ 7 w 99"/>
                      <a:gd name="T57" fmla="*/ 60 h 101"/>
                      <a:gd name="T58" fmla="*/ 7 w 99"/>
                      <a:gd name="T59" fmla="*/ 56 h 101"/>
                      <a:gd name="T60" fmla="*/ 15 w 99"/>
                      <a:gd name="T61" fmla="*/ 60 h 101"/>
                      <a:gd name="T62" fmla="*/ 19 w 99"/>
                      <a:gd name="T63" fmla="*/ 52 h 101"/>
                      <a:gd name="T64" fmla="*/ 23 w 99"/>
                      <a:gd name="T65" fmla="*/ 52 h 101"/>
                      <a:gd name="T66" fmla="*/ 30 w 99"/>
                      <a:gd name="T67" fmla="*/ 48 h 101"/>
                      <a:gd name="T68" fmla="*/ 38 w 99"/>
                      <a:gd name="T69" fmla="*/ 44 h 101"/>
                      <a:gd name="T70" fmla="*/ 34 w 99"/>
                      <a:gd name="T71" fmla="*/ 36 h 101"/>
                      <a:gd name="T72" fmla="*/ 38 w 99"/>
                      <a:gd name="T73" fmla="*/ 36 h 101"/>
                      <a:gd name="T74" fmla="*/ 46 w 99"/>
                      <a:gd name="T75" fmla="*/ 32 h 101"/>
                      <a:gd name="T76" fmla="*/ 53 w 99"/>
                      <a:gd name="T77" fmla="*/ 36 h 101"/>
                      <a:gd name="T78" fmla="*/ 61 w 99"/>
                      <a:gd name="T79" fmla="*/ 32 h 101"/>
                      <a:gd name="T80" fmla="*/ 65 w 99"/>
                      <a:gd name="T81" fmla="*/ 32 h 101"/>
                      <a:gd name="T82" fmla="*/ 69 w 99"/>
                      <a:gd name="T83" fmla="*/ 24 h 101"/>
                      <a:gd name="T84" fmla="*/ 73 w 99"/>
                      <a:gd name="T85" fmla="*/ 12 h 101"/>
                      <a:gd name="T86" fmla="*/ 76 w 99"/>
                      <a:gd name="T87" fmla="*/ 4 h 101"/>
                      <a:gd name="T88" fmla="*/ 84 w 99"/>
                      <a:gd name="T89" fmla="*/ 0 h 10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</a:cxnLst>
                    <a:rect l="0" t="0" r="r" b="b"/>
                    <a:pathLst>
                      <a:path w="99" h="101">
                        <a:moveTo>
                          <a:pt x="84" y="4"/>
                        </a:moveTo>
                        <a:lnTo>
                          <a:pt x="88" y="8"/>
                        </a:lnTo>
                        <a:lnTo>
                          <a:pt x="92" y="12"/>
                        </a:lnTo>
                        <a:lnTo>
                          <a:pt x="92" y="16"/>
                        </a:lnTo>
                        <a:lnTo>
                          <a:pt x="92" y="20"/>
                        </a:lnTo>
                        <a:lnTo>
                          <a:pt x="96" y="20"/>
                        </a:lnTo>
                        <a:lnTo>
                          <a:pt x="96" y="24"/>
                        </a:lnTo>
                        <a:lnTo>
                          <a:pt x="99" y="24"/>
                        </a:lnTo>
                        <a:lnTo>
                          <a:pt x="96" y="24"/>
                        </a:lnTo>
                        <a:lnTo>
                          <a:pt x="96" y="28"/>
                        </a:lnTo>
                        <a:lnTo>
                          <a:pt x="92" y="28"/>
                        </a:lnTo>
                        <a:lnTo>
                          <a:pt x="92" y="32"/>
                        </a:lnTo>
                        <a:lnTo>
                          <a:pt x="92" y="28"/>
                        </a:lnTo>
                        <a:lnTo>
                          <a:pt x="92" y="32"/>
                        </a:lnTo>
                        <a:lnTo>
                          <a:pt x="88" y="32"/>
                        </a:lnTo>
                        <a:lnTo>
                          <a:pt x="88" y="36"/>
                        </a:lnTo>
                        <a:lnTo>
                          <a:pt x="92" y="36"/>
                        </a:lnTo>
                        <a:lnTo>
                          <a:pt x="88" y="36"/>
                        </a:lnTo>
                        <a:lnTo>
                          <a:pt x="88" y="40"/>
                        </a:lnTo>
                        <a:lnTo>
                          <a:pt x="88" y="44"/>
                        </a:lnTo>
                        <a:lnTo>
                          <a:pt x="84" y="44"/>
                        </a:lnTo>
                        <a:lnTo>
                          <a:pt x="80" y="44"/>
                        </a:lnTo>
                        <a:lnTo>
                          <a:pt x="80" y="48"/>
                        </a:lnTo>
                        <a:lnTo>
                          <a:pt x="80" y="44"/>
                        </a:lnTo>
                        <a:lnTo>
                          <a:pt x="76" y="48"/>
                        </a:lnTo>
                        <a:lnTo>
                          <a:pt x="73" y="48"/>
                        </a:lnTo>
                        <a:lnTo>
                          <a:pt x="73" y="52"/>
                        </a:lnTo>
                        <a:lnTo>
                          <a:pt x="69" y="48"/>
                        </a:lnTo>
                        <a:lnTo>
                          <a:pt x="69" y="52"/>
                        </a:lnTo>
                        <a:lnTo>
                          <a:pt x="65" y="52"/>
                        </a:lnTo>
                        <a:lnTo>
                          <a:pt x="61" y="52"/>
                        </a:lnTo>
                        <a:lnTo>
                          <a:pt x="61" y="48"/>
                        </a:lnTo>
                        <a:lnTo>
                          <a:pt x="57" y="48"/>
                        </a:lnTo>
                        <a:lnTo>
                          <a:pt x="53" y="48"/>
                        </a:lnTo>
                        <a:lnTo>
                          <a:pt x="50" y="48"/>
                        </a:lnTo>
                        <a:lnTo>
                          <a:pt x="50" y="52"/>
                        </a:lnTo>
                        <a:lnTo>
                          <a:pt x="46" y="52"/>
                        </a:lnTo>
                        <a:lnTo>
                          <a:pt x="42" y="52"/>
                        </a:lnTo>
                        <a:lnTo>
                          <a:pt x="42" y="56"/>
                        </a:lnTo>
                        <a:lnTo>
                          <a:pt x="42" y="60"/>
                        </a:lnTo>
                        <a:lnTo>
                          <a:pt x="46" y="60"/>
                        </a:lnTo>
                        <a:lnTo>
                          <a:pt x="50" y="60"/>
                        </a:lnTo>
                        <a:lnTo>
                          <a:pt x="50" y="64"/>
                        </a:lnTo>
                        <a:lnTo>
                          <a:pt x="50" y="68"/>
                        </a:lnTo>
                        <a:lnTo>
                          <a:pt x="46" y="68"/>
                        </a:lnTo>
                        <a:lnTo>
                          <a:pt x="46" y="72"/>
                        </a:lnTo>
                        <a:lnTo>
                          <a:pt x="46" y="76"/>
                        </a:lnTo>
                        <a:lnTo>
                          <a:pt x="46" y="80"/>
                        </a:lnTo>
                        <a:lnTo>
                          <a:pt x="46" y="85"/>
                        </a:lnTo>
                        <a:lnTo>
                          <a:pt x="50" y="85"/>
                        </a:lnTo>
                        <a:lnTo>
                          <a:pt x="46" y="85"/>
                        </a:lnTo>
                        <a:lnTo>
                          <a:pt x="46" y="89"/>
                        </a:lnTo>
                        <a:lnTo>
                          <a:pt x="42" y="89"/>
                        </a:lnTo>
                        <a:lnTo>
                          <a:pt x="38" y="89"/>
                        </a:lnTo>
                        <a:lnTo>
                          <a:pt x="38" y="85"/>
                        </a:lnTo>
                        <a:lnTo>
                          <a:pt x="34" y="85"/>
                        </a:lnTo>
                        <a:lnTo>
                          <a:pt x="34" y="89"/>
                        </a:lnTo>
                        <a:lnTo>
                          <a:pt x="30" y="85"/>
                        </a:lnTo>
                        <a:lnTo>
                          <a:pt x="30" y="89"/>
                        </a:lnTo>
                        <a:lnTo>
                          <a:pt x="27" y="89"/>
                        </a:lnTo>
                        <a:lnTo>
                          <a:pt x="27" y="93"/>
                        </a:lnTo>
                        <a:lnTo>
                          <a:pt x="23" y="93"/>
                        </a:lnTo>
                        <a:lnTo>
                          <a:pt x="23" y="97"/>
                        </a:lnTo>
                        <a:lnTo>
                          <a:pt x="19" y="101"/>
                        </a:lnTo>
                        <a:lnTo>
                          <a:pt x="19" y="97"/>
                        </a:lnTo>
                        <a:lnTo>
                          <a:pt x="15" y="97"/>
                        </a:lnTo>
                        <a:lnTo>
                          <a:pt x="15" y="93"/>
                        </a:lnTo>
                        <a:lnTo>
                          <a:pt x="15" y="89"/>
                        </a:lnTo>
                        <a:lnTo>
                          <a:pt x="11" y="89"/>
                        </a:lnTo>
                        <a:lnTo>
                          <a:pt x="11" y="85"/>
                        </a:lnTo>
                        <a:lnTo>
                          <a:pt x="11" y="80"/>
                        </a:lnTo>
                        <a:lnTo>
                          <a:pt x="7" y="80"/>
                        </a:lnTo>
                        <a:lnTo>
                          <a:pt x="7" y="85"/>
                        </a:lnTo>
                        <a:lnTo>
                          <a:pt x="7" y="80"/>
                        </a:lnTo>
                        <a:lnTo>
                          <a:pt x="7" y="76"/>
                        </a:lnTo>
                        <a:lnTo>
                          <a:pt x="3" y="76"/>
                        </a:lnTo>
                        <a:lnTo>
                          <a:pt x="3" y="72"/>
                        </a:lnTo>
                        <a:lnTo>
                          <a:pt x="3" y="68"/>
                        </a:lnTo>
                        <a:lnTo>
                          <a:pt x="0" y="68"/>
                        </a:lnTo>
                        <a:lnTo>
                          <a:pt x="0" y="64"/>
                        </a:lnTo>
                        <a:lnTo>
                          <a:pt x="3" y="64"/>
                        </a:lnTo>
                        <a:lnTo>
                          <a:pt x="0" y="64"/>
                        </a:lnTo>
                        <a:lnTo>
                          <a:pt x="0" y="60"/>
                        </a:lnTo>
                        <a:lnTo>
                          <a:pt x="0" y="56"/>
                        </a:lnTo>
                        <a:lnTo>
                          <a:pt x="3" y="56"/>
                        </a:lnTo>
                        <a:lnTo>
                          <a:pt x="3" y="60"/>
                        </a:lnTo>
                        <a:lnTo>
                          <a:pt x="7" y="60"/>
                        </a:lnTo>
                        <a:lnTo>
                          <a:pt x="7" y="56"/>
                        </a:lnTo>
                        <a:lnTo>
                          <a:pt x="7" y="60"/>
                        </a:lnTo>
                        <a:lnTo>
                          <a:pt x="7" y="56"/>
                        </a:lnTo>
                        <a:lnTo>
                          <a:pt x="11" y="56"/>
                        </a:lnTo>
                        <a:lnTo>
                          <a:pt x="11" y="60"/>
                        </a:lnTo>
                        <a:lnTo>
                          <a:pt x="15" y="60"/>
                        </a:lnTo>
                        <a:lnTo>
                          <a:pt x="15" y="56"/>
                        </a:lnTo>
                        <a:lnTo>
                          <a:pt x="19" y="56"/>
                        </a:lnTo>
                        <a:lnTo>
                          <a:pt x="19" y="52"/>
                        </a:lnTo>
                        <a:lnTo>
                          <a:pt x="23" y="52"/>
                        </a:lnTo>
                        <a:lnTo>
                          <a:pt x="23" y="48"/>
                        </a:lnTo>
                        <a:lnTo>
                          <a:pt x="23" y="52"/>
                        </a:lnTo>
                        <a:lnTo>
                          <a:pt x="27" y="52"/>
                        </a:lnTo>
                        <a:lnTo>
                          <a:pt x="27" y="48"/>
                        </a:lnTo>
                        <a:lnTo>
                          <a:pt x="30" y="48"/>
                        </a:lnTo>
                        <a:lnTo>
                          <a:pt x="34" y="48"/>
                        </a:lnTo>
                        <a:lnTo>
                          <a:pt x="34" y="44"/>
                        </a:lnTo>
                        <a:lnTo>
                          <a:pt x="38" y="44"/>
                        </a:lnTo>
                        <a:lnTo>
                          <a:pt x="38" y="40"/>
                        </a:lnTo>
                        <a:lnTo>
                          <a:pt x="34" y="40"/>
                        </a:lnTo>
                        <a:lnTo>
                          <a:pt x="34" y="36"/>
                        </a:lnTo>
                        <a:lnTo>
                          <a:pt x="34" y="32"/>
                        </a:lnTo>
                        <a:lnTo>
                          <a:pt x="38" y="32"/>
                        </a:lnTo>
                        <a:lnTo>
                          <a:pt x="38" y="36"/>
                        </a:lnTo>
                        <a:lnTo>
                          <a:pt x="42" y="36"/>
                        </a:lnTo>
                        <a:lnTo>
                          <a:pt x="46" y="36"/>
                        </a:lnTo>
                        <a:lnTo>
                          <a:pt x="46" y="32"/>
                        </a:lnTo>
                        <a:lnTo>
                          <a:pt x="50" y="32"/>
                        </a:lnTo>
                        <a:lnTo>
                          <a:pt x="50" y="36"/>
                        </a:lnTo>
                        <a:lnTo>
                          <a:pt x="53" y="36"/>
                        </a:lnTo>
                        <a:lnTo>
                          <a:pt x="57" y="36"/>
                        </a:lnTo>
                        <a:lnTo>
                          <a:pt x="57" y="32"/>
                        </a:lnTo>
                        <a:lnTo>
                          <a:pt x="61" y="32"/>
                        </a:lnTo>
                        <a:lnTo>
                          <a:pt x="61" y="28"/>
                        </a:lnTo>
                        <a:lnTo>
                          <a:pt x="65" y="28"/>
                        </a:lnTo>
                        <a:lnTo>
                          <a:pt x="65" y="32"/>
                        </a:lnTo>
                        <a:lnTo>
                          <a:pt x="69" y="32"/>
                        </a:lnTo>
                        <a:lnTo>
                          <a:pt x="69" y="28"/>
                        </a:lnTo>
                        <a:lnTo>
                          <a:pt x="69" y="24"/>
                        </a:lnTo>
                        <a:lnTo>
                          <a:pt x="69" y="20"/>
                        </a:lnTo>
                        <a:lnTo>
                          <a:pt x="73" y="16"/>
                        </a:lnTo>
                        <a:lnTo>
                          <a:pt x="73" y="12"/>
                        </a:lnTo>
                        <a:lnTo>
                          <a:pt x="73" y="8"/>
                        </a:lnTo>
                        <a:lnTo>
                          <a:pt x="76" y="8"/>
                        </a:lnTo>
                        <a:lnTo>
                          <a:pt x="76" y="4"/>
                        </a:lnTo>
                        <a:lnTo>
                          <a:pt x="80" y="4"/>
                        </a:lnTo>
                        <a:lnTo>
                          <a:pt x="84" y="4"/>
                        </a:lnTo>
                        <a:lnTo>
                          <a:pt x="84" y="0"/>
                        </a:lnTo>
                        <a:lnTo>
                          <a:pt x="84" y="4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008" name="Freeform 180">
                    <a:extLst>
                      <a:ext uri="{FF2B5EF4-FFF2-40B4-BE49-F238E27FC236}">
                        <a16:creationId xmlns:a16="http://schemas.microsoft.com/office/drawing/2014/main" id="{7148C4D9-6549-3B30-86E2-DBB14425455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246" y="2964"/>
                    <a:ext cx="44" cy="61"/>
                  </a:xfrm>
                  <a:custGeom>
                    <a:avLst/>
                    <a:gdLst>
                      <a:gd name="T0" fmla="*/ 8 w 42"/>
                      <a:gd name="T1" fmla="*/ 8 h 60"/>
                      <a:gd name="T2" fmla="*/ 8 w 42"/>
                      <a:gd name="T3" fmla="*/ 4 h 60"/>
                      <a:gd name="T4" fmla="*/ 8 w 42"/>
                      <a:gd name="T5" fmla="*/ 8 h 60"/>
                      <a:gd name="T6" fmla="*/ 12 w 42"/>
                      <a:gd name="T7" fmla="*/ 8 h 60"/>
                      <a:gd name="T8" fmla="*/ 12 w 42"/>
                      <a:gd name="T9" fmla="*/ 4 h 60"/>
                      <a:gd name="T10" fmla="*/ 12 w 42"/>
                      <a:gd name="T11" fmla="*/ 8 h 60"/>
                      <a:gd name="T12" fmla="*/ 16 w 42"/>
                      <a:gd name="T13" fmla="*/ 8 h 60"/>
                      <a:gd name="T14" fmla="*/ 16 w 42"/>
                      <a:gd name="T15" fmla="*/ 4 h 60"/>
                      <a:gd name="T16" fmla="*/ 19 w 42"/>
                      <a:gd name="T17" fmla="*/ 4 h 60"/>
                      <a:gd name="T18" fmla="*/ 23 w 42"/>
                      <a:gd name="T19" fmla="*/ 4 h 60"/>
                      <a:gd name="T20" fmla="*/ 27 w 42"/>
                      <a:gd name="T21" fmla="*/ 4 h 60"/>
                      <a:gd name="T22" fmla="*/ 27 w 42"/>
                      <a:gd name="T23" fmla="*/ 0 h 60"/>
                      <a:gd name="T24" fmla="*/ 31 w 42"/>
                      <a:gd name="T25" fmla="*/ 0 h 60"/>
                      <a:gd name="T26" fmla="*/ 31 w 42"/>
                      <a:gd name="T27" fmla="*/ 4 h 60"/>
                      <a:gd name="T28" fmla="*/ 35 w 42"/>
                      <a:gd name="T29" fmla="*/ 4 h 60"/>
                      <a:gd name="T30" fmla="*/ 39 w 42"/>
                      <a:gd name="T31" fmla="*/ 4 h 60"/>
                      <a:gd name="T32" fmla="*/ 42 w 42"/>
                      <a:gd name="T33" fmla="*/ 4 h 60"/>
                      <a:gd name="T34" fmla="*/ 39 w 42"/>
                      <a:gd name="T35" fmla="*/ 4 h 60"/>
                      <a:gd name="T36" fmla="*/ 39 w 42"/>
                      <a:gd name="T37" fmla="*/ 8 h 60"/>
                      <a:gd name="T38" fmla="*/ 42 w 42"/>
                      <a:gd name="T39" fmla="*/ 8 h 60"/>
                      <a:gd name="T40" fmla="*/ 42 w 42"/>
                      <a:gd name="T41" fmla="*/ 12 h 60"/>
                      <a:gd name="T42" fmla="*/ 39 w 42"/>
                      <a:gd name="T43" fmla="*/ 12 h 60"/>
                      <a:gd name="T44" fmla="*/ 39 w 42"/>
                      <a:gd name="T45" fmla="*/ 16 h 60"/>
                      <a:gd name="T46" fmla="*/ 39 w 42"/>
                      <a:gd name="T47" fmla="*/ 20 h 60"/>
                      <a:gd name="T48" fmla="*/ 39 w 42"/>
                      <a:gd name="T49" fmla="*/ 24 h 60"/>
                      <a:gd name="T50" fmla="*/ 39 w 42"/>
                      <a:gd name="T51" fmla="*/ 28 h 60"/>
                      <a:gd name="T52" fmla="*/ 39 w 42"/>
                      <a:gd name="T53" fmla="*/ 32 h 60"/>
                      <a:gd name="T54" fmla="*/ 35 w 42"/>
                      <a:gd name="T55" fmla="*/ 32 h 60"/>
                      <a:gd name="T56" fmla="*/ 35 w 42"/>
                      <a:gd name="T57" fmla="*/ 36 h 60"/>
                      <a:gd name="T58" fmla="*/ 35 w 42"/>
                      <a:gd name="T59" fmla="*/ 40 h 60"/>
                      <a:gd name="T60" fmla="*/ 31 w 42"/>
                      <a:gd name="T61" fmla="*/ 40 h 60"/>
                      <a:gd name="T62" fmla="*/ 35 w 42"/>
                      <a:gd name="T63" fmla="*/ 40 h 60"/>
                      <a:gd name="T64" fmla="*/ 35 w 42"/>
                      <a:gd name="T65" fmla="*/ 44 h 60"/>
                      <a:gd name="T66" fmla="*/ 31 w 42"/>
                      <a:gd name="T67" fmla="*/ 44 h 60"/>
                      <a:gd name="T68" fmla="*/ 31 w 42"/>
                      <a:gd name="T69" fmla="*/ 48 h 60"/>
                      <a:gd name="T70" fmla="*/ 31 w 42"/>
                      <a:gd name="T71" fmla="*/ 52 h 60"/>
                      <a:gd name="T72" fmla="*/ 27 w 42"/>
                      <a:gd name="T73" fmla="*/ 52 h 60"/>
                      <a:gd name="T74" fmla="*/ 31 w 42"/>
                      <a:gd name="T75" fmla="*/ 52 h 60"/>
                      <a:gd name="T76" fmla="*/ 31 w 42"/>
                      <a:gd name="T77" fmla="*/ 56 h 60"/>
                      <a:gd name="T78" fmla="*/ 27 w 42"/>
                      <a:gd name="T79" fmla="*/ 56 h 60"/>
                      <a:gd name="T80" fmla="*/ 23 w 42"/>
                      <a:gd name="T81" fmla="*/ 56 h 60"/>
                      <a:gd name="T82" fmla="*/ 19 w 42"/>
                      <a:gd name="T83" fmla="*/ 52 h 60"/>
                      <a:gd name="T84" fmla="*/ 16 w 42"/>
                      <a:gd name="T85" fmla="*/ 56 h 60"/>
                      <a:gd name="T86" fmla="*/ 12 w 42"/>
                      <a:gd name="T87" fmla="*/ 56 h 60"/>
                      <a:gd name="T88" fmla="*/ 12 w 42"/>
                      <a:gd name="T89" fmla="*/ 60 h 60"/>
                      <a:gd name="T90" fmla="*/ 8 w 42"/>
                      <a:gd name="T91" fmla="*/ 60 h 60"/>
                      <a:gd name="T92" fmla="*/ 4 w 42"/>
                      <a:gd name="T93" fmla="*/ 56 h 60"/>
                      <a:gd name="T94" fmla="*/ 4 w 42"/>
                      <a:gd name="T95" fmla="*/ 60 h 60"/>
                      <a:gd name="T96" fmla="*/ 4 w 42"/>
                      <a:gd name="T97" fmla="*/ 56 h 60"/>
                      <a:gd name="T98" fmla="*/ 4 w 42"/>
                      <a:gd name="T99" fmla="*/ 52 h 60"/>
                      <a:gd name="T100" fmla="*/ 4 w 42"/>
                      <a:gd name="T101" fmla="*/ 48 h 60"/>
                      <a:gd name="T102" fmla="*/ 0 w 42"/>
                      <a:gd name="T103" fmla="*/ 48 h 60"/>
                      <a:gd name="T104" fmla="*/ 0 w 42"/>
                      <a:gd name="T105" fmla="*/ 44 h 60"/>
                      <a:gd name="T106" fmla="*/ 4 w 42"/>
                      <a:gd name="T107" fmla="*/ 40 h 60"/>
                      <a:gd name="T108" fmla="*/ 4 w 42"/>
                      <a:gd name="T109" fmla="*/ 36 h 60"/>
                      <a:gd name="T110" fmla="*/ 4 w 42"/>
                      <a:gd name="T111" fmla="*/ 32 h 60"/>
                      <a:gd name="T112" fmla="*/ 4 w 42"/>
                      <a:gd name="T113" fmla="*/ 28 h 60"/>
                      <a:gd name="T114" fmla="*/ 4 w 42"/>
                      <a:gd name="T115" fmla="*/ 24 h 60"/>
                      <a:gd name="T116" fmla="*/ 4 w 42"/>
                      <a:gd name="T117" fmla="*/ 20 h 60"/>
                      <a:gd name="T118" fmla="*/ 8 w 42"/>
                      <a:gd name="T119" fmla="*/ 20 h 60"/>
                      <a:gd name="T120" fmla="*/ 8 w 42"/>
                      <a:gd name="T121" fmla="*/ 16 h 60"/>
                      <a:gd name="T122" fmla="*/ 8 w 42"/>
                      <a:gd name="T123" fmla="*/ 12 h 60"/>
                      <a:gd name="T124" fmla="*/ 8 w 42"/>
                      <a:gd name="T125" fmla="*/ 8 h 6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  <a:cxn ang="0">
                        <a:pos x="T122" y="T123"/>
                      </a:cxn>
                      <a:cxn ang="0">
                        <a:pos x="T124" y="T125"/>
                      </a:cxn>
                    </a:cxnLst>
                    <a:rect l="0" t="0" r="r" b="b"/>
                    <a:pathLst>
                      <a:path w="42" h="60">
                        <a:moveTo>
                          <a:pt x="8" y="8"/>
                        </a:moveTo>
                        <a:lnTo>
                          <a:pt x="8" y="4"/>
                        </a:lnTo>
                        <a:lnTo>
                          <a:pt x="8" y="8"/>
                        </a:lnTo>
                        <a:lnTo>
                          <a:pt x="12" y="8"/>
                        </a:lnTo>
                        <a:lnTo>
                          <a:pt x="12" y="4"/>
                        </a:lnTo>
                        <a:lnTo>
                          <a:pt x="12" y="8"/>
                        </a:lnTo>
                        <a:lnTo>
                          <a:pt x="16" y="8"/>
                        </a:lnTo>
                        <a:lnTo>
                          <a:pt x="16" y="4"/>
                        </a:lnTo>
                        <a:lnTo>
                          <a:pt x="19" y="4"/>
                        </a:lnTo>
                        <a:lnTo>
                          <a:pt x="23" y="4"/>
                        </a:lnTo>
                        <a:lnTo>
                          <a:pt x="27" y="4"/>
                        </a:lnTo>
                        <a:lnTo>
                          <a:pt x="27" y="0"/>
                        </a:lnTo>
                        <a:lnTo>
                          <a:pt x="31" y="0"/>
                        </a:lnTo>
                        <a:lnTo>
                          <a:pt x="31" y="4"/>
                        </a:lnTo>
                        <a:lnTo>
                          <a:pt x="35" y="4"/>
                        </a:lnTo>
                        <a:lnTo>
                          <a:pt x="39" y="4"/>
                        </a:lnTo>
                        <a:lnTo>
                          <a:pt x="42" y="4"/>
                        </a:lnTo>
                        <a:lnTo>
                          <a:pt x="39" y="4"/>
                        </a:lnTo>
                        <a:lnTo>
                          <a:pt x="39" y="8"/>
                        </a:lnTo>
                        <a:lnTo>
                          <a:pt x="42" y="8"/>
                        </a:lnTo>
                        <a:lnTo>
                          <a:pt x="42" y="12"/>
                        </a:lnTo>
                        <a:lnTo>
                          <a:pt x="39" y="12"/>
                        </a:lnTo>
                        <a:lnTo>
                          <a:pt x="39" y="16"/>
                        </a:lnTo>
                        <a:lnTo>
                          <a:pt x="39" y="20"/>
                        </a:lnTo>
                        <a:lnTo>
                          <a:pt x="39" y="24"/>
                        </a:lnTo>
                        <a:lnTo>
                          <a:pt x="39" y="28"/>
                        </a:lnTo>
                        <a:lnTo>
                          <a:pt x="39" y="32"/>
                        </a:lnTo>
                        <a:lnTo>
                          <a:pt x="35" y="32"/>
                        </a:lnTo>
                        <a:lnTo>
                          <a:pt x="35" y="36"/>
                        </a:lnTo>
                        <a:lnTo>
                          <a:pt x="35" y="40"/>
                        </a:lnTo>
                        <a:lnTo>
                          <a:pt x="31" y="40"/>
                        </a:lnTo>
                        <a:lnTo>
                          <a:pt x="35" y="40"/>
                        </a:lnTo>
                        <a:lnTo>
                          <a:pt x="35" y="44"/>
                        </a:lnTo>
                        <a:lnTo>
                          <a:pt x="31" y="44"/>
                        </a:lnTo>
                        <a:lnTo>
                          <a:pt x="31" y="48"/>
                        </a:lnTo>
                        <a:lnTo>
                          <a:pt x="31" y="52"/>
                        </a:lnTo>
                        <a:lnTo>
                          <a:pt x="27" y="52"/>
                        </a:lnTo>
                        <a:lnTo>
                          <a:pt x="31" y="52"/>
                        </a:lnTo>
                        <a:lnTo>
                          <a:pt x="31" y="56"/>
                        </a:lnTo>
                        <a:lnTo>
                          <a:pt x="27" y="56"/>
                        </a:lnTo>
                        <a:lnTo>
                          <a:pt x="23" y="56"/>
                        </a:lnTo>
                        <a:lnTo>
                          <a:pt x="19" y="52"/>
                        </a:lnTo>
                        <a:lnTo>
                          <a:pt x="16" y="56"/>
                        </a:lnTo>
                        <a:lnTo>
                          <a:pt x="12" y="56"/>
                        </a:lnTo>
                        <a:lnTo>
                          <a:pt x="12" y="60"/>
                        </a:lnTo>
                        <a:lnTo>
                          <a:pt x="8" y="60"/>
                        </a:lnTo>
                        <a:lnTo>
                          <a:pt x="4" y="56"/>
                        </a:lnTo>
                        <a:lnTo>
                          <a:pt x="4" y="60"/>
                        </a:lnTo>
                        <a:lnTo>
                          <a:pt x="4" y="56"/>
                        </a:lnTo>
                        <a:lnTo>
                          <a:pt x="4" y="52"/>
                        </a:lnTo>
                        <a:lnTo>
                          <a:pt x="4" y="48"/>
                        </a:lnTo>
                        <a:lnTo>
                          <a:pt x="0" y="48"/>
                        </a:lnTo>
                        <a:lnTo>
                          <a:pt x="0" y="44"/>
                        </a:lnTo>
                        <a:lnTo>
                          <a:pt x="4" y="40"/>
                        </a:lnTo>
                        <a:lnTo>
                          <a:pt x="4" y="36"/>
                        </a:lnTo>
                        <a:lnTo>
                          <a:pt x="4" y="32"/>
                        </a:lnTo>
                        <a:lnTo>
                          <a:pt x="4" y="28"/>
                        </a:lnTo>
                        <a:lnTo>
                          <a:pt x="4" y="24"/>
                        </a:lnTo>
                        <a:lnTo>
                          <a:pt x="4" y="20"/>
                        </a:lnTo>
                        <a:lnTo>
                          <a:pt x="8" y="20"/>
                        </a:lnTo>
                        <a:lnTo>
                          <a:pt x="8" y="16"/>
                        </a:lnTo>
                        <a:lnTo>
                          <a:pt x="8" y="12"/>
                        </a:lnTo>
                        <a:lnTo>
                          <a:pt x="8" y="8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009" name="Freeform 181">
                    <a:extLst>
                      <a:ext uri="{FF2B5EF4-FFF2-40B4-BE49-F238E27FC236}">
                        <a16:creationId xmlns:a16="http://schemas.microsoft.com/office/drawing/2014/main" id="{948B5267-A34C-CDB3-51B7-6B83D986D2D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167" y="2964"/>
                    <a:ext cx="176" cy="177"/>
                  </a:xfrm>
                  <a:custGeom>
                    <a:avLst/>
                    <a:gdLst>
                      <a:gd name="T0" fmla="*/ 7 w 176"/>
                      <a:gd name="T1" fmla="*/ 0 h 178"/>
                      <a:gd name="T2" fmla="*/ 19 w 176"/>
                      <a:gd name="T3" fmla="*/ 4 h 178"/>
                      <a:gd name="T4" fmla="*/ 23 w 176"/>
                      <a:gd name="T5" fmla="*/ 12 h 178"/>
                      <a:gd name="T6" fmla="*/ 30 w 176"/>
                      <a:gd name="T7" fmla="*/ 16 h 178"/>
                      <a:gd name="T8" fmla="*/ 38 w 176"/>
                      <a:gd name="T9" fmla="*/ 24 h 178"/>
                      <a:gd name="T10" fmla="*/ 50 w 176"/>
                      <a:gd name="T11" fmla="*/ 24 h 178"/>
                      <a:gd name="T12" fmla="*/ 61 w 176"/>
                      <a:gd name="T13" fmla="*/ 20 h 178"/>
                      <a:gd name="T14" fmla="*/ 73 w 176"/>
                      <a:gd name="T15" fmla="*/ 24 h 178"/>
                      <a:gd name="T16" fmla="*/ 84 w 176"/>
                      <a:gd name="T17" fmla="*/ 28 h 178"/>
                      <a:gd name="T18" fmla="*/ 92 w 176"/>
                      <a:gd name="T19" fmla="*/ 36 h 178"/>
                      <a:gd name="T20" fmla="*/ 99 w 176"/>
                      <a:gd name="T21" fmla="*/ 36 h 178"/>
                      <a:gd name="T22" fmla="*/ 103 w 176"/>
                      <a:gd name="T23" fmla="*/ 40 h 178"/>
                      <a:gd name="T24" fmla="*/ 111 w 176"/>
                      <a:gd name="T25" fmla="*/ 40 h 178"/>
                      <a:gd name="T26" fmla="*/ 119 w 176"/>
                      <a:gd name="T27" fmla="*/ 48 h 178"/>
                      <a:gd name="T28" fmla="*/ 122 w 176"/>
                      <a:gd name="T29" fmla="*/ 52 h 178"/>
                      <a:gd name="T30" fmla="*/ 130 w 176"/>
                      <a:gd name="T31" fmla="*/ 56 h 178"/>
                      <a:gd name="T32" fmla="*/ 142 w 176"/>
                      <a:gd name="T33" fmla="*/ 60 h 178"/>
                      <a:gd name="T34" fmla="*/ 153 w 176"/>
                      <a:gd name="T35" fmla="*/ 68 h 178"/>
                      <a:gd name="T36" fmla="*/ 165 w 176"/>
                      <a:gd name="T37" fmla="*/ 64 h 178"/>
                      <a:gd name="T38" fmla="*/ 168 w 176"/>
                      <a:gd name="T39" fmla="*/ 68 h 178"/>
                      <a:gd name="T40" fmla="*/ 176 w 176"/>
                      <a:gd name="T41" fmla="*/ 76 h 178"/>
                      <a:gd name="T42" fmla="*/ 172 w 176"/>
                      <a:gd name="T43" fmla="*/ 89 h 178"/>
                      <a:gd name="T44" fmla="*/ 161 w 176"/>
                      <a:gd name="T45" fmla="*/ 97 h 178"/>
                      <a:gd name="T46" fmla="*/ 161 w 176"/>
                      <a:gd name="T47" fmla="*/ 105 h 178"/>
                      <a:gd name="T48" fmla="*/ 168 w 176"/>
                      <a:gd name="T49" fmla="*/ 113 h 178"/>
                      <a:gd name="T50" fmla="*/ 165 w 176"/>
                      <a:gd name="T51" fmla="*/ 125 h 178"/>
                      <a:gd name="T52" fmla="*/ 157 w 176"/>
                      <a:gd name="T53" fmla="*/ 133 h 178"/>
                      <a:gd name="T54" fmla="*/ 153 w 176"/>
                      <a:gd name="T55" fmla="*/ 137 h 178"/>
                      <a:gd name="T56" fmla="*/ 149 w 176"/>
                      <a:gd name="T57" fmla="*/ 141 h 178"/>
                      <a:gd name="T58" fmla="*/ 145 w 176"/>
                      <a:gd name="T59" fmla="*/ 153 h 178"/>
                      <a:gd name="T60" fmla="*/ 149 w 176"/>
                      <a:gd name="T61" fmla="*/ 161 h 178"/>
                      <a:gd name="T62" fmla="*/ 145 w 176"/>
                      <a:gd name="T63" fmla="*/ 174 h 178"/>
                      <a:gd name="T64" fmla="*/ 134 w 176"/>
                      <a:gd name="T65" fmla="*/ 174 h 178"/>
                      <a:gd name="T66" fmla="*/ 126 w 176"/>
                      <a:gd name="T67" fmla="*/ 166 h 178"/>
                      <a:gd name="T68" fmla="*/ 115 w 176"/>
                      <a:gd name="T69" fmla="*/ 161 h 178"/>
                      <a:gd name="T70" fmla="*/ 111 w 176"/>
                      <a:gd name="T71" fmla="*/ 153 h 178"/>
                      <a:gd name="T72" fmla="*/ 107 w 176"/>
                      <a:gd name="T73" fmla="*/ 141 h 178"/>
                      <a:gd name="T74" fmla="*/ 99 w 176"/>
                      <a:gd name="T75" fmla="*/ 133 h 178"/>
                      <a:gd name="T76" fmla="*/ 96 w 176"/>
                      <a:gd name="T77" fmla="*/ 117 h 178"/>
                      <a:gd name="T78" fmla="*/ 92 w 176"/>
                      <a:gd name="T79" fmla="*/ 101 h 178"/>
                      <a:gd name="T80" fmla="*/ 84 w 176"/>
                      <a:gd name="T81" fmla="*/ 89 h 178"/>
                      <a:gd name="T82" fmla="*/ 73 w 176"/>
                      <a:gd name="T83" fmla="*/ 93 h 178"/>
                      <a:gd name="T84" fmla="*/ 73 w 176"/>
                      <a:gd name="T85" fmla="*/ 101 h 178"/>
                      <a:gd name="T86" fmla="*/ 69 w 176"/>
                      <a:gd name="T87" fmla="*/ 105 h 178"/>
                      <a:gd name="T88" fmla="*/ 61 w 176"/>
                      <a:gd name="T89" fmla="*/ 113 h 178"/>
                      <a:gd name="T90" fmla="*/ 53 w 176"/>
                      <a:gd name="T91" fmla="*/ 105 h 178"/>
                      <a:gd name="T92" fmla="*/ 53 w 176"/>
                      <a:gd name="T93" fmla="*/ 89 h 178"/>
                      <a:gd name="T94" fmla="*/ 42 w 176"/>
                      <a:gd name="T95" fmla="*/ 85 h 178"/>
                      <a:gd name="T96" fmla="*/ 34 w 176"/>
                      <a:gd name="T97" fmla="*/ 76 h 178"/>
                      <a:gd name="T98" fmla="*/ 27 w 176"/>
                      <a:gd name="T99" fmla="*/ 64 h 178"/>
                      <a:gd name="T100" fmla="*/ 23 w 176"/>
                      <a:gd name="T101" fmla="*/ 52 h 178"/>
                      <a:gd name="T102" fmla="*/ 11 w 176"/>
                      <a:gd name="T103" fmla="*/ 44 h 178"/>
                      <a:gd name="T104" fmla="*/ 7 w 176"/>
                      <a:gd name="T105" fmla="*/ 32 h 178"/>
                      <a:gd name="T106" fmla="*/ 3 w 176"/>
                      <a:gd name="T107" fmla="*/ 20 h 178"/>
                      <a:gd name="T108" fmla="*/ 0 w 176"/>
                      <a:gd name="T109" fmla="*/ 8 h 17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</a:cxnLst>
                    <a:rect l="0" t="0" r="r" b="b"/>
                    <a:pathLst>
                      <a:path w="176" h="178">
                        <a:moveTo>
                          <a:pt x="0" y="4"/>
                        </a:moveTo>
                        <a:lnTo>
                          <a:pt x="0" y="0"/>
                        </a:lnTo>
                        <a:lnTo>
                          <a:pt x="3" y="0"/>
                        </a:lnTo>
                        <a:lnTo>
                          <a:pt x="7" y="0"/>
                        </a:lnTo>
                        <a:lnTo>
                          <a:pt x="11" y="0"/>
                        </a:lnTo>
                        <a:lnTo>
                          <a:pt x="15" y="0"/>
                        </a:lnTo>
                        <a:lnTo>
                          <a:pt x="19" y="0"/>
                        </a:lnTo>
                        <a:lnTo>
                          <a:pt x="19" y="4"/>
                        </a:lnTo>
                        <a:lnTo>
                          <a:pt x="19" y="8"/>
                        </a:lnTo>
                        <a:lnTo>
                          <a:pt x="23" y="12"/>
                        </a:lnTo>
                        <a:lnTo>
                          <a:pt x="23" y="8"/>
                        </a:lnTo>
                        <a:lnTo>
                          <a:pt x="23" y="12"/>
                        </a:lnTo>
                        <a:lnTo>
                          <a:pt x="27" y="8"/>
                        </a:lnTo>
                        <a:lnTo>
                          <a:pt x="27" y="12"/>
                        </a:lnTo>
                        <a:lnTo>
                          <a:pt x="27" y="16"/>
                        </a:lnTo>
                        <a:lnTo>
                          <a:pt x="30" y="16"/>
                        </a:lnTo>
                        <a:lnTo>
                          <a:pt x="34" y="16"/>
                        </a:lnTo>
                        <a:lnTo>
                          <a:pt x="34" y="20"/>
                        </a:lnTo>
                        <a:lnTo>
                          <a:pt x="34" y="24"/>
                        </a:lnTo>
                        <a:lnTo>
                          <a:pt x="38" y="24"/>
                        </a:lnTo>
                        <a:lnTo>
                          <a:pt x="42" y="28"/>
                        </a:lnTo>
                        <a:lnTo>
                          <a:pt x="46" y="28"/>
                        </a:lnTo>
                        <a:lnTo>
                          <a:pt x="50" y="28"/>
                        </a:lnTo>
                        <a:lnTo>
                          <a:pt x="50" y="24"/>
                        </a:lnTo>
                        <a:lnTo>
                          <a:pt x="53" y="24"/>
                        </a:lnTo>
                        <a:lnTo>
                          <a:pt x="53" y="20"/>
                        </a:lnTo>
                        <a:lnTo>
                          <a:pt x="57" y="20"/>
                        </a:lnTo>
                        <a:lnTo>
                          <a:pt x="61" y="20"/>
                        </a:lnTo>
                        <a:lnTo>
                          <a:pt x="65" y="20"/>
                        </a:lnTo>
                        <a:lnTo>
                          <a:pt x="69" y="20"/>
                        </a:lnTo>
                        <a:lnTo>
                          <a:pt x="73" y="20"/>
                        </a:lnTo>
                        <a:lnTo>
                          <a:pt x="73" y="24"/>
                        </a:lnTo>
                        <a:lnTo>
                          <a:pt x="76" y="24"/>
                        </a:lnTo>
                        <a:lnTo>
                          <a:pt x="80" y="24"/>
                        </a:lnTo>
                        <a:lnTo>
                          <a:pt x="80" y="28"/>
                        </a:lnTo>
                        <a:lnTo>
                          <a:pt x="84" y="28"/>
                        </a:lnTo>
                        <a:lnTo>
                          <a:pt x="88" y="28"/>
                        </a:lnTo>
                        <a:lnTo>
                          <a:pt x="92" y="28"/>
                        </a:lnTo>
                        <a:lnTo>
                          <a:pt x="92" y="32"/>
                        </a:lnTo>
                        <a:lnTo>
                          <a:pt x="92" y="36"/>
                        </a:lnTo>
                        <a:lnTo>
                          <a:pt x="96" y="36"/>
                        </a:lnTo>
                        <a:lnTo>
                          <a:pt x="96" y="32"/>
                        </a:lnTo>
                        <a:lnTo>
                          <a:pt x="96" y="36"/>
                        </a:lnTo>
                        <a:lnTo>
                          <a:pt x="99" y="36"/>
                        </a:lnTo>
                        <a:lnTo>
                          <a:pt x="99" y="40"/>
                        </a:lnTo>
                        <a:lnTo>
                          <a:pt x="103" y="40"/>
                        </a:lnTo>
                        <a:lnTo>
                          <a:pt x="103" y="36"/>
                        </a:lnTo>
                        <a:lnTo>
                          <a:pt x="103" y="40"/>
                        </a:lnTo>
                        <a:lnTo>
                          <a:pt x="107" y="40"/>
                        </a:lnTo>
                        <a:lnTo>
                          <a:pt x="107" y="36"/>
                        </a:lnTo>
                        <a:lnTo>
                          <a:pt x="111" y="36"/>
                        </a:lnTo>
                        <a:lnTo>
                          <a:pt x="111" y="40"/>
                        </a:lnTo>
                        <a:lnTo>
                          <a:pt x="115" y="40"/>
                        </a:lnTo>
                        <a:lnTo>
                          <a:pt x="115" y="44"/>
                        </a:lnTo>
                        <a:lnTo>
                          <a:pt x="119" y="44"/>
                        </a:lnTo>
                        <a:lnTo>
                          <a:pt x="119" y="48"/>
                        </a:lnTo>
                        <a:lnTo>
                          <a:pt x="122" y="48"/>
                        </a:lnTo>
                        <a:lnTo>
                          <a:pt x="122" y="52"/>
                        </a:lnTo>
                        <a:lnTo>
                          <a:pt x="122" y="48"/>
                        </a:lnTo>
                        <a:lnTo>
                          <a:pt x="122" y="52"/>
                        </a:lnTo>
                        <a:lnTo>
                          <a:pt x="126" y="52"/>
                        </a:lnTo>
                        <a:lnTo>
                          <a:pt x="130" y="56"/>
                        </a:lnTo>
                        <a:lnTo>
                          <a:pt x="130" y="52"/>
                        </a:lnTo>
                        <a:lnTo>
                          <a:pt x="130" y="56"/>
                        </a:lnTo>
                        <a:lnTo>
                          <a:pt x="134" y="56"/>
                        </a:lnTo>
                        <a:lnTo>
                          <a:pt x="138" y="56"/>
                        </a:lnTo>
                        <a:lnTo>
                          <a:pt x="142" y="56"/>
                        </a:lnTo>
                        <a:lnTo>
                          <a:pt x="142" y="60"/>
                        </a:lnTo>
                        <a:lnTo>
                          <a:pt x="145" y="60"/>
                        </a:lnTo>
                        <a:lnTo>
                          <a:pt x="149" y="64"/>
                        </a:lnTo>
                        <a:lnTo>
                          <a:pt x="153" y="64"/>
                        </a:lnTo>
                        <a:lnTo>
                          <a:pt x="153" y="68"/>
                        </a:lnTo>
                        <a:lnTo>
                          <a:pt x="157" y="68"/>
                        </a:lnTo>
                        <a:lnTo>
                          <a:pt x="161" y="68"/>
                        </a:lnTo>
                        <a:lnTo>
                          <a:pt x="165" y="68"/>
                        </a:lnTo>
                        <a:lnTo>
                          <a:pt x="165" y="64"/>
                        </a:lnTo>
                        <a:lnTo>
                          <a:pt x="165" y="68"/>
                        </a:lnTo>
                        <a:lnTo>
                          <a:pt x="165" y="64"/>
                        </a:lnTo>
                        <a:lnTo>
                          <a:pt x="168" y="64"/>
                        </a:lnTo>
                        <a:lnTo>
                          <a:pt x="168" y="68"/>
                        </a:lnTo>
                        <a:lnTo>
                          <a:pt x="172" y="68"/>
                        </a:lnTo>
                        <a:lnTo>
                          <a:pt x="172" y="72"/>
                        </a:lnTo>
                        <a:lnTo>
                          <a:pt x="176" y="72"/>
                        </a:lnTo>
                        <a:lnTo>
                          <a:pt x="176" y="76"/>
                        </a:lnTo>
                        <a:lnTo>
                          <a:pt x="176" y="81"/>
                        </a:lnTo>
                        <a:lnTo>
                          <a:pt x="176" y="85"/>
                        </a:lnTo>
                        <a:lnTo>
                          <a:pt x="172" y="85"/>
                        </a:lnTo>
                        <a:lnTo>
                          <a:pt x="172" y="89"/>
                        </a:lnTo>
                        <a:lnTo>
                          <a:pt x="172" y="93"/>
                        </a:lnTo>
                        <a:lnTo>
                          <a:pt x="168" y="93"/>
                        </a:lnTo>
                        <a:lnTo>
                          <a:pt x="165" y="93"/>
                        </a:lnTo>
                        <a:lnTo>
                          <a:pt x="161" y="97"/>
                        </a:lnTo>
                        <a:lnTo>
                          <a:pt x="157" y="97"/>
                        </a:lnTo>
                        <a:lnTo>
                          <a:pt x="161" y="97"/>
                        </a:lnTo>
                        <a:lnTo>
                          <a:pt x="161" y="101"/>
                        </a:lnTo>
                        <a:lnTo>
                          <a:pt x="161" y="105"/>
                        </a:lnTo>
                        <a:lnTo>
                          <a:pt x="161" y="109"/>
                        </a:lnTo>
                        <a:lnTo>
                          <a:pt x="165" y="109"/>
                        </a:lnTo>
                        <a:lnTo>
                          <a:pt x="165" y="113"/>
                        </a:lnTo>
                        <a:lnTo>
                          <a:pt x="168" y="113"/>
                        </a:lnTo>
                        <a:lnTo>
                          <a:pt x="168" y="117"/>
                        </a:lnTo>
                        <a:lnTo>
                          <a:pt x="168" y="121"/>
                        </a:lnTo>
                        <a:lnTo>
                          <a:pt x="165" y="121"/>
                        </a:lnTo>
                        <a:lnTo>
                          <a:pt x="165" y="125"/>
                        </a:lnTo>
                        <a:lnTo>
                          <a:pt x="161" y="125"/>
                        </a:lnTo>
                        <a:lnTo>
                          <a:pt x="161" y="129"/>
                        </a:lnTo>
                        <a:lnTo>
                          <a:pt x="157" y="129"/>
                        </a:lnTo>
                        <a:lnTo>
                          <a:pt x="157" y="133"/>
                        </a:lnTo>
                        <a:lnTo>
                          <a:pt x="153" y="133"/>
                        </a:lnTo>
                        <a:lnTo>
                          <a:pt x="157" y="133"/>
                        </a:lnTo>
                        <a:lnTo>
                          <a:pt x="157" y="137"/>
                        </a:lnTo>
                        <a:lnTo>
                          <a:pt x="153" y="137"/>
                        </a:lnTo>
                        <a:lnTo>
                          <a:pt x="153" y="133"/>
                        </a:lnTo>
                        <a:lnTo>
                          <a:pt x="153" y="137"/>
                        </a:lnTo>
                        <a:lnTo>
                          <a:pt x="149" y="137"/>
                        </a:lnTo>
                        <a:lnTo>
                          <a:pt x="149" y="141"/>
                        </a:lnTo>
                        <a:lnTo>
                          <a:pt x="149" y="145"/>
                        </a:lnTo>
                        <a:lnTo>
                          <a:pt x="149" y="149"/>
                        </a:lnTo>
                        <a:lnTo>
                          <a:pt x="145" y="149"/>
                        </a:lnTo>
                        <a:lnTo>
                          <a:pt x="145" y="153"/>
                        </a:lnTo>
                        <a:lnTo>
                          <a:pt x="149" y="153"/>
                        </a:lnTo>
                        <a:lnTo>
                          <a:pt x="149" y="157"/>
                        </a:lnTo>
                        <a:lnTo>
                          <a:pt x="145" y="157"/>
                        </a:lnTo>
                        <a:lnTo>
                          <a:pt x="149" y="161"/>
                        </a:lnTo>
                        <a:lnTo>
                          <a:pt x="149" y="166"/>
                        </a:lnTo>
                        <a:lnTo>
                          <a:pt x="149" y="170"/>
                        </a:lnTo>
                        <a:lnTo>
                          <a:pt x="145" y="170"/>
                        </a:lnTo>
                        <a:lnTo>
                          <a:pt x="145" y="174"/>
                        </a:lnTo>
                        <a:lnTo>
                          <a:pt x="142" y="174"/>
                        </a:lnTo>
                        <a:lnTo>
                          <a:pt x="142" y="178"/>
                        </a:lnTo>
                        <a:lnTo>
                          <a:pt x="138" y="178"/>
                        </a:lnTo>
                        <a:lnTo>
                          <a:pt x="134" y="174"/>
                        </a:lnTo>
                        <a:lnTo>
                          <a:pt x="134" y="170"/>
                        </a:lnTo>
                        <a:lnTo>
                          <a:pt x="130" y="170"/>
                        </a:lnTo>
                        <a:lnTo>
                          <a:pt x="126" y="170"/>
                        </a:lnTo>
                        <a:lnTo>
                          <a:pt x="126" y="166"/>
                        </a:lnTo>
                        <a:lnTo>
                          <a:pt x="122" y="166"/>
                        </a:lnTo>
                        <a:lnTo>
                          <a:pt x="119" y="166"/>
                        </a:lnTo>
                        <a:lnTo>
                          <a:pt x="119" y="161"/>
                        </a:lnTo>
                        <a:lnTo>
                          <a:pt x="115" y="161"/>
                        </a:lnTo>
                        <a:lnTo>
                          <a:pt x="111" y="161"/>
                        </a:lnTo>
                        <a:lnTo>
                          <a:pt x="107" y="161"/>
                        </a:lnTo>
                        <a:lnTo>
                          <a:pt x="111" y="157"/>
                        </a:lnTo>
                        <a:lnTo>
                          <a:pt x="111" y="153"/>
                        </a:lnTo>
                        <a:lnTo>
                          <a:pt x="111" y="149"/>
                        </a:lnTo>
                        <a:lnTo>
                          <a:pt x="111" y="145"/>
                        </a:lnTo>
                        <a:lnTo>
                          <a:pt x="107" y="145"/>
                        </a:lnTo>
                        <a:lnTo>
                          <a:pt x="107" y="141"/>
                        </a:lnTo>
                        <a:lnTo>
                          <a:pt x="103" y="141"/>
                        </a:lnTo>
                        <a:lnTo>
                          <a:pt x="103" y="137"/>
                        </a:lnTo>
                        <a:lnTo>
                          <a:pt x="103" y="133"/>
                        </a:lnTo>
                        <a:lnTo>
                          <a:pt x="99" y="133"/>
                        </a:lnTo>
                        <a:lnTo>
                          <a:pt x="99" y="129"/>
                        </a:lnTo>
                        <a:lnTo>
                          <a:pt x="99" y="125"/>
                        </a:lnTo>
                        <a:lnTo>
                          <a:pt x="96" y="121"/>
                        </a:lnTo>
                        <a:lnTo>
                          <a:pt x="96" y="117"/>
                        </a:lnTo>
                        <a:lnTo>
                          <a:pt x="96" y="113"/>
                        </a:lnTo>
                        <a:lnTo>
                          <a:pt x="92" y="109"/>
                        </a:lnTo>
                        <a:lnTo>
                          <a:pt x="92" y="105"/>
                        </a:lnTo>
                        <a:lnTo>
                          <a:pt x="92" y="101"/>
                        </a:lnTo>
                        <a:lnTo>
                          <a:pt x="92" y="97"/>
                        </a:lnTo>
                        <a:lnTo>
                          <a:pt x="92" y="93"/>
                        </a:lnTo>
                        <a:lnTo>
                          <a:pt x="88" y="89"/>
                        </a:lnTo>
                        <a:lnTo>
                          <a:pt x="84" y="89"/>
                        </a:lnTo>
                        <a:lnTo>
                          <a:pt x="80" y="89"/>
                        </a:lnTo>
                        <a:lnTo>
                          <a:pt x="76" y="89"/>
                        </a:lnTo>
                        <a:lnTo>
                          <a:pt x="76" y="93"/>
                        </a:lnTo>
                        <a:lnTo>
                          <a:pt x="73" y="93"/>
                        </a:lnTo>
                        <a:lnTo>
                          <a:pt x="73" y="97"/>
                        </a:lnTo>
                        <a:lnTo>
                          <a:pt x="69" y="97"/>
                        </a:lnTo>
                        <a:lnTo>
                          <a:pt x="69" y="101"/>
                        </a:lnTo>
                        <a:lnTo>
                          <a:pt x="73" y="101"/>
                        </a:lnTo>
                        <a:lnTo>
                          <a:pt x="69" y="101"/>
                        </a:lnTo>
                        <a:lnTo>
                          <a:pt x="69" y="105"/>
                        </a:lnTo>
                        <a:lnTo>
                          <a:pt x="73" y="105"/>
                        </a:lnTo>
                        <a:lnTo>
                          <a:pt x="69" y="105"/>
                        </a:lnTo>
                        <a:lnTo>
                          <a:pt x="69" y="109"/>
                        </a:lnTo>
                        <a:lnTo>
                          <a:pt x="65" y="109"/>
                        </a:lnTo>
                        <a:lnTo>
                          <a:pt x="65" y="113"/>
                        </a:lnTo>
                        <a:lnTo>
                          <a:pt x="61" y="113"/>
                        </a:lnTo>
                        <a:lnTo>
                          <a:pt x="61" y="109"/>
                        </a:lnTo>
                        <a:lnTo>
                          <a:pt x="57" y="109"/>
                        </a:lnTo>
                        <a:lnTo>
                          <a:pt x="57" y="105"/>
                        </a:lnTo>
                        <a:lnTo>
                          <a:pt x="53" y="105"/>
                        </a:lnTo>
                        <a:lnTo>
                          <a:pt x="53" y="101"/>
                        </a:lnTo>
                        <a:lnTo>
                          <a:pt x="53" y="97"/>
                        </a:lnTo>
                        <a:lnTo>
                          <a:pt x="53" y="93"/>
                        </a:lnTo>
                        <a:lnTo>
                          <a:pt x="53" y="89"/>
                        </a:lnTo>
                        <a:lnTo>
                          <a:pt x="50" y="89"/>
                        </a:lnTo>
                        <a:lnTo>
                          <a:pt x="46" y="89"/>
                        </a:lnTo>
                        <a:lnTo>
                          <a:pt x="46" y="85"/>
                        </a:lnTo>
                        <a:lnTo>
                          <a:pt x="42" y="85"/>
                        </a:lnTo>
                        <a:lnTo>
                          <a:pt x="42" y="81"/>
                        </a:lnTo>
                        <a:lnTo>
                          <a:pt x="38" y="81"/>
                        </a:lnTo>
                        <a:lnTo>
                          <a:pt x="38" y="76"/>
                        </a:lnTo>
                        <a:lnTo>
                          <a:pt x="34" y="76"/>
                        </a:lnTo>
                        <a:lnTo>
                          <a:pt x="34" y="72"/>
                        </a:lnTo>
                        <a:lnTo>
                          <a:pt x="30" y="68"/>
                        </a:lnTo>
                        <a:lnTo>
                          <a:pt x="30" y="64"/>
                        </a:lnTo>
                        <a:lnTo>
                          <a:pt x="27" y="64"/>
                        </a:lnTo>
                        <a:lnTo>
                          <a:pt x="27" y="60"/>
                        </a:lnTo>
                        <a:lnTo>
                          <a:pt x="23" y="60"/>
                        </a:lnTo>
                        <a:lnTo>
                          <a:pt x="23" y="56"/>
                        </a:lnTo>
                        <a:lnTo>
                          <a:pt x="23" y="52"/>
                        </a:lnTo>
                        <a:lnTo>
                          <a:pt x="19" y="48"/>
                        </a:lnTo>
                        <a:lnTo>
                          <a:pt x="15" y="48"/>
                        </a:lnTo>
                        <a:lnTo>
                          <a:pt x="15" y="44"/>
                        </a:lnTo>
                        <a:lnTo>
                          <a:pt x="11" y="44"/>
                        </a:lnTo>
                        <a:lnTo>
                          <a:pt x="11" y="40"/>
                        </a:lnTo>
                        <a:lnTo>
                          <a:pt x="7" y="40"/>
                        </a:lnTo>
                        <a:lnTo>
                          <a:pt x="7" y="36"/>
                        </a:lnTo>
                        <a:lnTo>
                          <a:pt x="7" y="32"/>
                        </a:lnTo>
                        <a:lnTo>
                          <a:pt x="3" y="32"/>
                        </a:lnTo>
                        <a:lnTo>
                          <a:pt x="3" y="28"/>
                        </a:lnTo>
                        <a:lnTo>
                          <a:pt x="3" y="24"/>
                        </a:lnTo>
                        <a:lnTo>
                          <a:pt x="3" y="20"/>
                        </a:lnTo>
                        <a:lnTo>
                          <a:pt x="3" y="16"/>
                        </a:lnTo>
                        <a:lnTo>
                          <a:pt x="3" y="12"/>
                        </a:lnTo>
                        <a:lnTo>
                          <a:pt x="3" y="8"/>
                        </a:lnTo>
                        <a:lnTo>
                          <a:pt x="0" y="8"/>
                        </a:lnTo>
                        <a:lnTo>
                          <a:pt x="0" y="4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010" name="Freeform 182">
                    <a:extLst>
                      <a:ext uri="{FF2B5EF4-FFF2-40B4-BE49-F238E27FC236}">
                        <a16:creationId xmlns:a16="http://schemas.microsoft.com/office/drawing/2014/main" id="{117B0B0F-790C-A4ED-3C4B-82FCDFA3F05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973" y="2964"/>
                    <a:ext cx="49" cy="55"/>
                  </a:xfrm>
                  <a:custGeom>
                    <a:avLst/>
                    <a:gdLst>
                      <a:gd name="T0" fmla="*/ 4 w 50"/>
                      <a:gd name="T1" fmla="*/ 48 h 56"/>
                      <a:gd name="T2" fmla="*/ 0 w 50"/>
                      <a:gd name="T3" fmla="*/ 44 h 56"/>
                      <a:gd name="T4" fmla="*/ 4 w 50"/>
                      <a:gd name="T5" fmla="*/ 40 h 56"/>
                      <a:gd name="T6" fmla="*/ 4 w 50"/>
                      <a:gd name="T7" fmla="*/ 32 h 56"/>
                      <a:gd name="T8" fmla="*/ 8 w 50"/>
                      <a:gd name="T9" fmla="*/ 28 h 56"/>
                      <a:gd name="T10" fmla="*/ 8 w 50"/>
                      <a:gd name="T11" fmla="*/ 20 h 56"/>
                      <a:gd name="T12" fmla="*/ 15 w 50"/>
                      <a:gd name="T13" fmla="*/ 20 h 56"/>
                      <a:gd name="T14" fmla="*/ 23 w 50"/>
                      <a:gd name="T15" fmla="*/ 20 h 56"/>
                      <a:gd name="T16" fmla="*/ 27 w 50"/>
                      <a:gd name="T17" fmla="*/ 16 h 56"/>
                      <a:gd name="T18" fmla="*/ 31 w 50"/>
                      <a:gd name="T19" fmla="*/ 20 h 56"/>
                      <a:gd name="T20" fmla="*/ 31 w 50"/>
                      <a:gd name="T21" fmla="*/ 12 h 56"/>
                      <a:gd name="T22" fmla="*/ 35 w 50"/>
                      <a:gd name="T23" fmla="*/ 8 h 56"/>
                      <a:gd name="T24" fmla="*/ 38 w 50"/>
                      <a:gd name="T25" fmla="*/ 4 h 56"/>
                      <a:gd name="T26" fmla="*/ 38 w 50"/>
                      <a:gd name="T27" fmla="*/ 4 h 56"/>
                      <a:gd name="T28" fmla="*/ 42 w 50"/>
                      <a:gd name="T29" fmla="*/ 0 h 56"/>
                      <a:gd name="T30" fmla="*/ 42 w 50"/>
                      <a:gd name="T31" fmla="*/ 8 h 56"/>
                      <a:gd name="T32" fmla="*/ 46 w 50"/>
                      <a:gd name="T33" fmla="*/ 12 h 56"/>
                      <a:gd name="T34" fmla="*/ 50 w 50"/>
                      <a:gd name="T35" fmla="*/ 16 h 56"/>
                      <a:gd name="T36" fmla="*/ 46 w 50"/>
                      <a:gd name="T37" fmla="*/ 20 h 56"/>
                      <a:gd name="T38" fmla="*/ 50 w 50"/>
                      <a:gd name="T39" fmla="*/ 28 h 56"/>
                      <a:gd name="T40" fmla="*/ 42 w 50"/>
                      <a:gd name="T41" fmla="*/ 28 h 56"/>
                      <a:gd name="T42" fmla="*/ 35 w 50"/>
                      <a:gd name="T43" fmla="*/ 32 h 56"/>
                      <a:gd name="T44" fmla="*/ 38 w 50"/>
                      <a:gd name="T45" fmla="*/ 36 h 56"/>
                      <a:gd name="T46" fmla="*/ 38 w 50"/>
                      <a:gd name="T47" fmla="*/ 44 h 56"/>
                      <a:gd name="T48" fmla="*/ 38 w 50"/>
                      <a:gd name="T49" fmla="*/ 44 h 56"/>
                      <a:gd name="T50" fmla="*/ 35 w 50"/>
                      <a:gd name="T51" fmla="*/ 40 h 56"/>
                      <a:gd name="T52" fmla="*/ 31 w 50"/>
                      <a:gd name="T53" fmla="*/ 44 h 56"/>
                      <a:gd name="T54" fmla="*/ 31 w 50"/>
                      <a:gd name="T55" fmla="*/ 52 h 56"/>
                      <a:gd name="T56" fmla="*/ 27 w 50"/>
                      <a:gd name="T57" fmla="*/ 56 h 56"/>
                      <a:gd name="T58" fmla="*/ 19 w 50"/>
                      <a:gd name="T59" fmla="*/ 56 h 56"/>
                      <a:gd name="T60" fmla="*/ 15 w 50"/>
                      <a:gd name="T61" fmla="*/ 52 h 56"/>
                      <a:gd name="T62" fmla="*/ 12 w 50"/>
                      <a:gd name="T63" fmla="*/ 52 h 5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</a:cxnLst>
                    <a:rect l="0" t="0" r="r" b="b"/>
                    <a:pathLst>
                      <a:path w="50" h="56">
                        <a:moveTo>
                          <a:pt x="8" y="52"/>
                        </a:moveTo>
                        <a:lnTo>
                          <a:pt x="4" y="48"/>
                        </a:lnTo>
                        <a:lnTo>
                          <a:pt x="4" y="44"/>
                        </a:lnTo>
                        <a:lnTo>
                          <a:pt x="0" y="44"/>
                        </a:lnTo>
                        <a:lnTo>
                          <a:pt x="0" y="40"/>
                        </a:lnTo>
                        <a:lnTo>
                          <a:pt x="4" y="40"/>
                        </a:lnTo>
                        <a:lnTo>
                          <a:pt x="4" y="36"/>
                        </a:lnTo>
                        <a:lnTo>
                          <a:pt x="4" y="32"/>
                        </a:lnTo>
                        <a:lnTo>
                          <a:pt x="4" y="28"/>
                        </a:lnTo>
                        <a:lnTo>
                          <a:pt x="8" y="28"/>
                        </a:lnTo>
                        <a:lnTo>
                          <a:pt x="8" y="24"/>
                        </a:lnTo>
                        <a:lnTo>
                          <a:pt x="8" y="20"/>
                        </a:lnTo>
                        <a:lnTo>
                          <a:pt x="12" y="20"/>
                        </a:lnTo>
                        <a:lnTo>
                          <a:pt x="15" y="20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3" y="16"/>
                        </a:lnTo>
                        <a:lnTo>
                          <a:pt x="27" y="16"/>
                        </a:lnTo>
                        <a:lnTo>
                          <a:pt x="27" y="20"/>
                        </a:lnTo>
                        <a:lnTo>
                          <a:pt x="31" y="20"/>
                        </a:lnTo>
                        <a:lnTo>
                          <a:pt x="31" y="16"/>
                        </a:lnTo>
                        <a:lnTo>
                          <a:pt x="31" y="12"/>
                        </a:lnTo>
                        <a:lnTo>
                          <a:pt x="35" y="12"/>
                        </a:lnTo>
                        <a:lnTo>
                          <a:pt x="35" y="8"/>
                        </a:lnTo>
                        <a:lnTo>
                          <a:pt x="38" y="8"/>
                        </a:lnTo>
                        <a:lnTo>
                          <a:pt x="38" y="4"/>
                        </a:lnTo>
                        <a:lnTo>
                          <a:pt x="35" y="4"/>
                        </a:lnTo>
                        <a:lnTo>
                          <a:pt x="38" y="4"/>
                        </a:lnTo>
                        <a:lnTo>
                          <a:pt x="38" y="0"/>
                        </a:lnTo>
                        <a:lnTo>
                          <a:pt x="42" y="0"/>
                        </a:lnTo>
                        <a:lnTo>
                          <a:pt x="42" y="4"/>
                        </a:lnTo>
                        <a:lnTo>
                          <a:pt x="42" y="8"/>
                        </a:lnTo>
                        <a:lnTo>
                          <a:pt x="42" y="12"/>
                        </a:lnTo>
                        <a:lnTo>
                          <a:pt x="46" y="12"/>
                        </a:lnTo>
                        <a:lnTo>
                          <a:pt x="50" y="12"/>
                        </a:lnTo>
                        <a:lnTo>
                          <a:pt x="50" y="16"/>
                        </a:lnTo>
                        <a:lnTo>
                          <a:pt x="50" y="20"/>
                        </a:lnTo>
                        <a:lnTo>
                          <a:pt x="46" y="20"/>
                        </a:lnTo>
                        <a:lnTo>
                          <a:pt x="46" y="24"/>
                        </a:lnTo>
                        <a:lnTo>
                          <a:pt x="50" y="28"/>
                        </a:lnTo>
                        <a:lnTo>
                          <a:pt x="46" y="28"/>
                        </a:lnTo>
                        <a:lnTo>
                          <a:pt x="42" y="28"/>
                        </a:lnTo>
                        <a:lnTo>
                          <a:pt x="38" y="28"/>
                        </a:lnTo>
                        <a:lnTo>
                          <a:pt x="35" y="32"/>
                        </a:lnTo>
                        <a:lnTo>
                          <a:pt x="35" y="36"/>
                        </a:lnTo>
                        <a:lnTo>
                          <a:pt x="38" y="36"/>
                        </a:lnTo>
                        <a:lnTo>
                          <a:pt x="38" y="40"/>
                        </a:lnTo>
                        <a:lnTo>
                          <a:pt x="38" y="44"/>
                        </a:lnTo>
                        <a:lnTo>
                          <a:pt x="38" y="48"/>
                        </a:lnTo>
                        <a:lnTo>
                          <a:pt x="38" y="44"/>
                        </a:lnTo>
                        <a:lnTo>
                          <a:pt x="35" y="44"/>
                        </a:lnTo>
                        <a:lnTo>
                          <a:pt x="35" y="40"/>
                        </a:lnTo>
                        <a:lnTo>
                          <a:pt x="31" y="40"/>
                        </a:lnTo>
                        <a:lnTo>
                          <a:pt x="31" y="44"/>
                        </a:lnTo>
                        <a:lnTo>
                          <a:pt x="31" y="48"/>
                        </a:lnTo>
                        <a:lnTo>
                          <a:pt x="31" y="52"/>
                        </a:lnTo>
                        <a:lnTo>
                          <a:pt x="27" y="52"/>
                        </a:lnTo>
                        <a:lnTo>
                          <a:pt x="27" y="56"/>
                        </a:lnTo>
                        <a:lnTo>
                          <a:pt x="23" y="56"/>
                        </a:lnTo>
                        <a:lnTo>
                          <a:pt x="19" y="56"/>
                        </a:lnTo>
                        <a:lnTo>
                          <a:pt x="15" y="56"/>
                        </a:lnTo>
                        <a:lnTo>
                          <a:pt x="15" y="52"/>
                        </a:lnTo>
                        <a:lnTo>
                          <a:pt x="12" y="56"/>
                        </a:lnTo>
                        <a:lnTo>
                          <a:pt x="12" y="52"/>
                        </a:lnTo>
                        <a:lnTo>
                          <a:pt x="8" y="52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011" name="Freeform 183">
                    <a:extLst>
                      <a:ext uri="{FF2B5EF4-FFF2-40B4-BE49-F238E27FC236}">
                        <a16:creationId xmlns:a16="http://schemas.microsoft.com/office/drawing/2014/main" id="{FE883910-3FA1-FFDE-0AE1-8B3B8E8DEE2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664" y="2964"/>
                    <a:ext cx="18" cy="23"/>
                  </a:xfrm>
                  <a:custGeom>
                    <a:avLst/>
                    <a:gdLst>
                      <a:gd name="T0" fmla="*/ 12 w 19"/>
                      <a:gd name="T1" fmla="*/ 0 h 24"/>
                      <a:gd name="T2" fmla="*/ 16 w 19"/>
                      <a:gd name="T3" fmla="*/ 0 h 24"/>
                      <a:gd name="T4" fmla="*/ 16 w 19"/>
                      <a:gd name="T5" fmla="*/ 4 h 24"/>
                      <a:gd name="T6" fmla="*/ 19 w 19"/>
                      <a:gd name="T7" fmla="*/ 4 h 24"/>
                      <a:gd name="T8" fmla="*/ 19 w 19"/>
                      <a:gd name="T9" fmla="*/ 8 h 24"/>
                      <a:gd name="T10" fmla="*/ 19 w 19"/>
                      <a:gd name="T11" fmla="*/ 12 h 24"/>
                      <a:gd name="T12" fmla="*/ 19 w 19"/>
                      <a:gd name="T13" fmla="*/ 16 h 24"/>
                      <a:gd name="T14" fmla="*/ 19 w 19"/>
                      <a:gd name="T15" fmla="*/ 12 h 24"/>
                      <a:gd name="T16" fmla="*/ 16 w 19"/>
                      <a:gd name="T17" fmla="*/ 12 h 24"/>
                      <a:gd name="T18" fmla="*/ 16 w 19"/>
                      <a:gd name="T19" fmla="*/ 16 h 24"/>
                      <a:gd name="T20" fmla="*/ 19 w 19"/>
                      <a:gd name="T21" fmla="*/ 16 h 24"/>
                      <a:gd name="T22" fmla="*/ 16 w 19"/>
                      <a:gd name="T23" fmla="*/ 16 h 24"/>
                      <a:gd name="T24" fmla="*/ 19 w 19"/>
                      <a:gd name="T25" fmla="*/ 20 h 24"/>
                      <a:gd name="T26" fmla="*/ 16 w 19"/>
                      <a:gd name="T27" fmla="*/ 20 h 24"/>
                      <a:gd name="T28" fmla="*/ 12 w 19"/>
                      <a:gd name="T29" fmla="*/ 20 h 24"/>
                      <a:gd name="T30" fmla="*/ 8 w 19"/>
                      <a:gd name="T31" fmla="*/ 20 h 24"/>
                      <a:gd name="T32" fmla="*/ 8 w 19"/>
                      <a:gd name="T33" fmla="*/ 24 h 24"/>
                      <a:gd name="T34" fmla="*/ 8 w 19"/>
                      <a:gd name="T35" fmla="*/ 20 h 24"/>
                      <a:gd name="T36" fmla="*/ 4 w 19"/>
                      <a:gd name="T37" fmla="*/ 20 h 24"/>
                      <a:gd name="T38" fmla="*/ 0 w 19"/>
                      <a:gd name="T39" fmla="*/ 20 h 24"/>
                      <a:gd name="T40" fmla="*/ 0 w 19"/>
                      <a:gd name="T41" fmla="*/ 16 h 24"/>
                      <a:gd name="T42" fmla="*/ 0 w 19"/>
                      <a:gd name="T43" fmla="*/ 12 h 24"/>
                      <a:gd name="T44" fmla="*/ 4 w 19"/>
                      <a:gd name="T45" fmla="*/ 12 h 24"/>
                      <a:gd name="T46" fmla="*/ 4 w 19"/>
                      <a:gd name="T47" fmla="*/ 8 h 24"/>
                      <a:gd name="T48" fmla="*/ 4 w 19"/>
                      <a:gd name="T49" fmla="*/ 4 h 24"/>
                      <a:gd name="T50" fmla="*/ 4 w 19"/>
                      <a:gd name="T51" fmla="*/ 8 h 24"/>
                      <a:gd name="T52" fmla="*/ 8 w 19"/>
                      <a:gd name="T53" fmla="*/ 8 h 24"/>
                      <a:gd name="T54" fmla="*/ 8 w 19"/>
                      <a:gd name="T55" fmla="*/ 4 h 24"/>
                      <a:gd name="T56" fmla="*/ 8 w 19"/>
                      <a:gd name="T57" fmla="*/ 8 h 24"/>
                      <a:gd name="T58" fmla="*/ 12 w 19"/>
                      <a:gd name="T59" fmla="*/ 8 h 24"/>
                      <a:gd name="T60" fmla="*/ 12 w 19"/>
                      <a:gd name="T61" fmla="*/ 4 h 24"/>
                      <a:gd name="T62" fmla="*/ 16 w 19"/>
                      <a:gd name="T63" fmla="*/ 4 h 24"/>
                      <a:gd name="T64" fmla="*/ 16 w 19"/>
                      <a:gd name="T65" fmla="*/ 0 h 24"/>
                      <a:gd name="T66" fmla="*/ 12 w 19"/>
                      <a:gd name="T67" fmla="*/ 0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</a:cxnLst>
                    <a:rect l="0" t="0" r="r" b="b"/>
                    <a:pathLst>
                      <a:path w="19" h="24">
                        <a:moveTo>
                          <a:pt x="12" y="0"/>
                        </a:moveTo>
                        <a:lnTo>
                          <a:pt x="16" y="0"/>
                        </a:lnTo>
                        <a:lnTo>
                          <a:pt x="16" y="4"/>
                        </a:lnTo>
                        <a:lnTo>
                          <a:pt x="19" y="4"/>
                        </a:lnTo>
                        <a:lnTo>
                          <a:pt x="19" y="8"/>
                        </a:lnTo>
                        <a:lnTo>
                          <a:pt x="19" y="12"/>
                        </a:lnTo>
                        <a:lnTo>
                          <a:pt x="19" y="16"/>
                        </a:lnTo>
                        <a:lnTo>
                          <a:pt x="19" y="12"/>
                        </a:lnTo>
                        <a:lnTo>
                          <a:pt x="16" y="12"/>
                        </a:lnTo>
                        <a:lnTo>
                          <a:pt x="16" y="16"/>
                        </a:lnTo>
                        <a:lnTo>
                          <a:pt x="19" y="16"/>
                        </a:lnTo>
                        <a:lnTo>
                          <a:pt x="16" y="16"/>
                        </a:lnTo>
                        <a:lnTo>
                          <a:pt x="19" y="20"/>
                        </a:lnTo>
                        <a:lnTo>
                          <a:pt x="16" y="20"/>
                        </a:lnTo>
                        <a:lnTo>
                          <a:pt x="12" y="20"/>
                        </a:lnTo>
                        <a:lnTo>
                          <a:pt x="8" y="20"/>
                        </a:lnTo>
                        <a:lnTo>
                          <a:pt x="8" y="24"/>
                        </a:lnTo>
                        <a:lnTo>
                          <a:pt x="8" y="20"/>
                        </a:lnTo>
                        <a:lnTo>
                          <a:pt x="4" y="20"/>
                        </a:lnTo>
                        <a:lnTo>
                          <a:pt x="0" y="20"/>
                        </a:lnTo>
                        <a:lnTo>
                          <a:pt x="0" y="16"/>
                        </a:lnTo>
                        <a:lnTo>
                          <a:pt x="0" y="12"/>
                        </a:lnTo>
                        <a:lnTo>
                          <a:pt x="4" y="12"/>
                        </a:lnTo>
                        <a:lnTo>
                          <a:pt x="4" y="8"/>
                        </a:lnTo>
                        <a:lnTo>
                          <a:pt x="4" y="4"/>
                        </a:lnTo>
                        <a:lnTo>
                          <a:pt x="4" y="8"/>
                        </a:lnTo>
                        <a:lnTo>
                          <a:pt x="8" y="8"/>
                        </a:lnTo>
                        <a:lnTo>
                          <a:pt x="8" y="4"/>
                        </a:lnTo>
                        <a:lnTo>
                          <a:pt x="8" y="8"/>
                        </a:lnTo>
                        <a:lnTo>
                          <a:pt x="12" y="8"/>
                        </a:lnTo>
                        <a:lnTo>
                          <a:pt x="12" y="4"/>
                        </a:lnTo>
                        <a:lnTo>
                          <a:pt x="16" y="4"/>
                        </a:lnTo>
                        <a:lnTo>
                          <a:pt x="16" y="0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012" name="Freeform 184">
                    <a:extLst>
                      <a:ext uri="{FF2B5EF4-FFF2-40B4-BE49-F238E27FC236}">
                        <a16:creationId xmlns:a16="http://schemas.microsoft.com/office/drawing/2014/main" id="{6E0EF5BD-2F7C-12D0-4E41-514489861E3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614" y="2964"/>
                    <a:ext cx="29" cy="35"/>
                  </a:xfrm>
                  <a:custGeom>
                    <a:avLst/>
                    <a:gdLst>
                      <a:gd name="T0" fmla="*/ 20 w 27"/>
                      <a:gd name="T1" fmla="*/ 0 h 36"/>
                      <a:gd name="T2" fmla="*/ 20 w 27"/>
                      <a:gd name="T3" fmla="*/ 4 h 36"/>
                      <a:gd name="T4" fmla="*/ 23 w 27"/>
                      <a:gd name="T5" fmla="*/ 4 h 36"/>
                      <a:gd name="T6" fmla="*/ 23 w 27"/>
                      <a:gd name="T7" fmla="*/ 8 h 36"/>
                      <a:gd name="T8" fmla="*/ 27 w 27"/>
                      <a:gd name="T9" fmla="*/ 8 h 36"/>
                      <a:gd name="T10" fmla="*/ 27 w 27"/>
                      <a:gd name="T11" fmla="*/ 12 h 36"/>
                      <a:gd name="T12" fmla="*/ 23 w 27"/>
                      <a:gd name="T13" fmla="*/ 12 h 36"/>
                      <a:gd name="T14" fmla="*/ 23 w 27"/>
                      <a:gd name="T15" fmla="*/ 16 h 36"/>
                      <a:gd name="T16" fmla="*/ 20 w 27"/>
                      <a:gd name="T17" fmla="*/ 16 h 36"/>
                      <a:gd name="T18" fmla="*/ 20 w 27"/>
                      <a:gd name="T19" fmla="*/ 20 h 36"/>
                      <a:gd name="T20" fmla="*/ 16 w 27"/>
                      <a:gd name="T21" fmla="*/ 20 h 36"/>
                      <a:gd name="T22" fmla="*/ 16 w 27"/>
                      <a:gd name="T23" fmla="*/ 24 h 36"/>
                      <a:gd name="T24" fmla="*/ 16 w 27"/>
                      <a:gd name="T25" fmla="*/ 28 h 36"/>
                      <a:gd name="T26" fmla="*/ 16 w 27"/>
                      <a:gd name="T27" fmla="*/ 32 h 36"/>
                      <a:gd name="T28" fmla="*/ 16 w 27"/>
                      <a:gd name="T29" fmla="*/ 36 h 36"/>
                      <a:gd name="T30" fmla="*/ 16 w 27"/>
                      <a:gd name="T31" fmla="*/ 32 h 36"/>
                      <a:gd name="T32" fmla="*/ 16 w 27"/>
                      <a:gd name="T33" fmla="*/ 36 h 36"/>
                      <a:gd name="T34" fmla="*/ 12 w 27"/>
                      <a:gd name="T35" fmla="*/ 36 h 36"/>
                      <a:gd name="T36" fmla="*/ 8 w 27"/>
                      <a:gd name="T37" fmla="*/ 36 h 36"/>
                      <a:gd name="T38" fmla="*/ 8 w 27"/>
                      <a:gd name="T39" fmla="*/ 32 h 36"/>
                      <a:gd name="T40" fmla="*/ 4 w 27"/>
                      <a:gd name="T41" fmla="*/ 32 h 36"/>
                      <a:gd name="T42" fmla="*/ 4 w 27"/>
                      <a:gd name="T43" fmla="*/ 28 h 36"/>
                      <a:gd name="T44" fmla="*/ 4 w 27"/>
                      <a:gd name="T45" fmla="*/ 24 h 36"/>
                      <a:gd name="T46" fmla="*/ 4 w 27"/>
                      <a:gd name="T47" fmla="*/ 20 h 36"/>
                      <a:gd name="T48" fmla="*/ 4 w 27"/>
                      <a:gd name="T49" fmla="*/ 16 h 36"/>
                      <a:gd name="T50" fmla="*/ 0 w 27"/>
                      <a:gd name="T51" fmla="*/ 16 h 36"/>
                      <a:gd name="T52" fmla="*/ 0 w 27"/>
                      <a:gd name="T53" fmla="*/ 12 h 36"/>
                      <a:gd name="T54" fmla="*/ 4 w 27"/>
                      <a:gd name="T55" fmla="*/ 12 h 36"/>
                      <a:gd name="T56" fmla="*/ 8 w 27"/>
                      <a:gd name="T57" fmla="*/ 12 h 36"/>
                      <a:gd name="T58" fmla="*/ 8 w 27"/>
                      <a:gd name="T59" fmla="*/ 8 h 36"/>
                      <a:gd name="T60" fmla="*/ 8 w 27"/>
                      <a:gd name="T61" fmla="*/ 4 h 36"/>
                      <a:gd name="T62" fmla="*/ 8 w 27"/>
                      <a:gd name="T63" fmla="*/ 0 h 36"/>
                      <a:gd name="T64" fmla="*/ 8 w 27"/>
                      <a:gd name="T65" fmla="*/ 4 h 36"/>
                      <a:gd name="T66" fmla="*/ 12 w 27"/>
                      <a:gd name="T67" fmla="*/ 4 h 36"/>
                      <a:gd name="T68" fmla="*/ 12 w 27"/>
                      <a:gd name="T69" fmla="*/ 8 h 36"/>
                      <a:gd name="T70" fmla="*/ 16 w 27"/>
                      <a:gd name="T71" fmla="*/ 8 h 36"/>
                      <a:gd name="T72" fmla="*/ 16 w 27"/>
                      <a:gd name="T73" fmla="*/ 4 h 36"/>
                      <a:gd name="T74" fmla="*/ 20 w 27"/>
                      <a:gd name="T75" fmla="*/ 0 h 3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</a:cxnLst>
                    <a:rect l="0" t="0" r="r" b="b"/>
                    <a:pathLst>
                      <a:path w="27" h="36">
                        <a:moveTo>
                          <a:pt x="20" y="0"/>
                        </a:moveTo>
                        <a:lnTo>
                          <a:pt x="20" y="4"/>
                        </a:lnTo>
                        <a:lnTo>
                          <a:pt x="23" y="4"/>
                        </a:lnTo>
                        <a:lnTo>
                          <a:pt x="23" y="8"/>
                        </a:lnTo>
                        <a:lnTo>
                          <a:pt x="27" y="8"/>
                        </a:lnTo>
                        <a:lnTo>
                          <a:pt x="27" y="12"/>
                        </a:lnTo>
                        <a:lnTo>
                          <a:pt x="23" y="12"/>
                        </a:lnTo>
                        <a:lnTo>
                          <a:pt x="23" y="16"/>
                        </a:lnTo>
                        <a:lnTo>
                          <a:pt x="20" y="16"/>
                        </a:lnTo>
                        <a:lnTo>
                          <a:pt x="20" y="20"/>
                        </a:lnTo>
                        <a:lnTo>
                          <a:pt x="16" y="20"/>
                        </a:lnTo>
                        <a:lnTo>
                          <a:pt x="16" y="24"/>
                        </a:lnTo>
                        <a:lnTo>
                          <a:pt x="16" y="28"/>
                        </a:lnTo>
                        <a:lnTo>
                          <a:pt x="16" y="32"/>
                        </a:lnTo>
                        <a:lnTo>
                          <a:pt x="16" y="36"/>
                        </a:lnTo>
                        <a:lnTo>
                          <a:pt x="16" y="32"/>
                        </a:lnTo>
                        <a:lnTo>
                          <a:pt x="16" y="36"/>
                        </a:lnTo>
                        <a:lnTo>
                          <a:pt x="12" y="36"/>
                        </a:lnTo>
                        <a:lnTo>
                          <a:pt x="8" y="36"/>
                        </a:lnTo>
                        <a:lnTo>
                          <a:pt x="8" y="32"/>
                        </a:lnTo>
                        <a:lnTo>
                          <a:pt x="4" y="32"/>
                        </a:lnTo>
                        <a:lnTo>
                          <a:pt x="4" y="28"/>
                        </a:lnTo>
                        <a:lnTo>
                          <a:pt x="4" y="24"/>
                        </a:lnTo>
                        <a:lnTo>
                          <a:pt x="4" y="20"/>
                        </a:lnTo>
                        <a:lnTo>
                          <a:pt x="4" y="16"/>
                        </a:lnTo>
                        <a:lnTo>
                          <a:pt x="0" y="16"/>
                        </a:lnTo>
                        <a:lnTo>
                          <a:pt x="0" y="12"/>
                        </a:lnTo>
                        <a:lnTo>
                          <a:pt x="4" y="12"/>
                        </a:lnTo>
                        <a:lnTo>
                          <a:pt x="8" y="12"/>
                        </a:lnTo>
                        <a:lnTo>
                          <a:pt x="8" y="8"/>
                        </a:lnTo>
                        <a:lnTo>
                          <a:pt x="8" y="4"/>
                        </a:lnTo>
                        <a:lnTo>
                          <a:pt x="8" y="0"/>
                        </a:lnTo>
                        <a:lnTo>
                          <a:pt x="8" y="4"/>
                        </a:lnTo>
                        <a:lnTo>
                          <a:pt x="12" y="4"/>
                        </a:lnTo>
                        <a:lnTo>
                          <a:pt x="12" y="8"/>
                        </a:lnTo>
                        <a:lnTo>
                          <a:pt x="16" y="8"/>
                        </a:lnTo>
                        <a:lnTo>
                          <a:pt x="16" y="4"/>
                        </a:lnTo>
                        <a:lnTo>
                          <a:pt x="20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013" name="Freeform 185">
                    <a:extLst>
                      <a:ext uri="{FF2B5EF4-FFF2-40B4-BE49-F238E27FC236}">
                        <a16:creationId xmlns:a16="http://schemas.microsoft.com/office/drawing/2014/main" id="{0797D59F-71CC-9114-F5C4-44AD71F6E65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597" y="2967"/>
                    <a:ext cx="23" cy="32"/>
                  </a:xfrm>
                  <a:custGeom>
                    <a:avLst/>
                    <a:gdLst>
                      <a:gd name="T0" fmla="*/ 12 w 23"/>
                      <a:gd name="T1" fmla="*/ 0 h 32"/>
                      <a:gd name="T2" fmla="*/ 12 w 23"/>
                      <a:gd name="T3" fmla="*/ 4 h 32"/>
                      <a:gd name="T4" fmla="*/ 16 w 23"/>
                      <a:gd name="T5" fmla="*/ 4 h 32"/>
                      <a:gd name="T6" fmla="*/ 19 w 23"/>
                      <a:gd name="T7" fmla="*/ 4 h 32"/>
                      <a:gd name="T8" fmla="*/ 19 w 23"/>
                      <a:gd name="T9" fmla="*/ 8 h 32"/>
                      <a:gd name="T10" fmla="*/ 23 w 23"/>
                      <a:gd name="T11" fmla="*/ 8 h 32"/>
                      <a:gd name="T12" fmla="*/ 19 w 23"/>
                      <a:gd name="T13" fmla="*/ 8 h 32"/>
                      <a:gd name="T14" fmla="*/ 19 w 23"/>
                      <a:gd name="T15" fmla="*/ 12 h 32"/>
                      <a:gd name="T16" fmla="*/ 23 w 23"/>
                      <a:gd name="T17" fmla="*/ 12 h 32"/>
                      <a:gd name="T18" fmla="*/ 23 w 23"/>
                      <a:gd name="T19" fmla="*/ 16 h 32"/>
                      <a:gd name="T20" fmla="*/ 23 w 23"/>
                      <a:gd name="T21" fmla="*/ 20 h 32"/>
                      <a:gd name="T22" fmla="*/ 19 w 23"/>
                      <a:gd name="T23" fmla="*/ 20 h 32"/>
                      <a:gd name="T24" fmla="*/ 16 w 23"/>
                      <a:gd name="T25" fmla="*/ 24 h 32"/>
                      <a:gd name="T26" fmla="*/ 16 w 23"/>
                      <a:gd name="T27" fmla="*/ 28 h 32"/>
                      <a:gd name="T28" fmla="*/ 12 w 23"/>
                      <a:gd name="T29" fmla="*/ 28 h 32"/>
                      <a:gd name="T30" fmla="*/ 12 w 23"/>
                      <a:gd name="T31" fmla="*/ 32 h 32"/>
                      <a:gd name="T32" fmla="*/ 8 w 23"/>
                      <a:gd name="T33" fmla="*/ 32 h 32"/>
                      <a:gd name="T34" fmla="*/ 8 w 23"/>
                      <a:gd name="T35" fmla="*/ 28 h 32"/>
                      <a:gd name="T36" fmla="*/ 12 w 23"/>
                      <a:gd name="T37" fmla="*/ 28 h 32"/>
                      <a:gd name="T38" fmla="*/ 12 w 23"/>
                      <a:gd name="T39" fmla="*/ 24 h 32"/>
                      <a:gd name="T40" fmla="*/ 12 w 23"/>
                      <a:gd name="T41" fmla="*/ 20 h 32"/>
                      <a:gd name="T42" fmla="*/ 16 w 23"/>
                      <a:gd name="T43" fmla="*/ 20 h 32"/>
                      <a:gd name="T44" fmla="*/ 12 w 23"/>
                      <a:gd name="T45" fmla="*/ 20 h 32"/>
                      <a:gd name="T46" fmla="*/ 12 w 23"/>
                      <a:gd name="T47" fmla="*/ 16 h 32"/>
                      <a:gd name="T48" fmla="*/ 8 w 23"/>
                      <a:gd name="T49" fmla="*/ 16 h 32"/>
                      <a:gd name="T50" fmla="*/ 12 w 23"/>
                      <a:gd name="T51" fmla="*/ 16 h 32"/>
                      <a:gd name="T52" fmla="*/ 8 w 23"/>
                      <a:gd name="T53" fmla="*/ 16 h 32"/>
                      <a:gd name="T54" fmla="*/ 4 w 23"/>
                      <a:gd name="T55" fmla="*/ 16 h 32"/>
                      <a:gd name="T56" fmla="*/ 4 w 23"/>
                      <a:gd name="T57" fmla="*/ 20 h 32"/>
                      <a:gd name="T58" fmla="*/ 0 w 23"/>
                      <a:gd name="T59" fmla="*/ 20 h 32"/>
                      <a:gd name="T60" fmla="*/ 0 w 23"/>
                      <a:gd name="T61" fmla="*/ 16 h 32"/>
                      <a:gd name="T62" fmla="*/ 0 w 23"/>
                      <a:gd name="T63" fmla="*/ 12 h 32"/>
                      <a:gd name="T64" fmla="*/ 0 w 23"/>
                      <a:gd name="T65" fmla="*/ 8 h 32"/>
                      <a:gd name="T66" fmla="*/ 4 w 23"/>
                      <a:gd name="T67" fmla="*/ 8 h 32"/>
                      <a:gd name="T68" fmla="*/ 4 w 23"/>
                      <a:gd name="T69" fmla="*/ 4 h 32"/>
                      <a:gd name="T70" fmla="*/ 8 w 23"/>
                      <a:gd name="T71" fmla="*/ 4 h 32"/>
                      <a:gd name="T72" fmla="*/ 12 w 23"/>
                      <a:gd name="T73" fmla="*/ 4 h 32"/>
                      <a:gd name="T74" fmla="*/ 12 w 23"/>
                      <a:gd name="T75" fmla="*/ 0 h 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</a:cxnLst>
                    <a:rect l="0" t="0" r="r" b="b"/>
                    <a:pathLst>
                      <a:path w="23" h="32">
                        <a:moveTo>
                          <a:pt x="12" y="0"/>
                        </a:moveTo>
                        <a:lnTo>
                          <a:pt x="12" y="4"/>
                        </a:lnTo>
                        <a:lnTo>
                          <a:pt x="16" y="4"/>
                        </a:lnTo>
                        <a:lnTo>
                          <a:pt x="19" y="4"/>
                        </a:lnTo>
                        <a:lnTo>
                          <a:pt x="19" y="8"/>
                        </a:lnTo>
                        <a:lnTo>
                          <a:pt x="23" y="8"/>
                        </a:lnTo>
                        <a:lnTo>
                          <a:pt x="19" y="8"/>
                        </a:lnTo>
                        <a:lnTo>
                          <a:pt x="19" y="12"/>
                        </a:lnTo>
                        <a:lnTo>
                          <a:pt x="23" y="12"/>
                        </a:lnTo>
                        <a:lnTo>
                          <a:pt x="23" y="16"/>
                        </a:lnTo>
                        <a:lnTo>
                          <a:pt x="23" y="20"/>
                        </a:lnTo>
                        <a:lnTo>
                          <a:pt x="19" y="20"/>
                        </a:lnTo>
                        <a:lnTo>
                          <a:pt x="16" y="24"/>
                        </a:lnTo>
                        <a:lnTo>
                          <a:pt x="16" y="28"/>
                        </a:lnTo>
                        <a:lnTo>
                          <a:pt x="12" y="28"/>
                        </a:lnTo>
                        <a:lnTo>
                          <a:pt x="12" y="32"/>
                        </a:lnTo>
                        <a:lnTo>
                          <a:pt x="8" y="32"/>
                        </a:lnTo>
                        <a:lnTo>
                          <a:pt x="8" y="28"/>
                        </a:lnTo>
                        <a:lnTo>
                          <a:pt x="12" y="28"/>
                        </a:lnTo>
                        <a:lnTo>
                          <a:pt x="12" y="24"/>
                        </a:lnTo>
                        <a:lnTo>
                          <a:pt x="12" y="20"/>
                        </a:lnTo>
                        <a:lnTo>
                          <a:pt x="16" y="20"/>
                        </a:lnTo>
                        <a:lnTo>
                          <a:pt x="12" y="20"/>
                        </a:lnTo>
                        <a:lnTo>
                          <a:pt x="12" y="16"/>
                        </a:lnTo>
                        <a:lnTo>
                          <a:pt x="8" y="16"/>
                        </a:lnTo>
                        <a:lnTo>
                          <a:pt x="12" y="16"/>
                        </a:lnTo>
                        <a:lnTo>
                          <a:pt x="8" y="16"/>
                        </a:lnTo>
                        <a:lnTo>
                          <a:pt x="4" y="16"/>
                        </a:lnTo>
                        <a:lnTo>
                          <a:pt x="4" y="20"/>
                        </a:lnTo>
                        <a:lnTo>
                          <a:pt x="0" y="20"/>
                        </a:lnTo>
                        <a:lnTo>
                          <a:pt x="0" y="16"/>
                        </a:lnTo>
                        <a:lnTo>
                          <a:pt x="0" y="12"/>
                        </a:lnTo>
                        <a:lnTo>
                          <a:pt x="0" y="8"/>
                        </a:lnTo>
                        <a:lnTo>
                          <a:pt x="4" y="8"/>
                        </a:lnTo>
                        <a:lnTo>
                          <a:pt x="4" y="4"/>
                        </a:lnTo>
                        <a:lnTo>
                          <a:pt x="8" y="4"/>
                        </a:lnTo>
                        <a:lnTo>
                          <a:pt x="12" y="4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014" name="Freeform 186">
                    <a:extLst>
                      <a:ext uri="{FF2B5EF4-FFF2-40B4-BE49-F238E27FC236}">
                        <a16:creationId xmlns:a16="http://schemas.microsoft.com/office/drawing/2014/main" id="{634D1012-1A26-FA95-73EA-3566EDB6BE6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654" y="2967"/>
                    <a:ext cx="12" cy="12"/>
                  </a:xfrm>
                  <a:custGeom>
                    <a:avLst/>
                    <a:gdLst>
                      <a:gd name="T0" fmla="*/ 4 w 11"/>
                      <a:gd name="T1" fmla="*/ 0 h 12"/>
                      <a:gd name="T2" fmla="*/ 7 w 11"/>
                      <a:gd name="T3" fmla="*/ 4 h 12"/>
                      <a:gd name="T4" fmla="*/ 11 w 11"/>
                      <a:gd name="T5" fmla="*/ 4 h 12"/>
                      <a:gd name="T6" fmla="*/ 11 w 11"/>
                      <a:gd name="T7" fmla="*/ 8 h 12"/>
                      <a:gd name="T8" fmla="*/ 11 w 11"/>
                      <a:gd name="T9" fmla="*/ 12 h 12"/>
                      <a:gd name="T10" fmla="*/ 7 w 11"/>
                      <a:gd name="T11" fmla="*/ 12 h 12"/>
                      <a:gd name="T12" fmla="*/ 11 w 11"/>
                      <a:gd name="T13" fmla="*/ 12 h 12"/>
                      <a:gd name="T14" fmla="*/ 7 w 11"/>
                      <a:gd name="T15" fmla="*/ 12 h 12"/>
                      <a:gd name="T16" fmla="*/ 4 w 11"/>
                      <a:gd name="T17" fmla="*/ 12 h 12"/>
                      <a:gd name="T18" fmla="*/ 0 w 11"/>
                      <a:gd name="T19" fmla="*/ 12 h 12"/>
                      <a:gd name="T20" fmla="*/ 0 w 11"/>
                      <a:gd name="T21" fmla="*/ 8 h 12"/>
                      <a:gd name="T22" fmla="*/ 0 w 11"/>
                      <a:gd name="T23" fmla="*/ 4 h 12"/>
                      <a:gd name="T24" fmla="*/ 4 w 11"/>
                      <a:gd name="T25" fmla="*/ 4 h 12"/>
                      <a:gd name="T26" fmla="*/ 4 w 11"/>
                      <a:gd name="T27" fmla="*/ 0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</a:cxnLst>
                    <a:rect l="0" t="0" r="r" b="b"/>
                    <a:pathLst>
                      <a:path w="11" h="12">
                        <a:moveTo>
                          <a:pt x="4" y="0"/>
                        </a:moveTo>
                        <a:lnTo>
                          <a:pt x="7" y="4"/>
                        </a:lnTo>
                        <a:lnTo>
                          <a:pt x="11" y="4"/>
                        </a:lnTo>
                        <a:lnTo>
                          <a:pt x="11" y="8"/>
                        </a:lnTo>
                        <a:lnTo>
                          <a:pt x="11" y="12"/>
                        </a:lnTo>
                        <a:lnTo>
                          <a:pt x="7" y="12"/>
                        </a:lnTo>
                        <a:lnTo>
                          <a:pt x="11" y="12"/>
                        </a:lnTo>
                        <a:lnTo>
                          <a:pt x="7" y="12"/>
                        </a:lnTo>
                        <a:lnTo>
                          <a:pt x="4" y="12"/>
                        </a:lnTo>
                        <a:lnTo>
                          <a:pt x="0" y="12"/>
                        </a:lnTo>
                        <a:lnTo>
                          <a:pt x="0" y="8"/>
                        </a:lnTo>
                        <a:lnTo>
                          <a:pt x="0" y="4"/>
                        </a:lnTo>
                        <a:lnTo>
                          <a:pt x="4" y="4"/>
                        </a:lnTo>
                        <a:lnTo>
                          <a:pt x="4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015" name="Freeform 187">
                    <a:extLst>
                      <a:ext uri="{FF2B5EF4-FFF2-40B4-BE49-F238E27FC236}">
                        <a16:creationId xmlns:a16="http://schemas.microsoft.com/office/drawing/2014/main" id="{503B40B8-62B3-9C8F-5B27-18EB1C98544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678" y="2971"/>
                    <a:ext cx="23" cy="37"/>
                  </a:xfrm>
                  <a:custGeom>
                    <a:avLst/>
                    <a:gdLst>
                      <a:gd name="T0" fmla="*/ 7 w 23"/>
                      <a:gd name="T1" fmla="*/ 0 h 36"/>
                      <a:gd name="T2" fmla="*/ 11 w 23"/>
                      <a:gd name="T3" fmla="*/ 0 h 36"/>
                      <a:gd name="T4" fmla="*/ 11 w 23"/>
                      <a:gd name="T5" fmla="*/ 4 h 36"/>
                      <a:gd name="T6" fmla="*/ 15 w 23"/>
                      <a:gd name="T7" fmla="*/ 4 h 36"/>
                      <a:gd name="T8" fmla="*/ 15 w 23"/>
                      <a:gd name="T9" fmla="*/ 8 h 36"/>
                      <a:gd name="T10" fmla="*/ 19 w 23"/>
                      <a:gd name="T11" fmla="*/ 8 h 36"/>
                      <a:gd name="T12" fmla="*/ 23 w 23"/>
                      <a:gd name="T13" fmla="*/ 8 h 36"/>
                      <a:gd name="T14" fmla="*/ 23 w 23"/>
                      <a:gd name="T15" fmla="*/ 12 h 36"/>
                      <a:gd name="T16" fmla="*/ 23 w 23"/>
                      <a:gd name="T17" fmla="*/ 16 h 36"/>
                      <a:gd name="T18" fmla="*/ 19 w 23"/>
                      <a:gd name="T19" fmla="*/ 16 h 36"/>
                      <a:gd name="T20" fmla="*/ 19 w 23"/>
                      <a:gd name="T21" fmla="*/ 20 h 36"/>
                      <a:gd name="T22" fmla="*/ 19 w 23"/>
                      <a:gd name="T23" fmla="*/ 24 h 36"/>
                      <a:gd name="T24" fmla="*/ 19 w 23"/>
                      <a:gd name="T25" fmla="*/ 28 h 36"/>
                      <a:gd name="T26" fmla="*/ 15 w 23"/>
                      <a:gd name="T27" fmla="*/ 28 h 36"/>
                      <a:gd name="T28" fmla="*/ 11 w 23"/>
                      <a:gd name="T29" fmla="*/ 28 h 36"/>
                      <a:gd name="T30" fmla="*/ 11 w 23"/>
                      <a:gd name="T31" fmla="*/ 32 h 36"/>
                      <a:gd name="T32" fmla="*/ 7 w 23"/>
                      <a:gd name="T33" fmla="*/ 32 h 36"/>
                      <a:gd name="T34" fmla="*/ 7 w 23"/>
                      <a:gd name="T35" fmla="*/ 36 h 36"/>
                      <a:gd name="T36" fmla="*/ 4 w 23"/>
                      <a:gd name="T37" fmla="*/ 36 h 36"/>
                      <a:gd name="T38" fmla="*/ 4 w 23"/>
                      <a:gd name="T39" fmla="*/ 32 h 36"/>
                      <a:gd name="T40" fmla="*/ 0 w 23"/>
                      <a:gd name="T41" fmla="*/ 32 h 36"/>
                      <a:gd name="T42" fmla="*/ 0 w 23"/>
                      <a:gd name="T43" fmla="*/ 28 h 36"/>
                      <a:gd name="T44" fmla="*/ 0 w 23"/>
                      <a:gd name="T45" fmla="*/ 24 h 36"/>
                      <a:gd name="T46" fmla="*/ 0 w 23"/>
                      <a:gd name="T47" fmla="*/ 20 h 36"/>
                      <a:gd name="T48" fmla="*/ 0 w 23"/>
                      <a:gd name="T49" fmla="*/ 16 h 36"/>
                      <a:gd name="T50" fmla="*/ 0 w 23"/>
                      <a:gd name="T51" fmla="*/ 12 h 36"/>
                      <a:gd name="T52" fmla="*/ 4 w 23"/>
                      <a:gd name="T53" fmla="*/ 12 h 36"/>
                      <a:gd name="T54" fmla="*/ 7 w 23"/>
                      <a:gd name="T55" fmla="*/ 12 h 36"/>
                      <a:gd name="T56" fmla="*/ 4 w 23"/>
                      <a:gd name="T57" fmla="*/ 8 h 36"/>
                      <a:gd name="T58" fmla="*/ 7 w 23"/>
                      <a:gd name="T59" fmla="*/ 8 h 36"/>
                      <a:gd name="T60" fmla="*/ 4 w 23"/>
                      <a:gd name="T61" fmla="*/ 8 h 36"/>
                      <a:gd name="T62" fmla="*/ 4 w 23"/>
                      <a:gd name="T63" fmla="*/ 4 h 36"/>
                      <a:gd name="T64" fmla="*/ 7 w 23"/>
                      <a:gd name="T65" fmla="*/ 4 h 36"/>
                      <a:gd name="T66" fmla="*/ 7 w 23"/>
                      <a:gd name="T67" fmla="*/ 8 h 36"/>
                      <a:gd name="T68" fmla="*/ 7 w 23"/>
                      <a:gd name="T69" fmla="*/ 4 h 36"/>
                      <a:gd name="T70" fmla="*/ 7 w 23"/>
                      <a:gd name="T71" fmla="*/ 0 h 3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</a:cxnLst>
                    <a:rect l="0" t="0" r="r" b="b"/>
                    <a:pathLst>
                      <a:path w="23" h="36">
                        <a:moveTo>
                          <a:pt x="7" y="0"/>
                        </a:moveTo>
                        <a:lnTo>
                          <a:pt x="11" y="0"/>
                        </a:lnTo>
                        <a:lnTo>
                          <a:pt x="11" y="4"/>
                        </a:lnTo>
                        <a:lnTo>
                          <a:pt x="15" y="4"/>
                        </a:lnTo>
                        <a:lnTo>
                          <a:pt x="15" y="8"/>
                        </a:lnTo>
                        <a:lnTo>
                          <a:pt x="19" y="8"/>
                        </a:lnTo>
                        <a:lnTo>
                          <a:pt x="23" y="8"/>
                        </a:lnTo>
                        <a:lnTo>
                          <a:pt x="23" y="12"/>
                        </a:lnTo>
                        <a:lnTo>
                          <a:pt x="23" y="16"/>
                        </a:lnTo>
                        <a:lnTo>
                          <a:pt x="19" y="16"/>
                        </a:lnTo>
                        <a:lnTo>
                          <a:pt x="19" y="20"/>
                        </a:lnTo>
                        <a:lnTo>
                          <a:pt x="19" y="24"/>
                        </a:lnTo>
                        <a:lnTo>
                          <a:pt x="19" y="28"/>
                        </a:lnTo>
                        <a:lnTo>
                          <a:pt x="15" y="28"/>
                        </a:lnTo>
                        <a:lnTo>
                          <a:pt x="11" y="28"/>
                        </a:lnTo>
                        <a:lnTo>
                          <a:pt x="11" y="32"/>
                        </a:lnTo>
                        <a:lnTo>
                          <a:pt x="7" y="32"/>
                        </a:lnTo>
                        <a:lnTo>
                          <a:pt x="7" y="36"/>
                        </a:lnTo>
                        <a:lnTo>
                          <a:pt x="4" y="36"/>
                        </a:lnTo>
                        <a:lnTo>
                          <a:pt x="4" y="32"/>
                        </a:lnTo>
                        <a:lnTo>
                          <a:pt x="0" y="32"/>
                        </a:lnTo>
                        <a:lnTo>
                          <a:pt x="0" y="28"/>
                        </a:lnTo>
                        <a:lnTo>
                          <a:pt x="0" y="24"/>
                        </a:lnTo>
                        <a:lnTo>
                          <a:pt x="0" y="20"/>
                        </a:lnTo>
                        <a:lnTo>
                          <a:pt x="0" y="16"/>
                        </a:lnTo>
                        <a:lnTo>
                          <a:pt x="0" y="12"/>
                        </a:lnTo>
                        <a:lnTo>
                          <a:pt x="4" y="12"/>
                        </a:lnTo>
                        <a:lnTo>
                          <a:pt x="7" y="12"/>
                        </a:lnTo>
                        <a:lnTo>
                          <a:pt x="4" y="8"/>
                        </a:lnTo>
                        <a:lnTo>
                          <a:pt x="7" y="8"/>
                        </a:lnTo>
                        <a:lnTo>
                          <a:pt x="4" y="8"/>
                        </a:lnTo>
                        <a:lnTo>
                          <a:pt x="4" y="4"/>
                        </a:lnTo>
                        <a:lnTo>
                          <a:pt x="7" y="4"/>
                        </a:lnTo>
                        <a:lnTo>
                          <a:pt x="7" y="8"/>
                        </a:lnTo>
                        <a:lnTo>
                          <a:pt x="7" y="4"/>
                        </a:lnTo>
                        <a:lnTo>
                          <a:pt x="7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016" name="Freeform 188">
                    <a:extLst>
                      <a:ext uri="{FF2B5EF4-FFF2-40B4-BE49-F238E27FC236}">
                        <a16:creationId xmlns:a16="http://schemas.microsoft.com/office/drawing/2014/main" id="{5D3559D6-D554-746D-9B42-4F96D1785FA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411" y="2971"/>
                    <a:ext cx="55" cy="60"/>
                  </a:xfrm>
                  <a:custGeom>
                    <a:avLst/>
                    <a:gdLst>
                      <a:gd name="T0" fmla="*/ 27 w 54"/>
                      <a:gd name="T1" fmla="*/ 4 h 60"/>
                      <a:gd name="T2" fmla="*/ 31 w 54"/>
                      <a:gd name="T3" fmla="*/ 0 h 60"/>
                      <a:gd name="T4" fmla="*/ 39 w 54"/>
                      <a:gd name="T5" fmla="*/ 0 h 60"/>
                      <a:gd name="T6" fmla="*/ 42 w 54"/>
                      <a:gd name="T7" fmla="*/ 4 h 60"/>
                      <a:gd name="T8" fmla="*/ 50 w 54"/>
                      <a:gd name="T9" fmla="*/ 8 h 60"/>
                      <a:gd name="T10" fmla="*/ 54 w 54"/>
                      <a:gd name="T11" fmla="*/ 12 h 60"/>
                      <a:gd name="T12" fmla="*/ 50 w 54"/>
                      <a:gd name="T13" fmla="*/ 16 h 60"/>
                      <a:gd name="T14" fmla="*/ 46 w 54"/>
                      <a:gd name="T15" fmla="*/ 20 h 60"/>
                      <a:gd name="T16" fmla="*/ 46 w 54"/>
                      <a:gd name="T17" fmla="*/ 20 h 60"/>
                      <a:gd name="T18" fmla="*/ 42 w 54"/>
                      <a:gd name="T19" fmla="*/ 16 h 60"/>
                      <a:gd name="T20" fmla="*/ 39 w 54"/>
                      <a:gd name="T21" fmla="*/ 20 h 60"/>
                      <a:gd name="T22" fmla="*/ 31 w 54"/>
                      <a:gd name="T23" fmla="*/ 20 h 60"/>
                      <a:gd name="T24" fmla="*/ 31 w 54"/>
                      <a:gd name="T25" fmla="*/ 28 h 60"/>
                      <a:gd name="T26" fmla="*/ 27 w 54"/>
                      <a:gd name="T27" fmla="*/ 32 h 60"/>
                      <a:gd name="T28" fmla="*/ 23 w 54"/>
                      <a:gd name="T29" fmla="*/ 36 h 60"/>
                      <a:gd name="T30" fmla="*/ 19 w 54"/>
                      <a:gd name="T31" fmla="*/ 40 h 60"/>
                      <a:gd name="T32" fmla="*/ 19 w 54"/>
                      <a:gd name="T33" fmla="*/ 48 h 60"/>
                      <a:gd name="T34" fmla="*/ 16 w 54"/>
                      <a:gd name="T35" fmla="*/ 52 h 60"/>
                      <a:gd name="T36" fmla="*/ 12 w 54"/>
                      <a:gd name="T37" fmla="*/ 56 h 60"/>
                      <a:gd name="T38" fmla="*/ 4 w 54"/>
                      <a:gd name="T39" fmla="*/ 56 h 60"/>
                      <a:gd name="T40" fmla="*/ 0 w 54"/>
                      <a:gd name="T41" fmla="*/ 60 h 60"/>
                      <a:gd name="T42" fmla="*/ 0 w 54"/>
                      <a:gd name="T43" fmla="*/ 52 h 60"/>
                      <a:gd name="T44" fmla="*/ 4 w 54"/>
                      <a:gd name="T45" fmla="*/ 48 h 60"/>
                      <a:gd name="T46" fmla="*/ 4 w 54"/>
                      <a:gd name="T47" fmla="*/ 40 h 60"/>
                      <a:gd name="T48" fmla="*/ 0 w 54"/>
                      <a:gd name="T49" fmla="*/ 36 h 60"/>
                      <a:gd name="T50" fmla="*/ 0 w 54"/>
                      <a:gd name="T51" fmla="*/ 36 h 60"/>
                      <a:gd name="T52" fmla="*/ 0 w 54"/>
                      <a:gd name="T53" fmla="*/ 28 h 60"/>
                      <a:gd name="T54" fmla="*/ 4 w 54"/>
                      <a:gd name="T55" fmla="*/ 24 h 60"/>
                      <a:gd name="T56" fmla="*/ 4 w 54"/>
                      <a:gd name="T57" fmla="*/ 16 h 60"/>
                      <a:gd name="T58" fmla="*/ 12 w 54"/>
                      <a:gd name="T59" fmla="*/ 16 h 60"/>
                      <a:gd name="T60" fmla="*/ 16 w 54"/>
                      <a:gd name="T61" fmla="*/ 12 h 60"/>
                      <a:gd name="T62" fmla="*/ 16 w 54"/>
                      <a:gd name="T63" fmla="*/ 12 h 60"/>
                      <a:gd name="T64" fmla="*/ 19 w 54"/>
                      <a:gd name="T65" fmla="*/ 8 h 60"/>
                      <a:gd name="T66" fmla="*/ 19 w 54"/>
                      <a:gd name="T67" fmla="*/ 8 h 60"/>
                      <a:gd name="T68" fmla="*/ 23 w 54"/>
                      <a:gd name="T69" fmla="*/ 4 h 6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</a:cxnLst>
                    <a:rect l="0" t="0" r="r" b="b"/>
                    <a:pathLst>
                      <a:path w="54" h="60">
                        <a:moveTo>
                          <a:pt x="23" y="4"/>
                        </a:moveTo>
                        <a:lnTo>
                          <a:pt x="27" y="4"/>
                        </a:lnTo>
                        <a:lnTo>
                          <a:pt x="31" y="4"/>
                        </a:lnTo>
                        <a:lnTo>
                          <a:pt x="31" y="0"/>
                        </a:lnTo>
                        <a:lnTo>
                          <a:pt x="35" y="0"/>
                        </a:lnTo>
                        <a:lnTo>
                          <a:pt x="39" y="0"/>
                        </a:lnTo>
                        <a:lnTo>
                          <a:pt x="39" y="4"/>
                        </a:lnTo>
                        <a:lnTo>
                          <a:pt x="42" y="4"/>
                        </a:lnTo>
                        <a:lnTo>
                          <a:pt x="46" y="4"/>
                        </a:lnTo>
                        <a:lnTo>
                          <a:pt x="50" y="8"/>
                        </a:lnTo>
                        <a:lnTo>
                          <a:pt x="50" y="12"/>
                        </a:lnTo>
                        <a:lnTo>
                          <a:pt x="54" y="12"/>
                        </a:lnTo>
                        <a:lnTo>
                          <a:pt x="50" y="12"/>
                        </a:lnTo>
                        <a:lnTo>
                          <a:pt x="50" y="16"/>
                        </a:lnTo>
                        <a:lnTo>
                          <a:pt x="46" y="16"/>
                        </a:lnTo>
                        <a:lnTo>
                          <a:pt x="46" y="20"/>
                        </a:lnTo>
                        <a:lnTo>
                          <a:pt x="46" y="16"/>
                        </a:lnTo>
                        <a:lnTo>
                          <a:pt x="46" y="20"/>
                        </a:lnTo>
                        <a:lnTo>
                          <a:pt x="42" y="20"/>
                        </a:lnTo>
                        <a:lnTo>
                          <a:pt x="42" y="16"/>
                        </a:lnTo>
                        <a:lnTo>
                          <a:pt x="39" y="16"/>
                        </a:lnTo>
                        <a:lnTo>
                          <a:pt x="39" y="20"/>
                        </a:lnTo>
                        <a:lnTo>
                          <a:pt x="35" y="20"/>
                        </a:lnTo>
                        <a:lnTo>
                          <a:pt x="31" y="20"/>
                        </a:lnTo>
                        <a:lnTo>
                          <a:pt x="31" y="24"/>
                        </a:lnTo>
                        <a:lnTo>
                          <a:pt x="31" y="28"/>
                        </a:lnTo>
                        <a:lnTo>
                          <a:pt x="27" y="28"/>
                        </a:lnTo>
                        <a:lnTo>
                          <a:pt x="27" y="32"/>
                        </a:lnTo>
                        <a:lnTo>
                          <a:pt x="27" y="36"/>
                        </a:lnTo>
                        <a:lnTo>
                          <a:pt x="23" y="36"/>
                        </a:lnTo>
                        <a:lnTo>
                          <a:pt x="23" y="40"/>
                        </a:lnTo>
                        <a:lnTo>
                          <a:pt x="19" y="40"/>
                        </a:lnTo>
                        <a:lnTo>
                          <a:pt x="19" y="44"/>
                        </a:lnTo>
                        <a:lnTo>
                          <a:pt x="19" y="48"/>
                        </a:lnTo>
                        <a:lnTo>
                          <a:pt x="19" y="52"/>
                        </a:lnTo>
                        <a:lnTo>
                          <a:pt x="16" y="52"/>
                        </a:lnTo>
                        <a:lnTo>
                          <a:pt x="16" y="56"/>
                        </a:lnTo>
                        <a:lnTo>
                          <a:pt x="12" y="56"/>
                        </a:lnTo>
                        <a:lnTo>
                          <a:pt x="8" y="56"/>
                        </a:lnTo>
                        <a:lnTo>
                          <a:pt x="4" y="56"/>
                        </a:lnTo>
                        <a:lnTo>
                          <a:pt x="4" y="60"/>
                        </a:lnTo>
                        <a:lnTo>
                          <a:pt x="0" y="60"/>
                        </a:lnTo>
                        <a:lnTo>
                          <a:pt x="0" y="56"/>
                        </a:lnTo>
                        <a:lnTo>
                          <a:pt x="0" y="52"/>
                        </a:lnTo>
                        <a:lnTo>
                          <a:pt x="4" y="52"/>
                        </a:lnTo>
                        <a:lnTo>
                          <a:pt x="4" y="48"/>
                        </a:lnTo>
                        <a:lnTo>
                          <a:pt x="4" y="44"/>
                        </a:lnTo>
                        <a:lnTo>
                          <a:pt x="4" y="40"/>
                        </a:lnTo>
                        <a:lnTo>
                          <a:pt x="4" y="36"/>
                        </a:lnTo>
                        <a:lnTo>
                          <a:pt x="0" y="36"/>
                        </a:lnTo>
                        <a:lnTo>
                          <a:pt x="4" y="36"/>
                        </a:lnTo>
                        <a:lnTo>
                          <a:pt x="0" y="36"/>
                        </a:lnTo>
                        <a:lnTo>
                          <a:pt x="0" y="32"/>
                        </a:lnTo>
                        <a:lnTo>
                          <a:pt x="0" y="28"/>
                        </a:lnTo>
                        <a:lnTo>
                          <a:pt x="0" y="24"/>
                        </a:lnTo>
                        <a:lnTo>
                          <a:pt x="4" y="24"/>
                        </a:lnTo>
                        <a:lnTo>
                          <a:pt x="4" y="20"/>
                        </a:lnTo>
                        <a:lnTo>
                          <a:pt x="4" y="16"/>
                        </a:lnTo>
                        <a:lnTo>
                          <a:pt x="8" y="16"/>
                        </a:lnTo>
                        <a:lnTo>
                          <a:pt x="12" y="16"/>
                        </a:lnTo>
                        <a:lnTo>
                          <a:pt x="12" y="12"/>
                        </a:lnTo>
                        <a:lnTo>
                          <a:pt x="16" y="12"/>
                        </a:lnTo>
                        <a:lnTo>
                          <a:pt x="16" y="8"/>
                        </a:lnTo>
                        <a:lnTo>
                          <a:pt x="16" y="12"/>
                        </a:lnTo>
                        <a:lnTo>
                          <a:pt x="19" y="12"/>
                        </a:lnTo>
                        <a:lnTo>
                          <a:pt x="19" y="8"/>
                        </a:lnTo>
                        <a:lnTo>
                          <a:pt x="19" y="12"/>
                        </a:lnTo>
                        <a:lnTo>
                          <a:pt x="19" y="8"/>
                        </a:lnTo>
                        <a:lnTo>
                          <a:pt x="23" y="8"/>
                        </a:lnTo>
                        <a:lnTo>
                          <a:pt x="23" y="4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017" name="Freeform 189">
                    <a:extLst>
                      <a:ext uri="{FF2B5EF4-FFF2-40B4-BE49-F238E27FC236}">
                        <a16:creationId xmlns:a16="http://schemas.microsoft.com/office/drawing/2014/main" id="{C8367EB6-D577-0807-24E3-CF20673F1F9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637" y="2976"/>
                    <a:ext cx="17" cy="35"/>
                  </a:xfrm>
                  <a:custGeom>
                    <a:avLst/>
                    <a:gdLst>
                      <a:gd name="T0" fmla="*/ 0 w 16"/>
                      <a:gd name="T1" fmla="*/ 0 h 36"/>
                      <a:gd name="T2" fmla="*/ 4 w 16"/>
                      <a:gd name="T3" fmla="*/ 0 h 36"/>
                      <a:gd name="T4" fmla="*/ 8 w 16"/>
                      <a:gd name="T5" fmla="*/ 0 h 36"/>
                      <a:gd name="T6" fmla="*/ 8 w 16"/>
                      <a:gd name="T7" fmla="*/ 4 h 36"/>
                      <a:gd name="T8" fmla="*/ 12 w 16"/>
                      <a:gd name="T9" fmla="*/ 4 h 36"/>
                      <a:gd name="T10" fmla="*/ 12 w 16"/>
                      <a:gd name="T11" fmla="*/ 8 h 36"/>
                      <a:gd name="T12" fmla="*/ 12 w 16"/>
                      <a:gd name="T13" fmla="*/ 12 h 36"/>
                      <a:gd name="T14" fmla="*/ 12 w 16"/>
                      <a:gd name="T15" fmla="*/ 16 h 36"/>
                      <a:gd name="T16" fmla="*/ 16 w 16"/>
                      <a:gd name="T17" fmla="*/ 16 h 36"/>
                      <a:gd name="T18" fmla="*/ 16 w 16"/>
                      <a:gd name="T19" fmla="*/ 20 h 36"/>
                      <a:gd name="T20" fmla="*/ 16 w 16"/>
                      <a:gd name="T21" fmla="*/ 24 h 36"/>
                      <a:gd name="T22" fmla="*/ 16 w 16"/>
                      <a:gd name="T23" fmla="*/ 28 h 36"/>
                      <a:gd name="T24" fmla="*/ 16 w 16"/>
                      <a:gd name="T25" fmla="*/ 32 h 36"/>
                      <a:gd name="T26" fmla="*/ 12 w 16"/>
                      <a:gd name="T27" fmla="*/ 32 h 36"/>
                      <a:gd name="T28" fmla="*/ 12 w 16"/>
                      <a:gd name="T29" fmla="*/ 36 h 36"/>
                      <a:gd name="T30" fmla="*/ 16 w 16"/>
                      <a:gd name="T31" fmla="*/ 36 h 36"/>
                      <a:gd name="T32" fmla="*/ 12 w 16"/>
                      <a:gd name="T33" fmla="*/ 36 h 36"/>
                      <a:gd name="T34" fmla="*/ 8 w 16"/>
                      <a:gd name="T35" fmla="*/ 36 h 36"/>
                      <a:gd name="T36" fmla="*/ 8 w 16"/>
                      <a:gd name="T37" fmla="*/ 32 h 36"/>
                      <a:gd name="T38" fmla="*/ 8 w 16"/>
                      <a:gd name="T39" fmla="*/ 28 h 36"/>
                      <a:gd name="T40" fmla="*/ 4 w 16"/>
                      <a:gd name="T41" fmla="*/ 28 h 36"/>
                      <a:gd name="T42" fmla="*/ 4 w 16"/>
                      <a:gd name="T43" fmla="*/ 24 h 36"/>
                      <a:gd name="T44" fmla="*/ 4 w 16"/>
                      <a:gd name="T45" fmla="*/ 20 h 36"/>
                      <a:gd name="T46" fmla="*/ 4 w 16"/>
                      <a:gd name="T47" fmla="*/ 16 h 36"/>
                      <a:gd name="T48" fmla="*/ 4 w 16"/>
                      <a:gd name="T49" fmla="*/ 12 h 36"/>
                      <a:gd name="T50" fmla="*/ 4 w 16"/>
                      <a:gd name="T51" fmla="*/ 8 h 36"/>
                      <a:gd name="T52" fmla="*/ 0 w 16"/>
                      <a:gd name="T53" fmla="*/ 8 h 36"/>
                      <a:gd name="T54" fmla="*/ 4 w 16"/>
                      <a:gd name="T55" fmla="*/ 8 h 36"/>
                      <a:gd name="T56" fmla="*/ 0 w 16"/>
                      <a:gd name="T57" fmla="*/ 4 h 36"/>
                      <a:gd name="T58" fmla="*/ 0 w 16"/>
                      <a:gd name="T59" fmla="*/ 0 h 3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</a:cxnLst>
                    <a:rect l="0" t="0" r="r" b="b"/>
                    <a:pathLst>
                      <a:path w="16" h="36">
                        <a:moveTo>
                          <a:pt x="0" y="0"/>
                        </a:moveTo>
                        <a:lnTo>
                          <a:pt x="4" y="0"/>
                        </a:lnTo>
                        <a:lnTo>
                          <a:pt x="8" y="0"/>
                        </a:lnTo>
                        <a:lnTo>
                          <a:pt x="8" y="4"/>
                        </a:lnTo>
                        <a:lnTo>
                          <a:pt x="12" y="4"/>
                        </a:lnTo>
                        <a:lnTo>
                          <a:pt x="12" y="8"/>
                        </a:lnTo>
                        <a:lnTo>
                          <a:pt x="12" y="12"/>
                        </a:lnTo>
                        <a:lnTo>
                          <a:pt x="12" y="16"/>
                        </a:lnTo>
                        <a:lnTo>
                          <a:pt x="16" y="16"/>
                        </a:lnTo>
                        <a:lnTo>
                          <a:pt x="16" y="20"/>
                        </a:lnTo>
                        <a:lnTo>
                          <a:pt x="16" y="24"/>
                        </a:lnTo>
                        <a:lnTo>
                          <a:pt x="16" y="28"/>
                        </a:lnTo>
                        <a:lnTo>
                          <a:pt x="16" y="32"/>
                        </a:lnTo>
                        <a:lnTo>
                          <a:pt x="12" y="32"/>
                        </a:lnTo>
                        <a:lnTo>
                          <a:pt x="12" y="36"/>
                        </a:lnTo>
                        <a:lnTo>
                          <a:pt x="16" y="36"/>
                        </a:lnTo>
                        <a:lnTo>
                          <a:pt x="12" y="36"/>
                        </a:lnTo>
                        <a:lnTo>
                          <a:pt x="8" y="36"/>
                        </a:lnTo>
                        <a:lnTo>
                          <a:pt x="8" y="32"/>
                        </a:lnTo>
                        <a:lnTo>
                          <a:pt x="8" y="28"/>
                        </a:lnTo>
                        <a:lnTo>
                          <a:pt x="4" y="28"/>
                        </a:lnTo>
                        <a:lnTo>
                          <a:pt x="4" y="24"/>
                        </a:lnTo>
                        <a:lnTo>
                          <a:pt x="4" y="20"/>
                        </a:lnTo>
                        <a:lnTo>
                          <a:pt x="4" y="16"/>
                        </a:lnTo>
                        <a:lnTo>
                          <a:pt x="4" y="12"/>
                        </a:lnTo>
                        <a:lnTo>
                          <a:pt x="4" y="8"/>
                        </a:lnTo>
                        <a:lnTo>
                          <a:pt x="0" y="8"/>
                        </a:lnTo>
                        <a:lnTo>
                          <a:pt x="4" y="8"/>
                        </a:lnTo>
                        <a:lnTo>
                          <a:pt x="0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018" name="Freeform 190">
                    <a:extLst>
                      <a:ext uri="{FF2B5EF4-FFF2-40B4-BE49-F238E27FC236}">
                        <a16:creationId xmlns:a16="http://schemas.microsoft.com/office/drawing/2014/main" id="{5174D339-6E52-8460-9507-4076D22C6B7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301" y="2976"/>
                    <a:ext cx="47" cy="43"/>
                  </a:xfrm>
                  <a:custGeom>
                    <a:avLst/>
                    <a:gdLst>
                      <a:gd name="T0" fmla="*/ 0 w 46"/>
                      <a:gd name="T1" fmla="*/ 12 h 44"/>
                      <a:gd name="T2" fmla="*/ 4 w 46"/>
                      <a:gd name="T3" fmla="*/ 12 h 44"/>
                      <a:gd name="T4" fmla="*/ 4 w 46"/>
                      <a:gd name="T5" fmla="*/ 8 h 44"/>
                      <a:gd name="T6" fmla="*/ 8 w 46"/>
                      <a:gd name="T7" fmla="*/ 8 h 44"/>
                      <a:gd name="T8" fmla="*/ 8 w 46"/>
                      <a:gd name="T9" fmla="*/ 4 h 44"/>
                      <a:gd name="T10" fmla="*/ 8 w 46"/>
                      <a:gd name="T11" fmla="*/ 0 h 44"/>
                      <a:gd name="T12" fmla="*/ 12 w 46"/>
                      <a:gd name="T13" fmla="*/ 0 h 44"/>
                      <a:gd name="T14" fmla="*/ 15 w 46"/>
                      <a:gd name="T15" fmla="*/ 0 h 44"/>
                      <a:gd name="T16" fmla="*/ 15 w 46"/>
                      <a:gd name="T17" fmla="*/ 4 h 44"/>
                      <a:gd name="T18" fmla="*/ 15 w 46"/>
                      <a:gd name="T19" fmla="*/ 8 h 44"/>
                      <a:gd name="T20" fmla="*/ 19 w 46"/>
                      <a:gd name="T21" fmla="*/ 8 h 44"/>
                      <a:gd name="T22" fmla="*/ 23 w 46"/>
                      <a:gd name="T23" fmla="*/ 8 h 44"/>
                      <a:gd name="T24" fmla="*/ 23 w 46"/>
                      <a:gd name="T25" fmla="*/ 12 h 44"/>
                      <a:gd name="T26" fmla="*/ 23 w 46"/>
                      <a:gd name="T27" fmla="*/ 16 h 44"/>
                      <a:gd name="T28" fmla="*/ 27 w 46"/>
                      <a:gd name="T29" fmla="*/ 16 h 44"/>
                      <a:gd name="T30" fmla="*/ 31 w 46"/>
                      <a:gd name="T31" fmla="*/ 16 h 44"/>
                      <a:gd name="T32" fmla="*/ 35 w 46"/>
                      <a:gd name="T33" fmla="*/ 16 h 44"/>
                      <a:gd name="T34" fmla="*/ 35 w 46"/>
                      <a:gd name="T35" fmla="*/ 12 h 44"/>
                      <a:gd name="T36" fmla="*/ 35 w 46"/>
                      <a:gd name="T37" fmla="*/ 16 h 44"/>
                      <a:gd name="T38" fmla="*/ 38 w 46"/>
                      <a:gd name="T39" fmla="*/ 16 h 44"/>
                      <a:gd name="T40" fmla="*/ 38 w 46"/>
                      <a:gd name="T41" fmla="*/ 20 h 44"/>
                      <a:gd name="T42" fmla="*/ 38 w 46"/>
                      <a:gd name="T43" fmla="*/ 24 h 44"/>
                      <a:gd name="T44" fmla="*/ 38 w 46"/>
                      <a:gd name="T45" fmla="*/ 28 h 44"/>
                      <a:gd name="T46" fmla="*/ 35 w 46"/>
                      <a:gd name="T47" fmla="*/ 28 h 44"/>
                      <a:gd name="T48" fmla="*/ 38 w 46"/>
                      <a:gd name="T49" fmla="*/ 28 h 44"/>
                      <a:gd name="T50" fmla="*/ 42 w 46"/>
                      <a:gd name="T51" fmla="*/ 28 h 44"/>
                      <a:gd name="T52" fmla="*/ 42 w 46"/>
                      <a:gd name="T53" fmla="*/ 32 h 44"/>
                      <a:gd name="T54" fmla="*/ 42 w 46"/>
                      <a:gd name="T55" fmla="*/ 36 h 44"/>
                      <a:gd name="T56" fmla="*/ 46 w 46"/>
                      <a:gd name="T57" fmla="*/ 36 h 44"/>
                      <a:gd name="T58" fmla="*/ 46 w 46"/>
                      <a:gd name="T59" fmla="*/ 40 h 44"/>
                      <a:gd name="T60" fmla="*/ 46 w 46"/>
                      <a:gd name="T61" fmla="*/ 44 h 44"/>
                      <a:gd name="T62" fmla="*/ 42 w 46"/>
                      <a:gd name="T63" fmla="*/ 44 h 44"/>
                      <a:gd name="T64" fmla="*/ 38 w 46"/>
                      <a:gd name="T65" fmla="*/ 44 h 44"/>
                      <a:gd name="T66" fmla="*/ 35 w 46"/>
                      <a:gd name="T67" fmla="*/ 44 h 44"/>
                      <a:gd name="T68" fmla="*/ 31 w 46"/>
                      <a:gd name="T69" fmla="*/ 44 h 44"/>
                      <a:gd name="T70" fmla="*/ 27 w 46"/>
                      <a:gd name="T71" fmla="*/ 44 h 44"/>
                      <a:gd name="T72" fmla="*/ 27 w 46"/>
                      <a:gd name="T73" fmla="*/ 40 h 44"/>
                      <a:gd name="T74" fmla="*/ 27 w 46"/>
                      <a:gd name="T75" fmla="*/ 36 h 44"/>
                      <a:gd name="T76" fmla="*/ 27 w 46"/>
                      <a:gd name="T77" fmla="*/ 32 h 44"/>
                      <a:gd name="T78" fmla="*/ 23 w 46"/>
                      <a:gd name="T79" fmla="*/ 32 h 44"/>
                      <a:gd name="T80" fmla="*/ 19 w 46"/>
                      <a:gd name="T81" fmla="*/ 28 h 44"/>
                      <a:gd name="T82" fmla="*/ 15 w 46"/>
                      <a:gd name="T83" fmla="*/ 28 h 44"/>
                      <a:gd name="T84" fmla="*/ 12 w 46"/>
                      <a:gd name="T85" fmla="*/ 24 h 44"/>
                      <a:gd name="T86" fmla="*/ 8 w 46"/>
                      <a:gd name="T87" fmla="*/ 24 h 44"/>
                      <a:gd name="T88" fmla="*/ 8 w 46"/>
                      <a:gd name="T89" fmla="*/ 20 h 44"/>
                      <a:gd name="T90" fmla="*/ 4 w 46"/>
                      <a:gd name="T91" fmla="*/ 20 h 44"/>
                      <a:gd name="T92" fmla="*/ 0 w 46"/>
                      <a:gd name="T93" fmla="*/ 20 h 44"/>
                      <a:gd name="T94" fmla="*/ 0 w 46"/>
                      <a:gd name="T95" fmla="*/ 24 h 44"/>
                      <a:gd name="T96" fmla="*/ 0 w 46"/>
                      <a:gd name="T97" fmla="*/ 20 h 44"/>
                      <a:gd name="T98" fmla="*/ 0 w 46"/>
                      <a:gd name="T99" fmla="*/ 16 h 44"/>
                      <a:gd name="T100" fmla="*/ 0 w 46"/>
                      <a:gd name="T101" fmla="*/ 12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</a:cxnLst>
                    <a:rect l="0" t="0" r="r" b="b"/>
                    <a:pathLst>
                      <a:path w="46" h="44">
                        <a:moveTo>
                          <a:pt x="0" y="12"/>
                        </a:moveTo>
                        <a:lnTo>
                          <a:pt x="4" y="12"/>
                        </a:lnTo>
                        <a:lnTo>
                          <a:pt x="4" y="8"/>
                        </a:lnTo>
                        <a:lnTo>
                          <a:pt x="8" y="8"/>
                        </a:lnTo>
                        <a:lnTo>
                          <a:pt x="8" y="4"/>
                        </a:lnTo>
                        <a:lnTo>
                          <a:pt x="8" y="0"/>
                        </a:lnTo>
                        <a:lnTo>
                          <a:pt x="12" y="0"/>
                        </a:lnTo>
                        <a:lnTo>
                          <a:pt x="15" y="0"/>
                        </a:lnTo>
                        <a:lnTo>
                          <a:pt x="15" y="4"/>
                        </a:lnTo>
                        <a:lnTo>
                          <a:pt x="15" y="8"/>
                        </a:lnTo>
                        <a:lnTo>
                          <a:pt x="19" y="8"/>
                        </a:lnTo>
                        <a:lnTo>
                          <a:pt x="23" y="8"/>
                        </a:lnTo>
                        <a:lnTo>
                          <a:pt x="23" y="12"/>
                        </a:lnTo>
                        <a:lnTo>
                          <a:pt x="23" y="16"/>
                        </a:lnTo>
                        <a:lnTo>
                          <a:pt x="27" y="16"/>
                        </a:lnTo>
                        <a:lnTo>
                          <a:pt x="31" y="16"/>
                        </a:lnTo>
                        <a:lnTo>
                          <a:pt x="35" y="16"/>
                        </a:lnTo>
                        <a:lnTo>
                          <a:pt x="35" y="12"/>
                        </a:lnTo>
                        <a:lnTo>
                          <a:pt x="35" y="16"/>
                        </a:lnTo>
                        <a:lnTo>
                          <a:pt x="38" y="16"/>
                        </a:lnTo>
                        <a:lnTo>
                          <a:pt x="38" y="20"/>
                        </a:lnTo>
                        <a:lnTo>
                          <a:pt x="38" y="24"/>
                        </a:lnTo>
                        <a:lnTo>
                          <a:pt x="38" y="28"/>
                        </a:lnTo>
                        <a:lnTo>
                          <a:pt x="35" y="28"/>
                        </a:lnTo>
                        <a:lnTo>
                          <a:pt x="38" y="28"/>
                        </a:lnTo>
                        <a:lnTo>
                          <a:pt x="42" y="28"/>
                        </a:lnTo>
                        <a:lnTo>
                          <a:pt x="42" y="32"/>
                        </a:lnTo>
                        <a:lnTo>
                          <a:pt x="42" y="36"/>
                        </a:lnTo>
                        <a:lnTo>
                          <a:pt x="46" y="36"/>
                        </a:lnTo>
                        <a:lnTo>
                          <a:pt x="46" y="40"/>
                        </a:lnTo>
                        <a:lnTo>
                          <a:pt x="46" y="44"/>
                        </a:lnTo>
                        <a:lnTo>
                          <a:pt x="42" y="44"/>
                        </a:lnTo>
                        <a:lnTo>
                          <a:pt x="38" y="44"/>
                        </a:lnTo>
                        <a:lnTo>
                          <a:pt x="35" y="44"/>
                        </a:lnTo>
                        <a:lnTo>
                          <a:pt x="31" y="44"/>
                        </a:lnTo>
                        <a:lnTo>
                          <a:pt x="27" y="44"/>
                        </a:lnTo>
                        <a:lnTo>
                          <a:pt x="27" y="40"/>
                        </a:lnTo>
                        <a:lnTo>
                          <a:pt x="27" y="36"/>
                        </a:lnTo>
                        <a:lnTo>
                          <a:pt x="27" y="32"/>
                        </a:lnTo>
                        <a:lnTo>
                          <a:pt x="23" y="32"/>
                        </a:lnTo>
                        <a:lnTo>
                          <a:pt x="19" y="28"/>
                        </a:lnTo>
                        <a:lnTo>
                          <a:pt x="15" y="28"/>
                        </a:lnTo>
                        <a:lnTo>
                          <a:pt x="12" y="24"/>
                        </a:lnTo>
                        <a:lnTo>
                          <a:pt x="8" y="24"/>
                        </a:lnTo>
                        <a:lnTo>
                          <a:pt x="8" y="20"/>
                        </a:lnTo>
                        <a:lnTo>
                          <a:pt x="4" y="20"/>
                        </a:lnTo>
                        <a:lnTo>
                          <a:pt x="0" y="20"/>
                        </a:lnTo>
                        <a:lnTo>
                          <a:pt x="0" y="24"/>
                        </a:lnTo>
                        <a:lnTo>
                          <a:pt x="0" y="20"/>
                        </a:lnTo>
                        <a:lnTo>
                          <a:pt x="0" y="16"/>
                        </a:lnTo>
                        <a:lnTo>
                          <a:pt x="0" y="12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019" name="Freeform 191">
                    <a:extLst>
                      <a:ext uri="{FF2B5EF4-FFF2-40B4-BE49-F238E27FC236}">
                        <a16:creationId xmlns:a16="http://schemas.microsoft.com/office/drawing/2014/main" id="{0A2CF1B9-46EE-BEC1-AA12-542369C259D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265" y="2976"/>
                    <a:ext cx="35" cy="69"/>
                  </a:xfrm>
                  <a:custGeom>
                    <a:avLst/>
                    <a:gdLst>
                      <a:gd name="T0" fmla="*/ 23 w 35"/>
                      <a:gd name="T1" fmla="*/ 0 h 69"/>
                      <a:gd name="T2" fmla="*/ 27 w 35"/>
                      <a:gd name="T3" fmla="*/ 0 h 69"/>
                      <a:gd name="T4" fmla="*/ 27 w 35"/>
                      <a:gd name="T5" fmla="*/ 4 h 69"/>
                      <a:gd name="T6" fmla="*/ 31 w 35"/>
                      <a:gd name="T7" fmla="*/ 4 h 69"/>
                      <a:gd name="T8" fmla="*/ 31 w 35"/>
                      <a:gd name="T9" fmla="*/ 8 h 69"/>
                      <a:gd name="T10" fmla="*/ 35 w 35"/>
                      <a:gd name="T11" fmla="*/ 12 h 69"/>
                      <a:gd name="T12" fmla="*/ 35 w 35"/>
                      <a:gd name="T13" fmla="*/ 16 h 69"/>
                      <a:gd name="T14" fmla="*/ 35 w 35"/>
                      <a:gd name="T15" fmla="*/ 20 h 69"/>
                      <a:gd name="T16" fmla="*/ 35 w 35"/>
                      <a:gd name="T17" fmla="*/ 24 h 69"/>
                      <a:gd name="T18" fmla="*/ 35 w 35"/>
                      <a:gd name="T19" fmla="*/ 28 h 69"/>
                      <a:gd name="T20" fmla="*/ 31 w 35"/>
                      <a:gd name="T21" fmla="*/ 28 h 69"/>
                      <a:gd name="T22" fmla="*/ 31 w 35"/>
                      <a:gd name="T23" fmla="*/ 32 h 69"/>
                      <a:gd name="T24" fmla="*/ 27 w 35"/>
                      <a:gd name="T25" fmla="*/ 32 h 69"/>
                      <a:gd name="T26" fmla="*/ 27 w 35"/>
                      <a:gd name="T27" fmla="*/ 36 h 69"/>
                      <a:gd name="T28" fmla="*/ 27 w 35"/>
                      <a:gd name="T29" fmla="*/ 40 h 69"/>
                      <a:gd name="T30" fmla="*/ 23 w 35"/>
                      <a:gd name="T31" fmla="*/ 40 h 69"/>
                      <a:gd name="T32" fmla="*/ 27 w 35"/>
                      <a:gd name="T33" fmla="*/ 40 h 69"/>
                      <a:gd name="T34" fmla="*/ 27 w 35"/>
                      <a:gd name="T35" fmla="*/ 44 h 69"/>
                      <a:gd name="T36" fmla="*/ 23 w 35"/>
                      <a:gd name="T37" fmla="*/ 44 h 69"/>
                      <a:gd name="T38" fmla="*/ 23 w 35"/>
                      <a:gd name="T39" fmla="*/ 48 h 69"/>
                      <a:gd name="T40" fmla="*/ 23 w 35"/>
                      <a:gd name="T41" fmla="*/ 52 h 69"/>
                      <a:gd name="T42" fmla="*/ 27 w 35"/>
                      <a:gd name="T43" fmla="*/ 52 h 69"/>
                      <a:gd name="T44" fmla="*/ 27 w 35"/>
                      <a:gd name="T45" fmla="*/ 56 h 69"/>
                      <a:gd name="T46" fmla="*/ 27 w 35"/>
                      <a:gd name="T47" fmla="*/ 60 h 69"/>
                      <a:gd name="T48" fmla="*/ 23 w 35"/>
                      <a:gd name="T49" fmla="*/ 60 h 69"/>
                      <a:gd name="T50" fmla="*/ 23 w 35"/>
                      <a:gd name="T51" fmla="*/ 64 h 69"/>
                      <a:gd name="T52" fmla="*/ 20 w 35"/>
                      <a:gd name="T53" fmla="*/ 64 h 69"/>
                      <a:gd name="T54" fmla="*/ 16 w 35"/>
                      <a:gd name="T55" fmla="*/ 64 h 69"/>
                      <a:gd name="T56" fmla="*/ 12 w 35"/>
                      <a:gd name="T57" fmla="*/ 64 h 69"/>
                      <a:gd name="T58" fmla="*/ 12 w 35"/>
                      <a:gd name="T59" fmla="*/ 69 h 69"/>
                      <a:gd name="T60" fmla="*/ 8 w 35"/>
                      <a:gd name="T61" fmla="*/ 69 h 69"/>
                      <a:gd name="T62" fmla="*/ 4 w 35"/>
                      <a:gd name="T63" fmla="*/ 69 h 69"/>
                      <a:gd name="T64" fmla="*/ 4 w 35"/>
                      <a:gd name="T65" fmla="*/ 64 h 69"/>
                      <a:gd name="T66" fmla="*/ 4 w 35"/>
                      <a:gd name="T67" fmla="*/ 60 h 69"/>
                      <a:gd name="T68" fmla="*/ 4 w 35"/>
                      <a:gd name="T69" fmla="*/ 56 h 69"/>
                      <a:gd name="T70" fmla="*/ 4 w 35"/>
                      <a:gd name="T71" fmla="*/ 52 h 69"/>
                      <a:gd name="T72" fmla="*/ 0 w 35"/>
                      <a:gd name="T73" fmla="*/ 52 h 69"/>
                      <a:gd name="T74" fmla="*/ 0 w 35"/>
                      <a:gd name="T75" fmla="*/ 48 h 69"/>
                      <a:gd name="T76" fmla="*/ 0 w 35"/>
                      <a:gd name="T77" fmla="*/ 44 h 69"/>
                      <a:gd name="T78" fmla="*/ 0 w 35"/>
                      <a:gd name="T79" fmla="*/ 40 h 69"/>
                      <a:gd name="T80" fmla="*/ 4 w 35"/>
                      <a:gd name="T81" fmla="*/ 44 h 69"/>
                      <a:gd name="T82" fmla="*/ 8 w 35"/>
                      <a:gd name="T83" fmla="*/ 44 h 69"/>
                      <a:gd name="T84" fmla="*/ 12 w 35"/>
                      <a:gd name="T85" fmla="*/ 44 h 69"/>
                      <a:gd name="T86" fmla="*/ 12 w 35"/>
                      <a:gd name="T87" fmla="*/ 40 h 69"/>
                      <a:gd name="T88" fmla="*/ 8 w 35"/>
                      <a:gd name="T89" fmla="*/ 40 h 69"/>
                      <a:gd name="T90" fmla="*/ 12 w 35"/>
                      <a:gd name="T91" fmla="*/ 40 h 69"/>
                      <a:gd name="T92" fmla="*/ 12 w 35"/>
                      <a:gd name="T93" fmla="*/ 36 h 69"/>
                      <a:gd name="T94" fmla="*/ 12 w 35"/>
                      <a:gd name="T95" fmla="*/ 32 h 69"/>
                      <a:gd name="T96" fmla="*/ 16 w 35"/>
                      <a:gd name="T97" fmla="*/ 32 h 69"/>
                      <a:gd name="T98" fmla="*/ 16 w 35"/>
                      <a:gd name="T99" fmla="*/ 28 h 69"/>
                      <a:gd name="T100" fmla="*/ 12 w 35"/>
                      <a:gd name="T101" fmla="*/ 28 h 69"/>
                      <a:gd name="T102" fmla="*/ 16 w 35"/>
                      <a:gd name="T103" fmla="*/ 28 h 69"/>
                      <a:gd name="T104" fmla="*/ 16 w 35"/>
                      <a:gd name="T105" fmla="*/ 24 h 69"/>
                      <a:gd name="T106" fmla="*/ 16 w 35"/>
                      <a:gd name="T107" fmla="*/ 20 h 69"/>
                      <a:gd name="T108" fmla="*/ 20 w 35"/>
                      <a:gd name="T109" fmla="*/ 20 h 69"/>
                      <a:gd name="T110" fmla="*/ 20 w 35"/>
                      <a:gd name="T111" fmla="*/ 16 h 69"/>
                      <a:gd name="T112" fmla="*/ 20 w 35"/>
                      <a:gd name="T113" fmla="*/ 12 h 69"/>
                      <a:gd name="T114" fmla="*/ 20 w 35"/>
                      <a:gd name="T115" fmla="*/ 8 h 69"/>
                      <a:gd name="T116" fmla="*/ 20 w 35"/>
                      <a:gd name="T117" fmla="*/ 4 h 69"/>
                      <a:gd name="T118" fmla="*/ 20 w 35"/>
                      <a:gd name="T119" fmla="*/ 0 h 69"/>
                      <a:gd name="T120" fmla="*/ 23 w 35"/>
                      <a:gd name="T121" fmla="*/ 0 h 6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</a:cxnLst>
                    <a:rect l="0" t="0" r="r" b="b"/>
                    <a:pathLst>
                      <a:path w="35" h="69">
                        <a:moveTo>
                          <a:pt x="23" y="0"/>
                        </a:moveTo>
                        <a:lnTo>
                          <a:pt x="27" y="0"/>
                        </a:lnTo>
                        <a:lnTo>
                          <a:pt x="27" y="4"/>
                        </a:lnTo>
                        <a:lnTo>
                          <a:pt x="31" y="4"/>
                        </a:lnTo>
                        <a:lnTo>
                          <a:pt x="31" y="8"/>
                        </a:lnTo>
                        <a:lnTo>
                          <a:pt x="35" y="12"/>
                        </a:lnTo>
                        <a:lnTo>
                          <a:pt x="35" y="16"/>
                        </a:lnTo>
                        <a:lnTo>
                          <a:pt x="35" y="20"/>
                        </a:lnTo>
                        <a:lnTo>
                          <a:pt x="35" y="24"/>
                        </a:lnTo>
                        <a:lnTo>
                          <a:pt x="35" y="28"/>
                        </a:lnTo>
                        <a:lnTo>
                          <a:pt x="31" y="28"/>
                        </a:lnTo>
                        <a:lnTo>
                          <a:pt x="31" y="32"/>
                        </a:lnTo>
                        <a:lnTo>
                          <a:pt x="27" y="32"/>
                        </a:lnTo>
                        <a:lnTo>
                          <a:pt x="27" y="36"/>
                        </a:lnTo>
                        <a:lnTo>
                          <a:pt x="27" y="40"/>
                        </a:lnTo>
                        <a:lnTo>
                          <a:pt x="23" y="40"/>
                        </a:lnTo>
                        <a:lnTo>
                          <a:pt x="27" y="40"/>
                        </a:lnTo>
                        <a:lnTo>
                          <a:pt x="27" y="44"/>
                        </a:lnTo>
                        <a:lnTo>
                          <a:pt x="23" y="44"/>
                        </a:lnTo>
                        <a:lnTo>
                          <a:pt x="23" y="48"/>
                        </a:lnTo>
                        <a:lnTo>
                          <a:pt x="23" y="52"/>
                        </a:lnTo>
                        <a:lnTo>
                          <a:pt x="27" y="52"/>
                        </a:lnTo>
                        <a:lnTo>
                          <a:pt x="27" y="56"/>
                        </a:lnTo>
                        <a:lnTo>
                          <a:pt x="27" y="60"/>
                        </a:lnTo>
                        <a:lnTo>
                          <a:pt x="23" y="60"/>
                        </a:lnTo>
                        <a:lnTo>
                          <a:pt x="23" y="64"/>
                        </a:lnTo>
                        <a:lnTo>
                          <a:pt x="20" y="64"/>
                        </a:lnTo>
                        <a:lnTo>
                          <a:pt x="16" y="64"/>
                        </a:lnTo>
                        <a:lnTo>
                          <a:pt x="12" y="64"/>
                        </a:lnTo>
                        <a:lnTo>
                          <a:pt x="12" y="69"/>
                        </a:lnTo>
                        <a:lnTo>
                          <a:pt x="8" y="69"/>
                        </a:lnTo>
                        <a:lnTo>
                          <a:pt x="4" y="69"/>
                        </a:lnTo>
                        <a:lnTo>
                          <a:pt x="4" y="64"/>
                        </a:lnTo>
                        <a:lnTo>
                          <a:pt x="4" y="60"/>
                        </a:lnTo>
                        <a:lnTo>
                          <a:pt x="4" y="56"/>
                        </a:lnTo>
                        <a:lnTo>
                          <a:pt x="4" y="52"/>
                        </a:lnTo>
                        <a:lnTo>
                          <a:pt x="0" y="52"/>
                        </a:lnTo>
                        <a:lnTo>
                          <a:pt x="0" y="48"/>
                        </a:lnTo>
                        <a:lnTo>
                          <a:pt x="0" y="44"/>
                        </a:lnTo>
                        <a:lnTo>
                          <a:pt x="0" y="40"/>
                        </a:lnTo>
                        <a:lnTo>
                          <a:pt x="4" y="44"/>
                        </a:lnTo>
                        <a:lnTo>
                          <a:pt x="8" y="44"/>
                        </a:lnTo>
                        <a:lnTo>
                          <a:pt x="12" y="44"/>
                        </a:lnTo>
                        <a:lnTo>
                          <a:pt x="12" y="40"/>
                        </a:lnTo>
                        <a:lnTo>
                          <a:pt x="8" y="40"/>
                        </a:lnTo>
                        <a:lnTo>
                          <a:pt x="12" y="40"/>
                        </a:lnTo>
                        <a:lnTo>
                          <a:pt x="12" y="36"/>
                        </a:lnTo>
                        <a:lnTo>
                          <a:pt x="12" y="32"/>
                        </a:lnTo>
                        <a:lnTo>
                          <a:pt x="16" y="32"/>
                        </a:lnTo>
                        <a:lnTo>
                          <a:pt x="16" y="28"/>
                        </a:lnTo>
                        <a:lnTo>
                          <a:pt x="12" y="28"/>
                        </a:lnTo>
                        <a:lnTo>
                          <a:pt x="16" y="28"/>
                        </a:lnTo>
                        <a:lnTo>
                          <a:pt x="16" y="24"/>
                        </a:lnTo>
                        <a:lnTo>
                          <a:pt x="16" y="20"/>
                        </a:lnTo>
                        <a:lnTo>
                          <a:pt x="20" y="20"/>
                        </a:lnTo>
                        <a:lnTo>
                          <a:pt x="20" y="16"/>
                        </a:lnTo>
                        <a:lnTo>
                          <a:pt x="20" y="12"/>
                        </a:lnTo>
                        <a:lnTo>
                          <a:pt x="20" y="8"/>
                        </a:lnTo>
                        <a:lnTo>
                          <a:pt x="20" y="4"/>
                        </a:lnTo>
                        <a:lnTo>
                          <a:pt x="20" y="0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020" name="Freeform 192">
                    <a:extLst>
                      <a:ext uri="{FF2B5EF4-FFF2-40B4-BE49-F238E27FC236}">
                        <a16:creationId xmlns:a16="http://schemas.microsoft.com/office/drawing/2014/main" id="{ADEAE592-8D8F-6E71-1722-8609C946D1B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631" y="2976"/>
                    <a:ext cx="12" cy="29"/>
                  </a:xfrm>
                  <a:custGeom>
                    <a:avLst/>
                    <a:gdLst>
                      <a:gd name="T0" fmla="*/ 0 w 11"/>
                      <a:gd name="T1" fmla="*/ 24 h 28"/>
                      <a:gd name="T2" fmla="*/ 0 w 11"/>
                      <a:gd name="T3" fmla="*/ 20 h 28"/>
                      <a:gd name="T4" fmla="*/ 0 w 11"/>
                      <a:gd name="T5" fmla="*/ 16 h 28"/>
                      <a:gd name="T6" fmla="*/ 0 w 11"/>
                      <a:gd name="T7" fmla="*/ 12 h 28"/>
                      <a:gd name="T8" fmla="*/ 0 w 11"/>
                      <a:gd name="T9" fmla="*/ 8 h 28"/>
                      <a:gd name="T10" fmla="*/ 4 w 11"/>
                      <a:gd name="T11" fmla="*/ 8 h 28"/>
                      <a:gd name="T12" fmla="*/ 4 w 11"/>
                      <a:gd name="T13" fmla="*/ 4 h 28"/>
                      <a:gd name="T14" fmla="*/ 7 w 11"/>
                      <a:gd name="T15" fmla="*/ 4 h 28"/>
                      <a:gd name="T16" fmla="*/ 7 w 11"/>
                      <a:gd name="T17" fmla="*/ 0 h 28"/>
                      <a:gd name="T18" fmla="*/ 7 w 11"/>
                      <a:gd name="T19" fmla="*/ 4 h 28"/>
                      <a:gd name="T20" fmla="*/ 11 w 11"/>
                      <a:gd name="T21" fmla="*/ 8 h 28"/>
                      <a:gd name="T22" fmla="*/ 7 w 11"/>
                      <a:gd name="T23" fmla="*/ 8 h 28"/>
                      <a:gd name="T24" fmla="*/ 11 w 11"/>
                      <a:gd name="T25" fmla="*/ 8 h 28"/>
                      <a:gd name="T26" fmla="*/ 11 w 11"/>
                      <a:gd name="T27" fmla="*/ 12 h 28"/>
                      <a:gd name="T28" fmla="*/ 11 w 11"/>
                      <a:gd name="T29" fmla="*/ 16 h 28"/>
                      <a:gd name="T30" fmla="*/ 11 w 11"/>
                      <a:gd name="T31" fmla="*/ 20 h 28"/>
                      <a:gd name="T32" fmla="*/ 11 w 11"/>
                      <a:gd name="T33" fmla="*/ 24 h 28"/>
                      <a:gd name="T34" fmla="*/ 11 w 11"/>
                      <a:gd name="T35" fmla="*/ 28 h 28"/>
                      <a:gd name="T36" fmla="*/ 7 w 11"/>
                      <a:gd name="T37" fmla="*/ 28 h 28"/>
                      <a:gd name="T38" fmla="*/ 7 w 11"/>
                      <a:gd name="T39" fmla="*/ 24 h 28"/>
                      <a:gd name="T40" fmla="*/ 4 w 11"/>
                      <a:gd name="T41" fmla="*/ 24 h 28"/>
                      <a:gd name="T42" fmla="*/ 0 w 11"/>
                      <a:gd name="T43" fmla="*/ 24 h 2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</a:cxnLst>
                    <a:rect l="0" t="0" r="r" b="b"/>
                    <a:pathLst>
                      <a:path w="11" h="28">
                        <a:moveTo>
                          <a:pt x="0" y="24"/>
                        </a:moveTo>
                        <a:lnTo>
                          <a:pt x="0" y="20"/>
                        </a:lnTo>
                        <a:lnTo>
                          <a:pt x="0" y="16"/>
                        </a:lnTo>
                        <a:lnTo>
                          <a:pt x="0" y="12"/>
                        </a:lnTo>
                        <a:lnTo>
                          <a:pt x="0" y="8"/>
                        </a:lnTo>
                        <a:lnTo>
                          <a:pt x="4" y="8"/>
                        </a:lnTo>
                        <a:lnTo>
                          <a:pt x="4" y="4"/>
                        </a:lnTo>
                        <a:lnTo>
                          <a:pt x="7" y="4"/>
                        </a:lnTo>
                        <a:lnTo>
                          <a:pt x="7" y="0"/>
                        </a:lnTo>
                        <a:lnTo>
                          <a:pt x="7" y="4"/>
                        </a:lnTo>
                        <a:lnTo>
                          <a:pt x="11" y="8"/>
                        </a:lnTo>
                        <a:lnTo>
                          <a:pt x="7" y="8"/>
                        </a:lnTo>
                        <a:lnTo>
                          <a:pt x="11" y="8"/>
                        </a:lnTo>
                        <a:lnTo>
                          <a:pt x="11" y="12"/>
                        </a:lnTo>
                        <a:lnTo>
                          <a:pt x="11" y="16"/>
                        </a:lnTo>
                        <a:lnTo>
                          <a:pt x="11" y="20"/>
                        </a:lnTo>
                        <a:lnTo>
                          <a:pt x="11" y="24"/>
                        </a:lnTo>
                        <a:lnTo>
                          <a:pt x="11" y="28"/>
                        </a:lnTo>
                        <a:lnTo>
                          <a:pt x="7" y="28"/>
                        </a:lnTo>
                        <a:lnTo>
                          <a:pt x="7" y="24"/>
                        </a:lnTo>
                        <a:lnTo>
                          <a:pt x="4" y="24"/>
                        </a:lnTo>
                        <a:lnTo>
                          <a:pt x="0" y="24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021" name="Freeform 193">
                    <a:extLst>
                      <a:ext uri="{FF2B5EF4-FFF2-40B4-BE49-F238E27FC236}">
                        <a16:creationId xmlns:a16="http://schemas.microsoft.com/office/drawing/2014/main" id="{A746D595-A2C8-2B31-5D05-3990AD82E42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649" y="2976"/>
                    <a:ext cx="29" cy="35"/>
                  </a:xfrm>
                  <a:custGeom>
                    <a:avLst/>
                    <a:gdLst>
                      <a:gd name="T0" fmla="*/ 0 w 27"/>
                      <a:gd name="T1" fmla="*/ 4 h 36"/>
                      <a:gd name="T2" fmla="*/ 0 w 27"/>
                      <a:gd name="T3" fmla="*/ 0 h 36"/>
                      <a:gd name="T4" fmla="*/ 4 w 27"/>
                      <a:gd name="T5" fmla="*/ 0 h 36"/>
                      <a:gd name="T6" fmla="*/ 4 w 27"/>
                      <a:gd name="T7" fmla="*/ 4 h 36"/>
                      <a:gd name="T8" fmla="*/ 8 w 27"/>
                      <a:gd name="T9" fmla="*/ 4 h 36"/>
                      <a:gd name="T10" fmla="*/ 11 w 27"/>
                      <a:gd name="T11" fmla="*/ 4 h 36"/>
                      <a:gd name="T12" fmla="*/ 15 w 27"/>
                      <a:gd name="T13" fmla="*/ 4 h 36"/>
                      <a:gd name="T14" fmla="*/ 11 w 27"/>
                      <a:gd name="T15" fmla="*/ 4 h 36"/>
                      <a:gd name="T16" fmla="*/ 15 w 27"/>
                      <a:gd name="T17" fmla="*/ 4 h 36"/>
                      <a:gd name="T18" fmla="*/ 15 w 27"/>
                      <a:gd name="T19" fmla="*/ 8 h 36"/>
                      <a:gd name="T20" fmla="*/ 19 w 27"/>
                      <a:gd name="T21" fmla="*/ 8 h 36"/>
                      <a:gd name="T22" fmla="*/ 23 w 27"/>
                      <a:gd name="T23" fmla="*/ 8 h 36"/>
                      <a:gd name="T24" fmla="*/ 23 w 27"/>
                      <a:gd name="T25" fmla="*/ 12 h 36"/>
                      <a:gd name="T26" fmla="*/ 23 w 27"/>
                      <a:gd name="T27" fmla="*/ 8 h 36"/>
                      <a:gd name="T28" fmla="*/ 27 w 27"/>
                      <a:gd name="T29" fmla="*/ 8 h 36"/>
                      <a:gd name="T30" fmla="*/ 27 w 27"/>
                      <a:gd name="T31" fmla="*/ 12 h 36"/>
                      <a:gd name="T32" fmla="*/ 27 w 27"/>
                      <a:gd name="T33" fmla="*/ 16 h 36"/>
                      <a:gd name="T34" fmla="*/ 27 w 27"/>
                      <a:gd name="T35" fmla="*/ 20 h 36"/>
                      <a:gd name="T36" fmla="*/ 27 w 27"/>
                      <a:gd name="T37" fmla="*/ 24 h 36"/>
                      <a:gd name="T38" fmla="*/ 23 w 27"/>
                      <a:gd name="T39" fmla="*/ 24 h 36"/>
                      <a:gd name="T40" fmla="*/ 19 w 27"/>
                      <a:gd name="T41" fmla="*/ 28 h 36"/>
                      <a:gd name="T42" fmla="*/ 15 w 27"/>
                      <a:gd name="T43" fmla="*/ 28 h 36"/>
                      <a:gd name="T44" fmla="*/ 15 w 27"/>
                      <a:gd name="T45" fmla="*/ 32 h 36"/>
                      <a:gd name="T46" fmla="*/ 11 w 27"/>
                      <a:gd name="T47" fmla="*/ 32 h 36"/>
                      <a:gd name="T48" fmla="*/ 8 w 27"/>
                      <a:gd name="T49" fmla="*/ 32 h 36"/>
                      <a:gd name="T50" fmla="*/ 4 w 27"/>
                      <a:gd name="T51" fmla="*/ 36 h 36"/>
                      <a:gd name="T52" fmla="*/ 0 w 27"/>
                      <a:gd name="T53" fmla="*/ 36 h 36"/>
                      <a:gd name="T54" fmla="*/ 0 w 27"/>
                      <a:gd name="T55" fmla="*/ 32 h 36"/>
                      <a:gd name="T56" fmla="*/ 4 w 27"/>
                      <a:gd name="T57" fmla="*/ 32 h 36"/>
                      <a:gd name="T58" fmla="*/ 4 w 27"/>
                      <a:gd name="T59" fmla="*/ 28 h 36"/>
                      <a:gd name="T60" fmla="*/ 4 w 27"/>
                      <a:gd name="T61" fmla="*/ 24 h 36"/>
                      <a:gd name="T62" fmla="*/ 4 w 27"/>
                      <a:gd name="T63" fmla="*/ 20 h 36"/>
                      <a:gd name="T64" fmla="*/ 4 w 27"/>
                      <a:gd name="T65" fmla="*/ 16 h 36"/>
                      <a:gd name="T66" fmla="*/ 0 w 27"/>
                      <a:gd name="T67" fmla="*/ 16 h 36"/>
                      <a:gd name="T68" fmla="*/ 0 w 27"/>
                      <a:gd name="T69" fmla="*/ 12 h 36"/>
                      <a:gd name="T70" fmla="*/ 0 w 27"/>
                      <a:gd name="T71" fmla="*/ 8 h 36"/>
                      <a:gd name="T72" fmla="*/ 0 w 27"/>
                      <a:gd name="T73" fmla="*/ 4 h 3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7" h="36">
                        <a:moveTo>
                          <a:pt x="0" y="4"/>
                        </a:moveTo>
                        <a:lnTo>
                          <a:pt x="0" y="0"/>
                        </a:lnTo>
                        <a:lnTo>
                          <a:pt x="4" y="0"/>
                        </a:lnTo>
                        <a:lnTo>
                          <a:pt x="4" y="4"/>
                        </a:lnTo>
                        <a:lnTo>
                          <a:pt x="8" y="4"/>
                        </a:lnTo>
                        <a:lnTo>
                          <a:pt x="11" y="4"/>
                        </a:lnTo>
                        <a:lnTo>
                          <a:pt x="15" y="4"/>
                        </a:lnTo>
                        <a:lnTo>
                          <a:pt x="11" y="4"/>
                        </a:lnTo>
                        <a:lnTo>
                          <a:pt x="15" y="4"/>
                        </a:lnTo>
                        <a:lnTo>
                          <a:pt x="15" y="8"/>
                        </a:lnTo>
                        <a:lnTo>
                          <a:pt x="19" y="8"/>
                        </a:lnTo>
                        <a:lnTo>
                          <a:pt x="23" y="8"/>
                        </a:lnTo>
                        <a:lnTo>
                          <a:pt x="23" y="12"/>
                        </a:lnTo>
                        <a:lnTo>
                          <a:pt x="23" y="8"/>
                        </a:lnTo>
                        <a:lnTo>
                          <a:pt x="27" y="8"/>
                        </a:lnTo>
                        <a:lnTo>
                          <a:pt x="27" y="12"/>
                        </a:lnTo>
                        <a:lnTo>
                          <a:pt x="27" y="16"/>
                        </a:lnTo>
                        <a:lnTo>
                          <a:pt x="27" y="20"/>
                        </a:lnTo>
                        <a:lnTo>
                          <a:pt x="27" y="24"/>
                        </a:lnTo>
                        <a:lnTo>
                          <a:pt x="23" y="24"/>
                        </a:lnTo>
                        <a:lnTo>
                          <a:pt x="19" y="28"/>
                        </a:lnTo>
                        <a:lnTo>
                          <a:pt x="15" y="28"/>
                        </a:lnTo>
                        <a:lnTo>
                          <a:pt x="15" y="32"/>
                        </a:lnTo>
                        <a:lnTo>
                          <a:pt x="11" y="32"/>
                        </a:lnTo>
                        <a:lnTo>
                          <a:pt x="8" y="32"/>
                        </a:lnTo>
                        <a:lnTo>
                          <a:pt x="4" y="36"/>
                        </a:lnTo>
                        <a:lnTo>
                          <a:pt x="0" y="36"/>
                        </a:lnTo>
                        <a:lnTo>
                          <a:pt x="0" y="32"/>
                        </a:lnTo>
                        <a:lnTo>
                          <a:pt x="4" y="32"/>
                        </a:lnTo>
                        <a:lnTo>
                          <a:pt x="4" y="28"/>
                        </a:lnTo>
                        <a:lnTo>
                          <a:pt x="4" y="24"/>
                        </a:lnTo>
                        <a:lnTo>
                          <a:pt x="4" y="20"/>
                        </a:lnTo>
                        <a:lnTo>
                          <a:pt x="4" y="16"/>
                        </a:lnTo>
                        <a:lnTo>
                          <a:pt x="0" y="16"/>
                        </a:lnTo>
                        <a:lnTo>
                          <a:pt x="0" y="12"/>
                        </a:lnTo>
                        <a:lnTo>
                          <a:pt x="0" y="8"/>
                        </a:lnTo>
                        <a:lnTo>
                          <a:pt x="0" y="4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022" name="Freeform 194">
                    <a:extLst>
                      <a:ext uri="{FF2B5EF4-FFF2-40B4-BE49-F238E27FC236}">
                        <a16:creationId xmlns:a16="http://schemas.microsoft.com/office/drawing/2014/main" id="{7F5F95DA-5800-785D-BEDF-1F1C5DFC0DF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585" y="2984"/>
                    <a:ext cx="26" cy="24"/>
                  </a:xfrm>
                  <a:custGeom>
                    <a:avLst/>
                    <a:gdLst>
                      <a:gd name="T0" fmla="*/ 4 w 27"/>
                      <a:gd name="T1" fmla="*/ 8 h 24"/>
                      <a:gd name="T2" fmla="*/ 7 w 27"/>
                      <a:gd name="T3" fmla="*/ 8 h 24"/>
                      <a:gd name="T4" fmla="*/ 7 w 27"/>
                      <a:gd name="T5" fmla="*/ 12 h 24"/>
                      <a:gd name="T6" fmla="*/ 7 w 27"/>
                      <a:gd name="T7" fmla="*/ 8 h 24"/>
                      <a:gd name="T8" fmla="*/ 7 w 27"/>
                      <a:gd name="T9" fmla="*/ 12 h 24"/>
                      <a:gd name="T10" fmla="*/ 7 w 27"/>
                      <a:gd name="T11" fmla="*/ 8 h 24"/>
                      <a:gd name="T12" fmla="*/ 11 w 27"/>
                      <a:gd name="T13" fmla="*/ 8 h 24"/>
                      <a:gd name="T14" fmla="*/ 11 w 27"/>
                      <a:gd name="T15" fmla="*/ 4 h 24"/>
                      <a:gd name="T16" fmla="*/ 15 w 27"/>
                      <a:gd name="T17" fmla="*/ 4 h 24"/>
                      <a:gd name="T18" fmla="*/ 15 w 27"/>
                      <a:gd name="T19" fmla="*/ 0 h 24"/>
                      <a:gd name="T20" fmla="*/ 19 w 27"/>
                      <a:gd name="T21" fmla="*/ 0 h 24"/>
                      <a:gd name="T22" fmla="*/ 23 w 27"/>
                      <a:gd name="T23" fmla="*/ 0 h 24"/>
                      <a:gd name="T24" fmla="*/ 19 w 27"/>
                      <a:gd name="T25" fmla="*/ 0 h 24"/>
                      <a:gd name="T26" fmla="*/ 23 w 27"/>
                      <a:gd name="T27" fmla="*/ 0 h 24"/>
                      <a:gd name="T28" fmla="*/ 23 w 27"/>
                      <a:gd name="T29" fmla="*/ 4 h 24"/>
                      <a:gd name="T30" fmla="*/ 27 w 27"/>
                      <a:gd name="T31" fmla="*/ 4 h 24"/>
                      <a:gd name="T32" fmla="*/ 23 w 27"/>
                      <a:gd name="T33" fmla="*/ 4 h 24"/>
                      <a:gd name="T34" fmla="*/ 23 w 27"/>
                      <a:gd name="T35" fmla="*/ 8 h 24"/>
                      <a:gd name="T36" fmla="*/ 23 w 27"/>
                      <a:gd name="T37" fmla="*/ 12 h 24"/>
                      <a:gd name="T38" fmla="*/ 19 w 27"/>
                      <a:gd name="T39" fmla="*/ 12 h 24"/>
                      <a:gd name="T40" fmla="*/ 19 w 27"/>
                      <a:gd name="T41" fmla="*/ 16 h 24"/>
                      <a:gd name="T42" fmla="*/ 19 w 27"/>
                      <a:gd name="T43" fmla="*/ 20 h 24"/>
                      <a:gd name="T44" fmla="*/ 15 w 27"/>
                      <a:gd name="T45" fmla="*/ 20 h 24"/>
                      <a:gd name="T46" fmla="*/ 15 w 27"/>
                      <a:gd name="T47" fmla="*/ 24 h 24"/>
                      <a:gd name="T48" fmla="*/ 11 w 27"/>
                      <a:gd name="T49" fmla="*/ 24 h 24"/>
                      <a:gd name="T50" fmla="*/ 7 w 27"/>
                      <a:gd name="T51" fmla="*/ 24 h 24"/>
                      <a:gd name="T52" fmla="*/ 7 w 27"/>
                      <a:gd name="T53" fmla="*/ 20 h 24"/>
                      <a:gd name="T54" fmla="*/ 7 w 27"/>
                      <a:gd name="T55" fmla="*/ 16 h 24"/>
                      <a:gd name="T56" fmla="*/ 4 w 27"/>
                      <a:gd name="T57" fmla="*/ 16 h 24"/>
                      <a:gd name="T58" fmla="*/ 0 w 27"/>
                      <a:gd name="T59" fmla="*/ 16 h 24"/>
                      <a:gd name="T60" fmla="*/ 4 w 27"/>
                      <a:gd name="T61" fmla="*/ 16 h 24"/>
                      <a:gd name="T62" fmla="*/ 7 w 27"/>
                      <a:gd name="T63" fmla="*/ 16 h 24"/>
                      <a:gd name="T64" fmla="*/ 7 w 27"/>
                      <a:gd name="T65" fmla="*/ 12 h 24"/>
                      <a:gd name="T66" fmla="*/ 4 w 27"/>
                      <a:gd name="T67" fmla="*/ 12 h 24"/>
                      <a:gd name="T68" fmla="*/ 4 w 27"/>
                      <a:gd name="T69" fmla="*/ 8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</a:cxnLst>
                    <a:rect l="0" t="0" r="r" b="b"/>
                    <a:pathLst>
                      <a:path w="27" h="24">
                        <a:moveTo>
                          <a:pt x="4" y="8"/>
                        </a:moveTo>
                        <a:lnTo>
                          <a:pt x="7" y="8"/>
                        </a:lnTo>
                        <a:lnTo>
                          <a:pt x="7" y="12"/>
                        </a:lnTo>
                        <a:lnTo>
                          <a:pt x="7" y="8"/>
                        </a:lnTo>
                        <a:lnTo>
                          <a:pt x="7" y="12"/>
                        </a:lnTo>
                        <a:lnTo>
                          <a:pt x="7" y="8"/>
                        </a:lnTo>
                        <a:lnTo>
                          <a:pt x="11" y="8"/>
                        </a:lnTo>
                        <a:lnTo>
                          <a:pt x="11" y="4"/>
                        </a:lnTo>
                        <a:lnTo>
                          <a:pt x="15" y="4"/>
                        </a:lnTo>
                        <a:lnTo>
                          <a:pt x="15" y="0"/>
                        </a:lnTo>
                        <a:lnTo>
                          <a:pt x="19" y="0"/>
                        </a:lnTo>
                        <a:lnTo>
                          <a:pt x="23" y="0"/>
                        </a:lnTo>
                        <a:lnTo>
                          <a:pt x="19" y="0"/>
                        </a:lnTo>
                        <a:lnTo>
                          <a:pt x="23" y="0"/>
                        </a:lnTo>
                        <a:lnTo>
                          <a:pt x="23" y="4"/>
                        </a:lnTo>
                        <a:lnTo>
                          <a:pt x="27" y="4"/>
                        </a:lnTo>
                        <a:lnTo>
                          <a:pt x="23" y="4"/>
                        </a:lnTo>
                        <a:lnTo>
                          <a:pt x="23" y="8"/>
                        </a:lnTo>
                        <a:lnTo>
                          <a:pt x="23" y="12"/>
                        </a:lnTo>
                        <a:lnTo>
                          <a:pt x="19" y="12"/>
                        </a:lnTo>
                        <a:lnTo>
                          <a:pt x="19" y="16"/>
                        </a:lnTo>
                        <a:lnTo>
                          <a:pt x="19" y="20"/>
                        </a:lnTo>
                        <a:lnTo>
                          <a:pt x="15" y="20"/>
                        </a:lnTo>
                        <a:lnTo>
                          <a:pt x="15" y="24"/>
                        </a:lnTo>
                        <a:lnTo>
                          <a:pt x="11" y="24"/>
                        </a:lnTo>
                        <a:lnTo>
                          <a:pt x="7" y="24"/>
                        </a:lnTo>
                        <a:lnTo>
                          <a:pt x="7" y="20"/>
                        </a:lnTo>
                        <a:lnTo>
                          <a:pt x="7" y="16"/>
                        </a:lnTo>
                        <a:lnTo>
                          <a:pt x="4" y="16"/>
                        </a:lnTo>
                        <a:lnTo>
                          <a:pt x="0" y="16"/>
                        </a:lnTo>
                        <a:lnTo>
                          <a:pt x="4" y="16"/>
                        </a:lnTo>
                        <a:lnTo>
                          <a:pt x="7" y="16"/>
                        </a:lnTo>
                        <a:lnTo>
                          <a:pt x="7" y="12"/>
                        </a:lnTo>
                        <a:lnTo>
                          <a:pt x="4" y="12"/>
                        </a:lnTo>
                        <a:lnTo>
                          <a:pt x="4" y="8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023" name="Freeform 195">
                    <a:extLst>
                      <a:ext uri="{FF2B5EF4-FFF2-40B4-BE49-F238E27FC236}">
                        <a16:creationId xmlns:a16="http://schemas.microsoft.com/office/drawing/2014/main" id="{347BCDDB-C9C3-0F49-4909-8CAD316A167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68" y="2984"/>
                    <a:ext cx="84" cy="81"/>
                  </a:xfrm>
                  <a:custGeom>
                    <a:avLst/>
                    <a:gdLst>
                      <a:gd name="T0" fmla="*/ 57 w 84"/>
                      <a:gd name="T1" fmla="*/ 4 h 81"/>
                      <a:gd name="T2" fmla="*/ 61 w 84"/>
                      <a:gd name="T3" fmla="*/ 8 h 81"/>
                      <a:gd name="T4" fmla="*/ 69 w 84"/>
                      <a:gd name="T5" fmla="*/ 16 h 81"/>
                      <a:gd name="T6" fmla="*/ 69 w 84"/>
                      <a:gd name="T7" fmla="*/ 24 h 81"/>
                      <a:gd name="T8" fmla="*/ 77 w 84"/>
                      <a:gd name="T9" fmla="*/ 24 h 81"/>
                      <a:gd name="T10" fmla="*/ 73 w 84"/>
                      <a:gd name="T11" fmla="*/ 28 h 81"/>
                      <a:gd name="T12" fmla="*/ 69 w 84"/>
                      <a:gd name="T13" fmla="*/ 32 h 81"/>
                      <a:gd name="T14" fmla="*/ 69 w 84"/>
                      <a:gd name="T15" fmla="*/ 40 h 81"/>
                      <a:gd name="T16" fmla="*/ 77 w 84"/>
                      <a:gd name="T17" fmla="*/ 40 h 81"/>
                      <a:gd name="T18" fmla="*/ 80 w 84"/>
                      <a:gd name="T19" fmla="*/ 36 h 81"/>
                      <a:gd name="T20" fmla="*/ 77 w 84"/>
                      <a:gd name="T21" fmla="*/ 40 h 81"/>
                      <a:gd name="T22" fmla="*/ 77 w 84"/>
                      <a:gd name="T23" fmla="*/ 48 h 81"/>
                      <a:gd name="T24" fmla="*/ 77 w 84"/>
                      <a:gd name="T25" fmla="*/ 48 h 81"/>
                      <a:gd name="T26" fmla="*/ 80 w 84"/>
                      <a:gd name="T27" fmla="*/ 56 h 81"/>
                      <a:gd name="T28" fmla="*/ 84 w 84"/>
                      <a:gd name="T29" fmla="*/ 61 h 81"/>
                      <a:gd name="T30" fmla="*/ 80 w 84"/>
                      <a:gd name="T31" fmla="*/ 65 h 81"/>
                      <a:gd name="T32" fmla="*/ 77 w 84"/>
                      <a:gd name="T33" fmla="*/ 69 h 81"/>
                      <a:gd name="T34" fmla="*/ 77 w 84"/>
                      <a:gd name="T35" fmla="*/ 69 h 81"/>
                      <a:gd name="T36" fmla="*/ 73 w 84"/>
                      <a:gd name="T37" fmla="*/ 65 h 81"/>
                      <a:gd name="T38" fmla="*/ 69 w 84"/>
                      <a:gd name="T39" fmla="*/ 69 h 81"/>
                      <a:gd name="T40" fmla="*/ 65 w 84"/>
                      <a:gd name="T41" fmla="*/ 65 h 81"/>
                      <a:gd name="T42" fmla="*/ 61 w 84"/>
                      <a:gd name="T43" fmla="*/ 69 h 81"/>
                      <a:gd name="T44" fmla="*/ 57 w 84"/>
                      <a:gd name="T45" fmla="*/ 73 h 81"/>
                      <a:gd name="T46" fmla="*/ 54 w 84"/>
                      <a:gd name="T47" fmla="*/ 77 h 81"/>
                      <a:gd name="T48" fmla="*/ 46 w 84"/>
                      <a:gd name="T49" fmla="*/ 77 h 81"/>
                      <a:gd name="T50" fmla="*/ 42 w 84"/>
                      <a:gd name="T51" fmla="*/ 77 h 81"/>
                      <a:gd name="T52" fmla="*/ 38 w 84"/>
                      <a:gd name="T53" fmla="*/ 73 h 81"/>
                      <a:gd name="T54" fmla="*/ 34 w 84"/>
                      <a:gd name="T55" fmla="*/ 77 h 81"/>
                      <a:gd name="T56" fmla="*/ 34 w 84"/>
                      <a:gd name="T57" fmla="*/ 77 h 81"/>
                      <a:gd name="T58" fmla="*/ 31 w 84"/>
                      <a:gd name="T59" fmla="*/ 77 h 81"/>
                      <a:gd name="T60" fmla="*/ 27 w 84"/>
                      <a:gd name="T61" fmla="*/ 81 h 81"/>
                      <a:gd name="T62" fmla="*/ 23 w 84"/>
                      <a:gd name="T63" fmla="*/ 77 h 81"/>
                      <a:gd name="T64" fmla="*/ 23 w 84"/>
                      <a:gd name="T65" fmla="*/ 77 h 81"/>
                      <a:gd name="T66" fmla="*/ 19 w 84"/>
                      <a:gd name="T67" fmla="*/ 73 h 81"/>
                      <a:gd name="T68" fmla="*/ 15 w 84"/>
                      <a:gd name="T69" fmla="*/ 69 h 81"/>
                      <a:gd name="T70" fmla="*/ 8 w 84"/>
                      <a:gd name="T71" fmla="*/ 69 h 81"/>
                      <a:gd name="T72" fmla="*/ 4 w 84"/>
                      <a:gd name="T73" fmla="*/ 65 h 81"/>
                      <a:gd name="T74" fmla="*/ 8 w 84"/>
                      <a:gd name="T75" fmla="*/ 61 h 81"/>
                      <a:gd name="T76" fmla="*/ 4 w 84"/>
                      <a:gd name="T77" fmla="*/ 56 h 81"/>
                      <a:gd name="T78" fmla="*/ 4 w 84"/>
                      <a:gd name="T79" fmla="*/ 48 h 81"/>
                      <a:gd name="T80" fmla="*/ 8 w 84"/>
                      <a:gd name="T81" fmla="*/ 44 h 81"/>
                      <a:gd name="T82" fmla="*/ 8 w 84"/>
                      <a:gd name="T83" fmla="*/ 36 h 81"/>
                      <a:gd name="T84" fmla="*/ 0 w 84"/>
                      <a:gd name="T85" fmla="*/ 36 h 81"/>
                      <a:gd name="T86" fmla="*/ 0 w 84"/>
                      <a:gd name="T87" fmla="*/ 28 h 81"/>
                      <a:gd name="T88" fmla="*/ 8 w 84"/>
                      <a:gd name="T89" fmla="*/ 28 h 81"/>
                      <a:gd name="T90" fmla="*/ 11 w 84"/>
                      <a:gd name="T91" fmla="*/ 24 h 81"/>
                      <a:gd name="T92" fmla="*/ 19 w 84"/>
                      <a:gd name="T93" fmla="*/ 24 h 81"/>
                      <a:gd name="T94" fmla="*/ 23 w 84"/>
                      <a:gd name="T95" fmla="*/ 28 h 81"/>
                      <a:gd name="T96" fmla="*/ 27 w 84"/>
                      <a:gd name="T97" fmla="*/ 24 h 81"/>
                      <a:gd name="T98" fmla="*/ 31 w 84"/>
                      <a:gd name="T99" fmla="*/ 24 h 81"/>
                      <a:gd name="T100" fmla="*/ 38 w 84"/>
                      <a:gd name="T101" fmla="*/ 20 h 81"/>
                      <a:gd name="T102" fmla="*/ 38 w 84"/>
                      <a:gd name="T103" fmla="*/ 20 h 81"/>
                      <a:gd name="T104" fmla="*/ 46 w 84"/>
                      <a:gd name="T105" fmla="*/ 20 h 81"/>
                      <a:gd name="T106" fmla="*/ 46 w 84"/>
                      <a:gd name="T107" fmla="*/ 12 h 81"/>
                      <a:gd name="T108" fmla="*/ 46 w 84"/>
                      <a:gd name="T109" fmla="*/ 12 h 81"/>
                      <a:gd name="T110" fmla="*/ 50 w 84"/>
                      <a:gd name="T111" fmla="*/ 8 h 81"/>
                      <a:gd name="T112" fmla="*/ 50 w 84"/>
                      <a:gd name="T113" fmla="*/ 8 h 81"/>
                      <a:gd name="T114" fmla="*/ 54 w 84"/>
                      <a:gd name="T115" fmla="*/ 4 h 81"/>
                      <a:gd name="T116" fmla="*/ 57 w 84"/>
                      <a:gd name="T117" fmla="*/ 0 h 8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</a:cxnLst>
                    <a:rect l="0" t="0" r="r" b="b"/>
                    <a:pathLst>
                      <a:path w="84" h="81">
                        <a:moveTo>
                          <a:pt x="57" y="0"/>
                        </a:moveTo>
                        <a:lnTo>
                          <a:pt x="57" y="4"/>
                        </a:lnTo>
                        <a:lnTo>
                          <a:pt x="57" y="8"/>
                        </a:lnTo>
                        <a:lnTo>
                          <a:pt x="61" y="8"/>
                        </a:lnTo>
                        <a:lnTo>
                          <a:pt x="65" y="12"/>
                        </a:lnTo>
                        <a:lnTo>
                          <a:pt x="69" y="16"/>
                        </a:lnTo>
                        <a:lnTo>
                          <a:pt x="69" y="20"/>
                        </a:lnTo>
                        <a:lnTo>
                          <a:pt x="69" y="24"/>
                        </a:lnTo>
                        <a:lnTo>
                          <a:pt x="73" y="24"/>
                        </a:lnTo>
                        <a:lnTo>
                          <a:pt x="77" y="24"/>
                        </a:lnTo>
                        <a:lnTo>
                          <a:pt x="73" y="24"/>
                        </a:lnTo>
                        <a:lnTo>
                          <a:pt x="73" y="28"/>
                        </a:lnTo>
                        <a:lnTo>
                          <a:pt x="73" y="32"/>
                        </a:lnTo>
                        <a:lnTo>
                          <a:pt x="69" y="32"/>
                        </a:lnTo>
                        <a:lnTo>
                          <a:pt x="69" y="36"/>
                        </a:lnTo>
                        <a:lnTo>
                          <a:pt x="69" y="40"/>
                        </a:lnTo>
                        <a:lnTo>
                          <a:pt x="73" y="40"/>
                        </a:lnTo>
                        <a:lnTo>
                          <a:pt x="77" y="40"/>
                        </a:lnTo>
                        <a:lnTo>
                          <a:pt x="77" y="36"/>
                        </a:lnTo>
                        <a:lnTo>
                          <a:pt x="80" y="36"/>
                        </a:lnTo>
                        <a:lnTo>
                          <a:pt x="80" y="40"/>
                        </a:lnTo>
                        <a:lnTo>
                          <a:pt x="77" y="40"/>
                        </a:lnTo>
                        <a:lnTo>
                          <a:pt x="77" y="44"/>
                        </a:lnTo>
                        <a:lnTo>
                          <a:pt x="77" y="48"/>
                        </a:lnTo>
                        <a:lnTo>
                          <a:pt x="77" y="52"/>
                        </a:lnTo>
                        <a:lnTo>
                          <a:pt x="77" y="48"/>
                        </a:lnTo>
                        <a:lnTo>
                          <a:pt x="80" y="52"/>
                        </a:lnTo>
                        <a:lnTo>
                          <a:pt x="80" y="56"/>
                        </a:lnTo>
                        <a:lnTo>
                          <a:pt x="84" y="56"/>
                        </a:lnTo>
                        <a:lnTo>
                          <a:pt x="84" y="61"/>
                        </a:lnTo>
                        <a:lnTo>
                          <a:pt x="84" y="65"/>
                        </a:lnTo>
                        <a:lnTo>
                          <a:pt x="80" y="65"/>
                        </a:lnTo>
                        <a:lnTo>
                          <a:pt x="80" y="69"/>
                        </a:lnTo>
                        <a:lnTo>
                          <a:pt x="77" y="69"/>
                        </a:lnTo>
                        <a:lnTo>
                          <a:pt x="77" y="65"/>
                        </a:lnTo>
                        <a:lnTo>
                          <a:pt x="77" y="69"/>
                        </a:lnTo>
                        <a:lnTo>
                          <a:pt x="73" y="69"/>
                        </a:lnTo>
                        <a:lnTo>
                          <a:pt x="73" y="65"/>
                        </a:lnTo>
                        <a:lnTo>
                          <a:pt x="73" y="69"/>
                        </a:lnTo>
                        <a:lnTo>
                          <a:pt x="69" y="69"/>
                        </a:lnTo>
                        <a:lnTo>
                          <a:pt x="69" y="65"/>
                        </a:lnTo>
                        <a:lnTo>
                          <a:pt x="65" y="65"/>
                        </a:lnTo>
                        <a:lnTo>
                          <a:pt x="65" y="69"/>
                        </a:lnTo>
                        <a:lnTo>
                          <a:pt x="61" y="69"/>
                        </a:lnTo>
                        <a:lnTo>
                          <a:pt x="57" y="69"/>
                        </a:lnTo>
                        <a:lnTo>
                          <a:pt x="57" y="73"/>
                        </a:lnTo>
                        <a:lnTo>
                          <a:pt x="54" y="73"/>
                        </a:lnTo>
                        <a:lnTo>
                          <a:pt x="54" y="77"/>
                        </a:lnTo>
                        <a:lnTo>
                          <a:pt x="50" y="77"/>
                        </a:lnTo>
                        <a:lnTo>
                          <a:pt x="46" y="77"/>
                        </a:lnTo>
                        <a:lnTo>
                          <a:pt x="46" y="73"/>
                        </a:lnTo>
                        <a:lnTo>
                          <a:pt x="42" y="77"/>
                        </a:lnTo>
                        <a:lnTo>
                          <a:pt x="42" y="73"/>
                        </a:lnTo>
                        <a:lnTo>
                          <a:pt x="38" y="73"/>
                        </a:lnTo>
                        <a:lnTo>
                          <a:pt x="38" y="77"/>
                        </a:lnTo>
                        <a:lnTo>
                          <a:pt x="34" y="77"/>
                        </a:lnTo>
                        <a:lnTo>
                          <a:pt x="34" y="81"/>
                        </a:lnTo>
                        <a:lnTo>
                          <a:pt x="34" y="77"/>
                        </a:lnTo>
                        <a:lnTo>
                          <a:pt x="31" y="81"/>
                        </a:lnTo>
                        <a:lnTo>
                          <a:pt x="31" y="77"/>
                        </a:lnTo>
                        <a:lnTo>
                          <a:pt x="31" y="81"/>
                        </a:lnTo>
                        <a:lnTo>
                          <a:pt x="27" y="81"/>
                        </a:lnTo>
                        <a:lnTo>
                          <a:pt x="27" y="77"/>
                        </a:lnTo>
                        <a:lnTo>
                          <a:pt x="23" y="77"/>
                        </a:lnTo>
                        <a:lnTo>
                          <a:pt x="23" y="73"/>
                        </a:lnTo>
                        <a:lnTo>
                          <a:pt x="23" y="77"/>
                        </a:lnTo>
                        <a:lnTo>
                          <a:pt x="19" y="77"/>
                        </a:lnTo>
                        <a:lnTo>
                          <a:pt x="19" y="73"/>
                        </a:lnTo>
                        <a:lnTo>
                          <a:pt x="15" y="73"/>
                        </a:lnTo>
                        <a:lnTo>
                          <a:pt x="15" y="69"/>
                        </a:lnTo>
                        <a:lnTo>
                          <a:pt x="11" y="69"/>
                        </a:lnTo>
                        <a:lnTo>
                          <a:pt x="8" y="69"/>
                        </a:lnTo>
                        <a:lnTo>
                          <a:pt x="4" y="69"/>
                        </a:lnTo>
                        <a:lnTo>
                          <a:pt x="4" y="65"/>
                        </a:lnTo>
                        <a:lnTo>
                          <a:pt x="4" y="61"/>
                        </a:lnTo>
                        <a:lnTo>
                          <a:pt x="8" y="61"/>
                        </a:lnTo>
                        <a:lnTo>
                          <a:pt x="4" y="61"/>
                        </a:lnTo>
                        <a:lnTo>
                          <a:pt x="4" y="56"/>
                        </a:lnTo>
                        <a:lnTo>
                          <a:pt x="4" y="52"/>
                        </a:lnTo>
                        <a:lnTo>
                          <a:pt x="4" y="48"/>
                        </a:lnTo>
                        <a:lnTo>
                          <a:pt x="4" y="44"/>
                        </a:lnTo>
                        <a:lnTo>
                          <a:pt x="8" y="44"/>
                        </a:lnTo>
                        <a:lnTo>
                          <a:pt x="8" y="40"/>
                        </a:lnTo>
                        <a:lnTo>
                          <a:pt x="8" y="36"/>
                        </a:lnTo>
                        <a:lnTo>
                          <a:pt x="4" y="36"/>
                        </a:lnTo>
                        <a:lnTo>
                          <a:pt x="0" y="36"/>
                        </a:lnTo>
                        <a:lnTo>
                          <a:pt x="0" y="32"/>
                        </a:lnTo>
                        <a:lnTo>
                          <a:pt x="0" y="28"/>
                        </a:lnTo>
                        <a:lnTo>
                          <a:pt x="4" y="28"/>
                        </a:lnTo>
                        <a:lnTo>
                          <a:pt x="8" y="28"/>
                        </a:lnTo>
                        <a:lnTo>
                          <a:pt x="8" y="24"/>
                        </a:lnTo>
                        <a:lnTo>
                          <a:pt x="11" y="24"/>
                        </a:lnTo>
                        <a:lnTo>
                          <a:pt x="15" y="24"/>
                        </a:lnTo>
                        <a:lnTo>
                          <a:pt x="19" y="24"/>
                        </a:lnTo>
                        <a:lnTo>
                          <a:pt x="19" y="28"/>
                        </a:lnTo>
                        <a:lnTo>
                          <a:pt x="23" y="28"/>
                        </a:lnTo>
                        <a:lnTo>
                          <a:pt x="27" y="28"/>
                        </a:lnTo>
                        <a:lnTo>
                          <a:pt x="27" y="24"/>
                        </a:lnTo>
                        <a:lnTo>
                          <a:pt x="31" y="28"/>
                        </a:lnTo>
                        <a:lnTo>
                          <a:pt x="31" y="24"/>
                        </a:lnTo>
                        <a:lnTo>
                          <a:pt x="34" y="24"/>
                        </a:lnTo>
                        <a:lnTo>
                          <a:pt x="38" y="20"/>
                        </a:lnTo>
                        <a:lnTo>
                          <a:pt x="38" y="24"/>
                        </a:lnTo>
                        <a:lnTo>
                          <a:pt x="38" y="20"/>
                        </a:lnTo>
                        <a:lnTo>
                          <a:pt x="42" y="20"/>
                        </a:lnTo>
                        <a:lnTo>
                          <a:pt x="46" y="20"/>
                        </a:lnTo>
                        <a:lnTo>
                          <a:pt x="46" y="16"/>
                        </a:lnTo>
                        <a:lnTo>
                          <a:pt x="46" y="12"/>
                        </a:lnTo>
                        <a:lnTo>
                          <a:pt x="50" y="12"/>
                        </a:lnTo>
                        <a:lnTo>
                          <a:pt x="46" y="12"/>
                        </a:lnTo>
                        <a:lnTo>
                          <a:pt x="46" y="8"/>
                        </a:lnTo>
                        <a:lnTo>
                          <a:pt x="50" y="8"/>
                        </a:lnTo>
                        <a:lnTo>
                          <a:pt x="50" y="4"/>
                        </a:lnTo>
                        <a:lnTo>
                          <a:pt x="50" y="8"/>
                        </a:lnTo>
                        <a:lnTo>
                          <a:pt x="50" y="4"/>
                        </a:lnTo>
                        <a:lnTo>
                          <a:pt x="54" y="4"/>
                        </a:lnTo>
                        <a:lnTo>
                          <a:pt x="54" y="0"/>
                        </a:lnTo>
                        <a:lnTo>
                          <a:pt x="57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024" name="Freeform 196">
                    <a:extLst>
                      <a:ext uri="{FF2B5EF4-FFF2-40B4-BE49-F238E27FC236}">
                        <a16:creationId xmlns:a16="http://schemas.microsoft.com/office/drawing/2014/main" id="{6BA5B059-D53E-531E-596F-C6D38958A9D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10" y="2984"/>
                    <a:ext cx="53" cy="35"/>
                  </a:xfrm>
                  <a:custGeom>
                    <a:avLst/>
                    <a:gdLst>
                      <a:gd name="T0" fmla="*/ 23 w 54"/>
                      <a:gd name="T1" fmla="*/ 0 h 36"/>
                      <a:gd name="T2" fmla="*/ 27 w 54"/>
                      <a:gd name="T3" fmla="*/ 4 h 36"/>
                      <a:gd name="T4" fmla="*/ 31 w 54"/>
                      <a:gd name="T5" fmla="*/ 4 h 36"/>
                      <a:gd name="T6" fmla="*/ 31 w 54"/>
                      <a:gd name="T7" fmla="*/ 0 h 36"/>
                      <a:gd name="T8" fmla="*/ 31 w 54"/>
                      <a:gd name="T9" fmla="*/ 4 h 36"/>
                      <a:gd name="T10" fmla="*/ 35 w 54"/>
                      <a:gd name="T11" fmla="*/ 0 h 36"/>
                      <a:gd name="T12" fmla="*/ 35 w 54"/>
                      <a:gd name="T13" fmla="*/ 4 h 36"/>
                      <a:gd name="T14" fmla="*/ 39 w 54"/>
                      <a:gd name="T15" fmla="*/ 4 h 36"/>
                      <a:gd name="T16" fmla="*/ 39 w 54"/>
                      <a:gd name="T17" fmla="*/ 8 h 36"/>
                      <a:gd name="T18" fmla="*/ 39 w 54"/>
                      <a:gd name="T19" fmla="*/ 4 h 36"/>
                      <a:gd name="T20" fmla="*/ 39 w 54"/>
                      <a:gd name="T21" fmla="*/ 8 h 36"/>
                      <a:gd name="T22" fmla="*/ 43 w 54"/>
                      <a:gd name="T23" fmla="*/ 4 h 36"/>
                      <a:gd name="T24" fmla="*/ 46 w 54"/>
                      <a:gd name="T25" fmla="*/ 4 h 36"/>
                      <a:gd name="T26" fmla="*/ 46 w 54"/>
                      <a:gd name="T27" fmla="*/ 8 h 36"/>
                      <a:gd name="T28" fmla="*/ 50 w 54"/>
                      <a:gd name="T29" fmla="*/ 8 h 36"/>
                      <a:gd name="T30" fmla="*/ 50 w 54"/>
                      <a:gd name="T31" fmla="*/ 12 h 36"/>
                      <a:gd name="T32" fmla="*/ 50 w 54"/>
                      <a:gd name="T33" fmla="*/ 16 h 36"/>
                      <a:gd name="T34" fmla="*/ 54 w 54"/>
                      <a:gd name="T35" fmla="*/ 16 h 36"/>
                      <a:gd name="T36" fmla="*/ 54 w 54"/>
                      <a:gd name="T37" fmla="*/ 20 h 36"/>
                      <a:gd name="T38" fmla="*/ 50 w 54"/>
                      <a:gd name="T39" fmla="*/ 20 h 36"/>
                      <a:gd name="T40" fmla="*/ 50 w 54"/>
                      <a:gd name="T41" fmla="*/ 24 h 36"/>
                      <a:gd name="T42" fmla="*/ 46 w 54"/>
                      <a:gd name="T43" fmla="*/ 24 h 36"/>
                      <a:gd name="T44" fmla="*/ 43 w 54"/>
                      <a:gd name="T45" fmla="*/ 24 h 36"/>
                      <a:gd name="T46" fmla="*/ 43 w 54"/>
                      <a:gd name="T47" fmla="*/ 28 h 36"/>
                      <a:gd name="T48" fmla="*/ 39 w 54"/>
                      <a:gd name="T49" fmla="*/ 28 h 36"/>
                      <a:gd name="T50" fmla="*/ 39 w 54"/>
                      <a:gd name="T51" fmla="*/ 24 h 36"/>
                      <a:gd name="T52" fmla="*/ 39 w 54"/>
                      <a:gd name="T53" fmla="*/ 28 h 36"/>
                      <a:gd name="T54" fmla="*/ 35 w 54"/>
                      <a:gd name="T55" fmla="*/ 28 h 36"/>
                      <a:gd name="T56" fmla="*/ 35 w 54"/>
                      <a:gd name="T57" fmla="*/ 32 h 36"/>
                      <a:gd name="T58" fmla="*/ 31 w 54"/>
                      <a:gd name="T59" fmla="*/ 32 h 36"/>
                      <a:gd name="T60" fmla="*/ 31 w 54"/>
                      <a:gd name="T61" fmla="*/ 36 h 36"/>
                      <a:gd name="T62" fmla="*/ 27 w 54"/>
                      <a:gd name="T63" fmla="*/ 36 h 36"/>
                      <a:gd name="T64" fmla="*/ 27 w 54"/>
                      <a:gd name="T65" fmla="*/ 32 h 36"/>
                      <a:gd name="T66" fmla="*/ 23 w 54"/>
                      <a:gd name="T67" fmla="*/ 32 h 36"/>
                      <a:gd name="T68" fmla="*/ 23 w 54"/>
                      <a:gd name="T69" fmla="*/ 36 h 36"/>
                      <a:gd name="T70" fmla="*/ 23 w 54"/>
                      <a:gd name="T71" fmla="*/ 32 h 36"/>
                      <a:gd name="T72" fmla="*/ 23 w 54"/>
                      <a:gd name="T73" fmla="*/ 36 h 36"/>
                      <a:gd name="T74" fmla="*/ 19 w 54"/>
                      <a:gd name="T75" fmla="*/ 36 h 36"/>
                      <a:gd name="T76" fmla="*/ 19 w 54"/>
                      <a:gd name="T77" fmla="*/ 32 h 36"/>
                      <a:gd name="T78" fmla="*/ 16 w 54"/>
                      <a:gd name="T79" fmla="*/ 32 h 36"/>
                      <a:gd name="T80" fmla="*/ 12 w 54"/>
                      <a:gd name="T81" fmla="*/ 32 h 36"/>
                      <a:gd name="T82" fmla="*/ 8 w 54"/>
                      <a:gd name="T83" fmla="*/ 32 h 36"/>
                      <a:gd name="T84" fmla="*/ 8 w 54"/>
                      <a:gd name="T85" fmla="*/ 28 h 36"/>
                      <a:gd name="T86" fmla="*/ 8 w 54"/>
                      <a:gd name="T87" fmla="*/ 24 h 36"/>
                      <a:gd name="T88" fmla="*/ 8 w 54"/>
                      <a:gd name="T89" fmla="*/ 20 h 36"/>
                      <a:gd name="T90" fmla="*/ 4 w 54"/>
                      <a:gd name="T91" fmla="*/ 20 h 36"/>
                      <a:gd name="T92" fmla="*/ 4 w 54"/>
                      <a:gd name="T93" fmla="*/ 16 h 36"/>
                      <a:gd name="T94" fmla="*/ 4 w 54"/>
                      <a:gd name="T95" fmla="*/ 12 h 36"/>
                      <a:gd name="T96" fmla="*/ 0 w 54"/>
                      <a:gd name="T97" fmla="*/ 12 h 36"/>
                      <a:gd name="T98" fmla="*/ 0 w 54"/>
                      <a:gd name="T99" fmla="*/ 8 h 36"/>
                      <a:gd name="T100" fmla="*/ 4 w 54"/>
                      <a:gd name="T101" fmla="*/ 8 h 36"/>
                      <a:gd name="T102" fmla="*/ 4 w 54"/>
                      <a:gd name="T103" fmla="*/ 4 h 36"/>
                      <a:gd name="T104" fmla="*/ 8 w 54"/>
                      <a:gd name="T105" fmla="*/ 4 h 36"/>
                      <a:gd name="T106" fmla="*/ 12 w 54"/>
                      <a:gd name="T107" fmla="*/ 4 h 36"/>
                      <a:gd name="T108" fmla="*/ 12 w 54"/>
                      <a:gd name="T109" fmla="*/ 8 h 36"/>
                      <a:gd name="T110" fmla="*/ 16 w 54"/>
                      <a:gd name="T111" fmla="*/ 8 h 36"/>
                      <a:gd name="T112" fmla="*/ 19 w 54"/>
                      <a:gd name="T113" fmla="*/ 8 h 36"/>
                      <a:gd name="T114" fmla="*/ 19 w 54"/>
                      <a:gd name="T115" fmla="*/ 4 h 36"/>
                      <a:gd name="T116" fmla="*/ 23 w 54"/>
                      <a:gd name="T117" fmla="*/ 4 h 36"/>
                      <a:gd name="T118" fmla="*/ 23 w 54"/>
                      <a:gd name="T119" fmla="*/ 0 h 3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</a:cxnLst>
                    <a:rect l="0" t="0" r="r" b="b"/>
                    <a:pathLst>
                      <a:path w="54" h="36">
                        <a:moveTo>
                          <a:pt x="23" y="0"/>
                        </a:moveTo>
                        <a:lnTo>
                          <a:pt x="27" y="4"/>
                        </a:lnTo>
                        <a:lnTo>
                          <a:pt x="31" y="4"/>
                        </a:lnTo>
                        <a:lnTo>
                          <a:pt x="31" y="0"/>
                        </a:lnTo>
                        <a:lnTo>
                          <a:pt x="31" y="4"/>
                        </a:lnTo>
                        <a:lnTo>
                          <a:pt x="35" y="0"/>
                        </a:lnTo>
                        <a:lnTo>
                          <a:pt x="35" y="4"/>
                        </a:lnTo>
                        <a:lnTo>
                          <a:pt x="39" y="4"/>
                        </a:lnTo>
                        <a:lnTo>
                          <a:pt x="39" y="8"/>
                        </a:lnTo>
                        <a:lnTo>
                          <a:pt x="39" y="4"/>
                        </a:lnTo>
                        <a:lnTo>
                          <a:pt x="39" y="8"/>
                        </a:lnTo>
                        <a:lnTo>
                          <a:pt x="43" y="4"/>
                        </a:lnTo>
                        <a:lnTo>
                          <a:pt x="46" y="4"/>
                        </a:lnTo>
                        <a:lnTo>
                          <a:pt x="46" y="8"/>
                        </a:lnTo>
                        <a:lnTo>
                          <a:pt x="50" y="8"/>
                        </a:lnTo>
                        <a:lnTo>
                          <a:pt x="50" y="12"/>
                        </a:lnTo>
                        <a:lnTo>
                          <a:pt x="50" y="16"/>
                        </a:lnTo>
                        <a:lnTo>
                          <a:pt x="54" y="16"/>
                        </a:lnTo>
                        <a:lnTo>
                          <a:pt x="54" y="20"/>
                        </a:lnTo>
                        <a:lnTo>
                          <a:pt x="50" y="20"/>
                        </a:lnTo>
                        <a:lnTo>
                          <a:pt x="50" y="24"/>
                        </a:lnTo>
                        <a:lnTo>
                          <a:pt x="46" y="24"/>
                        </a:lnTo>
                        <a:lnTo>
                          <a:pt x="43" y="24"/>
                        </a:lnTo>
                        <a:lnTo>
                          <a:pt x="43" y="28"/>
                        </a:lnTo>
                        <a:lnTo>
                          <a:pt x="39" y="28"/>
                        </a:lnTo>
                        <a:lnTo>
                          <a:pt x="39" y="24"/>
                        </a:lnTo>
                        <a:lnTo>
                          <a:pt x="39" y="28"/>
                        </a:lnTo>
                        <a:lnTo>
                          <a:pt x="35" y="28"/>
                        </a:lnTo>
                        <a:lnTo>
                          <a:pt x="35" y="32"/>
                        </a:lnTo>
                        <a:lnTo>
                          <a:pt x="31" y="32"/>
                        </a:lnTo>
                        <a:lnTo>
                          <a:pt x="31" y="36"/>
                        </a:lnTo>
                        <a:lnTo>
                          <a:pt x="27" y="36"/>
                        </a:lnTo>
                        <a:lnTo>
                          <a:pt x="27" y="32"/>
                        </a:lnTo>
                        <a:lnTo>
                          <a:pt x="23" y="32"/>
                        </a:lnTo>
                        <a:lnTo>
                          <a:pt x="23" y="36"/>
                        </a:lnTo>
                        <a:lnTo>
                          <a:pt x="23" y="32"/>
                        </a:lnTo>
                        <a:lnTo>
                          <a:pt x="23" y="36"/>
                        </a:lnTo>
                        <a:lnTo>
                          <a:pt x="19" y="36"/>
                        </a:lnTo>
                        <a:lnTo>
                          <a:pt x="19" y="32"/>
                        </a:lnTo>
                        <a:lnTo>
                          <a:pt x="16" y="32"/>
                        </a:lnTo>
                        <a:lnTo>
                          <a:pt x="12" y="32"/>
                        </a:lnTo>
                        <a:lnTo>
                          <a:pt x="8" y="32"/>
                        </a:lnTo>
                        <a:lnTo>
                          <a:pt x="8" y="28"/>
                        </a:lnTo>
                        <a:lnTo>
                          <a:pt x="8" y="24"/>
                        </a:lnTo>
                        <a:lnTo>
                          <a:pt x="8" y="20"/>
                        </a:lnTo>
                        <a:lnTo>
                          <a:pt x="4" y="20"/>
                        </a:lnTo>
                        <a:lnTo>
                          <a:pt x="4" y="16"/>
                        </a:lnTo>
                        <a:lnTo>
                          <a:pt x="4" y="12"/>
                        </a:lnTo>
                        <a:lnTo>
                          <a:pt x="0" y="12"/>
                        </a:lnTo>
                        <a:lnTo>
                          <a:pt x="0" y="8"/>
                        </a:lnTo>
                        <a:lnTo>
                          <a:pt x="4" y="8"/>
                        </a:lnTo>
                        <a:lnTo>
                          <a:pt x="4" y="4"/>
                        </a:lnTo>
                        <a:lnTo>
                          <a:pt x="8" y="4"/>
                        </a:lnTo>
                        <a:lnTo>
                          <a:pt x="12" y="4"/>
                        </a:lnTo>
                        <a:lnTo>
                          <a:pt x="12" y="8"/>
                        </a:lnTo>
                        <a:lnTo>
                          <a:pt x="16" y="8"/>
                        </a:lnTo>
                        <a:lnTo>
                          <a:pt x="19" y="8"/>
                        </a:lnTo>
                        <a:lnTo>
                          <a:pt x="19" y="4"/>
                        </a:lnTo>
                        <a:lnTo>
                          <a:pt x="23" y="4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025" name="Freeform 197">
                    <a:extLst>
                      <a:ext uri="{FF2B5EF4-FFF2-40B4-BE49-F238E27FC236}">
                        <a16:creationId xmlns:a16="http://schemas.microsoft.com/office/drawing/2014/main" id="{8C306208-E549-E047-256A-1D4EAA74FB5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336" y="2987"/>
                    <a:ext cx="35" cy="38"/>
                  </a:xfrm>
                  <a:custGeom>
                    <a:avLst/>
                    <a:gdLst>
                      <a:gd name="T0" fmla="*/ 11 w 34"/>
                      <a:gd name="T1" fmla="*/ 0 h 36"/>
                      <a:gd name="T2" fmla="*/ 15 w 34"/>
                      <a:gd name="T3" fmla="*/ 0 h 36"/>
                      <a:gd name="T4" fmla="*/ 15 w 34"/>
                      <a:gd name="T5" fmla="*/ 4 h 36"/>
                      <a:gd name="T6" fmla="*/ 19 w 34"/>
                      <a:gd name="T7" fmla="*/ 4 h 36"/>
                      <a:gd name="T8" fmla="*/ 23 w 34"/>
                      <a:gd name="T9" fmla="*/ 4 h 36"/>
                      <a:gd name="T10" fmla="*/ 26 w 34"/>
                      <a:gd name="T11" fmla="*/ 4 h 36"/>
                      <a:gd name="T12" fmla="*/ 26 w 34"/>
                      <a:gd name="T13" fmla="*/ 8 h 36"/>
                      <a:gd name="T14" fmla="*/ 30 w 34"/>
                      <a:gd name="T15" fmla="*/ 8 h 36"/>
                      <a:gd name="T16" fmla="*/ 30 w 34"/>
                      <a:gd name="T17" fmla="*/ 12 h 36"/>
                      <a:gd name="T18" fmla="*/ 34 w 34"/>
                      <a:gd name="T19" fmla="*/ 12 h 36"/>
                      <a:gd name="T20" fmla="*/ 34 w 34"/>
                      <a:gd name="T21" fmla="*/ 16 h 36"/>
                      <a:gd name="T22" fmla="*/ 30 w 34"/>
                      <a:gd name="T23" fmla="*/ 16 h 36"/>
                      <a:gd name="T24" fmla="*/ 30 w 34"/>
                      <a:gd name="T25" fmla="*/ 20 h 36"/>
                      <a:gd name="T26" fmla="*/ 34 w 34"/>
                      <a:gd name="T27" fmla="*/ 20 h 36"/>
                      <a:gd name="T28" fmla="*/ 34 w 34"/>
                      <a:gd name="T29" fmla="*/ 24 h 36"/>
                      <a:gd name="T30" fmla="*/ 30 w 34"/>
                      <a:gd name="T31" fmla="*/ 24 h 36"/>
                      <a:gd name="T32" fmla="*/ 26 w 34"/>
                      <a:gd name="T33" fmla="*/ 24 h 36"/>
                      <a:gd name="T34" fmla="*/ 26 w 34"/>
                      <a:gd name="T35" fmla="*/ 28 h 36"/>
                      <a:gd name="T36" fmla="*/ 26 w 34"/>
                      <a:gd name="T37" fmla="*/ 32 h 36"/>
                      <a:gd name="T38" fmla="*/ 26 w 34"/>
                      <a:gd name="T39" fmla="*/ 36 h 36"/>
                      <a:gd name="T40" fmla="*/ 23 w 34"/>
                      <a:gd name="T41" fmla="*/ 36 h 36"/>
                      <a:gd name="T42" fmla="*/ 19 w 34"/>
                      <a:gd name="T43" fmla="*/ 36 h 36"/>
                      <a:gd name="T44" fmla="*/ 19 w 34"/>
                      <a:gd name="T45" fmla="*/ 32 h 36"/>
                      <a:gd name="T46" fmla="*/ 15 w 34"/>
                      <a:gd name="T47" fmla="*/ 32 h 36"/>
                      <a:gd name="T48" fmla="*/ 11 w 34"/>
                      <a:gd name="T49" fmla="*/ 32 h 36"/>
                      <a:gd name="T50" fmla="*/ 11 w 34"/>
                      <a:gd name="T51" fmla="*/ 28 h 36"/>
                      <a:gd name="T52" fmla="*/ 11 w 34"/>
                      <a:gd name="T53" fmla="*/ 24 h 36"/>
                      <a:gd name="T54" fmla="*/ 7 w 34"/>
                      <a:gd name="T55" fmla="*/ 24 h 36"/>
                      <a:gd name="T56" fmla="*/ 7 w 34"/>
                      <a:gd name="T57" fmla="*/ 20 h 36"/>
                      <a:gd name="T58" fmla="*/ 7 w 34"/>
                      <a:gd name="T59" fmla="*/ 16 h 36"/>
                      <a:gd name="T60" fmla="*/ 3 w 34"/>
                      <a:gd name="T61" fmla="*/ 16 h 36"/>
                      <a:gd name="T62" fmla="*/ 0 w 34"/>
                      <a:gd name="T63" fmla="*/ 16 h 36"/>
                      <a:gd name="T64" fmla="*/ 3 w 34"/>
                      <a:gd name="T65" fmla="*/ 16 h 36"/>
                      <a:gd name="T66" fmla="*/ 3 w 34"/>
                      <a:gd name="T67" fmla="*/ 12 h 36"/>
                      <a:gd name="T68" fmla="*/ 3 w 34"/>
                      <a:gd name="T69" fmla="*/ 8 h 36"/>
                      <a:gd name="T70" fmla="*/ 3 w 34"/>
                      <a:gd name="T71" fmla="*/ 4 h 36"/>
                      <a:gd name="T72" fmla="*/ 0 w 34"/>
                      <a:gd name="T73" fmla="*/ 4 h 36"/>
                      <a:gd name="T74" fmla="*/ 0 w 34"/>
                      <a:gd name="T75" fmla="*/ 0 h 36"/>
                      <a:gd name="T76" fmla="*/ 3 w 34"/>
                      <a:gd name="T77" fmla="*/ 0 h 36"/>
                      <a:gd name="T78" fmla="*/ 7 w 34"/>
                      <a:gd name="T79" fmla="*/ 0 h 36"/>
                      <a:gd name="T80" fmla="*/ 11 w 34"/>
                      <a:gd name="T81" fmla="*/ 0 h 3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</a:cxnLst>
                    <a:rect l="0" t="0" r="r" b="b"/>
                    <a:pathLst>
                      <a:path w="34" h="36">
                        <a:moveTo>
                          <a:pt x="11" y="0"/>
                        </a:moveTo>
                        <a:lnTo>
                          <a:pt x="15" y="0"/>
                        </a:lnTo>
                        <a:lnTo>
                          <a:pt x="15" y="4"/>
                        </a:lnTo>
                        <a:lnTo>
                          <a:pt x="19" y="4"/>
                        </a:lnTo>
                        <a:lnTo>
                          <a:pt x="23" y="4"/>
                        </a:lnTo>
                        <a:lnTo>
                          <a:pt x="26" y="4"/>
                        </a:lnTo>
                        <a:lnTo>
                          <a:pt x="26" y="8"/>
                        </a:lnTo>
                        <a:lnTo>
                          <a:pt x="30" y="8"/>
                        </a:lnTo>
                        <a:lnTo>
                          <a:pt x="30" y="12"/>
                        </a:lnTo>
                        <a:lnTo>
                          <a:pt x="34" y="12"/>
                        </a:lnTo>
                        <a:lnTo>
                          <a:pt x="34" y="16"/>
                        </a:lnTo>
                        <a:lnTo>
                          <a:pt x="30" y="16"/>
                        </a:lnTo>
                        <a:lnTo>
                          <a:pt x="30" y="20"/>
                        </a:lnTo>
                        <a:lnTo>
                          <a:pt x="34" y="20"/>
                        </a:lnTo>
                        <a:lnTo>
                          <a:pt x="34" y="24"/>
                        </a:lnTo>
                        <a:lnTo>
                          <a:pt x="30" y="24"/>
                        </a:lnTo>
                        <a:lnTo>
                          <a:pt x="26" y="24"/>
                        </a:lnTo>
                        <a:lnTo>
                          <a:pt x="26" y="28"/>
                        </a:lnTo>
                        <a:lnTo>
                          <a:pt x="26" y="32"/>
                        </a:lnTo>
                        <a:lnTo>
                          <a:pt x="26" y="36"/>
                        </a:lnTo>
                        <a:lnTo>
                          <a:pt x="23" y="36"/>
                        </a:lnTo>
                        <a:lnTo>
                          <a:pt x="19" y="36"/>
                        </a:lnTo>
                        <a:lnTo>
                          <a:pt x="19" y="32"/>
                        </a:lnTo>
                        <a:lnTo>
                          <a:pt x="15" y="32"/>
                        </a:lnTo>
                        <a:lnTo>
                          <a:pt x="11" y="32"/>
                        </a:lnTo>
                        <a:lnTo>
                          <a:pt x="11" y="28"/>
                        </a:lnTo>
                        <a:lnTo>
                          <a:pt x="11" y="24"/>
                        </a:lnTo>
                        <a:lnTo>
                          <a:pt x="7" y="24"/>
                        </a:lnTo>
                        <a:lnTo>
                          <a:pt x="7" y="20"/>
                        </a:lnTo>
                        <a:lnTo>
                          <a:pt x="7" y="16"/>
                        </a:lnTo>
                        <a:lnTo>
                          <a:pt x="3" y="16"/>
                        </a:lnTo>
                        <a:lnTo>
                          <a:pt x="0" y="16"/>
                        </a:lnTo>
                        <a:lnTo>
                          <a:pt x="3" y="16"/>
                        </a:lnTo>
                        <a:lnTo>
                          <a:pt x="3" y="12"/>
                        </a:lnTo>
                        <a:lnTo>
                          <a:pt x="3" y="8"/>
                        </a:lnTo>
                        <a:lnTo>
                          <a:pt x="3" y="4"/>
                        </a:lnTo>
                        <a:lnTo>
                          <a:pt x="0" y="4"/>
                        </a:lnTo>
                        <a:lnTo>
                          <a:pt x="0" y="0"/>
                        </a:lnTo>
                        <a:lnTo>
                          <a:pt x="3" y="0"/>
                        </a:lnTo>
                        <a:lnTo>
                          <a:pt x="7" y="0"/>
                        </a:lnTo>
                        <a:lnTo>
                          <a:pt x="11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026" name="Freeform 198">
                    <a:extLst>
                      <a:ext uri="{FF2B5EF4-FFF2-40B4-BE49-F238E27FC236}">
                        <a16:creationId xmlns:a16="http://schemas.microsoft.com/office/drawing/2014/main" id="{A4309BC3-D65A-E76D-1345-F57DB906266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611" y="2987"/>
                    <a:ext cx="12" cy="18"/>
                  </a:xfrm>
                  <a:custGeom>
                    <a:avLst/>
                    <a:gdLst>
                      <a:gd name="T0" fmla="*/ 0 w 11"/>
                      <a:gd name="T1" fmla="*/ 8 h 16"/>
                      <a:gd name="T2" fmla="*/ 0 w 11"/>
                      <a:gd name="T3" fmla="*/ 4 h 16"/>
                      <a:gd name="T4" fmla="*/ 3 w 11"/>
                      <a:gd name="T5" fmla="*/ 0 h 16"/>
                      <a:gd name="T6" fmla="*/ 7 w 11"/>
                      <a:gd name="T7" fmla="*/ 0 h 16"/>
                      <a:gd name="T8" fmla="*/ 7 w 11"/>
                      <a:gd name="T9" fmla="*/ 4 h 16"/>
                      <a:gd name="T10" fmla="*/ 7 w 11"/>
                      <a:gd name="T11" fmla="*/ 8 h 16"/>
                      <a:gd name="T12" fmla="*/ 11 w 11"/>
                      <a:gd name="T13" fmla="*/ 8 h 16"/>
                      <a:gd name="T14" fmla="*/ 7 w 11"/>
                      <a:gd name="T15" fmla="*/ 8 h 16"/>
                      <a:gd name="T16" fmla="*/ 7 w 11"/>
                      <a:gd name="T17" fmla="*/ 12 h 16"/>
                      <a:gd name="T18" fmla="*/ 3 w 11"/>
                      <a:gd name="T19" fmla="*/ 12 h 16"/>
                      <a:gd name="T20" fmla="*/ 0 w 11"/>
                      <a:gd name="T21" fmla="*/ 12 h 16"/>
                      <a:gd name="T22" fmla="*/ 0 w 11"/>
                      <a:gd name="T23" fmla="*/ 16 h 16"/>
                      <a:gd name="T24" fmla="*/ 0 w 11"/>
                      <a:gd name="T25" fmla="*/ 12 h 16"/>
                      <a:gd name="T26" fmla="*/ 0 w 11"/>
                      <a:gd name="T27" fmla="*/ 8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</a:cxnLst>
                    <a:rect l="0" t="0" r="r" b="b"/>
                    <a:pathLst>
                      <a:path w="11" h="16">
                        <a:moveTo>
                          <a:pt x="0" y="8"/>
                        </a:moveTo>
                        <a:lnTo>
                          <a:pt x="0" y="4"/>
                        </a:lnTo>
                        <a:lnTo>
                          <a:pt x="3" y="0"/>
                        </a:lnTo>
                        <a:lnTo>
                          <a:pt x="7" y="0"/>
                        </a:lnTo>
                        <a:lnTo>
                          <a:pt x="7" y="4"/>
                        </a:lnTo>
                        <a:lnTo>
                          <a:pt x="7" y="8"/>
                        </a:lnTo>
                        <a:lnTo>
                          <a:pt x="11" y="8"/>
                        </a:lnTo>
                        <a:lnTo>
                          <a:pt x="7" y="8"/>
                        </a:lnTo>
                        <a:lnTo>
                          <a:pt x="7" y="12"/>
                        </a:lnTo>
                        <a:lnTo>
                          <a:pt x="3" y="12"/>
                        </a:lnTo>
                        <a:lnTo>
                          <a:pt x="0" y="12"/>
                        </a:lnTo>
                        <a:lnTo>
                          <a:pt x="0" y="16"/>
                        </a:lnTo>
                        <a:lnTo>
                          <a:pt x="0" y="12"/>
                        </a:lnTo>
                        <a:lnTo>
                          <a:pt x="0" y="8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027" name="Freeform 199">
                    <a:extLst>
                      <a:ext uri="{FF2B5EF4-FFF2-40B4-BE49-F238E27FC236}">
                        <a16:creationId xmlns:a16="http://schemas.microsoft.com/office/drawing/2014/main" id="{347B2873-C374-6728-6A03-9F4EFB3D61D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346" y="2987"/>
                    <a:ext cx="69" cy="21"/>
                  </a:xfrm>
                  <a:custGeom>
                    <a:avLst/>
                    <a:gdLst>
                      <a:gd name="T0" fmla="*/ 0 w 69"/>
                      <a:gd name="T1" fmla="*/ 0 h 20"/>
                      <a:gd name="T2" fmla="*/ 4 w 69"/>
                      <a:gd name="T3" fmla="*/ 0 h 20"/>
                      <a:gd name="T4" fmla="*/ 8 w 69"/>
                      <a:gd name="T5" fmla="*/ 0 h 20"/>
                      <a:gd name="T6" fmla="*/ 12 w 69"/>
                      <a:gd name="T7" fmla="*/ 0 h 20"/>
                      <a:gd name="T8" fmla="*/ 15 w 69"/>
                      <a:gd name="T9" fmla="*/ 0 h 20"/>
                      <a:gd name="T10" fmla="*/ 19 w 69"/>
                      <a:gd name="T11" fmla="*/ 0 h 20"/>
                      <a:gd name="T12" fmla="*/ 23 w 69"/>
                      <a:gd name="T13" fmla="*/ 0 h 20"/>
                      <a:gd name="T14" fmla="*/ 23 w 69"/>
                      <a:gd name="T15" fmla="*/ 4 h 20"/>
                      <a:gd name="T16" fmla="*/ 27 w 69"/>
                      <a:gd name="T17" fmla="*/ 4 h 20"/>
                      <a:gd name="T18" fmla="*/ 31 w 69"/>
                      <a:gd name="T19" fmla="*/ 4 h 20"/>
                      <a:gd name="T20" fmla="*/ 35 w 69"/>
                      <a:gd name="T21" fmla="*/ 4 h 20"/>
                      <a:gd name="T22" fmla="*/ 38 w 69"/>
                      <a:gd name="T23" fmla="*/ 4 h 20"/>
                      <a:gd name="T24" fmla="*/ 42 w 69"/>
                      <a:gd name="T25" fmla="*/ 4 h 20"/>
                      <a:gd name="T26" fmla="*/ 46 w 69"/>
                      <a:gd name="T27" fmla="*/ 4 h 20"/>
                      <a:gd name="T28" fmla="*/ 50 w 69"/>
                      <a:gd name="T29" fmla="*/ 4 h 20"/>
                      <a:gd name="T30" fmla="*/ 50 w 69"/>
                      <a:gd name="T31" fmla="*/ 8 h 20"/>
                      <a:gd name="T32" fmla="*/ 50 w 69"/>
                      <a:gd name="T33" fmla="*/ 4 h 20"/>
                      <a:gd name="T34" fmla="*/ 54 w 69"/>
                      <a:gd name="T35" fmla="*/ 4 h 20"/>
                      <a:gd name="T36" fmla="*/ 50 w 69"/>
                      <a:gd name="T37" fmla="*/ 4 h 20"/>
                      <a:gd name="T38" fmla="*/ 54 w 69"/>
                      <a:gd name="T39" fmla="*/ 4 h 20"/>
                      <a:gd name="T40" fmla="*/ 54 w 69"/>
                      <a:gd name="T41" fmla="*/ 0 h 20"/>
                      <a:gd name="T42" fmla="*/ 58 w 69"/>
                      <a:gd name="T43" fmla="*/ 0 h 20"/>
                      <a:gd name="T44" fmla="*/ 61 w 69"/>
                      <a:gd name="T45" fmla="*/ 0 h 20"/>
                      <a:gd name="T46" fmla="*/ 65 w 69"/>
                      <a:gd name="T47" fmla="*/ 0 h 20"/>
                      <a:gd name="T48" fmla="*/ 69 w 69"/>
                      <a:gd name="T49" fmla="*/ 0 h 20"/>
                      <a:gd name="T50" fmla="*/ 69 w 69"/>
                      <a:gd name="T51" fmla="*/ 4 h 20"/>
                      <a:gd name="T52" fmla="*/ 65 w 69"/>
                      <a:gd name="T53" fmla="*/ 4 h 20"/>
                      <a:gd name="T54" fmla="*/ 61 w 69"/>
                      <a:gd name="T55" fmla="*/ 4 h 20"/>
                      <a:gd name="T56" fmla="*/ 61 w 69"/>
                      <a:gd name="T57" fmla="*/ 8 h 20"/>
                      <a:gd name="T58" fmla="*/ 58 w 69"/>
                      <a:gd name="T59" fmla="*/ 8 h 20"/>
                      <a:gd name="T60" fmla="*/ 54 w 69"/>
                      <a:gd name="T61" fmla="*/ 8 h 20"/>
                      <a:gd name="T62" fmla="*/ 54 w 69"/>
                      <a:gd name="T63" fmla="*/ 12 h 20"/>
                      <a:gd name="T64" fmla="*/ 50 w 69"/>
                      <a:gd name="T65" fmla="*/ 12 h 20"/>
                      <a:gd name="T66" fmla="*/ 50 w 69"/>
                      <a:gd name="T67" fmla="*/ 16 h 20"/>
                      <a:gd name="T68" fmla="*/ 46 w 69"/>
                      <a:gd name="T69" fmla="*/ 16 h 20"/>
                      <a:gd name="T70" fmla="*/ 46 w 69"/>
                      <a:gd name="T71" fmla="*/ 20 h 20"/>
                      <a:gd name="T72" fmla="*/ 42 w 69"/>
                      <a:gd name="T73" fmla="*/ 20 h 20"/>
                      <a:gd name="T74" fmla="*/ 38 w 69"/>
                      <a:gd name="T75" fmla="*/ 20 h 20"/>
                      <a:gd name="T76" fmla="*/ 35 w 69"/>
                      <a:gd name="T77" fmla="*/ 20 h 20"/>
                      <a:gd name="T78" fmla="*/ 35 w 69"/>
                      <a:gd name="T79" fmla="*/ 16 h 20"/>
                      <a:gd name="T80" fmla="*/ 31 w 69"/>
                      <a:gd name="T81" fmla="*/ 16 h 20"/>
                      <a:gd name="T82" fmla="*/ 27 w 69"/>
                      <a:gd name="T83" fmla="*/ 16 h 20"/>
                      <a:gd name="T84" fmla="*/ 27 w 69"/>
                      <a:gd name="T85" fmla="*/ 12 h 20"/>
                      <a:gd name="T86" fmla="*/ 23 w 69"/>
                      <a:gd name="T87" fmla="*/ 8 h 20"/>
                      <a:gd name="T88" fmla="*/ 19 w 69"/>
                      <a:gd name="T89" fmla="*/ 8 h 20"/>
                      <a:gd name="T90" fmla="*/ 15 w 69"/>
                      <a:gd name="T91" fmla="*/ 8 h 20"/>
                      <a:gd name="T92" fmla="*/ 15 w 69"/>
                      <a:gd name="T93" fmla="*/ 4 h 20"/>
                      <a:gd name="T94" fmla="*/ 12 w 69"/>
                      <a:gd name="T95" fmla="*/ 4 h 20"/>
                      <a:gd name="T96" fmla="*/ 8 w 69"/>
                      <a:gd name="T97" fmla="*/ 4 h 20"/>
                      <a:gd name="T98" fmla="*/ 4 w 69"/>
                      <a:gd name="T99" fmla="*/ 4 h 20"/>
                      <a:gd name="T100" fmla="*/ 4 w 69"/>
                      <a:gd name="T101" fmla="*/ 0 h 20"/>
                      <a:gd name="T102" fmla="*/ 0 w 69"/>
                      <a:gd name="T103" fmla="*/ 0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</a:cxnLst>
                    <a:rect l="0" t="0" r="r" b="b"/>
                    <a:pathLst>
                      <a:path w="69" h="20">
                        <a:moveTo>
                          <a:pt x="0" y="0"/>
                        </a:moveTo>
                        <a:lnTo>
                          <a:pt x="4" y="0"/>
                        </a:lnTo>
                        <a:lnTo>
                          <a:pt x="8" y="0"/>
                        </a:lnTo>
                        <a:lnTo>
                          <a:pt x="12" y="0"/>
                        </a:lnTo>
                        <a:lnTo>
                          <a:pt x="15" y="0"/>
                        </a:lnTo>
                        <a:lnTo>
                          <a:pt x="19" y="0"/>
                        </a:lnTo>
                        <a:lnTo>
                          <a:pt x="23" y="0"/>
                        </a:lnTo>
                        <a:lnTo>
                          <a:pt x="23" y="4"/>
                        </a:lnTo>
                        <a:lnTo>
                          <a:pt x="27" y="4"/>
                        </a:lnTo>
                        <a:lnTo>
                          <a:pt x="31" y="4"/>
                        </a:lnTo>
                        <a:lnTo>
                          <a:pt x="35" y="4"/>
                        </a:lnTo>
                        <a:lnTo>
                          <a:pt x="38" y="4"/>
                        </a:lnTo>
                        <a:lnTo>
                          <a:pt x="42" y="4"/>
                        </a:lnTo>
                        <a:lnTo>
                          <a:pt x="46" y="4"/>
                        </a:lnTo>
                        <a:lnTo>
                          <a:pt x="50" y="4"/>
                        </a:lnTo>
                        <a:lnTo>
                          <a:pt x="50" y="8"/>
                        </a:lnTo>
                        <a:lnTo>
                          <a:pt x="50" y="4"/>
                        </a:lnTo>
                        <a:lnTo>
                          <a:pt x="54" y="4"/>
                        </a:lnTo>
                        <a:lnTo>
                          <a:pt x="50" y="4"/>
                        </a:lnTo>
                        <a:lnTo>
                          <a:pt x="54" y="4"/>
                        </a:lnTo>
                        <a:lnTo>
                          <a:pt x="54" y="0"/>
                        </a:lnTo>
                        <a:lnTo>
                          <a:pt x="58" y="0"/>
                        </a:lnTo>
                        <a:lnTo>
                          <a:pt x="61" y="0"/>
                        </a:lnTo>
                        <a:lnTo>
                          <a:pt x="65" y="0"/>
                        </a:lnTo>
                        <a:lnTo>
                          <a:pt x="69" y="0"/>
                        </a:lnTo>
                        <a:lnTo>
                          <a:pt x="69" y="4"/>
                        </a:lnTo>
                        <a:lnTo>
                          <a:pt x="65" y="4"/>
                        </a:lnTo>
                        <a:lnTo>
                          <a:pt x="61" y="4"/>
                        </a:lnTo>
                        <a:lnTo>
                          <a:pt x="61" y="8"/>
                        </a:lnTo>
                        <a:lnTo>
                          <a:pt x="58" y="8"/>
                        </a:lnTo>
                        <a:lnTo>
                          <a:pt x="54" y="8"/>
                        </a:lnTo>
                        <a:lnTo>
                          <a:pt x="54" y="12"/>
                        </a:lnTo>
                        <a:lnTo>
                          <a:pt x="50" y="12"/>
                        </a:lnTo>
                        <a:lnTo>
                          <a:pt x="50" y="16"/>
                        </a:lnTo>
                        <a:lnTo>
                          <a:pt x="46" y="16"/>
                        </a:lnTo>
                        <a:lnTo>
                          <a:pt x="46" y="20"/>
                        </a:lnTo>
                        <a:lnTo>
                          <a:pt x="42" y="20"/>
                        </a:lnTo>
                        <a:lnTo>
                          <a:pt x="38" y="20"/>
                        </a:lnTo>
                        <a:lnTo>
                          <a:pt x="35" y="20"/>
                        </a:lnTo>
                        <a:lnTo>
                          <a:pt x="35" y="16"/>
                        </a:lnTo>
                        <a:lnTo>
                          <a:pt x="31" y="16"/>
                        </a:lnTo>
                        <a:lnTo>
                          <a:pt x="27" y="16"/>
                        </a:lnTo>
                        <a:lnTo>
                          <a:pt x="27" y="12"/>
                        </a:lnTo>
                        <a:lnTo>
                          <a:pt x="23" y="8"/>
                        </a:lnTo>
                        <a:lnTo>
                          <a:pt x="19" y="8"/>
                        </a:lnTo>
                        <a:lnTo>
                          <a:pt x="15" y="8"/>
                        </a:lnTo>
                        <a:lnTo>
                          <a:pt x="15" y="4"/>
                        </a:lnTo>
                        <a:lnTo>
                          <a:pt x="12" y="4"/>
                        </a:lnTo>
                        <a:lnTo>
                          <a:pt x="8" y="4"/>
                        </a:lnTo>
                        <a:lnTo>
                          <a:pt x="4" y="4"/>
                        </a:lnTo>
                        <a:lnTo>
                          <a:pt x="4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028" name="Freeform 200">
                    <a:extLst>
                      <a:ext uri="{FF2B5EF4-FFF2-40B4-BE49-F238E27FC236}">
                        <a16:creationId xmlns:a16="http://schemas.microsoft.com/office/drawing/2014/main" id="{D6BBE519-E1E2-D352-6F60-5B9617A776C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415" y="2987"/>
                    <a:ext cx="58" cy="49"/>
                  </a:xfrm>
                  <a:custGeom>
                    <a:avLst/>
                    <a:gdLst>
                      <a:gd name="T0" fmla="*/ 50 w 58"/>
                      <a:gd name="T1" fmla="*/ 0 h 48"/>
                      <a:gd name="T2" fmla="*/ 54 w 58"/>
                      <a:gd name="T3" fmla="*/ 8 h 48"/>
                      <a:gd name="T4" fmla="*/ 54 w 58"/>
                      <a:gd name="T5" fmla="*/ 12 h 48"/>
                      <a:gd name="T6" fmla="*/ 54 w 58"/>
                      <a:gd name="T7" fmla="*/ 20 h 48"/>
                      <a:gd name="T8" fmla="*/ 54 w 58"/>
                      <a:gd name="T9" fmla="*/ 20 h 48"/>
                      <a:gd name="T10" fmla="*/ 54 w 58"/>
                      <a:gd name="T11" fmla="*/ 28 h 48"/>
                      <a:gd name="T12" fmla="*/ 54 w 58"/>
                      <a:gd name="T13" fmla="*/ 32 h 48"/>
                      <a:gd name="T14" fmla="*/ 50 w 58"/>
                      <a:gd name="T15" fmla="*/ 36 h 48"/>
                      <a:gd name="T16" fmla="*/ 46 w 58"/>
                      <a:gd name="T17" fmla="*/ 40 h 48"/>
                      <a:gd name="T18" fmla="*/ 38 w 58"/>
                      <a:gd name="T19" fmla="*/ 40 h 48"/>
                      <a:gd name="T20" fmla="*/ 31 w 58"/>
                      <a:gd name="T21" fmla="*/ 40 h 48"/>
                      <a:gd name="T22" fmla="*/ 27 w 58"/>
                      <a:gd name="T23" fmla="*/ 36 h 48"/>
                      <a:gd name="T24" fmla="*/ 19 w 58"/>
                      <a:gd name="T25" fmla="*/ 36 h 48"/>
                      <a:gd name="T26" fmla="*/ 15 w 58"/>
                      <a:gd name="T27" fmla="*/ 40 h 48"/>
                      <a:gd name="T28" fmla="*/ 12 w 58"/>
                      <a:gd name="T29" fmla="*/ 44 h 48"/>
                      <a:gd name="T30" fmla="*/ 8 w 58"/>
                      <a:gd name="T31" fmla="*/ 48 h 48"/>
                      <a:gd name="T32" fmla="*/ 4 w 58"/>
                      <a:gd name="T33" fmla="*/ 44 h 48"/>
                      <a:gd name="T34" fmla="*/ 0 w 58"/>
                      <a:gd name="T35" fmla="*/ 48 h 48"/>
                      <a:gd name="T36" fmla="*/ 0 w 58"/>
                      <a:gd name="T37" fmla="*/ 40 h 48"/>
                      <a:gd name="T38" fmla="*/ 8 w 58"/>
                      <a:gd name="T39" fmla="*/ 40 h 48"/>
                      <a:gd name="T40" fmla="*/ 12 w 58"/>
                      <a:gd name="T41" fmla="*/ 36 h 48"/>
                      <a:gd name="T42" fmla="*/ 15 w 58"/>
                      <a:gd name="T43" fmla="*/ 32 h 48"/>
                      <a:gd name="T44" fmla="*/ 15 w 58"/>
                      <a:gd name="T45" fmla="*/ 24 h 48"/>
                      <a:gd name="T46" fmla="*/ 19 w 58"/>
                      <a:gd name="T47" fmla="*/ 20 h 48"/>
                      <a:gd name="T48" fmla="*/ 23 w 58"/>
                      <a:gd name="T49" fmla="*/ 16 h 48"/>
                      <a:gd name="T50" fmla="*/ 27 w 58"/>
                      <a:gd name="T51" fmla="*/ 12 h 48"/>
                      <a:gd name="T52" fmla="*/ 27 w 58"/>
                      <a:gd name="T53" fmla="*/ 4 h 48"/>
                      <a:gd name="T54" fmla="*/ 35 w 58"/>
                      <a:gd name="T55" fmla="*/ 4 h 48"/>
                      <a:gd name="T56" fmla="*/ 38 w 58"/>
                      <a:gd name="T57" fmla="*/ 0 h 48"/>
                      <a:gd name="T58" fmla="*/ 42 w 58"/>
                      <a:gd name="T59" fmla="*/ 4 h 48"/>
                      <a:gd name="T60" fmla="*/ 42 w 58"/>
                      <a:gd name="T61" fmla="*/ 4 h 48"/>
                      <a:gd name="T62" fmla="*/ 46 w 58"/>
                      <a:gd name="T63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</a:cxnLst>
                    <a:rect l="0" t="0" r="r" b="b"/>
                    <a:pathLst>
                      <a:path w="58" h="48">
                        <a:moveTo>
                          <a:pt x="46" y="0"/>
                        </a:moveTo>
                        <a:lnTo>
                          <a:pt x="50" y="0"/>
                        </a:lnTo>
                        <a:lnTo>
                          <a:pt x="50" y="4"/>
                        </a:lnTo>
                        <a:lnTo>
                          <a:pt x="54" y="8"/>
                        </a:lnTo>
                        <a:lnTo>
                          <a:pt x="50" y="8"/>
                        </a:lnTo>
                        <a:lnTo>
                          <a:pt x="54" y="12"/>
                        </a:lnTo>
                        <a:lnTo>
                          <a:pt x="54" y="16"/>
                        </a:lnTo>
                        <a:lnTo>
                          <a:pt x="54" y="20"/>
                        </a:lnTo>
                        <a:lnTo>
                          <a:pt x="58" y="20"/>
                        </a:lnTo>
                        <a:lnTo>
                          <a:pt x="54" y="20"/>
                        </a:lnTo>
                        <a:lnTo>
                          <a:pt x="54" y="24"/>
                        </a:lnTo>
                        <a:lnTo>
                          <a:pt x="54" y="28"/>
                        </a:lnTo>
                        <a:lnTo>
                          <a:pt x="50" y="28"/>
                        </a:lnTo>
                        <a:lnTo>
                          <a:pt x="54" y="32"/>
                        </a:lnTo>
                        <a:lnTo>
                          <a:pt x="50" y="32"/>
                        </a:lnTo>
                        <a:lnTo>
                          <a:pt x="50" y="36"/>
                        </a:lnTo>
                        <a:lnTo>
                          <a:pt x="50" y="40"/>
                        </a:lnTo>
                        <a:lnTo>
                          <a:pt x="46" y="40"/>
                        </a:lnTo>
                        <a:lnTo>
                          <a:pt x="42" y="40"/>
                        </a:lnTo>
                        <a:lnTo>
                          <a:pt x="38" y="40"/>
                        </a:lnTo>
                        <a:lnTo>
                          <a:pt x="35" y="40"/>
                        </a:lnTo>
                        <a:lnTo>
                          <a:pt x="31" y="40"/>
                        </a:lnTo>
                        <a:lnTo>
                          <a:pt x="31" y="36"/>
                        </a:lnTo>
                        <a:lnTo>
                          <a:pt x="27" y="36"/>
                        </a:lnTo>
                        <a:lnTo>
                          <a:pt x="23" y="36"/>
                        </a:lnTo>
                        <a:lnTo>
                          <a:pt x="19" y="36"/>
                        </a:lnTo>
                        <a:lnTo>
                          <a:pt x="19" y="40"/>
                        </a:lnTo>
                        <a:lnTo>
                          <a:pt x="15" y="40"/>
                        </a:lnTo>
                        <a:lnTo>
                          <a:pt x="15" y="44"/>
                        </a:lnTo>
                        <a:lnTo>
                          <a:pt x="12" y="44"/>
                        </a:lnTo>
                        <a:lnTo>
                          <a:pt x="12" y="48"/>
                        </a:lnTo>
                        <a:lnTo>
                          <a:pt x="8" y="48"/>
                        </a:lnTo>
                        <a:lnTo>
                          <a:pt x="8" y="44"/>
                        </a:lnTo>
                        <a:lnTo>
                          <a:pt x="4" y="44"/>
                        </a:lnTo>
                        <a:lnTo>
                          <a:pt x="4" y="48"/>
                        </a:lnTo>
                        <a:lnTo>
                          <a:pt x="0" y="48"/>
                        </a:lnTo>
                        <a:lnTo>
                          <a:pt x="0" y="44"/>
                        </a:lnTo>
                        <a:lnTo>
                          <a:pt x="0" y="40"/>
                        </a:lnTo>
                        <a:lnTo>
                          <a:pt x="4" y="40"/>
                        </a:lnTo>
                        <a:lnTo>
                          <a:pt x="8" y="40"/>
                        </a:lnTo>
                        <a:lnTo>
                          <a:pt x="12" y="40"/>
                        </a:lnTo>
                        <a:lnTo>
                          <a:pt x="12" y="36"/>
                        </a:lnTo>
                        <a:lnTo>
                          <a:pt x="15" y="36"/>
                        </a:lnTo>
                        <a:lnTo>
                          <a:pt x="15" y="32"/>
                        </a:lnTo>
                        <a:lnTo>
                          <a:pt x="15" y="28"/>
                        </a:lnTo>
                        <a:lnTo>
                          <a:pt x="15" y="24"/>
                        </a:lnTo>
                        <a:lnTo>
                          <a:pt x="19" y="24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3" y="16"/>
                        </a:lnTo>
                        <a:lnTo>
                          <a:pt x="23" y="12"/>
                        </a:lnTo>
                        <a:lnTo>
                          <a:pt x="27" y="12"/>
                        </a:lnTo>
                        <a:lnTo>
                          <a:pt x="27" y="8"/>
                        </a:lnTo>
                        <a:lnTo>
                          <a:pt x="27" y="4"/>
                        </a:lnTo>
                        <a:lnTo>
                          <a:pt x="31" y="4"/>
                        </a:lnTo>
                        <a:lnTo>
                          <a:pt x="35" y="4"/>
                        </a:lnTo>
                        <a:lnTo>
                          <a:pt x="35" y="0"/>
                        </a:lnTo>
                        <a:lnTo>
                          <a:pt x="38" y="0"/>
                        </a:lnTo>
                        <a:lnTo>
                          <a:pt x="38" y="4"/>
                        </a:lnTo>
                        <a:lnTo>
                          <a:pt x="42" y="4"/>
                        </a:lnTo>
                        <a:lnTo>
                          <a:pt x="42" y="0"/>
                        </a:lnTo>
                        <a:lnTo>
                          <a:pt x="42" y="4"/>
                        </a:lnTo>
                        <a:lnTo>
                          <a:pt x="42" y="0"/>
                        </a:lnTo>
                        <a:lnTo>
                          <a:pt x="46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029" name="Freeform 201">
                    <a:extLst>
                      <a:ext uri="{FF2B5EF4-FFF2-40B4-BE49-F238E27FC236}">
                        <a16:creationId xmlns:a16="http://schemas.microsoft.com/office/drawing/2014/main" id="{EE9826FB-5784-556C-F895-616AD2C6001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999" y="2991"/>
                    <a:ext cx="37" cy="32"/>
                  </a:xfrm>
                  <a:custGeom>
                    <a:avLst/>
                    <a:gdLst>
                      <a:gd name="T0" fmla="*/ 23 w 38"/>
                      <a:gd name="T1" fmla="*/ 0 h 32"/>
                      <a:gd name="T2" fmla="*/ 23 w 38"/>
                      <a:gd name="T3" fmla="*/ 4 h 32"/>
                      <a:gd name="T4" fmla="*/ 23 w 38"/>
                      <a:gd name="T5" fmla="*/ 8 h 32"/>
                      <a:gd name="T6" fmla="*/ 27 w 38"/>
                      <a:gd name="T7" fmla="*/ 8 h 32"/>
                      <a:gd name="T8" fmla="*/ 31 w 38"/>
                      <a:gd name="T9" fmla="*/ 8 h 32"/>
                      <a:gd name="T10" fmla="*/ 31 w 38"/>
                      <a:gd name="T11" fmla="*/ 12 h 32"/>
                      <a:gd name="T12" fmla="*/ 34 w 38"/>
                      <a:gd name="T13" fmla="*/ 12 h 32"/>
                      <a:gd name="T14" fmla="*/ 34 w 38"/>
                      <a:gd name="T15" fmla="*/ 16 h 32"/>
                      <a:gd name="T16" fmla="*/ 38 w 38"/>
                      <a:gd name="T17" fmla="*/ 16 h 32"/>
                      <a:gd name="T18" fmla="*/ 34 w 38"/>
                      <a:gd name="T19" fmla="*/ 16 h 32"/>
                      <a:gd name="T20" fmla="*/ 31 w 38"/>
                      <a:gd name="T21" fmla="*/ 20 h 32"/>
                      <a:gd name="T22" fmla="*/ 27 w 38"/>
                      <a:gd name="T23" fmla="*/ 20 h 32"/>
                      <a:gd name="T24" fmla="*/ 27 w 38"/>
                      <a:gd name="T25" fmla="*/ 24 h 32"/>
                      <a:gd name="T26" fmla="*/ 27 w 38"/>
                      <a:gd name="T27" fmla="*/ 28 h 32"/>
                      <a:gd name="T28" fmla="*/ 27 w 38"/>
                      <a:gd name="T29" fmla="*/ 32 h 32"/>
                      <a:gd name="T30" fmla="*/ 23 w 38"/>
                      <a:gd name="T31" fmla="*/ 32 h 32"/>
                      <a:gd name="T32" fmla="*/ 19 w 38"/>
                      <a:gd name="T33" fmla="*/ 32 h 32"/>
                      <a:gd name="T34" fmla="*/ 15 w 38"/>
                      <a:gd name="T35" fmla="*/ 32 h 32"/>
                      <a:gd name="T36" fmla="*/ 11 w 38"/>
                      <a:gd name="T37" fmla="*/ 32 h 32"/>
                      <a:gd name="T38" fmla="*/ 11 w 38"/>
                      <a:gd name="T39" fmla="*/ 28 h 32"/>
                      <a:gd name="T40" fmla="*/ 8 w 38"/>
                      <a:gd name="T41" fmla="*/ 28 h 32"/>
                      <a:gd name="T42" fmla="*/ 4 w 38"/>
                      <a:gd name="T43" fmla="*/ 28 h 32"/>
                      <a:gd name="T44" fmla="*/ 0 w 38"/>
                      <a:gd name="T45" fmla="*/ 28 h 32"/>
                      <a:gd name="T46" fmla="*/ 0 w 38"/>
                      <a:gd name="T47" fmla="*/ 24 h 32"/>
                      <a:gd name="T48" fmla="*/ 4 w 38"/>
                      <a:gd name="T49" fmla="*/ 24 h 32"/>
                      <a:gd name="T50" fmla="*/ 4 w 38"/>
                      <a:gd name="T51" fmla="*/ 20 h 32"/>
                      <a:gd name="T52" fmla="*/ 4 w 38"/>
                      <a:gd name="T53" fmla="*/ 16 h 32"/>
                      <a:gd name="T54" fmla="*/ 4 w 38"/>
                      <a:gd name="T55" fmla="*/ 12 h 32"/>
                      <a:gd name="T56" fmla="*/ 8 w 38"/>
                      <a:gd name="T57" fmla="*/ 12 h 32"/>
                      <a:gd name="T58" fmla="*/ 8 w 38"/>
                      <a:gd name="T59" fmla="*/ 16 h 32"/>
                      <a:gd name="T60" fmla="*/ 11 w 38"/>
                      <a:gd name="T61" fmla="*/ 16 h 32"/>
                      <a:gd name="T62" fmla="*/ 11 w 38"/>
                      <a:gd name="T63" fmla="*/ 20 h 32"/>
                      <a:gd name="T64" fmla="*/ 11 w 38"/>
                      <a:gd name="T65" fmla="*/ 16 h 32"/>
                      <a:gd name="T66" fmla="*/ 11 w 38"/>
                      <a:gd name="T67" fmla="*/ 12 h 32"/>
                      <a:gd name="T68" fmla="*/ 11 w 38"/>
                      <a:gd name="T69" fmla="*/ 8 h 32"/>
                      <a:gd name="T70" fmla="*/ 8 w 38"/>
                      <a:gd name="T71" fmla="*/ 8 h 32"/>
                      <a:gd name="T72" fmla="*/ 8 w 38"/>
                      <a:gd name="T73" fmla="*/ 4 h 32"/>
                      <a:gd name="T74" fmla="*/ 11 w 38"/>
                      <a:gd name="T75" fmla="*/ 0 h 32"/>
                      <a:gd name="T76" fmla="*/ 15 w 38"/>
                      <a:gd name="T77" fmla="*/ 0 h 32"/>
                      <a:gd name="T78" fmla="*/ 19 w 38"/>
                      <a:gd name="T79" fmla="*/ 0 h 32"/>
                      <a:gd name="T80" fmla="*/ 23 w 38"/>
                      <a:gd name="T81" fmla="*/ 0 h 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</a:cxnLst>
                    <a:rect l="0" t="0" r="r" b="b"/>
                    <a:pathLst>
                      <a:path w="38" h="32">
                        <a:moveTo>
                          <a:pt x="23" y="0"/>
                        </a:moveTo>
                        <a:lnTo>
                          <a:pt x="23" y="4"/>
                        </a:lnTo>
                        <a:lnTo>
                          <a:pt x="23" y="8"/>
                        </a:lnTo>
                        <a:lnTo>
                          <a:pt x="27" y="8"/>
                        </a:lnTo>
                        <a:lnTo>
                          <a:pt x="31" y="8"/>
                        </a:lnTo>
                        <a:lnTo>
                          <a:pt x="31" y="12"/>
                        </a:lnTo>
                        <a:lnTo>
                          <a:pt x="34" y="12"/>
                        </a:lnTo>
                        <a:lnTo>
                          <a:pt x="34" y="16"/>
                        </a:lnTo>
                        <a:lnTo>
                          <a:pt x="38" y="16"/>
                        </a:lnTo>
                        <a:lnTo>
                          <a:pt x="34" y="16"/>
                        </a:lnTo>
                        <a:lnTo>
                          <a:pt x="31" y="20"/>
                        </a:lnTo>
                        <a:lnTo>
                          <a:pt x="27" y="20"/>
                        </a:lnTo>
                        <a:lnTo>
                          <a:pt x="27" y="24"/>
                        </a:lnTo>
                        <a:lnTo>
                          <a:pt x="27" y="28"/>
                        </a:lnTo>
                        <a:lnTo>
                          <a:pt x="27" y="32"/>
                        </a:lnTo>
                        <a:lnTo>
                          <a:pt x="23" y="32"/>
                        </a:lnTo>
                        <a:lnTo>
                          <a:pt x="19" y="32"/>
                        </a:lnTo>
                        <a:lnTo>
                          <a:pt x="15" y="32"/>
                        </a:lnTo>
                        <a:lnTo>
                          <a:pt x="11" y="32"/>
                        </a:lnTo>
                        <a:lnTo>
                          <a:pt x="11" y="28"/>
                        </a:lnTo>
                        <a:lnTo>
                          <a:pt x="8" y="28"/>
                        </a:lnTo>
                        <a:lnTo>
                          <a:pt x="4" y="28"/>
                        </a:lnTo>
                        <a:lnTo>
                          <a:pt x="0" y="28"/>
                        </a:lnTo>
                        <a:lnTo>
                          <a:pt x="0" y="24"/>
                        </a:lnTo>
                        <a:lnTo>
                          <a:pt x="4" y="24"/>
                        </a:lnTo>
                        <a:lnTo>
                          <a:pt x="4" y="20"/>
                        </a:lnTo>
                        <a:lnTo>
                          <a:pt x="4" y="16"/>
                        </a:lnTo>
                        <a:lnTo>
                          <a:pt x="4" y="12"/>
                        </a:lnTo>
                        <a:lnTo>
                          <a:pt x="8" y="12"/>
                        </a:lnTo>
                        <a:lnTo>
                          <a:pt x="8" y="16"/>
                        </a:lnTo>
                        <a:lnTo>
                          <a:pt x="11" y="16"/>
                        </a:lnTo>
                        <a:lnTo>
                          <a:pt x="11" y="20"/>
                        </a:lnTo>
                        <a:lnTo>
                          <a:pt x="11" y="16"/>
                        </a:lnTo>
                        <a:lnTo>
                          <a:pt x="11" y="12"/>
                        </a:lnTo>
                        <a:lnTo>
                          <a:pt x="11" y="8"/>
                        </a:lnTo>
                        <a:lnTo>
                          <a:pt x="8" y="8"/>
                        </a:lnTo>
                        <a:lnTo>
                          <a:pt x="8" y="4"/>
                        </a:lnTo>
                        <a:lnTo>
                          <a:pt x="11" y="0"/>
                        </a:lnTo>
                        <a:lnTo>
                          <a:pt x="15" y="0"/>
                        </a:lnTo>
                        <a:lnTo>
                          <a:pt x="19" y="0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030" name="Freeform 202">
                    <a:extLst>
                      <a:ext uri="{FF2B5EF4-FFF2-40B4-BE49-F238E27FC236}">
                        <a16:creationId xmlns:a16="http://schemas.microsoft.com/office/drawing/2014/main" id="{2A764B88-F239-9252-08A0-5BB8F20A5BE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562" y="2991"/>
                    <a:ext cx="35" cy="24"/>
                  </a:xfrm>
                  <a:custGeom>
                    <a:avLst/>
                    <a:gdLst>
                      <a:gd name="T0" fmla="*/ 0 w 34"/>
                      <a:gd name="T1" fmla="*/ 12 h 24"/>
                      <a:gd name="T2" fmla="*/ 4 w 34"/>
                      <a:gd name="T3" fmla="*/ 12 h 24"/>
                      <a:gd name="T4" fmla="*/ 7 w 34"/>
                      <a:gd name="T5" fmla="*/ 12 h 24"/>
                      <a:gd name="T6" fmla="*/ 11 w 34"/>
                      <a:gd name="T7" fmla="*/ 12 h 24"/>
                      <a:gd name="T8" fmla="*/ 11 w 34"/>
                      <a:gd name="T9" fmla="*/ 16 h 24"/>
                      <a:gd name="T10" fmla="*/ 15 w 34"/>
                      <a:gd name="T11" fmla="*/ 16 h 24"/>
                      <a:gd name="T12" fmla="*/ 11 w 34"/>
                      <a:gd name="T13" fmla="*/ 16 h 24"/>
                      <a:gd name="T14" fmla="*/ 15 w 34"/>
                      <a:gd name="T15" fmla="*/ 12 h 24"/>
                      <a:gd name="T16" fmla="*/ 19 w 34"/>
                      <a:gd name="T17" fmla="*/ 12 h 24"/>
                      <a:gd name="T18" fmla="*/ 19 w 34"/>
                      <a:gd name="T19" fmla="*/ 8 h 24"/>
                      <a:gd name="T20" fmla="*/ 15 w 34"/>
                      <a:gd name="T21" fmla="*/ 8 h 24"/>
                      <a:gd name="T22" fmla="*/ 19 w 34"/>
                      <a:gd name="T23" fmla="*/ 8 h 24"/>
                      <a:gd name="T24" fmla="*/ 19 w 34"/>
                      <a:gd name="T25" fmla="*/ 4 h 24"/>
                      <a:gd name="T26" fmla="*/ 23 w 34"/>
                      <a:gd name="T27" fmla="*/ 4 h 24"/>
                      <a:gd name="T28" fmla="*/ 23 w 34"/>
                      <a:gd name="T29" fmla="*/ 0 h 24"/>
                      <a:gd name="T30" fmla="*/ 23 w 34"/>
                      <a:gd name="T31" fmla="*/ 4 h 24"/>
                      <a:gd name="T32" fmla="*/ 23 w 34"/>
                      <a:gd name="T33" fmla="*/ 0 h 24"/>
                      <a:gd name="T34" fmla="*/ 27 w 34"/>
                      <a:gd name="T35" fmla="*/ 0 h 24"/>
                      <a:gd name="T36" fmla="*/ 27 w 34"/>
                      <a:gd name="T37" fmla="*/ 4 h 24"/>
                      <a:gd name="T38" fmla="*/ 30 w 34"/>
                      <a:gd name="T39" fmla="*/ 4 h 24"/>
                      <a:gd name="T40" fmla="*/ 30 w 34"/>
                      <a:gd name="T41" fmla="*/ 8 h 24"/>
                      <a:gd name="T42" fmla="*/ 27 w 34"/>
                      <a:gd name="T43" fmla="*/ 8 h 24"/>
                      <a:gd name="T44" fmla="*/ 23 w 34"/>
                      <a:gd name="T45" fmla="*/ 8 h 24"/>
                      <a:gd name="T46" fmla="*/ 27 w 34"/>
                      <a:gd name="T47" fmla="*/ 8 h 24"/>
                      <a:gd name="T48" fmla="*/ 30 w 34"/>
                      <a:gd name="T49" fmla="*/ 8 h 24"/>
                      <a:gd name="T50" fmla="*/ 30 w 34"/>
                      <a:gd name="T51" fmla="*/ 12 h 24"/>
                      <a:gd name="T52" fmla="*/ 30 w 34"/>
                      <a:gd name="T53" fmla="*/ 16 h 24"/>
                      <a:gd name="T54" fmla="*/ 34 w 34"/>
                      <a:gd name="T55" fmla="*/ 16 h 24"/>
                      <a:gd name="T56" fmla="*/ 34 w 34"/>
                      <a:gd name="T57" fmla="*/ 20 h 24"/>
                      <a:gd name="T58" fmla="*/ 30 w 34"/>
                      <a:gd name="T59" fmla="*/ 20 h 24"/>
                      <a:gd name="T60" fmla="*/ 27 w 34"/>
                      <a:gd name="T61" fmla="*/ 20 h 24"/>
                      <a:gd name="T62" fmla="*/ 27 w 34"/>
                      <a:gd name="T63" fmla="*/ 16 h 24"/>
                      <a:gd name="T64" fmla="*/ 23 w 34"/>
                      <a:gd name="T65" fmla="*/ 16 h 24"/>
                      <a:gd name="T66" fmla="*/ 23 w 34"/>
                      <a:gd name="T67" fmla="*/ 20 h 24"/>
                      <a:gd name="T68" fmla="*/ 19 w 34"/>
                      <a:gd name="T69" fmla="*/ 20 h 24"/>
                      <a:gd name="T70" fmla="*/ 19 w 34"/>
                      <a:gd name="T71" fmla="*/ 16 h 24"/>
                      <a:gd name="T72" fmla="*/ 19 w 34"/>
                      <a:gd name="T73" fmla="*/ 20 h 24"/>
                      <a:gd name="T74" fmla="*/ 19 w 34"/>
                      <a:gd name="T75" fmla="*/ 24 h 24"/>
                      <a:gd name="T76" fmla="*/ 15 w 34"/>
                      <a:gd name="T77" fmla="*/ 24 h 24"/>
                      <a:gd name="T78" fmla="*/ 11 w 34"/>
                      <a:gd name="T79" fmla="*/ 24 h 24"/>
                      <a:gd name="T80" fmla="*/ 7 w 34"/>
                      <a:gd name="T81" fmla="*/ 24 h 24"/>
                      <a:gd name="T82" fmla="*/ 7 w 34"/>
                      <a:gd name="T83" fmla="*/ 20 h 24"/>
                      <a:gd name="T84" fmla="*/ 4 w 34"/>
                      <a:gd name="T85" fmla="*/ 24 h 24"/>
                      <a:gd name="T86" fmla="*/ 4 w 34"/>
                      <a:gd name="T87" fmla="*/ 20 h 24"/>
                      <a:gd name="T88" fmla="*/ 4 w 34"/>
                      <a:gd name="T89" fmla="*/ 24 h 24"/>
                      <a:gd name="T90" fmla="*/ 0 w 34"/>
                      <a:gd name="T91" fmla="*/ 20 h 24"/>
                      <a:gd name="T92" fmla="*/ 0 w 34"/>
                      <a:gd name="T93" fmla="*/ 16 h 24"/>
                      <a:gd name="T94" fmla="*/ 0 w 34"/>
                      <a:gd name="T95" fmla="*/ 12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</a:cxnLst>
                    <a:rect l="0" t="0" r="r" b="b"/>
                    <a:pathLst>
                      <a:path w="34" h="24">
                        <a:moveTo>
                          <a:pt x="0" y="12"/>
                        </a:moveTo>
                        <a:lnTo>
                          <a:pt x="4" y="12"/>
                        </a:lnTo>
                        <a:lnTo>
                          <a:pt x="7" y="12"/>
                        </a:lnTo>
                        <a:lnTo>
                          <a:pt x="11" y="12"/>
                        </a:lnTo>
                        <a:lnTo>
                          <a:pt x="11" y="16"/>
                        </a:lnTo>
                        <a:lnTo>
                          <a:pt x="15" y="16"/>
                        </a:lnTo>
                        <a:lnTo>
                          <a:pt x="11" y="16"/>
                        </a:lnTo>
                        <a:lnTo>
                          <a:pt x="15" y="12"/>
                        </a:lnTo>
                        <a:lnTo>
                          <a:pt x="19" y="12"/>
                        </a:lnTo>
                        <a:lnTo>
                          <a:pt x="19" y="8"/>
                        </a:lnTo>
                        <a:lnTo>
                          <a:pt x="15" y="8"/>
                        </a:lnTo>
                        <a:lnTo>
                          <a:pt x="19" y="8"/>
                        </a:lnTo>
                        <a:lnTo>
                          <a:pt x="19" y="4"/>
                        </a:lnTo>
                        <a:lnTo>
                          <a:pt x="23" y="4"/>
                        </a:lnTo>
                        <a:lnTo>
                          <a:pt x="23" y="0"/>
                        </a:lnTo>
                        <a:lnTo>
                          <a:pt x="23" y="4"/>
                        </a:lnTo>
                        <a:lnTo>
                          <a:pt x="23" y="0"/>
                        </a:lnTo>
                        <a:lnTo>
                          <a:pt x="27" y="0"/>
                        </a:lnTo>
                        <a:lnTo>
                          <a:pt x="27" y="4"/>
                        </a:lnTo>
                        <a:lnTo>
                          <a:pt x="30" y="4"/>
                        </a:lnTo>
                        <a:lnTo>
                          <a:pt x="30" y="8"/>
                        </a:lnTo>
                        <a:lnTo>
                          <a:pt x="27" y="8"/>
                        </a:lnTo>
                        <a:lnTo>
                          <a:pt x="23" y="8"/>
                        </a:lnTo>
                        <a:lnTo>
                          <a:pt x="27" y="8"/>
                        </a:lnTo>
                        <a:lnTo>
                          <a:pt x="30" y="8"/>
                        </a:lnTo>
                        <a:lnTo>
                          <a:pt x="30" y="12"/>
                        </a:lnTo>
                        <a:lnTo>
                          <a:pt x="30" y="16"/>
                        </a:lnTo>
                        <a:lnTo>
                          <a:pt x="34" y="16"/>
                        </a:lnTo>
                        <a:lnTo>
                          <a:pt x="34" y="20"/>
                        </a:lnTo>
                        <a:lnTo>
                          <a:pt x="30" y="20"/>
                        </a:lnTo>
                        <a:lnTo>
                          <a:pt x="27" y="20"/>
                        </a:lnTo>
                        <a:lnTo>
                          <a:pt x="27" y="16"/>
                        </a:lnTo>
                        <a:lnTo>
                          <a:pt x="23" y="16"/>
                        </a:lnTo>
                        <a:lnTo>
                          <a:pt x="23" y="20"/>
                        </a:lnTo>
                        <a:lnTo>
                          <a:pt x="19" y="20"/>
                        </a:lnTo>
                        <a:lnTo>
                          <a:pt x="19" y="16"/>
                        </a:lnTo>
                        <a:lnTo>
                          <a:pt x="19" y="20"/>
                        </a:lnTo>
                        <a:lnTo>
                          <a:pt x="19" y="24"/>
                        </a:lnTo>
                        <a:lnTo>
                          <a:pt x="15" y="24"/>
                        </a:lnTo>
                        <a:lnTo>
                          <a:pt x="11" y="24"/>
                        </a:lnTo>
                        <a:lnTo>
                          <a:pt x="7" y="24"/>
                        </a:lnTo>
                        <a:lnTo>
                          <a:pt x="7" y="20"/>
                        </a:lnTo>
                        <a:lnTo>
                          <a:pt x="4" y="24"/>
                        </a:lnTo>
                        <a:lnTo>
                          <a:pt x="4" y="20"/>
                        </a:lnTo>
                        <a:lnTo>
                          <a:pt x="4" y="24"/>
                        </a:lnTo>
                        <a:lnTo>
                          <a:pt x="0" y="20"/>
                        </a:lnTo>
                        <a:lnTo>
                          <a:pt x="0" y="16"/>
                        </a:lnTo>
                        <a:lnTo>
                          <a:pt x="0" y="12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031" name="Freeform 203">
                    <a:extLst>
                      <a:ext uri="{FF2B5EF4-FFF2-40B4-BE49-F238E27FC236}">
                        <a16:creationId xmlns:a16="http://schemas.microsoft.com/office/drawing/2014/main" id="{D8BEA4E3-A445-3C60-6882-B33919D0E27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377" y="2991"/>
                    <a:ext cx="38" cy="37"/>
                  </a:xfrm>
                  <a:custGeom>
                    <a:avLst/>
                    <a:gdLst>
                      <a:gd name="T0" fmla="*/ 4 w 38"/>
                      <a:gd name="T1" fmla="*/ 16 h 36"/>
                      <a:gd name="T2" fmla="*/ 7 w 38"/>
                      <a:gd name="T3" fmla="*/ 16 h 36"/>
                      <a:gd name="T4" fmla="*/ 11 w 38"/>
                      <a:gd name="T5" fmla="*/ 16 h 36"/>
                      <a:gd name="T6" fmla="*/ 15 w 38"/>
                      <a:gd name="T7" fmla="*/ 16 h 36"/>
                      <a:gd name="T8" fmla="*/ 15 w 38"/>
                      <a:gd name="T9" fmla="*/ 12 h 36"/>
                      <a:gd name="T10" fmla="*/ 19 w 38"/>
                      <a:gd name="T11" fmla="*/ 12 h 36"/>
                      <a:gd name="T12" fmla="*/ 19 w 38"/>
                      <a:gd name="T13" fmla="*/ 8 h 36"/>
                      <a:gd name="T14" fmla="*/ 23 w 38"/>
                      <a:gd name="T15" fmla="*/ 8 h 36"/>
                      <a:gd name="T16" fmla="*/ 23 w 38"/>
                      <a:gd name="T17" fmla="*/ 4 h 36"/>
                      <a:gd name="T18" fmla="*/ 27 w 38"/>
                      <a:gd name="T19" fmla="*/ 4 h 36"/>
                      <a:gd name="T20" fmla="*/ 30 w 38"/>
                      <a:gd name="T21" fmla="*/ 4 h 36"/>
                      <a:gd name="T22" fmla="*/ 30 w 38"/>
                      <a:gd name="T23" fmla="*/ 0 h 36"/>
                      <a:gd name="T24" fmla="*/ 34 w 38"/>
                      <a:gd name="T25" fmla="*/ 0 h 36"/>
                      <a:gd name="T26" fmla="*/ 38 w 38"/>
                      <a:gd name="T27" fmla="*/ 0 h 36"/>
                      <a:gd name="T28" fmla="*/ 38 w 38"/>
                      <a:gd name="T29" fmla="*/ 4 h 36"/>
                      <a:gd name="T30" fmla="*/ 34 w 38"/>
                      <a:gd name="T31" fmla="*/ 4 h 36"/>
                      <a:gd name="T32" fmla="*/ 34 w 38"/>
                      <a:gd name="T33" fmla="*/ 8 h 36"/>
                      <a:gd name="T34" fmla="*/ 34 w 38"/>
                      <a:gd name="T35" fmla="*/ 12 h 36"/>
                      <a:gd name="T36" fmla="*/ 34 w 38"/>
                      <a:gd name="T37" fmla="*/ 16 h 36"/>
                      <a:gd name="T38" fmla="*/ 38 w 38"/>
                      <a:gd name="T39" fmla="*/ 16 h 36"/>
                      <a:gd name="T40" fmla="*/ 34 w 38"/>
                      <a:gd name="T41" fmla="*/ 16 h 36"/>
                      <a:gd name="T42" fmla="*/ 38 w 38"/>
                      <a:gd name="T43" fmla="*/ 16 h 36"/>
                      <a:gd name="T44" fmla="*/ 38 w 38"/>
                      <a:gd name="T45" fmla="*/ 20 h 36"/>
                      <a:gd name="T46" fmla="*/ 34 w 38"/>
                      <a:gd name="T47" fmla="*/ 20 h 36"/>
                      <a:gd name="T48" fmla="*/ 34 w 38"/>
                      <a:gd name="T49" fmla="*/ 24 h 36"/>
                      <a:gd name="T50" fmla="*/ 30 w 38"/>
                      <a:gd name="T51" fmla="*/ 28 h 36"/>
                      <a:gd name="T52" fmla="*/ 27 w 38"/>
                      <a:gd name="T53" fmla="*/ 28 h 36"/>
                      <a:gd name="T54" fmla="*/ 27 w 38"/>
                      <a:gd name="T55" fmla="*/ 32 h 36"/>
                      <a:gd name="T56" fmla="*/ 23 w 38"/>
                      <a:gd name="T57" fmla="*/ 32 h 36"/>
                      <a:gd name="T58" fmla="*/ 23 w 38"/>
                      <a:gd name="T59" fmla="*/ 36 h 36"/>
                      <a:gd name="T60" fmla="*/ 19 w 38"/>
                      <a:gd name="T61" fmla="*/ 36 h 36"/>
                      <a:gd name="T62" fmla="*/ 15 w 38"/>
                      <a:gd name="T63" fmla="*/ 36 h 36"/>
                      <a:gd name="T64" fmla="*/ 11 w 38"/>
                      <a:gd name="T65" fmla="*/ 36 h 36"/>
                      <a:gd name="T66" fmla="*/ 7 w 38"/>
                      <a:gd name="T67" fmla="*/ 36 h 36"/>
                      <a:gd name="T68" fmla="*/ 7 w 38"/>
                      <a:gd name="T69" fmla="*/ 32 h 36"/>
                      <a:gd name="T70" fmla="*/ 4 w 38"/>
                      <a:gd name="T71" fmla="*/ 32 h 36"/>
                      <a:gd name="T72" fmla="*/ 4 w 38"/>
                      <a:gd name="T73" fmla="*/ 28 h 36"/>
                      <a:gd name="T74" fmla="*/ 4 w 38"/>
                      <a:gd name="T75" fmla="*/ 24 h 36"/>
                      <a:gd name="T76" fmla="*/ 0 w 38"/>
                      <a:gd name="T77" fmla="*/ 24 h 36"/>
                      <a:gd name="T78" fmla="*/ 4 w 38"/>
                      <a:gd name="T79" fmla="*/ 24 h 36"/>
                      <a:gd name="T80" fmla="*/ 4 w 38"/>
                      <a:gd name="T81" fmla="*/ 20 h 36"/>
                      <a:gd name="T82" fmla="*/ 0 w 38"/>
                      <a:gd name="T83" fmla="*/ 20 h 36"/>
                      <a:gd name="T84" fmla="*/ 4 w 38"/>
                      <a:gd name="T85" fmla="*/ 16 h 3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</a:cxnLst>
                    <a:rect l="0" t="0" r="r" b="b"/>
                    <a:pathLst>
                      <a:path w="38" h="36">
                        <a:moveTo>
                          <a:pt x="4" y="16"/>
                        </a:moveTo>
                        <a:lnTo>
                          <a:pt x="7" y="16"/>
                        </a:lnTo>
                        <a:lnTo>
                          <a:pt x="11" y="16"/>
                        </a:lnTo>
                        <a:lnTo>
                          <a:pt x="15" y="16"/>
                        </a:lnTo>
                        <a:lnTo>
                          <a:pt x="15" y="12"/>
                        </a:lnTo>
                        <a:lnTo>
                          <a:pt x="19" y="12"/>
                        </a:lnTo>
                        <a:lnTo>
                          <a:pt x="19" y="8"/>
                        </a:lnTo>
                        <a:lnTo>
                          <a:pt x="23" y="8"/>
                        </a:lnTo>
                        <a:lnTo>
                          <a:pt x="23" y="4"/>
                        </a:lnTo>
                        <a:lnTo>
                          <a:pt x="27" y="4"/>
                        </a:lnTo>
                        <a:lnTo>
                          <a:pt x="30" y="4"/>
                        </a:lnTo>
                        <a:lnTo>
                          <a:pt x="30" y="0"/>
                        </a:lnTo>
                        <a:lnTo>
                          <a:pt x="34" y="0"/>
                        </a:lnTo>
                        <a:lnTo>
                          <a:pt x="38" y="0"/>
                        </a:lnTo>
                        <a:lnTo>
                          <a:pt x="38" y="4"/>
                        </a:lnTo>
                        <a:lnTo>
                          <a:pt x="34" y="4"/>
                        </a:lnTo>
                        <a:lnTo>
                          <a:pt x="34" y="8"/>
                        </a:lnTo>
                        <a:lnTo>
                          <a:pt x="34" y="12"/>
                        </a:lnTo>
                        <a:lnTo>
                          <a:pt x="34" y="16"/>
                        </a:lnTo>
                        <a:lnTo>
                          <a:pt x="38" y="16"/>
                        </a:lnTo>
                        <a:lnTo>
                          <a:pt x="34" y="16"/>
                        </a:lnTo>
                        <a:lnTo>
                          <a:pt x="38" y="16"/>
                        </a:lnTo>
                        <a:lnTo>
                          <a:pt x="38" y="20"/>
                        </a:lnTo>
                        <a:lnTo>
                          <a:pt x="34" y="20"/>
                        </a:lnTo>
                        <a:lnTo>
                          <a:pt x="34" y="24"/>
                        </a:lnTo>
                        <a:lnTo>
                          <a:pt x="30" y="28"/>
                        </a:lnTo>
                        <a:lnTo>
                          <a:pt x="27" y="28"/>
                        </a:lnTo>
                        <a:lnTo>
                          <a:pt x="27" y="32"/>
                        </a:lnTo>
                        <a:lnTo>
                          <a:pt x="23" y="32"/>
                        </a:lnTo>
                        <a:lnTo>
                          <a:pt x="23" y="36"/>
                        </a:lnTo>
                        <a:lnTo>
                          <a:pt x="19" y="36"/>
                        </a:lnTo>
                        <a:lnTo>
                          <a:pt x="15" y="36"/>
                        </a:lnTo>
                        <a:lnTo>
                          <a:pt x="11" y="36"/>
                        </a:lnTo>
                        <a:lnTo>
                          <a:pt x="7" y="36"/>
                        </a:lnTo>
                        <a:lnTo>
                          <a:pt x="7" y="32"/>
                        </a:lnTo>
                        <a:lnTo>
                          <a:pt x="4" y="32"/>
                        </a:lnTo>
                        <a:lnTo>
                          <a:pt x="4" y="28"/>
                        </a:lnTo>
                        <a:lnTo>
                          <a:pt x="4" y="24"/>
                        </a:lnTo>
                        <a:lnTo>
                          <a:pt x="0" y="24"/>
                        </a:lnTo>
                        <a:lnTo>
                          <a:pt x="4" y="24"/>
                        </a:lnTo>
                        <a:lnTo>
                          <a:pt x="4" y="20"/>
                        </a:lnTo>
                        <a:lnTo>
                          <a:pt x="0" y="20"/>
                        </a:lnTo>
                        <a:lnTo>
                          <a:pt x="4" y="16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032" name="Freeform 204">
                    <a:extLst>
                      <a:ext uri="{FF2B5EF4-FFF2-40B4-BE49-F238E27FC236}">
                        <a16:creationId xmlns:a16="http://schemas.microsoft.com/office/drawing/2014/main" id="{6253F29B-8C1D-E852-1C2B-F44B2A81F46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450" y="2996"/>
                    <a:ext cx="57" cy="124"/>
                  </a:xfrm>
                  <a:custGeom>
                    <a:avLst/>
                    <a:gdLst>
                      <a:gd name="T0" fmla="*/ 23 w 57"/>
                      <a:gd name="T1" fmla="*/ 8 h 125"/>
                      <a:gd name="T2" fmla="*/ 26 w 57"/>
                      <a:gd name="T3" fmla="*/ 4 h 125"/>
                      <a:gd name="T4" fmla="*/ 30 w 57"/>
                      <a:gd name="T5" fmla="*/ 8 h 125"/>
                      <a:gd name="T6" fmla="*/ 34 w 57"/>
                      <a:gd name="T7" fmla="*/ 4 h 125"/>
                      <a:gd name="T8" fmla="*/ 38 w 57"/>
                      <a:gd name="T9" fmla="*/ 0 h 125"/>
                      <a:gd name="T10" fmla="*/ 42 w 57"/>
                      <a:gd name="T11" fmla="*/ 4 h 125"/>
                      <a:gd name="T12" fmla="*/ 46 w 57"/>
                      <a:gd name="T13" fmla="*/ 8 h 125"/>
                      <a:gd name="T14" fmla="*/ 49 w 57"/>
                      <a:gd name="T15" fmla="*/ 12 h 125"/>
                      <a:gd name="T16" fmla="*/ 57 w 57"/>
                      <a:gd name="T17" fmla="*/ 16 h 125"/>
                      <a:gd name="T18" fmla="*/ 57 w 57"/>
                      <a:gd name="T19" fmla="*/ 24 h 125"/>
                      <a:gd name="T20" fmla="*/ 53 w 57"/>
                      <a:gd name="T21" fmla="*/ 24 h 125"/>
                      <a:gd name="T22" fmla="*/ 49 w 57"/>
                      <a:gd name="T23" fmla="*/ 28 h 125"/>
                      <a:gd name="T24" fmla="*/ 42 w 57"/>
                      <a:gd name="T25" fmla="*/ 32 h 125"/>
                      <a:gd name="T26" fmla="*/ 38 w 57"/>
                      <a:gd name="T27" fmla="*/ 36 h 125"/>
                      <a:gd name="T28" fmla="*/ 38 w 57"/>
                      <a:gd name="T29" fmla="*/ 44 h 125"/>
                      <a:gd name="T30" fmla="*/ 38 w 57"/>
                      <a:gd name="T31" fmla="*/ 53 h 125"/>
                      <a:gd name="T32" fmla="*/ 38 w 57"/>
                      <a:gd name="T33" fmla="*/ 61 h 125"/>
                      <a:gd name="T34" fmla="*/ 42 w 57"/>
                      <a:gd name="T35" fmla="*/ 65 h 125"/>
                      <a:gd name="T36" fmla="*/ 46 w 57"/>
                      <a:gd name="T37" fmla="*/ 61 h 125"/>
                      <a:gd name="T38" fmla="*/ 42 w 57"/>
                      <a:gd name="T39" fmla="*/ 69 h 125"/>
                      <a:gd name="T40" fmla="*/ 46 w 57"/>
                      <a:gd name="T41" fmla="*/ 73 h 125"/>
                      <a:gd name="T42" fmla="*/ 49 w 57"/>
                      <a:gd name="T43" fmla="*/ 81 h 125"/>
                      <a:gd name="T44" fmla="*/ 53 w 57"/>
                      <a:gd name="T45" fmla="*/ 77 h 125"/>
                      <a:gd name="T46" fmla="*/ 57 w 57"/>
                      <a:gd name="T47" fmla="*/ 85 h 125"/>
                      <a:gd name="T48" fmla="*/ 53 w 57"/>
                      <a:gd name="T49" fmla="*/ 89 h 125"/>
                      <a:gd name="T50" fmla="*/ 49 w 57"/>
                      <a:gd name="T51" fmla="*/ 93 h 125"/>
                      <a:gd name="T52" fmla="*/ 46 w 57"/>
                      <a:gd name="T53" fmla="*/ 97 h 125"/>
                      <a:gd name="T54" fmla="*/ 46 w 57"/>
                      <a:gd name="T55" fmla="*/ 105 h 125"/>
                      <a:gd name="T56" fmla="*/ 42 w 57"/>
                      <a:gd name="T57" fmla="*/ 109 h 125"/>
                      <a:gd name="T58" fmla="*/ 38 w 57"/>
                      <a:gd name="T59" fmla="*/ 113 h 125"/>
                      <a:gd name="T60" fmla="*/ 38 w 57"/>
                      <a:gd name="T61" fmla="*/ 113 h 125"/>
                      <a:gd name="T62" fmla="*/ 30 w 57"/>
                      <a:gd name="T63" fmla="*/ 113 h 125"/>
                      <a:gd name="T64" fmla="*/ 26 w 57"/>
                      <a:gd name="T65" fmla="*/ 117 h 125"/>
                      <a:gd name="T66" fmla="*/ 26 w 57"/>
                      <a:gd name="T67" fmla="*/ 125 h 125"/>
                      <a:gd name="T68" fmla="*/ 23 w 57"/>
                      <a:gd name="T69" fmla="*/ 117 h 125"/>
                      <a:gd name="T70" fmla="*/ 19 w 57"/>
                      <a:gd name="T71" fmla="*/ 113 h 125"/>
                      <a:gd name="T72" fmla="*/ 15 w 57"/>
                      <a:gd name="T73" fmla="*/ 109 h 125"/>
                      <a:gd name="T74" fmla="*/ 15 w 57"/>
                      <a:gd name="T75" fmla="*/ 101 h 125"/>
                      <a:gd name="T76" fmla="*/ 15 w 57"/>
                      <a:gd name="T77" fmla="*/ 93 h 125"/>
                      <a:gd name="T78" fmla="*/ 19 w 57"/>
                      <a:gd name="T79" fmla="*/ 89 h 125"/>
                      <a:gd name="T80" fmla="*/ 23 w 57"/>
                      <a:gd name="T81" fmla="*/ 85 h 125"/>
                      <a:gd name="T82" fmla="*/ 23 w 57"/>
                      <a:gd name="T83" fmla="*/ 81 h 125"/>
                      <a:gd name="T84" fmla="*/ 19 w 57"/>
                      <a:gd name="T85" fmla="*/ 77 h 125"/>
                      <a:gd name="T86" fmla="*/ 23 w 57"/>
                      <a:gd name="T87" fmla="*/ 73 h 125"/>
                      <a:gd name="T88" fmla="*/ 19 w 57"/>
                      <a:gd name="T89" fmla="*/ 69 h 125"/>
                      <a:gd name="T90" fmla="*/ 15 w 57"/>
                      <a:gd name="T91" fmla="*/ 65 h 125"/>
                      <a:gd name="T92" fmla="*/ 11 w 57"/>
                      <a:gd name="T93" fmla="*/ 61 h 125"/>
                      <a:gd name="T94" fmla="*/ 7 w 57"/>
                      <a:gd name="T95" fmla="*/ 57 h 125"/>
                      <a:gd name="T96" fmla="*/ 3 w 57"/>
                      <a:gd name="T97" fmla="*/ 53 h 125"/>
                      <a:gd name="T98" fmla="*/ 0 w 57"/>
                      <a:gd name="T99" fmla="*/ 49 h 125"/>
                      <a:gd name="T100" fmla="*/ 3 w 57"/>
                      <a:gd name="T101" fmla="*/ 44 h 125"/>
                      <a:gd name="T102" fmla="*/ 3 w 57"/>
                      <a:gd name="T103" fmla="*/ 36 h 125"/>
                      <a:gd name="T104" fmla="*/ 11 w 57"/>
                      <a:gd name="T105" fmla="*/ 32 h 125"/>
                      <a:gd name="T106" fmla="*/ 15 w 57"/>
                      <a:gd name="T107" fmla="*/ 28 h 125"/>
                      <a:gd name="T108" fmla="*/ 19 w 57"/>
                      <a:gd name="T109" fmla="*/ 24 h 125"/>
                      <a:gd name="T110" fmla="*/ 19 w 57"/>
                      <a:gd name="T111" fmla="*/ 20 h 125"/>
                      <a:gd name="T112" fmla="*/ 19 w 57"/>
                      <a:gd name="T113" fmla="*/ 12 h 12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57" h="125">
                        <a:moveTo>
                          <a:pt x="23" y="12"/>
                        </a:moveTo>
                        <a:lnTo>
                          <a:pt x="23" y="8"/>
                        </a:lnTo>
                        <a:lnTo>
                          <a:pt x="26" y="8"/>
                        </a:lnTo>
                        <a:lnTo>
                          <a:pt x="26" y="4"/>
                        </a:lnTo>
                        <a:lnTo>
                          <a:pt x="30" y="4"/>
                        </a:lnTo>
                        <a:lnTo>
                          <a:pt x="30" y="8"/>
                        </a:lnTo>
                        <a:lnTo>
                          <a:pt x="34" y="8"/>
                        </a:lnTo>
                        <a:lnTo>
                          <a:pt x="34" y="4"/>
                        </a:lnTo>
                        <a:lnTo>
                          <a:pt x="34" y="0"/>
                        </a:lnTo>
                        <a:lnTo>
                          <a:pt x="38" y="0"/>
                        </a:lnTo>
                        <a:lnTo>
                          <a:pt x="42" y="0"/>
                        </a:lnTo>
                        <a:lnTo>
                          <a:pt x="42" y="4"/>
                        </a:lnTo>
                        <a:lnTo>
                          <a:pt x="46" y="4"/>
                        </a:lnTo>
                        <a:lnTo>
                          <a:pt x="46" y="8"/>
                        </a:lnTo>
                        <a:lnTo>
                          <a:pt x="49" y="8"/>
                        </a:lnTo>
                        <a:lnTo>
                          <a:pt x="49" y="12"/>
                        </a:lnTo>
                        <a:lnTo>
                          <a:pt x="53" y="16"/>
                        </a:lnTo>
                        <a:lnTo>
                          <a:pt x="57" y="16"/>
                        </a:lnTo>
                        <a:lnTo>
                          <a:pt x="57" y="20"/>
                        </a:lnTo>
                        <a:lnTo>
                          <a:pt x="57" y="24"/>
                        </a:lnTo>
                        <a:lnTo>
                          <a:pt x="53" y="20"/>
                        </a:lnTo>
                        <a:lnTo>
                          <a:pt x="53" y="24"/>
                        </a:lnTo>
                        <a:lnTo>
                          <a:pt x="49" y="24"/>
                        </a:lnTo>
                        <a:lnTo>
                          <a:pt x="49" y="28"/>
                        </a:lnTo>
                        <a:lnTo>
                          <a:pt x="46" y="28"/>
                        </a:lnTo>
                        <a:lnTo>
                          <a:pt x="42" y="32"/>
                        </a:lnTo>
                        <a:lnTo>
                          <a:pt x="38" y="32"/>
                        </a:lnTo>
                        <a:lnTo>
                          <a:pt x="38" y="36"/>
                        </a:lnTo>
                        <a:lnTo>
                          <a:pt x="38" y="40"/>
                        </a:lnTo>
                        <a:lnTo>
                          <a:pt x="38" y="44"/>
                        </a:lnTo>
                        <a:lnTo>
                          <a:pt x="38" y="49"/>
                        </a:lnTo>
                        <a:lnTo>
                          <a:pt x="38" y="53"/>
                        </a:lnTo>
                        <a:lnTo>
                          <a:pt x="38" y="57"/>
                        </a:lnTo>
                        <a:lnTo>
                          <a:pt x="38" y="61"/>
                        </a:lnTo>
                        <a:lnTo>
                          <a:pt x="42" y="61"/>
                        </a:lnTo>
                        <a:lnTo>
                          <a:pt x="42" y="65"/>
                        </a:lnTo>
                        <a:lnTo>
                          <a:pt x="42" y="61"/>
                        </a:lnTo>
                        <a:lnTo>
                          <a:pt x="46" y="61"/>
                        </a:lnTo>
                        <a:lnTo>
                          <a:pt x="46" y="65"/>
                        </a:lnTo>
                        <a:lnTo>
                          <a:pt x="42" y="69"/>
                        </a:lnTo>
                        <a:lnTo>
                          <a:pt x="42" y="73"/>
                        </a:lnTo>
                        <a:lnTo>
                          <a:pt x="46" y="73"/>
                        </a:lnTo>
                        <a:lnTo>
                          <a:pt x="46" y="77"/>
                        </a:lnTo>
                        <a:lnTo>
                          <a:pt x="49" y="81"/>
                        </a:lnTo>
                        <a:lnTo>
                          <a:pt x="49" y="77"/>
                        </a:lnTo>
                        <a:lnTo>
                          <a:pt x="53" y="77"/>
                        </a:lnTo>
                        <a:lnTo>
                          <a:pt x="53" y="81"/>
                        </a:lnTo>
                        <a:lnTo>
                          <a:pt x="57" y="85"/>
                        </a:lnTo>
                        <a:lnTo>
                          <a:pt x="53" y="85"/>
                        </a:lnTo>
                        <a:lnTo>
                          <a:pt x="53" y="89"/>
                        </a:lnTo>
                        <a:lnTo>
                          <a:pt x="49" y="89"/>
                        </a:lnTo>
                        <a:lnTo>
                          <a:pt x="49" y="93"/>
                        </a:lnTo>
                        <a:lnTo>
                          <a:pt x="46" y="93"/>
                        </a:lnTo>
                        <a:lnTo>
                          <a:pt x="46" y="97"/>
                        </a:lnTo>
                        <a:lnTo>
                          <a:pt x="46" y="101"/>
                        </a:lnTo>
                        <a:lnTo>
                          <a:pt x="46" y="105"/>
                        </a:lnTo>
                        <a:lnTo>
                          <a:pt x="42" y="105"/>
                        </a:lnTo>
                        <a:lnTo>
                          <a:pt x="42" y="109"/>
                        </a:lnTo>
                        <a:lnTo>
                          <a:pt x="42" y="113"/>
                        </a:lnTo>
                        <a:lnTo>
                          <a:pt x="38" y="113"/>
                        </a:lnTo>
                        <a:lnTo>
                          <a:pt x="38" y="117"/>
                        </a:lnTo>
                        <a:lnTo>
                          <a:pt x="38" y="113"/>
                        </a:lnTo>
                        <a:lnTo>
                          <a:pt x="34" y="113"/>
                        </a:lnTo>
                        <a:lnTo>
                          <a:pt x="30" y="113"/>
                        </a:lnTo>
                        <a:lnTo>
                          <a:pt x="30" y="117"/>
                        </a:lnTo>
                        <a:lnTo>
                          <a:pt x="26" y="117"/>
                        </a:lnTo>
                        <a:lnTo>
                          <a:pt x="26" y="121"/>
                        </a:lnTo>
                        <a:lnTo>
                          <a:pt x="26" y="125"/>
                        </a:lnTo>
                        <a:lnTo>
                          <a:pt x="23" y="121"/>
                        </a:lnTo>
                        <a:lnTo>
                          <a:pt x="23" y="117"/>
                        </a:lnTo>
                        <a:lnTo>
                          <a:pt x="19" y="117"/>
                        </a:lnTo>
                        <a:lnTo>
                          <a:pt x="19" y="113"/>
                        </a:lnTo>
                        <a:lnTo>
                          <a:pt x="19" y="109"/>
                        </a:lnTo>
                        <a:lnTo>
                          <a:pt x="15" y="109"/>
                        </a:lnTo>
                        <a:lnTo>
                          <a:pt x="15" y="105"/>
                        </a:lnTo>
                        <a:lnTo>
                          <a:pt x="15" y="101"/>
                        </a:lnTo>
                        <a:lnTo>
                          <a:pt x="15" y="97"/>
                        </a:lnTo>
                        <a:lnTo>
                          <a:pt x="15" y="93"/>
                        </a:lnTo>
                        <a:lnTo>
                          <a:pt x="19" y="93"/>
                        </a:lnTo>
                        <a:lnTo>
                          <a:pt x="19" y="89"/>
                        </a:lnTo>
                        <a:lnTo>
                          <a:pt x="23" y="89"/>
                        </a:lnTo>
                        <a:lnTo>
                          <a:pt x="23" y="85"/>
                        </a:lnTo>
                        <a:lnTo>
                          <a:pt x="19" y="81"/>
                        </a:lnTo>
                        <a:lnTo>
                          <a:pt x="23" y="81"/>
                        </a:lnTo>
                        <a:lnTo>
                          <a:pt x="23" y="77"/>
                        </a:lnTo>
                        <a:lnTo>
                          <a:pt x="19" y="77"/>
                        </a:lnTo>
                        <a:lnTo>
                          <a:pt x="23" y="77"/>
                        </a:lnTo>
                        <a:lnTo>
                          <a:pt x="23" y="73"/>
                        </a:lnTo>
                        <a:lnTo>
                          <a:pt x="23" y="69"/>
                        </a:lnTo>
                        <a:lnTo>
                          <a:pt x="19" y="69"/>
                        </a:lnTo>
                        <a:lnTo>
                          <a:pt x="15" y="69"/>
                        </a:lnTo>
                        <a:lnTo>
                          <a:pt x="15" y="65"/>
                        </a:lnTo>
                        <a:lnTo>
                          <a:pt x="15" y="61"/>
                        </a:lnTo>
                        <a:lnTo>
                          <a:pt x="11" y="61"/>
                        </a:lnTo>
                        <a:lnTo>
                          <a:pt x="11" y="57"/>
                        </a:lnTo>
                        <a:lnTo>
                          <a:pt x="7" y="57"/>
                        </a:lnTo>
                        <a:lnTo>
                          <a:pt x="3" y="57"/>
                        </a:lnTo>
                        <a:lnTo>
                          <a:pt x="3" y="53"/>
                        </a:lnTo>
                        <a:lnTo>
                          <a:pt x="3" y="49"/>
                        </a:lnTo>
                        <a:lnTo>
                          <a:pt x="0" y="49"/>
                        </a:lnTo>
                        <a:lnTo>
                          <a:pt x="3" y="49"/>
                        </a:lnTo>
                        <a:lnTo>
                          <a:pt x="3" y="44"/>
                        </a:lnTo>
                        <a:lnTo>
                          <a:pt x="3" y="40"/>
                        </a:lnTo>
                        <a:lnTo>
                          <a:pt x="3" y="36"/>
                        </a:lnTo>
                        <a:lnTo>
                          <a:pt x="7" y="32"/>
                        </a:lnTo>
                        <a:lnTo>
                          <a:pt x="11" y="32"/>
                        </a:lnTo>
                        <a:lnTo>
                          <a:pt x="15" y="32"/>
                        </a:lnTo>
                        <a:lnTo>
                          <a:pt x="15" y="28"/>
                        </a:lnTo>
                        <a:lnTo>
                          <a:pt x="15" y="24"/>
                        </a:lnTo>
                        <a:lnTo>
                          <a:pt x="19" y="24"/>
                        </a:lnTo>
                        <a:lnTo>
                          <a:pt x="15" y="20"/>
                        </a:lnTo>
                        <a:lnTo>
                          <a:pt x="19" y="20"/>
                        </a:lnTo>
                        <a:lnTo>
                          <a:pt x="19" y="16"/>
                        </a:lnTo>
                        <a:lnTo>
                          <a:pt x="19" y="12"/>
                        </a:lnTo>
                        <a:lnTo>
                          <a:pt x="23" y="12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033" name="Freeform 205">
                    <a:extLst>
                      <a:ext uri="{FF2B5EF4-FFF2-40B4-BE49-F238E27FC236}">
                        <a16:creationId xmlns:a16="http://schemas.microsoft.com/office/drawing/2014/main" id="{B1061A99-07AD-29A3-C87A-498D4B3A36A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837" y="2996"/>
                    <a:ext cx="176" cy="124"/>
                  </a:xfrm>
                  <a:custGeom>
                    <a:avLst/>
                    <a:gdLst>
                      <a:gd name="T0" fmla="*/ 11 w 176"/>
                      <a:gd name="T1" fmla="*/ 20 h 125"/>
                      <a:gd name="T2" fmla="*/ 23 w 176"/>
                      <a:gd name="T3" fmla="*/ 24 h 125"/>
                      <a:gd name="T4" fmla="*/ 31 w 176"/>
                      <a:gd name="T5" fmla="*/ 16 h 125"/>
                      <a:gd name="T6" fmla="*/ 34 w 176"/>
                      <a:gd name="T7" fmla="*/ 20 h 125"/>
                      <a:gd name="T8" fmla="*/ 46 w 176"/>
                      <a:gd name="T9" fmla="*/ 24 h 125"/>
                      <a:gd name="T10" fmla="*/ 46 w 176"/>
                      <a:gd name="T11" fmla="*/ 8 h 125"/>
                      <a:gd name="T12" fmla="*/ 57 w 176"/>
                      <a:gd name="T13" fmla="*/ 0 h 125"/>
                      <a:gd name="T14" fmla="*/ 73 w 176"/>
                      <a:gd name="T15" fmla="*/ 4 h 125"/>
                      <a:gd name="T16" fmla="*/ 84 w 176"/>
                      <a:gd name="T17" fmla="*/ 8 h 125"/>
                      <a:gd name="T18" fmla="*/ 84 w 176"/>
                      <a:gd name="T19" fmla="*/ 16 h 125"/>
                      <a:gd name="T20" fmla="*/ 84 w 176"/>
                      <a:gd name="T21" fmla="*/ 24 h 125"/>
                      <a:gd name="T22" fmla="*/ 92 w 176"/>
                      <a:gd name="T23" fmla="*/ 32 h 125"/>
                      <a:gd name="T24" fmla="*/ 100 w 176"/>
                      <a:gd name="T25" fmla="*/ 32 h 125"/>
                      <a:gd name="T26" fmla="*/ 107 w 176"/>
                      <a:gd name="T27" fmla="*/ 32 h 125"/>
                      <a:gd name="T28" fmla="*/ 111 w 176"/>
                      <a:gd name="T29" fmla="*/ 28 h 125"/>
                      <a:gd name="T30" fmla="*/ 126 w 176"/>
                      <a:gd name="T31" fmla="*/ 24 h 125"/>
                      <a:gd name="T32" fmla="*/ 134 w 176"/>
                      <a:gd name="T33" fmla="*/ 24 h 125"/>
                      <a:gd name="T34" fmla="*/ 146 w 176"/>
                      <a:gd name="T35" fmla="*/ 24 h 125"/>
                      <a:gd name="T36" fmla="*/ 157 w 176"/>
                      <a:gd name="T37" fmla="*/ 24 h 125"/>
                      <a:gd name="T38" fmla="*/ 172 w 176"/>
                      <a:gd name="T39" fmla="*/ 24 h 125"/>
                      <a:gd name="T40" fmla="*/ 172 w 176"/>
                      <a:gd name="T41" fmla="*/ 32 h 125"/>
                      <a:gd name="T42" fmla="*/ 165 w 176"/>
                      <a:gd name="T43" fmla="*/ 32 h 125"/>
                      <a:gd name="T44" fmla="*/ 153 w 176"/>
                      <a:gd name="T45" fmla="*/ 36 h 125"/>
                      <a:gd name="T46" fmla="*/ 142 w 176"/>
                      <a:gd name="T47" fmla="*/ 40 h 125"/>
                      <a:gd name="T48" fmla="*/ 138 w 176"/>
                      <a:gd name="T49" fmla="*/ 53 h 125"/>
                      <a:gd name="T50" fmla="*/ 149 w 176"/>
                      <a:gd name="T51" fmla="*/ 61 h 125"/>
                      <a:gd name="T52" fmla="*/ 146 w 176"/>
                      <a:gd name="T53" fmla="*/ 73 h 125"/>
                      <a:gd name="T54" fmla="*/ 138 w 176"/>
                      <a:gd name="T55" fmla="*/ 77 h 125"/>
                      <a:gd name="T56" fmla="*/ 134 w 176"/>
                      <a:gd name="T57" fmla="*/ 81 h 125"/>
                      <a:gd name="T58" fmla="*/ 123 w 176"/>
                      <a:gd name="T59" fmla="*/ 77 h 125"/>
                      <a:gd name="T60" fmla="*/ 115 w 176"/>
                      <a:gd name="T61" fmla="*/ 85 h 125"/>
                      <a:gd name="T62" fmla="*/ 115 w 176"/>
                      <a:gd name="T63" fmla="*/ 101 h 125"/>
                      <a:gd name="T64" fmla="*/ 123 w 176"/>
                      <a:gd name="T65" fmla="*/ 109 h 125"/>
                      <a:gd name="T66" fmla="*/ 115 w 176"/>
                      <a:gd name="T67" fmla="*/ 109 h 125"/>
                      <a:gd name="T68" fmla="*/ 107 w 176"/>
                      <a:gd name="T69" fmla="*/ 117 h 125"/>
                      <a:gd name="T70" fmla="*/ 96 w 176"/>
                      <a:gd name="T71" fmla="*/ 121 h 125"/>
                      <a:gd name="T72" fmla="*/ 84 w 176"/>
                      <a:gd name="T73" fmla="*/ 121 h 125"/>
                      <a:gd name="T74" fmla="*/ 73 w 176"/>
                      <a:gd name="T75" fmla="*/ 117 h 125"/>
                      <a:gd name="T76" fmla="*/ 69 w 176"/>
                      <a:gd name="T77" fmla="*/ 125 h 125"/>
                      <a:gd name="T78" fmla="*/ 69 w 176"/>
                      <a:gd name="T79" fmla="*/ 117 h 125"/>
                      <a:gd name="T80" fmla="*/ 57 w 176"/>
                      <a:gd name="T81" fmla="*/ 113 h 125"/>
                      <a:gd name="T82" fmla="*/ 50 w 176"/>
                      <a:gd name="T83" fmla="*/ 105 h 125"/>
                      <a:gd name="T84" fmla="*/ 46 w 176"/>
                      <a:gd name="T85" fmla="*/ 101 h 125"/>
                      <a:gd name="T86" fmla="*/ 42 w 176"/>
                      <a:gd name="T87" fmla="*/ 97 h 125"/>
                      <a:gd name="T88" fmla="*/ 34 w 176"/>
                      <a:gd name="T89" fmla="*/ 89 h 125"/>
                      <a:gd name="T90" fmla="*/ 31 w 176"/>
                      <a:gd name="T91" fmla="*/ 85 h 125"/>
                      <a:gd name="T92" fmla="*/ 27 w 176"/>
                      <a:gd name="T93" fmla="*/ 73 h 125"/>
                      <a:gd name="T94" fmla="*/ 23 w 176"/>
                      <a:gd name="T95" fmla="*/ 61 h 125"/>
                      <a:gd name="T96" fmla="*/ 19 w 176"/>
                      <a:gd name="T97" fmla="*/ 57 h 125"/>
                      <a:gd name="T98" fmla="*/ 11 w 176"/>
                      <a:gd name="T99" fmla="*/ 44 h 125"/>
                      <a:gd name="T100" fmla="*/ 8 w 176"/>
                      <a:gd name="T101" fmla="*/ 36 h 125"/>
                      <a:gd name="T102" fmla="*/ 11 w 176"/>
                      <a:gd name="T103" fmla="*/ 24 h 125"/>
                      <a:gd name="T104" fmla="*/ 0 w 176"/>
                      <a:gd name="T105" fmla="*/ 28 h 12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</a:cxnLst>
                    <a:rect l="0" t="0" r="r" b="b"/>
                    <a:pathLst>
                      <a:path w="176" h="125">
                        <a:moveTo>
                          <a:pt x="0" y="24"/>
                        </a:moveTo>
                        <a:lnTo>
                          <a:pt x="4" y="20"/>
                        </a:lnTo>
                        <a:lnTo>
                          <a:pt x="8" y="20"/>
                        </a:lnTo>
                        <a:lnTo>
                          <a:pt x="11" y="20"/>
                        </a:lnTo>
                        <a:lnTo>
                          <a:pt x="11" y="24"/>
                        </a:lnTo>
                        <a:lnTo>
                          <a:pt x="15" y="24"/>
                        </a:lnTo>
                        <a:lnTo>
                          <a:pt x="19" y="24"/>
                        </a:lnTo>
                        <a:lnTo>
                          <a:pt x="23" y="24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27" y="16"/>
                        </a:lnTo>
                        <a:lnTo>
                          <a:pt x="31" y="16"/>
                        </a:lnTo>
                        <a:lnTo>
                          <a:pt x="27" y="16"/>
                        </a:lnTo>
                        <a:lnTo>
                          <a:pt x="31" y="16"/>
                        </a:lnTo>
                        <a:lnTo>
                          <a:pt x="31" y="20"/>
                        </a:lnTo>
                        <a:lnTo>
                          <a:pt x="34" y="20"/>
                        </a:lnTo>
                        <a:lnTo>
                          <a:pt x="34" y="24"/>
                        </a:lnTo>
                        <a:lnTo>
                          <a:pt x="38" y="24"/>
                        </a:lnTo>
                        <a:lnTo>
                          <a:pt x="42" y="24"/>
                        </a:lnTo>
                        <a:lnTo>
                          <a:pt x="46" y="24"/>
                        </a:lnTo>
                        <a:lnTo>
                          <a:pt x="46" y="20"/>
                        </a:lnTo>
                        <a:lnTo>
                          <a:pt x="46" y="16"/>
                        </a:lnTo>
                        <a:lnTo>
                          <a:pt x="46" y="12"/>
                        </a:lnTo>
                        <a:lnTo>
                          <a:pt x="46" y="8"/>
                        </a:lnTo>
                        <a:lnTo>
                          <a:pt x="50" y="4"/>
                        </a:lnTo>
                        <a:lnTo>
                          <a:pt x="54" y="4"/>
                        </a:lnTo>
                        <a:lnTo>
                          <a:pt x="57" y="4"/>
                        </a:lnTo>
                        <a:lnTo>
                          <a:pt x="57" y="0"/>
                        </a:lnTo>
                        <a:lnTo>
                          <a:pt x="61" y="0"/>
                        </a:lnTo>
                        <a:lnTo>
                          <a:pt x="65" y="0"/>
                        </a:lnTo>
                        <a:lnTo>
                          <a:pt x="69" y="0"/>
                        </a:lnTo>
                        <a:lnTo>
                          <a:pt x="73" y="4"/>
                        </a:lnTo>
                        <a:lnTo>
                          <a:pt x="77" y="4"/>
                        </a:lnTo>
                        <a:lnTo>
                          <a:pt x="80" y="4"/>
                        </a:lnTo>
                        <a:lnTo>
                          <a:pt x="80" y="8"/>
                        </a:lnTo>
                        <a:lnTo>
                          <a:pt x="84" y="8"/>
                        </a:lnTo>
                        <a:lnTo>
                          <a:pt x="84" y="12"/>
                        </a:lnTo>
                        <a:lnTo>
                          <a:pt x="88" y="12"/>
                        </a:lnTo>
                        <a:lnTo>
                          <a:pt x="88" y="16"/>
                        </a:lnTo>
                        <a:lnTo>
                          <a:pt x="84" y="16"/>
                        </a:lnTo>
                        <a:lnTo>
                          <a:pt x="84" y="20"/>
                        </a:lnTo>
                        <a:lnTo>
                          <a:pt x="80" y="20"/>
                        </a:lnTo>
                        <a:lnTo>
                          <a:pt x="80" y="24"/>
                        </a:lnTo>
                        <a:lnTo>
                          <a:pt x="84" y="24"/>
                        </a:lnTo>
                        <a:lnTo>
                          <a:pt x="84" y="28"/>
                        </a:lnTo>
                        <a:lnTo>
                          <a:pt x="88" y="28"/>
                        </a:lnTo>
                        <a:lnTo>
                          <a:pt x="92" y="28"/>
                        </a:lnTo>
                        <a:lnTo>
                          <a:pt x="92" y="32"/>
                        </a:lnTo>
                        <a:lnTo>
                          <a:pt x="96" y="32"/>
                        </a:lnTo>
                        <a:lnTo>
                          <a:pt x="96" y="36"/>
                        </a:lnTo>
                        <a:lnTo>
                          <a:pt x="100" y="36"/>
                        </a:lnTo>
                        <a:lnTo>
                          <a:pt x="100" y="32"/>
                        </a:lnTo>
                        <a:lnTo>
                          <a:pt x="100" y="36"/>
                        </a:lnTo>
                        <a:lnTo>
                          <a:pt x="103" y="36"/>
                        </a:lnTo>
                        <a:lnTo>
                          <a:pt x="107" y="36"/>
                        </a:lnTo>
                        <a:lnTo>
                          <a:pt x="107" y="32"/>
                        </a:lnTo>
                        <a:lnTo>
                          <a:pt x="107" y="28"/>
                        </a:lnTo>
                        <a:lnTo>
                          <a:pt x="111" y="28"/>
                        </a:lnTo>
                        <a:lnTo>
                          <a:pt x="115" y="28"/>
                        </a:lnTo>
                        <a:lnTo>
                          <a:pt x="111" y="28"/>
                        </a:lnTo>
                        <a:lnTo>
                          <a:pt x="115" y="28"/>
                        </a:lnTo>
                        <a:lnTo>
                          <a:pt x="119" y="28"/>
                        </a:lnTo>
                        <a:lnTo>
                          <a:pt x="123" y="24"/>
                        </a:lnTo>
                        <a:lnTo>
                          <a:pt x="126" y="24"/>
                        </a:lnTo>
                        <a:lnTo>
                          <a:pt x="130" y="24"/>
                        </a:lnTo>
                        <a:lnTo>
                          <a:pt x="130" y="20"/>
                        </a:lnTo>
                        <a:lnTo>
                          <a:pt x="134" y="20"/>
                        </a:lnTo>
                        <a:lnTo>
                          <a:pt x="134" y="24"/>
                        </a:lnTo>
                        <a:lnTo>
                          <a:pt x="138" y="20"/>
                        </a:lnTo>
                        <a:lnTo>
                          <a:pt x="142" y="20"/>
                        </a:lnTo>
                        <a:lnTo>
                          <a:pt x="146" y="20"/>
                        </a:lnTo>
                        <a:lnTo>
                          <a:pt x="146" y="24"/>
                        </a:lnTo>
                        <a:lnTo>
                          <a:pt x="149" y="20"/>
                        </a:lnTo>
                        <a:lnTo>
                          <a:pt x="149" y="24"/>
                        </a:lnTo>
                        <a:lnTo>
                          <a:pt x="153" y="24"/>
                        </a:lnTo>
                        <a:lnTo>
                          <a:pt x="157" y="24"/>
                        </a:lnTo>
                        <a:lnTo>
                          <a:pt x="161" y="24"/>
                        </a:lnTo>
                        <a:lnTo>
                          <a:pt x="165" y="24"/>
                        </a:lnTo>
                        <a:lnTo>
                          <a:pt x="169" y="24"/>
                        </a:lnTo>
                        <a:lnTo>
                          <a:pt x="172" y="24"/>
                        </a:lnTo>
                        <a:lnTo>
                          <a:pt x="172" y="28"/>
                        </a:lnTo>
                        <a:lnTo>
                          <a:pt x="176" y="28"/>
                        </a:lnTo>
                        <a:lnTo>
                          <a:pt x="172" y="28"/>
                        </a:lnTo>
                        <a:lnTo>
                          <a:pt x="172" y="32"/>
                        </a:lnTo>
                        <a:lnTo>
                          <a:pt x="169" y="32"/>
                        </a:lnTo>
                        <a:lnTo>
                          <a:pt x="169" y="36"/>
                        </a:lnTo>
                        <a:lnTo>
                          <a:pt x="165" y="36"/>
                        </a:lnTo>
                        <a:lnTo>
                          <a:pt x="165" y="32"/>
                        </a:lnTo>
                        <a:lnTo>
                          <a:pt x="161" y="32"/>
                        </a:lnTo>
                        <a:lnTo>
                          <a:pt x="157" y="32"/>
                        </a:lnTo>
                        <a:lnTo>
                          <a:pt x="153" y="32"/>
                        </a:lnTo>
                        <a:lnTo>
                          <a:pt x="153" y="36"/>
                        </a:lnTo>
                        <a:lnTo>
                          <a:pt x="149" y="36"/>
                        </a:lnTo>
                        <a:lnTo>
                          <a:pt x="146" y="36"/>
                        </a:lnTo>
                        <a:lnTo>
                          <a:pt x="142" y="36"/>
                        </a:lnTo>
                        <a:lnTo>
                          <a:pt x="142" y="40"/>
                        </a:lnTo>
                        <a:lnTo>
                          <a:pt x="142" y="44"/>
                        </a:lnTo>
                        <a:lnTo>
                          <a:pt x="142" y="49"/>
                        </a:lnTo>
                        <a:lnTo>
                          <a:pt x="138" y="49"/>
                        </a:lnTo>
                        <a:lnTo>
                          <a:pt x="138" y="53"/>
                        </a:lnTo>
                        <a:lnTo>
                          <a:pt x="142" y="53"/>
                        </a:lnTo>
                        <a:lnTo>
                          <a:pt x="146" y="57"/>
                        </a:lnTo>
                        <a:lnTo>
                          <a:pt x="146" y="61"/>
                        </a:lnTo>
                        <a:lnTo>
                          <a:pt x="149" y="61"/>
                        </a:lnTo>
                        <a:lnTo>
                          <a:pt x="149" y="65"/>
                        </a:lnTo>
                        <a:lnTo>
                          <a:pt x="149" y="69"/>
                        </a:lnTo>
                        <a:lnTo>
                          <a:pt x="146" y="69"/>
                        </a:lnTo>
                        <a:lnTo>
                          <a:pt x="146" y="73"/>
                        </a:lnTo>
                        <a:lnTo>
                          <a:pt x="142" y="77"/>
                        </a:lnTo>
                        <a:lnTo>
                          <a:pt x="142" y="81"/>
                        </a:lnTo>
                        <a:lnTo>
                          <a:pt x="142" y="77"/>
                        </a:lnTo>
                        <a:lnTo>
                          <a:pt x="138" y="77"/>
                        </a:lnTo>
                        <a:lnTo>
                          <a:pt x="138" y="73"/>
                        </a:lnTo>
                        <a:lnTo>
                          <a:pt x="134" y="73"/>
                        </a:lnTo>
                        <a:lnTo>
                          <a:pt x="134" y="77"/>
                        </a:lnTo>
                        <a:lnTo>
                          <a:pt x="134" y="81"/>
                        </a:lnTo>
                        <a:lnTo>
                          <a:pt x="130" y="81"/>
                        </a:lnTo>
                        <a:lnTo>
                          <a:pt x="130" y="77"/>
                        </a:lnTo>
                        <a:lnTo>
                          <a:pt x="126" y="77"/>
                        </a:lnTo>
                        <a:lnTo>
                          <a:pt x="123" y="77"/>
                        </a:lnTo>
                        <a:lnTo>
                          <a:pt x="123" y="81"/>
                        </a:lnTo>
                        <a:lnTo>
                          <a:pt x="119" y="81"/>
                        </a:lnTo>
                        <a:lnTo>
                          <a:pt x="115" y="81"/>
                        </a:lnTo>
                        <a:lnTo>
                          <a:pt x="115" y="85"/>
                        </a:lnTo>
                        <a:lnTo>
                          <a:pt x="115" y="89"/>
                        </a:lnTo>
                        <a:lnTo>
                          <a:pt x="115" y="93"/>
                        </a:lnTo>
                        <a:lnTo>
                          <a:pt x="115" y="97"/>
                        </a:lnTo>
                        <a:lnTo>
                          <a:pt x="115" y="101"/>
                        </a:lnTo>
                        <a:lnTo>
                          <a:pt x="119" y="101"/>
                        </a:lnTo>
                        <a:lnTo>
                          <a:pt x="119" y="105"/>
                        </a:lnTo>
                        <a:lnTo>
                          <a:pt x="123" y="105"/>
                        </a:lnTo>
                        <a:lnTo>
                          <a:pt x="123" y="109"/>
                        </a:lnTo>
                        <a:lnTo>
                          <a:pt x="126" y="109"/>
                        </a:lnTo>
                        <a:lnTo>
                          <a:pt x="123" y="109"/>
                        </a:lnTo>
                        <a:lnTo>
                          <a:pt x="119" y="109"/>
                        </a:lnTo>
                        <a:lnTo>
                          <a:pt x="115" y="109"/>
                        </a:lnTo>
                        <a:lnTo>
                          <a:pt x="111" y="109"/>
                        </a:lnTo>
                        <a:lnTo>
                          <a:pt x="111" y="113"/>
                        </a:lnTo>
                        <a:lnTo>
                          <a:pt x="107" y="113"/>
                        </a:lnTo>
                        <a:lnTo>
                          <a:pt x="107" y="117"/>
                        </a:lnTo>
                        <a:lnTo>
                          <a:pt x="103" y="117"/>
                        </a:lnTo>
                        <a:lnTo>
                          <a:pt x="100" y="117"/>
                        </a:lnTo>
                        <a:lnTo>
                          <a:pt x="96" y="117"/>
                        </a:lnTo>
                        <a:lnTo>
                          <a:pt x="96" y="121"/>
                        </a:lnTo>
                        <a:lnTo>
                          <a:pt x="92" y="121"/>
                        </a:lnTo>
                        <a:lnTo>
                          <a:pt x="88" y="121"/>
                        </a:lnTo>
                        <a:lnTo>
                          <a:pt x="84" y="125"/>
                        </a:lnTo>
                        <a:lnTo>
                          <a:pt x="84" y="121"/>
                        </a:lnTo>
                        <a:lnTo>
                          <a:pt x="80" y="121"/>
                        </a:lnTo>
                        <a:lnTo>
                          <a:pt x="77" y="121"/>
                        </a:lnTo>
                        <a:lnTo>
                          <a:pt x="77" y="117"/>
                        </a:lnTo>
                        <a:lnTo>
                          <a:pt x="73" y="117"/>
                        </a:lnTo>
                        <a:lnTo>
                          <a:pt x="77" y="121"/>
                        </a:lnTo>
                        <a:lnTo>
                          <a:pt x="73" y="121"/>
                        </a:lnTo>
                        <a:lnTo>
                          <a:pt x="73" y="125"/>
                        </a:lnTo>
                        <a:lnTo>
                          <a:pt x="69" y="125"/>
                        </a:lnTo>
                        <a:lnTo>
                          <a:pt x="69" y="121"/>
                        </a:lnTo>
                        <a:lnTo>
                          <a:pt x="65" y="121"/>
                        </a:lnTo>
                        <a:lnTo>
                          <a:pt x="65" y="117"/>
                        </a:lnTo>
                        <a:lnTo>
                          <a:pt x="69" y="117"/>
                        </a:lnTo>
                        <a:lnTo>
                          <a:pt x="65" y="117"/>
                        </a:lnTo>
                        <a:lnTo>
                          <a:pt x="61" y="117"/>
                        </a:lnTo>
                        <a:lnTo>
                          <a:pt x="57" y="117"/>
                        </a:lnTo>
                        <a:lnTo>
                          <a:pt x="57" y="113"/>
                        </a:lnTo>
                        <a:lnTo>
                          <a:pt x="54" y="113"/>
                        </a:lnTo>
                        <a:lnTo>
                          <a:pt x="54" y="109"/>
                        </a:lnTo>
                        <a:lnTo>
                          <a:pt x="50" y="109"/>
                        </a:lnTo>
                        <a:lnTo>
                          <a:pt x="50" y="105"/>
                        </a:lnTo>
                        <a:lnTo>
                          <a:pt x="46" y="105"/>
                        </a:lnTo>
                        <a:lnTo>
                          <a:pt x="46" y="101"/>
                        </a:lnTo>
                        <a:lnTo>
                          <a:pt x="46" y="105"/>
                        </a:lnTo>
                        <a:lnTo>
                          <a:pt x="46" y="101"/>
                        </a:lnTo>
                        <a:lnTo>
                          <a:pt x="42" y="101"/>
                        </a:lnTo>
                        <a:lnTo>
                          <a:pt x="46" y="101"/>
                        </a:lnTo>
                        <a:lnTo>
                          <a:pt x="42" y="101"/>
                        </a:lnTo>
                        <a:lnTo>
                          <a:pt x="42" y="97"/>
                        </a:lnTo>
                        <a:lnTo>
                          <a:pt x="38" y="97"/>
                        </a:lnTo>
                        <a:lnTo>
                          <a:pt x="38" y="93"/>
                        </a:lnTo>
                        <a:lnTo>
                          <a:pt x="34" y="93"/>
                        </a:lnTo>
                        <a:lnTo>
                          <a:pt x="34" y="89"/>
                        </a:lnTo>
                        <a:lnTo>
                          <a:pt x="38" y="89"/>
                        </a:lnTo>
                        <a:lnTo>
                          <a:pt x="34" y="89"/>
                        </a:lnTo>
                        <a:lnTo>
                          <a:pt x="34" y="85"/>
                        </a:lnTo>
                        <a:lnTo>
                          <a:pt x="31" y="85"/>
                        </a:lnTo>
                        <a:lnTo>
                          <a:pt x="31" y="81"/>
                        </a:lnTo>
                        <a:lnTo>
                          <a:pt x="31" y="77"/>
                        </a:lnTo>
                        <a:lnTo>
                          <a:pt x="27" y="77"/>
                        </a:lnTo>
                        <a:lnTo>
                          <a:pt x="27" y="73"/>
                        </a:lnTo>
                        <a:lnTo>
                          <a:pt x="23" y="73"/>
                        </a:lnTo>
                        <a:lnTo>
                          <a:pt x="23" y="69"/>
                        </a:lnTo>
                        <a:lnTo>
                          <a:pt x="23" y="65"/>
                        </a:lnTo>
                        <a:lnTo>
                          <a:pt x="23" y="61"/>
                        </a:lnTo>
                        <a:lnTo>
                          <a:pt x="23" y="57"/>
                        </a:lnTo>
                        <a:lnTo>
                          <a:pt x="19" y="57"/>
                        </a:lnTo>
                        <a:lnTo>
                          <a:pt x="19" y="53"/>
                        </a:lnTo>
                        <a:lnTo>
                          <a:pt x="19" y="57"/>
                        </a:lnTo>
                        <a:lnTo>
                          <a:pt x="15" y="53"/>
                        </a:lnTo>
                        <a:lnTo>
                          <a:pt x="15" y="49"/>
                        </a:lnTo>
                        <a:lnTo>
                          <a:pt x="15" y="44"/>
                        </a:lnTo>
                        <a:lnTo>
                          <a:pt x="11" y="44"/>
                        </a:lnTo>
                        <a:lnTo>
                          <a:pt x="11" y="40"/>
                        </a:lnTo>
                        <a:lnTo>
                          <a:pt x="8" y="36"/>
                        </a:lnTo>
                        <a:lnTo>
                          <a:pt x="8" y="40"/>
                        </a:lnTo>
                        <a:lnTo>
                          <a:pt x="8" y="36"/>
                        </a:lnTo>
                        <a:lnTo>
                          <a:pt x="8" y="32"/>
                        </a:lnTo>
                        <a:lnTo>
                          <a:pt x="8" y="28"/>
                        </a:lnTo>
                        <a:lnTo>
                          <a:pt x="11" y="28"/>
                        </a:lnTo>
                        <a:lnTo>
                          <a:pt x="11" y="24"/>
                        </a:lnTo>
                        <a:lnTo>
                          <a:pt x="8" y="24"/>
                        </a:lnTo>
                        <a:lnTo>
                          <a:pt x="8" y="28"/>
                        </a:lnTo>
                        <a:lnTo>
                          <a:pt x="4" y="28"/>
                        </a:lnTo>
                        <a:lnTo>
                          <a:pt x="0" y="28"/>
                        </a:lnTo>
                        <a:lnTo>
                          <a:pt x="0" y="24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034" name="Freeform 206">
                    <a:extLst>
                      <a:ext uri="{FF2B5EF4-FFF2-40B4-BE49-F238E27FC236}">
                        <a16:creationId xmlns:a16="http://schemas.microsoft.com/office/drawing/2014/main" id="{DAF6556C-0618-2D2A-50AE-C1E75B8BEFC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599" y="2996"/>
                    <a:ext cx="12" cy="15"/>
                  </a:xfrm>
                  <a:custGeom>
                    <a:avLst/>
                    <a:gdLst>
                      <a:gd name="T0" fmla="*/ 4 w 12"/>
                      <a:gd name="T1" fmla="*/ 4 h 16"/>
                      <a:gd name="T2" fmla="*/ 8 w 12"/>
                      <a:gd name="T3" fmla="*/ 4 h 16"/>
                      <a:gd name="T4" fmla="*/ 8 w 12"/>
                      <a:gd name="T5" fmla="*/ 0 h 16"/>
                      <a:gd name="T6" fmla="*/ 12 w 12"/>
                      <a:gd name="T7" fmla="*/ 0 h 16"/>
                      <a:gd name="T8" fmla="*/ 12 w 12"/>
                      <a:gd name="T9" fmla="*/ 4 h 16"/>
                      <a:gd name="T10" fmla="*/ 12 w 12"/>
                      <a:gd name="T11" fmla="*/ 8 h 16"/>
                      <a:gd name="T12" fmla="*/ 8 w 12"/>
                      <a:gd name="T13" fmla="*/ 12 h 16"/>
                      <a:gd name="T14" fmla="*/ 8 w 12"/>
                      <a:gd name="T15" fmla="*/ 16 h 16"/>
                      <a:gd name="T16" fmla="*/ 4 w 12"/>
                      <a:gd name="T17" fmla="*/ 16 h 16"/>
                      <a:gd name="T18" fmla="*/ 4 w 12"/>
                      <a:gd name="T19" fmla="*/ 12 h 16"/>
                      <a:gd name="T20" fmla="*/ 4 w 12"/>
                      <a:gd name="T21" fmla="*/ 16 h 16"/>
                      <a:gd name="T22" fmla="*/ 0 w 12"/>
                      <a:gd name="T23" fmla="*/ 12 h 16"/>
                      <a:gd name="T24" fmla="*/ 0 w 12"/>
                      <a:gd name="T25" fmla="*/ 8 h 16"/>
                      <a:gd name="T26" fmla="*/ 4 w 12"/>
                      <a:gd name="T27" fmla="*/ 8 h 16"/>
                      <a:gd name="T28" fmla="*/ 4 w 12"/>
                      <a:gd name="T29" fmla="*/ 4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12" h="16">
                        <a:moveTo>
                          <a:pt x="4" y="4"/>
                        </a:moveTo>
                        <a:lnTo>
                          <a:pt x="8" y="4"/>
                        </a:lnTo>
                        <a:lnTo>
                          <a:pt x="8" y="0"/>
                        </a:lnTo>
                        <a:lnTo>
                          <a:pt x="12" y="0"/>
                        </a:lnTo>
                        <a:lnTo>
                          <a:pt x="12" y="4"/>
                        </a:lnTo>
                        <a:lnTo>
                          <a:pt x="12" y="8"/>
                        </a:lnTo>
                        <a:lnTo>
                          <a:pt x="8" y="12"/>
                        </a:lnTo>
                        <a:lnTo>
                          <a:pt x="8" y="16"/>
                        </a:lnTo>
                        <a:lnTo>
                          <a:pt x="4" y="16"/>
                        </a:lnTo>
                        <a:lnTo>
                          <a:pt x="4" y="12"/>
                        </a:lnTo>
                        <a:lnTo>
                          <a:pt x="4" y="16"/>
                        </a:lnTo>
                        <a:lnTo>
                          <a:pt x="0" y="12"/>
                        </a:lnTo>
                        <a:lnTo>
                          <a:pt x="0" y="8"/>
                        </a:lnTo>
                        <a:lnTo>
                          <a:pt x="4" y="8"/>
                        </a:lnTo>
                        <a:lnTo>
                          <a:pt x="4" y="4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035" name="Freeform 207">
                    <a:extLst>
                      <a:ext uri="{FF2B5EF4-FFF2-40B4-BE49-F238E27FC236}">
                        <a16:creationId xmlns:a16="http://schemas.microsoft.com/office/drawing/2014/main" id="{4979BD04-F08B-DC1F-9077-17EA6EB2002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232" y="2996"/>
                    <a:ext cx="18" cy="35"/>
                  </a:xfrm>
                  <a:custGeom>
                    <a:avLst/>
                    <a:gdLst>
                      <a:gd name="T0" fmla="*/ 4 w 19"/>
                      <a:gd name="T1" fmla="*/ 8 h 36"/>
                      <a:gd name="T2" fmla="*/ 8 w 19"/>
                      <a:gd name="T3" fmla="*/ 8 h 36"/>
                      <a:gd name="T4" fmla="*/ 8 w 19"/>
                      <a:gd name="T5" fmla="*/ 4 h 36"/>
                      <a:gd name="T6" fmla="*/ 11 w 19"/>
                      <a:gd name="T7" fmla="*/ 4 h 36"/>
                      <a:gd name="T8" fmla="*/ 11 w 19"/>
                      <a:gd name="T9" fmla="*/ 0 h 36"/>
                      <a:gd name="T10" fmla="*/ 15 w 19"/>
                      <a:gd name="T11" fmla="*/ 0 h 36"/>
                      <a:gd name="T12" fmla="*/ 19 w 19"/>
                      <a:gd name="T13" fmla="*/ 0 h 36"/>
                      <a:gd name="T14" fmla="*/ 19 w 19"/>
                      <a:gd name="T15" fmla="*/ 4 h 36"/>
                      <a:gd name="T16" fmla="*/ 19 w 19"/>
                      <a:gd name="T17" fmla="*/ 8 h 36"/>
                      <a:gd name="T18" fmla="*/ 15 w 19"/>
                      <a:gd name="T19" fmla="*/ 12 h 36"/>
                      <a:gd name="T20" fmla="*/ 15 w 19"/>
                      <a:gd name="T21" fmla="*/ 16 h 36"/>
                      <a:gd name="T22" fmla="*/ 19 w 19"/>
                      <a:gd name="T23" fmla="*/ 16 h 36"/>
                      <a:gd name="T24" fmla="*/ 19 w 19"/>
                      <a:gd name="T25" fmla="*/ 20 h 36"/>
                      <a:gd name="T26" fmla="*/ 19 w 19"/>
                      <a:gd name="T27" fmla="*/ 24 h 36"/>
                      <a:gd name="T28" fmla="*/ 19 w 19"/>
                      <a:gd name="T29" fmla="*/ 28 h 36"/>
                      <a:gd name="T30" fmla="*/ 19 w 19"/>
                      <a:gd name="T31" fmla="*/ 32 h 36"/>
                      <a:gd name="T32" fmla="*/ 15 w 19"/>
                      <a:gd name="T33" fmla="*/ 36 h 36"/>
                      <a:gd name="T34" fmla="*/ 11 w 19"/>
                      <a:gd name="T35" fmla="*/ 36 h 36"/>
                      <a:gd name="T36" fmla="*/ 8 w 19"/>
                      <a:gd name="T37" fmla="*/ 32 h 36"/>
                      <a:gd name="T38" fmla="*/ 8 w 19"/>
                      <a:gd name="T39" fmla="*/ 28 h 36"/>
                      <a:gd name="T40" fmla="*/ 8 w 19"/>
                      <a:gd name="T41" fmla="*/ 24 h 36"/>
                      <a:gd name="T42" fmla="*/ 4 w 19"/>
                      <a:gd name="T43" fmla="*/ 24 h 36"/>
                      <a:gd name="T44" fmla="*/ 4 w 19"/>
                      <a:gd name="T45" fmla="*/ 20 h 36"/>
                      <a:gd name="T46" fmla="*/ 4 w 19"/>
                      <a:gd name="T47" fmla="*/ 16 h 36"/>
                      <a:gd name="T48" fmla="*/ 0 w 19"/>
                      <a:gd name="T49" fmla="*/ 16 h 36"/>
                      <a:gd name="T50" fmla="*/ 4 w 19"/>
                      <a:gd name="T51" fmla="*/ 16 h 36"/>
                      <a:gd name="T52" fmla="*/ 0 w 19"/>
                      <a:gd name="T53" fmla="*/ 16 h 36"/>
                      <a:gd name="T54" fmla="*/ 4 w 19"/>
                      <a:gd name="T55" fmla="*/ 16 h 36"/>
                      <a:gd name="T56" fmla="*/ 0 w 19"/>
                      <a:gd name="T57" fmla="*/ 16 h 36"/>
                      <a:gd name="T58" fmla="*/ 4 w 19"/>
                      <a:gd name="T59" fmla="*/ 16 h 36"/>
                      <a:gd name="T60" fmla="*/ 4 w 19"/>
                      <a:gd name="T61" fmla="*/ 12 h 36"/>
                      <a:gd name="T62" fmla="*/ 4 w 19"/>
                      <a:gd name="T63" fmla="*/ 8 h 3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</a:cxnLst>
                    <a:rect l="0" t="0" r="r" b="b"/>
                    <a:pathLst>
                      <a:path w="19" h="36">
                        <a:moveTo>
                          <a:pt x="4" y="8"/>
                        </a:moveTo>
                        <a:lnTo>
                          <a:pt x="8" y="8"/>
                        </a:lnTo>
                        <a:lnTo>
                          <a:pt x="8" y="4"/>
                        </a:lnTo>
                        <a:lnTo>
                          <a:pt x="11" y="4"/>
                        </a:lnTo>
                        <a:lnTo>
                          <a:pt x="11" y="0"/>
                        </a:lnTo>
                        <a:lnTo>
                          <a:pt x="15" y="0"/>
                        </a:lnTo>
                        <a:lnTo>
                          <a:pt x="19" y="0"/>
                        </a:lnTo>
                        <a:lnTo>
                          <a:pt x="19" y="4"/>
                        </a:lnTo>
                        <a:lnTo>
                          <a:pt x="19" y="8"/>
                        </a:lnTo>
                        <a:lnTo>
                          <a:pt x="15" y="12"/>
                        </a:lnTo>
                        <a:lnTo>
                          <a:pt x="15" y="16"/>
                        </a:lnTo>
                        <a:lnTo>
                          <a:pt x="19" y="16"/>
                        </a:lnTo>
                        <a:lnTo>
                          <a:pt x="19" y="20"/>
                        </a:lnTo>
                        <a:lnTo>
                          <a:pt x="19" y="24"/>
                        </a:lnTo>
                        <a:lnTo>
                          <a:pt x="19" y="28"/>
                        </a:lnTo>
                        <a:lnTo>
                          <a:pt x="19" y="32"/>
                        </a:lnTo>
                        <a:lnTo>
                          <a:pt x="15" y="36"/>
                        </a:lnTo>
                        <a:lnTo>
                          <a:pt x="11" y="36"/>
                        </a:lnTo>
                        <a:lnTo>
                          <a:pt x="8" y="32"/>
                        </a:lnTo>
                        <a:lnTo>
                          <a:pt x="8" y="28"/>
                        </a:lnTo>
                        <a:lnTo>
                          <a:pt x="8" y="24"/>
                        </a:lnTo>
                        <a:lnTo>
                          <a:pt x="4" y="24"/>
                        </a:lnTo>
                        <a:lnTo>
                          <a:pt x="4" y="20"/>
                        </a:lnTo>
                        <a:lnTo>
                          <a:pt x="4" y="16"/>
                        </a:lnTo>
                        <a:lnTo>
                          <a:pt x="0" y="16"/>
                        </a:lnTo>
                        <a:lnTo>
                          <a:pt x="4" y="16"/>
                        </a:lnTo>
                        <a:lnTo>
                          <a:pt x="0" y="16"/>
                        </a:lnTo>
                        <a:lnTo>
                          <a:pt x="4" y="16"/>
                        </a:lnTo>
                        <a:lnTo>
                          <a:pt x="0" y="16"/>
                        </a:lnTo>
                        <a:lnTo>
                          <a:pt x="4" y="16"/>
                        </a:lnTo>
                        <a:lnTo>
                          <a:pt x="4" y="12"/>
                        </a:lnTo>
                        <a:lnTo>
                          <a:pt x="4" y="8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036" name="Freeform 208">
                    <a:extLst>
                      <a:ext uri="{FF2B5EF4-FFF2-40B4-BE49-F238E27FC236}">
                        <a16:creationId xmlns:a16="http://schemas.microsoft.com/office/drawing/2014/main" id="{11EDA7AB-849B-7439-13C9-6E02D5FEA08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365" y="2996"/>
                    <a:ext cx="17" cy="23"/>
                  </a:xfrm>
                  <a:custGeom>
                    <a:avLst/>
                    <a:gdLst>
                      <a:gd name="T0" fmla="*/ 0 w 16"/>
                      <a:gd name="T1" fmla="*/ 0 h 24"/>
                      <a:gd name="T2" fmla="*/ 4 w 16"/>
                      <a:gd name="T3" fmla="*/ 0 h 24"/>
                      <a:gd name="T4" fmla="*/ 8 w 16"/>
                      <a:gd name="T5" fmla="*/ 4 h 24"/>
                      <a:gd name="T6" fmla="*/ 8 w 16"/>
                      <a:gd name="T7" fmla="*/ 8 h 24"/>
                      <a:gd name="T8" fmla="*/ 12 w 16"/>
                      <a:gd name="T9" fmla="*/ 8 h 24"/>
                      <a:gd name="T10" fmla="*/ 16 w 16"/>
                      <a:gd name="T11" fmla="*/ 8 h 24"/>
                      <a:gd name="T12" fmla="*/ 16 w 16"/>
                      <a:gd name="T13" fmla="*/ 12 h 24"/>
                      <a:gd name="T14" fmla="*/ 12 w 16"/>
                      <a:gd name="T15" fmla="*/ 16 h 24"/>
                      <a:gd name="T16" fmla="*/ 16 w 16"/>
                      <a:gd name="T17" fmla="*/ 16 h 24"/>
                      <a:gd name="T18" fmla="*/ 16 w 16"/>
                      <a:gd name="T19" fmla="*/ 20 h 24"/>
                      <a:gd name="T20" fmla="*/ 12 w 16"/>
                      <a:gd name="T21" fmla="*/ 20 h 24"/>
                      <a:gd name="T22" fmla="*/ 16 w 16"/>
                      <a:gd name="T23" fmla="*/ 20 h 24"/>
                      <a:gd name="T24" fmla="*/ 16 w 16"/>
                      <a:gd name="T25" fmla="*/ 24 h 24"/>
                      <a:gd name="T26" fmla="*/ 12 w 16"/>
                      <a:gd name="T27" fmla="*/ 24 h 24"/>
                      <a:gd name="T28" fmla="*/ 12 w 16"/>
                      <a:gd name="T29" fmla="*/ 20 h 24"/>
                      <a:gd name="T30" fmla="*/ 8 w 16"/>
                      <a:gd name="T31" fmla="*/ 20 h 24"/>
                      <a:gd name="T32" fmla="*/ 4 w 16"/>
                      <a:gd name="T33" fmla="*/ 20 h 24"/>
                      <a:gd name="T34" fmla="*/ 4 w 16"/>
                      <a:gd name="T35" fmla="*/ 16 h 24"/>
                      <a:gd name="T36" fmla="*/ 4 w 16"/>
                      <a:gd name="T37" fmla="*/ 12 h 24"/>
                      <a:gd name="T38" fmla="*/ 0 w 16"/>
                      <a:gd name="T39" fmla="*/ 12 h 24"/>
                      <a:gd name="T40" fmla="*/ 0 w 16"/>
                      <a:gd name="T41" fmla="*/ 8 h 24"/>
                      <a:gd name="T42" fmla="*/ 4 w 16"/>
                      <a:gd name="T43" fmla="*/ 8 h 24"/>
                      <a:gd name="T44" fmla="*/ 4 w 16"/>
                      <a:gd name="T45" fmla="*/ 4 h 24"/>
                      <a:gd name="T46" fmla="*/ 0 w 16"/>
                      <a:gd name="T47" fmla="*/ 4 h 24"/>
                      <a:gd name="T48" fmla="*/ 0 w 16"/>
                      <a:gd name="T49" fmla="*/ 0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</a:cxnLst>
                    <a:rect l="0" t="0" r="r" b="b"/>
                    <a:pathLst>
                      <a:path w="16" h="24">
                        <a:moveTo>
                          <a:pt x="0" y="0"/>
                        </a:moveTo>
                        <a:lnTo>
                          <a:pt x="4" y="0"/>
                        </a:lnTo>
                        <a:lnTo>
                          <a:pt x="8" y="4"/>
                        </a:lnTo>
                        <a:lnTo>
                          <a:pt x="8" y="8"/>
                        </a:lnTo>
                        <a:lnTo>
                          <a:pt x="12" y="8"/>
                        </a:lnTo>
                        <a:lnTo>
                          <a:pt x="16" y="8"/>
                        </a:lnTo>
                        <a:lnTo>
                          <a:pt x="16" y="12"/>
                        </a:lnTo>
                        <a:lnTo>
                          <a:pt x="12" y="16"/>
                        </a:lnTo>
                        <a:lnTo>
                          <a:pt x="16" y="16"/>
                        </a:lnTo>
                        <a:lnTo>
                          <a:pt x="16" y="20"/>
                        </a:lnTo>
                        <a:lnTo>
                          <a:pt x="12" y="20"/>
                        </a:lnTo>
                        <a:lnTo>
                          <a:pt x="16" y="20"/>
                        </a:lnTo>
                        <a:lnTo>
                          <a:pt x="16" y="24"/>
                        </a:lnTo>
                        <a:lnTo>
                          <a:pt x="12" y="24"/>
                        </a:lnTo>
                        <a:lnTo>
                          <a:pt x="12" y="20"/>
                        </a:lnTo>
                        <a:lnTo>
                          <a:pt x="8" y="20"/>
                        </a:lnTo>
                        <a:lnTo>
                          <a:pt x="4" y="20"/>
                        </a:lnTo>
                        <a:lnTo>
                          <a:pt x="4" y="16"/>
                        </a:lnTo>
                        <a:lnTo>
                          <a:pt x="4" y="12"/>
                        </a:lnTo>
                        <a:lnTo>
                          <a:pt x="0" y="12"/>
                        </a:lnTo>
                        <a:lnTo>
                          <a:pt x="0" y="8"/>
                        </a:lnTo>
                        <a:lnTo>
                          <a:pt x="4" y="8"/>
                        </a:lnTo>
                        <a:lnTo>
                          <a:pt x="4" y="4"/>
                        </a:lnTo>
                        <a:lnTo>
                          <a:pt x="0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037" name="Freeform 209">
                    <a:extLst>
                      <a:ext uri="{FF2B5EF4-FFF2-40B4-BE49-F238E27FC236}">
                        <a16:creationId xmlns:a16="http://schemas.microsoft.com/office/drawing/2014/main" id="{9FACEEDB-44D3-F2FB-7D96-F32F1D57B88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608" y="2996"/>
                    <a:ext cx="18" cy="40"/>
                  </a:xfrm>
                  <a:custGeom>
                    <a:avLst/>
                    <a:gdLst>
                      <a:gd name="T0" fmla="*/ 15 w 19"/>
                      <a:gd name="T1" fmla="*/ 0 h 40"/>
                      <a:gd name="T2" fmla="*/ 15 w 19"/>
                      <a:gd name="T3" fmla="*/ 4 h 40"/>
                      <a:gd name="T4" fmla="*/ 19 w 19"/>
                      <a:gd name="T5" fmla="*/ 4 h 40"/>
                      <a:gd name="T6" fmla="*/ 19 w 19"/>
                      <a:gd name="T7" fmla="*/ 8 h 40"/>
                      <a:gd name="T8" fmla="*/ 19 w 19"/>
                      <a:gd name="T9" fmla="*/ 12 h 40"/>
                      <a:gd name="T10" fmla="*/ 15 w 19"/>
                      <a:gd name="T11" fmla="*/ 12 h 40"/>
                      <a:gd name="T12" fmla="*/ 15 w 19"/>
                      <a:gd name="T13" fmla="*/ 16 h 40"/>
                      <a:gd name="T14" fmla="*/ 15 w 19"/>
                      <a:gd name="T15" fmla="*/ 20 h 40"/>
                      <a:gd name="T16" fmla="*/ 11 w 19"/>
                      <a:gd name="T17" fmla="*/ 20 h 40"/>
                      <a:gd name="T18" fmla="*/ 11 w 19"/>
                      <a:gd name="T19" fmla="*/ 24 h 40"/>
                      <a:gd name="T20" fmla="*/ 11 w 19"/>
                      <a:gd name="T21" fmla="*/ 28 h 40"/>
                      <a:gd name="T22" fmla="*/ 7 w 19"/>
                      <a:gd name="T23" fmla="*/ 28 h 40"/>
                      <a:gd name="T24" fmla="*/ 7 w 19"/>
                      <a:gd name="T25" fmla="*/ 32 h 40"/>
                      <a:gd name="T26" fmla="*/ 7 w 19"/>
                      <a:gd name="T27" fmla="*/ 36 h 40"/>
                      <a:gd name="T28" fmla="*/ 7 w 19"/>
                      <a:gd name="T29" fmla="*/ 40 h 40"/>
                      <a:gd name="T30" fmla="*/ 7 w 19"/>
                      <a:gd name="T31" fmla="*/ 36 h 40"/>
                      <a:gd name="T32" fmla="*/ 4 w 19"/>
                      <a:gd name="T33" fmla="*/ 36 h 40"/>
                      <a:gd name="T34" fmla="*/ 0 w 19"/>
                      <a:gd name="T35" fmla="*/ 36 h 40"/>
                      <a:gd name="T36" fmla="*/ 0 w 19"/>
                      <a:gd name="T37" fmla="*/ 32 h 40"/>
                      <a:gd name="T38" fmla="*/ 0 w 19"/>
                      <a:gd name="T39" fmla="*/ 28 h 40"/>
                      <a:gd name="T40" fmla="*/ 0 w 19"/>
                      <a:gd name="T41" fmla="*/ 24 h 40"/>
                      <a:gd name="T42" fmla="*/ 0 w 19"/>
                      <a:gd name="T43" fmla="*/ 20 h 40"/>
                      <a:gd name="T44" fmla="*/ 0 w 19"/>
                      <a:gd name="T45" fmla="*/ 16 h 40"/>
                      <a:gd name="T46" fmla="*/ 0 w 19"/>
                      <a:gd name="T47" fmla="*/ 12 h 40"/>
                      <a:gd name="T48" fmla="*/ 4 w 19"/>
                      <a:gd name="T49" fmla="*/ 8 h 40"/>
                      <a:gd name="T50" fmla="*/ 4 w 19"/>
                      <a:gd name="T51" fmla="*/ 4 h 40"/>
                      <a:gd name="T52" fmla="*/ 7 w 19"/>
                      <a:gd name="T53" fmla="*/ 4 h 40"/>
                      <a:gd name="T54" fmla="*/ 11 w 19"/>
                      <a:gd name="T55" fmla="*/ 4 h 40"/>
                      <a:gd name="T56" fmla="*/ 11 w 19"/>
                      <a:gd name="T57" fmla="*/ 0 h 40"/>
                      <a:gd name="T58" fmla="*/ 15 w 19"/>
                      <a:gd name="T59" fmla="*/ 0 h 4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</a:cxnLst>
                    <a:rect l="0" t="0" r="r" b="b"/>
                    <a:pathLst>
                      <a:path w="19" h="40">
                        <a:moveTo>
                          <a:pt x="15" y="0"/>
                        </a:moveTo>
                        <a:lnTo>
                          <a:pt x="15" y="4"/>
                        </a:lnTo>
                        <a:lnTo>
                          <a:pt x="19" y="4"/>
                        </a:lnTo>
                        <a:lnTo>
                          <a:pt x="19" y="8"/>
                        </a:lnTo>
                        <a:lnTo>
                          <a:pt x="19" y="12"/>
                        </a:lnTo>
                        <a:lnTo>
                          <a:pt x="15" y="12"/>
                        </a:lnTo>
                        <a:lnTo>
                          <a:pt x="15" y="16"/>
                        </a:lnTo>
                        <a:lnTo>
                          <a:pt x="15" y="20"/>
                        </a:lnTo>
                        <a:lnTo>
                          <a:pt x="11" y="20"/>
                        </a:lnTo>
                        <a:lnTo>
                          <a:pt x="11" y="24"/>
                        </a:lnTo>
                        <a:lnTo>
                          <a:pt x="11" y="28"/>
                        </a:lnTo>
                        <a:lnTo>
                          <a:pt x="7" y="28"/>
                        </a:lnTo>
                        <a:lnTo>
                          <a:pt x="7" y="32"/>
                        </a:lnTo>
                        <a:lnTo>
                          <a:pt x="7" y="36"/>
                        </a:lnTo>
                        <a:lnTo>
                          <a:pt x="7" y="40"/>
                        </a:lnTo>
                        <a:lnTo>
                          <a:pt x="7" y="36"/>
                        </a:lnTo>
                        <a:lnTo>
                          <a:pt x="4" y="36"/>
                        </a:lnTo>
                        <a:lnTo>
                          <a:pt x="0" y="36"/>
                        </a:lnTo>
                        <a:lnTo>
                          <a:pt x="0" y="32"/>
                        </a:lnTo>
                        <a:lnTo>
                          <a:pt x="0" y="28"/>
                        </a:lnTo>
                        <a:lnTo>
                          <a:pt x="0" y="24"/>
                        </a:lnTo>
                        <a:lnTo>
                          <a:pt x="0" y="20"/>
                        </a:lnTo>
                        <a:lnTo>
                          <a:pt x="0" y="16"/>
                        </a:lnTo>
                        <a:lnTo>
                          <a:pt x="0" y="12"/>
                        </a:lnTo>
                        <a:lnTo>
                          <a:pt x="4" y="8"/>
                        </a:lnTo>
                        <a:lnTo>
                          <a:pt x="4" y="4"/>
                        </a:lnTo>
                        <a:lnTo>
                          <a:pt x="7" y="4"/>
                        </a:lnTo>
                        <a:lnTo>
                          <a:pt x="11" y="4"/>
                        </a:lnTo>
                        <a:lnTo>
                          <a:pt x="11" y="0"/>
                        </a:lnTo>
                        <a:lnTo>
                          <a:pt x="15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038" name="Freeform 210">
                    <a:extLst>
                      <a:ext uri="{FF2B5EF4-FFF2-40B4-BE49-F238E27FC236}">
                        <a16:creationId xmlns:a16="http://schemas.microsoft.com/office/drawing/2014/main" id="{4E472A2A-7CAC-D4EC-B717-6445AD7C88F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285" y="2996"/>
                    <a:ext cx="61" cy="58"/>
                  </a:xfrm>
                  <a:custGeom>
                    <a:avLst/>
                    <a:gdLst>
                      <a:gd name="T0" fmla="*/ 15 w 61"/>
                      <a:gd name="T1" fmla="*/ 0 h 57"/>
                      <a:gd name="T2" fmla="*/ 23 w 61"/>
                      <a:gd name="T3" fmla="*/ 0 h 57"/>
                      <a:gd name="T4" fmla="*/ 27 w 61"/>
                      <a:gd name="T5" fmla="*/ 4 h 57"/>
                      <a:gd name="T6" fmla="*/ 34 w 61"/>
                      <a:gd name="T7" fmla="*/ 8 h 57"/>
                      <a:gd name="T8" fmla="*/ 42 w 61"/>
                      <a:gd name="T9" fmla="*/ 12 h 57"/>
                      <a:gd name="T10" fmla="*/ 42 w 61"/>
                      <a:gd name="T11" fmla="*/ 20 h 57"/>
                      <a:gd name="T12" fmla="*/ 46 w 61"/>
                      <a:gd name="T13" fmla="*/ 24 h 57"/>
                      <a:gd name="T14" fmla="*/ 53 w 61"/>
                      <a:gd name="T15" fmla="*/ 24 h 57"/>
                      <a:gd name="T16" fmla="*/ 57 w 61"/>
                      <a:gd name="T17" fmla="*/ 28 h 57"/>
                      <a:gd name="T18" fmla="*/ 57 w 61"/>
                      <a:gd name="T19" fmla="*/ 32 h 57"/>
                      <a:gd name="T20" fmla="*/ 53 w 61"/>
                      <a:gd name="T21" fmla="*/ 36 h 57"/>
                      <a:gd name="T22" fmla="*/ 50 w 61"/>
                      <a:gd name="T23" fmla="*/ 40 h 57"/>
                      <a:gd name="T24" fmla="*/ 46 w 61"/>
                      <a:gd name="T25" fmla="*/ 44 h 57"/>
                      <a:gd name="T26" fmla="*/ 42 w 61"/>
                      <a:gd name="T27" fmla="*/ 49 h 57"/>
                      <a:gd name="T28" fmla="*/ 38 w 61"/>
                      <a:gd name="T29" fmla="*/ 53 h 57"/>
                      <a:gd name="T30" fmla="*/ 34 w 61"/>
                      <a:gd name="T31" fmla="*/ 57 h 57"/>
                      <a:gd name="T32" fmla="*/ 30 w 61"/>
                      <a:gd name="T33" fmla="*/ 53 h 57"/>
                      <a:gd name="T34" fmla="*/ 27 w 61"/>
                      <a:gd name="T35" fmla="*/ 49 h 57"/>
                      <a:gd name="T36" fmla="*/ 27 w 61"/>
                      <a:gd name="T37" fmla="*/ 49 h 57"/>
                      <a:gd name="T38" fmla="*/ 19 w 61"/>
                      <a:gd name="T39" fmla="*/ 44 h 57"/>
                      <a:gd name="T40" fmla="*/ 15 w 61"/>
                      <a:gd name="T41" fmla="*/ 49 h 57"/>
                      <a:gd name="T42" fmla="*/ 7 w 61"/>
                      <a:gd name="T43" fmla="*/ 49 h 57"/>
                      <a:gd name="T44" fmla="*/ 0 w 61"/>
                      <a:gd name="T45" fmla="*/ 49 h 57"/>
                      <a:gd name="T46" fmla="*/ 3 w 61"/>
                      <a:gd name="T47" fmla="*/ 44 h 57"/>
                      <a:gd name="T48" fmla="*/ 7 w 61"/>
                      <a:gd name="T49" fmla="*/ 40 h 57"/>
                      <a:gd name="T50" fmla="*/ 7 w 61"/>
                      <a:gd name="T51" fmla="*/ 32 h 57"/>
                      <a:gd name="T52" fmla="*/ 3 w 61"/>
                      <a:gd name="T53" fmla="*/ 28 h 57"/>
                      <a:gd name="T54" fmla="*/ 7 w 61"/>
                      <a:gd name="T55" fmla="*/ 24 h 57"/>
                      <a:gd name="T56" fmla="*/ 3 w 61"/>
                      <a:gd name="T57" fmla="*/ 20 h 57"/>
                      <a:gd name="T58" fmla="*/ 7 w 61"/>
                      <a:gd name="T59" fmla="*/ 16 h 57"/>
                      <a:gd name="T60" fmla="*/ 11 w 61"/>
                      <a:gd name="T61" fmla="*/ 12 h 57"/>
                      <a:gd name="T62" fmla="*/ 15 w 61"/>
                      <a:gd name="T63" fmla="*/ 8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</a:cxnLst>
                    <a:rect l="0" t="0" r="r" b="b"/>
                    <a:pathLst>
                      <a:path w="61" h="57">
                        <a:moveTo>
                          <a:pt x="15" y="4"/>
                        </a:moveTo>
                        <a:lnTo>
                          <a:pt x="15" y="0"/>
                        </a:lnTo>
                        <a:lnTo>
                          <a:pt x="19" y="0"/>
                        </a:lnTo>
                        <a:lnTo>
                          <a:pt x="23" y="0"/>
                        </a:lnTo>
                        <a:lnTo>
                          <a:pt x="23" y="4"/>
                        </a:lnTo>
                        <a:lnTo>
                          <a:pt x="27" y="4"/>
                        </a:lnTo>
                        <a:lnTo>
                          <a:pt x="30" y="8"/>
                        </a:lnTo>
                        <a:lnTo>
                          <a:pt x="34" y="8"/>
                        </a:lnTo>
                        <a:lnTo>
                          <a:pt x="38" y="12"/>
                        </a:lnTo>
                        <a:lnTo>
                          <a:pt x="42" y="12"/>
                        </a:lnTo>
                        <a:lnTo>
                          <a:pt x="42" y="16"/>
                        </a:lnTo>
                        <a:lnTo>
                          <a:pt x="42" y="20"/>
                        </a:lnTo>
                        <a:lnTo>
                          <a:pt x="42" y="24"/>
                        </a:lnTo>
                        <a:lnTo>
                          <a:pt x="46" y="24"/>
                        </a:lnTo>
                        <a:lnTo>
                          <a:pt x="50" y="24"/>
                        </a:lnTo>
                        <a:lnTo>
                          <a:pt x="53" y="24"/>
                        </a:lnTo>
                        <a:lnTo>
                          <a:pt x="57" y="24"/>
                        </a:lnTo>
                        <a:lnTo>
                          <a:pt x="57" y="28"/>
                        </a:lnTo>
                        <a:lnTo>
                          <a:pt x="61" y="28"/>
                        </a:lnTo>
                        <a:lnTo>
                          <a:pt x="57" y="32"/>
                        </a:lnTo>
                        <a:lnTo>
                          <a:pt x="57" y="36"/>
                        </a:lnTo>
                        <a:lnTo>
                          <a:pt x="53" y="36"/>
                        </a:lnTo>
                        <a:lnTo>
                          <a:pt x="53" y="40"/>
                        </a:lnTo>
                        <a:lnTo>
                          <a:pt x="50" y="40"/>
                        </a:lnTo>
                        <a:lnTo>
                          <a:pt x="50" y="44"/>
                        </a:lnTo>
                        <a:lnTo>
                          <a:pt x="46" y="44"/>
                        </a:lnTo>
                        <a:lnTo>
                          <a:pt x="46" y="49"/>
                        </a:lnTo>
                        <a:lnTo>
                          <a:pt x="42" y="49"/>
                        </a:lnTo>
                        <a:lnTo>
                          <a:pt x="42" y="53"/>
                        </a:lnTo>
                        <a:lnTo>
                          <a:pt x="38" y="53"/>
                        </a:lnTo>
                        <a:lnTo>
                          <a:pt x="34" y="53"/>
                        </a:lnTo>
                        <a:lnTo>
                          <a:pt x="34" y="57"/>
                        </a:lnTo>
                        <a:lnTo>
                          <a:pt x="34" y="53"/>
                        </a:lnTo>
                        <a:lnTo>
                          <a:pt x="30" y="53"/>
                        </a:lnTo>
                        <a:lnTo>
                          <a:pt x="27" y="53"/>
                        </a:lnTo>
                        <a:lnTo>
                          <a:pt x="27" y="49"/>
                        </a:lnTo>
                        <a:lnTo>
                          <a:pt x="27" y="44"/>
                        </a:lnTo>
                        <a:lnTo>
                          <a:pt x="27" y="49"/>
                        </a:lnTo>
                        <a:lnTo>
                          <a:pt x="23" y="49"/>
                        </a:lnTo>
                        <a:lnTo>
                          <a:pt x="19" y="44"/>
                        </a:lnTo>
                        <a:lnTo>
                          <a:pt x="15" y="44"/>
                        </a:lnTo>
                        <a:lnTo>
                          <a:pt x="15" y="49"/>
                        </a:lnTo>
                        <a:lnTo>
                          <a:pt x="11" y="49"/>
                        </a:lnTo>
                        <a:lnTo>
                          <a:pt x="7" y="49"/>
                        </a:lnTo>
                        <a:lnTo>
                          <a:pt x="3" y="49"/>
                        </a:lnTo>
                        <a:lnTo>
                          <a:pt x="0" y="49"/>
                        </a:lnTo>
                        <a:lnTo>
                          <a:pt x="0" y="44"/>
                        </a:lnTo>
                        <a:lnTo>
                          <a:pt x="3" y="44"/>
                        </a:lnTo>
                        <a:lnTo>
                          <a:pt x="3" y="40"/>
                        </a:lnTo>
                        <a:lnTo>
                          <a:pt x="7" y="40"/>
                        </a:lnTo>
                        <a:lnTo>
                          <a:pt x="7" y="36"/>
                        </a:lnTo>
                        <a:lnTo>
                          <a:pt x="7" y="32"/>
                        </a:lnTo>
                        <a:lnTo>
                          <a:pt x="3" y="32"/>
                        </a:lnTo>
                        <a:lnTo>
                          <a:pt x="3" y="28"/>
                        </a:lnTo>
                        <a:lnTo>
                          <a:pt x="3" y="24"/>
                        </a:lnTo>
                        <a:lnTo>
                          <a:pt x="7" y="24"/>
                        </a:lnTo>
                        <a:lnTo>
                          <a:pt x="7" y="20"/>
                        </a:lnTo>
                        <a:lnTo>
                          <a:pt x="3" y="20"/>
                        </a:lnTo>
                        <a:lnTo>
                          <a:pt x="7" y="20"/>
                        </a:lnTo>
                        <a:lnTo>
                          <a:pt x="7" y="16"/>
                        </a:lnTo>
                        <a:lnTo>
                          <a:pt x="7" y="12"/>
                        </a:lnTo>
                        <a:lnTo>
                          <a:pt x="11" y="12"/>
                        </a:lnTo>
                        <a:lnTo>
                          <a:pt x="11" y="8"/>
                        </a:lnTo>
                        <a:lnTo>
                          <a:pt x="15" y="8"/>
                        </a:lnTo>
                        <a:lnTo>
                          <a:pt x="15" y="4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039" name="Freeform 211">
                    <a:extLst>
                      <a:ext uri="{FF2B5EF4-FFF2-40B4-BE49-F238E27FC236}">
                        <a16:creationId xmlns:a16="http://schemas.microsoft.com/office/drawing/2014/main" id="{A203483D-7C35-68C2-D171-A2A357B5089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654" y="2996"/>
                    <a:ext cx="35" cy="40"/>
                  </a:xfrm>
                  <a:custGeom>
                    <a:avLst/>
                    <a:gdLst>
                      <a:gd name="T0" fmla="*/ 23 w 34"/>
                      <a:gd name="T1" fmla="*/ 0 h 40"/>
                      <a:gd name="T2" fmla="*/ 23 w 34"/>
                      <a:gd name="T3" fmla="*/ 4 h 40"/>
                      <a:gd name="T4" fmla="*/ 23 w 34"/>
                      <a:gd name="T5" fmla="*/ 8 h 40"/>
                      <a:gd name="T6" fmla="*/ 27 w 34"/>
                      <a:gd name="T7" fmla="*/ 8 h 40"/>
                      <a:gd name="T8" fmla="*/ 27 w 34"/>
                      <a:gd name="T9" fmla="*/ 12 h 40"/>
                      <a:gd name="T10" fmla="*/ 27 w 34"/>
                      <a:gd name="T11" fmla="*/ 16 h 40"/>
                      <a:gd name="T12" fmla="*/ 27 w 34"/>
                      <a:gd name="T13" fmla="*/ 20 h 40"/>
                      <a:gd name="T14" fmla="*/ 30 w 34"/>
                      <a:gd name="T15" fmla="*/ 20 h 40"/>
                      <a:gd name="T16" fmla="*/ 30 w 34"/>
                      <a:gd name="T17" fmla="*/ 24 h 40"/>
                      <a:gd name="T18" fmla="*/ 30 w 34"/>
                      <a:gd name="T19" fmla="*/ 28 h 40"/>
                      <a:gd name="T20" fmla="*/ 34 w 34"/>
                      <a:gd name="T21" fmla="*/ 28 h 40"/>
                      <a:gd name="T22" fmla="*/ 34 w 34"/>
                      <a:gd name="T23" fmla="*/ 32 h 40"/>
                      <a:gd name="T24" fmla="*/ 34 w 34"/>
                      <a:gd name="T25" fmla="*/ 36 h 40"/>
                      <a:gd name="T26" fmla="*/ 34 w 34"/>
                      <a:gd name="T27" fmla="*/ 40 h 40"/>
                      <a:gd name="T28" fmla="*/ 30 w 34"/>
                      <a:gd name="T29" fmla="*/ 40 h 40"/>
                      <a:gd name="T30" fmla="*/ 27 w 34"/>
                      <a:gd name="T31" fmla="*/ 40 h 40"/>
                      <a:gd name="T32" fmla="*/ 27 w 34"/>
                      <a:gd name="T33" fmla="*/ 36 h 40"/>
                      <a:gd name="T34" fmla="*/ 23 w 34"/>
                      <a:gd name="T35" fmla="*/ 36 h 40"/>
                      <a:gd name="T36" fmla="*/ 23 w 34"/>
                      <a:gd name="T37" fmla="*/ 32 h 40"/>
                      <a:gd name="T38" fmla="*/ 19 w 34"/>
                      <a:gd name="T39" fmla="*/ 32 h 40"/>
                      <a:gd name="T40" fmla="*/ 19 w 34"/>
                      <a:gd name="T41" fmla="*/ 28 h 40"/>
                      <a:gd name="T42" fmla="*/ 19 w 34"/>
                      <a:gd name="T43" fmla="*/ 32 h 40"/>
                      <a:gd name="T44" fmla="*/ 19 w 34"/>
                      <a:gd name="T45" fmla="*/ 28 h 40"/>
                      <a:gd name="T46" fmla="*/ 15 w 34"/>
                      <a:gd name="T47" fmla="*/ 28 h 40"/>
                      <a:gd name="T48" fmla="*/ 15 w 34"/>
                      <a:gd name="T49" fmla="*/ 32 h 40"/>
                      <a:gd name="T50" fmla="*/ 15 w 34"/>
                      <a:gd name="T51" fmla="*/ 28 h 40"/>
                      <a:gd name="T52" fmla="*/ 11 w 34"/>
                      <a:gd name="T53" fmla="*/ 28 h 40"/>
                      <a:gd name="T54" fmla="*/ 7 w 34"/>
                      <a:gd name="T55" fmla="*/ 28 h 40"/>
                      <a:gd name="T56" fmla="*/ 7 w 34"/>
                      <a:gd name="T57" fmla="*/ 24 h 40"/>
                      <a:gd name="T58" fmla="*/ 4 w 34"/>
                      <a:gd name="T59" fmla="*/ 24 h 40"/>
                      <a:gd name="T60" fmla="*/ 4 w 34"/>
                      <a:gd name="T61" fmla="*/ 20 h 40"/>
                      <a:gd name="T62" fmla="*/ 0 w 34"/>
                      <a:gd name="T63" fmla="*/ 20 h 40"/>
                      <a:gd name="T64" fmla="*/ 0 w 34"/>
                      <a:gd name="T65" fmla="*/ 16 h 40"/>
                      <a:gd name="T66" fmla="*/ 4 w 34"/>
                      <a:gd name="T67" fmla="*/ 12 h 40"/>
                      <a:gd name="T68" fmla="*/ 7 w 34"/>
                      <a:gd name="T69" fmla="*/ 12 h 40"/>
                      <a:gd name="T70" fmla="*/ 11 w 34"/>
                      <a:gd name="T71" fmla="*/ 12 h 40"/>
                      <a:gd name="T72" fmla="*/ 11 w 34"/>
                      <a:gd name="T73" fmla="*/ 8 h 40"/>
                      <a:gd name="T74" fmla="*/ 15 w 34"/>
                      <a:gd name="T75" fmla="*/ 8 h 40"/>
                      <a:gd name="T76" fmla="*/ 19 w 34"/>
                      <a:gd name="T77" fmla="*/ 4 h 40"/>
                      <a:gd name="T78" fmla="*/ 23 w 34"/>
                      <a:gd name="T79" fmla="*/ 4 h 40"/>
                      <a:gd name="T80" fmla="*/ 23 w 34"/>
                      <a:gd name="T81" fmla="*/ 0 h 4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</a:cxnLst>
                    <a:rect l="0" t="0" r="r" b="b"/>
                    <a:pathLst>
                      <a:path w="34" h="40">
                        <a:moveTo>
                          <a:pt x="23" y="0"/>
                        </a:moveTo>
                        <a:lnTo>
                          <a:pt x="23" y="4"/>
                        </a:lnTo>
                        <a:lnTo>
                          <a:pt x="23" y="8"/>
                        </a:lnTo>
                        <a:lnTo>
                          <a:pt x="27" y="8"/>
                        </a:lnTo>
                        <a:lnTo>
                          <a:pt x="27" y="12"/>
                        </a:lnTo>
                        <a:lnTo>
                          <a:pt x="27" y="16"/>
                        </a:lnTo>
                        <a:lnTo>
                          <a:pt x="27" y="20"/>
                        </a:lnTo>
                        <a:lnTo>
                          <a:pt x="30" y="20"/>
                        </a:lnTo>
                        <a:lnTo>
                          <a:pt x="30" y="24"/>
                        </a:lnTo>
                        <a:lnTo>
                          <a:pt x="30" y="28"/>
                        </a:lnTo>
                        <a:lnTo>
                          <a:pt x="34" y="28"/>
                        </a:lnTo>
                        <a:lnTo>
                          <a:pt x="34" y="32"/>
                        </a:lnTo>
                        <a:lnTo>
                          <a:pt x="34" y="36"/>
                        </a:lnTo>
                        <a:lnTo>
                          <a:pt x="34" y="40"/>
                        </a:lnTo>
                        <a:lnTo>
                          <a:pt x="30" y="40"/>
                        </a:lnTo>
                        <a:lnTo>
                          <a:pt x="27" y="40"/>
                        </a:lnTo>
                        <a:lnTo>
                          <a:pt x="27" y="36"/>
                        </a:lnTo>
                        <a:lnTo>
                          <a:pt x="23" y="36"/>
                        </a:lnTo>
                        <a:lnTo>
                          <a:pt x="23" y="32"/>
                        </a:lnTo>
                        <a:lnTo>
                          <a:pt x="19" y="32"/>
                        </a:lnTo>
                        <a:lnTo>
                          <a:pt x="19" y="28"/>
                        </a:lnTo>
                        <a:lnTo>
                          <a:pt x="19" y="32"/>
                        </a:lnTo>
                        <a:lnTo>
                          <a:pt x="19" y="28"/>
                        </a:lnTo>
                        <a:lnTo>
                          <a:pt x="15" y="28"/>
                        </a:lnTo>
                        <a:lnTo>
                          <a:pt x="15" y="32"/>
                        </a:lnTo>
                        <a:lnTo>
                          <a:pt x="15" y="28"/>
                        </a:lnTo>
                        <a:lnTo>
                          <a:pt x="11" y="28"/>
                        </a:lnTo>
                        <a:lnTo>
                          <a:pt x="7" y="28"/>
                        </a:lnTo>
                        <a:lnTo>
                          <a:pt x="7" y="24"/>
                        </a:lnTo>
                        <a:lnTo>
                          <a:pt x="4" y="24"/>
                        </a:lnTo>
                        <a:lnTo>
                          <a:pt x="4" y="20"/>
                        </a:lnTo>
                        <a:lnTo>
                          <a:pt x="0" y="20"/>
                        </a:lnTo>
                        <a:lnTo>
                          <a:pt x="0" y="16"/>
                        </a:lnTo>
                        <a:lnTo>
                          <a:pt x="4" y="12"/>
                        </a:lnTo>
                        <a:lnTo>
                          <a:pt x="7" y="12"/>
                        </a:lnTo>
                        <a:lnTo>
                          <a:pt x="11" y="12"/>
                        </a:lnTo>
                        <a:lnTo>
                          <a:pt x="11" y="8"/>
                        </a:lnTo>
                        <a:lnTo>
                          <a:pt x="15" y="8"/>
                        </a:lnTo>
                        <a:lnTo>
                          <a:pt x="19" y="4"/>
                        </a:lnTo>
                        <a:lnTo>
                          <a:pt x="23" y="4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040" name="Freeform 212">
                    <a:extLst>
                      <a:ext uri="{FF2B5EF4-FFF2-40B4-BE49-F238E27FC236}">
                        <a16:creationId xmlns:a16="http://schemas.microsoft.com/office/drawing/2014/main" id="{2980F99E-20D7-7915-2345-CA3999F6EB2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614" y="2996"/>
                    <a:ext cx="40" cy="40"/>
                  </a:xfrm>
                  <a:custGeom>
                    <a:avLst/>
                    <a:gdLst>
                      <a:gd name="T0" fmla="*/ 12 w 39"/>
                      <a:gd name="T1" fmla="*/ 4 h 40"/>
                      <a:gd name="T2" fmla="*/ 16 w 39"/>
                      <a:gd name="T3" fmla="*/ 4 h 40"/>
                      <a:gd name="T4" fmla="*/ 16 w 39"/>
                      <a:gd name="T5" fmla="*/ 0 h 40"/>
                      <a:gd name="T6" fmla="*/ 16 w 39"/>
                      <a:gd name="T7" fmla="*/ 4 h 40"/>
                      <a:gd name="T8" fmla="*/ 20 w 39"/>
                      <a:gd name="T9" fmla="*/ 4 h 40"/>
                      <a:gd name="T10" fmla="*/ 23 w 39"/>
                      <a:gd name="T11" fmla="*/ 4 h 40"/>
                      <a:gd name="T12" fmla="*/ 23 w 39"/>
                      <a:gd name="T13" fmla="*/ 8 h 40"/>
                      <a:gd name="T14" fmla="*/ 27 w 39"/>
                      <a:gd name="T15" fmla="*/ 8 h 40"/>
                      <a:gd name="T16" fmla="*/ 31 w 39"/>
                      <a:gd name="T17" fmla="*/ 8 h 40"/>
                      <a:gd name="T18" fmla="*/ 31 w 39"/>
                      <a:gd name="T19" fmla="*/ 12 h 40"/>
                      <a:gd name="T20" fmla="*/ 31 w 39"/>
                      <a:gd name="T21" fmla="*/ 16 h 40"/>
                      <a:gd name="T22" fmla="*/ 35 w 39"/>
                      <a:gd name="T23" fmla="*/ 16 h 40"/>
                      <a:gd name="T24" fmla="*/ 39 w 39"/>
                      <a:gd name="T25" fmla="*/ 16 h 40"/>
                      <a:gd name="T26" fmla="*/ 35 w 39"/>
                      <a:gd name="T27" fmla="*/ 16 h 40"/>
                      <a:gd name="T28" fmla="*/ 35 w 39"/>
                      <a:gd name="T29" fmla="*/ 20 h 40"/>
                      <a:gd name="T30" fmla="*/ 35 w 39"/>
                      <a:gd name="T31" fmla="*/ 24 h 40"/>
                      <a:gd name="T32" fmla="*/ 35 w 39"/>
                      <a:gd name="T33" fmla="*/ 28 h 40"/>
                      <a:gd name="T34" fmla="*/ 31 w 39"/>
                      <a:gd name="T35" fmla="*/ 32 h 40"/>
                      <a:gd name="T36" fmla="*/ 27 w 39"/>
                      <a:gd name="T37" fmla="*/ 32 h 40"/>
                      <a:gd name="T38" fmla="*/ 27 w 39"/>
                      <a:gd name="T39" fmla="*/ 28 h 40"/>
                      <a:gd name="T40" fmla="*/ 23 w 39"/>
                      <a:gd name="T41" fmla="*/ 28 h 40"/>
                      <a:gd name="T42" fmla="*/ 20 w 39"/>
                      <a:gd name="T43" fmla="*/ 28 h 40"/>
                      <a:gd name="T44" fmla="*/ 20 w 39"/>
                      <a:gd name="T45" fmla="*/ 32 h 40"/>
                      <a:gd name="T46" fmla="*/ 16 w 39"/>
                      <a:gd name="T47" fmla="*/ 32 h 40"/>
                      <a:gd name="T48" fmla="*/ 12 w 39"/>
                      <a:gd name="T49" fmla="*/ 32 h 40"/>
                      <a:gd name="T50" fmla="*/ 12 w 39"/>
                      <a:gd name="T51" fmla="*/ 36 h 40"/>
                      <a:gd name="T52" fmla="*/ 8 w 39"/>
                      <a:gd name="T53" fmla="*/ 36 h 40"/>
                      <a:gd name="T54" fmla="*/ 4 w 39"/>
                      <a:gd name="T55" fmla="*/ 36 h 40"/>
                      <a:gd name="T56" fmla="*/ 0 w 39"/>
                      <a:gd name="T57" fmla="*/ 36 h 40"/>
                      <a:gd name="T58" fmla="*/ 0 w 39"/>
                      <a:gd name="T59" fmla="*/ 40 h 40"/>
                      <a:gd name="T60" fmla="*/ 0 w 39"/>
                      <a:gd name="T61" fmla="*/ 36 h 40"/>
                      <a:gd name="T62" fmla="*/ 0 w 39"/>
                      <a:gd name="T63" fmla="*/ 32 h 40"/>
                      <a:gd name="T64" fmla="*/ 0 w 39"/>
                      <a:gd name="T65" fmla="*/ 28 h 40"/>
                      <a:gd name="T66" fmla="*/ 4 w 39"/>
                      <a:gd name="T67" fmla="*/ 28 h 40"/>
                      <a:gd name="T68" fmla="*/ 4 w 39"/>
                      <a:gd name="T69" fmla="*/ 24 h 40"/>
                      <a:gd name="T70" fmla="*/ 4 w 39"/>
                      <a:gd name="T71" fmla="*/ 20 h 40"/>
                      <a:gd name="T72" fmla="*/ 8 w 39"/>
                      <a:gd name="T73" fmla="*/ 20 h 40"/>
                      <a:gd name="T74" fmla="*/ 8 w 39"/>
                      <a:gd name="T75" fmla="*/ 16 h 40"/>
                      <a:gd name="T76" fmla="*/ 8 w 39"/>
                      <a:gd name="T77" fmla="*/ 12 h 40"/>
                      <a:gd name="T78" fmla="*/ 12 w 39"/>
                      <a:gd name="T79" fmla="*/ 12 h 40"/>
                      <a:gd name="T80" fmla="*/ 12 w 39"/>
                      <a:gd name="T81" fmla="*/ 8 h 40"/>
                      <a:gd name="T82" fmla="*/ 12 w 39"/>
                      <a:gd name="T83" fmla="*/ 4 h 4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</a:cxnLst>
                    <a:rect l="0" t="0" r="r" b="b"/>
                    <a:pathLst>
                      <a:path w="39" h="40">
                        <a:moveTo>
                          <a:pt x="12" y="4"/>
                        </a:moveTo>
                        <a:lnTo>
                          <a:pt x="16" y="4"/>
                        </a:lnTo>
                        <a:lnTo>
                          <a:pt x="16" y="0"/>
                        </a:lnTo>
                        <a:lnTo>
                          <a:pt x="16" y="4"/>
                        </a:lnTo>
                        <a:lnTo>
                          <a:pt x="20" y="4"/>
                        </a:lnTo>
                        <a:lnTo>
                          <a:pt x="23" y="4"/>
                        </a:lnTo>
                        <a:lnTo>
                          <a:pt x="23" y="8"/>
                        </a:lnTo>
                        <a:lnTo>
                          <a:pt x="27" y="8"/>
                        </a:lnTo>
                        <a:lnTo>
                          <a:pt x="31" y="8"/>
                        </a:lnTo>
                        <a:lnTo>
                          <a:pt x="31" y="12"/>
                        </a:lnTo>
                        <a:lnTo>
                          <a:pt x="31" y="16"/>
                        </a:lnTo>
                        <a:lnTo>
                          <a:pt x="35" y="16"/>
                        </a:lnTo>
                        <a:lnTo>
                          <a:pt x="39" y="16"/>
                        </a:lnTo>
                        <a:lnTo>
                          <a:pt x="35" y="16"/>
                        </a:lnTo>
                        <a:lnTo>
                          <a:pt x="35" y="20"/>
                        </a:lnTo>
                        <a:lnTo>
                          <a:pt x="35" y="24"/>
                        </a:lnTo>
                        <a:lnTo>
                          <a:pt x="35" y="28"/>
                        </a:lnTo>
                        <a:lnTo>
                          <a:pt x="31" y="32"/>
                        </a:lnTo>
                        <a:lnTo>
                          <a:pt x="27" y="32"/>
                        </a:lnTo>
                        <a:lnTo>
                          <a:pt x="27" y="28"/>
                        </a:lnTo>
                        <a:lnTo>
                          <a:pt x="23" y="28"/>
                        </a:lnTo>
                        <a:lnTo>
                          <a:pt x="20" y="28"/>
                        </a:lnTo>
                        <a:lnTo>
                          <a:pt x="20" y="32"/>
                        </a:lnTo>
                        <a:lnTo>
                          <a:pt x="16" y="32"/>
                        </a:lnTo>
                        <a:lnTo>
                          <a:pt x="12" y="32"/>
                        </a:lnTo>
                        <a:lnTo>
                          <a:pt x="12" y="36"/>
                        </a:lnTo>
                        <a:lnTo>
                          <a:pt x="8" y="36"/>
                        </a:lnTo>
                        <a:lnTo>
                          <a:pt x="4" y="36"/>
                        </a:lnTo>
                        <a:lnTo>
                          <a:pt x="0" y="36"/>
                        </a:lnTo>
                        <a:lnTo>
                          <a:pt x="0" y="40"/>
                        </a:lnTo>
                        <a:lnTo>
                          <a:pt x="0" y="36"/>
                        </a:lnTo>
                        <a:lnTo>
                          <a:pt x="0" y="32"/>
                        </a:lnTo>
                        <a:lnTo>
                          <a:pt x="0" y="28"/>
                        </a:lnTo>
                        <a:lnTo>
                          <a:pt x="4" y="28"/>
                        </a:lnTo>
                        <a:lnTo>
                          <a:pt x="4" y="24"/>
                        </a:lnTo>
                        <a:lnTo>
                          <a:pt x="4" y="20"/>
                        </a:lnTo>
                        <a:lnTo>
                          <a:pt x="8" y="20"/>
                        </a:lnTo>
                        <a:lnTo>
                          <a:pt x="8" y="16"/>
                        </a:lnTo>
                        <a:lnTo>
                          <a:pt x="8" y="12"/>
                        </a:lnTo>
                        <a:lnTo>
                          <a:pt x="12" y="12"/>
                        </a:lnTo>
                        <a:lnTo>
                          <a:pt x="12" y="8"/>
                        </a:lnTo>
                        <a:lnTo>
                          <a:pt x="12" y="4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041" name="Freeform 213">
                    <a:extLst>
                      <a:ext uri="{FF2B5EF4-FFF2-40B4-BE49-F238E27FC236}">
                        <a16:creationId xmlns:a16="http://schemas.microsoft.com/office/drawing/2014/main" id="{D24B29FC-B586-5D7C-D0BB-62CD99A2110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490" y="2999"/>
                    <a:ext cx="52" cy="78"/>
                  </a:xfrm>
                  <a:custGeom>
                    <a:avLst/>
                    <a:gdLst>
                      <a:gd name="T0" fmla="*/ 23 w 54"/>
                      <a:gd name="T1" fmla="*/ 16 h 77"/>
                      <a:gd name="T2" fmla="*/ 19 w 54"/>
                      <a:gd name="T3" fmla="*/ 12 h 77"/>
                      <a:gd name="T4" fmla="*/ 23 w 54"/>
                      <a:gd name="T5" fmla="*/ 8 h 77"/>
                      <a:gd name="T6" fmla="*/ 27 w 54"/>
                      <a:gd name="T7" fmla="*/ 8 h 77"/>
                      <a:gd name="T8" fmla="*/ 34 w 54"/>
                      <a:gd name="T9" fmla="*/ 4 h 77"/>
                      <a:gd name="T10" fmla="*/ 38 w 54"/>
                      <a:gd name="T11" fmla="*/ 0 h 77"/>
                      <a:gd name="T12" fmla="*/ 42 w 54"/>
                      <a:gd name="T13" fmla="*/ 0 h 77"/>
                      <a:gd name="T14" fmla="*/ 42 w 54"/>
                      <a:gd name="T15" fmla="*/ 8 h 77"/>
                      <a:gd name="T16" fmla="*/ 42 w 54"/>
                      <a:gd name="T17" fmla="*/ 16 h 77"/>
                      <a:gd name="T18" fmla="*/ 46 w 54"/>
                      <a:gd name="T19" fmla="*/ 20 h 77"/>
                      <a:gd name="T20" fmla="*/ 42 w 54"/>
                      <a:gd name="T21" fmla="*/ 24 h 77"/>
                      <a:gd name="T22" fmla="*/ 42 w 54"/>
                      <a:gd name="T23" fmla="*/ 32 h 77"/>
                      <a:gd name="T24" fmla="*/ 46 w 54"/>
                      <a:gd name="T25" fmla="*/ 36 h 77"/>
                      <a:gd name="T26" fmla="*/ 46 w 54"/>
                      <a:gd name="T27" fmla="*/ 36 h 77"/>
                      <a:gd name="T28" fmla="*/ 42 w 54"/>
                      <a:gd name="T29" fmla="*/ 40 h 77"/>
                      <a:gd name="T30" fmla="*/ 50 w 54"/>
                      <a:gd name="T31" fmla="*/ 45 h 77"/>
                      <a:gd name="T32" fmla="*/ 54 w 54"/>
                      <a:gd name="T33" fmla="*/ 49 h 77"/>
                      <a:gd name="T34" fmla="*/ 50 w 54"/>
                      <a:gd name="T35" fmla="*/ 53 h 77"/>
                      <a:gd name="T36" fmla="*/ 46 w 54"/>
                      <a:gd name="T37" fmla="*/ 57 h 77"/>
                      <a:gd name="T38" fmla="*/ 42 w 54"/>
                      <a:gd name="T39" fmla="*/ 61 h 77"/>
                      <a:gd name="T40" fmla="*/ 34 w 54"/>
                      <a:gd name="T41" fmla="*/ 65 h 77"/>
                      <a:gd name="T42" fmla="*/ 27 w 54"/>
                      <a:gd name="T43" fmla="*/ 65 h 77"/>
                      <a:gd name="T44" fmla="*/ 27 w 54"/>
                      <a:gd name="T45" fmla="*/ 65 h 77"/>
                      <a:gd name="T46" fmla="*/ 23 w 54"/>
                      <a:gd name="T47" fmla="*/ 69 h 77"/>
                      <a:gd name="T48" fmla="*/ 15 w 54"/>
                      <a:gd name="T49" fmla="*/ 69 h 77"/>
                      <a:gd name="T50" fmla="*/ 15 w 54"/>
                      <a:gd name="T51" fmla="*/ 77 h 77"/>
                      <a:gd name="T52" fmla="*/ 11 w 54"/>
                      <a:gd name="T53" fmla="*/ 73 h 77"/>
                      <a:gd name="T54" fmla="*/ 8 w 54"/>
                      <a:gd name="T55" fmla="*/ 73 h 77"/>
                      <a:gd name="T56" fmla="*/ 4 w 54"/>
                      <a:gd name="T57" fmla="*/ 69 h 77"/>
                      <a:gd name="T58" fmla="*/ 8 w 54"/>
                      <a:gd name="T59" fmla="*/ 61 h 77"/>
                      <a:gd name="T60" fmla="*/ 4 w 54"/>
                      <a:gd name="T61" fmla="*/ 57 h 77"/>
                      <a:gd name="T62" fmla="*/ 4 w 54"/>
                      <a:gd name="T63" fmla="*/ 57 h 77"/>
                      <a:gd name="T64" fmla="*/ 0 w 54"/>
                      <a:gd name="T65" fmla="*/ 53 h 77"/>
                      <a:gd name="T66" fmla="*/ 0 w 54"/>
                      <a:gd name="T67" fmla="*/ 45 h 77"/>
                      <a:gd name="T68" fmla="*/ 0 w 54"/>
                      <a:gd name="T69" fmla="*/ 36 h 77"/>
                      <a:gd name="T70" fmla="*/ 0 w 54"/>
                      <a:gd name="T71" fmla="*/ 28 h 77"/>
                      <a:gd name="T72" fmla="*/ 8 w 54"/>
                      <a:gd name="T73" fmla="*/ 24 h 77"/>
                      <a:gd name="T74" fmla="*/ 11 w 54"/>
                      <a:gd name="T75" fmla="*/ 20 h 77"/>
                      <a:gd name="T76" fmla="*/ 15 w 54"/>
                      <a:gd name="T77" fmla="*/ 16 h 77"/>
                      <a:gd name="T78" fmla="*/ 19 w 54"/>
                      <a:gd name="T79" fmla="*/ 16 h 7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</a:cxnLst>
                    <a:rect l="0" t="0" r="r" b="b"/>
                    <a:pathLst>
                      <a:path w="54" h="77">
                        <a:moveTo>
                          <a:pt x="19" y="16"/>
                        </a:moveTo>
                        <a:lnTo>
                          <a:pt x="23" y="16"/>
                        </a:lnTo>
                        <a:lnTo>
                          <a:pt x="23" y="12"/>
                        </a:lnTo>
                        <a:lnTo>
                          <a:pt x="19" y="12"/>
                        </a:lnTo>
                        <a:lnTo>
                          <a:pt x="23" y="12"/>
                        </a:lnTo>
                        <a:lnTo>
                          <a:pt x="23" y="8"/>
                        </a:lnTo>
                        <a:lnTo>
                          <a:pt x="27" y="4"/>
                        </a:lnTo>
                        <a:lnTo>
                          <a:pt x="27" y="8"/>
                        </a:lnTo>
                        <a:lnTo>
                          <a:pt x="31" y="4"/>
                        </a:lnTo>
                        <a:lnTo>
                          <a:pt x="34" y="4"/>
                        </a:lnTo>
                        <a:lnTo>
                          <a:pt x="38" y="4"/>
                        </a:lnTo>
                        <a:lnTo>
                          <a:pt x="38" y="0"/>
                        </a:lnTo>
                        <a:lnTo>
                          <a:pt x="38" y="4"/>
                        </a:lnTo>
                        <a:lnTo>
                          <a:pt x="42" y="0"/>
                        </a:lnTo>
                        <a:lnTo>
                          <a:pt x="42" y="4"/>
                        </a:lnTo>
                        <a:lnTo>
                          <a:pt x="42" y="8"/>
                        </a:lnTo>
                        <a:lnTo>
                          <a:pt x="42" y="12"/>
                        </a:lnTo>
                        <a:lnTo>
                          <a:pt x="42" y="16"/>
                        </a:lnTo>
                        <a:lnTo>
                          <a:pt x="46" y="16"/>
                        </a:lnTo>
                        <a:lnTo>
                          <a:pt x="46" y="20"/>
                        </a:lnTo>
                        <a:lnTo>
                          <a:pt x="46" y="24"/>
                        </a:lnTo>
                        <a:lnTo>
                          <a:pt x="42" y="24"/>
                        </a:lnTo>
                        <a:lnTo>
                          <a:pt x="42" y="28"/>
                        </a:lnTo>
                        <a:lnTo>
                          <a:pt x="42" y="32"/>
                        </a:lnTo>
                        <a:lnTo>
                          <a:pt x="46" y="32"/>
                        </a:lnTo>
                        <a:lnTo>
                          <a:pt x="46" y="36"/>
                        </a:lnTo>
                        <a:lnTo>
                          <a:pt x="42" y="36"/>
                        </a:lnTo>
                        <a:lnTo>
                          <a:pt x="46" y="36"/>
                        </a:lnTo>
                        <a:lnTo>
                          <a:pt x="46" y="40"/>
                        </a:lnTo>
                        <a:lnTo>
                          <a:pt x="42" y="40"/>
                        </a:lnTo>
                        <a:lnTo>
                          <a:pt x="46" y="45"/>
                        </a:lnTo>
                        <a:lnTo>
                          <a:pt x="50" y="45"/>
                        </a:lnTo>
                        <a:lnTo>
                          <a:pt x="50" y="49"/>
                        </a:lnTo>
                        <a:lnTo>
                          <a:pt x="54" y="49"/>
                        </a:lnTo>
                        <a:lnTo>
                          <a:pt x="54" y="53"/>
                        </a:lnTo>
                        <a:lnTo>
                          <a:pt x="50" y="53"/>
                        </a:lnTo>
                        <a:lnTo>
                          <a:pt x="50" y="57"/>
                        </a:lnTo>
                        <a:lnTo>
                          <a:pt x="46" y="57"/>
                        </a:lnTo>
                        <a:lnTo>
                          <a:pt x="42" y="57"/>
                        </a:lnTo>
                        <a:lnTo>
                          <a:pt x="42" y="61"/>
                        </a:lnTo>
                        <a:lnTo>
                          <a:pt x="38" y="61"/>
                        </a:lnTo>
                        <a:lnTo>
                          <a:pt x="34" y="65"/>
                        </a:lnTo>
                        <a:lnTo>
                          <a:pt x="31" y="65"/>
                        </a:lnTo>
                        <a:lnTo>
                          <a:pt x="27" y="65"/>
                        </a:lnTo>
                        <a:lnTo>
                          <a:pt x="27" y="61"/>
                        </a:lnTo>
                        <a:lnTo>
                          <a:pt x="27" y="65"/>
                        </a:lnTo>
                        <a:lnTo>
                          <a:pt x="27" y="69"/>
                        </a:lnTo>
                        <a:lnTo>
                          <a:pt x="23" y="69"/>
                        </a:lnTo>
                        <a:lnTo>
                          <a:pt x="19" y="69"/>
                        </a:lnTo>
                        <a:lnTo>
                          <a:pt x="15" y="69"/>
                        </a:lnTo>
                        <a:lnTo>
                          <a:pt x="15" y="73"/>
                        </a:lnTo>
                        <a:lnTo>
                          <a:pt x="15" y="77"/>
                        </a:lnTo>
                        <a:lnTo>
                          <a:pt x="15" y="73"/>
                        </a:lnTo>
                        <a:lnTo>
                          <a:pt x="11" y="73"/>
                        </a:lnTo>
                        <a:lnTo>
                          <a:pt x="11" y="77"/>
                        </a:lnTo>
                        <a:lnTo>
                          <a:pt x="8" y="73"/>
                        </a:lnTo>
                        <a:lnTo>
                          <a:pt x="8" y="69"/>
                        </a:lnTo>
                        <a:lnTo>
                          <a:pt x="4" y="69"/>
                        </a:lnTo>
                        <a:lnTo>
                          <a:pt x="4" y="65"/>
                        </a:lnTo>
                        <a:lnTo>
                          <a:pt x="8" y="61"/>
                        </a:lnTo>
                        <a:lnTo>
                          <a:pt x="8" y="57"/>
                        </a:lnTo>
                        <a:lnTo>
                          <a:pt x="4" y="57"/>
                        </a:lnTo>
                        <a:lnTo>
                          <a:pt x="4" y="61"/>
                        </a:lnTo>
                        <a:lnTo>
                          <a:pt x="4" y="57"/>
                        </a:lnTo>
                        <a:lnTo>
                          <a:pt x="0" y="57"/>
                        </a:lnTo>
                        <a:lnTo>
                          <a:pt x="0" y="53"/>
                        </a:lnTo>
                        <a:lnTo>
                          <a:pt x="0" y="49"/>
                        </a:lnTo>
                        <a:lnTo>
                          <a:pt x="0" y="45"/>
                        </a:lnTo>
                        <a:lnTo>
                          <a:pt x="0" y="40"/>
                        </a:lnTo>
                        <a:lnTo>
                          <a:pt x="0" y="36"/>
                        </a:lnTo>
                        <a:lnTo>
                          <a:pt x="0" y="32"/>
                        </a:lnTo>
                        <a:lnTo>
                          <a:pt x="0" y="28"/>
                        </a:lnTo>
                        <a:lnTo>
                          <a:pt x="4" y="28"/>
                        </a:lnTo>
                        <a:lnTo>
                          <a:pt x="8" y="24"/>
                        </a:lnTo>
                        <a:lnTo>
                          <a:pt x="11" y="24"/>
                        </a:lnTo>
                        <a:lnTo>
                          <a:pt x="11" y="20"/>
                        </a:lnTo>
                        <a:lnTo>
                          <a:pt x="15" y="20"/>
                        </a:lnTo>
                        <a:lnTo>
                          <a:pt x="15" y="16"/>
                        </a:lnTo>
                        <a:lnTo>
                          <a:pt x="19" y="20"/>
                        </a:lnTo>
                        <a:lnTo>
                          <a:pt x="19" y="16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042" name="Freeform 214">
                    <a:extLst>
                      <a:ext uri="{FF2B5EF4-FFF2-40B4-BE49-F238E27FC236}">
                        <a16:creationId xmlns:a16="http://schemas.microsoft.com/office/drawing/2014/main" id="{EC41B825-6169-D640-AC59-3E5113A8AE3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01" y="3005"/>
                    <a:ext cx="23" cy="23"/>
                  </a:xfrm>
                  <a:custGeom>
                    <a:avLst/>
                    <a:gdLst>
                      <a:gd name="T0" fmla="*/ 11 w 23"/>
                      <a:gd name="T1" fmla="*/ 0 h 24"/>
                      <a:gd name="T2" fmla="*/ 15 w 23"/>
                      <a:gd name="T3" fmla="*/ 0 h 24"/>
                      <a:gd name="T4" fmla="*/ 19 w 23"/>
                      <a:gd name="T5" fmla="*/ 0 h 24"/>
                      <a:gd name="T6" fmla="*/ 19 w 23"/>
                      <a:gd name="T7" fmla="*/ 4 h 24"/>
                      <a:gd name="T8" fmla="*/ 19 w 23"/>
                      <a:gd name="T9" fmla="*/ 8 h 24"/>
                      <a:gd name="T10" fmla="*/ 19 w 23"/>
                      <a:gd name="T11" fmla="*/ 12 h 24"/>
                      <a:gd name="T12" fmla="*/ 23 w 23"/>
                      <a:gd name="T13" fmla="*/ 12 h 24"/>
                      <a:gd name="T14" fmla="*/ 19 w 23"/>
                      <a:gd name="T15" fmla="*/ 12 h 24"/>
                      <a:gd name="T16" fmla="*/ 19 w 23"/>
                      <a:gd name="T17" fmla="*/ 16 h 24"/>
                      <a:gd name="T18" fmla="*/ 19 w 23"/>
                      <a:gd name="T19" fmla="*/ 20 h 24"/>
                      <a:gd name="T20" fmla="*/ 15 w 23"/>
                      <a:gd name="T21" fmla="*/ 20 h 24"/>
                      <a:gd name="T22" fmla="*/ 15 w 23"/>
                      <a:gd name="T23" fmla="*/ 24 h 24"/>
                      <a:gd name="T24" fmla="*/ 11 w 23"/>
                      <a:gd name="T25" fmla="*/ 24 h 24"/>
                      <a:gd name="T26" fmla="*/ 7 w 23"/>
                      <a:gd name="T27" fmla="*/ 24 h 24"/>
                      <a:gd name="T28" fmla="*/ 11 w 23"/>
                      <a:gd name="T29" fmla="*/ 24 h 24"/>
                      <a:gd name="T30" fmla="*/ 7 w 23"/>
                      <a:gd name="T31" fmla="*/ 24 h 24"/>
                      <a:gd name="T32" fmla="*/ 7 w 23"/>
                      <a:gd name="T33" fmla="*/ 20 h 24"/>
                      <a:gd name="T34" fmla="*/ 4 w 23"/>
                      <a:gd name="T35" fmla="*/ 20 h 24"/>
                      <a:gd name="T36" fmla="*/ 4 w 23"/>
                      <a:gd name="T37" fmla="*/ 24 h 24"/>
                      <a:gd name="T38" fmla="*/ 0 w 23"/>
                      <a:gd name="T39" fmla="*/ 24 h 24"/>
                      <a:gd name="T40" fmla="*/ 0 w 23"/>
                      <a:gd name="T41" fmla="*/ 20 h 24"/>
                      <a:gd name="T42" fmla="*/ 0 w 23"/>
                      <a:gd name="T43" fmla="*/ 16 h 24"/>
                      <a:gd name="T44" fmla="*/ 4 w 23"/>
                      <a:gd name="T45" fmla="*/ 16 h 24"/>
                      <a:gd name="T46" fmla="*/ 4 w 23"/>
                      <a:gd name="T47" fmla="*/ 12 h 24"/>
                      <a:gd name="T48" fmla="*/ 7 w 23"/>
                      <a:gd name="T49" fmla="*/ 12 h 24"/>
                      <a:gd name="T50" fmla="*/ 11 w 23"/>
                      <a:gd name="T51" fmla="*/ 12 h 24"/>
                      <a:gd name="T52" fmla="*/ 11 w 23"/>
                      <a:gd name="T53" fmla="*/ 8 h 24"/>
                      <a:gd name="T54" fmla="*/ 11 w 23"/>
                      <a:gd name="T55" fmla="*/ 4 h 24"/>
                      <a:gd name="T56" fmla="*/ 11 w 23"/>
                      <a:gd name="T57" fmla="*/ 0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</a:cxnLst>
                    <a:rect l="0" t="0" r="r" b="b"/>
                    <a:pathLst>
                      <a:path w="23" h="24">
                        <a:moveTo>
                          <a:pt x="11" y="0"/>
                        </a:moveTo>
                        <a:lnTo>
                          <a:pt x="15" y="0"/>
                        </a:lnTo>
                        <a:lnTo>
                          <a:pt x="19" y="0"/>
                        </a:lnTo>
                        <a:lnTo>
                          <a:pt x="19" y="4"/>
                        </a:lnTo>
                        <a:lnTo>
                          <a:pt x="19" y="8"/>
                        </a:lnTo>
                        <a:lnTo>
                          <a:pt x="19" y="12"/>
                        </a:lnTo>
                        <a:lnTo>
                          <a:pt x="23" y="12"/>
                        </a:lnTo>
                        <a:lnTo>
                          <a:pt x="19" y="12"/>
                        </a:lnTo>
                        <a:lnTo>
                          <a:pt x="19" y="16"/>
                        </a:lnTo>
                        <a:lnTo>
                          <a:pt x="19" y="20"/>
                        </a:lnTo>
                        <a:lnTo>
                          <a:pt x="15" y="20"/>
                        </a:lnTo>
                        <a:lnTo>
                          <a:pt x="15" y="24"/>
                        </a:lnTo>
                        <a:lnTo>
                          <a:pt x="11" y="24"/>
                        </a:lnTo>
                        <a:lnTo>
                          <a:pt x="7" y="24"/>
                        </a:lnTo>
                        <a:lnTo>
                          <a:pt x="11" y="24"/>
                        </a:lnTo>
                        <a:lnTo>
                          <a:pt x="7" y="24"/>
                        </a:lnTo>
                        <a:lnTo>
                          <a:pt x="7" y="20"/>
                        </a:lnTo>
                        <a:lnTo>
                          <a:pt x="4" y="20"/>
                        </a:lnTo>
                        <a:lnTo>
                          <a:pt x="4" y="24"/>
                        </a:lnTo>
                        <a:lnTo>
                          <a:pt x="0" y="24"/>
                        </a:lnTo>
                        <a:lnTo>
                          <a:pt x="0" y="20"/>
                        </a:lnTo>
                        <a:lnTo>
                          <a:pt x="0" y="16"/>
                        </a:lnTo>
                        <a:lnTo>
                          <a:pt x="4" y="16"/>
                        </a:lnTo>
                        <a:lnTo>
                          <a:pt x="4" y="12"/>
                        </a:lnTo>
                        <a:lnTo>
                          <a:pt x="7" y="12"/>
                        </a:lnTo>
                        <a:lnTo>
                          <a:pt x="11" y="12"/>
                        </a:lnTo>
                        <a:lnTo>
                          <a:pt x="11" y="8"/>
                        </a:lnTo>
                        <a:lnTo>
                          <a:pt x="11" y="4"/>
                        </a:lnTo>
                        <a:lnTo>
                          <a:pt x="11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043" name="Freeform 215">
                    <a:extLst>
                      <a:ext uri="{FF2B5EF4-FFF2-40B4-BE49-F238E27FC236}">
                        <a16:creationId xmlns:a16="http://schemas.microsoft.com/office/drawing/2014/main" id="{E5DF8978-E17C-C79F-31AE-C543F81E947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530" y="3005"/>
                    <a:ext cx="43" cy="57"/>
                  </a:xfrm>
                  <a:custGeom>
                    <a:avLst/>
                    <a:gdLst>
                      <a:gd name="T0" fmla="*/ 31 w 42"/>
                      <a:gd name="T1" fmla="*/ 4 h 57"/>
                      <a:gd name="T2" fmla="*/ 35 w 42"/>
                      <a:gd name="T3" fmla="*/ 12 h 57"/>
                      <a:gd name="T4" fmla="*/ 35 w 42"/>
                      <a:gd name="T5" fmla="*/ 12 h 57"/>
                      <a:gd name="T6" fmla="*/ 38 w 42"/>
                      <a:gd name="T7" fmla="*/ 12 h 57"/>
                      <a:gd name="T8" fmla="*/ 38 w 42"/>
                      <a:gd name="T9" fmla="*/ 12 h 57"/>
                      <a:gd name="T10" fmla="*/ 35 w 42"/>
                      <a:gd name="T11" fmla="*/ 16 h 57"/>
                      <a:gd name="T12" fmla="*/ 31 w 42"/>
                      <a:gd name="T13" fmla="*/ 20 h 57"/>
                      <a:gd name="T14" fmla="*/ 31 w 42"/>
                      <a:gd name="T15" fmla="*/ 20 h 57"/>
                      <a:gd name="T16" fmla="*/ 27 w 42"/>
                      <a:gd name="T17" fmla="*/ 24 h 57"/>
                      <a:gd name="T18" fmla="*/ 27 w 42"/>
                      <a:gd name="T19" fmla="*/ 32 h 57"/>
                      <a:gd name="T20" fmla="*/ 23 w 42"/>
                      <a:gd name="T21" fmla="*/ 36 h 57"/>
                      <a:gd name="T22" fmla="*/ 27 w 42"/>
                      <a:gd name="T23" fmla="*/ 45 h 57"/>
                      <a:gd name="T24" fmla="*/ 27 w 42"/>
                      <a:gd name="T25" fmla="*/ 53 h 57"/>
                      <a:gd name="T26" fmla="*/ 23 w 42"/>
                      <a:gd name="T27" fmla="*/ 57 h 57"/>
                      <a:gd name="T28" fmla="*/ 15 w 42"/>
                      <a:gd name="T29" fmla="*/ 57 h 57"/>
                      <a:gd name="T30" fmla="*/ 12 w 42"/>
                      <a:gd name="T31" fmla="*/ 53 h 57"/>
                      <a:gd name="T32" fmla="*/ 12 w 42"/>
                      <a:gd name="T33" fmla="*/ 45 h 57"/>
                      <a:gd name="T34" fmla="*/ 8 w 42"/>
                      <a:gd name="T35" fmla="*/ 41 h 57"/>
                      <a:gd name="T36" fmla="*/ 0 w 42"/>
                      <a:gd name="T37" fmla="*/ 36 h 57"/>
                      <a:gd name="T38" fmla="*/ 4 w 42"/>
                      <a:gd name="T39" fmla="*/ 32 h 57"/>
                      <a:gd name="T40" fmla="*/ 4 w 42"/>
                      <a:gd name="T41" fmla="*/ 32 h 57"/>
                      <a:gd name="T42" fmla="*/ 0 w 42"/>
                      <a:gd name="T43" fmla="*/ 28 h 57"/>
                      <a:gd name="T44" fmla="*/ 0 w 42"/>
                      <a:gd name="T45" fmla="*/ 20 h 57"/>
                      <a:gd name="T46" fmla="*/ 4 w 42"/>
                      <a:gd name="T47" fmla="*/ 16 h 57"/>
                      <a:gd name="T48" fmla="*/ 0 w 42"/>
                      <a:gd name="T49" fmla="*/ 12 h 57"/>
                      <a:gd name="T50" fmla="*/ 8 w 42"/>
                      <a:gd name="T51" fmla="*/ 12 h 57"/>
                      <a:gd name="T52" fmla="*/ 12 w 42"/>
                      <a:gd name="T53" fmla="*/ 8 h 57"/>
                      <a:gd name="T54" fmla="*/ 12 w 42"/>
                      <a:gd name="T55" fmla="*/ 8 h 57"/>
                      <a:gd name="T56" fmla="*/ 15 w 42"/>
                      <a:gd name="T57" fmla="*/ 4 h 57"/>
                      <a:gd name="T58" fmla="*/ 19 w 42"/>
                      <a:gd name="T59" fmla="*/ 0 h 57"/>
                      <a:gd name="T60" fmla="*/ 23 w 42"/>
                      <a:gd name="T61" fmla="*/ 4 h 57"/>
                      <a:gd name="T62" fmla="*/ 27 w 42"/>
                      <a:gd name="T63" fmla="*/ 0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</a:cxnLst>
                    <a:rect l="0" t="0" r="r" b="b"/>
                    <a:pathLst>
                      <a:path w="42" h="57">
                        <a:moveTo>
                          <a:pt x="31" y="0"/>
                        </a:moveTo>
                        <a:lnTo>
                          <a:pt x="31" y="4"/>
                        </a:lnTo>
                        <a:lnTo>
                          <a:pt x="31" y="8"/>
                        </a:lnTo>
                        <a:lnTo>
                          <a:pt x="35" y="12"/>
                        </a:lnTo>
                        <a:lnTo>
                          <a:pt x="35" y="8"/>
                        </a:lnTo>
                        <a:lnTo>
                          <a:pt x="35" y="12"/>
                        </a:lnTo>
                        <a:lnTo>
                          <a:pt x="38" y="8"/>
                        </a:lnTo>
                        <a:lnTo>
                          <a:pt x="38" y="12"/>
                        </a:lnTo>
                        <a:lnTo>
                          <a:pt x="42" y="12"/>
                        </a:lnTo>
                        <a:lnTo>
                          <a:pt x="38" y="12"/>
                        </a:lnTo>
                        <a:lnTo>
                          <a:pt x="38" y="16"/>
                        </a:lnTo>
                        <a:lnTo>
                          <a:pt x="35" y="16"/>
                        </a:lnTo>
                        <a:lnTo>
                          <a:pt x="35" y="20"/>
                        </a:lnTo>
                        <a:lnTo>
                          <a:pt x="31" y="20"/>
                        </a:lnTo>
                        <a:lnTo>
                          <a:pt x="35" y="20"/>
                        </a:lnTo>
                        <a:lnTo>
                          <a:pt x="31" y="20"/>
                        </a:lnTo>
                        <a:lnTo>
                          <a:pt x="27" y="20"/>
                        </a:lnTo>
                        <a:lnTo>
                          <a:pt x="27" y="24"/>
                        </a:lnTo>
                        <a:lnTo>
                          <a:pt x="27" y="28"/>
                        </a:lnTo>
                        <a:lnTo>
                          <a:pt x="27" y="32"/>
                        </a:lnTo>
                        <a:lnTo>
                          <a:pt x="27" y="36"/>
                        </a:lnTo>
                        <a:lnTo>
                          <a:pt x="23" y="36"/>
                        </a:lnTo>
                        <a:lnTo>
                          <a:pt x="27" y="41"/>
                        </a:lnTo>
                        <a:lnTo>
                          <a:pt x="27" y="45"/>
                        </a:lnTo>
                        <a:lnTo>
                          <a:pt x="27" y="49"/>
                        </a:lnTo>
                        <a:lnTo>
                          <a:pt x="27" y="53"/>
                        </a:lnTo>
                        <a:lnTo>
                          <a:pt x="27" y="57"/>
                        </a:lnTo>
                        <a:lnTo>
                          <a:pt x="23" y="57"/>
                        </a:lnTo>
                        <a:lnTo>
                          <a:pt x="19" y="57"/>
                        </a:lnTo>
                        <a:lnTo>
                          <a:pt x="15" y="57"/>
                        </a:lnTo>
                        <a:lnTo>
                          <a:pt x="15" y="53"/>
                        </a:lnTo>
                        <a:lnTo>
                          <a:pt x="12" y="53"/>
                        </a:lnTo>
                        <a:lnTo>
                          <a:pt x="12" y="49"/>
                        </a:lnTo>
                        <a:lnTo>
                          <a:pt x="12" y="45"/>
                        </a:lnTo>
                        <a:lnTo>
                          <a:pt x="8" y="45"/>
                        </a:lnTo>
                        <a:lnTo>
                          <a:pt x="8" y="41"/>
                        </a:lnTo>
                        <a:lnTo>
                          <a:pt x="4" y="41"/>
                        </a:lnTo>
                        <a:lnTo>
                          <a:pt x="0" y="36"/>
                        </a:lnTo>
                        <a:lnTo>
                          <a:pt x="4" y="36"/>
                        </a:lnTo>
                        <a:lnTo>
                          <a:pt x="4" y="32"/>
                        </a:lnTo>
                        <a:lnTo>
                          <a:pt x="0" y="32"/>
                        </a:lnTo>
                        <a:lnTo>
                          <a:pt x="4" y="32"/>
                        </a:lnTo>
                        <a:lnTo>
                          <a:pt x="4" y="28"/>
                        </a:lnTo>
                        <a:lnTo>
                          <a:pt x="0" y="28"/>
                        </a:lnTo>
                        <a:lnTo>
                          <a:pt x="0" y="24"/>
                        </a:lnTo>
                        <a:lnTo>
                          <a:pt x="0" y="20"/>
                        </a:lnTo>
                        <a:lnTo>
                          <a:pt x="4" y="20"/>
                        </a:lnTo>
                        <a:lnTo>
                          <a:pt x="4" y="16"/>
                        </a:lnTo>
                        <a:lnTo>
                          <a:pt x="4" y="12"/>
                        </a:lnTo>
                        <a:lnTo>
                          <a:pt x="0" y="12"/>
                        </a:lnTo>
                        <a:lnTo>
                          <a:pt x="4" y="12"/>
                        </a:lnTo>
                        <a:lnTo>
                          <a:pt x="8" y="12"/>
                        </a:lnTo>
                        <a:lnTo>
                          <a:pt x="8" y="8"/>
                        </a:lnTo>
                        <a:lnTo>
                          <a:pt x="12" y="8"/>
                        </a:lnTo>
                        <a:lnTo>
                          <a:pt x="12" y="12"/>
                        </a:lnTo>
                        <a:lnTo>
                          <a:pt x="12" y="8"/>
                        </a:lnTo>
                        <a:lnTo>
                          <a:pt x="12" y="4"/>
                        </a:lnTo>
                        <a:lnTo>
                          <a:pt x="15" y="4"/>
                        </a:lnTo>
                        <a:lnTo>
                          <a:pt x="15" y="0"/>
                        </a:lnTo>
                        <a:lnTo>
                          <a:pt x="19" y="0"/>
                        </a:lnTo>
                        <a:lnTo>
                          <a:pt x="19" y="4"/>
                        </a:lnTo>
                        <a:lnTo>
                          <a:pt x="23" y="4"/>
                        </a:lnTo>
                        <a:lnTo>
                          <a:pt x="27" y="4"/>
                        </a:lnTo>
                        <a:lnTo>
                          <a:pt x="27" y="0"/>
                        </a:lnTo>
                        <a:lnTo>
                          <a:pt x="31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044" name="Freeform 216">
                    <a:extLst>
                      <a:ext uri="{FF2B5EF4-FFF2-40B4-BE49-F238E27FC236}">
                        <a16:creationId xmlns:a16="http://schemas.microsoft.com/office/drawing/2014/main" id="{AEC8FBC1-1731-5F67-7534-0C582D189AA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683" y="3005"/>
                    <a:ext cx="29" cy="31"/>
                  </a:xfrm>
                  <a:custGeom>
                    <a:avLst/>
                    <a:gdLst>
                      <a:gd name="T0" fmla="*/ 0 w 27"/>
                      <a:gd name="T1" fmla="*/ 12 h 32"/>
                      <a:gd name="T2" fmla="*/ 4 w 27"/>
                      <a:gd name="T3" fmla="*/ 12 h 32"/>
                      <a:gd name="T4" fmla="*/ 8 w 27"/>
                      <a:gd name="T5" fmla="*/ 12 h 32"/>
                      <a:gd name="T6" fmla="*/ 12 w 27"/>
                      <a:gd name="T7" fmla="*/ 12 h 32"/>
                      <a:gd name="T8" fmla="*/ 12 w 27"/>
                      <a:gd name="T9" fmla="*/ 8 h 32"/>
                      <a:gd name="T10" fmla="*/ 16 w 27"/>
                      <a:gd name="T11" fmla="*/ 8 h 32"/>
                      <a:gd name="T12" fmla="*/ 20 w 27"/>
                      <a:gd name="T13" fmla="*/ 8 h 32"/>
                      <a:gd name="T14" fmla="*/ 20 w 27"/>
                      <a:gd name="T15" fmla="*/ 4 h 32"/>
                      <a:gd name="T16" fmla="*/ 23 w 27"/>
                      <a:gd name="T17" fmla="*/ 4 h 32"/>
                      <a:gd name="T18" fmla="*/ 27 w 27"/>
                      <a:gd name="T19" fmla="*/ 4 h 32"/>
                      <a:gd name="T20" fmla="*/ 27 w 27"/>
                      <a:gd name="T21" fmla="*/ 0 h 32"/>
                      <a:gd name="T22" fmla="*/ 27 w 27"/>
                      <a:gd name="T23" fmla="*/ 4 h 32"/>
                      <a:gd name="T24" fmla="*/ 27 w 27"/>
                      <a:gd name="T25" fmla="*/ 8 h 32"/>
                      <a:gd name="T26" fmla="*/ 27 w 27"/>
                      <a:gd name="T27" fmla="*/ 12 h 32"/>
                      <a:gd name="T28" fmla="*/ 23 w 27"/>
                      <a:gd name="T29" fmla="*/ 12 h 32"/>
                      <a:gd name="T30" fmla="*/ 20 w 27"/>
                      <a:gd name="T31" fmla="*/ 12 h 32"/>
                      <a:gd name="T32" fmla="*/ 20 w 27"/>
                      <a:gd name="T33" fmla="*/ 16 h 32"/>
                      <a:gd name="T34" fmla="*/ 16 w 27"/>
                      <a:gd name="T35" fmla="*/ 16 h 32"/>
                      <a:gd name="T36" fmla="*/ 16 w 27"/>
                      <a:gd name="T37" fmla="*/ 20 h 32"/>
                      <a:gd name="T38" fmla="*/ 12 w 27"/>
                      <a:gd name="T39" fmla="*/ 20 h 32"/>
                      <a:gd name="T40" fmla="*/ 12 w 27"/>
                      <a:gd name="T41" fmla="*/ 16 h 32"/>
                      <a:gd name="T42" fmla="*/ 12 w 27"/>
                      <a:gd name="T43" fmla="*/ 20 h 32"/>
                      <a:gd name="T44" fmla="*/ 8 w 27"/>
                      <a:gd name="T45" fmla="*/ 24 h 32"/>
                      <a:gd name="T46" fmla="*/ 8 w 27"/>
                      <a:gd name="T47" fmla="*/ 28 h 32"/>
                      <a:gd name="T48" fmla="*/ 4 w 27"/>
                      <a:gd name="T49" fmla="*/ 28 h 32"/>
                      <a:gd name="T50" fmla="*/ 4 w 27"/>
                      <a:gd name="T51" fmla="*/ 32 h 32"/>
                      <a:gd name="T52" fmla="*/ 4 w 27"/>
                      <a:gd name="T53" fmla="*/ 28 h 32"/>
                      <a:gd name="T54" fmla="*/ 4 w 27"/>
                      <a:gd name="T55" fmla="*/ 24 h 32"/>
                      <a:gd name="T56" fmla="*/ 4 w 27"/>
                      <a:gd name="T57" fmla="*/ 20 h 32"/>
                      <a:gd name="T58" fmla="*/ 0 w 27"/>
                      <a:gd name="T59" fmla="*/ 20 h 32"/>
                      <a:gd name="T60" fmla="*/ 0 w 27"/>
                      <a:gd name="T61" fmla="*/ 16 h 32"/>
                      <a:gd name="T62" fmla="*/ 0 w 27"/>
                      <a:gd name="T63" fmla="*/ 12 h 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</a:cxnLst>
                    <a:rect l="0" t="0" r="r" b="b"/>
                    <a:pathLst>
                      <a:path w="27" h="32">
                        <a:moveTo>
                          <a:pt x="0" y="12"/>
                        </a:moveTo>
                        <a:lnTo>
                          <a:pt x="4" y="12"/>
                        </a:lnTo>
                        <a:lnTo>
                          <a:pt x="8" y="12"/>
                        </a:lnTo>
                        <a:lnTo>
                          <a:pt x="12" y="12"/>
                        </a:lnTo>
                        <a:lnTo>
                          <a:pt x="12" y="8"/>
                        </a:lnTo>
                        <a:lnTo>
                          <a:pt x="16" y="8"/>
                        </a:lnTo>
                        <a:lnTo>
                          <a:pt x="20" y="8"/>
                        </a:lnTo>
                        <a:lnTo>
                          <a:pt x="20" y="4"/>
                        </a:lnTo>
                        <a:lnTo>
                          <a:pt x="23" y="4"/>
                        </a:lnTo>
                        <a:lnTo>
                          <a:pt x="27" y="4"/>
                        </a:lnTo>
                        <a:lnTo>
                          <a:pt x="27" y="0"/>
                        </a:lnTo>
                        <a:lnTo>
                          <a:pt x="27" y="4"/>
                        </a:lnTo>
                        <a:lnTo>
                          <a:pt x="27" y="8"/>
                        </a:lnTo>
                        <a:lnTo>
                          <a:pt x="27" y="12"/>
                        </a:lnTo>
                        <a:lnTo>
                          <a:pt x="23" y="12"/>
                        </a:lnTo>
                        <a:lnTo>
                          <a:pt x="20" y="12"/>
                        </a:lnTo>
                        <a:lnTo>
                          <a:pt x="20" y="16"/>
                        </a:lnTo>
                        <a:lnTo>
                          <a:pt x="16" y="16"/>
                        </a:lnTo>
                        <a:lnTo>
                          <a:pt x="16" y="20"/>
                        </a:lnTo>
                        <a:lnTo>
                          <a:pt x="12" y="20"/>
                        </a:lnTo>
                        <a:lnTo>
                          <a:pt x="12" y="16"/>
                        </a:lnTo>
                        <a:lnTo>
                          <a:pt x="12" y="20"/>
                        </a:lnTo>
                        <a:lnTo>
                          <a:pt x="8" y="24"/>
                        </a:lnTo>
                        <a:lnTo>
                          <a:pt x="8" y="28"/>
                        </a:lnTo>
                        <a:lnTo>
                          <a:pt x="4" y="28"/>
                        </a:lnTo>
                        <a:lnTo>
                          <a:pt x="4" y="32"/>
                        </a:lnTo>
                        <a:lnTo>
                          <a:pt x="4" y="28"/>
                        </a:lnTo>
                        <a:lnTo>
                          <a:pt x="4" y="24"/>
                        </a:lnTo>
                        <a:lnTo>
                          <a:pt x="4" y="20"/>
                        </a:lnTo>
                        <a:lnTo>
                          <a:pt x="0" y="20"/>
                        </a:lnTo>
                        <a:lnTo>
                          <a:pt x="0" y="16"/>
                        </a:lnTo>
                        <a:lnTo>
                          <a:pt x="0" y="12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045" name="Freeform 217">
                    <a:extLst>
                      <a:ext uri="{FF2B5EF4-FFF2-40B4-BE49-F238E27FC236}">
                        <a16:creationId xmlns:a16="http://schemas.microsoft.com/office/drawing/2014/main" id="{7E2DE20A-4AF7-F76A-E082-8F7DD2A83E1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106" y="3008"/>
                    <a:ext cx="69" cy="64"/>
                  </a:xfrm>
                  <a:custGeom>
                    <a:avLst/>
                    <a:gdLst>
                      <a:gd name="T0" fmla="*/ 12 w 69"/>
                      <a:gd name="T1" fmla="*/ 20 h 65"/>
                      <a:gd name="T2" fmla="*/ 16 w 69"/>
                      <a:gd name="T3" fmla="*/ 16 h 65"/>
                      <a:gd name="T4" fmla="*/ 19 w 69"/>
                      <a:gd name="T5" fmla="*/ 12 h 65"/>
                      <a:gd name="T6" fmla="*/ 27 w 69"/>
                      <a:gd name="T7" fmla="*/ 12 h 65"/>
                      <a:gd name="T8" fmla="*/ 27 w 69"/>
                      <a:gd name="T9" fmla="*/ 4 h 65"/>
                      <a:gd name="T10" fmla="*/ 35 w 69"/>
                      <a:gd name="T11" fmla="*/ 0 h 65"/>
                      <a:gd name="T12" fmla="*/ 42 w 69"/>
                      <a:gd name="T13" fmla="*/ 0 h 65"/>
                      <a:gd name="T14" fmla="*/ 46 w 69"/>
                      <a:gd name="T15" fmla="*/ 4 h 65"/>
                      <a:gd name="T16" fmla="*/ 50 w 69"/>
                      <a:gd name="T17" fmla="*/ 8 h 65"/>
                      <a:gd name="T18" fmla="*/ 54 w 69"/>
                      <a:gd name="T19" fmla="*/ 12 h 65"/>
                      <a:gd name="T20" fmla="*/ 58 w 69"/>
                      <a:gd name="T21" fmla="*/ 20 h 65"/>
                      <a:gd name="T22" fmla="*/ 62 w 69"/>
                      <a:gd name="T23" fmla="*/ 24 h 65"/>
                      <a:gd name="T24" fmla="*/ 65 w 69"/>
                      <a:gd name="T25" fmla="*/ 28 h 65"/>
                      <a:gd name="T26" fmla="*/ 65 w 69"/>
                      <a:gd name="T27" fmla="*/ 37 h 65"/>
                      <a:gd name="T28" fmla="*/ 69 w 69"/>
                      <a:gd name="T29" fmla="*/ 41 h 65"/>
                      <a:gd name="T30" fmla="*/ 69 w 69"/>
                      <a:gd name="T31" fmla="*/ 49 h 65"/>
                      <a:gd name="T32" fmla="*/ 69 w 69"/>
                      <a:gd name="T33" fmla="*/ 57 h 65"/>
                      <a:gd name="T34" fmla="*/ 65 w 69"/>
                      <a:gd name="T35" fmla="*/ 53 h 65"/>
                      <a:gd name="T36" fmla="*/ 62 w 69"/>
                      <a:gd name="T37" fmla="*/ 49 h 65"/>
                      <a:gd name="T38" fmla="*/ 58 w 69"/>
                      <a:gd name="T39" fmla="*/ 53 h 65"/>
                      <a:gd name="T40" fmla="*/ 54 w 69"/>
                      <a:gd name="T41" fmla="*/ 57 h 65"/>
                      <a:gd name="T42" fmla="*/ 50 w 69"/>
                      <a:gd name="T43" fmla="*/ 61 h 65"/>
                      <a:gd name="T44" fmla="*/ 42 w 69"/>
                      <a:gd name="T45" fmla="*/ 61 h 65"/>
                      <a:gd name="T46" fmla="*/ 35 w 69"/>
                      <a:gd name="T47" fmla="*/ 61 h 65"/>
                      <a:gd name="T48" fmla="*/ 31 w 69"/>
                      <a:gd name="T49" fmla="*/ 65 h 65"/>
                      <a:gd name="T50" fmla="*/ 27 w 69"/>
                      <a:gd name="T51" fmla="*/ 61 h 65"/>
                      <a:gd name="T52" fmla="*/ 23 w 69"/>
                      <a:gd name="T53" fmla="*/ 57 h 65"/>
                      <a:gd name="T54" fmla="*/ 16 w 69"/>
                      <a:gd name="T55" fmla="*/ 57 h 65"/>
                      <a:gd name="T56" fmla="*/ 12 w 69"/>
                      <a:gd name="T57" fmla="*/ 53 h 65"/>
                      <a:gd name="T58" fmla="*/ 8 w 69"/>
                      <a:gd name="T59" fmla="*/ 49 h 65"/>
                      <a:gd name="T60" fmla="*/ 8 w 69"/>
                      <a:gd name="T61" fmla="*/ 41 h 65"/>
                      <a:gd name="T62" fmla="*/ 4 w 69"/>
                      <a:gd name="T63" fmla="*/ 37 h 65"/>
                      <a:gd name="T64" fmla="*/ 4 w 69"/>
                      <a:gd name="T65" fmla="*/ 37 h 65"/>
                      <a:gd name="T66" fmla="*/ 4 w 69"/>
                      <a:gd name="T67" fmla="*/ 28 h 65"/>
                      <a:gd name="T68" fmla="*/ 8 w 69"/>
                      <a:gd name="T69" fmla="*/ 24 h 6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</a:cxnLst>
                    <a:rect l="0" t="0" r="r" b="b"/>
                    <a:pathLst>
                      <a:path w="69" h="65">
                        <a:moveTo>
                          <a:pt x="8" y="20"/>
                        </a:moveTo>
                        <a:lnTo>
                          <a:pt x="12" y="20"/>
                        </a:lnTo>
                        <a:lnTo>
                          <a:pt x="16" y="20"/>
                        </a:lnTo>
                        <a:lnTo>
                          <a:pt x="16" y="16"/>
                        </a:lnTo>
                        <a:lnTo>
                          <a:pt x="16" y="12"/>
                        </a:lnTo>
                        <a:lnTo>
                          <a:pt x="19" y="12"/>
                        </a:lnTo>
                        <a:lnTo>
                          <a:pt x="23" y="12"/>
                        </a:lnTo>
                        <a:lnTo>
                          <a:pt x="27" y="12"/>
                        </a:lnTo>
                        <a:lnTo>
                          <a:pt x="27" y="8"/>
                        </a:lnTo>
                        <a:lnTo>
                          <a:pt x="27" y="4"/>
                        </a:lnTo>
                        <a:lnTo>
                          <a:pt x="31" y="4"/>
                        </a:lnTo>
                        <a:lnTo>
                          <a:pt x="35" y="0"/>
                        </a:lnTo>
                        <a:lnTo>
                          <a:pt x="39" y="0"/>
                        </a:lnTo>
                        <a:lnTo>
                          <a:pt x="42" y="0"/>
                        </a:lnTo>
                        <a:lnTo>
                          <a:pt x="42" y="4"/>
                        </a:lnTo>
                        <a:lnTo>
                          <a:pt x="46" y="4"/>
                        </a:lnTo>
                        <a:lnTo>
                          <a:pt x="46" y="8"/>
                        </a:lnTo>
                        <a:lnTo>
                          <a:pt x="50" y="8"/>
                        </a:lnTo>
                        <a:lnTo>
                          <a:pt x="50" y="12"/>
                        </a:lnTo>
                        <a:lnTo>
                          <a:pt x="54" y="12"/>
                        </a:lnTo>
                        <a:lnTo>
                          <a:pt x="54" y="16"/>
                        </a:lnTo>
                        <a:lnTo>
                          <a:pt x="58" y="20"/>
                        </a:lnTo>
                        <a:lnTo>
                          <a:pt x="58" y="24"/>
                        </a:lnTo>
                        <a:lnTo>
                          <a:pt x="62" y="24"/>
                        </a:lnTo>
                        <a:lnTo>
                          <a:pt x="62" y="28"/>
                        </a:lnTo>
                        <a:lnTo>
                          <a:pt x="65" y="28"/>
                        </a:lnTo>
                        <a:lnTo>
                          <a:pt x="65" y="32"/>
                        </a:lnTo>
                        <a:lnTo>
                          <a:pt x="65" y="37"/>
                        </a:lnTo>
                        <a:lnTo>
                          <a:pt x="69" y="37"/>
                        </a:lnTo>
                        <a:lnTo>
                          <a:pt x="69" y="41"/>
                        </a:lnTo>
                        <a:lnTo>
                          <a:pt x="69" y="45"/>
                        </a:lnTo>
                        <a:lnTo>
                          <a:pt x="69" y="49"/>
                        </a:lnTo>
                        <a:lnTo>
                          <a:pt x="69" y="53"/>
                        </a:lnTo>
                        <a:lnTo>
                          <a:pt x="69" y="57"/>
                        </a:lnTo>
                        <a:lnTo>
                          <a:pt x="65" y="57"/>
                        </a:lnTo>
                        <a:lnTo>
                          <a:pt x="65" y="53"/>
                        </a:lnTo>
                        <a:lnTo>
                          <a:pt x="62" y="53"/>
                        </a:lnTo>
                        <a:lnTo>
                          <a:pt x="62" y="49"/>
                        </a:lnTo>
                        <a:lnTo>
                          <a:pt x="58" y="49"/>
                        </a:lnTo>
                        <a:lnTo>
                          <a:pt x="58" y="53"/>
                        </a:lnTo>
                        <a:lnTo>
                          <a:pt x="54" y="53"/>
                        </a:lnTo>
                        <a:lnTo>
                          <a:pt x="54" y="57"/>
                        </a:lnTo>
                        <a:lnTo>
                          <a:pt x="50" y="57"/>
                        </a:lnTo>
                        <a:lnTo>
                          <a:pt x="50" y="61"/>
                        </a:lnTo>
                        <a:lnTo>
                          <a:pt x="46" y="61"/>
                        </a:lnTo>
                        <a:lnTo>
                          <a:pt x="42" y="61"/>
                        </a:lnTo>
                        <a:lnTo>
                          <a:pt x="39" y="61"/>
                        </a:lnTo>
                        <a:lnTo>
                          <a:pt x="35" y="61"/>
                        </a:lnTo>
                        <a:lnTo>
                          <a:pt x="31" y="61"/>
                        </a:lnTo>
                        <a:lnTo>
                          <a:pt x="31" y="65"/>
                        </a:lnTo>
                        <a:lnTo>
                          <a:pt x="27" y="65"/>
                        </a:lnTo>
                        <a:lnTo>
                          <a:pt x="27" y="61"/>
                        </a:lnTo>
                        <a:lnTo>
                          <a:pt x="23" y="61"/>
                        </a:lnTo>
                        <a:lnTo>
                          <a:pt x="23" y="57"/>
                        </a:lnTo>
                        <a:lnTo>
                          <a:pt x="19" y="57"/>
                        </a:lnTo>
                        <a:lnTo>
                          <a:pt x="16" y="57"/>
                        </a:lnTo>
                        <a:lnTo>
                          <a:pt x="12" y="57"/>
                        </a:lnTo>
                        <a:lnTo>
                          <a:pt x="12" y="53"/>
                        </a:lnTo>
                        <a:lnTo>
                          <a:pt x="12" y="49"/>
                        </a:lnTo>
                        <a:lnTo>
                          <a:pt x="8" y="49"/>
                        </a:lnTo>
                        <a:lnTo>
                          <a:pt x="8" y="45"/>
                        </a:lnTo>
                        <a:lnTo>
                          <a:pt x="8" y="41"/>
                        </a:lnTo>
                        <a:lnTo>
                          <a:pt x="4" y="41"/>
                        </a:lnTo>
                        <a:lnTo>
                          <a:pt x="4" y="37"/>
                        </a:lnTo>
                        <a:lnTo>
                          <a:pt x="0" y="37"/>
                        </a:lnTo>
                        <a:lnTo>
                          <a:pt x="4" y="37"/>
                        </a:lnTo>
                        <a:lnTo>
                          <a:pt x="4" y="32"/>
                        </a:lnTo>
                        <a:lnTo>
                          <a:pt x="4" y="28"/>
                        </a:lnTo>
                        <a:lnTo>
                          <a:pt x="4" y="24"/>
                        </a:lnTo>
                        <a:lnTo>
                          <a:pt x="8" y="24"/>
                        </a:lnTo>
                        <a:lnTo>
                          <a:pt x="8" y="2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046" name="Freeform 218">
                    <a:extLst>
                      <a:ext uri="{FF2B5EF4-FFF2-40B4-BE49-F238E27FC236}">
                        <a16:creationId xmlns:a16="http://schemas.microsoft.com/office/drawing/2014/main" id="{C6FC85B7-48E1-0D7B-07B1-4F6FC8201F9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553" y="3008"/>
                    <a:ext cx="78" cy="76"/>
                  </a:xfrm>
                  <a:custGeom>
                    <a:avLst/>
                    <a:gdLst>
                      <a:gd name="T0" fmla="*/ 46 w 77"/>
                      <a:gd name="T1" fmla="*/ 0 h 77"/>
                      <a:gd name="T2" fmla="*/ 50 w 77"/>
                      <a:gd name="T3" fmla="*/ 0 h 77"/>
                      <a:gd name="T4" fmla="*/ 54 w 77"/>
                      <a:gd name="T5" fmla="*/ 4 h 77"/>
                      <a:gd name="T6" fmla="*/ 54 w 77"/>
                      <a:gd name="T7" fmla="*/ 12 h 77"/>
                      <a:gd name="T8" fmla="*/ 54 w 77"/>
                      <a:gd name="T9" fmla="*/ 20 h 77"/>
                      <a:gd name="T10" fmla="*/ 58 w 77"/>
                      <a:gd name="T11" fmla="*/ 24 h 77"/>
                      <a:gd name="T12" fmla="*/ 61 w 77"/>
                      <a:gd name="T13" fmla="*/ 28 h 77"/>
                      <a:gd name="T14" fmla="*/ 61 w 77"/>
                      <a:gd name="T15" fmla="*/ 28 h 77"/>
                      <a:gd name="T16" fmla="*/ 65 w 77"/>
                      <a:gd name="T17" fmla="*/ 32 h 77"/>
                      <a:gd name="T18" fmla="*/ 69 w 77"/>
                      <a:gd name="T19" fmla="*/ 37 h 77"/>
                      <a:gd name="T20" fmla="*/ 73 w 77"/>
                      <a:gd name="T21" fmla="*/ 41 h 77"/>
                      <a:gd name="T22" fmla="*/ 77 w 77"/>
                      <a:gd name="T23" fmla="*/ 45 h 77"/>
                      <a:gd name="T24" fmla="*/ 77 w 77"/>
                      <a:gd name="T25" fmla="*/ 53 h 77"/>
                      <a:gd name="T26" fmla="*/ 69 w 77"/>
                      <a:gd name="T27" fmla="*/ 53 h 77"/>
                      <a:gd name="T28" fmla="*/ 69 w 77"/>
                      <a:gd name="T29" fmla="*/ 61 h 77"/>
                      <a:gd name="T30" fmla="*/ 65 w 77"/>
                      <a:gd name="T31" fmla="*/ 65 h 77"/>
                      <a:gd name="T32" fmla="*/ 61 w 77"/>
                      <a:gd name="T33" fmla="*/ 69 h 77"/>
                      <a:gd name="T34" fmla="*/ 58 w 77"/>
                      <a:gd name="T35" fmla="*/ 73 h 77"/>
                      <a:gd name="T36" fmla="*/ 50 w 77"/>
                      <a:gd name="T37" fmla="*/ 73 h 77"/>
                      <a:gd name="T38" fmla="*/ 46 w 77"/>
                      <a:gd name="T39" fmla="*/ 77 h 77"/>
                      <a:gd name="T40" fmla="*/ 42 w 77"/>
                      <a:gd name="T41" fmla="*/ 73 h 77"/>
                      <a:gd name="T42" fmla="*/ 42 w 77"/>
                      <a:gd name="T43" fmla="*/ 65 h 77"/>
                      <a:gd name="T44" fmla="*/ 42 w 77"/>
                      <a:gd name="T45" fmla="*/ 57 h 77"/>
                      <a:gd name="T46" fmla="*/ 38 w 77"/>
                      <a:gd name="T47" fmla="*/ 53 h 77"/>
                      <a:gd name="T48" fmla="*/ 38 w 77"/>
                      <a:gd name="T49" fmla="*/ 53 h 77"/>
                      <a:gd name="T50" fmla="*/ 31 w 77"/>
                      <a:gd name="T51" fmla="*/ 49 h 77"/>
                      <a:gd name="T52" fmla="*/ 23 w 77"/>
                      <a:gd name="T53" fmla="*/ 49 h 77"/>
                      <a:gd name="T54" fmla="*/ 19 w 77"/>
                      <a:gd name="T55" fmla="*/ 45 h 77"/>
                      <a:gd name="T56" fmla="*/ 15 w 77"/>
                      <a:gd name="T57" fmla="*/ 49 h 77"/>
                      <a:gd name="T58" fmla="*/ 8 w 77"/>
                      <a:gd name="T59" fmla="*/ 49 h 77"/>
                      <a:gd name="T60" fmla="*/ 4 w 77"/>
                      <a:gd name="T61" fmla="*/ 45 h 77"/>
                      <a:gd name="T62" fmla="*/ 4 w 77"/>
                      <a:gd name="T63" fmla="*/ 37 h 77"/>
                      <a:gd name="T64" fmla="*/ 4 w 77"/>
                      <a:gd name="T65" fmla="*/ 32 h 77"/>
                      <a:gd name="T66" fmla="*/ 4 w 77"/>
                      <a:gd name="T67" fmla="*/ 24 h 77"/>
                      <a:gd name="T68" fmla="*/ 4 w 77"/>
                      <a:gd name="T69" fmla="*/ 16 h 77"/>
                      <a:gd name="T70" fmla="*/ 12 w 77"/>
                      <a:gd name="T71" fmla="*/ 16 h 77"/>
                      <a:gd name="T72" fmla="*/ 12 w 77"/>
                      <a:gd name="T73" fmla="*/ 16 h 77"/>
                      <a:gd name="T74" fmla="*/ 15 w 77"/>
                      <a:gd name="T75" fmla="*/ 12 h 77"/>
                      <a:gd name="T76" fmla="*/ 19 w 77"/>
                      <a:gd name="T77" fmla="*/ 8 h 77"/>
                      <a:gd name="T78" fmla="*/ 27 w 77"/>
                      <a:gd name="T79" fmla="*/ 8 h 77"/>
                      <a:gd name="T80" fmla="*/ 27 w 77"/>
                      <a:gd name="T81" fmla="*/ 0 h 77"/>
                      <a:gd name="T82" fmla="*/ 31 w 77"/>
                      <a:gd name="T83" fmla="*/ 4 h 77"/>
                      <a:gd name="T84" fmla="*/ 35 w 77"/>
                      <a:gd name="T85" fmla="*/ 0 h 77"/>
                      <a:gd name="T86" fmla="*/ 38 w 77"/>
                      <a:gd name="T87" fmla="*/ 4 h 77"/>
                      <a:gd name="T88" fmla="*/ 42 w 77"/>
                      <a:gd name="T89" fmla="*/ 0 h 7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</a:cxnLst>
                    <a:rect l="0" t="0" r="r" b="b"/>
                    <a:pathLst>
                      <a:path w="77" h="77">
                        <a:moveTo>
                          <a:pt x="42" y="0"/>
                        </a:moveTo>
                        <a:lnTo>
                          <a:pt x="46" y="0"/>
                        </a:lnTo>
                        <a:lnTo>
                          <a:pt x="50" y="4"/>
                        </a:lnTo>
                        <a:lnTo>
                          <a:pt x="50" y="0"/>
                        </a:lnTo>
                        <a:lnTo>
                          <a:pt x="50" y="4"/>
                        </a:lnTo>
                        <a:lnTo>
                          <a:pt x="54" y="4"/>
                        </a:lnTo>
                        <a:lnTo>
                          <a:pt x="54" y="8"/>
                        </a:lnTo>
                        <a:lnTo>
                          <a:pt x="54" y="12"/>
                        </a:lnTo>
                        <a:lnTo>
                          <a:pt x="54" y="16"/>
                        </a:lnTo>
                        <a:lnTo>
                          <a:pt x="54" y="20"/>
                        </a:lnTo>
                        <a:lnTo>
                          <a:pt x="54" y="24"/>
                        </a:lnTo>
                        <a:lnTo>
                          <a:pt x="58" y="24"/>
                        </a:lnTo>
                        <a:lnTo>
                          <a:pt x="61" y="24"/>
                        </a:lnTo>
                        <a:lnTo>
                          <a:pt x="61" y="28"/>
                        </a:lnTo>
                        <a:lnTo>
                          <a:pt x="61" y="24"/>
                        </a:lnTo>
                        <a:lnTo>
                          <a:pt x="61" y="28"/>
                        </a:lnTo>
                        <a:lnTo>
                          <a:pt x="61" y="32"/>
                        </a:lnTo>
                        <a:lnTo>
                          <a:pt x="65" y="32"/>
                        </a:lnTo>
                        <a:lnTo>
                          <a:pt x="65" y="37"/>
                        </a:lnTo>
                        <a:lnTo>
                          <a:pt x="69" y="37"/>
                        </a:lnTo>
                        <a:lnTo>
                          <a:pt x="69" y="41"/>
                        </a:lnTo>
                        <a:lnTo>
                          <a:pt x="73" y="41"/>
                        </a:lnTo>
                        <a:lnTo>
                          <a:pt x="73" y="45"/>
                        </a:lnTo>
                        <a:lnTo>
                          <a:pt x="77" y="45"/>
                        </a:lnTo>
                        <a:lnTo>
                          <a:pt x="77" y="49"/>
                        </a:lnTo>
                        <a:lnTo>
                          <a:pt x="77" y="53"/>
                        </a:lnTo>
                        <a:lnTo>
                          <a:pt x="73" y="53"/>
                        </a:lnTo>
                        <a:lnTo>
                          <a:pt x="69" y="53"/>
                        </a:lnTo>
                        <a:lnTo>
                          <a:pt x="69" y="57"/>
                        </a:lnTo>
                        <a:lnTo>
                          <a:pt x="69" y="61"/>
                        </a:lnTo>
                        <a:lnTo>
                          <a:pt x="65" y="61"/>
                        </a:lnTo>
                        <a:lnTo>
                          <a:pt x="65" y="65"/>
                        </a:lnTo>
                        <a:lnTo>
                          <a:pt x="61" y="65"/>
                        </a:lnTo>
                        <a:lnTo>
                          <a:pt x="61" y="69"/>
                        </a:lnTo>
                        <a:lnTo>
                          <a:pt x="58" y="69"/>
                        </a:lnTo>
                        <a:lnTo>
                          <a:pt x="58" y="73"/>
                        </a:lnTo>
                        <a:lnTo>
                          <a:pt x="54" y="73"/>
                        </a:lnTo>
                        <a:lnTo>
                          <a:pt x="50" y="73"/>
                        </a:lnTo>
                        <a:lnTo>
                          <a:pt x="50" y="77"/>
                        </a:lnTo>
                        <a:lnTo>
                          <a:pt x="46" y="77"/>
                        </a:lnTo>
                        <a:lnTo>
                          <a:pt x="42" y="77"/>
                        </a:lnTo>
                        <a:lnTo>
                          <a:pt x="42" y="73"/>
                        </a:lnTo>
                        <a:lnTo>
                          <a:pt x="42" y="69"/>
                        </a:lnTo>
                        <a:lnTo>
                          <a:pt x="42" y="65"/>
                        </a:lnTo>
                        <a:lnTo>
                          <a:pt x="42" y="61"/>
                        </a:lnTo>
                        <a:lnTo>
                          <a:pt x="42" y="57"/>
                        </a:lnTo>
                        <a:lnTo>
                          <a:pt x="42" y="53"/>
                        </a:lnTo>
                        <a:lnTo>
                          <a:pt x="38" y="53"/>
                        </a:lnTo>
                        <a:lnTo>
                          <a:pt x="38" y="49"/>
                        </a:lnTo>
                        <a:lnTo>
                          <a:pt x="38" y="53"/>
                        </a:lnTo>
                        <a:lnTo>
                          <a:pt x="35" y="49"/>
                        </a:lnTo>
                        <a:lnTo>
                          <a:pt x="31" y="49"/>
                        </a:lnTo>
                        <a:lnTo>
                          <a:pt x="27" y="49"/>
                        </a:lnTo>
                        <a:lnTo>
                          <a:pt x="23" y="49"/>
                        </a:lnTo>
                        <a:lnTo>
                          <a:pt x="19" y="49"/>
                        </a:lnTo>
                        <a:lnTo>
                          <a:pt x="19" y="45"/>
                        </a:lnTo>
                        <a:lnTo>
                          <a:pt x="15" y="45"/>
                        </a:lnTo>
                        <a:lnTo>
                          <a:pt x="15" y="49"/>
                        </a:lnTo>
                        <a:lnTo>
                          <a:pt x="12" y="49"/>
                        </a:lnTo>
                        <a:lnTo>
                          <a:pt x="8" y="49"/>
                        </a:lnTo>
                        <a:lnTo>
                          <a:pt x="4" y="49"/>
                        </a:lnTo>
                        <a:lnTo>
                          <a:pt x="4" y="45"/>
                        </a:lnTo>
                        <a:lnTo>
                          <a:pt x="4" y="41"/>
                        </a:lnTo>
                        <a:lnTo>
                          <a:pt x="4" y="37"/>
                        </a:lnTo>
                        <a:lnTo>
                          <a:pt x="0" y="32"/>
                        </a:lnTo>
                        <a:lnTo>
                          <a:pt x="4" y="32"/>
                        </a:lnTo>
                        <a:lnTo>
                          <a:pt x="4" y="28"/>
                        </a:lnTo>
                        <a:lnTo>
                          <a:pt x="4" y="24"/>
                        </a:lnTo>
                        <a:lnTo>
                          <a:pt x="4" y="20"/>
                        </a:lnTo>
                        <a:lnTo>
                          <a:pt x="4" y="16"/>
                        </a:lnTo>
                        <a:lnTo>
                          <a:pt x="8" y="16"/>
                        </a:lnTo>
                        <a:lnTo>
                          <a:pt x="12" y="16"/>
                        </a:lnTo>
                        <a:lnTo>
                          <a:pt x="8" y="16"/>
                        </a:lnTo>
                        <a:lnTo>
                          <a:pt x="12" y="16"/>
                        </a:lnTo>
                        <a:lnTo>
                          <a:pt x="12" y="12"/>
                        </a:lnTo>
                        <a:lnTo>
                          <a:pt x="15" y="12"/>
                        </a:lnTo>
                        <a:lnTo>
                          <a:pt x="15" y="8"/>
                        </a:lnTo>
                        <a:lnTo>
                          <a:pt x="19" y="8"/>
                        </a:lnTo>
                        <a:lnTo>
                          <a:pt x="23" y="8"/>
                        </a:lnTo>
                        <a:lnTo>
                          <a:pt x="27" y="8"/>
                        </a:lnTo>
                        <a:lnTo>
                          <a:pt x="27" y="4"/>
                        </a:lnTo>
                        <a:lnTo>
                          <a:pt x="27" y="0"/>
                        </a:lnTo>
                        <a:lnTo>
                          <a:pt x="27" y="4"/>
                        </a:lnTo>
                        <a:lnTo>
                          <a:pt x="31" y="4"/>
                        </a:lnTo>
                        <a:lnTo>
                          <a:pt x="31" y="0"/>
                        </a:lnTo>
                        <a:lnTo>
                          <a:pt x="35" y="0"/>
                        </a:lnTo>
                        <a:lnTo>
                          <a:pt x="35" y="4"/>
                        </a:lnTo>
                        <a:lnTo>
                          <a:pt x="38" y="4"/>
                        </a:lnTo>
                        <a:lnTo>
                          <a:pt x="42" y="4"/>
                        </a:lnTo>
                        <a:lnTo>
                          <a:pt x="42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  <p:grpSp>
              <p:nvGrpSpPr>
                <p:cNvPr id="26" name="Group 420">
                  <a:extLst>
                    <a:ext uri="{FF2B5EF4-FFF2-40B4-BE49-F238E27FC236}">
                      <a16:creationId xmlns:a16="http://schemas.microsoft.com/office/drawing/2014/main" id="{1889F270-02C3-161B-6EF2-166AADAEC248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228770" y="4270406"/>
                  <a:ext cx="1601518" cy="336506"/>
                  <a:chOff x="1242" y="3007"/>
                  <a:chExt cx="1542" cy="324"/>
                </a:xfrm>
              </p:grpSpPr>
              <p:sp>
                <p:nvSpPr>
                  <p:cNvPr id="647" name="Freeform 220">
                    <a:extLst>
                      <a:ext uri="{FF2B5EF4-FFF2-40B4-BE49-F238E27FC236}">
                        <a16:creationId xmlns:a16="http://schemas.microsoft.com/office/drawing/2014/main" id="{A91F82C9-08E5-08A9-CD2C-842002C3F1B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17" y="3007"/>
                    <a:ext cx="69" cy="53"/>
                  </a:xfrm>
                  <a:custGeom>
                    <a:avLst/>
                    <a:gdLst>
                      <a:gd name="T0" fmla="*/ 4 w 69"/>
                      <a:gd name="T1" fmla="*/ 16 h 53"/>
                      <a:gd name="T2" fmla="*/ 8 w 69"/>
                      <a:gd name="T3" fmla="*/ 12 h 53"/>
                      <a:gd name="T4" fmla="*/ 8 w 69"/>
                      <a:gd name="T5" fmla="*/ 4 h 53"/>
                      <a:gd name="T6" fmla="*/ 15 w 69"/>
                      <a:gd name="T7" fmla="*/ 0 h 53"/>
                      <a:gd name="T8" fmla="*/ 23 w 69"/>
                      <a:gd name="T9" fmla="*/ 4 h 53"/>
                      <a:gd name="T10" fmla="*/ 31 w 69"/>
                      <a:gd name="T11" fmla="*/ 4 h 53"/>
                      <a:gd name="T12" fmla="*/ 38 w 69"/>
                      <a:gd name="T13" fmla="*/ 4 h 53"/>
                      <a:gd name="T14" fmla="*/ 42 w 69"/>
                      <a:gd name="T15" fmla="*/ 8 h 53"/>
                      <a:gd name="T16" fmla="*/ 46 w 69"/>
                      <a:gd name="T17" fmla="*/ 12 h 53"/>
                      <a:gd name="T18" fmla="*/ 50 w 69"/>
                      <a:gd name="T19" fmla="*/ 16 h 53"/>
                      <a:gd name="T20" fmla="*/ 54 w 69"/>
                      <a:gd name="T21" fmla="*/ 20 h 53"/>
                      <a:gd name="T22" fmla="*/ 54 w 69"/>
                      <a:gd name="T23" fmla="*/ 28 h 53"/>
                      <a:gd name="T24" fmla="*/ 58 w 69"/>
                      <a:gd name="T25" fmla="*/ 32 h 53"/>
                      <a:gd name="T26" fmla="*/ 61 w 69"/>
                      <a:gd name="T27" fmla="*/ 37 h 53"/>
                      <a:gd name="T28" fmla="*/ 65 w 69"/>
                      <a:gd name="T29" fmla="*/ 45 h 53"/>
                      <a:gd name="T30" fmla="*/ 65 w 69"/>
                      <a:gd name="T31" fmla="*/ 49 h 53"/>
                      <a:gd name="T32" fmla="*/ 61 w 69"/>
                      <a:gd name="T33" fmla="*/ 49 h 53"/>
                      <a:gd name="T34" fmla="*/ 58 w 69"/>
                      <a:gd name="T35" fmla="*/ 53 h 53"/>
                      <a:gd name="T36" fmla="*/ 54 w 69"/>
                      <a:gd name="T37" fmla="*/ 49 h 53"/>
                      <a:gd name="T38" fmla="*/ 50 w 69"/>
                      <a:gd name="T39" fmla="*/ 53 h 53"/>
                      <a:gd name="T40" fmla="*/ 46 w 69"/>
                      <a:gd name="T41" fmla="*/ 49 h 53"/>
                      <a:gd name="T42" fmla="*/ 38 w 69"/>
                      <a:gd name="T43" fmla="*/ 49 h 53"/>
                      <a:gd name="T44" fmla="*/ 35 w 69"/>
                      <a:gd name="T45" fmla="*/ 45 h 53"/>
                      <a:gd name="T46" fmla="*/ 31 w 69"/>
                      <a:gd name="T47" fmla="*/ 41 h 53"/>
                      <a:gd name="T48" fmla="*/ 27 w 69"/>
                      <a:gd name="T49" fmla="*/ 37 h 53"/>
                      <a:gd name="T50" fmla="*/ 19 w 69"/>
                      <a:gd name="T51" fmla="*/ 37 h 53"/>
                      <a:gd name="T52" fmla="*/ 12 w 69"/>
                      <a:gd name="T53" fmla="*/ 37 h 53"/>
                      <a:gd name="T54" fmla="*/ 8 w 69"/>
                      <a:gd name="T55" fmla="*/ 41 h 53"/>
                      <a:gd name="T56" fmla="*/ 4 w 69"/>
                      <a:gd name="T57" fmla="*/ 37 h 53"/>
                      <a:gd name="T58" fmla="*/ 0 w 69"/>
                      <a:gd name="T59" fmla="*/ 28 h 53"/>
                      <a:gd name="T60" fmla="*/ 4 w 69"/>
                      <a:gd name="T61" fmla="*/ 20 h 53"/>
                      <a:gd name="T62" fmla="*/ 0 w 69"/>
                      <a:gd name="T63" fmla="*/ 16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</a:cxnLst>
                    <a:rect l="0" t="0" r="r" b="b"/>
                    <a:pathLst>
                      <a:path w="69" h="53">
                        <a:moveTo>
                          <a:pt x="0" y="16"/>
                        </a:moveTo>
                        <a:lnTo>
                          <a:pt x="4" y="16"/>
                        </a:lnTo>
                        <a:lnTo>
                          <a:pt x="8" y="16"/>
                        </a:lnTo>
                        <a:lnTo>
                          <a:pt x="8" y="12"/>
                        </a:lnTo>
                        <a:lnTo>
                          <a:pt x="8" y="8"/>
                        </a:lnTo>
                        <a:lnTo>
                          <a:pt x="8" y="4"/>
                        </a:lnTo>
                        <a:lnTo>
                          <a:pt x="12" y="4"/>
                        </a:lnTo>
                        <a:lnTo>
                          <a:pt x="15" y="0"/>
                        </a:lnTo>
                        <a:lnTo>
                          <a:pt x="19" y="0"/>
                        </a:lnTo>
                        <a:lnTo>
                          <a:pt x="23" y="4"/>
                        </a:lnTo>
                        <a:lnTo>
                          <a:pt x="27" y="4"/>
                        </a:lnTo>
                        <a:lnTo>
                          <a:pt x="31" y="4"/>
                        </a:lnTo>
                        <a:lnTo>
                          <a:pt x="35" y="4"/>
                        </a:lnTo>
                        <a:lnTo>
                          <a:pt x="38" y="4"/>
                        </a:lnTo>
                        <a:lnTo>
                          <a:pt x="38" y="8"/>
                        </a:lnTo>
                        <a:lnTo>
                          <a:pt x="42" y="8"/>
                        </a:lnTo>
                        <a:lnTo>
                          <a:pt x="46" y="8"/>
                        </a:lnTo>
                        <a:lnTo>
                          <a:pt x="46" y="12"/>
                        </a:lnTo>
                        <a:lnTo>
                          <a:pt x="50" y="12"/>
                        </a:lnTo>
                        <a:lnTo>
                          <a:pt x="50" y="16"/>
                        </a:lnTo>
                        <a:lnTo>
                          <a:pt x="54" y="16"/>
                        </a:lnTo>
                        <a:lnTo>
                          <a:pt x="54" y="20"/>
                        </a:lnTo>
                        <a:lnTo>
                          <a:pt x="54" y="24"/>
                        </a:lnTo>
                        <a:lnTo>
                          <a:pt x="54" y="28"/>
                        </a:lnTo>
                        <a:lnTo>
                          <a:pt x="58" y="28"/>
                        </a:lnTo>
                        <a:lnTo>
                          <a:pt x="58" y="32"/>
                        </a:lnTo>
                        <a:lnTo>
                          <a:pt x="61" y="32"/>
                        </a:lnTo>
                        <a:lnTo>
                          <a:pt x="61" y="37"/>
                        </a:lnTo>
                        <a:lnTo>
                          <a:pt x="65" y="41"/>
                        </a:lnTo>
                        <a:lnTo>
                          <a:pt x="65" y="45"/>
                        </a:lnTo>
                        <a:lnTo>
                          <a:pt x="69" y="45"/>
                        </a:lnTo>
                        <a:lnTo>
                          <a:pt x="65" y="49"/>
                        </a:lnTo>
                        <a:lnTo>
                          <a:pt x="61" y="53"/>
                        </a:lnTo>
                        <a:lnTo>
                          <a:pt x="61" y="49"/>
                        </a:lnTo>
                        <a:lnTo>
                          <a:pt x="58" y="49"/>
                        </a:lnTo>
                        <a:lnTo>
                          <a:pt x="58" y="53"/>
                        </a:lnTo>
                        <a:lnTo>
                          <a:pt x="54" y="53"/>
                        </a:lnTo>
                        <a:lnTo>
                          <a:pt x="54" y="49"/>
                        </a:lnTo>
                        <a:lnTo>
                          <a:pt x="54" y="53"/>
                        </a:lnTo>
                        <a:lnTo>
                          <a:pt x="50" y="53"/>
                        </a:lnTo>
                        <a:lnTo>
                          <a:pt x="46" y="53"/>
                        </a:lnTo>
                        <a:lnTo>
                          <a:pt x="46" y="49"/>
                        </a:lnTo>
                        <a:lnTo>
                          <a:pt x="42" y="49"/>
                        </a:lnTo>
                        <a:lnTo>
                          <a:pt x="38" y="49"/>
                        </a:lnTo>
                        <a:lnTo>
                          <a:pt x="38" y="45"/>
                        </a:lnTo>
                        <a:lnTo>
                          <a:pt x="35" y="45"/>
                        </a:lnTo>
                        <a:lnTo>
                          <a:pt x="35" y="41"/>
                        </a:lnTo>
                        <a:lnTo>
                          <a:pt x="31" y="41"/>
                        </a:lnTo>
                        <a:lnTo>
                          <a:pt x="31" y="37"/>
                        </a:lnTo>
                        <a:lnTo>
                          <a:pt x="27" y="37"/>
                        </a:lnTo>
                        <a:lnTo>
                          <a:pt x="23" y="37"/>
                        </a:lnTo>
                        <a:lnTo>
                          <a:pt x="19" y="37"/>
                        </a:lnTo>
                        <a:lnTo>
                          <a:pt x="15" y="37"/>
                        </a:lnTo>
                        <a:lnTo>
                          <a:pt x="12" y="37"/>
                        </a:lnTo>
                        <a:lnTo>
                          <a:pt x="8" y="37"/>
                        </a:lnTo>
                        <a:lnTo>
                          <a:pt x="8" y="41"/>
                        </a:lnTo>
                        <a:lnTo>
                          <a:pt x="8" y="37"/>
                        </a:lnTo>
                        <a:lnTo>
                          <a:pt x="4" y="37"/>
                        </a:lnTo>
                        <a:lnTo>
                          <a:pt x="4" y="32"/>
                        </a:lnTo>
                        <a:lnTo>
                          <a:pt x="0" y="28"/>
                        </a:lnTo>
                        <a:lnTo>
                          <a:pt x="0" y="24"/>
                        </a:lnTo>
                        <a:lnTo>
                          <a:pt x="4" y="20"/>
                        </a:lnTo>
                        <a:lnTo>
                          <a:pt x="4" y="16"/>
                        </a:lnTo>
                        <a:lnTo>
                          <a:pt x="0" y="16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648" name="Freeform 221">
                    <a:extLst>
                      <a:ext uri="{FF2B5EF4-FFF2-40B4-BE49-F238E27FC236}">
                        <a16:creationId xmlns:a16="http://schemas.microsoft.com/office/drawing/2014/main" id="{70648324-A29B-87C0-C823-D0D44A156C1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164" y="3007"/>
                    <a:ext cx="69" cy="86"/>
                  </a:xfrm>
                  <a:custGeom>
                    <a:avLst/>
                    <a:gdLst>
                      <a:gd name="T0" fmla="*/ 0 w 69"/>
                      <a:gd name="T1" fmla="*/ 16 h 85"/>
                      <a:gd name="T2" fmla="*/ 4 w 69"/>
                      <a:gd name="T3" fmla="*/ 12 h 85"/>
                      <a:gd name="T4" fmla="*/ 11 w 69"/>
                      <a:gd name="T5" fmla="*/ 12 h 85"/>
                      <a:gd name="T6" fmla="*/ 15 w 69"/>
                      <a:gd name="T7" fmla="*/ 8 h 85"/>
                      <a:gd name="T8" fmla="*/ 19 w 69"/>
                      <a:gd name="T9" fmla="*/ 4 h 85"/>
                      <a:gd name="T10" fmla="*/ 19 w 69"/>
                      <a:gd name="T11" fmla="*/ 4 h 85"/>
                      <a:gd name="T12" fmla="*/ 27 w 69"/>
                      <a:gd name="T13" fmla="*/ 8 h 85"/>
                      <a:gd name="T14" fmla="*/ 27 w 69"/>
                      <a:gd name="T15" fmla="*/ 16 h 85"/>
                      <a:gd name="T16" fmla="*/ 31 w 69"/>
                      <a:gd name="T17" fmla="*/ 20 h 85"/>
                      <a:gd name="T18" fmla="*/ 34 w 69"/>
                      <a:gd name="T19" fmla="*/ 24 h 85"/>
                      <a:gd name="T20" fmla="*/ 38 w 69"/>
                      <a:gd name="T21" fmla="*/ 32 h 85"/>
                      <a:gd name="T22" fmla="*/ 42 w 69"/>
                      <a:gd name="T23" fmla="*/ 37 h 85"/>
                      <a:gd name="T24" fmla="*/ 46 w 69"/>
                      <a:gd name="T25" fmla="*/ 41 h 85"/>
                      <a:gd name="T26" fmla="*/ 50 w 69"/>
                      <a:gd name="T27" fmla="*/ 45 h 85"/>
                      <a:gd name="T28" fmla="*/ 57 w 69"/>
                      <a:gd name="T29" fmla="*/ 45 h 85"/>
                      <a:gd name="T30" fmla="*/ 57 w 69"/>
                      <a:gd name="T31" fmla="*/ 53 h 85"/>
                      <a:gd name="T32" fmla="*/ 57 w 69"/>
                      <a:gd name="T33" fmla="*/ 61 h 85"/>
                      <a:gd name="T34" fmla="*/ 61 w 69"/>
                      <a:gd name="T35" fmla="*/ 65 h 85"/>
                      <a:gd name="T36" fmla="*/ 65 w 69"/>
                      <a:gd name="T37" fmla="*/ 69 h 85"/>
                      <a:gd name="T38" fmla="*/ 65 w 69"/>
                      <a:gd name="T39" fmla="*/ 73 h 85"/>
                      <a:gd name="T40" fmla="*/ 57 w 69"/>
                      <a:gd name="T41" fmla="*/ 73 h 85"/>
                      <a:gd name="T42" fmla="*/ 50 w 69"/>
                      <a:gd name="T43" fmla="*/ 73 h 85"/>
                      <a:gd name="T44" fmla="*/ 42 w 69"/>
                      <a:gd name="T45" fmla="*/ 77 h 85"/>
                      <a:gd name="T46" fmla="*/ 42 w 69"/>
                      <a:gd name="T47" fmla="*/ 85 h 85"/>
                      <a:gd name="T48" fmla="*/ 38 w 69"/>
                      <a:gd name="T49" fmla="*/ 81 h 85"/>
                      <a:gd name="T50" fmla="*/ 34 w 69"/>
                      <a:gd name="T51" fmla="*/ 77 h 85"/>
                      <a:gd name="T52" fmla="*/ 27 w 69"/>
                      <a:gd name="T53" fmla="*/ 73 h 85"/>
                      <a:gd name="T54" fmla="*/ 23 w 69"/>
                      <a:gd name="T55" fmla="*/ 77 h 85"/>
                      <a:gd name="T56" fmla="*/ 19 w 69"/>
                      <a:gd name="T57" fmla="*/ 73 h 85"/>
                      <a:gd name="T58" fmla="*/ 11 w 69"/>
                      <a:gd name="T59" fmla="*/ 73 h 85"/>
                      <a:gd name="T60" fmla="*/ 11 w 69"/>
                      <a:gd name="T61" fmla="*/ 65 h 85"/>
                      <a:gd name="T62" fmla="*/ 11 w 69"/>
                      <a:gd name="T63" fmla="*/ 57 h 85"/>
                      <a:gd name="T64" fmla="*/ 11 w 69"/>
                      <a:gd name="T65" fmla="*/ 49 h 85"/>
                      <a:gd name="T66" fmla="*/ 11 w 69"/>
                      <a:gd name="T67" fmla="*/ 41 h 85"/>
                      <a:gd name="T68" fmla="*/ 7 w 69"/>
                      <a:gd name="T69" fmla="*/ 37 h 85"/>
                      <a:gd name="T70" fmla="*/ 7 w 69"/>
                      <a:gd name="T71" fmla="*/ 28 h 85"/>
                      <a:gd name="T72" fmla="*/ 4 w 69"/>
                      <a:gd name="T73" fmla="*/ 24 h 85"/>
                      <a:gd name="T74" fmla="*/ 0 w 69"/>
                      <a:gd name="T75" fmla="*/ 20 h 8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</a:cxnLst>
                    <a:rect l="0" t="0" r="r" b="b"/>
                    <a:pathLst>
                      <a:path w="69" h="85">
                        <a:moveTo>
                          <a:pt x="0" y="20"/>
                        </a:moveTo>
                        <a:lnTo>
                          <a:pt x="0" y="16"/>
                        </a:lnTo>
                        <a:lnTo>
                          <a:pt x="4" y="16"/>
                        </a:lnTo>
                        <a:lnTo>
                          <a:pt x="4" y="12"/>
                        </a:lnTo>
                        <a:lnTo>
                          <a:pt x="7" y="12"/>
                        </a:lnTo>
                        <a:lnTo>
                          <a:pt x="11" y="12"/>
                        </a:lnTo>
                        <a:lnTo>
                          <a:pt x="11" y="8"/>
                        </a:lnTo>
                        <a:lnTo>
                          <a:pt x="15" y="8"/>
                        </a:lnTo>
                        <a:lnTo>
                          <a:pt x="19" y="8"/>
                        </a:lnTo>
                        <a:lnTo>
                          <a:pt x="19" y="4"/>
                        </a:lnTo>
                        <a:lnTo>
                          <a:pt x="19" y="0"/>
                        </a:lnTo>
                        <a:lnTo>
                          <a:pt x="19" y="4"/>
                        </a:lnTo>
                        <a:lnTo>
                          <a:pt x="23" y="4"/>
                        </a:lnTo>
                        <a:lnTo>
                          <a:pt x="27" y="8"/>
                        </a:lnTo>
                        <a:lnTo>
                          <a:pt x="27" y="12"/>
                        </a:lnTo>
                        <a:lnTo>
                          <a:pt x="27" y="16"/>
                        </a:lnTo>
                        <a:lnTo>
                          <a:pt x="31" y="16"/>
                        </a:lnTo>
                        <a:lnTo>
                          <a:pt x="31" y="20"/>
                        </a:lnTo>
                        <a:lnTo>
                          <a:pt x="34" y="20"/>
                        </a:lnTo>
                        <a:lnTo>
                          <a:pt x="34" y="24"/>
                        </a:lnTo>
                        <a:lnTo>
                          <a:pt x="38" y="28"/>
                        </a:lnTo>
                        <a:lnTo>
                          <a:pt x="38" y="32"/>
                        </a:lnTo>
                        <a:lnTo>
                          <a:pt x="42" y="32"/>
                        </a:lnTo>
                        <a:lnTo>
                          <a:pt x="42" y="37"/>
                        </a:lnTo>
                        <a:lnTo>
                          <a:pt x="46" y="37"/>
                        </a:lnTo>
                        <a:lnTo>
                          <a:pt x="46" y="41"/>
                        </a:lnTo>
                        <a:lnTo>
                          <a:pt x="50" y="41"/>
                        </a:lnTo>
                        <a:lnTo>
                          <a:pt x="50" y="45"/>
                        </a:lnTo>
                        <a:lnTo>
                          <a:pt x="54" y="45"/>
                        </a:lnTo>
                        <a:lnTo>
                          <a:pt x="57" y="45"/>
                        </a:lnTo>
                        <a:lnTo>
                          <a:pt x="57" y="49"/>
                        </a:lnTo>
                        <a:lnTo>
                          <a:pt x="57" y="53"/>
                        </a:lnTo>
                        <a:lnTo>
                          <a:pt x="57" y="57"/>
                        </a:lnTo>
                        <a:lnTo>
                          <a:pt x="57" y="61"/>
                        </a:lnTo>
                        <a:lnTo>
                          <a:pt x="61" y="61"/>
                        </a:lnTo>
                        <a:lnTo>
                          <a:pt x="61" y="65"/>
                        </a:lnTo>
                        <a:lnTo>
                          <a:pt x="65" y="65"/>
                        </a:lnTo>
                        <a:lnTo>
                          <a:pt x="65" y="69"/>
                        </a:lnTo>
                        <a:lnTo>
                          <a:pt x="69" y="69"/>
                        </a:lnTo>
                        <a:lnTo>
                          <a:pt x="65" y="73"/>
                        </a:lnTo>
                        <a:lnTo>
                          <a:pt x="61" y="73"/>
                        </a:lnTo>
                        <a:lnTo>
                          <a:pt x="57" y="73"/>
                        </a:lnTo>
                        <a:lnTo>
                          <a:pt x="54" y="73"/>
                        </a:lnTo>
                        <a:lnTo>
                          <a:pt x="50" y="73"/>
                        </a:lnTo>
                        <a:lnTo>
                          <a:pt x="46" y="77"/>
                        </a:lnTo>
                        <a:lnTo>
                          <a:pt x="42" y="77"/>
                        </a:lnTo>
                        <a:lnTo>
                          <a:pt x="42" y="81"/>
                        </a:lnTo>
                        <a:lnTo>
                          <a:pt x="42" y="85"/>
                        </a:lnTo>
                        <a:lnTo>
                          <a:pt x="38" y="85"/>
                        </a:lnTo>
                        <a:lnTo>
                          <a:pt x="38" y="81"/>
                        </a:lnTo>
                        <a:lnTo>
                          <a:pt x="34" y="81"/>
                        </a:lnTo>
                        <a:lnTo>
                          <a:pt x="34" y="77"/>
                        </a:lnTo>
                        <a:lnTo>
                          <a:pt x="31" y="77"/>
                        </a:lnTo>
                        <a:lnTo>
                          <a:pt x="27" y="73"/>
                        </a:lnTo>
                        <a:lnTo>
                          <a:pt x="27" y="77"/>
                        </a:lnTo>
                        <a:lnTo>
                          <a:pt x="23" y="77"/>
                        </a:lnTo>
                        <a:lnTo>
                          <a:pt x="19" y="77"/>
                        </a:lnTo>
                        <a:lnTo>
                          <a:pt x="19" y="73"/>
                        </a:lnTo>
                        <a:lnTo>
                          <a:pt x="15" y="73"/>
                        </a:lnTo>
                        <a:lnTo>
                          <a:pt x="11" y="73"/>
                        </a:lnTo>
                        <a:lnTo>
                          <a:pt x="11" y="69"/>
                        </a:lnTo>
                        <a:lnTo>
                          <a:pt x="11" y="65"/>
                        </a:lnTo>
                        <a:lnTo>
                          <a:pt x="11" y="61"/>
                        </a:lnTo>
                        <a:lnTo>
                          <a:pt x="11" y="57"/>
                        </a:lnTo>
                        <a:lnTo>
                          <a:pt x="11" y="53"/>
                        </a:lnTo>
                        <a:lnTo>
                          <a:pt x="11" y="49"/>
                        </a:lnTo>
                        <a:lnTo>
                          <a:pt x="11" y="45"/>
                        </a:lnTo>
                        <a:lnTo>
                          <a:pt x="11" y="41"/>
                        </a:lnTo>
                        <a:lnTo>
                          <a:pt x="11" y="37"/>
                        </a:lnTo>
                        <a:lnTo>
                          <a:pt x="7" y="37"/>
                        </a:lnTo>
                        <a:lnTo>
                          <a:pt x="7" y="32"/>
                        </a:lnTo>
                        <a:lnTo>
                          <a:pt x="7" y="28"/>
                        </a:lnTo>
                        <a:lnTo>
                          <a:pt x="4" y="28"/>
                        </a:lnTo>
                        <a:lnTo>
                          <a:pt x="4" y="24"/>
                        </a:lnTo>
                        <a:lnTo>
                          <a:pt x="0" y="24"/>
                        </a:lnTo>
                        <a:lnTo>
                          <a:pt x="0" y="2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649" name="Freeform 222">
                    <a:extLst>
                      <a:ext uri="{FF2B5EF4-FFF2-40B4-BE49-F238E27FC236}">
                        <a16:creationId xmlns:a16="http://schemas.microsoft.com/office/drawing/2014/main" id="{79DE2EB7-65C3-1161-CE94-6DCC318A55D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646" y="3011"/>
                    <a:ext cx="18" cy="20"/>
                  </a:xfrm>
                  <a:custGeom>
                    <a:avLst/>
                    <a:gdLst>
                      <a:gd name="T0" fmla="*/ 8 w 19"/>
                      <a:gd name="T1" fmla="*/ 0 h 20"/>
                      <a:gd name="T2" fmla="*/ 8 w 19"/>
                      <a:gd name="T3" fmla="*/ 4 h 20"/>
                      <a:gd name="T4" fmla="*/ 12 w 19"/>
                      <a:gd name="T5" fmla="*/ 4 h 20"/>
                      <a:gd name="T6" fmla="*/ 12 w 19"/>
                      <a:gd name="T7" fmla="*/ 8 h 20"/>
                      <a:gd name="T8" fmla="*/ 15 w 19"/>
                      <a:gd name="T9" fmla="*/ 8 h 20"/>
                      <a:gd name="T10" fmla="*/ 15 w 19"/>
                      <a:gd name="T11" fmla="*/ 12 h 20"/>
                      <a:gd name="T12" fmla="*/ 19 w 19"/>
                      <a:gd name="T13" fmla="*/ 12 h 20"/>
                      <a:gd name="T14" fmla="*/ 19 w 19"/>
                      <a:gd name="T15" fmla="*/ 16 h 20"/>
                      <a:gd name="T16" fmla="*/ 15 w 19"/>
                      <a:gd name="T17" fmla="*/ 16 h 20"/>
                      <a:gd name="T18" fmla="*/ 12 w 19"/>
                      <a:gd name="T19" fmla="*/ 16 h 20"/>
                      <a:gd name="T20" fmla="*/ 8 w 19"/>
                      <a:gd name="T21" fmla="*/ 16 h 20"/>
                      <a:gd name="T22" fmla="*/ 8 w 19"/>
                      <a:gd name="T23" fmla="*/ 20 h 20"/>
                      <a:gd name="T24" fmla="*/ 4 w 19"/>
                      <a:gd name="T25" fmla="*/ 20 h 20"/>
                      <a:gd name="T26" fmla="*/ 4 w 19"/>
                      <a:gd name="T27" fmla="*/ 16 h 20"/>
                      <a:gd name="T28" fmla="*/ 0 w 19"/>
                      <a:gd name="T29" fmla="*/ 16 h 20"/>
                      <a:gd name="T30" fmla="*/ 4 w 19"/>
                      <a:gd name="T31" fmla="*/ 12 h 20"/>
                      <a:gd name="T32" fmla="*/ 4 w 19"/>
                      <a:gd name="T33" fmla="*/ 8 h 20"/>
                      <a:gd name="T34" fmla="*/ 4 w 19"/>
                      <a:gd name="T35" fmla="*/ 4 h 20"/>
                      <a:gd name="T36" fmla="*/ 4 w 19"/>
                      <a:gd name="T37" fmla="*/ 0 h 20"/>
                      <a:gd name="T38" fmla="*/ 8 w 19"/>
                      <a:gd name="T39" fmla="*/ 0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</a:cxnLst>
                    <a:rect l="0" t="0" r="r" b="b"/>
                    <a:pathLst>
                      <a:path w="19" h="20">
                        <a:moveTo>
                          <a:pt x="8" y="0"/>
                        </a:moveTo>
                        <a:lnTo>
                          <a:pt x="8" y="4"/>
                        </a:lnTo>
                        <a:lnTo>
                          <a:pt x="12" y="4"/>
                        </a:lnTo>
                        <a:lnTo>
                          <a:pt x="12" y="8"/>
                        </a:lnTo>
                        <a:lnTo>
                          <a:pt x="15" y="8"/>
                        </a:lnTo>
                        <a:lnTo>
                          <a:pt x="15" y="12"/>
                        </a:lnTo>
                        <a:lnTo>
                          <a:pt x="19" y="12"/>
                        </a:lnTo>
                        <a:lnTo>
                          <a:pt x="19" y="16"/>
                        </a:lnTo>
                        <a:lnTo>
                          <a:pt x="15" y="16"/>
                        </a:lnTo>
                        <a:lnTo>
                          <a:pt x="12" y="16"/>
                        </a:lnTo>
                        <a:lnTo>
                          <a:pt x="8" y="16"/>
                        </a:lnTo>
                        <a:lnTo>
                          <a:pt x="8" y="20"/>
                        </a:lnTo>
                        <a:lnTo>
                          <a:pt x="4" y="20"/>
                        </a:lnTo>
                        <a:lnTo>
                          <a:pt x="4" y="16"/>
                        </a:lnTo>
                        <a:lnTo>
                          <a:pt x="0" y="16"/>
                        </a:lnTo>
                        <a:lnTo>
                          <a:pt x="4" y="12"/>
                        </a:lnTo>
                        <a:lnTo>
                          <a:pt x="4" y="8"/>
                        </a:lnTo>
                        <a:lnTo>
                          <a:pt x="4" y="4"/>
                        </a:lnTo>
                        <a:lnTo>
                          <a:pt x="4" y="0"/>
                        </a:lnTo>
                        <a:lnTo>
                          <a:pt x="8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650" name="Freeform 223">
                    <a:extLst>
                      <a:ext uri="{FF2B5EF4-FFF2-40B4-BE49-F238E27FC236}">
                        <a16:creationId xmlns:a16="http://schemas.microsoft.com/office/drawing/2014/main" id="{F806968F-231F-D7FE-B31B-9A2018B687B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363" y="3011"/>
                    <a:ext cx="23" cy="20"/>
                  </a:xfrm>
                  <a:custGeom>
                    <a:avLst/>
                    <a:gdLst>
                      <a:gd name="T0" fmla="*/ 8 w 23"/>
                      <a:gd name="T1" fmla="*/ 0 h 20"/>
                      <a:gd name="T2" fmla="*/ 8 w 23"/>
                      <a:gd name="T3" fmla="*/ 4 h 20"/>
                      <a:gd name="T4" fmla="*/ 12 w 23"/>
                      <a:gd name="T5" fmla="*/ 4 h 20"/>
                      <a:gd name="T6" fmla="*/ 16 w 23"/>
                      <a:gd name="T7" fmla="*/ 4 h 20"/>
                      <a:gd name="T8" fmla="*/ 16 w 23"/>
                      <a:gd name="T9" fmla="*/ 8 h 20"/>
                      <a:gd name="T10" fmla="*/ 20 w 23"/>
                      <a:gd name="T11" fmla="*/ 8 h 20"/>
                      <a:gd name="T12" fmla="*/ 20 w 23"/>
                      <a:gd name="T13" fmla="*/ 12 h 20"/>
                      <a:gd name="T14" fmla="*/ 23 w 23"/>
                      <a:gd name="T15" fmla="*/ 12 h 20"/>
                      <a:gd name="T16" fmla="*/ 23 w 23"/>
                      <a:gd name="T17" fmla="*/ 16 h 20"/>
                      <a:gd name="T18" fmla="*/ 20 w 23"/>
                      <a:gd name="T19" fmla="*/ 16 h 20"/>
                      <a:gd name="T20" fmla="*/ 20 w 23"/>
                      <a:gd name="T21" fmla="*/ 20 h 20"/>
                      <a:gd name="T22" fmla="*/ 16 w 23"/>
                      <a:gd name="T23" fmla="*/ 20 h 20"/>
                      <a:gd name="T24" fmla="*/ 12 w 23"/>
                      <a:gd name="T25" fmla="*/ 20 h 20"/>
                      <a:gd name="T26" fmla="*/ 12 w 23"/>
                      <a:gd name="T27" fmla="*/ 16 h 20"/>
                      <a:gd name="T28" fmla="*/ 8 w 23"/>
                      <a:gd name="T29" fmla="*/ 16 h 20"/>
                      <a:gd name="T30" fmla="*/ 4 w 23"/>
                      <a:gd name="T31" fmla="*/ 16 h 20"/>
                      <a:gd name="T32" fmla="*/ 0 w 23"/>
                      <a:gd name="T33" fmla="*/ 16 h 20"/>
                      <a:gd name="T34" fmla="*/ 0 w 23"/>
                      <a:gd name="T35" fmla="*/ 12 h 20"/>
                      <a:gd name="T36" fmla="*/ 0 w 23"/>
                      <a:gd name="T37" fmla="*/ 8 h 20"/>
                      <a:gd name="T38" fmla="*/ 0 w 23"/>
                      <a:gd name="T39" fmla="*/ 4 h 20"/>
                      <a:gd name="T40" fmla="*/ 0 w 23"/>
                      <a:gd name="T41" fmla="*/ 0 h 20"/>
                      <a:gd name="T42" fmla="*/ 4 w 23"/>
                      <a:gd name="T43" fmla="*/ 0 h 20"/>
                      <a:gd name="T44" fmla="*/ 8 w 23"/>
                      <a:gd name="T45" fmla="*/ 0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23" h="20">
                        <a:moveTo>
                          <a:pt x="8" y="0"/>
                        </a:moveTo>
                        <a:lnTo>
                          <a:pt x="8" y="4"/>
                        </a:lnTo>
                        <a:lnTo>
                          <a:pt x="12" y="4"/>
                        </a:lnTo>
                        <a:lnTo>
                          <a:pt x="16" y="4"/>
                        </a:lnTo>
                        <a:lnTo>
                          <a:pt x="16" y="8"/>
                        </a:lnTo>
                        <a:lnTo>
                          <a:pt x="20" y="8"/>
                        </a:lnTo>
                        <a:lnTo>
                          <a:pt x="20" y="12"/>
                        </a:lnTo>
                        <a:lnTo>
                          <a:pt x="23" y="12"/>
                        </a:lnTo>
                        <a:lnTo>
                          <a:pt x="23" y="16"/>
                        </a:lnTo>
                        <a:lnTo>
                          <a:pt x="20" y="16"/>
                        </a:lnTo>
                        <a:lnTo>
                          <a:pt x="20" y="20"/>
                        </a:lnTo>
                        <a:lnTo>
                          <a:pt x="16" y="20"/>
                        </a:lnTo>
                        <a:lnTo>
                          <a:pt x="12" y="20"/>
                        </a:lnTo>
                        <a:lnTo>
                          <a:pt x="12" y="16"/>
                        </a:lnTo>
                        <a:lnTo>
                          <a:pt x="8" y="16"/>
                        </a:lnTo>
                        <a:lnTo>
                          <a:pt x="4" y="16"/>
                        </a:lnTo>
                        <a:lnTo>
                          <a:pt x="0" y="16"/>
                        </a:lnTo>
                        <a:lnTo>
                          <a:pt x="0" y="12"/>
                        </a:lnTo>
                        <a:lnTo>
                          <a:pt x="0" y="8"/>
                        </a:lnTo>
                        <a:lnTo>
                          <a:pt x="0" y="4"/>
                        </a:lnTo>
                        <a:lnTo>
                          <a:pt x="0" y="0"/>
                        </a:lnTo>
                        <a:lnTo>
                          <a:pt x="4" y="0"/>
                        </a:lnTo>
                        <a:lnTo>
                          <a:pt x="8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651" name="Freeform 224">
                    <a:extLst>
                      <a:ext uri="{FF2B5EF4-FFF2-40B4-BE49-F238E27FC236}">
                        <a16:creationId xmlns:a16="http://schemas.microsoft.com/office/drawing/2014/main" id="{079BDC46-5864-3BA7-A4F9-0604E9DE33B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374" y="3011"/>
                    <a:ext cx="41" cy="49"/>
                  </a:xfrm>
                  <a:custGeom>
                    <a:avLst/>
                    <a:gdLst>
                      <a:gd name="T0" fmla="*/ 11 w 42"/>
                      <a:gd name="T1" fmla="*/ 12 h 49"/>
                      <a:gd name="T2" fmla="*/ 11 w 42"/>
                      <a:gd name="T3" fmla="*/ 16 h 49"/>
                      <a:gd name="T4" fmla="*/ 15 w 42"/>
                      <a:gd name="T5" fmla="*/ 16 h 49"/>
                      <a:gd name="T6" fmla="*/ 19 w 42"/>
                      <a:gd name="T7" fmla="*/ 16 h 49"/>
                      <a:gd name="T8" fmla="*/ 23 w 42"/>
                      <a:gd name="T9" fmla="*/ 16 h 49"/>
                      <a:gd name="T10" fmla="*/ 27 w 42"/>
                      <a:gd name="T11" fmla="*/ 16 h 49"/>
                      <a:gd name="T12" fmla="*/ 27 w 42"/>
                      <a:gd name="T13" fmla="*/ 12 h 49"/>
                      <a:gd name="T14" fmla="*/ 31 w 42"/>
                      <a:gd name="T15" fmla="*/ 12 h 49"/>
                      <a:gd name="T16" fmla="*/ 31 w 42"/>
                      <a:gd name="T17" fmla="*/ 8 h 49"/>
                      <a:gd name="T18" fmla="*/ 34 w 42"/>
                      <a:gd name="T19" fmla="*/ 8 h 49"/>
                      <a:gd name="T20" fmla="*/ 38 w 42"/>
                      <a:gd name="T21" fmla="*/ 4 h 49"/>
                      <a:gd name="T22" fmla="*/ 38 w 42"/>
                      <a:gd name="T23" fmla="*/ 0 h 49"/>
                      <a:gd name="T24" fmla="*/ 42 w 42"/>
                      <a:gd name="T25" fmla="*/ 0 h 49"/>
                      <a:gd name="T26" fmla="*/ 42 w 42"/>
                      <a:gd name="T27" fmla="*/ 4 h 49"/>
                      <a:gd name="T28" fmla="*/ 42 w 42"/>
                      <a:gd name="T29" fmla="*/ 8 h 49"/>
                      <a:gd name="T30" fmla="*/ 42 w 42"/>
                      <a:gd name="T31" fmla="*/ 12 h 49"/>
                      <a:gd name="T32" fmla="*/ 38 w 42"/>
                      <a:gd name="T33" fmla="*/ 12 h 49"/>
                      <a:gd name="T34" fmla="*/ 38 w 42"/>
                      <a:gd name="T35" fmla="*/ 16 h 49"/>
                      <a:gd name="T36" fmla="*/ 38 w 42"/>
                      <a:gd name="T37" fmla="*/ 20 h 49"/>
                      <a:gd name="T38" fmla="*/ 38 w 42"/>
                      <a:gd name="T39" fmla="*/ 24 h 49"/>
                      <a:gd name="T40" fmla="*/ 34 w 42"/>
                      <a:gd name="T41" fmla="*/ 24 h 49"/>
                      <a:gd name="T42" fmla="*/ 31 w 42"/>
                      <a:gd name="T43" fmla="*/ 24 h 49"/>
                      <a:gd name="T44" fmla="*/ 31 w 42"/>
                      <a:gd name="T45" fmla="*/ 20 h 49"/>
                      <a:gd name="T46" fmla="*/ 31 w 42"/>
                      <a:gd name="T47" fmla="*/ 16 h 49"/>
                      <a:gd name="T48" fmla="*/ 27 w 42"/>
                      <a:gd name="T49" fmla="*/ 16 h 49"/>
                      <a:gd name="T50" fmla="*/ 27 w 42"/>
                      <a:gd name="T51" fmla="*/ 20 h 49"/>
                      <a:gd name="T52" fmla="*/ 27 w 42"/>
                      <a:gd name="T53" fmla="*/ 24 h 49"/>
                      <a:gd name="T54" fmla="*/ 23 w 42"/>
                      <a:gd name="T55" fmla="*/ 24 h 49"/>
                      <a:gd name="T56" fmla="*/ 23 w 42"/>
                      <a:gd name="T57" fmla="*/ 28 h 49"/>
                      <a:gd name="T58" fmla="*/ 23 w 42"/>
                      <a:gd name="T59" fmla="*/ 33 h 49"/>
                      <a:gd name="T60" fmla="*/ 19 w 42"/>
                      <a:gd name="T61" fmla="*/ 33 h 49"/>
                      <a:gd name="T62" fmla="*/ 23 w 42"/>
                      <a:gd name="T63" fmla="*/ 33 h 49"/>
                      <a:gd name="T64" fmla="*/ 23 w 42"/>
                      <a:gd name="T65" fmla="*/ 37 h 49"/>
                      <a:gd name="T66" fmla="*/ 23 w 42"/>
                      <a:gd name="T67" fmla="*/ 41 h 49"/>
                      <a:gd name="T68" fmla="*/ 19 w 42"/>
                      <a:gd name="T69" fmla="*/ 41 h 49"/>
                      <a:gd name="T70" fmla="*/ 15 w 42"/>
                      <a:gd name="T71" fmla="*/ 45 h 49"/>
                      <a:gd name="T72" fmla="*/ 11 w 42"/>
                      <a:gd name="T73" fmla="*/ 45 h 49"/>
                      <a:gd name="T74" fmla="*/ 11 w 42"/>
                      <a:gd name="T75" fmla="*/ 49 h 49"/>
                      <a:gd name="T76" fmla="*/ 8 w 42"/>
                      <a:gd name="T77" fmla="*/ 49 h 49"/>
                      <a:gd name="T78" fmla="*/ 8 w 42"/>
                      <a:gd name="T79" fmla="*/ 45 h 49"/>
                      <a:gd name="T80" fmla="*/ 4 w 42"/>
                      <a:gd name="T81" fmla="*/ 45 h 49"/>
                      <a:gd name="T82" fmla="*/ 0 w 42"/>
                      <a:gd name="T83" fmla="*/ 41 h 49"/>
                      <a:gd name="T84" fmla="*/ 0 w 42"/>
                      <a:gd name="T85" fmla="*/ 37 h 49"/>
                      <a:gd name="T86" fmla="*/ 4 w 42"/>
                      <a:gd name="T87" fmla="*/ 37 h 49"/>
                      <a:gd name="T88" fmla="*/ 4 w 42"/>
                      <a:gd name="T89" fmla="*/ 33 h 49"/>
                      <a:gd name="T90" fmla="*/ 0 w 42"/>
                      <a:gd name="T91" fmla="*/ 33 h 49"/>
                      <a:gd name="T92" fmla="*/ 4 w 42"/>
                      <a:gd name="T93" fmla="*/ 33 h 49"/>
                      <a:gd name="T94" fmla="*/ 4 w 42"/>
                      <a:gd name="T95" fmla="*/ 28 h 49"/>
                      <a:gd name="T96" fmla="*/ 4 w 42"/>
                      <a:gd name="T97" fmla="*/ 24 h 49"/>
                      <a:gd name="T98" fmla="*/ 4 w 42"/>
                      <a:gd name="T99" fmla="*/ 20 h 49"/>
                      <a:gd name="T100" fmla="*/ 8 w 42"/>
                      <a:gd name="T101" fmla="*/ 20 h 49"/>
                      <a:gd name="T102" fmla="*/ 8 w 42"/>
                      <a:gd name="T103" fmla="*/ 16 h 49"/>
                      <a:gd name="T104" fmla="*/ 11 w 42"/>
                      <a:gd name="T105" fmla="*/ 16 h 49"/>
                      <a:gd name="T106" fmla="*/ 11 w 42"/>
                      <a:gd name="T107" fmla="*/ 12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</a:cxnLst>
                    <a:rect l="0" t="0" r="r" b="b"/>
                    <a:pathLst>
                      <a:path w="42" h="49">
                        <a:moveTo>
                          <a:pt x="11" y="12"/>
                        </a:moveTo>
                        <a:lnTo>
                          <a:pt x="11" y="16"/>
                        </a:lnTo>
                        <a:lnTo>
                          <a:pt x="15" y="16"/>
                        </a:lnTo>
                        <a:lnTo>
                          <a:pt x="19" y="16"/>
                        </a:lnTo>
                        <a:lnTo>
                          <a:pt x="23" y="16"/>
                        </a:lnTo>
                        <a:lnTo>
                          <a:pt x="27" y="16"/>
                        </a:lnTo>
                        <a:lnTo>
                          <a:pt x="27" y="12"/>
                        </a:lnTo>
                        <a:lnTo>
                          <a:pt x="31" y="12"/>
                        </a:lnTo>
                        <a:lnTo>
                          <a:pt x="31" y="8"/>
                        </a:lnTo>
                        <a:lnTo>
                          <a:pt x="34" y="8"/>
                        </a:lnTo>
                        <a:lnTo>
                          <a:pt x="38" y="4"/>
                        </a:lnTo>
                        <a:lnTo>
                          <a:pt x="38" y="0"/>
                        </a:lnTo>
                        <a:lnTo>
                          <a:pt x="42" y="0"/>
                        </a:lnTo>
                        <a:lnTo>
                          <a:pt x="42" y="4"/>
                        </a:lnTo>
                        <a:lnTo>
                          <a:pt x="42" y="8"/>
                        </a:lnTo>
                        <a:lnTo>
                          <a:pt x="42" y="12"/>
                        </a:lnTo>
                        <a:lnTo>
                          <a:pt x="38" y="12"/>
                        </a:lnTo>
                        <a:lnTo>
                          <a:pt x="38" y="16"/>
                        </a:lnTo>
                        <a:lnTo>
                          <a:pt x="38" y="20"/>
                        </a:lnTo>
                        <a:lnTo>
                          <a:pt x="38" y="24"/>
                        </a:lnTo>
                        <a:lnTo>
                          <a:pt x="34" y="24"/>
                        </a:lnTo>
                        <a:lnTo>
                          <a:pt x="31" y="24"/>
                        </a:lnTo>
                        <a:lnTo>
                          <a:pt x="31" y="20"/>
                        </a:lnTo>
                        <a:lnTo>
                          <a:pt x="31" y="16"/>
                        </a:lnTo>
                        <a:lnTo>
                          <a:pt x="27" y="16"/>
                        </a:lnTo>
                        <a:lnTo>
                          <a:pt x="27" y="20"/>
                        </a:lnTo>
                        <a:lnTo>
                          <a:pt x="27" y="24"/>
                        </a:lnTo>
                        <a:lnTo>
                          <a:pt x="23" y="24"/>
                        </a:lnTo>
                        <a:lnTo>
                          <a:pt x="23" y="28"/>
                        </a:lnTo>
                        <a:lnTo>
                          <a:pt x="23" y="33"/>
                        </a:lnTo>
                        <a:lnTo>
                          <a:pt x="19" y="33"/>
                        </a:lnTo>
                        <a:lnTo>
                          <a:pt x="23" y="33"/>
                        </a:lnTo>
                        <a:lnTo>
                          <a:pt x="23" y="37"/>
                        </a:lnTo>
                        <a:lnTo>
                          <a:pt x="23" y="41"/>
                        </a:lnTo>
                        <a:lnTo>
                          <a:pt x="19" y="41"/>
                        </a:lnTo>
                        <a:lnTo>
                          <a:pt x="15" y="45"/>
                        </a:lnTo>
                        <a:lnTo>
                          <a:pt x="11" y="45"/>
                        </a:lnTo>
                        <a:lnTo>
                          <a:pt x="11" y="49"/>
                        </a:lnTo>
                        <a:lnTo>
                          <a:pt x="8" y="49"/>
                        </a:lnTo>
                        <a:lnTo>
                          <a:pt x="8" y="45"/>
                        </a:lnTo>
                        <a:lnTo>
                          <a:pt x="4" y="45"/>
                        </a:lnTo>
                        <a:lnTo>
                          <a:pt x="0" y="41"/>
                        </a:lnTo>
                        <a:lnTo>
                          <a:pt x="0" y="37"/>
                        </a:lnTo>
                        <a:lnTo>
                          <a:pt x="4" y="37"/>
                        </a:lnTo>
                        <a:lnTo>
                          <a:pt x="4" y="33"/>
                        </a:lnTo>
                        <a:lnTo>
                          <a:pt x="0" y="33"/>
                        </a:lnTo>
                        <a:lnTo>
                          <a:pt x="4" y="33"/>
                        </a:lnTo>
                        <a:lnTo>
                          <a:pt x="4" y="28"/>
                        </a:lnTo>
                        <a:lnTo>
                          <a:pt x="4" y="24"/>
                        </a:lnTo>
                        <a:lnTo>
                          <a:pt x="4" y="20"/>
                        </a:lnTo>
                        <a:lnTo>
                          <a:pt x="8" y="20"/>
                        </a:lnTo>
                        <a:lnTo>
                          <a:pt x="8" y="16"/>
                        </a:lnTo>
                        <a:lnTo>
                          <a:pt x="11" y="16"/>
                        </a:lnTo>
                        <a:lnTo>
                          <a:pt x="11" y="12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652" name="Freeform 225">
                    <a:extLst>
                      <a:ext uri="{FF2B5EF4-FFF2-40B4-BE49-F238E27FC236}">
                        <a16:creationId xmlns:a16="http://schemas.microsoft.com/office/drawing/2014/main" id="{237AFE2B-6F1F-4EE6-8411-F81A0A2CBCA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695" y="3014"/>
                    <a:ext cx="35" cy="34"/>
                  </a:xfrm>
                  <a:custGeom>
                    <a:avLst/>
                    <a:gdLst>
                      <a:gd name="T0" fmla="*/ 27 w 34"/>
                      <a:gd name="T1" fmla="*/ 0 h 33"/>
                      <a:gd name="T2" fmla="*/ 31 w 34"/>
                      <a:gd name="T3" fmla="*/ 0 h 33"/>
                      <a:gd name="T4" fmla="*/ 31 w 34"/>
                      <a:gd name="T5" fmla="*/ 4 h 33"/>
                      <a:gd name="T6" fmla="*/ 31 w 34"/>
                      <a:gd name="T7" fmla="*/ 8 h 33"/>
                      <a:gd name="T8" fmla="*/ 34 w 34"/>
                      <a:gd name="T9" fmla="*/ 8 h 33"/>
                      <a:gd name="T10" fmla="*/ 31 w 34"/>
                      <a:gd name="T11" fmla="*/ 8 h 33"/>
                      <a:gd name="T12" fmla="*/ 31 w 34"/>
                      <a:gd name="T13" fmla="*/ 12 h 33"/>
                      <a:gd name="T14" fmla="*/ 34 w 34"/>
                      <a:gd name="T15" fmla="*/ 12 h 33"/>
                      <a:gd name="T16" fmla="*/ 31 w 34"/>
                      <a:gd name="T17" fmla="*/ 12 h 33"/>
                      <a:gd name="T18" fmla="*/ 31 w 34"/>
                      <a:gd name="T19" fmla="*/ 16 h 33"/>
                      <a:gd name="T20" fmla="*/ 27 w 34"/>
                      <a:gd name="T21" fmla="*/ 16 h 33"/>
                      <a:gd name="T22" fmla="*/ 27 w 34"/>
                      <a:gd name="T23" fmla="*/ 20 h 33"/>
                      <a:gd name="T24" fmla="*/ 23 w 34"/>
                      <a:gd name="T25" fmla="*/ 20 h 33"/>
                      <a:gd name="T26" fmla="*/ 23 w 34"/>
                      <a:gd name="T27" fmla="*/ 24 h 33"/>
                      <a:gd name="T28" fmla="*/ 19 w 34"/>
                      <a:gd name="T29" fmla="*/ 24 h 33"/>
                      <a:gd name="T30" fmla="*/ 19 w 34"/>
                      <a:gd name="T31" fmla="*/ 29 h 33"/>
                      <a:gd name="T32" fmla="*/ 23 w 34"/>
                      <a:gd name="T33" fmla="*/ 29 h 33"/>
                      <a:gd name="T34" fmla="*/ 23 w 34"/>
                      <a:gd name="T35" fmla="*/ 33 h 33"/>
                      <a:gd name="T36" fmla="*/ 19 w 34"/>
                      <a:gd name="T37" fmla="*/ 33 h 33"/>
                      <a:gd name="T38" fmla="*/ 15 w 34"/>
                      <a:gd name="T39" fmla="*/ 33 h 33"/>
                      <a:gd name="T40" fmla="*/ 15 w 34"/>
                      <a:gd name="T41" fmla="*/ 29 h 33"/>
                      <a:gd name="T42" fmla="*/ 15 w 34"/>
                      <a:gd name="T43" fmla="*/ 33 h 33"/>
                      <a:gd name="T44" fmla="*/ 11 w 34"/>
                      <a:gd name="T45" fmla="*/ 33 h 33"/>
                      <a:gd name="T46" fmla="*/ 11 w 34"/>
                      <a:gd name="T47" fmla="*/ 29 h 33"/>
                      <a:gd name="T48" fmla="*/ 8 w 34"/>
                      <a:gd name="T49" fmla="*/ 29 h 33"/>
                      <a:gd name="T50" fmla="*/ 4 w 34"/>
                      <a:gd name="T51" fmla="*/ 29 h 33"/>
                      <a:gd name="T52" fmla="*/ 4 w 34"/>
                      <a:gd name="T53" fmla="*/ 24 h 33"/>
                      <a:gd name="T54" fmla="*/ 0 w 34"/>
                      <a:gd name="T55" fmla="*/ 24 h 33"/>
                      <a:gd name="T56" fmla="*/ 4 w 34"/>
                      <a:gd name="T57" fmla="*/ 24 h 33"/>
                      <a:gd name="T58" fmla="*/ 8 w 34"/>
                      <a:gd name="T59" fmla="*/ 24 h 33"/>
                      <a:gd name="T60" fmla="*/ 8 w 34"/>
                      <a:gd name="T61" fmla="*/ 20 h 33"/>
                      <a:gd name="T62" fmla="*/ 11 w 34"/>
                      <a:gd name="T63" fmla="*/ 20 h 33"/>
                      <a:gd name="T64" fmla="*/ 11 w 34"/>
                      <a:gd name="T65" fmla="*/ 16 h 33"/>
                      <a:gd name="T66" fmla="*/ 8 w 34"/>
                      <a:gd name="T67" fmla="*/ 16 h 33"/>
                      <a:gd name="T68" fmla="*/ 11 w 34"/>
                      <a:gd name="T69" fmla="*/ 16 h 33"/>
                      <a:gd name="T70" fmla="*/ 11 w 34"/>
                      <a:gd name="T71" fmla="*/ 12 h 33"/>
                      <a:gd name="T72" fmla="*/ 15 w 34"/>
                      <a:gd name="T73" fmla="*/ 12 h 33"/>
                      <a:gd name="T74" fmla="*/ 19 w 34"/>
                      <a:gd name="T75" fmla="*/ 12 h 33"/>
                      <a:gd name="T76" fmla="*/ 19 w 34"/>
                      <a:gd name="T77" fmla="*/ 8 h 33"/>
                      <a:gd name="T78" fmla="*/ 23 w 34"/>
                      <a:gd name="T79" fmla="*/ 8 h 33"/>
                      <a:gd name="T80" fmla="*/ 23 w 34"/>
                      <a:gd name="T81" fmla="*/ 4 h 33"/>
                      <a:gd name="T82" fmla="*/ 23 w 34"/>
                      <a:gd name="T83" fmla="*/ 0 h 33"/>
                      <a:gd name="T84" fmla="*/ 27 w 34"/>
                      <a:gd name="T85" fmla="*/ 0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</a:cxnLst>
                    <a:rect l="0" t="0" r="r" b="b"/>
                    <a:pathLst>
                      <a:path w="34" h="33">
                        <a:moveTo>
                          <a:pt x="27" y="0"/>
                        </a:moveTo>
                        <a:lnTo>
                          <a:pt x="31" y="0"/>
                        </a:lnTo>
                        <a:lnTo>
                          <a:pt x="31" y="4"/>
                        </a:lnTo>
                        <a:lnTo>
                          <a:pt x="31" y="8"/>
                        </a:lnTo>
                        <a:lnTo>
                          <a:pt x="34" y="8"/>
                        </a:lnTo>
                        <a:lnTo>
                          <a:pt x="31" y="8"/>
                        </a:lnTo>
                        <a:lnTo>
                          <a:pt x="31" y="12"/>
                        </a:lnTo>
                        <a:lnTo>
                          <a:pt x="34" y="12"/>
                        </a:lnTo>
                        <a:lnTo>
                          <a:pt x="31" y="12"/>
                        </a:lnTo>
                        <a:lnTo>
                          <a:pt x="31" y="16"/>
                        </a:lnTo>
                        <a:lnTo>
                          <a:pt x="27" y="16"/>
                        </a:lnTo>
                        <a:lnTo>
                          <a:pt x="27" y="20"/>
                        </a:lnTo>
                        <a:lnTo>
                          <a:pt x="23" y="20"/>
                        </a:lnTo>
                        <a:lnTo>
                          <a:pt x="23" y="24"/>
                        </a:lnTo>
                        <a:lnTo>
                          <a:pt x="19" y="24"/>
                        </a:lnTo>
                        <a:lnTo>
                          <a:pt x="19" y="29"/>
                        </a:lnTo>
                        <a:lnTo>
                          <a:pt x="23" y="29"/>
                        </a:lnTo>
                        <a:lnTo>
                          <a:pt x="23" y="33"/>
                        </a:lnTo>
                        <a:lnTo>
                          <a:pt x="19" y="33"/>
                        </a:lnTo>
                        <a:lnTo>
                          <a:pt x="15" y="33"/>
                        </a:lnTo>
                        <a:lnTo>
                          <a:pt x="15" y="29"/>
                        </a:lnTo>
                        <a:lnTo>
                          <a:pt x="15" y="33"/>
                        </a:lnTo>
                        <a:lnTo>
                          <a:pt x="11" y="33"/>
                        </a:lnTo>
                        <a:lnTo>
                          <a:pt x="11" y="29"/>
                        </a:lnTo>
                        <a:lnTo>
                          <a:pt x="8" y="29"/>
                        </a:lnTo>
                        <a:lnTo>
                          <a:pt x="4" y="29"/>
                        </a:lnTo>
                        <a:lnTo>
                          <a:pt x="4" y="24"/>
                        </a:lnTo>
                        <a:lnTo>
                          <a:pt x="0" y="24"/>
                        </a:lnTo>
                        <a:lnTo>
                          <a:pt x="4" y="24"/>
                        </a:lnTo>
                        <a:lnTo>
                          <a:pt x="8" y="24"/>
                        </a:lnTo>
                        <a:lnTo>
                          <a:pt x="8" y="20"/>
                        </a:lnTo>
                        <a:lnTo>
                          <a:pt x="11" y="20"/>
                        </a:lnTo>
                        <a:lnTo>
                          <a:pt x="11" y="16"/>
                        </a:lnTo>
                        <a:lnTo>
                          <a:pt x="8" y="16"/>
                        </a:lnTo>
                        <a:lnTo>
                          <a:pt x="11" y="16"/>
                        </a:lnTo>
                        <a:lnTo>
                          <a:pt x="11" y="12"/>
                        </a:lnTo>
                        <a:lnTo>
                          <a:pt x="15" y="12"/>
                        </a:lnTo>
                        <a:lnTo>
                          <a:pt x="19" y="12"/>
                        </a:lnTo>
                        <a:lnTo>
                          <a:pt x="19" y="8"/>
                        </a:lnTo>
                        <a:lnTo>
                          <a:pt x="23" y="8"/>
                        </a:lnTo>
                        <a:lnTo>
                          <a:pt x="23" y="4"/>
                        </a:lnTo>
                        <a:lnTo>
                          <a:pt x="23" y="0"/>
                        </a:lnTo>
                        <a:lnTo>
                          <a:pt x="27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653" name="Freeform 226">
                    <a:extLst>
                      <a:ext uri="{FF2B5EF4-FFF2-40B4-BE49-F238E27FC236}">
                        <a16:creationId xmlns:a16="http://schemas.microsoft.com/office/drawing/2014/main" id="{A7E35CBC-F46D-11C8-371B-56EC53D4923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250" y="3014"/>
                    <a:ext cx="20" cy="29"/>
                  </a:xfrm>
                  <a:custGeom>
                    <a:avLst/>
                    <a:gdLst>
                      <a:gd name="T0" fmla="*/ 0 w 19"/>
                      <a:gd name="T1" fmla="*/ 8 h 29"/>
                      <a:gd name="T2" fmla="*/ 0 w 19"/>
                      <a:gd name="T3" fmla="*/ 4 h 29"/>
                      <a:gd name="T4" fmla="*/ 4 w 19"/>
                      <a:gd name="T5" fmla="*/ 8 h 29"/>
                      <a:gd name="T6" fmla="*/ 8 w 19"/>
                      <a:gd name="T7" fmla="*/ 8 h 29"/>
                      <a:gd name="T8" fmla="*/ 8 w 19"/>
                      <a:gd name="T9" fmla="*/ 4 h 29"/>
                      <a:gd name="T10" fmla="*/ 12 w 19"/>
                      <a:gd name="T11" fmla="*/ 4 h 29"/>
                      <a:gd name="T12" fmla="*/ 15 w 19"/>
                      <a:gd name="T13" fmla="*/ 0 h 29"/>
                      <a:gd name="T14" fmla="*/ 15 w 19"/>
                      <a:gd name="T15" fmla="*/ 4 h 29"/>
                      <a:gd name="T16" fmla="*/ 15 w 19"/>
                      <a:gd name="T17" fmla="*/ 8 h 29"/>
                      <a:gd name="T18" fmla="*/ 15 w 19"/>
                      <a:gd name="T19" fmla="*/ 12 h 29"/>
                      <a:gd name="T20" fmla="*/ 19 w 19"/>
                      <a:gd name="T21" fmla="*/ 12 h 29"/>
                      <a:gd name="T22" fmla="*/ 19 w 19"/>
                      <a:gd name="T23" fmla="*/ 16 h 29"/>
                      <a:gd name="T24" fmla="*/ 19 w 19"/>
                      <a:gd name="T25" fmla="*/ 20 h 29"/>
                      <a:gd name="T26" fmla="*/ 19 w 19"/>
                      <a:gd name="T27" fmla="*/ 24 h 29"/>
                      <a:gd name="T28" fmla="*/ 19 w 19"/>
                      <a:gd name="T29" fmla="*/ 29 h 29"/>
                      <a:gd name="T30" fmla="*/ 15 w 19"/>
                      <a:gd name="T31" fmla="*/ 29 h 29"/>
                      <a:gd name="T32" fmla="*/ 15 w 19"/>
                      <a:gd name="T33" fmla="*/ 24 h 29"/>
                      <a:gd name="T34" fmla="*/ 19 w 19"/>
                      <a:gd name="T35" fmla="*/ 24 h 29"/>
                      <a:gd name="T36" fmla="*/ 19 w 19"/>
                      <a:gd name="T37" fmla="*/ 20 h 29"/>
                      <a:gd name="T38" fmla="*/ 15 w 19"/>
                      <a:gd name="T39" fmla="*/ 20 h 29"/>
                      <a:gd name="T40" fmla="*/ 15 w 19"/>
                      <a:gd name="T41" fmla="*/ 16 h 29"/>
                      <a:gd name="T42" fmla="*/ 12 w 19"/>
                      <a:gd name="T43" fmla="*/ 16 h 29"/>
                      <a:gd name="T44" fmla="*/ 12 w 19"/>
                      <a:gd name="T45" fmla="*/ 20 h 29"/>
                      <a:gd name="T46" fmla="*/ 8 w 19"/>
                      <a:gd name="T47" fmla="*/ 20 h 29"/>
                      <a:gd name="T48" fmla="*/ 8 w 19"/>
                      <a:gd name="T49" fmla="*/ 16 h 29"/>
                      <a:gd name="T50" fmla="*/ 8 w 19"/>
                      <a:gd name="T51" fmla="*/ 12 h 29"/>
                      <a:gd name="T52" fmla="*/ 4 w 19"/>
                      <a:gd name="T53" fmla="*/ 12 h 29"/>
                      <a:gd name="T54" fmla="*/ 4 w 19"/>
                      <a:gd name="T55" fmla="*/ 8 h 29"/>
                      <a:gd name="T56" fmla="*/ 0 w 19"/>
                      <a:gd name="T57" fmla="*/ 8 h 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</a:cxnLst>
                    <a:rect l="0" t="0" r="r" b="b"/>
                    <a:pathLst>
                      <a:path w="19" h="29">
                        <a:moveTo>
                          <a:pt x="0" y="8"/>
                        </a:moveTo>
                        <a:lnTo>
                          <a:pt x="0" y="4"/>
                        </a:lnTo>
                        <a:lnTo>
                          <a:pt x="4" y="8"/>
                        </a:lnTo>
                        <a:lnTo>
                          <a:pt x="8" y="8"/>
                        </a:lnTo>
                        <a:lnTo>
                          <a:pt x="8" y="4"/>
                        </a:lnTo>
                        <a:lnTo>
                          <a:pt x="12" y="4"/>
                        </a:lnTo>
                        <a:lnTo>
                          <a:pt x="15" y="0"/>
                        </a:lnTo>
                        <a:lnTo>
                          <a:pt x="15" y="4"/>
                        </a:lnTo>
                        <a:lnTo>
                          <a:pt x="15" y="8"/>
                        </a:lnTo>
                        <a:lnTo>
                          <a:pt x="15" y="12"/>
                        </a:lnTo>
                        <a:lnTo>
                          <a:pt x="19" y="12"/>
                        </a:lnTo>
                        <a:lnTo>
                          <a:pt x="19" y="16"/>
                        </a:lnTo>
                        <a:lnTo>
                          <a:pt x="19" y="20"/>
                        </a:lnTo>
                        <a:lnTo>
                          <a:pt x="19" y="24"/>
                        </a:lnTo>
                        <a:lnTo>
                          <a:pt x="19" y="29"/>
                        </a:lnTo>
                        <a:lnTo>
                          <a:pt x="15" y="29"/>
                        </a:lnTo>
                        <a:lnTo>
                          <a:pt x="15" y="24"/>
                        </a:lnTo>
                        <a:lnTo>
                          <a:pt x="19" y="24"/>
                        </a:lnTo>
                        <a:lnTo>
                          <a:pt x="19" y="20"/>
                        </a:lnTo>
                        <a:lnTo>
                          <a:pt x="15" y="20"/>
                        </a:lnTo>
                        <a:lnTo>
                          <a:pt x="15" y="16"/>
                        </a:lnTo>
                        <a:lnTo>
                          <a:pt x="12" y="16"/>
                        </a:lnTo>
                        <a:lnTo>
                          <a:pt x="12" y="20"/>
                        </a:lnTo>
                        <a:lnTo>
                          <a:pt x="8" y="20"/>
                        </a:lnTo>
                        <a:lnTo>
                          <a:pt x="8" y="16"/>
                        </a:lnTo>
                        <a:lnTo>
                          <a:pt x="8" y="12"/>
                        </a:lnTo>
                        <a:lnTo>
                          <a:pt x="4" y="12"/>
                        </a:lnTo>
                        <a:lnTo>
                          <a:pt x="4" y="8"/>
                        </a:lnTo>
                        <a:lnTo>
                          <a:pt x="0" y="8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654" name="Freeform 227">
                    <a:extLst>
                      <a:ext uri="{FF2B5EF4-FFF2-40B4-BE49-F238E27FC236}">
                        <a16:creationId xmlns:a16="http://schemas.microsoft.com/office/drawing/2014/main" id="{B8421E27-059A-0A40-67B2-6FD1A85B5EF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319" y="3019"/>
                    <a:ext cx="58" cy="61"/>
                  </a:xfrm>
                  <a:custGeom>
                    <a:avLst/>
                    <a:gdLst>
                      <a:gd name="T0" fmla="*/ 23 w 58"/>
                      <a:gd name="T1" fmla="*/ 0 h 61"/>
                      <a:gd name="T2" fmla="*/ 27 w 58"/>
                      <a:gd name="T3" fmla="*/ 0 h 61"/>
                      <a:gd name="T4" fmla="*/ 31 w 58"/>
                      <a:gd name="T5" fmla="*/ 0 h 61"/>
                      <a:gd name="T6" fmla="*/ 35 w 58"/>
                      <a:gd name="T7" fmla="*/ 0 h 61"/>
                      <a:gd name="T8" fmla="*/ 35 w 58"/>
                      <a:gd name="T9" fmla="*/ 4 h 61"/>
                      <a:gd name="T10" fmla="*/ 39 w 58"/>
                      <a:gd name="T11" fmla="*/ 4 h 61"/>
                      <a:gd name="T12" fmla="*/ 42 w 58"/>
                      <a:gd name="T13" fmla="*/ 4 h 61"/>
                      <a:gd name="T14" fmla="*/ 42 w 58"/>
                      <a:gd name="T15" fmla="*/ 8 h 61"/>
                      <a:gd name="T16" fmla="*/ 46 w 58"/>
                      <a:gd name="T17" fmla="*/ 8 h 61"/>
                      <a:gd name="T18" fmla="*/ 50 w 58"/>
                      <a:gd name="T19" fmla="*/ 8 h 61"/>
                      <a:gd name="T20" fmla="*/ 54 w 58"/>
                      <a:gd name="T21" fmla="*/ 8 h 61"/>
                      <a:gd name="T22" fmla="*/ 54 w 58"/>
                      <a:gd name="T23" fmla="*/ 12 h 61"/>
                      <a:gd name="T24" fmla="*/ 58 w 58"/>
                      <a:gd name="T25" fmla="*/ 12 h 61"/>
                      <a:gd name="T26" fmla="*/ 58 w 58"/>
                      <a:gd name="T27" fmla="*/ 16 h 61"/>
                      <a:gd name="T28" fmla="*/ 54 w 58"/>
                      <a:gd name="T29" fmla="*/ 16 h 61"/>
                      <a:gd name="T30" fmla="*/ 54 w 58"/>
                      <a:gd name="T31" fmla="*/ 20 h 61"/>
                      <a:gd name="T32" fmla="*/ 50 w 58"/>
                      <a:gd name="T33" fmla="*/ 20 h 61"/>
                      <a:gd name="T34" fmla="*/ 50 w 58"/>
                      <a:gd name="T35" fmla="*/ 25 h 61"/>
                      <a:gd name="T36" fmla="*/ 46 w 58"/>
                      <a:gd name="T37" fmla="*/ 25 h 61"/>
                      <a:gd name="T38" fmla="*/ 46 w 58"/>
                      <a:gd name="T39" fmla="*/ 29 h 61"/>
                      <a:gd name="T40" fmla="*/ 42 w 58"/>
                      <a:gd name="T41" fmla="*/ 29 h 61"/>
                      <a:gd name="T42" fmla="*/ 42 w 58"/>
                      <a:gd name="T43" fmla="*/ 33 h 61"/>
                      <a:gd name="T44" fmla="*/ 39 w 58"/>
                      <a:gd name="T45" fmla="*/ 33 h 61"/>
                      <a:gd name="T46" fmla="*/ 39 w 58"/>
                      <a:gd name="T47" fmla="*/ 37 h 61"/>
                      <a:gd name="T48" fmla="*/ 39 w 58"/>
                      <a:gd name="T49" fmla="*/ 41 h 61"/>
                      <a:gd name="T50" fmla="*/ 39 w 58"/>
                      <a:gd name="T51" fmla="*/ 45 h 61"/>
                      <a:gd name="T52" fmla="*/ 39 w 58"/>
                      <a:gd name="T53" fmla="*/ 49 h 61"/>
                      <a:gd name="T54" fmla="*/ 35 w 58"/>
                      <a:gd name="T55" fmla="*/ 49 h 61"/>
                      <a:gd name="T56" fmla="*/ 35 w 58"/>
                      <a:gd name="T57" fmla="*/ 53 h 61"/>
                      <a:gd name="T58" fmla="*/ 31 w 58"/>
                      <a:gd name="T59" fmla="*/ 53 h 61"/>
                      <a:gd name="T60" fmla="*/ 31 w 58"/>
                      <a:gd name="T61" fmla="*/ 57 h 61"/>
                      <a:gd name="T62" fmla="*/ 31 w 58"/>
                      <a:gd name="T63" fmla="*/ 61 h 61"/>
                      <a:gd name="T64" fmla="*/ 27 w 58"/>
                      <a:gd name="T65" fmla="*/ 61 h 61"/>
                      <a:gd name="T66" fmla="*/ 27 w 58"/>
                      <a:gd name="T67" fmla="*/ 57 h 61"/>
                      <a:gd name="T68" fmla="*/ 23 w 58"/>
                      <a:gd name="T69" fmla="*/ 57 h 61"/>
                      <a:gd name="T70" fmla="*/ 23 w 58"/>
                      <a:gd name="T71" fmla="*/ 53 h 61"/>
                      <a:gd name="T72" fmla="*/ 23 w 58"/>
                      <a:gd name="T73" fmla="*/ 49 h 61"/>
                      <a:gd name="T74" fmla="*/ 19 w 58"/>
                      <a:gd name="T75" fmla="*/ 49 h 61"/>
                      <a:gd name="T76" fmla="*/ 16 w 58"/>
                      <a:gd name="T77" fmla="*/ 45 h 61"/>
                      <a:gd name="T78" fmla="*/ 12 w 58"/>
                      <a:gd name="T79" fmla="*/ 41 h 61"/>
                      <a:gd name="T80" fmla="*/ 16 w 58"/>
                      <a:gd name="T81" fmla="*/ 41 h 61"/>
                      <a:gd name="T82" fmla="*/ 12 w 58"/>
                      <a:gd name="T83" fmla="*/ 41 h 61"/>
                      <a:gd name="T84" fmla="*/ 8 w 58"/>
                      <a:gd name="T85" fmla="*/ 41 h 61"/>
                      <a:gd name="T86" fmla="*/ 8 w 58"/>
                      <a:gd name="T87" fmla="*/ 37 h 61"/>
                      <a:gd name="T88" fmla="*/ 4 w 58"/>
                      <a:gd name="T89" fmla="*/ 37 h 61"/>
                      <a:gd name="T90" fmla="*/ 4 w 58"/>
                      <a:gd name="T91" fmla="*/ 33 h 61"/>
                      <a:gd name="T92" fmla="*/ 0 w 58"/>
                      <a:gd name="T93" fmla="*/ 33 h 61"/>
                      <a:gd name="T94" fmla="*/ 0 w 58"/>
                      <a:gd name="T95" fmla="*/ 29 h 61"/>
                      <a:gd name="T96" fmla="*/ 4 w 58"/>
                      <a:gd name="T97" fmla="*/ 29 h 61"/>
                      <a:gd name="T98" fmla="*/ 8 w 58"/>
                      <a:gd name="T99" fmla="*/ 29 h 61"/>
                      <a:gd name="T100" fmla="*/ 8 w 58"/>
                      <a:gd name="T101" fmla="*/ 25 h 61"/>
                      <a:gd name="T102" fmla="*/ 12 w 58"/>
                      <a:gd name="T103" fmla="*/ 25 h 61"/>
                      <a:gd name="T104" fmla="*/ 12 w 58"/>
                      <a:gd name="T105" fmla="*/ 20 h 61"/>
                      <a:gd name="T106" fmla="*/ 16 w 58"/>
                      <a:gd name="T107" fmla="*/ 20 h 61"/>
                      <a:gd name="T108" fmla="*/ 16 w 58"/>
                      <a:gd name="T109" fmla="*/ 16 h 61"/>
                      <a:gd name="T110" fmla="*/ 19 w 58"/>
                      <a:gd name="T111" fmla="*/ 16 h 61"/>
                      <a:gd name="T112" fmla="*/ 19 w 58"/>
                      <a:gd name="T113" fmla="*/ 12 h 61"/>
                      <a:gd name="T114" fmla="*/ 23 w 58"/>
                      <a:gd name="T115" fmla="*/ 12 h 61"/>
                      <a:gd name="T116" fmla="*/ 23 w 58"/>
                      <a:gd name="T117" fmla="*/ 8 h 61"/>
                      <a:gd name="T118" fmla="*/ 27 w 58"/>
                      <a:gd name="T119" fmla="*/ 4 h 61"/>
                      <a:gd name="T120" fmla="*/ 23 w 58"/>
                      <a:gd name="T121" fmla="*/ 4 h 61"/>
                      <a:gd name="T122" fmla="*/ 23 w 58"/>
                      <a:gd name="T123" fmla="*/ 0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  <a:cxn ang="0">
                        <a:pos x="T122" y="T123"/>
                      </a:cxn>
                    </a:cxnLst>
                    <a:rect l="0" t="0" r="r" b="b"/>
                    <a:pathLst>
                      <a:path w="58" h="61">
                        <a:moveTo>
                          <a:pt x="23" y="0"/>
                        </a:moveTo>
                        <a:lnTo>
                          <a:pt x="27" y="0"/>
                        </a:lnTo>
                        <a:lnTo>
                          <a:pt x="31" y="0"/>
                        </a:lnTo>
                        <a:lnTo>
                          <a:pt x="35" y="0"/>
                        </a:lnTo>
                        <a:lnTo>
                          <a:pt x="35" y="4"/>
                        </a:lnTo>
                        <a:lnTo>
                          <a:pt x="39" y="4"/>
                        </a:lnTo>
                        <a:lnTo>
                          <a:pt x="42" y="4"/>
                        </a:lnTo>
                        <a:lnTo>
                          <a:pt x="42" y="8"/>
                        </a:lnTo>
                        <a:lnTo>
                          <a:pt x="46" y="8"/>
                        </a:lnTo>
                        <a:lnTo>
                          <a:pt x="50" y="8"/>
                        </a:lnTo>
                        <a:lnTo>
                          <a:pt x="54" y="8"/>
                        </a:lnTo>
                        <a:lnTo>
                          <a:pt x="54" y="12"/>
                        </a:lnTo>
                        <a:lnTo>
                          <a:pt x="58" y="12"/>
                        </a:lnTo>
                        <a:lnTo>
                          <a:pt x="58" y="16"/>
                        </a:lnTo>
                        <a:lnTo>
                          <a:pt x="54" y="16"/>
                        </a:lnTo>
                        <a:lnTo>
                          <a:pt x="54" y="20"/>
                        </a:lnTo>
                        <a:lnTo>
                          <a:pt x="50" y="20"/>
                        </a:lnTo>
                        <a:lnTo>
                          <a:pt x="50" y="25"/>
                        </a:lnTo>
                        <a:lnTo>
                          <a:pt x="46" y="25"/>
                        </a:lnTo>
                        <a:lnTo>
                          <a:pt x="46" y="29"/>
                        </a:lnTo>
                        <a:lnTo>
                          <a:pt x="42" y="29"/>
                        </a:lnTo>
                        <a:lnTo>
                          <a:pt x="42" y="33"/>
                        </a:lnTo>
                        <a:lnTo>
                          <a:pt x="39" y="33"/>
                        </a:lnTo>
                        <a:lnTo>
                          <a:pt x="39" y="37"/>
                        </a:lnTo>
                        <a:lnTo>
                          <a:pt x="39" y="41"/>
                        </a:lnTo>
                        <a:lnTo>
                          <a:pt x="39" y="45"/>
                        </a:lnTo>
                        <a:lnTo>
                          <a:pt x="39" y="49"/>
                        </a:lnTo>
                        <a:lnTo>
                          <a:pt x="35" y="49"/>
                        </a:lnTo>
                        <a:lnTo>
                          <a:pt x="35" y="53"/>
                        </a:lnTo>
                        <a:lnTo>
                          <a:pt x="31" y="53"/>
                        </a:lnTo>
                        <a:lnTo>
                          <a:pt x="31" y="57"/>
                        </a:lnTo>
                        <a:lnTo>
                          <a:pt x="31" y="61"/>
                        </a:lnTo>
                        <a:lnTo>
                          <a:pt x="27" y="61"/>
                        </a:lnTo>
                        <a:lnTo>
                          <a:pt x="27" y="57"/>
                        </a:lnTo>
                        <a:lnTo>
                          <a:pt x="23" y="57"/>
                        </a:lnTo>
                        <a:lnTo>
                          <a:pt x="23" y="53"/>
                        </a:lnTo>
                        <a:lnTo>
                          <a:pt x="23" y="49"/>
                        </a:lnTo>
                        <a:lnTo>
                          <a:pt x="19" y="49"/>
                        </a:lnTo>
                        <a:lnTo>
                          <a:pt x="16" y="45"/>
                        </a:lnTo>
                        <a:lnTo>
                          <a:pt x="12" y="41"/>
                        </a:lnTo>
                        <a:lnTo>
                          <a:pt x="16" y="41"/>
                        </a:lnTo>
                        <a:lnTo>
                          <a:pt x="12" y="41"/>
                        </a:lnTo>
                        <a:lnTo>
                          <a:pt x="8" y="41"/>
                        </a:lnTo>
                        <a:lnTo>
                          <a:pt x="8" y="37"/>
                        </a:lnTo>
                        <a:lnTo>
                          <a:pt x="4" y="37"/>
                        </a:lnTo>
                        <a:lnTo>
                          <a:pt x="4" y="33"/>
                        </a:lnTo>
                        <a:lnTo>
                          <a:pt x="0" y="33"/>
                        </a:lnTo>
                        <a:lnTo>
                          <a:pt x="0" y="29"/>
                        </a:lnTo>
                        <a:lnTo>
                          <a:pt x="4" y="29"/>
                        </a:lnTo>
                        <a:lnTo>
                          <a:pt x="8" y="29"/>
                        </a:lnTo>
                        <a:lnTo>
                          <a:pt x="8" y="25"/>
                        </a:lnTo>
                        <a:lnTo>
                          <a:pt x="12" y="25"/>
                        </a:lnTo>
                        <a:lnTo>
                          <a:pt x="12" y="20"/>
                        </a:lnTo>
                        <a:lnTo>
                          <a:pt x="16" y="20"/>
                        </a:lnTo>
                        <a:lnTo>
                          <a:pt x="16" y="16"/>
                        </a:lnTo>
                        <a:lnTo>
                          <a:pt x="19" y="16"/>
                        </a:lnTo>
                        <a:lnTo>
                          <a:pt x="19" y="12"/>
                        </a:lnTo>
                        <a:lnTo>
                          <a:pt x="23" y="12"/>
                        </a:lnTo>
                        <a:lnTo>
                          <a:pt x="23" y="8"/>
                        </a:lnTo>
                        <a:lnTo>
                          <a:pt x="27" y="4"/>
                        </a:lnTo>
                        <a:lnTo>
                          <a:pt x="23" y="4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655" name="Freeform 228">
                    <a:extLst>
                      <a:ext uri="{FF2B5EF4-FFF2-40B4-BE49-F238E27FC236}">
                        <a16:creationId xmlns:a16="http://schemas.microsoft.com/office/drawing/2014/main" id="{58C15A23-FDCD-49D9-B24E-B6927249E7C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687" y="3019"/>
                    <a:ext cx="23" cy="20"/>
                  </a:xfrm>
                  <a:custGeom>
                    <a:avLst/>
                    <a:gdLst>
                      <a:gd name="T0" fmla="*/ 12 w 23"/>
                      <a:gd name="T1" fmla="*/ 4 h 20"/>
                      <a:gd name="T2" fmla="*/ 12 w 23"/>
                      <a:gd name="T3" fmla="*/ 8 h 20"/>
                      <a:gd name="T4" fmla="*/ 16 w 23"/>
                      <a:gd name="T5" fmla="*/ 8 h 20"/>
                      <a:gd name="T6" fmla="*/ 16 w 23"/>
                      <a:gd name="T7" fmla="*/ 4 h 20"/>
                      <a:gd name="T8" fmla="*/ 19 w 23"/>
                      <a:gd name="T9" fmla="*/ 4 h 20"/>
                      <a:gd name="T10" fmla="*/ 19 w 23"/>
                      <a:gd name="T11" fmla="*/ 8 h 20"/>
                      <a:gd name="T12" fmla="*/ 23 w 23"/>
                      <a:gd name="T13" fmla="*/ 8 h 20"/>
                      <a:gd name="T14" fmla="*/ 19 w 23"/>
                      <a:gd name="T15" fmla="*/ 8 h 20"/>
                      <a:gd name="T16" fmla="*/ 19 w 23"/>
                      <a:gd name="T17" fmla="*/ 12 h 20"/>
                      <a:gd name="T18" fmla="*/ 16 w 23"/>
                      <a:gd name="T19" fmla="*/ 12 h 20"/>
                      <a:gd name="T20" fmla="*/ 19 w 23"/>
                      <a:gd name="T21" fmla="*/ 12 h 20"/>
                      <a:gd name="T22" fmla="*/ 19 w 23"/>
                      <a:gd name="T23" fmla="*/ 16 h 20"/>
                      <a:gd name="T24" fmla="*/ 16 w 23"/>
                      <a:gd name="T25" fmla="*/ 16 h 20"/>
                      <a:gd name="T26" fmla="*/ 16 w 23"/>
                      <a:gd name="T27" fmla="*/ 20 h 20"/>
                      <a:gd name="T28" fmla="*/ 12 w 23"/>
                      <a:gd name="T29" fmla="*/ 20 h 20"/>
                      <a:gd name="T30" fmla="*/ 8 w 23"/>
                      <a:gd name="T31" fmla="*/ 20 h 20"/>
                      <a:gd name="T32" fmla="*/ 8 w 23"/>
                      <a:gd name="T33" fmla="*/ 16 h 20"/>
                      <a:gd name="T34" fmla="*/ 4 w 23"/>
                      <a:gd name="T35" fmla="*/ 16 h 20"/>
                      <a:gd name="T36" fmla="*/ 0 w 23"/>
                      <a:gd name="T37" fmla="*/ 16 h 20"/>
                      <a:gd name="T38" fmla="*/ 0 w 23"/>
                      <a:gd name="T39" fmla="*/ 12 h 20"/>
                      <a:gd name="T40" fmla="*/ 4 w 23"/>
                      <a:gd name="T41" fmla="*/ 12 h 20"/>
                      <a:gd name="T42" fmla="*/ 4 w 23"/>
                      <a:gd name="T43" fmla="*/ 8 h 20"/>
                      <a:gd name="T44" fmla="*/ 8 w 23"/>
                      <a:gd name="T45" fmla="*/ 4 h 20"/>
                      <a:gd name="T46" fmla="*/ 8 w 23"/>
                      <a:gd name="T47" fmla="*/ 0 h 20"/>
                      <a:gd name="T48" fmla="*/ 8 w 23"/>
                      <a:gd name="T49" fmla="*/ 4 h 20"/>
                      <a:gd name="T50" fmla="*/ 12 w 23"/>
                      <a:gd name="T51" fmla="*/ 4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</a:cxnLst>
                    <a:rect l="0" t="0" r="r" b="b"/>
                    <a:pathLst>
                      <a:path w="23" h="20">
                        <a:moveTo>
                          <a:pt x="12" y="4"/>
                        </a:moveTo>
                        <a:lnTo>
                          <a:pt x="12" y="8"/>
                        </a:lnTo>
                        <a:lnTo>
                          <a:pt x="16" y="8"/>
                        </a:lnTo>
                        <a:lnTo>
                          <a:pt x="16" y="4"/>
                        </a:lnTo>
                        <a:lnTo>
                          <a:pt x="19" y="4"/>
                        </a:lnTo>
                        <a:lnTo>
                          <a:pt x="19" y="8"/>
                        </a:lnTo>
                        <a:lnTo>
                          <a:pt x="23" y="8"/>
                        </a:lnTo>
                        <a:lnTo>
                          <a:pt x="19" y="8"/>
                        </a:lnTo>
                        <a:lnTo>
                          <a:pt x="19" y="12"/>
                        </a:lnTo>
                        <a:lnTo>
                          <a:pt x="16" y="12"/>
                        </a:lnTo>
                        <a:lnTo>
                          <a:pt x="19" y="12"/>
                        </a:lnTo>
                        <a:lnTo>
                          <a:pt x="19" y="16"/>
                        </a:lnTo>
                        <a:lnTo>
                          <a:pt x="16" y="16"/>
                        </a:lnTo>
                        <a:lnTo>
                          <a:pt x="16" y="20"/>
                        </a:lnTo>
                        <a:lnTo>
                          <a:pt x="12" y="20"/>
                        </a:lnTo>
                        <a:lnTo>
                          <a:pt x="8" y="20"/>
                        </a:lnTo>
                        <a:lnTo>
                          <a:pt x="8" y="16"/>
                        </a:lnTo>
                        <a:lnTo>
                          <a:pt x="4" y="16"/>
                        </a:lnTo>
                        <a:lnTo>
                          <a:pt x="0" y="16"/>
                        </a:lnTo>
                        <a:lnTo>
                          <a:pt x="0" y="12"/>
                        </a:lnTo>
                        <a:lnTo>
                          <a:pt x="4" y="12"/>
                        </a:lnTo>
                        <a:lnTo>
                          <a:pt x="4" y="8"/>
                        </a:lnTo>
                        <a:lnTo>
                          <a:pt x="8" y="4"/>
                        </a:lnTo>
                        <a:lnTo>
                          <a:pt x="8" y="0"/>
                        </a:lnTo>
                        <a:lnTo>
                          <a:pt x="8" y="4"/>
                        </a:lnTo>
                        <a:lnTo>
                          <a:pt x="12" y="4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656" name="Freeform 229">
                    <a:extLst>
                      <a:ext uri="{FF2B5EF4-FFF2-40B4-BE49-F238E27FC236}">
                        <a16:creationId xmlns:a16="http://schemas.microsoft.com/office/drawing/2014/main" id="{003074D5-58F1-95AD-29DB-13EA8E5AA8D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415" y="3022"/>
                    <a:ext cx="43" cy="50"/>
                  </a:xfrm>
                  <a:custGeom>
                    <a:avLst/>
                    <a:gdLst>
                      <a:gd name="T0" fmla="*/ 4 w 42"/>
                      <a:gd name="T1" fmla="*/ 12 h 49"/>
                      <a:gd name="T2" fmla="*/ 4 w 42"/>
                      <a:gd name="T3" fmla="*/ 8 h 49"/>
                      <a:gd name="T4" fmla="*/ 8 w 42"/>
                      <a:gd name="T5" fmla="*/ 8 h 49"/>
                      <a:gd name="T6" fmla="*/ 8 w 42"/>
                      <a:gd name="T7" fmla="*/ 12 h 49"/>
                      <a:gd name="T8" fmla="*/ 12 w 42"/>
                      <a:gd name="T9" fmla="*/ 12 h 49"/>
                      <a:gd name="T10" fmla="*/ 12 w 42"/>
                      <a:gd name="T11" fmla="*/ 8 h 49"/>
                      <a:gd name="T12" fmla="*/ 15 w 42"/>
                      <a:gd name="T13" fmla="*/ 8 h 49"/>
                      <a:gd name="T14" fmla="*/ 15 w 42"/>
                      <a:gd name="T15" fmla="*/ 4 h 49"/>
                      <a:gd name="T16" fmla="*/ 19 w 42"/>
                      <a:gd name="T17" fmla="*/ 4 h 49"/>
                      <a:gd name="T18" fmla="*/ 19 w 42"/>
                      <a:gd name="T19" fmla="*/ 0 h 49"/>
                      <a:gd name="T20" fmla="*/ 23 w 42"/>
                      <a:gd name="T21" fmla="*/ 0 h 49"/>
                      <a:gd name="T22" fmla="*/ 27 w 42"/>
                      <a:gd name="T23" fmla="*/ 0 h 49"/>
                      <a:gd name="T24" fmla="*/ 31 w 42"/>
                      <a:gd name="T25" fmla="*/ 0 h 49"/>
                      <a:gd name="T26" fmla="*/ 31 w 42"/>
                      <a:gd name="T27" fmla="*/ 4 h 49"/>
                      <a:gd name="T28" fmla="*/ 35 w 42"/>
                      <a:gd name="T29" fmla="*/ 4 h 49"/>
                      <a:gd name="T30" fmla="*/ 38 w 42"/>
                      <a:gd name="T31" fmla="*/ 4 h 49"/>
                      <a:gd name="T32" fmla="*/ 42 w 42"/>
                      <a:gd name="T33" fmla="*/ 4 h 49"/>
                      <a:gd name="T34" fmla="*/ 38 w 42"/>
                      <a:gd name="T35" fmla="*/ 8 h 49"/>
                      <a:gd name="T36" fmla="*/ 38 w 42"/>
                      <a:gd name="T37" fmla="*/ 12 h 49"/>
                      <a:gd name="T38" fmla="*/ 38 w 42"/>
                      <a:gd name="T39" fmla="*/ 16 h 49"/>
                      <a:gd name="T40" fmla="*/ 38 w 42"/>
                      <a:gd name="T41" fmla="*/ 21 h 49"/>
                      <a:gd name="T42" fmla="*/ 35 w 42"/>
                      <a:gd name="T43" fmla="*/ 21 h 49"/>
                      <a:gd name="T44" fmla="*/ 38 w 42"/>
                      <a:gd name="T45" fmla="*/ 21 h 49"/>
                      <a:gd name="T46" fmla="*/ 38 w 42"/>
                      <a:gd name="T47" fmla="*/ 25 h 49"/>
                      <a:gd name="T48" fmla="*/ 35 w 42"/>
                      <a:gd name="T49" fmla="*/ 25 h 49"/>
                      <a:gd name="T50" fmla="*/ 35 w 42"/>
                      <a:gd name="T51" fmla="*/ 29 h 49"/>
                      <a:gd name="T52" fmla="*/ 31 w 42"/>
                      <a:gd name="T53" fmla="*/ 29 h 49"/>
                      <a:gd name="T54" fmla="*/ 35 w 42"/>
                      <a:gd name="T55" fmla="*/ 29 h 49"/>
                      <a:gd name="T56" fmla="*/ 35 w 42"/>
                      <a:gd name="T57" fmla="*/ 33 h 49"/>
                      <a:gd name="T58" fmla="*/ 31 w 42"/>
                      <a:gd name="T59" fmla="*/ 33 h 49"/>
                      <a:gd name="T60" fmla="*/ 31 w 42"/>
                      <a:gd name="T61" fmla="*/ 37 h 49"/>
                      <a:gd name="T62" fmla="*/ 27 w 42"/>
                      <a:gd name="T63" fmla="*/ 37 h 49"/>
                      <a:gd name="T64" fmla="*/ 23 w 42"/>
                      <a:gd name="T65" fmla="*/ 37 h 49"/>
                      <a:gd name="T66" fmla="*/ 19 w 42"/>
                      <a:gd name="T67" fmla="*/ 37 h 49"/>
                      <a:gd name="T68" fmla="*/ 15 w 42"/>
                      <a:gd name="T69" fmla="*/ 37 h 49"/>
                      <a:gd name="T70" fmla="*/ 12 w 42"/>
                      <a:gd name="T71" fmla="*/ 41 h 49"/>
                      <a:gd name="T72" fmla="*/ 8 w 42"/>
                      <a:gd name="T73" fmla="*/ 41 h 49"/>
                      <a:gd name="T74" fmla="*/ 8 w 42"/>
                      <a:gd name="T75" fmla="*/ 45 h 49"/>
                      <a:gd name="T76" fmla="*/ 4 w 42"/>
                      <a:gd name="T77" fmla="*/ 45 h 49"/>
                      <a:gd name="T78" fmla="*/ 0 w 42"/>
                      <a:gd name="T79" fmla="*/ 45 h 49"/>
                      <a:gd name="T80" fmla="*/ 0 w 42"/>
                      <a:gd name="T81" fmla="*/ 49 h 49"/>
                      <a:gd name="T82" fmla="*/ 0 w 42"/>
                      <a:gd name="T83" fmla="*/ 45 h 49"/>
                      <a:gd name="T84" fmla="*/ 4 w 42"/>
                      <a:gd name="T85" fmla="*/ 45 h 49"/>
                      <a:gd name="T86" fmla="*/ 4 w 42"/>
                      <a:gd name="T87" fmla="*/ 41 h 49"/>
                      <a:gd name="T88" fmla="*/ 0 w 42"/>
                      <a:gd name="T89" fmla="*/ 41 h 49"/>
                      <a:gd name="T90" fmla="*/ 0 w 42"/>
                      <a:gd name="T91" fmla="*/ 37 h 49"/>
                      <a:gd name="T92" fmla="*/ 0 w 42"/>
                      <a:gd name="T93" fmla="*/ 33 h 49"/>
                      <a:gd name="T94" fmla="*/ 4 w 42"/>
                      <a:gd name="T95" fmla="*/ 29 h 49"/>
                      <a:gd name="T96" fmla="*/ 8 w 42"/>
                      <a:gd name="T97" fmla="*/ 29 h 49"/>
                      <a:gd name="T98" fmla="*/ 4 w 42"/>
                      <a:gd name="T99" fmla="*/ 25 h 49"/>
                      <a:gd name="T100" fmla="*/ 8 w 42"/>
                      <a:gd name="T101" fmla="*/ 25 h 49"/>
                      <a:gd name="T102" fmla="*/ 8 w 42"/>
                      <a:gd name="T103" fmla="*/ 21 h 49"/>
                      <a:gd name="T104" fmla="*/ 8 w 42"/>
                      <a:gd name="T105" fmla="*/ 16 h 49"/>
                      <a:gd name="T106" fmla="*/ 4 w 42"/>
                      <a:gd name="T107" fmla="*/ 16 h 49"/>
                      <a:gd name="T108" fmla="*/ 4 w 42"/>
                      <a:gd name="T109" fmla="*/ 12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</a:cxnLst>
                    <a:rect l="0" t="0" r="r" b="b"/>
                    <a:pathLst>
                      <a:path w="42" h="49">
                        <a:moveTo>
                          <a:pt x="4" y="12"/>
                        </a:moveTo>
                        <a:lnTo>
                          <a:pt x="4" y="8"/>
                        </a:lnTo>
                        <a:lnTo>
                          <a:pt x="8" y="8"/>
                        </a:lnTo>
                        <a:lnTo>
                          <a:pt x="8" y="12"/>
                        </a:lnTo>
                        <a:lnTo>
                          <a:pt x="12" y="12"/>
                        </a:lnTo>
                        <a:lnTo>
                          <a:pt x="12" y="8"/>
                        </a:lnTo>
                        <a:lnTo>
                          <a:pt x="15" y="8"/>
                        </a:lnTo>
                        <a:lnTo>
                          <a:pt x="15" y="4"/>
                        </a:lnTo>
                        <a:lnTo>
                          <a:pt x="19" y="4"/>
                        </a:lnTo>
                        <a:lnTo>
                          <a:pt x="19" y="0"/>
                        </a:lnTo>
                        <a:lnTo>
                          <a:pt x="23" y="0"/>
                        </a:lnTo>
                        <a:lnTo>
                          <a:pt x="27" y="0"/>
                        </a:lnTo>
                        <a:lnTo>
                          <a:pt x="31" y="0"/>
                        </a:lnTo>
                        <a:lnTo>
                          <a:pt x="31" y="4"/>
                        </a:lnTo>
                        <a:lnTo>
                          <a:pt x="35" y="4"/>
                        </a:lnTo>
                        <a:lnTo>
                          <a:pt x="38" y="4"/>
                        </a:lnTo>
                        <a:lnTo>
                          <a:pt x="42" y="4"/>
                        </a:lnTo>
                        <a:lnTo>
                          <a:pt x="38" y="8"/>
                        </a:lnTo>
                        <a:lnTo>
                          <a:pt x="38" y="12"/>
                        </a:lnTo>
                        <a:lnTo>
                          <a:pt x="38" y="16"/>
                        </a:lnTo>
                        <a:lnTo>
                          <a:pt x="38" y="21"/>
                        </a:lnTo>
                        <a:lnTo>
                          <a:pt x="35" y="21"/>
                        </a:lnTo>
                        <a:lnTo>
                          <a:pt x="38" y="21"/>
                        </a:lnTo>
                        <a:lnTo>
                          <a:pt x="38" y="25"/>
                        </a:lnTo>
                        <a:lnTo>
                          <a:pt x="35" y="25"/>
                        </a:lnTo>
                        <a:lnTo>
                          <a:pt x="35" y="29"/>
                        </a:lnTo>
                        <a:lnTo>
                          <a:pt x="31" y="29"/>
                        </a:lnTo>
                        <a:lnTo>
                          <a:pt x="35" y="29"/>
                        </a:lnTo>
                        <a:lnTo>
                          <a:pt x="35" y="33"/>
                        </a:lnTo>
                        <a:lnTo>
                          <a:pt x="31" y="33"/>
                        </a:lnTo>
                        <a:lnTo>
                          <a:pt x="31" y="37"/>
                        </a:lnTo>
                        <a:lnTo>
                          <a:pt x="27" y="37"/>
                        </a:lnTo>
                        <a:lnTo>
                          <a:pt x="23" y="37"/>
                        </a:lnTo>
                        <a:lnTo>
                          <a:pt x="19" y="37"/>
                        </a:lnTo>
                        <a:lnTo>
                          <a:pt x="15" y="37"/>
                        </a:lnTo>
                        <a:lnTo>
                          <a:pt x="12" y="41"/>
                        </a:lnTo>
                        <a:lnTo>
                          <a:pt x="8" y="41"/>
                        </a:lnTo>
                        <a:lnTo>
                          <a:pt x="8" y="45"/>
                        </a:lnTo>
                        <a:lnTo>
                          <a:pt x="4" y="45"/>
                        </a:lnTo>
                        <a:lnTo>
                          <a:pt x="0" y="45"/>
                        </a:lnTo>
                        <a:lnTo>
                          <a:pt x="0" y="49"/>
                        </a:lnTo>
                        <a:lnTo>
                          <a:pt x="0" y="45"/>
                        </a:lnTo>
                        <a:lnTo>
                          <a:pt x="4" y="45"/>
                        </a:lnTo>
                        <a:lnTo>
                          <a:pt x="4" y="41"/>
                        </a:lnTo>
                        <a:lnTo>
                          <a:pt x="0" y="41"/>
                        </a:lnTo>
                        <a:lnTo>
                          <a:pt x="0" y="37"/>
                        </a:lnTo>
                        <a:lnTo>
                          <a:pt x="0" y="33"/>
                        </a:lnTo>
                        <a:lnTo>
                          <a:pt x="4" y="29"/>
                        </a:lnTo>
                        <a:lnTo>
                          <a:pt x="8" y="29"/>
                        </a:lnTo>
                        <a:lnTo>
                          <a:pt x="4" y="25"/>
                        </a:lnTo>
                        <a:lnTo>
                          <a:pt x="8" y="25"/>
                        </a:lnTo>
                        <a:lnTo>
                          <a:pt x="8" y="21"/>
                        </a:lnTo>
                        <a:lnTo>
                          <a:pt x="8" y="16"/>
                        </a:lnTo>
                        <a:lnTo>
                          <a:pt x="4" y="16"/>
                        </a:lnTo>
                        <a:lnTo>
                          <a:pt x="4" y="12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657" name="Freeform 230">
                    <a:extLst>
                      <a:ext uri="{FF2B5EF4-FFF2-40B4-BE49-F238E27FC236}">
                        <a16:creationId xmlns:a16="http://schemas.microsoft.com/office/drawing/2014/main" id="{3AD86DF2-C478-82CE-02E4-D1A7A622A93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614" y="3022"/>
                    <a:ext cx="35" cy="29"/>
                  </a:xfrm>
                  <a:custGeom>
                    <a:avLst/>
                    <a:gdLst>
                      <a:gd name="T0" fmla="*/ 31 w 35"/>
                      <a:gd name="T1" fmla="*/ 4 h 29"/>
                      <a:gd name="T2" fmla="*/ 35 w 35"/>
                      <a:gd name="T3" fmla="*/ 4 h 29"/>
                      <a:gd name="T4" fmla="*/ 35 w 35"/>
                      <a:gd name="T5" fmla="*/ 8 h 29"/>
                      <a:gd name="T6" fmla="*/ 35 w 35"/>
                      <a:gd name="T7" fmla="*/ 12 h 29"/>
                      <a:gd name="T8" fmla="*/ 31 w 35"/>
                      <a:gd name="T9" fmla="*/ 12 h 29"/>
                      <a:gd name="T10" fmla="*/ 31 w 35"/>
                      <a:gd name="T11" fmla="*/ 16 h 29"/>
                      <a:gd name="T12" fmla="*/ 27 w 35"/>
                      <a:gd name="T13" fmla="*/ 16 h 29"/>
                      <a:gd name="T14" fmla="*/ 27 w 35"/>
                      <a:gd name="T15" fmla="*/ 21 h 29"/>
                      <a:gd name="T16" fmla="*/ 27 w 35"/>
                      <a:gd name="T17" fmla="*/ 25 h 29"/>
                      <a:gd name="T18" fmla="*/ 23 w 35"/>
                      <a:gd name="T19" fmla="*/ 25 h 29"/>
                      <a:gd name="T20" fmla="*/ 20 w 35"/>
                      <a:gd name="T21" fmla="*/ 29 h 29"/>
                      <a:gd name="T22" fmla="*/ 16 w 35"/>
                      <a:gd name="T23" fmla="*/ 29 h 29"/>
                      <a:gd name="T24" fmla="*/ 12 w 35"/>
                      <a:gd name="T25" fmla="*/ 29 h 29"/>
                      <a:gd name="T26" fmla="*/ 12 w 35"/>
                      <a:gd name="T27" fmla="*/ 25 h 29"/>
                      <a:gd name="T28" fmla="*/ 8 w 35"/>
                      <a:gd name="T29" fmla="*/ 25 h 29"/>
                      <a:gd name="T30" fmla="*/ 8 w 35"/>
                      <a:gd name="T31" fmla="*/ 21 h 29"/>
                      <a:gd name="T32" fmla="*/ 4 w 35"/>
                      <a:gd name="T33" fmla="*/ 21 h 29"/>
                      <a:gd name="T34" fmla="*/ 4 w 35"/>
                      <a:gd name="T35" fmla="*/ 16 h 29"/>
                      <a:gd name="T36" fmla="*/ 0 w 35"/>
                      <a:gd name="T37" fmla="*/ 16 h 29"/>
                      <a:gd name="T38" fmla="*/ 0 w 35"/>
                      <a:gd name="T39" fmla="*/ 12 h 29"/>
                      <a:gd name="T40" fmla="*/ 0 w 35"/>
                      <a:gd name="T41" fmla="*/ 8 h 29"/>
                      <a:gd name="T42" fmla="*/ 0 w 35"/>
                      <a:gd name="T43" fmla="*/ 12 h 29"/>
                      <a:gd name="T44" fmla="*/ 0 w 35"/>
                      <a:gd name="T45" fmla="*/ 8 h 29"/>
                      <a:gd name="T46" fmla="*/ 4 w 35"/>
                      <a:gd name="T47" fmla="*/ 8 h 29"/>
                      <a:gd name="T48" fmla="*/ 8 w 35"/>
                      <a:gd name="T49" fmla="*/ 8 h 29"/>
                      <a:gd name="T50" fmla="*/ 12 w 35"/>
                      <a:gd name="T51" fmla="*/ 8 h 29"/>
                      <a:gd name="T52" fmla="*/ 12 w 35"/>
                      <a:gd name="T53" fmla="*/ 4 h 29"/>
                      <a:gd name="T54" fmla="*/ 16 w 35"/>
                      <a:gd name="T55" fmla="*/ 4 h 29"/>
                      <a:gd name="T56" fmla="*/ 20 w 35"/>
                      <a:gd name="T57" fmla="*/ 4 h 29"/>
                      <a:gd name="T58" fmla="*/ 20 w 35"/>
                      <a:gd name="T59" fmla="*/ 0 h 29"/>
                      <a:gd name="T60" fmla="*/ 23 w 35"/>
                      <a:gd name="T61" fmla="*/ 0 h 29"/>
                      <a:gd name="T62" fmla="*/ 27 w 35"/>
                      <a:gd name="T63" fmla="*/ 0 h 29"/>
                      <a:gd name="T64" fmla="*/ 27 w 35"/>
                      <a:gd name="T65" fmla="*/ 4 h 29"/>
                      <a:gd name="T66" fmla="*/ 31 w 35"/>
                      <a:gd name="T67" fmla="*/ 4 h 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</a:cxnLst>
                    <a:rect l="0" t="0" r="r" b="b"/>
                    <a:pathLst>
                      <a:path w="35" h="29">
                        <a:moveTo>
                          <a:pt x="31" y="4"/>
                        </a:moveTo>
                        <a:lnTo>
                          <a:pt x="35" y="4"/>
                        </a:lnTo>
                        <a:lnTo>
                          <a:pt x="35" y="8"/>
                        </a:lnTo>
                        <a:lnTo>
                          <a:pt x="35" y="12"/>
                        </a:lnTo>
                        <a:lnTo>
                          <a:pt x="31" y="12"/>
                        </a:lnTo>
                        <a:lnTo>
                          <a:pt x="31" y="16"/>
                        </a:lnTo>
                        <a:lnTo>
                          <a:pt x="27" y="16"/>
                        </a:lnTo>
                        <a:lnTo>
                          <a:pt x="27" y="21"/>
                        </a:lnTo>
                        <a:lnTo>
                          <a:pt x="27" y="25"/>
                        </a:lnTo>
                        <a:lnTo>
                          <a:pt x="23" y="25"/>
                        </a:lnTo>
                        <a:lnTo>
                          <a:pt x="20" y="29"/>
                        </a:lnTo>
                        <a:lnTo>
                          <a:pt x="16" y="29"/>
                        </a:lnTo>
                        <a:lnTo>
                          <a:pt x="12" y="29"/>
                        </a:lnTo>
                        <a:lnTo>
                          <a:pt x="12" y="25"/>
                        </a:lnTo>
                        <a:lnTo>
                          <a:pt x="8" y="25"/>
                        </a:lnTo>
                        <a:lnTo>
                          <a:pt x="8" y="21"/>
                        </a:lnTo>
                        <a:lnTo>
                          <a:pt x="4" y="21"/>
                        </a:lnTo>
                        <a:lnTo>
                          <a:pt x="4" y="16"/>
                        </a:lnTo>
                        <a:lnTo>
                          <a:pt x="0" y="16"/>
                        </a:lnTo>
                        <a:lnTo>
                          <a:pt x="0" y="12"/>
                        </a:lnTo>
                        <a:lnTo>
                          <a:pt x="0" y="8"/>
                        </a:lnTo>
                        <a:lnTo>
                          <a:pt x="0" y="12"/>
                        </a:lnTo>
                        <a:lnTo>
                          <a:pt x="0" y="8"/>
                        </a:lnTo>
                        <a:lnTo>
                          <a:pt x="4" y="8"/>
                        </a:lnTo>
                        <a:lnTo>
                          <a:pt x="8" y="8"/>
                        </a:lnTo>
                        <a:lnTo>
                          <a:pt x="12" y="8"/>
                        </a:lnTo>
                        <a:lnTo>
                          <a:pt x="12" y="4"/>
                        </a:lnTo>
                        <a:lnTo>
                          <a:pt x="16" y="4"/>
                        </a:lnTo>
                        <a:lnTo>
                          <a:pt x="20" y="4"/>
                        </a:lnTo>
                        <a:lnTo>
                          <a:pt x="20" y="0"/>
                        </a:lnTo>
                        <a:lnTo>
                          <a:pt x="23" y="0"/>
                        </a:lnTo>
                        <a:lnTo>
                          <a:pt x="27" y="0"/>
                        </a:lnTo>
                        <a:lnTo>
                          <a:pt x="27" y="4"/>
                        </a:lnTo>
                        <a:lnTo>
                          <a:pt x="31" y="4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658" name="Freeform 231">
                    <a:extLst>
                      <a:ext uri="{FF2B5EF4-FFF2-40B4-BE49-F238E27FC236}">
                        <a16:creationId xmlns:a16="http://schemas.microsoft.com/office/drawing/2014/main" id="{5B283CA7-7826-1A10-DC83-3A110BA9A90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953" y="3022"/>
                    <a:ext cx="79" cy="98"/>
                  </a:xfrm>
                  <a:custGeom>
                    <a:avLst/>
                    <a:gdLst>
                      <a:gd name="T0" fmla="*/ 65 w 80"/>
                      <a:gd name="T1" fmla="*/ 0 h 97"/>
                      <a:gd name="T2" fmla="*/ 69 w 80"/>
                      <a:gd name="T3" fmla="*/ 4 h 97"/>
                      <a:gd name="T4" fmla="*/ 65 w 80"/>
                      <a:gd name="T5" fmla="*/ 12 h 97"/>
                      <a:gd name="T6" fmla="*/ 69 w 80"/>
                      <a:gd name="T7" fmla="*/ 21 h 97"/>
                      <a:gd name="T8" fmla="*/ 73 w 80"/>
                      <a:gd name="T9" fmla="*/ 25 h 97"/>
                      <a:gd name="T10" fmla="*/ 77 w 80"/>
                      <a:gd name="T11" fmla="*/ 29 h 97"/>
                      <a:gd name="T12" fmla="*/ 77 w 80"/>
                      <a:gd name="T13" fmla="*/ 37 h 97"/>
                      <a:gd name="T14" fmla="*/ 80 w 80"/>
                      <a:gd name="T15" fmla="*/ 45 h 97"/>
                      <a:gd name="T16" fmla="*/ 80 w 80"/>
                      <a:gd name="T17" fmla="*/ 45 h 97"/>
                      <a:gd name="T18" fmla="*/ 80 w 80"/>
                      <a:gd name="T19" fmla="*/ 53 h 97"/>
                      <a:gd name="T20" fmla="*/ 80 w 80"/>
                      <a:gd name="T21" fmla="*/ 61 h 97"/>
                      <a:gd name="T22" fmla="*/ 80 w 80"/>
                      <a:gd name="T23" fmla="*/ 69 h 97"/>
                      <a:gd name="T24" fmla="*/ 77 w 80"/>
                      <a:gd name="T25" fmla="*/ 73 h 97"/>
                      <a:gd name="T26" fmla="*/ 73 w 80"/>
                      <a:gd name="T27" fmla="*/ 77 h 97"/>
                      <a:gd name="T28" fmla="*/ 69 w 80"/>
                      <a:gd name="T29" fmla="*/ 81 h 97"/>
                      <a:gd name="T30" fmla="*/ 61 w 80"/>
                      <a:gd name="T31" fmla="*/ 81 h 97"/>
                      <a:gd name="T32" fmla="*/ 57 w 80"/>
                      <a:gd name="T33" fmla="*/ 89 h 97"/>
                      <a:gd name="T34" fmla="*/ 57 w 80"/>
                      <a:gd name="T35" fmla="*/ 89 h 97"/>
                      <a:gd name="T36" fmla="*/ 50 w 80"/>
                      <a:gd name="T37" fmla="*/ 89 h 97"/>
                      <a:gd name="T38" fmla="*/ 42 w 80"/>
                      <a:gd name="T39" fmla="*/ 93 h 97"/>
                      <a:gd name="T40" fmla="*/ 34 w 80"/>
                      <a:gd name="T41" fmla="*/ 97 h 97"/>
                      <a:gd name="T42" fmla="*/ 31 w 80"/>
                      <a:gd name="T43" fmla="*/ 93 h 97"/>
                      <a:gd name="T44" fmla="*/ 27 w 80"/>
                      <a:gd name="T45" fmla="*/ 89 h 97"/>
                      <a:gd name="T46" fmla="*/ 27 w 80"/>
                      <a:gd name="T47" fmla="*/ 89 h 97"/>
                      <a:gd name="T48" fmla="*/ 23 w 80"/>
                      <a:gd name="T49" fmla="*/ 93 h 97"/>
                      <a:gd name="T50" fmla="*/ 19 w 80"/>
                      <a:gd name="T51" fmla="*/ 89 h 97"/>
                      <a:gd name="T52" fmla="*/ 11 w 80"/>
                      <a:gd name="T53" fmla="*/ 89 h 97"/>
                      <a:gd name="T54" fmla="*/ 11 w 80"/>
                      <a:gd name="T55" fmla="*/ 81 h 97"/>
                      <a:gd name="T56" fmla="*/ 8 w 80"/>
                      <a:gd name="T57" fmla="*/ 77 h 97"/>
                      <a:gd name="T58" fmla="*/ 4 w 80"/>
                      <a:gd name="T59" fmla="*/ 73 h 97"/>
                      <a:gd name="T60" fmla="*/ 0 w 80"/>
                      <a:gd name="T61" fmla="*/ 69 h 97"/>
                      <a:gd name="T62" fmla="*/ 0 w 80"/>
                      <a:gd name="T63" fmla="*/ 61 h 97"/>
                      <a:gd name="T64" fmla="*/ 0 w 80"/>
                      <a:gd name="T65" fmla="*/ 53 h 97"/>
                      <a:gd name="T66" fmla="*/ 8 w 80"/>
                      <a:gd name="T67" fmla="*/ 53 h 97"/>
                      <a:gd name="T68" fmla="*/ 11 w 80"/>
                      <a:gd name="T69" fmla="*/ 49 h 97"/>
                      <a:gd name="T70" fmla="*/ 15 w 80"/>
                      <a:gd name="T71" fmla="*/ 53 h 97"/>
                      <a:gd name="T72" fmla="*/ 19 w 80"/>
                      <a:gd name="T73" fmla="*/ 49 h 97"/>
                      <a:gd name="T74" fmla="*/ 23 w 80"/>
                      <a:gd name="T75" fmla="*/ 45 h 97"/>
                      <a:gd name="T76" fmla="*/ 27 w 80"/>
                      <a:gd name="T77" fmla="*/ 49 h 97"/>
                      <a:gd name="T78" fmla="*/ 27 w 80"/>
                      <a:gd name="T79" fmla="*/ 49 h 97"/>
                      <a:gd name="T80" fmla="*/ 31 w 80"/>
                      <a:gd name="T81" fmla="*/ 41 h 97"/>
                      <a:gd name="T82" fmla="*/ 34 w 80"/>
                      <a:gd name="T83" fmla="*/ 37 h 97"/>
                      <a:gd name="T84" fmla="*/ 31 w 80"/>
                      <a:gd name="T85" fmla="*/ 33 h 97"/>
                      <a:gd name="T86" fmla="*/ 27 w 80"/>
                      <a:gd name="T87" fmla="*/ 25 h 97"/>
                      <a:gd name="T88" fmla="*/ 23 w 80"/>
                      <a:gd name="T89" fmla="*/ 21 h 97"/>
                      <a:gd name="T90" fmla="*/ 27 w 80"/>
                      <a:gd name="T91" fmla="*/ 16 h 97"/>
                      <a:gd name="T92" fmla="*/ 27 w 80"/>
                      <a:gd name="T93" fmla="*/ 8 h 97"/>
                      <a:gd name="T94" fmla="*/ 34 w 80"/>
                      <a:gd name="T95" fmla="*/ 8 h 97"/>
                      <a:gd name="T96" fmla="*/ 38 w 80"/>
                      <a:gd name="T97" fmla="*/ 4 h 97"/>
                      <a:gd name="T98" fmla="*/ 46 w 80"/>
                      <a:gd name="T99" fmla="*/ 4 h 97"/>
                      <a:gd name="T100" fmla="*/ 50 w 80"/>
                      <a:gd name="T101" fmla="*/ 8 h 97"/>
                      <a:gd name="T102" fmla="*/ 54 w 80"/>
                      <a:gd name="T103" fmla="*/ 4 h 97"/>
                      <a:gd name="T104" fmla="*/ 57 w 80"/>
                      <a:gd name="T105" fmla="*/ 0 h 9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</a:cxnLst>
                    <a:rect l="0" t="0" r="r" b="b"/>
                    <a:pathLst>
                      <a:path w="80" h="97">
                        <a:moveTo>
                          <a:pt x="61" y="0"/>
                        </a:moveTo>
                        <a:lnTo>
                          <a:pt x="65" y="0"/>
                        </a:lnTo>
                        <a:lnTo>
                          <a:pt x="69" y="0"/>
                        </a:lnTo>
                        <a:lnTo>
                          <a:pt x="69" y="4"/>
                        </a:lnTo>
                        <a:lnTo>
                          <a:pt x="65" y="8"/>
                        </a:lnTo>
                        <a:lnTo>
                          <a:pt x="65" y="12"/>
                        </a:lnTo>
                        <a:lnTo>
                          <a:pt x="69" y="16"/>
                        </a:lnTo>
                        <a:lnTo>
                          <a:pt x="69" y="21"/>
                        </a:lnTo>
                        <a:lnTo>
                          <a:pt x="73" y="21"/>
                        </a:lnTo>
                        <a:lnTo>
                          <a:pt x="73" y="25"/>
                        </a:lnTo>
                        <a:lnTo>
                          <a:pt x="73" y="29"/>
                        </a:lnTo>
                        <a:lnTo>
                          <a:pt x="77" y="29"/>
                        </a:lnTo>
                        <a:lnTo>
                          <a:pt x="77" y="33"/>
                        </a:lnTo>
                        <a:lnTo>
                          <a:pt x="77" y="37"/>
                        </a:lnTo>
                        <a:lnTo>
                          <a:pt x="77" y="41"/>
                        </a:lnTo>
                        <a:lnTo>
                          <a:pt x="80" y="45"/>
                        </a:lnTo>
                        <a:lnTo>
                          <a:pt x="77" y="45"/>
                        </a:lnTo>
                        <a:lnTo>
                          <a:pt x="80" y="45"/>
                        </a:lnTo>
                        <a:lnTo>
                          <a:pt x="80" y="49"/>
                        </a:lnTo>
                        <a:lnTo>
                          <a:pt x="80" y="53"/>
                        </a:lnTo>
                        <a:lnTo>
                          <a:pt x="80" y="57"/>
                        </a:lnTo>
                        <a:lnTo>
                          <a:pt x="80" y="61"/>
                        </a:lnTo>
                        <a:lnTo>
                          <a:pt x="80" y="65"/>
                        </a:lnTo>
                        <a:lnTo>
                          <a:pt x="80" y="69"/>
                        </a:lnTo>
                        <a:lnTo>
                          <a:pt x="77" y="69"/>
                        </a:lnTo>
                        <a:lnTo>
                          <a:pt x="77" y="73"/>
                        </a:lnTo>
                        <a:lnTo>
                          <a:pt x="77" y="77"/>
                        </a:lnTo>
                        <a:lnTo>
                          <a:pt x="73" y="77"/>
                        </a:lnTo>
                        <a:lnTo>
                          <a:pt x="69" y="77"/>
                        </a:lnTo>
                        <a:lnTo>
                          <a:pt x="69" y="81"/>
                        </a:lnTo>
                        <a:lnTo>
                          <a:pt x="65" y="81"/>
                        </a:lnTo>
                        <a:lnTo>
                          <a:pt x="61" y="81"/>
                        </a:lnTo>
                        <a:lnTo>
                          <a:pt x="61" y="85"/>
                        </a:lnTo>
                        <a:lnTo>
                          <a:pt x="57" y="89"/>
                        </a:lnTo>
                        <a:lnTo>
                          <a:pt x="57" y="85"/>
                        </a:lnTo>
                        <a:lnTo>
                          <a:pt x="57" y="89"/>
                        </a:lnTo>
                        <a:lnTo>
                          <a:pt x="54" y="89"/>
                        </a:lnTo>
                        <a:lnTo>
                          <a:pt x="50" y="89"/>
                        </a:lnTo>
                        <a:lnTo>
                          <a:pt x="46" y="89"/>
                        </a:lnTo>
                        <a:lnTo>
                          <a:pt x="42" y="93"/>
                        </a:lnTo>
                        <a:lnTo>
                          <a:pt x="38" y="93"/>
                        </a:lnTo>
                        <a:lnTo>
                          <a:pt x="34" y="97"/>
                        </a:lnTo>
                        <a:lnTo>
                          <a:pt x="31" y="97"/>
                        </a:lnTo>
                        <a:lnTo>
                          <a:pt x="31" y="93"/>
                        </a:lnTo>
                        <a:lnTo>
                          <a:pt x="31" y="89"/>
                        </a:lnTo>
                        <a:lnTo>
                          <a:pt x="27" y="89"/>
                        </a:lnTo>
                        <a:lnTo>
                          <a:pt x="27" y="93"/>
                        </a:lnTo>
                        <a:lnTo>
                          <a:pt x="27" y="89"/>
                        </a:lnTo>
                        <a:lnTo>
                          <a:pt x="23" y="89"/>
                        </a:lnTo>
                        <a:lnTo>
                          <a:pt x="23" y="93"/>
                        </a:lnTo>
                        <a:lnTo>
                          <a:pt x="23" y="89"/>
                        </a:lnTo>
                        <a:lnTo>
                          <a:pt x="19" y="89"/>
                        </a:lnTo>
                        <a:lnTo>
                          <a:pt x="15" y="89"/>
                        </a:lnTo>
                        <a:lnTo>
                          <a:pt x="11" y="89"/>
                        </a:lnTo>
                        <a:lnTo>
                          <a:pt x="11" y="85"/>
                        </a:lnTo>
                        <a:lnTo>
                          <a:pt x="11" y="81"/>
                        </a:lnTo>
                        <a:lnTo>
                          <a:pt x="8" y="81"/>
                        </a:lnTo>
                        <a:lnTo>
                          <a:pt x="8" y="77"/>
                        </a:lnTo>
                        <a:lnTo>
                          <a:pt x="4" y="77"/>
                        </a:lnTo>
                        <a:lnTo>
                          <a:pt x="4" y="73"/>
                        </a:lnTo>
                        <a:lnTo>
                          <a:pt x="0" y="73"/>
                        </a:lnTo>
                        <a:lnTo>
                          <a:pt x="0" y="69"/>
                        </a:lnTo>
                        <a:lnTo>
                          <a:pt x="0" y="65"/>
                        </a:lnTo>
                        <a:lnTo>
                          <a:pt x="0" y="61"/>
                        </a:lnTo>
                        <a:lnTo>
                          <a:pt x="0" y="57"/>
                        </a:lnTo>
                        <a:lnTo>
                          <a:pt x="0" y="53"/>
                        </a:lnTo>
                        <a:lnTo>
                          <a:pt x="4" y="53"/>
                        </a:lnTo>
                        <a:lnTo>
                          <a:pt x="8" y="53"/>
                        </a:lnTo>
                        <a:lnTo>
                          <a:pt x="8" y="49"/>
                        </a:lnTo>
                        <a:lnTo>
                          <a:pt x="11" y="49"/>
                        </a:lnTo>
                        <a:lnTo>
                          <a:pt x="15" y="49"/>
                        </a:lnTo>
                        <a:lnTo>
                          <a:pt x="15" y="53"/>
                        </a:lnTo>
                        <a:lnTo>
                          <a:pt x="19" y="53"/>
                        </a:lnTo>
                        <a:lnTo>
                          <a:pt x="19" y="49"/>
                        </a:lnTo>
                        <a:lnTo>
                          <a:pt x="19" y="45"/>
                        </a:lnTo>
                        <a:lnTo>
                          <a:pt x="23" y="45"/>
                        </a:lnTo>
                        <a:lnTo>
                          <a:pt x="23" y="49"/>
                        </a:lnTo>
                        <a:lnTo>
                          <a:pt x="27" y="49"/>
                        </a:lnTo>
                        <a:lnTo>
                          <a:pt x="27" y="53"/>
                        </a:lnTo>
                        <a:lnTo>
                          <a:pt x="27" y="49"/>
                        </a:lnTo>
                        <a:lnTo>
                          <a:pt x="31" y="45"/>
                        </a:lnTo>
                        <a:lnTo>
                          <a:pt x="31" y="41"/>
                        </a:lnTo>
                        <a:lnTo>
                          <a:pt x="34" y="41"/>
                        </a:lnTo>
                        <a:lnTo>
                          <a:pt x="34" y="37"/>
                        </a:lnTo>
                        <a:lnTo>
                          <a:pt x="34" y="33"/>
                        </a:lnTo>
                        <a:lnTo>
                          <a:pt x="31" y="33"/>
                        </a:lnTo>
                        <a:lnTo>
                          <a:pt x="31" y="29"/>
                        </a:lnTo>
                        <a:lnTo>
                          <a:pt x="27" y="25"/>
                        </a:lnTo>
                        <a:lnTo>
                          <a:pt x="23" y="25"/>
                        </a:lnTo>
                        <a:lnTo>
                          <a:pt x="23" y="21"/>
                        </a:lnTo>
                        <a:lnTo>
                          <a:pt x="27" y="21"/>
                        </a:lnTo>
                        <a:lnTo>
                          <a:pt x="27" y="16"/>
                        </a:lnTo>
                        <a:lnTo>
                          <a:pt x="27" y="12"/>
                        </a:lnTo>
                        <a:lnTo>
                          <a:pt x="27" y="8"/>
                        </a:lnTo>
                        <a:lnTo>
                          <a:pt x="31" y="8"/>
                        </a:lnTo>
                        <a:lnTo>
                          <a:pt x="34" y="8"/>
                        </a:lnTo>
                        <a:lnTo>
                          <a:pt x="38" y="8"/>
                        </a:lnTo>
                        <a:lnTo>
                          <a:pt x="38" y="4"/>
                        </a:lnTo>
                        <a:lnTo>
                          <a:pt x="42" y="4"/>
                        </a:lnTo>
                        <a:lnTo>
                          <a:pt x="46" y="4"/>
                        </a:lnTo>
                        <a:lnTo>
                          <a:pt x="50" y="4"/>
                        </a:lnTo>
                        <a:lnTo>
                          <a:pt x="50" y="8"/>
                        </a:lnTo>
                        <a:lnTo>
                          <a:pt x="54" y="8"/>
                        </a:lnTo>
                        <a:lnTo>
                          <a:pt x="54" y="4"/>
                        </a:lnTo>
                        <a:lnTo>
                          <a:pt x="57" y="4"/>
                        </a:lnTo>
                        <a:lnTo>
                          <a:pt x="57" y="0"/>
                        </a:lnTo>
                        <a:lnTo>
                          <a:pt x="61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659" name="Freeform 232">
                    <a:extLst>
                      <a:ext uri="{FF2B5EF4-FFF2-40B4-BE49-F238E27FC236}">
                        <a16:creationId xmlns:a16="http://schemas.microsoft.com/office/drawing/2014/main" id="{4E56388F-0056-EF03-A624-1D8016D6114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242" y="3022"/>
                    <a:ext cx="15" cy="17"/>
                  </a:xfrm>
                  <a:custGeom>
                    <a:avLst/>
                    <a:gdLst>
                      <a:gd name="T0" fmla="*/ 0 w 16"/>
                      <a:gd name="T1" fmla="*/ 8 h 16"/>
                      <a:gd name="T2" fmla="*/ 4 w 16"/>
                      <a:gd name="T3" fmla="*/ 8 h 16"/>
                      <a:gd name="T4" fmla="*/ 8 w 16"/>
                      <a:gd name="T5" fmla="*/ 4 h 16"/>
                      <a:gd name="T6" fmla="*/ 8 w 16"/>
                      <a:gd name="T7" fmla="*/ 0 h 16"/>
                      <a:gd name="T8" fmla="*/ 12 w 16"/>
                      <a:gd name="T9" fmla="*/ 0 h 16"/>
                      <a:gd name="T10" fmla="*/ 12 w 16"/>
                      <a:gd name="T11" fmla="*/ 4 h 16"/>
                      <a:gd name="T12" fmla="*/ 16 w 16"/>
                      <a:gd name="T13" fmla="*/ 4 h 16"/>
                      <a:gd name="T14" fmla="*/ 16 w 16"/>
                      <a:gd name="T15" fmla="*/ 8 h 16"/>
                      <a:gd name="T16" fmla="*/ 16 w 16"/>
                      <a:gd name="T17" fmla="*/ 12 h 16"/>
                      <a:gd name="T18" fmla="*/ 12 w 16"/>
                      <a:gd name="T19" fmla="*/ 12 h 16"/>
                      <a:gd name="T20" fmla="*/ 8 w 16"/>
                      <a:gd name="T21" fmla="*/ 16 h 16"/>
                      <a:gd name="T22" fmla="*/ 4 w 16"/>
                      <a:gd name="T23" fmla="*/ 16 h 16"/>
                      <a:gd name="T24" fmla="*/ 4 w 16"/>
                      <a:gd name="T25" fmla="*/ 12 h 16"/>
                      <a:gd name="T26" fmla="*/ 0 w 16"/>
                      <a:gd name="T27" fmla="*/ 12 h 16"/>
                      <a:gd name="T28" fmla="*/ 0 w 16"/>
                      <a:gd name="T29" fmla="*/ 8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16" h="16">
                        <a:moveTo>
                          <a:pt x="0" y="8"/>
                        </a:moveTo>
                        <a:lnTo>
                          <a:pt x="4" y="8"/>
                        </a:lnTo>
                        <a:lnTo>
                          <a:pt x="8" y="4"/>
                        </a:lnTo>
                        <a:lnTo>
                          <a:pt x="8" y="0"/>
                        </a:lnTo>
                        <a:lnTo>
                          <a:pt x="12" y="0"/>
                        </a:lnTo>
                        <a:lnTo>
                          <a:pt x="12" y="4"/>
                        </a:lnTo>
                        <a:lnTo>
                          <a:pt x="16" y="4"/>
                        </a:lnTo>
                        <a:lnTo>
                          <a:pt x="16" y="8"/>
                        </a:lnTo>
                        <a:lnTo>
                          <a:pt x="16" y="12"/>
                        </a:lnTo>
                        <a:lnTo>
                          <a:pt x="12" y="12"/>
                        </a:lnTo>
                        <a:lnTo>
                          <a:pt x="8" y="16"/>
                        </a:lnTo>
                        <a:lnTo>
                          <a:pt x="4" y="16"/>
                        </a:lnTo>
                        <a:lnTo>
                          <a:pt x="4" y="12"/>
                        </a:lnTo>
                        <a:lnTo>
                          <a:pt x="0" y="12"/>
                        </a:lnTo>
                        <a:lnTo>
                          <a:pt x="0" y="8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660" name="Freeform 233">
                    <a:extLst>
                      <a:ext uri="{FF2B5EF4-FFF2-40B4-BE49-F238E27FC236}">
                        <a16:creationId xmlns:a16="http://schemas.microsoft.com/office/drawing/2014/main" id="{CFDFE391-2CCE-C777-D696-59394B3BD26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658" y="3022"/>
                    <a:ext cx="23" cy="38"/>
                  </a:xfrm>
                  <a:custGeom>
                    <a:avLst/>
                    <a:gdLst>
                      <a:gd name="T0" fmla="*/ 3 w 23"/>
                      <a:gd name="T1" fmla="*/ 4 h 37"/>
                      <a:gd name="T2" fmla="*/ 7 w 23"/>
                      <a:gd name="T3" fmla="*/ 4 h 37"/>
                      <a:gd name="T4" fmla="*/ 7 w 23"/>
                      <a:gd name="T5" fmla="*/ 0 h 37"/>
                      <a:gd name="T6" fmla="*/ 11 w 23"/>
                      <a:gd name="T7" fmla="*/ 0 h 37"/>
                      <a:gd name="T8" fmla="*/ 11 w 23"/>
                      <a:gd name="T9" fmla="*/ 4 h 37"/>
                      <a:gd name="T10" fmla="*/ 11 w 23"/>
                      <a:gd name="T11" fmla="*/ 0 h 37"/>
                      <a:gd name="T12" fmla="*/ 15 w 23"/>
                      <a:gd name="T13" fmla="*/ 0 h 37"/>
                      <a:gd name="T14" fmla="*/ 15 w 23"/>
                      <a:gd name="T15" fmla="*/ 4 h 37"/>
                      <a:gd name="T16" fmla="*/ 15 w 23"/>
                      <a:gd name="T17" fmla="*/ 0 h 37"/>
                      <a:gd name="T18" fmla="*/ 15 w 23"/>
                      <a:gd name="T19" fmla="*/ 4 h 37"/>
                      <a:gd name="T20" fmla="*/ 19 w 23"/>
                      <a:gd name="T21" fmla="*/ 4 h 37"/>
                      <a:gd name="T22" fmla="*/ 19 w 23"/>
                      <a:gd name="T23" fmla="*/ 8 h 37"/>
                      <a:gd name="T24" fmla="*/ 23 w 23"/>
                      <a:gd name="T25" fmla="*/ 8 h 37"/>
                      <a:gd name="T26" fmla="*/ 23 w 23"/>
                      <a:gd name="T27" fmla="*/ 12 h 37"/>
                      <a:gd name="T28" fmla="*/ 23 w 23"/>
                      <a:gd name="T29" fmla="*/ 16 h 37"/>
                      <a:gd name="T30" fmla="*/ 19 w 23"/>
                      <a:gd name="T31" fmla="*/ 16 h 37"/>
                      <a:gd name="T32" fmla="*/ 19 w 23"/>
                      <a:gd name="T33" fmla="*/ 21 h 37"/>
                      <a:gd name="T34" fmla="*/ 19 w 23"/>
                      <a:gd name="T35" fmla="*/ 25 h 37"/>
                      <a:gd name="T36" fmla="*/ 15 w 23"/>
                      <a:gd name="T37" fmla="*/ 21 h 37"/>
                      <a:gd name="T38" fmla="*/ 15 w 23"/>
                      <a:gd name="T39" fmla="*/ 25 h 37"/>
                      <a:gd name="T40" fmla="*/ 15 w 23"/>
                      <a:gd name="T41" fmla="*/ 21 h 37"/>
                      <a:gd name="T42" fmla="*/ 11 w 23"/>
                      <a:gd name="T43" fmla="*/ 21 h 37"/>
                      <a:gd name="T44" fmla="*/ 11 w 23"/>
                      <a:gd name="T45" fmla="*/ 25 h 37"/>
                      <a:gd name="T46" fmla="*/ 11 w 23"/>
                      <a:gd name="T47" fmla="*/ 29 h 37"/>
                      <a:gd name="T48" fmla="*/ 15 w 23"/>
                      <a:gd name="T49" fmla="*/ 29 h 37"/>
                      <a:gd name="T50" fmla="*/ 15 w 23"/>
                      <a:gd name="T51" fmla="*/ 33 h 37"/>
                      <a:gd name="T52" fmla="*/ 15 w 23"/>
                      <a:gd name="T53" fmla="*/ 37 h 37"/>
                      <a:gd name="T54" fmla="*/ 11 w 23"/>
                      <a:gd name="T55" fmla="*/ 37 h 37"/>
                      <a:gd name="T56" fmla="*/ 11 w 23"/>
                      <a:gd name="T57" fmla="*/ 33 h 37"/>
                      <a:gd name="T58" fmla="*/ 7 w 23"/>
                      <a:gd name="T59" fmla="*/ 33 h 37"/>
                      <a:gd name="T60" fmla="*/ 7 w 23"/>
                      <a:gd name="T61" fmla="*/ 37 h 37"/>
                      <a:gd name="T62" fmla="*/ 3 w 23"/>
                      <a:gd name="T63" fmla="*/ 37 h 37"/>
                      <a:gd name="T64" fmla="*/ 3 w 23"/>
                      <a:gd name="T65" fmla="*/ 33 h 37"/>
                      <a:gd name="T66" fmla="*/ 3 w 23"/>
                      <a:gd name="T67" fmla="*/ 29 h 37"/>
                      <a:gd name="T68" fmla="*/ 7 w 23"/>
                      <a:gd name="T69" fmla="*/ 29 h 37"/>
                      <a:gd name="T70" fmla="*/ 3 w 23"/>
                      <a:gd name="T71" fmla="*/ 29 h 37"/>
                      <a:gd name="T72" fmla="*/ 7 w 23"/>
                      <a:gd name="T73" fmla="*/ 29 h 37"/>
                      <a:gd name="T74" fmla="*/ 7 w 23"/>
                      <a:gd name="T75" fmla="*/ 25 h 37"/>
                      <a:gd name="T76" fmla="*/ 3 w 23"/>
                      <a:gd name="T77" fmla="*/ 25 h 37"/>
                      <a:gd name="T78" fmla="*/ 0 w 23"/>
                      <a:gd name="T79" fmla="*/ 25 h 37"/>
                      <a:gd name="T80" fmla="*/ 0 w 23"/>
                      <a:gd name="T81" fmla="*/ 21 h 37"/>
                      <a:gd name="T82" fmla="*/ 0 w 23"/>
                      <a:gd name="T83" fmla="*/ 16 h 37"/>
                      <a:gd name="T84" fmla="*/ 0 w 23"/>
                      <a:gd name="T85" fmla="*/ 12 h 37"/>
                      <a:gd name="T86" fmla="*/ 3 w 23"/>
                      <a:gd name="T87" fmla="*/ 12 h 37"/>
                      <a:gd name="T88" fmla="*/ 3 w 23"/>
                      <a:gd name="T89" fmla="*/ 8 h 37"/>
                      <a:gd name="T90" fmla="*/ 3 w 23"/>
                      <a:gd name="T91" fmla="*/ 4 h 3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</a:cxnLst>
                    <a:rect l="0" t="0" r="r" b="b"/>
                    <a:pathLst>
                      <a:path w="23" h="37">
                        <a:moveTo>
                          <a:pt x="3" y="4"/>
                        </a:moveTo>
                        <a:lnTo>
                          <a:pt x="7" y="4"/>
                        </a:lnTo>
                        <a:lnTo>
                          <a:pt x="7" y="0"/>
                        </a:lnTo>
                        <a:lnTo>
                          <a:pt x="11" y="0"/>
                        </a:lnTo>
                        <a:lnTo>
                          <a:pt x="11" y="4"/>
                        </a:lnTo>
                        <a:lnTo>
                          <a:pt x="11" y="0"/>
                        </a:lnTo>
                        <a:lnTo>
                          <a:pt x="15" y="0"/>
                        </a:lnTo>
                        <a:lnTo>
                          <a:pt x="15" y="4"/>
                        </a:lnTo>
                        <a:lnTo>
                          <a:pt x="15" y="0"/>
                        </a:lnTo>
                        <a:lnTo>
                          <a:pt x="15" y="4"/>
                        </a:lnTo>
                        <a:lnTo>
                          <a:pt x="19" y="4"/>
                        </a:lnTo>
                        <a:lnTo>
                          <a:pt x="19" y="8"/>
                        </a:lnTo>
                        <a:lnTo>
                          <a:pt x="23" y="8"/>
                        </a:lnTo>
                        <a:lnTo>
                          <a:pt x="23" y="12"/>
                        </a:lnTo>
                        <a:lnTo>
                          <a:pt x="23" y="16"/>
                        </a:lnTo>
                        <a:lnTo>
                          <a:pt x="19" y="16"/>
                        </a:lnTo>
                        <a:lnTo>
                          <a:pt x="19" y="21"/>
                        </a:lnTo>
                        <a:lnTo>
                          <a:pt x="19" y="25"/>
                        </a:lnTo>
                        <a:lnTo>
                          <a:pt x="15" y="21"/>
                        </a:lnTo>
                        <a:lnTo>
                          <a:pt x="15" y="25"/>
                        </a:lnTo>
                        <a:lnTo>
                          <a:pt x="15" y="21"/>
                        </a:lnTo>
                        <a:lnTo>
                          <a:pt x="11" y="21"/>
                        </a:lnTo>
                        <a:lnTo>
                          <a:pt x="11" y="25"/>
                        </a:lnTo>
                        <a:lnTo>
                          <a:pt x="11" y="29"/>
                        </a:lnTo>
                        <a:lnTo>
                          <a:pt x="15" y="29"/>
                        </a:lnTo>
                        <a:lnTo>
                          <a:pt x="15" y="33"/>
                        </a:lnTo>
                        <a:lnTo>
                          <a:pt x="15" y="37"/>
                        </a:lnTo>
                        <a:lnTo>
                          <a:pt x="11" y="37"/>
                        </a:lnTo>
                        <a:lnTo>
                          <a:pt x="11" y="33"/>
                        </a:lnTo>
                        <a:lnTo>
                          <a:pt x="7" y="33"/>
                        </a:lnTo>
                        <a:lnTo>
                          <a:pt x="7" y="37"/>
                        </a:lnTo>
                        <a:lnTo>
                          <a:pt x="3" y="37"/>
                        </a:lnTo>
                        <a:lnTo>
                          <a:pt x="3" y="33"/>
                        </a:lnTo>
                        <a:lnTo>
                          <a:pt x="3" y="29"/>
                        </a:lnTo>
                        <a:lnTo>
                          <a:pt x="7" y="29"/>
                        </a:lnTo>
                        <a:lnTo>
                          <a:pt x="3" y="29"/>
                        </a:lnTo>
                        <a:lnTo>
                          <a:pt x="7" y="29"/>
                        </a:lnTo>
                        <a:lnTo>
                          <a:pt x="7" y="25"/>
                        </a:lnTo>
                        <a:lnTo>
                          <a:pt x="3" y="25"/>
                        </a:lnTo>
                        <a:lnTo>
                          <a:pt x="0" y="25"/>
                        </a:lnTo>
                        <a:lnTo>
                          <a:pt x="0" y="21"/>
                        </a:lnTo>
                        <a:lnTo>
                          <a:pt x="0" y="16"/>
                        </a:lnTo>
                        <a:lnTo>
                          <a:pt x="0" y="12"/>
                        </a:lnTo>
                        <a:lnTo>
                          <a:pt x="3" y="12"/>
                        </a:lnTo>
                        <a:lnTo>
                          <a:pt x="3" y="8"/>
                        </a:lnTo>
                        <a:lnTo>
                          <a:pt x="3" y="4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661" name="Freeform 234">
                    <a:extLst>
                      <a:ext uri="{FF2B5EF4-FFF2-40B4-BE49-F238E27FC236}">
                        <a16:creationId xmlns:a16="http://schemas.microsoft.com/office/drawing/2014/main" id="{4037F4C6-F12D-F354-2208-4AF794EACEA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16" y="3025"/>
                    <a:ext cx="31" cy="38"/>
                  </a:xfrm>
                  <a:custGeom>
                    <a:avLst/>
                    <a:gdLst>
                      <a:gd name="T0" fmla="*/ 0 w 31"/>
                      <a:gd name="T1" fmla="*/ 21 h 37"/>
                      <a:gd name="T2" fmla="*/ 4 w 31"/>
                      <a:gd name="T3" fmla="*/ 21 h 37"/>
                      <a:gd name="T4" fmla="*/ 4 w 31"/>
                      <a:gd name="T5" fmla="*/ 17 h 37"/>
                      <a:gd name="T6" fmla="*/ 0 w 31"/>
                      <a:gd name="T7" fmla="*/ 17 h 37"/>
                      <a:gd name="T8" fmla="*/ 0 w 31"/>
                      <a:gd name="T9" fmla="*/ 12 h 37"/>
                      <a:gd name="T10" fmla="*/ 4 w 31"/>
                      <a:gd name="T11" fmla="*/ 12 h 37"/>
                      <a:gd name="T12" fmla="*/ 4 w 31"/>
                      <a:gd name="T13" fmla="*/ 8 h 37"/>
                      <a:gd name="T14" fmla="*/ 8 w 31"/>
                      <a:gd name="T15" fmla="*/ 8 h 37"/>
                      <a:gd name="T16" fmla="*/ 8 w 31"/>
                      <a:gd name="T17" fmla="*/ 4 h 37"/>
                      <a:gd name="T18" fmla="*/ 12 w 31"/>
                      <a:gd name="T19" fmla="*/ 4 h 37"/>
                      <a:gd name="T20" fmla="*/ 12 w 31"/>
                      <a:gd name="T21" fmla="*/ 0 h 37"/>
                      <a:gd name="T22" fmla="*/ 15 w 31"/>
                      <a:gd name="T23" fmla="*/ 0 h 37"/>
                      <a:gd name="T24" fmla="*/ 15 w 31"/>
                      <a:gd name="T25" fmla="*/ 4 h 37"/>
                      <a:gd name="T26" fmla="*/ 15 w 31"/>
                      <a:gd name="T27" fmla="*/ 8 h 37"/>
                      <a:gd name="T28" fmla="*/ 19 w 31"/>
                      <a:gd name="T29" fmla="*/ 8 h 37"/>
                      <a:gd name="T30" fmla="*/ 19 w 31"/>
                      <a:gd name="T31" fmla="*/ 12 h 37"/>
                      <a:gd name="T32" fmla="*/ 19 w 31"/>
                      <a:gd name="T33" fmla="*/ 17 h 37"/>
                      <a:gd name="T34" fmla="*/ 19 w 31"/>
                      <a:gd name="T35" fmla="*/ 12 h 37"/>
                      <a:gd name="T36" fmla="*/ 23 w 31"/>
                      <a:gd name="T37" fmla="*/ 12 h 37"/>
                      <a:gd name="T38" fmla="*/ 23 w 31"/>
                      <a:gd name="T39" fmla="*/ 17 h 37"/>
                      <a:gd name="T40" fmla="*/ 23 w 31"/>
                      <a:gd name="T41" fmla="*/ 21 h 37"/>
                      <a:gd name="T42" fmla="*/ 27 w 31"/>
                      <a:gd name="T43" fmla="*/ 21 h 37"/>
                      <a:gd name="T44" fmla="*/ 27 w 31"/>
                      <a:gd name="T45" fmla="*/ 25 h 37"/>
                      <a:gd name="T46" fmla="*/ 27 w 31"/>
                      <a:gd name="T47" fmla="*/ 29 h 37"/>
                      <a:gd name="T48" fmla="*/ 31 w 31"/>
                      <a:gd name="T49" fmla="*/ 29 h 37"/>
                      <a:gd name="T50" fmla="*/ 31 w 31"/>
                      <a:gd name="T51" fmla="*/ 33 h 37"/>
                      <a:gd name="T52" fmla="*/ 31 w 31"/>
                      <a:gd name="T53" fmla="*/ 37 h 37"/>
                      <a:gd name="T54" fmla="*/ 27 w 31"/>
                      <a:gd name="T55" fmla="*/ 37 h 37"/>
                      <a:gd name="T56" fmla="*/ 23 w 31"/>
                      <a:gd name="T57" fmla="*/ 37 h 37"/>
                      <a:gd name="T58" fmla="*/ 19 w 31"/>
                      <a:gd name="T59" fmla="*/ 37 h 37"/>
                      <a:gd name="T60" fmla="*/ 15 w 31"/>
                      <a:gd name="T61" fmla="*/ 37 h 37"/>
                      <a:gd name="T62" fmla="*/ 15 w 31"/>
                      <a:gd name="T63" fmla="*/ 33 h 37"/>
                      <a:gd name="T64" fmla="*/ 12 w 31"/>
                      <a:gd name="T65" fmla="*/ 33 h 37"/>
                      <a:gd name="T66" fmla="*/ 12 w 31"/>
                      <a:gd name="T67" fmla="*/ 29 h 37"/>
                      <a:gd name="T68" fmla="*/ 8 w 31"/>
                      <a:gd name="T69" fmla="*/ 29 h 37"/>
                      <a:gd name="T70" fmla="*/ 8 w 31"/>
                      <a:gd name="T71" fmla="*/ 25 h 37"/>
                      <a:gd name="T72" fmla="*/ 8 w 31"/>
                      <a:gd name="T73" fmla="*/ 21 h 37"/>
                      <a:gd name="T74" fmla="*/ 4 w 31"/>
                      <a:gd name="T75" fmla="*/ 21 h 37"/>
                      <a:gd name="T76" fmla="*/ 0 w 31"/>
                      <a:gd name="T77" fmla="*/ 21 h 3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</a:cxnLst>
                    <a:rect l="0" t="0" r="r" b="b"/>
                    <a:pathLst>
                      <a:path w="31" h="37">
                        <a:moveTo>
                          <a:pt x="0" y="21"/>
                        </a:moveTo>
                        <a:lnTo>
                          <a:pt x="4" y="21"/>
                        </a:lnTo>
                        <a:lnTo>
                          <a:pt x="4" y="17"/>
                        </a:lnTo>
                        <a:lnTo>
                          <a:pt x="0" y="17"/>
                        </a:lnTo>
                        <a:lnTo>
                          <a:pt x="0" y="12"/>
                        </a:lnTo>
                        <a:lnTo>
                          <a:pt x="4" y="12"/>
                        </a:lnTo>
                        <a:lnTo>
                          <a:pt x="4" y="8"/>
                        </a:lnTo>
                        <a:lnTo>
                          <a:pt x="8" y="8"/>
                        </a:lnTo>
                        <a:lnTo>
                          <a:pt x="8" y="4"/>
                        </a:lnTo>
                        <a:lnTo>
                          <a:pt x="12" y="4"/>
                        </a:lnTo>
                        <a:lnTo>
                          <a:pt x="12" y="0"/>
                        </a:lnTo>
                        <a:lnTo>
                          <a:pt x="15" y="0"/>
                        </a:lnTo>
                        <a:lnTo>
                          <a:pt x="15" y="4"/>
                        </a:lnTo>
                        <a:lnTo>
                          <a:pt x="15" y="8"/>
                        </a:lnTo>
                        <a:lnTo>
                          <a:pt x="19" y="8"/>
                        </a:lnTo>
                        <a:lnTo>
                          <a:pt x="19" y="12"/>
                        </a:lnTo>
                        <a:lnTo>
                          <a:pt x="19" y="17"/>
                        </a:lnTo>
                        <a:lnTo>
                          <a:pt x="19" y="12"/>
                        </a:lnTo>
                        <a:lnTo>
                          <a:pt x="23" y="12"/>
                        </a:lnTo>
                        <a:lnTo>
                          <a:pt x="23" y="17"/>
                        </a:lnTo>
                        <a:lnTo>
                          <a:pt x="23" y="21"/>
                        </a:lnTo>
                        <a:lnTo>
                          <a:pt x="27" y="21"/>
                        </a:lnTo>
                        <a:lnTo>
                          <a:pt x="27" y="25"/>
                        </a:lnTo>
                        <a:lnTo>
                          <a:pt x="27" y="29"/>
                        </a:lnTo>
                        <a:lnTo>
                          <a:pt x="31" y="29"/>
                        </a:lnTo>
                        <a:lnTo>
                          <a:pt x="31" y="33"/>
                        </a:lnTo>
                        <a:lnTo>
                          <a:pt x="31" y="37"/>
                        </a:lnTo>
                        <a:lnTo>
                          <a:pt x="27" y="37"/>
                        </a:lnTo>
                        <a:lnTo>
                          <a:pt x="23" y="37"/>
                        </a:lnTo>
                        <a:lnTo>
                          <a:pt x="19" y="37"/>
                        </a:lnTo>
                        <a:lnTo>
                          <a:pt x="15" y="37"/>
                        </a:lnTo>
                        <a:lnTo>
                          <a:pt x="15" y="33"/>
                        </a:lnTo>
                        <a:lnTo>
                          <a:pt x="12" y="33"/>
                        </a:lnTo>
                        <a:lnTo>
                          <a:pt x="12" y="29"/>
                        </a:lnTo>
                        <a:lnTo>
                          <a:pt x="8" y="29"/>
                        </a:lnTo>
                        <a:lnTo>
                          <a:pt x="8" y="25"/>
                        </a:lnTo>
                        <a:lnTo>
                          <a:pt x="8" y="21"/>
                        </a:lnTo>
                        <a:lnTo>
                          <a:pt x="4" y="21"/>
                        </a:lnTo>
                        <a:lnTo>
                          <a:pt x="0" y="21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662" name="Freeform 235">
                    <a:extLst>
                      <a:ext uri="{FF2B5EF4-FFF2-40B4-BE49-F238E27FC236}">
                        <a16:creationId xmlns:a16="http://schemas.microsoft.com/office/drawing/2014/main" id="{6B2EA54D-F391-2B67-25F0-DF564CC225C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649" y="3025"/>
                    <a:ext cx="12" cy="12"/>
                  </a:xfrm>
                  <a:custGeom>
                    <a:avLst/>
                    <a:gdLst>
                      <a:gd name="T0" fmla="*/ 0 w 11"/>
                      <a:gd name="T1" fmla="*/ 4 h 12"/>
                      <a:gd name="T2" fmla="*/ 4 w 11"/>
                      <a:gd name="T3" fmla="*/ 4 h 12"/>
                      <a:gd name="T4" fmla="*/ 4 w 11"/>
                      <a:gd name="T5" fmla="*/ 0 h 12"/>
                      <a:gd name="T6" fmla="*/ 8 w 11"/>
                      <a:gd name="T7" fmla="*/ 0 h 12"/>
                      <a:gd name="T8" fmla="*/ 11 w 11"/>
                      <a:gd name="T9" fmla="*/ 0 h 12"/>
                      <a:gd name="T10" fmla="*/ 11 w 11"/>
                      <a:gd name="T11" fmla="*/ 4 h 12"/>
                      <a:gd name="T12" fmla="*/ 11 w 11"/>
                      <a:gd name="T13" fmla="*/ 8 h 12"/>
                      <a:gd name="T14" fmla="*/ 8 w 11"/>
                      <a:gd name="T15" fmla="*/ 8 h 12"/>
                      <a:gd name="T16" fmla="*/ 8 w 11"/>
                      <a:gd name="T17" fmla="*/ 12 h 12"/>
                      <a:gd name="T18" fmla="*/ 4 w 11"/>
                      <a:gd name="T19" fmla="*/ 12 h 12"/>
                      <a:gd name="T20" fmla="*/ 0 w 11"/>
                      <a:gd name="T21" fmla="*/ 12 h 12"/>
                      <a:gd name="T22" fmla="*/ 0 w 11"/>
                      <a:gd name="T23" fmla="*/ 8 h 12"/>
                      <a:gd name="T24" fmla="*/ 0 w 11"/>
                      <a:gd name="T25" fmla="*/ 4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11" h="12">
                        <a:moveTo>
                          <a:pt x="0" y="4"/>
                        </a:moveTo>
                        <a:lnTo>
                          <a:pt x="4" y="4"/>
                        </a:lnTo>
                        <a:lnTo>
                          <a:pt x="4" y="0"/>
                        </a:lnTo>
                        <a:lnTo>
                          <a:pt x="8" y="0"/>
                        </a:lnTo>
                        <a:lnTo>
                          <a:pt x="11" y="0"/>
                        </a:lnTo>
                        <a:lnTo>
                          <a:pt x="11" y="4"/>
                        </a:lnTo>
                        <a:lnTo>
                          <a:pt x="11" y="8"/>
                        </a:lnTo>
                        <a:lnTo>
                          <a:pt x="8" y="8"/>
                        </a:lnTo>
                        <a:lnTo>
                          <a:pt x="8" y="12"/>
                        </a:lnTo>
                        <a:lnTo>
                          <a:pt x="4" y="12"/>
                        </a:lnTo>
                        <a:lnTo>
                          <a:pt x="0" y="12"/>
                        </a:lnTo>
                        <a:lnTo>
                          <a:pt x="0" y="8"/>
                        </a:lnTo>
                        <a:lnTo>
                          <a:pt x="0" y="4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663" name="Freeform 236">
                    <a:extLst>
                      <a:ext uri="{FF2B5EF4-FFF2-40B4-BE49-F238E27FC236}">
                        <a16:creationId xmlns:a16="http://schemas.microsoft.com/office/drawing/2014/main" id="{EF45E729-9591-305F-EA2F-EA7B4F313F9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392" y="3025"/>
                    <a:ext cx="15" cy="29"/>
                  </a:xfrm>
                  <a:custGeom>
                    <a:avLst/>
                    <a:gdLst>
                      <a:gd name="T0" fmla="*/ 4 w 15"/>
                      <a:gd name="T1" fmla="*/ 25 h 29"/>
                      <a:gd name="T2" fmla="*/ 4 w 15"/>
                      <a:gd name="T3" fmla="*/ 21 h 29"/>
                      <a:gd name="T4" fmla="*/ 4 w 15"/>
                      <a:gd name="T5" fmla="*/ 17 h 29"/>
                      <a:gd name="T6" fmla="*/ 0 w 15"/>
                      <a:gd name="T7" fmla="*/ 17 h 29"/>
                      <a:gd name="T8" fmla="*/ 4 w 15"/>
                      <a:gd name="T9" fmla="*/ 17 h 29"/>
                      <a:gd name="T10" fmla="*/ 4 w 15"/>
                      <a:gd name="T11" fmla="*/ 12 h 29"/>
                      <a:gd name="T12" fmla="*/ 4 w 15"/>
                      <a:gd name="T13" fmla="*/ 8 h 29"/>
                      <a:gd name="T14" fmla="*/ 8 w 15"/>
                      <a:gd name="T15" fmla="*/ 8 h 29"/>
                      <a:gd name="T16" fmla="*/ 8 w 15"/>
                      <a:gd name="T17" fmla="*/ 4 h 29"/>
                      <a:gd name="T18" fmla="*/ 8 w 15"/>
                      <a:gd name="T19" fmla="*/ 0 h 29"/>
                      <a:gd name="T20" fmla="*/ 12 w 15"/>
                      <a:gd name="T21" fmla="*/ 0 h 29"/>
                      <a:gd name="T22" fmla="*/ 12 w 15"/>
                      <a:gd name="T23" fmla="*/ 4 h 29"/>
                      <a:gd name="T24" fmla="*/ 12 w 15"/>
                      <a:gd name="T25" fmla="*/ 8 h 29"/>
                      <a:gd name="T26" fmla="*/ 15 w 15"/>
                      <a:gd name="T27" fmla="*/ 8 h 29"/>
                      <a:gd name="T28" fmla="*/ 15 w 15"/>
                      <a:gd name="T29" fmla="*/ 12 h 29"/>
                      <a:gd name="T30" fmla="*/ 12 w 15"/>
                      <a:gd name="T31" fmla="*/ 12 h 29"/>
                      <a:gd name="T32" fmla="*/ 12 w 15"/>
                      <a:gd name="T33" fmla="*/ 17 h 29"/>
                      <a:gd name="T34" fmla="*/ 12 w 15"/>
                      <a:gd name="T35" fmla="*/ 21 h 29"/>
                      <a:gd name="T36" fmla="*/ 15 w 15"/>
                      <a:gd name="T37" fmla="*/ 21 h 29"/>
                      <a:gd name="T38" fmla="*/ 15 w 15"/>
                      <a:gd name="T39" fmla="*/ 25 h 29"/>
                      <a:gd name="T40" fmla="*/ 15 w 15"/>
                      <a:gd name="T41" fmla="*/ 29 h 29"/>
                      <a:gd name="T42" fmla="*/ 12 w 15"/>
                      <a:gd name="T43" fmla="*/ 29 h 29"/>
                      <a:gd name="T44" fmla="*/ 8 w 15"/>
                      <a:gd name="T45" fmla="*/ 29 h 29"/>
                      <a:gd name="T46" fmla="*/ 8 w 15"/>
                      <a:gd name="T47" fmla="*/ 25 h 29"/>
                      <a:gd name="T48" fmla="*/ 4 w 15"/>
                      <a:gd name="T49" fmla="*/ 25 h 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</a:cxnLst>
                    <a:rect l="0" t="0" r="r" b="b"/>
                    <a:pathLst>
                      <a:path w="15" h="29">
                        <a:moveTo>
                          <a:pt x="4" y="25"/>
                        </a:moveTo>
                        <a:lnTo>
                          <a:pt x="4" y="21"/>
                        </a:lnTo>
                        <a:lnTo>
                          <a:pt x="4" y="17"/>
                        </a:lnTo>
                        <a:lnTo>
                          <a:pt x="0" y="17"/>
                        </a:lnTo>
                        <a:lnTo>
                          <a:pt x="4" y="17"/>
                        </a:lnTo>
                        <a:lnTo>
                          <a:pt x="4" y="12"/>
                        </a:lnTo>
                        <a:lnTo>
                          <a:pt x="4" y="8"/>
                        </a:lnTo>
                        <a:lnTo>
                          <a:pt x="8" y="8"/>
                        </a:lnTo>
                        <a:lnTo>
                          <a:pt x="8" y="4"/>
                        </a:lnTo>
                        <a:lnTo>
                          <a:pt x="8" y="0"/>
                        </a:lnTo>
                        <a:lnTo>
                          <a:pt x="12" y="0"/>
                        </a:lnTo>
                        <a:lnTo>
                          <a:pt x="12" y="4"/>
                        </a:lnTo>
                        <a:lnTo>
                          <a:pt x="12" y="8"/>
                        </a:lnTo>
                        <a:lnTo>
                          <a:pt x="15" y="8"/>
                        </a:lnTo>
                        <a:lnTo>
                          <a:pt x="15" y="12"/>
                        </a:lnTo>
                        <a:lnTo>
                          <a:pt x="12" y="12"/>
                        </a:lnTo>
                        <a:lnTo>
                          <a:pt x="12" y="17"/>
                        </a:lnTo>
                        <a:lnTo>
                          <a:pt x="12" y="21"/>
                        </a:lnTo>
                        <a:lnTo>
                          <a:pt x="15" y="21"/>
                        </a:lnTo>
                        <a:lnTo>
                          <a:pt x="15" y="25"/>
                        </a:lnTo>
                        <a:lnTo>
                          <a:pt x="15" y="29"/>
                        </a:lnTo>
                        <a:lnTo>
                          <a:pt x="12" y="29"/>
                        </a:lnTo>
                        <a:lnTo>
                          <a:pt x="8" y="29"/>
                        </a:lnTo>
                        <a:lnTo>
                          <a:pt x="8" y="25"/>
                        </a:lnTo>
                        <a:lnTo>
                          <a:pt x="4" y="25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664" name="Freeform 237">
                    <a:extLst>
                      <a:ext uri="{FF2B5EF4-FFF2-40B4-BE49-F238E27FC236}">
                        <a16:creationId xmlns:a16="http://schemas.microsoft.com/office/drawing/2014/main" id="{C59BAC07-374E-720D-7851-1C15C2305B7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312" y="3031"/>
                    <a:ext cx="170" cy="142"/>
                  </a:xfrm>
                  <a:custGeom>
                    <a:avLst/>
                    <a:gdLst>
                      <a:gd name="T0" fmla="*/ 158 w 169"/>
                      <a:gd name="T1" fmla="*/ 25 h 142"/>
                      <a:gd name="T2" fmla="*/ 161 w 169"/>
                      <a:gd name="T3" fmla="*/ 29 h 142"/>
                      <a:gd name="T4" fmla="*/ 161 w 169"/>
                      <a:gd name="T5" fmla="*/ 37 h 142"/>
                      <a:gd name="T6" fmla="*/ 158 w 169"/>
                      <a:gd name="T7" fmla="*/ 49 h 142"/>
                      <a:gd name="T8" fmla="*/ 158 w 169"/>
                      <a:gd name="T9" fmla="*/ 57 h 142"/>
                      <a:gd name="T10" fmla="*/ 169 w 169"/>
                      <a:gd name="T11" fmla="*/ 61 h 142"/>
                      <a:gd name="T12" fmla="*/ 158 w 169"/>
                      <a:gd name="T13" fmla="*/ 65 h 142"/>
                      <a:gd name="T14" fmla="*/ 154 w 169"/>
                      <a:gd name="T15" fmla="*/ 77 h 142"/>
                      <a:gd name="T16" fmla="*/ 146 w 169"/>
                      <a:gd name="T17" fmla="*/ 77 h 142"/>
                      <a:gd name="T18" fmla="*/ 146 w 169"/>
                      <a:gd name="T19" fmla="*/ 85 h 142"/>
                      <a:gd name="T20" fmla="*/ 146 w 169"/>
                      <a:gd name="T21" fmla="*/ 93 h 142"/>
                      <a:gd name="T22" fmla="*/ 138 w 169"/>
                      <a:gd name="T23" fmla="*/ 102 h 142"/>
                      <a:gd name="T24" fmla="*/ 131 w 169"/>
                      <a:gd name="T25" fmla="*/ 110 h 142"/>
                      <a:gd name="T26" fmla="*/ 127 w 169"/>
                      <a:gd name="T27" fmla="*/ 122 h 142"/>
                      <a:gd name="T28" fmla="*/ 115 w 169"/>
                      <a:gd name="T29" fmla="*/ 130 h 142"/>
                      <a:gd name="T30" fmla="*/ 108 w 169"/>
                      <a:gd name="T31" fmla="*/ 138 h 142"/>
                      <a:gd name="T32" fmla="*/ 100 w 169"/>
                      <a:gd name="T33" fmla="*/ 138 h 142"/>
                      <a:gd name="T34" fmla="*/ 89 w 169"/>
                      <a:gd name="T35" fmla="*/ 138 h 142"/>
                      <a:gd name="T36" fmla="*/ 85 w 169"/>
                      <a:gd name="T37" fmla="*/ 126 h 142"/>
                      <a:gd name="T38" fmla="*/ 77 w 169"/>
                      <a:gd name="T39" fmla="*/ 126 h 142"/>
                      <a:gd name="T40" fmla="*/ 77 w 169"/>
                      <a:gd name="T41" fmla="*/ 118 h 142"/>
                      <a:gd name="T42" fmla="*/ 77 w 169"/>
                      <a:gd name="T43" fmla="*/ 118 h 142"/>
                      <a:gd name="T44" fmla="*/ 73 w 169"/>
                      <a:gd name="T45" fmla="*/ 106 h 142"/>
                      <a:gd name="T46" fmla="*/ 73 w 169"/>
                      <a:gd name="T47" fmla="*/ 98 h 142"/>
                      <a:gd name="T48" fmla="*/ 66 w 169"/>
                      <a:gd name="T49" fmla="*/ 89 h 142"/>
                      <a:gd name="T50" fmla="*/ 54 w 169"/>
                      <a:gd name="T51" fmla="*/ 85 h 142"/>
                      <a:gd name="T52" fmla="*/ 46 w 169"/>
                      <a:gd name="T53" fmla="*/ 85 h 142"/>
                      <a:gd name="T54" fmla="*/ 35 w 169"/>
                      <a:gd name="T55" fmla="*/ 85 h 142"/>
                      <a:gd name="T56" fmla="*/ 20 w 169"/>
                      <a:gd name="T57" fmla="*/ 85 h 142"/>
                      <a:gd name="T58" fmla="*/ 12 w 169"/>
                      <a:gd name="T59" fmla="*/ 89 h 142"/>
                      <a:gd name="T60" fmla="*/ 0 w 169"/>
                      <a:gd name="T61" fmla="*/ 89 h 142"/>
                      <a:gd name="T62" fmla="*/ 0 w 169"/>
                      <a:gd name="T63" fmla="*/ 81 h 142"/>
                      <a:gd name="T64" fmla="*/ 4 w 169"/>
                      <a:gd name="T65" fmla="*/ 69 h 142"/>
                      <a:gd name="T66" fmla="*/ 12 w 169"/>
                      <a:gd name="T67" fmla="*/ 69 h 142"/>
                      <a:gd name="T68" fmla="*/ 12 w 169"/>
                      <a:gd name="T69" fmla="*/ 61 h 142"/>
                      <a:gd name="T70" fmla="*/ 20 w 169"/>
                      <a:gd name="T71" fmla="*/ 53 h 142"/>
                      <a:gd name="T72" fmla="*/ 20 w 169"/>
                      <a:gd name="T73" fmla="*/ 45 h 142"/>
                      <a:gd name="T74" fmla="*/ 16 w 169"/>
                      <a:gd name="T75" fmla="*/ 33 h 142"/>
                      <a:gd name="T76" fmla="*/ 20 w 169"/>
                      <a:gd name="T77" fmla="*/ 25 h 142"/>
                      <a:gd name="T78" fmla="*/ 27 w 169"/>
                      <a:gd name="T79" fmla="*/ 17 h 142"/>
                      <a:gd name="T80" fmla="*/ 31 w 169"/>
                      <a:gd name="T81" fmla="*/ 4 h 142"/>
                      <a:gd name="T82" fmla="*/ 35 w 169"/>
                      <a:gd name="T83" fmla="*/ 0 h 142"/>
                      <a:gd name="T84" fmla="*/ 43 w 169"/>
                      <a:gd name="T85" fmla="*/ 0 h 142"/>
                      <a:gd name="T86" fmla="*/ 50 w 169"/>
                      <a:gd name="T87" fmla="*/ 8 h 142"/>
                      <a:gd name="T88" fmla="*/ 62 w 169"/>
                      <a:gd name="T89" fmla="*/ 13 h 142"/>
                      <a:gd name="T90" fmla="*/ 77 w 169"/>
                      <a:gd name="T91" fmla="*/ 13 h 142"/>
                      <a:gd name="T92" fmla="*/ 85 w 169"/>
                      <a:gd name="T93" fmla="*/ 21 h 142"/>
                      <a:gd name="T94" fmla="*/ 100 w 169"/>
                      <a:gd name="T95" fmla="*/ 21 h 142"/>
                      <a:gd name="T96" fmla="*/ 112 w 169"/>
                      <a:gd name="T97" fmla="*/ 17 h 142"/>
                      <a:gd name="T98" fmla="*/ 119 w 169"/>
                      <a:gd name="T99" fmla="*/ 21 h 142"/>
                      <a:gd name="T100" fmla="*/ 135 w 169"/>
                      <a:gd name="T101" fmla="*/ 21 h 142"/>
                      <a:gd name="T102" fmla="*/ 142 w 169"/>
                      <a:gd name="T103" fmla="*/ 13 h 142"/>
                      <a:gd name="T104" fmla="*/ 158 w 169"/>
                      <a:gd name="T105" fmla="*/ 17 h 1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</a:cxnLst>
                    <a:rect l="0" t="0" r="r" b="b"/>
                    <a:pathLst>
                      <a:path w="169" h="142">
                        <a:moveTo>
                          <a:pt x="158" y="21"/>
                        </a:moveTo>
                        <a:lnTo>
                          <a:pt x="158" y="25"/>
                        </a:lnTo>
                        <a:lnTo>
                          <a:pt x="154" y="25"/>
                        </a:lnTo>
                        <a:lnTo>
                          <a:pt x="158" y="25"/>
                        </a:lnTo>
                        <a:lnTo>
                          <a:pt x="158" y="29"/>
                        </a:lnTo>
                        <a:lnTo>
                          <a:pt x="158" y="25"/>
                        </a:lnTo>
                        <a:lnTo>
                          <a:pt x="161" y="25"/>
                        </a:lnTo>
                        <a:lnTo>
                          <a:pt x="161" y="29"/>
                        </a:lnTo>
                        <a:lnTo>
                          <a:pt x="158" y="29"/>
                        </a:lnTo>
                        <a:lnTo>
                          <a:pt x="158" y="33"/>
                        </a:lnTo>
                        <a:lnTo>
                          <a:pt x="161" y="33"/>
                        </a:lnTo>
                        <a:lnTo>
                          <a:pt x="161" y="37"/>
                        </a:lnTo>
                        <a:lnTo>
                          <a:pt x="161" y="41"/>
                        </a:lnTo>
                        <a:lnTo>
                          <a:pt x="161" y="45"/>
                        </a:lnTo>
                        <a:lnTo>
                          <a:pt x="161" y="49"/>
                        </a:lnTo>
                        <a:lnTo>
                          <a:pt x="158" y="49"/>
                        </a:lnTo>
                        <a:lnTo>
                          <a:pt x="154" y="49"/>
                        </a:lnTo>
                        <a:lnTo>
                          <a:pt x="154" y="53"/>
                        </a:lnTo>
                        <a:lnTo>
                          <a:pt x="158" y="53"/>
                        </a:lnTo>
                        <a:lnTo>
                          <a:pt x="158" y="57"/>
                        </a:lnTo>
                        <a:lnTo>
                          <a:pt x="161" y="57"/>
                        </a:lnTo>
                        <a:lnTo>
                          <a:pt x="165" y="57"/>
                        </a:lnTo>
                        <a:lnTo>
                          <a:pt x="165" y="61"/>
                        </a:lnTo>
                        <a:lnTo>
                          <a:pt x="169" y="61"/>
                        </a:lnTo>
                        <a:lnTo>
                          <a:pt x="169" y="65"/>
                        </a:lnTo>
                        <a:lnTo>
                          <a:pt x="165" y="65"/>
                        </a:lnTo>
                        <a:lnTo>
                          <a:pt x="161" y="65"/>
                        </a:lnTo>
                        <a:lnTo>
                          <a:pt x="158" y="65"/>
                        </a:lnTo>
                        <a:lnTo>
                          <a:pt x="158" y="69"/>
                        </a:lnTo>
                        <a:lnTo>
                          <a:pt x="158" y="73"/>
                        </a:lnTo>
                        <a:lnTo>
                          <a:pt x="158" y="77"/>
                        </a:lnTo>
                        <a:lnTo>
                          <a:pt x="154" y="77"/>
                        </a:lnTo>
                        <a:lnTo>
                          <a:pt x="154" y="73"/>
                        </a:lnTo>
                        <a:lnTo>
                          <a:pt x="150" y="73"/>
                        </a:lnTo>
                        <a:lnTo>
                          <a:pt x="150" y="77"/>
                        </a:lnTo>
                        <a:lnTo>
                          <a:pt x="146" y="77"/>
                        </a:lnTo>
                        <a:lnTo>
                          <a:pt x="146" y="81"/>
                        </a:lnTo>
                        <a:lnTo>
                          <a:pt x="150" y="81"/>
                        </a:lnTo>
                        <a:lnTo>
                          <a:pt x="146" y="81"/>
                        </a:lnTo>
                        <a:lnTo>
                          <a:pt x="146" y="85"/>
                        </a:lnTo>
                        <a:lnTo>
                          <a:pt x="146" y="89"/>
                        </a:lnTo>
                        <a:lnTo>
                          <a:pt x="142" y="89"/>
                        </a:lnTo>
                        <a:lnTo>
                          <a:pt x="142" y="93"/>
                        </a:lnTo>
                        <a:lnTo>
                          <a:pt x="146" y="93"/>
                        </a:lnTo>
                        <a:lnTo>
                          <a:pt x="146" y="98"/>
                        </a:lnTo>
                        <a:lnTo>
                          <a:pt x="142" y="98"/>
                        </a:lnTo>
                        <a:lnTo>
                          <a:pt x="142" y="102"/>
                        </a:lnTo>
                        <a:lnTo>
                          <a:pt x="138" y="102"/>
                        </a:lnTo>
                        <a:lnTo>
                          <a:pt x="138" y="106"/>
                        </a:lnTo>
                        <a:lnTo>
                          <a:pt x="135" y="106"/>
                        </a:lnTo>
                        <a:lnTo>
                          <a:pt x="135" y="110"/>
                        </a:lnTo>
                        <a:lnTo>
                          <a:pt x="131" y="110"/>
                        </a:lnTo>
                        <a:lnTo>
                          <a:pt x="131" y="114"/>
                        </a:lnTo>
                        <a:lnTo>
                          <a:pt x="127" y="114"/>
                        </a:lnTo>
                        <a:lnTo>
                          <a:pt x="127" y="118"/>
                        </a:lnTo>
                        <a:lnTo>
                          <a:pt x="127" y="122"/>
                        </a:lnTo>
                        <a:lnTo>
                          <a:pt x="123" y="126"/>
                        </a:lnTo>
                        <a:lnTo>
                          <a:pt x="119" y="126"/>
                        </a:lnTo>
                        <a:lnTo>
                          <a:pt x="115" y="126"/>
                        </a:lnTo>
                        <a:lnTo>
                          <a:pt x="115" y="130"/>
                        </a:lnTo>
                        <a:lnTo>
                          <a:pt x="112" y="130"/>
                        </a:lnTo>
                        <a:lnTo>
                          <a:pt x="112" y="134"/>
                        </a:lnTo>
                        <a:lnTo>
                          <a:pt x="108" y="134"/>
                        </a:lnTo>
                        <a:lnTo>
                          <a:pt x="108" y="138"/>
                        </a:lnTo>
                        <a:lnTo>
                          <a:pt x="104" y="138"/>
                        </a:lnTo>
                        <a:lnTo>
                          <a:pt x="104" y="142"/>
                        </a:lnTo>
                        <a:lnTo>
                          <a:pt x="100" y="142"/>
                        </a:lnTo>
                        <a:lnTo>
                          <a:pt x="100" y="138"/>
                        </a:lnTo>
                        <a:lnTo>
                          <a:pt x="96" y="138"/>
                        </a:lnTo>
                        <a:lnTo>
                          <a:pt x="96" y="142"/>
                        </a:lnTo>
                        <a:lnTo>
                          <a:pt x="92" y="142"/>
                        </a:lnTo>
                        <a:lnTo>
                          <a:pt x="89" y="138"/>
                        </a:lnTo>
                        <a:lnTo>
                          <a:pt x="89" y="134"/>
                        </a:lnTo>
                        <a:lnTo>
                          <a:pt x="89" y="130"/>
                        </a:lnTo>
                        <a:lnTo>
                          <a:pt x="89" y="126"/>
                        </a:lnTo>
                        <a:lnTo>
                          <a:pt x="85" y="126"/>
                        </a:lnTo>
                        <a:lnTo>
                          <a:pt x="85" y="130"/>
                        </a:lnTo>
                        <a:lnTo>
                          <a:pt x="81" y="130"/>
                        </a:lnTo>
                        <a:lnTo>
                          <a:pt x="81" y="126"/>
                        </a:lnTo>
                        <a:lnTo>
                          <a:pt x="77" y="126"/>
                        </a:lnTo>
                        <a:lnTo>
                          <a:pt x="77" y="122"/>
                        </a:lnTo>
                        <a:lnTo>
                          <a:pt x="81" y="122"/>
                        </a:lnTo>
                        <a:lnTo>
                          <a:pt x="77" y="122"/>
                        </a:lnTo>
                        <a:lnTo>
                          <a:pt x="77" y="118"/>
                        </a:lnTo>
                        <a:lnTo>
                          <a:pt x="77" y="122"/>
                        </a:lnTo>
                        <a:lnTo>
                          <a:pt x="77" y="118"/>
                        </a:lnTo>
                        <a:lnTo>
                          <a:pt x="77" y="122"/>
                        </a:lnTo>
                        <a:lnTo>
                          <a:pt x="77" y="118"/>
                        </a:lnTo>
                        <a:lnTo>
                          <a:pt x="73" y="118"/>
                        </a:lnTo>
                        <a:lnTo>
                          <a:pt x="73" y="114"/>
                        </a:lnTo>
                        <a:lnTo>
                          <a:pt x="73" y="110"/>
                        </a:lnTo>
                        <a:lnTo>
                          <a:pt x="73" y="106"/>
                        </a:lnTo>
                        <a:lnTo>
                          <a:pt x="69" y="106"/>
                        </a:lnTo>
                        <a:lnTo>
                          <a:pt x="69" y="102"/>
                        </a:lnTo>
                        <a:lnTo>
                          <a:pt x="73" y="102"/>
                        </a:lnTo>
                        <a:lnTo>
                          <a:pt x="73" y="98"/>
                        </a:lnTo>
                        <a:lnTo>
                          <a:pt x="73" y="93"/>
                        </a:lnTo>
                        <a:lnTo>
                          <a:pt x="69" y="93"/>
                        </a:lnTo>
                        <a:lnTo>
                          <a:pt x="69" y="89"/>
                        </a:lnTo>
                        <a:lnTo>
                          <a:pt x="66" y="89"/>
                        </a:lnTo>
                        <a:lnTo>
                          <a:pt x="62" y="89"/>
                        </a:lnTo>
                        <a:lnTo>
                          <a:pt x="58" y="89"/>
                        </a:lnTo>
                        <a:lnTo>
                          <a:pt x="58" y="85"/>
                        </a:lnTo>
                        <a:lnTo>
                          <a:pt x="54" y="85"/>
                        </a:lnTo>
                        <a:lnTo>
                          <a:pt x="54" y="89"/>
                        </a:lnTo>
                        <a:lnTo>
                          <a:pt x="50" y="89"/>
                        </a:lnTo>
                        <a:lnTo>
                          <a:pt x="50" y="85"/>
                        </a:lnTo>
                        <a:lnTo>
                          <a:pt x="46" y="85"/>
                        </a:lnTo>
                        <a:lnTo>
                          <a:pt x="43" y="85"/>
                        </a:lnTo>
                        <a:lnTo>
                          <a:pt x="39" y="89"/>
                        </a:lnTo>
                        <a:lnTo>
                          <a:pt x="39" y="85"/>
                        </a:lnTo>
                        <a:lnTo>
                          <a:pt x="35" y="85"/>
                        </a:lnTo>
                        <a:lnTo>
                          <a:pt x="31" y="85"/>
                        </a:lnTo>
                        <a:lnTo>
                          <a:pt x="27" y="85"/>
                        </a:lnTo>
                        <a:lnTo>
                          <a:pt x="23" y="85"/>
                        </a:lnTo>
                        <a:lnTo>
                          <a:pt x="20" y="85"/>
                        </a:lnTo>
                        <a:lnTo>
                          <a:pt x="16" y="81"/>
                        </a:lnTo>
                        <a:lnTo>
                          <a:pt x="16" y="85"/>
                        </a:lnTo>
                        <a:lnTo>
                          <a:pt x="12" y="85"/>
                        </a:lnTo>
                        <a:lnTo>
                          <a:pt x="12" y="89"/>
                        </a:lnTo>
                        <a:lnTo>
                          <a:pt x="8" y="89"/>
                        </a:lnTo>
                        <a:lnTo>
                          <a:pt x="4" y="89"/>
                        </a:lnTo>
                        <a:lnTo>
                          <a:pt x="4" y="93"/>
                        </a:lnTo>
                        <a:lnTo>
                          <a:pt x="0" y="89"/>
                        </a:lnTo>
                        <a:lnTo>
                          <a:pt x="4" y="89"/>
                        </a:lnTo>
                        <a:lnTo>
                          <a:pt x="4" y="85"/>
                        </a:lnTo>
                        <a:lnTo>
                          <a:pt x="0" y="85"/>
                        </a:lnTo>
                        <a:lnTo>
                          <a:pt x="0" y="81"/>
                        </a:lnTo>
                        <a:lnTo>
                          <a:pt x="4" y="81"/>
                        </a:lnTo>
                        <a:lnTo>
                          <a:pt x="4" y="77"/>
                        </a:lnTo>
                        <a:lnTo>
                          <a:pt x="4" y="73"/>
                        </a:lnTo>
                        <a:lnTo>
                          <a:pt x="4" y="69"/>
                        </a:lnTo>
                        <a:lnTo>
                          <a:pt x="8" y="69"/>
                        </a:lnTo>
                        <a:lnTo>
                          <a:pt x="8" y="65"/>
                        </a:lnTo>
                        <a:lnTo>
                          <a:pt x="8" y="69"/>
                        </a:lnTo>
                        <a:lnTo>
                          <a:pt x="12" y="69"/>
                        </a:lnTo>
                        <a:lnTo>
                          <a:pt x="12" y="65"/>
                        </a:lnTo>
                        <a:lnTo>
                          <a:pt x="8" y="65"/>
                        </a:lnTo>
                        <a:lnTo>
                          <a:pt x="12" y="65"/>
                        </a:lnTo>
                        <a:lnTo>
                          <a:pt x="12" y="61"/>
                        </a:lnTo>
                        <a:lnTo>
                          <a:pt x="16" y="61"/>
                        </a:lnTo>
                        <a:lnTo>
                          <a:pt x="16" y="57"/>
                        </a:lnTo>
                        <a:lnTo>
                          <a:pt x="20" y="57"/>
                        </a:lnTo>
                        <a:lnTo>
                          <a:pt x="20" y="53"/>
                        </a:lnTo>
                        <a:lnTo>
                          <a:pt x="23" y="53"/>
                        </a:lnTo>
                        <a:lnTo>
                          <a:pt x="23" y="49"/>
                        </a:lnTo>
                        <a:lnTo>
                          <a:pt x="23" y="45"/>
                        </a:lnTo>
                        <a:lnTo>
                          <a:pt x="20" y="45"/>
                        </a:lnTo>
                        <a:lnTo>
                          <a:pt x="20" y="41"/>
                        </a:lnTo>
                        <a:lnTo>
                          <a:pt x="16" y="41"/>
                        </a:lnTo>
                        <a:lnTo>
                          <a:pt x="16" y="37"/>
                        </a:lnTo>
                        <a:lnTo>
                          <a:pt x="16" y="33"/>
                        </a:lnTo>
                        <a:lnTo>
                          <a:pt x="16" y="29"/>
                        </a:lnTo>
                        <a:lnTo>
                          <a:pt x="12" y="29"/>
                        </a:lnTo>
                        <a:lnTo>
                          <a:pt x="16" y="29"/>
                        </a:lnTo>
                        <a:lnTo>
                          <a:pt x="20" y="25"/>
                        </a:lnTo>
                        <a:lnTo>
                          <a:pt x="23" y="25"/>
                        </a:lnTo>
                        <a:lnTo>
                          <a:pt x="27" y="25"/>
                        </a:lnTo>
                        <a:lnTo>
                          <a:pt x="27" y="21"/>
                        </a:lnTo>
                        <a:lnTo>
                          <a:pt x="27" y="17"/>
                        </a:lnTo>
                        <a:lnTo>
                          <a:pt x="31" y="17"/>
                        </a:lnTo>
                        <a:lnTo>
                          <a:pt x="31" y="13"/>
                        </a:lnTo>
                        <a:lnTo>
                          <a:pt x="31" y="8"/>
                        </a:lnTo>
                        <a:lnTo>
                          <a:pt x="31" y="4"/>
                        </a:lnTo>
                        <a:lnTo>
                          <a:pt x="27" y="4"/>
                        </a:lnTo>
                        <a:lnTo>
                          <a:pt x="27" y="0"/>
                        </a:lnTo>
                        <a:lnTo>
                          <a:pt x="31" y="0"/>
                        </a:lnTo>
                        <a:lnTo>
                          <a:pt x="35" y="0"/>
                        </a:lnTo>
                        <a:lnTo>
                          <a:pt x="35" y="4"/>
                        </a:lnTo>
                        <a:lnTo>
                          <a:pt x="39" y="4"/>
                        </a:lnTo>
                        <a:lnTo>
                          <a:pt x="39" y="0"/>
                        </a:lnTo>
                        <a:lnTo>
                          <a:pt x="43" y="0"/>
                        </a:lnTo>
                        <a:lnTo>
                          <a:pt x="43" y="4"/>
                        </a:lnTo>
                        <a:lnTo>
                          <a:pt x="46" y="4"/>
                        </a:lnTo>
                        <a:lnTo>
                          <a:pt x="50" y="4"/>
                        </a:lnTo>
                        <a:lnTo>
                          <a:pt x="50" y="8"/>
                        </a:lnTo>
                        <a:lnTo>
                          <a:pt x="54" y="8"/>
                        </a:lnTo>
                        <a:lnTo>
                          <a:pt x="58" y="8"/>
                        </a:lnTo>
                        <a:lnTo>
                          <a:pt x="58" y="13"/>
                        </a:lnTo>
                        <a:lnTo>
                          <a:pt x="62" y="13"/>
                        </a:lnTo>
                        <a:lnTo>
                          <a:pt x="66" y="13"/>
                        </a:lnTo>
                        <a:lnTo>
                          <a:pt x="69" y="13"/>
                        </a:lnTo>
                        <a:lnTo>
                          <a:pt x="73" y="13"/>
                        </a:lnTo>
                        <a:lnTo>
                          <a:pt x="77" y="13"/>
                        </a:lnTo>
                        <a:lnTo>
                          <a:pt x="77" y="17"/>
                        </a:lnTo>
                        <a:lnTo>
                          <a:pt x="81" y="17"/>
                        </a:lnTo>
                        <a:lnTo>
                          <a:pt x="81" y="21"/>
                        </a:lnTo>
                        <a:lnTo>
                          <a:pt x="85" y="21"/>
                        </a:lnTo>
                        <a:lnTo>
                          <a:pt x="89" y="21"/>
                        </a:lnTo>
                        <a:lnTo>
                          <a:pt x="92" y="21"/>
                        </a:lnTo>
                        <a:lnTo>
                          <a:pt x="96" y="21"/>
                        </a:lnTo>
                        <a:lnTo>
                          <a:pt x="100" y="21"/>
                        </a:lnTo>
                        <a:lnTo>
                          <a:pt x="100" y="17"/>
                        </a:lnTo>
                        <a:lnTo>
                          <a:pt x="104" y="17"/>
                        </a:lnTo>
                        <a:lnTo>
                          <a:pt x="108" y="17"/>
                        </a:lnTo>
                        <a:lnTo>
                          <a:pt x="112" y="17"/>
                        </a:lnTo>
                        <a:lnTo>
                          <a:pt x="115" y="17"/>
                        </a:lnTo>
                        <a:lnTo>
                          <a:pt x="115" y="21"/>
                        </a:lnTo>
                        <a:lnTo>
                          <a:pt x="119" y="17"/>
                        </a:lnTo>
                        <a:lnTo>
                          <a:pt x="119" y="21"/>
                        </a:lnTo>
                        <a:lnTo>
                          <a:pt x="123" y="21"/>
                        </a:lnTo>
                        <a:lnTo>
                          <a:pt x="127" y="21"/>
                        </a:lnTo>
                        <a:lnTo>
                          <a:pt x="131" y="21"/>
                        </a:lnTo>
                        <a:lnTo>
                          <a:pt x="135" y="21"/>
                        </a:lnTo>
                        <a:lnTo>
                          <a:pt x="138" y="21"/>
                        </a:lnTo>
                        <a:lnTo>
                          <a:pt x="138" y="17"/>
                        </a:lnTo>
                        <a:lnTo>
                          <a:pt x="138" y="13"/>
                        </a:lnTo>
                        <a:lnTo>
                          <a:pt x="142" y="13"/>
                        </a:lnTo>
                        <a:lnTo>
                          <a:pt x="146" y="13"/>
                        </a:lnTo>
                        <a:lnTo>
                          <a:pt x="150" y="13"/>
                        </a:lnTo>
                        <a:lnTo>
                          <a:pt x="154" y="13"/>
                        </a:lnTo>
                        <a:lnTo>
                          <a:pt x="158" y="17"/>
                        </a:lnTo>
                        <a:lnTo>
                          <a:pt x="158" y="21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665" name="Freeform 238">
                    <a:extLst>
                      <a:ext uri="{FF2B5EF4-FFF2-40B4-BE49-F238E27FC236}">
                        <a16:creationId xmlns:a16="http://schemas.microsoft.com/office/drawing/2014/main" id="{0C675BE2-BF2D-91A8-618A-5C2ED8CA6EE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406" y="3031"/>
                    <a:ext cx="17" cy="37"/>
                  </a:xfrm>
                  <a:custGeom>
                    <a:avLst/>
                    <a:gdLst>
                      <a:gd name="T0" fmla="*/ 7 w 19"/>
                      <a:gd name="T1" fmla="*/ 0 h 37"/>
                      <a:gd name="T2" fmla="*/ 11 w 19"/>
                      <a:gd name="T3" fmla="*/ 0 h 37"/>
                      <a:gd name="T4" fmla="*/ 11 w 19"/>
                      <a:gd name="T5" fmla="*/ 4 h 37"/>
                      <a:gd name="T6" fmla="*/ 15 w 19"/>
                      <a:gd name="T7" fmla="*/ 4 h 37"/>
                      <a:gd name="T8" fmla="*/ 15 w 19"/>
                      <a:gd name="T9" fmla="*/ 8 h 37"/>
                      <a:gd name="T10" fmla="*/ 19 w 19"/>
                      <a:gd name="T11" fmla="*/ 8 h 37"/>
                      <a:gd name="T12" fmla="*/ 19 w 19"/>
                      <a:gd name="T13" fmla="*/ 13 h 37"/>
                      <a:gd name="T14" fmla="*/ 19 w 19"/>
                      <a:gd name="T15" fmla="*/ 17 h 37"/>
                      <a:gd name="T16" fmla="*/ 15 w 19"/>
                      <a:gd name="T17" fmla="*/ 17 h 37"/>
                      <a:gd name="T18" fmla="*/ 19 w 19"/>
                      <a:gd name="T19" fmla="*/ 21 h 37"/>
                      <a:gd name="T20" fmla="*/ 15 w 19"/>
                      <a:gd name="T21" fmla="*/ 21 h 37"/>
                      <a:gd name="T22" fmla="*/ 11 w 19"/>
                      <a:gd name="T23" fmla="*/ 25 h 37"/>
                      <a:gd name="T24" fmla="*/ 11 w 19"/>
                      <a:gd name="T25" fmla="*/ 29 h 37"/>
                      <a:gd name="T26" fmla="*/ 11 w 19"/>
                      <a:gd name="T27" fmla="*/ 33 h 37"/>
                      <a:gd name="T28" fmla="*/ 15 w 19"/>
                      <a:gd name="T29" fmla="*/ 33 h 37"/>
                      <a:gd name="T30" fmla="*/ 15 w 19"/>
                      <a:gd name="T31" fmla="*/ 37 h 37"/>
                      <a:gd name="T32" fmla="*/ 11 w 19"/>
                      <a:gd name="T33" fmla="*/ 37 h 37"/>
                      <a:gd name="T34" fmla="*/ 7 w 19"/>
                      <a:gd name="T35" fmla="*/ 37 h 37"/>
                      <a:gd name="T36" fmla="*/ 7 w 19"/>
                      <a:gd name="T37" fmla="*/ 33 h 37"/>
                      <a:gd name="T38" fmla="*/ 7 w 19"/>
                      <a:gd name="T39" fmla="*/ 29 h 37"/>
                      <a:gd name="T40" fmla="*/ 3 w 19"/>
                      <a:gd name="T41" fmla="*/ 29 h 37"/>
                      <a:gd name="T42" fmla="*/ 3 w 19"/>
                      <a:gd name="T43" fmla="*/ 25 h 37"/>
                      <a:gd name="T44" fmla="*/ 3 w 19"/>
                      <a:gd name="T45" fmla="*/ 21 h 37"/>
                      <a:gd name="T46" fmla="*/ 3 w 19"/>
                      <a:gd name="T47" fmla="*/ 17 h 37"/>
                      <a:gd name="T48" fmla="*/ 0 w 19"/>
                      <a:gd name="T49" fmla="*/ 17 h 37"/>
                      <a:gd name="T50" fmla="*/ 0 w 19"/>
                      <a:gd name="T51" fmla="*/ 13 h 37"/>
                      <a:gd name="T52" fmla="*/ 0 w 19"/>
                      <a:gd name="T53" fmla="*/ 8 h 37"/>
                      <a:gd name="T54" fmla="*/ 3 w 19"/>
                      <a:gd name="T55" fmla="*/ 8 h 37"/>
                      <a:gd name="T56" fmla="*/ 3 w 19"/>
                      <a:gd name="T57" fmla="*/ 4 h 37"/>
                      <a:gd name="T58" fmla="*/ 7 w 19"/>
                      <a:gd name="T59" fmla="*/ 4 h 37"/>
                      <a:gd name="T60" fmla="*/ 7 w 19"/>
                      <a:gd name="T61" fmla="*/ 0 h 3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</a:cxnLst>
                    <a:rect l="0" t="0" r="r" b="b"/>
                    <a:pathLst>
                      <a:path w="19" h="37">
                        <a:moveTo>
                          <a:pt x="7" y="0"/>
                        </a:moveTo>
                        <a:lnTo>
                          <a:pt x="11" y="0"/>
                        </a:lnTo>
                        <a:lnTo>
                          <a:pt x="11" y="4"/>
                        </a:lnTo>
                        <a:lnTo>
                          <a:pt x="15" y="4"/>
                        </a:lnTo>
                        <a:lnTo>
                          <a:pt x="15" y="8"/>
                        </a:lnTo>
                        <a:lnTo>
                          <a:pt x="19" y="8"/>
                        </a:lnTo>
                        <a:lnTo>
                          <a:pt x="19" y="13"/>
                        </a:lnTo>
                        <a:lnTo>
                          <a:pt x="19" y="17"/>
                        </a:lnTo>
                        <a:lnTo>
                          <a:pt x="15" y="17"/>
                        </a:lnTo>
                        <a:lnTo>
                          <a:pt x="19" y="21"/>
                        </a:lnTo>
                        <a:lnTo>
                          <a:pt x="15" y="21"/>
                        </a:lnTo>
                        <a:lnTo>
                          <a:pt x="11" y="25"/>
                        </a:lnTo>
                        <a:lnTo>
                          <a:pt x="11" y="29"/>
                        </a:lnTo>
                        <a:lnTo>
                          <a:pt x="11" y="33"/>
                        </a:lnTo>
                        <a:lnTo>
                          <a:pt x="15" y="33"/>
                        </a:lnTo>
                        <a:lnTo>
                          <a:pt x="15" y="37"/>
                        </a:lnTo>
                        <a:lnTo>
                          <a:pt x="11" y="37"/>
                        </a:lnTo>
                        <a:lnTo>
                          <a:pt x="7" y="37"/>
                        </a:lnTo>
                        <a:lnTo>
                          <a:pt x="7" y="33"/>
                        </a:lnTo>
                        <a:lnTo>
                          <a:pt x="7" y="29"/>
                        </a:lnTo>
                        <a:lnTo>
                          <a:pt x="3" y="29"/>
                        </a:lnTo>
                        <a:lnTo>
                          <a:pt x="3" y="25"/>
                        </a:lnTo>
                        <a:lnTo>
                          <a:pt x="3" y="21"/>
                        </a:lnTo>
                        <a:lnTo>
                          <a:pt x="3" y="17"/>
                        </a:lnTo>
                        <a:lnTo>
                          <a:pt x="0" y="17"/>
                        </a:lnTo>
                        <a:lnTo>
                          <a:pt x="0" y="13"/>
                        </a:lnTo>
                        <a:lnTo>
                          <a:pt x="0" y="8"/>
                        </a:lnTo>
                        <a:lnTo>
                          <a:pt x="3" y="8"/>
                        </a:lnTo>
                        <a:lnTo>
                          <a:pt x="3" y="4"/>
                        </a:lnTo>
                        <a:lnTo>
                          <a:pt x="7" y="4"/>
                        </a:lnTo>
                        <a:lnTo>
                          <a:pt x="7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666" name="Freeform 239">
                    <a:extLst>
                      <a:ext uri="{FF2B5EF4-FFF2-40B4-BE49-F238E27FC236}">
                        <a16:creationId xmlns:a16="http://schemas.microsoft.com/office/drawing/2014/main" id="{9AFD8D6F-A1DD-D200-500C-6DBDEE0F0FC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247" y="3031"/>
                    <a:ext cx="72" cy="61"/>
                  </a:xfrm>
                  <a:custGeom>
                    <a:avLst/>
                    <a:gdLst>
                      <a:gd name="T0" fmla="*/ 4 w 73"/>
                      <a:gd name="T1" fmla="*/ 8 h 61"/>
                      <a:gd name="T2" fmla="*/ 12 w 73"/>
                      <a:gd name="T3" fmla="*/ 4 h 61"/>
                      <a:gd name="T4" fmla="*/ 16 w 73"/>
                      <a:gd name="T5" fmla="*/ 0 h 61"/>
                      <a:gd name="T6" fmla="*/ 19 w 73"/>
                      <a:gd name="T7" fmla="*/ 4 h 61"/>
                      <a:gd name="T8" fmla="*/ 23 w 73"/>
                      <a:gd name="T9" fmla="*/ 8 h 61"/>
                      <a:gd name="T10" fmla="*/ 19 w 73"/>
                      <a:gd name="T11" fmla="*/ 13 h 61"/>
                      <a:gd name="T12" fmla="*/ 27 w 73"/>
                      <a:gd name="T13" fmla="*/ 13 h 61"/>
                      <a:gd name="T14" fmla="*/ 31 w 73"/>
                      <a:gd name="T15" fmla="*/ 8 h 61"/>
                      <a:gd name="T16" fmla="*/ 39 w 73"/>
                      <a:gd name="T17" fmla="*/ 8 h 61"/>
                      <a:gd name="T18" fmla="*/ 42 w 73"/>
                      <a:gd name="T19" fmla="*/ 13 h 61"/>
                      <a:gd name="T20" fmla="*/ 50 w 73"/>
                      <a:gd name="T21" fmla="*/ 13 h 61"/>
                      <a:gd name="T22" fmla="*/ 54 w 73"/>
                      <a:gd name="T23" fmla="*/ 8 h 61"/>
                      <a:gd name="T24" fmla="*/ 62 w 73"/>
                      <a:gd name="T25" fmla="*/ 13 h 61"/>
                      <a:gd name="T26" fmla="*/ 66 w 73"/>
                      <a:gd name="T27" fmla="*/ 8 h 61"/>
                      <a:gd name="T28" fmla="*/ 66 w 73"/>
                      <a:gd name="T29" fmla="*/ 17 h 61"/>
                      <a:gd name="T30" fmla="*/ 73 w 73"/>
                      <a:gd name="T31" fmla="*/ 17 h 61"/>
                      <a:gd name="T32" fmla="*/ 69 w 73"/>
                      <a:gd name="T33" fmla="*/ 21 h 61"/>
                      <a:gd name="T34" fmla="*/ 66 w 73"/>
                      <a:gd name="T35" fmla="*/ 25 h 61"/>
                      <a:gd name="T36" fmla="*/ 62 w 73"/>
                      <a:gd name="T37" fmla="*/ 29 h 61"/>
                      <a:gd name="T38" fmla="*/ 58 w 73"/>
                      <a:gd name="T39" fmla="*/ 33 h 61"/>
                      <a:gd name="T40" fmla="*/ 58 w 73"/>
                      <a:gd name="T41" fmla="*/ 41 h 61"/>
                      <a:gd name="T42" fmla="*/ 54 w 73"/>
                      <a:gd name="T43" fmla="*/ 45 h 61"/>
                      <a:gd name="T44" fmla="*/ 50 w 73"/>
                      <a:gd name="T45" fmla="*/ 49 h 61"/>
                      <a:gd name="T46" fmla="*/ 50 w 73"/>
                      <a:gd name="T47" fmla="*/ 57 h 61"/>
                      <a:gd name="T48" fmla="*/ 42 w 73"/>
                      <a:gd name="T49" fmla="*/ 57 h 61"/>
                      <a:gd name="T50" fmla="*/ 42 w 73"/>
                      <a:gd name="T51" fmla="*/ 57 h 61"/>
                      <a:gd name="T52" fmla="*/ 39 w 73"/>
                      <a:gd name="T53" fmla="*/ 53 h 61"/>
                      <a:gd name="T54" fmla="*/ 35 w 73"/>
                      <a:gd name="T55" fmla="*/ 49 h 61"/>
                      <a:gd name="T56" fmla="*/ 31 w 73"/>
                      <a:gd name="T57" fmla="*/ 45 h 61"/>
                      <a:gd name="T58" fmla="*/ 27 w 73"/>
                      <a:gd name="T59" fmla="*/ 41 h 61"/>
                      <a:gd name="T60" fmla="*/ 23 w 73"/>
                      <a:gd name="T61" fmla="*/ 33 h 61"/>
                      <a:gd name="T62" fmla="*/ 19 w 73"/>
                      <a:gd name="T63" fmla="*/ 29 h 61"/>
                      <a:gd name="T64" fmla="*/ 16 w 73"/>
                      <a:gd name="T65" fmla="*/ 25 h 61"/>
                      <a:gd name="T66" fmla="*/ 8 w 73"/>
                      <a:gd name="T67" fmla="*/ 17 h 61"/>
                      <a:gd name="T68" fmla="*/ 4 w 73"/>
                      <a:gd name="T69" fmla="*/ 13 h 61"/>
                      <a:gd name="T70" fmla="*/ 0 w 73"/>
                      <a:gd name="T71" fmla="*/ 8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</a:cxnLst>
                    <a:rect l="0" t="0" r="r" b="b"/>
                    <a:pathLst>
                      <a:path w="73" h="61">
                        <a:moveTo>
                          <a:pt x="0" y="8"/>
                        </a:moveTo>
                        <a:lnTo>
                          <a:pt x="4" y="8"/>
                        </a:lnTo>
                        <a:lnTo>
                          <a:pt x="8" y="4"/>
                        </a:lnTo>
                        <a:lnTo>
                          <a:pt x="12" y="4"/>
                        </a:lnTo>
                        <a:lnTo>
                          <a:pt x="16" y="4"/>
                        </a:lnTo>
                        <a:lnTo>
                          <a:pt x="16" y="0"/>
                        </a:lnTo>
                        <a:lnTo>
                          <a:pt x="19" y="0"/>
                        </a:lnTo>
                        <a:lnTo>
                          <a:pt x="19" y="4"/>
                        </a:lnTo>
                        <a:lnTo>
                          <a:pt x="23" y="4"/>
                        </a:lnTo>
                        <a:lnTo>
                          <a:pt x="23" y="8"/>
                        </a:lnTo>
                        <a:lnTo>
                          <a:pt x="19" y="8"/>
                        </a:lnTo>
                        <a:lnTo>
                          <a:pt x="19" y="13"/>
                        </a:lnTo>
                        <a:lnTo>
                          <a:pt x="23" y="13"/>
                        </a:lnTo>
                        <a:lnTo>
                          <a:pt x="27" y="13"/>
                        </a:lnTo>
                        <a:lnTo>
                          <a:pt x="31" y="13"/>
                        </a:lnTo>
                        <a:lnTo>
                          <a:pt x="31" y="8"/>
                        </a:lnTo>
                        <a:lnTo>
                          <a:pt x="35" y="8"/>
                        </a:lnTo>
                        <a:lnTo>
                          <a:pt x="39" y="8"/>
                        </a:lnTo>
                        <a:lnTo>
                          <a:pt x="39" y="13"/>
                        </a:lnTo>
                        <a:lnTo>
                          <a:pt x="42" y="13"/>
                        </a:lnTo>
                        <a:lnTo>
                          <a:pt x="46" y="13"/>
                        </a:lnTo>
                        <a:lnTo>
                          <a:pt x="50" y="13"/>
                        </a:lnTo>
                        <a:lnTo>
                          <a:pt x="54" y="13"/>
                        </a:lnTo>
                        <a:lnTo>
                          <a:pt x="54" y="8"/>
                        </a:lnTo>
                        <a:lnTo>
                          <a:pt x="58" y="8"/>
                        </a:lnTo>
                        <a:lnTo>
                          <a:pt x="62" y="13"/>
                        </a:lnTo>
                        <a:lnTo>
                          <a:pt x="66" y="13"/>
                        </a:lnTo>
                        <a:lnTo>
                          <a:pt x="66" y="8"/>
                        </a:lnTo>
                        <a:lnTo>
                          <a:pt x="66" y="13"/>
                        </a:lnTo>
                        <a:lnTo>
                          <a:pt x="66" y="17"/>
                        </a:lnTo>
                        <a:lnTo>
                          <a:pt x="69" y="17"/>
                        </a:lnTo>
                        <a:lnTo>
                          <a:pt x="73" y="17"/>
                        </a:lnTo>
                        <a:lnTo>
                          <a:pt x="73" y="21"/>
                        </a:lnTo>
                        <a:lnTo>
                          <a:pt x="69" y="21"/>
                        </a:lnTo>
                        <a:lnTo>
                          <a:pt x="69" y="25"/>
                        </a:lnTo>
                        <a:lnTo>
                          <a:pt x="66" y="25"/>
                        </a:lnTo>
                        <a:lnTo>
                          <a:pt x="66" y="29"/>
                        </a:lnTo>
                        <a:lnTo>
                          <a:pt x="62" y="29"/>
                        </a:lnTo>
                        <a:lnTo>
                          <a:pt x="58" y="29"/>
                        </a:lnTo>
                        <a:lnTo>
                          <a:pt x="58" y="33"/>
                        </a:lnTo>
                        <a:lnTo>
                          <a:pt x="58" y="37"/>
                        </a:lnTo>
                        <a:lnTo>
                          <a:pt x="58" y="41"/>
                        </a:lnTo>
                        <a:lnTo>
                          <a:pt x="54" y="41"/>
                        </a:lnTo>
                        <a:lnTo>
                          <a:pt x="54" y="45"/>
                        </a:lnTo>
                        <a:lnTo>
                          <a:pt x="54" y="49"/>
                        </a:lnTo>
                        <a:lnTo>
                          <a:pt x="50" y="49"/>
                        </a:lnTo>
                        <a:lnTo>
                          <a:pt x="50" y="53"/>
                        </a:lnTo>
                        <a:lnTo>
                          <a:pt x="50" y="57"/>
                        </a:lnTo>
                        <a:lnTo>
                          <a:pt x="46" y="57"/>
                        </a:lnTo>
                        <a:lnTo>
                          <a:pt x="42" y="57"/>
                        </a:lnTo>
                        <a:lnTo>
                          <a:pt x="42" y="61"/>
                        </a:lnTo>
                        <a:lnTo>
                          <a:pt x="42" y="57"/>
                        </a:lnTo>
                        <a:lnTo>
                          <a:pt x="39" y="57"/>
                        </a:lnTo>
                        <a:lnTo>
                          <a:pt x="39" y="53"/>
                        </a:lnTo>
                        <a:lnTo>
                          <a:pt x="35" y="53"/>
                        </a:lnTo>
                        <a:lnTo>
                          <a:pt x="35" y="49"/>
                        </a:lnTo>
                        <a:lnTo>
                          <a:pt x="31" y="49"/>
                        </a:lnTo>
                        <a:lnTo>
                          <a:pt x="31" y="45"/>
                        </a:lnTo>
                        <a:lnTo>
                          <a:pt x="27" y="45"/>
                        </a:lnTo>
                        <a:lnTo>
                          <a:pt x="27" y="41"/>
                        </a:lnTo>
                        <a:lnTo>
                          <a:pt x="23" y="37"/>
                        </a:lnTo>
                        <a:lnTo>
                          <a:pt x="23" y="33"/>
                        </a:lnTo>
                        <a:lnTo>
                          <a:pt x="19" y="33"/>
                        </a:lnTo>
                        <a:lnTo>
                          <a:pt x="19" y="29"/>
                        </a:lnTo>
                        <a:lnTo>
                          <a:pt x="16" y="29"/>
                        </a:lnTo>
                        <a:lnTo>
                          <a:pt x="16" y="25"/>
                        </a:lnTo>
                        <a:lnTo>
                          <a:pt x="12" y="21"/>
                        </a:lnTo>
                        <a:lnTo>
                          <a:pt x="8" y="17"/>
                        </a:lnTo>
                        <a:lnTo>
                          <a:pt x="8" y="13"/>
                        </a:lnTo>
                        <a:lnTo>
                          <a:pt x="4" y="13"/>
                        </a:lnTo>
                        <a:lnTo>
                          <a:pt x="4" y="8"/>
                        </a:lnTo>
                        <a:lnTo>
                          <a:pt x="0" y="8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667" name="Freeform 240">
                    <a:extLst>
                      <a:ext uri="{FF2B5EF4-FFF2-40B4-BE49-F238E27FC236}">
                        <a16:creationId xmlns:a16="http://schemas.microsoft.com/office/drawing/2014/main" id="{9FA91A5E-F995-9872-F92E-F09600FCB94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669" y="3034"/>
                    <a:ext cx="23" cy="26"/>
                  </a:xfrm>
                  <a:custGeom>
                    <a:avLst/>
                    <a:gdLst>
                      <a:gd name="T0" fmla="*/ 19 w 23"/>
                      <a:gd name="T1" fmla="*/ 0 h 25"/>
                      <a:gd name="T2" fmla="*/ 19 w 23"/>
                      <a:gd name="T3" fmla="*/ 4 h 25"/>
                      <a:gd name="T4" fmla="*/ 23 w 23"/>
                      <a:gd name="T5" fmla="*/ 9 h 25"/>
                      <a:gd name="T6" fmla="*/ 19 w 23"/>
                      <a:gd name="T7" fmla="*/ 9 h 25"/>
                      <a:gd name="T8" fmla="*/ 19 w 23"/>
                      <a:gd name="T9" fmla="*/ 13 h 25"/>
                      <a:gd name="T10" fmla="*/ 19 w 23"/>
                      <a:gd name="T11" fmla="*/ 9 h 25"/>
                      <a:gd name="T12" fmla="*/ 15 w 23"/>
                      <a:gd name="T13" fmla="*/ 9 h 25"/>
                      <a:gd name="T14" fmla="*/ 15 w 23"/>
                      <a:gd name="T15" fmla="*/ 13 h 25"/>
                      <a:gd name="T16" fmla="*/ 15 w 23"/>
                      <a:gd name="T17" fmla="*/ 17 h 25"/>
                      <a:gd name="T18" fmla="*/ 12 w 23"/>
                      <a:gd name="T19" fmla="*/ 17 h 25"/>
                      <a:gd name="T20" fmla="*/ 12 w 23"/>
                      <a:gd name="T21" fmla="*/ 21 h 25"/>
                      <a:gd name="T22" fmla="*/ 8 w 23"/>
                      <a:gd name="T23" fmla="*/ 21 h 25"/>
                      <a:gd name="T24" fmla="*/ 4 w 23"/>
                      <a:gd name="T25" fmla="*/ 21 h 25"/>
                      <a:gd name="T26" fmla="*/ 4 w 23"/>
                      <a:gd name="T27" fmla="*/ 25 h 25"/>
                      <a:gd name="T28" fmla="*/ 4 w 23"/>
                      <a:gd name="T29" fmla="*/ 21 h 25"/>
                      <a:gd name="T30" fmla="*/ 4 w 23"/>
                      <a:gd name="T31" fmla="*/ 17 h 25"/>
                      <a:gd name="T32" fmla="*/ 0 w 23"/>
                      <a:gd name="T33" fmla="*/ 17 h 25"/>
                      <a:gd name="T34" fmla="*/ 0 w 23"/>
                      <a:gd name="T35" fmla="*/ 13 h 25"/>
                      <a:gd name="T36" fmla="*/ 0 w 23"/>
                      <a:gd name="T37" fmla="*/ 9 h 25"/>
                      <a:gd name="T38" fmla="*/ 4 w 23"/>
                      <a:gd name="T39" fmla="*/ 9 h 25"/>
                      <a:gd name="T40" fmla="*/ 4 w 23"/>
                      <a:gd name="T41" fmla="*/ 13 h 25"/>
                      <a:gd name="T42" fmla="*/ 4 w 23"/>
                      <a:gd name="T43" fmla="*/ 9 h 25"/>
                      <a:gd name="T44" fmla="*/ 8 w 23"/>
                      <a:gd name="T45" fmla="*/ 13 h 25"/>
                      <a:gd name="T46" fmla="*/ 8 w 23"/>
                      <a:gd name="T47" fmla="*/ 9 h 25"/>
                      <a:gd name="T48" fmla="*/ 8 w 23"/>
                      <a:gd name="T49" fmla="*/ 4 h 25"/>
                      <a:gd name="T50" fmla="*/ 12 w 23"/>
                      <a:gd name="T51" fmla="*/ 4 h 25"/>
                      <a:gd name="T52" fmla="*/ 12 w 23"/>
                      <a:gd name="T53" fmla="*/ 0 h 25"/>
                      <a:gd name="T54" fmla="*/ 15 w 23"/>
                      <a:gd name="T55" fmla="*/ 0 h 25"/>
                      <a:gd name="T56" fmla="*/ 19 w 23"/>
                      <a:gd name="T57" fmla="*/ 0 h 2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</a:cxnLst>
                    <a:rect l="0" t="0" r="r" b="b"/>
                    <a:pathLst>
                      <a:path w="23" h="25">
                        <a:moveTo>
                          <a:pt x="19" y="0"/>
                        </a:moveTo>
                        <a:lnTo>
                          <a:pt x="19" y="4"/>
                        </a:lnTo>
                        <a:lnTo>
                          <a:pt x="23" y="9"/>
                        </a:lnTo>
                        <a:lnTo>
                          <a:pt x="19" y="9"/>
                        </a:lnTo>
                        <a:lnTo>
                          <a:pt x="19" y="13"/>
                        </a:lnTo>
                        <a:lnTo>
                          <a:pt x="19" y="9"/>
                        </a:lnTo>
                        <a:lnTo>
                          <a:pt x="15" y="9"/>
                        </a:lnTo>
                        <a:lnTo>
                          <a:pt x="15" y="13"/>
                        </a:lnTo>
                        <a:lnTo>
                          <a:pt x="15" y="17"/>
                        </a:lnTo>
                        <a:lnTo>
                          <a:pt x="12" y="17"/>
                        </a:lnTo>
                        <a:lnTo>
                          <a:pt x="12" y="21"/>
                        </a:lnTo>
                        <a:lnTo>
                          <a:pt x="8" y="21"/>
                        </a:lnTo>
                        <a:lnTo>
                          <a:pt x="4" y="21"/>
                        </a:lnTo>
                        <a:lnTo>
                          <a:pt x="4" y="25"/>
                        </a:lnTo>
                        <a:lnTo>
                          <a:pt x="4" y="21"/>
                        </a:lnTo>
                        <a:lnTo>
                          <a:pt x="4" y="17"/>
                        </a:lnTo>
                        <a:lnTo>
                          <a:pt x="0" y="17"/>
                        </a:lnTo>
                        <a:lnTo>
                          <a:pt x="0" y="13"/>
                        </a:lnTo>
                        <a:lnTo>
                          <a:pt x="0" y="9"/>
                        </a:lnTo>
                        <a:lnTo>
                          <a:pt x="4" y="9"/>
                        </a:lnTo>
                        <a:lnTo>
                          <a:pt x="4" y="13"/>
                        </a:lnTo>
                        <a:lnTo>
                          <a:pt x="4" y="9"/>
                        </a:lnTo>
                        <a:lnTo>
                          <a:pt x="8" y="13"/>
                        </a:lnTo>
                        <a:lnTo>
                          <a:pt x="8" y="9"/>
                        </a:lnTo>
                        <a:lnTo>
                          <a:pt x="8" y="4"/>
                        </a:lnTo>
                        <a:lnTo>
                          <a:pt x="12" y="4"/>
                        </a:lnTo>
                        <a:lnTo>
                          <a:pt x="12" y="0"/>
                        </a:lnTo>
                        <a:lnTo>
                          <a:pt x="15" y="0"/>
                        </a:lnTo>
                        <a:lnTo>
                          <a:pt x="19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668" name="Freeform 241">
                    <a:extLst>
                      <a:ext uri="{FF2B5EF4-FFF2-40B4-BE49-F238E27FC236}">
                        <a16:creationId xmlns:a16="http://schemas.microsoft.com/office/drawing/2014/main" id="{CB49D200-BD5F-55AA-AC5A-0037053A8C9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681" y="3034"/>
                    <a:ext cx="23" cy="29"/>
                  </a:xfrm>
                  <a:custGeom>
                    <a:avLst/>
                    <a:gdLst>
                      <a:gd name="T0" fmla="*/ 7 w 23"/>
                      <a:gd name="T1" fmla="*/ 0 h 29"/>
                      <a:gd name="T2" fmla="*/ 11 w 23"/>
                      <a:gd name="T3" fmla="*/ 0 h 29"/>
                      <a:gd name="T4" fmla="*/ 15 w 23"/>
                      <a:gd name="T5" fmla="*/ 0 h 29"/>
                      <a:gd name="T6" fmla="*/ 15 w 23"/>
                      <a:gd name="T7" fmla="*/ 4 h 29"/>
                      <a:gd name="T8" fmla="*/ 19 w 23"/>
                      <a:gd name="T9" fmla="*/ 4 h 29"/>
                      <a:gd name="T10" fmla="*/ 19 w 23"/>
                      <a:gd name="T11" fmla="*/ 9 h 29"/>
                      <a:gd name="T12" fmla="*/ 23 w 23"/>
                      <a:gd name="T13" fmla="*/ 9 h 29"/>
                      <a:gd name="T14" fmla="*/ 23 w 23"/>
                      <a:gd name="T15" fmla="*/ 13 h 29"/>
                      <a:gd name="T16" fmla="*/ 23 w 23"/>
                      <a:gd name="T17" fmla="*/ 17 h 29"/>
                      <a:gd name="T18" fmla="*/ 23 w 23"/>
                      <a:gd name="T19" fmla="*/ 21 h 29"/>
                      <a:gd name="T20" fmla="*/ 19 w 23"/>
                      <a:gd name="T21" fmla="*/ 21 h 29"/>
                      <a:gd name="T22" fmla="*/ 15 w 23"/>
                      <a:gd name="T23" fmla="*/ 21 h 29"/>
                      <a:gd name="T24" fmla="*/ 15 w 23"/>
                      <a:gd name="T25" fmla="*/ 25 h 29"/>
                      <a:gd name="T26" fmla="*/ 11 w 23"/>
                      <a:gd name="T27" fmla="*/ 29 h 29"/>
                      <a:gd name="T28" fmla="*/ 7 w 23"/>
                      <a:gd name="T29" fmla="*/ 29 h 29"/>
                      <a:gd name="T30" fmla="*/ 7 w 23"/>
                      <a:gd name="T31" fmla="*/ 25 h 29"/>
                      <a:gd name="T32" fmla="*/ 3 w 23"/>
                      <a:gd name="T33" fmla="*/ 25 h 29"/>
                      <a:gd name="T34" fmla="*/ 3 w 23"/>
                      <a:gd name="T35" fmla="*/ 21 h 29"/>
                      <a:gd name="T36" fmla="*/ 3 w 23"/>
                      <a:gd name="T37" fmla="*/ 17 h 29"/>
                      <a:gd name="T38" fmla="*/ 0 w 23"/>
                      <a:gd name="T39" fmla="*/ 21 h 29"/>
                      <a:gd name="T40" fmla="*/ 0 w 23"/>
                      <a:gd name="T41" fmla="*/ 17 h 29"/>
                      <a:gd name="T42" fmla="*/ 3 w 23"/>
                      <a:gd name="T43" fmla="*/ 17 h 29"/>
                      <a:gd name="T44" fmla="*/ 3 w 23"/>
                      <a:gd name="T45" fmla="*/ 13 h 29"/>
                      <a:gd name="T46" fmla="*/ 3 w 23"/>
                      <a:gd name="T47" fmla="*/ 9 h 29"/>
                      <a:gd name="T48" fmla="*/ 7 w 23"/>
                      <a:gd name="T49" fmla="*/ 9 h 29"/>
                      <a:gd name="T50" fmla="*/ 7 w 23"/>
                      <a:gd name="T51" fmla="*/ 13 h 29"/>
                      <a:gd name="T52" fmla="*/ 7 w 23"/>
                      <a:gd name="T53" fmla="*/ 9 h 29"/>
                      <a:gd name="T54" fmla="*/ 11 w 23"/>
                      <a:gd name="T55" fmla="*/ 9 h 29"/>
                      <a:gd name="T56" fmla="*/ 7 w 23"/>
                      <a:gd name="T57" fmla="*/ 4 h 29"/>
                      <a:gd name="T58" fmla="*/ 7 w 23"/>
                      <a:gd name="T59" fmla="*/ 0 h 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</a:cxnLst>
                    <a:rect l="0" t="0" r="r" b="b"/>
                    <a:pathLst>
                      <a:path w="23" h="29">
                        <a:moveTo>
                          <a:pt x="7" y="0"/>
                        </a:moveTo>
                        <a:lnTo>
                          <a:pt x="11" y="0"/>
                        </a:lnTo>
                        <a:lnTo>
                          <a:pt x="15" y="0"/>
                        </a:lnTo>
                        <a:lnTo>
                          <a:pt x="15" y="4"/>
                        </a:lnTo>
                        <a:lnTo>
                          <a:pt x="19" y="4"/>
                        </a:lnTo>
                        <a:lnTo>
                          <a:pt x="19" y="9"/>
                        </a:lnTo>
                        <a:lnTo>
                          <a:pt x="23" y="9"/>
                        </a:lnTo>
                        <a:lnTo>
                          <a:pt x="23" y="13"/>
                        </a:lnTo>
                        <a:lnTo>
                          <a:pt x="23" y="17"/>
                        </a:lnTo>
                        <a:lnTo>
                          <a:pt x="23" y="21"/>
                        </a:lnTo>
                        <a:lnTo>
                          <a:pt x="19" y="21"/>
                        </a:lnTo>
                        <a:lnTo>
                          <a:pt x="15" y="21"/>
                        </a:lnTo>
                        <a:lnTo>
                          <a:pt x="15" y="25"/>
                        </a:lnTo>
                        <a:lnTo>
                          <a:pt x="11" y="29"/>
                        </a:lnTo>
                        <a:lnTo>
                          <a:pt x="7" y="29"/>
                        </a:lnTo>
                        <a:lnTo>
                          <a:pt x="7" y="25"/>
                        </a:lnTo>
                        <a:lnTo>
                          <a:pt x="3" y="25"/>
                        </a:lnTo>
                        <a:lnTo>
                          <a:pt x="3" y="21"/>
                        </a:lnTo>
                        <a:lnTo>
                          <a:pt x="3" y="17"/>
                        </a:lnTo>
                        <a:lnTo>
                          <a:pt x="0" y="21"/>
                        </a:lnTo>
                        <a:lnTo>
                          <a:pt x="0" y="17"/>
                        </a:lnTo>
                        <a:lnTo>
                          <a:pt x="3" y="17"/>
                        </a:lnTo>
                        <a:lnTo>
                          <a:pt x="3" y="13"/>
                        </a:lnTo>
                        <a:lnTo>
                          <a:pt x="3" y="9"/>
                        </a:lnTo>
                        <a:lnTo>
                          <a:pt x="7" y="9"/>
                        </a:lnTo>
                        <a:lnTo>
                          <a:pt x="7" y="13"/>
                        </a:lnTo>
                        <a:lnTo>
                          <a:pt x="7" y="9"/>
                        </a:lnTo>
                        <a:lnTo>
                          <a:pt x="11" y="9"/>
                        </a:lnTo>
                        <a:lnTo>
                          <a:pt x="7" y="4"/>
                        </a:lnTo>
                        <a:lnTo>
                          <a:pt x="7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669" name="Freeform 242">
                    <a:extLst>
                      <a:ext uri="{FF2B5EF4-FFF2-40B4-BE49-F238E27FC236}">
                        <a16:creationId xmlns:a16="http://schemas.microsoft.com/office/drawing/2014/main" id="{9A9B023C-FBE6-7AFB-075F-F560153D91E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627" y="3034"/>
                    <a:ext cx="157" cy="277"/>
                  </a:xfrm>
                  <a:custGeom>
                    <a:avLst/>
                    <a:gdLst>
                      <a:gd name="T0" fmla="*/ 157 w 157"/>
                      <a:gd name="T1" fmla="*/ 4 h 276"/>
                      <a:gd name="T2" fmla="*/ 157 w 157"/>
                      <a:gd name="T3" fmla="*/ 17 h 276"/>
                      <a:gd name="T4" fmla="*/ 157 w 157"/>
                      <a:gd name="T5" fmla="*/ 25 h 276"/>
                      <a:gd name="T6" fmla="*/ 153 w 157"/>
                      <a:gd name="T7" fmla="*/ 33 h 276"/>
                      <a:gd name="T8" fmla="*/ 153 w 157"/>
                      <a:gd name="T9" fmla="*/ 41 h 276"/>
                      <a:gd name="T10" fmla="*/ 157 w 157"/>
                      <a:gd name="T11" fmla="*/ 49 h 276"/>
                      <a:gd name="T12" fmla="*/ 157 w 157"/>
                      <a:gd name="T13" fmla="*/ 61 h 276"/>
                      <a:gd name="T14" fmla="*/ 153 w 157"/>
                      <a:gd name="T15" fmla="*/ 61 h 276"/>
                      <a:gd name="T16" fmla="*/ 153 w 157"/>
                      <a:gd name="T17" fmla="*/ 69 h 276"/>
                      <a:gd name="T18" fmla="*/ 153 w 157"/>
                      <a:gd name="T19" fmla="*/ 73 h 276"/>
                      <a:gd name="T20" fmla="*/ 149 w 157"/>
                      <a:gd name="T21" fmla="*/ 85 h 276"/>
                      <a:gd name="T22" fmla="*/ 146 w 157"/>
                      <a:gd name="T23" fmla="*/ 94 h 276"/>
                      <a:gd name="T24" fmla="*/ 146 w 157"/>
                      <a:gd name="T25" fmla="*/ 98 h 276"/>
                      <a:gd name="T26" fmla="*/ 142 w 157"/>
                      <a:gd name="T27" fmla="*/ 106 h 276"/>
                      <a:gd name="T28" fmla="*/ 138 w 157"/>
                      <a:gd name="T29" fmla="*/ 114 h 276"/>
                      <a:gd name="T30" fmla="*/ 138 w 157"/>
                      <a:gd name="T31" fmla="*/ 126 h 276"/>
                      <a:gd name="T32" fmla="*/ 126 w 157"/>
                      <a:gd name="T33" fmla="*/ 134 h 276"/>
                      <a:gd name="T34" fmla="*/ 119 w 157"/>
                      <a:gd name="T35" fmla="*/ 142 h 276"/>
                      <a:gd name="T36" fmla="*/ 111 w 157"/>
                      <a:gd name="T37" fmla="*/ 146 h 276"/>
                      <a:gd name="T38" fmla="*/ 115 w 157"/>
                      <a:gd name="T39" fmla="*/ 154 h 276"/>
                      <a:gd name="T40" fmla="*/ 119 w 157"/>
                      <a:gd name="T41" fmla="*/ 162 h 276"/>
                      <a:gd name="T42" fmla="*/ 126 w 157"/>
                      <a:gd name="T43" fmla="*/ 170 h 276"/>
                      <a:gd name="T44" fmla="*/ 134 w 157"/>
                      <a:gd name="T45" fmla="*/ 174 h 276"/>
                      <a:gd name="T46" fmla="*/ 134 w 157"/>
                      <a:gd name="T47" fmla="*/ 183 h 276"/>
                      <a:gd name="T48" fmla="*/ 130 w 157"/>
                      <a:gd name="T49" fmla="*/ 191 h 276"/>
                      <a:gd name="T50" fmla="*/ 130 w 157"/>
                      <a:gd name="T51" fmla="*/ 203 h 276"/>
                      <a:gd name="T52" fmla="*/ 130 w 157"/>
                      <a:gd name="T53" fmla="*/ 215 h 276"/>
                      <a:gd name="T54" fmla="*/ 138 w 157"/>
                      <a:gd name="T55" fmla="*/ 227 h 276"/>
                      <a:gd name="T56" fmla="*/ 146 w 157"/>
                      <a:gd name="T57" fmla="*/ 239 h 276"/>
                      <a:gd name="T58" fmla="*/ 149 w 157"/>
                      <a:gd name="T59" fmla="*/ 247 h 276"/>
                      <a:gd name="T60" fmla="*/ 153 w 157"/>
                      <a:gd name="T61" fmla="*/ 255 h 276"/>
                      <a:gd name="T62" fmla="*/ 157 w 157"/>
                      <a:gd name="T63" fmla="*/ 263 h 276"/>
                      <a:gd name="T64" fmla="*/ 123 w 157"/>
                      <a:gd name="T65" fmla="*/ 272 h 276"/>
                      <a:gd name="T66" fmla="*/ 107 w 157"/>
                      <a:gd name="T67" fmla="*/ 268 h 276"/>
                      <a:gd name="T68" fmla="*/ 96 w 157"/>
                      <a:gd name="T69" fmla="*/ 272 h 276"/>
                      <a:gd name="T70" fmla="*/ 88 w 157"/>
                      <a:gd name="T71" fmla="*/ 268 h 276"/>
                      <a:gd name="T72" fmla="*/ 80 w 157"/>
                      <a:gd name="T73" fmla="*/ 263 h 276"/>
                      <a:gd name="T74" fmla="*/ 84 w 157"/>
                      <a:gd name="T75" fmla="*/ 247 h 276"/>
                      <a:gd name="T76" fmla="*/ 96 w 157"/>
                      <a:gd name="T77" fmla="*/ 247 h 276"/>
                      <a:gd name="T78" fmla="*/ 103 w 157"/>
                      <a:gd name="T79" fmla="*/ 235 h 276"/>
                      <a:gd name="T80" fmla="*/ 103 w 157"/>
                      <a:gd name="T81" fmla="*/ 231 h 276"/>
                      <a:gd name="T82" fmla="*/ 100 w 157"/>
                      <a:gd name="T83" fmla="*/ 219 h 276"/>
                      <a:gd name="T84" fmla="*/ 88 w 157"/>
                      <a:gd name="T85" fmla="*/ 211 h 276"/>
                      <a:gd name="T86" fmla="*/ 77 w 157"/>
                      <a:gd name="T87" fmla="*/ 203 h 276"/>
                      <a:gd name="T88" fmla="*/ 73 w 157"/>
                      <a:gd name="T89" fmla="*/ 203 h 276"/>
                      <a:gd name="T90" fmla="*/ 57 w 157"/>
                      <a:gd name="T91" fmla="*/ 199 h 276"/>
                      <a:gd name="T92" fmla="*/ 50 w 157"/>
                      <a:gd name="T93" fmla="*/ 187 h 276"/>
                      <a:gd name="T94" fmla="*/ 54 w 157"/>
                      <a:gd name="T95" fmla="*/ 170 h 276"/>
                      <a:gd name="T96" fmla="*/ 54 w 157"/>
                      <a:gd name="T97" fmla="*/ 158 h 276"/>
                      <a:gd name="T98" fmla="*/ 54 w 157"/>
                      <a:gd name="T99" fmla="*/ 146 h 276"/>
                      <a:gd name="T100" fmla="*/ 42 w 157"/>
                      <a:gd name="T101" fmla="*/ 138 h 276"/>
                      <a:gd name="T102" fmla="*/ 31 w 157"/>
                      <a:gd name="T103" fmla="*/ 130 h 276"/>
                      <a:gd name="T104" fmla="*/ 34 w 157"/>
                      <a:gd name="T105" fmla="*/ 114 h 276"/>
                      <a:gd name="T106" fmla="*/ 34 w 157"/>
                      <a:gd name="T107" fmla="*/ 102 h 276"/>
                      <a:gd name="T108" fmla="*/ 27 w 157"/>
                      <a:gd name="T109" fmla="*/ 89 h 276"/>
                      <a:gd name="T110" fmla="*/ 19 w 157"/>
                      <a:gd name="T111" fmla="*/ 85 h 276"/>
                      <a:gd name="T112" fmla="*/ 11 w 157"/>
                      <a:gd name="T113" fmla="*/ 77 h 276"/>
                      <a:gd name="T114" fmla="*/ 126 w 157"/>
                      <a:gd name="T115" fmla="*/ 13 h 27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</a:cxnLst>
                    <a:rect l="0" t="0" r="r" b="b"/>
                    <a:pathLst>
                      <a:path w="157" h="276">
                        <a:moveTo>
                          <a:pt x="153" y="0"/>
                        </a:moveTo>
                        <a:lnTo>
                          <a:pt x="157" y="0"/>
                        </a:lnTo>
                        <a:lnTo>
                          <a:pt x="153" y="0"/>
                        </a:lnTo>
                        <a:lnTo>
                          <a:pt x="153" y="4"/>
                        </a:lnTo>
                        <a:lnTo>
                          <a:pt x="157" y="4"/>
                        </a:lnTo>
                        <a:lnTo>
                          <a:pt x="153" y="4"/>
                        </a:lnTo>
                        <a:lnTo>
                          <a:pt x="153" y="9"/>
                        </a:lnTo>
                        <a:lnTo>
                          <a:pt x="157" y="9"/>
                        </a:lnTo>
                        <a:lnTo>
                          <a:pt x="157" y="13"/>
                        </a:lnTo>
                        <a:lnTo>
                          <a:pt x="157" y="17"/>
                        </a:lnTo>
                        <a:lnTo>
                          <a:pt x="153" y="17"/>
                        </a:lnTo>
                        <a:lnTo>
                          <a:pt x="157" y="21"/>
                        </a:lnTo>
                        <a:lnTo>
                          <a:pt x="157" y="25"/>
                        </a:lnTo>
                        <a:lnTo>
                          <a:pt x="153" y="25"/>
                        </a:lnTo>
                        <a:lnTo>
                          <a:pt x="157" y="25"/>
                        </a:lnTo>
                        <a:lnTo>
                          <a:pt x="153" y="25"/>
                        </a:lnTo>
                        <a:lnTo>
                          <a:pt x="153" y="29"/>
                        </a:lnTo>
                        <a:lnTo>
                          <a:pt x="153" y="33"/>
                        </a:lnTo>
                        <a:lnTo>
                          <a:pt x="157" y="33"/>
                        </a:lnTo>
                        <a:lnTo>
                          <a:pt x="153" y="33"/>
                        </a:lnTo>
                        <a:lnTo>
                          <a:pt x="153" y="37"/>
                        </a:lnTo>
                        <a:lnTo>
                          <a:pt x="157" y="37"/>
                        </a:lnTo>
                        <a:lnTo>
                          <a:pt x="153" y="37"/>
                        </a:lnTo>
                        <a:lnTo>
                          <a:pt x="157" y="41"/>
                        </a:lnTo>
                        <a:lnTo>
                          <a:pt x="153" y="41"/>
                        </a:lnTo>
                        <a:lnTo>
                          <a:pt x="157" y="41"/>
                        </a:lnTo>
                        <a:lnTo>
                          <a:pt x="157" y="45"/>
                        </a:lnTo>
                        <a:lnTo>
                          <a:pt x="157" y="49"/>
                        </a:lnTo>
                        <a:lnTo>
                          <a:pt x="157" y="45"/>
                        </a:lnTo>
                        <a:lnTo>
                          <a:pt x="157" y="49"/>
                        </a:lnTo>
                        <a:lnTo>
                          <a:pt x="153" y="49"/>
                        </a:lnTo>
                        <a:lnTo>
                          <a:pt x="157" y="49"/>
                        </a:lnTo>
                        <a:lnTo>
                          <a:pt x="157" y="53"/>
                        </a:lnTo>
                        <a:lnTo>
                          <a:pt x="157" y="57"/>
                        </a:lnTo>
                        <a:lnTo>
                          <a:pt x="157" y="61"/>
                        </a:lnTo>
                        <a:lnTo>
                          <a:pt x="157" y="57"/>
                        </a:lnTo>
                        <a:lnTo>
                          <a:pt x="153" y="57"/>
                        </a:lnTo>
                        <a:lnTo>
                          <a:pt x="153" y="61"/>
                        </a:lnTo>
                        <a:lnTo>
                          <a:pt x="157" y="61"/>
                        </a:lnTo>
                        <a:lnTo>
                          <a:pt x="153" y="61"/>
                        </a:lnTo>
                        <a:lnTo>
                          <a:pt x="157" y="65"/>
                        </a:lnTo>
                        <a:lnTo>
                          <a:pt x="153" y="65"/>
                        </a:lnTo>
                        <a:lnTo>
                          <a:pt x="153" y="69"/>
                        </a:lnTo>
                        <a:lnTo>
                          <a:pt x="157" y="69"/>
                        </a:lnTo>
                        <a:lnTo>
                          <a:pt x="153" y="69"/>
                        </a:lnTo>
                        <a:lnTo>
                          <a:pt x="149" y="73"/>
                        </a:lnTo>
                        <a:lnTo>
                          <a:pt x="153" y="73"/>
                        </a:lnTo>
                        <a:lnTo>
                          <a:pt x="149" y="73"/>
                        </a:lnTo>
                        <a:lnTo>
                          <a:pt x="149" y="77"/>
                        </a:lnTo>
                        <a:lnTo>
                          <a:pt x="153" y="73"/>
                        </a:lnTo>
                        <a:lnTo>
                          <a:pt x="153" y="77"/>
                        </a:lnTo>
                        <a:lnTo>
                          <a:pt x="153" y="81"/>
                        </a:lnTo>
                        <a:lnTo>
                          <a:pt x="149" y="77"/>
                        </a:lnTo>
                        <a:lnTo>
                          <a:pt x="149" y="81"/>
                        </a:lnTo>
                        <a:lnTo>
                          <a:pt x="149" y="85"/>
                        </a:lnTo>
                        <a:lnTo>
                          <a:pt x="149" y="89"/>
                        </a:lnTo>
                        <a:lnTo>
                          <a:pt x="146" y="89"/>
                        </a:lnTo>
                        <a:lnTo>
                          <a:pt x="146" y="94"/>
                        </a:lnTo>
                        <a:lnTo>
                          <a:pt x="149" y="94"/>
                        </a:lnTo>
                        <a:lnTo>
                          <a:pt x="146" y="94"/>
                        </a:lnTo>
                        <a:lnTo>
                          <a:pt x="146" y="98"/>
                        </a:lnTo>
                        <a:lnTo>
                          <a:pt x="146" y="94"/>
                        </a:lnTo>
                        <a:lnTo>
                          <a:pt x="146" y="98"/>
                        </a:lnTo>
                        <a:lnTo>
                          <a:pt x="146" y="102"/>
                        </a:lnTo>
                        <a:lnTo>
                          <a:pt x="146" y="98"/>
                        </a:lnTo>
                        <a:lnTo>
                          <a:pt x="146" y="102"/>
                        </a:lnTo>
                        <a:lnTo>
                          <a:pt x="146" y="106"/>
                        </a:lnTo>
                        <a:lnTo>
                          <a:pt x="142" y="106"/>
                        </a:lnTo>
                        <a:lnTo>
                          <a:pt x="146" y="106"/>
                        </a:lnTo>
                        <a:lnTo>
                          <a:pt x="142" y="106"/>
                        </a:lnTo>
                        <a:lnTo>
                          <a:pt x="146" y="106"/>
                        </a:lnTo>
                        <a:lnTo>
                          <a:pt x="146" y="110"/>
                        </a:lnTo>
                        <a:lnTo>
                          <a:pt x="142" y="110"/>
                        </a:lnTo>
                        <a:lnTo>
                          <a:pt x="142" y="114"/>
                        </a:lnTo>
                        <a:lnTo>
                          <a:pt x="138" y="114"/>
                        </a:lnTo>
                        <a:lnTo>
                          <a:pt x="138" y="118"/>
                        </a:lnTo>
                        <a:lnTo>
                          <a:pt x="134" y="118"/>
                        </a:lnTo>
                        <a:lnTo>
                          <a:pt x="134" y="122"/>
                        </a:lnTo>
                        <a:lnTo>
                          <a:pt x="138" y="122"/>
                        </a:lnTo>
                        <a:lnTo>
                          <a:pt x="138" y="126"/>
                        </a:lnTo>
                        <a:lnTo>
                          <a:pt x="134" y="126"/>
                        </a:lnTo>
                        <a:lnTo>
                          <a:pt x="134" y="130"/>
                        </a:lnTo>
                        <a:lnTo>
                          <a:pt x="130" y="130"/>
                        </a:lnTo>
                        <a:lnTo>
                          <a:pt x="130" y="134"/>
                        </a:lnTo>
                        <a:lnTo>
                          <a:pt x="126" y="134"/>
                        </a:lnTo>
                        <a:lnTo>
                          <a:pt x="123" y="134"/>
                        </a:lnTo>
                        <a:lnTo>
                          <a:pt x="126" y="138"/>
                        </a:lnTo>
                        <a:lnTo>
                          <a:pt x="126" y="142"/>
                        </a:lnTo>
                        <a:lnTo>
                          <a:pt x="123" y="142"/>
                        </a:lnTo>
                        <a:lnTo>
                          <a:pt x="119" y="142"/>
                        </a:lnTo>
                        <a:lnTo>
                          <a:pt x="119" y="138"/>
                        </a:lnTo>
                        <a:lnTo>
                          <a:pt x="115" y="138"/>
                        </a:lnTo>
                        <a:lnTo>
                          <a:pt x="115" y="142"/>
                        </a:lnTo>
                        <a:lnTo>
                          <a:pt x="111" y="142"/>
                        </a:lnTo>
                        <a:lnTo>
                          <a:pt x="111" y="146"/>
                        </a:lnTo>
                        <a:lnTo>
                          <a:pt x="111" y="150"/>
                        </a:lnTo>
                        <a:lnTo>
                          <a:pt x="115" y="150"/>
                        </a:lnTo>
                        <a:lnTo>
                          <a:pt x="115" y="154"/>
                        </a:lnTo>
                        <a:lnTo>
                          <a:pt x="111" y="154"/>
                        </a:lnTo>
                        <a:lnTo>
                          <a:pt x="115" y="154"/>
                        </a:lnTo>
                        <a:lnTo>
                          <a:pt x="115" y="158"/>
                        </a:lnTo>
                        <a:lnTo>
                          <a:pt x="115" y="154"/>
                        </a:lnTo>
                        <a:lnTo>
                          <a:pt x="119" y="154"/>
                        </a:lnTo>
                        <a:lnTo>
                          <a:pt x="119" y="158"/>
                        </a:lnTo>
                        <a:lnTo>
                          <a:pt x="119" y="162"/>
                        </a:lnTo>
                        <a:lnTo>
                          <a:pt x="123" y="162"/>
                        </a:lnTo>
                        <a:lnTo>
                          <a:pt x="126" y="162"/>
                        </a:lnTo>
                        <a:lnTo>
                          <a:pt x="130" y="166"/>
                        </a:lnTo>
                        <a:lnTo>
                          <a:pt x="130" y="170"/>
                        </a:lnTo>
                        <a:lnTo>
                          <a:pt x="126" y="170"/>
                        </a:lnTo>
                        <a:lnTo>
                          <a:pt x="126" y="174"/>
                        </a:lnTo>
                        <a:lnTo>
                          <a:pt x="130" y="174"/>
                        </a:lnTo>
                        <a:lnTo>
                          <a:pt x="130" y="170"/>
                        </a:lnTo>
                        <a:lnTo>
                          <a:pt x="134" y="170"/>
                        </a:lnTo>
                        <a:lnTo>
                          <a:pt x="134" y="174"/>
                        </a:lnTo>
                        <a:lnTo>
                          <a:pt x="138" y="174"/>
                        </a:lnTo>
                        <a:lnTo>
                          <a:pt x="138" y="179"/>
                        </a:lnTo>
                        <a:lnTo>
                          <a:pt x="142" y="179"/>
                        </a:lnTo>
                        <a:lnTo>
                          <a:pt x="138" y="183"/>
                        </a:lnTo>
                        <a:lnTo>
                          <a:pt x="134" y="183"/>
                        </a:lnTo>
                        <a:lnTo>
                          <a:pt x="134" y="187"/>
                        </a:lnTo>
                        <a:lnTo>
                          <a:pt x="134" y="191"/>
                        </a:lnTo>
                        <a:lnTo>
                          <a:pt x="130" y="191"/>
                        </a:lnTo>
                        <a:lnTo>
                          <a:pt x="130" y="195"/>
                        </a:lnTo>
                        <a:lnTo>
                          <a:pt x="130" y="191"/>
                        </a:lnTo>
                        <a:lnTo>
                          <a:pt x="130" y="195"/>
                        </a:lnTo>
                        <a:lnTo>
                          <a:pt x="126" y="195"/>
                        </a:lnTo>
                        <a:lnTo>
                          <a:pt x="126" y="199"/>
                        </a:lnTo>
                        <a:lnTo>
                          <a:pt x="126" y="203"/>
                        </a:lnTo>
                        <a:lnTo>
                          <a:pt x="130" y="203"/>
                        </a:lnTo>
                        <a:lnTo>
                          <a:pt x="130" y="207"/>
                        </a:lnTo>
                        <a:lnTo>
                          <a:pt x="130" y="211"/>
                        </a:lnTo>
                        <a:lnTo>
                          <a:pt x="126" y="211"/>
                        </a:lnTo>
                        <a:lnTo>
                          <a:pt x="126" y="215"/>
                        </a:lnTo>
                        <a:lnTo>
                          <a:pt x="130" y="215"/>
                        </a:lnTo>
                        <a:lnTo>
                          <a:pt x="130" y="219"/>
                        </a:lnTo>
                        <a:lnTo>
                          <a:pt x="134" y="219"/>
                        </a:lnTo>
                        <a:lnTo>
                          <a:pt x="134" y="223"/>
                        </a:lnTo>
                        <a:lnTo>
                          <a:pt x="138" y="223"/>
                        </a:lnTo>
                        <a:lnTo>
                          <a:pt x="138" y="227"/>
                        </a:lnTo>
                        <a:lnTo>
                          <a:pt x="142" y="227"/>
                        </a:lnTo>
                        <a:lnTo>
                          <a:pt x="146" y="227"/>
                        </a:lnTo>
                        <a:lnTo>
                          <a:pt x="146" y="231"/>
                        </a:lnTo>
                        <a:lnTo>
                          <a:pt x="146" y="235"/>
                        </a:lnTo>
                        <a:lnTo>
                          <a:pt x="146" y="239"/>
                        </a:lnTo>
                        <a:lnTo>
                          <a:pt x="149" y="239"/>
                        </a:lnTo>
                        <a:lnTo>
                          <a:pt x="146" y="239"/>
                        </a:lnTo>
                        <a:lnTo>
                          <a:pt x="146" y="243"/>
                        </a:lnTo>
                        <a:lnTo>
                          <a:pt x="149" y="243"/>
                        </a:lnTo>
                        <a:lnTo>
                          <a:pt x="149" y="247"/>
                        </a:lnTo>
                        <a:lnTo>
                          <a:pt x="153" y="247"/>
                        </a:lnTo>
                        <a:lnTo>
                          <a:pt x="153" y="251"/>
                        </a:lnTo>
                        <a:lnTo>
                          <a:pt x="157" y="251"/>
                        </a:lnTo>
                        <a:lnTo>
                          <a:pt x="153" y="251"/>
                        </a:lnTo>
                        <a:lnTo>
                          <a:pt x="153" y="255"/>
                        </a:lnTo>
                        <a:lnTo>
                          <a:pt x="149" y="255"/>
                        </a:lnTo>
                        <a:lnTo>
                          <a:pt x="153" y="255"/>
                        </a:lnTo>
                        <a:lnTo>
                          <a:pt x="153" y="259"/>
                        </a:lnTo>
                        <a:lnTo>
                          <a:pt x="153" y="263"/>
                        </a:lnTo>
                        <a:lnTo>
                          <a:pt x="157" y="263"/>
                        </a:lnTo>
                        <a:lnTo>
                          <a:pt x="157" y="268"/>
                        </a:lnTo>
                        <a:lnTo>
                          <a:pt x="130" y="268"/>
                        </a:lnTo>
                        <a:lnTo>
                          <a:pt x="126" y="268"/>
                        </a:lnTo>
                        <a:lnTo>
                          <a:pt x="126" y="272"/>
                        </a:lnTo>
                        <a:lnTo>
                          <a:pt x="123" y="272"/>
                        </a:lnTo>
                        <a:lnTo>
                          <a:pt x="119" y="268"/>
                        </a:lnTo>
                        <a:lnTo>
                          <a:pt x="115" y="268"/>
                        </a:lnTo>
                        <a:lnTo>
                          <a:pt x="111" y="263"/>
                        </a:lnTo>
                        <a:lnTo>
                          <a:pt x="107" y="263"/>
                        </a:lnTo>
                        <a:lnTo>
                          <a:pt x="107" y="268"/>
                        </a:lnTo>
                        <a:lnTo>
                          <a:pt x="103" y="268"/>
                        </a:lnTo>
                        <a:lnTo>
                          <a:pt x="103" y="272"/>
                        </a:lnTo>
                        <a:lnTo>
                          <a:pt x="100" y="276"/>
                        </a:lnTo>
                        <a:lnTo>
                          <a:pt x="96" y="276"/>
                        </a:lnTo>
                        <a:lnTo>
                          <a:pt x="96" y="272"/>
                        </a:lnTo>
                        <a:lnTo>
                          <a:pt x="92" y="272"/>
                        </a:lnTo>
                        <a:lnTo>
                          <a:pt x="96" y="272"/>
                        </a:lnTo>
                        <a:lnTo>
                          <a:pt x="92" y="272"/>
                        </a:lnTo>
                        <a:lnTo>
                          <a:pt x="92" y="268"/>
                        </a:lnTo>
                        <a:lnTo>
                          <a:pt x="88" y="268"/>
                        </a:lnTo>
                        <a:lnTo>
                          <a:pt x="84" y="268"/>
                        </a:lnTo>
                        <a:lnTo>
                          <a:pt x="80" y="268"/>
                        </a:lnTo>
                        <a:lnTo>
                          <a:pt x="80" y="263"/>
                        </a:lnTo>
                        <a:lnTo>
                          <a:pt x="77" y="263"/>
                        </a:lnTo>
                        <a:lnTo>
                          <a:pt x="80" y="263"/>
                        </a:lnTo>
                        <a:lnTo>
                          <a:pt x="80" y="259"/>
                        </a:lnTo>
                        <a:lnTo>
                          <a:pt x="80" y="255"/>
                        </a:lnTo>
                        <a:lnTo>
                          <a:pt x="80" y="251"/>
                        </a:lnTo>
                        <a:lnTo>
                          <a:pt x="84" y="251"/>
                        </a:lnTo>
                        <a:lnTo>
                          <a:pt x="84" y="247"/>
                        </a:lnTo>
                        <a:lnTo>
                          <a:pt x="88" y="247"/>
                        </a:lnTo>
                        <a:lnTo>
                          <a:pt x="88" y="251"/>
                        </a:lnTo>
                        <a:lnTo>
                          <a:pt x="92" y="251"/>
                        </a:lnTo>
                        <a:lnTo>
                          <a:pt x="96" y="251"/>
                        </a:lnTo>
                        <a:lnTo>
                          <a:pt x="96" y="247"/>
                        </a:lnTo>
                        <a:lnTo>
                          <a:pt x="96" y="243"/>
                        </a:lnTo>
                        <a:lnTo>
                          <a:pt x="96" y="239"/>
                        </a:lnTo>
                        <a:lnTo>
                          <a:pt x="100" y="239"/>
                        </a:lnTo>
                        <a:lnTo>
                          <a:pt x="103" y="239"/>
                        </a:lnTo>
                        <a:lnTo>
                          <a:pt x="103" y="235"/>
                        </a:lnTo>
                        <a:lnTo>
                          <a:pt x="103" y="239"/>
                        </a:lnTo>
                        <a:lnTo>
                          <a:pt x="103" y="235"/>
                        </a:lnTo>
                        <a:lnTo>
                          <a:pt x="107" y="235"/>
                        </a:lnTo>
                        <a:lnTo>
                          <a:pt x="103" y="235"/>
                        </a:lnTo>
                        <a:lnTo>
                          <a:pt x="103" y="231"/>
                        </a:lnTo>
                        <a:lnTo>
                          <a:pt x="103" y="227"/>
                        </a:lnTo>
                        <a:lnTo>
                          <a:pt x="107" y="223"/>
                        </a:lnTo>
                        <a:lnTo>
                          <a:pt x="103" y="223"/>
                        </a:lnTo>
                        <a:lnTo>
                          <a:pt x="103" y="219"/>
                        </a:lnTo>
                        <a:lnTo>
                          <a:pt x="100" y="219"/>
                        </a:lnTo>
                        <a:lnTo>
                          <a:pt x="100" y="215"/>
                        </a:lnTo>
                        <a:lnTo>
                          <a:pt x="96" y="215"/>
                        </a:lnTo>
                        <a:lnTo>
                          <a:pt x="96" y="211"/>
                        </a:lnTo>
                        <a:lnTo>
                          <a:pt x="92" y="211"/>
                        </a:lnTo>
                        <a:lnTo>
                          <a:pt x="88" y="211"/>
                        </a:lnTo>
                        <a:lnTo>
                          <a:pt x="88" y="207"/>
                        </a:lnTo>
                        <a:lnTo>
                          <a:pt x="84" y="207"/>
                        </a:lnTo>
                        <a:lnTo>
                          <a:pt x="80" y="207"/>
                        </a:lnTo>
                        <a:lnTo>
                          <a:pt x="80" y="203"/>
                        </a:lnTo>
                        <a:lnTo>
                          <a:pt x="77" y="203"/>
                        </a:lnTo>
                        <a:lnTo>
                          <a:pt x="77" y="199"/>
                        </a:lnTo>
                        <a:lnTo>
                          <a:pt x="73" y="199"/>
                        </a:lnTo>
                        <a:lnTo>
                          <a:pt x="73" y="203"/>
                        </a:lnTo>
                        <a:lnTo>
                          <a:pt x="73" y="199"/>
                        </a:lnTo>
                        <a:lnTo>
                          <a:pt x="73" y="203"/>
                        </a:lnTo>
                        <a:lnTo>
                          <a:pt x="73" y="199"/>
                        </a:lnTo>
                        <a:lnTo>
                          <a:pt x="69" y="199"/>
                        </a:lnTo>
                        <a:lnTo>
                          <a:pt x="65" y="199"/>
                        </a:lnTo>
                        <a:lnTo>
                          <a:pt x="61" y="195"/>
                        </a:lnTo>
                        <a:lnTo>
                          <a:pt x="57" y="199"/>
                        </a:lnTo>
                        <a:lnTo>
                          <a:pt x="57" y="195"/>
                        </a:lnTo>
                        <a:lnTo>
                          <a:pt x="57" y="191"/>
                        </a:lnTo>
                        <a:lnTo>
                          <a:pt x="54" y="191"/>
                        </a:lnTo>
                        <a:lnTo>
                          <a:pt x="50" y="191"/>
                        </a:lnTo>
                        <a:lnTo>
                          <a:pt x="50" y="187"/>
                        </a:lnTo>
                        <a:lnTo>
                          <a:pt x="50" y="183"/>
                        </a:lnTo>
                        <a:lnTo>
                          <a:pt x="54" y="183"/>
                        </a:lnTo>
                        <a:lnTo>
                          <a:pt x="54" y="179"/>
                        </a:lnTo>
                        <a:lnTo>
                          <a:pt x="54" y="174"/>
                        </a:lnTo>
                        <a:lnTo>
                          <a:pt x="54" y="170"/>
                        </a:lnTo>
                        <a:lnTo>
                          <a:pt x="57" y="170"/>
                        </a:lnTo>
                        <a:lnTo>
                          <a:pt x="57" y="166"/>
                        </a:lnTo>
                        <a:lnTo>
                          <a:pt x="57" y="162"/>
                        </a:lnTo>
                        <a:lnTo>
                          <a:pt x="54" y="162"/>
                        </a:lnTo>
                        <a:lnTo>
                          <a:pt x="54" y="158"/>
                        </a:lnTo>
                        <a:lnTo>
                          <a:pt x="54" y="154"/>
                        </a:lnTo>
                        <a:lnTo>
                          <a:pt x="50" y="154"/>
                        </a:lnTo>
                        <a:lnTo>
                          <a:pt x="50" y="150"/>
                        </a:lnTo>
                        <a:lnTo>
                          <a:pt x="54" y="150"/>
                        </a:lnTo>
                        <a:lnTo>
                          <a:pt x="54" y="146"/>
                        </a:lnTo>
                        <a:lnTo>
                          <a:pt x="50" y="146"/>
                        </a:lnTo>
                        <a:lnTo>
                          <a:pt x="50" y="142"/>
                        </a:lnTo>
                        <a:lnTo>
                          <a:pt x="46" y="142"/>
                        </a:lnTo>
                        <a:lnTo>
                          <a:pt x="46" y="138"/>
                        </a:lnTo>
                        <a:lnTo>
                          <a:pt x="42" y="138"/>
                        </a:lnTo>
                        <a:lnTo>
                          <a:pt x="42" y="134"/>
                        </a:lnTo>
                        <a:lnTo>
                          <a:pt x="38" y="134"/>
                        </a:lnTo>
                        <a:lnTo>
                          <a:pt x="34" y="134"/>
                        </a:lnTo>
                        <a:lnTo>
                          <a:pt x="31" y="134"/>
                        </a:lnTo>
                        <a:lnTo>
                          <a:pt x="31" y="130"/>
                        </a:lnTo>
                        <a:lnTo>
                          <a:pt x="31" y="126"/>
                        </a:lnTo>
                        <a:lnTo>
                          <a:pt x="31" y="122"/>
                        </a:lnTo>
                        <a:lnTo>
                          <a:pt x="31" y="118"/>
                        </a:lnTo>
                        <a:lnTo>
                          <a:pt x="34" y="118"/>
                        </a:lnTo>
                        <a:lnTo>
                          <a:pt x="34" y="114"/>
                        </a:lnTo>
                        <a:lnTo>
                          <a:pt x="38" y="114"/>
                        </a:lnTo>
                        <a:lnTo>
                          <a:pt x="38" y="110"/>
                        </a:lnTo>
                        <a:lnTo>
                          <a:pt x="38" y="106"/>
                        </a:lnTo>
                        <a:lnTo>
                          <a:pt x="34" y="106"/>
                        </a:lnTo>
                        <a:lnTo>
                          <a:pt x="34" y="102"/>
                        </a:lnTo>
                        <a:lnTo>
                          <a:pt x="38" y="102"/>
                        </a:lnTo>
                        <a:lnTo>
                          <a:pt x="34" y="102"/>
                        </a:lnTo>
                        <a:lnTo>
                          <a:pt x="34" y="98"/>
                        </a:lnTo>
                        <a:lnTo>
                          <a:pt x="31" y="94"/>
                        </a:lnTo>
                        <a:lnTo>
                          <a:pt x="27" y="89"/>
                        </a:lnTo>
                        <a:lnTo>
                          <a:pt x="27" y="85"/>
                        </a:lnTo>
                        <a:lnTo>
                          <a:pt x="27" y="81"/>
                        </a:lnTo>
                        <a:lnTo>
                          <a:pt x="23" y="81"/>
                        </a:lnTo>
                        <a:lnTo>
                          <a:pt x="23" y="85"/>
                        </a:lnTo>
                        <a:lnTo>
                          <a:pt x="19" y="85"/>
                        </a:lnTo>
                        <a:lnTo>
                          <a:pt x="15" y="85"/>
                        </a:lnTo>
                        <a:lnTo>
                          <a:pt x="11" y="81"/>
                        </a:lnTo>
                        <a:lnTo>
                          <a:pt x="11" y="77"/>
                        </a:lnTo>
                        <a:lnTo>
                          <a:pt x="15" y="77"/>
                        </a:lnTo>
                        <a:lnTo>
                          <a:pt x="11" y="77"/>
                        </a:lnTo>
                        <a:lnTo>
                          <a:pt x="8" y="77"/>
                        </a:lnTo>
                        <a:lnTo>
                          <a:pt x="4" y="77"/>
                        </a:lnTo>
                        <a:lnTo>
                          <a:pt x="0" y="77"/>
                        </a:lnTo>
                        <a:lnTo>
                          <a:pt x="23" y="61"/>
                        </a:lnTo>
                        <a:lnTo>
                          <a:pt x="126" y="13"/>
                        </a:lnTo>
                        <a:lnTo>
                          <a:pt x="130" y="13"/>
                        </a:lnTo>
                        <a:lnTo>
                          <a:pt x="153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670" name="Freeform 243">
                    <a:extLst>
                      <a:ext uri="{FF2B5EF4-FFF2-40B4-BE49-F238E27FC236}">
                        <a16:creationId xmlns:a16="http://schemas.microsoft.com/office/drawing/2014/main" id="{246D51F3-1382-2217-528E-FA73236CFAB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632" y="3034"/>
                    <a:ext cx="34" cy="29"/>
                  </a:xfrm>
                  <a:custGeom>
                    <a:avLst/>
                    <a:gdLst>
                      <a:gd name="T0" fmla="*/ 19 w 34"/>
                      <a:gd name="T1" fmla="*/ 0 h 29"/>
                      <a:gd name="T2" fmla="*/ 19 w 34"/>
                      <a:gd name="T3" fmla="*/ 4 h 29"/>
                      <a:gd name="T4" fmla="*/ 23 w 34"/>
                      <a:gd name="T5" fmla="*/ 4 h 29"/>
                      <a:gd name="T6" fmla="*/ 27 w 34"/>
                      <a:gd name="T7" fmla="*/ 4 h 29"/>
                      <a:gd name="T8" fmla="*/ 27 w 34"/>
                      <a:gd name="T9" fmla="*/ 9 h 29"/>
                      <a:gd name="T10" fmla="*/ 27 w 34"/>
                      <a:gd name="T11" fmla="*/ 13 h 29"/>
                      <a:gd name="T12" fmla="*/ 30 w 34"/>
                      <a:gd name="T13" fmla="*/ 13 h 29"/>
                      <a:gd name="T14" fmla="*/ 34 w 34"/>
                      <a:gd name="T15" fmla="*/ 13 h 29"/>
                      <a:gd name="T16" fmla="*/ 34 w 34"/>
                      <a:gd name="T17" fmla="*/ 17 h 29"/>
                      <a:gd name="T18" fmla="*/ 30 w 34"/>
                      <a:gd name="T19" fmla="*/ 17 h 29"/>
                      <a:gd name="T20" fmla="*/ 34 w 34"/>
                      <a:gd name="T21" fmla="*/ 17 h 29"/>
                      <a:gd name="T22" fmla="*/ 30 w 34"/>
                      <a:gd name="T23" fmla="*/ 17 h 29"/>
                      <a:gd name="T24" fmla="*/ 30 w 34"/>
                      <a:gd name="T25" fmla="*/ 21 h 29"/>
                      <a:gd name="T26" fmla="*/ 27 w 34"/>
                      <a:gd name="T27" fmla="*/ 21 h 29"/>
                      <a:gd name="T28" fmla="*/ 23 w 34"/>
                      <a:gd name="T29" fmla="*/ 21 h 29"/>
                      <a:gd name="T30" fmla="*/ 23 w 34"/>
                      <a:gd name="T31" fmla="*/ 25 h 29"/>
                      <a:gd name="T32" fmla="*/ 19 w 34"/>
                      <a:gd name="T33" fmla="*/ 25 h 29"/>
                      <a:gd name="T34" fmla="*/ 15 w 34"/>
                      <a:gd name="T35" fmla="*/ 25 h 29"/>
                      <a:gd name="T36" fmla="*/ 11 w 34"/>
                      <a:gd name="T37" fmla="*/ 25 h 29"/>
                      <a:gd name="T38" fmla="*/ 11 w 34"/>
                      <a:gd name="T39" fmla="*/ 29 h 29"/>
                      <a:gd name="T40" fmla="*/ 7 w 34"/>
                      <a:gd name="T41" fmla="*/ 29 h 29"/>
                      <a:gd name="T42" fmla="*/ 7 w 34"/>
                      <a:gd name="T43" fmla="*/ 25 h 29"/>
                      <a:gd name="T44" fmla="*/ 4 w 34"/>
                      <a:gd name="T45" fmla="*/ 25 h 29"/>
                      <a:gd name="T46" fmla="*/ 4 w 34"/>
                      <a:gd name="T47" fmla="*/ 29 h 29"/>
                      <a:gd name="T48" fmla="*/ 0 w 34"/>
                      <a:gd name="T49" fmla="*/ 29 h 29"/>
                      <a:gd name="T50" fmla="*/ 0 w 34"/>
                      <a:gd name="T51" fmla="*/ 25 h 29"/>
                      <a:gd name="T52" fmla="*/ 0 w 34"/>
                      <a:gd name="T53" fmla="*/ 21 h 29"/>
                      <a:gd name="T54" fmla="*/ 0 w 34"/>
                      <a:gd name="T55" fmla="*/ 17 h 29"/>
                      <a:gd name="T56" fmla="*/ 4 w 34"/>
                      <a:gd name="T57" fmla="*/ 17 h 29"/>
                      <a:gd name="T58" fmla="*/ 7 w 34"/>
                      <a:gd name="T59" fmla="*/ 13 h 29"/>
                      <a:gd name="T60" fmla="*/ 11 w 34"/>
                      <a:gd name="T61" fmla="*/ 13 h 29"/>
                      <a:gd name="T62" fmla="*/ 11 w 34"/>
                      <a:gd name="T63" fmla="*/ 9 h 29"/>
                      <a:gd name="T64" fmla="*/ 11 w 34"/>
                      <a:gd name="T65" fmla="*/ 4 h 29"/>
                      <a:gd name="T66" fmla="*/ 15 w 34"/>
                      <a:gd name="T67" fmla="*/ 4 h 29"/>
                      <a:gd name="T68" fmla="*/ 15 w 34"/>
                      <a:gd name="T69" fmla="*/ 0 h 29"/>
                      <a:gd name="T70" fmla="*/ 19 w 34"/>
                      <a:gd name="T71" fmla="*/ 0 h 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</a:cxnLst>
                    <a:rect l="0" t="0" r="r" b="b"/>
                    <a:pathLst>
                      <a:path w="34" h="29">
                        <a:moveTo>
                          <a:pt x="19" y="0"/>
                        </a:moveTo>
                        <a:lnTo>
                          <a:pt x="19" y="4"/>
                        </a:lnTo>
                        <a:lnTo>
                          <a:pt x="23" y="4"/>
                        </a:lnTo>
                        <a:lnTo>
                          <a:pt x="27" y="4"/>
                        </a:lnTo>
                        <a:lnTo>
                          <a:pt x="27" y="9"/>
                        </a:lnTo>
                        <a:lnTo>
                          <a:pt x="27" y="13"/>
                        </a:lnTo>
                        <a:lnTo>
                          <a:pt x="30" y="13"/>
                        </a:lnTo>
                        <a:lnTo>
                          <a:pt x="34" y="13"/>
                        </a:lnTo>
                        <a:lnTo>
                          <a:pt x="34" y="17"/>
                        </a:lnTo>
                        <a:lnTo>
                          <a:pt x="30" y="17"/>
                        </a:lnTo>
                        <a:lnTo>
                          <a:pt x="34" y="17"/>
                        </a:lnTo>
                        <a:lnTo>
                          <a:pt x="30" y="17"/>
                        </a:lnTo>
                        <a:lnTo>
                          <a:pt x="30" y="21"/>
                        </a:lnTo>
                        <a:lnTo>
                          <a:pt x="27" y="21"/>
                        </a:lnTo>
                        <a:lnTo>
                          <a:pt x="23" y="21"/>
                        </a:lnTo>
                        <a:lnTo>
                          <a:pt x="23" y="25"/>
                        </a:lnTo>
                        <a:lnTo>
                          <a:pt x="19" y="25"/>
                        </a:lnTo>
                        <a:lnTo>
                          <a:pt x="15" y="25"/>
                        </a:lnTo>
                        <a:lnTo>
                          <a:pt x="11" y="25"/>
                        </a:lnTo>
                        <a:lnTo>
                          <a:pt x="11" y="29"/>
                        </a:lnTo>
                        <a:lnTo>
                          <a:pt x="7" y="29"/>
                        </a:lnTo>
                        <a:lnTo>
                          <a:pt x="7" y="25"/>
                        </a:lnTo>
                        <a:lnTo>
                          <a:pt x="4" y="25"/>
                        </a:lnTo>
                        <a:lnTo>
                          <a:pt x="4" y="29"/>
                        </a:lnTo>
                        <a:lnTo>
                          <a:pt x="0" y="29"/>
                        </a:lnTo>
                        <a:lnTo>
                          <a:pt x="0" y="25"/>
                        </a:lnTo>
                        <a:lnTo>
                          <a:pt x="0" y="21"/>
                        </a:lnTo>
                        <a:lnTo>
                          <a:pt x="0" y="17"/>
                        </a:lnTo>
                        <a:lnTo>
                          <a:pt x="4" y="17"/>
                        </a:lnTo>
                        <a:lnTo>
                          <a:pt x="7" y="13"/>
                        </a:lnTo>
                        <a:lnTo>
                          <a:pt x="11" y="13"/>
                        </a:lnTo>
                        <a:lnTo>
                          <a:pt x="11" y="9"/>
                        </a:lnTo>
                        <a:lnTo>
                          <a:pt x="11" y="4"/>
                        </a:lnTo>
                        <a:lnTo>
                          <a:pt x="15" y="4"/>
                        </a:lnTo>
                        <a:lnTo>
                          <a:pt x="15" y="0"/>
                        </a:lnTo>
                        <a:lnTo>
                          <a:pt x="19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671" name="Freeform 244">
                    <a:extLst>
                      <a:ext uri="{FF2B5EF4-FFF2-40B4-BE49-F238E27FC236}">
                        <a16:creationId xmlns:a16="http://schemas.microsoft.com/office/drawing/2014/main" id="{0F14CDA4-A13F-7F78-4C4A-BEF20943525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346" y="3034"/>
                    <a:ext cx="53" cy="58"/>
                  </a:xfrm>
                  <a:custGeom>
                    <a:avLst/>
                    <a:gdLst>
                      <a:gd name="T0" fmla="*/ 54 w 54"/>
                      <a:gd name="T1" fmla="*/ 17 h 57"/>
                      <a:gd name="T2" fmla="*/ 50 w 54"/>
                      <a:gd name="T3" fmla="*/ 21 h 57"/>
                      <a:gd name="T4" fmla="*/ 50 w 54"/>
                      <a:gd name="T5" fmla="*/ 29 h 57"/>
                      <a:gd name="T6" fmla="*/ 54 w 54"/>
                      <a:gd name="T7" fmla="*/ 33 h 57"/>
                      <a:gd name="T8" fmla="*/ 50 w 54"/>
                      <a:gd name="T9" fmla="*/ 37 h 57"/>
                      <a:gd name="T10" fmla="*/ 50 w 54"/>
                      <a:gd name="T11" fmla="*/ 45 h 57"/>
                      <a:gd name="T12" fmla="*/ 46 w 54"/>
                      <a:gd name="T13" fmla="*/ 49 h 57"/>
                      <a:gd name="T14" fmla="*/ 42 w 54"/>
                      <a:gd name="T15" fmla="*/ 53 h 57"/>
                      <a:gd name="T16" fmla="*/ 38 w 54"/>
                      <a:gd name="T17" fmla="*/ 57 h 57"/>
                      <a:gd name="T18" fmla="*/ 31 w 54"/>
                      <a:gd name="T19" fmla="*/ 57 h 57"/>
                      <a:gd name="T20" fmla="*/ 27 w 54"/>
                      <a:gd name="T21" fmla="*/ 53 h 57"/>
                      <a:gd name="T22" fmla="*/ 23 w 54"/>
                      <a:gd name="T23" fmla="*/ 49 h 57"/>
                      <a:gd name="T24" fmla="*/ 19 w 54"/>
                      <a:gd name="T25" fmla="*/ 45 h 57"/>
                      <a:gd name="T26" fmla="*/ 19 w 54"/>
                      <a:gd name="T27" fmla="*/ 45 h 57"/>
                      <a:gd name="T28" fmla="*/ 15 w 54"/>
                      <a:gd name="T29" fmla="*/ 49 h 57"/>
                      <a:gd name="T30" fmla="*/ 8 w 54"/>
                      <a:gd name="T31" fmla="*/ 49 h 57"/>
                      <a:gd name="T32" fmla="*/ 4 w 54"/>
                      <a:gd name="T33" fmla="*/ 53 h 57"/>
                      <a:gd name="T34" fmla="*/ 0 w 54"/>
                      <a:gd name="T35" fmla="*/ 57 h 57"/>
                      <a:gd name="T36" fmla="*/ 0 w 54"/>
                      <a:gd name="T37" fmla="*/ 49 h 57"/>
                      <a:gd name="T38" fmla="*/ 4 w 54"/>
                      <a:gd name="T39" fmla="*/ 45 h 57"/>
                      <a:gd name="T40" fmla="*/ 4 w 54"/>
                      <a:gd name="T41" fmla="*/ 37 h 57"/>
                      <a:gd name="T42" fmla="*/ 8 w 54"/>
                      <a:gd name="T43" fmla="*/ 33 h 57"/>
                      <a:gd name="T44" fmla="*/ 12 w 54"/>
                      <a:gd name="T45" fmla="*/ 29 h 57"/>
                      <a:gd name="T46" fmla="*/ 12 w 54"/>
                      <a:gd name="T47" fmla="*/ 21 h 57"/>
                      <a:gd name="T48" fmla="*/ 15 w 54"/>
                      <a:gd name="T49" fmla="*/ 17 h 57"/>
                      <a:gd name="T50" fmla="*/ 19 w 54"/>
                      <a:gd name="T51" fmla="*/ 13 h 57"/>
                      <a:gd name="T52" fmla="*/ 23 w 54"/>
                      <a:gd name="T53" fmla="*/ 9 h 57"/>
                      <a:gd name="T54" fmla="*/ 27 w 54"/>
                      <a:gd name="T55" fmla="*/ 4 h 57"/>
                      <a:gd name="T56" fmla="*/ 31 w 54"/>
                      <a:gd name="T57" fmla="*/ 0 h 57"/>
                      <a:gd name="T58" fmla="*/ 31 w 54"/>
                      <a:gd name="T59" fmla="*/ 9 h 57"/>
                      <a:gd name="T60" fmla="*/ 31 w 54"/>
                      <a:gd name="T61" fmla="*/ 9 h 57"/>
                      <a:gd name="T62" fmla="*/ 27 w 54"/>
                      <a:gd name="T63" fmla="*/ 13 h 57"/>
                      <a:gd name="T64" fmla="*/ 31 w 54"/>
                      <a:gd name="T65" fmla="*/ 21 h 57"/>
                      <a:gd name="T66" fmla="*/ 35 w 54"/>
                      <a:gd name="T67" fmla="*/ 25 h 57"/>
                      <a:gd name="T68" fmla="*/ 38 w 54"/>
                      <a:gd name="T69" fmla="*/ 21 h 57"/>
                      <a:gd name="T70" fmla="*/ 46 w 54"/>
                      <a:gd name="T71" fmla="*/ 17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</a:cxnLst>
                    <a:rect l="0" t="0" r="r" b="b"/>
                    <a:pathLst>
                      <a:path w="54" h="57">
                        <a:moveTo>
                          <a:pt x="50" y="17"/>
                        </a:moveTo>
                        <a:lnTo>
                          <a:pt x="54" y="17"/>
                        </a:lnTo>
                        <a:lnTo>
                          <a:pt x="54" y="21"/>
                        </a:lnTo>
                        <a:lnTo>
                          <a:pt x="50" y="21"/>
                        </a:lnTo>
                        <a:lnTo>
                          <a:pt x="50" y="25"/>
                        </a:lnTo>
                        <a:lnTo>
                          <a:pt x="50" y="29"/>
                        </a:lnTo>
                        <a:lnTo>
                          <a:pt x="54" y="29"/>
                        </a:lnTo>
                        <a:lnTo>
                          <a:pt x="54" y="33"/>
                        </a:lnTo>
                        <a:lnTo>
                          <a:pt x="50" y="33"/>
                        </a:lnTo>
                        <a:lnTo>
                          <a:pt x="50" y="37"/>
                        </a:lnTo>
                        <a:lnTo>
                          <a:pt x="50" y="41"/>
                        </a:lnTo>
                        <a:lnTo>
                          <a:pt x="50" y="45"/>
                        </a:lnTo>
                        <a:lnTo>
                          <a:pt x="50" y="49"/>
                        </a:lnTo>
                        <a:lnTo>
                          <a:pt x="46" y="49"/>
                        </a:lnTo>
                        <a:lnTo>
                          <a:pt x="46" y="53"/>
                        </a:lnTo>
                        <a:lnTo>
                          <a:pt x="42" y="53"/>
                        </a:lnTo>
                        <a:lnTo>
                          <a:pt x="38" y="53"/>
                        </a:lnTo>
                        <a:lnTo>
                          <a:pt x="38" y="57"/>
                        </a:lnTo>
                        <a:lnTo>
                          <a:pt x="35" y="57"/>
                        </a:lnTo>
                        <a:lnTo>
                          <a:pt x="31" y="57"/>
                        </a:lnTo>
                        <a:lnTo>
                          <a:pt x="27" y="57"/>
                        </a:lnTo>
                        <a:lnTo>
                          <a:pt x="27" y="53"/>
                        </a:lnTo>
                        <a:lnTo>
                          <a:pt x="27" y="49"/>
                        </a:lnTo>
                        <a:lnTo>
                          <a:pt x="23" y="49"/>
                        </a:lnTo>
                        <a:lnTo>
                          <a:pt x="23" y="45"/>
                        </a:lnTo>
                        <a:lnTo>
                          <a:pt x="19" y="45"/>
                        </a:lnTo>
                        <a:lnTo>
                          <a:pt x="19" y="41"/>
                        </a:lnTo>
                        <a:lnTo>
                          <a:pt x="19" y="45"/>
                        </a:lnTo>
                        <a:lnTo>
                          <a:pt x="15" y="45"/>
                        </a:lnTo>
                        <a:lnTo>
                          <a:pt x="15" y="49"/>
                        </a:lnTo>
                        <a:lnTo>
                          <a:pt x="12" y="49"/>
                        </a:lnTo>
                        <a:lnTo>
                          <a:pt x="8" y="49"/>
                        </a:lnTo>
                        <a:lnTo>
                          <a:pt x="8" y="53"/>
                        </a:lnTo>
                        <a:lnTo>
                          <a:pt x="4" y="53"/>
                        </a:lnTo>
                        <a:lnTo>
                          <a:pt x="0" y="53"/>
                        </a:lnTo>
                        <a:lnTo>
                          <a:pt x="0" y="57"/>
                        </a:lnTo>
                        <a:lnTo>
                          <a:pt x="0" y="53"/>
                        </a:lnTo>
                        <a:lnTo>
                          <a:pt x="0" y="49"/>
                        </a:lnTo>
                        <a:lnTo>
                          <a:pt x="0" y="45"/>
                        </a:lnTo>
                        <a:lnTo>
                          <a:pt x="4" y="45"/>
                        </a:lnTo>
                        <a:lnTo>
                          <a:pt x="4" y="41"/>
                        </a:lnTo>
                        <a:lnTo>
                          <a:pt x="4" y="37"/>
                        </a:lnTo>
                        <a:lnTo>
                          <a:pt x="8" y="37"/>
                        </a:lnTo>
                        <a:lnTo>
                          <a:pt x="8" y="33"/>
                        </a:lnTo>
                        <a:lnTo>
                          <a:pt x="12" y="33"/>
                        </a:lnTo>
                        <a:lnTo>
                          <a:pt x="12" y="29"/>
                        </a:lnTo>
                        <a:lnTo>
                          <a:pt x="12" y="25"/>
                        </a:lnTo>
                        <a:lnTo>
                          <a:pt x="12" y="21"/>
                        </a:lnTo>
                        <a:lnTo>
                          <a:pt x="12" y="17"/>
                        </a:lnTo>
                        <a:lnTo>
                          <a:pt x="15" y="17"/>
                        </a:lnTo>
                        <a:lnTo>
                          <a:pt x="15" y="13"/>
                        </a:lnTo>
                        <a:lnTo>
                          <a:pt x="19" y="13"/>
                        </a:lnTo>
                        <a:lnTo>
                          <a:pt x="19" y="9"/>
                        </a:lnTo>
                        <a:lnTo>
                          <a:pt x="23" y="9"/>
                        </a:lnTo>
                        <a:lnTo>
                          <a:pt x="23" y="4"/>
                        </a:lnTo>
                        <a:lnTo>
                          <a:pt x="27" y="4"/>
                        </a:lnTo>
                        <a:lnTo>
                          <a:pt x="27" y="0"/>
                        </a:lnTo>
                        <a:lnTo>
                          <a:pt x="31" y="0"/>
                        </a:lnTo>
                        <a:lnTo>
                          <a:pt x="31" y="4"/>
                        </a:lnTo>
                        <a:lnTo>
                          <a:pt x="31" y="9"/>
                        </a:lnTo>
                        <a:lnTo>
                          <a:pt x="27" y="9"/>
                        </a:lnTo>
                        <a:lnTo>
                          <a:pt x="31" y="9"/>
                        </a:lnTo>
                        <a:lnTo>
                          <a:pt x="31" y="13"/>
                        </a:lnTo>
                        <a:lnTo>
                          <a:pt x="27" y="13"/>
                        </a:lnTo>
                        <a:lnTo>
                          <a:pt x="27" y="17"/>
                        </a:lnTo>
                        <a:lnTo>
                          <a:pt x="31" y="21"/>
                        </a:lnTo>
                        <a:lnTo>
                          <a:pt x="35" y="21"/>
                        </a:lnTo>
                        <a:lnTo>
                          <a:pt x="35" y="25"/>
                        </a:lnTo>
                        <a:lnTo>
                          <a:pt x="38" y="25"/>
                        </a:lnTo>
                        <a:lnTo>
                          <a:pt x="38" y="21"/>
                        </a:lnTo>
                        <a:lnTo>
                          <a:pt x="42" y="21"/>
                        </a:lnTo>
                        <a:lnTo>
                          <a:pt x="46" y="17"/>
                        </a:lnTo>
                        <a:lnTo>
                          <a:pt x="50" y="17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672" name="Freeform 245">
                    <a:extLst>
                      <a:ext uri="{FF2B5EF4-FFF2-40B4-BE49-F238E27FC236}">
                        <a16:creationId xmlns:a16="http://schemas.microsoft.com/office/drawing/2014/main" id="{8AEE46F6-67B8-9987-65FB-75E72B61AED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25" y="3043"/>
                    <a:ext cx="43" cy="52"/>
                  </a:xfrm>
                  <a:custGeom>
                    <a:avLst/>
                    <a:gdLst>
                      <a:gd name="T0" fmla="*/ 0 w 42"/>
                      <a:gd name="T1" fmla="*/ 4 h 52"/>
                      <a:gd name="T2" fmla="*/ 0 w 42"/>
                      <a:gd name="T3" fmla="*/ 0 h 52"/>
                      <a:gd name="T4" fmla="*/ 4 w 42"/>
                      <a:gd name="T5" fmla="*/ 0 h 52"/>
                      <a:gd name="T6" fmla="*/ 7 w 42"/>
                      <a:gd name="T7" fmla="*/ 0 h 52"/>
                      <a:gd name="T8" fmla="*/ 11 w 42"/>
                      <a:gd name="T9" fmla="*/ 0 h 52"/>
                      <a:gd name="T10" fmla="*/ 15 w 42"/>
                      <a:gd name="T11" fmla="*/ 0 h 52"/>
                      <a:gd name="T12" fmla="*/ 19 w 42"/>
                      <a:gd name="T13" fmla="*/ 0 h 52"/>
                      <a:gd name="T14" fmla="*/ 23 w 42"/>
                      <a:gd name="T15" fmla="*/ 0 h 52"/>
                      <a:gd name="T16" fmla="*/ 23 w 42"/>
                      <a:gd name="T17" fmla="*/ 4 h 52"/>
                      <a:gd name="T18" fmla="*/ 27 w 42"/>
                      <a:gd name="T19" fmla="*/ 4 h 52"/>
                      <a:gd name="T20" fmla="*/ 27 w 42"/>
                      <a:gd name="T21" fmla="*/ 8 h 52"/>
                      <a:gd name="T22" fmla="*/ 30 w 42"/>
                      <a:gd name="T23" fmla="*/ 8 h 52"/>
                      <a:gd name="T24" fmla="*/ 30 w 42"/>
                      <a:gd name="T25" fmla="*/ 12 h 52"/>
                      <a:gd name="T26" fmla="*/ 34 w 42"/>
                      <a:gd name="T27" fmla="*/ 12 h 52"/>
                      <a:gd name="T28" fmla="*/ 38 w 42"/>
                      <a:gd name="T29" fmla="*/ 12 h 52"/>
                      <a:gd name="T30" fmla="*/ 38 w 42"/>
                      <a:gd name="T31" fmla="*/ 16 h 52"/>
                      <a:gd name="T32" fmla="*/ 38 w 42"/>
                      <a:gd name="T33" fmla="*/ 20 h 52"/>
                      <a:gd name="T34" fmla="*/ 42 w 42"/>
                      <a:gd name="T35" fmla="*/ 24 h 52"/>
                      <a:gd name="T36" fmla="*/ 42 w 42"/>
                      <a:gd name="T37" fmla="*/ 28 h 52"/>
                      <a:gd name="T38" fmla="*/ 38 w 42"/>
                      <a:gd name="T39" fmla="*/ 28 h 52"/>
                      <a:gd name="T40" fmla="*/ 34 w 42"/>
                      <a:gd name="T41" fmla="*/ 28 h 52"/>
                      <a:gd name="T42" fmla="*/ 34 w 42"/>
                      <a:gd name="T43" fmla="*/ 32 h 52"/>
                      <a:gd name="T44" fmla="*/ 30 w 42"/>
                      <a:gd name="T45" fmla="*/ 32 h 52"/>
                      <a:gd name="T46" fmla="*/ 30 w 42"/>
                      <a:gd name="T47" fmla="*/ 36 h 52"/>
                      <a:gd name="T48" fmla="*/ 30 w 42"/>
                      <a:gd name="T49" fmla="*/ 40 h 52"/>
                      <a:gd name="T50" fmla="*/ 30 w 42"/>
                      <a:gd name="T51" fmla="*/ 44 h 52"/>
                      <a:gd name="T52" fmla="*/ 27 w 42"/>
                      <a:gd name="T53" fmla="*/ 44 h 52"/>
                      <a:gd name="T54" fmla="*/ 23 w 42"/>
                      <a:gd name="T55" fmla="*/ 48 h 52"/>
                      <a:gd name="T56" fmla="*/ 19 w 42"/>
                      <a:gd name="T57" fmla="*/ 48 h 52"/>
                      <a:gd name="T58" fmla="*/ 19 w 42"/>
                      <a:gd name="T59" fmla="*/ 52 h 52"/>
                      <a:gd name="T60" fmla="*/ 15 w 42"/>
                      <a:gd name="T61" fmla="*/ 52 h 52"/>
                      <a:gd name="T62" fmla="*/ 11 w 42"/>
                      <a:gd name="T63" fmla="*/ 52 h 52"/>
                      <a:gd name="T64" fmla="*/ 11 w 42"/>
                      <a:gd name="T65" fmla="*/ 48 h 52"/>
                      <a:gd name="T66" fmla="*/ 7 w 42"/>
                      <a:gd name="T67" fmla="*/ 48 h 52"/>
                      <a:gd name="T68" fmla="*/ 7 w 42"/>
                      <a:gd name="T69" fmla="*/ 44 h 52"/>
                      <a:gd name="T70" fmla="*/ 7 w 42"/>
                      <a:gd name="T71" fmla="*/ 40 h 52"/>
                      <a:gd name="T72" fmla="*/ 7 w 42"/>
                      <a:gd name="T73" fmla="*/ 36 h 52"/>
                      <a:gd name="T74" fmla="*/ 7 w 42"/>
                      <a:gd name="T75" fmla="*/ 32 h 52"/>
                      <a:gd name="T76" fmla="*/ 7 w 42"/>
                      <a:gd name="T77" fmla="*/ 28 h 52"/>
                      <a:gd name="T78" fmla="*/ 7 w 42"/>
                      <a:gd name="T79" fmla="*/ 24 h 52"/>
                      <a:gd name="T80" fmla="*/ 4 w 42"/>
                      <a:gd name="T81" fmla="*/ 24 h 52"/>
                      <a:gd name="T82" fmla="*/ 7 w 42"/>
                      <a:gd name="T83" fmla="*/ 24 h 52"/>
                      <a:gd name="T84" fmla="*/ 4 w 42"/>
                      <a:gd name="T85" fmla="*/ 20 h 52"/>
                      <a:gd name="T86" fmla="*/ 4 w 42"/>
                      <a:gd name="T87" fmla="*/ 16 h 52"/>
                      <a:gd name="T88" fmla="*/ 4 w 42"/>
                      <a:gd name="T89" fmla="*/ 12 h 52"/>
                      <a:gd name="T90" fmla="*/ 4 w 42"/>
                      <a:gd name="T91" fmla="*/ 8 h 52"/>
                      <a:gd name="T92" fmla="*/ 0 w 42"/>
                      <a:gd name="T93" fmla="*/ 8 h 52"/>
                      <a:gd name="T94" fmla="*/ 0 w 42"/>
                      <a:gd name="T95" fmla="*/ 4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</a:cxnLst>
                    <a:rect l="0" t="0" r="r" b="b"/>
                    <a:pathLst>
                      <a:path w="42" h="52">
                        <a:moveTo>
                          <a:pt x="0" y="4"/>
                        </a:moveTo>
                        <a:lnTo>
                          <a:pt x="0" y="0"/>
                        </a:lnTo>
                        <a:lnTo>
                          <a:pt x="4" y="0"/>
                        </a:lnTo>
                        <a:lnTo>
                          <a:pt x="7" y="0"/>
                        </a:lnTo>
                        <a:lnTo>
                          <a:pt x="11" y="0"/>
                        </a:lnTo>
                        <a:lnTo>
                          <a:pt x="15" y="0"/>
                        </a:lnTo>
                        <a:lnTo>
                          <a:pt x="19" y="0"/>
                        </a:lnTo>
                        <a:lnTo>
                          <a:pt x="23" y="0"/>
                        </a:lnTo>
                        <a:lnTo>
                          <a:pt x="23" y="4"/>
                        </a:lnTo>
                        <a:lnTo>
                          <a:pt x="27" y="4"/>
                        </a:lnTo>
                        <a:lnTo>
                          <a:pt x="27" y="8"/>
                        </a:lnTo>
                        <a:lnTo>
                          <a:pt x="30" y="8"/>
                        </a:lnTo>
                        <a:lnTo>
                          <a:pt x="30" y="12"/>
                        </a:lnTo>
                        <a:lnTo>
                          <a:pt x="34" y="12"/>
                        </a:lnTo>
                        <a:lnTo>
                          <a:pt x="38" y="12"/>
                        </a:lnTo>
                        <a:lnTo>
                          <a:pt x="38" y="16"/>
                        </a:lnTo>
                        <a:lnTo>
                          <a:pt x="38" y="20"/>
                        </a:lnTo>
                        <a:lnTo>
                          <a:pt x="42" y="24"/>
                        </a:lnTo>
                        <a:lnTo>
                          <a:pt x="42" y="28"/>
                        </a:lnTo>
                        <a:lnTo>
                          <a:pt x="38" y="28"/>
                        </a:lnTo>
                        <a:lnTo>
                          <a:pt x="34" y="28"/>
                        </a:lnTo>
                        <a:lnTo>
                          <a:pt x="34" y="32"/>
                        </a:lnTo>
                        <a:lnTo>
                          <a:pt x="30" y="32"/>
                        </a:lnTo>
                        <a:lnTo>
                          <a:pt x="30" y="36"/>
                        </a:lnTo>
                        <a:lnTo>
                          <a:pt x="30" y="40"/>
                        </a:lnTo>
                        <a:lnTo>
                          <a:pt x="30" y="44"/>
                        </a:lnTo>
                        <a:lnTo>
                          <a:pt x="27" y="44"/>
                        </a:lnTo>
                        <a:lnTo>
                          <a:pt x="23" y="48"/>
                        </a:lnTo>
                        <a:lnTo>
                          <a:pt x="19" y="48"/>
                        </a:lnTo>
                        <a:lnTo>
                          <a:pt x="19" y="52"/>
                        </a:lnTo>
                        <a:lnTo>
                          <a:pt x="15" y="52"/>
                        </a:lnTo>
                        <a:lnTo>
                          <a:pt x="11" y="52"/>
                        </a:lnTo>
                        <a:lnTo>
                          <a:pt x="11" y="48"/>
                        </a:lnTo>
                        <a:lnTo>
                          <a:pt x="7" y="48"/>
                        </a:lnTo>
                        <a:lnTo>
                          <a:pt x="7" y="44"/>
                        </a:lnTo>
                        <a:lnTo>
                          <a:pt x="7" y="40"/>
                        </a:lnTo>
                        <a:lnTo>
                          <a:pt x="7" y="36"/>
                        </a:lnTo>
                        <a:lnTo>
                          <a:pt x="7" y="32"/>
                        </a:lnTo>
                        <a:lnTo>
                          <a:pt x="7" y="28"/>
                        </a:lnTo>
                        <a:lnTo>
                          <a:pt x="7" y="24"/>
                        </a:lnTo>
                        <a:lnTo>
                          <a:pt x="4" y="24"/>
                        </a:lnTo>
                        <a:lnTo>
                          <a:pt x="7" y="24"/>
                        </a:lnTo>
                        <a:lnTo>
                          <a:pt x="4" y="20"/>
                        </a:lnTo>
                        <a:lnTo>
                          <a:pt x="4" y="16"/>
                        </a:lnTo>
                        <a:lnTo>
                          <a:pt x="4" y="12"/>
                        </a:lnTo>
                        <a:lnTo>
                          <a:pt x="4" y="8"/>
                        </a:lnTo>
                        <a:lnTo>
                          <a:pt x="0" y="8"/>
                        </a:lnTo>
                        <a:lnTo>
                          <a:pt x="0" y="4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673" name="Freeform 246">
                    <a:extLst>
                      <a:ext uri="{FF2B5EF4-FFF2-40B4-BE49-F238E27FC236}">
                        <a16:creationId xmlns:a16="http://schemas.microsoft.com/office/drawing/2014/main" id="{CCBC3762-04FB-2783-869C-172DA370456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01" y="3043"/>
                    <a:ext cx="29" cy="43"/>
                  </a:xfrm>
                  <a:custGeom>
                    <a:avLst/>
                    <a:gdLst>
                      <a:gd name="T0" fmla="*/ 4 w 27"/>
                      <a:gd name="T1" fmla="*/ 0 h 44"/>
                      <a:gd name="T2" fmla="*/ 7 w 27"/>
                      <a:gd name="T3" fmla="*/ 0 h 44"/>
                      <a:gd name="T4" fmla="*/ 7 w 27"/>
                      <a:gd name="T5" fmla="*/ 4 h 44"/>
                      <a:gd name="T6" fmla="*/ 11 w 27"/>
                      <a:gd name="T7" fmla="*/ 4 h 44"/>
                      <a:gd name="T8" fmla="*/ 11 w 27"/>
                      <a:gd name="T9" fmla="*/ 0 h 44"/>
                      <a:gd name="T10" fmla="*/ 11 w 27"/>
                      <a:gd name="T11" fmla="*/ 4 h 44"/>
                      <a:gd name="T12" fmla="*/ 15 w 27"/>
                      <a:gd name="T13" fmla="*/ 4 h 44"/>
                      <a:gd name="T14" fmla="*/ 19 w 27"/>
                      <a:gd name="T15" fmla="*/ 4 h 44"/>
                      <a:gd name="T16" fmla="*/ 23 w 27"/>
                      <a:gd name="T17" fmla="*/ 4 h 44"/>
                      <a:gd name="T18" fmla="*/ 23 w 27"/>
                      <a:gd name="T19" fmla="*/ 8 h 44"/>
                      <a:gd name="T20" fmla="*/ 23 w 27"/>
                      <a:gd name="T21" fmla="*/ 12 h 44"/>
                      <a:gd name="T22" fmla="*/ 23 w 27"/>
                      <a:gd name="T23" fmla="*/ 16 h 44"/>
                      <a:gd name="T24" fmla="*/ 23 w 27"/>
                      <a:gd name="T25" fmla="*/ 20 h 44"/>
                      <a:gd name="T26" fmla="*/ 27 w 27"/>
                      <a:gd name="T27" fmla="*/ 20 h 44"/>
                      <a:gd name="T28" fmla="*/ 27 w 27"/>
                      <a:gd name="T29" fmla="*/ 24 h 44"/>
                      <a:gd name="T30" fmla="*/ 27 w 27"/>
                      <a:gd name="T31" fmla="*/ 28 h 44"/>
                      <a:gd name="T32" fmla="*/ 23 w 27"/>
                      <a:gd name="T33" fmla="*/ 28 h 44"/>
                      <a:gd name="T34" fmla="*/ 27 w 27"/>
                      <a:gd name="T35" fmla="*/ 28 h 44"/>
                      <a:gd name="T36" fmla="*/ 27 w 27"/>
                      <a:gd name="T37" fmla="*/ 32 h 44"/>
                      <a:gd name="T38" fmla="*/ 27 w 27"/>
                      <a:gd name="T39" fmla="*/ 36 h 44"/>
                      <a:gd name="T40" fmla="*/ 23 w 27"/>
                      <a:gd name="T41" fmla="*/ 36 h 44"/>
                      <a:gd name="T42" fmla="*/ 23 w 27"/>
                      <a:gd name="T43" fmla="*/ 40 h 44"/>
                      <a:gd name="T44" fmla="*/ 23 w 27"/>
                      <a:gd name="T45" fmla="*/ 44 h 44"/>
                      <a:gd name="T46" fmla="*/ 19 w 27"/>
                      <a:gd name="T47" fmla="*/ 40 h 44"/>
                      <a:gd name="T48" fmla="*/ 15 w 27"/>
                      <a:gd name="T49" fmla="*/ 40 h 44"/>
                      <a:gd name="T50" fmla="*/ 15 w 27"/>
                      <a:gd name="T51" fmla="*/ 36 h 44"/>
                      <a:gd name="T52" fmla="*/ 11 w 27"/>
                      <a:gd name="T53" fmla="*/ 36 h 44"/>
                      <a:gd name="T54" fmla="*/ 11 w 27"/>
                      <a:gd name="T55" fmla="*/ 32 h 44"/>
                      <a:gd name="T56" fmla="*/ 7 w 27"/>
                      <a:gd name="T57" fmla="*/ 32 h 44"/>
                      <a:gd name="T58" fmla="*/ 7 w 27"/>
                      <a:gd name="T59" fmla="*/ 28 h 44"/>
                      <a:gd name="T60" fmla="*/ 4 w 27"/>
                      <a:gd name="T61" fmla="*/ 28 h 44"/>
                      <a:gd name="T62" fmla="*/ 4 w 27"/>
                      <a:gd name="T63" fmla="*/ 24 h 44"/>
                      <a:gd name="T64" fmla="*/ 4 w 27"/>
                      <a:gd name="T65" fmla="*/ 20 h 44"/>
                      <a:gd name="T66" fmla="*/ 0 w 27"/>
                      <a:gd name="T67" fmla="*/ 20 h 44"/>
                      <a:gd name="T68" fmla="*/ 4 w 27"/>
                      <a:gd name="T69" fmla="*/ 20 h 44"/>
                      <a:gd name="T70" fmla="*/ 4 w 27"/>
                      <a:gd name="T71" fmla="*/ 16 h 44"/>
                      <a:gd name="T72" fmla="*/ 4 w 27"/>
                      <a:gd name="T73" fmla="*/ 12 h 44"/>
                      <a:gd name="T74" fmla="*/ 4 w 27"/>
                      <a:gd name="T75" fmla="*/ 8 h 44"/>
                      <a:gd name="T76" fmla="*/ 4 w 27"/>
                      <a:gd name="T77" fmla="*/ 4 h 44"/>
                      <a:gd name="T78" fmla="*/ 4 w 27"/>
                      <a:gd name="T79" fmla="*/ 0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</a:cxnLst>
                    <a:rect l="0" t="0" r="r" b="b"/>
                    <a:pathLst>
                      <a:path w="27" h="44">
                        <a:moveTo>
                          <a:pt x="4" y="0"/>
                        </a:moveTo>
                        <a:lnTo>
                          <a:pt x="7" y="0"/>
                        </a:lnTo>
                        <a:lnTo>
                          <a:pt x="7" y="4"/>
                        </a:lnTo>
                        <a:lnTo>
                          <a:pt x="11" y="4"/>
                        </a:lnTo>
                        <a:lnTo>
                          <a:pt x="11" y="0"/>
                        </a:lnTo>
                        <a:lnTo>
                          <a:pt x="11" y="4"/>
                        </a:lnTo>
                        <a:lnTo>
                          <a:pt x="15" y="4"/>
                        </a:lnTo>
                        <a:lnTo>
                          <a:pt x="19" y="4"/>
                        </a:lnTo>
                        <a:lnTo>
                          <a:pt x="23" y="4"/>
                        </a:lnTo>
                        <a:lnTo>
                          <a:pt x="23" y="8"/>
                        </a:lnTo>
                        <a:lnTo>
                          <a:pt x="23" y="12"/>
                        </a:lnTo>
                        <a:lnTo>
                          <a:pt x="23" y="16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27" y="24"/>
                        </a:lnTo>
                        <a:lnTo>
                          <a:pt x="27" y="28"/>
                        </a:lnTo>
                        <a:lnTo>
                          <a:pt x="23" y="28"/>
                        </a:lnTo>
                        <a:lnTo>
                          <a:pt x="27" y="28"/>
                        </a:lnTo>
                        <a:lnTo>
                          <a:pt x="27" y="32"/>
                        </a:lnTo>
                        <a:lnTo>
                          <a:pt x="27" y="36"/>
                        </a:lnTo>
                        <a:lnTo>
                          <a:pt x="23" y="36"/>
                        </a:lnTo>
                        <a:lnTo>
                          <a:pt x="23" y="40"/>
                        </a:lnTo>
                        <a:lnTo>
                          <a:pt x="23" y="44"/>
                        </a:lnTo>
                        <a:lnTo>
                          <a:pt x="19" y="40"/>
                        </a:lnTo>
                        <a:lnTo>
                          <a:pt x="15" y="40"/>
                        </a:lnTo>
                        <a:lnTo>
                          <a:pt x="15" y="36"/>
                        </a:lnTo>
                        <a:lnTo>
                          <a:pt x="11" y="36"/>
                        </a:lnTo>
                        <a:lnTo>
                          <a:pt x="11" y="32"/>
                        </a:lnTo>
                        <a:lnTo>
                          <a:pt x="7" y="32"/>
                        </a:lnTo>
                        <a:lnTo>
                          <a:pt x="7" y="28"/>
                        </a:lnTo>
                        <a:lnTo>
                          <a:pt x="4" y="28"/>
                        </a:lnTo>
                        <a:lnTo>
                          <a:pt x="4" y="24"/>
                        </a:lnTo>
                        <a:lnTo>
                          <a:pt x="4" y="20"/>
                        </a:lnTo>
                        <a:lnTo>
                          <a:pt x="0" y="20"/>
                        </a:lnTo>
                        <a:lnTo>
                          <a:pt x="4" y="20"/>
                        </a:lnTo>
                        <a:lnTo>
                          <a:pt x="4" y="16"/>
                        </a:lnTo>
                        <a:lnTo>
                          <a:pt x="4" y="12"/>
                        </a:lnTo>
                        <a:lnTo>
                          <a:pt x="4" y="8"/>
                        </a:lnTo>
                        <a:lnTo>
                          <a:pt x="4" y="4"/>
                        </a:lnTo>
                        <a:lnTo>
                          <a:pt x="4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674" name="Freeform 247">
                    <a:extLst>
                      <a:ext uri="{FF2B5EF4-FFF2-40B4-BE49-F238E27FC236}">
                        <a16:creationId xmlns:a16="http://schemas.microsoft.com/office/drawing/2014/main" id="{3696ADEB-6DD5-3768-DD32-64F5AD21BBD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34" y="3043"/>
                    <a:ext cx="87" cy="60"/>
                  </a:xfrm>
                  <a:custGeom>
                    <a:avLst/>
                    <a:gdLst>
                      <a:gd name="T0" fmla="*/ 54 w 85"/>
                      <a:gd name="T1" fmla="*/ 4 h 60"/>
                      <a:gd name="T2" fmla="*/ 62 w 85"/>
                      <a:gd name="T3" fmla="*/ 4 h 60"/>
                      <a:gd name="T4" fmla="*/ 66 w 85"/>
                      <a:gd name="T5" fmla="*/ 8 h 60"/>
                      <a:gd name="T6" fmla="*/ 66 w 85"/>
                      <a:gd name="T7" fmla="*/ 8 h 60"/>
                      <a:gd name="T8" fmla="*/ 66 w 85"/>
                      <a:gd name="T9" fmla="*/ 8 h 60"/>
                      <a:gd name="T10" fmla="*/ 69 w 85"/>
                      <a:gd name="T11" fmla="*/ 0 h 60"/>
                      <a:gd name="T12" fmla="*/ 73 w 85"/>
                      <a:gd name="T13" fmla="*/ 4 h 60"/>
                      <a:gd name="T14" fmla="*/ 77 w 85"/>
                      <a:gd name="T15" fmla="*/ 0 h 60"/>
                      <a:gd name="T16" fmla="*/ 81 w 85"/>
                      <a:gd name="T17" fmla="*/ 4 h 60"/>
                      <a:gd name="T18" fmla="*/ 81 w 85"/>
                      <a:gd name="T19" fmla="*/ 12 h 60"/>
                      <a:gd name="T20" fmla="*/ 85 w 85"/>
                      <a:gd name="T21" fmla="*/ 16 h 60"/>
                      <a:gd name="T22" fmla="*/ 81 w 85"/>
                      <a:gd name="T23" fmla="*/ 20 h 60"/>
                      <a:gd name="T24" fmla="*/ 77 w 85"/>
                      <a:gd name="T25" fmla="*/ 24 h 60"/>
                      <a:gd name="T26" fmla="*/ 73 w 85"/>
                      <a:gd name="T27" fmla="*/ 28 h 60"/>
                      <a:gd name="T28" fmla="*/ 69 w 85"/>
                      <a:gd name="T29" fmla="*/ 32 h 60"/>
                      <a:gd name="T30" fmla="*/ 69 w 85"/>
                      <a:gd name="T31" fmla="*/ 40 h 60"/>
                      <a:gd name="T32" fmla="*/ 66 w 85"/>
                      <a:gd name="T33" fmla="*/ 44 h 60"/>
                      <a:gd name="T34" fmla="*/ 66 w 85"/>
                      <a:gd name="T35" fmla="*/ 52 h 60"/>
                      <a:gd name="T36" fmla="*/ 62 w 85"/>
                      <a:gd name="T37" fmla="*/ 52 h 60"/>
                      <a:gd name="T38" fmla="*/ 58 w 85"/>
                      <a:gd name="T39" fmla="*/ 48 h 60"/>
                      <a:gd name="T40" fmla="*/ 50 w 85"/>
                      <a:gd name="T41" fmla="*/ 48 h 60"/>
                      <a:gd name="T42" fmla="*/ 46 w 85"/>
                      <a:gd name="T43" fmla="*/ 48 h 60"/>
                      <a:gd name="T44" fmla="*/ 43 w 85"/>
                      <a:gd name="T45" fmla="*/ 44 h 60"/>
                      <a:gd name="T46" fmla="*/ 39 w 85"/>
                      <a:gd name="T47" fmla="*/ 40 h 60"/>
                      <a:gd name="T48" fmla="*/ 35 w 85"/>
                      <a:gd name="T49" fmla="*/ 44 h 60"/>
                      <a:gd name="T50" fmla="*/ 35 w 85"/>
                      <a:gd name="T51" fmla="*/ 52 h 60"/>
                      <a:gd name="T52" fmla="*/ 39 w 85"/>
                      <a:gd name="T53" fmla="*/ 56 h 60"/>
                      <a:gd name="T54" fmla="*/ 35 w 85"/>
                      <a:gd name="T55" fmla="*/ 60 h 60"/>
                      <a:gd name="T56" fmla="*/ 31 w 85"/>
                      <a:gd name="T57" fmla="*/ 56 h 60"/>
                      <a:gd name="T58" fmla="*/ 31 w 85"/>
                      <a:gd name="T59" fmla="*/ 56 h 60"/>
                      <a:gd name="T60" fmla="*/ 27 w 85"/>
                      <a:gd name="T61" fmla="*/ 52 h 60"/>
                      <a:gd name="T62" fmla="*/ 23 w 85"/>
                      <a:gd name="T63" fmla="*/ 56 h 60"/>
                      <a:gd name="T64" fmla="*/ 16 w 85"/>
                      <a:gd name="T65" fmla="*/ 56 h 60"/>
                      <a:gd name="T66" fmla="*/ 12 w 85"/>
                      <a:gd name="T67" fmla="*/ 60 h 60"/>
                      <a:gd name="T68" fmla="*/ 8 w 85"/>
                      <a:gd name="T69" fmla="*/ 56 h 60"/>
                      <a:gd name="T70" fmla="*/ 4 w 85"/>
                      <a:gd name="T71" fmla="*/ 60 h 60"/>
                      <a:gd name="T72" fmla="*/ 4 w 85"/>
                      <a:gd name="T73" fmla="*/ 56 h 60"/>
                      <a:gd name="T74" fmla="*/ 0 w 85"/>
                      <a:gd name="T75" fmla="*/ 52 h 60"/>
                      <a:gd name="T76" fmla="*/ 4 w 85"/>
                      <a:gd name="T77" fmla="*/ 48 h 60"/>
                      <a:gd name="T78" fmla="*/ 8 w 85"/>
                      <a:gd name="T79" fmla="*/ 52 h 60"/>
                      <a:gd name="T80" fmla="*/ 12 w 85"/>
                      <a:gd name="T81" fmla="*/ 48 h 60"/>
                      <a:gd name="T82" fmla="*/ 20 w 85"/>
                      <a:gd name="T83" fmla="*/ 44 h 60"/>
                      <a:gd name="T84" fmla="*/ 23 w 85"/>
                      <a:gd name="T85" fmla="*/ 40 h 60"/>
                      <a:gd name="T86" fmla="*/ 23 w 85"/>
                      <a:gd name="T87" fmla="*/ 32 h 60"/>
                      <a:gd name="T88" fmla="*/ 27 w 85"/>
                      <a:gd name="T89" fmla="*/ 28 h 60"/>
                      <a:gd name="T90" fmla="*/ 35 w 85"/>
                      <a:gd name="T91" fmla="*/ 28 h 60"/>
                      <a:gd name="T92" fmla="*/ 31 w 85"/>
                      <a:gd name="T93" fmla="*/ 20 h 60"/>
                      <a:gd name="T94" fmla="*/ 35 w 85"/>
                      <a:gd name="T95" fmla="*/ 16 h 60"/>
                      <a:gd name="T96" fmla="*/ 39 w 85"/>
                      <a:gd name="T97" fmla="*/ 12 h 60"/>
                      <a:gd name="T98" fmla="*/ 43 w 85"/>
                      <a:gd name="T99" fmla="*/ 16 h 60"/>
                      <a:gd name="T100" fmla="*/ 46 w 85"/>
                      <a:gd name="T101" fmla="*/ 12 h 60"/>
                      <a:gd name="T102" fmla="*/ 50 w 85"/>
                      <a:gd name="T103" fmla="*/ 12 h 60"/>
                      <a:gd name="T104" fmla="*/ 50 w 85"/>
                      <a:gd name="T105" fmla="*/ 8 h 6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</a:cxnLst>
                    <a:rect l="0" t="0" r="r" b="b"/>
                    <a:pathLst>
                      <a:path w="85" h="60">
                        <a:moveTo>
                          <a:pt x="50" y="4"/>
                        </a:moveTo>
                        <a:lnTo>
                          <a:pt x="54" y="4"/>
                        </a:lnTo>
                        <a:lnTo>
                          <a:pt x="58" y="4"/>
                        </a:lnTo>
                        <a:lnTo>
                          <a:pt x="62" y="4"/>
                        </a:lnTo>
                        <a:lnTo>
                          <a:pt x="62" y="8"/>
                        </a:lnTo>
                        <a:lnTo>
                          <a:pt x="66" y="8"/>
                        </a:lnTo>
                        <a:lnTo>
                          <a:pt x="66" y="12"/>
                        </a:lnTo>
                        <a:lnTo>
                          <a:pt x="66" y="8"/>
                        </a:lnTo>
                        <a:lnTo>
                          <a:pt x="69" y="8"/>
                        </a:lnTo>
                        <a:lnTo>
                          <a:pt x="66" y="8"/>
                        </a:lnTo>
                        <a:lnTo>
                          <a:pt x="69" y="4"/>
                        </a:lnTo>
                        <a:lnTo>
                          <a:pt x="69" y="0"/>
                        </a:lnTo>
                        <a:lnTo>
                          <a:pt x="73" y="0"/>
                        </a:lnTo>
                        <a:lnTo>
                          <a:pt x="73" y="4"/>
                        </a:lnTo>
                        <a:lnTo>
                          <a:pt x="73" y="0"/>
                        </a:lnTo>
                        <a:lnTo>
                          <a:pt x="77" y="0"/>
                        </a:lnTo>
                        <a:lnTo>
                          <a:pt x="77" y="4"/>
                        </a:lnTo>
                        <a:lnTo>
                          <a:pt x="81" y="4"/>
                        </a:lnTo>
                        <a:lnTo>
                          <a:pt x="81" y="8"/>
                        </a:lnTo>
                        <a:lnTo>
                          <a:pt x="81" y="12"/>
                        </a:lnTo>
                        <a:lnTo>
                          <a:pt x="85" y="12"/>
                        </a:lnTo>
                        <a:lnTo>
                          <a:pt x="85" y="16"/>
                        </a:lnTo>
                        <a:lnTo>
                          <a:pt x="81" y="16"/>
                        </a:lnTo>
                        <a:lnTo>
                          <a:pt x="81" y="20"/>
                        </a:lnTo>
                        <a:lnTo>
                          <a:pt x="81" y="24"/>
                        </a:lnTo>
                        <a:lnTo>
                          <a:pt x="77" y="24"/>
                        </a:lnTo>
                        <a:lnTo>
                          <a:pt x="77" y="28"/>
                        </a:lnTo>
                        <a:lnTo>
                          <a:pt x="73" y="28"/>
                        </a:lnTo>
                        <a:lnTo>
                          <a:pt x="73" y="32"/>
                        </a:lnTo>
                        <a:lnTo>
                          <a:pt x="69" y="32"/>
                        </a:lnTo>
                        <a:lnTo>
                          <a:pt x="69" y="36"/>
                        </a:lnTo>
                        <a:lnTo>
                          <a:pt x="69" y="40"/>
                        </a:lnTo>
                        <a:lnTo>
                          <a:pt x="66" y="40"/>
                        </a:lnTo>
                        <a:lnTo>
                          <a:pt x="66" y="44"/>
                        </a:lnTo>
                        <a:lnTo>
                          <a:pt x="66" y="48"/>
                        </a:lnTo>
                        <a:lnTo>
                          <a:pt x="66" y="52"/>
                        </a:lnTo>
                        <a:lnTo>
                          <a:pt x="62" y="48"/>
                        </a:lnTo>
                        <a:lnTo>
                          <a:pt x="62" y="52"/>
                        </a:lnTo>
                        <a:lnTo>
                          <a:pt x="58" y="52"/>
                        </a:lnTo>
                        <a:lnTo>
                          <a:pt x="58" y="48"/>
                        </a:lnTo>
                        <a:lnTo>
                          <a:pt x="54" y="48"/>
                        </a:lnTo>
                        <a:lnTo>
                          <a:pt x="50" y="48"/>
                        </a:lnTo>
                        <a:lnTo>
                          <a:pt x="50" y="44"/>
                        </a:lnTo>
                        <a:lnTo>
                          <a:pt x="46" y="48"/>
                        </a:lnTo>
                        <a:lnTo>
                          <a:pt x="43" y="48"/>
                        </a:lnTo>
                        <a:lnTo>
                          <a:pt x="43" y="44"/>
                        </a:lnTo>
                        <a:lnTo>
                          <a:pt x="43" y="40"/>
                        </a:lnTo>
                        <a:lnTo>
                          <a:pt x="39" y="40"/>
                        </a:lnTo>
                        <a:lnTo>
                          <a:pt x="39" y="44"/>
                        </a:lnTo>
                        <a:lnTo>
                          <a:pt x="35" y="44"/>
                        </a:lnTo>
                        <a:lnTo>
                          <a:pt x="35" y="48"/>
                        </a:lnTo>
                        <a:lnTo>
                          <a:pt x="35" y="52"/>
                        </a:lnTo>
                        <a:lnTo>
                          <a:pt x="39" y="52"/>
                        </a:lnTo>
                        <a:lnTo>
                          <a:pt x="39" y="56"/>
                        </a:lnTo>
                        <a:lnTo>
                          <a:pt x="35" y="56"/>
                        </a:lnTo>
                        <a:lnTo>
                          <a:pt x="35" y="60"/>
                        </a:lnTo>
                        <a:lnTo>
                          <a:pt x="35" y="56"/>
                        </a:lnTo>
                        <a:lnTo>
                          <a:pt x="31" y="56"/>
                        </a:lnTo>
                        <a:lnTo>
                          <a:pt x="31" y="52"/>
                        </a:lnTo>
                        <a:lnTo>
                          <a:pt x="31" y="56"/>
                        </a:lnTo>
                        <a:lnTo>
                          <a:pt x="27" y="56"/>
                        </a:lnTo>
                        <a:lnTo>
                          <a:pt x="27" y="52"/>
                        </a:lnTo>
                        <a:lnTo>
                          <a:pt x="23" y="52"/>
                        </a:lnTo>
                        <a:lnTo>
                          <a:pt x="23" y="56"/>
                        </a:lnTo>
                        <a:lnTo>
                          <a:pt x="20" y="56"/>
                        </a:lnTo>
                        <a:lnTo>
                          <a:pt x="16" y="56"/>
                        </a:lnTo>
                        <a:lnTo>
                          <a:pt x="16" y="60"/>
                        </a:lnTo>
                        <a:lnTo>
                          <a:pt x="12" y="60"/>
                        </a:lnTo>
                        <a:lnTo>
                          <a:pt x="12" y="56"/>
                        </a:lnTo>
                        <a:lnTo>
                          <a:pt x="8" y="56"/>
                        </a:lnTo>
                        <a:lnTo>
                          <a:pt x="8" y="60"/>
                        </a:lnTo>
                        <a:lnTo>
                          <a:pt x="4" y="60"/>
                        </a:lnTo>
                        <a:lnTo>
                          <a:pt x="0" y="56"/>
                        </a:lnTo>
                        <a:lnTo>
                          <a:pt x="4" y="56"/>
                        </a:lnTo>
                        <a:lnTo>
                          <a:pt x="4" y="52"/>
                        </a:lnTo>
                        <a:lnTo>
                          <a:pt x="0" y="52"/>
                        </a:lnTo>
                        <a:lnTo>
                          <a:pt x="0" y="48"/>
                        </a:lnTo>
                        <a:lnTo>
                          <a:pt x="4" y="48"/>
                        </a:lnTo>
                        <a:lnTo>
                          <a:pt x="4" y="52"/>
                        </a:lnTo>
                        <a:lnTo>
                          <a:pt x="8" y="52"/>
                        </a:lnTo>
                        <a:lnTo>
                          <a:pt x="12" y="52"/>
                        </a:lnTo>
                        <a:lnTo>
                          <a:pt x="12" y="48"/>
                        </a:lnTo>
                        <a:lnTo>
                          <a:pt x="16" y="48"/>
                        </a:lnTo>
                        <a:lnTo>
                          <a:pt x="20" y="44"/>
                        </a:lnTo>
                        <a:lnTo>
                          <a:pt x="23" y="44"/>
                        </a:lnTo>
                        <a:lnTo>
                          <a:pt x="23" y="40"/>
                        </a:lnTo>
                        <a:lnTo>
                          <a:pt x="23" y="36"/>
                        </a:lnTo>
                        <a:lnTo>
                          <a:pt x="23" y="32"/>
                        </a:lnTo>
                        <a:lnTo>
                          <a:pt x="27" y="32"/>
                        </a:lnTo>
                        <a:lnTo>
                          <a:pt x="27" y="28"/>
                        </a:lnTo>
                        <a:lnTo>
                          <a:pt x="31" y="28"/>
                        </a:lnTo>
                        <a:lnTo>
                          <a:pt x="35" y="28"/>
                        </a:lnTo>
                        <a:lnTo>
                          <a:pt x="35" y="24"/>
                        </a:lnTo>
                        <a:lnTo>
                          <a:pt x="31" y="20"/>
                        </a:lnTo>
                        <a:lnTo>
                          <a:pt x="31" y="16"/>
                        </a:lnTo>
                        <a:lnTo>
                          <a:pt x="35" y="16"/>
                        </a:lnTo>
                        <a:lnTo>
                          <a:pt x="39" y="16"/>
                        </a:lnTo>
                        <a:lnTo>
                          <a:pt x="39" y="12"/>
                        </a:lnTo>
                        <a:lnTo>
                          <a:pt x="39" y="16"/>
                        </a:lnTo>
                        <a:lnTo>
                          <a:pt x="43" y="16"/>
                        </a:lnTo>
                        <a:lnTo>
                          <a:pt x="43" y="12"/>
                        </a:lnTo>
                        <a:lnTo>
                          <a:pt x="46" y="12"/>
                        </a:lnTo>
                        <a:lnTo>
                          <a:pt x="46" y="16"/>
                        </a:lnTo>
                        <a:lnTo>
                          <a:pt x="50" y="12"/>
                        </a:lnTo>
                        <a:lnTo>
                          <a:pt x="54" y="8"/>
                        </a:lnTo>
                        <a:lnTo>
                          <a:pt x="50" y="8"/>
                        </a:lnTo>
                        <a:lnTo>
                          <a:pt x="50" y="4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675" name="Freeform 248">
                    <a:extLst>
                      <a:ext uri="{FF2B5EF4-FFF2-40B4-BE49-F238E27FC236}">
                        <a16:creationId xmlns:a16="http://schemas.microsoft.com/office/drawing/2014/main" id="{4C0C22A3-3558-46EA-02FE-CFB19DB7356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50" y="3043"/>
                    <a:ext cx="38" cy="29"/>
                  </a:xfrm>
                  <a:custGeom>
                    <a:avLst/>
                    <a:gdLst>
                      <a:gd name="T0" fmla="*/ 0 w 38"/>
                      <a:gd name="T1" fmla="*/ 12 h 28"/>
                      <a:gd name="T2" fmla="*/ 0 w 38"/>
                      <a:gd name="T3" fmla="*/ 8 h 28"/>
                      <a:gd name="T4" fmla="*/ 4 w 38"/>
                      <a:gd name="T5" fmla="*/ 8 h 28"/>
                      <a:gd name="T6" fmla="*/ 4 w 38"/>
                      <a:gd name="T7" fmla="*/ 4 h 28"/>
                      <a:gd name="T8" fmla="*/ 7 w 38"/>
                      <a:gd name="T9" fmla="*/ 4 h 28"/>
                      <a:gd name="T10" fmla="*/ 7 w 38"/>
                      <a:gd name="T11" fmla="*/ 0 h 28"/>
                      <a:gd name="T12" fmla="*/ 11 w 38"/>
                      <a:gd name="T13" fmla="*/ 4 h 28"/>
                      <a:gd name="T14" fmla="*/ 11 w 38"/>
                      <a:gd name="T15" fmla="*/ 0 h 28"/>
                      <a:gd name="T16" fmla="*/ 15 w 38"/>
                      <a:gd name="T17" fmla="*/ 0 h 28"/>
                      <a:gd name="T18" fmla="*/ 15 w 38"/>
                      <a:gd name="T19" fmla="*/ 4 h 28"/>
                      <a:gd name="T20" fmla="*/ 19 w 38"/>
                      <a:gd name="T21" fmla="*/ 4 h 28"/>
                      <a:gd name="T22" fmla="*/ 23 w 38"/>
                      <a:gd name="T23" fmla="*/ 4 h 28"/>
                      <a:gd name="T24" fmla="*/ 23 w 38"/>
                      <a:gd name="T25" fmla="*/ 8 h 28"/>
                      <a:gd name="T26" fmla="*/ 27 w 38"/>
                      <a:gd name="T27" fmla="*/ 8 h 28"/>
                      <a:gd name="T28" fmla="*/ 30 w 38"/>
                      <a:gd name="T29" fmla="*/ 8 h 28"/>
                      <a:gd name="T30" fmla="*/ 34 w 38"/>
                      <a:gd name="T31" fmla="*/ 8 h 28"/>
                      <a:gd name="T32" fmla="*/ 34 w 38"/>
                      <a:gd name="T33" fmla="*/ 12 h 28"/>
                      <a:gd name="T34" fmla="*/ 38 w 38"/>
                      <a:gd name="T35" fmla="*/ 12 h 28"/>
                      <a:gd name="T36" fmla="*/ 38 w 38"/>
                      <a:gd name="T37" fmla="*/ 16 h 28"/>
                      <a:gd name="T38" fmla="*/ 34 w 38"/>
                      <a:gd name="T39" fmla="*/ 16 h 28"/>
                      <a:gd name="T40" fmla="*/ 34 w 38"/>
                      <a:gd name="T41" fmla="*/ 20 h 28"/>
                      <a:gd name="T42" fmla="*/ 34 w 38"/>
                      <a:gd name="T43" fmla="*/ 24 h 28"/>
                      <a:gd name="T44" fmla="*/ 30 w 38"/>
                      <a:gd name="T45" fmla="*/ 24 h 28"/>
                      <a:gd name="T46" fmla="*/ 30 w 38"/>
                      <a:gd name="T47" fmla="*/ 28 h 28"/>
                      <a:gd name="T48" fmla="*/ 27 w 38"/>
                      <a:gd name="T49" fmla="*/ 28 h 28"/>
                      <a:gd name="T50" fmla="*/ 23 w 38"/>
                      <a:gd name="T51" fmla="*/ 28 h 28"/>
                      <a:gd name="T52" fmla="*/ 23 w 38"/>
                      <a:gd name="T53" fmla="*/ 24 h 28"/>
                      <a:gd name="T54" fmla="*/ 19 w 38"/>
                      <a:gd name="T55" fmla="*/ 24 h 28"/>
                      <a:gd name="T56" fmla="*/ 19 w 38"/>
                      <a:gd name="T57" fmla="*/ 20 h 28"/>
                      <a:gd name="T58" fmla="*/ 15 w 38"/>
                      <a:gd name="T59" fmla="*/ 20 h 28"/>
                      <a:gd name="T60" fmla="*/ 15 w 38"/>
                      <a:gd name="T61" fmla="*/ 16 h 28"/>
                      <a:gd name="T62" fmla="*/ 11 w 38"/>
                      <a:gd name="T63" fmla="*/ 16 h 28"/>
                      <a:gd name="T64" fmla="*/ 7 w 38"/>
                      <a:gd name="T65" fmla="*/ 16 h 28"/>
                      <a:gd name="T66" fmla="*/ 7 w 38"/>
                      <a:gd name="T67" fmla="*/ 12 h 28"/>
                      <a:gd name="T68" fmla="*/ 7 w 38"/>
                      <a:gd name="T69" fmla="*/ 16 h 28"/>
                      <a:gd name="T70" fmla="*/ 4 w 38"/>
                      <a:gd name="T71" fmla="*/ 12 h 28"/>
                      <a:gd name="T72" fmla="*/ 4 w 38"/>
                      <a:gd name="T73" fmla="*/ 16 h 28"/>
                      <a:gd name="T74" fmla="*/ 0 w 38"/>
                      <a:gd name="T75" fmla="*/ 16 h 28"/>
                      <a:gd name="T76" fmla="*/ 0 w 38"/>
                      <a:gd name="T77" fmla="*/ 12 h 2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</a:cxnLst>
                    <a:rect l="0" t="0" r="r" b="b"/>
                    <a:pathLst>
                      <a:path w="38" h="28">
                        <a:moveTo>
                          <a:pt x="0" y="12"/>
                        </a:moveTo>
                        <a:lnTo>
                          <a:pt x="0" y="8"/>
                        </a:lnTo>
                        <a:lnTo>
                          <a:pt x="4" y="8"/>
                        </a:lnTo>
                        <a:lnTo>
                          <a:pt x="4" y="4"/>
                        </a:lnTo>
                        <a:lnTo>
                          <a:pt x="7" y="4"/>
                        </a:lnTo>
                        <a:lnTo>
                          <a:pt x="7" y="0"/>
                        </a:lnTo>
                        <a:lnTo>
                          <a:pt x="11" y="4"/>
                        </a:lnTo>
                        <a:lnTo>
                          <a:pt x="11" y="0"/>
                        </a:lnTo>
                        <a:lnTo>
                          <a:pt x="15" y="0"/>
                        </a:lnTo>
                        <a:lnTo>
                          <a:pt x="15" y="4"/>
                        </a:lnTo>
                        <a:lnTo>
                          <a:pt x="19" y="4"/>
                        </a:lnTo>
                        <a:lnTo>
                          <a:pt x="23" y="4"/>
                        </a:lnTo>
                        <a:lnTo>
                          <a:pt x="23" y="8"/>
                        </a:lnTo>
                        <a:lnTo>
                          <a:pt x="27" y="8"/>
                        </a:lnTo>
                        <a:lnTo>
                          <a:pt x="30" y="8"/>
                        </a:lnTo>
                        <a:lnTo>
                          <a:pt x="34" y="8"/>
                        </a:lnTo>
                        <a:lnTo>
                          <a:pt x="34" y="12"/>
                        </a:lnTo>
                        <a:lnTo>
                          <a:pt x="38" y="12"/>
                        </a:lnTo>
                        <a:lnTo>
                          <a:pt x="38" y="16"/>
                        </a:lnTo>
                        <a:lnTo>
                          <a:pt x="34" y="16"/>
                        </a:lnTo>
                        <a:lnTo>
                          <a:pt x="34" y="20"/>
                        </a:lnTo>
                        <a:lnTo>
                          <a:pt x="34" y="24"/>
                        </a:lnTo>
                        <a:lnTo>
                          <a:pt x="30" y="24"/>
                        </a:lnTo>
                        <a:lnTo>
                          <a:pt x="30" y="28"/>
                        </a:lnTo>
                        <a:lnTo>
                          <a:pt x="27" y="28"/>
                        </a:lnTo>
                        <a:lnTo>
                          <a:pt x="23" y="28"/>
                        </a:lnTo>
                        <a:lnTo>
                          <a:pt x="23" y="24"/>
                        </a:lnTo>
                        <a:lnTo>
                          <a:pt x="19" y="24"/>
                        </a:lnTo>
                        <a:lnTo>
                          <a:pt x="19" y="20"/>
                        </a:lnTo>
                        <a:lnTo>
                          <a:pt x="15" y="20"/>
                        </a:lnTo>
                        <a:lnTo>
                          <a:pt x="15" y="16"/>
                        </a:lnTo>
                        <a:lnTo>
                          <a:pt x="11" y="16"/>
                        </a:lnTo>
                        <a:lnTo>
                          <a:pt x="7" y="16"/>
                        </a:lnTo>
                        <a:lnTo>
                          <a:pt x="7" y="12"/>
                        </a:lnTo>
                        <a:lnTo>
                          <a:pt x="7" y="16"/>
                        </a:lnTo>
                        <a:lnTo>
                          <a:pt x="4" y="12"/>
                        </a:lnTo>
                        <a:lnTo>
                          <a:pt x="4" y="16"/>
                        </a:lnTo>
                        <a:lnTo>
                          <a:pt x="0" y="16"/>
                        </a:lnTo>
                        <a:lnTo>
                          <a:pt x="0" y="12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676" name="Freeform 249">
                    <a:extLst>
                      <a:ext uri="{FF2B5EF4-FFF2-40B4-BE49-F238E27FC236}">
                        <a16:creationId xmlns:a16="http://schemas.microsoft.com/office/drawing/2014/main" id="{5CB9E58E-230B-23D0-A468-E6A344ADE2E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415" y="3048"/>
                    <a:ext cx="43" cy="32"/>
                  </a:xfrm>
                  <a:custGeom>
                    <a:avLst/>
                    <a:gdLst>
                      <a:gd name="T0" fmla="*/ 38 w 42"/>
                      <a:gd name="T1" fmla="*/ 0 h 32"/>
                      <a:gd name="T2" fmla="*/ 38 w 42"/>
                      <a:gd name="T3" fmla="*/ 4 h 32"/>
                      <a:gd name="T4" fmla="*/ 42 w 42"/>
                      <a:gd name="T5" fmla="*/ 4 h 32"/>
                      <a:gd name="T6" fmla="*/ 42 w 42"/>
                      <a:gd name="T7" fmla="*/ 8 h 32"/>
                      <a:gd name="T8" fmla="*/ 38 w 42"/>
                      <a:gd name="T9" fmla="*/ 8 h 32"/>
                      <a:gd name="T10" fmla="*/ 42 w 42"/>
                      <a:gd name="T11" fmla="*/ 12 h 32"/>
                      <a:gd name="T12" fmla="*/ 38 w 42"/>
                      <a:gd name="T13" fmla="*/ 12 h 32"/>
                      <a:gd name="T14" fmla="*/ 42 w 42"/>
                      <a:gd name="T15" fmla="*/ 16 h 32"/>
                      <a:gd name="T16" fmla="*/ 42 w 42"/>
                      <a:gd name="T17" fmla="*/ 20 h 32"/>
                      <a:gd name="T18" fmla="*/ 42 w 42"/>
                      <a:gd name="T19" fmla="*/ 24 h 32"/>
                      <a:gd name="T20" fmla="*/ 42 w 42"/>
                      <a:gd name="T21" fmla="*/ 28 h 32"/>
                      <a:gd name="T22" fmla="*/ 38 w 42"/>
                      <a:gd name="T23" fmla="*/ 28 h 32"/>
                      <a:gd name="T24" fmla="*/ 35 w 42"/>
                      <a:gd name="T25" fmla="*/ 28 h 32"/>
                      <a:gd name="T26" fmla="*/ 31 w 42"/>
                      <a:gd name="T27" fmla="*/ 28 h 32"/>
                      <a:gd name="T28" fmla="*/ 27 w 42"/>
                      <a:gd name="T29" fmla="*/ 32 h 32"/>
                      <a:gd name="T30" fmla="*/ 27 w 42"/>
                      <a:gd name="T31" fmla="*/ 28 h 32"/>
                      <a:gd name="T32" fmla="*/ 23 w 42"/>
                      <a:gd name="T33" fmla="*/ 28 h 32"/>
                      <a:gd name="T34" fmla="*/ 19 w 42"/>
                      <a:gd name="T35" fmla="*/ 28 h 32"/>
                      <a:gd name="T36" fmla="*/ 15 w 42"/>
                      <a:gd name="T37" fmla="*/ 28 h 32"/>
                      <a:gd name="T38" fmla="*/ 12 w 42"/>
                      <a:gd name="T39" fmla="*/ 28 h 32"/>
                      <a:gd name="T40" fmla="*/ 12 w 42"/>
                      <a:gd name="T41" fmla="*/ 24 h 32"/>
                      <a:gd name="T42" fmla="*/ 8 w 42"/>
                      <a:gd name="T43" fmla="*/ 24 h 32"/>
                      <a:gd name="T44" fmla="*/ 8 w 42"/>
                      <a:gd name="T45" fmla="*/ 28 h 32"/>
                      <a:gd name="T46" fmla="*/ 8 w 42"/>
                      <a:gd name="T47" fmla="*/ 24 h 32"/>
                      <a:gd name="T48" fmla="*/ 4 w 42"/>
                      <a:gd name="T49" fmla="*/ 24 h 32"/>
                      <a:gd name="T50" fmla="*/ 0 w 42"/>
                      <a:gd name="T51" fmla="*/ 24 h 32"/>
                      <a:gd name="T52" fmla="*/ 0 w 42"/>
                      <a:gd name="T53" fmla="*/ 20 h 32"/>
                      <a:gd name="T54" fmla="*/ 4 w 42"/>
                      <a:gd name="T55" fmla="*/ 20 h 32"/>
                      <a:gd name="T56" fmla="*/ 8 w 42"/>
                      <a:gd name="T57" fmla="*/ 20 h 32"/>
                      <a:gd name="T58" fmla="*/ 8 w 42"/>
                      <a:gd name="T59" fmla="*/ 16 h 32"/>
                      <a:gd name="T60" fmla="*/ 12 w 42"/>
                      <a:gd name="T61" fmla="*/ 16 h 32"/>
                      <a:gd name="T62" fmla="*/ 15 w 42"/>
                      <a:gd name="T63" fmla="*/ 12 h 32"/>
                      <a:gd name="T64" fmla="*/ 19 w 42"/>
                      <a:gd name="T65" fmla="*/ 12 h 32"/>
                      <a:gd name="T66" fmla="*/ 23 w 42"/>
                      <a:gd name="T67" fmla="*/ 12 h 32"/>
                      <a:gd name="T68" fmla="*/ 27 w 42"/>
                      <a:gd name="T69" fmla="*/ 12 h 32"/>
                      <a:gd name="T70" fmla="*/ 31 w 42"/>
                      <a:gd name="T71" fmla="*/ 12 h 32"/>
                      <a:gd name="T72" fmla="*/ 31 w 42"/>
                      <a:gd name="T73" fmla="*/ 8 h 32"/>
                      <a:gd name="T74" fmla="*/ 35 w 42"/>
                      <a:gd name="T75" fmla="*/ 8 h 32"/>
                      <a:gd name="T76" fmla="*/ 35 w 42"/>
                      <a:gd name="T77" fmla="*/ 4 h 32"/>
                      <a:gd name="T78" fmla="*/ 31 w 42"/>
                      <a:gd name="T79" fmla="*/ 4 h 32"/>
                      <a:gd name="T80" fmla="*/ 35 w 42"/>
                      <a:gd name="T81" fmla="*/ 4 h 32"/>
                      <a:gd name="T82" fmla="*/ 35 w 42"/>
                      <a:gd name="T83" fmla="*/ 0 h 32"/>
                      <a:gd name="T84" fmla="*/ 38 w 42"/>
                      <a:gd name="T85" fmla="*/ 0 h 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</a:cxnLst>
                    <a:rect l="0" t="0" r="r" b="b"/>
                    <a:pathLst>
                      <a:path w="42" h="32">
                        <a:moveTo>
                          <a:pt x="38" y="0"/>
                        </a:moveTo>
                        <a:lnTo>
                          <a:pt x="38" y="4"/>
                        </a:lnTo>
                        <a:lnTo>
                          <a:pt x="42" y="4"/>
                        </a:lnTo>
                        <a:lnTo>
                          <a:pt x="42" y="8"/>
                        </a:lnTo>
                        <a:lnTo>
                          <a:pt x="38" y="8"/>
                        </a:lnTo>
                        <a:lnTo>
                          <a:pt x="42" y="12"/>
                        </a:lnTo>
                        <a:lnTo>
                          <a:pt x="38" y="12"/>
                        </a:lnTo>
                        <a:lnTo>
                          <a:pt x="42" y="16"/>
                        </a:lnTo>
                        <a:lnTo>
                          <a:pt x="42" y="20"/>
                        </a:lnTo>
                        <a:lnTo>
                          <a:pt x="42" y="24"/>
                        </a:lnTo>
                        <a:lnTo>
                          <a:pt x="42" y="28"/>
                        </a:lnTo>
                        <a:lnTo>
                          <a:pt x="38" y="28"/>
                        </a:lnTo>
                        <a:lnTo>
                          <a:pt x="35" y="28"/>
                        </a:lnTo>
                        <a:lnTo>
                          <a:pt x="31" y="28"/>
                        </a:lnTo>
                        <a:lnTo>
                          <a:pt x="27" y="32"/>
                        </a:lnTo>
                        <a:lnTo>
                          <a:pt x="27" y="28"/>
                        </a:lnTo>
                        <a:lnTo>
                          <a:pt x="23" y="28"/>
                        </a:lnTo>
                        <a:lnTo>
                          <a:pt x="19" y="28"/>
                        </a:lnTo>
                        <a:lnTo>
                          <a:pt x="15" y="28"/>
                        </a:lnTo>
                        <a:lnTo>
                          <a:pt x="12" y="28"/>
                        </a:lnTo>
                        <a:lnTo>
                          <a:pt x="12" y="24"/>
                        </a:lnTo>
                        <a:lnTo>
                          <a:pt x="8" y="24"/>
                        </a:lnTo>
                        <a:lnTo>
                          <a:pt x="8" y="28"/>
                        </a:lnTo>
                        <a:lnTo>
                          <a:pt x="8" y="24"/>
                        </a:lnTo>
                        <a:lnTo>
                          <a:pt x="4" y="24"/>
                        </a:lnTo>
                        <a:lnTo>
                          <a:pt x="0" y="24"/>
                        </a:lnTo>
                        <a:lnTo>
                          <a:pt x="0" y="20"/>
                        </a:lnTo>
                        <a:lnTo>
                          <a:pt x="4" y="20"/>
                        </a:lnTo>
                        <a:lnTo>
                          <a:pt x="8" y="20"/>
                        </a:lnTo>
                        <a:lnTo>
                          <a:pt x="8" y="16"/>
                        </a:lnTo>
                        <a:lnTo>
                          <a:pt x="12" y="16"/>
                        </a:lnTo>
                        <a:lnTo>
                          <a:pt x="15" y="12"/>
                        </a:lnTo>
                        <a:lnTo>
                          <a:pt x="19" y="12"/>
                        </a:lnTo>
                        <a:lnTo>
                          <a:pt x="23" y="12"/>
                        </a:lnTo>
                        <a:lnTo>
                          <a:pt x="27" y="12"/>
                        </a:lnTo>
                        <a:lnTo>
                          <a:pt x="31" y="12"/>
                        </a:lnTo>
                        <a:lnTo>
                          <a:pt x="31" y="8"/>
                        </a:lnTo>
                        <a:lnTo>
                          <a:pt x="35" y="8"/>
                        </a:lnTo>
                        <a:lnTo>
                          <a:pt x="35" y="4"/>
                        </a:lnTo>
                        <a:lnTo>
                          <a:pt x="31" y="4"/>
                        </a:lnTo>
                        <a:lnTo>
                          <a:pt x="35" y="4"/>
                        </a:lnTo>
                        <a:lnTo>
                          <a:pt x="35" y="0"/>
                        </a:lnTo>
                        <a:lnTo>
                          <a:pt x="38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677" name="Freeform 250">
                    <a:extLst>
                      <a:ext uri="{FF2B5EF4-FFF2-40B4-BE49-F238E27FC236}">
                        <a16:creationId xmlns:a16="http://schemas.microsoft.com/office/drawing/2014/main" id="{0C2EEC96-319F-080A-6896-33000387ED7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97" y="3048"/>
                    <a:ext cx="101" cy="76"/>
                  </a:xfrm>
                  <a:custGeom>
                    <a:avLst/>
                    <a:gdLst>
                      <a:gd name="T0" fmla="*/ 4 w 103"/>
                      <a:gd name="T1" fmla="*/ 12 h 76"/>
                      <a:gd name="T2" fmla="*/ 7 w 103"/>
                      <a:gd name="T3" fmla="*/ 16 h 76"/>
                      <a:gd name="T4" fmla="*/ 11 w 103"/>
                      <a:gd name="T5" fmla="*/ 8 h 76"/>
                      <a:gd name="T6" fmla="*/ 19 w 103"/>
                      <a:gd name="T7" fmla="*/ 8 h 76"/>
                      <a:gd name="T8" fmla="*/ 27 w 103"/>
                      <a:gd name="T9" fmla="*/ 12 h 76"/>
                      <a:gd name="T10" fmla="*/ 30 w 103"/>
                      <a:gd name="T11" fmla="*/ 4 h 76"/>
                      <a:gd name="T12" fmla="*/ 38 w 103"/>
                      <a:gd name="T13" fmla="*/ 0 h 76"/>
                      <a:gd name="T14" fmla="*/ 46 w 103"/>
                      <a:gd name="T15" fmla="*/ 4 h 76"/>
                      <a:gd name="T16" fmla="*/ 50 w 103"/>
                      <a:gd name="T17" fmla="*/ 4 h 76"/>
                      <a:gd name="T18" fmla="*/ 53 w 103"/>
                      <a:gd name="T19" fmla="*/ 4 h 76"/>
                      <a:gd name="T20" fmla="*/ 61 w 103"/>
                      <a:gd name="T21" fmla="*/ 4 h 76"/>
                      <a:gd name="T22" fmla="*/ 65 w 103"/>
                      <a:gd name="T23" fmla="*/ 4 h 76"/>
                      <a:gd name="T24" fmla="*/ 65 w 103"/>
                      <a:gd name="T25" fmla="*/ 16 h 76"/>
                      <a:gd name="T26" fmla="*/ 69 w 103"/>
                      <a:gd name="T27" fmla="*/ 24 h 76"/>
                      <a:gd name="T28" fmla="*/ 73 w 103"/>
                      <a:gd name="T29" fmla="*/ 32 h 76"/>
                      <a:gd name="T30" fmla="*/ 80 w 103"/>
                      <a:gd name="T31" fmla="*/ 36 h 76"/>
                      <a:gd name="T32" fmla="*/ 80 w 103"/>
                      <a:gd name="T33" fmla="*/ 40 h 76"/>
                      <a:gd name="T34" fmla="*/ 84 w 103"/>
                      <a:gd name="T35" fmla="*/ 48 h 76"/>
                      <a:gd name="T36" fmla="*/ 88 w 103"/>
                      <a:gd name="T37" fmla="*/ 48 h 76"/>
                      <a:gd name="T38" fmla="*/ 88 w 103"/>
                      <a:gd name="T39" fmla="*/ 52 h 76"/>
                      <a:gd name="T40" fmla="*/ 96 w 103"/>
                      <a:gd name="T41" fmla="*/ 56 h 76"/>
                      <a:gd name="T42" fmla="*/ 99 w 103"/>
                      <a:gd name="T43" fmla="*/ 64 h 76"/>
                      <a:gd name="T44" fmla="*/ 103 w 103"/>
                      <a:gd name="T45" fmla="*/ 72 h 76"/>
                      <a:gd name="T46" fmla="*/ 96 w 103"/>
                      <a:gd name="T47" fmla="*/ 76 h 76"/>
                      <a:gd name="T48" fmla="*/ 96 w 103"/>
                      <a:gd name="T49" fmla="*/ 72 h 76"/>
                      <a:gd name="T50" fmla="*/ 84 w 103"/>
                      <a:gd name="T51" fmla="*/ 72 h 76"/>
                      <a:gd name="T52" fmla="*/ 80 w 103"/>
                      <a:gd name="T53" fmla="*/ 72 h 76"/>
                      <a:gd name="T54" fmla="*/ 73 w 103"/>
                      <a:gd name="T55" fmla="*/ 68 h 76"/>
                      <a:gd name="T56" fmla="*/ 61 w 103"/>
                      <a:gd name="T57" fmla="*/ 68 h 76"/>
                      <a:gd name="T58" fmla="*/ 57 w 103"/>
                      <a:gd name="T59" fmla="*/ 68 h 76"/>
                      <a:gd name="T60" fmla="*/ 53 w 103"/>
                      <a:gd name="T61" fmla="*/ 64 h 76"/>
                      <a:gd name="T62" fmla="*/ 50 w 103"/>
                      <a:gd name="T63" fmla="*/ 64 h 76"/>
                      <a:gd name="T64" fmla="*/ 50 w 103"/>
                      <a:gd name="T65" fmla="*/ 60 h 76"/>
                      <a:gd name="T66" fmla="*/ 42 w 103"/>
                      <a:gd name="T67" fmla="*/ 56 h 76"/>
                      <a:gd name="T68" fmla="*/ 34 w 103"/>
                      <a:gd name="T69" fmla="*/ 52 h 76"/>
                      <a:gd name="T70" fmla="*/ 34 w 103"/>
                      <a:gd name="T71" fmla="*/ 48 h 76"/>
                      <a:gd name="T72" fmla="*/ 30 w 103"/>
                      <a:gd name="T73" fmla="*/ 48 h 76"/>
                      <a:gd name="T74" fmla="*/ 23 w 103"/>
                      <a:gd name="T75" fmla="*/ 44 h 76"/>
                      <a:gd name="T76" fmla="*/ 19 w 103"/>
                      <a:gd name="T77" fmla="*/ 36 h 76"/>
                      <a:gd name="T78" fmla="*/ 11 w 103"/>
                      <a:gd name="T79" fmla="*/ 36 h 76"/>
                      <a:gd name="T80" fmla="*/ 4 w 103"/>
                      <a:gd name="T81" fmla="*/ 32 h 76"/>
                      <a:gd name="T82" fmla="*/ 0 w 103"/>
                      <a:gd name="T83" fmla="*/ 24 h 7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</a:cxnLst>
                    <a:rect l="0" t="0" r="r" b="b"/>
                    <a:pathLst>
                      <a:path w="103" h="76">
                        <a:moveTo>
                          <a:pt x="0" y="16"/>
                        </a:moveTo>
                        <a:lnTo>
                          <a:pt x="4" y="16"/>
                        </a:lnTo>
                        <a:lnTo>
                          <a:pt x="4" y="12"/>
                        </a:lnTo>
                        <a:lnTo>
                          <a:pt x="4" y="16"/>
                        </a:lnTo>
                        <a:lnTo>
                          <a:pt x="7" y="12"/>
                        </a:lnTo>
                        <a:lnTo>
                          <a:pt x="7" y="16"/>
                        </a:lnTo>
                        <a:lnTo>
                          <a:pt x="7" y="12"/>
                        </a:lnTo>
                        <a:lnTo>
                          <a:pt x="11" y="12"/>
                        </a:lnTo>
                        <a:lnTo>
                          <a:pt x="11" y="8"/>
                        </a:lnTo>
                        <a:lnTo>
                          <a:pt x="15" y="8"/>
                        </a:lnTo>
                        <a:lnTo>
                          <a:pt x="15" y="12"/>
                        </a:lnTo>
                        <a:lnTo>
                          <a:pt x="19" y="8"/>
                        </a:lnTo>
                        <a:lnTo>
                          <a:pt x="19" y="12"/>
                        </a:lnTo>
                        <a:lnTo>
                          <a:pt x="23" y="12"/>
                        </a:lnTo>
                        <a:lnTo>
                          <a:pt x="27" y="12"/>
                        </a:lnTo>
                        <a:lnTo>
                          <a:pt x="27" y="8"/>
                        </a:lnTo>
                        <a:lnTo>
                          <a:pt x="30" y="8"/>
                        </a:lnTo>
                        <a:lnTo>
                          <a:pt x="30" y="4"/>
                        </a:lnTo>
                        <a:lnTo>
                          <a:pt x="34" y="4"/>
                        </a:lnTo>
                        <a:lnTo>
                          <a:pt x="38" y="4"/>
                        </a:lnTo>
                        <a:lnTo>
                          <a:pt x="38" y="0"/>
                        </a:lnTo>
                        <a:lnTo>
                          <a:pt x="42" y="0"/>
                        </a:lnTo>
                        <a:lnTo>
                          <a:pt x="42" y="4"/>
                        </a:lnTo>
                        <a:lnTo>
                          <a:pt x="46" y="4"/>
                        </a:lnTo>
                        <a:lnTo>
                          <a:pt x="46" y="0"/>
                        </a:lnTo>
                        <a:lnTo>
                          <a:pt x="46" y="4"/>
                        </a:lnTo>
                        <a:lnTo>
                          <a:pt x="50" y="4"/>
                        </a:lnTo>
                        <a:lnTo>
                          <a:pt x="50" y="0"/>
                        </a:lnTo>
                        <a:lnTo>
                          <a:pt x="50" y="4"/>
                        </a:lnTo>
                        <a:lnTo>
                          <a:pt x="53" y="4"/>
                        </a:lnTo>
                        <a:lnTo>
                          <a:pt x="53" y="0"/>
                        </a:lnTo>
                        <a:lnTo>
                          <a:pt x="57" y="0"/>
                        </a:lnTo>
                        <a:lnTo>
                          <a:pt x="61" y="4"/>
                        </a:lnTo>
                        <a:lnTo>
                          <a:pt x="61" y="0"/>
                        </a:lnTo>
                        <a:lnTo>
                          <a:pt x="61" y="4"/>
                        </a:lnTo>
                        <a:lnTo>
                          <a:pt x="65" y="4"/>
                        </a:lnTo>
                        <a:lnTo>
                          <a:pt x="65" y="8"/>
                        </a:lnTo>
                        <a:lnTo>
                          <a:pt x="65" y="12"/>
                        </a:lnTo>
                        <a:lnTo>
                          <a:pt x="65" y="16"/>
                        </a:lnTo>
                        <a:lnTo>
                          <a:pt x="65" y="20"/>
                        </a:lnTo>
                        <a:lnTo>
                          <a:pt x="69" y="20"/>
                        </a:lnTo>
                        <a:lnTo>
                          <a:pt x="69" y="24"/>
                        </a:lnTo>
                        <a:lnTo>
                          <a:pt x="73" y="24"/>
                        </a:lnTo>
                        <a:lnTo>
                          <a:pt x="73" y="28"/>
                        </a:lnTo>
                        <a:lnTo>
                          <a:pt x="73" y="32"/>
                        </a:lnTo>
                        <a:lnTo>
                          <a:pt x="76" y="32"/>
                        </a:lnTo>
                        <a:lnTo>
                          <a:pt x="76" y="36"/>
                        </a:lnTo>
                        <a:lnTo>
                          <a:pt x="80" y="36"/>
                        </a:lnTo>
                        <a:lnTo>
                          <a:pt x="76" y="36"/>
                        </a:lnTo>
                        <a:lnTo>
                          <a:pt x="76" y="40"/>
                        </a:lnTo>
                        <a:lnTo>
                          <a:pt x="80" y="40"/>
                        </a:lnTo>
                        <a:lnTo>
                          <a:pt x="80" y="44"/>
                        </a:lnTo>
                        <a:lnTo>
                          <a:pt x="84" y="44"/>
                        </a:lnTo>
                        <a:lnTo>
                          <a:pt x="84" y="48"/>
                        </a:lnTo>
                        <a:lnTo>
                          <a:pt x="88" y="48"/>
                        </a:lnTo>
                        <a:lnTo>
                          <a:pt x="84" y="48"/>
                        </a:lnTo>
                        <a:lnTo>
                          <a:pt x="88" y="48"/>
                        </a:lnTo>
                        <a:lnTo>
                          <a:pt x="88" y="52"/>
                        </a:lnTo>
                        <a:lnTo>
                          <a:pt x="88" y="48"/>
                        </a:lnTo>
                        <a:lnTo>
                          <a:pt x="88" y="52"/>
                        </a:lnTo>
                        <a:lnTo>
                          <a:pt x="92" y="52"/>
                        </a:lnTo>
                        <a:lnTo>
                          <a:pt x="92" y="56"/>
                        </a:lnTo>
                        <a:lnTo>
                          <a:pt x="96" y="56"/>
                        </a:lnTo>
                        <a:lnTo>
                          <a:pt x="96" y="60"/>
                        </a:lnTo>
                        <a:lnTo>
                          <a:pt x="99" y="60"/>
                        </a:lnTo>
                        <a:lnTo>
                          <a:pt x="99" y="64"/>
                        </a:lnTo>
                        <a:lnTo>
                          <a:pt x="103" y="64"/>
                        </a:lnTo>
                        <a:lnTo>
                          <a:pt x="103" y="68"/>
                        </a:lnTo>
                        <a:lnTo>
                          <a:pt x="103" y="72"/>
                        </a:lnTo>
                        <a:lnTo>
                          <a:pt x="103" y="76"/>
                        </a:lnTo>
                        <a:lnTo>
                          <a:pt x="99" y="76"/>
                        </a:lnTo>
                        <a:lnTo>
                          <a:pt x="96" y="76"/>
                        </a:lnTo>
                        <a:lnTo>
                          <a:pt x="96" y="72"/>
                        </a:lnTo>
                        <a:lnTo>
                          <a:pt x="96" y="76"/>
                        </a:lnTo>
                        <a:lnTo>
                          <a:pt x="96" y="72"/>
                        </a:lnTo>
                        <a:lnTo>
                          <a:pt x="92" y="72"/>
                        </a:lnTo>
                        <a:lnTo>
                          <a:pt x="88" y="72"/>
                        </a:lnTo>
                        <a:lnTo>
                          <a:pt x="84" y="72"/>
                        </a:lnTo>
                        <a:lnTo>
                          <a:pt x="84" y="68"/>
                        </a:lnTo>
                        <a:lnTo>
                          <a:pt x="84" y="72"/>
                        </a:lnTo>
                        <a:lnTo>
                          <a:pt x="80" y="72"/>
                        </a:lnTo>
                        <a:lnTo>
                          <a:pt x="80" y="68"/>
                        </a:lnTo>
                        <a:lnTo>
                          <a:pt x="76" y="68"/>
                        </a:lnTo>
                        <a:lnTo>
                          <a:pt x="73" y="68"/>
                        </a:lnTo>
                        <a:lnTo>
                          <a:pt x="69" y="68"/>
                        </a:lnTo>
                        <a:lnTo>
                          <a:pt x="65" y="68"/>
                        </a:lnTo>
                        <a:lnTo>
                          <a:pt x="61" y="68"/>
                        </a:lnTo>
                        <a:lnTo>
                          <a:pt x="61" y="64"/>
                        </a:lnTo>
                        <a:lnTo>
                          <a:pt x="57" y="64"/>
                        </a:lnTo>
                        <a:lnTo>
                          <a:pt x="57" y="68"/>
                        </a:lnTo>
                        <a:lnTo>
                          <a:pt x="57" y="64"/>
                        </a:lnTo>
                        <a:lnTo>
                          <a:pt x="53" y="68"/>
                        </a:lnTo>
                        <a:lnTo>
                          <a:pt x="53" y="64"/>
                        </a:lnTo>
                        <a:lnTo>
                          <a:pt x="53" y="68"/>
                        </a:lnTo>
                        <a:lnTo>
                          <a:pt x="50" y="68"/>
                        </a:lnTo>
                        <a:lnTo>
                          <a:pt x="50" y="64"/>
                        </a:lnTo>
                        <a:lnTo>
                          <a:pt x="50" y="68"/>
                        </a:lnTo>
                        <a:lnTo>
                          <a:pt x="50" y="64"/>
                        </a:lnTo>
                        <a:lnTo>
                          <a:pt x="50" y="60"/>
                        </a:lnTo>
                        <a:lnTo>
                          <a:pt x="46" y="60"/>
                        </a:lnTo>
                        <a:lnTo>
                          <a:pt x="46" y="56"/>
                        </a:lnTo>
                        <a:lnTo>
                          <a:pt x="42" y="56"/>
                        </a:lnTo>
                        <a:lnTo>
                          <a:pt x="42" y="52"/>
                        </a:lnTo>
                        <a:lnTo>
                          <a:pt x="38" y="52"/>
                        </a:lnTo>
                        <a:lnTo>
                          <a:pt x="34" y="52"/>
                        </a:lnTo>
                        <a:lnTo>
                          <a:pt x="30" y="52"/>
                        </a:lnTo>
                        <a:lnTo>
                          <a:pt x="30" y="48"/>
                        </a:lnTo>
                        <a:lnTo>
                          <a:pt x="34" y="48"/>
                        </a:lnTo>
                        <a:lnTo>
                          <a:pt x="30" y="48"/>
                        </a:lnTo>
                        <a:lnTo>
                          <a:pt x="30" y="44"/>
                        </a:lnTo>
                        <a:lnTo>
                          <a:pt x="30" y="48"/>
                        </a:lnTo>
                        <a:lnTo>
                          <a:pt x="30" y="44"/>
                        </a:lnTo>
                        <a:lnTo>
                          <a:pt x="27" y="44"/>
                        </a:lnTo>
                        <a:lnTo>
                          <a:pt x="23" y="44"/>
                        </a:lnTo>
                        <a:lnTo>
                          <a:pt x="23" y="40"/>
                        </a:lnTo>
                        <a:lnTo>
                          <a:pt x="19" y="40"/>
                        </a:lnTo>
                        <a:lnTo>
                          <a:pt x="19" y="36"/>
                        </a:lnTo>
                        <a:lnTo>
                          <a:pt x="15" y="36"/>
                        </a:lnTo>
                        <a:lnTo>
                          <a:pt x="15" y="32"/>
                        </a:lnTo>
                        <a:lnTo>
                          <a:pt x="11" y="36"/>
                        </a:lnTo>
                        <a:lnTo>
                          <a:pt x="11" y="32"/>
                        </a:lnTo>
                        <a:lnTo>
                          <a:pt x="7" y="32"/>
                        </a:lnTo>
                        <a:lnTo>
                          <a:pt x="4" y="32"/>
                        </a:lnTo>
                        <a:lnTo>
                          <a:pt x="0" y="32"/>
                        </a:lnTo>
                        <a:lnTo>
                          <a:pt x="0" y="28"/>
                        </a:lnTo>
                        <a:lnTo>
                          <a:pt x="0" y="24"/>
                        </a:lnTo>
                        <a:lnTo>
                          <a:pt x="0" y="20"/>
                        </a:lnTo>
                        <a:lnTo>
                          <a:pt x="0" y="16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678" name="Freeform 251">
                    <a:extLst>
                      <a:ext uri="{FF2B5EF4-FFF2-40B4-BE49-F238E27FC236}">
                        <a16:creationId xmlns:a16="http://schemas.microsoft.com/office/drawing/2014/main" id="{39658180-7DC3-937C-F4B1-A62ABFA831D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308" y="3051"/>
                    <a:ext cx="31" cy="57"/>
                  </a:xfrm>
                  <a:custGeom>
                    <a:avLst/>
                    <a:gdLst>
                      <a:gd name="T0" fmla="*/ 11 w 30"/>
                      <a:gd name="T1" fmla="*/ 0 h 56"/>
                      <a:gd name="T2" fmla="*/ 15 w 30"/>
                      <a:gd name="T3" fmla="*/ 0 h 56"/>
                      <a:gd name="T4" fmla="*/ 15 w 30"/>
                      <a:gd name="T5" fmla="*/ 4 h 56"/>
                      <a:gd name="T6" fmla="*/ 19 w 30"/>
                      <a:gd name="T7" fmla="*/ 4 h 56"/>
                      <a:gd name="T8" fmla="*/ 19 w 30"/>
                      <a:gd name="T9" fmla="*/ 8 h 56"/>
                      <a:gd name="T10" fmla="*/ 23 w 30"/>
                      <a:gd name="T11" fmla="*/ 8 h 56"/>
                      <a:gd name="T12" fmla="*/ 27 w 30"/>
                      <a:gd name="T13" fmla="*/ 8 h 56"/>
                      <a:gd name="T14" fmla="*/ 23 w 30"/>
                      <a:gd name="T15" fmla="*/ 8 h 56"/>
                      <a:gd name="T16" fmla="*/ 27 w 30"/>
                      <a:gd name="T17" fmla="*/ 12 h 56"/>
                      <a:gd name="T18" fmla="*/ 30 w 30"/>
                      <a:gd name="T19" fmla="*/ 16 h 56"/>
                      <a:gd name="T20" fmla="*/ 27 w 30"/>
                      <a:gd name="T21" fmla="*/ 16 h 56"/>
                      <a:gd name="T22" fmla="*/ 27 w 30"/>
                      <a:gd name="T23" fmla="*/ 20 h 56"/>
                      <a:gd name="T24" fmla="*/ 23 w 30"/>
                      <a:gd name="T25" fmla="*/ 20 h 56"/>
                      <a:gd name="T26" fmla="*/ 23 w 30"/>
                      <a:gd name="T27" fmla="*/ 24 h 56"/>
                      <a:gd name="T28" fmla="*/ 19 w 30"/>
                      <a:gd name="T29" fmla="*/ 24 h 56"/>
                      <a:gd name="T30" fmla="*/ 15 w 30"/>
                      <a:gd name="T31" fmla="*/ 24 h 56"/>
                      <a:gd name="T32" fmla="*/ 15 w 30"/>
                      <a:gd name="T33" fmla="*/ 28 h 56"/>
                      <a:gd name="T34" fmla="*/ 11 w 30"/>
                      <a:gd name="T35" fmla="*/ 28 h 56"/>
                      <a:gd name="T36" fmla="*/ 11 w 30"/>
                      <a:gd name="T37" fmla="*/ 32 h 56"/>
                      <a:gd name="T38" fmla="*/ 11 w 30"/>
                      <a:gd name="T39" fmla="*/ 36 h 56"/>
                      <a:gd name="T40" fmla="*/ 15 w 30"/>
                      <a:gd name="T41" fmla="*/ 36 h 56"/>
                      <a:gd name="T42" fmla="*/ 15 w 30"/>
                      <a:gd name="T43" fmla="*/ 40 h 56"/>
                      <a:gd name="T44" fmla="*/ 15 w 30"/>
                      <a:gd name="T45" fmla="*/ 44 h 56"/>
                      <a:gd name="T46" fmla="*/ 11 w 30"/>
                      <a:gd name="T47" fmla="*/ 44 h 56"/>
                      <a:gd name="T48" fmla="*/ 11 w 30"/>
                      <a:gd name="T49" fmla="*/ 48 h 56"/>
                      <a:gd name="T50" fmla="*/ 7 w 30"/>
                      <a:gd name="T51" fmla="*/ 48 h 56"/>
                      <a:gd name="T52" fmla="*/ 7 w 30"/>
                      <a:gd name="T53" fmla="*/ 52 h 56"/>
                      <a:gd name="T54" fmla="*/ 7 w 30"/>
                      <a:gd name="T55" fmla="*/ 56 h 56"/>
                      <a:gd name="T56" fmla="*/ 4 w 30"/>
                      <a:gd name="T57" fmla="*/ 56 h 56"/>
                      <a:gd name="T58" fmla="*/ 0 w 30"/>
                      <a:gd name="T59" fmla="*/ 56 h 56"/>
                      <a:gd name="T60" fmla="*/ 0 w 30"/>
                      <a:gd name="T61" fmla="*/ 52 h 56"/>
                      <a:gd name="T62" fmla="*/ 4 w 30"/>
                      <a:gd name="T63" fmla="*/ 52 h 56"/>
                      <a:gd name="T64" fmla="*/ 4 w 30"/>
                      <a:gd name="T65" fmla="*/ 48 h 56"/>
                      <a:gd name="T66" fmla="*/ 0 w 30"/>
                      <a:gd name="T67" fmla="*/ 48 h 56"/>
                      <a:gd name="T68" fmla="*/ 0 w 30"/>
                      <a:gd name="T69" fmla="*/ 44 h 56"/>
                      <a:gd name="T70" fmla="*/ 0 w 30"/>
                      <a:gd name="T71" fmla="*/ 40 h 56"/>
                      <a:gd name="T72" fmla="*/ 0 w 30"/>
                      <a:gd name="T73" fmla="*/ 36 h 56"/>
                      <a:gd name="T74" fmla="*/ 4 w 30"/>
                      <a:gd name="T75" fmla="*/ 36 h 56"/>
                      <a:gd name="T76" fmla="*/ 0 w 30"/>
                      <a:gd name="T77" fmla="*/ 36 h 56"/>
                      <a:gd name="T78" fmla="*/ 4 w 30"/>
                      <a:gd name="T79" fmla="*/ 36 h 56"/>
                      <a:gd name="T80" fmla="*/ 0 w 30"/>
                      <a:gd name="T81" fmla="*/ 32 h 56"/>
                      <a:gd name="T82" fmla="*/ 4 w 30"/>
                      <a:gd name="T83" fmla="*/ 32 h 56"/>
                      <a:gd name="T84" fmla="*/ 7 w 30"/>
                      <a:gd name="T85" fmla="*/ 32 h 56"/>
                      <a:gd name="T86" fmla="*/ 7 w 30"/>
                      <a:gd name="T87" fmla="*/ 28 h 56"/>
                      <a:gd name="T88" fmla="*/ 7 w 30"/>
                      <a:gd name="T89" fmla="*/ 24 h 56"/>
                      <a:gd name="T90" fmla="*/ 4 w 30"/>
                      <a:gd name="T91" fmla="*/ 24 h 56"/>
                      <a:gd name="T92" fmla="*/ 4 w 30"/>
                      <a:gd name="T93" fmla="*/ 20 h 56"/>
                      <a:gd name="T94" fmla="*/ 0 w 30"/>
                      <a:gd name="T95" fmla="*/ 20 h 56"/>
                      <a:gd name="T96" fmla="*/ 0 w 30"/>
                      <a:gd name="T97" fmla="*/ 16 h 56"/>
                      <a:gd name="T98" fmla="*/ 0 w 30"/>
                      <a:gd name="T99" fmla="*/ 12 h 56"/>
                      <a:gd name="T100" fmla="*/ 4 w 30"/>
                      <a:gd name="T101" fmla="*/ 12 h 56"/>
                      <a:gd name="T102" fmla="*/ 4 w 30"/>
                      <a:gd name="T103" fmla="*/ 8 h 56"/>
                      <a:gd name="T104" fmla="*/ 7 w 30"/>
                      <a:gd name="T105" fmla="*/ 8 h 56"/>
                      <a:gd name="T106" fmla="*/ 7 w 30"/>
                      <a:gd name="T107" fmla="*/ 4 h 56"/>
                      <a:gd name="T108" fmla="*/ 7 w 30"/>
                      <a:gd name="T109" fmla="*/ 0 h 56"/>
                      <a:gd name="T110" fmla="*/ 11 w 30"/>
                      <a:gd name="T111" fmla="*/ 0 h 5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</a:cxnLst>
                    <a:rect l="0" t="0" r="r" b="b"/>
                    <a:pathLst>
                      <a:path w="30" h="56">
                        <a:moveTo>
                          <a:pt x="11" y="0"/>
                        </a:moveTo>
                        <a:lnTo>
                          <a:pt x="15" y="0"/>
                        </a:lnTo>
                        <a:lnTo>
                          <a:pt x="15" y="4"/>
                        </a:lnTo>
                        <a:lnTo>
                          <a:pt x="19" y="4"/>
                        </a:lnTo>
                        <a:lnTo>
                          <a:pt x="19" y="8"/>
                        </a:lnTo>
                        <a:lnTo>
                          <a:pt x="23" y="8"/>
                        </a:lnTo>
                        <a:lnTo>
                          <a:pt x="27" y="8"/>
                        </a:lnTo>
                        <a:lnTo>
                          <a:pt x="23" y="8"/>
                        </a:lnTo>
                        <a:lnTo>
                          <a:pt x="27" y="12"/>
                        </a:lnTo>
                        <a:lnTo>
                          <a:pt x="30" y="16"/>
                        </a:lnTo>
                        <a:lnTo>
                          <a:pt x="27" y="16"/>
                        </a:lnTo>
                        <a:lnTo>
                          <a:pt x="27" y="20"/>
                        </a:lnTo>
                        <a:lnTo>
                          <a:pt x="23" y="20"/>
                        </a:lnTo>
                        <a:lnTo>
                          <a:pt x="23" y="24"/>
                        </a:lnTo>
                        <a:lnTo>
                          <a:pt x="19" y="24"/>
                        </a:lnTo>
                        <a:lnTo>
                          <a:pt x="15" y="24"/>
                        </a:lnTo>
                        <a:lnTo>
                          <a:pt x="15" y="28"/>
                        </a:lnTo>
                        <a:lnTo>
                          <a:pt x="11" y="28"/>
                        </a:lnTo>
                        <a:lnTo>
                          <a:pt x="11" y="32"/>
                        </a:lnTo>
                        <a:lnTo>
                          <a:pt x="11" y="36"/>
                        </a:lnTo>
                        <a:lnTo>
                          <a:pt x="15" y="36"/>
                        </a:lnTo>
                        <a:lnTo>
                          <a:pt x="15" y="40"/>
                        </a:lnTo>
                        <a:lnTo>
                          <a:pt x="15" y="44"/>
                        </a:lnTo>
                        <a:lnTo>
                          <a:pt x="11" y="44"/>
                        </a:lnTo>
                        <a:lnTo>
                          <a:pt x="11" y="48"/>
                        </a:lnTo>
                        <a:lnTo>
                          <a:pt x="7" y="48"/>
                        </a:lnTo>
                        <a:lnTo>
                          <a:pt x="7" y="52"/>
                        </a:lnTo>
                        <a:lnTo>
                          <a:pt x="7" y="56"/>
                        </a:lnTo>
                        <a:lnTo>
                          <a:pt x="4" y="56"/>
                        </a:lnTo>
                        <a:lnTo>
                          <a:pt x="0" y="56"/>
                        </a:lnTo>
                        <a:lnTo>
                          <a:pt x="0" y="52"/>
                        </a:lnTo>
                        <a:lnTo>
                          <a:pt x="4" y="52"/>
                        </a:lnTo>
                        <a:lnTo>
                          <a:pt x="4" y="48"/>
                        </a:lnTo>
                        <a:lnTo>
                          <a:pt x="0" y="48"/>
                        </a:lnTo>
                        <a:lnTo>
                          <a:pt x="0" y="44"/>
                        </a:lnTo>
                        <a:lnTo>
                          <a:pt x="0" y="40"/>
                        </a:lnTo>
                        <a:lnTo>
                          <a:pt x="0" y="36"/>
                        </a:lnTo>
                        <a:lnTo>
                          <a:pt x="4" y="36"/>
                        </a:lnTo>
                        <a:lnTo>
                          <a:pt x="0" y="36"/>
                        </a:lnTo>
                        <a:lnTo>
                          <a:pt x="4" y="36"/>
                        </a:lnTo>
                        <a:lnTo>
                          <a:pt x="0" y="32"/>
                        </a:lnTo>
                        <a:lnTo>
                          <a:pt x="4" y="32"/>
                        </a:lnTo>
                        <a:lnTo>
                          <a:pt x="7" y="32"/>
                        </a:lnTo>
                        <a:lnTo>
                          <a:pt x="7" y="28"/>
                        </a:lnTo>
                        <a:lnTo>
                          <a:pt x="7" y="24"/>
                        </a:lnTo>
                        <a:lnTo>
                          <a:pt x="4" y="24"/>
                        </a:lnTo>
                        <a:lnTo>
                          <a:pt x="4" y="20"/>
                        </a:lnTo>
                        <a:lnTo>
                          <a:pt x="0" y="20"/>
                        </a:lnTo>
                        <a:lnTo>
                          <a:pt x="0" y="16"/>
                        </a:lnTo>
                        <a:lnTo>
                          <a:pt x="0" y="12"/>
                        </a:lnTo>
                        <a:lnTo>
                          <a:pt x="4" y="12"/>
                        </a:lnTo>
                        <a:lnTo>
                          <a:pt x="4" y="8"/>
                        </a:lnTo>
                        <a:lnTo>
                          <a:pt x="7" y="8"/>
                        </a:lnTo>
                        <a:lnTo>
                          <a:pt x="7" y="4"/>
                        </a:lnTo>
                        <a:lnTo>
                          <a:pt x="7" y="0"/>
                        </a:lnTo>
                        <a:lnTo>
                          <a:pt x="11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679" name="Freeform 252">
                    <a:extLst>
                      <a:ext uri="{FF2B5EF4-FFF2-40B4-BE49-F238E27FC236}">
                        <a16:creationId xmlns:a16="http://schemas.microsoft.com/office/drawing/2014/main" id="{075467F1-A7CB-E48E-271E-2444FFA9402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496" y="3051"/>
                    <a:ext cx="118" cy="138"/>
                  </a:xfrm>
                  <a:custGeom>
                    <a:avLst/>
                    <a:gdLst>
                      <a:gd name="T0" fmla="*/ 49 w 118"/>
                      <a:gd name="T1" fmla="*/ 4 h 137"/>
                      <a:gd name="T2" fmla="*/ 57 w 118"/>
                      <a:gd name="T3" fmla="*/ 8 h 137"/>
                      <a:gd name="T4" fmla="*/ 65 w 118"/>
                      <a:gd name="T5" fmla="*/ 4 h 137"/>
                      <a:gd name="T6" fmla="*/ 72 w 118"/>
                      <a:gd name="T7" fmla="*/ 0 h 137"/>
                      <a:gd name="T8" fmla="*/ 80 w 118"/>
                      <a:gd name="T9" fmla="*/ 4 h 137"/>
                      <a:gd name="T10" fmla="*/ 92 w 118"/>
                      <a:gd name="T11" fmla="*/ 4 h 137"/>
                      <a:gd name="T12" fmla="*/ 95 w 118"/>
                      <a:gd name="T13" fmla="*/ 8 h 137"/>
                      <a:gd name="T14" fmla="*/ 99 w 118"/>
                      <a:gd name="T15" fmla="*/ 16 h 137"/>
                      <a:gd name="T16" fmla="*/ 99 w 118"/>
                      <a:gd name="T17" fmla="*/ 28 h 137"/>
                      <a:gd name="T18" fmla="*/ 107 w 118"/>
                      <a:gd name="T19" fmla="*/ 32 h 137"/>
                      <a:gd name="T20" fmla="*/ 111 w 118"/>
                      <a:gd name="T21" fmla="*/ 40 h 137"/>
                      <a:gd name="T22" fmla="*/ 115 w 118"/>
                      <a:gd name="T23" fmla="*/ 44 h 137"/>
                      <a:gd name="T24" fmla="*/ 103 w 118"/>
                      <a:gd name="T25" fmla="*/ 44 h 137"/>
                      <a:gd name="T26" fmla="*/ 99 w 118"/>
                      <a:gd name="T27" fmla="*/ 44 h 137"/>
                      <a:gd name="T28" fmla="*/ 92 w 118"/>
                      <a:gd name="T29" fmla="*/ 40 h 137"/>
                      <a:gd name="T30" fmla="*/ 84 w 118"/>
                      <a:gd name="T31" fmla="*/ 44 h 137"/>
                      <a:gd name="T32" fmla="*/ 72 w 118"/>
                      <a:gd name="T33" fmla="*/ 44 h 137"/>
                      <a:gd name="T34" fmla="*/ 65 w 118"/>
                      <a:gd name="T35" fmla="*/ 48 h 137"/>
                      <a:gd name="T36" fmla="*/ 65 w 118"/>
                      <a:gd name="T37" fmla="*/ 60 h 137"/>
                      <a:gd name="T38" fmla="*/ 65 w 118"/>
                      <a:gd name="T39" fmla="*/ 64 h 137"/>
                      <a:gd name="T40" fmla="*/ 65 w 118"/>
                      <a:gd name="T41" fmla="*/ 68 h 137"/>
                      <a:gd name="T42" fmla="*/ 72 w 118"/>
                      <a:gd name="T43" fmla="*/ 72 h 137"/>
                      <a:gd name="T44" fmla="*/ 76 w 118"/>
                      <a:gd name="T45" fmla="*/ 85 h 137"/>
                      <a:gd name="T46" fmla="*/ 84 w 118"/>
                      <a:gd name="T47" fmla="*/ 89 h 137"/>
                      <a:gd name="T48" fmla="*/ 88 w 118"/>
                      <a:gd name="T49" fmla="*/ 97 h 137"/>
                      <a:gd name="T50" fmla="*/ 88 w 118"/>
                      <a:gd name="T51" fmla="*/ 109 h 137"/>
                      <a:gd name="T52" fmla="*/ 88 w 118"/>
                      <a:gd name="T53" fmla="*/ 121 h 137"/>
                      <a:gd name="T54" fmla="*/ 92 w 118"/>
                      <a:gd name="T55" fmla="*/ 129 h 137"/>
                      <a:gd name="T56" fmla="*/ 88 w 118"/>
                      <a:gd name="T57" fmla="*/ 137 h 137"/>
                      <a:gd name="T58" fmla="*/ 80 w 118"/>
                      <a:gd name="T59" fmla="*/ 129 h 137"/>
                      <a:gd name="T60" fmla="*/ 72 w 118"/>
                      <a:gd name="T61" fmla="*/ 133 h 137"/>
                      <a:gd name="T62" fmla="*/ 65 w 118"/>
                      <a:gd name="T63" fmla="*/ 133 h 137"/>
                      <a:gd name="T64" fmla="*/ 57 w 118"/>
                      <a:gd name="T65" fmla="*/ 129 h 137"/>
                      <a:gd name="T66" fmla="*/ 61 w 118"/>
                      <a:gd name="T67" fmla="*/ 121 h 137"/>
                      <a:gd name="T68" fmla="*/ 61 w 118"/>
                      <a:gd name="T69" fmla="*/ 117 h 137"/>
                      <a:gd name="T70" fmla="*/ 57 w 118"/>
                      <a:gd name="T71" fmla="*/ 109 h 137"/>
                      <a:gd name="T72" fmla="*/ 53 w 118"/>
                      <a:gd name="T73" fmla="*/ 109 h 137"/>
                      <a:gd name="T74" fmla="*/ 46 w 118"/>
                      <a:gd name="T75" fmla="*/ 105 h 137"/>
                      <a:gd name="T76" fmla="*/ 38 w 118"/>
                      <a:gd name="T77" fmla="*/ 113 h 137"/>
                      <a:gd name="T78" fmla="*/ 34 w 118"/>
                      <a:gd name="T79" fmla="*/ 113 h 137"/>
                      <a:gd name="T80" fmla="*/ 26 w 118"/>
                      <a:gd name="T81" fmla="*/ 109 h 137"/>
                      <a:gd name="T82" fmla="*/ 30 w 118"/>
                      <a:gd name="T83" fmla="*/ 105 h 137"/>
                      <a:gd name="T84" fmla="*/ 26 w 118"/>
                      <a:gd name="T85" fmla="*/ 101 h 137"/>
                      <a:gd name="T86" fmla="*/ 26 w 118"/>
                      <a:gd name="T87" fmla="*/ 97 h 137"/>
                      <a:gd name="T88" fmla="*/ 26 w 118"/>
                      <a:gd name="T89" fmla="*/ 93 h 137"/>
                      <a:gd name="T90" fmla="*/ 34 w 118"/>
                      <a:gd name="T91" fmla="*/ 89 h 137"/>
                      <a:gd name="T92" fmla="*/ 34 w 118"/>
                      <a:gd name="T93" fmla="*/ 77 h 137"/>
                      <a:gd name="T94" fmla="*/ 30 w 118"/>
                      <a:gd name="T95" fmla="*/ 68 h 137"/>
                      <a:gd name="T96" fmla="*/ 23 w 118"/>
                      <a:gd name="T97" fmla="*/ 72 h 137"/>
                      <a:gd name="T98" fmla="*/ 19 w 118"/>
                      <a:gd name="T99" fmla="*/ 72 h 137"/>
                      <a:gd name="T100" fmla="*/ 11 w 118"/>
                      <a:gd name="T101" fmla="*/ 72 h 137"/>
                      <a:gd name="T102" fmla="*/ 7 w 118"/>
                      <a:gd name="T103" fmla="*/ 64 h 137"/>
                      <a:gd name="T104" fmla="*/ 7 w 118"/>
                      <a:gd name="T105" fmla="*/ 56 h 137"/>
                      <a:gd name="T106" fmla="*/ 3 w 118"/>
                      <a:gd name="T107" fmla="*/ 48 h 137"/>
                      <a:gd name="T108" fmla="*/ 0 w 118"/>
                      <a:gd name="T109" fmla="*/ 48 h 137"/>
                      <a:gd name="T110" fmla="*/ 0 w 118"/>
                      <a:gd name="T111" fmla="*/ 36 h 137"/>
                      <a:gd name="T112" fmla="*/ 7 w 118"/>
                      <a:gd name="T113" fmla="*/ 32 h 137"/>
                      <a:gd name="T114" fmla="*/ 7 w 118"/>
                      <a:gd name="T115" fmla="*/ 24 h 137"/>
                      <a:gd name="T116" fmla="*/ 11 w 118"/>
                      <a:gd name="T117" fmla="*/ 16 h 137"/>
                      <a:gd name="T118" fmla="*/ 19 w 118"/>
                      <a:gd name="T119" fmla="*/ 12 h 137"/>
                      <a:gd name="T120" fmla="*/ 23 w 118"/>
                      <a:gd name="T121" fmla="*/ 12 h 137"/>
                      <a:gd name="T122" fmla="*/ 34 w 118"/>
                      <a:gd name="T123" fmla="*/ 8 h 137"/>
                      <a:gd name="T124" fmla="*/ 42 w 118"/>
                      <a:gd name="T125" fmla="*/ 4 h 13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  <a:cxn ang="0">
                        <a:pos x="T122" y="T123"/>
                      </a:cxn>
                      <a:cxn ang="0">
                        <a:pos x="T124" y="T125"/>
                      </a:cxn>
                    </a:cxnLst>
                    <a:rect l="0" t="0" r="r" b="b"/>
                    <a:pathLst>
                      <a:path w="118" h="137">
                        <a:moveTo>
                          <a:pt x="46" y="0"/>
                        </a:moveTo>
                        <a:lnTo>
                          <a:pt x="46" y="4"/>
                        </a:lnTo>
                        <a:lnTo>
                          <a:pt x="49" y="4"/>
                        </a:lnTo>
                        <a:lnTo>
                          <a:pt x="49" y="8"/>
                        </a:lnTo>
                        <a:lnTo>
                          <a:pt x="53" y="8"/>
                        </a:lnTo>
                        <a:lnTo>
                          <a:pt x="57" y="8"/>
                        </a:lnTo>
                        <a:lnTo>
                          <a:pt x="61" y="8"/>
                        </a:lnTo>
                        <a:lnTo>
                          <a:pt x="61" y="4"/>
                        </a:lnTo>
                        <a:lnTo>
                          <a:pt x="65" y="4"/>
                        </a:lnTo>
                        <a:lnTo>
                          <a:pt x="69" y="4"/>
                        </a:lnTo>
                        <a:lnTo>
                          <a:pt x="72" y="4"/>
                        </a:lnTo>
                        <a:lnTo>
                          <a:pt x="72" y="0"/>
                        </a:lnTo>
                        <a:lnTo>
                          <a:pt x="76" y="0"/>
                        </a:lnTo>
                        <a:lnTo>
                          <a:pt x="76" y="4"/>
                        </a:lnTo>
                        <a:lnTo>
                          <a:pt x="80" y="4"/>
                        </a:lnTo>
                        <a:lnTo>
                          <a:pt x="84" y="4"/>
                        </a:lnTo>
                        <a:lnTo>
                          <a:pt x="88" y="4"/>
                        </a:lnTo>
                        <a:lnTo>
                          <a:pt x="92" y="4"/>
                        </a:lnTo>
                        <a:lnTo>
                          <a:pt x="95" y="8"/>
                        </a:lnTo>
                        <a:lnTo>
                          <a:pt x="95" y="4"/>
                        </a:lnTo>
                        <a:lnTo>
                          <a:pt x="95" y="8"/>
                        </a:lnTo>
                        <a:lnTo>
                          <a:pt x="99" y="8"/>
                        </a:lnTo>
                        <a:lnTo>
                          <a:pt x="99" y="12"/>
                        </a:lnTo>
                        <a:lnTo>
                          <a:pt x="99" y="16"/>
                        </a:lnTo>
                        <a:lnTo>
                          <a:pt x="99" y="20"/>
                        </a:lnTo>
                        <a:lnTo>
                          <a:pt x="99" y="24"/>
                        </a:lnTo>
                        <a:lnTo>
                          <a:pt x="99" y="28"/>
                        </a:lnTo>
                        <a:lnTo>
                          <a:pt x="99" y="32"/>
                        </a:lnTo>
                        <a:lnTo>
                          <a:pt x="103" y="32"/>
                        </a:lnTo>
                        <a:lnTo>
                          <a:pt x="107" y="32"/>
                        </a:lnTo>
                        <a:lnTo>
                          <a:pt x="107" y="36"/>
                        </a:lnTo>
                        <a:lnTo>
                          <a:pt x="111" y="36"/>
                        </a:lnTo>
                        <a:lnTo>
                          <a:pt x="111" y="40"/>
                        </a:lnTo>
                        <a:lnTo>
                          <a:pt x="115" y="40"/>
                        </a:lnTo>
                        <a:lnTo>
                          <a:pt x="118" y="44"/>
                        </a:lnTo>
                        <a:lnTo>
                          <a:pt x="115" y="44"/>
                        </a:lnTo>
                        <a:lnTo>
                          <a:pt x="111" y="44"/>
                        </a:lnTo>
                        <a:lnTo>
                          <a:pt x="107" y="44"/>
                        </a:lnTo>
                        <a:lnTo>
                          <a:pt x="103" y="44"/>
                        </a:lnTo>
                        <a:lnTo>
                          <a:pt x="103" y="48"/>
                        </a:lnTo>
                        <a:lnTo>
                          <a:pt x="99" y="48"/>
                        </a:lnTo>
                        <a:lnTo>
                          <a:pt x="99" y="44"/>
                        </a:lnTo>
                        <a:lnTo>
                          <a:pt x="95" y="44"/>
                        </a:lnTo>
                        <a:lnTo>
                          <a:pt x="95" y="40"/>
                        </a:lnTo>
                        <a:lnTo>
                          <a:pt x="92" y="40"/>
                        </a:lnTo>
                        <a:lnTo>
                          <a:pt x="92" y="44"/>
                        </a:lnTo>
                        <a:lnTo>
                          <a:pt x="88" y="44"/>
                        </a:lnTo>
                        <a:lnTo>
                          <a:pt x="84" y="44"/>
                        </a:lnTo>
                        <a:lnTo>
                          <a:pt x="80" y="44"/>
                        </a:lnTo>
                        <a:lnTo>
                          <a:pt x="76" y="44"/>
                        </a:lnTo>
                        <a:lnTo>
                          <a:pt x="72" y="44"/>
                        </a:lnTo>
                        <a:lnTo>
                          <a:pt x="69" y="44"/>
                        </a:lnTo>
                        <a:lnTo>
                          <a:pt x="69" y="48"/>
                        </a:lnTo>
                        <a:lnTo>
                          <a:pt x="65" y="48"/>
                        </a:lnTo>
                        <a:lnTo>
                          <a:pt x="65" y="52"/>
                        </a:lnTo>
                        <a:lnTo>
                          <a:pt x="65" y="56"/>
                        </a:lnTo>
                        <a:lnTo>
                          <a:pt x="65" y="60"/>
                        </a:lnTo>
                        <a:lnTo>
                          <a:pt x="61" y="60"/>
                        </a:lnTo>
                        <a:lnTo>
                          <a:pt x="61" y="64"/>
                        </a:lnTo>
                        <a:lnTo>
                          <a:pt x="65" y="64"/>
                        </a:lnTo>
                        <a:lnTo>
                          <a:pt x="65" y="68"/>
                        </a:lnTo>
                        <a:lnTo>
                          <a:pt x="61" y="68"/>
                        </a:lnTo>
                        <a:lnTo>
                          <a:pt x="65" y="68"/>
                        </a:lnTo>
                        <a:lnTo>
                          <a:pt x="65" y="72"/>
                        </a:lnTo>
                        <a:lnTo>
                          <a:pt x="69" y="72"/>
                        </a:lnTo>
                        <a:lnTo>
                          <a:pt x="72" y="72"/>
                        </a:lnTo>
                        <a:lnTo>
                          <a:pt x="72" y="77"/>
                        </a:lnTo>
                        <a:lnTo>
                          <a:pt x="76" y="81"/>
                        </a:lnTo>
                        <a:lnTo>
                          <a:pt x="76" y="85"/>
                        </a:lnTo>
                        <a:lnTo>
                          <a:pt x="80" y="85"/>
                        </a:lnTo>
                        <a:lnTo>
                          <a:pt x="84" y="85"/>
                        </a:lnTo>
                        <a:lnTo>
                          <a:pt x="84" y="89"/>
                        </a:lnTo>
                        <a:lnTo>
                          <a:pt x="84" y="93"/>
                        </a:lnTo>
                        <a:lnTo>
                          <a:pt x="88" y="93"/>
                        </a:lnTo>
                        <a:lnTo>
                          <a:pt x="88" y="97"/>
                        </a:lnTo>
                        <a:lnTo>
                          <a:pt x="88" y="101"/>
                        </a:lnTo>
                        <a:lnTo>
                          <a:pt x="88" y="105"/>
                        </a:lnTo>
                        <a:lnTo>
                          <a:pt x="88" y="109"/>
                        </a:lnTo>
                        <a:lnTo>
                          <a:pt x="88" y="113"/>
                        </a:lnTo>
                        <a:lnTo>
                          <a:pt x="88" y="117"/>
                        </a:lnTo>
                        <a:lnTo>
                          <a:pt x="88" y="121"/>
                        </a:lnTo>
                        <a:lnTo>
                          <a:pt x="88" y="125"/>
                        </a:lnTo>
                        <a:lnTo>
                          <a:pt x="92" y="125"/>
                        </a:lnTo>
                        <a:lnTo>
                          <a:pt x="92" y="129"/>
                        </a:lnTo>
                        <a:lnTo>
                          <a:pt x="92" y="133"/>
                        </a:lnTo>
                        <a:lnTo>
                          <a:pt x="92" y="137"/>
                        </a:lnTo>
                        <a:lnTo>
                          <a:pt x="88" y="137"/>
                        </a:lnTo>
                        <a:lnTo>
                          <a:pt x="84" y="133"/>
                        </a:lnTo>
                        <a:lnTo>
                          <a:pt x="80" y="133"/>
                        </a:lnTo>
                        <a:lnTo>
                          <a:pt x="80" y="129"/>
                        </a:lnTo>
                        <a:lnTo>
                          <a:pt x="76" y="129"/>
                        </a:lnTo>
                        <a:lnTo>
                          <a:pt x="72" y="129"/>
                        </a:lnTo>
                        <a:lnTo>
                          <a:pt x="72" y="133"/>
                        </a:lnTo>
                        <a:lnTo>
                          <a:pt x="69" y="133"/>
                        </a:lnTo>
                        <a:lnTo>
                          <a:pt x="65" y="129"/>
                        </a:lnTo>
                        <a:lnTo>
                          <a:pt x="65" y="133"/>
                        </a:lnTo>
                        <a:lnTo>
                          <a:pt x="61" y="133"/>
                        </a:lnTo>
                        <a:lnTo>
                          <a:pt x="61" y="129"/>
                        </a:lnTo>
                        <a:lnTo>
                          <a:pt x="57" y="129"/>
                        </a:lnTo>
                        <a:lnTo>
                          <a:pt x="57" y="125"/>
                        </a:lnTo>
                        <a:lnTo>
                          <a:pt x="61" y="125"/>
                        </a:lnTo>
                        <a:lnTo>
                          <a:pt x="61" y="121"/>
                        </a:lnTo>
                        <a:lnTo>
                          <a:pt x="61" y="117"/>
                        </a:lnTo>
                        <a:lnTo>
                          <a:pt x="65" y="117"/>
                        </a:lnTo>
                        <a:lnTo>
                          <a:pt x="61" y="117"/>
                        </a:lnTo>
                        <a:lnTo>
                          <a:pt x="61" y="113"/>
                        </a:lnTo>
                        <a:lnTo>
                          <a:pt x="57" y="113"/>
                        </a:lnTo>
                        <a:lnTo>
                          <a:pt x="57" y="109"/>
                        </a:lnTo>
                        <a:lnTo>
                          <a:pt x="57" y="105"/>
                        </a:lnTo>
                        <a:lnTo>
                          <a:pt x="57" y="109"/>
                        </a:lnTo>
                        <a:lnTo>
                          <a:pt x="53" y="109"/>
                        </a:lnTo>
                        <a:lnTo>
                          <a:pt x="49" y="109"/>
                        </a:lnTo>
                        <a:lnTo>
                          <a:pt x="46" y="109"/>
                        </a:lnTo>
                        <a:lnTo>
                          <a:pt x="46" y="105"/>
                        </a:lnTo>
                        <a:lnTo>
                          <a:pt x="42" y="109"/>
                        </a:lnTo>
                        <a:lnTo>
                          <a:pt x="42" y="113"/>
                        </a:lnTo>
                        <a:lnTo>
                          <a:pt x="38" y="113"/>
                        </a:lnTo>
                        <a:lnTo>
                          <a:pt x="38" y="117"/>
                        </a:lnTo>
                        <a:lnTo>
                          <a:pt x="34" y="117"/>
                        </a:lnTo>
                        <a:lnTo>
                          <a:pt x="34" y="113"/>
                        </a:lnTo>
                        <a:lnTo>
                          <a:pt x="30" y="113"/>
                        </a:lnTo>
                        <a:lnTo>
                          <a:pt x="30" y="109"/>
                        </a:lnTo>
                        <a:lnTo>
                          <a:pt x="26" y="109"/>
                        </a:lnTo>
                        <a:lnTo>
                          <a:pt x="30" y="105"/>
                        </a:lnTo>
                        <a:lnTo>
                          <a:pt x="26" y="105"/>
                        </a:lnTo>
                        <a:lnTo>
                          <a:pt x="30" y="105"/>
                        </a:lnTo>
                        <a:lnTo>
                          <a:pt x="26" y="105"/>
                        </a:lnTo>
                        <a:lnTo>
                          <a:pt x="30" y="101"/>
                        </a:lnTo>
                        <a:lnTo>
                          <a:pt x="26" y="101"/>
                        </a:lnTo>
                        <a:lnTo>
                          <a:pt x="30" y="101"/>
                        </a:lnTo>
                        <a:lnTo>
                          <a:pt x="26" y="101"/>
                        </a:lnTo>
                        <a:lnTo>
                          <a:pt x="26" y="97"/>
                        </a:lnTo>
                        <a:lnTo>
                          <a:pt x="23" y="97"/>
                        </a:lnTo>
                        <a:lnTo>
                          <a:pt x="26" y="97"/>
                        </a:lnTo>
                        <a:lnTo>
                          <a:pt x="26" y="93"/>
                        </a:lnTo>
                        <a:lnTo>
                          <a:pt x="26" y="89"/>
                        </a:lnTo>
                        <a:lnTo>
                          <a:pt x="30" y="89"/>
                        </a:lnTo>
                        <a:lnTo>
                          <a:pt x="34" y="89"/>
                        </a:lnTo>
                        <a:lnTo>
                          <a:pt x="34" y="85"/>
                        </a:lnTo>
                        <a:lnTo>
                          <a:pt x="34" y="81"/>
                        </a:lnTo>
                        <a:lnTo>
                          <a:pt x="34" y="77"/>
                        </a:lnTo>
                        <a:lnTo>
                          <a:pt x="34" y="72"/>
                        </a:lnTo>
                        <a:lnTo>
                          <a:pt x="34" y="68"/>
                        </a:lnTo>
                        <a:lnTo>
                          <a:pt x="30" y="68"/>
                        </a:lnTo>
                        <a:lnTo>
                          <a:pt x="26" y="68"/>
                        </a:lnTo>
                        <a:lnTo>
                          <a:pt x="23" y="68"/>
                        </a:lnTo>
                        <a:lnTo>
                          <a:pt x="23" y="72"/>
                        </a:lnTo>
                        <a:lnTo>
                          <a:pt x="19" y="72"/>
                        </a:lnTo>
                        <a:lnTo>
                          <a:pt x="19" y="77"/>
                        </a:lnTo>
                        <a:lnTo>
                          <a:pt x="19" y="72"/>
                        </a:lnTo>
                        <a:lnTo>
                          <a:pt x="15" y="77"/>
                        </a:lnTo>
                        <a:lnTo>
                          <a:pt x="11" y="77"/>
                        </a:lnTo>
                        <a:lnTo>
                          <a:pt x="11" y="72"/>
                        </a:lnTo>
                        <a:lnTo>
                          <a:pt x="7" y="72"/>
                        </a:lnTo>
                        <a:lnTo>
                          <a:pt x="7" y="68"/>
                        </a:lnTo>
                        <a:lnTo>
                          <a:pt x="7" y="64"/>
                        </a:lnTo>
                        <a:lnTo>
                          <a:pt x="11" y="60"/>
                        </a:lnTo>
                        <a:lnTo>
                          <a:pt x="7" y="60"/>
                        </a:lnTo>
                        <a:lnTo>
                          <a:pt x="7" y="56"/>
                        </a:lnTo>
                        <a:lnTo>
                          <a:pt x="7" y="52"/>
                        </a:lnTo>
                        <a:lnTo>
                          <a:pt x="7" y="48"/>
                        </a:lnTo>
                        <a:lnTo>
                          <a:pt x="3" y="48"/>
                        </a:lnTo>
                        <a:lnTo>
                          <a:pt x="3" y="52"/>
                        </a:lnTo>
                        <a:lnTo>
                          <a:pt x="0" y="52"/>
                        </a:lnTo>
                        <a:lnTo>
                          <a:pt x="0" y="48"/>
                        </a:lnTo>
                        <a:lnTo>
                          <a:pt x="0" y="44"/>
                        </a:lnTo>
                        <a:lnTo>
                          <a:pt x="0" y="40"/>
                        </a:lnTo>
                        <a:lnTo>
                          <a:pt x="0" y="36"/>
                        </a:lnTo>
                        <a:lnTo>
                          <a:pt x="3" y="36"/>
                        </a:lnTo>
                        <a:lnTo>
                          <a:pt x="3" y="32"/>
                        </a:lnTo>
                        <a:lnTo>
                          <a:pt x="7" y="32"/>
                        </a:lnTo>
                        <a:lnTo>
                          <a:pt x="7" y="28"/>
                        </a:lnTo>
                        <a:lnTo>
                          <a:pt x="11" y="28"/>
                        </a:lnTo>
                        <a:lnTo>
                          <a:pt x="7" y="24"/>
                        </a:lnTo>
                        <a:lnTo>
                          <a:pt x="7" y="20"/>
                        </a:lnTo>
                        <a:lnTo>
                          <a:pt x="7" y="16"/>
                        </a:lnTo>
                        <a:lnTo>
                          <a:pt x="11" y="16"/>
                        </a:lnTo>
                        <a:lnTo>
                          <a:pt x="15" y="16"/>
                        </a:lnTo>
                        <a:lnTo>
                          <a:pt x="19" y="16"/>
                        </a:lnTo>
                        <a:lnTo>
                          <a:pt x="19" y="12"/>
                        </a:lnTo>
                        <a:lnTo>
                          <a:pt x="19" y="8"/>
                        </a:lnTo>
                        <a:lnTo>
                          <a:pt x="19" y="12"/>
                        </a:lnTo>
                        <a:lnTo>
                          <a:pt x="23" y="12"/>
                        </a:lnTo>
                        <a:lnTo>
                          <a:pt x="26" y="12"/>
                        </a:lnTo>
                        <a:lnTo>
                          <a:pt x="30" y="8"/>
                        </a:lnTo>
                        <a:lnTo>
                          <a:pt x="34" y="8"/>
                        </a:lnTo>
                        <a:lnTo>
                          <a:pt x="34" y="4"/>
                        </a:lnTo>
                        <a:lnTo>
                          <a:pt x="38" y="4"/>
                        </a:lnTo>
                        <a:lnTo>
                          <a:pt x="42" y="4"/>
                        </a:lnTo>
                        <a:lnTo>
                          <a:pt x="42" y="0"/>
                        </a:lnTo>
                        <a:lnTo>
                          <a:pt x="46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680" name="Freeform 253">
                    <a:extLst>
                      <a:ext uri="{FF2B5EF4-FFF2-40B4-BE49-F238E27FC236}">
                        <a16:creationId xmlns:a16="http://schemas.microsoft.com/office/drawing/2014/main" id="{22E009E3-BB27-9A9F-8FFD-26DD6193124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205" y="3051"/>
                    <a:ext cx="73" cy="86"/>
                  </a:xfrm>
                  <a:custGeom>
                    <a:avLst/>
                    <a:gdLst>
                      <a:gd name="T0" fmla="*/ 0 w 73"/>
                      <a:gd name="T1" fmla="*/ 32 h 85"/>
                      <a:gd name="T2" fmla="*/ 8 w 73"/>
                      <a:gd name="T3" fmla="*/ 28 h 85"/>
                      <a:gd name="T4" fmla="*/ 15 w 73"/>
                      <a:gd name="T5" fmla="*/ 28 h 85"/>
                      <a:gd name="T6" fmla="*/ 23 w 73"/>
                      <a:gd name="T7" fmla="*/ 28 h 85"/>
                      <a:gd name="T8" fmla="*/ 27 w 73"/>
                      <a:gd name="T9" fmla="*/ 20 h 85"/>
                      <a:gd name="T10" fmla="*/ 31 w 73"/>
                      <a:gd name="T11" fmla="*/ 16 h 85"/>
                      <a:gd name="T12" fmla="*/ 31 w 73"/>
                      <a:gd name="T13" fmla="*/ 16 h 85"/>
                      <a:gd name="T14" fmla="*/ 35 w 73"/>
                      <a:gd name="T15" fmla="*/ 12 h 85"/>
                      <a:gd name="T16" fmla="*/ 31 w 73"/>
                      <a:gd name="T17" fmla="*/ 8 h 85"/>
                      <a:gd name="T18" fmla="*/ 35 w 73"/>
                      <a:gd name="T19" fmla="*/ 4 h 85"/>
                      <a:gd name="T20" fmla="*/ 38 w 73"/>
                      <a:gd name="T21" fmla="*/ 0 h 85"/>
                      <a:gd name="T22" fmla="*/ 46 w 73"/>
                      <a:gd name="T23" fmla="*/ 0 h 85"/>
                      <a:gd name="T24" fmla="*/ 54 w 73"/>
                      <a:gd name="T25" fmla="*/ 4 h 85"/>
                      <a:gd name="T26" fmla="*/ 54 w 73"/>
                      <a:gd name="T27" fmla="*/ 12 h 85"/>
                      <a:gd name="T28" fmla="*/ 54 w 73"/>
                      <a:gd name="T29" fmla="*/ 20 h 85"/>
                      <a:gd name="T30" fmla="*/ 58 w 73"/>
                      <a:gd name="T31" fmla="*/ 28 h 85"/>
                      <a:gd name="T32" fmla="*/ 61 w 73"/>
                      <a:gd name="T33" fmla="*/ 36 h 85"/>
                      <a:gd name="T34" fmla="*/ 61 w 73"/>
                      <a:gd name="T35" fmla="*/ 44 h 85"/>
                      <a:gd name="T36" fmla="*/ 65 w 73"/>
                      <a:gd name="T37" fmla="*/ 48 h 85"/>
                      <a:gd name="T38" fmla="*/ 69 w 73"/>
                      <a:gd name="T39" fmla="*/ 52 h 85"/>
                      <a:gd name="T40" fmla="*/ 73 w 73"/>
                      <a:gd name="T41" fmla="*/ 56 h 85"/>
                      <a:gd name="T42" fmla="*/ 73 w 73"/>
                      <a:gd name="T43" fmla="*/ 64 h 85"/>
                      <a:gd name="T44" fmla="*/ 69 w 73"/>
                      <a:gd name="T45" fmla="*/ 72 h 85"/>
                      <a:gd name="T46" fmla="*/ 65 w 73"/>
                      <a:gd name="T47" fmla="*/ 77 h 85"/>
                      <a:gd name="T48" fmla="*/ 61 w 73"/>
                      <a:gd name="T49" fmla="*/ 81 h 85"/>
                      <a:gd name="T50" fmla="*/ 58 w 73"/>
                      <a:gd name="T51" fmla="*/ 85 h 85"/>
                      <a:gd name="T52" fmla="*/ 50 w 73"/>
                      <a:gd name="T53" fmla="*/ 85 h 85"/>
                      <a:gd name="T54" fmla="*/ 46 w 73"/>
                      <a:gd name="T55" fmla="*/ 81 h 85"/>
                      <a:gd name="T56" fmla="*/ 42 w 73"/>
                      <a:gd name="T57" fmla="*/ 77 h 85"/>
                      <a:gd name="T58" fmla="*/ 38 w 73"/>
                      <a:gd name="T59" fmla="*/ 72 h 85"/>
                      <a:gd name="T60" fmla="*/ 38 w 73"/>
                      <a:gd name="T61" fmla="*/ 64 h 85"/>
                      <a:gd name="T62" fmla="*/ 35 w 73"/>
                      <a:gd name="T63" fmla="*/ 60 h 85"/>
                      <a:gd name="T64" fmla="*/ 31 w 73"/>
                      <a:gd name="T65" fmla="*/ 56 h 85"/>
                      <a:gd name="T66" fmla="*/ 27 w 73"/>
                      <a:gd name="T67" fmla="*/ 60 h 85"/>
                      <a:gd name="T68" fmla="*/ 23 w 73"/>
                      <a:gd name="T69" fmla="*/ 56 h 85"/>
                      <a:gd name="T70" fmla="*/ 19 w 73"/>
                      <a:gd name="T71" fmla="*/ 52 h 85"/>
                      <a:gd name="T72" fmla="*/ 15 w 73"/>
                      <a:gd name="T73" fmla="*/ 48 h 85"/>
                      <a:gd name="T74" fmla="*/ 12 w 73"/>
                      <a:gd name="T75" fmla="*/ 44 h 85"/>
                      <a:gd name="T76" fmla="*/ 4 w 73"/>
                      <a:gd name="T77" fmla="*/ 40 h 85"/>
                      <a:gd name="T78" fmla="*/ 0 w 73"/>
                      <a:gd name="T79" fmla="*/ 36 h 8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</a:cxnLst>
                    <a:rect l="0" t="0" r="r" b="b"/>
                    <a:pathLst>
                      <a:path w="73" h="85">
                        <a:moveTo>
                          <a:pt x="0" y="36"/>
                        </a:moveTo>
                        <a:lnTo>
                          <a:pt x="0" y="32"/>
                        </a:lnTo>
                        <a:lnTo>
                          <a:pt x="4" y="32"/>
                        </a:lnTo>
                        <a:lnTo>
                          <a:pt x="8" y="28"/>
                        </a:lnTo>
                        <a:lnTo>
                          <a:pt x="12" y="28"/>
                        </a:lnTo>
                        <a:lnTo>
                          <a:pt x="15" y="28"/>
                        </a:lnTo>
                        <a:lnTo>
                          <a:pt x="19" y="28"/>
                        </a:lnTo>
                        <a:lnTo>
                          <a:pt x="23" y="28"/>
                        </a:lnTo>
                        <a:lnTo>
                          <a:pt x="27" y="24"/>
                        </a:lnTo>
                        <a:lnTo>
                          <a:pt x="27" y="20"/>
                        </a:lnTo>
                        <a:lnTo>
                          <a:pt x="31" y="20"/>
                        </a:lnTo>
                        <a:lnTo>
                          <a:pt x="31" y="16"/>
                        </a:lnTo>
                        <a:lnTo>
                          <a:pt x="35" y="16"/>
                        </a:lnTo>
                        <a:lnTo>
                          <a:pt x="31" y="16"/>
                        </a:lnTo>
                        <a:lnTo>
                          <a:pt x="31" y="12"/>
                        </a:lnTo>
                        <a:lnTo>
                          <a:pt x="35" y="12"/>
                        </a:lnTo>
                        <a:lnTo>
                          <a:pt x="31" y="12"/>
                        </a:lnTo>
                        <a:lnTo>
                          <a:pt x="31" y="8"/>
                        </a:lnTo>
                        <a:lnTo>
                          <a:pt x="35" y="8"/>
                        </a:lnTo>
                        <a:lnTo>
                          <a:pt x="35" y="4"/>
                        </a:lnTo>
                        <a:lnTo>
                          <a:pt x="38" y="4"/>
                        </a:lnTo>
                        <a:lnTo>
                          <a:pt x="38" y="0"/>
                        </a:lnTo>
                        <a:lnTo>
                          <a:pt x="42" y="0"/>
                        </a:lnTo>
                        <a:lnTo>
                          <a:pt x="46" y="0"/>
                        </a:lnTo>
                        <a:lnTo>
                          <a:pt x="50" y="0"/>
                        </a:lnTo>
                        <a:lnTo>
                          <a:pt x="54" y="4"/>
                        </a:lnTo>
                        <a:lnTo>
                          <a:pt x="54" y="8"/>
                        </a:lnTo>
                        <a:lnTo>
                          <a:pt x="54" y="12"/>
                        </a:lnTo>
                        <a:lnTo>
                          <a:pt x="54" y="16"/>
                        </a:lnTo>
                        <a:lnTo>
                          <a:pt x="54" y="20"/>
                        </a:lnTo>
                        <a:lnTo>
                          <a:pt x="58" y="24"/>
                        </a:lnTo>
                        <a:lnTo>
                          <a:pt x="58" y="28"/>
                        </a:lnTo>
                        <a:lnTo>
                          <a:pt x="58" y="32"/>
                        </a:lnTo>
                        <a:lnTo>
                          <a:pt x="61" y="36"/>
                        </a:lnTo>
                        <a:lnTo>
                          <a:pt x="61" y="40"/>
                        </a:lnTo>
                        <a:lnTo>
                          <a:pt x="61" y="44"/>
                        </a:lnTo>
                        <a:lnTo>
                          <a:pt x="65" y="44"/>
                        </a:lnTo>
                        <a:lnTo>
                          <a:pt x="65" y="48"/>
                        </a:lnTo>
                        <a:lnTo>
                          <a:pt x="65" y="52"/>
                        </a:lnTo>
                        <a:lnTo>
                          <a:pt x="69" y="52"/>
                        </a:lnTo>
                        <a:lnTo>
                          <a:pt x="69" y="56"/>
                        </a:lnTo>
                        <a:lnTo>
                          <a:pt x="73" y="56"/>
                        </a:lnTo>
                        <a:lnTo>
                          <a:pt x="73" y="60"/>
                        </a:lnTo>
                        <a:lnTo>
                          <a:pt x="73" y="64"/>
                        </a:lnTo>
                        <a:lnTo>
                          <a:pt x="73" y="68"/>
                        </a:lnTo>
                        <a:lnTo>
                          <a:pt x="69" y="72"/>
                        </a:lnTo>
                        <a:lnTo>
                          <a:pt x="65" y="72"/>
                        </a:lnTo>
                        <a:lnTo>
                          <a:pt x="65" y="77"/>
                        </a:lnTo>
                        <a:lnTo>
                          <a:pt x="61" y="77"/>
                        </a:lnTo>
                        <a:lnTo>
                          <a:pt x="61" y="81"/>
                        </a:lnTo>
                        <a:lnTo>
                          <a:pt x="61" y="85"/>
                        </a:lnTo>
                        <a:lnTo>
                          <a:pt x="58" y="85"/>
                        </a:lnTo>
                        <a:lnTo>
                          <a:pt x="54" y="85"/>
                        </a:lnTo>
                        <a:lnTo>
                          <a:pt x="50" y="85"/>
                        </a:lnTo>
                        <a:lnTo>
                          <a:pt x="50" y="81"/>
                        </a:lnTo>
                        <a:lnTo>
                          <a:pt x="46" y="81"/>
                        </a:lnTo>
                        <a:lnTo>
                          <a:pt x="46" y="77"/>
                        </a:lnTo>
                        <a:lnTo>
                          <a:pt x="42" y="77"/>
                        </a:lnTo>
                        <a:lnTo>
                          <a:pt x="42" y="72"/>
                        </a:lnTo>
                        <a:lnTo>
                          <a:pt x="38" y="72"/>
                        </a:lnTo>
                        <a:lnTo>
                          <a:pt x="38" y="68"/>
                        </a:lnTo>
                        <a:lnTo>
                          <a:pt x="38" y="64"/>
                        </a:lnTo>
                        <a:lnTo>
                          <a:pt x="35" y="64"/>
                        </a:lnTo>
                        <a:lnTo>
                          <a:pt x="35" y="60"/>
                        </a:lnTo>
                        <a:lnTo>
                          <a:pt x="31" y="60"/>
                        </a:lnTo>
                        <a:lnTo>
                          <a:pt x="31" y="56"/>
                        </a:lnTo>
                        <a:lnTo>
                          <a:pt x="31" y="60"/>
                        </a:lnTo>
                        <a:lnTo>
                          <a:pt x="27" y="60"/>
                        </a:lnTo>
                        <a:lnTo>
                          <a:pt x="27" y="56"/>
                        </a:lnTo>
                        <a:lnTo>
                          <a:pt x="23" y="56"/>
                        </a:lnTo>
                        <a:lnTo>
                          <a:pt x="23" y="52"/>
                        </a:lnTo>
                        <a:lnTo>
                          <a:pt x="19" y="52"/>
                        </a:lnTo>
                        <a:lnTo>
                          <a:pt x="15" y="52"/>
                        </a:lnTo>
                        <a:lnTo>
                          <a:pt x="15" y="48"/>
                        </a:lnTo>
                        <a:lnTo>
                          <a:pt x="15" y="44"/>
                        </a:lnTo>
                        <a:lnTo>
                          <a:pt x="12" y="44"/>
                        </a:lnTo>
                        <a:lnTo>
                          <a:pt x="8" y="40"/>
                        </a:lnTo>
                        <a:lnTo>
                          <a:pt x="4" y="40"/>
                        </a:lnTo>
                        <a:lnTo>
                          <a:pt x="0" y="40"/>
                        </a:lnTo>
                        <a:lnTo>
                          <a:pt x="0" y="36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681" name="Freeform 254">
                    <a:extLst>
                      <a:ext uri="{FF2B5EF4-FFF2-40B4-BE49-F238E27FC236}">
                        <a16:creationId xmlns:a16="http://schemas.microsoft.com/office/drawing/2014/main" id="{6882716D-349A-51D1-26E1-246D7C9BC2A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438" y="3051"/>
                    <a:ext cx="29" cy="61"/>
                  </a:xfrm>
                  <a:custGeom>
                    <a:avLst/>
                    <a:gdLst>
                      <a:gd name="T0" fmla="*/ 19 w 27"/>
                      <a:gd name="T1" fmla="*/ 0 h 60"/>
                      <a:gd name="T2" fmla="*/ 23 w 27"/>
                      <a:gd name="T3" fmla="*/ 0 h 60"/>
                      <a:gd name="T4" fmla="*/ 23 w 27"/>
                      <a:gd name="T5" fmla="*/ 4 h 60"/>
                      <a:gd name="T6" fmla="*/ 27 w 27"/>
                      <a:gd name="T7" fmla="*/ 4 h 60"/>
                      <a:gd name="T8" fmla="*/ 27 w 27"/>
                      <a:gd name="T9" fmla="*/ 8 h 60"/>
                      <a:gd name="T10" fmla="*/ 27 w 27"/>
                      <a:gd name="T11" fmla="*/ 12 h 60"/>
                      <a:gd name="T12" fmla="*/ 27 w 27"/>
                      <a:gd name="T13" fmla="*/ 16 h 60"/>
                      <a:gd name="T14" fmla="*/ 23 w 27"/>
                      <a:gd name="T15" fmla="*/ 16 h 60"/>
                      <a:gd name="T16" fmla="*/ 23 w 27"/>
                      <a:gd name="T17" fmla="*/ 20 h 60"/>
                      <a:gd name="T18" fmla="*/ 27 w 27"/>
                      <a:gd name="T19" fmla="*/ 20 h 60"/>
                      <a:gd name="T20" fmla="*/ 27 w 27"/>
                      <a:gd name="T21" fmla="*/ 24 h 60"/>
                      <a:gd name="T22" fmla="*/ 23 w 27"/>
                      <a:gd name="T23" fmla="*/ 24 h 60"/>
                      <a:gd name="T24" fmla="*/ 23 w 27"/>
                      <a:gd name="T25" fmla="*/ 28 h 60"/>
                      <a:gd name="T26" fmla="*/ 23 w 27"/>
                      <a:gd name="T27" fmla="*/ 32 h 60"/>
                      <a:gd name="T28" fmla="*/ 19 w 27"/>
                      <a:gd name="T29" fmla="*/ 32 h 60"/>
                      <a:gd name="T30" fmla="*/ 19 w 27"/>
                      <a:gd name="T31" fmla="*/ 36 h 60"/>
                      <a:gd name="T32" fmla="*/ 15 w 27"/>
                      <a:gd name="T33" fmla="*/ 36 h 60"/>
                      <a:gd name="T34" fmla="*/ 15 w 27"/>
                      <a:gd name="T35" fmla="*/ 40 h 60"/>
                      <a:gd name="T36" fmla="*/ 12 w 27"/>
                      <a:gd name="T37" fmla="*/ 40 h 60"/>
                      <a:gd name="T38" fmla="*/ 12 w 27"/>
                      <a:gd name="T39" fmla="*/ 44 h 60"/>
                      <a:gd name="T40" fmla="*/ 12 w 27"/>
                      <a:gd name="T41" fmla="*/ 48 h 60"/>
                      <a:gd name="T42" fmla="*/ 12 w 27"/>
                      <a:gd name="T43" fmla="*/ 52 h 60"/>
                      <a:gd name="T44" fmla="*/ 12 w 27"/>
                      <a:gd name="T45" fmla="*/ 56 h 60"/>
                      <a:gd name="T46" fmla="*/ 8 w 27"/>
                      <a:gd name="T47" fmla="*/ 56 h 60"/>
                      <a:gd name="T48" fmla="*/ 8 w 27"/>
                      <a:gd name="T49" fmla="*/ 60 h 60"/>
                      <a:gd name="T50" fmla="*/ 4 w 27"/>
                      <a:gd name="T51" fmla="*/ 60 h 60"/>
                      <a:gd name="T52" fmla="*/ 4 w 27"/>
                      <a:gd name="T53" fmla="*/ 56 h 60"/>
                      <a:gd name="T54" fmla="*/ 0 w 27"/>
                      <a:gd name="T55" fmla="*/ 56 h 60"/>
                      <a:gd name="T56" fmla="*/ 0 w 27"/>
                      <a:gd name="T57" fmla="*/ 52 h 60"/>
                      <a:gd name="T58" fmla="*/ 0 w 27"/>
                      <a:gd name="T59" fmla="*/ 48 h 60"/>
                      <a:gd name="T60" fmla="*/ 0 w 27"/>
                      <a:gd name="T61" fmla="*/ 44 h 60"/>
                      <a:gd name="T62" fmla="*/ 0 w 27"/>
                      <a:gd name="T63" fmla="*/ 40 h 60"/>
                      <a:gd name="T64" fmla="*/ 0 w 27"/>
                      <a:gd name="T65" fmla="*/ 36 h 60"/>
                      <a:gd name="T66" fmla="*/ 4 w 27"/>
                      <a:gd name="T67" fmla="*/ 36 h 60"/>
                      <a:gd name="T68" fmla="*/ 4 w 27"/>
                      <a:gd name="T69" fmla="*/ 32 h 60"/>
                      <a:gd name="T70" fmla="*/ 8 w 27"/>
                      <a:gd name="T71" fmla="*/ 32 h 60"/>
                      <a:gd name="T72" fmla="*/ 8 w 27"/>
                      <a:gd name="T73" fmla="*/ 28 h 60"/>
                      <a:gd name="T74" fmla="*/ 12 w 27"/>
                      <a:gd name="T75" fmla="*/ 24 h 60"/>
                      <a:gd name="T76" fmla="*/ 15 w 27"/>
                      <a:gd name="T77" fmla="*/ 24 h 60"/>
                      <a:gd name="T78" fmla="*/ 19 w 27"/>
                      <a:gd name="T79" fmla="*/ 24 h 60"/>
                      <a:gd name="T80" fmla="*/ 19 w 27"/>
                      <a:gd name="T81" fmla="*/ 20 h 60"/>
                      <a:gd name="T82" fmla="*/ 19 w 27"/>
                      <a:gd name="T83" fmla="*/ 16 h 60"/>
                      <a:gd name="T84" fmla="*/ 19 w 27"/>
                      <a:gd name="T85" fmla="*/ 12 h 60"/>
                      <a:gd name="T86" fmla="*/ 15 w 27"/>
                      <a:gd name="T87" fmla="*/ 8 h 60"/>
                      <a:gd name="T88" fmla="*/ 19 w 27"/>
                      <a:gd name="T89" fmla="*/ 8 h 60"/>
                      <a:gd name="T90" fmla="*/ 15 w 27"/>
                      <a:gd name="T91" fmla="*/ 4 h 60"/>
                      <a:gd name="T92" fmla="*/ 19 w 27"/>
                      <a:gd name="T93" fmla="*/ 4 h 60"/>
                      <a:gd name="T94" fmla="*/ 19 w 27"/>
                      <a:gd name="T95" fmla="*/ 0 h 6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</a:cxnLst>
                    <a:rect l="0" t="0" r="r" b="b"/>
                    <a:pathLst>
                      <a:path w="27" h="60">
                        <a:moveTo>
                          <a:pt x="19" y="0"/>
                        </a:moveTo>
                        <a:lnTo>
                          <a:pt x="23" y="0"/>
                        </a:lnTo>
                        <a:lnTo>
                          <a:pt x="23" y="4"/>
                        </a:lnTo>
                        <a:lnTo>
                          <a:pt x="27" y="4"/>
                        </a:lnTo>
                        <a:lnTo>
                          <a:pt x="27" y="8"/>
                        </a:lnTo>
                        <a:lnTo>
                          <a:pt x="27" y="12"/>
                        </a:lnTo>
                        <a:lnTo>
                          <a:pt x="27" y="16"/>
                        </a:lnTo>
                        <a:lnTo>
                          <a:pt x="23" y="16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27" y="24"/>
                        </a:lnTo>
                        <a:lnTo>
                          <a:pt x="23" y="24"/>
                        </a:lnTo>
                        <a:lnTo>
                          <a:pt x="23" y="28"/>
                        </a:lnTo>
                        <a:lnTo>
                          <a:pt x="23" y="32"/>
                        </a:lnTo>
                        <a:lnTo>
                          <a:pt x="19" y="32"/>
                        </a:lnTo>
                        <a:lnTo>
                          <a:pt x="19" y="36"/>
                        </a:lnTo>
                        <a:lnTo>
                          <a:pt x="15" y="36"/>
                        </a:lnTo>
                        <a:lnTo>
                          <a:pt x="15" y="40"/>
                        </a:lnTo>
                        <a:lnTo>
                          <a:pt x="12" y="40"/>
                        </a:lnTo>
                        <a:lnTo>
                          <a:pt x="12" y="44"/>
                        </a:lnTo>
                        <a:lnTo>
                          <a:pt x="12" y="48"/>
                        </a:lnTo>
                        <a:lnTo>
                          <a:pt x="12" y="52"/>
                        </a:lnTo>
                        <a:lnTo>
                          <a:pt x="12" y="56"/>
                        </a:lnTo>
                        <a:lnTo>
                          <a:pt x="8" y="56"/>
                        </a:lnTo>
                        <a:lnTo>
                          <a:pt x="8" y="60"/>
                        </a:lnTo>
                        <a:lnTo>
                          <a:pt x="4" y="60"/>
                        </a:lnTo>
                        <a:lnTo>
                          <a:pt x="4" y="56"/>
                        </a:lnTo>
                        <a:lnTo>
                          <a:pt x="0" y="56"/>
                        </a:lnTo>
                        <a:lnTo>
                          <a:pt x="0" y="52"/>
                        </a:lnTo>
                        <a:lnTo>
                          <a:pt x="0" y="48"/>
                        </a:lnTo>
                        <a:lnTo>
                          <a:pt x="0" y="44"/>
                        </a:lnTo>
                        <a:lnTo>
                          <a:pt x="0" y="40"/>
                        </a:lnTo>
                        <a:lnTo>
                          <a:pt x="0" y="36"/>
                        </a:lnTo>
                        <a:lnTo>
                          <a:pt x="4" y="36"/>
                        </a:lnTo>
                        <a:lnTo>
                          <a:pt x="4" y="32"/>
                        </a:lnTo>
                        <a:lnTo>
                          <a:pt x="8" y="32"/>
                        </a:lnTo>
                        <a:lnTo>
                          <a:pt x="8" y="28"/>
                        </a:lnTo>
                        <a:lnTo>
                          <a:pt x="12" y="24"/>
                        </a:lnTo>
                        <a:lnTo>
                          <a:pt x="15" y="24"/>
                        </a:lnTo>
                        <a:lnTo>
                          <a:pt x="19" y="24"/>
                        </a:lnTo>
                        <a:lnTo>
                          <a:pt x="19" y="20"/>
                        </a:lnTo>
                        <a:lnTo>
                          <a:pt x="19" y="16"/>
                        </a:lnTo>
                        <a:lnTo>
                          <a:pt x="19" y="12"/>
                        </a:lnTo>
                        <a:lnTo>
                          <a:pt x="15" y="8"/>
                        </a:lnTo>
                        <a:lnTo>
                          <a:pt x="19" y="8"/>
                        </a:lnTo>
                        <a:lnTo>
                          <a:pt x="15" y="4"/>
                        </a:lnTo>
                        <a:lnTo>
                          <a:pt x="19" y="4"/>
                        </a:lnTo>
                        <a:lnTo>
                          <a:pt x="19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682" name="Freeform 255">
                    <a:extLst>
                      <a:ext uri="{FF2B5EF4-FFF2-40B4-BE49-F238E27FC236}">
                        <a16:creationId xmlns:a16="http://schemas.microsoft.com/office/drawing/2014/main" id="{CDED7C1B-FD08-9149-1D79-CE4F7C39F31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672" y="3051"/>
                    <a:ext cx="15" cy="32"/>
                  </a:xfrm>
                  <a:custGeom>
                    <a:avLst/>
                    <a:gdLst>
                      <a:gd name="T0" fmla="*/ 0 w 15"/>
                      <a:gd name="T1" fmla="*/ 8 h 32"/>
                      <a:gd name="T2" fmla="*/ 0 w 15"/>
                      <a:gd name="T3" fmla="*/ 4 h 32"/>
                      <a:gd name="T4" fmla="*/ 4 w 15"/>
                      <a:gd name="T5" fmla="*/ 4 h 32"/>
                      <a:gd name="T6" fmla="*/ 8 w 15"/>
                      <a:gd name="T7" fmla="*/ 4 h 32"/>
                      <a:gd name="T8" fmla="*/ 11 w 15"/>
                      <a:gd name="T9" fmla="*/ 0 h 32"/>
                      <a:gd name="T10" fmla="*/ 11 w 15"/>
                      <a:gd name="T11" fmla="*/ 4 h 32"/>
                      <a:gd name="T12" fmla="*/ 11 w 15"/>
                      <a:gd name="T13" fmla="*/ 8 h 32"/>
                      <a:gd name="T14" fmla="*/ 15 w 15"/>
                      <a:gd name="T15" fmla="*/ 8 h 32"/>
                      <a:gd name="T16" fmla="*/ 15 w 15"/>
                      <a:gd name="T17" fmla="*/ 12 h 32"/>
                      <a:gd name="T18" fmla="*/ 15 w 15"/>
                      <a:gd name="T19" fmla="*/ 16 h 32"/>
                      <a:gd name="T20" fmla="*/ 15 w 15"/>
                      <a:gd name="T21" fmla="*/ 20 h 32"/>
                      <a:gd name="T22" fmla="*/ 15 w 15"/>
                      <a:gd name="T23" fmla="*/ 24 h 32"/>
                      <a:gd name="T24" fmla="*/ 11 w 15"/>
                      <a:gd name="T25" fmla="*/ 24 h 32"/>
                      <a:gd name="T26" fmla="*/ 11 w 15"/>
                      <a:gd name="T27" fmla="*/ 28 h 32"/>
                      <a:gd name="T28" fmla="*/ 11 w 15"/>
                      <a:gd name="T29" fmla="*/ 32 h 32"/>
                      <a:gd name="T30" fmla="*/ 8 w 15"/>
                      <a:gd name="T31" fmla="*/ 32 h 32"/>
                      <a:gd name="T32" fmla="*/ 8 w 15"/>
                      <a:gd name="T33" fmla="*/ 28 h 32"/>
                      <a:gd name="T34" fmla="*/ 8 w 15"/>
                      <a:gd name="T35" fmla="*/ 24 h 32"/>
                      <a:gd name="T36" fmla="*/ 4 w 15"/>
                      <a:gd name="T37" fmla="*/ 24 h 32"/>
                      <a:gd name="T38" fmla="*/ 4 w 15"/>
                      <a:gd name="T39" fmla="*/ 20 h 32"/>
                      <a:gd name="T40" fmla="*/ 4 w 15"/>
                      <a:gd name="T41" fmla="*/ 16 h 32"/>
                      <a:gd name="T42" fmla="*/ 0 w 15"/>
                      <a:gd name="T43" fmla="*/ 12 h 32"/>
                      <a:gd name="T44" fmla="*/ 0 w 15"/>
                      <a:gd name="T45" fmla="*/ 8 h 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15" h="32">
                        <a:moveTo>
                          <a:pt x="0" y="8"/>
                        </a:moveTo>
                        <a:lnTo>
                          <a:pt x="0" y="4"/>
                        </a:lnTo>
                        <a:lnTo>
                          <a:pt x="4" y="4"/>
                        </a:lnTo>
                        <a:lnTo>
                          <a:pt x="8" y="4"/>
                        </a:lnTo>
                        <a:lnTo>
                          <a:pt x="11" y="0"/>
                        </a:lnTo>
                        <a:lnTo>
                          <a:pt x="11" y="4"/>
                        </a:lnTo>
                        <a:lnTo>
                          <a:pt x="11" y="8"/>
                        </a:lnTo>
                        <a:lnTo>
                          <a:pt x="15" y="8"/>
                        </a:lnTo>
                        <a:lnTo>
                          <a:pt x="15" y="12"/>
                        </a:lnTo>
                        <a:lnTo>
                          <a:pt x="15" y="16"/>
                        </a:lnTo>
                        <a:lnTo>
                          <a:pt x="15" y="20"/>
                        </a:lnTo>
                        <a:lnTo>
                          <a:pt x="15" y="24"/>
                        </a:lnTo>
                        <a:lnTo>
                          <a:pt x="11" y="24"/>
                        </a:lnTo>
                        <a:lnTo>
                          <a:pt x="11" y="28"/>
                        </a:lnTo>
                        <a:lnTo>
                          <a:pt x="11" y="32"/>
                        </a:lnTo>
                        <a:lnTo>
                          <a:pt x="8" y="32"/>
                        </a:lnTo>
                        <a:lnTo>
                          <a:pt x="8" y="28"/>
                        </a:lnTo>
                        <a:lnTo>
                          <a:pt x="8" y="24"/>
                        </a:lnTo>
                        <a:lnTo>
                          <a:pt x="4" y="24"/>
                        </a:lnTo>
                        <a:lnTo>
                          <a:pt x="4" y="20"/>
                        </a:lnTo>
                        <a:lnTo>
                          <a:pt x="4" y="16"/>
                        </a:lnTo>
                        <a:lnTo>
                          <a:pt x="0" y="12"/>
                        </a:lnTo>
                        <a:lnTo>
                          <a:pt x="0" y="8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683" name="Freeform 256">
                    <a:extLst>
                      <a:ext uri="{FF2B5EF4-FFF2-40B4-BE49-F238E27FC236}">
                        <a16:creationId xmlns:a16="http://schemas.microsoft.com/office/drawing/2014/main" id="{C018D309-71BC-B720-FF9C-3358E7BCCD8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59" y="3051"/>
                    <a:ext cx="84" cy="185"/>
                  </a:xfrm>
                  <a:custGeom>
                    <a:avLst/>
                    <a:gdLst>
                      <a:gd name="T0" fmla="*/ 73 w 84"/>
                      <a:gd name="T1" fmla="*/ 28 h 186"/>
                      <a:gd name="T2" fmla="*/ 69 w 84"/>
                      <a:gd name="T3" fmla="*/ 36 h 186"/>
                      <a:gd name="T4" fmla="*/ 69 w 84"/>
                      <a:gd name="T5" fmla="*/ 44 h 186"/>
                      <a:gd name="T6" fmla="*/ 69 w 84"/>
                      <a:gd name="T7" fmla="*/ 56 h 186"/>
                      <a:gd name="T8" fmla="*/ 73 w 84"/>
                      <a:gd name="T9" fmla="*/ 56 h 186"/>
                      <a:gd name="T10" fmla="*/ 69 w 84"/>
                      <a:gd name="T11" fmla="*/ 64 h 186"/>
                      <a:gd name="T12" fmla="*/ 73 w 84"/>
                      <a:gd name="T13" fmla="*/ 77 h 186"/>
                      <a:gd name="T14" fmla="*/ 77 w 84"/>
                      <a:gd name="T15" fmla="*/ 85 h 186"/>
                      <a:gd name="T16" fmla="*/ 81 w 84"/>
                      <a:gd name="T17" fmla="*/ 93 h 186"/>
                      <a:gd name="T18" fmla="*/ 84 w 84"/>
                      <a:gd name="T19" fmla="*/ 101 h 186"/>
                      <a:gd name="T20" fmla="*/ 84 w 84"/>
                      <a:gd name="T21" fmla="*/ 113 h 186"/>
                      <a:gd name="T22" fmla="*/ 77 w 84"/>
                      <a:gd name="T23" fmla="*/ 121 h 186"/>
                      <a:gd name="T24" fmla="*/ 69 w 84"/>
                      <a:gd name="T25" fmla="*/ 125 h 186"/>
                      <a:gd name="T26" fmla="*/ 61 w 84"/>
                      <a:gd name="T27" fmla="*/ 129 h 186"/>
                      <a:gd name="T28" fmla="*/ 54 w 84"/>
                      <a:gd name="T29" fmla="*/ 133 h 186"/>
                      <a:gd name="T30" fmla="*/ 50 w 84"/>
                      <a:gd name="T31" fmla="*/ 133 h 186"/>
                      <a:gd name="T32" fmla="*/ 46 w 84"/>
                      <a:gd name="T33" fmla="*/ 141 h 186"/>
                      <a:gd name="T34" fmla="*/ 42 w 84"/>
                      <a:gd name="T35" fmla="*/ 141 h 186"/>
                      <a:gd name="T36" fmla="*/ 38 w 84"/>
                      <a:gd name="T37" fmla="*/ 141 h 186"/>
                      <a:gd name="T38" fmla="*/ 35 w 84"/>
                      <a:gd name="T39" fmla="*/ 141 h 186"/>
                      <a:gd name="T40" fmla="*/ 31 w 84"/>
                      <a:gd name="T41" fmla="*/ 149 h 186"/>
                      <a:gd name="T42" fmla="*/ 31 w 84"/>
                      <a:gd name="T43" fmla="*/ 162 h 186"/>
                      <a:gd name="T44" fmla="*/ 35 w 84"/>
                      <a:gd name="T45" fmla="*/ 170 h 186"/>
                      <a:gd name="T46" fmla="*/ 27 w 84"/>
                      <a:gd name="T47" fmla="*/ 174 h 186"/>
                      <a:gd name="T48" fmla="*/ 27 w 84"/>
                      <a:gd name="T49" fmla="*/ 186 h 186"/>
                      <a:gd name="T50" fmla="*/ 19 w 84"/>
                      <a:gd name="T51" fmla="*/ 182 h 186"/>
                      <a:gd name="T52" fmla="*/ 15 w 84"/>
                      <a:gd name="T53" fmla="*/ 174 h 186"/>
                      <a:gd name="T54" fmla="*/ 8 w 84"/>
                      <a:gd name="T55" fmla="*/ 178 h 186"/>
                      <a:gd name="T56" fmla="*/ 8 w 84"/>
                      <a:gd name="T57" fmla="*/ 174 h 186"/>
                      <a:gd name="T58" fmla="*/ 4 w 84"/>
                      <a:gd name="T59" fmla="*/ 174 h 186"/>
                      <a:gd name="T60" fmla="*/ 4 w 84"/>
                      <a:gd name="T61" fmla="*/ 166 h 186"/>
                      <a:gd name="T62" fmla="*/ 4 w 84"/>
                      <a:gd name="T63" fmla="*/ 162 h 186"/>
                      <a:gd name="T64" fmla="*/ 4 w 84"/>
                      <a:gd name="T65" fmla="*/ 157 h 186"/>
                      <a:gd name="T66" fmla="*/ 4 w 84"/>
                      <a:gd name="T67" fmla="*/ 153 h 186"/>
                      <a:gd name="T68" fmla="*/ 8 w 84"/>
                      <a:gd name="T69" fmla="*/ 145 h 186"/>
                      <a:gd name="T70" fmla="*/ 8 w 84"/>
                      <a:gd name="T71" fmla="*/ 141 h 186"/>
                      <a:gd name="T72" fmla="*/ 15 w 84"/>
                      <a:gd name="T73" fmla="*/ 133 h 186"/>
                      <a:gd name="T74" fmla="*/ 15 w 84"/>
                      <a:gd name="T75" fmla="*/ 129 h 186"/>
                      <a:gd name="T76" fmla="*/ 15 w 84"/>
                      <a:gd name="T77" fmla="*/ 125 h 186"/>
                      <a:gd name="T78" fmla="*/ 15 w 84"/>
                      <a:gd name="T79" fmla="*/ 113 h 186"/>
                      <a:gd name="T80" fmla="*/ 23 w 84"/>
                      <a:gd name="T81" fmla="*/ 105 h 186"/>
                      <a:gd name="T82" fmla="*/ 31 w 84"/>
                      <a:gd name="T83" fmla="*/ 101 h 186"/>
                      <a:gd name="T84" fmla="*/ 38 w 84"/>
                      <a:gd name="T85" fmla="*/ 97 h 186"/>
                      <a:gd name="T86" fmla="*/ 42 w 84"/>
                      <a:gd name="T87" fmla="*/ 93 h 186"/>
                      <a:gd name="T88" fmla="*/ 50 w 84"/>
                      <a:gd name="T89" fmla="*/ 89 h 186"/>
                      <a:gd name="T90" fmla="*/ 46 w 84"/>
                      <a:gd name="T91" fmla="*/ 81 h 186"/>
                      <a:gd name="T92" fmla="*/ 42 w 84"/>
                      <a:gd name="T93" fmla="*/ 72 h 186"/>
                      <a:gd name="T94" fmla="*/ 35 w 84"/>
                      <a:gd name="T95" fmla="*/ 64 h 186"/>
                      <a:gd name="T96" fmla="*/ 23 w 84"/>
                      <a:gd name="T97" fmla="*/ 64 h 186"/>
                      <a:gd name="T98" fmla="*/ 19 w 84"/>
                      <a:gd name="T99" fmla="*/ 56 h 186"/>
                      <a:gd name="T100" fmla="*/ 12 w 84"/>
                      <a:gd name="T101" fmla="*/ 52 h 186"/>
                      <a:gd name="T102" fmla="*/ 15 w 84"/>
                      <a:gd name="T103" fmla="*/ 44 h 186"/>
                      <a:gd name="T104" fmla="*/ 23 w 84"/>
                      <a:gd name="T105" fmla="*/ 40 h 186"/>
                      <a:gd name="T106" fmla="*/ 15 w 84"/>
                      <a:gd name="T107" fmla="*/ 36 h 186"/>
                      <a:gd name="T108" fmla="*/ 8 w 84"/>
                      <a:gd name="T109" fmla="*/ 32 h 186"/>
                      <a:gd name="T110" fmla="*/ 15 w 84"/>
                      <a:gd name="T111" fmla="*/ 28 h 186"/>
                      <a:gd name="T112" fmla="*/ 15 w 84"/>
                      <a:gd name="T113" fmla="*/ 16 h 186"/>
                      <a:gd name="T114" fmla="*/ 12 w 84"/>
                      <a:gd name="T115" fmla="*/ 8 h 186"/>
                      <a:gd name="T116" fmla="*/ 12 w 84"/>
                      <a:gd name="T117" fmla="*/ 4 h 186"/>
                      <a:gd name="T118" fmla="*/ 8 w 84"/>
                      <a:gd name="T119" fmla="*/ 4 h 18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</a:cxnLst>
                    <a:rect l="0" t="0" r="r" b="b"/>
                    <a:pathLst>
                      <a:path w="84" h="186">
                        <a:moveTo>
                          <a:pt x="12" y="0"/>
                        </a:moveTo>
                        <a:lnTo>
                          <a:pt x="73" y="24"/>
                        </a:lnTo>
                        <a:lnTo>
                          <a:pt x="73" y="28"/>
                        </a:lnTo>
                        <a:lnTo>
                          <a:pt x="69" y="28"/>
                        </a:lnTo>
                        <a:lnTo>
                          <a:pt x="69" y="32"/>
                        </a:lnTo>
                        <a:lnTo>
                          <a:pt x="69" y="36"/>
                        </a:lnTo>
                        <a:lnTo>
                          <a:pt x="73" y="36"/>
                        </a:lnTo>
                        <a:lnTo>
                          <a:pt x="73" y="40"/>
                        </a:lnTo>
                        <a:lnTo>
                          <a:pt x="69" y="44"/>
                        </a:lnTo>
                        <a:lnTo>
                          <a:pt x="69" y="48"/>
                        </a:lnTo>
                        <a:lnTo>
                          <a:pt x="69" y="52"/>
                        </a:lnTo>
                        <a:lnTo>
                          <a:pt x="69" y="56"/>
                        </a:lnTo>
                        <a:lnTo>
                          <a:pt x="73" y="56"/>
                        </a:lnTo>
                        <a:lnTo>
                          <a:pt x="69" y="56"/>
                        </a:lnTo>
                        <a:lnTo>
                          <a:pt x="73" y="56"/>
                        </a:lnTo>
                        <a:lnTo>
                          <a:pt x="73" y="60"/>
                        </a:lnTo>
                        <a:lnTo>
                          <a:pt x="73" y="64"/>
                        </a:lnTo>
                        <a:lnTo>
                          <a:pt x="69" y="64"/>
                        </a:lnTo>
                        <a:lnTo>
                          <a:pt x="69" y="68"/>
                        </a:lnTo>
                        <a:lnTo>
                          <a:pt x="73" y="72"/>
                        </a:lnTo>
                        <a:lnTo>
                          <a:pt x="73" y="77"/>
                        </a:lnTo>
                        <a:lnTo>
                          <a:pt x="77" y="77"/>
                        </a:lnTo>
                        <a:lnTo>
                          <a:pt x="77" y="81"/>
                        </a:lnTo>
                        <a:lnTo>
                          <a:pt x="77" y="85"/>
                        </a:lnTo>
                        <a:lnTo>
                          <a:pt x="77" y="89"/>
                        </a:lnTo>
                        <a:lnTo>
                          <a:pt x="81" y="89"/>
                        </a:lnTo>
                        <a:lnTo>
                          <a:pt x="81" y="93"/>
                        </a:lnTo>
                        <a:lnTo>
                          <a:pt x="84" y="93"/>
                        </a:lnTo>
                        <a:lnTo>
                          <a:pt x="84" y="97"/>
                        </a:lnTo>
                        <a:lnTo>
                          <a:pt x="84" y="101"/>
                        </a:lnTo>
                        <a:lnTo>
                          <a:pt x="84" y="105"/>
                        </a:lnTo>
                        <a:lnTo>
                          <a:pt x="84" y="109"/>
                        </a:lnTo>
                        <a:lnTo>
                          <a:pt x="84" y="113"/>
                        </a:lnTo>
                        <a:lnTo>
                          <a:pt x="81" y="117"/>
                        </a:lnTo>
                        <a:lnTo>
                          <a:pt x="77" y="117"/>
                        </a:lnTo>
                        <a:lnTo>
                          <a:pt x="77" y="121"/>
                        </a:lnTo>
                        <a:lnTo>
                          <a:pt x="73" y="121"/>
                        </a:lnTo>
                        <a:lnTo>
                          <a:pt x="73" y="125"/>
                        </a:lnTo>
                        <a:lnTo>
                          <a:pt x="69" y="125"/>
                        </a:lnTo>
                        <a:lnTo>
                          <a:pt x="69" y="129"/>
                        </a:lnTo>
                        <a:lnTo>
                          <a:pt x="65" y="129"/>
                        </a:lnTo>
                        <a:lnTo>
                          <a:pt x="61" y="129"/>
                        </a:lnTo>
                        <a:lnTo>
                          <a:pt x="61" y="133"/>
                        </a:lnTo>
                        <a:lnTo>
                          <a:pt x="58" y="133"/>
                        </a:lnTo>
                        <a:lnTo>
                          <a:pt x="54" y="133"/>
                        </a:lnTo>
                        <a:lnTo>
                          <a:pt x="54" y="137"/>
                        </a:lnTo>
                        <a:lnTo>
                          <a:pt x="50" y="137"/>
                        </a:lnTo>
                        <a:lnTo>
                          <a:pt x="50" y="133"/>
                        </a:lnTo>
                        <a:lnTo>
                          <a:pt x="50" y="137"/>
                        </a:lnTo>
                        <a:lnTo>
                          <a:pt x="50" y="141"/>
                        </a:lnTo>
                        <a:lnTo>
                          <a:pt x="46" y="141"/>
                        </a:lnTo>
                        <a:lnTo>
                          <a:pt x="46" y="145"/>
                        </a:lnTo>
                        <a:lnTo>
                          <a:pt x="42" y="145"/>
                        </a:lnTo>
                        <a:lnTo>
                          <a:pt x="42" y="141"/>
                        </a:lnTo>
                        <a:lnTo>
                          <a:pt x="38" y="141"/>
                        </a:lnTo>
                        <a:lnTo>
                          <a:pt x="38" y="145"/>
                        </a:lnTo>
                        <a:lnTo>
                          <a:pt x="38" y="141"/>
                        </a:lnTo>
                        <a:lnTo>
                          <a:pt x="38" y="145"/>
                        </a:lnTo>
                        <a:lnTo>
                          <a:pt x="38" y="141"/>
                        </a:lnTo>
                        <a:lnTo>
                          <a:pt x="35" y="141"/>
                        </a:lnTo>
                        <a:lnTo>
                          <a:pt x="35" y="145"/>
                        </a:lnTo>
                        <a:lnTo>
                          <a:pt x="35" y="149"/>
                        </a:lnTo>
                        <a:lnTo>
                          <a:pt x="31" y="149"/>
                        </a:lnTo>
                        <a:lnTo>
                          <a:pt x="31" y="153"/>
                        </a:lnTo>
                        <a:lnTo>
                          <a:pt x="31" y="157"/>
                        </a:lnTo>
                        <a:lnTo>
                          <a:pt x="31" y="162"/>
                        </a:lnTo>
                        <a:lnTo>
                          <a:pt x="31" y="166"/>
                        </a:lnTo>
                        <a:lnTo>
                          <a:pt x="31" y="170"/>
                        </a:lnTo>
                        <a:lnTo>
                          <a:pt x="35" y="170"/>
                        </a:lnTo>
                        <a:lnTo>
                          <a:pt x="35" y="174"/>
                        </a:lnTo>
                        <a:lnTo>
                          <a:pt x="31" y="174"/>
                        </a:lnTo>
                        <a:lnTo>
                          <a:pt x="27" y="174"/>
                        </a:lnTo>
                        <a:lnTo>
                          <a:pt x="27" y="178"/>
                        </a:lnTo>
                        <a:lnTo>
                          <a:pt x="27" y="182"/>
                        </a:lnTo>
                        <a:lnTo>
                          <a:pt x="27" y="186"/>
                        </a:lnTo>
                        <a:lnTo>
                          <a:pt x="23" y="186"/>
                        </a:lnTo>
                        <a:lnTo>
                          <a:pt x="19" y="186"/>
                        </a:lnTo>
                        <a:lnTo>
                          <a:pt x="19" y="182"/>
                        </a:lnTo>
                        <a:lnTo>
                          <a:pt x="15" y="182"/>
                        </a:lnTo>
                        <a:lnTo>
                          <a:pt x="15" y="178"/>
                        </a:lnTo>
                        <a:lnTo>
                          <a:pt x="15" y="174"/>
                        </a:lnTo>
                        <a:lnTo>
                          <a:pt x="12" y="174"/>
                        </a:lnTo>
                        <a:lnTo>
                          <a:pt x="8" y="174"/>
                        </a:lnTo>
                        <a:lnTo>
                          <a:pt x="8" y="178"/>
                        </a:lnTo>
                        <a:lnTo>
                          <a:pt x="8" y="174"/>
                        </a:lnTo>
                        <a:lnTo>
                          <a:pt x="8" y="178"/>
                        </a:lnTo>
                        <a:lnTo>
                          <a:pt x="8" y="174"/>
                        </a:lnTo>
                        <a:lnTo>
                          <a:pt x="4" y="174"/>
                        </a:lnTo>
                        <a:lnTo>
                          <a:pt x="8" y="174"/>
                        </a:lnTo>
                        <a:lnTo>
                          <a:pt x="4" y="174"/>
                        </a:lnTo>
                        <a:lnTo>
                          <a:pt x="4" y="170"/>
                        </a:lnTo>
                        <a:lnTo>
                          <a:pt x="0" y="166"/>
                        </a:lnTo>
                        <a:lnTo>
                          <a:pt x="4" y="166"/>
                        </a:lnTo>
                        <a:lnTo>
                          <a:pt x="4" y="162"/>
                        </a:lnTo>
                        <a:lnTo>
                          <a:pt x="8" y="162"/>
                        </a:lnTo>
                        <a:lnTo>
                          <a:pt x="4" y="162"/>
                        </a:lnTo>
                        <a:lnTo>
                          <a:pt x="8" y="162"/>
                        </a:lnTo>
                        <a:lnTo>
                          <a:pt x="8" y="157"/>
                        </a:lnTo>
                        <a:lnTo>
                          <a:pt x="4" y="157"/>
                        </a:lnTo>
                        <a:lnTo>
                          <a:pt x="4" y="153"/>
                        </a:lnTo>
                        <a:lnTo>
                          <a:pt x="8" y="153"/>
                        </a:lnTo>
                        <a:lnTo>
                          <a:pt x="4" y="153"/>
                        </a:lnTo>
                        <a:lnTo>
                          <a:pt x="4" y="149"/>
                        </a:lnTo>
                        <a:lnTo>
                          <a:pt x="8" y="149"/>
                        </a:lnTo>
                        <a:lnTo>
                          <a:pt x="8" y="145"/>
                        </a:lnTo>
                        <a:lnTo>
                          <a:pt x="8" y="141"/>
                        </a:lnTo>
                        <a:lnTo>
                          <a:pt x="12" y="141"/>
                        </a:lnTo>
                        <a:lnTo>
                          <a:pt x="8" y="141"/>
                        </a:lnTo>
                        <a:lnTo>
                          <a:pt x="12" y="137"/>
                        </a:lnTo>
                        <a:lnTo>
                          <a:pt x="12" y="133"/>
                        </a:lnTo>
                        <a:lnTo>
                          <a:pt x="15" y="133"/>
                        </a:lnTo>
                        <a:lnTo>
                          <a:pt x="15" y="129"/>
                        </a:lnTo>
                        <a:lnTo>
                          <a:pt x="15" y="133"/>
                        </a:lnTo>
                        <a:lnTo>
                          <a:pt x="15" y="129"/>
                        </a:lnTo>
                        <a:lnTo>
                          <a:pt x="19" y="129"/>
                        </a:lnTo>
                        <a:lnTo>
                          <a:pt x="19" y="125"/>
                        </a:lnTo>
                        <a:lnTo>
                          <a:pt x="15" y="125"/>
                        </a:lnTo>
                        <a:lnTo>
                          <a:pt x="15" y="121"/>
                        </a:lnTo>
                        <a:lnTo>
                          <a:pt x="15" y="117"/>
                        </a:lnTo>
                        <a:lnTo>
                          <a:pt x="15" y="113"/>
                        </a:lnTo>
                        <a:lnTo>
                          <a:pt x="19" y="109"/>
                        </a:lnTo>
                        <a:lnTo>
                          <a:pt x="23" y="109"/>
                        </a:lnTo>
                        <a:lnTo>
                          <a:pt x="23" y="105"/>
                        </a:lnTo>
                        <a:lnTo>
                          <a:pt x="23" y="101"/>
                        </a:lnTo>
                        <a:lnTo>
                          <a:pt x="27" y="101"/>
                        </a:lnTo>
                        <a:lnTo>
                          <a:pt x="31" y="101"/>
                        </a:lnTo>
                        <a:lnTo>
                          <a:pt x="31" y="97"/>
                        </a:lnTo>
                        <a:lnTo>
                          <a:pt x="35" y="97"/>
                        </a:lnTo>
                        <a:lnTo>
                          <a:pt x="38" y="97"/>
                        </a:lnTo>
                        <a:lnTo>
                          <a:pt x="38" y="93"/>
                        </a:lnTo>
                        <a:lnTo>
                          <a:pt x="42" y="97"/>
                        </a:lnTo>
                        <a:lnTo>
                          <a:pt x="42" y="93"/>
                        </a:lnTo>
                        <a:lnTo>
                          <a:pt x="46" y="93"/>
                        </a:lnTo>
                        <a:lnTo>
                          <a:pt x="46" y="89"/>
                        </a:lnTo>
                        <a:lnTo>
                          <a:pt x="50" y="89"/>
                        </a:lnTo>
                        <a:lnTo>
                          <a:pt x="50" y="85"/>
                        </a:lnTo>
                        <a:lnTo>
                          <a:pt x="50" y="81"/>
                        </a:lnTo>
                        <a:lnTo>
                          <a:pt x="46" y="81"/>
                        </a:lnTo>
                        <a:lnTo>
                          <a:pt x="46" y="77"/>
                        </a:lnTo>
                        <a:lnTo>
                          <a:pt x="42" y="77"/>
                        </a:lnTo>
                        <a:lnTo>
                          <a:pt x="42" y="72"/>
                        </a:lnTo>
                        <a:lnTo>
                          <a:pt x="38" y="68"/>
                        </a:lnTo>
                        <a:lnTo>
                          <a:pt x="35" y="68"/>
                        </a:lnTo>
                        <a:lnTo>
                          <a:pt x="35" y="64"/>
                        </a:lnTo>
                        <a:lnTo>
                          <a:pt x="31" y="64"/>
                        </a:lnTo>
                        <a:lnTo>
                          <a:pt x="27" y="64"/>
                        </a:lnTo>
                        <a:lnTo>
                          <a:pt x="23" y="64"/>
                        </a:lnTo>
                        <a:lnTo>
                          <a:pt x="23" y="60"/>
                        </a:lnTo>
                        <a:lnTo>
                          <a:pt x="19" y="60"/>
                        </a:lnTo>
                        <a:lnTo>
                          <a:pt x="19" y="56"/>
                        </a:lnTo>
                        <a:lnTo>
                          <a:pt x="15" y="56"/>
                        </a:lnTo>
                        <a:lnTo>
                          <a:pt x="12" y="56"/>
                        </a:lnTo>
                        <a:lnTo>
                          <a:pt x="12" y="52"/>
                        </a:lnTo>
                        <a:lnTo>
                          <a:pt x="12" y="48"/>
                        </a:lnTo>
                        <a:lnTo>
                          <a:pt x="12" y="44"/>
                        </a:lnTo>
                        <a:lnTo>
                          <a:pt x="15" y="44"/>
                        </a:lnTo>
                        <a:lnTo>
                          <a:pt x="19" y="44"/>
                        </a:lnTo>
                        <a:lnTo>
                          <a:pt x="23" y="44"/>
                        </a:lnTo>
                        <a:lnTo>
                          <a:pt x="23" y="40"/>
                        </a:lnTo>
                        <a:lnTo>
                          <a:pt x="19" y="40"/>
                        </a:lnTo>
                        <a:lnTo>
                          <a:pt x="19" y="36"/>
                        </a:lnTo>
                        <a:lnTo>
                          <a:pt x="15" y="36"/>
                        </a:lnTo>
                        <a:lnTo>
                          <a:pt x="12" y="36"/>
                        </a:lnTo>
                        <a:lnTo>
                          <a:pt x="12" y="32"/>
                        </a:lnTo>
                        <a:lnTo>
                          <a:pt x="8" y="32"/>
                        </a:lnTo>
                        <a:lnTo>
                          <a:pt x="8" y="28"/>
                        </a:lnTo>
                        <a:lnTo>
                          <a:pt x="12" y="28"/>
                        </a:lnTo>
                        <a:lnTo>
                          <a:pt x="15" y="28"/>
                        </a:lnTo>
                        <a:lnTo>
                          <a:pt x="15" y="24"/>
                        </a:lnTo>
                        <a:lnTo>
                          <a:pt x="15" y="20"/>
                        </a:lnTo>
                        <a:lnTo>
                          <a:pt x="15" y="16"/>
                        </a:lnTo>
                        <a:lnTo>
                          <a:pt x="15" y="12"/>
                        </a:lnTo>
                        <a:lnTo>
                          <a:pt x="12" y="12"/>
                        </a:lnTo>
                        <a:lnTo>
                          <a:pt x="12" y="8"/>
                        </a:lnTo>
                        <a:lnTo>
                          <a:pt x="15" y="8"/>
                        </a:lnTo>
                        <a:lnTo>
                          <a:pt x="15" y="4"/>
                        </a:lnTo>
                        <a:lnTo>
                          <a:pt x="12" y="4"/>
                        </a:lnTo>
                        <a:lnTo>
                          <a:pt x="12" y="8"/>
                        </a:lnTo>
                        <a:lnTo>
                          <a:pt x="12" y="4"/>
                        </a:lnTo>
                        <a:lnTo>
                          <a:pt x="8" y="4"/>
                        </a:lnTo>
                        <a:lnTo>
                          <a:pt x="12" y="4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684" name="Freeform 257">
                    <a:extLst>
                      <a:ext uri="{FF2B5EF4-FFF2-40B4-BE49-F238E27FC236}">
                        <a16:creationId xmlns:a16="http://schemas.microsoft.com/office/drawing/2014/main" id="{CC682CA2-A952-550B-6E94-AD694EC431D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692" y="3056"/>
                    <a:ext cx="12" cy="17"/>
                  </a:xfrm>
                  <a:custGeom>
                    <a:avLst/>
                    <a:gdLst>
                      <a:gd name="T0" fmla="*/ 4 w 12"/>
                      <a:gd name="T1" fmla="*/ 0 h 16"/>
                      <a:gd name="T2" fmla="*/ 8 w 12"/>
                      <a:gd name="T3" fmla="*/ 0 h 16"/>
                      <a:gd name="T4" fmla="*/ 12 w 12"/>
                      <a:gd name="T5" fmla="*/ 0 h 16"/>
                      <a:gd name="T6" fmla="*/ 12 w 12"/>
                      <a:gd name="T7" fmla="*/ 4 h 16"/>
                      <a:gd name="T8" fmla="*/ 12 w 12"/>
                      <a:gd name="T9" fmla="*/ 8 h 16"/>
                      <a:gd name="T10" fmla="*/ 8 w 12"/>
                      <a:gd name="T11" fmla="*/ 8 h 16"/>
                      <a:gd name="T12" fmla="*/ 8 w 12"/>
                      <a:gd name="T13" fmla="*/ 12 h 16"/>
                      <a:gd name="T14" fmla="*/ 4 w 12"/>
                      <a:gd name="T15" fmla="*/ 12 h 16"/>
                      <a:gd name="T16" fmla="*/ 4 w 12"/>
                      <a:gd name="T17" fmla="*/ 16 h 16"/>
                      <a:gd name="T18" fmla="*/ 0 w 12"/>
                      <a:gd name="T19" fmla="*/ 16 h 16"/>
                      <a:gd name="T20" fmla="*/ 4 w 12"/>
                      <a:gd name="T21" fmla="*/ 16 h 16"/>
                      <a:gd name="T22" fmla="*/ 4 w 12"/>
                      <a:gd name="T23" fmla="*/ 12 h 16"/>
                      <a:gd name="T24" fmla="*/ 4 w 12"/>
                      <a:gd name="T25" fmla="*/ 8 h 16"/>
                      <a:gd name="T26" fmla="*/ 4 w 12"/>
                      <a:gd name="T27" fmla="*/ 12 h 16"/>
                      <a:gd name="T28" fmla="*/ 4 w 12"/>
                      <a:gd name="T29" fmla="*/ 8 h 16"/>
                      <a:gd name="T30" fmla="*/ 4 w 12"/>
                      <a:gd name="T31" fmla="*/ 4 h 16"/>
                      <a:gd name="T32" fmla="*/ 4 w 12"/>
                      <a:gd name="T33" fmla="*/ 0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12" h="16">
                        <a:moveTo>
                          <a:pt x="4" y="0"/>
                        </a:moveTo>
                        <a:lnTo>
                          <a:pt x="8" y="0"/>
                        </a:lnTo>
                        <a:lnTo>
                          <a:pt x="12" y="0"/>
                        </a:lnTo>
                        <a:lnTo>
                          <a:pt x="12" y="4"/>
                        </a:lnTo>
                        <a:lnTo>
                          <a:pt x="12" y="8"/>
                        </a:lnTo>
                        <a:lnTo>
                          <a:pt x="8" y="8"/>
                        </a:lnTo>
                        <a:lnTo>
                          <a:pt x="8" y="12"/>
                        </a:lnTo>
                        <a:lnTo>
                          <a:pt x="4" y="12"/>
                        </a:lnTo>
                        <a:lnTo>
                          <a:pt x="4" y="16"/>
                        </a:lnTo>
                        <a:lnTo>
                          <a:pt x="0" y="16"/>
                        </a:lnTo>
                        <a:lnTo>
                          <a:pt x="4" y="16"/>
                        </a:lnTo>
                        <a:lnTo>
                          <a:pt x="4" y="12"/>
                        </a:lnTo>
                        <a:lnTo>
                          <a:pt x="4" y="8"/>
                        </a:lnTo>
                        <a:lnTo>
                          <a:pt x="4" y="12"/>
                        </a:lnTo>
                        <a:lnTo>
                          <a:pt x="4" y="8"/>
                        </a:lnTo>
                        <a:lnTo>
                          <a:pt x="4" y="4"/>
                        </a:lnTo>
                        <a:lnTo>
                          <a:pt x="4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685" name="Freeform 258">
                    <a:extLst>
                      <a:ext uri="{FF2B5EF4-FFF2-40B4-BE49-F238E27FC236}">
                        <a16:creationId xmlns:a16="http://schemas.microsoft.com/office/drawing/2014/main" id="{AA3707CE-473A-F34D-7F84-47D67CF3E49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377" y="3056"/>
                    <a:ext cx="38" cy="44"/>
                  </a:xfrm>
                  <a:custGeom>
                    <a:avLst/>
                    <a:gdLst>
                      <a:gd name="T0" fmla="*/ 23 w 38"/>
                      <a:gd name="T1" fmla="*/ 0 h 44"/>
                      <a:gd name="T2" fmla="*/ 27 w 38"/>
                      <a:gd name="T3" fmla="*/ 0 h 44"/>
                      <a:gd name="T4" fmla="*/ 30 w 38"/>
                      <a:gd name="T5" fmla="*/ 0 h 44"/>
                      <a:gd name="T6" fmla="*/ 30 w 38"/>
                      <a:gd name="T7" fmla="*/ 4 h 44"/>
                      <a:gd name="T8" fmla="*/ 34 w 38"/>
                      <a:gd name="T9" fmla="*/ 4 h 44"/>
                      <a:gd name="T10" fmla="*/ 34 w 38"/>
                      <a:gd name="T11" fmla="*/ 8 h 44"/>
                      <a:gd name="T12" fmla="*/ 34 w 38"/>
                      <a:gd name="T13" fmla="*/ 12 h 44"/>
                      <a:gd name="T14" fmla="*/ 38 w 38"/>
                      <a:gd name="T15" fmla="*/ 12 h 44"/>
                      <a:gd name="T16" fmla="*/ 38 w 38"/>
                      <a:gd name="T17" fmla="*/ 16 h 44"/>
                      <a:gd name="T18" fmla="*/ 38 w 38"/>
                      <a:gd name="T19" fmla="*/ 20 h 44"/>
                      <a:gd name="T20" fmla="*/ 34 w 38"/>
                      <a:gd name="T21" fmla="*/ 20 h 44"/>
                      <a:gd name="T22" fmla="*/ 34 w 38"/>
                      <a:gd name="T23" fmla="*/ 24 h 44"/>
                      <a:gd name="T24" fmla="*/ 34 w 38"/>
                      <a:gd name="T25" fmla="*/ 28 h 44"/>
                      <a:gd name="T26" fmla="*/ 34 w 38"/>
                      <a:gd name="T27" fmla="*/ 32 h 44"/>
                      <a:gd name="T28" fmla="*/ 30 w 38"/>
                      <a:gd name="T29" fmla="*/ 32 h 44"/>
                      <a:gd name="T30" fmla="*/ 27 w 38"/>
                      <a:gd name="T31" fmla="*/ 32 h 44"/>
                      <a:gd name="T32" fmla="*/ 27 w 38"/>
                      <a:gd name="T33" fmla="*/ 36 h 44"/>
                      <a:gd name="T34" fmla="*/ 23 w 38"/>
                      <a:gd name="T35" fmla="*/ 36 h 44"/>
                      <a:gd name="T36" fmla="*/ 23 w 38"/>
                      <a:gd name="T37" fmla="*/ 40 h 44"/>
                      <a:gd name="T38" fmla="*/ 19 w 38"/>
                      <a:gd name="T39" fmla="*/ 40 h 44"/>
                      <a:gd name="T40" fmla="*/ 15 w 38"/>
                      <a:gd name="T41" fmla="*/ 40 h 44"/>
                      <a:gd name="T42" fmla="*/ 15 w 38"/>
                      <a:gd name="T43" fmla="*/ 44 h 44"/>
                      <a:gd name="T44" fmla="*/ 11 w 38"/>
                      <a:gd name="T45" fmla="*/ 44 h 44"/>
                      <a:gd name="T46" fmla="*/ 7 w 38"/>
                      <a:gd name="T47" fmla="*/ 44 h 44"/>
                      <a:gd name="T48" fmla="*/ 4 w 38"/>
                      <a:gd name="T49" fmla="*/ 44 h 44"/>
                      <a:gd name="T50" fmla="*/ 0 w 38"/>
                      <a:gd name="T51" fmla="*/ 44 h 44"/>
                      <a:gd name="T52" fmla="*/ 0 w 38"/>
                      <a:gd name="T53" fmla="*/ 40 h 44"/>
                      <a:gd name="T54" fmla="*/ 4 w 38"/>
                      <a:gd name="T55" fmla="*/ 40 h 44"/>
                      <a:gd name="T56" fmla="*/ 4 w 38"/>
                      <a:gd name="T57" fmla="*/ 36 h 44"/>
                      <a:gd name="T58" fmla="*/ 7 w 38"/>
                      <a:gd name="T59" fmla="*/ 36 h 44"/>
                      <a:gd name="T60" fmla="*/ 7 w 38"/>
                      <a:gd name="T61" fmla="*/ 32 h 44"/>
                      <a:gd name="T62" fmla="*/ 11 w 38"/>
                      <a:gd name="T63" fmla="*/ 32 h 44"/>
                      <a:gd name="T64" fmla="*/ 15 w 38"/>
                      <a:gd name="T65" fmla="*/ 32 h 44"/>
                      <a:gd name="T66" fmla="*/ 15 w 38"/>
                      <a:gd name="T67" fmla="*/ 28 h 44"/>
                      <a:gd name="T68" fmla="*/ 19 w 38"/>
                      <a:gd name="T69" fmla="*/ 28 h 44"/>
                      <a:gd name="T70" fmla="*/ 19 w 38"/>
                      <a:gd name="T71" fmla="*/ 24 h 44"/>
                      <a:gd name="T72" fmla="*/ 19 w 38"/>
                      <a:gd name="T73" fmla="*/ 20 h 44"/>
                      <a:gd name="T74" fmla="*/ 19 w 38"/>
                      <a:gd name="T75" fmla="*/ 16 h 44"/>
                      <a:gd name="T76" fmla="*/ 19 w 38"/>
                      <a:gd name="T77" fmla="*/ 12 h 44"/>
                      <a:gd name="T78" fmla="*/ 23 w 38"/>
                      <a:gd name="T79" fmla="*/ 12 h 44"/>
                      <a:gd name="T80" fmla="*/ 23 w 38"/>
                      <a:gd name="T81" fmla="*/ 8 h 44"/>
                      <a:gd name="T82" fmla="*/ 19 w 38"/>
                      <a:gd name="T83" fmla="*/ 8 h 44"/>
                      <a:gd name="T84" fmla="*/ 19 w 38"/>
                      <a:gd name="T85" fmla="*/ 4 h 44"/>
                      <a:gd name="T86" fmla="*/ 19 w 38"/>
                      <a:gd name="T87" fmla="*/ 0 h 44"/>
                      <a:gd name="T88" fmla="*/ 23 w 38"/>
                      <a:gd name="T89" fmla="*/ 0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</a:cxnLst>
                    <a:rect l="0" t="0" r="r" b="b"/>
                    <a:pathLst>
                      <a:path w="38" h="44">
                        <a:moveTo>
                          <a:pt x="23" y="0"/>
                        </a:moveTo>
                        <a:lnTo>
                          <a:pt x="27" y="0"/>
                        </a:lnTo>
                        <a:lnTo>
                          <a:pt x="30" y="0"/>
                        </a:lnTo>
                        <a:lnTo>
                          <a:pt x="30" y="4"/>
                        </a:lnTo>
                        <a:lnTo>
                          <a:pt x="34" y="4"/>
                        </a:lnTo>
                        <a:lnTo>
                          <a:pt x="34" y="8"/>
                        </a:lnTo>
                        <a:lnTo>
                          <a:pt x="34" y="12"/>
                        </a:lnTo>
                        <a:lnTo>
                          <a:pt x="38" y="12"/>
                        </a:lnTo>
                        <a:lnTo>
                          <a:pt x="38" y="16"/>
                        </a:lnTo>
                        <a:lnTo>
                          <a:pt x="38" y="20"/>
                        </a:lnTo>
                        <a:lnTo>
                          <a:pt x="34" y="20"/>
                        </a:lnTo>
                        <a:lnTo>
                          <a:pt x="34" y="24"/>
                        </a:lnTo>
                        <a:lnTo>
                          <a:pt x="34" y="28"/>
                        </a:lnTo>
                        <a:lnTo>
                          <a:pt x="34" y="32"/>
                        </a:lnTo>
                        <a:lnTo>
                          <a:pt x="30" y="32"/>
                        </a:lnTo>
                        <a:lnTo>
                          <a:pt x="27" y="32"/>
                        </a:lnTo>
                        <a:lnTo>
                          <a:pt x="27" y="36"/>
                        </a:lnTo>
                        <a:lnTo>
                          <a:pt x="23" y="36"/>
                        </a:lnTo>
                        <a:lnTo>
                          <a:pt x="23" y="40"/>
                        </a:lnTo>
                        <a:lnTo>
                          <a:pt x="19" y="40"/>
                        </a:lnTo>
                        <a:lnTo>
                          <a:pt x="15" y="40"/>
                        </a:lnTo>
                        <a:lnTo>
                          <a:pt x="15" y="44"/>
                        </a:lnTo>
                        <a:lnTo>
                          <a:pt x="11" y="44"/>
                        </a:lnTo>
                        <a:lnTo>
                          <a:pt x="7" y="44"/>
                        </a:lnTo>
                        <a:lnTo>
                          <a:pt x="4" y="44"/>
                        </a:lnTo>
                        <a:lnTo>
                          <a:pt x="0" y="44"/>
                        </a:lnTo>
                        <a:lnTo>
                          <a:pt x="0" y="40"/>
                        </a:lnTo>
                        <a:lnTo>
                          <a:pt x="4" y="40"/>
                        </a:lnTo>
                        <a:lnTo>
                          <a:pt x="4" y="36"/>
                        </a:lnTo>
                        <a:lnTo>
                          <a:pt x="7" y="36"/>
                        </a:lnTo>
                        <a:lnTo>
                          <a:pt x="7" y="32"/>
                        </a:lnTo>
                        <a:lnTo>
                          <a:pt x="11" y="32"/>
                        </a:lnTo>
                        <a:lnTo>
                          <a:pt x="15" y="32"/>
                        </a:lnTo>
                        <a:lnTo>
                          <a:pt x="15" y="28"/>
                        </a:lnTo>
                        <a:lnTo>
                          <a:pt x="19" y="28"/>
                        </a:lnTo>
                        <a:lnTo>
                          <a:pt x="19" y="24"/>
                        </a:lnTo>
                        <a:lnTo>
                          <a:pt x="19" y="20"/>
                        </a:lnTo>
                        <a:lnTo>
                          <a:pt x="19" y="16"/>
                        </a:lnTo>
                        <a:lnTo>
                          <a:pt x="19" y="12"/>
                        </a:lnTo>
                        <a:lnTo>
                          <a:pt x="23" y="12"/>
                        </a:lnTo>
                        <a:lnTo>
                          <a:pt x="23" y="8"/>
                        </a:lnTo>
                        <a:lnTo>
                          <a:pt x="19" y="8"/>
                        </a:lnTo>
                        <a:lnTo>
                          <a:pt x="19" y="4"/>
                        </a:lnTo>
                        <a:lnTo>
                          <a:pt x="19" y="0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686" name="Freeform 259">
                    <a:extLst>
                      <a:ext uri="{FF2B5EF4-FFF2-40B4-BE49-F238E27FC236}">
                        <a16:creationId xmlns:a16="http://schemas.microsoft.com/office/drawing/2014/main" id="{C9D338BA-9464-9464-EDEA-7D84C470D5C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603" y="3056"/>
                    <a:ext cx="89" cy="64"/>
                  </a:xfrm>
                  <a:custGeom>
                    <a:avLst/>
                    <a:gdLst>
                      <a:gd name="T0" fmla="*/ 57 w 88"/>
                      <a:gd name="T1" fmla="*/ 4 h 64"/>
                      <a:gd name="T2" fmla="*/ 61 w 88"/>
                      <a:gd name="T3" fmla="*/ 0 h 64"/>
                      <a:gd name="T4" fmla="*/ 65 w 88"/>
                      <a:gd name="T5" fmla="*/ 4 h 64"/>
                      <a:gd name="T6" fmla="*/ 69 w 88"/>
                      <a:gd name="T7" fmla="*/ 8 h 64"/>
                      <a:gd name="T8" fmla="*/ 73 w 88"/>
                      <a:gd name="T9" fmla="*/ 16 h 64"/>
                      <a:gd name="T10" fmla="*/ 77 w 88"/>
                      <a:gd name="T11" fmla="*/ 20 h 64"/>
                      <a:gd name="T12" fmla="*/ 77 w 88"/>
                      <a:gd name="T13" fmla="*/ 28 h 64"/>
                      <a:gd name="T14" fmla="*/ 80 w 88"/>
                      <a:gd name="T15" fmla="*/ 32 h 64"/>
                      <a:gd name="T16" fmla="*/ 84 w 88"/>
                      <a:gd name="T17" fmla="*/ 36 h 64"/>
                      <a:gd name="T18" fmla="*/ 88 w 88"/>
                      <a:gd name="T19" fmla="*/ 40 h 64"/>
                      <a:gd name="T20" fmla="*/ 84 w 88"/>
                      <a:gd name="T21" fmla="*/ 44 h 64"/>
                      <a:gd name="T22" fmla="*/ 80 w 88"/>
                      <a:gd name="T23" fmla="*/ 52 h 64"/>
                      <a:gd name="T24" fmla="*/ 73 w 88"/>
                      <a:gd name="T25" fmla="*/ 56 h 64"/>
                      <a:gd name="T26" fmla="*/ 65 w 88"/>
                      <a:gd name="T27" fmla="*/ 60 h 64"/>
                      <a:gd name="T28" fmla="*/ 61 w 88"/>
                      <a:gd name="T29" fmla="*/ 56 h 64"/>
                      <a:gd name="T30" fmla="*/ 57 w 88"/>
                      <a:gd name="T31" fmla="*/ 60 h 64"/>
                      <a:gd name="T32" fmla="*/ 50 w 88"/>
                      <a:gd name="T33" fmla="*/ 60 h 64"/>
                      <a:gd name="T34" fmla="*/ 42 w 88"/>
                      <a:gd name="T35" fmla="*/ 60 h 64"/>
                      <a:gd name="T36" fmla="*/ 42 w 88"/>
                      <a:gd name="T37" fmla="*/ 60 h 64"/>
                      <a:gd name="T38" fmla="*/ 34 w 88"/>
                      <a:gd name="T39" fmla="*/ 60 h 64"/>
                      <a:gd name="T40" fmla="*/ 31 w 88"/>
                      <a:gd name="T41" fmla="*/ 56 h 64"/>
                      <a:gd name="T42" fmla="*/ 27 w 88"/>
                      <a:gd name="T43" fmla="*/ 52 h 64"/>
                      <a:gd name="T44" fmla="*/ 23 w 88"/>
                      <a:gd name="T45" fmla="*/ 48 h 64"/>
                      <a:gd name="T46" fmla="*/ 23 w 88"/>
                      <a:gd name="T47" fmla="*/ 40 h 64"/>
                      <a:gd name="T48" fmla="*/ 19 w 88"/>
                      <a:gd name="T49" fmla="*/ 36 h 64"/>
                      <a:gd name="T50" fmla="*/ 11 w 88"/>
                      <a:gd name="T51" fmla="*/ 36 h 64"/>
                      <a:gd name="T52" fmla="*/ 8 w 88"/>
                      <a:gd name="T53" fmla="*/ 36 h 64"/>
                      <a:gd name="T54" fmla="*/ 4 w 88"/>
                      <a:gd name="T55" fmla="*/ 32 h 64"/>
                      <a:gd name="T56" fmla="*/ 0 w 88"/>
                      <a:gd name="T57" fmla="*/ 28 h 64"/>
                      <a:gd name="T58" fmla="*/ 4 w 88"/>
                      <a:gd name="T59" fmla="*/ 24 h 64"/>
                      <a:gd name="T60" fmla="*/ 8 w 88"/>
                      <a:gd name="T61" fmla="*/ 20 h 64"/>
                      <a:gd name="T62" fmla="*/ 11 w 88"/>
                      <a:gd name="T63" fmla="*/ 16 h 64"/>
                      <a:gd name="T64" fmla="*/ 15 w 88"/>
                      <a:gd name="T65" fmla="*/ 12 h 64"/>
                      <a:gd name="T66" fmla="*/ 19 w 88"/>
                      <a:gd name="T67" fmla="*/ 8 h 64"/>
                      <a:gd name="T68" fmla="*/ 23 w 88"/>
                      <a:gd name="T69" fmla="*/ 4 h 64"/>
                      <a:gd name="T70" fmla="*/ 27 w 88"/>
                      <a:gd name="T71" fmla="*/ 8 h 64"/>
                      <a:gd name="T72" fmla="*/ 31 w 88"/>
                      <a:gd name="T73" fmla="*/ 4 h 64"/>
                      <a:gd name="T74" fmla="*/ 34 w 88"/>
                      <a:gd name="T75" fmla="*/ 8 h 64"/>
                      <a:gd name="T76" fmla="*/ 38 w 88"/>
                      <a:gd name="T77" fmla="*/ 4 h 64"/>
                      <a:gd name="T78" fmla="*/ 46 w 88"/>
                      <a:gd name="T79" fmla="*/ 4 h 64"/>
                      <a:gd name="T80" fmla="*/ 50 w 88"/>
                      <a:gd name="T81" fmla="*/ 0 h 64"/>
                      <a:gd name="T82" fmla="*/ 57 w 88"/>
                      <a:gd name="T83" fmla="*/ 0 h 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</a:cxnLst>
                    <a:rect l="0" t="0" r="r" b="b"/>
                    <a:pathLst>
                      <a:path w="88" h="64">
                        <a:moveTo>
                          <a:pt x="57" y="0"/>
                        </a:moveTo>
                        <a:lnTo>
                          <a:pt x="57" y="4"/>
                        </a:lnTo>
                        <a:lnTo>
                          <a:pt x="61" y="4"/>
                        </a:lnTo>
                        <a:lnTo>
                          <a:pt x="61" y="0"/>
                        </a:lnTo>
                        <a:lnTo>
                          <a:pt x="65" y="0"/>
                        </a:lnTo>
                        <a:lnTo>
                          <a:pt x="65" y="4"/>
                        </a:lnTo>
                        <a:lnTo>
                          <a:pt x="69" y="4"/>
                        </a:lnTo>
                        <a:lnTo>
                          <a:pt x="69" y="8"/>
                        </a:lnTo>
                        <a:lnTo>
                          <a:pt x="73" y="12"/>
                        </a:lnTo>
                        <a:lnTo>
                          <a:pt x="73" y="16"/>
                        </a:lnTo>
                        <a:lnTo>
                          <a:pt x="73" y="20"/>
                        </a:lnTo>
                        <a:lnTo>
                          <a:pt x="77" y="20"/>
                        </a:lnTo>
                        <a:lnTo>
                          <a:pt x="77" y="24"/>
                        </a:lnTo>
                        <a:lnTo>
                          <a:pt x="77" y="28"/>
                        </a:lnTo>
                        <a:lnTo>
                          <a:pt x="80" y="28"/>
                        </a:lnTo>
                        <a:lnTo>
                          <a:pt x="80" y="32"/>
                        </a:lnTo>
                        <a:lnTo>
                          <a:pt x="84" y="32"/>
                        </a:lnTo>
                        <a:lnTo>
                          <a:pt x="84" y="36"/>
                        </a:lnTo>
                        <a:lnTo>
                          <a:pt x="88" y="36"/>
                        </a:lnTo>
                        <a:lnTo>
                          <a:pt x="88" y="40"/>
                        </a:lnTo>
                        <a:lnTo>
                          <a:pt x="88" y="44"/>
                        </a:lnTo>
                        <a:lnTo>
                          <a:pt x="84" y="44"/>
                        </a:lnTo>
                        <a:lnTo>
                          <a:pt x="84" y="48"/>
                        </a:lnTo>
                        <a:lnTo>
                          <a:pt x="80" y="52"/>
                        </a:lnTo>
                        <a:lnTo>
                          <a:pt x="77" y="56"/>
                        </a:lnTo>
                        <a:lnTo>
                          <a:pt x="73" y="56"/>
                        </a:lnTo>
                        <a:lnTo>
                          <a:pt x="69" y="60"/>
                        </a:lnTo>
                        <a:lnTo>
                          <a:pt x="65" y="60"/>
                        </a:lnTo>
                        <a:lnTo>
                          <a:pt x="65" y="56"/>
                        </a:lnTo>
                        <a:lnTo>
                          <a:pt x="61" y="56"/>
                        </a:lnTo>
                        <a:lnTo>
                          <a:pt x="61" y="60"/>
                        </a:lnTo>
                        <a:lnTo>
                          <a:pt x="57" y="60"/>
                        </a:lnTo>
                        <a:lnTo>
                          <a:pt x="54" y="60"/>
                        </a:lnTo>
                        <a:lnTo>
                          <a:pt x="50" y="60"/>
                        </a:lnTo>
                        <a:lnTo>
                          <a:pt x="46" y="60"/>
                        </a:lnTo>
                        <a:lnTo>
                          <a:pt x="42" y="60"/>
                        </a:lnTo>
                        <a:lnTo>
                          <a:pt x="42" y="64"/>
                        </a:lnTo>
                        <a:lnTo>
                          <a:pt x="42" y="60"/>
                        </a:lnTo>
                        <a:lnTo>
                          <a:pt x="38" y="60"/>
                        </a:lnTo>
                        <a:lnTo>
                          <a:pt x="34" y="60"/>
                        </a:lnTo>
                        <a:lnTo>
                          <a:pt x="34" y="56"/>
                        </a:lnTo>
                        <a:lnTo>
                          <a:pt x="31" y="56"/>
                        </a:lnTo>
                        <a:lnTo>
                          <a:pt x="31" y="52"/>
                        </a:lnTo>
                        <a:lnTo>
                          <a:pt x="27" y="52"/>
                        </a:lnTo>
                        <a:lnTo>
                          <a:pt x="27" y="48"/>
                        </a:lnTo>
                        <a:lnTo>
                          <a:pt x="23" y="48"/>
                        </a:lnTo>
                        <a:lnTo>
                          <a:pt x="23" y="44"/>
                        </a:lnTo>
                        <a:lnTo>
                          <a:pt x="23" y="40"/>
                        </a:lnTo>
                        <a:lnTo>
                          <a:pt x="23" y="36"/>
                        </a:lnTo>
                        <a:lnTo>
                          <a:pt x="19" y="36"/>
                        </a:lnTo>
                        <a:lnTo>
                          <a:pt x="15" y="36"/>
                        </a:lnTo>
                        <a:lnTo>
                          <a:pt x="11" y="36"/>
                        </a:lnTo>
                        <a:lnTo>
                          <a:pt x="11" y="40"/>
                        </a:lnTo>
                        <a:lnTo>
                          <a:pt x="8" y="36"/>
                        </a:lnTo>
                        <a:lnTo>
                          <a:pt x="4" y="36"/>
                        </a:lnTo>
                        <a:lnTo>
                          <a:pt x="4" y="32"/>
                        </a:lnTo>
                        <a:lnTo>
                          <a:pt x="0" y="32"/>
                        </a:lnTo>
                        <a:lnTo>
                          <a:pt x="0" y="28"/>
                        </a:lnTo>
                        <a:lnTo>
                          <a:pt x="0" y="24"/>
                        </a:lnTo>
                        <a:lnTo>
                          <a:pt x="4" y="24"/>
                        </a:lnTo>
                        <a:lnTo>
                          <a:pt x="8" y="24"/>
                        </a:lnTo>
                        <a:lnTo>
                          <a:pt x="8" y="20"/>
                        </a:lnTo>
                        <a:lnTo>
                          <a:pt x="11" y="20"/>
                        </a:lnTo>
                        <a:lnTo>
                          <a:pt x="11" y="16"/>
                        </a:lnTo>
                        <a:lnTo>
                          <a:pt x="15" y="16"/>
                        </a:lnTo>
                        <a:lnTo>
                          <a:pt x="15" y="12"/>
                        </a:lnTo>
                        <a:lnTo>
                          <a:pt x="19" y="12"/>
                        </a:lnTo>
                        <a:lnTo>
                          <a:pt x="19" y="8"/>
                        </a:lnTo>
                        <a:lnTo>
                          <a:pt x="19" y="4"/>
                        </a:lnTo>
                        <a:lnTo>
                          <a:pt x="23" y="4"/>
                        </a:lnTo>
                        <a:lnTo>
                          <a:pt x="27" y="4"/>
                        </a:lnTo>
                        <a:lnTo>
                          <a:pt x="27" y="8"/>
                        </a:lnTo>
                        <a:lnTo>
                          <a:pt x="31" y="8"/>
                        </a:lnTo>
                        <a:lnTo>
                          <a:pt x="31" y="4"/>
                        </a:lnTo>
                        <a:lnTo>
                          <a:pt x="34" y="4"/>
                        </a:lnTo>
                        <a:lnTo>
                          <a:pt x="34" y="8"/>
                        </a:lnTo>
                        <a:lnTo>
                          <a:pt x="38" y="8"/>
                        </a:lnTo>
                        <a:lnTo>
                          <a:pt x="38" y="4"/>
                        </a:lnTo>
                        <a:lnTo>
                          <a:pt x="42" y="4"/>
                        </a:lnTo>
                        <a:lnTo>
                          <a:pt x="46" y="4"/>
                        </a:lnTo>
                        <a:lnTo>
                          <a:pt x="50" y="4"/>
                        </a:lnTo>
                        <a:lnTo>
                          <a:pt x="50" y="0"/>
                        </a:lnTo>
                        <a:lnTo>
                          <a:pt x="54" y="0"/>
                        </a:lnTo>
                        <a:lnTo>
                          <a:pt x="57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687" name="Freeform 260">
                    <a:extLst>
                      <a:ext uri="{FF2B5EF4-FFF2-40B4-BE49-F238E27FC236}">
                        <a16:creationId xmlns:a16="http://schemas.microsoft.com/office/drawing/2014/main" id="{4EFC6D32-DCEA-BA87-8761-013EE6C1083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18" y="3056"/>
                    <a:ext cx="38" cy="57"/>
                  </a:xfrm>
                  <a:custGeom>
                    <a:avLst/>
                    <a:gdLst>
                      <a:gd name="T0" fmla="*/ 27 w 38"/>
                      <a:gd name="T1" fmla="*/ 4 h 56"/>
                      <a:gd name="T2" fmla="*/ 31 w 38"/>
                      <a:gd name="T3" fmla="*/ 0 h 56"/>
                      <a:gd name="T4" fmla="*/ 31 w 38"/>
                      <a:gd name="T5" fmla="*/ 4 h 56"/>
                      <a:gd name="T6" fmla="*/ 31 w 38"/>
                      <a:gd name="T7" fmla="*/ 8 h 56"/>
                      <a:gd name="T8" fmla="*/ 31 w 38"/>
                      <a:gd name="T9" fmla="*/ 12 h 56"/>
                      <a:gd name="T10" fmla="*/ 35 w 38"/>
                      <a:gd name="T11" fmla="*/ 12 h 56"/>
                      <a:gd name="T12" fmla="*/ 35 w 38"/>
                      <a:gd name="T13" fmla="*/ 16 h 56"/>
                      <a:gd name="T14" fmla="*/ 35 w 38"/>
                      <a:gd name="T15" fmla="*/ 20 h 56"/>
                      <a:gd name="T16" fmla="*/ 35 w 38"/>
                      <a:gd name="T17" fmla="*/ 24 h 56"/>
                      <a:gd name="T18" fmla="*/ 38 w 38"/>
                      <a:gd name="T19" fmla="*/ 24 h 56"/>
                      <a:gd name="T20" fmla="*/ 38 w 38"/>
                      <a:gd name="T21" fmla="*/ 28 h 56"/>
                      <a:gd name="T22" fmla="*/ 38 w 38"/>
                      <a:gd name="T23" fmla="*/ 32 h 56"/>
                      <a:gd name="T24" fmla="*/ 38 w 38"/>
                      <a:gd name="T25" fmla="*/ 36 h 56"/>
                      <a:gd name="T26" fmla="*/ 35 w 38"/>
                      <a:gd name="T27" fmla="*/ 36 h 56"/>
                      <a:gd name="T28" fmla="*/ 35 w 38"/>
                      <a:gd name="T29" fmla="*/ 40 h 56"/>
                      <a:gd name="T30" fmla="*/ 31 w 38"/>
                      <a:gd name="T31" fmla="*/ 40 h 56"/>
                      <a:gd name="T32" fmla="*/ 31 w 38"/>
                      <a:gd name="T33" fmla="*/ 44 h 56"/>
                      <a:gd name="T34" fmla="*/ 31 w 38"/>
                      <a:gd name="T35" fmla="*/ 48 h 56"/>
                      <a:gd name="T36" fmla="*/ 31 w 38"/>
                      <a:gd name="T37" fmla="*/ 52 h 56"/>
                      <a:gd name="T38" fmla="*/ 31 w 38"/>
                      <a:gd name="T39" fmla="*/ 56 h 56"/>
                      <a:gd name="T40" fmla="*/ 27 w 38"/>
                      <a:gd name="T41" fmla="*/ 56 h 56"/>
                      <a:gd name="T42" fmla="*/ 23 w 38"/>
                      <a:gd name="T43" fmla="*/ 56 h 56"/>
                      <a:gd name="T44" fmla="*/ 23 w 38"/>
                      <a:gd name="T45" fmla="*/ 52 h 56"/>
                      <a:gd name="T46" fmla="*/ 19 w 38"/>
                      <a:gd name="T47" fmla="*/ 52 h 56"/>
                      <a:gd name="T48" fmla="*/ 19 w 38"/>
                      <a:gd name="T49" fmla="*/ 56 h 56"/>
                      <a:gd name="T50" fmla="*/ 15 w 38"/>
                      <a:gd name="T51" fmla="*/ 56 h 56"/>
                      <a:gd name="T52" fmla="*/ 11 w 38"/>
                      <a:gd name="T53" fmla="*/ 56 h 56"/>
                      <a:gd name="T54" fmla="*/ 11 w 38"/>
                      <a:gd name="T55" fmla="*/ 52 h 56"/>
                      <a:gd name="T56" fmla="*/ 11 w 38"/>
                      <a:gd name="T57" fmla="*/ 48 h 56"/>
                      <a:gd name="T58" fmla="*/ 8 w 38"/>
                      <a:gd name="T59" fmla="*/ 48 h 56"/>
                      <a:gd name="T60" fmla="*/ 8 w 38"/>
                      <a:gd name="T61" fmla="*/ 44 h 56"/>
                      <a:gd name="T62" fmla="*/ 4 w 38"/>
                      <a:gd name="T63" fmla="*/ 40 h 56"/>
                      <a:gd name="T64" fmla="*/ 0 w 38"/>
                      <a:gd name="T65" fmla="*/ 40 h 56"/>
                      <a:gd name="T66" fmla="*/ 0 w 38"/>
                      <a:gd name="T67" fmla="*/ 36 h 56"/>
                      <a:gd name="T68" fmla="*/ 4 w 38"/>
                      <a:gd name="T69" fmla="*/ 36 h 56"/>
                      <a:gd name="T70" fmla="*/ 4 w 38"/>
                      <a:gd name="T71" fmla="*/ 32 h 56"/>
                      <a:gd name="T72" fmla="*/ 4 w 38"/>
                      <a:gd name="T73" fmla="*/ 28 h 56"/>
                      <a:gd name="T74" fmla="*/ 4 w 38"/>
                      <a:gd name="T75" fmla="*/ 24 h 56"/>
                      <a:gd name="T76" fmla="*/ 8 w 38"/>
                      <a:gd name="T77" fmla="*/ 24 h 56"/>
                      <a:gd name="T78" fmla="*/ 8 w 38"/>
                      <a:gd name="T79" fmla="*/ 20 h 56"/>
                      <a:gd name="T80" fmla="*/ 8 w 38"/>
                      <a:gd name="T81" fmla="*/ 16 h 56"/>
                      <a:gd name="T82" fmla="*/ 4 w 38"/>
                      <a:gd name="T83" fmla="*/ 16 h 56"/>
                      <a:gd name="T84" fmla="*/ 8 w 38"/>
                      <a:gd name="T85" fmla="*/ 16 h 56"/>
                      <a:gd name="T86" fmla="*/ 8 w 38"/>
                      <a:gd name="T87" fmla="*/ 12 h 56"/>
                      <a:gd name="T88" fmla="*/ 8 w 38"/>
                      <a:gd name="T89" fmla="*/ 8 h 56"/>
                      <a:gd name="T90" fmla="*/ 4 w 38"/>
                      <a:gd name="T91" fmla="*/ 8 h 56"/>
                      <a:gd name="T92" fmla="*/ 4 w 38"/>
                      <a:gd name="T93" fmla="*/ 4 h 56"/>
                      <a:gd name="T94" fmla="*/ 4 w 38"/>
                      <a:gd name="T95" fmla="*/ 0 h 56"/>
                      <a:gd name="T96" fmla="*/ 8 w 38"/>
                      <a:gd name="T97" fmla="*/ 0 h 56"/>
                      <a:gd name="T98" fmla="*/ 8 w 38"/>
                      <a:gd name="T99" fmla="*/ 4 h 56"/>
                      <a:gd name="T100" fmla="*/ 11 w 38"/>
                      <a:gd name="T101" fmla="*/ 4 h 56"/>
                      <a:gd name="T102" fmla="*/ 11 w 38"/>
                      <a:gd name="T103" fmla="*/ 8 h 56"/>
                      <a:gd name="T104" fmla="*/ 15 w 38"/>
                      <a:gd name="T105" fmla="*/ 8 h 56"/>
                      <a:gd name="T106" fmla="*/ 19 w 38"/>
                      <a:gd name="T107" fmla="*/ 8 h 56"/>
                      <a:gd name="T108" fmla="*/ 23 w 38"/>
                      <a:gd name="T109" fmla="*/ 8 h 56"/>
                      <a:gd name="T110" fmla="*/ 27 w 38"/>
                      <a:gd name="T111" fmla="*/ 8 h 56"/>
                      <a:gd name="T112" fmla="*/ 27 w 38"/>
                      <a:gd name="T113" fmla="*/ 4 h 5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38" h="56">
                        <a:moveTo>
                          <a:pt x="27" y="4"/>
                        </a:moveTo>
                        <a:lnTo>
                          <a:pt x="31" y="0"/>
                        </a:lnTo>
                        <a:lnTo>
                          <a:pt x="31" y="4"/>
                        </a:lnTo>
                        <a:lnTo>
                          <a:pt x="31" y="8"/>
                        </a:lnTo>
                        <a:lnTo>
                          <a:pt x="31" y="12"/>
                        </a:lnTo>
                        <a:lnTo>
                          <a:pt x="35" y="12"/>
                        </a:lnTo>
                        <a:lnTo>
                          <a:pt x="35" y="16"/>
                        </a:lnTo>
                        <a:lnTo>
                          <a:pt x="35" y="20"/>
                        </a:lnTo>
                        <a:lnTo>
                          <a:pt x="35" y="24"/>
                        </a:lnTo>
                        <a:lnTo>
                          <a:pt x="38" y="24"/>
                        </a:lnTo>
                        <a:lnTo>
                          <a:pt x="38" y="28"/>
                        </a:lnTo>
                        <a:lnTo>
                          <a:pt x="38" y="32"/>
                        </a:lnTo>
                        <a:lnTo>
                          <a:pt x="38" y="36"/>
                        </a:lnTo>
                        <a:lnTo>
                          <a:pt x="35" y="36"/>
                        </a:lnTo>
                        <a:lnTo>
                          <a:pt x="35" y="40"/>
                        </a:lnTo>
                        <a:lnTo>
                          <a:pt x="31" y="40"/>
                        </a:lnTo>
                        <a:lnTo>
                          <a:pt x="31" y="44"/>
                        </a:lnTo>
                        <a:lnTo>
                          <a:pt x="31" y="48"/>
                        </a:lnTo>
                        <a:lnTo>
                          <a:pt x="31" y="52"/>
                        </a:lnTo>
                        <a:lnTo>
                          <a:pt x="31" y="56"/>
                        </a:lnTo>
                        <a:lnTo>
                          <a:pt x="27" y="56"/>
                        </a:lnTo>
                        <a:lnTo>
                          <a:pt x="23" y="56"/>
                        </a:lnTo>
                        <a:lnTo>
                          <a:pt x="23" y="52"/>
                        </a:lnTo>
                        <a:lnTo>
                          <a:pt x="19" y="52"/>
                        </a:lnTo>
                        <a:lnTo>
                          <a:pt x="19" y="56"/>
                        </a:lnTo>
                        <a:lnTo>
                          <a:pt x="15" y="56"/>
                        </a:lnTo>
                        <a:lnTo>
                          <a:pt x="11" y="56"/>
                        </a:lnTo>
                        <a:lnTo>
                          <a:pt x="11" y="52"/>
                        </a:lnTo>
                        <a:lnTo>
                          <a:pt x="11" y="48"/>
                        </a:lnTo>
                        <a:lnTo>
                          <a:pt x="8" y="48"/>
                        </a:lnTo>
                        <a:lnTo>
                          <a:pt x="8" y="44"/>
                        </a:lnTo>
                        <a:lnTo>
                          <a:pt x="4" y="40"/>
                        </a:lnTo>
                        <a:lnTo>
                          <a:pt x="0" y="40"/>
                        </a:lnTo>
                        <a:lnTo>
                          <a:pt x="0" y="36"/>
                        </a:lnTo>
                        <a:lnTo>
                          <a:pt x="4" y="36"/>
                        </a:lnTo>
                        <a:lnTo>
                          <a:pt x="4" y="32"/>
                        </a:lnTo>
                        <a:lnTo>
                          <a:pt x="4" y="28"/>
                        </a:lnTo>
                        <a:lnTo>
                          <a:pt x="4" y="24"/>
                        </a:lnTo>
                        <a:lnTo>
                          <a:pt x="8" y="24"/>
                        </a:lnTo>
                        <a:lnTo>
                          <a:pt x="8" y="20"/>
                        </a:lnTo>
                        <a:lnTo>
                          <a:pt x="8" y="16"/>
                        </a:lnTo>
                        <a:lnTo>
                          <a:pt x="4" y="16"/>
                        </a:lnTo>
                        <a:lnTo>
                          <a:pt x="8" y="16"/>
                        </a:lnTo>
                        <a:lnTo>
                          <a:pt x="8" y="12"/>
                        </a:lnTo>
                        <a:lnTo>
                          <a:pt x="8" y="8"/>
                        </a:lnTo>
                        <a:lnTo>
                          <a:pt x="4" y="8"/>
                        </a:lnTo>
                        <a:lnTo>
                          <a:pt x="4" y="4"/>
                        </a:lnTo>
                        <a:lnTo>
                          <a:pt x="4" y="0"/>
                        </a:lnTo>
                        <a:lnTo>
                          <a:pt x="8" y="0"/>
                        </a:lnTo>
                        <a:lnTo>
                          <a:pt x="8" y="4"/>
                        </a:lnTo>
                        <a:lnTo>
                          <a:pt x="11" y="4"/>
                        </a:lnTo>
                        <a:lnTo>
                          <a:pt x="11" y="8"/>
                        </a:lnTo>
                        <a:lnTo>
                          <a:pt x="15" y="8"/>
                        </a:lnTo>
                        <a:lnTo>
                          <a:pt x="19" y="8"/>
                        </a:lnTo>
                        <a:lnTo>
                          <a:pt x="23" y="8"/>
                        </a:lnTo>
                        <a:lnTo>
                          <a:pt x="27" y="8"/>
                        </a:lnTo>
                        <a:lnTo>
                          <a:pt x="27" y="4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688" name="Freeform 261">
                    <a:extLst>
                      <a:ext uri="{FF2B5EF4-FFF2-40B4-BE49-F238E27FC236}">
                        <a16:creationId xmlns:a16="http://schemas.microsoft.com/office/drawing/2014/main" id="{D47F5590-C9D0-A6F4-A2DC-C30450FA143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288" y="3056"/>
                    <a:ext cx="28" cy="57"/>
                  </a:xfrm>
                  <a:custGeom>
                    <a:avLst/>
                    <a:gdLst>
                      <a:gd name="T0" fmla="*/ 0 w 27"/>
                      <a:gd name="T1" fmla="*/ 36 h 56"/>
                      <a:gd name="T2" fmla="*/ 0 w 27"/>
                      <a:gd name="T3" fmla="*/ 32 h 56"/>
                      <a:gd name="T4" fmla="*/ 4 w 27"/>
                      <a:gd name="T5" fmla="*/ 32 h 56"/>
                      <a:gd name="T6" fmla="*/ 8 w 27"/>
                      <a:gd name="T7" fmla="*/ 32 h 56"/>
                      <a:gd name="T8" fmla="*/ 8 w 27"/>
                      <a:gd name="T9" fmla="*/ 28 h 56"/>
                      <a:gd name="T10" fmla="*/ 8 w 27"/>
                      <a:gd name="T11" fmla="*/ 24 h 56"/>
                      <a:gd name="T12" fmla="*/ 12 w 27"/>
                      <a:gd name="T13" fmla="*/ 24 h 56"/>
                      <a:gd name="T14" fmla="*/ 12 w 27"/>
                      <a:gd name="T15" fmla="*/ 20 h 56"/>
                      <a:gd name="T16" fmla="*/ 12 w 27"/>
                      <a:gd name="T17" fmla="*/ 16 h 56"/>
                      <a:gd name="T18" fmla="*/ 16 w 27"/>
                      <a:gd name="T19" fmla="*/ 16 h 56"/>
                      <a:gd name="T20" fmla="*/ 16 w 27"/>
                      <a:gd name="T21" fmla="*/ 12 h 56"/>
                      <a:gd name="T22" fmla="*/ 16 w 27"/>
                      <a:gd name="T23" fmla="*/ 8 h 56"/>
                      <a:gd name="T24" fmla="*/ 16 w 27"/>
                      <a:gd name="T25" fmla="*/ 4 h 56"/>
                      <a:gd name="T26" fmla="*/ 20 w 27"/>
                      <a:gd name="T27" fmla="*/ 4 h 56"/>
                      <a:gd name="T28" fmla="*/ 24 w 27"/>
                      <a:gd name="T29" fmla="*/ 4 h 56"/>
                      <a:gd name="T30" fmla="*/ 24 w 27"/>
                      <a:gd name="T31" fmla="*/ 0 h 56"/>
                      <a:gd name="T32" fmla="*/ 27 w 27"/>
                      <a:gd name="T33" fmla="*/ 0 h 56"/>
                      <a:gd name="T34" fmla="*/ 27 w 27"/>
                      <a:gd name="T35" fmla="*/ 4 h 56"/>
                      <a:gd name="T36" fmla="*/ 24 w 27"/>
                      <a:gd name="T37" fmla="*/ 4 h 56"/>
                      <a:gd name="T38" fmla="*/ 24 w 27"/>
                      <a:gd name="T39" fmla="*/ 8 h 56"/>
                      <a:gd name="T40" fmla="*/ 20 w 27"/>
                      <a:gd name="T41" fmla="*/ 8 h 56"/>
                      <a:gd name="T42" fmla="*/ 20 w 27"/>
                      <a:gd name="T43" fmla="*/ 12 h 56"/>
                      <a:gd name="T44" fmla="*/ 20 w 27"/>
                      <a:gd name="T45" fmla="*/ 16 h 56"/>
                      <a:gd name="T46" fmla="*/ 24 w 27"/>
                      <a:gd name="T47" fmla="*/ 16 h 56"/>
                      <a:gd name="T48" fmla="*/ 24 w 27"/>
                      <a:gd name="T49" fmla="*/ 20 h 56"/>
                      <a:gd name="T50" fmla="*/ 27 w 27"/>
                      <a:gd name="T51" fmla="*/ 20 h 56"/>
                      <a:gd name="T52" fmla="*/ 27 w 27"/>
                      <a:gd name="T53" fmla="*/ 24 h 56"/>
                      <a:gd name="T54" fmla="*/ 27 w 27"/>
                      <a:gd name="T55" fmla="*/ 28 h 56"/>
                      <a:gd name="T56" fmla="*/ 24 w 27"/>
                      <a:gd name="T57" fmla="*/ 28 h 56"/>
                      <a:gd name="T58" fmla="*/ 20 w 27"/>
                      <a:gd name="T59" fmla="*/ 28 h 56"/>
                      <a:gd name="T60" fmla="*/ 24 w 27"/>
                      <a:gd name="T61" fmla="*/ 32 h 56"/>
                      <a:gd name="T62" fmla="*/ 20 w 27"/>
                      <a:gd name="T63" fmla="*/ 32 h 56"/>
                      <a:gd name="T64" fmla="*/ 24 w 27"/>
                      <a:gd name="T65" fmla="*/ 32 h 56"/>
                      <a:gd name="T66" fmla="*/ 20 w 27"/>
                      <a:gd name="T67" fmla="*/ 32 h 56"/>
                      <a:gd name="T68" fmla="*/ 20 w 27"/>
                      <a:gd name="T69" fmla="*/ 36 h 56"/>
                      <a:gd name="T70" fmla="*/ 20 w 27"/>
                      <a:gd name="T71" fmla="*/ 40 h 56"/>
                      <a:gd name="T72" fmla="*/ 20 w 27"/>
                      <a:gd name="T73" fmla="*/ 44 h 56"/>
                      <a:gd name="T74" fmla="*/ 24 w 27"/>
                      <a:gd name="T75" fmla="*/ 44 h 56"/>
                      <a:gd name="T76" fmla="*/ 24 w 27"/>
                      <a:gd name="T77" fmla="*/ 48 h 56"/>
                      <a:gd name="T78" fmla="*/ 20 w 27"/>
                      <a:gd name="T79" fmla="*/ 48 h 56"/>
                      <a:gd name="T80" fmla="*/ 20 w 27"/>
                      <a:gd name="T81" fmla="*/ 52 h 56"/>
                      <a:gd name="T82" fmla="*/ 20 w 27"/>
                      <a:gd name="T83" fmla="*/ 56 h 56"/>
                      <a:gd name="T84" fmla="*/ 16 w 27"/>
                      <a:gd name="T85" fmla="*/ 52 h 56"/>
                      <a:gd name="T86" fmla="*/ 12 w 27"/>
                      <a:gd name="T87" fmla="*/ 52 h 56"/>
                      <a:gd name="T88" fmla="*/ 12 w 27"/>
                      <a:gd name="T89" fmla="*/ 56 h 56"/>
                      <a:gd name="T90" fmla="*/ 12 w 27"/>
                      <a:gd name="T91" fmla="*/ 52 h 56"/>
                      <a:gd name="T92" fmla="*/ 12 w 27"/>
                      <a:gd name="T93" fmla="*/ 56 h 56"/>
                      <a:gd name="T94" fmla="*/ 8 w 27"/>
                      <a:gd name="T95" fmla="*/ 56 h 56"/>
                      <a:gd name="T96" fmla="*/ 8 w 27"/>
                      <a:gd name="T97" fmla="*/ 52 h 56"/>
                      <a:gd name="T98" fmla="*/ 8 w 27"/>
                      <a:gd name="T99" fmla="*/ 48 h 56"/>
                      <a:gd name="T100" fmla="*/ 8 w 27"/>
                      <a:gd name="T101" fmla="*/ 44 h 56"/>
                      <a:gd name="T102" fmla="*/ 4 w 27"/>
                      <a:gd name="T103" fmla="*/ 44 h 56"/>
                      <a:gd name="T104" fmla="*/ 4 w 27"/>
                      <a:gd name="T105" fmla="*/ 40 h 56"/>
                      <a:gd name="T106" fmla="*/ 0 w 27"/>
                      <a:gd name="T107" fmla="*/ 40 h 56"/>
                      <a:gd name="T108" fmla="*/ 0 w 27"/>
                      <a:gd name="T109" fmla="*/ 36 h 5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</a:cxnLst>
                    <a:rect l="0" t="0" r="r" b="b"/>
                    <a:pathLst>
                      <a:path w="27" h="56">
                        <a:moveTo>
                          <a:pt x="0" y="36"/>
                        </a:moveTo>
                        <a:lnTo>
                          <a:pt x="0" y="32"/>
                        </a:lnTo>
                        <a:lnTo>
                          <a:pt x="4" y="32"/>
                        </a:lnTo>
                        <a:lnTo>
                          <a:pt x="8" y="32"/>
                        </a:lnTo>
                        <a:lnTo>
                          <a:pt x="8" y="28"/>
                        </a:lnTo>
                        <a:lnTo>
                          <a:pt x="8" y="24"/>
                        </a:lnTo>
                        <a:lnTo>
                          <a:pt x="12" y="24"/>
                        </a:lnTo>
                        <a:lnTo>
                          <a:pt x="12" y="20"/>
                        </a:lnTo>
                        <a:lnTo>
                          <a:pt x="12" y="16"/>
                        </a:lnTo>
                        <a:lnTo>
                          <a:pt x="16" y="16"/>
                        </a:lnTo>
                        <a:lnTo>
                          <a:pt x="16" y="12"/>
                        </a:lnTo>
                        <a:lnTo>
                          <a:pt x="16" y="8"/>
                        </a:lnTo>
                        <a:lnTo>
                          <a:pt x="16" y="4"/>
                        </a:lnTo>
                        <a:lnTo>
                          <a:pt x="20" y="4"/>
                        </a:lnTo>
                        <a:lnTo>
                          <a:pt x="24" y="4"/>
                        </a:lnTo>
                        <a:lnTo>
                          <a:pt x="24" y="0"/>
                        </a:lnTo>
                        <a:lnTo>
                          <a:pt x="27" y="0"/>
                        </a:lnTo>
                        <a:lnTo>
                          <a:pt x="27" y="4"/>
                        </a:lnTo>
                        <a:lnTo>
                          <a:pt x="24" y="4"/>
                        </a:lnTo>
                        <a:lnTo>
                          <a:pt x="24" y="8"/>
                        </a:lnTo>
                        <a:lnTo>
                          <a:pt x="20" y="8"/>
                        </a:lnTo>
                        <a:lnTo>
                          <a:pt x="20" y="12"/>
                        </a:lnTo>
                        <a:lnTo>
                          <a:pt x="20" y="16"/>
                        </a:lnTo>
                        <a:lnTo>
                          <a:pt x="24" y="16"/>
                        </a:lnTo>
                        <a:lnTo>
                          <a:pt x="24" y="20"/>
                        </a:lnTo>
                        <a:lnTo>
                          <a:pt x="27" y="20"/>
                        </a:lnTo>
                        <a:lnTo>
                          <a:pt x="27" y="24"/>
                        </a:lnTo>
                        <a:lnTo>
                          <a:pt x="27" y="28"/>
                        </a:lnTo>
                        <a:lnTo>
                          <a:pt x="24" y="28"/>
                        </a:lnTo>
                        <a:lnTo>
                          <a:pt x="20" y="28"/>
                        </a:lnTo>
                        <a:lnTo>
                          <a:pt x="24" y="32"/>
                        </a:lnTo>
                        <a:lnTo>
                          <a:pt x="20" y="32"/>
                        </a:lnTo>
                        <a:lnTo>
                          <a:pt x="24" y="32"/>
                        </a:lnTo>
                        <a:lnTo>
                          <a:pt x="20" y="32"/>
                        </a:lnTo>
                        <a:lnTo>
                          <a:pt x="20" y="36"/>
                        </a:lnTo>
                        <a:lnTo>
                          <a:pt x="20" y="40"/>
                        </a:lnTo>
                        <a:lnTo>
                          <a:pt x="20" y="44"/>
                        </a:lnTo>
                        <a:lnTo>
                          <a:pt x="24" y="44"/>
                        </a:lnTo>
                        <a:lnTo>
                          <a:pt x="24" y="48"/>
                        </a:lnTo>
                        <a:lnTo>
                          <a:pt x="20" y="48"/>
                        </a:lnTo>
                        <a:lnTo>
                          <a:pt x="20" y="52"/>
                        </a:lnTo>
                        <a:lnTo>
                          <a:pt x="20" y="56"/>
                        </a:lnTo>
                        <a:lnTo>
                          <a:pt x="16" y="52"/>
                        </a:lnTo>
                        <a:lnTo>
                          <a:pt x="12" y="52"/>
                        </a:lnTo>
                        <a:lnTo>
                          <a:pt x="12" y="56"/>
                        </a:lnTo>
                        <a:lnTo>
                          <a:pt x="12" y="52"/>
                        </a:lnTo>
                        <a:lnTo>
                          <a:pt x="12" y="56"/>
                        </a:lnTo>
                        <a:lnTo>
                          <a:pt x="8" y="56"/>
                        </a:lnTo>
                        <a:lnTo>
                          <a:pt x="8" y="52"/>
                        </a:lnTo>
                        <a:lnTo>
                          <a:pt x="8" y="48"/>
                        </a:lnTo>
                        <a:lnTo>
                          <a:pt x="8" y="44"/>
                        </a:lnTo>
                        <a:lnTo>
                          <a:pt x="4" y="44"/>
                        </a:lnTo>
                        <a:lnTo>
                          <a:pt x="4" y="40"/>
                        </a:lnTo>
                        <a:lnTo>
                          <a:pt x="0" y="40"/>
                        </a:lnTo>
                        <a:lnTo>
                          <a:pt x="0" y="36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689" name="Freeform 262">
                    <a:extLst>
                      <a:ext uri="{FF2B5EF4-FFF2-40B4-BE49-F238E27FC236}">
                        <a16:creationId xmlns:a16="http://schemas.microsoft.com/office/drawing/2014/main" id="{938E2A41-3C57-7FD3-7D08-CAC4BE72E9F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132" y="3056"/>
                    <a:ext cx="46" cy="57"/>
                  </a:xfrm>
                  <a:custGeom>
                    <a:avLst/>
                    <a:gdLst>
                      <a:gd name="T0" fmla="*/ 0 w 46"/>
                      <a:gd name="T1" fmla="*/ 16 h 56"/>
                      <a:gd name="T2" fmla="*/ 4 w 46"/>
                      <a:gd name="T3" fmla="*/ 16 h 56"/>
                      <a:gd name="T4" fmla="*/ 4 w 46"/>
                      <a:gd name="T5" fmla="*/ 12 h 56"/>
                      <a:gd name="T6" fmla="*/ 8 w 46"/>
                      <a:gd name="T7" fmla="*/ 12 h 56"/>
                      <a:gd name="T8" fmla="*/ 12 w 46"/>
                      <a:gd name="T9" fmla="*/ 12 h 56"/>
                      <a:gd name="T10" fmla="*/ 15 w 46"/>
                      <a:gd name="T11" fmla="*/ 12 h 56"/>
                      <a:gd name="T12" fmla="*/ 19 w 46"/>
                      <a:gd name="T13" fmla="*/ 12 h 56"/>
                      <a:gd name="T14" fmla="*/ 23 w 46"/>
                      <a:gd name="T15" fmla="*/ 12 h 56"/>
                      <a:gd name="T16" fmla="*/ 23 w 46"/>
                      <a:gd name="T17" fmla="*/ 8 h 56"/>
                      <a:gd name="T18" fmla="*/ 27 w 46"/>
                      <a:gd name="T19" fmla="*/ 8 h 56"/>
                      <a:gd name="T20" fmla="*/ 27 w 46"/>
                      <a:gd name="T21" fmla="*/ 4 h 56"/>
                      <a:gd name="T22" fmla="*/ 31 w 46"/>
                      <a:gd name="T23" fmla="*/ 4 h 56"/>
                      <a:gd name="T24" fmla="*/ 31 w 46"/>
                      <a:gd name="T25" fmla="*/ 0 h 56"/>
                      <a:gd name="T26" fmla="*/ 35 w 46"/>
                      <a:gd name="T27" fmla="*/ 0 h 56"/>
                      <a:gd name="T28" fmla="*/ 35 w 46"/>
                      <a:gd name="T29" fmla="*/ 4 h 56"/>
                      <a:gd name="T30" fmla="*/ 38 w 46"/>
                      <a:gd name="T31" fmla="*/ 4 h 56"/>
                      <a:gd name="T32" fmla="*/ 38 w 46"/>
                      <a:gd name="T33" fmla="*/ 8 h 56"/>
                      <a:gd name="T34" fmla="*/ 42 w 46"/>
                      <a:gd name="T35" fmla="*/ 8 h 56"/>
                      <a:gd name="T36" fmla="*/ 42 w 46"/>
                      <a:gd name="T37" fmla="*/ 12 h 56"/>
                      <a:gd name="T38" fmla="*/ 42 w 46"/>
                      <a:gd name="T39" fmla="*/ 16 h 56"/>
                      <a:gd name="T40" fmla="*/ 42 w 46"/>
                      <a:gd name="T41" fmla="*/ 20 h 56"/>
                      <a:gd name="T42" fmla="*/ 42 w 46"/>
                      <a:gd name="T43" fmla="*/ 24 h 56"/>
                      <a:gd name="T44" fmla="*/ 46 w 46"/>
                      <a:gd name="T45" fmla="*/ 24 h 56"/>
                      <a:gd name="T46" fmla="*/ 46 w 46"/>
                      <a:gd name="T47" fmla="*/ 28 h 56"/>
                      <a:gd name="T48" fmla="*/ 42 w 46"/>
                      <a:gd name="T49" fmla="*/ 28 h 56"/>
                      <a:gd name="T50" fmla="*/ 38 w 46"/>
                      <a:gd name="T51" fmla="*/ 28 h 56"/>
                      <a:gd name="T52" fmla="*/ 35 w 46"/>
                      <a:gd name="T53" fmla="*/ 28 h 56"/>
                      <a:gd name="T54" fmla="*/ 35 w 46"/>
                      <a:gd name="T55" fmla="*/ 32 h 56"/>
                      <a:gd name="T56" fmla="*/ 31 w 46"/>
                      <a:gd name="T57" fmla="*/ 32 h 56"/>
                      <a:gd name="T58" fmla="*/ 31 w 46"/>
                      <a:gd name="T59" fmla="*/ 36 h 56"/>
                      <a:gd name="T60" fmla="*/ 27 w 46"/>
                      <a:gd name="T61" fmla="*/ 36 h 56"/>
                      <a:gd name="T62" fmla="*/ 27 w 46"/>
                      <a:gd name="T63" fmla="*/ 40 h 56"/>
                      <a:gd name="T64" fmla="*/ 27 w 46"/>
                      <a:gd name="T65" fmla="*/ 44 h 56"/>
                      <a:gd name="T66" fmla="*/ 27 w 46"/>
                      <a:gd name="T67" fmla="*/ 48 h 56"/>
                      <a:gd name="T68" fmla="*/ 23 w 46"/>
                      <a:gd name="T69" fmla="*/ 48 h 56"/>
                      <a:gd name="T70" fmla="*/ 23 w 46"/>
                      <a:gd name="T71" fmla="*/ 52 h 56"/>
                      <a:gd name="T72" fmla="*/ 23 w 46"/>
                      <a:gd name="T73" fmla="*/ 56 h 56"/>
                      <a:gd name="T74" fmla="*/ 19 w 46"/>
                      <a:gd name="T75" fmla="*/ 56 h 56"/>
                      <a:gd name="T76" fmla="*/ 19 w 46"/>
                      <a:gd name="T77" fmla="*/ 52 h 56"/>
                      <a:gd name="T78" fmla="*/ 19 w 46"/>
                      <a:gd name="T79" fmla="*/ 48 h 56"/>
                      <a:gd name="T80" fmla="*/ 15 w 46"/>
                      <a:gd name="T81" fmla="*/ 48 h 56"/>
                      <a:gd name="T82" fmla="*/ 12 w 46"/>
                      <a:gd name="T83" fmla="*/ 48 h 56"/>
                      <a:gd name="T84" fmla="*/ 12 w 46"/>
                      <a:gd name="T85" fmla="*/ 44 h 56"/>
                      <a:gd name="T86" fmla="*/ 12 w 46"/>
                      <a:gd name="T87" fmla="*/ 40 h 56"/>
                      <a:gd name="T88" fmla="*/ 12 w 46"/>
                      <a:gd name="T89" fmla="*/ 36 h 56"/>
                      <a:gd name="T90" fmla="*/ 8 w 46"/>
                      <a:gd name="T91" fmla="*/ 36 h 56"/>
                      <a:gd name="T92" fmla="*/ 4 w 46"/>
                      <a:gd name="T93" fmla="*/ 36 h 56"/>
                      <a:gd name="T94" fmla="*/ 4 w 46"/>
                      <a:gd name="T95" fmla="*/ 32 h 56"/>
                      <a:gd name="T96" fmla="*/ 4 w 46"/>
                      <a:gd name="T97" fmla="*/ 28 h 56"/>
                      <a:gd name="T98" fmla="*/ 4 w 46"/>
                      <a:gd name="T99" fmla="*/ 24 h 56"/>
                      <a:gd name="T100" fmla="*/ 4 w 46"/>
                      <a:gd name="T101" fmla="*/ 20 h 56"/>
                      <a:gd name="T102" fmla="*/ 0 w 46"/>
                      <a:gd name="T103" fmla="*/ 16 h 5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</a:cxnLst>
                    <a:rect l="0" t="0" r="r" b="b"/>
                    <a:pathLst>
                      <a:path w="46" h="56">
                        <a:moveTo>
                          <a:pt x="0" y="16"/>
                        </a:moveTo>
                        <a:lnTo>
                          <a:pt x="4" y="16"/>
                        </a:lnTo>
                        <a:lnTo>
                          <a:pt x="4" y="12"/>
                        </a:lnTo>
                        <a:lnTo>
                          <a:pt x="8" y="12"/>
                        </a:lnTo>
                        <a:lnTo>
                          <a:pt x="12" y="12"/>
                        </a:lnTo>
                        <a:lnTo>
                          <a:pt x="15" y="12"/>
                        </a:lnTo>
                        <a:lnTo>
                          <a:pt x="19" y="12"/>
                        </a:lnTo>
                        <a:lnTo>
                          <a:pt x="23" y="12"/>
                        </a:lnTo>
                        <a:lnTo>
                          <a:pt x="23" y="8"/>
                        </a:lnTo>
                        <a:lnTo>
                          <a:pt x="27" y="8"/>
                        </a:lnTo>
                        <a:lnTo>
                          <a:pt x="27" y="4"/>
                        </a:lnTo>
                        <a:lnTo>
                          <a:pt x="31" y="4"/>
                        </a:lnTo>
                        <a:lnTo>
                          <a:pt x="31" y="0"/>
                        </a:lnTo>
                        <a:lnTo>
                          <a:pt x="35" y="0"/>
                        </a:lnTo>
                        <a:lnTo>
                          <a:pt x="35" y="4"/>
                        </a:lnTo>
                        <a:lnTo>
                          <a:pt x="38" y="4"/>
                        </a:lnTo>
                        <a:lnTo>
                          <a:pt x="38" y="8"/>
                        </a:lnTo>
                        <a:lnTo>
                          <a:pt x="42" y="8"/>
                        </a:lnTo>
                        <a:lnTo>
                          <a:pt x="42" y="12"/>
                        </a:lnTo>
                        <a:lnTo>
                          <a:pt x="42" y="16"/>
                        </a:lnTo>
                        <a:lnTo>
                          <a:pt x="42" y="20"/>
                        </a:lnTo>
                        <a:lnTo>
                          <a:pt x="42" y="24"/>
                        </a:lnTo>
                        <a:lnTo>
                          <a:pt x="46" y="24"/>
                        </a:lnTo>
                        <a:lnTo>
                          <a:pt x="46" y="28"/>
                        </a:lnTo>
                        <a:lnTo>
                          <a:pt x="42" y="28"/>
                        </a:lnTo>
                        <a:lnTo>
                          <a:pt x="38" y="28"/>
                        </a:lnTo>
                        <a:lnTo>
                          <a:pt x="35" y="28"/>
                        </a:lnTo>
                        <a:lnTo>
                          <a:pt x="35" y="32"/>
                        </a:lnTo>
                        <a:lnTo>
                          <a:pt x="31" y="32"/>
                        </a:lnTo>
                        <a:lnTo>
                          <a:pt x="31" y="36"/>
                        </a:lnTo>
                        <a:lnTo>
                          <a:pt x="27" y="36"/>
                        </a:lnTo>
                        <a:lnTo>
                          <a:pt x="27" y="40"/>
                        </a:lnTo>
                        <a:lnTo>
                          <a:pt x="27" y="44"/>
                        </a:lnTo>
                        <a:lnTo>
                          <a:pt x="27" y="48"/>
                        </a:lnTo>
                        <a:lnTo>
                          <a:pt x="23" y="48"/>
                        </a:lnTo>
                        <a:lnTo>
                          <a:pt x="23" y="52"/>
                        </a:lnTo>
                        <a:lnTo>
                          <a:pt x="23" y="56"/>
                        </a:lnTo>
                        <a:lnTo>
                          <a:pt x="19" y="56"/>
                        </a:lnTo>
                        <a:lnTo>
                          <a:pt x="19" y="52"/>
                        </a:lnTo>
                        <a:lnTo>
                          <a:pt x="19" y="48"/>
                        </a:lnTo>
                        <a:lnTo>
                          <a:pt x="15" y="48"/>
                        </a:lnTo>
                        <a:lnTo>
                          <a:pt x="12" y="48"/>
                        </a:lnTo>
                        <a:lnTo>
                          <a:pt x="12" y="44"/>
                        </a:lnTo>
                        <a:lnTo>
                          <a:pt x="12" y="40"/>
                        </a:lnTo>
                        <a:lnTo>
                          <a:pt x="12" y="36"/>
                        </a:lnTo>
                        <a:lnTo>
                          <a:pt x="8" y="36"/>
                        </a:lnTo>
                        <a:lnTo>
                          <a:pt x="4" y="36"/>
                        </a:lnTo>
                        <a:lnTo>
                          <a:pt x="4" y="32"/>
                        </a:lnTo>
                        <a:lnTo>
                          <a:pt x="4" y="28"/>
                        </a:lnTo>
                        <a:lnTo>
                          <a:pt x="4" y="24"/>
                        </a:lnTo>
                        <a:lnTo>
                          <a:pt x="4" y="20"/>
                        </a:lnTo>
                        <a:lnTo>
                          <a:pt x="0" y="16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690" name="Freeform 263">
                    <a:extLst>
                      <a:ext uri="{FF2B5EF4-FFF2-40B4-BE49-F238E27FC236}">
                        <a16:creationId xmlns:a16="http://schemas.microsoft.com/office/drawing/2014/main" id="{AA751A88-CC42-7DDA-451E-6FA7B385259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687" y="3056"/>
                    <a:ext cx="8" cy="20"/>
                  </a:xfrm>
                  <a:custGeom>
                    <a:avLst/>
                    <a:gdLst>
                      <a:gd name="T0" fmla="*/ 0 w 8"/>
                      <a:gd name="T1" fmla="*/ 8 h 20"/>
                      <a:gd name="T2" fmla="*/ 4 w 8"/>
                      <a:gd name="T3" fmla="*/ 8 h 20"/>
                      <a:gd name="T4" fmla="*/ 8 w 8"/>
                      <a:gd name="T5" fmla="*/ 4 h 20"/>
                      <a:gd name="T6" fmla="*/ 8 w 8"/>
                      <a:gd name="T7" fmla="*/ 0 h 20"/>
                      <a:gd name="T8" fmla="*/ 8 w 8"/>
                      <a:gd name="T9" fmla="*/ 4 h 20"/>
                      <a:gd name="T10" fmla="*/ 8 w 8"/>
                      <a:gd name="T11" fmla="*/ 8 h 20"/>
                      <a:gd name="T12" fmla="*/ 8 w 8"/>
                      <a:gd name="T13" fmla="*/ 12 h 20"/>
                      <a:gd name="T14" fmla="*/ 8 w 8"/>
                      <a:gd name="T15" fmla="*/ 8 h 20"/>
                      <a:gd name="T16" fmla="*/ 8 w 8"/>
                      <a:gd name="T17" fmla="*/ 12 h 20"/>
                      <a:gd name="T18" fmla="*/ 8 w 8"/>
                      <a:gd name="T19" fmla="*/ 16 h 20"/>
                      <a:gd name="T20" fmla="*/ 4 w 8"/>
                      <a:gd name="T21" fmla="*/ 16 h 20"/>
                      <a:gd name="T22" fmla="*/ 0 w 8"/>
                      <a:gd name="T23" fmla="*/ 16 h 20"/>
                      <a:gd name="T24" fmla="*/ 0 w 8"/>
                      <a:gd name="T25" fmla="*/ 20 h 20"/>
                      <a:gd name="T26" fmla="*/ 0 w 8"/>
                      <a:gd name="T27" fmla="*/ 16 h 20"/>
                      <a:gd name="T28" fmla="*/ 0 w 8"/>
                      <a:gd name="T29" fmla="*/ 12 h 20"/>
                      <a:gd name="T30" fmla="*/ 0 w 8"/>
                      <a:gd name="T31" fmla="*/ 8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</a:cxnLst>
                    <a:rect l="0" t="0" r="r" b="b"/>
                    <a:pathLst>
                      <a:path w="8" h="20">
                        <a:moveTo>
                          <a:pt x="0" y="8"/>
                        </a:moveTo>
                        <a:lnTo>
                          <a:pt x="4" y="8"/>
                        </a:lnTo>
                        <a:lnTo>
                          <a:pt x="8" y="4"/>
                        </a:lnTo>
                        <a:lnTo>
                          <a:pt x="8" y="0"/>
                        </a:lnTo>
                        <a:lnTo>
                          <a:pt x="8" y="4"/>
                        </a:lnTo>
                        <a:lnTo>
                          <a:pt x="8" y="8"/>
                        </a:lnTo>
                        <a:lnTo>
                          <a:pt x="8" y="12"/>
                        </a:lnTo>
                        <a:lnTo>
                          <a:pt x="8" y="8"/>
                        </a:lnTo>
                        <a:lnTo>
                          <a:pt x="8" y="12"/>
                        </a:lnTo>
                        <a:lnTo>
                          <a:pt x="8" y="16"/>
                        </a:lnTo>
                        <a:lnTo>
                          <a:pt x="4" y="16"/>
                        </a:lnTo>
                        <a:lnTo>
                          <a:pt x="0" y="16"/>
                        </a:lnTo>
                        <a:lnTo>
                          <a:pt x="0" y="20"/>
                        </a:lnTo>
                        <a:lnTo>
                          <a:pt x="0" y="16"/>
                        </a:lnTo>
                        <a:lnTo>
                          <a:pt x="0" y="12"/>
                        </a:lnTo>
                        <a:lnTo>
                          <a:pt x="0" y="8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691" name="Freeform 264">
                    <a:extLst>
                      <a:ext uri="{FF2B5EF4-FFF2-40B4-BE49-F238E27FC236}">
                        <a16:creationId xmlns:a16="http://schemas.microsoft.com/office/drawing/2014/main" id="{8FE9F32A-F167-8E46-94A4-6B54E52FE21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50" y="3056"/>
                    <a:ext cx="29" cy="47"/>
                  </a:xfrm>
                  <a:custGeom>
                    <a:avLst/>
                    <a:gdLst>
                      <a:gd name="T0" fmla="*/ 0 w 30"/>
                      <a:gd name="T1" fmla="*/ 4 h 48"/>
                      <a:gd name="T2" fmla="*/ 4 w 30"/>
                      <a:gd name="T3" fmla="*/ 4 h 48"/>
                      <a:gd name="T4" fmla="*/ 4 w 30"/>
                      <a:gd name="T5" fmla="*/ 0 h 48"/>
                      <a:gd name="T6" fmla="*/ 7 w 30"/>
                      <a:gd name="T7" fmla="*/ 4 h 48"/>
                      <a:gd name="T8" fmla="*/ 7 w 30"/>
                      <a:gd name="T9" fmla="*/ 0 h 48"/>
                      <a:gd name="T10" fmla="*/ 7 w 30"/>
                      <a:gd name="T11" fmla="*/ 4 h 48"/>
                      <a:gd name="T12" fmla="*/ 11 w 30"/>
                      <a:gd name="T13" fmla="*/ 4 h 48"/>
                      <a:gd name="T14" fmla="*/ 15 w 30"/>
                      <a:gd name="T15" fmla="*/ 4 h 48"/>
                      <a:gd name="T16" fmla="*/ 15 w 30"/>
                      <a:gd name="T17" fmla="*/ 8 h 48"/>
                      <a:gd name="T18" fmla="*/ 19 w 30"/>
                      <a:gd name="T19" fmla="*/ 8 h 48"/>
                      <a:gd name="T20" fmla="*/ 19 w 30"/>
                      <a:gd name="T21" fmla="*/ 12 h 48"/>
                      <a:gd name="T22" fmla="*/ 23 w 30"/>
                      <a:gd name="T23" fmla="*/ 12 h 48"/>
                      <a:gd name="T24" fmla="*/ 23 w 30"/>
                      <a:gd name="T25" fmla="*/ 16 h 48"/>
                      <a:gd name="T26" fmla="*/ 27 w 30"/>
                      <a:gd name="T27" fmla="*/ 16 h 48"/>
                      <a:gd name="T28" fmla="*/ 30 w 30"/>
                      <a:gd name="T29" fmla="*/ 16 h 48"/>
                      <a:gd name="T30" fmla="*/ 30 w 30"/>
                      <a:gd name="T31" fmla="*/ 12 h 48"/>
                      <a:gd name="T32" fmla="*/ 30 w 30"/>
                      <a:gd name="T33" fmla="*/ 16 h 48"/>
                      <a:gd name="T34" fmla="*/ 27 w 30"/>
                      <a:gd name="T35" fmla="*/ 16 h 48"/>
                      <a:gd name="T36" fmla="*/ 27 w 30"/>
                      <a:gd name="T37" fmla="*/ 20 h 48"/>
                      <a:gd name="T38" fmla="*/ 27 w 30"/>
                      <a:gd name="T39" fmla="*/ 24 h 48"/>
                      <a:gd name="T40" fmla="*/ 27 w 30"/>
                      <a:gd name="T41" fmla="*/ 28 h 48"/>
                      <a:gd name="T42" fmla="*/ 30 w 30"/>
                      <a:gd name="T43" fmla="*/ 28 h 48"/>
                      <a:gd name="T44" fmla="*/ 30 w 30"/>
                      <a:gd name="T45" fmla="*/ 32 h 48"/>
                      <a:gd name="T46" fmla="*/ 27 w 30"/>
                      <a:gd name="T47" fmla="*/ 32 h 48"/>
                      <a:gd name="T48" fmla="*/ 27 w 30"/>
                      <a:gd name="T49" fmla="*/ 36 h 48"/>
                      <a:gd name="T50" fmla="*/ 27 w 30"/>
                      <a:gd name="T51" fmla="*/ 40 h 48"/>
                      <a:gd name="T52" fmla="*/ 27 w 30"/>
                      <a:gd name="T53" fmla="*/ 44 h 48"/>
                      <a:gd name="T54" fmla="*/ 23 w 30"/>
                      <a:gd name="T55" fmla="*/ 48 h 48"/>
                      <a:gd name="T56" fmla="*/ 23 w 30"/>
                      <a:gd name="T57" fmla="*/ 44 h 48"/>
                      <a:gd name="T58" fmla="*/ 19 w 30"/>
                      <a:gd name="T59" fmla="*/ 44 h 48"/>
                      <a:gd name="T60" fmla="*/ 19 w 30"/>
                      <a:gd name="T61" fmla="*/ 40 h 48"/>
                      <a:gd name="T62" fmla="*/ 15 w 30"/>
                      <a:gd name="T63" fmla="*/ 40 h 48"/>
                      <a:gd name="T64" fmla="*/ 15 w 30"/>
                      <a:gd name="T65" fmla="*/ 36 h 48"/>
                      <a:gd name="T66" fmla="*/ 11 w 30"/>
                      <a:gd name="T67" fmla="*/ 36 h 48"/>
                      <a:gd name="T68" fmla="*/ 7 w 30"/>
                      <a:gd name="T69" fmla="*/ 36 h 48"/>
                      <a:gd name="T70" fmla="*/ 7 w 30"/>
                      <a:gd name="T71" fmla="*/ 32 h 48"/>
                      <a:gd name="T72" fmla="*/ 7 w 30"/>
                      <a:gd name="T73" fmla="*/ 28 h 48"/>
                      <a:gd name="T74" fmla="*/ 7 w 30"/>
                      <a:gd name="T75" fmla="*/ 24 h 48"/>
                      <a:gd name="T76" fmla="*/ 4 w 30"/>
                      <a:gd name="T77" fmla="*/ 24 h 48"/>
                      <a:gd name="T78" fmla="*/ 4 w 30"/>
                      <a:gd name="T79" fmla="*/ 20 h 48"/>
                      <a:gd name="T80" fmla="*/ 4 w 30"/>
                      <a:gd name="T81" fmla="*/ 16 h 48"/>
                      <a:gd name="T82" fmla="*/ 4 w 30"/>
                      <a:gd name="T83" fmla="*/ 12 h 48"/>
                      <a:gd name="T84" fmla="*/ 0 w 30"/>
                      <a:gd name="T85" fmla="*/ 12 h 48"/>
                      <a:gd name="T86" fmla="*/ 0 w 30"/>
                      <a:gd name="T87" fmla="*/ 8 h 48"/>
                      <a:gd name="T88" fmla="*/ 0 w 30"/>
                      <a:gd name="T89" fmla="*/ 4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</a:cxnLst>
                    <a:rect l="0" t="0" r="r" b="b"/>
                    <a:pathLst>
                      <a:path w="30" h="48">
                        <a:moveTo>
                          <a:pt x="0" y="4"/>
                        </a:moveTo>
                        <a:lnTo>
                          <a:pt x="4" y="4"/>
                        </a:lnTo>
                        <a:lnTo>
                          <a:pt x="4" y="0"/>
                        </a:lnTo>
                        <a:lnTo>
                          <a:pt x="7" y="4"/>
                        </a:lnTo>
                        <a:lnTo>
                          <a:pt x="7" y="0"/>
                        </a:lnTo>
                        <a:lnTo>
                          <a:pt x="7" y="4"/>
                        </a:lnTo>
                        <a:lnTo>
                          <a:pt x="11" y="4"/>
                        </a:lnTo>
                        <a:lnTo>
                          <a:pt x="15" y="4"/>
                        </a:lnTo>
                        <a:lnTo>
                          <a:pt x="15" y="8"/>
                        </a:lnTo>
                        <a:lnTo>
                          <a:pt x="19" y="8"/>
                        </a:lnTo>
                        <a:lnTo>
                          <a:pt x="19" y="12"/>
                        </a:lnTo>
                        <a:lnTo>
                          <a:pt x="23" y="12"/>
                        </a:lnTo>
                        <a:lnTo>
                          <a:pt x="23" y="16"/>
                        </a:lnTo>
                        <a:lnTo>
                          <a:pt x="27" y="16"/>
                        </a:lnTo>
                        <a:lnTo>
                          <a:pt x="30" y="16"/>
                        </a:lnTo>
                        <a:lnTo>
                          <a:pt x="30" y="12"/>
                        </a:lnTo>
                        <a:lnTo>
                          <a:pt x="30" y="16"/>
                        </a:lnTo>
                        <a:lnTo>
                          <a:pt x="27" y="16"/>
                        </a:lnTo>
                        <a:lnTo>
                          <a:pt x="27" y="20"/>
                        </a:lnTo>
                        <a:lnTo>
                          <a:pt x="27" y="24"/>
                        </a:lnTo>
                        <a:lnTo>
                          <a:pt x="27" y="28"/>
                        </a:lnTo>
                        <a:lnTo>
                          <a:pt x="30" y="28"/>
                        </a:lnTo>
                        <a:lnTo>
                          <a:pt x="30" y="32"/>
                        </a:lnTo>
                        <a:lnTo>
                          <a:pt x="27" y="32"/>
                        </a:lnTo>
                        <a:lnTo>
                          <a:pt x="27" y="36"/>
                        </a:lnTo>
                        <a:lnTo>
                          <a:pt x="27" y="40"/>
                        </a:lnTo>
                        <a:lnTo>
                          <a:pt x="27" y="44"/>
                        </a:lnTo>
                        <a:lnTo>
                          <a:pt x="23" y="48"/>
                        </a:lnTo>
                        <a:lnTo>
                          <a:pt x="23" y="44"/>
                        </a:lnTo>
                        <a:lnTo>
                          <a:pt x="19" y="44"/>
                        </a:lnTo>
                        <a:lnTo>
                          <a:pt x="19" y="40"/>
                        </a:lnTo>
                        <a:lnTo>
                          <a:pt x="15" y="40"/>
                        </a:lnTo>
                        <a:lnTo>
                          <a:pt x="15" y="36"/>
                        </a:lnTo>
                        <a:lnTo>
                          <a:pt x="11" y="36"/>
                        </a:lnTo>
                        <a:lnTo>
                          <a:pt x="7" y="36"/>
                        </a:lnTo>
                        <a:lnTo>
                          <a:pt x="7" y="32"/>
                        </a:lnTo>
                        <a:lnTo>
                          <a:pt x="7" y="28"/>
                        </a:lnTo>
                        <a:lnTo>
                          <a:pt x="7" y="24"/>
                        </a:lnTo>
                        <a:lnTo>
                          <a:pt x="4" y="24"/>
                        </a:lnTo>
                        <a:lnTo>
                          <a:pt x="4" y="20"/>
                        </a:lnTo>
                        <a:lnTo>
                          <a:pt x="4" y="16"/>
                        </a:lnTo>
                        <a:lnTo>
                          <a:pt x="4" y="12"/>
                        </a:lnTo>
                        <a:lnTo>
                          <a:pt x="0" y="12"/>
                        </a:lnTo>
                        <a:lnTo>
                          <a:pt x="0" y="8"/>
                        </a:lnTo>
                        <a:lnTo>
                          <a:pt x="0" y="4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692" name="Freeform 265">
                    <a:extLst>
                      <a:ext uri="{FF2B5EF4-FFF2-40B4-BE49-F238E27FC236}">
                        <a16:creationId xmlns:a16="http://schemas.microsoft.com/office/drawing/2014/main" id="{374EAB6F-A731-9814-804F-E071E324A0C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73" y="3056"/>
                    <a:ext cx="52" cy="73"/>
                  </a:xfrm>
                  <a:custGeom>
                    <a:avLst/>
                    <a:gdLst>
                      <a:gd name="T0" fmla="*/ 19 w 53"/>
                      <a:gd name="T1" fmla="*/ 4 h 73"/>
                      <a:gd name="T2" fmla="*/ 19 w 53"/>
                      <a:gd name="T3" fmla="*/ 4 h 73"/>
                      <a:gd name="T4" fmla="*/ 23 w 53"/>
                      <a:gd name="T5" fmla="*/ 8 h 73"/>
                      <a:gd name="T6" fmla="*/ 23 w 53"/>
                      <a:gd name="T7" fmla="*/ 16 h 73"/>
                      <a:gd name="T8" fmla="*/ 23 w 53"/>
                      <a:gd name="T9" fmla="*/ 24 h 73"/>
                      <a:gd name="T10" fmla="*/ 30 w 53"/>
                      <a:gd name="T11" fmla="*/ 24 h 73"/>
                      <a:gd name="T12" fmla="*/ 34 w 53"/>
                      <a:gd name="T13" fmla="*/ 28 h 73"/>
                      <a:gd name="T14" fmla="*/ 38 w 53"/>
                      <a:gd name="T15" fmla="*/ 28 h 73"/>
                      <a:gd name="T16" fmla="*/ 42 w 53"/>
                      <a:gd name="T17" fmla="*/ 32 h 73"/>
                      <a:gd name="T18" fmla="*/ 46 w 53"/>
                      <a:gd name="T19" fmla="*/ 36 h 73"/>
                      <a:gd name="T20" fmla="*/ 53 w 53"/>
                      <a:gd name="T21" fmla="*/ 36 h 73"/>
                      <a:gd name="T22" fmla="*/ 53 w 53"/>
                      <a:gd name="T23" fmla="*/ 36 h 73"/>
                      <a:gd name="T24" fmla="*/ 50 w 53"/>
                      <a:gd name="T25" fmla="*/ 40 h 73"/>
                      <a:gd name="T26" fmla="*/ 46 w 53"/>
                      <a:gd name="T27" fmla="*/ 44 h 73"/>
                      <a:gd name="T28" fmla="*/ 38 w 53"/>
                      <a:gd name="T29" fmla="*/ 44 h 73"/>
                      <a:gd name="T30" fmla="*/ 34 w 53"/>
                      <a:gd name="T31" fmla="*/ 48 h 73"/>
                      <a:gd name="T32" fmla="*/ 30 w 53"/>
                      <a:gd name="T33" fmla="*/ 52 h 73"/>
                      <a:gd name="T34" fmla="*/ 27 w 53"/>
                      <a:gd name="T35" fmla="*/ 60 h 73"/>
                      <a:gd name="T36" fmla="*/ 23 w 53"/>
                      <a:gd name="T37" fmla="*/ 64 h 73"/>
                      <a:gd name="T38" fmla="*/ 23 w 53"/>
                      <a:gd name="T39" fmla="*/ 64 h 73"/>
                      <a:gd name="T40" fmla="*/ 19 w 53"/>
                      <a:gd name="T41" fmla="*/ 60 h 73"/>
                      <a:gd name="T42" fmla="*/ 15 w 53"/>
                      <a:gd name="T43" fmla="*/ 64 h 73"/>
                      <a:gd name="T44" fmla="*/ 11 w 53"/>
                      <a:gd name="T45" fmla="*/ 68 h 73"/>
                      <a:gd name="T46" fmla="*/ 7 w 53"/>
                      <a:gd name="T47" fmla="*/ 73 h 73"/>
                      <a:gd name="T48" fmla="*/ 4 w 53"/>
                      <a:gd name="T49" fmla="*/ 68 h 73"/>
                      <a:gd name="T50" fmla="*/ 0 w 53"/>
                      <a:gd name="T51" fmla="*/ 64 h 73"/>
                      <a:gd name="T52" fmla="*/ 4 w 53"/>
                      <a:gd name="T53" fmla="*/ 56 h 73"/>
                      <a:gd name="T54" fmla="*/ 4 w 53"/>
                      <a:gd name="T55" fmla="*/ 56 h 73"/>
                      <a:gd name="T56" fmla="*/ 0 w 53"/>
                      <a:gd name="T57" fmla="*/ 48 h 73"/>
                      <a:gd name="T58" fmla="*/ 0 w 53"/>
                      <a:gd name="T59" fmla="*/ 48 h 73"/>
                      <a:gd name="T60" fmla="*/ 4 w 53"/>
                      <a:gd name="T61" fmla="*/ 40 h 73"/>
                      <a:gd name="T62" fmla="*/ 4 w 53"/>
                      <a:gd name="T63" fmla="*/ 32 h 73"/>
                      <a:gd name="T64" fmla="*/ 7 w 53"/>
                      <a:gd name="T65" fmla="*/ 28 h 73"/>
                      <a:gd name="T66" fmla="*/ 4 w 53"/>
                      <a:gd name="T67" fmla="*/ 24 h 73"/>
                      <a:gd name="T68" fmla="*/ 4 w 53"/>
                      <a:gd name="T69" fmla="*/ 16 h 73"/>
                      <a:gd name="T70" fmla="*/ 7 w 53"/>
                      <a:gd name="T71" fmla="*/ 12 h 73"/>
                      <a:gd name="T72" fmla="*/ 11 w 53"/>
                      <a:gd name="T73" fmla="*/ 8 h 73"/>
                      <a:gd name="T74" fmla="*/ 15 w 53"/>
                      <a:gd name="T75" fmla="*/ 4 h 7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</a:cxnLst>
                    <a:rect l="0" t="0" r="r" b="b"/>
                    <a:pathLst>
                      <a:path w="53" h="73">
                        <a:moveTo>
                          <a:pt x="15" y="4"/>
                        </a:moveTo>
                        <a:lnTo>
                          <a:pt x="19" y="4"/>
                        </a:lnTo>
                        <a:lnTo>
                          <a:pt x="19" y="0"/>
                        </a:lnTo>
                        <a:lnTo>
                          <a:pt x="19" y="4"/>
                        </a:lnTo>
                        <a:lnTo>
                          <a:pt x="23" y="4"/>
                        </a:lnTo>
                        <a:lnTo>
                          <a:pt x="23" y="8"/>
                        </a:lnTo>
                        <a:lnTo>
                          <a:pt x="23" y="12"/>
                        </a:lnTo>
                        <a:lnTo>
                          <a:pt x="23" y="16"/>
                        </a:lnTo>
                        <a:lnTo>
                          <a:pt x="23" y="20"/>
                        </a:lnTo>
                        <a:lnTo>
                          <a:pt x="23" y="24"/>
                        </a:lnTo>
                        <a:lnTo>
                          <a:pt x="27" y="24"/>
                        </a:lnTo>
                        <a:lnTo>
                          <a:pt x="30" y="24"/>
                        </a:lnTo>
                        <a:lnTo>
                          <a:pt x="34" y="24"/>
                        </a:lnTo>
                        <a:lnTo>
                          <a:pt x="34" y="28"/>
                        </a:lnTo>
                        <a:lnTo>
                          <a:pt x="38" y="24"/>
                        </a:lnTo>
                        <a:lnTo>
                          <a:pt x="38" y="28"/>
                        </a:lnTo>
                        <a:lnTo>
                          <a:pt x="42" y="28"/>
                        </a:lnTo>
                        <a:lnTo>
                          <a:pt x="42" y="32"/>
                        </a:lnTo>
                        <a:lnTo>
                          <a:pt x="46" y="32"/>
                        </a:lnTo>
                        <a:lnTo>
                          <a:pt x="46" y="36"/>
                        </a:lnTo>
                        <a:lnTo>
                          <a:pt x="50" y="36"/>
                        </a:lnTo>
                        <a:lnTo>
                          <a:pt x="53" y="36"/>
                        </a:lnTo>
                        <a:lnTo>
                          <a:pt x="53" y="40"/>
                        </a:lnTo>
                        <a:lnTo>
                          <a:pt x="53" y="36"/>
                        </a:lnTo>
                        <a:lnTo>
                          <a:pt x="53" y="40"/>
                        </a:lnTo>
                        <a:lnTo>
                          <a:pt x="50" y="40"/>
                        </a:lnTo>
                        <a:lnTo>
                          <a:pt x="46" y="40"/>
                        </a:lnTo>
                        <a:lnTo>
                          <a:pt x="46" y="44"/>
                        </a:lnTo>
                        <a:lnTo>
                          <a:pt x="42" y="44"/>
                        </a:lnTo>
                        <a:lnTo>
                          <a:pt x="38" y="44"/>
                        </a:lnTo>
                        <a:lnTo>
                          <a:pt x="38" y="48"/>
                        </a:lnTo>
                        <a:lnTo>
                          <a:pt x="34" y="48"/>
                        </a:lnTo>
                        <a:lnTo>
                          <a:pt x="34" y="52"/>
                        </a:lnTo>
                        <a:lnTo>
                          <a:pt x="30" y="52"/>
                        </a:lnTo>
                        <a:lnTo>
                          <a:pt x="27" y="56"/>
                        </a:lnTo>
                        <a:lnTo>
                          <a:pt x="27" y="60"/>
                        </a:lnTo>
                        <a:lnTo>
                          <a:pt x="27" y="64"/>
                        </a:lnTo>
                        <a:lnTo>
                          <a:pt x="23" y="64"/>
                        </a:lnTo>
                        <a:lnTo>
                          <a:pt x="23" y="60"/>
                        </a:lnTo>
                        <a:lnTo>
                          <a:pt x="23" y="64"/>
                        </a:lnTo>
                        <a:lnTo>
                          <a:pt x="19" y="64"/>
                        </a:lnTo>
                        <a:lnTo>
                          <a:pt x="19" y="60"/>
                        </a:lnTo>
                        <a:lnTo>
                          <a:pt x="19" y="64"/>
                        </a:lnTo>
                        <a:lnTo>
                          <a:pt x="15" y="64"/>
                        </a:lnTo>
                        <a:lnTo>
                          <a:pt x="11" y="64"/>
                        </a:lnTo>
                        <a:lnTo>
                          <a:pt x="11" y="68"/>
                        </a:lnTo>
                        <a:lnTo>
                          <a:pt x="11" y="73"/>
                        </a:lnTo>
                        <a:lnTo>
                          <a:pt x="7" y="73"/>
                        </a:lnTo>
                        <a:lnTo>
                          <a:pt x="4" y="73"/>
                        </a:lnTo>
                        <a:lnTo>
                          <a:pt x="4" y="68"/>
                        </a:lnTo>
                        <a:lnTo>
                          <a:pt x="4" y="64"/>
                        </a:lnTo>
                        <a:lnTo>
                          <a:pt x="0" y="64"/>
                        </a:lnTo>
                        <a:lnTo>
                          <a:pt x="4" y="60"/>
                        </a:lnTo>
                        <a:lnTo>
                          <a:pt x="4" y="56"/>
                        </a:lnTo>
                        <a:lnTo>
                          <a:pt x="0" y="56"/>
                        </a:lnTo>
                        <a:lnTo>
                          <a:pt x="4" y="56"/>
                        </a:lnTo>
                        <a:lnTo>
                          <a:pt x="0" y="52"/>
                        </a:lnTo>
                        <a:lnTo>
                          <a:pt x="0" y="48"/>
                        </a:lnTo>
                        <a:lnTo>
                          <a:pt x="4" y="48"/>
                        </a:lnTo>
                        <a:lnTo>
                          <a:pt x="0" y="48"/>
                        </a:lnTo>
                        <a:lnTo>
                          <a:pt x="4" y="44"/>
                        </a:lnTo>
                        <a:lnTo>
                          <a:pt x="4" y="40"/>
                        </a:lnTo>
                        <a:lnTo>
                          <a:pt x="4" y="36"/>
                        </a:lnTo>
                        <a:lnTo>
                          <a:pt x="4" y="32"/>
                        </a:lnTo>
                        <a:lnTo>
                          <a:pt x="7" y="32"/>
                        </a:lnTo>
                        <a:lnTo>
                          <a:pt x="7" y="28"/>
                        </a:lnTo>
                        <a:lnTo>
                          <a:pt x="4" y="28"/>
                        </a:lnTo>
                        <a:lnTo>
                          <a:pt x="4" y="24"/>
                        </a:lnTo>
                        <a:lnTo>
                          <a:pt x="4" y="20"/>
                        </a:lnTo>
                        <a:lnTo>
                          <a:pt x="4" y="16"/>
                        </a:lnTo>
                        <a:lnTo>
                          <a:pt x="7" y="16"/>
                        </a:lnTo>
                        <a:lnTo>
                          <a:pt x="7" y="12"/>
                        </a:lnTo>
                        <a:lnTo>
                          <a:pt x="11" y="12"/>
                        </a:lnTo>
                        <a:lnTo>
                          <a:pt x="11" y="8"/>
                        </a:lnTo>
                        <a:lnTo>
                          <a:pt x="11" y="4"/>
                        </a:lnTo>
                        <a:lnTo>
                          <a:pt x="15" y="4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693" name="Freeform 266">
                    <a:extLst>
                      <a:ext uri="{FF2B5EF4-FFF2-40B4-BE49-F238E27FC236}">
                        <a16:creationId xmlns:a16="http://schemas.microsoft.com/office/drawing/2014/main" id="{2AB7FD79-A723-F999-AF1A-DA570E81E6D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103" y="3060"/>
                    <a:ext cx="35" cy="32"/>
                  </a:xfrm>
                  <a:custGeom>
                    <a:avLst/>
                    <a:gdLst>
                      <a:gd name="T0" fmla="*/ 16 w 35"/>
                      <a:gd name="T1" fmla="*/ 0 h 32"/>
                      <a:gd name="T2" fmla="*/ 16 w 35"/>
                      <a:gd name="T3" fmla="*/ 4 h 32"/>
                      <a:gd name="T4" fmla="*/ 20 w 35"/>
                      <a:gd name="T5" fmla="*/ 4 h 32"/>
                      <a:gd name="T6" fmla="*/ 23 w 35"/>
                      <a:gd name="T7" fmla="*/ 4 h 32"/>
                      <a:gd name="T8" fmla="*/ 27 w 35"/>
                      <a:gd name="T9" fmla="*/ 4 h 32"/>
                      <a:gd name="T10" fmla="*/ 27 w 35"/>
                      <a:gd name="T11" fmla="*/ 8 h 32"/>
                      <a:gd name="T12" fmla="*/ 31 w 35"/>
                      <a:gd name="T13" fmla="*/ 8 h 32"/>
                      <a:gd name="T14" fmla="*/ 31 w 35"/>
                      <a:gd name="T15" fmla="*/ 12 h 32"/>
                      <a:gd name="T16" fmla="*/ 35 w 35"/>
                      <a:gd name="T17" fmla="*/ 16 h 32"/>
                      <a:gd name="T18" fmla="*/ 31 w 35"/>
                      <a:gd name="T19" fmla="*/ 16 h 32"/>
                      <a:gd name="T20" fmla="*/ 31 w 35"/>
                      <a:gd name="T21" fmla="*/ 20 h 32"/>
                      <a:gd name="T22" fmla="*/ 27 w 35"/>
                      <a:gd name="T23" fmla="*/ 24 h 32"/>
                      <a:gd name="T24" fmla="*/ 27 w 35"/>
                      <a:gd name="T25" fmla="*/ 28 h 32"/>
                      <a:gd name="T26" fmla="*/ 23 w 35"/>
                      <a:gd name="T27" fmla="*/ 28 h 32"/>
                      <a:gd name="T28" fmla="*/ 23 w 35"/>
                      <a:gd name="T29" fmla="*/ 32 h 32"/>
                      <a:gd name="T30" fmla="*/ 20 w 35"/>
                      <a:gd name="T31" fmla="*/ 32 h 32"/>
                      <a:gd name="T32" fmla="*/ 20 w 35"/>
                      <a:gd name="T33" fmla="*/ 28 h 32"/>
                      <a:gd name="T34" fmla="*/ 20 w 35"/>
                      <a:gd name="T35" fmla="*/ 32 h 32"/>
                      <a:gd name="T36" fmla="*/ 16 w 35"/>
                      <a:gd name="T37" fmla="*/ 32 h 32"/>
                      <a:gd name="T38" fmla="*/ 16 w 35"/>
                      <a:gd name="T39" fmla="*/ 28 h 32"/>
                      <a:gd name="T40" fmla="*/ 12 w 35"/>
                      <a:gd name="T41" fmla="*/ 28 h 32"/>
                      <a:gd name="T42" fmla="*/ 12 w 35"/>
                      <a:gd name="T43" fmla="*/ 24 h 32"/>
                      <a:gd name="T44" fmla="*/ 8 w 35"/>
                      <a:gd name="T45" fmla="*/ 24 h 32"/>
                      <a:gd name="T46" fmla="*/ 4 w 35"/>
                      <a:gd name="T47" fmla="*/ 24 h 32"/>
                      <a:gd name="T48" fmla="*/ 0 w 35"/>
                      <a:gd name="T49" fmla="*/ 24 h 32"/>
                      <a:gd name="T50" fmla="*/ 0 w 35"/>
                      <a:gd name="T51" fmla="*/ 20 h 32"/>
                      <a:gd name="T52" fmla="*/ 0 w 35"/>
                      <a:gd name="T53" fmla="*/ 16 h 32"/>
                      <a:gd name="T54" fmla="*/ 4 w 35"/>
                      <a:gd name="T55" fmla="*/ 16 h 32"/>
                      <a:gd name="T56" fmla="*/ 4 w 35"/>
                      <a:gd name="T57" fmla="*/ 12 h 32"/>
                      <a:gd name="T58" fmla="*/ 8 w 35"/>
                      <a:gd name="T59" fmla="*/ 12 h 32"/>
                      <a:gd name="T60" fmla="*/ 8 w 35"/>
                      <a:gd name="T61" fmla="*/ 8 h 32"/>
                      <a:gd name="T62" fmla="*/ 12 w 35"/>
                      <a:gd name="T63" fmla="*/ 8 h 32"/>
                      <a:gd name="T64" fmla="*/ 12 w 35"/>
                      <a:gd name="T65" fmla="*/ 4 h 32"/>
                      <a:gd name="T66" fmla="*/ 12 w 35"/>
                      <a:gd name="T67" fmla="*/ 0 h 32"/>
                      <a:gd name="T68" fmla="*/ 16 w 35"/>
                      <a:gd name="T69" fmla="*/ 0 h 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</a:cxnLst>
                    <a:rect l="0" t="0" r="r" b="b"/>
                    <a:pathLst>
                      <a:path w="35" h="32">
                        <a:moveTo>
                          <a:pt x="16" y="0"/>
                        </a:moveTo>
                        <a:lnTo>
                          <a:pt x="16" y="4"/>
                        </a:lnTo>
                        <a:lnTo>
                          <a:pt x="20" y="4"/>
                        </a:lnTo>
                        <a:lnTo>
                          <a:pt x="23" y="4"/>
                        </a:lnTo>
                        <a:lnTo>
                          <a:pt x="27" y="4"/>
                        </a:lnTo>
                        <a:lnTo>
                          <a:pt x="27" y="8"/>
                        </a:lnTo>
                        <a:lnTo>
                          <a:pt x="31" y="8"/>
                        </a:lnTo>
                        <a:lnTo>
                          <a:pt x="31" y="12"/>
                        </a:lnTo>
                        <a:lnTo>
                          <a:pt x="35" y="16"/>
                        </a:lnTo>
                        <a:lnTo>
                          <a:pt x="31" y="16"/>
                        </a:lnTo>
                        <a:lnTo>
                          <a:pt x="31" y="20"/>
                        </a:lnTo>
                        <a:lnTo>
                          <a:pt x="27" y="24"/>
                        </a:lnTo>
                        <a:lnTo>
                          <a:pt x="27" y="28"/>
                        </a:lnTo>
                        <a:lnTo>
                          <a:pt x="23" y="28"/>
                        </a:lnTo>
                        <a:lnTo>
                          <a:pt x="23" y="32"/>
                        </a:lnTo>
                        <a:lnTo>
                          <a:pt x="20" y="32"/>
                        </a:lnTo>
                        <a:lnTo>
                          <a:pt x="20" y="28"/>
                        </a:lnTo>
                        <a:lnTo>
                          <a:pt x="20" y="32"/>
                        </a:lnTo>
                        <a:lnTo>
                          <a:pt x="16" y="32"/>
                        </a:lnTo>
                        <a:lnTo>
                          <a:pt x="16" y="28"/>
                        </a:lnTo>
                        <a:lnTo>
                          <a:pt x="12" y="28"/>
                        </a:lnTo>
                        <a:lnTo>
                          <a:pt x="12" y="24"/>
                        </a:lnTo>
                        <a:lnTo>
                          <a:pt x="8" y="24"/>
                        </a:lnTo>
                        <a:lnTo>
                          <a:pt x="4" y="24"/>
                        </a:lnTo>
                        <a:lnTo>
                          <a:pt x="0" y="24"/>
                        </a:lnTo>
                        <a:lnTo>
                          <a:pt x="0" y="20"/>
                        </a:lnTo>
                        <a:lnTo>
                          <a:pt x="0" y="16"/>
                        </a:lnTo>
                        <a:lnTo>
                          <a:pt x="4" y="16"/>
                        </a:lnTo>
                        <a:lnTo>
                          <a:pt x="4" y="12"/>
                        </a:lnTo>
                        <a:lnTo>
                          <a:pt x="8" y="12"/>
                        </a:lnTo>
                        <a:lnTo>
                          <a:pt x="8" y="8"/>
                        </a:lnTo>
                        <a:lnTo>
                          <a:pt x="12" y="8"/>
                        </a:lnTo>
                        <a:lnTo>
                          <a:pt x="12" y="4"/>
                        </a:lnTo>
                        <a:lnTo>
                          <a:pt x="12" y="0"/>
                        </a:lnTo>
                        <a:lnTo>
                          <a:pt x="16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694" name="Freeform 267">
                    <a:extLst>
                      <a:ext uri="{FF2B5EF4-FFF2-40B4-BE49-F238E27FC236}">
                        <a16:creationId xmlns:a16="http://schemas.microsoft.com/office/drawing/2014/main" id="{08525CD2-F42C-CE73-8A2A-4A3EF7E64FA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458" y="3060"/>
                    <a:ext cx="15" cy="35"/>
                  </a:xfrm>
                  <a:custGeom>
                    <a:avLst/>
                    <a:gdLst>
                      <a:gd name="T0" fmla="*/ 0 w 16"/>
                      <a:gd name="T1" fmla="*/ 28 h 36"/>
                      <a:gd name="T2" fmla="*/ 0 w 16"/>
                      <a:gd name="T3" fmla="*/ 24 h 36"/>
                      <a:gd name="T4" fmla="*/ 4 w 16"/>
                      <a:gd name="T5" fmla="*/ 24 h 36"/>
                      <a:gd name="T6" fmla="*/ 4 w 16"/>
                      <a:gd name="T7" fmla="*/ 20 h 36"/>
                      <a:gd name="T8" fmla="*/ 4 w 16"/>
                      <a:gd name="T9" fmla="*/ 16 h 36"/>
                      <a:gd name="T10" fmla="*/ 8 w 16"/>
                      <a:gd name="T11" fmla="*/ 16 h 36"/>
                      <a:gd name="T12" fmla="*/ 8 w 16"/>
                      <a:gd name="T13" fmla="*/ 12 h 36"/>
                      <a:gd name="T14" fmla="*/ 4 w 16"/>
                      <a:gd name="T15" fmla="*/ 12 h 36"/>
                      <a:gd name="T16" fmla="*/ 4 w 16"/>
                      <a:gd name="T17" fmla="*/ 8 h 36"/>
                      <a:gd name="T18" fmla="*/ 8 w 16"/>
                      <a:gd name="T19" fmla="*/ 8 h 36"/>
                      <a:gd name="T20" fmla="*/ 8 w 16"/>
                      <a:gd name="T21" fmla="*/ 4 h 36"/>
                      <a:gd name="T22" fmla="*/ 8 w 16"/>
                      <a:gd name="T23" fmla="*/ 0 h 36"/>
                      <a:gd name="T24" fmla="*/ 8 w 16"/>
                      <a:gd name="T25" fmla="*/ 4 h 36"/>
                      <a:gd name="T26" fmla="*/ 12 w 16"/>
                      <a:gd name="T27" fmla="*/ 4 h 36"/>
                      <a:gd name="T28" fmla="*/ 16 w 16"/>
                      <a:gd name="T29" fmla="*/ 4 h 36"/>
                      <a:gd name="T30" fmla="*/ 16 w 16"/>
                      <a:gd name="T31" fmla="*/ 8 h 36"/>
                      <a:gd name="T32" fmla="*/ 16 w 16"/>
                      <a:gd name="T33" fmla="*/ 12 h 36"/>
                      <a:gd name="T34" fmla="*/ 12 w 16"/>
                      <a:gd name="T35" fmla="*/ 12 h 36"/>
                      <a:gd name="T36" fmla="*/ 16 w 16"/>
                      <a:gd name="T37" fmla="*/ 12 h 36"/>
                      <a:gd name="T38" fmla="*/ 16 w 16"/>
                      <a:gd name="T39" fmla="*/ 16 h 36"/>
                      <a:gd name="T40" fmla="*/ 12 w 16"/>
                      <a:gd name="T41" fmla="*/ 16 h 36"/>
                      <a:gd name="T42" fmla="*/ 16 w 16"/>
                      <a:gd name="T43" fmla="*/ 20 h 36"/>
                      <a:gd name="T44" fmla="*/ 16 w 16"/>
                      <a:gd name="T45" fmla="*/ 24 h 36"/>
                      <a:gd name="T46" fmla="*/ 12 w 16"/>
                      <a:gd name="T47" fmla="*/ 24 h 36"/>
                      <a:gd name="T48" fmla="*/ 12 w 16"/>
                      <a:gd name="T49" fmla="*/ 28 h 36"/>
                      <a:gd name="T50" fmla="*/ 8 w 16"/>
                      <a:gd name="T51" fmla="*/ 28 h 36"/>
                      <a:gd name="T52" fmla="*/ 8 w 16"/>
                      <a:gd name="T53" fmla="*/ 32 h 36"/>
                      <a:gd name="T54" fmla="*/ 8 w 16"/>
                      <a:gd name="T55" fmla="*/ 36 h 36"/>
                      <a:gd name="T56" fmla="*/ 4 w 16"/>
                      <a:gd name="T57" fmla="*/ 36 h 36"/>
                      <a:gd name="T58" fmla="*/ 0 w 16"/>
                      <a:gd name="T59" fmla="*/ 36 h 36"/>
                      <a:gd name="T60" fmla="*/ 0 w 16"/>
                      <a:gd name="T61" fmla="*/ 32 h 36"/>
                      <a:gd name="T62" fmla="*/ 0 w 16"/>
                      <a:gd name="T63" fmla="*/ 28 h 3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</a:cxnLst>
                    <a:rect l="0" t="0" r="r" b="b"/>
                    <a:pathLst>
                      <a:path w="16" h="36">
                        <a:moveTo>
                          <a:pt x="0" y="28"/>
                        </a:moveTo>
                        <a:lnTo>
                          <a:pt x="0" y="24"/>
                        </a:lnTo>
                        <a:lnTo>
                          <a:pt x="4" y="24"/>
                        </a:lnTo>
                        <a:lnTo>
                          <a:pt x="4" y="20"/>
                        </a:lnTo>
                        <a:lnTo>
                          <a:pt x="4" y="16"/>
                        </a:lnTo>
                        <a:lnTo>
                          <a:pt x="8" y="16"/>
                        </a:lnTo>
                        <a:lnTo>
                          <a:pt x="8" y="12"/>
                        </a:lnTo>
                        <a:lnTo>
                          <a:pt x="4" y="12"/>
                        </a:lnTo>
                        <a:lnTo>
                          <a:pt x="4" y="8"/>
                        </a:lnTo>
                        <a:lnTo>
                          <a:pt x="8" y="8"/>
                        </a:lnTo>
                        <a:lnTo>
                          <a:pt x="8" y="4"/>
                        </a:lnTo>
                        <a:lnTo>
                          <a:pt x="8" y="0"/>
                        </a:lnTo>
                        <a:lnTo>
                          <a:pt x="8" y="4"/>
                        </a:lnTo>
                        <a:lnTo>
                          <a:pt x="12" y="4"/>
                        </a:lnTo>
                        <a:lnTo>
                          <a:pt x="16" y="4"/>
                        </a:lnTo>
                        <a:lnTo>
                          <a:pt x="16" y="8"/>
                        </a:lnTo>
                        <a:lnTo>
                          <a:pt x="16" y="12"/>
                        </a:lnTo>
                        <a:lnTo>
                          <a:pt x="12" y="12"/>
                        </a:lnTo>
                        <a:lnTo>
                          <a:pt x="16" y="12"/>
                        </a:lnTo>
                        <a:lnTo>
                          <a:pt x="16" y="16"/>
                        </a:lnTo>
                        <a:lnTo>
                          <a:pt x="12" y="16"/>
                        </a:lnTo>
                        <a:lnTo>
                          <a:pt x="16" y="20"/>
                        </a:lnTo>
                        <a:lnTo>
                          <a:pt x="16" y="24"/>
                        </a:lnTo>
                        <a:lnTo>
                          <a:pt x="12" y="24"/>
                        </a:lnTo>
                        <a:lnTo>
                          <a:pt x="12" y="28"/>
                        </a:lnTo>
                        <a:lnTo>
                          <a:pt x="8" y="28"/>
                        </a:lnTo>
                        <a:lnTo>
                          <a:pt x="8" y="32"/>
                        </a:lnTo>
                        <a:lnTo>
                          <a:pt x="8" y="36"/>
                        </a:lnTo>
                        <a:lnTo>
                          <a:pt x="4" y="36"/>
                        </a:lnTo>
                        <a:lnTo>
                          <a:pt x="0" y="36"/>
                        </a:lnTo>
                        <a:lnTo>
                          <a:pt x="0" y="32"/>
                        </a:lnTo>
                        <a:lnTo>
                          <a:pt x="0" y="28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695" name="Freeform 268">
                    <a:extLst>
                      <a:ext uri="{FF2B5EF4-FFF2-40B4-BE49-F238E27FC236}">
                        <a16:creationId xmlns:a16="http://schemas.microsoft.com/office/drawing/2014/main" id="{34F1820E-8C2F-F62A-B009-47BD306DE20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681" y="3063"/>
                    <a:ext cx="52" cy="72"/>
                  </a:xfrm>
                  <a:custGeom>
                    <a:avLst/>
                    <a:gdLst>
                      <a:gd name="T0" fmla="*/ 15 w 53"/>
                      <a:gd name="T1" fmla="*/ 8 h 73"/>
                      <a:gd name="T2" fmla="*/ 19 w 53"/>
                      <a:gd name="T3" fmla="*/ 4 h 73"/>
                      <a:gd name="T4" fmla="*/ 23 w 53"/>
                      <a:gd name="T5" fmla="*/ 0 h 73"/>
                      <a:gd name="T6" fmla="*/ 23 w 53"/>
                      <a:gd name="T7" fmla="*/ 8 h 73"/>
                      <a:gd name="T8" fmla="*/ 26 w 53"/>
                      <a:gd name="T9" fmla="*/ 12 h 73"/>
                      <a:gd name="T10" fmla="*/ 30 w 53"/>
                      <a:gd name="T11" fmla="*/ 16 h 73"/>
                      <a:gd name="T12" fmla="*/ 34 w 53"/>
                      <a:gd name="T13" fmla="*/ 20 h 73"/>
                      <a:gd name="T14" fmla="*/ 42 w 53"/>
                      <a:gd name="T15" fmla="*/ 24 h 73"/>
                      <a:gd name="T16" fmla="*/ 38 w 53"/>
                      <a:gd name="T17" fmla="*/ 28 h 73"/>
                      <a:gd name="T18" fmla="*/ 42 w 53"/>
                      <a:gd name="T19" fmla="*/ 32 h 73"/>
                      <a:gd name="T20" fmla="*/ 46 w 53"/>
                      <a:gd name="T21" fmla="*/ 40 h 73"/>
                      <a:gd name="T22" fmla="*/ 49 w 53"/>
                      <a:gd name="T23" fmla="*/ 44 h 73"/>
                      <a:gd name="T24" fmla="*/ 53 w 53"/>
                      <a:gd name="T25" fmla="*/ 48 h 73"/>
                      <a:gd name="T26" fmla="*/ 49 w 53"/>
                      <a:gd name="T27" fmla="*/ 52 h 73"/>
                      <a:gd name="T28" fmla="*/ 46 w 53"/>
                      <a:gd name="T29" fmla="*/ 56 h 73"/>
                      <a:gd name="T30" fmla="*/ 46 w 53"/>
                      <a:gd name="T31" fmla="*/ 65 h 73"/>
                      <a:gd name="T32" fmla="*/ 49 w 53"/>
                      <a:gd name="T33" fmla="*/ 69 h 73"/>
                      <a:gd name="T34" fmla="*/ 46 w 53"/>
                      <a:gd name="T35" fmla="*/ 73 h 73"/>
                      <a:gd name="T36" fmla="*/ 38 w 53"/>
                      <a:gd name="T37" fmla="*/ 73 h 73"/>
                      <a:gd name="T38" fmla="*/ 34 w 53"/>
                      <a:gd name="T39" fmla="*/ 69 h 73"/>
                      <a:gd name="T40" fmla="*/ 30 w 53"/>
                      <a:gd name="T41" fmla="*/ 65 h 73"/>
                      <a:gd name="T42" fmla="*/ 26 w 53"/>
                      <a:gd name="T43" fmla="*/ 60 h 73"/>
                      <a:gd name="T44" fmla="*/ 26 w 53"/>
                      <a:gd name="T45" fmla="*/ 52 h 73"/>
                      <a:gd name="T46" fmla="*/ 23 w 53"/>
                      <a:gd name="T47" fmla="*/ 48 h 73"/>
                      <a:gd name="T48" fmla="*/ 23 w 53"/>
                      <a:gd name="T49" fmla="*/ 44 h 73"/>
                      <a:gd name="T50" fmla="*/ 15 w 53"/>
                      <a:gd name="T51" fmla="*/ 44 h 73"/>
                      <a:gd name="T52" fmla="*/ 15 w 53"/>
                      <a:gd name="T53" fmla="*/ 44 h 73"/>
                      <a:gd name="T54" fmla="*/ 11 w 53"/>
                      <a:gd name="T55" fmla="*/ 48 h 73"/>
                      <a:gd name="T56" fmla="*/ 7 w 53"/>
                      <a:gd name="T57" fmla="*/ 44 h 73"/>
                      <a:gd name="T58" fmla="*/ 7 w 53"/>
                      <a:gd name="T59" fmla="*/ 36 h 73"/>
                      <a:gd name="T60" fmla="*/ 11 w 53"/>
                      <a:gd name="T61" fmla="*/ 32 h 73"/>
                      <a:gd name="T62" fmla="*/ 7 w 53"/>
                      <a:gd name="T63" fmla="*/ 28 h 73"/>
                      <a:gd name="T64" fmla="*/ 3 w 53"/>
                      <a:gd name="T65" fmla="*/ 24 h 73"/>
                      <a:gd name="T66" fmla="*/ 0 w 53"/>
                      <a:gd name="T67" fmla="*/ 20 h 73"/>
                      <a:gd name="T68" fmla="*/ 3 w 53"/>
                      <a:gd name="T69" fmla="*/ 16 h 73"/>
                      <a:gd name="T70" fmla="*/ 7 w 53"/>
                      <a:gd name="T71" fmla="*/ 12 h 73"/>
                      <a:gd name="T72" fmla="*/ 11 w 53"/>
                      <a:gd name="T73" fmla="*/ 8 h 7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53" h="73">
                        <a:moveTo>
                          <a:pt x="11" y="8"/>
                        </a:moveTo>
                        <a:lnTo>
                          <a:pt x="15" y="8"/>
                        </a:lnTo>
                        <a:lnTo>
                          <a:pt x="15" y="4"/>
                        </a:lnTo>
                        <a:lnTo>
                          <a:pt x="19" y="4"/>
                        </a:lnTo>
                        <a:lnTo>
                          <a:pt x="19" y="0"/>
                        </a:lnTo>
                        <a:lnTo>
                          <a:pt x="23" y="0"/>
                        </a:lnTo>
                        <a:lnTo>
                          <a:pt x="23" y="4"/>
                        </a:lnTo>
                        <a:lnTo>
                          <a:pt x="23" y="8"/>
                        </a:lnTo>
                        <a:lnTo>
                          <a:pt x="26" y="8"/>
                        </a:lnTo>
                        <a:lnTo>
                          <a:pt x="26" y="12"/>
                        </a:lnTo>
                        <a:lnTo>
                          <a:pt x="30" y="12"/>
                        </a:lnTo>
                        <a:lnTo>
                          <a:pt x="30" y="16"/>
                        </a:lnTo>
                        <a:lnTo>
                          <a:pt x="34" y="16"/>
                        </a:lnTo>
                        <a:lnTo>
                          <a:pt x="34" y="20"/>
                        </a:lnTo>
                        <a:lnTo>
                          <a:pt x="38" y="20"/>
                        </a:lnTo>
                        <a:lnTo>
                          <a:pt x="42" y="24"/>
                        </a:lnTo>
                        <a:lnTo>
                          <a:pt x="42" y="28"/>
                        </a:lnTo>
                        <a:lnTo>
                          <a:pt x="38" y="28"/>
                        </a:lnTo>
                        <a:lnTo>
                          <a:pt x="38" y="32"/>
                        </a:lnTo>
                        <a:lnTo>
                          <a:pt x="42" y="32"/>
                        </a:lnTo>
                        <a:lnTo>
                          <a:pt x="46" y="36"/>
                        </a:lnTo>
                        <a:lnTo>
                          <a:pt x="46" y="40"/>
                        </a:lnTo>
                        <a:lnTo>
                          <a:pt x="49" y="40"/>
                        </a:lnTo>
                        <a:lnTo>
                          <a:pt x="49" y="44"/>
                        </a:lnTo>
                        <a:lnTo>
                          <a:pt x="49" y="48"/>
                        </a:lnTo>
                        <a:lnTo>
                          <a:pt x="53" y="48"/>
                        </a:lnTo>
                        <a:lnTo>
                          <a:pt x="49" y="48"/>
                        </a:lnTo>
                        <a:lnTo>
                          <a:pt x="49" y="52"/>
                        </a:lnTo>
                        <a:lnTo>
                          <a:pt x="46" y="52"/>
                        </a:lnTo>
                        <a:lnTo>
                          <a:pt x="46" y="56"/>
                        </a:lnTo>
                        <a:lnTo>
                          <a:pt x="46" y="60"/>
                        </a:lnTo>
                        <a:lnTo>
                          <a:pt x="46" y="65"/>
                        </a:lnTo>
                        <a:lnTo>
                          <a:pt x="46" y="69"/>
                        </a:lnTo>
                        <a:lnTo>
                          <a:pt x="49" y="69"/>
                        </a:lnTo>
                        <a:lnTo>
                          <a:pt x="49" y="73"/>
                        </a:lnTo>
                        <a:lnTo>
                          <a:pt x="46" y="73"/>
                        </a:lnTo>
                        <a:lnTo>
                          <a:pt x="42" y="73"/>
                        </a:lnTo>
                        <a:lnTo>
                          <a:pt x="38" y="73"/>
                        </a:lnTo>
                        <a:lnTo>
                          <a:pt x="34" y="73"/>
                        </a:lnTo>
                        <a:lnTo>
                          <a:pt x="34" y="69"/>
                        </a:lnTo>
                        <a:lnTo>
                          <a:pt x="30" y="69"/>
                        </a:lnTo>
                        <a:lnTo>
                          <a:pt x="30" y="65"/>
                        </a:lnTo>
                        <a:lnTo>
                          <a:pt x="26" y="65"/>
                        </a:lnTo>
                        <a:lnTo>
                          <a:pt x="26" y="60"/>
                        </a:lnTo>
                        <a:lnTo>
                          <a:pt x="26" y="56"/>
                        </a:lnTo>
                        <a:lnTo>
                          <a:pt x="26" y="52"/>
                        </a:lnTo>
                        <a:lnTo>
                          <a:pt x="23" y="52"/>
                        </a:lnTo>
                        <a:lnTo>
                          <a:pt x="23" y="48"/>
                        </a:lnTo>
                        <a:lnTo>
                          <a:pt x="19" y="44"/>
                        </a:lnTo>
                        <a:lnTo>
                          <a:pt x="23" y="44"/>
                        </a:lnTo>
                        <a:lnTo>
                          <a:pt x="19" y="44"/>
                        </a:lnTo>
                        <a:lnTo>
                          <a:pt x="15" y="44"/>
                        </a:lnTo>
                        <a:lnTo>
                          <a:pt x="15" y="48"/>
                        </a:lnTo>
                        <a:lnTo>
                          <a:pt x="15" y="44"/>
                        </a:lnTo>
                        <a:lnTo>
                          <a:pt x="11" y="44"/>
                        </a:lnTo>
                        <a:lnTo>
                          <a:pt x="11" y="48"/>
                        </a:lnTo>
                        <a:lnTo>
                          <a:pt x="7" y="48"/>
                        </a:lnTo>
                        <a:lnTo>
                          <a:pt x="7" y="44"/>
                        </a:lnTo>
                        <a:lnTo>
                          <a:pt x="7" y="40"/>
                        </a:lnTo>
                        <a:lnTo>
                          <a:pt x="7" y="36"/>
                        </a:lnTo>
                        <a:lnTo>
                          <a:pt x="11" y="36"/>
                        </a:lnTo>
                        <a:lnTo>
                          <a:pt x="11" y="32"/>
                        </a:lnTo>
                        <a:lnTo>
                          <a:pt x="11" y="28"/>
                        </a:lnTo>
                        <a:lnTo>
                          <a:pt x="7" y="28"/>
                        </a:lnTo>
                        <a:lnTo>
                          <a:pt x="7" y="24"/>
                        </a:lnTo>
                        <a:lnTo>
                          <a:pt x="3" y="24"/>
                        </a:lnTo>
                        <a:lnTo>
                          <a:pt x="3" y="20"/>
                        </a:lnTo>
                        <a:lnTo>
                          <a:pt x="0" y="20"/>
                        </a:lnTo>
                        <a:lnTo>
                          <a:pt x="3" y="20"/>
                        </a:lnTo>
                        <a:lnTo>
                          <a:pt x="3" y="16"/>
                        </a:lnTo>
                        <a:lnTo>
                          <a:pt x="3" y="12"/>
                        </a:lnTo>
                        <a:lnTo>
                          <a:pt x="7" y="12"/>
                        </a:lnTo>
                        <a:lnTo>
                          <a:pt x="7" y="8"/>
                        </a:lnTo>
                        <a:lnTo>
                          <a:pt x="11" y="8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696" name="Freeform 269">
                    <a:extLst>
                      <a:ext uri="{FF2B5EF4-FFF2-40B4-BE49-F238E27FC236}">
                        <a16:creationId xmlns:a16="http://schemas.microsoft.com/office/drawing/2014/main" id="{25164973-AC78-01C7-1D0F-121D024B262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308" y="3068"/>
                    <a:ext cx="38" cy="47"/>
                  </a:xfrm>
                  <a:custGeom>
                    <a:avLst/>
                    <a:gdLst>
                      <a:gd name="T0" fmla="*/ 30 w 38"/>
                      <a:gd name="T1" fmla="*/ 0 h 48"/>
                      <a:gd name="T2" fmla="*/ 34 w 38"/>
                      <a:gd name="T3" fmla="*/ 0 h 48"/>
                      <a:gd name="T4" fmla="*/ 34 w 38"/>
                      <a:gd name="T5" fmla="*/ 4 h 48"/>
                      <a:gd name="T6" fmla="*/ 34 w 38"/>
                      <a:gd name="T7" fmla="*/ 8 h 48"/>
                      <a:gd name="T8" fmla="*/ 38 w 38"/>
                      <a:gd name="T9" fmla="*/ 8 h 48"/>
                      <a:gd name="T10" fmla="*/ 38 w 38"/>
                      <a:gd name="T11" fmla="*/ 12 h 48"/>
                      <a:gd name="T12" fmla="*/ 38 w 38"/>
                      <a:gd name="T13" fmla="*/ 16 h 48"/>
                      <a:gd name="T14" fmla="*/ 38 w 38"/>
                      <a:gd name="T15" fmla="*/ 20 h 48"/>
                      <a:gd name="T16" fmla="*/ 38 w 38"/>
                      <a:gd name="T17" fmla="*/ 24 h 48"/>
                      <a:gd name="T18" fmla="*/ 34 w 38"/>
                      <a:gd name="T19" fmla="*/ 24 h 48"/>
                      <a:gd name="T20" fmla="*/ 34 w 38"/>
                      <a:gd name="T21" fmla="*/ 28 h 48"/>
                      <a:gd name="T22" fmla="*/ 30 w 38"/>
                      <a:gd name="T23" fmla="*/ 28 h 48"/>
                      <a:gd name="T24" fmla="*/ 30 w 38"/>
                      <a:gd name="T25" fmla="*/ 32 h 48"/>
                      <a:gd name="T26" fmla="*/ 27 w 38"/>
                      <a:gd name="T27" fmla="*/ 32 h 48"/>
                      <a:gd name="T28" fmla="*/ 27 w 38"/>
                      <a:gd name="T29" fmla="*/ 36 h 48"/>
                      <a:gd name="T30" fmla="*/ 23 w 38"/>
                      <a:gd name="T31" fmla="*/ 36 h 48"/>
                      <a:gd name="T32" fmla="*/ 23 w 38"/>
                      <a:gd name="T33" fmla="*/ 32 h 48"/>
                      <a:gd name="T34" fmla="*/ 23 w 38"/>
                      <a:gd name="T35" fmla="*/ 36 h 48"/>
                      <a:gd name="T36" fmla="*/ 19 w 38"/>
                      <a:gd name="T37" fmla="*/ 36 h 48"/>
                      <a:gd name="T38" fmla="*/ 19 w 38"/>
                      <a:gd name="T39" fmla="*/ 40 h 48"/>
                      <a:gd name="T40" fmla="*/ 15 w 38"/>
                      <a:gd name="T41" fmla="*/ 40 h 48"/>
                      <a:gd name="T42" fmla="*/ 15 w 38"/>
                      <a:gd name="T43" fmla="*/ 44 h 48"/>
                      <a:gd name="T44" fmla="*/ 11 w 38"/>
                      <a:gd name="T45" fmla="*/ 44 h 48"/>
                      <a:gd name="T46" fmla="*/ 11 w 38"/>
                      <a:gd name="T47" fmla="*/ 48 h 48"/>
                      <a:gd name="T48" fmla="*/ 7 w 38"/>
                      <a:gd name="T49" fmla="*/ 48 h 48"/>
                      <a:gd name="T50" fmla="*/ 4 w 38"/>
                      <a:gd name="T51" fmla="*/ 48 h 48"/>
                      <a:gd name="T52" fmla="*/ 0 w 38"/>
                      <a:gd name="T53" fmla="*/ 48 h 48"/>
                      <a:gd name="T54" fmla="*/ 0 w 38"/>
                      <a:gd name="T55" fmla="*/ 44 h 48"/>
                      <a:gd name="T56" fmla="*/ 4 w 38"/>
                      <a:gd name="T57" fmla="*/ 44 h 48"/>
                      <a:gd name="T58" fmla="*/ 0 w 38"/>
                      <a:gd name="T59" fmla="*/ 44 h 48"/>
                      <a:gd name="T60" fmla="*/ 0 w 38"/>
                      <a:gd name="T61" fmla="*/ 40 h 48"/>
                      <a:gd name="T62" fmla="*/ 4 w 38"/>
                      <a:gd name="T63" fmla="*/ 40 h 48"/>
                      <a:gd name="T64" fmla="*/ 7 w 38"/>
                      <a:gd name="T65" fmla="*/ 40 h 48"/>
                      <a:gd name="T66" fmla="*/ 7 w 38"/>
                      <a:gd name="T67" fmla="*/ 36 h 48"/>
                      <a:gd name="T68" fmla="*/ 7 w 38"/>
                      <a:gd name="T69" fmla="*/ 32 h 48"/>
                      <a:gd name="T70" fmla="*/ 11 w 38"/>
                      <a:gd name="T71" fmla="*/ 32 h 48"/>
                      <a:gd name="T72" fmla="*/ 11 w 38"/>
                      <a:gd name="T73" fmla="*/ 28 h 48"/>
                      <a:gd name="T74" fmla="*/ 15 w 38"/>
                      <a:gd name="T75" fmla="*/ 28 h 48"/>
                      <a:gd name="T76" fmla="*/ 15 w 38"/>
                      <a:gd name="T77" fmla="*/ 24 h 48"/>
                      <a:gd name="T78" fmla="*/ 15 w 38"/>
                      <a:gd name="T79" fmla="*/ 20 h 48"/>
                      <a:gd name="T80" fmla="*/ 11 w 38"/>
                      <a:gd name="T81" fmla="*/ 20 h 48"/>
                      <a:gd name="T82" fmla="*/ 11 w 38"/>
                      <a:gd name="T83" fmla="*/ 16 h 48"/>
                      <a:gd name="T84" fmla="*/ 11 w 38"/>
                      <a:gd name="T85" fmla="*/ 12 h 48"/>
                      <a:gd name="T86" fmla="*/ 15 w 38"/>
                      <a:gd name="T87" fmla="*/ 12 h 48"/>
                      <a:gd name="T88" fmla="*/ 15 w 38"/>
                      <a:gd name="T89" fmla="*/ 8 h 48"/>
                      <a:gd name="T90" fmla="*/ 19 w 38"/>
                      <a:gd name="T91" fmla="*/ 8 h 48"/>
                      <a:gd name="T92" fmla="*/ 23 w 38"/>
                      <a:gd name="T93" fmla="*/ 8 h 48"/>
                      <a:gd name="T94" fmla="*/ 23 w 38"/>
                      <a:gd name="T95" fmla="*/ 4 h 48"/>
                      <a:gd name="T96" fmla="*/ 27 w 38"/>
                      <a:gd name="T97" fmla="*/ 4 h 48"/>
                      <a:gd name="T98" fmla="*/ 27 w 38"/>
                      <a:gd name="T99" fmla="*/ 0 h 48"/>
                      <a:gd name="T100" fmla="*/ 30 w 38"/>
                      <a:gd name="T101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</a:cxnLst>
                    <a:rect l="0" t="0" r="r" b="b"/>
                    <a:pathLst>
                      <a:path w="38" h="48">
                        <a:moveTo>
                          <a:pt x="30" y="0"/>
                        </a:moveTo>
                        <a:lnTo>
                          <a:pt x="34" y="0"/>
                        </a:lnTo>
                        <a:lnTo>
                          <a:pt x="34" y="4"/>
                        </a:lnTo>
                        <a:lnTo>
                          <a:pt x="34" y="8"/>
                        </a:lnTo>
                        <a:lnTo>
                          <a:pt x="38" y="8"/>
                        </a:lnTo>
                        <a:lnTo>
                          <a:pt x="38" y="12"/>
                        </a:lnTo>
                        <a:lnTo>
                          <a:pt x="38" y="16"/>
                        </a:lnTo>
                        <a:lnTo>
                          <a:pt x="38" y="20"/>
                        </a:lnTo>
                        <a:lnTo>
                          <a:pt x="38" y="24"/>
                        </a:lnTo>
                        <a:lnTo>
                          <a:pt x="34" y="24"/>
                        </a:lnTo>
                        <a:lnTo>
                          <a:pt x="34" y="28"/>
                        </a:lnTo>
                        <a:lnTo>
                          <a:pt x="30" y="28"/>
                        </a:lnTo>
                        <a:lnTo>
                          <a:pt x="30" y="32"/>
                        </a:lnTo>
                        <a:lnTo>
                          <a:pt x="27" y="32"/>
                        </a:lnTo>
                        <a:lnTo>
                          <a:pt x="27" y="36"/>
                        </a:lnTo>
                        <a:lnTo>
                          <a:pt x="23" y="36"/>
                        </a:lnTo>
                        <a:lnTo>
                          <a:pt x="23" y="32"/>
                        </a:lnTo>
                        <a:lnTo>
                          <a:pt x="23" y="36"/>
                        </a:lnTo>
                        <a:lnTo>
                          <a:pt x="19" y="36"/>
                        </a:lnTo>
                        <a:lnTo>
                          <a:pt x="19" y="40"/>
                        </a:lnTo>
                        <a:lnTo>
                          <a:pt x="15" y="40"/>
                        </a:lnTo>
                        <a:lnTo>
                          <a:pt x="15" y="44"/>
                        </a:lnTo>
                        <a:lnTo>
                          <a:pt x="11" y="44"/>
                        </a:lnTo>
                        <a:lnTo>
                          <a:pt x="11" y="48"/>
                        </a:lnTo>
                        <a:lnTo>
                          <a:pt x="7" y="48"/>
                        </a:lnTo>
                        <a:lnTo>
                          <a:pt x="4" y="48"/>
                        </a:lnTo>
                        <a:lnTo>
                          <a:pt x="0" y="48"/>
                        </a:lnTo>
                        <a:lnTo>
                          <a:pt x="0" y="44"/>
                        </a:lnTo>
                        <a:lnTo>
                          <a:pt x="4" y="44"/>
                        </a:lnTo>
                        <a:lnTo>
                          <a:pt x="0" y="44"/>
                        </a:lnTo>
                        <a:lnTo>
                          <a:pt x="0" y="40"/>
                        </a:lnTo>
                        <a:lnTo>
                          <a:pt x="4" y="40"/>
                        </a:lnTo>
                        <a:lnTo>
                          <a:pt x="7" y="40"/>
                        </a:lnTo>
                        <a:lnTo>
                          <a:pt x="7" y="36"/>
                        </a:lnTo>
                        <a:lnTo>
                          <a:pt x="7" y="32"/>
                        </a:lnTo>
                        <a:lnTo>
                          <a:pt x="11" y="32"/>
                        </a:lnTo>
                        <a:lnTo>
                          <a:pt x="11" y="28"/>
                        </a:lnTo>
                        <a:lnTo>
                          <a:pt x="15" y="28"/>
                        </a:lnTo>
                        <a:lnTo>
                          <a:pt x="15" y="24"/>
                        </a:lnTo>
                        <a:lnTo>
                          <a:pt x="15" y="20"/>
                        </a:lnTo>
                        <a:lnTo>
                          <a:pt x="11" y="20"/>
                        </a:lnTo>
                        <a:lnTo>
                          <a:pt x="11" y="16"/>
                        </a:lnTo>
                        <a:lnTo>
                          <a:pt x="11" y="12"/>
                        </a:lnTo>
                        <a:lnTo>
                          <a:pt x="15" y="12"/>
                        </a:lnTo>
                        <a:lnTo>
                          <a:pt x="15" y="8"/>
                        </a:lnTo>
                        <a:lnTo>
                          <a:pt x="19" y="8"/>
                        </a:lnTo>
                        <a:lnTo>
                          <a:pt x="23" y="8"/>
                        </a:lnTo>
                        <a:lnTo>
                          <a:pt x="23" y="4"/>
                        </a:lnTo>
                        <a:lnTo>
                          <a:pt x="27" y="4"/>
                        </a:lnTo>
                        <a:lnTo>
                          <a:pt x="27" y="0"/>
                        </a:lnTo>
                        <a:lnTo>
                          <a:pt x="30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697" name="Freeform 270">
                    <a:extLst>
                      <a:ext uri="{FF2B5EF4-FFF2-40B4-BE49-F238E27FC236}">
                        <a16:creationId xmlns:a16="http://schemas.microsoft.com/office/drawing/2014/main" id="{04EEF951-585C-6D72-01F8-C6ECEA7A028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377" y="3072"/>
                    <a:ext cx="73" cy="43"/>
                  </a:xfrm>
                  <a:custGeom>
                    <a:avLst/>
                    <a:gdLst>
                      <a:gd name="T0" fmla="*/ 42 w 73"/>
                      <a:gd name="T1" fmla="*/ 0 h 44"/>
                      <a:gd name="T2" fmla="*/ 46 w 73"/>
                      <a:gd name="T3" fmla="*/ 4 h 44"/>
                      <a:gd name="T4" fmla="*/ 50 w 73"/>
                      <a:gd name="T5" fmla="*/ 0 h 44"/>
                      <a:gd name="T6" fmla="*/ 53 w 73"/>
                      <a:gd name="T7" fmla="*/ 4 h 44"/>
                      <a:gd name="T8" fmla="*/ 61 w 73"/>
                      <a:gd name="T9" fmla="*/ 4 h 44"/>
                      <a:gd name="T10" fmla="*/ 65 w 73"/>
                      <a:gd name="T11" fmla="*/ 8 h 44"/>
                      <a:gd name="T12" fmla="*/ 73 w 73"/>
                      <a:gd name="T13" fmla="*/ 4 h 44"/>
                      <a:gd name="T14" fmla="*/ 69 w 73"/>
                      <a:gd name="T15" fmla="*/ 12 h 44"/>
                      <a:gd name="T16" fmla="*/ 65 w 73"/>
                      <a:gd name="T17" fmla="*/ 16 h 44"/>
                      <a:gd name="T18" fmla="*/ 61 w 73"/>
                      <a:gd name="T19" fmla="*/ 20 h 44"/>
                      <a:gd name="T20" fmla="*/ 61 w 73"/>
                      <a:gd name="T21" fmla="*/ 28 h 44"/>
                      <a:gd name="T22" fmla="*/ 57 w 73"/>
                      <a:gd name="T23" fmla="*/ 32 h 44"/>
                      <a:gd name="T24" fmla="*/ 53 w 73"/>
                      <a:gd name="T25" fmla="*/ 36 h 44"/>
                      <a:gd name="T26" fmla="*/ 46 w 73"/>
                      <a:gd name="T27" fmla="*/ 36 h 44"/>
                      <a:gd name="T28" fmla="*/ 42 w 73"/>
                      <a:gd name="T29" fmla="*/ 32 h 44"/>
                      <a:gd name="T30" fmla="*/ 38 w 73"/>
                      <a:gd name="T31" fmla="*/ 40 h 44"/>
                      <a:gd name="T32" fmla="*/ 34 w 73"/>
                      <a:gd name="T33" fmla="*/ 40 h 44"/>
                      <a:gd name="T34" fmla="*/ 27 w 73"/>
                      <a:gd name="T35" fmla="*/ 40 h 44"/>
                      <a:gd name="T36" fmla="*/ 23 w 73"/>
                      <a:gd name="T37" fmla="*/ 44 h 44"/>
                      <a:gd name="T38" fmla="*/ 19 w 73"/>
                      <a:gd name="T39" fmla="*/ 40 h 44"/>
                      <a:gd name="T40" fmla="*/ 11 w 73"/>
                      <a:gd name="T41" fmla="*/ 36 h 44"/>
                      <a:gd name="T42" fmla="*/ 4 w 73"/>
                      <a:gd name="T43" fmla="*/ 36 h 44"/>
                      <a:gd name="T44" fmla="*/ 0 w 73"/>
                      <a:gd name="T45" fmla="*/ 32 h 44"/>
                      <a:gd name="T46" fmla="*/ 4 w 73"/>
                      <a:gd name="T47" fmla="*/ 28 h 44"/>
                      <a:gd name="T48" fmla="*/ 11 w 73"/>
                      <a:gd name="T49" fmla="*/ 28 h 44"/>
                      <a:gd name="T50" fmla="*/ 15 w 73"/>
                      <a:gd name="T51" fmla="*/ 24 h 44"/>
                      <a:gd name="T52" fmla="*/ 23 w 73"/>
                      <a:gd name="T53" fmla="*/ 24 h 44"/>
                      <a:gd name="T54" fmla="*/ 27 w 73"/>
                      <a:gd name="T55" fmla="*/ 20 h 44"/>
                      <a:gd name="T56" fmla="*/ 30 w 73"/>
                      <a:gd name="T57" fmla="*/ 16 h 44"/>
                      <a:gd name="T58" fmla="*/ 34 w 73"/>
                      <a:gd name="T59" fmla="*/ 12 h 44"/>
                      <a:gd name="T60" fmla="*/ 34 w 73"/>
                      <a:gd name="T61" fmla="*/ 4 h 44"/>
                      <a:gd name="T62" fmla="*/ 38 w 73"/>
                      <a:gd name="T63" fmla="*/ 0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</a:cxnLst>
                    <a:rect l="0" t="0" r="r" b="b"/>
                    <a:pathLst>
                      <a:path w="73" h="44">
                        <a:moveTo>
                          <a:pt x="38" y="0"/>
                        </a:moveTo>
                        <a:lnTo>
                          <a:pt x="42" y="0"/>
                        </a:lnTo>
                        <a:lnTo>
                          <a:pt x="46" y="0"/>
                        </a:lnTo>
                        <a:lnTo>
                          <a:pt x="46" y="4"/>
                        </a:lnTo>
                        <a:lnTo>
                          <a:pt x="46" y="0"/>
                        </a:lnTo>
                        <a:lnTo>
                          <a:pt x="50" y="0"/>
                        </a:lnTo>
                        <a:lnTo>
                          <a:pt x="50" y="4"/>
                        </a:lnTo>
                        <a:lnTo>
                          <a:pt x="53" y="4"/>
                        </a:lnTo>
                        <a:lnTo>
                          <a:pt x="57" y="4"/>
                        </a:lnTo>
                        <a:lnTo>
                          <a:pt x="61" y="4"/>
                        </a:lnTo>
                        <a:lnTo>
                          <a:pt x="65" y="4"/>
                        </a:lnTo>
                        <a:lnTo>
                          <a:pt x="65" y="8"/>
                        </a:lnTo>
                        <a:lnTo>
                          <a:pt x="69" y="4"/>
                        </a:lnTo>
                        <a:lnTo>
                          <a:pt x="73" y="4"/>
                        </a:lnTo>
                        <a:lnTo>
                          <a:pt x="69" y="8"/>
                        </a:lnTo>
                        <a:lnTo>
                          <a:pt x="69" y="12"/>
                        </a:lnTo>
                        <a:lnTo>
                          <a:pt x="65" y="12"/>
                        </a:lnTo>
                        <a:lnTo>
                          <a:pt x="65" y="16"/>
                        </a:lnTo>
                        <a:lnTo>
                          <a:pt x="61" y="16"/>
                        </a:lnTo>
                        <a:lnTo>
                          <a:pt x="61" y="20"/>
                        </a:lnTo>
                        <a:lnTo>
                          <a:pt x="61" y="24"/>
                        </a:lnTo>
                        <a:lnTo>
                          <a:pt x="61" y="28"/>
                        </a:lnTo>
                        <a:lnTo>
                          <a:pt x="57" y="28"/>
                        </a:lnTo>
                        <a:lnTo>
                          <a:pt x="57" y="32"/>
                        </a:lnTo>
                        <a:lnTo>
                          <a:pt x="53" y="32"/>
                        </a:lnTo>
                        <a:lnTo>
                          <a:pt x="53" y="36"/>
                        </a:lnTo>
                        <a:lnTo>
                          <a:pt x="50" y="36"/>
                        </a:lnTo>
                        <a:lnTo>
                          <a:pt x="46" y="36"/>
                        </a:lnTo>
                        <a:lnTo>
                          <a:pt x="42" y="36"/>
                        </a:lnTo>
                        <a:lnTo>
                          <a:pt x="42" y="32"/>
                        </a:lnTo>
                        <a:lnTo>
                          <a:pt x="38" y="36"/>
                        </a:lnTo>
                        <a:lnTo>
                          <a:pt x="38" y="40"/>
                        </a:lnTo>
                        <a:lnTo>
                          <a:pt x="34" y="36"/>
                        </a:lnTo>
                        <a:lnTo>
                          <a:pt x="34" y="40"/>
                        </a:lnTo>
                        <a:lnTo>
                          <a:pt x="30" y="40"/>
                        </a:lnTo>
                        <a:lnTo>
                          <a:pt x="27" y="40"/>
                        </a:lnTo>
                        <a:lnTo>
                          <a:pt x="23" y="40"/>
                        </a:lnTo>
                        <a:lnTo>
                          <a:pt x="23" y="44"/>
                        </a:lnTo>
                        <a:lnTo>
                          <a:pt x="23" y="40"/>
                        </a:lnTo>
                        <a:lnTo>
                          <a:pt x="19" y="40"/>
                        </a:lnTo>
                        <a:lnTo>
                          <a:pt x="15" y="36"/>
                        </a:lnTo>
                        <a:lnTo>
                          <a:pt x="11" y="36"/>
                        </a:lnTo>
                        <a:lnTo>
                          <a:pt x="7" y="36"/>
                        </a:lnTo>
                        <a:lnTo>
                          <a:pt x="4" y="36"/>
                        </a:lnTo>
                        <a:lnTo>
                          <a:pt x="0" y="36"/>
                        </a:lnTo>
                        <a:lnTo>
                          <a:pt x="0" y="32"/>
                        </a:lnTo>
                        <a:lnTo>
                          <a:pt x="0" y="28"/>
                        </a:lnTo>
                        <a:lnTo>
                          <a:pt x="4" y="28"/>
                        </a:lnTo>
                        <a:lnTo>
                          <a:pt x="7" y="28"/>
                        </a:lnTo>
                        <a:lnTo>
                          <a:pt x="11" y="28"/>
                        </a:lnTo>
                        <a:lnTo>
                          <a:pt x="15" y="28"/>
                        </a:lnTo>
                        <a:lnTo>
                          <a:pt x="15" y="24"/>
                        </a:lnTo>
                        <a:lnTo>
                          <a:pt x="19" y="24"/>
                        </a:lnTo>
                        <a:lnTo>
                          <a:pt x="23" y="24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27" y="16"/>
                        </a:lnTo>
                        <a:lnTo>
                          <a:pt x="30" y="16"/>
                        </a:lnTo>
                        <a:lnTo>
                          <a:pt x="34" y="16"/>
                        </a:lnTo>
                        <a:lnTo>
                          <a:pt x="34" y="12"/>
                        </a:lnTo>
                        <a:lnTo>
                          <a:pt x="34" y="8"/>
                        </a:lnTo>
                        <a:lnTo>
                          <a:pt x="34" y="4"/>
                        </a:lnTo>
                        <a:lnTo>
                          <a:pt x="38" y="4"/>
                        </a:lnTo>
                        <a:lnTo>
                          <a:pt x="38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698" name="Freeform 271">
                    <a:extLst>
                      <a:ext uri="{FF2B5EF4-FFF2-40B4-BE49-F238E27FC236}">
                        <a16:creationId xmlns:a16="http://schemas.microsoft.com/office/drawing/2014/main" id="{C2D012DB-E502-C57A-8EAB-D602C1ABE03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505" y="3074"/>
                    <a:ext cx="122" cy="200"/>
                  </a:xfrm>
                  <a:custGeom>
                    <a:avLst/>
                    <a:gdLst>
                      <a:gd name="T0" fmla="*/ 119 w 123"/>
                      <a:gd name="T1" fmla="*/ 36 h 198"/>
                      <a:gd name="T2" fmla="*/ 115 w 123"/>
                      <a:gd name="T3" fmla="*/ 48 h 198"/>
                      <a:gd name="T4" fmla="*/ 111 w 123"/>
                      <a:gd name="T5" fmla="*/ 61 h 198"/>
                      <a:gd name="T6" fmla="*/ 100 w 123"/>
                      <a:gd name="T7" fmla="*/ 65 h 198"/>
                      <a:gd name="T8" fmla="*/ 104 w 123"/>
                      <a:gd name="T9" fmla="*/ 69 h 198"/>
                      <a:gd name="T10" fmla="*/ 104 w 123"/>
                      <a:gd name="T11" fmla="*/ 77 h 198"/>
                      <a:gd name="T12" fmla="*/ 104 w 123"/>
                      <a:gd name="T13" fmla="*/ 85 h 198"/>
                      <a:gd name="T14" fmla="*/ 100 w 123"/>
                      <a:gd name="T15" fmla="*/ 93 h 198"/>
                      <a:gd name="T16" fmla="*/ 96 w 123"/>
                      <a:gd name="T17" fmla="*/ 109 h 198"/>
                      <a:gd name="T18" fmla="*/ 88 w 123"/>
                      <a:gd name="T19" fmla="*/ 117 h 198"/>
                      <a:gd name="T20" fmla="*/ 92 w 123"/>
                      <a:gd name="T21" fmla="*/ 129 h 198"/>
                      <a:gd name="T22" fmla="*/ 100 w 123"/>
                      <a:gd name="T23" fmla="*/ 138 h 198"/>
                      <a:gd name="T24" fmla="*/ 104 w 123"/>
                      <a:gd name="T25" fmla="*/ 142 h 198"/>
                      <a:gd name="T26" fmla="*/ 111 w 123"/>
                      <a:gd name="T27" fmla="*/ 150 h 198"/>
                      <a:gd name="T28" fmla="*/ 104 w 123"/>
                      <a:gd name="T29" fmla="*/ 162 h 198"/>
                      <a:gd name="T30" fmla="*/ 100 w 123"/>
                      <a:gd name="T31" fmla="*/ 178 h 198"/>
                      <a:gd name="T32" fmla="*/ 88 w 123"/>
                      <a:gd name="T33" fmla="*/ 182 h 198"/>
                      <a:gd name="T34" fmla="*/ 81 w 123"/>
                      <a:gd name="T35" fmla="*/ 174 h 198"/>
                      <a:gd name="T36" fmla="*/ 73 w 123"/>
                      <a:gd name="T37" fmla="*/ 174 h 198"/>
                      <a:gd name="T38" fmla="*/ 65 w 123"/>
                      <a:gd name="T39" fmla="*/ 174 h 198"/>
                      <a:gd name="T40" fmla="*/ 50 w 123"/>
                      <a:gd name="T41" fmla="*/ 182 h 198"/>
                      <a:gd name="T42" fmla="*/ 42 w 123"/>
                      <a:gd name="T43" fmla="*/ 190 h 198"/>
                      <a:gd name="T44" fmla="*/ 31 w 123"/>
                      <a:gd name="T45" fmla="*/ 194 h 198"/>
                      <a:gd name="T46" fmla="*/ 23 w 123"/>
                      <a:gd name="T47" fmla="*/ 194 h 198"/>
                      <a:gd name="T48" fmla="*/ 19 w 123"/>
                      <a:gd name="T49" fmla="*/ 198 h 198"/>
                      <a:gd name="T50" fmla="*/ 12 w 123"/>
                      <a:gd name="T51" fmla="*/ 198 h 198"/>
                      <a:gd name="T52" fmla="*/ 8 w 123"/>
                      <a:gd name="T53" fmla="*/ 186 h 198"/>
                      <a:gd name="T54" fmla="*/ 0 w 123"/>
                      <a:gd name="T55" fmla="*/ 186 h 198"/>
                      <a:gd name="T56" fmla="*/ 4 w 123"/>
                      <a:gd name="T57" fmla="*/ 174 h 198"/>
                      <a:gd name="T58" fmla="*/ 12 w 123"/>
                      <a:gd name="T59" fmla="*/ 166 h 198"/>
                      <a:gd name="T60" fmla="*/ 23 w 123"/>
                      <a:gd name="T61" fmla="*/ 170 h 198"/>
                      <a:gd name="T62" fmla="*/ 27 w 123"/>
                      <a:gd name="T63" fmla="*/ 162 h 198"/>
                      <a:gd name="T64" fmla="*/ 35 w 123"/>
                      <a:gd name="T65" fmla="*/ 150 h 198"/>
                      <a:gd name="T66" fmla="*/ 42 w 123"/>
                      <a:gd name="T67" fmla="*/ 150 h 198"/>
                      <a:gd name="T68" fmla="*/ 46 w 123"/>
                      <a:gd name="T69" fmla="*/ 146 h 198"/>
                      <a:gd name="T70" fmla="*/ 54 w 123"/>
                      <a:gd name="T71" fmla="*/ 138 h 198"/>
                      <a:gd name="T72" fmla="*/ 61 w 123"/>
                      <a:gd name="T73" fmla="*/ 129 h 198"/>
                      <a:gd name="T74" fmla="*/ 69 w 123"/>
                      <a:gd name="T75" fmla="*/ 121 h 198"/>
                      <a:gd name="T76" fmla="*/ 77 w 123"/>
                      <a:gd name="T77" fmla="*/ 113 h 198"/>
                      <a:gd name="T78" fmla="*/ 69 w 123"/>
                      <a:gd name="T79" fmla="*/ 109 h 198"/>
                      <a:gd name="T80" fmla="*/ 58 w 123"/>
                      <a:gd name="T81" fmla="*/ 105 h 198"/>
                      <a:gd name="T82" fmla="*/ 58 w 123"/>
                      <a:gd name="T83" fmla="*/ 93 h 198"/>
                      <a:gd name="T84" fmla="*/ 50 w 123"/>
                      <a:gd name="T85" fmla="*/ 93 h 198"/>
                      <a:gd name="T86" fmla="*/ 46 w 123"/>
                      <a:gd name="T87" fmla="*/ 89 h 198"/>
                      <a:gd name="T88" fmla="*/ 35 w 123"/>
                      <a:gd name="T89" fmla="*/ 93 h 198"/>
                      <a:gd name="T90" fmla="*/ 38 w 123"/>
                      <a:gd name="T91" fmla="*/ 77 h 198"/>
                      <a:gd name="T92" fmla="*/ 35 w 123"/>
                      <a:gd name="T93" fmla="*/ 65 h 198"/>
                      <a:gd name="T94" fmla="*/ 31 w 123"/>
                      <a:gd name="T95" fmla="*/ 53 h 198"/>
                      <a:gd name="T96" fmla="*/ 23 w 123"/>
                      <a:gd name="T97" fmla="*/ 40 h 198"/>
                      <a:gd name="T98" fmla="*/ 23 w 123"/>
                      <a:gd name="T99" fmla="*/ 32 h 198"/>
                      <a:gd name="T100" fmla="*/ 23 w 123"/>
                      <a:gd name="T101" fmla="*/ 24 h 198"/>
                      <a:gd name="T102" fmla="*/ 23 w 123"/>
                      <a:gd name="T103" fmla="*/ 12 h 198"/>
                      <a:gd name="T104" fmla="*/ 27 w 123"/>
                      <a:gd name="T105" fmla="*/ 0 h 19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</a:cxnLst>
                    <a:rect l="0" t="0" r="r" b="b"/>
                    <a:pathLst>
                      <a:path w="123" h="198">
                        <a:moveTo>
                          <a:pt x="27" y="0"/>
                        </a:moveTo>
                        <a:lnTo>
                          <a:pt x="46" y="8"/>
                        </a:lnTo>
                        <a:lnTo>
                          <a:pt x="123" y="36"/>
                        </a:lnTo>
                        <a:lnTo>
                          <a:pt x="119" y="36"/>
                        </a:lnTo>
                        <a:lnTo>
                          <a:pt x="119" y="40"/>
                        </a:lnTo>
                        <a:lnTo>
                          <a:pt x="119" y="44"/>
                        </a:lnTo>
                        <a:lnTo>
                          <a:pt x="119" y="48"/>
                        </a:lnTo>
                        <a:lnTo>
                          <a:pt x="115" y="48"/>
                        </a:lnTo>
                        <a:lnTo>
                          <a:pt x="115" y="53"/>
                        </a:lnTo>
                        <a:lnTo>
                          <a:pt x="115" y="57"/>
                        </a:lnTo>
                        <a:lnTo>
                          <a:pt x="111" y="57"/>
                        </a:lnTo>
                        <a:lnTo>
                          <a:pt x="111" y="61"/>
                        </a:lnTo>
                        <a:lnTo>
                          <a:pt x="111" y="65"/>
                        </a:lnTo>
                        <a:lnTo>
                          <a:pt x="108" y="65"/>
                        </a:lnTo>
                        <a:lnTo>
                          <a:pt x="104" y="65"/>
                        </a:lnTo>
                        <a:lnTo>
                          <a:pt x="100" y="65"/>
                        </a:lnTo>
                        <a:lnTo>
                          <a:pt x="100" y="69"/>
                        </a:lnTo>
                        <a:lnTo>
                          <a:pt x="100" y="65"/>
                        </a:lnTo>
                        <a:lnTo>
                          <a:pt x="100" y="69"/>
                        </a:lnTo>
                        <a:lnTo>
                          <a:pt x="104" y="69"/>
                        </a:lnTo>
                        <a:lnTo>
                          <a:pt x="108" y="69"/>
                        </a:lnTo>
                        <a:lnTo>
                          <a:pt x="108" y="73"/>
                        </a:lnTo>
                        <a:lnTo>
                          <a:pt x="104" y="73"/>
                        </a:lnTo>
                        <a:lnTo>
                          <a:pt x="104" y="77"/>
                        </a:lnTo>
                        <a:lnTo>
                          <a:pt x="104" y="81"/>
                        </a:lnTo>
                        <a:lnTo>
                          <a:pt x="100" y="81"/>
                        </a:lnTo>
                        <a:lnTo>
                          <a:pt x="100" y="85"/>
                        </a:lnTo>
                        <a:lnTo>
                          <a:pt x="104" y="85"/>
                        </a:lnTo>
                        <a:lnTo>
                          <a:pt x="100" y="85"/>
                        </a:lnTo>
                        <a:lnTo>
                          <a:pt x="104" y="89"/>
                        </a:lnTo>
                        <a:lnTo>
                          <a:pt x="100" y="89"/>
                        </a:lnTo>
                        <a:lnTo>
                          <a:pt x="100" y="93"/>
                        </a:lnTo>
                        <a:lnTo>
                          <a:pt x="96" y="97"/>
                        </a:lnTo>
                        <a:lnTo>
                          <a:pt x="96" y="101"/>
                        </a:lnTo>
                        <a:lnTo>
                          <a:pt x="96" y="105"/>
                        </a:lnTo>
                        <a:lnTo>
                          <a:pt x="96" y="109"/>
                        </a:lnTo>
                        <a:lnTo>
                          <a:pt x="96" y="113"/>
                        </a:lnTo>
                        <a:lnTo>
                          <a:pt x="96" y="117"/>
                        </a:lnTo>
                        <a:lnTo>
                          <a:pt x="92" y="117"/>
                        </a:lnTo>
                        <a:lnTo>
                          <a:pt x="88" y="117"/>
                        </a:lnTo>
                        <a:lnTo>
                          <a:pt x="88" y="121"/>
                        </a:lnTo>
                        <a:lnTo>
                          <a:pt x="88" y="125"/>
                        </a:lnTo>
                        <a:lnTo>
                          <a:pt x="92" y="125"/>
                        </a:lnTo>
                        <a:lnTo>
                          <a:pt x="92" y="129"/>
                        </a:lnTo>
                        <a:lnTo>
                          <a:pt x="96" y="129"/>
                        </a:lnTo>
                        <a:lnTo>
                          <a:pt x="96" y="133"/>
                        </a:lnTo>
                        <a:lnTo>
                          <a:pt x="100" y="133"/>
                        </a:lnTo>
                        <a:lnTo>
                          <a:pt x="100" y="138"/>
                        </a:lnTo>
                        <a:lnTo>
                          <a:pt x="96" y="138"/>
                        </a:lnTo>
                        <a:lnTo>
                          <a:pt x="100" y="138"/>
                        </a:lnTo>
                        <a:lnTo>
                          <a:pt x="100" y="142"/>
                        </a:lnTo>
                        <a:lnTo>
                          <a:pt x="104" y="142"/>
                        </a:lnTo>
                        <a:lnTo>
                          <a:pt x="104" y="146"/>
                        </a:lnTo>
                        <a:lnTo>
                          <a:pt x="108" y="146"/>
                        </a:lnTo>
                        <a:lnTo>
                          <a:pt x="111" y="146"/>
                        </a:lnTo>
                        <a:lnTo>
                          <a:pt x="111" y="150"/>
                        </a:lnTo>
                        <a:lnTo>
                          <a:pt x="111" y="154"/>
                        </a:lnTo>
                        <a:lnTo>
                          <a:pt x="108" y="158"/>
                        </a:lnTo>
                        <a:lnTo>
                          <a:pt x="104" y="158"/>
                        </a:lnTo>
                        <a:lnTo>
                          <a:pt x="104" y="162"/>
                        </a:lnTo>
                        <a:lnTo>
                          <a:pt x="100" y="166"/>
                        </a:lnTo>
                        <a:lnTo>
                          <a:pt x="100" y="170"/>
                        </a:lnTo>
                        <a:lnTo>
                          <a:pt x="100" y="174"/>
                        </a:lnTo>
                        <a:lnTo>
                          <a:pt x="100" y="178"/>
                        </a:lnTo>
                        <a:lnTo>
                          <a:pt x="96" y="178"/>
                        </a:lnTo>
                        <a:lnTo>
                          <a:pt x="96" y="182"/>
                        </a:lnTo>
                        <a:lnTo>
                          <a:pt x="92" y="182"/>
                        </a:lnTo>
                        <a:lnTo>
                          <a:pt x="88" y="182"/>
                        </a:lnTo>
                        <a:lnTo>
                          <a:pt x="84" y="182"/>
                        </a:lnTo>
                        <a:lnTo>
                          <a:pt x="84" y="178"/>
                        </a:lnTo>
                        <a:lnTo>
                          <a:pt x="81" y="178"/>
                        </a:lnTo>
                        <a:lnTo>
                          <a:pt x="81" y="174"/>
                        </a:lnTo>
                        <a:lnTo>
                          <a:pt x="81" y="178"/>
                        </a:lnTo>
                        <a:lnTo>
                          <a:pt x="81" y="174"/>
                        </a:lnTo>
                        <a:lnTo>
                          <a:pt x="77" y="174"/>
                        </a:lnTo>
                        <a:lnTo>
                          <a:pt x="73" y="174"/>
                        </a:lnTo>
                        <a:lnTo>
                          <a:pt x="73" y="178"/>
                        </a:lnTo>
                        <a:lnTo>
                          <a:pt x="69" y="178"/>
                        </a:lnTo>
                        <a:lnTo>
                          <a:pt x="65" y="178"/>
                        </a:lnTo>
                        <a:lnTo>
                          <a:pt x="65" y="174"/>
                        </a:lnTo>
                        <a:lnTo>
                          <a:pt x="61" y="178"/>
                        </a:lnTo>
                        <a:lnTo>
                          <a:pt x="58" y="178"/>
                        </a:lnTo>
                        <a:lnTo>
                          <a:pt x="54" y="182"/>
                        </a:lnTo>
                        <a:lnTo>
                          <a:pt x="50" y="182"/>
                        </a:lnTo>
                        <a:lnTo>
                          <a:pt x="50" y="186"/>
                        </a:lnTo>
                        <a:lnTo>
                          <a:pt x="46" y="186"/>
                        </a:lnTo>
                        <a:lnTo>
                          <a:pt x="46" y="190"/>
                        </a:lnTo>
                        <a:lnTo>
                          <a:pt x="42" y="190"/>
                        </a:lnTo>
                        <a:lnTo>
                          <a:pt x="38" y="190"/>
                        </a:lnTo>
                        <a:lnTo>
                          <a:pt x="35" y="190"/>
                        </a:lnTo>
                        <a:lnTo>
                          <a:pt x="31" y="190"/>
                        </a:lnTo>
                        <a:lnTo>
                          <a:pt x="31" y="194"/>
                        </a:lnTo>
                        <a:lnTo>
                          <a:pt x="31" y="190"/>
                        </a:lnTo>
                        <a:lnTo>
                          <a:pt x="27" y="190"/>
                        </a:lnTo>
                        <a:lnTo>
                          <a:pt x="27" y="194"/>
                        </a:lnTo>
                        <a:lnTo>
                          <a:pt x="23" y="194"/>
                        </a:lnTo>
                        <a:lnTo>
                          <a:pt x="23" y="198"/>
                        </a:lnTo>
                        <a:lnTo>
                          <a:pt x="19" y="198"/>
                        </a:lnTo>
                        <a:lnTo>
                          <a:pt x="19" y="194"/>
                        </a:lnTo>
                        <a:lnTo>
                          <a:pt x="19" y="198"/>
                        </a:lnTo>
                        <a:lnTo>
                          <a:pt x="15" y="198"/>
                        </a:lnTo>
                        <a:lnTo>
                          <a:pt x="12" y="198"/>
                        </a:lnTo>
                        <a:lnTo>
                          <a:pt x="12" y="194"/>
                        </a:lnTo>
                        <a:lnTo>
                          <a:pt x="12" y="198"/>
                        </a:lnTo>
                        <a:lnTo>
                          <a:pt x="12" y="194"/>
                        </a:lnTo>
                        <a:lnTo>
                          <a:pt x="8" y="194"/>
                        </a:lnTo>
                        <a:lnTo>
                          <a:pt x="8" y="190"/>
                        </a:lnTo>
                        <a:lnTo>
                          <a:pt x="8" y="186"/>
                        </a:lnTo>
                        <a:lnTo>
                          <a:pt x="4" y="186"/>
                        </a:lnTo>
                        <a:lnTo>
                          <a:pt x="8" y="186"/>
                        </a:lnTo>
                        <a:lnTo>
                          <a:pt x="4" y="186"/>
                        </a:lnTo>
                        <a:lnTo>
                          <a:pt x="0" y="186"/>
                        </a:lnTo>
                        <a:lnTo>
                          <a:pt x="0" y="182"/>
                        </a:lnTo>
                        <a:lnTo>
                          <a:pt x="0" y="178"/>
                        </a:lnTo>
                        <a:lnTo>
                          <a:pt x="4" y="178"/>
                        </a:lnTo>
                        <a:lnTo>
                          <a:pt x="4" y="174"/>
                        </a:lnTo>
                        <a:lnTo>
                          <a:pt x="4" y="170"/>
                        </a:lnTo>
                        <a:lnTo>
                          <a:pt x="8" y="170"/>
                        </a:lnTo>
                        <a:lnTo>
                          <a:pt x="8" y="166"/>
                        </a:lnTo>
                        <a:lnTo>
                          <a:pt x="12" y="166"/>
                        </a:lnTo>
                        <a:lnTo>
                          <a:pt x="12" y="170"/>
                        </a:lnTo>
                        <a:lnTo>
                          <a:pt x="15" y="170"/>
                        </a:lnTo>
                        <a:lnTo>
                          <a:pt x="19" y="170"/>
                        </a:lnTo>
                        <a:lnTo>
                          <a:pt x="23" y="170"/>
                        </a:lnTo>
                        <a:lnTo>
                          <a:pt x="23" y="166"/>
                        </a:lnTo>
                        <a:lnTo>
                          <a:pt x="23" y="162"/>
                        </a:lnTo>
                        <a:lnTo>
                          <a:pt x="27" y="158"/>
                        </a:lnTo>
                        <a:lnTo>
                          <a:pt x="27" y="162"/>
                        </a:lnTo>
                        <a:lnTo>
                          <a:pt x="31" y="158"/>
                        </a:lnTo>
                        <a:lnTo>
                          <a:pt x="31" y="154"/>
                        </a:lnTo>
                        <a:lnTo>
                          <a:pt x="35" y="154"/>
                        </a:lnTo>
                        <a:lnTo>
                          <a:pt x="35" y="150"/>
                        </a:lnTo>
                        <a:lnTo>
                          <a:pt x="38" y="150"/>
                        </a:lnTo>
                        <a:lnTo>
                          <a:pt x="38" y="146"/>
                        </a:lnTo>
                        <a:lnTo>
                          <a:pt x="38" y="150"/>
                        </a:lnTo>
                        <a:lnTo>
                          <a:pt x="42" y="150"/>
                        </a:lnTo>
                        <a:lnTo>
                          <a:pt x="42" y="146"/>
                        </a:lnTo>
                        <a:lnTo>
                          <a:pt x="42" y="150"/>
                        </a:lnTo>
                        <a:lnTo>
                          <a:pt x="46" y="150"/>
                        </a:lnTo>
                        <a:lnTo>
                          <a:pt x="46" y="146"/>
                        </a:lnTo>
                        <a:lnTo>
                          <a:pt x="46" y="142"/>
                        </a:lnTo>
                        <a:lnTo>
                          <a:pt x="50" y="142"/>
                        </a:lnTo>
                        <a:lnTo>
                          <a:pt x="50" y="138"/>
                        </a:lnTo>
                        <a:lnTo>
                          <a:pt x="54" y="138"/>
                        </a:lnTo>
                        <a:lnTo>
                          <a:pt x="54" y="133"/>
                        </a:lnTo>
                        <a:lnTo>
                          <a:pt x="58" y="133"/>
                        </a:lnTo>
                        <a:lnTo>
                          <a:pt x="58" y="129"/>
                        </a:lnTo>
                        <a:lnTo>
                          <a:pt x="61" y="129"/>
                        </a:lnTo>
                        <a:lnTo>
                          <a:pt x="61" y="125"/>
                        </a:lnTo>
                        <a:lnTo>
                          <a:pt x="65" y="125"/>
                        </a:lnTo>
                        <a:lnTo>
                          <a:pt x="65" y="121"/>
                        </a:lnTo>
                        <a:lnTo>
                          <a:pt x="69" y="121"/>
                        </a:lnTo>
                        <a:lnTo>
                          <a:pt x="69" y="117"/>
                        </a:lnTo>
                        <a:lnTo>
                          <a:pt x="69" y="113"/>
                        </a:lnTo>
                        <a:lnTo>
                          <a:pt x="73" y="113"/>
                        </a:lnTo>
                        <a:lnTo>
                          <a:pt x="77" y="113"/>
                        </a:lnTo>
                        <a:lnTo>
                          <a:pt x="73" y="109"/>
                        </a:lnTo>
                        <a:lnTo>
                          <a:pt x="69" y="109"/>
                        </a:lnTo>
                        <a:lnTo>
                          <a:pt x="69" y="113"/>
                        </a:lnTo>
                        <a:lnTo>
                          <a:pt x="69" y="109"/>
                        </a:lnTo>
                        <a:lnTo>
                          <a:pt x="65" y="109"/>
                        </a:lnTo>
                        <a:lnTo>
                          <a:pt x="61" y="109"/>
                        </a:lnTo>
                        <a:lnTo>
                          <a:pt x="61" y="105"/>
                        </a:lnTo>
                        <a:lnTo>
                          <a:pt x="58" y="105"/>
                        </a:lnTo>
                        <a:lnTo>
                          <a:pt x="58" y="101"/>
                        </a:lnTo>
                        <a:lnTo>
                          <a:pt x="61" y="101"/>
                        </a:lnTo>
                        <a:lnTo>
                          <a:pt x="58" y="97"/>
                        </a:lnTo>
                        <a:lnTo>
                          <a:pt x="58" y="93"/>
                        </a:lnTo>
                        <a:lnTo>
                          <a:pt x="54" y="93"/>
                        </a:lnTo>
                        <a:lnTo>
                          <a:pt x="54" y="97"/>
                        </a:lnTo>
                        <a:lnTo>
                          <a:pt x="54" y="93"/>
                        </a:lnTo>
                        <a:lnTo>
                          <a:pt x="50" y="93"/>
                        </a:lnTo>
                        <a:lnTo>
                          <a:pt x="50" y="97"/>
                        </a:lnTo>
                        <a:lnTo>
                          <a:pt x="50" y="93"/>
                        </a:lnTo>
                        <a:lnTo>
                          <a:pt x="46" y="93"/>
                        </a:lnTo>
                        <a:lnTo>
                          <a:pt x="46" y="89"/>
                        </a:lnTo>
                        <a:lnTo>
                          <a:pt x="42" y="89"/>
                        </a:lnTo>
                        <a:lnTo>
                          <a:pt x="38" y="89"/>
                        </a:lnTo>
                        <a:lnTo>
                          <a:pt x="38" y="93"/>
                        </a:lnTo>
                        <a:lnTo>
                          <a:pt x="35" y="93"/>
                        </a:lnTo>
                        <a:lnTo>
                          <a:pt x="38" y="89"/>
                        </a:lnTo>
                        <a:lnTo>
                          <a:pt x="38" y="85"/>
                        </a:lnTo>
                        <a:lnTo>
                          <a:pt x="38" y="81"/>
                        </a:lnTo>
                        <a:lnTo>
                          <a:pt x="38" y="77"/>
                        </a:lnTo>
                        <a:lnTo>
                          <a:pt x="38" y="73"/>
                        </a:lnTo>
                        <a:lnTo>
                          <a:pt x="38" y="69"/>
                        </a:lnTo>
                        <a:lnTo>
                          <a:pt x="35" y="69"/>
                        </a:lnTo>
                        <a:lnTo>
                          <a:pt x="35" y="65"/>
                        </a:lnTo>
                        <a:lnTo>
                          <a:pt x="31" y="65"/>
                        </a:lnTo>
                        <a:lnTo>
                          <a:pt x="31" y="61"/>
                        </a:lnTo>
                        <a:lnTo>
                          <a:pt x="31" y="57"/>
                        </a:lnTo>
                        <a:lnTo>
                          <a:pt x="31" y="53"/>
                        </a:lnTo>
                        <a:lnTo>
                          <a:pt x="27" y="53"/>
                        </a:lnTo>
                        <a:lnTo>
                          <a:pt x="27" y="48"/>
                        </a:lnTo>
                        <a:lnTo>
                          <a:pt x="23" y="44"/>
                        </a:lnTo>
                        <a:lnTo>
                          <a:pt x="23" y="40"/>
                        </a:lnTo>
                        <a:lnTo>
                          <a:pt x="27" y="40"/>
                        </a:lnTo>
                        <a:lnTo>
                          <a:pt x="27" y="36"/>
                        </a:lnTo>
                        <a:lnTo>
                          <a:pt x="27" y="32"/>
                        </a:lnTo>
                        <a:lnTo>
                          <a:pt x="23" y="32"/>
                        </a:lnTo>
                        <a:lnTo>
                          <a:pt x="27" y="32"/>
                        </a:lnTo>
                        <a:lnTo>
                          <a:pt x="23" y="32"/>
                        </a:lnTo>
                        <a:lnTo>
                          <a:pt x="23" y="28"/>
                        </a:lnTo>
                        <a:lnTo>
                          <a:pt x="23" y="24"/>
                        </a:lnTo>
                        <a:lnTo>
                          <a:pt x="23" y="20"/>
                        </a:lnTo>
                        <a:lnTo>
                          <a:pt x="27" y="16"/>
                        </a:lnTo>
                        <a:lnTo>
                          <a:pt x="27" y="12"/>
                        </a:lnTo>
                        <a:lnTo>
                          <a:pt x="23" y="12"/>
                        </a:lnTo>
                        <a:lnTo>
                          <a:pt x="23" y="8"/>
                        </a:lnTo>
                        <a:lnTo>
                          <a:pt x="23" y="4"/>
                        </a:lnTo>
                        <a:lnTo>
                          <a:pt x="27" y="4"/>
                        </a:lnTo>
                        <a:lnTo>
                          <a:pt x="27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699" name="Freeform 272">
                    <a:extLst>
                      <a:ext uri="{FF2B5EF4-FFF2-40B4-BE49-F238E27FC236}">
                        <a16:creationId xmlns:a16="http://schemas.microsoft.com/office/drawing/2014/main" id="{B0F2081B-A5BB-01B2-8BD2-CB467CA8F15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308" y="3074"/>
                    <a:ext cx="73" cy="50"/>
                  </a:xfrm>
                  <a:custGeom>
                    <a:avLst/>
                    <a:gdLst>
                      <a:gd name="T0" fmla="*/ 38 w 73"/>
                      <a:gd name="T1" fmla="*/ 16 h 48"/>
                      <a:gd name="T2" fmla="*/ 42 w 73"/>
                      <a:gd name="T3" fmla="*/ 12 h 48"/>
                      <a:gd name="T4" fmla="*/ 46 w 73"/>
                      <a:gd name="T5" fmla="*/ 8 h 48"/>
                      <a:gd name="T6" fmla="*/ 53 w 73"/>
                      <a:gd name="T7" fmla="*/ 8 h 48"/>
                      <a:gd name="T8" fmla="*/ 57 w 73"/>
                      <a:gd name="T9" fmla="*/ 4 h 48"/>
                      <a:gd name="T10" fmla="*/ 57 w 73"/>
                      <a:gd name="T11" fmla="*/ 4 h 48"/>
                      <a:gd name="T12" fmla="*/ 61 w 73"/>
                      <a:gd name="T13" fmla="*/ 8 h 48"/>
                      <a:gd name="T14" fmla="*/ 65 w 73"/>
                      <a:gd name="T15" fmla="*/ 12 h 48"/>
                      <a:gd name="T16" fmla="*/ 69 w 73"/>
                      <a:gd name="T17" fmla="*/ 16 h 48"/>
                      <a:gd name="T18" fmla="*/ 73 w 73"/>
                      <a:gd name="T19" fmla="*/ 20 h 48"/>
                      <a:gd name="T20" fmla="*/ 69 w 73"/>
                      <a:gd name="T21" fmla="*/ 24 h 48"/>
                      <a:gd name="T22" fmla="*/ 69 w 73"/>
                      <a:gd name="T23" fmla="*/ 32 h 48"/>
                      <a:gd name="T24" fmla="*/ 61 w 73"/>
                      <a:gd name="T25" fmla="*/ 32 h 48"/>
                      <a:gd name="T26" fmla="*/ 57 w 73"/>
                      <a:gd name="T27" fmla="*/ 36 h 48"/>
                      <a:gd name="T28" fmla="*/ 50 w 73"/>
                      <a:gd name="T29" fmla="*/ 36 h 48"/>
                      <a:gd name="T30" fmla="*/ 42 w 73"/>
                      <a:gd name="T31" fmla="*/ 36 h 48"/>
                      <a:gd name="T32" fmla="*/ 34 w 73"/>
                      <a:gd name="T33" fmla="*/ 40 h 48"/>
                      <a:gd name="T34" fmla="*/ 30 w 73"/>
                      <a:gd name="T35" fmla="*/ 44 h 48"/>
                      <a:gd name="T36" fmla="*/ 23 w 73"/>
                      <a:gd name="T37" fmla="*/ 44 h 48"/>
                      <a:gd name="T38" fmla="*/ 19 w 73"/>
                      <a:gd name="T39" fmla="*/ 48 h 48"/>
                      <a:gd name="T40" fmla="*/ 11 w 73"/>
                      <a:gd name="T41" fmla="*/ 48 h 48"/>
                      <a:gd name="T42" fmla="*/ 7 w 73"/>
                      <a:gd name="T43" fmla="*/ 44 h 48"/>
                      <a:gd name="T44" fmla="*/ 0 w 73"/>
                      <a:gd name="T45" fmla="*/ 44 h 48"/>
                      <a:gd name="T46" fmla="*/ 7 w 73"/>
                      <a:gd name="T47" fmla="*/ 40 h 48"/>
                      <a:gd name="T48" fmla="*/ 11 w 73"/>
                      <a:gd name="T49" fmla="*/ 36 h 48"/>
                      <a:gd name="T50" fmla="*/ 15 w 73"/>
                      <a:gd name="T51" fmla="*/ 32 h 48"/>
                      <a:gd name="T52" fmla="*/ 19 w 73"/>
                      <a:gd name="T53" fmla="*/ 28 h 48"/>
                      <a:gd name="T54" fmla="*/ 23 w 73"/>
                      <a:gd name="T55" fmla="*/ 24 h 48"/>
                      <a:gd name="T56" fmla="*/ 27 w 73"/>
                      <a:gd name="T57" fmla="*/ 28 h 48"/>
                      <a:gd name="T58" fmla="*/ 30 w 73"/>
                      <a:gd name="T59" fmla="*/ 24 h 48"/>
                      <a:gd name="T60" fmla="*/ 34 w 73"/>
                      <a:gd name="T61" fmla="*/ 20 h 48"/>
                      <a:gd name="T62" fmla="*/ 38 w 73"/>
                      <a:gd name="T63" fmla="*/ 16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</a:cxnLst>
                    <a:rect l="0" t="0" r="r" b="b"/>
                    <a:pathLst>
                      <a:path w="73" h="48">
                        <a:moveTo>
                          <a:pt x="38" y="12"/>
                        </a:moveTo>
                        <a:lnTo>
                          <a:pt x="38" y="16"/>
                        </a:lnTo>
                        <a:lnTo>
                          <a:pt x="38" y="12"/>
                        </a:lnTo>
                        <a:lnTo>
                          <a:pt x="42" y="12"/>
                        </a:lnTo>
                        <a:lnTo>
                          <a:pt x="46" y="12"/>
                        </a:lnTo>
                        <a:lnTo>
                          <a:pt x="46" y="8"/>
                        </a:lnTo>
                        <a:lnTo>
                          <a:pt x="50" y="8"/>
                        </a:lnTo>
                        <a:lnTo>
                          <a:pt x="53" y="8"/>
                        </a:lnTo>
                        <a:lnTo>
                          <a:pt x="53" y="4"/>
                        </a:lnTo>
                        <a:lnTo>
                          <a:pt x="57" y="4"/>
                        </a:lnTo>
                        <a:lnTo>
                          <a:pt x="57" y="0"/>
                        </a:lnTo>
                        <a:lnTo>
                          <a:pt x="57" y="4"/>
                        </a:lnTo>
                        <a:lnTo>
                          <a:pt x="61" y="4"/>
                        </a:lnTo>
                        <a:lnTo>
                          <a:pt x="61" y="8"/>
                        </a:lnTo>
                        <a:lnTo>
                          <a:pt x="65" y="8"/>
                        </a:lnTo>
                        <a:lnTo>
                          <a:pt x="65" y="12"/>
                        </a:lnTo>
                        <a:lnTo>
                          <a:pt x="65" y="16"/>
                        </a:lnTo>
                        <a:lnTo>
                          <a:pt x="69" y="16"/>
                        </a:lnTo>
                        <a:lnTo>
                          <a:pt x="73" y="16"/>
                        </a:lnTo>
                        <a:lnTo>
                          <a:pt x="73" y="20"/>
                        </a:lnTo>
                        <a:lnTo>
                          <a:pt x="69" y="20"/>
                        </a:lnTo>
                        <a:lnTo>
                          <a:pt x="69" y="24"/>
                        </a:lnTo>
                        <a:lnTo>
                          <a:pt x="69" y="28"/>
                        </a:lnTo>
                        <a:lnTo>
                          <a:pt x="69" y="32"/>
                        </a:lnTo>
                        <a:lnTo>
                          <a:pt x="65" y="32"/>
                        </a:lnTo>
                        <a:lnTo>
                          <a:pt x="61" y="32"/>
                        </a:lnTo>
                        <a:lnTo>
                          <a:pt x="57" y="32"/>
                        </a:lnTo>
                        <a:lnTo>
                          <a:pt x="57" y="36"/>
                        </a:lnTo>
                        <a:lnTo>
                          <a:pt x="53" y="36"/>
                        </a:lnTo>
                        <a:lnTo>
                          <a:pt x="50" y="36"/>
                        </a:lnTo>
                        <a:lnTo>
                          <a:pt x="46" y="36"/>
                        </a:lnTo>
                        <a:lnTo>
                          <a:pt x="42" y="36"/>
                        </a:lnTo>
                        <a:lnTo>
                          <a:pt x="38" y="36"/>
                        </a:lnTo>
                        <a:lnTo>
                          <a:pt x="34" y="40"/>
                        </a:lnTo>
                        <a:lnTo>
                          <a:pt x="30" y="40"/>
                        </a:lnTo>
                        <a:lnTo>
                          <a:pt x="30" y="44"/>
                        </a:lnTo>
                        <a:lnTo>
                          <a:pt x="27" y="44"/>
                        </a:lnTo>
                        <a:lnTo>
                          <a:pt x="23" y="44"/>
                        </a:lnTo>
                        <a:lnTo>
                          <a:pt x="23" y="48"/>
                        </a:lnTo>
                        <a:lnTo>
                          <a:pt x="19" y="48"/>
                        </a:lnTo>
                        <a:lnTo>
                          <a:pt x="15" y="48"/>
                        </a:lnTo>
                        <a:lnTo>
                          <a:pt x="11" y="48"/>
                        </a:lnTo>
                        <a:lnTo>
                          <a:pt x="11" y="44"/>
                        </a:lnTo>
                        <a:lnTo>
                          <a:pt x="7" y="44"/>
                        </a:lnTo>
                        <a:lnTo>
                          <a:pt x="4" y="44"/>
                        </a:lnTo>
                        <a:lnTo>
                          <a:pt x="0" y="44"/>
                        </a:lnTo>
                        <a:lnTo>
                          <a:pt x="4" y="40"/>
                        </a:lnTo>
                        <a:lnTo>
                          <a:pt x="7" y="40"/>
                        </a:lnTo>
                        <a:lnTo>
                          <a:pt x="11" y="40"/>
                        </a:lnTo>
                        <a:lnTo>
                          <a:pt x="11" y="36"/>
                        </a:lnTo>
                        <a:lnTo>
                          <a:pt x="15" y="36"/>
                        </a:lnTo>
                        <a:lnTo>
                          <a:pt x="15" y="32"/>
                        </a:lnTo>
                        <a:lnTo>
                          <a:pt x="19" y="32"/>
                        </a:lnTo>
                        <a:lnTo>
                          <a:pt x="19" y="28"/>
                        </a:lnTo>
                        <a:lnTo>
                          <a:pt x="23" y="28"/>
                        </a:lnTo>
                        <a:lnTo>
                          <a:pt x="23" y="24"/>
                        </a:lnTo>
                        <a:lnTo>
                          <a:pt x="23" y="28"/>
                        </a:lnTo>
                        <a:lnTo>
                          <a:pt x="27" y="28"/>
                        </a:lnTo>
                        <a:lnTo>
                          <a:pt x="27" y="24"/>
                        </a:lnTo>
                        <a:lnTo>
                          <a:pt x="30" y="24"/>
                        </a:lnTo>
                        <a:lnTo>
                          <a:pt x="30" y="20"/>
                        </a:lnTo>
                        <a:lnTo>
                          <a:pt x="34" y="20"/>
                        </a:lnTo>
                        <a:lnTo>
                          <a:pt x="34" y="16"/>
                        </a:lnTo>
                        <a:lnTo>
                          <a:pt x="38" y="16"/>
                        </a:lnTo>
                        <a:lnTo>
                          <a:pt x="38" y="12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700" name="Freeform 273">
                    <a:extLst>
                      <a:ext uri="{FF2B5EF4-FFF2-40B4-BE49-F238E27FC236}">
                        <a16:creationId xmlns:a16="http://schemas.microsoft.com/office/drawing/2014/main" id="{A7F3BD6F-CC59-A9F5-EDF4-AC5A116DB2B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124" y="3074"/>
                    <a:ext cx="12" cy="21"/>
                  </a:xfrm>
                  <a:custGeom>
                    <a:avLst/>
                    <a:gdLst>
                      <a:gd name="T0" fmla="*/ 12 w 12"/>
                      <a:gd name="T1" fmla="*/ 0 h 20"/>
                      <a:gd name="T2" fmla="*/ 12 w 12"/>
                      <a:gd name="T3" fmla="*/ 4 h 20"/>
                      <a:gd name="T4" fmla="*/ 12 w 12"/>
                      <a:gd name="T5" fmla="*/ 8 h 20"/>
                      <a:gd name="T6" fmla="*/ 8 w 12"/>
                      <a:gd name="T7" fmla="*/ 8 h 20"/>
                      <a:gd name="T8" fmla="*/ 8 w 12"/>
                      <a:gd name="T9" fmla="*/ 12 h 20"/>
                      <a:gd name="T10" fmla="*/ 8 w 12"/>
                      <a:gd name="T11" fmla="*/ 20 h 20"/>
                      <a:gd name="T12" fmla="*/ 4 w 12"/>
                      <a:gd name="T13" fmla="*/ 20 h 20"/>
                      <a:gd name="T14" fmla="*/ 4 w 12"/>
                      <a:gd name="T15" fmla="*/ 16 h 20"/>
                      <a:gd name="T16" fmla="*/ 0 w 12"/>
                      <a:gd name="T17" fmla="*/ 16 h 20"/>
                      <a:gd name="T18" fmla="*/ 0 w 12"/>
                      <a:gd name="T19" fmla="*/ 12 h 20"/>
                      <a:gd name="T20" fmla="*/ 4 w 12"/>
                      <a:gd name="T21" fmla="*/ 12 h 20"/>
                      <a:gd name="T22" fmla="*/ 4 w 12"/>
                      <a:gd name="T23" fmla="*/ 8 h 20"/>
                      <a:gd name="T24" fmla="*/ 8 w 12"/>
                      <a:gd name="T25" fmla="*/ 4 h 20"/>
                      <a:gd name="T26" fmla="*/ 8 w 12"/>
                      <a:gd name="T27" fmla="*/ 0 h 20"/>
                      <a:gd name="T28" fmla="*/ 12 w 12"/>
                      <a:gd name="T29" fmla="*/ 0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12" h="20">
                        <a:moveTo>
                          <a:pt x="12" y="0"/>
                        </a:moveTo>
                        <a:lnTo>
                          <a:pt x="12" y="4"/>
                        </a:lnTo>
                        <a:lnTo>
                          <a:pt x="12" y="8"/>
                        </a:lnTo>
                        <a:lnTo>
                          <a:pt x="8" y="8"/>
                        </a:lnTo>
                        <a:lnTo>
                          <a:pt x="8" y="12"/>
                        </a:lnTo>
                        <a:lnTo>
                          <a:pt x="8" y="20"/>
                        </a:lnTo>
                        <a:lnTo>
                          <a:pt x="4" y="20"/>
                        </a:lnTo>
                        <a:lnTo>
                          <a:pt x="4" y="16"/>
                        </a:lnTo>
                        <a:lnTo>
                          <a:pt x="0" y="16"/>
                        </a:lnTo>
                        <a:lnTo>
                          <a:pt x="0" y="12"/>
                        </a:lnTo>
                        <a:lnTo>
                          <a:pt x="4" y="12"/>
                        </a:lnTo>
                        <a:lnTo>
                          <a:pt x="4" y="8"/>
                        </a:lnTo>
                        <a:lnTo>
                          <a:pt x="8" y="4"/>
                        </a:lnTo>
                        <a:lnTo>
                          <a:pt x="8" y="0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701" name="Freeform 274">
                    <a:extLst>
                      <a:ext uri="{FF2B5EF4-FFF2-40B4-BE49-F238E27FC236}">
                        <a16:creationId xmlns:a16="http://schemas.microsoft.com/office/drawing/2014/main" id="{E106FFFF-6E35-B0F3-8ACD-F2A7008D067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176" y="3080"/>
                    <a:ext cx="72" cy="75"/>
                  </a:xfrm>
                  <a:custGeom>
                    <a:avLst/>
                    <a:gdLst>
                      <a:gd name="T0" fmla="*/ 0 w 73"/>
                      <a:gd name="T1" fmla="*/ 0 h 77"/>
                      <a:gd name="T2" fmla="*/ 8 w 73"/>
                      <a:gd name="T3" fmla="*/ 0 h 77"/>
                      <a:gd name="T4" fmla="*/ 12 w 73"/>
                      <a:gd name="T5" fmla="*/ 4 h 77"/>
                      <a:gd name="T6" fmla="*/ 16 w 73"/>
                      <a:gd name="T7" fmla="*/ 0 h 77"/>
                      <a:gd name="T8" fmla="*/ 23 w 73"/>
                      <a:gd name="T9" fmla="*/ 4 h 77"/>
                      <a:gd name="T10" fmla="*/ 27 w 73"/>
                      <a:gd name="T11" fmla="*/ 8 h 77"/>
                      <a:gd name="T12" fmla="*/ 31 w 73"/>
                      <a:gd name="T13" fmla="*/ 12 h 77"/>
                      <a:gd name="T14" fmla="*/ 31 w 73"/>
                      <a:gd name="T15" fmla="*/ 12 h 77"/>
                      <a:gd name="T16" fmla="*/ 39 w 73"/>
                      <a:gd name="T17" fmla="*/ 12 h 77"/>
                      <a:gd name="T18" fmla="*/ 46 w 73"/>
                      <a:gd name="T19" fmla="*/ 16 h 77"/>
                      <a:gd name="T20" fmla="*/ 46 w 73"/>
                      <a:gd name="T21" fmla="*/ 24 h 77"/>
                      <a:gd name="T22" fmla="*/ 54 w 73"/>
                      <a:gd name="T23" fmla="*/ 24 h 77"/>
                      <a:gd name="T24" fmla="*/ 58 w 73"/>
                      <a:gd name="T25" fmla="*/ 28 h 77"/>
                      <a:gd name="T26" fmla="*/ 62 w 73"/>
                      <a:gd name="T27" fmla="*/ 32 h 77"/>
                      <a:gd name="T28" fmla="*/ 62 w 73"/>
                      <a:gd name="T29" fmla="*/ 32 h 77"/>
                      <a:gd name="T30" fmla="*/ 66 w 73"/>
                      <a:gd name="T31" fmla="*/ 36 h 77"/>
                      <a:gd name="T32" fmla="*/ 69 w 73"/>
                      <a:gd name="T33" fmla="*/ 40 h 77"/>
                      <a:gd name="T34" fmla="*/ 73 w 73"/>
                      <a:gd name="T35" fmla="*/ 44 h 77"/>
                      <a:gd name="T36" fmla="*/ 69 w 73"/>
                      <a:gd name="T37" fmla="*/ 49 h 77"/>
                      <a:gd name="T38" fmla="*/ 69 w 73"/>
                      <a:gd name="T39" fmla="*/ 49 h 77"/>
                      <a:gd name="T40" fmla="*/ 69 w 73"/>
                      <a:gd name="T41" fmla="*/ 57 h 77"/>
                      <a:gd name="T42" fmla="*/ 69 w 73"/>
                      <a:gd name="T43" fmla="*/ 65 h 77"/>
                      <a:gd name="T44" fmla="*/ 69 w 73"/>
                      <a:gd name="T45" fmla="*/ 73 h 77"/>
                      <a:gd name="T46" fmla="*/ 62 w 73"/>
                      <a:gd name="T47" fmla="*/ 77 h 77"/>
                      <a:gd name="T48" fmla="*/ 58 w 73"/>
                      <a:gd name="T49" fmla="*/ 73 h 77"/>
                      <a:gd name="T50" fmla="*/ 58 w 73"/>
                      <a:gd name="T51" fmla="*/ 69 h 77"/>
                      <a:gd name="T52" fmla="*/ 62 w 73"/>
                      <a:gd name="T53" fmla="*/ 65 h 77"/>
                      <a:gd name="T54" fmla="*/ 62 w 73"/>
                      <a:gd name="T55" fmla="*/ 57 h 77"/>
                      <a:gd name="T56" fmla="*/ 62 w 73"/>
                      <a:gd name="T57" fmla="*/ 57 h 77"/>
                      <a:gd name="T58" fmla="*/ 54 w 73"/>
                      <a:gd name="T59" fmla="*/ 53 h 77"/>
                      <a:gd name="T60" fmla="*/ 54 w 73"/>
                      <a:gd name="T61" fmla="*/ 44 h 77"/>
                      <a:gd name="T62" fmla="*/ 50 w 73"/>
                      <a:gd name="T63" fmla="*/ 49 h 77"/>
                      <a:gd name="T64" fmla="*/ 50 w 73"/>
                      <a:gd name="T65" fmla="*/ 49 h 77"/>
                      <a:gd name="T66" fmla="*/ 46 w 73"/>
                      <a:gd name="T67" fmla="*/ 44 h 77"/>
                      <a:gd name="T68" fmla="*/ 43 w 73"/>
                      <a:gd name="T69" fmla="*/ 49 h 77"/>
                      <a:gd name="T70" fmla="*/ 39 w 73"/>
                      <a:gd name="T71" fmla="*/ 44 h 77"/>
                      <a:gd name="T72" fmla="*/ 31 w 73"/>
                      <a:gd name="T73" fmla="*/ 44 h 77"/>
                      <a:gd name="T74" fmla="*/ 27 w 73"/>
                      <a:gd name="T75" fmla="*/ 40 h 77"/>
                      <a:gd name="T76" fmla="*/ 23 w 73"/>
                      <a:gd name="T77" fmla="*/ 36 h 77"/>
                      <a:gd name="T78" fmla="*/ 20 w 73"/>
                      <a:gd name="T79" fmla="*/ 36 h 77"/>
                      <a:gd name="T80" fmla="*/ 27 w 73"/>
                      <a:gd name="T81" fmla="*/ 36 h 77"/>
                      <a:gd name="T82" fmla="*/ 23 w 73"/>
                      <a:gd name="T83" fmla="*/ 32 h 77"/>
                      <a:gd name="T84" fmla="*/ 23 w 73"/>
                      <a:gd name="T85" fmla="*/ 24 h 77"/>
                      <a:gd name="T86" fmla="*/ 20 w 73"/>
                      <a:gd name="T87" fmla="*/ 20 h 77"/>
                      <a:gd name="T88" fmla="*/ 16 w 73"/>
                      <a:gd name="T89" fmla="*/ 16 h 77"/>
                      <a:gd name="T90" fmla="*/ 12 w 73"/>
                      <a:gd name="T91" fmla="*/ 12 h 77"/>
                      <a:gd name="T92" fmla="*/ 4 w 73"/>
                      <a:gd name="T93" fmla="*/ 12 h 77"/>
                      <a:gd name="T94" fmla="*/ 4 w 73"/>
                      <a:gd name="T95" fmla="*/ 4 h 7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</a:cxnLst>
                    <a:rect l="0" t="0" r="r" b="b"/>
                    <a:pathLst>
                      <a:path w="73" h="77">
                        <a:moveTo>
                          <a:pt x="4" y="0"/>
                        </a:moveTo>
                        <a:lnTo>
                          <a:pt x="0" y="0"/>
                        </a:lnTo>
                        <a:lnTo>
                          <a:pt x="4" y="0"/>
                        </a:lnTo>
                        <a:lnTo>
                          <a:pt x="8" y="0"/>
                        </a:lnTo>
                        <a:lnTo>
                          <a:pt x="8" y="4"/>
                        </a:lnTo>
                        <a:lnTo>
                          <a:pt x="12" y="4"/>
                        </a:lnTo>
                        <a:lnTo>
                          <a:pt x="16" y="4"/>
                        </a:lnTo>
                        <a:lnTo>
                          <a:pt x="16" y="0"/>
                        </a:lnTo>
                        <a:lnTo>
                          <a:pt x="20" y="4"/>
                        </a:lnTo>
                        <a:lnTo>
                          <a:pt x="23" y="4"/>
                        </a:lnTo>
                        <a:lnTo>
                          <a:pt x="23" y="8"/>
                        </a:lnTo>
                        <a:lnTo>
                          <a:pt x="27" y="8"/>
                        </a:lnTo>
                        <a:lnTo>
                          <a:pt x="27" y="12"/>
                        </a:lnTo>
                        <a:lnTo>
                          <a:pt x="31" y="12"/>
                        </a:lnTo>
                        <a:lnTo>
                          <a:pt x="31" y="8"/>
                        </a:lnTo>
                        <a:lnTo>
                          <a:pt x="31" y="12"/>
                        </a:lnTo>
                        <a:lnTo>
                          <a:pt x="35" y="12"/>
                        </a:lnTo>
                        <a:lnTo>
                          <a:pt x="39" y="12"/>
                        </a:lnTo>
                        <a:lnTo>
                          <a:pt x="43" y="16"/>
                        </a:lnTo>
                        <a:lnTo>
                          <a:pt x="46" y="16"/>
                        </a:lnTo>
                        <a:lnTo>
                          <a:pt x="46" y="20"/>
                        </a:lnTo>
                        <a:lnTo>
                          <a:pt x="46" y="24"/>
                        </a:lnTo>
                        <a:lnTo>
                          <a:pt x="50" y="24"/>
                        </a:lnTo>
                        <a:lnTo>
                          <a:pt x="54" y="24"/>
                        </a:lnTo>
                        <a:lnTo>
                          <a:pt x="54" y="28"/>
                        </a:lnTo>
                        <a:lnTo>
                          <a:pt x="58" y="28"/>
                        </a:lnTo>
                        <a:lnTo>
                          <a:pt x="58" y="32"/>
                        </a:lnTo>
                        <a:lnTo>
                          <a:pt x="62" y="32"/>
                        </a:lnTo>
                        <a:lnTo>
                          <a:pt x="62" y="28"/>
                        </a:lnTo>
                        <a:lnTo>
                          <a:pt x="62" y="32"/>
                        </a:lnTo>
                        <a:lnTo>
                          <a:pt x="66" y="32"/>
                        </a:lnTo>
                        <a:lnTo>
                          <a:pt x="66" y="36"/>
                        </a:lnTo>
                        <a:lnTo>
                          <a:pt x="69" y="36"/>
                        </a:lnTo>
                        <a:lnTo>
                          <a:pt x="69" y="40"/>
                        </a:lnTo>
                        <a:lnTo>
                          <a:pt x="69" y="44"/>
                        </a:lnTo>
                        <a:lnTo>
                          <a:pt x="73" y="44"/>
                        </a:lnTo>
                        <a:lnTo>
                          <a:pt x="69" y="44"/>
                        </a:lnTo>
                        <a:lnTo>
                          <a:pt x="69" y="49"/>
                        </a:lnTo>
                        <a:lnTo>
                          <a:pt x="66" y="49"/>
                        </a:lnTo>
                        <a:lnTo>
                          <a:pt x="69" y="49"/>
                        </a:lnTo>
                        <a:lnTo>
                          <a:pt x="69" y="53"/>
                        </a:lnTo>
                        <a:lnTo>
                          <a:pt x="69" y="57"/>
                        </a:lnTo>
                        <a:lnTo>
                          <a:pt x="69" y="61"/>
                        </a:lnTo>
                        <a:lnTo>
                          <a:pt x="69" y="65"/>
                        </a:lnTo>
                        <a:lnTo>
                          <a:pt x="69" y="69"/>
                        </a:lnTo>
                        <a:lnTo>
                          <a:pt x="69" y="73"/>
                        </a:lnTo>
                        <a:lnTo>
                          <a:pt x="66" y="73"/>
                        </a:lnTo>
                        <a:lnTo>
                          <a:pt x="62" y="77"/>
                        </a:lnTo>
                        <a:lnTo>
                          <a:pt x="62" y="73"/>
                        </a:lnTo>
                        <a:lnTo>
                          <a:pt x="58" y="73"/>
                        </a:lnTo>
                        <a:lnTo>
                          <a:pt x="62" y="69"/>
                        </a:lnTo>
                        <a:lnTo>
                          <a:pt x="58" y="69"/>
                        </a:lnTo>
                        <a:lnTo>
                          <a:pt x="62" y="69"/>
                        </a:lnTo>
                        <a:lnTo>
                          <a:pt x="62" y="65"/>
                        </a:lnTo>
                        <a:lnTo>
                          <a:pt x="62" y="61"/>
                        </a:lnTo>
                        <a:lnTo>
                          <a:pt x="62" y="57"/>
                        </a:lnTo>
                        <a:lnTo>
                          <a:pt x="58" y="57"/>
                        </a:lnTo>
                        <a:lnTo>
                          <a:pt x="62" y="57"/>
                        </a:lnTo>
                        <a:lnTo>
                          <a:pt x="58" y="53"/>
                        </a:lnTo>
                        <a:lnTo>
                          <a:pt x="54" y="53"/>
                        </a:lnTo>
                        <a:lnTo>
                          <a:pt x="54" y="49"/>
                        </a:lnTo>
                        <a:lnTo>
                          <a:pt x="54" y="44"/>
                        </a:lnTo>
                        <a:lnTo>
                          <a:pt x="50" y="44"/>
                        </a:lnTo>
                        <a:lnTo>
                          <a:pt x="50" y="49"/>
                        </a:lnTo>
                        <a:lnTo>
                          <a:pt x="50" y="44"/>
                        </a:lnTo>
                        <a:lnTo>
                          <a:pt x="50" y="49"/>
                        </a:lnTo>
                        <a:lnTo>
                          <a:pt x="46" y="49"/>
                        </a:lnTo>
                        <a:lnTo>
                          <a:pt x="46" y="44"/>
                        </a:lnTo>
                        <a:lnTo>
                          <a:pt x="43" y="44"/>
                        </a:lnTo>
                        <a:lnTo>
                          <a:pt x="43" y="49"/>
                        </a:lnTo>
                        <a:lnTo>
                          <a:pt x="39" y="49"/>
                        </a:lnTo>
                        <a:lnTo>
                          <a:pt x="39" y="44"/>
                        </a:lnTo>
                        <a:lnTo>
                          <a:pt x="35" y="44"/>
                        </a:lnTo>
                        <a:lnTo>
                          <a:pt x="31" y="44"/>
                        </a:lnTo>
                        <a:lnTo>
                          <a:pt x="27" y="44"/>
                        </a:lnTo>
                        <a:lnTo>
                          <a:pt x="27" y="40"/>
                        </a:lnTo>
                        <a:lnTo>
                          <a:pt x="23" y="40"/>
                        </a:lnTo>
                        <a:lnTo>
                          <a:pt x="23" y="36"/>
                        </a:lnTo>
                        <a:lnTo>
                          <a:pt x="20" y="40"/>
                        </a:lnTo>
                        <a:lnTo>
                          <a:pt x="20" y="36"/>
                        </a:lnTo>
                        <a:lnTo>
                          <a:pt x="23" y="36"/>
                        </a:lnTo>
                        <a:lnTo>
                          <a:pt x="27" y="36"/>
                        </a:lnTo>
                        <a:lnTo>
                          <a:pt x="27" y="32"/>
                        </a:lnTo>
                        <a:lnTo>
                          <a:pt x="23" y="32"/>
                        </a:lnTo>
                        <a:lnTo>
                          <a:pt x="23" y="28"/>
                        </a:lnTo>
                        <a:lnTo>
                          <a:pt x="23" y="24"/>
                        </a:lnTo>
                        <a:lnTo>
                          <a:pt x="20" y="24"/>
                        </a:lnTo>
                        <a:lnTo>
                          <a:pt x="20" y="20"/>
                        </a:lnTo>
                        <a:lnTo>
                          <a:pt x="16" y="20"/>
                        </a:lnTo>
                        <a:lnTo>
                          <a:pt x="16" y="16"/>
                        </a:lnTo>
                        <a:lnTo>
                          <a:pt x="12" y="16"/>
                        </a:lnTo>
                        <a:lnTo>
                          <a:pt x="12" y="12"/>
                        </a:lnTo>
                        <a:lnTo>
                          <a:pt x="8" y="12"/>
                        </a:lnTo>
                        <a:lnTo>
                          <a:pt x="4" y="12"/>
                        </a:lnTo>
                        <a:lnTo>
                          <a:pt x="4" y="8"/>
                        </a:lnTo>
                        <a:lnTo>
                          <a:pt x="4" y="4"/>
                        </a:lnTo>
                        <a:lnTo>
                          <a:pt x="4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702" name="Freeform 275">
                    <a:extLst>
                      <a:ext uri="{FF2B5EF4-FFF2-40B4-BE49-F238E27FC236}">
                        <a16:creationId xmlns:a16="http://schemas.microsoft.com/office/drawing/2014/main" id="{EEC0FCD5-B71C-A842-9B80-4D4225D7B10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124" y="3080"/>
                    <a:ext cx="20" cy="28"/>
                  </a:xfrm>
                  <a:custGeom>
                    <a:avLst/>
                    <a:gdLst>
                      <a:gd name="T0" fmla="*/ 0 w 20"/>
                      <a:gd name="T1" fmla="*/ 12 h 28"/>
                      <a:gd name="T2" fmla="*/ 4 w 20"/>
                      <a:gd name="T3" fmla="*/ 12 h 28"/>
                      <a:gd name="T4" fmla="*/ 4 w 20"/>
                      <a:gd name="T5" fmla="*/ 16 h 28"/>
                      <a:gd name="T6" fmla="*/ 8 w 20"/>
                      <a:gd name="T7" fmla="*/ 16 h 28"/>
                      <a:gd name="T8" fmla="*/ 8 w 20"/>
                      <a:gd name="T9" fmla="*/ 8 h 28"/>
                      <a:gd name="T10" fmla="*/ 8 w 20"/>
                      <a:gd name="T11" fmla="*/ 4 h 28"/>
                      <a:gd name="T12" fmla="*/ 12 w 20"/>
                      <a:gd name="T13" fmla="*/ 4 h 28"/>
                      <a:gd name="T14" fmla="*/ 12 w 20"/>
                      <a:gd name="T15" fmla="*/ 0 h 28"/>
                      <a:gd name="T16" fmla="*/ 12 w 20"/>
                      <a:gd name="T17" fmla="*/ 4 h 28"/>
                      <a:gd name="T18" fmla="*/ 12 w 20"/>
                      <a:gd name="T19" fmla="*/ 8 h 28"/>
                      <a:gd name="T20" fmla="*/ 12 w 20"/>
                      <a:gd name="T21" fmla="*/ 12 h 28"/>
                      <a:gd name="T22" fmla="*/ 16 w 20"/>
                      <a:gd name="T23" fmla="*/ 12 h 28"/>
                      <a:gd name="T24" fmla="*/ 20 w 20"/>
                      <a:gd name="T25" fmla="*/ 12 h 28"/>
                      <a:gd name="T26" fmla="*/ 20 w 20"/>
                      <a:gd name="T27" fmla="*/ 16 h 28"/>
                      <a:gd name="T28" fmla="*/ 20 w 20"/>
                      <a:gd name="T29" fmla="*/ 20 h 28"/>
                      <a:gd name="T30" fmla="*/ 20 w 20"/>
                      <a:gd name="T31" fmla="*/ 24 h 28"/>
                      <a:gd name="T32" fmla="*/ 16 w 20"/>
                      <a:gd name="T33" fmla="*/ 24 h 28"/>
                      <a:gd name="T34" fmla="*/ 12 w 20"/>
                      <a:gd name="T35" fmla="*/ 24 h 28"/>
                      <a:gd name="T36" fmla="*/ 12 w 20"/>
                      <a:gd name="T37" fmla="*/ 28 h 28"/>
                      <a:gd name="T38" fmla="*/ 12 w 20"/>
                      <a:gd name="T39" fmla="*/ 24 h 28"/>
                      <a:gd name="T40" fmla="*/ 8 w 20"/>
                      <a:gd name="T41" fmla="*/ 24 h 28"/>
                      <a:gd name="T42" fmla="*/ 4 w 20"/>
                      <a:gd name="T43" fmla="*/ 24 h 28"/>
                      <a:gd name="T44" fmla="*/ 4 w 20"/>
                      <a:gd name="T45" fmla="*/ 28 h 28"/>
                      <a:gd name="T46" fmla="*/ 4 w 20"/>
                      <a:gd name="T47" fmla="*/ 24 h 28"/>
                      <a:gd name="T48" fmla="*/ 0 w 20"/>
                      <a:gd name="T49" fmla="*/ 24 h 28"/>
                      <a:gd name="T50" fmla="*/ 0 w 20"/>
                      <a:gd name="T51" fmla="*/ 20 h 28"/>
                      <a:gd name="T52" fmla="*/ 4 w 20"/>
                      <a:gd name="T53" fmla="*/ 20 h 28"/>
                      <a:gd name="T54" fmla="*/ 0 w 20"/>
                      <a:gd name="T55" fmla="*/ 20 h 28"/>
                      <a:gd name="T56" fmla="*/ 0 w 20"/>
                      <a:gd name="T57" fmla="*/ 16 h 28"/>
                      <a:gd name="T58" fmla="*/ 0 w 20"/>
                      <a:gd name="T59" fmla="*/ 12 h 2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</a:cxnLst>
                    <a:rect l="0" t="0" r="r" b="b"/>
                    <a:pathLst>
                      <a:path w="20" h="28">
                        <a:moveTo>
                          <a:pt x="0" y="12"/>
                        </a:moveTo>
                        <a:lnTo>
                          <a:pt x="4" y="12"/>
                        </a:lnTo>
                        <a:lnTo>
                          <a:pt x="4" y="16"/>
                        </a:lnTo>
                        <a:lnTo>
                          <a:pt x="8" y="16"/>
                        </a:lnTo>
                        <a:lnTo>
                          <a:pt x="8" y="8"/>
                        </a:lnTo>
                        <a:lnTo>
                          <a:pt x="8" y="4"/>
                        </a:lnTo>
                        <a:lnTo>
                          <a:pt x="12" y="4"/>
                        </a:lnTo>
                        <a:lnTo>
                          <a:pt x="12" y="0"/>
                        </a:lnTo>
                        <a:lnTo>
                          <a:pt x="12" y="4"/>
                        </a:lnTo>
                        <a:lnTo>
                          <a:pt x="12" y="8"/>
                        </a:lnTo>
                        <a:lnTo>
                          <a:pt x="12" y="12"/>
                        </a:lnTo>
                        <a:lnTo>
                          <a:pt x="16" y="12"/>
                        </a:lnTo>
                        <a:lnTo>
                          <a:pt x="20" y="12"/>
                        </a:lnTo>
                        <a:lnTo>
                          <a:pt x="20" y="16"/>
                        </a:lnTo>
                        <a:lnTo>
                          <a:pt x="20" y="20"/>
                        </a:lnTo>
                        <a:lnTo>
                          <a:pt x="20" y="24"/>
                        </a:lnTo>
                        <a:lnTo>
                          <a:pt x="16" y="24"/>
                        </a:lnTo>
                        <a:lnTo>
                          <a:pt x="12" y="24"/>
                        </a:lnTo>
                        <a:lnTo>
                          <a:pt x="12" y="28"/>
                        </a:lnTo>
                        <a:lnTo>
                          <a:pt x="12" y="24"/>
                        </a:lnTo>
                        <a:lnTo>
                          <a:pt x="8" y="24"/>
                        </a:lnTo>
                        <a:lnTo>
                          <a:pt x="4" y="24"/>
                        </a:lnTo>
                        <a:lnTo>
                          <a:pt x="4" y="28"/>
                        </a:lnTo>
                        <a:lnTo>
                          <a:pt x="4" y="24"/>
                        </a:lnTo>
                        <a:lnTo>
                          <a:pt x="0" y="24"/>
                        </a:lnTo>
                        <a:lnTo>
                          <a:pt x="0" y="20"/>
                        </a:lnTo>
                        <a:lnTo>
                          <a:pt x="4" y="20"/>
                        </a:lnTo>
                        <a:lnTo>
                          <a:pt x="0" y="20"/>
                        </a:lnTo>
                        <a:lnTo>
                          <a:pt x="0" y="16"/>
                        </a:lnTo>
                        <a:lnTo>
                          <a:pt x="0" y="12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703" name="Freeform 276">
                    <a:extLst>
                      <a:ext uri="{FF2B5EF4-FFF2-40B4-BE49-F238E27FC236}">
                        <a16:creationId xmlns:a16="http://schemas.microsoft.com/office/drawing/2014/main" id="{78DCA987-F7D1-E13F-80A7-04DBFC45151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161" y="3080"/>
                    <a:ext cx="23" cy="28"/>
                  </a:xfrm>
                  <a:custGeom>
                    <a:avLst/>
                    <a:gdLst>
                      <a:gd name="T0" fmla="*/ 19 w 23"/>
                      <a:gd name="T1" fmla="*/ 0 h 28"/>
                      <a:gd name="T2" fmla="*/ 19 w 23"/>
                      <a:gd name="T3" fmla="*/ 4 h 28"/>
                      <a:gd name="T4" fmla="*/ 19 w 23"/>
                      <a:gd name="T5" fmla="*/ 8 h 28"/>
                      <a:gd name="T6" fmla="*/ 19 w 23"/>
                      <a:gd name="T7" fmla="*/ 12 h 28"/>
                      <a:gd name="T8" fmla="*/ 23 w 23"/>
                      <a:gd name="T9" fmla="*/ 12 h 28"/>
                      <a:gd name="T10" fmla="*/ 19 w 23"/>
                      <a:gd name="T11" fmla="*/ 12 h 28"/>
                      <a:gd name="T12" fmla="*/ 19 w 23"/>
                      <a:gd name="T13" fmla="*/ 16 h 28"/>
                      <a:gd name="T14" fmla="*/ 19 w 23"/>
                      <a:gd name="T15" fmla="*/ 20 h 28"/>
                      <a:gd name="T16" fmla="*/ 15 w 23"/>
                      <a:gd name="T17" fmla="*/ 20 h 28"/>
                      <a:gd name="T18" fmla="*/ 11 w 23"/>
                      <a:gd name="T19" fmla="*/ 20 h 28"/>
                      <a:gd name="T20" fmla="*/ 11 w 23"/>
                      <a:gd name="T21" fmla="*/ 24 h 28"/>
                      <a:gd name="T22" fmla="*/ 8 w 23"/>
                      <a:gd name="T23" fmla="*/ 24 h 28"/>
                      <a:gd name="T24" fmla="*/ 4 w 23"/>
                      <a:gd name="T25" fmla="*/ 24 h 28"/>
                      <a:gd name="T26" fmla="*/ 4 w 23"/>
                      <a:gd name="T27" fmla="*/ 28 h 28"/>
                      <a:gd name="T28" fmla="*/ 4 w 23"/>
                      <a:gd name="T29" fmla="*/ 24 h 28"/>
                      <a:gd name="T30" fmla="*/ 0 w 23"/>
                      <a:gd name="T31" fmla="*/ 24 h 28"/>
                      <a:gd name="T32" fmla="*/ 0 w 23"/>
                      <a:gd name="T33" fmla="*/ 20 h 28"/>
                      <a:gd name="T34" fmla="*/ 0 w 23"/>
                      <a:gd name="T35" fmla="*/ 16 h 28"/>
                      <a:gd name="T36" fmla="*/ 0 w 23"/>
                      <a:gd name="T37" fmla="*/ 12 h 28"/>
                      <a:gd name="T38" fmla="*/ 4 w 23"/>
                      <a:gd name="T39" fmla="*/ 12 h 28"/>
                      <a:gd name="T40" fmla="*/ 4 w 23"/>
                      <a:gd name="T41" fmla="*/ 8 h 28"/>
                      <a:gd name="T42" fmla="*/ 8 w 23"/>
                      <a:gd name="T43" fmla="*/ 8 h 28"/>
                      <a:gd name="T44" fmla="*/ 8 w 23"/>
                      <a:gd name="T45" fmla="*/ 4 h 28"/>
                      <a:gd name="T46" fmla="*/ 11 w 23"/>
                      <a:gd name="T47" fmla="*/ 4 h 28"/>
                      <a:gd name="T48" fmla="*/ 15 w 23"/>
                      <a:gd name="T49" fmla="*/ 4 h 28"/>
                      <a:gd name="T50" fmla="*/ 19 w 23"/>
                      <a:gd name="T51" fmla="*/ 4 h 28"/>
                      <a:gd name="T52" fmla="*/ 19 w 23"/>
                      <a:gd name="T53" fmla="*/ 0 h 2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</a:cxnLst>
                    <a:rect l="0" t="0" r="r" b="b"/>
                    <a:pathLst>
                      <a:path w="23" h="28">
                        <a:moveTo>
                          <a:pt x="19" y="0"/>
                        </a:moveTo>
                        <a:lnTo>
                          <a:pt x="19" y="4"/>
                        </a:lnTo>
                        <a:lnTo>
                          <a:pt x="19" y="8"/>
                        </a:lnTo>
                        <a:lnTo>
                          <a:pt x="19" y="12"/>
                        </a:lnTo>
                        <a:lnTo>
                          <a:pt x="23" y="12"/>
                        </a:lnTo>
                        <a:lnTo>
                          <a:pt x="19" y="12"/>
                        </a:lnTo>
                        <a:lnTo>
                          <a:pt x="19" y="16"/>
                        </a:lnTo>
                        <a:lnTo>
                          <a:pt x="19" y="20"/>
                        </a:lnTo>
                        <a:lnTo>
                          <a:pt x="15" y="20"/>
                        </a:lnTo>
                        <a:lnTo>
                          <a:pt x="11" y="20"/>
                        </a:lnTo>
                        <a:lnTo>
                          <a:pt x="11" y="24"/>
                        </a:lnTo>
                        <a:lnTo>
                          <a:pt x="8" y="24"/>
                        </a:lnTo>
                        <a:lnTo>
                          <a:pt x="4" y="24"/>
                        </a:lnTo>
                        <a:lnTo>
                          <a:pt x="4" y="28"/>
                        </a:lnTo>
                        <a:lnTo>
                          <a:pt x="4" y="24"/>
                        </a:lnTo>
                        <a:lnTo>
                          <a:pt x="0" y="24"/>
                        </a:lnTo>
                        <a:lnTo>
                          <a:pt x="0" y="20"/>
                        </a:lnTo>
                        <a:lnTo>
                          <a:pt x="0" y="16"/>
                        </a:lnTo>
                        <a:lnTo>
                          <a:pt x="0" y="12"/>
                        </a:lnTo>
                        <a:lnTo>
                          <a:pt x="4" y="12"/>
                        </a:lnTo>
                        <a:lnTo>
                          <a:pt x="4" y="8"/>
                        </a:lnTo>
                        <a:lnTo>
                          <a:pt x="8" y="8"/>
                        </a:lnTo>
                        <a:lnTo>
                          <a:pt x="8" y="4"/>
                        </a:lnTo>
                        <a:lnTo>
                          <a:pt x="11" y="4"/>
                        </a:lnTo>
                        <a:lnTo>
                          <a:pt x="15" y="4"/>
                        </a:lnTo>
                        <a:lnTo>
                          <a:pt x="19" y="4"/>
                        </a:lnTo>
                        <a:lnTo>
                          <a:pt x="19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704" name="Freeform 277">
                    <a:extLst>
                      <a:ext uri="{FF2B5EF4-FFF2-40B4-BE49-F238E27FC236}">
                        <a16:creationId xmlns:a16="http://schemas.microsoft.com/office/drawing/2014/main" id="{4C7FCCE6-EE39-5E6C-AF17-C22F377595C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98" y="3083"/>
                    <a:ext cx="31" cy="29"/>
                  </a:xfrm>
                  <a:custGeom>
                    <a:avLst/>
                    <a:gdLst>
                      <a:gd name="T0" fmla="*/ 3 w 30"/>
                      <a:gd name="T1" fmla="*/ 0 h 28"/>
                      <a:gd name="T2" fmla="*/ 7 w 30"/>
                      <a:gd name="T3" fmla="*/ 0 h 28"/>
                      <a:gd name="T4" fmla="*/ 11 w 30"/>
                      <a:gd name="T5" fmla="*/ 0 h 28"/>
                      <a:gd name="T6" fmla="*/ 15 w 30"/>
                      <a:gd name="T7" fmla="*/ 0 h 28"/>
                      <a:gd name="T8" fmla="*/ 15 w 30"/>
                      <a:gd name="T9" fmla="*/ 4 h 28"/>
                      <a:gd name="T10" fmla="*/ 19 w 30"/>
                      <a:gd name="T11" fmla="*/ 4 h 28"/>
                      <a:gd name="T12" fmla="*/ 19 w 30"/>
                      <a:gd name="T13" fmla="*/ 8 h 28"/>
                      <a:gd name="T14" fmla="*/ 23 w 30"/>
                      <a:gd name="T15" fmla="*/ 8 h 28"/>
                      <a:gd name="T16" fmla="*/ 23 w 30"/>
                      <a:gd name="T17" fmla="*/ 4 h 28"/>
                      <a:gd name="T18" fmla="*/ 23 w 30"/>
                      <a:gd name="T19" fmla="*/ 8 h 28"/>
                      <a:gd name="T20" fmla="*/ 26 w 30"/>
                      <a:gd name="T21" fmla="*/ 8 h 28"/>
                      <a:gd name="T22" fmla="*/ 26 w 30"/>
                      <a:gd name="T23" fmla="*/ 12 h 28"/>
                      <a:gd name="T24" fmla="*/ 26 w 30"/>
                      <a:gd name="T25" fmla="*/ 16 h 28"/>
                      <a:gd name="T26" fmla="*/ 30 w 30"/>
                      <a:gd name="T27" fmla="*/ 16 h 28"/>
                      <a:gd name="T28" fmla="*/ 26 w 30"/>
                      <a:gd name="T29" fmla="*/ 16 h 28"/>
                      <a:gd name="T30" fmla="*/ 26 w 30"/>
                      <a:gd name="T31" fmla="*/ 20 h 28"/>
                      <a:gd name="T32" fmla="*/ 30 w 30"/>
                      <a:gd name="T33" fmla="*/ 20 h 28"/>
                      <a:gd name="T34" fmla="*/ 30 w 30"/>
                      <a:gd name="T35" fmla="*/ 24 h 28"/>
                      <a:gd name="T36" fmla="*/ 26 w 30"/>
                      <a:gd name="T37" fmla="*/ 24 h 28"/>
                      <a:gd name="T38" fmla="*/ 23 w 30"/>
                      <a:gd name="T39" fmla="*/ 28 h 28"/>
                      <a:gd name="T40" fmla="*/ 23 w 30"/>
                      <a:gd name="T41" fmla="*/ 24 h 28"/>
                      <a:gd name="T42" fmla="*/ 19 w 30"/>
                      <a:gd name="T43" fmla="*/ 24 h 28"/>
                      <a:gd name="T44" fmla="*/ 15 w 30"/>
                      <a:gd name="T45" fmla="*/ 24 h 28"/>
                      <a:gd name="T46" fmla="*/ 11 w 30"/>
                      <a:gd name="T47" fmla="*/ 24 h 28"/>
                      <a:gd name="T48" fmla="*/ 11 w 30"/>
                      <a:gd name="T49" fmla="*/ 20 h 28"/>
                      <a:gd name="T50" fmla="*/ 7 w 30"/>
                      <a:gd name="T51" fmla="*/ 20 h 28"/>
                      <a:gd name="T52" fmla="*/ 3 w 30"/>
                      <a:gd name="T53" fmla="*/ 20 h 28"/>
                      <a:gd name="T54" fmla="*/ 3 w 30"/>
                      <a:gd name="T55" fmla="*/ 16 h 28"/>
                      <a:gd name="T56" fmla="*/ 3 w 30"/>
                      <a:gd name="T57" fmla="*/ 12 h 28"/>
                      <a:gd name="T58" fmla="*/ 3 w 30"/>
                      <a:gd name="T59" fmla="*/ 8 h 28"/>
                      <a:gd name="T60" fmla="*/ 0 w 30"/>
                      <a:gd name="T61" fmla="*/ 8 h 28"/>
                      <a:gd name="T62" fmla="*/ 0 w 30"/>
                      <a:gd name="T63" fmla="*/ 12 h 28"/>
                      <a:gd name="T64" fmla="*/ 0 w 30"/>
                      <a:gd name="T65" fmla="*/ 8 h 28"/>
                      <a:gd name="T66" fmla="*/ 0 w 30"/>
                      <a:gd name="T67" fmla="*/ 4 h 28"/>
                      <a:gd name="T68" fmla="*/ 0 w 30"/>
                      <a:gd name="T69" fmla="*/ 0 h 28"/>
                      <a:gd name="T70" fmla="*/ 3 w 30"/>
                      <a:gd name="T71" fmla="*/ 0 h 2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</a:cxnLst>
                    <a:rect l="0" t="0" r="r" b="b"/>
                    <a:pathLst>
                      <a:path w="30" h="28">
                        <a:moveTo>
                          <a:pt x="3" y="0"/>
                        </a:moveTo>
                        <a:lnTo>
                          <a:pt x="7" y="0"/>
                        </a:lnTo>
                        <a:lnTo>
                          <a:pt x="11" y="0"/>
                        </a:lnTo>
                        <a:lnTo>
                          <a:pt x="15" y="0"/>
                        </a:lnTo>
                        <a:lnTo>
                          <a:pt x="15" y="4"/>
                        </a:lnTo>
                        <a:lnTo>
                          <a:pt x="19" y="4"/>
                        </a:lnTo>
                        <a:lnTo>
                          <a:pt x="19" y="8"/>
                        </a:lnTo>
                        <a:lnTo>
                          <a:pt x="23" y="8"/>
                        </a:lnTo>
                        <a:lnTo>
                          <a:pt x="23" y="4"/>
                        </a:lnTo>
                        <a:lnTo>
                          <a:pt x="23" y="8"/>
                        </a:lnTo>
                        <a:lnTo>
                          <a:pt x="26" y="8"/>
                        </a:lnTo>
                        <a:lnTo>
                          <a:pt x="26" y="12"/>
                        </a:lnTo>
                        <a:lnTo>
                          <a:pt x="26" y="16"/>
                        </a:lnTo>
                        <a:lnTo>
                          <a:pt x="30" y="16"/>
                        </a:lnTo>
                        <a:lnTo>
                          <a:pt x="26" y="16"/>
                        </a:lnTo>
                        <a:lnTo>
                          <a:pt x="26" y="20"/>
                        </a:lnTo>
                        <a:lnTo>
                          <a:pt x="30" y="20"/>
                        </a:lnTo>
                        <a:lnTo>
                          <a:pt x="30" y="24"/>
                        </a:lnTo>
                        <a:lnTo>
                          <a:pt x="26" y="24"/>
                        </a:lnTo>
                        <a:lnTo>
                          <a:pt x="23" y="28"/>
                        </a:lnTo>
                        <a:lnTo>
                          <a:pt x="23" y="24"/>
                        </a:lnTo>
                        <a:lnTo>
                          <a:pt x="19" y="24"/>
                        </a:lnTo>
                        <a:lnTo>
                          <a:pt x="15" y="24"/>
                        </a:lnTo>
                        <a:lnTo>
                          <a:pt x="11" y="24"/>
                        </a:lnTo>
                        <a:lnTo>
                          <a:pt x="11" y="20"/>
                        </a:lnTo>
                        <a:lnTo>
                          <a:pt x="7" y="20"/>
                        </a:lnTo>
                        <a:lnTo>
                          <a:pt x="3" y="20"/>
                        </a:lnTo>
                        <a:lnTo>
                          <a:pt x="3" y="16"/>
                        </a:lnTo>
                        <a:lnTo>
                          <a:pt x="3" y="12"/>
                        </a:lnTo>
                        <a:lnTo>
                          <a:pt x="3" y="8"/>
                        </a:lnTo>
                        <a:lnTo>
                          <a:pt x="0" y="8"/>
                        </a:lnTo>
                        <a:lnTo>
                          <a:pt x="0" y="12"/>
                        </a:lnTo>
                        <a:lnTo>
                          <a:pt x="0" y="8"/>
                        </a:lnTo>
                        <a:lnTo>
                          <a:pt x="0" y="4"/>
                        </a:lnTo>
                        <a:lnTo>
                          <a:pt x="0" y="0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705" name="Freeform 278">
                    <a:extLst>
                      <a:ext uri="{FF2B5EF4-FFF2-40B4-BE49-F238E27FC236}">
                        <a16:creationId xmlns:a16="http://schemas.microsoft.com/office/drawing/2014/main" id="{B775D91E-B258-9679-82F8-49B2E468BE0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68" y="3083"/>
                    <a:ext cx="50" cy="41"/>
                  </a:xfrm>
                  <a:custGeom>
                    <a:avLst/>
                    <a:gdLst>
                      <a:gd name="T0" fmla="*/ 4 w 50"/>
                      <a:gd name="T1" fmla="*/ 16 h 40"/>
                      <a:gd name="T2" fmla="*/ 4 w 50"/>
                      <a:gd name="T3" fmla="*/ 12 h 40"/>
                      <a:gd name="T4" fmla="*/ 0 w 50"/>
                      <a:gd name="T5" fmla="*/ 12 h 40"/>
                      <a:gd name="T6" fmla="*/ 0 w 50"/>
                      <a:gd name="T7" fmla="*/ 8 h 40"/>
                      <a:gd name="T8" fmla="*/ 0 w 50"/>
                      <a:gd name="T9" fmla="*/ 4 h 40"/>
                      <a:gd name="T10" fmla="*/ 4 w 50"/>
                      <a:gd name="T11" fmla="*/ 4 h 40"/>
                      <a:gd name="T12" fmla="*/ 4 w 50"/>
                      <a:gd name="T13" fmla="*/ 0 h 40"/>
                      <a:gd name="T14" fmla="*/ 8 w 50"/>
                      <a:gd name="T15" fmla="*/ 0 h 40"/>
                      <a:gd name="T16" fmla="*/ 8 w 50"/>
                      <a:gd name="T17" fmla="*/ 4 h 40"/>
                      <a:gd name="T18" fmla="*/ 8 w 50"/>
                      <a:gd name="T19" fmla="*/ 8 h 40"/>
                      <a:gd name="T20" fmla="*/ 11 w 50"/>
                      <a:gd name="T21" fmla="*/ 8 h 40"/>
                      <a:gd name="T22" fmla="*/ 15 w 50"/>
                      <a:gd name="T23" fmla="*/ 4 h 40"/>
                      <a:gd name="T24" fmla="*/ 15 w 50"/>
                      <a:gd name="T25" fmla="*/ 8 h 40"/>
                      <a:gd name="T26" fmla="*/ 19 w 50"/>
                      <a:gd name="T27" fmla="*/ 8 h 40"/>
                      <a:gd name="T28" fmla="*/ 23 w 50"/>
                      <a:gd name="T29" fmla="*/ 8 h 40"/>
                      <a:gd name="T30" fmla="*/ 23 w 50"/>
                      <a:gd name="T31" fmla="*/ 12 h 40"/>
                      <a:gd name="T32" fmla="*/ 27 w 50"/>
                      <a:gd name="T33" fmla="*/ 12 h 40"/>
                      <a:gd name="T34" fmla="*/ 27 w 50"/>
                      <a:gd name="T35" fmla="*/ 8 h 40"/>
                      <a:gd name="T36" fmla="*/ 31 w 50"/>
                      <a:gd name="T37" fmla="*/ 12 h 40"/>
                      <a:gd name="T38" fmla="*/ 31 w 50"/>
                      <a:gd name="T39" fmla="*/ 8 h 40"/>
                      <a:gd name="T40" fmla="*/ 34 w 50"/>
                      <a:gd name="T41" fmla="*/ 8 h 40"/>
                      <a:gd name="T42" fmla="*/ 34 w 50"/>
                      <a:gd name="T43" fmla="*/ 12 h 40"/>
                      <a:gd name="T44" fmla="*/ 34 w 50"/>
                      <a:gd name="T45" fmla="*/ 16 h 40"/>
                      <a:gd name="T46" fmla="*/ 34 w 50"/>
                      <a:gd name="T47" fmla="*/ 20 h 40"/>
                      <a:gd name="T48" fmla="*/ 38 w 50"/>
                      <a:gd name="T49" fmla="*/ 20 h 40"/>
                      <a:gd name="T50" fmla="*/ 42 w 50"/>
                      <a:gd name="T51" fmla="*/ 20 h 40"/>
                      <a:gd name="T52" fmla="*/ 42 w 50"/>
                      <a:gd name="T53" fmla="*/ 24 h 40"/>
                      <a:gd name="T54" fmla="*/ 46 w 50"/>
                      <a:gd name="T55" fmla="*/ 24 h 40"/>
                      <a:gd name="T56" fmla="*/ 50 w 50"/>
                      <a:gd name="T57" fmla="*/ 24 h 40"/>
                      <a:gd name="T58" fmla="*/ 46 w 50"/>
                      <a:gd name="T59" fmla="*/ 24 h 40"/>
                      <a:gd name="T60" fmla="*/ 46 w 50"/>
                      <a:gd name="T61" fmla="*/ 28 h 40"/>
                      <a:gd name="T62" fmla="*/ 46 w 50"/>
                      <a:gd name="T63" fmla="*/ 32 h 40"/>
                      <a:gd name="T64" fmla="*/ 42 w 50"/>
                      <a:gd name="T65" fmla="*/ 32 h 40"/>
                      <a:gd name="T66" fmla="*/ 38 w 50"/>
                      <a:gd name="T67" fmla="*/ 32 h 40"/>
                      <a:gd name="T68" fmla="*/ 38 w 50"/>
                      <a:gd name="T69" fmla="*/ 36 h 40"/>
                      <a:gd name="T70" fmla="*/ 38 w 50"/>
                      <a:gd name="T71" fmla="*/ 40 h 40"/>
                      <a:gd name="T72" fmla="*/ 34 w 50"/>
                      <a:gd name="T73" fmla="*/ 40 h 40"/>
                      <a:gd name="T74" fmla="*/ 34 w 50"/>
                      <a:gd name="T75" fmla="*/ 36 h 40"/>
                      <a:gd name="T76" fmla="*/ 34 w 50"/>
                      <a:gd name="T77" fmla="*/ 32 h 40"/>
                      <a:gd name="T78" fmla="*/ 31 w 50"/>
                      <a:gd name="T79" fmla="*/ 32 h 40"/>
                      <a:gd name="T80" fmla="*/ 31 w 50"/>
                      <a:gd name="T81" fmla="*/ 28 h 40"/>
                      <a:gd name="T82" fmla="*/ 27 w 50"/>
                      <a:gd name="T83" fmla="*/ 28 h 40"/>
                      <a:gd name="T84" fmla="*/ 23 w 50"/>
                      <a:gd name="T85" fmla="*/ 28 h 40"/>
                      <a:gd name="T86" fmla="*/ 23 w 50"/>
                      <a:gd name="T87" fmla="*/ 32 h 40"/>
                      <a:gd name="T88" fmla="*/ 19 w 50"/>
                      <a:gd name="T89" fmla="*/ 32 h 40"/>
                      <a:gd name="T90" fmla="*/ 19 w 50"/>
                      <a:gd name="T91" fmla="*/ 28 h 40"/>
                      <a:gd name="T92" fmla="*/ 15 w 50"/>
                      <a:gd name="T93" fmla="*/ 28 h 40"/>
                      <a:gd name="T94" fmla="*/ 15 w 50"/>
                      <a:gd name="T95" fmla="*/ 24 h 40"/>
                      <a:gd name="T96" fmla="*/ 11 w 50"/>
                      <a:gd name="T97" fmla="*/ 24 h 40"/>
                      <a:gd name="T98" fmla="*/ 8 w 50"/>
                      <a:gd name="T99" fmla="*/ 24 h 40"/>
                      <a:gd name="T100" fmla="*/ 4 w 50"/>
                      <a:gd name="T101" fmla="*/ 24 h 40"/>
                      <a:gd name="T102" fmla="*/ 4 w 50"/>
                      <a:gd name="T103" fmla="*/ 20 h 40"/>
                      <a:gd name="T104" fmla="*/ 4 w 50"/>
                      <a:gd name="T105" fmla="*/ 16 h 4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</a:cxnLst>
                    <a:rect l="0" t="0" r="r" b="b"/>
                    <a:pathLst>
                      <a:path w="50" h="40">
                        <a:moveTo>
                          <a:pt x="4" y="16"/>
                        </a:moveTo>
                        <a:lnTo>
                          <a:pt x="4" y="12"/>
                        </a:lnTo>
                        <a:lnTo>
                          <a:pt x="0" y="12"/>
                        </a:lnTo>
                        <a:lnTo>
                          <a:pt x="0" y="8"/>
                        </a:lnTo>
                        <a:lnTo>
                          <a:pt x="0" y="4"/>
                        </a:lnTo>
                        <a:lnTo>
                          <a:pt x="4" y="4"/>
                        </a:lnTo>
                        <a:lnTo>
                          <a:pt x="4" y="0"/>
                        </a:lnTo>
                        <a:lnTo>
                          <a:pt x="8" y="0"/>
                        </a:lnTo>
                        <a:lnTo>
                          <a:pt x="8" y="4"/>
                        </a:lnTo>
                        <a:lnTo>
                          <a:pt x="8" y="8"/>
                        </a:lnTo>
                        <a:lnTo>
                          <a:pt x="11" y="8"/>
                        </a:lnTo>
                        <a:lnTo>
                          <a:pt x="15" y="4"/>
                        </a:lnTo>
                        <a:lnTo>
                          <a:pt x="15" y="8"/>
                        </a:lnTo>
                        <a:lnTo>
                          <a:pt x="19" y="8"/>
                        </a:lnTo>
                        <a:lnTo>
                          <a:pt x="23" y="8"/>
                        </a:lnTo>
                        <a:lnTo>
                          <a:pt x="23" y="12"/>
                        </a:lnTo>
                        <a:lnTo>
                          <a:pt x="27" y="12"/>
                        </a:lnTo>
                        <a:lnTo>
                          <a:pt x="27" y="8"/>
                        </a:lnTo>
                        <a:lnTo>
                          <a:pt x="31" y="12"/>
                        </a:lnTo>
                        <a:lnTo>
                          <a:pt x="31" y="8"/>
                        </a:lnTo>
                        <a:lnTo>
                          <a:pt x="34" y="8"/>
                        </a:lnTo>
                        <a:lnTo>
                          <a:pt x="34" y="12"/>
                        </a:lnTo>
                        <a:lnTo>
                          <a:pt x="34" y="16"/>
                        </a:lnTo>
                        <a:lnTo>
                          <a:pt x="34" y="20"/>
                        </a:lnTo>
                        <a:lnTo>
                          <a:pt x="38" y="20"/>
                        </a:lnTo>
                        <a:lnTo>
                          <a:pt x="42" y="20"/>
                        </a:lnTo>
                        <a:lnTo>
                          <a:pt x="42" y="24"/>
                        </a:lnTo>
                        <a:lnTo>
                          <a:pt x="46" y="24"/>
                        </a:lnTo>
                        <a:lnTo>
                          <a:pt x="50" y="24"/>
                        </a:lnTo>
                        <a:lnTo>
                          <a:pt x="46" y="24"/>
                        </a:lnTo>
                        <a:lnTo>
                          <a:pt x="46" y="28"/>
                        </a:lnTo>
                        <a:lnTo>
                          <a:pt x="46" y="32"/>
                        </a:lnTo>
                        <a:lnTo>
                          <a:pt x="42" y="32"/>
                        </a:lnTo>
                        <a:lnTo>
                          <a:pt x="38" y="32"/>
                        </a:lnTo>
                        <a:lnTo>
                          <a:pt x="38" y="36"/>
                        </a:lnTo>
                        <a:lnTo>
                          <a:pt x="38" y="40"/>
                        </a:lnTo>
                        <a:lnTo>
                          <a:pt x="34" y="40"/>
                        </a:lnTo>
                        <a:lnTo>
                          <a:pt x="34" y="36"/>
                        </a:lnTo>
                        <a:lnTo>
                          <a:pt x="34" y="32"/>
                        </a:lnTo>
                        <a:lnTo>
                          <a:pt x="31" y="32"/>
                        </a:lnTo>
                        <a:lnTo>
                          <a:pt x="31" y="28"/>
                        </a:lnTo>
                        <a:lnTo>
                          <a:pt x="27" y="28"/>
                        </a:lnTo>
                        <a:lnTo>
                          <a:pt x="23" y="28"/>
                        </a:lnTo>
                        <a:lnTo>
                          <a:pt x="23" y="32"/>
                        </a:lnTo>
                        <a:lnTo>
                          <a:pt x="19" y="32"/>
                        </a:lnTo>
                        <a:lnTo>
                          <a:pt x="19" y="28"/>
                        </a:lnTo>
                        <a:lnTo>
                          <a:pt x="15" y="28"/>
                        </a:lnTo>
                        <a:lnTo>
                          <a:pt x="15" y="24"/>
                        </a:lnTo>
                        <a:lnTo>
                          <a:pt x="11" y="24"/>
                        </a:lnTo>
                        <a:lnTo>
                          <a:pt x="8" y="24"/>
                        </a:lnTo>
                        <a:lnTo>
                          <a:pt x="4" y="24"/>
                        </a:lnTo>
                        <a:lnTo>
                          <a:pt x="4" y="20"/>
                        </a:lnTo>
                        <a:lnTo>
                          <a:pt x="4" y="16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706" name="Freeform 279">
                    <a:extLst>
                      <a:ext uri="{FF2B5EF4-FFF2-40B4-BE49-F238E27FC236}">
                        <a16:creationId xmlns:a16="http://schemas.microsoft.com/office/drawing/2014/main" id="{A138F292-821B-76EC-6486-CD89BD52E9A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438" y="3088"/>
                    <a:ext cx="38" cy="44"/>
                  </a:xfrm>
                  <a:custGeom>
                    <a:avLst/>
                    <a:gdLst>
                      <a:gd name="T0" fmla="*/ 19 w 38"/>
                      <a:gd name="T1" fmla="*/ 0 h 45"/>
                      <a:gd name="T2" fmla="*/ 19 w 38"/>
                      <a:gd name="T3" fmla="*/ 4 h 45"/>
                      <a:gd name="T4" fmla="*/ 19 w 38"/>
                      <a:gd name="T5" fmla="*/ 8 h 45"/>
                      <a:gd name="T6" fmla="*/ 23 w 38"/>
                      <a:gd name="T7" fmla="*/ 8 h 45"/>
                      <a:gd name="T8" fmla="*/ 27 w 38"/>
                      <a:gd name="T9" fmla="*/ 8 h 45"/>
                      <a:gd name="T10" fmla="*/ 27 w 38"/>
                      <a:gd name="T11" fmla="*/ 12 h 45"/>
                      <a:gd name="T12" fmla="*/ 27 w 38"/>
                      <a:gd name="T13" fmla="*/ 16 h 45"/>
                      <a:gd name="T14" fmla="*/ 31 w 38"/>
                      <a:gd name="T15" fmla="*/ 16 h 45"/>
                      <a:gd name="T16" fmla="*/ 31 w 38"/>
                      <a:gd name="T17" fmla="*/ 20 h 45"/>
                      <a:gd name="T18" fmla="*/ 31 w 38"/>
                      <a:gd name="T19" fmla="*/ 24 h 45"/>
                      <a:gd name="T20" fmla="*/ 35 w 38"/>
                      <a:gd name="T21" fmla="*/ 24 h 45"/>
                      <a:gd name="T22" fmla="*/ 35 w 38"/>
                      <a:gd name="T23" fmla="*/ 28 h 45"/>
                      <a:gd name="T24" fmla="*/ 38 w 38"/>
                      <a:gd name="T25" fmla="*/ 32 h 45"/>
                      <a:gd name="T26" fmla="*/ 35 w 38"/>
                      <a:gd name="T27" fmla="*/ 32 h 45"/>
                      <a:gd name="T28" fmla="*/ 31 w 38"/>
                      <a:gd name="T29" fmla="*/ 32 h 45"/>
                      <a:gd name="T30" fmla="*/ 31 w 38"/>
                      <a:gd name="T31" fmla="*/ 28 h 45"/>
                      <a:gd name="T32" fmla="*/ 27 w 38"/>
                      <a:gd name="T33" fmla="*/ 32 h 45"/>
                      <a:gd name="T34" fmla="*/ 23 w 38"/>
                      <a:gd name="T35" fmla="*/ 32 h 45"/>
                      <a:gd name="T36" fmla="*/ 19 w 38"/>
                      <a:gd name="T37" fmla="*/ 32 h 45"/>
                      <a:gd name="T38" fmla="*/ 15 w 38"/>
                      <a:gd name="T39" fmla="*/ 32 h 45"/>
                      <a:gd name="T40" fmla="*/ 12 w 38"/>
                      <a:gd name="T41" fmla="*/ 32 h 45"/>
                      <a:gd name="T42" fmla="*/ 12 w 38"/>
                      <a:gd name="T43" fmla="*/ 36 h 45"/>
                      <a:gd name="T44" fmla="*/ 12 w 38"/>
                      <a:gd name="T45" fmla="*/ 41 h 45"/>
                      <a:gd name="T46" fmla="*/ 8 w 38"/>
                      <a:gd name="T47" fmla="*/ 41 h 45"/>
                      <a:gd name="T48" fmla="*/ 8 w 38"/>
                      <a:gd name="T49" fmla="*/ 45 h 45"/>
                      <a:gd name="T50" fmla="*/ 4 w 38"/>
                      <a:gd name="T51" fmla="*/ 45 h 45"/>
                      <a:gd name="T52" fmla="*/ 0 w 38"/>
                      <a:gd name="T53" fmla="*/ 45 h 45"/>
                      <a:gd name="T54" fmla="*/ 4 w 38"/>
                      <a:gd name="T55" fmla="*/ 45 h 45"/>
                      <a:gd name="T56" fmla="*/ 4 w 38"/>
                      <a:gd name="T57" fmla="*/ 41 h 45"/>
                      <a:gd name="T58" fmla="*/ 4 w 38"/>
                      <a:gd name="T59" fmla="*/ 36 h 45"/>
                      <a:gd name="T60" fmla="*/ 8 w 38"/>
                      <a:gd name="T61" fmla="*/ 36 h 45"/>
                      <a:gd name="T62" fmla="*/ 4 w 38"/>
                      <a:gd name="T63" fmla="*/ 36 h 45"/>
                      <a:gd name="T64" fmla="*/ 8 w 38"/>
                      <a:gd name="T65" fmla="*/ 36 h 45"/>
                      <a:gd name="T66" fmla="*/ 8 w 38"/>
                      <a:gd name="T67" fmla="*/ 32 h 45"/>
                      <a:gd name="T68" fmla="*/ 4 w 38"/>
                      <a:gd name="T69" fmla="*/ 32 h 45"/>
                      <a:gd name="T70" fmla="*/ 4 w 38"/>
                      <a:gd name="T71" fmla="*/ 28 h 45"/>
                      <a:gd name="T72" fmla="*/ 8 w 38"/>
                      <a:gd name="T73" fmla="*/ 28 h 45"/>
                      <a:gd name="T74" fmla="*/ 4 w 38"/>
                      <a:gd name="T75" fmla="*/ 28 h 45"/>
                      <a:gd name="T76" fmla="*/ 8 w 38"/>
                      <a:gd name="T77" fmla="*/ 28 h 45"/>
                      <a:gd name="T78" fmla="*/ 8 w 38"/>
                      <a:gd name="T79" fmla="*/ 24 h 45"/>
                      <a:gd name="T80" fmla="*/ 8 w 38"/>
                      <a:gd name="T81" fmla="*/ 20 h 45"/>
                      <a:gd name="T82" fmla="*/ 12 w 38"/>
                      <a:gd name="T83" fmla="*/ 20 h 45"/>
                      <a:gd name="T84" fmla="*/ 12 w 38"/>
                      <a:gd name="T85" fmla="*/ 16 h 45"/>
                      <a:gd name="T86" fmla="*/ 12 w 38"/>
                      <a:gd name="T87" fmla="*/ 12 h 45"/>
                      <a:gd name="T88" fmla="*/ 12 w 38"/>
                      <a:gd name="T89" fmla="*/ 8 h 45"/>
                      <a:gd name="T90" fmla="*/ 12 w 38"/>
                      <a:gd name="T91" fmla="*/ 4 h 45"/>
                      <a:gd name="T92" fmla="*/ 15 w 38"/>
                      <a:gd name="T93" fmla="*/ 4 h 45"/>
                      <a:gd name="T94" fmla="*/ 15 w 38"/>
                      <a:gd name="T95" fmla="*/ 0 h 45"/>
                      <a:gd name="T96" fmla="*/ 19 w 38"/>
                      <a:gd name="T97" fmla="*/ 0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</a:cxnLst>
                    <a:rect l="0" t="0" r="r" b="b"/>
                    <a:pathLst>
                      <a:path w="38" h="45">
                        <a:moveTo>
                          <a:pt x="19" y="0"/>
                        </a:moveTo>
                        <a:lnTo>
                          <a:pt x="19" y="4"/>
                        </a:lnTo>
                        <a:lnTo>
                          <a:pt x="19" y="8"/>
                        </a:lnTo>
                        <a:lnTo>
                          <a:pt x="23" y="8"/>
                        </a:lnTo>
                        <a:lnTo>
                          <a:pt x="27" y="8"/>
                        </a:lnTo>
                        <a:lnTo>
                          <a:pt x="27" y="12"/>
                        </a:lnTo>
                        <a:lnTo>
                          <a:pt x="27" y="16"/>
                        </a:lnTo>
                        <a:lnTo>
                          <a:pt x="31" y="16"/>
                        </a:lnTo>
                        <a:lnTo>
                          <a:pt x="31" y="20"/>
                        </a:lnTo>
                        <a:lnTo>
                          <a:pt x="31" y="24"/>
                        </a:lnTo>
                        <a:lnTo>
                          <a:pt x="35" y="24"/>
                        </a:lnTo>
                        <a:lnTo>
                          <a:pt x="35" y="28"/>
                        </a:lnTo>
                        <a:lnTo>
                          <a:pt x="38" y="32"/>
                        </a:lnTo>
                        <a:lnTo>
                          <a:pt x="35" y="32"/>
                        </a:lnTo>
                        <a:lnTo>
                          <a:pt x="31" y="32"/>
                        </a:lnTo>
                        <a:lnTo>
                          <a:pt x="31" y="28"/>
                        </a:lnTo>
                        <a:lnTo>
                          <a:pt x="27" y="32"/>
                        </a:lnTo>
                        <a:lnTo>
                          <a:pt x="23" y="32"/>
                        </a:lnTo>
                        <a:lnTo>
                          <a:pt x="19" y="32"/>
                        </a:lnTo>
                        <a:lnTo>
                          <a:pt x="15" y="32"/>
                        </a:lnTo>
                        <a:lnTo>
                          <a:pt x="12" y="32"/>
                        </a:lnTo>
                        <a:lnTo>
                          <a:pt x="12" y="36"/>
                        </a:lnTo>
                        <a:lnTo>
                          <a:pt x="12" y="41"/>
                        </a:lnTo>
                        <a:lnTo>
                          <a:pt x="8" y="41"/>
                        </a:lnTo>
                        <a:lnTo>
                          <a:pt x="8" y="45"/>
                        </a:lnTo>
                        <a:lnTo>
                          <a:pt x="4" y="45"/>
                        </a:lnTo>
                        <a:lnTo>
                          <a:pt x="0" y="45"/>
                        </a:lnTo>
                        <a:lnTo>
                          <a:pt x="4" y="45"/>
                        </a:lnTo>
                        <a:lnTo>
                          <a:pt x="4" y="41"/>
                        </a:lnTo>
                        <a:lnTo>
                          <a:pt x="4" y="36"/>
                        </a:lnTo>
                        <a:lnTo>
                          <a:pt x="8" y="36"/>
                        </a:lnTo>
                        <a:lnTo>
                          <a:pt x="4" y="36"/>
                        </a:lnTo>
                        <a:lnTo>
                          <a:pt x="8" y="36"/>
                        </a:lnTo>
                        <a:lnTo>
                          <a:pt x="8" y="32"/>
                        </a:lnTo>
                        <a:lnTo>
                          <a:pt x="4" y="32"/>
                        </a:lnTo>
                        <a:lnTo>
                          <a:pt x="4" y="28"/>
                        </a:lnTo>
                        <a:lnTo>
                          <a:pt x="8" y="28"/>
                        </a:lnTo>
                        <a:lnTo>
                          <a:pt x="4" y="28"/>
                        </a:lnTo>
                        <a:lnTo>
                          <a:pt x="8" y="28"/>
                        </a:lnTo>
                        <a:lnTo>
                          <a:pt x="8" y="24"/>
                        </a:lnTo>
                        <a:lnTo>
                          <a:pt x="8" y="20"/>
                        </a:lnTo>
                        <a:lnTo>
                          <a:pt x="12" y="20"/>
                        </a:lnTo>
                        <a:lnTo>
                          <a:pt x="12" y="16"/>
                        </a:lnTo>
                        <a:lnTo>
                          <a:pt x="12" y="12"/>
                        </a:lnTo>
                        <a:lnTo>
                          <a:pt x="12" y="8"/>
                        </a:lnTo>
                        <a:lnTo>
                          <a:pt x="12" y="4"/>
                        </a:lnTo>
                        <a:lnTo>
                          <a:pt x="15" y="4"/>
                        </a:lnTo>
                        <a:lnTo>
                          <a:pt x="15" y="0"/>
                        </a:lnTo>
                        <a:lnTo>
                          <a:pt x="19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707" name="Freeform 280">
                    <a:extLst>
                      <a:ext uri="{FF2B5EF4-FFF2-40B4-BE49-F238E27FC236}">
                        <a16:creationId xmlns:a16="http://schemas.microsoft.com/office/drawing/2014/main" id="{7D047757-B6B3-732C-32BA-DC42541AEB5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557" y="3092"/>
                    <a:ext cx="78" cy="57"/>
                  </a:xfrm>
                  <a:custGeom>
                    <a:avLst/>
                    <a:gdLst>
                      <a:gd name="T0" fmla="*/ 57 w 77"/>
                      <a:gd name="T1" fmla="*/ 0 h 57"/>
                      <a:gd name="T2" fmla="*/ 65 w 77"/>
                      <a:gd name="T3" fmla="*/ 0 h 57"/>
                      <a:gd name="T4" fmla="*/ 69 w 77"/>
                      <a:gd name="T5" fmla="*/ 4 h 57"/>
                      <a:gd name="T6" fmla="*/ 65 w 77"/>
                      <a:gd name="T7" fmla="*/ 8 h 57"/>
                      <a:gd name="T8" fmla="*/ 61 w 77"/>
                      <a:gd name="T9" fmla="*/ 12 h 57"/>
                      <a:gd name="T10" fmla="*/ 57 w 77"/>
                      <a:gd name="T11" fmla="*/ 16 h 57"/>
                      <a:gd name="T12" fmla="*/ 61 w 77"/>
                      <a:gd name="T13" fmla="*/ 20 h 57"/>
                      <a:gd name="T14" fmla="*/ 65 w 77"/>
                      <a:gd name="T15" fmla="*/ 24 h 57"/>
                      <a:gd name="T16" fmla="*/ 69 w 77"/>
                      <a:gd name="T17" fmla="*/ 28 h 57"/>
                      <a:gd name="T18" fmla="*/ 73 w 77"/>
                      <a:gd name="T19" fmla="*/ 32 h 57"/>
                      <a:gd name="T20" fmla="*/ 77 w 77"/>
                      <a:gd name="T21" fmla="*/ 37 h 57"/>
                      <a:gd name="T22" fmla="*/ 73 w 77"/>
                      <a:gd name="T23" fmla="*/ 41 h 57"/>
                      <a:gd name="T24" fmla="*/ 73 w 77"/>
                      <a:gd name="T25" fmla="*/ 49 h 57"/>
                      <a:gd name="T26" fmla="*/ 73 w 77"/>
                      <a:gd name="T27" fmla="*/ 49 h 57"/>
                      <a:gd name="T28" fmla="*/ 73 w 77"/>
                      <a:gd name="T29" fmla="*/ 57 h 57"/>
                      <a:gd name="T30" fmla="*/ 65 w 77"/>
                      <a:gd name="T31" fmla="*/ 53 h 57"/>
                      <a:gd name="T32" fmla="*/ 57 w 77"/>
                      <a:gd name="T33" fmla="*/ 49 h 57"/>
                      <a:gd name="T34" fmla="*/ 50 w 77"/>
                      <a:gd name="T35" fmla="*/ 49 h 57"/>
                      <a:gd name="T36" fmla="*/ 46 w 77"/>
                      <a:gd name="T37" fmla="*/ 53 h 57"/>
                      <a:gd name="T38" fmla="*/ 42 w 77"/>
                      <a:gd name="T39" fmla="*/ 57 h 57"/>
                      <a:gd name="T40" fmla="*/ 38 w 77"/>
                      <a:gd name="T41" fmla="*/ 53 h 57"/>
                      <a:gd name="T42" fmla="*/ 34 w 77"/>
                      <a:gd name="T43" fmla="*/ 53 h 57"/>
                      <a:gd name="T44" fmla="*/ 34 w 77"/>
                      <a:gd name="T45" fmla="*/ 53 h 57"/>
                      <a:gd name="T46" fmla="*/ 31 w 77"/>
                      <a:gd name="T47" fmla="*/ 53 h 57"/>
                      <a:gd name="T48" fmla="*/ 31 w 77"/>
                      <a:gd name="T49" fmla="*/ 53 h 57"/>
                      <a:gd name="T50" fmla="*/ 23 w 77"/>
                      <a:gd name="T51" fmla="*/ 53 h 57"/>
                      <a:gd name="T52" fmla="*/ 23 w 77"/>
                      <a:gd name="T53" fmla="*/ 45 h 57"/>
                      <a:gd name="T54" fmla="*/ 15 w 77"/>
                      <a:gd name="T55" fmla="*/ 45 h 57"/>
                      <a:gd name="T56" fmla="*/ 11 w 77"/>
                      <a:gd name="T57" fmla="*/ 37 h 57"/>
                      <a:gd name="T58" fmla="*/ 8 w 77"/>
                      <a:gd name="T59" fmla="*/ 32 h 57"/>
                      <a:gd name="T60" fmla="*/ 4 w 77"/>
                      <a:gd name="T61" fmla="*/ 28 h 57"/>
                      <a:gd name="T62" fmla="*/ 4 w 77"/>
                      <a:gd name="T63" fmla="*/ 28 h 57"/>
                      <a:gd name="T64" fmla="*/ 0 w 77"/>
                      <a:gd name="T65" fmla="*/ 24 h 57"/>
                      <a:gd name="T66" fmla="*/ 4 w 77"/>
                      <a:gd name="T67" fmla="*/ 20 h 57"/>
                      <a:gd name="T68" fmla="*/ 4 w 77"/>
                      <a:gd name="T69" fmla="*/ 12 h 57"/>
                      <a:gd name="T70" fmla="*/ 8 w 77"/>
                      <a:gd name="T71" fmla="*/ 8 h 57"/>
                      <a:gd name="T72" fmla="*/ 11 w 77"/>
                      <a:gd name="T73" fmla="*/ 4 h 57"/>
                      <a:gd name="T74" fmla="*/ 19 w 77"/>
                      <a:gd name="T75" fmla="*/ 4 h 57"/>
                      <a:gd name="T76" fmla="*/ 27 w 77"/>
                      <a:gd name="T77" fmla="*/ 4 h 57"/>
                      <a:gd name="T78" fmla="*/ 31 w 77"/>
                      <a:gd name="T79" fmla="*/ 0 h 57"/>
                      <a:gd name="T80" fmla="*/ 34 w 77"/>
                      <a:gd name="T81" fmla="*/ 4 h 57"/>
                      <a:gd name="T82" fmla="*/ 38 w 77"/>
                      <a:gd name="T83" fmla="*/ 8 h 57"/>
                      <a:gd name="T84" fmla="*/ 42 w 77"/>
                      <a:gd name="T85" fmla="*/ 4 h 57"/>
                      <a:gd name="T86" fmla="*/ 50 w 77"/>
                      <a:gd name="T87" fmla="*/ 4 h 57"/>
                      <a:gd name="T88" fmla="*/ 57 w 77"/>
                      <a:gd name="T89" fmla="*/ 4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</a:cxnLst>
                    <a:rect l="0" t="0" r="r" b="b"/>
                    <a:pathLst>
                      <a:path w="77" h="57">
                        <a:moveTo>
                          <a:pt x="57" y="4"/>
                        </a:moveTo>
                        <a:lnTo>
                          <a:pt x="57" y="0"/>
                        </a:lnTo>
                        <a:lnTo>
                          <a:pt x="61" y="0"/>
                        </a:lnTo>
                        <a:lnTo>
                          <a:pt x="65" y="0"/>
                        </a:lnTo>
                        <a:lnTo>
                          <a:pt x="69" y="0"/>
                        </a:lnTo>
                        <a:lnTo>
                          <a:pt x="69" y="4"/>
                        </a:lnTo>
                        <a:lnTo>
                          <a:pt x="65" y="4"/>
                        </a:lnTo>
                        <a:lnTo>
                          <a:pt x="65" y="8"/>
                        </a:lnTo>
                        <a:lnTo>
                          <a:pt x="61" y="8"/>
                        </a:lnTo>
                        <a:lnTo>
                          <a:pt x="61" y="12"/>
                        </a:lnTo>
                        <a:lnTo>
                          <a:pt x="57" y="12"/>
                        </a:lnTo>
                        <a:lnTo>
                          <a:pt x="57" y="16"/>
                        </a:lnTo>
                        <a:lnTo>
                          <a:pt x="57" y="20"/>
                        </a:lnTo>
                        <a:lnTo>
                          <a:pt x="61" y="20"/>
                        </a:lnTo>
                        <a:lnTo>
                          <a:pt x="65" y="20"/>
                        </a:lnTo>
                        <a:lnTo>
                          <a:pt x="65" y="24"/>
                        </a:lnTo>
                        <a:lnTo>
                          <a:pt x="65" y="28"/>
                        </a:lnTo>
                        <a:lnTo>
                          <a:pt x="69" y="28"/>
                        </a:lnTo>
                        <a:lnTo>
                          <a:pt x="73" y="28"/>
                        </a:lnTo>
                        <a:lnTo>
                          <a:pt x="73" y="32"/>
                        </a:lnTo>
                        <a:lnTo>
                          <a:pt x="73" y="37"/>
                        </a:lnTo>
                        <a:lnTo>
                          <a:pt x="77" y="37"/>
                        </a:lnTo>
                        <a:lnTo>
                          <a:pt x="77" y="41"/>
                        </a:lnTo>
                        <a:lnTo>
                          <a:pt x="73" y="41"/>
                        </a:lnTo>
                        <a:lnTo>
                          <a:pt x="73" y="45"/>
                        </a:lnTo>
                        <a:lnTo>
                          <a:pt x="73" y="49"/>
                        </a:lnTo>
                        <a:lnTo>
                          <a:pt x="69" y="49"/>
                        </a:lnTo>
                        <a:lnTo>
                          <a:pt x="73" y="49"/>
                        </a:lnTo>
                        <a:lnTo>
                          <a:pt x="73" y="53"/>
                        </a:lnTo>
                        <a:lnTo>
                          <a:pt x="73" y="57"/>
                        </a:lnTo>
                        <a:lnTo>
                          <a:pt x="69" y="57"/>
                        </a:lnTo>
                        <a:lnTo>
                          <a:pt x="65" y="53"/>
                        </a:lnTo>
                        <a:lnTo>
                          <a:pt x="61" y="53"/>
                        </a:lnTo>
                        <a:lnTo>
                          <a:pt x="57" y="49"/>
                        </a:lnTo>
                        <a:lnTo>
                          <a:pt x="54" y="49"/>
                        </a:lnTo>
                        <a:lnTo>
                          <a:pt x="50" y="49"/>
                        </a:lnTo>
                        <a:lnTo>
                          <a:pt x="50" y="53"/>
                        </a:lnTo>
                        <a:lnTo>
                          <a:pt x="46" y="53"/>
                        </a:lnTo>
                        <a:lnTo>
                          <a:pt x="42" y="53"/>
                        </a:lnTo>
                        <a:lnTo>
                          <a:pt x="42" y="57"/>
                        </a:lnTo>
                        <a:lnTo>
                          <a:pt x="38" y="57"/>
                        </a:lnTo>
                        <a:lnTo>
                          <a:pt x="38" y="53"/>
                        </a:lnTo>
                        <a:lnTo>
                          <a:pt x="38" y="57"/>
                        </a:lnTo>
                        <a:lnTo>
                          <a:pt x="34" y="53"/>
                        </a:lnTo>
                        <a:lnTo>
                          <a:pt x="34" y="57"/>
                        </a:lnTo>
                        <a:lnTo>
                          <a:pt x="34" y="53"/>
                        </a:lnTo>
                        <a:lnTo>
                          <a:pt x="34" y="57"/>
                        </a:lnTo>
                        <a:lnTo>
                          <a:pt x="31" y="53"/>
                        </a:lnTo>
                        <a:lnTo>
                          <a:pt x="31" y="57"/>
                        </a:lnTo>
                        <a:lnTo>
                          <a:pt x="31" y="53"/>
                        </a:lnTo>
                        <a:lnTo>
                          <a:pt x="27" y="53"/>
                        </a:lnTo>
                        <a:lnTo>
                          <a:pt x="23" y="53"/>
                        </a:lnTo>
                        <a:lnTo>
                          <a:pt x="23" y="49"/>
                        </a:lnTo>
                        <a:lnTo>
                          <a:pt x="23" y="45"/>
                        </a:lnTo>
                        <a:lnTo>
                          <a:pt x="19" y="45"/>
                        </a:lnTo>
                        <a:lnTo>
                          <a:pt x="15" y="45"/>
                        </a:lnTo>
                        <a:lnTo>
                          <a:pt x="15" y="41"/>
                        </a:lnTo>
                        <a:lnTo>
                          <a:pt x="11" y="37"/>
                        </a:lnTo>
                        <a:lnTo>
                          <a:pt x="11" y="32"/>
                        </a:lnTo>
                        <a:lnTo>
                          <a:pt x="8" y="32"/>
                        </a:lnTo>
                        <a:lnTo>
                          <a:pt x="4" y="32"/>
                        </a:lnTo>
                        <a:lnTo>
                          <a:pt x="4" y="28"/>
                        </a:lnTo>
                        <a:lnTo>
                          <a:pt x="0" y="28"/>
                        </a:lnTo>
                        <a:lnTo>
                          <a:pt x="4" y="28"/>
                        </a:lnTo>
                        <a:lnTo>
                          <a:pt x="4" y="24"/>
                        </a:lnTo>
                        <a:lnTo>
                          <a:pt x="0" y="24"/>
                        </a:lnTo>
                        <a:lnTo>
                          <a:pt x="0" y="20"/>
                        </a:lnTo>
                        <a:lnTo>
                          <a:pt x="4" y="20"/>
                        </a:lnTo>
                        <a:lnTo>
                          <a:pt x="4" y="16"/>
                        </a:lnTo>
                        <a:lnTo>
                          <a:pt x="4" y="12"/>
                        </a:lnTo>
                        <a:lnTo>
                          <a:pt x="4" y="8"/>
                        </a:lnTo>
                        <a:lnTo>
                          <a:pt x="8" y="8"/>
                        </a:lnTo>
                        <a:lnTo>
                          <a:pt x="8" y="4"/>
                        </a:lnTo>
                        <a:lnTo>
                          <a:pt x="11" y="4"/>
                        </a:lnTo>
                        <a:lnTo>
                          <a:pt x="15" y="4"/>
                        </a:lnTo>
                        <a:lnTo>
                          <a:pt x="19" y="4"/>
                        </a:lnTo>
                        <a:lnTo>
                          <a:pt x="23" y="4"/>
                        </a:lnTo>
                        <a:lnTo>
                          <a:pt x="27" y="4"/>
                        </a:lnTo>
                        <a:lnTo>
                          <a:pt x="31" y="4"/>
                        </a:lnTo>
                        <a:lnTo>
                          <a:pt x="31" y="0"/>
                        </a:lnTo>
                        <a:lnTo>
                          <a:pt x="34" y="0"/>
                        </a:lnTo>
                        <a:lnTo>
                          <a:pt x="34" y="4"/>
                        </a:lnTo>
                        <a:lnTo>
                          <a:pt x="38" y="4"/>
                        </a:lnTo>
                        <a:lnTo>
                          <a:pt x="38" y="8"/>
                        </a:lnTo>
                        <a:lnTo>
                          <a:pt x="42" y="8"/>
                        </a:lnTo>
                        <a:lnTo>
                          <a:pt x="42" y="4"/>
                        </a:lnTo>
                        <a:lnTo>
                          <a:pt x="46" y="4"/>
                        </a:lnTo>
                        <a:lnTo>
                          <a:pt x="50" y="4"/>
                        </a:lnTo>
                        <a:lnTo>
                          <a:pt x="54" y="4"/>
                        </a:lnTo>
                        <a:lnTo>
                          <a:pt x="57" y="4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708" name="Freeform 281">
                    <a:extLst>
                      <a:ext uri="{FF2B5EF4-FFF2-40B4-BE49-F238E27FC236}">
                        <a16:creationId xmlns:a16="http://schemas.microsoft.com/office/drawing/2014/main" id="{8C18DE97-DD5E-8A89-A187-A3CCA4381E4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42" y="3092"/>
                    <a:ext cx="34" cy="37"/>
                  </a:xfrm>
                  <a:custGeom>
                    <a:avLst/>
                    <a:gdLst>
                      <a:gd name="T0" fmla="*/ 15 w 35"/>
                      <a:gd name="T1" fmla="*/ 0 h 37"/>
                      <a:gd name="T2" fmla="*/ 19 w 35"/>
                      <a:gd name="T3" fmla="*/ 0 h 37"/>
                      <a:gd name="T4" fmla="*/ 23 w 35"/>
                      <a:gd name="T5" fmla="*/ 0 h 37"/>
                      <a:gd name="T6" fmla="*/ 23 w 35"/>
                      <a:gd name="T7" fmla="*/ 4 h 37"/>
                      <a:gd name="T8" fmla="*/ 27 w 35"/>
                      <a:gd name="T9" fmla="*/ 4 h 37"/>
                      <a:gd name="T10" fmla="*/ 27 w 35"/>
                      <a:gd name="T11" fmla="*/ 8 h 37"/>
                      <a:gd name="T12" fmla="*/ 31 w 35"/>
                      <a:gd name="T13" fmla="*/ 8 h 37"/>
                      <a:gd name="T14" fmla="*/ 31 w 35"/>
                      <a:gd name="T15" fmla="*/ 12 h 37"/>
                      <a:gd name="T16" fmla="*/ 35 w 35"/>
                      <a:gd name="T17" fmla="*/ 12 h 37"/>
                      <a:gd name="T18" fmla="*/ 31 w 35"/>
                      <a:gd name="T19" fmla="*/ 12 h 37"/>
                      <a:gd name="T20" fmla="*/ 31 w 35"/>
                      <a:gd name="T21" fmla="*/ 16 h 37"/>
                      <a:gd name="T22" fmla="*/ 35 w 35"/>
                      <a:gd name="T23" fmla="*/ 20 h 37"/>
                      <a:gd name="T24" fmla="*/ 31 w 35"/>
                      <a:gd name="T25" fmla="*/ 20 h 37"/>
                      <a:gd name="T26" fmla="*/ 35 w 35"/>
                      <a:gd name="T27" fmla="*/ 20 h 37"/>
                      <a:gd name="T28" fmla="*/ 35 w 35"/>
                      <a:gd name="T29" fmla="*/ 24 h 37"/>
                      <a:gd name="T30" fmla="*/ 31 w 35"/>
                      <a:gd name="T31" fmla="*/ 28 h 37"/>
                      <a:gd name="T32" fmla="*/ 35 w 35"/>
                      <a:gd name="T33" fmla="*/ 28 h 37"/>
                      <a:gd name="T34" fmla="*/ 35 w 35"/>
                      <a:gd name="T35" fmla="*/ 32 h 37"/>
                      <a:gd name="T36" fmla="*/ 31 w 35"/>
                      <a:gd name="T37" fmla="*/ 32 h 37"/>
                      <a:gd name="T38" fmla="*/ 31 w 35"/>
                      <a:gd name="T39" fmla="*/ 28 h 37"/>
                      <a:gd name="T40" fmla="*/ 31 w 35"/>
                      <a:gd name="T41" fmla="*/ 32 h 37"/>
                      <a:gd name="T42" fmla="*/ 27 w 35"/>
                      <a:gd name="T43" fmla="*/ 28 h 37"/>
                      <a:gd name="T44" fmla="*/ 27 w 35"/>
                      <a:gd name="T45" fmla="*/ 32 h 37"/>
                      <a:gd name="T46" fmla="*/ 23 w 35"/>
                      <a:gd name="T47" fmla="*/ 32 h 37"/>
                      <a:gd name="T48" fmla="*/ 23 w 35"/>
                      <a:gd name="T49" fmla="*/ 28 h 37"/>
                      <a:gd name="T50" fmla="*/ 19 w 35"/>
                      <a:gd name="T51" fmla="*/ 28 h 37"/>
                      <a:gd name="T52" fmla="*/ 15 w 35"/>
                      <a:gd name="T53" fmla="*/ 28 h 37"/>
                      <a:gd name="T54" fmla="*/ 15 w 35"/>
                      <a:gd name="T55" fmla="*/ 32 h 37"/>
                      <a:gd name="T56" fmla="*/ 12 w 35"/>
                      <a:gd name="T57" fmla="*/ 32 h 37"/>
                      <a:gd name="T58" fmla="*/ 12 w 35"/>
                      <a:gd name="T59" fmla="*/ 37 h 37"/>
                      <a:gd name="T60" fmla="*/ 8 w 35"/>
                      <a:gd name="T61" fmla="*/ 37 h 37"/>
                      <a:gd name="T62" fmla="*/ 4 w 35"/>
                      <a:gd name="T63" fmla="*/ 37 h 37"/>
                      <a:gd name="T64" fmla="*/ 4 w 35"/>
                      <a:gd name="T65" fmla="*/ 32 h 37"/>
                      <a:gd name="T66" fmla="*/ 0 w 35"/>
                      <a:gd name="T67" fmla="*/ 32 h 37"/>
                      <a:gd name="T68" fmla="*/ 4 w 35"/>
                      <a:gd name="T69" fmla="*/ 32 h 37"/>
                      <a:gd name="T70" fmla="*/ 4 w 35"/>
                      <a:gd name="T71" fmla="*/ 28 h 37"/>
                      <a:gd name="T72" fmla="*/ 4 w 35"/>
                      <a:gd name="T73" fmla="*/ 24 h 37"/>
                      <a:gd name="T74" fmla="*/ 4 w 35"/>
                      <a:gd name="T75" fmla="*/ 20 h 37"/>
                      <a:gd name="T76" fmla="*/ 8 w 35"/>
                      <a:gd name="T77" fmla="*/ 20 h 37"/>
                      <a:gd name="T78" fmla="*/ 8 w 35"/>
                      <a:gd name="T79" fmla="*/ 16 h 37"/>
                      <a:gd name="T80" fmla="*/ 8 w 35"/>
                      <a:gd name="T81" fmla="*/ 12 h 37"/>
                      <a:gd name="T82" fmla="*/ 8 w 35"/>
                      <a:gd name="T83" fmla="*/ 8 h 37"/>
                      <a:gd name="T84" fmla="*/ 8 w 35"/>
                      <a:gd name="T85" fmla="*/ 4 h 37"/>
                      <a:gd name="T86" fmla="*/ 12 w 35"/>
                      <a:gd name="T87" fmla="*/ 4 h 37"/>
                      <a:gd name="T88" fmla="*/ 12 w 35"/>
                      <a:gd name="T89" fmla="*/ 0 h 37"/>
                      <a:gd name="T90" fmla="*/ 15 w 35"/>
                      <a:gd name="T91" fmla="*/ 0 h 3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</a:cxnLst>
                    <a:rect l="0" t="0" r="r" b="b"/>
                    <a:pathLst>
                      <a:path w="35" h="37">
                        <a:moveTo>
                          <a:pt x="15" y="0"/>
                        </a:moveTo>
                        <a:lnTo>
                          <a:pt x="19" y="0"/>
                        </a:lnTo>
                        <a:lnTo>
                          <a:pt x="23" y="0"/>
                        </a:lnTo>
                        <a:lnTo>
                          <a:pt x="23" y="4"/>
                        </a:lnTo>
                        <a:lnTo>
                          <a:pt x="27" y="4"/>
                        </a:lnTo>
                        <a:lnTo>
                          <a:pt x="27" y="8"/>
                        </a:lnTo>
                        <a:lnTo>
                          <a:pt x="31" y="8"/>
                        </a:lnTo>
                        <a:lnTo>
                          <a:pt x="31" y="12"/>
                        </a:lnTo>
                        <a:lnTo>
                          <a:pt x="35" y="12"/>
                        </a:lnTo>
                        <a:lnTo>
                          <a:pt x="31" y="12"/>
                        </a:lnTo>
                        <a:lnTo>
                          <a:pt x="31" y="16"/>
                        </a:lnTo>
                        <a:lnTo>
                          <a:pt x="35" y="20"/>
                        </a:lnTo>
                        <a:lnTo>
                          <a:pt x="31" y="20"/>
                        </a:lnTo>
                        <a:lnTo>
                          <a:pt x="35" y="20"/>
                        </a:lnTo>
                        <a:lnTo>
                          <a:pt x="35" y="24"/>
                        </a:lnTo>
                        <a:lnTo>
                          <a:pt x="31" y="28"/>
                        </a:lnTo>
                        <a:lnTo>
                          <a:pt x="35" y="28"/>
                        </a:lnTo>
                        <a:lnTo>
                          <a:pt x="35" y="32"/>
                        </a:lnTo>
                        <a:lnTo>
                          <a:pt x="31" y="32"/>
                        </a:lnTo>
                        <a:lnTo>
                          <a:pt x="31" y="28"/>
                        </a:lnTo>
                        <a:lnTo>
                          <a:pt x="31" y="32"/>
                        </a:lnTo>
                        <a:lnTo>
                          <a:pt x="27" y="28"/>
                        </a:lnTo>
                        <a:lnTo>
                          <a:pt x="27" y="32"/>
                        </a:lnTo>
                        <a:lnTo>
                          <a:pt x="23" y="32"/>
                        </a:lnTo>
                        <a:lnTo>
                          <a:pt x="23" y="28"/>
                        </a:lnTo>
                        <a:lnTo>
                          <a:pt x="19" y="28"/>
                        </a:lnTo>
                        <a:lnTo>
                          <a:pt x="15" y="28"/>
                        </a:lnTo>
                        <a:lnTo>
                          <a:pt x="15" y="32"/>
                        </a:lnTo>
                        <a:lnTo>
                          <a:pt x="12" y="32"/>
                        </a:lnTo>
                        <a:lnTo>
                          <a:pt x="12" y="37"/>
                        </a:lnTo>
                        <a:lnTo>
                          <a:pt x="8" y="37"/>
                        </a:lnTo>
                        <a:lnTo>
                          <a:pt x="4" y="37"/>
                        </a:lnTo>
                        <a:lnTo>
                          <a:pt x="4" y="32"/>
                        </a:lnTo>
                        <a:lnTo>
                          <a:pt x="0" y="32"/>
                        </a:lnTo>
                        <a:lnTo>
                          <a:pt x="4" y="32"/>
                        </a:lnTo>
                        <a:lnTo>
                          <a:pt x="4" y="28"/>
                        </a:lnTo>
                        <a:lnTo>
                          <a:pt x="4" y="24"/>
                        </a:lnTo>
                        <a:lnTo>
                          <a:pt x="4" y="20"/>
                        </a:lnTo>
                        <a:lnTo>
                          <a:pt x="8" y="20"/>
                        </a:lnTo>
                        <a:lnTo>
                          <a:pt x="8" y="16"/>
                        </a:lnTo>
                        <a:lnTo>
                          <a:pt x="8" y="12"/>
                        </a:lnTo>
                        <a:lnTo>
                          <a:pt x="8" y="8"/>
                        </a:lnTo>
                        <a:lnTo>
                          <a:pt x="8" y="4"/>
                        </a:lnTo>
                        <a:lnTo>
                          <a:pt x="12" y="4"/>
                        </a:lnTo>
                        <a:lnTo>
                          <a:pt x="12" y="0"/>
                        </a:lnTo>
                        <a:lnTo>
                          <a:pt x="15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709" name="Freeform 282">
                    <a:extLst>
                      <a:ext uri="{FF2B5EF4-FFF2-40B4-BE49-F238E27FC236}">
                        <a16:creationId xmlns:a16="http://schemas.microsoft.com/office/drawing/2014/main" id="{40D00F63-1BAD-FFBA-733A-4DF7FE7A48E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987" y="3092"/>
                    <a:ext cx="58" cy="52"/>
                  </a:xfrm>
                  <a:custGeom>
                    <a:avLst/>
                    <a:gdLst>
                      <a:gd name="T0" fmla="*/ 46 w 58"/>
                      <a:gd name="T1" fmla="*/ 0 h 53"/>
                      <a:gd name="T2" fmla="*/ 46 w 58"/>
                      <a:gd name="T3" fmla="*/ 4 h 53"/>
                      <a:gd name="T4" fmla="*/ 46 w 58"/>
                      <a:gd name="T5" fmla="*/ 8 h 53"/>
                      <a:gd name="T6" fmla="*/ 43 w 58"/>
                      <a:gd name="T7" fmla="*/ 12 h 53"/>
                      <a:gd name="T8" fmla="*/ 43 w 58"/>
                      <a:gd name="T9" fmla="*/ 16 h 53"/>
                      <a:gd name="T10" fmla="*/ 43 w 58"/>
                      <a:gd name="T11" fmla="*/ 20 h 53"/>
                      <a:gd name="T12" fmla="*/ 46 w 58"/>
                      <a:gd name="T13" fmla="*/ 24 h 53"/>
                      <a:gd name="T14" fmla="*/ 50 w 58"/>
                      <a:gd name="T15" fmla="*/ 28 h 53"/>
                      <a:gd name="T16" fmla="*/ 54 w 58"/>
                      <a:gd name="T17" fmla="*/ 32 h 53"/>
                      <a:gd name="T18" fmla="*/ 58 w 58"/>
                      <a:gd name="T19" fmla="*/ 37 h 53"/>
                      <a:gd name="T20" fmla="*/ 58 w 58"/>
                      <a:gd name="T21" fmla="*/ 41 h 53"/>
                      <a:gd name="T22" fmla="*/ 58 w 58"/>
                      <a:gd name="T23" fmla="*/ 45 h 53"/>
                      <a:gd name="T24" fmla="*/ 54 w 58"/>
                      <a:gd name="T25" fmla="*/ 45 h 53"/>
                      <a:gd name="T26" fmla="*/ 54 w 58"/>
                      <a:gd name="T27" fmla="*/ 49 h 53"/>
                      <a:gd name="T28" fmla="*/ 50 w 58"/>
                      <a:gd name="T29" fmla="*/ 49 h 53"/>
                      <a:gd name="T30" fmla="*/ 46 w 58"/>
                      <a:gd name="T31" fmla="*/ 49 h 53"/>
                      <a:gd name="T32" fmla="*/ 46 w 58"/>
                      <a:gd name="T33" fmla="*/ 53 h 53"/>
                      <a:gd name="T34" fmla="*/ 43 w 58"/>
                      <a:gd name="T35" fmla="*/ 53 h 53"/>
                      <a:gd name="T36" fmla="*/ 39 w 58"/>
                      <a:gd name="T37" fmla="*/ 53 h 53"/>
                      <a:gd name="T38" fmla="*/ 35 w 58"/>
                      <a:gd name="T39" fmla="*/ 49 h 53"/>
                      <a:gd name="T40" fmla="*/ 31 w 58"/>
                      <a:gd name="T41" fmla="*/ 49 h 53"/>
                      <a:gd name="T42" fmla="*/ 27 w 58"/>
                      <a:gd name="T43" fmla="*/ 49 h 53"/>
                      <a:gd name="T44" fmla="*/ 27 w 58"/>
                      <a:gd name="T45" fmla="*/ 45 h 53"/>
                      <a:gd name="T46" fmla="*/ 27 w 58"/>
                      <a:gd name="T47" fmla="*/ 41 h 53"/>
                      <a:gd name="T48" fmla="*/ 23 w 58"/>
                      <a:gd name="T49" fmla="*/ 41 h 53"/>
                      <a:gd name="T50" fmla="*/ 23 w 58"/>
                      <a:gd name="T51" fmla="*/ 45 h 53"/>
                      <a:gd name="T52" fmla="*/ 23 w 58"/>
                      <a:gd name="T53" fmla="*/ 41 h 53"/>
                      <a:gd name="T54" fmla="*/ 20 w 58"/>
                      <a:gd name="T55" fmla="*/ 41 h 53"/>
                      <a:gd name="T56" fmla="*/ 16 w 58"/>
                      <a:gd name="T57" fmla="*/ 41 h 53"/>
                      <a:gd name="T58" fmla="*/ 16 w 58"/>
                      <a:gd name="T59" fmla="*/ 37 h 53"/>
                      <a:gd name="T60" fmla="*/ 12 w 58"/>
                      <a:gd name="T61" fmla="*/ 37 h 53"/>
                      <a:gd name="T62" fmla="*/ 12 w 58"/>
                      <a:gd name="T63" fmla="*/ 32 h 53"/>
                      <a:gd name="T64" fmla="*/ 8 w 58"/>
                      <a:gd name="T65" fmla="*/ 32 h 53"/>
                      <a:gd name="T66" fmla="*/ 4 w 58"/>
                      <a:gd name="T67" fmla="*/ 28 h 53"/>
                      <a:gd name="T68" fmla="*/ 0 w 58"/>
                      <a:gd name="T69" fmla="*/ 28 h 53"/>
                      <a:gd name="T70" fmla="*/ 4 w 58"/>
                      <a:gd name="T71" fmla="*/ 24 h 53"/>
                      <a:gd name="T72" fmla="*/ 8 w 58"/>
                      <a:gd name="T73" fmla="*/ 24 h 53"/>
                      <a:gd name="T74" fmla="*/ 12 w 58"/>
                      <a:gd name="T75" fmla="*/ 20 h 53"/>
                      <a:gd name="T76" fmla="*/ 16 w 58"/>
                      <a:gd name="T77" fmla="*/ 20 h 53"/>
                      <a:gd name="T78" fmla="*/ 20 w 58"/>
                      <a:gd name="T79" fmla="*/ 20 h 53"/>
                      <a:gd name="T80" fmla="*/ 23 w 58"/>
                      <a:gd name="T81" fmla="*/ 20 h 53"/>
                      <a:gd name="T82" fmla="*/ 23 w 58"/>
                      <a:gd name="T83" fmla="*/ 16 h 53"/>
                      <a:gd name="T84" fmla="*/ 23 w 58"/>
                      <a:gd name="T85" fmla="*/ 20 h 53"/>
                      <a:gd name="T86" fmla="*/ 27 w 58"/>
                      <a:gd name="T87" fmla="*/ 16 h 53"/>
                      <a:gd name="T88" fmla="*/ 27 w 58"/>
                      <a:gd name="T89" fmla="*/ 12 h 53"/>
                      <a:gd name="T90" fmla="*/ 31 w 58"/>
                      <a:gd name="T91" fmla="*/ 12 h 53"/>
                      <a:gd name="T92" fmla="*/ 35 w 58"/>
                      <a:gd name="T93" fmla="*/ 12 h 53"/>
                      <a:gd name="T94" fmla="*/ 35 w 58"/>
                      <a:gd name="T95" fmla="*/ 8 h 53"/>
                      <a:gd name="T96" fmla="*/ 39 w 58"/>
                      <a:gd name="T97" fmla="*/ 8 h 53"/>
                      <a:gd name="T98" fmla="*/ 43 w 58"/>
                      <a:gd name="T99" fmla="*/ 8 h 53"/>
                      <a:gd name="T100" fmla="*/ 43 w 58"/>
                      <a:gd name="T101" fmla="*/ 4 h 53"/>
                      <a:gd name="T102" fmla="*/ 43 w 58"/>
                      <a:gd name="T103" fmla="*/ 0 h 53"/>
                      <a:gd name="T104" fmla="*/ 46 w 58"/>
                      <a:gd name="T105" fmla="*/ 0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</a:cxnLst>
                    <a:rect l="0" t="0" r="r" b="b"/>
                    <a:pathLst>
                      <a:path w="58" h="53">
                        <a:moveTo>
                          <a:pt x="46" y="0"/>
                        </a:moveTo>
                        <a:lnTo>
                          <a:pt x="46" y="4"/>
                        </a:lnTo>
                        <a:lnTo>
                          <a:pt x="46" y="8"/>
                        </a:lnTo>
                        <a:lnTo>
                          <a:pt x="43" y="12"/>
                        </a:lnTo>
                        <a:lnTo>
                          <a:pt x="43" y="16"/>
                        </a:lnTo>
                        <a:lnTo>
                          <a:pt x="43" y="20"/>
                        </a:lnTo>
                        <a:lnTo>
                          <a:pt x="46" y="24"/>
                        </a:lnTo>
                        <a:lnTo>
                          <a:pt x="50" y="28"/>
                        </a:lnTo>
                        <a:lnTo>
                          <a:pt x="54" y="32"/>
                        </a:lnTo>
                        <a:lnTo>
                          <a:pt x="58" y="37"/>
                        </a:lnTo>
                        <a:lnTo>
                          <a:pt x="58" y="41"/>
                        </a:lnTo>
                        <a:lnTo>
                          <a:pt x="58" y="45"/>
                        </a:lnTo>
                        <a:lnTo>
                          <a:pt x="54" y="45"/>
                        </a:lnTo>
                        <a:lnTo>
                          <a:pt x="54" y="49"/>
                        </a:lnTo>
                        <a:lnTo>
                          <a:pt x="50" y="49"/>
                        </a:lnTo>
                        <a:lnTo>
                          <a:pt x="46" y="49"/>
                        </a:lnTo>
                        <a:lnTo>
                          <a:pt x="46" y="53"/>
                        </a:lnTo>
                        <a:lnTo>
                          <a:pt x="43" y="53"/>
                        </a:lnTo>
                        <a:lnTo>
                          <a:pt x="39" y="53"/>
                        </a:lnTo>
                        <a:lnTo>
                          <a:pt x="35" y="49"/>
                        </a:lnTo>
                        <a:lnTo>
                          <a:pt x="31" y="49"/>
                        </a:lnTo>
                        <a:lnTo>
                          <a:pt x="27" y="49"/>
                        </a:lnTo>
                        <a:lnTo>
                          <a:pt x="27" y="45"/>
                        </a:lnTo>
                        <a:lnTo>
                          <a:pt x="27" y="41"/>
                        </a:lnTo>
                        <a:lnTo>
                          <a:pt x="23" y="41"/>
                        </a:lnTo>
                        <a:lnTo>
                          <a:pt x="23" y="45"/>
                        </a:lnTo>
                        <a:lnTo>
                          <a:pt x="23" y="41"/>
                        </a:lnTo>
                        <a:lnTo>
                          <a:pt x="20" y="41"/>
                        </a:lnTo>
                        <a:lnTo>
                          <a:pt x="16" y="41"/>
                        </a:lnTo>
                        <a:lnTo>
                          <a:pt x="16" y="37"/>
                        </a:lnTo>
                        <a:lnTo>
                          <a:pt x="12" y="37"/>
                        </a:lnTo>
                        <a:lnTo>
                          <a:pt x="12" y="32"/>
                        </a:lnTo>
                        <a:lnTo>
                          <a:pt x="8" y="32"/>
                        </a:lnTo>
                        <a:lnTo>
                          <a:pt x="4" y="28"/>
                        </a:lnTo>
                        <a:lnTo>
                          <a:pt x="0" y="28"/>
                        </a:lnTo>
                        <a:lnTo>
                          <a:pt x="4" y="24"/>
                        </a:lnTo>
                        <a:lnTo>
                          <a:pt x="8" y="24"/>
                        </a:lnTo>
                        <a:lnTo>
                          <a:pt x="12" y="20"/>
                        </a:lnTo>
                        <a:lnTo>
                          <a:pt x="16" y="20"/>
                        </a:lnTo>
                        <a:lnTo>
                          <a:pt x="20" y="20"/>
                        </a:lnTo>
                        <a:lnTo>
                          <a:pt x="23" y="20"/>
                        </a:lnTo>
                        <a:lnTo>
                          <a:pt x="23" y="16"/>
                        </a:lnTo>
                        <a:lnTo>
                          <a:pt x="23" y="20"/>
                        </a:lnTo>
                        <a:lnTo>
                          <a:pt x="27" y="16"/>
                        </a:lnTo>
                        <a:lnTo>
                          <a:pt x="27" y="12"/>
                        </a:lnTo>
                        <a:lnTo>
                          <a:pt x="31" y="12"/>
                        </a:lnTo>
                        <a:lnTo>
                          <a:pt x="35" y="12"/>
                        </a:lnTo>
                        <a:lnTo>
                          <a:pt x="35" y="8"/>
                        </a:lnTo>
                        <a:lnTo>
                          <a:pt x="39" y="8"/>
                        </a:lnTo>
                        <a:lnTo>
                          <a:pt x="43" y="8"/>
                        </a:lnTo>
                        <a:lnTo>
                          <a:pt x="43" y="4"/>
                        </a:lnTo>
                        <a:lnTo>
                          <a:pt x="43" y="0"/>
                        </a:lnTo>
                        <a:lnTo>
                          <a:pt x="46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710" name="Freeform 283">
                    <a:extLst>
                      <a:ext uri="{FF2B5EF4-FFF2-40B4-BE49-F238E27FC236}">
                        <a16:creationId xmlns:a16="http://schemas.microsoft.com/office/drawing/2014/main" id="{617368A0-1BAC-E206-7CAC-CBF24C08502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167" y="3092"/>
                    <a:ext cx="35" cy="32"/>
                  </a:xfrm>
                  <a:custGeom>
                    <a:avLst/>
                    <a:gdLst>
                      <a:gd name="T0" fmla="*/ 7 w 34"/>
                      <a:gd name="T1" fmla="*/ 8 h 32"/>
                      <a:gd name="T2" fmla="*/ 11 w 34"/>
                      <a:gd name="T3" fmla="*/ 8 h 32"/>
                      <a:gd name="T4" fmla="*/ 11 w 34"/>
                      <a:gd name="T5" fmla="*/ 4 h 32"/>
                      <a:gd name="T6" fmla="*/ 11 w 34"/>
                      <a:gd name="T7" fmla="*/ 0 h 32"/>
                      <a:gd name="T8" fmla="*/ 15 w 34"/>
                      <a:gd name="T9" fmla="*/ 0 h 32"/>
                      <a:gd name="T10" fmla="*/ 19 w 34"/>
                      <a:gd name="T11" fmla="*/ 0 h 32"/>
                      <a:gd name="T12" fmla="*/ 19 w 34"/>
                      <a:gd name="T13" fmla="*/ 4 h 32"/>
                      <a:gd name="T14" fmla="*/ 23 w 34"/>
                      <a:gd name="T15" fmla="*/ 4 h 32"/>
                      <a:gd name="T16" fmla="*/ 23 w 34"/>
                      <a:gd name="T17" fmla="*/ 8 h 32"/>
                      <a:gd name="T18" fmla="*/ 27 w 34"/>
                      <a:gd name="T19" fmla="*/ 8 h 32"/>
                      <a:gd name="T20" fmla="*/ 27 w 34"/>
                      <a:gd name="T21" fmla="*/ 12 h 32"/>
                      <a:gd name="T22" fmla="*/ 30 w 34"/>
                      <a:gd name="T23" fmla="*/ 12 h 32"/>
                      <a:gd name="T24" fmla="*/ 30 w 34"/>
                      <a:gd name="T25" fmla="*/ 16 h 32"/>
                      <a:gd name="T26" fmla="*/ 30 w 34"/>
                      <a:gd name="T27" fmla="*/ 20 h 32"/>
                      <a:gd name="T28" fmla="*/ 34 w 34"/>
                      <a:gd name="T29" fmla="*/ 20 h 32"/>
                      <a:gd name="T30" fmla="*/ 34 w 34"/>
                      <a:gd name="T31" fmla="*/ 24 h 32"/>
                      <a:gd name="T32" fmla="*/ 30 w 34"/>
                      <a:gd name="T33" fmla="*/ 24 h 32"/>
                      <a:gd name="T34" fmla="*/ 27 w 34"/>
                      <a:gd name="T35" fmla="*/ 24 h 32"/>
                      <a:gd name="T36" fmla="*/ 23 w 34"/>
                      <a:gd name="T37" fmla="*/ 24 h 32"/>
                      <a:gd name="T38" fmla="*/ 19 w 34"/>
                      <a:gd name="T39" fmla="*/ 24 h 32"/>
                      <a:gd name="T40" fmla="*/ 19 w 34"/>
                      <a:gd name="T41" fmla="*/ 28 h 32"/>
                      <a:gd name="T42" fmla="*/ 23 w 34"/>
                      <a:gd name="T43" fmla="*/ 28 h 32"/>
                      <a:gd name="T44" fmla="*/ 19 w 34"/>
                      <a:gd name="T45" fmla="*/ 28 h 32"/>
                      <a:gd name="T46" fmla="*/ 15 w 34"/>
                      <a:gd name="T47" fmla="*/ 28 h 32"/>
                      <a:gd name="T48" fmla="*/ 11 w 34"/>
                      <a:gd name="T49" fmla="*/ 28 h 32"/>
                      <a:gd name="T50" fmla="*/ 11 w 34"/>
                      <a:gd name="T51" fmla="*/ 32 h 32"/>
                      <a:gd name="T52" fmla="*/ 7 w 34"/>
                      <a:gd name="T53" fmla="*/ 32 h 32"/>
                      <a:gd name="T54" fmla="*/ 7 w 34"/>
                      <a:gd name="T55" fmla="*/ 28 h 32"/>
                      <a:gd name="T56" fmla="*/ 7 w 34"/>
                      <a:gd name="T57" fmla="*/ 24 h 32"/>
                      <a:gd name="T58" fmla="*/ 3 w 34"/>
                      <a:gd name="T59" fmla="*/ 24 h 32"/>
                      <a:gd name="T60" fmla="*/ 3 w 34"/>
                      <a:gd name="T61" fmla="*/ 20 h 32"/>
                      <a:gd name="T62" fmla="*/ 0 w 34"/>
                      <a:gd name="T63" fmla="*/ 20 h 32"/>
                      <a:gd name="T64" fmla="*/ 3 w 34"/>
                      <a:gd name="T65" fmla="*/ 20 h 32"/>
                      <a:gd name="T66" fmla="*/ 3 w 34"/>
                      <a:gd name="T67" fmla="*/ 16 h 32"/>
                      <a:gd name="T68" fmla="*/ 7 w 34"/>
                      <a:gd name="T69" fmla="*/ 16 h 32"/>
                      <a:gd name="T70" fmla="*/ 7 w 34"/>
                      <a:gd name="T71" fmla="*/ 12 h 32"/>
                      <a:gd name="T72" fmla="*/ 7 w 34"/>
                      <a:gd name="T73" fmla="*/ 8 h 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34" h="32">
                        <a:moveTo>
                          <a:pt x="7" y="8"/>
                        </a:moveTo>
                        <a:lnTo>
                          <a:pt x="11" y="8"/>
                        </a:lnTo>
                        <a:lnTo>
                          <a:pt x="11" y="4"/>
                        </a:lnTo>
                        <a:lnTo>
                          <a:pt x="11" y="0"/>
                        </a:lnTo>
                        <a:lnTo>
                          <a:pt x="15" y="0"/>
                        </a:lnTo>
                        <a:lnTo>
                          <a:pt x="19" y="0"/>
                        </a:lnTo>
                        <a:lnTo>
                          <a:pt x="19" y="4"/>
                        </a:lnTo>
                        <a:lnTo>
                          <a:pt x="23" y="4"/>
                        </a:lnTo>
                        <a:lnTo>
                          <a:pt x="23" y="8"/>
                        </a:lnTo>
                        <a:lnTo>
                          <a:pt x="27" y="8"/>
                        </a:lnTo>
                        <a:lnTo>
                          <a:pt x="27" y="12"/>
                        </a:lnTo>
                        <a:lnTo>
                          <a:pt x="30" y="12"/>
                        </a:lnTo>
                        <a:lnTo>
                          <a:pt x="30" y="16"/>
                        </a:lnTo>
                        <a:lnTo>
                          <a:pt x="30" y="20"/>
                        </a:lnTo>
                        <a:lnTo>
                          <a:pt x="34" y="20"/>
                        </a:lnTo>
                        <a:lnTo>
                          <a:pt x="34" y="24"/>
                        </a:lnTo>
                        <a:lnTo>
                          <a:pt x="30" y="24"/>
                        </a:lnTo>
                        <a:lnTo>
                          <a:pt x="27" y="24"/>
                        </a:lnTo>
                        <a:lnTo>
                          <a:pt x="23" y="24"/>
                        </a:lnTo>
                        <a:lnTo>
                          <a:pt x="19" y="24"/>
                        </a:lnTo>
                        <a:lnTo>
                          <a:pt x="19" y="28"/>
                        </a:lnTo>
                        <a:lnTo>
                          <a:pt x="23" y="28"/>
                        </a:lnTo>
                        <a:lnTo>
                          <a:pt x="19" y="28"/>
                        </a:lnTo>
                        <a:lnTo>
                          <a:pt x="15" y="28"/>
                        </a:lnTo>
                        <a:lnTo>
                          <a:pt x="11" y="28"/>
                        </a:lnTo>
                        <a:lnTo>
                          <a:pt x="11" y="32"/>
                        </a:lnTo>
                        <a:lnTo>
                          <a:pt x="7" y="32"/>
                        </a:lnTo>
                        <a:lnTo>
                          <a:pt x="7" y="28"/>
                        </a:lnTo>
                        <a:lnTo>
                          <a:pt x="7" y="24"/>
                        </a:lnTo>
                        <a:lnTo>
                          <a:pt x="3" y="24"/>
                        </a:lnTo>
                        <a:lnTo>
                          <a:pt x="3" y="20"/>
                        </a:lnTo>
                        <a:lnTo>
                          <a:pt x="0" y="20"/>
                        </a:lnTo>
                        <a:lnTo>
                          <a:pt x="3" y="20"/>
                        </a:lnTo>
                        <a:lnTo>
                          <a:pt x="3" y="16"/>
                        </a:lnTo>
                        <a:lnTo>
                          <a:pt x="7" y="16"/>
                        </a:lnTo>
                        <a:lnTo>
                          <a:pt x="7" y="12"/>
                        </a:lnTo>
                        <a:lnTo>
                          <a:pt x="7" y="8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711" name="Freeform 284">
                    <a:extLst>
                      <a:ext uri="{FF2B5EF4-FFF2-40B4-BE49-F238E27FC236}">
                        <a16:creationId xmlns:a16="http://schemas.microsoft.com/office/drawing/2014/main" id="{728F86D4-004A-DD80-C44B-8B2D12BDE4E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31" y="3092"/>
                    <a:ext cx="49" cy="69"/>
                  </a:xfrm>
                  <a:custGeom>
                    <a:avLst/>
                    <a:gdLst>
                      <a:gd name="T0" fmla="*/ 3 w 49"/>
                      <a:gd name="T1" fmla="*/ 4 h 69"/>
                      <a:gd name="T2" fmla="*/ 7 w 49"/>
                      <a:gd name="T3" fmla="*/ 8 h 69"/>
                      <a:gd name="T4" fmla="*/ 7 w 49"/>
                      <a:gd name="T5" fmla="*/ 12 h 69"/>
                      <a:gd name="T6" fmla="*/ 11 w 49"/>
                      <a:gd name="T7" fmla="*/ 8 h 69"/>
                      <a:gd name="T8" fmla="*/ 15 w 49"/>
                      <a:gd name="T9" fmla="*/ 12 h 69"/>
                      <a:gd name="T10" fmla="*/ 19 w 49"/>
                      <a:gd name="T11" fmla="*/ 8 h 69"/>
                      <a:gd name="T12" fmla="*/ 26 w 49"/>
                      <a:gd name="T13" fmla="*/ 8 h 69"/>
                      <a:gd name="T14" fmla="*/ 30 w 49"/>
                      <a:gd name="T15" fmla="*/ 4 h 69"/>
                      <a:gd name="T16" fmla="*/ 34 w 49"/>
                      <a:gd name="T17" fmla="*/ 8 h 69"/>
                      <a:gd name="T18" fmla="*/ 34 w 49"/>
                      <a:gd name="T19" fmla="*/ 8 h 69"/>
                      <a:gd name="T20" fmla="*/ 38 w 49"/>
                      <a:gd name="T21" fmla="*/ 12 h 69"/>
                      <a:gd name="T22" fmla="*/ 42 w 49"/>
                      <a:gd name="T23" fmla="*/ 8 h 69"/>
                      <a:gd name="T24" fmla="*/ 42 w 49"/>
                      <a:gd name="T25" fmla="*/ 16 h 69"/>
                      <a:gd name="T26" fmla="*/ 46 w 49"/>
                      <a:gd name="T27" fmla="*/ 20 h 69"/>
                      <a:gd name="T28" fmla="*/ 42 w 49"/>
                      <a:gd name="T29" fmla="*/ 24 h 69"/>
                      <a:gd name="T30" fmla="*/ 42 w 49"/>
                      <a:gd name="T31" fmla="*/ 32 h 69"/>
                      <a:gd name="T32" fmla="*/ 42 w 49"/>
                      <a:gd name="T33" fmla="*/ 41 h 69"/>
                      <a:gd name="T34" fmla="*/ 49 w 49"/>
                      <a:gd name="T35" fmla="*/ 45 h 69"/>
                      <a:gd name="T36" fmla="*/ 46 w 49"/>
                      <a:gd name="T37" fmla="*/ 49 h 69"/>
                      <a:gd name="T38" fmla="*/ 42 w 49"/>
                      <a:gd name="T39" fmla="*/ 53 h 69"/>
                      <a:gd name="T40" fmla="*/ 42 w 49"/>
                      <a:gd name="T41" fmla="*/ 53 h 69"/>
                      <a:gd name="T42" fmla="*/ 42 w 49"/>
                      <a:gd name="T43" fmla="*/ 57 h 69"/>
                      <a:gd name="T44" fmla="*/ 38 w 49"/>
                      <a:gd name="T45" fmla="*/ 65 h 69"/>
                      <a:gd name="T46" fmla="*/ 34 w 49"/>
                      <a:gd name="T47" fmla="*/ 69 h 69"/>
                      <a:gd name="T48" fmla="*/ 30 w 49"/>
                      <a:gd name="T49" fmla="*/ 65 h 69"/>
                      <a:gd name="T50" fmla="*/ 26 w 49"/>
                      <a:gd name="T51" fmla="*/ 61 h 69"/>
                      <a:gd name="T52" fmla="*/ 23 w 49"/>
                      <a:gd name="T53" fmla="*/ 57 h 69"/>
                      <a:gd name="T54" fmla="*/ 19 w 49"/>
                      <a:gd name="T55" fmla="*/ 61 h 69"/>
                      <a:gd name="T56" fmla="*/ 15 w 49"/>
                      <a:gd name="T57" fmla="*/ 57 h 69"/>
                      <a:gd name="T58" fmla="*/ 11 w 49"/>
                      <a:gd name="T59" fmla="*/ 53 h 69"/>
                      <a:gd name="T60" fmla="*/ 3 w 49"/>
                      <a:gd name="T61" fmla="*/ 53 h 69"/>
                      <a:gd name="T62" fmla="*/ 7 w 49"/>
                      <a:gd name="T63" fmla="*/ 49 h 69"/>
                      <a:gd name="T64" fmla="*/ 11 w 49"/>
                      <a:gd name="T65" fmla="*/ 45 h 69"/>
                      <a:gd name="T66" fmla="*/ 15 w 49"/>
                      <a:gd name="T67" fmla="*/ 41 h 69"/>
                      <a:gd name="T68" fmla="*/ 11 w 49"/>
                      <a:gd name="T69" fmla="*/ 32 h 69"/>
                      <a:gd name="T70" fmla="*/ 3 w 49"/>
                      <a:gd name="T71" fmla="*/ 24 h 69"/>
                      <a:gd name="T72" fmla="*/ 0 w 49"/>
                      <a:gd name="T73" fmla="*/ 16 h 69"/>
                      <a:gd name="T74" fmla="*/ 3 w 49"/>
                      <a:gd name="T75" fmla="*/ 8 h 69"/>
                      <a:gd name="T76" fmla="*/ 3 w 49"/>
                      <a:gd name="T77" fmla="*/ 0 h 6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</a:cxnLst>
                    <a:rect l="0" t="0" r="r" b="b"/>
                    <a:pathLst>
                      <a:path w="49" h="69">
                        <a:moveTo>
                          <a:pt x="3" y="0"/>
                        </a:moveTo>
                        <a:lnTo>
                          <a:pt x="3" y="4"/>
                        </a:lnTo>
                        <a:lnTo>
                          <a:pt x="7" y="4"/>
                        </a:lnTo>
                        <a:lnTo>
                          <a:pt x="7" y="8"/>
                        </a:lnTo>
                        <a:lnTo>
                          <a:pt x="3" y="8"/>
                        </a:lnTo>
                        <a:lnTo>
                          <a:pt x="7" y="12"/>
                        </a:lnTo>
                        <a:lnTo>
                          <a:pt x="11" y="12"/>
                        </a:lnTo>
                        <a:lnTo>
                          <a:pt x="11" y="8"/>
                        </a:lnTo>
                        <a:lnTo>
                          <a:pt x="15" y="8"/>
                        </a:lnTo>
                        <a:lnTo>
                          <a:pt x="15" y="12"/>
                        </a:lnTo>
                        <a:lnTo>
                          <a:pt x="19" y="12"/>
                        </a:lnTo>
                        <a:lnTo>
                          <a:pt x="19" y="8"/>
                        </a:lnTo>
                        <a:lnTo>
                          <a:pt x="23" y="8"/>
                        </a:lnTo>
                        <a:lnTo>
                          <a:pt x="26" y="8"/>
                        </a:lnTo>
                        <a:lnTo>
                          <a:pt x="26" y="4"/>
                        </a:lnTo>
                        <a:lnTo>
                          <a:pt x="30" y="4"/>
                        </a:lnTo>
                        <a:lnTo>
                          <a:pt x="30" y="8"/>
                        </a:lnTo>
                        <a:lnTo>
                          <a:pt x="34" y="8"/>
                        </a:lnTo>
                        <a:lnTo>
                          <a:pt x="34" y="4"/>
                        </a:lnTo>
                        <a:lnTo>
                          <a:pt x="34" y="8"/>
                        </a:lnTo>
                        <a:lnTo>
                          <a:pt x="38" y="8"/>
                        </a:lnTo>
                        <a:lnTo>
                          <a:pt x="38" y="12"/>
                        </a:lnTo>
                        <a:lnTo>
                          <a:pt x="38" y="8"/>
                        </a:lnTo>
                        <a:lnTo>
                          <a:pt x="42" y="8"/>
                        </a:lnTo>
                        <a:lnTo>
                          <a:pt x="42" y="12"/>
                        </a:lnTo>
                        <a:lnTo>
                          <a:pt x="42" y="16"/>
                        </a:lnTo>
                        <a:lnTo>
                          <a:pt x="46" y="16"/>
                        </a:lnTo>
                        <a:lnTo>
                          <a:pt x="46" y="20"/>
                        </a:lnTo>
                        <a:lnTo>
                          <a:pt x="42" y="20"/>
                        </a:lnTo>
                        <a:lnTo>
                          <a:pt x="42" y="24"/>
                        </a:lnTo>
                        <a:lnTo>
                          <a:pt x="42" y="28"/>
                        </a:lnTo>
                        <a:lnTo>
                          <a:pt x="42" y="32"/>
                        </a:lnTo>
                        <a:lnTo>
                          <a:pt x="42" y="37"/>
                        </a:lnTo>
                        <a:lnTo>
                          <a:pt x="42" y="41"/>
                        </a:lnTo>
                        <a:lnTo>
                          <a:pt x="46" y="45"/>
                        </a:lnTo>
                        <a:lnTo>
                          <a:pt x="49" y="45"/>
                        </a:lnTo>
                        <a:lnTo>
                          <a:pt x="46" y="45"/>
                        </a:lnTo>
                        <a:lnTo>
                          <a:pt x="46" y="49"/>
                        </a:lnTo>
                        <a:lnTo>
                          <a:pt x="46" y="53"/>
                        </a:lnTo>
                        <a:lnTo>
                          <a:pt x="42" y="53"/>
                        </a:lnTo>
                        <a:lnTo>
                          <a:pt x="46" y="53"/>
                        </a:lnTo>
                        <a:lnTo>
                          <a:pt x="42" y="53"/>
                        </a:lnTo>
                        <a:lnTo>
                          <a:pt x="46" y="57"/>
                        </a:lnTo>
                        <a:lnTo>
                          <a:pt x="42" y="57"/>
                        </a:lnTo>
                        <a:lnTo>
                          <a:pt x="42" y="61"/>
                        </a:lnTo>
                        <a:lnTo>
                          <a:pt x="38" y="65"/>
                        </a:lnTo>
                        <a:lnTo>
                          <a:pt x="38" y="69"/>
                        </a:lnTo>
                        <a:lnTo>
                          <a:pt x="34" y="69"/>
                        </a:lnTo>
                        <a:lnTo>
                          <a:pt x="34" y="65"/>
                        </a:lnTo>
                        <a:lnTo>
                          <a:pt x="30" y="65"/>
                        </a:lnTo>
                        <a:lnTo>
                          <a:pt x="30" y="61"/>
                        </a:lnTo>
                        <a:lnTo>
                          <a:pt x="26" y="61"/>
                        </a:lnTo>
                        <a:lnTo>
                          <a:pt x="23" y="61"/>
                        </a:lnTo>
                        <a:lnTo>
                          <a:pt x="23" y="57"/>
                        </a:lnTo>
                        <a:lnTo>
                          <a:pt x="19" y="57"/>
                        </a:lnTo>
                        <a:lnTo>
                          <a:pt x="19" y="61"/>
                        </a:lnTo>
                        <a:lnTo>
                          <a:pt x="15" y="61"/>
                        </a:lnTo>
                        <a:lnTo>
                          <a:pt x="15" y="57"/>
                        </a:lnTo>
                        <a:lnTo>
                          <a:pt x="11" y="57"/>
                        </a:lnTo>
                        <a:lnTo>
                          <a:pt x="11" y="53"/>
                        </a:lnTo>
                        <a:lnTo>
                          <a:pt x="7" y="53"/>
                        </a:lnTo>
                        <a:lnTo>
                          <a:pt x="3" y="53"/>
                        </a:lnTo>
                        <a:lnTo>
                          <a:pt x="3" y="49"/>
                        </a:lnTo>
                        <a:lnTo>
                          <a:pt x="7" y="49"/>
                        </a:lnTo>
                        <a:lnTo>
                          <a:pt x="11" y="49"/>
                        </a:lnTo>
                        <a:lnTo>
                          <a:pt x="11" y="45"/>
                        </a:lnTo>
                        <a:lnTo>
                          <a:pt x="15" y="45"/>
                        </a:lnTo>
                        <a:lnTo>
                          <a:pt x="15" y="41"/>
                        </a:lnTo>
                        <a:lnTo>
                          <a:pt x="15" y="37"/>
                        </a:lnTo>
                        <a:lnTo>
                          <a:pt x="11" y="32"/>
                        </a:lnTo>
                        <a:lnTo>
                          <a:pt x="7" y="28"/>
                        </a:lnTo>
                        <a:lnTo>
                          <a:pt x="3" y="24"/>
                        </a:lnTo>
                        <a:lnTo>
                          <a:pt x="0" y="20"/>
                        </a:lnTo>
                        <a:lnTo>
                          <a:pt x="0" y="16"/>
                        </a:lnTo>
                        <a:lnTo>
                          <a:pt x="0" y="12"/>
                        </a:lnTo>
                        <a:lnTo>
                          <a:pt x="3" y="8"/>
                        </a:lnTo>
                        <a:lnTo>
                          <a:pt x="3" y="4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712" name="Freeform 285">
                    <a:extLst>
                      <a:ext uri="{FF2B5EF4-FFF2-40B4-BE49-F238E27FC236}">
                        <a16:creationId xmlns:a16="http://schemas.microsoft.com/office/drawing/2014/main" id="{2B61C05F-90C7-4687-00A2-445CF82ACE9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99" y="3092"/>
                    <a:ext cx="44" cy="37"/>
                  </a:xfrm>
                  <a:custGeom>
                    <a:avLst/>
                    <a:gdLst>
                      <a:gd name="T0" fmla="*/ 26 w 42"/>
                      <a:gd name="T1" fmla="*/ 0 h 37"/>
                      <a:gd name="T2" fmla="*/ 26 w 42"/>
                      <a:gd name="T3" fmla="*/ 4 h 37"/>
                      <a:gd name="T4" fmla="*/ 30 w 42"/>
                      <a:gd name="T5" fmla="*/ 4 h 37"/>
                      <a:gd name="T6" fmla="*/ 26 w 42"/>
                      <a:gd name="T7" fmla="*/ 4 h 37"/>
                      <a:gd name="T8" fmla="*/ 26 w 42"/>
                      <a:gd name="T9" fmla="*/ 8 h 37"/>
                      <a:gd name="T10" fmla="*/ 30 w 42"/>
                      <a:gd name="T11" fmla="*/ 8 h 37"/>
                      <a:gd name="T12" fmla="*/ 34 w 42"/>
                      <a:gd name="T13" fmla="*/ 8 h 37"/>
                      <a:gd name="T14" fmla="*/ 38 w 42"/>
                      <a:gd name="T15" fmla="*/ 8 h 37"/>
                      <a:gd name="T16" fmla="*/ 38 w 42"/>
                      <a:gd name="T17" fmla="*/ 12 h 37"/>
                      <a:gd name="T18" fmla="*/ 42 w 42"/>
                      <a:gd name="T19" fmla="*/ 12 h 37"/>
                      <a:gd name="T20" fmla="*/ 42 w 42"/>
                      <a:gd name="T21" fmla="*/ 16 h 37"/>
                      <a:gd name="T22" fmla="*/ 42 w 42"/>
                      <a:gd name="T23" fmla="*/ 20 h 37"/>
                      <a:gd name="T24" fmla="*/ 38 w 42"/>
                      <a:gd name="T25" fmla="*/ 20 h 37"/>
                      <a:gd name="T26" fmla="*/ 38 w 42"/>
                      <a:gd name="T27" fmla="*/ 24 h 37"/>
                      <a:gd name="T28" fmla="*/ 34 w 42"/>
                      <a:gd name="T29" fmla="*/ 24 h 37"/>
                      <a:gd name="T30" fmla="*/ 30 w 42"/>
                      <a:gd name="T31" fmla="*/ 24 h 37"/>
                      <a:gd name="T32" fmla="*/ 26 w 42"/>
                      <a:gd name="T33" fmla="*/ 24 h 37"/>
                      <a:gd name="T34" fmla="*/ 26 w 42"/>
                      <a:gd name="T35" fmla="*/ 28 h 37"/>
                      <a:gd name="T36" fmla="*/ 23 w 42"/>
                      <a:gd name="T37" fmla="*/ 28 h 37"/>
                      <a:gd name="T38" fmla="*/ 23 w 42"/>
                      <a:gd name="T39" fmla="*/ 32 h 37"/>
                      <a:gd name="T40" fmla="*/ 23 w 42"/>
                      <a:gd name="T41" fmla="*/ 37 h 37"/>
                      <a:gd name="T42" fmla="*/ 19 w 42"/>
                      <a:gd name="T43" fmla="*/ 37 h 37"/>
                      <a:gd name="T44" fmla="*/ 15 w 42"/>
                      <a:gd name="T45" fmla="*/ 37 h 37"/>
                      <a:gd name="T46" fmla="*/ 11 w 42"/>
                      <a:gd name="T47" fmla="*/ 37 h 37"/>
                      <a:gd name="T48" fmla="*/ 11 w 42"/>
                      <a:gd name="T49" fmla="*/ 32 h 37"/>
                      <a:gd name="T50" fmla="*/ 11 w 42"/>
                      <a:gd name="T51" fmla="*/ 37 h 37"/>
                      <a:gd name="T52" fmla="*/ 7 w 42"/>
                      <a:gd name="T53" fmla="*/ 37 h 37"/>
                      <a:gd name="T54" fmla="*/ 7 w 42"/>
                      <a:gd name="T55" fmla="*/ 32 h 37"/>
                      <a:gd name="T56" fmla="*/ 3 w 42"/>
                      <a:gd name="T57" fmla="*/ 32 h 37"/>
                      <a:gd name="T58" fmla="*/ 0 w 42"/>
                      <a:gd name="T59" fmla="*/ 28 h 37"/>
                      <a:gd name="T60" fmla="*/ 0 w 42"/>
                      <a:gd name="T61" fmla="*/ 24 h 37"/>
                      <a:gd name="T62" fmla="*/ 0 w 42"/>
                      <a:gd name="T63" fmla="*/ 20 h 37"/>
                      <a:gd name="T64" fmla="*/ 3 w 42"/>
                      <a:gd name="T65" fmla="*/ 16 h 37"/>
                      <a:gd name="T66" fmla="*/ 7 w 42"/>
                      <a:gd name="T67" fmla="*/ 16 h 37"/>
                      <a:gd name="T68" fmla="*/ 7 w 42"/>
                      <a:gd name="T69" fmla="*/ 12 h 37"/>
                      <a:gd name="T70" fmla="*/ 11 w 42"/>
                      <a:gd name="T71" fmla="*/ 12 h 37"/>
                      <a:gd name="T72" fmla="*/ 11 w 42"/>
                      <a:gd name="T73" fmla="*/ 8 h 37"/>
                      <a:gd name="T74" fmla="*/ 15 w 42"/>
                      <a:gd name="T75" fmla="*/ 8 h 37"/>
                      <a:gd name="T76" fmla="*/ 19 w 42"/>
                      <a:gd name="T77" fmla="*/ 8 h 37"/>
                      <a:gd name="T78" fmla="*/ 19 w 42"/>
                      <a:gd name="T79" fmla="*/ 4 h 37"/>
                      <a:gd name="T80" fmla="*/ 23 w 42"/>
                      <a:gd name="T81" fmla="*/ 4 h 37"/>
                      <a:gd name="T82" fmla="*/ 26 w 42"/>
                      <a:gd name="T83" fmla="*/ 4 h 37"/>
                      <a:gd name="T84" fmla="*/ 26 w 42"/>
                      <a:gd name="T85" fmla="*/ 0 h 3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</a:cxnLst>
                    <a:rect l="0" t="0" r="r" b="b"/>
                    <a:pathLst>
                      <a:path w="42" h="37">
                        <a:moveTo>
                          <a:pt x="26" y="0"/>
                        </a:moveTo>
                        <a:lnTo>
                          <a:pt x="26" y="4"/>
                        </a:lnTo>
                        <a:lnTo>
                          <a:pt x="30" y="4"/>
                        </a:lnTo>
                        <a:lnTo>
                          <a:pt x="26" y="4"/>
                        </a:lnTo>
                        <a:lnTo>
                          <a:pt x="26" y="8"/>
                        </a:lnTo>
                        <a:lnTo>
                          <a:pt x="30" y="8"/>
                        </a:lnTo>
                        <a:lnTo>
                          <a:pt x="34" y="8"/>
                        </a:lnTo>
                        <a:lnTo>
                          <a:pt x="38" y="8"/>
                        </a:lnTo>
                        <a:lnTo>
                          <a:pt x="38" y="12"/>
                        </a:lnTo>
                        <a:lnTo>
                          <a:pt x="42" y="12"/>
                        </a:lnTo>
                        <a:lnTo>
                          <a:pt x="42" y="16"/>
                        </a:lnTo>
                        <a:lnTo>
                          <a:pt x="42" y="20"/>
                        </a:lnTo>
                        <a:lnTo>
                          <a:pt x="38" y="20"/>
                        </a:lnTo>
                        <a:lnTo>
                          <a:pt x="38" y="24"/>
                        </a:lnTo>
                        <a:lnTo>
                          <a:pt x="34" y="24"/>
                        </a:lnTo>
                        <a:lnTo>
                          <a:pt x="30" y="24"/>
                        </a:lnTo>
                        <a:lnTo>
                          <a:pt x="26" y="24"/>
                        </a:lnTo>
                        <a:lnTo>
                          <a:pt x="26" y="28"/>
                        </a:lnTo>
                        <a:lnTo>
                          <a:pt x="23" y="28"/>
                        </a:lnTo>
                        <a:lnTo>
                          <a:pt x="23" y="32"/>
                        </a:lnTo>
                        <a:lnTo>
                          <a:pt x="23" y="37"/>
                        </a:lnTo>
                        <a:lnTo>
                          <a:pt x="19" y="37"/>
                        </a:lnTo>
                        <a:lnTo>
                          <a:pt x="15" y="37"/>
                        </a:lnTo>
                        <a:lnTo>
                          <a:pt x="11" y="37"/>
                        </a:lnTo>
                        <a:lnTo>
                          <a:pt x="11" y="32"/>
                        </a:lnTo>
                        <a:lnTo>
                          <a:pt x="11" y="37"/>
                        </a:lnTo>
                        <a:lnTo>
                          <a:pt x="7" y="37"/>
                        </a:lnTo>
                        <a:lnTo>
                          <a:pt x="7" y="32"/>
                        </a:lnTo>
                        <a:lnTo>
                          <a:pt x="3" y="32"/>
                        </a:lnTo>
                        <a:lnTo>
                          <a:pt x="0" y="28"/>
                        </a:lnTo>
                        <a:lnTo>
                          <a:pt x="0" y="24"/>
                        </a:lnTo>
                        <a:lnTo>
                          <a:pt x="0" y="20"/>
                        </a:lnTo>
                        <a:lnTo>
                          <a:pt x="3" y="16"/>
                        </a:lnTo>
                        <a:lnTo>
                          <a:pt x="7" y="16"/>
                        </a:lnTo>
                        <a:lnTo>
                          <a:pt x="7" y="12"/>
                        </a:lnTo>
                        <a:lnTo>
                          <a:pt x="11" y="12"/>
                        </a:lnTo>
                        <a:lnTo>
                          <a:pt x="11" y="8"/>
                        </a:lnTo>
                        <a:lnTo>
                          <a:pt x="15" y="8"/>
                        </a:lnTo>
                        <a:lnTo>
                          <a:pt x="19" y="8"/>
                        </a:lnTo>
                        <a:lnTo>
                          <a:pt x="19" y="4"/>
                        </a:lnTo>
                        <a:lnTo>
                          <a:pt x="23" y="4"/>
                        </a:lnTo>
                        <a:lnTo>
                          <a:pt x="26" y="4"/>
                        </a:lnTo>
                        <a:lnTo>
                          <a:pt x="26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713" name="Freeform 286">
                    <a:extLst>
                      <a:ext uri="{FF2B5EF4-FFF2-40B4-BE49-F238E27FC236}">
                        <a16:creationId xmlns:a16="http://schemas.microsoft.com/office/drawing/2014/main" id="{4F87B70C-E988-661A-4369-5F17D4E7FB4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614" y="3095"/>
                    <a:ext cx="70" cy="60"/>
                  </a:xfrm>
                  <a:custGeom>
                    <a:avLst/>
                    <a:gdLst>
                      <a:gd name="T0" fmla="*/ 12 w 69"/>
                      <a:gd name="T1" fmla="*/ 4 h 61"/>
                      <a:gd name="T2" fmla="*/ 16 w 69"/>
                      <a:gd name="T3" fmla="*/ 8 h 61"/>
                      <a:gd name="T4" fmla="*/ 20 w 69"/>
                      <a:gd name="T5" fmla="*/ 12 h 61"/>
                      <a:gd name="T6" fmla="*/ 23 w 69"/>
                      <a:gd name="T7" fmla="*/ 16 h 61"/>
                      <a:gd name="T8" fmla="*/ 27 w 69"/>
                      <a:gd name="T9" fmla="*/ 20 h 61"/>
                      <a:gd name="T10" fmla="*/ 31 w 69"/>
                      <a:gd name="T11" fmla="*/ 24 h 61"/>
                      <a:gd name="T12" fmla="*/ 35 w 69"/>
                      <a:gd name="T13" fmla="*/ 20 h 61"/>
                      <a:gd name="T14" fmla="*/ 43 w 69"/>
                      <a:gd name="T15" fmla="*/ 20 h 61"/>
                      <a:gd name="T16" fmla="*/ 50 w 69"/>
                      <a:gd name="T17" fmla="*/ 20 h 61"/>
                      <a:gd name="T18" fmla="*/ 54 w 69"/>
                      <a:gd name="T19" fmla="*/ 16 h 61"/>
                      <a:gd name="T20" fmla="*/ 58 w 69"/>
                      <a:gd name="T21" fmla="*/ 20 h 61"/>
                      <a:gd name="T22" fmla="*/ 66 w 69"/>
                      <a:gd name="T23" fmla="*/ 20 h 61"/>
                      <a:gd name="T24" fmla="*/ 66 w 69"/>
                      <a:gd name="T25" fmla="*/ 24 h 61"/>
                      <a:gd name="T26" fmla="*/ 66 w 69"/>
                      <a:gd name="T27" fmla="*/ 33 h 61"/>
                      <a:gd name="T28" fmla="*/ 62 w 69"/>
                      <a:gd name="T29" fmla="*/ 37 h 61"/>
                      <a:gd name="T30" fmla="*/ 58 w 69"/>
                      <a:gd name="T31" fmla="*/ 41 h 61"/>
                      <a:gd name="T32" fmla="*/ 62 w 69"/>
                      <a:gd name="T33" fmla="*/ 49 h 61"/>
                      <a:gd name="T34" fmla="*/ 66 w 69"/>
                      <a:gd name="T35" fmla="*/ 57 h 61"/>
                      <a:gd name="T36" fmla="*/ 69 w 69"/>
                      <a:gd name="T37" fmla="*/ 61 h 61"/>
                      <a:gd name="T38" fmla="*/ 62 w 69"/>
                      <a:gd name="T39" fmla="*/ 61 h 61"/>
                      <a:gd name="T40" fmla="*/ 54 w 69"/>
                      <a:gd name="T41" fmla="*/ 57 h 61"/>
                      <a:gd name="T42" fmla="*/ 50 w 69"/>
                      <a:gd name="T43" fmla="*/ 53 h 61"/>
                      <a:gd name="T44" fmla="*/ 43 w 69"/>
                      <a:gd name="T45" fmla="*/ 53 h 61"/>
                      <a:gd name="T46" fmla="*/ 39 w 69"/>
                      <a:gd name="T47" fmla="*/ 49 h 61"/>
                      <a:gd name="T48" fmla="*/ 39 w 69"/>
                      <a:gd name="T49" fmla="*/ 41 h 61"/>
                      <a:gd name="T50" fmla="*/ 35 w 69"/>
                      <a:gd name="T51" fmla="*/ 37 h 61"/>
                      <a:gd name="T52" fmla="*/ 31 w 69"/>
                      <a:gd name="T53" fmla="*/ 41 h 61"/>
                      <a:gd name="T54" fmla="*/ 27 w 69"/>
                      <a:gd name="T55" fmla="*/ 37 h 61"/>
                      <a:gd name="T56" fmla="*/ 23 w 69"/>
                      <a:gd name="T57" fmla="*/ 33 h 61"/>
                      <a:gd name="T58" fmla="*/ 16 w 69"/>
                      <a:gd name="T59" fmla="*/ 33 h 61"/>
                      <a:gd name="T60" fmla="*/ 16 w 69"/>
                      <a:gd name="T61" fmla="*/ 24 h 61"/>
                      <a:gd name="T62" fmla="*/ 8 w 69"/>
                      <a:gd name="T63" fmla="*/ 24 h 61"/>
                      <a:gd name="T64" fmla="*/ 8 w 69"/>
                      <a:gd name="T65" fmla="*/ 16 h 61"/>
                      <a:gd name="T66" fmla="*/ 0 w 69"/>
                      <a:gd name="T67" fmla="*/ 16 h 61"/>
                      <a:gd name="T68" fmla="*/ 0 w 69"/>
                      <a:gd name="T69" fmla="*/ 8 h 61"/>
                      <a:gd name="T70" fmla="*/ 4 w 69"/>
                      <a:gd name="T71" fmla="*/ 4 h 61"/>
                      <a:gd name="T72" fmla="*/ 8 w 69"/>
                      <a:gd name="T73" fmla="*/ 0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69" h="61">
                        <a:moveTo>
                          <a:pt x="12" y="0"/>
                        </a:moveTo>
                        <a:lnTo>
                          <a:pt x="12" y="4"/>
                        </a:lnTo>
                        <a:lnTo>
                          <a:pt x="12" y="8"/>
                        </a:lnTo>
                        <a:lnTo>
                          <a:pt x="16" y="8"/>
                        </a:lnTo>
                        <a:lnTo>
                          <a:pt x="16" y="12"/>
                        </a:lnTo>
                        <a:lnTo>
                          <a:pt x="20" y="12"/>
                        </a:lnTo>
                        <a:lnTo>
                          <a:pt x="20" y="16"/>
                        </a:lnTo>
                        <a:lnTo>
                          <a:pt x="23" y="16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20"/>
                        </a:lnTo>
                        <a:lnTo>
                          <a:pt x="31" y="24"/>
                        </a:lnTo>
                        <a:lnTo>
                          <a:pt x="31" y="20"/>
                        </a:lnTo>
                        <a:lnTo>
                          <a:pt x="35" y="20"/>
                        </a:lnTo>
                        <a:lnTo>
                          <a:pt x="39" y="20"/>
                        </a:lnTo>
                        <a:lnTo>
                          <a:pt x="43" y="20"/>
                        </a:lnTo>
                        <a:lnTo>
                          <a:pt x="46" y="20"/>
                        </a:lnTo>
                        <a:lnTo>
                          <a:pt x="50" y="20"/>
                        </a:lnTo>
                        <a:lnTo>
                          <a:pt x="50" y="16"/>
                        </a:lnTo>
                        <a:lnTo>
                          <a:pt x="54" y="16"/>
                        </a:lnTo>
                        <a:lnTo>
                          <a:pt x="54" y="20"/>
                        </a:lnTo>
                        <a:lnTo>
                          <a:pt x="58" y="20"/>
                        </a:lnTo>
                        <a:lnTo>
                          <a:pt x="62" y="20"/>
                        </a:lnTo>
                        <a:lnTo>
                          <a:pt x="66" y="20"/>
                        </a:lnTo>
                        <a:lnTo>
                          <a:pt x="62" y="24"/>
                        </a:lnTo>
                        <a:lnTo>
                          <a:pt x="66" y="24"/>
                        </a:lnTo>
                        <a:lnTo>
                          <a:pt x="66" y="28"/>
                        </a:lnTo>
                        <a:lnTo>
                          <a:pt x="66" y="33"/>
                        </a:lnTo>
                        <a:lnTo>
                          <a:pt x="62" y="33"/>
                        </a:lnTo>
                        <a:lnTo>
                          <a:pt x="62" y="37"/>
                        </a:lnTo>
                        <a:lnTo>
                          <a:pt x="58" y="37"/>
                        </a:lnTo>
                        <a:lnTo>
                          <a:pt x="58" y="41"/>
                        </a:lnTo>
                        <a:lnTo>
                          <a:pt x="58" y="45"/>
                        </a:lnTo>
                        <a:lnTo>
                          <a:pt x="62" y="49"/>
                        </a:lnTo>
                        <a:lnTo>
                          <a:pt x="66" y="53"/>
                        </a:lnTo>
                        <a:lnTo>
                          <a:pt x="66" y="57"/>
                        </a:lnTo>
                        <a:lnTo>
                          <a:pt x="69" y="57"/>
                        </a:lnTo>
                        <a:lnTo>
                          <a:pt x="69" y="61"/>
                        </a:lnTo>
                        <a:lnTo>
                          <a:pt x="66" y="61"/>
                        </a:lnTo>
                        <a:lnTo>
                          <a:pt x="62" y="61"/>
                        </a:lnTo>
                        <a:lnTo>
                          <a:pt x="58" y="57"/>
                        </a:lnTo>
                        <a:lnTo>
                          <a:pt x="54" y="57"/>
                        </a:lnTo>
                        <a:lnTo>
                          <a:pt x="50" y="57"/>
                        </a:lnTo>
                        <a:lnTo>
                          <a:pt x="50" y="53"/>
                        </a:lnTo>
                        <a:lnTo>
                          <a:pt x="46" y="53"/>
                        </a:lnTo>
                        <a:lnTo>
                          <a:pt x="43" y="53"/>
                        </a:lnTo>
                        <a:lnTo>
                          <a:pt x="39" y="53"/>
                        </a:lnTo>
                        <a:lnTo>
                          <a:pt x="39" y="49"/>
                        </a:lnTo>
                        <a:lnTo>
                          <a:pt x="39" y="45"/>
                        </a:lnTo>
                        <a:lnTo>
                          <a:pt x="39" y="41"/>
                        </a:lnTo>
                        <a:lnTo>
                          <a:pt x="39" y="37"/>
                        </a:lnTo>
                        <a:lnTo>
                          <a:pt x="35" y="37"/>
                        </a:lnTo>
                        <a:lnTo>
                          <a:pt x="35" y="41"/>
                        </a:lnTo>
                        <a:lnTo>
                          <a:pt x="31" y="41"/>
                        </a:lnTo>
                        <a:lnTo>
                          <a:pt x="31" y="37"/>
                        </a:lnTo>
                        <a:lnTo>
                          <a:pt x="27" y="37"/>
                        </a:lnTo>
                        <a:lnTo>
                          <a:pt x="27" y="33"/>
                        </a:lnTo>
                        <a:lnTo>
                          <a:pt x="23" y="33"/>
                        </a:lnTo>
                        <a:lnTo>
                          <a:pt x="20" y="33"/>
                        </a:lnTo>
                        <a:lnTo>
                          <a:pt x="16" y="33"/>
                        </a:lnTo>
                        <a:lnTo>
                          <a:pt x="16" y="28"/>
                        </a:lnTo>
                        <a:lnTo>
                          <a:pt x="16" y="24"/>
                        </a:lnTo>
                        <a:lnTo>
                          <a:pt x="12" y="24"/>
                        </a:lnTo>
                        <a:lnTo>
                          <a:pt x="8" y="24"/>
                        </a:lnTo>
                        <a:lnTo>
                          <a:pt x="8" y="20"/>
                        </a:lnTo>
                        <a:lnTo>
                          <a:pt x="8" y="16"/>
                        </a:lnTo>
                        <a:lnTo>
                          <a:pt x="4" y="16"/>
                        </a:lnTo>
                        <a:lnTo>
                          <a:pt x="0" y="16"/>
                        </a:lnTo>
                        <a:lnTo>
                          <a:pt x="0" y="12"/>
                        </a:lnTo>
                        <a:lnTo>
                          <a:pt x="0" y="8"/>
                        </a:lnTo>
                        <a:lnTo>
                          <a:pt x="4" y="8"/>
                        </a:lnTo>
                        <a:lnTo>
                          <a:pt x="4" y="4"/>
                        </a:lnTo>
                        <a:lnTo>
                          <a:pt x="8" y="4"/>
                        </a:lnTo>
                        <a:lnTo>
                          <a:pt x="8" y="0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714" name="Freeform 287">
                    <a:extLst>
                      <a:ext uri="{FF2B5EF4-FFF2-40B4-BE49-F238E27FC236}">
                        <a16:creationId xmlns:a16="http://schemas.microsoft.com/office/drawing/2014/main" id="{75DB1863-94F8-BE37-4C9D-1493CB51961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374" y="3095"/>
                    <a:ext cx="72" cy="86"/>
                  </a:xfrm>
                  <a:custGeom>
                    <a:avLst/>
                    <a:gdLst>
                      <a:gd name="T0" fmla="*/ 65 w 73"/>
                      <a:gd name="T1" fmla="*/ 4 h 85"/>
                      <a:gd name="T2" fmla="*/ 65 w 73"/>
                      <a:gd name="T3" fmla="*/ 12 h 85"/>
                      <a:gd name="T4" fmla="*/ 69 w 73"/>
                      <a:gd name="T5" fmla="*/ 16 h 85"/>
                      <a:gd name="T6" fmla="*/ 73 w 73"/>
                      <a:gd name="T7" fmla="*/ 20 h 85"/>
                      <a:gd name="T8" fmla="*/ 73 w 73"/>
                      <a:gd name="T9" fmla="*/ 20 h 85"/>
                      <a:gd name="T10" fmla="*/ 69 w 73"/>
                      <a:gd name="T11" fmla="*/ 24 h 85"/>
                      <a:gd name="T12" fmla="*/ 73 w 73"/>
                      <a:gd name="T13" fmla="*/ 28 h 85"/>
                      <a:gd name="T14" fmla="*/ 73 w 73"/>
                      <a:gd name="T15" fmla="*/ 28 h 85"/>
                      <a:gd name="T16" fmla="*/ 69 w 73"/>
                      <a:gd name="T17" fmla="*/ 33 h 85"/>
                      <a:gd name="T18" fmla="*/ 65 w 73"/>
                      <a:gd name="T19" fmla="*/ 37 h 85"/>
                      <a:gd name="T20" fmla="*/ 69 w 73"/>
                      <a:gd name="T21" fmla="*/ 41 h 85"/>
                      <a:gd name="T22" fmla="*/ 61 w 73"/>
                      <a:gd name="T23" fmla="*/ 49 h 85"/>
                      <a:gd name="T24" fmla="*/ 61 w 73"/>
                      <a:gd name="T25" fmla="*/ 57 h 85"/>
                      <a:gd name="T26" fmla="*/ 65 w 73"/>
                      <a:gd name="T27" fmla="*/ 61 h 85"/>
                      <a:gd name="T28" fmla="*/ 69 w 73"/>
                      <a:gd name="T29" fmla="*/ 69 h 85"/>
                      <a:gd name="T30" fmla="*/ 69 w 73"/>
                      <a:gd name="T31" fmla="*/ 69 h 85"/>
                      <a:gd name="T32" fmla="*/ 65 w 73"/>
                      <a:gd name="T33" fmla="*/ 73 h 85"/>
                      <a:gd name="T34" fmla="*/ 61 w 73"/>
                      <a:gd name="T35" fmla="*/ 77 h 85"/>
                      <a:gd name="T36" fmla="*/ 61 w 73"/>
                      <a:gd name="T37" fmla="*/ 85 h 85"/>
                      <a:gd name="T38" fmla="*/ 54 w 73"/>
                      <a:gd name="T39" fmla="*/ 85 h 85"/>
                      <a:gd name="T40" fmla="*/ 50 w 73"/>
                      <a:gd name="T41" fmla="*/ 81 h 85"/>
                      <a:gd name="T42" fmla="*/ 50 w 73"/>
                      <a:gd name="T43" fmla="*/ 73 h 85"/>
                      <a:gd name="T44" fmla="*/ 42 w 73"/>
                      <a:gd name="T45" fmla="*/ 73 h 85"/>
                      <a:gd name="T46" fmla="*/ 38 w 73"/>
                      <a:gd name="T47" fmla="*/ 69 h 85"/>
                      <a:gd name="T48" fmla="*/ 31 w 73"/>
                      <a:gd name="T49" fmla="*/ 69 h 85"/>
                      <a:gd name="T50" fmla="*/ 27 w 73"/>
                      <a:gd name="T51" fmla="*/ 73 h 85"/>
                      <a:gd name="T52" fmla="*/ 23 w 73"/>
                      <a:gd name="T53" fmla="*/ 69 h 85"/>
                      <a:gd name="T54" fmla="*/ 15 w 73"/>
                      <a:gd name="T55" fmla="*/ 69 h 85"/>
                      <a:gd name="T56" fmla="*/ 11 w 73"/>
                      <a:gd name="T57" fmla="*/ 65 h 85"/>
                      <a:gd name="T58" fmla="*/ 8 w 73"/>
                      <a:gd name="T59" fmla="*/ 61 h 85"/>
                      <a:gd name="T60" fmla="*/ 0 w 73"/>
                      <a:gd name="T61" fmla="*/ 61 h 85"/>
                      <a:gd name="T62" fmla="*/ 4 w 73"/>
                      <a:gd name="T63" fmla="*/ 57 h 85"/>
                      <a:gd name="T64" fmla="*/ 4 w 73"/>
                      <a:gd name="T65" fmla="*/ 49 h 85"/>
                      <a:gd name="T66" fmla="*/ 4 w 73"/>
                      <a:gd name="T67" fmla="*/ 49 h 85"/>
                      <a:gd name="T68" fmla="*/ 8 w 73"/>
                      <a:gd name="T69" fmla="*/ 45 h 85"/>
                      <a:gd name="T70" fmla="*/ 11 w 73"/>
                      <a:gd name="T71" fmla="*/ 41 h 85"/>
                      <a:gd name="T72" fmla="*/ 15 w 73"/>
                      <a:gd name="T73" fmla="*/ 37 h 85"/>
                      <a:gd name="T74" fmla="*/ 15 w 73"/>
                      <a:gd name="T75" fmla="*/ 33 h 85"/>
                      <a:gd name="T76" fmla="*/ 19 w 73"/>
                      <a:gd name="T77" fmla="*/ 28 h 85"/>
                      <a:gd name="T78" fmla="*/ 19 w 73"/>
                      <a:gd name="T79" fmla="*/ 28 h 85"/>
                      <a:gd name="T80" fmla="*/ 23 w 73"/>
                      <a:gd name="T81" fmla="*/ 24 h 85"/>
                      <a:gd name="T82" fmla="*/ 27 w 73"/>
                      <a:gd name="T83" fmla="*/ 20 h 85"/>
                      <a:gd name="T84" fmla="*/ 31 w 73"/>
                      <a:gd name="T85" fmla="*/ 16 h 85"/>
                      <a:gd name="T86" fmla="*/ 38 w 73"/>
                      <a:gd name="T87" fmla="*/ 16 h 85"/>
                      <a:gd name="T88" fmla="*/ 42 w 73"/>
                      <a:gd name="T89" fmla="*/ 16 h 85"/>
                      <a:gd name="T90" fmla="*/ 46 w 73"/>
                      <a:gd name="T91" fmla="*/ 8 h 85"/>
                      <a:gd name="T92" fmla="*/ 50 w 73"/>
                      <a:gd name="T93" fmla="*/ 12 h 85"/>
                      <a:gd name="T94" fmla="*/ 57 w 73"/>
                      <a:gd name="T95" fmla="*/ 12 h 85"/>
                      <a:gd name="T96" fmla="*/ 61 w 73"/>
                      <a:gd name="T97" fmla="*/ 8 h 85"/>
                      <a:gd name="T98" fmla="*/ 65 w 73"/>
                      <a:gd name="T99" fmla="*/ 4 h 8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</a:cxnLst>
                    <a:rect l="0" t="0" r="r" b="b"/>
                    <a:pathLst>
                      <a:path w="73" h="85">
                        <a:moveTo>
                          <a:pt x="65" y="0"/>
                        </a:moveTo>
                        <a:lnTo>
                          <a:pt x="65" y="4"/>
                        </a:lnTo>
                        <a:lnTo>
                          <a:pt x="65" y="8"/>
                        </a:lnTo>
                        <a:lnTo>
                          <a:pt x="65" y="12"/>
                        </a:lnTo>
                        <a:lnTo>
                          <a:pt x="69" y="12"/>
                        </a:lnTo>
                        <a:lnTo>
                          <a:pt x="69" y="16"/>
                        </a:lnTo>
                        <a:lnTo>
                          <a:pt x="73" y="16"/>
                        </a:lnTo>
                        <a:lnTo>
                          <a:pt x="73" y="20"/>
                        </a:lnTo>
                        <a:lnTo>
                          <a:pt x="69" y="20"/>
                        </a:lnTo>
                        <a:lnTo>
                          <a:pt x="73" y="20"/>
                        </a:lnTo>
                        <a:lnTo>
                          <a:pt x="69" y="20"/>
                        </a:lnTo>
                        <a:lnTo>
                          <a:pt x="69" y="24"/>
                        </a:lnTo>
                        <a:lnTo>
                          <a:pt x="73" y="24"/>
                        </a:lnTo>
                        <a:lnTo>
                          <a:pt x="73" y="28"/>
                        </a:lnTo>
                        <a:lnTo>
                          <a:pt x="69" y="28"/>
                        </a:lnTo>
                        <a:lnTo>
                          <a:pt x="73" y="28"/>
                        </a:lnTo>
                        <a:lnTo>
                          <a:pt x="69" y="28"/>
                        </a:lnTo>
                        <a:lnTo>
                          <a:pt x="69" y="33"/>
                        </a:lnTo>
                        <a:lnTo>
                          <a:pt x="69" y="37"/>
                        </a:lnTo>
                        <a:lnTo>
                          <a:pt x="65" y="37"/>
                        </a:lnTo>
                        <a:lnTo>
                          <a:pt x="69" y="37"/>
                        </a:lnTo>
                        <a:lnTo>
                          <a:pt x="69" y="41"/>
                        </a:lnTo>
                        <a:lnTo>
                          <a:pt x="65" y="49"/>
                        </a:lnTo>
                        <a:lnTo>
                          <a:pt x="61" y="49"/>
                        </a:lnTo>
                        <a:lnTo>
                          <a:pt x="61" y="53"/>
                        </a:lnTo>
                        <a:lnTo>
                          <a:pt x="61" y="57"/>
                        </a:lnTo>
                        <a:lnTo>
                          <a:pt x="61" y="61"/>
                        </a:lnTo>
                        <a:lnTo>
                          <a:pt x="65" y="61"/>
                        </a:lnTo>
                        <a:lnTo>
                          <a:pt x="69" y="65"/>
                        </a:lnTo>
                        <a:lnTo>
                          <a:pt x="69" y="69"/>
                        </a:lnTo>
                        <a:lnTo>
                          <a:pt x="69" y="73"/>
                        </a:lnTo>
                        <a:lnTo>
                          <a:pt x="69" y="69"/>
                        </a:lnTo>
                        <a:lnTo>
                          <a:pt x="65" y="69"/>
                        </a:lnTo>
                        <a:lnTo>
                          <a:pt x="65" y="73"/>
                        </a:lnTo>
                        <a:lnTo>
                          <a:pt x="61" y="73"/>
                        </a:lnTo>
                        <a:lnTo>
                          <a:pt x="61" y="77"/>
                        </a:lnTo>
                        <a:lnTo>
                          <a:pt x="61" y="81"/>
                        </a:lnTo>
                        <a:lnTo>
                          <a:pt x="61" y="85"/>
                        </a:lnTo>
                        <a:lnTo>
                          <a:pt x="57" y="85"/>
                        </a:lnTo>
                        <a:lnTo>
                          <a:pt x="54" y="85"/>
                        </a:lnTo>
                        <a:lnTo>
                          <a:pt x="50" y="85"/>
                        </a:lnTo>
                        <a:lnTo>
                          <a:pt x="50" y="81"/>
                        </a:lnTo>
                        <a:lnTo>
                          <a:pt x="50" y="77"/>
                        </a:lnTo>
                        <a:lnTo>
                          <a:pt x="50" y="73"/>
                        </a:lnTo>
                        <a:lnTo>
                          <a:pt x="46" y="73"/>
                        </a:lnTo>
                        <a:lnTo>
                          <a:pt x="42" y="73"/>
                        </a:lnTo>
                        <a:lnTo>
                          <a:pt x="42" y="69"/>
                        </a:lnTo>
                        <a:lnTo>
                          <a:pt x="38" y="69"/>
                        </a:lnTo>
                        <a:lnTo>
                          <a:pt x="34" y="69"/>
                        </a:lnTo>
                        <a:lnTo>
                          <a:pt x="31" y="69"/>
                        </a:lnTo>
                        <a:lnTo>
                          <a:pt x="31" y="73"/>
                        </a:lnTo>
                        <a:lnTo>
                          <a:pt x="27" y="73"/>
                        </a:lnTo>
                        <a:lnTo>
                          <a:pt x="23" y="73"/>
                        </a:lnTo>
                        <a:lnTo>
                          <a:pt x="23" y="69"/>
                        </a:lnTo>
                        <a:lnTo>
                          <a:pt x="19" y="69"/>
                        </a:lnTo>
                        <a:lnTo>
                          <a:pt x="15" y="69"/>
                        </a:lnTo>
                        <a:lnTo>
                          <a:pt x="15" y="65"/>
                        </a:lnTo>
                        <a:lnTo>
                          <a:pt x="11" y="65"/>
                        </a:lnTo>
                        <a:lnTo>
                          <a:pt x="11" y="61"/>
                        </a:lnTo>
                        <a:lnTo>
                          <a:pt x="8" y="61"/>
                        </a:lnTo>
                        <a:lnTo>
                          <a:pt x="4" y="61"/>
                        </a:lnTo>
                        <a:lnTo>
                          <a:pt x="0" y="61"/>
                        </a:lnTo>
                        <a:lnTo>
                          <a:pt x="0" y="57"/>
                        </a:lnTo>
                        <a:lnTo>
                          <a:pt x="4" y="57"/>
                        </a:lnTo>
                        <a:lnTo>
                          <a:pt x="4" y="53"/>
                        </a:lnTo>
                        <a:lnTo>
                          <a:pt x="4" y="49"/>
                        </a:lnTo>
                        <a:lnTo>
                          <a:pt x="0" y="49"/>
                        </a:lnTo>
                        <a:lnTo>
                          <a:pt x="4" y="49"/>
                        </a:lnTo>
                        <a:lnTo>
                          <a:pt x="8" y="49"/>
                        </a:lnTo>
                        <a:lnTo>
                          <a:pt x="8" y="45"/>
                        </a:lnTo>
                        <a:lnTo>
                          <a:pt x="11" y="45"/>
                        </a:lnTo>
                        <a:lnTo>
                          <a:pt x="11" y="41"/>
                        </a:lnTo>
                        <a:lnTo>
                          <a:pt x="11" y="37"/>
                        </a:lnTo>
                        <a:lnTo>
                          <a:pt x="15" y="37"/>
                        </a:lnTo>
                        <a:lnTo>
                          <a:pt x="11" y="33"/>
                        </a:lnTo>
                        <a:lnTo>
                          <a:pt x="15" y="33"/>
                        </a:lnTo>
                        <a:lnTo>
                          <a:pt x="19" y="33"/>
                        </a:lnTo>
                        <a:lnTo>
                          <a:pt x="19" y="28"/>
                        </a:lnTo>
                        <a:lnTo>
                          <a:pt x="23" y="28"/>
                        </a:lnTo>
                        <a:lnTo>
                          <a:pt x="19" y="28"/>
                        </a:lnTo>
                        <a:lnTo>
                          <a:pt x="23" y="28"/>
                        </a:lnTo>
                        <a:lnTo>
                          <a:pt x="23" y="24"/>
                        </a:lnTo>
                        <a:lnTo>
                          <a:pt x="27" y="24"/>
                        </a:lnTo>
                        <a:lnTo>
                          <a:pt x="27" y="20"/>
                        </a:lnTo>
                        <a:lnTo>
                          <a:pt x="27" y="16"/>
                        </a:lnTo>
                        <a:lnTo>
                          <a:pt x="31" y="16"/>
                        </a:lnTo>
                        <a:lnTo>
                          <a:pt x="34" y="16"/>
                        </a:lnTo>
                        <a:lnTo>
                          <a:pt x="38" y="16"/>
                        </a:lnTo>
                        <a:lnTo>
                          <a:pt x="38" y="12"/>
                        </a:lnTo>
                        <a:lnTo>
                          <a:pt x="42" y="16"/>
                        </a:lnTo>
                        <a:lnTo>
                          <a:pt x="42" y="12"/>
                        </a:lnTo>
                        <a:lnTo>
                          <a:pt x="46" y="8"/>
                        </a:lnTo>
                        <a:lnTo>
                          <a:pt x="46" y="12"/>
                        </a:lnTo>
                        <a:lnTo>
                          <a:pt x="50" y="12"/>
                        </a:lnTo>
                        <a:lnTo>
                          <a:pt x="54" y="12"/>
                        </a:lnTo>
                        <a:lnTo>
                          <a:pt x="57" y="12"/>
                        </a:lnTo>
                        <a:lnTo>
                          <a:pt x="57" y="8"/>
                        </a:lnTo>
                        <a:lnTo>
                          <a:pt x="61" y="8"/>
                        </a:lnTo>
                        <a:lnTo>
                          <a:pt x="61" y="4"/>
                        </a:lnTo>
                        <a:lnTo>
                          <a:pt x="65" y="4"/>
                        </a:lnTo>
                        <a:lnTo>
                          <a:pt x="65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715" name="Freeform 288">
                    <a:extLst>
                      <a:ext uri="{FF2B5EF4-FFF2-40B4-BE49-F238E27FC236}">
                        <a16:creationId xmlns:a16="http://schemas.microsoft.com/office/drawing/2014/main" id="{2BBAAB42-480F-A117-80A6-3D9C89606CD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147" y="3100"/>
                    <a:ext cx="29" cy="20"/>
                  </a:xfrm>
                  <a:custGeom>
                    <a:avLst/>
                    <a:gdLst>
                      <a:gd name="T0" fmla="*/ 12 w 27"/>
                      <a:gd name="T1" fmla="*/ 4 h 20"/>
                      <a:gd name="T2" fmla="*/ 16 w 27"/>
                      <a:gd name="T3" fmla="*/ 4 h 20"/>
                      <a:gd name="T4" fmla="*/ 16 w 27"/>
                      <a:gd name="T5" fmla="*/ 8 h 20"/>
                      <a:gd name="T6" fmla="*/ 16 w 27"/>
                      <a:gd name="T7" fmla="*/ 4 h 20"/>
                      <a:gd name="T8" fmla="*/ 20 w 27"/>
                      <a:gd name="T9" fmla="*/ 4 h 20"/>
                      <a:gd name="T10" fmla="*/ 23 w 27"/>
                      <a:gd name="T11" fmla="*/ 4 h 20"/>
                      <a:gd name="T12" fmla="*/ 23 w 27"/>
                      <a:gd name="T13" fmla="*/ 0 h 20"/>
                      <a:gd name="T14" fmla="*/ 27 w 27"/>
                      <a:gd name="T15" fmla="*/ 0 h 20"/>
                      <a:gd name="T16" fmla="*/ 27 w 27"/>
                      <a:gd name="T17" fmla="*/ 4 h 20"/>
                      <a:gd name="T18" fmla="*/ 27 w 27"/>
                      <a:gd name="T19" fmla="*/ 8 h 20"/>
                      <a:gd name="T20" fmla="*/ 23 w 27"/>
                      <a:gd name="T21" fmla="*/ 8 h 20"/>
                      <a:gd name="T22" fmla="*/ 23 w 27"/>
                      <a:gd name="T23" fmla="*/ 12 h 20"/>
                      <a:gd name="T24" fmla="*/ 20 w 27"/>
                      <a:gd name="T25" fmla="*/ 12 h 20"/>
                      <a:gd name="T26" fmla="*/ 23 w 27"/>
                      <a:gd name="T27" fmla="*/ 12 h 20"/>
                      <a:gd name="T28" fmla="*/ 23 w 27"/>
                      <a:gd name="T29" fmla="*/ 16 h 20"/>
                      <a:gd name="T30" fmla="*/ 20 w 27"/>
                      <a:gd name="T31" fmla="*/ 16 h 20"/>
                      <a:gd name="T32" fmla="*/ 20 w 27"/>
                      <a:gd name="T33" fmla="*/ 20 h 20"/>
                      <a:gd name="T34" fmla="*/ 20 w 27"/>
                      <a:gd name="T35" fmla="*/ 16 h 20"/>
                      <a:gd name="T36" fmla="*/ 16 w 27"/>
                      <a:gd name="T37" fmla="*/ 16 h 20"/>
                      <a:gd name="T38" fmla="*/ 12 w 27"/>
                      <a:gd name="T39" fmla="*/ 20 h 20"/>
                      <a:gd name="T40" fmla="*/ 8 w 27"/>
                      <a:gd name="T41" fmla="*/ 20 h 20"/>
                      <a:gd name="T42" fmla="*/ 4 w 27"/>
                      <a:gd name="T43" fmla="*/ 20 h 20"/>
                      <a:gd name="T44" fmla="*/ 4 w 27"/>
                      <a:gd name="T45" fmla="*/ 16 h 20"/>
                      <a:gd name="T46" fmla="*/ 0 w 27"/>
                      <a:gd name="T47" fmla="*/ 16 h 20"/>
                      <a:gd name="T48" fmla="*/ 4 w 27"/>
                      <a:gd name="T49" fmla="*/ 16 h 20"/>
                      <a:gd name="T50" fmla="*/ 4 w 27"/>
                      <a:gd name="T51" fmla="*/ 12 h 20"/>
                      <a:gd name="T52" fmla="*/ 8 w 27"/>
                      <a:gd name="T53" fmla="*/ 12 h 20"/>
                      <a:gd name="T54" fmla="*/ 8 w 27"/>
                      <a:gd name="T55" fmla="*/ 8 h 20"/>
                      <a:gd name="T56" fmla="*/ 8 w 27"/>
                      <a:gd name="T57" fmla="*/ 4 h 20"/>
                      <a:gd name="T58" fmla="*/ 12 w 27"/>
                      <a:gd name="T59" fmla="*/ 4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</a:cxnLst>
                    <a:rect l="0" t="0" r="r" b="b"/>
                    <a:pathLst>
                      <a:path w="27" h="20">
                        <a:moveTo>
                          <a:pt x="12" y="4"/>
                        </a:moveTo>
                        <a:lnTo>
                          <a:pt x="16" y="4"/>
                        </a:lnTo>
                        <a:lnTo>
                          <a:pt x="16" y="8"/>
                        </a:lnTo>
                        <a:lnTo>
                          <a:pt x="16" y="4"/>
                        </a:lnTo>
                        <a:lnTo>
                          <a:pt x="20" y="4"/>
                        </a:lnTo>
                        <a:lnTo>
                          <a:pt x="23" y="4"/>
                        </a:lnTo>
                        <a:lnTo>
                          <a:pt x="23" y="0"/>
                        </a:lnTo>
                        <a:lnTo>
                          <a:pt x="27" y="0"/>
                        </a:lnTo>
                        <a:lnTo>
                          <a:pt x="27" y="4"/>
                        </a:lnTo>
                        <a:lnTo>
                          <a:pt x="27" y="8"/>
                        </a:lnTo>
                        <a:lnTo>
                          <a:pt x="23" y="8"/>
                        </a:lnTo>
                        <a:lnTo>
                          <a:pt x="23" y="12"/>
                        </a:lnTo>
                        <a:lnTo>
                          <a:pt x="20" y="12"/>
                        </a:lnTo>
                        <a:lnTo>
                          <a:pt x="23" y="12"/>
                        </a:lnTo>
                        <a:lnTo>
                          <a:pt x="23" y="16"/>
                        </a:lnTo>
                        <a:lnTo>
                          <a:pt x="20" y="16"/>
                        </a:lnTo>
                        <a:lnTo>
                          <a:pt x="20" y="20"/>
                        </a:lnTo>
                        <a:lnTo>
                          <a:pt x="20" y="16"/>
                        </a:lnTo>
                        <a:lnTo>
                          <a:pt x="16" y="16"/>
                        </a:lnTo>
                        <a:lnTo>
                          <a:pt x="12" y="20"/>
                        </a:lnTo>
                        <a:lnTo>
                          <a:pt x="8" y="20"/>
                        </a:lnTo>
                        <a:lnTo>
                          <a:pt x="4" y="20"/>
                        </a:lnTo>
                        <a:lnTo>
                          <a:pt x="4" y="16"/>
                        </a:lnTo>
                        <a:lnTo>
                          <a:pt x="0" y="16"/>
                        </a:lnTo>
                        <a:lnTo>
                          <a:pt x="4" y="16"/>
                        </a:lnTo>
                        <a:lnTo>
                          <a:pt x="4" y="12"/>
                        </a:lnTo>
                        <a:lnTo>
                          <a:pt x="8" y="12"/>
                        </a:lnTo>
                        <a:lnTo>
                          <a:pt x="8" y="8"/>
                        </a:lnTo>
                        <a:lnTo>
                          <a:pt x="8" y="4"/>
                        </a:lnTo>
                        <a:lnTo>
                          <a:pt x="12" y="4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716" name="Freeform 289">
                    <a:extLst>
                      <a:ext uri="{FF2B5EF4-FFF2-40B4-BE49-F238E27FC236}">
                        <a16:creationId xmlns:a16="http://schemas.microsoft.com/office/drawing/2014/main" id="{0BFAA38D-5A2F-F332-9A80-5CABF57F1CC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470" y="3100"/>
                    <a:ext cx="37" cy="37"/>
                  </a:xfrm>
                  <a:custGeom>
                    <a:avLst/>
                    <a:gdLst>
                      <a:gd name="T0" fmla="*/ 7 w 38"/>
                      <a:gd name="T1" fmla="*/ 20 h 37"/>
                      <a:gd name="T2" fmla="*/ 7 w 38"/>
                      <a:gd name="T3" fmla="*/ 16 h 37"/>
                      <a:gd name="T4" fmla="*/ 7 w 38"/>
                      <a:gd name="T5" fmla="*/ 12 h 37"/>
                      <a:gd name="T6" fmla="*/ 11 w 38"/>
                      <a:gd name="T7" fmla="*/ 12 h 37"/>
                      <a:gd name="T8" fmla="*/ 11 w 38"/>
                      <a:gd name="T9" fmla="*/ 8 h 37"/>
                      <a:gd name="T10" fmla="*/ 15 w 38"/>
                      <a:gd name="T11" fmla="*/ 8 h 37"/>
                      <a:gd name="T12" fmla="*/ 19 w 38"/>
                      <a:gd name="T13" fmla="*/ 8 h 37"/>
                      <a:gd name="T14" fmla="*/ 19 w 38"/>
                      <a:gd name="T15" fmla="*/ 12 h 37"/>
                      <a:gd name="T16" fmla="*/ 19 w 38"/>
                      <a:gd name="T17" fmla="*/ 8 h 37"/>
                      <a:gd name="T18" fmla="*/ 23 w 38"/>
                      <a:gd name="T19" fmla="*/ 8 h 37"/>
                      <a:gd name="T20" fmla="*/ 23 w 38"/>
                      <a:gd name="T21" fmla="*/ 4 h 37"/>
                      <a:gd name="T22" fmla="*/ 23 w 38"/>
                      <a:gd name="T23" fmla="*/ 0 h 37"/>
                      <a:gd name="T24" fmla="*/ 27 w 38"/>
                      <a:gd name="T25" fmla="*/ 0 h 37"/>
                      <a:gd name="T26" fmla="*/ 27 w 38"/>
                      <a:gd name="T27" fmla="*/ 4 h 37"/>
                      <a:gd name="T28" fmla="*/ 30 w 38"/>
                      <a:gd name="T29" fmla="*/ 4 h 37"/>
                      <a:gd name="T30" fmla="*/ 30 w 38"/>
                      <a:gd name="T31" fmla="*/ 0 h 37"/>
                      <a:gd name="T32" fmla="*/ 34 w 38"/>
                      <a:gd name="T33" fmla="*/ 0 h 37"/>
                      <a:gd name="T34" fmla="*/ 34 w 38"/>
                      <a:gd name="T35" fmla="*/ 4 h 37"/>
                      <a:gd name="T36" fmla="*/ 34 w 38"/>
                      <a:gd name="T37" fmla="*/ 8 h 37"/>
                      <a:gd name="T38" fmla="*/ 34 w 38"/>
                      <a:gd name="T39" fmla="*/ 12 h 37"/>
                      <a:gd name="T40" fmla="*/ 38 w 38"/>
                      <a:gd name="T41" fmla="*/ 12 h 37"/>
                      <a:gd name="T42" fmla="*/ 34 w 38"/>
                      <a:gd name="T43" fmla="*/ 16 h 37"/>
                      <a:gd name="T44" fmla="*/ 34 w 38"/>
                      <a:gd name="T45" fmla="*/ 20 h 37"/>
                      <a:gd name="T46" fmla="*/ 34 w 38"/>
                      <a:gd name="T47" fmla="*/ 24 h 37"/>
                      <a:gd name="T48" fmla="*/ 38 w 38"/>
                      <a:gd name="T49" fmla="*/ 24 h 37"/>
                      <a:gd name="T50" fmla="*/ 38 w 38"/>
                      <a:gd name="T51" fmla="*/ 29 h 37"/>
                      <a:gd name="T52" fmla="*/ 38 w 38"/>
                      <a:gd name="T53" fmla="*/ 33 h 37"/>
                      <a:gd name="T54" fmla="*/ 38 w 38"/>
                      <a:gd name="T55" fmla="*/ 37 h 37"/>
                      <a:gd name="T56" fmla="*/ 34 w 38"/>
                      <a:gd name="T57" fmla="*/ 37 h 37"/>
                      <a:gd name="T58" fmla="*/ 30 w 38"/>
                      <a:gd name="T59" fmla="*/ 37 h 37"/>
                      <a:gd name="T60" fmla="*/ 27 w 38"/>
                      <a:gd name="T61" fmla="*/ 37 h 37"/>
                      <a:gd name="T62" fmla="*/ 27 w 38"/>
                      <a:gd name="T63" fmla="*/ 33 h 37"/>
                      <a:gd name="T64" fmla="*/ 23 w 38"/>
                      <a:gd name="T65" fmla="*/ 33 h 37"/>
                      <a:gd name="T66" fmla="*/ 19 w 38"/>
                      <a:gd name="T67" fmla="*/ 33 h 37"/>
                      <a:gd name="T68" fmla="*/ 15 w 38"/>
                      <a:gd name="T69" fmla="*/ 33 h 37"/>
                      <a:gd name="T70" fmla="*/ 15 w 38"/>
                      <a:gd name="T71" fmla="*/ 37 h 37"/>
                      <a:gd name="T72" fmla="*/ 15 w 38"/>
                      <a:gd name="T73" fmla="*/ 33 h 37"/>
                      <a:gd name="T74" fmla="*/ 11 w 38"/>
                      <a:gd name="T75" fmla="*/ 33 h 37"/>
                      <a:gd name="T76" fmla="*/ 7 w 38"/>
                      <a:gd name="T77" fmla="*/ 33 h 37"/>
                      <a:gd name="T78" fmla="*/ 11 w 38"/>
                      <a:gd name="T79" fmla="*/ 29 h 37"/>
                      <a:gd name="T80" fmla="*/ 7 w 38"/>
                      <a:gd name="T81" fmla="*/ 29 h 37"/>
                      <a:gd name="T82" fmla="*/ 4 w 38"/>
                      <a:gd name="T83" fmla="*/ 29 h 37"/>
                      <a:gd name="T84" fmla="*/ 0 w 38"/>
                      <a:gd name="T85" fmla="*/ 24 h 37"/>
                      <a:gd name="T86" fmla="*/ 0 w 38"/>
                      <a:gd name="T87" fmla="*/ 20 h 37"/>
                      <a:gd name="T88" fmla="*/ 4 w 38"/>
                      <a:gd name="T89" fmla="*/ 20 h 37"/>
                      <a:gd name="T90" fmla="*/ 7 w 38"/>
                      <a:gd name="T91" fmla="*/ 20 h 3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</a:cxnLst>
                    <a:rect l="0" t="0" r="r" b="b"/>
                    <a:pathLst>
                      <a:path w="38" h="37">
                        <a:moveTo>
                          <a:pt x="7" y="20"/>
                        </a:moveTo>
                        <a:lnTo>
                          <a:pt x="7" y="16"/>
                        </a:lnTo>
                        <a:lnTo>
                          <a:pt x="7" y="12"/>
                        </a:lnTo>
                        <a:lnTo>
                          <a:pt x="11" y="12"/>
                        </a:lnTo>
                        <a:lnTo>
                          <a:pt x="11" y="8"/>
                        </a:lnTo>
                        <a:lnTo>
                          <a:pt x="15" y="8"/>
                        </a:lnTo>
                        <a:lnTo>
                          <a:pt x="19" y="8"/>
                        </a:lnTo>
                        <a:lnTo>
                          <a:pt x="19" y="12"/>
                        </a:lnTo>
                        <a:lnTo>
                          <a:pt x="19" y="8"/>
                        </a:lnTo>
                        <a:lnTo>
                          <a:pt x="23" y="8"/>
                        </a:lnTo>
                        <a:lnTo>
                          <a:pt x="23" y="4"/>
                        </a:lnTo>
                        <a:lnTo>
                          <a:pt x="23" y="0"/>
                        </a:lnTo>
                        <a:lnTo>
                          <a:pt x="27" y="0"/>
                        </a:lnTo>
                        <a:lnTo>
                          <a:pt x="27" y="4"/>
                        </a:lnTo>
                        <a:lnTo>
                          <a:pt x="30" y="4"/>
                        </a:lnTo>
                        <a:lnTo>
                          <a:pt x="30" y="0"/>
                        </a:lnTo>
                        <a:lnTo>
                          <a:pt x="34" y="0"/>
                        </a:lnTo>
                        <a:lnTo>
                          <a:pt x="34" y="4"/>
                        </a:lnTo>
                        <a:lnTo>
                          <a:pt x="34" y="8"/>
                        </a:lnTo>
                        <a:lnTo>
                          <a:pt x="34" y="12"/>
                        </a:lnTo>
                        <a:lnTo>
                          <a:pt x="38" y="12"/>
                        </a:lnTo>
                        <a:lnTo>
                          <a:pt x="34" y="16"/>
                        </a:lnTo>
                        <a:lnTo>
                          <a:pt x="34" y="20"/>
                        </a:lnTo>
                        <a:lnTo>
                          <a:pt x="34" y="24"/>
                        </a:lnTo>
                        <a:lnTo>
                          <a:pt x="38" y="24"/>
                        </a:lnTo>
                        <a:lnTo>
                          <a:pt x="38" y="29"/>
                        </a:lnTo>
                        <a:lnTo>
                          <a:pt x="38" y="33"/>
                        </a:lnTo>
                        <a:lnTo>
                          <a:pt x="38" y="37"/>
                        </a:lnTo>
                        <a:lnTo>
                          <a:pt x="34" y="37"/>
                        </a:lnTo>
                        <a:lnTo>
                          <a:pt x="30" y="37"/>
                        </a:lnTo>
                        <a:lnTo>
                          <a:pt x="27" y="37"/>
                        </a:lnTo>
                        <a:lnTo>
                          <a:pt x="27" y="33"/>
                        </a:lnTo>
                        <a:lnTo>
                          <a:pt x="23" y="33"/>
                        </a:lnTo>
                        <a:lnTo>
                          <a:pt x="19" y="33"/>
                        </a:lnTo>
                        <a:lnTo>
                          <a:pt x="15" y="33"/>
                        </a:lnTo>
                        <a:lnTo>
                          <a:pt x="15" y="37"/>
                        </a:lnTo>
                        <a:lnTo>
                          <a:pt x="15" y="33"/>
                        </a:lnTo>
                        <a:lnTo>
                          <a:pt x="11" y="33"/>
                        </a:lnTo>
                        <a:lnTo>
                          <a:pt x="7" y="33"/>
                        </a:lnTo>
                        <a:lnTo>
                          <a:pt x="11" y="29"/>
                        </a:lnTo>
                        <a:lnTo>
                          <a:pt x="7" y="29"/>
                        </a:lnTo>
                        <a:lnTo>
                          <a:pt x="4" y="29"/>
                        </a:lnTo>
                        <a:lnTo>
                          <a:pt x="0" y="24"/>
                        </a:lnTo>
                        <a:lnTo>
                          <a:pt x="0" y="20"/>
                        </a:lnTo>
                        <a:lnTo>
                          <a:pt x="4" y="20"/>
                        </a:lnTo>
                        <a:lnTo>
                          <a:pt x="7" y="2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717" name="Freeform 290">
                    <a:extLst>
                      <a:ext uri="{FF2B5EF4-FFF2-40B4-BE49-F238E27FC236}">
                        <a16:creationId xmlns:a16="http://schemas.microsoft.com/office/drawing/2014/main" id="{0A958295-59FB-EF4D-4DA3-FE7D388838D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121" y="3103"/>
                    <a:ext cx="31" cy="17"/>
                  </a:xfrm>
                  <a:custGeom>
                    <a:avLst/>
                    <a:gdLst>
                      <a:gd name="T0" fmla="*/ 7 w 30"/>
                      <a:gd name="T1" fmla="*/ 4 h 16"/>
                      <a:gd name="T2" fmla="*/ 7 w 30"/>
                      <a:gd name="T3" fmla="*/ 0 h 16"/>
                      <a:gd name="T4" fmla="*/ 11 w 30"/>
                      <a:gd name="T5" fmla="*/ 0 h 16"/>
                      <a:gd name="T6" fmla="*/ 15 w 30"/>
                      <a:gd name="T7" fmla="*/ 0 h 16"/>
                      <a:gd name="T8" fmla="*/ 15 w 30"/>
                      <a:gd name="T9" fmla="*/ 4 h 16"/>
                      <a:gd name="T10" fmla="*/ 15 w 30"/>
                      <a:gd name="T11" fmla="*/ 0 h 16"/>
                      <a:gd name="T12" fmla="*/ 19 w 30"/>
                      <a:gd name="T13" fmla="*/ 0 h 16"/>
                      <a:gd name="T14" fmla="*/ 23 w 30"/>
                      <a:gd name="T15" fmla="*/ 0 h 16"/>
                      <a:gd name="T16" fmla="*/ 26 w 30"/>
                      <a:gd name="T17" fmla="*/ 0 h 16"/>
                      <a:gd name="T18" fmla="*/ 30 w 30"/>
                      <a:gd name="T19" fmla="*/ 0 h 16"/>
                      <a:gd name="T20" fmla="*/ 30 w 30"/>
                      <a:gd name="T21" fmla="*/ 4 h 16"/>
                      <a:gd name="T22" fmla="*/ 30 w 30"/>
                      <a:gd name="T23" fmla="*/ 8 h 16"/>
                      <a:gd name="T24" fmla="*/ 30 w 30"/>
                      <a:gd name="T25" fmla="*/ 12 h 16"/>
                      <a:gd name="T26" fmla="*/ 26 w 30"/>
                      <a:gd name="T27" fmla="*/ 12 h 16"/>
                      <a:gd name="T28" fmla="*/ 26 w 30"/>
                      <a:gd name="T29" fmla="*/ 16 h 16"/>
                      <a:gd name="T30" fmla="*/ 23 w 30"/>
                      <a:gd name="T31" fmla="*/ 16 h 16"/>
                      <a:gd name="T32" fmla="*/ 19 w 30"/>
                      <a:gd name="T33" fmla="*/ 16 h 16"/>
                      <a:gd name="T34" fmla="*/ 15 w 30"/>
                      <a:gd name="T35" fmla="*/ 16 h 16"/>
                      <a:gd name="T36" fmla="*/ 11 w 30"/>
                      <a:gd name="T37" fmla="*/ 16 h 16"/>
                      <a:gd name="T38" fmla="*/ 7 w 30"/>
                      <a:gd name="T39" fmla="*/ 12 h 16"/>
                      <a:gd name="T40" fmla="*/ 3 w 30"/>
                      <a:gd name="T41" fmla="*/ 12 h 16"/>
                      <a:gd name="T42" fmla="*/ 0 w 30"/>
                      <a:gd name="T43" fmla="*/ 8 h 16"/>
                      <a:gd name="T44" fmla="*/ 3 w 30"/>
                      <a:gd name="T45" fmla="*/ 4 h 16"/>
                      <a:gd name="T46" fmla="*/ 7 w 30"/>
                      <a:gd name="T47" fmla="*/ 4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</a:cxnLst>
                    <a:rect l="0" t="0" r="r" b="b"/>
                    <a:pathLst>
                      <a:path w="30" h="16">
                        <a:moveTo>
                          <a:pt x="7" y="4"/>
                        </a:moveTo>
                        <a:lnTo>
                          <a:pt x="7" y="0"/>
                        </a:lnTo>
                        <a:lnTo>
                          <a:pt x="11" y="0"/>
                        </a:lnTo>
                        <a:lnTo>
                          <a:pt x="15" y="0"/>
                        </a:lnTo>
                        <a:lnTo>
                          <a:pt x="15" y="4"/>
                        </a:lnTo>
                        <a:lnTo>
                          <a:pt x="15" y="0"/>
                        </a:lnTo>
                        <a:lnTo>
                          <a:pt x="19" y="0"/>
                        </a:lnTo>
                        <a:lnTo>
                          <a:pt x="23" y="0"/>
                        </a:lnTo>
                        <a:lnTo>
                          <a:pt x="26" y="0"/>
                        </a:lnTo>
                        <a:lnTo>
                          <a:pt x="30" y="0"/>
                        </a:lnTo>
                        <a:lnTo>
                          <a:pt x="30" y="4"/>
                        </a:lnTo>
                        <a:lnTo>
                          <a:pt x="30" y="8"/>
                        </a:lnTo>
                        <a:lnTo>
                          <a:pt x="30" y="12"/>
                        </a:lnTo>
                        <a:lnTo>
                          <a:pt x="26" y="12"/>
                        </a:lnTo>
                        <a:lnTo>
                          <a:pt x="26" y="16"/>
                        </a:lnTo>
                        <a:lnTo>
                          <a:pt x="23" y="16"/>
                        </a:lnTo>
                        <a:lnTo>
                          <a:pt x="19" y="16"/>
                        </a:lnTo>
                        <a:lnTo>
                          <a:pt x="15" y="16"/>
                        </a:lnTo>
                        <a:lnTo>
                          <a:pt x="11" y="16"/>
                        </a:lnTo>
                        <a:lnTo>
                          <a:pt x="7" y="12"/>
                        </a:lnTo>
                        <a:lnTo>
                          <a:pt x="3" y="12"/>
                        </a:lnTo>
                        <a:lnTo>
                          <a:pt x="0" y="8"/>
                        </a:lnTo>
                        <a:lnTo>
                          <a:pt x="3" y="4"/>
                        </a:lnTo>
                        <a:lnTo>
                          <a:pt x="7" y="4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718" name="Freeform 291">
                    <a:extLst>
                      <a:ext uri="{FF2B5EF4-FFF2-40B4-BE49-F238E27FC236}">
                        <a16:creationId xmlns:a16="http://schemas.microsoft.com/office/drawing/2014/main" id="{765AC8FE-E016-58CD-304E-C174F2C09B0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823" y="3103"/>
                    <a:ext cx="29" cy="52"/>
                  </a:xfrm>
                  <a:custGeom>
                    <a:avLst/>
                    <a:gdLst>
                      <a:gd name="T0" fmla="*/ 19 w 30"/>
                      <a:gd name="T1" fmla="*/ 4 h 53"/>
                      <a:gd name="T2" fmla="*/ 23 w 30"/>
                      <a:gd name="T3" fmla="*/ 8 h 53"/>
                      <a:gd name="T4" fmla="*/ 23 w 30"/>
                      <a:gd name="T5" fmla="*/ 8 h 53"/>
                      <a:gd name="T6" fmla="*/ 26 w 30"/>
                      <a:gd name="T7" fmla="*/ 12 h 53"/>
                      <a:gd name="T8" fmla="*/ 26 w 30"/>
                      <a:gd name="T9" fmla="*/ 12 h 53"/>
                      <a:gd name="T10" fmla="*/ 30 w 30"/>
                      <a:gd name="T11" fmla="*/ 12 h 53"/>
                      <a:gd name="T12" fmla="*/ 26 w 30"/>
                      <a:gd name="T13" fmla="*/ 20 h 53"/>
                      <a:gd name="T14" fmla="*/ 26 w 30"/>
                      <a:gd name="T15" fmla="*/ 20 h 53"/>
                      <a:gd name="T16" fmla="*/ 23 w 30"/>
                      <a:gd name="T17" fmla="*/ 25 h 53"/>
                      <a:gd name="T18" fmla="*/ 26 w 30"/>
                      <a:gd name="T19" fmla="*/ 33 h 53"/>
                      <a:gd name="T20" fmla="*/ 26 w 30"/>
                      <a:gd name="T21" fmla="*/ 41 h 53"/>
                      <a:gd name="T22" fmla="*/ 26 w 30"/>
                      <a:gd name="T23" fmla="*/ 41 h 53"/>
                      <a:gd name="T24" fmla="*/ 26 w 30"/>
                      <a:gd name="T25" fmla="*/ 41 h 53"/>
                      <a:gd name="T26" fmla="*/ 30 w 30"/>
                      <a:gd name="T27" fmla="*/ 45 h 53"/>
                      <a:gd name="T28" fmla="*/ 26 w 30"/>
                      <a:gd name="T29" fmla="*/ 49 h 53"/>
                      <a:gd name="T30" fmla="*/ 30 w 30"/>
                      <a:gd name="T31" fmla="*/ 53 h 53"/>
                      <a:gd name="T32" fmla="*/ 23 w 30"/>
                      <a:gd name="T33" fmla="*/ 53 h 53"/>
                      <a:gd name="T34" fmla="*/ 19 w 30"/>
                      <a:gd name="T35" fmla="*/ 49 h 53"/>
                      <a:gd name="T36" fmla="*/ 19 w 30"/>
                      <a:gd name="T37" fmla="*/ 49 h 53"/>
                      <a:gd name="T38" fmla="*/ 19 w 30"/>
                      <a:gd name="T39" fmla="*/ 49 h 53"/>
                      <a:gd name="T40" fmla="*/ 11 w 30"/>
                      <a:gd name="T41" fmla="*/ 49 h 53"/>
                      <a:gd name="T42" fmla="*/ 7 w 30"/>
                      <a:gd name="T43" fmla="*/ 45 h 53"/>
                      <a:gd name="T44" fmla="*/ 7 w 30"/>
                      <a:gd name="T45" fmla="*/ 37 h 53"/>
                      <a:gd name="T46" fmla="*/ 7 w 30"/>
                      <a:gd name="T47" fmla="*/ 29 h 53"/>
                      <a:gd name="T48" fmla="*/ 11 w 30"/>
                      <a:gd name="T49" fmla="*/ 25 h 53"/>
                      <a:gd name="T50" fmla="*/ 3 w 30"/>
                      <a:gd name="T51" fmla="*/ 25 h 53"/>
                      <a:gd name="T52" fmla="*/ 0 w 30"/>
                      <a:gd name="T53" fmla="*/ 20 h 53"/>
                      <a:gd name="T54" fmla="*/ 3 w 30"/>
                      <a:gd name="T55" fmla="*/ 16 h 53"/>
                      <a:gd name="T56" fmla="*/ 7 w 30"/>
                      <a:gd name="T57" fmla="*/ 12 h 53"/>
                      <a:gd name="T58" fmla="*/ 15 w 30"/>
                      <a:gd name="T59" fmla="*/ 12 h 53"/>
                      <a:gd name="T60" fmla="*/ 19 w 30"/>
                      <a:gd name="T61" fmla="*/ 8 h 53"/>
                      <a:gd name="T62" fmla="*/ 19 w 30"/>
                      <a:gd name="T63" fmla="*/ 0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</a:cxnLst>
                    <a:rect l="0" t="0" r="r" b="b"/>
                    <a:pathLst>
                      <a:path w="30" h="53">
                        <a:moveTo>
                          <a:pt x="19" y="0"/>
                        </a:moveTo>
                        <a:lnTo>
                          <a:pt x="19" y="4"/>
                        </a:lnTo>
                        <a:lnTo>
                          <a:pt x="23" y="4"/>
                        </a:lnTo>
                        <a:lnTo>
                          <a:pt x="23" y="8"/>
                        </a:lnTo>
                        <a:lnTo>
                          <a:pt x="23" y="12"/>
                        </a:lnTo>
                        <a:lnTo>
                          <a:pt x="23" y="8"/>
                        </a:lnTo>
                        <a:lnTo>
                          <a:pt x="23" y="12"/>
                        </a:lnTo>
                        <a:lnTo>
                          <a:pt x="26" y="12"/>
                        </a:lnTo>
                        <a:lnTo>
                          <a:pt x="26" y="8"/>
                        </a:lnTo>
                        <a:lnTo>
                          <a:pt x="26" y="12"/>
                        </a:lnTo>
                        <a:lnTo>
                          <a:pt x="30" y="8"/>
                        </a:lnTo>
                        <a:lnTo>
                          <a:pt x="30" y="12"/>
                        </a:lnTo>
                        <a:lnTo>
                          <a:pt x="26" y="16"/>
                        </a:lnTo>
                        <a:lnTo>
                          <a:pt x="26" y="20"/>
                        </a:lnTo>
                        <a:lnTo>
                          <a:pt x="23" y="20"/>
                        </a:lnTo>
                        <a:lnTo>
                          <a:pt x="26" y="20"/>
                        </a:lnTo>
                        <a:lnTo>
                          <a:pt x="26" y="25"/>
                        </a:lnTo>
                        <a:lnTo>
                          <a:pt x="23" y="25"/>
                        </a:lnTo>
                        <a:lnTo>
                          <a:pt x="23" y="29"/>
                        </a:lnTo>
                        <a:lnTo>
                          <a:pt x="26" y="33"/>
                        </a:lnTo>
                        <a:lnTo>
                          <a:pt x="26" y="37"/>
                        </a:lnTo>
                        <a:lnTo>
                          <a:pt x="26" y="41"/>
                        </a:lnTo>
                        <a:lnTo>
                          <a:pt x="30" y="41"/>
                        </a:lnTo>
                        <a:lnTo>
                          <a:pt x="26" y="41"/>
                        </a:lnTo>
                        <a:lnTo>
                          <a:pt x="30" y="41"/>
                        </a:lnTo>
                        <a:lnTo>
                          <a:pt x="26" y="41"/>
                        </a:lnTo>
                        <a:lnTo>
                          <a:pt x="26" y="45"/>
                        </a:lnTo>
                        <a:lnTo>
                          <a:pt x="30" y="45"/>
                        </a:lnTo>
                        <a:lnTo>
                          <a:pt x="30" y="49"/>
                        </a:lnTo>
                        <a:lnTo>
                          <a:pt x="26" y="49"/>
                        </a:lnTo>
                        <a:lnTo>
                          <a:pt x="30" y="49"/>
                        </a:lnTo>
                        <a:lnTo>
                          <a:pt x="30" y="53"/>
                        </a:lnTo>
                        <a:lnTo>
                          <a:pt x="26" y="53"/>
                        </a:lnTo>
                        <a:lnTo>
                          <a:pt x="23" y="53"/>
                        </a:lnTo>
                        <a:lnTo>
                          <a:pt x="23" y="49"/>
                        </a:lnTo>
                        <a:lnTo>
                          <a:pt x="19" y="49"/>
                        </a:lnTo>
                        <a:lnTo>
                          <a:pt x="19" y="45"/>
                        </a:lnTo>
                        <a:lnTo>
                          <a:pt x="19" y="49"/>
                        </a:lnTo>
                        <a:lnTo>
                          <a:pt x="19" y="45"/>
                        </a:lnTo>
                        <a:lnTo>
                          <a:pt x="19" y="49"/>
                        </a:lnTo>
                        <a:lnTo>
                          <a:pt x="15" y="49"/>
                        </a:lnTo>
                        <a:lnTo>
                          <a:pt x="11" y="49"/>
                        </a:lnTo>
                        <a:lnTo>
                          <a:pt x="7" y="49"/>
                        </a:lnTo>
                        <a:lnTo>
                          <a:pt x="7" y="45"/>
                        </a:lnTo>
                        <a:lnTo>
                          <a:pt x="7" y="41"/>
                        </a:lnTo>
                        <a:lnTo>
                          <a:pt x="7" y="37"/>
                        </a:lnTo>
                        <a:lnTo>
                          <a:pt x="7" y="33"/>
                        </a:lnTo>
                        <a:lnTo>
                          <a:pt x="7" y="29"/>
                        </a:lnTo>
                        <a:lnTo>
                          <a:pt x="11" y="29"/>
                        </a:lnTo>
                        <a:lnTo>
                          <a:pt x="11" y="25"/>
                        </a:lnTo>
                        <a:lnTo>
                          <a:pt x="7" y="25"/>
                        </a:lnTo>
                        <a:lnTo>
                          <a:pt x="3" y="25"/>
                        </a:lnTo>
                        <a:lnTo>
                          <a:pt x="0" y="25"/>
                        </a:lnTo>
                        <a:lnTo>
                          <a:pt x="0" y="20"/>
                        </a:lnTo>
                        <a:lnTo>
                          <a:pt x="0" y="16"/>
                        </a:lnTo>
                        <a:lnTo>
                          <a:pt x="3" y="16"/>
                        </a:lnTo>
                        <a:lnTo>
                          <a:pt x="3" y="12"/>
                        </a:lnTo>
                        <a:lnTo>
                          <a:pt x="7" y="12"/>
                        </a:lnTo>
                        <a:lnTo>
                          <a:pt x="11" y="12"/>
                        </a:lnTo>
                        <a:lnTo>
                          <a:pt x="15" y="12"/>
                        </a:lnTo>
                        <a:lnTo>
                          <a:pt x="15" y="8"/>
                        </a:lnTo>
                        <a:lnTo>
                          <a:pt x="19" y="8"/>
                        </a:lnTo>
                        <a:lnTo>
                          <a:pt x="19" y="4"/>
                        </a:lnTo>
                        <a:lnTo>
                          <a:pt x="19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719" name="Freeform 292">
                    <a:extLst>
                      <a:ext uri="{FF2B5EF4-FFF2-40B4-BE49-F238E27FC236}">
                        <a16:creationId xmlns:a16="http://schemas.microsoft.com/office/drawing/2014/main" id="{122D59FB-D085-A231-0DB4-A4F9A7AD63A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910" y="3103"/>
                    <a:ext cx="66" cy="41"/>
                  </a:xfrm>
                  <a:custGeom>
                    <a:avLst/>
                    <a:gdLst>
                      <a:gd name="T0" fmla="*/ 53 w 65"/>
                      <a:gd name="T1" fmla="*/ 0 h 41"/>
                      <a:gd name="T2" fmla="*/ 53 w 65"/>
                      <a:gd name="T3" fmla="*/ 4 h 41"/>
                      <a:gd name="T4" fmla="*/ 53 w 65"/>
                      <a:gd name="T5" fmla="*/ 8 h 41"/>
                      <a:gd name="T6" fmla="*/ 57 w 65"/>
                      <a:gd name="T7" fmla="*/ 8 h 41"/>
                      <a:gd name="T8" fmla="*/ 61 w 65"/>
                      <a:gd name="T9" fmla="*/ 8 h 41"/>
                      <a:gd name="T10" fmla="*/ 61 w 65"/>
                      <a:gd name="T11" fmla="*/ 12 h 41"/>
                      <a:gd name="T12" fmla="*/ 61 w 65"/>
                      <a:gd name="T13" fmla="*/ 16 h 41"/>
                      <a:gd name="T14" fmla="*/ 65 w 65"/>
                      <a:gd name="T15" fmla="*/ 16 h 41"/>
                      <a:gd name="T16" fmla="*/ 65 w 65"/>
                      <a:gd name="T17" fmla="*/ 20 h 41"/>
                      <a:gd name="T18" fmla="*/ 61 w 65"/>
                      <a:gd name="T19" fmla="*/ 25 h 41"/>
                      <a:gd name="T20" fmla="*/ 61 w 65"/>
                      <a:gd name="T21" fmla="*/ 29 h 41"/>
                      <a:gd name="T22" fmla="*/ 61 w 65"/>
                      <a:gd name="T23" fmla="*/ 33 h 41"/>
                      <a:gd name="T24" fmla="*/ 57 w 65"/>
                      <a:gd name="T25" fmla="*/ 33 h 41"/>
                      <a:gd name="T26" fmla="*/ 57 w 65"/>
                      <a:gd name="T27" fmla="*/ 37 h 41"/>
                      <a:gd name="T28" fmla="*/ 53 w 65"/>
                      <a:gd name="T29" fmla="*/ 37 h 41"/>
                      <a:gd name="T30" fmla="*/ 50 w 65"/>
                      <a:gd name="T31" fmla="*/ 37 h 41"/>
                      <a:gd name="T32" fmla="*/ 46 w 65"/>
                      <a:gd name="T33" fmla="*/ 37 h 41"/>
                      <a:gd name="T34" fmla="*/ 46 w 65"/>
                      <a:gd name="T35" fmla="*/ 41 h 41"/>
                      <a:gd name="T36" fmla="*/ 46 w 65"/>
                      <a:gd name="T37" fmla="*/ 37 h 41"/>
                      <a:gd name="T38" fmla="*/ 42 w 65"/>
                      <a:gd name="T39" fmla="*/ 37 h 41"/>
                      <a:gd name="T40" fmla="*/ 38 w 65"/>
                      <a:gd name="T41" fmla="*/ 37 h 41"/>
                      <a:gd name="T42" fmla="*/ 34 w 65"/>
                      <a:gd name="T43" fmla="*/ 37 h 41"/>
                      <a:gd name="T44" fmla="*/ 34 w 65"/>
                      <a:gd name="T45" fmla="*/ 41 h 41"/>
                      <a:gd name="T46" fmla="*/ 30 w 65"/>
                      <a:gd name="T47" fmla="*/ 41 h 41"/>
                      <a:gd name="T48" fmla="*/ 27 w 65"/>
                      <a:gd name="T49" fmla="*/ 41 h 41"/>
                      <a:gd name="T50" fmla="*/ 23 w 65"/>
                      <a:gd name="T51" fmla="*/ 41 h 41"/>
                      <a:gd name="T52" fmla="*/ 23 w 65"/>
                      <a:gd name="T53" fmla="*/ 37 h 41"/>
                      <a:gd name="T54" fmla="*/ 23 w 65"/>
                      <a:gd name="T55" fmla="*/ 33 h 41"/>
                      <a:gd name="T56" fmla="*/ 19 w 65"/>
                      <a:gd name="T57" fmla="*/ 33 h 41"/>
                      <a:gd name="T58" fmla="*/ 19 w 65"/>
                      <a:gd name="T59" fmla="*/ 29 h 41"/>
                      <a:gd name="T60" fmla="*/ 15 w 65"/>
                      <a:gd name="T61" fmla="*/ 29 h 41"/>
                      <a:gd name="T62" fmla="*/ 11 w 65"/>
                      <a:gd name="T63" fmla="*/ 29 h 41"/>
                      <a:gd name="T64" fmla="*/ 11 w 65"/>
                      <a:gd name="T65" fmla="*/ 25 h 41"/>
                      <a:gd name="T66" fmla="*/ 7 w 65"/>
                      <a:gd name="T67" fmla="*/ 25 h 41"/>
                      <a:gd name="T68" fmla="*/ 7 w 65"/>
                      <a:gd name="T69" fmla="*/ 20 h 41"/>
                      <a:gd name="T70" fmla="*/ 4 w 65"/>
                      <a:gd name="T71" fmla="*/ 20 h 41"/>
                      <a:gd name="T72" fmla="*/ 4 w 65"/>
                      <a:gd name="T73" fmla="*/ 16 h 41"/>
                      <a:gd name="T74" fmla="*/ 4 w 65"/>
                      <a:gd name="T75" fmla="*/ 12 h 41"/>
                      <a:gd name="T76" fmla="*/ 0 w 65"/>
                      <a:gd name="T77" fmla="*/ 12 h 41"/>
                      <a:gd name="T78" fmla="*/ 4 w 65"/>
                      <a:gd name="T79" fmla="*/ 12 h 41"/>
                      <a:gd name="T80" fmla="*/ 0 w 65"/>
                      <a:gd name="T81" fmla="*/ 8 h 41"/>
                      <a:gd name="T82" fmla="*/ 4 w 65"/>
                      <a:gd name="T83" fmla="*/ 8 h 41"/>
                      <a:gd name="T84" fmla="*/ 4 w 65"/>
                      <a:gd name="T85" fmla="*/ 12 h 41"/>
                      <a:gd name="T86" fmla="*/ 7 w 65"/>
                      <a:gd name="T87" fmla="*/ 12 h 41"/>
                      <a:gd name="T88" fmla="*/ 11 w 65"/>
                      <a:gd name="T89" fmla="*/ 12 h 41"/>
                      <a:gd name="T90" fmla="*/ 11 w 65"/>
                      <a:gd name="T91" fmla="*/ 16 h 41"/>
                      <a:gd name="T92" fmla="*/ 15 w 65"/>
                      <a:gd name="T93" fmla="*/ 12 h 41"/>
                      <a:gd name="T94" fmla="*/ 19 w 65"/>
                      <a:gd name="T95" fmla="*/ 12 h 41"/>
                      <a:gd name="T96" fmla="*/ 23 w 65"/>
                      <a:gd name="T97" fmla="*/ 12 h 41"/>
                      <a:gd name="T98" fmla="*/ 23 w 65"/>
                      <a:gd name="T99" fmla="*/ 8 h 41"/>
                      <a:gd name="T100" fmla="*/ 27 w 65"/>
                      <a:gd name="T101" fmla="*/ 8 h 41"/>
                      <a:gd name="T102" fmla="*/ 30 w 65"/>
                      <a:gd name="T103" fmla="*/ 8 h 41"/>
                      <a:gd name="T104" fmla="*/ 34 w 65"/>
                      <a:gd name="T105" fmla="*/ 8 h 41"/>
                      <a:gd name="T106" fmla="*/ 34 w 65"/>
                      <a:gd name="T107" fmla="*/ 4 h 41"/>
                      <a:gd name="T108" fmla="*/ 38 w 65"/>
                      <a:gd name="T109" fmla="*/ 4 h 41"/>
                      <a:gd name="T110" fmla="*/ 38 w 65"/>
                      <a:gd name="T111" fmla="*/ 0 h 41"/>
                      <a:gd name="T112" fmla="*/ 42 w 65"/>
                      <a:gd name="T113" fmla="*/ 0 h 41"/>
                      <a:gd name="T114" fmla="*/ 46 w 65"/>
                      <a:gd name="T115" fmla="*/ 0 h 41"/>
                      <a:gd name="T116" fmla="*/ 50 w 65"/>
                      <a:gd name="T117" fmla="*/ 0 h 41"/>
                      <a:gd name="T118" fmla="*/ 53 w 65"/>
                      <a:gd name="T119" fmla="*/ 0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</a:cxnLst>
                    <a:rect l="0" t="0" r="r" b="b"/>
                    <a:pathLst>
                      <a:path w="65" h="41">
                        <a:moveTo>
                          <a:pt x="53" y="0"/>
                        </a:moveTo>
                        <a:lnTo>
                          <a:pt x="53" y="4"/>
                        </a:lnTo>
                        <a:lnTo>
                          <a:pt x="53" y="8"/>
                        </a:lnTo>
                        <a:lnTo>
                          <a:pt x="57" y="8"/>
                        </a:lnTo>
                        <a:lnTo>
                          <a:pt x="61" y="8"/>
                        </a:lnTo>
                        <a:lnTo>
                          <a:pt x="61" y="12"/>
                        </a:lnTo>
                        <a:lnTo>
                          <a:pt x="61" y="16"/>
                        </a:lnTo>
                        <a:lnTo>
                          <a:pt x="65" y="16"/>
                        </a:lnTo>
                        <a:lnTo>
                          <a:pt x="65" y="20"/>
                        </a:lnTo>
                        <a:lnTo>
                          <a:pt x="61" y="25"/>
                        </a:lnTo>
                        <a:lnTo>
                          <a:pt x="61" y="29"/>
                        </a:lnTo>
                        <a:lnTo>
                          <a:pt x="61" y="33"/>
                        </a:lnTo>
                        <a:lnTo>
                          <a:pt x="57" y="33"/>
                        </a:lnTo>
                        <a:lnTo>
                          <a:pt x="57" y="37"/>
                        </a:lnTo>
                        <a:lnTo>
                          <a:pt x="53" y="37"/>
                        </a:lnTo>
                        <a:lnTo>
                          <a:pt x="50" y="37"/>
                        </a:lnTo>
                        <a:lnTo>
                          <a:pt x="46" y="37"/>
                        </a:lnTo>
                        <a:lnTo>
                          <a:pt x="46" y="41"/>
                        </a:lnTo>
                        <a:lnTo>
                          <a:pt x="46" y="37"/>
                        </a:lnTo>
                        <a:lnTo>
                          <a:pt x="42" y="37"/>
                        </a:lnTo>
                        <a:lnTo>
                          <a:pt x="38" y="37"/>
                        </a:lnTo>
                        <a:lnTo>
                          <a:pt x="34" y="37"/>
                        </a:lnTo>
                        <a:lnTo>
                          <a:pt x="34" y="41"/>
                        </a:lnTo>
                        <a:lnTo>
                          <a:pt x="30" y="41"/>
                        </a:lnTo>
                        <a:lnTo>
                          <a:pt x="27" y="41"/>
                        </a:lnTo>
                        <a:lnTo>
                          <a:pt x="23" y="41"/>
                        </a:lnTo>
                        <a:lnTo>
                          <a:pt x="23" y="37"/>
                        </a:lnTo>
                        <a:lnTo>
                          <a:pt x="23" y="33"/>
                        </a:lnTo>
                        <a:lnTo>
                          <a:pt x="19" y="33"/>
                        </a:lnTo>
                        <a:lnTo>
                          <a:pt x="19" y="29"/>
                        </a:lnTo>
                        <a:lnTo>
                          <a:pt x="15" y="29"/>
                        </a:lnTo>
                        <a:lnTo>
                          <a:pt x="11" y="29"/>
                        </a:lnTo>
                        <a:lnTo>
                          <a:pt x="11" y="25"/>
                        </a:lnTo>
                        <a:lnTo>
                          <a:pt x="7" y="25"/>
                        </a:lnTo>
                        <a:lnTo>
                          <a:pt x="7" y="20"/>
                        </a:lnTo>
                        <a:lnTo>
                          <a:pt x="4" y="20"/>
                        </a:lnTo>
                        <a:lnTo>
                          <a:pt x="4" y="16"/>
                        </a:lnTo>
                        <a:lnTo>
                          <a:pt x="4" y="12"/>
                        </a:lnTo>
                        <a:lnTo>
                          <a:pt x="0" y="12"/>
                        </a:lnTo>
                        <a:lnTo>
                          <a:pt x="4" y="12"/>
                        </a:lnTo>
                        <a:lnTo>
                          <a:pt x="0" y="8"/>
                        </a:lnTo>
                        <a:lnTo>
                          <a:pt x="4" y="8"/>
                        </a:lnTo>
                        <a:lnTo>
                          <a:pt x="4" y="12"/>
                        </a:lnTo>
                        <a:lnTo>
                          <a:pt x="7" y="12"/>
                        </a:lnTo>
                        <a:lnTo>
                          <a:pt x="11" y="12"/>
                        </a:lnTo>
                        <a:lnTo>
                          <a:pt x="11" y="16"/>
                        </a:lnTo>
                        <a:lnTo>
                          <a:pt x="15" y="12"/>
                        </a:lnTo>
                        <a:lnTo>
                          <a:pt x="19" y="12"/>
                        </a:lnTo>
                        <a:lnTo>
                          <a:pt x="23" y="12"/>
                        </a:lnTo>
                        <a:lnTo>
                          <a:pt x="23" y="8"/>
                        </a:lnTo>
                        <a:lnTo>
                          <a:pt x="27" y="8"/>
                        </a:lnTo>
                        <a:lnTo>
                          <a:pt x="30" y="8"/>
                        </a:lnTo>
                        <a:lnTo>
                          <a:pt x="34" y="8"/>
                        </a:lnTo>
                        <a:lnTo>
                          <a:pt x="34" y="4"/>
                        </a:lnTo>
                        <a:lnTo>
                          <a:pt x="38" y="4"/>
                        </a:lnTo>
                        <a:lnTo>
                          <a:pt x="38" y="0"/>
                        </a:lnTo>
                        <a:lnTo>
                          <a:pt x="42" y="0"/>
                        </a:lnTo>
                        <a:lnTo>
                          <a:pt x="46" y="0"/>
                        </a:lnTo>
                        <a:lnTo>
                          <a:pt x="50" y="0"/>
                        </a:lnTo>
                        <a:lnTo>
                          <a:pt x="53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720" name="Freeform 293">
                    <a:extLst>
                      <a:ext uri="{FF2B5EF4-FFF2-40B4-BE49-F238E27FC236}">
                        <a16:creationId xmlns:a16="http://schemas.microsoft.com/office/drawing/2014/main" id="{FF88D766-C79A-F476-48D2-99C009D3C75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33" y="3103"/>
                    <a:ext cx="75" cy="81"/>
                  </a:xfrm>
                  <a:custGeom>
                    <a:avLst/>
                    <a:gdLst>
                      <a:gd name="T0" fmla="*/ 4 w 77"/>
                      <a:gd name="T1" fmla="*/ 53 h 81"/>
                      <a:gd name="T2" fmla="*/ 8 w 77"/>
                      <a:gd name="T3" fmla="*/ 45 h 81"/>
                      <a:gd name="T4" fmla="*/ 12 w 77"/>
                      <a:gd name="T5" fmla="*/ 41 h 81"/>
                      <a:gd name="T6" fmla="*/ 16 w 77"/>
                      <a:gd name="T7" fmla="*/ 37 h 81"/>
                      <a:gd name="T8" fmla="*/ 19 w 77"/>
                      <a:gd name="T9" fmla="*/ 33 h 81"/>
                      <a:gd name="T10" fmla="*/ 23 w 77"/>
                      <a:gd name="T11" fmla="*/ 29 h 81"/>
                      <a:gd name="T12" fmla="*/ 27 w 77"/>
                      <a:gd name="T13" fmla="*/ 25 h 81"/>
                      <a:gd name="T14" fmla="*/ 23 w 77"/>
                      <a:gd name="T15" fmla="*/ 20 h 81"/>
                      <a:gd name="T16" fmla="*/ 27 w 77"/>
                      <a:gd name="T17" fmla="*/ 16 h 81"/>
                      <a:gd name="T18" fmla="*/ 27 w 77"/>
                      <a:gd name="T19" fmla="*/ 8 h 81"/>
                      <a:gd name="T20" fmla="*/ 27 w 77"/>
                      <a:gd name="T21" fmla="*/ 8 h 81"/>
                      <a:gd name="T22" fmla="*/ 31 w 77"/>
                      <a:gd name="T23" fmla="*/ 4 h 81"/>
                      <a:gd name="T24" fmla="*/ 35 w 77"/>
                      <a:gd name="T25" fmla="*/ 0 h 81"/>
                      <a:gd name="T26" fmla="*/ 39 w 77"/>
                      <a:gd name="T27" fmla="*/ 4 h 81"/>
                      <a:gd name="T28" fmla="*/ 46 w 77"/>
                      <a:gd name="T29" fmla="*/ 4 h 81"/>
                      <a:gd name="T30" fmla="*/ 50 w 77"/>
                      <a:gd name="T31" fmla="*/ 8 h 81"/>
                      <a:gd name="T32" fmla="*/ 54 w 77"/>
                      <a:gd name="T33" fmla="*/ 12 h 81"/>
                      <a:gd name="T34" fmla="*/ 62 w 77"/>
                      <a:gd name="T35" fmla="*/ 12 h 81"/>
                      <a:gd name="T36" fmla="*/ 65 w 77"/>
                      <a:gd name="T37" fmla="*/ 16 h 81"/>
                      <a:gd name="T38" fmla="*/ 69 w 77"/>
                      <a:gd name="T39" fmla="*/ 25 h 81"/>
                      <a:gd name="T40" fmla="*/ 73 w 77"/>
                      <a:gd name="T41" fmla="*/ 29 h 81"/>
                      <a:gd name="T42" fmla="*/ 77 w 77"/>
                      <a:gd name="T43" fmla="*/ 33 h 81"/>
                      <a:gd name="T44" fmla="*/ 73 w 77"/>
                      <a:gd name="T45" fmla="*/ 37 h 81"/>
                      <a:gd name="T46" fmla="*/ 69 w 77"/>
                      <a:gd name="T47" fmla="*/ 41 h 81"/>
                      <a:gd name="T48" fmla="*/ 65 w 77"/>
                      <a:gd name="T49" fmla="*/ 41 h 81"/>
                      <a:gd name="T50" fmla="*/ 62 w 77"/>
                      <a:gd name="T51" fmla="*/ 45 h 81"/>
                      <a:gd name="T52" fmla="*/ 58 w 77"/>
                      <a:gd name="T53" fmla="*/ 49 h 81"/>
                      <a:gd name="T54" fmla="*/ 50 w 77"/>
                      <a:gd name="T55" fmla="*/ 49 h 81"/>
                      <a:gd name="T56" fmla="*/ 50 w 77"/>
                      <a:gd name="T57" fmla="*/ 57 h 81"/>
                      <a:gd name="T58" fmla="*/ 42 w 77"/>
                      <a:gd name="T59" fmla="*/ 61 h 81"/>
                      <a:gd name="T60" fmla="*/ 42 w 77"/>
                      <a:gd name="T61" fmla="*/ 69 h 81"/>
                      <a:gd name="T62" fmla="*/ 46 w 77"/>
                      <a:gd name="T63" fmla="*/ 73 h 81"/>
                      <a:gd name="T64" fmla="*/ 42 w 77"/>
                      <a:gd name="T65" fmla="*/ 77 h 81"/>
                      <a:gd name="T66" fmla="*/ 42 w 77"/>
                      <a:gd name="T67" fmla="*/ 77 h 81"/>
                      <a:gd name="T68" fmla="*/ 39 w 77"/>
                      <a:gd name="T69" fmla="*/ 81 h 81"/>
                      <a:gd name="T70" fmla="*/ 35 w 77"/>
                      <a:gd name="T71" fmla="*/ 77 h 81"/>
                      <a:gd name="T72" fmla="*/ 31 w 77"/>
                      <a:gd name="T73" fmla="*/ 69 h 81"/>
                      <a:gd name="T74" fmla="*/ 27 w 77"/>
                      <a:gd name="T75" fmla="*/ 73 h 81"/>
                      <a:gd name="T76" fmla="*/ 23 w 77"/>
                      <a:gd name="T77" fmla="*/ 69 h 81"/>
                      <a:gd name="T78" fmla="*/ 19 w 77"/>
                      <a:gd name="T79" fmla="*/ 65 h 81"/>
                      <a:gd name="T80" fmla="*/ 16 w 77"/>
                      <a:gd name="T81" fmla="*/ 61 h 81"/>
                      <a:gd name="T82" fmla="*/ 8 w 77"/>
                      <a:gd name="T83" fmla="*/ 61 h 81"/>
                      <a:gd name="T84" fmla="*/ 4 w 77"/>
                      <a:gd name="T85" fmla="*/ 57 h 81"/>
                      <a:gd name="T86" fmla="*/ 0 w 77"/>
                      <a:gd name="T87" fmla="*/ 53 h 8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</a:cxnLst>
                    <a:rect l="0" t="0" r="r" b="b"/>
                    <a:pathLst>
                      <a:path w="77" h="81">
                        <a:moveTo>
                          <a:pt x="0" y="53"/>
                        </a:moveTo>
                        <a:lnTo>
                          <a:pt x="4" y="53"/>
                        </a:lnTo>
                        <a:lnTo>
                          <a:pt x="8" y="49"/>
                        </a:lnTo>
                        <a:lnTo>
                          <a:pt x="8" y="45"/>
                        </a:lnTo>
                        <a:lnTo>
                          <a:pt x="8" y="41"/>
                        </a:lnTo>
                        <a:lnTo>
                          <a:pt x="12" y="41"/>
                        </a:lnTo>
                        <a:lnTo>
                          <a:pt x="12" y="37"/>
                        </a:lnTo>
                        <a:lnTo>
                          <a:pt x="16" y="37"/>
                        </a:lnTo>
                        <a:lnTo>
                          <a:pt x="16" y="33"/>
                        </a:lnTo>
                        <a:lnTo>
                          <a:pt x="19" y="33"/>
                        </a:lnTo>
                        <a:lnTo>
                          <a:pt x="19" y="29"/>
                        </a:lnTo>
                        <a:lnTo>
                          <a:pt x="23" y="29"/>
                        </a:lnTo>
                        <a:lnTo>
                          <a:pt x="23" y="25"/>
                        </a:lnTo>
                        <a:lnTo>
                          <a:pt x="27" y="25"/>
                        </a:lnTo>
                        <a:lnTo>
                          <a:pt x="27" y="20"/>
                        </a:lnTo>
                        <a:lnTo>
                          <a:pt x="23" y="20"/>
                        </a:lnTo>
                        <a:lnTo>
                          <a:pt x="23" y="16"/>
                        </a:lnTo>
                        <a:lnTo>
                          <a:pt x="27" y="16"/>
                        </a:lnTo>
                        <a:lnTo>
                          <a:pt x="27" y="12"/>
                        </a:lnTo>
                        <a:lnTo>
                          <a:pt x="27" y="8"/>
                        </a:lnTo>
                        <a:lnTo>
                          <a:pt x="31" y="8"/>
                        </a:lnTo>
                        <a:lnTo>
                          <a:pt x="27" y="8"/>
                        </a:lnTo>
                        <a:lnTo>
                          <a:pt x="27" y="4"/>
                        </a:lnTo>
                        <a:lnTo>
                          <a:pt x="31" y="4"/>
                        </a:lnTo>
                        <a:lnTo>
                          <a:pt x="31" y="0"/>
                        </a:lnTo>
                        <a:lnTo>
                          <a:pt x="35" y="0"/>
                        </a:lnTo>
                        <a:lnTo>
                          <a:pt x="35" y="4"/>
                        </a:lnTo>
                        <a:lnTo>
                          <a:pt x="39" y="4"/>
                        </a:lnTo>
                        <a:lnTo>
                          <a:pt x="42" y="4"/>
                        </a:lnTo>
                        <a:lnTo>
                          <a:pt x="46" y="4"/>
                        </a:lnTo>
                        <a:lnTo>
                          <a:pt x="46" y="8"/>
                        </a:lnTo>
                        <a:lnTo>
                          <a:pt x="50" y="8"/>
                        </a:lnTo>
                        <a:lnTo>
                          <a:pt x="50" y="12"/>
                        </a:lnTo>
                        <a:lnTo>
                          <a:pt x="54" y="12"/>
                        </a:lnTo>
                        <a:lnTo>
                          <a:pt x="58" y="12"/>
                        </a:lnTo>
                        <a:lnTo>
                          <a:pt x="62" y="12"/>
                        </a:lnTo>
                        <a:lnTo>
                          <a:pt x="62" y="16"/>
                        </a:lnTo>
                        <a:lnTo>
                          <a:pt x="65" y="16"/>
                        </a:lnTo>
                        <a:lnTo>
                          <a:pt x="69" y="20"/>
                        </a:lnTo>
                        <a:lnTo>
                          <a:pt x="69" y="25"/>
                        </a:lnTo>
                        <a:lnTo>
                          <a:pt x="73" y="25"/>
                        </a:lnTo>
                        <a:lnTo>
                          <a:pt x="73" y="29"/>
                        </a:lnTo>
                        <a:lnTo>
                          <a:pt x="77" y="29"/>
                        </a:lnTo>
                        <a:lnTo>
                          <a:pt x="77" y="33"/>
                        </a:lnTo>
                        <a:lnTo>
                          <a:pt x="77" y="37"/>
                        </a:lnTo>
                        <a:lnTo>
                          <a:pt x="73" y="37"/>
                        </a:lnTo>
                        <a:lnTo>
                          <a:pt x="73" y="41"/>
                        </a:lnTo>
                        <a:lnTo>
                          <a:pt x="69" y="41"/>
                        </a:lnTo>
                        <a:lnTo>
                          <a:pt x="69" y="45"/>
                        </a:lnTo>
                        <a:lnTo>
                          <a:pt x="65" y="41"/>
                        </a:lnTo>
                        <a:lnTo>
                          <a:pt x="65" y="45"/>
                        </a:lnTo>
                        <a:lnTo>
                          <a:pt x="62" y="45"/>
                        </a:lnTo>
                        <a:lnTo>
                          <a:pt x="58" y="45"/>
                        </a:lnTo>
                        <a:lnTo>
                          <a:pt x="58" y="49"/>
                        </a:lnTo>
                        <a:lnTo>
                          <a:pt x="54" y="49"/>
                        </a:lnTo>
                        <a:lnTo>
                          <a:pt x="50" y="49"/>
                        </a:lnTo>
                        <a:lnTo>
                          <a:pt x="50" y="53"/>
                        </a:lnTo>
                        <a:lnTo>
                          <a:pt x="50" y="57"/>
                        </a:lnTo>
                        <a:lnTo>
                          <a:pt x="46" y="57"/>
                        </a:lnTo>
                        <a:lnTo>
                          <a:pt x="42" y="61"/>
                        </a:lnTo>
                        <a:lnTo>
                          <a:pt x="42" y="65"/>
                        </a:lnTo>
                        <a:lnTo>
                          <a:pt x="42" y="69"/>
                        </a:lnTo>
                        <a:lnTo>
                          <a:pt x="42" y="73"/>
                        </a:lnTo>
                        <a:lnTo>
                          <a:pt x="46" y="73"/>
                        </a:lnTo>
                        <a:lnTo>
                          <a:pt x="46" y="77"/>
                        </a:lnTo>
                        <a:lnTo>
                          <a:pt x="42" y="77"/>
                        </a:lnTo>
                        <a:lnTo>
                          <a:pt x="42" y="81"/>
                        </a:lnTo>
                        <a:lnTo>
                          <a:pt x="42" y="77"/>
                        </a:lnTo>
                        <a:lnTo>
                          <a:pt x="42" y="81"/>
                        </a:lnTo>
                        <a:lnTo>
                          <a:pt x="39" y="81"/>
                        </a:lnTo>
                        <a:lnTo>
                          <a:pt x="39" y="77"/>
                        </a:lnTo>
                        <a:lnTo>
                          <a:pt x="35" y="77"/>
                        </a:lnTo>
                        <a:lnTo>
                          <a:pt x="35" y="73"/>
                        </a:lnTo>
                        <a:lnTo>
                          <a:pt x="31" y="69"/>
                        </a:lnTo>
                        <a:lnTo>
                          <a:pt x="31" y="73"/>
                        </a:lnTo>
                        <a:lnTo>
                          <a:pt x="27" y="73"/>
                        </a:lnTo>
                        <a:lnTo>
                          <a:pt x="27" y="69"/>
                        </a:lnTo>
                        <a:lnTo>
                          <a:pt x="23" y="69"/>
                        </a:lnTo>
                        <a:lnTo>
                          <a:pt x="19" y="69"/>
                        </a:lnTo>
                        <a:lnTo>
                          <a:pt x="19" y="65"/>
                        </a:lnTo>
                        <a:lnTo>
                          <a:pt x="19" y="61"/>
                        </a:lnTo>
                        <a:lnTo>
                          <a:pt x="16" y="61"/>
                        </a:lnTo>
                        <a:lnTo>
                          <a:pt x="12" y="61"/>
                        </a:lnTo>
                        <a:lnTo>
                          <a:pt x="8" y="61"/>
                        </a:lnTo>
                        <a:lnTo>
                          <a:pt x="8" y="57"/>
                        </a:lnTo>
                        <a:lnTo>
                          <a:pt x="4" y="57"/>
                        </a:lnTo>
                        <a:lnTo>
                          <a:pt x="4" y="53"/>
                        </a:lnTo>
                        <a:lnTo>
                          <a:pt x="0" y="53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721" name="Freeform 294">
                    <a:extLst>
                      <a:ext uri="{FF2B5EF4-FFF2-40B4-BE49-F238E27FC236}">
                        <a16:creationId xmlns:a16="http://schemas.microsoft.com/office/drawing/2014/main" id="{5A57BAE4-B319-73D5-5168-47F2796221A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672" y="3103"/>
                    <a:ext cx="38" cy="46"/>
                  </a:xfrm>
                  <a:custGeom>
                    <a:avLst/>
                    <a:gdLst>
                      <a:gd name="T0" fmla="*/ 0 w 38"/>
                      <a:gd name="T1" fmla="*/ 12 h 45"/>
                      <a:gd name="T2" fmla="*/ 4 w 38"/>
                      <a:gd name="T3" fmla="*/ 8 h 45"/>
                      <a:gd name="T4" fmla="*/ 8 w 38"/>
                      <a:gd name="T5" fmla="*/ 8 h 45"/>
                      <a:gd name="T6" fmla="*/ 11 w 38"/>
                      <a:gd name="T7" fmla="*/ 4 h 45"/>
                      <a:gd name="T8" fmla="*/ 15 w 38"/>
                      <a:gd name="T9" fmla="*/ 0 h 45"/>
                      <a:gd name="T10" fmla="*/ 15 w 38"/>
                      <a:gd name="T11" fmla="*/ 4 h 45"/>
                      <a:gd name="T12" fmla="*/ 15 w 38"/>
                      <a:gd name="T13" fmla="*/ 8 h 45"/>
                      <a:gd name="T14" fmla="*/ 19 w 38"/>
                      <a:gd name="T15" fmla="*/ 8 h 45"/>
                      <a:gd name="T16" fmla="*/ 19 w 38"/>
                      <a:gd name="T17" fmla="*/ 4 h 45"/>
                      <a:gd name="T18" fmla="*/ 23 w 38"/>
                      <a:gd name="T19" fmla="*/ 4 h 45"/>
                      <a:gd name="T20" fmla="*/ 23 w 38"/>
                      <a:gd name="T21" fmla="*/ 8 h 45"/>
                      <a:gd name="T22" fmla="*/ 23 w 38"/>
                      <a:gd name="T23" fmla="*/ 4 h 45"/>
                      <a:gd name="T24" fmla="*/ 27 w 38"/>
                      <a:gd name="T25" fmla="*/ 4 h 45"/>
                      <a:gd name="T26" fmla="*/ 31 w 38"/>
                      <a:gd name="T27" fmla="*/ 4 h 45"/>
                      <a:gd name="T28" fmla="*/ 27 w 38"/>
                      <a:gd name="T29" fmla="*/ 4 h 45"/>
                      <a:gd name="T30" fmla="*/ 31 w 38"/>
                      <a:gd name="T31" fmla="*/ 8 h 45"/>
                      <a:gd name="T32" fmla="*/ 31 w 38"/>
                      <a:gd name="T33" fmla="*/ 12 h 45"/>
                      <a:gd name="T34" fmla="*/ 34 w 38"/>
                      <a:gd name="T35" fmla="*/ 12 h 45"/>
                      <a:gd name="T36" fmla="*/ 34 w 38"/>
                      <a:gd name="T37" fmla="*/ 16 h 45"/>
                      <a:gd name="T38" fmla="*/ 34 w 38"/>
                      <a:gd name="T39" fmla="*/ 20 h 45"/>
                      <a:gd name="T40" fmla="*/ 34 w 38"/>
                      <a:gd name="T41" fmla="*/ 25 h 45"/>
                      <a:gd name="T42" fmla="*/ 38 w 38"/>
                      <a:gd name="T43" fmla="*/ 25 h 45"/>
                      <a:gd name="T44" fmla="*/ 38 w 38"/>
                      <a:gd name="T45" fmla="*/ 29 h 45"/>
                      <a:gd name="T46" fmla="*/ 38 w 38"/>
                      <a:gd name="T47" fmla="*/ 33 h 45"/>
                      <a:gd name="T48" fmla="*/ 38 w 38"/>
                      <a:gd name="T49" fmla="*/ 37 h 45"/>
                      <a:gd name="T50" fmla="*/ 38 w 38"/>
                      <a:gd name="T51" fmla="*/ 41 h 45"/>
                      <a:gd name="T52" fmla="*/ 38 w 38"/>
                      <a:gd name="T53" fmla="*/ 45 h 45"/>
                      <a:gd name="T54" fmla="*/ 34 w 38"/>
                      <a:gd name="T55" fmla="*/ 45 h 45"/>
                      <a:gd name="T56" fmla="*/ 31 w 38"/>
                      <a:gd name="T57" fmla="*/ 45 h 45"/>
                      <a:gd name="T58" fmla="*/ 27 w 38"/>
                      <a:gd name="T59" fmla="*/ 45 h 45"/>
                      <a:gd name="T60" fmla="*/ 27 w 38"/>
                      <a:gd name="T61" fmla="*/ 41 h 45"/>
                      <a:gd name="T62" fmla="*/ 23 w 38"/>
                      <a:gd name="T63" fmla="*/ 41 h 45"/>
                      <a:gd name="T64" fmla="*/ 19 w 38"/>
                      <a:gd name="T65" fmla="*/ 41 h 45"/>
                      <a:gd name="T66" fmla="*/ 19 w 38"/>
                      <a:gd name="T67" fmla="*/ 37 h 45"/>
                      <a:gd name="T68" fmla="*/ 15 w 38"/>
                      <a:gd name="T69" fmla="*/ 37 h 45"/>
                      <a:gd name="T70" fmla="*/ 15 w 38"/>
                      <a:gd name="T71" fmla="*/ 33 h 45"/>
                      <a:gd name="T72" fmla="*/ 15 w 38"/>
                      <a:gd name="T73" fmla="*/ 29 h 45"/>
                      <a:gd name="T74" fmla="*/ 11 w 38"/>
                      <a:gd name="T75" fmla="*/ 25 h 45"/>
                      <a:gd name="T76" fmla="*/ 11 w 38"/>
                      <a:gd name="T77" fmla="*/ 20 h 45"/>
                      <a:gd name="T78" fmla="*/ 8 w 38"/>
                      <a:gd name="T79" fmla="*/ 20 h 45"/>
                      <a:gd name="T80" fmla="*/ 8 w 38"/>
                      <a:gd name="T81" fmla="*/ 16 h 45"/>
                      <a:gd name="T82" fmla="*/ 4 w 38"/>
                      <a:gd name="T83" fmla="*/ 16 h 45"/>
                      <a:gd name="T84" fmla="*/ 8 w 38"/>
                      <a:gd name="T85" fmla="*/ 12 h 45"/>
                      <a:gd name="T86" fmla="*/ 4 w 38"/>
                      <a:gd name="T87" fmla="*/ 12 h 45"/>
                      <a:gd name="T88" fmla="*/ 0 w 38"/>
                      <a:gd name="T89" fmla="*/ 12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</a:cxnLst>
                    <a:rect l="0" t="0" r="r" b="b"/>
                    <a:pathLst>
                      <a:path w="38" h="45">
                        <a:moveTo>
                          <a:pt x="0" y="12"/>
                        </a:moveTo>
                        <a:lnTo>
                          <a:pt x="4" y="8"/>
                        </a:lnTo>
                        <a:lnTo>
                          <a:pt x="8" y="8"/>
                        </a:lnTo>
                        <a:lnTo>
                          <a:pt x="11" y="4"/>
                        </a:lnTo>
                        <a:lnTo>
                          <a:pt x="15" y="0"/>
                        </a:lnTo>
                        <a:lnTo>
                          <a:pt x="15" y="4"/>
                        </a:lnTo>
                        <a:lnTo>
                          <a:pt x="15" y="8"/>
                        </a:lnTo>
                        <a:lnTo>
                          <a:pt x="19" y="8"/>
                        </a:lnTo>
                        <a:lnTo>
                          <a:pt x="19" y="4"/>
                        </a:lnTo>
                        <a:lnTo>
                          <a:pt x="23" y="4"/>
                        </a:lnTo>
                        <a:lnTo>
                          <a:pt x="23" y="8"/>
                        </a:lnTo>
                        <a:lnTo>
                          <a:pt x="23" y="4"/>
                        </a:lnTo>
                        <a:lnTo>
                          <a:pt x="27" y="4"/>
                        </a:lnTo>
                        <a:lnTo>
                          <a:pt x="31" y="4"/>
                        </a:lnTo>
                        <a:lnTo>
                          <a:pt x="27" y="4"/>
                        </a:lnTo>
                        <a:lnTo>
                          <a:pt x="31" y="8"/>
                        </a:lnTo>
                        <a:lnTo>
                          <a:pt x="31" y="12"/>
                        </a:lnTo>
                        <a:lnTo>
                          <a:pt x="34" y="12"/>
                        </a:lnTo>
                        <a:lnTo>
                          <a:pt x="34" y="16"/>
                        </a:lnTo>
                        <a:lnTo>
                          <a:pt x="34" y="20"/>
                        </a:lnTo>
                        <a:lnTo>
                          <a:pt x="34" y="25"/>
                        </a:lnTo>
                        <a:lnTo>
                          <a:pt x="38" y="25"/>
                        </a:lnTo>
                        <a:lnTo>
                          <a:pt x="38" y="29"/>
                        </a:lnTo>
                        <a:lnTo>
                          <a:pt x="38" y="33"/>
                        </a:lnTo>
                        <a:lnTo>
                          <a:pt x="38" y="37"/>
                        </a:lnTo>
                        <a:lnTo>
                          <a:pt x="38" y="41"/>
                        </a:lnTo>
                        <a:lnTo>
                          <a:pt x="38" y="45"/>
                        </a:lnTo>
                        <a:lnTo>
                          <a:pt x="34" y="45"/>
                        </a:lnTo>
                        <a:lnTo>
                          <a:pt x="31" y="45"/>
                        </a:lnTo>
                        <a:lnTo>
                          <a:pt x="27" y="45"/>
                        </a:lnTo>
                        <a:lnTo>
                          <a:pt x="27" y="41"/>
                        </a:lnTo>
                        <a:lnTo>
                          <a:pt x="23" y="41"/>
                        </a:lnTo>
                        <a:lnTo>
                          <a:pt x="19" y="41"/>
                        </a:lnTo>
                        <a:lnTo>
                          <a:pt x="19" y="37"/>
                        </a:lnTo>
                        <a:lnTo>
                          <a:pt x="15" y="37"/>
                        </a:lnTo>
                        <a:lnTo>
                          <a:pt x="15" y="33"/>
                        </a:lnTo>
                        <a:lnTo>
                          <a:pt x="15" y="29"/>
                        </a:lnTo>
                        <a:lnTo>
                          <a:pt x="11" y="25"/>
                        </a:lnTo>
                        <a:lnTo>
                          <a:pt x="11" y="20"/>
                        </a:lnTo>
                        <a:lnTo>
                          <a:pt x="8" y="20"/>
                        </a:lnTo>
                        <a:lnTo>
                          <a:pt x="8" y="16"/>
                        </a:lnTo>
                        <a:lnTo>
                          <a:pt x="4" y="16"/>
                        </a:lnTo>
                        <a:lnTo>
                          <a:pt x="8" y="12"/>
                        </a:lnTo>
                        <a:lnTo>
                          <a:pt x="4" y="12"/>
                        </a:lnTo>
                        <a:lnTo>
                          <a:pt x="0" y="12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722" name="Freeform 295">
                    <a:extLst>
                      <a:ext uri="{FF2B5EF4-FFF2-40B4-BE49-F238E27FC236}">
                        <a16:creationId xmlns:a16="http://schemas.microsoft.com/office/drawing/2014/main" id="{28A8A855-9F9C-D5D5-AC42-31113660A80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302" y="3106"/>
                    <a:ext cx="98" cy="49"/>
                  </a:xfrm>
                  <a:custGeom>
                    <a:avLst/>
                    <a:gdLst>
                      <a:gd name="T0" fmla="*/ 81 w 100"/>
                      <a:gd name="T1" fmla="*/ 0 h 49"/>
                      <a:gd name="T2" fmla="*/ 88 w 100"/>
                      <a:gd name="T3" fmla="*/ 0 h 49"/>
                      <a:gd name="T4" fmla="*/ 96 w 100"/>
                      <a:gd name="T5" fmla="*/ 4 h 49"/>
                      <a:gd name="T6" fmla="*/ 100 w 100"/>
                      <a:gd name="T7" fmla="*/ 8 h 49"/>
                      <a:gd name="T8" fmla="*/ 96 w 100"/>
                      <a:gd name="T9" fmla="*/ 12 h 49"/>
                      <a:gd name="T10" fmla="*/ 92 w 100"/>
                      <a:gd name="T11" fmla="*/ 16 h 49"/>
                      <a:gd name="T12" fmla="*/ 92 w 100"/>
                      <a:gd name="T13" fmla="*/ 16 h 49"/>
                      <a:gd name="T14" fmla="*/ 88 w 100"/>
                      <a:gd name="T15" fmla="*/ 21 h 49"/>
                      <a:gd name="T16" fmla="*/ 88 w 100"/>
                      <a:gd name="T17" fmla="*/ 25 h 49"/>
                      <a:gd name="T18" fmla="*/ 84 w 100"/>
                      <a:gd name="T19" fmla="*/ 29 h 49"/>
                      <a:gd name="T20" fmla="*/ 81 w 100"/>
                      <a:gd name="T21" fmla="*/ 33 h 49"/>
                      <a:gd name="T22" fmla="*/ 77 w 100"/>
                      <a:gd name="T23" fmla="*/ 37 h 49"/>
                      <a:gd name="T24" fmla="*/ 77 w 100"/>
                      <a:gd name="T25" fmla="*/ 37 h 49"/>
                      <a:gd name="T26" fmla="*/ 77 w 100"/>
                      <a:gd name="T27" fmla="*/ 45 h 49"/>
                      <a:gd name="T28" fmla="*/ 73 w 100"/>
                      <a:gd name="T29" fmla="*/ 49 h 49"/>
                      <a:gd name="T30" fmla="*/ 65 w 100"/>
                      <a:gd name="T31" fmla="*/ 45 h 49"/>
                      <a:gd name="T32" fmla="*/ 58 w 100"/>
                      <a:gd name="T33" fmla="*/ 45 h 49"/>
                      <a:gd name="T34" fmla="*/ 54 w 100"/>
                      <a:gd name="T35" fmla="*/ 49 h 49"/>
                      <a:gd name="T36" fmla="*/ 50 w 100"/>
                      <a:gd name="T37" fmla="*/ 45 h 49"/>
                      <a:gd name="T38" fmla="*/ 46 w 100"/>
                      <a:gd name="T39" fmla="*/ 49 h 49"/>
                      <a:gd name="T40" fmla="*/ 46 w 100"/>
                      <a:gd name="T41" fmla="*/ 41 h 49"/>
                      <a:gd name="T42" fmla="*/ 38 w 100"/>
                      <a:gd name="T43" fmla="*/ 37 h 49"/>
                      <a:gd name="T44" fmla="*/ 31 w 100"/>
                      <a:gd name="T45" fmla="*/ 33 h 49"/>
                      <a:gd name="T46" fmla="*/ 27 w 100"/>
                      <a:gd name="T47" fmla="*/ 37 h 49"/>
                      <a:gd name="T48" fmla="*/ 19 w 100"/>
                      <a:gd name="T49" fmla="*/ 37 h 49"/>
                      <a:gd name="T50" fmla="*/ 12 w 100"/>
                      <a:gd name="T51" fmla="*/ 37 h 49"/>
                      <a:gd name="T52" fmla="*/ 8 w 100"/>
                      <a:gd name="T53" fmla="*/ 41 h 49"/>
                      <a:gd name="T54" fmla="*/ 0 w 100"/>
                      <a:gd name="T55" fmla="*/ 41 h 49"/>
                      <a:gd name="T56" fmla="*/ 0 w 100"/>
                      <a:gd name="T57" fmla="*/ 33 h 49"/>
                      <a:gd name="T58" fmla="*/ 12 w 100"/>
                      <a:gd name="T59" fmla="*/ 29 h 49"/>
                      <a:gd name="T60" fmla="*/ 12 w 100"/>
                      <a:gd name="T61" fmla="*/ 25 h 49"/>
                      <a:gd name="T62" fmla="*/ 12 w 100"/>
                      <a:gd name="T63" fmla="*/ 16 h 49"/>
                      <a:gd name="T64" fmla="*/ 19 w 100"/>
                      <a:gd name="T65" fmla="*/ 16 h 49"/>
                      <a:gd name="T66" fmla="*/ 27 w 100"/>
                      <a:gd name="T67" fmla="*/ 16 h 49"/>
                      <a:gd name="T68" fmla="*/ 31 w 100"/>
                      <a:gd name="T69" fmla="*/ 12 h 49"/>
                      <a:gd name="T70" fmla="*/ 38 w 100"/>
                      <a:gd name="T71" fmla="*/ 12 h 49"/>
                      <a:gd name="T72" fmla="*/ 42 w 100"/>
                      <a:gd name="T73" fmla="*/ 8 h 49"/>
                      <a:gd name="T74" fmla="*/ 50 w 100"/>
                      <a:gd name="T75" fmla="*/ 4 h 49"/>
                      <a:gd name="T76" fmla="*/ 58 w 100"/>
                      <a:gd name="T77" fmla="*/ 4 h 49"/>
                      <a:gd name="T78" fmla="*/ 65 w 100"/>
                      <a:gd name="T79" fmla="*/ 4 h 49"/>
                      <a:gd name="T80" fmla="*/ 69 w 100"/>
                      <a:gd name="T81" fmla="*/ 0 h 49"/>
                      <a:gd name="T82" fmla="*/ 77 w 100"/>
                      <a:gd name="T83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</a:cxnLst>
                    <a:rect l="0" t="0" r="r" b="b"/>
                    <a:pathLst>
                      <a:path w="100" h="49">
                        <a:moveTo>
                          <a:pt x="77" y="0"/>
                        </a:moveTo>
                        <a:lnTo>
                          <a:pt x="81" y="0"/>
                        </a:lnTo>
                        <a:lnTo>
                          <a:pt x="84" y="0"/>
                        </a:lnTo>
                        <a:lnTo>
                          <a:pt x="88" y="0"/>
                        </a:lnTo>
                        <a:lnTo>
                          <a:pt x="92" y="0"/>
                        </a:lnTo>
                        <a:lnTo>
                          <a:pt x="96" y="4"/>
                        </a:lnTo>
                        <a:lnTo>
                          <a:pt x="100" y="4"/>
                        </a:lnTo>
                        <a:lnTo>
                          <a:pt x="100" y="8"/>
                        </a:lnTo>
                        <a:lnTo>
                          <a:pt x="100" y="12"/>
                        </a:lnTo>
                        <a:lnTo>
                          <a:pt x="96" y="12"/>
                        </a:lnTo>
                        <a:lnTo>
                          <a:pt x="96" y="16"/>
                        </a:lnTo>
                        <a:lnTo>
                          <a:pt x="92" y="16"/>
                        </a:lnTo>
                        <a:lnTo>
                          <a:pt x="96" y="16"/>
                        </a:lnTo>
                        <a:lnTo>
                          <a:pt x="92" y="16"/>
                        </a:lnTo>
                        <a:lnTo>
                          <a:pt x="92" y="21"/>
                        </a:lnTo>
                        <a:lnTo>
                          <a:pt x="88" y="21"/>
                        </a:lnTo>
                        <a:lnTo>
                          <a:pt x="84" y="21"/>
                        </a:lnTo>
                        <a:lnTo>
                          <a:pt x="88" y="25"/>
                        </a:lnTo>
                        <a:lnTo>
                          <a:pt x="84" y="25"/>
                        </a:lnTo>
                        <a:lnTo>
                          <a:pt x="84" y="29"/>
                        </a:lnTo>
                        <a:lnTo>
                          <a:pt x="84" y="33"/>
                        </a:lnTo>
                        <a:lnTo>
                          <a:pt x="81" y="33"/>
                        </a:lnTo>
                        <a:lnTo>
                          <a:pt x="81" y="37"/>
                        </a:lnTo>
                        <a:lnTo>
                          <a:pt x="77" y="37"/>
                        </a:lnTo>
                        <a:lnTo>
                          <a:pt x="73" y="37"/>
                        </a:lnTo>
                        <a:lnTo>
                          <a:pt x="77" y="37"/>
                        </a:lnTo>
                        <a:lnTo>
                          <a:pt x="77" y="41"/>
                        </a:lnTo>
                        <a:lnTo>
                          <a:pt x="77" y="45"/>
                        </a:lnTo>
                        <a:lnTo>
                          <a:pt x="73" y="45"/>
                        </a:lnTo>
                        <a:lnTo>
                          <a:pt x="73" y="49"/>
                        </a:lnTo>
                        <a:lnTo>
                          <a:pt x="69" y="49"/>
                        </a:lnTo>
                        <a:lnTo>
                          <a:pt x="65" y="45"/>
                        </a:lnTo>
                        <a:lnTo>
                          <a:pt x="61" y="45"/>
                        </a:lnTo>
                        <a:lnTo>
                          <a:pt x="58" y="45"/>
                        </a:lnTo>
                        <a:lnTo>
                          <a:pt x="58" y="49"/>
                        </a:lnTo>
                        <a:lnTo>
                          <a:pt x="54" y="49"/>
                        </a:lnTo>
                        <a:lnTo>
                          <a:pt x="50" y="49"/>
                        </a:lnTo>
                        <a:lnTo>
                          <a:pt x="50" y="45"/>
                        </a:lnTo>
                        <a:lnTo>
                          <a:pt x="46" y="45"/>
                        </a:lnTo>
                        <a:lnTo>
                          <a:pt x="46" y="49"/>
                        </a:lnTo>
                        <a:lnTo>
                          <a:pt x="46" y="45"/>
                        </a:lnTo>
                        <a:lnTo>
                          <a:pt x="46" y="41"/>
                        </a:lnTo>
                        <a:lnTo>
                          <a:pt x="42" y="41"/>
                        </a:lnTo>
                        <a:lnTo>
                          <a:pt x="38" y="37"/>
                        </a:lnTo>
                        <a:lnTo>
                          <a:pt x="35" y="33"/>
                        </a:lnTo>
                        <a:lnTo>
                          <a:pt x="31" y="33"/>
                        </a:lnTo>
                        <a:lnTo>
                          <a:pt x="31" y="37"/>
                        </a:lnTo>
                        <a:lnTo>
                          <a:pt x="27" y="37"/>
                        </a:lnTo>
                        <a:lnTo>
                          <a:pt x="23" y="37"/>
                        </a:lnTo>
                        <a:lnTo>
                          <a:pt x="19" y="37"/>
                        </a:lnTo>
                        <a:lnTo>
                          <a:pt x="15" y="37"/>
                        </a:lnTo>
                        <a:lnTo>
                          <a:pt x="12" y="37"/>
                        </a:lnTo>
                        <a:lnTo>
                          <a:pt x="12" y="41"/>
                        </a:lnTo>
                        <a:lnTo>
                          <a:pt x="8" y="41"/>
                        </a:lnTo>
                        <a:lnTo>
                          <a:pt x="4" y="41"/>
                        </a:lnTo>
                        <a:lnTo>
                          <a:pt x="0" y="41"/>
                        </a:lnTo>
                        <a:lnTo>
                          <a:pt x="0" y="37"/>
                        </a:lnTo>
                        <a:lnTo>
                          <a:pt x="0" y="33"/>
                        </a:lnTo>
                        <a:lnTo>
                          <a:pt x="12" y="33"/>
                        </a:lnTo>
                        <a:lnTo>
                          <a:pt x="12" y="29"/>
                        </a:lnTo>
                        <a:lnTo>
                          <a:pt x="8" y="25"/>
                        </a:lnTo>
                        <a:lnTo>
                          <a:pt x="12" y="25"/>
                        </a:lnTo>
                        <a:lnTo>
                          <a:pt x="12" y="21"/>
                        </a:lnTo>
                        <a:lnTo>
                          <a:pt x="12" y="16"/>
                        </a:lnTo>
                        <a:lnTo>
                          <a:pt x="15" y="16"/>
                        </a:lnTo>
                        <a:lnTo>
                          <a:pt x="19" y="16"/>
                        </a:lnTo>
                        <a:lnTo>
                          <a:pt x="23" y="16"/>
                        </a:lnTo>
                        <a:lnTo>
                          <a:pt x="27" y="16"/>
                        </a:lnTo>
                        <a:lnTo>
                          <a:pt x="31" y="16"/>
                        </a:lnTo>
                        <a:lnTo>
                          <a:pt x="31" y="12"/>
                        </a:lnTo>
                        <a:lnTo>
                          <a:pt x="35" y="12"/>
                        </a:lnTo>
                        <a:lnTo>
                          <a:pt x="38" y="12"/>
                        </a:lnTo>
                        <a:lnTo>
                          <a:pt x="38" y="8"/>
                        </a:lnTo>
                        <a:lnTo>
                          <a:pt x="42" y="8"/>
                        </a:lnTo>
                        <a:lnTo>
                          <a:pt x="46" y="4"/>
                        </a:lnTo>
                        <a:lnTo>
                          <a:pt x="50" y="4"/>
                        </a:lnTo>
                        <a:lnTo>
                          <a:pt x="54" y="4"/>
                        </a:lnTo>
                        <a:lnTo>
                          <a:pt x="58" y="4"/>
                        </a:lnTo>
                        <a:lnTo>
                          <a:pt x="61" y="4"/>
                        </a:lnTo>
                        <a:lnTo>
                          <a:pt x="65" y="4"/>
                        </a:lnTo>
                        <a:lnTo>
                          <a:pt x="65" y="0"/>
                        </a:lnTo>
                        <a:lnTo>
                          <a:pt x="69" y="0"/>
                        </a:lnTo>
                        <a:lnTo>
                          <a:pt x="73" y="0"/>
                        </a:lnTo>
                        <a:lnTo>
                          <a:pt x="77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723" name="Freeform 296">
                    <a:extLst>
                      <a:ext uri="{FF2B5EF4-FFF2-40B4-BE49-F238E27FC236}">
                        <a16:creationId xmlns:a16="http://schemas.microsoft.com/office/drawing/2014/main" id="{5F02100D-D62A-D785-DC48-1305A363C7B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71" y="3106"/>
                    <a:ext cx="21" cy="29"/>
                  </a:xfrm>
                  <a:custGeom>
                    <a:avLst/>
                    <a:gdLst>
                      <a:gd name="T0" fmla="*/ 4 w 19"/>
                      <a:gd name="T1" fmla="*/ 0 h 29"/>
                      <a:gd name="T2" fmla="*/ 7 w 19"/>
                      <a:gd name="T3" fmla="*/ 0 h 29"/>
                      <a:gd name="T4" fmla="*/ 11 w 19"/>
                      <a:gd name="T5" fmla="*/ 0 h 29"/>
                      <a:gd name="T6" fmla="*/ 11 w 19"/>
                      <a:gd name="T7" fmla="*/ 4 h 29"/>
                      <a:gd name="T8" fmla="*/ 15 w 19"/>
                      <a:gd name="T9" fmla="*/ 4 h 29"/>
                      <a:gd name="T10" fmla="*/ 15 w 19"/>
                      <a:gd name="T11" fmla="*/ 8 h 29"/>
                      <a:gd name="T12" fmla="*/ 19 w 19"/>
                      <a:gd name="T13" fmla="*/ 8 h 29"/>
                      <a:gd name="T14" fmla="*/ 19 w 19"/>
                      <a:gd name="T15" fmla="*/ 12 h 29"/>
                      <a:gd name="T16" fmla="*/ 19 w 19"/>
                      <a:gd name="T17" fmla="*/ 16 h 29"/>
                      <a:gd name="T18" fmla="*/ 19 w 19"/>
                      <a:gd name="T19" fmla="*/ 21 h 29"/>
                      <a:gd name="T20" fmla="*/ 19 w 19"/>
                      <a:gd name="T21" fmla="*/ 25 h 29"/>
                      <a:gd name="T22" fmla="*/ 11 w 19"/>
                      <a:gd name="T23" fmla="*/ 29 h 29"/>
                      <a:gd name="T24" fmla="*/ 7 w 19"/>
                      <a:gd name="T25" fmla="*/ 29 h 29"/>
                      <a:gd name="T26" fmla="*/ 4 w 19"/>
                      <a:gd name="T27" fmla="*/ 29 h 29"/>
                      <a:gd name="T28" fmla="*/ 0 w 19"/>
                      <a:gd name="T29" fmla="*/ 25 h 29"/>
                      <a:gd name="T30" fmla="*/ 0 w 19"/>
                      <a:gd name="T31" fmla="*/ 21 h 29"/>
                      <a:gd name="T32" fmla="*/ 0 w 19"/>
                      <a:gd name="T33" fmla="*/ 16 h 29"/>
                      <a:gd name="T34" fmla="*/ 0 w 19"/>
                      <a:gd name="T35" fmla="*/ 12 h 29"/>
                      <a:gd name="T36" fmla="*/ 0 w 19"/>
                      <a:gd name="T37" fmla="*/ 8 h 29"/>
                      <a:gd name="T38" fmla="*/ 0 w 19"/>
                      <a:gd name="T39" fmla="*/ 4 h 29"/>
                      <a:gd name="T40" fmla="*/ 4 w 19"/>
                      <a:gd name="T41" fmla="*/ 4 h 29"/>
                      <a:gd name="T42" fmla="*/ 4 w 19"/>
                      <a:gd name="T43" fmla="*/ 0 h 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</a:cxnLst>
                    <a:rect l="0" t="0" r="r" b="b"/>
                    <a:pathLst>
                      <a:path w="19" h="29">
                        <a:moveTo>
                          <a:pt x="4" y="0"/>
                        </a:moveTo>
                        <a:lnTo>
                          <a:pt x="7" y="0"/>
                        </a:lnTo>
                        <a:lnTo>
                          <a:pt x="11" y="0"/>
                        </a:lnTo>
                        <a:lnTo>
                          <a:pt x="11" y="4"/>
                        </a:lnTo>
                        <a:lnTo>
                          <a:pt x="15" y="4"/>
                        </a:lnTo>
                        <a:lnTo>
                          <a:pt x="15" y="8"/>
                        </a:lnTo>
                        <a:lnTo>
                          <a:pt x="19" y="8"/>
                        </a:lnTo>
                        <a:lnTo>
                          <a:pt x="19" y="12"/>
                        </a:lnTo>
                        <a:lnTo>
                          <a:pt x="19" y="16"/>
                        </a:lnTo>
                        <a:lnTo>
                          <a:pt x="19" y="21"/>
                        </a:lnTo>
                        <a:lnTo>
                          <a:pt x="19" y="25"/>
                        </a:lnTo>
                        <a:lnTo>
                          <a:pt x="11" y="29"/>
                        </a:lnTo>
                        <a:lnTo>
                          <a:pt x="7" y="29"/>
                        </a:lnTo>
                        <a:lnTo>
                          <a:pt x="4" y="29"/>
                        </a:lnTo>
                        <a:lnTo>
                          <a:pt x="0" y="25"/>
                        </a:lnTo>
                        <a:lnTo>
                          <a:pt x="0" y="21"/>
                        </a:lnTo>
                        <a:lnTo>
                          <a:pt x="0" y="16"/>
                        </a:lnTo>
                        <a:lnTo>
                          <a:pt x="0" y="12"/>
                        </a:lnTo>
                        <a:lnTo>
                          <a:pt x="0" y="8"/>
                        </a:lnTo>
                        <a:lnTo>
                          <a:pt x="0" y="4"/>
                        </a:lnTo>
                        <a:lnTo>
                          <a:pt x="4" y="4"/>
                        </a:lnTo>
                        <a:lnTo>
                          <a:pt x="4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724" name="Freeform 297">
                    <a:extLst>
                      <a:ext uri="{FF2B5EF4-FFF2-40B4-BE49-F238E27FC236}">
                        <a16:creationId xmlns:a16="http://schemas.microsoft.com/office/drawing/2014/main" id="{28D85770-FB4B-7FD5-D90A-EE6BB31569D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95" y="3106"/>
                    <a:ext cx="34" cy="41"/>
                  </a:xfrm>
                  <a:custGeom>
                    <a:avLst/>
                    <a:gdLst>
                      <a:gd name="T0" fmla="*/ 23 w 34"/>
                      <a:gd name="T1" fmla="*/ 0 h 41"/>
                      <a:gd name="T2" fmla="*/ 27 w 34"/>
                      <a:gd name="T3" fmla="*/ 0 h 41"/>
                      <a:gd name="T4" fmla="*/ 27 w 34"/>
                      <a:gd name="T5" fmla="*/ 4 h 41"/>
                      <a:gd name="T6" fmla="*/ 30 w 34"/>
                      <a:gd name="T7" fmla="*/ 8 h 41"/>
                      <a:gd name="T8" fmla="*/ 30 w 34"/>
                      <a:gd name="T9" fmla="*/ 12 h 41"/>
                      <a:gd name="T10" fmla="*/ 27 w 34"/>
                      <a:gd name="T11" fmla="*/ 12 h 41"/>
                      <a:gd name="T12" fmla="*/ 27 w 34"/>
                      <a:gd name="T13" fmla="*/ 16 h 41"/>
                      <a:gd name="T14" fmla="*/ 27 w 34"/>
                      <a:gd name="T15" fmla="*/ 21 h 41"/>
                      <a:gd name="T16" fmla="*/ 27 w 34"/>
                      <a:gd name="T17" fmla="*/ 25 h 41"/>
                      <a:gd name="T18" fmla="*/ 30 w 34"/>
                      <a:gd name="T19" fmla="*/ 25 h 41"/>
                      <a:gd name="T20" fmla="*/ 34 w 34"/>
                      <a:gd name="T21" fmla="*/ 25 h 41"/>
                      <a:gd name="T22" fmla="*/ 34 w 34"/>
                      <a:gd name="T23" fmla="*/ 29 h 41"/>
                      <a:gd name="T24" fmla="*/ 34 w 34"/>
                      <a:gd name="T25" fmla="*/ 33 h 41"/>
                      <a:gd name="T26" fmla="*/ 30 w 34"/>
                      <a:gd name="T27" fmla="*/ 33 h 41"/>
                      <a:gd name="T28" fmla="*/ 30 w 34"/>
                      <a:gd name="T29" fmla="*/ 37 h 41"/>
                      <a:gd name="T30" fmla="*/ 27 w 34"/>
                      <a:gd name="T31" fmla="*/ 37 h 41"/>
                      <a:gd name="T32" fmla="*/ 23 w 34"/>
                      <a:gd name="T33" fmla="*/ 33 h 41"/>
                      <a:gd name="T34" fmla="*/ 19 w 34"/>
                      <a:gd name="T35" fmla="*/ 33 h 41"/>
                      <a:gd name="T36" fmla="*/ 19 w 34"/>
                      <a:gd name="T37" fmla="*/ 37 h 41"/>
                      <a:gd name="T38" fmla="*/ 19 w 34"/>
                      <a:gd name="T39" fmla="*/ 41 h 41"/>
                      <a:gd name="T40" fmla="*/ 15 w 34"/>
                      <a:gd name="T41" fmla="*/ 41 h 41"/>
                      <a:gd name="T42" fmla="*/ 15 w 34"/>
                      <a:gd name="T43" fmla="*/ 37 h 41"/>
                      <a:gd name="T44" fmla="*/ 11 w 34"/>
                      <a:gd name="T45" fmla="*/ 37 h 41"/>
                      <a:gd name="T46" fmla="*/ 11 w 34"/>
                      <a:gd name="T47" fmla="*/ 33 h 41"/>
                      <a:gd name="T48" fmla="*/ 7 w 34"/>
                      <a:gd name="T49" fmla="*/ 33 h 41"/>
                      <a:gd name="T50" fmla="*/ 4 w 34"/>
                      <a:gd name="T51" fmla="*/ 33 h 41"/>
                      <a:gd name="T52" fmla="*/ 4 w 34"/>
                      <a:gd name="T53" fmla="*/ 29 h 41"/>
                      <a:gd name="T54" fmla="*/ 0 w 34"/>
                      <a:gd name="T55" fmla="*/ 29 h 41"/>
                      <a:gd name="T56" fmla="*/ 4 w 34"/>
                      <a:gd name="T57" fmla="*/ 25 h 41"/>
                      <a:gd name="T58" fmla="*/ 4 w 34"/>
                      <a:gd name="T59" fmla="*/ 21 h 41"/>
                      <a:gd name="T60" fmla="*/ 7 w 34"/>
                      <a:gd name="T61" fmla="*/ 21 h 41"/>
                      <a:gd name="T62" fmla="*/ 11 w 34"/>
                      <a:gd name="T63" fmla="*/ 21 h 41"/>
                      <a:gd name="T64" fmla="*/ 11 w 34"/>
                      <a:gd name="T65" fmla="*/ 16 h 41"/>
                      <a:gd name="T66" fmla="*/ 11 w 34"/>
                      <a:gd name="T67" fmla="*/ 12 h 41"/>
                      <a:gd name="T68" fmla="*/ 11 w 34"/>
                      <a:gd name="T69" fmla="*/ 8 h 41"/>
                      <a:gd name="T70" fmla="*/ 15 w 34"/>
                      <a:gd name="T71" fmla="*/ 8 h 41"/>
                      <a:gd name="T72" fmla="*/ 19 w 34"/>
                      <a:gd name="T73" fmla="*/ 8 h 41"/>
                      <a:gd name="T74" fmla="*/ 19 w 34"/>
                      <a:gd name="T75" fmla="*/ 4 h 41"/>
                      <a:gd name="T76" fmla="*/ 19 w 34"/>
                      <a:gd name="T77" fmla="*/ 0 h 41"/>
                      <a:gd name="T78" fmla="*/ 23 w 34"/>
                      <a:gd name="T79" fmla="*/ 0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</a:cxnLst>
                    <a:rect l="0" t="0" r="r" b="b"/>
                    <a:pathLst>
                      <a:path w="34" h="41">
                        <a:moveTo>
                          <a:pt x="23" y="0"/>
                        </a:moveTo>
                        <a:lnTo>
                          <a:pt x="27" y="0"/>
                        </a:lnTo>
                        <a:lnTo>
                          <a:pt x="27" y="4"/>
                        </a:lnTo>
                        <a:lnTo>
                          <a:pt x="30" y="8"/>
                        </a:lnTo>
                        <a:lnTo>
                          <a:pt x="30" y="12"/>
                        </a:lnTo>
                        <a:lnTo>
                          <a:pt x="27" y="12"/>
                        </a:lnTo>
                        <a:lnTo>
                          <a:pt x="27" y="16"/>
                        </a:lnTo>
                        <a:lnTo>
                          <a:pt x="27" y="21"/>
                        </a:lnTo>
                        <a:lnTo>
                          <a:pt x="27" y="25"/>
                        </a:lnTo>
                        <a:lnTo>
                          <a:pt x="30" y="25"/>
                        </a:lnTo>
                        <a:lnTo>
                          <a:pt x="34" y="25"/>
                        </a:lnTo>
                        <a:lnTo>
                          <a:pt x="34" y="29"/>
                        </a:lnTo>
                        <a:lnTo>
                          <a:pt x="34" y="33"/>
                        </a:lnTo>
                        <a:lnTo>
                          <a:pt x="30" y="33"/>
                        </a:lnTo>
                        <a:lnTo>
                          <a:pt x="30" y="37"/>
                        </a:lnTo>
                        <a:lnTo>
                          <a:pt x="27" y="37"/>
                        </a:lnTo>
                        <a:lnTo>
                          <a:pt x="23" y="33"/>
                        </a:lnTo>
                        <a:lnTo>
                          <a:pt x="19" y="33"/>
                        </a:lnTo>
                        <a:lnTo>
                          <a:pt x="19" y="37"/>
                        </a:lnTo>
                        <a:lnTo>
                          <a:pt x="19" y="41"/>
                        </a:lnTo>
                        <a:lnTo>
                          <a:pt x="15" y="41"/>
                        </a:lnTo>
                        <a:lnTo>
                          <a:pt x="15" y="37"/>
                        </a:lnTo>
                        <a:lnTo>
                          <a:pt x="11" y="37"/>
                        </a:lnTo>
                        <a:lnTo>
                          <a:pt x="11" y="33"/>
                        </a:lnTo>
                        <a:lnTo>
                          <a:pt x="7" y="33"/>
                        </a:lnTo>
                        <a:lnTo>
                          <a:pt x="4" y="33"/>
                        </a:lnTo>
                        <a:lnTo>
                          <a:pt x="4" y="29"/>
                        </a:lnTo>
                        <a:lnTo>
                          <a:pt x="0" y="29"/>
                        </a:lnTo>
                        <a:lnTo>
                          <a:pt x="4" y="25"/>
                        </a:lnTo>
                        <a:lnTo>
                          <a:pt x="4" y="21"/>
                        </a:lnTo>
                        <a:lnTo>
                          <a:pt x="7" y="21"/>
                        </a:lnTo>
                        <a:lnTo>
                          <a:pt x="11" y="21"/>
                        </a:lnTo>
                        <a:lnTo>
                          <a:pt x="11" y="16"/>
                        </a:lnTo>
                        <a:lnTo>
                          <a:pt x="11" y="12"/>
                        </a:lnTo>
                        <a:lnTo>
                          <a:pt x="11" y="8"/>
                        </a:lnTo>
                        <a:lnTo>
                          <a:pt x="15" y="8"/>
                        </a:lnTo>
                        <a:lnTo>
                          <a:pt x="19" y="8"/>
                        </a:lnTo>
                        <a:lnTo>
                          <a:pt x="19" y="4"/>
                        </a:lnTo>
                        <a:lnTo>
                          <a:pt x="19" y="0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725" name="Freeform 298">
                    <a:extLst>
                      <a:ext uri="{FF2B5EF4-FFF2-40B4-BE49-F238E27FC236}">
                        <a16:creationId xmlns:a16="http://schemas.microsoft.com/office/drawing/2014/main" id="{54C6F4BD-D6A1-2E38-05E5-DFC83AFF271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302" y="3106"/>
                    <a:ext cx="11" cy="9"/>
                  </a:xfrm>
                  <a:custGeom>
                    <a:avLst/>
                    <a:gdLst>
                      <a:gd name="T0" fmla="*/ 0 w 12"/>
                      <a:gd name="T1" fmla="*/ 0 h 8"/>
                      <a:gd name="T2" fmla="*/ 0 w 12"/>
                      <a:gd name="T3" fmla="*/ 4 h 8"/>
                      <a:gd name="T4" fmla="*/ 0 w 12"/>
                      <a:gd name="T5" fmla="*/ 0 h 8"/>
                      <a:gd name="T6" fmla="*/ 4 w 12"/>
                      <a:gd name="T7" fmla="*/ 0 h 8"/>
                      <a:gd name="T8" fmla="*/ 8 w 12"/>
                      <a:gd name="T9" fmla="*/ 4 h 8"/>
                      <a:gd name="T10" fmla="*/ 12 w 12"/>
                      <a:gd name="T11" fmla="*/ 4 h 8"/>
                      <a:gd name="T12" fmla="*/ 8 w 12"/>
                      <a:gd name="T13" fmla="*/ 4 h 8"/>
                      <a:gd name="T14" fmla="*/ 8 w 12"/>
                      <a:gd name="T15" fmla="*/ 8 h 8"/>
                      <a:gd name="T16" fmla="*/ 4 w 12"/>
                      <a:gd name="T17" fmla="*/ 8 h 8"/>
                      <a:gd name="T18" fmla="*/ 0 w 12"/>
                      <a:gd name="T19" fmla="*/ 8 h 8"/>
                      <a:gd name="T20" fmla="*/ 0 w 12"/>
                      <a:gd name="T21" fmla="*/ 4 h 8"/>
                      <a:gd name="T22" fmla="*/ 0 w 12"/>
                      <a:gd name="T23" fmla="*/ 0 h 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12" h="8">
                        <a:moveTo>
                          <a:pt x="0" y="0"/>
                        </a:moveTo>
                        <a:lnTo>
                          <a:pt x="0" y="4"/>
                        </a:lnTo>
                        <a:lnTo>
                          <a:pt x="0" y="0"/>
                        </a:lnTo>
                        <a:lnTo>
                          <a:pt x="4" y="0"/>
                        </a:lnTo>
                        <a:lnTo>
                          <a:pt x="8" y="4"/>
                        </a:lnTo>
                        <a:lnTo>
                          <a:pt x="12" y="4"/>
                        </a:lnTo>
                        <a:lnTo>
                          <a:pt x="8" y="4"/>
                        </a:lnTo>
                        <a:lnTo>
                          <a:pt x="8" y="8"/>
                        </a:lnTo>
                        <a:lnTo>
                          <a:pt x="4" y="8"/>
                        </a:lnTo>
                        <a:lnTo>
                          <a:pt x="0" y="8"/>
                        </a:lnTo>
                        <a:lnTo>
                          <a:pt x="0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726" name="Freeform 299">
                    <a:extLst>
                      <a:ext uri="{FF2B5EF4-FFF2-40B4-BE49-F238E27FC236}">
                        <a16:creationId xmlns:a16="http://schemas.microsoft.com/office/drawing/2014/main" id="{C4A9BA3C-E08D-529B-7B2B-24894007C9E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27" y="3106"/>
                    <a:ext cx="29" cy="61"/>
                  </a:xfrm>
                  <a:custGeom>
                    <a:avLst/>
                    <a:gdLst>
                      <a:gd name="T0" fmla="*/ 7 w 30"/>
                      <a:gd name="T1" fmla="*/ 4 h 61"/>
                      <a:gd name="T2" fmla="*/ 11 w 30"/>
                      <a:gd name="T3" fmla="*/ 4 h 61"/>
                      <a:gd name="T4" fmla="*/ 11 w 30"/>
                      <a:gd name="T5" fmla="*/ 0 h 61"/>
                      <a:gd name="T6" fmla="*/ 15 w 30"/>
                      <a:gd name="T7" fmla="*/ 0 h 61"/>
                      <a:gd name="T8" fmla="*/ 15 w 30"/>
                      <a:gd name="T9" fmla="*/ 4 h 61"/>
                      <a:gd name="T10" fmla="*/ 19 w 30"/>
                      <a:gd name="T11" fmla="*/ 4 h 61"/>
                      <a:gd name="T12" fmla="*/ 19 w 30"/>
                      <a:gd name="T13" fmla="*/ 8 h 61"/>
                      <a:gd name="T14" fmla="*/ 19 w 30"/>
                      <a:gd name="T15" fmla="*/ 12 h 61"/>
                      <a:gd name="T16" fmla="*/ 19 w 30"/>
                      <a:gd name="T17" fmla="*/ 16 h 61"/>
                      <a:gd name="T18" fmla="*/ 15 w 30"/>
                      <a:gd name="T19" fmla="*/ 16 h 61"/>
                      <a:gd name="T20" fmla="*/ 19 w 30"/>
                      <a:gd name="T21" fmla="*/ 16 h 61"/>
                      <a:gd name="T22" fmla="*/ 19 w 30"/>
                      <a:gd name="T23" fmla="*/ 21 h 61"/>
                      <a:gd name="T24" fmla="*/ 19 w 30"/>
                      <a:gd name="T25" fmla="*/ 25 h 61"/>
                      <a:gd name="T26" fmla="*/ 19 w 30"/>
                      <a:gd name="T27" fmla="*/ 29 h 61"/>
                      <a:gd name="T28" fmla="*/ 23 w 30"/>
                      <a:gd name="T29" fmla="*/ 29 h 61"/>
                      <a:gd name="T30" fmla="*/ 27 w 30"/>
                      <a:gd name="T31" fmla="*/ 33 h 61"/>
                      <a:gd name="T32" fmla="*/ 27 w 30"/>
                      <a:gd name="T33" fmla="*/ 37 h 61"/>
                      <a:gd name="T34" fmla="*/ 27 w 30"/>
                      <a:gd name="T35" fmla="*/ 41 h 61"/>
                      <a:gd name="T36" fmla="*/ 30 w 30"/>
                      <a:gd name="T37" fmla="*/ 41 h 61"/>
                      <a:gd name="T38" fmla="*/ 30 w 30"/>
                      <a:gd name="T39" fmla="*/ 45 h 61"/>
                      <a:gd name="T40" fmla="*/ 27 w 30"/>
                      <a:gd name="T41" fmla="*/ 45 h 61"/>
                      <a:gd name="T42" fmla="*/ 23 w 30"/>
                      <a:gd name="T43" fmla="*/ 45 h 61"/>
                      <a:gd name="T44" fmla="*/ 19 w 30"/>
                      <a:gd name="T45" fmla="*/ 45 h 61"/>
                      <a:gd name="T46" fmla="*/ 19 w 30"/>
                      <a:gd name="T47" fmla="*/ 49 h 61"/>
                      <a:gd name="T48" fmla="*/ 19 w 30"/>
                      <a:gd name="T49" fmla="*/ 53 h 61"/>
                      <a:gd name="T50" fmla="*/ 19 w 30"/>
                      <a:gd name="T51" fmla="*/ 57 h 61"/>
                      <a:gd name="T52" fmla="*/ 15 w 30"/>
                      <a:gd name="T53" fmla="*/ 57 h 61"/>
                      <a:gd name="T54" fmla="*/ 15 w 30"/>
                      <a:gd name="T55" fmla="*/ 61 h 61"/>
                      <a:gd name="T56" fmla="*/ 11 w 30"/>
                      <a:gd name="T57" fmla="*/ 61 h 61"/>
                      <a:gd name="T58" fmla="*/ 7 w 30"/>
                      <a:gd name="T59" fmla="*/ 61 h 61"/>
                      <a:gd name="T60" fmla="*/ 3 w 30"/>
                      <a:gd name="T61" fmla="*/ 61 h 61"/>
                      <a:gd name="T62" fmla="*/ 3 w 30"/>
                      <a:gd name="T63" fmla="*/ 57 h 61"/>
                      <a:gd name="T64" fmla="*/ 3 w 30"/>
                      <a:gd name="T65" fmla="*/ 53 h 61"/>
                      <a:gd name="T66" fmla="*/ 7 w 30"/>
                      <a:gd name="T67" fmla="*/ 49 h 61"/>
                      <a:gd name="T68" fmla="*/ 7 w 30"/>
                      <a:gd name="T69" fmla="*/ 45 h 61"/>
                      <a:gd name="T70" fmla="*/ 3 w 30"/>
                      <a:gd name="T71" fmla="*/ 45 h 61"/>
                      <a:gd name="T72" fmla="*/ 3 w 30"/>
                      <a:gd name="T73" fmla="*/ 41 h 61"/>
                      <a:gd name="T74" fmla="*/ 3 w 30"/>
                      <a:gd name="T75" fmla="*/ 37 h 61"/>
                      <a:gd name="T76" fmla="*/ 3 w 30"/>
                      <a:gd name="T77" fmla="*/ 33 h 61"/>
                      <a:gd name="T78" fmla="*/ 3 w 30"/>
                      <a:gd name="T79" fmla="*/ 29 h 61"/>
                      <a:gd name="T80" fmla="*/ 3 w 30"/>
                      <a:gd name="T81" fmla="*/ 25 h 61"/>
                      <a:gd name="T82" fmla="*/ 0 w 30"/>
                      <a:gd name="T83" fmla="*/ 25 h 61"/>
                      <a:gd name="T84" fmla="*/ 0 w 30"/>
                      <a:gd name="T85" fmla="*/ 21 h 61"/>
                      <a:gd name="T86" fmla="*/ 0 w 30"/>
                      <a:gd name="T87" fmla="*/ 16 h 61"/>
                      <a:gd name="T88" fmla="*/ 0 w 30"/>
                      <a:gd name="T89" fmla="*/ 12 h 61"/>
                      <a:gd name="T90" fmla="*/ 0 w 30"/>
                      <a:gd name="T91" fmla="*/ 8 h 61"/>
                      <a:gd name="T92" fmla="*/ 3 w 30"/>
                      <a:gd name="T93" fmla="*/ 8 h 61"/>
                      <a:gd name="T94" fmla="*/ 3 w 30"/>
                      <a:gd name="T95" fmla="*/ 4 h 61"/>
                      <a:gd name="T96" fmla="*/ 7 w 30"/>
                      <a:gd name="T97" fmla="*/ 4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</a:cxnLst>
                    <a:rect l="0" t="0" r="r" b="b"/>
                    <a:pathLst>
                      <a:path w="30" h="61">
                        <a:moveTo>
                          <a:pt x="7" y="4"/>
                        </a:moveTo>
                        <a:lnTo>
                          <a:pt x="11" y="4"/>
                        </a:lnTo>
                        <a:lnTo>
                          <a:pt x="11" y="0"/>
                        </a:lnTo>
                        <a:lnTo>
                          <a:pt x="15" y="0"/>
                        </a:lnTo>
                        <a:lnTo>
                          <a:pt x="15" y="4"/>
                        </a:lnTo>
                        <a:lnTo>
                          <a:pt x="19" y="4"/>
                        </a:lnTo>
                        <a:lnTo>
                          <a:pt x="19" y="8"/>
                        </a:lnTo>
                        <a:lnTo>
                          <a:pt x="19" y="12"/>
                        </a:lnTo>
                        <a:lnTo>
                          <a:pt x="19" y="16"/>
                        </a:lnTo>
                        <a:lnTo>
                          <a:pt x="15" y="16"/>
                        </a:lnTo>
                        <a:lnTo>
                          <a:pt x="19" y="16"/>
                        </a:lnTo>
                        <a:lnTo>
                          <a:pt x="19" y="21"/>
                        </a:lnTo>
                        <a:lnTo>
                          <a:pt x="19" y="25"/>
                        </a:lnTo>
                        <a:lnTo>
                          <a:pt x="19" y="29"/>
                        </a:lnTo>
                        <a:lnTo>
                          <a:pt x="23" y="29"/>
                        </a:lnTo>
                        <a:lnTo>
                          <a:pt x="27" y="33"/>
                        </a:lnTo>
                        <a:lnTo>
                          <a:pt x="27" y="37"/>
                        </a:lnTo>
                        <a:lnTo>
                          <a:pt x="27" y="41"/>
                        </a:lnTo>
                        <a:lnTo>
                          <a:pt x="30" y="41"/>
                        </a:lnTo>
                        <a:lnTo>
                          <a:pt x="30" y="45"/>
                        </a:lnTo>
                        <a:lnTo>
                          <a:pt x="27" y="45"/>
                        </a:lnTo>
                        <a:lnTo>
                          <a:pt x="23" y="45"/>
                        </a:lnTo>
                        <a:lnTo>
                          <a:pt x="19" y="45"/>
                        </a:lnTo>
                        <a:lnTo>
                          <a:pt x="19" y="49"/>
                        </a:lnTo>
                        <a:lnTo>
                          <a:pt x="19" y="53"/>
                        </a:lnTo>
                        <a:lnTo>
                          <a:pt x="19" y="57"/>
                        </a:lnTo>
                        <a:lnTo>
                          <a:pt x="15" y="57"/>
                        </a:lnTo>
                        <a:lnTo>
                          <a:pt x="15" y="61"/>
                        </a:lnTo>
                        <a:lnTo>
                          <a:pt x="11" y="61"/>
                        </a:lnTo>
                        <a:lnTo>
                          <a:pt x="7" y="61"/>
                        </a:lnTo>
                        <a:lnTo>
                          <a:pt x="3" y="61"/>
                        </a:lnTo>
                        <a:lnTo>
                          <a:pt x="3" y="57"/>
                        </a:lnTo>
                        <a:lnTo>
                          <a:pt x="3" y="53"/>
                        </a:lnTo>
                        <a:lnTo>
                          <a:pt x="7" y="49"/>
                        </a:lnTo>
                        <a:lnTo>
                          <a:pt x="7" y="45"/>
                        </a:lnTo>
                        <a:lnTo>
                          <a:pt x="3" y="45"/>
                        </a:lnTo>
                        <a:lnTo>
                          <a:pt x="3" y="41"/>
                        </a:lnTo>
                        <a:lnTo>
                          <a:pt x="3" y="37"/>
                        </a:lnTo>
                        <a:lnTo>
                          <a:pt x="3" y="33"/>
                        </a:lnTo>
                        <a:lnTo>
                          <a:pt x="3" y="29"/>
                        </a:lnTo>
                        <a:lnTo>
                          <a:pt x="3" y="25"/>
                        </a:lnTo>
                        <a:lnTo>
                          <a:pt x="0" y="25"/>
                        </a:lnTo>
                        <a:lnTo>
                          <a:pt x="0" y="21"/>
                        </a:lnTo>
                        <a:lnTo>
                          <a:pt x="0" y="16"/>
                        </a:lnTo>
                        <a:lnTo>
                          <a:pt x="0" y="12"/>
                        </a:lnTo>
                        <a:lnTo>
                          <a:pt x="0" y="8"/>
                        </a:lnTo>
                        <a:lnTo>
                          <a:pt x="3" y="8"/>
                        </a:lnTo>
                        <a:lnTo>
                          <a:pt x="3" y="4"/>
                        </a:lnTo>
                        <a:lnTo>
                          <a:pt x="7" y="4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727" name="Freeform 300">
                    <a:extLst>
                      <a:ext uri="{FF2B5EF4-FFF2-40B4-BE49-F238E27FC236}">
                        <a16:creationId xmlns:a16="http://schemas.microsoft.com/office/drawing/2014/main" id="{FA71B6CD-329B-3D5D-C9D2-B3DF9BE737D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296" y="3106"/>
                    <a:ext cx="9" cy="21"/>
                  </a:xfrm>
                  <a:custGeom>
                    <a:avLst/>
                    <a:gdLst>
                      <a:gd name="T0" fmla="*/ 0 w 8"/>
                      <a:gd name="T1" fmla="*/ 4 h 21"/>
                      <a:gd name="T2" fmla="*/ 4 w 8"/>
                      <a:gd name="T3" fmla="*/ 4 h 21"/>
                      <a:gd name="T4" fmla="*/ 4 w 8"/>
                      <a:gd name="T5" fmla="*/ 0 h 21"/>
                      <a:gd name="T6" fmla="*/ 4 w 8"/>
                      <a:gd name="T7" fmla="*/ 4 h 21"/>
                      <a:gd name="T8" fmla="*/ 4 w 8"/>
                      <a:gd name="T9" fmla="*/ 8 h 21"/>
                      <a:gd name="T10" fmla="*/ 8 w 8"/>
                      <a:gd name="T11" fmla="*/ 8 h 21"/>
                      <a:gd name="T12" fmla="*/ 8 w 8"/>
                      <a:gd name="T13" fmla="*/ 12 h 21"/>
                      <a:gd name="T14" fmla="*/ 4 w 8"/>
                      <a:gd name="T15" fmla="*/ 12 h 21"/>
                      <a:gd name="T16" fmla="*/ 4 w 8"/>
                      <a:gd name="T17" fmla="*/ 16 h 21"/>
                      <a:gd name="T18" fmla="*/ 4 w 8"/>
                      <a:gd name="T19" fmla="*/ 21 h 21"/>
                      <a:gd name="T20" fmla="*/ 4 w 8"/>
                      <a:gd name="T21" fmla="*/ 16 h 21"/>
                      <a:gd name="T22" fmla="*/ 4 w 8"/>
                      <a:gd name="T23" fmla="*/ 12 h 21"/>
                      <a:gd name="T24" fmla="*/ 4 w 8"/>
                      <a:gd name="T25" fmla="*/ 8 h 21"/>
                      <a:gd name="T26" fmla="*/ 4 w 8"/>
                      <a:gd name="T27" fmla="*/ 4 h 21"/>
                      <a:gd name="T28" fmla="*/ 0 w 8"/>
                      <a:gd name="T29" fmla="*/ 4 h 2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8" h="21">
                        <a:moveTo>
                          <a:pt x="0" y="4"/>
                        </a:moveTo>
                        <a:lnTo>
                          <a:pt x="4" y="4"/>
                        </a:lnTo>
                        <a:lnTo>
                          <a:pt x="4" y="0"/>
                        </a:lnTo>
                        <a:lnTo>
                          <a:pt x="4" y="4"/>
                        </a:lnTo>
                        <a:lnTo>
                          <a:pt x="4" y="8"/>
                        </a:lnTo>
                        <a:lnTo>
                          <a:pt x="8" y="8"/>
                        </a:lnTo>
                        <a:lnTo>
                          <a:pt x="8" y="12"/>
                        </a:lnTo>
                        <a:lnTo>
                          <a:pt x="4" y="12"/>
                        </a:lnTo>
                        <a:lnTo>
                          <a:pt x="4" y="16"/>
                        </a:lnTo>
                        <a:lnTo>
                          <a:pt x="4" y="21"/>
                        </a:lnTo>
                        <a:lnTo>
                          <a:pt x="4" y="16"/>
                        </a:lnTo>
                        <a:lnTo>
                          <a:pt x="4" y="12"/>
                        </a:lnTo>
                        <a:lnTo>
                          <a:pt x="4" y="8"/>
                        </a:lnTo>
                        <a:lnTo>
                          <a:pt x="4" y="4"/>
                        </a:lnTo>
                        <a:lnTo>
                          <a:pt x="0" y="4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728" name="Freeform 301">
                    <a:extLst>
                      <a:ext uri="{FF2B5EF4-FFF2-40B4-BE49-F238E27FC236}">
                        <a16:creationId xmlns:a16="http://schemas.microsoft.com/office/drawing/2014/main" id="{331A1DEF-215D-92DC-2D56-F917A73885A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578" y="3112"/>
                    <a:ext cx="107" cy="211"/>
                  </a:xfrm>
                  <a:custGeom>
                    <a:avLst/>
                    <a:gdLst>
                      <a:gd name="T0" fmla="*/ 27 w 107"/>
                      <a:gd name="T1" fmla="*/ 49 h 211"/>
                      <a:gd name="T2" fmla="*/ 31 w 107"/>
                      <a:gd name="T3" fmla="*/ 45 h 211"/>
                      <a:gd name="T4" fmla="*/ 35 w 107"/>
                      <a:gd name="T5" fmla="*/ 33 h 211"/>
                      <a:gd name="T6" fmla="*/ 27 w 107"/>
                      <a:gd name="T7" fmla="*/ 33 h 211"/>
                      <a:gd name="T8" fmla="*/ 38 w 107"/>
                      <a:gd name="T9" fmla="*/ 29 h 211"/>
                      <a:gd name="T10" fmla="*/ 42 w 107"/>
                      <a:gd name="T11" fmla="*/ 17 h 211"/>
                      <a:gd name="T12" fmla="*/ 46 w 107"/>
                      <a:gd name="T13" fmla="*/ 4 h 211"/>
                      <a:gd name="T14" fmla="*/ 58 w 107"/>
                      <a:gd name="T15" fmla="*/ 0 h 211"/>
                      <a:gd name="T16" fmla="*/ 61 w 107"/>
                      <a:gd name="T17" fmla="*/ 4 h 211"/>
                      <a:gd name="T18" fmla="*/ 73 w 107"/>
                      <a:gd name="T19" fmla="*/ 4 h 211"/>
                      <a:gd name="T20" fmla="*/ 81 w 107"/>
                      <a:gd name="T21" fmla="*/ 17 h 211"/>
                      <a:gd name="T22" fmla="*/ 84 w 107"/>
                      <a:gd name="T23" fmla="*/ 25 h 211"/>
                      <a:gd name="T24" fmla="*/ 88 w 107"/>
                      <a:gd name="T25" fmla="*/ 37 h 211"/>
                      <a:gd name="T26" fmla="*/ 81 w 107"/>
                      <a:gd name="T27" fmla="*/ 45 h 211"/>
                      <a:gd name="T28" fmla="*/ 84 w 107"/>
                      <a:gd name="T29" fmla="*/ 57 h 211"/>
                      <a:gd name="T30" fmla="*/ 96 w 107"/>
                      <a:gd name="T31" fmla="*/ 61 h 211"/>
                      <a:gd name="T32" fmla="*/ 104 w 107"/>
                      <a:gd name="T33" fmla="*/ 69 h 211"/>
                      <a:gd name="T34" fmla="*/ 104 w 107"/>
                      <a:gd name="T35" fmla="*/ 77 h 211"/>
                      <a:gd name="T36" fmla="*/ 107 w 107"/>
                      <a:gd name="T37" fmla="*/ 89 h 211"/>
                      <a:gd name="T38" fmla="*/ 104 w 107"/>
                      <a:gd name="T39" fmla="*/ 102 h 211"/>
                      <a:gd name="T40" fmla="*/ 96 w 107"/>
                      <a:gd name="T41" fmla="*/ 110 h 211"/>
                      <a:gd name="T42" fmla="*/ 88 w 107"/>
                      <a:gd name="T43" fmla="*/ 102 h 211"/>
                      <a:gd name="T44" fmla="*/ 77 w 107"/>
                      <a:gd name="T45" fmla="*/ 106 h 211"/>
                      <a:gd name="T46" fmla="*/ 61 w 107"/>
                      <a:gd name="T47" fmla="*/ 106 h 211"/>
                      <a:gd name="T48" fmla="*/ 61 w 107"/>
                      <a:gd name="T49" fmla="*/ 118 h 211"/>
                      <a:gd name="T50" fmla="*/ 50 w 107"/>
                      <a:gd name="T51" fmla="*/ 122 h 211"/>
                      <a:gd name="T52" fmla="*/ 46 w 107"/>
                      <a:gd name="T53" fmla="*/ 130 h 211"/>
                      <a:gd name="T54" fmla="*/ 46 w 107"/>
                      <a:gd name="T55" fmla="*/ 138 h 211"/>
                      <a:gd name="T56" fmla="*/ 50 w 107"/>
                      <a:gd name="T57" fmla="*/ 150 h 211"/>
                      <a:gd name="T58" fmla="*/ 42 w 107"/>
                      <a:gd name="T59" fmla="*/ 158 h 211"/>
                      <a:gd name="T60" fmla="*/ 35 w 107"/>
                      <a:gd name="T61" fmla="*/ 166 h 211"/>
                      <a:gd name="T62" fmla="*/ 35 w 107"/>
                      <a:gd name="T63" fmla="*/ 182 h 211"/>
                      <a:gd name="T64" fmla="*/ 31 w 107"/>
                      <a:gd name="T65" fmla="*/ 186 h 211"/>
                      <a:gd name="T66" fmla="*/ 27 w 107"/>
                      <a:gd name="T67" fmla="*/ 199 h 211"/>
                      <a:gd name="T68" fmla="*/ 23 w 107"/>
                      <a:gd name="T69" fmla="*/ 211 h 211"/>
                      <a:gd name="T70" fmla="*/ 11 w 107"/>
                      <a:gd name="T71" fmla="*/ 207 h 211"/>
                      <a:gd name="T72" fmla="*/ 11 w 107"/>
                      <a:gd name="T73" fmla="*/ 195 h 211"/>
                      <a:gd name="T74" fmla="*/ 4 w 107"/>
                      <a:gd name="T75" fmla="*/ 195 h 211"/>
                      <a:gd name="T76" fmla="*/ 0 w 107"/>
                      <a:gd name="T77" fmla="*/ 199 h 211"/>
                      <a:gd name="T78" fmla="*/ 0 w 107"/>
                      <a:gd name="T79" fmla="*/ 182 h 211"/>
                      <a:gd name="T80" fmla="*/ 4 w 107"/>
                      <a:gd name="T81" fmla="*/ 178 h 211"/>
                      <a:gd name="T82" fmla="*/ 8 w 107"/>
                      <a:gd name="T83" fmla="*/ 166 h 211"/>
                      <a:gd name="T84" fmla="*/ 11 w 107"/>
                      <a:gd name="T85" fmla="*/ 154 h 211"/>
                      <a:gd name="T86" fmla="*/ 15 w 107"/>
                      <a:gd name="T87" fmla="*/ 150 h 211"/>
                      <a:gd name="T88" fmla="*/ 23 w 107"/>
                      <a:gd name="T89" fmla="*/ 142 h 211"/>
                      <a:gd name="T90" fmla="*/ 27 w 107"/>
                      <a:gd name="T91" fmla="*/ 130 h 211"/>
                      <a:gd name="T92" fmla="*/ 38 w 107"/>
                      <a:gd name="T93" fmla="*/ 118 h 211"/>
                      <a:gd name="T94" fmla="*/ 31 w 107"/>
                      <a:gd name="T95" fmla="*/ 110 h 211"/>
                      <a:gd name="T96" fmla="*/ 23 w 107"/>
                      <a:gd name="T97" fmla="*/ 102 h 211"/>
                      <a:gd name="T98" fmla="*/ 23 w 107"/>
                      <a:gd name="T99" fmla="*/ 93 h 211"/>
                      <a:gd name="T100" fmla="*/ 15 w 107"/>
                      <a:gd name="T101" fmla="*/ 85 h 211"/>
                      <a:gd name="T102" fmla="*/ 23 w 107"/>
                      <a:gd name="T103" fmla="*/ 77 h 211"/>
                      <a:gd name="T104" fmla="*/ 23 w 107"/>
                      <a:gd name="T105" fmla="*/ 61 h 2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</a:cxnLst>
                    <a:rect l="0" t="0" r="r" b="b"/>
                    <a:pathLst>
                      <a:path w="107" h="211">
                        <a:moveTo>
                          <a:pt x="27" y="57"/>
                        </a:moveTo>
                        <a:lnTo>
                          <a:pt x="27" y="53"/>
                        </a:lnTo>
                        <a:lnTo>
                          <a:pt x="31" y="53"/>
                        </a:lnTo>
                        <a:lnTo>
                          <a:pt x="27" y="49"/>
                        </a:lnTo>
                        <a:lnTo>
                          <a:pt x="31" y="49"/>
                        </a:lnTo>
                        <a:lnTo>
                          <a:pt x="27" y="49"/>
                        </a:lnTo>
                        <a:lnTo>
                          <a:pt x="27" y="45"/>
                        </a:lnTo>
                        <a:lnTo>
                          <a:pt x="31" y="45"/>
                        </a:lnTo>
                        <a:lnTo>
                          <a:pt x="31" y="41"/>
                        </a:lnTo>
                        <a:lnTo>
                          <a:pt x="31" y="37"/>
                        </a:lnTo>
                        <a:lnTo>
                          <a:pt x="35" y="37"/>
                        </a:lnTo>
                        <a:lnTo>
                          <a:pt x="35" y="33"/>
                        </a:lnTo>
                        <a:lnTo>
                          <a:pt x="31" y="33"/>
                        </a:lnTo>
                        <a:lnTo>
                          <a:pt x="27" y="33"/>
                        </a:lnTo>
                        <a:lnTo>
                          <a:pt x="27" y="29"/>
                        </a:lnTo>
                        <a:lnTo>
                          <a:pt x="27" y="33"/>
                        </a:lnTo>
                        <a:lnTo>
                          <a:pt x="27" y="29"/>
                        </a:lnTo>
                        <a:lnTo>
                          <a:pt x="31" y="29"/>
                        </a:lnTo>
                        <a:lnTo>
                          <a:pt x="35" y="29"/>
                        </a:lnTo>
                        <a:lnTo>
                          <a:pt x="38" y="29"/>
                        </a:lnTo>
                        <a:lnTo>
                          <a:pt x="38" y="25"/>
                        </a:lnTo>
                        <a:lnTo>
                          <a:pt x="38" y="21"/>
                        </a:lnTo>
                        <a:lnTo>
                          <a:pt x="42" y="21"/>
                        </a:lnTo>
                        <a:lnTo>
                          <a:pt x="42" y="17"/>
                        </a:lnTo>
                        <a:lnTo>
                          <a:pt x="42" y="12"/>
                        </a:lnTo>
                        <a:lnTo>
                          <a:pt x="46" y="12"/>
                        </a:lnTo>
                        <a:lnTo>
                          <a:pt x="46" y="8"/>
                        </a:lnTo>
                        <a:lnTo>
                          <a:pt x="46" y="4"/>
                        </a:lnTo>
                        <a:lnTo>
                          <a:pt x="46" y="0"/>
                        </a:lnTo>
                        <a:lnTo>
                          <a:pt x="50" y="0"/>
                        </a:lnTo>
                        <a:lnTo>
                          <a:pt x="54" y="0"/>
                        </a:lnTo>
                        <a:lnTo>
                          <a:pt x="58" y="0"/>
                        </a:lnTo>
                        <a:lnTo>
                          <a:pt x="61" y="0"/>
                        </a:lnTo>
                        <a:lnTo>
                          <a:pt x="65" y="0"/>
                        </a:lnTo>
                        <a:lnTo>
                          <a:pt x="61" y="0"/>
                        </a:lnTo>
                        <a:lnTo>
                          <a:pt x="61" y="4"/>
                        </a:lnTo>
                        <a:lnTo>
                          <a:pt x="65" y="8"/>
                        </a:lnTo>
                        <a:lnTo>
                          <a:pt x="69" y="8"/>
                        </a:lnTo>
                        <a:lnTo>
                          <a:pt x="73" y="8"/>
                        </a:lnTo>
                        <a:lnTo>
                          <a:pt x="73" y="4"/>
                        </a:lnTo>
                        <a:lnTo>
                          <a:pt x="77" y="4"/>
                        </a:lnTo>
                        <a:lnTo>
                          <a:pt x="77" y="8"/>
                        </a:lnTo>
                        <a:lnTo>
                          <a:pt x="77" y="12"/>
                        </a:lnTo>
                        <a:lnTo>
                          <a:pt x="81" y="17"/>
                        </a:lnTo>
                        <a:lnTo>
                          <a:pt x="84" y="21"/>
                        </a:lnTo>
                        <a:lnTo>
                          <a:pt x="84" y="25"/>
                        </a:lnTo>
                        <a:lnTo>
                          <a:pt x="88" y="25"/>
                        </a:lnTo>
                        <a:lnTo>
                          <a:pt x="84" y="25"/>
                        </a:lnTo>
                        <a:lnTo>
                          <a:pt x="84" y="29"/>
                        </a:lnTo>
                        <a:lnTo>
                          <a:pt x="88" y="29"/>
                        </a:lnTo>
                        <a:lnTo>
                          <a:pt x="88" y="33"/>
                        </a:lnTo>
                        <a:lnTo>
                          <a:pt x="88" y="37"/>
                        </a:lnTo>
                        <a:lnTo>
                          <a:pt x="84" y="37"/>
                        </a:lnTo>
                        <a:lnTo>
                          <a:pt x="84" y="41"/>
                        </a:lnTo>
                        <a:lnTo>
                          <a:pt x="81" y="41"/>
                        </a:lnTo>
                        <a:lnTo>
                          <a:pt x="81" y="45"/>
                        </a:lnTo>
                        <a:lnTo>
                          <a:pt x="81" y="49"/>
                        </a:lnTo>
                        <a:lnTo>
                          <a:pt x="81" y="53"/>
                        </a:lnTo>
                        <a:lnTo>
                          <a:pt x="81" y="57"/>
                        </a:lnTo>
                        <a:lnTo>
                          <a:pt x="84" y="57"/>
                        </a:lnTo>
                        <a:lnTo>
                          <a:pt x="88" y="57"/>
                        </a:lnTo>
                        <a:lnTo>
                          <a:pt x="92" y="57"/>
                        </a:lnTo>
                        <a:lnTo>
                          <a:pt x="92" y="61"/>
                        </a:lnTo>
                        <a:lnTo>
                          <a:pt x="96" y="61"/>
                        </a:lnTo>
                        <a:lnTo>
                          <a:pt x="96" y="65"/>
                        </a:lnTo>
                        <a:lnTo>
                          <a:pt x="100" y="65"/>
                        </a:lnTo>
                        <a:lnTo>
                          <a:pt x="100" y="69"/>
                        </a:lnTo>
                        <a:lnTo>
                          <a:pt x="104" y="69"/>
                        </a:lnTo>
                        <a:lnTo>
                          <a:pt x="104" y="73"/>
                        </a:lnTo>
                        <a:lnTo>
                          <a:pt x="100" y="73"/>
                        </a:lnTo>
                        <a:lnTo>
                          <a:pt x="100" y="77"/>
                        </a:lnTo>
                        <a:lnTo>
                          <a:pt x="104" y="77"/>
                        </a:lnTo>
                        <a:lnTo>
                          <a:pt x="104" y="81"/>
                        </a:lnTo>
                        <a:lnTo>
                          <a:pt x="104" y="85"/>
                        </a:lnTo>
                        <a:lnTo>
                          <a:pt x="107" y="85"/>
                        </a:lnTo>
                        <a:lnTo>
                          <a:pt x="107" y="89"/>
                        </a:lnTo>
                        <a:lnTo>
                          <a:pt x="107" y="93"/>
                        </a:lnTo>
                        <a:lnTo>
                          <a:pt x="104" y="93"/>
                        </a:lnTo>
                        <a:lnTo>
                          <a:pt x="104" y="97"/>
                        </a:lnTo>
                        <a:lnTo>
                          <a:pt x="104" y="102"/>
                        </a:lnTo>
                        <a:lnTo>
                          <a:pt x="104" y="106"/>
                        </a:lnTo>
                        <a:lnTo>
                          <a:pt x="100" y="106"/>
                        </a:lnTo>
                        <a:lnTo>
                          <a:pt x="100" y="110"/>
                        </a:lnTo>
                        <a:lnTo>
                          <a:pt x="96" y="110"/>
                        </a:lnTo>
                        <a:lnTo>
                          <a:pt x="92" y="110"/>
                        </a:lnTo>
                        <a:lnTo>
                          <a:pt x="92" y="106"/>
                        </a:lnTo>
                        <a:lnTo>
                          <a:pt x="88" y="106"/>
                        </a:lnTo>
                        <a:lnTo>
                          <a:pt x="88" y="102"/>
                        </a:lnTo>
                        <a:lnTo>
                          <a:pt x="84" y="102"/>
                        </a:lnTo>
                        <a:lnTo>
                          <a:pt x="81" y="102"/>
                        </a:lnTo>
                        <a:lnTo>
                          <a:pt x="81" y="106"/>
                        </a:lnTo>
                        <a:lnTo>
                          <a:pt x="77" y="106"/>
                        </a:lnTo>
                        <a:lnTo>
                          <a:pt x="73" y="106"/>
                        </a:lnTo>
                        <a:lnTo>
                          <a:pt x="69" y="106"/>
                        </a:lnTo>
                        <a:lnTo>
                          <a:pt x="65" y="106"/>
                        </a:lnTo>
                        <a:lnTo>
                          <a:pt x="61" y="106"/>
                        </a:lnTo>
                        <a:lnTo>
                          <a:pt x="61" y="110"/>
                        </a:lnTo>
                        <a:lnTo>
                          <a:pt x="58" y="110"/>
                        </a:lnTo>
                        <a:lnTo>
                          <a:pt x="58" y="114"/>
                        </a:lnTo>
                        <a:lnTo>
                          <a:pt x="61" y="118"/>
                        </a:lnTo>
                        <a:lnTo>
                          <a:pt x="61" y="122"/>
                        </a:lnTo>
                        <a:lnTo>
                          <a:pt x="58" y="122"/>
                        </a:lnTo>
                        <a:lnTo>
                          <a:pt x="54" y="122"/>
                        </a:lnTo>
                        <a:lnTo>
                          <a:pt x="50" y="122"/>
                        </a:lnTo>
                        <a:lnTo>
                          <a:pt x="54" y="122"/>
                        </a:lnTo>
                        <a:lnTo>
                          <a:pt x="50" y="122"/>
                        </a:lnTo>
                        <a:lnTo>
                          <a:pt x="46" y="126"/>
                        </a:lnTo>
                        <a:lnTo>
                          <a:pt x="46" y="130"/>
                        </a:lnTo>
                        <a:lnTo>
                          <a:pt x="50" y="130"/>
                        </a:lnTo>
                        <a:lnTo>
                          <a:pt x="46" y="130"/>
                        </a:lnTo>
                        <a:lnTo>
                          <a:pt x="46" y="134"/>
                        </a:lnTo>
                        <a:lnTo>
                          <a:pt x="46" y="138"/>
                        </a:lnTo>
                        <a:lnTo>
                          <a:pt x="46" y="142"/>
                        </a:lnTo>
                        <a:lnTo>
                          <a:pt x="46" y="146"/>
                        </a:lnTo>
                        <a:lnTo>
                          <a:pt x="50" y="146"/>
                        </a:lnTo>
                        <a:lnTo>
                          <a:pt x="50" y="150"/>
                        </a:lnTo>
                        <a:lnTo>
                          <a:pt x="46" y="150"/>
                        </a:lnTo>
                        <a:lnTo>
                          <a:pt x="46" y="154"/>
                        </a:lnTo>
                        <a:lnTo>
                          <a:pt x="46" y="158"/>
                        </a:lnTo>
                        <a:lnTo>
                          <a:pt x="42" y="158"/>
                        </a:lnTo>
                        <a:lnTo>
                          <a:pt x="42" y="162"/>
                        </a:lnTo>
                        <a:lnTo>
                          <a:pt x="38" y="162"/>
                        </a:lnTo>
                        <a:lnTo>
                          <a:pt x="35" y="162"/>
                        </a:lnTo>
                        <a:lnTo>
                          <a:pt x="35" y="166"/>
                        </a:lnTo>
                        <a:lnTo>
                          <a:pt x="35" y="170"/>
                        </a:lnTo>
                        <a:lnTo>
                          <a:pt x="35" y="174"/>
                        </a:lnTo>
                        <a:lnTo>
                          <a:pt x="35" y="178"/>
                        </a:lnTo>
                        <a:lnTo>
                          <a:pt x="35" y="182"/>
                        </a:lnTo>
                        <a:lnTo>
                          <a:pt x="31" y="182"/>
                        </a:lnTo>
                        <a:lnTo>
                          <a:pt x="31" y="186"/>
                        </a:lnTo>
                        <a:lnTo>
                          <a:pt x="27" y="186"/>
                        </a:lnTo>
                        <a:lnTo>
                          <a:pt x="31" y="186"/>
                        </a:lnTo>
                        <a:lnTo>
                          <a:pt x="27" y="186"/>
                        </a:lnTo>
                        <a:lnTo>
                          <a:pt x="27" y="191"/>
                        </a:lnTo>
                        <a:lnTo>
                          <a:pt x="27" y="195"/>
                        </a:lnTo>
                        <a:lnTo>
                          <a:pt x="27" y="199"/>
                        </a:lnTo>
                        <a:lnTo>
                          <a:pt x="23" y="199"/>
                        </a:lnTo>
                        <a:lnTo>
                          <a:pt x="23" y="203"/>
                        </a:lnTo>
                        <a:lnTo>
                          <a:pt x="23" y="207"/>
                        </a:lnTo>
                        <a:lnTo>
                          <a:pt x="23" y="211"/>
                        </a:lnTo>
                        <a:lnTo>
                          <a:pt x="19" y="211"/>
                        </a:lnTo>
                        <a:lnTo>
                          <a:pt x="15" y="211"/>
                        </a:lnTo>
                        <a:lnTo>
                          <a:pt x="15" y="207"/>
                        </a:lnTo>
                        <a:lnTo>
                          <a:pt x="11" y="207"/>
                        </a:lnTo>
                        <a:lnTo>
                          <a:pt x="11" y="203"/>
                        </a:lnTo>
                        <a:lnTo>
                          <a:pt x="15" y="199"/>
                        </a:lnTo>
                        <a:lnTo>
                          <a:pt x="11" y="199"/>
                        </a:lnTo>
                        <a:lnTo>
                          <a:pt x="11" y="195"/>
                        </a:lnTo>
                        <a:lnTo>
                          <a:pt x="8" y="195"/>
                        </a:lnTo>
                        <a:lnTo>
                          <a:pt x="8" y="199"/>
                        </a:lnTo>
                        <a:lnTo>
                          <a:pt x="8" y="195"/>
                        </a:lnTo>
                        <a:lnTo>
                          <a:pt x="4" y="195"/>
                        </a:lnTo>
                        <a:lnTo>
                          <a:pt x="4" y="199"/>
                        </a:lnTo>
                        <a:lnTo>
                          <a:pt x="4" y="195"/>
                        </a:lnTo>
                        <a:lnTo>
                          <a:pt x="4" y="199"/>
                        </a:lnTo>
                        <a:lnTo>
                          <a:pt x="0" y="199"/>
                        </a:lnTo>
                        <a:lnTo>
                          <a:pt x="0" y="195"/>
                        </a:lnTo>
                        <a:lnTo>
                          <a:pt x="0" y="191"/>
                        </a:lnTo>
                        <a:lnTo>
                          <a:pt x="0" y="186"/>
                        </a:lnTo>
                        <a:lnTo>
                          <a:pt x="0" y="182"/>
                        </a:lnTo>
                        <a:lnTo>
                          <a:pt x="4" y="182"/>
                        </a:lnTo>
                        <a:lnTo>
                          <a:pt x="4" y="178"/>
                        </a:lnTo>
                        <a:lnTo>
                          <a:pt x="0" y="178"/>
                        </a:lnTo>
                        <a:lnTo>
                          <a:pt x="4" y="178"/>
                        </a:lnTo>
                        <a:lnTo>
                          <a:pt x="4" y="174"/>
                        </a:lnTo>
                        <a:lnTo>
                          <a:pt x="4" y="170"/>
                        </a:lnTo>
                        <a:lnTo>
                          <a:pt x="4" y="166"/>
                        </a:lnTo>
                        <a:lnTo>
                          <a:pt x="8" y="166"/>
                        </a:lnTo>
                        <a:lnTo>
                          <a:pt x="8" y="162"/>
                        </a:lnTo>
                        <a:lnTo>
                          <a:pt x="8" y="158"/>
                        </a:lnTo>
                        <a:lnTo>
                          <a:pt x="8" y="154"/>
                        </a:lnTo>
                        <a:lnTo>
                          <a:pt x="11" y="154"/>
                        </a:lnTo>
                        <a:lnTo>
                          <a:pt x="11" y="150"/>
                        </a:lnTo>
                        <a:lnTo>
                          <a:pt x="11" y="154"/>
                        </a:lnTo>
                        <a:lnTo>
                          <a:pt x="11" y="150"/>
                        </a:lnTo>
                        <a:lnTo>
                          <a:pt x="15" y="150"/>
                        </a:lnTo>
                        <a:lnTo>
                          <a:pt x="15" y="146"/>
                        </a:lnTo>
                        <a:lnTo>
                          <a:pt x="19" y="146"/>
                        </a:lnTo>
                        <a:lnTo>
                          <a:pt x="23" y="146"/>
                        </a:lnTo>
                        <a:lnTo>
                          <a:pt x="23" y="142"/>
                        </a:lnTo>
                        <a:lnTo>
                          <a:pt x="27" y="142"/>
                        </a:lnTo>
                        <a:lnTo>
                          <a:pt x="27" y="138"/>
                        </a:lnTo>
                        <a:lnTo>
                          <a:pt x="27" y="134"/>
                        </a:lnTo>
                        <a:lnTo>
                          <a:pt x="27" y="130"/>
                        </a:lnTo>
                        <a:lnTo>
                          <a:pt x="31" y="126"/>
                        </a:lnTo>
                        <a:lnTo>
                          <a:pt x="31" y="122"/>
                        </a:lnTo>
                        <a:lnTo>
                          <a:pt x="35" y="122"/>
                        </a:lnTo>
                        <a:lnTo>
                          <a:pt x="38" y="118"/>
                        </a:lnTo>
                        <a:lnTo>
                          <a:pt x="38" y="114"/>
                        </a:lnTo>
                        <a:lnTo>
                          <a:pt x="38" y="110"/>
                        </a:lnTo>
                        <a:lnTo>
                          <a:pt x="35" y="110"/>
                        </a:lnTo>
                        <a:lnTo>
                          <a:pt x="31" y="110"/>
                        </a:lnTo>
                        <a:lnTo>
                          <a:pt x="31" y="106"/>
                        </a:lnTo>
                        <a:lnTo>
                          <a:pt x="27" y="106"/>
                        </a:lnTo>
                        <a:lnTo>
                          <a:pt x="27" y="102"/>
                        </a:lnTo>
                        <a:lnTo>
                          <a:pt x="23" y="102"/>
                        </a:lnTo>
                        <a:lnTo>
                          <a:pt x="27" y="102"/>
                        </a:lnTo>
                        <a:lnTo>
                          <a:pt x="27" y="97"/>
                        </a:lnTo>
                        <a:lnTo>
                          <a:pt x="23" y="97"/>
                        </a:lnTo>
                        <a:lnTo>
                          <a:pt x="23" y="93"/>
                        </a:lnTo>
                        <a:lnTo>
                          <a:pt x="19" y="93"/>
                        </a:lnTo>
                        <a:lnTo>
                          <a:pt x="19" y="89"/>
                        </a:lnTo>
                        <a:lnTo>
                          <a:pt x="15" y="89"/>
                        </a:lnTo>
                        <a:lnTo>
                          <a:pt x="15" y="85"/>
                        </a:lnTo>
                        <a:lnTo>
                          <a:pt x="15" y="81"/>
                        </a:lnTo>
                        <a:lnTo>
                          <a:pt x="19" y="81"/>
                        </a:lnTo>
                        <a:lnTo>
                          <a:pt x="23" y="81"/>
                        </a:lnTo>
                        <a:lnTo>
                          <a:pt x="23" y="77"/>
                        </a:lnTo>
                        <a:lnTo>
                          <a:pt x="23" y="73"/>
                        </a:lnTo>
                        <a:lnTo>
                          <a:pt x="23" y="69"/>
                        </a:lnTo>
                        <a:lnTo>
                          <a:pt x="23" y="65"/>
                        </a:lnTo>
                        <a:lnTo>
                          <a:pt x="23" y="61"/>
                        </a:lnTo>
                        <a:lnTo>
                          <a:pt x="27" y="57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729" name="Freeform 302">
                    <a:extLst>
                      <a:ext uri="{FF2B5EF4-FFF2-40B4-BE49-F238E27FC236}">
                        <a16:creationId xmlns:a16="http://schemas.microsoft.com/office/drawing/2014/main" id="{81CF46F7-220B-442A-089D-3C6E5D9746C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895" y="3112"/>
                    <a:ext cx="43" cy="49"/>
                  </a:xfrm>
                  <a:custGeom>
                    <a:avLst/>
                    <a:gdLst>
                      <a:gd name="T0" fmla="*/ 4 w 43"/>
                      <a:gd name="T1" fmla="*/ 0 h 49"/>
                      <a:gd name="T2" fmla="*/ 8 w 43"/>
                      <a:gd name="T3" fmla="*/ 0 h 49"/>
                      <a:gd name="T4" fmla="*/ 12 w 43"/>
                      <a:gd name="T5" fmla="*/ 0 h 49"/>
                      <a:gd name="T6" fmla="*/ 8 w 43"/>
                      <a:gd name="T7" fmla="*/ 0 h 49"/>
                      <a:gd name="T8" fmla="*/ 8 w 43"/>
                      <a:gd name="T9" fmla="*/ 4 h 49"/>
                      <a:gd name="T10" fmla="*/ 12 w 43"/>
                      <a:gd name="T11" fmla="*/ 4 h 49"/>
                      <a:gd name="T12" fmla="*/ 12 w 43"/>
                      <a:gd name="T13" fmla="*/ 8 h 49"/>
                      <a:gd name="T14" fmla="*/ 16 w 43"/>
                      <a:gd name="T15" fmla="*/ 8 h 49"/>
                      <a:gd name="T16" fmla="*/ 16 w 43"/>
                      <a:gd name="T17" fmla="*/ 4 h 49"/>
                      <a:gd name="T18" fmla="*/ 20 w 43"/>
                      <a:gd name="T19" fmla="*/ 4 h 49"/>
                      <a:gd name="T20" fmla="*/ 20 w 43"/>
                      <a:gd name="T21" fmla="*/ 8 h 49"/>
                      <a:gd name="T22" fmla="*/ 20 w 43"/>
                      <a:gd name="T23" fmla="*/ 12 h 49"/>
                      <a:gd name="T24" fmla="*/ 23 w 43"/>
                      <a:gd name="T25" fmla="*/ 12 h 49"/>
                      <a:gd name="T26" fmla="*/ 23 w 43"/>
                      <a:gd name="T27" fmla="*/ 17 h 49"/>
                      <a:gd name="T28" fmla="*/ 27 w 43"/>
                      <a:gd name="T29" fmla="*/ 17 h 49"/>
                      <a:gd name="T30" fmla="*/ 27 w 43"/>
                      <a:gd name="T31" fmla="*/ 21 h 49"/>
                      <a:gd name="T32" fmla="*/ 31 w 43"/>
                      <a:gd name="T33" fmla="*/ 21 h 49"/>
                      <a:gd name="T34" fmla="*/ 35 w 43"/>
                      <a:gd name="T35" fmla="*/ 21 h 49"/>
                      <a:gd name="T36" fmla="*/ 35 w 43"/>
                      <a:gd name="T37" fmla="*/ 25 h 49"/>
                      <a:gd name="T38" fmla="*/ 39 w 43"/>
                      <a:gd name="T39" fmla="*/ 25 h 49"/>
                      <a:gd name="T40" fmla="*/ 39 w 43"/>
                      <a:gd name="T41" fmla="*/ 29 h 49"/>
                      <a:gd name="T42" fmla="*/ 39 w 43"/>
                      <a:gd name="T43" fmla="*/ 33 h 49"/>
                      <a:gd name="T44" fmla="*/ 43 w 43"/>
                      <a:gd name="T45" fmla="*/ 33 h 49"/>
                      <a:gd name="T46" fmla="*/ 43 w 43"/>
                      <a:gd name="T47" fmla="*/ 37 h 49"/>
                      <a:gd name="T48" fmla="*/ 43 w 43"/>
                      <a:gd name="T49" fmla="*/ 41 h 49"/>
                      <a:gd name="T50" fmla="*/ 43 w 43"/>
                      <a:gd name="T51" fmla="*/ 45 h 49"/>
                      <a:gd name="T52" fmla="*/ 43 w 43"/>
                      <a:gd name="T53" fmla="*/ 49 h 49"/>
                      <a:gd name="T54" fmla="*/ 39 w 43"/>
                      <a:gd name="T55" fmla="*/ 49 h 49"/>
                      <a:gd name="T56" fmla="*/ 39 w 43"/>
                      <a:gd name="T57" fmla="*/ 45 h 49"/>
                      <a:gd name="T58" fmla="*/ 35 w 43"/>
                      <a:gd name="T59" fmla="*/ 45 h 49"/>
                      <a:gd name="T60" fmla="*/ 31 w 43"/>
                      <a:gd name="T61" fmla="*/ 45 h 49"/>
                      <a:gd name="T62" fmla="*/ 31 w 43"/>
                      <a:gd name="T63" fmla="*/ 49 h 49"/>
                      <a:gd name="T64" fmla="*/ 27 w 43"/>
                      <a:gd name="T65" fmla="*/ 45 h 49"/>
                      <a:gd name="T66" fmla="*/ 27 w 43"/>
                      <a:gd name="T67" fmla="*/ 49 h 49"/>
                      <a:gd name="T68" fmla="*/ 23 w 43"/>
                      <a:gd name="T69" fmla="*/ 49 h 49"/>
                      <a:gd name="T70" fmla="*/ 23 w 43"/>
                      <a:gd name="T71" fmla="*/ 45 h 49"/>
                      <a:gd name="T72" fmla="*/ 20 w 43"/>
                      <a:gd name="T73" fmla="*/ 45 h 49"/>
                      <a:gd name="T74" fmla="*/ 20 w 43"/>
                      <a:gd name="T75" fmla="*/ 41 h 49"/>
                      <a:gd name="T76" fmla="*/ 20 w 43"/>
                      <a:gd name="T77" fmla="*/ 37 h 49"/>
                      <a:gd name="T78" fmla="*/ 20 w 43"/>
                      <a:gd name="T79" fmla="*/ 33 h 49"/>
                      <a:gd name="T80" fmla="*/ 20 w 43"/>
                      <a:gd name="T81" fmla="*/ 29 h 49"/>
                      <a:gd name="T82" fmla="*/ 20 w 43"/>
                      <a:gd name="T83" fmla="*/ 25 h 49"/>
                      <a:gd name="T84" fmla="*/ 16 w 43"/>
                      <a:gd name="T85" fmla="*/ 25 h 49"/>
                      <a:gd name="T86" fmla="*/ 12 w 43"/>
                      <a:gd name="T87" fmla="*/ 25 h 49"/>
                      <a:gd name="T88" fmla="*/ 8 w 43"/>
                      <a:gd name="T89" fmla="*/ 25 h 49"/>
                      <a:gd name="T90" fmla="*/ 4 w 43"/>
                      <a:gd name="T91" fmla="*/ 29 h 49"/>
                      <a:gd name="T92" fmla="*/ 4 w 43"/>
                      <a:gd name="T93" fmla="*/ 25 h 49"/>
                      <a:gd name="T94" fmla="*/ 0 w 43"/>
                      <a:gd name="T95" fmla="*/ 25 h 49"/>
                      <a:gd name="T96" fmla="*/ 0 w 43"/>
                      <a:gd name="T97" fmla="*/ 21 h 49"/>
                      <a:gd name="T98" fmla="*/ 0 w 43"/>
                      <a:gd name="T99" fmla="*/ 17 h 49"/>
                      <a:gd name="T100" fmla="*/ 0 w 43"/>
                      <a:gd name="T101" fmla="*/ 12 h 49"/>
                      <a:gd name="T102" fmla="*/ 4 w 43"/>
                      <a:gd name="T103" fmla="*/ 12 h 49"/>
                      <a:gd name="T104" fmla="*/ 4 w 43"/>
                      <a:gd name="T105" fmla="*/ 8 h 49"/>
                      <a:gd name="T106" fmla="*/ 4 w 43"/>
                      <a:gd name="T107" fmla="*/ 4 h 49"/>
                      <a:gd name="T108" fmla="*/ 4 w 43"/>
                      <a:gd name="T109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</a:cxnLst>
                    <a:rect l="0" t="0" r="r" b="b"/>
                    <a:pathLst>
                      <a:path w="43" h="49">
                        <a:moveTo>
                          <a:pt x="4" y="0"/>
                        </a:moveTo>
                        <a:lnTo>
                          <a:pt x="8" y="0"/>
                        </a:lnTo>
                        <a:lnTo>
                          <a:pt x="12" y="0"/>
                        </a:lnTo>
                        <a:lnTo>
                          <a:pt x="8" y="0"/>
                        </a:lnTo>
                        <a:lnTo>
                          <a:pt x="8" y="4"/>
                        </a:lnTo>
                        <a:lnTo>
                          <a:pt x="12" y="4"/>
                        </a:lnTo>
                        <a:lnTo>
                          <a:pt x="12" y="8"/>
                        </a:lnTo>
                        <a:lnTo>
                          <a:pt x="16" y="8"/>
                        </a:lnTo>
                        <a:lnTo>
                          <a:pt x="16" y="4"/>
                        </a:lnTo>
                        <a:lnTo>
                          <a:pt x="20" y="4"/>
                        </a:lnTo>
                        <a:lnTo>
                          <a:pt x="20" y="8"/>
                        </a:lnTo>
                        <a:lnTo>
                          <a:pt x="20" y="12"/>
                        </a:lnTo>
                        <a:lnTo>
                          <a:pt x="23" y="12"/>
                        </a:lnTo>
                        <a:lnTo>
                          <a:pt x="23" y="17"/>
                        </a:lnTo>
                        <a:lnTo>
                          <a:pt x="27" y="17"/>
                        </a:lnTo>
                        <a:lnTo>
                          <a:pt x="27" y="21"/>
                        </a:lnTo>
                        <a:lnTo>
                          <a:pt x="31" y="21"/>
                        </a:lnTo>
                        <a:lnTo>
                          <a:pt x="35" y="21"/>
                        </a:lnTo>
                        <a:lnTo>
                          <a:pt x="35" y="25"/>
                        </a:lnTo>
                        <a:lnTo>
                          <a:pt x="39" y="25"/>
                        </a:lnTo>
                        <a:lnTo>
                          <a:pt x="39" y="29"/>
                        </a:lnTo>
                        <a:lnTo>
                          <a:pt x="39" y="33"/>
                        </a:lnTo>
                        <a:lnTo>
                          <a:pt x="43" y="33"/>
                        </a:lnTo>
                        <a:lnTo>
                          <a:pt x="43" y="37"/>
                        </a:lnTo>
                        <a:lnTo>
                          <a:pt x="43" y="41"/>
                        </a:lnTo>
                        <a:lnTo>
                          <a:pt x="43" y="45"/>
                        </a:lnTo>
                        <a:lnTo>
                          <a:pt x="43" y="49"/>
                        </a:lnTo>
                        <a:lnTo>
                          <a:pt x="39" y="49"/>
                        </a:lnTo>
                        <a:lnTo>
                          <a:pt x="39" y="45"/>
                        </a:lnTo>
                        <a:lnTo>
                          <a:pt x="35" y="45"/>
                        </a:lnTo>
                        <a:lnTo>
                          <a:pt x="31" y="45"/>
                        </a:lnTo>
                        <a:lnTo>
                          <a:pt x="31" y="49"/>
                        </a:lnTo>
                        <a:lnTo>
                          <a:pt x="27" y="45"/>
                        </a:lnTo>
                        <a:lnTo>
                          <a:pt x="27" y="49"/>
                        </a:lnTo>
                        <a:lnTo>
                          <a:pt x="23" y="49"/>
                        </a:lnTo>
                        <a:lnTo>
                          <a:pt x="23" y="45"/>
                        </a:lnTo>
                        <a:lnTo>
                          <a:pt x="20" y="45"/>
                        </a:lnTo>
                        <a:lnTo>
                          <a:pt x="20" y="41"/>
                        </a:lnTo>
                        <a:lnTo>
                          <a:pt x="20" y="37"/>
                        </a:lnTo>
                        <a:lnTo>
                          <a:pt x="20" y="33"/>
                        </a:lnTo>
                        <a:lnTo>
                          <a:pt x="20" y="29"/>
                        </a:lnTo>
                        <a:lnTo>
                          <a:pt x="20" y="25"/>
                        </a:lnTo>
                        <a:lnTo>
                          <a:pt x="16" y="25"/>
                        </a:lnTo>
                        <a:lnTo>
                          <a:pt x="12" y="25"/>
                        </a:lnTo>
                        <a:lnTo>
                          <a:pt x="8" y="25"/>
                        </a:lnTo>
                        <a:lnTo>
                          <a:pt x="4" y="29"/>
                        </a:lnTo>
                        <a:lnTo>
                          <a:pt x="4" y="25"/>
                        </a:lnTo>
                        <a:lnTo>
                          <a:pt x="0" y="25"/>
                        </a:lnTo>
                        <a:lnTo>
                          <a:pt x="0" y="21"/>
                        </a:lnTo>
                        <a:lnTo>
                          <a:pt x="0" y="17"/>
                        </a:lnTo>
                        <a:lnTo>
                          <a:pt x="0" y="12"/>
                        </a:lnTo>
                        <a:lnTo>
                          <a:pt x="4" y="12"/>
                        </a:lnTo>
                        <a:lnTo>
                          <a:pt x="4" y="8"/>
                        </a:lnTo>
                        <a:lnTo>
                          <a:pt x="4" y="4"/>
                        </a:lnTo>
                        <a:lnTo>
                          <a:pt x="4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730" name="Freeform 303">
                    <a:extLst>
                      <a:ext uri="{FF2B5EF4-FFF2-40B4-BE49-F238E27FC236}">
                        <a16:creationId xmlns:a16="http://schemas.microsoft.com/office/drawing/2014/main" id="{C1BE1603-251E-12C7-5D50-B1D6A9E32B4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92" y="3112"/>
                    <a:ext cx="14" cy="23"/>
                  </a:xfrm>
                  <a:custGeom>
                    <a:avLst/>
                    <a:gdLst>
                      <a:gd name="T0" fmla="*/ 0 w 15"/>
                      <a:gd name="T1" fmla="*/ 4 h 25"/>
                      <a:gd name="T2" fmla="*/ 0 w 15"/>
                      <a:gd name="T3" fmla="*/ 0 h 25"/>
                      <a:gd name="T4" fmla="*/ 4 w 15"/>
                      <a:gd name="T5" fmla="*/ 0 h 25"/>
                      <a:gd name="T6" fmla="*/ 8 w 15"/>
                      <a:gd name="T7" fmla="*/ 0 h 25"/>
                      <a:gd name="T8" fmla="*/ 8 w 15"/>
                      <a:gd name="T9" fmla="*/ 4 h 25"/>
                      <a:gd name="T10" fmla="*/ 11 w 15"/>
                      <a:gd name="T11" fmla="*/ 4 h 25"/>
                      <a:gd name="T12" fmla="*/ 11 w 15"/>
                      <a:gd name="T13" fmla="*/ 8 h 25"/>
                      <a:gd name="T14" fmla="*/ 11 w 15"/>
                      <a:gd name="T15" fmla="*/ 12 h 25"/>
                      <a:gd name="T16" fmla="*/ 15 w 15"/>
                      <a:gd name="T17" fmla="*/ 12 h 25"/>
                      <a:gd name="T18" fmla="*/ 15 w 15"/>
                      <a:gd name="T19" fmla="*/ 17 h 25"/>
                      <a:gd name="T20" fmla="*/ 11 w 15"/>
                      <a:gd name="T21" fmla="*/ 17 h 25"/>
                      <a:gd name="T22" fmla="*/ 8 w 15"/>
                      <a:gd name="T23" fmla="*/ 17 h 25"/>
                      <a:gd name="T24" fmla="*/ 8 w 15"/>
                      <a:gd name="T25" fmla="*/ 21 h 25"/>
                      <a:gd name="T26" fmla="*/ 4 w 15"/>
                      <a:gd name="T27" fmla="*/ 25 h 25"/>
                      <a:gd name="T28" fmla="*/ 0 w 15"/>
                      <a:gd name="T29" fmla="*/ 25 h 25"/>
                      <a:gd name="T30" fmla="*/ 0 w 15"/>
                      <a:gd name="T31" fmla="*/ 21 h 25"/>
                      <a:gd name="T32" fmla="*/ 0 w 15"/>
                      <a:gd name="T33" fmla="*/ 17 h 25"/>
                      <a:gd name="T34" fmla="*/ 0 w 15"/>
                      <a:gd name="T35" fmla="*/ 12 h 25"/>
                      <a:gd name="T36" fmla="*/ 0 w 15"/>
                      <a:gd name="T37" fmla="*/ 8 h 25"/>
                      <a:gd name="T38" fmla="*/ 0 w 15"/>
                      <a:gd name="T39" fmla="*/ 4 h 2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</a:cxnLst>
                    <a:rect l="0" t="0" r="r" b="b"/>
                    <a:pathLst>
                      <a:path w="15" h="25">
                        <a:moveTo>
                          <a:pt x="0" y="4"/>
                        </a:moveTo>
                        <a:lnTo>
                          <a:pt x="0" y="0"/>
                        </a:lnTo>
                        <a:lnTo>
                          <a:pt x="4" y="0"/>
                        </a:lnTo>
                        <a:lnTo>
                          <a:pt x="8" y="0"/>
                        </a:lnTo>
                        <a:lnTo>
                          <a:pt x="8" y="4"/>
                        </a:lnTo>
                        <a:lnTo>
                          <a:pt x="11" y="4"/>
                        </a:lnTo>
                        <a:lnTo>
                          <a:pt x="11" y="8"/>
                        </a:lnTo>
                        <a:lnTo>
                          <a:pt x="11" y="12"/>
                        </a:lnTo>
                        <a:lnTo>
                          <a:pt x="15" y="12"/>
                        </a:lnTo>
                        <a:lnTo>
                          <a:pt x="15" y="17"/>
                        </a:lnTo>
                        <a:lnTo>
                          <a:pt x="11" y="17"/>
                        </a:lnTo>
                        <a:lnTo>
                          <a:pt x="8" y="17"/>
                        </a:lnTo>
                        <a:lnTo>
                          <a:pt x="8" y="21"/>
                        </a:lnTo>
                        <a:lnTo>
                          <a:pt x="4" y="25"/>
                        </a:lnTo>
                        <a:lnTo>
                          <a:pt x="0" y="25"/>
                        </a:lnTo>
                        <a:lnTo>
                          <a:pt x="0" y="21"/>
                        </a:lnTo>
                        <a:lnTo>
                          <a:pt x="0" y="17"/>
                        </a:lnTo>
                        <a:lnTo>
                          <a:pt x="0" y="12"/>
                        </a:lnTo>
                        <a:lnTo>
                          <a:pt x="0" y="8"/>
                        </a:lnTo>
                        <a:lnTo>
                          <a:pt x="0" y="4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731" name="Freeform 304">
                    <a:extLst>
                      <a:ext uri="{FF2B5EF4-FFF2-40B4-BE49-F238E27FC236}">
                        <a16:creationId xmlns:a16="http://schemas.microsoft.com/office/drawing/2014/main" id="{F109AF47-C263-E5AD-0EF1-D704F32FA12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309" y="3112"/>
                    <a:ext cx="99" cy="96"/>
                  </a:xfrm>
                  <a:custGeom>
                    <a:avLst/>
                    <a:gdLst>
                      <a:gd name="T0" fmla="*/ 3 w 99"/>
                      <a:gd name="T1" fmla="*/ 25 h 97"/>
                      <a:gd name="T2" fmla="*/ 7 w 99"/>
                      <a:gd name="T3" fmla="*/ 21 h 97"/>
                      <a:gd name="T4" fmla="*/ 7 w 99"/>
                      <a:gd name="T5" fmla="*/ 12 h 97"/>
                      <a:gd name="T6" fmla="*/ 11 w 99"/>
                      <a:gd name="T7" fmla="*/ 8 h 97"/>
                      <a:gd name="T8" fmla="*/ 15 w 99"/>
                      <a:gd name="T9" fmla="*/ 4 h 97"/>
                      <a:gd name="T10" fmla="*/ 19 w 99"/>
                      <a:gd name="T11" fmla="*/ 0 h 97"/>
                      <a:gd name="T12" fmla="*/ 26 w 99"/>
                      <a:gd name="T13" fmla="*/ 4 h 97"/>
                      <a:gd name="T14" fmla="*/ 34 w 99"/>
                      <a:gd name="T15" fmla="*/ 4 h 97"/>
                      <a:gd name="T16" fmla="*/ 42 w 99"/>
                      <a:gd name="T17" fmla="*/ 4 h 97"/>
                      <a:gd name="T18" fmla="*/ 46 w 99"/>
                      <a:gd name="T19" fmla="*/ 4 h 97"/>
                      <a:gd name="T20" fmla="*/ 53 w 99"/>
                      <a:gd name="T21" fmla="*/ 4 h 97"/>
                      <a:gd name="T22" fmla="*/ 57 w 99"/>
                      <a:gd name="T23" fmla="*/ 8 h 97"/>
                      <a:gd name="T24" fmla="*/ 61 w 99"/>
                      <a:gd name="T25" fmla="*/ 4 h 97"/>
                      <a:gd name="T26" fmla="*/ 65 w 99"/>
                      <a:gd name="T27" fmla="*/ 8 h 97"/>
                      <a:gd name="T28" fmla="*/ 72 w 99"/>
                      <a:gd name="T29" fmla="*/ 8 h 97"/>
                      <a:gd name="T30" fmla="*/ 76 w 99"/>
                      <a:gd name="T31" fmla="*/ 12 h 97"/>
                      <a:gd name="T32" fmla="*/ 76 w 99"/>
                      <a:gd name="T33" fmla="*/ 21 h 97"/>
                      <a:gd name="T34" fmla="*/ 72 w 99"/>
                      <a:gd name="T35" fmla="*/ 25 h 97"/>
                      <a:gd name="T36" fmla="*/ 76 w 99"/>
                      <a:gd name="T37" fmla="*/ 29 h 97"/>
                      <a:gd name="T38" fmla="*/ 76 w 99"/>
                      <a:gd name="T39" fmla="*/ 37 h 97"/>
                      <a:gd name="T40" fmla="*/ 80 w 99"/>
                      <a:gd name="T41" fmla="*/ 41 h 97"/>
                      <a:gd name="T42" fmla="*/ 80 w 99"/>
                      <a:gd name="T43" fmla="*/ 41 h 97"/>
                      <a:gd name="T44" fmla="*/ 80 w 99"/>
                      <a:gd name="T45" fmla="*/ 41 h 97"/>
                      <a:gd name="T46" fmla="*/ 80 w 99"/>
                      <a:gd name="T47" fmla="*/ 41 h 97"/>
                      <a:gd name="T48" fmla="*/ 84 w 99"/>
                      <a:gd name="T49" fmla="*/ 45 h 97"/>
                      <a:gd name="T50" fmla="*/ 88 w 99"/>
                      <a:gd name="T51" fmla="*/ 49 h 97"/>
                      <a:gd name="T52" fmla="*/ 92 w 99"/>
                      <a:gd name="T53" fmla="*/ 45 h 97"/>
                      <a:gd name="T54" fmla="*/ 92 w 99"/>
                      <a:gd name="T55" fmla="*/ 53 h 97"/>
                      <a:gd name="T56" fmla="*/ 95 w 99"/>
                      <a:gd name="T57" fmla="*/ 61 h 97"/>
                      <a:gd name="T58" fmla="*/ 95 w 99"/>
                      <a:gd name="T59" fmla="*/ 69 h 97"/>
                      <a:gd name="T60" fmla="*/ 92 w 99"/>
                      <a:gd name="T61" fmla="*/ 73 h 97"/>
                      <a:gd name="T62" fmla="*/ 92 w 99"/>
                      <a:gd name="T63" fmla="*/ 81 h 97"/>
                      <a:gd name="T64" fmla="*/ 92 w 99"/>
                      <a:gd name="T65" fmla="*/ 85 h 97"/>
                      <a:gd name="T66" fmla="*/ 95 w 99"/>
                      <a:gd name="T67" fmla="*/ 89 h 97"/>
                      <a:gd name="T68" fmla="*/ 99 w 99"/>
                      <a:gd name="T69" fmla="*/ 93 h 97"/>
                      <a:gd name="T70" fmla="*/ 99 w 99"/>
                      <a:gd name="T71" fmla="*/ 93 h 97"/>
                      <a:gd name="T72" fmla="*/ 95 w 99"/>
                      <a:gd name="T73" fmla="*/ 97 h 97"/>
                      <a:gd name="T74" fmla="*/ 92 w 99"/>
                      <a:gd name="T75" fmla="*/ 93 h 97"/>
                      <a:gd name="T76" fmla="*/ 84 w 99"/>
                      <a:gd name="T77" fmla="*/ 93 h 97"/>
                      <a:gd name="T78" fmla="*/ 76 w 99"/>
                      <a:gd name="T79" fmla="*/ 93 h 97"/>
                      <a:gd name="T80" fmla="*/ 72 w 99"/>
                      <a:gd name="T81" fmla="*/ 97 h 97"/>
                      <a:gd name="T82" fmla="*/ 69 w 99"/>
                      <a:gd name="T83" fmla="*/ 93 h 97"/>
                      <a:gd name="T84" fmla="*/ 65 w 99"/>
                      <a:gd name="T85" fmla="*/ 89 h 97"/>
                      <a:gd name="T86" fmla="*/ 61 w 99"/>
                      <a:gd name="T87" fmla="*/ 85 h 97"/>
                      <a:gd name="T88" fmla="*/ 57 w 99"/>
                      <a:gd name="T89" fmla="*/ 89 h 97"/>
                      <a:gd name="T90" fmla="*/ 53 w 99"/>
                      <a:gd name="T91" fmla="*/ 89 h 97"/>
                      <a:gd name="T92" fmla="*/ 46 w 99"/>
                      <a:gd name="T93" fmla="*/ 89 h 97"/>
                      <a:gd name="T94" fmla="*/ 42 w 99"/>
                      <a:gd name="T95" fmla="*/ 85 h 97"/>
                      <a:gd name="T96" fmla="*/ 38 w 99"/>
                      <a:gd name="T97" fmla="*/ 81 h 97"/>
                      <a:gd name="T98" fmla="*/ 34 w 99"/>
                      <a:gd name="T99" fmla="*/ 77 h 97"/>
                      <a:gd name="T100" fmla="*/ 26 w 99"/>
                      <a:gd name="T101" fmla="*/ 77 h 97"/>
                      <a:gd name="T102" fmla="*/ 23 w 99"/>
                      <a:gd name="T103" fmla="*/ 73 h 97"/>
                      <a:gd name="T104" fmla="*/ 23 w 99"/>
                      <a:gd name="T105" fmla="*/ 65 h 97"/>
                      <a:gd name="T106" fmla="*/ 23 w 99"/>
                      <a:gd name="T107" fmla="*/ 57 h 97"/>
                      <a:gd name="T108" fmla="*/ 19 w 99"/>
                      <a:gd name="T109" fmla="*/ 53 h 97"/>
                      <a:gd name="T110" fmla="*/ 15 w 99"/>
                      <a:gd name="T111" fmla="*/ 49 h 97"/>
                      <a:gd name="T112" fmla="*/ 11 w 99"/>
                      <a:gd name="T113" fmla="*/ 45 h 97"/>
                      <a:gd name="T114" fmla="*/ 7 w 99"/>
                      <a:gd name="T115" fmla="*/ 41 h 97"/>
                      <a:gd name="T116" fmla="*/ 11 w 99"/>
                      <a:gd name="T117" fmla="*/ 37 h 97"/>
                      <a:gd name="T118" fmla="*/ 7 w 99"/>
                      <a:gd name="T119" fmla="*/ 33 h 97"/>
                      <a:gd name="T120" fmla="*/ 3 w 99"/>
                      <a:gd name="T121" fmla="*/ 25 h 9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</a:cxnLst>
                    <a:rect l="0" t="0" r="r" b="b"/>
                    <a:pathLst>
                      <a:path w="99" h="97">
                        <a:moveTo>
                          <a:pt x="0" y="25"/>
                        </a:moveTo>
                        <a:lnTo>
                          <a:pt x="3" y="25"/>
                        </a:lnTo>
                        <a:lnTo>
                          <a:pt x="3" y="21"/>
                        </a:lnTo>
                        <a:lnTo>
                          <a:pt x="7" y="21"/>
                        </a:lnTo>
                        <a:lnTo>
                          <a:pt x="7" y="17"/>
                        </a:lnTo>
                        <a:lnTo>
                          <a:pt x="7" y="12"/>
                        </a:lnTo>
                        <a:lnTo>
                          <a:pt x="7" y="8"/>
                        </a:lnTo>
                        <a:lnTo>
                          <a:pt x="11" y="8"/>
                        </a:lnTo>
                        <a:lnTo>
                          <a:pt x="15" y="8"/>
                        </a:lnTo>
                        <a:lnTo>
                          <a:pt x="15" y="4"/>
                        </a:lnTo>
                        <a:lnTo>
                          <a:pt x="19" y="4"/>
                        </a:lnTo>
                        <a:lnTo>
                          <a:pt x="19" y="0"/>
                        </a:lnTo>
                        <a:lnTo>
                          <a:pt x="23" y="4"/>
                        </a:lnTo>
                        <a:lnTo>
                          <a:pt x="26" y="4"/>
                        </a:lnTo>
                        <a:lnTo>
                          <a:pt x="30" y="4"/>
                        </a:lnTo>
                        <a:lnTo>
                          <a:pt x="34" y="4"/>
                        </a:lnTo>
                        <a:lnTo>
                          <a:pt x="38" y="4"/>
                        </a:lnTo>
                        <a:lnTo>
                          <a:pt x="42" y="4"/>
                        </a:lnTo>
                        <a:lnTo>
                          <a:pt x="42" y="8"/>
                        </a:lnTo>
                        <a:lnTo>
                          <a:pt x="46" y="4"/>
                        </a:lnTo>
                        <a:lnTo>
                          <a:pt x="49" y="4"/>
                        </a:lnTo>
                        <a:lnTo>
                          <a:pt x="53" y="4"/>
                        </a:lnTo>
                        <a:lnTo>
                          <a:pt x="53" y="8"/>
                        </a:lnTo>
                        <a:lnTo>
                          <a:pt x="57" y="8"/>
                        </a:lnTo>
                        <a:lnTo>
                          <a:pt x="57" y="4"/>
                        </a:lnTo>
                        <a:lnTo>
                          <a:pt x="61" y="4"/>
                        </a:lnTo>
                        <a:lnTo>
                          <a:pt x="61" y="8"/>
                        </a:lnTo>
                        <a:lnTo>
                          <a:pt x="65" y="8"/>
                        </a:lnTo>
                        <a:lnTo>
                          <a:pt x="69" y="8"/>
                        </a:lnTo>
                        <a:lnTo>
                          <a:pt x="72" y="8"/>
                        </a:lnTo>
                        <a:lnTo>
                          <a:pt x="72" y="12"/>
                        </a:lnTo>
                        <a:lnTo>
                          <a:pt x="76" y="12"/>
                        </a:lnTo>
                        <a:lnTo>
                          <a:pt x="76" y="17"/>
                        </a:lnTo>
                        <a:lnTo>
                          <a:pt x="76" y="21"/>
                        </a:lnTo>
                        <a:lnTo>
                          <a:pt x="72" y="21"/>
                        </a:lnTo>
                        <a:lnTo>
                          <a:pt x="72" y="25"/>
                        </a:lnTo>
                        <a:lnTo>
                          <a:pt x="76" y="25"/>
                        </a:lnTo>
                        <a:lnTo>
                          <a:pt x="76" y="29"/>
                        </a:lnTo>
                        <a:lnTo>
                          <a:pt x="76" y="33"/>
                        </a:lnTo>
                        <a:lnTo>
                          <a:pt x="76" y="37"/>
                        </a:lnTo>
                        <a:lnTo>
                          <a:pt x="80" y="37"/>
                        </a:lnTo>
                        <a:lnTo>
                          <a:pt x="80" y="41"/>
                        </a:lnTo>
                        <a:lnTo>
                          <a:pt x="80" y="37"/>
                        </a:lnTo>
                        <a:lnTo>
                          <a:pt x="80" y="41"/>
                        </a:lnTo>
                        <a:lnTo>
                          <a:pt x="80" y="37"/>
                        </a:lnTo>
                        <a:lnTo>
                          <a:pt x="80" y="41"/>
                        </a:lnTo>
                        <a:lnTo>
                          <a:pt x="84" y="41"/>
                        </a:lnTo>
                        <a:lnTo>
                          <a:pt x="80" y="41"/>
                        </a:lnTo>
                        <a:lnTo>
                          <a:pt x="80" y="45"/>
                        </a:lnTo>
                        <a:lnTo>
                          <a:pt x="84" y="45"/>
                        </a:lnTo>
                        <a:lnTo>
                          <a:pt x="84" y="49"/>
                        </a:lnTo>
                        <a:lnTo>
                          <a:pt x="88" y="49"/>
                        </a:lnTo>
                        <a:lnTo>
                          <a:pt x="88" y="45"/>
                        </a:lnTo>
                        <a:lnTo>
                          <a:pt x="92" y="45"/>
                        </a:lnTo>
                        <a:lnTo>
                          <a:pt x="92" y="49"/>
                        </a:lnTo>
                        <a:lnTo>
                          <a:pt x="92" y="53"/>
                        </a:lnTo>
                        <a:lnTo>
                          <a:pt x="92" y="57"/>
                        </a:lnTo>
                        <a:lnTo>
                          <a:pt x="95" y="61"/>
                        </a:lnTo>
                        <a:lnTo>
                          <a:pt x="95" y="65"/>
                        </a:lnTo>
                        <a:lnTo>
                          <a:pt x="95" y="69"/>
                        </a:lnTo>
                        <a:lnTo>
                          <a:pt x="92" y="69"/>
                        </a:lnTo>
                        <a:lnTo>
                          <a:pt x="92" y="73"/>
                        </a:lnTo>
                        <a:lnTo>
                          <a:pt x="92" y="77"/>
                        </a:lnTo>
                        <a:lnTo>
                          <a:pt x="92" y="81"/>
                        </a:lnTo>
                        <a:lnTo>
                          <a:pt x="95" y="81"/>
                        </a:lnTo>
                        <a:lnTo>
                          <a:pt x="92" y="85"/>
                        </a:lnTo>
                        <a:lnTo>
                          <a:pt x="95" y="85"/>
                        </a:lnTo>
                        <a:lnTo>
                          <a:pt x="95" y="89"/>
                        </a:lnTo>
                        <a:lnTo>
                          <a:pt x="99" y="89"/>
                        </a:lnTo>
                        <a:lnTo>
                          <a:pt x="99" y="93"/>
                        </a:lnTo>
                        <a:lnTo>
                          <a:pt x="95" y="93"/>
                        </a:lnTo>
                        <a:lnTo>
                          <a:pt x="99" y="93"/>
                        </a:lnTo>
                        <a:lnTo>
                          <a:pt x="95" y="93"/>
                        </a:lnTo>
                        <a:lnTo>
                          <a:pt x="95" y="97"/>
                        </a:lnTo>
                        <a:lnTo>
                          <a:pt x="92" y="97"/>
                        </a:lnTo>
                        <a:lnTo>
                          <a:pt x="92" y="93"/>
                        </a:lnTo>
                        <a:lnTo>
                          <a:pt x="88" y="93"/>
                        </a:lnTo>
                        <a:lnTo>
                          <a:pt x="84" y="93"/>
                        </a:lnTo>
                        <a:lnTo>
                          <a:pt x="80" y="93"/>
                        </a:lnTo>
                        <a:lnTo>
                          <a:pt x="76" y="93"/>
                        </a:lnTo>
                        <a:lnTo>
                          <a:pt x="72" y="93"/>
                        </a:lnTo>
                        <a:lnTo>
                          <a:pt x="72" y="97"/>
                        </a:lnTo>
                        <a:lnTo>
                          <a:pt x="72" y="93"/>
                        </a:lnTo>
                        <a:lnTo>
                          <a:pt x="69" y="93"/>
                        </a:lnTo>
                        <a:lnTo>
                          <a:pt x="69" y="89"/>
                        </a:lnTo>
                        <a:lnTo>
                          <a:pt x="65" y="89"/>
                        </a:lnTo>
                        <a:lnTo>
                          <a:pt x="65" y="85"/>
                        </a:lnTo>
                        <a:lnTo>
                          <a:pt x="61" y="85"/>
                        </a:lnTo>
                        <a:lnTo>
                          <a:pt x="57" y="85"/>
                        </a:lnTo>
                        <a:lnTo>
                          <a:pt x="57" y="89"/>
                        </a:lnTo>
                        <a:lnTo>
                          <a:pt x="53" y="93"/>
                        </a:lnTo>
                        <a:lnTo>
                          <a:pt x="53" y="89"/>
                        </a:lnTo>
                        <a:lnTo>
                          <a:pt x="49" y="89"/>
                        </a:lnTo>
                        <a:lnTo>
                          <a:pt x="46" y="89"/>
                        </a:lnTo>
                        <a:lnTo>
                          <a:pt x="42" y="89"/>
                        </a:lnTo>
                        <a:lnTo>
                          <a:pt x="42" y="85"/>
                        </a:lnTo>
                        <a:lnTo>
                          <a:pt x="42" y="81"/>
                        </a:lnTo>
                        <a:lnTo>
                          <a:pt x="38" y="81"/>
                        </a:lnTo>
                        <a:lnTo>
                          <a:pt x="38" y="77"/>
                        </a:lnTo>
                        <a:lnTo>
                          <a:pt x="34" y="77"/>
                        </a:lnTo>
                        <a:lnTo>
                          <a:pt x="30" y="77"/>
                        </a:lnTo>
                        <a:lnTo>
                          <a:pt x="26" y="77"/>
                        </a:lnTo>
                        <a:lnTo>
                          <a:pt x="26" y="73"/>
                        </a:lnTo>
                        <a:lnTo>
                          <a:pt x="23" y="73"/>
                        </a:lnTo>
                        <a:lnTo>
                          <a:pt x="23" y="69"/>
                        </a:lnTo>
                        <a:lnTo>
                          <a:pt x="23" y="65"/>
                        </a:lnTo>
                        <a:lnTo>
                          <a:pt x="23" y="61"/>
                        </a:lnTo>
                        <a:lnTo>
                          <a:pt x="23" y="57"/>
                        </a:lnTo>
                        <a:lnTo>
                          <a:pt x="19" y="57"/>
                        </a:lnTo>
                        <a:lnTo>
                          <a:pt x="19" y="53"/>
                        </a:lnTo>
                        <a:lnTo>
                          <a:pt x="19" y="49"/>
                        </a:lnTo>
                        <a:lnTo>
                          <a:pt x="15" y="49"/>
                        </a:lnTo>
                        <a:lnTo>
                          <a:pt x="15" y="45"/>
                        </a:lnTo>
                        <a:lnTo>
                          <a:pt x="11" y="45"/>
                        </a:lnTo>
                        <a:lnTo>
                          <a:pt x="7" y="45"/>
                        </a:lnTo>
                        <a:lnTo>
                          <a:pt x="7" y="41"/>
                        </a:lnTo>
                        <a:lnTo>
                          <a:pt x="11" y="41"/>
                        </a:lnTo>
                        <a:lnTo>
                          <a:pt x="11" y="37"/>
                        </a:lnTo>
                        <a:lnTo>
                          <a:pt x="7" y="37"/>
                        </a:lnTo>
                        <a:lnTo>
                          <a:pt x="7" y="33"/>
                        </a:lnTo>
                        <a:lnTo>
                          <a:pt x="3" y="29"/>
                        </a:lnTo>
                        <a:lnTo>
                          <a:pt x="3" y="25"/>
                        </a:lnTo>
                        <a:lnTo>
                          <a:pt x="0" y="25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732" name="Freeform 305">
                    <a:extLst>
                      <a:ext uri="{FF2B5EF4-FFF2-40B4-BE49-F238E27FC236}">
                        <a16:creationId xmlns:a16="http://schemas.microsoft.com/office/drawing/2014/main" id="{B3861D2B-C718-19C9-667E-292CF4F10FE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967" y="3112"/>
                    <a:ext cx="29" cy="32"/>
                  </a:xfrm>
                  <a:custGeom>
                    <a:avLst/>
                    <a:gdLst>
                      <a:gd name="T0" fmla="*/ 4 w 27"/>
                      <a:gd name="T1" fmla="*/ 0 h 33"/>
                      <a:gd name="T2" fmla="*/ 8 w 27"/>
                      <a:gd name="T3" fmla="*/ 0 h 33"/>
                      <a:gd name="T4" fmla="*/ 8 w 27"/>
                      <a:gd name="T5" fmla="*/ 4 h 33"/>
                      <a:gd name="T6" fmla="*/ 8 w 27"/>
                      <a:gd name="T7" fmla="*/ 0 h 33"/>
                      <a:gd name="T8" fmla="*/ 12 w 27"/>
                      <a:gd name="T9" fmla="*/ 0 h 33"/>
                      <a:gd name="T10" fmla="*/ 12 w 27"/>
                      <a:gd name="T11" fmla="*/ 4 h 33"/>
                      <a:gd name="T12" fmla="*/ 12 w 27"/>
                      <a:gd name="T13" fmla="*/ 0 h 33"/>
                      <a:gd name="T14" fmla="*/ 16 w 27"/>
                      <a:gd name="T15" fmla="*/ 0 h 33"/>
                      <a:gd name="T16" fmla="*/ 16 w 27"/>
                      <a:gd name="T17" fmla="*/ 4 h 33"/>
                      <a:gd name="T18" fmla="*/ 16 w 27"/>
                      <a:gd name="T19" fmla="*/ 8 h 33"/>
                      <a:gd name="T20" fmla="*/ 19 w 27"/>
                      <a:gd name="T21" fmla="*/ 8 h 33"/>
                      <a:gd name="T22" fmla="*/ 23 w 27"/>
                      <a:gd name="T23" fmla="*/ 8 h 33"/>
                      <a:gd name="T24" fmla="*/ 27 w 27"/>
                      <a:gd name="T25" fmla="*/ 12 h 33"/>
                      <a:gd name="T26" fmla="*/ 23 w 27"/>
                      <a:gd name="T27" fmla="*/ 17 h 33"/>
                      <a:gd name="T28" fmla="*/ 19 w 27"/>
                      <a:gd name="T29" fmla="*/ 17 h 33"/>
                      <a:gd name="T30" fmla="*/ 23 w 27"/>
                      <a:gd name="T31" fmla="*/ 17 h 33"/>
                      <a:gd name="T32" fmla="*/ 23 w 27"/>
                      <a:gd name="T33" fmla="*/ 21 h 33"/>
                      <a:gd name="T34" fmla="*/ 19 w 27"/>
                      <a:gd name="T35" fmla="*/ 21 h 33"/>
                      <a:gd name="T36" fmla="*/ 23 w 27"/>
                      <a:gd name="T37" fmla="*/ 21 h 33"/>
                      <a:gd name="T38" fmla="*/ 19 w 27"/>
                      <a:gd name="T39" fmla="*/ 21 h 33"/>
                      <a:gd name="T40" fmla="*/ 19 w 27"/>
                      <a:gd name="T41" fmla="*/ 25 h 33"/>
                      <a:gd name="T42" fmla="*/ 16 w 27"/>
                      <a:gd name="T43" fmla="*/ 25 h 33"/>
                      <a:gd name="T44" fmla="*/ 16 w 27"/>
                      <a:gd name="T45" fmla="*/ 29 h 33"/>
                      <a:gd name="T46" fmla="*/ 12 w 27"/>
                      <a:gd name="T47" fmla="*/ 29 h 33"/>
                      <a:gd name="T48" fmla="*/ 12 w 27"/>
                      <a:gd name="T49" fmla="*/ 33 h 33"/>
                      <a:gd name="T50" fmla="*/ 8 w 27"/>
                      <a:gd name="T51" fmla="*/ 29 h 33"/>
                      <a:gd name="T52" fmla="*/ 4 w 27"/>
                      <a:gd name="T53" fmla="*/ 29 h 33"/>
                      <a:gd name="T54" fmla="*/ 0 w 27"/>
                      <a:gd name="T55" fmla="*/ 29 h 33"/>
                      <a:gd name="T56" fmla="*/ 0 w 27"/>
                      <a:gd name="T57" fmla="*/ 25 h 33"/>
                      <a:gd name="T58" fmla="*/ 4 w 27"/>
                      <a:gd name="T59" fmla="*/ 25 h 33"/>
                      <a:gd name="T60" fmla="*/ 4 w 27"/>
                      <a:gd name="T61" fmla="*/ 21 h 33"/>
                      <a:gd name="T62" fmla="*/ 4 w 27"/>
                      <a:gd name="T63" fmla="*/ 17 h 33"/>
                      <a:gd name="T64" fmla="*/ 8 w 27"/>
                      <a:gd name="T65" fmla="*/ 12 h 33"/>
                      <a:gd name="T66" fmla="*/ 8 w 27"/>
                      <a:gd name="T67" fmla="*/ 8 h 33"/>
                      <a:gd name="T68" fmla="*/ 4 w 27"/>
                      <a:gd name="T69" fmla="*/ 8 h 33"/>
                      <a:gd name="T70" fmla="*/ 4 w 27"/>
                      <a:gd name="T71" fmla="*/ 4 h 33"/>
                      <a:gd name="T72" fmla="*/ 4 w 27"/>
                      <a:gd name="T73" fmla="*/ 0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7" h="33">
                        <a:moveTo>
                          <a:pt x="4" y="0"/>
                        </a:moveTo>
                        <a:lnTo>
                          <a:pt x="8" y="0"/>
                        </a:lnTo>
                        <a:lnTo>
                          <a:pt x="8" y="4"/>
                        </a:lnTo>
                        <a:lnTo>
                          <a:pt x="8" y="0"/>
                        </a:lnTo>
                        <a:lnTo>
                          <a:pt x="12" y="0"/>
                        </a:lnTo>
                        <a:lnTo>
                          <a:pt x="12" y="4"/>
                        </a:lnTo>
                        <a:lnTo>
                          <a:pt x="12" y="0"/>
                        </a:lnTo>
                        <a:lnTo>
                          <a:pt x="16" y="0"/>
                        </a:lnTo>
                        <a:lnTo>
                          <a:pt x="16" y="4"/>
                        </a:lnTo>
                        <a:lnTo>
                          <a:pt x="16" y="8"/>
                        </a:lnTo>
                        <a:lnTo>
                          <a:pt x="19" y="8"/>
                        </a:lnTo>
                        <a:lnTo>
                          <a:pt x="23" y="8"/>
                        </a:lnTo>
                        <a:lnTo>
                          <a:pt x="27" y="12"/>
                        </a:lnTo>
                        <a:lnTo>
                          <a:pt x="23" y="17"/>
                        </a:lnTo>
                        <a:lnTo>
                          <a:pt x="19" y="17"/>
                        </a:lnTo>
                        <a:lnTo>
                          <a:pt x="23" y="17"/>
                        </a:lnTo>
                        <a:lnTo>
                          <a:pt x="23" y="21"/>
                        </a:lnTo>
                        <a:lnTo>
                          <a:pt x="19" y="21"/>
                        </a:lnTo>
                        <a:lnTo>
                          <a:pt x="23" y="21"/>
                        </a:lnTo>
                        <a:lnTo>
                          <a:pt x="19" y="21"/>
                        </a:lnTo>
                        <a:lnTo>
                          <a:pt x="19" y="25"/>
                        </a:lnTo>
                        <a:lnTo>
                          <a:pt x="16" y="25"/>
                        </a:lnTo>
                        <a:lnTo>
                          <a:pt x="16" y="29"/>
                        </a:lnTo>
                        <a:lnTo>
                          <a:pt x="12" y="29"/>
                        </a:lnTo>
                        <a:lnTo>
                          <a:pt x="12" y="33"/>
                        </a:lnTo>
                        <a:lnTo>
                          <a:pt x="8" y="29"/>
                        </a:lnTo>
                        <a:lnTo>
                          <a:pt x="4" y="29"/>
                        </a:lnTo>
                        <a:lnTo>
                          <a:pt x="0" y="29"/>
                        </a:lnTo>
                        <a:lnTo>
                          <a:pt x="0" y="25"/>
                        </a:lnTo>
                        <a:lnTo>
                          <a:pt x="4" y="25"/>
                        </a:lnTo>
                        <a:lnTo>
                          <a:pt x="4" y="21"/>
                        </a:lnTo>
                        <a:lnTo>
                          <a:pt x="4" y="17"/>
                        </a:lnTo>
                        <a:lnTo>
                          <a:pt x="8" y="12"/>
                        </a:lnTo>
                        <a:lnTo>
                          <a:pt x="8" y="8"/>
                        </a:lnTo>
                        <a:lnTo>
                          <a:pt x="4" y="8"/>
                        </a:lnTo>
                        <a:lnTo>
                          <a:pt x="4" y="4"/>
                        </a:lnTo>
                        <a:lnTo>
                          <a:pt x="4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733" name="Freeform 306">
                    <a:extLst>
                      <a:ext uri="{FF2B5EF4-FFF2-40B4-BE49-F238E27FC236}">
                        <a16:creationId xmlns:a16="http://schemas.microsoft.com/office/drawing/2014/main" id="{C0378C2E-7E0F-16B5-DEA7-6F2FAF9D7D6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846" y="3112"/>
                    <a:ext cx="34" cy="32"/>
                  </a:xfrm>
                  <a:custGeom>
                    <a:avLst/>
                    <a:gdLst>
                      <a:gd name="T0" fmla="*/ 7 w 34"/>
                      <a:gd name="T1" fmla="*/ 4 h 33"/>
                      <a:gd name="T2" fmla="*/ 7 w 34"/>
                      <a:gd name="T3" fmla="*/ 0 h 33"/>
                      <a:gd name="T4" fmla="*/ 11 w 34"/>
                      <a:gd name="T5" fmla="*/ 0 h 33"/>
                      <a:gd name="T6" fmla="*/ 11 w 34"/>
                      <a:gd name="T7" fmla="*/ 4 h 33"/>
                      <a:gd name="T8" fmla="*/ 15 w 34"/>
                      <a:gd name="T9" fmla="*/ 4 h 33"/>
                      <a:gd name="T10" fmla="*/ 19 w 34"/>
                      <a:gd name="T11" fmla="*/ 4 h 33"/>
                      <a:gd name="T12" fmla="*/ 23 w 34"/>
                      <a:gd name="T13" fmla="*/ 4 h 33"/>
                      <a:gd name="T14" fmla="*/ 26 w 34"/>
                      <a:gd name="T15" fmla="*/ 4 h 33"/>
                      <a:gd name="T16" fmla="*/ 30 w 34"/>
                      <a:gd name="T17" fmla="*/ 4 h 33"/>
                      <a:gd name="T18" fmla="*/ 30 w 34"/>
                      <a:gd name="T19" fmla="*/ 8 h 33"/>
                      <a:gd name="T20" fmla="*/ 30 w 34"/>
                      <a:gd name="T21" fmla="*/ 12 h 33"/>
                      <a:gd name="T22" fmla="*/ 30 w 34"/>
                      <a:gd name="T23" fmla="*/ 17 h 33"/>
                      <a:gd name="T24" fmla="*/ 34 w 34"/>
                      <a:gd name="T25" fmla="*/ 17 h 33"/>
                      <a:gd name="T26" fmla="*/ 30 w 34"/>
                      <a:gd name="T27" fmla="*/ 17 h 33"/>
                      <a:gd name="T28" fmla="*/ 30 w 34"/>
                      <a:gd name="T29" fmla="*/ 21 h 33"/>
                      <a:gd name="T30" fmla="*/ 34 w 34"/>
                      <a:gd name="T31" fmla="*/ 21 h 33"/>
                      <a:gd name="T32" fmla="*/ 34 w 34"/>
                      <a:gd name="T33" fmla="*/ 25 h 33"/>
                      <a:gd name="T34" fmla="*/ 30 w 34"/>
                      <a:gd name="T35" fmla="*/ 25 h 33"/>
                      <a:gd name="T36" fmla="*/ 34 w 34"/>
                      <a:gd name="T37" fmla="*/ 25 h 33"/>
                      <a:gd name="T38" fmla="*/ 34 w 34"/>
                      <a:gd name="T39" fmla="*/ 29 h 33"/>
                      <a:gd name="T40" fmla="*/ 34 w 34"/>
                      <a:gd name="T41" fmla="*/ 33 h 33"/>
                      <a:gd name="T42" fmla="*/ 30 w 34"/>
                      <a:gd name="T43" fmla="*/ 33 h 33"/>
                      <a:gd name="T44" fmla="*/ 26 w 34"/>
                      <a:gd name="T45" fmla="*/ 33 h 33"/>
                      <a:gd name="T46" fmla="*/ 23 w 34"/>
                      <a:gd name="T47" fmla="*/ 33 h 33"/>
                      <a:gd name="T48" fmla="*/ 23 w 34"/>
                      <a:gd name="T49" fmla="*/ 29 h 33"/>
                      <a:gd name="T50" fmla="*/ 19 w 34"/>
                      <a:gd name="T51" fmla="*/ 29 h 33"/>
                      <a:gd name="T52" fmla="*/ 15 w 34"/>
                      <a:gd name="T53" fmla="*/ 29 h 33"/>
                      <a:gd name="T54" fmla="*/ 11 w 34"/>
                      <a:gd name="T55" fmla="*/ 29 h 33"/>
                      <a:gd name="T56" fmla="*/ 11 w 34"/>
                      <a:gd name="T57" fmla="*/ 33 h 33"/>
                      <a:gd name="T58" fmla="*/ 7 w 34"/>
                      <a:gd name="T59" fmla="*/ 33 h 33"/>
                      <a:gd name="T60" fmla="*/ 3 w 34"/>
                      <a:gd name="T61" fmla="*/ 33 h 33"/>
                      <a:gd name="T62" fmla="*/ 7 w 34"/>
                      <a:gd name="T63" fmla="*/ 33 h 33"/>
                      <a:gd name="T64" fmla="*/ 3 w 34"/>
                      <a:gd name="T65" fmla="*/ 33 h 33"/>
                      <a:gd name="T66" fmla="*/ 3 w 34"/>
                      <a:gd name="T67" fmla="*/ 29 h 33"/>
                      <a:gd name="T68" fmla="*/ 3 w 34"/>
                      <a:gd name="T69" fmla="*/ 25 h 33"/>
                      <a:gd name="T70" fmla="*/ 0 w 34"/>
                      <a:gd name="T71" fmla="*/ 21 h 33"/>
                      <a:gd name="T72" fmla="*/ 0 w 34"/>
                      <a:gd name="T73" fmla="*/ 17 h 33"/>
                      <a:gd name="T74" fmla="*/ 3 w 34"/>
                      <a:gd name="T75" fmla="*/ 17 h 33"/>
                      <a:gd name="T76" fmla="*/ 3 w 34"/>
                      <a:gd name="T77" fmla="*/ 12 h 33"/>
                      <a:gd name="T78" fmla="*/ 0 w 34"/>
                      <a:gd name="T79" fmla="*/ 12 h 33"/>
                      <a:gd name="T80" fmla="*/ 3 w 34"/>
                      <a:gd name="T81" fmla="*/ 12 h 33"/>
                      <a:gd name="T82" fmla="*/ 3 w 34"/>
                      <a:gd name="T83" fmla="*/ 8 h 33"/>
                      <a:gd name="T84" fmla="*/ 7 w 34"/>
                      <a:gd name="T85" fmla="*/ 4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</a:cxnLst>
                    <a:rect l="0" t="0" r="r" b="b"/>
                    <a:pathLst>
                      <a:path w="34" h="33">
                        <a:moveTo>
                          <a:pt x="7" y="4"/>
                        </a:moveTo>
                        <a:lnTo>
                          <a:pt x="7" y="0"/>
                        </a:lnTo>
                        <a:lnTo>
                          <a:pt x="11" y="0"/>
                        </a:lnTo>
                        <a:lnTo>
                          <a:pt x="11" y="4"/>
                        </a:lnTo>
                        <a:lnTo>
                          <a:pt x="15" y="4"/>
                        </a:lnTo>
                        <a:lnTo>
                          <a:pt x="19" y="4"/>
                        </a:lnTo>
                        <a:lnTo>
                          <a:pt x="23" y="4"/>
                        </a:lnTo>
                        <a:lnTo>
                          <a:pt x="26" y="4"/>
                        </a:lnTo>
                        <a:lnTo>
                          <a:pt x="30" y="4"/>
                        </a:lnTo>
                        <a:lnTo>
                          <a:pt x="30" y="8"/>
                        </a:lnTo>
                        <a:lnTo>
                          <a:pt x="30" y="12"/>
                        </a:lnTo>
                        <a:lnTo>
                          <a:pt x="30" y="17"/>
                        </a:lnTo>
                        <a:lnTo>
                          <a:pt x="34" y="17"/>
                        </a:lnTo>
                        <a:lnTo>
                          <a:pt x="30" y="17"/>
                        </a:lnTo>
                        <a:lnTo>
                          <a:pt x="30" y="21"/>
                        </a:lnTo>
                        <a:lnTo>
                          <a:pt x="34" y="21"/>
                        </a:lnTo>
                        <a:lnTo>
                          <a:pt x="34" y="25"/>
                        </a:lnTo>
                        <a:lnTo>
                          <a:pt x="30" y="25"/>
                        </a:lnTo>
                        <a:lnTo>
                          <a:pt x="34" y="25"/>
                        </a:lnTo>
                        <a:lnTo>
                          <a:pt x="34" y="29"/>
                        </a:lnTo>
                        <a:lnTo>
                          <a:pt x="34" y="33"/>
                        </a:lnTo>
                        <a:lnTo>
                          <a:pt x="30" y="33"/>
                        </a:lnTo>
                        <a:lnTo>
                          <a:pt x="26" y="33"/>
                        </a:lnTo>
                        <a:lnTo>
                          <a:pt x="23" y="33"/>
                        </a:lnTo>
                        <a:lnTo>
                          <a:pt x="23" y="29"/>
                        </a:lnTo>
                        <a:lnTo>
                          <a:pt x="19" y="29"/>
                        </a:lnTo>
                        <a:lnTo>
                          <a:pt x="15" y="29"/>
                        </a:lnTo>
                        <a:lnTo>
                          <a:pt x="11" y="29"/>
                        </a:lnTo>
                        <a:lnTo>
                          <a:pt x="11" y="33"/>
                        </a:lnTo>
                        <a:lnTo>
                          <a:pt x="7" y="33"/>
                        </a:lnTo>
                        <a:lnTo>
                          <a:pt x="3" y="33"/>
                        </a:lnTo>
                        <a:lnTo>
                          <a:pt x="7" y="33"/>
                        </a:lnTo>
                        <a:lnTo>
                          <a:pt x="3" y="33"/>
                        </a:lnTo>
                        <a:lnTo>
                          <a:pt x="3" y="29"/>
                        </a:lnTo>
                        <a:lnTo>
                          <a:pt x="3" y="25"/>
                        </a:lnTo>
                        <a:lnTo>
                          <a:pt x="0" y="21"/>
                        </a:lnTo>
                        <a:lnTo>
                          <a:pt x="0" y="17"/>
                        </a:lnTo>
                        <a:lnTo>
                          <a:pt x="3" y="17"/>
                        </a:lnTo>
                        <a:lnTo>
                          <a:pt x="3" y="12"/>
                        </a:lnTo>
                        <a:lnTo>
                          <a:pt x="0" y="12"/>
                        </a:lnTo>
                        <a:lnTo>
                          <a:pt x="3" y="12"/>
                        </a:lnTo>
                        <a:lnTo>
                          <a:pt x="3" y="8"/>
                        </a:lnTo>
                        <a:lnTo>
                          <a:pt x="7" y="4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734" name="Freeform 307">
                    <a:extLst>
                      <a:ext uri="{FF2B5EF4-FFF2-40B4-BE49-F238E27FC236}">
                        <a16:creationId xmlns:a16="http://schemas.microsoft.com/office/drawing/2014/main" id="{B38EC0A0-B634-1615-F6E2-0B50C9D1324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161" y="3115"/>
                    <a:ext cx="17" cy="17"/>
                  </a:xfrm>
                  <a:custGeom>
                    <a:avLst/>
                    <a:gdLst>
                      <a:gd name="T0" fmla="*/ 0 w 19"/>
                      <a:gd name="T1" fmla="*/ 4 h 17"/>
                      <a:gd name="T2" fmla="*/ 4 w 19"/>
                      <a:gd name="T3" fmla="*/ 0 h 17"/>
                      <a:gd name="T4" fmla="*/ 8 w 19"/>
                      <a:gd name="T5" fmla="*/ 0 h 17"/>
                      <a:gd name="T6" fmla="*/ 8 w 19"/>
                      <a:gd name="T7" fmla="*/ 4 h 17"/>
                      <a:gd name="T8" fmla="*/ 8 w 19"/>
                      <a:gd name="T9" fmla="*/ 0 h 17"/>
                      <a:gd name="T10" fmla="*/ 11 w 19"/>
                      <a:gd name="T11" fmla="*/ 0 h 17"/>
                      <a:gd name="T12" fmla="*/ 15 w 19"/>
                      <a:gd name="T13" fmla="*/ 0 h 17"/>
                      <a:gd name="T14" fmla="*/ 15 w 19"/>
                      <a:gd name="T15" fmla="*/ 4 h 17"/>
                      <a:gd name="T16" fmla="*/ 15 w 19"/>
                      <a:gd name="T17" fmla="*/ 8 h 17"/>
                      <a:gd name="T18" fmla="*/ 19 w 19"/>
                      <a:gd name="T19" fmla="*/ 8 h 17"/>
                      <a:gd name="T20" fmla="*/ 19 w 19"/>
                      <a:gd name="T21" fmla="*/ 13 h 17"/>
                      <a:gd name="T22" fmla="*/ 15 w 19"/>
                      <a:gd name="T23" fmla="*/ 13 h 17"/>
                      <a:gd name="T24" fmla="*/ 15 w 19"/>
                      <a:gd name="T25" fmla="*/ 17 h 17"/>
                      <a:gd name="T26" fmla="*/ 11 w 19"/>
                      <a:gd name="T27" fmla="*/ 17 h 17"/>
                      <a:gd name="T28" fmla="*/ 8 w 19"/>
                      <a:gd name="T29" fmla="*/ 17 h 17"/>
                      <a:gd name="T30" fmla="*/ 8 w 19"/>
                      <a:gd name="T31" fmla="*/ 13 h 17"/>
                      <a:gd name="T32" fmla="*/ 4 w 19"/>
                      <a:gd name="T33" fmla="*/ 13 h 17"/>
                      <a:gd name="T34" fmla="*/ 0 w 19"/>
                      <a:gd name="T35" fmla="*/ 13 h 17"/>
                      <a:gd name="T36" fmla="*/ 0 w 19"/>
                      <a:gd name="T37" fmla="*/ 8 h 17"/>
                      <a:gd name="T38" fmla="*/ 0 w 19"/>
                      <a:gd name="T39" fmla="*/ 4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</a:cxnLst>
                    <a:rect l="0" t="0" r="r" b="b"/>
                    <a:pathLst>
                      <a:path w="19" h="17">
                        <a:moveTo>
                          <a:pt x="0" y="4"/>
                        </a:moveTo>
                        <a:lnTo>
                          <a:pt x="4" y="0"/>
                        </a:lnTo>
                        <a:lnTo>
                          <a:pt x="8" y="0"/>
                        </a:lnTo>
                        <a:lnTo>
                          <a:pt x="8" y="4"/>
                        </a:lnTo>
                        <a:lnTo>
                          <a:pt x="8" y="0"/>
                        </a:lnTo>
                        <a:lnTo>
                          <a:pt x="11" y="0"/>
                        </a:lnTo>
                        <a:lnTo>
                          <a:pt x="15" y="0"/>
                        </a:lnTo>
                        <a:lnTo>
                          <a:pt x="15" y="4"/>
                        </a:lnTo>
                        <a:lnTo>
                          <a:pt x="15" y="8"/>
                        </a:lnTo>
                        <a:lnTo>
                          <a:pt x="19" y="8"/>
                        </a:lnTo>
                        <a:lnTo>
                          <a:pt x="19" y="13"/>
                        </a:lnTo>
                        <a:lnTo>
                          <a:pt x="15" y="13"/>
                        </a:lnTo>
                        <a:lnTo>
                          <a:pt x="15" y="17"/>
                        </a:lnTo>
                        <a:lnTo>
                          <a:pt x="11" y="17"/>
                        </a:lnTo>
                        <a:lnTo>
                          <a:pt x="8" y="17"/>
                        </a:lnTo>
                        <a:lnTo>
                          <a:pt x="8" y="13"/>
                        </a:lnTo>
                        <a:lnTo>
                          <a:pt x="4" y="13"/>
                        </a:lnTo>
                        <a:lnTo>
                          <a:pt x="0" y="13"/>
                        </a:lnTo>
                        <a:lnTo>
                          <a:pt x="0" y="8"/>
                        </a:lnTo>
                        <a:lnTo>
                          <a:pt x="0" y="4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735" name="Freeform 308">
                    <a:extLst>
                      <a:ext uri="{FF2B5EF4-FFF2-40B4-BE49-F238E27FC236}">
                        <a16:creationId xmlns:a16="http://schemas.microsoft.com/office/drawing/2014/main" id="{DACA3646-8484-9BF8-986C-3923D95D4E4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302" y="3115"/>
                    <a:ext cx="17" cy="26"/>
                  </a:xfrm>
                  <a:custGeom>
                    <a:avLst/>
                    <a:gdLst>
                      <a:gd name="T0" fmla="*/ 8 w 19"/>
                      <a:gd name="T1" fmla="*/ 0 h 25"/>
                      <a:gd name="T2" fmla="*/ 12 w 19"/>
                      <a:gd name="T3" fmla="*/ 0 h 25"/>
                      <a:gd name="T4" fmla="*/ 8 w 19"/>
                      <a:gd name="T5" fmla="*/ 4 h 25"/>
                      <a:gd name="T6" fmla="*/ 12 w 19"/>
                      <a:gd name="T7" fmla="*/ 4 h 25"/>
                      <a:gd name="T8" fmla="*/ 15 w 19"/>
                      <a:gd name="T9" fmla="*/ 4 h 25"/>
                      <a:gd name="T10" fmla="*/ 19 w 19"/>
                      <a:gd name="T11" fmla="*/ 4 h 25"/>
                      <a:gd name="T12" fmla="*/ 19 w 19"/>
                      <a:gd name="T13" fmla="*/ 8 h 25"/>
                      <a:gd name="T14" fmla="*/ 15 w 19"/>
                      <a:gd name="T15" fmla="*/ 8 h 25"/>
                      <a:gd name="T16" fmla="*/ 12 w 19"/>
                      <a:gd name="T17" fmla="*/ 8 h 25"/>
                      <a:gd name="T18" fmla="*/ 12 w 19"/>
                      <a:gd name="T19" fmla="*/ 13 h 25"/>
                      <a:gd name="T20" fmla="*/ 12 w 19"/>
                      <a:gd name="T21" fmla="*/ 17 h 25"/>
                      <a:gd name="T22" fmla="*/ 8 w 19"/>
                      <a:gd name="T23" fmla="*/ 17 h 25"/>
                      <a:gd name="T24" fmla="*/ 12 w 19"/>
                      <a:gd name="T25" fmla="*/ 21 h 25"/>
                      <a:gd name="T26" fmla="*/ 12 w 19"/>
                      <a:gd name="T27" fmla="*/ 25 h 25"/>
                      <a:gd name="T28" fmla="*/ 0 w 19"/>
                      <a:gd name="T29" fmla="*/ 25 h 25"/>
                      <a:gd name="T30" fmla="*/ 0 w 19"/>
                      <a:gd name="T31" fmla="*/ 21 h 25"/>
                      <a:gd name="T32" fmla="*/ 0 w 19"/>
                      <a:gd name="T33" fmla="*/ 17 h 25"/>
                      <a:gd name="T34" fmla="*/ 0 w 19"/>
                      <a:gd name="T35" fmla="*/ 13 h 25"/>
                      <a:gd name="T36" fmla="*/ 0 w 19"/>
                      <a:gd name="T37" fmla="*/ 8 h 25"/>
                      <a:gd name="T38" fmla="*/ 0 w 19"/>
                      <a:gd name="T39" fmla="*/ 4 h 25"/>
                      <a:gd name="T40" fmla="*/ 4 w 19"/>
                      <a:gd name="T41" fmla="*/ 4 h 25"/>
                      <a:gd name="T42" fmla="*/ 4 w 19"/>
                      <a:gd name="T43" fmla="*/ 0 h 25"/>
                      <a:gd name="T44" fmla="*/ 8 w 19"/>
                      <a:gd name="T45" fmla="*/ 0 h 2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19" h="25">
                        <a:moveTo>
                          <a:pt x="8" y="0"/>
                        </a:moveTo>
                        <a:lnTo>
                          <a:pt x="12" y="0"/>
                        </a:lnTo>
                        <a:lnTo>
                          <a:pt x="8" y="4"/>
                        </a:lnTo>
                        <a:lnTo>
                          <a:pt x="12" y="4"/>
                        </a:lnTo>
                        <a:lnTo>
                          <a:pt x="15" y="4"/>
                        </a:lnTo>
                        <a:lnTo>
                          <a:pt x="19" y="4"/>
                        </a:lnTo>
                        <a:lnTo>
                          <a:pt x="19" y="8"/>
                        </a:lnTo>
                        <a:lnTo>
                          <a:pt x="15" y="8"/>
                        </a:lnTo>
                        <a:lnTo>
                          <a:pt x="12" y="8"/>
                        </a:lnTo>
                        <a:lnTo>
                          <a:pt x="12" y="13"/>
                        </a:lnTo>
                        <a:lnTo>
                          <a:pt x="12" y="17"/>
                        </a:lnTo>
                        <a:lnTo>
                          <a:pt x="8" y="17"/>
                        </a:lnTo>
                        <a:lnTo>
                          <a:pt x="12" y="21"/>
                        </a:lnTo>
                        <a:lnTo>
                          <a:pt x="12" y="25"/>
                        </a:lnTo>
                        <a:lnTo>
                          <a:pt x="0" y="25"/>
                        </a:lnTo>
                        <a:lnTo>
                          <a:pt x="0" y="21"/>
                        </a:lnTo>
                        <a:lnTo>
                          <a:pt x="0" y="17"/>
                        </a:lnTo>
                        <a:lnTo>
                          <a:pt x="0" y="13"/>
                        </a:lnTo>
                        <a:lnTo>
                          <a:pt x="0" y="8"/>
                        </a:lnTo>
                        <a:lnTo>
                          <a:pt x="0" y="4"/>
                        </a:lnTo>
                        <a:lnTo>
                          <a:pt x="4" y="4"/>
                        </a:lnTo>
                        <a:lnTo>
                          <a:pt x="4" y="0"/>
                        </a:lnTo>
                        <a:lnTo>
                          <a:pt x="8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736" name="Freeform 309">
                    <a:extLst>
                      <a:ext uri="{FF2B5EF4-FFF2-40B4-BE49-F238E27FC236}">
                        <a16:creationId xmlns:a16="http://schemas.microsoft.com/office/drawing/2014/main" id="{EE84106C-3BE4-9D61-4254-22F1E974FC7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176" y="3115"/>
                    <a:ext cx="28" cy="34"/>
                  </a:xfrm>
                  <a:custGeom>
                    <a:avLst/>
                    <a:gdLst>
                      <a:gd name="T0" fmla="*/ 20 w 27"/>
                      <a:gd name="T1" fmla="*/ 0 h 33"/>
                      <a:gd name="T2" fmla="*/ 20 w 27"/>
                      <a:gd name="T3" fmla="*/ 4 h 33"/>
                      <a:gd name="T4" fmla="*/ 23 w 27"/>
                      <a:gd name="T5" fmla="*/ 0 h 33"/>
                      <a:gd name="T6" fmla="*/ 23 w 27"/>
                      <a:gd name="T7" fmla="*/ 4 h 33"/>
                      <a:gd name="T8" fmla="*/ 27 w 27"/>
                      <a:gd name="T9" fmla="*/ 4 h 33"/>
                      <a:gd name="T10" fmla="*/ 27 w 27"/>
                      <a:gd name="T11" fmla="*/ 8 h 33"/>
                      <a:gd name="T12" fmla="*/ 23 w 27"/>
                      <a:gd name="T13" fmla="*/ 8 h 33"/>
                      <a:gd name="T14" fmla="*/ 27 w 27"/>
                      <a:gd name="T15" fmla="*/ 8 h 33"/>
                      <a:gd name="T16" fmla="*/ 27 w 27"/>
                      <a:gd name="T17" fmla="*/ 13 h 33"/>
                      <a:gd name="T18" fmla="*/ 23 w 27"/>
                      <a:gd name="T19" fmla="*/ 13 h 33"/>
                      <a:gd name="T20" fmla="*/ 27 w 27"/>
                      <a:gd name="T21" fmla="*/ 17 h 33"/>
                      <a:gd name="T22" fmla="*/ 27 w 27"/>
                      <a:gd name="T23" fmla="*/ 21 h 33"/>
                      <a:gd name="T24" fmla="*/ 27 w 27"/>
                      <a:gd name="T25" fmla="*/ 25 h 33"/>
                      <a:gd name="T26" fmla="*/ 27 w 27"/>
                      <a:gd name="T27" fmla="*/ 29 h 33"/>
                      <a:gd name="T28" fmla="*/ 23 w 27"/>
                      <a:gd name="T29" fmla="*/ 29 h 33"/>
                      <a:gd name="T30" fmla="*/ 23 w 27"/>
                      <a:gd name="T31" fmla="*/ 33 h 33"/>
                      <a:gd name="T32" fmla="*/ 23 w 27"/>
                      <a:gd name="T33" fmla="*/ 29 h 33"/>
                      <a:gd name="T34" fmla="*/ 20 w 27"/>
                      <a:gd name="T35" fmla="*/ 29 h 33"/>
                      <a:gd name="T36" fmla="*/ 16 w 27"/>
                      <a:gd name="T37" fmla="*/ 29 h 33"/>
                      <a:gd name="T38" fmla="*/ 16 w 27"/>
                      <a:gd name="T39" fmla="*/ 25 h 33"/>
                      <a:gd name="T40" fmla="*/ 16 w 27"/>
                      <a:gd name="T41" fmla="*/ 21 h 33"/>
                      <a:gd name="T42" fmla="*/ 12 w 27"/>
                      <a:gd name="T43" fmla="*/ 21 h 33"/>
                      <a:gd name="T44" fmla="*/ 8 w 27"/>
                      <a:gd name="T45" fmla="*/ 17 h 33"/>
                      <a:gd name="T46" fmla="*/ 4 w 27"/>
                      <a:gd name="T47" fmla="*/ 17 h 33"/>
                      <a:gd name="T48" fmla="*/ 4 w 27"/>
                      <a:gd name="T49" fmla="*/ 13 h 33"/>
                      <a:gd name="T50" fmla="*/ 0 w 27"/>
                      <a:gd name="T51" fmla="*/ 13 h 33"/>
                      <a:gd name="T52" fmla="*/ 4 w 27"/>
                      <a:gd name="T53" fmla="*/ 13 h 33"/>
                      <a:gd name="T54" fmla="*/ 4 w 27"/>
                      <a:gd name="T55" fmla="*/ 8 h 33"/>
                      <a:gd name="T56" fmla="*/ 0 w 27"/>
                      <a:gd name="T57" fmla="*/ 8 h 33"/>
                      <a:gd name="T58" fmla="*/ 4 w 27"/>
                      <a:gd name="T59" fmla="*/ 8 h 33"/>
                      <a:gd name="T60" fmla="*/ 4 w 27"/>
                      <a:gd name="T61" fmla="*/ 4 h 33"/>
                      <a:gd name="T62" fmla="*/ 8 w 27"/>
                      <a:gd name="T63" fmla="*/ 4 h 33"/>
                      <a:gd name="T64" fmla="*/ 12 w 27"/>
                      <a:gd name="T65" fmla="*/ 4 h 33"/>
                      <a:gd name="T66" fmla="*/ 16 w 27"/>
                      <a:gd name="T67" fmla="*/ 4 h 33"/>
                      <a:gd name="T68" fmla="*/ 12 w 27"/>
                      <a:gd name="T69" fmla="*/ 4 h 33"/>
                      <a:gd name="T70" fmla="*/ 12 w 27"/>
                      <a:gd name="T71" fmla="*/ 0 h 33"/>
                      <a:gd name="T72" fmla="*/ 16 w 27"/>
                      <a:gd name="T73" fmla="*/ 0 h 33"/>
                      <a:gd name="T74" fmla="*/ 20 w 27"/>
                      <a:gd name="T75" fmla="*/ 0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</a:cxnLst>
                    <a:rect l="0" t="0" r="r" b="b"/>
                    <a:pathLst>
                      <a:path w="27" h="33">
                        <a:moveTo>
                          <a:pt x="20" y="0"/>
                        </a:moveTo>
                        <a:lnTo>
                          <a:pt x="20" y="4"/>
                        </a:lnTo>
                        <a:lnTo>
                          <a:pt x="23" y="0"/>
                        </a:lnTo>
                        <a:lnTo>
                          <a:pt x="23" y="4"/>
                        </a:lnTo>
                        <a:lnTo>
                          <a:pt x="27" y="4"/>
                        </a:lnTo>
                        <a:lnTo>
                          <a:pt x="27" y="8"/>
                        </a:lnTo>
                        <a:lnTo>
                          <a:pt x="23" y="8"/>
                        </a:lnTo>
                        <a:lnTo>
                          <a:pt x="27" y="8"/>
                        </a:lnTo>
                        <a:lnTo>
                          <a:pt x="27" y="13"/>
                        </a:lnTo>
                        <a:lnTo>
                          <a:pt x="23" y="13"/>
                        </a:lnTo>
                        <a:lnTo>
                          <a:pt x="27" y="17"/>
                        </a:lnTo>
                        <a:lnTo>
                          <a:pt x="27" y="21"/>
                        </a:lnTo>
                        <a:lnTo>
                          <a:pt x="27" y="25"/>
                        </a:lnTo>
                        <a:lnTo>
                          <a:pt x="27" y="29"/>
                        </a:lnTo>
                        <a:lnTo>
                          <a:pt x="23" y="29"/>
                        </a:lnTo>
                        <a:lnTo>
                          <a:pt x="23" y="33"/>
                        </a:lnTo>
                        <a:lnTo>
                          <a:pt x="23" y="29"/>
                        </a:lnTo>
                        <a:lnTo>
                          <a:pt x="20" y="29"/>
                        </a:lnTo>
                        <a:lnTo>
                          <a:pt x="16" y="29"/>
                        </a:lnTo>
                        <a:lnTo>
                          <a:pt x="16" y="25"/>
                        </a:lnTo>
                        <a:lnTo>
                          <a:pt x="16" y="21"/>
                        </a:lnTo>
                        <a:lnTo>
                          <a:pt x="12" y="21"/>
                        </a:lnTo>
                        <a:lnTo>
                          <a:pt x="8" y="17"/>
                        </a:lnTo>
                        <a:lnTo>
                          <a:pt x="4" y="17"/>
                        </a:lnTo>
                        <a:lnTo>
                          <a:pt x="4" y="13"/>
                        </a:lnTo>
                        <a:lnTo>
                          <a:pt x="0" y="13"/>
                        </a:lnTo>
                        <a:lnTo>
                          <a:pt x="4" y="13"/>
                        </a:lnTo>
                        <a:lnTo>
                          <a:pt x="4" y="8"/>
                        </a:lnTo>
                        <a:lnTo>
                          <a:pt x="0" y="8"/>
                        </a:lnTo>
                        <a:lnTo>
                          <a:pt x="4" y="8"/>
                        </a:lnTo>
                        <a:lnTo>
                          <a:pt x="4" y="4"/>
                        </a:lnTo>
                        <a:lnTo>
                          <a:pt x="8" y="4"/>
                        </a:lnTo>
                        <a:lnTo>
                          <a:pt x="12" y="4"/>
                        </a:lnTo>
                        <a:lnTo>
                          <a:pt x="16" y="4"/>
                        </a:lnTo>
                        <a:lnTo>
                          <a:pt x="12" y="4"/>
                        </a:lnTo>
                        <a:lnTo>
                          <a:pt x="12" y="0"/>
                        </a:lnTo>
                        <a:lnTo>
                          <a:pt x="16" y="0"/>
                        </a:lnTo>
                        <a:lnTo>
                          <a:pt x="20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737" name="Freeform 310">
                    <a:extLst>
                      <a:ext uri="{FF2B5EF4-FFF2-40B4-BE49-F238E27FC236}">
                        <a16:creationId xmlns:a16="http://schemas.microsoft.com/office/drawing/2014/main" id="{0172A2AF-7775-37F4-C7BF-BEAD685F377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124" y="3115"/>
                    <a:ext cx="20" cy="17"/>
                  </a:xfrm>
                  <a:custGeom>
                    <a:avLst/>
                    <a:gdLst>
                      <a:gd name="T0" fmla="*/ 0 w 20"/>
                      <a:gd name="T1" fmla="*/ 0 h 17"/>
                      <a:gd name="T2" fmla="*/ 4 w 20"/>
                      <a:gd name="T3" fmla="*/ 0 h 17"/>
                      <a:gd name="T4" fmla="*/ 8 w 20"/>
                      <a:gd name="T5" fmla="*/ 4 h 17"/>
                      <a:gd name="T6" fmla="*/ 12 w 20"/>
                      <a:gd name="T7" fmla="*/ 4 h 17"/>
                      <a:gd name="T8" fmla="*/ 16 w 20"/>
                      <a:gd name="T9" fmla="*/ 4 h 17"/>
                      <a:gd name="T10" fmla="*/ 20 w 20"/>
                      <a:gd name="T11" fmla="*/ 4 h 17"/>
                      <a:gd name="T12" fmla="*/ 20 w 20"/>
                      <a:gd name="T13" fmla="*/ 8 h 17"/>
                      <a:gd name="T14" fmla="*/ 16 w 20"/>
                      <a:gd name="T15" fmla="*/ 13 h 17"/>
                      <a:gd name="T16" fmla="*/ 12 w 20"/>
                      <a:gd name="T17" fmla="*/ 13 h 17"/>
                      <a:gd name="T18" fmla="*/ 12 w 20"/>
                      <a:gd name="T19" fmla="*/ 17 h 17"/>
                      <a:gd name="T20" fmla="*/ 8 w 20"/>
                      <a:gd name="T21" fmla="*/ 17 h 17"/>
                      <a:gd name="T22" fmla="*/ 4 w 20"/>
                      <a:gd name="T23" fmla="*/ 17 h 17"/>
                      <a:gd name="T24" fmla="*/ 4 w 20"/>
                      <a:gd name="T25" fmla="*/ 13 h 17"/>
                      <a:gd name="T26" fmla="*/ 4 w 20"/>
                      <a:gd name="T27" fmla="*/ 8 h 17"/>
                      <a:gd name="T28" fmla="*/ 4 w 20"/>
                      <a:gd name="T29" fmla="*/ 4 h 17"/>
                      <a:gd name="T30" fmla="*/ 0 w 20"/>
                      <a:gd name="T31" fmla="*/ 4 h 17"/>
                      <a:gd name="T32" fmla="*/ 0 w 20"/>
                      <a:gd name="T33" fmla="*/ 0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20" h="17">
                        <a:moveTo>
                          <a:pt x="0" y="0"/>
                        </a:moveTo>
                        <a:lnTo>
                          <a:pt x="4" y="0"/>
                        </a:lnTo>
                        <a:lnTo>
                          <a:pt x="8" y="4"/>
                        </a:lnTo>
                        <a:lnTo>
                          <a:pt x="12" y="4"/>
                        </a:lnTo>
                        <a:lnTo>
                          <a:pt x="16" y="4"/>
                        </a:lnTo>
                        <a:lnTo>
                          <a:pt x="20" y="4"/>
                        </a:lnTo>
                        <a:lnTo>
                          <a:pt x="20" y="8"/>
                        </a:lnTo>
                        <a:lnTo>
                          <a:pt x="16" y="13"/>
                        </a:lnTo>
                        <a:lnTo>
                          <a:pt x="12" y="13"/>
                        </a:lnTo>
                        <a:lnTo>
                          <a:pt x="12" y="17"/>
                        </a:lnTo>
                        <a:lnTo>
                          <a:pt x="8" y="17"/>
                        </a:lnTo>
                        <a:lnTo>
                          <a:pt x="4" y="17"/>
                        </a:lnTo>
                        <a:lnTo>
                          <a:pt x="4" y="13"/>
                        </a:lnTo>
                        <a:lnTo>
                          <a:pt x="4" y="8"/>
                        </a:lnTo>
                        <a:lnTo>
                          <a:pt x="4" y="4"/>
                        </a:lnTo>
                        <a:lnTo>
                          <a:pt x="0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738" name="Freeform 311">
                    <a:extLst>
                      <a:ext uri="{FF2B5EF4-FFF2-40B4-BE49-F238E27FC236}">
                        <a16:creationId xmlns:a16="http://schemas.microsoft.com/office/drawing/2014/main" id="{03F51DA1-707F-23F9-6AFF-F1BBFFA42FC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132" y="3115"/>
                    <a:ext cx="29" cy="29"/>
                  </a:xfrm>
                  <a:custGeom>
                    <a:avLst/>
                    <a:gdLst>
                      <a:gd name="T0" fmla="*/ 15 w 27"/>
                      <a:gd name="T1" fmla="*/ 0 h 29"/>
                      <a:gd name="T2" fmla="*/ 19 w 27"/>
                      <a:gd name="T3" fmla="*/ 0 h 29"/>
                      <a:gd name="T4" fmla="*/ 19 w 27"/>
                      <a:gd name="T5" fmla="*/ 4 h 29"/>
                      <a:gd name="T6" fmla="*/ 23 w 27"/>
                      <a:gd name="T7" fmla="*/ 4 h 29"/>
                      <a:gd name="T8" fmla="*/ 27 w 27"/>
                      <a:gd name="T9" fmla="*/ 4 h 29"/>
                      <a:gd name="T10" fmla="*/ 27 w 27"/>
                      <a:gd name="T11" fmla="*/ 8 h 29"/>
                      <a:gd name="T12" fmla="*/ 27 w 27"/>
                      <a:gd name="T13" fmla="*/ 13 h 29"/>
                      <a:gd name="T14" fmla="*/ 23 w 27"/>
                      <a:gd name="T15" fmla="*/ 13 h 29"/>
                      <a:gd name="T16" fmla="*/ 23 w 27"/>
                      <a:gd name="T17" fmla="*/ 17 h 29"/>
                      <a:gd name="T18" fmla="*/ 23 w 27"/>
                      <a:gd name="T19" fmla="*/ 21 h 29"/>
                      <a:gd name="T20" fmla="*/ 19 w 27"/>
                      <a:gd name="T21" fmla="*/ 21 h 29"/>
                      <a:gd name="T22" fmla="*/ 15 w 27"/>
                      <a:gd name="T23" fmla="*/ 21 h 29"/>
                      <a:gd name="T24" fmla="*/ 12 w 27"/>
                      <a:gd name="T25" fmla="*/ 21 h 29"/>
                      <a:gd name="T26" fmla="*/ 12 w 27"/>
                      <a:gd name="T27" fmla="*/ 25 h 29"/>
                      <a:gd name="T28" fmla="*/ 8 w 27"/>
                      <a:gd name="T29" fmla="*/ 29 h 29"/>
                      <a:gd name="T30" fmla="*/ 4 w 27"/>
                      <a:gd name="T31" fmla="*/ 29 h 29"/>
                      <a:gd name="T32" fmla="*/ 4 w 27"/>
                      <a:gd name="T33" fmla="*/ 25 h 29"/>
                      <a:gd name="T34" fmla="*/ 0 w 27"/>
                      <a:gd name="T35" fmla="*/ 25 h 29"/>
                      <a:gd name="T36" fmla="*/ 4 w 27"/>
                      <a:gd name="T37" fmla="*/ 21 h 29"/>
                      <a:gd name="T38" fmla="*/ 4 w 27"/>
                      <a:gd name="T39" fmla="*/ 17 h 29"/>
                      <a:gd name="T40" fmla="*/ 8 w 27"/>
                      <a:gd name="T41" fmla="*/ 17 h 29"/>
                      <a:gd name="T42" fmla="*/ 8 w 27"/>
                      <a:gd name="T43" fmla="*/ 13 h 29"/>
                      <a:gd name="T44" fmla="*/ 12 w 27"/>
                      <a:gd name="T45" fmla="*/ 8 h 29"/>
                      <a:gd name="T46" fmla="*/ 12 w 27"/>
                      <a:gd name="T47" fmla="*/ 4 h 29"/>
                      <a:gd name="T48" fmla="*/ 15 w 27"/>
                      <a:gd name="T49" fmla="*/ 4 h 29"/>
                      <a:gd name="T50" fmla="*/ 15 w 27"/>
                      <a:gd name="T51" fmla="*/ 0 h 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</a:cxnLst>
                    <a:rect l="0" t="0" r="r" b="b"/>
                    <a:pathLst>
                      <a:path w="27" h="29">
                        <a:moveTo>
                          <a:pt x="15" y="0"/>
                        </a:moveTo>
                        <a:lnTo>
                          <a:pt x="19" y="0"/>
                        </a:lnTo>
                        <a:lnTo>
                          <a:pt x="19" y="4"/>
                        </a:lnTo>
                        <a:lnTo>
                          <a:pt x="23" y="4"/>
                        </a:lnTo>
                        <a:lnTo>
                          <a:pt x="27" y="4"/>
                        </a:lnTo>
                        <a:lnTo>
                          <a:pt x="27" y="8"/>
                        </a:lnTo>
                        <a:lnTo>
                          <a:pt x="27" y="13"/>
                        </a:lnTo>
                        <a:lnTo>
                          <a:pt x="23" y="13"/>
                        </a:lnTo>
                        <a:lnTo>
                          <a:pt x="23" y="17"/>
                        </a:lnTo>
                        <a:lnTo>
                          <a:pt x="23" y="21"/>
                        </a:lnTo>
                        <a:lnTo>
                          <a:pt x="19" y="21"/>
                        </a:lnTo>
                        <a:lnTo>
                          <a:pt x="15" y="21"/>
                        </a:lnTo>
                        <a:lnTo>
                          <a:pt x="12" y="21"/>
                        </a:lnTo>
                        <a:lnTo>
                          <a:pt x="12" y="25"/>
                        </a:lnTo>
                        <a:lnTo>
                          <a:pt x="8" y="29"/>
                        </a:lnTo>
                        <a:lnTo>
                          <a:pt x="4" y="29"/>
                        </a:lnTo>
                        <a:lnTo>
                          <a:pt x="4" y="25"/>
                        </a:lnTo>
                        <a:lnTo>
                          <a:pt x="0" y="25"/>
                        </a:lnTo>
                        <a:lnTo>
                          <a:pt x="4" y="21"/>
                        </a:lnTo>
                        <a:lnTo>
                          <a:pt x="4" y="17"/>
                        </a:lnTo>
                        <a:lnTo>
                          <a:pt x="8" y="17"/>
                        </a:lnTo>
                        <a:lnTo>
                          <a:pt x="8" y="13"/>
                        </a:lnTo>
                        <a:lnTo>
                          <a:pt x="12" y="8"/>
                        </a:lnTo>
                        <a:lnTo>
                          <a:pt x="12" y="4"/>
                        </a:lnTo>
                        <a:lnTo>
                          <a:pt x="15" y="4"/>
                        </a:lnTo>
                        <a:lnTo>
                          <a:pt x="15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739" name="Freeform 312">
                    <a:extLst>
                      <a:ext uri="{FF2B5EF4-FFF2-40B4-BE49-F238E27FC236}">
                        <a16:creationId xmlns:a16="http://schemas.microsoft.com/office/drawing/2014/main" id="{0E1C6B60-86B8-7AA2-28E5-05B202C75BC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79" y="3115"/>
                    <a:ext cx="23" cy="34"/>
                  </a:xfrm>
                  <a:custGeom>
                    <a:avLst/>
                    <a:gdLst>
                      <a:gd name="T0" fmla="*/ 20 w 23"/>
                      <a:gd name="T1" fmla="*/ 4 h 33"/>
                      <a:gd name="T2" fmla="*/ 20 w 23"/>
                      <a:gd name="T3" fmla="*/ 8 h 33"/>
                      <a:gd name="T4" fmla="*/ 23 w 23"/>
                      <a:gd name="T5" fmla="*/ 8 h 33"/>
                      <a:gd name="T6" fmla="*/ 23 w 23"/>
                      <a:gd name="T7" fmla="*/ 13 h 33"/>
                      <a:gd name="T8" fmla="*/ 23 w 23"/>
                      <a:gd name="T9" fmla="*/ 17 h 33"/>
                      <a:gd name="T10" fmla="*/ 20 w 23"/>
                      <a:gd name="T11" fmla="*/ 17 h 33"/>
                      <a:gd name="T12" fmla="*/ 23 w 23"/>
                      <a:gd name="T13" fmla="*/ 17 h 33"/>
                      <a:gd name="T14" fmla="*/ 23 w 23"/>
                      <a:gd name="T15" fmla="*/ 21 h 33"/>
                      <a:gd name="T16" fmla="*/ 20 w 23"/>
                      <a:gd name="T17" fmla="*/ 21 h 33"/>
                      <a:gd name="T18" fmla="*/ 23 w 23"/>
                      <a:gd name="T19" fmla="*/ 21 h 33"/>
                      <a:gd name="T20" fmla="*/ 23 w 23"/>
                      <a:gd name="T21" fmla="*/ 25 h 33"/>
                      <a:gd name="T22" fmla="*/ 23 w 23"/>
                      <a:gd name="T23" fmla="*/ 29 h 33"/>
                      <a:gd name="T24" fmla="*/ 20 w 23"/>
                      <a:gd name="T25" fmla="*/ 29 h 33"/>
                      <a:gd name="T26" fmla="*/ 20 w 23"/>
                      <a:gd name="T27" fmla="*/ 33 h 33"/>
                      <a:gd name="T28" fmla="*/ 16 w 23"/>
                      <a:gd name="T29" fmla="*/ 33 h 33"/>
                      <a:gd name="T30" fmla="*/ 12 w 23"/>
                      <a:gd name="T31" fmla="*/ 33 h 33"/>
                      <a:gd name="T32" fmla="*/ 12 w 23"/>
                      <a:gd name="T33" fmla="*/ 29 h 33"/>
                      <a:gd name="T34" fmla="*/ 8 w 23"/>
                      <a:gd name="T35" fmla="*/ 29 h 33"/>
                      <a:gd name="T36" fmla="*/ 8 w 23"/>
                      <a:gd name="T37" fmla="*/ 25 h 33"/>
                      <a:gd name="T38" fmla="*/ 4 w 23"/>
                      <a:gd name="T39" fmla="*/ 25 h 33"/>
                      <a:gd name="T40" fmla="*/ 0 w 23"/>
                      <a:gd name="T41" fmla="*/ 25 h 33"/>
                      <a:gd name="T42" fmla="*/ 0 w 23"/>
                      <a:gd name="T43" fmla="*/ 21 h 33"/>
                      <a:gd name="T44" fmla="*/ 0 w 23"/>
                      <a:gd name="T45" fmla="*/ 17 h 33"/>
                      <a:gd name="T46" fmla="*/ 0 w 23"/>
                      <a:gd name="T47" fmla="*/ 13 h 33"/>
                      <a:gd name="T48" fmla="*/ 4 w 23"/>
                      <a:gd name="T49" fmla="*/ 13 h 33"/>
                      <a:gd name="T50" fmla="*/ 4 w 23"/>
                      <a:gd name="T51" fmla="*/ 8 h 33"/>
                      <a:gd name="T52" fmla="*/ 4 w 23"/>
                      <a:gd name="T53" fmla="*/ 4 h 33"/>
                      <a:gd name="T54" fmla="*/ 8 w 23"/>
                      <a:gd name="T55" fmla="*/ 4 h 33"/>
                      <a:gd name="T56" fmla="*/ 12 w 23"/>
                      <a:gd name="T57" fmla="*/ 4 h 33"/>
                      <a:gd name="T58" fmla="*/ 12 w 23"/>
                      <a:gd name="T59" fmla="*/ 0 h 33"/>
                      <a:gd name="T60" fmla="*/ 12 w 23"/>
                      <a:gd name="T61" fmla="*/ 4 h 33"/>
                      <a:gd name="T62" fmla="*/ 16 w 23"/>
                      <a:gd name="T63" fmla="*/ 4 h 33"/>
                      <a:gd name="T64" fmla="*/ 16 w 23"/>
                      <a:gd name="T65" fmla="*/ 0 h 33"/>
                      <a:gd name="T66" fmla="*/ 16 w 23"/>
                      <a:gd name="T67" fmla="*/ 4 h 33"/>
                      <a:gd name="T68" fmla="*/ 20 w 23"/>
                      <a:gd name="T69" fmla="*/ 4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</a:cxnLst>
                    <a:rect l="0" t="0" r="r" b="b"/>
                    <a:pathLst>
                      <a:path w="23" h="33">
                        <a:moveTo>
                          <a:pt x="20" y="4"/>
                        </a:moveTo>
                        <a:lnTo>
                          <a:pt x="20" y="8"/>
                        </a:lnTo>
                        <a:lnTo>
                          <a:pt x="23" y="8"/>
                        </a:lnTo>
                        <a:lnTo>
                          <a:pt x="23" y="13"/>
                        </a:lnTo>
                        <a:lnTo>
                          <a:pt x="23" y="17"/>
                        </a:lnTo>
                        <a:lnTo>
                          <a:pt x="20" y="17"/>
                        </a:lnTo>
                        <a:lnTo>
                          <a:pt x="23" y="17"/>
                        </a:lnTo>
                        <a:lnTo>
                          <a:pt x="23" y="21"/>
                        </a:lnTo>
                        <a:lnTo>
                          <a:pt x="20" y="21"/>
                        </a:lnTo>
                        <a:lnTo>
                          <a:pt x="23" y="21"/>
                        </a:lnTo>
                        <a:lnTo>
                          <a:pt x="23" y="25"/>
                        </a:lnTo>
                        <a:lnTo>
                          <a:pt x="23" y="29"/>
                        </a:lnTo>
                        <a:lnTo>
                          <a:pt x="20" y="29"/>
                        </a:lnTo>
                        <a:lnTo>
                          <a:pt x="20" y="33"/>
                        </a:lnTo>
                        <a:lnTo>
                          <a:pt x="16" y="33"/>
                        </a:lnTo>
                        <a:lnTo>
                          <a:pt x="12" y="33"/>
                        </a:lnTo>
                        <a:lnTo>
                          <a:pt x="12" y="29"/>
                        </a:lnTo>
                        <a:lnTo>
                          <a:pt x="8" y="29"/>
                        </a:lnTo>
                        <a:lnTo>
                          <a:pt x="8" y="25"/>
                        </a:lnTo>
                        <a:lnTo>
                          <a:pt x="4" y="25"/>
                        </a:lnTo>
                        <a:lnTo>
                          <a:pt x="0" y="25"/>
                        </a:lnTo>
                        <a:lnTo>
                          <a:pt x="0" y="21"/>
                        </a:lnTo>
                        <a:lnTo>
                          <a:pt x="0" y="17"/>
                        </a:lnTo>
                        <a:lnTo>
                          <a:pt x="0" y="13"/>
                        </a:lnTo>
                        <a:lnTo>
                          <a:pt x="4" y="13"/>
                        </a:lnTo>
                        <a:lnTo>
                          <a:pt x="4" y="8"/>
                        </a:lnTo>
                        <a:lnTo>
                          <a:pt x="4" y="4"/>
                        </a:lnTo>
                        <a:lnTo>
                          <a:pt x="8" y="4"/>
                        </a:lnTo>
                        <a:lnTo>
                          <a:pt x="12" y="4"/>
                        </a:lnTo>
                        <a:lnTo>
                          <a:pt x="12" y="0"/>
                        </a:lnTo>
                        <a:lnTo>
                          <a:pt x="12" y="4"/>
                        </a:lnTo>
                        <a:lnTo>
                          <a:pt x="16" y="4"/>
                        </a:lnTo>
                        <a:lnTo>
                          <a:pt x="16" y="0"/>
                        </a:lnTo>
                        <a:lnTo>
                          <a:pt x="16" y="4"/>
                        </a:lnTo>
                        <a:lnTo>
                          <a:pt x="20" y="4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740" name="Freeform 313">
                    <a:extLst>
                      <a:ext uri="{FF2B5EF4-FFF2-40B4-BE49-F238E27FC236}">
                        <a16:creationId xmlns:a16="http://schemas.microsoft.com/office/drawing/2014/main" id="{21E8163D-AA9A-A073-AEE4-7193705280C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875" y="3115"/>
                    <a:ext cx="23" cy="34"/>
                  </a:xfrm>
                  <a:custGeom>
                    <a:avLst/>
                    <a:gdLst>
                      <a:gd name="T0" fmla="*/ 0 w 23"/>
                      <a:gd name="T1" fmla="*/ 4 h 33"/>
                      <a:gd name="T2" fmla="*/ 4 w 23"/>
                      <a:gd name="T3" fmla="*/ 4 h 33"/>
                      <a:gd name="T4" fmla="*/ 4 w 23"/>
                      <a:gd name="T5" fmla="*/ 0 h 33"/>
                      <a:gd name="T6" fmla="*/ 4 w 23"/>
                      <a:gd name="T7" fmla="*/ 4 h 33"/>
                      <a:gd name="T8" fmla="*/ 8 w 23"/>
                      <a:gd name="T9" fmla="*/ 4 h 33"/>
                      <a:gd name="T10" fmla="*/ 12 w 23"/>
                      <a:gd name="T11" fmla="*/ 4 h 33"/>
                      <a:gd name="T12" fmla="*/ 16 w 23"/>
                      <a:gd name="T13" fmla="*/ 4 h 33"/>
                      <a:gd name="T14" fmla="*/ 16 w 23"/>
                      <a:gd name="T15" fmla="*/ 8 h 33"/>
                      <a:gd name="T16" fmla="*/ 16 w 23"/>
                      <a:gd name="T17" fmla="*/ 4 h 33"/>
                      <a:gd name="T18" fmla="*/ 16 w 23"/>
                      <a:gd name="T19" fmla="*/ 8 h 33"/>
                      <a:gd name="T20" fmla="*/ 19 w 23"/>
                      <a:gd name="T21" fmla="*/ 8 h 33"/>
                      <a:gd name="T22" fmla="*/ 19 w 23"/>
                      <a:gd name="T23" fmla="*/ 13 h 33"/>
                      <a:gd name="T24" fmla="*/ 19 w 23"/>
                      <a:gd name="T25" fmla="*/ 17 h 33"/>
                      <a:gd name="T26" fmla="*/ 19 w 23"/>
                      <a:gd name="T27" fmla="*/ 21 h 33"/>
                      <a:gd name="T28" fmla="*/ 23 w 23"/>
                      <a:gd name="T29" fmla="*/ 21 h 33"/>
                      <a:gd name="T30" fmla="*/ 23 w 23"/>
                      <a:gd name="T31" fmla="*/ 25 h 33"/>
                      <a:gd name="T32" fmla="*/ 19 w 23"/>
                      <a:gd name="T33" fmla="*/ 25 h 33"/>
                      <a:gd name="T34" fmla="*/ 19 w 23"/>
                      <a:gd name="T35" fmla="*/ 29 h 33"/>
                      <a:gd name="T36" fmla="*/ 19 w 23"/>
                      <a:gd name="T37" fmla="*/ 33 h 33"/>
                      <a:gd name="T38" fmla="*/ 16 w 23"/>
                      <a:gd name="T39" fmla="*/ 33 h 33"/>
                      <a:gd name="T40" fmla="*/ 12 w 23"/>
                      <a:gd name="T41" fmla="*/ 33 h 33"/>
                      <a:gd name="T42" fmla="*/ 12 w 23"/>
                      <a:gd name="T43" fmla="*/ 29 h 33"/>
                      <a:gd name="T44" fmla="*/ 8 w 23"/>
                      <a:gd name="T45" fmla="*/ 29 h 33"/>
                      <a:gd name="T46" fmla="*/ 8 w 23"/>
                      <a:gd name="T47" fmla="*/ 25 h 33"/>
                      <a:gd name="T48" fmla="*/ 4 w 23"/>
                      <a:gd name="T49" fmla="*/ 25 h 33"/>
                      <a:gd name="T50" fmla="*/ 4 w 23"/>
                      <a:gd name="T51" fmla="*/ 21 h 33"/>
                      <a:gd name="T52" fmla="*/ 0 w 23"/>
                      <a:gd name="T53" fmla="*/ 21 h 33"/>
                      <a:gd name="T54" fmla="*/ 4 w 23"/>
                      <a:gd name="T55" fmla="*/ 21 h 33"/>
                      <a:gd name="T56" fmla="*/ 4 w 23"/>
                      <a:gd name="T57" fmla="*/ 17 h 33"/>
                      <a:gd name="T58" fmla="*/ 0 w 23"/>
                      <a:gd name="T59" fmla="*/ 17 h 33"/>
                      <a:gd name="T60" fmla="*/ 0 w 23"/>
                      <a:gd name="T61" fmla="*/ 13 h 33"/>
                      <a:gd name="T62" fmla="*/ 4 w 23"/>
                      <a:gd name="T63" fmla="*/ 13 h 33"/>
                      <a:gd name="T64" fmla="*/ 0 w 23"/>
                      <a:gd name="T65" fmla="*/ 13 h 33"/>
                      <a:gd name="T66" fmla="*/ 0 w 23"/>
                      <a:gd name="T67" fmla="*/ 8 h 33"/>
                      <a:gd name="T68" fmla="*/ 0 w 23"/>
                      <a:gd name="T69" fmla="*/ 4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</a:cxnLst>
                    <a:rect l="0" t="0" r="r" b="b"/>
                    <a:pathLst>
                      <a:path w="23" h="33">
                        <a:moveTo>
                          <a:pt x="0" y="4"/>
                        </a:moveTo>
                        <a:lnTo>
                          <a:pt x="4" y="4"/>
                        </a:lnTo>
                        <a:lnTo>
                          <a:pt x="4" y="0"/>
                        </a:lnTo>
                        <a:lnTo>
                          <a:pt x="4" y="4"/>
                        </a:lnTo>
                        <a:lnTo>
                          <a:pt x="8" y="4"/>
                        </a:lnTo>
                        <a:lnTo>
                          <a:pt x="12" y="4"/>
                        </a:lnTo>
                        <a:lnTo>
                          <a:pt x="16" y="4"/>
                        </a:lnTo>
                        <a:lnTo>
                          <a:pt x="16" y="8"/>
                        </a:lnTo>
                        <a:lnTo>
                          <a:pt x="16" y="4"/>
                        </a:lnTo>
                        <a:lnTo>
                          <a:pt x="16" y="8"/>
                        </a:lnTo>
                        <a:lnTo>
                          <a:pt x="19" y="8"/>
                        </a:lnTo>
                        <a:lnTo>
                          <a:pt x="19" y="13"/>
                        </a:lnTo>
                        <a:lnTo>
                          <a:pt x="19" y="17"/>
                        </a:lnTo>
                        <a:lnTo>
                          <a:pt x="19" y="21"/>
                        </a:lnTo>
                        <a:lnTo>
                          <a:pt x="23" y="21"/>
                        </a:lnTo>
                        <a:lnTo>
                          <a:pt x="23" y="25"/>
                        </a:lnTo>
                        <a:lnTo>
                          <a:pt x="19" y="25"/>
                        </a:lnTo>
                        <a:lnTo>
                          <a:pt x="19" y="29"/>
                        </a:lnTo>
                        <a:lnTo>
                          <a:pt x="19" y="33"/>
                        </a:lnTo>
                        <a:lnTo>
                          <a:pt x="16" y="33"/>
                        </a:lnTo>
                        <a:lnTo>
                          <a:pt x="12" y="33"/>
                        </a:lnTo>
                        <a:lnTo>
                          <a:pt x="12" y="29"/>
                        </a:lnTo>
                        <a:lnTo>
                          <a:pt x="8" y="29"/>
                        </a:lnTo>
                        <a:lnTo>
                          <a:pt x="8" y="25"/>
                        </a:lnTo>
                        <a:lnTo>
                          <a:pt x="4" y="25"/>
                        </a:lnTo>
                        <a:lnTo>
                          <a:pt x="4" y="21"/>
                        </a:lnTo>
                        <a:lnTo>
                          <a:pt x="0" y="21"/>
                        </a:lnTo>
                        <a:lnTo>
                          <a:pt x="4" y="21"/>
                        </a:lnTo>
                        <a:lnTo>
                          <a:pt x="4" y="17"/>
                        </a:lnTo>
                        <a:lnTo>
                          <a:pt x="0" y="17"/>
                        </a:lnTo>
                        <a:lnTo>
                          <a:pt x="0" y="13"/>
                        </a:lnTo>
                        <a:lnTo>
                          <a:pt x="4" y="13"/>
                        </a:lnTo>
                        <a:lnTo>
                          <a:pt x="0" y="13"/>
                        </a:lnTo>
                        <a:lnTo>
                          <a:pt x="0" y="8"/>
                        </a:lnTo>
                        <a:lnTo>
                          <a:pt x="0" y="4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741" name="Freeform 314">
                    <a:extLst>
                      <a:ext uri="{FF2B5EF4-FFF2-40B4-BE49-F238E27FC236}">
                        <a16:creationId xmlns:a16="http://schemas.microsoft.com/office/drawing/2014/main" id="{5540AC00-B90C-994E-4497-7C0B89CF953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121" y="3115"/>
                    <a:ext cx="11" cy="20"/>
                  </a:xfrm>
                  <a:custGeom>
                    <a:avLst/>
                    <a:gdLst>
                      <a:gd name="T0" fmla="*/ 3 w 11"/>
                      <a:gd name="T1" fmla="*/ 0 h 21"/>
                      <a:gd name="T2" fmla="*/ 3 w 11"/>
                      <a:gd name="T3" fmla="*/ 4 h 21"/>
                      <a:gd name="T4" fmla="*/ 7 w 11"/>
                      <a:gd name="T5" fmla="*/ 4 h 21"/>
                      <a:gd name="T6" fmla="*/ 7 w 11"/>
                      <a:gd name="T7" fmla="*/ 8 h 21"/>
                      <a:gd name="T8" fmla="*/ 7 w 11"/>
                      <a:gd name="T9" fmla="*/ 13 h 21"/>
                      <a:gd name="T10" fmla="*/ 7 w 11"/>
                      <a:gd name="T11" fmla="*/ 17 h 21"/>
                      <a:gd name="T12" fmla="*/ 11 w 11"/>
                      <a:gd name="T13" fmla="*/ 17 h 21"/>
                      <a:gd name="T14" fmla="*/ 11 w 11"/>
                      <a:gd name="T15" fmla="*/ 21 h 21"/>
                      <a:gd name="T16" fmla="*/ 7 w 11"/>
                      <a:gd name="T17" fmla="*/ 21 h 21"/>
                      <a:gd name="T18" fmla="*/ 7 w 11"/>
                      <a:gd name="T19" fmla="*/ 17 h 21"/>
                      <a:gd name="T20" fmla="*/ 3 w 11"/>
                      <a:gd name="T21" fmla="*/ 17 h 21"/>
                      <a:gd name="T22" fmla="*/ 0 w 11"/>
                      <a:gd name="T23" fmla="*/ 17 h 21"/>
                      <a:gd name="T24" fmla="*/ 0 w 11"/>
                      <a:gd name="T25" fmla="*/ 13 h 21"/>
                      <a:gd name="T26" fmla="*/ 0 w 11"/>
                      <a:gd name="T27" fmla="*/ 8 h 21"/>
                      <a:gd name="T28" fmla="*/ 0 w 11"/>
                      <a:gd name="T29" fmla="*/ 4 h 21"/>
                      <a:gd name="T30" fmla="*/ 3 w 11"/>
                      <a:gd name="T31" fmla="*/ 4 h 21"/>
                      <a:gd name="T32" fmla="*/ 3 w 11"/>
                      <a:gd name="T33" fmla="*/ 0 h 2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11" h="21">
                        <a:moveTo>
                          <a:pt x="3" y="0"/>
                        </a:moveTo>
                        <a:lnTo>
                          <a:pt x="3" y="4"/>
                        </a:lnTo>
                        <a:lnTo>
                          <a:pt x="7" y="4"/>
                        </a:lnTo>
                        <a:lnTo>
                          <a:pt x="7" y="8"/>
                        </a:lnTo>
                        <a:lnTo>
                          <a:pt x="7" y="13"/>
                        </a:lnTo>
                        <a:lnTo>
                          <a:pt x="7" y="17"/>
                        </a:lnTo>
                        <a:lnTo>
                          <a:pt x="11" y="17"/>
                        </a:lnTo>
                        <a:lnTo>
                          <a:pt x="11" y="21"/>
                        </a:lnTo>
                        <a:lnTo>
                          <a:pt x="7" y="21"/>
                        </a:lnTo>
                        <a:lnTo>
                          <a:pt x="7" y="17"/>
                        </a:lnTo>
                        <a:lnTo>
                          <a:pt x="3" y="17"/>
                        </a:lnTo>
                        <a:lnTo>
                          <a:pt x="0" y="17"/>
                        </a:lnTo>
                        <a:lnTo>
                          <a:pt x="0" y="13"/>
                        </a:lnTo>
                        <a:lnTo>
                          <a:pt x="0" y="8"/>
                        </a:lnTo>
                        <a:lnTo>
                          <a:pt x="0" y="4"/>
                        </a:lnTo>
                        <a:lnTo>
                          <a:pt x="3" y="4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742" name="Freeform 315">
                    <a:extLst>
                      <a:ext uri="{FF2B5EF4-FFF2-40B4-BE49-F238E27FC236}">
                        <a16:creationId xmlns:a16="http://schemas.microsoft.com/office/drawing/2014/main" id="{2FA05105-8542-A081-9A07-B600F8FF5AB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435" y="3115"/>
                    <a:ext cx="46" cy="38"/>
                  </a:xfrm>
                  <a:custGeom>
                    <a:avLst/>
                    <a:gdLst>
                      <a:gd name="T0" fmla="*/ 35 w 46"/>
                      <a:gd name="T1" fmla="*/ 4 h 37"/>
                      <a:gd name="T2" fmla="*/ 35 w 46"/>
                      <a:gd name="T3" fmla="*/ 8 h 37"/>
                      <a:gd name="T4" fmla="*/ 39 w 46"/>
                      <a:gd name="T5" fmla="*/ 13 h 37"/>
                      <a:gd name="T6" fmla="*/ 42 w 46"/>
                      <a:gd name="T7" fmla="*/ 13 h 37"/>
                      <a:gd name="T8" fmla="*/ 46 w 46"/>
                      <a:gd name="T9" fmla="*/ 13 h 37"/>
                      <a:gd name="T10" fmla="*/ 42 w 46"/>
                      <a:gd name="T11" fmla="*/ 17 h 37"/>
                      <a:gd name="T12" fmla="*/ 42 w 46"/>
                      <a:gd name="T13" fmla="*/ 21 h 37"/>
                      <a:gd name="T14" fmla="*/ 39 w 46"/>
                      <a:gd name="T15" fmla="*/ 21 h 37"/>
                      <a:gd name="T16" fmla="*/ 39 w 46"/>
                      <a:gd name="T17" fmla="*/ 25 h 37"/>
                      <a:gd name="T18" fmla="*/ 35 w 46"/>
                      <a:gd name="T19" fmla="*/ 25 h 37"/>
                      <a:gd name="T20" fmla="*/ 35 w 46"/>
                      <a:gd name="T21" fmla="*/ 29 h 37"/>
                      <a:gd name="T22" fmla="*/ 35 w 46"/>
                      <a:gd name="T23" fmla="*/ 33 h 37"/>
                      <a:gd name="T24" fmla="*/ 31 w 46"/>
                      <a:gd name="T25" fmla="*/ 33 h 37"/>
                      <a:gd name="T26" fmla="*/ 27 w 46"/>
                      <a:gd name="T27" fmla="*/ 33 h 37"/>
                      <a:gd name="T28" fmla="*/ 27 w 46"/>
                      <a:gd name="T29" fmla="*/ 37 h 37"/>
                      <a:gd name="T30" fmla="*/ 23 w 46"/>
                      <a:gd name="T31" fmla="*/ 37 h 37"/>
                      <a:gd name="T32" fmla="*/ 19 w 46"/>
                      <a:gd name="T33" fmla="*/ 37 h 37"/>
                      <a:gd name="T34" fmla="*/ 16 w 46"/>
                      <a:gd name="T35" fmla="*/ 37 h 37"/>
                      <a:gd name="T36" fmla="*/ 12 w 46"/>
                      <a:gd name="T37" fmla="*/ 37 h 37"/>
                      <a:gd name="T38" fmla="*/ 8 w 46"/>
                      <a:gd name="T39" fmla="*/ 37 h 37"/>
                      <a:gd name="T40" fmla="*/ 8 w 46"/>
                      <a:gd name="T41" fmla="*/ 33 h 37"/>
                      <a:gd name="T42" fmla="*/ 4 w 46"/>
                      <a:gd name="T43" fmla="*/ 33 h 37"/>
                      <a:gd name="T44" fmla="*/ 0 w 46"/>
                      <a:gd name="T45" fmla="*/ 33 h 37"/>
                      <a:gd name="T46" fmla="*/ 0 w 46"/>
                      <a:gd name="T47" fmla="*/ 29 h 37"/>
                      <a:gd name="T48" fmla="*/ 4 w 46"/>
                      <a:gd name="T49" fmla="*/ 29 h 37"/>
                      <a:gd name="T50" fmla="*/ 8 w 46"/>
                      <a:gd name="T51" fmla="*/ 21 h 37"/>
                      <a:gd name="T52" fmla="*/ 8 w 46"/>
                      <a:gd name="T53" fmla="*/ 17 h 37"/>
                      <a:gd name="T54" fmla="*/ 12 w 46"/>
                      <a:gd name="T55" fmla="*/ 17 h 37"/>
                      <a:gd name="T56" fmla="*/ 12 w 46"/>
                      <a:gd name="T57" fmla="*/ 13 h 37"/>
                      <a:gd name="T58" fmla="*/ 16 w 46"/>
                      <a:gd name="T59" fmla="*/ 13 h 37"/>
                      <a:gd name="T60" fmla="*/ 16 w 46"/>
                      <a:gd name="T61" fmla="*/ 8 h 37"/>
                      <a:gd name="T62" fmla="*/ 16 w 46"/>
                      <a:gd name="T63" fmla="*/ 4 h 37"/>
                      <a:gd name="T64" fmla="*/ 19 w 46"/>
                      <a:gd name="T65" fmla="*/ 4 h 37"/>
                      <a:gd name="T66" fmla="*/ 23 w 46"/>
                      <a:gd name="T67" fmla="*/ 4 h 37"/>
                      <a:gd name="T68" fmla="*/ 27 w 46"/>
                      <a:gd name="T69" fmla="*/ 4 h 37"/>
                      <a:gd name="T70" fmla="*/ 31 w 46"/>
                      <a:gd name="T71" fmla="*/ 4 h 37"/>
                      <a:gd name="T72" fmla="*/ 35 w 46"/>
                      <a:gd name="T73" fmla="*/ 0 h 37"/>
                      <a:gd name="T74" fmla="*/ 35 w 46"/>
                      <a:gd name="T75" fmla="*/ 4 h 3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</a:cxnLst>
                    <a:rect l="0" t="0" r="r" b="b"/>
                    <a:pathLst>
                      <a:path w="46" h="37">
                        <a:moveTo>
                          <a:pt x="35" y="4"/>
                        </a:moveTo>
                        <a:lnTo>
                          <a:pt x="35" y="8"/>
                        </a:lnTo>
                        <a:lnTo>
                          <a:pt x="39" y="13"/>
                        </a:lnTo>
                        <a:lnTo>
                          <a:pt x="42" y="13"/>
                        </a:lnTo>
                        <a:lnTo>
                          <a:pt x="46" y="13"/>
                        </a:lnTo>
                        <a:lnTo>
                          <a:pt x="42" y="17"/>
                        </a:lnTo>
                        <a:lnTo>
                          <a:pt x="42" y="21"/>
                        </a:lnTo>
                        <a:lnTo>
                          <a:pt x="39" y="21"/>
                        </a:lnTo>
                        <a:lnTo>
                          <a:pt x="39" y="25"/>
                        </a:lnTo>
                        <a:lnTo>
                          <a:pt x="35" y="25"/>
                        </a:lnTo>
                        <a:lnTo>
                          <a:pt x="35" y="29"/>
                        </a:lnTo>
                        <a:lnTo>
                          <a:pt x="35" y="33"/>
                        </a:lnTo>
                        <a:lnTo>
                          <a:pt x="31" y="33"/>
                        </a:lnTo>
                        <a:lnTo>
                          <a:pt x="27" y="33"/>
                        </a:lnTo>
                        <a:lnTo>
                          <a:pt x="27" y="37"/>
                        </a:lnTo>
                        <a:lnTo>
                          <a:pt x="23" y="37"/>
                        </a:lnTo>
                        <a:lnTo>
                          <a:pt x="19" y="37"/>
                        </a:lnTo>
                        <a:lnTo>
                          <a:pt x="16" y="37"/>
                        </a:lnTo>
                        <a:lnTo>
                          <a:pt x="12" y="37"/>
                        </a:lnTo>
                        <a:lnTo>
                          <a:pt x="8" y="37"/>
                        </a:lnTo>
                        <a:lnTo>
                          <a:pt x="8" y="33"/>
                        </a:lnTo>
                        <a:lnTo>
                          <a:pt x="4" y="33"/>
                        </a:lnTo>
                        <a:lnTo>
                          <a:pt x="0" y="33"/>
                        </a:lnTo>
                        <a:lnTo>
                          <a:pt x="0" y="29"/>
                        </a:lnTo>
                        <a:lnTo>
                          <a:pt x="4" y="29"/>
                        </a:lnTo>
                        <a:lnTo>
                          <a:pt x="8" y="21"/>
                        </a:lnTo>
                        <a:lnTo>
                          <a:pt x="8" y="17"/>
                        </a:lnTo>
                        <a:lnTo>
                          <a:pt x="12" y="17"/>
                        </a:lnTo>
                        <a:lnTo>
                          <a:pt x="12" y="13"/>
                        </a:lnTo>
                        <a:lnTo>
                          <a:pt x="16" y="13"/>
                        </a:lnTo>
                        <a:lnTo>
                          <a:pt x="16" y="8"/>
                        </a:lnTo>
                        <a:lnTo>
                          <a:pt x="16" y="4"/>
                        </a:lnTo>
                        <a:lnTo>
                          <a:pt x="19" y="4"/>
                        </a:lnTo>
                        <a:lnTo>
                          <a:pt x="23" y="4"/>
                        </a:lnTo>
                        <a:lnTo>
                          <a:pt x="27" y="4"/>
                        </a:lnTo>
                        <a:lnTo>
                          <a:pt x="31" y="4"/>
                        </a:lnTo>
                        <a:lnTo>
                          <a:pt x="35" y="0"/>
                        </a:lnTo>
                        <a:lnTo>
                          <a:pt x="35" y="4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743" name="Freeform 316">
                    <a:extLst>
                      <a:ext uri="{FF2B5EF4-FFF2-40B4-BE49-F238E27FC236}">
                        <a16:creationId xmlns:a16="http://schemas.microsoft.com/office/drawing/2014/main" id="{1B381046-0A30-03DB-A7FE-CDCE1290F47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476" y="3120"/>
                    <a:ext cx="53" cy="57"/>
                  </a:xfrm>
                  <a:custGeom>
                    <a:avLst/>
                    <a:gdLst>
                      <a:gd name="T0" fmla="*/ 31 w 54"/>
                      <a:gd name="T1" fmla="*/ 9 h 57"/>
                      <a:gd name="T2" fmla="*/ 35 w 54"/>
                      <a:gd name="T3" fmla="*/ 9 h 57"/>
                      <a:gd name="T4" fmla="*/ 39 w 54"/>
                      <a:gd name="T5" fmla="*/ 4 h 57"/>
                      <a:gd name="T6" fmla="*/ 39 w 54"/>
                      <a:gd name="T7" fmla="*/ 9 h 57"/>
                      <a:gd name="T8" fmla="*/ 39 w 54"/>
                      <a:gd name="T9" fmla="*/ 4 h 57"/>
                      <a:gd name="T10" fmla="*/ 43 w 54"/>
                      <a:gd name="T11" fmla="*/ 4 h 57"/>
                      <a:gd name="T12" fmla="*/ 43 w 54"/>
                      <a:gd name="T13" fmla="*/ 0 h 57"/>
                      <a:gd name="T14" fmla="*/ 46 w 54"/>
                      <a:gd name="T15" fmla="*/ 0 h 57"/>
                      <a:gd name="T16" fmla="*/ 50 w 54"/>
                      <a:gd name="T17" fmla="*/ 0 h 57"/>
                      <a:gd name="T18" fmla="*/ 54 w 54"/>
                      <a:gd name="T19" fmla="*/ 0 h 57"/>
                      <a:gd name="T20" fmla="*/ 54 w 54"/>
                      <a:gd name="T21" fmla="*/ 4 h 57"/>
                      <a:gd name="T22" fmla="*/ 54 w 54"/>
                      <a:gd name="T23" fmla="*/ 9 h 57"/>
                      <a:gd name="T24" fmla="*/ 54 w 54"/>
                      <a:gd name="T25" fmla="*/ 13 h 57"/>
                      <a:gd name="T26" fmla="*/ 50 w 54"/>
                      <a:gd name="T27" fmla="*/ 13 h 57"/>
                      <a:gd name="T28" fmla="*/ 46 w 54"/>
                      <a:gd name="T29" fmla="*/ 17 h 57"/>
                      <a:gd name="T30" fmla="*/ 43 w 54"/>
                      <a:gd name="T31" fmla="*/ 17 h 57"/>
                      <a:gd name="T32" fmla="*/ 39 w 54"/>
                      <a:gd name="T33" fmla="*/ 17 h 57"/>
                      <a:gd name="T34" fmla="*/ 35 w 54"/>
                      <a:gd name="T35" fmla="*/ 17 h 57"/>
                      <a:gd name="T36" fmla="*/ 35 w 54"/>
                      <a:gd name="T37" fmla="*/ 21 h 57"/>
                      <a:gd name="T38" fmla="*/ 31 w 54"/>
                      <a:gd name="T39" fmla="*/ 21 h 57"/>
                      <a:gd name="T40" fmla="*/ 31 w 54"/>
                      <a:gd name="T41" fmla="*/ 25 h 57"/>
                      <a:gd name="T42" fmla="*/ 31 w 54"/>
                      <a:gd name="T43" fmla="*/ 29 h 57"/>
                      <a:gd name="T44" fmla="*/ 31 w 54"/>
                      <a:gd name="T45" fmla="*/ 33 h 57"/>
                      <a:gd name="T46" fmla="*/ 31 w 54"/>
                      <a:gd name="T47" fmla="*/ 37 h 57"/>
                      <a:gd name="T48" fmla="*/ 31 w 54"/>
                      <a:gd name="T49" fmla="*/ 41 h 57"/>
                      <a:gd name="T50" fmla="*/ 27 w 54"/>
                      <a:gd name="T51" fmla="*/ 41 h 57"/>
                      <a:gd name="T52" fmla="*/ 27 w 54"/>
                      <a:gd name="T53" fmla="*/ 45 h 57"/>
                      <a:gd name="T54" fmla="*/ 23 w 54"/>
                      <a:gd name="T55" fmla="*/ 45 h 57"/>
                      <a:gd name="T56" fmla="*/ 20 w 54"/>
                      <a:gd name="T57" fmla="*/ 45 h 57"/>
                      <a:gd name="T58" fmla="*/ 20 w 54"/>
                      <a:gd name="T59" fmla="*/ 49 h 57"/>
                      <a:gd name="T60" fmla="*/ 16 w 54"/>
                      <a:gd name="T61" fmla="*/ 49 h 57"/>
                      <a:gd name="T62" fmla="*/ 16 w 54"/>
                      <a:gd name="T63" fmla="*/ 53 h 57"/>
                      <a:gd name="T64" fmla="*/ 12 w 54"/>
                      <a:gd name="T65" fmla="*/ 53 h 57"/>
                      <a:gd name="T66" fmla="*/ 8 w 54"/>
                      <a:gd name="T67" fmla="*/ 53 h 57"/>
                      <a:gd name="T68" fmla="*/ 4 w 54"/>
                      <a:gd name="T69" fmla="*/ 53 h 57"/>
                      <a:gd name="T70" fmla="*/ 4 w 54"/>
                      <a:gd name="T71" fmla="*/ 57 h 57"/>
                      <a:gd name="T72" fmla="*/ 0 w 54"/>
                      <a:gd name="T73" fmla="*/ 57 h 57"/>
                      <a:gd name="T74" fmla="*/ 0 w 54"/>
                      <a:gd name="T75" fmla="*/ 53 h 57"/>
                      <a:gd name="T76" fmla="*/ 4 w 54"/>
                      <a:gd name="T77" fmla="*/ 53 h 57"/>
                      <a:gd name="T78" fmla="*/ 4 w 54"/>
                      <a:gd name="T79" fmla="*/ 49 h 57"/>
                      <a:gd name="T80" fmla="*/ 4 w 54"/>
                      <a:gd name="T81" fmla="*/ 45 h 57"/>
                      <a:gd name="T82" fmla="*/ 4 w 54"/>
                      <a:gd name="T83" fmla="*/ 41 h 57"/>
                      <a:gd name="T84" fmla="*/ 8 w 54"/>
                      <a:gd name="T85" fmla="*/ 37 h 57"/>
                      <a:gd name="T86" fmla="*/ 12 w 54"/>
                      <a:gd name="T87" fmla="*/ 37 h 57"/>
                      <a:gd name="T88" fmla="*/ 16 w 54"/>
                      <a:gd name="T89" fmla="*/ 33 h 57"/>
                      <a:gd name="T90" fmla="*/ 20 w 54"/>
                      <a:gd name="T91" fmla="*/ 33 h 57"/>
                      <a:gd name="T92" fmla="*/ 20 w 54"/>
                      <a:gd name="T93" fmla="*/ 29 h 57"/>
                      <a:gd name="T94" fmla="*/ 23 w 54"/>
                      <a:gd name="T95" fmla="*/ 29 h 57"/>
                      <a:gd name="T96" fmla="*/ 23 w 54"/>
                      <a:gd name="T97" fmla="*/ 25 h 57"/>
                      <a:gd name="T98" fmla="*/ 23 w 54"/>
                      <a:gd name="T99" fmla="*/ 21 h 57"/>
                      <a:gd name="T100" fmla="*/ 27 w 54"/>
                      <a:gd name="T101" fmla="*/ 17 h 57"/>
                      <a:gd name="T102" fmla="*/ 31 w 54"/>
                      <a:gd name="T103" fmla="*/ 17 h 57"/>
                      <a:gd name="T104" fmla="*/ 31 w 54"/>
                      <a:gd name="T105" fmla="*/ 13 h 57"/>
                      <a:gd name="T106" fmla="*/ 31 w 54"/>
                      <a:gd name="T107" fmla="*/ 9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</a:cxnLst>
                    <a:rect l="0" t="0" r="r" b="b"/>
                    <a:pathLst>
                      <a:path w="54" h="57">
                        <a:moveTo>
                          <a:pt x="31" y="9"/>
                        </a:moveTo>
                        <a:lnTo>
                          <a:pt x="35" y="9"/>
                        </a:lnTo>
                        <a:lnTo>
                          <a:pt x="39" y="4"/>
                        </a:lnTo>
                        <a:lnTo>
                          <a:pt x="39" y="9"/>
                        </a:lnTo>
                        <a:lnTo>
                          <a:pt x="39" y="4"/>
                        </a:lnTo>
                        <a:lnTo>
                          <a:pt x="43" y="4"/>
                        </a:lnTo>
                        <a:lnTo>
                          <a:pt x="43" y="0"/>
                        </a:lnTo>
                        <a:lnTo>
                          <a:pt x="46" y="0"/>
                        </a:lnTo>
                        <a:lnTo>
                          <a:pt x="50" y="0"/>
                        </a:lnTo>
                        <a:lnTo>
                          <a:pt x="54" y="0"/>
                        </a:lnTo>
                        <a:lnTo>
                          <a:pt x="54" y="4"/>
                        </a:lnTo>
                        <a:lnTo>
                          <a:pt x="54" y="9"/>
                        </a:lnTo>
                        <a:lnTo>
                          <a:pt x="54" y="13"/>
                        </a:lnTo>
                        <a:lnTo>
                          <a:pt x="50" y="13"/>
                        </a:lnTo>
                        <a:lnTo>
                          <a:pt x="46" y="17"/>
                        </a:lnTo>
                        <a:lnTo>
                          <a:pt x="43" y="17"/>
                        </a:lnTo>
                        <a:lnTo>
                          <a:pt x="39" y="17"/>
                        </a:lnTo>
                        <a:lnTo>
                          <a:pt x="35" y="17"/>
                        </a:lnTo>
                        <a:lnTo>
                          <a:pt x="35" y="21"/>
                        </a:lnTo>
                        <a:lnTo>
                          <a:pt x="31" y="21"/>
                        </a:lnTo>
                        <a:lnTo>
                          <a:pt x="31" y="25"/>
                        </a:lnTo>
                        <a:lnTo>
                          <a:pt x="31" y="29"/>
                        </a:lnTo>
                        <a:lnTo>
                          <a:pt x="31" y="33"/>
                        </a:lnTo>
                        <a:lnTo>
                          <a:pt x="31" y="37"/>
                        </a:lnTo>
                        <a:lnTo>
                          <a:pt x="31" y="41"/>
                        </a:lnTo>
                        <a:lnTo>
                          <a:pt x="27" y="41"/>
                        </a:lnTo>
                        <a:lnTo>
                          <a:pt x="27" y="45"/>
                        </a:lnTo>
                        <a:lnTo>
                          <a:pt x="23" y="45"/>
                        </a:lnTo>
                        <a:lnTo>
                          <a:pt x="20" y="45"/>
                        </a:lnTo>
                        <a:lnTo>
                          <a:pt x="20" y="49"/>
                        </a:lnTo>
                        <a:lnTo>
                          <a:pt x="16" y="49"/>
                        </a:lnTo>
                        <a:lnTo>
                          <a:pt x="16" y="53"/>
                        </a:lnTo>
                        <a:lnTo>
                          <a:pt x="12" y="53"/>
                        </a:lnTo>
                        <a:lnTo>
                          <a:pt x="8" y="53"/>
                        </a:lnTo>
                        <a:lnTo>
                          <a:pt x="4" y="53"/>
                        </a:lnTo>
                        <a:lnTo>
                          <a:pt x="4" y="57"/>
                        </a:lnTo>
                        <a:lnTo>
                          <a:pt x="0" y="57"/>
                        </a:lnTo>
                        <a:lnTo>
                          <a:pt x="0" y="53"/>
                        </a:lnTo>
                        <a:lnTo>
                          <a:pt x="4" y="53"/>
                        </a:lnTo>
                        <a:lnTo>
                          <a:pt x="4" y="49"/>
                        </a:lnTo>
                        <a:lnTo>
                          <a:pt x="4" y="45"/>
                        </a:lnTo>
                        <a:lnTo>
                          <a:pt x="4" y="41"/>
                        </a:lnTo>
                        <a:lnTo>
                          <a:pt x="8" y="37"/>
                        </a:lnTo>
                        <a:lnTo>
                          <a:pt x="12" y="37"/>
                        </a:lnTo>
                        <a:lnTo>
                          <a:pt x="16" y="33"/>
                        </a:lnTo>
                        <a:lnTo>
                          <a:pt x="20" y="33"/>
                        </a:lnTo>
                        <a:lnTo>
                          <a:pt x="20" y="29"/>
                        </a:lnTo>
                        <a:lnTo>
                          <a:pt x="23" y="29"/>
                        </a:lnTo>
                        <a:lnTo>
                          <a:pt x="23" y="25"/>
                        </a:lnTo>
                        <a:lnTo>
                          <a:pt x="23" y="21"/>
                        </a:lnTo>
                        <a:lnTo>
                          <a:pt x="27" y="17"/>
                        </a:lnTo>
                        <a:lnTo>
                          <a:pt x="31" y="17"/>
                        </a:lnTo>
                        <a:lnTo>
                          <a:pt x="31" y="13"/>
                        </a:lnTo>
                        <a:lnTo>
                          <a:pt x="31" y="9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744" name="Freeform 317">
                    <a:extLst>
                      <a:ext uri="{FF2B5EF4-FFF2-40B4-BE49-F238E27FC236}">
                        <a16:creationId xmlns:a16="http://schemas.microsoft.com/office/drawing/2014/main" id="{26D57703-CFC6-6DD7-59C5-0FC75615D75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45" y="3120"/>
                    <a:ext cx="34" cy="37"/>
                  </a:xfrm>
                  <a:custGeom>
                    <a:avLst/>
                    <a:gdLst>
                      <a:gd name="T0" fmla="*/ 0 w 34"/>
                      <a:gd name="T1" fmla="*/ 4 h 37"/>
                      <a:gd name="T2" fmla="*/ 0 w 34"/>
                      <a:gd name="T3" fmla="*/ 9 h 37"/>
                      <a:gd name="T4" fmla="*/ 4 w 34"/>
                      <a:gd name="T5" fmla="*/ 9 h 37"/>
                      <a:gd name="T6" fmla="*/ 8 w 34"/>
                      <a:gd name="T7" fmla="*/ 9 h 37"/>
                      <a:gd name="T8" fmla="*/ 8 w 34"/>
                      <a:gd name="T9" fmla="*/ 4 h 37"/>
                      <a:gd name="T10" fmla="*/ 11 w 34"/>
                      <a:gd name="T11" fmla="*/ 4 h 37"/>
                      <a:gd name="T12" fmla="*/ 11 w 34"/>
                      <a:gd name="T13" fmla="*/ 0 h 37"/>
                      <a:gd name="T14" fmla="*/ 15 w 34"/>
                      <a:gd name="T15" fmla="*/ 0 h 37"/>
                      <a:gd name="T16" fmla="*/ 19 w 34"/>
                      <a:gd name="T17" fmla="*/ 0 h 37"/>
                      <a:gd name="T18" fmla="*/ 19 w 34"/>
                      <a:gd name="T19" fmla="*/ 4 h 37"/>
                      <a:gd name="T20" fmla="*/ 23 w 34"/>
                      <a:gd name="T21" fmla="*/ 4 h 37"/>
                      <a:gd name="T22" fmla="*/ 23 w 34"/>
                      <a:gd name="T23" fmla="*/ 0 h 37"/>
                      <a:gd name="T24" fmla="*/ 27 w 34"/>
                      <a:gd name="T25" fmla="*/ 4 h 37"/>
                      <a:gd name="T26" fmla="*/ 27 w 34"/>
                      <a:gd name="T27" fmla="*/ 0 h 37"/>
                      <a:gd name="T28" fmla="*/ 27 w 34"/>
                      <a:gd name="T29" fmla="*/ 4 h 37"/>
                      <a:gd name="T30" fmla="*/ 31 w 34"/>
                      <a:gd name="T31" fmla="*/ 4 h 37"/>
                      <a:gd name="T32" fmla="*/ 31 w 34"/>
                      <a:gd name="T33" fmla="*/ 9 h 37"/>
                      <a:gd name="T34" fmla="*/ 34 w 34"/>
                      <a:gd name="T35" fmla="*/ 9 h 37"/>
                      <a:gd name="T36" fmla="*/ 34 w 34"/>
                      <a:gd name="T37" fmla="*/ 13 h 37"/>
                      <a:gd name="T38" fmla="*/ 34 w 34"/>
                      <a:gd name="T39" fmla="*/ 17 h 37"/>
                      <a:gd name="T40" fmla="*/ 34 w 34"/>
                      <a:gd name="T41" fmla="*/ 21 h 37"/>
                      <a:gd name="T42" fmla="*/ 34 w 34"/>
                      <a:gd name="T43" fmla="*/ 25 h 37"/>
                      <a:gd name="T44" fmla="*/ 34 w 34"/>
                      <a:gd name="T45" fmla="*/ 29 h 37"/>
                      <a:gd name="T46" fmla="*/ 31 w 34"/>
                      <a:gd name="T47" fmla="*/ 29 h 37"/>
                      <a:gd name="T48" fmla="*/ 31 w 34"/>
                      <a:gd name="T49" fmla="*/ 33 h 37"/>
                      <a:gd name="T50" fmla="*/ 27 w 34"/>
                      <a:gd name="T51" fmla="*/ 33 h 37"/>
                      <a:gd name="T52" fmla="*/ 27 w 34"/>
                      <a:gd name="T53" fmla="*/ 37 h 37"/>
                      <a:gd name="T54" fmla="*/ 23 w 34"/>
                      <a:gd name="T55" fmla="*/ 37 h 37"/>
                      <a:gd name="T56" fmla="*/ 19 w 34"/>
                      <a:gd name="T57" fmla="*/ 37 h 37"/>
                      <a:gd name="T58" fmla="*/ 19 w 34"/>
                      <a:gd name="T59" fmla="*/ 33 h 37"/>
                      <a:gd name="T60" fmla="*/ 19 w 34"/>
                      <a:gd name="T61" fmla="*/ 29 h 37"/>
                      <a:gd name="T62" fmla="*/ 19 w 34"/>
                      <a:gd name="T63" fmla="*/ 33 h 37"/>
                      <a:gd name="T64" fmla="*/ 15 w 34"/>
                      <a:gd name="T65" fmla="*/ 33 h 37"/>
                      <a:gd name="T66" fmla="*/ 11 w 34"/>
                      <a:gd name="T67" fmla="*/ 33 h 37"/>
                      <a:gd name="T68" fmla="*/ 11 w 34"/>
                      <a:gd name="T69" fmla="*/ 29 h 37"/>
                      <a:gd name="T70" fmla="*/ 8 w 34"/>
                      <a:gd name="T71" fmla="*/ 29 h 37"/>
                      <a:gd name="T72" fmla="*/ 8 w 34"/>
                      <a:gd name="T73" fmla="*/ 25 h 37"/>
                      <a:gd name="T74" fmla="*/ 8 w 34"/>
                      <a:gd name="T75" fmla="*/ 21 h 37"/>
                      <a:gd name="T76" fmla="*/ 4 w 34"/>
                      <a:gd name="T77" fmla="*/ 17 h 37"/>
                      <a:gd name="T78" fmla="*/ 0 w 34"/>
                      <a:gd name="T79" fmla="*/ 17 h 37"/>
                      <a:gd name="T80" fmla="*/ 0 w 34"/>
                      <a:gd name="T81" fmla="*/ 13 h 37"/>
                      <a:gd name="T82" fmla="*/ 0 w 34"/>
                      <a:gd name="T83" fmla="*/ 9 h 37"/>
                      <a:gd name="T84" fmla="*/ 0 w 34"/>
                      <a:gd name="T85" fmla="*/ 4 h 3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</a:cxnLst>
                    <a:rect l="0" t="0" r="r" b="b"/>
                    <a:pathLst>
                      <a:path w="34" h="37">
                        <a:moveTo>
                          <a:pt x="0" y="4"/>
                        </a:moveTo>
                        <a:lnTo>
                          <a:pt x="0" y="9"/>
                        </a:lnTo>
                        <a:lnTo>
                          <a:pt x="4" y="9"/>
                        </a:lnTo>
                        <a:lnTo>
                          <a:pt x="8" y="9"/>
                        </a:lnTo>
                        <a:lnTo>
                          <a:pt x="8" y="4"/>
                        </a:lnTo>
                        <a:lnTo>
                          <a:pt x="11" y="4"/>
                        </a:lnTo>
                        <a:lnTo>
                          <a:pt x="11" y="0"/>
                        </a:lnTo>
                        <a:lnTo>
                          <a:pt x="15" y="0"/>
                        </a:lnTo>
                        <a:lnTo>
                          <a:pt x="19" y="0"/>
                        </a:lnTo>
                        <a:lnTo>
                          <a:pt x="19" y="4"/>
                        </a:lnTo>
                        <a:lnTo>
                          <a:pt x="23" y="4"/>
                        </a:lnTo>
                        <a:lnTo>
                          <a:pt x="23" y="0"/>
                        </a:lnTo>
                        <a:lnTo>
                          <a:pt x="27" y="4"/>
                        </a:lnTo>
                        <a:lnTo>
                          <a:pt x="27" y="0"/>
                        </a:lnTo>
                        <a:lnTo>
                          <a:pt x="27" y="4"/>
                        </a:lnTo>
                        <a:lnTo>
                          <a:pt x="31" y="4"/>
                        </a:lnTo>
                        <a:lnTo>
                          <a:pt x="31" y="9"/>
                        </a:lnTo>
                        <a:lnTo>
                          <a:pt x="34" y="9"/>
                        </a:lnTo>
                        <a:lnTo>
                          <a:pt x="34" y="13"/>
                        </a:lnTo>
                        <a:lnTo>
                          <a:pt x="34" y="17"/>
                        </a:lnTo>
                        <a:lnTo>
                          <a:pt x="34" y="21"/>
                        </a:lnTo>
                        <a:lnTo>
                          <a:pt x="34" y="25"/>
                        </a:lnTo>
                        <a:lnTo>
                          <a:pt x="34" y="29"/>
                        </a:lnTo>
                        <a:lnTo>
                          <a:pt x="31" y="29"/>
                        </a:lnTo>
                        <a:lnTo>
                          <a:pt x="31" y="33"/>
                        </a:lnTo>
                        <a:lnTo>
                          <a:pt x="27" y="33"/>
                        </a:lnTo>
                        <a:lnTo>
                          <a:pt x="27" y="37"/>
                        </a:lnTo>
                        <a:lnTo>
                          <a:pt x="23" y="37"/>
                        </a:lnTo>
                        <a:lnTo>
                          <a:pt x="19" y="37"/>
                        </a:lnTo>
                        <a:lnTo>
                          <a:pt x="19" y="33"/>
                        </a:lnTo>
                        <a:lnTo>
                          <a:pt x="19" y="29"/>
                        </a:lnTo>
                        <a:lnTo>
                          <a:pt x="19" y="33"/>
                        </a:lnTo>
                        <a:lnTo>
                          <a:pt x="15" y="33"/>
                        </a:lnTo>
                        <a:lnTo>
                          <a:pt x="11" y="33"/>
                        </a:lnTo>
                        <a:lnTo>
                          <a:pt x="11" y="29"/>
                        </a:lnTo>
                        <a:lnTo>
                          <a:pt x="8" y="29"/>
                        </a:lnTo>
                        <a:lnTo>
                          <a:pt x="8" y="25"/>
                        </a:lnTo>
                        <a:lnTo>
                          <a:pt x="8" y="21"/>
                        </a:lnTo>
                        <a:lnTo>
                          <a:pt x="4" y="17"/>
                        </a:lnTo>
                        <a:lnTo>
                          <a:pt x="0" y="17"/>
                        </a:lnTo>
                        <a:lnTo>
                          <a:pt x="0" y="13"/>
                        </a:lnTo>
                        <a:lnTo>
                          <a:pt x="0" y="9"/>
                        </a:lnTo>
                        <a:lnTo>
                          <a:pt x="0" y="4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745" name="Freeform 318">
                    <a:extLst>
                      <a:ext uri="{FF2B5EF4-FFF2-40B4-BE49-F238E27FC236}">
                        <a16:creationId xmlns:a16="http://schemas.microsoft.com/office/drawing/2014/main" id="{9E31FED2-B2CC-1DDB-EEF5-B83CC53C827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99" y="3120"/>
                    <a:ext cx="15" cy="37"/>
                  </a:xfrm>
                  <a:custGeom>
                    <a:avLst/>
                    <a:gdLst>
                      <a:gd name="T0" fmla="*/ 0 w 15"/>
                      <a:gd name="T1" fmla="*/ 0 h 37"/>
                      <a:gd name="T2" fmla="*/ 3 w 15"/>
                      <a:gd name="T3" fmla="*/ 4 h 37"/>
                      <a:gd name="T4" fmla="*/ 7 w 15"/>
                      <a:gd name="T5" fmla="*/ 4 h 37"/>
                      <a:gd name="T6" fmla="*/ 7 w 15"/>
                      <a:gd name="T7" fmla="*/ 9 h 37"/>
                      <a:gd name="T8" fmla="*/ 11 w 15"/>
                      <a:gd name="T9" fmla="*/ 9 h 37"/>
                      <a:gd name="T10" fmla="*/ 11 w 15"/>
                      <a:gd name="T11" fmla="*/ 4 h 37"/>
                      <a:gd name="T12" fmla="*/ 11 w 15"/>
                      <a:gd name="T13" fmla="*/ 9 h 37"/>
                      <a:gd name="T14" fmla="*/ 15 w 15"/>
                      <a:gd name="T15" fmla="*/ 9 h 37"/>
                      <a:gd name="T16" fmla="*/ 15 w 15"/>
                      <a:gd name="T17" fmla="*/ 13 h 37"/>
                      <a:gd name="T18" fmla="*/ 15 w 15"/>
                      <a:gd name="T19" fmla="*/ 17 h 37"/>
                      <a:gd name="T20" fmla="*/ 15 w 15"/>
                      <a:gd name="T21" fmla="*/ 21 h 37"/>
                      <a:gd name="T22" fmla="*/ 15 w 15"/>
                      <a:gd name="T23" fmla="*/ 25 h 37"/>
                      <a:gd name="T24" fmla="*/ 15 w 15"/>
                      <a:gd name="T25" fmla="*/ 29 h 37"/>
                      <a:gd name="T26" fmla="*/ 15 w 15"/>
                      <a:gd name="T27" fmla="*/ 33 h 37"/>
                      <a:gd name="T28" fmla="*/ 11 w 15"/>
                      <a:gd name="T29" fmla="*/ 33 h 37"/>
                      <a:gd name="T30" fmla="*/ 7 w 15"/>
                      <a:gd name="T31" fmla="*/ 33 h 37"/>
                      <a:gd name="T32" fmla="*/ 7 w 15"/>
                      <a:gd name="T33" fmla="*/ 37 h 37"/>
                      <a:gd name="T34" fmla="*/ 3 w 15"/>
                      <a:gd name="T35" fmla="*/ 37 h 37"/>
                      <a:gd name="T36" fmla="*/ 3 w 15"/>
                      <a:gd name="T37" fmla="*/ 33 h 37"/>
                      <a:gd name="T38" fmla="*/ 3 w 15"/>
                      <a:gd name="T39" fmla="*/ 29 h 37"/>
                      <a:gd name="T40" fmla="*/ 3 w 15"/>
                      <a:gd name="T41" fmla="*/ 25 h 37"/>
                      <a:gd name="T42" fmla="*/ 3 w 15"/>
                      <a:gd name="T43" fmla="*/ 21 h 37"/>
                      <a:gd name="T44" fmla="*/ 3 w 15"/>
                      <a:gd name="T45" fmla="*/ 17 h 37"/>
                      <a:gd name="T46" fmla="*/ 0 w 15"/>
                      <a:gd name="T47" fmla="*/ 17 h 37"/>
                      <a:gd name="T48" fmla="*/ 3 w 15"/>
                      <a:gd name="T49" fmla="*/ 17 h 37"/>
                      <a:gd name="T50" fmla="*/ 3 w 15"/>
                      <a:gd name="T51" fmla="*/ 13 h 37"/>
                      <a:gd name="T52" fmla="*/ 0 w 15"/>
                      <a:gd name="T53" fmla="*/ 13 h 37"/>
                      <a:gd name="T54" fmla="*/ 3 w 15"/>
                      <a:gd name="T55" fmla="*/ 13 h 37"/>
                      <a:gd name="T56" fmla="*/ 3 w 15"/>
                      <a:gd name="T57" fmla="*/ 9 h 37"/>
                      <a:gd name="T58" fmla="*/ 3 w 15"/>
                      <a:gd name="T59" fmla="*/ 4 h 37"/>
                      <a:gd name="T60" fmla="*/ 0 w 15"/>
                      <a:gd name="T61" fmla="*/ 4 h 37"/>
                      <a:gd name="T62" fmla="*/ 0 w 15"/>
                      <a:gd name="T63" fmla="*/ 0 h 3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</a:cxnLst>
                    <a:rect l="0" t="0" r="r" b="b"/>
                    <a:pathLst>
                      <a:path w="15" h="37">
                        <a:moveTo>
                          <a:pt x="0" y="0"/>
                        </a:moveTo>
                        <a:lnTo>
                          <a:pt x="3" y="4"/>
                        </a:lnTo>
                        <a:lnTo>
                          <a:pt x="7" y="4"/>
                        </a:lnTo>
                        <a:lnTo>
                          <a:pt x="7" y="9"/>
                        </a:lnTo>
                        <a:lnTo>
                          <a:pt x="11" y="9"/>
                        </a:lnTo>
                        <a:lnTo>
                          <a:pt x="11" y="4"/>
                        </a:lnTo>
                        <a:lnTo>
                          <a:pt x="11" y="9"/>
                        </a:lnTo>
                        <a:lnTo>
                          <a:pt x="15" y="9"/>
                        </a:lnTo>
                        <a:lnTo>
                          <a:pt x="15" y="13"/>
                        </a:lnTo>
                        <a:lnTo>
                          <a:pt x="15" y="17"/>
                        </a:lnTo>
                        <a:lnTo>
                          <a:pt x="15" y="21"/>
                        </a:lnTo>
                        <a:lnTo>
                          <a:pt x="15" y="25"/>
                        </a:lnTo>
                        <a:lnTo>
                          <a:pt x="15" y="29"/>
                        </a:lnTo>
                        <a:lnTo>
                          <a:pt x="15" y="33"/>
                        </a:lnTo>
                        <a:lnTo>
                          <a:pt x="11" y="33"/>
                        </a:lnTo>
                        <a:lnTo>
                          <a:pt x="7" y="33"/>
                        </a:lnTo>
                        <a:lnTo>
                          <a:pt x="7" y="37"/>
                        </a:lnTo>
                        <a:lnTo>
                          <a:pt x="3" y="37"/>
                        </a:lnTo>
                        <a:lnTo>
                          <a:pt x="3" y="33"/>
                        </a:lnTo>
                        <a:lnTo>
                          <a:pt x="3" y="29"/>
                        </a:lnTo>
                        <a:lnTo>
                          <a:pt x="3" y="25"/>
                        </a:lnTo>
                        <a:lnTo>
                          <a:pt x="3" y="21"/>
                        </a:lnTo>
                        <a:lnTo>
                          <a:pt x="3" y="17"/>
                        </a:lnTo>
                        <a:lnTo>
                          <a:pt x="0" y="17"/>
                        </a:lnTo>
                        <a:lnTo>
                          <a:pt x="3" y="17"/>
                        </a:lnTo>
                        <a:lnTo>
                          <a:pt x="3" y="13"/>
                        </a:lnTo>
                        <a:lnTo>
                          <a:pt x="0" y="13"/>
                        </a:lnTo>
                        <a:lnTo>
                          <a:pt x="3" y="13"/>
                        </a:lnTo>
                        <a:lnTo>
                          <a:pt x="3" y="9"/>
                        </a:lnTo>
                        <a:lnTo>
                          <a:pt x="3" y="4"/>
                        </a:lnTo>
                        <a:lnTo>
                          <a:pt x="0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746" name="Freeform 319">
                    <a:extLst>
                      <a:ext uri="{FF2B5EF4-FFF2-40B4-BE49-F238E27FC236}">
                        <a16:creationId xmlns:a16="http://schemas.microsoft.com/office/drawing/2014/main" id="{734C3349-B18E-2D0C-37E9-5E83360D348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251" y="3124"/>
                    <a:ext cx="50" cy="43"/>
                  </a:xfrm>
                  <a:custGeom>
                    <a:avLst/>
                    <a:gdLst>
                      <a:gd name="T0" fmla="*/ 23 w 50"/>
                      <a:gd name="T1" fmla="*/ 0 h 45"/>
                      <a:gd name="T2" fmla="*/ 27 w 50"/>
                      <a:gd name="T3" fmla="*/ 0 h 45"/>
                      <a:gd name="T4" fmla="*/ 31 w 50"/>
                      <a:gd name="T5" fmla="*/ 0 h 45"/>
                      <a:gd name="T6" fmla="*/ 35 w 50"/>
                      <a:gd name="T7" fmla="*/ 0 h 45"/>
                      <a:gd name="T8" fmla="*/ 35 w 50"/>
                      <a:gd name="T9" fmla="*/ 5 h 45"/>
                      <a:gd name="T10" fmla="*/ 38 w 50"/>
                      <a:gd name="T11" fmla="*/ 5 h 45"/>
                      <a:gd name="T12" fmla="*/ 42 w 50"/>
                      <a:gd name="T13" fmla="*/ 5 h 45"/>
                      <a:gd name="T14" fmla="*/ 42 w 50"/>
                      <a:gd name="T15" fmla="*/ 9 h 45"/>
                      <a:gd name="T16" fmla="*/ 46 w 50"/>
                      <a:gd name="T17" fmla="*/ 9 h 45"/>
                      <a:gd name="T18" fmla="*/ 50 w 50"/>
                      <a:gd name="T19" fmla="*/ 9 h 45"/>
                      <a:gd name="T20" fmla="*/ 50 w 50"/>
                      <a:gd name="T21" fmla="*/ 13 h 45"/>
                      <a:gd name="T22" fmla="*/ 50 w 50"/>
                      <a:gd name="T23" fmla="*/ 17 h 45"/>
                      <a:gd name="T24" fmla="*/ 46 w 50"/>
                      <a:gd name="T25" fmla="*/ 17 h 45"/>
                      <a:gd name="T26" fmla="*/ 46 w 50"/>
                      <a:gd name="T27" fmla="*/ 21 h 45"/>
                      <a:gd name="T28" fmla="*/ 42 w 50"/>
                      <a:gd name="T29" fmla="*/ 21 h 45"/>
                      <a:gd name="T30" fmla="*/ 42 w 50"/>
                      <a:gd name="T31" fmla="*/ 25 h 45"/>
                      <a:gd name="T32" fmla="*/ 42 w 50"/>
                      <a:gd name="T33" fmla="*/ 21 h 45"/>
                      <a:gd name="T34" fmla="*/ 38 w 50"/>
                      <a:gd name="T35" fmla="*/ 21 h 45"/>
                      <a:gd name="T36" fmla="*/ 38 w 50"/>
                      <a:gd name="T37" fmla="*/ 25 h 45"/>
                      <a:gd name="T38" fmla="*/ 35 w 50"/>
                      <a:gd name="T39" fmla="*/ 25 h 45"/>
                      <a:gd name="T40" fmla="*/ 35 w 50"/>
                      <a:gd name="T41" fmla="*/ 29 h 45"/>
                      <a:gd name="T42" fmla="*/ 31 w 50"/>
                      <a:gd name="T43" fmla="*/ 29 h 45"/>
                      <a:gd name="T44" fmla="*/ 31 w 50"/>
                      <a:gd name="T45" fmla="*/ 33 h 45"/>
                      <a:gd name="T46" fmla="*/ 31 w 50"/>
                      <a:gd name="T47" fmla="*/ 37 h 45"/>
                      <a:gd name="T48" fmla="*/ 31 w 50"/>
                      <a:gd name="T49" fmla="*/ 41 h 45"/>
                      <a:gd name="T50" fmla="*/ 31 w 50"/>
                      <a:gd name="T51" fmla="*/ 45 h 45"/>
                      <a:gd name="T52" fmla="*/ 27 w 50"/>
                      <a:gd name="T53" fmla="*/ 45 h 45"/>
                      <a:gd name="T54" fmla="*/ 23 w 50"/>
                      <a:gd name="T55" fmla="*/ 41 h 45"/>
                      <a:gd name="T56" fmla="*/ 19 w 50"/>
                      <a:gd name="T57" fmla="*/ 41 h 45"/>
                      <a:gd name="T58" fmla="*/ 19 w 50"/>
                      <a:gd name="T59" fmla="*/ 37 h 45"/>
                      <a:gd name="T60" fmla="*/ 15 w 50"/>
                      <a:gd name="T61" fmla="*/ 37 h 45"/>
                      <a:gd name="T62" fmla="*/ 15 w 50"/>
                      <a:gd name="T63" fmla="*/ 33 h 45"/>
                      <a:gd name="T64" fmla="*/ 15 w 50"/>
                      <a:gd name="T65" fmla="*/ 29 h 45"/>
                      <a:gd name="T66" fmla="*/ 12 w 50"/>
                      <a:gd name="T67" fmla="*/ 29 h 45"/>
                      <a:gd name="T68" fmla="*/ 12 w 50"/>
                      <a:gd name="T69" fmla="*/ 25 h 45"/>
                      <a:gd name="T70" fmla="*/ 8 w 50"/>
                      <a:gd name="T71" fmla="*/ 25 h 45"/>
                      <a:gd name="T72" fmla="*/ 4 w 50"/>
                      <a:gd name="T73" fmla="*/ 25 h 45"/>
                      <a:gd name="T74" fmla="*/ 4 w 50"/>
                      <a:gd name="T75" fmla="*/ 21 h 45"/>
                      <a:gd name="T76" fmla="*/ 4 w 50"/>
                      <a:gd name="T77" fmla="*/ 17 h 45"/>
                      <a:gd name="T78" fmla="*/ 4 w 50"/>
                      <a:gd name="T79" fmla="*/ 13 h 45"/>
                      <a:gd name="T80" fmla="*/ 4 w 50"/>
                      <a:gd name="T81" fmla="*/ 9 h 45"/>
                      <a:gd name="T82" fmla="*/ 0 w 50"/>
                      <a:gd name="T83" fmla="*/ 9 h 45"/>
                      <a:gd name="T84" fmla="*/ 4 w 50"/>
                      <a:gd name="T85" fmla="*/ 9 h 45"/>
                      <a:gd name="T86" fmla="*/ 4 w 50"/>
                      <a:gd name="T87" fmla="*/ 13 h 45"/>
                      <a:gd name="T88" fmla="*/ 8 w 50"/>
                      <a:gd name="T89" fmla="*/ 13 h 45"/>
                      <a:gd name="T90" fmla="*/ 12 w 50"/>
                      <a:gd name="T91" fmla="*/ 13 h 45"/>
                      <a:gd name="T92" fmla="*/ 15 w 50"/>
                      <a:gd name="T93" fmla="*/ 13 h 45"/>
                      <a:gd name="T94" fmla="*/ 15 w 50"/>
                      <a:gd name="T95" fmla="*/ 9 h 45"/>
                      <a:gd name="T96" fmla="*/ 15 w 50"/>
                      <a:gd name="T97" fmla="*/ 5 h 45"/>
                      <a:gd name="T98" fmla="*/ 19 w 50"/>
                      <a:gd name="T99" fmla="*/ 5 h 45"/>
                      <a:gd name="T100" fmla="*/ 19 w 50"/>
                      <a:gd name="T101" fmla="*/ 0 h 45"/>
                      <a:gd name="T102" fmla="*/ 23 w 50"/>
                      <a:gd name="T103" fmla="*/ 0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</a:cxnLst>
                    <a:rect l="0" t="0" r="r" b="b"/>
                    <a:pathLst>
                      <a:path w="50" h="45">
                        <a:moveTo>
                          <a:pt x="23" y="0"/>
                        </a:moveTo>
                        <a:lnTo>
                          <a:pt x="27" y="0"/>
                        </a:lnTo>
                        <a:lnTo>
                          <a:pt x="31" y="0"/>
                        </a:lnTo>
                        <a:lnTo>
                          <a:pt x="35" y="0"/>
                        </a:lnTo>
                        <a:lnTo>
                          <a:pt x="35" y="5"/>
                        </a:lnTo>
                        <a:lnTo>
                          <a:pt x="38" y="5"/>
                        </a:lnTo>
                        <a:lnTo>
                          <a:pt x="42" y="5"/>
                        </a:lnTo>
                        <a:lnTo>
                          <a:pt x="42" y="9"/>
                        </a:lnTo>
                        <a:lnTo>
                          <a:pt x="46" y="9"/>
                        </a:lnTo>
                        <a:lnTo>
                          <a:pt x="50" y="9"/>
                        </a:lnTo>
                        <a:lnTo>
                          <a:pt x="50" y="13"/>
                        </a:lnTo>
                        <a:lnTo>
                          <a:pt x="50" y="17"/>
                        </a:lnTo>
                        <a:lnTo>
                          <a:pt x="46" y="17"/>
                        </a:lnTo>
                        <a:lnTo>
                          <a:pt x="46" y="21"/>
                        </a:lnTo>
                        <a:lnTo>
                          <a:pt x="42" y="21"/>
                        </a:lnTo>
                        <a:lnTo>
                          <a:pt x="42" y="25"/>
                        </a:lnTo>
                        <a:lnTo>
                          <a:pt x="42" y="21"/>
                        </a:lnTo>
                        <a:lnTo>
                          <a:pt x="38" y="21"/>
                        </a:lnTo>
                        <a:lnTo>
                          <a:pt x="38" y="25"/>
                        </a:lnTo>
                        <a:lnTo>
                          <a:pt x="35" y="25"/>
                        </a:lnTo>
                        <a:lnTo>
                          <a:pt x="35" y="29"/>
                        </a:lnTo>
                        <a:lnTo>
                          <a:pt x="31" y="29"/>
                        </a:lnTo>
                        <a:lnTo>
                          <a:pt x="31" y="33"/>
                        </a:lnTo>
                        <a:lnTo>
                          <a:pt x="31" y="37"/>
                        </a:lnTo>
                        <a:lnTo>
                          <a:pt x="31" y="41"/>
                        </a:lnTo>
                        <a:lnTo>
                          <a:pt x="31" y="45"/>
                        </a:lnTo>
                        <a:lnTo>
                          <a:pt x="27" y="45"/>
                        </a:lnTo>
                        <a:lnTo>
                          <a:pt x="23" y="41"/>
                        </a:lnTo>
                        <a:lnTo>
                          <a:pt x="19" y="41"/>
                        </a:lnTo>
                        <a:lnTo>
                          <a:pt x="19" y="37"/>
                        </a:lnTo>
                        <a:lnTo>
                          <a:pt x="15" y="37"/>
                        </a:lnTo>
                        <a:lnTo>
                          <a:pt x="15" y="33"/>
                        </a:lnTo>
                        <a:lnTo>
                          <a:pt x="15" y="29"/>
                        </a:lnTo>
                        <a:lnTo>
                          <a:pt x="12" y="29"/>
                        </a:lnTo>
                        <a:lnTo>
                          <a:pt x="12" y="25"/>
                        </a:lnTo>
                        <a:lnTo>
                          <a:pt x="8" y="25"/>
                        </a:lnTo>
                        <a:lnTo>
                          <a:pt x="4" y="25"/>
                        </a:lnTo>
                        <a:lnTo>
                          <a:pt x="4" y="21"/>
                        </a:lnTo>
                        <a:lnTo>
                          <a:pt x="4" y="17"/>
                        </a:lnTo>
                        <a:lnTo>
                          <a:pt x="4" y="13"/>
                        </a:lnTo>
                        <a:lnTo>
                          <a:pt x="4" y="9"/>
                        </a:lnTo>
                        <a:lnTo>
                          <a:pt x="0" y="9"/>
                        </a:lnTo>
                        <a:lnTo>
                          <a:pt x="4" y="9"/>
                        </a:lnTo>
                        <a:lnTo>
                          <a:pt x="4" y="13"/>
                        </a:lnTo>
                        <a:lnTo>
                          <a:pt x="8" y="13"/>
                        </a:lnTo>
                        <a:lnTo>
                          <a:pt x="12" y="13"/>
                        </a:lnTo>
                        <a:lnTo>
                          <a:pt x="15" y="13"/>
                        </a:lnTo>
                        <a:lnTo>
                          <a:pt x="15" y="9"/>
                        </a:lnTo>
                        <a:lnTo>
                          <a:pt x="15" y="5"/>
                        </a:lnTo>
                        <a:lnTo>
                          <a:pt x="19" y="5"/>
                        </a:lnTo>
                        <a:lnTo>
                          <a:pt x="19" y="0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747" name="Freeform 320">
                    <a:extLst>
                      <a:ext uri="{FF2B5EF4-FFF2-40B4-BE49-F238E27FC236}">
                        <a16:creationId xmlns:a16="http://schemas.microsoft.com/office/drawing/2014/main" id="{CCB3391F-4062-9B30-57AD-47BFB671B7C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199" y="3124"/>
                    <a:ext cx="23" cy="40"/>
                  </a:xfrm>
                  <a:custGeom>
                    <a:avLst/>
                    <a:gdLst>
                      <a:gd name="T0" fmla="*/ 4 w 23"/>
                      <a:gd name="T1" fmla="*/ 0 h 41"/>
                      <a:gd name="T2" fmla="*/ 4 w 23"/>
                      <a:gd name="T3" fmla="*/ 5 h 41"/>
                      <a:gd name="T4" fmla="*/ 8 w 23"/>
                      <a:gd name="T5" fmla="*/ 5 h 41"/>
                      <a:gd name="T6" fmla="*/ 8 w 23"/>
                      <a:gd name="T7" fmla="*/ 9 h 41"/>
                      <a:gd name="T8" fmla="*/ 8 w 23"/>
                      <a:gd name="T9" fmla="*/ 13 h 41"/>
                      <a:gd name="T10" fmla="*/ 8 w 23"/>
                      <a:gd name="T11" fmla="*/ 17 h 41"/>
                      <a:gd name="T12" fmla="*/ 8 w 23"/>
                      <a:gd name="T13" fmla="*/ 21 h 41"/>
                      <a:gd name="T14" fmla="*/ 8 w 23"/>
                      <a:gd name="T15" fmla="*/ 17 h 41"/>
                      <a:gd name="T16" fmla="*/ 12 w 23"/>
                      <a:gd name="T17" fmla="*/ 17 h 41"/>
                      <a:gd name="T18" fmla="*/ 12 w 23"/>
                      <a:gd name="T19" fmla="*/ 21 h 41"/>
                      <a:gd name="T20" fmla="*/ 12 w 23"/>
                      <a:gd name="T21" fmla="*/ 17 h 41"/>
                      <a:gd name="T22" fmla="*/ 12 w 23"/>
                      <a:gd name="T23" fmla="*/ 13 h 41"/>
                      <a:gd name="T24" fmla="*/ 16 w 23"/>
                      <a:gd name="T25" fmla="*/ 13 h 41"/>
                      <a:gd name="T26" fmla="*/ 20 w 23"/>
                      <a:gd name="T27" fmla="*/ 13 h 41"/>
                      <a:gd name="T28" fmla="*/ 20 w 23"/>
                      <a:gd name="T29" fmla="*/ 17 h 41"/>
                      <a:gd name="T30" fmla="*/ 20 w 23"/>
                      <a:gd name="T31" fmla="*/ 21 h 41"/>
                      <a:gd name="T32" fmla="*/ 23 w 23"/>
                      <a:gd name="T33" fmla="*/ 21 h 41"/>
                      <a:gd name="T34" fmla="*/ 23 w 23"/>
                      <a:gd name="T35" fmla="*/ 25 h 41"/>
                      <a:gd name="T36" fmla="*/ 23 w 23"/>
                      <a:gd name="T37" fmla="*/ 29 h 41"/>
                      <a:gd name="T38" fmla="*/ 23 w 23"/>
                      <a:gd name="T39" fmla="*/ 33 h 41"/>
                      <a:gd name="T40" fmla="*/ 20 w 23"/>
                      <a:gd name="T41" fmla="*/ 37 h 41"/>
                      <a:gd name="T42" fmla="*/ 16 w 23"/>
                      <a:gd name="T43" fmla="*/ 41 h 41"/>
                      <a:gd name="T44" fmla="*/ 12 w 23"/>
                      <a:gd name="T45" fmla="*/ 37 h 41"/>
                      <a:gd name="T46" fmla="*/ 12 w 23"/>
                      <a:gd name="T47" fmla="*/ 33 h 41"/>
                      <a:gd name="T48" fmla="*/ 8 w 23"/>
                      <a:gd name="T49" fmla="*/ 33 h 41"/>
                      <a:gd name="T50" fmla="*/ 8 w 23"/>
                      <a:gd name="T51" fmla="*/ 29 h 41"/>
                      <a:gd name="T52" fmla="*/ 8 w 23"/>
                      <a:gd name="T53" fmla="*/ 25 h 41"/>
                      <a:gd name="T54" fmla="*/ 4 w 23"/>
                      <a:gd name="T55" fmla="*/ 25 h 41"/>
                      <a:gd name="T56" fmla="*/ 4 w 23"/>
                      <a:gd name="T57" fmla="*/ 21 h 41"/>
                      <a:gd name="T58" fmla="*/ 4 w 23"/>
                      <a:gd name="T59" fmla="*/ 17 h 41"/>
                      <a:gd name="T60" fmla="*/ 4 w 23"/>
                      <a:gd name="T61" fmla="*/ 13 h 41"/>
                      <a:gd name="T62" fmla="*/ 4 w 23"/>
                      <a:gd name="T63" fmla="*/ 9 h 41"/>
                      <a:gd name="T64" fmla="*/ 0 w 23"/>
                      <a:gd name="T65" fmla="*/ 5 h 41"/>
                      <a:gd name="T66" fmla="*/ 4 w 23"/>
                      <a:gd name="T67" fmla="*/ 5 h 41"/>
                      <a:gd name="T68" fmla="*/ 4 w 23"/>
                      <a:gd name="T69" fmla="*/ 0 h 41"/>
                      <a:gd name="T70" fmla="*/ 0 w 23"/>
                      <a:gd name="T71" fmla="*/ 0 h 41"/>
                      <a:gd name="T72" fmla="*/ 4 w 23"/>
                      <a:gd name="T73" fmla="*/ 0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3" h="41">
                        <a:moveTo>
                          <a:pt x="4" y="0"/>
                        </a:moveTo>
                        <a:lnTo>
                          <a:pt x="4" y="5"/>
                        </a:lnTo>
                        <a:lnTo>
                          <a:pt x="8" y="5"/>
                        </a:lnTo>
                        <a:lnTo>
                          <a:pt x="8" y="9"/>
                        </a:lnTo>
                        <a:lnTo>
                          <a:pt x="8" y="13"/>
                        </a:lnTo>
                        <a:lnTo>
                          <a:pt x="8" y="17"/>
                        </a:lnTo>
                        <a:lnTo>
                          <a:pt x="8" y="21"/>
                        </a:lnTo>
                        <a:lnTo>
                          <a:pt x="8" y="17"/>
                        </a:lnTo>
                        <a:lnTo>
                          <a:pt x="12" y="17"/>
                        </a:lnTo>
                        <a:lnTo>
                          <a:pt x="12" y="21"/>
                        </a:lnTo>
                        <a:lnTo>
                          <a:pt x="12" y="17"/>
                        </a:lnTo>
                        <a:lnTo>
                          <a:pt x="12" y="13"/>
                        </a:lnTo>
                        <a:lnTo>
                          <a:pt x="16" y="13"/>
                        </a:lnTo>
                        <a:lnTo>
                          <a:pt x="20" y="13"/>
                        </a:lnTo>
                        <a:lnTo>
                          <a:pt x="20" y="17"/>
                        </a:lnTo>
                        <a:lnTo>
                          <a:pt x="20" y="21"/>
                        </a:lnTo>
                        <a:lnTo>
                          <a:pt x="23" y="21"/>
                        </a:lnTo>
                        <a:lnTo>
                          <a:pt x="23" y="25"/>
                        </a:lnTo>
                        <a:lnTo>
                          <a:pt x="23" y="29"/>
                        </a:lnTo>
                        <a:lnTo>
                          <a:pt x="23" y="33"/>
                        </a:lnTo>
                        <a:lnTo>
                          <a:pt x="20" y="37"/>
                        </a:lnTo>
                        <a:lnTo>
                          <a:pt x="16" y="41"/>
                        </a:lnTo>
                        <a:lnTo>
                          <a:pt x="12" y="37"/>
                        </a:lnTo>
                        <a:lnTo>
                          <a:pt x="12" y="33"/>
                        </a:lnTo>
                        <a:lnTo>
                          <a:pt x="8" y="33"/>
                        </a:lnTo>
                        <a:lnTo>
                          <a:pt x="8" y="29"/>
                        </a:lnTo>
                        <a:lnTo>
                          <a:pt x="8" y="25"/>
                        </a:lnTo>
                        <a:lnTo>
                          <a:pt x="4" y="25"/>
                        </a:lnTo>
                        <a:lnTo>
                          <a:pt x="4" y="21"/>
                        </a:lnTo>
                        <a:lnTo>
                          <a:pt x="4" y="17"/>
                        </a:lnTo>
                        <a:lnTo>
                          <a:pt x="4" y="13"/>
                        </a:lnTo>
                        <a:lnTo>
                          <a:pt x="4" y="9"/>
                        </a:lnTo>
                        <a:lnTo>
                          <a:pt x="0" y="5"/>
                        </a:lnTo>
                        <a:lnTo>
                          <a:pt x="4" y="5"/>
                        </a:lnTo>
                        <a:lnTo>
                          <a:pt x="4" y="0"/>
                        </a:lnTo>
                        <a:lnTo>
                          <a:pt x="0" y="0"/>
                        </a:lnTo>
                        <a:lnTo>
                          <a:pt x="4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748" name="Freeform 321">
                    <a:extLst>
                      <a:ext uri="{FF2B5EF4-FFF2-40B4-BE49-F238E27FC236}">
                        <a16:creationId xmlns:a16="http://schemas.microsoft.com/office/drawing/2014/main" id="{8E55FC57-CD7E-ECAE-B1B1-700F5BFCA3B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202" y="3124"/>
                    <a:ext cx="34" cy="23"/>
                  </a:xfrm>
                  <a:custGeom>
                    <a:avLst/>
                    <a:gdLst>
                      <a:gd name="T0" fmla="*/ 0 w 35"/>
                      <a:gd name="T1" fmla="*/ 0 h 25"/>
                      <a:gd name="T2" fmla="*/ 4 w 35"/>
                      <a:gd name="T3" fmla="*/ 0 h 25"/>
                      <a:gd name="T4" fmla="*/ 8 w 35"/>
                      <a:gd name="T5" fmla="*/ 0 h 25"/>
                      <a:gd name="T6" fmla="*/ 12 w 35"/>
                      <a:gd name="T7" fmla="*/ 0 h 25"/>
                      <a:gd name="T8" fmla="*/ 12 w 35"/>
                      <a:gd name="T9" fmla="*/ 5 h 25"/>
                      <a:gd name="T10" fmla="*/ 16 w 35"/>
                      <a:gd name="T11" fmla="*/ 5 h 25"/>
                      <a:gd name="T12" fmla="*/ 16 w 35"/>
                      <a:gd name="T13" fmla="*/ 0 h 25"/>
                      <a:gd name="T14" fmla="*/ 19 w 35"/>
                      <a:gd name="T15" fmla="*/ 0 h 25"/>
                      <a:gd name="T16" fmla="*/ 19 w 35"/>
                      <a:gd name="T17" fmla="*/ 5 h 25"/>
                      <a:gd name="T18" fmla="*/ 23 w 35"/>
                      <a:gd name="T19" fmla="*/ 5 h 25"/>
                      <a:gd name="T20" fmla="*/ 23 w 35"/>
                      <a:gd name="T21" fmla="*/ 0 h 25"/>
                      <a:gd name="T22" fmla="*/ 23 w 35"/>
                      <a:gd name="T23" fmla="*/ 5 h 25"/>
                      <a:gd name="T24" fmla="*/ 23 w 35"/>
                      <a:gd name="T25" fmla="*/ 0 h 25"/>
                      <a:gd name="T26" fmla="*/ 27 w 35"/>
                      <a:gd name="T27" fmla="*/ 0 h 25"/>
                      <a:gd name="T28" fmla="*/ 27 w 35"/>
                      <a:gd name="T29" fmla="*/ 5 h 25"/>
                      <a:gd name="T30" fmla="*/ 27 w 35"/>
                      <a:gd name="T31" fmla="*/ 9 h 25"/>
                      <a:gd name="T32" fmla="*/ 31 w 35"/>
                      <a:gd name="T33" fmla="*/ 9 h 25"/>
                      <a:gd name="T34" fmla="*/ 35 w 35"/>
                      <a:gd name="T35" fmla="*/ 13 h 25"/>
                      <a:gd name="T36" fmla="*/ 31 w 35"/>
                      <a:gd name="T37" fmla="*/ 13 h 25"/>
                      <a:gd name="T38" fmla="*/ 35 w 35"/>
                      <a:gd name="T39" fmla="*/ 13 h 25"/>
                      <a:gd name="T40" fmla="*/ 35 w 35"/>
                      <a:gd name="T41" fmla="*/ 17 h 25"/>
                      <a:gd name="T42" fmla="*/ 35 w 35"/>
                      <a:gd name="T43" fmla="*/ 21 h 25"/>
                      <a:gd name="T44" fmla="*/ 35 w 35"/>
                      <a:gd name="T45" fmla="*/ 25 h 25"/>
                      <a:gd name="T46" fmla="*/ 31 w 35"/>
                      <a:gd name="T47" fmla="*/ 25 h 25"/>
                      <a:gd name="T48" fmla="*/ 27 w 35"/>
                      <a:gd name="T49" fmla="*/ 25 h 25"/>
                      <a:gd name="T50" fmla="*/ 23 w 35"/>
                      <a:gd name="T51" fmla="*/ 25 h 25"/>
                      <a:gd name="T52" fmla="*/ 19 w 35"/>
                      <a:gd name="T53" fmla="*/ 25 h 25"/>
                      <a:gd name="T54" fmla="*/ 19 w 35"/>
                      <a:gd name="T55" fmla="*/ 21 h 25"/>
                      <a:gd name="T56" fmla="*/ 16 w 35"/>
                      <a:gd name="T57" fmla="*/ 21 h 25"/>
                      <a:gd name="T58" fmla="*/ 16 w 35"/>
                      <a:gd name="T59" fmla="*/ 17 h 25"/>
                      <a:gd name="T60" fmla="*/ 16 w 35"/>
                      <a:gd name="T61" fmla="*/ 13 h 25"/>
                      <a:gd name="T62" fmla="*/ 12 w 35"/>
                      <a:gd name="T63" fmla="*/ 13 h 25"/>
                      <a:gd name="T64" fmla="*/ 8 w 35"/>
                      <a:gd name="T65" fmla="*/ 13 h 25"/>
                      <a:gd name="T66" fmla="*/ 8 w 35"/>
                      <a:gd name="T67" fmla="*/ 17 h 25"/>
                      <a:gd name="T68" fmla="*/ 8 w 35"/>
                      <a:gd name="T69" fmla="*/ 21 h 25"/>
                      <a:gd name="T70" fmla="*/ 8 w 35"/>
                      <a:gd name="T71" fmla="*/ 17 h 25"/>
                      <a:gd name="T72" fmla="*/ 4 w 35"/>
                      <a:gd name="T73" fmla="*/ 17 h 25"/>
                      <a:gd name="T74" fmla="*/ 4 w 35"/>
                      <a:gd name="T75" fmla="*/ 21 h 25"/>
                      <a:gd name="T76" fmla="*/ 4 w 35"/>
                      <a:gd name="T77" fmla="*/ 17 h 25"/>
                      <a:gd name="T78" fmla="*/ 4 w 35"/>
                      <a:gd name="T79" fmla="*/ 13 h 25"/>
                      <a:gd name="T80" fmla="*/ 4 w 35"/>
                      <a:gd name="T81" fmla="*/ 9 h 25"/>
                      <a:gd name="T82" fmla="*/ 4 w 35"/>
                      <a:gd name="T83" fmla="*/ 5 h 25"/>
                      <a:gd name="T84" fmla="*/ 0 w 35"/>
                      <a:gd name="T85" fmla="*/ 5 h 25"/>
                      <a:gd name="T86" fmla="*/ 0 w 35"/>
                      <a:gd name="T87" fmla="*/ 0 h 2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</a:cxnLst>
                    <a:rect l="0" t="0" r="r" b="b"/>
                    <a:pathLst>
                      <a:path w="35" h="25">
                        <a:moveTo>
                          <a:pt x="0" y="0"/>
                        </a:moveTo>
                        <a:lnTo>
                          <a:pt x="4" y="0"/>
                        </a:lnTo>
                        <a:lnTo>
                          <a:pt x="8" y="0"/>
                        </a:lnTo>
                        <a:lnTo>
                          <a:pt x="12" y="0"/>
                        </a:lnTo>
                        <a:lnTo>
                          <a:pt x="12" y="5"/>
                        </a:lnTo>
                        <a:lnTo>
                          <a:pt x="16" y="5"/>
                        </a:lnTo>
                        <a:lnTo>
                          <a:pt x="16" y="0"/>
                        </a:lnTo>
                        <a:lnTo>
                          <a:pt x="19" y="0"/>
                        </a:lnTo>
                        <a:lnTo>
                          <a:pt x="19" y="5"/>
                        </a:lnTo>
                        <a:lnTo>
                          <a:pt x="23" y="5"/>
                        </a:lnTo>
                        <a:lnTo>
                          <a:pt x="23" y="0"/>
                        </a:lnTo>
                        <a:lnTo>
                          <a:pt x="23" y="5"/>
                        </a:lnTo>
                        <a:lnTo>
                          <a:pt x="23" y="0"/>
                        </a:lnTo>
                        <a:lnTo>
                          <a:pt x="27" y="0"/>
                        </a:lnTo>
                        <a:lnTo>
                          <a:pt x="27" y="5"/>
                        </a:lnTo>
                        <a:lnTo>
                          <a:pt x="27" y="9"/>
                        </a:lnTo>
                        <a:lnTo>
                          <a:pt x="31" y="9"/>
                        </a:lnTo>
                        <a:lnTo>
                          <a:pt x="35" y="13"/>
                        </a:lnTo>
                        <a:lnTo>
                          <a:pt x="31" y="13"/>
                        </a:lnTo>
                        <a:lnTo>
                          <a:pt x="35" y="13"/>
                        </a:lnTo>
                        <a:lnTo>
                          <a:pt x="35" y="17"/>
                        </a:lnTo>
                        <a:lnTo>
                          <a:pt x="35" y="21"/>
                        </a:lnTo>
                        <a:lnTo>
                          <a:pt x="35" y="25"/>
                        </a:lnTo>
                        <a:lnTo>
                          <a:pt x="31" y="25"/>
                        </a:lnTo>
                        <a:lnTo>
                          <a:pt x="27" y="25"/>
                        </a:lnTo>
                        <a:lnTo>
                          <a:pt x="23" y="25"/>
                        </a:lnTo>
                        <a:lnTo>
                          <a:pt x="19" y="25"/>
                        </a:lnTo>
                        <a:lnTo>
                          <a:pt x="19" y="21"/>
                        </a:lnTo>
                        <a:lnTo>
                          <a:pt x="16" y="21"/>
                        </a:lnTo>
                        <a:lnTo>
                          <a:pt x="16" y="17"/>
                        </a:lnTo>
                        <a:lnTo>
                          <a:pt x="16" y="13"/>
                        </a:lnTo>
                        <a:lnTo>
                          <a:pt x="12" y="13"/>
                        </a:lnTo>
                        <a:lnTo>
                          <a:pt x="8" y="13"/>
                        </a:lnTo>
                        <a:lnTo>
                          <a:pt x="8" y="17"/>
                        </a:lnTo>
                        <a:lnTo>
                          <a:pt x="8" y="21"/>
                        </a:lnTo>
                        <a:lnTo>
                          <a:pt x="8" y="17"/>
                        </a:lnTo>
                        <a:lnTo>
                          <a:pt x="4" y="17"/>
                        </a:lnTo>
                        <a:lnTo>
                          <a:pt x="4" y="21"/>
                        </a:lnTo>
                        <a:lnTo>
                          <a:pt x="4" y="17"/>
                        </a:lnTo>
                        <a:lnTo>
                          <a:pt x="4" y="13"/>
                        </a:lnTo>
                        <a:lnTo>
                          <a:pt x="4" y="9"/>
                        </a:lnTo>
                        <a:lnTo>
                          <a:pt x="4" y="5"/>
                        </a:lnTo>
                        <a:lnTo>
                          <a:pt x="0" y="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749" name="Freeform 322">
                    <a:extLst>
                      <a:ext uri="{FF2B5EF4-FFF2-40B4-BE49-F238E27FC236}">
                        <a16:creationId xmlns:a16="http://schemas.microsoft.com/office/drawing/2014/main" id="{0A167106-582B-8359-C61A-31A549A44C8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222" y="3124"/>
                    <a:ext cx="46" cy="57"/>
                  </a:xfrm>
                  <a:custGeom>
                    <a:avLst/>
                    <a:gdLst>
                      <a:gd name="T0" fmla="*/ 27 w 46"/>
                      <a:gd name="T1" fmla="*/ 0 h 57"/>
                      <a:gd name="T2" fmla="*/ 27 w 46"/>
                      <a:gd name="T3" fmla="*/ 5 h 57"/>
                      <a:gd name="T4" fmla="*/ 31 w 46"/>
                      <a:gd name="T5" fmla="*/ 5 h 57"/>
                      <a:gd name="T6" fmla="*/ 31 w 46"/>
                      <a:gd name="T7" fmla="*/ 9 h 57"/>
                      <a:gd name="T8" fmla="*/ 35 w 46"/>
                      <a:gd name="T9" fmla="*/ 9 h 57"/>
                      <a:gd name="T10" fmla="*/ 35 w 46"/>
                      <a:gd name="T11" fmla="*/ 13 h 57"/>
                      <a:gd name="T12" fmla="*/ 35 w 46"/>
                      <a:gd name="T13" fmla="*/ 17 h 57"/>
                      <a:gd name="T14" fmla="*/ 35 w 46"/>
                      <a:gd name="T15" fmla="*/ 21 h 57"/>
                      <a:gd name="T16" fmla="*/ 35 w 46"/>
                      <a:gd name="T17" fmla="*/ 25 h 57"/>
                      <a:gd name="T18" fmla="*/ 39 w 46"/>
                      <a:gd name="T19" fmla="*/ 25 h 57"/>
                      <a:gd name="T20" fmla="*/ 43 w 46"/>
                      <a:gd name="T21" fmla="*/ 25 h 57"/>
                      <a:gd name="T22" fmla="*/ 43 w 46"/>
                      <a:gd name="T23" fmla="*/ 29 h 57"/>
                      <a:gd name="T24" fmla="*/ 46 w 46"/>
                      <a:gd name="T25" fmla="*/ 29 h 57"/>
                      <a:gd name="T26" fmla="*/ 46 w 46"/>
                      <a:gd name="T27" fmla="*/ 33 h 57"/>
                      <a:gd name="T28" fmla="*/ 43 w 46"/>
                      <a:gd name="T29" fmla="*/ 33 h 57"/>
                      <a:gd name="T30" fmla="*/ 39 w 46"/>
                      <a:gd name="T31" fmla="*/ 37 h 57"/>
                      <a:gd name="T32" fmla="*/ 35 w 46"/>
                      <a:gd name="T33" fmla="*/ 37 h 57"/>
                      <a:gd name="T34" fmla="*/ 35 w 46"/>
                      <a:gd name="T35" fmla="*/ 41 h 57"/>
                      <a:gd name="T36" fmla="*/ 39 w 46"/>
                      <a:gd name="T37" fmla="*/ 41 h 57"/>
                      <a:gd name="T38" fmla="*/ 39 w 46"/>
                      <a:gd name="T39" fmla="*/ 45 h 57"/>
                      <a:gd name="T40" fmla="*/ 39 w 46"/>
                      <a:gd name="T41" fmla="*/ 49 h 57"/>
                      <a:gd name="T42" fmla="*/ 35 w 46"/>
                      <a:gd name="T43" fmla="*/ 49 h 57"/>
                      <a:gd name="T44" fmla="*/ 31 w 46"/>
                      <a:gd name="T45" fmla="*/ 49 h 57"/>
                      <a:gd name="T46" fmla="*/ 31 w 46"/>
                      <a:gd name="T47" fmla="*/ 53 h 57"/>
                      <a:gd name="T48" fmla="*/ 27 w 46"/>
                      <a:gd name="T49" fmla="*/ 53 h 57"/>
                      <a:gd name="T50" fmla="*/ 27 w 46"/>
                      <a:gd name="T51" fmla="*/ 57 h 57"/>
                      <a:gd name="T52" fmla="*/ 23 w 46"/>
                      <a:gd name="T53" fmla="*/ 57 h 57"/>
                      <a:gd name="T54" fmla="*/ 23 w 46"/>
                      <a:gd name="T55" fmla="*/ 53 h 57"/>
                      <a:gd name="T56" fmla="*/ 20 w 46"/>
                      <a:gd name="T57" fmla="*/ 53 h 57"/>
                      <a:gd name="T58" fmla="*/ 20 w 46"/>
                      <a:gd name="T59" fmla="*/ 49 h 57"/>
                      <a:gd name="T60" fmla="*/ 16 w 46"/>
                      <a:gd name="T61" fmla="*/ 49 h 57"/>
                      <a:gd name="T62" fmla="*/ 16 w 46"/>
                      <a:gd name="T63" fmla="*/ 45 h 57"/>
                      <a:gd name="T64" fmla="*/ 12 w 46"/>
                      <a:gd name="T65" fmla="*/ 45 h 57"/>
                      <a:gd name="T66" fmla="*/ 8 w 46"/>
                      <a:gd name="T67" fmla="*/ 41 h 57"/>
                      <a:gd name="T68" fmla="*/ 8 w 46"/>
                      <a:gd name="T69" fmla="*/ 37 h 57"/>
                      <a:gd name="T70" fmla="*/ 4 w 46"/>
                      <a:gd name="T71" fmla="*/ 37 h 57"/>
                      <a:gd name="T72" fmla="*/ 4 w 46"/>
                      <a:gd name="T73" fmla="*/ 33 h 57"/>
                      <a:gd name="T74" fmla="*/ 0 w 46"/>
                      <a:gd name="T75" fmla="*/ 33 h 57"/>
                      <a:gd name="T76" fmla="*/ 0 w 46"/>
                      <a:gd name="T77" fmla="*/ 29 h 57"/>
                      <a:gd name="T78" fmla="*/ 0 w 46"/>
                      <a:gd name="T79" fmla="*/ 25 h 57"/>
                      <a:gd name="T80" fmla="*/ 4 w 46"/>
                      <a:gd name="T81" fmla="*/ 25 h 57"/>
                      <a:gd name="T82" fmla="*/ 8 w 46"/>
                      <a:gd name="T83" fmla="*/ 25 h 57"/>
                      <a:gd name="T84" fmla="*/ 12 w 46"/>
                      <a:gd name="T85" fmla="*/ 25 h 57"/>
                      <a:gd name="T86" fmla="*/ 16 w 46"/>
                      <a:gd name="T87" fmla="*/ 25 h 57"/>
                      <a:gd name="T88" fmla="*/ 12 w 46"/>
                      <a:gd name="T89" fmla="*/ 29 h 57"/>
                      <a:gd name="T90" fmla="*/ 16 w 46"/>
                      <a:gd name="T91" fmla="*/ 29 h 57"/>
                      <a:gd name="T92" fmla="*/ 16 w 46"/>
                      <a:gd name="T93" fmla="*/ 33 h 57"/>
                      <a:gd name="T94" fmla="*/ 20 w 46"/>
                      <a:gd name="T95" fmla="*/ 29 h 57"/>
                      <a:gd name="T96" fmla="*/ 23 w 46"/>
                      <a:gd name="T97" fmla="*/ 29 h 57"/>
                      <a:gd name="T98" fmla="*/ 23 w 46"/>
                      <a:gd name="T99" fmla="*/ 25 h 57"/>
                      <a:gd name="T100" fmla="*/ 23 w 46"/>
                      <a:gd name="T101" fmla="*/ 21 h 57"/>
                      <a:gd name="T102" fmla="*/ 23 w 46"/>
                      <a:gd name="T103" fmla="*/ 17 h 57"/>
                      <a:gd name="T104" fmla="*/ 23 w 46"/>
                      <a:gd name="T105" fmla="*/ 13 h 57"/>
                      <a:gd name="T106" fmla="*/ 23 w 46"/>
                      <a:gd name="T107" fmla="*/ 9 h 57"/>
                      <a:gd name="T108" fmla="*/ 23 w 46"/>
                      <a:gd name="T109" fmla="*/ 5 h 57"/>
                      <a:gd name="T110" fmla="*/ 20 w 46"/>
                      <a:gd name="T111" fmla="*/ 5 h 57"/>
                      <a:gd name="T112" fmla="*/ 23 w 46"/>
                      <a:gd name="T113" fmla="*/ 5 h 57"/>
                      <a:gd name="T114" fmla="*/ 23 w 46"/>
                      <a:gd name="T115" fmla="*/ 0 h 57"/>
                      <a:gd name="T116" fmla="*/ 27 w 46"/>
                      <a:gd name="T117" fmla="*/ 0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</a:cxnLst>
                    <a:rect l="0" t="0" r="r" b="b"/>
                    <a:pathLst>
                      <a:path w="46" h="57">
                        <a:moveTo>
                          <a:pt x="27" y="0"/>
                        </a:moveTo>
                        <a:lnTo>
                          <a:pt x="27" y="5"/>
                        </a:lnTo>
                        <a:lnTo>
                          <a:pt x="31" y="5"/>
                        </a:lnTo>
                        <a:lnTo>
                          <a:pt x="31" y="9"/>
                        </a:lnTo>
                        <a:lnTo>
                          <a:pt x="35" y="9"/>
                        </a:lnTo>
                        <a:lnTo>
                          <a:pt x="35" y="13"/>
                        </a:lnTo>
                        <a:lnTo>
                          <a:pt x="35" y="17"/>
                        </a:lnTo>
                        <a:lnTo>
                          <a:pt x="35" y="21"/>
                        </a:lnTo>
                        <a:lnTo>
                          <a:pt x="35" y="25"/>
                        </a:lnTo>
                        <a:lnTo>
                          <a:pt x="39" y="25"/>
                        </a:lnTo>
                        <a:lnTo>
                          <a:pt x="43" y="25"/>
                        </a:lnTo>
                        <a:lnTo>
                          <a:pt x="43" y="29"/>
                        </a:lnTo>
                        <a:lnTo>
                          <a:pt x="46" y="29"/>
                        </a:lnTo>
                        <a:lnTo>
                          <a:pt x="46" y="33"/>
                        </a:lnTo>
                        <a:lnTo>
                          <a:pt x="43" y="33"/>
                        </a:lnTo>
                        <a:lnTo>
                          <a:pt x="39" y="37"/>
                        </a:lnTo>
                        <a:lnTo>
                          <a:pt x="35" y="37"/>
                        </a:lnTo>
                        <a:lnTo>
                          <a:pt x="35" y="41"/>
                        </a:lnTo>
                        <a:lnTo>
                          <a:pt x="39" y="41"/>
                        </a:lnTo>
                        <a:lnTo>
                          <a:pt x="39" y="45"/>
                        </a:lnTo>
                        <a:lnTo>
                          <a:pt x="39" y="49"/>
                        </a:lnTo>
                        <a:lnTo>
                          <a:pt x="35" y="49"/>
                        </a:lnTo>
                        <a:lnTo>
                          <a:pt x="31" y="49"/>
                        </a:lnTo>
                        <a:lnTo>
                          <a:pt x="31" y="53"/>
                        </a:lnTo>
                        <a:lnTo>
                          <a:pt x="27" y="53"/>
                        </a:lnTo>
                        <a:lnTo>
                          <a:pt x="27" y="57"/>
                        </a:lnTo>
                        <a:lnTo>
                          <a:pt x="23" y="57"/>
                        </a:lnTo>
                        <a:lnTo>
                          <a:pt x="23" y="53"/>
                        </a:lnTo>
                        <a:lnTo>
                          <a:pt x="20" y="53"/>
                        </a:lnTo>
                        <a:lnTo>
                          <a:pt x="20" y="49"/>
                        </a:lnTo>
                        <a:lnTo>
                          <a:pt x="16" y="49"/>
                        </a:lnTo>
                        <a:lnTo>
                          <a:pt x="16" y="45"/>
                        </a:lnTo>
                        <a:lnTo>
                          <a:pt x="12" y="45"/>
                        </a:lnTo>
                        <a:lnTo>
                          <a:pt x="8" y="41"/>
                        </a:lnTo>
                        <a:lnTo>
                          <a:pt x="8" y="37"/>
                        </a:lnTo>
                        <a:lnTo>
                          <a:pt x="4" y="37"/>
                        </a:lnTo>
                        <a:lnTo>
                          <a:pt x="4" y="33"/>
                        </a:lnTo>
                        <a:lnTo>
                          <a:pt x="0" y="33"/>
                        </a:lnTo>
                        <a:lnTo>
                          <a:pt x="0" y="29"/>
                        </a:lnTo>
                        <a:lnTo>
                          <a:pt x="0" y="25"/>
                        </a:lnTo>
                        <a:lnTo>
                          <a:pt x="4" y="25"/>
                        </a:lnTo>
                        <a:lnTo>
                          <a:pt x="8" y="25"/>
                        </a:lnTo>
                        <a:lnTo>
                          <a:pt x="12" y="25"/>
                        </a:lnTo>
                        <a:lnTo>
                          <a:pt x="16" y="25"/>
                        </a:lnTo>
                        <a:lnTo>
                          <a:pt x="12" y="29"/>
                        </a:lnTo>
                        <a:lnTo>
                          <a:pt x="16" y="29"/>
                        </a:lnTo>
                        <a:lnTo>
                          <a:pt x="16" y="33"/>
                        </a:lnTo>
                        <a:lnTo>
                          <a:pt x="20" y="29"/>
                        </a:lnTo>
                        <a:lnTo>
                          <a:pt x="23" y="29"/>
                        </a:lnTo>
                        <a:lnTo>
                          <a:pt x="23" y="25"/>
                        </a:lnTo>
                        <a:lnTo>
                          <a:pt x="23" y="21"/>
                        </a:lnTo>
                        <a:lnTo>
                          <a:pt x="23" y="17"/>
                        </a:lnTo>
                        <a:lnTo>
                          <a:pt x="23" y="13"/>
                        </a:lnTo>
                        <a:lnTo>
                          <a:pt x="23" y="9"/>
                        </a:lnTo>
                        <a:lnTo>
                          <a:pt x="23" y="5"/>
                        </a:lnTo>
                        <a:lnTo>
                          <a:pt x="20" y="5"/>
                        </a:lnTo>
                        <a:lnTo>
                          <a:pt x="23" y="5"/>
                        </a:lnTo>
                        <a:lnTo>
                          <a:pt x="23" y="0"/>
                        </a:lnTo>
                        <a:lnTo>
                          <a:pt x="27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750" name="Freeform 323">
                    <a:extLst>
                      <a:ext uri="{FF2B5EF4-FFF2-40B4-BE49-F238E27FC236}">
                        <a16:creationId xmlns:a16="http://schemas.microsoft.com/office/drawing/2014/main" id="{72836FAC-0D43-3688-1F47-098CAFEE076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672" y="3124"/>
                    <a:ext cx="32" cy="31"/>
                  </a:xfrm>
                  <a:custGeom>
                    <a:avLst/>
                    <a:gdLst>
                      <a:gd name="T0" fmla="*/ 8 w 31"/>
                      <a:gd name="T1" fmla="*/ 0 h 33"/>
                      <a:gd name="T2" fmla="*/ 11 w 31"/>
                      <a:gd name="T3" fmla="*/ 0 h 33"/>
                      <a:gd name="T4" fmla="*/ 11 w 31"/>
                      <a:gd name="T5" fmla="*/ 5 h 33"/>
                      <a:gd name="T6" fmla="*/ 15 w 31"/>
                      <a:gd name="T7" fmla="*/ 9 h 33"/>
                      <a:gd name="T8" fmla="*/ 15 w 31"/>
                      <a:gd name="T9" fmla="*/ 13 h 33"/>
                      <a:gd name="T10" fmla="*/ 15 w 31"/>
                      <a:gd name="T11" fmla="*/ 17 h 33"/>
                      <a:gd name="T12" fmla="*/ 19 w 31"/>
                      <a:gd name="T13" fmla="*/ 17 h 33"/>
                      <a:gd name="T14" fmla="*/ 19 w 31"/>
                      <a:gd name="T15" fmla="*/ 21 h 33"/>
                      <a:gd name="T16" fmla="*/ 23 w 31"/>
                      <a:gd name="T17" fmla="*/ 21 h 33"/>
                      <a:gd name="T18" fmla="*/ 27 w 31"/>
                      <a:gd name="T19" fmla="*/ 21 h 33"/>
                      <a:gd name="T20" fmla="*/ 27 w 31"/>
                      <a:gd name="T21" fmla="*/ 25 h 33"/>
                      <a:gd name="T22" fmla="*/ 31 w 31"/>
                      <a:gd name="T23" fmla="*/ 25 h 33"/>
                      <a:gd name="T24" fmla="*/ 31 w 31"/>
                      <a:gd name="T25" fmla="*/ 29 h 33"/>
                      <a:gd name="T26" fmla="*/ 27 w 31"/>
                      <a:gd name="T27" fmla="*/ 29 h 33"/>
                      <a:gd name="T28" fmla="*/ 27 w 31"/>
                      <a:gd name="T29" fmla="*/ 33 h 33"/>
                      <a:gd name="T30" fmla="*/ 23 w 31"/>
                      <a:gd name="T31" fmla="*/ 33 h 33"/>
                      <a:gd name="T32" fmla="*/ 19 w 31"/>
                      <a:gd name="T33" fmla="*/ 33 h 33"/>
                      <a:gd name="T34" fmla="*/ 15 w 31"/>
                      <a:gd name="T35" fmla="*/ 33 h 33"/>
                      <a:gd name="T36" fmla="*/ 11 w 31"/>
                      <a:gd name="T37" fmla="*/ 33 h 33"/>
                      <a:gd name="T38" fmla="*/ 11 w 31"/>
                      <a:gd name="T39" fmla="*/ 29 h 33"/>
                      <a:gd name="T40" fmla="*/ 8 w 31"/>
                      <a:gd name="T41" fmla="*/ 29 h 33"/>
                      <a:gd name="T42" fmla="*/ 8 w 31"/>
                      <a:gd name="T43" fmla="*/ 25 h 33"/>
                      <a:gd name="T44" fmla="*/ 4 w 31"/>
                      <a:gd name="T45" fmla="*/ 21 h 33"/>
                      <a:gd name="T46" fmla="*/ 0 w 31"/>
                      <a:gd name="T47" fmla="*/ 17 h 33"/>
                      <a:gd name="T48" fmla="*/ 0 w 31"/>
                      <a:gd name="T49" fmla="*/ 13 h 33"/>
                      <a:gd name="T50" fmla="*/ 0 w 31"/>
                      <a:gd name="T51" fmla="*/ 9 h 33"/>
                      <a:gd name="T52" fmla="*/ 4 w 31"/>
                      <a:gd name="T53" fmla="*/ 9 h 33"/>
                      <a:gd name="T54" fmla="*/ 4 w 31"/>
                      <a:gd name="T55" fmla="*/ 5 h 33"/>
                      <a:gd name="T56" fmla="*/ 8 w 31"/>
                      <a:gd name="T57" fmla="*/ 5 h 33"/>
                      <a:gd name="T58" fmla="*/ 8 w 31"/>
                      <a:gd name="T59" fmla="*/ 0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</a:cxnLst>
                    <a:rect l="0" t="0" r="r" b="b"/>
                    <a:pathLst>
                      <a:path w="31" h="33">
                        <a:moveTo>
                          <a:pt x="8" y="0"/>
                        </a:moveTo>
                        <a:lnTo>
                          <a:pt x="11" y="0"/>
                        </a:lnTo>
                        <a:lnTo>
                          <a:pt x="11" y="5"/>
                        </a:lnTo>
                        <a:lnTo>
                          <a:pt x="15" y="9"/>
                        </a:lnTo>
                        <a:lnTo>
                          <a:pt x="15" y="13"/>
                        </a:lnTo>
                        <a:lnTo>
                          <a:pt x="15" y="17"/>
                        </a:lnTo>
                        <a:lnTo>
                          <a:pt x="19" y="17"/>
                        </a:lnTo>
                        <a:lnTo>
                          <a:pt x="19" y="21"/>
                        </a:lnTo>
                        <a:lnTo>
                          <a:pt x="23" y="21"/>
                        </a:lnTo>
                        <a:lnTo>
                          <a:pt x="27" y="21"/>
                        </a:lnTo>
                        <a:lnTo>
                          <a:pt x="27" y="25"/>
                        </a:lnTo>
                        <a:lnTo>
                          <a:pt x="31" y="25"/>
                        </a:lnTo>
                        <a:lnTo>
                          <a:pt x="31" y="29"/>
                        </a:lnTo>
                        <a:lnTo>
                          <a:pt x="27" y="29"/>
                        </a:lnTo>
                        <a:lnTo>
                          <a:pt x="27" y="33"/>
                        </a:lnTo>
                        <a:lnTo>
                          <a:pt x="23" y="33"/>
                        </a:lnTo>
                        <a:lnTo>
                          <a:pt x="19" y="33"/>
                        </a:lnTo>
                        <a:lnTo>
                          <a:pt x="15" y="33"/>
                        </a:lnTo>
                        <a:lnTo>
                          <a:pt x="11" y="33"/>
                        </a:lnTo>
                        <a:lnTo>
                          <a:pt x="11" y="29"/>
                        </a:lnTo>
                        <a:lnTo>
                          <a:pt x="8" y="29"/>
                        </a:lnTo>
                        <a:lnTo>
                          <a:pt x="8" y="25"/>
                        </a:lnTo>
                        <a:lnTo>
                          <a:pt x="4" y="21"/>
                        </a:lnTo>
                        <a:lnTo>
                          <a:pt x="0" y="17"/>
                        </a:lnTo>
                        <a:lnTo>
                          <a:pt x="0" y="13"/>
                        </a:lnTo>
                        <a:lnTo>
                          <a:pt x="0" y="9"/>
                        </a:lnTo>
                        <a:lnTo>
                          <a:pt x="4" y="9"/>
                        </a:lnTo>
                        <a:lnTo>
                          <a:pt x="4" y="5"/>
                        </a:lnTo>
                        <a:lnTo>
                          <a:pt x="8" y="5"/>
                        </a:lnTo>
                        <a:lnTo>
                          <a:pt x="8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751" name="Freeform 324">
                    <a:extLst>
                      <a:ext uri="{FF2B5EF4-FFF2-40B4-BE49-F238E27FC236}">
                        <a16:creationId xmlns:a16="http://schemas.microsoft.com/office/drawing/2014/main" id="{DD694F02-305D-84FD-D0C3-425E5C81F0A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979" y="3124"/>
                    <a:ext cx="84" cy="69"/>
                  </a:xfrm>
                  <a:custGeom>
                    <a:avLst/>
                    <a:gdLst>
                      <a:gd name="T0" fmla="*/ 0 w 84"/>
                      <a:gd name="T1" fmla="*/ 17 h 69"/>
                      <a:gd name="T2" fmla="*/ 4 w 84"/>
                      <a:gd name="T3" fmla="*/ 13 h 69"/>
                      <a:gd name="T4" fmla="*/ 7 w 84"/>
                      <a:gd name="T5" fmla="*/ 9 h 69"/>
                      <a:gd name="T6" fmla="*/ 7 w 84"/>
                      <a:gd name="T7" fmla="*/ 9 h 69"/>
                      <a:gd name="T8" fmla="*/ 11 w 84"/>
                      <a:gd name="T9" fmla="*/ 5 h 69"/>
                      <a:gd name="T10" fmla="*/ 11 w 84"/>
                      <a:gd name="T11" fmla="*/ 5 h 69"/>
                      <a:gd name="T12" fmla="*/ 19 w 84"/>
                      <a:gd name="T13" fmla="*/ 0 h 69"/>
                      <a:gd name="T14" fmla="*/ 23 w 84"/>
                      <a:gd name="T15" fmla="*/ 5 h 69"/>
                      <a:gd name="T16" fmla="*/ 27 w 84"/>
                      <a:gd name="T17" fmla="*/ 9 h 69"/>
                      <a:gd name="T18" fmla="*/ 30 w 84"/>
                      <a:gd name="T19" fmla="*/ 13 h 69"/>
                      <a:gd name="T20" fmla="*/ 34 w 84"/>
                      <a:gd name="T21" fmla="*/ 9 h 69"/>
                      <a:gd name="T22" fmla="*/ 34 w 84"/>
                      <a:gd name="T23" fmla="*/ 17 h 69"/>
                      <a:gd name="T24" fmla="*/ 42 w 84"/>
                      <a:gd name="T25" fmla="*/ 17 h 69"/>
                      <a:gd name="T26" fmla="*/ 50 w 84"/>
                      <a:gd name="T27" fmla="*/ 21 h 69"/>
                      <a:gd name="T28" fmla="*/ 57 w 84"/>
                      <a:gd name="T29" fmla="*/ 21 h 69"/>
                      <a:gd name="T30" fmla="*/ 61 w 84"/>
                      <a:gd name="T31" fmla="*/ 25 h 69"/>
                      <a:gd name="T32" fmla="*/ 65 w 84"/>
                      <a:gd name="T33" fmla="*/ 29 h 69"/>
                      <a:gd name="T34" fmla="*/ 69 w 84"/>
                      <a:gd name="T35" fmla="*/ 25 h 69"/>
                      <a:gd name="T36" fmla="*/ 73 w 84"/>
                      <a:gd name="T37" fmla="*/ 29 h 69"/>
                      <a:gd name="T38" fmla="*/ 80 w 84"/>
                      <a:gd name="T39" fmla="*/ 29 h 69"/>
                      <a:gd name="T40" fmla="*/ 84 w 84"/>
                      <a:gd name="T41" fmla="*/ 33 h 69"/>
                      <a:gd name="T42" fmla="*/ 84 w 84"/>
                      <a:gd name="T43" fmla="*/ 41 h 69"/>
                      <a:gd name="T44" fmla="*/ 84 w 84"/>
                      <a:gd name="T45" fmla="*/ 41 h 69"/>
                      <a:gd name="T46" fmla="*/ 80 w 84"/>
                      <a:gd name="T47" fmla="*/ 45 h 69"/>
                      <a:gd name="T48" fmla="*/ 76 w 84"/>
                      <a:gd name="T49" fmla="*/ 49 h 69"/>
                      <a:gd name="T50" fmla="*/ 76 w 84"/>
                      <a:gd name="T51" fmla="*/ 57 h 69"/>
                      <a:gd name="T52" fmla="*/ 76 w 84"/>
                      <a:gd name="T53" fmla="*/ 65 h 69"/>
                      <a:gd name="T54" fmla="*/ 73 w 84"/>
                      <a:gd name="T55" fmla="*/ 69 h 69"/>
                      <a:gd name="T56" fmla="*/ 69 w 84"/>
                      <a:gd name="T57" fmla="*/ 65 h 69"/>
                      <a:gd name="T58" fmla="*/ 65 w 84"/>
                      <a:gd name="T59" fmla="*/ 61 h 69"/>
                      <a:gd name="T60" fmla="*/ 57 w 84"/>
                      <a:gd name="T61" fmla="*/ 61 h 69"/>
                      <a:gd name="T62" fmla="*/ 50 w 84"/>
                      <a:gd name="T63" fmla="*/ 61 h 69"/>
                      <a:gd name="T64" fmla="*/ 46 w 84"/>
                      <a:gd name="T65" fmla="*/ 57 h 69"/>
                      <a:gd name="T66" fmla="*/ 42 w 84"/>
                      <a:gd name="T67" fmla="*/ 61 h 69"/>
                      <a:gd name="T68" fmla="*/ 34 w 84"/>
                      <a:gd name="T69" fmla="*/ 61 h 69"/>
                      <a:gd name="T70" fmla="*/ 30 w 84"/>
                      <a:gd name="T71" fmla="*/ 65 h 69"/>
                      <a:gd name="T72" fmla="*/ 23 w 84"/>
                      <a:gd name="T73" fmla="*/ 65 h 69"/>
                      <a:gd name="T74" fmla="*/ 23 w 84"/>
                      <a:gd name="T75" fmla="*/ 57 h 69"/>
                      <a:gd name="T76" fmla="*/ 19 w 84"/>
                      <a:gd name="T77" fmla="*/ 53 h 69"/>
                      <a:gd name="T78" fmla="*/ 15 w 84"/>
                      <a:gd name="T79" fmla="*/ 49 h 69"/>
                      <a:gd name="T80" fmla="*/ 11 w 84"/>
                      <a:gd name="T81" fmla="*/ 49 h 69"/>
                      <a:gd name="T82" fmla="*/ 15 w 84"/>
                      <a:gd name="T83" fmla="*/ 45 h 69"/>
                      <a:gd name="T84" fmla="*/ 15 w 84"/>
                      <a:gd name="T85" fmla="*/ 37 h 69"/>
                      <a:gd name="T86" fmla="*/ 11 w 84"/>
                      <a:gd name="T87" fmla="*/ 33 h 69"/>
                      <a:gd name="T88" fmla="*/ 7 w 84"/>
                      <a:gd name="T89" fmla="*/ 29 h 69"/>
                      <a:gd name="T90" fmla="*/ 0 w 84"/>
                      <a:gd name="T91" fmla="*/ 25 h 6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</a:cxnLst>
                    <a:rect l="0" t="0" r="r" b="b"/>
                    <a:pathLst>
                      <a:path w="84" h="69">
                        <a:moveTo>
                          <a:pt x="0" y="21"/>
                        </a:moveTo>
                        <a:lnTo>
                          <a:pt x="0" y="17"/>
                        </a:lnTo>
                        <a:lnTo>
                          <a:pt x="4" y="17"/>
                        </a:lnTo>
                        <a:lnTo>
                          <a:pt x="4" y="13"/>
                        </a:lnTo>
                        <a:lnTo>
                          <a:pt x="7" y="13"/>
                        </a:lnTo>
                        <a:lnTo>
                          <a:pt x="7" y="9"/>
                        </a:lnTo>
                        <a:lnTo>
                          <a:pt x="11" y="9"/>
                        </a:lnTo>
                        <a:lnTo>
                          <a:pt x="7" y="9"/>
                        </a:lnTo>
                        <a:lnTo>
                          <a:pt x="11" y="9"/>
                        </a:lnTo>
                        <a:lnTo>
                          <a:pt x="11" y="5"/>
                        </a:lnTo>
                        <a:lnTo>
                          <a:pt x="7" y="5"/>
                        </a:lnTo>
                        <a:lnTo>
                          <a:pt x="11" y="5"/>
                        </a:lnTo>
                        <a:lnTo>
                          <a:pt x="15" y="0"/>
                        </a:lnTo>
                        <a:lnTo>
                          <a:pt x="19" y="0"/>
                        </a:lnTo>
                        <a:lnTo>
                          <a:pt x="19" y="5"/>
                        </a:lnTo>
                        <a:lnTo>
                          <a:pt x="23" y="5"/>
                        </a:lnTo>
                        <a:lnTo>
                          <a:pt x="23" y="9"/>
                        </a:lnTo>
                        <a:lnTo>
                          <a:pt x="27" y="9"/>
                        </a:lnTo>
                        <a:lnTo>
                          <a:pt x="30" y="9"/>
                        </a:lnTo>
                        <a:lnTo>
                          <a:pt x="30" y="13"/>
                        </a:lnTo>
                        <a:lnTo>
                          <a:pt x="30" y="9"/>
                        </a:lnTo>
                        <a:lnTo>
                          <a:pt x="34" y="9"/>
                        </a:lnTo>
                        <a:lnTo>
                          <a:pt x="34" y="13"/>
                        </a:lnTo>
                        <a:lnTo>
                          <a:pt x="34" y="17"/>
                        </a:lnTo>
                        <a:lnTo>
                          <a:pt x="38" y="17"/>
                        </a:lnTo>
                        <a:lnTo>
                          <a:pt x="42" y="17"/>
                        </a:lnTo>
                        <a:lnTo>
                          <a:pt x="46" y="21"/>
                        </a:lnTo>
                        <a:lnTo>
                          <a:pt x="50" y="21"/>
                        </a:lnTo>
                        <a:lnTo>
                          <a:pt x="53" y="21"/>
                        </a:lnTo>
                        <a:lnTo>
                          <a:pt x="57" y="21"/>
                        </a:lnTo>
                        <a:lnTo>
                          <a:pt x="61" y="21"/>
                        </a:lnTo>
                        <a:lnTo>
                          <a:pt x="61" y="25"/>
                        </a:lnTo>
                        <a:lnTo>
                          <a:pt x="65" y="25"/>
                        </a:lnTo>
                        <a:lnTo>
                          <a:pt x="65" y="29"/>
                        </a:lnTo>
                        <a:lnTo>
                          <a:pt x="69" y="29"/>
                        </a:lnTo>
                        <a:lnTo>
                          <a:pt x="69" y="25"/>
                        </a:lnTo>
                        <a:lnTo>
                          <a:pt x="73" y="25"/>
                        </a:lnTo>
                        <a:lnTo>
                          <a:pt x="73" y="29"/>
                        </a:lnTo>
                        <a:lnTo>
                          <a:pt x="76" y="29"/>
                        </a:lnTo>
                        <a:lnTo>
                          <a:pt x="80" y="29"/>
                        </a:lnTo>
                        <a:lnTo>
                          <a:pt x="80" y="33"/>
                        </a:lnTo>
                        <a:lnTo>
                          <a:pt x="84" y="33"/>
                        </a:lnTo>
                        <a:lnTo>
                          <a:pt x="84" y="37"/>
                        </a:lnTo>
                        <a:lnTo>
                          <a:pt x="84" y="41"/>
                        </a:lnTo>
                        <a:lnTo>
                          <a:pt x="84" y="37"/>
                        </a:lnTo>
                        <a:lnTo>
                          <a:pt x="84" y="41"/>
                        </a:lnTo>
                        <a:lnTo>
                          <a:pt x="80" y="41"/>
                        </a:lnTo>
                        <a:lnTo>
                          <a:pt x="80" y="45"/>
                        </a:lnTo>
                        <a:lnTo>
                          <a:pt x="76" y="45"/>
                        </a:lnTo>
                        <a:lnTo>
                          <a:pt x="76" y="49"/>
                        </a:lnTo>
                        <a:lnTo>
                          <a:pt x="76" y="53"/>
                        </a:lnTo>
                        <a:lnTo>
                          <a:pt x="76" y="57"/>
                        </a:lnTo>
                        <a:lnTo>
                          <a:pt x="76" y="61"/>
                        </a:lnTo>
                        <a:lnTo>
                          <a:pt x="76" y="65"/>
                        </a:lnTo>
                        <a:lnTo>
                          <a:pt x="73" y="65"/>
                        </a:lnTo>
                        <a:lnTo>
                          <a:pt x="73" y="69"/>
                        </a:lnTo>
                        <a:lnTo>
                          <a:pt x="73" y="65"/>
                        </a:lnTo>
                        <a:lnTo>
                          <a:pt x="69" y="65"/>
                        </a:lnTo>
                        <a:lnTo>
                          <a:pt x="69" y="61"/>
                        </a:lnTo>
                        <a:lnTo>
                          <a:pt x="65" y="61"/>
                        </a:lnTo>
                        <a:lnTo>
                          <a:pt x="61" y="61"/>
                        </a:lnTo>
                        <a:lnTo>
                          <a:pt x="57" y="61"/>
                        </a:lnTo>
                        <a:lnTo>
                          <a:pt x="53" y="61"/>
                        </a:lnTo>
                        <a:lnTo>
                          <a:pt x="50" y="61"/>
                        </a:lnTo>
                        <a:lnTo>
                          <a:pt x="50" y="57"/>
                        </a:lnTo>
                        <a:lnTo>
                          <a:pt x="46" y="57"/>
                        </a:lnTo>
                        <a:lnTo>
                          <a:pt x="46" y="61"/>
                        </a:lnTo>
                        <a:lnTo>
                          <a:pt x="42" y="61"/>
                        </a:lnTo>
                        <a:lnTo>
                          <a:pt x="38" y="61"/>
                        </a:lnTo>
                        <a:lnTo>
                          <a:pt x="34" y="61"/>
                        </a:lnTo>
                        <a:lnTo>
                          <a:pt x="34" y="65"/>
                        </a:lnTo>
                        <a:lnTo>
                          <a:pt x="30" y="65"/>
                        </a:lnTo>
                        <a:lnTo>
                          <a:pt x="27" y="65"/>
                        </a:lnTo>
                        <a:lnTo>
                          <a:pt x="23" y="65"/>
                        </a:lnTo>
                        <a:lnTo>
                          <a:pt x="23" y="61"/>
                        </a:lnTo>
                        <a:lnTo>
                          <a:pt x="23" y="57"/>
                        </a:lnTo>
                        <a:lnTo>
                          <a:pt x="19" y="57"/>
                        </a:lnTo>
                        <a:lnTo>
                          <a:pt x="19" y="53"/>
                        </a:lnTo>
                        <a:lnTo>
                          <a:pt x="19" y="49"/>
                        </a:lnTo>
                        <a:lnTo>
                          <a:pt x="15" y="49"/>
                        </a:lnTo>
                        <a:lnTo>
                          <a:pt x="15" y="53"/>
                        </a:lnTo>
                        <a:lnTo>
                          <a:pt x="11" y="49"/>
                        </a:lnTo>
                        <a:lnTo>
                          <a:pt x="11" y="45"/>
                        </a:lnTo>
                        <a:lnTo>
                          <a:pt x="15" y="45"/>
                        </a:lnTo>
                        <a:lnTo>
                          <a:pt x="15" y="41"/>
                        </a:lnTo>
                        <a:lnTo>
                          <a:pt x="15" y="37"/>
                        </a:lnTo>
                        <a:lnTo>
                          <a:pt x="15" y="33"/>
                        </a:lnTo>
                        <a:lnTo>
                          <a:pt x="11" y="33"/>
                        </a:lnTo>
                        <a:lnTo>
                          <a:pt x="7" y="33"/>
                        </a:lnTo>
                        <a:lnTo>
                          <a:pt x="7" y="29"/>
                        </a:lnTo>
                        <a:lnTo>
                          <a:pt x="4" y="29"/>
                        </a:lnTo>
                        <a:lnTo>
                          <a:pt x="0" y="25"/>
                        </a:lnTo>
                        <a:lnTo>
                          <a:pt x="0" y="21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752" name="Freeform 325">
                    <a:extLst>
                      <a:ext uri="{FF2B5EF4-FFF2-40B4-BE49-F238E27FC236}">
                        <a16:creationId xmlns:a16="http://schemas.microsoft.com/office/drawing/2014/main" id="{0CE5DE3C-05B6-6C98-2599-D2B91B256DC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152" y="3124"/>
                    <a:ext cx="15" cy="29"/>
                  </a:xfrm>
                  <a:custGeom>
                    <a:avLst/>
                    <a:gdLst>
                      <a:gd name="T0" fmla="*/ 8 w 16"/>
                      <a:gd name="T1" fmla="*/ 0 h 29"/>
                      <a:gd name="T2" fmla="*/ 8 w 16"/>
                      <a:gd name="T3" fmla="*/ 5 h 29"/>
                      <a:gd name="T4" fmla="*/ 12 w 16"/>
                      <a:gd name="T5" fmla="*/ 5 h 29"/>
                      <a:gd name="T6" fmla="*/ 16 w 16"/>
                      <a:gd name="T7" fmla="*/ 5 h 29"/>
                      <a:gd name="T8" fmla="*/ 16 w 16"/>
                      <a:gd name="T9" fmla="*/ 9 h 29"/>
                      <a:gd name="T10" fmla="*/ 16 w 16"/>
                      <a:gd name="T11" fmla="*/ 13 h 29"/>
                      <a:gd name="T12" fmla="*/ 16 w 16"/>
                      <a:gd name="T13" fmla="*/ 17 h 29"/>
                      <a:gd name="T14" fmla="*/ 16 w 16"/>
                      <a:gd name="T15" fmla="*/ 21 h 29"/>
                      <a:gd name="T16" fmla="*/ 12 w 16"/>
                      <a:gd name="T17" fmla="*/ 21 h 29"/>
                      <a:gd name="T18" fmla="*/ 12 w 16"/>
                      <a:gd name="T19" fmla="*/ 25 h 29"/>
                      <a:gd name="T20" fmla="*/ 16 w 16"/>
                      <a:gd name="T21" fmla="*/ 25 h 29"/>
                      <a:gd name="T22" fmla="*/ 12 w 16"/>
                      <a:gd name="T23" fmla="*/ 25 h 29"/>
                      <a:gd name="T24" fmla="*/ 12 w 16"/>
                      <a:gd name="T25" fmla="*/ 29 h 29"/>
                      <a:gd name="T26" fmla="*/ 8 w 16"/>
                      <a:gd name="T27" fmla="*/ 29 h 29"/>
                      <a:gd name="T28" fmla="*/ 4 w 16"/>
                      <a:gd name="T29" fmla="*/ 29 h 29"/>
                      <a:gd name="T30" fmla="*/ 4 w 16"/>
                      <a:gd name="T31" fmla="*/ 25 h 29"/>
                      <a:gd name="T32" fmla="*/ 0 w 16"/>
                      <a:gd name="T33" fmla="*/ 25 h 29"/>
                      <a:gd name="T34" fmla="*/ 0 w 16"/>
                      <a:gd name="T35" fmla="*/ 21 h 29"/>
                      <a:gd name="T36" fmla="*/ 0 w 16"/>
                      <a:gd name="T37" fmla="*/ 17 h 29"/>
                      <a:gd name="T38" fmla="*/ 4 w 16"/>
                      <a:gd name="T39" fmla="*/ 17 h 29"/>
                      <a:gd name="T40" fmla="*/ 8 w 16"/>
                      <a:gd name="T41" fmla="*/ 17 h 29"/>
                      <a:gd name="T42" fmla="*/ 12 w 16"/>
                      <a:gd name="T43" fmla="*/ 17 h 29"/>
                      <a:gd name="T44" fmla="*/ 8 w 16"/>
                      <a:gd name="T45" fmla="*/ 17 h 29"/>
                      <a:gd name="T46" fmla="*/ 4 w 16"/>
                      <a:gd name="T47" fmla="*/ 17 h 29"/>
                      <a:gd name="T48" fmla="*/ 4 w 16"/>
                      <a:gd name="T49" fmla="*/ 13 h 29"/>
                      <a:gd name="T50" fmla="*/ 4 w 16"/>
                      <a:gd name="T51" fmla="*/ 9 h 29"/>
                      <a:gd name="T52" fmla="*/ 4 w 16"/>
                      <a:gd name="T53" fmla="*/ 5 h 29"/>
                      <a:gd name="T54" fmla="*/ 8 w 16"/>
                      <a:gd name="T55" fmla="*/ 5 h 29"/>
                      <a:gd name="T56" fmla="*/ 8 w 16"/>
                      <a:gd name="T57" fmla="*/ 0 h 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</a:cxnLst>
                    <a:rect l="0" t="0" r="r" b="b"/>
                    <a:pathLst>
                      <a:path w="16" h="29">
                        <a:moveTo>
                          <a:pt x="8" y="0"/>
                        </a:moveTo>
                        <a:lnTo>
                          <a:pt x="8" y="5"/>
                        </a:lnTo>
                        <a:lnTo>
                          <a:pt x="12" y="5"/>
                        </a:lnTo>
                        <a:lnTo>
                          <a:pt x="16" y="5"/>
                        </a:lnTo>
                        <a:lnTo>
                          <a:pt x="16" y="9"/>
                        </a:lnTo>
                        <a:lnTo>
                          <a:pt x="16" y="13"/>
                        </a:lnTo>
                        <a:lnTo>
                          <a:pt x="16" y="17"/>
                        </a:lnTo>
                        <a:lnTo>
                          <a:pt x="16" y="21"/>
                        </a:lnTo>
                        <a:lnTo>
                          <a:pt x="12" y="21"/>
                        </a:lnTo>
                        <a:lnTo>
                          <a:pt x="12" y="25"/>
                        </a:lnTo>
                        <a:lnTo>
                          <a:pt x="16" y="25"/>
                        </a:lnTo>
                        <a:lnTo>
                          <a:pt x="12" y="25"/>
                        </a:lnTo>
                        <a:lnTo>
                          <a:pt x="12" y="29"/>
                        </a:lnTo>
                        <a:lnTo>
                          <a:pt x="8" y="29"/>
                        </a:lnTo>
                        <a:lnTo>
                          <a:pt x="4" y="29"/>
                        </a:lnTo>
                        <a:lnTo>
                          <a:pt x="4" y="25"/>
                        </a:lnTo>
                        <a:lnTo>
                          <a:pt x="0" y="25"/>
                        </a:lnTo>
                        <a:lnTo>
                          <a:pt x="0" y="21"/>
                        </a:lnTo>
                        <a:lnTo>
                          <a:pt x="0" y="17"/>
                        </a:lnTo>
                        <a:lnTo>
                          <a:pt x="4" y="17"/>
                        </a:lnTo>
                        <a:lnTo>
                          <a:pt x="8" y="17"/>
                        </a:lnTo>
                        <a:lnTo>
                          <a:pt x="12" y="17"/>
                        </a:lnTo>
                        <a:lnTo>
                          <a:pt x="8" y="17"/>
                        </a:lnTo>
                        <a:lnTo>
                          <a:pt x="4" y="17"/>
                        </a:lnTo>
                        <a:lnTo>
                          <a:pt x="4" y="13"/>
                        </a:lnTo>
                        <a:lnTo>
                          <a:pt x="4" y="9"/>
                        </a:lnTo>
                        <a:lnTo>
                          <a:pt x="4" y="5"/>
                        </a:lnTo>
                        <a:lnTo>
                          <a:pt x="8" y="5"/>
                        </a:lnTo>
                        <a:lnTo>
                          <a:pt x="8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753" name="Freeform 326">
                    <a:extLst>
                      <a:ext uri="{FF2B5EF4-FFF2-40B4-BE49-F238E27FC236}">
                        <a16:creationId xmlns:a16="http://schemas.microsoft.com/office/drawing/2014/main" id="{C1C9C49C-FA54-B27C-F700-2560F76B18E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132" y="3129"/>
                    <a:ext cx="9" cy="12"/>
                  </a:xfrm>
                  <a:custGeom>
                    <a:avLst/>
                    <a:gdLst>
                      <a:gd name="T0" fmla="*/ 0 w 8"/>
                      <a:gd name="T1" fmla="*/ 4 h 12"/>
                      <a:gd name="T2" fmla="*/ 4 w 8"/>
                      <a:gd name="T3" fmla="*/ 4 h 12"/>
                      <a:gd name="T4" fmla="*/ 4 w 8"/>
                      <a:gd name="T5" fmla="*/ 0 h 12"/>
                      <a:gd name="T6" fmla="*/ 8 w 8"/>
                      <a:gd name="T7" fmla="*/ 0 h 12"/>
                      <a:gd name="T8" fmla="*/ 8 w 8"/>
                      <a:gd name="T9" fmla="*/ 4 h 12"/>
                      <a:gd name="T10" fmla="*/ 4 w 8"/>
                      <a:gd name="T11" fmla="*/ 4 h 12"/>
                      <a:gd name="T12" fmla="*/ 4 w 8"/>
                      <a:gd name="T13" fmla="*/ 8 h 12"/>
                      <a:gd name="T14" fmla="*/ 0 w 8"/>
                      <a:gd name="T15" fmla="*/ 12 h 12"/>
                      <a:gd name="T16" fmla="*/ 0 w 8"/>
                      <a:gd name="T17" fmla="*/ 8 h 12"/>
                      <a:gd name="T18" fmla="*/ 0 w 8"/>
                      <a:gd name="T19" fmla="*/ 4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8" h="12">
                        <a:moveTo>
                          <a:pt x="0" y="4"/>
                        </a:moveTo>
                        <a:lnTo>
                          <a:pt x="4" y="4"/>
                        </a:lnTo>
                        <a:lnTo>
                          <a:pt x="4" y="0"/>
                        </a:lnTo>
                        <a:lnTo>
                          <a:pt x="8" y="0"/>
                        </a:lnTo>
                        <a:lnTo>
                          <a:pt x="8" y="4"/>
                        </a:lnTo>
                        <a:lnTo>
                          <a:pt x="4" y="4"/>
                        </a:lnTo>
                        <a:lnTo>
                          <a:pt x="4" y="8"/>
                        </a:lnTo>
                        <a:lnTo>
                          <a:pt x="0" y="12"/>
                        </a:lnTo>
                        <a:lnTo>
                          <a:pt x="0" y="8"/>
                        </a:lnTo>
                        <a:lnTo>
                          <a:pt x="0" y="4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754" name="Freeform 327">
                    <a:extLst>
                      <a:ext uri="{FF2B5EF4-FFF2-40B4-BE49-F238E27FC236}">
                        <a16:creationId xmlns:a16="http://schemas.microsoft.com/office/drawing/2014/main" id="{E5D3F2DA-9F61-EF64-1636-99079515CF5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814" y="3129"/>
                    <a:ext cx="20" cy="24"/>
                  </a:xfrm>
                  <a:custGeom>
                    <a:avLst/>
                    <a:gdLst>
                      <a:gd name="T0" fmla="*/ 8 w 19"/>
                      <a:gd name="T1" fmla="*/ 0 h 24"/>
                      <a:gd name="T2" fmla="*/ 11 w 19"/>
                      <a:gd name="T3" fmla="*/ 0 h 24"/>
                      <a:gd name="T4" fmla="*/ 15 w 19"/>
                      <a:gd name="T5" fmla="*/ 0 h 24"/>
                      <a:gd name="T6" fmla="*/ 19 w 19"/>
                      <a:gd name="T7" fmla="*/ 0 h 24"/>
                      <a:gd name="T8" fmla="*/ 19 w 19"/>
                      <a:gd name="T9" fmla="*/ 4 h 24"/>
                      <a:gd name="T10" fmla="*/ 15 w 19"/>
                      <a:gd name="T11" fmla="*/ 4 h 24"/>
                      <a:gd name="T12" fmla="*/ 15 w 19"/>
                      <a:gd name="T13" fmla="*/ 8 h 24"/>
                      <a:gd name="T14" fmla="*/ 15 w 19"/>
                      <a:gd name="T15" fmla="*/ 12 h 24"/>
                      <a:gd name="T16" fmla="*/ 15 w 19"/>
                      <a:gd name="T17" fmla="*/ 16 h 24"/>
                      <a:gd name="T18" fmla="*/ 15 w 19"/>
                      <a:gd name="T19" fmla="*/ 20 h 24"/>
                      <a:gd name="T20" fmla="*/ 11 w 19"/>
                      <a:gd name="T21" fmla="*/ 20 h 24"/>
                      <a:gd name="T22" fmla="*/ 11 w 19"/>
                      <a:gd name="T23" fmla="*/ 24 h 24"/>
                      <a:gd name="T24" fmla="*/ 8 w 19"/>
                      <a:gd name="T25" fmla="*/ 24 h 24"/>
                      <a:gd name="T26" fmla="*/ 4 w 19"/>
                      <a:gd name="T27" fmla="*/ 24 h 24"/>
                      <a:gd name="T28" fmla="*/ 4 w 19"/>
                      <a:gd name="T29" fmla="*/ 20 h 24"/>
                      <a:gd name="T30" fmla="*/ 0 w 19"/>
                      <a:gd name="T31" fmla="*/ 20 h 24"/>
                      <a:gd name="T32" fmla="*/ 0 w 19"/>
                      <a:gd name="T33" fmla="*/ 16 h 24"/>
                      <a:gd name="T34" fmla="*/ 0 w 19"/>
                      <a:gd name="T35" fmla="*/ 12 h 24"/>
                      <a:gd name="T36" fmla="*/ 0 w 19"/>
                      <a:gd name="T37" fmla="*/ 8 h 24"/>
                      <a:gd name="T38" fmla="*/ 0 w 19"/>
                      <a:gd name="T39" fmla="*/ 4 h 24"/>
                      <a:gd name="T40" fmla="*/ 0 w 19"/>
                      <a:gd name="T41" fmla="*/ 0 h 24"/>
                      <a:gd name="T42" fmla="*/ 4 w 19"/>
                      <a:gd name="T43" fmla="*/ 0 h 24"/>
                      <a:gd name="T44" fmla="*/ 8 w 19"/>
                      <a:gd name="T45" fmla="*/ 0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19" h="24">
                        <a:moveTo>
                          <a:pt x="8" y="0"/>
                        </a:moveTo>
                        <a:lnTo>
                          <a:pt x="11" y="0"/>
                        </a:lnTo>
                        <a:lnTo>
                          <a:pt x="15" y="0"/>
                        </a:lnTo>
                        <a:lnTo>
                          <a:pt x="19" y="0"/>
                        </a:lnTo>
                        <a:lnTo>
                          <a:pt x="19" y="4"/>
                        </a:lnTo>
                        <a:lnTo>
                          <a:pt x="15" y="4"/>
                        </a:lnTo>
                        <a:lnTo>
                          <a:pt x="15" y="8"/>
                        </a:lnTo>
                        <a:lnTo>
                          <a:pt x="15" y="12"/>
                        </a:lnTo>
                        <a:lnTo>
                          <a:pt x="15" y="16"/>
                        </a:lnTo>
                        <a:lnTo>
                          <a:pt x="15" y="20"/>
                        </a:lnTo>
                        <a:lnTo>
                          <a:pt x="11" y="20"/>
                        </a:lnTo>
                        <a:lnTo>
                          <a:pt x="11" y="24"/>
                        </a:lnTo>
                        <a:lnTo>
                          <a:pt x="8" y="24"/>
                        </a:lnTo>
                        <a:lnTo>
                          <a:pt x="4" y="24"/>
                        </a:lnTo>
                        <a:lnTo>
                          <a:pt x="4" y="20"/>
                        </a:lnTo>
                        <a:lnTo>
                          <a:pt x="0" y="20"/>
                        </a:lnTo>
                        <a:lnTo>
                          <a:pt x="0" y="16"/>
                        </a:lnTo>
                        <a:lnTo>
                          <a:pt x="0" y="12"/>
                        </a:lnTo>
                        <a:lnTo>
                          <a:pt x="0" y="8"/>
                        </a:lnTo>
                        <a:lnTo>
                          <a:pt x="0" y="4"/>
                        </a:lnTo>
                        <a:lnTo>
                          <a:pt x="0" y="0"/>
                        </a:lnTo>
                        <a:lnTo>
                          <a:pt x="4" y="0"/>
                        </a:lnTo>
                        <a:lnTo>
                          <a:pt x="8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755" name="Freeform 328">
                    <a:extLst>
                      <a:ext uri="{FF2B5EF4-FFF2-40B4-BE49-F238E27FC236}">
                        <a16:creationId xmlns:a16="http://schemas.microsoft.com/office/drawing/2014/main" id="{618288E8-E7FF-16C8-CBFA-7FC49476932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626" y="3129"/>
                    <a:ext cx="29" cy="24"/>
                  </a:xfrm>
                  <a:custGeom>
                    <a:avLst/>
                    <a:gdLst>
                      <a:gd name="T0" fmla="*/ 8 w 27"/>
                      <a:gd name="T1" fmla="*/ 0 h 24"/>
                      <a:gd name="T2" fmla="*/ 11 w 27"/>
                      <a:gd name="T3" fmla="*/ 0 h 24"/>
                      <a:gd name="T4" fmla="*/ 15 w 27"/>
                      <a:gd name="T5" fmla="*/ 0 h 24"/>
                      <a:gd name="T6" fmla="*/ 15 w 27"/>
                      <a:gd name="T7" fmla="*/ 4 h 24"/>
                      <a:gd name="T8" fmla="*/ 19 w 27"/>
                      <a:gd name="T9" fmla="*/ 4 h 24"/>
                      <a:gd name="T10" fmla="*/ 19 w 27"/>
                      <a:gd name="T11" fmla="*/ 8 h 24"/>
                      <a:gd name="T12" fmla="*/ 23 w 27"/>
                      <a:gd name="T13" fmla="*/ 8 h 24"/>
                      <a:gd name="T14" fmla="*/ 23 w 27"/>
                      <a:gd name="T15" fmla="*/ 4 h 24"/>
                      <a:gd name="T16" fmla="*/ 27 w 27"/>
                      <a:gd name="T17" fmla="*/ 4 h 24"/>
                      <a:gd name="T18" fmla="*/ 27 w 27"/>
                      <a:gd name="T19" fmla="*/ 8 h 24"/>
                      <a:gd name="T20" fmla="*/ 27 w 27"/>
                      <a:gd name="T21" fmla="*/ 12 h 24"/>
                      <a:gd name="T22" fmla="*/ 27 w 27"/>
                      <a:gd name="T23" fmla="*/ 16 h 24"/>
                      <a:gd name="T24" fmla="*/ 27 w 27"/>
                      <a:gd name="T25" fmla="*/ 20 h 24"/>
                      <a:gd name="T26" fmla="*/ 23 w 27"/>
                      <a:gd name="T27" fmla="*/ 20 h 24"/>
                      <a:gd name="T28" fmla="*/ 19 w 27"/>
                      <a:gd name="T29" fmla="*/ 20 h 24"/>
                      <a:gd name="T30" fmla="*/ 15 w 27"/>
                      <a:gd name="T31" fmla="*/ 20 h 24"/>
                      <a:gd name="T32" fmla="*/ 11 w 27"/>
                      <a:gd name="T33" fmla="*/ 20 h 24"/>
                      <a:gd name="T34" fmla="*/ 11 w 27"/>
                      <a:gd name="T35" fmla="*/ 24 h 24"/>
                      <a:gd name="T36" fmla="*/ 8 w 27"/>
                      <a:gd name="T37" fmla="*/ 24 h 24"/>
                      <a:gd name="T38" fmla="*/ 4 w 27"/>
                      <a:gd name="T39" fmla="*/ 24 h 24"/>
                      <a:gd name="T40" fmla="*/ 4 w 27"/>
                      <a:gd name="T41" fmla="*/ 20 h 24"/>
                      <a:gd name="T42" fmla="*/ 4 w 27"/>
                      <a:gd name="T43" fmla="*/ 16 h 24"/>
                      <a:gd name="T44" fmla="*/ 4 w 27"/>
                      <a:gd name="T45" fmla="*/ 12 h 24"/>
                      <a:gd name="T46" fmla="*/ 0 w 27"/>
                      <a:gd name="T47" fmla="*/ 12 h 24"/>
                      <a:gd name="T48" fmla="*/ 4 w 27"/>
                      <a:gd name="T49" fmla="*/ 12 h 24"/>
                      <a:gd name="T50" fmla="*/ 4 w 27"/>
                      <a:gd name="T51" fmla="*/ 8 h 24"/>
                      <a:gd name="T52" fmla="*/ 4 w 27"/>
                      <a:gd name="T53" fmla="*/ 4 h 24"/>
                      <a:gd name="T54" fmla="*/ 8 w 27"/>
                      <a:gd name="T55" fmla="*/ 4 h 24"/>
                      <a:gd name="T56" fmla="*/ 8 w 27"/>
                      <a:gd name="T57" fmla="*/ 0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</a:cxnLst>
                    <a:rect l="0" t="0" r="r" b="b"/>
                    <a:pathLst>
                      <a:path w="27" h="24">
                        <a:moveTo>
                          <a:pt x="8" y="0"/>
                        </a:moveTo>
                        <a:lnTo>
                          <a:pt x="11" y="0"/>
                        </a:lnTo>
                        <a:lnTo>
                          <a:pt x="15" y="0"/>
                        </a:lnTo>
                        <a:lnTo>
                          <a:pt x="15" y="4"/>
                        </a:lnTo>
                        <a:lnTo>
                          <a:pt x="19" y="4"/>
                        </a:lnTo>
                        <a:lnTo>
                          <a:pt x="19" y="8"/>
                        </a:lnTo>
                        <a:lnTo>
                          <a:pt x="23" y="8"/>
                        </a:lnTo>
                        <a:lnTo>
                          <a:pt x="23" y="4"/>
                        </a:lnTo>
                        <a:lnTo>
                          <a:pt x="27" y="4"/>
                        </a:lnTo>
                        <a:lnTo>
                          <a:pt x="27" y="8"/>
                        </a:lnTo>
                        <a:lnTo>
                          <a:pt x="27" y="12"/>
                        </a:lnTo>
                        <a:lnTo>
                          <a:pt x="27" y="16"/>
                        </a:lnTo>
                        <a:lnTo>
                          <a:pt x="27" y="20"/>
                        </a:lnTo>
                        <a:lnTo>
                          <a:pt x="23" y="20"/>
                        </a:lnTo>
                        <a:lnTo>
                          <a:pt x="19" y="20"/>
                        </a:lnTo>
                        <a:lnTo>
                          <a:pt x="15" y="20"/>
                        </a:lnTo>
                        <a:lnTo>
                          <a:pt x="11" y="20"/>
                        </a:lnTo>
                        <a:lnTo>
                          <a:pt x="11" y="24"/>
                        </a:lnTo>
                        <a:lnTo>
                          <a:pt x="8" y="24"/>
                        </a:lnTo>
                        <a:lnTo>
                          <a:pt x="4" y="24"/>
                        </a:lnTo>
                        <a:lnTo>
                          <a:pt x="4" y="20"/>
                        </a:lnTo>
                        <a:lnTo>
                          <a:pt x="4" y="16"/>
                        </a:lnTo>
                        <a:lnTo>
                          <a:pt x="4" y="12"/>
                        </a:lnTo>
                        <a:lnTo>
                          <a:pt x="0" y="12"/>
                        </a:lnTo>
                        <a:lnTo>
                          <a:pt x="4" y="12"/>
                        </a:lnTo>
                        <a:lnTo>
                          <a:pt x="4" y="8"/>
                        </a:lnTo>
                        <a:lnTo>
                          <a:pt x="4" y="4"/>
                        </a:lnTo>
                        <a:lnTo>
                          <a:pt x="8" y="4"/>
                        </a:lnTo>
                        <a:lnTo>
                          <a:pt x="8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756" name="Freeform 329">
                    <a:extLst>
                      <a:ext uri="{FF2B5EF4-FFF2-40B4-BE49-F238E27FC236}">
                        <a16:creationId xmlns:a16="http://schemas.microsoft.com/office/drawing/2014/main" id="{BA5190A6-6C26-6B0A-2C75-B98087E5ABF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164" y="3129"/>
                    <a:ext cx="18" cy="32"/>
                  </a:xfrm>
                  <a:custGeom>
                    <a:avLst/>
                    <a:gdLst>
                      <a:gd name="T0" fmla="*/ 4 w 19"/>
                      <a:gd name="T1" fmla="*/ 4 h 32"/>
                      <a:gd name="T2" fmla="*/ 7 w 19"/>
                      <a:gd name="T3" fmla="*/ 4 h 32"/>
                      <a:gd name="T4" fmla="*/ 11 w 19"/>
                      <a:gd name="T5" fmla="*/ 4 h 32"/>
                      <a:gd name="T6" fmla="*/ 11 w 19"/>
                      <a:gd name="T7" fmla="*/ 0 h 32"/>
                      <a:gd name="T8" fmla="*/ 15 w 19"/>
                      <a:gd name="T9" fmla="*/ 0 h 32"/>
                      <a:gd name="T10" fmla="*/ 15 w 19"/>
                      <a:gd name="T11" fmla="*/ 4 h 32"/>
                      <a:gd name="T12" fmla="*/ 19 w 19"/>
                      <a:gd name="T13" fmla="*/ 4 h 32"/>
                      <a:gd name="T14" fmla="*/ 19 w 19"/>
                      <a:gd name="T15" fmla="*/ 8 h 32"/>
                      <a:gd name="T16" fmla="*/ 15 w 19"/>
                      <a:gd name="T17" fmla="*/ 8 h 32"/>
                      <a:gd name="T18" fmla="*/ 15 w 19"/>
                      <a:gd name="T19" fmla="*/ 12 h 32"/>
                      <a:gd name="T20" fmla="*/ 11 w 19"/>
                      <a:gd name="T21" fmla="*/ 12 h 32"/>
                      <a:gd name="T22" fmla="*/ 11 w 19"/>
                      <a:gd name="T23" fmla="*/ 16 h 32"/>
                      <a:gd name="T24" fmla="*/ 11 w 19"/>
                      <a:gd name="T25" fmla="*/ 20 h 32"/>
                      <a:gd name="T26" fmla="*/ 15 w 19"/>
                      <a:gd name="T27" fmla="*/ 20 h 32"/>
                      <a:gd name="T28" fmla="*/ 15 w 19"/>
                      <a:gd name="T29" fmla="*/ 24 h 32"/>
                      <a:gd name="T30" fmla="*/ 19 w 19"/>
                      <a:gd name="T31" fmla="*/ 28 h 32"/>
                      <a:gd name="T32" fmla="*/ 15 w 19"/>
                      <a:gd name="T33" fmla="*/ 28 h 32"/>
                      <a:gd name="T34" fmla="*/ 15 w 19"/>
                      <a:gd name="T35" fmla="*/ 32 h 32"/>
                      <a:gd name="T36" fmla="*/ 11 w 19"/>
                      <a:gd name="T37" fmla="*/ 32 h 32"/>
                      <a:gd name="T38" fmla="*/ 11 w 19"/>
                      <a:gd name="T39" fmla="*/ 28 h 32"/>
                      <a:gd name="T40" fmla="*/ 7 w 19"/>
                      <a:gd name="T41" fmla="*/ 28 h 32"/>
                      <a:gd name="T42" fmla="*/ 4 w 19"/>
                      <a:gd name="T43" fmla="*/ 28 h 32"/>
                      <a:gd name="T44" fmla="*/ 0 w 19"/>
                      <a:gd name="T45" fmla="*/ 24 h 32"/>
                      <a:gd name="T46" fmla="*/ 0 w 19"/>
                      <a:gd name="T47" fmla="*/ 20 h 32"/>
                      <a:gd name="T48" fmla="*/ 4 w 19"/>
                      <a:gd name="T49" fmla="*/ 20 h 32"/>
                      <a:gd name="T50" fmla="*/ 0 w 19"/>
                      <a:gd name="T51" fmla="*/ 20 h 32"/>
                      <a:gd name="T52" fmla="*/ 0 w 19"/>
                      <a:gd name="T53" fmla="*/ 16 h 32"/>
                      <a:gd name="T54" fmla="*/ 4 w 19"/>
                      <a:gd name="T55" fmla="*/ 16 h 32"/>
                      <a:gd name="T56" fmla="*/ 4 w 19"/>
                      <a:gd name="T57" fmla="*/ 12 h 32"/>
                      <a:gd name="T58" fmla="*/ 4 w 19"/>
                      <a:gd name="T59" fmla="*/ 8 h 32"/>
                      <a:gd name="T60" fmla="*/ 4 w 19"/>
                      <a:gd name="T61" fmla="*/ 4 h 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</a:cxnLst>
                    <a:rect l="0" t="0" r="r" b="b"/>
                    <a:pathLst>
                      <a:path w="19" h="32">
                        <a:moveTo>
                          <a:pt x="4" y="4"/>
                        </a:moveTo>
                        <a:lnTo>
                          <a:pt x="7" y="4"/>
                        </a:lnTo>
                        <a:lnTo>
                          <a:pt x="11" y="4"/>
                        </a:lnTo>
                        <a:lnTo>
                          <a:pt x="11" y="0"/>
                        </a:lnTo>
                        <a:lnTo>
                          <a:pt x="15" y="0"/>
                        </a:lnTo>
                        <a:lnTo>
                          <a:pt x="15" y="4"/>
                        </a:lnTo>
                        <a:lnTo>
                          <a:pt x="19" y="4"/>
                        </a:lnTo>
                        <a:lnTo>
                          <a:pt x="19" y="8"/>
                        </a:lnTo>
                        <a:lnTo>
                          <a:pt x="15" y="8"/>
                        </a:lnTo>
                        <a:lnTo>
                          <a:pt x="15" y="12"/>
                        </a:lnTo>
                        <a:lnTo>
                          <a:pt x="11" y="12"/>
                        </a:lnTo>
                        <a:lnTo>
                          <a:pt x="11" y="16"/>
                        </a:lnTo>
                        <a:lnTo>
                          <a:pt x="11" y="20"/>
                        </a:lnTo>
                        <a:lnTo>
                          <a:pt x="15" y="20"/>
                        </a:lnTo>
                        <a:lnTo>
                          <a:pt x="15" y="24"/>
                        </a:lnTo>
                        <a:lnTo>
                          <a:pt x="19" y="28"/>
                        </a:lnTo>
                        <a:lnTo>
                          <a:pt x="15" y="28"/>
                        </a:lnTo>
                        <a:lnTo>
                          <a:pt x="15" y="32"/>
                        </a:lnTo>
                        <a:lnTo>
                          <a:pt x="11" y="32"/>
                        </a:lnTo>
                        <a:lnTo>
                          <a:pt x="11" y="28"/>
                        </a:lnTo>
                        <a:lnTo>
                          <a:pt x="7" y="28"/>
                        </a:lnTo>
                        <a:lnTo>
                          <a:pt x="4" y="28"/>
                        </a:lnTo>
                        <a:lnTo>
                          <a:pt x="0" y="24"/>
                        </a:lnTo>
                        <a:lnTo>
                          <a:pt x="0" y="20"/>
                        </a:lnTo>
                        <a:lnTo>
                          <a:pt x="4" y="20"/>
                        </a:lnTo>
                        <a:lnTo>
                          <a:pt x="0" y="20"/>
                        </a:lnTo>
                        <a:lnTo>
                          <a:pt x="0" y="16"/>
                        </a:lnTo>
                        <a:lnTo>
                          <a:pt x="4" y="16"/>
                        </a:lnTo>
                        <a:lnTo>
                          <a:pt x="4" y="12"/>
                        </a:lnTo>
                        <a:lnTo>
                          <a:pt x="4" y="8"/>
                        </a:lnTo>
                        <a:lnTo>
                          <a:pt x="4" y="4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757" name="Freeform 330">
                    <a:extLst>
                      <a:ext uri="{FF2B5EF4-FFF2-40B4-BE49-F238E27FC236}">
                        <a16:creationId xmlns:a16="http://schemas.microsoft.com/office/drawing/2014/main" id="{A75BBBD0-6C04-C7C9-AA77-9C6B6978446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01" y="3132"/>
                    <a:ext cx="35" cy="37"/>
                  </a:xfrm>
                  <a:custGeom>
                    <a:avLst/>
                    <a:gdLst>
                      <a:gd name="T0" fmla="*/ 11 w 34"/>
                      <a:gd name="T1" fmla="*/ 0 h 36"/>
                      <a:gd name="T2" fmla="*/ 15 w 34"/>
                      <a:gd name="T3" fmla="*/ 0 h 36"/>
                      <a:gd name="T4" fmla="*/ 15 w 34"/>
                      <a:gd name="T5" fmla="*/ 4 h 36"/>
                      <a:gd name="T6" fmla="*/ 19 w 34"/>
                      <a:gd name="T7" fmla="*/ 4 h 36"/>
                      <a:gd name="T8" fmla="*/ 23 w 34"/>
                      <a:gd name="T9" fmla="*/ 4 h 36"/>
                      <a:gd name="T10" fmla="*/ 27 w 34"/>
                      <a:gd name="T11" fmla="*/ 4 h 36"/>
                      <a:gd name="T12" fmla="*/ 30 w 34"/>
                      <a:gd name="T13" fmla="*/ 4 h 36"/>
                      <a:gd name="T14" fmla="*/ 30 w 34"/>
                      <a:gd name="T15" fmla="*/ 8 h 36"/>
                      <a:gd name="T16" fmla="*/ 30 w 34"/>
                      <a:gd name="T17" fmla="*/ 12 h 36"/>
                      <a:gd name="T18" fmla="*/ 30 w 34"/>
                      <a:gd name="T19" fmla="*/ 16 h 36"/>
                      <a:gd name="T20" fmla="*/ 30 w 34"/>
                      <a:gd name="T21" fmla="*/ 20 h 36"/>
                      <a:gd name="T22" fmla="*/ 34 w 34"/>
                      <a:gd name="T23" fmla="*/ 20 h 36"/>
                      <a:gd name="T24" fmla="*/ 34 w 34"/>
                      <a:gd name="T25" fmla="*/ 24 h 36"/>
                      <a:gd name="T26" fmla="*/ 30 w 34"/>
                      <a:gd name="T27" fmla="*/ 28 h 36"/>
                      <a:gd name="T28" fmla="*/ 30 w 34"/>
                      <a:gd name="T29" fmla="*/ 32 h 36"/>
                      <a:gd name="T30" fmla="*/ 30 w 34"/>
                      <a:gd name="T31" fmla="*/ 36 h 36"/>
                      <a:gd name="T32" fmla="*/ 27 w 34"/>
                      <a:gd name="T33" fmla="*/ 36 h 36"/>
                      <a:gd name="T34" fmla="*/ 23 w 34"/>
                      <a:gd name="T35" fmla="*/ 32 h 36"/>
                      <a:gd name="T36" fmla="*/ 19 w 34"/>
                      <a:gd name="T37" fmla="*/ 32 h 36"/>
                      <a:gd name="T38" fmla="*/ 19 w 34"/>
                      <a:gd name="T39" fmla="*/ 28 h 36"/>
                      <a:gd name="T40" fmla="*/ 15 w 34"/>
                      <a:gd name="T41" fmla="*/ 28 h 36"/>
                      <a:gd name="T42" fmla="*/ 15 w 34"/>
                      <a:gd name="T43" fmla="*/ 24 h 36"/>
                      <a:gd name="T44" fmla="*/ 11 w 34"/>
                      <a:gd name="T45" fmla="*/ 24 h 36"/>
                      <a:gd name="T46" fmla="*/ 11 w 34"/>
                      <a:gd name="T47" fmla="*/ 28 h 36"/>
                      <a:gd name="T48" fmla="*/ 11 w 34"/>
                      <a:gd name="T49" fmla="*/ 24 h 36"/>
                      <a:gd name="T50" fmla="*/ 7 w 34"/>
                      <a:gd name="T51" fmla="*/ 24 h 36"/>
                      <a:gd name="T52" fmla="*/ 7 w 34"/>
                      <a:gd name="T53" fmla="*/ 28 h 36"/>
                      <a:gd name="T54" fmla="*/ 4 w 34"/>
                      <a:gd name="T55" fmla="*/ 28 h 36"/>
                      <a:gd name="T56" fmla="*/ 4 w 34"/>
                      <a:gd name="T57" fmla="*/ 24 h 36"/>
                      <a:gd name="T58" fmla="*/ 4 w 34"/>
                      <a:gd name="T59" fmla="*/ 28 h 36"/>
                      <a:gd name="T60" fmla="*/ 0 w 34"/>
                      <a:gd name="T61" fmla="*/ 24 h 36"/>
                      <a:gd name="T62" fmla="*/ 0 w 34"/>
                      <a:gd name="T63" fmla="*/ 20 h 36"/>
                      <a:gd name="T64" fmla="*/ 4 w 34"/>
                      <a:gd name="T65" fmla="*/ 20 h 36"/>
                      <a:gd name="T66" fmla="*/ 4 w 34"/>
                      <a:gd name="T67" fmla="*/ 16 h 36"/>
                      <a:gd name="T68" fmla="*/ 7 w 34"/>
                      <a:gd name="T69" fmla="*/ 16 h 36"/>
                      <a:gd name="T70" fmla="*/ 11 w 34"/>
                      <a:gd name="T71" fmla="*/ 16 h 36"/>
                      <a:gd name="T72" fmla="*/ 11 w 34"/>
                      <a:gd name="T73" fmla="*/ 12 h 36"/>
                      <a:gd name="T74" fmla="*/ 11 w 34"/>
                      <a:gd name="T75" fmla="*/ 8 h 36"/>
                      <a:gd name="T76" fmla="*/ 11 w 34"/>
                      <a:gd name="T77" fmla="*/ 4 h 36"/>
                      <a:gd name="T78" fmla="*/ 11 w 34"/>
                      <a:gd name="T79" fmla="*/ 0 h 3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</a:cxnLst>
                    <a:rect l="0" t="0" r="r" b="b"/>
                    <a:pathLst>
                      <a:path w="34" h="36">
                        <a:moveTo>
                          <a:pt x="11" y="0"/>
                        </a:moveTo>
                        <a:lnTo>
                          <a:pt x="15" y="0"/>
                        </a:lnTo>
                        <a:lnTo>
                          <a:pt x="15" y="4"/>
                        </a:lnTo>
                        <a:lnTo>
                          <a:pt x="19" y="4"/>
                        </a:lnTo>
                        <a:lnTo>
                          <a:pt x="23" y="4"/>
                        </a:lnTo>
                        <a:lnTo>
                          <a:pt x="27" y="4"/>
                        </a:lnTo>
                        <a:lnTo>
                          <a:pt x="30" y="4"/>
                        </a:lnTo>
                        <a:lnTo>
                          <a:pt x="30" y="8"/>
                        </a:lnTo>
                        <a:lnTo>
                          <a:pt x="30" y="12"/>
                        </a:lnTo>
                        <a:lnTo>
                          <a:pt x="30" y="16"/>
                        </a:lnTo>
                        <a:lnTo>
                          <a:pt x="30" y="20"/>
                        </a:lnTo>
                        <a:lnTo>
                          <a:pt x="34" y="20"/>
                        </a:lnTo>
                        <a:lnTo>
                          <a:pt x="34" y="24"/>
                        </a:lnTo>
                        <a:lnTo>
                          <a:pt x="30" y="28"/>
                        </a:lnTo>
                        <a:lnTo>
                          <a:pt x="30" y="32"/>
                        </a:lnTo>
                        <a:lnTo>
                          <a:pt x="30" y="36"/>
                        </a:lnTo>
                        <a:lnTo>
                          <a:pt x="27" y="36"/>
                        </a:lnTo>
                        <a:lnTo>
                          <a:pt x="23" y="32"/>
                        </a:lnTo>
                        <a:lnTo>
                          <a:pt x="19" y="32"/>
                        </a:lnTo>
                        <a:lnTo>
                          <a:pt x="19" y="28"/>
                        </a:lnTo>
                        <a:lnTo>
                          <a:pt x="15" y="28"/>
                        </a:lnTo>
                        <a:lnTo>
                          <a:pt x="15" y="24"/>
                        </a:lnTo>
                        <a:lnTo>
                          <a:pt x="11" y="24"/>
                        </a:lnTo>
                        <a:lnTo>
                          <a:pt x="11" y="28"/>
                        </a:lnTo>
                        <a:lnTo>
                          <a:pt x="11" y="24"/>
                        </a:lnTo>
                        <a:lnTo>
                          <a:pt x="7" y="24"/>
                        </a:lnTo>
                        <a:lnTo>
                          <a:pt x="7" y="28"/>
                        </a:lnTo>
                        <a:lnTo>
                          <a:pt x="4" y="28"/>
                        </a:lnTo>
                        <a:lnTo>
                          <a:pt x="4" y="24"/>
                        </a:lnTo>
                        <a:lnTo>
                          <a:pt x="4" y="28"/>
                        </a:lnTo>
                        <a:lnTo>
                          <a:pt x="0" y="24"/>
                        </a:lnTo>
                        <a:lnTo>
                          <a:pt x="0" y="20"/>
                        </a:lnTo>
                        <a:lnTo>
                          <a:pt x="4" y="20"/>
                        </a:lnTo>
                        <a:lnTo>
                          <a:pt x="4" y="16"/>
                        </a:lnTo>
                        <a:lnTo>
                          <a:pt x="7" y="16"/>
                        </a:lnTo>
                        <a:lnTo>
                          <a:pt x="11" y="16"/>
                        </a:lnTo>
                        <a:lnTo>
                          <a:pt x="11" y="12"/>
                        </a:lnTo>
                        <a:lnTo>
                          <a:pt x="11" y="8"/>
                        </a:lnTo>
                        <a:lnTo>
                          <a:pt x="11" y="4"/>
                        </a:lnTo>
                        <a:lnTo>
                          <a:pt x="11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758" name="Freeform 331">
                    <a:extLst>
                      <a:ext uri="{FF2B5EF4-FFF2-40B4-BE49-F238E27FC236}">
                        <a16:creationId xmlns:a16="http://schemas.microsoft.com/office/drawing/2014/main" id="{D54E3D27-D8B4-578C-0320-AC0142CE9EC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427" y="3132"/>
                    <a:ext cx="76" cy="64"/>
                  </a:xfrm>
                  <a:custGeom>
                    <a:avLst/>
                    <a:gdLst>
                      <a:gd name="T0" fmla="*/ 65 w 76"/>
                      <a:gd name="T1" fmla="*/ 0 h 64"/>
                      <a:gd name="T2" fmla="*/ 69 w 76"/>
                      <a:gd name="T3" fmla="*/ 4 h 64"/>
                      <a:gd name="T4" fmla="*/ 76 w 76"/>
                      <a:gd name="T5" fmla="*/ 4 h 64"/>
                      <a:gd name="T6" fmla="*/ 72 w 76"/>
                      <a:gd name="T7" fmla="*/ 12 h 64"/>
                      <a:gd name="T8" fmla="*/ 69 w 76"/>
                      <a:gd name="T9" fmla="*/ 16 h 64"/>
                      <a:gd name="T10" fmla="*/ 65 w 76"/>
                      <a:gd name="T11" fmla="*/ 20 h 64"/>
                      <a:gd name="T12" fmla="*/ 57 w 76"/>
                      <a:gd name="T13" fmla="*/ 24 h 64"/>
                      <a:gd name="T14" fmla="*/ 53 w 76"/>
                      <a:gd name="T15" fmla="*/ 24 h 64"/>
                      <a:gd name="T16" fmla="*/ 46 w 76"/>
                      <a:gd name="T17" fmla="*/ 24 h 64"/>
                      <a:gd name="T18" fmla="*/ 38 w 76"/>
                      <a:gd name="T19" fmla="*/ 28 h 64"/>
                      <a:gd name="T20" fmla="*/ 34 w 76"/>
                      <a:gd name="T21" fmla="*/ 32 h 64"/>
                      <a:gd name="T22" fmla="*/ 30 w 76"/>
                      <a:gd name="T23" fmla="*/ 40 h 64"/>
                      <a:gd name="T24" fmla="*/ 26 w 76"/>
                      <a:gd name="T25" fmla="*/ 44 h 64"/>
                      <a:gd name="T26" fmla="*/ 26 w 76"/>
                      <a:gd name="T27" fmla="*/ 52 h 64"/>
                      <a:gd name="T28" fmla="*/ 19 w 76"/>
                      <a:gd name="T29" fmla="*/ 52 h 64"/>
                      <a:gd name="T30" fmla="*/ 15 w 76"/>
                      <a:gd name="T31" fmla="*/ 56 h 64"/>
                      <a:gd name="T32" fmla="*/ 11 w 76"/>
                      <a:gd name="T33" fmla="*/ 60 h 64"/>
                      <a:gd name="T34" fmla="*/ 7 w 76"/>
                      <a:gd name="T35" fmla="*/ 64 h 64"/>
                      <a:gd name="T36" fmla="*/ 3 w 76"/>
                      <a:gd name="T37" fmla="*/ 60 h 64"/>
                      <a:gd name="T38" fmla="*/ 3 w 76"/>
                      <a:gd name="T39" fmla="*/ 52 h 64"/>
                      <a:gd name="T40" fmla="*/ 0 w 76"/>
                      <a:gd name="T41" fmla="*/ 48 h 64"/>
                      <a:gd name="T42" fmla="*/ 7 w 76"/>
                      <a:gd name="T43" fmla="*/ 48 h 64"/>
                      <a:gd name="T44" fmla="*/ 7 w 76"/>
                      <a:gd name="T45" fmla="*/ 40 h 64"/>
                      <a:gd name="T46" fmla="*/ 11 w 76"/>
                      <a:gd name="T47" fmla="*/ 36 h 64"/>
                      <a:gd name="T48" fmla="*/ 15 w 76"/>
                      <a:gd name="T49" fmla="*/ 32 h 64"/>
                      <a:gd name="T50" fmla="*/ 15 w 76"/>
                      <a:gd name="T51" fmla="*/ 32 h 64"/>
                      <a:gd name="T52" fmla="*/ 11 w 76"/>
                      <a:gd name="T53" fmla="*/ 24 h 64"/>
                      <a:gd name="T54" fmla="*/ 7 w 76"/>
                      <a:gd name="T55" fmla="*/ 20 h 64"/>
                      <a:gd name="T56" fmla="*/ 11 w 76"/>
                      <a:gd name="T57" fmla="*/ 16 h 64"/>
                      <a:gd name="T58" fmla="*/ 15 w 76"/>
                      <a:gd name="T59" fmla="*/ 20 h 64"/>
                      <a:gd name="T60" fmla="*/ 23 w 76"/>
                      <a:gd name="T61" fmla="*/ 20 h 64"/>
                      <a:gd name="T62" fmla="*/ 30 w 76"/>
                      <a:gd name="T63" fmla="*/ 20 h 64"/>
                      <a:gd name="T64" fmla="*/ 34 w 76"/>
                      <a:gd name="T65" fmla="*/ 16 h 64"/>
                      <a:gd name="T66" fmla="*/ 42 w 76"/>
                      <a:gd name="T67" fmla="*/ 16 h 64"/>
                      <a:gd name="T68" fmla="*/ 46 w 76"/>
                      <a:gd name="T69" fmla="*/ 12 h 64"/>
                      <a:gd name="T70" fmla="*/ 53 w 76"/>
                      <a:gd name="T71" fmla="*/ 12 h 64"/>
                      <a:gd name="T72" fmla="*/ 53 w 76"/>
                      <a:gd name="T73" fmla="*/ 4 h 64"/>
                      <a:gd name="T74" fmla="*/ 61 w 76"/>
                      <a:gd name="T75" fmla="*/ 4 h 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</a:cxnLst>
                    <a:rect l="0" t="0" r="r" b="b"/>
                    <a:pathLst>
                      <a:path w="76" h="64">
                        <a:moveTo>
                          <a:pt x="61" y="0"/>
                        </a:moveTo>
                        <a:lnTo>
                          <a:pt x="65" y="0"/>
                        </a:lnTo>
                        <a:lnTo>
                          <a:pt x="69" y="0"/>
                        </a:lnTo>
                        <a:lnTo>
                          <a:pt x="69" y="4"/>
                        </a:lnTo>
                        <a:lnTo>
                          <a:pt x="72" y="4"/>
                        </a:lnTo>
                        <a:lnTo>
                          <a:pt x="76" y="4"/>
                        </a:lnTo>
                        <a:lnTo>
                          <a:pt x="72" y="8"/>
                        </a:lnTo>
                        <a:lnTo>
                          <a:pt x="72" y="12"/>
                        </a:lnTo>
                        <a:lnTo>
                          <a:pt x="72" y="16"/>
                        </a:lnTo>
                        <a:lnTo>
                          <a:pt x="69" y="16"/>
                        </a:lnTo>
                        <a:lnTo>
                          <a:pt x="69" y="20"/>
                        </a:lnTo>
                        <a:lnTo>
                          <a:pt x="65" y="20"/>
                        </a:lnTo>
                        <a:lnTo>
                          <a:pt x="61" y="24"/>
                        </a:lnTo>
                        <a:lnTo>
                          <a:pt x="57" y="24"/>
                        </a:lnTo>
                        <a:lnTo>
                          <a:pt x="53" y="28"/>
                        </a:lnTo>
                        <a:lnTo>
                          <a:pt x="53" y="24"/>
                        </a:lnTo>
                        <a:lnTo>
                          <a:pt x="49" y="24"/>
                        </a:lnTo>
                        <a:lnTo>
                          <a:pt x="46" y="24"/>
                        </a:lnTo>
                        <a:lnTo>
                          <a:pt x="42" y="28"/>
                        </a:lnTo>
                        <a:lnTo>
                          <a:pt x="38" y="28"/>
                        </a:lnTo>
                        <a:lnTo>
                          <a:pt x="34" y="28"/>
                        </a:lnTo>
                        <a:lnTo>
                          <a:pt x="34" y="32"/>
                        </a:lnTo>
                        <a:lnTo>
                          <a:pt x="30" y="36"/>
                        </a:lnTo>
                        <a:lnTo>
                          <a:pt x="30" y="40"/>
                        </a:lnTo>
                        <a:lnTo>
                          <a:pt x="26" y="40"/>
                        </a:lnTo>
                        <a:lnTo>
                          <a:pt x="26" y="44"/>
                        </a:lnTo>
                        <a:lnTo>
                          <a:pt x="26" y="48"/>
                        </a:lnTo>
                        <a:lnTo>
                          <a:pt x="26" y="52"/>
                        </a:lnTo>
                        <a:lnTo>
                          <a:pt x="23" y="52"/>
                        </a:lnTo>
                        <a:lnTo>
                          <a:pt x="19" y="52"/>
                        </a:lnTo>
                        <a:lnTo>
                          <a:pt x="19" y="56"/>
                        </a:lnTo>
                        <a:lnTo>
                          <a:pt x="15" y="56"/>
                        </a:lnTo>
                        <a:lnTo>
                          <a:pt x="15" y="60"/>
                        </a:lnTo>
                        <a:lnTo>
                          <a:pt x="11" y="60"/>
                        </a:lnTo>
                        <a:lnTo>
                          <a:pt x="11" y="64"/>
                        </a:lnTo>
                        <a:lnTo>
                          <a:pt x="7" y="64"/>
                        </a:lnTo>
                        <a:lnTo>
                          <a:pt x="7" y="60"/>
                        </a:lnTo>
                        <a:lnTo>
                          <a:pt x="3" y="60"/>
                        </a:lnTo>
                        <a:lnTo>
                          <a:pt x="3" y="56"/>
                        </a:lnTo>
                        <a:lnTo>
                          <a:pt x="3" y="52"/>
                        </a:lnTo>
                        <a:lnTo>
                          <a:pt x="0" y="52"/>
                        </a:lnTo>
                        <a:lnTo>
                          <a:pt x="0" y="48"/>
                        </a:lnTo>
                        <a:lnTo>
                          <a:pt x="3" y="48"/>
                        </a:lnTo>
                        <a:lnTo>
                          <a:pt x="7" y="48"/>
                        </a:lnTo>
                        <a:lnTo>
                          <a:pt x="7" y="44"/>
                        </a:lnTo>
                        <a:lnTo>
                          <a:pt x="7" y="40"/>
                        </a:lnTo>
                        <a:lnTo>
                          <a:pt x="7" y="36"/>
                        </a:lnTo>
                        <a:lnTo>
                          <a:pt x="11" y="36"/>
                        </a:lnTo>
                        <a:lnTo>
                          <a:pt x="11" y="32"/>
                        </a:lnTo>
                        <a:lnTo>
                          <a:pt x="15" y="32"/>
                        </a:lnTo>
                        <a:lnTo>
                          <a:pt x="15" y="36"/>
                        </a:lnTo>
                        <a:lnTo>
                          <a:pt x="15" y="32"/>
                        </a:lnTo>
                        <a:lnTo>
                          <a:pt x="15" y="28"/>
                        </a:lnTo>
                        <a:lnTo>
                          <a:pt x="11" y="24"/>
                        </a:lnTo>
                        <a:lnTo>
                          <a:pt x="7" y="24"/>
                        </a:lnTo>
                        <a:lnTo>
                          <a:pt x="7" y="20"/>
                        </a:lnTo>
                        <a:lnTo>
                          <a:pt x="7" y="16"/>
                        </a:lnTo>
                        <a:lnTo>
                          <a:pt x="11" y="16"/>
                        </a:lnTo>
                        <a:lnTo>
                          <a:pt x="15" y="16"/>
                        </a:lnTo>
                        <a:lnTo>
                          <a:pt x="15" y="20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6" y="20"/>
                        </a:lnTo>
                        <a:lnTo>
                          <a:pt x="30" y="20"/>
                        </a:lnTo>
                        <a:lnTo>
                          <a:pt x="34" y="20"/>
                        </a:lnTo>
                        <a:lnTo>
                          <a:pt x="34" y="16"/>
                        </a:lnTo>
                        <a:lnTo>
                          <a:pt x="38" y="16"/>
                        </a:lnTo>
                        <a:lnTo>
                          <a:pt x="42" y="16"/>
                        </a:lnTo>
                        <a:lnTo>
                          <a:pt x="46" y="16"/>
                        </a:lnTo>
                        <a:lnTo>
                          <a:pt x="46" y="12"/>
                        </a:lnTo>
                        <a:lnTo>
                          <a:pt x="49" y="12"/>
                        </a:lnTo>
                        <a:lnTo>
                          <a:pt x="53" y="12"/>
                        </a:lnTo>
                        <a:lnTo>
                          <a:pt x="53" y="8"/>
                        </a:lnTo>
                        <a:lnTo>
                          <a:pt x="53" y="4"/>
                        </a:lnTo>
                        <a:lnTo>
                          <a:pt x="57" y="4"/>
                        </a:lnTo>
                        <a:lnTo>
                          <a:pt x="61" y="4"/>
                        </a:lnTo>
                        <a:lnTo>
                          <a:pt x="61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759" name="Freeform 332">
                    <a:extLst>
                      <a:ext uri="{FF2B5EF4-FFF2-40B4-BE49-F238E27FC236}">
                        <a16:creationId xmlns:a16="http://schemas.microsoft.com/office/drawing/2014/main" id="{30648ADB-2EF8-3C9B-A16B-89E4202C281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461" y="3132"/>
                    <a:ext cx="69" cy="57"/>
                  </a:xfrm>
                  <a:custGeom>
                    <a:avLst/>
                    <a:gdLst>
                      <a:gd name="T0" fmla="*/ 69 w 69"/>
                      <a:gd name="T1" fmla="*/ 4 h 56"/>
                      <a:gd name="T2" fmla="*/ 65 w 69"/>
                      <a:gd name="T3" fmla="*/ 8 h 56"/>
                      <a:gd name="T4" fmla="*/ 61 w 69"/>
                      <a:gd name="T5" fmla="*/ 12 h 56"/>
                      <a:gd name="T6" fmla="*/ 58 w 69"/>
                      <a:gd name="T7" fmla="*/ 16 h 56"/>
                      <a:gd name="T8" fmla="*/ 58 w 69"/>
                      <a:gd name="T9" fmla="*/ 24 h 56"/>
                      <a:gd name="T10" fmla="*/ 54 w 69"/>
                      <a:gd name="T11" fmla="*/ 28 h 56"/>
                      <a:gd name="T12" fmla="*/ 54 w 69"/>
                      <a:gd name="T13" fmla="*/ 36 h 56"/>
                      <a:gd name="T14" fmla="*/ 50 w 69"/>
                      <a:gd name="T15" fmla="*/ 40 h 56"/>
                      <a:gd name="T16" fmla="*/ 46 w 69"/>
                      <a:gd name="T17" fmla="*/ 44 h 56"/>
                      <a:gd name="T18" fmla="*/ 42 w 69"/>
                      <a:gd name="T19" fmla="*/ 48 h 56"/>
                      <a:gd name="T20" fmla="*/ 38 w 69"/>
                      <a:gd name="T21" fmla="*/ 52 h 56"/>
                      <a:gd name="T22" fmla="*/ 31 w 69"/>
                      <a:gd name="T23" fmla="*/ 52 h 56"/>
                      <a:gd name="T24" fmla="*/ 23 w 69"/>
                      <a:gd name="T25" fmla="*/ 52 h 56"/>
                      <a:gd name="T26" fmla="*/ 15 w 69"/>
                      <a:gd name="T27" fmla="*/ 52 h 56"/>
                      <a:gd name="T28" fmla="*/ 12 w 69"/>
                      <a:gd name="T29" fmla="*/ 56 h 56"/>
                      <a:gd name="T30" fmla="*/ 4 w 69"/>
                      <a:gd name="T31" fmla="*/ 56 h 56"/>
                      <a:gd name="T32" fmla="*/ 4 w 69"/>
                      <a:gd name="T33" fmla="*/ 56 h 56"/>
                      <a:gd name="T34" fmla="*/ 8 w 69"/>
                      <a:gd name="T35" fmla="*/ 52 h 56"/>
                      <a:gd name="T36" fmla="*/ 12 w 69"/>
                      <a:gd name="T37" fmla="*/ 48 h 56"/>
                      <a:gd name="T38" fmla="*/ 15 w 69"/>
                      <a:gd name="T39" fmla="*/ 44 h 56"/>
                      <a:gd name="T40" fmla="*/ 19 w 69"/>
                      <a:gd name="T41" fmla="*/ 40 h 56"/>
                      <a:gd name="T42" fmla="*/ 27 w 69"/>
                      <a:gd name="T43" fmla="*/ 40 h 56"/>
                      <a:gd name="T44" fmla="*/ 31 w 69"/>
                      <a:gd name="T45" fmla="*/ 36 h 56"/>
                      <a:gd name="T46" fmla="*/ 35 w 69"/>
                      <a:gd name="T47" fmla="*/ 32 h 56"/>
                      <a:gd name="T48" fmla="*/ 42 w 69"/>
                      <a:gd name="T49" fmla="*/ 32 h 56"/>
                      <a:gd name="T50" fmla="*/ 46 w 69"/>
                      <a:gd name="T51" fmla="*/ 28 h 56"/>
                      <a:gd name="T52" fmla="*/ 46 w 69"/>
                      <a:gd name="T53" fmla="*/ 20 h 56"/>
                      <a:gd name="T54" fmla="*/ 46 w 69"/>
                      <a:gd name="T55" fmla="*/ 12 h 56"/>
                      <a:gd name="T56" fmla="*/ 50 w 69"/>
                      <a:gd name="T57" fmla="*/ 8 h 56"/>
                      <a:gd name="T58" fmla="*/ 54 w 69"/>
                      <a:gd name="T59" fmla="*/ 4 h 56"/>
                      <a:gd name="T60" fmla="*/ 61 w 69"/>
                      <a:gd name="T61" fmla="*/ 4 h 56"/>
                      <a:gd name="T62" fmla="*/ 69 w 69"/>
                      <a:gd name="T63" fmla="*/ 0 h 5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</a:cxnLst>
                    <a:rect l="0" t="0" r="r" b="b"/>
                    <a:pathLst>
                      <a:path w="69" h="56">
                        <a:moveTo>
                          <a:pt x="69" y="0"/>
                        </a:moveTo>
                        <a:lnTo>
                          <a:pt x="69" y="4"/>
                        </a:lnTo>
                        <a:lnTo>
                          <a:pt x="69" y="8"/>
                        </a:lnTo>
                        <a:lnTo>
                          <a:pt x="65" y="8"/>
                        </a:lnTo>
                        <a:lnTo>
                          <a:pt x="61" y="8"/>
                        </a:lnTo>
                        <a:lnTo>
                          <a:pt x="61" y="12"/>
                        </a:lnTo>
                        <a:lnTo>
                          <a:pt x="61" y="16"/>
                        </a:lnTo>
                        <a:lnTo>
                          <a:pt x="58" y="16"/>
                        </a:lnTo>
                        <a:lnTo>
                          <a:pt x="58" y="20"/>
                        </a:lnTo>
                        <a:lnTo>
                          <a:pt x="58" y="24"/>
                        </a:lnTo>
                        <a:lnTo>
                          <a:pt x="58" y="28"/>
                        </a:lnTo>
                        <a:lnTo>
                          <a:pt x="54" y="28"/>
                        </a:lnTo>
                        <a:lnTo>
                          <a:pt x="54" y="32"/>
                        </a:lnTo>
                        <a:lnTo>
                          <a:pt x="54" y="36"/>
                        </a:lnTo>
                        <a:lnTo>
                          <a:pt x="50" y="36"/>
                        </a:lnTo>
                        <a:lnTo>
                          <a:pt x="50" y="40"/>
                        </a:lnTo>
                        <a:lnTo>
                          <a:pt x="50" y="44"/>
                        </a:lnTo>
                        <a:lnTo>
                          <a:pt x="46" y="44"/>
                        </a:lnTo>
                        <a:lnTo>
                          <a:pt x="46" y="48"/>
                        </a:lnTo>
                        <a:lnTo>
                          <a:pt x="42" y="48"/>
                        </a:lnTo>
                        <a:lnTo>
                          <a:pt x="42" y="52"/>
                        </a:lnTo>
                        <a:lnTo>
                          <a:pt x="38" y="52"/>
                        </a:lnTo>
                        <a:lnTo>
                          <a:pt x="35" y="52"/>
                        </a:lnTo>
                        <a:lnTo>
                          <a:pt x="31" y="52"/>
                        </a:lnTo>
                        <a:lnTo>
                          <a:pt x="27" y="52"/>
                        </a:lnTo>
                        <a:lnTo>
                          <a:pt x="23" y="52"/>
                        </a:lnTo>
                        <a:lnTo>
                          <a:pt x="19" y="52"/>
                        </a:lnTo>
                        <a:lnTo>
                          <a:pt x="15" y="52"/>
                        </a:lnTo>
                        <a:lnTo>
                          <a:pt x="12" y="52"/>
                        </a:lnTo>
                        <a:lnTo>
                          <a:pt x="12" y="56"/>
                        </a:lnTo>
                        <a:lnTo>
                          <a:pt x="8" y="56"/>
                        </a:lnTo>
                        <a:lnTo>
                          <a:pt x="4" y="56"/>
                        </a:lnTo>
                        <a:lnTo>
                          <a:pt x="0" y="56"/>
                        </a:lnTo>
                        <a:lnTo>
                          <a:pt x="4" y="56"/>
                        </a:lnTo>
                        <a:lnTo>
                          <a:pt x="4" y="52"/>
                        </a:lnTo>
                        <a:lnTo>
                          <a:pt x="8" y="52"/>
                        </a:lnTo>
                        <a:lnTo>
                          <a:pt x="8" y="48"/>
                        </a:lnTo>
                        <a:lnTo>
                          <a:pt x="12" y="48"/>
                        </a:lnTo>
                        <a:lnTo>
                          <a:pt x="15" y="48"/>
                        </a:lnTo>
                        <a:lnTo>
                          <a:pt x="15" y="44"/>
                        </a:lnTo>
                        <a:lnTo>
                          <a:pt x="19" y="44"/>
                        </a:lnTo>
                        <a:lnTo>
                          <a:pt x="19" y="40"/>
                        </a:lnTo>
                        <a:lnTo>
                          <a:pt x="23" y="40"/>
                        </a:lnTo>
                        <a:lnTo>
                          <a:pt x="27" y="40"/>
                        </a:lnTo>
                        <a:lnTo>
                          <a:pt x="31" y="40"/>
                        </a:lnTo>
                        <a:lnTo>
                          <a:pt x="31" y="36"/>
                        </a:lnTo>
                        <a:lnTo>
                          <a:pt x="35" y="36"/>
                        </a:lnTo>
                        <a:lnTo>
                          <a:pt x="35" y="32"/>
                        </a:lnTo>
                        <a:lnTo>
                          <a:pt x="38" y="32"/>
                        </a:lnTo>
                        <a:lnTo>
                          <a:pt x="42" y="32"/>
                        </a:lnTo>
                        <a:lnTo>
                          <a:pt x="42" y="28"/>
                        </a:lnTo>
                        <a:lnTo>
                          <a:pt x="46" y="28"/>
                        </a:lnTo>
                        <a:lnTo>
                          <a:pt x="46" y="24"/>
                        </a:lnTo>
                        <a:lnTo>
                          <a:pt x="46" y="20"/>
                        </a:lnTo>
                        <a:lnTo>
                          <a:pt x="46" y="16"/>
                        </a:lnTo>
                        <a:lnTo>
                          <a:pt x="46" y="12"/>
                        </a:lnTo>
                        <a:lnTo>
                          <a:pt x="46" y="8"/>
                        </a:lnTo>
                        <a:lnTo>
                          <a:pt x="50" y="8"/>
                        </a:lnTo>
                        <a:lnTo>
                          <a:pt x="50" y="4"/>
                        </a:lnTo>
                        <a:lnTo>
                          <a:pt x="54" y="4"/>
                        </a:lnTo>
                        <a:lnTo>
                          <a:pt x="58" y="4"/>
                        </a:lnTo>
                        <a:lnTo>
                          <a:pt x="61" y="4"/>
                        </a:lnTo>
                        <a:lnTo>
                          <a:pt x="65" y="0"/>
                        </a:lnTo>
                        <a:lnTo>
                          <a:pt x="69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760" name="Freeform 333">
                    <a:extLst>
                      <a:ext uri="{FF2B5EF4-FFF2-40B4-BE49-F238E27FC236}">
                        <a16:creationId xmlns:a16="http://schemas.microsoft.com/office/drawing/2014/main" id="{7461C083-EFC2-E851-E2E9-03A4B0CB842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467" y="3132"/>
                    <a:ext cx="23" cy="17"/>
                  </a:xfrm>
                  <a:custGeom>
                    <a:avLst/>
                    <a:gdLst>
                      <a:gd name="T0" fmla="*/ 11 w 23"/>
                      <a:gd name="T1" fmla="*/ 0 h 16"/>
                      <a:gd name="T2" fmla="*/ 15 w 23"/>
                      <a:gd name="T3" fmla="*/ 0 h 16"/>
                      <a:gd name="T4" fmla="*/ 19 w 23"/>
                      <a:gd name="T5" fmla="*/ 0 h 16"/>
                      <a:gd name="T6" fmla="*/ 19 w 23"/>
                      <a:gd name="T7" fmla="*/ 4 h 16"/>
                      <a:gd name="T8" fmla="*/ 19 w 23"/>
                      <a:gd name="T9" fmla="*/ 0 h 16"/>
                      <a:gd name="T10" fmla="*/ 23 w 23"/>
                      <a:gd name="T11" fmla="*/ 0 h 16"/>
                      <a:gd name="T12" fmla="*/ 23 w 23"/>
                      <a:gd name="T13" fmla="*/ 4 h 16"/>
                      <a:gd name="T14" fmla="*/ 19 w 23"/>
                      <a:gd name="T15" fmla="*/ 4 h 16"/>
                      <a:gd name="T16" fmla="*/ 15 w 23"/>
                      <a:gd name="T17" fmla="*/ 4 h 16"/>
                      <a:gd name="T18" fmla="*/ 15 w 23"/>
                      <a:gd name="T19" fmla="*/ 8 h 16"/>
                      <a:gd name="T20" fmla="*/ 15 w 23"/>
                      <a:gd name="T21" fmla="*/ 12 h 16"/>
                      <a:gd name="T22" fmla="*/ 11 w 23"/>
                      <a:gd name="T23" fmla="*/ 12 h 16"/>
                      <a:gd name="T24" fmla="*/ 8 w 23"/>
                      <a:gd name="T25" fmla="*/ 12 h 16"/>
                      <a:gd name="T26" fmla="*/ 8 w 23"/>
                      <a:gd name="T27" fmla="*/ 16 h 16"/>
                      <a:gd name="T28" fmla="*/ 4 w 23"/>
                      <a:gd name="T29" fmla="*/ 16 h 16"/>
                      <a:gd name="T30" fmla="*/ 0 w 23"/>
                      <a:gd name="T31" fmla="*/ 16 h 16"/>
                      <a:gd name="T32" fmla="*/ 4 w 23"/>
                      <a:gd name="T33" fmla="*/ 16 h 16"/>
                      <a:gd name="T34" fmla="*/ 4 w 23"/>
                      <a:gd name="T35" fmla="*/ 12 h 16"/>
                      <a:gd name="T36" fmla="*/ 4 w 23"/>
                      <a:gd name="T37" fmla="*/ 8 h 16"/>
                      <a:gd name="T38" fmla="*/ 8 w 23"/>
                      <a:gd name="T39" fmla="*/ 8 h 16"/>
                      <a:gd name="T40" fmla="*/ 8 w 23"/>
                      <a:gd name="T41" fmla="*/ 4 h 16"/>
                      <a:gd name="T42" fmla="*/ 11 w 23"/>
                      <a:gd name="T43" fmla="*/ 4 h 16"/>
                      <a:gd name="T44" fmla="*/ 11 w 23"/>
                      <a:gd name="T45" fmla="*/ 0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23" h="16">
                        <a:moveTo>
                          <a:pt x="11" y="0"/>
                        </a:moveTo>
                        <a:lnTo>
                          <a:pt x="15" y="0"/>
                        </a:lnTo>
                        <a:lnTo>
                          <a:pt x="19" y="0"/>
                        </a:lnTo>
                        <a:lnTo>
                          <a:pt x="19" y="4"/>
                        </a:lnTo>
                        <a:lnTo>
                          <a:pt x="19" y="0"/>
                        </a:lnTo>
                        <a:lnTo>
                          <a:pt x="23" y="0"/>
                        </a:lnTo>
                        <a:lnTo>
                          <a:pt x="23" y="4"/>
                        </a:lnTo>
                        <a:lnTo>
                          <a:pt x="19" y="4"/>
                        </a:lnTo>
                        <a:lnTo>
                          <a:pt x="15" y="4"/>
                        </a:lnTo>
                        <a:lnTo>
                          <a:pt x="15" y="8"/>
                        </a:lnTo>
                        <a:lnTo>
                          <a:pt x="15" y="12"/>
                        </a:lnTo>
                        <a:lnTo>
                          <a:pt x="11" y="12"/>
                        </a:lnTo>
                        <a:lnTo>
                          <a:pt x="8" y="12"/>
                        </a:lnTo>
                        <a:lnTo>
                          <a:pt x="8" y="16"/>
                        </a:lnTo>
                        <a:lnTo>
                          <a:pt x="4" y="16"/>
                        </a:lnTo>
                        <a:lnTo>
                          <a:pt x="0" y="16"/>
                        </a:lnTo>
                        <a:lnTo>
                          <a:pt x="4" y="16"/>
                        </a:lnTo>
                        <a:lnTo>
                          <a:pt x="4" y="12"/>
                        </a:lnTo>
                        <a:lnTo>
                          <a:pt x="4" y="8"/>
                        </a:lnTo>
                        <a:lnTo>
                          <a:pt x="8" y="8"/>
                        </a:lnTo>
                        <a:lnTo>
                          <a:pt x="8" y="4"/>
                        </a:lnTo>
                        <a:lnTo>
                          <a:pt x="11" y="4"/>
                        </a:lnTo>
                        <a:lnTo>
                          <a:pt x="11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761" name="Freeform 334">
                    <a:extLst>
                      <a:ext uri="{FF2B5EF4-FFF2-40B4-BE49-F238E27FC236}">
                        <a16:creationId xmlns:a16="http://schemas.microsoft.com/office/drawing/2014/main" id="{A32A330E-79F1-CEBB-F2D7-A6D34E319A5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63" y="3132"/>
                    <a:ext cx="55" cy="44"/>
                  </a:xfrm>
                  <a:custGeom>
                    <a:avLst/>
                    <a:gdLst>
                      <a:gd name="T0" fmla="*/ 15 w 54"/>
                      <a:gd name="T1" fmla="*/ 4 h 44"/>
                      <a:gd name="T2" fmla="*/ 19 w 54"/>
                      <a:gd name="T3" fmla="*/ 4 h 44"/>
                      <a:gd name="T4" fmla="*/ 27 w 54"/>
                      <a:gd name="T5" fmla="*/ 0 h 44"/>
                      <a:gd name="T6" fmla="*/ 27 w 54"/>
                      <a:gd name="T7" fmla="*/ 4 h 44"/>
                      <a:gd name="T8" fmla="*/ 31 w 54"/>
                      <a:gd name="T9" fmla="*/ 4 h 44"/>
                      <a:gd name="T10" fmla="*/ 35 w 54"/>
                      <a:gd name="T11" fmla="*/ 4 h 44"/>
                      <a:gd name="T12" fmla="*/ 35 w 54"/>
                      <a:gd name="T13" fmla="*/ 8 h 44"/>
                      <a:gd name="T14" fmla="*/ 38 w 54"/>
                      <a:gd name="T15" fmla="*/ 8 h 44"/>
                      <a:gd name="T16" fmla="*/ 42 w 54"/>
                      <a:gd name="T17" fmla="*/ 8 h 44"/>
                      <a:gd name="T18" fmla="*/ 42 w 54"/>
                      <a:gd name="T19" fmla="*/ 12 h 44"/>
                      <a:gd name="T20" fmla="*/ 46 w 54"/>
                      <a:gd name="T21" fmla="*/ 12 h 44"/>
                      <a:gd name="T22" fmla="*/ 46 w 54"/>
                      <a:gd name="T23" fmla="*/ 16 h 44"/>
                      <a:gd name="T24" fmla="*/ 46 w 54"/>
                      <a:gd name="T25" fmla="*/ 20 h 44"/>
                      <a:gd name="T26" fmla="*/ 50 w 54"/>
                      <a:gd name="T27" fmla="*/ 20 h 44"/>
                      <a:gd name="T28" fmla="*/ 50 w 54"/>
                      <a:gd name="T29" fmla="*/ 24 h 44"/>
                      <a:gd name="T30" fmla="*/ 54 w 54"/>
                      <a:gd name="T31" fmla="*/ 24 h 44"/>
                      <a:gd name="T32" fmla="*/ 54 w 54"/>
                      <a:gd name="T33" fmla="*/ 28 h 44"/>
                      <a:gd name="T34" fmla="*/ 54 w 54"/>
                      <a:gd name="T35" fmla="*/ 32 h 44"/>
                      <a:gd name="T36" fmla="*/ 50 w 54"/>
                      <a:gd name="T37" fmla="*/ 32 h 44"/>
                      <a:gd name="T38" fmla="*/ 46 w 54"/>
                      <a:gd name="T39" fmla="*/ 32 h 44"/>
                      <a:gd name="T40" fmla="*/ 46 w 54"/>
                      <a:gd name="T41" fmla="*/ 36 h 44"/>
                      <a:gd name="T42" fmla="*/ 42 w 54"/>
                      <a:gd name="T43" fmla="*/ 36 h 44"/>
                      <a:gd name="T44" fmla="*/ 42 w 54"/>
                      <a:gd name="T45" fmla="*/ 40 h 44"/>
                      <a:gd name="T46" fmla="*/ 38 w 54"/>
                      <a:gd name="T47" fmla="*/ 40 h 44"/>
                      <a:gd name="T48" fmla="*/ 38 w 54"/>
                      <a:gd name="T49" fmla="*/ 44 h 44"/>
                      <a:gd name="T50" fmla="*/ 35 w 54"/>
                      <a:gd name="T51" fmla="*/ 44 h 44"/>
                      <a:gd name="T52" fmla="*/ 31 w 54"/>
                      <a:gd name="T53" fmla="*/ 44 h 44"/>
                      <a:gd name="T54" fmla="*/ 31 w 54"/>
                      <a:gd name="T55" fmla="*/ 40 h 44"/>
                      <a:gd name="T56" fmla="*/ 27 w 54"/>
                      <a:gd name="T57" fmla="*/ 40 h 44"/>
                      <a:gd name="T58" fmla="*/ 23 w 54"/>
                      <a:gd name="T59" fmla="*/ 40 h 44"/>
                      <a:gd name="T60" fmla="*/ 19 w 54"/>
                      <a:gd name="T61" fmla="*/ 40 h 44"/>
                      <a:gd name="T62" fmla="*/ 23 w 54"/>
                      <a:gd name="T63" fmla="*/ 44 h 44"/>
                      <a:gd name="T64" fmla="*/ 19 w 54"/>
                      <a:gd name="T65" fmla="*/ 44 h 44"/>
                      <a:gd name="T66" fmla="*/ 15 w 54"/>
                      <a:gd name="T67" fmla="*/ 44 h 44"/>
                      <a:gd name="T68" fmla="*/ 19 w 54"/>
                      <a:gd name="T69" fmla="*/ 40 h 44"/>
                      <a:gd name="T70" fmla="*/ 15 w 54"/>
                      <a:gd name="T71" fmla="*/ 40 h 44"/>
                      <a:gd name="T72" fmla="*/ 12 w 54"/>
                      <a:gd name="T73" fmla="*/ 40 h 44"/>
                      <a:gd name="T74" fmla="*/ 8 w 54"/>
                      <a:gd name="T75" fmla="*/ 36 h 44"/>
                      <a:gd name="T76" fmla="*/ 4 w 54"/>
                      <a:gd name="T77" fmla="*/ 32 h 44"/>
                      <a:gd name="T78" fmla="*/ 4 w 54"/>
                      <a:gd name="T79" fmla="*/ 36 h 44"/>
                      <a:gd name="T80" fmla="*/ 0 w 54"/>
                      <a:gd name="T81" fmla="*/ 32 h 44"/>
                      <a:gd name="T82" fmla="*/ 0 w 54"/>
                      <a:gd name="T83" fmla="*/ 28 h 44"/>
                      <a:gd name="T84" fmla="*/ 4 w 54"/>
                      <a:gd name="T85" fmla="*/ 28 h 44"/>
                      <a:gd name="T86" fmla="*/ 4 w 54"/>
                      <a:gd name="T87" fmla="*/ 24 h 44"/>
                      <a:gd name="T88" fmla="*/ 8 w 54"/>
                      <a:gd name="T89" fmla="*/ 20 h 44"/>
                      <a:gd name="T90" fmla="*/ 8 w 54"/>
                      <a:gd name="T91" fmla="*/ 16 h 44"/>
                      <a:gd name="T92" fmla="*/ 12 w 54"/>
                      <a:gd name="T93" fmla="*/ 16 h 44"/>
                      <a:gd name="T94" fmla="*/ 8 w 54"/>
                      <a:gd name="T95" fmla="*/ 12 h 44"/>
                      <a:gd name="T96" fmla="*/ 12 w 54"/>
                      <a:gd name="T97" fmla="*/ 12 h 44"/>
                      <a:gd name="T98" fmla="*/ 8 w 54"/>
                      <a:gd name="T99" fmla="*/ 12 h 44"/>
                      <a:gd name="T100" fmla="*/ 12 w 54"/>
                      <a:gd name="T101" fmla="*/ 12 h 44"/>
                      <a:gd name="T102" fmla="*/ 12 w 54"/>
                      <a:gd name="T103" fmla="*/ 8 h 44"/>
                      <a:gd name="T104" fmla="*/ 12 w 54"/>
                      <a:gd name="T105" fmla="*/ 4 h 44"/>
                      <a:gd name="T106" fmla="*/ 15 w 54"/>
                      <a:gd name="T107" fmla="*/ 4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</a:cxnLst>
                    <a:rect l="0" t="0" r="r" b="b"/>
                    <a:pathLst>
                      <a:path w="54" h="44">
                        <a:moveTo>
                          <a:pt x="15" y="4"/>
                        </a:moveTo>
                        <a:lnTo>
                          <a:pt x="19" y="4"/>
                        </a:lnTo>
                        <a:lnTo>
                          <a:pt x="27" y="0"/>
                        </a:lnTo>
                        <a:lnTo>
                          <a:pt x="27" y="4"/>
                        </a:lnTo>
                        <a:lnTo>
                          <a:pt x="31" y="4"/>
                        </a:lnTo>
                        <a:lnTo>
                          <a:pt x="35" y="4"/>
                        </a:lnTo>
                        <a:lnTo>
                          <a:pt x="35" y="8"/>
                        </a:lnTo>
                        <a:lnTo>
                          <a:pt x="38" y="8"/>
                        </a:lnTo>
                        <a:lnTo>
                          <a:pt x="42" y="8"/>
                        </a:lnTo>
                        <a:lnTo>
                          <a:pt x="42" y="12"/>
                        </a:lnTo>
                        <a:lnTo>
                          <a:pt x="46" y="12"/>
                        </a:lnTo>
                        <a:lnTo>
                          <a:pt x="46" y="16"/>
                        </a:lnTo>
                        <a:lnTo>
                          <a:pt x="46" y="20"/>
                        </a:lnTo>
                        <a:lnTo>
                          <a:pt x="50" y="20"/>
                        </a:lnTo>
                        <a:lnTo>
                          <a:pt x="50" y="24"/>
                        </a:lnTo>
                        <a:lnTo>
                          <a:pt x="54" y="24"/>
                        </a:lnTo>
                        <a:lnTo>
                          <a:pt x="54" y="28"/>
                        </a:lnTo>
                        <a:lnTo>
                          <a:pt x="54" y="32"/>
                        </a:lnTo>
                        <a:lnTo>
                          <a:pt x="50" y="32"/>
                        </a:lnTo>
                        <a:lnTo>
                          <a:pt x="46" y="32"/>
                        </a:lnTo>
                        <a:lnTo>
                          <a:pt x="46" y="36"/>
                        </a:lnTo>
                        <a:lnTo>
                          <a:pt x="42" y="36"/>
                        </a:lnTo>
                        <a:lnTo>
                          <a:pt x="42" y="40"/>
                        </a:lnTo>
                        <a:lnTo>
                          <a:pt x="38" y="40"/>
                        </a:lnTo>
                        <a:lnTo>
                          <a:pt x="38" y="44"/>
                        </a:lnTo>
                        <a:lnTo>
                          <a:pt x="35" y="44"/>
                        </a:lnTo>
                        <a:lnTo>
                          <a:pt x="31" y="44"/>
                        </a:lnTo>
                        <a:lnTo>
                          <a:pt x="31" y="40"/>
                        </a:lnTo>
                        <a:lnTo>
                          <a:pt x="27" y="40"/>
                        </a:lnTo>
                        <a:lnTo>
                          <a:pt x="23" y="40"/>
                        </a:lnTo>
                        <a:lnTo>
                          <a:pt x="19" y="40"/>
                        </a:lnTo>
                        <a:lnTo>
                          <a:pt x="23" y="44"/>
                        </a:lnTo>
                        <a:lnTo>
                          <a:pt x="19" y="44"/>
                        </a:lnTo>
                        <a:lnTo>
                          <a:pt x="15" y="44"/>
                        </a:lnTo>
                        <a:lnTo>
                          <a:pt x="19" y="40"/>
                        </a:lnTo>
                        <a:lnTo>
                          <a:pt x="15" y="40"/>
                        </a:lnTo>
                        <a:lnTo>
                          <a:pt x="12" y="40"/>
                        </a:lnTo>
                        <a:lnTo>
                          <a:pt x="8" y="36"/>
                        </a:lnTo>
                        <a:lnTo>
                          <a:pt x="4" y="32"/>
                        </a:lnTo>
                        <a:lnTo>
                          <a:pt x="4" y="36"/>
                        </a:lnTo>
                        <a:lnTo>
                          <a:pt x="0" y="32"/>
                        </a:lnTo>
                        <a:lnTo>
                          <a:pt x="0" y="28"/>
                        </a:lnTo>
                        <a:lnTo>
                          <a:pt x="4" y="28"/>
                        </a:lnTo>
                        <a:lnTo>
                          <a:pt x="4" y="24"/>
                        </a:lnTo>
                        <a:lnTo>
                          <a:pt x="8" y="20"/>
                        </a:lnTo>
                        <a:lnTo>
                          <a:pt x="8" y="16"/>
                        </a:lnTo>
                        <a:lnTo>
                          <a:pt x="12" y="16"/>
                        </a:lnTo>
                        <a:lnTo>
                          <a:pt x="8" y="12"/>
                        </a:lnTo>
                        <a:lnTo>
                          <a:pt x="12" y="12"/>
                        </a:lnTo>
                        <a:lnTo>
                          <a:pt x="8" y="12"/>
                        </a:lnTo>
                        <a:lnTo>
                          <a:pt x="12" y="12"/>
                        </a:lnTo>
                        <a:lnTo>
                          <a:pt x="12" y="8"/>
                        </a:lnTo>
                        <a:lnTo>
                          <a:pt x="12" y="4"/>
                        </a:lnTo>
                        <a:lnTo>
                          <a:pt x="15" y="4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762" name="Freeform 335">
                    <a:extLst>
                      <a:ext uri="{FF2B5EF4-FFF2-40B4-BE49-F238E27FC236}">
                        <a16:creationId xmlns:a16="http://schemas.microsoft.com/office/drawing/2014/main" id="{568E2303-B3B5-010A-E9BF-9DF57AF97E0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176" y="3132"/>
                    <a:ext cx="11" cy="21"/>
                  </a:xfrm>
                  <a:custGeom>
                    <a:avLst/>
                    <a:gdLst>
                      <a:gd name="T0" fmla="*/ 8 w 12"/>
                      <a:gd name="T1" fmla="*/ 0 h 20"/>
                      <a:gd name="T2" fmla="*/ 12 w 12"/>
                      <a:gd name="T3" fmla="*/ 4 h 20"/>
                      <a:gd name="T4" fmla="*/ 8 w 12"/>
                      <a:gd name="T5" fmla="*/ 4 h 20"/>
                      <a:gd name="T6" fmla="*/ 8 w 12"/>
                      <a:gd name="T7" fmla="*/ 8 h 20"/>
                      <a:gd name="T8" fmla="*/ 8 w 12"/>
                      <a:gd name="T9" fmla="*/ 12 h 20"/>
                      <a:gd name="T10" fmla="*/ 8 w 12"/>
                      <a:gd name="T11" fmla="*/ 16 h 20"/>
                      <a:gd name="T12" fmla="*/ 4 w 12"/>
                      <a:gd name="T13" fmla="*/ 20 h 20"/>
                      <a:gd name="T14" fmla="*/ 4 w 12"/>
                      <a:gd name="T15" fmla="*/ 16 h 20"/>
                      <a:gd name="T16" fmla="*/ 0 w 12"/>
                      <a:gd name="T17" fmla="*/ 16 h 20"/>
                      <a:gd name="T18" fmla="*/ 0 w 12"/>
                      <a:gd name="T19" fmla="*/ 12 h 20"/>
                      <a:gd name="T20" fmla="*/ 0 w 12"/>
                      <a:gd name="T21" fmla="*/ 8 h 20"/>
                      <a:gd name="T22" fmla="*/ 4 w 12"/>
                      <a:gd name="T23" fmla="*/ 8 h 20"/>
                      <a:gd name="T24" fmla="*/ 4 w 12"/>
                      <a:gd name="T25" fmla="*/ 4 h 20"/>
                      <a:gd name="T26" fmla="*/ 8 w 12"/>
                      <a:gd name="T27" fmla="*/ 4 h 20"/>
                      <a:gd name="T28" fmla="*/ 8 w 12"/>
                      <a:gd name="T29" fmla="*/ 0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12" h="20">
                        <a:moveTo>
                          <a:pt x="8" y="0"/>
                        </a:moveTo>
                        <a:lnTo>
                          <a:pt x="12" y="4"/>
                        </a:lnTo>
                        <a:lnTo>
                          <a:pt x="8" y="4"/>
                        </a:lnTo>
                        <a:lnTo>
                          <a:pt x="8" y="8"/>
                        </a:lnTo>
                        <a:lnTo>
                          <a:pt x="8" y="12"/>
                        </a:lnTo>
                        <a:lnTo>
                          <a:pt x="8" y="16"/>
                        </a:lnTo>
                        <a:lnTo>
                          <a:pt x="4" y="20"/>
                        </a:lnTo>
                        <a:lnTo>
                          <a:pt x="4" y="16"/>
                        </a:lnTo>
                        <a:lnTo>
                          <a:pt x="0" y="16"/>
                        </a:lnTo>
                        <a:lnTo>
                          <a:pt x="0" y="12"/>
                        </a:lnTo>
                        <a:lnTo>
                          <a:pt x="0" y="8"/>
                        </a:lnTo>
                        <a:lnTo>
                          <a:pt x="4" y="8"/>
                        </a:lnTo>
                        <a:lnTo>
                          <a:pt x="4" y="4"/>
                        </a:lnTo>
                        <a:lnTo>
                          <a:pt x="8" y="4"/>
                        </a:lnTo>
                        <a:lnTo>
                          <a:pt x="8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763" name="Freeform 336">
                    <a:extLst>
                      <a:ext uri="{FF2B5EF4-FFF2-40B4-BE49-F238E27FC236}">
                        <a16:creationId xmlns:a16="http://schemas.microsoft.com/office/drawing/2014/main" id="{C8FE48B4-B605-1956-1C3E-0FE9084EC58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895" y="3137"/>
                    <a:ext cx="35" cy="60"/>
                  </a:xfrm>
                  <a:custGeom>
                    <a:avLst/>
                    <a:gdLst>
                      <a:gd name="T0" fmla="*/ 4 w 35"/>
                      <a:gd name="T1" fmla="*/ 4 h 60"/>
                      <a:gd name="T2" fmla="*/ 8 w 35"/>
                      <a:gd name="T3" fmla="*/ 0 h 60"/>
                      <a:gd name="T4" fmla="*/ 12 w 35"/>
                      <a:gd name="T5" fmla="*/ 0 h 60"/>
                      <a:gd name="T6" fmla="*/ 16 w 35"/>
                      <a:gd name="T7" fmla="*/ 0 h 60"/>
                      <a:gd name="T8" fmla="*/ 20 w 35"/>
                      <a:gd name="T9" fmla="*/ 0 h 60"/>
                      <a:gd name="T10" fmla="*/ 20 w 35"/>
                      <a:gd name="T11" fmla="*/ 4 h 60"/>
                      <a:gd name="T12" fmla="*/ 20 w 35"/>
                      <a:gd name="T13" fmla="*/ 8 h 60"/>
                      <a:gd name="T14" fmla="*/ 20 w 35"/>
                      <a:gd name="T15" fmla="*/ 12 h 60"/>
                      <a:gd name="T16" fmla="*/ 20 w 35"/>
                      <a:gd name="T17" fmla="*/ 16 h 60"/>
                      <a:gd name="T18" fmla="*/ 20 w 35"/>
                      <a:gd name="T19" fmla="*/ 20 h 60"/>
                      <a:gd name="T20" fmla="*/ 23 w 35"/>
                      <a:gd name="T21" fmla="*/ 20 h 60"/>
                      <a:gd name="T22" fmla="*/ 23 w 35"/>
                      <a:gd name="T23" fmla="*/ 24 h 60"/>
                      <a:gd name="T24" fmla="*/ 27 w 35"/>
                      <a:gd name="T25" fmla="*/ 24 h 60"/>
                      <a:gd name="T26" fmla="*/ 27 w 35"/>
                      <a:gd name="T27" fmla="*/ 28 h 60"/>
                      <a:gd name="T28" fmla="*/ 27 w 35"/>
                      <a:gd name="T29" fmla="*/ 32 h 60"/>
                      <a:gd name="T30" fmla="*/ 31 w 35"/>
                      <a:gd name="T31" fmla="*/ 32 h 60"/>
                      <a:gd name="T32" fmla="*/ 31 w 35"/>
                      <a:gd name="T33" fmla="*/ 36 h 60"/>
                      <a:gd name="T34" fmla="*/ 35 w 35"/>
                      <a:gd name="T35" fmla="*/ 36 h 60"/>
                      <a:gd name="T36" fmla="*/ 35 w 35"/>
                      <a:gd name="T37" fmla="*/ 40 h 60"/>
                      <a:gd name="T38" fmla="*/ 35 w 35"/>
                      <a:gd name="T39" fmla="*/ 44 h 60"/>
                      <a:gd name="T40" fmla="*/ 31 w 35"/>
                      <a:gd name="T41" fmla="*/ 44 h 60"/>
                      <a:gd name="T42" fmla="*/ 31 w 35"/>
                      <a:gd name="T43" fmla="*/ 48 h 60"/>
                      <a:gd name="T44" fmla="*/ 27 w 35"/>
                      <a:gd name="T45" fmla="*/ 48 h 60"/>
                      <a:gd name="T46" fmla="*/ 27 w 35"/>
                      <a:gd name="T47" fmla="*/ 52 h 60"/>
                      <a:gd name="T48" fmla="*/ 27 w 35"/>
                      <a:gd name="T49" fmla="*/ 48 h 60"/>
                      <a:gd name="T50" fmla="*/ 23 w 35"/>
                      <a:gd name="T51" fmla="*/ 48 h 60"/>
                      <a:gd name="T52" fmla="*/ 23 w 35"/>
                      <a:gd name="T53" fmla="*/ 52 h 60"/>
                      <a:gd name="T54" fmla="*/ 20 w 35"/>
                      <a:gd name="T55" fmla="*/ 52 h 60"/>
                      <a:gd name="T56" fmla="*/ 16 w 35"/>
                      <a:gd name="T57" fmla="*/ 52 h 60"/>
                      <a:gd name="T58" fmla="*/ 16 w 35"/>
                      <a:gd name="T59" fmla="*/ 56 h 60"/>
                      <a:gd name="T60" fmla="*/ 12 w 35"/>
                      <a:gd name="T61" fmla="*/ 56 h 60"/>
                      <a:gd name="T62" fmla="*/ 12 w 35"/>
                      <a:gd name="T63" fmla="*/ 60 h 60"/>
                      <a:gd name="T64" fmla="*/ 12 w 35"/>
                      <a:gd name="T65" fmla="*/ 56 h 60"/>
                      <a:gd name="T66" fmla="*/ 12 w 35"/>
                      <a:gd name="T67" fmla="*/ 60 h 60"/>
                      <a:gd name="T68" fmla="*/ 12 w 35"/>
                      <a:gd name="T69" fmla="*/ 56 h 60"/>
                      <a:gd name="T70" fmla="*/ 8 w 35"/>
                      <a:gd name="T71" fmla="*/ 56 h 60"/>
                      <a:gd name="T72" fmla="*/ 8 w 35"/>
                      <a:gd name="T73" fmla="*/ 52 h 60"/>
                      <a:gd name="T74" fmla="*/ 4 w 35"/>
                      <a:gd name="T75" fmla="*/ 52 h 60"/>
                      <a:gd name="T76" fmla="*/ 4 w 35"/>
                      <a:gd name="T77" fmla="*/ 48 h 60"/>
                      <a:gd name="T78" fmla="*/ 4 w 35"/>
                      <a:gd name="T79" fmla="*/ 44 h 60"/>
                      <a:gd name="T80" fmla="*/ 8 w 35"/>
                      <a:gd name="T81" fmla="*/ 44 h 60"/>
                      <a:gd name="T82" fmla="*/ 8 w 35"/>
                      <a:gd name="T83" fmla="*/ 40 h 60"/>
                      <a:gd name="T84" fmla="*/ 4 w 35"/>
                      <a:gd name="T85" fmla="*/ 40 h 60"/>
                      <a:gd name="T86" fmla="*/ 8 w 35"/>
                      <a:gd name="T87" fmla="*/ 40 h 60"/>
                      <a:gd name="T88" fmla="*/ 8 w 35"/>
                      <a:gd name="T89" fmla="*/ 36 h 60"/>
                      <a:gd name="T90" fmla="*/ 8 w 35"/>
                      <a:gd name="T91" fmla="*/ 32 h 60"/>
                      <a:gd name="T92" fmla="*/ 4 w 35"/>
                      <a:gd name="T93" fmla="*/ 32 h 60"/>
                      <a:gd name="T94" fmla="*/ 4 w 35"/>
                      <a:gd name="T95" fmla="*/ 28 h 60"/>
                      <a:gd name="T96" fmla="*/ 4 w 35"/>
                      <a:gd name="T97" fmla="*/ 24 h 60"/>
                      <a:gd name="T98" fmla="*/ 0 w 35"/>
                      <a:gd name="T99" fmla="*/ 24 h 60"/>
                      <a:gd name="T100" fmla="*/ 4 w 35"/>
                      <a:gd name="T101" fmla="*/ 20 h 60"/>
                      <a:gd name="T102" fmla="*/ 4 w 35"/>
                      <a:gd name="T103" fmla="*/ 16 h 60"/>
                      <a:gd name="T104" fmla="*/ 4 w 35"/>
                      <a:gd name="T105" fmla="*/ 12 h 60"/>
                      <a:gd name="T106" fmla="*/ 4 w 35"/>
                      <a:gd name="T107" fmla="*/ 8 h 60"/>
                      <a:gd name="T108" fmla="*/ 8 w 35"/>
                      <a:gd name="T109" fmla="*/ 8 h 60"/>
                      <a:gd name="T110" fmla="*/ 4 w 35"/>
                      <a:gd name="T111" fmla="*/ 8 h 60"/>
                      <a:gd name="T112" fmla="*/ 4 w 35"/>
                      <a:gd name="T113" fmla="*/ 4 h 6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35" h="60">
                        <a:moveTo>
                          <a:pt x="4" y="4"/>
                        </a:moveTo>
                        <a:lnTo>
                          <a:pt x="8" y="0"/>
                        </a:lnTo>
                        <a:lnTo>
                          <a:pt x="12" y="0"/>
                        </a:lnTo>
                        <a:lnTo>
                          <a:pt x="16" y="0"/>
                        </a:lnTo>
                        <a:lnTo>
                          <a:pt x="20" y="0"/>
                        </a:lnTo>
                        <a:lnTo>
                          <a:pt x="20" y="4"/>
                        </a:lnTo>
                        <a:lnTo>
                          <a:pt x="20" y="8"/>
                        </a:lnTo>
                        <a:lnTo>
                          <a:pt x="20" y="12"/>
                        </a:lnTo>
                        <a:lnTo>
                          <a:pt x="20" y="16"/>
                        </a:lnTo>
                        <a:lnTo>
                          <a:pt x="20" y="20"/>
                        </a:lnTo>
                        <a:lnTo>
                          <a:pt x="23" y="20"/>
                        </a:lnTo>
                        <a:lnTo>
                          <a:pt x="23" y="24"/>
                        </a:lnTo>
                        <a:lnTo>
                          <a:pt x="27" y="24"/>
                        </a:lnTo>
                        <a:lnTo>
                          <a:pt x="27" y="28"/>
                        </a:lnTo>
                        <a:lnTo>
                          <a:pt x="27" y="32"/>
                        </a:lnTo>
                        <a:lnTo>
                          <a:pt x="31" y="32"/>
                        </a:lnTo>
                        <a:lnTo>
                          <a:pt x="31" y="36"/>
                        </a:lnTo>
                        <a:lnTo>
                          <a:pt x="35" y="36"/>
                        </a:lnTo>
                        <a:lnTo>
                          <a:pt x="35" y="40"/>
                        </a:lnTo>
                        <a:lnTo>
                          <a:pt x="35" y="44"/>
                        </a:lnTo>
                        <a:lnTo>
                          <a:pt x="31" y="44"/>
                        </a:lnTo>
                        <a:lnTo>
                          <a:pt x="31" y="48"/>
                        </a:lnTo>
                        <a:lnTo>
                          <a:pt x="27" y="48"/>
                        </a:lnTo>
                        <a:lnTo>
                          <a:pt x="27" y="52"/>
                        </a:lnTo>
                        <a:lnTo>
                          <a:pt x="27" y="48"/>
                        </a:lnTo>
                        <a:lnTo>
                          <a:pt x="23" y="48"/>
                        </a:lnTo>
                        <a:lnTo>
                          <a:pt x="23" y="52"/>
                        </a:lnTo>
                        <a:lnTo>
                          <a:pt x="20" y="52"/>
                        </a:lnTo>
                        <a:lnTo>
                          <a:pt x="16" y="52"/>
                        </a:lnTo>
                        <a:lnTo>
                          <a:pt x="16" y="56"/>
                        </a:lnTo>
                        <a:lnTo>
                          <a:pt x="12" y="56"/>
                        </a:lnTo>
                        <a:lnTo>
                          <a:pt x="12" y="60"/>
                        </a:lnTo>
                        <a:lnTo>
                          <a:pt x="12" y="56"/>
                        </a:lnTo>
                        <a:lnTo>
                          <a:pt x="12" y="60"/>
                        </a:lnTo>
                        <a:lnTo>
                          <a:pt x="12" y="56"/>
                        </a:lnTo>
                        <a:lnTo>
                          <a:pt x="8" y="56"/>
                        </a:lnTo>
                        <a:lnTo>
                          <a:pt x="8" y="52"/>
                        </a:lnTo>
                        <a:lnTo>
                          <a:pt x="4" y="52"/>
                        </a:lnTo>
                        <a:lnTo>
                          <a:pt x="4" y="48"/>
                        </a:lnTo>
                        <a:lnTo>
                          <a:pt x="4" y="44"/>
                        </a:lnTo>
                        <a:lnTo>
                          <a:pt x="8" y="44"/>
                        </a:lnTo>
                        <a:lnTo>
                          <a:pt x="8" y="40"/>
                        </a:lnTo>
                        <a:lnTo>
                          <a:pt x="4" y="40"/>
                        </a:lnTo>
                        <a:lnTo>
                          <a:pt x="8" y="40"/>
                        </a:lnTo>
                        <a:lnTo>
                          <a:pt x="8" y="36"/>
                        </a:lnTo>
                        <a:lnTo>
                          <a:pt x="8" y="32"/>
                        </a:lnTo>
                        <a:lnTo>
                          <a:pt x="4" y="32"/>
                        </a:lnTo>
                        <a:lnTo>
                          <a:pt x="4" y="28"/>
                        </a:lnTo>
                        <a:lnTo>
                          <a:pt x="4" y="24"/>
                        </a:lnTo>
                        <a:lnTo>
                          <a:pt x="0" y="24"/>
                        </a:lnTo>
                        <a:lnTo>
                          <a:pt x="4" y="20"/>
                        </a:lnTo>
                        <a:lnTo>
                          <a:pt x="4" y="16"/>
                        </a:lnTo>
                        <a:lnTo>
                          <a:pt x="4" y="12"/>
                        </a:lnTo>
                        <a:lnTo>
                          <a:pt x="4" y="8"/>
                        </a:lnTo>
                        <a:lnTo>
                          <a:pt x="8" y="8"/>
                        </a:lnTo>
                        <a:lnTo>
                          <a:pt x="4" y="8"/>
                        </a:lnTo>
                        <a:lnTo>
                          <a:pt x="4" y="4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764" name="Freeform 337">
                    <a:extLst>
                      <a:ext uri="{FF2B5EF4-FFF2-40B4-BE49-F238E27FC236}">
                        <a16:creationId xmlns:a16="http://schemas.microsoft.com/office/drawing/2014/main" id="{1B1D4EA5-973D-D276-EB92-5F3427BC3C8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178" y="3137"/>
                    <a:ext cx="21" cy="24"/>
                  </a:xfrm>
                  <a:custGeom>
                    <a:avLst/>
                    <a:gdLst>
                      <a:gd name="T0" fmla="*/ 8 w 19"/>
                      <a:gd name="T1" fmla="*/ 0 h 24"/>
                      <a:gd name="T2" fmla="*/ 12 w 19"/>
                      <a:gd name="T3" fmla="*/ 0 h 24"/>
                      <a:gd name="T4" fmla="*/ 12 w 19"/>
                      <a:gd name="T5" fmla="*/ 4 h 24"/>
                      <a:gd name="T6" fmla="*/ 12 w 19"/>
                      <a:gd name="T7" fmla="*/ 8 h 24"/>
                      <a:gd name="T8" fmla="*/ 16 w 19"/>
                      <a:gd name="T9" fmla="*/ 8 h 24"/>
                      <a:gd name="T10" fmla="*/ 19 w 19"/>
                      <a:gd name="T11" fmla="*/ 8 h 24"/>
                      <a:gd name="T12" fmla="*/ 19 w 19"/>
                      <a:gd name="T13" fmla="*/ 12 h 24"/>
                      <a:gd name="T14" fmla="*/ 19 w 19"/>
                      <a:gd name="T15" fmla="*/ 16 h 24"/>
                      <a:gd name="T16" fmla="*/ 16 w 19"/>
                      <a:gd name="T17" fmla="*/ 16 h 24"/>
                      <a:gd name="T18" fmla="*/ 16 w 19"/>
                      <a:gd name="T19" fmla="*/ 20 h 24"/>
                      <a:gd name="T20" fmla="*/ 16 w 19"/>
                      <a:gd name="T21" fmla="*/ 24 h 24"/>
                      <a:gd name="T22" fmla="*/ 12 w 19"/>
                      <a:gd name="T23" fmla="*/ 24 h 24"/>
                      <a:gd name="T24" fmla="*/ 8 w 19"/>
                      <a:gd name="T25" fmla="*/ 24 h 24"/>
                      <a:gd name="T26" fmla="*/ 4 w 19"/>
                      <a:gd name="T27" fmla="*/ 20 h 24"/>
                      <a:gd name="T28" fmla="*/ 0 w 19"/>
                      <a:gd name="T29" fmla="*/ 16 h 24"/>
                      <a:gd name="T30" fmla="*/ 4 w 19"/>
                      <a:gd name="T31" fmla="*/ 12 h 24"/>
                      <a:gd name="T32" fmla="*/ 4 w 19"/>
                      <a:gd name="T33" fmla="*/ 8 h 24"/>
                      <a:gd name="T34" fmla="*/ 4 w 19"/>
                      <a:gd name="T35" fmla="*/ 4 h 24"/>
                      <a:gd name="T36" fmla="*/ 4 w 19"/>
                      <a:gd name="T37" fmla="*/ 0 h 24"/>
                      <a:gd name="T38" fmla="*/ 8 w 19"/>
                      <a:gd name="T39" fmla="*/ 0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</a:cxnLst>
                    <a:rect l="0" t="0" r="r" b="b"/>
                    <a:pathLst>
                      <a:path w="19" h="24">
                        <a:moveTo>
                          <a:pt x="8" y="0"/>
                        </a:moveTo>
                        <a:lnTo>
                          <a:pt x="12" y="0"/>
                        </a:lnTo>
                        <a:lnTo>
                          <a:pt x="12" y="4"/>
                        </a:lnTo>
                        <a:lnTo>
                          <a:pt x="12" y="8"/>
                        </a:lnTo>
                        <a:lnTo>
                          <a:pt x="16" y="8"/>
                        </a:lnTo>
                        <a:lnTo>
                          <a:pt x="19" y="8"/>
                        </a:lnTo>
                        <a:lnTo>
                          <a:pt x="19" y="12"/>
                        </a:lnTo>
                        <a:lnTo>
                          <a:pt x="19" y="16"/>
                        </a:lnTo>
                        <a:lnTo>
                          <a:pt x="16" y="16"/>
                        </a:lnTo>
                        <a:lnTo>
                          <a:pt x="16" y="20"/>
                        </a:lnTo>
                        <a:lnTo>
                          <a:pt x="16" y="24"/>
                        </a:lnTo>
                        <a:lnTo>
                          <a:pt x="12" y="24"/>
                        </a:lnTo>
                        <a:lnTo>
                          <a:pt x="8" y="24"/>
                        </a:lnTo>
                        <a:lnTo>
                          <a:pt x="4" y="20"/>
                        </a:lnTo>
                        <a:lnTo>
                          <a:pt x="0" y="16"/>
                        </a:lnTo>
                        <a:lnTo>
                          <a:pt x="4" y="12"/>
                        </a:lnTo>
                        <a:lnTo>
                          <a:pt x="4" y="8"/>
                        </a:lnTo>
                        <a:lnTo>
                          <a:pt x="4" y="4"/>
                        </a:lnTo>
                        <a:lnTo>
                          <a:pt x="4" y="0"/>
                        </a:lnTo>
                        <a:lnTo>
                          <a:pt x="8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765" name="Freeform 338">
                    <a:extLst>
                      <a:ext uri="{FF2B5EF4-FFF2-40B4-BE49-F238E27FC236}">
                        <a16:creationId xmlns:a16="http://schemas.microsoft.com/office/drawing/2014/main" id="{8B03BDC6-F95E-9FEE-E1B2-15E8B933464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152" y="3137"/>
                    <a:ext cx="12" cy="5"/>
                  </a:xfrm>
                  <a:custGeom>
                    <a:avLst/>
                    <a:gdLst>
                      <a:gd name="T0" fmla="*/ 0 w 12"/>
                      <a:gd name="T1" fmla="*/ 0 h 4"/>
                      <a:gd name="T2" fmla="*/ 4 w 12"/>
                      <a:gd name="T3" fmla="*/ 0 h 4"/>
                      <a:gd name="T4" fmla="*/ 4 w 12"/>
                      <a:gd name="T5" fmla="*/ 4 h 4"/>
                      <a:gd name="T6" fmla="*/ 8 w 12"/>
                      <a:gd name="T7" fmla="*/ 4 h 4"/>
                      <a:gd name="T8" fmla="*/ 12 w 12"/>
                      <a:gd name="T9" fmla="*/ 4 h 4"/>
                      <a:gd name="T10" fmla="*/ 8 w 12"/>
                      <a:gd name="T11" fmla="*/ 4 h 4"/>
                      <a:gd name="T12" fmla="*/ 4 w 12"/>
                      <a:gd name="T13" fmla="*/ 4 h 4"/>
                      <a:gd name="T14" fmla="*/ 0 w 12"/>
                      <a:gd name="T15" fmla="*/ 4 h 4"/>
                      <a:gd name="T16" fmla="*/ 0 w 12"/>
                      <a:gd name="T17" fmla="*/ 0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2" h="4">
                        <a:moveTo>
                          <a:pt x="0" y="0"/>
                        </a:moveTo>
                        <a:lnTo>
                          <a:pt x="4" y="0"/>
                        </a:lnTo>
                        <a:lnTo>
                          <a:pt x="4" y="4"/>
                        </a:lnTo>
                        <a:lnTo>
                          <a:pt x="8" y="4"/>
                        </a:lnTo>
                        <a:lnTo>
                          <a:pt x="12" y="4"/>
                        </a:lnTo>
                        <a:lnTo>
                          <a:pt x="8" y="4"/>
                        </a:lnTo>
                        <a:lnTo>
                          <a:pt x="4" y="4"/>
                        </a:lnTo>
                        <a:lnTo>
                          <a:pt x="0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766" name="Freeform 339">
                    <a:extLst>
                      <a:ext uri="{FF2B5EF4-FFF2-40B4-BE49-F238E27FC236}">
                        <a16:creationId xmlns:a16="http://schemas.microsoft.com/office/drawing/2014/main" id="{ADB262A7-E64A-5EA9-2C7C-912B39A9A63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141" y="3137"/>
                    <a:ext cx="18" cy="20"/>
                  </a:xfrm>
                  <a:custGeom>
                    <a:avLst/>
                    <a:gdLst>
                      <a:gd name="T0" fmla="*/ 11 w 19"/>
                      <a:gd name="T1" fmla="*/ 0 h 20"/>
                      <a:gd name="T2" fmla="*/ 11 w 19"/>
                      <a:gd name="T3" fmla="*/ 4 h 20"/>
                      <a:gd name="T4" fmla="*/ 11 w 19"/>
                      <a:gd name="T5" fmla="*/ 8 h 20"/>
                      <a:gd name="T6" fmla="*/ 11 w 19"/>
                      <a:gd name="T7" fmla="*/ 12 h 20"/>
                      <a:gd name="T8" fmla="*/ 15 w 19"/>
                      <a:gd name="T9" fmla="*/ 12 h 20"/>
                      <a:gd name="T10" fmla="*/ 15 w 19"/>
                      <a:gd name="T11" fmla="*/ 16 h 20"/>
                      <a:gd name="T12" fmla="*/ 19 w 19"/>
                      <a:gd name="T13" fmla="*/ 16 h 20"/>
                      <a:gd name="T14" fmla="*/ 19 w 19"/>
                      <a:gd name="T15" fmla="*/ 20 h 20"/>
                      <a:gd name="T16" fmla="*/ 15 w 19"/>
                      <a:gd name="T17" fmla="*/ 20 h 20"/>
                      <a:gd name="T18" fmla="*/ 11 w 19"/>
                      <a:gd name="T19" fmla="*/ 20 h 20"/>
                      <a:gd name="T20" fmla="*/ 7 w 19"/>
                      <a:gd name="T21" fmla="*/ 20 h 20"/>
                      <a:gd name="T22" fmla="*/ 7 w 19"/>
                      <a:gd name="T23" fmla="*/ 16 h 20"/>
                      <a:gd name="T24" fmla="*/ 4 w 19"/>
                      <a:gd name="T25" fmla="*/ 16 h 20"/>
                      <a:gd name="T26" fmla="*/ 4 w 19"/>
                      <a:gd name="T27" fmla="*/ 12 h 20"/>
                      <a:gd name="T28" fmla="*/ 0 w 19"/>
                      <a:gd name="T29" fmla="*/ 12 h 20"/>
                      <a:gd name="T30" fmla="*/ 0 w 19"/>
                      <a:gd name="T31" fmla="*/ 8 h 20"/>
                      <a:gd name="T32" fmla="*/ 4 w 19"/>
                      <a:gd name="T33" fmla="*/ 4 h 20"/>
                      <a:gd name="T34" fmla="*/ 4 w 19"/>
                      <a:gd name="T35" fmla="*/ 0 h 20"/>
                      <a:gd name="T36" fmla="*/ 7 w 19"/>
                      <a:gd name="T37" fmla="*/ 0 h 20"/>
                      <a:gd name="T38" fmla="*/ 11 w 19"/>
                      <a:gd name="T39" fmla="*/ 0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</a:cxnLst>
                    <a:rect l="0" t="0" r="r" b="b"/>
                    <a:pathLst>
                      <a:path w="19" h="20">
                        <a:moveTo>
                          <a:pt x="11" y="0"/>
                        </a:moveTo>
                        <a:lnTo>
                          <a:pt x="11" y="4"/>
                        </a:lnTo>
                        <a:lnTo>
                          <a:pt x="11" y="8"/>
                        </a:lnTo>
                        <a:lnTo>
                          <a:pt x="11" y="12"/>
                        </a:lnTo>
                        <a:lnTo>
                          <a:pt x="15" y="12"/>
                        </a:lnTo>
                        <a:lnTo>
                          <a:pt x="15" y="16"/>
                        </a:lnTo>
                        <a:lnTo>
                          <a:pt x="19" y="16"/>
                        </a:lnTo>
                        <a:lnTo>
                          <a:pt x="19" y="20"/>
                        </a:lnTo>
                        <a:lnTo>
                          <a:pt x="15" y="20"/>
                        </a:lnTo>
                        <a:lnTo>
                          <a:pt x="11" y="20"/>
                        </a:lnTo>
                        <a:lnTo>
                          <a:pt x="7" y="20"/>
                        </a:lnTo>
                        <a:lnTo>
                          <a:pt x="7" y="16"/>
                        </a:lnTo>
                        <a:lnTo>
                          <a:pt x="4" y="16"/>
                        </a:lnTo>
                        <a:lnTo>
                          <a:pt x="4" y="12"/>
                        </a:lnTo>
                        <a:lnTo>
                          <a:pt x="0" y="12"/>
                        </a:lnTo>
                        <a:lnTo>
                          <a:pt x="0" y="8"/>
                        </a:lnTo>
                        <a:lnTo>
                          <a:pt x="4" y="4"/>
                        </a:lnTo>
                        <a:lnTo>
                          <a:pt x="4" y="0"/>
                        </a:lnTo>
                        <a:lnTo>
                          <a:pt x="7" y="0"/>
                        </a:lnTo>
                        <a:lnTo>
                          <a:pt x="11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767" name="Freeform 340">
                    <a:extLst>
                      <a:ext uri="{FF2B5EF4-FFF2-40B4-BE49-F238E27FC236}">
                        <a16:creationId xmlns:a16="http://schemas.microsoft.com/office/drawing/2014/main" id="{5692A799-D9C4-FDFA-FBE5-7E5B8D5B6F5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248" y="3137"/>
                    <a:ext cx="84" cy="72"/>
                  </a:xfrm>
                  <a:custGeom>
                    <a:avLst/>
                    <a:gdLst>
                      <a:gd name="T0" fmla="*/ 58 w 85"/>
                      <a:gd name="T1" fmla="*/ 4 h 72"/>
                      <a:gd name="T2" fmla="*/ 62 w 85"/>
                      <a:gd name="T3" fmla="*/ 0 h 72"/>
                      <a:gd name="T4" fmla="*/ 65 w 85"/>
                      <a:gd name="T5" fmla="*/ 4 h 72"/>
                      <a:gd name="T6" fmla="*/ 69 w 85"/>
                      <a:gd name="T7" fmla="*/ 12 h 72"/>
                      <a:gd name="T8" fmla="*/ 73 w 85"/>
                      <a:gd name="T9" fmla="*/ 16 h 72"/>
                      <a:gd name="T10" fmla="*/ 69 w 85"/>
                      <a:gd name="T11" fmla="*/ 20 h 72"/>
                      <a:gd name="T12" fmla="*/ 77 w 85"/>
                      <a:gd name="T13" fmla="*/ 20 h 72"/>
                      <a:gd name="T14" fmla="*/ 81 w 85"/>
                      <a:gd name="T15" fmla="*/ 24 h 72"/>
                      <a:gd name="T16" fmla="*/ 81 w 85"/>
                      <a:gd name="T17" fmla="*/ 32 h 72"/>
                      <a:gd name="T18" fmla="*/ 85 w 85"/>
                      <a:gd name="T19" fmla="*/ 36 h 72"/>
                      <a:gd name="T20" fmla="*/ 85 w 85"/>
                      <a:gd name="T21" fmla="*/ 44 h 72"/>
                      <a:gd name="T22" fmla="*/ 81 w 85"/>
                      <a:gd name="T23" fmla="*/ 48 h 72"/>
                      <a:gd name="T24" fmla="*/ 77 w 85"/>
                      <a:gd name="T25" fmla="*/ 52 h 72"/>
                      <a:gd name="T26" fmla="*/ 73 w 85"/>
                      <a:gd name="T27" fmla="*/ 56 h 72"/>
                      <a:gd name="T28" fmla="*/ 69 w 85"/>
                      <a:gd name="T29" fmla="*/ 52 h 72"/>
                      <a:gd name="T30" fmla="*/ 65 w 85"/>
                      <a:gd name="T31" fmla="*/ 56 h 72"/>
                      <a:gd name="T32" fmla="*/ 62 w 85"/>
                      <a:gd name="T33" fmla="*/ 60 h 72"/>
                      <a:gd name="T34" fmla="*/ 54 w 85"/>
                      <a:gd name="T35" fmla="*/ 60 h 72"/>
                      <a:gd name="T36" fmla="*/ 50 w 85"/>
                      <a:gd name="T37" fmla="*/ 64 h 72"/>
                      <a:gd name="T38" fmla="*/ 46 w 85"/>
                      <a:gd name="T39" fmla="*/ 68 h 72"/>
                      <a:gd name="T40" fmla="*/ 39 w 85"/>
                      <a:gd name="T41" fmla="*/ 68 h 72"/>
                      <a:gd name="T42" fmla="*/ 35 w 85"/>
                      <a:gd name="T43" fmla="*/ 72 h 72"/>
                      <a:gd name="T44" fmla="*/ 31 w 85"/>
                      <a:gd name="T45" fmla="*/ 68 h 72"/>
                      <a:gd name="T46" fmla="*/ 23 w 85"/>
                      <a:gd name="T47" fmla="*/ 64 h 72"/>
                      <a:gd name="T48" fmla="*/ 19 w 85"/>
                      <a:gd name="T49" fmla="*/ 60 h 72"/>
                      <a:gd name="T50" fmla="*/ 16 w 85"/>
                      <a:gd name="T51" fmla="*/ 56 h 72"/>
                      <a:gd name="T52" fmla="*/ 8 w 85"/>
                      <a:gd name="T53" fmla="*/ 56 h 72"/>
                      <a:gd name="T54" fmla="*/ 4 w 85"/>
                      <a:gd name="T55" fmla="*/ 52 h 72"/>
                      <a:gd name="T56" fmla="*/ 0 w 85"/>
                      <a:gd name="T57" fmla="*/ 48 h 72"/>
                      <a:gd name="T58" fmla="*/ 0 w 85"/>
                      <a:gd name="T59" fmla="*/ 40 h 72"/>
                      <a:gd name="T60" fmla="*/ 4 w 85"/>
                      <a:gd name="T61" fmla="*/ 36 h 72"/>
                      <a:gd name="T62" fmla="*/ 12 w 85"/>
                      <a:gd name="T63" fmla="*/ 36 h 72"/>
                      <a:gd name="T64" fmla="*/ 12 w 85"/>
                      <a:gd name="T65" fmla="*/ 28 h 72"/>
                      <a:gd name="T66" fmla="*/ 8 w 85"/>
                      <a:gd name="T67" fmla="*/ 24 h 72"/>
                      <a:gd name="T68" fmla="*/ 16 w 85"/>
                      <a:gd name="T69" fmla="*/ 20 h 72"/>
                      <a:gd name="T70" fmla="*/ 19 w 85"/>
                      <a:gd name="T71" fmla="*/ 24 h 72"/>
                      <a:gd name="T72" fmla="*/ 23 w 85"/>
                      <a:gd name="T73" fmla="*/ 28 h 72"/>
                      <a:gd name="T74" fmla="*/ 31 w 85"/>
                      <a:gd name="T75" fmla="*/ 32 h 72"/>
                      <a:gd name="T76" fmla="*/ 35 w 85"/>
                      <a:gd name="T77" fmla="*/ 28 h 72"/>
                      <a:gd name="T78" fmla="*/ 35 w 85"/>
                      <a:gd name="T79" fmla="*/ 20 h 72"/>
                      <a:gd name="T80" fmla="*/ 39 w 85"/>
                      <a:gd name="T81" fmla="*/ 16 h 72"/>
                      <a:gd name="T82" fmla="*/ 42 w 85"/>
                      <a:gd name="T83" fmla="*/ 12 h 72"/>
                      <a:gd name="T84" fmla="*/ 46 w 85"/>
                      <a:gd name="T85" fmla="*/ 8 h 72"/>
                      <a:gd name="T86" fmla="*/ 46 w 85"/>
                      <a:gd name="T87" fmla="*/ 8 h 72"/>
                      <a:gd name="T88" fmla="*/ 50 w 85"/>
                      <a:gd name="T89" fmla="*/ 4 h 72"/>
                      <a:gd name="T90" fmla="*/ 54 w 85"/>
                      <a:gd name="T91" fmla="*/ 0 h 7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</a:cxnLst>
                    <a:rect l="0" t="0" r="r" b="b"/>
                    <a:pathLst>
                      <a:path w="85" h="72">
                        <a:moveTo>
                          <a:pt x="54" y="0"/>
                        </a:moveTo>
                        <a:lnTo>
                          <a:pt x="58" y="4"/>
                        </a:lnTo>
                        <a:lnTo>
                          <a:pt x="62" y="4"/>
                        </a:lnTo>
                        <a:lnTo>
                          <a:pt x="62" y="0"/>
                        </a:lnTo>
                        <a:lnTo>
                          <a:pt x="65" y="0"/>
                        </a:lnTo>
                        <a:lnTo>
                          <a:pt x="65" y="4"/>
                        </a:lnTo>
                        <a:lnTo>
                          <a:pt x="69" y="8"/>
                        </a:lnTo>
                        <a:lnTo>
                          <a:pt x="69" y="12"/>
                        </a:lnTo>
                        <a:lnTo>
                          <a:pt x="73" y="12"/>
                        </a:lnTo>
                        <a:lnTo>
                          <a:pt x="73" y="16"/>
                        </a:lnTo>
                        <a:lnTo>
                          <a:pt x="69" y="16"/>
                        </a:lnTo>
                        <a:lnTo>
                          <a:pt x="69" y="20"/>
                        </a:lnTo>
                        <a:lnTo>
                          <a:pt x="73" y="20"/>
                        </a:lnTo>
                        <a:lnTo>
                          <a:pt x="77" y="20"/>
                        </a:lnTo>
                        <a:lnTo>
                          <a:pt x="77" y="24"/>
                        </a:lnTo>
                        <a:lnTo>
                          <a:pt x="81" y="24"/>
                        </a:lnTo>
                        <a:lnTo>
                          <a:pt x="81" y="28"/>
                        </a:lnTo>
                        <a:lnTo>
                          <a:pt x="81" y="32"/>
                        </a:lnTo>
                        <a:lnTo>
                          <a:pt x="85" y="32"/>
                        </a:lnTo>
                        <a:lnTo>
                          <a:pt x="85" y="36"/>
                        </a:lnTo>
                        <a:lnTo>
                          <a:pt x="85" y="40"/>
                        </a:lnTo>
                        <a:lnTo>
                          <a:pt x="85" y="44"/>
                        </a:lnTo>
                        <a:lnTo>
                          <a:pt x="85" y="48"/>
                        </a:lnTo>
                        <a:lnTo>
                          <a:pt x="81" y="48"/>
                        </a:lnTo>
                        <a:lnTo>
                          <a:pt x="81" y="52"/>
                        </a:lnTo>
                        <a:lnTo>
                          <a:pt x="77" y="52"/>
                        </a:lnTo>
                        <a:lnTo>
                          <a:pt x="77" y="56"/>
                        </a:lnTo>
                        <a:lnTo>
                          <a:pt x="73" y="56"/>
                        </a:lnTo>
                        <a:lnTo>
                          <a:pt x="73" y="52"/>
                        </a:lnTo>
                        <a:lnTo>
                          <a:pt x="69" y="52"/>
                        </a:lnTo>
                        <a:lnTo>
                          <a:pt x="65" y="52"/>
                        </a:lnTo>
                        <a:lnTo>
                          <a:pt x="65" y="56"/>
                        </a:lnTo>
                        <a:lnTo>
                          <a:pt x="62" y="56"/>
                        </a:lnTo>
                        <a:lnTo>
                          <a:pt x="62" y="60"/>
                        </a:lnTo>
                        <a:lnTo>
                          <a:pt x="58" y="60"/>
                        </a:lnTo>
                        <a:lnTo>
                          <a:pt x="54" y="60"/>
                        </a:lnTo>
                        <a:lnTo>
                          <a:pt x="54" y="64"/>
                        </a:lnTo>
                        <a:lnTo>
                          <a:pt x="50" y="64"/>
                        </a:lnTo>
                        <a:lnTo>
                          <a:pt x="50" y="68"/>
                        </a:lnTo>
                        <a:lnTo>
                          <a:pt x="46" y="68"/>
                        </a:lnTo>
                        <a:lnTo>
                          <a:pt x="42" y="68"/>
                        </a:lnTo>
                        <a:lnTo>
                          <a:pt x="39" y="68"/>
                        </a:lnTo>
                        <a:lnTo>
                          <a:pt x="39" y="72"/>
                        </a:lnTo>
                        <a:lnTo>
                          <a:pt x="35" y="72"/>
                        </a:lnTo>
                        <a:lnTo>
                          <a:pt x="31" y="72"/>
                        </a:lnTo>
                        <a:lnTo>
                          <a:pt x="31" y="68"/>
                        </a:lnTo>
                        <a:lnTo>
                          <a:pt x="27" y="68"/>
                        </a:lnTo>
                        <a:lnTo>
                          <a:pt x="23" y="64"/>
                        </a:lnTo>
                        <a:lnTo>
                          <a:pt x="19" y="64"/>
                        </a:lnTo>
                        <a:lnTo>
                          <a:pt x="19" y="60"/>
                        </a:lnTo>
                        <a:lnTo>
                          <a:pt x="16" y="60"/>
                        </a:lnTo>
                        <a:lnTo>
                          <a:pt x="16" y="56"/>
                        </a:lnTo>
                        <a:lnTo>
                          <a:pt x="12" y="56"/>
                        </a:lnTo>
                        <a:lnTo>
                          <a:pt x="8" y="56"/>
                        </a:lnTo>
                        <a:lnTo>
                          <a:pt x="8" y="52"/>
                        </a:lnTo>
                        <a:lnTo>
                          <a:pt x="4" y="52"/>
                        </a:lnTo>
                        <a:lnTo>
                          <a:pt x="4" y="48"/>
                        </a:lnTo>
                        <a:lnTo>
                          <a:pt x="0" y="48"/>
                        </a:lnTo>
                        <a:lnTo>
                          <a:pt x="0" y="44"/>
                        </a:lnTo>
                        <a:lnTo>
                          <a:pt x="0" y="40"/>
                        </a:lnTo>
                        <a:lnTo>
                          <a:pt x="4" y="40"/>
                        </a:lnTo>
                        <a:lnTo>
                          <a:pt x="4" y="36"/>
                        </a:lnTo>
                        <a:lnTo>
                          <a:pt x="8" y="36"/>
                        </a:lnTo>
                        <a:lnTo>
                          <a:pt x="12" y="36"/>
                        </a:lnTo>
                        <a:lnTo>
                          <a:pt x="12" y="32"/>
                        </a:lnTo>
                        <a:lnTo>
                          <a:pt x="12" y="28"/>
                        </a:lnTo>
                        <a:lnTo>
                          <a:pt x="8" y="28"/>
                        </a:lnTo>
                        <a:lnTo>
                          <a:pt x="8" y="24"/>
                        </a:lnTo>
                        <a:lnTo>
                          <a:pt x="12" y="24"/>
                        </a:lnTo>
                        <a:lnTo>
                          <a:pt x="16" y="20"/>
                        </a:lnTo>
                        <a:lnTo>
                          <a:pt x="19" y="20"/>
                        </a:lnTo>
                        <a:lnTo>
                          <a:pt x="19" y="24"/>
                        </a:lnTo>
                        <a:lnTo>
                          <a:pt x="23" y="24"/>
                        </a:lnTo>
                        <a:lnTo>
                          <a:pt x="23" y="28"/>
                        </a:lnTo>
                        <a:lnTo>
                          <a:pt x="27" y="28"/>
                        </a:lnTo>
                        <a:lnTo>
                          <a:pt x="31" y="32"/>
                        </a:lnTo>
                        <a:lnTo>
                          <a:pt x="35" y="32"/>
                        </a:lnTo>
                        <a:lnTo>
                          <a:pt x="35" y="28"/>
                        </a:lnTo>
                        <a:lnTo>
                          <a:pt x="35" y="24"/>
                        </a:lnTo>
                        <a:lnTo>
                          <a:pt x="35" y="20"/>
                        </a:lnTo>
                        <a:lnTo>
                          <a:pt x="35" y="16"/>
                        </a:lnTo>
                        <a:lnTo>
                          <a:pt x="39" y="16"/>
                        </a:lnTo>
                        <a:lnTo>
                          <a:pt x="39" y="12"/>
                        </a:lnTo>
                        <a:lnTo>
                          <a:pt x="42" y="12"/>
                        </a:lnTo>
                        <a:lnTo>
                          <a:pt x="42" y="8"/>
                        </a:lnTo>
                        <a:lnTo>
                          <a:pt x="46" y="8"/>
                        </a:lnTo>
                        <a:lnTo>
                          <a:pt x="46" y="12"/>
                        </a:lnTo>
                        <a:lnTo>
                          <a:pt x="46" y="8"/>
                        </a:lnTo>
                        <a:lnTo>
                          <a:pt x="50" y="8"/>
                        </a:lnTo>
                        <a:lnTo>
                          <a:pt x="50" y="4"/>
                        </a:lnTo>
                        <a:lnTo>
                          <a:pt x="54" y="4"/>
                        </a:lnTo>
                        <a:lnTo>
                          <a:pt x="54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768" name="Freeform 341">
                    <a:extLst>
                      <a:ext uri="{FF2B5EF4-FFF2-40B4-BE49-F238E27FC236}">
                        <a16:creationId xmlns:a16="http://schemas.microsoft.com/office/drawing/2014/main" id="{B41D8164-6661-8AA3-46E7-610E5307550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109" y="3137"/>
                    <a:ext cx="38" cy="28"/>
                  </a:xfrm>
                  <a:custGeom>
                    <a:avLst/>
                    <a:gdLst>
                      <a:gd name="T0" fmla="*/ 19 w 38"/>
                      <a:gd name="T1" fmla="*/ 0 h 28"/>
                      <a:gd name="T2" fmla="*/ 23 w 38"/>
                      <a:gd name="T3" fmla="*/ 0 h 28"/>
                      <a:gd name="T4" fmla="*/ 23 w 38"/>
                      <a:gd name="T5" fmla="*/ 4 h 28"/>
                      <a:gd name="T6" fmla="*/ 27 w 38"/>
                      <a:gd name="T7" fmla="*/ 4 h 28"/>
                      <a:gd name="T8" fmla="*/ 27 w 38"/>
                      <a:gd name="T9" fmla="*/ 8 h 28"/>
                      <a:gd name="T10" fmla="*/ 31 w 38"/>
                      <a:gd name="T11" fmla="*/ 8 h 28"/>
                      <a:gd name="T12" fmla="*/ 31 w 38"/>
                      <a:gd name="T13" fmla="*/ 12 h 28"/>
                      <a:gd name="T14" fmla="*/ 35 w 38"/>
                      <a:gd name="T15" fmla="*/ 12 h 28"/>
                      <a:gd name="T16" fmla="*/ 35 w 38"/>
                      <a:gd name="T17" fmla="*/ 16 h 28"/>
                      <a:gd name="T18" fmla="*/ 38 w 38"/>
                      <a:gd name="T19" fmla="*/ 16 h 28"/>
                      <a:gd name="T20" fmla="*/ 38 w 38"/>
                      <a:gd name="T21" fmla="*/ 20 h 28"/>
                      <a:gd name="T22" fmla="*/ 35 w 38"/>
                      <a:gd name="T23" fmla="*/ 20 h 28"/>
                      <a:gd name="T24" fmla="*/ 31 w 38"/>
                      <a:gd name="T25" fmla="*/ 20 h 28"/>
                      <a:gd name="T26" fmla="*/ 27 w 38"/>
                      <a:gd name="T27" fmla="*/ 24 h 28"/>
                      <a:gd name="T28" fmla="*/ 23 w 38"/>
                      <a:gd name="T29" fmla="*/ 24 h 28"/>
                      <a:gd name="T30" fmla="*/ 23 w 38"/>
                      <a:gd name="T31" fmla="*/ 28 h 28"/>
                      <a:gd name="T32" fmla="*/ 19 w 38"/>
                      <a:gd name="T33" fmla="*/ 28 h 28"/>
                      <a:gd name="T34" fmla="*/ 15 w 38"/>
                      <a:gd name="T35" fmla="*/ 28 h 28"/>
                      <a:gd name="T36" fmla="*/ 15 w 38"/>
                      <a:gd name="T37" fmla="*/ 24 h 28"/>
                      <a:gd name="T38" fmla="*/ 12 w 38"/>
                      <a:gd name="T39" fmla="*/ 24 h 28"/>
                      <a:gd name="T40" fmla="*/ 8 w 38"/>
                      <a:gd name="T41" fmla="*/ 24 h 28"/>
                      <a:gd name="T42" fmla="*/ 8 w 38"/>
                      <a:gd name="T43" fmla="*/ 20 h 28"/>
                      <a:gd name="T44" fmla="*/ 4 w 38"/>
                      <a:gd name="T45" fmla="*/ 20 h 28"/>
                      <a:gd name="T46" fmla="*/ 4 w 38"/>
                      <a:gd name="T47" fmla="*/ 16 h 28"/>
                      <a:gd name="T48" fmla="*/ 0 w 38"/>
                      <a:gd name="T49" fmla="*/ 16 h 28"/>
                      <a:gd name="T50" fmla="*/ 0 w 38"/>
                      <a:gd name="T51" fmla="*/ 12 h 28"/>
                      <a:gd name="T52" fmla="*/ 4 w 38"/>
                      <a:gd name="T53" fmla="*/ 12 h 28"/>
                      <a:gd name="T54" fmla="*/ 4 w 38"/>
                      <a:gd name="T55" fmla="*/ 8 h 28"/>
                      <a:gd name="T56" fmla="*/ 4 w 38"/>
                      <a:gd name="T57" fmla="*/ 4 h 28"/>
                      <a:gd name="T58" fmla="*/ 8 w 38"/>
                      <a:gd name="T59" fmla="*/ 4 h 28"/>
                      <a:gd name="T60" fmla="*/ 12 w 38"/>
                      <a:gd name="T61" fmla="*/ 8 h 28"/>
                      <a:gd name="T62" fmla="*/ 15 w 38"/>
                      <a:gd name="T63" fmla="*/ 8 h 28"/>
                      <a:gd name="T64" fmla="*/ 15 w 38"/>
                      <a:gd name="T65" fmla="*/ 4 h 28"/>
                      <a:gd name="T66" fmla="*/ 19 w 38"/>
                      <a:gd name="T67" fmla="*/ 4 h 28"/>
                      <a:gd name="T68" fmla="*/ 19 w 38"/>
                      <a:gd name="T69" fmla="*/ 0 h 2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</a:cxnLst>
                    <a:rect l="0" t="0" r="r" b="b"/>
                    <a:pathLst>
                      <a:path w="38" h="28">
                        <a:moveTo>
                          <a:pt x="19" y="0"/>
                        </a:moveTo>
                        <a:lnTo>
                          <a:pt x="23" y="0"/>
                        </a:lnTo>
                        <a:lnTo>
                          <a:pt x="23" y="4"/>
                        </a:lnTo>
                        <a:lnTo>
                          <a:pt x="27" y="4"/>
                        </a:lnTo>
                        <a:lnTo>
                          <a:pt x="27" y="8"/>
                        </a:lnTo>
                        <a:lnTo>
                          <a:pt x="31" y="8"/>
                        </a:lnTo>
                        <a:lnTo>
                          <a:pt x="31" y="12"/>
                        </a:lnTo>
                        <a:lnTo>
                          <a:pt x="35" y="12"/>
                        </a:lnTo>
                        <a:lnTo>
                          <a:pt x="35" y="16"/>
                        </a:lnTo>
                        <a:lnTo>
                          <a:pt x="38" y="16"/>
                        </a:lnTo>
                        <a:lnTo>
                          <a:pt x="38" y="20"/>
                        </a:lnTo>
                        <a:lnTo>
                          <a:pt x="35" y="20"/>
                        </a:lnTo>
                        <a:lnTo>
                          <a:pt x="31" y="20"/>
                        </a:lnTo>
                        <a:lnTo>
                          <a:pt x="27" y="24"/>
                        </a:lnTo>
                        <a:lnTo>
                          <a:pt x="23" y="24"/>
                        </a:lnTo>
                        <a:lnTo>
                          <a:pt x="23" y="28"/>
                        </a:lnTo>
                        <a:lnTo>
                          <a:pt x="19" y="28"/>
                        </a:lnTo>
                        <a:lnTo>
                          <a:pt x="15" y="28"/>
                        </a:lnTo>
                        <a:lnTo>
                          <a:pt x="15" y="24"/>
                        </a:lnTo>
                        <a:lnTo>
                          <a:pt x="12" y="24"/>
                        </a:lnTo>
                        <a:lnTo>
                          <a:pt x="8" y="24"/>
                        </a:lnTo>
                        <a:lnTo>
                          <a:pt x="8" y="20"/>
                        </a:lnTo>
                        <a:lnTo>
                          <a:pt x="4" y="20"/>
                        </a:lnTo>
                        <a:lnTo>
                          <a:pt x="4" y="16"/>
                        </a:lnTo>
                        <a:lnTo>
                          <a:pt x="0" y="16"/>
                        </a:lnTo>
                        <a:lnTo>
                          <a:pt x="0" y="12"/>
                        </a:lnTo>
                        <a:lnTo>
                          <a:pt x="4" y="12"/>
                        </a:lnTo>
                        <a:lnTo>
                          <a:pt x="4" y="8"/>
                        </a:lnTo>
                        <a:lnTo>
                          <a:pt x="4" y="4"/>
                        </a:lnTo>
                        <a:lnTo>
                          <a:pt x="8" y="4"/>
                        </a:lnTo>
                        <a:lnTo>
                          <a:pt x="12" y="8"/>
                        </a:lnTo>
                        <a:lnTo>
                          <a:pt x="15" y="8"/>
                        </a:lnTo>
                        <a:lnTo>
                          <a:pt x="15" y="4"/>
                        </a:lnTo>
                        <a:lnTo>
                          <a:pt x="19" y="4"/>
                        </a:lnTo>
                        <a:lnTo>
                          <a:pt x="19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769" name="Freeform 342">
                    <a:extLst>
                      <a:ext uri="{FF2B5EF4-FFF2-40B4-BE49-F238E27FC236}">
                        <a16:creationId xmlns:a16="http://schemas.microsoft.com/office/drawing/2014/main" id="{04D40DEB-C747-684A-9430-B10795BC37F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857" y="3141"/>
                    <a:ext cx="47" cy="23"/>
                  </a:xfrm>
                  <a:custGeom>
                    <a:avLst/>
                    <a:gdLst>
                      <a:gd name="T0" fmla="*/ 42 w 46"/>
                      <a:gd name="T1" fmla="*/ 0 h 24"/>
                      <a:gd name="T2" fmla="*/ 42 w 46"/>
                      <a:gd name="T3" fmla="*/ 4 h 24"/>
                      <a:gd name="T4" fmla="*/ 46 w 46"/>
                      <a:gd name="T5" fmla="*/ 4 h 24"/>
                      <a:gd name="T6" fmla="*/ 42 w 46"/>
                      <a:gd name="T7" fmla="*/ 4 h 24"/>
                      <a:gd name="T8" fmla="*/ 42 w 46"/>
                      <a:gd name="T9" fmla="*/ 8 h 24"/>
                      <a:gd name="T10" fmla="*/ 42 w 46"/>
                      <a:gd name="T11" fmla="*/ 12 h 24"/>
                      <a:gd name="T12" fmla="*/ 42 w 46"/>
                      <a:gd name="T13" fmla="*/ 16 h 24"/>
                      <a:gd name="T14" fmla="*/ 38 w 46"/>
                      <a:gd name="T15" fmla="*/ 20 h 24"/>
                      <a:gd name="T16" fmla="*/ 42 w 46"/>
                      <a:gd name="T17" fmla="*/ 20 h 24"/>
                      <a:gd name="T18" fmla="*/ 38 w 46"/>
                      <a:gd name="T19" fmla="*/ 20 h 24"/>
                      <a:gd name="T20" fmla="*/ 35 w 46"/>
                      <a:gd name="T21" fmla="*/ 20 h 24"/>
                      <a:gd name="T22" fmla="*/ 35 w 46"/>
                      <a:gd name="T23" fmla="*/ 24 h 24"/>
                      <a:gd name="T24" fmla="*/ 31 w 46"/>
                      <a:gd name="T25" fmla="*/ 24 h 24"/>
                      <a:gd name="T26" fmla="*/ 31 w 46"/>
                      <a:gd name="T27" fmla="*/ 20 h 24"/>
                      <a:gd name="T28" fmla="*/ 27 w 46"/>
                      <a:gd name="T29" fmla="*/ 20 h 24"/>
                      <a:gd name="T30" fmla="*/ 23 w 46"/>
                      <a:gd name="T31" fmla="*/ 24 h 24"/>
                      <a:gd name="T32" fmla="*/ 23 w 46"/>
                      <a:gd name="T33" fmla="*/ 20 h 24"/>
                      <a:gd name="T34" fmla="*/ 19 w 46"/>
                      <a:gd name="T35" fmla="*/ 20 h 24"/>
                      <a:gd name="T36" fmla="*/ 15 w 46"/>
                      <a:gd name="T37" fmla="*/ 20 h 24"/>
                      <a:gd name="T38" fmla="*/ 15 w 46"/>
                      <a:gd name="T39" fmla="*/ 16 h 24"/>
                      <a:gd name="T40" fmla="*/ 12 w 46"/>
                      <a:gd name="T41" fmla="*/ 16 h 24"/>
                      <a:gd name="T42" fmla="*/ 12 w 46"/>
                      <a:gd name="T43" fmla="*/ 12 h 24"/>
                      <a:gd name="T44" fmla="*/ 8 w 46"/>
                      <a:gd name="T45" fmla="*/ 12 h 24"/>
                      <a:gd name="T46" fmla="*/ 4 w 46"/>
                      <a:gd name="T47" fmla="*/ 12 h 24"/>
                      <a:gd name="T48" fmla="*/ 4 w 46"/>
                      <a:gd name="T49" fmla="*/ 8 h 24"/>
                      <a:gd name="T50" fmla="*/ 4 w 46"/>
                      <a:gd name="T51" fmla="*/ 4 h 24"/>
                      <a:gd name="T52" fmla="*/ 0 w 46"/>
                      <a:gd name="T53" fmla="*/ 4 h 24"/>
                      <a:gd name="T54" fmla="*/ 0 w 46"/>
                      <a:gd name="T55" fmla="*/ 0 h 24"/>
                      <a:gd name="T56" fmla="*/ 4 w 46"/>
                      <a:gd name="T57" fmla="*/ 0 h 24"/>
                      <a:gd name="T58" fmla="*/ 8 w 46"/>
                      <a:gd name="T59" fmla="*/ 0 h 24"/>
                      <a:gd name="T60" fmla="*/ 12 w 46"/>
                      <a:gd name="T61" fmla="*/ 0 h 24"/>
                      <a:gd name="T62" fmla="*/ 12 w 46"/>
                      <a:gd name="T63" fmla="*/ 4 h 24"/>
                      <a:gd name="T64" fmla="*/ 15 w 46"/>
                      <a:gd name="T65" fmla="*/ 4 h 24"/>
                      <a:gd name="T66" fmla="*/ 19 w 46"/>
                      <a:gd name="T67" fmla="*/ 4 h 24"/>
                      <a:gd name="T68" fmla="*/ 23 w 46"/>
                      <a:gd name="T69" fmla="*/ 4 h 24"/>
                      <a:gd name="T70" fmla="*/ 23 w 46"/>
                      <a:gd name="T71" fmla="*/ 0 h 24"/>
                      <a:gd name="T72" fmla="*/ 27 w 46"/>
                      <a:gd name="T73" fmla="*/ 0 h 24"/>
                      <a:gd name="T74" fmla="*/ 27 w 46"/>
                      <a:gd name="T75" fmla="*/ 4 h 24"/>
                      <a:gd name="T76" fmla="*/ 31 w 46"/>
                      <a:gd name="T77" fmla="*/ 4 h 24"/>
                      <a:gd name="T78" fmla="*/ 31 w 46"/>
                      <a:gd name="T79" fmla="*/ 8 h 24"/>
                      <a:gd name="T80" fmla="*/ 35 w 46"/>
                      <a:gd name="T81" fmla="*/ 8 h 24"/>
                      <a:gd name="T82" fmla="*/ 38 w 46"/>
                      <a:gd name="T83" fmla="*/ 8 h 24"/>
                      <a:gd name="T84" fmla="*/ 38 w 46"/>
                      <a:gd name="T85" fmla="*/ 4 h 24"/>
                      <a:gd name="T86" fmla="*/ 38 w 46"/>
                      <a:gd name="T87" fmla="*/ 0 h 24"/>
                      <a:gd name="T88" fmla="*/ 42 w 46"/>
                      <a:gd name="T89" fmla="*/ 0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</a:cxnLst>
                    <a:rect l="0" t="0" r="r" b="b"/>
                    <a:pathLst>
                      <a:path w="46" h="24">
                        <a:moveTo>
                          <a:pt x="42" y="0"/>
                        </a:moveTo>
                        <a:lnTo>
                          <a:pt x="42" y="4"/>
                        </a:lnTo>
                        <a:lnTo>
                          <a:pt x="46" y="4"/>
                        </a:lnTo>
                        <a:lnTo>
                          <a:pt x="42" y="4"/>
                        </a:lnTo>
                        <a:lnTo>
                          <a:pt x="42" y="8"/>
                        </a:lnTo>
                        <a:lnTo>
                          <a:pt x="42" y="12"/>
                        </a:lnTo>
                        <a:lnTo>
                          <a:pt x="42" y="16"/>
                        </a:lnTo>
                        <a:lnTo>
                          <a:pt x="38" y="20"/>
                        </a:lnTo>
                        <a:lnTo>
                          <a:pt x="42" y="20"/>
                        </a:lnTo>
                        <a:lnTo>
                          <a:pt x="38" y="20"/>
                        </a:lnTo>
                        <a:lnTo>
                          <a:pt x="35" y="20"/>
                        </a:lnTo>
                        <a:lnTo>
                          <a:pt x="35" y="24"/>
                        </a:lnTo>
                        <a:lnTo>
                          <a:pt x="31" y="24"/>
                        </a:lnTo>
                        <a:lnTo>
                          <a:pt x="31" y="20"/>
                        </a:lnTo>
                        <a:lnTo>
                          <a:pt x="27" y="20"/>
                        </a:lnTo>
                        <a:lnTo>
                          <a:pt x="23" y="24"/>
                        </a:lnTo>
                        <a:lnTo>
                          <a:pt x="23" y="20"/>
                        </a:lnTo>
                        <a:lnTo>
                          <a:pt x="19" y="20"/>
                        </a:lnTo>
                        <a:lnTo>
                          <a:pt x="15" y="20"/>
                        </a:lnTo>
                        <a:lnTo>
                          <a:pt x="15" y="16"/>
                        </a:lnTo>
                        <a:lnTo>
                          <a:pt x="12" y="16"/>
                        </a:lnTo>
                        <a:lnTo>
                          <a:pt x="12" y="12"/>
                        </a:lnTo>
                        <a:lnTo>
                          <a:pt x="8" y="12"/>
                        </a:lnTo>
                        <a:lnTo>
                          <a:pt x="4" y="12"/>
                        </a:lnTo>
                        <a:lnTo>
                          <a:pt x="4" y="8"/>
                        </a:lnTo>
                        <a:lnTo>
                          <a:pt x="4" y="4"/>
                        </a:lnTo>
                        <a:lnTo>
                          <a:pt x="0" y="4"/>
                        </a:lnTo>
                        <a:lnTo>
                          <a:pt x="0" y="0"/>
                        </a:lnTo>
                        <a:lnTo>
                          <a:pt x="4" y="0"/>
                        </a:lnTo>
                        <a:lnTo>
                          <a:pt x="8" y="0"/>
                        </a:lnTo>
                        <a:lnTo>
                          <a:pt x="12" y="0"/>
                        </a:lnTo>
                        <a:lnTo>
                          <a:pt x="12" y="4"/>
                        </a:lnTo>
                        <a:lnTo>
                          <a:pt x="15" y="4"/>
                        </a:lnTo>
                        <a:lnTo>
                          <a:pt x="19" y="4"/>
                        </a:lnTo>
                        <a:lnTo>
                          <a:pt x="23" y="4"/>
                        </a:lnTo>
                        <a:lnTo>
                          <a:pt x="23" y="0"/>
                        </a:lnTo>
                        <a:lnTo>
                          <a:pt x="27" y="0"/>
                        </a:lnTo>
                        <a:lnTo>
                          <a:pt x="27" y="4"/>
                        </a:lnTo>
                        <a:lnTo>
                          <a:pt x="31" y="4"/>
                        </a:lnTo>
                        <a:lnTo>
                          <a:pt x="31" y="8"/>
                        </a:lnTo>
                        <a:lnTo>
                          <a:pt x="35" y="8"/>
                        </a:lnTo>
                        <a:lnTo>
                          <a:pt x="38" y="8"/>
                        </a:lnTo>
                        <a:lnTo>
                          <a:pt x="38" y="4"/>
                        </a:lnTo>
                        <a:lnTo>
                          <a:pt x="38" y="0"/>
                        </a:lnTo>
                        <a:lnTo>
                          <a:pt x="42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770" name="Freeform 343">
                    <a:extLst>
                      <a:ext uri="{FF2B5EF4-FFF2-40B4-BE49-F238E27FC236}">
                        <a16:creationId xmlns:a16="http://schemas.microsoft.com/office/drawing/2014/main" id="{4F5FA5A7-C611-FAA1-8BC2-50473C43B5C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956" y="3141"/>
                    <a:ext cx="23" cy="14"/>
                  </a:xfrm>
                  <a:custGeom>
                    <a:avLst/>
                    <a:gdLst>
                      <a:gd name="T0" fmla="*/ 11 w 23"/>
                      <a:gd name="T1" fmla="*/ 0 h 16"/>
                      <a:gd name="T2" fmla="*/ 15 w 23"/>
                      <a:gd name="T3" fmla="*/ 0 h 16"/>
                      <a:gd name="T4" fmla="*/ 19 w 23"/>
                      <a:gd name="T5" fmla="*/ 0 h 16"/>
                      <a:gd name="T6" fmla="*/ 23 w 23"/>
                      <a:gd name="T7" fmla="*/ 4 h 16"/>
                      <a:gd name="T8" fmla="*/ 23 w 23"/>
                      <a:gd name="T9" fmla="*/ 8 h 16"/>
                      <a:gd name="T10" fmla="*/ 19 w 23"/>
                      <a:gd name="T11" fmla="*/ 8 h 16"/>
                      <a:gd name="T12" fmla="*/ 19 w 23"/>
                      <a:gd name="T13" fmla="*/ 12 h 16"/>
                      <a:gd name="T14" fmla="*/ 15 w 23"/>
                      <a:gd name="T15" fmla="*/ 12 h 16"/>
                      <a:gd name="T16" fmla="*/ 15 w 23"/>
                      <a:gd name="T17" fmla="*/ 16 h 16"/>
                      <a:gd name="T18" fmla="*/ 11 w 23"/>
                      <a:gd name="T19" fmla="*/ 16 h 16"/>
                      <a:gd name="T20" fmla="*/ 11 w 23"/>
                      <a:gd name="T21" fmla="*/ 12 h 16"/>
                      <a:gd name="T22" fmla="*/ 7 w 23"/>
                      <a:gd name="T23" fmla="*/ 12 h 16"/>
                      <a:gd name="T24" fmla="*/ 7 w 23"/>
                      <a:gd name="T25" fmla="*/ 8 h 16"/>
                      <a:gd name="T26" fmla="*/ 4 w 23"/>
                      <a:gd name="T27" fmla="*/ 8 h 16"/>
                      <a:gd name="T28" fmla="*/ 4 w 23"/>
                      <a:gd name="T29" fmla="*/ 4 h 16"/>
                      <a:gd name="T30" fmla="*/ 0 w 23"/>
                      <a:gd name="T31" fmla="*/ 4 h 16"/>
                      <a:gd name="T32" fmla="*/ 0 w 23"/>
                      <a:gd name="T33" fmla="*/ 0 h 16"/>
                      <a:gd name="T34" fmla="*/ 4 w 23"/>
                      <a:gd name="T35" fmla="*/ 0 h 16"/>
                      <a:gd name="T36" fmla="*/ 7 w 23"/>
                      <a:gd name="T37" fmla="*/ 0 h 16"/>
                      <a:gd name="T38" fmla="*/ 11 w 23"/>
                      <a:gd name="T39" fmla="*/ 0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</a:cxnLst>
                    <a:rect l="0" t="0" r="r" b="b"/>
                    <a:pathLst>
                      <a:path w="23" h="16">
                        <a:moveTo>
                          <a:pt x="11" y="0"/>
                        </a:moveTo>
                        <a:lnTo>
                          <a:pt x="15" y="0"/>
                        </a:lnTo>
                        <a:lnTo>
                          <a:pt x="19" y="0"/>
                        </a:lnTo>
                        <a:lnTo>
                          <a:pt x="23" y="4"/>
                        </a:lnTo>
                        <a:lnTo>
                          <a:pt x="23" y="8"/>
                        </a:lnTo>
                        <a:lnTo>
                          <a:pt x="19" y="8"/>
                        </a:lnTo>
                        <a:lnTo>
                          <a:pt x="19" y="12"/>
                        </a:lnTo>
                        <a:lnTo>
                          <a:pt x="15" y="12"/>
                        </a:lnTo>
                        <a:lnTo>
                          <a:pt x="15" y="16"/>
                        </a:lnTo>
                        <a:lnTo>
                          <a:pt x="11" y="16"/>
                        </a:lnTo>
                        <a:lnTo>
                          <a:pt x="11" y="12"/>
                        </a:lnTo>
                        <a:lnTo>
                          <a:pt x="7" y="12"/>
                        </a:lnTo>
                        <a:lnTo>
                          <a:pt x="7" y="8"/>
                        </a:lnTo>
                        <a:lnTo>
                          <a:pt x="4" y="8"/>
                        </a:lnTo>
                        <a:lnTo>
                          <a:pt x="4" y="4"/>
                        </a:lnTo>
                        <a:lnTo>
                          <a:pt x="0" y="4"/>
                        </a:lnTo>
                        <a:lnTo>
                          <a:pt x="0" y="0"/>
                        </a:lnTo>
                        <a:lnTo>
                          <a:pt x="4" y="0"/>
                        </a:lnTo>
                        <a:lnTo>
                          <a:pt x="7" y="0"/>
                        </a:lnTo>
                        <a:lnTo>
                          <a:pt x="11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771" name="Freeform 344">
                    <a:extLst>
                      <a:ext uri="{FF2B5EF4-FFF2-40B4-BE49-F238E27FC236}">
                        <a16:creationId xmlns:a16="http://schemas.microsoft.com/office/drawing/2014/main" id="{223A5F03-0BC4-C3CC-25E6-900EDECBC31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79" y="3141"/>
                    <a:ext cx="23" cy="28"/>
                  </a:xfrm>
                  <a:custGeom>
                    <a:avLst/>
                    <a:gdLst>
                      <a:gd name="T0" fmla="*/ 0 w 23"/>
                      <a:gd name="T1" fmla="*/ 4 h 28"/>
                      <a:gd name="T2" fmla="*/ 0 w 23"/>
                      <a:gd name="T3" fmla="*/ 0 h 28"/>
                      <a:gd name="T4" fmla="*/ 4 w 23"/>
                      <a:gd name="T5" fmla="*/ 0 h 28"/>
                      <a:gd name="T6" fmla="*/ 8 w 23"/>
                      <a:gd name="T7" fmla="*/ 0 h 28"/>
                      <a:gd name="T8" fmla="*/ 8 w 23"/>
                      <a:gd name="T9" fmla="*/ 4 h 28"/>
                      <a:gd name="T10" fmla="*/ 12 w 23"/>
                      <a:gd name="T11" fmla="*/ 4 h 28"/>
                      <a:gd name="T12" fmla="*/ 12 w 23"/>
                      <a:gd name="T13" fmla="*/ 8 h 28"/>
                      <a:gd name="T14" fmla="*/ 16 w 23"/>
                      <a:gd name="T15" fmla="*/ 8 h 28"/>
                      <a:gd name="T16" fmla="*/ 20 w 23"/>
                      <a:gd name="T17" fmla="*/ 8 h 28"/>
                      <a:gd name="T18" fmla="*/ 20 w 23"/>
                      <a:gd name="T19" fmla="*/ 4 h 28"/>
                      <a:gd name="T20" fmla="*/ 23 w 23"/>
                      <a:gd name="T21" fmla="*/ 4 h 28"/>
                      <a:gd name="T22" fmla="*/ 23 w 23"/>
                      <a:gd name="T23" fmla="*/ 8 h 28"/>
                      <a:gd name="T24" fmla="*/ 23 w 23"/>
                      <a:gd name="T25" fmla="*/ 12 h 28"/>
                      <a:gd name="T26" fmla="*/ 23 w 23"/>
                      <a:gd name="T27" fmla="*/ 16 h 28"/>
                      <a:gd name="T28" fmla="*/ 23 w 23"/>
                      <a:gd name="T29" fmla="*/ 20 h 28"/>
                      <a:gd name="T30" fmla="*/ 20 w 23"/>
                      <a:gd name="T31" fmla="*/ 20 h 28"/>
                      <a:gd name="T32" fmla="*/ 20 w 23"/>
                      <a:gd name="T33" fmla="*/ 24 h 28"/>
                      <a:gd name="T34" fmla="*/ 20 w 23"/>
                      <a:gd name="T35" fmla="*/ 28 h 28"/>
                      <a:gd name="T36" fmla="*/ 16 w 23"/>
                      <a:gd name="T37" fmla="*/ 28 h 28"/>
                      <a:gd name="T38" fmla="*/ 16 w 23"/>
                      <a:gd name="T39" fmla="*/ 24 h 28"/>
                      <a:gd name="T40" fmla="*/ 12 w 23"/>
                      <a:gd name="T41" fmla="*/ 24 h 28"/>
                      <a:gd name="T42" fmla="*/ 12 w 23"/>
                      <a:gd name="T43" fmla="*/ 20 h 28"/>
                      <a:gd name="T44" fmla="*/ 8 w 23"/>
                      <a:gd name="T45" fmla="*/ 20 h 28"/>
                      <a:gd name="T46" fmla="*/ 4 w 23"/>
                      <a:gd name="T47" fmla="*/ 20 h 28"/>
                      <a:gd name="T48" fmla="*/ 4 w 23"/>
                      <a:gd name="T49" fmla="*/ 16 h 28"/>
                      <a:gd name="T50" fmla="*/ 0 w 23"/>
                      <a:gd name="T51" fmla="*/ 16 h 28"/>
                      <a:gd name="T52" fmla="*/ 0 w 23"/>
                      <a:gd name="T53" fmla="*/ 12 h 28"/>
                      <a:gd name="T54" fmla="*/ 4 w 23"/>
                      <a:gd name="T55" fmla="*/ 12 h 28"/>
                      <a:gd name="T56" fmla="*/ 4 w 23"/>
                      <a:gd name="T57" fmla="*/ 8 h 28"/>
                      <a:gd name="T58" fmla="*/ 0 w 23"/>
                      <a:gd name="T59" fmla="*/ 8 h 28"/>
                      <a:gd name="T60" fmla="*/ 0 w 23"/>
                      <a:gd name="T61" fmla="*/ 4 h 2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</a:cxnLst>
                    <a:rect l="0" t="0" r="r" b="b"/>
                    <a:pathLst>
                      <a:path w="23" h="28">
                        <a:moveTo>
                          <a:pt x="0" y="4"/>
                        </a:moveTo>
                        <a:lnTo>
                          <a:pt x="0" y="0"/>
                        </a:lnTo>
                        <a:lnTo>
                          <a:pt x="4" y="0"/>
                        </a:lnTo>
                        <a:lnTo>
                          <a:pt x="8" y="0"/>
                        </a:lnTo>
                        <a:lnTo>
                          <a:pt x="8" y="4"/>
                        </a:lnTo>
                        <a:lnTo>
                          <a:pt x="12" y="4"/>
                        </a:lnTo>
                        <a:lnTo>
                          <a:pt x="12" y="8"/>
                        </a:lnTo>
                        <a:lnTo>
                          <a:pt x="16" y="8"/>
                        </a:lnTo>
                        <a:lnTo>
                          <a:pt x="20" y="8"/>
                        </a:lnTo>
                        <a:lnTo>
                          <a:pt x="20" y="4"/>
                        </a:lnTo>
                        <a:lnTo>
                          <a:pt x="23" y="4"/>
                        </a:lnTo>
                        <a:lnTo>
                          <a:pt x="23" y="8"/>
                        </a:lnTo>
                        <a:lnTo>
                          <a:pt x="23" y="12"/>
                        </a:lnTo>
                        <a:lnTo>
                          <a:pt x="23" y="16"/>
                        </a:lnTo>
                        <a:lnTo>
                          <a:pt x="23" y="20"/>
                        </a:lnTo>
                        <a:lnTo>
                          <a:pt x="20" y="20"/>
                        </a:lnTo>
                        <a:lnTo>
                          <a:pt x="20" y="24"/>
                        </a:lnTo>
                        <a:lnTo>
                          <a:pt x="20" y="28"/>
                        </a:lnTo>
                        <a:lnTo>
                          <a:pt x="16" y="28"/>
                        </a:lnTo>
                        <a:lnTo>
                          <a:pt x="16" y="24"/>
                        </a:lnTo>
                        <a:lnTo>
                          <a:pt x="12" y="24"/>
                        </a:lnTo>
                        <a:lnTo>
                          <a:pt x="12" y="20"/>
                        </a:lnTo>
                        <a:lnTo>
                          <a:pt x="8" y="20"/>
                        </a:lnTo>
                        <a:lnTo>
                          <a:pt x="4" y="20"/>
                        </a:lnTo>
                        <a:lnTo>
                          <a:pt x="4" y="16"/>
                        </a:lnTo>
                        <a:lnTo>
                          <a:pt x="0" y="16"/>
                        </a:lnTo>
                        <a:lnTo>
                          <a:pt x="0" y="12"/>
                        </a:lnTo>
                        <a:lnTo>
                          <a:pt x="4" y="12"/>
                        </a:lnTo>
                        <a:lnTo>
                          <a:pt x="4" y="8"/>
                        </a:lnTo>
                        <a:lnTo>
                          <a:pt x="0" y="8"/>
                        </a:lnTo>
                        <a:lnTo>
                          <a:pt x="0" y="4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772" name="Freeform 345">
                    <a:extLst>
                      <a:ext uri="{FF2B5EF4-FFF2-40B4-BE49-F238E27FC236}">
                        <a16:creationId xmlns:a16="http://schemas.microsoft.com/office/drawing/2014/main" id="{5797DEA2-28B7-86EE-C3F4-A58B16D828C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585" y="3141"/>
                    <a:ext cx="70" cy="46"/>
                  </a:xfrm>
                  <a:custGeom>
                    <a:avLst/>
                    <a:gdLst>
                      <a:gd name="T0" fmla="*/ 4 w 69"/>
                      <a:gd name="T1" fmla="*/ 4 h 48"/>
                      <a:gd name="T2" fmla="*/ 4 w 69"/>
                      <a:gd name="T3" fmla="*/ 4 h 48"/>
                      <a:gd name="T4" fmla="*/ 7 w 69"/>
                      <a:gd name="T5" fmla="*/ 4 h 48"/>
                      <a:gd name="T6" fmla="*/ 7 w 69"/>
                      <a:gd name="T7" fmla="*/ 4 h 48"/>
                      <a:gd name="T8" fmla="*/ 11 w 69"/>
                      <a:gd name="T9" fmla="*/ 4 h 48"/>
                      <a:gd name="T10" fmla="*/ 15 w 69"/>
                      <a:gd name="T11" fmla="*/ 8 h 48"/>
                      <a:gd name="T12" fmla="*/ 19 w 69"/>
                      <a:gd name="T13" fmla="*/ 4 h 48"/>
                      <a:gd name="T14" fmla="*/ 23 w 69"/>
                      <a:gd name="T15" fmla="*/ 0 h 48"/>
                      <a:gd name="T16" fmla="*/ 30 w 69"/>
                      <a:gd name="T17" fmla="*/ 0 h 48"/>
                      <a:gd name="T18" fmla="*/ 38 w 69"/>
                      <a:gd name="T19" fmla="*/ 4 h 48"/>
                      <a:gd name="T20" fmla="*/ 46 w 69"/>
                      <a:gd name="T21" fmla="*/ 8 h 48"/>
                      <a:gd name="T22" fmla="*/ 50 w 69"/>
                      <a:gd name="T23" fmla="*/ 12 h 48"/>
                      <a:gd name="T24" fmla="*/ 53 w 69"/>
                      <a:gd name="T25" fmla="*/ 8 h 48"/>
                      <a:gd name="T26" fmla="*/ 61 w 69"/>
                      <a:gd name="T27" fmla="*/ 8 h 48"/>
                      <a:gd name="T28" fmla="*/ 69 w 69"/>
                      <a:gd name="T29" fmla="*/ 8 h 48"/>
                      <a:gd name="T30" fmla="*/ 65 w 69"/>
                      <a:gd name="T31" fmla="*/ 12 h 48"/>
                      <a:gd name="T32" fmla="*/ 61 w 69"/>
                      <a:gd name="T33" fmla="*/ 16 h 48"/>
                      <a:gd name="T34" fmla="*/ 65 w 69"/>
                      <a:gd name="T35" fmla="*/ 20 h 48"/>
                      <a:gd name="T36" fmla="*/ 57 w 69"/>
                      <a:gd name="T37" fmla="*/ 20 h 48"/>
                      <a:gd name="T38" fmla="*/ 53 w 69"/>
                      <a:gd name="T39" fmla="*/ 24 h 48"/>
                      <a:gd name="T40" fmla="*/ 50 w 69"/>
                      <a:gd name="T41" fmla="*/ 28 h 48"/>
                      <a:gd name="T42" fmla="*/ 50 w 69"/>
                      <a:gd name="T43" fmla="*/ 32 h 48"/>
                      <a:gd name="T44" fmla="*/ 46 w 69"/>
                      <a:gd name="T45" fmla="*/ 36 h 48"/>
                      <a:gd name="T46" fmla="*/ 42 w 69"/>
                      <a:gd name="T47" fmla="*/ 32 h 48"/>
                      <a:gd name="T48" fmla="*/ 34 w 69"/>
                      <a:gd name="T49" fmla="*/ 32 h 48"/>
                      <a:gd name="T50" fmla="*/ 30 w 69"/>
                      <a:gd name="T51" fmla="*/ 36 h 48"/>
                      <a:gd name="T52" fmla="*/ 27 w 69"/>
                      <a:gd name="T53" fmla="*/ 40 h 48"/>
                      <a:gd name="T54" fmla="*/ 19 w 69"/>
                      <a:gd name="T55" fmla="*/ 40 h 48"/>
                      <a:gd name="T56" fmla="*/ 11 w 69"/>
                      <a:gd name="T57" fmla="*/ 40 h 48"/>
                      <a:gd name="T58" fmla="*/ 7 w 69"/>
                      <a:gd name="T59" fmla="*/ 44 h 48"/>
                      <a:gd name="T60" fmla="*/ 4 w 69"/>
                      <a:gd name="T61" fmla="*/ 48 h 48"/>
                      <a:gd name="T62" fmla="*/ 4 w 69"/>
                      <a:gd name="T63" fmla="*/ 40 h 48"/>
                      <a:gd name="T64" fmla="*/ 0 w 69"/>
                      <a:gd name="T65" fmla="*/ 36 h 48"/>
                      <a:gd name="T66" fmla="*/ 0 w 69"/>
                      <a:gd name="T67" fmla="*/ 28 h 48"/>
                      <a:gd name="T68" fmla="*/ 0 w 69"/>
                      <a:gd name="T69" fmla="*/ 20 h 48"/>
                      <a:gd name="T70" fmla="*/ 0 w 69"/>
                      <a:gd name="T71" fmla="*/ 12 h 48"/>
                      <a:gd name="T72" fmla="*/ 0 w 69"/>
                      <a:gd name="T73" fmla="*/ 4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69" h="48">
                        <a:moveTo>
                          <a:pt x="0" y="4"/>
                        </a:moveTo>
                        <a:lnTo>
                          <a:pt x="4" y="4"/>
                        </a:lnTo>
                        <a:lnTo>
                          <a:pt x="4" y="8"/>
                        </a:lnTo>
                        <a:lnTo>
                          <a:pt x="4" y="4"/>
                        </a:lnTo>
                        <a:lnTo>
                          <a:pt x="7" y="8"/>
                        </a:lnTo>
                        <a:lnTo>
                          <a:pt x="7" y="4"/>
                        </a:lnTo>
                        <a:lnTo>
                          <a:pt x="7" y="8"/>
                        </a:lnTo>
                        <a:lnTo>
                          <a:pt x="7" y="4"/>
                        </a:lnTo>
                        <a:lnTo>
                          <a:pt x="11" y="8"/>
                        </a:lnTo>
                        <a:lnTo>
                          <a:pt x="11" y="4"/>
                        </a:lnTo>
                        <a:lnTo>
                          <a:pt x="11" y="8"/>
                        </a:lnTo>
                        <a:lnTo>
                          <a:pt x="15" y="8"/>
                        </a:lnTo>
                        <a:lnTo>
                          <a:pt x="15" y="4"/>
                        </a:lnTo>
                        <a:lnTo>
                          <a:pt x="19" y="4"/>
                        </a:lnTo>
                        <a:lnTo>
                          <a:pt x="23" y="4"/>
                        </a:lnTo>
                        <a:lnTo>
                          <a:pt x="23" y="0"/>
                        </a:lnTo>
                        <a:lnTo>
                          <a:pt x="27" y="0"/>
                        </a:lnTo>
                        <a:lnTo>
                          <a:pt x="30" y="0"/>
                        </a:lnTo>
                        <a:lnTo>
                          <a:pt x="34" y="4"/>
                        </a:lnTo>
                        <a:lnTo>
                          <a:pt x="38" y="4"/>
                        </a:lnTo>
                        <a:lnTo>
                          <a:pt x="42" y="8"/>
                        </a:lnTo>
                        <a:lnTo>
                          <a:pt x="46" y="8"/>
                        </a:lnTo>
                        <a:lnTo>
                          <a:pt x="46" y="12"/>
                        </a:lnTo>
                        <a:lnTo>
                          <a:pt x="50" y="12"/>
                        </a:lnTo>
                        <a:lnTo>
                          <a:pt x="53" y="12"/>
                        </a:lnTo>
                        <a:lnTo>
                          <a:pt x="53" y="8"/>
                        </a:lnTo>
                        <a:lnTo>
                          <a:pt x="57" y="8"/>
                        </a:lnTo>
                        <a:lnTo>
                          <a:pt x="61" y="8"/>
                        </a:lnTo>
                        <a:lnTo>
                          <a:pt x="65" y="8"/>
                        </a:lnTo>
                        <a:lnTo>
                          <a:pt x="69" y="8"/>
                        </a:lnTo>
                        <a:lnTo>
                          <a:pt x="65" y="8"/>
                        </a:lnTo>
                        <a:lnTo>
                          <a:pt x="65" y="12"/>
                        </a:lnTo>
                        <a:lnTo>
                          <a:pt x="65" y="16"/>
                        </a:lnTo>
                        <a:lnTo>
                          <a:pt x="61" y="16"/>
                        </a:lnTo>
                        <a:lnTo>
                          <a:pt x="61" y="20"/>
                        </a:lnTo>
                        <a:lnTo>
                          <a:pt x="65" y="20"/>
                        </a:lnTo>
                        <a:lnTo>
                          <a:pt x="61" y="20"/>
                        </a:lnTo>
                        <a:lnTo>
                          <a:pt x="57" y="20"/>
                        </a:lnTo>
                        <a:lnTo>
                          <a:pt x="57" y="24"/>
                        </a:lnTo>
                        <a:lnTo>
                          <a:pt x="53" y="24"/>
                        </a:lnTo>
                        <a:lnTo>
                          <a:pt x="53" y="28"/>
                        </a:lnTo>
                        <a:lnTo>
                          <a:pt x="50" y="28"/>
                        </a:lnTo>
                        <a:lnTo>
                          <a:pt x="46" y="28"/>
                        </a:lnTo>
                        <a:lnTo>
                          <a:pt x="50" y="32"/>
                        </a:lnTo>
                        <a:lnTo>
                          <a:pt x="50" y="36"/>
                        </a:lnTo>
                        <a:lnTo>
                          <a:pt x="46" y="36"/>
                        </a:lnTo>
                        <a:lnTo>
                          <a:pt x="42" y="36"/>
                        </a:lnTo>
                        <a:lnTo>
                          <a:pt x="42" y="32"/>
                        </a:lnTo>
                        <a:lnTo>
                          <a:pt x="38" y="32"/>
                        </a:lnTo>
                        <a:lnTo>
                          <a:pt x="34" y="32"/>
                        </a:lnTo>
                        <a:lnTo>
                          <a:pt x="30" y="32"/>
                        </a:lnTo>
                        <a:lnTo>
                          <a:pt x="30" y="36"/>
                        </a:lnTo>
                        <a:lnTo>
                          <a:pt x="30" y="40"/>
                        </a:lnTo>
                        <a:lnTo>
                          <a:pt x="27" y="40"/>
                        </a:lnTo>
                        <a:lnTo>
                          <a:pt x="23" y="40"/>
                        </a:lnTo>
                        <a:lnTo>
                          <a:pt x="19" y="40"/>
                        </a:lnTo>
                        <a:lnTo>
                          <a:pt x="15" y="40"/>
                        </a:lnTo>
                        <a:lnTo>
                          <a:pt x="11" y="40"/>
                        </a:lnTo>
                        <a:lnTo>
                          <a:pt x="11" y="44"/>
                        </a:lnTo>
                        <a:lnTo>
                          <a:pt x="7" y="44"/>
                        </a:lnTo>
                        <a:lnTo>
                          <a:pt x="4" y="44"/>
                        </a:lnTo>
                        <a:lnTo>
                          <a:pt x="4" y="48"/>
                        </a:lnTo>
                        <a:lnTo>
                          <a:pt x="4" y="44"/>
                        </a:lnTo>
                        <a:lnTo>
                          <a:pt x="4" y="40"/>
                        </a:lnTo>
                        <a:lnTo>
                          <a:pt x="4" y="36"/>
                        </a:lnTo>
                        <a:lnTo>
                          <a:pt x="0" y="36"/>
                        </a:lnTo>
                        <a:lnTo>
                          <a:pt x="0" y="32"/>
                        </a:lnTo>
                        <a:lnTo>
                          <a:pt x="0" y="28"/>
                        </a:lnTo>
                        <a:lnTo>
                          <a:pt x="0" y="24"/>
                        </a:lnTo>
                        <a:lnTo>
                          <a:pt x="0" y="20"/>
                        </a:lnTo>
                        <a:lnTo>
                          <a:pt x="0" y="16"/>
                        </a:lnTo>
                        <a:lnTo>
                          <a:pt x="0" y="12"/>
                        </a:lnTo>
                        <a:lnTo>
                          <a:pt x="0" y="8"/>
                        </a:lnTo>
                        <a:lnTo>
                          <a:pt x="0" y="4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773" name="Freeform 346">
                    <a:extLst>
                      <a:ext uri="{FF2B5EF4-FFF2-40B4-BE49-F238E27FC236}">
                        <a16:creationId xmlns:a16="http://schemas.microsoft.com/office/drawing/2014/main" id="{10783859-3056-9E11-15C3-B732EB19E2F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941" y="3141"/>
                    <a:ext cx="53" cy="35"/>
                  </a:xfrm>
                  <a:custGeom>
                    <a:avLst/>
                    <a:gdLst>
                      <a:gd name="T0" fmla="*/ 0 w 54"/>
                      <a:gd name="T1" fmla="*/ 4 h 36"/>
                      <a:gd name="T2" fmla="*/ 4 w 54"/>
                      <a:gd name="T3" fmla="*/ 4 h 36"/>
                      <a:gd name="T4" fmla="*/ 4 w 54"/>
                      <a:gd name="T5" fmla="*/ 0 h 36"/>
                      <a:gd name="T6" fmla="*/ 8 w 54"/>
                      <a:gd name="T7" fmla="*/ 0 h 36"/>
                      <a:gd name="T8" fmla="*/ 12 w 54"/>
                      <a:gd name="T9" fmla="*/ 0 h 36"/>
                      <a:gd name="T10" fmla="*/ 16 w 54"/>
                      <a:gd name="T11" fmla="*/ 0 h 36"/>
                      <a:gd name="T12" fmla="*/ 16 w 54"/>
                      <a:gd name="T13" fmla="*/ 4 h 36"/>
                      <a:gd name="T14" fmla="*/ 20 w 54"/>
                      <a:gd name="T15" fmla="*/ 4 h 36"/>
                      <a:gd name="T16" fmla="*/ 20 w 54"/>
                      <a:gd name="T17" fmla="*/ 8 h 36"/>
                      <a:gd name="T18" fmla="*/ 23 w 54"/>
                      <a:gd name="T19" fmla="*/ 8 h 36"/>
                      <a:gd name="T20" fmla="*/ 23 w 54"/>
                      <a:gd name="T21" fmla="*/ 12 h 36"/>
                      <a:gd name="T22" fmla="*/ 27 w 54"/>
                      <a:gd name="T23" fmla="*/ 12 h 36"/>
                      <a:gd name="T24" fmla="*/ 27 w 54"/>
                      <a:gd name="T25" fmla="*/ 16 h 36"/>
                      <a:gd name="T26" fmla="*/ 31 w 54"/>
                      <a:gd name="T27" fmla="*/ 16 h 36"/>
                      <a:gd name="T28" fmla="*/ 31 w 54"/>
                      <a:gd name="T29" fmla="*/ 12 h 36"/>
                      <a:gd name="T30" fmla="*/ 35 w 54"/>
                      <a:gd name="T31" fmla="*/ 12 h 36"/>
                      <a:gd name="T32" fmla="*/ 35 w 54"/>
                      <a:gd name="T33" fmla="*/ 8 h 36"/>
                      <a:gd name="T34" fmla="*/ 39 w 54"/>
                      <a:gd name="T35" fmla="*/ 8 h 36"/>
                      <a:gd name="T36" fmla="*/ 39 w 54"/>
                      <a:gd name="T37" fmla="*/ 4 h 36"/>
                      <a:gd name="T38" fmla="*/ 39 w 54"/>
                      <a:gd name="T39" fmla="*/ 8 h 36"/>
                      <a:gd name="T40" fmla="*/ 43 w 54"/>
                      <a:gd name="T41" fmla="*/ 12 h 36"/>
                      <a:gd name="T42" fmla="*/ 46 w 54"/>
                      <a:gd name="T43" fmla="*/ 12 h 36"/>
                      <a:gd name="T44" fmla="*/ 46 w 54"/>
                      <a:gd name="T45" fmla="*/ 16 h 36"/>
                      <a:gd name="T46" fmla="*/ 50 w 54"/>
                      <a:gd name="T47" fmla="*/ 16 h 36"/>
                      <a:gd name="T48" fmla="*/ 54 w 54"/>
                      <a:gd name="T49" fmla="*/ 16 h 36"/>
                      <a:gd name="T50" fmla="*/ 54 w 54"/>
                      <a:gd name="T51" fmla="*/ 20 h 36"/>
                      <a:gd name="T52" fmla="*/ 54 w 54"/>
                      <a:gd name="T53" fmla="*/ 24 h 36"/>
                      <a:gd name="T54" fmla="*/ 54 w 54"/>
                      <a:gd name="T55" fmla="*/ 28 h 36"/>
                      <a:gd name="T56" fmla="*/ 50 w 54"/>
                      <a:gd name="T57" fmla="*/ 28 h 36"/>
                      <a:gd name="T58" fmla="*/ 50 w 54"/>
                      <a:gd name="T59" fmla="*/ 32 h 36"/>
                      <a:gd name="T60" fmla="*/ 50 w 54"/>
                      <a:gd name="T61" fmla="*/ 36 h 36"/>
                      <a:gd name="T62" fmla="*/ 46 w 54"/>
                      <a:gd name="T63" fmla="*/ 36 h 36"/>
                      <a:gd name="T64" fmla="*/ 43 w 54"/>
                      <a:gd name="T65" fmla="*/ 36 h 36"/>
                      <a:gd name="T66" fmla="*/ 43 w 54"/>
                      <a:gd name="T67" fmla="*/ 32 h 36"/>
                      <a:gd name="T68" fmla="*/ 39 w 54"/>
                      <a:gd name="T69" fmla="*/ 32 h 36"/>
                      <a:gd name="T70" fmla="*/ 39 w 54"/>
                      <a:gd name="T71" fmla="*/ 36 h 36"/>
                      <a:gd name="T72" fmla="*/ 35 w 54"/>
                      <a:gd name="T73" fmla="*/ 36 h 36"/>
                      <a:gd name="T74" fmla="*/ 31 w 54"/>
                      <a:gd name="T75" fmla="*/ 36 h 36"/>
                      <a:gd name="T76" fmla="*/ 27 w 54"/>
                      <a:gd name="T77" fmla="*/ 36 h 36"/>
                      <a:gd name="T78" fmla="*/ 27 w 54"/>
                      <a:gd name="T79" fmla="*/ 32 h 36"/>
                      <a:gd name="T80" fmla="*/ 23 w 54"/>
                      <a:gd name="T81" fmla="*/ 32 h 36"/>
                      <a:gd name="T82" fmla="*/ 23 w 54"/>
                      <a:gd name="T83" fmla="*/ 28 h 36"/>
                      <a:gd name="T84" fmla="*/ 20 w 54"/>
                      <a:gd name="T85" fmla="*/ 28 h 36"/>
                      <a:gd name="T86" fmla="*/ 20 w 54"/>
                      <a:gd name="T87" fmla="*/ 32 h 36"/>
                      <a:gd name="T88" fmla="*/ 20 w 54"/>
                      <a:gd name="T89" fmla="*/ 28 h 36"/>
                      <a:gd name="T90" fmla="*/ 16 w 54"/>
                      <a:gd name="T91" fmla="*/ 28 h 36"/>
                      <a:gd name="T92" fmla="*/ 16 w 54"/>
                      <a:gd name="T93" fmla="*/ 24 h 36"/>
                      <a:gd name="T94" fmla="*/ 12 w 54"/>
                      <a:gd name="T95" fmla="*/ 24 h 36"/>
                      <a:gd name="T96" fmla="*/ 12 w 54"/>
                      <a:gd name="T97" fmla="*/ 20 h 36"/>
                      <a:gd name="T98" fmla="*/ 8 w 54"/>
                      <a:gd name="T99" fmla="*/ 20 h 36"/>
                      <a:gd name="T100" fmla="*/ 8 w 54"/>
                      <a:gd name="T101" fmla="*/ 16 h 36"/>
                      <a:gd name="T102" fmla="*/ 4 w 54"/>
                      <a:gd name="T103" fmla="*/ 16 h 36"/>
                      <a:gd name="T104" fmla="*/ 4 w 54"/>
                      <a:gd name="T105" fmla="*/ 12 h 36"/>
                      <a:gd name="T106" fmla="*/ 4 w 54"/>
                      <a:gd name="T107" fmla="*/ 8 h 36"/>
                      <a:gd name="T108" fmla="*/ 0 w 54"/>
                      <a:gd name="T109" fmla="*/ 8 h 36"/>
                      <a:gd name="T110" fmla="*/ 0 w 54"/>
                      <a:gd name="T111" fmla="*/ 4 h 3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</a:cxnLst>
                    <a:rect l="0" t="0" r="r" b="b"/>
                    <a:pathLst>
                      <a:path w="54" h="36">
                        <a:moveTo>
                          <a:pt x="0" y="4"/>
                        </a:moveTo>
                        <a:lnTo>
                          <a:pt x="4" y="4"/>
                        </a:lnTo>
                        <a:lnTo>
                          <a:pt x="4" y="0"/>
                        </a:lnTo>
                        <a:lnTo>
                          <a:pt x="8" y="0"/>
                        </a:lnTo>
                        <a:lnTo>
                          <a:pt x="12" y="0"/>
                        </a:lnTo>
                        <a:lnTo>
                          <a:pt x="16" y="0"/>
                        </a:lnTo>
                        <a:lnTo>
                          <a:pt x="16" y="4"/>
                        </a:lnTo>
                        <a:lnTo>
                          <a:pt x="20" y="4"/>
                        </a:lnTo>
                        <a:lnTo>
                          <a:pt x="20" y="8"/>
                        </a:lnTo>
                        <a:lnTo>
                          <a:pt x="23" y="8"/>
                        </a:lnTo>
                        <a:lnTo>
                          <a:pt x="23" y="12"/>
                        </a:lnTo>
                        <a:lnTo>
                          <a:pt x="27" y="12"/>
                        </a:lnTo>
                        <a:lnTo>
                          <a:pt x="27" y="16"/>
                        </a:lnTo>
                        <a:lnTo>
                          <a:pt x="31" y="16"/>
                        </a:lnTo>
                        <a:lnTo>
                          <a:pt x="31" y="12"/>
                        </a:lnTo>
                        <a:lnTo>
                          <a:pt x="35" y="12"/>
                        </a:lnTo>
                        <a:lnTo>
                          <a:pt x="35" y="8"/>
                        </a:lnTo>
                        <a:lnTo>
                          <a:pt x="39" y="8"/>
                        </a:lnTo>
                        <a:lnTo>
                          <a:pt x="39" y="4"/>
                        </a:lnTo>
                        <a:lnTo>
                          <a:pt x="39" y="8"/>
                        </a:lnTo>
                        <a:lnTo>
                          <a:pt x="43" y="12"/>
                        </a:lnTo>
                        <a:lnTo>
                          <a:pt x="46" y="12"/>
                        </a:lnTo>
                        <a:lnTo>
                          <a:pt x="46" y="16"/>
                        </a:lnTo>
                        <a:lnTo>
                          <a:pt x="50" y="16"/>
                        </a:lnTo>
                        <a:lnTo>
                          <a:pt x="54" y="16"/>
                        </a:lnTo>
                        <a:lnTo>
                          <a:pt x="54" y="20"/>
                        </a:lnTo>
                        <a:lnTo>
                          <a:pt x="54" y="24"/>
                        </a:lnTo>
                        <a:lnTo>
                          <a:pt x="54" y="28"/>
                        </a:lnTo>
                        <a:lnTo>
                          <a:pt x="50" y="28"/>
                        </a:lnTo>
                        <a:lnTo>
                          <a:pt x="50" y="32"/>
                        </a:lnTo>
                        <a:lnTo>
                          <a:pt x="50" y="36"/>
                        </a:lnTo>
                        <a:lnTo>
                          <a:pt x="46" y="36"/>
                        </a:lnTo>
                        <a:lnTo>
                          <a:pt x="43" y="36"/>
                        </a:lnTo>
                        <a:lnTo>
                          <a:pt x="43" y="32"/>
                        </a:lnTo>
                        <a:lnTo>
                          <a:pt x="39" y="32"/>
                        </a:lnTo>
                        <a:lnTo>
                          <a:pt x="39" y="36"/>
                        </a:lnTo>
                        <a:lnTo>
                          <a:pt x="35" y="36"/>
                        </a:lnTo>
                        <a:lnTo>
                          <a:pt x="31" y="36"/>
                        </a:lnTo>
                        <a:lnTo>
                          <a:pt x="27" y="36"/>
                        </a:lnTo>
                        <a:lnTo>
                          <a:pt x="27" y="32"/>
                        </a:lnTo>
                        <a:lnTo>
                          <a:pt x="23" y="32"/>
                        </a:lnTo>
                        <a:lnTo>
                          <a:pt x="23" y="28"/>
                        </a:lnTo>
                        <a:lnTo>
                          <a:pt x="20" y="28"/>
                        </a:lnTo>
                        <a:lnTo>
                          <a:pt x="20" y="32"/>
                        </a:lnTo>
                        <a:lnTo>
                          <a:pt x="20" y="28"/>
                        </a:lnTo>
                        <a:lnTo>
                          <a:pt x="16" y="28"/>
                        </a:lnTo>
                        <a:lnTo>
                          <a:pt x="16" y="24"/>
                        </a:lnTo>
                        <a:lnTo>
                          <a:pt x="12" y="24"/>
                        </a:lnTo>
                        <a:lnTo>
                          <a:pt x="12" y="20"/>
                        </a:lnTo>
                        <a:lnTo>
                          <a:pt x="8" y="20"/>
                        </a:lnTo>
                        <a:lnTo>
                          <a:pt x="8" y="16"/>
                        </a:lnTo>
                        <a:lnTo>
                          <a:pt x="4" y="16"/>
                        </a:lnTo>
                        <a:lnTo>
                          <a:pt x="4" y="12"/>
                        </a:lnTo>
                        <a:lnTo>
                          <a:pt x="4" y="8"/>
                        </a:lnTo>
                        <a:lnTo>
                          <a:pt x="0" y="8"/>
                        </a:lnTo>
                        <a:lnTo>
                          <a:pt x="0" y="4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774" name="Freeform 347">
                    <a:extLst>
                      <a:ext uri="{FF2B5EF4-FFF2-40B4-BE49-F238E27FC236}">
                        <a16:creationId xmlns:a16="http://schemas.microsoft.com/office/drawing/2014/main" id="{DE66C8CF-6FD2-1885-90C1-1FAFFD964A0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316" y="3141"/>
                    <a:ext cx="38" cy="40"/>
                  </a:xfrm>
                  <a:custGeom>
                    <a:avLst/>
                    <a:gdLst>
                      <a:gd name="T0" fmla="*/ 4 w 39"/>
                      <a:gd name="T1" fmla="*/ 4 h 40"/>
                      <a:gd name="T2" fmla="*/ 8 w 39"/>
                      <a:gd name="T3" fmla="*/ 4 h 40"/>
                      <a:gd name="T4" fmla="*/ 12 w 39"/>
                      <a:gd name="T5" fmla="*/ 4 h 40"/>
                      <a:gd name="T6" fmla="*/ 16 w 39"/>
                      <a:gd name="T7" fmla="*/ 4 h 40"/>
                      <a:gd name="T8" fmla="*/ 16 w 39"/>
                      <a:gd name="T9" fmla="*/ 0 h 40"/>
                      <a:gd name="T10" fmla="*/ 20 w 39"/>
                      <a:gd name="T11" fmla="*/ 0 h 40"/>
                      <a:gd name="T12" fmla="*/ 23 w 39"/>
                      <a:gd name="T13" fmla="*/ 4 h 40"/>
                      <a:gd name="T14" fmla="*/ 27 w 39"/>
                      <a:gd name="T15" fmla="*/ 8 h 40"/>
                      <a:gd name="T16" fmla="*/ 31 w 39"/>
                      <a:gd name="T17" fmla="*/ 8 h 40"/>
                      <a:gd name="T18" fmla="*/ 31 w 39"/>
                      <a:gd name="T19" fmla="*/ 12 h 40"/>
                      <a:gd name="T20" fmla="*/ 31 w 39"/>
                      <a:gd name="T21" fmla="*/ 16 h 40"/>
                      <a:gd name="T22" fmla="*/ 31 w 39"/>
                      <a:gd name="T23" fmla="*/ 12 h 40"/>
                      <a:gd name="T24" fmla="*/ 35 w 39"/>
                      <a:gd name="T25" fmla="*/ 12 h 40"/>
                      <a:gd name="T26" fmla="*/ 35 w 39"/>
                      <a:gd name="T27" fmla="*/ 16 h 40"/>
                      <a:gd name="T28" fmla="*/ 35 w 39"/>
                      <a:gd name="T29" fmla="*/ 20 h 40"/>
                      <a:gd name="T30" fmla="*/ 39 w 39"/>
                      <a:gd name="T31" fmla="*/ 20 h 40"/>
                      <a:gd name="T32" fmla="*/ 39 w 39"/>
                      <a:gd name="T33" fmla="*/ 24 h 40"/>
                      <a:gd name="T34" fmla="*/ 39 w 39"/>
                      <a:gd name="T35" fmla="*/ 28 h 40"/>
                      <a:gd name="T36" fmla="*/ 35 w 39"/>
                      <a:gd name="T37" fmla="*/ 28 h 40"/>
                      <a:gd name="T38" fmla="*/ 35 w 39"/>
                      <a:gd name="T39" fmla="*/ 32 h 40"/>
                      <a:gd name="T40" fmla="*/ 35 w 39"/>
                      <a:gd name="T41" fmla="*/ 36 h 40"/>
                      <a:gd name="T42" fmla="*/ 39 w 39"/>
                      <a:gd name="T43" fmla="*/ 36 h 40"/>
                      <a:gd name="T44" fmla="*/ 35 w 39"/>
                      <a:gd name="T45" fmla="*/ 36 h 40"/>
                      <a:gd name="T46" fmla="*/ 35 w 39"/>
                      <a:gd name="T47" fmla="*/ 40 h 40"/>
                      <a:gd name="T48" fmla="*/ 31 w 39"/>
                      <a:gd name="T49" fmla="*/ 40 h 40"/>
                      <a:gd name="T50" fmla="*/ 31 w 39"/>
                      <a:gd name="T51" fmla="*/ 36 h 40"/>
                      <a:gd name="T52" fmla="*/ 27 w 39"/>
                      <a:gd name="T53" fmla="*/ 36 h 40"/>
                      <a:gd name="T54" fmla="*/ 23 w 39"/>
                      <a:gd name="T55" fmla="*/ 36 h 40"/>
                      <a:gd name="T56" fmla="*/ 20 w 39"/>
                      <a:gd name="T57" fmla="*/ 36 h 40"/>
                      <a:gd name="T58" fmla="*/ 16 w 39"/>
                      <a:gd name="T59" fmla="*/ 36 h 40"/>
                      <a:gd name="T60" fmla="*/ 16 w 39"/>
                      <a:gd name="T61" fmla="*/ 32 h 40"/>
                      <a:gd name="T62" fmla="*/ 12 w 39"/>
                      <a:gd name="T63" fmla="*/ 32 h 40"/>
                      <a:gd name="T64" fmla="*/ 8 w 39"/>
                      <a:gd name="T65" fmla="*/ 32 h 40"/>
                      <a:gd name="T66" fmla="*/ 8 w 39"/>
                      <a:gd name="T67" fmla="*/ 28 h 40"/>
                      <a:gd name="T68" fmla="*/ 4 w 39"/>
                      <a:gd name="T69" fmla="*/ 28 h 40"/>
                      <a:gd name="T70" fmla="*/ 4 w 39"/>
                      <a:gd name="T71" fmla="*/ 24 h 40"/>
                      <a:gd name="T72" fmla="*/ 0 w 39"/>
                      <a:gd name="T73" fmla="*/ 24 h 40"/>
                      <a:gd name="T74" fmla="*/ 4 w 39"/>
                      <a:gd name="T75" fmla="*/ 8 h 40"/>
                      <a:gd name="T76" fmla="*/ 4 w 39"/>
                      <a:gd name="T77" fmla="*/ 4 h 4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</a:cxnLst>
                    <a:rect l="0" t="0" r="r" b="b"/>
                    <a:pathLst>
                      <a:path w="39" h="40">
                        <a:moveTo>
                          <a:pt x="4" y="4"/>
                        </a:moveTo>
                        <a:lnTo>
                          <a:pt x="8" y="4"/>
                        </a:lnTo>
                        <a:lnTo>
                          <a:pt x="12" y="4"/>
                        </a:lnTo>
                        <a:lnTo>
                          <a:pt x="16" y="4"/>
                        </a:lnTo>
                        <a:lnTo>
                          <a:pt x="16" y="0"/>
                        </a:lnTo>
                        <a:lnTo>
                          <a:pt x="20" y="0"/>
                        </a:lnTo>
                        <a:lnTo>
                          <a:pt x="23" y="4"/>
                        </a:lnTo>
                        <a:lnTo>
                          <a:pt x="27" y="8"/>
                        </a:lnTo>
                        <a:lnTo>
                          <a:pt x="31" y="8"/>
                        </a:lnTo>
                        <a:lnTo>
                          <a:pt x="31" y="12"/>
                        </a:lnTo>
                        <a:lnTo>
                          <a:pt x="31" y="16"/>
                        </a:lnTo>
                        <a:lnTo>
                          <a:pt x="31" y="12"/>
                        </a:lnTo>
                        <a:lnTo>
                          <a:pt x="35" y="12"/>
                        </a:lnTo>
                        <a:lnTo>
                          <a:pt x="35" y="16"/>
                        </a:lnTo>
                        <a:lnTo>
                          <a:pt x="35" y="20"/>
                        </a:lnTo>
                        <a:lnTo>
                          <a:pt x="39" y="20"/>
                        </a:lnTo>
                        <a:lnTo>
                          <a:pt x="39" y="24"/>
                        </a:lnTo>
                        <a:lnTo>
                          <a:pt x="39" y="28"/>
                        </a:lnTo>
                        <a:lnTo>
                          <a:pt x="35" y="28"/>
                        </a:lnTo>
                        <a:lnTo>
                          <a:pt x="35" y="32"/>
                        </a:lnTo>
                        <a:lnTo>
                          <a:pt x="35" y="36"/>
                        </a:lnTo>
                        <a:lnTo>
                          <a:pt x="39" y="36"/>
                        </a:lnTo>
                        <a:lnTo>
                          <a:pt x="35" y="36"/>
                        </a:lnTo>
                        <a:lnTo>
                          <a:pt x="35" y="40"/>
                        </a:lnTo>
                        <a:lnTo>
                          <a:pt x="31" y="40"/>
                        </a:lnTo>
                        <a:lnTo>
                          <a:pt x="31" y="36"/>
                        </a:lnTo>
                        <a:lnTo>
                          <a:pt x="27" y="36"/>
                        </a:lnTo>
                        <a:lnTo>
                          <a:pt x="23" y="36"/>
                        </a:lnTo>
                        <a:lnTo>
                          <a:pt x="20" y="36"/>
                        </a:lnTo>
                        <a:lnTo>
                          <a:pt x="16" y="36"/>
                        </a:lnTo>
                        <a:lnTo>
                          <a:pt x="16" y="32"/>
                        </a:lnTo>
                        <a:lnTo>
                          <a:pt x="12" y="32"/>
                        </a:lnTo>
                        <a:lnTo>
                          <a:pt x="8" y="32"/>
                        </a:lnTo>
                        <a:lnTo>
                          <a:pt x="8" y="28"/>
                        </a:lnTo>
                        <a:lnTo>
                          <a:pt x="4" y="28"/>
                        </a:lnTo>
                        <a:lnTo>
                          <a:pt x="4" y="24"/>
                        </a:lnTo>
                        <a:lnTo>
                          <a:pt x="0" y="24"/>
                        </a:lnTo>
                        <a:lnTo>
                          <a:pt x="4" y="8"/>
                        </a:lnTo>
                        <a:lnTo>
                          <a:pt x="4" y="4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775" name="Freeform 348">
                    <a:extLst>
                      <a:ext uri="{FF2B5EF4-FFF2-40B4-BE49-F238E27FC236}">
                        <a16:creationId xmlns:a16="http://schemas.microsoft.com/office/drawing/2014/main" id="{7C1383D8-2462-FAF6-5D95-7A789D5A82C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843" y="3141"/>
                    <a:ext cx="17" cy="40"/>
                  </a:xfrm>
                  <a:custGeom>
                    <a:avLst/>
                    <a:gdLst>
                      <a:gd name="T0" fmla="*/ 11 w 19"/>
                      <a:gd name="T1" fmla="*/ 4 h 40"/>
                      <a:gd name="T2" fmla="*/ 15 w 19"/>
                      <a:gd name="T3" fmla="*/ 4 h 40"/>
                      <a:gd name="T4" fmla="*/ 15 w 19"/>
                      <a:gd name="T5" fmla="*/ 0 h 40"/>
                      <a:gd name="T6" fmla="*/ 15 w 19"/>
                      <a:gd name="T7" fmla="*/ 4 h 40"/>
                      <a:gd name="T8" fmla="*/ 19 w 19"/>
                      <a:gd name="T9" fmla="*/ 4 h 40"/>
                      <a:gd name="T10" fmla="*/ 19 w 19"/>
                      <a:gd name="T11" fmla="*/ 8 h 40"/>
                      <a:gd name="T12" fmla="*/ 19 w 19"/>
                      <a:gd name="T13" fmla="*/ 12 h 40"/>
                      <a:gd name="T14" fmla="*/ 19 w 19"/>
                      <a:gd name="T15" fmla="*/ 16 h 40"/>
                      <a:gd name="T16" fmla="*/ 15 w 19"/>
                      <a:gd name="T17" fmla="*/ 16 h 40"/>
                      <a:gd name="T18" fmla="*/ 15 w 19"/>
                      <a:gd name="T19" fmla="*/ 20 h 40"/>
                      <a:gd name="T20" fmla="*/ 15 w 19"/>
                      <a:gd name="T21" fmla="*/ 24 h 40"/>
                      <a:gd name="T22" fmla="*/ 15 w 19"/>
                      <a:gd name="T23" fmla="*/ 28 h 40"/>
                      <a:gd name="T24" fmla="*/ 15 w 19"/>
                      <a:gd name="T25" fmla="*/ 32 h 40"/>
                      <a:gd name="T26" fmla="*/ 15 w 19"/>
                      <a:gd name="T27" fmla="*/ 36 h 40"/>
                      <a:gd name="T28" fmla="*/ 15 w 19"/>
                      <a:gd name="T29" fmla="*/ 40 h 40"/>
                      <a:gd name="T30" fmla="*/ 11 w 19"/>
                      <a:gd name="T31" fmla="*/ 40 h 40"/>
                      <a:gd name="T32" fmla="*/ 7 w 19"/>
                      <a:gd name="T33" fmla="*/ 40 h 40"/>
                      <a:gd name="T34" fmla="*/ 4 w 19"/>
                      <a:gd name="T35" fmla="*/ 36 h 40"/>
                      <a:gd name="T36" fmla="*/ 0 w 19"/>
                      <a:gd name="T37" fmla="*/ 36 h 40"/>
                      <a:gd name="T38" fmla="*/ 0 w 19"/>
                      <a:gd name="T39" fmla="*/ 32 h 40"/>
                      <a:gd name="T40" fmla="*/ 0 w 19"/>
                      <a:gd name="T41" fmla="*/ 28 h 40"/>
                      <a:gd name="T42" fmla="*/ 4 w 19"/>
                      <a:gd name="T43" fmla="*/ 28 h 40"/>
                      <a:gd name="T44" fmla="*/ 4 w 19"/>
                      <a:gd name="T45" fmla="*/ 24 h 40"/>
                      <a:gd name="T46" fmla="*/ 7 w 19"/>
                      <a:gd name="T47" fmla="*/ 24 h 40"/>
                      <a:gd name="T48" fmla="*/ 7 w 19"/>
                      <a:gd name="T49" fmla="*/ 20 h 40"/>
                      <a:gd name="T50" fmla="*/ 4 w 19"/>
                      <a:gd name="T51" fmla="*/ 20 h 40"/>
                      <a:gd name="T52" fmla="*/ 4 w 19"/>
                      <a:gd name="T53" fmla="*/ 16 h 40"/>
                      <a:gd name="T54" fmla="*/ 4 w 19"/>
                      <a:gd name="T55" fmla="*/ 12 h 40"/>
                      <a:gd name="T56" fmla="*/ 0 w 19"/>
                      <a:gd name="T57" fmla="*/ 12 h 40"/>
                      <a:gd name="T58" fmla="*/ 4 w 19"/>
                      <a:gd name="T59" fmla="*/ 12 h 40"/>
                      <a:gd name="T60" fmla="*/ 4 w 19"/>
                      <a:gd name="T61" fmla="*/ 16 h 40"/>
                      <a:gd name="T62" fmla="*/ 7 w 19"/>
                      <a:gd name="T63" fmla="*/ 16 h 40"/>
                      <a:gd name="T64" fmla="*/ 11 w 19"/>
                      <a:gd name="T65" fmla="*/ 16 h 40"/>
                      <a:gd name="T66" fmla="*/ 11 w 19"/>
                      <a:gd name="T67" fmla="*/ 12 h 40"/>
                      <a:gd name="T68" fmla="*/ 7 w 19"/>
                      <a:gd name="T69" fmla="*/ 12 h 40"/>
                      <a:gd name="T70" fmla="*/ 11 w 19"/>
                      <a:gd name="T71" fmla="*/ 12 h 40"/>
                      <a:gd name="T72" fmla="*/ 11 w 19"/>
                      <a:gd name="T73" fmla="*/ 8 h 40"/>
                      <a:gd name="T74" fmla="*/ 7 w 19"/>
                      <a:gd name="T75" fmla="*/ 8 h 40"/>
                      <a:gd name="T76" fmla="*/ 7 w 19"/>
                      <a:gd name="T77" fmla="*/ 4 h 40"/>
                      <a:gd name="T78" fmla="*/ 11 w 19"/>
                      <a:gd name="T79" fmla="*/ 4 h 4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</a:cxnLst>
                    <a:rect l="0" t="0" r="r" b="b"/>
                    <a:pathLst>
                      <a:path w="19" h="40">
                        <a:moveTo>
                          <a:pt x="11" y="4"/>
                        </a:moveTo>
                        <a:lnTo>
                          <a:pt x="15" y="4"/>
                        </a:lnTo>
                        <a:lnTo>
                          <a:pt x="15" y="0"/>
                        </a:lnTo>
                        <a:lnTo>
                          <a:pt x="15" y="4"/>
                        </a:lnTo>
                        <a:lnTo>
                          <a:pt x="19" y="4"/>
                        </a:lnTo>
                        <a:lnTo>
                          <a:pt x="19" y="8"/>
                        </a:lnTo>
                        <a:lnTo>
                          <a:pt x="19" y="12"/>
                        </a:lnTo>
                        <a:lnTo>
                          <a:pt x="19" y="16"/>
                        </a:lnTo>
                        <a:lnTo>
                          <a:pt x="15" y="16"/>
                        </a:lnTo>
                        <a:lnTo>
                          <a:pt x="15" y="20"/>
                        </a:lnTo>
                        <a:lnTo>
                          <a:pt x="15" y="24"/>
                        </a:lnTo>
                        <a:lnTo>
                          <a:pt x="15" y="28"/>
                        </a:lnTo>
                        <a:lnTo>
                          <a:pt x="15" y="32"/>
                        </a:lnTo>
                        <a:lnTo>
                          <a:pt x="15" y="36"/>
                        </a:lnTo>
                        <a:lnTo>
                          <a:pt x="15" y="40"/>
                        </a:lnTo>
                        <a:lnTo>
                          <a:pt x="11" y="40"/>
                        </a:lnTo>
                        <a:lnTo>
                          <a:pt x="7" y="40"/>
                        </a:lnTo>
                        <a:lnTo>
                          <a:pt x="4" y="36"/>
                        </a:lnTo>
                        <a:lnTo>
                          <a:pt x="0" y="36"/>
                        </a:lnTo>
                        <a:lnTo>
                          <a:pt x="0" y="32"/>
                        </a:lnTo>
                        <a:lnTo>
                          <a:pt x="0" y="28"/>
                        </a:lnTo>
                        <a:lnTo>
                          <a:pt x="4" y="28"/>
                        </a:lnTo>
                        <a:lnTo>
                          <a:pt x="4" y="24"/>
                        </a:lnTo>
                        <a:lnTo>
                          <a:pt x="7" y="24"/>
                        </a:lnTo>
                        <a:lnTo>
                          <a:pt x="7" y="20"/>
                        </a:lnTo>
                        <a:lnTo>
                          <a:pt x="4" y="20"/>
                        </a:lnTo>
                        <a:lnTo>
                          <a:pt x="4" y="16"/>
                        </a:lnTo>
                        <a:lnTo>
                          <a:pt x="4" y="12"/>
                        </a:lnTo>
                        <a:lnTo>
                          <a:pt x="0" y="12"/>
                        </a:lnTo>
                        <a:lnTo>
                          <a:pt x="4" y="12"/>
                        </a:lnTo>
                        <a:lnTo>
                          <a:pt x="4" y="16"/>
                        </a:lnTo>
                        <a:lnTo>
                          <a:pt x="7" y="16"/>
                        </a:lnTo>
                        <a:lnTo>
                          <a:pt x="11" y="16"/>
                        </a:lnTo>
                        <a:lnTo>
                          <a:pt x="11" y="12"/>
                        </a:lnTo>
                        <a:lnTo>
                          <a:pt x="7" y="12"/>
                        </a:lnTo>
                        <a:lnTo>
                          <a:pt x="11" y="12"/>
                        </a:lnTo>
                        <a:lnTo>
                          <a:pt x="11" y="8"/>
                        </a:lnTo>
                        <a:lnTo>
                          <a:pt x="7" y="8"/>
                        </a:lnTo>
                        <a:lnTo>
                          <a:pt x="7" y="4"/>
                        </a:lnTo>
                        <a:lnTo>
                          <a:pt x="11" y="4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776" name="Freeform 349">
                    <a:extLst>
                      <a:ext uri="{FF2B5EF4-FFF2-40B4-BE49-F238E27FC236}">
                        <a16:creationId xmlns:a16="http://schemas.microsoft.com/office/drawing/2014/main" id="{5E7E0EA1-FA7F-DBA9-5CF2-9AD4C0C06FD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293" y="3144"/>
                    <a:ext cx="35" cy="29"/>
                  </a:xfrm>
                  <a:custGeom>
                    <a:avLst/>
                    <a:gdLst>
                      <a:gd name="T0" fmla="*/ 8 w 35"/>
                      <a:gd name="T1" fmla="*/ 4 h 28"/>
                      <a:gd name="T2" fmla="*/ 12 w 35"/>
                      <a:gd name="T3" fmla="*/ 4 h 28"/>
                      <a:gd name="T4" fmla="*/ 16 w 35"/>
                      <a:gd name="T5" fmla="*/ 4 h 28"/>
                      <a:gd name="T6" fmla="*/ 20 w 35"/>
                      <a:gd name="T7" fmla="*/ 4 h 28"/>
                      <a:gd name="T8" fmla="*/ 20 w 35"/>
                      <a:gd name="T9" fmla="*/ 0 h 28"/>
                      <a:gd name="T10" fmla="*/ 23 w 35"/>
                      <a:gd name="T11" fmla="*/ 0 h 28"/>
                      <a:gd name="T12" fmla="*/ 27 w 35"/>
                      <a:gd name="T13" fmla="*/ 0 h 28"/>
                      <a:gd name="T14" fmla="*/ 27 w 35"/>
                      <a:gd name="T15" fmla="*/ 4 h 28"/>
                      <a:gd name="T16" fmla="*/ 23 w 35"/>
                      <a:gd name="T17" fmla="*/ 20 h 28"/>
                      <a:gd name="T18" fmla="*/ 27 w 35"/>
                      <a:gd name="T19" fmla="*/ 20 h 28"/>
                      <a:gd name="T20" fmla="*/ 27 w 35"/>
                      <a:gd name="T21" fmla="*/ 24 h 28"/>
                      <a:gd name="T22" fmla="*/ 31 w 35"/>
                      <a:gd name="T23" fmla="*/ 24 h 28"/>
                      <a:gd name="T24" fmla="*/ 31 w 35"/>
                      <a:gd name="T25" fmla="*/ 28 h 28"/>
                      <a:gd name="T26" fmla="*/ 35 w 35"/>
                      <a:gd name="T27" fmla="*/ 28 h 28"/>
                      <a:gd name="T28" fmla="*/ 31 w 35"/>
                      <a:gd name="T29" fmla="*/ 28 h 28"/>
                      <a:gd name="T30" fmla="*/ 27 w 35"/>
                      <a:gd name="T31" fmla="*/ 28 h 28"/>
                      <a:gd name="T32" fmla="*/ 23 w 35"/>
                      <a:gd name="T33" fmla="*/ 28 h 28"/>
                      <a:gd name="T34" fmla="*/ 23 w 35"/>
                      <a:gd name="T35" fmla="*/ 24 h 28"/>
                      <a:gd name="T36" fmla="*/ 20 w 35"/>
                      <a:gd name="T37" fmla="*/ 24 h 28"/>
                      <a:gd name="T38" fmla="*/ 20 w 35"/>
                      <a:gd name="T39" fmla="*/ 28 h 28"/>
                      <a:gd name="T40" fmla="*/ 16 w 35"/>
                      <a:gd name="T41" fmla="*/ 28 h 28"/>
                      <a:gd name="T42" fmla="*/ 16 w 35"/>
                      <a:gd name="T43" fmla="*/ 24 h 28"/>
                      <a:gd name="T44" fmla="*/ 12 w 35"/>
                      <a:gd name="T45" fmla="*/ 24 h 28"/>
                      <a:gd name="T46" fmla="*/ 8 w 35"/>
                      <a:gd name="T47" fmla="*/ 24 h 28"/>
                      <a:gd name="T48" fmla="*/ 4 w 35"/>
                      <a:gd name="T49" fmla="*/ 24 h 28"/>
                      <a:gd name="T50" fmla="*/ 0 w 35"/>
                      <a:gd name="T51" fmla="*/ 24 h 28"/>
                      <a:gd name="T52" fmla="*/ 4 w 35"/>
                      <a:gd name="T53" fmla="*/ 20 h 28"/>
                      <a:gd name="T54" fmla="*/ 4 w 35"/>
                      <a:gd name="T55" fmla="*/ 16 h 28"/>
                      <a:gd name="T56" fmla="*/ 4 w 35"/>
                      <a:gd name="T57" fmla="*/ 12 h 28"/>
                      <a:gd name="T58" fmla="*/ 8 w 35"/>
                      <a:gd name="T59" fmla="*/ 8 h 28"/>
                      <a:gd name="T60" fmla="*/ 8 w 35"/>
                      <a:gd name="T61" fmla="*/ 4 h 2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</a:cxnLst>
                    <a:rect l="0" t="0" r="r" b="b"/>
                    <a:pathLst>
                      <a:path w="35" h="28">
                        <a:moveTo>
                          <a:pt x="8" y="4"/>
                        </a:moveTo>
                        <a:lnTo>
                          <a:pt x="12" y="4"/>
                        </a:lnTo>
                        <a:lnTo>
                          <a:pt x="16" y="4"/>
                        </a:lnTo>
                        <a:lnTo>
                          <a:pt x="20" y="4"/>
                        </a:lnTo>
                        <a:lnTo>
                          <a:pt x="20" y="0"/>
                        </a:lnTo>
                        <a:lnTo>
                          <a:pt x="23" y="0"/>
                        </a:lnTo>
                        <a:lnTo>
                          <a:pt x="27" y="0"/>
                        </a:lnTo>
                        <a:lnTo>
                          <a:pt x="27" y="4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27" y="24"/>
                        </a:lnTo>
                        <a:lnTo>
                          <a:pt x="31" y="24"/>
                        </a:lnTo>
                        <a:lnTo>
                          <a:pt x="31" y="28"/>
                        </a:lnTo>
                        <a:lnTo>
                          <a:pt x="35" y="28"/>
                        </a:lnTo>
                        <a:lnTo>
                          <a:pt x="31" y="28"/>
                        </a:lnTo>
                        <a:lnTo>
                          <a:pt x="27" y="28"/>
                        </a:lnTo>
                        <a:lnTo>
                          <a:pt x="23" y="28"/>
                        </a:lnTo>
                        <a:lnTo>
                          <a:pt x="23" y="24"/>
                        </a:lnTo>
                        <a:lnTo>
                          <a:pt x="20" y="24"/>
                        </a:lnTo>
                        <a:lnTo>
                          <a:pt x="20" y="28"/>
                        </a:lnTo>
                        <a:lnTo>
                          <a:pt x="16" y="28"/>
                        </a:lnTo>
                        <a:lnTo>
                          <a:pt x="16" y="24"/>
                        </a:lnTo>
                        <a:lnTo>
                          <a:pt x="12" y="24"/>
                        </a:lnTo>
                        <a:lnTo>
                          <a:pt x="8" y="24"/>
                        </a:lnTo>
                        <a:lnTo>
                          <a:pt x="4" y="24"/>
                        </a:lnTo>
                        <a:lnTo>
                          <a:pt x="0" y="24"/>
                        </a:lnTo>
                        <a:lnTo>
                          <a:pt x="4" y="20"/>
                        </a:lnTo>
                        <a:lnTo>
                          <a:pt x="4" y="16"/>
                        </a:lnTo>
                        <a:lnTo>
                          <a:pt x="4" y="12"/>
                        </a:lnTo>
                        <a:lnTo>
                          <a:pt x="8" y="8"/>
                        </a:lnTo>
                        <a:lnTo>
                          <a:pt x="8" y="4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777" name="Freeform 350">
                    <a:extLst>
                      <a:ext uri="{FF2B5EF4-FFF2-40B4-BE49-F238E27FC236}">
                        <a16:creationId xmlns:a16="http://schemas.microsoft.com/office/drawing/2014/main" id="{3C0561EC-B5FD-525E-DC36-23D60463412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921" y="3144"/>
                    <a:ext cx="32" cy="37"/>
                  </a:xfrm>
                  <a:custGeom>
                    <a:avLst/>
                    <a:gdLst>
                      <a:gd name="T0" fmla="*/ 12 w 31"/>
                      <a:gd name="T1" fmla="*/ 0 h 36"/>
                      <a:gd name="T2" fmla="*/ 16 w 31"/>
                      <a:gd name="T3" fmla="*/ 0 h 36"/>
                      <a:gd name="T4" fmla="*/ 19 w 31"/>
                      <a:gd name="T5" fmla="*/ 0 h 36"/>
                      <a:gd name="T6" fmla="*/ 19 w 31"/>
                      <a:gd name="T7" fmla="*/ 4 h 36"/>
                      <a:gd name="T8" fmla="*/ 23 w 31"/>
                      <a:gd name="T9" fmla="*/ 4 h 36"/>
                      <a:gd name="T10" fmla="*/ 23 w 31"/>
                      <a:gd name="T11" fmla="*/ 8 h 36"/>
                      <a:gd name="T12" fmla="*/ 23 w 31"/>
                      <a:gd name="T13" fmla="*/ 12 h 36"/>
                      <a:gd name="T14" fmla="*/ 27 w 31"/>
                      <a:gd name="T15" fmla="*/ 12 h 36"/>
                      <a:gd name="T16" fmla="*/ 27 w 31"/>
                      <a:gd name="T17" fmla="*/ 16 h 36"/>
                      <a:gd name="T18" fmla="*/ 31 w 31"/>
                      <a:gd name="T19" fmla="*/ 16 h 36"/>
                      <a:gd name="T20" fmla="*/ 31 w 31"/>
                      <a:gd name="T21" fmla="*/ 20 h 36"/>
                      <a:gd name="T22" fmla="*/ 31 w 31"/>
                      <a:gd name="T23" fmla="*/ 24 h 36"/>
                      <a:gd name="T24" fmla="*/ 27 w 31"/>
                      <a:gd name="T25" fmla="*/ 24 h 36"/>
                      <a:gd name="T26" fmla="*/ 27 w 31"/>
                      <a:gd name="T27" fmla="*/ 28 h 36"/>
                      <a:gd name="T28" fmla="*/ 23 w 31"/>
                      <a:gd name="T29" fmla="*/ 28 h 36"/>
                      <a:gd name="T30" fmla="*/ 19 w 31"/>
                      <a:gd name="T31" fmla="*/ 32 h 36"/>
                      <a:gd name="T32" fmla="*/ 16 w 31"/>
                      <a:gd name="T33" fmla="*/ 32 h 36"/>
                      <a:gd name="T34" fmla="*/ 12 w 31"/>
                      <a:gd name="T35" fmla="*/ 32 h 36"/>
                      <a:gd name="T36" fmla="*/ 8 w 31"/>
                      <a:gd name="T37" fmla="*/ 32 h 36"/>
                      <a:gd name="T38" fmla="*/ 8 w 31"/>
                      <a:gd name="T39" fmla="*/ 36 h 36"/>
                      <a:gd name="T40" fmla="*/ 8 w 31"/>
                      <a:gd name="T41" fmla="*/ 32 h 36"/>
                      <a:gd name="T42" fmla="*/ 8 w 31"/>
                      <a:gd name="T43" fmla="*/ 28 h 36"/>
                      <a:gd name="T44" fmla="*/ 4 w 31"/>
                      <a:gd name="T45" fmla="*/ 28 h 36"/>
                      <a:gd name="T46" fmla="*/ 4 w 31"/>
                      <a:gd name="T47" fmla="*/ 24 h 36"/>
                      <a:gd name="T48" fmla="*/ 0 w 31"/>
                      <a:gd name="T49" fmla="*/ 24 h 36"/>
                      <a:gd name="T50" fmla="*/ 0 w 31"/>
                      <a:gd name="T51" fmla="*/ 20 h 36"/>
                      <a:gd name="T52" fmla="*/ 0 w 31"/>
                      <a:gd name="T53" fmla="*/ 16 h 36"/>
                      <a:gd name="T54" fmla="*/ 0 w 31"/>
                      <a:gd name="T55" fmla="*/ 12 h 36"/>
                      <a:gd name="T56" fmla="*/ 4 w 31"/>
                      <a:gd name="T57" fmla="*/ 16 h 36"/>
                      <a:gd name="T58" fmla="*/ 4 w 31"/>
                      <a:gd name="T59" fmla="*/ 12 h 36"/>
                      <a:gd name="T60" fmla="*/ 8 w 31"/>
                      <a:gd name="T61" fmla="*/ 12 h 36"/>
                      <a:gd name="T62" fmla="*/ 12 w 31"/>
                      <a:gd name="T63" fmla="*/ 12 h 36"/>
                      <a:gd name="T64" fmla="*/ 12 w 31"/>
                      <a:gd name="T65" fmla="*/ 16 h 36"/>
                      <a:gd name="T66" fmla="*/ 16 w 31"/>
                      <a:gd name="T67" fmla="*/ 16 h 36"/>
                      <a:gd name="T68" fmla="*/ 16 w 31"/>
                      <a:gd name="T69" fmla="*/ 12 h 36"/>
                      <a:gd name="T70" fmla="*/ 16 w 31"/>
                      <a:gd name="T71" fmla="*/ 8 h 36"/>
                      <a:gd name="T72" fmla="*/ 16 w 31"/>
                      <a:gd name="T73" fmla="*/ 4 h 36"/>
                      <a:gd name="T74" fmla="*/ 16 w 31"/>
                      <a:gd name="T75" fmla="*/ 0 h 36"/>
                      <a:gd name="T76" fmla="*/ 12 w 31"/>
                      <a:gd name="T77" fmla="*/ 0 h 3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</a:cxnLst>
                    <a:rect l="0" t="0" r="r" b="b"/>
                    <a:pathLst>
                      <a:path w="31" h="36">
                        <a:moveTo>
                          <a:pt x="12" y="0"/>
                        </a:moveTo>
                        <a:lnTo>
                          <a:pt x="16" y="0"/>
                        </a:lnTo>
                        <a:lnTo>
                          <a:pt x="19" y="0"/>
                        </a:lnTo>
                        <a:lnTo>
                          <a:pt x="19" y="4"/>
                        </a:lnTo>
                        <a:lnTo>
                          <a:pt x="23" y="4"/>
                        </a:lnTo>
                        <a:lnTo>
                          <a:pt x="23" y="8"/>
                        </a:lnTo>
                        <a:lnTo>
                          <a:pt x="23" y="12"/>
                        </a:lnTo>
                        <a:lnTo>
                          <a:pt x="27" y="12"/>
                        </a:lnTo>
                        <a:lnTo>
                          <a:pt x="27" y="16"/>
                        </a:lnTo>
                        <a:lnTo>
                          <a:pt x="31" y="16"/>
                        </a:lnTo>
                        <a:lnTo>
                          <a:pt x="31" y="20"/>
                        </a:lnTo>
                        <a:lnTo>
                          <a:pt x="31" y="24"/>
                        </a:lnTo>
                        <a:lnTo>
                          <a:pt x="27" y="24"/>
                        </a:lnTo>
                        <a:lnTo>
                          <a:pt x="27" y="28"/>
                        </a:lnTo>
                        <a:lnTo>
                          <a:pt x="23" y="28"/>
                        </a:lnTo>
                        <a:lnTo>
                          <a:pt x="19" y="32"/>
                        </a:lnTo>
                        <a:lnTo>
                          <a:pt x="16" y="32"/>
                        </a:lnTo>
                        <a:lnTo>
                          <a:pt x="12" y="32"/>
                        </a:lnTo>
                        <a:lnTo>
                          <a:pt x="8" y="32"/>
                        </a:lnTo>
                        <a:lnTo>
                          <a:pt x="8" y="36"/>
                        </a:lnTo>
                        <a:lnTo>
                          <a:pt x="8" y="32"/>
                        </a:lnTo>
                        <a:lnTo>
                          <a:pt x="8" y="28"/>
                        </a:lnTo>
                        <a:lnTo>
                          <a:pt x="4" y="28"/>
                        </a:lnTo>
                        <a:lnTo>
                          <a:pt x="4" y="24"/>
                        </a:lnTo>
                        <a:lnTo>
                          <a:pt x="0" y="24"/>
                        </a:lnTo>
                        <a:lnTo>
                          <a:pt x="0" y="20"/>
                        </a:lnTo>
                        <a:lnTo>
                          <a:pt x="0" y="16"/>
                        </a:lnTo>
                        <a:lnTo>
                          <a:pt x="0" y="12"/>
                        </a:lnTo>
                        <a:lnTo>
                          <a:pt x="4" y="16"/>
                        </a:lnTo>
                        <a:lnTo>
                          <a:pt x="4" y="12"/>
                        </a:lnTo>
                        <a:lnTo>
                          <a:pt x="8" y="12"/>
                        </a:lnTo>
                        <a:lnTo>
                          <a:pt x="12" y="12"/>
                        </a:lnTo>
                        <a:lnTo>
                          <a:pt x="12" y="16"/>
                        </a:lnTo>
                        <a:lnTo>
                          <a:pt x="16" y="16"/>
                        </a:lnTo>
                        <a:lnTo>
                          <a:pt x="16" y="12"/>
                        </a:lnTo>
                        <a:lnTo>
                          <a:pt x="16" y="8"/>
                        </a:lnTo>
                        <a:lnTo>
                          <a:pt x="16" y="4"/>
                        </a:lnTo>
                        <a:lnTo>
                          <a:pt x="16" y="0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778" name="Freeform 351">
                    <a:extLst>
                      <a:ext uri="{FF2B5EF4-FFF2-40B4-BE49-F238E27FC236}">
                        <a16:creationId xmlns:a16="http://schemas.microsoft.com/office/drawing/2014/main" id="{704A09F1-7EDF-4067-2C82-71E5D343A90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178" y="3144"/>
                    <a:ext cx="29" cy="37"/>
                  </a:xfrm>
                  <a:custGeom>
                    <a:avLst/>
                    <a:gdLst>
                      <a:gd name="T0" fmla="*/ 19 w 27"/>
                      <a:gd name="T1" fmla="*/ 4 h 36"/>
                      <a:gd name="T2" fmla="*/ 19 w 27"/>
                      <a:gd name="T3" fmla="*/ 0 h 36"/>
                      <a:gd name="T4" fmla="*/ 23 w 27"/>
                      <a:gd name="T5" fmla="*/ 0 h 36"/>
                      <a:gd name="T6" fmla="*/ 23 w 27"/>
                      <a:gd name="T7" fmla="*/ 4 h 36"/>
                      <a:gd name="T8" fmla="*/ 23 w 27"/>
                      <a:gd name="T9" fmla="*/ 8 h 36"/>
                      <a:gd name="T10" fmla="*/ 23 w 27"/>
                      <a:gd name="T11" fmla="*/ 12 h 36"/>
                      <a:gd name="T12" fmla="*/ 23 w 27"/>
                      <a:gd name="T13" fmla="*/ 16 h 36"/>
                      <a:gd name="T14" fmla="*/ 27 w 27"/>
                      <a:gd name="T15" fmla="*/ 16 h 36"/>
                      <a:gd name="T16" fmla="*/ 27 w 27"/>
                      <a:gd name="T17" fmla="*/ 20 h 36"/>
                      <a:gd name="T18" fmla="*/ 23 w 27"/>
                      <a:gd name="T19" fmla="*/ 20 h 36"/>
                      <a:gd name="T20" fmla="*/ 23 w 27"/>
                      <a:gd name="T21" fmla="*/ 24 h 36"/>
                      <a:gd name="T22" fmla="*/ 23 w 27"/>
                      <a:gd name="T23" fmla="*/ 28 h 36"/>
                      <a:gd name="T24" fmla="*/ 19 w 27"/>
                      <a:gd name="T25" fmla="*/ 24 h 36"/>
                      <a:gd name="T26" fmla="*/ 19 w 27"/>
                      <a:gd name="T27" fmla="*/ 28 h 36"/>
                      <a:gd name="T28" fmla="*/ 19 w 27"/>
                      <a:gd name="T29" fmla="*/ 24 h 36"/>
                      <a:gd name="T30" fmla="*/ 19 w 27"/>
                      <a:gd name="T31" fmla="*/ 28 h 36"/>
                      <a:gd name="T32" fmla="*/ 19 w 27"/>
                      <a:gd name="T33" fmla="*/ 32 h 36"/>
                      <a:gd name="T34" fmla="*/ 16 w 27"/>
                      <a:gd name="T35" fmla="*/ 32 h 36"/>
                      <a:gd name="T36" fmla="*/ 16 w 27"/>
                      <a:gd name="T37" fmla="*/ 36 h 36"/>
                      <a:gd name="T38" fmla="*/ 16 w 27"/>
                      <a:gd name="T39" fmla="*/ 32 h 36"/>
                      <a:gd name="T40" fmla="*/ 12 w 27"/>
                      <a:gd name="T41" fmla="*/ 32 h 36"/>
                      <a:gd name="T42" fmla="*/ 8 w 27"/>
                      <a:gd name="T43" fmla="*/ 32 h 36"/>
                      <a:gd name="T44" fmla="*/ 8 w 27"/>
                      <a:gd name="T45" fmla="*/ 28 h 36"/>
                      <a:gd name="T46" fmla="*/ 4 w 27"/>
                      <a:gd name="T47" fmla="*/ 28 h 36"/>
                      <a:gd name="T48" fmla="*/ 0 w 27"/>
                      <a:gd name="T49" fmla="*/ 24 h 36"/>
                      <a:gd name="T50" fmla="*/ 0 w 27"/>
                      <a:gd name="T51" fmla="*/ 20 h 36"/>
                      <a:gd name="T52" fmla="*/ 0 w 27"/>
                      <a:gd name="T53" fmla="*/ 16 h 36"/>
                      <a:gd name="T54" fmla="*/ 0 w 27"/>
                      <a:gd name="T55" fmla="*/ 12 h 36"/>
                      <a:gd name="T56" fmla="*/ 4 w 27"/>
                      <a:gd name="T57" fmla="*/ 12 h 36"/>
                      <a:gd name="T58" fmla="*/ 8 w 27"/>
                      <a:gd name="T59" fmla="*/ 16 h 36"/>
                      <a:gd name="T60" fmla="*/ 12 w 27"/>
                      <a:gd name="T61" fmla="*/ 16 h 36"/>
                      <a:gd name="T62" fmla="*/ 16 w 27"/>
                      <a:gd name="T63" fmla="*/ 16 h 36"/>
                      <a:gd name="T64" fmla="*/ 16 w 27"/>
                      <a:gd name="T65" fmla="*/ 12 h 36"/>
                      <a:gd name="T66" fmla="*/ 16 w 27"/>
                      <a:gd name="T67" fmla="*/ 8 h 36"/>
                      <a:gd name="T68" fmla="*/ 19 w 27"/>
                      <a:gd name="T69" fmla="*/ 8 h 36"/>
                      <a:gd name="T70" fmla="*/ 19 w 27"/>
                      <a:gd name="T71" fmla="*/ 4 h 3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</a:cxnLst>
                    <a:rect l="0" t="0" r="r" b="b"/>
                    <a:pathLst>
                      <a:path w="27" h="36">
                        <a:moveTo>
                          <a:pt x="19" y="4"/>
                        </a:moveTo>
                        <a:lnTo>
                          <a:pt x="19" y="0"/>
                        </a:lnTo>
                        <a:lnTo>
                          <a:pt x="23" y="0"/>
                        </a:lnTo>
                        <a:lnTo>
                          <a:pt x="23" y="4"/>
                        </a:lnTo>
                        <a:lnTo>
                          <a:pt x="23" y="8"/>
                        </a:lnTo>
                        <a:lnTo>
                          <a:pt x="23" y="12"/>
                        </a:lnTo>
                        <a:lnTo>
                          <a:pt x="23" y="16"/>
                        </a:lnTo>
                        <a:lnTo>
                          <a:pt x="27" y="16"/>
                        </a:lnTo>
                        <a:lnTo>
                          <a:pt x="27" y="20"/>
                        </a:lnTo>
                        <a:lnTo>
                          <a:pt x="23" y="20"/>
                        </a:lnTo>
                        <a:lnTo>
                          <a:pt x="23" y="24"/>
                        </a:lnTo>
                        <a:lnTo>
                          <a:pt x="23" y="28"/>
                        </a:lnTo>
                        <a:lnTo>
                          <a:pt x="19" y="24"/>
                        </a:lnTo>
                        <a:lnTo>
                          <a:pt x="19" y="28"/>
                        </a:lnTo>
                        <a:lnTo>
                          <a:pt x="19" y="24"/>
                        </a:lnTo>
                        <a:lnTo>
                          <a:pt x="19" y="28"/>
                        </a:lnTo>
                        <a:lnTo>
                          <a:pt x="19" y="32"/>
                        </a:lnTo>
                        <a:lnTo>
                          <a:pt x="16" y="32"/>
                        </a:lnTo>
                        <a:lnTo>
                          <a:pt x="16" y="36"/>
                        </a:lnTo>
                        <a:lnTo>
                          <a:pt x="16" y="32"/>
                        </a:lnTo>
                        <a:lnTo>
                          <a:pt x="12" y="32"/>
                        </a:lnTo>
                        <a:lnTo>
                          <a:pt x="8" y="32"/>
                        </a:lnTo>
                        <a:lnTo>
                          <a:pt x="8" y="28"/>
                        </a:lnTo>
                        <a:lnTo>
                          <a:pt x="4" y="28"/>
                        </a:lnTo>
                        <a:lnTo>
                          <a:pt x="0" y="24"/>
                        </a:lnTo>
                        <a:lnTo>
                          <a:pt x="0" y="20"/>
                        </a:lnTo>
                        <a:lnTo>
                          <a:pt x="0" y="16"/>
                        </a:lnTo>
                        <a:lnTo>
                          <a:pt x="0" y="12"/>
                        </a:lnTo>
                        <a:lnTo>
                          <a:pt x="4" y="12"/>
                        </a:lnTo>
                        <a:lnTo>
                          <a:pt x="8" y="16"/>
                        </a:lnTo>
                        <a:lnTo>
                          <a:pt x="12" y="16"/>
                        </a:lnTo>
                        <a:lnTo>
                          <a:pt x="16" y="16"/>
                        </a:lnTo>
                        <a:lnTo>
                          <a:pt x="16" y="12"/>
                        </a:lnTo>
                        <a:lnTo>
                          <a:pt x="16" y="8"/>
                        </a:lnTo>
                        <a:lnTo>
                          <a:pt x="19" y="8"/>
                        </a:lnTo>
                        <a:lnTo>
                          <a:pt x="19" y="4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779" name="Freeform 352">
                    <a:extLst>
                      <a:ext uri="{FF2B5EF4-FFF2-40B4-BE49-F238E27FC236}">
                        <a16:creationId xmlns:a16="http://schemas.microsoft.com/office/drawing/2014/main" id="{D3B2E619-3E0A-4B3B-4AB6-396C6C94041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39" y="3144"/>
                    <a:ext cx="52" cy="32"/>
                  </a:xfrm>
                  <a:custGeom>
                    <a:avLst/>
                    <a:gdLst>
                      <a:gd name="T0" fmla="*/ 19 w 54"/>
                      <a:gd name="T1" fmla="*/ 4 h 32"/>
                      <a:gd name="T2" fmla="*/ 19 w 54"/>
                      <a:gd name="T3" fmla="*/ 8 h 32"/>
                      <a:gd name="T4" fmla="*/ 23 w 54"/>
                      <a:gd name="T5" fmla="*/ 8 h 32"/>
                      <a:gd name="T6" fmla="*/ 27 w 54"/>
                      <a:gd name="T7" fmla="*/ 8 h 32"/>
                      <a:gd name="T8" fmla="*/ 27 w 54"/>
                      <a:gd name="T9" fmla="*/ 4 h 32"/>
                      <a:gd name="T10" fmla="*/ 27 w 54"/>
                      <a:gd name="T11" fmla="*/ 8 h 32"/>
                      <a:gd name="T12" fmla="*/ 27 w 54"/>
                      <a:gd name="T13" fmla="*/ 12 h 32"/>
                      <a:gd name="T14" fmla="*/ 31 w 54"/>
                      <a:gd name="T15" fmla="*/ 12 h 32"/>
                      <a:gd name="T16" fmla="*/ 35 w 54"/>
                      <a:gd name="T17" fmla="*/ 12 h 32"/>
                      <a:gd name="T18" fmla="*/ 35 w 54"/>
                      <a:gd name="T19" fmla="*/ 8 h 32"/>
                      <a:gd name="T20" fmla="*/ 39 w 54"/>
                      <a:gd name="T21" fmla="*/ 8 h 32"/>
                      <a:gd name="T22" fmla="*/ 39 w 54"/>
                      <a:gd name="T23" fmla="*/ 4 h 32"/>
                      <a:gd name="T24" fmla="*/ 42 w 54"/>
                      <a:gd name="T25" fmla="*/ 4 h 32"/>
                      <a:gd name="T26" fmla="*/ 42 w 54"/>
                      <a:gd name="T27" fmla="*/ 0 h 32"/>
                      <a:gd name="T28" fmla="*/ 42 w 54"/>
                      <a:gd name="T29" fmla="*/ 4 h 32"/>
                      <a:gd name="T30" fmla="*/ 46 w 54"/>
                      <a:gd name="T31" fmla="*/ 4 h 32"/>
                      <a:gd name="T32" fmla="*/ 46 w 54"/>
                      <a:gd name="T33" fmla="*/ 8 h 32"/>
                      <a:gd name="T34" fmla="*/ 42 w 54"/>
                      <a:gd name="T35" fmla="*/ 8 h 32"/>
                      <a:gd name="T36" fmla="*/ 42 w 54"/>
                      <a:gd name="T37" fmla="*/ 12 h 32"/>
                      <a:gd name="T38" fmla="*/ 46 w 54"/>
                      <a:gd name="T39" fmla="*/ 12 h 32"/>
                      <a:gd name="T40" fmla="*/ 46 w 54"/>
                      <a:gd name="T41" fmla="*/ 16 h 32"/>
                      <a:gd name="T42" fmla="*/ 50 w 54"/>
                      <a:gd name="T43" fmla="*/ 16 h 32"/>
                      <a:gd name="T44" fmla="*/ 54 w 54"/>
                      <a:gd name="T45" fmla="*/ 16 h 32"/>
                      <a:gd name="T46" fmla="*/ 50 w 54"/>
                      <a:gd name="T47" fmla="*/ 16 h 32"/>
                      <a:gd name="T48" fmla="*/ 50 w 54"/>
                      <a:gd name="T49" fmla="*/ 20 h 32"/>
                      <a:gd name="T50" fmla="*/ 46 w 54"/>
                      <a:gd name="T51" fmla="*/ 20 h 32"/>
                      <a:gd name="T52" fmla="*/ 42 w 54"/>
                      <a:gd name="T53" fmla="*/ 20 h 32"/>
                      <a:gd name="T54" fmla="*/ 39 w 54"/>
                      <a:gd name="T55" fmla="*/ 24 h 32"/>
                      <a:gd name="T56" fmla="*/ 35 w 54"/>
                      <a:gd name="T57" fmla="*/ 24 h 32"/>
                      <a:gd name="T58" fmla="*/ 31 w 54"/>
                      <a:gd name="T59" fmla="*/ 24 h 32"/>
                      <a:gd name="T60" fmla="*/ 27 w 54"/>
                      <a:gd name="T61" fmla="*/ 24 h 32"/>
                      <a:gd name="T62" fmla="*/ 27 w 54"/>
                      <a:gd name="T63" fmla="*/ 28 h 32"/>
                      <a:gd name="T64" fmla="*/ 27 w 54"/>
                      <a:gd name="T65" fmla="*/ 32 h 32"/>
                      <a:gd name="T66" fmla="*/ 23 w 54"/>
                      <a:gd name="T67" fmla="*/ 32 h 32"/>
                      <a:gd name="T68" fmla="*/ 19 w 54"/>
                      <a:gd name="T69" fmla="*/ 32 h 32"/>
                      <a:gd name="T70" fmla="*/ 16 w 54"/>
                      <a:gd name="T71" fmla="*/ 32 h 32"/>
                      <a:gd name="T72" fmla="*/ 12 w 54"/>
                      <a:gd name="T73" fmla="*/ 32 h 32"/>
                      <a:gd name="T74" fmla="*/ 8 w 54"/>
                      <a:gd name="T75" fmla="*/ 28 h 32"/>
                      <a:gd name="T76" fmla="*/ 4 w 54"/>
                      <a:gd name="T77" fmla="*/ 28 h 32"/>
                      <a:gd name="T78" fmla="*/ 0 w 54"/>
                      <a:gd name="T79" fmla="*/ 28 h 32"/>
                      <a:gd name="T80" fmla="*/ 0 w 54"/>
                      <a:gd name="T81" fmla="*/ 24 h 32"/>
                      <a:gd name="T82" fmla="*/ 4 w 54"/>
                      <a:gd name="T83" fmla="*/ 24 h 32"/>
                      <a:gd name="T84" fmla="*/ 4 w 54"/>
                      <a:gd name="T85" fmla="*/ 20 h 32"/>
                      <a:gd name="T86" fmla="*/ 8 w 54"/>
                      <a:gd name="T87" fmla="*/ 20 h 32"/>
                      <a:gd name="T88" fmla="*/ 8 w 54"/>
                      <a:gd name="T89" fmla="*/ 16 h 32"/>
                      <a:gd name="T90" fmla="*/ 8 w 54"/>
                      <a:gd name="T91" fmla="*/ 12 h 32"/>
                      <a:gd name="T92" fmla="*/ 8 w 54"/>
                      <a:gd name="T93" fmla="*/ 8 h 32"/>
                      <a:gd name="T94" fmla="*/ 12 w 54"/>
                      <a:gd name="T95" fmla="*/ 8 h 32"/>
                      <a:gd name="T96" fmla="*/ 16 w 54"/>
                      <a:gd name="T97" fmla="*/ 8 h 32"/>
                      <a:gd name="T98" fmla="*/ 19 w 54"/>
                      <a:gd name="T99" fmla="*/ 8 h 32"/>
                      <a:gd name="T100" fmla="*/ 19 w 54"/>
                      <a:gd name="T101" fmla="*/ 4 h 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</a:cxnLst>
                    <a:rect l="0" t="0" r="r" b="b"/>
                    <a:pathLst>
                      <a:path w="54" h="32">
                        <a:moveTo>
                          <a:pt x="19" y="4"/>
                        </a:moveTo>
                        <a:lnTo>
                          <a:pt x="19" y="8"/>
                        </a:lnTo>
                        <a:lnTo>
                          <a:pt x="23" y="8"/>
                        </a:lnTo>
                        <a:lnTo>
                          <a:pt x="27" y="8"/>
                        </a:lnTo>
                        <a:lnTo>
                          <a:pt x="27" y="4"/>
                        </a:lnTo>
                        <a:lnTo>
                          <a:pt x="27" y="8"/>
                        </a:lnTo>
                        <a:lnTo>
                          <a:pt x="27" y="12"/>
                        </a:lnTo>
                        <a:lnTo>
                          <a:pt x="31" y="12"/>
                        </a:lnTo>
                        <a:lnTo>
                          <a:pt x="35" y="12"/>
                        </a:lnTo>
                        <a:lnTo>
                          <a:pt x="35" y="8"/>
                        </a:lnTo>
                        <a:lnTo>
                          <a:pt x="39" y="8"/>
                        </a:lnTo>
                        <a:lnTo>
                          <a:pt x="39" y="4"/>
                        </a:lnTo>
                        <a:lnTo>
                          <a:pt x="42" y="4"/>
                        </a:lnTo>
                        <a:lnTo>
                          <a:pt x="42" y="0"/>
                        </a:lnTo>
                        <a:lnTo>
                          <a:pt x="42" y="4"/>
                        </a:lnTo>
                        <a:lnTo>
                          <a:pt x="46" y="4"/>
                        </a:lnTo>
                        <a:lnTo>
                          <a:pt x="46" y="8"/>
                        </a:lnTo>
                        <a:lnTo>
                          <a:pt x="42" y="8"/>
                        </a:lnTo>
                        <a:lnTo>
                          <a:pt x="42" y="12"/>
                        </a:lnTo>
                        <a:lnTo>
                          <a:pt x="46" y="12"/>
                        </a:lnTo>
                        <a:lnTo>
                          <a:pt x="46" y="16"/>
                        </a:lnTo>
                        <a:lnTo>
                          <a:pt x="50" y="16"/>
                        </a:lnTo>
                        <a:lnTo>
                          <a:pt x="54" y="16"/>
                        </a:lnTo>
                        <a:lnTo>
                          <a:pt x="50" y="16"/>
                        </a:lnTo>
                        <a:lnTo>
                          <a:pt x="50" y="20"/>
                        </a:lnTo>
                        <a:lnTo>
                          <a:pt x="46" y="20"/>
                        </a:lnTo>
                        <a:lnTo>
                          <a:pt x="42" y="20"/>
                        </a:lnTo>
                        <a:lnTo>
                          <a:pt x="39" y="24"/>
                        </a:lnTo>
                        <a:lnTo>
                          <a:pt x="35" y="24"/>
                        </a:lnTo>
                        <a:lnTo>
                          <a:pt x="31" y="24"/>
                        </a:lnTo>
                        <a:lnTo>
                          <a:pt x="27" y="24"/>
                        </a:lnTo>
                        <a:lnTo>
                          <a:pt x="27" y="28"/>
                        </a:lnTo>
                        <a:lnTo>
                          <a:pt x="27" y="32"/>
                        </a:lnTo>
                        <a:lnTo>
                          <a:pt x="23" y="32"/>
                        </a:lnTo>
                        <a:lnTo>
                          <a:pt x="19" y="32"/>
                        </a:lnTo>
                        <a:lnTo>
                          <a:pt x="16" y="32"/>
                        </a:lnTo>
                        <a:lnTo>
                          <a:pt x="12" y="32"/>
                        </a:lnTo>
                        <a:lnTo>
                          <a:pt x="8" y="28"/>
                        </a:lnTo>
                        <a:lnTo>
                          <a:pt x="4" y="28"/>
                        </a:lnTo>
                        <a:lnTo>
                          <a:pt x="0" y="28"/>
                        </a:lnTo>
                        <a:lnTo>
                          <a:pt x="0" y="24"/>
                        </a:lnTo>
                        <a:lnTo>
                          <a:pt x="4" y="24"/>
                        </a:lnTo>
                        <a:lnTo>
                          <a:pt x="4" y="20"/>
                        </a:lnTo>
                        <a:lnTo>
                          <a:pt x="8" y="20"/>
                        </a:lnTo>
                        <a:lnTo>
                          <a:pt x="8" y="16"/>
                        </a:lnTo>
                        <a:lnTo>
                          <a:pt x="8" y="12"/>
                        </a:lnTo>
                        <a:lnTo>
                          <a:pt x="8" y="8"/>
                        </a:lnTo>
                        <a:lnTo>
                          <a:pt x="12" y="8"/>
                        </a:lnTo>
                        <a:lnTo>
                          <a:pt x="16" y="8"/>
                        </a:lnTo>
                        <a:lnTo>
                          <a:pt x="19" y="8"/>
                        </a:lnTo>
                        <a:lnTo>
                          <a:pt x="19" y="4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780" name="Freeform 353">
                    <a:extLst>
                      <a:ext uri="{FF2B5EF4-FFF2-40B4-BE49-F238E27FC236}">
                        <a16:creationId xmlns:a16="http://schemas.microsoft.com/office/drawing/2014/main" id="{38F3DC93-5D97-0B82-9682-32AA6A37C8F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632" y="3149"/>
                    <a:ext cx="52" cy="44"/>
                  </a:xfrm>
                  <a:custGeom>
                    <a:avLst/>
                    <a:gdLst>
                      <a:gd name="T0" fmla="*/ 23 w 53"/>
                      <a:gd name="T1" fmla="*/ 0 h 44"/>
                      <a:gd name="T2" fmla="*/ 27 w 53"/>
                      <a:gd name="T3" fmla="*/ 0 h 44"/>
                      <a:gd name="T4" fmla="*/ 30 w 53"/>
                      <a:gd name="T5" fmla="*/ 0 h 44"/>
                      <a:gd name="T6" fmla="*/ 34 w 53"/>
                      <a:gd name="T7" fmla="*/ 0 h 44"/>
                      <a:gd name="T8" fmla="*/ 34 w 53"/>
                      <a:gd name="T9" fmla="*/ 4 h 44"/>
                      <a:gd name="T10" fmla="*/ 38 w 53"/>
                      <a:gd name="T11" fmla="*/ 4 h 44"/>
                      <a:gd name="T12" fmla="*/ 42 w 53"/>
                      <a:gd name="T13" fmla="*/ 4 h 44"/>
                      <a:gd name="T14" fmla="*/ 46 w 53"/>
                      <a:gd name="T15" fmla="*/ 8 h 44"/>
                      <a:gd name="T16" fmla="*/ 50 w 53"/>
                      <a:gd name="T17" fmla="*/ 8 h 44"/>
                      <a:gd name="T18" fmla="*/ 53 w 53"/>
                      <a:gd name="T19" fmla="*/ 8 h 44"/>
                      <a:gd name="T20" fmla="*/ 50 w 53"/>
                      <a:gd name="T21" fmla="*/ 8 h 44"/>
                      <a:gd name="T22" fmla="*/ 50 w 53"/>
                      <a:gd name="T23" fmla="*/ 12 h 44"/>
                      <a:gd name="T24" fmla="*/ 50 w 53"/>
                      <a:gd name="T25" fmla="*/ 16 h 44"/>
                      <a:gd name="T26" fmla="*/ 50 w 53"/>
                      <a:gd name="T27" fmla="*/ 20 h 44"/>
                      <a:gd name="T28" fmla="*/ 50 w 53"/>
                      <a:gd name="T29" fmla="*/ 24 h 44"/>
                      <a:gd name="T30" fmla="*/ 46 w 53"/>
                      <a:gd name="T31" fmla="*/ 24 h 44"/>
                      <a:gd name="T32" fmla="*/ 46 w 53"/>
                      <a:gd name="T33" fmla="*/ 28 h 44"/>
                      <a:gd name="T34" fmla="*/ 50 w 53"/>
                      <a:gd name="T35" fmla="*/ 28 h 44"/>
                      <a:gd name="T36" fmla="*/ 50 w 53"/>
                      <a:gd name="T37" fmla="*/ 32 h 44"/>
                      <a:gd name="T38" fmla="*/ 46 w 53"/>
                      <a:gd name="T39" fmla="*/ 28 h 44"/>
                      <a:gd name="T40" fmla="*/ 46 w 53"/>
                      <a:gd name="T41" fmla="*/ 32 h 44"/>
                      <a:gd name="T42" fmla="*/ 46 w 53"/>
                      <a:gd name="T43" fmla="*/ 36 h 44"/>
                      <a:gd name="T44" fmla="*/ 42 w 53"/>
                      <a:gd name="T45" fmla="*/ 36 h 44"/>
                      <a:gd name="T46" fmla="*/ 42 w 53"/>
                      <a:gd name="T47" fmla="*/ 32 h 44"/>
                      <a:gd name="T48" fmla="*/ 38 w 53"/>
                      <a:gd name="T49" fmla="*/ 32 h 44"/>
                      <a:gd name="T50" fmla="*/ 34 w 53"/>
                      <a:gd name="T51" fmla="*/ 32 h 44"/>
                      <a:gd name="T52" fmla="*/ 38 w 53"/>
                      <a:gd name="T53" fmla="*/ 32 h 44"/>
                      <a:gd name="T54" fmla="*/ 38 w 53"/>
                      <a:gd name="T55" fmla="*/ 36 h 44"/>
                      <a:gd name="T56" fmla="*/ 34 w 53"/>
                      <a:gd name="T57" fmla="*/ 36 h 44"/>
                      <a:gd name="T58" fmla="*/ 34 w 53"/>
                      <a:gd name="T59" fmla="*/ 40 h 44"/>
                      <a:gd name="T60" fmla="*/ 30 w 53"/>
                      <a:gd name="T61" fmla="*/ 40 h 44"/>
                      <a:gd name="T62" fmla="*/ 27 w 53"/>
                      <a:gd name="T63" fmla="*/ 40 h 44"/>
                      <a:gd name="T64" fmla="*/ 27 w 53"/>
                      <a:gd name="T65" fmla="*/ 44 h 44"/>
                      <a:gd name="T66" fmla="*/ 23 w 53"/>
                      <a:gd name="T67" fmla="*/ 44 h 44"/>
                      <a:gd name="T68" fmla="*/ 23 w 53"/>
                      <a:gd name="T69" fmla="*/ 40 h 44"/>
                      <a:gd name="T70" fmla="*/ 19 w 53"/>
                      <a:gd name="T71" fmla="*/ 40 h 44"/>
                      <a:gd name="T72" fmla="*/ 15 w 53"/>
                      <a:gd name="T73" fmla="*/ 40 h 44"/>
                      <a:gd name="T74" fmla="*/ 15 w 53"/>
                      <a:gd name="T75" fmla="*/ 36 h 44"/>
                      <a:gd name="T76" fmla="*/ 11 w 53"/>
                      <a:gd name="T77" fmla="*/ 36 h 44"/>
                      <a:gd name="T78" fmla="*/ 11 w 53"/>
                      <a:gd name="T79" fmla="*/ 32 h 44"/>
                      <a:gd name="T80" fmla="*/ 7 w 53"/>
                      <a:gd name="T81" fmla="*/ 32 h 44"/>
                      <a:gd name="T82" fmla="*/ 4 w 53"/>
                      <a:gd name="T83" fmla="*/ 32 h 44"/>
                      <a:gd name="T84" fmla="*/ 4 w 53"/>
                      <a:gd name="T85" fmla="*/ 28 h 44"/>
                      <a:gd name="T86" fmla="*/ 4 w 53"/>
                      <a:gd name="T87" fmla="*/ 24 h 44"/>
                      <a:gd name="T88" fmla="*/ 0 w 53"/>
                      <a:gd name="T89" fmla="*/ 20 h 44"/>
                      <a:gd name="T90" fmla="*/ 4 w 53"/>
                      <a:gd name="T91" fmla="*/ 20 h 44"/>
                      <a:gd name="T92" fmla="*/ 7 w 53"/>
                      <a:gd name="T93" fmla="*/ 20 h 44"/>
                      <a:gd name="T94" fmla="*/ 7 w 53"/>
                      <a:gd name="T95" fmla="*/ 16 h 44"/>
                      <a:gd name="T96" fmla="*/ 11 w 53"/>
                      <a:gd name="T97" fmla="*/ 16 h 44"/>
                      <a:gd name="T98" fmla="*/ 11 w 53"/>
                      <a:gd name="T99" fmla="*/ 12 h 44"/>
                      <a:gd name="T100" fmla="*/ 15 w 53"/>
                      <a:gd name="T101" fmla="*/ 12 h 44"/>
                      <a:gd name="T102" fmla="*/ 19 w 53"/>
                      <a:gd name="T103" fmla="*/ 12 h 44"/>
                      <a:gd name="T104" fmla="*/ 15 w 53"/>
                      <a:gd name="T105" fmla="*/ 12 h 44"/>
                      <a:gd name="T106" fmla="*/ 15 w 53"/>
                      <a:gd name="T107" fmla="*/ 8 h 44"/>
                      <a:gd name="T108" fmla="*/ 19 w 53"/>
                      <a:gd name="T109" fmla="*/ 8 h 44"/>
                      <a:gd name="T110" fmla="*/ 19 w 53"/>
                      <a:gd name="T111" fmla="*/ 4 h 44"/>
                      <a:gd name="T112" fmla="*/ 19 w 53"/>
                      <a:gd name="T113" fmla="*/ 0 h 44"/>
                      <a:gd name="T114" fmla="*/ 23 w 53"/>
                      <a:gd name="T115" fmla="*/ 0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</a:cxnLst>
                    <a:rect l="0" t="0" r="r" b="b"/>
                    <a:pathLst>
                      <a:path w="53" h="44">
                        <a:moveTo>
                          <a:pt x="23" y="0"/>
                        </a:moveTo>
                        <a:lnTo>
                          <a:pt x="27" y="0"/>
                        </a:lnTo>
                        <a:lnTo>
                          <a:pt x="30" y="0"/>
                        </a:lnTo>
                        <a:lnTo>
                          <a:pt x="34" y="0"/>
                        </a:lnTo>
                        <a:lnTo>
                          <a:pt x="34" y="4"/>
                        </a:lnTo>
                        <a:lnTo>
                          <a:pt x="38" y="4"/>
                        </a:lnTo>
                        <a:lnTo>
                          <a:pt x="42" y="4"/>
                        </a:lnTo>
                        <a:lnTo>
                          <a:pt x="46" y="8"/>
                        </a:lnTo>
                        <a:lnTo>
                          <a:pt x="50" y="8"/>
                        </a:lnTo>
                        <a:lnTo>
                          <a:pt x="53" y="8"/>
                        </a:lnTo>
                        <a:lnTo>
                          <a:pt x="50" y="8"/>
                        </a:lnTo>
                        <a:lnTo>
                          <a:pt x="50" y="12"/>
                        </a:lnTo>
                        <a:lnTo>
                          <a:pt x="50" y="16"/>
                        </a:lnTo>
                        <a:lnTo>
                          <a:pt x="50" y="20"/>
                        </a:lnTo>
                        <a:lnTo>
                          <a:pt x="50" y="24"/>
                        </a:lnTo>
                        <a:lnTo>
                          <a:pt x="46" y="24"/>
                        </a:lnTo>
                        <a:lnTo>
                          <a:pt x="46" y="28"/>
                        </a:lnTo>
                        <a:lnTo>
                          <a:pt x="50" y="28"/>
                        </a:lnTo>
                        <a:lnTo>
                          <a:pt x="50" y="32"/>
                        </a:lnTo>
                        <a:lnTo>
                          <a:pt x="46" y="28"/>
                        </a:lnTo>
                        <a:lnTo>
                          <a:pt x="46" y="32"/>
                        </a:lnTo>
                        <a:lnTo>
                          <a:pt x="46" y="36"/>
                        </a:lnTo>
                        <a:lnTo>
                          <a:pt x="42" y="36"/>
                        </a:lnTo>
                        <a:lnTo>
                          <a:pt x="42" y="32"/>
                        </a:lnTo>
                        <a:lnTo>
                          <a:pt x="38" y="32"/>
                        </a:lnTo>
                        <a:lnTo>
                          <a:pt x="34" y="32"/>
                        </a:lnTo>
                        <a:lnTo>
                          <a:pt x="38" y="32"/>
                        </a:lnTo>
                        <a:lnTo>
                          <a:pt x="38" y="36"/>
                        </a:lnTo>
                        <a:lnTo>
                          <a:pt x="34" y="36"/>
                        </a:lnTo>
                        <a:lnTo>
                          <a:pt x="34" y="40"/>
                        </a:lnTo>
                        <a:lnTo>
                          <a:pt x="30" y="40"/>
                        </a:lnTo>
                        <a:lnTo>
                          <a:pt x="27" y="40"/>
                        </a:lnTo>
                        <a:lnTo>
                          <a:pt x="27" y="44"/>
                        </a:lnTo>
                        <a:lnTo>
                          <a:pt x="23" y="44"/>
                        </a:lnTo>
                        <a:lnTo>
                          <a:pt x="23" y="40"/>
                        </a:lnTo>
                        <a:lnTo>
                          <a:pt x="19" y="40"/>
                        </a:lnTo>
                        <a:lnTo>
                          <a:pt x="15" y="40"/>
                        </a:lnTo>
                        <a:lnTo>
                          <a:pt x="15" y="36"/>
                        </a:lnTo>
                        <a:lnTo>
                          <a:pt x="11" y="36"/>
                        </a:lnTo>
                        <a:lnTo>
                          <a:pt x="11" y="32"/>
                        </a:lnTo>
                        <a:lnTo>
                          <a:pt x="7" y="32"/>
                        </a:lnTo>
                        <a:lnTo>
                          <a:pt x="4" y="32"/>
                        </a:lnTo>
                        <a:lnTo>
                          <a:pt x="4" y="28"/>
                        </a:lnTo>
                        <a:lnTo>
                          <a:pt x="4" y="24"/>
                        </a:lnTo>
                        <a:lnTo>
                          <a:pt x="0" y="20"/>
                        </a:lnTo>
                        <a:lnTo>
                          <a:pt x="4" y="20"/>
                        </a:lnTo>
                        <a:lnTo>
                          <a:pt x="7" y="20"/>
                        </a:lnTo>
                        <a:lnTo>
                          <a:pt x="7" y="16"/>
                        </a:lnTo>
                        <a:lnTo>
                          <a:pt x="11" y="16"/>
                        </a:lnTo>
                        <a:lnTo>
                          <a:pt x="11" y="12"/>
                        </a:lnTo>
                        <a:lnTo>
                          <a:pt x="15" y="12"/>
                        </a:lnTo>
                        <a:lnTo>
                          <a:pt x="19" y="12"/>
                        </a:lnTo>
                        <a:lnTo>
                          <a:pt x="15" y="12"/>
                        </a:lnTo>
                        <a:lnTo>
                          <a:pt x="15" y="8"/>
                        </a:lnTo>
                        <a:lnTo>
                          <a:pt x="19" y="8"/>
                        </a:lnTo>
                        <a:lnTo>
                          <a:pt x="19" y="4"/>
                        </a:lnTo>
                        <a:lnTo>
                          <a:pt x="19" y="0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781" name="Freeform 354">
                    <a:extLst>
                      <a:ext uri="{FF2B5EF4-FFF2-40B4-BE49-F238E27FC236}">
                        <a16:creationId xmlns:a16="http://schemas.microsoft.com/office/drawing/2014/main" id="{ADED980B-CA1B-7839-53A2-F48F7A116A5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427" y="3149"/>
                    <a:ext cx="135" cy="89"/>
                  </a:xfrm>
                  <a:custGeom>
                    <a:avLst/>
                    <a:gdLst>
                      <a:gd name="T0" fmla="*/ 95 w 134"/>
                      <a:gd name="T1" fmla="*/ 4 h 89"/>
                      <a:gd name="T2" fmla="*/ 99 w 134"/>
                      <a:gd name="T3" fmla="*/ 4 h 89"/>
                      <a:gd name="T4" fmla="*/ 95 w 134"/>
                      <a:gd name="T5" fmla="*/ 8 h 89"/>
                      <a:gd name="T6" fmla="*/ 99 w 134"/>
                      <a:gd name="T7" fmla="*/ 12 h 89"/>
                      <a:gd name="T8" fmla="*/ 103 w 134"/>
                      <a:gd name="T9" fmla="*/ 20 h 89"/>
                      <a:gd name="T10" fmla="*/ 111 w 134"/>
                      <a:gd name="T11" fmla="*/ 16 h 89"/>
                      <a:gd name="T12" fmla="*/ 115 w 134"/>
                      <a:gd name="T13" fmla="*/ 12 h 89"/>
                      <a:gd name="T14" fmla="*/ 126 w 134"/>
                      <a:gd name="T15" fmla="*/ 12 h 89"/>
                      <a:gd name="T16" fmla="*/ 126 w 134"/>
                      <a:gd name="T17" fmla="*/ 16 h 89"/>
                      <a:gd name="T18" fmla="*/ 134 w 134"/>
                      <a:gd name="T19" fmla="*/ 20 h 89"/>
                      <a:gd name="T20" fmla="*/ 130 w 134"/>
                      <a:gd name="T21" fmla="*/ 28 h 89"/>
                      <a:gd name="T22" fmla="*/ 122 w 134"/>
                      <a:gd name="T23" fmla="*/ 32 h 89"/>
                      <a:gd name="T24" fmla="*/ 115 w 134"/>
                      <a:gd name="T25" fmla="*/ 40 h 89"/>
                      <a:gd name="T26" fmla="*/ 115 w 134"/>
                      <a:gd name="T27" fmla="*/ 48 h 89"/>
                      <a:gd name="T28" fmla="*/ 107 w 134"/>
                      <a:gd name="T29" fmla="*/ 52 h 89"/>
                      <a:gd name="T30" fmla="*/ 99 w 134"/>
                      <a:gd name="T31" fmla="*/ 56 h 89"/>
                      <a:gd name="T32" fmla="*/ 92 w 134"/>
                      <a:gd name="T33" fmla="*/ 60 h 89"/>
                      <a:gd name="T34" fmla="*/ 88 w 134"/>
                      <a:gd name="T35" fmla="*/ 65 h 89"/>
                      <a:gd name="T36" fmla="*/ 80 w 134"/>
                      <a:gd name="T37" fmla="*/ 69 h 89"/>
                      <a:gd name="T38" fmla="*/ 76 w 134"/>
                      <a:gd name="T39" fmla="*/ 69 h 89"/>
                      <a:gd name="T40" fmla="*/ 69 w 134"/>
                      <a:gd name="T41" fmla="*/ 73 h 89"/>
                      <a:gd name="T42" fmla="*/ 61 w 134"/>
                      <a:gd name="T43" fmla="*/ 77 h 89"/>
                      <a:gd name="T44" fmla="*/ 53 w 134"/>
                      <a:gd name="T45" fmla="*/ 81 h 89"/>
                      <a:gd name="T46" fmla="*/ 46 w 134"/>
                      <a:gd name="T47" fmla="*/ 85 h 89"/>
                      <a:gd name="T48" fmla="*/ 42 w 134"/>
                      <a:gd name="T49" fmla="*/ 85 h 89"/>
                      <a:gd name="T50" fmla="*/ 34 w 134"/>
                      <a:gd name="T51" fmla="*/ 81 h 89"/>
                      <a:gd name="T52" fmla="*/ 30 w 134"/>
                      <a:gd name="T53" fmla="*/ 73 h 89"/>
                      <a:gd name="T54" fmla="*/ 23 w 134"/>
                      <a:gd name="T55" fmla="*/ 69 h 89"/>
                      <a:gd name="T56" fmla="*/ 11 w 134"/>
                      <a:gd name="T57" fmla="*/ 69 h 89"/>
                      <a:gd name="T58" fmla="*/ 3 w 134"/>
                      <a:gd name="T59" fmla="*/ 65 h 89"/>
                      <a:gd name="T60" fmla="*/ 0 w 134"/>
                      <a:gd name="T61" fmla="*/ 56 h 89"/>
                      <a:gd name="T62" fmla="*/ 3 w 134"/>
                      <a:gd name="T63" fmla="*/ 48 h 89"/>
                      <a:gd name="T64" fmla="*/ 15 w 134"/>
                      <a:gd name="T65" fmla="*/ 44 h 89"/>
                      <a:gd name="T66" fmla="*/ 23 w 134"/>
                      <a:gd name="T67" fmla="*/ 40 h 89"/>
                      <a:gd name="T68" fmla="*/ 30 w 134"/>
                      <a:gd name="T69" fmla="*/ 44 h 89"/>
                      <a:gd name="T70" fmla="*/ 34 w 134"/>
                      <a:gd name="T71" fmla="*/ 44 h 89"/>
                      <a:gd name="T72" fmla="*/ 46 w 134"/>
                      <a:gd name="T73" fmla="*/ 44 h 89"/>
                      <a:gd name="T74" fmla="*/ 53 w 134"/>
                      <a:gd name="T75" fmla="*/ 44 h 89"/>
                      <a:gd name="T76" fmla="*/ 61 w 134"/>
                      <a:gd name="T77" fmla="*/ 44 h 89"/>
                      <a:gd name="T78" fmla="*/ 69 w 134"/>
                      <a:gd name="T79" fmla="*/ 40 h 89"/>
                      <a:gd name="T80" fmla="*/ 76 w 134"/>
                      <a:gd name="T81" fmla="*/ 36 h 89"/>
                      <a:gd name="T82" fmla="*/ 80 w 134"/>
                      <a:gd name="T83" fmla="*/ 28 h 89"/>
                      <a:gd name="T84" fmla="*/ 84 w 134"/>
                      <a:gd name="T85" fmla="*/ 20 h 89"/>
                      <a:gd name="T86" fmla="*/ 88 w 134"/>
                      <a:gd name="T87" fmla="*/ 12 h 89"/>
                      <a:gd name="T88" fmla="*/ 92 w 134"/>
                      <a:gd name="T89" fmla="*/ 4 h 8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</a:cxnLst>
                    <a:rect l="0" t="0" r="r" b="b"/>
                    <a:pathLst>
                      <a:path w="134" h="89">
                        <a:moveTo>
                          <a:pt x="92" y="0"/>
                        </a:moveTo>
                        <a:lnTo>
                          <a:pt x="95" y="0"/>
                        </a:lnTo>
                        <a:lnTo>
                          <a:pt x="95" y="4"/>
                        </a:lnTo>
                        <a:lnTo>
                          <a:pt x="99" y="4"/>
                        </a:lnTo>
                        <a:lnTo>
                          <a:pt x="95" y="4"/>
                        </a:lnTo>
                        <a:lnTo>
                          <a:pt x="99" y="4"/>
                        </a:lnTo>
                        <a:lnTo>
                          <a:pt x="95" y="8"/>
                        </a:lnTo>
                        <a:lnTo>
                          <a:pt x="99" y="8"/>
                        </a:lnTo>
                        <a:lnTo>
                          <a:pt x="95" y="8"/>
                        </a:lnTo>
                        <a:lnTo>
                          <a:pt x="99" y="8"/>
                        </a:lnTo>
                        <a:lnTo>
                          <a:pt x="95" y="12"/>
                        </a:lnTo>
                        <a:lnTo>
                          <a:pt x="99" y="12"/>
                        </a:lnTo>
                        <a:lnTo>
                          <a:pt x="99" y="16"/>
                        </a:lnTo>
                        <a:lnTo>
                          <a:pt x="103" y="16"/>
                        </a:lnTo>
                        <a:lnTo>
                          <a:pt x="103" y="20"/>
                        </a:lnTo>
                        <a:lnTo>
                          <a:pt x="107" y="20"/>
                        </a:lnTo>
                        <a:lnTo>
                          <a:pt x="107" y="16"/>
                        </a:lnTo>
                        <a:lnTo>
                          <a:pt x="111" y="16"/>
                        </a:lnTo>
                        <a:lnTo>
                          <a:pt x="111" y="12"/>
                        </a:lnTo>
                        <a:lnTo>
                          <a:pt x="115" y="8"/>
                        </a:lnTo>
                        <a:lnTo>
                          <a:pt x="115" y="12"/>
                        </a:lnTo>
                        <a:lnTo>
                          <a:pt x="118" y="12"/>
                        </a:lnTo>
                        <a:lnTo>
                          <a:pt x="122" y="12"/>
                        </a:lnTo>
                        <a:lnTo>
                          <a:pt x="126" y="12"/>
                        </a:lnTo>
                        <a:lnTo>
                          <a:pt x="126" y="8"/>
                        </a:lnTo>
                        <a:lnTo>
                          <a:pt x="126" y="12"/>
                        </a:lnTo>
                        <a:lnTo>
                          <a:pt x="126" y="16"/>
                        </a:lnTo>
                        <a:lnTo>
                          <a:pt x="130" y="16"/>
                        </a:lnTo>
                        <a:lnTo>
                          <a:pt x="130" y="20"/>
                        </a:lnTo>
                        <a:lnTo>
                          <a:pt x="134" y="20"/>
                        </a:lnTo>
                        <a:lnTo>
                          <a:pt x="130" y="20"/>
                        </a:lnTo>
                        <a:lnTo>
                          <a:pt x="130" y="24"/>
                        </a:lnTo>
                        <a:lnTo>
                          <a:pt x="130" y="28"/>
                        </a:lnTo>
                        <a:lnTo>
                          <a:pt x="126" y="28"/>
                        </a:lnTo>
                        <a:lnTo>
                          <a:pt x="126" y="32"/>
                        </a:lnTo>
                        <a:lnTo>
                          <a:pt x="122" y="32"/>
                        </a:lnTo>
                        <a:lnTo>
                          <a:pt x="118" y="32"/>
                        </a:lnTo>
                        <a:lnTo>
                          <a:pt x="118" y="36"/>
                        </a:lnTo>
                        <a:lnTo>
                          <a:pt x="115" y="40"/>
                        </a:lnTo>
                        <a:lnTo>
                          <a:pt x="111" y="40"/>
                        </a:lnTo>
                        <a:lnTo>
                          <a:pt x="111" y="44"/>
                        </a:lnTo>
                        <a:lnTo>
                          <a:pt x="115" y="48"/>
                        </a:lnTo>
                        <a:lnTo>
                          <a:pt x="111" y="48"/>
                        </a:lnTo>
                        <a:lnTo>
                          <a:pt x="111" y="52"/>
                        </a:lnTo>
                        <a:lnTo>
                          <a:pt x="107" y="52"/>
                        </a:lnTo>
                        <a:lnTo>
                          <a:pt x="103" y="52"/>
                        </a:lnTo>
                        <a:lnTo>
                          <a:pt x="103" y="56"/>
                        </a:lnTo>
                        <a:lnTo>
                          <a:pt x="99" y="56"/>
                        </a:lnTo>
                        <a:lnTo>
                          <a:pt x="99" y="60"/>
                        </a:lnTo>
                        <a:lnTo>
                          <a:pt x="95" y="60"/>
                        </a:lnTo>
                        <a:lnTo>
                          <a:pt x="92" y="60"/>
                        </a:lnTo>
                        <a:lnTo>
                          <a:pt x="88" y="65"/>
                        </a:lnTo>
                        <a:lnTo>
                          <a:pt x="88" y="60"/>
                        </a:lnTo>
                        <a:lnTo>
                          <a:pt x="88" y="65"/>
                        </a:lnTo>
                        <a:lnTo>
                          <a:pt x="84" y="65"/>
                        </a:lnTo>
                        <a:lnTo>
                          <a:pt x="84" y="69"/>
                        </a:lnTo>
                        <a:lnTo>
                          <a:pt x="80" y="69"/>
                        </a:lnTo>
                        <a:lnTo>
                          <a:pt x="80" y="73"/>
                        </a:lnTo>
                        <a:lnTo>
                          <a:pt x="76" y="73"/>
                        </a:lnTo>
                        <a:lnTo>
                          <a:pt x="76" y="69"/>
                        </a:lnTo>
                        <a:lnTo>
                          <a:pt x="72" y="69"/>
                        </a:lnTo>
                        <a:lnTo>
                          <a:pt x="69" y="69"/>
                        </a:lnTo>
                        <a:lnTo>
                          <a:pt x="69" y="73"/>
                        </a:lnTo>
                        <a:lnTo>
                          <a:pt x="65" y="73"/>
                        </a:lnTo>
                        <a:lnTo>
                          <a:pt x="61" y="73"/>
                        </a:lnTo>
                        <a:lnTo>
                          <a:pt x="61" y="77"/>
                        </a:lnTo>
                        <a:lnTo>
                          <a:pt x="57" y="77"/>
                        </a:lnTo>
                        <a:lnTo>
                          <a:pt x="53" y="77"/>
                        </a:lnTo>
                        <a:lnTo>
                          <a:pt x="53" y="81"/>
                        </a:lnTo>
                        <a:lnTo>
                          <a:pt x="49" y="81"/>
                        </a:lnTo>
                        <a:lnTo>
                          <a:pt x="49" y="85"/>
                        </a:lnTo>
                        <a:lnTo>
                          <a:pt x="46" y="85"/>
                        </a:lnTo>
                        <a:lnTo>
                          <a:pt x="42" y="85"/>
                        </a:lnTo>
                        <a:lnTo>
                          <a:pt x="42" y="89"/>
                        </a:lnTo>
                        <a:lnTo>
                          <a:pt x="42" y="85"/>
                        </a:lnTo>
                        <a:lnTo>
                          <a:pt x="38" y="85"/>
                        </a:lnTo>
                        <a:lnTo>
                          <a:pt x="38" y="81"/>
                        </a:lnTo>
                        <a:lnTo>
                          <a:pt x="34" y="81"/>
                        </a:lnTo>
                        <a:lnTo>
                          <a:pt x="34" y="77"/>
                        </a:lnTo>
                        <a:lnTo>
                          <a:pt x="30" y="77"/>
                        </a:lnTo>
                        <a:lnTo>
                          <a:pt x="30" y="73"/>
                        </a:lnTo>
                        <a:lnTo>
                          <a:pt x="26" y="73"/>
                        </a:lnTo>
                        <a:lnTo>
                          <a:pt x="26" y="69"/>
                        </a:lnTo>
                        <a:lnTo>
                          <a:pt x="23" y="69"/>
                        </a:lnTo>
                        <a:lnTo>
                          <a:pt x="19" y="69"/>
                        </a:lnTo>
                        <a:lnTo>
                          <a:pt x="15" y="69"/>
                        </a:lnTo>
                        <a:lnTo>
                          <a:pt x="11" y="69"/>
                        </a:lnTo>
                        <a:lnTo>
                          <a:pt x="11" y="65"/>
                        </a:lnTo>
                        <a:lnTo>
                          <a:pt x="7" y="65"/>
                        </a:lnTo>
                        <a:lnTo>
                          <a:pt x="3" y="65"/>
                        </a:lnTo>
                        <a:lnTo>
                          <a:pt x="0" y="65"/>
                        </a:lnTo>
                        <a:lnTo>
                          <a:pt x="0" y="60"/>
                        </a:lnTo>
                        <a:lnTo>
                          <a:pt x="0" y="56"/>
                        </a:lnTo>
                        <a:lnTo>
                          <a:pt x="0" y="52"/>
                        </a:lnTo>
                        <a:lnTo>
                          <a:pt x="3" y="52"/>
                        </a:lnTo>
                        <a:lnTo>
                          <a:pt x="3" y="48"/>
                        </a:lnTo>
                        <a:lnTo>
                          <a:pt x="7" y="48"/>
                        </a:lnTo>
                        <a:lnTo>
                          <a:pt x="11" y="48"/>
                        </a:lnTo>
                        <a:lnTo>
                          <a:pt x="15" y="44"/>
                        </a:lnTo>
                        <a:lnTo>
                          <a:pt x="19" y="44"/>
                        </a:lnTo>
                        <a:lnTo>
                          <a:pt x="19" y="40"/>
                        </a:lnTo>
                        <a:lnTo>
                          <a:pt x="23" y="40"/>
                        </a:lnTo>
                        <a:lnTo>
                          <a:pt x="26" y="40"/>
                        </a:lnTo>
                        <a:lnTo>
                          <a:pt x="26" y="44"/>
                        </a:lnTo>
                        <a:lnTo>
                          <a:pt x="30" y="44"/>
                        </a:lnTo>
                        <a:lnTo>
                          <a:pt x="30" y="40"/>
                        </a:lnTo>
                        <a:lnTo>
                          <a:pt x="34" y="40"/>
                        </a:lnTo>
                        <a:lnTo>
                          <a:pt x="34" y="44"/>
                        </a:lnTo>
                        <a:lnTo>
                          <a:pt x="38" y="44"/>
                        </a:lnTo>
                        <a:lnTo>
                          <a:pt x="42" y="44"/>
                        </a:lnTo>
                        <a:lnTo>
                          <a:pt x="46" y="44"/>
                        </a:lnTo>
                        <a:lnTo>
                          <a:pt x="49" y="44"/>
                        </a:lnTo>
                        <a:lnTo>
                          <a:pt x="49" y="48"/>
                        </a:lnTo>
                        <a:lnTo>
                          <a:pt x="53" y="44"/>
                        </a:lnTo>
                        <a:lnTo>
                          <a:pt x="57" y="48"/>
                        </a:lnTo>
                        <a:lnTo>
                          <a:pt x="61" y="48"/>
                        </a:lnTo>
                        <a:lnTo>
                          <a:pt x="61" y="44"/>
                        </a:lnTo>
                        <a:lnTo>
                          <a:pt x="65" y="44"/>
                        </a:lnTo>
                        <a:lnTo>
                          <a:pt x="69" y="44"/>
                        </a:lnTo>
                        <a:lnTo>
                          <a:pt x="69" y="40"/>
                        </a:lnTo>
                        <a:lnTo>
                          <a:pt x="72" y="40"/>
                        </a:lnTo>
                        <a:lnTo>
                          <a:pt x="72" y="36"/>
                        </a:lnTo>
                        <a:lnTo>
                          <a:pt x="76" y="36"/>
                        </a:lnTo>
                        <a:lnTo>
                          <a:pt x="76" y="32"/>
                        </a:lnTo>
                        <a:lnTo>
                          <a:pt x="80" y="32"/>
                        </a:lnTo>
                        <a:lnTo>
                          <a:pt x="80" y="28"/>
                        </a:lnTo>
                        <a:lnTo>
                          <a:pt x="84" y="28"/>
                        </a:lnTo>
                        <a:lnTo>
                          <a:pt x="84" y="24"/>
                        </a:lnTo>
                        <a:lnTo>
                          <a:pt x="84" y="20"/>
                        </a:lnTo>
                        <a:lnTo>
                          <a:pt x="88" y="20"/>
                        </a:lnTo>
                        <a:lnTo>
                          <a:pt x="88" y="16"/>
                        </a:lnTo>
                        <a:lnTo>
                          <a:pt x="88" y="12"/>
                        </a:lnTo>
                        <a:lnTo>
                          <a:pt x="92" y="12"/>
                        </a:lnTo>
                        <a:lnTo>
                          <a:pt x="92" y="8"/>
                        </a:lnTo>
                        <a:lnTo>
                          <a:pt x="92" y="4"/>
                        </a:lnTo>
                        <a:lnTo>
                          <a:pt x="92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782" name="Freeform 355">
                    <a:extLst>
                      <a:ext uri="{FF2B5EF4-FFF2-40B4-BE49-F238E27FC236}">
                        <a16:creationId xmlns:a16="http://schemas.microsoft.com/office/drawing/2014/main" id="{92046043-CAEC-CFFE-94AA-9ACB5687045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97" y="3149"/>
                    <a:ext cx="28" cy="32"/>
                  </a:xfrm>
                  <a:custGeom>
                    <a:avLst/>
                    <a:gdLst>
                      <a:gd name="T0" fmla="*/ 19 w 27"/>
                      <a:gd name="T1" fmla="*/ 0 h 32"/>
                      <a:gd name="T2" fmla="*/ 23 w 27"/>
                      <a:gd name="T3" fmla="*/ 0 h 32"/>
                      <a:gd name="T4" fmla="*/ 23 w 27"/>
                      <a:gd name="T5" fmla="*/ 4 h 32"/>
                      <a:gd name="T6" fmla="*/ 27 w 27"/>
                      <a:gd name="T7" fmla="*/ 4 h 32"/>
                      <a:gd name="T8" fmla="*/ 27 w 27"/>
                      <a:gd name="T9" fmla="*/ 8 h 32"/>
                      <a:gd name="T10" fmla="*/ 27 w 27"/>
                      <a:gd name="T11" fmla="*/ 12 h 32"/>
                      <a:gd name="T12" fmla="*/ 27 w 27"/>
                      <a:gd name="T13" fmla="*/ 16 h 32"/>
                      <a:gd name="T14" fmla="*/ 27 w 27"/>
                      <a:gd name="T15" fmla="*/ 20 h 32"/>
                      <a:gd name="T16" fmla="*/ 27 w 27"/>
                      <a:gd name="T17" fmla="*/ 24 h 32"/>
                      <a:gd name="T18" fmla="*/ 23 w 27"/>
                      <a:gd name="T19" fmla="*/ 24 h 32"/>
                      <a:gd name="T20" fmla="*/ 23 w 27"/>
                      <a:gd name="T21" fmla="*/ 28 h 32"/>
                      <a:gd name="T22" fmla="*/ 27 w 27"/>
                      <a:gd name="T23" fmla="*/ 28 h 32"/>
                      <a:gd name="T24" fmla="*/ 27 w 27"/>
                      <a:gd name="T25" fmla="*/ 32 h 32"/>
                      <a:gd name="T26" fmla="*/ 23 w 27"/>
                      <a:gd name="T27" fmla="*/ 32 h 32"/>
                      <a:gd name="T28" fmla="*/ 19 w 27"/>
                      <a:gd name="T29" fmla="*/ 32 h 32"/>
                      <a:gd name="T30" fmla="*/ 15 w 27"/>
                      <a:gd name="T31" fmla="*/ 32 h 32"/>
                      <a:gd name="T32" fmla="*/ 15 w 27"/>
                      <a:gd name="T33" fmla="*/ 28 h 32"/>
                      <a:gd name="T34" fmla="*/ 11 w 27"/>
                      <a:gd name="T35" fmla="*/ 28 h 32"/>
                      <a:gd name="T36" fmla="*/ 11 w 27"/>
                      <a:gd name="T37" fmla="*/ 32 h 32"/>
                      <a:gd name="T38" fmla="*/ 11 w 27"/>
                      <a:gd name="T39" fmla="*/ 28 h 32"/>
                      <a:gd name="T40" fmla="*/ 7 w 27"/>
                      <a:gd name="T41" fmla="*/ 28 h 32"/>
                      <a:gd name="T42" fmla="*/ 7 w 27"/>
                      <a:gd name="T43" fmla="*/ 24 h 32"/>
                      <a:gd name="T44" fmla="*/ 4 w 27"/>
                      <a:gd name="T45" fmla="*/ 24 h 32"/>
                      <a:gd name="T46" fmla="*/ 4 w 27"/>
                      <a:gd name="T47" fmla="*/ 20 h 32"/>
                      <a:gd name="T48" fmla="*/ 0 w 27"/>
                      <a:gd name="T49" fmla="*/ 20 h 32"/>
                      <a:gd name="T50" fmla="*/ 4 w 27"/>
                      <a:gd name="T51" fmla="*/ 20 h 32"/>
                      <a:gd name="T52" fmla="*/ 4 w 27"/>
                      <a:gd name="T53" fmla="*/ 16 h 32"/>
                      <a:gd name="T54" fmla="*/ 4 w 27"/>
                      <a:gd name="T55" fmla="*/ 12 h 32"/>
                      <a:gd name="T56" fmla="*/ 7 w 27"/>
                      <a:gd name="T57" fmla="*/ 12 h 32"/>
                      <a:gd name="T58" fmla="*/ 7 w 27"/>
                      <a:gd name="T59" fmla="*/ 8 h 32"/>
                      <a:gd name="T60" fmla="*/ 11 w 27"/>
                      <a:gd name="T61" fmla="*/ 8 h 32"/>
                      <a:gd name="T62" fmla="*/ 11 w 27"/>
                      <a:gd name="T63" fmla="*/ 4 h 32"/>
                      <a:gd name="T64" fmla="*/ 15 w 27"/>
                      <a:gd name="T65" fmla="*/ 4 h 32"/>
                      <a:gd name="T66" fmla="*/ 19 w 27"/>
                      <a:gd name="T67" fmla="*/ 4 h 32"/>
                      <a:gd name="T68" fmla="*/ 19 w 27"/>
                      <a:gd name="T69" fmla="*/ 0 h 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</a:cxnLst>
                    <a:rect l="0" t="0" r="r" b="b"/>
                    <a:pathLst>
                      <a:path w="27" h="32">
                        <a:moveTo>
                          <a:pt x="19" y="0"/>
                        </a:moveTo>
                        <a:lnTo>
                          <a:pt x="23" y="0"/>
                        </a:lnTo>
                        <a:lnTo>
                          <a:pt x="23" y="4"/>
                        </a:lnTo>
                        <a:lnTo>
                          <a:pt x="27" y="4"/>
                        </a:lnTo>
                        <a:lnTo>
                          <a:pt x="27" y="8"/>
                        </a:lnTo>
                        <a:lnTo>
                          <a:pt x="27" y="12"/>
                        </a:lnTo>
                        <a:lnTo>
                          <a:pt x="27" y="16"/>
                        </a:lnTo>
                        <a:lnTo>
                          <a:pt x="27" y="20"/>
                        </a:lnTo>
                        <a:lnTo>
                          <a:pt x="27" y="24"/>
                        </a:lnTo>
                        <a:lnTo>
                          <a:pt x="23" y="24"/>
                        </a:lnTo>
                        <a:lnTo>
                          <a:pt x="23" y="28"/>
                        </a:lnTo>
                        <a:lnTo>
                          <a:pt x="27" y="28"/>
                        </a:lnTo>
                        <a:lnTo>
                          <a:pt x="27" y="32"/>
                        </a:lnTo>
                        <a:lnTo>
                          <a:pt x="23" y="32"/>
                        </a:lnTo>
                        <a:lnTo>
                          <a:pt x="19" y="32"/>
                        </a:lnTo>
                        <a:lnTo>
                          <a:pt x="15" y="32"/>
                        </a:lnTo>
                        <a:lnTo>
                          <a:pt x="15" y="28"/>
                        </a:lnTo>
                        <a:lnTo>
                          <a:pt x="11" y="28"/>
                        </a:lnTo>
                        <a:lnTo>
                          <a:pt x="11" y="32"/>
                        </a:lnTo>
                        <a:lnTo>
                          <a:pt x="11" y="28"/>
                        </a:lnTo>
                        <a:lnTo>
                          <a:pt x="7" y="28"/>
                        </a:lnTo>
                        <a:lnTo>
                          <a:pt x="7" y="24"/>
                        </a:lnTo>
                        <a:lnTo>
                          <a:pt x="4" y="24"/>
                        </a:lnTo>
                        <a:lnTo>
                          <a:pt x="4" y="20"/>
                        </a:lnTo>
                        <a:lnTo>
                          <a:pt x="0" y="20"/>
                        </a:lnTo>
                        <a:lnTo>
                          <a:pt x="4" y="20"/>
                        </a:lnTo>
                        <a:lnTo>
                          <a:pt x="4" y="16"/>
                        </a:lnTo>
                        <a:lnTo>
                          <a:pt x="4" y="12"/>
                        </a:lnTo>
                        <a:lnTo>
                          <a:pt x="7" y="12"/>
                        </a:lnTo>
                        <a:lnTo>
                          <a:pt x="7" y="8"/>
                        </a:lnTo>
                        <a:lnTo>
                          <a:pt x="11" y="8"/>
                        </a:lnTo>
                        <a:lnTo>
                          <a:pt x="11" y="4"/>
                        </a:lnTo>
                        <a:lnTo>
                          <a:pt x="15" y="4"/>
                        </a:lnTo>
                        <a:lnTo>
                          <a:pt x="19" y="4"/>
                        </a:lnTo>
                        <a:lnTo>
                          <a:pt x="19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783" name="Freeform 356">
                    <a:extLst>
                      <a:ext uri="{FF2B5EF4-FFF2-40B4-BE49-F238E27FC236}">
                        <a16:creationId xmlns:a16="http://schemas.microsoft.com/office/drawing/2014/main" id="{C6BDA90D-EBAA-BFA2-AD6F-C2558608EBA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820" y="3149"/>
                    <a:ext cx="31" cy="32"/>
                  </a:xfrm>
                  <a:custGeom>
                    <a:avLst/>
                    <a:gdLst>
                      <a:gd name="T0" fmla="*/ 4 w 30"/>
                      <a:gd name="T1" fmla="*/ 4 h 32"/>
                      <a:gd name="T2" fmla="*/ 7 w 30"/>
                      <a:gd name="T3" fmla="*/ 4 h 32"/>
                      <a:gd name="T4" fmla="*/ 7 w 30"/>
                      <a:gd name="T5" fmla="*/ 0 h 32"/>
                      <a:gd name="T6" fmla="*/ 11 w 30"/>
                      <a:gd name="T7" fmla="*/ 0 h 32"/>
                      <a:gd name="T8" fmla="*/ 11 w 30"/>
                      <a:gd name="T9" fmla="*/ 4 h 32"/>
                      <a:gd name="T10" fmla="*/ 15 w 30"/>
                      <a:gd name="T11" fmla="*/ 4 h 32"/>
                      <a:gd name="T12" fmla="*/ 19 w 30"/>
                      <a:gd name="T13" fmla="*/ 4 h 32"/>
                      <a:gd name="T14" fmla="*/ 23 w 30"/>
                      <a:gd name="T15" fmla="*/ 4 h 32"/>
                      <a:gd name="T16" fmla="*/ 23 w 30"/>
                      <a:gd name="T17" fmla="*/ 0 h 32"/>
                      <a:gd name="T18" fmla="*/ 23 w 30"/>
                      <a:gd name="T19" fmla="*/ 4 h 32"/>
                      <a:gd name="T20" fmla="*/ 23 w 30"/>
                      <a:gd name="T21" fmla="*/ 0 h 32"/>
                      <a:gd name="T22" fmla="*/ 23 w 30"/>
                      <a:gd name="T23" fmla="*/ 4 h 32"/>
                      <a:gd name="T24" fmla="*/ 27 w 30"/>
                      <a:gd name="T25" fmla="*/ 4 h 32"/>
                      <a:gd name="T26" fmla="*/ 27 w 30"/>
                      <a:gd name="T27" fmla="*/ 8 h 32"/>
                      <a:gd name="T28" fmla="*/ 27 w 30"/>
                      <a:gd name="T29" fmla="*/ 12 h 32"/>
                      <a:gd name="T30" fmla="*/ 30 w 30"/>
                      <a:gd name="T31" fmla="*/ 12 h 32"/>
                      <a:gd name="T32" fmla="*/ 30 w 30"/>
                      <a:gd name="T33" fmla="*/ 16 h 32"/>
                      <a:gd name="T34" fmla="*/ 27 w 30"/>
                      <a:gd name="T35" fmla="*/ 16 h 32"/>
                      <a:gd name="T36" fmla="*/ 27 w 30"/>
                      <a:gd name="T37" fmla="*/ 20 h 32"/>
                      <a:gd name="T38" fmla="*/ 23 w 30"/>
                      <a:gd name="T39" fmla="*/ 20 h 32"/>
                      <a:gd name="T40" fmla="*/ 23 w 30"/>
                      <a:gd name="T41" fmla="*/ 24 h 32"/>
                      <a:gd name="T42" fmla="*/ 23 w 30"/>
                      <a:gd name="T43" fmla="*/ 28 h 32"/>
                      <a:gd name="T44" fmla="*/ 19 w 30"/>
                      <a:gd name="T45" fmla="*/ 28 h 32"/>
                      <a:gd name="T46" fmla="*/ 19 w 30"/>
                      <a:gd name="T47" fmla="*/ 24 h 32"/>
                      <a:gd name="T48" fmla="*/ 15 w 30"/>
                      <a:gd name="T49" fmla="*/ 24 h 32"/>
                      <a:gd name="T50" fmla="*/ 15 w 30"/>
                      <a:gd name="T51" fmla="*/ 28 h 32"/>
                      <a:gd name="T52" fmla="*/ 11 w 30"/>
                      <a:gd name="T53" fmla="*/ 28 h 32"/>
                      <a:gd name="T54" fmla="*/ 7 w 30"/>
                      <a:gd name="T55" fmla="*/ 28 h 32"/>
                      <a:gd name="T56" fmla="*/ 7 w 30"/>
                      <a:gd name="T57" fmla="*/ 32 h 32"/>
                      <a:gd name="T58" fmla="*/ 4 w 30"/>
                      <a:gd name="T59" fmla="*/ 32 h 32"/>
                      <a:gd name="T60" fmla="*/ 4 w 30"/>
                      <a:gd name="T61" fmla="*/ 28 h 32"/>
                      <a:gd name="T62" fmla="*/ 4 w 30"/>
                      <a:gd name="T63" fmla="*/ 32 h 32"/>
                      <a:gd name="T64" fmla="*/ 4 w 30"/>
                      <a:gd name="T65" fmla="*/ 28 h 32"/>
                      <a:gd name="T66" fmla="*/ 0 w 30"/>
                      <a:gd name="T67" fmla="*/ 28 h 32"/>
                      <a:gd name="T68" fmla="*/ 0 w 30"/>
                      <a:gd name="T69" fmla="*/ 24 h 32"/>
                      <a:gd name="T70" fmla="*/ 4 w 30"/>
                      <a:gd name="T71" fmla="*/ 24 h 32"/>
                      <a:gd name="T72" fmla="*/ 4 w 30"/>
                      <a:gd name="T73" fmla="*/ 20 h 32"/>
                      <a:gd name="T74" fmla="*/ 4 w 30"/>
                      <a:gd name="T75" fmla="*/ 16 h 32"/>
                      <a:gd name="T76" fmla="*/ 4 w 30"/>
                      <a:gd name="T77" fmla="*/ 12 h 32"/>
                      <a:gd name="T78" fmla="*/ 4 w 30"/>
                      <a:gd name="T79" fmla="*/ 8 h 32"/>
                      <a:gd name="T80" fmla="*/ 4 w 30"/>
                      <a:gd name="T81" fmla="*/ 4 h 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</a:cxnLst>
                    <a:rect l="0" t="0" r="r" b="b"/>
                    <a:pathLst>
                      <a:path w="30" h="32">
                        <a:moveTo>
                          <a:pt x="4" y="4"/>
                        </a:moveTo>
                        <a:lnTo>
                          <a:pt x="7" y="4"/>
                        </a:lnTo>
                        <a:lnTo>
                          <a:pt x="7" y="0"/>
                        </a:lnTo>
                        <a:lnTo>
                          <a:pt x="11" y="0"/>
                        </a:lnTo>
                        <a:lnTo>
                          <a:pt x="11" y="4"/>
                        </a:lnTo>
                        <a:lnTo>
                          <a:pt x="15" y="4"/>
                        </a:lnTo>
                        <a:lnTo>
                          <a:pt x="19" y="4"/>
                        </a:lnTo>
                        <a:lnTo>
                          <a:pt x="23" y="4"/>
                        </a:lnTo>
                        <a:lnTo>
                          <a:pt x="23" y="0"/>
                        </a:lnTo>
                        <a:lnTo>
                          <a:pt x="23" y="4"/>
                        </a:lnTo>
                        <a:lnTo>
                          <a:pt x="23" y="0"/>
                        </a:lnTo>
                        <a:lnTo>
                          <a:pt x="23" y="4"/>
                        </a:lnTo>
                        <a:lnTo>
                          <a:pt x="27" y="4"/>
                        </a:lnTo>
                        <a:lnTo>
                          <a:pt x="27" y="8"/>
                        </a:lnTo>
                        <a:lnTo>
                          <a:pt x="27" y="12"/>
                        </a:lnTo>
                        <a:lnTo>
                          <a:pt x="30" y="12"/>
                        </a:lnTo>
                        <a:lnTo>
                          <a:pt x="30" y="16"/>
                        </a:lnTo>
                        <a:lnTo>
                          <a:pt x="27" y="16"/>
                        </a:lnTo>
                        <a:lnTo>
                          <a:pt x="27" y="20"/>
                        </a:lnTo>
                        <a:lnTo>
                          <a:pt x="23" y="20"/>
                        </a:lnTo>
                        <a:lnTo>
                          <a:pt x="23" y="24"/>
                        </a:lnTo>
                        <a:lnTo>
                          <a:pt x="23" y="28"/>
                        </a:lnTo>
                        <a:lnTo>
                          <a:pt x="19" y="28"/>
                        </a:lnTo>
                        <a:lnTo>
                          <a:pt x="19" y="24"/>
                        </a:lnTo>
                        <a:lnTo>
                          <a:pt x="15" y="24"/>
                        </a:lnTo>
                        <a:lnTo>
                          <a:pt x="15" y="28"/>
                        </a:lnTo>
                        <a:lnTo>
                          <a:pt x="11" y="28"/>
                        </a:lnTo>
                        <a:lnTo>
                          <a:pt x="7" y="28"/>
                        </a:lnTo>
                        <a:lnTo>
                          <a:pt x="7" y="32"/>
                        </a:lnTo>
                        <a:lnTo>
                          <a:pt x="4" y="32"/>
                        </a:lnTo>
                        <a:lnTo>
                          <a:pt x="4" y="28"/>
                        </a:lnTo>
                        <a:lnTo>
                          <a:pt x="4" y="32"/>
                        </a:lnTo>
                        <a:lnTo>
                          <a:pt x="4" y="28"/>
                        </a:lnTo>
                        <a:lnTo>
                          <a:pt x="0" y="28"/>
                        </a:lnTo>
                        <a:lnTo>
                          <a:pt x="0" y="24"/>
                        </a:lnTo>
                        <a:lnTo>
                          <a:pt x="4" y="24"/>
                        </a:lnTo>
                        <a:lnTo>
                          <a:pt x="4" y="20"/>
                        </a:lnTo>
                        <a:lnTo>
                          <a:pt x="4" y="16"/>
                        </a:lnTo>
                        <a:lnTo>
                          <a:pt x="4" y="12"/>
                        </a:lnTo>
                        <a:lnTo>
                          <a:pt x="4" y="8"/>
                        </a:lnTo>
                        <a:lnTo>
                          <a:pt x="4" y="4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784" name="Freeform 357">
                    <a:extLst>
                      <a:ext uri="{FF2B5EF4-FFF2-40B4-BE49-F238E27FC236}">
                        <a16:creationId xmlns:a16="http://schemas.microsoft.com/office/drawing/2014/main" id="{1A06EA9B-0914-14FA-18C0-A48DB960A17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196" y="3149"/>
                    <a:ext cx="23" cy="35"/>
                  </a:xfrm>
                  <a:custGeom>
                    <a:avLst/>
                    <a:gdLst>
                      <a:gd name="T0" fmla="*/ 7 w 23"/>
                      <a:gd name="T1" fmla="*/ 0 h 36"/>
                      <a:gd name="T2" fmla="*/ 11 w 23"/>
                      <a:gd name="T3" fmla="*/ 0 h 36"/>
                      <a:gd name="T4" fmla="*/ 11 w 23"/>
                      <a:gd name="T5" fmla="*/ 4 h 36"/>
                      <a:gd name="T6" fmla="*/ 11 w 23"/>
                      <a:gd name="T7" fmla="*/ 8 h 36"/>
                      <a:gd name="T8" fmla="*/ 15 w 23"/>
                      <a:gd name="T9" fmla="*/ 8 h 36"/>
                      <a:gd name="T10" fmla="*/ 15 w 23"/>
                      <a:gd name="T11" fmla="*/ 12 h 36"/>
                      <a:gd name="T12" fmla="*/ 19 w 23"/>
                      <a:gd name="T13" fmla="*/ 16 h 36"/>
                      <a:gd name="T14" fmla="*/ 23 w 23"/>
                      <a:gd name="T15" fmla="*/ 16 h 36"/>
                      <a:gd name="T16" fmla="*/ 23 w 23"/>
                      <a:gd name="T17" fmla="*/ 20 h 36"/>
                      <a:gd name="T18" fmla="*/ 23 w 23"/>
                      <a:gd name="T19" fmla="*/ 24 h 36"/>
                      <a:gd name="T20" fmla="*/ 19 w 23"/>
                      <a:gd name="T21" fmla="*/ 24 h 36"/>
                      <a:gd name="T22" fmla="*/ 15 w 23"/>
                      <a:gd name="T23" fmla="*/ 28 h 36"/>
                      <a:gd name="T24" fmla="*/ 11 w 23"/>
                      <a:gd name="T25" fmla="*/ 28 h 36"/>
                      <a:gd name="T26" fmla="*/ 11 w 23"/>
                      <a:gd name="T27" fmla="*/ 32 h 36"/>
                      <a:gd name="T28" fmla="*/ 7 w 23"/>
                      <a:gd name="T29" fmla="*/ 32 h 36"/>
                      <a:gd name="T30" fmla="*/ 7 w 23"/>
                      <a:gd name="T31" fmla="*/ 36 h 36"/>
                      <a:gd name="T32" fmla="*/ 3 w 23"/>
                      <a:gd name="T33" fmla="*/ 36 h 36"/>
                      <a:gd name="T34" fmla="*/ 3 w 23"/>
                      <a:gd name="T35" fmla="*/ 32 h 36"/>
                      <a:gd name="T36" fmla="*/ 0 w 23"/>
                      <a:gd name="T37" fmla="*/ 32 h 36"/>
                      <a:gd name="T38" fmla="*/ 0 w 23"/>
                      <a:gd name="T39" fmla="*/ 28 h 36"/>
                      <a:gd name="T40" fmla="*/ 3 w 23"/>
                      <a:gd name="T41" fmla="*/ 28 h 36"/>
                      <a:gd name="T42" fmla="*/ 3 w 23"/>
                      <a:gd name="T43" fmla="*/ 24 h 36"/>
                      <a:gd name="T44" fmla="*/ 3 w 23"/>
                      <a:gd name="T45" fmla="*/ 20 h 36"/>
                      <a:gd name="T46" fmla="*/ 3 w 23"/>
                      <a:gd name="T47" fmla="*/ 24 h 36"/>
                      <a:gd name="T48" fmla="*/ 3 w 23"/>
                      <a:gd name="T49" fmla="*/ 20 h 36"/>
                      <a:gd name="T50" fmla="*/ 7 w 23"/>
                      <a:gd name="T51" fmla="*/ 24 h 36"/>
                      <a:gd name="T52" fmla="*/ 7 w 23"/>
                      <a:gd name="T53" fmla="*/ 20 h 36"/>
                      <a:gd name="T54" fmla="*/ 7 w 23"/>
                      <a:gd name="T55" fmla="*/ 16 h 36"/>
                      <a:gd name="T56" fmla="*/ 11 w 23"/>
                      <a:gd name="T57" fmla="*/ 16 h 36"/>
                      <a:gd name="T58" fmla="*/ 11 w 23"/>
                      <a:gd name="T59" fmla="*/ 12 h 36"/>
                      <a:gd name="T60" fmla="*/ 7 w 23"/>
                      <a:gd name="T61" fmla="*/ 12 h 36"/>
                      <a:gd name="T62" fmla="*/ 7 w 23"/>
                      <a:gd name="T63" fmla="*/ 8 h 36"/>
                      <a:gd name="T64" fmla="*/ 7 w 23"/>
                      <a:gd name="T65" fmla="*/ 4 h 36"/>
                      <a:gd name="T66" fmla="*/ 7 w 23"/>
                      <a:gd name="T67" fmla="*/ 0 h 3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</a:cxnLst>
                    <a:rect l="0" t="0" r="r" b="b"/>
                    <a:pathLst>
                      <a:path w="23" h="36">
                        <a:moveTo>
                          <a:pt x="7" y="0"/>
                        </a:moveTo>
                        <a:lnTo>
                          <a:pt x="11" y="0"/>
                        </a:lnTo>
                        <a:lnTo>
                          <a:pt x="11" y="4"/>
                        </a:lnTo>
                        <a:lnTo>
                          <a:pt x="11" y="8"/>
                        </a:lnTo>
                        <a:lnTo>
                          <a:pt x="15" y="8"/>
                        </a:lnTo>
                        <a:lnTo>
                          <a:pt x="15" y="12"/>
                        </a:lnTo>
                        <a:lnTo>
                          <a:pt x="19" y="16"/>
                        </a:lnTo>
                        <a:lnTo>
                          <a:pt x="23" y="16"/>
                        </a:lnTo>
                        <a:lnTo>
                          <a:pt x="23" y="20"/>
                        </a:lnTo>
                        <a:lnTo>
                          <a:pt x="23" y="24"/>
                        </a:lnTo>
                        <a:lnTo>
                          <a:pt x="19" y="24"/>
                        </a:lnTo>
                        <a:lnTo>
                          <a:pt x="15" y="28"/>
                        </a:lnTo>
                        <a:lnTo>
                          <a:pt x="11" y="28"/>
                        </a:lnTo>
                        <a:lnTo>
                          <a:pt x="11" y="32"/>
                        </a:lnTo>
                        <a:lnTo>
                          <a:pt x="7" y="32"/>
                        </a:lnTo>
                        <a:lnTo>
                          <a:pt x="7" y="36"/>
                        </a:lnTo>
                        <a:lnTo>
                          <a:pt x="3" y="36"/>
                        </a:lnTo>
                        <a:lnTo>
                          <a:pt x="3" y="32"/>
                        </a:lnTo>
                        <a:lnTo>
                          <a:pt x="0" y="32"/>
                        </a:lnTo>
                        <a:lnTo>
                          <a:pt x="0" y="28"/>
                        </a:lnTo>
                        <a:lnTo>
                          <a:pt x="3" y="28"/>
                        </a:lnTo>
                        <a:lnTo>
                          <a:pt x="3" y="24"/>
                        </a:lnTo>
                        <a:lnTo>
                          <a:pt x="3" y="20"/>
                        </a:lnTo>
                        <a:lnTo>
                          <a:pt x="3" y="24"/>
                        </a:lnTo>
                        <a:lnTo>
                          <a:pt x="3" y="20"/>
                        </a:lnTo>
                        <a:lnTo>
                          <a:pt x="7" y="24"/>
                        </a:lnTo>
                        <a:lnTo>
                          <a:pt x="7" y="20"/>
                        </a:lnTo>
                        <a:lnTo>
                          <a:pt x="7" y="16"/>
                        </a:lnTo>
                        <a:lnTo>
                          <a:pt x="11" y="16"/>
                        </a:lnTo>
                        <a:lnTo>
                          <a:pt x="11" y="12"/>
                        </a:lnTo>
                        <a:lnTo>
                          <a:pt x="7" y="12"/>
                        </a:lnTo>
                        <a:lnTo>
                          <a:pt x="7" y="8"/>
                        </a:lnTo>
                        <a:lnTo>
                          <a:pt x="7" y="4"/>
                        </a:lnTo>
                        <a:lnTo>
                          <a:pt x="7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785" name="Freeform 358">
                    <a:extLst>
                      <a:ext uri="{FF2B5EF4-FFF2-40B4-BE49-F238E27FC236}">
                        <a16:creationId xmlns:a16="http://schemas.microsoft.com/office/drawing/2014/main" id="{94C0ECD1-6784-D2B0-9FE4-09164C2075A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857" y="3153"/>
                    <a:ext cx="38" cy="69"/>
                  </a:xfrm>
                  <a:custGeom>
                    <a:avLst/>
                    <a:gdLst>
                      <a:gd name="T0" fmla="*/ 4 w 38"/>
                      <a:gd name="T1" fmla="*/ 0 h 69"/>
                      <a:gd name="T2" fmla="*/ 8 w 38"/>
                      <a:gd name="T3" fmla="*/ 0 h 69"/>
                      <a:gd name="T4" fmla="*/ 8 w 38"/>
                      <a:gd name="T5" fmla="*/ 4 h 69"/>
                      <a:gd name="T6" fmla="*/ 8 w 38"/>
                      <a:gd name="T7" fmla="*/ 8 h 69"/>
                      <a:gd name="T8" fmla="*/ 12 w 38"/>
                      <a:gd name="T9" fmla="*/ 8 h 69"/>
                      <a:gd name="T10" fmla="*/ 12 w 38"/>
                      <a:gd name="T11" fmla="*/ 12 h 69"/>
                      <a:gd name="T12" fmla="*/ 12 w 38"/>
                      <a:gd name="T13" fmla="*/ 16 h 69"/>
                      <a:gd name="T14" fmla="*/ 15 w 38"/>
                      <a:gd name="T15" fmla="*/ 16 h 69"/>
                      <a:gd name="T16" fmla="*/ 15 w 38"/>
                      <a:gd name="T17" fmla="*/ 20 h 69"/>
                      <a:gd name="T18" fmla="*/ 19 w 38"/>
                      <a:gd name="T19" fmla="*/ 20 h 69"/>
                      <a:gd name="T20" fmla="*/ 19 w 38"/>
                      <a:gd name="T21" fmla="*/ 24 h 69"/>
                      <a:gd name="T22" fmla="*/ 23 w 38"/>
                      <a:gd name="T23" fmla="*/ 24 h 69"/>
                      <a:gd name="T24" fmla="*/ 23 w 38"/>
                      <a:gd name="T25" fmla="*/ 28 h 69"/>
                      <a:gd name="T26" fmla="*/ 23 w 38"/>
                      <a:gd name="T27" fmla="*/ 32 h 69"/>
                      <a:gd name="T28" fmla="*/ 27 w 38"/>
                      <a:gd name="T29" fmla="*/ 32 h 69"/>
                      <a:gd name="T30" fmla="*/ 27 w 38"/>
                      <a:gd name="T31" fmla="*/ 36 h 69"/>
                      <a:gd name="T32" fmla="*/ 27 w 38"/>
                      <a:gd name="T33" fmla="*/ 40 h 69"/>
                      <a:gd name="T34" fmla="*/ 27 w 38"/>
                      <a:gd name="T35" fmla="*/ 44 h 69"/>
                      <a:gd name="T36" fmla="*/ 31 w 38"/>
                      <a:gd name="T37" fmla="*/ 44 h 69"/>
                      <a:gd name="T38" fmla="*/ 35 w 38"/>
                      <a:gd name="T39" fmla="*/ 44 h 69"/>
                      <a:gd name="T40" fmla="*/ 38 w 38"/>
                      <a:gd name="T41" fmla="*/ 44 h 69"/>
                      <a:gd name="T42" fmla="*/ 35 w 38"/>
                      <a:gd name="T43" fmla="*/ 44 h 69"/>
                      <a:gd name="T44" fmla="*/ 35 w 38"/>
                      <a:gd name="T45" fmla="*/ 48 h 69"/>
                      <a:gd name="T46" fmla="*/ 35 w 38"/>
                      <a:gd name="T47" fmla="*/ 52 h 69"/>
                      <a:gd name="T48" fmla="*/ 31 w 38"/>
                      <a:gd name="T49" fmla="*/ 52 h 69"/>
                      <a:gd name="T50" fmla="*/ 31 w 38"/>
                      <a:gd name="T51" fmla="*/ 56 h 69"/>
                      <a:gd name="T52" fmla="*/ 31 w 38"/>
                      <a:gd name="T53" fmla="*/ 61 h 69"/>
                      <a:gd name="T54" fmla="*/ 27 w 38"/>
                      <a:gd name="T55" fmla="*/ 61 h 69"/>
                      <a:gd name="T56" fmla="*/ 27 w 38"/>
                      <a:gd name="T57" fmla="*/ 65 h 69"/>
                      <a:gd name="T58" fmla="*/ 27 w 38"/>
                      <a:gd name="T59" fmla="*/ 61 h 69"/>
                      <a:gd name="T60" fmla="*/ 27 w 38"/>
                      <a:gd name="T61" fmla="*/ 65 h 69"/>
                      <a:gd name="T62" fmla="*/ 23 w 38"/>
                      <a:gd name="T63" fmla="*/ 65 h 69"/>
                      <a:gd name="T64" fmla="*/ 19 w 38"/>
                      <a:gd name="T65" fmla="*/ 65 h 69"/>
                      <a:gd name="T66" fmla="*/ 19 w 38"/>
                      <a:gd name="T67" fmla="*/ 69 h 69"/>
                      <a:gd name="T68" fmla="*/ 15 w 38"/>
                      <a:gd name="T69" fmla="*/ 69 h 69"/>
                      <a:gd name="T70" fmla="*/ 12 w 38"/>
                      <a:gd name="T71" fmla="*/ 69 h 69"/>
                      <a:gd name="T72" fmla="*/ 12 w 38"/>
                      <a:gd name="T73" fmla="*/ 65 h 69"/>
                      <a:gd name="T74" fmla="*/ 8 w 38"/>
                      <a:gd name="T75" fmla="*/ 65 h 69"/>
                      <a:gd name="T76" fmla="*/ 8 w 38"/>
                      <a:gd name="T77" fmla="*/ 61 h 69"/>
                      <a:gd name="T78" fmla="*/ 4 w 38"/>
                      <a:gd name="T79" fmla="*/ 61 h 69"/>
                      <a:gd name="T80" fmla="*/ 4 w 38"/>
                      <a:gd name="T81" fmla="*/ 56 h 69"/>
                      <a:gd name="T82" fmla="*/ 4 w 38"/>
                      <a:gd name="T83" fmla="*/ 52 h 69"/>
                      <a:gd name="T84" fmla="*/ 4 w 38"/>
                      <a:gd name="T85" fmla="*/ 48 h 69"/>
                      <a:gd name="T86" fmla="*/ 4 w 38"/>
                      <a:gd name="T87" fmla="*/ 44 h 69"/>
                      <a:gd name="T88" fmla="*/ 0 w 38"/>
                      <a:gd name="T89" fmla="*/ 44 h 69"/>
                      <a:gd name="T90" fmla="*/ 0 w 38"/>
                      <a:gd name="T91" fmla="*/ 40 h 69"/>
                      <a:gd name="T92" fmla="*/ 0 w 38"/>
                      <a:gd name="T93" fmla="*/ 36 h 69"/>
                      <a:gd name="T94" fmla="*/ 0 w 38"/>
                      <a:gd name="T95" fmla="*/ 32 h 69"/>
                      <a:gd name="T96" fmla="*/ 0 w 38"/>
                      <a:gd name="T97" fmla="*/ 28 h 69"/>
                      <a:gd name="T98" fmla="*/ 0 w 38"/>
                      <a:gd name="T99" fmla="*/ 24 h 69"/>
                      <a:gd name="T100" fmla="*/ 0 w 38"/>
                      <a:gd name="T101" fmla="*/ 20 h 69"/>
                      <a:gd name="T102" fmla="*/ 0 w 38"/>
                      <a:gd name="T103" fmla="*/ 16 h 69"/>
                      <a:gd name="T104" fmla="*/ 0 w 38"/>
                      <a:gd name="T105" fmla="*/ 12 h 69"/>
                      <a:gd name="T106" fmla="*/ 0 w 38"/>
                      <a:gd name="T107" fmla="*/ 8 h 69"/>
                      <a:gd name="T108" fmla="*/ 0 w 38"/>
                      <a:gd name="T109" fmla="*/ 4 h 69"/>
                      <a:gd name="T110" fmla="*/ 4 w 38"/>
                      <a:gd name="T111" fmla="*/ 4 h 69"/>
                      <a:gd name="T112" fmla="*/ 4 w 38"/>
                      <a:gd name="T113" fmla="*/ 0 h 6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38" h="69">
                        <a:moveTo>
                          <a:pt x="4" y="0"/>
                        </a:moveTo>
                        <a:lnTo>
                          <a:pt x="8" y="0"/>
                        </a:lnTo>
                        <a:lnTo>
                          <a:pt x="8" y="4"/>
                        </a:lnTo>
                        <a:lnTo>
                          <a:pt x="8" y="8"/>
                        </a:lnTo>
                        <a:lnTo>
                          <a:pt x="12" y="8"/>
                        </a:lnTo>
                        <a:lnTo>
                          <a:pt x="12" y="12"/>
                        </a:lnTo>
                        <a:lnTo>
                          <a:pt x="12" y="16"/>
                        </a:lnTo>
                        <a:lnTo>
                          <a:pt x="15" y="16"/>
                        </a:lnTo>
                        <a:lnTo>
                          <a:pt x="15" y="20"/>
                        </a:lnTo>
                        <a:lnTo>
                          <a:pt x="19" y="20"/>
                        </a:lnTo>
                        <a:lnTo>
                          <a:pt x="19" y="24"/>
                        </a:lnTo>
                        <a:lnTo>
                          <a:pt x="23" y="24"/>
                        </a:lnTo>
                        <a:lnTo>
                          <a:pt x="23" y="28"/>
                        </a:lnTo>
                        <a:lnTo>
                          <a:pt x="23" y="32"/>
                        </a:lnTo>
                        <a:lnTo>
                          <a:pt x="27" y="32"/>
                        </a:lnTo>
                        <a:lnTo>
                          <a:pt x="27" y="36"/>
                        </a:lnTo>
                        <a:lnTo>
                          <a:pt x="27" y="40"/>
                        </a:lnTo>
                        <a:lnTo>
                          <a:pt x="27" y="44"/>
                        </a:lnTo>
                        <a:lnTo>
                          <a:pt x="31" y="44"/>
                        </a:lnTo>
                        <a:lnTo>
                          <a:pt x="35" y="44"/>
                        </a:lnTo>
                        <a:lnTo>
                          <a:pt x="38" y="44"/>
                        </a:lnTo>
                        <a:lnTo>
                          <a:pt x="35" y="44"/>
                        </a:lnTo>
                        <a:lnTo>
                          <a:pt x="35" y="48"/>
                        </a:lnTo>
                        <a:lnTo>
                          <a:pt x="35" y="52"/>
                        </a:lnTo>
                        <a:lnTo>
                          <a:pt x="31" y="52"/>
                        </a:lnTo>
                        <a:lnTo>
                          <a:pt x="31" y="56"/>
                        </a:lnTo>
                        <a:lnTo>
                          <a:pt x="31" y="61"/>
                        </a:lnTo>
                        <a:lnTo>
                          <a:pt x="27" y="61"/>
                        </a:lnTo>
                        <a:lnTo>
                          <a:pt x="27" y="65"/>
                        </a:lnTo>
                        <a:lnTo>
                          <a:pt x="27" y="61"/>
                        </a:lnTo>
                        <a:lnTo>
                          <a:pt x="27" y="65"/>
                        </a:lnTo>
                        <a:lnTo>
                          <a:pt x="23" y="65"/>
                        </a:lnTo>
                        <a:lnTo>
                          <a:pt x="19" y="65"/>
                        </a:lnTo>
                        <a:lnTo>
                          <a:pt x="19" y="69"/>
                        </a:lnTo>
                        <a:lnTo>
                          <a:pt x="15" y="69"/>
                        </a:lnTo>
                        <a:lnTo>
                          <a:pt x="12" y="69"/>
                        </a:lnTo>
                        <a:lnTo>
                          <a:pt x="12" y="65"/>
                        </a:lnTo>
                        <a:lnTo>
                          <a:pt x="8" y="65"/>
                        </a:lnTo>
                        <a:lnTo>
                          <a:pt x="8" y="61"/>
                        </a:lnTo>
                        <a:lnTo>
                          <a:pt x="4" y="61"/>
                        </a:lnTo>
                        <a:lnTo>
                          <a:pt x="4" y="56"/>
                        </a:lnTo>
                        <a:lnTo>
                          <a:pt x="4" y="52"/>
                        </a:lnTo>
                        <a:lnTo>
                          <a:pt x="4" y="48"/>
                        </a:lnTo>
                        <a:lnTo>
                          <a:pt x="4" y="44"/>
                        </a:lnTo>
                        <a:lnTo>
                          <a:pt x="0" y="44"/>
                        </a:lnTo>
                        <a:lnTo>
                          <a:pt x="0" y="40"/>
                        </a:lnTo>
                        <a:lnTo>
                          <a:pt x="0" y="36"/>
                        </a:lnTo>
                        <a:lnTo>
                          <a:pt x="0" y="32"/>
                        </a:lnTo>
                        <a:lnTo>
                          <a:pt x="0" y="28"/>
                        </a:lnTo>
                        <a:lnTo>
                          <a:pt x="0" y="24"/>
                        </a:lnTo>
                        <a:lnTo>
                          <a:pt x="0" y="20"/>
                        </a:lnTo>
                        <a:lnTo>
                          <a:pt x="0" y="16"/>
                        </a:lnTo>
                        <a:lnTo>
                          <a:pt x="0" y="12"/>
                        </a:lnTo>
                        <a:lnTo>
                          <a:pt x="0" y="8"/>
                        </a:lnTo>
                        <a:lnTo>
                          <a:pt x="0" y="4"/>
                        </a:lnTo>
                        <a:lnTo>
                          <a:pt x="4" y="4"/>
                        </a:lnTo>
                        <a:lnTo>
                          <a:pt x="4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786" name="Freeform 359">
                    <a:extLst>
                      <a:ext uri="{FF2B5EF4-FFF2-40B4-BE49-F238E27FC236}">
                        <a16:creationId xmlns:a16="http://schemas.microsoft.com/office/drawing/2014/main" id="{AEAD026D-E5CE-D028-D31E-306B9365E5D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860" y="3153"/>
                    <a:ext cx="46" cy="46"/>
                  </a:xfrm>
                  <a:custGeom>
                    <a:avLst/>
                    <a:gdLst>
                      <a:gd name="T0" fmla="*/ 0 w 46"/>
                      <a:gd name="T1" fmla="*/ 0 h 48"/>
                      <a:gd name="T2" fmla="*/ 4 w 46"/>
                      <a:gd name="T3" fmla="*/ 0 h 48"/>
                      <a:gd name="T4" fmla="*/ 8 w 46"/>
                      <a:gd name="T5" fmla="*/ 0 h 48"/>
                      <a:gd name="T6" fmla="*/ 8 w 46"/>
                      <a:gd name="T7" fmla="*/ 4 h 48"/>
                      <a:gd name="T8" fmla="*/ 11 w 46"/>
                      <a:gd name="T9" fmla="*/ 4 h 48"/>
                      <a:gd name="T10" fmla="*/ 11 w 46"/>
                      <a:gd name="T11" fmla="*/ 8 h 48"/>
                      <a:gd name="T12" fmla="*/ 15 w 46"/>
                      <a:gd name="T13" fmla="*/ 8 h 48"/>
                      <a:gd name="T14" fmla="*/ 19 w 46"/>
                      <a:gd name="T15" fmla="*/ 8 h 48"/>
                      <a:gd name="T16" fmla="*/ 19 w 46"/>
                      <a:gd name="T17" fmla="*/ 12 h 48"/>
                      <a:gd name="T18" fmla="*/ 23 w 46"/>
                      <a:gd name="T19" fmla="*/ 8 h 48"/>
                      <a:gd name="T20" fmla="*/ 27 w 46"/>
                      <a:gd name="T21" fmla="*/ 8 h 48"/>
                      <a:gd name="T22" fmla="*/ 27 w 46"/>
                      <a:gd name="T23" fmla="*/ 12 h 48"/>
                      <a:gd name="T24" fmla="*/ 31 w 46"/>
                      <a:gd name="T25" fmla="*/ 12 h 48"/>
                      <a:gd name="T26" fmla="*/ 31 w 46"/>
                      <a:gd name="T27" fmla="*/ 8 h 48"/>
                      <a:gd name="T28" fmla="*/ 34 w 46"/>
                      <a:gd name="T29" fmla="*/ 8 h 48"/>
                      <a:gd name="T30" fmla="*/ 38 w 46"/>
                      <a:gd name="T31" fmla="*/ 8 h 48"/>
                      <a:gd name="T32" fmla="*/ 38 w 46"/>
                      <a:gd name="T33" fmla="*/ 12 h 48"/>
                      <a:gd name="T34" fmla="*/ 38 w 46"/>
                      <a:gd name="T35" fmla="*/ 16 h 48"/>
                      <a:gd name="T36" fmla="*/ 42 w 46"/>
                      <a:gd name="T37" fmla="*/ 16 h 48"/>
                      <a:gd name="T38" fmla="*/ 42 w 46"/>
                      <a:gd name="T39" fmla="*/ 20 h 48"/>
                      <a:gd name="T40" fmla="*/ 42 w 46"/>
                      <a:gd name="T41" fmla="*/ 24 h 48"/>
                      <a:gd name="T42" fmla="*/ 38 w 46"/>
                      <a:gd name="T43" fmla="*/ 24 h 48"/>
                      <a:gd name="T44" fmla="*/ 42 w 46"/>
                      <a:gd name="T45" fmla="*/ 24 h 48"/>
                      <a:gd name="T46" fmla="*/ 42 w 46"/>
                      <a:gd name="T47" fmla="*/ 28 h 48"/>
                      <a:gd name="T48" fmla="*/ 38 w 46"/>
                      <a:gd name="T49" fmla="*/ 28 h 48"/>
                      <a:gd name="T50" fmla="*/ 38 w 46"/>
                      <a:gd name="T51" fmla="*/ 32 h 48"/>
                      <a:gd name="T52" fmla="*/ 38 w 46"/>
                      <a:gd name="T53" fmla="*/ 36 h 48"/>
                      <a:gd name="T54" fmla="*/ 42 w 46"/>
                      <a:gd name="T55" fmla="*/ 36 h 48"/>
                      <a:gd name="T56" fmla="*/ 42 w 46"/>
                      <a:gd name="T57" fmla="*/ 40 h 48"/>
                      <a:gd name="T58" fmla="*/ 46 w 46"/>
                      <a:gd name="T59" fmla="*/ 40 h 48"/>
                      <a:gd name="T60" fmla="*/ 46 w 46"/>
                      <a:gd name="T61" fmla="*/ 44 h 48"/>
                      <a:gd name="T62" fmla="*/ 42 w 46"/>
                      <a:gd name="T63" fmla="*/ 44 h 48"/>
                      <a:gd name="T64" fmla="*/ 42 w 46"/>
                      <a:gd name="T65" fmla="*/ 48 h 48"/>
                      <a:gd name="T66" fmla="*/ 38 w 46"/>
                      <a:gd name="T67" fmla="*/ 48 h 48"/>
                      <a:gd name="T68" fmla="*/ 34 w 46"/>
                      <a:gd name="T69" fmla="*/ 48 h 48"/>
                      <a:gd name="T70" fmla="*/ 34 w 46"/>
                      <a:gd name="T71" fmla="*/ 44 h 48"/>
                      <a:gd name="T72" fmla="*/ 31 w 46"/>
                      <a:gd name="T73" fmla="*/ 44 h 48"/>
                      <a:gd name="T74" fmla="*/ 27 w 46"/>
                      <a:gd name="T75" fmla="*/ 44 h 48"/>
                      <a:gd name="T76" fmla="*/ 23 w 46"/>
                      <a:gd name="T77" fmla="*/ 44 h 48"/>
                      <a:gd name="T78" fmla="*/ 23 w 46"/>
                      <a:gd name="T79" fmla="*/ 40 h 48"/>
                      <a:gd name="T80" fmla="*/ 23 w 46"/>
                      <a:gd name="T81" fmla="*/ 36 h 48"/>
                      <a:gd name="T82" fmla="*/ 23 w 46"/>
                      <a:gd name="T83" fmla="*/ 32 h 48"/>
                      <a:gd name="T84" fmla="*/ 19 w 46"/>
                      <a:gd name="T85" fmla="*/ 32 h 48"/>
                      <a:gd name="T86" fmla="*/ 19 w 46"/>
                      <a:gd name="T87" fmla="*/ 28 h 48"/>
                      <a:gd name="T88" fmla="*/ 19 w 46"/>
                      <a:gd name="T89" fmla="*/ 24 h 48"/>
                      <a:gd name="T90" fmla="*/ 15 w 46"/>
                      <a:gd name="T91" fmla="*/ 24 h 48"/>
                      <a:gd name="T92" fmla="*/ 15 w 46"/>
                      <a:gd name="T93" fmla="*/ 20 h 48"/>
                      <a:gd name="T94" fmla="*/ 11 w 46"/>
                      <a:gd name="T95" fmla="*/ 20 h 48"/>
                      <a:gd name="T96" fmla="*/ 11 w 46"/>
                      <a:gd name="T97" fmla="*/ 16 h 48"/>
                      <a:gd name="T98" fmla="*/ 8 w 46"/>
                      <a:gd name="T99" fmla="*/ 16 h 48"/>
                      <a:gd name="T100" fmla="*/ 8 w 46"/>
                      <a:gd name="T101" fmla="*/ 12 h 48"/>
                      <a:gd name="T102" fmla="*/ 8 w 46"/>
                      <a:gd name="T103" fmla="*/ 8 h 48"/>
                      <a:gd name="T104" fmla="*/ 4 w 46"/>
                      <a:gd name="T105" fmla="*/ 8 h 48"/>
                      <a:gd name="T106" fmla="*/ 4 w 46"/>
                      <a:gd name="T107" fmla="*/ 4 h 48"/>
                      <a:gd name="T108" fmla="*/ 4 w 46"/>
                      <a:gd name="T109" fmla="*/ 0 h 48"/>
                      <a:gd name="T110" fmla="*/ 0 w 46"/>
                      <a:gd name="T111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</a:cxnLst>
                    <a:rect l="0" t="0" r="r" b="b"/>
                    <a:pathLst>
                      <a:path w="46" h="48">
                        <a:moveTo>
                          <a:pt x="0" y="0"/>
                        </a:moveTo>
                        <a:lnTo>
                          <a:pt x="4" y="0"/>
                        </a:lnTo>
                        <a:lnTo>
                          <a:pt x="8" y="0"/>
                        </a:lnTo>
                        <a:lnTo>
                          <a:pt x="8" y="4"/>
                        </a:lnTo>
                        <a:lnTo>
                          <a:pt x="11" y="4"/>
                        </a:lnTo>
                        <a:lnTo>
                          <a:pt x="11" y="8"/>
                        </a:lnTo>
                        <a:lnTo>
                          <a:pt x="15" y="8"/>
                        </a:lnTo>
                        <a:lnTo>
                          <a:pt x="19" y="8"/>
                        </a:lnTo>
                        <a:lnTo>
                          <a:pt x="19" y="12"/>
                        </a:lnTo>
                        <a:lnTo>
                          <a:pt x="23" y="8"/>
                        </a:lnTo>
                        <a:lnTo>
                          <a:pt x="27" y="8"/>
                        </a:lnTo>
                        <a:lnTo>
                          <a:pt x="27" y="12"/>
                        </a:lnTo>
                        <a:lnTo>
                          <a:pt x="31" y="12"/>
                        </a:lnTo>
                        <a:lnTo>
                          <a:pt x="31" y="8"/>
                        </a:lnTo>
                        <a:lnTo>
                          <a:pt x="34" y="8"/>
                        </a:lnTo>
                        <a:lnTo>
                          <a:pt x="38" y="8"/>
                        </a:lnTo>
                        <a:lnTo>
                          <a:pt x="38" y="12"/>
                        </a:lnTo>
                        <a:lnTo>
                          <a:pt x="38" y="16"/>
                        </a:lnTo>
                        <a:lnTo>
                          <a:pt x="42" y="16"/>
                        </a:lnTo>
                        <a:lnTo>
                          <a:pt x="42" y="20"/>
                        </a:lnTo>
                        <a:lnTo>
                          <a:pt x="42" y="24"/>
                        </a:lnTo>
                        <a:lnTo>
                          <a:pt x="38" y="24"/>
                        </a:lnTo>
                        <a:lnTo>
                          <a:pt x="42" y="24"/>
                        </a:lnTo>
                        <a:lnTo>
                          <a:pt x="42" y="28"/>
                        </a:lnTo>
                        <a:lnTo>
                          <a:pt x="38" y="28"/>
                        </a:lnTo>
                        <a:lnTo>
                          <a:pt x="38" y="32"/>
                        </a:lnTo>
                        <a:lnTo>
                          <a:pt x="38" y="36"/>
                        </a:lnTo>
                        <a:lnTo>
                          <a:pt x="42" y="36"/>
                        </a:lnTo>
                        <a:lnTo>
                          <a:pt x="42" y="40"/>
                        </a:lnTo>
                        <a:lnTo>
                          <a:pt x="46" y="40"/>
                        </a:lnTo>
                        <a:lnTo>
                          <a:pt x="46" y="44"/>
                        </a:lnTo>
                        <a:lnTo>
                          <a:pt x="42" y="44"/>
                        </a:lnTo>
                        <a:lnTo>
                          <a:pt x="42" y="48"/>
                        </a:lnTo>
                        <a:lnTo>
                          <a:pt x="38" y="48"/>
                        </a:lnTo>
                        <a:lnTo>
                          <a:pt x="34" y="48"/>
                        </a:lnTo>
                        <a:lnTo>
                          <a:pt x="34" y="44"/>
                        </a:lnTo>
                        <a:lnTo>
                          <a:pt x="31" y="44"/>
                        </a:lnTo>
                        <a:lnTo>
                          <a:pt x="27" y="44"/>
                        </a:lnTo>
                        <a:lnTo>
                          <a:pt x="23" y="44"/>
                        </a:lnTo>
                        <a:lnTo>
                          <a:pt x="23" y="40"/>
                        </a:lnTo>
                        <a:lnTo>
                          <a:pt x="23" y="36"/>
                        </a:lnTo>
                        <a:lnTo>
                          <a:pt x="23" y="32"/>
                        </a:lnTo>
                        <a:lnTo>
                          <a:pt x="19" y="32"/>
                        </a:lnTo>
                        <a:lnTo>
                          <a:pt x="19" y="28"/>
                        </a:lnTo>
                        <a:lnTo>
                          <a:pt x="19" y="24"/>
                        </a:lnTo>
                        <a:lnTo>
                          <a:pt x="15" y="24"/>
                        </a:lnTo>
                        <a:lnTo>
                          <a:pt x="15" y="20"/>
                        </a:lnTo>
                        <a:lnTo>
                          <a:pt x="11" y="20"/>
                        </a:lnTo>
                        <a:lnTo>
                          <a:pt x="11" y="16"/>
                        </a:lnTo>
                        <a:lnTo>
                          <a:pt x="8" y="16"/>
                        </a:lnTo>
                        <a:lnTo>
                          <a:pt x="8" y="12"/>
                        </a:lnTo>
                        <a:lnTo>
                          <a:pt x="8" y="8"/>
                        </a:lnTo>
                        <a:lnTo>
                          <a:pt x="4" y="8"/>
                        </a:lnTo>
                        <a:lnTo>
                          <a:pt x="4" y="4"/>
                        </a:lnTo>
                        <a:lnTo>
                          <a:pt x="4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787" name="Freeform 360">
                    <a:extLst>
                      <a:ext uri="{FF2B5EF4-FFF2-40B4-BE49-F238E27FC236}">
                        <a16:creationId xmlns:a16="http://schemas.microsoft.com/office/drawing/2014/main" id="{77996757-B502-87FE-7188-B44EE8850CD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319" y="3153"/>
                    <a:ext cx="104" cy="52"/>
                  </a:xfrm>
                  <a:custGeom>
                    <a:avLst/>
                    <a:gdLst>
                      <a:gd name="T0" fmla="*/ 35 w 104"/>
                      <a:gd name="T1" fmla="*/ 4 h 52"/>
                      <a:gd name="T2" fmla="*/ 39 w 104"/>
                      <a:gd name="T3" fmla="*/ 0 h 52"/>
                      <a:gd name="T4" fmla="*/ 46 w 104"/>
                      <a:gd name="T5" fmla="*/ 0 h 52"/>
                      <a:gd name="T6" fmla="*/ 54 w 104"/>
                      <a:gd name="T7" fmla="*/ 4 h 52"/>
                      <a:gd name="T8" fmla="*/ 62 w 104"/>
                      <a:gd name="T9" fmla="*/ 4 h 52"/>
                      <a:gd name="T10" fmla="*/ 65 w 104"/>
                      <a:gd name="T11" fmla="*/ 8 h 52"/>
                      <a:gd name="T12" fmla="*/ 69 w 104"/>
                      <a:gd name="T13" fmla="*/ 12 h 52"/>
                      <a:gd name="T14" fmla="*/ 77 w 104"/>
                      <a:gd name="T15" fmla="*/ 12 h 52"/>
                      <a:gd name="T16" fmla="*/ 81 w 104"/>
                      <a:gd name="T17" fmla="*/ 16 h 52"/>
                      <a:gd name="T18" fmla="*/ 85 w 104"/>
                      <a:gd name="T19" fmla="*/ 12 h 52"/>
                      <a:gd name="T20" fmla="*/ 92 w 104"/>
                      <a:gd name="T21" fmla="*/ 12 h 52"/>
                      <a:gd name="T22" fmla="*/ 96 w 104"/>
                      <a:gd name="T23" fmla="*/ 16 h 52"/>
                      <a:gd name="T24" fmla="*/ 104 w 104"/>
                      <a:gd name="T25" fmla="*/ 16 h 52"/>
                      <a:gd name="T26" fmla="*/ 104 w 104"/>
                      <a:gd name="T27" fmla="*/ 24 h 52"/>
                      <a:gd name="T28" fmla="*/ 104 w 104"/>
                      <a:gd name="T29" fmla="*/ 32 h 52"/>
                      <a:gd name="T30" fmla="*/ 100 w 104"/>
                      <a:gd name="T31" fmla="*/ 36 h 52"/>
                      <a:gd name="T32" fmla="*/ 96 w 104"/>
                      <a:gd name="T33" fmla="*/ 40 h 52"/>
                      <a:gd name="T34" fmla="*/ 88 w 104"/>
                      <a:gd name="T35" fmla="*/ 40 h 52"/>
                      <a:gd name="T36" fmla="*/ 85 w 104"/>
                      <a:gd name="T37" fmla="*/ 44 h 52"/>
                      <a:gd name="T38" fmla="*/ 77 w 104"/>
                      <a:gd name="T39" fmla="*/ 44 h 52"/>
                      <a:gd name="T40" fmla="*/ 73 w 104"/>
                      <a:gd name="T41" fmla="*/ 48 h 52"/>
                      <a:gd name="T42" fmla="*/ 69 w 104"/>
                      <a:gd name="T43" fmla="*/ 52 h 52"/>
                      <a:gd name="T44" fmla="*/ 62 w 104"/>
                      <a:gd name="T45" fmla="*/ 52 h 52"/>
                      <a:gd name="T46" fmla="*/ 54 w 104"/>
                      <a:gd name="T47" fmla="*/ 52 h 52"/>
                      <a:gd name="T48" fmla="*/ 50 w 104"/>
                      <a:gd name="T49" fmla="*/ 48 h 52"/>
                      <a:gd name="T50" fmla="*/ 46 w 104"/>
                      <a:gd name="T51" fmla="*/ 52 h 52"/>
                      <a:gd name="T52" fmla="*/ 39 w 104"/>
                      <a:gd name="T53" fmla="*/ 52 h 52"/>
                      <a:gd name="T54" fmla="*/ 35 w 104"/>
                      <a:gd name="T55" fmla="*/ 48 h 52"/>
                      <a:gd name="T56" fmla="*/ 31 w 104"/>
                      <a:gd name="T57" fmla="*/ 52 h 52"/>
                      <a:gd name="T58" fmla="*/ 23 w 104"/>
                      <a:gd name="T59" fmla="*/ 52 h 52"/>
                      <a:gd name="T60" fmla="*/ 19 w 104"/>
                      <a:gd name="T61" fmla="*/ 48 h 52"/>
                      <a:gd name="T62" fmla="*/ 19 w 104"/>
                      <a:gd name="T63" fmla="*/ 48 h 52"/>
                      <a:gd name="T64" fmla="*/ 16 w 104"/>
                      <a:gd name="T65" fmla="*/ 44 h 52"/>
                      <a:gd name="T66" fmla="*/ 12 w 104"/>
                      <a:gd name="T67" fmla="*/ 40 h 52"/>
                      <a:gd name="T68" fmla="*/ 8 w 104"/>
                      <a:gd name="T69" fmla="*/ 36 h 52"/>
                      <a:gd name="T70" fmla="*/ 0 w 104"/>
                      <a:gd name="T71" fmla="*/ 20 h 52"/>
                      <a:gd name="T72" fmla="*/ 8 w 104"/>
                      <a:gd name="T73" fmla="*/ 20 h 52"/>
                      <a:gd name="T74" fmla="*/ 12 w 104"/>
                      <a:gd name="T75" fmla="*/ 24 h 52"/>
                      <a:gd name="T76" fmla="*/ 19 w 104"/>
                      <a:gd name="T77" fmla="*/ 24 h 52"/>
                      <a:gd name="T78" fmla="*/ 27 w 104"/>
                      <a:gd name="T79" fmla="*/ 24 h 52"/>
                      <a:gd name="T80" fmla="*/ 31 w 104"/>
                      <a:gd name="T81" fmla="*/ 28 h 52"/>
                      <a:gd name="T82" fmla="*/ 35 w 104"/>
                      <a:gd name="T83" fmla="*/ 24 h 52"/>
                      <a:gd name="T84" fmla="*/ 31 w 104"/>
                      <a:gd name="T85" fmla="*/ 20 h 52"/>
                      <a:gd name="T86" fmla="*/ 35 w 104"/>
                      <a:gd name="T87" fmla="*/ 16 h 52"/>
                      <a:gd name="T88" fmla="*/ 35 w 104"/>
                      <a:gd name="T89" fmla="*/ 8 h 52"/>
                      <a:gd name="T90" fmla="*/ 31 w 104"/>
                      <a:gd name="T91" fmla="*/ 4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</a:cxnLst>
                    <a:rect l="0" t="0" r="r" b="b"/>
                    <a:pathLst>
                      <a:path w="104" h="52">
                        <a:moveTo>
                          <a:pt x="31" y="4"/>
                        </a:moveTo>
                        <a:lnTo>
                          <a:pt x="35" y="4"/>
                        </a:lnTo>
                        <a:lnTo>
                          <a:pt x="39" y="4"/>
                        </a:lnTo>
                        <a:lnTo>
                          <a:pt x="39" y="0"/>
                        </a:lnTo>
                        <a:lnTo>
                          <a:pt x="42" y="0"/>
                        </a:lnTo>
                        <a:lnTo>
                          <a:pt x="46" y="0"/>
                        </a:lnTo>
                        <a:lnTo>
                          <a:pt x="50" y="4"/>
                        </a:lnTo>
                        <a:lnTo>
                          <a:pt x="54" y="4"/>
                        </a:lnTo>
                        <a:lnTo>
                          <a:pt x="58" y="4"/>
                        </a:lnTo>
                        <a:lnTo>
                          <a:pt x="62" y="4"/>
                        </a:lnTo>
                        <a:lnTo>
                          <a:pt x="65" y="4"/>
                        </a:lnTo>
                        <a:lnTo>
                          <a:pt x="65" y="8"/>
                        </a:lnTo>
                        <a:lnTo>
                          <a:pt x="69" y="8"/>
                        </a:lnTo>
                        <a:lnTo>
                          <a:pt x="69" y="12"/>
                        </a:lnTo>
                        <a:lnTo>
                          <a:pt x="73" y="12"/>
                        </a:lnTo>
                        <a:lnTo>
                          <a:pt x="77" y="12"/>
                        </a:lnTo>
                        <a:lnTo>
                          <a:pt x="77" y="16"/>
                        </a:lnTo>
                        <a:lnTo>
                          <a:pt x="81" y="16"/>
                        </a:lnTo>
                        <a:lnTo>
                          <a:pt x="85" y="16"/>
                        </a:lnTo>
                        <a:lnTo>
                          <a:pt x="85" y="12"/>
                        </a:lnTo>
                        <a:lnTo>
                          <a:pt x="88" y="12"/>
                        </a:lnTo>
                        <a:lnTo>
                          <a:pt x="92" y="12"/>
                        </a:lnTo>
                        <a:lnTo>
                          <a:pt x="96" y="12"/>
                        </a:lnTo>
                        <a:lnTo>
                          <a:pt x="96" y="16"/>
                        </a:lnTo>
                        <a:lnTo>
                          <a:pt x="100" y="16"/>
                        </a:lnTo>
                        <a:lnTo>
                          <a:pt x="104" y="16"/>
                        </a:lnTo>
                        <a:lnTo>
                          <a:pt x="104" y="20"/>
                        </a:lnTo>
                        <a:lnTo>
                          <a:pt x="104" y="24"/>
                        </a:lnTo>
                        <a:lnTo>
                          <a:pt x="104" y="28"/>
                        </a:lnTo>
                        <a:lnTo>
                          <a:pt x="104" y="32"/>
                        </a:lnTo>
                        <a:lnTo>
                          <a:pt x="100" y="32"/>
                        </a:lnTo>
                        <a:lnTo>
                          <a:pt x="100" y="36"/>
                        </a:lnTo>
                        <a:lnTo>
                          <a:pt x="96" y="36"/>
                        </a:lnTo>
                        <a:lnTo>
                          <a:pt x="96" y="40"/>
                        </a:lnTo>
                        <a:lnTo>
                          <a:pt x="92" y="40"/>
                        </a:lnTo>
                        <a:lnTo>
                          <a:pt x="88" y="40"/>
                        </a:lnTo>
                        <a:lnTo>
                          <a:pt x="88" y="44"/>
                        </a:lnTo>
                        <a:lnTo>
                          <a:pt x="85" y="44"/>
                        </a:lnTo>
                        <a:lnTo>
                          <a:pt x="81" y="44"/>
                        </a:lnTo>
                        <a:lnTo>
                          <a:pt x="77" y="44"/>
                        </a:lnTo>
                        <a:lnTo>
                          <a:pt x="77" y="48"/>
                        </a:lnTo>
                        <a:lnTo>
                          <a:pt x="73" y="48"/>
                        </a:lnTo>
                        <a:lnTo>
                          <a:pt x="69" y="48"/>
                        </a:lnTo>
                        <a:lnTo>
                          <a:pt x="69" y="52"/>
                        </a:lnTo>
                        <a:lnTo>
                          <a:pt x="65" y="52"/>
                        </a:lnTo>
                        <a:lnTo>
                          <a:pt x="62" y="52"/>
                        </a:lnTo>
                        <a:lnTo>
                          <a:pt x="58" y="52"/>
                        </a:lnTo>
                        <a:lnTo>
                          <a:pt x="54" y="52"/>
                        </a:lnTo>
                        <a:lnTo>
                          <a:pt x="50" y="52"/>
                        </a:lnTo>
                        <a:lnTo>
                          <a:pt x="50" y="48"/>
                        </a:lnTo>
                        <a:lnTo>
                          <a:pt x="46" y="48"/>
                        </a:lnTo>
                        <a:lnTo>
                          <a:pt x="46" y="52"/>
                        </a:lnTo>
                        <a:lnTo>
                          <a:pt x="42" y="52"/>
                        </a:lnTo>
                        <a:lnTo>
                          <a:pt x="39" y="52"/>
                        </a:lnTo>
                        <a:lnTo>
                          <a:pt x="35" y="52"/>
                        </a:lnTo>
                        <a:lnTo>
                          <a:pt x="35" y="48"/>
                        </a:lnTo>
                        <a:lnTo>
                          <a:pt x="35" y="52"/>
                        </a:lnTo>
                        <a:lnTo>
                          <a:pt x="31" y="52"/>
                        </a:lnTo>
                        <a:lnTo>
                          <a:pt x="27" y="52"/>
                        </a:lnTo>
                        <a:lnTo>
                          <a:pt x="23" y="52"/>
                        </a:lnTo>
                        <a:lnTo>
                          <a:pt x="23" y="48"/>
                        </a:lnTo>
                        <a:lnTo>
                          <a:pt x="19" y="48"/>
                        </a:lnTo>
                        <a:lnTo>
                          <a:pt x="16" y="48"/>
                        </a:lnTo>
                        <a:lnTo>
                          <a:pt x="19" y="48"/>
                        </a:lnTo>
                        <a:lnTo>
                          <a:pt x="16" y="48"/>
                        </a:lnTo>
                        <a:lnTo>
                          <a:pt x="16" y="44"/>
                        </a:lnTo>
                        <a:lnTo>
                          <a:pt x="16" y="40"/>
                        </a:lnTo>
                        <a:lnTo>
                          <a:pt x="12" y="40"/>
                        </a:lnTo>
                        <a:lnTo>
                          <a:pt x="12" y="36"/>
                        </a:lnTo>
                        <a:lnTo>
                          <a:pt x="8" y="36"/>
                        </a:lnTo>
                        <a:lnTo>
                          <a:pt x="4" y="28"/>
                        </a:lnTo>
                        <a:lnTo>
                          <a:pt x="0" y="20"/>
                        </a:lnTo>
                        <a:lnTo>
                          <a:pt x="4" y="20"/>
                        </a:lnTo>
                        <a:lnTo>
                          <a:pt x="8" y="20"/>
                        </a:lnTo>
                        <a:lnTo>
                          <a:pt x="12" y="20"/>
                        </a:lnTo>
                        <a:lnTo>
                          <a:pt x="12" y="24"/>
                        </a:lnTo>
                        <a:lnTo>
                          <a:pt x="16" y="24"/>
                        </a:lnTo>
                        <a:lnTo>
                          <a:pt x="19" y="24"/>
                        </a:lnTo>
                        <a:lnTo>
                          <a:pt x="23" y="24"/>
                        </a:lnTo>
                        <a:lnTo>
                          <a:pt x="27" y="24"/>
                        </a:lnTo>
                        <a:lnTo>
                          <a:pt x="27" y="28"/>
                        </a:lnTo>
                        <a:lnTo>
                          <a:pt x="31" y="28"/>
                        </a:lnTo>
                        <a:lnTo>
                          <a:pt x="31" y="24"/>
                        </a:lnTo>
                        <a:lnTo>
                          <a:pt x="35" y="24"/>
                        </a:lnTo>
                        <a:lnTo>
                          <a:pt x="31" y="24"/>
                        </a:lnTo>
                        <a:lnTo>
                          <a:pt x="31" y="20"/>
                        </a:lnTo>
                        <a:lnTo>
                          <a:pt x="31" y="16"/>
                        </a:lnTo>
                        <a:lnTo>
                          <a:pt x="35" y="16"/>
                        </a:lnTo>
                        <a:lnTo>
                          <a:pt x="35" y="12"/>
                        </a:lnTo>
                        <a:lnTo>
                          <a:pt x="35" y="8"/>
                        </a:lnTo>
                        <a:lnTo>
                          <a:pt x="31" y="8"/>
                        </a:lnTo>
                        <a:lnTo>
                          <a:pt x="31" y="4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788" name="Freeform 361">
                    <a:extLst>
                      <a:ext uri="{FF2B5EF4-FFF2-40B4-BE49-F238E27FC236}">
                        <a16:creationId xmlns:a16="http://schemas.microsoft.com/office/drawing/2014/main" id="{7CC6ED08-DF4A-56DF-053C-7EE74DFE1C0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147" y="3153"/>
                    <a:ext cx="31" cy="28"/>
                  </a:xfrm>
                  <a:custGeom>
                    <a:avLst/>
                    <a:gdLst>
                      <a:gd name="T0" fmla="*/ 12 w 31"/>
                      <a:gd name="T1" fmla="*/ 0 h 28"/>
                      <a:gd name="T2" fmla="*/ 16 w 31"/>
                      <a:gd name="T3" fmla="*/ 0 h 28"/>
                      <a:gd name="T4" fmla="*/ 20 w 31"/>
                      <a:gd name="T5" fmla="*/ 4 h 28"/>
                      <a:gd name="T6" fmla="*/ 23 w 31"/>
                      <a:gd name="T7" fmla="*/ 4 h 28"/>
                      <a:gd name="T8" fmla="*/ 27 w 31"/>
                      <a:gd name="T9" fmla="*/ 4 h 28"/>
                      <a:gd name="T10" fmla="*/ 27 w 31"/>
                      <a:gd name="T11" fmla="*/ 8 h 28"/>
                      <a:gd name="T12" fmla="*/ 31 w 31"/>
                      <a:gd name="T13" fmla="*/ 8 h 28"/>
                      <a:gd name="T14" fmla="*/ 31 w 31"/>
                      <a:gd name="T15" fmla="*/ 12 h 28"/>
                      <a:gd name="T16" fmla="*/ 27 w 31"/>
                      <a:gd name="T17" fmla="*/ 12 h 28"/>
                      <a:gd name="T18" fmla="*/ 23 w 31"/>
                      <a:gd name="T19" fmla="*/ 12 h 28"/>
                      <a:gd name="T20" fmla="*/ 23 w 31"/>
                      <a:gd name="T21" fmla="*/ 16 h 28"/>
                      <a:gd name="T22" fmla="*/ 23 w 31"/>
                      <a:gd name="T23" fmla="*/ 20 h 28"/>
                      <a:gd name="T24" fmla="*/ 20 w 31"/>
                      <a:gd name="T25" fmla="*/ 20 h 28"/>
                      <a:gd name="T26" fmla="*/ 16 w 31"/>
                      <a:gd name="T27" fmla="*/ 20 h 28"/>
                      <a:gd name="T28" fmla="*/ 16 w 31"/>
                      <a:gd name="T29" fmla="*/ 24 h 28"/>
                      <a:gd name="T30" fmla="*/ 16 w 31"/>
                      <a:gd name="T31" fmla="*/ 28 h 28"/>
                      <a:gd name="T32" fmla="*/ 12 w 31"/>
                      <a:gd name="T33" fmla="*/ 28 h 28"/>
                      <a:gd name="T34" fmla="*/ 8 w 31"/>
                      <a:gd name="T35" fmla="*/ 28 h 28"/>
                      <a:gd name="T36" fmla="*/ 4 w 31"/>
                      <a:gd name="T37" fmla="*/ 28 h 28"/>
                      <a:gd name="T38" fmla="*/ 4 w 31"/>
                      <a:gd name="T39" fmla="*/ 24 h 28"/>
                      <a:gd name="T40" fmla="*/ 0 w 31"/>
                      <a:gd name="T41" fmla="*/ 24 h 28"/>
                      <a:gd name="T42" fmla="*/ 0 w 31"/>
                      <a:gd name="T43" fmla="*/ 20 h 28"/>
                      <a:gd name="T44" fmla="*/ 4 w 31"/>
                      <a:gd name="T45" fmla="*/ 20 h 28"/>
                      <a:gd name="T46" fmla="*/ 4 w 31"/>
                      <a:gd name="T47" fmla="*/ 16 h 28"/>
                      <a:gd name="T48" fmla="*/ 4 w 31"/>
                      <a:gd name="T49" fmla="*/ 12 h 28"/>
                      <a:gd name="T50" fmla="*/ 8 w 31"/>
                      <a:gd name="T51" fmla="*/ 12 h 28"/>
                      <a:gd name="T52" fmla="*/ 8 w 31"/>
                      <a:gd name="T53" fmla="*/ 8 h 28"/>
                      <a:gd name="T54" fmla="*/ 8 w 31"/>
                      <a:gd name="T55" fmla="*/ 4 h 28"/>
                      <a:gd name="T56" fmla="*/ 12 w 31"/>
                      <a:gd name="T57" fmla="*/ 4 h 28"/>
                      <a:gd name="T58" fmla="*/ 12 w 31"/>
                      <a:gd name="T59" fmla="*/ 0 h 2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</a:cxnLst>
                    <a:rect l="0" t="0" r="r" b="b"/>
                    <a:pathLst>
                      <a:path w="31" h="28">
                        <a:moveTo>
                          <a:pt x="12" y="0"/>
                        </a:moveTo>
                        <a:lnTo>
                          <a:pt x="16" y="0"/>
                        </a:lnTo>
                        <a:lnTo>
                          <a:pt x="20" y="4"/>
                        </a:lnTo>
                        <a:lnTo>
                          <a:pt x="23" y="4"/>
                        </a:lnTo>
                        <a:lnTo>
                          <a:pt x="27" y="4"/>
                        </a:lnTo>
                        <a:lnTo>
                          <a:pt x="27" y="8"/>
                        </a:lnTo>
                        <a:lnTo>
                          <a:pt x="31" y="8"/>
                        </a:lnTo>
                        <a:lnTo>
                          <a:pt x="31" y="12"/>
                        </a:lnTo>
                        <a:lnTo>
                          <a:pt x="27" y="12"/>
                        </a:lnTo>
                        <a:lnTo>
                          <a:pt x="23" y="12"/>
                        </a:lnTo>
                        <a:lnTo>
                          <a:pt x="23" y="16"/>
                        </a:lnTo>
                        <a:lnTo>
                          <a:pt x="23" y="20"/>
                        </a:lnTo>
                        <a:lnTo>
                          <a:pt x="20" y="20"/>
                        </a:lnTo>
                        <a:lnTo>
                          <a:pt x="16" y="20"/>
                        </a:lnTo>
                        <a:lnTo>
                          <a:pt x="16" y="24"/>
                        </a:lnTo>
                        <a:lnTo>
                          <a:pt x="16" y="28"/>
                        </a:lnTo>
                        <a:lnTo>
                          <a:pt x="12" y="28"/>
                        </a:lnTo>
                        <a:lnTo>
                          <a:pt x="8" y="28"/>
                        </a:lnTo>
                        <a:lnTo>
                          <a:pt x="4" y="28"/>
                        </a:lnTo>
                        <a:lnTo>
                          <a:pt x="4" y="24"/>
                        </a:lnTo>
                        <a:lnTo>
                          <a:pt x="0" y="24"/>
                        </a:lnTo>
                        <a:lnTo>
                          <a:pt x="0" y="20"/>
                        </a:lnTo>
                        <a:lnTo>
                          <a:pt x="4" y="20"/>
                        </a:lnTo>
                        <a:lnTo>
                          <a:pt x="4" y="16"/>
                        </a:lnTo>
                        <a:lnTo>
                          <a:pt x="4" y="12"/>
                        </a:lnTo>
                        <a:lnTo>
                          <a:pt x="8" y="12"/>
                        </a:lnTo>
                        <a:lnTo>
                          <a:pt x="8" y="8"/>
                        </a:lnTo>
                        <a:lnTo>
                          <a:pt x="8" y="4"/>
                        </a:lnTo>
                        <a:lnTo>
                          <a:pt x="12" y="4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789" name="Freeform 362">
                    <a:extLst>
                      <a:ext uri="{FF2B5EF4-FFF2-40B4-BE49-F238E27FC236}">
                        <a16:creationId xmlns:a16="http://schemas.microsoft.com/office/drawing/2014/main" id="{08312C92-B2A7-A610-670E-5682078414E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213" y="3155"/>
                    <a:ext cx="29" cy="32"/>
                  </a:xfrm>
                  <a:custGeom>
                    <a:avLst/>
                    <a:gdLst>
                      <a:gd name="T0" fmla="*/ 0 w 27"/>
                      <a:gd name="T1" fmla="*/ 8 h 32"/>
                      <a:gd name="T2" fmla="*/ 4 w 27"/>
                      <a:gd name="T3" fmla="*/ 4 h 32"/>
                      <a:gd name="T4" fmla="*/ 7 w 27"/>
                      <a:gd name="T5" fmla="*/ 0 h 32"/>
                      <a:gd name="T6" fmla="*/ 11 w 27"/>
                      <a:gd name="T7" fmla="*/ 0 h 32"/>
                      <a:gd name="T8" fmla="*/ 11 w 27"/>
                      <a:gd name="T9" fmla="*/ 4 h 32"/>
                      <a:gd name="T10" fmla="*/ 15 w 27"/>
                      <a:gd name="T11" fmla="*/ 4 h 32"/>
                      <a:gd name="T12" fmla="*/ 15 w 27"/>
                      <a:gd name="T13" fmla="*/ 8 h 32"/>
                      <a:gd name="T14" fmla="*/ 19 w 27"/>
                      <a:gd name="T15" fmla="*/ 12 h 32"/>
                      <a:gd name="T16" fmla="*/ 23 w 27"/>
                      <a:gd name="T17" fmla="*/ 12 h 32"/>
                      <a:gd name="T18" fmla="*/ 23 w 27"/>
                      <a:gd name="T19" fmla="*/ 16 h 32"/>
                      <a:gd name="T20" fmla="*/ 27 w 27"/>
                      <a:gd name="T21" fmla="*/ 16 h 32"/>
                      <a:gd name="T22" fmla="*/ 27 w 27"/>
                      <a:gd name="T23" fmla="*/ 20 h 32"/>
                      <a:gd name="T24" fmla="*/ 27 w 27"/>
                      <a:gd name="T25" fmla="*/ 24 h 32"/>
                      <a:gd name="T26" fmla="*/ 23 w 27"/>
                      <a:gd name="T27" fmla="*/ 24 h 32"/>
                      <a:gd name="T28" fmla="*/ 23 w 27"/>
                      <a:gd name="T29" fmla="*/ 28 h 32"/>
                      <a:gd name="T30" fmla="*/ 19 w 27"/>
                      <a:gd name="T31" fmla="*/ 28 h 32"/>
                      <a:gd name="T32" fmla="*/ 15 w 27"/>
                      <a:gd name="T33" fmla="*/ 28 h 32"/>
                      <a:gd name="T34" fmla="*/ 15 w 27"/>
                      <a:gd name="T35" fmla="*/ 32 h 32"/>
                      <a:gd name="T36" fmla="*/ 11 w 27"/>
                      <a:gd name="T37" fmla="*/ 32 h 32"/>
                      <a:gd name="T38" fmla="*/ 7 w 27"/>
                      <a:gd name="T39" fmla="*/ 32 h 32"/>
                      <a:gd name="T40" fmla="*/ 7 w 27"/>
                      <a:gd name="T41" fmla="*/ 28 h 32"/>
                      <a:gd name="T42" fmla="*/ 7 w 27"/>
                      <a:gd name="T43" fmla="*/ 32 h 32"/>
                      <a:gd name="T44" fmla="*/ 4 w 27"/>
                      <a:gd name="T45" fmla="*/ 32 h 32"/>
                      <a:gd name="T46" fmla="*/ 0 w 27"/>
                      <a:gd name="T47" fmla="*/ 32 h 32"/>
                      <a:gd name="T48" fmla="*/ 0 w 27"/>
                      <a:gd name="T49" fmla="*/ 28 h 32"/>
                      <a:gd name="T50" fmla="*/ 4 w 27"/>
                      <a:gd name="T51" fmla="*/ 28 h 32"/>
                      <a:gd name="T52" fmla="*/ 4 w 27"/>
                      <a:gd name="T53" fmla="*/ 24 h 32"/>
                      <a:gd name="T54" fmla="*/ 4 w 27"/>
                      <a:gd name="T55" fmla="*/ 20 h 32"/>
                      <a:gd name="T56" fmla="*/ 4 w 27"/>
                      <a:gd name="T57" fmla="*/ 16 h 32"/>
                      <a:gd name="T58" fmla="*/ 4 w 27"/>
                      <a:gd name="T59" fmla="*/ 12 h 32"/>
                      <a:gd name="T60" fmla="*/ 4 w 27"/>
                      <a:gd name="T61" fmla="*/ 8 h 32"/>
                      <a:gd name="T62" fmla="*/ 0 w 27"/>
                      <a:gd name="T63" fmla="*/ 8 h 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</a:cxnLst>
                    <a:rect l="0" t="0" r="r" b="b"/>
                    <a:pathLst>
                      <a:path w="27" h="32">
                        <a:moveTo>
                          <a:pt x="0" y="8"/>
                        </a:moveTo>
                        <a:lnTo>
                          <a:pt x="4" y="4"/>
                        </a:lnTo>
                        <a:lnTo>
                          <a:pt x="7" y="0"/>
                        </a:lnTo>
                        <a:lnTo>
                          <a:pt x="11" y="0"/>
                        </a:lnTo>
                        <a:lnTo>
                          <a:pt x="11" y="4"/>
                        </a:lnTo>
                        <a:lnTo>
                          <a:pt x="15" y="4"/>
                        </a:lnTo>
                        <a:lnTo>
                          <a:pt x="15" y="8"/>
                        </a:lnTo>
                        <a:lnTo>
                          <a:pt x="19" y="12"/>
                        </a:lnTo>
                        <a:lnTo>
                          <a:pt x="23" y="12"/>
                        </a:lnTo>
                        <a:lnTo>
                          <a:pt x="23" y="16"/>
                        </a:lnTo>
                        <a:lnTo>
                          <a:pt x="27" y="16"/>
                        </a:lnTo>
                        <a:lnTo>
                          <a:pt x="27" y="20"/>
                        </a:lnTo>
                        <a:lnTo>
                          <a:pt x="27" y="24"/>
                        </a:lnTo>
                        <a:lnTo>
                          <a:pt x="23" y="24"/>
                        </a:lnTo>
                        <a:lnTo>
                          <a:pt x="23" y="28"/>
                        </a:lnTo>
                        <a:lnTo>
                          <a:pt x="19" y="28"/>
                        </a:lnTo>
                        <a:lnTo>
                          <a:pt x="15" y="28"/>
                        </a:lnTo>
                        <a:lnTo>
                          <a:pt x="15" y="32"/>
                        </a:lnTo>
                        <a:lnTo>
                          <a:pt x="11" y="32"/>
                        </a:lnTo>
                        <a:lnTo>
                          <a:pt x="7" y="32"/>
                        </a:lnTo>
                        <a:lnTo>
                          <a:pt x="7" y="28"/>
                        </a:lnTo>
                        <a:lnTo>
                          <a:pt x="7" y="32"/>
                        </a:lnTo>
                        <a:lnTo>
                          <a:pt x="4" y="32"/>
                        </a:lnTo>
                        <a:lnTo>
                          <a:pt x="0" y="32"/>
                        </a:lnTo>
                        <a:lnTo>
                          <a:pt x="0" y="28"/>
                        </a:lnTo>
                        <a:lnTo>
                          <a:pt x="4" y="28"/>
                        </a:lnTo>
                        <a:lnTo>
                          <a:pt x="4" y="24"/>
                        </a:lnTo>
                        <a:lnTo>
                          <a:pt x="4" y="20"/>
                        </a:lnTo>
                        <a:lnTo>
                          <a:pt x="4" y="16"/>
                        </a:lnTo>
                        <a:lnTo>
                          <a:pt x="4" y="12"/>
                        </a:lnTo>
                        <a:lnTo>
                          <a:pt x="4" y="8"/>
                        </a:lnTo>
                        <a:lnTo>
                          <a:pt x="0" y="8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790" name="Freeform 363">
                    <a:extLst>
                      <a:ext uri="{FF2B5EF4-FFF2-40B4-BE49-F238E27FC236}">
                        <a16:creationId xmlns:a16="http://schemas.microsoft.com/office/drawing/2014/main" id="{DD2268DA-B6E4-8DD2-804B-5B08A9CB632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98" y="3155"/>
                    <a:ext cx="57" cy="38"/>
                  </a:xfrm>
                  <a:custGeom>
                    <a:avLst/>
                    <a:gdLst>
                      <a:gd name="T0" fmla="*/ 49 w 57"/>
                      <a:gd name="T1" fmla="*/ 0 h 36"/>
                      <a:gd name="T2" fmla="*/ 53 w 57"/>
                      <a:gd name="T3" fmla="*/ 0 h 36"/>
                      <a:gd name="T4" fmla="*/ 57 w 57"/>
                      <a:gd name="T5" fmla="*/ 0 h 36"/>
                      <a:gd name="T6" fmla="*/ 57 w 57"/>
                      <a:gd name="T7" fmla="*/ 4 h 36"/>
                      <a:gd name="T8" fmla="*/ 57 w 57"/>
                      <a:gd name="T9" fmla="*/ 8 h 36"/>
                      <a:gd name="T10" fmla="*/ 53 w 57"/>
                      <a:gd name="T11" fmla="*/ 8 h 36"/>
                      <a:gd name="T12" fmla="*/ 53 w 57"/>
                      <a:gd name="T13" fmla="*/ 12 h 36"/>
                      <a:gd name="T14" fmla="*/ 53 w 57"/>
                      <a:gd name="T15" fmla="*/ 16 h 36"/>
                      <a:gd name="T16" fmla="*/ 49 w 57"/>
                      <a:gd name="T17" fmla="*/ 16 h 36"/>
                      <a:gd name="T18" fmla="*/ 49 w 57"/>
                      <a:gd name="T19" fmla="*/ 20 h 36"/>
                      <a:gd name="T20" fmla="*/ 49 w 57"/>
                      <a:gd name="T21" fmla="*/ 24 h 36"/>
                      <a:gd name="T22" fmla="*/ 49 w 57"/>
                      <a:gd name="T23" fmla="*/ 28 h 36"/>
                      <a:gd name="T24" fmla="*/ 49 w 57"/>
                      <a:gd name="T25" fmla="*/ 32 h 36"/>
                      <a:gd name="T26" fmla="*/ 49 w 57"/>
                      <a:gd name="T27" fmla="*/ 36 h 36"/>
                      <a:gd name="T28" fmla="*/ 46 w 57"/>
                      <a:gd name="T29" fmla="*/ 36 h 36"/>
                      <a:gd name="T30" fmla="*/ 42 w 57"/>
                      <a:gd name="T31" fmla="*/ 36 h 36"/>
                      <a:gd name="T32" fmla="*/ 42 w 57"/>
                      <a:gd name="T33" fmla="*/ 32 h 36"/>
                      <a:gd name="T34" fmla="*/ 38 w 57"/>
                      <a:gd name="T35" fmla="*/ 32 h 36"/>
                      <a:gd name="T36" fmla="*/ 34 w 57"/>
                      <a:gd name="T37" fmla="*/ 32 h 36"/>
                      <a:gd name="T38" fmla="*/ 30 w 57"/>
                      <a:gd name="T39" fmla="*/ 36 h 36"/>
                      <a:gd name="T40" fmla="*/ 26 w 57"/>
                      <a:gd name="T41" fmla="*/ 36 h 36"/>
                      <a:gd name="T42" fmla="*/ 23 w 57"/>
                      <a:gd name="T43" fmla="*/ 36 h 36"/>
                      <a:gd name="T44" fmla="*/ 19 w 57"/>
                      <a:gd name="T45" fmla="*/ 36 h 36"/>
                      <a:gd name="T46" fmla="*/ 15 w 57"/>
                      <a:gd name="T47" fmla="*/ 36 h 36"/>
                      <a:gd name="T48" fmla="*/ 15 w 57"/>
                      <a:gd name="T49" fmla="*/ 32 h 36"/>
                      <a:gd name="T50" fmla="*/ 15 w 57"/>
                      <a:gd name="T51" fmla="*/ 28 h 36"/>
                      <a:gd name="T52" fmla="*/ 11 w 57"/>
                      <a:gd name="T53" fmla="*/ 28 h 36"/>
                      <a:gd name="T54" fmla="*/ 7 w 57"/>
                      <a:gd name="T55" fmla="*/ 28 h 36"/>
                      <a:gd name="T56" fmla="*/ 7 w 57"/>
                      <a:gd name="T57" fmla="*/ 24 h 36"/>
                      <a:gd name="T58" fmla="*/ 3 w 57"/>
                      <a:gd name="T59" fmla="*/ 24 h 36"/>
                      <a:gd name="T60" fmla="*/ 0 w 57"/>
                      <a:gd name="T61" fmla="*/ 24 h 36"/>
                      <a:gd name="T62" fmla="*/ 0 w 57"/>
                      <a:gd name="T63" fmla="*/ 20 h 36"/>
                      <a:gd name="T64" fmla="*/ 3 w 57"/>
                      <a:gd name="T65" fmla="*/ 20 h 36"/>
                      <a:gd name="T66" fmla="*/ 3 w 57"/>
                      <a:gd name="T67" fmla="*/ 16 h 36"/>
                      <a:gd name="T68" fmla="*/ 7 w 57"/>
                      <a:gd name="T69" fmla="*/ 16 h 36"/>
                      <a:gd name="T70" fmla="*/ 7 w 57"/>
                      <a:gd name="T71" fmla="*/ 12 h 36"/>
                      <a:gd name="T72" fmla="*/ 11 w 57"/>
                      <a:gd name="T73" fmla="*/ 12 h 36"/>
                      <a:gd name="T74" fmla="*/ 11 w 57"/>
                      <a:gd name="T75" fmla="*/ 8 h 36"/>
                      <a:gd name="T76" fmla="*/ 15 w 57"/>
                      <a:gd name="T77" fmla="*/ 8 h 36"/>
                      <a:gd name="T78" fmla="*/ 19 w 57"/>
                      <a:gd name="T79" fmla="*/ 8 h 36"/>
                      <a:gd name="T80" fmla="*/ 19 w 57"/>
                      <a:gd name="T81" fmla="*/ 4 h 36"/>
                      <a:gd name="T82" fmla="*/ 23 w 57"/>
                      <a:gd name="T83" fmla="*/ 4 h 36"/>
                      <a:gd name="T84" fmla="*/ 26 w 57"/>
                      <a:gd name="T85" fmla="*/ 4 h 36"/>
                      <a:gd name="T86" fmla="*/ 26 w 57"/>
                      <a:gd name="T87" fmla="*/ 8 h 36"/>
                      <a:gd name="T88" fmla="*/ 30 w 57"/>
                      <a:gd name="T89" fmla="*/ 8 h 36"/>
                      <a:gd name="T90" fmla="*/ 34 w 57"/>
                      <a:gd name="T91" fmla="*/ 8 h 36"/>
                      <a:gd name="T92" fmla="*/ 34 w 57"/>
                      <a:gd name="T93" fmla="*/ 4 h 36"/>
                      <a:gd name="T94" fmla="*/ 38 w 57"/>
                      <a:gd name="T95" fmla="*/ 4 h 36"/>
                      <a:gd name="T96" fmla="*/ 42 w 57"/>
                      <a:gd name="T97" fmla="*/ 0 h 36"/>
                      <a:gd name="T98" fmla="*/ 46 w 57"/>
                      <a:gd name="T99" fmla="*/ 0 h 36"/>
                      <a:gd name="T100" fmla="*/ 49 w 57"/>
                      <a:gd name="T101" fmla="*/ 0 h 3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</a:cxnLst>
                    <a:rect l="0" t="0" r="r" b="b"/>
                    <a:pathLst>
                      <a:path w="57" h="36">
                        <a:moveTo>
                          <a:pt x="49" y="0"/>
                        </a:moveTo>
                        <a:lnTo>
                          <a:pt x="53" y="0"/>
                        </a:lnTo>
                        <a:lnTo>
                          <a:pt x="57" y="0"/>
                        </a:lnTo>
                        <a:lnTo>
                          <a:pt x="57" y="4"/>
                        </a:lnTo>
                        <a:lnTo>
                          <a:pt x="57" y="8"/>
                        </a:lnTo>
                        <a:lnTo>
                          <a:pt x="53" y="8"/>
                        </a:lnTo>
                        <a:lnTo>
                          <a:pt x="53" y="12"/>
                        </a:lnTo>
                        <a:lnTo>
                          <a:pt x="53" y="16"/>
                        </a:lnTo>
                        <a:lnTo>
                          <a:pt x="49" y="16"/>
                        </a:lnTo>
                        <a:lnTo>
                          <a:pt x="49" y="20"/>
                        </a:lnTo>
                        <a:lnTo>
                          <a:pt x="49" y="24"/>
                        </a:lnTo>
                        <a:lnTo>
                          <a:pt x="49" y="28"/>
                        </a:lnTo>
                        <a:lnTo>
                          <a:pt x="49" y="32"/>
                        </a:lnTo>
                        <a:lnTo>
                          <a:pt x="49" y="36"/>
                        </a:lnTo>
                        <a:lnTo>
                          <a:pt x="46" y="36"/>
                        </a:lnTo>
                        <a:lnTo>
                          <a:pt x="42" y="36"/>
                        </a:lnTo>
                        <a:lnTo>
                          <a:pt x="42" y="32"/>
                        </a:lnTo>
                        <a:lnTo>
                          <a:pt x="38" y="32"/>
                        </a:lnTo>
                        <a:lnTo>
                          <a:pt x="34" y="32"/>
                        </a:lnTo>
                        <a:lnTo>
                          <a:pt x="30" y="36"/>
                        </a:lnTo>
                        <a:lnTo>
                          <a:pt x="26" y="36"/>
                        </a:lnTo>
                        <a:lnTo>
                          <a:pt x="23" y="36"/>
                        </a:lnTo>
                        <a:lnTo>
                          <a:pt x="19" y="36"/>
                        </a:lnTo>
                        <a:lnTo>
                          <a:pt x="15" y="36"/>
                        </a:lnTo>
                        <a:lnTo>
                          <a:pt x="15" y="32"/>
                        </a:lnTo>
                        <a:lnTo>
                          <a:pt x="15" y="28"/>
                        </a:lnTo>
                        <a:lnTo>
                          <a:pt x="11" y="28"/>
                        </a:lnTo>
                        <a:lnTo>
                          <a:pt x="7" y="28"/>
                        </a:lnTo>
                        <a:lnTo>
                          <a:pt x="7" y="24"/>
                        </a:lnTo>
                        <a:lnTo>
                          <a:pt x="3" y="24"/>
                        </a:lnTo>
                        <a:lnTo>
                          <a:pt x="0" y="24"/>
                        </a:lnTo>
                        <a:lnTo>
                          <a:pt x="0" y="20"/>
                        </a:lnTo>
                        <a:lnTo>
                          <a:pt x="3" y="20"/>
                        </a:lnTo>
                        <a:lnTo>
                          <a:pt x="3" y="16"/>
                        </a:lnTo>
                        <a:lnTo>
                          <a:pt x="7" y="16"/>
                        </a:lnTo>
                        <a:lnTo>
                          <a:pt x="7" y="12"/>
                        </a:lnTo>
                        <a:lnTo>
                          <a:pt x="11" y="12"/>
                        </a:lnTo>
                        <a:lnTo>
                          <a:pt x="11" y="8"/>
                        </a:lnTo>
                        <a:lnTo>
                          <a:pt x="15" y="8"/>
                        </a:lnTo>
                        <a:lnTo>
                          <a:pt x="19" y="8"/>
                        </a:lnTo>
                        <a:lnTo>
                          <a:pt x="19" y="4"/>
                        </a:lnTo>
                        <a:lnTo>
                          <a:pt x="23" y="4"/>
                        </a:lnTo>
                        <a:lnTo>
                          <a:pt x="26" y="4"/>
                        </a:lnTo>
                        <a:lnTo>
                          <a:pt x="26" y="8"/>
                        </a:lnTo>
                        <a:lnTo>
                          <a:pt x="30" y="8"/>
                        </a:lnTo>
                        <a:lnTo>
                          <a:pt x="34" y="8"/>
                        </a:lnTo>
                        <a:lnTo>
                          <a:pt x="34" y="4"/>
                        </a:lnTo>
                        <a:lnTo>
                          <a:pt x="38" y="4"/>
                        </a:lnTo>
                        <a:lnTo>
                          <a:pt x="42" y="0"/>
                        </a:lnTo>
                        <a:lnTo>
                          <a:pt x="46" y="0"/>
                        </a:lnTo>
                        <a:lnTo>
                          <a:pt x="49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791" name="Freeform 364">
                    <a:extLst>
                      <a:ext uri="{FF2B5EF4-FFF2-40B4-BE49-F238E27FC236}">
                        <a16:creationId xmlns:a16="http://schemas.microsoft.com/office/drawing/2014/main" id="{9F844392-256F-2DFE-1A84-92AF7AA3718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01" y="3155"/>
                    <a:ext cx="70" cy="73"/>
                  </a:xfrm>
                  <a:custGeom>
                    <a:avLst/>
                    <a:gdLst>
                      <a:gd name="T0" fmla="*/ 7 w 69"/>
                      <a:gd name="T1" fmla="*/ 16 h 73"/>
                      <a:gd name="T2" fmla="*/ 11 w 69"/>
                      <a:gd name="T3" fmla="*/ 12 h 73"/>
                      <a:gd name="T4" fmla="*/ 15 w 69"/>
                      <a:gd name="T5" fmla="*/ 16 h 73"/>
                      <a:gd name="T6" fmla="*/ 19 w 69"/>
                      <a:gd name="T7" fmla="*/ 12 h 73"/>
                      <a:gd name="T8" fmla="*/ 23 w 69"/>
                      <a:gd name="T9" fmla="*/ 8 h 73"/>
                      <a:gd name="T10" fmla="*/ 26 w 69"/>
                      <a:gd name="T11" fmla="*/ 4 h 73"/>
                      <a:gd name="T12" fmla="*/ 30 w 69"/>
                      <a:gd name="T13" fmla="*/ 0 h 73"/>
                      <a:gd name="T14" fmla="*/ 34 w 69"/>
                      <a:gd name="T15" fmla="*/ 4 h 73"/>
                      <a:gd name="T16" fmla="*/ 38 w 69"/>
                      <a:gd name="T17" fmla="*/ 8 h 73"/>
                      <a:gd name="T18" fmla="*/ 46 w 69"/>
                      <a:gd name="T19" fmla="*/ 8 h 73"/>
                      <a:gd name="T20" fmla="*/ 49 w 69"/>
                      <a:gd name="T21" fmla="*/ 12 h 73"/>
                      <a:gd name="T22" fmla="*/ 53 w 69"/>
                      <a:gd name="T23" fmla="*/ 16 h 73"/>
                      <a:gd name="T24" fmla="*/ 57 w 69"/>
                      <a:gd name="T25" fmla="*/ 20 h 73"/>
                      <a:gd name="T26" fmla="*/ 61 w 69"/>
                      <a:gd name="T27" fmla="*/ 16 h 73"/>
                      <a:gd name="T28" fmla="*/ 65 w 69"/>
                      <a:gd name="T29" fmla="*/ 24 h 73"/>
                      <a:gd name="T30" fmla="*/ 69 w 69"/>
                      <a:gd name="T31" fmla="*/ 28 h 73"/>
                      <a:gd name="T32" fmla="*/ 65 w 69"/>
                      <a:gd name="T33" fmla="*/ 36 h 73"/>
                      <a:gd name="T34" fmla="*/ 65 w 69"/>
                      <a:gd name="T35" fmla="*/ 36 h 73"/>
                      <a:gd name="T36" fmla="*/ 65 w 69"/>
                      <a:gd name="T37" fmla="*/ 44 h 73"/>
                      <a:gd name="T38" fmla="*/ 61 w 69"/>
                      <a:gd name="T39" fmla="*/ 48 h 73"/>
                      <a:gd name="T40" fmla="*/ 61 w 69"/>
                      <a:gd name="T41" fmla="*/ 48 h 73"/>
                      <a:gd name="T42" fmla="*/ 65 w 69"/>
                      <a:gd name="T43" fmla="*/ 52 h 73"/>
                      <a:gd name="T44" fmla="*/ 61 w 69"/>
                      <a:gd name="T45" fmla="*/ 57 h 73"/>
                      <a:gd name="T46" fmla="*/ 61 w 69"/>
                      <a:gd name="T47" fmla="*/ 57 h 73"/>
                      <a:gd name="T48" fmla="*/ 57 w 69"/>
                      <a:gd name="T49" fmla="*/ 61 h 73"/>
                      <a:gd name="T50" fmla="*/ 61 w 69"/>
                      <a:gd name="T51" fmla="*/ 69 h 73"/>
                      <a:gd name="T52" fmla="*/ 61 w 69"/>
                      <a:gd name="T53" fmla="*/ 69 h 73"/>
                      <a:gd name="T54" fmla="*/ 57 w 69"/>
                      <a:gd name="T55" fmla="*/ 73 h 73"/>
                      <a:gd name="T56" fmla="*/ 57 w 69"/>
                      <a:gd name="T57" fmla="*/ 65 h 73"/>
                      <a:gd name="T58" fmla="*/ 53 w 69"/>
                      <a:gd name="T59" fmla="*/ 69 h 73"/>
                      <a:gd name="T60" fmla="*/ 53 w 69"/>
                      <a:gd name="T61" fmla="*/ 69 h 73"/>
                      <a:gd name="T62" fmla="*/ 46 w 69"/>
                      <a:gd name="T63" fmla="*/ 69 h 73"/>
                      <a:gd name="T64" fmla="*/ 42 w 69"/>
                      <a:gd name="T65" fmla="*/ 69 h 73"/>
                      <a:gd name="T66" fmla="*/ 38 w 69"/>
                      <a:gd name="T67" fmla="*/ 69 h 73"/>
                      <a:gd name="T68" fmla="*/ 38 w 69"/>
                      <a:gd name="T69" fmla="*/ 61 h 73"/>
                      <a:gd name="T70" fmla="*/ 34 w 69"/>
                      <a:gd name="T71" fmla="*/ 57 h 73"/>
                      <a:gd name="T72" fmla="*/ 38 w 69"/>
                      <a:gd name="T73" fmla="*/ 52 h 73"/>
                      <a:gd name="T74" fmla="*/ 34 w 69"/>
                      <a:gd name="T75" fmla="*/ 48 h 73"/>
                      <a:gd name="T76" fmla="*/ 30 w 69"/>
                      <a:gd name="T77" fmla="*/ 44 h 73"/>
                      <a:gd name="T78" fmla="*/ 23 w 69"/>
                      <a:gd name="T79" fmla="*/ 44 h 73"/>
                      <a:gd name="T80" fmla="*/ 15 w 69"/>
                      <a:gd name="T81" fmla="*/ 44 h 73"/>
                      <a:gd name="T82" fmla="*/ 15 w 69"/>
                      <a:gd name="T83" fmla="*/ 36 h 73"/>
                      <a:gd name="T84" fmla="*/ 11 w 69"/>
                      <a:gd name="T85" fmla="*/ 32 h 73"/>
                      <a:gd name="T86" fmla="*/ 7 w 69"/>
                      <a:gd name="T87" fmla="*/ 36 h 73"/>
                      <a:gd name="T88" fmla="*/ 7 w 69"/>
                      <a:gd name="T89" fmla="*/ 28 h 73"/>
                      <a:gd name="T90" fmla="*/ 0 w 69"/>
                      <a:gd name="T91" fmla="*/ 32 h 73"/>
                      <a:gd name="T92" fmla="*/ 0 w 69"/>
                      <a:gd name="T93" fmla="*/ 24 h 73"/>
                      <a:gd name="T94" fmla="*/ 3 w 69"/>
                      <a:gd name="T95" fmla="*/ 20 h 7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</a:cxnLst>
                    <a:rect l="0" t="0" r="r" b="b"/>
                    <a:pathLst>
                      <a:path w="69" h="73">
                        <a:moveTo>
                          <a:pt x="3" y="16"/>
                        </a:moveTo>
                        <a:lnTo>
                          <a:pt x="7" y="16"/>
                        </a:lnTo>
                        <a:lnTo>
                          <a:pt x="7" y="12"/>
                        </a:lnTo>
                        <a:lnTo>
                          <a:pt x="11" y="12"/>
                        </a:lnTo>
                        <a:lnTo>
                          <a:pt x="11" y="16"/>
                        </a:lnTo>
                        <a:lnTo>
                          <a:pt x="15" y="16"/>
                        </a:lnTo>
                        <a:lnTo>
                          <a:pt x="15" y="12"/>
                        </a:lnTo>
                        <a:lnTo>
                          <a:pt x="19" y="12"/>
                        </a:lnTo>
                        <a:lnTo>
                          <a:pt x="19" y="8"/>
                        </a:lnTo>
                        <a:lnTo>
                          <a:pt x="23" y="8"/>
                        </a:lnTo>
                        <a:lnTo>
                          <a:pt x="23" y="4"/>
                        </a:lnTo>
                        <a:lnTo>
                          <a:pt x="26" y="4"/>
                        </a:lnTo>
                        <a:lnTo>
                          <a:pt x="26" y="0"/>
                        </a:lnTo>
                        <a:lnTo>
                          <a:pt x="30" y="0"/>
                        </a:lnTo>
                        <a:lnTo>
                          <a:pt x="34" y="0"/>
                        </a:lnTo>
                        <a:lnTo>
                          <a:pt x="34" y="4"/>
                        </a:lnTo>
                        <a:lnTo>
                          <a:pt x="38" y="4"/>
                        </a:lnTo>
                        <a:lnTo>
                          <a:pt x="38" y="8"/>
                        </a:lnTo>
                        <a:lnTo>
                          <a:pt x="42" y="8"/>
                        </a:lnTo>
                        <a:lnTo>
                          <a:pt x="46" y="8"/>
                        </a:lnTo>
                        <a:lnTo>
                          <a:pt x="49" y="8"/>
                        </a:lnTo>
                        <a:lnTo>
                          <a:pt x="49" y="12"/>
                        </a:lnTo>
                        <a:lnTo>
                          <a:pt x="49" y="16"/>
                        </a:lnTo>
                        <a:lnTo>
                          <a:pt x="53" y="16"/>
                        </a:lnTo>
                        <a:lnTo>
                          <a:pt x="57" y="16"/>
                        </a:lnTo>
                        <a:lnTo>
                          <a:pt x="57" y="20"/>
                        </a:lnTo>
                        <a:lnTo>
                          <a:pt x="61" y="20"/>
                        </a:lnTo>
                        <a:lnTo>
                          <a:pt x="61" y="16"/>
                        </a:lnTo>
                        <a:lnTo>
                          <a:pt x="65" y="20"/>
                        </a:lnTo>
                        <a:lnTo>
                          <a:pt x="65" y="24"/>
                        </a:lnTo>
                        <a:lnTo>
                          <a:pt x="69" y="24"/>
                        </a:lnTo>
                        <a:lnTo>
                          <a:pt x="69" y="28"/>
                        </a:lnTo>
                        <a:lnTo>
                          <a:pt x="69" y="32"/>
                        </a:lnTo>
                        <a:lnTo>
                          <a:pt x="65" y="36"/>
                        </a:lnTo>
                        <a:lnTo>
                          <a:pt x="69" y="36"/>
                        </a:lnTo>
                        <a:lnTo>
                          <a:pt x="65" y="36"/>
                        </a:lnTo>
                        <a:lnTo>
                          <a:pt x="65" y="40"/>
                        </a:lnTo>
                        <a:lnTo>
                          <a:pt x="65" y="44"/>
                        </a:lnTo>
                        <a:lnTo>
                          <a:pt x="61" y="44"/>
                        </a:lnTo>
                        <a:lnTo>
                          <a:pt x="61" y="48"/>
                        </a:lnTo>
                        <a:lnTo>
                          <a:pt x="65" y="48"/>
                        </a:lnTo>
                        <a:lnTo>
                          <a:pt x="61" y="48"/>
                        </a:lnTo>
                        <a:lnTo>
                          <a:pt x="61" y="52"/>
                        </a:lnTo>
                        <a:lnTo>
                          <a:pt x="65" y="52"/>
                        </a:lnTo>
                        <a:lnTo>
                          <a:pt x="65" y="57"/>
                        </a:lnTo>
                        <a:lnTo>
                          <a:pt x="61" y="57"/>
                        </a:lnTo>
                        <a:lnTo>
                          <a:pt x="65" y="57"/>
                        </a:lnTo>
                        <a:lnTo>
                          <a:pt x="61" y="57"/>
                        </a:lnTo>
                        <a:lnTo>
                          <a:pt x="61" y="61"/>
                        </a:lnTo>
                        <a:lnTo>
                          <a:pt x="57" y="61"/>
                        </a:lnTo>
                        <a:lnTo>
                          <a:pt x="61" y="65"/>
                        </a:lnTo>
                        <a:lnTo>
                          <a:pt x="61" y="69"/>
                        </a:lnTo>
                        <a:lnTo>
                          <a:pt x="65" y="69"/>
                        </a:lnTo>
                        <a:lnTo>
                          <a:pt x="61" y="69"/>
                        </a:lnTo>
                        <a:lnTo>
                          <a:pt x="61" y="73"/>
                        </a:lnTo>
                        <a:lnTo>
                          <a:pt x="57" y="73"/>
                        </a:lnTo>
                        <a:lnTo>
                          <a:pt x="57" y="69"/>
                        </a:lnTo>
                        <a:lnTo>
                          <a:pt x="57" y="65"/>
                        </a:lnTo>
                        <a:lnTo>
                          <a:pt x="57" y="69"/>
                        </a:lnTo>
                        <a:lnTo>
                          <a:pt x="53" y="69"/>
                        </a:lnTo>
                        <a:lnTo>
                          <a:pt x="53" y="65"/>
                        </a:lnTo>
                        <a:lnTo>
                          <a:pt x="53" y="69"/>
                        </a:lnTo>
                        <a:lnTo>
                          <a:pt x="49" y="69"/>
                        </a:lnTo>
                        <a:lnTo>
                          <a:pt x="46" y="69"/>
                        </a:lnTo>
                        <a:lnTo>
                          <a:pt x="46" y="65"/>
                        </a:lnTo>
                        <a:lnTo>
                          <a:pt x="42" y="69"/>
                        </a:lnTo>
                        <a:lnTo>
                          <a:pt x="42" y="65"/>
                        </a:lnTo>
                        <a:lnTo>
                          <a:pt x="38" y="69"/>
                        </a:lnTo>
                        <a:lnTo>
                          <a:pt x="38" y="65"/>
                        </a:lnTo>
                        <a:lnTo>
                          <a:pt x="38" y="61"/>
                        </a:lnTo>
                        <a:lnTo>
                          <a:pt x="34" y="61"/>
                        </a:lnTo>
                        <a:lnTo>
                          <a:pt x="34" y="57"/>
                        </a:lnTo>
                        <a:lnTo>
                          <a:pt x="38" y="57"/>
                        </a:lnTo>
                        <a:lnTo>
                          <a:pt x="38" y="52"/>
                        </a:lnTo>
                        <a:lnTo>
                          <a:pt x="34" y="52"/>
                        </a:lnTo>
                        <a:lnTo>
                          <a:pt x="34" y="48"/>
                        </a:lnTo>
                        <a:lnTo>
                          <a:pt x="30" y="48"/>
                        </a:lnTo>
                        <a:lnTo>
                          <a:pt x="30" y="44"/>
                        </a:lnTo>
                        <a:lnTo>
                          <a:pt x="26" y="44"/>
                        </a:lnTo>
                        <a:lnTo>
                          <a:pt x="23" y="44"/>
                        </a:lnTo>
                        <a:lnTo>
                          <a:pt x="19" y="44"/>
                        </a:lnTo>
                        <a:lnTo>
                          <a:pt x="15" y="44"/>
                        </a:lnTo>
                        <a:lnTo>
                          <a:pt x="15" y="40"/>
                        </a:lnTo>
                        <a:lnTo>
                          <a:pt x="15" y="36"/>
                        </a:lnTo>
                        <a:lnTo>
                          <a:pt x="15" y="32"/>
                        </a:lnTo>
                        <a:lnTo>
                          <a:pt x="11" y="32"/>
                        </a:lnTo>
                        <a:lnTo>
                          <a:pt x="7" y="32"/>
                        </a:lnTo>
                        <a:lnTo>
                          <a:pt x="7" y="36"/>
                        </a:lnTo>
                        <a:lnTo>
                          <a:pt x="7" y="32"/>
                        </a:lnTo>
                        <a:lnTo>
                          <a:pt x="7" y="28"/>
                        </a:lnTo>
                        <a:lnTo>
                          <a:pt x="3" y="28"/>
                        </a:lnTo>
                        <a:lnTo>
                          <a:pt x="0" y="32"/>
                        </a:lnTo>
                        <a:lnTo>
                          <a:pt x="0" y="28"/>
                        </a:lnTo>
                        <a:lnTo>
                          <a:pt x="0" y="24"/>
                        </a:lnTo>
                        <a:lnTo>
                          <a:pt x="3" y="24"/>
                        </a:lnTo>
                        <a:lnTo>
                          <a:pt x="3" y="20"/>
                        </a:lnTo>
                        <a:lnTo>
                          <a:pt x="3" y="16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792" name="Freeform 365">
                    <a:extLst>
                      <a:ext uri="{FF2B5EF4-FFF2-40B4-BE49-F238E27FC236}">
                        <a16:creationId xmlns:a16="http://schemas.microsoft.com/office/drawing/2014/main" id="{1FC116EA-AE16-4CB2-65D8-53BEF95A4FE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684" y="3155"/>
                    <a:ext cx="34" cy="21"/>
                  </a:xfrm>
                  <a:custGeom>
                    <a:avLst/>
                    <a:gdLst>
                      <a:gd name="T0" fmla="*/ 0 w 35"/>
                      <a:gd name="T1" fmla="*/ 0 h 20"/>
                      <a:gd name="T2" fmla="*/ 4 w 35"/>
                      <a:gd name="T3" fmla="*/ 0 h 20"/>
                      <a:gd name="T4" fmla="*/ 8 w 35"/>
                      <a:gd name="T5" fmla="*/ 0 h 20"/>
                      <a:gd name="T6" fmla="*/ 12 w 35"/>
                      <a:gd name="T7" fmla="*/ 0 h 20"/>
                      <a:gd name="T8" fmla="*/ 16 w 35"/>
                      <a:gd name="T9" fmla="*/ 0 h 20"/>
                      <a:gd name="T10" fmla="*/ 20 w 35"/>
                      <a:gd name="T11" fmla="*/ 4 h 20"/>
                      <a:gd name="T12" fmla="*/ 20 w 35"/>
                      <a:gd name="T13" fmla="*/ 0 h 20"/>
                      <a:gd name="T14" fmla="*/ 20 w 35"/>
                      <a:gd name="T15" fmla="*/ 4 h 20"/>
                      <a:gd name="T16" fmla="*/ 23 w 35"/>
                      <a:gd name="T17" fmla="*/ 4 h 20"/>
                      <a:gd name="T18" fmla="*/ 23 w 35"/>
                      <a:gd name="T19" fmla="*/ 0 h 20"/>
                      <a:gd name="T20" fmla="*/ 27 w 35"/>
                      <a:gd name="T21" fmla="*/ 0 h 20"/>
                      <a:gd name="T22" fmla="*/ 27 w 35"/>
                      <a:gd name="T23" fmla="*/ 4 h 20"/>
                      <a:gd name="T24" fmla="*/ 27 w 35"/>
                      <a:gd name="T25" fmla="*/ 0 h 20"/>
                      <a:gd name="T26" fmla="*/ 31 w 35"/>
                      <a:gd name="T27" fmla="*/ 0 h 20"/>
                      <a:gd name="T28" fmla="*/ 31 w 35"/>
                      <a:gd name="T29" fmla="*/ 4 h 20"/>
                      <a:gd name="T30" fmla="*/ 35 w 35"/>
                      <a:gd name="T31" fmla="*/ 4 h 20"/>
                      <a:gd name="T32" fmla="*/ 31 w 35"/>
                      <a:gd name="T33" fmla="*/ 8 h 20"/>
                      <a:gd name="T34" fmla="*/ 31 w 35"/>
                      <a:gd name="T35" fmla="*/ 12 h 20"/>
                      <a:gd name="T36" fmla="*/ 27 w 35"/>
                      <a:gd name="T37" fmla="*/ 12 h 20"/>
                      <a:gd name="T38" fmla="*/ 23 w 35"/>
                      <a:gd name="T39" fmla="*/ 12 h 20"/>
                      <a:gd name="T40" fmla="*/ 23 w 35"/>
                      <a:gd name="T41" fmla="*/ 16 h 20"/>
                      <a:gd name="T42" fmla="*/ 20 w 35"/>
                      <a:gd name="T43" fmla="*/ 16 h 20"/>
                      <a:gd name="T44" fmla="*/ 16 w 35"/>
                      <a:gd name="T45" fmla="*/ 16 h 20"/>
                      <a:gd name="T46" fmla="*/ 16 w 35"/>
                      <a:gd name="T47" fmla="*/ 20 h 20"/>
                      <a:gd name="T48" fmla="*/ 12 w 35"/>
                      <a:gd name="T49" fmla="*/ 20 h 20"/>
                      <a:gd name="T50" fmla="*/ 12 w 35"/>
                      <a:gd name="T51" fmla="*/ 16 h 20"/>
                      <a:gd name="T52" fmla="*/ 8 w 35"/>
                      <a:gd name="T53" fmla="*/ 16 h 20"/>
                      <a:gd name="T54" fmla="*/ 4 w 35"/>
                      <a:gd name="T55" fmla="*/ 16 h 20"/>
                      <a:gd name="T56" fmla="*/ 4 w 35"/>
                      <a:gd name="T57" fmla="*/ 12 h 20"/>
                      <a:gd name="T58" fmla="*/ 4 w 35"/>
                      <a:gd name="T59" fmla="*/ 16 h 20"/>
                      <a:gd name="T60" fmla="*/ 4 w 35"/>
                      <a:gd name="T61" fmla="*/ 12 h 20"/>
                      <a:gd name="T62" fmla="*/ 0 w 35"/>
                      <a:gd name="T63" fmla="*/ 12 h 20"/>
                      <a:gd name="T64" fmla="*/ 0 w 35"/>
                      <a:gd name="T65" fmla="*/ 8 h 20"/>
                      <a:gd name="T66" fmla="*/ 0 w 35"/>
                      <a:gd name="T67" fmla="*/ 4 h 20"/>
                      <a:gd name="T68" fmla="*/ 0 w 35"/>
                      <a:gd name="T69" fmla="*/ 0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</a:cxnLst>
                    <a:rect l="0" t="0" r="r" b="b"/>
                    <a:pathLst>
                      <a:path w="35" h="20">
                        <a:moveTo>
                          <a:pt x="0" y="0"/>
                        </a:moveTo>
                        <a:lnTo>
                          <a:pt x="4" y="0"/>
                        </a:lnTo>
                        <a:lnTo>
                          <a:pt x="8" y="0"/>
                        </a:lnTo>
                        <a:lnTo>
                          <a:pt x="12" y="0"/>
                        </a:lnTo>
                        <a:lnTo>
                          <a:pt x="16" y="0"/>
                        </a:lnTo>
                        <a:lnTo>
                          <a:pt x="20" y="4"/>
                        </a:lnTo>
                        <a:lnTo>
                          <a:pt x="20" y="0"/>
                        </a:lnTo>
                        <a:lnTo>
                          <a:pt x="20" y="4"/>
                        </a:lnTo>
                        <a:lnTo>
                          <a:pt x="23" y="4"/>
                        </a:lnTo>
                        <a:lnTo>
                          <a:pt x="23" y="0"/>
                        </a:lnTo>
                        <a:lnTo>
                          <a:pt x="27" y="0"/>
                        </a:lnTo>
                        <a:lnTo>
                          <a:pt x="27" y="4"/>
                        </a:lnTo>
                        <a:lnTo>
                          <a:pt x="27" y="0"/>
                        </a:lnTo>
                        <a:lnTo>
                          <a:pt x="31" y="0"/>
                        </a:lnTo>
                        <a:lnTo>
                          <a:pt x="31" y="4"/>
                        </a:lnTo>
                        <a:lnTo>
                          <a:pt x="35" y="4"/>
                        </a:lnTo>
                        <a:lnTo>
                          <a:pt x="31" y="8"/>
                        </a:lnTo>
                        <a:lnTo>
                          <a:pt x="31" y="12"/>
                        </a:lnTo>
                        <a:lnTo>
                          <a:pt x="27" y="12"/>
                        </a:lnTo>
                        <a:lnTo>
                          <a:pt x="23" y="12"/>
                        </a:lnTo>
                        <a:lnTo>
                          <a:pt x="23" y="16"/>
                        </a:lnTo>
                        <a:lnTo>
                          <a:pt x="20" y="16"/>
                        </a:lnTo>
                        <a:lnTo>
                          <a:pt x="16" y="16"/>
                        </a:lnTo>
                        <a:lnTo>
                          <a:pt x="16" y="20"/>
                        </a:lnTo>
                        <a:lnTo>
                          <a:pt x="12" y="20"/>
                        </a:lnTo>
                        <a:lnTo>
                          <a:pt x="12" y="16"/>
                        </a:lnTo>
                        <a:lnTo>
                          <a:pt x="8" y="16"/>
                        </a:lnTo>
                        <a:lnTo>
                          <a:pt x="4" y="16"/>
                        </a:lnTo>
                        <a:lnTo>
                          <a:pt x="4" y="12"/>
                        </a:lnTo>
                        <a:lnTo>
                          <a:pt x="4" y="16"/>
                        </a:lnTo>
                        <a:lnTo>
                          <a:pt x="4" y="12"/>
                        </a:lnTo>
                        <a:lnTo>
                          <a:pt x="0" y="12"/>
                        </a:lnTo>
                        <a:lnTo>
                          <a:pt x="0" y="8"/>
                        </a:lnTo>
                        <a:lnTo>
                          <a:pt x="0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793" name="Freeform 366">
                    <a:extLst>
                      <a:ext uri="{FF2B5EF4-FFF2-40B4-BE49-F238E27FC236}">
                        <a16:creationId xmlns:a16="http://schemas.microsoft.com/office/drawing/2014/main" id="{23AC740F-D9DA-8F1B-D27F-D31C9846749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435" y="3155"/>
                    <a:ext cx="46" cy="41"/>
                  </a:xfrm>
                  <a:custGeom>
                    <a:avLst/>
                    <a:gdLst>
                      <a:gd name="T0" fmla="*/ 46 w 46"/>
                      <a:gd name="T1" fmla="*/ 4 h 40"/>
                      <a:gd name="T2" fmla="*/ 46 w 46"/>
                      <a:gd name="T3" fmla="*/ 8 h 40"/>
                      <a:gd name="T4" fmla="*/ 46 w 46"/>
                      <a:gd name="T5" fmla="*/ 12 h 40"/>
                      <a:gd name="T6" fmla="*/ 46 w 46"/>
                      <a:gd name="T7" fmla="*/ 16 h 40"/>
                      <a:gd name="T8" fmla="*/ 42 w 46"/>
                      <a:gd name="T9" fmla="*/ 16 h 40"/>
                      <a:gd name="T10" fmla="*/ 42 w 46"/>
                      <a:gd name="T11" fmla="*/ 20 h 40"/>
                      <a:gd name="T12" fmla="*/ 42 w 46"/>
                      <a:gd name="T13" fmla="*/ 24 h 40"/>
                      <a:gd name="T14" fmla="*/ 39 w 46"/>
                      <a:gd name="T15" fmla="*/ 24 h 40"/>
                      <a:gd name="T16" fmla="*/ 35 w 46"/>
                      <a:gd name="T17" fmla="*/ 24 h 40"/>
                      <a:gd name="T18" fmla="*/ 35 w 46"/>
                      <a:gd name="T19" fmla="*/ 28 h 40"/>
                      <a:gd name="T20" fmla="*/ 31 w 46"/>
                      <a:gd name="T21" fmla="*/ 28 h 40"/>
                      <a:gd name="T22" fmla="*/ 31 w 46"/>
                      <a:gd name="T23" fmla="*/ 32 h 40"/>
                      <a:gd name="T24" fmla="*/ 27 w 46"/>
                      <a:gd name="T25" fmla="*/ 32 h 40"/>
                      <a:gd name="T26" fmla="*/ 23 w 46"/>
                      <a:gd name="T27" fmla="*/ 32 h 40"/>
                      <a:gd name="T28" fmla="*/ 23 w 46"/>
                      <a:gd name="T29" fmla="*/ 36 h 40"/>
                      <a:gd name="T30" fmla="*/ 19 w 46"/>
                      <a:gd name="T31" fmla="*/ 36 h 40"/>
                      <a:gd name="T32" fmla="*/ 19 w 46"/>
                      <a:gd name="T33" fmla="*/ 32 h 40"/>
                      <a:gd name="T34" fmla="*/ 16 w 46"/>
                      <a:gd name="T35" fmla="*/ 32 h 40"/>
                      <a:gd name="T36" fmla="*/ 12 w 46"/>
                      <a:gd name="T37" fmla="*/ 32 h 40"/>
                      <a:gd name="T38" fmla="*/ 12 w 46"/>
                      <a:gd name="T39" fmla="*/ 36 h 40"/>
                      <a:gd name="T40" fmla="*/ 8 w 46"/>
                      <a:gd name="T41" fmla="*/ 36 h 40"/>
                      <a:gd name="T42" fmla="*/ 4 w 46"/>
                      <a:gd name="T43" fmla="*/ 40 h 40"/>
                      <a:gd name="T44" fmla="*/ 0 w 46"/>
                      <a:gd name="T45" fmla="*/ 40 h 40"/>
                      <a:gd name="T46" fmla="*/ 4 w 46"/>
                      <a:gd name="T47" fmla="*/ 40 h 40"/>
                      <a:gd name="T48" fmla="*/ 4 w 46"/>
                      <a:gd name="T49" fmla="*/ 36 h 40"/>
                      <a:gd name="T50" fmla="*/ 8 w 46"/>
                      <a:gd name="T51" fmla="*/ 36 h 40"/>
                      <a:gd name="T52" fmla="*/ 8 w 46"/>
                      <a:gd name="T53" fmla="*/ 32 h 40"/>
                      <a:gd name="T54" fmla="*/ 12 w 46"/>
                      <a:gd name="T55" fmla="*/ 32 h 40"/>
                      <a:gd name="T56" fmla="*/ 12 w 46"/>
                      <a:gd name="T57" fmla="*/ 28 h 40"/>
                      <a:gd name="T58" fmla="*/ 16 w 46"/>
                      <a:gd name="T59" fmla="*/ 28 h 40"/>
                      <a:gd name="T60" fmla="*/ 19 w 46"/>
                      <a:gd name="T61" fmla="*/ 28 h 40"/>
                      <a:gd name="T62" fmla="*/ 19 w 46"/>
                      <a:gd name="T63" fmla="*/ 24 h 40"/>
                      <a:gd name="T64" fmla="*/ 19 w 46"/>
                      <a:gd name="T65" fmla="*/ 20 h 40"/>
                      <a:gd name="T66" fmla="*/ 19 w 46"/>
                      <a:gd name="T67" fmla="*/ 16 h 40"/>
                      <a:gd name="T68" fmla="*/ 23 w 46"/>
                      <a:gd name="T69" fmla="*/ 16 h 40"/>
                      <a:gd name="T70" fmla="*/ 23 w 46"/>
                      <a:gd name="T71" fmla="*/ 12 h 40"/>
                      <a:gd name="T72" fmla="*/ 27 w 46"/>
                      <a:gd name="T73" fmla="*/ 8 h 40"/>
                      <a:gd name="T74" fmla="*/ 27 w 46"/>
                      <a:gd name="T75" fmla="*/ 4 h 40"/>
                      <a:gd name="T76" fmla="*/ 31 w 46"/>
                      <a:gd name="T77" fmla="*/ 4 h 40"/>
                      <a:gd name="T78" fmla="*/ 35 w 46"/>
                      <a:gd name="T79" fmla="*/ 4 h 40"/>
                      <a:gd name="T80" fmla="*/ 39 w 46"/>
                      <a:gd name="T81" fmla="*/ 0 h 40"/>
                      <a:gd name="T82" fmla="*/ 42 w 46"/>
                      <a:gd name="T83" fmla="*/ 0 h 40"/>
                      <a:gd name="T84" fmla="*/ 46 w 46"/>
                      <a:gd name="T85" fmla="*/ 0 h 40"/>
                      <a:gd name="T86" fmla="*/ 46 w 46"/>
                      <a:gd name="T87" fmla="*/ 4 h 4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</a:cxnLst>
                    <a:rect l="0" t="0" r="r" b="b"/>
                    <a:pathLst>
                      <a:path w="46" h="40">
                        <a:moveTo>
                          <a:pt x="46" y="4"/>
                        </a:moveTo>
                        <a:lnTo>
                          <a:pt x="46" y="8"/>
                        </a:lnTo>
                        <a:lnTo>
                          <a:pt x="46" y="12"/>
                        </a:lnTo>
                        <a:lnTo>
                          <a:pt x="46" y="16"/>
                        </a:lnTo>
                        <a:lnTo>
                          <a:pt x="42" y="16"/>
                        </a:lnTo>
                        <a:lnTo>
                          <a:pt x="42" y="20"/>
                        </a:lnTo>
                        <a:lnTo>
                          <a:pt x="42" y="24"/>
                        </a:lnTo>
                        <a:lnTo>
                          <a:pt x="39" y="24"/>
                        </a:lnTo>
                        <a:lnTo>
                          <a:pt x="35" y="24"/>
                        </a:lnTo>
                        <a:lnTo>
                          <a:pt x="35" y="28"/>
                        </a:lnTo>
                        <a:lnTo>
                          <a:pt x="31" y="28"/>
                        </a:lnTo>
                        <a:lnTo>
                          <a:pt x="31" y="32"/>
                        </a:lnTo>
                        <a:lnTo>
                          <a:pt x="27" y="32"/>
                        </a:lnTo>
                        <a:lnTo>
                          <a:pt x="23" y="32"/>
                        </a:lnTo>
                        <a:lnTo>
                          <a:pt x="23" y="36"/>
                        </a:lnTo>
                        <a:lnTo>
                          <a:pt x="19" y="36"/>
                        </a:lnTo>
                        <a:lnTo>
                          <a:pt x="19" y="32"/>
                        </a:lnTo>
                        <a:lnTo>
                          <a:pt x="16" y="32"/>
                        </a:lnTo>
                        <a:lnTo>
                          <a:pt x="12" y="32"/>
                        </a:lnTo>
                        <a:lnTo>
                          <a:pt x="12" y="36"/>
                        </a:lnTo>
                        <a:lnTo>
                          <a:pt x="8" y="36"/>
                        </a:lnTo>
                        <a:lnTo>
                          <a:pt x="4" y="40"/>
                        </a:lnTo>
                        <a:lnTo>
                          <a:pt x="0" y="40"/>
                        </a:lnTo>
                        <a:lnTo>
                          <a:pt x="4" y="40"/>
                        </a:lnTo>
                        <a:lnTo>
                          <a:pt x="4" y="36"/>
                        </a:lnTo>
                        <a:lnTo>
                          <a:pt x="8" y="36"/>
                        </a:lnTo>
                        <a:lnTo>
                          <a:pt x="8" y="32"/>
                        </a:lnTo>
                        <a:lnTo>
                          <a:pt x="12" y="32"/>
                        </a:lnTo>
                        <a:lnTo>
                          <a:pt x="12" y="28"/>
                        </a:lnTo>
                        <a:lnTo>
                          <a:pt x="16" y="28"/>
                        </a:lnTo>
                        <a:lnTo>
                          <a:pt x="19" y="28"/>
                        </a:lnTo>
                        <a:lnTo>
                          <a:pt x="19" y="24"/>
                        </a:lnTo>
                        <a:lnTo>
                          <a:pt x="19" y="20"/>
                        </a:lnTo>
                        <a:lnTo>
                          <a:pt x="19" y="16"/>
                        </a:lnTo>
                        <a:lnTo>
                          <a:pt x="23" y="16"/>
                        </a:lnTo>
                        <a:lnTo>
                          <a:pt x="23" y="12"/>
                        </a:lnTo>
                        <a:lnTo>
                          <a:pt x="27" y="8"/>
                        </a:lnTo>
                        <a:lnTo>
                          <a:pt x="27" y="4"/>
                        </a:lnTo>
                        <a:lnTo>
                          <a:pt x="31" y="4"/>
                        </a:lnTo>
                        <a:lnTo>
                          <a:pt x="35" y="4"/>
                        </a:lnTo>
                        <a:lnTo>
                          <a:pt x="39" y="0"/>
                        </a:lnTo>
                        <a:lnTo>
                          <a:pt x="42" y="0"/>
                        </a:lnTo>
                        <a:lnTo>
                          <a:pt x="46" y="0"/>
                        </a:lnTo>
                        <a:lnTo>
                          <a:pt x="46" y="4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794" name="Freeform 367">
                    <a:extLst>
                      <a:ext uri="{FF2B5EF4-FFF2-40B4-BE49-F238E27FC236}">
                        <a16:creationId xmlns:a16="http://schemas.microsoft.com/office/drawing/2014/main" id="{ECFE905D-6BD9-BAA7-1E7C-8718DD507BF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678" y="3155"/>
                    <a:ext cx="17" cy="29"/>
                  </a:xfrm>
                  <a:custGeom>
                    <a:avLst/>
                    <a:gdLst>
                      <a:gd name="T0" fmla="*/ 7 w 19"/>
                      <a:gd name="T1" fmla="*/ 0 h 28"/>
                      <a:gd name="T2" fmla="*/ 7 w 19"/>
                      <a:gd name="T3" fmla="*/ 4 h 28"/>
                      <a:gd name="T4" fmla="*/ 7 w 19"/>
                      <a:gd name="T5" fmla="*/ 8 h 28"/>
                      <a:gd name="T6" fmla="*/ 7 w 19"/>
                      <a:gd name="T7" fmla="*/ 12 h 28"/>
                      <a:gd name="T8" fmla="*/ 11 w 19"/>
                      <a:gd name="T9" fmla="*/ 12 h 28"/>
                      <a:gd name="T10" fmla="*/ 11 w 19"/>
                      <a:gd name="T11" fmla="*/ 16 h 28"/>
                      <a:gd name="T12" fmla="*/ 11 w 19"/>
                      <a:gd name="T13" fmla="*/ 12 h 28"/>
                      <a:gd name="T14" fmla="*/ 11 w 19"/>
                      <a:gd name="T15" fmla="*/ 16 h 28"/>
                      <a:gd name="T16" fmla="*/ 15 w 19"/>
                      <a:gd name="T17" fmla="*/ 16 h 28"/>
                      <a:gd name="T18" fmla="*/ 19 w 19"/>
                      <a:gd name="T19" fmla="*/ 16 h 28"/>
                      <a:gd name="T20" fmla="*/ 19 w 19"/>
                      <a:gd name="T21" fmla="*/ 20 h 28"/>
                      <a:gd name="T22" fmla="*/ 19 w 19"/>
                      <a:gd name="T23" fmla="*/ 24 h 28"/>
                      <a:gd name="T24" fmla="*/ 19 w 19"/>
                      <a:gd name="T25" fmla="*/ 28 h 28"/>
                      <a:gd name="T26" fmla="*/ 15 w 19"/>
                      <a:gd name="T27" fmla="*/ 28 h 28"/>
                      <a:gd name="T28" fmla="*/ 11 w 19"/>
                      <a:gd name="T29" fmla="*/ 28 h 28"/>
                      <a:gd name="T30" fmla="*/ 7 w 19"/>
                      <a:gd name="T31" fmla="*/ 28 h 28"/>
                      <a:gd name="T32" fmla="*/ 4 w 19"/>
                      <a:gd name="T33" fmla="*/ 28 h 28"/>
                      <a:gd name="T34" fmla="*/ 4 w 19"/>
                      <a:gd name="T35" fmla="*/ 24 h 28"/>
                      <a:gd name="T36" fmla="*/ 0 w 19"/>
                      <a:gd name="T37" fmla="*/ 24 h 28"/>
                      <a:gd name="T38" fmla="*/ 0 w 19"/>
                      <a:gd name="T39" fmla="*/ 20 h 28"/>
                      <a:gd name="T40" fmla="*/ 4 w 19"/>
                      <a:gd name="T41" fmla="*/ 24 h 28"/>
                      <a:gd name="T42" fmla="*/ 4 w 19"/>
                      <a:gd name="T43" fmla="*/ 20 h 28"/>
                      <a:gd name="T44" fmla="*/ 0 w 19"/>
                      <a:gd name="T45" fmla="*/ 20 h 28"/>
                      <a:gd name="T46" fmla="*/ 0 w 19"/>
                      <a:gd name="T47" fmla="*/ 16 h 28"/>
                      <a:gd name="T48" fmla="*/ 4 w 19"/>
                      <a:gd name="T49" fmla="*/ 16 h 28"/>
                      <a:gd name="T50" fmla="*/ 4 w 19"/>
                      <a:gd name="T51" fmla="*/ 12 h 28"/>
                      <a:gd name="T52" fmla="*/ 4 w 19"/>
                      <a:gd name="T53" fmla="*/ 8 h 28"/>
                      <a:gd name="T54" fmla="*/ 4 w 19"/>
                      <a:gd name="T55" fmla="*/ 4 h 28"/>
                      <a:gd name="T56" fmla="*/ 4 w 19"/>
                      <a:gd name="T57" fmla="*/ 0 h 28"/>
                      <a:gd name="T58" fmla="*/ 7 w 19"/>
                      <a:gd name="T59" fmla="*/ 0 h 2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</a:cxnLst>
                    <a:rect l="0" t="0" r="r" b="b"/>
                    <a:pathLst>
                      <a:path w="19" h="28">
                        <a:moveTo>
                          <a:pt x="7" y="0"/>
                        </a:moveTo>
                        <a:lnTo>
                          <a:pt x="7" y="4"/>
                        </a:lnTo>
                        <a:lnTo>
                          <a:pt x="7" y="8"/>
                        </a:lnTo>
                        <a:lnTo>
                          <a:pt x="7" y="12"/>
                        </a:lnTo>
                        <a:lnTo>
                          <a:pt x="11" y="12"/>
                        </a:lnTo>
                        <a:lnTo>
                          <a:pt x="11" y="16"/>
                        </a:lnTo>
                        <a:lnTo>
                          <a:pt x="11" y="12"/>
                        </a:lnTo>
                        <a:lnTo>
                          <a:pt x="11" y="16"/>
                        </a:lnTo>
                        <a:lnTo>
                          <a:pt x="15" y="16"/>
                        </a:lnTo>
                        <a:lnTo>
                          <a:pt x="19" y="16"/>
                        </a:lnTo>
                        <a:lnTo>
                          <a:pt x="19" y="20"/>
                        </a:lnTo>
                        <a:lnTo>
                          <a:pt x="19" y="24"/>
                        </a:lnTo>
                        <a:lnTo>
                          <a:pt x="19" y="28"/>
                        </a:lnTo>
                        <a:lnTo>
                          <a:pt x="15" y="28"/>
                        </a:lnTo>
                        <a:lnTo>
                          <a:pt x="11" y="28"/>
                        </a:lnTo>
                        <a:lnTo>
                          <a:pt x="7" y="28"/>
                        </a:lnTo>
                        <a:lnTo>
                          <a:pt x="4" y="28"/>
                        </a:lnTo>
                        <a:lnTo>
                          <a:pt x="4" y="24"/>
                        </a:lnTo>
                        <a:lnTo>
                          <a:pt x="0" y="24"/>
                        </a:lnTo>
                        <a:lnTo>
                          <a:pt x="0" y="20"/>
                        </a:lnTo>
                        <a:lnTo>
                          <a:pt x="4" y="24"/>
                        </a:lnTo>
                        <a:lnTo>
                          <a:pt x="4" y="20"/>
                        </a:lnTo>
                        <a:lnTo>
                          <a:pt x="0" y="20"/>
                        </a:lnTo>
                        <a:lnTo>
                          <a:pt x="0" y="16"/>
                        </a:lnTo>
                        <a:lnTo>
                          <a:pt x="4" y="16"/>
                        </a:lnTo>
                        <a:lnTo>
                          <a:pt x="4" y="12"/>
                        </a:lnTo>
                        <a:lnTo>
                          <a:pt x="4" y="8"/>
                        </a:lnTo>
                        <a:lnTo>
                          <a:pt x="4" y="4"/>
                        </a:lnTo>
                        <a:lnTo>
                          <a:pt x="4" y="0"/>
                        </a:lnTo>
                        <a:lnTo>
                          <a:pt x="7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795" name="Freeform 368">
                    <a:extLst>
                      <a:ext uri="{FF2B5EF4-FFF2-40B4-BE49-F238E27FC236}">
                        <a16:creationId xmlns:a16="http://schemas.microsoft.com/office/drawing/2014/main" id="{0749DF21-91FD-137F-566C-FA5CBCA60E1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04" y="3161"/>
                    <a:ext cx="38" cy="57"/>
                  </a:xfrm>
                  <a:custGeom>
                    <a:avLst/>
                    <a:gdLst>
                      <a:gd name="T0" fmla="*/ 15 w 38"/>
                      <a:gd name="T1" fmla="*/ 4 h 57"/>
                      <a:gd name="T2" fmla="*/ 15 w 38"/>
                      <a:gd name="T3" fmla="*/ 4 h 57"/>
                      <a:gd name="T4" fmla="*/ 19 w 38"/>
                      <a:gd name="T5" fmla="*/ 8 h 57"/>
                      <a:gd name="T6" fmla="*/ 23 w 38"/>
                      <a:gd name="T7" fmla="*/ 12 h 57"/>
                      <a:gd name="T8" fmla="*/ 26 w 38"/>
                      <a:gd name="T9" fmla="*/ 16 h 57"/>
                      <a:gd name="T10" fmla="*/ 30 w 38"/>
                      <a:gd name="T11" fmla="*/ 20 h 57"/>
                      <a:gd name="T12" fmla="*/ 30 w 38"/>
                      <a:gd name="T13" fmla="*/ 28 h 57"/>
                      <a:gd name="T14" fmla="*/ 34 w 38"/>
                      <a:gd name="T15" fmla="*/ 32 h 57"/>
                      <a:gd name="T16" fmla="*/ 34 w 38"/>
                      <a:gd name="T17" fmla="*/ 40 h 57"/>
                      <a:gd name="T18" fmla="*/ 38 w 38"/>
                      <a:gd name="T19" fmla="*/ 36 h 57"/>
                      <a:gd name="T20" fmla="*/ 38 w 38"/>
                      <a:gd name="T21" fmla="*/ 44 h 57"/>
                      <a:gd name="T22" fmla="*/ 30 w 38"/>
                      <a:gd name="T23" fmla="*/ 44 h 57"/>
                      <a:gd name="T24" fmla="*/ 26 w 38"/>
                      <a:gd name="T25" fmla="*/ 48 h 57"/>
                      <a:gd name="T26" fmla="*/ 23 w 38"/>
                      <a:gd name="T27" fmla="*/ 48 h 57"/>
                      <a:gd name="T28" fmla="*/ 19 w 38"/>
                      <a:gd name="T29" fmla="*/ 53 h 57"/>
                      <a:gd name="T30" fmla="*/ 15 w 38"/>
                      <a:gd name="T31" fmla="*/ 57 h 57"/>
                      <a:gd name="T32" fmla="*/ 11 w 38"/>
                      <a:gd name="T33" fmla="*/ 53 h 57"/>
                      <a:gd name="T34" fmla="*/ 7 w 38"/>
                      <a:gd name="T35" fmla="*/ 48 h 57"/>
                      <a:gd name="T36" fmla="*/ 3 w 38"/>
                      <a:gd name="T37" fmla="*/ 44 h 57"/>
                      <a:gd name="T38" fmla="*/ 0 w 38"/>
                      <a:gd name="T39" fmla="*/ 36 h 57"/>
                      <a:gd name="T40" fmla="*/ 3 w 38"/>
                      <a:gd name="T41" fmla="*/ 32 h 57"/>
                      <a:gd name="T42" fmla="*/ 0 w 38"/>
                      <a:gd name="T43" fmla="*/ 28 h 57"/>
                      <a:gd name="T44" fmla="*/ 3 w 38"/>
                      <a:gd name="T45" fmla="*/ 32 h 57"/>
                      <a:gd name="T46" fmla="*/ 7 w 38"/>
                      <a:gd name="T47" fmla="*/ 36 h 57"/>
                      <a:gd name="T48" fmla="*/ 15 w 38"/>
                      <a:gd name="T49" fmla="*/ 36 h 57"/>
                      <a:gd name="T50" fmla="*/ 15 w 38"/>
                      <a:gd name="T51" fmla="*/ 28 h 57"/>
                      <a:gd name="T52" fmla="*/ 11 w 38"/>
                      <a:gd name="T53" fmla="*/ 24 h 57"/>
                      <a:gd name="T54" fmla="*/ 15 w 38"/>
                      <a:gd name="T55" fmla="*/ 20 h 57"/>
                      <a:gd name="T56" fmla="*/ 19 w 38"/>
                      <a:gd name="T57" fmla="*/ 16 h 57"/>
                      <a:gd name="T58" fmla="*/ 15 w 38"/>
                      <a:gd name="T59" fmla="*/ 12 h 57"/>
                      <a:gd name="T60" fmla="*/ 11 w 38"/>
                      <a:gd name="T61" fmla="*/ 8 h 57"/>
                      <a:gd name="T62" fmla="*/ 15 w 38"/>
                      <a:gd name="T63" fmla="*/ 0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</a:cxnLst>
                    <a:rect l="0" t="0" r="r" b="b"/>
                    <a:pathLst>
                      <a:path w="38" h="57">
                        <a:moveTo>
                          <a:pt x="15" y="0"/>
                        </a:moveTo>
                        <a:lnTo>
                          <a:pt x="15" y="4"/>
                        </a:lnTo>
                        <a:lnTo>
                          <a:pt x="19" y="4"/>
                        </a:lnTo>
                        <a:lnTo>
                          <a:pt x="15" y="4"/>
                        </a:lnTo>
                        <a:lnTo>
                          <a:pt x="15" y="8"/>
                        </a:lnTo>
                        <a:lnTo>
                          <a:pt x="19" y="8"/>
                        </a:lnTo>
                        <a:lnTo>
                          <a:pt x="19" y="12"/>
                        </a:lnTo>
                        <a:lnTo>
                          <a:pt x="23" y="12"/>
                        </a:lnTo>
                        <a:lnTo>
                          <a:pt x="23" y="16"/>
                        </a:lnTo>
                        <a:lnTo>
                          <a:pt x="26" y="16"/>
                        </a:lnTo>
                        <a:lnTo>
                          <a:pt x="26" y="20"/>
                        </a:lnTo>
                        <a:lnTo>
                          <a:pt x="30" y="20"/>
                        </a:lnTo>
                        <a:lnTo>
                          <a:pt x="30" y="24"/>
                        </a:lnTo>
                        <a:lnTo>
                          <a:pt x="30" y="28"/>
                        </a:lnTo>
                        <a:lnTo>
                          <a:pt x="30" y="32"/>
                        </a:lnTo>
                        <a:lnTo>
                          <a:pt x="34" y="32"/>
                        </a:lnTo>
                        <a:lnTo>
                          <a:pt x="34" y="36"/>
                        </a:lnTo>
                        <a:lnTo>
                          <a:pt x="34" y="40"/>
                        </a:lnTo>
                        <a:lnTo>
                          <a:pt x="38" y="40"/>
                        </a:lnTo>
                        <a:lnTo>
                          <a:pt x="38" y="36"/>
                        </a:lnTo>
                        <a:lnTo>
                          <a:pt x="38" y="40"/>
                        </a:lnTo>
                        <a:lnTo>
                          <a:pt x="38" y="44"/>
                        </a:lnTo>
                        <a:lnTo>
                          <a:pt x="34" y="44"/>
                        </a:lnTo>
                        <a:lnTo>
                          <a:pt x="30" y="44"/>
                        </a:lnTo>
                        <a:lnTo>
                          <a:pt x="26" y="44"/>
                        </a:lnTo>
                        <a:lnTo>
                          <a:pt x="26" y="48"/>
                        </a:lnTo>
                        <a:lnTo>
                          <a:pt x="26" y="44"/>
                        </a:lnTo>
                        <a:lnTo>
                          <a:pt x="23" y="48"/>
                        </a:lnTo>
                        <a:lnTo>
                          <a:pt x="23" y="53"/>
                        </a:lnTo>
                        <a:lnTo>
                          <a:pt x="19" y="53"/>
                        </a:lnTo>
                        <a:lnTo>
                          <a:pt x="19" y="57"/>
                        </a:lnTo>
                        <a:lnTo>
                          <a:pt x="15" y="57"/>
                        </a:lnTo>
                        <a:lnTo>
                          <a:pt x="15" y="53"/>
                        </a:lnTo>
                        <a:lnTo>
                          <a:pt x="11" y="53"/>
                        </a:lnTo>
                        <a:lnTo>
                          <a:pt x="7" y="53"/>
                        </a:lnTo>
                        <a:lnTo>
                          <a:pt x="7" y="48"/>
                        </a:lnTo>
                        <a:lnTo>
                          <a:pt x="7" y="44"/>
                        </a:lnTo>
                        <a:lnTo>
                          <a:pt x="3" y="44"/>
                        </a:lnTo>
                        <a:lnTo>
                          <a:pt x="3" y="40"/>
                        </a:lnTo>
                        <a:lnTo>
                          <a:pt x="0" y="36"/>
                        </a:lnTo>
                        <a:lnTo>
                          <a:pt x="0" y="32"/>
                        </a:lnTo>
                        <a:lnTo>
                          <a:pt x="3" y="32"/>
                        </a:lnTo>
                        <a:lnTo>
                          <a:pt x="0" y="32"/>
                        </a:lnTo>
                        <a:lnTo>
                          <a:pt x="0" y="28"/>
                        </a:lnTo>
                        <a:lnTo>
                          <a:pt x="3" y="28"/>
                        </a:lnTo>
                        <a:lnTo>
                          <a:pt x="3" y="32"/>
                        </a:lnTo>
                        <a:lnTo>
                          <a:pt x="7" y="32"/>
                        </a:lnTo>
                        <a:lnTo>
                          <a:pt x="7" y="36"/>
                        </a:lnTo>
                        <a:lnTo>
                          <a:pt x="11" y="36"/>
                        </a:lnTo>
                        <a:lnTo>
                          <a:pt x="15" y="36"/>
                        </a:lnTo>
                        <a:lnTo>
                          <a:pt x="15" y="32"/>
                        </a:lnTo>
                        <a:lnTo>
                          <a:pt x="15" y="28"/>
                        </a:lnTo>
                        <a:lnTo>
                          <a:pt x="11" y="28"/>
                        </a:lnTo>
                        <a:lnTo>
                          <a:pt x="11" y="24"/>
                        </a:lnTo>
                        <a:lnTo>
                          <a:pt x="11" y="20"/>
                        </a:lnTo>
                        <a:lnTo>
                          <a:pt x="15" y="20"/>
                        </a:lnTo>
                        <a:lnTo>
                          <a:pt x="19" y="20"/>
                        </a:lnTo>
                        <a:lnTo>
                          <a:pt x="19" y="16"/>
                        </a:lnTo>
                        <a:lnTo>
                          <a:pt x="19" y="12"/>
                        </a:lnTo>
                        <a:lnTo>
                          <a:pt x="15" y="12"/>
                        </a:lnTo>
                        <a:lnTo>
                          <a:pt x="15" y="8"/>
                        </a:lnTo>
                        <a:lnTo>
                          <a:pt x="11" y="8"/>
                        </a:lnTo>
                        <a:lnTo>
                          <a:pt x="11" y="4"/>
                        </a:lnTo>
                        <a:lnTo>
                          <a:pt x="15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796" name="Freeform 369">
                    <a:extLst>
                      <a:ext uri="{FF2B5EF4-FFF2-40B4-BE49-F238E27FC236}">
                        <a16:creationId xmlns:a16="http://schemas.microsoft.com/office/drawing/2014/main" id="{F2DCB210-8154-902F-F923-A61C066A86F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76" y="3161"/>
                    <a:ext cx="32" cy="23"/>
                  </a:xfrm>
                  <a:custGeom>
                    <a:avLst/>
                    <a:gdLst>
                      <a:gd name="T0" fmla="*/ 0 w 30"/>
                      <a:gd name="T1" fmla="*/ 8 h 24"/>
                      <a:gd name="T2" fmla="*/ 3 w 30"/>
                      <a:gd name="T3" fmla="*/ 4 h 24"/>
                      <a:gd name="T4" fmla="*/ 7 w 30"/>
                      <a:gd name="T5" fmla="*/ 4 h 24"/>
                      <a:gd name="T6" fmla="*/ 11 w 30"/>
                      <a:gd name="T7" fmla="*/ 4 h 24"/>
                      <a:gd name="T8" fmla="*/ 11 w 30"/>
                      <a:gd name="T9" fmla="*/ 0 h 24"/>
                      <a:gd name="T10" fmla="*/ 15 w 30"/>
                      <a:gd name="T11" fmla="*/ 0 h 24"/>
                      <a:gd name="T12" fmla="*/ 15 w 30"/>
                      <a:gd name="T13" fmla="*/ 4 h 24"/>
                      <a:gd name="T14" fmla="*/ 19 w 30"/>
                      <a:gd name="T15" fmla="*/ 4 h 24"/>
                      <a:gd name="T16" fmla="*/ 19 w 30"/>
                      <a:gd name="T17" fmla="*/ 8 h 24"/>
                      <a:gd name="T18" fmla="*/ 23 w 30"/>
                      <a:gd name="T19" fmla="*/ 8 h 24"/>
                      <a:gd name="T20" fmla="*/ 23 w 30"/>
                      <a:gd name="T21" fmla="*/ 12 h 24"/>
                      <a:gd name="T22" fmla="*/ 26 w 30"/>
                      <a:gd name="T23" fmla="*/ 12 h 24"/>
                      <a:gd name="T24" fmla="*/ 26 w 30"/>
                      <a:gd name="T25" fmla="*/ 16 h 24"/>
                      <a:gd name="T26" fmla="*/ 30 w 30"/>
                      <a:gd name="T27" fmla="*/ 16 h 24"/>
                      <a:gd name="T28" fmla="*/ 30 w 30"/>
                      <a:gd name="T29" fmla="*/ 20 h 24"/>
                      <a:gd name="T30" fmla="*/ 26 w 30"/>
                      <a:gd name="T31" fmla="*/ 20 h 24"/>
                      <a:gd name="T32" fmla="*/ 26 w 30"/>
                      <a:gd name="T33" fmla="*/ 24 h 24"/>
                      <a:gd name="T34" fmla="*/ 23 w 30"/>
                      <a:gd name="T35" fmla="*/ 24 h 24"/>
                      <a:gd name="T36" fmla="*/ 19 w 30"/>
                      <a:gd name="T37" fmla="*/ 24 h 24"/>
                      <a:gd name="T38" fmla="*/ 19 w 30"/>
                      <a:gd name="T39" fmla="*/ 20 h 24"/>
                      <a:gd name="T40" fmla="*/ 15 w 30"/>
                      <a:gd name="T41" fmla="*/ 20 h 24"/>
                      <a:gd name="T42" fmla="*/ 15 w 30"/>
                      <a:gd name="T43" fmla="*/ 16 h 24"/>
                      <a:gd name="T44" fmla="*/ 11 w 30"/>
                      <a:gd name="T45" fmla="*/ 16 h 24"/>
                      <a:gd name="T46" fmla="*/ 11 w 30"/>
                      <a:gd name="T47" fmla="*/ 12 h 24"/>
                      <a:gd name="T48" fmla="*/ 7 w 30"/>
                      <a:gd name="T49" fmla="*/ 12 h 24"/>
                      <a:gd name="T50" fmla="*/ 3 w 30"/>
                      <a:gd name="T51" fmla="*/ 12 h 24"/>
                      <a:gd name="T52" fmla="*/ 3 w 30"/>
                      <a:gd name="T53" fmla="*/ 16 h 24"/>
                      <a:gd name="T54" fmla="*/ 3 w 30"/>
                      <a:gd name="T55" fmla="*/ 12 h 24"/>
                      <a:gd name="T56" fmla="*/ 0 w 30"/>
                      <a:gd name="T57" fmla="*/ 12 h 24"/>
                      <a:gd name="T58" fmla="*/ 0 w 30"/>
                      <a:gd name="T59" fmla="*/ 8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</a:cxnLst>
                    <a:rect l="0" t="0" r="r" b="b"/>
                    <a:pathLst>
                      <a:path w="30" h="24">
                        <a:moveTo>
                          <a:pt x="0" y="8"/>
                        </a:moveTo>
                        <a:lnTo>
                          <a:pt x="3" y="4"/>
                        </a:lnTo>
                        <a:lnTo>
                          <a:pt x="7" y="4"/>
                        </a:lnTo>
                        <a:lnTo>
                          <a:pt x="11" y="4"/>
                        </a:lnTo>
                        <a:lnTo>
                          <a:pt x="11" y="0"/>
                        </a:lnTo>
                        <a:lnTo>
                          <a:pt x="15" y="0"/>
                        </a:lnTo>
                        <a:lnTo>
                          <a:pt x="15" y="4"/>
                        </a:lnTo>
                        <a:lnTo>
                          <a:pt x="19" y="4"/>
                        </a:lnTo>
                        <a:lnTo>
                          <a:pt x="19" y="8"/>
                        </a:lnTo>
                        <a:lnTo>
                          <a:pt x="23" y="8"/>
                        </a:lnTo>
                        <a:lnTo>
                          <a:pt x="23" y="12"/>
                        </a:lnTo>
                        <a:lnTo>
                          <a:pt x="26" y="12"/>
                        </a:lnTo>
                        <a:lnTo>
                          <a:pt x="26" y="16"/>
                        </a:lnTo>
                        <a:lnTo>
                          <a:pt x="30" y="16"/>
                        </a:lnTo>
                        <a:lnTo>
                          <a:pt x="30" y="20"/>
                        </a:lnTo>
                        <a:lnTo>
                          <a:pt x="26" y="20"/>
                        </a:lnTo>
                        <a:lnTo>
                          <a:pt x="26" y="24"/>
                        </a:lnTo>
                        <a:lnTo>
                          <a:pt x="23" y="24"/>
                        </a:lnTo>
                        <a:lnTo>
                          <a:pt x="19" y="24"/>
                        </a:lnTo>
                        <a:lnTo>
                          <a:pt x="19" y="20"/>
                        </a:lnTo>
                        <a:lnTo>
                          <a:pt x="15" y="20"/>
                        </a:lnTo>
                        <a:lnTo>
                          <a:pt x="15" y="16"/>
                        </a:lnTo>
                        <a:lnTo>
                          <a:pt x="11" y="16"/>
                        </a:lnTo>
                        <a:lnTo>
                          <a:pt x="11" y="12"/>
                        </a:lnTo>
                        <a:lnTo>
                          <a:pt x="7" y="12"/>
                        </a:lnTo>
                        <a:lnTo>
                          <a:pt x="3" y="12"/>
                        </a:lnTo>
                        <a:lnTo>
                          <a:pt x="3" y="16"/>
                        </a:lnTo>
                        <a:lnTo>
                          <a:pt x="3" y="12"/>
                        </a:lnTo>
                        <a:lnTo>
                          <a:pt x="0" y="12"/>
                        </a:lnTo>
                        <a:lnTo>
                          <a:pt x="0" y="8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797" name="Freeform 370">
                    <a:extLst>
                      <a:ext uri="{FF2B5EF4-FFF2-40B4-BE49-F238E27FC236}">
                        <a16:creationId xmlns:a16="http://schemas.microsoft.com/office/drawing/2014/main" id="{0276FD18-054F-64C1-113D-E10BC469B02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54" y="3161"/>
                    <a:ext cx="46" cy="52"/>
                  </a:xfrm>
                  <a:custGeom>
                    <a:avLst/>
                    <a:gdLst>
                      <a:gd name="T0" fmla="*/ 11 w 46"/>
                      <a:gd name="T1" fmla="*/ 0 h 53"/>
                      <a:gd name="T2" fmla="*/ 11 w 46"/>
                      <a:gd name="T3" fmla="*/ 4 h 53"/>
                      <a:gd name="T4" fmla="*/ 15 w 46"/>
                      <a:gd name="T5" fmla="*/ 8 h 53"/>
                      <a:gd name="T6" fmla="*/ 15 w 46"/>
                      <a:gd name="T7" fmla="*/ 4 h 53"/>
                      <a:gd name="T8" fmla="*/ 19 w 46"/>
                      <a:gd name="T9" fmla="*/ 8 h 53"/>
                      <a:gd name="T10" fmla="*/ 23 w 46"/>
                      <a:gd name="T11" fmla="*/ 12 h 53"/>
                      <a:gd name="T12" fmla="*/ 26 w 46"/>
                      <a:gd name="T13" fmla="*/ 12 h 53"/>
                      <a:gd name="T14" fmla="*/ 30 w 46"/>
                      <a:gd name="T15" fmla="*/ 12 h 53"/>
                      <a:gd name="T16" fmla="*/ 26 w 46"/>
                      <a:gd name="T17" fmla="*/ 16 h 53"/>
                      <a:gd name="T18" fmla="*/ 30 w 46"/>
                      <a:gd name="T19" fmla="*/ 16 h 53"/>
                      <a:gd name="T20" fmla="*/ 34 w 46"/>
                      <a:gd name="T21" fmla="*/ 16 h 53"/>
                      <a:gd name="T22" fmla="*/ 30 w 46"/>
                      <a:gd name="T23" fmla="*/ 12 h 53"/>
                      <a:gd name="T24" fmla="*/ 34 w 46"/>
                      <a:gd name="T25" fmla="*/ 12 h 53"/>
                      <a:gd name="T26" fmla="*/ 38 w 46"/>
                      <a:gd name="T27" fmla="*/ 12 h 53"/>
                      <a:gd name="T28" fmla="*/ 42 w 46"/>
                      <a:gd name="T29" fmla="*/ 12 h 53"/>
                      <a:gd name="T30" fmla="*/ 42 w 46"/>
                      <a:gd name="T31" fmla="*/ 16 h 53"/>
                      <a:gd name="T32" fmla="*/ 46 w 46"/>
                      <a:gd name="T33" fmla="*/ 16 h 53"/>
                      <a:gd name="T34" fmla="*/ 42 w 46"/>
                      <a:gd name="T35" fmla="*/ 16 h 53"/>
                      <a:gd name="T36" fmla="*/ 42 w 46"/>
                      <a:gd name="T37" fmla="*/ 20 h 53"/>
                      <a:gd name="T38" fmla="*/ 42 w 46"/>
                      <a:gd name="T39" fmla="*/ 16 h 53"/>
                      <a:gd name="T40" fmla="*/ 42 w 46"/>
                      <a:gd name="T41" fmla="*/ 20 h 53"/>
                      <a:gd name="T42" fmla="*/ 42 w 46"/>
                      <a:gd name="T43" fmla="*/ 24 h 53"/>
                      <a:gd name="T44" fmla="*/ 42 w 46"/>
                      <a:gd name="T45" fmla="*/ 28 h 53"/>
                      <a:gd name="T46" fmla="*/ 42 w 46"/>
                      <a:gd name="T47" fmla="*/ 32 h 53"/>
                      <a:gd name="T48" fmla="*/ 42 w 46"/>
                      <a:gd name="T49" fmla="*/ 36 h 53"/>
                      <a:gd name="T50" fmla="*/ 38 w 46"/>
                      <a:gd name="T51" fmla="*/ 36 h 53"/>
                      <a:gd name="T52" fmla="*/ 38 w 46"/>
                      <a:gd name="T53" fmla="*/ 40 h 53"/>
                      <a:gd name="T54" fmla="*/ 34 w 46"/>
                      <a:gd name="T55" fmla="*/ 40 h 53"/>
                      <a:gd name="T56" fmla="*/ 34 w 46"/>
                      <a:gd name="T57" fmla="*/ 44 h 53"/>
                      <a:gd name="T58" fmla="*/ 34 w 46"/>
                      <a:gd name="T59" fmla="*/ 48 h 53"/>
                      <a:gd name="T60" fmla="*/ 34 w 46"/>
                      <a:gd name="T61" fmla="*/ 53 h 53"/>
                      <a:gd name="T62" fmla="*/ 30 w 46"/>
                      <a:gd name="T63" fmla="*/ 53 h 53"/>
                      <a:gd name="T64" fmla="*/ 26 w 46"/>
                      <a:gd name="T65" fmla="*/ 53 h 53"/>
                      <a:gd name="T66" fmla="*/ 26 w 46"/>
                      <a:gd name="T67" fmla="*/ 48 h 53"/>
                      <a:gd name="T68" fmla="*/ 26 w 46"/>
                      <a:gd name="T69" fmla="*/ 44 h 53"/>
                      <a:gd name="T70" fmla="*/ 26 w 46"/>
                      <a:gd name="T71" fmla="*/ 40 h 53"/>
                      <a:gd name="T72" fmla="*/ 23 w 46"/>
                      <a:gd name="T73" fmla="*/ 40 h 53"/>
                      <a:gd name="T74" fmla="*/ 19 w 46"/>
                      <a:gd name="T75" fmla="*/ 40 h 53"/>
                      <a:gd name="T76" fmla="*/ 15 w 46"/>
                      <a:gd name="T77" fmla="*/ 40 h 53"/>
                      <a:gd name="T78" fmla="*/ 11 w 46"/>
                      <a:gd name="T79" fmla="*/ 40 h 53"/>
                      <a:gd name="T80" fmla="*/ 15 w 46"/>
                      <a:gd name="T81" fmla="*/ 40 h 53"/>
                      <a:gd name="T82" fmla="*/ 15 w 46"/>
                      <a:gd name="T83" fmla="*/ 36 h 53"/>
                      <a:gd name="T84" fmla="*/ 15 w 46"/>
                      <a:gd name="T85" fmla="*/ 32 h 53"/>
                      <a:gd name="T86" fmla="*/ 11 w 46"/>
                      <a:gd name="T87" fmla="*/ 32 h 53"/>
                      <a:gd name="T88" fmla="*/ 7 w 46"/>
                      <a:gd name="T89" fmla="*/ 32 h 53"/>
                      <a:gd name="T90" fmla="*/ 7 w 46"/>
                      <a:gd name="T91" fmla="*/ 28 h 53"/>
                      <a:gd name="T92" fmla="*/ 3 w 46"/>
                      <a:gd name="T93" fmla="*/ 28 h 53"/>
                      <a:gd name="T94" fmla="*/ 0 w 46"/>
                      <a:gd name="T95" fmla="*/ 28 h 53"/>
                      <a:gd name="T96" fmla="*/ 3 w 46"/>
                      <a:gd name="T97" fmla="*/ 28 h 53"/>
                      <a:gd name="T98" fmla="*/ 3 w 46"/>
                      <a:gd name="T99" fmla="*/ 24 h 53"/>
                      <a:gd name="T100" fmla="*/ 3 w 46"/>
                      <a:gd name="T101" fmla="*/ 20 h 53"/>
                      <a:gd name="T102" fmla="*/ 3 w 46"/>
                      <a:gd name="T103" fmla="*/ 16 h 53"/>
                      <a:gd name="T104" fmla="*/ 3 w 46"/>
                      <a:gd name="T105" fmla="*/ 12 h 53"/>
                      <a:gd name="T106" fmla="*/ 3 w 46"/>
                      <a:gd name="T107" fmla="*/ 8 h 53"/>
                      <a:gd name="T108" fmla="*/ 7 w 46"/>
                      <a:gd name="T109" fmla="*/ 8 h 53"/>
                      <a:gd name="T110" fmla="*/ 7 w 46"/>
                      <a:gd name="T111" fmla="*/ 4 h 53"/>
                      <a:gd name="T112" fmla="*/ 11 w 46"/>
                      <a:gd name="T113" fmla="*/ 4 h 53"/>
                      <a:gd name="T114" fmla="*/ 11 w 46"/>
                      <a:gd name="T115" fmla="*/ 0 h 53"/>
                      <a:gd name="T116" fmla="*/ 11 w 46"/>
                      <a:gd name="T117" fmla="*/ 4 h 53"/>
                      <a:gd name="T118" fmla="*/ 11 w 46"/>
                      <a:gd name="T119" fmla="*/ 0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</a:cxnLst>
                    <a:rect l="0" t="0" r="r" b="b"/>
                    <a:pathLst>
                      <a:path w="46" h="53">
                        <a:moveTo>
                          <a:pt x="11" y="0"/>
                        </a:moveTo>
                        <a:lnTo>
                          <a:pt x="11" y="4"/>
                        </a:lnTo>
                        <a:lnTo>
                          <a:pt x="15" y="8"/>
                        </a:lnTo>
                        <a:lnTo>
                          <a:pt x="15" y="4"/>
                        </a:lnTo>
                        <a:lnTo>
                          <a:pt x="19" y="8"/>
                        </a:lnTo>
                        <a:lnTo>
                          <a:pt x="23" y="12"/>
                        </a:lnTo>
                        <a:lnTo>
                          <a:pt x="26" y="12"/>
                        </a:lnTo>
                        <a:lnTo>
                          <a:pt x="30" y="12"/>
                        </a:lnTo>
                        <a:lnTo>
                          <a:pt x="26" y="16"/>
                        </a:lnTo>
                        <a:lnTo>
                          <a:pt x="30" y="16"/>
                        </a:lnTo>
                        <a:lnTo>
                          <a:pt x="34" y="16"/>
                        </a:lnTo>
                        <a:lnTo>
                          <a:pt x="30" y="12"/>
                        </a:lnTo>
                        <a:lnTo>
                          <a:pt x="34" y="12"/>
                        </a:lnTo>
                        <a:lnTo>
                          <a:pt x="38" y="12"/>
                        </a:lnTo>
                        <a:lnTo>
                          <a:pt x="42" y="12"/>
                        </a:lnTo>
                        <a:lnTo>
                          <a:pt x="42" y="16"/>
                        </a:lnTo>
                        <a:lnTo>
                          <a:pt x="46" y="16"/>
                        </a:lnTo>
                        <a:lnTo>
                          <a:pt x="42" y="16"/>
                        </a:lnTo>
                        <a:lnTo>
                          <a:pt x="42" y="20"/>
                        </a:lnTo>
                        <a:lnTo>
                          <a:pt x="42" y="16"/>
                        </a:lnTo>
                        <a:lnTo>
                          <a:pt x="42" y="20"/>
                        </a:lnTo>
                        <a:lnTo>
                          <a:pt x="42" y="24"/>
                        </a:lnTo>
                        <a:lnTo>
                          <a:pt x="42" y="28"/>
                        </a:lnTo>
                        <a:lnTo>
                          <a:pt x="42" y="32"/>
                        </a:lnTo>
                        <a:lnTo>
                          <a:pt x="42" y="36"/>
                        </a:lnTo>
                        <a:lnTo>
                          <a:pt x="38" y="36"/>
                        </a:lnTo>
                        <a:lnTo>
                          <a:pt x="38" y="40"/>
                        </a:lnTo>
                        <a:lnTo>
                          <a:pt x="34" y="40"/>
                        </a:lnTo>
                        <a:lnTo>
                          <a:pt x="34" y="44"/>
                        </a:lnTo>
                        <a:lnTo>
                          <a:pt x="34" y="48"/>
                        </a:lnTo>
                        <a:lnTo>
                          <a:pt x="34" y="53"/>
                        </a:lnTo>
                        <a:lnTo>
                          <a:pt x="30" y="53"/>
                        </a:lnTo>
                        <a:lnTo>
                          <a:pt x="26" y="53"/>
                        </a:lnTo>
                        <a:lnTo>
                          <a:pt x="26" y="48"/>
                        </a:lnTo>
                        <a:lnTo>
                          <a:pt x="26" y="44"/>
                        </a:lnTo>
                        <a:lnTo>
                          <a:pt x="26" y="40"/>
                        </a:lnTo>
                        <a:lnTo>
                          <a:pt x="23" y="40"/>
                        </a:lnTo>
                        <a:lnTo>
                          <a:pt x="19" y="40"/>
                        </a:lnTo>
                        <a:lnTo>
                          <a:pt x="15" y="40"/>
                        </a:lnTo>
                        <a:lnTo>
                          <a:pt x="11" y="40"/>
                        </a:lnTo>
                        <a:lnTo>
                          <a:pt x="15" y="40"/>
                        </a:lnTo>
                        <a:lnTo>
                          <a:pt x="15" y="36"/>
                        </a:lnTo>
                        <a:lnTo>
                          <a:pt x="15" y="32"/>
                        </a:lnTo>
                        <a:lnTo>
                          <a:pt x="11" y="32"/>
                        </a:lnTo>
                        <a:lnTo>
                          <a:pt x="7" y="32"/>
                        </a:lnTo>
                        <a:lnTo>
                          <a:pt x="7" y="28"/>
                        </a:lnTo>
                        <a:lnTo>
                          <a:pt x="3" y="28"/>
                        </a:lnTo>
                        <a:lnTo>
                          <a:pt x="0" y="28"/>
                        </a:lnTo>
                        <a:lnTo>
                          <a:pt x="3" y="28"/>
                        </a:lnTo>
                        <a:lnTo>
                          <a:pt x="3" y="24"/>
                        </a:lnTo>
                        <a:lnTo>
                          <a:pt x="3" y="20"/>
                        </a:lnTo>
                        <a:lnTo>
                          <a:pt x="3" y="16"/>
                        </a:lnTo>
                        <a:lnTo>
                          <a:pt x="3" y="12"/>
                        </a:lnTo>
                        <a:lnTo>
                          <a:pt x="3" y="8"/>
                        </a:lnTo>
                        <a:lnTo>
                          <a:pt x="7" y="8"/>
                        </a:lnTo>
                        <a:lnTo>
                          <a:pt x="7" y="4"/>
                        </a:lnTo>
                        <a:lnTo>
                          <a:pt x="11" y="4"/>
                        </a:lnTo>
                        <a:lnTo>
                          <a:pt x="11" y="0"/>
                        </a:lnTo>
                        <a:lnTo>
                          <a:pt x="11" y="4"/>
                        </a:lnTo>
                        <a:lnTo>
                          <a:pt x="11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798" name="Freeform 371">
                    <a:extLst>
                      <a:ext uri="{FF2B5EF4-FFF2-40B4-BE49-F238E27FC236}">
                        <a16:creationId xmlns:a16="http://schemas.microsoft.com/office/drawing/2014/main" id="{3FAFB102-8F69-00EC-DB24-D6B766428F1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161" y="3161"/>
                    <a:ext cx="29" cy="40"/>
                  </a:xfrm>
                  <a:custGeom>
                    <a:avLst/>
                    <a:gdLst>
                      <a:gd name="T0" fmla="*/ 19 w 27"/>
                      <a:gd name="T1" fmla="*/ 0 h 40"/>
                      <a:gd name="T2" fmla="*/ 19 w 27"/>
                      <a:gd name="T3" fmla="*/ 4 h 40"/>
                      <a:gd name="T4" fmla="*/ 19 w 27"/>
                      <a:gd name="T5" fmla="*/ 8 h 40"/>
                      <a:gd name="T6" fmla="*/ 23 w 27"/>
                      <a:gd name="T7" fmla="*/ 12 h 40"/>
                      <a:gd name="T8" fmla="*/ 27 w 27"/>
                      <a:gd name="T9" fmla="*/ 12 h 40"/>
                      <a:gd name="T10" fmla="*/ 27 w 27"/>
                      <a:gd name="T11" fmla="*/ 16 h 40"/>
                      <a:gd name="T12" fmla="*/ 27 w 27"/>
                      <a:gd name="T13" fmla="*/ 20 h 40"/>
                      <a:gd name="T14" fmla="*/ 23 w 27"/>
                      <a:gd name="T15" fmla="*/ 20 h 40"/>
                      <a:gd name="T16" fmla="*/ 23 w 27"/>
                      <a:gd name="T17" fmla="*/ 24 h 40"/>
                      <a:gd name="T18" fmla="*/ 23 w 27"/>
                      <a:gd name="T19" fmla="*/ 28 h 40"/>
                      <a:gd name="T20" fmla="*/ 19 w 27"/>
                      <a:gd name="T21" fmla="*/ 32 h 40"/>
                      <a:gd name="T22" fmla="*/ 19 w 27"/>
                      <a:gd name="T23" fmla="*/ 36 h 40"/>
                      <a:gd name="T24" fmla="*/ 19 w 27"/>
                      <a:gd name="T25" fmla="*/ 40 h 40"/>
                      <a:gd name="T26" fmla="*/ 15 w 27"/>
                      <a:gd name="T27" fmla="*/ 40 h 40"/>
                      <a:gd name="T28" fmla="*/ 15 w 27"/>
                      <a:gd name="T29" fmla="*/ 36 h 40"/>
                      <a:gd name="T30" fmla="*/ 11 w 27"/>
                      <a:gd name="T31" fmla="*/ 36 h 40"/>
                      <a:gd name="T32" fmla="*/ 8 w 27"/>
                      <a:gd name="T33" fmla="*/ 32 h 40"/>
                      <a:gd name="T34" fmla="*/ 4 w 27"/>
                      <a:gd name="T35" fmla="*/ 32 h 40"/>
                      <a:gd name="T36" fmla="*/ 4 w 27"/>
                      <a:gd name="T37" fmla="*/ 28 h 40"/>
                      <a:gd name="T38" fmla="*/ 4 w 27"/>
                      <a:gd name="T39" fmla="*/ 24 h 40"/>
                      <a:gd name="T40" fmla="*/ 0 w 27"/>
                      <a:gd name="T41" fmla="*/ 24 h 40"/>
                      <a:gd name="T42" fmla="*/ 0 w 27"/>
                      <a:gd name="T43" fmla="*/ 20 h 40"/>
                      <a:gd name="T44" fmla="*/ 4 w 27"/>
                      <a:gd name="T45" fmla="*/ 20 h 40"/>
                      <a:gd name="T46" fmla="*/ 4 w 27"/>
                      <a:gd name="T47" fmla="*/ 16 h 40"/>
                      <a:gd name="T48" fmla="*/ 4 w 27"/>
                      <a:gd name="T49" fmla="*/ 12 h 40"/>
                      <a:gd name="T50" fmla="*/ 8 w 27"/>
                      <a:gd name="T51" fmla="*/ 12 h 40"/>
                      <a:gd name="T52" fmla="*/ 11 w 27"/>
                      <a:gd name="T53" fmla="*/ 12 h 40"/>
                      <a:gd name="T54" fmla="*/ 11 w 27"/>
                      <a:gd name="T55" fmla="*/ 8 h 40"/>
                      <a:gd name="T56" fmla="*/ 11 w 27"/>
                      <a:gd name="T57" fmla="*/ 4 h 40"/>
                      <a:gd name="T58" fmla="*/ 15 w 27"/>
                      <a:gd name="T59" fmla="*/ 4 h 40"/>
                      <a:gd name="T60" fmla="*/ 19 w 27"/>
                      <a:gd name="T61" fmla="*/ 4 h 40"/>
                      <a:gd name="T62" fmla="*/ 19 w 27"/>
                      <a:gd name="T63" fmla="*/ 0 h 4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</a:cxnLst>
                    <a:rect l="0" t="0" r="r" b="b"/>
                    <a:pathLst>
                      <a:path w="27" h="40">
                        <a:moveTo>
                          <a:pt x="19" y="0"/>
                        </a:moveTo>
                        <a:lnTo>
                          <a:pt x="19" y="4"/>
                        </a:lnTo>
                        <a:lnTo>
                          <a:pt x="19" y="8"/>
                        </a:lnTo>
                        <a:lnTo>
                          <a:pt x="23" y="12"/>
                        </a:lnTo>
                        <a:lnTo>
                          <a:pt x="27" y="12"/>
                        </a:lnTo>
                        <a:lnTo>
                          <a:pt x="27" y="16"/>
                        </a:lnTo>
                        <a:lnTo>
                          <a:pt x="27" y="20"/>
                        </a:lnTo>
                        <a:lnTo>
                          <a:pt x="23" y="20"/>
                        </a:lnTo>
                        <a:lnTo>
                          <a:pt x="23" y="24"/>
                        </a:lnTo>
                        <a:lnTo>
                          <a:pt x="23" y="28"/>
                        </a:lnTo>
                        <a:lnTo>
                          <a:pt x="19" y="32"/>
                        </a:lnTo>
                        <a:lnTo>
                          <a:pt x="19" y="36"/>
                        </a:lnTo>
                        <a:lnTo>
                          <a:pt x="19" y="40"/>
                        </a:lnTo>
                        <a:lnTo>
                          <a:pt x="15" y="40"/>
                        </a:lnTo>
                        <a:lnTo>
                          <a:pt x="15" y="36"/>
                        </a:lnTo>
                        <a:lnTo>
                          <a:pt x="11" y="36"/>
                        </a:lnTo>
                        <a:lnTo>
                          <a:pt x="8" y="32"/>
                        </a:lnTo>
                        <a:lnTo>
                          <a:pt x="4" y="32"/>
                        </a:lnTo>
                        <a:lnTo>
                          <a:pt x="4" y="28"/>
                        </a:lnTo>
                        <a:lnTo>
                          <a:pt x="4" y="24"/>
                        </a:lnTo>
                        <a:lnTo>
                          <a:pt x="0" y="24"/>
                        </a:lnTo>
                        <a:lnTo>
                          <a:pt x="0" y="20"/>
                        </a:lnTo>
                        <a:lnTo>
                          <a:pt x="4" y="20"/>
                        </a:lnTo>
                        <a:lnTo>
                          <a:pt x="4" y="16"/>
                        </a:lnTo>
                        <a:lnTo>
                          <a:pt x="4" y="12"/>
                        </a:lnTo>
                        <a:lnTo>
                          <a:pt x="8" y="12"/>
                        </a:lnTo>
                        <a:lnTo>
                          <a:pt x="11" y="12"/>
                        </a:lnTo>
                        <a:lnTo>
                          <a:pt x="11" y="8"/>
                        </a:lnTo>
                        <a:lnTo>
                          <a:pt x="11" y="4"/>
                        </a:lnTo>
                        <a:lnTo>
                          <a:pt x="15" y="4"/>
                        </a:lnTo>
                        <a:lnTo>
                          <a:pt x="19" y="4"/>
                        </a:lnTo>
                        <a:lnTo>
                          <a:pt x="19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799" name="Freeform 372">
                    <a:extLst>
                      <a:ext uri="{FF2B5EF4-FFF2-40B4-BE49-F238E27FC236}">
                        <a16:creationId xmlns:a16="http://schemas.microsoft.com/office/drawing/2014/main" id="{2A0BEB8A-1053-17FD-A543-6B2212B27F9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906" y="3164"/>
                    <a:ext cx="55" cy="52"/>
                  </a:xfrm>
                  <a:custGeom>
                    <a:avLst/>
                    <a:gdLst>
                      <a:gd name="T0" fmla="*/ 46 w 54"/>
                      <a:gd name="T1" fmla="*/ 0 h 53"/>
                      <a:gd name="T2" fmla="*/ 50 w 54"/>
                      <a:gd name="T3" fmla="*/ 0 h 53"/>
                      <a:gd name="T4" fmla="*/ 50 w 54"/>
                      <a:gd name="T5" fmla="*/ 4 h 53"/>
                      <a:gd name="T6" fmla="*/ 54 w 54"/>
                      <a:gd name="T7" fmla="*/ 4 h 53"/>
                      <a:gd name="T8" fmla="*/ 54 w 54"/>
                      <a:gd name="T9" fmla="*/ 8 h 53"/>
                      <a:gd name="T10" fmla="*/ 54 w 54"/>
                      <a:gd name="T11" fmla="*/ 12 h 53"/>
                      <a:gd name="T12" fmla="*/ 54 w 54"/>
                      <a:gd name="T13" fmla="*/ 16 h 53"/>
                      <a:gd name="T14" fmla="*/ 54 w 54"/>
                      <a:gd name="T15" fmla="*/ 20 h 53"/>
                      <a:gd name="T16" fmla="*/ 50 w 54"/>
                      <a:gd name="T17" fmla="*/ 20 h 53"/>
                      <a:gd name="T18" fmla="*/ 50 w 54"/>
                      <a:gd name="T19" fmla="*/ 24 h 53"/>
                      <a:gd name="T20" fmla="*/ 50 w 54"/>
                      <a:gd name="T21" fmla="*/ 28 h 53"/>
                      <a:gd name="T22" fmla="*/ 46 w 54"/>
                      <a:gd name="T23" fmla="*/ 28 h 53"/>
                      <a:gd name="T24" fmla="*/ 46 w 54"/>
                      <a:gd name="T25" fmla="*/ 32 h 53"/>
                      <a:gd name="T26" fmla="*/ 42 w 54"/>
                      <a:gd name="T27" fmla="*/ 36 h 53"/>
                      <a:gd name="T28" fmla="*/ 42 w 54"/>
                      <a:gd name="T29" fmla="*/ 40 h 53"/>
                      <a:gd name="T30" fmla="*/ 38 w 54"/>
                      <a:gd name="T31" fmla="*/ 40 h 53"/>
                      <a:gd name="T32" fmla="*/ 38 w 54"/>
                      <a:gd name="T33" fmla="*/ 44 h 53"/>
                      <a:gd name="T34" fmla="*/ 34 w 54"/>
                      <a:gd name="T35" fmla="*/ 44 h 53"/>
                      <a:gd name="T36" fmla="*/ 31 w 54"/>
                      <a:gd name="T37" fmla="*/ 44 h 53"/>
                      <a:gd name="T38" fmla="*/ 31 w 54"/>
                      <a:gd name="T39" fmla="*/ 49 h 53"/>
                      <a:gd name="T40" fmla="*/ 27 w 54"/>
                      <a:gd name="T41" fmla="*/ 49 h 53"/>
                      <a:gd name="T42" fmla="*/ 27 w 54"/>
                      <a:gd name="T43" fmla="*/ 53 h 53"/>
                      <a:gd name="T44" fmla="*/ 23 w 54"/>
                      <a:gd name="T45" fmla="*/ 53 h 53"/>
                      <a:gd name="T46" fmla="*/ 19 w 54"/>
                      <a:gd name="T47" fmla="*/ 53 h 53"/>
                      <a:gd name="T48" fmla="*/ 19 w 54"/>
                      <a:gd name="T49" fmla="*/ 49 h 53"/>
                      <a:gd name="T50" fmla="*/ 15 w 54"/>
                      <a:gd name="T51" fmla="*/ 44 h 53"/>
                      <a:gd name="T52" fmla="*/ 11 w 54"/>
                      <a:gd name="T53" fmla="*/ 40 h 53"/>
                      <a:gd name="T54" fmla="*/ 11 w 54"/>
                      <a:gd name="T55" fmla="*/ 36 h 53"/>
                      <a:gd name="T56" fmla="*/ 8 w 54"/>
                      <a:gd name="T57" fmla="*/ 36 h 53"/>
                      <a:gd name="T58" fmla="*/ 4 w 54"/>
                      <a:gd name="T59" fmla="*/ 36 h 53"/>
                      <a:gd name="T60" fmla="*/ 4 w 54"/>
                      <a:gd name="T61" fmla="*/ 32 h 53"/>
                      <a:gd name="T62" fmla="*/ 0 w 54"/>
                      <a:gd name="T63" fmla="*/ 32 h 53"/>
                      <a:gd name="T64" fmla="*/ 0 w 54"/>
                      <a:gd name="T65" fmla="*/ 28 h 53"/>
                      <a:gd name="T66" fmla="*/ 4 w 54"/>
                      <a:gd name="T67" fmla="*/ 28 h 53"/>
                      <a:gd name="T68" fmla="*/ 4 w 54"/>
                      <a:gd name="T69" fmla="*/ 24 h 53"/>
                      <a:gd name="T70" fmla="*/ 8 w 54"/>
                      <a:gd name="T71" fmla="*/ 24 h 53"/>
                      <a:gd name="T72" fmla="*/ 11 w 54"/>
                      <a:gd name="T73" fmla="*/ 24 h 53"/>
                      <a:gd name="T74" fmla="*/ 11 w 54"/>
                      <a:gd name="T75" fmla="*/ 20 h 53"/>
                      <a:gd name="T76" fmla="*/ 15 w 54"/>
                      <a:gd name="T77" fmla="*/ 20 h 53"/>
                      <a:gd name="T78" fmla="*/ 15 w 54"/>
                      <a:gd name="T79" fmla="*/ 24 h 53"/>
                      <a:gd name="T80" fmla="*/ 15 w 54"/>
                      <a:gd name="T81" fmla="*/ 20 h 53"/>
                      <a:gd name="T82" fmla="*/ 19 w 54"/>
                      <a:gd name="T83" fmla="*/ 20 h 53"/>
                      <a:gd name="T84" fmla="*/ 19 w 54"/>
                      <a:gd name="T85" fmla="*/ 16 h 53"/>
                      <a:gd name="T86" fmla="*/ 23 w 54"/>
                      <a:gd name="T87" fmla="*/ 16 h 53"/>
                      <a:gd name="T88" fmla="*/ 23 w 54"/>
                      <a:gd name="T89" fmla="*/ 12 h 53"/>
                      <a:gd name="T90" fmla="*/ 27 w 54"/>
                      <a:gd name="T91" fmla="*/ 12 h 53"/>
                      <a:gd name="T92" fmla="*/ 31 w 54"/>
                      <a:gd name="T93" fmla="*/ 12 h 53"/>
                      <a:gd name="T94" fmla="*/ 34 w 54"/>
                      <a:gd name="T95" fmla="*/ 12 h 53"/>
                      <a:gd name="T96" fmla="*/ 38 w 54"/>
                      <a:gd name="T97" fmla="*/ 8 h 53"/>
                      <a:gd name="T98" fmla="*/ 42 w 54"/>
                      <a:gd name="T99" fmla="*/ 8 h 53"/>
                      <a:gd name="T100" fmla="*/ 42 w 54"/>
                      <a:gd name="T101" fmla="*/ 4 h 53"/>
                      <a:gd name="T102" fmla="*/ 46 w 54"/>
                      <a:gd name="T103" fmla="*/ 4 h 53"/>
                      <a:gd name="T104" fmla="*/ 46 w 54"/>
                      <a:gd name="T105" fmla="*/ 0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</a:cxnLst>
                    <a:rect l="0" t="0" r="r" b="b"/>
                    <a:pathLst>
                      <a:path w="54" h="53">
                        <a:moveTo>
                          <a:pt x="46" y="0"/>
                        </a:moveTo>
                        <a:lnTo>
                          <a:pt x="50" y="0"/>
                        </a:lnTo>
                        <a:lnTo>
                          <a:pt x="50" y="4"/>
                        </a:lnTo>
                        <a:lnTo>
                          <a:pt x="54" y="4"/>
                        </a:lnTo>
                        <a:lnTo>
                          <a:pt x="54" y="8"/>
                        </a:lnTo>
                        <a:lnTo>
                          <a:pt x="54" y="12"/>
                        </a:lnTo>
                        <a:lnTo>
                          <a:pt x="54" y="16"/>
                        </a:lnTo>
                        <a:lnTo>
                          <a:pt x="54" y="20"/>
                        </a:lnTo>
                        <a:lnTo>
                          <a:pt x="50" y="20"/>
                        </a:lnTo>
                        <a:lnTo>
                          <a:pt x="50" y="24"/>
                        </a:lnTo>
                        <a:lnTo>
                          <a:pt x="50" y="28"/>
                        </a:lnTo>
                        <a:lnTo>
                          <a:pt x="46" y="28"/>
                        </a:lnTo>
                        <a:lnTo>
                          <a:pt x="46" y="32"/>
                        </a:lnTo>
                        <a:lnTo>
                          <a:pt x="42" y="36"/>
                        </a:lnTo>
                        <a:lnTo>
                          <a:pt x="42" y="40"/>
                        </a:lnTo>
                        <a:lnTo>
                          <a:pt x="38" y="40"/>
                        </a:lnTo>
                        <a:lnTo>
                          <a:pt x="38" y="44"/>
                        </a:lnTo>
                        <a:lnTo>
                          <a:pt x="34" y="44"/>
                        </a:lnTo>
                        <a:lnTo>
                          <a:pt x="31" y="44"/>
                        </a:lnTo>
                        <a:lnTo>
                          <a:pt x="31" y="49"/>
                        </a:lnTo>
                        <a:lnTo>
                          <a:pt x="27" y="49"/>
                        </a:lnTo>
                        <a:lnTo>
                          <a:pt x="27" y="53"/>
                        </a:lnTo>
                        <a:lnTo>
                          <a:pt x="23" y="53"/>
                        </a:lnTo>
                        <a:lnTo>
                          <a:pt x="19" y="53"/>
                        </a:lnTo>
                        <a:lnTo>
                          <a:pt x="19" y="49"/>
                        </a:lnTo>
                        <a:lnTo>
                          <a:pt x="15" y="44"/>
                        </a:lnTo>
                        <a:lnTo>
                          <a:pt x="11" y="40"/>
                        </a:lnTo>
                        <a:lnTo>
                          <a:pt x="11" y="36"/>
                        </a:lnTo>
                        <a:lnTo>
                          <a:pt x="8" y="36"/>
                        </a:lnTo>
                        <a:lnTo>
                          <a:pt x="4" y="36"/>
                        </a:lnTo>
                        <a:lnTo>
                          <a:pt x="4" y="32"/>
                        </a:lnTo>
                        <a:lnTo>
                          <a:pt x="0" y="32"/>
                        </a:lnTo>
                        <a:lnTo>
                          <a:pt x="0" y="28"/>
                        </a:lnTo>
                        <a:lnTo>
                          <a:pt x="4" y="28"/>
                        </a:lnTo>
                        <a:lnTo>
                          <a:pt x="4" y="24"/>
                        </a:lnTo>
                        <a:lnTo>
                          <a:pt x="8" y="24"/>
                        </a:lnTo>
                        <a:lnTo>
                          <a:pt x="11" y="24"/>
                        </a:lnTo>
                        <a:lnTo>
                          <a:pt x="11" y="20"/>
                        </a:lnTo>
                        <a:lnTo>
                          <a:pt x="15" y="20"/>
                        </a:lnTo>
                        <a:lnTo>
                          <a:pt x="15" y="24"/>
                        </a:lnTo>
                        <a:lnTo>
                          <a:pt x="15" y="20"/>
                        </a:lnTo>
                        <a:lnTo>
                          <a:pt x="19" y="20"/>
                        </a:lnTo>
                        <a:lnTo>
                          <a:pt x="19" y="16"/>
                        </a:lnTo>
                        <a:lnTo>
                          <a:pt x="23" y="16"/>
                        </a:lnTo>
                        <a:lnTo>
                          <a:pt x="23" y="12"/>
                        </a:lnTo>
                        <a:lnTo>
                          <a:pt x="27" y="12"/>
                        </a:lnTo>
                        <a:lnTo>
                          <a:pt x="31" y="12"/>
                        </a:lnTo>
                        <a:lnTo>
                          <a:pt x="34" y="12"/>
                        </a:lnTo>
                        <a:lnTo>
                          <a:pt x="38" y="8"/>
                        </a:lnTo>
                        <a:lnTo>
                          <a:pt x="42" y="8"/>
                        </a:lnTo>
                        <a:lnTo>
                          <a:pt x="42" y="4"/>
                        </a:lnTo>
                        <a:lnTo>
                          <a:pt x="46" y="4"/>
                        </a:lnTo>
                        <a:lnTo>
                          <a:pt x="46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800" name="Freeform 373">
                    <a:extLst>
                      <a:ext uri="{FF2B5EF4-FFF2-40B4-BE49-F238E27FC236}">
                        <a16:creationId xmlns:a16="http://schemas.microsoft.com/office/drawing/2014/main" id="{02E46BD2-3FB0-BC4C-466D-2C4DE3A4D8B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82" y="3164"/>
                    <a:ext cx="99" cy="104"/>
                  </a:xfrm>
                  <a:custGeom>
                    <a:avLst/>
                    <a:gdLst>
                      <a:gd name="T0" fmla="*/ 4 w 100"/>
                      <a:gd name="T1" fmla="*/ 69 h 105"/>
                      <a:gd name="T2" fmla="*/ 8 w 100"/>
                      <a:gd name="T3" fmla="*/ 61 h 105"/>
                      <a:gd name="T4" fmla="*/ 8 w 100"/>
                      <a:gd name="T5" fmla="*/ 57 h 105"/>
                      <a:gd name="T6" fmla="*/ 8 w 100"/>
                      <a:gd name="T7" fmla="*/ 44 h 105"/>
                      <a:gd name="T8" fmla="*/ 12 w 100"/>
                      <a:gd name="T9" fmla="*/ 36 h 105"/>
                      <a:gd name="T10" fmla="*/ 15 w 100"/>
                      <a:gd name="T11" fmla="*/ 28 h 105"/>
                      <a:gd name="T12" fmla="*/ 15 w 100"/>
                      <a:gd name="T13" fmla="*/ 32 h 105"/>
                      <a:gd name="T14" fmla="*/ 19 w 100"/>
                      <a:gd name="T15" fmla="*/ 32 h 105"/>
                      <a:gd name="T16" fmla="*/ 27 w 100"/>
                      <a:gd name="T17" fmla="*/ 28 h 105"/>
                      <a:gd name="T18" fmla="*/ 27 w 100"/>
                      <a:gd name="T19" fmla="*/ 24 h 105"/>
                      <a:gd name="T20" fmla="*/ 35 w 100"/>
                      <a:gd name="T21" fmla="*/ 20 h 105"/>
                      <a:gd name="T22" fmla="*/ 42 w 100"/>
                      <a:gd name="T23" fmla="*/ 16 h 105"/>
                      <a:gd name="T24" fmla="*/ 50 w 100"/>
                      <a:gd name="T25" fmla="*/ 12 h 105"/>
                      <a:gd name="T26" fmla="*/ 54 w 100"/>
                      <a:gd name="T27" fmla="*/ 4 h 105"/>
                      <a:gd name="T28" fmla="*/ 61 w 100"/>
                      <a:gd name="T29" fmla="*/ 0 h 105"/>
                      <a:gd name="T30" fmla="*/ 69 w 100"/>
                      <a:gd name="T31" fmla="*/ 4 h 105"/>
                      <a:gd name="T32" fmla="*/ 73 w 100"/>
                      <a:gd name="T33" fmla="*/ 4 h 105"/>
                      <a:gd name="T34" fmla="*/ 77 w 100"/>
                      <a:gd name="T35" fmla="*/ 4 h 105"/>
                      <a:gd name="T36" fmla="*/ 84 w 100"/>
                      <a:gd name="T37" fmla="*/ 12 h 105"/>
                      <a:gd name="T38" fmla="*/ 84 w 100"/>
                      <a:gd name="T39" fmla="*/ 16 h 105"/>
                      <a:gd name="T40" fmla="*/ 92 w 100"/>
                      <a:gd name="T41" fmla="*/ 20 h 105"/>
                      <a:gd name="T42" fmla="*/ 96 w 100"/>
                      <a:gd name="T43" fmla="*/ 20 h 105"/>
                      <a:gd name="T44" fmla="*/ 92 w 100"/>
                      <a:gd name="T45" fmla="*/ 24 h 105"/>
                      <a:gd name="T46" fmla="*/ 88 w 100"/>
                      <a:gd name="T47" fmla="*/ 32 h 105"/>
                      <a:gd name="T48" fmla="*/ 84 w 100"/>
                      <a:gd name="T49" fmla="*/ 40 h 105"/>
                      <a:gd name="T50" fmla="*/ 77 w 100"/>
                      <a:gd name="T51" fmla="*/ 44 h 105"/>
                      <a:gd name="T52" fmla="*/ 73 w 100"/>
                      <a:gd name="T53" fmla="*/ 53 h 105"/>
                      <a:gd name="T54" fmla="*/ 69 w 100"/>
                      <a:gd name="T55" fmla="*/ 61 h 105"/>
                      <a:gd name="T56" fmla="*/ 65 w 100"/>
                      <a:gd name="T57" fmla="*/ 61 h 105"/>
                      <a:gd name="T58" fmla="*/ 61 w 100"/>
                      <a:gd name="T59" fmla="*/ 61 h 105"/>
                      <a:gd name="T60" fmla="*/ 54 w 100"/>
                      <a:gd name="T61" fmla="*/ 65 h 105"/>
                      <a:gd name="T62" fmla="*/ 50 w 100"/>
                      <a:gd name="T63" fmla="*/ 69 h 105"/>
                      <a:gd name="T64" fmla="*/ 46 w 100"/>
                      <a:gd name="T65" fmla="*/ 81 h 105"/>
                      <a:gd name="T66" fmla="*/ 35 w 100"/>
                      <a:gd name="T67" fmla="*/ 81 h 105"/>
                      <a:gd name="T68" fmla="*/ 31 w 100"/>
                      <a:gd name="T69" fmla="*/ 81 h 105"/>
                      <a:gd name="T70" fmla="*/ 27 w 100"/>
                      <a:gd name="T71" fmla="*/ 89 h 105"/>
                      <a:gd name="T72" fmla="*/ 23 w 100"/>
                      <a:gd name="T73" fmla="*/ 97 h 105"/>
                      <a:gd name="T74" fmla="*/ 19 w 100"/>
                      <a:gd name="T75" fmla="*/ 105 h 105"/>
                      <a:gd name="T76" fmla="*/ 12 w 100"/>
                      <a:gd name="T77" fmla="*/ 101 h 105"/>
                      <a:gd name="T78" fmla="*/ 12 w 100"/>
                      <a:gd name="T79" fmla="*/ 97 h 105"/>
                      <a:gd name="T80" fmla="*/ 8 w 100"/>
                      <a:gd name="T81" fmla="*/ 89 h 105"/>
                      <a:gd name="T82" fmla="*/ 4 w 100"/>
                      <a:gd name="T83" fmla="*/ 81 h 105"/>
                      <a:gd name="T84" fmla="*/ 4 w 100"/>
                      <a:gd name="T85" fmla="*/ 77 h 10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</a:cxnLst>
                    <a:rect l="0" t="0" r="r" b="b"/>
                    <a:pathLst>
                      <a:path w="100" h="105">
                        <a:moveTo>
                          <a:pt x="0" y="73"/>
                        </a:moveTo>
                        <a:lnTo>
                          <a:pt x="4" y="73"/>
                        </a:lnTo>
                        <a:lnTo>
                          <a:pt x="4" y="69"/>
                        </a:lnTo>
                        <a:lnTo>
                          <a:pt x="4" y="65"/>
                        </a:lnTo>
                        <a:lnTo>
                          <a:pt x="4" y="61"/>
                        </a:lnTo>
                        <a:lnTo>
                          <a:pt x="8" y="61"/>
                        </a:lnTo>
                        <a:lnTo>
                          <a:pt x="12" y="61"/>
                        </a:lnTo>
                        <a:lnTo>
                          <a:pt x="12" y="57"/>
                        </a:lnTo>
                        <a:lnTo>
                          <a:pt x="8" y="57"/>
                        </a:lnTo>
                        <a:lnTo>
                          <a:pt x="8" y="53"/>
                        </a:lnTo>
                        <a:lnTo>
                          <a:pt x="8" y="49"/>
                        </a:lnTo>
                        <a:lnTo>
                          <a:pt x="8" y="44"/>
                        </a:lnTo>
                        <a:lnTo>
                          <a:pt x="8" y="40"/>
                        </a:lnTo>
                        <a:lnTo>
                          <a:pt x="8" y="36"/>
                        </a:lnTo>
                        <a:lnTo>
                          <a:pt x="12" y="36"/>
                        </a:lnTo>
                        <a:lnTo>
                          <a:pt x="12" y="32"/>
                        </a:lnTo>
                        <a:lnTo>
                          <a:pt x="12" y="28"/>
                        </a:lnTo>
                        <a:lnTo>
                          <a:pt x="15" y="28"/>
                        </a:lnTo>
                        <a:lnTo>
                          <a:pt x="15" y="32"/>
                        </a:lnTo>
                        <a:lnTo>
                          <a:pt x="15" y="28"/>
                        </a:lnTo>
                        <a:lnTo>
                          <a:pt x="15" y="32"/>
                        </a:lnTo>
                        <a:lnTo>
                          <a:pt x="15" y="28"/>
                        </a:lnTo>
                        <a:lnTo>
                          <a:pt x="19" y="28"/>
                        </a:lnTo>
                        <a:lnTo>
                          <a:pt x="19" y="32"/>
                        </a:lnTo>
                        <a:lnTo>
                          <a:pt x="23" y="32"/>
                        </a:lnTo>
                        <a:lnTo>
                          <a:pt x="23" y="28"/>
                        </a:lnTo>
                        <a:lnTo>
                          <a:pt x="27" y="28"/>
                        </a:lnTo>
                        <a:lnTo>
                          <a:pt x="27" y="24"/>
                        </a:lnTo>
                        <a:lnTo>
                          <a:pt x="27" y="20"/>
                        </a:lnTo>
                        <a:lnTo>
                          <a:pt x="27" y="24"/>
                        </a:lnTo>
                        <a:lnTo>
                          <a:pt x="31" y="24"/>
                        </a:lnTo>
                        <a:lnTo>
                          <a:pt x="31" y="20"/>
                        </a:lnTo>
                        <a:lnTo>
                          <a:pt x="35" y="20"/>
                        </a:lnTo>
                        <a:lnTo>
                          <a:pt x="38" y="20"/>
                        </a:lnTo>
                        <a:lnTo>
                          <a:pt x="38" y="16"/>
                        </a:lnTo>
                        <a:lnTo>
                          <a:pt x="42" y="16"/>
                        </a:lnTo>
                        <a:lnTo>
                          <a:pt x="46" y="16"/>
                        </a:lnTo>
                        <a:lnTo>
                          <a:pt x="46" y="12"/>
                        </a:lnTo>
                        <a:lnTo>
                          <a:pt x="50" y="12"/>
                        </a:lnTo>
                        <a:lnTo>
                          <a:pt x="50" y="8"/>
                        </a:lnTo>
                        <a:lnTo>
                          <a:pt x="54" y="8"/>
                        </a:lnTo>
                        <a:lnTo>
                          <a:pt x="54" y="4"/>
                        </a:lnTo>
                        <a:lnTo>
                          <a:pt x="58" y="4"/>
                        </a:lnTo>
                        <a:lnTo>
                          <a:pt x="61" y="4"/>
                        </a:lnTo>
                        <a:lnTo>
                          <a:pt x="61" y="0"/>
                        </a:lnTo>
                        <a:lnTo>
                          <a:pt x="65" y="0"/>
                        </a:lnTo>
                        <a:lnTo>
                          <a:pt x="69" y="0"/>
                        </a:lnTo>
                        <a:lnTo>
                          <a:pt x="69" y="4"/>
                        </a:lnTo>
                        <a:lnTo>
                          <a:pt x="73" y="4"/>
                        </a:lnTo>
                        <a:lnTo>
                          <a:pt x="73" y="8"/>
                        </a:lnTo>
                        <a:lnTo>
                          <a:pt x="73" y="4"/>
                        </a:lnTo>
                        <a:lnTo>
                          <a:pt x="77" y="4"/>
                        </a:lnTo>
                        <a:lnTo>
                          <a:pt x="77" y="8"/>
                        </a:lnTo>
                        <a:lnTo>
                          <a:pt x="77" y="4"/>
                        </a:lnTo>
                        <a:lnTo>
                          <a:pt x="81" y="4"/>
                        </a:lnTo>
                        <a:lnTo>
                          <a:pt x="81" y="8"/>
                        </a:lnTo>
                        <a:lnTo>
                          <a:pt x="84" y="12"/>
                        </a:lnTo>
                        <a:lnTo>
                          <a:pt x="81" y="12"/>
                        </a:lnTo>
                        <a:lnTo>
                          <a:pt x="81" y="16"/>
                        </a:lnTo>
                        <a:lnTo>
                          <a:pt x="84" y="16"/>
                        </a:lnTo>
                        <a:lnTo>
                          <a:pt x="84" y="20"/>
                        </a:lnTo>
                        <a:lnTo>
                          <a:pt x="88" y="20"/>
                        </a:lnTo>
                        <a:lnTo>
                          <a:pt x="92" y="20"/>
                        </a:lnTo>
                        <a:lnTo>
                          <a:pt x="92" y="24"/>
                        </a:lnTo>
                        <a:lnTo>
                          <a:pt x="92" y="20"/>
                        </a:lnTo>
                        <a:lnTo>
                          <a:pt x="96" y="20"/>
                        </a:lnTo>
                        <a:lnTo>
                          <a:pt x="100" y="24"/>
                        </a:lnTo>
                        <a:lnTo>
                          <a:pt x="96" y="24"/>
                        </a:lnTo>
                        <a:lnTo>
                          <a:pt x="92" y="24"/>
                        </a:lnTo>
                        <a:lnTo>
                          <a:pt x="92" y="28"/>
                        </a:lnTo>
                        <a:lnTo>
                          <a:pt x="92" y="32"/>
                        </a:lnTo>
                        <a:lnTo>
                          <a:pt x="88" y="32"/>
                        </a:lnTo>
                        <a:lnTo>
                          <a:pt x="88" y="36"/>
                        </a:lnTo>
                        <a:lnTo>
                          <a:pt x="84" y="36"/>
                        </a:lnTo>
                        <a:lnTo>
                          <a:pt x="84" y="40"/>
                        </a:lnTo>
                        <a:lnTo>
                          <a:pt x="81" y="40"/>
                        </a:lnTo>
                        <a:lnTo>
                          <a:pt x="81" y="44"/>
                        </a:lnTo>
                        <a:lnTo>
                          <a:pt x="77" y="44"/>
                        </a:lnTo>
                        <a:lnTo>
                          <a:pt x="77" y="49"/>
                        </a:lnTo>
                        <a:lnTo>
                          <a:pt x="73" y="49"/>
                        </a:lnTo>
                        <a:lnTo>
                          <a:pt x="73" y="53"/>
                        </a:lnTo>
                        <a:lnTo>
                          <a:pt x="69" y="53"/>
                        </a:lnTo>
                        <a:lnTo>
                          <a:pt x="69" y="57"/>
                        </a:lnTo>
                        <a:lnTo>
                          <a:pt x="69" y="61"/>
                        </a:lnTo>
                        <a:lnTo>
                          <a:pt x="65" y="61"/>
                        </a:lnTo>
                        <a:lnTo>
                          <a:pt x="65" y="57"/>
                        </a:lnTo>
                        <a:lnTo>
                          <a:pt x="65" y="61"/>
                        </a:lnTo>
                        <a:lnTo>
                          <a:pt x="61" y="61"/>
                        </a:lnTo>
                        <a:lnTo>
                          <a:pt x="61" y="57"/>
                        </a:lnTo>
                        <a:lnTo>
                          <a:pt x="61" y="61"/>
                        </a:lnTo>
                        <a:lnTo>
                          <a:pt x="58" y="61"/>
                        </a:lnTo>
                        <a:lnTo>
                          <a:pt x="58" y="65"/>
                        </a:lnTo>
                        <a:lnTo>
                          <a:pt x="54" y="65"/>
                        </a:lnTo>
                        <a:lnTo>
                          <a:pt x="54" y="69"/>
                        </a:lnTo>
                        <a:lnTo>
                          <a:pt x="50" y="73"/>
                        </a:lnTo>
                        <a:lnTo>
                          <a:pt x="50" y="69"/>
                        </a:lnTo>
                        <a:lnTo>
                          <a:pt x="46" y="73"/>
                        </a:lnTo>
                        <a:lnTo>
                          <a:pt x="46" y="77"/>
                        </a:lnTo>
                        <a:lnTo>
                          <a:pt x="46" y="81"/>
                        </a:lnTo>
                        <a:lnTo>
                          <a:pt x="42" y="81"/>
                        </a:lnTo>
                        <a:lnTo>
                          <a:pt x="38" y="81"/>
                        </a:lnTo>
                        <a:lnTo>
                          <a:pt x="35" y="81"/>
                        </a:lnTo>
                        <a:lnTo>
                          <a:pt x="35" y="77"/>
                        </a:lnTo>
                        <a:lnTo>
                          <a:pt x="31" y="77"/>
                        </a:lnTo>
                        <a:lnTo>
                          <a:pt x="31" y="81"/>
                        </a:lnTo>
                        <a:lnTo>
                          <a:pt x="27" y="81"/>
                        </a:lnTo>
                        <a:lnTo>
                          <a:pt x="27" y="85"/>
                        </a:lnTo>
                        <a:lnTo>
                          <a:pt x="27" y="89"/>
                        </a:lnTo>
                        <a:lnTo>
                          <a:pt x="23" y="89"/>
                        </a:lnTo>
                        <a:lnTo>
                          <a:pt x="23" y="93"/>
                        </a:lnTo>
                        <a:lnTo>
                          <a:pt x="23" y="97"/>
                        </a:lnTo>
                        <a:lnTo>
                          <a:pt x="19" y="97"/>
                        </a:lnTo>
                        <a:lnTo>
                          <a:pt x="19" y="101"/>
                        </a:lnTo>
                        <a:lnTo>
                          <a:pt x="19" y="105"/>
                        </a:lnTo>
                        <a:lnTo>
                          <a:pt x="15" y="105"/>
                        </a:lnTo>
                        <a:lnTo>
                          <a:pt x="15" y="101"/>
                        </a:lnTo>
                        <a:lnTo>
                          <a:pt x="12" y="101"/>
                        </a:lnTo>
                        <a:lnTo>
                          <a:pt x="12" y="97"/>
                        </a:lnTo>
                        <a:lnTo>
                          <a:pt x="12" y="93"/>
                        </a:lnTo>
                        <a:lnTo>
                          <a:pt x="12" y="97"/>
                        </a:lnTo>
                        <a:lnTo>
                          <a:pt x="12" y="93"/>
                        </a:lnTo>
                        <a:lnTo>
                          <a:pt x="12" y="89"/>
                        </a:lnTo>
                        <a:lnTo>
                          <a:pt x="8" y="89"/>
                        </a:lnTo>
                        <a:lnTo>
                          <a:pt x="8" y="85"/>
                        </a:lnTo>
                        <a:lnTo>
                          <a:pt x="8" y="81"/>
                        </a:lnTo>
                        <a:lnTo>
                          <a:pt x="4" y="81"/>
                        </a:lnTo>
                        <a:lnTo>
                          <a:pt x="0" y="81"/>
                        </a:lnTo>
                        <a:lnTo>
                          <a:pt x="0" y="77"/>
                        </a:lnTo>
                        <a:lnTo>
                          <a:pt x="4" y="77"/>
                        </a:lnTo>
                        <a:lnTo>
                          <a:pt x="0" y="77"/>
                        </a:lnTo>
                        <a:lnTo>
                          <a:pt x="0" y="73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801" name="Freeform 374">
                    <a:extLst>
                      <a:ext uri="{FF2B5EF4-FFF2-40B4-BE49-F238E27FC236}">
                        <a16:creationId xmlns:a16="http://schemas.microsoft.com/office/drawing/2014/main" id="{E02F445E-2416-F726-9DB9-30D73C35C54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18" y="3164"/>
                    <a:ext cx="29" cy="20"/>
                  </a:xfrm>
                  <a:custGeom>
                    <a:avLst/>
                    <a:gdLst>
                      <a:gd name="T0" fmla="*/ 4 w 27"/>
                      <a:gd name="T1" fmla="*/ 0 h 20"/>
                      <a:gd name="T2" fmla="*/ 8 w 27"/>
                      <a:gd name="T3" fmla="*/ 4 h 20"/>
                      <a:gd name="T4" fmla="*/ 11 w 27"/>
                      <a:gd name="T5" fmla="*/ 4 h 20"/>
                      <a:gd name="T6" fmla="*/ 15 w 27"/>
                      <a:gd name="T7" fmla="*/ 4 h 20"/>
                      <a:gd name="T8" fmla="*/ 19 w 27"/>
                      <a:gd name="T9" fmla="*/ 4 h 20"/>
                      <a:gd name="T10" fmla="*/ 19 w 27"/>
                      <a:gd name="T11" fmla="*/ 8 h 20"/>
                      <a:gd name="T12" fmla="*/ 23 w 27"/>
                      <a:gd name="T13" fmla="*/ 8 h 20"/>
                      <a:gd name="T14" fmla="*/ 23 w 27"/>
                      <a:gd name="T15" fmla="*/ 12 h 20"/>
                      <a:gd name="T16" fmla="*/ 23 w 27"/>
                      <a:gd name="T17" fmla="*/ 16 h 20"/>
                      <a:gd name="T18" fmla="*/ 27 w 27"/>
                      <a:gd name="T19" fmla="*/ 16 h 20"/>
                      <a:gd name="T20" fmla="*/ 27 w 27"/>
                      <a:gd name="T21" fmla="*/ 20 h 20"/>
                      <a:gd name="T22" fmla="*/ 23 w 27"/>
                      <a:gd name="T23" fmla="*/ 20 h 20"/>
                      <a:gd name="T24" fmla="*/ 19 w 27"/>
                      <a:gd name="T25" fmla="*/ 20 h 20"/>
                      <a:gd name="T26" fmla="*/ 19 w 27"/>
                      <a:gd name="T27" fmla="*/ 16 h 20"/>
                      <a:gd name="T28" fmla="*/ 19 w 27"/>
                      <a:gd name="T29" fmla="*/ 20 h 20"/>
                      <a:gd name="T30" fmla="*/ 19 w 27"/>
                      <a:gd name="T31" fmla="*/ 16 h 20"/>
                      <a:gd name="T32" fmla="*/ 19 w 27"/>
                      <a:gd name="T33" fmla="*/ 20 h 20"/>
                      <a:gd name="T34" fmla="*/ 15 w 27"/>
                      <a:gd name="T35" fmla="*/ 20 h 20"/>
                      <a:gd name="T36" fmla="*/ 15 w 27"/>
                      <a:gd name="T37" fmla="*/ 16 h 20"/>
                      <a:gd name="T38" fmla="*/ 15 w 27"/>
                      <a:gd name="T39" fmla="*/ 20 h 20"/>
                      <a:gd name="T40" fmla="*/ 15 w 27"/>
                      <a:gd name="T41" fmla="*/ 16 h 20"/>
                      <a:gd name="T42" fmla="*/ 11 w 27"/>
                      <a:gd name="T43" fmla="*/ 16 h 20"/>
                      <a:gd name="T44" fmla="*/ 11 w 27"/>
                      <a:gd name="T45" fmla="*/ 12 h 20"/>
                      <a:gd name="T46" fmla="*/ 8 w 27"/>
                      <a:gd name="T47" fmla="*/ 12 h 20"/>
                      <a:gd name="T48" fmla="*/ 8 w 27"/>
                      <a:gd name="T49" fmla="*/ 8 h 20"/>
                      <a:gd name="T50" fmla="*/ 4 w 27"/>
                      <a:gd name="T51" fmla="*/ 8 h 20"/>
                      <a:gd name="T52" fmla="*/ 4 w 27"/>
                      <a:gd name="T53" fmla="*/ 4 h 20"/>
                      <a:gd name="T54" fmla="*/ 0 w 27"/>
                      <a:gd name="T55" fmla="*/ 4 h 20"/>
                      <a:gd name="T56" fmla="*/ 0 w 27"/>
                      <a:gd name="T57" fmla="*/ 0 h 20"/>
                      <a:gd name="T58" fmla="*/ 4 w 27"/>
                      <a:gd name="T59" fmla="*/ 0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</a:cxnLst>
                    <a:rect l="0" t="0" r="r" b="b"/>
                    <a:pathLst>
                      <a:path w="27" h="20">
                        <a:moveTo>
                          <a:pt x="4" y="0"/>
                        </a:moveTo>
                        <a:lnTo>
                          <a:pt x="8" y="4"/>
                        </a:lnTo>
                        <a:lnTo>
                          <a:pt x="11" y="4"/>
                        </a:lnTo>
                        <a:lnTo>
                          <a:pt x="15" y="4"/>
                        </a:lnTo>
                        <a:lnTo>
                          <a:pt x="19" y="4"/>
                        </a:lnTo>
                        <a:lnTo>
                          <a:pt x="19" y="8"/>
                        </a:lnTo>
                        <a:lnTo>
                          <a:pt x="23" y="8"/>
                        </a:lnTo>
                        <a:lnTo>
                          <a:pt x="23" y="12"/>
                        </a:lnTo>
                        <a:lnTo>
                          <a:pt x="23" y="16"/>
                        </a:lnTo>
                        <a:lnTo>
                          <a:pt x="27" y="16"/>
                        </a:lnTo>
                        <a:lnTo>
                          <a:pt x="27" y="20"/>
                        </a:lnTo>
                        <a:lnTo>
                          <a:pt x="23" y="20"/>
                        </a:lnTo>
                        <a:lnTo>
                          <a:pt x="19" y="20"/>
                        </a:lnTo>
                        <a:lnTo>
                          <a:pt x="19" y="16"/>
                        </a:lnTo>
                        <a:lnTo>
                          <a:pt x="19" y="20"/>
                        </a:lnTo>
                        <a:lnTo>
                          <a:pt x="19" y="16"/>
                        </a:lnTo>
                        <a:lnTo>
                          <a:pt x="19" y="20"/>
                        </a:lnTo>
                        <a:lnTo>
                          <a:pt x="15" y="20"/>
                        </a:lnTo>
                        <a:lnTo>
                          <a:pt x="15" y="16"/>
                        </a:lnTo>
                        <a:lnTo>
                          <a:pt x="15" y="20"/>
                        </a:lnTo>
                        <a:lnTo>
                          <a:pt x="15" y="16"/>
                        </a:lnTo>
                        <a:lnTo>
                          <a:pt x="11" y="16"/>
                        </a:lnTo>
                        <a:lnTo>
                          <a:pt x="11" y="12"/>
                        </a:lnTo>
                        <a:lnTo>
                          <a:pt x="8" y="12"/>
                        </a:lnTo>
                        <a:lnTo>
                          <a:pt x="8" y="8"/>
                        </a:lnTo>
                        <a:lnTo>
                          <a:pt x="4" y="8"/>
                        </a:lnTo>
                        <a:lnTo>
                          <a:pt x="4" y="4"/>
                        </a:lnTo>
                        <a:lnTo>
                          <a:pt x="0" y="4"/>
                        </a:lnTo>
                        <a:lnTo>
                          <a:pt x="0" y="0"/>
                        </a:lnTo>
                        <a:lnTo>
                          <a:pt x="4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802" name="Freeform 375">
                    <a:extLst>
                      <a:ext uri="{FF2B5EF4-FFF2-40B4-BE49-F238E27FC236}">
                        <a16:creationId xmlns:a16="http://schemas.microsoft.com/office/drawing/2014/main" id="{5E5A3E27-BF72-07A1-56F9-2682AB57492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692" y="3169"/>
                    <a:ext cx="32" cy="28"/>
                  </a:xfrm>
                  <a:custGeom>
                    <a:avLst/>
                    <a:gdLst>
                      <a:gd name="T0" fmla="*/ 4 w 31"/>
                      <a:gd name="T1" fmla="*/ 8 h 28"/>
                      <a:gd name="T2" fmla="*/ 8 w 31"/>
                      <a:gd name="T3" fmla="*/ 8 h 28"/>
                      <a:gd name="T4" fmla="*/ 8 w 31"/>
                      <a:gd name="T5" fmla="*/ 4 h 28"/>
                      <a:gd name="T6" fmla="*/ 12 w 31"/>
                      <a:gd name="T7" fmla="*/ 4 h 28"/>
                      <a:gd name="T8" fmla="*/ 15 w 31"/>
                      <a:gd name="T9" fmla="*/ 4 h 28"/>
                      <a:gd name="T10" fmla="*/ 15 w 31"/>
                      <a:gd name="T11" fmla="*/ 0 h 28"/>
                      <a:gd name="T12" fmla="*/ 19 w 31"/>
                      <a:gd name="T13" fmla="*/ 0 h 28"/>
                      <a:gd name="T14" fmla="*/ 23 w 31"/>
                      <a:gd name="T15" fmla="*/ 0 h 28"/>
                      <a:gd name="T16" fmla="*/ 27 w 31"/>
                      <a:gd name="T17" fmla="*/ 0 h 28"/>
                      <a:gd name="T18" fmla="*/ 27 w 31"/>
                      <a:gd name="T19" fmla="*/ 4 h 28"/>
                      <a:gd name="T20" fmla="*/ 31 w 31"/>
                      <a:gd name="T21" fmla="*/ 4 h 28"/>
                      <a:gd name="T22" fmla="*/ 31 w 31"/>
                      <a:gd name="T23" fmla="*/ 8 h 28"/>
                      <a:gd name="T24" fmla="*/ 31 w 31"/>
                      <a:gd name="T25" fmla="*/ 12 h 28"/>
                      <a:gd name="T26" fmla="*/ 27 w 31"/>
                      <a:gd name="T27" fmla="*/ 12 h 28"/>
                      <a:gd name="T28" fmla="*/ 23 w 31"/>
                      <a:gd name="T29" fmla="*/ 12 h 28"/>
                      <a:gd name="T30" fmla="*/ 23 w 31"/>
                      <a:gd name="T31" fmla="*/ 16 h 28"/>
                      <a:gd name="T32" fmla="*/ 23 w 31"/>
                      <a:gd name="T33" fmla="*/ 20 h 28"/>
                      <a:gd name="T34" fmla="*/ 27 w 31"/>
                      <a:gd name="T35" fmla="*/ 20 h 28"/>
                      <a:gd name="T36" fmla="*/ 27 w 31"/>
                      <a:gd name="T37" fmla="*/ 24 h 28"/>
                      <a:gd name="T38" fmla="*/ 27 w 31"/>
                      <a:gd name="T39" fmla="*/ 28 h 28"/>
                      <a:gd name="T40" fmla="*/ 23 w 31"/>
                      <a:gd name="T41" fmla="*/ 28 h 28"/>
                      <a:gd name="T42" fmla="*/ 19 w 31"/>
                      <a:gd name="T43" fmla="*/ 28 h 28"/>
                      <a:gd name="T44" fmla="*/ 19 w 31"/>
                      <a:gd name="T45" fmla="*/ 24 h 28"/>
                      <a:gd name="T46" fmla="*/ 15 w 31"/>
                      <a:gd name="T47" fmla="*/ 24 h 28"/>
                      <a:gd name="T48" fmla="*/ 15 w 31"/>
                      <a:gd name="T49" fmla="*/ 20 h 28"/>
                      <a:gd name="T50" fmla="*/ 12 w 31"/>
                      <a:gd name="T51" fmla="*/ 20 h 28"/>
                      <a:gd name="T52" fmla="*/ 12 w 31"/>
                      <a:gd name="T53" fmla="*/ 24 h 28"/>
                      <a:gd name="T54" fmla="*/ 15 w 31"/>
                      <a:gd name="T55" fmla="*/ 24 h 28"/>
                      <a:gd name="T56" fmla="*/ 12 w 31"/>
                      <a:gd name="T57" fmla="*/ 24 h 28"/>
                      <a:gd name="T58" fmla="*/ 12 w 31"/>
                      <a:gd name="T59" fmla="*/ 28 h 28"/>
                      <a:gd name="T60" fmla="*/ 8 w 31"/>
                      <a:gd name="T61" fmla="*/ 28 h 28"/>
                      <a:gd name="T62" fmla="*/ 8 w 31"/>
                      <a:gd name="T63" fmla="*/ 24 h 28"/>
                      <a:gd name="T64" fmla="*/ 4 w 31"/>
                      <a:gd name="T65" fmla="*/ 28 h 28"/>
                      <a:gd name="T66" fmla="*/ 4 w 31"/>
                      <a:gd name="T67" fmla="*/ 24 h 28"/>
                      <a:gd name="T68" fmla="*/ 0 w 31"/>
                      <a:gd name="T69" fmla="*/ 20 h 28"/>
                      <a:gd name="T70" fmla="*/ 0 w 31"/>
                      <a:gd name="T71" fmla="*/ 16 h 28"/>
                      <a:gd name="T72" fmla="*/ 4 w 31"/>
                      <a:gd name="T73" fmla="*/ 16 h 28"/>
                      <a:gd name="T74" fmla="*/ 4 w 31"/>
                      <a:gd name="T75" fmla="*/ 12 h 28"/>
                      <a:gd name="T76" fmla="*/ 4 w 31"/>
                      <a:gd name="T77" fmla="*/ 8 h 2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</a:cxnLst>
                    <a:rect l="0" t="0" r="r" b="b"/>
                    <a:pathLst>
                      <a:path w="31" h="28">
                        <a:moveTo>
                          <a:pt x="4" y="8"/>
                        </a:moveTo>
                        <a:lnTo>
                          <a:pt x="8" y="8"/>
                        </a:lnTo>
                        <a:lnTo>
                          <a:pt x="8" y="4"/>
                        </a:lnTo>
                        <a:lnTo>
                          <a:pt x="12" y="4"/>
                        </a:lnTo>
                        <a:lnTo>
                          <a:pt x="15" y="4"/>
                        </a:lnTo>
                        <a:lnTo>
                          <a:pt x="15" y="0"/>
                        </a:lnTo>
                        <a:lnTo>
                          <a:pt x="19" y="0"/>
                        </a:lnTo>
                        <a:lnTo>
                          <a:pt x="23" y="0"/>
                        </a:lnTo>
                        <a:lnTo>
                          <a:pt x="27" y="0"/>
                        </a:lnTo>
                        <a:lnTo>
                          <a:pt x="27" y="4"/>
                        </a:lnTo>
                        <a:lnTo>
                          <a:pt x="31" y="4"/>
                        </a:lnTo>
                        <a:lnTo>
                          <a:pt x="31" y="8"/>
                        </a:lnTo>
                        <a:lnTo>
                          <a:pt x="31" y="12"/>
                        </a:lnTo>
                        <a:lnTo>
                          <a:pt x="27" y="12"/>
                        </a:lnTo>
                        <a:lnTo>
                          <a:pt x="23" y="12"/>
                        </a:lnTo>
                        <a:lnTo>
                          <a:pt x="23" y="16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27" y="24"/>
                        </a:lnTo>
                        <a:lnTo>
                          <a:pt x="27" y="28"/>
                        </a:lnTo>
                        <a:lnTo>
                          <a:pt x="23" y="28"/>
                        </a:lnTo>
                        <a:lnTo>
                          <a:pt x="19" y="28"/>
                        </a:lnTo>
                        <a:lnTo>
                          <a:pt x="19" y="24"/>
                        </a:lnTo>
                        <a:lnTo>
                          <a:pt x="15" y="24"/>
                        </a:lnTo>
                        <a:lnTo>
                          <a:pt x="15" y="20"/>
                        </a:lnTo>
                        <a:lnTo>
                          <a:pt x="12" y="20"/>
                        </a:lnTo>
                        <a:lnTo>
                          <a:pt x="12" y="24"/>
                        </a:lnTo>
                        <a:lnTo>
                          <a:pt x="15" y="24"/>
                        </a:lnTo>
                        <a:lnTo>
                          <a:pt x="12" y="24"/>
                        </a:lnTo>
                        <a:lnTo>
                          <a:pt x="12" y="28"/>
                        </a:lnTo>
                        <a:lnTo>
                          <a:pt x="8" y="28"/>
                        </a:lnTo>
                        <a:lnTo>
                          <a:pt x="8" y="24"/>
                        </a:lnTo>
                        <a:lnTo>
                          <a:pt x="4" y="28"/>
                        </a:lnTo>
                        <a:lnTo>
                          <a:pt x="4" y="24"/>
                        </a:lnTo>
                        <a:lnTo>
                          <a:pt x="0" y="20"/>
                        </a:lnTo>
                        <a:lnTo>
                          <a:pt x="0" y="16"/>
                        </a:lnTo>
                        <a:lnTo>
                          <a:pt x="4" y="16"/>
                        </a:lnTo>
                        <a:lnTo>
                          <a:pt x="4" y="12"/>
                        </a:lnTo>
                        <a:lnTo>
                          <a:pt x="4" y="8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803" name="Freeform 376">
                    <a:extLst>
                      <a:ext uri="{FF2B5EF4-FFF2-40B4-BE49-F238E27FC236}">
                        <a16:creationId xmlns:a16="http://schemas.microsoft.com/office/drawing/2014/main" id="{E43AB0EF-5239-D05A-17AF-B3B07636D96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42" y="3169"/>
                    <a:ext cx="49" cy="24"/>
                  </a:xfrm>
                  <a:custGeom>
                    <a:avLst/>
                    <a:gdLst>
                      <a:gd name="T0" fmla="*/ 35 w 50"/>
                      <a:gd name="T1" fmla="*/ 0 h 24"/>
                      <a:gd name="T2" fmla="*/ 35 w 50"/>
                      <a:gd name="T3" fmla="*/ 4 h 24"/>
                      <a:gd name="T4" fmla="*/ 38 w 50"/>
                      <a:gd name="T5" fmla="*/ 4 h 24"/>
                      <a:gd name="T6" fmla="*/ 38 w 50"/>
                      <a:gd name="T7" fmla="*/ 8 h 24"/>
                      <a:gd name="T8" fmla="*/ 35 w 50"/>
                      <a:gd name="T9" fmla="*/ 8 h 24"/>
                      <a:gd name="T10" fmla="*/ 35 w 50"/>
                      <a:gd name="T11" fmla="*/ 12 h 24"/>
                      <a:gd name="T12" fmla="*/ 35 w 50"/>
                      <a:gd name="T13" fmla="*/ 16 h 24"/>
                      <a:gd name="T14" fmla="*/ 38 w 50"/>
                      <a:gd name="T15" fmla="*/ 16 h 24"/>
                      <a:gd name="T16" fmla="*/ 38 w 50"/>
                      <a:gd name="T17" fmla="*/ 20 h 24"/>
                      <a:gd name="T18" fmla="*/ 42 w 50"/>
                      <a:gd name="T19" fmla="*/ 20 h 24"/>
                      <a:gd name="T20" fmla="*/ 46 w 50"/>
                      <a:gd name="T21" fmla="*/ 20 h 24"/>
                      <a:gd name="T22" fmla="*/ 50 w 50"/>
                      <a:gd name="T23" fmla="*/ 20 h 24"/>
                      <a:gd name="T24" fmla="*/ 46 w 50"/>
                      <a:gd name="T25" fmla="*/ 20 h 24"/>
                      <a:gd name="T26" fmla="*/ 46 w 50"/>
                      <a:gd name="T27" fmla="*/ 24 h 24"/>
                      <a:gd name="T28" fmla="*/ 42 w 50"/>
                      <a:gd name="T29" fmla="*/ 24 h 24"/>
                      <a:gd name="T30" fmla="*/ 38 w 50"/>
                      <a:gd name="T31" fmla="*/ 24 h 24"/>
                      <a:gd name="T32" fmla="*/ 35 w 50"/>
                      <a:gd name="T33" fmla="*/ 24 h 24"/>
                      <a:gd name="T34" fmla="*/ 35 w 50"/>
                      <a:gd name="T35" fmla="*/ 20 h 24"/>
                      <a:gd name="T36" fmla="*/ 31 w 50"/>
                      <a:gd name="T37" fmla="*/ 20 h 24"/>
                      <a:gd name="T38" fmla="*/ 27 w 50"/>
                      <a:gd name="T39" fmla="*/ 20 h 24"/>
                      <a:gd name="T40" fmla="*/ 23 w 50"/>
                      <a:gd name="T41" fmla="*/ 20 h 24"/>
                      <a:gd name="T42" fmla="*/ 23 w 50"/>
                      <a:gd name="T43" fmla="*/ 16 h 24"/>
                      <a:gd name="T44" fmla="*/ 19 w 50"/>
                      <a:gd name="T45" fmla="*/ 16 h 24"/>
                      <a:gd name="T46" fmla="*/ 19 w 50"/>
                      <a:gd name="T47" fmla="*/ 20 h 24"/>
                      <a:gd name="T48" fmla="*/ 15 w 50"/>
                      <a:gd name="T49" fmla="*/ 20 h 24"/>
                      <a:gd name="T50" fmla="*/ 15 w 50"/>
                      <a:gd name="T51" fmla="*/ 24 h 24"/>
                      <a:gd name="T52" fmla="*/ 12 w 50"/>
                      <a:gd name="T53" fmla="*/ 24 h 24"/>
                      <a:gd name="T54" fmla="*/ 8 w 50"/>
                      <a:gd name="T55" fmla="*/ 24 h 24"/>
                      <a:gd name="T56" fmla="*/ 8 w 50"/>
                      <a:gd name="T57" fmla="*/ 20 h 24"/>
                      <a:gd name="T58" fmla="*/ 8 w 50"/>
                      <a:gd name="T59" fmla="*/ 16 h 24"/>
                      <a:gd name="T60" fmla="*/ 4 w 50"/>
                      <a:gd name="T61" fmla="*/ 16 h 24"/>
                      <a:gd name="T62" fmla="*/ 4 w 50"/>
                      <a:gd name="T63" fmla="*/ 12 h 24"/>
                      <a:gd name="T64" fmla="*/ 0 w 50"/>
                      <a:gd name="T65" fmla="*/ 12 h 24"/>
                      <a:gd name="T66" fmla="*/ 0 w 50"/>
                      <a:gd name="T67" fmla="*/ 8 h 24"/>
                      <a:gd name="T68" fmla="*/ 0 w 50"/>
                      <a:gd name="T69" fmla="*/ 4 h 24"/>
                      <a:gd name="T70" fmla="*/ 4 w 50"/>
                      <a:gd name="T71" fmla="*/ 4 h 24"/>
                      <a:gd name="T72" fmla="*/ 8 w 50"/>
                      <a:gd name="T73" fmla="*/ 8 h 24"/>
                      <a:gd name="T74" fmla="*/ 12 w 50"/>
                      <a:gd name="T75" fmla="*/ 8 h 24"/>
                      <a:gd name="T76" fmla="*/ 15 w 50"/>
                      <a:gd name="T77" fmla="*/ 8 h 24"/>
                      <a:gd name="T78" fmla="*/ 19 w 50"/>
                      <a:gd name="T79" fmla="*/ 8 h 24"/>
                      <a:gd name="T80" fmla="*/ 23 w 50"/>
                      <a:gd name="T81" fmla="*/ 8 h 24"/>
                      <a:gd name="T82" fmla="*/ 23 w 50"/>
                      <a:gd name="T83" fmla="*/ 4 h 24"/>
                      <a:gd name="T84" fmla="*/ 23 w 50"/>
                      <a:gd name="T85" fmla="*/ 0 h 24"/>
                      <a:gd name="T86" fmla="*/ 27 w 50"/>
                      <a:gd name="T87" fmla="*/ 0 h 24"/>
                      <a:gd name="T88" fmla="*/ 31 w 50"/>
                      <a:gd name="T89" fmla="*/ 0 h 24"/>
                      <a:gd name="T90" fmla="*/ 35 w 50"/>
                      <a:gd name="T91" fmla="*/ 0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</a:cxnLst>
                    <a:rect l="0" t="0" r="r" b="b"/>
                    <a:pathLst>
                      <a:path w="50" h="24">
                        <a:moveTo>
                          <a:pt x="35" y="0"/>
                        </a:moveTo>
                        <a:lnTo>
                          <a:pt x="35" y="4"/>
                        </a:lnTo>
                        <a:lnTo>
                          <a:pt x="38" y="4"/>
                        </a:lnTo>
                        <a:lnTo>
                          <a:pt x="38" y="8"/>
                        </a:lnTo>
                        <a:lnTo>
                          <a:pt x="35" y="8"/>
                        </a:lnTo>
                        <a:lnTo>
                          <a:pt x="35" y="12"/>
                        </a:lnTo>
                        <a:lnTo>
                          <a:pt x="35" y="16"/>
                        </a:lnTo>
                        <a:lnTo>
                          <a:pt x="38" y="16"/>
                        </a:lnTo>
                        <a:lnTo>
                          <a:pt x="38" y="20"/>
                        </a:lnTo>
                        <a:lnTo>
                          <a:pt x="42" y="20"/>
                        </a:lnTo>
                        <a:lnTo>
                          <a:pt x="46" y="20"/>
                        </a:lnTo>
                        <a:lnTo>
                          <a:pt x="50" y="20"/>
                        </a:lnTo>
                        <a:lnTo>
                          <a:pt x="46" y="20"/>
                        </a:lnTo>
                        <a:lnTo>
                          <a:pt x="46" y="24"/>
                        </a:lnTo>
                        <a:lnTo>
                          <a:pt x="42" y="24"/>
                        </a:lnTo>
                        <a:lnTo>
                          <a:pt x="38" y="24"/>
                        </a:lnTo>
                        <a:lnTo>
                          <a:pt x="35" y="24"/>
                        </a:lnTo>
                        <a:lnTo>
                          <a:pt x="35" y="20"/>
                        </a:lnTo>
                        <a:lnTo>
                          <a:pt x="31" y="20"/>
                        </a:lnTo>
                        <a:lnTo>
                          <a:pt x="27" y="20"/>
                        </a:lnTo>
                        <a:lnTo>
                          <a:pt x="23" y="20"/>
                        </a:lnTo>
                        <a:lnTo>
                          <a:pt x="23" y="16"/>
                        </a:lnTo>
                        <a:lnTo>
                          <a:pt x="19" y="16"/>
                        </a:lnTo>
                        <a:lnTo>
                          <a:pt x="19" y="20"/>
                        </a:lnTo>
                        <a:lnTo>
                          <a:pt x="15" y="20"/>
                        </a:lnTo>
                        <a:lnTo>
                          <a:pt x="15" y="24"/>
                        </a:lnTo>
                        <a:lnTo>
                          <a:pt x="12" y="24"/>
                        </a:lnTo>
                        <a:lnTo>
                          <a:pt x="8" y="24"/>
                        </a:lnTo>
                        <a:lnTo>
                          <a:pt x="8" y="20"/>
                        </a:lnTo>
                        <a:lnTo>
                          <a:pt x="8" y="16"/>
                        </a:lnTo>
                        <a:lnTo>
                          <a:pt x="4" y="16"/>
                        </a:lnTo>
                        <a:lnTo>
                          <a:pt x="4" y="12"/>
                        </a:lnTo>
                        <a:lnTo>
                          <a:pt x="0" y="12"/>
                        </a:lnTo>
                        <a:lnTo>
                          <a:pt x="0" y="8"/>
                        </a:lnTo>
                        <a:lnTo>
                          <a:pt x="0" y="4"/>
                        </a:lnTo>
                        <a:lnTo>
                          <a:pt x="4" y="4"/>
                        </a:lnTo>
                        <a:lnTo>
                          <a:pt x="8" y="8"/>
                        </a:lnTo>
                        <a:lnTo>
                          <a:pt x="12" y="8"/>
                        </a:lnTo>
                        <a:lnTo>
                          <a:pt x="15" y="8"/>
                        </a:lnTo>
                        <a:lnTo>
                          <a:pt x="19" y="8"/>
                        </a:lnTo>
                        <a:lnTo>
                          <a:pt x="23" y="8"/>
                        </a:lnTo>
                        <a:lnTo>
                          <a:pt x="23" y="4"/>
                        </a:lnTo>
                        <a:lnTo>
                          <a:pt x="23" y="0"/>
                        </a:lnTo>
                        <a:lnTo>
                          <a:pt x="27" y="0"/>
                        </a:lnTo>
                        <a:lnTo>
                          <a:pt x="31" y="0"/>
                        </a:lnTo>
                        <a:lnTo>
                          <a:pt x="35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804" name="Freeform 377">
                    <a:extLst>
                      <a:ext uri="{FF2B5EF4-FFF2-40B4-BE49-F238E27FC236}">
                        <a16:creationId xmlns:a16="http://schemas.microsoft.com/office/drawing/2014/main" id="{053EE4BF-E374-2BDA-B541-5F81B3498E2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293" y="3169"/>
                    <a:ext cx="15" cy="8"/>
                  </a:xfrm>
                  <a:custGeom>
                    <a:avLst/>
                    <a:gdLst>
                      <a:gd name="T0" fmla="*/ 0 w 16"/>
                      <a:gd name="T1" fmla="*/ 0 h 8"/>
                      <a:gd name="T2" fmla="*/ 4 w 16"/>
                      <a:gd name="T3" fmla="*/ 0 h 8"/>
                      <a:gd name="T4" fmla="*/ 8 w 16"/>
                      <a:gd name="T5" fmla="*/ 0 h 8"/>
                      <a:gd name="T6" fmla="*/ 12 w 16"/>
                      <a:gd name="T7" fmla="*/ 0 h 8"/>
                      <a:gd name="T8" fmla="*/ 16 w 16"/>
                      <a:gd name="T9" fmla="*/ 4 h 8"/>
                      <a:gd name="T10" fmla="*/ 16 w 16"/>
                      <a:gd name="T11" fmla="*/ 8 h 8"/>
                      <a:gd name="T12" fmla="*/ 8 w 16"/>
                      <a:gd name="T13" fmla="*/ 8 h 8"/>
                      <a:gd name="T14" fmla="*/ 4 w 16"/>
                      <a:gd name="T15" fmla="*/ 8 h 8"/>
                      <a:gd name="T16" fmla="*/ 0 w 16"/>
                      <a:gd name="T17" fmla="*/ 8 h 8"/>
                      <a:gd name="T18" fmla="*/ 0 w 16"/>
                      <a:gd name="T19" fmla="*/ 4 h 8"/>
                      <a:gd name="T20" fmla="*/ 0 w 16"/>
                      <a:gd name="T21" fmla="*/ 0 h 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16" h="8">
                        <a:moveTo>
                          <a:pt x="0" y="0"/>
                        </a:moveTo>
                        <a:lnTo>
                          <a:pt x="4" y="0"/>
                        </a:lnTo>
                        <a:lnTo>
                          <a:pt x="8" y="0"/>
                        </a:lnTo>
                        <a:lnTo>
                          <a:pt x="12" y="0"/>
                        </a:lnTo>
                        <a:lnTo>
                          <a:pt x="16" y="4"/>
                        </a:lnTo>
                        <a:lnTo>
                          <a:pt x="16" y="8"/>
                        </a:lnTo>
                        <a:lnTo>
                          <a:pt x="8" y="8"/>
                        </a:lnTo>
                        <a:lnTo>
                          <a:pt x="4" y="8"/>
                        </a:lnTo>
                        <a:lnTo>
                          <a:pt x="0" y="8"/>
                        </a:lnTo>
                        <a:lnTo>
                          <a:pt x="0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805" name="Freeform 378">
                    <a:extLst>
                      <a:ext uri="{FF2B5EF4-FFF2-40B4-BE49-F238E27FC236}">
                        <a16:creationId xmlns:a16="http://schemas.microsoft.com/office/drawing/2014/main" id="{299CD172-5747-0CE8-6B96-BCD5AD50E15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305" y="3169"/>
                    <a:ext cx="23" cy="20"/>
                  </a:xfrm>
                  <a:custGeom>
                    <a:avLst/>
                    <a:gdLst>
                      <a:gd name="T0" fmla="*/ 0 w 23"/>
                      <a:gd name="T1" fmla="*/ 0 h 20"/>
                      <a:gd name="T2" fmla="*/ 4 w 23"/>
                      <a:gd name="T3" fmla="*/ 0 h 20"/>
                      <a:gd name="T4" fmla="*/ 4 w 23"/>
                      <a:gd name="T5" fmla="*/ 4 h 20"/>
                      <a:gd name="T6" fmla="*/ 8 w 23"/>
                      <a:gd name="T7" fmla="*/ 4 h 20"/>
                      <a:gd name="T8" fmla="*/ 8 w 23"/>
                      <a:gd name="T9" fmla="*/ 0 h 20"/>
                      <a:gd name="T10" fmla="*/ 11 w 23"/>
                      <a:gd name="T11" fmla="*/ 0 h 20"/>
                      <a:gd name="T12" fmla="*/ 11 w 23"/>
                      <a:gd name="T13" fmla="*/ 4 h 20"/>
                      <a:gd name="T14" fmla="*/ 15 w 23"/>
                      <a:gd name="T15" fmla="*/ 4 h 20"/>
                      <a:gd name="T16" fmla="*/ 19 w 23"/>
                      <a:gd name="T17" fmla="*/ 12 h 20"/>
                      <a:gd name="T18" fmla="*/ 23 w 23"/>
                      <a:gd name="T19" fmla="*/ 20 h 20"/>
                      <a:gd name="T20" fmla="*/ 0 w 23"/>
                      <a:gd name="T21" fmla="*/ 12 h 20"/>
                      <a:gd name="T22" fmla="*/ 4 w 23"/>
                      <a:gd name="T23" fmla="*/ 8 h 20"/>
                      <a:gd name="T24" fmla="*/ 4 w 23"/>
                      <a:gd name="T25" fmla="*/ 4 h 20"/>
                      <a:gd name="T26" fmla="*/ 0 w 23"/>
                      <a:gd name="T27" fmla="*/ 0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</a:cxnLst>
                    <a:rect l="0" t="0" r="r" b="b"/>
                    <a:pathLst>
                      <a:path w="23" h="20">
                        <a:moveTo>
                          <a:pt x="0" y="0"/>
                        </a:moveTo>
                        <a:lnTo>
                          <a:pt x="4" y="0"/>
                        </a:lnTo>
                        <a:lnTo>
                          <a:pt x="4" y="4"/>
                        </a:lnTo>
                        <a:lnTo>
                          <a:pt x="8" y="4"/>
                        </a:lnTo>
                        <a:lnTo>
                          <a:pt x="8" y="0"/>
                        </a:lnTo>
                        <a:lnTo>
                          <a:pt x="11" y="0"/>
                        </a:lnTo>
                        <a:lnTo>
                          <a:pt x="11" y="4"/>
                        </a:lnTo>
                        <a:lnTo>
                          <a:pt x="15" y="4"/>
                        </a:lnTo>
                        <a:lnTo>
                          <a:pt x="19" y="12"/>
                        </a:lnTo>
                        <a:lnTo>
                          <a:pt x="23" y="20"/>
                        </a:lnTo>
                        <a:lnTo>
                          <a:pt x="0" y="12"/>
                        </a:lnTo>
                        <a:lnTo>
                          <a:pt x="4" y="8"/>
                        </a:lnTo>
                        <a:lnTo>
                          <a:pt x="4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806" name="Freeform 379">
                    <a:extLst>
                      <a:ext uri="{FF2B5EF4-FFF2-40B4-BE49-F238E27FC236}">
                        <a16:creationId xmlns:a16="http://schemas.microsoft.com/office/drawing/2014/main" id="{A1F7A0D2-2F2F-3A1D-0729-EFE0C5EDE06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202" y="3169"/>
                    <a:ext cx="15" cy="37"/>
                  </a:xfrm>
                  <a:custGeom>
                    <a:avLst/>
                    <a:gdLst>
                      <a:gd name="T0" fmla="*/ 0 w 16"/>
                      <a:gd name="T1" fmla="*/ 16 h 36"/>
                      <a:gd name="T2" fmla="*/ 0 w 16"/>
                      <a:gd name="T3" fmla="*/ 12 h 36"/>
                      <a:gd name="T4" fmla="*/ 4 w 16"/>
                      <a:gd name="T5" fmla="*/ 12 h 36"/>
                      <a:gd name="T6" fmla="*/ 4 w 16"/>
                      <a:gd name="T7" fmla="*/ 8 h 36"/>
                      <a:gd name="T8" fmla="*/ 8 w 16"/>
                      <a:gd name="T9" fmla="*/ 8 h 36"/>
                      <a:gd name="T10" fmla="*/ 12 w 16"/>
                      <a:gd name="T11" fmla="*/ 4 h 36"/>
                      <a:gd name="T12" fmla="*/ 16 w 16"/>
                      <a:gd name="T13" fmla="*/ 4 h 36"/>
                      <a:gd name="T14" fmla="*/ 16 w 16"/>
                      <a:gd name="T15" fmla="*/ 0 h 36"/>
                      <a:gd name="T16" fmla="*/ 16 w 16"/>
                      <a:gd name="T17" fmla="*/ 4 h 36"/>
                      <a:gd name="T18" fmla="*/ 16 w 16"/>
                      <a:gd name="T19" fmla="*/ 8 h 36"/>
                      <a:gd name="T20" fmla="*/ 16 w 16"/>
                      <a:gd name="T21" fmla="*/ 12 h 36"/>
                      <a:gd name="T22" fmla="*/ 16 w 16"/>
                      <a:gd name="T23" fmla="*/ 16 h 36"/>
                      <a:gd name="T24" fmla="*/ 12 w 16"/>
                      <a:gd name="T25" fmla="*/ 16 h 36"/>
                      <a:gd name="T26" fmla="*/ 12 w 16"/>
                      <a:gd name="T27" fmla="*/ 20 h 36"/>
                      <a:gd name="T28" fmla="*/ 16 w 16"/>
                      <a:gd name="T29" fmla="*/ 20 h 36"/>
                      <a:gd name="T30" fmla="*/ 16 w 16"/>
                      <a:gd name="T31" fmla="*/ 24 h 36"/>
                      <a:gd name="T32" fmla="*/ 16 w 16"/>
                      <a:gd name="T33" fmla="*/ 28 h 36"/>
                      <a:gd name="T34" fmla="*/ 16 w 16"/>
                      <a:gd name="T35" fmla="*/ 32 h 36"/>
                      <a:gd name="T36" fmla="*/ 16 w 16"/>
                      <a:gd name="T37" fmla="*/ 36 h 36"/>
                      <a:gd name="T38" fmla="*/ 12 w 16"/>
                      <a:gd name="T39" fmla="*/ 36 h 36"/>
                      <a:gd name="T40" fmla="*/ 8 w 16"/>
                      <a:gd name="T41" fmla="*/ 36 h 36"/>
                      <a:gd name="T42" fmla="*/ 4 w 16"/>
                      <a:gd name="T43" fmla="*/ 36 h 36"/>
                      <a:gd name="T44" fmla="*/ 4 w 16"/>
                      <a:gd name="T45" fmla="*/ 32 h 36"/>
                      <a:gd name="T46" fmla="*/ 0 w 16"/>
                      <a:gd name="T47" fmla="*/ 32 h 36"/>
                      <a:gd name="T48" fmla="*/ 4 w 16"/>
                      <a:gd name="T49" fmla="*/ 32 h 36"/>
                      <a:gd name="T50" fmla="*/ 4 w 16"/>
                      <a:gd name="T51" fmla="*/ 28 h 36"/>
                      <a:gd name="T52" fmla="*/ 4 w 16"/>
                      <a:gd name="T53" fmla="*/ 24 h 36"/>
                      <a:gd name="T54" fmla="*/ 4 w 16"/>
                      <a:gd name="T55" fmla="*/ 20 h 36"/>
                      <a:gd name="T56" fmla="*/ 0 w 16"/>
                      <a:gd name="T57" fmla="*/ 20 h 36"/>
                      <a:gd name="T58" fmla="*/ 0 w 16"/>
                      <a:gd name="T59" fmla="*/ 16 h 3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</a:cxnLst>
                    <a:rect l="0" t="0" r="r" b="b"/>
                    <a:pathLst>
                      <a:path w="16" h="36">
                        <a:moveTo>
                          <a:pt x="0" y="16"/>
                        </a:moveTo>
                        <a:lnTo>
                          <a:pt x="0" y="12"/>
                        </a:lnTo>
                        <a:lnTo>
                          <a:pt x="4" y="12"/>
                        </a:lnTo>
                        <a:lnTo>
                          <a:pt x="4" y="8"/>
                        </a:lnTo>
                        <a:lnTo>
                          <a:pt x="8" y="8"/>
                        </a:lnTo>
                        <a:lnTo>
                          <a:pt x="12" y="4"/>
                        </a:lnTo>
                        <a:lnTo>
                          <a:pt x="16" y="4"/>
                        </a:lnTo>
                        <a:lnTo>
                          <a:pt x="16" y="0"/>
                        </a:lnTo>
                        <a:lnTo>
                          <a:pt x="16" y="4"/>
                        </a:lnTo>
                        <a:lnTo>
                          <a:pt x="16" y="8"/>
                        </a:lnTo>
                        <a:lnTo>
                          <a:pt x="16" y="12"/>
                        </a:lnTo>
                        <a:lnTo>
                          <a:pt x="16" y="16"/>
                        </a:lnTo>
                        <a:lnTo>
                          <a:pt x="12" y="16"/>
                        </a:lnTo>
                        <a:lnTo>
                          <a:pt x="12" y="20"/>
                        </a:lnTo>
                        <a:lnTo>
                          <a:pt x="16" y="20"/>
                        </a:lnTo>
                        <a:lnTo>
                          <a:pt x="16" y="24"/>
                        </a:lnTo>
                        <a:lnTo>
                          <a:pt x="16" y="28"/>
                        </a:lnTo>
                        <a:lnTo>
                          <a:pt x="16" y="32"/>
                        </a:lnTo>
                        <a:lnTo>
                          <a:pt x="16" y="36"/>
                        </a:lnTo>
                        <a:lnTo>
                          <a:pt x="12" y="36"/>
                        </a:lnTo>
                        <a:lnTo>
                          <a:pt x="8" y="36"/>
                        </a:lnTo>
                        <a:lnTo>
                          <a:pt x="4" y="36"/>
                        </a:lnTo>
                        <a:lnTo>
                          <a:pt x="4" y="32"/>
                        </a:lnTo>
                        <a:lnTo>
                          <a:pt x="0" y="32"/>
                        </a:lnTo>
                        <a:lnTo>
                          <a:pt x="4" y="32"/>
                        </a:lnTo>
                        <a:lnTo>
                          <a:pt x="4" y="28"/>
                        </a:lnTo>
                        <a:lnTo>
                          <a:pt x="4" y="24"/>
                        </a:lnTo>
                        <a:lnTo>
                          <a:pt x="4" y="20"/>
                        </a:lnTo>
                        <a:lnTo>
                          <a:pt x="0" y="20"/>
                        </a:lnTo>
                        <a:lnTo>
                          <a:pt x="0" y="16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807" name="Freeform 380">
                    <a:extLst>
                      <a:ext uri="{FF2B5EF4-FFF2-40B4-BE49-F238E27FC236}">
                        <a16:creationId xmlns:a16="http://schemas.microsoft.com/office/drawing/2014/main" id="{21401A9E-49FF-197C-DCE2-6E961BDBCD7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956" y="3169"/>
                    <a:ext cx="61" cy="66"/>
                  </a:xfrm>
                  <a:custGeom>
                    <a:avLst/>
                    <a:gdLst>
                      <a:gd name="T0" fmla="*/ 4 w 61"/>
                      <a:gd name="T1" fmla="*/ 0 h 65"/>
                      <a:gd name="T2" fmla="*/ 7 w 61"/>
                      <a:gd name="T3" fmla="*/ 4 h 65"/>
                      <a:gd name="T4" fmla="*/ 11 w 61"/>
                      <a:gd name="T5" fmla="*/ 8 h 65"/>
                      <a:gd name="T6" fmla="*/ 19 w 61"/>
                      <a:gd name="T7" fmla="*/ 8 h 65"/>
                      <a:gd name="T8" fmla="*/ 23 w 61"/>
                      <a:gd name="T9" fmla="*/ 4 h 65"/>
                      <a:gd name="T10" fmla="*/ 27 w 61"/>
                      <a:gd name="T11" fmla="*/ 8 h 65"/>
                      <a:gd name="T12" fmla="*/ 34 w 61"/>
                      <a:gd name="T13" fmla="*/ 8 h 65"/>
                      <a:gd name="T14" fmla="*/ 38 w 61"/>
                      <a:gd name="T15" fmla="*/ 8 h 65"/>
                      <a:gd name="T16" fmla="*/ 42 w 61"/>
                      <a:gd name="T17" fmla="*/ 4 h 65"/>
                      <a:gd name="T18" fmla="*/ 42 w 61"/>
                      <a:gd name="T19" fmla="*/ 12 h 65"/>
                      <a:gd name="T20" fmla="*/ 46 w 61"/>
                      <a:gd name="T21" fmla="*/ 16 h 65"/>
                      <a:gd name="T22" fmla="*/ 50 w 61"/>
                      <a:gd name="T23" fmla="*/ 20 h 65"/>
                      <a:gd name="T24" fmla="*/ 53 w 61"/>
                      <a:gd name="T25" fmla="*/ 24 h 65"/>
                      <a:gd name="T26" fmla="*/ 57 w 61"/>
                      <a:gd name="T27" fmla="*/ 28 h 65"/>
                      <a:gd name="T28" fmla="*/ 61 w 61"/>
                      <a:gd name="T29" fmla="*/ 32 h 65"/>
                      <a:gd name="T30" fmla="*/ 57 w 61"/>
                      <a:gd name="T31" fmla="*/ 36 h 65"/>
                      <a:gd name="T32" fmla="*/ 53 w 61"/>
                      <a:gd name="T33" fmla="*/ 40 h 65"/>
                      <a:gd name="T34" fmla="*/ 50 w 61"/>
                      <a:gd name="T35" fmla="*/ 45 h 65"/>
                      <a:gd name="T36" fmla="*/ 46 w 61"/>
                      <a:gd name="T37" fmla="*/ 49 h 65"/>
                      <a:gd name="T38" fmla="*/ 42 w 61"/>
                      <a:gd name="T39" fmla="*/ 53 h 65"/>
                      <a:gd name="T40" fmla="*/ 38 w 61"/>
                      <a:gd name="T41" fmla="*/ 57 h 65"/>
                      <a:gd name="T42" fmla="*/ 42 w 61"/>
                      <a:gd name="T43" fmla="*/ 61 h 65"/>
                      <a:gd name="T44" fmla="*/ 38 w 61"/>
                      <a:gd name="T45" fmla="*/ 65 h 65"/>
                      <a:gd name="T46" fmla="*/ 34 w 61"/>
                      <a:gd name="T47" fmla="*/ 61 h 65"/>
                      <a:gd name="T48" fmla="*/ 30 w 61"/>
                      <a:gd name="T49" fmla="*/ 53 h 65"/>
                      <a:gd name="T50" fmla="*/ 30 w 61"/>
                      <a:gd name="T51" fmla="*/ 45 h 65"/>
                      <a:gd name="T52" fmla="*/ 27 w 61"/>
                      <a:gd name="T53" fmla="*/ 49 h 65"/>
                      <a:gd name="T54" fmla="*/ 23 w 61"/>
                      <a:gd name="T55" fmla="*/ 45 h 65"/>
                      <a:gd name="T56" fmla="*/ 19 w 61"/>
                      <a:gd name="T57" fmla="*/ 40 h 65"/>
                      <a:gd name="T58" fmla="*/ 15 w 61"/>
                      <a:gd name="T59" fmla="*/ 36 h 65"/>
                      <a:gd name="T60" fmla="*/ 11 w 61"/>
                      <a:gd name="T61" fmla="*/ 32 h 65"/>
                      <a:gd name="T62" fmla="*/ 7 w 61"/>
                      <a:gd name="T63" fmla="*/ 36 h 65"/>
                      <a:gd name="T64" fmla="*/ 4 w 61"/>
                      <a:gd name="T65" fmla="*/ 28 h 65"/>
                      <a:gd name="T66" fmla="*/ 0 w 61"/>
                      <a:gd name="T67" fmla="*/ 24 h 65"/>
                      <a:gd name="T68" fmla="*/ 0 w 61"/>
                      <a:gd name="T69" fmla="*/ 16 h 65"/>
                      <a:gd name="T70" fmla="*/ 4 w 61"/>
                      <a:gd name="T71" fmla="*/ 12 h 65"/>
                      <a:gd name="T72" fmla="*/ 4 w 61"/>
                      <a:gd name="T73" fmla="*/ 4 h 6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61" h="65">
                        <a:moveTo>
                          <a:pt x="4" y="4"/>
                        </a:moveTo>
                        <a:lnTo>
                          <a:pt x="4" y="0"/>
                        </a:lnTo>
                        <a:lnTo>
                          <a:pt x="7" y="0"/>
                        </a:lnTo>
                        <a:lnTo>
                          <a:pt x="7" y="4"/>
                        </a:lnTo>
                        <a:lnTo>
                          <a:pt x="11" y="4"/>
                        </a:lnTo>
                        <a:lnTo>
                          <a:pt x="11" y="8"/>
                        </a:lnTo>
                        <a:lnTo>
                          <a:pt x="15" y="8"/>
                        </a:lnTo>
                        <a:lnTo>
                          <a:pt x="19" y="8"/>
                        </a:lnTo>
                        <a:lnTo>
                          <a:pt x="23" y="8"/>
                        </a:lnTo>
                        <a:lnTo>
                          <a:pt x="23" y="4"/>
                        </a:lnTo>
                        <a:lnTo>
                          <a:pt x="27" y="4"/>
                        </a:lnTo>
                        <a:lnTo>
                          <a:pt x="27" y="8"/>
                        </a:lnTo>
                        <a:lnTo>
                          <a:pt x="30" y="8"/>
                        </a:lnTo>
                        <a:lnTo>
                          <a:pt x="34" y="8"/>
                        </a:lnTo>
                        <a:lnTo>
                          <a:pt x="34" y="4"/>
                        </a:lnTo>
                        <a:lnTo>
                          <a:pt x="38" y="8"/>
                        </a:lnTo>
                        <a:lnTo>
                          <a:pt x="38" y="4"/>
                        </a:lnTo>
                        <a:lnTo>
                          <a:pt x="42" y="4"/>
                        </a:lnTo>
                        <a:lnTo>
                          <a:pt x="42" y="8"/>
                        </a:lnTo>
                        <a:lnTo>
                          <a:pt x="42" y="12"/>
                        </a:lnTo>
                        <a:lnTo>
                          <a:pt x="46" y="12"/>
                        </a:lnTo>
                        <a:lnTo>
                          <a:pt x="46" y="16"/>
                        </a:lnTo>
                        <a:lnTo>
                          <a:pt x="46" y="20"/>
                        </a:lnTo>
                        <a:lnTo>
                          <a:pt x="50" y="20"/>
                        </a:lnTo>
                        <a:lnTo>
                          <a:pt x="50" y="24"/>
                        </a:lnTo>
                        <a:lnTo>
                          <a:pt x="53" y="24"/>
                        </a:lnTo>
                        <a:lnTo>
                          <a:pt x="53" y="28"/>
                        </a:lnTo>
                        <a:lnTo>
                          <a:pt x="57" y="28"/>
                        </a:lnTo>
                        <a:lnTo>
                          <a:pt x="57" y="32"/>
                        </a:lnTo>
                        <a:lnTo>
                          <a:pt x="61" y="32"/>
                        </a:lnTo>
                        <a:lnTo>
                          <a:pt x="57" y="32"/>
                        </a:lnTo>
                        <a:lnTo>
                          <a:pt x="57" y="36"/>
                        </a:lnTo>
                        <a:lnTo>
                          <a:pt x="57" y="40"/>
                        </a:lnTo>
                        <a:lnTo>
                          <a:pt x="53" y="40"/>
                        </a:lnTo>
                        <a:lnTo>
                          <a:pt x="53" y="45"/>
                        </a:lnTo>
                        <a:lnTo>
                          <a:pt x="50" y="45"/>
                        </a:lnTo>
                        <a:lnTo>
                          <a:pt x="50" y="49"/>
                        </a:lnTo>
                        <a:lnTo>
                          <a:pt x="46" y="49"/>
                        </a:lnTo>
                        <a:lnTo>
                          <a:pt x="42" y="49"/>
                        </a:lnTo>
                        <a:lnTo>
                          <a:pt x="42" y="53"/>
                        </a:lnTo>
                        <a:lnTo>
                          <a:pt x="38" y="53"/>
                        </a:lnTo>
                        <a:lnTo>
                          <a:pt x="38" y="57"/>
                        </a:lnTo>
                        <a:lnTo>
                          <a:pt x="42" y="57"/>
                        </a:lnTo>
                        <a:lnTo>
                          <a:pt x="42" y="61"/>
                        </a:lnTo>
                        <a:lnTo>
                          <a:pt x="38" y="61"/>
                        </a:lnTo>
                        <a:lnTo>
                          <a:pt x="38" y="65"/>
                        </a:lnTo>
                        <a:lnTo>
                          <a:pt x="34" y="65"/>
                        </a:lnTo>
                        <a:lnTo>
                          <a:pt x="34" y="61"/>
                        </a:lnTo>
                        <a:lnTo>
                          <a:pt x="34" y="57"/>
                        </a:lnTo>
                        <a:lnTo>
                          <a:pt x="30" y="53"/>
                        </a:lnTo>
                        <a:lnTo>
                          <a:pt x="30" y="49"/>
                        </a:lnTo>
                        <a:lnTo>
                          <a:pt x="30" y="45"/>
                        </a:lnTo>
                        <a:lnTo>
                          <a:pt x="30" y="49"/>
                        </a:lnTo>
                        <a:lnTo>
                          <a:pt x="27" y="49"/>
                        </a:lnTo>
                        <a:lnTo>
                          <a:pt x="23" y="49"/>
                        </a:lnTo>
                        <a:lnTo>
                          <a:pt x="23" y="45"/>
                        </a:lnTo>
                        <a:lnTo>
                          <a:pt x="19" y="45"/>
                        </a:lnTo>
                        <a:lnTo>
                          <a:pt x="19" y="40"/>
                        </a:lnTo>
                        <a:lnTo>
                          <a:pt x="15" y="40"/>
                        </a:lnTo>
                        <a:lnTo>
                          <a:pt x="15" y="36"/>
                        </a:lnTo>
                        <a:lnTo>
                          <a:pt x="11" y="36"/>
                        </a:lnTo>
                        <a:lnTo>
                          <a:pt x="11" y="32"/>
                        </a:lnTo>
                        <a:lnTo>
                          <a:pt x="7" y="32"/>
                        </a:lnTo>
                        <a:lnTo>
                          <a:pt x="7" y="36"/>
                        </a:lnTo>
                        <a:lnTo>
                          <a:pt x="4" y="32"/>
                        </a:lnTo>
                        <a:lnTo>
                          <a:pt x="4" y="28"/>
                        </a:lnTo>
                        <a:lnTo>
                          <a:pt x="0" y="28"/>
                        </a:lnTo>
                        <a:lnTo>
                          <a:pt x="0" y="24"/>
                        </a:lnTo>
                        <a:lnTo>
                          <a:pt x="0" y="20"/>
                        </a:lnTo>
                        <a:lnTo>
                          <a:pt x="0" y="16"/>
                        </a:lnTo>
                        <a:lnTo>
                          <a:pt x="4" y="16"/>
                        </a:lnTo>
                        <a:lnTo>
                          <a:pt x="4" y="12"/>
                        </a:lnTo>
                        <a:lnTo>
                          <a:pt x="4" y="8"/>
                        </a:lnTo>
                        <a:lnTo>
                          <a:pt x="4" y="4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808" name="Freeform 381">
                    <a:extLst>
                      <a:ext uri="{FF2B5EF4-FFF2-40B4-BE49-F238E27FC236}">
                        <a16:creationId xmlns:a16="http://schemas.microsoft.com/office/drawing/2014/main" id="{E0F8CC00-F826-E174-7449-4EB49C6CF47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588" y="3173"/>
                    <a:ext cx="84" cy="57"/>
                  </a:xfrm>
                  <a:custGeom>
                    <a:avLst/>
                    <a:gdLst>
                      <a:gd name="T0" fmla="*/ 0 w 84"/>
                      <a:gd name="T1" fmla="*/ 12 h 57"/>
                      <a:gd name="T2" fmla="*/ 7 w 84"/>
                      <a:gd name="T3" fmla="*/ 12 h 57"/>
                      <a:gd name="T4" fmla="*/ 11 w 84"/>
                      <a:gd name="T5" fmla="*/ 8 h 57"/>
                      <a:gd name="T6" fmla="*/ 19 w 84"/>
                      <a:gd name="T7" fmla="*/ 8 h 57"/>
                      <a:gd name="T8" fmla="*/ 26 w 84"/>
                      <a:gd name="T9" fmla="*/ 8 h 57"/>
                      <a:gd name="T10" fmla="*/ 26 w 84"/>
                      <a:gd name="T11" fmla="*/ 0 h 57"/>
                      <a:gd name="T12" fmla="*/ 34 w 84"/>
                      <a:gd name="T13" fmla="*/ 0 h 57"/>
                      <a:gd name="T14" fmla="*/ 38 w 84"/>
                      <a:gd name="T15" fmla="*/ 4 h 57"/>
                      <a:gd name="T16" fmla="*/ 46 w 84"/>
                      <a:gd name="T17" fmla="*/ 4 h 57"/>
                      <a:gd name="T18" fmla="*/ 46 w 84"/>
                      <a:gd name="T19" fmla="*/ 4 h 57"/>
                      <a:gd name="T20" fmla="*/ 49 w 84"/>
                      <a:gd name="T21" fmla="*/ 8 h 57"/>
                      <a:gd name="T22" fmla="*/ 53 w 84"/>
                      <a:gd name="T23" fmla="*/ 12 h 57"/>
                      <a:gd name="T24" fmla="*/ 57 w 84"/>
                      <a:gd name="T25" fmla="*/ 16 h 57"/>
                      <a:gd name="T26" fmla="*/ 65 w 84"/>
                      <a:gd name="T27" fmla="*/ 16 h 57"/>
                      <a:gd name="T28" fmla="*/ 69 w 84"/>
                      <a:gd name="T29" fmla="*/ 20 h 57"/>
                      <a:gd name="T30" fmla="*/ 76 w 84"/>
                      <a:gd name="T31" fmla="*/ 20 h 57"/>
                      <a:gd name="T32" fmla="*/ 80 w 84"/>
                      <a:gd name="T33" fmla="*/ 24 h 57"/>
                      <a:gd name="T34" fmla="*/ 84 w 84"/>
                      <a:gd name="T35" fmla="*/ 28 h 57"/>
                      <a:gd name="T36" fmla="*/ 84 w 84"/>
                      <a:gd name="T37" fmla="*/ 36 h 57"/>
                      <a:gd name="T38" fmla="*/ 84 w 84"/>
                      <a:gd name="T39" fmla="*/ 36 h 57"/>
                      <a:gd name="T40" fmla="*/ 80 w 84"/>
                      <a:gd name="T41" fmla="*/ 41 h 57"/>
                      <a:gd name="T42" fmla="*/ 76 w 84"/>
                      <a:gd name="T43" fmla="*/ 45 h 57"/>
                      <a:gd name="T44" fmla="*/ 69 w 84"/>
                      <a:gd name="T45" fmla="*/ 45 h 57"/>
                      <a:gd name="T46" fmla="*/ 65 w 84"/>
                      <a:gd name="T47" fmla="*/ 49 h 57"/>
                      <a:gd name="T48" fmla="*/ 61 w 84"/>
                      <a:gd name="T49" fmla="*/ 53 h 57"/>
                      <a:gd name="T50" fmla="*/ 61 w 84"/>
                      <a:gd name="T51" fmla="*/ 53 h 57"/>
                      <a:gd name="T52" fmla="*/ 57 w 84"/>
                      <a:gd name="T53" fmla="*/ 57 h 57"/>
                      <a:gd name="T54" fmla="*/ 53 w 84"/>
                      <a:gd name="T55" fmla="*/ 53 h 57"/>
                      <a:gd name="T56" fmla="*/ 49 w 84"/>
                      <a:gd name="T57" fmla="*/ 49 h 57"/>
                      <a:gd name="T58" fmla="*/ 46 w 84"/>
                      <a:gd name="T59" fmla="*/ 49 h 57"/>
                      <a:gd name="T60" fmla="*/ 38 w 84"/>
                      <a:gd name="T61" fmla="*/ 49 h 57"/>
                      <a:gd name="T62" fmla="*/ 34 w 84"/>
                      <a:gd name="T63" fmla="*/ 49 h 57"/>
                      <a:gd name="T64" fmla="*/ 30 w 84"/>
                      <a:gd name="T65" fmla="*/ 45 h 57"/>
                      <a:gd name="T66" fmla="*/ 30 w 84"/>
                      <a:gd name="T67" fmla="*/ 36 h 57"/>
                      <a:gd name="T68" fmla="*/ 26 w 84"/>
                      <a:gd name="T69" fmla="*/ 32 h 57"/>
                      <a:gd name="T70" fmla="*/ 26 w 84"/>
                      <a:gd name="T71" fmla="*/ 32 h 57"/>
                      <a:gd name="T72" fmla="*/ 23 w 84"/>
                      <a:gd name="T73" fmla="*/ 28 h 57"/>
                      <a:gd name="T74" fmla="*/ 19 w 84"/>
                      <a:gd name="T75" fmla="*/ 24 h 57"/>
                      <a:gd name="T76" fmla="*/ 11 w 84"/>
                      <a:gd name="T77" fmla="*/ 24 h 57"/>
                      <a:gd name="T78" fmla="*/ 7 w 84"/>
                      <a:gd name="T79" fmla="*/ 20 h 57"/>
                      <a:gd name="T80" fmla="*/ 3 w 84"/>
                      <a:gd name="T81" fmla="*/ 20 h 57"/>
                      <a:gd name="T82" fmla="*/ 0 w 84"/>
                      <a:gd name="T83" fmla="*/ 16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</a:cxnLst>
                    <a:rect l="0" t="0" r="r" b="b"/>
                    <a:pathLst>
                      <a:path w="84" h="57">
                        <a:moveTo>
                          <a:pt x="0" y="16"/>
                        </a:moveTo>
                        <a:lnTo>
                          <a:pt x="0" y="12"/>
                        </a:lnTo>
                        <a:lnTo>
                          <a:pt x="3" y="12"/>
                        </a:lnTo>
                        <a:lnTo>
                          <a:pt x="7" y="12"/>
                        </a:lnTo>
                        <a:lnTo>
                          <a:pt x="7" y="8"/>
                        </a:lnTo>
                        <a:lnTo>
                          <a:pt x="11" y="8"/>
                        </a:lnTo>
                        <a:lnTo>
                          <a:pt x="15" y="8"/>
                        </a:lnTo>
                        <a:lnTo>
                          <a:pt x="19" y="8"/>
                        </a:lnTo>
                        <a:lnTo>
                          <a:pt x="23" y="8"/>
                        </a:lnTo>
                        <a:lnTo>
                          <a:pt x="26" y="8"/>
                        </a:lnTo>
                        <a:lnTo>
                          <a:pt x="26" y="4"/>
                        </a:lnTo>
                        <a:lnTo>
                          <a:pt x="26" y="0"/>
                        </a:lnTo>
                        <a:lnTo>
                          <a:pt x="30" y="0"/>
                        </a:lnTo>
                        <a:lnTo>
                          <a:pt x="34" y="0"/>
                        </a:lnTo>
                        <a:lnTo>
                          <a:pt x="38" y="0"/>
                        </a:lnTo>
                        <a:lnTo>
                          <a:pt x="38" y="4"/>
                        </a:lnTo>
                        <a:lnTo>
                          <a:pt x="42" y="4"/>
                        </a:lnTo>
                        <a:lnTo>
                          <a:pt x="46" y="4"/>
                        </a:lnTo>
                        <a:lnTo>
                          <a:pt x="46" y="0"/>
                        </a:lnTo>
                        <a:lnTo>
                          <a:pt x="46" y="4"/>
                        </a:lnTo>
                        <a:lnTo>
                          <a:pt x="46" y="8"/>
                        </a:lnTo>
                        <a:lnTo>
                          <a:pt x="49" y="8"/>
                        </a:lnTo>
                        <a:lnTo>
                          <a:pt x="53" y="8"/>
                        </a:lnTo>
                        <a:lnTo>
                          <a:pt x="53" y="12"/>
                        </a:lnTo>
                        <a:lnTo>
                          <a:pt x="57" y="12"/>
                        </a:lnTo>
                        <a:lnTo>
                          <a:pt x="57" y="16"/>
                        </a:lnTo>
                        <a:lnTo>
                          <a:pt x="61" y="16"/>
                        </a:lnTo>
                        <a:lnTo>
                          <a:pt x="65" y="16"/>
                        </a:lnTo>
                        <a:lnTo>
                          <a:pt x="65" y="20"/>
                        </a:lnTo>
                        <a:lnTo>
                          <a:pt x="69" y="20"/>
                        </a:lnTo>
                        <a:lnTo>
                          <a:pt x="72" y="20"/>
                        </a:lnTo>
                        <a:lnTo>
                          <a:pt x="76" y="20"/>
                        </a:lnTo>
                        <a:lnTo>
                          <a:pt x="76" y="24"/>
                        </a:lnTo>
                        <a:lnTo>
                          <a:pt x="80" y="24"/>
                        </a:lnTo>
                        <a:lnTo>
                          <a:pt x="80" y="28"/>
                        </a:lnTo>
                        <a:lnTo>
                          <a:pt x="84" y="28"/>
                        </a:lnTo>
                        <a:lnTo>
                          <a:pt x="84" y="32"/>
                        </a:lnTo>
                        <a:lnTo>
                          <a:pt x="84" y="36"/>
                        </a:lnTo>
                        <a:lnTo>
                          <a:pt x="80" y="36"/>
                        </a:lnTo>
                        <a:lnTo>
                          <a:pt x="84" y="36"/>
                        </a:lnTo>
                        <a:lnTo>
                          <a:pt x="80" y="36"/>
                        </a:lnTo>
                        <a:lnTo>
                          <a:pt x="80" y="41"/>
                        </a:lnTo>
                        <a:lnTo>
                          <a:pt x="76" y="41"/>
                        </a:lnTo>
                        <a:lnTo>
                          <a:pt x="76" y="45"/>
                        </a:lnTo>
                        <a:lnTo>
                          <a:pt x="72" y="45"/>
                        </a:lnTo>
                        <a:lnTo>
                          <a:pt x="69" y="45"/>
                        </a:lnTo>
                        <a:lnTo>
                          <a:pt x="69" y="49"/>
                        </a:lnTo>
                        <a:lnTo>
                          <a:pt x="65" y="49"/>
                        </a:lnTo>
                        <a:lnTo>
                          <a:pt x="65" y="53"/>
                        </a:lnTo>
                        <a:lnTo>
                          <a:pt x="61" y="53"/>
                        </a:lnTo>
                        <a:lnTo>
                          <a:pt x="61" y="49"/>
                        </a:lnTo>
                        <a:lnTo>
                          <a:pt x="61" y="53"/>
                        </a:lnTo>
                        <a:lnTo>
                          <a:pt x="57" y="53"/>
                        </a:lnTo>
                        <a:lnTo>
                          <a:pt x="57" y="57"/>
                        </a:lnTo>
                        <a:lnTo>
                          <a:pt x="53" y="57"/>
                        </a:lnTo>
                        <a:lnTo>
                          <a:pt x="53" y="53"/>
                        </a:lnTo>
                        <a:lnTo>
                          <a:pt x="49" y="53"/>
                        </a:lnTo>
                        <a:lnTo>
                          <a:pt x="49" y="49"/>
                        </a:lnTo>
                        <a:lnTo>
                          <a:pt x="46" y="53"/>
                        </a:lnTo>
                        <a:lnTo>
                          <a:pt x="46" y="49"/>
                        </a:lnTo>
                        <a:lnTo>
                          <a:pt x="42" y="49"/>
                        </a:lnTo>
                        <a:lnTo>
                          <a:pt x="38" y="49"/>
                        </a:lnTo>
                        <a:lnTo>
                          <a:pt x="34" y="45"/>
                        </a:lnTo>
                        <a:lnTo>
                          <a:pt x="34" y="49"/>
                        </a:lnTo>
                        <a:lnTo>
                          <a:pt x="30" y="49"/>
                        </a:lnTo>
                        <a:lnTo>
                          <a:pt x="30" y="45"/>
                        </a:lnTo>
                        <a:lnTo>
                          <a:pt x="30" y="41"/>
                        </a:lnTo>
                        <a:lnTo>
                          <a:pt x="30" y="36"/>
                        </a:lnTo>
                        <a:lnTo>
                          <a:pt x="26" y="36"/>
                        </a:lnTo>
                        <a:lnTo>
                          <a:pt x="26" y="32"/>
                        </a:lnTo>
                        <a:lnTo>
                          <a:pt x="30" y="32"/>
                        </a:lnTo>
                        <a:lnTo>
                          <a:pt x="26" y="32"/>
                        </a:lnTo>
                        <a:lnTo>
                          <a:pt x="26" y="28"/>
                        </a:lnTo>
                        <a:lnTo>
                          <a:pt x="23" y="28"/>
                        </a:lnTo>
                        <a:lnTo>
                          <a:pt x="19" y="28"/>
                        </a:lnTo>
                        <a:lnTo>
                          <a:pt x="19" y="24"/>
                        </a:lnTo>
                        <a:lnTo>
                          <a:pt x="15" y="24"/>
                        </a:lnTo>
                        <a:lnTo>
                          <a:pt x="11" y="24"/>
                        </a:lnTo>
                        <a:lnTo>
                          <a:pt x="11" y="20"/>
                        </a:lnTo>
                        <a:lnTo>
                          <a:pt x="7" y="20"/>
                        </a:lnTo>
                        <a:lnTo>
                          <a:pt x="7" y="16"/>
                        </a:lnTo>
                        <a:lnTo>
                          <a:pt x="3" y="20"/>
                        </a:lnTo>
                        <a:lnTo>
                          <a:pt x="3" y="16"/>
                        </a:lnTo>
                        <a:lnTo>
                          <a:pt x="0" y="16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809" name="Freeform 382">
                    <a:extLst>
                      <a:ext uri="{FF2B5EF4-FFF2-40B4-BE49-F238E27FC236}">
                        <a16:creationId xmlns:a16="http://schemas.microsoft.com/office/drawing/2014/main" id="{38FF03F6-CC1E-85A5-227D-38DF9A76848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823" y="3173"/>
                    <a:ext cx="18" cy="32"/>
                  </a:xfrm>
                  <a:custGeom>
                    <a:avLst/>
                    <a:gdLst>
                      <a:gd name="T0" fmla="*/ 0 w 19"/>
                      <a:gd name="T1" fmla="*/ 8 h 32"/>
                      <a:gd name="T2" fmla="*/ 3 w 19"/>
                      <a:gd name="T3" fmla="*/ 8 h 32"/>
                      <a:gd name="T4" fmla="*/ 3 w 19"/>
                      <a:gd name="T5" fmla="*/ 4 h 32"/>
                      <a:gd name="T6" fmla="*/ 7 w 19"/>
                      <a:gd name="T7" fmla="*/ 4 h 32"/>
                      <a:gd name="T8" fmla="*/ 11 w 19"/>
                      <a:gd name="T9" fmla="*/ 4 h 32"/>
                      <a:gd name="T10" fmla="*/ 11 w 19"/>
                      <a:gd name="T11" fmla="*/ 0 h 32"/>
                      <a:gd name="T12" fmla="*/ 15 w 19"/>
                      <a:gd name="T13" fmla="*/ 0 h 32"/>
                      <a:gd name="T14" fmla="*/ 15 w 19"/>
                      <a:gd name="T15" fmla="*/ 4 h 32"/>
                      <a:gd name="T16" fmla="*/ 19 w 19"/>
                      <a:gd name="T17" fmla="*/ 4 h 32"/>
                      <a:gd name="T18" fmla="*/ 19 w 19"/>
                      <a:gd name="T19" fmla="*/ 8 h 32"/>
                      <a:gd name="T20" fmla="*/ 19 w 19"/>
                      <a:gd name="T21" fmla="*/ 12 h 32"/>
                      <a:gd name="T22" fmla="*/ 15 w 19"/>
                      <a:gd name="T23" fmla="*/ 16 h 32"/>
                      <a:gd name="T24" fmla="*/ 15 w 19"/>
                      <a:gd name="T25" fmla="*/ 20 h 32"/>
                      <a:gd name="T26" fmla="*/ 15 w 19"/>
                      <a:gd name="T27" fmla="*/ 24 h 32"/>
                      <a:gd name="T28" fmla="*/ 15 w 19"/>
                      <a:gd name="T29" fmla="*/ 28 h 32"/>
                      <a:gd name="T30" fmla="*/ 15 w 19"/>
                      <a:gd name="T31" fmla="*/ 32 h 32"/>
                      <a:gd name="T32" fmla="*/ 11 w 19"/>
                      <a:gd name="T33" fmla="*/ 32 h 32"/>
                      <a:gd name="T34" fmla="*/ 7 w 19"/>
                      <a:gd name="T35" fmla="*/ 28 h 32"/>
                      <a:gd name="T36" fmla="*/ 3 w 19"/>
                      <a:gd name="T37" fmla="*/ 28 h 32"/>
                      <a:gd name="T38" fmla="*/ 3 w 19"/>
                      <a:gd name="T39" fmla="*/ 24 h 32"/>
                      <a:gd name="T40" fmla="*/ 0 w 19"/>
                      <a:gd name="T41" fmla="*/ 24 h 32"/>
                      <a:gd name="T42" fmla="*/ 0 w 19"/>
                      <a:gd name="T43" fmla="*/ 20 h 32"/>
                      <a:gd name="T44" fmla="*/ 3 w 19"/>
                      <a:gd name="T45" fmla="*/ 20 h 32"/>
                      <a:gd name="T46" fmla="*/ 3 w 19"/>
                      <a:gd name="T47" fmla="*/ 16 h 32"/>
                      <a:gd name="T48" fmla="*/ 3 w 19"/>
                      <a:gd name="T49" fmla="*/ 12 h 32"/>
                      <a:gd name="T50" fmla="*/ 0 w 19"/>
                      <a:gd name="T51" fmla="*/ 12 h 32"/>
                      <a:gd name="T52" fmla="*/ 0 w 19"/>
                      <a:gd name="T53" fmla="*/ 8 h 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</a:cxnLst>
                    <a:rect l="0" t="0" r="r" b="b"/>
                    <a:pathLst>
                      <a:path w="19" h="32">
                        <a:moveTo>
                          <a:pt x="0" y="8"/>
                        </a:moveTo>
                        <a:lnTo>
                          <a:pt x="3" y="8"/>
                        </a:lnTo>
                        <a:lnTo>
                          <a:pt x="3" y="4"/>
                        </a:lnTo>
                        <a:lnTo>
                          <a:pt x="7" y="4"/>
                        </a:lnTo>
                        <a:lnTo>
                          <a:pt x="11" y="4"/>
                        </a:lnTo>
                        <a:lnTo>
                          <a:pt x="11" y="0"/>
                        </a:lnTo>
                        <a:lnTo>
                          <a:pt x="15" y="0"/>
                        </a:lnTo>
                        <a:lnTo>
                          <a:pt x="15" y="4"/>
                        </a:lnTo>
                        <a:lnTo>
                          <a:pt x="19" y="4"/>
                        </a:lnTo>
                        <a:lnTo>
                          <a:pt x="19" y="8"/>
                        </a:lnTo>
                        <a:lnTo>
                          <a:pt x="19" y="12"/>
                        </a:lnTo>
                        <a:lnTo>
                          <a:pt x="15" y="16"/>
                        </a:lnTo>
                        <a:lnTo>
                          <a:pt x="15" y="20"/>
                        </a:lnTo>
                        <a:lnTo>
                          <a:pt x="15" y="24"/>
                        </a:lnTo>
                        <a:lnTo>
                          <a:pt x="15" y="28"/>
                        </a:lnTo>
                        <a:lnTo>
                          <a:pt x="15" y="32"/>
                        </a:lnTo>
                        <a:lnTo>
                          <a:pt x="11" y="32"/>
                        </a:lnTo>
                        <a:lnTo>
                          <a:pt x="7" y="28"/>
                        </a:lnTo>
                        <a:lnTo>
                          <a:pt x="3" y="28"/>
                        </a:lnTo>
                        <a:lnTo>
                          <a:pt x="3" y="24"/>
                        </a:lnTo>
                        <a:lnTo>
                          <a:pt x="0" y="24"/>
                        </a:lnTo>
                        <a:lnTo>
                          <a:pt x="0" y="20"/>
                        </a:lnTo>
                        <a:lnTo>
                          <a:pt x="3" y="20"/>
                        </a:lnTo>
                        <a:lnTo>
                          <a:pt x="3" y="16"/>
                        </a:lnTo>
                        <a:lnTo>
                          <a:pt x="3" y="12"/>
                        </a:lnTo>
                        <a:lnTo>
                          <a:pt x="0" y="12"/>
                        </a:lnTo>
                        <a:lnTo>
                          <a:pt x="0" y="8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810" name="Freeform 383">
                    <a:extLst>
                      <a:ext uri="{FF2B5EF4-FFF2-40B4-BE49-F238E27FC236}">
                        <a16:creationId xmlns:a16="http://schemas.microsoft.com/office/drawing/2014/main" id="{7E3EBDAE-322B-0C7E-B57B-FEC92C3EE17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76" y="3173"/>
                    <a:ext cx="21" cy="14"/>
                  </a:xfrm>
                  <a:custGeom>
                    <a:avLst/>
                    <a:gdLst>
                      <a:gd name="T0" fmla="*/ 3 w 19"/>
                      <a:gd name="T1" fmla="*/ 4 h 16"/>
                      <a:gd name="T2" fmla="*/ 3 w 19"/>
                      <a:gd name="T3" fmla="*/ 0 h 16"/>
                      <a:gd name="T4" fmla="*/ 7 w 19"/>
                      <a:gd name="T5" fmla="*/ 0 h 16"/>
                      <a:gd name="T6" fmla="*/ 11 w 19"/>
                      <a:gd name="T7" fmla="*/ 0 h 16"/>
                      <a:gd name="T8" fmla="*/ 11 w 19"/>
                      <a:gd name="T9" fmla="*/ 4 h 16"/>
                      <a:gd name="T10" fmla="*/ 15 w 19"/>
                      <a:gd name="T11" fmla="*/ 4 h 16"/>
                      <a:gd name="T12" fmla="*/ 15 w 19"/>
                      <a:gd name="T13" fmla="*/ 8 h 16"/>
                      <a:gd name="T14" fmla="*/ 19 w 19"/>
                      <a:gd name="T15" fmla="*/ 8 h 16"/>
                      <a:gd name="T16" fmla="*/ 19 w 19"/>
                      <a:gd name="T17" fmla="*/ 12 h 16"/>
                      <a:gd name="T18" fmla="*/ 15 w 19"/>
                      <a:gd name="T19" fmla="*/ 12 h 16"/>
                      <a:gd name="T20" fmla="*/ 15 w 19"/>
                      <a:gd name="T21" fmla="*/ 16 h 16"/>
                      <a:gd name="T22" fmla="*/ 11 w 19"/>
                      <a:gd name="T23" fmla="*/ 16 h 16"/>
                      <a:gd name="T24" fmla="*/ 7 w 19"/>
                      <a:gd name="T25" fmla="*/ 16 h 16"/>
                      <a:gd name="T26" fmla="*/ 3 w 19"/>
                      <a:gd name="T27" fmla="*/ 16 h 16"/>
                      <a:gd name="T28" fmla="*/ 3 w 19"/>
                      <a:gd name="T29" fmla="*/ 12 h 16"/>
                      <a:gd name="T30" fmla="*/ 0 w 19"/>
                      <a:gd name="T31" fmla="*/ 12 h 16"/>
                      <a:gd name="T32" fmla="*/ 0 w 19"/>
                      <a:gd name="T33" fmla="*/ 8 h 16"/>
                      <a:gd name="T34" fmla="*/ 0 w 19"/>
                      <a:gd name="T35" fmla="*/ 4 h 16"/>
                      <a:gd name="T36" fmla="*/ 3 w 19"/>
                      <a:gd name="T37" fmla="*/ 4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</a:cxnLst>
                    <a:rect l="0" t="0" r="r" b="b"/>
                    <a:pathLst>
                      <a:path w="19" h="16">
                        <a:moveTo>
                          <a:pt x="3" y="4"/>
                        </a:moveTo>
                        <a:lnTo>
                          <a:pt x="3" y="0"/>
                        </a:lnTo>
                        <a:lnTo>
                          <a:pt x="7" y="0"/>
                        </a:lnTo>
                        <a:lnTo>
                          <a:pt x="11" y="0"/>
                        </a:lnTo>
                        <a:lnTo>
                          <a:pt x="11" y="4"/>
                        </a:lnTo>
                        <a:lnTo>
                          <a:pt x="15" y="4"/>
                        </a:lnTo>
                        <a:lnTo>
                          <a:pt x="15" y="8"/>
                        </a:lnTo>
                        <a:lnTo>
                          <a:pt x="19" y="8"/>
                        </a:lnTo>
                        <a:lnTo>
                          <a:pt x="19" y="12"/>
                        </a:lnTo>
                        <a:lnTo>
                          <a:pt x="15" y="12"/>
                        </a:lnTo>
                        <a:lnTo>
                          <a:pt x="15" y="16"/>
                        </a:lnTo>
                        <a:lnTo>
                          <a:pt x="11" y="16"/>
                        </a:lnTo>
                        <a:lnTo>
                          <a:pt x="7" y="16"/>
                        </a:lnTo>
                        <a:lnTo>
                          <a:pt x="3" y="16"/>
                        </a:lnTo>
                        <a:lnTo>
                          <a:pt x="3" y="12"/>
                        </a:lnTo>
                        <a:lnTo>
                          <a:pt x="0" y="12"/>
                        </a:lnTo>
                        <a:lnTo>
                          <a:pt x="0" y="8"/>
                        </a:lnTo>
                        <a:lnTo>
                          <a:pt x="0" y="4"/>
                        </a:lnTo>
                        <a:lnTo>
                          <a:pt x="3" y="4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811" name="Freeform 384">
                    <a:extLst>
                      <a:ext uri="{FF2B5EF4-FFF2-40B4-BE49-F238E27FC236}">
                        <a16:creationId xmlns:a16="http://schemas.microsoft.com/office/drawing/2014/main" id="{21D349EF-DC16-A344-EE5D-8A5D04B920A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293" y="3176"/>
                    <a:ext cx="46" cy="40"/>
                  </a:xfrm>
                  <a:custGeom>
                    <a:avLst/>
                    <a:gdLst>
                      <a:gd name="T0" fmla="*/ 0 w 46"/>
                      <a:gd name="T1" fmla="*/ 0 h 41"/>
                      <a:gd name="T2" fmla="*/ 4 w 46"/>
                      <a:gd name="T3" fmla="*/ 0 h 41"/>
                      <a:gd name="T4" fmla="*/ 8 w 46"/>
                      <a:gd name="T5" fmla="*/ 0 h 41"/>
                      <a:gd name="T6" fmla="*/ 16 w 46"/>
                      <a:gd name="T7" fmla="*/ 0 h 41"/>
                      <a:gd name="T8" fmla="*/ 12 w 46"/>
                      <a:gd name="T9" fmla="*/ 4 h 41"/>
                      <a:gd name="T10" fmla="*/ 35 w 46"/>
                      <a:gd name="T11" fmla="*/ 12 h 41"/>
                      <a:gd name="T12" fmla="*/ 39 w 46"/>
                      <a:gd name="T13" fmla="*/ 12 h 41"/>
                      <a:gd name="T14" fmla="*/ 39 w 46"/>
                      <a:gd name="T15" fmla="*/ 16 h 41"/>
                      <a:gd name="T16" fmla="*/ 43 w 46"/>
                      <a:gd name="T17" fmla="*/ 16 h 41"/>
                      <a:gd name="T18" fmla="*/ 43 w 46"/>
                      <a:gd name="T19" fmla="*/ 20 h 41"/>
                      <a:gd name="T20" fmla="*/ 43 w 46"/>
                      <a:gd name="T21" fmla="*/ 24 h 41"/>
                      <a:gd name="T22" fmla="*/ 46 w 46"/>
                      <a:gd name="T23" fmla="*/ 24 h 41"/>
                      <a:gd name="T24" fmla="*/ 43 w 46"/>
                      <a:gd name="T25" fmla="*/ 24 h 41"/>
                      <a:gd name="T26" fmla="*/ 43 w 46"/>
                      <a:gd name="T27" fmla="*/ 28 h 41"/>
                      <a:gd name="T28" fmla="*/ 43 w 46"/>
                      <a:gd name="T29" fmla="*/ 24 h 41"/>
                      <a:gd name="T30" fmla="*/ 39 w 46"/>
                      <a:gd name="T31" fmla="*/ 24 h 41"/>
                      <a:gd name="T32" fmla="*/ 39 w 46"/>
                      <a:gd name="T33" fmla="*/ 28 h 41"/>
                      <a:gd name="T34" fmla="*/ 39 w 46"/>
                      <a:gd name="T35" fmla="*/ 32 h 41"/>
                      <a:gd name="T36" fmla="*/ 35 w 46"/>
                      <a:gd name="T37" fmla="*/ 32 h 41"/>
                      <a:gd name="T38" fmla="*/ 35 w 46"/>
                      <a:gd name="T39" fmla="*/ 37 h 41"/>
                      <a:gd name="T40" fmla="*/ 35 w 46"/>
                      <a:gd name="T41" fmla="*/ 41 h 41"/>
                      <a:gd name="T42" fmla="*/ 23 w 46"/>
                      <a:gd name="T43" fmla="*/ 37 h 41"/>
                      <a:gd name="T44" fmla="*/ 20 w 46"/>
                      <a:gd name="T45" fmla="*/ 37 h 41"/>
                      <a:gd name="T46" fmla="*/ 20 w 46"/>
                      <a:gd name="T47" fmla="*/ 32 h 41"/>
                      <a:gd name="T48" fmla="*/ 16 w 46"/>
                      <a:gd name="T49" fmla="*/ 24 h 41"/>
                      <a:gd name="T50" fmla="*/ 12 w 46"/>
                      <a:gd name="T51" fmla="*/ 16 h 41"/>
                      <a:gd name="T52" fmla="*/ 12 w 46"/>
                      <a:gd name="T53" fmla="*/ 12 h 41"/>
                      <a:gd name="T54" fmla="*/ 0 w 46"/>
                      <a:gd name="T55" fmla="*/ 8 h 41"/>
                      <a:gd name="T56" fmla="*/ 0 w 46"/>
                      <a:gd name="T57" fmla="*/ 4 h 41"/>
                      <a:gd name="T58" fmla="*/ 0 w 46"/>
                      <a:gd name="T59" fmla="*/ 0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</a:cxnLst>
                    <a:rect l="0" t="0" r="r" b="b"/>
                    <a:pathLst>
                      <a:path w="46" h="41">
                        <a:moveTo>
                          <a:pt x="0" y="0"/>
                        </a:moveTo>
                        <a:lnTo>
                          <a:pt x="4" y="0"/>
                        </a:lnTo>
                        <a:lnTo>
                          <a:pt x="8" y="0"/>
                        </a:lnTo>
                        <a:lnTo>
                          <a:pt x="16" y="0"/>
                        </a:lnTo>
                        <a:lnTo>
                          <a:pt x="12" y="4"/>
                        </a:lnTo>
                        <a:lnTo>
                          <a:pt x="35" y="12"/>
                        </a:lnTo>
                        <a:lnTo>
                          <a:pt x="39" y="12"/>
                        </a:lnTo>
                        <a:lnTo>
                          <a:pt x="39" y="16"/>
                        </a:lnTo>
                        <a:lnTo>
                          <a:pt x="43" y="16"/>
                        </a:lnTo>
                        <a:lnTo>
                          <a:pt x="43" y="20"/>
                        </a:lnTo>
                        <a:lnTo>
                          <a:pt x="43" y="24"/>
                        </a:lnTo>
                        <a:lnTo>
                          <a:pt x="46" y="24"/>
                        </a:lnTo>
                        <a:lnTo>
                          <a:pt x="43" y="24"/>
                        </a:lnTo>
                        <a:lnTo>
                          <a:pt x="43" y="28"/>
                        </a:lnTo>
                        <a:lnTo>
                          <a:pt x="43" y="24"/>
                        </a:lnTo>
                        <a:lnTo>
                          <a:pt x="39" y="24"/>
                        </a:lnTo>
                        <a:lnTo>
                          <a:pt x="39" y="28"/>
                        </a:lnTo>
                        <a:lnTo>
                          <a:pt x="39" y="32"/>
                        </a:lnTo>
                        <a:lnTo>
                          <a:pt x="35" y="32"/>
                        </a:lnTo>
                        <a:lnTo>
                          <a:pt x="35" y="37"/>
                        </a:lnTo>
                        <a:lnTo>
                          <a:pt x="35" y="41"/>
                        </a:lnTo>
                        <a:lnTo>
                          <a:pt x="23" y="37"/>
                        </a:lnTo>
                        <a:lnTo>
                          <a:pt x="20" y="37"/>
                        </a:lnTo>
                        <a:lnTo>
                          <a:pt x="20" y="32"/>
                        </a:lnTo>
                        <a:lnTo>
                          <a:pt x="16" y="24"/>
                        </a:lnTo>
                        <a:lnTo>
                          <a:pt x="12" y="16"/>
                        </a:lnTo>
                        <a:lnTo>
                          <a:pt x="12" y="12"/>
                        </a:lnTo>
                        <a:lnTo>
                          <a:pt x="0" y="8"/>
                        </a:lnTo>
                        <a:lnTo>
                          <a:pt x="0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812" name="Freeform 385">
                    <a:extLst>
                      <a:ext uri="{FF2B5EF4-FFF2-40B4-BE49-F238E27FC236}">
                        <a16:creationId xmlns:a16="http://schemas.microsoft.com/office/drawing/2014/main" id="{57C9560C-C85F-449E-0C61-8FDA3D33711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178" y="3176"/>
                    <a:ext cx="29" cy="37"/>
                  </a:xfrm>
                  <a:custGeom>
                    <a:avLst/>
                    <a:gdLst>
                      <a:gd name="T0" fmla="*/ 8 w 27"/>
                      <a:gd name="T1" fmla="*/ 0 h 37"/>
                      <a:gd name="T2" fmla="*/ 12 w 27"/>
                      <a:gd name="T3" fmla="*/ 0 h 37"/>
                      <a:gd name="T4" fmla="*/ 16 w 27"/>
                      <a:gd name="T5" fmla="*/ 0 h 37"/>
                      <a:gd name="T6" fmla="*/ 16 w 27"/>
                      <a:gd name="T7" fmla="*/ 4 h 37"/>
                      <a:gd name="T8" fmla="*/ 19 w 27"/>
                      <a:gd name="T9" fmla="*/ 4 h 37"/>
                      <a:gd name="T10" fmla="*/ 19 w 27"/>
                      <a:gd name="T11" fmla="*/ 8 h 37"/>
                      <a:gd name="T12" fmla="*/ 23 w 27"/>
                      <a:gd name="T13" fmla="*/ 8 h 37"/>
                      <a:gd name="T14" fmla="*/ 23 w 27"/>
                      <a:gd name="T15" fmla="*/ 12 h 37"/>
                      <a:gd name="T16" fmla="*/ 27 w 27"/>
                      <a:gd name="T17" fmla="*/ 12 h 37"/>
                      <a:gd name="T18" fmla="*/ 27 w 27"/>
                      <a:gd name="T19" fmla="*/ 16 h 37"/>
                      <a:gd name="T20" fmla="*/ 27 w 27"/>
                      <a:gd name="T21" fmla="*/ 20 h 37"/>
                      <a:gd name="T22" fmla="*/ 27 w 27"/>
                      <a:gd name="T23" fmla="*/ 24 h 37"/>
                      <a:gd name="T24" fmla="*/ 23 w 27"/>
                      <a:gd name="T25" fmla="*/ 24 h 37"/>
                      <a:gd name="T26" fmla="*/ 23 w 27"/>
                      <a:gd name="T27" fmla="*/ 28 h 37"/>
                      <a:gd name="T28" fmla="*/ 23 w 27"/>
                      <a:gd name="T29" fmla="*/ 32 h 37"/>
                      <a:gd name="T30" fmla="*/ 23 w 27"/>
                      <a:gd name="T31" fmla="*/ 37 h 37"/>
                      <a:gd name="T32" fmla="*/ 19 w 27"/>
                      <a:gd name="T33" fmla="*/ 37 h 37"/>
                      <a:gd name="T34" fmla="*/ 19 w 27"/>
                      <a:gd name="T35" fmla="*/ 32 h 37"/>
                      <a:gd name="T36" fmla="*/ 16 w 27"/>
                      <a:gd name="T37" fmla="*/ 32 h 37"/>
                      <a:gd name="T38" fmla="*/ 12 w 27"/>
                      <a:gd name="T39" fmla="*/ 32 h 37"/>
                      <a:gd name="T40" fmla="*/ 12 w 27"/>
                      <a:gd name="T41" fmla="*/ 37 h 37"/>
                      <a:gd name="T42" fmla="*/ 8 w 27"/>
                      <a:gd name="T43" fmla="*/ 37 h 37"/>
                      <a:gd name="T44" fmla="*/ 4 w 27"/>
                      <a:gd name="T45" fmla="*/ 37 h 37"/>
                      <a:gd name="T46" fmla="*/ 4 w 27"/>
                      <a:gd name="T47" fmla="*/ 32 h 37"/>
                      <a:gd name="T48" fmla="*/ 8 w 27"/>
                      <a:gd name="T49" fmla="*/ 32 h 37"/>
                      <a:gd name="T50" fmla="*/ 4 w 27"/>
                      <a:gd name="T51" fmla="*/ 32 h 37"/>
                      <a:gd name="T52" fmla="*/ 4 w 27"/>
                      <a:gd name="T53" fmla="*/ 28 h 37"/>
                      <a:gd name="T54" fmla="*/ 4 w 27"/>
                      <a:gd name="T55" fmla="*/ 24 h 37"/>
                      <a:gd name="T56" fmla="*/ 0 w 27"/>
                      <a:gd name="T57" fmla="*/ 24 h 37"/>
                      <a:gd name="T58" fmla="*/ 0 w 27"/>
                      <a:gd name="T59" fmla="*/ 20 h 37"/>
                      <a:gd name="T60" fmla="*/ 0 w 27"/>
                      <a:gd name="T61" fmla="*/ 16 h 37"/>
                      <a:gd name="T62" fmla="*/ 4 w 27"/>
                      <a:gd name="T63" fmla="*/ 12 h 37"/>
                      <a:gd name="T64" fmla="*/ 4 w 27"/>
                      <a:gd name="T65" fmla="*/ 8 h 37"/>
                      <a:gd name="T66" fmla="*/ 4 w 27"/>
                      <a:gd name="T67" fmla="*/ 4 h 37"/>
                      <a:gd name="T68" fmla="*/ 8 w 27"/>
                      <a:gd name="T69" fmla="*/ 4 h 37"/>
                      <a:gd name="T70" fmla="*/ 8 w 27"/>
                      <a:gd name="T71" fmla="*/ 0 h 3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</a:cxnLst>
                    <a:rect l="0" t="0" r="r" b="b"/>
                    <a:pathLst>
                      <a:path w="27" h="37">
                        <a:moveTo>
                          <a:pt x="8" y="0"/>
                        </a:moveTo>
                        <a:lnTo>
                          <a:pt x="12" y="0"/>
                        </a:lnTo>
                        <a:lnTo>
                          <a:pt x="16" y="0"/>
                        </a:lnTo>
                        <a:lnTo>
                          <a:pt x="16" y="4"/>
                        </a:lnTo>
                        <a:lnTo>
                          <a:pt x="19" y="4"/>
                        </a:lnTo>
                        <a:lnTo>
                          <a:pt x="19" y="8"/>
                        </a:lnTo>
                        <a:lnTo>
                          <a:pt x="23" y="8"/>
                        </a:lnTo>
                        <a:lnTo>
                          <a:pt x="23" y="12"/>
                        </a:lnTo>
                        <a:lnTo>
                          <a:pt x="27" y="12"/>
                        </a:lnTo>
                        <a:lnTo>
                          <a:pt x="27" y="16"/>
                        </a:lnTo>
                        <a:lnTo>
                          <a:pt x="27" y="20"/>
                        </a:lnTo>
                        <a:lnTo>
                          <a:pt x="27" y="24"/>
                        </a:lnTo>
                        <a:lnTo>
                          <a:pt x="23" y="24"/>
                        </a:lnTo>
                        <a:lnTo>
                          <a:pt x="23" y="28"/>
                        </a:lnTo>
                        <a:lnTo>
                          <a:pt x="23" y="32"/>
                        </a:lnTo>
                        <a:lnTo>
                          <a:pt x="23" y="37"/>
                        </a:lnTo>
                        <a:lnTo>
                          <a:pt x="19" y="37"/>
                        </a:lnTo>
                        <a:lnTo>
                          <a:pt x="19" y="32"/>
                        </a:lnTo>
                        <a:lnTo>
                          <a:pt x="16" y="32"/>
                        </a:lnTo>
                        <a:lnTo>
                          <a:pt x="12" y="32"/>
                        </a:lnTo>
                        <a:lnTo>
                          <a:pt x="12" y="37"/>
                        </a:lnTo>
                        <a:lnTo>
                          <a:pt x="8" y="37"/>
                        </a:lnTo>
                        <a:lnTo>
                          <a:pt x="4" y="37"/>
                        </a:lnTo>
                        <a:lnTo>
                          <a:pt x="4" y="32"/>
                        </a:lnTo>
                        <a:lnTo>
                          <a:pt x="8" y="32"/>
                        </a:lnTo>
                        <a:lnTo>
                          <a:pt x="4" y="32"/>
                        </a:lnTo>
                        <a:lnTo>
                          <a:pt x="4" y="28"/>
                        </a:lnTo>
                        <a:lnTo>
                          <a:pt x="4" y="24"/>
                        </a:lnTo>
                        <a:lnTo>
                          <a:pt x="0" y="24"/>
                        </a:lnTo>
                        <a:lnTo>
                          <a:pt x="0" y="20"/>
                        </a:lnTo>
                        <a:lnTo>
                          <a:pt x="0" y="16"/>
                        </a:lnTo>
                        <a:lnTo>
                          <a:pt x="4" y="12"/>
                        </a:lnTo>
                        <a:lnTo>
                          <a:pt x="4" y="8"/>
                        </a:lnTo>
                        <a:lnTo>
                          <a:pt x="4" y="4"/>
                        </a:lnTo>
                        <a:lnTo>
                          <a:pt x="8" y="4"/>
                        </a:lnTo>
                        <a:lnTo>
                          <a:pt x="8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813" name="Freeform 386">
                    <a:extLst>
                      <a:ext uri="{FF2B5EF4-FFF2-40B4-BE49-F238E27FC236}">
                        <a16:creationId xmlns:a16="http://schemas.microsoft.com/office/drawing/2014/main" id="{FA5AABC9-41E2-887B-143D-AD85A645CE6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837" y="3176"/>
                    <a:ext cx="23" cy="29"/>
                  </a:xfrm>
                  <a:custGeom>
                    <a:avLst/>
                    <a:gdLst>
                      <a:gd name="T0" fmla="*/ 4 w 23"/>
                      <a:gd name="T1" fmla="*/ 0 h 28"/>
                      <a:gd name="T2" fmla="*/ 8 w 23"/>
                      <a:gd name="T3" fmla="*/ 0 h 28"/>
                      <a:gd name="T4" fmla="*/ 11 w 23"/>
                      <a:gd name="T5" fmla="*/ 4 h 28"/>
                      <a:gd name="T6" fmla="*/ 15 w 23"/>
                      <a:gd name="T7" fmla="*/ 4 h 28"/>
                      <a:gd name="T8" fmla="*/ 19 w 23"/>
                      <a:gd name="T9" fmla="*/ 4 h 28"/>
                      <a:gd name="T10" fmla="*/ 19 w 23"/>
                      <a:gd name="T11" fmla="*/ 8 h 28"/>
                      <a:gd name="T12" fmla="*/ 19 w 23"/>
                      <a:gd name="T13" fmla="*/ 12 h 28"/>
                      <a:gd name="T14" fmla="*/ 19 w 23"/>
                      <a:gd name="T15" fmla="*/ 16 h 28"/>
                      <a:gd name="T16" fmla="*/ 19 w 23"/>
                      <a:gd name="T17" fmla="*/ 20 h 28"/>
                      <a:gd name="T18" fmla="*/ 23 w 23"/>
                      <a:gd name="T19" fmla="*/ 20 h 28"/>
                      <a:gd name="T20" fmla="*/ 23 w 23"/>
                      <a:gd name="T21" fmla="*/ 24 h 28"/>
                      <a:gd name="T22" fmla="*/ 19 w 23"/>
                      <a:gd name="T23" fmla="*/ 24 h 28"/>
                      <a:gd name="T24" fmla="*/ 19 w 23"/>
                      <a:gd name="T25" fmla="*/ 28 h 28"/>
                      <a:gd name="T26" fmla="*/ 15 w 23"/>
                      <a:gd name="T27" fmla="*/ 28 h 28"/>
                      <a:gd name="T28" fmla="*/ 11 w 23"/>
                      <a:gd name="T29" fmla="*/ 28 h 28"/>
                      <a:gd name="T30" fmla="*/ 8 w 23"/>
                      <a:gd name="T31" fmla="*/ 28 h 28"/>
                      <a:gd name="T32" fmla="*/ 4 w 23"/>
                      <a:gd name="T33" fmla="*/ 28 h 28"/>
                      <a:gd name="T34" fmla="*/ 0 w 23"/>
                      <a:gd name="T35" fmla="*/ 28 h 28"/>
                      <a:gd name="T36" fmla="*/ 0 w 23"/>
                      <a:gd name="T37" fmla="*/ 24 h 28"/>
                      <a:gd name="T38" fmla="*/ 0 w 23"/>
                      <a:gd name="T39" fmla="*/ 20 h 28"/>
                      <a:gd name="T40" fmla="*/ 0 w 23"/>
                      <a:gd name="T41" fmla="*/ 16 h 28"/>
                      <a:gd name="T42" fmla="*/ 0 w 23"/>
                      <a:gd name="T43" fmla="*/ 12 h 28"/>
                      <a:gd name="T44" fmla="*/ 4 w 23"/>
                      <a:gd name="T45" fmla="*/ 8 h 28"/>
                      <a:gd name="T46" fmla="*/ 4 w 23"/>
                      <a:gd name="T47" fmla="*/ 4 h 28"/>
                      <a:gd name="T48" fmla="*/ 4 w 23"/>
                      <a:gd name="T49" fmla="*/ 0 h 2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</a:cxnLst>
                    <a:rect l="0" t="0" r="r" b="b"/>
                    <a:pathLst>
                      <a:path w="23" h="28">
                        <a:moveTo>
                          <a:pt x="4" y="0"/>
                        </a:moveTo>
                        <a:lnTo>
                          <a:pt x="8" y="0"/>
                        </a:lnTo>
                        <a:lnTo>
                          <a:pt x="11" y="4"/>
                        </a:lnTo>
                        <a:lnTo>
                          <a:pt x="15" y="4"/>
                        </a:lnTo>
                        <a:lnTo>
                          <a:pt x="19" y="4"/>
                        </a:lnTo>
                        <a:lnTo>
                          <a:pt x="19" y="8"/>
                        </a:lnTo>
                        <a:lnTo>
                          <a:pt x="19" y="12"/>
                        </a:lnTo>
                        <a:lnTo>
                          <a:pt x="19" y="16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3" y="24"/>
                        </a:lnTo>
                        <a:lnTo>
                          <a:pt x="19" y="24"/>
                        </a:lnTo>
                        <a:lnTo>
                          <a:pt x="19" y="28"/>
                        </a:lnTo>
                        <a:lnTo>
                          <a:pt x="15" y="28"/>
                        </a:lnTo>
                        <a:lnTo>
                          <a:pt x="11" y="28"/>
                        </a:lnTo>
                        <a:lnTo>
                          <a:pt x="8" y="28"/>
                        </a:lnTo>
                        <a:lnTo>
                          <a:pt x="4" y="28"/>
                        </a:lnTo>
                        <a:lnTo>
                          <a:pt x="0" y="28"/>
                        </a:lnTo>
                        <a:lnTo>
                          <a:pt x="0" y="24"/>
                        </a:lnTo>
                        <a:lnTo>
                          <a:pt x="0" y="20"/>
                        </a:lnTo>
                        <a:lnTo>
                          <a:pt x="0" y="16"/>
                        </a:lnTo>
                        <a:lnTo>
                          <a:pt x="0" y="12"/>
                        </a:lnTo>
                        <a:lnTo>
                          <a:pt x="4" y="8"/>
                        </a:lnTo>
                        <a:lnTo>
                          <a:pt x="4" y="4"/>
                        </a:lnTo>
                        <a:lnTo>
                          <a:pt x="4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814" name="Freeform 387">
                    <a:extLst>
                      <a:ext uri="{FF2B5EF4-FFF2-40B4-BE49-F238E27FC236}">
                        <a16:creationId xmlns:a16="http://schemas.microsoft.com/office/drawing/2014/main" id="{FD7B31F7-D025-BA8D-C9D9-753333B0080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147" y="3176"/>
                    <a:ext cx="29" cy="29"/>
                  </a:xfrm>
                  <a:custGeom>
                    <a:avLst/>
                    <a:gdLst>
                      <a:gd name="T0" fmla="*/ 0 w 27"/>
                      <a:gd name="T1" fmla="*/ 0 h 28"/>
                      <a:gd name="T2" fmla="*/ 4 w 27"/>
                      <a:gd name="T3" fmla="*/ 0 h 28"/>
                      <a:gd name="T4" fmla="*/ 4 w 27"/>
                      <a:gd name="T5" fmla="*/ 4 h 28"/>
                      <a:gd name="T6" fmla="*/ 8 w 27"/>
                      <a:gd name="T7" fmla="*/ 4 h 28"/>
                      <a:gd name="T8" fmla="*/ 12 w 27"/>
                      <a:gd name="T9" fmla="*/ 4 h 28"/>
                      <a:gd name="T10" fmla="*/ 12 w 27"/>
                      <a:gd name="T11" fmla="*/ 8 h 28"/>
                      <a:gd name="T12" fmla="*/ 16 w 27"/>
                      <a:gd name="T13" fmla="*/ 8 h 28"/>
                      <a:gd name="T14" fmla="*/ 16 w 27"/>
                      <a:gd name="T15" fmla="*/ 12 h 28"/>
                      <a:gd name="T16" fmla="*/ 16 w 27"/>
                      <a:gd name="T17" fmla="*/ 16 h 28"/>
                      <a:gd name="T18" fmla="*/ 20 w 27"/>
                      <a:gd name="T19" fmla="*/ 16 h 28"/>
                      <a:gd name="T20" fmla="*/ 23 w 27"/>
                      <a:gd name="T21" fmla="*/ 20 h 28"/>
                      <a:gd name="T22" fmla="*/ 27 w 27"/>
                      <a:gd name="T23" fmla="*/ 20 h 28"/>
                      <a:gd name="T24" fmla="*/ 27 w 27"/>
                      <a:gd name="T25" fmla="*/ 24 h 28"/>
                      <a:gd name="T26" fmla="*/ 27 w 27"/>
                      <a:gd name="T27" fmla="*/ 28 h 28"/>
                      <a:gd name="T28" fmla="*/ 27 w 27"/>
                      <a:gd name="T29" fmla="*/ 24 h 28"/>
                      <a:gd name="T30" fmla="*/ 23 w 27"/>
                      <a:gd name="T31" fmla="*/ 24 h 28"/>
                      <a:gd name="T32" fmla="*/ 20 w 27"/>
                      <a:gd name="T33" fmla="*/ 24 h 28"/>
                      <a:gd name="T34" fmla="*/ 20 w 27"/>
                      <a:gd name="T35" fmla="*/ 28 h 28"/>
                      <a:gd name="T36" fmla="*/ 16 w 27"/>
                      <a:gd name="T37" fmla="*/ 28 h 28"/>
                      <a:gd name="T38" fmla="*/ 12 w 27"/>
                      <a:gd name="T39" fmla="*/ 28 h 28"/>
                      <a:gd name="T40" fmla="*/ 12 w 27"/>
                      <a:gd name="T41" fmla="*/ 24 h 28"/>
                      <a:gd name="T42" fmla="*/ 8 w 27"/>
                      <a:gd name="T43" fmla="*/ 28 h 28"/>
                      <a:gd name="T44" fmla="*/ 12 w 27"/>
                      <a:gd name="T45" fmla="*/ 28 h 28"/>
                      <a:gd name="T46" fmla="*/ 8 w 27"/>
                      <a:gd name="T47" fmla="*/ 28 h 28"/>
                      <a:gd name="T48" fmla="*/ 8 w 27"/>
                      <a:gd name="T49" fmla="*/ 24 h 28"/>
                      <a:gd name="T50" fmla="*/ 4 w 27"/>
                      <a:gd name="T51" fmla="*/ 24 h 28"/>
                      <a:gd name="T52" fmla="*/ 0 w 27"/>
                      <a:gd name="T53" fmla="*/ 24 h 28"/>
                      <a:gd name="T54" fmla="*/ 0 w 27"/>
                      <a:gd name="T55" fmla="*/ 20 h 28"/>
                      <a:gd name="T56" fmla="*/ 0 w 27"/>
                      <a:gd name="T57" fmla="*/ 16 h 28"/>
                      <a:gd name="T58" fmla="*/ 0 w 27"/>
                      <a:gd name="T59" fmla="*/ 12 h 28"/>
                      <a:gd name="T60" fmla="*/ 0 w 27"/>
                      <a:gd name="T61" fmla="*/ 8 h 28"/>
                      <a:gd name="T62" fmla="*/ 0 w 27"/>
                      <a:gd name="T63" fmla="*/ 4 h 28"/>
                      <a:gd name="T64" fmla="*/ 0 w 27"/>
                      <a:gd name="T65" fmla="*/ 0 h 2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27" h="28">
                        <a:moveTo>
                          <a:pt x="0" y="0"/>
                        </a:moveTo>
                        <a:lnTo>
                          <a:pt x="4" y="0"/>
                        </a:lnTo>
                        <a:lnTo>
                          <a:pt x="4" y="4"/>
                        </a:lnTo>
                        <a:lnTo>
                          <a:pt x="8" y="4"/>
                        </a:lnTo>
                        <a:lnTo>
                          <a:pt x="12" y="4"/>
                        </a:lnTo>
                        <a:lnTo>
                          <a:pt x="12" y="8"/>
                        </a:lnTo>
                        <a:lnTo>
                          <a:pt x="16" y="8"/>
                        </a:lnTo>
                        <a:lnTo>
                          <a:pt x="16" y="12"/>
                        </a:lnTo>
                        <a:lnTo>
                          <a:pt x="16" y="16"/>
                        </a:lnTo>
                        <a:lnTo>
                          <a:pt x="20" y="16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27" y="24"/>
                        </a:lnTo>
                        <a:lnTo>
                          <a:pt x="27" y="28"/>
                        </a:lnTo>
                        <a:lnTo>
                          <a:pt x="27" y="24"/>
                        </a:lnTo>
                        <a:lnTo>
                          <a:pt x="23" y="24"/>
                        </a:lnTo>
                        <a:lnTo>
                          <a:pt x="20" y="24"/>
                        </a:lnTo>
                        <a:lnTo>
                          <a:pt x="20" y="28"/>
                        </a:lnTo>
                        <a:lnTo>
                          <a:pt x="16" y="28"/>
                        </a:lnTo>
                        <a:lnTo>
                          <a:pt x="12" y="28"/>
                        </a:lnTo>
                        <a:lnTo>
                          <a:pt x="12" y="24"/>
                        </a:lnTo>
                        <a:lnTo>
                          <a:pt x="8" y="28"/>
                        </a:lnTo>
                        <a:lnTo>
                          <a:pt x="12" y="28"/>
                        </a:lnTo>
                        <a:lnTo>
                          <a:pt x="8" y="28"/>
                        </a:lnTo>
                        <a:lnTo>
                          <a:pt x="8" y="24"/>
                        </a:lnTo>
                        <a:lnTo>
                          <a:pt x="4" y="24"/>
                        </a:lnTo>
                        <a:lnTo>
                          <a:pt x="0" y="24"/>
                        </a:lnTo>
                        <a:lnTo>
                          <a:pt x="0" y="20"/>
                        </a:lnTo>
                        <a:lnTo>
                          <a:pt x="0" y="16"/>
                        </a:lnTo>
                        <a:lnTo>
                          <a:pt x="0" y="12"/>
                        </a:lnTo>
                        <a:lnTo>
                          <a:pt x="0" y="8"/>
                        </a:lnTo>
                        <a:lnTo>
                          <a:pt x="0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815" name="Freeform 388">
                    <a:extLst>
                      <a:ext uri="{FF2B5EF4-FFF2-40B4-BE49-F238E27FC236}">
                        <a16:creationId xmlns:a16="http://schemas.microsoft.com/office/drawing/2014/main" id="{4E083DF0-6D45-8012-0B9D-FD3D426967F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77" y="3176"/>
                    <a:ext cx="49" cy="86"/>
                  </a:xfrm>
                  <a:custGeom>
                    <a:avLst/>
                    <a:gdLst>
                      <a:gd name="T0" fmla="*/ 23 w 49"/>
                      <a:gd name="T1" fmla="*/ 4 h 85"/>
                      <a:gd name="T2" fmla="*/ 30 w 49"/>
                      <a:gd name="T3" fmla="*/ 4 h 85"/>
                      <a:gd name="T4" fmla="*/ 34 w 49"/>
                      <a:gd name="T5" fmla="*/ 8 h 85"/>
                      <a:gd name="T6" fmla="*/ 38 w 49"/>
                      <a:gd name="T7" fmla="*/ 12 h 85"/>
                      <a:gd name="T8" fmla="*/ 42 w 49"/>
                      <a:gd name="T9" fmla="*/ 16 h 85"/>
                      <a:gd name="T10" fmla="*/ 46 w 49"/>
                      <a:gd name="T11" fmla="*/ 20 h 85"/>
                      <a:gd name="T12" fmla="*/ 46 w 49"/>
                      <a:gd name="T13" fmla="*/ 24 h 85"/>
                      <a:gd name="T14" fmla="*/ 46 w 49"/>
                      <a:gd name="T15" fmla="*/ 32 h 85"/>
                      <a:gd name="T16" fmla="*/ 49 w 49"/>
                      <a:gd name="T17" fmla="*/ 37 h 85"/>
                      <a:gd name="T18" fmla="*/ 49 w 49"/>
                      <a:gd name="T19" fmla="*/ 45 h 85"/>
                      <a:gd name="T20" fmla="*/ 49 w 49"/>
                      <a:gd name="T21" fmla="*/ 53 h 85"/>
                      <a:gd name="T22" fmla="*/ 49 w 49"/>
                      <a:gd name="T23" fmla="*/ 57 h 85"/>
                      <a:gd name="T24" fmla="*/ 49 w 49"/>
                      <a:gd name="T25" fmla="*/ 65 h 85"/>
                      <a:gd name="T26" fmla="*/ 46 w 49"/>
                      <a:gd name="T27" fmla="*/ 69 h 85"/>
                      <a:gd name="T28" fmla="*/ 38 w 49"/>
                      <a:gd name="T29" fmla="*/ 69 h 85"/>
                      <a:gd name="T30" fmla="*/ 34 w 49"/>
                      <a:gd name="T31" fmla="*/ 73 h 85"/>
                      <a:gd name="T32" fmla="*/ 30 w 49"/>
                      <a:gd name="T33" fmla="*/ 77 h 85"/>
                      <a:gd name="T34" fmla="*/ 23 w 49"/>
                      <a:gd name="T35" fmla="*/ 77 h 85"/>
                      <a:gd name="T36" fmla="*/ 19 w 49"/>
                      <a:gd name="T37" fmla="*/ 81 h 85"/>
                      <a:gd name="T38" fmla="*/ 19 w 49"/>
                      <a:gd name="T39" fmla="*/ 81 h 85"/>
                      <a:gd name="T40" fmla="*/ 15 w 49"/>
                      <a:gd name="T41" fmla="*/ 81 h 85"/>
                      <a:gd name="T42" fmla="*/ 11 w 49"/>
                      <a:gd name="T43" fmla="*/ 77 h 85"/>
                      <a:gd name="T44" fmla="*/ 3 w 49"/>
                      <a:gd name="T45" fmla="*/ 77 h 85"/>
                      <a:gd name="T46" fmla="*/ 0 w 49"/>
                      <a:gd name="T47" fmla="*/ 73 h 85"/>
                      <a:gd name="T48" fmla="*/ 0 w 49"/>
                      <a:gd name="T49" fmla="*/ 73 h 85"/>
                      <a:gd name="T50" fmla="*/ 0 w 49"/>
                      <a:gd name="T51" fmla="*/ 65 h 85"/>
                      <a:gd name="T52" fmla="*/ 0 w 49"/>
                      <a:gd name="T53" fmla="*/ 65 h 85"/>
                      <a:gd name="T54" fmla="*/ 0 w 49"/>
                      <a:gd name="T55" fmla="*/ 57 h 85"/>
                      <a:gd name="T56" fmla="*/ 0 w 49"/>
                      <a:gd name="T57" fmla="*/ 49 h 85"/>
                      <a:gd name="T58" fmla="*/ 3 w 49"/>
                      <a:gd name="T59" fmla="*/ 45 h 85"/>
                      <a:gd name="T60" fmla="*/ 7 w 49"/>
                      <a:gd name="T61" fmla="*/ 41 h 85"/>
                      <a:gd name="T62" fmla="*/ 11 w 49"/>
                      <a:gd name="T63" fmla="*/ 37 h 85"/>
                      <a:gd name="T64" fmla="*/ 11 w 49"/>
                      <a:gd name="T65" fmla="*/ 28 h 85"/>
                      <a:gd name="T66" fmla="*/ 15 w 49"/>
                      <a:gd name="T67" fmla="*/ 24 h 85"/>
                      <a:gd name="T68" fmla="*/ 19 w 49"/>
                      <a:gd name="T69" fmla="*/ 20 h 85"/>
                      <a:gd name="T70" fmla="*/ 19 w 49"/>
                      <a:gd name="T71" fmla="*/ 12 h 85"/>
                      <a:gd name="T72" fmla="*/ 19 w 49"/>
                      <a:gd name="T73" fmla="*/ 4 h 85"/>
                      <a:gd name="T74" fmla="*/ 19 w 49"/>
                      <a:gd name="T75" fmla="*/ 4 h 85"/>
                      <a:gd name="T76" fmla="*/ 23 w 49"/>
                      <a:gd name="T77" fmla="*/ 0 h 8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</a:cxnLst>
                    <a:rect l="0" t="0" r="r" b="b"/>
                    <a:pathLst>
                      <a:path w="49" h="85">
                        <a:moveTo>
                          <a:pt x="23" y="0"/>
                        </a:moveTo>
                        <a:lnTo>
                          <a:pt x="23" y="4"/>
                        </a:lnTo>
                        <a:lnTo>
                          <a:pt x="26" y="4"/>
                        </a:lnTo>
                        <a:lnTo>
                          <a:pt x="30" y="4"/>
                        </a:lnTo>
                        <a:lnTo>
                          <a:pt x="30" y="8"/>
                        </a:lnTo>
                        <a:lnTo>
                          <a:pt x="34" y="8"/>
                        </a:lnTo>
                        <a:lnTo>
                          <a:pt x="38" y="8"/>
                        </a:lnTo>
                        <a:lnTo>
                          <a:pt x="38" y="12"/>
                        </a:lnTo>
                        <a:lnTo>
                          <a:pt x="38" y="16"/>
                        </a:lnTo>
                        <a:lnTo>
                          <a:pt x="42" y="16"/>
                        </a:lnTo>
                        <a:lnTo>
                          <a:pt x="42" y="20"/>
                        </a:lnTo>
                        <a:lnTo>
                          <a:pt x="46" y="20"/>
                        </a:lnTo>
                        <a:lnTo>
                          <a:pt x="42" y="20"/>
                        </a:lnTo>
                        <a:lnTo>
                          <a:pt x="46" y="24"/>
                        </a:lnTo>
                        <a:lnTo>
                          <a:pt x="46" y="28"/>
                        </a:lnTo>
                        <a:lnTo>
                          <a:pt x="46" y="32"/>
                        </a:lnTo>
                        <a:lnTo>
                          <a:pt x="49" y="32"/>
                        </a:lnTo>
                        <a:lnTo>
                          <a:pt x="49" y="37"/>
                        </a:lnTo>
                        <a:lnTo>
                          <a:pt x="49" y="41"/>
                        </a:lnTo>
                        <a:lnTo>
                          <a:pt x="49" y="45"/>
                        </a:lnTo>
                        <a:lnTo>
                          <a:pt x="49" y="49"/>
                        </a:lnTo>
                        <a:lnTo>
                          <a:pt x="49" y="53"/>
                        </a:lnTo>
                        <a:lnTo>
                          <a:pt x="46" y="57"/>
                        </a:lnTo>
                        <a:lnTo>
                          <a:pt x="49" y="57"/>
                        </a:lnTo>
                        <a:lnTo>
                          <a:pt x="49" y="61"/>
                        </a:lnTo>
                        <a:lnTo>
                          <a:pt x="49" y="65"/>
                        </a:lnTo>
                        <a:lnTo>
                          <a:pt x="46" y="65"/>
                        </a:lnTo>
                        <a:lnTo>
                          <a:pt x="46" y="69"/>
                        </a:lnTo>
                        <a:lnTo>
                          <a:pt x="42" y="69"/>
                        </a:lnTo>
                        <a:lnTo>
                          <a:pt x="38" y="69"/>
                        </a:lnTo>
                        <a:lnTo>
                          <a:pt x="34" y="69"/>
                        </a:lnTo>
                        <a:lnTo>
                          <a:pt x="34" y="73"/>
                        </a:lnTo>
                        <a:lnTo>
                          <a:pt x="30" y="73"/>
                        </a:lnTo>
                        <a:lnTo>
                          <a:pt x="30" y="77"/>
                        </a:lnTo>
                        <a:lnTo>
                          <a:pt x="26" y="77"/>
                        </a:lnTo>
                        <a:lnTo>
                          <a:pt x="23" y="77"/>
                        </a:lnTo>
                        <a:lnTo>
                          <a:pt x="23" y="81"/>
                        </a:lnTo>
                        <a:lnTo>
                          <a:pt x="19" y="81"/>
                        </a:lnTo>
                        <a:lnTo>
                          <a:pt x="19" y="77"/>
                        </a:lnTo>
                        <a:lnTo>
                          <a:pt x="19" y="81"/>
                        </a:lnTo>
                        <a:lnTo>
                          <a:pt x="15" y="85"/>
                        </a:lnTo>
                        <a:lnTo>
                          <a:pt x="15" y="81"/>
                        </a:lnTo>
                        <a:lnTo>
                          <a:pt x="11" y="81"/>
                        </a:lnTo>
                        <a:lnTo>
                          <a:pt x="11" y="77"/>
                        </a:lnTo>
                        <a:lnTo>
                          <a:pt x="7" y="77"/>
                        </a:lnTo>
                        <a:lnTo>
                          <a:pt x="3" y="77"/>
                        </a:lnTo>
                        <a:lnTo>
                          <a:pt x="3" y="73"/>
                        </a:lnTo>
                        <a:lnTo>
                          <a:pt x="0" y="73"/>
                        </a:lnTo>
                        <a:lnTo>
                          <a:pt x="3" y="73"/>
                        </a:lnTo>
                        <a:lnTo>
                          <a:pt x="0" y="73"/>
                        </a:lnTo>
                        <a:lnTo>
                          <a:pt x="0" y="69"/>
                        </a:lnTo>
                        <a:lnTo>
                          <a:pt x="0" y="65"/>
                        </a:lnTo>
                        <a:lnTo>
                          <a:pt x="3" y="65"/>
                        </a:lnTo>
                        <a:lnTo>
                          <a:pt x="0" y="65"/>
                        </a:lnTo>
                        <a:lnTo>
                          <a:pt x="0" y="61"/>
                        </a:lnTo>
                        <a:lnTo>
                          <a:pt x="0" y="57"/>
                        </a:lnTo>
                        <a:lnTo>
                          <a:pt x="0" y="53"/>
                        </a:lnTo>
                        <a:lnTo>
                          <a:pt x="0" y="49"/>
                        </a:lnTo>
                        <a:lnTo>
                          <a:pt x="3" y="49"/>
                        </a:lnTo>
                        <a:lnTo>
                          <a:pt x="3" y="45"/>
                        </a:lnTo>
                        <a:lnTo>
                          <a:pt x="7" y="45"/>
                        </a:lnTo>
                        <a:lnTo>
                          <a:pt x="7" y="41"/>
                        </a:lnTo>
                        <a:lnTo>
                          <a:pt x="7" y="37"/>
                        </a:lnTo>
                        <a:lnTo>
                          <a:pt x="11" y="37"/>
                        </a:lnTo>
                        <a:lnTo>
                          <a:pt x="11" y="32"/>
                        </a:lnTo>
                        <a:lnTo>
                          <a:pt x="11" y="28"/>
                        </a:lnTo>
                        <a:lnTo>
                          <a:pt x="11" y="24"/>
                        </a:lnTo>
                        <a:lnTo>
                          <a:pt x="15" y="24"/>
                        </a:lnTo>
                        <a:lnTo>
                          <a:pt x="15" y="20"/>
                        </a:lnTo>
                        <a:lnTo>
                          <a:pt x="19" y="20"/>
                        </a:lnTo>
                        <a:lnTo>
                          <a:pt x="19" y="16"/>
                        </a:lnTo>
                        <a:lnTo>
                          <a:pt x="19" y="12"/>
                        </a:lnTo>
                        <a:lnTo>
                          <a:pt x="19" y="8"/>
                        </a:lnTo>
                        <a:lnTo>
                          <a:pt x="19" y="4"/>
                        </a:lnTo>
                        <a:lnTo>
                          <a:pt x="19" y="0"/>
                        </a:lnTo>
                        <a:lnTo>
                          <a:pt x="19" y="4"/>
                        </a:lnTo>
                        <a:lnTo>
                          <a:pt x="19" y="0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816" name="Freeform 389">
                    <a:extLst>
                      <a:ext uri="{FF2B5EF4-FFF2-40B4-BE49-F238E27FC236}">
                        <a16:creationId xmlns:a16="http://schemas.microsoft.com/office/drawing/2014/main" id="{A0F1DC8C-0DA6-2513-CCCE-A8CF980304C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219" y="3176"/>
                    <a:ext cx="52" cy="46"/>
                  </a:xfrm>
                  <a:custGeom>
                    <a:avLst/>
                    <a:gdLst>
                      <a:gd name="T0" fmla="*/ 23 w 53"/>
                      <a:gd name="T1" fmla="*/ 0 h 45"/>
                      <a:gd name="T2" fmla="*/ 26 w 53"/>
                      <a:gd name="T3" fmla="*/ 0 h 45"/>
                      <a:gd name="T4" fmla="*/ 26 w 53"/>
                      <a:gd name="T5" fmla="*/ 4 h 45"/>
                      <a:gd name="T6" fmla="*/ 30 w 53"/>
                      <a:gd name="T7" fmla="*/ 4 h 45"/>
                      <a:gd name="T8" fmla="*/ 30 w 53"/>
                      <a:gd name="T9" fmla="*/ 8 h 45"/>
                      <a:gd name="T10" fmla="*/ 34 w 53"/>
                      <a:gd name="T11" fmla="*/ 8 h 45"/>
                      <a:gd name="T12" fmla="*/ 34 w 53"/>
                      <a:gd name="T13" fmla="*/ 12 h 45"/>
                      <a:gd name="T14" fmla="*/ 38 w 53"/>
                      <a:gd name="T15" fmla="*/ 12 h 45"/>
                      <a:gd name="T16" fmla="*/ 38 w 53"/>
                      <a:gd name="T17" fmla="*/ 16 h 45"/>
                      <a:gd name="T18" fmla="*/ 42 w 53"/>
                      <a:gd name="T19" fmla="*/ 16 h 45"/>
                      <a:gd name="T20" fmla="*/ 46 w 53"/>
                      <a:gd name="T21" fmla="*/ 16 h 45"/>
                      <a:gd name="T22" fmla="*/ 46 w 53"/>
                      <a:gd name="T23" fmla="*/ 20 h 45"/>
                      <a:gd name="T24" fmla="*/ 49 w 53"/>
                      <a:gd name="T25" fmla="*/ 20 h 45"/>
                      <a:gd name="T26" fmla="*/ 49 w 53"/>
                      <a:gd name="T27" fmla="*/ 24 h 45"/>
                      <a:gd name="T28" fmla="*/ 53 w 53"/>
                      <a:gd name="T29" fmla="*/ 24 h 45"/>
                      <a:gd name="T30" fmla="*/ 49 w 53"/>
                      <a:gd name="T31" fmla="*/ 24 h 45"/>
                      <a:gd name="T32" fmla="*/ 49 w 53"/>
                      <a:gd name="T33" fmla="*/ 28 h 45"/>
                      <a:gd name="T34" fmla="*/ 46 w 53"/>
                      <a:gd name="T35" fmla="*/ 28 h 45"/>
                      <a:gd name="T36" fmla="*/ 42 w 53"/>
                      <a:gd name="T37" fmla="*/ 28 h 45"/>
                      <a:gd name="T38" fmla="*/ 42 w 53"/>
                      <a:gd name="T39" fmla="*/ 32 h 45"/>
                      <a:gd name="T40" fmla="*/ 38 w 53"/>
                      <a:gd name="T41" fmla="*/ 32 h 45"/>
                      <a:gd name="T42" fmla="*/ 38 w 53"/>
                      <a:gd name="T43" fmla="*/ 37 h 45"/>
                      <a:gd name="T44" fmla="*/ 34 w 53"/>
                      <a:gd name="T45" fmla="*/ 37 h 45"/>
                      <a:gd name="T46" fmla="*/ 34 w 53"/>
                      <a:gd name="T47" fmla="*/ 32 h 45"/>
                      <a:gd name="T48" fmla="*/ 30 w 53"/>
                      <a:gd name="T49" fmla="*/ 32 h 45"/>
                      <a:gd name="T50" fmla="*/ 26 w 53"/>
                      <a:gd name="T51" fmla="*/ 32 h 45"/>
                      <a:gd name="T52" fmla="*/ 26 w 53"/>
                      <a:gd name="T53" fmla="*/ 37 h 45"/>
                      <a:gd name="T54" fmla="*/ 23 w 53"/>
                      <a:gd name="T55" fmla="*/ 37 h 45"/>
                      <a:gd name="T56" fmla="*/ 19 w 53"/>
                      <a:gd name="T57" fmla="*/ 37 h 45"/>
                      <a:gd name="T58" fmla="*/ 19 w 53"/>
                      <a:gd name="T59" fmla="*/ 41 h 45"/>
                      <a:gd name="T60" fmla="*/ 15 w 53"/>
                      <a:gd name="T61" fmla="*/ 41 h 45"/>
                      <a:gd name="T62" fmla="*/ 15 w 53"/>
                      <a:gd name="T63" fmla="*/ 45 h 45"/>
                      <a:gd name="T64" fmla="*/ 11 w 53"/>
                      <a:gd name="T65" fmla="*/ 45 h 45"/>
                      <a:gd name="T66" fmla="*/ 7 w 53"/>
                      <a:gd name="T67" fmla="*/ 45 h 45"/>
                      <a:gd name="T68" fmla="*/ 3 w 53"/>
                      <a:gd name="T69" fmla="*/ 45 h 45"/>
                      <a:gd name="T70" fmla="*/ 3 w 53"/>
                      <a:gd name="T71" fmla="*/ 41 h 45"/>
                      <a:gd name="T72" fmla="*/ 3 w 53"/>
                      <a:gd name="T73" fmla="*/ 37 h 45"/>
                      <a:gd name="T74" fmla="*/ 0 w 53"/>
                      <a:gd name="T75" fmla="*/ 37 h 45"/>
                      <a:gd name="T76" fmla="*/ 0 w 53"/>
                      <a:gd name="T77" fmla="*/ 32 h 45"/>
                      <a:gd name="T78" fmla="*/ 0 w 53"/>
                      <a:gd name="T79" fmla="*/ 28 h 45"/>
                      <a:gd name="T80" fmla="*/ 0 w 53"/>
                      <a:gd name="T81" fmla="*/ 24 h 45"/>
                      <a:gd name="T82" fmla="*/ 0 w 53"/>
                      <a:gd name="T83" fmla="*/ 20 h 45"/>
                      <a:gd name="T84" fmla="*/ 0 w 53"/>
                      <a:gd name="T85" fmla="*/ 16 h 45"/>
                      <a:gd name="T86" fmla="*/ 0 w 53"/>
                      <a:gd name="T87" fmla="*/ 12 h 45"/>
                      <a:gd name="T88" fmla="*/ 3 w 53"/>
                      <a:gd name="T89" fmla="*/ 12 h 45"/>
                      <a:gd name="T90" fmla="*/ 3 w 53"/>
                      <a:gd name="T91" fmla="*/ 8 h 45"/>
                      <a:gd name="T92" fmla="*/ 3 w 53"/>
                      <a:gd name="T93" fmla="*/ 12 h 45"/>
                      <a:gd name="T94" fmla="*/ 7 w 53"/>
                      <a:gd name="T95" fmla="*/ 12 h 45"/>
                      <a:gd name="T96" fmla="*/ 11 w 53"/>
                      <a:gd name="T97" fmla="*/ 12 h 45"/>
                      <a:gd name="T98" fmla="*/ 11 w 53"/>
                      <a:gd name="T99" fmla="*/ 8 h 45"/>
                      <a:gd name="T100" fmla="*/ 15 w 53"/>
                      <a:gd name="T101" fmla="*/ 8 h 45"/>
                      <a:gd name="T102" fmla="*/ 19 w 53"/>
                      <a:gd name="T103" fmla="*/ 8 h 45"/>
                      <a:gd name="T104" fmla="*/ 19 w 53"/>
                      <a:gd name="T105" fmla="*/ 4 h 45"/>
                      <a:gd name="T106" fmla="*/ 23 w 53"/>
                      <a:gd name="T107" fmla="*/ 4 h 45"/>
                      <a:gd name="T108" fmla="*/ 23 w 53"/>
                      <a:gd name="T109" fmla="*/ 0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</a:cxnLst>
                    <a:rect l="0" t="0" r="r" b="b"/>
                    <a:pathLst>
                      <a:path w="53" h="45">
                        <a:moveTo>
                          <a:pt x="23" y="0"/>
                        </a:moveTo>
                        <a:lnTo>
                          <a:pt x="26" y="0"/>
                        </a:lnTo>
                        <a:lnTo>
                          <a:pt x="26" y="4"/>
                        </a:lnTo>
                        <a:lnTo>
                          <a:pt x="30" y="4"/>
                        </a:lnTo>
                        <a:lnTo>
                          <a:pt x="30" y="8"/>
                        </a:lnTo>
                        <a:lnTo>
                          <a:pt x="34" y="8"/>
                        </a:lnTo>
                        <a:lnTo>
                          <a:pt x="34" y="12"/>
                        </a:lnTo>
                        <a:lnTo>
                          <a:pt x="38" y="12"/>
                        </a:lnTo>
                        <a:lnTo>
                          <a:pt x="38" y="16"/>
                        </a:lnTo>
                        <a:lnTo>
                          <a:pt x="42" y="16"/>
                        </a:lnTo>
                        <a:lnTo>
                          <a:pt x="46" y="16"/>
                        </a:lnTo>
                        <a:lnTo>
                          <a:pt x="46" y="20"/>
                        </a:lnTo>
                        <a:lnTo>
                          <a:pt x="49" y="20"/>
                        </a:lnTo>
                        <a:lnTo>
                          <a:pt x="49" y="24"/>
                        </a:lnTo>
                        <a:lnTo>
                          <a:pt x="53" y="24"/>
                        </a:lnTo>
                        <a:lnTo>
                          <a:pt x="49" y="24"/>
                        </a:lnTo>
                        <a:lnTo>
                          <a:pt x="49" y="28"/>
                        </a:lnTo>
                        <a:lnTo>
                          <a:pt x="46" y="28"/>
                        </a:lnTo>
                        <a:lnTo>
                          <a:pt x="42" y="28"/>
                        </a:lnTo>
                        <a:lnTo>
                          <a:pt x="42" y="32"/>
                        </a:lnTo>
                        <a:lnTo>
                          <a:pt x="38" y="32"/>
                        </a:lnTo>
                        <a:lnTo>
                          <a:pt x="38" y="37"/>
                        </a:lnTo>
                        <a:lnTo>
                          <a:pt x="34" y="37"/>
                        </a:lnTo>
                        <a:lnTo>
                          <a:pt x="34" y="32"/>
                        </a:lnTo>
                        <a:lnTo>
                          <a:pt x="30" y="32"/>
                        </a:lnTo>
                        <a:lnTo>
                          <a:pt x="26" y="32"/>
                        </a:lnTo>
                        <a:lnTo>
                          <a:pt x="26" y="37"/>
                        </a:lnTo>
                        <a:lnTo>
                          <a:pt x="23" y="37"/>
                        </a:lnTo>
                        <a:lnTo>
                          <a:pt x="19" y="37"/>
                        </a:lnTo>
                        <a:lnTo>
                          <a:pt x="19" y="41"/>
                        </a:lnTo>
                        <a:lnTo>
                          <a:pt x="15" y="41"/>
                        </a:lnTo>
                        <a:lnTo>
                          <a:pt x="15" y="45"/>
                        </a:lnTo>
                        <a:lnTo>
                          <a:pt x="11" y="45"/>
                        </a:lnTo>
                        <a:lnTo>
                          <a:pt x="7" y="45"/>
                        </a:lnTo>
                        <a:lnTo>
                          <a:pt x="3" y="45"/>
                        </a:lnTo>
                        <a:lnTo>
                          <a:pt x="3" y="41"/>
                        </a:lnTo>
                        <a:lnTo>
                          <a:pt x="3" y="37"/>
                        </a:lnTo>
                        <a:lnTo>
                          <a:pt x="0" y="37"/>
                        </a:lnTo>
                        <a:lnTo>
                          <a:pt x="0" y="32"/>
                        </a:lnTo>
                        <a:lnTo>
                          <a:pt x="0" y="28"/>
                        </a:lnTo>
                        <a:lnTo>
                          <a:pt x="0" y="24"/>
                        </a:lnTo>
                        <a:lnTo>
                          <a:pt x="0" y="20"/>
                        </a:lnTo>
                        <a:lnTo>
                          <a:pt x="0" y="16"/>
                        </a:lnTo>
                        <a:lnTo>
                          <a:pt x="0" y="12"/>
                        </a:lnTo>
                        <a:lnTo>
                          <a:pt x="3" y="12"/>
                        </a:lnTo>
                        <a:lnTo>
                          <a:pt x="3" y="8"/>
                        </a:lnTo>
                        <a:lnTo>
                          <a:pt x="3" y="12"/>
                        </a:lnTo>
                        <a:lnTo>
                          <a:pt x="7" y="12"/>
                        </a:lnTo>
                        <a:lnTo>
                          <a:pt x="11" y="12"/>
                        </a:lnTo>
                        <a:lnTo>
                          <a:pt x="11" y="8"/>
                        </a:lnTo>
                        <a:lnTo>
                          <a:pt x="15" y="8"/>
                        </a:lnTo>
                        <a:lnTo>
                          <a:pt x="19" y="8"/>
                        </a:lnTo>
                        <a:lnTo>
                          <a:pt x="19" y="4"/>
                        </a:lnTo>
                        <a:lnTo>
                          <a:pt x="23" y="4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817" name="Freeform 390">
                    <a:extLst>
                      <a:ext uri="{FF2B5EF4-FFF2-40B4-BE49-F238E27FC236}">
                        <a16:creationId xmlns:a16="http://schemas.microsoft.com/office/drawing/2014/main" id="{EE99FA4C-B8D6-F16C-70BF-57DD6F5D517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91" y="3176"/>
                    <a:ext cx="34" cy="32"/>
                  </a:xfrm>
                  <a:custGeom>
                    <a:avLst/>
                    <a:gdLst>
                      <a:gd name="T0" fmla="*/ 31 w 34"/>
                      <a:gd name="T1" fmla="*/ 0 h 32"/>
                      <a:gd name="T2" fmla="*/ 31 w 34"/>
                      <a:gd name="T3" fmla="*/ 4 h 32"/>
                      <a:gd name="T4" fmla="*/ 31 w 34"/>
                      <a:gd name="T5" fmla="*/ 0 h 32"/>
                      <a:gd name="T6" fmla="*/ 31 w 34"/>
                      <a:gd name="T7" fmla="*/ 4 h 32"/>
                      <a:gd name="T8" fmla="*/ 31 w 34"/>
                      <a:gd name="T9" fmla="*/ 8 h 32"/>
                      <a:gd name="T10" fmla="*/ 34 w 34"/>
                      <a:gd name="T11" fmla="*/ 8 h 32"/>
                      <a:gd name="T12" fmla="*/ 34 w 34"/>
                      <a:gd name="T13" fmla="*/ 12 h 32"/>
                      <a:gd name="T14" fmla="*/ 34 w 34"/>
                      <a:gd name="T15" fmla="*/ 16 h 32"/>
                      <a:gd name="T16" fmla="*/ 31 w 34"/>
                      <a:gd name="T17" fmla="*/ 16 h 32"/>
                      <a:gd name="T18" fmla="*/ 31 w 34"/>
                      <a:gd name="T19" fmla="*/ 20 h 32"/>
                      <a:gd name="T20" fmla="*/ 34 w 34"/>
                      <a:gd name="T21" fmla="*/ 20 h 32"/>
                      <a:gd name="T22" fmla="*/ 34 w 34"/>
                      <a:gd name="T23" fmla="*/ 24 h 32"/>
                      <a:gd name="T24" fmla="*/ 31 w 34"/>
                      <a:gd name="T25" fmla="*/ 24 h 32"/>
                      <a:gd name="T26" fmla="*/ 31 w 34"/>
                      <a:gd name="T27" fmla="*/ 28 h 32"/>
                      <a:gd name="T28" fmla="*/ 27 w 34"/>
                      <a:gd name="T29" fmla="*/ 28 h 32"/>
                      <a:gd name="T30" fmla="*/ 23 w 34"/>
                      <a:gd name="T31" fmla="*/ 28 h 32"/>
                      <a:gd name="T32" fmla="*/ 23 w 34"/>
                      <a:gd name="T33" fmla="*/ 24 h 32"/>
                      <a:gd name="T34" fmla="*/ 19 w 34"/>
                      <a:gd name="T35" fmla="*/ 24 h 32"/>
                      <a:gd name="T36" fmla="*/ 19 w 34"/>
                      <a:gd name="T37" fmla="*/ 20 h 32"/>
                      <a:gd name="T38" fmla="*/ 19 w 34"/>
                      <a:gd name="T39" fmla="*/ 24 h 32"/>
                      <a:gd name="T40" fmla="*/ 15 w 34"/>
                      <a:gd name="T41" fmla="*/ 24 h 32"/>
                      <a:gd name="T42" fmla="*/ 15 w 34"/>
                      <a:gd name="T43" fmla="*/ 28 h 32"/>
                      <a:gd name="T44" fmla="*/ 11 w 34"/>
                      <a:gd name="T45" fmla="*/ 28 h 32"/>
                      <a:gd name="T46" fmla="*/ 11 w 34"/>
                      <a:gd name="T47" fmla="*/ 32 h 32"/>
                      <a:gd name="T48" fmla="*/ 11 w 34"/>
                      <a:gd name="T49" fmla="*/ 28 h 32"/>
                      <a:gd name="T50" fmla="*/ 8 w 34"/>
                      <a:gd name="T51" fmla="*/ 28 h 32"/>
                      <a:gd name="T52" fmla="*/ 8 w 34"/>
                      <a:gd name="T53" fmla="*/ 24 h 32"/>
                      <a:gd name="T54" fmla="*/ 4 w 34"/>
                      <a:gd name="T55" fmla="*/ 24 h 32"/>
                      <a:gd name="T56" fmla="*/ 4 w 34"/>
                      <a:gd name="T57" fmla="*/ 20 h 32"/>
                      <a:gd name="T58" fmla="*/ 4 w 34"/>
                      <a:gd name="T59" fmla="*/ 16 h 32"/>
                      <a:gd name="T60" fmla="*/ 0 w 34"/>
                      <a:gd name="T61" fmla="*/ 16 h 32"/>
                      <a:gd name="T62" fmla="*/ 0 w 34"/>
                      <a:gd name="T63" fmla="*/ 12 h 32"/>
                      <a:gd name="T64" fmla="*/ 0 w 34"/>
                      <a:gd name="T65" fmla="*/ 8 h 32"/>
                      <a:gd name="T66" fmla="*/ 4 w 34"/>
                      <a:gd name="T67" fmla="*/ 8 h 32"/>
                      <a:gd name="T68" fmla="*/ 8 w 34"/>
                      <a:gd name="T69" fmla="*/ 8 h 32"/>
                      <a:gd name="T70" fmla="*/ 11 w 34"/>
                      <a:gd name="T71" fmla="*/ 8 h 32"/>
                      <a:gd name="T72" fmla="*/ 11 w 34"/>
                      <a:gd name="T73" fmla="*/ 4 h 32"/>
                      <a:gd name="T74" fmla="*/ 15 w 34"/>
                      <a:gd name="T75" fmla="*/ 4 h 32"/>
                      <a:gd name="T76" fmla="*/ 15 w 34"/>
                      <a:gd name="T77" fmla="*/ 0 h 32"/>
                      <a:gd name="T78" fmla="*/ 19 w 34"/>
                      <a:gd name="T79" fmla="*/ 0 h 32"/>
                      <a:gd name="T80" fmla="*/ 19 w 34"/>
                      <a:gd name="T81" fmla="*/ 4 h 32"/>
                      <a:gd name="T82" fmla="*/ 23 w 34"/>
                      <a:gd name="T83" fmla="*/ 4 h 32"/>
                      <a:gd name="T84" fmla="*/ 27 w 34"/>
                      <a:gd name="T85" fmla="*/ 4 h 32"/>
                      <a:gd name="T86" fmla="*/ 31 w 34"/>
                      <a:gd name="T87" fmla="*/ 4 h 32"/>
                      <a:gd name="T88" fmla="*/ 31 w 34"/>
                      <a:gd name="T89" fmla="*/ 0 h 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</a:cxnLst>
                    <a:rect l="0" t="0" r="r" b="b"/>
                    <a:pathLst>
                      <a:path w="34" h="32">
                        <a:moveTo>
                          <a:pt x="31" y="0"/>
                        </a:moveTo>
                        <a:lnTo>
                          <a:pt x="31" y="4"/>
                        </a:lnTo>
                        <a:lnTo>
                          <a:pt x="31" y="0"/>
                        </a:lnTo>
                        <a:lnTo>
                          <a:pt x="31" y="4"/>
                        </a:lnTo>
                        <a:lnTo>
                          <a:pt x="31" y="8"/>
                        </a:lnTo>
                        <a:lnTo>
                          <a:pt x="34" y="8"/>
                        </a:lnTo>
                        <a:lnTo>
                          <a:pt x="34" y="12"/>
                        </a:lnTo>
                        <a:lnTo>
                          <a:pt x="34" y="16"/>
                        </a:lnTo>
                        <a:lnTo>
                          <a:pt x="31" y="16"/>
                        </a:lnTo>
                        <a:lnTo>
                          <a:pt x="31" y="20"/>
                        </a:lnTo>
                        <a:lnTo>
                          <a:pt x="34" y="20"/>
                        </a:lnTo>
                        <a:lnTo>
                          <a:pt x="34" y="24"/>
                        </a:lnTo>
                        <a:lnTo>
                          <a:pt x="31" y="24"/>
                        </a:lnTo>
                        <a:lnTo>
                          <a:pt x="31" y="28"/>
                        </a:lnTo>
                        <a:lnTo>
                          <a:pt x="27" y="28"/>
                        </a:lnTo>
                        <a:lnTo>
                          <a:pt x="23" y="28"/>
                        </a:lnTo>
                        <a:lnTo>
                          <a:pt x="23" y="24"/>
                        </a:lnTo>
                        <a:lnTo>
                          <a:pt x="19" y="24"/>
                        </a:lnTo>
                        <a:lnTo>
                          <a:pt x="19" y="20"/>
                        </a:lnTo>
                        <a:lnTo>
                          <a:pt x="19" y="24"/>
                        </a:lnTo>
                        <a:lnTo>
                          <a:pt x="15" y="24"/>
                        </a:lnTo>
                        <a:lnTo>
                          <a:pt x="15" y="28"/>
                        </a:lnTo>
                        <a:lnTo>
                          <a:pt x="11" y="28"/>
                        </a:lnTo>
                        <a:lnTo>
                          <a:pt x="11" y="32"/>
                        </a:lnTo>
                        <a:lnTo>
                          <a:pt x="11" y="28"/>
                        </a:lnTo>
                        <a:lnTo>
                          <a:pt x="8" y="28"/>
                        </a:lnTo>
                        <a:lnTo>
                          <a:pt x="8" y="24"/>
                        </a:lnTo>
                        <a:lnTo>
                          <a:pt x="4" y="24"/>
                        </a:lnTo>
                        <a:lnTo>
                          <a:pt x="4" y="20"/>
                        </a:lnTo>
                        <a:lnTo>
                          <a:pt x="4" y="16"/>
                        </a:lnTo>
                        <a:lnTo>
                          <a:pt x="0" y="16"/>
                        </a:lnTo>
                        <a:lnTo>
                          <a:pt x="0" y="12"/>
                        </a:lnTo>
                        <a:lnTo>
                          <a:pt x="0" y="8"/>
                        </a:lnTo>
                        <a:lnTo>
                          <a:pt x="4" y="8"/>
                        </a:lnTo>
                        <a:lnTo>
                          <a:pt x="8" y="8"/>
                        </a:lnTo>
                        <a:lnTo>
                          <a:pt x="11" y="8"/>
                        </a:lnTo>
                        <a:lnTo>
                          <a:pt x="11" y="4"/>
                        </a:lnTo>
                        <a:lnTo>
                          <a:pt x="15" y="4"/>
                        </a:lnTo>
                        <a:lnTo>
                          <a:pt x="15" y="0"/>
                        </a:lnTo>
                        <a:lnTo>
                          <a:pt x="19" y="0"/>
                        </a:lnTo>
                        <a:lnTo>
                          <a:pt x="19" y="4"/>
                        </a:lnTo>
                        <a:lnTo>
                          <a:pt x="23" y="4"/>
                        </a:lnTo>
                        <a:lnTo>
                          <a:pt x="27" y="4"/>
                        </a:lnTo>
                        <a:lnTo>
                          <a:pt x="31" y="4"/>
                        </a:lnTo>
                        <a:lnTo>
                          <a:pt x="31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818" name="Freeform 391">
                    <a:extLst>
                      <a:ext uri="{FF2B5EF4-FFF2-40B4-BE49-F238E27FC236}">
                        <a16:creationId xmlns:a16="http://schemas.microsoft.com/office/drawing/2014/main" id="{A981CD17-4045-38AE-52F1-FB1B2DD9427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658" y="3181"/>
                    <a:ext cx="37" cy="32"/>
                  </a:xfrm>
                  <a:custGeom>
                    <a:avLst/>
                    <a:gdLst>
                      <a:gd name="T0" fmla="*/ 19 w 38"/>
                      <a:gd name="T1" fmla="*/ 0 h 33"/>
                      <a:gd name="T2" fmla="*/ 23 w 38"/>
                      <a:gd name="T3" fmla="*/ 0 h 33"/>
                      <a:gd name="T4" fmla="*/ 23 w 38"/>
                      <a:gd name="T5" fmla="*/ 4 h 33"/>
                      <a:gd name="T6" fmla="*/ 26 w 38"/>
                      <a:gd name="T7" fmla="*/ 4 h 33"/>
                      <a:gd name="T8" fmla="*/ 30 w 38"/>
                      <a:gd name="T9" fmla="*/ 4 h 33"/>
                      <a:gd name="T10" fmla="*/ 34 w 38"/>
                      <a:gd name="T11" fmla="*/ 4 h 33"/>
                      <a:gd name="T12" fmla="*/ 34 w 38"/>
                      <a:gd name="T13" fmla="*/ 8 h 33"/>
                      <a:gd name="T14" fmla="*/ 38 w 38"/>
                      <a:gd name="T15" fmla="*/ 12 h 33"/>
                      <a:gd name="T16" fmla="*/ 38 w 38"/>
                      <a:gd name="T17" fmla="*/ 16 h 33"/>
                      <a:gd name="T18" fmla="*/ 38 w 38"/>
                      <a:gd name="T19" fmla="*/ 20 h 33"/>
                      <a:gd name="T20" fmla="*/ 38 w 38"/>
                      <a:gd name="T21" fmla="*/ 24 h 33"/>
                      <a:gd name="T22" fmla="*/ 34 w 38"/>
                      <a:gd name="T23" fmla="*/ 24 h 33"/>
                      <a:gd name="T24" fmla="*/ 34 w 38"/>
                      <a:gd name="T25" fmla="*/ 28 h 33"/>
                      <a:gd name="T26" fmla="*/ 34 w 38"/>
                      <a:gd name="T27" fmla="*/ 33 h 33"/>
                      <a:gd name="T28" fmla="*/ 30 w 38"/>
                      <a:gd name="T29" fmla="*/ 33 h 33"/>
                      <a:gd name="T30" fmla="*/ 30 w 38"/>
                      <a:gd name="T31" fmla="*/ 28 h 33"/>
                      <a:gd name="T32" fmla="*/ 26 w 38"/>
                      <a:gd name="T33" fmla="*/ 28 h 33"/>
                      <a:gd name="T34" fmla="*/ 26 w 38"/>
                      <a:gd name="T35" fmla="*/ 33 h 33"/>
                      <a:gd name="T36" fmla="*/ 23 w 38"/>
                      <a:gd name="T37" fmla="*/ 33 h 33"/>
                      <a:gd name="T38" fmla="*/ 19 w 38"/>
                      <a:gd name="T39" fmla="*/ 33 h 33"/>
                      <a:gd name="T40" fmla="*/ 19 w 38"/>
                      <a:gd name="T41" fmla="*/ 28 h 33"/>
                      <a:gd name="T42" fmla="*/ 15 w 38"/>
                      <a:gd name="T43" fmla="*/ 28 h 33"/>
                      <a:gd name="T44" fmla="*/ 19 w 38"/>
                      <a:gd name="T45" fmla="*/ 28 h 33"/>
                      <a:gd name="T46" fmla="*/ 15 w 38"/>
                      <a:gd name="T47" fmla="*/ 24 h 33"/>
                      <a:gd name="T48" fmla="*/ 15 w 38"/>
                      <a:gd name="T49" fmla="*/ 20 h 33"/>
                      <a:gd name="T50" fmla="*/ 11 w 38"/>
                      <a:gd name="T51" fmla="*/ 20 h 33"/>
                      <a:gd name="T52" fmla="*/ 11 w 38"/>
                      <a:gd name="T53" fmla="*/ 16 h 33"/>
                      <a:gd name="T54" fmla="*/ 7 w 38"/>
                      <a:gd name="T55" fmla="*/ 16 h 33"/>
                      <a:gd name="T56" fmla="*/ 7 w 38"/>
                      <a:gd name="T57" fmla="*/ 12 h 33"/>
                      <a:gd name="T58" fmla="*/ 3 w 38"/>
                      <a:gd name="T59" fmla="*/ 12 h 33"/>
                      <a:gd name="T60" fmla="*/ 0 w 38"/>
                      <a:gd name="T61" fmla="*/ 12 h 33"/>
                      <a:gd name="T62" fmla="*/ 0 w 38"/>
                      <a:gd name="T63" fmla="*/ 8 h 33"/>
                      <a:gd name="T64" fmla="*/ 3 w 38"/>
                      <a:gd name="T65" fmla="*/ 8 h 33"/>
                      <a:gd name="T66" fmla="*/ 7 w 38"/>
                      <a:gd name="T67" fmla="*/ 8 h 33"/>
                      <a:gd name="T68" fmla="*/ 7 w 38"/>
                      <a:gd name="T69" fmla="*/ 4 h 33"/>
                      <a:gd name="T70" fmla="*/ 11 w 38"/>
                      <a:gd name="T71" fmla="*/ 4 h 33"/>
                      <a:gd name="T72" fmla="*/ 11 w 38"/>
                      <a:gd name="T73" fmla="*/ 0 h 33"/>
                      <a:gd name="T74" fmla="*/ 7 w 38"/>
                      <a:gd name="T75" fmla="*/ 0 h 33"/>
                      <a:gd name="T76" fmla="*/ 11 w 38"/>
                      <a:gd name="T77" fmla="*/ 0 h 33"/>
                      <a:gd name="T78" fmla="*/ 15 w 38"/>
                      <a:gd name="T79" fmla="*/ 0 h 33"/>
                      <a:gd name="T80" fmla="*/ 15 w 38"/>
                      <a:gd name="T81" fmla="*/ 4 h 33"/>
                      <a:gd name="T82" fmla="*/ 19 w 38"/>
                      <a:gd name="T83" fmla="*/ 4 h 33"/>
                      <a:gd name="T84" fmla="*/ 19 w 38"/>
                      <a:gd name="T85" fmla="*/ 0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</a:cxnLst>
                    <a:rect l="0" t="0" r="r" b="b"/>
                    <a:pathLst>
                      <a:path w="38" h="33">
                        <a:moveTo>
                          <a:pt x="19" y="0"/>
                        </a:moveTo>
                        <a:lnTo>
                          <a:pt x="23" y="0"/>
                        </a:lnTo>
                        <a:lnTo>
                          <a:pt x="23" y="4"/>
                        </a:lnTo>
                        <a:lnTo>
                          <a:pt x="26" y="4"/>
                        </a:lnTo>
                        <a:lnTo>
                          <a:pt x="30" y="4"/>
                        </a:lnTo>
                        <a:lnTo>
                          <a:pt x="34" y="4"/>
                        </a:lnTo>
                        <a:lnTo>
                          <a:pt x="34" y="8"/>
                        </a:lnTo>
                        <a:lnTo>
                          <a:pt x="38" y="12"/>
                        </a:lnTo>
                        <a:lnTo>
                          <a:pt x="38" y="16"/>
                        </a:lnTo>
                        <a:lnTo>
                          <a:pt x="38" y="20"/>
                        </a:lnTo>
                        <a:lnTo>
                          <a:pt x="38" y="24"/>
                        </a:lnTo>
                        <a:lnTo>
                          <a:pt x="34" y="24"/>
                        </a:lnTo>
                        <a:lnTo>
                          <a:pt x="34" y="28"/>
                        </a:lnTo>
                        <a:lnTo>
                          <a:pt x="34" y="33"/>
                        </a:lnTo>
                        <a:lnTo>
                          <a:pt x="30" y="33"/>
                        </a:lnTo>
                        <a:lnTo>
                          <a:pt x="30" y="28"/>
                        </a:lnTo>
                        <a:lnTo>
                          <a:pt x="26" y="28"/>
                        </a:lnTo>
                        <a:lnTo>
                          <a:pt x="26" y="33"/>
                        </a:lnTo>
                        <a:lnTo>
                          <a:pt x="23" y="33"/>
                        </a:lnTo>
                        <a:lnTo>
                          <a:pt x="19" y="33"/>
                        </a:lnTo>
                        <a:lnTo>
                          <a:pt x="19" y="28"/>
                        </a:lnTo>
                        <a:lnTo>
                          <a:pt x="15" y="28"/>
                        </a:lnTo>
                        <a:lnTo>
                          <a:pt x="19" y="28"/>
                        </a:lnTo>
                        <a:lnTo>
                          <a:pt x="15" y="24"/>
                        </a:lnTo>
                        <a:lnTo>
                          <a:pt x="15" y="20"/>
                        </a:lnTo>
                        <a:lnTo>
                          <a:pt x="11" y="20"/>
                        </a:lnTo>
                        <a:lnTo>
                          <a:pt x="11" y="16"/>
                        </a:lnTo>
                        <a:lnTo>
                          <a:pt x="7" y="16"/>
                        </a:lnTo>
                        <a:lnTo>
                          <a:pt x="7" y="12"/>
                        </a:lnTo>
                        <a:lnTo>
                          <a:pt x="3" y="12"/>
                        </a:lnTo>
                        <a:lnTo>
                          <a:pt x="0" y="12"/>
                        </a:lnTo>
                        <a:lnTo>
                          <a:pt x="0" y="8"/>
                        </a:lnTo>
                        <a:lnTo>
                          <a:pt x="3" y="8"/>
                        </a:lnTo>
                        <a:lnTo>
                          <a:pt x="7" y="8"/>
                        </a:lnTo>
                        <a:lnTo>
                          <a:pt x="7" y="4"/>
                        </a:lnTo>
                        <a:lnTo>
                          <a:pt x="11" y="4"/>
                        </a:lnTo>
                        <a:lnTo>
                          <a:pt x="11" y="0"/>
                        </a:lnTo>
                        <a:lnTo>
                          <a:pt x="7" y="0"/>
                        </a:lnTo>
                        <a:lnTo>
                          <a:pt x="11" y="0"/>
                        </a:lnTo>
                        <a:lnTo>
                          <a:pt x="15" y="0"/>
                        </a:lnTo>
                        <a:lnTo>
                          <a:pt x="15" y="4"/>
                        </a:lnTo>
                        <a:lnTo>
                          <a:pt x="19" y="4"/>
                        </a:lnTo>
                        <a:lnTo>
                          <a:pt x="19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819" name="Freeform 392">
                    <a:extLst>
                      <a:ext uri="{FF2B5EF4-FFF2-40B4-BE49-F238E27FC236}">
                        <a16:creationId xmlns:a16="http://schemas.microsoft.com/office/drawing/2014/main" id="{7FDC46CC-0D2F-67D3-DD2F-3C2D70C5799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539" y="3181"/>
                    <a:ext cx="49" cy="64"/>
                  </a:xfrm>
                  <a:custGeom>
                    <a:avLst/>
                    <a:gdLst>
                      <a:gd name="T0" fmla="*/ 19 w 50"/>
                      <a:gd name="T1" fmla="*/ 0 h 65"/>
                      <a:gd name="T2" fmla="*/ 23 w 50"/>
                      <a:gd name="T3" fmla="*/ 4 h 65"/>
                      <a:gd name="T4" fmla="*/ 27 w 50"/>
                      <a:gd name="T5" fmla="*/ 4 h 65"/>
                      <a:gd name="T6" fmla="*/ 30 w 50"/>
                      <a:gd name="T7" fmla="*/ 0 h 65"/>
                      <a:gd name="T8" fmla="*/ 38 w 50"/>
                      <a:gd name="T9" fmla="*/ 0 h 65"/>
                      <a:gd name="T10" fmla="*/ 42 w 50"/>
                      <a:gd name="T11" fmla="*/ 4 h 65"/>
                      <a:gd name="T12" fmla="*/ 46 w 50"/>
                      <a:gd name="T13" fmla="*/ 12 h 65"/>
                      <a:gd name="T14" fmla="*/ 50 w 50"/>
                      <a:gd name="T15" fmla="*/ 16 h 65"/>
                      <a:gd name="T16" fmla="*/ 50 w 50"/>
                      <a:gd name="T17" fmla="*/ 24 h 65"/>
                      <a:gd name="T18" fmla="*/ 46 w 50"/>
                      <a:gd name="T19" fmla="*/ 28 h 65"/>
                      <a:gd name="T20" fmla="*/ 46 w 50"/>
                      <a:gd name="T21" fmla="*/ 37 h 65"/>
                      <a:gd name="T22" fmla="*/ 42 w 50"/>
                      <a:gd name="T23" fmla="*/ 41 h 65"/>
                      <a:gd name="T24" fmla="*/ 46 w 50"/>
                      <a:gd name="T25" fmla="*/ 45 h 65"/>
                      <a:gd name="T26" fmla="*/ 46 w 50"/>
                      <a:gd name="T27" fmla="*/ 53 h 65"/>
                      <a:gd name="T28" fmla="*/ 46 w 50"/>
                      <a:gd name="T29" fmla="*/ 61 h 65"/>
                      <a:gd name="T30" fmla="*/ 38 w 50"/>
                      <a:gd name="T31" fmla="*/ 61 h 65"/>
                      <a:gd name="T32" fmla="*/ 34 w 50"/>
                      <a:gd name="T33" fmla="*/ 65 h 65"/>
                      <a:gd name="T34" fmla="*/ 27 w 50"/>
                      <a:gd name="T35" fmla="*/ 61 h 65"/>
                      <a:gd name="T36" fmla="*/ 23 w 50"/>
                      <a:gd name="T37" fmla="*/ 65 h 65"/>
                      <a:gd name="T38" fmla="*/ 19 w 50"/>
                      <a:gd name="T39" fmla="*/ 61 h 65"/>
                      <a:gd name="T40" fmla="*/ 15 w 50"/>
                      <a:gd name="T41" fmla="*/ 57 h 65"/>
                      <a:gd name="T42" fmla="*/ 11 w 50"/>
                      <a:gd name="T43" fmla="*/ 53 h 65"/>
                      <a:gd name="T44" fmla="*/ 7 w 50"/>
                      <a:gd name="T45" fmla="*/ 57 h 65"/>
                      <a:gd name="T46" fmla="*/ 4 w 50"/>
                      <a:gd name="T47" fmla="*/ 53 h 65"/>
                      <a:gd name="T48" fmla="*/ 0 w 50"/>
                      <a:gd name="T49" fmla="*/ 49 h 65"/>
                      <a:gd name="T50" fmla="*/ 0 w 50"/>
                      <a:gd name="T51" fmla="*/ 41 h 65"/>
                      <a:gd name="T52" fmla="*/ 4 w 50"/>
                      <a:gd name="T53" fmla="*/ 37 h 65"/>
                      <a:gd name="T54" fmla="*/ 4 w 50"/>
                      <a:gd name="T55" fmla="*/ 28 h 65"/>
                      <a:gd name="T56" fmla="*/ 4 w 50"/>
                      <a:gd name="T57" fmla="*/ 28 h 65"/>
                      <a:gd name="T58" fmla="*/ 4 w 50"/>
                      <a:gd name="T59" fmla="*/ 20 h 65"/>
                      <a:gd name="T60" fmla="*/ 0 w 50"/>
                      <a:gd name="T61" fmla="*/ 16 h 65"/>
                      <a:gd name="T62" fmla="*/ 0 w 50"/>
                      <a:gd name="T63" fmla="*/ 12 h 65"/>
                      <a:gd name="T64" fmla="*/ 4 w 50"/>
                      <a:gd name="T65" fmla="*/ 8 h 65"/>
                      <a:gd name="T66" fmla="*/ 7 w 50"/>
                      <a:gd name="T67" fmla="*/ 0 h 65"/>
                      <a:gd name="T68" fmla="*/ 15 w 50"/>
                      <a:gd name="T69" fmla="*/ 0 h 6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</a:cxnLst>
                    <a:rect l="0" t="0" r="r" b="b"/>
                    <a:pathLst>
                      <a:path w="50" h="65">
                        <a:moveTo>
                          <a:pt x="15" y="0"/>
                        </a:moveTo>
                        <a:lnTo>
                          <a:pt x="19" y="0"/>
                        </a:lnTo>
                        <a:lnTo>
                          <a:pt x="19" y="4"/>
                        </a:lnTo>
                        <a:lnTo>
                          <a:pt x="23" y="4"/>
                        </a:lnTo>
                        <a:lnTo>
                          <a:pt x="23" y="0"/>
                        </a:lnTo>
                        <a:lnTo>
                          <a:pt x="27" y="4"/>
                        </a:lnTo>
                        <a:lnTo>
                          <a:pt x="30" y="4"/>
                        </a:lnTo>
                        <a:lnTo>
                          <a:pt x="30" y="0"/>
                        </a:lnTo>
                        <a:lnTo>
                          <a:pt x="34" y="0"/>
                        </a:lnTo>
                        <a:lnTo>
                          <a:pt x="38" y="0"/>
                        </a:lnTo>
                        <a:lnTo>
                          <a:pt x="38" y="4"/>
                        </a:lnTo>
                        <a:lnTo>
                          <a:pt x="42" y="4"/>
                        </a:lnTo>
                        <a:lnTo>
                          <a:pt x="46" y="8"/>
                        </a:lnTo>
                        <a:lnTo>
                          <a:pt x="46" y="12"/>
                        </a:lnTo>
                        <a:lnTo>
                          <a:pt x="46" y="16"/>
                        </a:lnTo>
                        <a:lnTo>
                          <a:pt x="50" y="16"/>
                        </a:lnTo>
                        <a:lnTo>
                          <a:pt x="50" y="20"/>
                        </a:lnTo>
                        <a:lnTo>
                          <a:pt x="50" y="24"/>
                        </a:lnTo>
                        <a:lnTo>
                          <a:pt x="50" y="28"/>
                        </a:lnTo>
                        <a:lnTo>
                          <a:pt x="46" y="28"/>
                        </a:lnTo>
                        <a:lnTo>
                          <a:pt x="46" y="33"/>
                        </a:lnTo>
                        <a:lnTo>
                          <a:pt x="46" y="37"/>
                        </a:lnTo>
                        <a:lnTo>
                          <a:pt x="46" y="41"/>
                        </a:lnTo>
                        <a:lnTo>
                          <a:pt x="42" y="41"/>
                        </a:lnTo>
                        <a:lnTo>
                          <a:pt x="46" y="41"/>
                        </a:lnTo>
                        <a:lnTo>
                          <a:pt x="46" y="45"/>
                        </a:lnTo>
                        <a:lnTo>
                          <a:pt x="46" y="49"/>
                        </a:lnTo>
                        <a:lnTo>
                          <a:pt x="46" y="53"/>
                        </a:lnTo>
                        <a:lnTo>
                          <a:pt x="46" y="57"/>
                        </a:lnTo>
                        <a:lnTo>
                          <a:pt x="46" y="61"/>
                        </a:lnTo>
                        <a:lnTo>
                          <a:pt x="42" y="61"/>
                        </a:lnTo>
                        <a:lnTo>
                          <a:pt x="38" y="61"/>
                        </a:lnTo>
                        <a:lnTo>
                          <a:pt x="34" y="61"/>
                        </a:lnTo>
                        <a:lnTo>
                          <a:pt x="34" y="65"/>
                        </a:lnTo>
                        <a:lnTo>
                          <a:pt x="30" y="61"/>
                        </a:lnTo>
                        <a:lnTo>
                          <a:pt x="27" y="61"/>
                        </a:lnTo>
                        <a:lnTo>
                          <a:pt x="23" y="61"/>
                        </a:lnTo>
                        <a:lnTo>
                          <a:pt x="23" y="65"/>
                        </a:lnTo>
                        <a:lnTo>
                          <a:pt x="19" y="65"/>
                        </a:lnTo>
                        <a:lnTo>
                          <a:pt x="19" y="61"/>
                        </a:lnTo>
                        <a:lnTo>
                          <a:pt x="19" y="57"/>
                        </a:lnTo>
                        <a:lnTo>
                          <a:pt x="15" y="57"/>
                        </a:lnTo>
                        <a:lnTo>
                          <a:pt x="15" y="53"/>
                        </a:lnTo>
                        <a:lnTo>
                          <a:pt x="11" y="53"/>
                        </a:lnTo>
                        <a:lnTo>
                          <a:pt x="7" y="53"/>
                        </a:lnTo>
                        <a:lnTo>
                          <a:pt x="7" y="57"/>
                        </a:lnTo>
                        <a:lnTo>
                          <a:pt x="7" y="53"/>
                        </a:lnTo>
                        <a:lnTo>
                          <a:pt x="4" y="53"/>
                        </a:lnTo>
                        <a:lnTo>
                          <a:pt x="0" y="53"/>
                        </a:lnTo>
                        <a:lnTo>
                          <a:pt x="0" y="49"/>
                        </a:lnTo>
                        <a:lnTo>
                          <a:pt x="0" y="45"/>
                        </a:lnTo>
                        <a:lnTo>
                          <a:pt x="0" y="41"/>
                        </a:lnTo>
                        <a:lnTo>
                          <a:pt x="0" y="37"/>
                        </a:lnTo>
                        <a:lnTo>
                          <a:pt x="4" y="37"/>
                        </a:lnTo>
                        <a:lnTo>
                          <a:pt x="4" y="33"/>
                        </a:lnTo>
                        <a:lnTo>
                          <a:pt x="4" y="28"/>
                        </a:lnTo>
                        <a:lnTo>
                          <a:pt x="7" y="28"/>
                        </a:lnTo>
                        <a:lnTo>
                          <a:pt x="4" y="28"/>
                        </a:lnTo>
                        <a:lnTo>
                          <a:pt x="4" y="24"/>
                        </a:lnTo>
                        <a:lnTo>
                          <a:pt x="4" y="20"/>
                        </a:lnTo>
                        <a:lnTo>
                          <a:pt x="0" y="20"/>
                        </a:lnTo>
                        <a:lnTo>
                          <a:pt x="0" y="16"/>
                        </a:lnTo>
                        <a:lnTo>
                          <a:pt x="4" y="16"/>
                        </a:lnTo>
                        <a:lnTo>
                          <a:pt x="0" y="12"/>
                        </a:lnTo>
                        <a:lnTo>
                          <a:pt x="0" y="8"/>
                        </a:lnTo>
                        <a:lnTo>
                          <a:pt x="4" y="8"/>
                        </a:lnTo>
                        <a:lnTo>
                          <a:pt x="7" y="4"/>
                        </a:lnTo>
                        <a:lnTo>
                          <a:pt x="7" y="0"/>
                        </a:lnTo>
                        <a:lnTo>
                          <a:pt x="11" y="0"/>
                        </a:lnTo>
                        <a:lnTo>
                          <a:pt x="15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820" name="Freeform 393">
                    <a:extLst>
                      <a:ext uri="{FF2B5EF4-FFF2-40B4-BE49-F238E27FC236}">
                        <a16:creationId xmlns:a16="http://schemas.microsoft.com/office/drawing/2014/main" id="{EFAA3385-6B60-3007-AD40-8B08C035F09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08" y="3181"/>
                    <a:ext cx="46" cy="53"/>
                  </a:xfrm>
                  <a:custGeom>
                    <a:avLst/>
                    <a:gdLst>
                      <a:gd name="T0" fmla="*/ 0 w 46"/>
                      <a:gd name="T1" fmla="*/ 8 h 53"/>
                      <a:gd name="T2" fmla="*/ 3 w 46"/>
                      <a:gd name="T3" fmla="*/ 8 h 53"/>
                      <a:gd name="T4" fmla="*/ 7 w 46"/>
                      <a:gd name="T5" fmla="*/ 8 h 53"/>
                      <a:gd name="T6" fmla="*/ 7 w 46"/>
                      <a:gd name="T7" fmla="*/ 4 h 53"/>
                      <a:gd name="T8" fmla="*/ 11 w 46"/>
                      <a:gd name="T9" fmla="*/ 4 h 53"/>
                      <a:gd name="T10" fmla="*/ 15 w 46"/>
                      <a:gd name="T11" fmla="*/ 4 h 53"/>
                      <a:gd name="T12" fmla="*/ 19 w 46"/>
                      <a:gd name="T13" fmla="*/ 4 h 53"/>
                      <a:gd name="T14" fmla="*/ 19 w 46"/>
                      <a:gd name="T15" fmla="*/ 0 h 53"/>
                      <a:gd name="T16" fmla="*/ 23 w 46"/>
                      <a:gd name="T17" fmla="*/ 0 h 53"/>
                      <a:gd name="T18" fmla="*/ 23 w 46"/>
                      <a:gd name="T19" fmla="*/ 4 h 53"/>
                      <a:gd name="T20" fmla="*/ 26 w 46"/>
                      <a:gd name="T21" fmla="*/ 4 h 53"/>
                      <a:gd name="T22" fmla="*/ 30 w 46"/>
                      <a:gd name="T23" fmla="*/ 4 h 53"/>
                      <a:gd name="T24" fmla="*/ 34 w 46"/>
                      <a:gd name="T25" fmla="*/ 4 h 53"/>
                      <a:gd name="T26" fmla="*/ 38 w 46"/>
                      <a:gd name="T27" fmla="*/ 4 h 53"/>
                      <a:gd name="T28" fmla="*/ 42 w 46"/>
                      <a:gd name="T29" fmla="*/ 4 h 53"/>
                      <a:gd name="T30" fmla="*/ 42 w 46"/>
                      <a:gd name="T31" fmla="*/ 8 h 53"/>
                      <a:gd name="T32" fmla="*/ 46 w 46"/>
                      <a:gd name="T33" fmla="*/ 8 h 53"/>
                      <a:gd name="T34" fmla="*/ 46 w 46"/>
                      <a:gd name="T35" fmla="*/ 12 h 53"/>
                      <a:gd name="T36" fmla="*/ 46 w 46"/>
                      <a:gd name="T37" fmla="*/ 16 h 53"/>
                      <a:gd name="T38" fmla="*/ 42 w 46"/>
                      <a:gd name="T39" fmla="*/ 16 h 53"/>
                      <a:gd name="T40" fmla="*/ 42 w 46"/>
                      <a:gd name="T41" fmla="*/ 20 h 53"/>
                      <a:gd name="T42" fmla="*/ 42 w 46"/>
                      <a:gd name="T43" fmla="*/ 24 h 53"/>
                      <a:gd name="T44" fmla="*/ 42 w 46"/>
                      <a:gd name="T45" fmla="*/ 28 h 53"/>
                      <a:gd name="T46" fmla="*/ 42 w 46"/>
                      <a:gd name="T47" fmla="*/ 33 h 53"/>
                      <a:gd name="T48" fmla="*/ 42 w 46"/>
                      <a:gd name="T49" fmla="*/ 37 h 53"/>
                      <a:gd name="T50" fmla="*/ 38 w 46"/>
                      <a:gd name="T51" fmla="*/ 37 h 53"/>
                      <a:gd name="T52" fmla="*/ 38 w 46"/>
                      <a:gd name="T53" fmla="*/ 41 h 53"/>
                      <a:gd name="T54" fmla="*/ 34 w 46"/>
                      <a:gd name="T55" fmla="*/ 41 h 53"/>
                      <a:gd name="T56" fmla="*/ 34 w 46"/>
                      <a:gd name="T57" fmla="*/ 45 h 53"/>
                      <a:gd name="T58" fmla="*/ 30 w 46"/>
                      <a:gd name="T59" fmla="*/ 45 h 53"/>
                      <a:gd name="T60" fmla="*/ 30 w 46"/>
                      <a:gd name="T61" fmla="*/ 49 h 53"/>
                      <a:gd name="T62" fmla="*/ 26 w 46"/>
                      <a:gd name="T63" fmla="*/ 49 h 53"/>
                      <a:gd name="T64" fmla="*/ 26 w 46"/>
                      <a:gd name="T65" fmla="*/ 53 h 53"/>
                      <a:gd name="T66" fmla="*/ 26 w 46"/>
                      <a:gd name="T67" fmla="*/ 49 h 53"/>
                      <a:gd name="T68" fmla="*/ 23 w 46"/>
                      <a:gd name="T69" fmla="*/ 45 h 53"/>
                      <a:gd name="T70" fmla="*/ 23 w 46"/>
                      <a:gd name="T71" fmla="*/ 41 h 53"/>
                      <a:gd name="T72" fmla="*/ 19 w 46"/>
                      <a:gd name="T73" fmla="*/ 41 h 53"/>
                      <a:gd name="T74" fmla="*/ 15 w 46"/>
                      <a:gd name="T75" fmla="*/ 41 h 53"/>
                      <a:gd name="T76" fmla="*/ 15 w 46"/>
                      <a:gd name="T77" fmla="*/ 37 h 53"/>
                      <a:gd name="T78" fmla="*/ 15 w 46"/>
                      <a:gd name="T79" fmla="*/ 33 h 53"/>
                      <a:gd name="T80" fmla="*/ 11 w 46"/>
                      <a:gd name="T81" fmla="*/ 33 h 53"/>
                      <a:gd name="T82" fmla="*/ 11 w 46"/>
                      <a:gd name="T83" fmla="*/ 28 h 53"/>
                      <a:gd name="T84" fmla="*/ 7 w 46"/>
                      <a:gd name="T85" fmla="*/ 28 h 53"/>
                      <a:gd name="T86" fmla="*/ 7 w 46"/>
                      <a:gd name="T87" fmla="*/ 24 h 53"/>
                      <a:gd name="T88" fmla="*/ 7 w 46"/>
                      <a:gd name="T89" fmla="*/ 20 h 53"/>
                      <a:gd name="T90" fmla="*/ 11 w 46"/>
                      <a:gd name="T91" fmla="*/ 20 h 53"/>
                      <a:gd name="T92" fmla="*/ 7 w 46"/>
                      <a:gd name="T93" fmla="*/ 20 h 53"/>
                      <a:gd name="T94" fmla="*/ 7 w 46"/>
                      <a:gd name="T95" fmla="*/ 16 h 53"/>
                      <a:gd name="T96" fmla="*/ 3 w 46"/>
                      <a:gd name="T97" fmla="*/ 16 h 53"/>
                      <a:gd name="T98" fmla="*/ 3 w 46"/>
                      <a:gd name="T99" fmla="*/ 12 h 53"/>
                      <a:gd name="T100" fmla="*/ 0 w 46"/>
                      <a:gd name="T101" fmla="*/ 12 h 53"/>
                      <a:gd name="T102" fmla="*/ 0 w 46"/>
                      <a:gd name="T103" fmla="*/ 8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</a:cxnLst>
                    <a:rect l="0" t="0" r="r" b="b"/>
                    <a:pathLst>
                      <a:path w="46" h="53">
                        <a:moveTo>
                          <a:pt x="0" y="8"/>
                        </a:moveTo>
                        <a:lnTo>
                          <a:pt x="3" y="8"/>
                        </a:lnTo>
                        <a:lnTo>
                          <a:pt x="7" y="8"/>
                        </a:lnTo>
                        <a:lnTo>
                          <a:pt x="7" y="4"/>
                        </a:lnTo>
                        <a:lnTo>
                          <a:pt x="11" y="4"/>
                        </a:lnTo>
                        <a:lnTo>
                          <a:pt x="15" y="4"/>
                        </a:lnTo>
                        <a:lnTo>
                          <a:pt x="19" y="4"/>
                        </a:lnTo>
                        <a:lnTo>
                          <a:pt x="19" y="0"/>
                        </a:lnTo>
                        <a:lnTo>
                          <a:pt x="23" y="0"/>
                        </a:lnTo>
                        <a:lnTo>
                          <a:pt x="23" y="4"/>
                        </a:lnTo>
                        <a:lnTo>
                          <a:pt x="26" y="4"/>
                        </a:lnTo>
                        <a:lnTo>
                          <a:pt x="30" y="4"/>
                        </a:lnTo>
                        <a:lnTo>
                          <a:pt x="34" y="4"/>
                        </a:lnTo>
                        <a:lnTo>
                          <a:pt x="38" y="4"/>
                        </a:lnTo>
                        <a:lnTo>
                          <a:pt x="42" y="4"/>
                        </a:lnTo>
                        <a:lnTo>
                          <a:pt x="42" y="8"/>
                        </a:lnTo>
                        <a:lnTo>
                          <a:pt x="46" y="8"/>
                        </a:lnTo>
                        <a:lnTo>
                          <a:pt x="46" y="12"/>
                        </a:lnTo>
                        <a:lnTo>
                          <a:pt x="46" y="16"/>
                        </a:lnTo>
                        <a:lnTo>
                          <a:pt x="42" y="16"/>
                        </a:lnTo>
                        <a:lnTo>
                          <a:pt x="42" y="20"/>
                        </a:lnTo>
                        <a:lnTo>
                          <a:pt x="42" y="24"/>
                        </a:lnTo>
                        <a:lnTo>
                          <a:pt x="42" y="28"/>
                        </a:lnTo>
                        <a:lnTo>
                          <a:pt x="42" y="33"/>
                        </a:lnTo>
                        <a:lnTo>
                          <a:pt x="42" y="37"/>
                        </a:lnTo>
                        <a:lnTo>
                          <a:pt x="38" y="37"/>
                        </a:lnTo>
                        <a:lnTo>
                          <a:pt x="38" y="41"/>
                        </a:lnTo>
                        <a:lnTo>
                          <a:pt x="34" y="41"/>
                        </a:lnTo>
                        <a:lnTo>
                          <a:pt x="34" y="45"/>
                        </a:lnTo>
                        <a:lnTo>
                          <a:pt x="30" y="45"/>
                        </a:lnTo>
                        <a:lnTo>
                          <a:pt x="30" y="49"/>
                        </a:lnTo>
                        <a:lnTo>
                          <a:pt x="26" y="49"/>
                        </a:lnTo>
                        <a:lnTo>
                          <a:pt x="26" y="53"/>
                        </a:lnTo>
                        <a:lnTo>
                          <a:pt x="26" y="49"/>
                        </a:lnTo>
                        <a:lnTo>
                          <a:pt x="23" y="45"/>
                        </a:lnTo>
                        <a:lnTo>
                          <a:pt x="23" y="41"/>
                        </a:lnTo>
                        <a:lnTo>
                          <a:pt x="19" y="41"/>
                        </a:lnTo>
                        <a:lnTo>
                          <a:pt x="15" y="41"/>
                        </a:lnTo>
                        <a:lnTo>
                          <a:pt x="15" y="37"/>
                        </a:lnTo>
                        <a:lnTo>
                          <a:pt x="15" y="33"/>
                        </a:lnTo>
                        <a:lnTo>
                          <a:pt x="11" y="33"/>
                        </a:lnTo>
                        <a:lnTo>
                          <a:pt x="11" y="28"/>
                        </a:lnTo>
                        <a:lnTo>
                          <a:pt x="7" y="28"/>
                        </a:lnTo>
                        <a:lnTo>
                          <a:pt x="7" y="24"/>
                        </a:lnTo>
                        <a:lnTo>
                          <a:pt x="7" y="20"/>
                        </a:lnTo>
                        <a:lnTo>
                          <a:pt x="11" y="20"/>
                        </a:lnTo>
                        <a:lnTo>
                          <a:pt x="7" y="20"/>
                        </a:lnTo>
                        <a:lnTo>
                          <a:pt x="7" y="16"/>
                        </a:lnTo>
                        <a:lnTo>
                          <a:pt x="3" y="16"/>
                        </a:lnTo>
                        <a:lnTo>
                          <a:pt x="3" y="12"/>
                        </a:lnTo>
                        <a:lnTo>
                          <a:pt x="0" y="12"/>
                        </a:lnTo>
                        <a:lnTo>
                          <a:pt x="0" y="8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821" name="Freeform 394">
                    <a:extLst>
                      <a:ext uri="{FF2B5EF4-FFF2-40B4-BE49-F238E27FC236}">
                        <a16:creationId xmlns:a16="http://schemas.microsoft.com/office/drawing/2014/main" id="{36C5CD04-9244-E9C1-C7A4-D21AADFC87E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392" y="3181"/>
                    <a:ext cx="46" cy="57"/>
                  </a:xfrm>
                  <a:custGeom>
                    <a:avLst/>
                    <a:gdLst>
                      <a:gd name="T0" fmla="*/ 31 w 46"/>
                      <a:gd name="T1" fmla="*/ 0 h 57"/>
                      <a:gd name="T2" fmla="*/ 35 w 46"/>
                      <a:gd name="T3" fmla="*/ 0 h 57"/>
                      <a:gd name="T4" fmla="*/ 35 w 46"/>
                      <a:gd name="T5" fmla="*/ 4 h 57"/>
                      <a:gd name="T6" fmla="*/ 38 w 46"/>
                      <a:gd name="T7" fmla="*/ 4 h 57"/>
                      <a:gd name="T8" fmla="*/ 38 w 46"/>
                      <a:gd name="T9" fmla="*/ 8 h 57"/>
                      <a:gd name="T10" fmla="*/ 38 w 46"/>
                      <a:gd name="T11" fmla="*/ 12 h 57"/>
                      <a:gd name="T12" fmla="*/ 42 w 46"/>
                      <a:gd name="T13" fmla="*/ 12 h 57"/>
                      <a:gd name="T14" fmla="*/ 42 w 46"/>
                      <a:gd name="T15" fmla="*/ 16 h 57"/>
                      <a:gd name="T16" fmla="*/ 38 w 46"/>
                      <a:gd name="T17" fmla="*/ 16 h 57"/>
                      <a:gd name="T18" fmla="*/ 38 w 46"/>
                      <a:gd name="T19" fmla="*/ 20 h 57"/>
                      <a:gd name="T20" fmla="*/ 35 w 46"/>
                      <a:gd name="T21" fmla="*/ 20 h 57"/>
                      <a:gd name="T22" fmla="*/ 35 w 46"/>
                      <a:gd name="T23" fmla="*/ 24 h 57"/>
                      <a:gd name="T24" fmla="*/ 35 w 46"/>
                      <a:gd name="T25" fmla="*/ 28 h 57"/>
                      <a:gd name="T26" fmla="*/ 35 w 46"/>
                      <a:gd name="T27" fmla="*/ 33 h 57"/>
                      <a:gd name="T28" fmla="*/ 38 w 46"/>
                      <a:gd name="T29" fmla="*/ 33 h 57"/>
                      <a:gd name="T30" fmla="*/ 42 w 46"/>
                      <a:gd name="T31" fmla="*/ 33 h 57"/>
                      <a:gd name="T32" fmla="*/ 46 w 46"/>
                      <a:gd name="T33" fmla="*/ 33 h 57"/>
                      <a:gd name="T34" fmla="*/ 46 w 46"/>
                      <a:gd name="T35" fmla="*/ 37 h 57"/>
                      <a:gd name="T36" fmla="*/ 42 w 46"/>
                      <a:gd name="T37" fmla="*/ 37 h 57"/>
                      <a:gd name="T38" fmla="*/ 42 w 46"/>
                      <a:gd name="T39" fmla="*/ 41 h 57"/>
                      <a:gd name="T40" fmla="*/ 38 w 46"/>
                      <a:gd name="T41" fmla="*/ 41 h 57"/>
                      <a:gd name="T42" fmla="*/ 38 w 46"/>
                      <a:gd name="T43" fmla="*/ 45 h 57"/>
                      <a:gd name="T44" fmla="*/ 35 w 46"/>
                      <a:gd name="T45" fmla="*/ 45 h 57"/>
                      <a:gd name="T46" fmla="*/ 35 w 46"/>
                      <a:gd name="T47" fmla="*/ 49 h 57"/>
                      <a:gd name="T48" fmla="*/ 31 w 46"/>
                      <a:gd name="T49" fmla="*/ 49 h 57"/>
                      <a:gd name="T50" fmla="*/ 27 w 46"/>
                      <a:gd name="T51" fmla="*/ 49 h 57"/>
                      <a:gd name="T52" fmla="*/ 23 w 46"/>
                      <a:gd name="T53" fmla="*/ 53 h 57"/>
                      <a:gd name="T54" fmla="*/ 19 w 46"/>
                      <a:gd name="T55" fmla="*/ 53 h 57"/>
                      <a:gd name="T56" fmla="*/ 15 w 46"/>
                      <a:gd name="T57" fmla="*/ 53 h 57"/>
                      <a:gd name="T58" fmla="*/ 12 w 46"/>
                      <a:gd name="T59" fmla="*/ 53 h 57"/>
                      <a:gd name="T60" fmla="*/ 12 w 46"/>
                      <a:gd name="T61" fmla="*/ 57 h 57"/>
                      <a:gd name="T62" fmla="*/ 8 w 46"/>
                      <a:gd name="T63" fmla="*/ 57 h 57"/>
                      <a:gd name="T64" fmla="*/ 8 w 46"/>
                      <a:gd name="T65" fmla="*/ 53 h 57"/>
                      <a:gd name="T66" fmla="*/ 4 w 46"/>
                      <a:gd name="T67" fmla="*/ 53 h 57"/>
                      <a:gd name="T68" fmla="*/ 4 w 46"/>
                      <a:gd name="T69" fmla="*/ 49 h 57"/>
                      <a:gd name="T70" fmla="*/ 0 w 46"/>
                      <a:gd name="T71" fmla="*/ 49 h 57"/>
                      <a:gd name="T72" fmla="*/ 4 w 46"/>
                      <a:gd name="T73" fmla="*/ 49 h 57"/>
                      <a:gd name="T74" fmla="*/ 4 w 46"/>
                      <a:gd name="T75" fmla="*/ 45 h 57"/>
                      <a:gd name="T76" fmla="*/ 4 w 46"/>
                      <a:gd name="T77" fmla="*/ 41 h 57"/>
                      <a:gd name="T78" fmla="*/ 4 w 46"/>
                      <a:gd name="T79" fmla="*/ 37 h 57"/>
                      <a:gd name="T80" fmla="*/ 4 w 46"/>
                      <a:gd name="T81" fmla="*/ 33 h 57"/>
                      <a:gd name="T82" fmla="*/ 8 w 46"/>
                      <a:gd name="T83" fmla="*/ 33 h 57"/>
                      <a:gd name="T84" fmla="*/ 8 w 46"/>
                      <a:gd name="T85" fmla="*/ 28 h 57"/>
                      <a:gd name="T86" fmla="*/ 12 w 46"/>
                      <a:gd name="T87" fmla="*/ 28 h 57"/>
                      <a:gd name="T88" fmla="*/ 12 w 46"/>
                      <a:gd name="T89" fmla="*/ 24 h 57"/>
                      <a:gd name="T90" fmla="*/ 12 w 46"/>
                      <a:gd name="T91" fmla="*/ 20 h 57"/>
                      <a:gd name="T92" fmla="*/ 12 w 46"/>
                      <a:gd name="T93" fmla="*/ 16 h 57"/>
                      <a:gd name="T94" fmla="*/ 15 w 46"/>
                      <a:gd name="T95" fmla="*/ 16 h 57"/>
                      <a:gd name="T96" fmla="*/ 15 w 46"/>
                      <a:gd name="T97" fmla="*/ 12 h 57"/>
                      <a:gd name="T98" fmla="*/ 19 w 46"/>
                      <a:gd name="T99" fmla="*/ 12 h 57"/>
                      <a:gd name="T100" fmla="*/ 23 w 46"/>
                      <a:gd name="T101" fmla="*/ 12 h 57"/>
                      <a:gd name="T102" fmla="*/ 23 w 46"/>
                      <a:gd name="T103" fmla="*/ 8 h 57"/>
                      <a:gd name="T104" fmla="*/ 27 w 46"/>
                      <a:gd name="T105" fmla="*/ 8 h 57"/>
                      <a:gd name="T106" fmla="*/ 27 w 46"/>
                      <a:gd name="T107" fmla="*/ 4 h 57"/>
                      <a:gd name="T108" fmla="*/ 31 w 46"/>
                      <a:gd name="T109" fmla="*/ 4 h 57"/>
                      <a:gd name="T110" fmla="*/ 31 w 46"/>
                      <a:gd name="T111" fmla="*/ 0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</a:cxnLst>
                    <a:rect l="0" t="0" r="r" b="b"/>
                    <a:pathLst>
                      <a:path w="46" h="57">
                        <a:moveTo>
                          <a:pt x="31" y="0"/>
                        </a:moveTo>
                        <a:lnTo>
                          <a:pt x="35" y="0"/>
                        </a:lnTo>
                        <a:lnTo>
                          <a:pt x="35" y="4"/>
                        </a:lnTo>
                        <a:lnTo>
                          <a:pt x="38" y="4"/>
                        </a:lnTo>
                        <a:lnTo>
                          <a:pt x="38" y="8"/>
                        </a:lnTo>
                        <a:lnTo>
                          <a:pt x="38" y="12"/>
                        </a:lnTo>
                        <a:lnTo>
                          <a:pt x="42" y="12"/>
                        </a:lnTo>
                        <a:lnTo>
                          <a:pt x="42" y="16"/>
                        </a:lnTo>
                        <a:lnTo>
                          <a:pt x="38" y="16"/>
                        </a:lnTo>
                        <a:lnTo>
                          <a:pt x="38" y="20"/>
                        </a:lnTo>
                        <a:lnTo>
                          <a:pt x="35" y="20"/>
                        </a:lnTo>
                        <a:lnTo>
                          <a:pt x="35" y="24"/>
                        </a:lnTo>
                        <a:lnTo>
                          <a:pt x="35" y="28"/>
                        </a:lnTo>
                        <a:lnTo>
                          <a:pt x="35" y="33"/>
                        </a:lnTo>
                        <a:lnTo>
                          <a:pt x="38" y="33"/>
                        </a:lnTo>
                        <a:lnTo>
                          <a:pt x="42" y="33"/>
                        </a:lnTo>
                        <a:lnTo>
                          <a:pt x="46" y="33"/>
                        </a:lnTo>
                        <a:lnTo>
                          <a:pt x="46" y="37"/>
                        </a:lnTo>
                        <a:lnTo>
                          <a:pt x="42" y="37"/>
                        </a:lnTo>
                        <a:lnTo>
                          <a:pt x="42" y="41"/>
                        </a:lnTo>
                        <a:lnTo>
                          <a:pt x="38" y="41"/>
                        </a:lnTo>
                        <a:lnTo>
                          <a:pt x="38" y="45"/>
                        </a:lnTo>
                        <a:lnTo>
                          <a:pt x="35" y="45"/>
                        </a:lnTo>
                        <a:lnTo>
                          <a:pt x="35" y="49"/>
                        </a:lnTo>
                        <a:lnTo>
                          <a:pt x="31" y="49"/>
                        </a:lnTo>
                        <a:lnTo>
                          <a:pt x="27" y="49"/>
                        </a:lnTo>
                        <a:lnTo>
                          <a:pt x="23" y="53"/>
                        </a:lnTo>
                        <a:lnTo>
                          <a:pt x="19" y="53"/>
                        </a:lnTo>
                        <a:lnTo>
                          <a:pt x="15" y="53"/>
                        </a:lnTo>
                        <a:lnTo>
                          <a:pt x="12" y="53"/>
                        </a:lnTo>
                        <a:lnTo>
                          <a:pt x="12" y="57"/>
                        </a:lnTo>
                        <a:lnTo>
                          <a:pt x="8" y="57"/>
                        </a:lnTo>
                        <a:lnTo>
                          <a:pt x="8" y="53"/>
                        </a:lnTo>
                        <a:lnTo>
                          <a:pt x="4" y="53"/>
                        </a:lnTo>
                        <a:lnTo>
                          <a:pt x="4" y="49"/>
                        </a:lnTo>
                        <a:lnTo>
                          <a:pt x="0" y="49"/>
                        </a:lnTo>
                        <a:lnTo>
                          <a:pt x="4" y="49"/>
                        </a:lnTo>
                        <a:lnTo>
                          <a:pt x="4" y="45"/>
                        </a:lnTo>
                        <a:lnTo>
                          <a:pt x="4" y="41"/>
                        </a:lnTo>
                        <a:lnTo>
                          <a:pt x="4" y="37"/>
                        </a:lnTo>
                        <a:lnTo>
                          <a:pt x="4" y="33"/>
                        </a:lnTo>
                        <a:lnTo>
                          <a:pt x="8" y="33"/>
                        </a:lnTo>
                        <a:lnTo>
                          <a:pt x="8" y="28"/>
                        </a:lnTo>
                        <a:lnTo>
                          <a:pt x="12" y="28"/>
                        </a:lnTo>
                        <a:lnTo>
                          <a:pt x="12" y="24"/>
                        </a:lnTo>
                        <a:lnTo>
                          <a:pt x="12" y="20"/>
                        </a:lnTo>
                        <a:lnTo>
                          <a:pt x="12" y="16"/>
                        </a:lnTo>
                        <a:lnTo>
                          <a:pt x="15" y="16"/>
                        </a:lnTo>
                        <a:lnTo>
                          <a:pt x="15" y="12"/>
                        </a:lnTo>
                        <a:lnTo>
                          <a:pt x="19" y="12"/>
                        </a:lnTo>
                        <a:lnTo>
                          <a:pt x="23" y="12"/>
                        </a:lnTo>
                        <a:lnTo>
                          <a:pt x="23" y="8"/>
                        </a:lnTo>
                        <a:lnTo>
                          <a:pt x="27" y="8"/>
                        </a:lnTo>
                        <a:lnTo>
                          <a:pt x="27" y="4"/>
                        </a:lnTo>
                        <a:lnTo>
                          <a:pt x="31" y="4"/>
                        </a:lnTo>
                        <a:lnTo>
                          <a:pt x="31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822" name="Freeform 395">
                    <a:extLst>
                      <a:ext uri="{FF2B5EF4-FFF2-40B4-BE49-F238E27FC236}">
                        <a16:creationId xmlns:a16="http://schemas.microsoft.com/office/drawing/2014/main" id="{70FCB4A8-9B06-44DB-7F93-D57D28CDCF6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33" y="3181"/>
                    <a:ext cx="20" cy="20"/>
                  </a:xfrm>
                  <a:custGeom>
                    <a:avLst/>
                    <a:gdLst>
                      <a:gd name="T0" fmla="*/ 0 w 20"/>
                      <a:gd name="T1" fmla="*/ 4 h 20"/>
                      <a:gd name="T2" fmla="*/ 0 w 20"/>
                      <a:gd name="T3" fmla="*/ 0 h 20"/>
                      <a:gd name="T4" fmla="*/ 0 w 20"/>
                      <a:gd name="T5" fmla="*/ 4 h 20"/>
                      <a:gd name="T6" fmla="*/ 4 w 20"/>
                      <a:gd name="T7" fmla="*/ 4 h 20"/>
                      <a:gd name="T8" fmla="*/ 4 w 20"/>
                      <a:gd name="T9" fmla="*/ 0 h 20"/>
                      <a:gd name="T10" fmla="*/ 4 w 20"/>
                      <a:gd name="T11" fmla="*/ 4 h 20"/>
                      <a:gd name="T12" fmla="*/ 4 w 20"/>
                      <a:gd name="T13" fmla="*/ 0 h 20"/>
                      <a:gd name="T14" fmla="*/ 4 w 20"/>
                      <a:gd name="T15" fmla="*/ 4 h 20"/>
                      <a:gd name="T16" fmla="*/ 8 w 20"/>
                      <a:gd name="T17" fmla="*/ 4 h 20"/>
                      <a:gd name="T18" fmla="*/ 12 w 20"/>
                      <a:gd name="T19" fmla="*/ 4 h 20"/>
                      <a:gd name="T20" fmla="*/ 12 w 20"/>
                      <a:gd name="T21" fmla="*/ 0 h 20"/>
                      <a:gd name="T22" fmla="*/ 12 w 20"/>
                      <a:gd name="T23" fmla="*/ 4 h 20"/>
                      <a:gd name="T24" fmla="*/ 16 w 20"/>
                      <a:gd name="T25" fmla="*/ 4 h 20"/>
                      <a:gd name="T26" fmla="*/ 16 w 20"/>
                      <a:gd name="T27" fmla="*/ 8 h 20"/>
                      <a:gd name="T28" fmla="*/ 16 w 20"/>
                      <a:gd name="T29" fmla="*/ 12 h 20"/>
                      <a:gd name="T30" fmla="*/ 20 w 20"/>
                      <a:gd name="T31" fmla="*/ 12 h 20"/>
                      <a:gd name="T32" fmla="*/ 20 w 20"/>
                      <a:gd name="T33" fmla="*/ 16 h 20"/>
                      <a:gd name="T34" fmla="*/ 20 w 20"/>
                      <a:gd name="T35" fmla="*/ 20 h 20"/>
                      <a:gd name="T36" fmla="*/ 16 w 20"/>
                      <a:gd name="T37" fmla="*/ 20 h 20"/>
                      <a:gd name="T38" fmla="*/ 12 w 20"/>
                      <a:gd name="T39" fmla="*/ 20 h 20"/>
                      <a:gd name="T40" fmla="*/ 8 w 20"/>
                      <a:gd name="T41" fmla="*/ 20 h 20"/>
                      <a:gd name="T42" fmla="*/ 8 w 20"/>
                      <a:gd name="T43" fmla="*/ 16 h 20"/>
                      <a:gd name="T44" fmla="*/ 8 w 20"/>
                      <a:gd name="T45" fmla="*/ 20 h 20"/>
                      <a:gd name="T46" fmla="*/ 4 w 20"/>
                      <a:gd name="T47" fmla="*/ 20 h 20"/>
                      <a:gd name="T48" fmla="*/ 4 w 20"/>
                      <a:gd name="T49" fmla="*/ 16 h 20"/>
                      <a:gd name="T50" fmla="*/ 4 w 20"/>
                      <a:gd name="T51" fmla="*/ 12 h 20"/>
                      <a:gd name="T52" fmla="*/ 0 w 20"/>
                      <a:gd name="T53" fmla="*/ 12 h 20"/>
                      <a:gd name="T54" fmla="*/ 0 w 20"/>
                      <a:gd name="T55" fmla="*/ 8 h 20"/>
                      <a:gd name="T56" fmla="*/ 0 w 20"/>
                      <a:gd name="T57" fmla="*/ 4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</a:cxnLst>
                    <a:rect l="0" t="0" r="r" b="b"/>
                    <a:pathLst>
                      <a:path w="20" h="20">
                        <a:moveTo>
                          <a:pt x="0" y="4"/>
                        </a:moveTo>
                        <a:lnTo>
                          <a:pt x="0" y="0"/>
                        </a:lnTo>
                        <a:lnTo>
                          <a:pt x="0" y="4"/>
                        </a:lnTo>
                        <a:lnTo>
                          <a:pt x="4" y="4"/>
                        </a:lnTo>
                        <a:lnTo>
                          <a:pt x="4" y="0"/>
                        </a:lnTo>
                        <a:lnTo>
                          <a:pt x="4" y="4"/>
                        </a:lnTo>
                        <a:lnTo>
                          <a:pt x="4" y="0"/>
                        </a:lnTo>
                        <a:lnTo>
                          <a:pt x="4" y="4"/>
                        </a:lnTo>
                        <a:lnTo>
                          <a:pt x="8" y="4"/>
                        </a:lnTo>
                        <a:lnTo>
                          <a:pt x="12" y="4"/>
                        </a:lnTo>
                        <a:lnTo>
                          <a:pt x="12" y="0"/>
                        </a:lnTo>
                        <a:lnTo>
                          <a:pt x="12" y="4"/>
                        </a:lnTo>
                        <a:lnTo>
                          <a:pt x="16" y="4"/>
                        </a:lnTo>
                        <a:lnTo>
                          <a:pt x="16" y="8"/>
                        </a:lnTo>
                        <a:lnTo>
                          <a:pt x="16" y="12"/>
                        </a:lnTo>
                        <a:lnTo>
                          <a:pt x="20" y="12"/>
                        </a:lnTo>
                        <a:lnTo>
                          <a:pt x="20" y="16"/>
                        </a:lnTo>
                        <a:lnTo>
                          <a:pt x="20" y="20"/>
                        </a:lnTo>
                        <a:lnTo>
                          <a:pt x="16" y="20"/>
                        </a:lnTo>
                        <a:lnTo>
                          <a:pt x="12" y="20"/>
                        </a:lnTo>
                        <a:lnTo>
                          <a:pt x="8" y="20"/>
                        </a:lnTo>
                        <a:lnTo>
                          <a:pt x="8" y="16"/>
                        </a:lnTo>
                        <a:lnTo>
                          <a:pt x="8" y="20"/>
                        </a:lnTo>
                        <a:lnTo>
                          <a:pt x="4" y="20"/>
                        </a:lnTo>
                        <a:lnTo>
                          <a:pt x="4" y="16"/>
                        </a:lnTo>
                        <a:lnTo>
                          <a:pt x="4" y="12"/>
                        </a:lnTo>
                        <a:lnTo>
                          <a:pt x="0" y="12"/>
                        </a:lnTo>
                        <a:lnTo>
                          <a:pt x="0" y="8"/>
                        </a:lnTo>
                        <a:lnTo>
                          <a:pt x="0" y="4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823" name="Freeform 396">
                    <a:extLst>
                      <a:ext uri="{FF2B5EF4-FFF2-40B4-BE49-F238E27FC236}">
                        <a16:creationId xmlns:a16="http://schemas.microsoft.com/office/drawing/2014/main" id="{771DE604-F522-3E21-CCCB-8122EC67990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461" y="3184"/>
                    <a:ext cx="43" cy="12"/>
                  </a:xfrm>
                  <a:custGeom>
                    <a:avLst/>
                    <a:gdLst>
                      <a:gd name="T0" fmla="*/ 0 w 42"/>
                      <a:gd name="T1" fmla="*/ 4 h 12"/>
                      <a:gd name="T2" fmla="*/ 4 w 42"/>
                      <a:gd name="T3" fmla="*/ 4 h 12"/>
                      <a:gd name="T4" fmla="*/ 8 w 42"/>
                      <a:gd name="T5" fmla="*/ 4 h 12"/>
                      <a:gd name="T6" fmla="*/ 12 w 42"/>
                      <a:gd name="T7" fmla="*/ 4 h 12"/>
                      <a:gd name="T8" fmla="*/ 12 w 42"/>
                      <a:gd name="T9" fmla="*/ 0 h 12"/>
                      <a:gd name="T10" fmla="*/ 15 w 42"/>
                      <a:gd name="T11" fmla="*/ 0 h 12"/>
                      <a:gd name="T12" fmla="*/ 19 w 42"/>
                      <a:gd name="T13" fmla="*/ 0 h 12"/>
                      <a:gd name="T14" fmla="*/ 23 w 42"/>
                      <a:gd name="T15" fmla="*/ 0 h 12"/>
                      <a:gd name="T16" fmla="*/ 27 w 42"/>
                      <a:gd name="T17" fmla="*/ 0 h 12"/>
                      <a:gd name="T18" fmla="*/ 31 w 42"/>
                      <a:gd name="T19" fmla="*/ 0 h 12"/>
                      <a:gd name="T20" fmla="*/ 35 w 42"/>
                      <a:gd name="T21" fmla="*/ 0 h 12"/>
                      <a:gd name="T22" fmla="*/ 38 w 42"/>
                      <a:gd name="T23" fmla="*/ 0 h 12"/>
                      <a:gd name="T24" fmla="*/ 42 w 42"/>
                      <a:gd name="T25" fmla="*/ 0 h 12"/>
                      <a:gd name="T26" fmla="*/ 38 w 42"/>
                      <a:gd name="T27" fmla="*/ 0 h 12"/>
                      <a:gd name="T28" fmla="*/ 38 w 42"/>
                      <a:gd name="T29" fmla="*/ 4 h 12"/>
                      <a:gd name="T30" fmla="*/ 35 w 42"/>
                      <a:gd name="T31" fmla="*/ 4 h 12"/>
                      <a:gd name="T32" fmla="*/ 35 w 42"/>
                      <a:gd name="T33" fmla="*/ 8 h 12"/>
                      <a:gd name="T34" fmla="*/ 31 w 42"/>
                      <a:gd name="T35" fmla="*/ 8 h 12"/>
                      <a:gd name="T36" fmla="*/ 27 w 42"/>
                      <a:gd name="T37" fmla="*/ 8 h 12"/>
                      <a:gd name="T38" fmla="*/ 27 w 42"/>
                      <a:gd name="T39" fmla="*/ 12 h 12"/>
                      <a:gd name="T40" fmla="*/ 23 w 42"/>
                      <a:gd name="T41" fmla="*/ 12 h 12"/>
                      <a:gd name="T42" fmla="*/ 19 w 42"/>
                      <a:gd name="T43" fmla="*/ 8 h 12"/>
                      <a:gd name="T44" fmla="*/ 15 w 42"/>
                      <a:gd name="T45" fmla="*/ 12 h 12"/>
                      <a:gd name="T46" fmla="*/ 15 w 42"/>
                      <a:gd name="T47" fmla="*/ 8 h 12"/>
                      <a:gd name="T48" fmla="*/ 12 w 42"/>
                      <a:gd name="T49" fmla="*/ 8 h 12"/>
                      <a:gd name="T50" fmla="*/ 8 w 42"/>
                      <a:gd name="T51" fmla="*/ 8 h 12"/>
                      <a:gd name="T52" fmla="*/ 4 w 42"/>
                      <a:gd name="T53" fmla="*/ 8 h 12"/>
                      <a:gd name="T54" fmla="*/ 0 w 42"/>
                      <a:gd name="T55" fmla="*/ 8 h 12"/>
                      <a:gd name="T56" fmla="*/ 0 w 42"/>
                      <a:gd name="T57" fmla="*/ 4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</a:cxnLst>
                    <a:rect l="0" t="0" r="r" b="b"/>
                    <a:pathLst>
                      <a:path w="42" h="12">
                        <a:moveTo>
                          <a:pt x="0" y="4"/>
                        </a:moveTo>
                        <a:lnTo>
                          <a:pt x="4" y="4"/>
                        </a:lnTo>
                        <a:lnTo>
                          <a:pt x="8" y="4"/>
                        </a:lnTo>
                        <a:lnTo>
                          <a:pt x="12" y="4"/>
                        </a:lnTo>
                        <a:lnTo>
                          <a:pt x="12" y="0"/>
                        </a:lnTo>
                        <a:lnTo>
                          <a:pt x="15" y="0"/>
                        </a:lnTo>
                        <a:lnTo>
                          <a:pt x="19" y="0"/>
                        </a:lnTo>
                        <a:lnTo>
                          <a:pt x="23" y="0"/>
                        </a:lnTo>
                        <a:lnTo>
                          <a:pt x="27" y="0"/>
                        </a:lnTo>
                        <a:lnTo>
                          <a:pt x="31" y="0"/>
                        </a:lnTo>
                        <a:lnTo>
                          <a:pt x="35" y="0"/>
                        </a:lnTo>
                        <a:lnTo>
                          <a:pt x="38" y="0"/>
                        </a:lnTo>
                        <a:lnTo>
                          <a:pt x="42" y="0"/>
                        </a:lnTo>
                        <a:lnTo>
                          <a:pt x="38" y="0"/>
                        </a:lnTo>
                        <a:lnTo>
                          <a:pt x="38" y="4"/>
                        </a:lnTo>
                        <a:lnTo>
                          <a:pt x="35" y="4"/>
                        </a:lnTo>
                        <a:lnTo>
                          <a:pt x="35" y="8"/>
                        </a:lnTo>
                        <a:lnTo>
                          <a:pt x="31" y="8"/>
                        </a:lnTo>
                        <a:lnTo>
                          <a:pt x="27" y="8"/>
                        </a:lnTo>
                        <a:lnTo>
                          <a:pt x="27" y="12"/>
                        </a:lnTo>
                        <a:lnTo>
                          <a:pt x="23" y="12"/>
                        </a:lnTo>
                        <a:lnTo>
                          <a:pt x="19" y="8"/>
                        </a:lnTo>
                        <a:lnTo>
                          <a:pt x="15" y="12"/>
                        </a:lnTo>
                        <a:lnTo>
                          <a:pt x="15" y="8"/>
                        </a:lnTo>
                        <a:lnTo>
                          <a:pt x="12" y="8"/>
                        </a:lnTo>
                        <a:lnTo>
                          <a:pt x="8" y="8"/>
                        </a:lnTo>
                        <a:lnTo>
                          <a:pt x="4" y="8"/>
                        </a:lnTo>
                        <a:lnTo>
                          <a:pt x="0" y="8"/>
                        </a:lnTo>
                        <a:lnTo>
                          <a:pt x="0" y="4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824" name="Freeform 397">
                    <a:extLst>
                      <a:ext uri="{FF2B5EF4-FFF2-40B4-BE49-F238E27FC236}">
                        <a16:creationId xmlns:a16="http://schemas.microsoft.com/office/drawing/2014/main" id="{217AE6B1-26AF-8884-826E-07CCF74A004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257" y="3184"/>
                    <a:ext cx="118" cy="66"/>
                  </a:xfrm>
                  <a:custGeom>
                    <a:avLst/>
                    <a:gdLst>
                      <a:gd name="T0" fmla="*/ 80 w 119"/>
                      <a:gd name="T1" fmla="*/ 0 h 65"/>
                      <a:gd name="T2" fmla="*/ 84 w 119"/>
                      <a:gd name="T3" fmla="*/ 4 h 65"/>
                      <a:gd name="T4" fmla="*/ 92 w 119"/>
                      <a:gd name="T5" fmla="*/ 4 h 65"/>
                      <a:gd name="T6" fmla="*/ 96 w 119"/>
                      <a:gd name="T7" fmla="*/ 8 h 65"/>
                      <a:gd name="T8" fmla="*/ 96 w 119"/>
                      <a:gd name="T9" fmla="*/ 16 h 65"/>
                      <a:gd name="T10" fmla="*/ 103 w 119"/>
                      <a:gd name="T11" fmla="*/ 16 h 65"/>
                      <a:gd name="T12" fmla="*/ 107 w 119"/>
                      <a:gd name="T13" fmla="*/ 20 h 65"/>
                      <a:gd name="T14" fmla="*/ 111 w 119"/>
                      <a:gd name="T15" fmla="*/ 12 h 65"/>
                      <a:gd name="T16" fmla="*/ 119 w 119"/>
                      <a:gd name="T17" fmla="*/ 12 h 65"/>
                      <a:gd name="T18" fmla="*/ 115 w 119"/>
                      <a:gd name="T19" fmla="*/ 20 h 65"/>
                      <a:gd name="T20" fmla="*/ 111 w 119"/>
                      <a:gd name="T21" fmla="*/ 29 h 65"/>
                      <a:gd name="T22" fmla="*/ 107 w 119"/>
                      <a:gd name="T23" fmla="*/ 33 h 65"/>
                      <a:gd name="T24" fmla="*/ 103 w 119"/>
                      <a:gd name="T25" fmla="*/ 37 h 65"/>
                      <a:gd name="T26" fmla="*/ 100 w 119"/>
                      <a:gd name="T27" fmla="*/ 33 h 65"/>
                      <a:gd name="T28" fmla="*/ 96 w 119"/>
                      <a:gd name="T29" fmla="*/ 29 h 65"/>
                      <a:gd name="T30" fmla="*/ 92 w 119"/>
                      <a:gd name="T31" fmla="*/ 33 h 65"/>
                      <a:gd name="T32" fmla="*/ 88 w 119"/>
                      <a:gd name="T33" fmla="*/ 37 h 65"/>
                      <a:gd name="T34" fmla="*/ 88 w 119"/>
                      <a:gd name="T35" fmla="*/ 45 h 65"/>
                      <a:gd name="T36" fmla="*/ 88 w 119"/>
                      <a:gd name="T37" fmla="*/ 53 h 65"/>
                      <a:gd name="T38" fmla="*/ 84 w 119"/>
                      <a:gd name="T39" fmla="*/ 57 h 65"/>
                      <a:gd name="T40" fmla="*/ 80 w 119"/>
                      <a:gd name="T41" fmla="*/ 53 h 65"/>
                      <a:gd name="T42" fmla="*/ 77 w 119"/>
                      <a:gd name="T43" fmla="*/ 57 h 65"/>
                      <a:gd name="T44" fmla="*/ 73 w 119"/>
                      <a:gd name="T45" fmla="*/ 61 h 65"/>
                      <a:gd name="T46" fmla="*/ 69 w 119"/>
                      <a:gd name="T47" fmla="*/ 57 h 65"/>
                      <a:gd name="T48" fmla="*/ 61 w 119"/>
                      <a:gd name="T49" fmla="*/ 53 h 65"/>
                      <a:gd name="T50" fmla="*/ 57 w 119"/>
                      <a:gd name="T51" fmla="*/ 57 h 65"/>
                      <a:gd name="T52" fmla="*/ 54 w 119"/>
                      <a:gd name="T53" fmla="*/ 61 h 65"/>
                      <a:gd name="T54" fmla="*/ 46 w 119"/>
                      <a:gd name="T55" fmla="*/ 61 h 65"/>
                      <a:gd name="T56" fmla="*/ 42 w 119"/>
                      <a:gd name="T57" fmla="*/ 65 h 65"/>
                      <a:gd name="T58" fmla="*/ 34 w 119"/>
                      <a:gd name="T59" fmla="*/ 65 h 65"/>
                      <a:gd name="T60" fmla="*/ 31 w 119"/>
                      <a:gd name="T61" fmla="*/ 61 h 65"/>
                      <a:gd name="T62" fmla="*/ 27 w 119"/>
                      <a:gd name="T63" fmla="*/ 57 h 65"/>
                      <a:gd name="T64" fmla="*/ 23 w 119"/>
                      <a:gd name="T65" fmla="*/ 61 h 65"/>
                      <a:gd name="T66" fmla="*/ 19 w 119"/>
                      <a:gd name="T67" fmla="*/ 57 h 65"/>
                      <a:gd name="T68" fmla="*/ 15 w 119"/>
                      <a:gd name="T69" fmla="*/ 61 h 65"/>
                      <a:gd name="T70" fmla="*/ 8 w 119"/>
                      <a:gd name="T71" fmla="*/ 57 h 65"/>
                      <a:gd name="T72" fmla="*/ 4 w 119"/>
                      <a:gd name="T73" fmla="*/ 53 h 65"/>
                      <a:gd name="T74" fmla="*/ 0 w 119"/>
                      <a:gd name="T75" fmla="*/ 45 h 65"/>
                      <a:gd name="T76" fmla="*/ 4 w 119"/>
                      <a:gd name="T77" fmla="*/ 41 h 65"/>
                      <a:gd name="T78" fmla="*/ 8 w 119"/>
                      <a:gd name="T79" fmla="*/ 37 h 65"/>
                      <a:gd name="T80" fmla="*/ 15 w 119"/>
                      <a:gd name="T81" fmla="*/ 41 h 65"/>
                      <a:gd name="T82" fmla="*/ 19 w 119"/>
                      <a:gd name="T83" fmla="*/ 37 h 65"/>
                      <a:gd name="T84" fmla="*/ 27 w 119"/>
                      <a:gd name="T85" fmla="*/ 37 h 65"/>
                      <a:gd name="T86" fmla="*/ 31 w 119"/>
                      <a:gd name="T87" fmla="*/ 33 h 65"/>
                      <a:gd name="T88" fmla="*/ 31 w 119"/>
                      <a:gd name="T89" fmla="*/ 24 h 65"/>
                      <a:gd name="T90" fmla="*/ 34 w 119"/>
                      <a:gd name="T91" fmla="*/ 20 h 65"/>
                      <a:gd name="T92" fmla="*/ 42 w 119"/>
                      <a:gd name="T93" fmla="*/ 20 h 65"/>
                      <a:gd name="T94" fmla="*/ 46 w 119"/>
                      <a:gd name="T95" fmla="*/ 16 h 65"/>
                      <a:gd name="T96" fmla="*/ 50 w 119"/>
                      <a:gd name="T97" fmla="*/ 12 h 65"/>
                      <a:gd name="T98" fmla="*/ 54 w 119"/>
                      <a:gd name="T99" fmla="*/ 8 h 65"/>
                      <a:gd name="T100" fmla="*/ 57 w 119"/>
                      <a:gd name="T101" fmla="*/ 4 h 65"/>
                      <a:gd name="T102" fmla="*/ 65 w 119"/>
                      <a:gd name="T103" fmla="*/ 4 h 65"/>
                      <a:gd name="T104" fmla="*/ 69 w 119"/>
                      <a:gd name="T105" fmla="*/ 8 h 65"/>
                      <a:gd name="T106" fmla="*/ 73 w 119"/>
                      <a:gd name="T107" fmla="*/ 4 h 65"/>
                      <a:gd name="T108" fmla="*/ 77 w 119"/>
                      <a:gd name="T109" fmla="*/ 0 h 6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</a:cxnLst>
                    <a:rect l="0" t="0" r="r" b="b"/>
                    <a:pathLst>
                      <a:path w="119" h="65">
                        <a:moveTo>
                          <a:pt x="77" y="0"/>
                        </a:moveTo>
                        <a:lnTo>
                          <a:pt x="80" y="0"/>
                        </a:lnTo>
                        <a:lnTo>
                          <a:pt x="80" y="4"/>
                        </a:lnTo>
                        <a:lnTo>
                          <a:pt x="84" y="4"/>
                        </a:lnTo>
                        <a:lnTo>
                          <a:pt x="88" y="4"/>
                        </a:lnTo>
                        <a:lnTo>
                          <a:pt x="92" y="4"/>
                        </a:lnTo>
                        <a:lnTo>
                          <a:pt x="92" y="8"/>
                        </a:lnTo>
                        <a:lnTo>
                          <a:pt x="96" y="8"/>
                        </a:lnTo>
                        <a:lnTo>
                          <a:pt x="96" y="12"/>
                        </a:lnTo>
                        <a:lnTo>
                          <a:pt x="96" y="16"/>
                        </a:lnTo>
                        <a:lnTo>
                          <a:pt x="100" y="16"/>
                        </a:lnTo>
                        <a:lnTo>
                          <a:pt x="103" y="16"/>
                        </a:lnTo>
                        <a:lnTo>
                          <a:pt x="107" y="16"/>
                        </a:lnTo>
                        <a:lnTo>
                          <a:pt x="107" y="20"/>
                        </a:lnTo>
                        <a:lnTo>
                          <a:pt x="111" y="16"/>
                        </a:lnTo>
                        <a:lnTo>
                          <a:pt x="111" y="12"/>
                        </a:lnTo>
                        <a:lnTo>
                          <a:pt x="115" y="12"/>
                        </a:lnTo>
                        <a:lnTo>
                          <a:pt x="119" y="12"/>
                        </a:lnTo>
                        <a:lnTo>
                          <a:pt x="119" y="16"/>
                        </a:lnTo>
                        <a:lnTo>
                          <a:pt x="115" y="20"/>
                        </a:lnTo>
                        <a:lnTo>
                          <a:pt x="115" y="24"/>
                        </a:lnTo>
                        <a:lnTo>
                          <a:pt x="111" y="29"/>
                        </a:lnTo>
                        <a:lnTo>
                          <a:pt x="111" y="33"/>
                        </a:lnTo>
                        <a:lnTo>
                          <a:pt x="107" y="33"/>
                        </a:lnTo>
                        <a:lnTo>
                          <a:pt x="107" y="37"/>
                        </a:lnTo>
                        <a:lnTo>
                          <a:pt x="103" y="37"/>
                        </a:lnTo>
                        <a:lnTo>
                          <a:pt x="103" y="33"/>
                        </a:lnTo>
                        <a:lnTo>
                          <a:pt x="100" y="33"/>
                        </a:lnTo>
                        <a:lnTo>
                          <a:pt x="96" y="33"/>
                        </a:lnTo>
                        <a:lnTo>
                          <a:pt x="96" y="29"/>
                        </a:lnTo>
                        <a:lnTo>
                          <a:pt x="92" y="29"/>
                        </a:lnTo>
                        <a:lnTo>
                          <a:pt x="92" y="33"/>
                        </a:lnTo>
                        <a:lnTo>
                          <a:pt x="92" y="37"/>
                        </a:lnTo>
                        <a:lnTo>
                          <a:pt x="88" y="37"/>
                        </a:lnTo>
                        <a:lnTo>
                          <a:pt x="88" y="41"/>
                        </a:lnTo>
                        <a:lnTo>
                          <a:pt x="88" y="45"/>
                        </a:lnTo>
                        <a:lnTo>
                          <a:pt x="88" y="49"/>
                        </a:lnTo>
                        <a:lnTo>
                          <a:pt x="88" y="53"/>
                        </a:lnTo>
                        <a:lnTo>
                          <a:pt x="88" y="57"/>
                        </a:lnTo>
                        <a:lnTo>
                          <a:pt x="84" y="57"/>
                        </a:lnTo>
                        <a:lnTo>
                          <a:pt x="84" y="53"/>
                        </a:lnTo>
                        <a:lnTo>
                          <a:pt x="80" y="53"/>
                        </a:lnTo>
                        <a:lnTo>
                          <a:pt x="77" y="53"/>
                        </a:lnTo>
                        <a:lnTo>
                          <a:pt x="77" y="57"/>
                        </a:lnTo>
                        <a:lnTo>
                          <a:pt x="73" y="57"/>
                        </a:lnTo>
                        <a:lnTo>
                          <a:pt x="73" y="61"/>
                        </a:lnTo>
                        <a:lnTo>
                          <a:pt x="73" y="57"/>
                        </a:lnTo>
                        <a:lnTo>
                          <a:pt x="69" y="57"/>
                        </a:lnTo>
                        <a:lnTo>
                          <a:pt x="65" y="53"/>
                        </a:lnTo>
                        <a:lnTo>
                          <a:pt x="61" y="53"/>
                        </a:lnTo>
                        <a:lnTo>
                          <a:pt x="61" y="57"/>
                        </a:lnTo>
                        <a:lnTo>
                          <a:pt x="57" y="57"/>
                        </a:lnTo>
                        <a:lnTo>
                          <a:pt x="54" y="57"/>
                        </a:lnTo>
                        <a:lnTo>
                          <a:pt x="54" y="61"/>
                        </a:lnTo>
                        <a:lnTo>
                          <a:pt x="50" y="61"/>
                        </a:lnTo>
                        <a:lnTo>
                          <a:pt x="46" y="61"/>
                        </a:lnTo>
                        <a:lnTo>
                          <a:pt x="46" y="65"/>
                        </a:lnTo>
                        <a:lnTo>
                          <a:pt x="42" y="65"/>
                        </a:lnTo>
                        <a:lnTo>
                          <a:pt x="38" y="65"/>
                        </a:lnTo>
                        <a:lnTo>
                          <a:pt x="34" y="65"/>
                        </a:lnTo>
                        <a:lnTo>
                          <a:pt x="34" y="61"/>
                        </a:lnTo>
                        <a:lnTo>
                          <a:pt x="31" y="61"/>
                        </a:lnTo>
                        <a:lnTo>
                          <a:pt x="27" y="61"/>
                        </a:lnTo>
                        <a:lnTo>
                          <a:pt x="27" y="57"/>
                        </a:lnTo>
                        <a:lnTo>
                          <a:pt x="23" y="57"/>
                        </a:lnTo>
                        <a:lnTo>
                          <a:pt x="23" y="61"/>
                        </a:lnTo>
                        <a:lnTo>
                          <a:pt x="23" y="57"/>
                        </a:lnTo>
                        <a:lnTo>
                          <a:pt x="19" y="57"/>
                        </a:lnTo>
                        <a:lnTo>
                          <a:pt x="19" y="61"/>
                        </a:lnTo>
                        <a:lnTo>
                          <a:pt x="15" y="61"/>
                        </a:lnTo>
                        <a:lnTo>
                          <a:pt x="11" y="61"/>
                        </a:lnTo>
                        <a:lnTo>
                          <a:pt x="8" y="57"/>
                        </a:lnTo>
                        <a:lnTo>
                          <a:pt x="4" y="57"/>
                        </a:lnTo>
                        <a:lnTo>
                          <a:pt x="4" y="53"/>
                        </a:lnTo>
                        <a:lnTo>
                          <a:pt x="0" y="49"/>
                        </a:lnTo>
                        <a:lnTo>
                          <a:pt x="0" y="45"/>
                        </a:lnTo>
                        <a:lnTo>
                          <a:pt x="0" y="41"/>
                        </a:lnTo>
                        <a:lnTo>
                          <a:pt x="4" y="41"/>
                        </a:lnTo>
                        <a:lnTo>
                          <a:pt x="8" y="41"/>
                        </a:lnTo>
                        <a:lnTo>
                          <a:pt x="8" y="37"/>
                        </a:lnTo>
                        <a:lnTo>
                          <a:pt x="11" y="37"/>
                        </a:lnTo>
                        <a:lnTo>
                          <a:pt x="15" y="41"/>
                        </a:lnTo>
                        <a:lnTo>
                          <a:pt x="19" y="41"/>
                        </a:lnTo>
                        <a:lnTo>
                          <a:pt x="19" y="37"/>
                        </a:lnTo>
                        <a:lnTo>
                          <a:pt x="23" y="37"/>
                        </a:lnTo>
                        <a:lnTo>
                          <a:pt x="27" y="37"/>
                        </a:lnTo>
                        <a:lnTo>
                          <a:pt x="27" y="33"/>
                        </a:lnTo>
                        <a:lnTo>
                          <a:pt x="31" y="33"/>
                        </a:lnTo>
                        <a:lnTo>
                          <a:pt x="31" y="29"/>
                        </a:lnTo>
                        <a:lnTo>
                          <a:pt x="31" y="24"/>
                        </a:lnTo>
                        <a:lnTo>
                          <a:pt x="31" y="20"/>
                        </a:lnTo>
                        <a:lnTo>
                          <a:pt x="34" y="20"/>
                        </a:lnTo>
                        <a:lnTo>
                          <a:pt x="38" y="20"/>
                        </a:lnTo>
                        <a:lnTo>
                          <a:pt x="42" y="20"/>
                        </a:lnTo>
                        <a:lnTo>
                          <a:pt x="42" y="16"/>
                        </a:lnTo>
                        <a:lnTo>
                          <a:pt x="46" y="16"/>
                        </a:lnTo>
                        <a:lnTo>
                          <a:pt x="46" y="12"/>
                        </a:lnTo>
                        <a:lnTo>
                          <a:pt x="50" y="12"/>
                        </a:lnTo>
                        <a:lnTo>
                          <a:pt x="54" y="12"/>
                        </a:lnTo>
                        <a:lnTo>
                          <a:pt x="54" y="8"/>
                        </a:lnTo>
                        <a:lnTo>
                          <a:pt x="57" y="8"/>
                        </a:lnTo>
                        <a:lnTo>
                          <a:pt x="57" y="4"/>
                        </a:lnTo>
                        <a:lnTo>
                          <a:pt x="61" y="4"/>
                        </a:lnTo>
                        <a:lnTo>
                          <a:pt x="65" y="4"/>
                        </a:lnTo>
                        <a:lnTo>
                          <a:pt x="65" y="8"/>
                        </a:lnTo>
                        <a:lnTo>
                          <a:pt x="69" y="8"/>
                        </a:lnTo>
                        <a:lnTo>
                          <a:pt x="69" y="4"/>
                        </a:lnTo>
                        <a:lnTo>
                          <a:pt x="73" y="4"/>
                        </a:lnTo>
                        <a:lnTo>
                          <a:pt x="73" y="0"/>
                        </a:lnTo>
                        <a:lnTo>
                          <a:pt x="77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825" name="Freeform 398">
                    <a:extLst>
                      <a:ext uri="{FF2B5EF4-FFF2-40B4-BE49-F238E27FC236}">
                        <a16:creationId xmlns:a16="http://schemas.microsoft.com/office/drawing/2014/main" id="{01B2383C-D5DB-9522-F5C9-0290949E24E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258" y="3184"/>
                    <a:ext cx="84" cy="147"/>
                  </a:xfrm>
                  <a:custGeom>
                    <a:avLst/>
                    <a:gdLst>
                      <a:gd name="T0" fmla="*/ 46 w 84"/>
                      <a:gd name="T1" fmla="*/ 8 h 146"/>
                      <a:gd name="T2" fmla="*/ 54 w 84"/>
                      <a:gd name="T3" fmla="*/ 29 h 146"/>
                      <a:gd name="T4" fmla="*/ 69 w 84"/>
                      <a:gd name="T5" fmla="*/ 37 h 146"/>
                      <a:gd name="T6" fmla="*/ 73 w 84"/>
                      <a:gd name="T7" fmla="*/ 45 h 146"/>
                      <a:gd name="T8" fmla="*/ 73 w 84"/>
                      <a:gd name="T9" fmla="*/ 53 h 146"/>
                      <a:gd name="T10" fmla="*/ 77 w 84"/>
                      <a:gd name="T11" fmla="*/ 57 h 146"/>
                      <a:gd name="T12" fmla="*/ 80 w 84"/>
                      <a:gd name="T13" fmla="*/ 65 h 146"/>
                      <a:gd name="T14" fmla="*/ 80 w 84"/>
                      <a:gd name="T15" fmla="*/ 69 h 146"/>
                      <a:gd name="T16" fmla="*/ 77 w 84"/>
                      <a:gd name="T17" fmla="*/ 77 h 146"/>
                      <a:gd name="T18" fmla="*/ 77 w 84"/>
                      <a:gd name="T19" fmla="*/ 81 h 146"/>
                      <a:gd name="T20" fmla="*/ 69 w 84"/>
                      <a:gd name="T21" fmla="*/ 85 h 146"/>
                      <a:gd name="T22" fmla="*/ 65 w 84"/>
                      <a:gd name="T23" fmla="*/ 93 h 146"/>
                      <a:gd name="T24" fmla="*/ 65 w 84"/>
                      <a:gd name="T25" fmla="*/ 105 h 146"/>
                      <a:gd name="T26" fmla="*/ 73 w 84"/>
                      <a:gd name="T27" fmla="*/ 113 h 146"/>
                      <a:gd name="T28" fmla="*/ 84 w 84"/>
                      <a:gd name="T29" fmla="*/ 118 h 146"/>
                      <a:gd name="T30" fmla="*/ 80 w 84"/>
                      <a:gd name="T31" fmla="*/ 126 h 146"/>
                      <a:gd name="T32" fmla="*/ 80 w 84"/>
                      <a:gd name="T33" fmla="*/ 138 h 146"/>
                      <a:gd name="T34" fmla="*/ 73 w 84"/>
                      <a:gd name="T35" fmla="*/ 142 h 146"/>
                      <a:gd name="T36" fmla="*/ 69 w 84"/>
                      <a:gd name="T37" fmla="*/ 142 h 146"/>
                      <a:gd name="T38" fmla="*/ 65 w 84"/>
                      <a:gd name="T39" fmla="*/ 134 h 146"/>
                      <a:gd name="T40" fmla="*/ 57 w 84"/>
                      <a:gd name="T41" fmla="*/ 130 h 146"/>
                      <a:gd name="T42" fmla="*/ 50 w 84"/>
                      <a:gd name="T43" fmla="*/ 126 h 146"/>
                      <a:gd name="T44" fmla="*/ 57 w 84"/>
                      <a:gd name="T45" fmla="*/ 122 h 146"/>
                      <a:gd name="T46" fmla="*/ 54 w 84"/>
                      <a:gd name="T47" fmla="*/ 113 h 146"/>
                      <a:gd name="T48" fmla="*/ 50 w 84"/>
                      <a:gd name="T49" fmla="*/ 101 h 146"/>
                      <a:gd name="T50" fmla="*/ 42 w 84"/>
                      <a:gd name="T51" fmla="*/ 97 h 146"/>
                      <a:gd name="T52" fmla="*/ 38 w 84"/>
                      <a:gd name="T53" fmla="*/ 89 h 146"/>
                      <a:gd name="T54" fmla="*/ 30 w 84"/>
                      <a:gd name="T55" fmla="*/ 85 h 146"/>
                      <a:gd name="T56" fmla="*/ 27 w 84"/>
                      <a:gd name="T57" fmla="*/ 85 h 146"/>
                      <a:gd name="T58" fmla="*/ 27 w 84"/>
                      <a:gd name="T59" fmla="*/ 89 h 146"/>
                      <a:gd name="T60" fmla="*/ 23 w 84"/>
                      <a:gd name="T61" fmla="*/ 97 h 146"/>
                      <a:gd name="T62" fmla="*/ 19 w 84"/>
                      <a:gd name="T63" fmla="*/ 89 h 146"/>
                      <a:gd name="T64" fmla="*/ 23 w 84"/>
                      <a:gd name="T65" fmla="*/ 81 h 146"/>
                      <a:gd name="T66" fmla="*/ 19 w 84"/>
                      <a:gd name="T67" fmla="*/ 73 h 146"/>
                      <a:gd name="T68" fmla="*/ 23 w 84"/>
                      <a:gd name="T69" fmla="*/ 65 h 146"/>
                      <a:gd name="T70" fmla="*/ 27 w 84"/>
                      <a:gd name="T71" fmla="*/ 65 h 146"/>
                      <a:gd name="T72" fmla="*/ 27 w 84"/>
                      <a:gd name="T73" fmla="*/ 61 h 146"/>
                      <a:gd name="T74" fmla="*/ 23 w 84"/>
                      <a:gd name="T75" fmla="*/ 53 h 146"/>
                      <a:gd name="T76" fmla="*/ 27 w 84"/>
                      <a:gd name="T77" fmla="*/ 45 h 146"/>
                      <a:gd name="T78" fmla="*/ 19 w 84"/>
                      <a:gd name="T79" fmla="*/ 37 h 146"/>
                      <a:gd name="T80" fmla="*/ 19 w 84"/>
                      <a:gd name="T81" fmla="*/ 33 h 146"/>
                      <a:gd name="T82" fmla="*/ 15 w 84"/>
                      <a:gd name="T83" fmla="*/ 33 h 146"/>
                      <a:gd name="T84" fmla="*/ 7 w 84"/>
                      <a:gd name="T85" fmla="*/ 37 h 146"/>
                      <a:gd name="T86" fmla="*/ 0 w 84"/>
                      <a:gd name="T87" fmla="*/ 33 h 146"/>
                      <a:gd name="T88" fmla="*/ 0 w 84"/>
                      <a:gd name="T89" fmla="*/ 20 h 146"/>
                      <a:gd name="T90" fmla="*/ 4 w 84"/>
                      <a:gd name="T91" fmla="*/ 12 h 146"/>
                      <a:gd name="T92" fmla="*/ 11 w 84"/>
                      <a:gd name="T93" fmla="*/ 12 h 146"/>
                      <a:gd name="T94" fmla="*/ 19 w 84"/>
                      <a:gd name="T95" fmla="*/ 8 h 146"/>
                      <a:gd name="T96" fmla="*/ 19 w 84"/>
                      <a:gd name="T97" fmla="*/ 12 h 146"/>
                      <a:gd name="T98" fmla="*/ 19 w 84"/>
                      <a:gd name="T99" fmla="*/ 20 h 146"/>
                      <a:gd name="T100" fmla="*/ 23 w 84"/>
                      <a:gd name="T101" fmla="*/ 20 h 146"/>
                      <a:gd name="T102" fmla="*/ 27 w 84"/>
                      <a:gd name="T103" fmla="*/ 20 h 146"/>
                      <a:gd name="T104" fmla="*/ 27 w 84"/>
                      <a:gd name="T105" fmla="*/ 16 h 146"/>
                      <a:gd name="T106" fmla="*/ 30 w 84"/>
                      <a:gd name="T107" fmla="*/ 8 h 146"/>
                      <a:gd name="T108" fmla="*/ 34 w 84"/>
                      <a:gd name="T109" fmla="*/ 0 h 14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</a:cxnLst>
                    <a:rect l="0" t="0" r="r" b="b"/>
                    <a:pathLst>
                      <a:path w="84" h="146">
                        <a:moveTo>
                          <a:pt x="34" y="0"/>
                        </a:moveTo>
                        <a:lnTo>
                          <a:pt x="46" y="4"/>
                        </a:lnTo>
                        <a:lnTo>
                          <a:pt x="46" y="8"/>
                        </a:lnTo>
                        <a:lnTo>
                          <a:pt x="50" y="16"/>
                        </a:lnTo>
                        <a:lnTo>
                          <a:pt x="54" y="24"/>
                        </a:lnTo>
                        <a:lnTo>
                          <a:pt x="54" y="29"/>
                        </a:lnTo>
                        <a:lnTo>
                          <a:pt x="57" y="29"/>
                        </a:lnTo>
                        <a:lnTo>
                          <a:pt x="69" y="33"/>
                        </a:lnTo>
                        <a:lnTo>
                          <a:pt x="69" y="37"/>
                        </a:lnTo>
                        <a:lnTo>
                          <a:pt x="69" y="41"/>
                        </a:lnTo>
                        <a:lnTo>
                          <a:pt x="73" y="41"/>
                        </a:lnTo>
                        <a:lnTo>
                          <a:pt x="73" y="45"/>
                        </a:lnTo>
                        <a:lnTo>
                          <a:pt x="77" y="45"/>
                        </a:lnTo>
                        <a:lnTo>
                          <a:pt x="73" y="49"/>
                        </a:lnTo>
                        <a:lnTo>
                          <a:pt x="73" y="53"/>
                        </a:lnTo>
                        <a:lnTo>
                          <a:pt x="77" y="53"/>
                        </a:lnTo>
                        <a:lnTo>
                          <a:pt x="73" y="53"/>
                        </a:lnTo>
                        <a:lnTo>
                          <a:pt x="77" y="57"/>
                        </a:lnTo>
                        <a:lnTo>
                          <a:pt x="80" y="57"/>
                        </a:lnTo>
                        <a:lnTo>
                          <a:pt x="80" y="61"/>
                        </a:lnTo>
                        <a:lnTo>
                          <a:pt x="80" y="65"/>
                        </a:lnTo>
                        <a:lnTo>
                          <a:pt x="80" y="69"/>
                        </a:lnTo>
                        <a:lnTo>
                          <a:pt x="84" y="69"/>
                        </a:lnTo>
                        <a:lnTo>
                          <a:pt x="80" y="69"/>
                        </a:lnTo>
                        <a:lnTo>
                          <a:pt x="80" y="73"/>
                        </a:lnTo>
                        <a:lnTo>
                          <a:pt x="77" y="73"/>
                        </a:lnTo>
                        <a:lnTo>
                          <a:pt x="77" y="77"/>
                        </a:lnTo>
                        <a:lnTo>
                          <a:pt x="73" y="77"/>
                        </a:lnTo>
                        <a:lnTo>
                          <a:pt x="77" y="77"/>
                        </a:lnTo>
                        <a:lnTo>
                          <a:pt x="77" y="81"/>
                        </a:lnTo>
                        <a:lnTo>
                          <a:pt x="73" y="81"/>
                        </a:lnTo>
                        <a:lnTo>
                          <a:pt x="73" y="85"/>
                        </a:lnTo>
                        <a:lnTo>
                          <a:pt x="69" y="85"/>
                        </a:lnTo>
                        <a:lnTo>
                          <a:pt x="69" y="89"/>
                        </a:lnTo>
                        <a:lnTo>
                          <a:pt x="69" y="93"/>
                        </a:lnTo>
                        <a:lnTo>
                          <a:pt x="65" y="93"/>
                        </a:lnTo>
                        <a:lnTo>
                          <a:pt x="65" y="97"/>
                        </a:lnTo>
                        <a:lnTo>
                          <a:pt x="65" y="101"/>
                        </a:lnTo>
                        <a:lnTo>
                          <a:pt x="65" y="105"/>
                        </a:lnTo>
                        <a:lnTo>
                          <a:pt x="69" y="105"/>
                        </a:lnTo>
                        <a:lnTo>
                          <a:pt x="69" y="109"/>
                        </a:lnTo>
                        <a:lnTo>
                          <a:pt x="73" y="113"/>
                        </a:lnTo>
                        <a:lnTo>
                          <a:pt x="77" y="113"/>
                        </a:lnTo>
                        <a:lnTo>
                          <a:pt x="80" y="118"/>
                        </a:lnTo>
                        <a:lnTo>
                          <a:pt x="84" y="118"/>
                        </a:lnTo>
                        <a:lnTo>
                          <a:pt x="84" y="122"/>
                        </a:lnTo>
                        <a:lnTo>
                          <a:pt x="84" y="126"/>
                        </a:lnTo>
                        <a:lnTo>
                          <a:pt x="80" y="126"/>
                        </a:lnTo>
                        <a:lnTo>
                          <a:pt x="80" y="130"/>
                        </a:lnTo>
                        <a:lnTo>
                          <a:pt x="80" y="134"/>
                        </a:lnTo>
                        <a:lnTo>
                          <a:pt x="80" y="138"/>
                        </a:lnTo>
                        <a:lnTo>
                          <a:pt x="77" y="138"/>
                        </a:lnTo>
                        <a:lnTo>
                          <a:pt x="77" y="142"/>
                        </a:lnTo>
                        <a:lnTo>
                          <a:pt x="73" y="142"/>
                        </a:lnTo>
                        <a:lnTo>
                          <a:pt x="73" y="146"/>
                        </a:lnTo>
                        <a:lnTo>
                          <a:pt x="73" y="142"/>
                        </a:lnTo>
                        <a:lnTo>
                          <a:pt x="69" y="142"/>
                        </a:lnTo>
                        <a:lnTo>
                          <a:pt x="69" y="138"/>
                        </a:lnTo>
                        <a:lnTo>
                          <a:pt x="65" y="138"/>
                        </a:lnTo>
                        <a:lnTo>
                          <a:pt x="65" y="134"/>
                        </a:lnTo>
                        <a:lnTo>
                          <a:pt x="61" y="134"/>
                        </a:lnTo>
                        <a:lnTo>
                          <a:pt x="57" y="134"/>
                        </a:lnTo>
                        <a:lnTo>
                          <a:pt x="57" y="130"/>
                        </a:lnTo>
                        <a:lnTo>
                          <a:pt x="54" y="130"/>
                        </a:lnTo>
                        <a:lnTo>
                          <a:pt x="54" y="126"/>
                        </a:lnTo>
                        <a:lnTo>
                          <a:pt x="50" y="126"/>
                        </a:lnTo>
                        <a:lnTo>
                          <a:pt x="54" y="126"/>
                        </a:lnTo>
                        <a:lnTo>
                          <a:pt x="57" y="126"/>
                        </a:lnTo>
                        <a:lnTo>
                          <a:pt x="57" y="122"/>
                        </a:lnTo>
                        <a:lnTo>
                          <a:pt x="57" y="118"/>
                        </a:lnTo>
                        <a:lnTo>
                          <a:pt x="57" y="113"/>
                        </a:lnTo>
                        <a:lnTo>
                          <a:pt x="54" y="113"/>
                        </a:lnTo>
                        <a:lnTo>
                          <a:pt x="54" y="109"/>
                        </a:lnTo>
                        <a:lnTo>
                          <a:pt x="54" y="105"/>
                        </a:lnTo>
                        <a:lnTo>
                          <a:pt x="50" y="101"/>
                        </a:lnTo>
                        <a:lnTo>
                          <a:pt x="46" y="101"/>
                        </a:lnTo>
                        <a:lnTo>
                          <a:pt x="46" y="97"/>
                        </a:lnTo>
                        <a:lnTo>
                          <a:pt x="42" y="97"/>
                        </a:lnTo>
                        <a:lnTo>
                          <a:pt x="42" y="93"/>
                        </a:lnTo>
                        <a:lnTo>
                          <a:pt x="38" y="93"/>
                        </a:lnTo>
                        <a:lnTo>
                          <a:pt x="38" y="89"/>
                        </a:lnTo>
                        <a:lnTo>
                          <a:pt x="34" y="89"/>
                        </a:lnTo>
                        <a:lnTo>
                          <a:pt x="34" y="85"/>
                        </a:lnTo>
                        <a:lnTo>
                          <a:pt x="30" y="85"/>
                        </a:lnTo>
                        <a:lnTo>
                          <a:pt x="27" y="85"/>
                        </a:lnTo>
                        <a:lnTo>
                          <a:pt x="30" y="85"/>
                        </a:lnTo>
                        <a:lnTo>
                          <a:pt x="27" y="85"/>
                        </a:lnTo>
                        <a:lnTo>
                          <a:pt x="27" y="89"/>
                        </a:lnTo>
                        <a:lnTo>
                          <a:pt x="27" y="85"/>
                        </a:lnTo>
                        <a:lnTo>
                          <a:pt x="27" y="89"/>
                        </a:lnTo>
                        <a:lnTo>
                          <a:pt x="27" y="93"/>
                        </a:lnTo>
                        <a:lnTo>
                          <a:pt x="27" y="97"/>
                        </a:lnTo>
                        <a:lnTo>
                          <a:pt x="23" y="97"/>
                        </a:lnTo>
                        <a:lnTo>
                          <a:pt x="23" y="93"/>
                        </a:lnTo>
                        <a:lnTo>
                          <a:pt x="23" y="89"/>
                        </a:lnTo>
                        <a:lnTo>
                          <a:pt x="19" y="89"/>
                        </a:lnTo>
                        <a:lnTo>
                          <a:pt x="23" y="89"/>
                        </a:lnTo>
                        <a:lnTo>
                          <a:pt x="23" y="85"/>
                        </a:lnTo>
                        <a:lnTo>
                          <a:pt x="23" y="81"/>
                        </a:lnTo>
                        <a:lnTo>
                          <a:pt x="23" y="77"/>
                        </a:lnTo>
                        <a:lnTo>
                          <a:pt x="23" y="73"/>
                        </a:lnTo>
                        <a:lnTo>
                          <a:pt x="19" y="73"/>
                        </a:lnTo>
                        <a:lnTo>
                          <a:pt x="23" y="73"/>
                        </a:lnTo>
                        <a:lnTo>
                          <a:pt x="23" y="69"/>
                        </a:lnTo>
                        <a:lnTo>
                          <a:pt x="23" y="65"/>
                        </a:lnTo>
                        <a:lnTo>
                          <a:pt x="27" y="65"/>
                        </a:lnTo>
                        <a:lnTo>
                          <a:pt x="27" y="61"/>
                        </a:lnTo>
                        <a:lnTo>
                          <a:pt x="27" y="65"/>
                        </a:lnTo>
                        <a:lnTo>
                          <a:pt x="27" y="61"/>
                        </a:lnTo>
                        <a:lnTo>
                          <a:pt x="27" y="65"/>
                        </a:lnTo>
                        <a:lnTo>
                          <a:pt x="27" y="61"/>
                        </a:lnTo>
                        <a:lnTo>
                          <a:pt x="27" y="57"/>
                        </a:lnTo>
                        <a:lnTo>
                          <a:pt x="23" y="57"/>
                        </a:lnTo>
                        <a:lnTo>
                          <a:pt x="23" y="53"/>
                        </a:lnTo>
                        <a:lnTo>
                          <a:pt x="23" y="49"/>
                        </a:lnTo>
                        <a:lnTo>
                          <a:pt x="27" y="49"/>
                        </a:lnTo>
                        <a:lnTo>
                          <a:pt x="27" y="45"/>
                        </a:lnTo>
                        <a:lnTo>
                          <a:pt x="23" y="45"/>
                        </a:lnTo>
                        <a:lnTo>
                          <a:pt x="23" y="41"/>
                        </a:lnTo>
                        <a:lnTo>
                          <a:pt x="19" y="37"/>
                        </a:lnTo>
                        <a:lnTo>
                          <a:pt x="23" y="37"/>
                        </a:lnTo>
                        <a:lnTo>
                          <a:pt x="23" y="33"/>
                        </a:lnTo>
                        <a:lnTo>
                          <a:pt x="19" y="33"/>
                        </a:lnTo>
                        <a:lnTo>
                          <a:pt x="19" y="29"/>
                        </a:lnTo>
                        <a:lnTo>
                          <a:pt x="15" y="29"/>
                        </a:lnTo>
                        <a:lnTo>
                          <a:pt x="15" y="33"/>
                        </a:lnTo>
                        <a:lnTo>
                          <a:pt x="15" y="37"/>
                        </a:lnTo>
                        <a:lnTo>
                          <a:pt x="11" y="37"/>
                        </a:lnTo>
                        <a:lnTo>
                          <a:pt x="7" y="37"/>
                        </a:lnTo>
                        <a:lnTo>
                          <a:pt x="7" y="33"/>
                        </a:lnTo>
                        <a:lnTo>
                          <a:pt x="4" y="33"/>
                        </a:lnTo>
                        <a:lnTo>
                          <a:pt x="0" y="33"/>
                        </a:lnTo>
                        <a:lnTo>
                          <a:pt x="0" y="29"/>
                        </a:lnTo>
                        <a:lnTo>
                          <a:pt x="0" y="24"/>
                        </a:lnTo>
                        <a:lnTo>
                          <a:pt x="0" y="20"/>
                        </a:lnTo>
                        <a:lnTo>
                          <a:pt x="4" y="20"/>
                        </a:lnTo>
                        <a:lnTo>
                          <a:pt x="4" y="16"/>
                        </a:lnTo>
                        <a:lnTo>
                          <a:pt x="4" y="12"/>
                        </a:lnTo>
                        <a:lnTo>
                          <a:pt x="7" y="12"/>
                        </a:lnTo>
                        <a:lnTo>
                          <a:pt x="7" y="8"/>
                        </a:lnTo>
                        <a:lnTo>
                          <a:pt x="11" y="12"/>
                        </a:lnTo>
                        <a:lnTo>
                          <a:pt x="11" y="8"/>
                        </a:lnTo>
                        <a:lnTo>
                          <a:pt x="15" y="8"/>
                        </a:lnTo>
                        <a:lnTo>
                          <a:pt x="19" y="8"/>
                        </a:lnTo>
                        <a:lnTo>
                          <a:pt x="23" y="8"/>
                        </a:lnTo>
                        <a:lnTo>
                          <a:pt x="19" y="8"/>
                        </a:lnTo>
                        <a:lnTo>
                          <a:pt x="19" y="12"/>
                        </a:lnTo>
                        <a:lnTo>
                          <a:pt x="19" y="16"/>
                        </a:lnTo>
                        <a:lnTo>
                          <a:pt x="15" y="20"/>
                        </a:lnTo>
                        <a:lnTo>
                          <a:pt x="19" y="20"/>
                        </a:lnTo>
                        <a:lnTo>
                          <a:pt x="19" y="16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27" y="24"/>
                        </a:lnTo>
                        <a:lnTo>
                          <a:pt x="27" y="20"/>
                        </a:lnTo>
                        <a:lnTo>
                          <a:pt x="30" y="20"/>
                        </a:lnTo>
                        <a:lnTo>
                          <a:pt x="27" y="20"/>
                        </a:lnTo>
                        <a:lnTo>
                          <a:pt x="27" y="16"/>
                        </a:lnTo>
                        <a:lnTo>
                          <a:pt x="30" y="16"/>
                        </a:lnTo>
                        <a:lnTo>
                          <a:pt x="30" y="12"/>
                        </a:lnTo>
                        <a:lnTo>
                          <a:pt x="30" y="8"/>
                        </a:lnTo>
                        <a:lnTo>
                          <a:pt x="30" y="4"/>
                        </a:lnTo>
                        <a:lnTo>
                          <a:pt x="30" y="0"/>
                        </a:lnTo>
                        <a:lnTo>
                          <a:pt x="34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826" name="Freeform 399">
                    <a:extLst>
                      <a:ext uri="{FF2B5EF4-FFF2-40B4-BE49-F238E27FC236}">
                        <a16:creationId xmlns:a16="http://schemas.microsoft.com/office/drawing/2014/main" id="{156FC3B4-B8E9-8F96-DBD3-DFB08589AA7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372" y="3184"/>
                    <a:ext cx="75" cy="81"/>
                  </a:xfrm>
                  <a:custGeom>
                    <a:avLst/>
                    <a:gdLst>
                      <a:gd name="T0" fmla="*/ 0 w 77"/>
                      <a:gd name="T1" fmla="*/ 20 h 81"/>
                      <a:gd name="T2" fmla="*/ 8 w 77"/>
                      <a:gd name="T3" fmla="*/ 16 h 81"/>
                      <a:gd name="T4" fmla="*/ 11 w 77"/>
                      <a:gd name="T5" fmla="*/ 20 h 81"/>
                      <a:gd name="T6" fmla="*/ 11 w 77"/>
                      <a:gd name="T7" fmla="*/ 20 h 81"/>
                      <a:gd name="T8" fmla="*/ 19 w 77"/>
                      <a:gd name="T9" fmla="*/ 20 h 81"/>
                      <a:gd name="T10" fmla="*/ 27 w 77"/>
                      <a:gd name="T11" fmla="*/ 20 h 81"/>
                      <a:gd name="T12" fmla="*/ 31 w 77"/>
                      <a:gd name="T13" fmla="*/ 24 h 81"/>
                      <a:gd name="T14" fmla="*/ 34 w 77"/>
                      <a:gd name="T15" fmla="*/ 20 h 81"/>
                      <a:gd name="T16" fmla="*/ 34 w 77"/>
                      <a:gd name="T17" fmla="*/ 20 h 81"/>
                      <a:gd name="T18" fmla="*/ 38 w 77"/>
                      <a:gd name="T19" fmla="*/ 16 h 81"/>
                      <a:gd name="T20" fmla="*/ 34 w 77"/>
                      <a:gd name="T21" fmla="*/ 12 h 81"/>
                      <a:gd name="T22" fmla="*/ 34 w 77"/>
                      <a:gd name="T23" fmla="*/ 8 h 81"/>
                      <a:gd name="T24" fmla="*/ 31 w 77"/>
                      <a:gd name="T25" fmla="*/ 4 h 81"/>
                      <a:gd name="T26" fmla="*/ 38 w 77"/>
                      <a:gd name="T27" fmla="*/ 0 h 81"/>
                      <a:gd name="T28" fmla="*/ 38 w 77"/>
                      <a:gd name="T29" fmla="*/ 8 h 81"/>
                      <a:gd name="T30" fmla="*/ 42 w 77"/>
                      <a:gd name="T31" fmla="*/ 4 h 81"/>
                      <a:gd name="T32" fmla="*/ 46 w 77"/>
                      <a:gd name="T33" fmla="*/ 8 h 81"/>
                      <a:gd name="T34" fmla="*/ 46 w 77"/>
                      <a:gd name="T35" fmla="*/ 16 h 81"/>
                      <a:gd name="T36" fmla="*/ 54 w 77"/>
                      <a:gd name="T37" fmla="*/ 16 h 81"/>
                      <a:gd name="T38" fmla="*/ 61 w 77"/>
                      <a:gd name="T39" fmla="*/ 16 h 81"/>
                      <a:gd name="T40" fmla="*/ 65 w 77"/>
                      <a:gd name="T41" fmla="*/ 20 h 81"/>
                      <a:gd name="T42" fmla="*/ 69 w 77"/>
                      <a:gd name="T43" fmla="*/ 24 h 81"/>
                      <a:gd name="T44" fmla="*/ 65 w 77"/>
                      <a:gd name="T45" fmla="*/ 29 h 81"/>
                      <a:gd name="T46" fmla="*/ 69 w 77"/>
                      <a:gd name="T47" fmla="*/ 33 h 81"/>
                      <a:gd name="T48" fmla="*/ 69 w 77"/>
                      <a:gd name="T49" fmla="*/ 41 h 81"/>
                      <a:gd name="T50" fmla="*/ 73 w 77"/>
                      <a:gd name="T51" fmla="*/ 41 h 81"/>
                      <a:gd name="T52" fmla="*/ 73 w 77"/>
                      <a:gd name="T53" fmla="*/ 45 h 81"/>
                      <a:gd name="T54" fmla="*/ 69 w 77"/>
                      <a:gd name="T55" fmla="*/ 49 h 81"/>
                      <a:gd name="T56" fmla="*/ 61 w 77"/>
                      <a:gd name="T57" fmla="*/ 49 h 81"/>
                      <a:gd name="T58" fmla="*/ 61 w 77"/>
                      <a:gd name="T59" fmla="*/ 57 h 81"/>
                      <a:gd name="T60" fmla="*/ 54 w 77"/>
                      <a:gd name="T61" fmla="*/ 57 h 81"/>
                      <a:gd name="T62" fmla="*/ 46 w 77"/>
                      <a:gd name="T63" fmla="*/ 61 h 81"/>
                      <a:gd name="T64" fmla="*/ 50 w 77"/>
                      <a:gd name="T65" fmla="*/ 65 h 81"/>
                      <a:gd name="T66" fmla="*/ 50 w 77"/>
                      <a:gd name="T67" fmla="*/ 73 h 81"/>
                      <a:gd name="T68" fmla="*/ 46 w 77"/>
                      <a:gd name="T69" fmla="*/ 77 h 81"/>
                      <a:gd name="T70" fmla="*/ 42 w 77"/>
                      <a:gd name="T71" fmla="*/ 81 h 81"/>
                      <a:gd name="T72" fmla="*/ 38 w 77"/>
                      <a:gd name="T73" fmla="*/ 81 h 81"/>
                      <a:gd name="T74" fmla="*/ 34 w 77"/>
                      <a:gd name="T75" fmla="*/ 77 h 81"/>
                      <a:gd name="T76" fmla="*/ 27 w 77"/>
                      <a:gd name="T77" fmla="*/ 77 h 81"/>
                      <a:gd name="T78" fmla="*/ 19 w 77"/>
                      <a:gd name="T79" fmla="*/ 77 h 81"/>
                      <a:gd name="T80" fmla="*/ 11 w 77"/>
                      <a:gd name="T81" fmla="*/ 77 h 81"/>
                      <a:gd name="T82" fmla="*/ 11 w 77"/>
                      <a:gd name="T83" fmla="*/ 77 h 81"/>
                      <a:gd name="T84" fmla="*/ 8 w 77"/>
                      <a:gd name="T85" fmla="*/ 73 h 81"/>
                      <a:gd name="T86" fmla="*/ 4 w 77"/>
                      <a:gd name="T87" fmla="*/ 65 h 81"/>
                      <a:gd name="T88" fmla="*/ 8 w 77"/>
                      <a:gd name="T89" fmla="*/ 61 h 81"/>
                      <a:gd name="T90" fmla="*/ 4 w 77"/>
                      <a:gd name="T91" fmla="*/ 57 h 81"/>
                      <a:gd name="T92" fmla="*/ 8 w 77"/>
                      <a:gd name="T93" fmla="*/ 53 h 81"/>
                      <a:gd name="T94" fmla="*/ 11 w 77"/>
                      <a:gd name="T95" fmla="*/ 45 h 81"/>
                      <a:gd name="T96" fmla="*/ 15 w 77"/>
                      <a:gd name="T97" fmla="*/ 41 h 81"/>
                      <a:gd name="T98" fmla="*/ 11 w 77"/>
                      <a:gd name="T99" fmla="*/ 33 h 81"/>
                      <a:gd name="T100" fmla="*/ 8 w 77"/>
                      <a:gd name="T101" fmla="*/ 29 h 81"/>
                      <a:gd name="T102" fmla="*/ 4 w 77"/>
                      <a:gd name="T103" fmla="*/ 24 h 8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</a:cxnLst>
                    <a:rect l="0" t="0" r="r" b="b"/>
                    <a:pathLst>
                      <a:path w="77" h="81">
                        <a:moveTo>
                          <a:pt x="0" y="24"/>
                        </a:moveTo>
                        <a:lnTo>
                          <a:pt x="0" y="20"/>
                        </a:lnTo>
                        <a:lnTo>
                          <a:pt x="4" y="16"/>
                        </a:lnTo>
                        <a:lnTo>
                          <a:pt x="8" y="16"/>
                        </a:lnTo>
                        <a:lnTo>
                          <a:pt x="8" y="20"/>
                        </a:lnTo>
                        <a:lnTo>
                          <a:pt x="11" y="20"/>
                        </a:lnTo>
                        <a:lnTo>
                          <a:pt x="11" y="24"/>
                        </a:lnTo>
                        <a:lnTo>
                          <a:pt x="11" y="20"/>
                        </a:lnTo>
                        <a:lnTo>
                          <a:pt x="15" y="20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20"/>
                        </a:lnTo>
                        <a:lnTo>
                          <a:pt x="31" y="24"/>
                        </a:lnTo>
                        <a:lnTo>
                          <a:pt x="34" y="24"/>
                        </a:lnTo>
                        <a:lnTo>
                          <a:pt x="34" y="20"/>
                        </a:lnTo>
                        <a:lnTo>
                          <a:pt x="38" y="20"/>
                        </a:lnTo>
                        <a:lnTo>
                          <a:pt x="34" y="20"/>
                        </a:lnTo>
                        <a:lnTo>
                          <a:pt x="38" y="20"/>
                        </a:lnTo>
                        <a:lnTo>
                          <a:pt x="38" y="16"/>
                        </a:lnTo>
                        <a:lnTo>
                          <a:pt x="34" y="16"/>
                        </a:lnTo>
                        <a:lnTo>
                          <a:pt x="34" y="12"/>
                        </a:lnTo>
                        <a:lnTo>
                          <a:pt x="31" y="12"/>
                        </a:lnTo>
                        <a:lnTo>
                          <a:pt x="34" y="8"/>
                        </a:lnTo>
                        <a:lnTo>
                          <a:pt x="31" y="8"/>
                        </a:lnTo>
                        <a:lnTo>
                          <a:pt x="31" y="4"/>
                        </a:lnTo>
                        <a:lnTo>
                          <a:pt x="34" y="0"/>
                        </a:lnTo>
                        <a:lnTo>
                          <a:pt x="38" y="0"/>
                        </a:lnTo>
                        <a:lnTo>
                          <a:pt x="38" y="4"/>
                        </a:lnTo>
                        <a:lnTo>
                          <a:pt x="38" y="8"/>
                        </a:lnTo>
                        <a:lnTo>
                          <a:pt x="38" y="4"/>
                        </a:lnTo>
                        <a:lnTo>
                          <a:pt x="42" y="4"/>
                        </a:lnTo>
                        <a:lnTo>
                          <a:pt x="46" y="4"/>
                        </a:lnTo>
                        <a:lnTo>
                          <a:pt x="46" y="8"/>
                        </a:lnTo>
                        <a:lnTo>
                          <a:pt x="46" y="12"/>
                        </a:lnTo>
                        <a:lnTo>
                          <a:pt x="46" y="16"/>
                        </a:lnTo>
                        <a:lnTo>
                          <a:pt x="50" y="16"/>
                        </a:lnTo>
                        <a:lnTo>
                          <a:pt x="54" y="16"/>
                        </a:lnTo>
                        <a:lnTo>
                          <a:pt x="57" y="16"/>
                        </a:lnTo>
                        <a:lnTo>
                          <a:pt x="61" y="16"/>
                        </a:lnTo>
                        <a:lnTo>
                          <a:pt x="61" y="20"/>
                        </a:lnTo>
                        <a:lnTo>
                          <a:pt x="65" y="20"/>
                        </a:lnTo>
                        <a:lnTo>
                          <a:pt x="65" y="24"/>
                        </a:lnTo>
                        <a:lnTo>
                          <a:pt x="69" y="24"/>
                        </a:lnTo>
                        <a:lnTo>
                          <a:pt x="69" y="29"/>
                        </a:lnTo>
                        <a:lnTo>
                          <a:pt x="65" y="29"/>
                        </a:lnTo>
                        <a:lnTo>
                          <a:pt x="65" y="33"/>
                        </a:lnTo>
                        <a:lnTo>
                          <a:pt x="69" y="33"/>
                        </a:lnTo>
                        <a:lnTo>
                          <a:pt x="69" y="37"/>
                        </a:lnTo>
                        <a:lnTo>
                          <a:pt x="69" y="41"/>
                        </a:lnTo>
                        <a:lnTo>
                          <a:pt x="73" y="37"/>
                        </a:lnTo>
                        <a:lnTo>
                          <a:pt x="73" y="41"/>
                        </a:lnTo>
                        <a:lnTo>
                          <a:pt x="77" y="41"/>
                        </a:lnTo>
                        <a:lnTo>
                          <a:pt x="73" y="45"/>
                        </a:lnTo>
                        <a:lnTo>
                          <a:pt x="69" y="45"/>
                        </a:lnTo>
                        <a:lnTo>
                          <a:pt x="69" y="49"/>
                        </a:lnTo>
                        <a:lnTo>
                          <a:pt x="65" y="49"/>
                        </a:lnTo>
                        <a:lnTo>
                          <a:pt x="61" y="49"/>
                        </a:lnTo>
                        <a:lnTo>
                          <a:pt x="61" y="53"/>
                        </a:lnTo>
                        <a:lnTo>
                          <a:pt x="61" y="57"/>
                        </a:lnTo>
                        <a:lnTo>
                          <a:pt x="57" y="57"/>
                        </a:lnTo>
                        <a:lnTo>
                          <a:pt x="54" y="57"/>
                        </a:lnTo>
                        <a:lnTo>
                          <a:pt x="50" y="61"/>
                        </a:lnTo>
                        <a:lnTo>
                          <a:pt x="46" y="61"/>
                        </a:lnTo>
                        <a:lnTo>
                          <a:pt x="46" y="65"/>
                        </a:lnTo>
                        <a:lnTo>
                          <a:pt x="50" y="65"/>
                        </a:lnTo>
                        <a:lnTo>
                          <a:pt x="50" y="69"/>
                        </a:lnTo>
                        <a:lnTo>
                          <a:pt x="50" y="73"/>
                        </a:lnTo>
                        <a:lnTo>
                          <a:pt x="46" y="73"/>
                        </a:lnTo>
                        <a:lnTo>
                          <a:pt x="46" y="77"/>
                        </a:lnTo>
                        <a:lnTo>
                          <a:pt x="42" y="77"/>
                        </a:lnTo>
                        <a:lnTo>
                          <a:pt x="42" y="81"/>
                        </a:lnTo>
                        <a:lnTo>
                          <a:pt x="38" y="77"/>
                        </a:lnTo>
                        <a:lnTo>
                          <a:pt x="38" y="81"/>
                        </a:lnTo>
                        <a:lnTo>
                          <a:pt x="34" y="81"/>
                        </a:lnTo>
                        <a:lnTo>
                          <a:pt x="34" y="77"/>
                        </a:lnTo>
                        <a:lnTo>
                          <a:pt x="31" y="77"/>
                        </a:lnTo>
                        <a:lnTo>
                          <a:pt x="27" y="77"/>
                        </a:lnTo>
                        <a:lnTo>
                          <a:pt x="23" y="77"/>
                        </a:lnTo>
                        <a:lnTo>
                          <a:pt x="19" y="77"/>
                        </a:lnTo>
                        <a:lnTo>
                          <a:pt x="15" y="77"/>
                        </a:lnTo>
                        <a:lnTo>
                          <a:pt x="11" y="77"/>
                        </a:lnTo>
                        <a:lnTo>
                          <a:pt x="11" y="73"/>
                        </a:lnTo>
                        <a:lnTo>
                          <a:pt x="11" y="77"/>
                        </a:lnTo>
                        <a:lnTo>
                          <a:pt x="8" y="77"/>
                        </a:lnTo>
                        <a:lnTo>
                          <a:pt x="8" y="73"/>
                        </a:lnTo>
                        <a:lnTo>
                          <a:pt x="4" y="69"/>
                        </a:lnTo>
                        <a:lnTo>
                          <a:pt x="4" y="65"/>
                        </a:lnTo>
                        <a:lnTo>
                          <a:pt x="4" y="61"/>
                        </a:lnTo>
                        <a:lnTo>
                          <a:pt x="8" y="61"/>
                        </a:lnTo>
                        <a:lnTo>
                          <a:pt x="4" y="61"/>
                        </a:lnTo>
                        <a:lnTo>
                          <a:pt x="4" y="57"/>
                        </a:lnTo>
                        <a:lnTo>
                          <a:pt x="8" y="57"/>
                        </a:lnTo>
                        <a:lnTo>
                          <a:pt x="8" y="53"/>
                        </a:lnTo>
                        <a:lnTo>
                          <a:pt x="8" y="49"/>
                        </a:lnTo>
                        <a:lnTo>
                          <a:pt x="11" y="45"/>
                        </a:lnTo>
                        <a:lnTo>
                          <a:pt x="15" y="45"/>
                        </a:lnTo>
                        <a:lnTo>
                          <a:pt x="15" y="41"/>
                        </a:lnTo>
                        <a:lnTo>
                          <a:pt x="11" y="37"/>
                        </a:lnTo>
                        <a:lnTo>
                          <a:pt x="11" y="33"/>
                        </a:lnTo>
                        <a:lnTo>
                          <a:pt x="11" y="29"/>
                        </a:lnTo>
                        <a:lnTo>
                          <a:pt x="8" y="29"/>
                        </a:lnTo>
                        <a:lnTo>
                          <a:pt x="4" y="29"/>
                        </a:lnTo>
                        <a:lnTo>
                          <a:pt x="4" y="24"/>
                        </a:lnTo>
                        <a:lnTo>
                          <a:pt x="0" y="24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827" name="Freeform 400">
                    <a:extLst>
                      <a:ext uri="{FF2B5EF4-FFF2-40B4-BE49-F238E27FC236}">
                        <a16:creationId xmlns:a16="http://schemas.microsoft.com/office/drawing/2014/main" id="{6BDAF7C7-B0A7-3943-AD73-3720E8A7AB1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53" y="3184"/>
                    <a:ext cx="26" cy="21"/>
                  </a:xfrm>
                  <a:custGeom>
                    <a:avLst/>
                    <a:gdLst>
                      <a:gd name="T0" fmla="*/ 0 w 26"/>
                      <a:gd name="T1" fmla="*/ 8 h 20"/>
                      <a:gd name="T2" fmla="*/ 3 w 26"/>
                      <a:gd name="T3" fmla="*/ 8 h 20"/>
                      <a:gd name="T4" fmla="*/ 3 w 26"/>
                      <a:gd name="T5" fmla="*/ 4 h 20"/>
                      <a:gd name="T6" fmla="*/ 7 w 26"/>
                      <a:gd name="T7" fmla="*/ 4 h 20"/>
                      <a:gd name="T8" fmla="*/ 7 w 26"/>
                      <a:gd name="T9" fmla="*/ 0 h 20"/>
                      <a:gd name="T10" fmla="*/ 11 w 26"/>
                      <a:gd name="T11" fmla="*/ 0 h 20"/>
                      <a:gd name="T12" fmla="*/ 11 w 26"/>
                      <a:gd name="T13" fmla="*/ 4 h 20"/>
                      <a:gd name="T14" fmla="*/ 15 w 26"/>
                      <a:gd name="T15" fmla="*/ 4 h 20"/>
                      <a:gd name="T16" fmla="*/ 19 w 26"/>
                      <a:gd name="T17" fmla="*/ 4 h 20"/>
                      <a:gd name="T18" fmla="*/ 23 w 26"/>
                      <a:gd name="T19" fmla="*/ 4 h 20"/>
                      <a:gd name="T20" fmla="*/ 23 w 26"/>
                      <a:gd name="T21" fmla="*/ 8 h 20"/>
                      <a:gd name="T22" fmla="*/ 26 w 26"/>
                      <a:gd name="T23" fmla="*/ 8 h 20"/>
                      <a:gd name="T24" fmla="*/ 26 w 26"/>
                      <a:gd name="T25" fmla="*/ 12 h 20"/>
                      <a:gd name="T26" fmla="*/ 26 w 26"/>
                      <a:gd name="T27" fmla="*/ 16 h 20"/>
                      <a:gd name="T28" fmla="*/ 26 w 26"/>
                      <a:gd name="T29" fmla="*/ 20 h 20"/>
                      <a:gd name="T30" fmla="*/ 23 w 26"/>
                      <a:gd name="T31" fmla="*/ 20 h 20"/>
                      <a:gd name="T32" fmla="*/ 23 w 26"/>
                      <a:gd name="T33" fmla="*/ 16 h 20"/>
                      <a:gd name="T34" fmla="*/ 19 w 26"/>
                      <a:gd name="T35" fmla="*/ 16 h 20"/>
                      <a:gd name="T36" fmla="*/ 15 w 26"/>
                      <a:gd name="T37" fmla="*/ 16 h 20"/>
                      <a:gd name="T38" fmla="*/ 11 w 26"/>
                      <a:gd name="T39" fmla="*/ 16 h 20"/>
                      <a:gd name="T40" fmla="*/ 7 w 26"/>
                      <a:gd name="T41" fmla="*/ 16 h 20"/>
                      <a:gd name="T42" fmla="*/ 3 w 26"/>
                      <a:gd name="T43" fmla="*/ 16 h 20"/>
                      <a:gd name="T44" fmla="*/ 3 w 26"/>
                      <a:gd name="T45" fmla="*/ 12 h 20"/>
                      <a:gd name="T46" fmla="*/ 0 w 26"/>
                      <a:gd name="T47" fmla="*/ 12 h 20"/>
                      <a:gd name="T48" fmla="*/ 0 w 26"/>
                      <a:gd name="T49" fmla="*/ 8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</a:cxnLst>
                    <a:rect l="0" t="0" r="r" b="b"/>
                    <a:pathLst>
                      <a:path w="26" h="20">
                        <a:moveTo>
                          <a:pt x="0" y="8"/>
                        </a:moveTo>
                        <a:lnTo>
                          <a:pt x="3" y="8"/>
                        </a:lnTo>
                        <a:lnTo>
                          <a:pt x="3" y="4"/>
                        </a:lnTo>
                        <a:lnTo>
                          <a:pt x="7" y="4"/>
                        </a:lnTo>
                        <a:lnTo>
                          <a:pt x="7" y="0"/>
                        </a:lnTo>
                        <a:lnTo>
                          <a:pt x="11" y="0"/>
                        </a:lnTo>
                        <a:lnTo>
                          <a:pt x="11" y="4"/>
                        </a:lnTo>
                        <a:lnTo>
                          <a:pt x="15" y="4"/>
                        </a:lnTo>
                        <a:lnTo>
                          <a:pt x="19" y="4"/>
                        </a:lnTo>
                        <a:lnTo>
                          <a:pt x="23" y="4"/>
                        </a:lnTo>
                        <a:lnTo>
                          <a:pt x="23" y="8"/>
                        </a:lnTo>
                        <a:lnTo>
                          <a:pt x="26" y="8"/>
                        </a:lnTo>
                        <a:lnTo>
                          <a:pt x="26" y="12"/>
                        </a:lnTo>
                        <a:lnTo>
                          <a:pt x="26" y="16"/>
                        </a:lnTo>
                        <a:lnTo>
                          <a:pt x="26" y="20"/>
                        </a:lnTo>
                        <a:lnTo>
                          <a:pt x="23" y="20"/>
                        </a:lnTo>
                        <a:lnTo>
                          <a:pt x="23" y="16"/>
                        </a:lnTo>
                        <a:lnTo>
                          <a:pt x="19" y="16"/>
                        </a:lnTo>
                        <a:lnTo>
                          <a:pt x="15" y="16"/>
                        </a:lnTo>
                        <a:lnTo>
                          <a:pt x="11" y="16"/>
                        </a:lnTo>
                        <a:lnTo>
                          <a:pt x="7" y="16"/>
                        </a:lnTo>
                        <a:lnTo>
                          <a:pt x="3" y="16"/>
                        </a:lnTo>
                        <a:lnTo>
                          <a:pt x="3" y="12"/>
                        </a:lnTo>
                        <a:lnTo>
                          <a:pt x="0" y="12"/>
                        </a:lnTo>
                        <a:lnTo>
                          <a:pt x="0" y="8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828" name="Freeform 401">
                    <a:extLst>
                      <a:ext uri="{FF2B5EF4-FFF2-40B4-BE49-F238E27FC236}">
                        <a16:creationId xmlns:a16="http://schemas.microsoft.com/office/drawing/2014/main" id="{B364A4C7-45FC-ABEC-F65F-209DBB1EF9D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79" y="3184"/>
                    <a:ext cx="18" cy="17"/>
                  </a:xfrm>
                  <a:custGeom>
                    <a:avLst/>
                    <a:gdLst>
                      <a:gd name="T0" fmla="*/ 12 w 16"/>
                      <a:gd name="T1" fmla="*/ 4 h 16"/>
                      <a:gd name="T2" fmla="*/ 12 w 16"/>
                      <a:gd name="T3" fmla="*/ 0 h 16"/>
                      <a:gd name="T4" fmla="*/ 12 w 16"/>
                      <a:gd name="T5" fmla="*/ 4 h 16"/>
                      <a:gd name="T6" fmla="*/ 12 w 16"/>
                      <a:gd name="T7" fmla="*/ 8 h 16"/>
                      <a:gd name="T8" fmla="*/ 16 w 16"/>
                      <a:gd name="T9" fmla="*/ 8 h 16"/>
                      <a:gd name="T10" fmla="*/ 16 w 16"/>
                      <a:gd name="T11" fmla="*/ 12 h 16"/>
                      <a:gd name="T12" fmla="*/ 12 w 16"/>
                      <a:gd name="T13" fmla="*/ 12 h 16"/>
                      <a:gd name="T14" fmla="*/ 12 w 16"/>
                      <a:gd name="T15" fmla="*/ 16 h 16"/>
                      <a:gd name="T16" fmla="*/ 8 w 16"/>
                      <a:gd name="T17" fmla="*/ 16 h 16"/>
                      <a:gd name="T18" fmla="*/ 8 w 16"/>
                      <a:gd name="T19" fmla="*/ 12 h 16"/>
                      <a:gd name="T20" fmla="*/ 8 w 16"/>
                      <a:gd name="T21" fmla="*/ 16 h 16"/>
                      <a:gd name="T22" fmla="*/ 4 w 16"/>
                      <a:gd name="T23" fmla="*/ 16 h 16"/>
                      <a:gd name="T24" fmla="*/ 0 w 16"/>
                      <a:gd name="T25" fmla="*/ 16 h 16"/>
                      <a:gd name="T26" fmla="*/ 0 w 16"/>
                      <a:gd name="T27" fmla="*/ 12 h 16"/>
                      <a:gd name="T28" fmla="*/ 0 w 16"/>
                      <a:gd name="T29" fmla="*/ 8 h 16"/>
                      <a:gd name="T30" fmla="*/ 4 w 16"/>
                      <a:gd name="T31" fmla="*/ 8 h 16"/>
                      <a:gd name="T32" fmla="*/ 8 w 16"/>
                      <a:gd name="T33" fmla="*/ 8 h 16"/>
                      <a:gd name="T34" fmla="*/ 8 w 16"/>
                      <a:gd name="T35" fmla="*/ 4 h 16"/>
                      <a:gd name="T36" fmla="*/ 12 w 16"/>
                      <a:gd name="T37" fmla="*/ 4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</a:cxnLst>
                    <a:rect l="0" t="0" r="r" b="b"/>
                    <a:pathLst>
                      <a:path w="16" h="16">
                        <a:moveTo>
                          <a:pt x="12" y="4"/>
                        </a:moveTo>
                        <a:lnTo>
                          <a:pt x="12" y="0"/>
                        </a:lnTo>
                        <a:lnTo>
                          <a:pt x="12" y="4"/>
                        </a:lnTo>
                        <a:lnTo>
                          <a:pt x="12" y="8"/>
                        </a:lnTo>
                        <a:lnTo>
                          <a:pt x="16" y="8"/>
                        </a:lnTo>
                        <a:lnTo>
                          <a:pt x="16" y="12"/>
                        </a:lnTo>
                        <a:lnTo>
                          <a:pt x="12" y="12"/>
                        </a:lnTo>
                        <a:lnTo>
                          <a:pt x="12" y="16"/>
                        </a:lnTo>
                        <a:lnTo>
                          <a:pt x="8" y="16"/>
                        </a:lnTo>
                        <a:lnTo>
                          <a:pt x="8" y="12"/>
                        </a:lnTo>
                        <a:lnTo>
                          <a:pt x="8" y="16"/>
                        </a:lnTo>
                        <a:lnTo>
                          <a:pt x="4" y="16"/>
                        </a:lnTo>
                        <a:lnTo>
                          <a:pt x="0" y="16"/>
                        </a:lnTo>
                        <a:lnTo>
                          <a:pt x="0" y="12"/>
                        </a:lnTo>
                        <a:lnTo>
                          <a:pt x="0" y="8"/>
                        </a:lnTo>
                        <a:lnTo>
                          <a:pt x="4" y="8"/>
                        </a:lnTo>
                        <a:lnTo>
                          <a:pt x="8" y="8"/>
                        </a:lnTo>
                        <a:lnTo>
                          <a:pt x="8" y="4"/>
                        </a:lnTo>
                        <a:lnTo>
                          <a:pt x="12" y="4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829" name="Freeform 402">
                    <a:extLst>
                      <a:ext uri="{FF2B5EF4-FFF2-40B4-BE49-F238E27FC236}">
                        <a16:creationId xmlns:a16="http://schemas.microsoft.com/office/drawing/2014/main" id="{FAB8B865-BDCD-84BA-436E-25442FD8D89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118" y="3187"/>
                    <a:ext cx="41" cy="52"/>
                  </a:xfrm>
                  <a:custGeom>
                    <a:avLst/>
                    <a:gdLst>
                      <a:gd name="T0" fmla="*/ 0 w 42"/>
                      <a:gd name="T1" fmla="*/ 4 h 53"/>
                      <a:gd name="T2" fmla="*/ 4 w 42"/>
                      <a:gd name="T3" fmla="*/ 4 h 53"/>
                      <a:gd name="T4" fmla="*/ 7 w 42"/>
                      <a:gd name="T5" fmla="*/ 4 h 53"/>
                      <a:gd name="T6" fmla="*/ 11 w 42"/>
                      <a:gd name="T7" fmla="*/ 4 h 53"/>
                      <a:gd name="T8" fmla="*/ 15 w 42"/>
                      <a:gd name="T9" fmla="*/ 0 h 53"/>
                      <a:gd name="T10" fmla="*/ 19 w 42"/>
                      <a:gd name="T11" fmla="*/ 0 h 53"/>
                      <a:gd name="T12" fmla="*/ 23 w 42"/>
                      <a:gd name="T13" fmla="*/ 0 h 53"/>
                      <a:gd name="T14" fmla="*/ 23 w 42"/>
                      <a:gd name="T15" fmla="*/ 4 h 53"/>
                      <a:gd name="T16" fmla="*/ 27 w 42"/>
                      <a:gd name="T17" fmla="*/ 4 h 53"/>
                      <a:gd name="T18" fmla="*/ 30 w 42"/>
                      <a:gd name="T19" fmla="*/ 4 h 53"/>
                      <a:gd name="T20" fmla="*/ 30 w 42"/>
                      <a:gd name="T21" fmla="*/ 8 h 53"/>
                      <a:gd name="T22" fmla="*/ 30 w 42"/>
                      <a:gd name="T23" fmla="*/ 12 h 53"/>
                      <a:gd name="T24" fmla="*/ 34 w 42"/>
                      <a:gd name="T25" fmla="*/ 12 h 53"/>
                      <a:gd name="T26" fmla="*/ 38 w 42"/>
                      <a:gd name="T27" fmla="*/ 12 h 53"/>
                      <a:gd name="T28" fmla="*/ 38 w 42"/>
                      <a:gd name="T29" fmla="*/ 16 h 53"/>
                      <a:gd name="T30" fmla="*/ 42 w 42"/>
                      <a:gd name="T31" fmla="*/ 16 h 53"/>
                      <a:gd name="T32" fmla="*/ 42 w 42"/>
                      <a:gd name="T33" fmla="*/ 20 h 53"/>
                      <a:gd name="T34" fmla="*/ 42 w 42"/>
                      <a:gd name="T35" fmla="*/ 25 h 53"/>
                      <a:gd name="T36" fmla="*/ 42 w 42"/>
                      <a:gd name="T37" fmla="*/ 29 h 53"/>
                      <a:gd name="T38" fmla="*/ 42 w 42"/>
                      <a:gd name="T39" fmla="*/ 33 h 53"/>
                      <a:gd name="T40" fmla="*/ 38 w 42"/>
                      <a:gd name="T41" fmla="*/ 33 h 53"/>
                      <a:gd name="T42" fmla="*/ 38 w 42"/>
                      <a:gd name="T43" fmla="*/ 37 h 53"/>
                      <a:gd name="T44" fmla="*/ 38 w 42"/>
                      <a:gd name="T45" fmla="*/ 41 h 53"/>
                      <a:gd name="T46" fmla="*/ 38 w 42"/>
                      <a:gd name="T47" fmla="*/ 45 h 53"/>
                      <a:gd name="T48" fmla="*/ 38 w 42"/>
                      <a:gd name="T49" fmla="*/ 49 h 53"/>
                      <a:gd name="T50" fmla="*/ 34 w 42"/>
                      <a:gd name="T51" fmla="*/ 53 h 53"/>
                      <a:gd name="T52" fmla="*/ 34 w 42"/>
                      <a:gd name="T53" fmla="*/ 49 h 53"/>
                      <a:gd name="T54" fmla="*/ 34 w 42"/>
                      <a:gd name="T55" fmla="*/ 45 h 53"/>
                      <a:gd name="T56" fmla="*/ 30 w 42"/>
                      <a:gd name="T57" fmla="*/ 45 h 53"/>
                      <a:gd name="T58" fmla="*/ 30 w 42"/>
                      <a:gd name="T59" fmla="*/ 41 h 53"/>
                      <a:gd name="T60" fmla="*/ 27 w 42"/>
                      <a:gd name="T61" fmla="*/ 41 h 53"/>
                      <a:gd name="T62" fmla="*/ 23 w 42"/>
                      <a:gd name="T63" fmla="*/ 41 h 53"/>
                      <a:gd name="T64" fmla="*/ 19 w 42"/>
                      <a:gd name="T65" fmla="*/ 41 h 53"/>
                      <a:gd name="T66" fmla="*/ 15 w 42"/>
                      <a:gd name="T67" fmla="*/ 41 h 53"/>
                      <a:gd name="T68" fmla="*/ 15 w 42"/>
                      <a:gd name="T69" fmla="*/ 37 h 53"/>
                      <a:gd name="T70" fmla="*/ 15 w 42"/>
                      <a:gd name="T71" fmla="*/ 33 h 53"/>
                      <a:gd name="T72" fmla="*/ 11 w 42"/>
                      <a:gd name="T73" fmla="*/ 33 h 53"/>
                      <a:gd name="T74" fmla="*/ 11 w 42"/>
                      <a:gd name="T75" fmla="*/ 29 h 53"/>
                      <a:gd name="T76" fmla="*/ 7 w 42"/>
                      <a:gd name="T77" fmla="*/ 29 h 53"/>
                      <a:gd name="T78" fmla="*/ 7 w 42"/>
                      <a:gd name="T79" fmla="*/ 25 h 53"/>
                      <a:gd name="T80" fmla="*/ 7 w 42"/>
                      <a:gd name="T81" fmla="*/ 20 h 53"/>
                      <a:gd name="T82" fmla="*/ 4 w 42"/>
                      <a:gd name="T83" fmla="*/ 20 h 53"/>
                      <a:gd name="T84" fmla="*/ 4 w 42"/>
                      <a:gd name="T85" fmla="*/ 16 h 53"/>
                      <a:gd name="T86" fmla="*/ 4 w 42"/>
                      <a:gd name="T87" fmla="*/ 12 h 53"/>
                      <a:gd name="T88" fmla="*/ 0 w 42"/>
                      <a:gd name="T89" fmla="*/ 8 h 53"/>
                      <a:gd name="T90" fmla="*/ 4 w 42"/>
                      <a:gd name="T91" fmla="*/ 8 h 53"/>
                      <a:gd name="T92" fmla="*/ 0 w 42"/>
                      <a:gd name="T93" fmla="*/ 8 h 53"/>
                      <a:gd name="T94" fmla="*/ 0 w 42"/>
                      <a:gd name="T95" fmla="*/ 4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</a:cxnLst>
                    <a:rect l="0" t="0" r="r" b="b"/>
                    <a:pathLst>
                      <a:path w="42" h="53">
                        <a:moveTo>
                          <a:pt x="0" y="4"/>
                        </a:moveTo>
                        <a:lnTo>
                          <a:pt x="4" y="4"/>
                        </a:lnTo>
                        <a:lnTo>
                          <a:pt x="7" y="4"/>
                        </a:lnTo>
                        <a:lnTo>
                          <a:pt x="11" y="4"/>
                        </a:lnTo>
                        <a:lnTo>
                          <a:pt x="15" y="0"/>
                        </a:lnTo>
                        <a:lnTo>
                          <a:pt x="19" y="0"/>
                        </a:lnTo>
                        <a:lnTo>
                          <a:pt x="23" y="0"/>
                        </a:lnTo>
                        <a:lnTo>
                          <a:pt x="23" y="4"/>
                        </a:lnTo>
                        <a:lnTo>
                          <a:pt x="27" y="4"/>
                        </a:lnTo>
                        <a:lnTo>
                          <a:pt x="30" y="4"/>
                        </a:lnTo>
                        <a:lnTo>
                          <a:pt x="30" y="8"/>
                        </a:lnTo>
                        <a:lnTo>
                          <a:pt x="30" y="12"/>
                        </a:lnTo>
                        <a:lnTo>
                          <a:pt x="34" y="12"/>
                        </a:lnTo>
                        <a:lnTo>
                          <a:pt x="38" y="12"/>
                        </a:lnTo>
                        <a:lnTo>
                          <a:pt x="38" y="16"/>
                        </a:lnTo>
                        <a:lnTo>
                          <a:pt x="42" y="16"/>
                        </a:lnTo>
                        <a:lnTo>
                          <a:pt x="42" y="20"/>
                        </a:lnTo>
                        <a:lnTo>
                          <a:pt x="42" y="25"/>
                        </a:lnTo>
                        <a:lnTo>
                          <a:pt x="42" y="29"/>
                        </a:lnTo>
                        <a:lnTo>
                          <a:pt x="42" y="33"/>
                        </a:lnTo>
                        <a:lnTo>
                          <a:pt x="38" y="33"/>
                        </a:lnTo>
                        <a:lnTo>
                          <a:pt x="38" y="37"/>
                        </a:lnTo>
                        <a:lnTo>
                          <a:pt x="38" y="41"/>
                        </a:lnTo>
                        <a:lnTo>
                          <a:pt x="38" y="45"/>
                        </a:lnTo>
                        <a:lnTo>
                          <a:pt x="38" y="49"/>
                        </a:lnTo>
                        <a:lnTo>
                          <a:pt x="34" y="53"/>
                        </a:lnTo>
                        <a:lnTo>
                          <a:pt x="34" y="49"/>
                        </a:lnTo>
                        <a:lnTo>
                          <a:pt x="34" y="45"/>
                        </a:lnTo>
                        <a:lnTo>
                          <a:pt x="30" y="45"/>
                        </a:lnTo>
                        <a:lnTo>
                          <a:pt x="30" y="41"/>
                        </a:lnTo>
                        <a:lnTo>
                          <a:pt x="27" y="41"/>
                        </a:lnTo>
                        <a:lnTo>
                          <a:pt x="23" y="41"/>
                        </a:lnTo>
                        <a:lnTo>
                          <a:pt x="19" y="41"/>
                        </a:lnTo>
                        <a:lnTo>
                          <a:pt x="15" y="41"/>
                        </a:lnTo>
                        <a:lnTo>
                          <a:pt x="15" y="37"/>
                        </a:lnTo>
                        <a:lnTo>
                          <a:pt x="15" y="33"/>
                        </a:lnTo>
                        <a:lnTo>
                          <a:pt x="11" y="33"/>
                        </a:lnTo>
                        <a:lnTo>
                          <a:pt x="11" y="29"/>
                        </a:lnTo>
                        <a:lnTo>
                          <a:pt x="7" y="29"/>
                        </a:lnTo>
                        <a:lnTo>
                          <a:pt x="7" y="25"/>
                        </a:lnTo>
                        <a:lnTo>
                          <a:pt x="7" y="20"/>
                        </a:lnTo>
                        <a:lnTo>
                          <a:pt x="4" y="20"/>
                        </a:lnTo>
                        <a:lnTo>
                          <a:pt x="4" y="16"/>
                        </a:lnTo>
                        <a:lnTo>
                          <a:pt x="4" y="12"/>
                        </a:lnTo>
                        <a:lnTo>
                          <a:pt x="0" y="8"/>
                        </a:lnTo>
                        <a:lnTo>
                          <a:pt x="4" y="8"/>
                        </a:lnTo>
                        <a:lnTo>
                          <a:pt x="0" y="8"/>
                        </a:lnTo>
                        <a:lnTo>
                          <a:pt x="0" y="4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830" name="Freeform 403">
                    <a:extLst>
                      <a:ext uri="{FF2B5EF4-FFF2-40B4-BE49-F238E27FC236}">
                        <a16:creationId xmlns:a16="http://schemas.microsoft.com/office/drawing/2014/main" id="{C4A1D3F7-ACEF-248C-7FFB-4EF4260DA07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48" y="3187"/>
                    <a:ext cx="35" cy="70"/>
                  </a:xfrm>
                  <a:custGeom>
                    <a:avLst/>
                    <a:gdLst>
                      <a:gd name="T0" fmla="*/ 4 w 34"/>
                      <a:gd name="T1" fmla="*/ 4 h 69"/>
                      <a:gd name="T2" fmla="*/ 4 w 34"/>
                      <a:gd name="T3" fmla="*/ 0 h 69"/>
                      <a:gd name="T4" fmla="*/ 7 w 34"/>
                      <a:gd name="T5" fmla="*/ 0 h 69"/>
                      <a:gd name="T6" fmla="*/ 11 w 34"/>
                      <a:gd name="T7" fmla="*/ 0 h 69"/>
                      <a:gd name="T8" fmla="*/ 11 w 34"/>
                      <a:gd name="T9" fmla="*/ 4 h 69"/>
                      <a:gd name="T10" fmla="*/ 15 w 34"/>
                      <a:gd name="T11" fmla="*/ 4 h 69"/>
                      <a:gd name="T12" fmla="*/ 19 w 34"/>
                      <a:gd name="T13" fmla="*/ 4 h 69"/>
                      <a:gd name="T14" fmla="*/ 19 w 34"/>
                      <a:gd name="T15" fmla="*/ 8 h 69"/>
                      <a:gd name="T16" fmla="*/ 19 w 34"/>
                      <a:gd name="T17" fmla="*/ 12 h 69"/>
                      <a:gd name="T18" fmla="*/ 15 w 34"/>
                      <a:gd name="T19" fmla="*/ 12 h 69"/>
                      <a:gd name="T20" fmla="*/ 19 w 34"/>
                      <a:gd name="T21" fmla="*/ 12 h 69"/>
                      <a:gd name="T22" fmla="*/ 23 w 34"/>
                      <a:gd name="T23" fmla="*/ 12 h 69"/>
                      <a:gd name="T24" fmla="*/ 27 w 34"/>
                      <a:gd name="T25" fmla="*/ 12 h 69"/>
                      <a:gd name="T26" fmla="*/ 30 w 34"/>
                      <a:gd name="T27" fmla="*/ 12 h 69"/>
                      <a:gd name="T28" fmla="*/ 30 w 34"/>
                      <a:gd name="T29" fmla="*/ 16 h 69"/>
                      <a:gd name="T30" fmla="*/ 30 w 34"/>
                      <a:gd name="T31" fmla="*/ 20 h 69"/>
                      <a:gd name="T32" fmla="*/ 30 w 34"/>
                      <a:gd name="T33" fmla="*/ 25 h 69"/>
                      <a:gd name="T34" fmla="*/ 34 w 34"/>
                      <a:gd name="T35" fmla="*/ 25 h 69"/>
                      <a:gd name="T36" fmla="*/ 34 w 34"/>
                      <a:gd name="T37" fmla="*/ 29 h 69"/>
                      <a:gd name="T38" fmla="*/ 34 w 34"/>
                      <a:gd name="T39" fmla="*/ 33 h 69"/>
                      <a:gd name="T40" fmla="*/ 30 w 34"/>
                      <a:gd name="T41" fmla="*/ 33 h 69"/>
                      <a:gd name="T42" fmla="*/ 30 w 34"/>
                      <a:gd name="T43" fmla="*/ 37 h 69"/>
                      <a:gd name="T44" fmla="*/ 27 w 34"/>
                      <a:gd name="T45" fmla="*/ 37 h 69"/>
                      <a:gd name="T46" fmla="*/ 27 w 34"/>
                      <a:gd name="T47" fmla="*/ 41 h 69"/>
                      <a:gd name="T48" fmla="*/ 27 w 34"/>
                      <a:gd name="T49" fmla="*/ 45 h 69"/>
                      <a:gd name="T50" fmla="*/ 27 w 34"/>
                      <a:gd name="T51" fmla="*/ 49 h 69"/>
                      <a:gd name="T52" fmla="*/ 27 w 34"/>
                      <a:gd name="T53" fmla="*/ 53 h 69"/>
                      <a:gd name="T54" fmla="*/ 30 w 34"/>
                      <a:gd name="T55" fmla="*/ 53 h 69"/>
                      <a:gd name="T56" fmla="*/ 27 w 34"/>
                      <a:gd name="T57" fmla="*/ 53 h 69"/>
                      <a:gd name="T58" fmla="*/ 27 w 34"/>
                      <a:gd name="T59" fmla="*/ 57 h 69"/>
                      <a:gd name="T60" fmla="*/ 27 w 34"/>
                      <a:gd name="T61" fmla="*/ 61 h 69"/>
                      <a:gd name="T62" fmla="*/ 30 w 34"/>
                      <a:gd name="T63" fmla="*/ 61 h 69"/>
                      <a:gd name="T64" fmla="*/ 27 w 34"/>
                      <a:gd name="T65" fmla="*/ 61 h 69"/>
                      <a:gd name="T66" fmla="*/ 30 w 34"/>
                      <a:gd name="T67" fmla="*/ 61 h 69"/>
                      <a:gd name="T68" fmla="*/ 30 w 34"/>
                      <a:gd name="T69" fmla="*/ 65 h 69"/>
                      <a:gd name="T70" fmla="*/ 27 w 34"/>
                      <a:gd name="T71" fmla="*/ 65 h 69"/>
                      <a:gd name="T72" fmla="*/ 23 w 34"/>
                      <a:gd name="T73" fmla="*/ 65 h 69"/>
                      <a:gd name="T74" fmla="*/ 23 w 34"/>
                      <a:gd name="T75" fmla="*/ 69 h 69"/>
                      <a:gd name="T76" fmla="*/ 19 w 34"/>
                      <a:gd name="T77" fmla="*/ 69 h 69"/>
                      <a:gd name="T78" fmla="*/ 15 w 34"/>
                      <a:gd name="T79" fmla="*/ 69 h 69"/>
                      <a:gd name="T80" fmla="*/ 15 w 34"/>
                      <a:gd name="T81" fmla="*/ 65 h 69"/>
                      <a:gd name="T82" fmla="*/ 15 w 34"/>
                      <a:gd name="T83" fmla="*/ 69 h 69"/>
                      <a:gd name="T84" fmla="*/ 11 w 34"/>
                      <a:gd name="T85" fmla="*/ 69 h 69"/>
                      <a:gd name="T86" fmla="*/ 11 w 34"/>
                      <a:gd name="T87" fmla="*/ 65 h 69"/>
                      <a:gd name="T88" fmla="*/ 11 w 34"/>
                      <a:gd name="T89" fmla="*/ 61 h 69"/>
                      <a:gd name="T90" fmla="*/ 11 w 34"/>
                      <a:gd name="T91" fmla="*/ 57 h 69"/>
                      <a:gd name="T92" fmla="*/ 7 w 34"/>
                      <a:gd name="T93" fmla="*/ 57 h 69"/>
                      <a:gd name="T94" fmla="*/ 7 w 34"/>
                      <a:gd name="T95" fmla="*/ 53 h 69"/>
                      <a:gd name="T96" fmla="*/ 7 w 34"/>
                      <a:gd name="T97" fmla="*/ 49 h 69"/>
                      <a:gd name="T98" fmla="*/ 4 w 34"/>
                      <a:gd name="T99" fmla="*/ 49 h 69"/>
                      <a:gd name="T100" fmla="*/ 4 w 34"/>
                      <a:gd name="T101" fmla="*/ 45 h 69"/>
                      <a:gd name="T102" fmla="*/ 4 w 34"/>
                      <a:gd name="T103" fmla="*/ 41 h 69"/>
                      <a:gd name="T104" fmla="*/ 4 w 34"/>
                      <a:gd name="T105" fmla="*/ 37 h 69"/>
                      <a:gd name="T106" fmla="*/ 4 w 34"/>
                      <a:gd name="T107" fmla="*/ 33 h 69"/>
                      <a:gd name="T108" fmla="*/ 4 w 34"/>
                      <a:gd name="T109" fmla="*/ 29 h 69"/>
                      <a:gd name="T110" fmla="*/ 0 w 34"/>
                      <a:gd name="T111" fmla="*/ 29 h 69"/>
                      <a:gd name="T112" fmla="*/ 0 w 34"/>
                      <a:gd name="T113" fmla="*/ 25 h 69"/>
                      <a:gd name="T114" fmla="*/ 0 w 34"/>
                      <a:gd name="T115" fmla="*/ 20 h 69"/>
                      <a:gd name="T116" fmla="*/ 0 w 34"/>
                      <a:gd name="T117" fmla="*/ 16 h 69"/>
                      <a:gd name="T118" fmla="*/ 0 w 34"/>
                      <a:gd name="T119" fmla="*/ 12 h 69"/>
                      <a:gd name="T120" fmla="*/ 0 w 34"/>
                      <a:gd name="T121" fmla="*/ 8 h 69"/>
                      <a:gd name="T122" fmla="*/ 4 w 34"/>
                      <a:gd name="T123" fmla="*/ 8 h 69"/>
                      <a:gd name="T124" fmla="*/ 4 w 34"/>
                      <a:gd name="T125" fmla="*/ 4 h 6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  <a:cxn ang="0">
                        <a:pos x="T122" y="T123"/>
                      </a:cxn>
                      <a:cxn ang="0">
                        <a:pos x="T124" y="T125"/>
                      </a:cxn>
                    </a:cxnLst>
                    <a:rect l="0" t="0" r="r" b="b"/>
                    <a:pathLst>
                      <a:path w="34" h="69">
                        <a:moveTo>
                          <a:pt x="4" y="4"/>
                        </a:moveTo>
                        <a:lnTo>
                          <a:pt x="4" y="0"/>
                        </a:lnTo>
                        <a:lnTo>
                          <a:pt x="7" y="0"/>
                        </a:lnTo>
                        <a:lnTo>
                          <a:pt x="11" y="0"/>
                        </a:lnTo>
                        <a:lnTo>
                          <a:pt x="11" y="4"/>
                        </a:lnTo>
                        <a:lnTo>
                          <a:pt x="15" y="4"/>
                        </a:lnTo>
                        <a:lnTo>
                          <a:pt x="19" y="4"/>
                        </a:lnTo>
                        <a:lnTo>
                          <a:pt x="19" y="8"/>
                        </a:lnTo>
                        <a:lnTo>
                          <a:pt x="19" y="12"/>
                        </a:lnTo>
                        <a:lnTo>
                          <a:pt x="15" y="12"/>
                        </a:lnTo>
                        <a:lnTo>
                          <a:pt x="19" y="12"/>
                        </a:lnTo>
                        <a:lnTo>
                          <a:pt x="23" y="12"/>
                        </a:lnTo>
                        <a:lnTo>
                          <a:pt x="27" y="12"/>
                        </a:lnTo>
                        <a:lnTo>
                          <a:pt x="30" y="12"/>
                        </a:lnTo>
                        <a:lnTo>
                          <a:pt x="30" y="16"/>
                        </a:lnTo>
                        <a:lnTo>
                          <a:pt x="30" y="20"/>
                        </a:lnTo>
                        <a:lnTo>
                          <a:pt x="30" y="25"/>
                        </a:lnTo>
                        <a:lnTo>
                          <a:pt x="34" y="25"/>
                        </a:lnTo>
                        <a:lnTo>
                          <a:pt x="34" y="29"/>
                        </a:lnTo>
                        <a:lnTo>
                          <a:pt x="34" y="33"/>
                        </a:lnTo>
                        <a:lnTo>
                          <a:pt x="30" y="33"/>
                        </a:lnTo>
                        <a:lnTo>
                          <a:pt x="30" y="37"/>
                        </a:lnTo>
                        <a:lnTo>
                          <a:pt x="27" y="37"/>
                        </a:lnTo>
                        <a:lnTo>
                          <a:pt x="27" y="41"/>
                        </a:lnTo>
                        <a:lnTo>
                          <a:pt x="27" y="45"/>
                        </a:lnTo>
                        <a:lnTo>
                          <a:pt x="27" y="49"/>
                        </a:lnTo>
                        <a:lnTo>
                          <a:pt x="27" y="53"/>
                        </a:lnTo>
                        <a:lnTo>
                          <a:pt x="30" y="53"/>
                        </a:lnTo>
                        <a:lnTo>
                          <a:pt x="27" y="53"/>
                        </a:lnTo>
                        <a:lnTo>
                          <a:pt x="27" y="57"/>
                        </a:lnTo>
                        <a:lnTo>
                          <a:pt x="27" y="61"/>
                        </a:lnTo>
                        <a:lnTo>
                          <a:pt x="30" y="61"/>
                        </a:lnTo>
                        <a:lnTo>
                          <a:pt x="27" y="61"/>
                        </a:lnTo>
                        <a:lnTo>
                          <a:pt x="30" y="61"/>
                        </a:lnTo>
                        <a:lnTo>
                          <a:pt x="30" y="65"/>
                        </a:lnTo>
                        <a:lnTo>
                          <a:pt x="27" y="65"/>
                        </a:lnTo>
                        <a:lnTo>
                          <a:pt x="23" y="65"/>
                        </a:lnTo>
                        <a:lnTo>
                          <a:pt x="23" y="69"/>
                        </a:lnTo>
                        <a:lnTo>
                          <a:pt x="19" y="69"/>
                        </a:lnTo>
                        <a:lnTo>
                          <a:pt x="15" y="69"/>
                        </a:lnTo>
                        <a:lnTo>
                          <a:pt x="15" y="65"/>
                        </a:lnTo>
                        <a:lnTo>
                          <a:pt x="15" y="69"/>
                        </a:lnTo>
                        <a:lnTo>
                          <a:pt x="11" y="69"/>
                        </a:lnTo>
                        <a:lnTo>
                          <a:pt x="11" y="65"/>
                        </a:lnTo>
                        <a:lnTo>
                          <a:pt x="11" y="61"/>
                        </a:lnTo>
                        <a:lnTo>
                          <a:pt x="11" y="57"/>
                        </a:lnTo>
                        <a:lnTo>
                          <a:pt x="7" y="57"/>
                        </a:lnTo>
                        <a:lnTo>
                          <a:pt x="7" y="53"/>
                        </a:lnTo>
                        <a:lnTo>
                          <a:pt x="7" y="49"/>
                        </a:lnTo>
                        <a:lnTo>
                          <a:pt x="4" y="49"/>
                        </a:lnTo>
                        <a:lnTo>
                          <a:pt x="4" y="45"/>
                        </a:lnTo>
                        <a:lnTo>
                          <a:pt x="4" y="41"/>
                        </a:lnTo>
                        <a:lnTo>
                          <a:pt x="4" y="37"/>
                        </a:lnTo>
                        <a:lnTo>
                          <a:pt x="4" y="33"/>
                        </a:lnTo>
                        <a:lnTo>
                          <a:pt x="4" y="29"/>
                        </a:lnTo>
                        <a:lnTo>
                          <a:pt x="0" y="29"/>
                        </a:lnTo>
                        <a:lnTo>
                          <a:pt x="0" y="25"/>
                        </a:lnTo>
                        <a:lnTo>
                          <a:pt x="0" y="20"/>
                        </a:lnTo>
                        <a:lnTo>
                          <a:pt x="0" y="16"/>
                        </a:lnTo>
                        <a:lnTo>
                          <a:pt x="0" y="12"/>
                        </a:lnTo>
                        <a:lnTo>
                          <a:pt x="0" y="8"/>
                        </a:lnTo>
                        <a:lnTo>
                          <a:pt x="4" y="8"/>
                        </a:lnTo>
                        <a:lnTo>
                          <a:pt x="4" y="4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831" name="Freeform 404">
                    <a:extLst>
                      <a:ext uri="{FF2B5EF4-FFF2-40B4-BE49-F238E27FC236}">
                        <a16:creationId xmlns:a16="http://schemas.microsoft.com/office/drawing/2014/main" id="{DBE1BDE9-296A-61B8-BA2F-951A3C5A0A7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580" y="3187"/>
                    <a:ext cx="101" cy="87"/>
                  </a:xfrm>
                  <a:custGeom>
                    <a:avLst/>
                    <a:gdLst>
                      <a:gd name="T0" fmla="*/ 11 w 100"/>
                      <a:gd name="T1" fmla="*/ 0 h 85"/>
                      <a:gd name="T2" fmla="*/ 15 w 100"/>
                      <a:gd name="T3" fmla="*/ 4 h 85"/>
                      <a:gd name="T4" fmla="*/ 23 w 100"/>
                      <a:gd name="T5" fmla="*/ 8 h 85"/>
                      <a:gd name="T6" fmla="*/ 31 w 100"/>
                      <a:gd name="T7" fmla="*/ 12 h 85"/>
                      <a:gd name="T8" fmla="*/ 38 w 100"/>
                      <a:gd name="T9" fmla="*/ 16 h 85"/>
                      <a:gd name="T10" fmla="*/ 38 w 100"/>
                      <a:gd name="T11" fmla="*/ 20 h 85"/>
                      <a:gd name="T12" fmla="*/ 38 w 100"/>
                      <a:gd name="T13" fmla="*/ 33 h 85"/>
                      <a:gd name="T14" fmla="*/ 46 w 100"/>
                      <a:gd name="T15" fmla="*/ 33 h 85"/>
                      <a:gd name="T16" fmla="*/ 54 w 100"/>
                      <a:gd name="T17" fmla="*/ 37 h 85"/>
                      <a:gd name="T18" fmla="*/ 61 w 100"/>
                      <a:gd name="T19" fmla="*/ 37 h 85"/>
                      <a:gd name="T20" fmla="*/ 65 w 100"/>
                      <a:gd name="T21" fmla="*/ 37 h 85"/>
                      <a:gd name="T22" fmla="*/ 69 w 100"/>
                      <a:gd name="T23" fmla="*/ 37 h 85"/>
                      <a:gd name="T24" fmla="*/ 77 w 100"/>
                      <a:gd name="T25" fmla="*/ 33 h 85"/>
                      <a:gd name="T26" fmla="*/ 84 w 100"/>
                      <a:gd name="T27" fmla="*/ 29 h 85"/>
                      <a:gd name="T28" fmla="*/ 88 w 100"/>
                      <a:gd name="T29" fmla="*/ 20 h 85"/>
                      <a:gd name="T30" fmla="*/ 92 w 100"/>
                      <a:gd name="T31" fmla="*/ 20 h 85"/>
                      <a:gd name="T32" fmla="*/ 92 w 100"/>
                      <a:gd name="T33" fmla="*/ 20 h 85"/>
                      <a:gd name="T34" fmla="*/ 96 w 100"/>
                      <a:gd name="T35" fmla="*/ 29 h 85"/>
                      <a:gd name="T36" fmla="*/ 96 w 100"/>
                      <a:gd name="T37" fmla="*/ 33 h 85"/>
                      <a:gd name="T38" fmla="*/ 96 w 100"/>
                      <a:gd name="T39" fmla="*/ 45 h 85"/>
                      <a:gd name="T40" fmla="*/ 92 w 100"/>
                      <a:gd name="T41" fmla="*/ 53 h 85"/>
                      <a:gd name="T42" fmla="*/ 96 w 100"/>
                      <a:gd name="T43" fmla="*/ 61 h 85"/>
                      <a:gd name="T44" fmla="*/ 92 w 100"/>
                      <a:gd name="T45" fmla="*/ 73 h 85"/>
                      <a:gd name="T46" fmla="*/ 100 w 100"/>
                      <a:gd name="T47" fmla="*/ 77 h 85"/>
                      <a:gd name="T48" fmla="*/ 92 w 100"/>
                      <a:gd name="T49" fmla="*/ 81 h 85"/>
                      <a:gd name="T50" fmla="*/ 80 w 100"/>
                      <a:gd name="T51" fmla="*/ 85 h 85"/>
                      <a:gd name="T52" fmla="*/ 69 w 100"/>
                      <a:gd name="T53" fmla="*/ 81 h 85"/>
                      <a:gd name="T54" fmla="*/ 57 w 100"/>
                      <a:gd name="T55" fmla="*/ 81 h 85"/>
                      <a:gd name="T56" fmla="*/ 46 w 100"/>
                      <a:gd name="T57" fmla="*/ 81 h 85"/>
                      <a:gd name="T58" fmla="*/ 38 w 100"/>
                      <a:gd name="T59" fmla="*/ 77 h 85"/>
                      <a:gd name="T60" fmla="*/ 31 w 100"/>
                      <a:gd name="T61" fmla="*/ 73 h 85"/>
                      <a:gd name="T62" fmla="*/ 34 w 100"/>
                      <a:gd name="T63" fmla="*/ 73 h 85"/>
                      <a:gd name="T64" fmla="*/ 27 w 100"/>
                      <a:gd name="T65" fmla="*/ 69 h 85"/>
                      <a:gd name="T66" fmla="*/ 19 w 100"/>
                      <a:gd name="T67" fmla="*/ 65 h 85"/>
                      <a:gd name="T68" fmla="*/ 15 w 100"/>
                      <a:gd name="T69" fmla="*/ 73 h 85"/>
                      <a:gd name="T70" fmla="*/ 8 w 100"/>
                      <a:gd name="T71" fmla="*/ 73 h 85"/>
                      <a:gd name="T72" fmla="*/ 8 w 100"/>
                      <a:gd name="T73" fmla="*/ 65 h 85"/>
                      <a:gd name="T74" fmla="*/ 8 w 100"/>
                      <a:gd name="T75" fmla="*/ 57 h 85"/>
                      <a:gd name="T76" fmla="*/ 4 w 100"/>
                      <a:gd name="T77" fmla="*/ 49 h 85"/>
                      <a:gd name="T78" fmla="*/ 4 w 100"/>
                      <a:gd name="T79" fmla="*/ 37 h 85"/>
                      <a:gd name="T80" fmla="*/ 4 w 100"/>
                      <a:gd name="T81" fmla="*/ 33 h 85"/>
                      <a:gd name="T82" fmla="*/ 4 w 100"/>
                      <a:gd name="T83" fmla="*/ 20 h 85"/>
                      <a:gd name="T84" fmla="*/ 8 w 100"/>
                      <a:gd name="T85" fmla="*/ 12 h 85"/>
                      <a:gd name="T86" fmla="*/ 4 w 100"/>
                      <a:gd name="T87" fmla="*/ 4 h 8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</a:cxnLst>
                    <a:rect l="0" t="0" r="r" b="b"/>
                    <a:pathLst>
                      <a:path w="100" h="85">
                        <a:moveTo>
                          <a:pt x="4" y="0"/>
                        </a:moveTo>
                        <a:lnTo>
                          <a:pt x="8" y="0"/>
                        </a:lnTo>
                        <a:lnTo>
                          <a:pt x="11" y="0"/>
                        </a:lnTo>
                        <a:lnTo>
                          <a:pt x="11" y="4"/>
                        </a:lnTo>
                        <a:lnTo>
                          <a:pt x="15" y="0"/>
                        </a:lnTo>
                        <a:lnTo>
                          <a:pt x="15" y="4"/>
                        </a:lnTo>
                        <a:lnTo>
                          <a:pt x="19" y="4"/>
                        </a:lnTo>
                        <a:lnTo>
                          <a:pt x="19" y="8"/>
                        </a:lnTo>
                        <a:lnTo>
                          <a:pt x="23" y="8"/>
                        </a:lnTo>
                        <a:lnTo>
                          <a:pt x="27" y="8"/>
                        </a:lnTo>
                        <a:lnTo>
                          <a:pt x="27" y="12"/>
                        </a:lnTo>
                        <a:lnTo>
                          <a:pt x="31" y="12"/>
                        </a:lnTo>
                        <a:lnTo>
                          <a:pt x="34" y="12"/>
                        </a:lnTo>
                        <a:lnTo>
                          <a:pt x="34" y="16"/>
                        </a:lnTo>
                        <a:lnTo>
                          <a:pt x="38" y="16"/>
                        </a:lnTo>
                        <a:lnTo>
                          <a:pt x="34" y="16"/>
                        </a:lnTo>
                        <a:lnTo>
                          <a:pt x="34" y="20"/>
                        </a:lnTo>
                        <a:lnTo>
                          <a:pt x="38" y="20"/>
                        </a:lnTo>
                        <a:lnTo>
                          <a:pt x="38" y="25"/>
                        </a:lnTo>
                        <a:lnTo>
                          <a:pt x="38" y="29"/>
                        </a:lnTo>
                        <a:lnTo>
                          <a:pt x="38" y="33"/>
                        </a:lnTo>
                        <a:lnTo>
                          <a:pt x="42" y="33"/>
                        </a:lnTo>
                        <a:lnTo>
                          <a:pt x="42" y="29"/>
                        </a:lnTo>
                        <a:lnTo>
                          <a:pt x="46" y="33"/>
                        </a:lnTo>
                        <a:lnTo>
                          <a:pt x="50" y="33"/>
                        </a:lnTo>
                        <a:lnTo>
                          <a:pt x="54" y="33"/>
                        </a:lnTo>
                        <a:lnTo>
                          <a:pt x="54" y="37"/>
                        </a:lnTo>
                        <a:lnTo>
                          <a:pt x="57" y="33"/>
                        </a:lnTo>
                        <a:lnTo>
                          <a:pt x="57" y="37"/>
                        </a:lnTo>
                        <a:lnTo>
                          <a:pt x="61" y="37"/>
                        </a:lnTo>
                        <a:lnTo>
                          <a:pt x="61" y="41"/>
                        </a:lnTo>
                        <a:lnTo>
                          <a:pt x="65" y="41"/>
                        </a:lnTo>
                        <a:lnTo>
                          <a:pt x="65" y="37"/>
                        </a:lnTo>
                        <a:lnTo>
                          <a:pt x="69" y="37"/>
                        </a:lnTo>
                        <a:lnTo>
                          <a:pt x="69" y="33"/>
                        </a:lnTo>
                        <a:lnTo>
                          <a:pt x="69" y="37"/>
                        </a:lnTo>
                        <a:lnTo>
                          <a:pt x="73" y="37"/>
                        </a:lnTo>
                        <a:lnTo>
                          <a:pt x="73" y="33"/>
                        </a:lnTo>
                        <a:lnTo>
                          <a:pt x="77" y="33"/>
                        </a:lnTo>
                        <a:lnTo>
                          <a:pt x="77" y="29"/>
                        </a:lnTo>
                        <a:lnTo>
                          <a:pt x="80" y="29"/>
                        </a:lnTo>
                        <a:lnTo>
                          <a:pt x="84" y="29"/>
                        </a:lnTo>
                        <a:lnTo>
                          <a:pt x="84" y="25"/>
                        </a:lnTo>
                        <a:lnTo>
                          <a:pt x="88" y="25"/>
                        </a:lnTo>
                        <a:lnTo>
                          <a:pt x="88" y="20"/>
                        </a:lnTo>
                        <a:lnTo>
                          <a:pt x="92" y="20"/>
                        </a:lnTo>
                        <a:lnTo>
                          <a:pt x="88" y="20"/>
                        </a:lnTo>
                        <a:lnTo>
                          <a:pt x="92" y="20"/>
                        </a:lnTo>
                        <a:lnTo>
                          <a:pt x="92" y="16"/>
                        </a:lnTo>
                        <a:lnTo>
                          <a:pt x="96" y="20"/>
                        </a:lnTo>
                        <a:lnTo>
                          <a:pt x="92" y="20"/>
                        </a:lnTo>
                        <a:lnTo>
                          <a:pt x="96" y="20"/>
                        </a:lnTo>
                        <a:lnTo>
                          <a:pt x="96" y="25"/>
                        </a:lnTo>
                        <a:lnTo>
                          <a:pt x="96" y="29"/>
                        </a:lnTo>
                        <a:lnTo>
                          <a:pt x="92" y="29"/>
                        </a:lnTo>
                        <a:lnTo>
                          <a:pt x="96" y="29"/>
                        </a:lnTo>
                        <a:lnTo>
                          <a:pt x="96" y="33"/>
                        </a:lnTo>
                        <a:lnTo>
                          <a:pt x="96" y="37"/>
                        </a:lnTo>
                        <a:lnTo>
                          <a:pt x="96" y="41"/>
                        </a:lnTo>
                        <a:lnTo>
                          <a:pt x="96" y="45"/>
                        </a:lnTo>
                        <a:lnTo>
                          <a:pt x="92" y="45"/>
                        </a:lnTo>
                        <a:lnTo>
                          <a:pt x="92" y="49"/>
                        </a:lnTo>
                        <a:lnTo>
                          <a:pt x="92" y="53"/>
                        </a:lnTo>
                        <a:lnTo>
                          <a:pt x="92" y="57"/>
                        </a:lnTo>
                        <a:lnTo>
                          <a:pt x="96" y="57"/>
                        </a:lnTo>
                        <a:lnTo>
                          <a:pt x="96" y="61"/>
                        </a:lnTo>
                        <a:lnTo>
                          <a:pt x="96" y="65"/>
                        </a:lnTo>
                        <a:lnTo>
                          <a:pt x="96" y="69"/>
                        </a:lnTo>
                        <a:lnTo>
                          <a:pt x="92" y="73"/>
                        </a:lnTo>
                        <a:lnTo>
                          <a:pt x="96" y="73"/>
                        </a:lnTo>
                        <a:lnTo>
                          <a:pt x="96" y="77"/>
                        </a:lnTo>
                        <a:lnTo>
                          <a:pt x="100" y="77"/>
                        </a:lnTo>
                        <a:lnTo>
                          <a:pt x="96" y="77"/>
                        </a:lnTo>
                        <a:lnTo>
                          <a:pt x="92" y="77"/>
                        </a:lnTo>
                        <a:lnTo>
                          <a:pt x="92" y="81"/>
                        </a:lnTo>
                        <a:lnTo>
                          <a:pt x="88" y="81"/>
                        </a:lnTo>
                        <a:lnTo>
                          <a:pt x="84" y="85"/>
                        </a:lnTo>
                        <a:lnTo>
                          <a:pt x="80" y="85"/>
                        </a:lnTo>
                        <a:lnTo>
                          <a:pt x="77" y="81"/>
                        </a:lnTo>
                        <a:lnTo>
                          <a:pt x="73" y="81"/>
                        </a:lnTo>
                        <a:lnTo>
                          <a:pt x="69" y="81"/>
                        </a:lnTo>
                        <a:lnTo>
                          <a:pt x="65" y="81"/>
                        </a:lnTo>
                        <a:lnTo>
                          <a:pt x="61" y="81"/>
                        </a:lnTo>
                        <a:lnTo>
                          <a:pt x="57" y="81"/>
                        </a:lnTo>
                        <a:lnTo>
                          <a:pt x="54" y="81"/>
                        </a:lnTo>
                        <a:lnTo>
                          <a:pt x="50" y="85"/>
                        </a:lnTo>
                        <a:lnTo>
                          <a:pt x="46" y="81"/>
                        </a:lnTo>
                        <a:lnTo>
                          <a:pt x="46" y="77"/>
                        </a:lnTo>
                        <a:lnTo>
                          <a:pt x="42" y="77"/>
                        </a:lnTo>
                        <a:lnTo>
                          <a:pt x="38" y="77"/>
                        </a:lnTo>
                        <a:lnTo>
                          <a:pt x="34" y="77"/>
                        </a:lnTo>
                        <a:lnTo>
                          <a:pt x="34" y="73"/>
                        </a:lnTo>
                        <a:lnTo>
                          <a:pt x="31" y="73"/>
                        </a:lnTo>
                        <a:lnTo>
                          <a:pt x="34" y="73"/>
                        </a:lnTo>
                        <a:lnTo>
                          <a:pt x="31" y="73"/>
                        </a:lnTo>
                        <a:lnTo>
                          <a:pt x="34" y="73"/>
                        </a:lnTo>
                        <a:lnTo>
                          <a:pt x="34" y="69"/>
                        </a:lnTo>
                        <a:lnTo>
                          <a:pt x="31" y="69"/>
                        </a:lnTo>
                        <a:lnTo>
                          <a:pt x="27" y="69"/>
                        </a:lnTo>
                        <a:lnTo>
                          <a:pt x="27" y="65"/>
                        </a:lnTo>
                        <a:lnTo>
                          <a:pt x="23" y="65"/>
                        </a:lnTo>
                        <a:lnTo>
                          <a:pt x="19" y="65"/>
                        </a:lnTo>
                        <a:lnTo>
                          <a:pt x="19" y="69"/>
                        </a:lnTo>
                        <a:lnTo>
                          <a:pt x="15" y="69"/>
                        </a:lnTo>
                        <a:lnTo>
                          <a:pt x="15" y="73"/>
                        </a:lnTo>
                        <a:lnTo>
                          <a:pt x="11" y="73"/>
                        </a:lnTo>
                        <a:lnTo>
                          <a:pt x="8" y="77"/>
                        </a:lnTo>
                        <a:lnTo>
                          <a:pt x="8" y="73"/>
                        </a:lnTo>
                        <a:lnTo>
                          <a:pt x="4" y="69"/>
                        </a:lnTo>
                        <a:lnTo>
                          <a:pt x="8" y="69"/>
                        </a:lnTo>
                        <a:lnTo>
                          <a:pt x="8" y="65"/>
                        </a:lnTo>
                        <a:lnTo>
                          <a:pt x="8" y="61"/>
                        </a:lnTo>
                        <a:lnTo>
                          <a:pt x="4" y="57"/>
                        </a:lnTo>
                        <a:lnTo>
                          <a:pt x="8" y="57"/>
                        </a:lnTo>
                        <a:lnTo>
                          <a:pt x="4" y="57"/>
                        </a:lnTo>
                        <a:lnTo>
                          <a:pt x="4" y="53"/>
                        </a:lnTo>
                        <a:lnTo>
                          <a:pt x="4" y="49"/>
                        </a:lnTo>
                        <a:lnTo>
                          <a:pt x="4" y="45"/>
                        </a:lnTo>
                        <a:lnTo>
                          <a:pt x="4" y="41"/>
                        </a:lnTo>
                        <a:lnTo>
                          <a:pt x="4" y="37"/>
                        </a:lnTo>
                        <a:lnTo>
                          <a:pt x="4" y="33"/>
                        </a:lnTo>
                        <a:lnTo>
                          <a:pt x="0" y="33"/>
                        </a:lnTo>
                        <a:lnTo>
                          <a:pt x="4" y="33"/>
                        </a:lnTo>
                        <a:lnTo>
                          <a:pt x="4" y="29"/>
                        </a:lnTo>
                        <a:lnTo>
                          <a:pt x="4" y="25"/>
                        </a:lnTo>
                        <a:lnTo>
                          <a:pt x="4" y="20"/>
                        </a:lnTo>
                        <a:lnTo>
                          <a:pt x="8" y="20"/>
                        </a:lnTo>
                        <a:lnTo>
                          <a:pt x="8" y="16"/>
                        </a:lnTo>
                        <a:lnTo>
                          <a:pt x="8" y="12"/>
                        </a:lnTo>
                        <a:lnTo>
                          <a:pt x="8" y="8"/>
                        </a:lnTo>
                        <a:lnTo>
                          <a:pt x="4" y="8"/>
                        </a:lnTo>
                        <a:lnTo>
                          <a:pt x="4" y="4"/>
                        </a:lnTo>
                        <a:lnTo>
                          <a:pt x="4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832" name="Freeform 405">
                    <a:extLst>
                      <a:ext uri="{FF2B5EF4-FFF2-40B4-BE49-F238E27FC236}">
                        <a16:creationId xmlns:a16="http://schemas.microsoft.com/office/drawing/2014/main" id="{37279D45-6BDB-21B9-FBC2-FA17714B7E7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938" y="3187"/>
                    <a:ext cx="52" cy="90"/>
                  </a:xfrm>
                  <a:custGeom>
                    <a:avLst/>
                    <a:gdLst>
                      <a:gd name="T0" fmla="*/ 0 w 53"/>
                      <a:gd name="T1" fmla="*/ 20 h 89"/>
                      <a:gd name="T2" fmla="*/ 7 w 53"/>
                      <a:gd name="T3" fmla="*/ 20 h 89"/>
                      <a:gd name="T4" fmla="*/ 11 w 53"/>
                      <a:gd name="T5" fmla="*/ 16 h 89"/>
                      <a:gd name="T6" fmla="*/ 15 w 53"/>
                      <a:gd name="T7" fmla="*/ 8 h 89"/>
                      <a:gd name="T8" fmla="*/ 19 w 53"/>
                      <a:gd name="T9" fmla="*/ 4 h 89"/>
                      <a:gd name="T10" fmla="*/ 19 w 53"/>
                      <a:gd name="T11" fmla="*/ 4 h 89"/>
                      <a:gd name="T12" fmla="*/ 23 w 53"/>
                      <a:gd name="T13" fmla="*/ 8 h 89"/>
                      <a:gd name="T14" fmla="*/ 26 w 53"/>
                      <a:gd name="T15" fmla="*/ 16 h 89"/>
                      <a:gd name="T16" fmla="*/ 30 w 53"/>
                      <a:gd name="T17" fmla="*/ 12 h 89"/>
                      <a:gd name="T18" fmla="*/ 34 w 53"/>
                      <a:gd name="T19" fmla="*/ 16 h 89"/>
                      <a:gd name="T20" fmla="*/ 38 w 53"/>
                      <a:gd name="T21" fmla="*/ 20 h 89"/>
                      <a:gd name="T22" fmla="*/ 42 w 53"/>
                      <a:gd name="T23" fmla="*/ 25 h 89"/>
                      <a:gd name="T24" fmla="*/ 46 w 53"/>
                      <a:gd name="T25" fmla="*/ 29 h 89"/>
                      <a:gd name="T26" fmla="*/ 49 w 53"/>
                      <a:gd name="T27" fmla="*/ 25 h 89"/>
                      <a:gd name="T28" fmla="*/ 49 w 53"/>
                      <a:gd name="T29" fmla="*/ 33 h 89"/>
                      <a:gd name="T30" fmla="*/ 53 w 53"/>
                      <a:gd name="T31" fmla="*/ 41 h 89"/>
                      <a:gd name="T32" fmla="*/ 49 w 53"/>
                      <a:gd name="T33" fmla="*/ 45 h 89"/>
                      <a:gd name="T34" fmla="*/ 46 w 53"/>
                      <a:gd name="T35" fmla="*/ 49 h 89"/>
                      <a:gd name="T36" fmla="*/ 46 w 53"/>
                      <a:gd name="T37" fmla="*/ 57 h 89"/>
                      <a:gd name="T38" fmla="*/ 46 w 53"/>
                      <a:gd name="T39" fmla="*/ 65 h 89"/>
                      <a:gd name="T40" fmla="*/ 42 w 53"/>
                      <a:gd name="T41" fmla="*/ 69 h 89"/>
                      <a:gd name="T42" fmla="*/ 38 w 53"/>
                      <a:gd name="T43" fmla="*/ 73 h 89"/>
                      <a:gd name="T44" fmla="*/ 38 w 53"/>
                      <a:gd name="T45" fmla="*/ 73 h 89"/>
                      <a:gd name="T46" fmla="*/ 34 w 53"/>
                      <a:gd name="T47" fmla="*/ 69 h 89"/>
                      <a:gd name="T48" fmla="*/ 34 w 53"/>
                      <a:gd name="T49" fmla="*/ 77 h 89"/>
                      <a:gd name="T50" fmla="*/ 30 w 53"/>
                      <a:gd name="T51" fmla="*/ 81 h 89"/>
                      <a:gd name="T52" fmla="*/ 26 w 53"/>
                      <a:gd name="T53" fmla="*/ 85 h 89"/>
                      <a:gd name="T54" fmla="*/ 26 w 53"/>
                      <a:gd name="T55" fmla="*/ 85 h 89"/>
                      <a:gd name="T56" fmla="*/ 23 w 53"/>
                      <a:gd name="T57" fmla="*/ 81 h 89"/>
                      <a:gd name="T58" fmla="*/ 15 w 53"/>
                      <a:gd name="T59" fmla="*/ 85 h 89"/>
                      <a:gd name="T60" fmla="*/ 11 w 53"/>
                      <a:gd name="T61" fmla="*/ 81 h 89"/>
                      <a:gd name="T62" fmla="*/ 7 w 53"/>
                      <a:gd name="T63" fmla="*/ 77 h 89"/>
                      <a:gd name="T64" fmla="*/ 3 w 53"/>
                      <a:gd name="T65" fmla="*/ 73 h 89"/>
                      <a:gd name="T66" fmla="*/ 7 w 53"/>
                      <a:gd name="T67" fmla="*/ 69 h 89"/>
                      <a:gd name="T68" fmla="*/ 11 w 53"/>
                      <a:gd name="T69" fmla="*/ 65 h 89"/>
                      <a:gd name="T70" fmla="*/ 15 w 53"/>
                      <a:gd name="T71" fmla="*/ 61 h 89"/>
                      <a:gd name="T72" fmla="*/ 19 w 53"/>
                      <a:gd name="T73" fmla="*/ 57 h 89"/>
                      <a:gd name="T74" fmla="*/ 23 w 53"/>
                      <a:gd name="T75" fmla="*/ 53 h 89"/>
                      <a:gd name="T76" fmla="*/ 23 w 53"/>
                      <a:gd name="T77" fmla="*/ 45 h 89"/>
                      <a:gd name="T78" fmla="*/ 15 w 53"/>
                      <a:gd name="T79" fmla="*/ 45 h 89"/>
                      <a:gd name="T80" fmla="*/ 11 w 53"/>
                      <a:gd name="T81" fmla="*/ 41 h 89"/>
                      <a:gd name="T82" fmla="*/ 7 w 53"/>
                      <a:gd name="T83" fmla="*/ 33 h 89"/>
                      <a:gd name="T84" fmla="*/ 3 w 53"/>
                      <a:gd name="T85" fmla="*/ 29 h 89"/>
                      <a:gd name="T86" fmla="*/ 0 w 53"/>
                      <a:gd name="T87" fmla="*/ 25 h 8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</a:cxnLst>
                    <a:rect l="0" t="0" r="r" b="b"/>
                    <a:pathLst>
                      <a:path w="53" h="89">
                        <a:moveTo>
                          <a:pt x="0" y="25"/>
                        </a:moveTo>
                        <a:lnTo>
                          <a:pt x="0" y="20"/>
                        </a:lnTo>
                        <a:lnTo>
                          <a:pt x="3" y="20"/>
                        </a:lnTo>
                        <a:lnTo>
                          <a:pt x="7" y="20"/>
                        </a:lnTo>
                        <a:lnTo>
                          <a:pt x="7" y="16"/>
                        </a:lnTo>
                        <a:lnTo>
                          <a:pt x="11" y="16"/>
                        </a:lnTo>
                        <a:lnTo>
                          <a:pt x="11" y="12"/>
                        </a:lnTo>
                        <a:lnTo>
                          <a:pt x="15" y="8"/>
                        </a:lnTo>
                        <a:lnTo>
                          <a:pt x="15" y="4"/>
                        </a:lnTo>
                        <a:lnTo>
                          <a:pt x="19" y="4"/>
                        </a:lnTo>
                        <a:lnTo>
                          <a:pt x="19" y="0"/>
                        </a:lnTo>
                        <a:lnTo>
                          <a:pt x="19" y="4"/>
                        </a:lnTo>
                        <a:lnTo>
                          <a:pt x="19" y="8"/>
                        </a:lnTo>
                        <a:lnTo>
                          <a:pt x="23" y="8"/>
                        </a:lnTo>
                        <a:lnTo>
                          <a:pt x="23" y="12"/>
                        </a:lnTo>
                        <a:lnTo>
                          <a:pt x="26" y="16"/>
                        </a:lnTo>
                        <a:lnTo>
                          <a:pt x="26" y="12"/>
                        </a:lnTo>
                        <a:lnTo>
                          <a:pt x="30" y="12"/>
                        </a:lnTo>
                        <a:lnTo>
                          <a:pt x="30" y="16"/>
                        </a:lnTo>
                        <a:lnTo>
                          <a:pt x="34" y="16"/>
                        </a:lnTo>
                        <a:lnTo>
                          <a:pt x="34" y="20"/>
                        </a:lnTo>
                        <a:lnTo>
                          <a:pt x="38" y="20"/>
                        </a:lnTo>
                        <a:lnTo>
                          <a:pt x="38" y="25"/>
                        </a:lnTo>
                        <a:lnTo>
                          <a:pt x="42" y="25"/>
                        </a:lnTo>
                        <a:lnTo>
                          <a:pt x="42" y="29"/>
                        </a:lnTo>
                        <a:lnTo>
                          <a:pt x="46" y="29"/>
                        </a:lnTo>
                        <a:lnTo>
                          <a:pt x="49" y="29"/>
                        </a:lnTo>
                        <a:lnTo>
                          <a:pt x="49" y="25"/>
                        </a:lnTo>
                        <a:lnTo>
                          <a:pt x="49" y="29"/>
                        </a:lnTo>
                        <a:lnTo>
                          <a:pt x="49" y="33"/>
                        </a:lnTo>
                        <a:lnTo>
                          <a:pt x="53" y="37"/>
                        </a:lnTo>
                        <a:lnTo>
                          <a:pt x="53" y="41"/>
                        </a:lnTo>
                        <a:lnTo>
                          <a:pt x="53" y="45"/>
                        </a:lnTo>
                        <a:lnTo>
                          <a:pt x="49" y="45"/>
                        </a:lnTo>
                        <a:lnTo>
                          <a:pt x="46" y="45"/>
                        </a:lnTo>
                        <a:lnTo>
                          <a:pt x="46" y="49"/>
                        </a:lnTo>
                        <a:lnTo>
                          <a:pt x="46" y="53"/>
                        </a:lnTo>
                        <a:lnTo>
                          <a:pt x="46" y="57"/>
                        </a:lnTo>
                        <a:lnTo>
                          <a:pt x="46" y="61"/>
                        </a:lnTo>
                        <a:lnTo>
                          <a:pt x="46" y="65"/>
                        </a:lnTo>
                        <a:lnTo>
                          <a:pt x="46" y="69"/>
                        </a:lnTo>
                        <a:lnTo>
                          <a:pt x="42" y="69"/>
                        </a:lnTo>
                        <a:lnTo>
                          <a:pt x="42" y="73"/>
                        </a:lnTo>
                        <a:lnTo>
                          <a:pt x="38" y="73"/>
                        </a:lnTo>
                        <a:lnTo>
                          <a:pt x="38" y="69"/>
                        </a:lnTo>
                        <a:lnTo>
                          <a:pt x="38" y="73"/>
                        </a:lnTo>
                        <a:lnTo>
                          <a:pt x="34" y="73"/>
                        </a:lnTo>
                        <a:lnTo>
                          <a:pt x="34" y="69"/>
                        </a:lnTo>
                        <a:lnTo>
                          <a:pt x="34" y="73"/>
                        </a:lnTo>
                        <a:lnTo>
                          <a:pt x="34" y="77"/>
                        </a:lnTo>
                        <a:lnTo>
                          <a:pt x="30" y="77"/>
                        </a:lnTo>
                        <a:lnTo>
                          <a:pt x="30" y="81"/>
                        </a:lnTo>
                        <a:lnTo>
                          <a:pt x="26" y="81"/>
                        </a:lnTo>
                        <a:lnTo>
                          <a:pt x="26" y="85"/>
                        </a:lnTo>
                        <a:lnTo>
                          <a:pt x="26" y="89"/>
                        </a:lnTo>
                        <a:lnTo>
                          <a:pt x="26" y="85"/>
                        </a:lnTo>
                        <a:lnTo>
                          <a:pt x="23" y="85"/>
                        </a:lnTo>
                        <a:lnTo>
                          <a:pt x="23" y="81"/>
                        </a:lnTo>
                        <a:lnTo>
                          <a:pt x="19" y="81"/>
                        </a:lnTo>
                        <a:lnTo>
                          <a:pt x="15" y="85"/>
                        </a:lnTo>
                        <a:lnTo>
                          <a:pt x="15" y="81"/>
                        </a:lnTo>
                        <a:lnTo>
                          <a:pt x="11" y="81"/>
                        </a:lnTo>
                        <a:lnTo>
                          <a:pt x="11" y="77"/>
                        </a:lnTo>
                        <a:lnTo>
                          <a:pt x="7" y="77"/>
                        </a:lnTo>
                        <a:lnTo>
                          <a:pt x="3" y="77"/>
                        </a:lnTo>
                        <a:lnTo>
                          <a:pt x="3" y="73"/>
                        </a:lnTo>
                        <a:lnTo>
                          <a:pt x="7" y="73"/>
                        </a:lnTo>
                        <a:lnTo>
                          <a:pt x="7" y="69"/>
                        </a:lnTo>
                        <a:lnTo>
                          <a:pt x="7" y="65"/>
                        </a:lnTo>
                        <a:lnTo>
                          <a:pt x="11" y="65"/>
                        </a:lnTo>
                        <a:lnTo>
                          <a:pt x="11" y="61"/>
                        </a:lnTo>
                        <a:lnTo>
                          <a:pt x="15" y="61"/>
                        </a:lnTo>
                        <a:lnTo>
                          <a:pt x="15" y="57"/>
                        </a:lnTo>
                        <a:lnTo>
                          <a:pt x="19" y="57"/>
                        </a:lnTo>
                        <a:lnTo>
                          <a:pt x="19" y="53"/>
                        </a:lnTo>
                        <a:lnTo>
                          <a:pt x="23" y="53"/>
                        </a:lnTo>
                        <a:lnTo>
                          <a:pt x="23" y="49"/>
                        </a:lnTo>
                        <a:lnTo>
                          <a:pt x="23" y="45"/>
                        </a:lnTo>
                        <a:lnTo>
                          <a:pt x="19" y="45"/>
                        </a:lnTo>
                        <a:lnTo>
                          <a:pt x="15" y="45"/>
                        </a:lnTo>
                        <a:lnTo>
                          <a:pt x="11" y="45"/>
                        </a:lnTo>
                        <a:lnTo>
                          <a:pt x="11" y="41"/>
                        </a:lnTo>
                        <a:lnTo>
                          <a:pt x="11" y="37"/>
                        </a:lnTo>
                        <a:lnTo>
                          <a:pt x="7" y="33"/>
                        </a:lnTo>
                        <a:lnTo>
                          <a:pt x="3" y="33"/>
                        </a:lnTo>
                        <a:lnTo>
                          <a:pt x="3" y="29"/>
                        </a:lnTo>
                        <a:lnTo>
                          <a:pt x="3" y="25"/>
                        </a:lnTo>
                        <a:lnTo>
                          <a:pt x="0" y="25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833" name="Freeform 406">
                    <a:extLst>
                      <a:ext uri="{FF2B5EF4-FFF2-40B4-BE49-F238E27FC236}">
                        <a16:creationId xmlns:a16="http://schemas.microsoft.com/office/drawing/2014/main" id="{482FB3BF-AC56-8E22-4B51-7418DD2B4EF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27" y="3193"/>
                    <a:ext cx="38" cy="32"/>
                  </a:xfrm>
                  <a:custGeom>
                    <a:avLst/>
                    <a:gdLst>
                      <a:gd name="T0" fmla="*/ 27 w 38"/>
                      <a:gd name="T1" fmla="*/ 0 h 33"/>
                      <a:gd name="T2" fmla="*/ 27 w 38"/>
                      <a:gd name="T3" fmla="*/ 4 h 33"/>
                      <a:gd name="T4" fmla="*/ 30 w 38"/>
                      <a:gd name="T5" fmla="*/ 4 h 33"/>
                      <a:gd name="T6" fmla="*/ 30 w 38"/>
                      <a:gd name="T7" fmla="*/ 8 h 33"/>
                      <a:gd name="T8" fmla="*/ 34 w 38"/>
                      <a:gd name="T9" fmla="*/ 8 h 33"/>
                      <a:gd name="T10" fmla="*/ 34 w 38"/>
                      <a:gd name="T11" fmla="*/ 12 h 33"/>
                      <a:gd name="T12" fmla="*/ 34 w 38"/>
                      <a:gd name="T13" fmla="*/ 16 h 33"/>
                      <a:gd name="T14" fmla="*/ 34 w 38"/>
                      <a:gd name="T15" fmla="*/ 21 h 33"/>
                      <a:gd name="T16" fmla="*/ 38 w 38"/>
                      <a:gd name="T17" fmla="*/ 21 h 33"/>
                      <a:gd name="T18" fmla="*/ 38 w 38"/>
                      <a:gd name="T19" fmla="*/ 25 h 33"/>
                      <a:gd name="T20" fmla="*/ 34 w 38"/>
                      <a:gd name="T21" fmla="*/ 25 h 33"/>
                      <a:gd name="T22" fmla="*/ 30 w 38"/>
                      <a:gd name="T23" fmla="*/ 25 h 33"/>
                      <a:gd name="T24" fmla="*/ 27 w 38"/>
                      <a:gd name="T25" fmla="*/ 25 h 33"/>
                      <a:gd name="T26" fmla="*/ 27 w 38"/>
                      <a:gd name="T27" fmla="*/ 29 h 33"/>
                      <a:gd name="T28" fmla="*/ 23 w 38"/>
                      <a:gd name="T29" fmla="*/ 29 h 33"/>
                      <a:gd name="T30" fmla="*/ 23 w 38"/>
                      <a:gd name="T31" fmla="*/ 25 h 33"/>
                      <a:gd name="T32" fmla="*/ 23 w 38"/>
                      <a:gd name="T33" fmla="*/ 29 h 33"/>
                      <a:gd name="T34" fmla="*/ 19 w 38"/>
                      <a:gd name="T35" fmla="*/ 29 h 33"/>
                      <a:gd name="T36" fmla="*/ 15 w 38"/>
                      <a:gd name="T37" fmla="*/ 29 h 33"/>
                      <a:gd name="T38" fmla="*/ 15 w 38"/>
                      <a:gd name="T39" fmla="*/ 25 h 33"/>
                      <a:gd name="T40" fmla="*/ 15 w 38"/>
                      <a:gd name="T41" fmla="*/ 29 h 33"/>
                      <a:gd name="T42" fmla="*/ 11 w 38"/>
                      <a:gd name="T43" fmla="*/ 29 h 33"/>
                      <a:gd name="T44" fmla="*/ 7 w 38"/>
                      <a:gd name="T45" fmla="*/ 29 h 33"/>
                      <a:gd name="T46" fmla="*/ 7 w 38"/>
                      <a:gd name="T47" fmla="*/ 33 h 33"/>
                      <a:gd name="T48" fmla="*/ 7 w 38"/>
                      <a:gd name="T49" fmla="*/ 29 h 33"/>
                      <a:gd name="T50" fmla="*/ 3 w 38"/>
                      <a:gd name="T51" fmla="*/ 29 h 33"/>
                      <a:gd name="T52" fmla="*/ 3 w 38"/>
                      <a:gd name="T53" fmla="*/ 25 h 33"/>
                      <a:gd name="T54" fmla="*/ 0 w 38"/>
                      <a:gd name="T55" fmla="*/ 25 h 33"/>
                      <a:gd name="T56" fmla="*/ 0 w 38"/>
                      <a:gd name="T57" fmla="*/ 21 h 33"/>
                      <a:gd name="T58" fmla="*/ 0 w 38"/>
                      <a:gd name="T59" fmla="*/ 16 h 33"/>
                      <a:gd name="T60" fmla="*/ 3 w 38"/>
                      <a:gd name="T61" fmla="*/ 12 h 33"/>
                      <a:gd name="T62" fmla="*/ 3 w 38"/>
                      <a:gd name="T63" fmla="*/ 16 h 33"/>
                      <a:gd name="T64" fmla="*/ 3 w 38"/>
                      <a:gd name="T65" fmla="*/ 12 h 33"/>
                      <a:gd name="T66" fmla="*/ 7 w 38"/>
                      <a:gd name="T67" fmla="*/ 12 h 33"/>
                      <a:gd name="T68" fmla="*/ 11 w 38"/>
                      <a:gd name="T69" fmla="*/ 12 h 33"/>
                      <a:gd name="T70" fmla="*/ 15 w 38"/>
                      <a:gd name="T71" fmla="*/ 12 h 33"/>
                      <a:gd name="T72" fmla="*/ 15 w 38"/>
                      <a:gd name="T73" fmla="*/ 8 h 33"/>
                      <a:gd name="T74" fmla="*/ 15 w 38"/>
                      <a:gd name="T75" fmla="*/ 4 h 33"/>
                      <a:gd name="T76" fmla="*/ 15 w 38"/>
                      <a:gd name="T77" fmla="*/ 8 h 33"/>
                      <a:gd name="T78" fmla="*/ 19 w 38"/>
                      <a:gd name="T79" fmla="*/ 8 h 33"/>
                      <a:gd name="T80" fmla="*/ 23 w 38"/>
                      <a:gd name="T81" fmla="*/ 8 h 33"/>
                      <a:gd name="T82" fmla="*/ 27 w 38"/>
                      <a:gd name="T83" fmla="*/ 8 h 33"/>
                      <a:gd name="T84" fmla="*/ 27 w 38"/>
                      <a:gd name="T85" fmla="*/ 4 h 33"/>
                      <a:gd name="T86" fmla="*/ 27 w 38"/>
                      <a:gd name="T87" fmla="*/ 0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</a:cxnLst>
                    <a:rect l="0" t="0" r="r" b="b"/>
                    <a:pathLst>
                      <a:path w="38" h="33">
                        <a:moveTo>
                          <a:pt x="27" y="0"/>
                        </a:moveTo>
                        <a:lnTo>
                          <a:pt x="27" y="4"/>
                        </a:lnTo>
                        <a:lnTo>
                          <a:pt x="30" y="4"/>
                        </a:lnTo>
                        <a:lnTo>
                          <a:pt x="30" y="8"/>
                        </a:lnTo>
                        <a:lnTo>
                          <a:pt x="34" y="8"/>
                        </a:lnTo>
                        <a:lnTo>
                          <a:pt x="34" y="12"/>
                        </a:lnTo>
                        <a:lnTo>
                          <a:pt x="34" y="16"/>
                        </a:lnTo>
                        <a:lnTo>
                          <a:pt x="34" y="21"/>
                        </a:lnTo>
                        <a:lnTo>
                          <a:pt x="38" y="21"/>
                        </a:lnTo>
                        <a:lnTo>
                          <a:pt x="38" y="25"/>
                        </a:lnTo>
                        <a:lnTo>
                          <a:pt x="34" y="25"/>
                        </a:lnTo>
                        <a:lnTo>
                          <a:pt x="30" y="25"/>
                        </a:lnTo>
                        <a:lnTo>
                          <a:pt x="27" y="25"/>
                        </a:lnTo>
                        <a:lnTo>
                          <a:pt x="27" y="29"/>
                        </a:lnTo>
                        <a:lnTo>
                          <a:pt x="23" y="29"/>
                        </a:lnTo>
                        <a:lnTo>
                          <a:pt x="23" y="25"/>
                        </a:lnTo>
                        <a:lnTo>
                          <a:pt x="23" y="29"/>
                        </a:lnTo>
                        <a:lnTo>
                          <a:pt x="19" y="29"/>
                        </a:lnTo>
                        <a:lnTo>
                          <a:pt x="15" y="29"/>
                        </a:lnTo>
                        <a:lnTo>
                          <a:pt x="15" y="25"/>
                        </a:lnTo>
                        <a:lnTo>
                          <a:pt x="15" y="29"/>
                        </a:lnTo>
                        <a:lnTo>
                          <a:pt x="11" y="29"/>
                        </a:lnTo>
                        <a:lnTo>
                          <a:pt x="7" y="29"/>
                        </a:lnTo>
                        <a:lnTo>
                          <a:pt x="7" y="33"/>
                        </a:lnTo>
                        <a:lnTo>
                          <a:pt x="7" y="29"/>
                        </a:lnTo>
                        <a:lnTo>
                          <a:pt x="3" y="29"/>
                        </a:lnTo>
                        <a:lnTo>
                          <a:pt x="3" y="25"/>
                        </a:lnTo>
                        <a:lnTo>
                          <a:pt x="0" y="25"/>
                        </a:lnTo>
                        <a:lnTo>
                          <a:pt x="0" y="21"/>
                        </a:lnTo>
                        <a:lnTo>
                          <a:pt x="0" y="16"/>
                        </a:lnTo>
                        <a:lnTo>
                          <a:pt x="3" y="12"/>
                        </a:lnTo>
                        <a:lnTo>
                          <a:pt x="3" y="16"/>
                        </a:lnTo>
                        <a:lnTo>
                          <a:pt x="3" y="12"/>
                        </a:lnTo>
                        <a:lnTo>
                          <a:pt x="7" y="12"/>
                        </a:lnTo>
                        <a:lnTo>
                          <a:pt x="11" y="12"/>
                        </a:lnTo>
                        <a:lnTo>
                          <a:pt x="15" y="12"/>
                        </a:lnTo>
                        <a:lnTo>
                          <a:pt x="15" y="8"/>
                        </a:lnTo>
                        <a:lnTo>
                          <a:pt x="15" y="4"/>
                        </a:lnTo>
                        <a:lnTo>
                          <a:pt x="15" y="8"/>
                        </a:lnTo>
                        <a:lnTo>
                          <a:pt x="19" y="8"/>
                        </a:lnTo>
                        <a:lnTo>
                          <a:pt x="23" y="8"/>
                        </a:lnTo>
                        <a:lnTo>
                          <a:pt x="27" y="8"/>
                        </a:lnTo>
                        <a:lnTo>
                          <a:pt x="27" y="4"/>
                        </a:lnTo>
                        <a:lnTo>
                          <a:pt x="27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834" name="Freeform 407">
                    <a:extLst>
                      <a:ext uri="{FF2B5EF4-FFF2-40B4-BE49-F238E27FC236}">
                        <a16:creationId xmlns:a16="http://schemas.microsoft.com/office/drawing/2014/main" id="{AABD1B3E-6409-617D-948B-223E53DA17D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672" y="3193"/>
                    <a:ext cx="50" cy="72"/>
                  </a:xfrm>
                  <a:custGeom>
                    <a:avLst/>
                    <a:gdLst>
                      <a:gd name="T0" fmla="*/ 23 w 50"/>
                      <a:gd name="T1" fmla="*/ 4 h 73"/>
                      <a:gd name="T2" fmla="*/ 27 w 50"/>
                      <a:gd name="T3" fmla="*/ 0 h 73"/>
                      <a:gd name="T4" fmla="*/ 27 w 50"/>
                      <a:gd name="T5" fmla="*/ 4 h 73"/>
                      <a:gd name="T6" fmla="*/ 31 w 50"/>
                      <a:gd name="T7" fmla="*/ 4 h 73"/>
                      <a:gd name="T8" fmla="*/ 34 w 50"/>
                      <a:gd name="T9" fmla="*/ 8 h 73"/>
                      <a:gd name="T10" fmla="*/ 34 w 50"/>
                      <a:gd name="T11" fmla="*/ 12 h 73"/>
                      <a:gd name="T12" fmla="*/ 38 w 50"/>
                      <a:gd name="T13" fmla="*/ 12 h 73"/>
                      <a:gd name="T14" fmla="*/ 38 w 50"/>
                      <a:gd name="T15" fmla="*/ 16 h 73"/>
                      <a:gd name="T16" fmla="*/ 38 w 50"/>
                      <a:gd name="T17" fmla="*/ 21 h 73"/>
                      <a:gd name="T18" fmla="*/ 42 w 50"/>
                      <a:gd name="T19" fmla="*/ 21 h 73"/>
                      <a:gd name="T20" fmla="*/ 46 w 50"/>
                      <a:gd name="T21" fmla="*/ 21 h 73"/>
                      <a:gd name="T22" fmla="*/ 46 w 50"/>
                      <a:gd name="T23" fmla="*/ 25 h 73"/>
                      <a:gd name="T24" fmla="*/ 46 w 50"/>
                      <a:gd name="T25" fmla="*/ 29 h 73"/>
                      <a:gd name="T26" fmla="*/ 46 w 50"/>
                      <a:gd name="T27" fmla="*/ 33 h 73"/>
                      <a:gd name="T28" fmla="*/ 50 w 50"/>
                      <a:gd name="T29" fmla="*/ 33 h 73"/>
                      <a:gd name="T30" fmla="*/ 50 w 50"/>
                      <a:gd name="T31" fmla="*/ 37 h 73"/>
                      <a:gd name="T32" fmla="*/ 46 w 50"/>
                      <a:gd name="T33" fmla="*/ 37 h 73"/>
                      <a:gd name="T34" fmla="*/ 46 w 50"/>
                      <a:gd name="T35" fmla="*/ 41 h 73"/>
                      <a:gd name="T36" fmla="*/ 46 w 50"/>
                      <a:gd name="T37" fmla="*/ 45 h 73"/>
                      <a:gd name="T38" fmla="*/ 50 w 50"/>
                      <a:gd name="T39" fmla="*/ 45 h 73"/>
                      <a:gd name="T40" fmla="*/ 46 w 50"/>
                      <a:gd name="T41" fmla="*/ 45 h 73"/>
                      <a:gd name="T42" fmla="*/ 50 w 50"/>
                      <a:gd name="T43" fmla="*/ 45 h 73"/>
                      <a:gd name="T44" fmla="*/ 50 w 50"/>
                      <a:gd name="T45" fmla="*/ 49 h 73"/>
                      <a:gd name="T46" fmla="*/ 46 w 50"/>
                      <a:gd name="T47" fmla="*/ 49 h 73"/>
                      <a:gd name="T48" fmla="*/ 46 w 50"/>
                      <a:gd name="T49" fmla="*/ 53 h 73"/>
                      <a:gd name="T50" fmla="*/ 42 w 50"/>
                      <a:gd name="T51" fmla="*/ 53 h 73"/>
                      <a:gd name="T52" fmla="*/ 34 w 50"/>
                      <a:gd name="T53" fmla="*/ 69 h 73"/>
                      <a:gd name="T54" fmla="*/ 31 w 50"/>
                      <a:gd name="T55" fmla="*/ 69 h 73"/>
                      <a:gd name="T56" fmla="*/ 15 w 50"/>
                      <a:gd name="T57" fmla="*/ 73 h 73"/>
                      <a:gd name="T58" fmla="*/ 11 w 50"/>
                      <a:gd name="T59" fmla="*/ 73 h 73"/>
                      <a:gd name="T60" fmla="*/ 8 w 50"/>
                      <a:gd name="T61" fmla="*/ 73 h 73"/>
                      <a:gd name="T62" fmla="*/ 4 w 50"/>
                      <a:gd name="T63" fmla="*/ 73 h 73"/>
                      <a:gd name="T64" fmla="*/ 4 w 50"/>
                      <a:gd name="T65" fmla="*/ 69 h 73"/>
                      <a:gd name="T66" fmla="*/ 0 w 50"/>
                      <a:gd name="T67" fmla="*/ 69 h 73"/>
                      <a:gd name="T68" fmla="*/ 4 w 50"/>
                      <a:gd name="T69" fmla="*/ 65 h 73"/>
                      <a:gd name="T70" fmla="*/ 4 w 50"/>
                      <a:gd name="T71" fmla="*/ 61 h 73"/>
                      <a:gd name="T72" fmla="*/ 4 w 50"/>
                      <a:gd name="T73" fmla="*/ 57 h 73"/>
                      <a:gd name="T74" fmla="*/ 4 w 50"/>
                      <a:gd name="T75" fmla="*/ 53 h 73"/>
                      <a:gd name="T76" fmla="*/ 0 w 50"/>
                      <a:gd name="T77" fmla="*/ 53 h 73"/>
                      <a:gd name="T78" fmla="*/ 0 w 50"/>
                      <a:gd name="T79" fmla="*/ 49 h 73"/>
                      <a:gd name="T80" fmla="*/ 0 w 50"/>
                      <a:gd name="T81" fmla="*/ 45 h 73"/>
                      <a:gd name="T82" fmla="*/ 0 w 50"/>
                      <a:gd name="T83" fmla="*/ 41 h 73"/>
                      <a:gd name="T84" fmla="*/ 4 w 50"/>
                      <a:gd name="T85" fmla="*/ 41 h 73"/>
                      <a:gd name="T86" fmla="*/ 4 w 50"/>
                      <a:gd name="T87" fmla="*/ 37 h 73"/>
                      <a:gd name="T88" fmla="*/ 4 w 50"/>
                      <a:gd name="T89" fmla="*/ 33 h 73"/>
                      <a:gd name="T90" fmla="*/ 4 w 50"/>
                      <a:gd name="T91" fmla="*/ 29 h 73"/>
                      <a:gd name="T92" fmla="*/ 4 w 50"/>
                      <a:gd name="T93" fmla="*/ 25 h 73"/>
                      <a:gd name="T94" fmla="*/ 0 w 50"/>
                      <a:gd name="T95" fmla="*/ 25 h 73"/>
                      <a:gd name="T96" fmla="*/ 4 w 50"/>
                      <a:gd name="T97" fmla="*/ 25 h 73"/>
                      <a:gd name="T98" fmla="*/ 4 w 50"/>
                      <a:gd name="T99" fmla="*/ 21 h 73"/>
                      <a:gd name="T100" fmla="*/ 4 w 50"/>
                      <a:gd name="T101" fmla="*/ 16 h 73"/>
                      <a:gd name="T102" fmla="*/ 4 w 50"/>
                      <a:gd name="T103" fmla="*/ 21 h 73"/>
                      <a:gd name="T104" fmla="*/ 8 w 50"/>
                      <a:gd name="T105" fmla="*/ 21 h 73"/>
                      <a:gd name="T106" fmla="*/ 11 w 50"/>
                      <a:gd name="T107" fmla="*/ 21 h 73"/>
                      <a:gd name="T108" fmla="*/ 11 w 50"/>
                      <a:gd name="T109" fmla="*/ 16 h 73"/>
                      <a:gd name="T110" fmla="*/ 15 w 50"/>
                      <a:gd name="T111" fmla="*/ 16 h 73"/>
                      <a:gd name="T112" fmla="*/ 15 w 50"/>
                      <a:gd name="T113" fmla="*/ 21 h 73"/>
                      <a:gd name="T114" fmla="*/ 19 w 50"/>
                      <a:gd name="T115" fmla="*/ 21 h 73"/>
                      <a:gd name="T116" fmla="*/ 19 w 50"/>
                      <a:gd name="T117" fmla="*/ 16 h 73"/>
                      <a:gd name="T118" fmla="*/ 19 w 50"/>
                      <a:gd name="T119" fmla="*/ 12 h 73"/>
                      <a:gd name="T120" fmla="*/ 23 w 50"/>
                      <a:gd name="T121" fmla="*/ 12 h 73"/>
                      <a:gd name="T122" fmla="*/ 23 w 50"/>
                      <a:gd name="T123" fmla="*/ 8 h 73"/>
                      <a:gd name="T124" fmla="*/ 23 w 50"/>
                      <a:gd name="T125" fmla="*/ 4 h 7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  <a:cxn ang="0">
                        <a:pos x="T122" y="T123"/>
                      </a:cxn>
                      <a:cxn ang="0">
                        <a:pos x="T124" y="T125"/>
                      </a:cxn>
                    </a:cxnLst>
                    <a:rect l="0" t="0" r="r" b="b"/>
                    <a:pathLst>
                      <a:path w="50" h="73">
                        <a:moveTo>
                          <a:pt x="23" y="4"/>
                        </a:moveTo>
                        <a:lnTo>
                          <a:pt x="27" y="0"/>
                        </a:lnTo>
                        <a:lnTo>
                          <a:pt x="27" y="4"/>
                        </a:lnTo>
                        <a:lnTo>
                          <a:pt x="31" y="4"/>
                        </a:lnTo>
                        <a:lnTo>
                          <a:pt x="34" y="8"/>
                        </a:lnTo>
                        <a:lnTo>
                          <a:pt x="34" y="12"/>
                        </a:lnTo>
                        <a:lnTo>
                          <a:pt x="38" y="12"/>
                        </a:lnTo>
                        <a:lnTo>
                          <a:pt x="38" y="16"/>
                        </a:lnTo>
                        <a:lnTo>
                          <a:pt x="38" y="21"/>
                        </a:lnTo>
                        <a:lnTo>
                          <a:pt x="42" y="21"/>
                        </a:lnTo>
                        <a:lnTo>
                          <a:pt x="46" y="21"/>
                        </a:lnTo>
                        <a:lnTo>
                          <a:pt x="46" y="25"/>
                        </a:lnTo>
                        <a:lnTo>
                          <a:pt x="46" y="29"/>
                        </a:lnTo>
                        <a:lnTo>
                          <a:pt x="46" y="33"/>
                        </a:lnTo>
                        <a:lnTo>
                          <a:pt x="50" y="33"/>
                        </a:lnTo>
                        <a:lnTo>
                          <a:pt x="50" y="37"/>
                        </a:lnTo>
                        <a:lnTo>
                          <a:pt x="46" y="37"/>
                        </a:lnTo>
                        <a:lnTo>
                          <a:pt x="46" y="41"/>
                        </a:lnTo>
                        <a:lnTo>
                          <a:pt x="46" y="45"/>
                        </a:lnTo>
                        <a:lnTo>
                          <a:pt x="50" y="45"/>
                        </a:lnTo>
                        <a:lnTo>
                          <a:pt x="46" y="45"/>
                        </a:lnTo>
                        <a:lnTo>
                          <a:pt x="50" y="45"/>
                        </a:lnTo>
                        <a:lnTo>
                          <a:pt x="50" y="49"/>
                        </a:lnTo>
                        <a:lnTo>
                          <a:pt x="46" y="49"/>
                        </a:lnTo>
                        <a:lnTo>
                          <a:pt x="46" y="53"/>
                        </a:lnTo>
                        <a:lnTo>
                          <a:pt x="42" y="53"/>
                        </a:lnTo>
                        <a:lnTo>
                          <a:pt x="34" y="69"/>
                        </a:lnTo>
                        <a:lnTo>
                          <a:pt x="31" y="69"/>
                        </a:lnTo>
                        <a:lnTo>
                          <a:pt x="15" y="73"/>
                        </a:lnTo>
                        <a:lnTo>
                          <a:pt x="11" y="73"/>
                        </a:lnTo>
                        <a:lnTo>
                          <a:pt x="8" y="73"/>
                        </a:lnTo>
                        <a:lnTo>
                          <a:pt x="4" y="73"/>
                        </a:lnTo>
                        <a:lnTo>
                          <a:pt x="4" y="69"/>
                        </a:lnTo>
                        <a:lnTo>
                          <a:pt x="0" y="69"/>
                        </a:lnTo>
                        <a:lnTo>
                          <a:pt x="4" y="65"/>
                        </a:lnTo>
                        <a:lnTo>
                          <a:pt x="4" y="61"/>
                        </a:lnTo>
                        <a:lnTo>
                          <a:pt x="4" y="57"/>
                        </a:lnTo>
                        <a:lnTo>
                          <a:pt x="4" y="53"/>
                        </a:lnTo>
                        <a:lnTo>
                          <a:pt x="0" y="53"/>
                        </a:lnTo>
                        <a:lnTo>
                          <a:pt x="0" y="49"/>
                        </a:lnTo>
                        <a:lnTo>
                          <a:pt x="0" y="45"/>
                        </a:lnTo>
                        <a:lnTo>
                          <a:pt x="0" y="41"/>
                        </a:lnTo>
                        <a:lnTo>
                          <a:pt x="4" y="41"/>
                        </a:lnTo>
                        <a:lnTo>
                          <a:pt x="4" y="37"/>
                        </a:lnTo>
                        <a:lnTo>
                          <a:pt x="4" y="33"/>
                        </a:lnTo>
                        <a:lnTo>
                          <a:pt x="4" y="29"/>
                        </a:lnTo>
                        <a:lnTo>
                          <a:pt x="4" y="25"/>
                        </a:lnTo>
                        <a:lnTo>
                          <a:pt x="0" y="25"/>
                        </a:lnTo>
                        <a:lnTo>
                          <a:pt x="4" y="25"/>
                        </a:lnTo>
                        <a:lnTo>
                          <a:pt x="4" y="21"/>
                        </a:lnTo>
                        <a:lnTo>
                          <a:pt x="4" y="16"/>
                        </a:lnTo>
                        <a:lnTo>
                          <a:pt x="4" y="21"/>
                        </a:lnTo>
                        <a:lnTo>
                          <a:pt x="8" y="21"/>
                        </a:lnTo>
                        <a:lnTo>
                          <a:pt x="11" y="21"/>
                        </a:lnTo>
                        <a:lnTo>
                          <a:pt x="11" y="16"/>
                        </a:lnTo>
                        <a:lnTo>
                          <a:pt x="15" y="16"/>
                        </a:lnTo>
                        <a:lnTo>
                          <a:pt x="15" y="21"/>
                        </a:lnTo>
                        <a:lnTo>
                          <a:pt x="19" y="21"/>
                        </a:lnTo>
                        <a:lnTo>
                          <a:pt x="19" y="16"/>
                        </a:lnTo>
                        <a:lnTo>
                          <a:pt x="19" y="12"/>
                        </a:lnTo>
                        <a:lnTo>
                          <a:pt x="23" y="12"/>
                        </a:lnTo>
                        <a:lnTo>
                          <a:pt x="23" y="8"/>
                        </a:lnTo>
                        <a:lnTo>
                          <a:pt x="23" y="4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835" name="Freeform 408">
                    <a:extLst>
                      <a:ext uri="{FF2B5EF4-FFF2-40B4-BE49-F238E27FC236}">
                        <a16:creationId xmlns:a16="http://schemas.microsoft.com/office/drawing/2014/main" id="{356F8111-D80B-C8AA-DAB5-FB6E18E16B6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898" y="3193"/>
                    <a:ext cx="35" cy="41"/>
                  </a:xfrm>
                  <a:custGeom>
                    <a:avLst/>
                    <a:gdLst>
                      <a:gd name="T0" fmla="*/ 8 w 35"/>
                      <a:gd name="T1" fmla="*/ 4 h 41"/>
                      <a:gd name="T2" fmla="*/ 8 w 35"/>
                      <a:gd name="T3" fmla="*/ 0 h 41"/>
                      <a:gd name="T4" fmla="*/ 8 w 35"/>
                      <a:gd name="T5" fmla="*/ 4 h 41"/>
                      <a:gd name="T6" fmla="*/ 12 w 35"/>
                      <a:gd name="T7" fmla="*/ 4 h 41"/>
                      <a:gd name="T8" fmla="*/ 12 w 35"/>
                      <a:gd name="T9" fmla="*/ 8 h 41"/>
                      <a:gd name="T10" fmla="*/ 16 w 35"/>
                      <a:gd name="T11" fmla="*/ 8 h 41"/>
                      <a:gd name="T12" fmla="*/ 19 w 35"/>
                      <a:gd name="T13" fmla="*/ 8 h 41"/>
                      <a:gd name="T14" fmla="*/ 19 w 35"/>
                      <a:gd name="T15" fmla="*/ 12 h 41"/>
                      <a:gd name="T16" fmla="*/ 23 w 35"/>
                      <a:gd name="T17" fmla="*/ 16 h 41"/>
                      <a:gd name="T18" fmla="*/ 27 w 35"/>
                      <a:gd name="T19" fmla="*/ 21 h 41"/>
                      <a:gd name="T20" fmla="*/ 27 w 35"/>
                      <a:gd name="T21" fmla="*/ 25 h 41"/>
                      <a:gd name="T22" fmla="*/ 31 w 35"/>
                      <a:gd name="T23" fmla="*/ 25 h 41"/>
                      <a:gd name="T24" fmla="*/ 35 w 35"/>
                      <a:gd name="T25" fmla="*/ 25 h 41"/>
                      <a:gd name="T26" fmla="*/ 35 w 35"/>
                      <a:gd name="T27" fmla="*/ 29 h 41"/>
                      <a:gd name="T28" fmla="*/ 31 w 35"/>
                      <a:gd name="T29" fmla="*/ 29 h 41"/>
                      <a:gd name="T30" fmla="*/ 31 w 35"/>
                      <a:gd name="T31" fmla="*/ 33 h 41"/>
                      <a:gd name="T32" fmla="*/ 27 w 35"/>
                      <a:gd name="T33" fmla="*/ 33 h 41"/>
                      <a:gd name="T34" fmla="*/ 23 w 35"/>
                      <a:gd name="T35" fmla="*/ 33 h 41"/>
                      <a:gd name="T36" fmla="*/ 23 w 35"/>
                      <a:gd name="T37" fmla="*/ 37 h 41"/>
                      <a:gd name="T38" fmla="*/ 19 w 35"/>
                      <a:gd name="T39" fmla="*/ 37 h 41"/>
                      <a:gd name="T40" fmla="*/ 19 w 35"/>
                      <a:gd name="T41" fmla="*/ 41 h 41"/>
                      <a:gd name="T42" fmla="*/ 16 w 35"/>
                      <a:gd name="T43" fmla="*/ 41 h 41"/>
                      <a:gd name="T44" fmla="*/ 12 w 35"/>
                      <a:gd name="T45" fmla="*/ 41 h 41"/>
                      <a:gd name="T46" fmla="*/ 8 w 35"/>
                      <a:gd name="T47" fmla="*/ 41 h 41"/>
                      <a:gd name="T48" fmla="*/ 4 w 35"/>
                      <a:gd name="T49" fmla="*/ 41 h 41"/>
                      <a:gd name="T50" fmla="*/ 0 w 35"/>
                      <a:gd name="T51" fmla="*/ 41 h 41"/>
                      <a:gd name="T52" fmla="*/ 0 w 35"/>
                      <a:gd name="T53" fmla="*/ 37 h 41"/>
                      <a:gd name="T54" fmla="*/ 0 w 35"/>
                      <a:gd name="T55" fmla="*/ 33 h 41"/>
                      <a:gd name="T56" fmla="*/ 4 w 35"/>
                      <a:gd name="T57" fmla="*/ 33 h 41"/>
                      <a:gd name="T58" fmla="*/ 4 w 35"/>
                      <a:gd name="T59" fmla="*/ 37 h 41"/>
                      <a:gd name="T60" fmla="*/ 8 w 35"/>
                      <a:gd name="T61" fmla="*/ 37 h 41"/>
                      <a:gd name="T62" fmla="*/ 8 w 35"/>
                      <a:gd name="T63" fmla="*/ 33 h 41"/>
                      <a:gd name="T64" fmla="*/ 12 w 35"/>
                      <a:gd name="T65" fmla="*/ 33 h 41"/>
                      <a:gd name="T66" fmla="*/ 12 w 35"/>
                      <a:gd name="T67" fmla="*/ 37 h 41"/>
                      <a:gd name="T68" fmla="*/ 16 w 35"/>
                      <a:gd name="T69" fmla="*/ 37 h 41"/>
                      <a:gd name="T70" fmla="*/ 16 w 35"/>
                      <a:gd name="T71" fmla="*/ 33 h 41"/>
                      <a:gd name="T72" fmla="*/ 12 w 35"/>
                      <a:gd name="T73" fmla="*/ 29 h 41"/>
                      <a:gd name="T74" fmla="*/ 12 w 35"/>
                      <a:gd name="T75" fmla="*/ 25 h 41"/>
                      <a:gd name="T76" fmla="*/ 8 w 35"/>
                      <a:gd name="T77" fmla="*/ 21 h 41"/>
                      <a:gd name="T78" fmla="*/ 12 w 35"/>
                      <a:gd name="T79" fmla="*/ 16 h 41"/>
                      <a:gd name="T80" fmla="*/ 12 w 35"/>
                      <a:gd name="T81" fmla="*/ 12 h 41"/>
                      <a:gd name="T82" fmla="*/ 12 w 35"/>
                      <a:gd name="T83" fmla="*/ 8 h 41"/>
                      <a:gd name="T84" fmla="*/ 8 w 35"/>
                      <a:gd name="T85" fmla="*/ 8 h 41"/>
                      <a:gd name="T86" fmla="*/ 4 w 35"/>
                      <a:gd name="T87" fmla="*/ 4 h 41"/>
                      <a:gd name="T88" fmla="*/ 8 w 35"/>
                      <a:gd name="T89" fmla="*/ 4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</a:cxnLst>
                    <a:rect l="0" t="0" r="r" b="b"/>
                    <a:pathLst>
                      <a:path w="35" h="41">
                        <a:moveTo>
                          <a:pt x="8" y="4"/>
                        </a:moveTo>
                        <a:lnTo>
                          <a:pt x="8" y="0"/>
                        </a:lnTo>
                        <a:lnTo>
                          <a:pt x="8" y="4"/>
                        </a:lnTo>
                        <a:lnTo>
                          <a:pt x="12" y="4"/>
                        </a:lnTo>
                        <a:lnTo>
                          <a:pt x="12" y="8"/>
                        </a:lnTo>
                        <a:lnTo>
                          <a:pt x="16" y="8"/>
                        </a:lnTo>
                        <a:lnTo>
                          <a:pt x="19" y="8"/>
                        </a:lnTo>
                        <a:lnTo>
                          <a:pt x="19" y="12"/>
                        </a:lnTo>
                        <a:lnTo>
                          <a:pt x="23" y="16"/>
                        </a:lnTo>
                        <a:lnTo>
                          <a:pt x="27" y="21"/>
                        </a:lnTo>
                        <a:lnTo>
                          <a:pt x="27" y="25"/>
                        </a:lnTo>
                        <a:lnTo>
                          <a:pt x="31" y="25"/>
                        </a:lnTo>
                        <a:lnTo>
                          <a:pt x="35" y="25"/>
                        </a:lnTo>
                        <a:lnTo>
                          <a:pt x="35" y="29"/>
                        </a:lnTo>
                        <a:lnTo>
                          <a:pt x="31" y="29"/>
                        </a:lnTo>
                        <a:lnTo>
                          <a:pt x="31" y="33"/>
                        </a:lnTo>
                        <a:lnTo>
                          <a:pt x="27" y="33"/>
                        </a:lnTo>
                        <a:lnTo>
                          <a:pt x="23" y="33"/>
                        </a:lnTo>
                        <a:lnTo>
                          <a:pt x="23" y="37"/>
                        </a:lnTo>
                        <a:lnTo>
                          <a:pt x="19" y="37"/>
                        </a:lnTo>
                        <a:lnTo>
                          <a:pt x="19" y="41"/>
                        </a:lnTo>
                        <a:lnTo>
                          <a:pt x="16" y="41"/>
                        </a:lnTo>
                        <a:lnTo>
                          <a:pt x="12" y="41"/>
                        </a:lnTo>
                        <a:lnTo>
                          <a:pt x="8" y="41"/>
                        </a:lnTo>
                        <a:lnTo>
                          <a:pt x="4" y="41"/>
                        </a:lnTo>
                        <a:lnTo>
                          <a:pt x="0" y="41"/>
                        </a:lnTo>
                        <a:lnTo>
                          <a:pt x="0" y="37"/>
                        </a:lnTo>
                        <a:lnTo>
                          <a:pt x="0" y="33"/>
                        </a:lnTo>
                        <a:lnTo>
                          <a:pt x="4" y="33"/>
                        </a:lnTo>
                        <a:lnTo>
                          <a:pt x="4" y="37"/>
                        </a:lnTo>
                        <a:lnTo>
                          <a:pt x="8" y="37"/>
                        </a:lnTo>
                        <a:lnTo>
                          <a:pt x="8" y="33"/>
                        </a:lnTo>
                        <a:lnTo>
                          <a:pt x="12" y="33"/>
                        </a:lnTo>
                        <a:lnTo>
                          <a:pt x="12" y="37"/>
                        </a:lnTo>
                        <a:lnTo>
                          <a:pt x="16" y="37"/>
                        </a:lnTo>
                        <a:lnTo>
                          <a:pt x="16" y="33"/>
                        </a:lnTo>
                        <a:lnTo>
                          <a:pt x="12" y="29"/>
                        </a:lnTo>
                        <a:lnTo>
                          <a:pt x="12" y="25"/>
                        </a:lnTo>
                        <a:lnTo>
                          <a:pt x="8" y="21"/>
                        </a:lnTo>
                        <a:lnTo>
                          <a:pt x="12" y="16"/>
                        </a:lnTo>
                        <a:lnTo>
                          <a:pt x="12" y="12"/>
                        </a:lnTo>
                        <a:lnTo>
                          <a:pt x="12" y="8"/>
                        </a:lnTo>
                        <a:lnTo>
                          <a:pt x="8" y="8"/>
                        </a:lnTo>
                        <a:lnTo>
                          <a:pt x="4" y="4"/>
                        </a:lnTo>
                        <a:lnTo>
                          <a:pt x="8" y="4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836" name="Freeform 409">
                    <a:extLst>
                      <a:ext uri="{FF2B5EF4-FFF2-40B4-BE49-F238E27FC236}">
                        <a16:creationId xmlns:a16="http://schemas.microsoft.com/office/drawing/2014/main" id="{6308F00C-3079-0FA8-0608-C58A353C1E9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328" y="3196"/>
                    <a:ext cx="76" cy="49"/>
                  </a:xfrm>
                  <a:custGeom>
                    <a:avLst/>
                    <a:gdLst>
                      <a:gd name="T0" fmla="*/ 11 w 77"/>
                      <a:gd name="T1" fmla="*/ 4 h 49"/>
                      <a:gd name="T2" fmla="*/ 15 w 77"/>
                      <a:gd name="T3" fmla="*/ 8 h 49"/>
                      <a:gd name="T4" fmla="*/ 23 w 77"/>
                      <a:gd name="T5" fmla="*/ 8 h 49"/>
                      <a:gd name="T6" fmla="*/ 27 w 77"/>
                      <a:gd name="T7" fmla="*/ 4 h 49"/>
                      <a:gd name="T8" fmla="*/ 31 w 77"/>
                      <a:gd name="T9" fmla="*/ 8 h 49"/>
                      <a:gd name="T10" fmla="*/ 38 w 77"/>
                      <a:gd name="T11" fmla="*/ 8 h 49"/>
                      <a:gd name="T12" fmla="*/ 42 w 77"/>
                      <a:gd name="T13" fmla="*/ 4 h 49"/>
                      <a:gd name="T14" fmla="*/ 46 w 77"/>
                      <a:gd name="T15" fmla="*/ 8 h 49"/>
                      <a:gd name="T16" fmla="*/ 54 w 77"/>
                      <a:gd name="T17" fmla="*/ 8 h 49"/>
                      <a:gd name="T18" fmla="*/ 61 w 77"/>
                      <a:gd name="T19" fmla="*/ 8 h 49"/>
                      <a:gd name="T20" fmla="*/ 65 w 77"/>
                      <a:gd name="T21" fmla="*/ 4 h 49"/>
                      <a:gd name="T22" fmla="*/ 69 w 77"/>
                      <a:gd name="T23" fmla="*/ 0 h 49"/>
                      <a:gd name="T24" fmla="*/ 77 w 77"/>
                      <a:gd name="T25" fmla="*/ 0 h 49"/>
                      <a:gd name="T26" fmla="*/ 77 w 77"/>
                      <a:gd name="T27" fmla="*/ 8 h 49"/>
                      <a:gd name="T28" fmla="*/ 73 w 77"/>
                      <a:gd name="T29" fmla="*/ 12 h 49"/>
                      <a:gd name="T30" fmla="*/ 69 w 77"/>
                      <a:gd name="T31" fmla="*/ 17 h 49"/>
                      <a:gd name="T32" fmla="*/ 69 w 77"/>
                      <a:gd name="T33" fmla="*/ 25 h 49"/>
                      <a:gd name="T34" fmla="*/ 61 w 77"/>
                      <a:gd name="T35" fmla="*/ 25 h 49"/>
                      <a:gd name="T36" fmla="*/ 61 w 77"/>
                      <a:gd name="T37" fmla="*/ 33 h 49"/>
                      <a:gd name="T38" fmla="*/ 61 w 77"/>
                      <a:gd name="T39" fmla="*/ 41 h 49"/>
                      <a:gd name="T40" fmla="*/ 54 w 77"/>
                      <a:gd name="T41" fmla="*/ 41 h 49"/>
                      <a:gd name="T42" fmla="*/ 50 w 77"/>
                      <a:gd name="T43" fmla="*/ 45 h 49"/>
                      <a:gd name="T44" fmla="*/ 42 w 77"/>
                      <a:gd name="T45" fmla="*/ 45 h 49"/>
                      <a:gd name="T46" fmla="*/ 34 w 77"/>
                      <a:gd name="T47" fmla="*/ 45 h 49"/>
                      <a:gd name="T48" fmla="*/ 27 w 77"/>
                      <a:gd name="T49" fmla="*/ 45 h 49"/>
                      <a:gd name="T50" fmla="*/ 27 w 77"/>
                      <a:gd name="T51" fmla="*/ 45 h 49"/>
                      <a:gd name="T52" fmla="*/ 19 w 77"/>
                      <a:gd name="T53" fmla="*/ 45 h 49"/>
                      <a:gd name="T54" fmla="*/ 11 w 77"/>
                      <a:gd name="T55" fmla="*/ 45 h 49"/>
                      <a:gd name="T56" fmla="*/ 11 w 77"/>
                      <a:gd name="T57" fmla="*/ 45 h 49"/>
                      <a:gd name="T58" fmla="*/ 4 w 77"/>
                      <a:gd name="T59" fmla="*/ 41 h 49"/>
                      <a:gd name="T60" fmla="*/ 4 w 77"/>
                      <a:gd name="T61" fmla="*/ 41 h 49"/>
                      <a:gd name="T62" fmla="*/ 8 w 77"/>
                      <a:gd name="T63" fmla="*/ 33 h 49"/>
                      <a:gd name="T64" fmla="*/ 4 w 77"/>
                      <a:gd name="T65" fmla="*/ 29 h 49"/>
                      <a:gd name="T66" fmla="*/ 0 w 77"/>
                      <a:gd name="T67" fmla="*/ 25 h 49"/>
                      <a:gd name="T68" fmla="*/ 0 w 77"/>
                      <a:gd name="T69" fmla="*/ 17 h 49"/>
                      <a:gd name="T70" fmla="*/ 4 w 77"/>
                      <a:gd name="T71" fmla="*/ 12 h 49"/>
                      <a:gd name="T72" fmla="*/ 4 w 77"/>
                      <a:gd name="T73" fmla="*/ 4 h 49"/>
                      <a:gd name="T74" fmla="*/ 8 w 77"/>
                      <a:gd name="T75" fmla="*/ 8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</a:cxnLst>
                    <a:rect l="0" t="0" r="r" b="b"/>
                    <a:pathLst>
                      <a:path w="77" h="49">
                        <a:moveTo>
                          <a:pt x="8" y="4"/>
                        </a:moveTo>
                        <a:lnTo>
                          <a:pt x="11" y="4"/>
                        </a:lnTo>
                        <a:lnTo>
                          <a:pt x="15" y="4"/>
                        </a:lnTo>
                        <a:lnTo>
                          <a:pt x="15" y="8"/>
                        </a:lnTo>
                        <a:lnTo>
                          <a:pt x="19" y="8"/>
                        </a:lnTo>
                        <a:lnTo>
                          <a:pt x="23" y="8"/>
                        </a:lnTo>
                        <a:lnTo>
                          <a:pt x="27" y="8"/>
                        </a:lnTo>
                        <a:lnTo>
                          <a:pt x="27" y="4"/>
                        </a:lnTo>
                        <a:lnTo>
                          <a:pt x="27" y="8"/>
                        </a:lnTo>
                        <a:lnTo>
                          <a:pt x="31" y="8"/>
                        </a:lnTo>
                        <a:lnTo>
                          <a:pt x="34" y="8"/>
                        </a:lnTo>
                        <a:lnTo>
                          <a:pt x="38" y="8"/>
                        </a:lnTo>
                        <a:lnTo>
                          <a:pt x="38" y="4"/>
                        </a:lnTo>
                        <a:lnTo>
                          <a:pt x="42" y="4"/>
                        </a:lnTo>
                        <a:lnTo>
                          <a:pt x="42" y="8"/>
                        </a:lnTo>
                        <a:lnTo>
                          <a:pt x="46" y="8"/>
                        </a:lnTo>
                        <a:lnTo>
                          <a:pt x="50" y="8"/>
                        </a:lnTo>
                        <a:lnTo>
                          <a:pt x="54" y="8"/>
                        </a:lnTo>
                        <a:lnTo>
                          <a:pt x="57" y="8"/>
                        </a:lnTo>
                        <a:lnTo>
                          <a:pt x="61" y="8"/>
                        </a:lnTo>
                        <a:lnTo>
                          <a:pt x="61" y="4"/>
                        </a:lnTo>
                        <a:lnTo>
                          <a:pt x="65" y="4"/>
                        </a:lnTo>
                        <a:lnTo>
                          <a:pt x="69" y="4"/>
                        </a:lnTo>
                        <a:lnTo>
                          <a:pt x="69" y="0"/>
                        </a:lnTo>
                        <a:lnTo>
                          <a:pt x="73" y="0"/>
                        </a:lnTo>
                        <a:lnTo>
                          <a:pt x="77" y="0"/>
                        </a:lnTo>
                        <a:lnTo>
                          <a:pt x="77" y="4"/>
                        </a:lnTo>
                        <a:lnTo>
                          <a:pt x="77" y="8"/>
                        </a:lnTo>
                        <a:lnTo>
                          <a:pt x="77" y="12"/>
                        </a:lnTo>
                        <a:lnTo>
                          <a:pt x="73" y="12"/>
                        </a:lnTo>
                        <a:lnTo>
                          <a:pt x="73" y="17"/>
                        </a:lnTo>
                        <a:lnTo>
                          <a:pt x="69" y="17"/>
                        </a:lnTo>
                        <a:lnTo>
                          <a:pt x="69" y="21"/>
                        </a:lnTo>
                        <a:lnTo>
                          <a:pt x="69" y="25"/>
                        </a:lnTo>
                        <a:lnTo>
                          <a:pt x="65" y="25"/>
                        </a:lnTo>
                        <a:lnTo>
                          <a:pt x="61" y="25"/>
                        </a:lnTo>
                        <a:lnTo>
                          <a:pt x="61" y="29"/>
                        </a:lnTo>
                        <a:lnTo>
                          <a:pt x="61" y="33"/>
                        </a:lnTo>
                        <a:lnTo>
                          <a:pt x="61" y="37"/>
                        </a:lnTo>
                        <a:lnTo>
                          <a:pt x="61" y="41"/>
                        </a:lnTo>
                        <a:lnTo>
                          <a:pt x="57" y="41"/>
                        </a:lnTo>
                        <a:lnTo>
                          <a:pt x="54" y="41"/>
                        </a:lnTo>
                        <a:lnTo>
                          <a:pt x="50" y="41"/>
                        </a:lnTo>
                        <a:lnTo>
                          <a:pt x="50" y="45"/>
                        </a:lnTo>
                        <a:lnTo>
                          <a:pt x="46" y="45"/>
                        </a:lnTo>
                        <a:lnTo>
                          <a:pt x="42" y="45"/>
                        </a:lnTo>
                        <a:lnTo>
                          <a:pt x="38" y="45"/>
                        </a:lnTo>
                        <a:lnTo>
                          <a:pt x="34" y="45"/>
                        </a:lnTo>
                        <a:lnTo>
                          <a:pt x="31" y="45"/>
                        </a:lnTo>
                        <a:lnTo>
                          <a:pt x="27" y="45"/>
                        </a:lnTo>
                        <a:lnTo>
                          <a:pt x="27" y="41"/>
                        </a:lnTo>
                        <a:lnTo>
                          <a:pt x="27" y="45"/>
                        </a:lnTo>
                        <a:lnTo>
                          <a:pt x="23" y="45"/>
                        </a:lnTo>
                        <a:lnTo>
                          <a:pt x="19" y="45"/>
                        </a:lnTo>
                        <a:lnTo>
                          <a:pt x="15" y="45"/>
                        </a:lnTo>
                        <a:lnTo>
                          <a:pt x="11" y="45"/>
                        </a:lnTo>
                        <a:lnTo>
                          <a:pt x="11" y="49"/>
                        </a:lnTo>
                        <a:lnTo>
                          <a:pt x="11" y="45"/>
                        </a:lnTo>
                        <a:lnTo>
                          <a:pt x="8" y="45"/>
                        </a:lnTo>
                        <a:lnTo>
                          <a:pt x="4" y="41"/>
                        </a:lnTo>
                        <a:lnTo>
                          <a:pt x="8" y="41"/>
                        </a:lnTo>
                        <a:lnTo>
                          <a:pt x="4" y="41"/>
                        </a:lnTo>
                        <a:lnTo>
                          <a:pt x="4" y="37"/>
                        </a:lnTo>
                        <a:lnTo>
                          <a:pt x="8" y="33"/>
                        </a:lnTo>
                        <a:lnTo>
                          <a:pt x="4" y="33"/>
                        </a:lnTo>
                        <a:lnTo>
                          <a:pt x="4" y="29"/>
                        </a:lnTo>
                        <a:lnTo>
                          <a:pt x="0" y="29"/>
                        </a:lnTo>
                        <a:lnTo>
                          <a:pt x="0" y="25"/>
                        </a:lnTo>
                        <a:lnTo>
                          <a:pt x="0" y="21"/>
                        </a:lnTo>
                        <a:lnTo>
                          <a:pt x="0" y="17"/>
                        </a:lnTo>
                        <a:lnTo>
                          <a:pt x="0" y="12"/>
                        </a:lnTo>
                        <a:lnTo>
                          <a:pt x="4" y="12"/>
                        </a:lnTo>
                        <a:lnTo>
                          <a:pt x="4" y="8"/>
                        </a:lnTo>
                        <a:lnTo>
                          <a:pt x="4" y="4"/>
                        </a:lnTo>
                        <a:lnTo>
                          <a:pt x="8" y="4"/>
                        </a:lnTo>
                        <a:lnTo>
                          <a:pt x="8" y="8"/>
                        </a:lnTo>
                        <a:lnTo>
                          <a:pt x="8" y="4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837" name="Freeform 410">
                    <a:extLst>
                      <a:ext uri="{FF2B5EF4-FFF2-40B4-BE49-F238E27FC236}">
                        <a16:creationId xmlns:a16="http://schemas.microsoft.com/office/drawing/2014/main" id="{2816F2DA-C224-4B7F-3E67-FA4B84E57FA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507" y="3196"/>
                    <a:ext cx="38" cy="40"/>
                  </a:xfrm>
                  <a:custGeom>
                    <a:avLst/>
                    <a:gdLst>
                      <a:gd name="T0" fmla="*/ 0 w 38"/>
                      <a:gd name="T1" fmla="*/ 21 h 41"/>
                      <a:gd name="T2" fmla="*/ 4 w 38"/>
                      <a:gd name="T3" fmla="*/ 21 h 41"/>
                      <a:gd name="T4" fmla="*/ 4 w 38"/>
                      <a:gd name="T5" fmla="*/ 17 h 41"/>
                      <a:gd name="T6" fmla="*/ 8 w 38"/>
                      <a:gd name="T7" fmla="*/ 17 h 41"/>
                      <a:gd name="T8" fmla="*/ 8 w 38"/>
                      <a:gd name="T9" fmla="*/ 12 h 41"/>
                      <a:gd name="T10" fmla="*/ 8 w 38"/>
                      <a:gd name="T11" fmla="*/ 17 h 41"/>
                      <a:gd name="T12" fmla="*/ 12 w 38"/>
                      <a:gd name="T13" fmla="*/ 12 h 41"/>
                      <a:gd name="T14" fmla="*/ 15 w 38"/>
                      <a:gd name="T15" fmla="*/ 12 h 41"/>
                      <a:gd name="T16" fmla="*/ 19 w 38"/>
                      <a:gd name="T17" fmla="*/ 12 h 41"/>
                      <a:gd name="T18" fmla="*/ 19 w 38"/>
                      <a:gd name="T19" fmla="*/ 8 h 41"/>
                      <a:gd name="T20" fmla="*/ 23 w 38"/>
                      <a:gd name="T21" fmla="*/ 8 h 41"/>
                      <a:gd name="T22" fmla="*/ 23 w 38"/>
                      <a:gd name="T23" fmla="*/ 4 h 41"/>
                      <a:gd name="T24" fmla="*/ 27 w 38"/>
                      <a:gd name="T25" fmla="*/ 4 h 41"/>
                      <a:gd name="T26" fmla="*/ 31 w 38"/>
                      <a:gd name="T27" fmla="*/ 4 h 41"/>
                      <a:gd name="T28" fmla="*/ 31 w 38"/>
                      <a:gd name="T29" fmla="*/ 0 h 41"/>
                      <a:gd name="T30" fmla="*/ 35 w 38"/>
                      <a:gd name="T31" fmla="*/ 0 h 41"/>
                      <a:gd name="T32" fmla="*/ 31 w 38"/>
                      <a:gd name="T33" fmla="*/ 0 h 41"/>
                      <a:gd name="T34" fmla="*/ 31 w 38"/>
                      <a:gd name="T35" fmla="*/ 4 h 41"/>
                      <a:gd name="T36" fmla="*/ 35 w 38"/>
                      <a:gd name="T37" fmla="*/ 4 h 41"/>
                      <a:gd name="T38" fmla="*/ 35 w 38"/>
                      <a:gd name="T39" fmla="*/ 8 h 41"/>
                      <a:gd name="T40" fmla="*/ 35 w 38"/>
                      <a:gd name="T41" fmla="*/ 12 h 41"/>
                      <a:gd name="T42" fmla="*/ 38 w 38"/>
                      <a:gd name="T43" fmla="*/ 12 h 41"/>
                      <a:gd name="T44" fmla="*/ 35 w 38"/>
                      <a:gd name="T45" fmla="*/ 12 h 41"/>
                      <a:gd name="T46" fmla="*/ 35 w 38"/>
                      <a:gd name="T47" fmla="*/ 17 h 41"/>
                      <a:gd name="T48" fmla="*/ 35 w 38"/>
                      <a:gd name="T49" fmla="*/ 21 h 41"/>
                      <a:gd name="T50" fmla="*/ 31 w 38"/>
                      <a:gd name="T51" fmla="*/ 21 h 41"/>
                      <a:gd name="T52" fmla="*/ 31 w 38"/>
                      <a:gd name="T53" fmla="*/ 25 h 41"/>
                      <a:gd name="T54" fmla="*/ 31 w 38"/>
                      <a:gd name="T55" fmla="*/ 29 h 41"/>
                      <a:gd name="T56" fmla="*/ 31 w 38"/>
                      <a:gd name="T57" fmla="*/ 33 h 41"/>
                      <a:gd name="T58" fmla="*/ 31 w 38"/>
                      <a:gd name="T59" fmla="*/ 37 h 41"/>
                      <a:gd name="T60" fmla="*/ 31 w 38"/>
                      <a:gd name="T61" fmla="*/ 41 h 41"/>
                      <a:gd name="T62" fmla="*/ 27 w 38"/>
                      <a:gd name="T63" fmla="*/ 41 h 41"/>
                      <a:gd name="T64" fmla="*/ 27 w 38"/>
                      <a:gd name="T65" fmla="*/ 37 h 41"/>
                      <a:gd name="T66" fmla="*/ 23 w 38"/>
                      <a:gd name="T67" fmla="*/ 37 h 41"/>
                      <a:gd name="T68" fmla="*/ 19 w 38"/>
                      <a:gd name="T69" fmla="*/ 37 h 41"/>
                      <a:gd name="T70" fmla="*/ 19 w 38"/>
                      <a:gd name="T71" fmla="*/ 33 h 41"/>
                      <a:gd name="T72" fmla="*/ 15 w 38"/>
                      <a:gd name="T73" fmla="*/ 33 h 41"/>
                      <a:gd name="T74" fmla="*/ 12 w 38"/>
                      <a:gd name="T75" fmla="*/ 33 h 41"/>
                      <a:gd name="T76" fmla="*/ 12 w 38"/>
                      <a:gd name="T77" fmla="*/ 29 h 41"/>
                      <a:gd name="T78" fmla="*/ 8 w 38"/>
                      <a:gd name="T79" fmla="*/ 29 h 41"/>
                      <a:gd name="T80" fmla="*/ 8 w 38"/>
                      <a:gd name="T81" fmla="*/ 33 h 41"/>
                      <a:gd name="T82" fmla="*/ 4 w 38"/>
                      <a:gd name="T83" fmla="*/ 33 h 41"/>
                      <a:gd name="T84" fmla="*/ 4 w 38"/>
                      <a:gd name="T85" fmla="*/ 29 h 41"/>
                      <a:gd name="T86" fmla="*/ 4 w 38"/>
                      <a:gd name="T87" fmla="*/ 25 h 41"/>
                      <a:gd name="T88" fmla="*/ 0 w 38"/>
                      <a:gd name="T89" fmla="*/ 25 h 41"/>
                      <a:gd name="T90" fmla="*/ 0 w 38"/>
                      <a:gd name="T91" fmla="*/ 21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</a:cxnLst>
                    <a:rect l="0" t="0" r="r" b="b"/>
                    <a:pathLst>
                      <a:path w="38" h="41">
                        <a:moveTo>
                          <a:pt x="0" y="21"/>
                        </a:moveTo>
                        <a:lnTo>
                          <a:pt x="4" y="21"/>
                        </a:lnTo>
                        <a:lnTo>
                          <a:pt x="4" y="17"/>
                        </a:lnTo>
                        <a:lnTo>
                          <a:pt x="8" y="17"/>
                        </a:lnTo>
                        <a:lnTo>
                          <a:pt x="8" y="12"/>
                        </a:lnTo>
                        <a:lnTo>
                          <a:pt x="8" y="17"/>
                        </a:lnTo>
                        <a:lnTo>
                          <a:pt x="12" y="12"/>
                        </a:lnTo>
                        <a:lnTo>
                          <a:pt x="15" y="12"/>
                        </a:lnTo>
                        <a:lnTo>
                          <a:pt x="19" y="12"/>
                        </a:lnTo>
                        <a:lnTo>
                          <a:pt x="19" y="8"/>
                        </a:lnTo>
                        <a:lnTo>
                          <a:pt x="23" y="8"/>
                        </a:lnTo>
                        <a:lnTo>
                          <a:pt x="23" y="4"/>
                        </a:lnTo>
                        <a:lnTo>
                          <a:pt x="27" y="4"/>
                        </a:lnTo>
                        <a:lnTo>
                          <a:pt x="31" y="4"/>
                        </a:lnTo>
                        <a:lnTo>
                          <a:pt x="31" y="0"/>
                        </a:lnTo>
                        <a:lnTo>
                          <a:pt x="35" y="0"/>
                        </a:lnTo>
                        <a:lnTo>
                          <a:pt x="31" y="0"/>
                        </a:lnTo>
                        <a:lnTo>
                          <a:pt x="31" y="4"/>
                        </a:lnTo>
                        <a:lnTo>
                          <a:pt x="35" y="4"/>
                        </a:lnTo>
                        <a:lnTo>
                          <a:pt x="35" y="8"/>
                        </a:lnTo>
                        <a:lnTo>
                          <a:pt x="35" y="12"/>
                        </a:lnTo>
                        <a:lnTo>
                          <a:pt x="38" y="12"/>
                        </a:lnTo>
                        <a:lnTo>
                          <a:pt x="35" y="12"/>
                        </a:lnTo>
                        <a:lnTo>
                          <a:pt x="35" y="17"/>
                        </a:lnTo>
                        <a:lnTo>
                          <a:pt x="35" y="21"/>
                        </a:lnTo>
                        <a:lnTo>
                          <a:pt x="31" y="21"/>
                        </a:lnTo>
                        <a:lnTo>
                          <a:pt x="31" y="25"/>
                        </a:lnTo>
                        <a:lnTo>
                          <a:pt x="31" y="29"/>
                        </a:lnTo>
                        <a:lnTo>
                          <a:pt x="31" y="33"/>
                        </a:lnTo>
                        <a:lnTo>
                          <a:pt x="31" y="37"/>
                        </a:lnTo>
                        <a:lnTo>
                          <a:pt x="31" y="41"/>
                        </a:lnTo>
                        <a:lnTo>
                          <a:pt x="27" y="41"/>
                        </a:lnTo>
                        <a:lnTo>
                          <a:pt x="27" y="37"/>
                        </a:lnTo>
                        <a:lnTo>
                          <a:pt x="23" y="37"/>
                        </a:lnTo>
                        <a:lnTo>
                          <a:pt x="19" y="37"/>
                        </a:lnTo>
                        <a:lnTo>
                          <a:pt x="19" y="33"/>
                        </a:lnTo>
                        <a:lnTo>
                          <a:pt x="15" y="33"/>
                        </a:lnTo>
                        <a:lnTo>
                          <a:pt x="12" y="33"/>
                        </a:lnTo>
                        <a:lnTo>
                          <a:pt x="12" y="29"/>
                        </a:lnTo>
                        <a:lnTo>
                          <a:pt x="8" y="29"/>
                        </a:lnTo>
                        <a:lnTo>
                          <a:pt x="8" y="33"/>
                        </a:lnTo>
                        <a:lnTo>
                          <a:pt x="4" y="33"/>
                        </a:lnTo>
                        <a:lnTo>
                          <a:pt x="4" y="29"/>
                        </a:lnTo>
                        <a:lnTo>
                          <a:pt x="4" y="25"/>
                        </a:lnTo>
                        <a:lnTo>
                          <a:pt x="0" y="25"/>
                        </a:lnTo>
                        <a:lnTo>
                          <a:pt x="0" y="21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838" name="Freeform 411">
                    <a:extLst>
                      <a:ext uri="{FF2B5EF4-FFF2-40B4-BE49-F238E27FC236}">
                        <a16:creationId xmlns:a16="http://schemas.microsoft.com/office/drawing/2014/main" id="{CB93F764-C444-ADB2-EC67-A8D78AD8B32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883" y="3196"/>
                    <a:ext cx="23" cy="40"/>
                  </a:xfrm>
                  <a:custGeom>
                    <a:avLst/>
                    <a:gdLst>
                      <a:gd name="T0" fmla="*/ 11 w 23"/>
                      <a:gd name="T1" fmla="*/ 0 h 41"/>
                      <a:gd name="T2" fmla="*/ 11 w 23"/>
                      <a:gd name="T3" fmla="*/ 4 h 41"/>
                      <a:gd name="T4" fmla="*/ 15 w 23"/>
                      <a:gd name="T5" fmla="*/ 4 h 41"/>
                      <a:gd name="T6" fmla="*/ 15 w 23"/>
                      <a:gd name="T7" fmla="*/ 8 h 41"/>
                      <a:gd name="T8" fmla="*/ 11 w 23"/>
                      <a:gd name="T9" fmla="*/ 8 h 41"/>
                      <a:gd name="T10" fmla="*/ 11 w 23"/>
                      <a:gd name="T11" fmla="*/ 12 h 41"/>
                      <a:gd name="T12" fmla="*/ 11 w 23"/>
                      <a:gd name="T13" fmla="*/ 17 h 41"/>
                      <a:gd name="T14" fmla="*/ 11 w 23"/>
                      <a:gd name="T15" fmla="*/ 21 h 41"/>
                      <a:gd name="T16" fmla="*/ 11 w 23"/>
                      <a:gd name="T17" fmla="*/ 25 h 41"/>
                      <a:gd name="T18" fmla="*/ 15 w 23"/>
                      <a:gd name="T19" fmla="*/ 25 h 41"/>
                      <a:gd name="T20" fmla="*/ 15 w 23"/>
                      <a:gd name="T21" fmla="*/ 29 h 41"/>
                      <a:gd name="T22" fmla="*/ 19 w 23"/>
                      <a:gd name="T23" fmla="*/ 29 h 41"/>
                      <a:gd name="T24" fmla="*/ 15 w 23"/>
                      <a:gd name="T25" fmla="*/ 29 h 41"/>
                      <a:gd name="T26" fmla="*/ 15 w 23"/>
                      <a:gd name="T27" fmla="*/ 33 h 41"/>
                      <a:gd name="T28" fmla="*/ 15 w 23"/>
                      <a:gd name="T29" fmla="*/ 37 h 41"/>
                      <a:gd name="T30" fmla="*/ 19 w 23"/>
                      <a:gd name="T31" fmla="*/ 37 h 41"/>
                      <a:gd name="T32" fmla="*/ 23 w 23"/>
                      <a:gd name="T33" fmla="*/ 37 h 41"/>
                      <a:gd name="T34" fmla="*/ 19 w 23"/>
                      <a:gd name="T35" fmla="*/ 37 h 41"/>
                      <a:gd name="T36" fmla="*/ 19 w 23"/>
                      <a:gd name="T37" fmla="*/ 41 h 41"/>
                      <a:gd name="T38" fmla="*/ 15 w 23"/>
                      <a:gd name="T39" fmla="*/ 41 h 41"/>
                      <a:gd name="T40" fmla="*/ 11 w 23"/>
                      <a:gd name="T41" fmla="*/ 41 h 41"/>
                      <a:gd name="T42" fmla="*/ 11 w 23"/>
                      <a:gd name="T43" fmla="*/ 37 h 41"/>
                      <a:gd name="T44" fmla="*/ 11 w 23"/>
                      <a:gd name="T45" fmla="*/ 41 h 41"/>
                      <a:gd name="T46" fmla="*/ 8 w 23"/>
                      <a:gd name="T47" fmla="*/ 37 h 41"/>
                      <a:gd name="T48" fmla="*/ 8 w 23"/>
                      <a:gd name="T49" fmla="*/ 33 h 41"/>
                      <a:gd name="T50" fmla="*/ 4 w 23"/>
                      <a:gd name="T51" fmla="*/ 33 h 41"/>
                      <a:gd name="T52" fmla="*/ 4 w 23"/>
                      <a:gd name="T53" fmla="*/ 29 h 41"/>
                      <a:gd name="T54" fmla="*/ 4 w 23"/>
                      <a:gd name="T55" fmla="*/ 25 h 41"/>
                      <a:gd name="T56" fmla="*/ 0 w 23"/>
                      <a:gd name="T57" fmla="*/ 25 h 41"/>
                      <a:gd name="T58" fmla="*/ 0 w 23"/>
                      <a:gd name="T59" fmla="*/ 21 h 41"/>
                      <a:gd name="T60" fmla="*/ 0 w 23"/>
                      <a:gd name="T61" fmla="*/ 17 h 41"/>
                      <a:gd name="T62" fmla="*/ 0 w 23"/>
                      <a:gd name="T63" fmla="*/ 21 h 41"/>
                      <a:gd name="T64" fmla="*/ 0 w 23"/>
                      <a:gd name="T65" fmla="*/ 17 h 41"/>
                      <a:gd name="T66" fmla="*/ 4 w 23"/>
                      <a:gd name="T67" fmla="*/ 17 h 41"/>
                      <a:gd name="T68" fmla="*/ 4 w 23"/>
                      <a:gd name="T69" fmla="*/ 12 h 41"/>
                      <a:gd name="T70" fmla="*/ 4 w 23"/>
                      <a:gd name="T71" fmla="*/ 8 h 41"/>
                      <a:gd name="T72" fmla="*/ 8 w 23"/>
                      <a:gd name="T73" fmla="*/ 8 h 41"/>
                      <a:gd name="T74" fmla="*/ 8 w 23"/>
                      <a:gd name="T75" fmla="*/ 4 h 41"/>
                      <a:gd name="T76" fmla="*/ 8 w 23"/>
                      <a:gd name="T77" fmla="*/ 0 h 41"/>
                      <a:gd name="T78" fmla="*/ 11 w 23"/>
                      <a:gd name="T79" fmla="*/ 0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</a:cxnLst>
                    <a:rect l="0" t="0" r="r" b="b"/>
                    <a:pathLst>
                      <a:path w="23" h="41">
                        <a:moveTo>
                          <a:pt x="11" y="0"/>
                        </a:moveTo>
                        <a:lnTo>
                          <a:pt x="11" y="4"/>
                        </a:lnTo>
                        <a:lnTo>
                          <a:pt x="15" y="4"/>
                        </a:lnTo>
                        <a:lnTo>
                          <a:pt x="15" y="8"/>
                        </a:lnTo>
                        <a:lnTo>
                          <a:pt x="11" y="8"/>
                        </a:lnTo>
                        <a:lnTo>
                          <a:pt x="11" y="12"/>
                        </a:lnTo>
                        <a:lnTo>
                          <a:pt x="11" y="17"/>
                        </a:lnTo>
                        <a:lnTo>
                          <a:pt x="11" y="21"/>
                        </a:lnTo>
                        <a:lnTo>
                          <a:pt x="11" y="25"/>
                        </a:lnTo>
                        <a:lnTo>
                          <a:pt x="15" y="25"/>
                        </a:lnTo>
                        <a:lnTo>
                          <a:pt x="15" y="29"/>
                        </a:lnTo>
                        <a:lnTo>
                          <a:pt x="19" y="29"/>
                        </a:lnTo>
                        <a:lnTo>
                          <a:pt x="15" y="29"/>
                        </a:lnTo>
                        <a:lnTo>
                          <a:pt x="15" y="33"/>
                        </a:lnTo>
                        <a:lnTo>
                          <a:pt x="15" y="37"/>
                        </a:lnTo>
                        <a:lnTo>
                          <a:pt x="19" y="37"/>
                        </a:lnTo>
                        <a:lnTo>
                          <a:pt x="23" y="37"/>
                        </a:lnTo>
                        <a:lnTo>
                          <a:pt x="19" y="37"/>
                        </a:lnTo>
                        <a:lnTo>
                          <a:pt x="19" y="41"/>
                        </a:lnTo>
                        <a:lnTo>
                          <a:pt x="15" y="41"/>
                        </a:lnTo>
                        <a:lnTo>
                          <a:pt x="11" y="41"/>
                        </a:lnTo>
                        <a:lnTo>
                          <a:pt x="11" y="37"/>
                        </a:lnTo>
                        <a:lnTo>
                          <a:pt x="11" y="41"/>
                        </a:lnTo>
                        <a:lnTo>
                          <a:pt x="8" y="37"/>
                        </a:lnTo>
                        <a:lnTo>
                          <a:pt x="8" y="33"/>
                        </a:lnTo>
                        <a:lnTo>
                          <a:pt x="4" y="33"/>
                        </a:lnTo>
                        <a:lnTo>
                          <a:pt x="4" y="29"/>
                        </a:lnTo>
                        <a:lnTo>
                          <a:pt x="4" y="25"/>
                        </a:lnTo>
                        <a:lnTo>
                          <a:pt x="0" y="25"/>
                        </a:lnTo>
                        <a:lnTo>
                          <a:pt x="0" y="21"/>
                        </a:lnTo>
                        <a:lnTo>
                          <a:pt x="0" y="17"/>
                        </a:lnTo>
                        <a:lnTo>
                          <a:pt x="0" y="21"/>
                        </a:lnTo>
                        <a:lnTo>
                          <a:pt x="0" y="17"/>
                        </a:lnTo>
                        <a:lnTo>
                          <a:pt x="4" y="17"/>
                        </a:lnTo>
                        <a:lnTo>
                          <a:pt x="4" y="12"/>
                        </a:lnTo>
                        <a:lnTo>
                          <a:pt x="4" y="8"/>
                        </a:lnTo>
                        <a:lnTo>
                          <a:pt x="8" y="8"/>
                        </a:lnTo>
                        <a:lnTo>
                          <a:pt x="8" y="4"/>
                        </a:lnTo>
                        <a:lnTo>
                          <a:pt x="8" y="0"/>
                        </a:lnTo>
                        <a:lnTo>
                          <a:pt x="11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839" name="Freeform 412">
                    <a:extLst>
                      <a:ext uri="{FF2B5EF4-FFF2-40B4-BE49-F238E27FC236}">
                        <a16:creationId xmlns:a16="http://schemas.microsoft.com/office/drawing/2014/main" id="{A7415439-C314-EF09-5478-EF15E681EBB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79" y="3196"/>
                    <a:ext cx="23" cy="17"/>
                  </a:xfrm>
                  <a:custGeom>
                    <a:avLst/>
                    <a:gdLst>
                      <a:gd name="T0" fmla="*/ 0 w 23"/>
                      <a:gd name="T1" fmla="*/ 4 h 17"/>
                      <a:gd name="T2" fmla="*/ 4 w 23"/>
                      <a:gd name="T3" fmla="*/ 4 h 17"/>
                      <a:gd name="T4" fmla="*/ 8 w 23"/>
                      <a:gd name="T5" fmla="*/ 4 h 17"/>
                      <a:gd name="T6" fmla="*/ 8 w 23"/>
                      <a:gd name="T7" fmla="*/ 0 h 17"/>
                      <a:gd name="T8" fmla="*/ 8 w 23"/>
                      <a:gd name="T9" fmla="*/ 4 h 17"/>
                      <a:gd name="T10" fmla="*/ 12 w 23"/>
                      <a:gd name="T11" fmla="*/ 4 h 17"/>
                      <a:gd name="T12" fmla="*/ 12 w 23"/>
                      <a:gd name="T13" fmla="*/ 0 h 17"/>
                      <a:gd name="T14" fmla="*/ 16 w 23"/>
                      <a:gd name="T15" fmla="*/ 0 h 17"/>
                      <a:gd name="T16" fmla="*/ 16 w 23"/>
                      <a:gd name="T17" fmla="*/ 4 h 17"/>
                      <a:gd name="T18" fmla="*/ 20 w 23"/>
                      <a:gd name="T19" fmla="*/ 4 h 17"/>
                      <a:gd name="T20" fmla="*/ 20 w 23"/>
                      <a:gd name="T21" fmla="*/ 8 h 17"/>
                      <a:gd name="T22" fmla="*/ 23 w 23"/>
                      <a:gd name="T23" fmla="*/ 8 h 17"/>
                      <a:gd name="T24" fmla="*/ 20 w 23"/>
                      <a:gd name="T25" fmla="*/ 8 h 17"/>
                      <a:gd name="T26" fmla="*/ 20 w 23"/>
                      <a:gd name="T27" fmla="*/ 12 h 17"/>
                      <a:gd name="T28" fmla="*/ 16 w 23"/>
                      <a:gd name="T29" fmla="*/ 12 h 17"/>
                      <a:gd name="T30" fmla="*/ 12 w 23"/>
                      <a:gd name="T31" fmla="*/ 12 h 17"/>
                      <a:gd name="T32" fmla="*/ 12 w 23"/>
                      <a:gd name="T33" fmla="*/ 17 h 17"/>
                      <a:gd name="T34" fmla="*/ 8 w 23"/>
                      <a:gd name="T35" fmla="*/ 17 h 17"/>
                      <a:gd name="T36" fmla="*/ 8 w 23"/>
                      <a:gd name="T37" fmla="*/ 12 h 17"/>
                      <a:gd name="T38" fmla="*/ 4 w 23"/>
                      <a:gd name="T39" fmla="*/ 12 h 17"/>
                      <a:gd name="T40" fmla="*/ 0 w 23"/>
                      <a:gd name="T41" fmla="*/ 12 h 17"/>
                      <a:gd name="T42" fmla="*/ 0 w 23"/>
                      <a:gd name="T43" fmla="*/ 8 h 17"/>
                      <a:gd name="T44" fmla="*/ 0 w 23"/>
                      <a:gd name="T45" fmla="*/ 4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23" h="17">
                        <a:moveTo>
                          <a:pt x="0" y="4"/>
                        </a:moveTo>
                        <a:lnTo>
                          <a:pt x="4" y="4"/>
                        </a:lnTo>
                        <a:lnTo>
                          <a:pt x="8" y="4"/>
                        </a:lnTo>
                        <a:lnTo>
                          <a:pt x="8" y="0"/>
                        </a:lnTo>
                        <a:lnTo>
                          <a:pt x="8" y="4"/>
                        </a:lnTo>
                        <a:lnTo>
                          <a:pt x="12" y="4"/>
                        </a:lnTo>
                        <a:lnTo>
                          <a:pt x="12" y="0"/>
                        </a:lnTo>
                        <a:lnTo>
                          <a:pt x="16" y="0"/>
                        </a:lnTo>
                        <a:lnTo>
                          <a:pt x="16" y="4"/>
                        </a:lnTo>
                        <a:lnTo>
                          <a:pt x="20" y="4"/>
                        </a:lnTo>
                        <a:lnTo>
                          <a:pt x="20" y="8"/>
                        </a:lnTo>
                        <a:lnTo>
                          <a:pt x="23" y="8"/>
                        </a:lnTo>
                        <a:lnTo>
                          <a:pt x="20" y="8"/>
                        </a:lnTo>
                        <a:lnTo>
                          <a:pt x="20" y="12"/>
                        </a:lnTo>
                        <a:lnTo>
                          <a:pt x="16" y="12"/>
                        </a:lnTo>
                        <a:lnTo>
                          <a:pt x="12" y="12"/>
                        </a:lnTo>
                        <a:lnTo>
                          <a:pt x="12" y="17"/>
                        </a:lnTo>
                        <a:lnTo>
                          <a:pt x="8" y="17"/>
                        </a:lnTo>
                        <a:lnTo>
                          <a:pt x="8" y="12"/>
                        </a:lnTo>
                        <a:lnTo>
                          <a:pt x="4" y="12"/>
                        </a:lnTo>
                        <a:lnTo>
                          <a:pt x="0" y="12"/>
                        </a:lnTo>
                        <a:lnTo>
                          <a:pt x="0" y="8"/>
                        </a:lnTo>
                        <a:lnTo>
                          <a:pt x="0" y="4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840" name="Freeform 413">
                    <a:extLst>
                      <a:ext uri="{FF2B5EF4-FFF2-40B4-BE49-F238E27FC236}">
                        <a16:creationId xmlns:a16="http://schemas.microsoft.com/office/drawing/2014/main" id="{B02A02A8-3330-A227-8FD3-BCCCEE5E816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895" y="3196"/>
                    <a:ext cx="20" cy="34"/>
                  </a:xfrm>
                  <a:custGeom>
                    <a:avLst/>
                    <a:gdLst>
                      <a:gd name="T0" fmla="*/ 4 w 20"/>
                      <a:gd name="T1" fmla="*/ 4 h 33"/>
                      <a:gd name="T2" fmla="*/ 8 w 20"/>
                      <a:gd name="T3" fmla="*/ 4 h 33"/>
                      <a:gd name="T4" fmla="*/ 8 w 20"/>
                      <a:gd name="T5" fmla="*/ 0 h 33"/>
                      <a:gd name="T6" fmla="*/ 12 w 20"/>
                      <a:gd name="T7" fmla="*/ 4 h 33"/>
                      <a:gd name="T8" fmla="*/ 16 w 20"/>
                      <a:gd name="T9" fmla="*/ 4 h 33"/>
                      <a:gd name="T10" fmla="*/ 16 w 20"/>
                      <a:gd name="T11" fmla="*/ 8 h 33"/>
                      <a:gd name="T12" fmla="*/ 16 w 20"/>
                      <a:gd name="T13" fmla="*/ 12 h 33"/>
                      <a:gd name="T14" fmla="*/ 12 w 20"/>
                      <a:gd name="T15" fmla="*/ 17 h 33"/>
                      <a:gd name="T16" fmla="*/ 16 w 20"/>
                      <a:gd name="T17" fmla="*/ 21 h 33"/>
                      <a:gd name="T18" fmla="*/ 16 w 20"/>
                      <a:gd name="T19" fmla="*/ 25 h 33"/>
                      <a:gd name="T20" fmla="*/ 20 w 20"/>
                      <a:gd name="T21" fmla="*/ 29 h 33"/>
                      <a:gd name="T22" fmla="*/ 20 w 20"/>
                      <a:gd name="T23" fmla="*/ 33 h 33"/>
                      <a:gd name="T24" fmla="*/ 16 w 20"/>
                      <a:gd name="T25" fmla="*/ 33 h 33"/>
                      <a:gd name="T26" fmla="*/ 16 w 20"/>
                      <a:gd name="T27" fmla="*/ 29 h 33"/>
                      <a:gd name="T28" fmla="*/ 12 w 20"/>
                      <a:gd name="T29" fmla="*/ 29 h 33"/>
                      <a:gd name="T30" fmla="*/ 12 w 20"/>
                      <a:gd name="T31" fmla="*/ 33 h 33"/>
                      <a:gd name="T32" fmla="*/ 8 w 20"/>
                      <a:gd name="T33" fmla="*/ 33 h 33"/>
                      <a:gd name="T34" fmla="*/ 8 w 20"/>
                      <a:gd name="T35" fmla="*/ 29 h 33"/>
                      <a:gd name="T36" fmla="*/ 4 w 20"/>
                      <a:gd name="T37" fmla="*/ 29 h 33"/>
                      <a:gd name="T38" fmla="*/ 4 w 20"/>
                      <a:gd name="T39" fmla="*/ 25 h 33"/>
                      <a:gd name="T40" fmla="*/ 0 w 20"/>
                      <a:gd name="T41" fmla="*/ 25 h 33"/>
                      <a:gd name="T42" fmla="*/ 0 w 20"/>
                      <a:gd name="T43" fmla="*/ 21 h 33"/>
                      <a:gd name="T44" fmla="*/ 0 w 20"/>
                      <a:gd name="T45" fmla="*/ 17 h 33"/>
                      <a:gd name="T46" fmla="*/ 0 w 20"/>
                      <a:gd name="T47" fmla="*/ 12 h 33"/>
                      <a:gd name="T48" fmla="*/ 0 w 20"/>
                      <a:gd name="T49" fmla="*/ 8 h 33"/>
                      <a:gd name="T50" fmla="*/ 4 w 20"/>
                      <a:gd name="T51" fmla="*/ 8 h 33"/>
                      <a:gd name="T52" fmla="*/ 4 w 20"/>
                      <a:gd name="T53" fmla="*/ 4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</a:cxnLst>
                    <a:rect l="0" t="0" r="r" b="b"/>
                    <a:pathLst>
                      <a:path w="20" h="33">
                        <a:moveTo>
                          <a:pt x="4" y="4"/>
                        </a:moveTo>
                        <a:lnTo>
                          <a:pt x="8" y="4"/>
                        </a:lnTo>
                        <a:lnTo>
                          <a:pt x="8" y="0"/>
                        </a:lnTo>
                        <a:lnTo>
                          <a:pt x="12" y="4"/>
                        </a:lnTo>
                        <a:lnTo>
                          <a:pt x="16" y="4"/>
                        </a:lnTo>
                        <a:lnTo>
                          <a:pt x="16" y="8"/>
                        </a:lnTo>
                        <a:lnTo>
                          <a:pt x="16" y="12"/>
                        </a:lnTo>
                        <a:lnTo>
                          <a:pt x="12" y="17"/>
                        </a:lnTo>
                        <a:lnTo>
                          <a:pt x="16" y="21"/>
                        </a:lnTo>
                        <a:lnTo>
                          <a:pt x="16" y="25"/>
                        </a:lnTo>
                        <a:lnTo>
                          <a:pt x="20" y="29"/>
                        </a:lnTo>
                        <a:lnTo>
                          <a:pt x="20" y="33"/>
                        </a:lnTo>
                        <a:lnTo>
                          <a:pt x="16" y="33"/>
                        </a:lnTo>
                        <a:lnTo>
                          <a:pt x="16" y="29"/>
                        </a:lnTo>
                        <a:lnTo>
                          <a:pt x="12" y="29"/>
                        </a:lnTo>
                        <a:lnTo>
                          <a:pt x="12" y="33"/>
                        </a:lnTo>
                        <a:lnTo>
                          <a:pt x="8" y="33"/>
                        </a:lnTo>
                        <a:lnTo>
                          <a:pt x="8" y="29"/>
                        </a:lnTo>
                        <a:lnTo>
                          <a:pt x="4" y="29"/>
                        </a:lnTo>
                        <a:lnTo>
                          <a:pt x="4" y="25"/>
                        </a:lnTo>
                        <a:lnTo>
                          <a:pt x="0" y="25"/>
                        </a:lnTo>
                        <a:lnTo>
                          <a:pt x="0" y="21"/>
                        </a:lnTo>
                        <a:lnTo>
                          <a:pt x="0" y="17"/>
                        </a:lnTo>
                        <a:lnTo>
                          <a:pt x="0" y="12"/>
                        </a:lnTo>
                        <a:lnTo>
                          <a:pt x="0" y="8"/>
                        </a:lnTo>
                        <a:lnTo>
                          <a:pt x="4" y="8"/>
                        </a:lnTo>
                        <a:lnTo>
                          <a:pt x="4" y="4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841" name="Freeform 414">
                    <a:extLst>
                      <a:ext uri="{FF2B5EF4-FFF2-40B4-BE49-F238E27FC236}">
                        <a16:creationId xmlns:a16="http://schemas.microsoft.com/office/drawing/2014/main" id="{6E5327BF-1726-5D13-D91F-82B3DD11FC2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802" y="3196"/>
                    <a:ext cx="32" cy="29"/>
                  </a:xfrm>
                  <a:custGeom>
                    <a:avLst/>
                    <a:gdLst>
                      <a:gd name="T0" fmla="*/ 23 w 31"/>
                      <a:gd name="T1" fmla="*/ 4 h 29"/>
                      <a:gd name="T2" fmla="*/ 27 w 31"/>
                      <a:gd name="T3" fmla="*/ 4 h 29"/>
                      <a:gd name="T4" fmla="*/ 31 w 31"/>
                      <a:gd name="T5" fmla="*/ 8 h 29"/>
                      <a:gd name="T6" fmla="*/ 31 w 31"/>
                      <a:gd name="T7" fmla="*/ 12 h 29"/>
                      <a:gd name="T8" fmla="*/ 31 w 31"/>
                      <a:gd name="T9" fmla="*/ 17 h 29"/>
                      <a:gd name="T10" fmla="*/ 31 w 31"/>
                      <a:gd name="T11" fmla="*/ 21 h 29"/>
                      <a:gd name="T12" fmla="*/ 31 w 31"/>
                      <a:gd name="T13" fmla="*/ 25 h 29"/>
                      <a:gd name="T14" fmla="*/ 27 w 31"/>
                      <a:gd name="T15" fmla="*/ 25 h 29"/>
                      <a:gd name="T16" fmla="*/ 27 w 31"/>
                      <a:gd name="T17" fmla="*/ 29 h 29"/>
                      <a:gd name="T18" fmla="*/ 23 w 31"/>
                      <a:gd name="T19" fmla="*/ 29 h 29"/>
                      <a:gd name="T20" fmla="*/ 23 w 31"/>
                      <a:gd name="T21" fmla="*/ 25 h 29"/>
                      <a:gd name="T22" fmla="*/ 20 w 31"/>
                      <a:gd name="T23" fmla="*/ 25 h 29"/>
                      <a:gd name="T24" fmla="*/ 16 w 31"/>
                      <a:gd name="T25" fmla="*/ 25 h 29"/>
                      <a:gd name="T26" fmla="*/ 16 w 31"/>
                      <a:gd name="T27" fmla="*/ 21 h 29"/>
                      <a:gd name="T28" fmla="*/ 12 w 31"/>
                      <a:gd name="T29" fmla="*/ 21 h 29"/>
                      <a:gd name="T30" fmla="*/ 12 w 31"/>
                      <a:gd name="T31" fmla="*/ 25 h 29"/>
                      <a:gd name="T32" fmla="*/ 8 w 31"/>
                      <a:gd name="T33" fmla="*/ 25 h 29"/>
                      <a:gd name="T34" fmla="*/ 8 w 31"/>
                      <a:gd name="T35" fmla="*/ 29 h 29"/>
                      <a:gd name="T36" fmla="*/ 8 w 31"/>
                      <a:gd name="T37" fmla="*/ 25 h 29"/>
                      <a:gd name="T38" fmla="*/ 4 w 31"/>
                      <a:gd name="T39" fmla="*/ 25 h 29"/>
                      <a:gd name="T40" fmla="*/ 4 w 31"/>
                      <a:gd name="T41" fmla="*/ 21 h 29"/>
                      <a:gd name="T42" fmla="*/ 0 w 31"/>
                      <a:gd name="T43" fmla="*/ 21 h 29"/>
                      <a:gd name="T44" fmla="*/ 0 w 31"/>
                      <a:gd name="T45" fmla="*/ 17 h 29"/>
                      <a:gd name="T46" fmla="*/ 0 w 31"/>
                      <a:gd name="T47" fmla="*/ 12 h 29"/>
                      <a:gd name="T48" fmla="*/ 0 w 31"/>
                      <a:gd name="T49" fmla="*/ 8 h 29"/>
                      <a:gd name="T50" fmla="*/ 4 w 31"/>
                      <a:gd name="T51" fmla="*/ 8 h 29"/>
                      <a:gd name="T52" fmla="*/ 4 w 31"/>
                      <a:gd name="T53" fmla="*/ 4 h 29"/>
                      <a:gd name="T54" fmla="*/ 8 w 31"/>
                      <a:gd name="T55" fmla="*/ 4 h 29"/>
                      <a:gd name="T56" fmla="*/ 8 w 31"/>
                      <a:gd name="T57" fmla="*/ 0 h 29"/>
                      <a:gd name="T58" fmla="*/ 8 w 31"/>
                      <a:gd name="T59" fmla="*/ 4 h 29"/>
                      <a:gd name="T60" fmla="*/ 12 w 31"/>
                      <a:gd name="T61" fmla="*/ 4 h 29"/>
                      <a:gd name="T62" fmla="*/ 12 w 31"/>
                      <a:gd name="T63" fmla="*/ 8 h 29"/>
                      <a:gd name="T64" fmla="*/ 16 w 31"/>
                      <a:gd name="T65" fmla="*/ 8 h 29"/>
                      <a:gd name="T66" fmla="*/ 20 w 31"/>
                      <a:gd name="T67" fmla="*/ 8 h 29"/>
                      <a:gd name="T68" fmla="*/ 20 w 31"/>
                      <a:gd name="T69" fmla="*/ 4 h 29"/>
                      <a:gd name="T70" fmla="*/ 23 w 31"/>
                      <a:gd name="T71" fmla="*/ 4 h 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</a:cxnLst>
                    <a:rect l="0" t="0" r="r" b="b"/>
                    <a:pathLst>
                      <a:path w="31" h="29">
                        <a:moveTo>
                          <a:pt x="23" y="4"/>
                        </a:moveTo>
                        <a:lnTo>
                          <a:pt x="27" y="4"/>
                        </a:lnTo>
                        <a:lnTo>
                          <a:pt x="31" y="8"/>
                        </a:lnTo>
                        <a:lnTo>
                          <a:pt x="31" y="12"/>
                        </a:lnTo>
                        <a:lnTo>
                          <a:pt x="31" y="17"/>
                        </a:lnTo>
                        <a:lnTo>
                          <a:pt x="31" y="21"/>
                        </a:lnTo>
                        <a:lnTo>
                          <a:pt x="31" y="25"/>
                        </a:lnTo>
                        <a:lnTo>
                          <a:pt x="27" y="25"/>
                        </a:lnTo>
                        <a:lnTo>
                          <a:pt x="27" y="29"/>
                        </a:lnTo>
                        <a:lnTo>
                          <a:pt x="23" y="29"/>
                        </a:lnTo>
                        <a:lnTo>
                          <a:pt x="23" y="25"/>
                        </a:lnTo>
                        <a:lnTo>
                          <a:pt x="20" y="25"/>
                        </a:lnTo>
                        <a:lnTo>
                          <a:pt x="16" y="25"/>
                        </a:lnTo>
                        <a:lnTo>
                          <a:pt x="16" y="21"/>
                        </a:lnTo>
                        <a:lnTo>
                          <a:pt x="12" y="21"/>
                        </a:lnTo>
                        <a:lnTo>
                          <a:pt x="12" y="25"/>
                        </a:lnTo>
                        <a:lnTo>
                          <a:pt x="8" y="25"/>
                        </a:lnTo>
                        <a:lnTo>
                          <a:pt x="8" y="29"/>
                        </a:lnTo>
                        <a:lnTo>
                          <a:pt x="8" y="25"/>
                        </a:lnTo>
                        <a:lnTo>
                          <a:pt x="4" y="25"/>
                        </a:lnTo>
                        <a:lnTo>
                          <a:pt x="4" y="21"/>
                        </a:lnTo>
                        <a:lnTo>
                          <a:pt x="0" y="21"/>
                        </a:lnTo>
                        <a:lnTo>
                          <a:pt x="0" y="17"/>
                        </a:lnTo>
                        <a:lnTo>
                          <a:pt x="0" y="12"/>
                        </a:lnTo>
                        <a:lnTo>
                          <a:pt x="0" y="8"/>
                        </a:lnTo>
                        <a:lnTo>
                          <a:pt x="4" y="8"/>
                        </a:lnTo>
                        <a:lnTo>
                          <a:pt x="4" y="4"/>
                        </a:lnTo>
                        <a:lnTo>
                          <a:pt x="8" y="4"/>
                        </a:lnTo>
                        <a:lnTo>
                          <a:pt x="8" y="0"/>
                        </a:lnTo>
                        <a:lnTo>
                          <a:pt x="8" y="4"/>
                        </a:lnTo>
                        <a:lnTo>
                          <a:pt x="12" y="4"/>
                        </a:lnTo>
                        <a:lnTo>
                          <a:pt x="12" y="8"/>
                        </a:lnTo>
                        <a:lnTo>
                          <a:pt x="16" y="8"/>
                        </a:lnTo>
                        <a:lnTo>
                          <a:pt x="20" y="8"/>
                        </a:lnTo>
                        <a:lnTo>
                          <a:pt x="20" y="4"/>
                        </a:lnTo>
                        <a:lnTo>
                          <a:pt x="23" y="4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842" name="Freeform 415">
                    <a:extLst>
                      <a:ext uri="{FF2B5EF4-FFF2-40B4-BE49-F238E27FC236}">
                        <a16:creationId xmlns:a16="http://schemas.microsoft.com/office/drawing/2014/main" id="{7149ABE6-748F-2EBD-2331-721DAAD0F9F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823" y="3201"/>
                    <a:ext cx="49" cy="61"/>
                  </a:xfrm>
                  <a:custGeom>
                    <a:avLst/>
                    <a:gdLst>
                      <a:gd name="T0" fmla="*/ 15 w 49"/>
                      <a:gd name="T1" fmla="*/ 4 h 61"/>
                      <a:gd name="T2" fmla="*/ 23 w 49"/>
                      <a:gd name="T3" fmla="*/ 4 h 61"/>
                      <a:gd name="T4" fmla="*/ 30 w 49"/>
                      <a:gd name="T5" fmla="*/ 4 h 61"/>
                      <a:gd name="T6" fmla="*/ 34 w 49"/>
                      <a:gd name="T7" fmla="*/ 0 h 61"/>
                      <a:gd name="T8" fmla="*/ 38 w 49"/>
                      <a:gd name="T9" fmla="*/ 4 h 61"/>
                      <a:gd name="T10" fmla="*/ 38 w 49"/>
                      <a:gd name="T11" fmla="*/ 13 h 61"/>
                      <a:gd name="T12" fmla="*/ 42 w 49"/>
                      <a:gd name="T13" fmla="*/ 17 h 61"/>
                      <a:gd name="T14" fmla="*/ 46 w 49"/>
                      <a:gd name="T15" fmla="*/ 21 h 61"/>
                      <a:gd name="T16" fmla="*/ 49 w 49"/>
                      <a:gd name="T17" fmla="*/ 25 h 61"/>
                      <a:gd name="T18" fmla="*/ 46 w 49"/>
                      <a:gd name="T19" fmla="*/ 29 h 61"/>
                      <a:gd name="T20" fmla="*/ 49 w 49"/>
                      <a:gd name="T21" fmla="*/ 37 h 61"/>
                      <a:gd name="T22" fmla="*/ 46 w 49"/>
                      <a:gd name="T23" fmla="*/ 41 h 61"/>
                      <a:gd name="T24" fmla="*/ 42 w 49"/>
                      <a:gd name="T25" fmla="*/ 45 h 61"/>
                      <a:gd name="T26" fmla="*/ 46 w 49"/>
                      <a:gd name="T27" fmla="*/ 49 h 61"/>
                      <a:gd name="T28" fmla="*/ 42 w 49"/>
                      <a:gd name="T29" fmla="*/ 53 h 61"/>
                      <a:gd name="T30" fmla="*/ 38 w 49"/>
                      <a:gd name="T31" fmla="*/ 49 h 61"/>
                      <a:gd name="T32" fmla="*/ 30 w 49"/>
                      <a:gd name="T33" fmla="*/ 53 h 61"/>
                      <a:gd name="T34" fmla="*/ 26 w 49"/>
                      <a:gd name="T35" fmla="*/ 57 h 61"/>
                      <a:gd name="T36" fmla="*/ 23 w 49"/>
                      <a:gd name="T37" fmla="*/ 61 h 61"/>
                      <a:gd name="T38" fmla="*/ 15 w 49"/>
                      <a:gd name="T39" fmla="*/ 61 h 61"/>
                      <a:gd name="T40" fmla="*/ 11 w 49"/>
                      <a:gd name="T41" fmla="*/ 57 h 61"/>
                      <a:gd name="T42" fmla="*/ 7 w 49"/>
                      <a:gd name="T43" fmla="*/ 53 h 61"/>
                      <a:gd name="T44" fmla="*/ 3 w 49"/>
                      <a:gd name="T45" fmla="*/ 49 h 61"/>
                      <a:gd name="T46" fmla="*/ 0 w 49"/>
                      <a:gd name="T47" fmla="*/ 53 h 61"/>
                      <a:gd name="T48" fmla="*/ 3 w 49"/>
                      <a:gd name="T49" fmla="*/ 45 h 61"/>
                      <a:gd name="T50" fmla="*/ 11 w 49"/>
                      <a:gd name="T51" fmla="*/ 45 h 61"/>
                      <a:gd name="T52" fmla="*/ 15 w 49"/>
                      <a:gd name="T53" fmla="*/ 41 h 61"/>
                      <a:gd name="T54" fmla="*/ 19 w 49"/>
                      <a:gd name="T55" fmla="*/ 37 h 61"/>
                      <a:gd name="T56" fmla="*/ 15 w 49"/>
                      <a:gd name="T57" fmla="*/ 33 h 61"/>
                      <a:gd name="T58" fmla="*/ 19 w 49"/>
                      <a:gd name="T59" fmla="*/ 29 h 61"/>
                      <a:gd name="T60" fmla="*/ 23 w 49"/>
                      <a:gd name="T61" fmla="*/ 25 h 61"/>
                      <a:gd name="T62" fmla="*/ 23 w 49"/>
                      <a:gd name="T63" fmla="*/ 25 h 61"/>
                      <a:gd name="T64" fmla="*/ 19 w 49"/>
                      <a:gd name="T65" fmla="*/ 21 h 61"/>
                      <a:gd name="T66" fmla="*/ 19 w 49"/>
                      <a:gd name="T67" fmla="*/ 21 h 61"/>
                      <a:gd name="T68" fmla="*/ 15 w 49"/>
                      <a:gd name="T69" fmla="*/ 17 h 61"/>
                      <a:gd name="T70" fmla="*/ 11 w 49"/>
                      <a:gd name="T71" fmla="*/ 21 h 61"/>
                      <a:gd name="T72" fmla="*/ 11 w 49"/>
                      <a:gd name="T73" fmla="*/ 21 h 61"/>
                      <a:gd name="T74" fmla="*/ 11 w 49"/>
                      <a:gd name="T75" fmla="*/ 13 h 61"/>
                      <a:gd name="T76" fmla="*/ 11 w 49"/>
                      <a:gd name="T77" fmla="*/ 4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</a:cxnLst>
                    <a:rect l="0" t="0" r="r" b="b"/>
                    <a:pathLst>
                      <a:path w="49" h="61">
                        <a:moveTo>
                          <a:pt x="11" y="4"/>
                        </a:moveTo>
                        <a:lnTo>
                          <a:pt x="15" y="4"/>
                        </a:lnTo>
                        <a:lnTo>
                          <a:pt x="19" y="4"/>
                        </a:lnTo>
                        <a:lnTo>
                          <a:pt x="23" y="4"/>
                        </a:lnTo>
                        <a:lnTo>
                          <a:pt x="26" y="4"/>
                        </a:lnTo>
                        <a:lnTo>
                          <a:pt x="30" y="4"/>
                        </a:lnTo>
                        <a:lnTo>
                          <a:pt x="34" y="4"/>
                        </a:lnTo>
                        <a:lnTo>
                          <a:pt x="34" y="0"/>
                        </a:lnTo>
                        <a:lnTo>
                          <a:pt x="38" y="0"/>
                        </a:lnTo>
                        <a:lnTo>
                          <a:pt x="38" y="4"/>
                        </a:lnTo>
                        <a:lnTo>
                          <a:pt x="38" y="8"/>
                        </a:lnTo>
                        <a:lnTo>
                          <a:pt x="38" y="13"/>
                        </a:lnTo>
                        <a:lnTo>
                          <a:pt x="42" y="13"/>
                        </a:lnTo>
                        <a:lnTo>
                          <a:pt x="42" y="17"/>
                        </a:lnTo>
                        <a:lnTo>
                          <a:pt x="46" y="17"/>
                        </a:lnTo>
                        <a:lnTo>
                          <a:pt x="46" y="21"/>
                        </a:lnTo>
                        <a:lnTo>
                          <a:pt x="49" y="21"/>
                        </a:lnTo>
                        <a:lnTo>
                          <a:pt x="49" y="25"/>
                        </a:lnTo>
                        <a:lnTo>
                          <a:pt x="49" y="29"/>
                        </a:lnTo>
                        <a:lnTo>
                          <a:pt x="46" y="29"/>
                        </a:lnTo>
                        <a:lnTo>
                          <a:pt x="49" y="33"/>
                        </a:lnTo>
                        <a:lnTo>
                          <a:pt x="49" y="37"/>
                        </a:lnTo>
                        <a:lnTo>
                          <a:pt x="46" y="37"/>
                        </a:lnTo>
                        <a:lnTo>
                          <a:pt x="46" y="41"/>
                        </a:lnTo>
                        <a:lnTo>
                          <a:pt x="46" y="45"/>
                        </a:lnTo>
                        <a:lnTo>
                          <a:pt x="42" y="45"/>
                        </a:lnTo>
                        <a:lnTo>
                          <a:pt x="46" y="45"/>
                        </a:lnTo>
                        <a:lnTo>
                          <a:pt x="46" y="49"/>
                        </a:lnTo>
                        <a:lnTo>
                          <a:pt x="46" y="53"/>
                        </a:lnTo>
                        <a:lnTo>
                          <a:pt x="42" y="53"/>
                        </a:lnTo>
                        <a:lnTo>
                          <a:pt x="42" y="49"/>
                        </a:lnTo>
                        <a:lnTo>
                          <a:pt x="38" y="49"/>
                        </a:lnTo>
                        <a:lnTo>
                          <a:pt x="34" y="49"/>
                        </a:lnTo>
                        <a:lnTo>
                          <a:pt x="30" y="53"/>
                        </a:lnTo>
                        <a:lnTo>
                          <a:pt x="26" y="53"/>
                        </a:lnTo>
                        <a:lnTo>
                          <a:pt x="26" y="57"/>
                        </a:lnTo>
                        <a:lnTo>
                          <a:pt x="23" y="57"/>
                        </a:lnTo>
                        <a:lnTo>
                          <a:pt x="23" y="61"/>
                        </a:lnTo>
                        <a:lnTo>
                          <a:pt x="19" y="61"/>
                        </a:lnTo>
                        <a:lnTo>
                          <a:pt x="15" y="61"/>
                        </a:lnTo>
                        <a:lnTo>
                          <a:pt x="15" y="57"/>
                        </a:lnTo>
                        <a:lnTo>
                          <a:pt x="11" y="57"/>
                        </a:lnTo>
                        <a:lnTo>
                          <a:pt x="11" y="53"/>
                        </a:lnTo>
                        <a:lnTo>
                          <a:pt x="7" y="53"/>
                        </a:lnTo>
                        <a:lnTo>
                          <a:pt x="7" y="49"/>
                        </a:lnTo>
                        <a:lnTo>
                          <a:pt x="3" y="49"/>
                        </a:lnTo>
                        <a:lnTo>
                          <a:pt x="3" y="53"/>
                        </a:lnTo>
                        <a:lnTo>
                          <a:pt x="0" y="53"/>
                        </a:lnTo>
                        <a:lnTo>
                          <a:pt x="0" y="49"/>
                        </a:lnTo>
                        <a:lnTo>
                          <a:pt x="3" y="45"/>
                        </a:lnTo>
                        <a:lnTo>
                          <a:pt x="7" y="45"/>
                        </a:lnTo>
                        <a:lnTo>
                          <a:pt x="11" y="45"/>
                        </a:lnTo>
                        <a:lnTo>
                          <a:pt x="15" y="45"/>
                        </a:lnTo>
                        <a:lnTo>
                          <a:pt x="15" y="41"/>
                        </a:lnTo>
                        <a:lnTo>
                          <a:pt x="19" y="41"/>
                        </a:lnTo>
                        <a:lnTo>
                          <a:pt x="19" y="37"/>
                        </a:lnTo>
                        <a:lnTo>
                          <a:pt x="15" y="37"/>
                        </a:lnTo>
                        <a:lnTo>
                          <a:pt x="15" y="33"/>
                        </a:lnTo>
                        <a:lnTo>
                          <a:pt x="15" y="29"/>
                        </a:lnTo>
                        <a:lnTo>
                          <a:pt x="19" y="29"/>
                        </a:lnTo>
                        <a:lnTo>
                          <a:pt x="23" y="29"/>
                        </a:lnTo>
                        <a:lnTo>
                          <a:pt x="23" y="25"/>
                        </a:lnTo>
                        <a:lnTo>
                          <a:pt x="19" y="25"/>
                        </a:lnTo>
                        <a:lnTo>
                          <a:pt x="23" y="25"/>
                        </a:lnTo>
                        <a:lnTo>
                          <a:pt x="23" y="21"/>
                        </a:lnTo>
                        <a:lnTo>
                          <a:pt x="19" y="21"/>
                        </a:lnTo>
                        <a:lnTo>
                          <a:pt x="19" y="17"/>
                        </a:lnTo>
                        <a:lnTo>
                          <a:pt x="19" y="21"/>
                        </a:lnTo>
                        <a:lnTo>
                          <a:pt x="19" y="17"/>
                        </a:lnTo>
                        <a:lnTo>
                          <a:pt x="15" y="17"/>
                        </a:lnTo>
                        <a:lnTo>
                          <a:pt x="15" y="21"/>
                        </a:lnTo>
                        <a:lnTo>
                          <a:pt x="11" y="21"/>
                        </a:lnTo>
                        <a:lnTo>
                          <a:pt x="7" y="21"/>
                        </a:lnTo>
                        <a:lnTo>
                          <a:pt x="11" y="21"/>
                        </a:lnTo>
                        <a:lnTo>
                          <a:pt x="11" y="17"/>
                        </a:lnTo>
                        <a:lnTo>
                          <a:pt x="11" y="13"/>
                        </a:lnTo>
                        <a:lnTo>
                          <a:pt x="11" y="8"/>
                        </a:lnTo>
                        <a:lnTo>
                          <a:pt x="11" y="4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843" name="Freeform 416">
                    <a:extLst>
                      <a:ext uri="{FF2B5EF4-FFF2-40B4-BE49-F238E27FC236}">
                        <a16:creationId xmlns:a16="http://schemas.microsoft.com/office/drawing/2014/main" id="{1A4D906F-80B4-5362-43E4-3B5466BFF91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62" y="3201"/>
                    <a:ext cx="17" cy="24"/>
                  </a:xfrm>
                  <a:custGeom>
                    <a:avLst/>
                    <a:gdLst>
                      <a:gd name="T0" fmla="*/ 0 w 19"/>
                      <a:gd name="T1" fmla="*/ 0 h 25"/>
                      <a:gd name="T2" fmla="*/ 4 w 19"/>
                      <a:gd name="T3" fmla="*/ 0 h 25"/>
                      <a:gd name="T4" fmla="*/ 8 w 19"/>
                      <a:gd name="T5" fmla="*/ 0 h 25"/>
                      <a:gd name="T6" fmla="*/ 12 w 19"/>
                      <a:gd name="T7" fmla="*/ 0 h 25"/>
                      <a:gd name="T8" fmla="*/ 16 w 19"/>
                      <a:gd name="T9" fmla="*/ 0 h 25"/>
                      <a:gd name="T10" fmla="*/ 16 w 19"/>
                      <a:gd name="T11" fmla="*/ 4 h 25"/>
                      <a:gd name="T12" fmla="*/ 19 w 19"/>
                      <a:gd name="T13" fmla="*/ 4 h 25"/>
                      <a:gd name="T14" fmla="*/ 19 w 19"/>
                      <a:gd name="T15" fmla="*/ 8 h 25"/>
                      <a:gd name="T16" fmla="*/ 19 w 19"/>
                      <a:gd name="T17" fmla="*/ 13 h 25"/>
                      <a:gd name="T18" fmla="*/ 16 w 19"/>
                      <a:gd name="T19" fmla="*/ 13 h 25"/>
                      <a:gd name="T20" fmla="*/ 16 w 19"/>
                      <a:gd name="T21" fmla="*/ 17 h 25"/>
                      <a:gd name="T22" fmla="*/ 16 w 19"/>
                      <a:gd name="T23" fmla="*/ 21 h 25"/>
                      <a:gd name="T24" fmla="*/ 12 w 19"/>
                      <a:gd name="T25" fmla="*/ 21 h 25"/>
                      <a:gd name="T26" fmla="*/ 8 w 19"/>
                      <a:gd name="T27" fmla="*/ 21 h 25"/>
                      <a:gd name="T28" fmla="*/ 8 w 19"/>
                      <a:gd name="T29" fmla="*/ 25 h 25"/>
                      <a:gd name="T30" fmla="*/ 8 w 19"/>
                      <a:gd name="T31" fmla="*/ 21 h 25"/>
                      <a:gd name="T32" fmla="*/ 4 w 19"/>
                      <a:gd name="T33" fmla="*/ 21 h 25"/>
                      <a:gd name="T34" fmla="*/ 4 w 19"/>
                      <a:gd name="T35" fmla="*/ 17 h 25"/>
                      <a:gd name="T36" fmla="*/ 4 w 19"/>
                      <a:gd name="T37" fmla="*/ 13 h 25"/>
                      <a:gd name="T38" fmla="*/ 0 w 19"/>
                      <a:gd name="T39" fmla="*/ 13 h 25"/>
                      <a:gd name="T40" fmla="*/ 0 w 19"/>
                      <a:gd name="T41" fmla="*/ 8 h 25"/>
                      <a:gd name="T42" fmla="*/ 0 w 19"/>
                      <a:gd name="T43" fmla="*/ 4 h 25"/>
                      <a:gd name="T44" fmla="*/ 0 w 19"/>
                      <a:gd name="T45" fmla="*/ 0 h 2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19" h="25">
                        <a:moveTo>
                          <a:pt x="0" y="0"/>
                        </a:moveTo>
                        <a:lnTo>
                          <a:pt x="4" y="0"/>
                        </a:lnTo>
                        <a:lnTo>
                          <a:pt x="8" y="0"/>
                        </a:lnTo>
                        <a:lnTo>
                          <a:pt x="12" y="0"/>
                        </a:lnTo>
                        <a:lnTo>
                          <a:pt x="16" y="0"/>
                        </a:lnTo>
                        <a:lnTo>
                          <a:pt x="16" y="4"/>
                        </a:lnTo>
                        <a:lnTo>
                          <a:pt x="19" y="4"/>
                        </a:lnTo>
                        <a:lnTo>
                          <a:pt x="19" y="8"/>
                        </a:lnTo>
                        <a:lnTo>
                          <a:pt x="19" y="13"/>
                        </a:lnTo>
                        <a:lnTo>
                          <a:pt x="16" y="13"/>
                        </a:lnTo>
                        <a:lnTo>
                          <a:pt x="16" y="17"/>
                        </a:lnTo>
                        <a:lnTo>
                          <a:pt x="16" y="21"/>
                        </a:lnTo>
                        <a:lnTo>
                          <a:pt x="12" y="21"/>
                        </a:lnTo>
                        <a:lnTo>
                          <a:pt x="8" y="21"/>
                        </a:lnTo>
                        <a:lnTo>
                          <a:pt x="8" y="25"/>
                        </a:lnTo>
                        <a:lnTo>
                          <a:pt x="8" y="21"/>
                        </a:lnTo>
                        <a:lnTo>
                          <a:pt x="4" y="21"/>
                        </a:lnTo>
                        <a:lnTo>
                          <a:pt x="4" y="17"/>
                        </a:lnTo>
                        <a:lnTo>
                          <a:pt x="4" y="13"/>
                        </a:lnTo>
                        <a:lnTo>
                          <a:pt x="0" y="13"/>
                        </a:lnTo>
                        <a:lnTo>
                          <a:pt x="0" y="8"/>
                        </a:lnTo>
                        <a:lnTo>
                          <a:pt x="0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844" name="Freeform 417">
                    <a:extLst>
                      <a:ext uri="{FF2B5EF4-FFF2-40B4-BE49-F238E27FC236}">
                        <a16:creationId xmlns:a16="http://schemas.microsoft.com/office/drawing/2014/main" id="{2EE87D25-6354-593F-F651-265DF45CB0F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155" y="3201"/>
                    <a:ext cx="32" cy="29"/>
                  </a:xfrm>
                  <a:custGeom>
                    <a:avLst/>
                    <a:gdLst>
                      <a:gd name="T0" fmla="*/ 19 w 31"/>
                      <a:gd name="T1" fmla="*/ 0 h 29"/>
                      <a:gd name="T2" fmla="*/ 23 w 31"/>
                      <a:gd name="T3" fmla="*/ 0 h 29"/>
                      <a:gd name="T4" fmla="*/ 27 w 31"/>
                      <a:gd name="T5" fmla="*/ 0 h 29"/>
                      <a:gd name="T6" fmla="*/ 27 w 31"/>
                      <a:gd name="T7" fmla="*/ 4 h 29"/>
                      <a:gd name="T8" fmla="*/ 27 w 31"/>
                      <a:gd name="T9" fmla="*/ 8 h 29"/>
                      <a:gd name="T10" fmla="*/ 31 w 31"/>
                      <a:gd name="T11" fmla="*/ 8 h 29"/>
                      <a:gd name="T12" fmla="*/ 27 w 31"/>
                      <a:gd name="T13" fmla="*/ 8 h 29"/>
                      <a:gd name="T14" fmla="*/ 27 w 31"/>
                      <a:gd name="T15" fmla="*/ 13 h 29"/>
                      <a:gd name="T16" fmla="*/ 31 w 31"/>
                      <a:gd name="T17" fmla="*/ 13 h 29"/>
                      <a:gd name="T18" fmla="*/ 27 w 31"/>
                      <a:gd name="T19" fmla="*/ 13 h 29"/>
                      <a:gd name="T20" fmla="*/ 27 w 31"/>
                      <a:gd name="T21" fmla="*/ 17 h 29"/>
                      <a:gd name="T22" fmla="*/ 27 w 31"/>
                      <a:gd name="T23" fmla="*/ 21 h 29"/>
                      <a:gd name="T24" fmla="*/ 27 w 31"/>
                      <a:gd name="T25" fmla="*/ 25 h 29"/>
                      <a:gd name="T26" fmla="*/ 23 w 31"/>
                      <a:gd name="T27" fmla="*/ 25 h 29"/>
                      <a:gd name="T28" fmla="*/ 19 w 31"/>
                      <a:gd name="T29" fmla="*/ 21 h 29"/>
                      <a:gd name="T30" fmla="*/ 19 w 31"/>
                      <a:gd name="T31" fmla="*/ 17 h 29"/>
                      <a:gd name="T32" fmla="*/ 15 w 31"/>
                      <a:gd name="T33" fmla="*/ 17 h 29"/>
                      <a:gd name="T34" fmla="*/ 15 w 31"/>
                      <a:gd name="T35" fmla="*/ 21 h 29"/>
                      <a:gd name="T36" fmla="*/ 15 w 31"/>
                      <a:gd name="T37" fmla="*/ 25 h 29"/>
                      <a:gd name="T38" fmla="*/ 12 w 31"/>
                      <a:gd name="T39" fmla="*/ 25 h 29"/>
                      <a:gd name="T40" fmla="*/ 12 w 31"/>
                      <a:gd name="T41" fmla="*/ 29 h 29"/>
                      <a:gd name="T42" fmla="*/ 12 w 31"/>
                      <a:gd name="T43" fmla="*/ 25 h 29"/>
                      <a:gd name="T44" fmla="*/ 8 w 31"/>
                      <a:gd name="T45" fmla="*/ 25 h 29"/>
                      <a:gd name="T46" fmla="*/ 4 w 31"/>
                      <a:gd name="T47" fmla="*/ 25 h 29"/>
                      <a:gd name="T48" fmla="*/ 4 w 31"/>
                      <a:gd name="T49" fmla="*/ 21 h 29"/>
                      <a:gd name="T50" fmla="*/ 4 w 31"/>
                      <a:gd name="T51" fmla="*/ 17 h 29"/>
                      <a:gd name="T52" fmla="*/ 4 w 31"/>
                      <a:gd name="T53" fmla="*/ 13 h 29"/>
                      <a:gd name="T54" fmla="*/ 4 w 31"/>
                      <a:gd name="T55" fmla="*/ 8 h 29"/>
                      <a:gd name="T56" fmla="*/ 4 w 31"/>
                      <a:gd name="T57" fmla="*/ 4 h 29"/>
                      <a:gd name="T58" fmla="*/ 0 w 31"/>
                      <a:gd name="T59" fmla="*/ 4 h 29"/>
                      <a:gd name="T60" fmla="*/ 4 w 31"/>
                      <a:gd name="T61" fmla="*/ 4 h 29"/>
                      <a:gd name="T62" fmla="*/ 0 w 31"/>
                      <a:gd name="T63" fmla="*/ 4 h 29"/>
                      <a:gd name="T64" fmla="*/ 4 w 31"/>
                      <a:gd name="T65" fmla="*/ 0 h 29"/>
                      <a:gd name="T66" fmla="*/ 4 w 31"/>
                      <a:gd name="T67" fmla="*/ 4 h 29"/>
                      <a:gd name="T68" fmla="*/ 8 w 31"/>
                      <a:gd name="T69" fmla="*/ 4 h 29"/>
                      <a:gd name="T70" fmla="*/ 12 w 31"/>
                      <a:gd name="T71" fmla="*/ 4 h 29"/>
                      <a:gd name="T72" fmla="*/ 12 w 31"/>
                      <a:gd name="T73" fmla="*/ 0 h 29"/>
                      <a:gd name="T74" fmla="*/ 15 w 31"/>
                      <a:gd name="T75" fmla="*/ 0 h 29"/>
                      <a:gd name="T76" fmla="*/ 19 w 31"/>
                      <a:gd name="T77" fmla="*/ 0 h 29"/>
                      <a:gd name="T78" fmla="*/ 19 w 31"/>
                      <a:gd name="T79" fmla="*/ 4 h 29"/>
                      <a:gd name="T80" fmla="*/ 19 w 31"/>
                      <a:gd name="T81" fmla="*/ 0 h 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</a:cxnLst>
                    <a:rect l="0" t="0" r="r" b="b"/>
                    <a:pathLst>
                      <a:path w="31" h="29">
                        <a:moveTo>
                          <a:pt x="19" y="0"/>
                        </a:moveTo>
                        <a:lnTo>
                          <a:pt x="23" y="0"/>
                        </a:lnTo>
                        <a:lnTo>
                          <a:pt x="27" y="0"/>
                        </a:lnTo>
                        <a:lnTo>
                          <a:pt x="27" y="4"/>
                        </a:lnTo>
                        <a:lnTo>
                          <a:pt x="27" y="8"/>
                        </a:lnTo>
                        <a:lnTo>
                          <a:pt x="31" y="8"/>
                        </a:lnTo>
                        <a:lnTo>
                          <a:pt x="27" y="8"/>
                        </a:lnTo>
                        <a:lnTo>
                          <a:pt x="27" y="13"/>
                        </a:lnTo>
                        <a:lnTo>
                          <a:pt x="31" y="13"/>
                        </a:lnTo>
                        <a:lnTo>
                          <a:pt x="27" y="13"/>
                        </a:lnTo>
                        <a:lnTo>
                          <a:pt x="27" y="17"/>
                        </a:lnTo>
                        <a:lnTo>
                          <a:pt x="27" y="21"/>
                        </a:lnTo>
                        <a:lnTo>
                          <a:pt x="27" y="25"/>
                        </a:lnTo>
                        <a:lnTo>
                          <a:pt x="23" y="25"/>
                        </a:lnTo>
                        <a:lnTo>
                          <a:pt x="19" y="21"/>
                        </a:lnTo>
                        <a:lnTo>
                          <a:pt x="19" y="17"/>
                        </a:lnTo>
                        <a:lnTo>
                          <a:pt x="15" y="17"/>
                        </a:lnTo>
                        <a:lnTo>
                          <a:pt x="15" y="21"/>
                        </a:lnTo>
                        <a:lnTo>
                          <a:pt x="15" y="25"/>
                        </a:lnTo>
                        <a:lnTo>
                          <a:pt x="12" y="25"/>
                        </a:lnTo>
                        <a:lnTo>
                          <a:pt x="12" y="29"/>
                        </a:lnTo>
                        <a:lnTo>
                          <a:pt x="12" y="25"/>
                        </a:lnTo>
                        <a:lnTo>
                          <a:pt x="8" y="25"/>
                        </a:lnTo>
                        <a:lnTo>
                          <a:pt x="4" y="25"/>
                        </a:lnTo>
                        <a:lnTo>
                          <a:pt x="4" y="21"/>
                        </a:lnTo>
                        <a:lnTo>
                          <a:pt x="4" y="17"/>
                        </a:lnTo>
                        <a:lnTo>
                          <a:pt x="4" y="13"/>
                        </a:lnTo>
                        <a:lnTo>
                          <a:pt x="4" y="8"/>
                        </a:lnTo>
                        <a:lnTo>
                          <a:pt x="4" y="4"/>
                        </a:lnTo>
                        <a:lnTo>
                          <a:pt x="0" y="4"/>
                        </a:lnTo>
                        <a:lnTo>
                          <a:pt x="4" y="4"/>
                        </a:lnTo>
                        <a:lnTo>
                          <a:pt x="0" y="4"/>
                        </a:lnTo>
                        <a:lnTo>
                          <a:pt x="4" y="0"/>
                        </a:lnTo>
                        <a:lnTo>
                          <a:pt x="4" y="4"/>
                        </a:lnTo>
                        <a:lnTo>
                          <a:pt x="8" y="4"/>
                        </a:lnTo>
                        <a:lnTo>
                          <a:pt x="12" y="4"/>
                        </a:lnTo>
                        <a:lnTo>
                          <a:pt x="12" y="0"/>
                        </a:lnTo>
                        <a:lnTo>
                          <a:pt x="15" y="0"/>
                        </a:lnTo>
                        <a:lnTo>
                          <a:pt x="19" y="0"/>
                        </a:lnTo>
                        <a:lnTo>
                          <a:pt x="19" y="4"/>
                        </a:lnTo>
                        <a:lnTo>
                          <a:pt x="19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845" name="Freeform 418">
                    <a:extLst>
                      <a:ext uri="{FF2B5EF4-FFF2-40B4-BE49-F238E27FC236}">
                        <a16:creationId xmlns:a16="http://schemas.microsoft.com/office/drawing/2014/main" id="{D9FE6ACB-F6FF-FB32-7AB0-D39D4FF5082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233" y="3201"/>
                    <a:ext cx="53" cy="34"/>
                  </a:xfrm>
                  <a:custGeom>
                    <a:avLst/>
                    <a:gdLst>
                      <a:gd name="T0" fmla="*/ 38 w 54"/>
                      <a:gd name="T1" fmla="*/ 0 h 33"/>
                      <a:gd name="T2" fmla="*/ 42 w 54"/>
                      <a:gd name="T3" fmla="*/ 4 h 33"/>
                      <a:gd name="T4" fmla="*/ 46 w 54"/>
                      <a:gd name="T5" fmla="*/ 4 h 33"/>
                      <a:gd name="T6" fmla="*/ 46 w 54"/>
                      <a:gd name="T7" fmla="*/ 8 h 33"/>
                      <a:gd name="T8" fmla="*/ 50 w 54"/>
                      <a:gd name="T9" fmla="*/ 8 h 33"/>
                      <a:gd name="T10" fmla="*/ 54 w 54"/>
                      <a:gd name="T11" fmla="*/ 8 h 33"/>
                      <a:gd name="T12" fmla="*/ 54 w 54"/>
                      <a:gd name="T13" fmla="*/ 13 h 33"/>
                      <a:gd name="T14" fmla="*/ 54 w 54"/>
                      <a:gd name="T15" fmla="*/ 17 h 33"/>
                      <a:gd name="T16" fmla="*/ 50 w 54"/>
                      <a:gd name="T17" fmla="*/ 17 h 33"/>
                      <a:gd name="T18" fmla="*/ 50 w 54"/>
                      <a:gd name="T19" fmla="*/ 21 h 33"/>
                      <a:gd name="T20" fmla="*/ 46 w 54"/>
                      <a:gd name="T21" fmla="*/ 21 h 33"/>
                      <a:gd name="T22" fmla="*/ 42 w 54"/>
                      <a:gd name="T23" fmla="*/ 21 h 33"/>
                      <a:gd name="T24" fmla="*/ 42 w 54"/>
                      <a:gd name="T25" fmla="*/ 25 h 33"/>
                      <a:gd name="T26" fmla="*/ 38 w 54"/>
                      <a:gd name="T27" fmla="*/ 25 h 33"/>
                      <a:gd name="T28" fmla="*/ 34 w 54"/>
                      <a:gd name="T29" fmla="*/ 21 h 33"/>
                      <a:gd name="T30" fmla="*/ 31 w 54"/>
                      <a:gd name="T31" fmla="*/ 21 h 33"/>
                      <a:gd name="T32" fmla="*/ 31 w 54"/>
                      <a:gd name="T33" fmla="*/ 25 h 33"/>
                      <a:gd name="T34" fmla="*/ 27 w 54"/>
                      <a:gd name="T35" fmla="*/ 25 h 33"/>
                      <a:gd name="T36" fmla="*/ 23 w 54"/>
                      <a:gd name="T37" fmla="*/ 25 h 33"/>
                      <a:gd name="T38" fmla="*/ 23 w 54"/>
                      <a:gd name="T39" fmla="*/ 29 h 33"/>
                      <a:gd name="T40" fmla="*/ 19 w 54"/>
                      <a:gd name="T41" fmla="*/ 29 h 33"/>
                      <a:gd name="T42" fmla="*/ 19 w 54"/>
                      <a:gd name="T43" fmla="*/ 25 h 33"/>
                      <a:gd name="T44" fmla="*/ 15 w 54"/>
                      <a:gd name="T45" fmla="*/ 25 h 33"/>
                      <a:gd name="T46" fmla="*/ 15 w 54"/>
                      <a:gd name="T47" fmla="*/ 29 h 33"/>
                      <a:gd name="T48" fmla="*/ 11 w 54"/>
                      <a:gd name="T49" fmla="*/ 33 h 33"/>
                      <a:gd name="T50" fmla="*/ 8 w 54"/>
                      <a:gd name="T51" fmla="*/ 33 h 33"/>
                      <a:gd name="T52" fmla="*/ 8 w 54"/>
                      <a:gd name="T53" fmla="*/ 29 h 33"/>
                      <a:gd name="T54" fmla="*/ 4 w 54"/>
                      <a:gd name="T55" fmla="*/ 29 h 33"/>
                      <a:gd name="T56" fmla="*/ 0 w 54"/>
                      <a:gd name="T57" fmla="*/ 29 h 33"/>
                      <a:gd name="T58" fmla="*/ 0 w 54"/>
                      <a:gd name="T59" fmla="*/ 25 h 33"/>
                      <a:gd name="T60" fmla="*/ 0 w 54"/>
                      <a:gd name="T61" fmla="*/ 21 h 33"/>
                      <a:gd name="T62" fmla="*/ 0 w 54"/>
                      <a:gd name="T63" fmla="*/ 17 h 33"/>
                      <a:gd name="T64" fmla="*/ 4 w 54"/>
                      <a:gd name="T65" fmla="*/ 17 h 33"/>
                      <a:gd name="T66" fmla="*/ 4 w 54"/>
                      <a:gd name="T67" fmla="*/ 13 h 33"/>
                      <a:gd name="T68" fmla="*/ 8 w 54"/>
                      <a:gd name="T69" fmla="*/ 13 h 33"/>
                      <a:gd name="T70" fmla="*/ 11 w 54"/>
                      <a:gd name="T71" fmla="*/ 13 h 33"/>
                      <a:gd name="T72" fmla="*/ 11 w 54"/>
                      <a:gd name="T73" fmla="*/ 8 h 33"/>
                      <a:gd name="T74" fmla="*/ 15 w 54"/>
                      <a:gd name="T75" fmla="*/ 8 h 33"/>
                      <a:gd name="T76" fmla="*/ 19 w 54"/>
                      <a:gd name="T77" fmla="*/ 8 h 33"/>
                      <a:gd name="T78" fmla="*/ 19 w 54"/>
                      <a:gd name="T79" fmla="*/ 13 h 33"/>
                      <a:gd name="T80" fmla="*/ 23 w 54"/>
                      <a:gd name="T81" fmla="*/ 13 h 33"/>
                      <a:gd name="T82" fmla="*/ 23 w 54"/>
                      <a:gd name="T83" fmla="*/ 8 h 33"/>
                      <a:gd name="T84" fmla="*/ 27 w 54"/>
                      <a:gd name="T85" fmla="*/ 8 h 33"/>
                      <a:gd name="T86" fmla="*/ 27 w 54"/>
                      <a:gd name="T87" fmla="*/ 4 h 33"/>
                      <a:gd name="T88" fmla="*/ 31 w 54"/>
                      <a:gd name="T89" fmla="*/ 4 h 33"/>
                      <a:gd name="T90" fmla="*/ 34 w 54"/>
                      <a:gd name="T91" fmla="*/ 4 h 33"/>
                      <a:gd name="T92" fmla="*/ 34 w 54"/>
                      <a:gd name="T93" fmla="*/ 0 h 33"/>
                      <a:gd name="T94" fmla="*/ 38 w 54"/>
                      <a:gd name="T95" fmla="*/ 0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</a:cxnLst>
                    <a:rect l="0" t="0" r="r" b="b"/>
                    <a:pathLst>
                      <a:path w="54" h="33">
                        <a:moveTo>
                          <a:pt x="38" y="0"/>
                        </a:moveTo>
                        <a:lnTo>
                          <a:pt x="42" y="4"/>
                        </a:lnTo>
                        <a:lnTo>
                          <a:pt x="46" y="4"/>
                        </a:lnTo>
                        <a:lnTo>
                          <a:pt x="46" y="8"/>
                        </a:lnTo>
                        <a:lnTo>
                          <a:pt x="50" y="8"/>
                        </a:lnTo>
                        <a:lnTo>
                          <a:pt x="54" y="8"/>
                        </a:lnTo>
                        <a:lnTo>
                          <a:pt x="54" y="13"/>
                        </a:lnTo>
                        <a:lnTo>
                          <a:pt x="54" y="17"/>
                        </a:lnTo>
                        <a:lnTo>
                          <a:pt x="50" y="17"/>
                        </a:lnTo>
                        <a:lnTo>
                          <a:pt x="50" y="21"/>
                        </a:lnTo>
                        <a:lnTo>
                          <a:pt x="46" y="21"/>
                        </a:lnTo>
                        <a:lnTo>
                          <a:pt x="42" y="21"/>
                        </a:lnTo>
                        <a:lnTo>
                          <a:pt x="42" y="25"/>
                        </a:lnTo>
                        <a:lnTo>
                          <a:pt x="38" y="25"/>
                        </a:lnTo>
                        <a:lnTo>
                          <a:pt x="34" y="21"/>
                        </a:lnTo>
                        <a:lnTo>
                          <a:pt x="31" y="21"/>
                        </a:lnTo>
                        <a:lnTo>
                          <a:pt x="31" y="25"/>
                        </a:lnTo>
                        <a:lnTo>
                          <a:pt x="27" y="25"/>
                        </a:lnTo>
                        <a:lnTo>
                          <a:pt x="23" y="25"/>
                        </a:lnTo>
                        <a:lnTo>
                          <a:pt x="23" y="29"/>
                        </a:lnTo>
                        <a:lnTo>
                          <a:pt x="19" y="29"/>
                        </a:lnTo>
                        <a:lnTo>
                          <a:pt x="19" y="25"/>
                        </a:lnTo>
                        <a:lnTo>
                          <a:pt x="15" y="25"/>
                        </a:lnTo>
                        <a:lnTo>
                          <a:pt x="15" y="29"/>
                        </a:lnTo>
                        <a:lnTo>
                          <a:pt x="11" y="33"/>
                        </a:lnTo>
                        <a:lnTo>
                          <a:pt x="8" y="33"/>
                        </a:lnTo>
                        <a:lnTo>
                          <a:pt x="8" y="29"/>
                        </a:lnTo>
                        <a:lnTo>
                          <a:pt x="4" y="29"/>
                        </a:lnTo>
                        <a:lnTo>
                          <a:pt x="0" y="29"/>
                        </a:lnTo>
                        <a:lnTo>
                          <a:pt x="0" y="25"/>
                        </a:lnTo>
                        <a:lnTo>
                          <a:pt x="0" y="21"/>
                        </a:lnTo>
                        <a:lnTo>
                          <a:pt x="0" y="17"/>
                        </a:lnTo>
                        <a:lnTo>
                          <a:pt x="4" y="17"/>
                        </a:lnTo>
                        <a:lnTo>
                          <a:pt x="4" y="13"/>
                        </a:lnTo>
                        <a:lnTo>
                          <a:pt x="8" y="13"/>
                        </a:lnTo>
                        <a:lnTo>
                          <a:pt x="11" y="13"/>
                        </a:lnTo>
                        <a:lnTo>
                          <a:pt x="11" y="8"/>
                        </a:lnTo>
                        <a:lnTo>
                          <a:pt x="15" y="8"/>
                        </a:lnTo>
                        <a:lnTo>
                          <a:pt x="19" y="8"/>
                        </a:lnTo>
                        <a:lnTo>
                          <a:pt x="19" y="13"/>
                        </a:lnTo>
                        <a:lnTo>
                          <a:pt x="23" y="13"/>
                        </a:lnTo>
                        <a:lnTo>
                          <a:pt x="23" y="8"/>
                        </a:lnTo>
                        <a:lnTo>
                          <a:pt x="27" y="8"/>
                        </a:lnTo>
                        <a:lnTo>
                          <a:pt x="27" y="4"/>
                        </a:lnTo>
                        <a:lnTo>
                          <a:pt x="31" y="4"/>
                        </a:lnTo>
                        <a:lnTo>
                          <a:pt x="34" y="4"/>
                        </a:lnTo>
                        <a:lnTo>
                          <a:pt x="34" y="0"/>
                        </a:lnTo>
                        <a:lnTo>
                          <a:pt x="38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846" name="Freeform 419">
                    <a:extLst>
                      <a:ext uri="{FF2B5EF4-FFF2-40B4-BE49-F238E27FC236}">
                        <a16:creationId xmlns:a16="http://schemas.microsoft.com/office/drawing/2014/main" id="{94F40453-4C5B-25CF-FDC5-59478F81004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199" y="3201"/>
                    <a:ext cx="23" cy="37"/>
                  </a:xfrm>
                  <a:custGeom>
                    <a:avLst/>
                    <a:gdLst>
                      <a:gd name="T0" fmla="*/ 4 w 23"/>
                      <a:gd name="T1" fmla="*/ 0 h 37"/>
                      <a:gd name="T2" fmla="*/ 8 w 23"/>
                      <a:gd name="T3" fmla="*/ 0 h 37"/>
                      <a:gd name="T4" fmla="*/ 8 w 23"/>
                      <a:gd name="T5" fmla="*/ 4 h 37"/>
                      <a:gd name="T6" fmla="*/ 12 w 23"/>
                      <a:gd name="T7" fmla="*/ 4 h 37"/>
                      <a:gd name="T8" fmla="*/ 16 w 23"/>
                      <a:gd name="T9" fmla="*/ 4 h 37"/>
                      <a:gd name="T10" fmla="*/ 20 w 23"/>
                      <a:gd name="T11" fmla="*/ 4 h 37"/>
                      <a:gd name="T12" fmla="*/ 20 w 23"/>
                      <a:gd name="T13" fmla="*/ 8 h 37"/>
                      <a:gd name="T14" fmla="*/ 20 w 23"/>
                      <a:gd name="T15" fmla="*/ 13 h 37"/>
                      <a:gd name="T16" fmla="*/ 23 w 23"/>
                      <a:gd name="T17" fmla="*/ 13 h 37"/>
                      <a:gd name="T18" fmla="*/ 23 w 23"/>
                      <a:gd name="T19" fmla="*/ 17 h 37"/>
                      <a:gd name="T20" fmla="*/ 23 w 23"/>
                      <a:gd name="T21" fmla="*/ 21 h 37"/>
                      <a:gd name="T22" fmla="*/ 23 w 23"/>
                      <a:gd name="T23" fmla="*/ 25 h 37"/>
                      <a:gd name="T24" fmla="*/ 20 w 23"/>
                      <a:gd name="T25" fmla="*/ 25 h 37"/>
                      <a:gd name="T26" fmla="*/ 23 w 23"/>
                      <a:gd name="T27" fmla="*/ 25 h 37"/>
                      <a:gd name="T28" fmla="*/ 20 w 23"/>
                      <a:gd name="T29" fmla="*/ 25 h 37"/>
                      <a:gd name="T30" fmla="*/ 20 w 23"/>
                      <a:gd name="T31" fmla="*/ 29 h 37"/>
                      <a:gd name="T32" fmla="*/ 20 w 23"/>
                      <a:gd name="T33" fmla="*/ 33 h 37"/>
                      <a:gd name="T34" fmla="*/ 20 w 23"/>
                      <a:gd name="T35" fmla="*/ 37 h 37"/>
                      <a:gd name="T36" fmla="*/ 16 w 23"/>
                      <a:gd name="T37" fmla="*/ 37 h 37"/>
                      <a:gd name="T38" fmla="*/ 12 w 23"/>
                      <a:gd name="T39" fmla="*/ 37 h 37"/>
                      <a:gd name="T40" fmla="*/ 12 w 23"/>
                      <a:gd name="T41" fmla="*/ 33 h 37"/>
                      <a:gd name="T42" fmla="*/ 8 w 23"/>
                      <a:gd name="T43" fmla="*/ 33 h 37"/>
                      <a:gd name="T44" fmla="*/ 8 w 23"/>
                      <a:gd name="T45" fmla="*/ 29 h 37"/>
                      <a:gd name="T46" fmla="*/ 8 w 23"/>
                      <a:gd name="T47" fmla="*/ 25 h 37"/>
                      <a:gd name="T48" fmla="*/ 4 w 23"/>
                      <a:gd name="T49" fmla="*/ 25 h 37"/>
                      <a:gd name="T50" fmla="*/ 4 w 23"/>
                      <a:gd name="T51" fmla="*/ 21 h 37"/>
                      <a:gd name="T52" fmla="*/ 4 w 23"/>
                      <a:gd name="T53" fmla="*/ 17 h 37"/>
                      <a:gd name="T54" fmla="*/ 0 w 23"/>
                      <a:gd name="T55" fmla="*/ 17 h 37"/>
                      <a:gd name="T56" fmla="*/ 0 w 23"/>
                      <a:gd name="T57" fmla="*/ 13 h 37"/>
                      <a:gd name="T58" fmla="*/ 4 w 23"/>
                      <a:gd name="T59" fmla="*/ 13 h 37"/>
                      <a:gd name="T60" fmla="*/ 4 w 23"/>
                      <a:gd name="T61" fmla="*/ 8 h 37"/>
                      <a:gd name="T62" fmla="*/ 4 w 23"/>
                      <a:gd name="T63" fmla="*/ 4 h 37"/>
                      <a:gd name="T64" fmla="*/ 4 w 23"/>
                      <a:gd name="T65" fmla="*/ 0 h 3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23" h="37">
                        <a:moveTo>
                          <a:pt x="4" y="0"/>
                        </a:moveTo>
                        <a:lnTo>
                          <a:pt x="8" y="0"/>
                        </a:lnTo>
                        <a:lnTo>
                          <a:pt x="8" y="4"/>
                        </a:lnTo>
                        <a:lnTo>
                          <a:pt x="12" y="4"/>
                        </a:lnTo>
                        <a:lnTo>
                          <a:pt x="16" y="4"/>
                        </a:lnTo>
                        <a:lnTo>
                          <a:pt x="20" y="4"/>
                        </a:lnTo>
                        <a:lnTo>
                          <a:pt x="20" y="8"/>
                        </a:lnTo>
                        <a:lnTo>
                          <a:pt x="20" y="13"/>
                        </a:lnTo>
                        <a:lnTo>
                          <a:pt x="23" y="13"/>
                        </a:lnTo>
                        <a:lnTo>
                          <a:pt x="23" y="17"/>
                        </a:lnTo>
                        <a:lnTo>
                          <a:pt x="23" y="21"/>
                        </a:lnTo>
                        <a:lnTo>
                          <a:pt x="23" y="25"/>
                        </a:lnTo>
                        <a:lnTo>
                          <a:pt x="20" y="25"/>
                        </a:lnTo>
                        <a:lnTo>
                          <a:pt x="23" y="25"/>
                        </a:lnTo>
                        <a:lnTo>
                          <a:pt x="20" y="25"/>
                        </a:lnTo>
                        <a:lnTo>
                          <a:pt x="20" y="29"/>
                        </a:lnTo>
                        <a:lnTo>
                          <a:pt x="20" y="33"/>
                        </a:lnTo>
                        <a:lnTo>
                          <a:pt x="20" y="37"/>
                        </a:lnTo>
                        <a:lnTo>
                          <a:pt x="16" y="37"/>
                        </a:lnTo>
                        <a:lnTo>
                          <a:pt x="12" y="37"/>
                        </a:lnTo>
                        <a:lnTo>
                          <a:pt x="12" y="33"/>
                        </a:lnTo>
                        <a:lnTo>
                          <a:pt x="8" y="33"/>
                        </a:lnTo>
                        <a:lnTo>
                          <a:pt x="8" y="29"/>
                        </a:lnTo>
                        <a:lnTo>
                          <a:pt x="8" y="25"/>
                        </a:lnTo>
                        <a:lnTo>
                          <a:pt x="4" y="25"/>
                        </a:lnTo>
                        <a:lnTo>
                          <a:pt x="4" y="21"/>
                        </a:lnTo>
                        <a:lnTo>
                          <a:pt x="4" y="17"/>
                        </a:lnTo>
                        <a:lnTo>
                          <a:pt x="0" y="17"/>
                        </a:lnTo>
                        <a:lnTo>
                          <a:pt x="0" y="13"/>
                        </a:lnTo>
                        <a:lnTo>
                          <a:pt x="4" y="13"/>
                        </a:lnTo>
                        <a:lnTo>
                          <a:pt x="4" y="8"/>
                        </a:lnTo>
                        <a:lnTo>
                          <a:pt x="4" y="4"/>
                        </a:lnTo>
                        <a:lnTo>
                          <a:pt x="4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  <p:grpSp>
              <p:nvGrpSpPr>
                <p:cNvPr id="27" name="Group 621">
                  <a:extLst>
                    <a:ext uri="{FF2B5EF4-FFF2-40B4-BE49-F238E27FC236}">
                      <a16:creationId xmlns:a16="http://schemas.microsoft.com/office/drawing/2014/main" id="{C5CCD1E0-CAA7-983C-B1DE-DDBD8FDD53C7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312897" y="4476049"/>
                  <a:ext cx="1485195" cy="387397"/>
                  <a:chOff x="1323" y="3205"/>
                  <a:chExt cx="1430" cy="373"/>
                </a:xfrm>
              </p:grpSpPr>
              <p:sp>
                <p:nvSpPr>
                  <p:cNvPr id="447" name="Freeform 421">
                    <a:extLst>
                      <a:ext uri="{FF2B5EF4-FFF2-40B4-BE49-F238E27FC236}">
                        <a16:creationId xmlns:a16="http://schemas.microsoft.com/office/drawing/2014/main" id="{E245B350-DBEE-1A09-184B-842F66140E0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91" y="3205"/>
                    <a:ext cx="11" cy="17"/>
                  </a:xfrm>
                  <a:custGeom>
                    <a:avLst/>
                    <a:gdLst>
                      <a:gd name="T0" fmla="*/ 11 w 11"/>
                      <a:gd name="T1" fmla="*/ 0 h 17"/>
                      <a:gd name="T2" fmla="*/ 11 w 11"/>
                      <a:gd name="T3" fmla="*/ 4 h 17"/>
                      <a:gd name="T4" fmla="*/ 11 w 11"/>
                      <a:gd name="T5" fmla="*/ 9 h 17"/>
                      <a:gd name="T6" fmla="*/ 11 w 11"/>
                      <a:gd name="T7" fmla="*/ 13 h 17"/>
                      <a:gd name="T8" fmla="*/ 8 w 11"/>
                      <a:gd name="T9" fmla="*/ 13 h 17"/>
                      <a:gd name="T10" fmla="*/ 4 w 11"/>
                      <a:gd name="T11" fmla="*/ 13 h 17"/>
                      <a:gd name="T12" fmla="*/ 4 w 11"/>
                      <a:gd name="T13" fmla="*/ 17 h 17"/>
                      <a:gd name="T14" fmla="*/ 0 w 11"/>
                      <a:gd name="T15" fmla="*/ 17 h 17"/>
                      <a:gd name="T16" fmla="*/ 0 w 11"/>
                      <a:gd name="T17" fmla="*/ 13 h 17"/>
                      <a:gd name="T18" fmla="*/ 0 w 11"/>
                      <a:gd name="T19" fmla="*/ 9 h 17"/>
                      <a:gd name="T20" fmla="*/ 0 w 11"/>
                      <a:gd name="T21" fmla="*/ 4 h 17"/>
                      <a:gd name="T22" fmla="*/ 4 w 11"/>
                      <a:gd name="T23" fmla="*/ 4 h 17"/>
                      <a:gd name="T24" fmla="*/ 8 w 11"/>
                      <a:gd name="T25" fmla="*/ 4 h 17"/>
                      <a:gd name="T26" fmla="*/ 8 w 11"/>
                      <a:gd name="T27" fmla="*/ 0 h 17"/>
                      <a:gd name="T28" fmla="*/ 11 w 11"/>
                      <a:gd name="T29" fmla="*/ 0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11" h="17">
                        <a:moveTo>
                          <a:pt x="11" y="0"/>
                        </a:moveTo>
                        <a:lnTo>
                          <a:pt x="11" y="4"/>
                        </a:lnTo>
                        <a:lnTo>
                          <a:pt x="11" y="9"/>
                        </a:lnTo>
                        <a:lnTo>
                          <a:pt x="11" y="13"/>
                        </a:lnTo>
                        <a:lnTo>
                          <a:pt x="8" y="13"/>
                        </a:lnTo>
                        <a:lnTo>
                          <a:pt x="4" y="13"/>
                        </a:lnTo>
                        <a:lnTo>
                          <a:pt x="4" y="17"/>
                        </a:lnTo>
                        <a:lnTo>
                          <a:pt x="0" y="17"/>
                        </a:lnTo>
                        <a:lnTo>
                          <a:pt x="0" y="13"/>
                        </a:lnTo>
                        <a:lnTo>
                          <a:pt x="0" y="9"/>
                        </a:lnTo>
                        <a:lnTo>
                          <a:pt x="0" y="4"/>
                        </a:lnTo>
                        <a:lnTo>
                          <a:pt x="4" y="4"/>
                        </a:lnTo>
                        <a:lnTo>
                          <a:pt x="8" y="4"/>
                        </a:lnTo>
                        <a:lnTo>
                          <a:pt x="8" y="0"/>
                        </a:lnTo>
                        <a:lnTo>
                          <a:pt x="11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48" name="Freeform 422">
                    <a:extLst>
                      <a:ext uri="{FF2B5EF4-FFF2-40B4-BE49-F238E27FC236}">
                        <a16:creationId xmlns:a16="http://schemas.microsoft.com/office/drawing/2014/main" id="{5E9A2081-F4FD-51A1-A2D4-AE03A154145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64" y="3210"/>
                    <a:ext cx="35" cy="52"/>
                  </a:xfrm>
                  <a:custGeom>
                    <a:avLst/>
                    <a:gdLst>
                      <a:gd name="T0" fmla="*/ 15 w 35"/>
                      <a:gd name="T1" fmla="*/ 0 h 53"/>
                      <a:gd name="T2" fmla="*/ 19 w 35"/>
                      <a:gd name="T3" fmla="*/ 0 h 53"/>
                      <a:gd name="T4" fmla="*/ 23 w 35"/>
                      <a:gd name="T5" fmla="*/ 0 h 53"/>
                      <a:gd name="T6" fmla="*/ 23 w 35"/>
                      <a:gd name="T7" fmla="*/ 5 h 53"/>
                      <a:gd name="T8" fmla="*/ 27 w 35"/>
                      <a:gd name="T9" fmla="*/ 5 h 53"/>
                      <a:gd name="T10" fmla="*/ 27 w 35"/>
                      <a:gd name="T11" fmla="*/ 9 h 53"/>
                      <a:gd name="T12" fmla="*/ 27 w 35"/>
                      <a:gd name="T13" fmla="*/ 13 h 53"/>
                      <a:gd name="T14" fmla="*/ 27 w 35"/>
                      <a:gd name="T15" fmla="*/ 17 h 53"/>
                      <a:gd name="T16" fmla="*/ 23 w 35"/>
                      <a:gd name="T17" fmla="*/ 17 h 53"/>
                      <a:gd name="T18" fmla="*/ 23 w 35"/>
                      <a:gd name="T19" fmla="*/ 21 h 53"/>
                      <a:gd name="T20" fmla="*/ 23 w 35"/>
                      <a:gd name="T21" fmla="*/ 25 h 53"/>
                      <a:gd name="T22" fmla="*/ 23 w 35"/>
                      <a:gd name="T23" fmla="*/ 29 h 53"/>
                      <a:gd name="T24" fmla="*/ 23 w 35"/>
                      <a:gd name="T25" fmla="*/ 33 h 53"/>
                      <a:gd name="T26" fmla="*/ 23 w 35"/>
                      <a:gd name="T27" fmla="*/ 37 h 53"/>
                      <a:gd name="T28" fmla="*/ 27 w 35"/>
                      <a:gd name="T29" fmla="*/ 37 h 53"/>
                      <a:gd name="T30" fmla="*/ 27 w 35"/>
                      <a:gd name="T31" fmla="*/ 41 h 53"/>
                      <a:gd name="T32" fmla="*/ 31 w 35"/>
                      <a:gd name="T33" fmla="*/ 41 h 53"/>
                      <a:gd name="T34" fmla="*/ 31 w 35"/>
                      <a:gd name="T35" fmla="*/ 45 h 53"/>
                      <a:gd name="T36" fmla="*/ 35 w 35"/>
                      <a:gd name="T37" fmla="*/ 45 h 53"/>
                      <a:gd name="T38" fmla="*/ 35 w 35"/>
                      <a:gd name="T39" fmla="*/ 49 h 53"/>
                      <a:gd name="T40" fmla="*/ 31 w 35"/>
                      <a:gd name="T41" fmla="*/ 49 h 53"/>
                      <a:gd name="T42" fmla="*/ 27 w 35"/>
                      <a:gd name="T43" fmla="*/ 49 h 53"/>
                      <a:gd name="T44" fmla="*/ 27 w 35"/>
                      <a:gd name="T45" fmla="*/ 53 h 53"/>
                      <a:gd name="T46" fmla="*/ 23 w 35"/>
                      <a:gd name="T47" fmla="*/ 53 h 53"/>
                      <a:gd name="T48" fmla="*/ 19 w 35"/>
                      <a:gd name="T49" fmla="*/ 53 h 53"/>
                      <a:gd name="T50" fmla="*/ 15 w 35"/>
                      <a:gd name="T51" fmla="*/ 53 h 53"/>
                      <a:gd name="T52" fmla="*/ 19 w 35"/>
                      <a:gd name="T53" fmla="*/ 53 h 53"/>
                      <a:gd name="T54" fmla="*/ 19 w 35"/>
                      <a:gd name="T55" fmla="*/ 49 h 53"/>
                      <a:gd name="T56" fmla="*/ 15 w 35"/>
                      <a:gd name="T57" fmla="*/ 49 h 53"/>
                      <a:gd name="T58" fmla="*/ 15 w 35"/>
                      <a:gd name="T59" fmla="*/ 53 h 53"/>
                      <a:gd name="T60" fmla="*/ 12 w 35"/>
                      <a:gd name="T61" fmla="*/ 53 h 53"/>
                      <a:gd name="T62" fmla="*/ 12 w 35"/>
                      <a:gd name="T63" fmla="*/ 49 h 53"/>
                      <a:gd name="T64" fmla="*/ 12 w 35"/>
                      <a:gd name="T65" fmla="*/ 45 h 53"/>
                      <a:gd name="T66" fmla="*/ 8 w 35"/>
                      <a:gd name="T67" fmla="*/ 45 h 53"/>
                      <a:gd name="T68" fmla="*/ 8 w 35"/>
                      <a:gd name="T69" fmla="*/ 41 h 53"/>
                      <a:gd name="T70" fmla="*/ 4 w 35"/>
                      <a:gd name="T71" fmla="*/ 41 h 53"/>
                      <a:gd name="T72" fmla="*/ 4 w 35"/>
                      <a:gd name="T73" fmla="*/ 37 h 53"/>
                      <a:gd name="T74" fmla="*/ 4 w 35"/>
                      <a:gd name="T75" fmla="*/ 33 h 53"/>
                      <a:gd name="T76" fmla="*/ 0 w 35"/>
                      <a:gd name="T77" fmla="*/ 33 h 53"/>
                      <a:gd name="T78" fmla="*/ 0 w 35"/>
                      <a:gd name="T79" fmla="*/ 29 h 53"/>
                      <a:gd name="T80" fmla="*/ 0 w 35"/>
                      <a:gd name="T81" fmla="*/ 25 h 53"/>
                      <a:gd name="T82" fmla="*/ 0 w 35"/>
                      <a:gd name="T83" fmla="*/ 21 h 53"/>
                      <a:gd name="T84" fmla="*/ 0 w 35"/>
                      <a:gd name="T85" fmla="*/ 17 h 53"/>
                      <a:gd name="T86" fmla="*/ 4 w 35"/>
                      <a:gd name="T87" fmla="*/ 17 h 53"/>
                      <a:gd name="T88" fmla="*/ 4 w 35"/>
                      <a:gd name="T89" fmla="*/ 13 h 53"/>
                      <a:gd name="T90" fmla="*/ 8 w 35"/>
                      <a:gd name="T91" fmla="*/ 13 h 53"/>
                      <a:gd name="T92" fmla="*/ 12 w 35"/>
                      <a:gd name="T93" fmla="*/ 13 h 53"/>
                      <a:gd name="T94" fmla="*/ 12 w 35"/>
                      <a:gd name="T95" fmla="*/ 9 h 53"/>
                      <a:gd name="T96" fmla="*/ 12 w 35"/>
                      <a:gd name="T97" fmla="*/ 5 h 53"/>
                      <a:gd name="T98" fmla="*/ 15 w 35"/>
                      <a:gd name="T99" fmla="*/ 5 h 53"/>
                      <a:gd name="T100" fmla="*/ 15 w 35"/>
                      <a:gd name="T101" fmla="*/ 0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</a:cxnLst>
                    <a:rect l="0" t="0" r="r" b="b"/>
                    <a:pathLst>
                      <a:path w="35" h="53">
                        <a:moveTo>
                          <a:pt x="15" y="0"/>
                        </a:moveTo>
                        <a:lnTo>
                          <a:pt x="19" y="0"/>
                        </a:lnTo>
                        <a:lnTo>
                          <a:pt x="23" y="0"/>
                        </a:lnTo>
                        <a:lnTo>
                          <a:pt x="23" y="5"/>
                        </a:lnTo>
                        <a:lnTo>
                          <a:pt x="27" y="5"/>
                        </a:lnTo>
                        <a:lnTo>
                          <a:pt x="27" y="9"/>
                        </a:lnTo>
                        <a:lnTo>
                          <a:pt x="27" y="13"/>
                        </a:lnTo>
                        <a:lnTo>
                          <a:pt x="27" y="17"/>
                        </a:lnTo>
                        <a:lnTo>
                          <a:pt x="23" y="17"/>
                        </a:lnTo>
                        <a:lnTo>
                          <a:pt x="23" y="21"/>
                        </a:lnTo>
                        <a:lnTo>
                          <a:pt x="23" y="25"/>
                        </a:lnTo>
                        <a:lnTo>
                          <a:pt x="23" y="29"/>
                        </a:lnTo>
                        <a:lnTo>
                          <a:pt x="23" y="33"/>
                        </a:lnTo>
                        <a:lnTo>
                          <a:pt x="23" y="37"/>
                        </a:lnTo>
                        <a:lnTo>
                          <a:pt x="27" y="37"/>
                        </a:lnTo>
                        <a:lnTo>
                          <a:pt x="27" y="41"/>
                        </a:lnTo>
                        <a:lnTo>
                          <a:pt x="31" y="41"/>
                        </a:lnTo>
                        <a:lnTo>
                          <a:pt x="31" y="45"/>
                        </a:lnTo>
                        <a:lnTo>
                          <a:pt x="35" y="45"/>
                        </a:lnTo>
                        <a:lnTo>
                          <a:pt x="35" y="49"/>
                        </a:lnTo>
                        <a:lnTo>
                          <a:pt x="31" y="49"/>
                        </a:lnTo>
                        <a:lnTo>
                          <a:pt x="27" y="49"/>
                        </a:lnTo>
                        <a:lnTo>
                          <a:pt x="27" y="53"/>
                        </a:lnTo>
                        <a:lnTo>
                          <a:pt x="23" y="53"/>
                        </a:lnTo>
                        <a:lnTo>
                          <a:pt x="19" y="53"/>
                        </a:lnTo>
                        <a:lnTo>
                          <a:pt x="15" y="53"/>
                        </a:lnTo>
                        <a:lnTo>
                          <a:pt x="19" y="53"/>
                        </a:lnTo>
                        <a:lnTo>
                          <a:pt x="19" y="49"/>
                        </a:lnTo>
                        <a:lnTo>
                          <a:pt x="15" y="49"/>
                        </a:lnTo>
                        <a:lnTo>
                          <a:pt x="15" y="53"/>
                        </a:lnTo>
                        <a:lnTo>
                          <a:pt x="12" y="53"/>
                        </a:lnTo>
                        <a:lnTo>
                          <a:pt x="12" y="49"/>
                        </a:lnTo>
                        <a:lnTo>
                          <a:pt x="12" y="45"/>
                        </a:lnTo>
                        <a:lnTo>
                          <a:pt x="8" y="45"/>
                        </a:lnTo>
                        <a:lnTo>
                          <a:pt x="8" y="41"/>
                        </a:lnTo>
                        <a:lnTo>
                          <a:pt x="4" y="41"/>
                        </a:lnTo>
                        <a:lnTo>
                          <a:pt x="4" y="37"/>
                        </a:lnTo>
                        <a:lnTo>
                          <a:pt x="4" y="33"/>
                        </a:lnTo>
                        <a:lnTo>
                          <a:pt x="0" y="33"/>
                        </a:lnTo>
                        <a:lnTo>
                          <a:pt x="0" y="29"/>
                        </a:lnTo>
                        <a:lnTo>
                          <a:pt x="0" y="25"/>
                        </a:lnTo>
                        <a:lnTo>
                          <a:pt x="0" y="21"/>
                        </a:lnTo>
                        <a:lnTo>
                          <a:pt x="0" y="17"/>
                        </a:lnTo>
                        <a:lnTo>
                          <a:pt x="4" y="17"/>
                        </a:lnTo>
                        <a:lnTo>
                          <a:pt x="4" y="13"/>
                        </a:lnTo>
                        <a:lnTo>
                          <a:pt x="8" y="13"/>
                        </a:lnTo>
                        <a:lnTo>
                          <a:pt x="12" y="13"/>
                        </a:lnTo>
                        <a:lnTo>
                          <a:pt x="12" y="9"/>
                        </a:lnTo>
                        <a:lnTo>
                          <a:pt x="12" y="5"/>
                        </a:lnTo>
                        <a:lnTo>
                          <a:pt x="15" y="5"/>
                        </a:lnTo>
                        <a:lnTo>
                          <a:pt x="15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49" name="Freeform 423">
                    <a:extLst>
                      <a:ext uri="{FF2B5EF4-FFF2-40B4-BE49-F238E27FC236}">
                        <a16:creationId xmlns:a16="http://schemas.microsoft.com/office/drawing/2014/main" id="{47DBE4C8-F0AB-6C52-7574-3576EC0A0E9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241" y="3210"/>
                    <a:ext cx="144" cy="61"/>
                  </a:xfrm>
                  <a:custGeom>
                    <a:avLst/>
                    <a:gdLst>
                      <a:gd name="T0" fmla="*/ 7 w 145"/>
                      <a:gd name="T1" fmla="*/ 21 h 61"/>
                      <a:gd name="T2" fmla="*/ 11 w 145"/>
                      <a:gd name="T3" fmla="*/ 21 h 61"/>
                      <a:gd name="T4" fmla="*/ 19 w 145"/>
                      <a:gd name="T5" fmla="*/ 29 h 61"/>
                      <a:gd name="T6" fmla="*/ 26 w 145"/>
                      <a:gd name="T7" fmla="*/ 37 h 61"/>
                      <a:gd name="T8" fmla="*/ 34 w 145"/>
                      <a:gd name="T9" fmla="*/ 33 h 61"/>
                      <a:gd name="T10" fmla="*/ 38 w 145"/>
                      <a:gd name="T11" fmla="*/ 33 h 61"/>
                      <a:gd name="T12" fmla="*/ 46 w 145"/>
                      <a:gd name="T13" fmla="*/ 37 h 61"/>
                      <a:gd name="T14" fmla="*/ 53 w 145"/>
                      <a:gd name="T15" fmla="*/ 41 h 61"/>
                      <a:gd name="T16" fmla="*/ 61 w 145"/>
                      <a:gd name="T17" fmla="*/ 37 h 61"/>
                      <a:gd name="T18" fmla="*/ 69 w 145"/>
                      <a:gd name="T19" fmla="*/ 33 h 61"/>
                      <a:gd name="T20" fmla="*/ 76 w 145"/>
                      <a:gd name="T21" fmla="*/ 29 h 61"/>
                      <a:gd name="T22" fmla="*/ 88 w 145"/>
                      <a:gd name="T23" fmla="*/ 33 h 61"/>
                      <a:gd name="T24" fmla="*/ 92 w 145"/>
                      <a:gd name="T25" fmla="*/ 33 h 61"/>
                      <a:gd name="T26" fmla="*/ 99 w 145"/>
                      <a:gd name="T27" fmla="*/ 29 h 61"/>
                      <a:gd name="T28" fmla="*/ 103 w 145"/>
                      <a:gd name="T29" fmla="*/ 29 h 61"/>
                      <a:gd name="T30" fmla="*/ 103 w 145"/>
                      <a:gd name="T31" fmla="*/ 17 h 61"/>
                      <a:gd name="T32" fmla="*/ 107 w 145"/>
                      <a:gd name="T33" fmla="*/ 9 h 61"/>
                      <a:gd name="T34" fmla="*/ 111 w 145"/>
                      <a:gd name="T35" fmla="*/ 9 h 61"/>
                      <a:gd name="T36" fmla="*/ 118 w 145"/>
                      <a:gd name="T37" fmla="*/ 13 h 61"/>
                      <a:gd name="T38" fmla="*/ 126 w 145"/>
                      <a:gd name="T39" fmla="*/ 9 h 61"/>
                      <a:gd name="T40" fmla="*/ 134 w 145"/>
                      <a:gd name="T41" fmla="*/ 0 h 61"/>
                      <a:gd name="T42" fmla="*/ 141 w 145"/>
                      <a:gd name="T43" fmla="*/ 5 h 61"/>
                      <a:gd name="T44" fmla="*/ 145 w 145"/>
                      <a:gd name="T45" fmla="*/ 17 h 61"/>
                      <a:gd name="T46" fmla="*/ 138 w 145"/>
                      <a:gd name="T47" fmla="*/ 25 h 61"/>
                      <a:gd name="T48" fmla="*/ 134 w 145"/>
                      <a:gd name="T49" fmla="*/ 33 h 61"/>
                      <a:gd name="T50" fmla="*/ 134 w 145"/>
                      <a:gd name="T51" fmla="*/ 37 h 61"/>
                      <a:gd name="T52" fmla="*/ 138 w 145"/>
                      <a:gd name="T53" fmla="*/ 49 h 61"/>
                      <a:gd name="T54" fmla="*/ 130 w 145"/>
                      <a:gd name="T55" fmla="*/ 53 h 61"/>
                      <a:gd name="T56" fmla="*/ 126 w 145"/>
                      <a:gd name="T57" fmla="*/ 61 h 61"/>
                      <a:gd name="T58" fmla="*/ 115 w 145"/>
                      <a:gd name="T59" fmla="*/ 61 h 61"/>
                      <a:gd name="T60" fmla="*/ 103 w 145"/>
                      <a:gd name="T61" fmla="*/ 61 h 61"/>
                      <a:gd name="T62" fmla="*/ 99 w 145"/>
                      <a:gd name="T63" fmla="*/ 61 h 61"/>
                      <a:gd name="T64" fmla="*/ 95 w 145"/>
                      <a:gd name="T65" fmla="*/ 61 h 61"/>
                      <a:gd name="T66" fmla="*/ 88 w 145"/>
                      <a:gd name="T67" fmla="*/ 57 h 61"/>
                      <a:gd name="T68" fmla="*/ 80 w 145"/>
                      <a:gd name="T69" fmla="*/ 53 h 61"/>
                      <a:gd name="T70" fmla="*/ 69 w 145"/>
                      <a:gd name="T71" fmla="*/ 53 h 61"/>
                      <a:gd name="T72" fmla="*/ 61 w 145"/>
                      <a:gd name="T73" fmla="*/ 49 h 61"/>
                      <a:gd name="T74" fmla="*/ 53 w 145"/>
                      <a:gd name="T75" fmla="*/ 53 h 61"/>
                      <a:gd name="T76" fmla="*/ 49 w 145"/>
                      <a:gd name="T77" fmla="*/ 53 h 61"/>
                      <a:gd name="T78" fmla="*/ 46 w 145"/>
                      <a:gd name="T79" fmla="*/ 45 h 61"/>
                      <a:gd name="T80" fmla="*/ 38 w 145"/>
                      <a:gd name="T81" fmla="*/ 49 h 61"/>
                      <a:gd name="T82" fmla="*/ 34 w 145"/>
                      <a:gd name="T83" fmla="*/ 41 h 61"/>
                      <a:gd name="T84" fmla="*/ 23 w 145"/>
                      <a:gd name="T85" fmla="*/ 41 h 61"/>
                      <a:gd name="T86" fmla="*/ 19 w 145"/>
                      <a:gd name="T87" fmla="*/ 53 h 61"/>
                      <a:gd name="T88" fmla="*/ 15 w 145"/>
                      <a:gd name="T89" fmla="*/ 45 h 61"/>
                      <a:gd name="T90" fmla="*/ 7 w 145"/>
                      <a:gd name="T91" fmla="*/ 41 h 61"/>
                      <a:gd name="T92" fmla="*/ 3 w 145"/>
                      <a:gd name="T93" fmla="*/ 33 h 61"/>
                      <a:gd name="T94" fmla="*/ 0 w 145"/>
                      <a:gd name="T95" fmla="*/ 25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</a:cxnLst>
                    <a:rect l="0" t="0" r="r" b="b"/>
                    <a:pathLst>
                      <a:path w="145" h="61">
                        <a:moveTo>
                          <a:pt x="0" y="25"/>
                        </a:moveTo>
                        <a:lnTo>
                          <a:pt x="3" y="25"/>
                        </a:lnTo>
                        <a:lnTo>
                          <a:pt x="7" y="21"/>
                        </a:lnTo>
                        <a:lnTo>
                          <a:pt x="7" y="17"/>
                        </a:lnTo>
                        <a:lnTo>
                          <a:pt x="11" y="17"/>
                        </a:lnTo>
                        <a:lnTo>
                          <a:pt x="11" y="21"/>
                        </a:lnTo>
                        <a:lnTo>
                          <a:pt x="15" y="21"/>
                        </a:lnTo>
                        <a:lnTo>
                          <a:pt x="15" y="25"/>
                        </a:lnTo>
                        <a:lnTo>
                          <a:pt x="19" y="29"/>
                        </a:lnTo>
                        <a:lnTo>
                          <a:pt x="19" y="33"/>
                        </a:lnTo>
                        <a:lnTo>
                          <a:pt x="23" y="33"/>
                        </a:lnTo>
                        <a:lnTo>
                          <a:pt x="26" y="37"/>
                        </a:lnTo>
                        <a:lnTo>
                          <a:pt x="30" y="37"/>
                        </a:lnTo>
                        <a:lnTo>
                          <a:pt x="34" y="37"/>
                        </a:lnTo>
                        <a:lnTo>
                          <a:pt x="34" y="33"/>
                        </a:lnTo>
                        <a:lnTo>
                          <a:pt x="38" y="33"/>
                        </a:lnTo>
                        <a:lnTo>
                          <a:pt x="38" y="37"/>
                        </a:lnTo>
                        <a:lnTo>
                          <a:pt x="38" y="33"/>
                        </a:lnTo>
                        <a:lnTo>
                          <a:pt x="42" y="33"/>
                        </a:lnTo>
                        <a:lnTo>
                          <a:pt x="42" y="37"/>
                        </a:lnTo>
                        <a:lnTo>
                          <a:pt x="46" y="37"/>
                        </a:lnTo>
                        <a:lnTo>
                          <a:pt x="49" y="37"/>
                        </a:lnTo>
                        <a:lnTo>
                          <a:pt x="49" y="41"/>
                        </a:lnTo>
                        <a:lnTo>
                          <a:pt x="53" y="41"/>
                        </a:lnTo>
                        <a:lnTo>
                          <a:pt x="57" y="41"/>
                        </a:lnTo>
                        <a:lnTo>
                          <a:pt x="61" y="41"/>
                        </a:lnTo>
                        <a:lnTo>
                          <a:pt x="61" y="37"/>
                        </a:lnTo>
                        <a:lnTo>
                          <a:pt x="65" y="37"/>
                        </a:lnTo>
                        <a:lnTo>
                          <a:pt x="69" y="37"/>
                        </a:lnTo>
                        <a:lnTo>
                          <a:pt x="69" y="33"/>
                        </a:lnTo>
                        <a:lnTo>
                          <a:pt x="72" y="33"/>
                        </a:lnTo>
                        <a:lnTo>
                          <a:pt x="76" y="33"/>
                        </a:lnTo>
                        <a:lnTo>
                          <a:pt x="76" y="29"/>
                        </a:lnTo>
                        <a:lnTo>
                          <a:pt x="80" y="29"/>
                        </a:lnTo>
                        <a:lnTo>
                          <a:pt x="84" y="33"/>
                        </a:lnTo>
                        <a:lnTo>
                          <a:pt x="88" y="33"/>
                        </a:lnTo>
                        <a:lnTo>
                          <a:pt x="88" y="37"/>
                        </a:lnTo>
                        <a:lnTo>
                          <a:pt x="88" y="33"/>
                        </a:lnTo>
                        <a:lnTo>
                          <a:pt x="92" y="33"/>
                        </a:lnTo>
                        <a:lnTo>
                          <a:pt x="92" y="29"/>
                        </a:lnTo>
                        <a:lnTo>
                          <a:pt x="95" y="29"/>
                        </a:lnTo>
                        <a:lnTo>
                          <a:pt x="99" y="29"/>
                        </a:lnTo>
                        <a:lnTo>
                          <a:pt x="99" y="33"/>
                        </a:lnTo>
                        <a:lnTo>
                          <a:pt x="103" y="33"/>
                        </a:lnTo>
                        <a:lnTo>
                          <a:pt x="103" y="29"/>
                        </a:lnTo>
                        <a:lnTo>
                          <a:pt x="103" y="25"/>
                        </a:lnTo>
                        <a:lnTo>
                          <a:pt x="103" y="21"/>
                        </a:lnTo>
                        <a:lnTo>
                          <a:pt x="103" y="17"/>
                        </a:lnTo>
                        <a:lnTo>
                          <a:pt x="103" y="13"/>
                        </a:lnTo>
                        <a:lnTo>
                          <a:pt x="107" y="13"/>
                        </a:lnTo>
                        <a:lnTo>
                          <a:pt x="107" y="9"/>
                        </a:lnTo>
                        <a:lnTo>
                          <a:pt x="107" y="5"/>
                        </a:lnTo>
                        <a:lnTo>
                          <a:pt x="111" y="5"/>
                        </a:lnTo>
                        <a:lnTo>
                          <a:pt x="111" y="9"/>
                        </a:lnTo>
                        <a:lnTo>
                          <a:pt x="115" y="9"/>
                        </a:lnTo>
                        <a:lnTo>
                          <a:pt x="118" y="9"/>
                        </a:lnTo>
                        <a:lnTo>
                          <a:pt x="118" y="13"/>
                        </a:lnTo>
                        <a:lnTo>
                          <a:pt x="122" y="13"/>
                        </a:lnTo>
                        <a:lnTo>
                          <a:pt x="122" y="9"/>
                        </a:lnTo>
                        <a:lnTo>
                          <a:pt x="126" y="9"/>
                        </a:lnTo>
                        <a:lnTo>
                          <a:pt x="126" y="5"/>
                        </a:lnTo>
                        <a:lnTo>
                          <a:pt x="130" y="0"/>
                        </a:lnTo>
                        <a:lnTo>
                          <a:pt x="134" y="0"/>
                        </a:lnTo>
                        <a:lnTo>
                          <a:pt x="134" y="5"/>
                        </a:lnTo>
                        <a:lnTo>
                          <a:pt x="138" y="5"/>
                        </a:lnTo>
                        <a:lnTo>
                          <a:pt x="141" y="5"/>
                        </a:lnTo>
                        <a:lnTo>
                          <a:pt x="141" y="9"/>
                        </a:lnTo>
                        <a:lnTo>
                          <a:pt x="141" y="13"/>
                        </a:lnTo>
                        <a:lnTo>
                          <a:pt x="145" y="17"/>
                        </a:lnTo>
                        <a:lnTo>
                          <a:pt x="145" y="21"/>
                        </a:lnTo>
                        <a:lnTo>
                          <a:pt x="141" y="21"/>
                        </a:lnTo>
                        <a:lnTo>
                          <a:pt x="138" y="25"/>
                        </a:lnTo>
                        <a:lnTo>
                          <a:pt x="138" y="29"/>
                        </a:lnTo>
                        <a:lnTo>
                          <a:pt x="138" y="33"/>
                        </a:lnTo>
                        <a:lnTo>
                          <a:pt x="134" y="33"/>
                        </a:lnTo>
                        <a:lnTo>
                          <a:pt x="134" y="37"/>
                        </a:lnTo>
                        <a:lnTo>
                          <a:pt x="138" y="37"/>
                        </a:lnTo>
                        <a:lnTo>
                          <a:pt x="134" y="37"/>
                        </a:lnTo>
                        <a:lnTo>
                          <a:pt x="134" y="41"/>
                        </a:lnTo>
                        <a:lnTo>
                          <a:pt x="134" y="45"/>
                        </a:lnTo>
                        <a:lnTo>
                          <a:pt x="138" y="49"/>
                        </a:lnTo>
                        <a:lnTo>
                          <a:pt x="138" y="53"/>
                        </a:lnTo>
                        <a:lnTo>
                          <a:pt x="134" y="53"/>
                        </a:lnTo>
                        <a:lnTo>
                          <a:pt x="130" y="53"/>
                        </a:lnTo>
                        <a:lnTo>
                          <a:pt x="130" y="57"/>
                        </a:lnTo>
                        <a:lnTo>
                          <a:pt x="126" y="57"/>
                        </a:lnTo>
                        <a:lnTo>
                          <a:pt x="126" y="61"/>
                        </a:lnTo>
                        <a:lnTo>
                          <a:pt x="122" y="61"/>
                        </a:lnTo>
                        <a:lnTo>
                          <a:pt x="118" y="61"/>
                        </a:lnTo>
                        <a:lnTo>
                          <a:pt x="115" y="61"/>
                        </a:lnTo>
                        <a:lnTo>
                          <a:pt x="111" y="61"/>
                        </a:lnTo>
                        <a:lnTo>
                          <a:pt x="107" y="61"/>
                        </a:lnTo>
                        <a:lnTo>
                          <a:pt x="103" y="61"/>
                        </a:lnTo>
                        <a:lnTo>
                          <a:pt x="103" y="57"/>
                        </a:lnTo>
                        <a:lnTo>
                          <a:pt x="103" y="61"/>
                        </a:lnTo>
                        <a:lnTo>
                          <a:pt x="99" y="61"/>
                        </a:lnTo>
                        <a:lnTo>
                          <a:pt x="99" y="57"/>
                        </a:lnTo>
                        <a:lnTo>
                          <a:pt x="95" y="57"/>
                        </a:lnTo>
                        <a:lnTo>
                          <a:pt x="95" y="61"/>
                        </a:lnTo>
                        <a:lnTo>
                          <a:pt x="92" y="61"/>
                        </a:lnTo>
                        <a:lnTo>
                          <a:pt x="92" y="57"/>
                        </a:lnTo>
                        <a:lnTo>
                          <a:pt x="88" y="57"/>
                        </a:lnTo>
                        <a:lnTo>
                          <a:pt x="84" y="57"/>
                        </a:lnTo>
                        <a:lnTo>
                          <a:pt x="84" y="53"/>
                        </a:lnTo>
                        <a:lnTo>
                          <a:pt x="80" y="53"/>
                        </a:lnTo>
                        <a:lnTo>
                          <a:pt x="76" y="53"/>
                        </a:lnTo>
                        <a:lnTo>
                          <a:pt x="72" y="53"/>
                        </a:lnTo>
                        <a:lnTo>
                          <a:pt x="69" y="53"/>
                        </a:lnTo>
                        <a:lnTo>
                          <a:pt x="69" y="49"/>
                        </a:lnTo>
                        <a:lnTo>
                          <a:pt x="65" y="49"/>
                        </a:lnTo>
                        <a:lnTo>
                          <a:pt x="61" y="49"/>
                        </a:lnTo>
                        <a:lnTo>
                          <a:pt x="61" y="53"/>
                        </a:lnTo>
                        <a:lnTo>
                          <a:pt x="57" y="53"/>
                        </a:lnTo>
                        <a:lnTo>
                          <a:pt x="53" y="53"/>
                        </a:lnTo>
                        <a:lnTo>
                          <a:pt x="53" y="57"/>
                        </a:lnTo>
                        <a:lnTo>
                          <a:pt x="53" y="53"/>
                        </a:lnTo>
                        <a:lnTo>
                          <a:pt x="49" y="53"/>
                        </a:lnTo>
                        <a:lnTo>
                          <a:pt x="49" y="49"/>
                        </a:lnTo>
                        <a:lnTo>
                          <a:pt x="46" y="49"/>
                        </a:lnTo>
                        <a:lnTo>
                          <a:pt x="46" y="45"/>
                        </a:lnTo>
                        <a:lnTo>
                          <a:pt x="42" y="45"/>
                        </a:lnTo>
                        <a:lnTo>
                          <a:pt x="42" y="49"/>
                        </a:lnTo>
                        <a:lnTo>
                          <a:pt x="38" y="49"/>
                        </a:lnTo>
                        <a:lnTo>
                          <a:pt x="34" y="49"/>
                        </a:lnTo>
                        <a:lnTo>
                          <a:pt x="34" y="45"/>
                        </a:lnTo>
                        <a:lnTo>
                          <a:pt x="34" y="41"/>
                        </a:lnTo>
                        <a:lnTo>
                          <a:pt x="30" y="41"/>
                        </a:lnTo>
                        <a:lnTo>
                          <a:pt x="26" y="41"/>
                        </a:lnTo>
                        <a:lnTo>
                          <a:pt x="23" y="41"/>
                        </a:lnTo>
                        <a:lnTo>
                          <a:pt x="19" y="45"/>
                        </a:lnTo>
                        <a:lnTo>
                          <a:pt x="19" y="49"/>
                        </a:lnTo>
                        <a:lnTo>
                          <a:pt x="19" y="53"/>
                        </a:lnTo>
                        <a:lnTo>
                          <a:pt x="15" y="53"/>
                        </a:lnTo>
                        <a:lnTo>
                          <a:pt x="15" y="49"/>
                        </a:lnTo>
                        <a:lnTo>
                          <a:pt x="15" y="45"/>
                        </a:lnTo>
                        <a:lnTo>
                          <a:pt x="11" y="45"/>
                        </a:lnTo>
                        <a:lnTo>
                          <a:pt x="11" y="41"/>
                        </a:lnTo>
                        <a:lnTo>
                          <a:pt x="7" y="41"/>
                        </a:lnTo>
                        <a:lnTo>
                          <a:pt x="7" y="37"/>
                        </a:lnTo>
                        <a:lnTo>
                          <a:pt x="7" y="33"/>
                        </a:lnTo>
                        <a:lnTo>
                          <a:pt x="3" y="33"/>
                        </a:lnTo>
                        <a:lnTo>
                          <a:pt x="3" y="29"/>
                        </a:lnTo>
                        <a:lnTo>
                          <a:pt x="0" y="29"/>
                        </a:lnTo>
                        <a:lnTo>
                          <a:pt x="0" y="25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0" name="Freeform 424">
                    <a:extLst>
                      <a:ext uri="{FF2B5EF4-FFF2-40B4-BE49-F238E27FC236}">
                        <a16:creationId xmlns:a16="http://schemas.microsoft.com/office/drawing/2014/main" id="{E88B20E9-FD9E-482C-B477-64ED7B9AB77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995" y="3210"/>
                    <a:ext cx="38" cy="49"/>
                  </a:xfrm>
                  <a:custGeom>
                    <a:avLst/>
                    <a:gdLst>
                      <a:gd name="T0" fmla="*/ 0 w 38"/>
                      <a:gd name="T1" fmla="*/ 25 h 49"/>
                      <a:gd name="T2" fmla="*/ 0 w 38"/>
                      <a:gd name="T3" fmla="*/ 21 h 49"/>
                      <a:gd name="T4" fmla="*/ 4 w 38"/>
                      <a:gd name="T5" fmla="*/ 21 h 49"/>
                      <a:gd name="T6" fmla="*/ 4 w 38"/>
                      <a:gd name="T7" fmla="*/ 17 h 49"/>
                      <a:gd name="T8" fmla="*/ 0 w 38"/>
                      <a:gd name="T9" fmla="*/ 17 h 49"/>
                      <a:gd name="T10" fmla="*/ 0 w 38"/>
                      <a:gd name="T11" fmla="*/ 13 h 49"/>
                      <a:gd name="T12" fmla="*/ 4 w 38"/>
                      <a:gd name="T13" fmla="*/ 13 h 49"/>
                      <a:gd name="T14" fmla="*/ 4 w 38"/>
                      <a:gd name="T15" fmla="*/ 9 h 49"/>
                      <a:gd name="T16" fmla="*/ 8 w 38"/>
                      <a:gd name="T17" fmla="*/ 9 h 49"/>
                      <a:gd name="T18" fmla="*/ 12 w 38"/>
                      <a:gd name="T19" fmla="*/ 9 h 49"/>
                      <a:gd name="T20" fmla="*/ 12 w 38"/>
                      <a:gd name="T21" fmla="*/ 5 h 49"/>
                      <a:gd name="T22" fmla="*/ 15 w 38"/>
                      <a:gd name="T23" fmla="*/ 5 h 49"/>
                      <a:gd name="T24" fmla="*/ 15 w 38"/>
                      <a:gd name="T25" fmla="*/ 0 h 49"/>
                      <a:gd name="T26" fmla="*/ 19 w 38"/>
                      <a:gd name="T27" fmla="*/ 0 h 49"/>
                      <a:gd name="T28" fmla="*/ 23 w 38"/>
                      <a:gd name="T29" fmla="*/ 0 h 49"/>
                      <a:gd name="T30" fmla="*/ 23 w 38"/>
                      <a:gd name="T31" fmla="*/ 5 h 49"/>
                      <a:gd name="T32" fmla="*/ 27 w 38"/>
                      <a:gd name="T33" fmla="*/ 5 h 49"/>
                      <a:gd name="T34" fmla="*/ 27 w 38"/>
                      <a:gd name="T35" fmla="*/ 9 h 49"/>
                      <a:gd name="T36" fmla="*/ 27 w 38"/>
                      <a:gd name="T37" fmla="*/ 13 h 49"/>
                      <a:gd name="T38" fmla="*/ 31 w 38"/>
                      <a:gd name="T39" fmla="*/ 13 h 49"/>
                      <a:gd name="T40" fmla="*/ 35 w 38"/>
                      <a:gd name="T41" fmla="*/ 13 h 49"/>
                      <a:gd name="T42" fmla="*/ 35 w 38"/>
                      <a:gd name="T43" fmla="*/ 17 h 49"/>
                      <a:gd name="T44" fmla="*/ 38 w 38"/>
                      <a:gd name="T45" fmla="*/ 21 h 49"/>
                      <a:gd name="T46" fmla="*/ 38 w 38"/>
                      <a:gd name="T47" fmla="*/ 25 h 49"/>
                      <a:gd name="T48" fmla="*/ 35 w 38"/>
                      <a:gd name="T49" fmla="*/ 25 h 49"/>
                      <a:gd name="T50" fmla="*/ 38 w 38"/>
                      <a:gd name="T51" fmla="*/ 25 h 49"/>
                      <a:gd name="T52" fmla="*/ 38 w 38"/>
                      <a:gd name="T53" fmla="*/ 29 h 49"/>
                      <a:gd name="T54" fmla="*/ 35 w 38"/>
                      <a:gd name="T55" fmla="*/ 29 h 49"/>
                      <a:gd name="T56" fmla="*/ 35 w 38"/>
                      <a:gd name="T57" fmla="*/ 33 h 49"/>
                      <a:gd name="T58" fmla="*/ 35 w 38"/>
                      <a:gd name="T59" fmla="*/ 37 h 49"/>
                      <a:gd name="T60" fmla="*/ 31 w 38"/>
                      <a:gd name="T61" fmla="*/ 37 h 49"/>
                      <a:gd name="T62" fmla="*/ 31 w 38"/>
                      <a:gd name="T63" fmla="*/ 41 h 49"/>
                      <a:gd name="T64" fmla="*/ 27 w 38"/>
                      <a:gd name="T65" fmla="*/ 41 h 49"/>
                      <a:gd name="T66" fmla="*/ 27 w 38"/>
                      <a:gd name="T67" fmla="*/ 45 h 49"/>
                      <a:gd name="T68" fmla="*/ 23 w 38"/>
                      <a:gd name="T69" fmla="*/ 45 h 49"/>
                      <a:gd name="T70" fmla="*/ 19 w 38"/>
                      <a:gd name="T71" fmla="*/ 45 h 49"/>
                      <a:gd name="T72" fmla="*/ 15 w 38"/>
                      <a:gd name="T73" fmla="*/ 45 h 49"/>
                      <a:gd name="T74" fmla="*/ 15 w 38"/>
                      <a:gd name="T75" fmla="*/ 49 h 49"/>
                      <a:gd name="T76" fmla="*/ 12 w 38"/>
                      <a:gd name="T77" fmla="*/ 49 h 49"/>
                      <a:gd name="T78" fmla="*/ 12 w 38"/>
                      <a:gd name="T79" fmla="*/ 45 h 49"/>
                      <a:gd name="T80" fmla="*/ 12 w 38"/>
                      <a:gd name="T81" fmla="*/ 41 h 49"/>
                      <a:gd name="T82" fmla="*/ 8 w 38"/>
                      <a:gd name="T83" fmla="*/ 41 h 49"/>
                      <a:gd name="T84" fmla="*/ 8 w 38"/>
                      <a:gd name="T85" fmla="*/ 37 h 49"/>
                      <a:gd name="T86" fmla="*/ 4 w 38"/>
                      <a:gd name="T87" fmla="*/ 37 h 49"/>
                      <a:gd name="T88" fmla="*/ 4 w 38"/>
                      <a:gd name="T89" fmla="*/ 33 h 49"/>
                      <a:gd name="T90" fmla="*/ 8 w 38"/>
                      <a:gd name="T91" fmla="*/ 33 h 49"/>
                      <a:gd name="T92" fmla="*/ 8 w 38"/>
                      <a:gd name="T93" fmla="*/ 29 h 49"/>
                      <a:gd name="T94" fmla="*/ 4 w 38"/>
                      <a:gd name="T95" fmla="*/ 29 h 49"/>
                      <a:gd name="T96" fmla="*/ 4 w 38"/>
                      <a:gd name="T97" fmla="*/ 25 h 49"/>
                      <a:gd name="T98" fmla="*/ 0 w 38"/>
                      <a:gd name="T99" fmla="*/ 25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</a:cxnLst>
                    <a:rect l="0" t="0" r="r" b="b"/>
                    <a:pathLst>
                      <a:path w="38" h="49">
                        <a:moveTo>
                          <a:pt x="0" y="25"/>
                        </a:moveTo>
                        <a:lnTo>
                          <a:pt x="0" y="21"/>
                        </a:lnTo>
                        <a:lnTo>
                          <a:pt x="4" y="21"/>
                        </a:lnTo>
                        <a:lnTo>
                          <a:pt x="4" y="17"/>
                        </a:lnTo>
                        <a:lnTo>
                          <a:pt x="0" y="17"/>
                        </a:lnTo>
                        <a:lnTo>
                          <a:pt x="0" y="13"/>
                        </a:lnTo>
                        <a:lnTo>
                          <a:pt x="4" y="13"/>
                        </a:lnTo>
                        <a:lnTo>
                          <a:pt x="4" y="9"/>
                        </a:lnTo>
                        <a:lnTo>
                          <a:pt x="8" y="9"/>
                        </a:lnTo>
                        <a:lnTo>
                          <a:pt x="12" y="9"/>
                        </a:lnTo>
                        <a:lnTo>
                          <a:pt x="12" y="5"/>
                        </a:lnTo>
                        <a:lnTo>
                          <a:pt x="15" y="5"/>
                        </a:lnTo>
                        <a:lnTo>
                          <a:pt x="15" y="0"/>
                        </a:lnTo>
                        <a:lnTo>
                          <a:pt x="19" y="0"/>
                        </a:lnTo>
                        <a:lnTo>
                          <a:pt x="23" y="0"/>
                        </a:lnTo>
                        <a:lnTo>
                          <a:pt x="23" y="5"/>
                        </a:lnTo>
                        <a:lnTo>
                          <a:pt x="27" y="5"/>
                        </a:lnTo>
                        <a:lnTo>
                          <a:pt x="27" y="9"/>
                        </a:lnTo>
                        <a:lnTo>
                          <a:pt x="27" y="13"/>
                        </a:lnTo>
                        <a:lnTo>
                          <a:pt x="31" y="13"/>
                        </a:lnTo>
                        <a:lnTo>
                          <a:pt x="35" y="13"/>
                        </a:lnTo>
                        <a:lnTo>
                          <a:pt x="35" y="17"/>
                        </a:lnTo>
                        <a:lnTo>
                          <a:pt x="38" y="21"/>
                        </a:lnTo>
                        <a:lnTo>
                          <a:pt x="38" y="25"/>
                        </a:lnTo>
                        <a:lnTo>
                          <a:pt x="35" y="25"/>
                        </a:lnTo>
                        <a:lnTo>
                          <a:pt x="38" y="25"/>
                        </a:lnTo>
                        <a:lnTo>
                          <a:pt x="38" y="29"/>
                        </a:lnTo>
                        <a:lnTo>
                          <a:pt x="35" y="29"/>
                        </a:lnTo>
                        <a:lnTo>
                          <a:pt x="35" y="33"/>
                        </a:lnTo>
                        <a:lnTo>
                          <a:pt x="35" y="37"/>
                        </a:lnTo>
                        <a:lnTo>
                          <a:pt x="31" y="37"/>
                        </a:lnTo>
                        <a:lnTo>
                          <a:pt x="31" y="41"/>
                        </a:lnTo>
                        <a:lnTo>
                          <a:pt x="27" y="41"/>
                        </a:lnTo>
                        <a:lnTo>
                          <a:pt x="27" y="45"/>
                        </a:lnTo>
                        <a:lnTo>
                          <a:pt x="23" y="45"/>
                        </a:lnTo>
                        <a:lnTo>
                          <a:pt x="19" y="45"/>
                        </a:lnTo>
                        <a:lnTo>
                          <a:pt x="15" y="45"/>
                        </a:lnTo>
                        <a:lnTo>
                          <a:pt x="15" y="49"/>
                        </a:lnTo>
                        <a:lnTo>
                          <a:pt x="12" y="49"/>
                        </a:lnTo>
                        <a:lnTo>
                          <a:pt x="12" y="45"/>
                        </a:lnTo>
                        <a:lnTo>
                          <a:pt x="12" y="41"/>
                        </a:lnTo>
                        <a:lnTo>
                          <a:pt x="8" y="41"/>
                        </a:lnTo>
                        <a:lnTo>
                          <a:pt x="8" y="37"/>
                        </a:lnTo>
                        <a:lnTo>
                          <a:pt x="4" y="37"/>
                        </a:lnTo>
                        <a:lnTo>
                          <a:pt x="4" y="33"/>
                        </a:lnTo>
                        <a:lnTo>
                          <a:pt x="8" y="33"/>
                        </a:lnTo>
                        <a:lnTo>
                          <a:pt x="8" y="29"/>
                        </a:lnTo>
                        <a:lnTo>
                          <a:pt x="4" y="29"/>
                        </a:lnTo>
                        <a:lnTo>
                          <a:pt x="4" y="25"/>
                        </a:lnTo>
                        <a:lnTo>
                          <a:pt x="0" y="25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1" name="Freeform 425">
                    <a:extLst>
                      <a:ext uri="{FF2B5EF4-FFF2-40B4-BE49-F238E27FC236}">
                        <a16:creationId xmlns:a16="http://schemas.microsoft.com/office/drawing/2014/main" id="{6A6C0A1F-FE5F-AB2E-F91E-5E9F856DA7E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183" y="3210"/>
                    <a:ext cx="32" cy="40"/>
                  </a:xfrm>
                  <a:custGeom>
                    <a:avLst/>
                    <a:gdLst>
                      <a:gd name="T0" fmla="*/ 4 w 31"/>
                      <a:gd name="T1" fmla="*/ 5 h 41"/>
                      <a:gd name="T2" fmla="*/ 8 w 31"/>
                      <a:gd name="T3" fmla="*/ 5 h 41"/>
                      <a:gd name="T4" fmla="*/ 8 w 31"/>
                      <a:gd name="T5" fmla="*/ 0 h 41"/>
                      <a:gd name="T6" fmla="*/ 12 w 31"/>
                      <a:gd name="T7" fmla="*/ 0 h 41"/>
                      <a:gd name="T8" fmla="*/ 15 w 31"/>
                      <a:gd name="T9" fmla="*/ 0 h 41"/>
                      <a:gd name="T10" fmla="*/ 15 w 31"/>
                      <a:gd name="T11" fmla="*/ 5 h 41"/>
                      <a:gd name="T12" fmla="*/ 15 w 31"/>
                      <a:gd name="T13" fmla="*/ 9 h 41"/>
                      <a:gd name="T14" fmla="*/ 19 w 31"/>
                      <a:gd name="T15" fmla="*/ 9 h 41"/>
                      <a:gd name="T16" fmla="*/ 19 w 31"/>
                      <a:gd name="T17" fmla="*/ 13 h 41"/>
                      <a:gd name="T18" fmla="*/ 19 w 31"/>
                      <a:gd name="T19" fmla="*/ 17 h 41"/>
                      <a:gd name="T20" fmla="*/ 23 w 31"/>
                      <a:gd name="T21" fmla="*/ 17 h 41"/>
                      <a:gd name="T22" fmla="*/ 23 w 31"/>
                      <a:gd name="T23" fmla="*/ 21 h 41"/>
                      <a:gd name="T24" fmla="*/ 23 w 31"/>
                      <a:gd name="T25" fmla="*/ 25 h 41"/>
                      <a:gd name="T26" fmla="*/ 27 w 31"/>
                      <a:gd name="T27" fmla="*/ 25 h 41"/>
                      <a:gd name="T28" fmla="*/ 27 w 31"/>
                      <a:gd name="T29" fmla="*/ 29 h 41"/>
                      <a:gd name="T30" fmla="*/ 31 w 31"/>
                      <a:gd name="T31" fmla="*/ 29 h 41"/>
                      <a:gd name="T32" fmla="*/ 31 w 31"/>
                      <a:gd name="T33" fmla="*/ 33 h 41"/>
                      <a:gd name="T34" fmla="*/ 31 w 31"/>
                      <a:gd name="T35" fmla="*/ 37 h 41"/>
                      <a:gd name="T36" fmla="*/ 27 w 31"/>
                      <a:gd name="T37" fmla="*/ 37 h 41"/>
                      <a:gd name="T38" fmla="*/ 31 w 31"/>
                      <a:gd name="T39" fmla="*/ 37 h 41"/>
                      <a:gd name="T40" fmla="*/ 27 w 31"/>
                      <a:gd name="T41" fmla="*/ 37 h 41"/>
                      <a:gd name="T42" fmla="*/ 27 w 31"/>
                      <a:gd name="T43" fmla="*/ 41 h 41"/>
                      <a:gd name="T44" fmla="*/ 27 w 31"/>
                      <a:gd name="T45" fmla="*/ 37 h 41"/>
                      <a:gd name="T46" fmla="*/ 23 w 31"/>
                      <a:gd name="T47" fmla="*/ 37 h 41"/>
                      <a:gd name="T48" fmla="*/ 19 w 31"/>
                      <a:gd name="T49" fmla="*/ 37 h 41"/>
                      <a:gd name="T50" fmla="*/ 19 w 31"/>
                      <a:gd name="T51" fmla="*/ 41 h 41"/>
                      <a:gd name="T52" fmla="*/ 15 w 31"/>
                      <a:gd name="T53" fmla="*/ 41 h 41"/>
                      <a:gd name="T54" fmla="*/ 15 w 31"/>
                      <a:gd name="T55" fmla="*/ 37 h 41"/>
                      <a:gd name="T56" fmla="*/ 19 w 31"/>
                      <a:gd name="T57" fmla="*/ 37 h 41"/>
                      <a:gd name="T58" fmla="*/ 15 w 31"/>
                      <a:gd name="T59" fmla="*/ 37 h 41"/>
                      <a:gd name="T60" fmla="*/ 15 w 31"/>
                      <a:gd name="T61" fmla="*/ 33 h 41"/>
                      <a:gd name="T62" fmla="*/ 15 w 31"/>
                      <a:gd name="T63" fmla="*/ 29 h 41"/>
                      <a:gd name="T64" fmla="*/ 15 w 31"/>
                      <a:gd name="T65" fmla="*/ 25 h 41"/>
                      <a:gd name="T66" fmla="*/ 12 w 31"/>
                      <a:gd name="T67" fmla="*/ 25 h 41"/>
                      <a:gd name="T68" fmla="*/ 12 w 31"/>
                      <a:gd name="T69" fmla="*/ 21 h 41"/>
                      <a:gd name="T70" fmla="*/ 8 w 31"/>
                      <a:gd name="T71" fmla="*/ 21 h 41"/>
                      <a:gd name="T72" fmla="*/ 8 w 31"/>
                      <a:gd name="T73" fmla="*/ 17 h 41"/>
                      <a:gd name="T74" fmla="*/ 8 w 31"/>
                      <a:gd name="T75" fmla="*/ 13 h 41"/>
                      <a:gd name="T76" fmla="*/ 4 w 31"/>
                      <a:gd name="T77" fmla="*/ 13 h 41"/>
                      <a:gd name="T78" fmla="*/ 4 w 31"/>
                      <a:gd name="T79" fmla="*/ 9 h 41"/>
                      <a:gd name="T80" fmla="*/ 0 w 31"/>
                      <a:gd name="T81" fmla="*/ 13 h 41"/>
                      <a:gd name="T82" fmla="*/ 0 w 31"/>
                      <a:gd name="T83" fmla="*/ 9 h 41"/>
                      <a:gd name="T84" fmla="*/ 0 w 31"/>
                      <a:gd name="T85" fmla="*/ 5 h 41"/>
                      <a:gd name="T86" fmla="*/ 4 w 31"/>
                      <a:gd name="T87" fmla="*/ 5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</a:cxnLst>
                    <a:rect l="0" t="0" r="r" b="b"/>
                    <a:pathLst>
                      <a:path w="31" h="41">
                        <a:moveTo>
                          <a:pt x="4" y="5"/>
                        </a:moveTo>
                        <a:lnTo>
                          <a:pt x="8" y="5"/>
                        </a:lnTo>
                        <a:lnTo>
                          <a:pt x="8" y="0"/>
                        </a:lnTo>
                        <a:lnTo>
                          <a:pt x="12" y="0"/>
                        </a:lnTo>
                        <a:lnTo>
                          <a:pt x="15" y="0"/>
                        </a:lnTo>
                        <a:lnTo>
                          <a:pt x="15" y="5"/>
                        </a:lnTo>
                        <a:lnTo>
                          <a:pt x="15" y="9"/>
                        </a:lnTo>
                        <a:lnTo>
                          <a:pt x="19" y="9"/>
                        </a:lnTo>
                        <a:lnTo>
                          <a:pt x="19" y="13"/>
                        </a:lnTo>
                        <a:lnTo>
                          <a:pt x="19" y="17"/>
                        </a:lnTo>
                        <a:lnTo>
                          <a:pt x="23" y="17"/>
                        </a:lnTo>
                        <a:lnTo>
                          <a:pt x="23" y="21"/>
                        </a:lnTo>
                        <a:lnTo>
                          <a:pt x="23" y="25"/>
                        </a:lnTo>
                        <a:lnTo>
                          <a:pt x="27" y="25"/>
                        </a:lnTo>
                        <a:lnTo>
                          <a:pt x="27" y="29"/>
                        </a:lnTo>
                        <a:lnTo>
                          <a:pt x="31" y="29"/>
                        </a:lnTo>
                        <a:lnTo>
                          <a:pt x="31" y="33"/>
                        </a:lnTo>
                        <a:lnTo>
                          <a:pt x="31" y="37"/>
                        </a:lnTo>
                        <a:lnTo>
                          <a:pt x="27" y="37"/>
                        </a:lnTo>
                        <a:lnTo>
                          <a:pt x="31" y="37"/>
                        </a:lnTo>
                        <a:lnTo>
                          <a:pt x="27" y="37"/>
                        </a:lnTo>
                        <a:lnTo>
                          <a:pt x="27" y="41"/>
                        </a:lnTo>
                        <a:lnTo>
                          <a:pt x="27" y="37"/>
                        </a:lnTo>
                        <a:lnTo>
                          <a:pt x="23" y="37"/>
                        </a:lnTo>
                        <a:lnTo>
                          <a:pt x="19" y="37"/>
                        </a:lnTo>
                        <a:lnTo>
                          <a:pt x="19" y="41"/>
                        </a:lnTo>
                        <a:lnTo>
                          <a:pt x="15" y="41"/>
                        </a:lnTo>
                        <a:lnTo>
                          <a:pt x="15" y="37"/>
                        </a:lnTo>
                        <a:lnTo>
                          <a:pt x="19" y="37"/>
                        </a:lnTo>
                        <a:lnTo>
                          <a:pt x="15" y="37"/>
                        </a:lnTo>
                        <a:lnTo>
                          <a:pt x="15" y="33"/>
                        </a:lnTo>
                        <a:lnTo>
                          <a:pt x="15" y="29"/>
                        </a:lnTo>
                        <a:lnTo>
                          <a:pt x="15" y="25"/>
                        </a:lnTo>
                        <a:lnTo>
                          <a:pt x="12" y="25"/>
                        </a:lnTo>
                        <a:lnTo>
                          <a:pt x="12" y="21"/>
                        </a:lnTo>
                        <a:lnTo>
                          <a:pt x="8" y="21"/>
                        </a:lnTo>
                        <a:lnTo>
                          <a:pt x="8" y="17"/>
                        </a:lnTo>
                        <a:lnTo>
                          <a:pt x="8" y="13"/>
                        </a:lnTo>
                        <a:lnTo>
                          <a:pt x="4" y="13"/>
                        </a:lnTo>
                        <a:lnTo>
                          <a:pt x="4" y="9"/>
                        </a:lnTo>
                        <a:lnTo>
                          <a:pt x="0" y="13"/>
                        </a:lnTo>
                        <a:lnTo>
                          <a:pt x="0" y="9"/>
                        </a:lnTo>
                        <a:lnTo>
                          <a:pt x="0" y="5"/>
                        </a:lnTo>
                        <a:lnTo>
                          <a:pt x="4" y="5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2" name="Freeform 426">
                    <a:extLst>
                      <a:ext uri="{FF2B5EF4-FFF2-40B4-BE49-F238E27FC236}">
                        <a16:creationId xmlns:a16="http://schemas.microsoft.com/office/drawing/2014/main" id="{4179EC51-7610-F45E-5D03-658DA8623DA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933" y="3214"/>
                    <a:ext cx="28" cy="52"/>
                  </a:xfrm>
                  <a:custGeom>
                    <a:avLst/>
                    <a:gdLst>
                      <a:gd name="T0" fmla="*/ 0 w 27"/>
                      <a:gd name="T1" fmla="*/ 4 h 52"/>
                      <a:gd name="T2" fmla="*/ 0 w 27"/>
                      <a:gd name="T3" fmla="*/ 0 h 52"/>
                      <a:gd name="T4" fmla="*/ 4 w 27"/>
                      <a:gd name="T5" fmla="*/ 0 h 52"/>
                      <a:gd name="T6" fmla="*/ 7 w 27"/>
                      <a:gd name="T7" fmla="*/ 0 h 52"/>
                      <a:gd name="T8" fmla="*/ 7 w 27"/>
                      <a:gd name="T9" fmla="*/ 4 h 52"/>
                      <a:gd name="T10" fmla="*/ 7 w 27"/>
                      <a:gd name="T11" fmla="*/ 8 h 52"/>
                      <a:gd name="T12" fmla="*/ 11 w 27"/>
                      <a:gd name="T13" fmla="*/ 8 h 52"/>
                      <a:gd name="T14" fmla="*/ 15 w 27"/>
                      <a:gd name="T15" fmla="*/ 12 h 52"/>
                      <a:gd name="T16" fmla="*/ 15 w 27"/>
                      <a:gd name="T17" fmla="*/ 16 h 52"/>
                      <a:gd name="T18" fmla="*/ 15 w 27"/>
                      <a:gd name="T19" fmla="*/ 20 h 52"/>
                      <a:gd name="T20" fmla="*/ 19 w 27"/>
                      <a:gd name="T21" fmla="*/ 20 h 52"/>
                      <a:gd name="T22" fmla="*/ 23 w 27"/>
                      <a:gd name="T23" fmla="*/ 20 h 52"/>
                      <a:gd name="T24" fmla="*/ 27 w 27"/>
                      <a:gd name="T25" fmla="*/ 20 h 52"/>
                      <a:gd name="T26" fmla="*/ 27 w 27"/>
                      <a:gd name="T27" fmla="*/ 24 h 52"/>
                      <a:gd name="T28" fmla="*/ 27 w 27"/>
                      <a:gd name="T29" fmla="*/ 28 h 52"/>
                      <a:gd name="T30" fmla="*/ 23 w 27"/>
                      <a:gd name="T31" fmla="*/ 28 h 52"/>
                      <a:gd name="T32" fmla="*/ 23 w 27"/>
                      <a:gd name="T33" fmla="*/ 32 h 52"/>
                      <a:gd name="T34" fmla="*/ 19 w 27"/>
                      <a:gd name="T35" fmla="*/ 32 h 52"/>
                      <a:gd name="T36" fmla="*/ 19 w 27"/>
                      <a:gd name="T37" fmla="*/ 36 h 52"/>
                      <a:gd name="T38" fmla="*/ 15 w 27"/>
                      <a:gd name="T39" fmla="*/ 36 h 52"/>
                      <a:gd name="T40" fmla="*/ 15 w 27"/>
                      <a:gd name="T41" fmla="*/ 40 h 52"/>
                      <a:gd name="T42" fmla="*/ 11 w 27"/>
                      <a:gd name="T43" fmla="*/ 40 h 52"/>
                      <a:gd name="T44" fmla="*/ 11 w 27"/>
                      <a:gd name="T45" fmla="*/ 44 h 52"/>
                      <a:gd name="T46" fmla="*/ 11 w 27"/>
                      <a:gd name="T47" fmla="*/ 48 h 52"/>
                      <a:gd name="T48" fmla="*/ 7 w 27"/>
                      <a:gd name="T49" fmla="*/ 48 h 52"/>
                      <a:gd name="T50" fmla="*/ 7 w 27"/>
                      <a:gd name="T51" fmla="*/ 52 h 52"/>
                      <a:gd name="T52" fmla="*/ 7 w 27"/>
                      <a:gd name="T53" fmla="*/ 48 h 52"/>
                      <a:gd name="T54" fmla="*/ 4 w 27"/>
                      <a:gd name="T55" fmla="*/ 48 h 52"/>
                      <a:gd name="T56" fmla="*/ 7 w 27"/>
                      <a:gd name="T57" fmla="*/ 48 h 52"/>
                      <a:gd name="T58" fmla="*/ 7 w 27"/>
                      <a:gd name="T59" fmla="*/ 44 h 52"/>
                      <a:gd name="T60" fmla="*/ 4 w 27"/>
                      <a:gd name="T61" fmla="*/ 44 h 52"/>
                      <a:gd name="T62" fmla="*/ 4 w 27"/>
                      <a:gd name="T63" fmla="*/ 40 h 52"/>
                      <a:gd name="T64" fmla="*/ 4 w 27"/>
                      <a:gd name="T65" fmla="*/ 36 h 52"/>
                      <a:gd name="T66" fmla="*/ 4 w 27"/>
                      <a:gd name="T67" fmla="*/ 32 h 52"/>
                      <a:gd name="T68" fmla="*/ 4 w 27"/>
                      <a:gd name="T69" fmla="*/ 28 h 52"/>
                      <a:gd name="T70" fmla="*/ 4 w 27"/>
                      <a:gd name="T71" fmla="*/ 24 h 52"/>
                      <a:gd name="T72" fmla="*/ 4 w 27"/>
                      <a:gd name="T73" fmla="*/ 20 h 52"/>
                      <a:gd name="T74" fmla="*/ 4 w 27"/>
                      <a:gd name="T75" fmla="*/ 16 h 52"/>
                      <a:gd name="T76" fmla="*/ 0 w 27"/>
                      <a:gd name="T77" fmla="*/ 16 h 52"/>
                      <a:gd name="T78" fmla="*/ 0 w 27"/>
                      <a:gd name="T79" fmla="*/ 12 h 52"/>
                      <a:gd name="T80" fmla="*/ 0 w 27"/>
                      <a:gd name="T81" fmla="*/ 8 h 52"/>
                      <a:gd name="T82" fmla="*/ 0 w 27"/>
                      <a:gd name="T83" fmla="*/ 4 h 52"/>
                      <a:gd name="T84" fmla="*/ 4 w 27"/>
                      <a:gd name="T85" fmla="*/ 4 h 52"/>
                      <a:gd name="T86" fmla="*/ 0 w 27"/>
                      <a:gd name="T87" fmla="*/ 4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</a:cxnLst>
                    <a:rect l="0" t="0" r="r" b="b"/>
                    <a:pathLst>
                      <a:path w="27" h="52">
                        <a:moveTo>
                          <a:pt x="0" y="4"/>
                        </a:moveTo>
                        <a:lnTo>
                          <a:pt x="0" y="0"/>
                        </a:lnTo>
                        <a:lnTo>
                          <a:pt x="4" y="0"/>
                        </a:lnTo>
                        <a:lnTo>
                          <a:pt x="7" y="0"/>
                        </a:lnTo>
                        <a:lnTo>
                          <a:pt x="7" y="4"/>
                        </a:lnTo>
                        <a:lnTo>
                          <a:pt x="7" y="8"/>
                        </a:lnTo>
                        <a:lnTo>
                          <a:pt x="11" y="8"/>
                        </a:lnTo>
                        <a:lnTo>
                          <a:pt x="15" y="12"/>
                        </a:lnTo>
                        <a:lnTo>
                          <a:pt x="15" y="16"/>
                        </a:lnTo>
                        <a:lnTo>
                          <a:pt x="15" y="20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27" y="24"/>
                        </a:lnTo>
                        <a:lnTo>
                          <a:pt x="27" y="28"/>
                        </a:lnTo>
                        <a:lnTo>
                          <a:pt x="23" y="28"/>
                        </a:lnTo>
                        <a:lnTo>
                          <a:pt x="23" y="32"/>
                        </a:lnTo>
                        <a:lnTo>
                          <a:pt x="19" y="32"/>
                        </a:lnTo>
                        <a:lnTo>
                          <a:pt x="19" y="36"/>
                        </a:lnTo>
                        <a:lnTo>
                          <a:pt x="15" y="36"/>
                        </a:lnTo>
                        <a:lnTo>
                          <a:pt x="15" y="40"/>
                        </a:lnTo>
                        <a:lnTo>
                          <a:pt x="11" y="40"/>
                        </a:lnTo>
                        <a:lnTo>
                          <a:pt x="11" y="44"/>
                        </a:lnTo>
                        <a:lnTo>
                          <a:pt x="11" y="48"/>
                        </a:lnTo>
                        <a:lnTo>
                          <a:pt x="7" y="48"/>
                        </a:lnTo>
                        <a:lnTo>
                          <a:pt x="7" y="52"/>
                        </a:lnTo>
                        <a:lnTo>
                          <a:pt x="7" y="48"/>
                        </a:lnTo>
                        <a:lnTo>
                          <a:pt x="4" y="48"/>
                        </a:lnTo>
                        <a:lnTo>
                          <a:pt x="7" y="48"/>
                        </a:lnTo>
                        <a:lnTo>
                          <a:pt x="7" y="44"/>
                        </a:lnTo>
                        <a:lnTo>
                          <a:pt x="4" y="44"/>
                        </a:lnTo>
                        <a:lnTo>
                          <a:pt x="4" y="40"/>
                        </a:lnTo>
                        <a:lnTo>
                          <a:pt x="4" y="36"/>
                        </a:lnTo>
                        <a:lnTo>
                          <a:pt x="4" y="32"/>
                        </a:lnTo>
                        <a:lnTo>
                          <a:pt x="4" y="28"/>
                        </a:lnTo>
                        <a:lnTo>
                          <a:pt x="4" y="24"/>
                        </a:lnTo>
                        <a:lnTo>
                          <a:pt x="4" y="20"/>
                        </a:lnTo>
                        <a:lnTo>
                          <a:pt x="4" y="16"/>
                        </a:lnTo>
                        <a:lnTo>
                          <a:pt x="0" y="16"/>
                        </a:lnTo>
                        <a:lnTo>
                          <a:pt x="0" y="12"/>
                        </a:lnTo>
                        <a:lnTo>
                          <a:pt x="0" y="8"/>
                        </a:lnTo>
                        <a:lnTo>
                          <a:pt x="0" y="4"/>
                        </a:lnTo>
                        <a:lnTo>
                          <a:pt x="4" y="4"/>
                        </a:lnTo>
                        <a:lnTo>
                          <a:pt x="0" y="4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3" name="Freeform 427">
                    <a:extLst>
                      <a:ext uri="{FF2B5EF4-FFF2-40B4-BE49-F238E27FC236}">
                        <a16:creationId xmlns:a16="http://schemas.microsoft.com/office/drawing/2014/main" id="{87879ACE-0AF8-7219-FDE2-B5C4DD6A40D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635" y="3214"/>
                    <a:ext cx="99" cy="93"/>
                  </a:xfrm>
                  <a:custGeom>
                    <a:avLst/>
                    <a:gdLst>
                      <a:gd name="T0" fmla="*/ 3 w 99"/>
                      <a:gd name="T1" fmla="*/ 16 h 93"/>
                      <a:gd name="T2" fmla="*/ 0 w 99"/>
                      <a:gd name="T3" fmla="*/ 8 h 93"/>
                      <a:gd name="T4" fmla="*/ 3 w 99"/>
                      <a:gd name="T5" fmla="*/ 4 h 93"/>
                      <a:gd name="T6" fmla="*/ 11 w 99"/>
                      <a:gd name="T7" fmla="*/ 4 h 93"/>
                      <a:gd name="T8" fmla="*/ 19 w 99"/>
                      <a:gd name="T9" fmla="*/ 4 h 93"/>
                      <a:gd name="T10" fmla="*/ 23 w 99"/>
                      <a:gd name="T11" fmla="*/ 0 h 93"/>
                      <a:gd name="T12" fmla="*/ 30 w 99"/>
                      <a:gd name="T13" fmla="*/ 0 h 93"/>
                      <a:gd name="T14" fmla="*/ 34 w 99"/>
                      <a:gd name="T15" fmla="*/ 4 h 93"/>
                      <a:gd name="T16" fmla="*/ 38 w 99"/>
                      <a:gd name="T17" fmla="*/ 8 h 93"/>
                      <a:gd name="T18" fmla="*/ 42 w 99"/>
                      <a:gd name="T19" fmla="*/ 12 h 93"/>
                      <a:gd name="T20" fmla="*/ 49 w 99"/>
                      <a:gd name="T21" fmla="*/ 12 h 93"/>
                      <a:gd name="T22" fmla="*/ 49 w 99"/>
                      <a:gd name="T23" fmla="*/ 20 h 93"/>
                      <a:gd name="T24" fmla="*/ 57 w 99"/>
                      <a:gd name="T25" fmla="*/ 20 h 93"/>
                      <a:gd name="T26" fmla="*/ 65 w 99"/>
                      <a:gd name="T27" fmla="*/ 20 h 93"/>
                      <a:gd name="T28" fmla="*/ 65 w 99"/>
                      <a:gd name="T29" fmla="*/ 20 h 93"/>
                      <a:gd name="T30" fmla="*/ 65 w 99"/>
                      <a:gd name="T31" fmla="*/ 20 h 93"/>
                      <a:gd name="T32" fmla="*/ 69 w 99"/>
                      <a:gd name="T33" fmla="*/ 24 h 93"/>
                      <a:gd name="T34" fmla="*/ 72 w 99"/>
                      <a:gd name="T35" fmla="*/ 28 h 93"/>
                      <a:gd name="T36" fmla="*/ 80 w 99"/>
                      <a:gd name="T37" fmla="*/ 28 h 93"/>
                      <a:gd name="T38" fmla="*/ 84 w 99"/>
                      <a:gd name="T39" fmla="*/ 32 h 93"/>
                      <a:gd name="T40" fmla="*/ 88 w 99"/>
                      <a:gd name="T41" fmla="*/ 36 h 93"/>
                      <a:gd name="T42" fmla="*/ 92 w 99"/>
                      <a:gd name="T43" fmla="*/ 40 h 93"/>
                      <a:gd name="T44" fmla="*/ 95 w 99"/>
                      <a:gd name="T45" fmla="*/ 44 h 93"/>
                      <a:gd name="T46" fmla="*/ 95 w 99"/>
                      <a:gd name="T47" fmla="*/ 48 h 93"/>
                      <a:gd name="T48" fmla="*/ 95 w 99"/>
                      <a:gd name="T49" fmla="*/ 56 h 93"/>
                      <a:gd name="T50" fmla="*/ 95 w 99"/>
                      <a:gd name="T51" fmla="*/ 56 h 93"/>
                      <a:gd name="T52" fmla="*/ 95 w 99"/>
                      <a:gd name="T53" fmla="*/ 56 h 93"/>
                      <a:gd name="T54" fmla="*/ 92 w 99"/>
                      <a:gd name="T55" fmla="*/ 60 h 93"/>
                      <a:gd name="T56" fmla="*/ 88 w 99"/>
                      <a:gd name="T57" fmla="*/ 64 h 93"/>
                      <a:gd name="T58" fmla="*/ 88 w 99"/>
                      <a:gd name="T59" fmla="*/ 72 h 93"/>
                      <a:gd name="T60" fmla="*/ 80 w 99"/>
                      <a:gd name="T61" fmla="*/ 72 h 93"/>
                      <a:gd name="T62" fmla="*/ 76 w 99"/>
                      <a:gd name="T63" fmla="*/ 68 h 93"/>
                      <a:gd name="T64" fmla="*/ 72 w 99"/>
                      <a:gd name="T65" fmla="*/ 72 h 93"/>
                      <a:gd name="T66" fmla="*/ 72 w 99"/>
                      <a:gd name="T67" fmla="*/ 80 h 93"/>
                      <a:gd name="T68" fmla="*/ 69 w 99"/>
                      <a:gd name="T69" fmla="*/ 84 h 93"/>
                      <a:gd name="T70" fmla="*/ 69 w 99"/>
                      <a:gd name="T71" fmla="*/ 89 h 93"/>
                      <a:gd name="T72" fmla="*/ 69 w 99"/>
                      <a:gd name="T73" fmla="*/ 89 h 93"/>
                      <a:gd name="T74" fmla="*/ 61 w 99"/>
                      <a:gd name="T75" fmla="*/ 93 h 93"/>
                      <a:gd name="T76" fmla="*/ 57 w 99"/>
                      <a:gd name="T77" fmla="*/ 89 h 93"/>
                      <a:gd name="T78" fmla="*/ 53 w 99"/>
                      <a:gd name="T79" fmla="*/ 84 h 93"/>
                      <a:gd name="T80" fmla="*/ 46 w 99"/>
                      <a:gd name="T81" fmla="*/ 84 h 93"/>
                      <a:gd name="T82" fmla="*/ 42 w 99"/>
                      <a:gd name="T83" fmla="*/ 80 h 93"/>
                      <a:gd name="T84" fmla="*/ 34 w 99"/>
                      <a:gd name="T85" fmla="*/ 80 h 93"/>
                      <a:gd name="T86" fmla="*/ 30 w 99"/>
                      <a:gd name="T87" fmla="*/ 76 h 93"/>
                      <a:gd name="T88" fmla="*/ 23 w 99"/>
                      <a:gd name="T89" fmla="*/ 76 h 93"/>
                      <a:gd name="T90" fmla="*/ 19 w 99"/>
                      <a:gd name="T91" fmla="*/ 72 h 93"/>
                      <a:gd name="T92" fmla="*/ 11 w 99"/>
                      <a:gd name="T93" fmla="*/ 72 h 93"/>
                      <a:gd name="T94" fmla="*/ 7 w 99"/>
                      <a:gd name="T95" fmla="*/ 68 h 93"/>
                      <a:gd name="T96" fmla="*/ 3 w 99"/>
                      <a:gd name="T97" fmla="*/ 64 h 93"/>
                      <a:gd name="T98" fmla="*/ 11 w 99"/>
                      <a:gd name="T99" fmla="*/ 60 h 93"/>
                      <a:gd name="T100" fmla="*/ 11 w 99"/>
                      <a:gd name="T101" fmla="*/ 52 h 93"/>
                      <a:gd name="T102" fmla="*/ 7 w 99"/>
                      <a:gd name="T103" fmla="*/ 48 h 93"/>
                      <a:gd name="T104" fmla="*/ 11 w 99"/>
                      <a:gd name="T105" fmla="*/ 44 h 93"/>
                      <a:gd name="T106" fmla="*/ 15 w 99"/>
                      <a:gd name="T107" fmla="*/ 40 h 93"/>
                      <a:gd name="T108" fmla="*/ 15 w 99"/>
                      <a:gd name="T109" fmla="*/ 32 h 93"/>
                      <a:gd name="T110" fmla="*/ 11 w 99"/>
                      <a:gd name="T111" fmla="*/ 28 h 93"/>
                      <a:gd name="T112" fmla="*/ 11 w 99"/>
                      <a:gd name="T113" fmla="*/ 20 h 93"/>
                      <a:gd name="T114" fmla="*/ 3 w 99"/>
                      <a:gd name="T115" fmla="*/ 20 h 9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</a:cxnLst>
                    <a:rect l="0" t="0" r="r" b="b"/>
                    <a:pathLst>
                      <a:path w="99" h="93">
                        <a:moveTo>
                          <a:pt x="3" y="20"/>
                        </a:moveTo>
                        <a:lnTo>
                          <a:pt x="3" y="16"/>
                        </a:lnTo>
                        <a:lnTo>
                          <a:pt x="0" y="12"/>
                        </a:lnTo>
                        <a:lnTo>
                          <a:pt x="0" y="8"/>
                        </a:lnTo>
                        <a:lnTo>
                          <a:pt x="3" y="8"/>
                        </a:lnTo>
                        <a:lnTo>
                          <a:pt x="3" y="4"/>
                        </a:lnTo>
                        <a:lnTo>
                          <a:pt x="7" y="4"/>
                        </a:lnTo>
                        <a:lnTo>
                          <a:pt x="11" y="4"/>
                        </a:lnTo>
                        <a:lnTo>
                          <a:pt x="15" y="4"/>
                        </a:lnTo>
                        <a:lnTo>
                          <a:pt x="19" y="4"/>
                        </a:lnTo>
                        <a:lnTo>
                          <a:pt x="23" y="4"/>
                        </a:lnTo>
                        <a:lnTo>
                          <a:pt x="23" y="0"/>
                        </a:lnTo>
                        <a:lnTo>
                          <a:pt x="26" y="0"/>
                        </a:lnTo>
                        <a:lnTo>
                          <a:pt x="30" y="0"/>
                        </a:lnTo>
                        <a:lnTo>
                          <a:pt x="30" y="4"/>
                        </a:lnTo>
                        <a:lnTo>
                          <a:pt x="34" y="4"/>
                        </a:lnTo>
                        <a:lnTo>
                          <a:pt x="34" y="8"/>
                        </a:lnTo>
                        <a:lnTo>
                          <a:pt x="38" y="8"/>
                        </a:lnTo>
                        <a:lnTo>
                          <a:pt x="42" y="8"/>
                        </a:lnTo>
                        <a:lnTo>
                          <a:pt x="42" y="12"/>
                        </a:lnTo>
                        <a:lnTo>
                          <a:pt x="46" y="12"/>
                        </a:lnTo>
                        <a:lnTo>
                          <a:pt x="49" y="12"/>
                        </a:lnTo>
                        <a:lnTo>
                          <a:pt x="49" y="16"/>
                        </a:lnTo>
                        <a:lnTo>
                          <a:pt x="49" y="20"/>
                        </a:lnTo>
                        <a:lnTo>
                          <a:pt x="53" y="16"/>
                        </a:lnTo>
                        <a:lnTo>
                          <a:pt x="57" y="20"/>
                        </a:lnTo>
                        <a:lnTo>
                          <a:pt x="61" y="20"/>
                        </a:lnTo>
                        <a:lnTo>
                          <a:pt x="65" y="20"/>
                        </a:lnTo>
                        <a:lnTo>
                          <a:pt x="65" y="24"/>
                        </a:lnTo>
                        <a:lnTo>
                          <a:pt x="65" y="20"/>
                        </a:lnTo>
                        <a:lnTo>
                          <a:pt x="65" y="24"/>
                        </a:lnTo>
                        <a:lnTo>
                          <a:pt x="65" y="20"/>
                        </a:lnTo>
                        <a:lnTo>
                          <a:pt x="69" y="20"/>
                        </a:lnTo>
                        <a:lnTo>
                          <a:pt x="69" y="24"/>
                        </a:lnTo>
                        <a:lnTo>
                          <a:pt x="72" y="24"/>
                        </a:lnTo>
                        <a:lnTo>
                          <a:pt x="72" y="28"/>
                        </a:lnTo>
                        <a:lnTo>
                          <a:pt x="76" y="28"/>
                        </a:lnTo>
                        <a:lnTo>
                          <a:pt x="80" y="28"/>
                        </a:lnTo>
                        <a:lnTo>
                          <a:pt x="80" y="32"/>
                        </a:lnTo>
                        <a:lnTo>
                          <a:pt x="84" y="32"/>
                        </a:lnTo>
                        <a:lnTo>
                          <a:pt x="88" y="32"/>
                        </a:lnTo>
                        <a:lnTo>
                          <a:pt x="88" y="36"/>
                        </a:lnTo>
                        <a:lnTo>
                          <a:pt x="92" y="36"/>
                        </a:lnTo>
                        <a:lnTo>
                          <a:pt x="92" y="40"/>
                        </a:lnTo>
                        <a:lnTo>
                          <a:pt x="95" y="40"/>
                        </a:lnTo>
                        <a:lnTo>
                          <a:pt x="95" y="44"/>
                        </a:lnTo>
                        <a:lnTo>
                          <a:pt x="99" y="44"/>
                        </a:lnTo>
                        <a:lnTo>
                          <a:pt x="95" y="48"/>
                        </a:lnTo>
                        <a:lnTo>
                          <a:pt x="95" y="52"/>
                        </a:lnTo>
                        <a:lnTo>
                          <a:pt x="95" y="56"/>
                        </a:lnTo>
                        <a:lnTo>
                          <a:pt x="99" y="56"/>
                        </a:lnTo>
                        <a:lnTo>
                          <a:pt x="95" y="56"/>
                        </a:lnTo>
                        <a:lnTo>
                          <a:pt x="95" y="60"/>
                        </a:lnTo>
                        <a:lnTo>
                          <a:pt x="95" y="56"/>
                        </a:lnTo>
                        <a:lnTo>
                          <a:pt x="95" y="60"/>
                        </a:lnTo>
                        <a:lnTo>
                          <a:pt x="92" y="60"/>
                        </a:lnTo>
                        <a:lnTo>
                          <a:pt x="88" y="60"/>
                        </a:lnTo>
                        <a:lnTo>
                          <a:pt x="88" y="64"/>
                        </a:lnTo>
                        <a:lnTo>
                          <a:pt x="88" y="68"/>
                        </a:lnTo>
                        <a:lnTo>
                          <a:pt x="88" y="72"/>
                        </a:lnTo>
                        <a:lnTo>
                          <a:pt x="84" y="72"/>
                        </a:lnTo>
                        <a:lnTo>
                          <a:pt x="80" y="72"/>
                        </a:lnTo>
                        <a:lnTo>
                          <a:pt x="80" y="68"/>
                        </a:lnTo>
                        <a:lnTo>
                          <a:pt x="76" y="68"/>
                        </a:lnTo>
                        <a:lnTo>
                          <a:pt x="76" y="72"/>
                        </a:lnTo>
                        <a:lnTo>
                          <a:pt x="72" y="72"/>
                        </a:lnTo>
                        <a:lnTo>
                          <a:pt x="72" y="76"/>
                        </a:lnTo>
                        <a:lnTo>
                          <a:pt x="72" y="80"/>
                        </a:lnTo>
                        <a:lnTo>
                          <a:pt x="72" y="84"/>
                        </a:lnTo>
                        <a:lnTo>
                          <a:pt x="69" y="84"/>
                        </a:lnTo>
                        <a:lnTo>
                          <a:pt x="72" y="89"/>
                        </a:lnTo>
                        <a:lnTo>
                          <a:pt x="69" y="89"/>
                        </a:lnTo>
                        <a:lnTo>
                          <a:pt x="69" y="93"/>
                        </a:lnTo>
                        <a:lnTo>
                          <a:pt x="69" y="89"/>
                        </a:lnTo>
                        <a:lnTo>
                          <a:pt x="65" y="93"/>
                        </a:lnTo>
                        <a:lnTo>
                          <a:pt x="61" y="93"/>
                        </a:lnTo>
                        <a:lnTo>
                          <a:pt x="61" y="89"/>
                        </a:lnTo>
                        <a:lnTo>
                          <a:pt x="57" y="89"/>
                        </a:lnTo>
                        <a:lnTo>
                          <a:pt x="57" y="84"/>
                        </a:lnTo>
                        <a:lnTo>
                          <a:pt x="53" y="84"/>
                        </a:lnTo>
                        <a:lnTo>
                          <a:pt x="49" y="84"/>
                        </a:lnTo>
                        <a:lnTo>
                          <a:pt x="46" y="84"/>
                        </a:lnTo>
                        <a:lnTo>
                          <a:pt x="42" y="84"/>
                        </a:lnTo>
                        <a:lnTo>
                          <a:pt x="42" y="80"/>
                        </a:lnTo>
                        <a:lnTo>
                          <a:pt x="38" y="80"/>
                        </a:lnTo>
                        <a:lnTo>
                          <a:pt x="34" y="80"/>
                        </a:lnTo>
                        <a:lnTo>
                          <a:pt x="30" y="80"/>
                        </a:lnTo>
                        <a:lnTo>
                          <a:pt x="30" y="76"/>
                        </a:lnTo>
                        <a:lnTo>
                          <a:pt x="26" y="76"/>
                        </a:lnTo>
                        <a:lnTo>
                          <a:pt x="23" y="76"/>
                        </a:lnTo>
                        <a:lnTo>
                          <a:pt x="23" y="72"/>
                        </a:lnTo>
                        <a:lnTo>
                          <a:pt x="19" y="72"/>
                        </a:lnTo>
                        <a:lnTo>
                          <a:pt x="15" y="72"/>
                        </a:lnTo>
                        <a:lnTo>
                          <a:pt x="11" y="72"/>
                        </a:lnTo>
                        <a:lnTo>
                          <a:pt x="7" y="72"/>
                        </a:lnTo>
                        <a:lnTo>
                          <a:pt x="7" y="68"/>
                        </a:lnTo>
                        <a:lnTo>
                          <a:pt x="3" y="68"/>
                        </a:lnTo>
                        <a:lnTo>
                          <a:pt x="3" y="64"/>
                        </a:lnTo>
                        <a:lnTo>
                          <a:pt x="7" y="60"/>
                        </a:lnTo>
                        <a:lnTo>
                          <a:pt x="11" y="60"/>
                        </a:lnTo>
                        <a:lnTo>
                          <a:pt x="11" y="56"/>
                        </a:lnTo>
                        <a:lnTo>
                          <a:pt x="11" y="52"/>
                        </a:lnTo>
                        <a:lnTo>
                          <a:pt x="11" y="48"/>
                        </a:lnTo>
                        <a:lnTo>
                          <a:pt x="7" y="48"/>
                        </a:lnTo>
                        <a:lnTo>
                          <a:pt x="7" y="44"/>
                        </a:lnTo>
                        <a:lnTo>
                          <a:pt x="11" y="44"/>
                        </a:lnTo>
                        <a:lnTo>
                          <a:pt x="15" y="44"/>
                        </a:lnTo>
                        <a:lnTo>
                          <a:pt x="15" y="40"/>
                        </a:lnTo>
                        <a:lnTo>
                          <a:pt x="15" y="36"/>
                        </a:lnTo>
                        <a:lnTo>
                          <a:pt x="15" y="32"/>
                        </a:lnTo>
                        <a:lnTo>
                          <a:pt x="15" y="28"/>
                        </a:lnTo>
                        <a:lnTo>
                          <a:pt x="11" y="28"/>
                        </a:lnTo>
                        <a:lnTo>
                          <a:pt x="11" y="24"/>
                        </a:lnTo>
                        <a:lnTo>
                          <a:pt x="11" y="20"/>
                        </a:lnTo>
                        <a:lnTo>
                          <a:pt x="7" y="20"/>
                        </a:lnTo>
                        <a:lnTo>
                          <a:pt x="3" y="2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4" name="Freeform 428">
                    <a:extLst>
                      <a:ext uri="{FF2B5EF4-FFF2-40B4-BE49-F238E27FC236}">
                        <a16:creationId xmlns:a16="http://schemas.microsoft.com/office/drawing/2014/main" id="{36E35032-CEC3-2F16-997F-81BB7783983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18" y="3214"/>
                    <a:ext cx="50" cy="32"/>
                  </a:xfrm>
                  <a:custGeom>
                    <a:avLst/>
                    <a:gdLst>
                      <a:gd name="T0" fmla="*/ 4 w 50"/>
                      <a:gd name="T1" fmla="*/ 4 h 32"/>
                      <a:gd name="T2" fmla="*/ 8 w 50"/>
                      <a:gd name="T3" fmla="*/ 0 h 32"/>
                      <a:gd name="T4" fmla="*/ 11 w 50"/>
                      <a:gd name="T5" fmla="*/ 4 h 32"/>
                      <a:gd name="T6" fmla="*/ 15 w 50"/>
                      <a:gd name="T7" fmla="*/ 8 h 32"/>
                      <a:gd name="T8" fmla="*/ 15 w 50"/>
                      <a:gd name="T9" fmla="*/ 8 h 32"/>
                      <a:gd name="T10" fmla="*/ 23 w 50"/>
                      <a:gd name="T11" fmla="*/ 8 h 32"/>
                      <a:gd name="T12" fmla="*/ 23 w 50"/>
                      <a:gd name="T13" fmla="*/ 8 h 32"/>
                      <a:gd name="T14" fmla="*/ 31 w 50"/>
                      <a:gd name="T15" fmla="*/ 8 h 32"/>
                      <a:gd name="T16" fmla="*/ 31 w 50"/>
                      <a:gd name="T17" fmla="*/ 8 h 32"/>
                      <a:gd name="T18" fmla="*/ 35 w 50"/>
                      <a:gd name="T19" fmla="*/ 4 h 32"/>
                      <a:gd name="T20" fmla="*/ 42 w 50"/>
                      <a:gd name="T21" fmla="*/ 4 h 32"/>
                      <a:gd name="T22" fmla="*/ 46 w 50"/>
                      <a:gd name="T23" fmla="*/ 8 h 32"/>
                      <a:gd name="T24" fmla="*/ 50 w 50"/>
                      <a:gd name="T25" fmla="*/ 12 h 32"/>
                      <a:gd name="T26" fmla="*/ 46 w 50"/>
                      <a:gd name="T27" fmla="*/ 16 h 32"/>
                      <a:gd name="T28" fmla="*/ 46 w 50"/>
                      <a:gd name="T29" fmla="*/ 24 h 32"/>
                      <a:gd name="T30" fmla="*/ 38 w 50"/>
                      <a:gd name="T31" fmla="*/ 24 h 32"/>
                      <a:gd name="T32" fmla="*/ 35 w 50"/>
                      <a:gd name="T33" fmla="*/ 28 h 32"/>
                      <a:gd name="T34" fmla="*/ 27 w 50"/>
                      <a:gd name="T35" fmla="*/ 28 h 32"/>
                      <a:gd name="T36" fmla="*/ 23 w 50"/>
                      <a:gd name="T37" fmla="*/ 32 h 32"/>
                      <a:gd name="T38" fmla="*/ 19 w 50"/>
                      <a:gd name="T39" fmla="*/ 28 h 32"/>
                      <a:gd name="T40" fmla="*/ 15 w 50"/>
                      <a:gd name="T41" fmla="*/ 24 h 32"/>
                      <a:gd name="T42" fmla="*/ 11 w 50"/>
                      <a:gd name="T43" fmla="*/ 20 h 32"/>
                      <a:gd name="T44" fmla="*/ 4 w 50"/>
                      <a:gd name="T45" fmla="*/ 24 h 32"/>
                      <a:gd name="T46" fmla="*/ 8 w 50"/>
                      <a:gd name="T47" fmla="*/ 28 h 32"/>
                      <a:gd name="T48" fmla="*/ 4 w 50"/>
                      <a:gd name="T49" fmla="*/ 32 h 32"/>
                      <a:gd name="T50" fmla="*/ 0 w 50"/>
                      <a:gd name="T51" fmla="*/ 28 h 32"/>
                      <a:gd name="T52" fmla="*/ 4 w 50"/>
                      <a:gd name="T53" fmla="*/ 24 h 32"/>
                      <a:gd name="T54" fmla="*/ 4 w 50"/>
                      <a:gd name="T55" fmla="*/ 24 h 32"/>
                      <a:gd name="T56" fmla="*/ 0 w 50"/>
                      <a:gd name="T57" fmla="*/ 20 h 32"/>
                      <a:gd name="T58" fmla="*/ 4 w 50"/>
                      <a:gd name="T59" fmla="*/ 16 h 32"/>
                      <a:gd name="T60" fmla="*/ 0 w 50"/>
                      <a:gd name="T61" fmla="*/ 12 h 32"/>
                      <a:gd name="T62" fmla="*/ 0 w 50"/>
                      <a:gd name="T63" fmla="*/ 4 h 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</a:cxnLst>
                    <a:rect l="0" t="0" r="r" b="b"/>
                    <a:pathLst>
                      <a:path w="50" h="32">
                        <a:moveTo>
                          <a:pt x="0" y="4"/>
                        </a:moveTo>
                        <a:lnTo>
                          <a:pt x="4" y="4"/>
                        </a:lnTo>
                        <a:lnTo>
                          <a:pt x="4" y="0"/>
                        </a:lnTo>
                        <a:lnTo>
                          <a:pt x="8" y="0"/>
                        </a:lnTo>
                        <a:lnTo>
                          <a:pt x="8" y="4"/>
                        </a:lnTo>
                        <a:lnTo>
                          <a:pt x="11" y="4"/>
                        </a:lnTo>
                        <a:lnTo>
                          <a:pt x="11" y="8"/>
                        </a:lnTo>
                        <a:lnTo>
                          <a:pt x="15" y="8"/>
                        </a:lnTo>
                        <a:lnTo>
                          <a:pt x="15" y="12"/>
                        </a:lnTo>
                        <a:lnTo>
                          <a:pt x="15" y="8"/>
                        </a:lnTo>
                        <a:lnTo>
                          <a:pt x="19" y="8"/>
                        </a:lnTo>
                        <a:lnTo>
                          <a:pt x="23" y="8"/>
                        </a:lnTo>
                        <a:lnTo>
                          <a:pt x="23" y="4"/>
                        </a:lnTo>
                        <a:lnTo>
                          <a:pt x="23" y="8"/>
                        </a:lnTo>
                        <a:lnTo>
                          <a:pt x="27" y="8"/>
                        </a:lnTo>
                        <a:lnTo>
                          <a:pt x="31" y="8"/>
                        </a:lnTo>
                        <a:lnTo>
                          <a:pt x="31" y="4"/>
                        </a:lnTo>
                        <a:lnTo>
                          <a:pt x="31" y="8"/>
                        </a:lnTo>
                        <a:lnTo>
                          <a:pt x="35" y="8"/>
                        </a:lnTo>
                        <a:lnTo>
                          <a:pt x="35" y="4"/>
                        </a:lnTo>
                        <a:lnTo>
                          <a:pt x="38" y="4"/>
                        </a:lnTo>
                        <a:lnTo>
                          <a:pt x="42" y="4"/>
                        </a:lnTo>
                        <a:lnTo>
                          <a:pt x="46" y="4"/>
                        </a:lnTo>
                        <a:lnTo>
                          <a:pt x="46" y="8"/>
                        </a:lnTo>
                        <a:lnTo>
                          <a:pt x="50" y="8"/>
                        </a:lnTo>
                        <a:lnTo>
                          <a:pt x="50" y="12"/>
                        </a:lnTo>
                        <a:lnTo>
                          <a:pt x="46" y="12"/>
                        </a:lnTo>
                        <a:lnTo>
                          <a:pt x="46" y="16"/>
                        </a:lnTo>
                        <a:lnTo>
                          <a:pt x="46" y="20"/>
                        </a:lnTo>
                        <a:lnTo>
                          <a:pt x="46" y="24"/>
                        </a:lnTo>
                        <a:lnTo>
                          <a:pt x="42" y="24"/>
                        </a:lnTo>
                        <a:lnTo>
                          <a:pt x="38" y="24"/>
                        </a:lnTo>
                        <a:lnTo>
                          <a:pt x="38" y="28"/>
                        </a:lnTo>
                        <a:lnTo>
                          <a:pt x="35" y="28"/>
                        </a:lnTo>
                        <a:lnTo>
                          <a:pt x="31" y="28"/>
                        </a:lnTo>
                        <a:lnTo>
                          <a:pt x="27" y="28"/>
                        </a:lnTo>
                        <a:lnTo>
                          <a:pt x="27" y="32"/>
                        </a:lnTo>
                        <a:lnTo>
                          <a:pt x="23" y="32"/>
                        </a:lnTo>
                        <a:lnTo>
                          <a:pt x="19" y="32"/>
                        </a:lnTo>
                        <a:lnTo>
                          <a:pt x="19" y="28"/>
                        </a:lnTo>
                        <a:lnTo>
                          <a:pt x="15" y="28"/>
                        </a:lnTo>
                        <a:lnTo>
                          <a:pt x="15" y="24"/>
                        </a:lnTo>
                        <a:lnTo>
                          <a:pt x="15" y="20"/>
                        </a:lnTo>
                        <a:lnTo>
                          <a:pt x="11" y="20"/>
                        </a:lnTo>
                        <a:lnTo>
                          <a:pt x="8" y="24"/>
                        </a:lnTo>
                        <a:lnTo>
                          <a:pt x="4" y="24"/>
                        </a:lnTo>
                        <a:lnTo>
                          <a:pt x="8" y="24"/>
                        </a:lnTo>
                        <a:lnTo>
                          <a:pt x="8" y="28"/>
                        </a:lnTo>
                        <a:lnTo>
                          <a:pt x="4" y="28"/>
                        </a:lnTo>
                        <a:lnTo>
                          <a:pt x="4" y="32"/>
                        </a:lnTo>
                        <a:lnTo>
                          <a:pt x="0" y="32"/>
                        </a:lnTo>
                        <a:lnTo>
                          <a:pt x="0" y="28"/>
                        </a:lnTo>
                        <a:lnTo>
                          <a:pt x="4" y="28"/>
                        </a:lnTo>
                        <a:lnTo>
                          <a:pt x="4" y="24"/>
                        </a:lnTo>
                        <a:lnTo>
                          <a:pt x="0" y="24"/>
                        </a:lnTo>
                        <a:lnTo>
                          <a:pt x="4" y="24"/>
                        </a:lnTo>
                        <a:lnTo>
                          <a:pt x="0" y="24"/>
                        </a:lnTo>
                        <a:lnTo>
                          <a:pt x="0" y="20"/>
                        </a:lnTo>
                        <a:lnTo>
                          <a:pt x="0" y="16"/>
                        </a:lnTo>
                        <a:lnTo>
                          <a:pt x="4" y="16"/>
                        </a:lnTo>
                        <a:lnTo>
                          <a:pt x="4" y="12"/>
                        </a:lnTo>
                        <a:lnTo>
                          <a:pt x="0" y="12"/>
                        </a:lnTo>
                        <a:lnTo>
                          <a:pt x="0" y="8"/>
                        </a:lnTo>
                        <a:lnTo>
                          <a:pt x="0" y="4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5" name="Freeform 429">
                    <a:extLst>
                      <a:ext uri="{FF2B5EF4-FFF2-40B4-BE49-F238E27FC236}">
                        <a16:creationId xmlns:a16="http://schemas.microsoft.com/office/drawing/2014/main" id="{07E5EDEB-BB1C-82C2-B193-BB8DA5544C7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87" y="3214"/>
                    <a:ext cx="20" cy="44"/>
                  </a:xfrm>
                  <a:custGeom>
                    <a:avLst/>
                    <a:gdLst>
                      <a:gd name="T0" fmla="*/ 15 w 19"/>
                      <a:gd name="T1" fmla="*/ 0 h 44"/>
                      <a:gd name="T2" fmla="*/ 15 w 19"/>
                      <a:gd name="T3" fmla="*/ 4 h 44"/>
                      <a:gd name="T4" fmla="*/ 19 w 19"/>
                      <a:gd name="T5" fmla="*/ 4 h 44"/>
                      <a:gd name="T6" fmla="*/ 19 w 19"/>
                      <a:gd name="T7" fmla="*/ 8 h 44"/>
                      <a:gd name="T8" fmla="*/ 19 w 19"/>
                      <a:gd name="T9" fmla="*/ 12 h 44"/>
                      <a:gd name="T10" fmla="*/ 15 w 19"/>
                      <a:gd name="T11" fmla="*/ 12 h 44"/>
                      <a:gd name="T12" fmla="*/ 15 w 19"/>
                      <a:gd name="T13" fmla="*/ 16 h 44"/>
                      <a:gd name="T14" fmla="*/ 15 w 19"/>
                      <a:gd name="T15" fmla="*/ 20 h 44"/>
                      <a:gd name="T16" fmla="*/ 12 w 19"/>
                      <a:gd name="T17" fmla="*/ 20 h 44"/>
                      <a:gd name="T18" fmla="*/ 12 w 19"/>
                      <a:gd name="T19" fmla="*/ 24 h 44"/>
                      <a:gd name="T20" fmla="*/ 15 w 19"/>
                      <a:gd name="T21" fmla="*/ 24 h 44"/>
                      <a:gd name="T22" fmla="*/ 12 w 19"/>
                      <a:gd name="T23" fmla="*/ 24 h 44"/>
                      <a:gd name="T24" fmla="*/ 12 w 19"/>
                      <a:gd name="T25" fmla="*/ 28 h 44"/>
                      <a:gd name="T26" fmla="*/ 15 w 19"/>
                      <a:gd name="T27" fmla="*/ 28 h 44"/>
                      <a:gd name="T28" fmla="*/ 15 w 19"/>
                      <a:gd name="T29" fmla="*/ 32 h 44"/>
                      <a:gd name="T30" fmla="*/ 15 w 19"/>
                      <a:gd name="T31" fmla="*/ 36 h 44"/>
                      <a:gd name="T32" fmla="*/ 15 w 19"/>
                      <a:gd name="T33" fmla="*/ 40 h 44"/>
                      <a:gd name="T34" fmla="*/ 15 w 19"/>
                      <a:gd name="T35" fmla="*/ 44 h 44"/>
                      <a:gd name="T36" fmla="*/ 12 w 19"/>
                      <a:gd name="T37" fmla="*/ 44 h 44"/>
                      <a:gd name="T38" fmla="*/ 12 w 19"/>
                      <a:gd name="T39" fmla="*/ 40 h 44"/>
                      <a:gd name="T40" fmla="*/ 8 w 19"/>
                      <a:gd name="T41" fmla="*/ 40 h 44"/>
                      <a:gd name="T42" fmla="*/ 8 w 19"/>
                      <a:gd name="T43" fmla="*/ 36 h 44"/>
                      <a:gd name="T44" fmla="*/ 4 w 19"/>
                      <a:gd name="T45" fmla="*/ 36 h 44"/>
                      <a:gd name="T46" fmla="*/ 4 w 19"/>
                      <a:gd name="T47" fmla="*/ 32 h 44"/>
                      <a:gd name="T48" fmla="*/ 0 w 19"/>
                      <a:gd name="T49" fmla="*/ 32 h 44"/>
                      <a:gd name="T50" fmla="*/ 0 w 19"/>
                      <a:gd name="T51" fmla="*/ 28 h 44"/>
                      <a:gd name="T52" fmla="*/ 0 w 19"/>
                      <a:gd name="T53" fmla="*/ 24 h 44"/>
                      <a:gd name="T54" fmla="*/ 0 w 19"/>
                      <a:gd name="T55" fmla="*/ 20 h 44"/>
                      <a:gd name="T56" fmla="*/ 0 w 19"/>
                      <a:gd name="T57" fmla="*/ 16 h 44"/>
                      <a:gd name="T58" fmla="*/ 0 w 19"/>
                      <a:gd name="T59" fmla="*/ 12 h 44"/>
                      <a:gd name="T60" fmla="*/ 4 w 19"/>
                      <a:gd name="T61" fmla="*/ 12 h 44"/>
                      <a:gd name="T62" fmla="*/ 4 w 19"/>
                      <a:gd name="T63" fmla="*/ 8 h 44"/>
                      <a:gd name="T64" fmla="*/ 8 w 19"/>
                      <a:gd name="T65" fmla="*/ 8 h 44"/>
                      <a:gd name="T66" fmla="*/ 8 w 19"/>
                      <a:gd name="T67" fmla="*/ 4 h 44"/>
                      <a:gd name="T68" fmla="*/ 12 w 19"/>
                      <a:gd name="T69" fmla="*/ 4 h 44"/>
                      <a:gd name="T70" fmla="*/ 15 w 19"/>
                      <a:gd name="T71" fmla="*/ 4 h 44"/>
                      <a:gd name="T72" fmla="*/ 15 w 19"/>
                      <a:gd name="T73" fmla="*/ 0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19" h="44">
                        <a:moveTo>
                          <a:pt x="15" y="0"/>
                        </a:moveTo>
                        <a:lnTo>
                          <a:pt x="15" y="4"/>
                        </a:lnTo>
                        <a:lnTo>
                          <a:pt x="19" y="4"/>
                        </a:lnTo>
                        <a:lnTo>
                          <a:pt x="19" y="8"/>
                        </a:lnTo>
                        <a:lnTo>
                          <a:pt x="19" y="12"/>
                        </a:lnTo>
                        <a:lnTo>
                          <a:pt x="15" y="12"/>
                        </a:lnTo>
                        <a:lnTo>
                          <a:pt x="15" y="16"/>
                        </a:lnTo>
                        <a:lnTo>
                          <a:pt x="15" y="20"/>
                        </a:lnTo>
                        <a:lnTo>
                          <a:pt x="12" y="20"/>
                        </a:lnTo>
                        <a:lnTo>
                          <a:pt x="12" y="24"/>
                        </a:lnTo>
                        <a:lnTo>
                          <a:pt x="15" y="24"/>
                        </a:lnTo>
                        <a:lnTo>
                          <a:pt x="12" y="24"/>
                        </a:lnTo>
                        <a:lnTo>
                          <a:pt x="12" y="28"/>
                        </a:lnTo>
                        <a:lnTo>
                          <a:pt x="15" y="28"/>
                        </a:lnTo>
                        <a:lnTo>
                          <a:pt x="15" y="32"/>
                        </a:lnTo>
                        <a:lnTo>
                          <a:pt x="15" y="36"/>
                        </a:lnTo>
                        <a:lnTo>
                          <a:pt x="15" y="40"/>
                        </a:lnTo>
                        <a:lnTo>
                          <a:pt x="15" y="44"/>
                        </a:lnTo>
                        <a:lnTo>
                          <a:pt x="12" y="44"/>
                        </a:lnTo>
                        <a:lnTo>
                          <a:pt x="12" y="40"/>
                        </a:lnTo>
                        <a:lnTo>
                          <a:pt x="8" y="40"/>
                        </a:lnTo>
                        <a:lnTo>
                          <a:pt x="8" y="36"/>
                        </a:lnTo>
                        <a:lnTo>
                          <a:pt x="4" y="36"/>
                        </a:lnTo>
                        <a:lnTo>
                          <a:pt x="4" y="32"/>
                        </a:lnTo>
                        <a:lnTo>
                          <a:pt x="0" y="32"/>
                        </a:lnTo>
                        <a:lnTo>
                          <a:pt x="0" y="28"/>
                        </a:lnTo>
                        <a:lnTo>
                          <a:pt x="0" y="24"/>
                        </a:lnTo>
                        <a:lnTo>
                          <a:pt x="0" y="20"/>
                        </a:lnTo>
                        <a:lnTo>
                          <a:pt x="0" y="16"/>
                        </a:lnTo>
                        <a:lnTo>
                          <a:pt x="0" y="12"/>
                        </a:lnTo>
                        <a:lnTo>
                          <a:pt x="4" y="12"/>
                        </a:lnTo>
                        <a:lnTo>
                          <a:pt x="4" y="8"/>
                        </a:lnTo>
                        <a:lnTo>
                          <a:pt x="8" y="8"/>
                        </a:lnTo>
                        <a:lnTo>
                          <a:pt x="8" y="4"/>
                        </a:lnTo>
                        <a:lnTo>
                          <a:pt x="12" y="4"/>
                        </a:lnTo>
                        <a:lnTo>
                          <a:pt x="15" y="4"/>
                        </a:lnTo>
                        <a:lnTo>
                          <a:pt x="15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6" name="Freeform 430">
                    <a:extLst>
                      <a:ext uri="{FF2B5EF4-FFF2-40B4-BE49-F238E27FC236}">
                        <a16:creationId xmlns:a16="http://schemas.microsoft.com/office/drawing/2014/main" id="{F862F6AD-788D-3CC2-B6A0-BA565FD81B8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30" y="3214"/>
                    <a:ext cx="26" cy="32"/>
                  </a:xfrm>
                  <a:custGeom>
                    <a:avLst/>
                    <a:gdLst>
                      <a:gd name="T0" fmla="*/ 3 w 26"/>
                      <a:gd name="T1" fmla="*/ 20 h 32"/>
                      <a:gd name="T2" fmla="*/ 3 w 26"/>
                      <a:gd name="T3" fmla="*/ 16 h 32"/>
                      <a:gd name="T4" fmla="*/ 7 w 26"/>
                      <a:gd name="T5" fmla="*/ 16 h 32"/>
                      <a:gd name="T6" fmla="*/ 7 w 26"/>
                      <a:gd name="T7" fmla="*/ 12 h 32"/>
                      <a:gd name="T8" fmla="*/ 11 w 26"/>
                      <a:gd name="T9" fmla="*/ 12 h 32"/>
                      <a:gd name="T10" fmla="*/ 11 w 26"/>
                      <a:gd name="T11" fmla="*/ 8 h 32"/>
                      <a:gd name="T12" fmla="*/ 15 w 26"/>
                      <a:gd name="T13" fmla="*/ 8 h 32"/>
                      <a:gd name="T14" fmla="*/ 15 w 26"/>
                      <a:gd name="T15" fmla="*/ 4 h 32"/>
                      <a:gd name="T16" fmla="*/ 19 w 26"/>
                      <a:gd name="T17" fmla="*/ 4 h 32"/>
                      <a:gd name="T18" fmla="*/ 19 w 26"/>
                      <a:gd name="T19" fmla="*/ 0 h 32"/>
                      <a:gd name="T20" fmla="*/ 19 w 26"/>
                      <a:gd name="T21" fmla="*/ 4 h 32"/>
                      <a:gd name="T22" fmla="*/ 23 w 26"/>
                      <a:gd name="T23" fmla="*/ 4 h 32"/>
                      <a:gd name="T24" fmla="*/ 23 w 26"/>
                      <a:gd name="T25" fmla="*/ 8 h 32"/>
                      <a:gd name="T26" fmla="*/ 23 w 26"/>
                      <a:gd name="T27" fmla="*/ 12 h 32"/>
                      <a:gd name="T28" fmla="*/ 23 w 26"/>
                      <a:gd name="T29" fmla="*/ 16 h 32"/>
                      <a:gd name="T30" fmla="*/ 23 w 26"/>
                      <a:gd name="T31" fmla="*/ 20 h 32"/>
                      <a:gd name="T32" fmla="*/ 23 w 26"/>
                      <a:gd name="T33" fmla="*/ 24 h 32"/>
                      <a:gd name="T34" fmla="*/ 26 w 26"/>
                      <a:gd name="T35" fmla="*/ 24 h 32"/>
                      <a:gd name="T36" fmla="*/ 26 w 26"/>
                      <a:gd name="T37" fmla="*/ 28 h 32"/>
                      <a:gd name="T38" fmla="*/ 23 w 26"/>
                      <a:gd name="T39" fmla="*/ 28 h 32"/>
                      <a:gd name="T40" fmla="*/ 19 w 26"/>
                      <a:gd name="T41" fmla="*/ 32 h 32"/>
                      <a:gd name="T42" fmla="*/ 15 w 26"/>
                      <a:gd name="T43" fmla="*/ 32 h 32"/>
                      <a:gd name="T44" fmla="*/ 11 w 26"/>
                      <a:gd name="T45" fmla="*/ 32 h 32"/>
                      <a:gd name="T46" fmla="*/ 11 w 26"/>
                      <a:gd name="T47" fmla="*/ 28 h 32"/>
                      <a:gd name="T48" fmla="*/ 7 w 26"/>
                      <a:gd name="T49" fmla="*/ 28 h 32"/>
                      <a:gd name="T50" fmla="*/ 3 w 26"/>
                      <a:gd name="T51" fmla="*/ 28 h 32"/>
                      <a:gd name="T52" fmla="*/ 0 w 26"/>
                      <a:gd name="T53" fmla="*/ 28 h 32"/>
                      <a:gd name="T54" fmla="*/ 0 w 26"/>
                      <a:gd name="T55" fmla="*/ 24 h 32"/>
                      <a:gd name="T56" fmla="*/ 3 w 26"/>
                      <a:gd name="T57" fmla="*/ 24 h 32"/>
                      <a:gd name="T58" fmla="*/ 3 w 26"/>
                      <a:gd name="T59" fmla="*/ 20 h 32"/>
                      <a:gd name="T60" fmla="*/ 0 w 26"/>
                      <a:gd name="T61" fmla="*/ 20 h 32"/>
                      <a:gd name="T62" fmla="*/ 3 w 26"/>
                      <a:gd name="T63" fmla="*/ 20 h 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</a:cxnLst>
                    <a:rect l="0" t="0" r="r" b="b"/>
                    <a:pathLst>
                      <a:path w="26" h="32">
                        <a:moveTo>
                          <a:pt x="3" y="20"/>
                        </a:moveTo>
                        <a:lnTo>
                          <a:pt x="3" y="16"/>
                        </a:lnTo>
                        <a:lnTo>
                          <a:pt x="7" y="16"/>
                        </a:lnTo>
                        <a:lnTo>
                          <a:pt x="7" y="12"/>
                        </a:lnTo>
                        <a:lnTo>
                          <a:pt x="11" y="12"/>
                        </a:lnTo>
                        <a:lnTo>
                          <a:pt x="11" y="8"/>
                        </a:lnTo>
                        <a:lnTo>
                          <a:pt x="15" y="8"/>
                        </a:lnTo>
                        <a:lnTo>
                          <a:pt x="15" y="4"/>
                        </a:lnTo>
                        <a:lnTo>
                          <a:pt x="19" y="4"/>
                        </a:lnTo>
                        <a:lnTo>
                          <a:pt x="19" y="0"/>
                        </a:lnTo>
                        <a:lnTo>
                          <a:pt x="19" y="4"/>
                        </a:lnTo>
                        <a:lnTo>
                          <a:pt x="23" y="4"/>
                        </a:lnTo>
                        <a:lnTo>
                          <a:pt x="23" y="8"/>
                        </a:lnTo>
                        <a:lnTo>
                          <a:pt x="23" y="12"/>
                        </a:lnTo>
                        <a:lnTo>
                          <a:pt x="23" y="16"/>
                        </a:lnTo>
                        <a:lnTo>
                          <a:pt x="23" y="20"/>
                        </a:lnTo>
                        <a:lnTo>
                          <a:pt x="23" y="24"/>
                        </a:lnTo>
                        <a:lnTo>
                          <a:pt x="26" y="24"/>
                        </a:lnTo>
                        <a:lnTo>
                          <a:pt x="26" y="28"/>
                        </a:lnTo>
                        <a:lnTo>
                          <a:pt x="23" y="28"/>
                        </a:lnTo>
                        <a:lnTo>
                          <a:pt x="19" y="32"/>
                        </a:lnTo>
                        <a:lnTo>
                          <a:pt x="15" y="32"/>
                        </a:lnTo>
                        <a:lnTo>
                          <a:pt x="11" y="32"/>
                        </a:lnTo>
                        <a:lnTo>
                          <a:pt x="11" y="28"/>
                        </a:lnTo>
                        <a:lnTo>
                          <a:pt x="7" y="28"/>
                        </a:lnTo>
                        <a:lnTo>
                          <a:pt x="3" y="28"/>
                        </a:lnTo>
                        <a:lnTo>
                          <a:pt x="0" y="28"/>
                        </a:lnTo>
                        <a:lnTo>
                          <a:pt x="0" y="24"/>
                        </a:lnTo>
                        <a:lnTo>
                          <a:pt x="3" y="24"/>
                        </a:lnTo>
                        <a:lnTo>
                          <a:pt x="3" y="20"/>
                        </a:lnTo>
                        <a:lnTo>
                          <a:pt x="0" y="20"/>
                        </a:lnTo>
                        <a:lnTo>
                          <a:pt x="3" y="2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7" name="Freeform 431">
                    <a:extLst>
                      <a:ext uri="{FF2B5EF4-FFF2-40B4-BE49-F238E27FC236}">
                        <a16:creationId xmlns:a16="http://schemas.microsoft.com/office/drawing/2014/main" id="{C54AFC2E-F18D-71D9-ED12-628287B41D8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409" y="3219"/>
                    <a:ext cx="89" cy="79"/>
                  </a:xfrm>
                  <a:custGeom>
                    <a:avLst/>
                    <a:gdLst>
                      <a:gd name="T0" fmla="*/ 16 w 89"/>
                      <a:gd name="T1" fmla="*/ 12 h 80"/>
                      <a:gd name="T2" fmla="*/ 20 w 89"/>
                      <a:gd name="T3" fmla="*/ 8 h 80"/>
                      <a:gd name="T4" fmla="*/ 23 w 89"/>
                      <a:gd name="T5" fmla="*/ 4 h 80"/>
                      <a:gd name="T6" fmla="*/ 27 w 89"/>
                      <a:gd name="T7" fmla="*/ 0 h 80"/>
                      <a:gd name="T8" fmla="*/ 35 w 89"/>
                      <a:gd name="T9" fmla="*/ 0 h 80"/>
                      <a:gd name="T10" fmla="*/ 43 w 89"/>
                      <a:gd name="T11" fmla="*/ 0 h 80"/>
                      <a:gd name="T12" fmla="*/ 46 w 89"/>
                      <a:gd name="T13" fmla="*/ 4 h 80"/>
                      <a:gd name="T14" fmla="*/ 50 w 89"/>
                      <a:gd name="T15" fmla="*/ 8 h 80"/>
                      <a:gd name="T16" fmla="*/ 54 w 89"/>
                      <a:gd name="T17" fmla="*/ 12 h 80"/>
                      <a:gd name="T18" fmla="*/ 58 w 89"/>
                      <a:gd name="T19" fmla="*/ 16 h 80"/>
                      <a:gd name="T20" fmla="*/ 62 w 89"/>
                      <a:gd name="T21" fmla="*/ 20 h 80"/>
                      <a:gd name="T22" fmla="*/ 69 w 89"/>
                      <a:gd name="T23" fmla="*/ 24 h 80"/>
                      <a:gd name="T24" fmla="*/ 73 w 89"/>
                      <a:gd name="T25" fmla="*/ 20 h 80"/>
                      <a:gd name="T26" fmla="*/ 81 w 89"/>
                      <a:gd name="T27" fmla="*/ 20 h 80"/>
                      <a:gd name="T28" fmla="*/ 85 w 89"/>
                      <a:gd name="T29" fmla="*/ 24 h 80"/>
                      <a:gd name="T30" fmla="*/ 81 w 89"/>
                      <a:gd name="T31" fmla="*/ 28 h 80"/>
                      <a:gd name="T32" fmla="*/ 89 w 89"/>
                      <a:gd name="T33" fmla="*/ 32 h 80"/>
                      <a:gd name="T34" fmla="*/ 85 w 89"/>
                      <a:gd name="T35" fmla="*/ 40 h 80"/>
                      <a:gd name="T36" fmla="*/ 89 w 89"/>
                      <a:gd name="T37" fmla="*/ 44 h 80"/>
                      <a:gd name="T38" fmla="*/ 89 w 89"/>
                      <a:gd name="T39" fmla="*/ 44 h 80"/>
                      <a:gd name="T40" fmla="*/ 85 w 89"/>
                      <a:gd name="T41" fmla="*/ 48 h 80"/>
                      <a:gd name="T42" fmla="*/ 85 w 89"/>
                      <a:gd name="T43" fmla="*/ 56 h 80"/>
                      <a:gd name="T44" fmla="*/ 85 w 89"/>
                      <a:gd name="T45" fmla="*/ 64 h 80"/>
                      <a:gd name="T46" fmla="*/ 81 w 89"/>
                      <a:gd name="T47" fmla="*/ 68 h 80"/>
                      <a:gd name="T48" fmla="*/ 73 w 89"/>
                      <a:gd name="T49" fmla="*/ 68 h 80"/>
                      <a:gd name="T50" fmla="*/ 66 w 89"/>
                      <a:gd name="T51" fmla="*/ 68 h 80"/>
                      <a:gd name="T52" fmla="*/ 58 w 89"/>
                      <a:gd name="T53" fmla="*/ 68 h 80"/>
                      <a:gd name="T54" fmla="*/ 54 w 89"/>
                      <a:gd name="T55" fmla="*/ 72 h 80"/>
                      <a:gd name="T56" fmla="*/ 46 w 89"/>
                      <a:gd name="T57" fmla="*/ 72 h 80"/>
                      <a:gd name="T58" fmla="*/ 46 w 89"/>
                      <a:gd name="T59" fmla="*/ 80 h 80"/>
                      <a:gd name="T60" fmla="*/ 39 w 89"/>
                      <a:gd name="T61" fmla="*/ 80 h 80"/>
                      <a:gd name="T62" fmla="*/ 35 w 89"/>
                      <a:gd name="T63" fmla="*/ 76 h 80"/>
                      <a:gd name="T64" fmla="*/ 27 w 89"/>
                      <a:gd name="T65" fmla="*/ 76 h 80"/>
                      <a:gd name="T66" fmla="*/ 20 w 89"/>
                      <a:gd name="T67" fmla="*/ 80 h 80"/>
                      <a:gd name="T68" fmla="*/ 16 w 89"/>
                      <a:gd name="T69" fmla="*/ 76 h 80"/>
                      <a:gd name="T70" fmla="*/ 12 w 89"/>
                      <a:gd name="T71" fmla="*/ 56 h 80"/>
                      <a:gd name="T72" fmla="*/ 8 w 89"/>
                      <a:gd name="T73" fmla="*/ 48 h 80"/>
                      <a:gd name="T74" fmla="*/ 4 w 89"/>
                      <a:gd name="T75" fmla="*/ 44 h 80"/>
                      <a:gd name="T76" fmla="*/ 8 w 89"/>
                      <a:gd name="T77" fmla="*/ 40 h 80"/>
                      <a:gd name="T78" fmla="*/ 12 w 89"/>
                      <a:gd name="T79" fmla="*/ 36 h 80"/>
                      <a:gd name="T80" fmla="*/ 20 w 89"/>
                      <a:gd name="T81" fmla="*/ 36 h 80"/>
                      <a:gd name="T82" fmla="*/ 20 w 89"/>
                      <a:gd name="T83" fmla="*/ 28 h 80"/>
                      <a:gd name="T84" fmla="*/ 12 w 89"/>
                      <a:gd name="T85" fmla="*/ 28 h 80"/>
                      <a:gd name="T86" fmla="*/ 8 w 89"/>
                      <a:gd name="T87" fmla="*/ 24 h 80"/>
                      <a:gd name="T88" fmla="*/ 0 w 89"/>
                      <a:gd name="T89" fmla="*/ 24 h 80"/>
                      <a:gd name="T90" fmla="*/ 4 w 89"/>
                      <a:gd name="T91" fmla="*/ 20 h 80"/>
                      <a:gd name="T92" fmla="*/ 8 w 89"/>
                      <a:gd name="T93" fmla="*/ 16 h 80"/>
                      <a:gd name="T94" fmla="*/ 12 w 89"/>
                      <a:gd name="T95" fmla="*/ 12 h 8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</a:cxnLst>
                    <a:rect l="0" t="0" r="r" b="b"/>
                    <a:pathLst>
                      <a:path w="89" h="80">
                        <a:moveTo>
                          <a:pt x="12" y="12"/>
                        </a:moveTo>
                        <a:lnTo>
                          <a:pt x="16" y="12"/>
                        </a:lnTo>
                        <a:lnTo>
                          <a:pt x="20" y="12"/>
                        </a:lnTo>
                        <a:lnTo>
                          <a:pt x="20" y="8"/>
                        </a:lnTo>
                        <a:lnTo>
                          <a:pt x="23" y="8"/>
                        </a:lnTo>
                        <a:lnTo>
                          <a:pt x="23" y="4"/>
                        </a:lnTo>
                        <a:lnTo>
                          <a:pt x="27" y="4"/>
                        </a:lnTo>
                        <a:lnTo>
                          <a:pt x="27" y="0"/>
                        </a:lnTo>
                        <a:lnTo>
                          <a:pt x="31" y="0"/>
                        </a:lnTo>
                        <a:lnTo>
                          <a:pt x="35" y="0"/>
                        </a:lnTo>
                        <a:lnTo>
                          <a:pt x="39" y="0"/>
                        </a:lnTo>
                        <a:lnTo>
                          <a:pt x="43" y="0"/>
                        </a:lnTo>
                        <a:lnTo>
                          <a:pt x="46" y="0"/>
                        </a:lnTo>
                        <a:lnTo>
                          <a:pt x="46" y="4"/>
                        </a:lnTo>
                        <a:lnTo>
                          <a:pt x="50" y="4"/>
                        </a:lnTo>
                        <a:lnTo>
                          <a:pt x="50" y="8"/>
                        </a:lnTo>
                        <a:lnTo>
                          <a:pt x="54" y="8"/>
                        </a:lnTo>
                        <a:lnTo>
                          <a:pt x="54" y="12"/>
                        </a:lnTo>
                        <a:lnTo>
                          <a:pt x="58" y="12"/>
                        </a:lnTo>
                        <a:lnTo>
                          <a:pt x="58" y="16"/>
                        </a:lnTo>
                        <a:lnTo>
                          <a:pt x="62" y="16"/>
                        </a:lnTo>
                        <a:lnTo>
                          <a:pt x="62" y="20"/>
                        </a:lnTo>
                        <a:lnTo>
                          <a:pt x="66" y="24"/>
                        </a:lnTo>
                        <a:lnTo>
                          <a:pt x="69" y="24"/>
                        </a:lnTo>
                        <a:lnTo>
                          <a:pt x="73" y="24"/>
                        </a:lnTo>
                        <a:lnTo>
                          <a:pt x="73" y="20"/>
                        </a:lnTo>
                        <a:lnTo>
                          <a:pt x="77" y="20"/>
                        </a:lnTo>
                        <a:lnTo>
                          <a:pt x="81" y="20"/>
                        </a:lnTo>
                        <a:lnTo>
                          <a:pt x="85" y="20"/>
                        </a:lnTo>
                        <a:lnTo>
                          <a:pt x="85" y="24"/>
                        </a:lnTo>
                        <a:lnTo>
                          <a:pt x="81" y="24"/>
                        </a:lnTo>
                        <a:lnTo>
                          <a:pt x="81" y="28"/>
                        </a:lnTo>
                        <a:lnTo>
                          <a:pt x="85" y="28"/>
                        </a:lnTo>
                        <a:lnTo>
                          <a:pt x="89" y="32"/>
                        </a:lnTo>
                        <a:lnTo>
                          <a:pt x="85" y="36"/>
                        </a:lnTo>
                        <a:lnTo>
                          <a:pt x="85" y="40"/>
                        </a:lnTo>
                        <a:lnTo>
                          <a:pt x="89" y="40"/>
                        </a:lnTo>
                        <a:lnTo>
                          <a:pt x="89" y="44"/>
                        </a:lnTo>
                        <a:lnTo>
                          <a:pt x="85" y="44"/>
                        </a:lnTo>
                        <a:lnTo>
                          <a:pt x="89" y="44"/>
                        </a:lnTo>
                        <a:lnTo>
                          <a:pt x="85" y="44"/>
                        </a:lnTo>
                        <a:lnTo>
                          <a:pt x="85" y="48"/>
                        </a:lnTo>
                        <a:lnTo>
                          <a:pt x="85" y="52"/>
                        </a:lnTo>
                        <a:lnTo>
                          <a:pt x="85" y="56"/>
                        </a:lnTo>
                        <a:lnTo>
                          <a:pt x="85" y="60"/>
                        </a:lnTo>
                        <a:lnTo>
                          <a:pt x="85" y="64"/>
                        </a:lnTo>
                        <a:lnTo>
                          <a:pt x="81" y="64"/>
                        </a:lnTo>
                        <a:lnTo>
                          <a:pt x="81" y="68"/>
                        </a:lnTo>
                        <a:lnTo>
                          <a:pt x="77" y="68"/>
                        </a:lnTo>
                        <a:lnTo>
                          <a:pt x="73" y="68"/>
                        </a:lnTo>
                        <a:lnTo>
                          <a:pt x="69" y="68"/>
                        </a:lnTo>
                        <a:lnTo>
                          <a:pt x="66" y="68"/>
                        </a:lnTo>
                        <a:lnTo>
                          <a:pt x="62" y="68"/>
                        </a:lnTo>
                        <a:lnTo>
                          <a:pt x="58" y="68"/>
                        </a:lnTo>
                        <a:lnTo>
                          <a:pt x="58" y="72"/>
                        </a:lnTo>
                        <a:lnTo>
                          <a:pt x="54" y="72"/>
                        </a:lnTo>
                        <a:lnTo>
                          <a:pt x="50" y="72"/>
                        </a:lnTo>
                        <a:lnTo>
                          <a:pt x="46" y="72"/>
                        </a:lnTo>
                        <a:lnTo>
                          <a:pt x="46" y="76"/>
                        </a:lnTo>
                        <a:lnTo>
                          <a:pt x="46" y="80"/>
                        </a:lnTo>
                        <a:lnTo>
                          <a:pt x="43" y="80"/>
                        </a:lnTo>
                        <a:lnTo>
                          <a:pt x="39" y="80"/>
                        </a:lnTo>
                        <a:lnTo>
                          <a:pt x="35" y="80"/>
                        </a:lnTo>
                        <a:lnTo>
                          <a:pt x="35" y="76"/>
                        </a:lnTo>
                        <a:lnTo>
                          <a:pt x="31" y="76"/>
                        </a:lnTo>
                        <a:lnTo>
                          <a:pt x="27" y="76"/>
                        </a:lnTo>
                        <a:lnTo>
                          <a:pt x="23" y="76"/>
                        </a:lnTo>
                        <a:lnTo>
                          <a:pt x="20" y="80"/>
                        </a:lnTo>
                        <a:lnTo>
                          <a:pt x="20" y="76"/>
                        </a:lnTo>
                        <a:lnTo>
                          <a:pt x="16" y="76"/>
                        </a:lnTo>
                        <a:lnTo>
                          <a:pt x="12" y="60"/>
                        </a:lnTo>
                        <a:lnTo>
                          <a:pt x="12" y="56"/>
                        </a:lnTo>
                        <a:lnTo>
                          <a:pt x="4" y="48"/>
                        </a:lnTo>
                        <a:lnTo>
                          <a:pt x="8" y="48"/>
                        </a:lnTo>
                        <a:lnTo>
                          <a:pt x="4" y="48"/>
                        </a:lnTo>
                        <a:lnTo>
                          <a:pt x="4" y="44"/>
                        </a:lnTo>
                        <a:lnTo>
                          <a:pt x="4" y="40"/>
                        </a:lnTo>
                        <a:lnTo>
                          <a:pt x="8" y="40"/>
                        </a:lnTo>
                        <a:lnTo>
                          <a:pt x="12" y="40"/>
                        </a:lnTo>
                        <a:lnTo>
                          <a:pt x="12" y="36"/>
                        </a:lnTo>
                        <a:lnTo>
                          <a:pt x="16" y="36"/>
                        </a:lnTo>
                        <a:lnTo>
                          <a:pt x="20" y="36"/>
                        </a:lnTo>
                        <a:lnTo>
                          <a:pt x="20" y="32"/>
                        </a:lnTo>
                        <a:lnTo>
                          <a:pt x="20" y="28"/>
                        </a:lnTo>
                        <a:lnTo>
                          <a:pt x="16" y="28"/>
                        </a:lnTo>
                        <a:lnTo>
                          <a:pt x="12" y="28"/>
                        </a:lnTo>
                        <a:lnTo>
                          <a:pt x="8" y="28"/>
                        </a:lnTo>
                        <a:lnTo>
                          <a:pt x="8" y="24"/>
                        </a:lnTo>
                        <a:lnTo>
                          <a:pt x="4" y="24"/>
                        </a:lnTo>
                        <a:lnTo>
                          <a:pt x="0" y="24"/>
                        </a:lnTo>
                        <a:lnTo>
                          <a:pt x="0" y="20"/>
                        </a:lnTo>
                        <a:lnTo>
                          <a:pt x="4" y="20"/>
                        </a:lnTo>
                        <a:lnTo>
                          <a:pt x="8" y="20"/>
                        </a:lnTo>
                        <a:lnTo>
                          <a:pt x="8" y="16"/>
                        </a:lnTo>
                        <a:lnTo>
                          <a:pt x="12" y="16"/>
                        </a:lnTo>
                        <a:lnTo>
                          <a:pt x="12" y="12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8" name="Freeform 432">
                    <a:extLst>
                      <a:ext uri="{FF2B5EF4-FFF2-40B4-BE49-F238E27FC236}">
                        <a16:creationId xmlns:a16="http://schemas.microsoft.com/office/drawing/2014/main" id="{026CD796-52D8-6443-F225-49C1D423121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871" y="3219"/>
                    <a:ext cx="40" cy="31"/>
                  </a:xfrm>
                  <a:custGeom>
                    <a:avLst/>
                    <a:gdLst>
                      <a:gd name="T0" fmla="*/ 0 w 39"/>
                      <a:gd name="T1" fmla="*/ 4 h 32"/>
                      <a:gd name="T2" fmla="*/ 4 w 39"/>
                      <a:gd name="T3" fmla="*/ 4 h 32"/>
                      <a:gd name="T4" fmla="*/ 4 w 39"/>
                      <a:gd name="T5" fmla="*/ 0 h 32"/>
                      <a:gd name="T6" fmla="*/ 8 w 39"/>
                      <a:gd name="T7" fmla="*/ 0 h 32"/>
                      <a:gd name="T8" fmla="*/ 12 w 39"/>
                      <a:gd name="T9" fmla="*/ 0 h 32"/>
                      <a:gd name="T10" fmla="*/ 12 w 39"/>
                      <a:gd name="T11" fmla="*/ 4 h 32"/>
                      <a:gd name="T12" fmla="*/ 16 w 39"/>
                      <a:gd name="T13" fmla="*/ 4 h 32"/>
                      <a:gd name="T14" fmla="*/ 16 w 39"/>
                      <a:gd name="T15" fmla="*/ 8 h 32"/>
                      <a:gd name="T16" fmla="*/ 16 w 39"/>
                      <a:gd name="T17" fmla="*/ 12 h 32"/>
                      <a:gd name="T18" fmla="*/ 20 w 39"/>
                      <a:gd name="T19" fmla="*/ 12 h 32"/>
                      <a:gd name="T20" fmla="*/ 20 w 39"/>
                      <a:gd name="T21" fmla="*/ 16 h 32"/>
                      <a:gd name="T22" fmla="*/ 23 w 39"/>
                      <a:gd name="T23" fmla="*/ 20 h 32"/>
                      <a:gd name="T24" fmla="*/ 23 w 39"/>
                      <a:gd name="T25" fmla="*/ 16 h 32"/>
                      <a:gd name="T26" fmla="*/ 23 w 39"/>
                      <a:gd name="T27" fmla="*/ 20 h 32"/>
                      <a:gd name="T28" fmla="*/ 27 w 39"/>
                      <a:gd name="T29" fmla="*/ 20 h 32"/>
                      <a:gd name="T30" fmla="*/ 31 w 39"/>
                      <a:gd name="T31" fmla="*/ 20 h 32"/>
                      <a:gd name="T32" fmla="*/ 31 w 39"/>
                      <a:gd name="T33" fmla="*/ 16 h 32"/>
                      <a:gd name="T34" fmla="*/ 35 w 39"/>
                      <a:gd name="T35" fmla="*/ 16 h 32"/>
                      <a:gd name="T36" fmla="*/ 39 w 39"/>
                      <a:gd name="T37" fmla="*/ 16 h 32"/>
                      <a:gd name="T38" fmla="*/ 39 w 39"/>
                      <a:gd name="T39" fmla="*/ 20 h 32"/>
                      <a:gd name="T40" fmla="*/ 35 w 39"/>
                      <a:gd name="T41" fmla="*/ 20 h 32"/>
                      <a:gd name="T42" fmla="*/ 35 w 39"/>
                      <a:gd name="T43" fmla="*/ 24 h 32"/>
                      <a:gd name="T44" fmla="*/ 31 w 39"/>
                      <a:gd name="T45" fmla="*/ 24 h 32"/>
                      <a:gd name="T46" fmla="*/ 27 w 39"/>
                      <a:gd name="T47" fmla="*/ 24 h 32"/>
                      <a:gd name="T48" fmla="*/ 27 w 39"/>
                      <a:gd name="T49" fmla="*/ 28 h 32"/>
                      <a:gd name="T50" fmla="*/ 23 w 39"/>
                      <a:gd name="T51" fmla="*/ 28 h 32"/>
                      <a:gd name="T52" fmla="*/ 23 w 39"/>
                      <a:gd name="T53" fmla="*/ 32 h 32"/>
                      <a:gd name="T54" fmla="*/ 20 w 39"/>
                      <a:gd name="T55" fmla="*/ 32 h 32"/>
                      <a:gd name="T56" fmla="*/ 20 w 39"/>
                      <a:gd name="T57" fmla="*/ 28 h 32"/>
                      <a:gd name="T58" fmla="*/ 16 w 39"/>
                      <a:gd name="T59" fmla="*/ 24 h 32"/>
                      <a:gd name="T60" fmla="*/ 16 w 39"/>
                      <a:gd name="T61" fmla="*/ 20 h 32"/>
                      <a:gd name="T62" fmla="*/ 16 w 39"/>
                      <a:gd name="T63" fmla="*/ 16 h 32"/>
                      <a:gd name="T64" fmla="*/ 12 w 39"/>
                      <a:gd name="T65" fmla="*/ 16 h 32"/>
                      <a:gd name="T66" fmla="*/ 12 w 39"/>
                      <a:gd name="T67" fmla="*/ 12 h 32"/>
                      <a:gd name="T68" fmla="*/ 12 w 39"/>
                      <a:gd name="T69" fmla="*/ 8 h 32"/>
                      <a:gd name="T70" fmla="*/ 8 w 39"/>
                      <a:gd name="T71" fmla="*/ 8 h 32"/>
                      <a:gd name="T72" fmla="*/ 12 w 39"/>
                      <a:gd name="T73" fmla="*/ 8 h 32"/>
                      <a:gd name="T74" fmla="*/ 8 w 39"/>
                      <a:gd name="T75" fmla="*/ 8 h 32"/>
                      <a:gd name="T76" fmla="*/ 4 w 39"/>
                      <a:gd name="T77" fmla="*/ 8 h 32"/>
                      <a:gd name="T78" fmla="*/ 0 w 39"/>
                      <a:gd name="T79" fmla="*/ 8 h 32"/>
                      <a:gd name="T80" fmla="*/ 0 w 39"/>
                      <a:gd name="T81" fmla="*/ 4 h 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</a:cxnLst>
                    <a:rect l="0" t="0" r="r" b="b"/>
                    <a:pathLst>
                      <a:path w="39" h="32">
                        <a:moveTo>
                          <a:pt x="0" y="4"/>
                        </a:moveTo>
                        <a:lnTo>
                          <a:pt x="4" y="4"/>
                        </a:lnTo>
                        <a:lnTo>
                          <a:pt x="4" y="0"/>
                        </a:lnTo>
                        <a:lnTo>
                          <a:pt x="8" y="0"/>
                        </a:lnTo>
                        <a:lnTo>
                          <a:pt x="12" y="0"/>
                        </a:lnTo>
                        <a:lnTo>
                          <a:pt x="12" y="4"/>
                        </a:lnTo>
                        <a:lnTo>
                          <a:pt x="16" y="4"/>
                        </a:lnTo>
                        <a:lnTo>
                          <a:pt x="16" y="8"/>
                        </a:lnTo>
                        <a:lnTo>
                          <a:pt x="16" y="12"/>
                        </a:lnTo>
                        <a:lnTo>
                          <a:pt x="20" y="12"/>
                        </a:lnTo>
                        <a:lnTo>
                          <a:pt x="20" y="16"/>
                        </a:lnTo>
                        <a:lnTo>
                          <a:pt x="23" y="20"/>
                        </a:lnTo>
                        <a:lnTo>
                          <a:pt x="23" y="16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20"/>
                        </a:lnTo>
                        <a:lnTo>
                          <a:pt x="31" y="16"/>
                        </a:lnTo>
                        <a:lnTo>
                          <a:pt x="35" y="16"/>
                        </a:lnTo>
                        <a:lnTo>
                          <a:pt x="39" y="16"/>
                        </a:lnTo>
                        <a:lnTo>
                          <a:pt x="39" y="20"/>
                        </a:lnTo>
                        <a:lnTo>
                          <a:pt x="35" y="20"/>
                        </a:lnTo>
                        <a:lnTo>
                          <a:pt x="35" y="24"/>
                        </a:lnTo>
                        <a:lnTo>
                          <a:pt x="31" y="24"/>
                        </a:lnTo>
                        <a:lnTo>
                          <a:pt x="27" y="24"/>
                        </a:lnTo>
                        <a:lnTo>
                          <a:pt x="27" y="28"/>
                        </a:lnTo>
                        <a:lnTo>
                          <a:pt x="23" y="28"/>
                        </a:lnTo>
                        <a:lnTo>
                          <a:pt x="23" y="32"/>
                        </a:lnTo>
                        <a:lnTo>
                          <a:pt x="20" y="32"/>
                        </a:lnTo>
                        <a:lnTo>
                          <a:pt x="20" y="28"/>
                        </a:lnTo>
                        <a:lnTo>
                          <a:pt x="16" y="24"/>
                        </a:lnTo>
                        <a:lnTo>
                          <a:pt x="16" y="20"/>
                        </a:lnTo>
                        <a:lnTo>
                          <a:pt x="16" y="16"/>
                        </a:lnTo>
                        <a:lnTo>
                          <a:pt x="12" y="16"/>
                        </a:lnTo>
                        <a:lnTo>
                          <a:pt x="12" y="12"/>
                        </a:lnTo>
                        <a:lnTo>
                          <a:pt x="12" y="8"/>
                        </a:lnTo>
                        <a:lnTo>
                          <a:pt x="8" y="8"/>
                        </a:lnTo>
                        <a:lnTo>
                          <a:pt x="12" y="8"/>
                        </a:lnTo>
                        <a:lnTo>
                          <a:pt x="8" y="8"/>
                        </a:lnTo>
                        <a:lnTo>
                          <a:pt x="4" y="8"/>
                        </a:lnTo>
                        <a:lnTo>
                          <a:pt x="0" y="8"/>
                        </a:lnTo>
                        <a:lnTo>
                          <a:pt x="0" y="4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9" name="Freeform 433">
                    <a:extLst>
                      <a:ext uri="{FF2B5EF4-FFF2-40B4-BE49-F238E27FC236}">
                        <a16:creationId xmlns:a16="http://schemas.microsoft.com/office/drawing/2014/main" id="{DFE5FA9A-20BA-C664-650C-0815C4CC3EB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102" y="3219"/>
                    <a:ext cx="32" cy="55"/>
                  </a:xfrm>
                  <a:custGeom>
                    <a:avLst/>
                    <a:gdLst>
                      <a:gd name="T0" fmla="*/ 23 w 31"/>
                      <a:gd name="T1" fmla="*/ 0 h 56"/>
                      <a:gd name="T2" fmla="*/ 27 w 31"/>
                      <a:gd name="T3" fmla="*/ 0 h 56"/>
                      <a:gd name="T4" fmla="*/ 27 w 31"/>
                      <a:gd name="T5" fmla="*/ 4 h 56"/>
                      <a:gd name="T6" fmla="*/ 31 w 31"/>
                      <a:gd name="T7" fmla="*/ 4 h 56"/>
                      <a:gd name="T8" fmla="*/ 31 w 31"/>
                      <a:gd name="T9" fmla="*/ 8 h 56"/>
                      <a:gd name="T10" fmla="*/ 31 w 31"/>
                      <a:gd name="T11" fmla="*/ 12 h 56"/>
                      <a:gd name="T12" fmla="*/ 31 w 31"/>
                      <a:gd name="T13" fmla="*/ 16 h 56"/>
                      <a:gd name="T14" fmla="*/ 31 w 31"/>
                      <a:gd name="T15" fmla="*/ 20 h 56"/>
                      <a:gd name="T16" fmla="*/ 31 w 31"/>
                      <a:gd name="T17" fmla="*/ 24 h 56"/>
                      <a:gd name="T18" fmla="*/ 31 w 31"/>
                      <a:gd name="T19" fmla="*/ 28 h 56"/>
                      <a:gd name="T20" fmla="*/ 31 w 31"/>
                      <a:gd name="T21" fmla="*/ 32 h 56"/>
                      <a:gd name="T22" fmla="*/ 31 w 31"/>
                      <a:gd name="T23" fmla="*/ 36 h 56"/>
                      <a:gd name="T24" fmla="*/ 27 w 31"/>
                      <a:gd name="T25" fmla="*/ 40 h 56"/>
                      <a:gd name="T26" fmla="*/ 31 w 31"/>
                      <a:gd name="T27" fmla="*/ 40 h 56"/>
                      <a:gd name="T28" fmla="*/ 31 w 31"/>
                      <a:gd name="T29" fmla="*/ 44 h 56"/>
                      <a:gd name="T30" fmla="*/ 31 w 31"/>
                      <a:gd name="T31" fmla="*/ 48 h 56"/>
                      <a:gd name="T32" fmla="*/ 27 w 31"/>
                      <a:gd name="T33" fmla="*/ 48 h 56"/>
                      <a:gd name="T34" fmla="*/ 23 w 31"/>
                      <a:gd name="T35" fmla="*/ 48 h 56"/>
                      <a:gd name="T36" fmla="*/ 20 w 31"/>
                      <a:gd name="T37" fmla="*/ 48 h 56"/>
                      <a:gd name="T38" fmla="*/ 16 w 31"/>
                      <a:gd name="T39" fmla="*/ 48 h 56"/>
                      <a:gd name="T40" fmla="*/ 16 w 31"/>
                      <a:gd name="T41" fmla="*/ 52 h 56"/>
                      <a:gd name="T42" fmla="*/ 12 w 31"/>
                      <a:gd name="T43" fmla="*/ 52 h 56"/>
                      <a:gd name="T44" fmla="*/ 12 w 31"/>
                      <a:gd name="T45" fmla="*/ 56 h 56"/>
                      <a:gd name="T46" fmla="*/ 8 w 31"/>
                      <a:gd name="T47" fmla="*/ 56 h 56"/>
                      <a:gd name="T48" fmla="*/ 8 w 31"/>
                      <a:gd name="T49" fmla="*/ 52 h 56"/>
                      <a:gd name="T50" fmla="*/ 4 w 31"/>
                      <a:gd name="T51" fmla="*/ 52 h 56"/>
                      <a:gd name="T52" fmla="*/ 4 w 31"/>
                      <a:gd name="T53" fmla="*/ 48 h 56"/>
                      <a:gd name="T54" fmla="*/ 4 w 31"/>
                      <a:gd name="T55" fmla="*/ 44 h 56"/>
                      <a:gd name="T56" fmla="*/ 0 w 31"/>
                      <a:gd name="T57" fmla="*/ 44 h 56"/>
                      <a:gd name="T58" fmla="*/ 0 w 31"/>
                      <a:gd name="T59" fmla="*/ 40 h 56"/>
                      <a:gd name="T60" fmla="*/ 4 w 31"/>
                      <a:gd name="T61" fmla="*/ 40 h 56"/>
                      <a:gd name="T62" fmla="*/ 4 w 31"/>
                      <a:gd name="T63" fmla="*/ 36 h 56"/>
                      <a:gd name="T64" fmla="*/ 4 w 31"/>
                      <a:gd name="T65" fmla="*/ 32 h 56"/>
                      <a:gd name="T66" fmla="*/ 8 w 31"/>
                      <a:gd name="T67" fmla="*/ 32 h 56"/>
                      <a:gd name="T68" fmla="*/ 8 w 31"/>
                      <a:gd name="T69" fmla="*/ 28 h 56"/>
                      <a:gd name="T70" fmla="*/ 12 w 31"/>
                      <a:gd name="T71" fmla="*/ 28 h 56"/>
                      <a:gd name="T72" fmla="*/ 16 w 31"/>
                      <a:gd name="T73" fmla="*/ 28 h 56"/>
                      <a:gd name="T74" fmla="*/ 20 w 31"/>
                      <a:gd name="T75" fmla="*/ 28 h 56"/>
                      <a:gd name="T76" fmla="*/ 20 w 31"/>
                      <a:gd name="T77" fmla="*/ 24 h 56"/>
                      <a:gd name="T78" fmla="*/ 23 w 31"/>
                      <a:gd name="T79" fmla="*/ 24 h 56"/>
                      <a:gd name="T80" fmla="*/ 23 w 31"/>
                      <a:gd name="T81" fmla="*/ 20 h 56"/>
                      <a:gd name="T82" fmla="*/ 23 w 31"/>
                      <a:gd name="T83" fmla="*/ 16 h 56"/>
                      <a:gd name="T84" fmla="*/ 20 w 31"/>
                      <a:gd name="T85" fmla="*/ 16 h 56"/>
                      <a:gd name="T86" fmla="*/ 23 w 31"/>
                      <a:gd name="T87" fmla="*/ 12 h 56"/>
                      <a:gd name="T88" fmla="*/ 23 w 31"/>
                      <a:gd name="T89" fmla="*/ 8 h 56"/>
                      <a:gd name="T90" fmla="*/ 23 w 31"/>
                      <a:gd name="T91" fmla="*/ 4 h 56"/>
                      <a:gd name="T92" fmla="*/ 23 w 31"/>
                      <a:gd name="T93" fmla="*/ 0 h 5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</a:cxnLst>
                    <a:rect l="0" t="0" r="r" b="b"/>
                    <a:pathLst>
                      <a:path w="31" h="56">
                        <a:moveTo>
                          <a:pt x="23" y="0"/>
                        </a:moveTo>
                        <a:lnTo>
                          <a:pt x="27" y="0"/>
                        </a:lnTo>
                        <a:lnTo>
                          <a:pt x="27" y="4"/>
                        </a:lnTo>
                        <a:lnTo>
                          <a:pt x="31" y="4"/>
                        </a:lnTo>
                        <a:lnTo>
                          <a:pt x="31" y="8"/>
                        </a:lnTo>
                        <a:lnTo>
                          <a:pt x="31" y="12"/>
                        </a:lnTo>
                        <a:lnTo>
                          <a:pt x="31" y="16"/>
                        </a:lnTo>
                        <a:lnTo>
                          <a:pt x="31" y="20"/>
                        </a:lnTo>
                        <a:lnTo>
                          <a:pt x="31" y="24"/>
                        </a:lnTo>
                        <a:lnTo>
                          <a:pt x="31" y="28"/>
                        </a:lnTo>
                        <a:lnTo>
                          <a:pt x="31" y="32"/>
                        </a:lnTo>
                        <a:lnTo>
                          <a:pt x="31" y="36"/>
                        </a:lnTo>
                        <a:lnTo>
                          <a:pt x="27" y="40"/>
                        </a:lnTo>
                        <a:lnTo>
                          <a:pt x="31" y="40"/>
                        </a:lnTo>
                        <a:lnTo>
                          <a:pt x="31" y="44"/>
                        </a:lnTo>
                        <a:lnTo>
                          <a:pt x="31" y="48"/>
                        </a:lnTo>
                        <a:lnTo>
                          <a:pt x="27" y="48"/>
                        </a:lnTo>
                        <a:lnTo>
                          <a:pt x="23" y="48"/>
                        </a:lnTo>
                        <a:lnTo>
                          <a:pt x="20" y="48"/>
                        </a:lnTo>
                        <a:lnTo>
                          <a:pt x="16" y="48"/>
                        </a:lnTo>
                        <a:lnTo>
                          <a:pt x="16" y="52"/>
                        </a:lnTo>
                        <a:lnTo>
                          <a:pt x="12" y="52"/>
                        </a:lnTo>
                        <a:lnTo>
                          <a:pt x="12" y="56"/>
                        </a:lnTo>
                        <a:lnTo>
                          <a:pt x="8" y="56"/>
                        </a:lnTo>
                        <a:lnTo>
                          <a:pt x="8" y="52"/>
                        </a:lnTo>
                        <a:lnTo>
                          <a:pt x="4" y="52"/>
                        </a:lnTo>
                        <a:lnTo>
                          <a:pt x="4" y="48"/>
                        </a:lnTo>
                        <a:lnTo>
                          <a:pt x="4" y="44"/>
                        </a:lnTo>
                        <a:lnTo>
                          <a:pt x="0" y="44"/>
                        </a:lnTo>
                        <a:lnTo>
                          <a:pt x="0" y="40"/>
                        </a:lnTo>
                        <a:lnTo>
                          <a:pt x="4" y="40"/>
                        </a:lnTo>
                        <a:lnTo>
                          <a:pt x="4" y="36"/>
                        </a:lnTo>
                        <a:lnTo>
                          <a:pt x="4" y="32"/>
                        </a:lnTo>
                        <a:lnTo>
                          <a:pt x="8" y="32"/>
                        </a:lnTo>
                        <a:lnTo>
                          <a:pt x="8" y="28"/>
                        </a:lnTo>
                        <a:lnTo>
                          <a:pt x="12" y="28"/>
                        </a:lnTo>
                        <a:lnTo>
                          <a:pt x="16" y="28"/>
                        </a:lnTo>
                        <a:lnTo>
                          <a:pt x="20" y="28"/>
                        </a:lnTo>
                        <a:lnTo>
                          <a:pt x="20" y="24"/>
                        </a:lnTo>
                        <a:lnTo>
                          <a:pt x="23" y="24"/>
                        </a:lnTo>
                        <a:lnTo>
                          <a:pt x="23" y="20"/>
                        </a:lnTo>
                        <a:lnTo>
                          <a:pt x="23" y="16"/>
                        </a:lnTo>
                        <a:lnTo>
                          <a:pt x="20" y="16"/>
                        </a:lnTo>
                        <a:lnTo>
                          <a:pt x="23" y="12"/>
                        </a:lnTo>
                        <a:lnTo>
                          <a:pt x="23" y="8"/>
                        </a:lnTo>
                        <a:lnTo>
                          <a:pt x="23" y="4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60" name="Freeform 434">
                    <a:extLst>
                      <a:ext uri="{FF2B5EF4-FFF2-40B4-BE49-F238E27FC236}">
                        <a16:creationId xmlns:a16="http://schemas.microsoft.com/office/drawing/2014/main" id="{A8D22F33-27F3-0201-75DE-3A7C703656D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906" y="3219"/>
                    <a:ext cx="31" cy="40"/>
                  </a:xfrm>
                  <a:custGeom>
                    <a:avLst/>
                    <a:gdLst>
                      <a:gd name="T0" fmla="*/ 4 w 31"/>
                      <a:gd name="T1" fmla="*/ 16 h 40"/>
                      <a:gd name="T2" fmla="*/ 8 w 31"/>
                      <a:gd name="T3" fmla="*/ 16 h 40"/>
                      <a:gd name="T4" fmla="*/ 11 w 31"/>
                      <a:gd name="T5" fmla="*/ 16 h 40"/>
                      <a:gd name="T6" fmla="*/ 11 w 31"/>
                      <a:gd name="T7" fmla="*/ 12 h 40"/>
                      <a:gd name="T8" fmla="*/ 15 w 31"/>
                      <a:gd name="T9" fmla="*/ 12 h 40"/>
                      <a:gd name="T10" fmla="*/ 15 w 31"/>
                      <a:gd name="T11" fmla="*/ 8 h 40"/>
                      <a:gd name="T12" fmla="*/ 19 w 31"/>
                      <a:gd name="T13" fmla="*/ 8 h 40"/>
                      <a:gd name="T14" fmla="*/ 23 w 31"/>
                      <a:gd name="T15" fmla="*/ 8 h 40"/>
                      <a:gd name="T16" fmla="*/ 23 w 31"/>
                      <a:gd name="T17" fmla="*/ 4 h 40"/>
                      <a:gd name="T18" fmla="*/ 27 w 31"/>
                      <a:gd name="T19" fmla="*/ 4 h 40"/>
                      <a:gd name="T20" fmla="*/ 27 w 31"/>
                      <a:gd name="T21" fmla="*/ 0 h 40"/>
                      <a:gd name="T22" fmla="*/ 31 w 31"/>
                      <a:gd name="T23" fmla="*/ 0 h 40"/>
                      <a:gd name="T24" fmla="*/ 27 w 31"/>
                      <a:gd name="T25" fmla="*/ 0 h 40"/>
                      <a:gd name="T26" fmla="*/ 27 w 31"/>
                      <a:gd name="T27" fmla="*/ 4 h 40"/>
                      <a:gd name="T28" fmla="*/ 27 w 31"/>
                      <a:gd name="T29" fmla="*/ 8 h 40"/>
                      <a:gd name="T30" fmla="*/ 27 w 31"/>
                      <a:gd name="T31" fmla="*/ 12 h 40"/>
                      <a:gd name="T32" fmla="*/ 31 w 31"/>
                      <a:gd name="T33" fmla="*/ 12 h 40"/>
                      <a:gd name="T34" fmla="*/ 31 w 31"/>
                      <a:gd name="T35" fmla="*/ 16 h 40"/>
                      <a:gd name="T36" fmla="*/ 31 w 31"/>
                      <a:gd name="T37" fmla="*/ 20 h 40"/>
                      <a:gd name="T38" fmla="*/ 31 w 31"/>
                      <a:gd name="T39" fmla="*/ 24 h 40"/>
                      <a:gd name="T40" fmla="*/ 31 w 31"/>
                      <a:gd name="T41" fmla="*/ 28 h 40"/>
                      <a:gd name="T42" fmla="*/ 31 w 31"/>
                      <a:gd name="T43" fmla="*/ 32 h 40"/>
                      <a:gd name="T44" fmla="*/ 31 w 31"/>
                      <a:gd name="T45" fmla="*/ 36 h 40"/>
                      <a:gd name="T46" fmla="*/ 31 w 31"/>
                      <a:gd name="T47" fmla="*/ 40 h 40"/>
                      <a:gd name="T48" fmla="*/ 27 w 31"/>
                      <a:gd name="T49" fmla="*/ 40 h 40"/>
                      <a:gd name="T50" fmla="*/ 27 w 31"/>
                      <a:gd name="T51" fmla="*/ 36 h 40"/>
                      <a:gd name="T52" fmla="*/ 27 w 31"/>
                      <a:gd name="T53" fmla="*/ 40 h 40"/>
                      <a:gd name="T54" fmla="*/ 23 w 31"/>
                      <a:gd name="T55" fmla="*/ 40 h 40"/>
                      <a:gd name="T56" fmla="*/ 19 w 31"/>
                      <a:gd name="T57" fmla="*/ 40 h 40"/>
                      <a:gd name="T58" fmla="*/ 15 w 31"/>
                      <a:gd name="T59" fmla="*/ 40 h 40"/>
                      <a:gd name="T60" fmla="*/ 15 w 31"/>
                      <a:gd name="T61" fmla="*/ 36 h 40"/>
                      <a:gd name="T62" fmla="*/ 11 w 31"/>
                      <a:gd name="T63" fmla="*/ 36 h 40"/>
                      <a:gd name="T64" fmla="*/ 11 w 31"/>
                      <a:gd name="T65" fmla="*/ 32 h 40"/>
                      <a:gd name="T66" fmla="*/ 8 w 31"/>
                      <a:gd name="T67" fmla="*/ 32 h 40"/>
                      <a:gd name="T68" fmla="*/ 8 w 31"/>
                      <a:gd name="T69" fmla="*/ 28 h 40"/>
                      <a:gd name="T70" fmla="*/ 4 w 31"/>
                      <a:gd name="T71" fmla="*/ 28 h 40"/>
                      <a:gd name="T72" fmla="*/ 0 w 31"/>
                      <a:gd name="T73" fmla="*/ 28 h 40"/>
                      <a:gd name="T74" fmla="*/ 0 w 31"/>
                      <a:gd name="T75" fmla="*/ 24 h 40"/>
                      <a:gd name="T76" fmla="*/ 0 w 31"/>
                      <a:gd name="T77" fmla="*/ 20 h 40"/>
                      <a:gd name="T78" fmla="*/ 4 w 31"/>
                      <a:gd name="T79" fmla="*/ 20 h 40"/>
                      <a:gd name="T80" fmla="*/ 4 w 31"/>
                      <a:gd name="T81" fmla="*/ 16 h 4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</a:cxnLst>
                    <a:rect l="0" t="0" r="r" b="b"/>
                    <a:pathLst>
                      <a:path w="31" h="40">
                        <a:moveTo>
                          <a:pt x="4" y="16"/>
                        </a:moveTo>
                        <a:lnTo>
                          <a:pt x="8" y="16"/>
                        </a:lnTo>
                        <a:lnTo>
                          <a:pt x="11" y="16"/>
                        </a:lnTo>
                        <a:lnTo>
                          <a:pt x="11" y="12"/>
                        </a:lnTo>
                        <a:lnTo>
                          <a:pt x="15" y="12"/>
                        </a:lnTo>
                        <a:lnTo>
                          <a:pt x="15" y="8"/>
                        </a:lnTo>
                        <a:lnTo>
                          <a:pt x="19" y="8"/>
                        </a:lnTo>
                        <a:lnTo>
                          <a:pt x="23" y="8"/>
                        </a:lnTo>
                        <a:lnTo>
                          <a:pt x="23" y="4"/>
                        </a:lnTo>
                        <a:lnTo>
                          <a:pt x="27" y="4"/>
                        </a:lnTo>
                        <a:lnTo>
                          <a:pt x="27" y="0"/>
                        </a:lnTo>
                        <a:lnTo>
                          <a:pt x="31" y="0"/>
                        </a:lnTo>
                        <a:lnTo>
                          <a:pt x="27" y="0"/>
                        </a:lnTo>
                        <a:lnTo>
                          <a:pt x="27" y="4"/>
                        </a:lnTo>
                        <a:lnTo>
                          <a:pt x="27" y="8"/>
                        </a:lnTo>
                        <a:lnTo>
                          <a:pt x="27" y="12"/>
                        </a:lnTo>
                        <a:lnTo>
                          <a:pt x="31" y="12"/>
                        </a:lnTo>
                        <a:lnTo>
                          <a:pt x="31" y="16"/>
                        </a:lnTo>
                        <a:lnTo>
                          <a:pt x="31" y="20"/>
                        </a:lnTo>
                        <a:lnTo>
                          <a:pt x="31" y="24"/>
                        </a:lnTo>
                        <a:lnTo>
                          <a:pt x="31" y="28"/>
                        </a:lnTo>
                        <a:lnTo>
                          <a:pt x="31" y="32"/>
                        </a:lnTo>
                        <a:lnTo>
                          <a:pt x="31" y="36"/>
                        </a:lnTo>
                        <a:lnTo>
                          <a:pt x="31" y="40"/>
                        </a:lnTo>
                        <a:lnTo>
                          <a:pt x="27" y="40"/>
                        </a:lnTo>
                        <a:lnTo>
                          <a:pt x="27" y="36"/>
                        </a:lnTo>
                        <a:lnTo>
                          <a:pt x="27" y="40"/>
                        </a:lnTo>
                        <a:lnTo>
                          <a:pt x="23" y="40"/>
                        </a:lnTo>
                        <a:lnTo>
                          <a:pt x="19" y="40"/>
                        </a:lnTo>
                        <a:lnTo>
                          <a:pt x="15" y="40"/>
                        </a:lnTo>
                        <a:lnTo>
                          <a:pt x="15" y="36"/>
                        </a:lnTo>
                        <a:lnTo>
                          <a:pt x="11" y="36"/>
                        </a:lnTo>
                        <a:lnTo>
                          <a:pt x="11" y="32"/>
                        </a:lnTo>
                        <a:lnTo>
                          <a:pt x="8" y="32"/>
                        </a:lnTo>
                        <a:lnTo>
                          <a:pt x="8" y="28"/>
                        </a:lnTo>
                        <a:lnTo>
                          <a:pt x="4" y="28"/>
                        </a:lnTo>
                        <a:lnTo>
                          <a:pt x="0" y="28"/>
                        </a:lnTo>
                        <a:lnTo>
                          <a:pt x="0" y="24"/>
                        </a:lnTo>
                        <a:lnTo>
                          <a:pt x="0" y="20"/>
                        </a:lnTo>
                        <a:lnTo>
                          <a:pt x="4" y="20"/>
                        </a:lnTo>
                        <a:lnTo>
                          <a:pt x="4" y="16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61" name="Freeform 435">
                    <a:extLst>
                      <a:ext uri="{FF2B5EF4-FFF2-40B4-BE49-F238E27FC236}">
                        <a16:creationId xmlns:a16="http://schemas.microsoft.com/office/drawing/2014/main" id="{DD68866E-0692-81E0-67D6-1BBA253169E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155" y="3219"/>
                    <a:ext cx="35" cy="40"/>
                  </a:xfrm>
                  <a:custGeom>
                    <a:avLst/>
                    <a:gdLst>
                      <a:gd name="T0" fmla="*/ 4 w 35"/>
                      <a:gd name="T1" fmla="*/ 0 h 40"/>
                      <a:gd name="T2" fmla="*/ 4 w 35"/>
                      <a:gd name="T3" fmla="*/ 4 h 40"/>
                      <a:gd name="T4" fmla="*/ 4 w 35"/>
                      <a:gd name="T5" fmla="*/ 8 h 40"/>
                      <a:gd name="T6" fmla="*/ 8 w 35"/>
                      <a:gd name="T7" fmla="*/ 8 h 40"/>
                      <a:gd name="T8" fmla="*/ 12 w 35"/>
                      <a:gd name="T9" fmla="*/ 8 h 40"/>
                      <a:gd name="T10" fmla="*/ 12 w 35"/>
                      <a:gd name="T11" fmla="*/ 12 h 40"/>
                      <a:gd name="T12" fmla="*/ 12 w 35"/>
                      <a:gd name="T13" fmla="*/ 8 h 40"/>
                      <a:gd name="T14" fmla="*/ 15 w 35"/>
                      <a:gd name="T15" fmla="*/ 8 h 40"/>
                      <a:gd name="T16" fmla="*/ 15 w 35"/>
                      <a:gd name="T17" fmla="*/ 4 h 40"/>
                      <a:gd name="T18" fmla="*/ 15 w 35"/>
                      <a:gd name="T19" fmla="*/ 0 h 40"/>
                      <a:gd name="T20" fmla="*/ 19 w 35"/>
                      <a:gd name="T21" fmla="*/ 0 h 40"/>
                      <a:gd name="T22" fmla="*/ 19 w 35"/>
                      <a:gd name="T23" fmla="*/ 4 h 40"/>
                      <a:gd name="T24" fmla="*/ 23 w 35"/>
                      <a:gd name="T25" fmla="*/ 8 h 40"/>
                      <a:gd name="T26" fmla="*/ 27 w 35"/>
                      <a:gd name="T27" fmla="*/ 8 h 40"/>
                      <a:gd name="T28" fmla="*/ 27 w 35"/>
                      <a:gd name="T29" fmla="*/ 12 h 40"/>
                      <a:gd name="T30" fmla="*/ 27 w 35"/>
                      <a:gd name="T31" fmla="*/ 16 h 40"/>
                      <a:gd name="T32" fmla="*/ 31 w 35"/>
                      <a:gd name="T33" fmla="*/ 16 h 40"/>
                      <a:gd name="T34" fmla="*/ 31 w 35"/>
                      <a:gd name="T35" fmla="*/ 20 h 40"/>
                      <a:gd name="T36" fmla="*/ 31 w 35"/>
                      <a:gd name="T37" fmla="*/ 24 h 40"/>
                      <a:gd name="T38" fmla="*/ 31 w 35"/>
                      <a:gd name="T39" fmla="*/ 28 h 40"/>
                      <a:gd name="T40" fmla="*/ 35 w 35"/>
                      <a:gd name="T41" fmla="*/ 28 h 40"/>
                      <a:gd name="T42" fmla="*/ 35 w 35"/>
                      <a:gd name="T43" fmla="*/ 32 h 40"/>
                      <a:gd name="T44" fmla="*/ 35 w 35"/>
                      <a:gd name="T45" fmla="*/ 36 h 40"/>
                      <a:gd name="T46" fmla="*/ 35 w 35"/>
                      <a:gd name="T47" fmla="*/ 40 h 40"/>
                      <a:gd name="T48" fmla="*/ 31 w 35"/>
                      <a:gd name="T49" fmla="*/ 40 h 40"/>
                      <a:gd name="T50" fmla="*/ 31 w 35"/>
                      <a:gd name="T51" fmla="*/ 36 h 40"/>
                      <a:gd name="T52" fmla="*/ 27 w 35"/>
                      <a:gd name="T53" fmla="*/ 36 h 40"/>
                      <a:gd name="T54" fmla="*/ 23 w 35"/>
                      <a:gd name="T55" fmla="*/ 36 h 40"/>
                      <a:gd name="T56" fmla="*/ 19 w 35"/>
                      <a:gd name="T57" fmla="*/ 36 h 40"/>
                      <a:gd name="T58" fmla="*/ 19 w 35"/>
                      <a:gd name="T59" fmla="*/ 40 h 40"/>
                      <a:gd name="T60" fmla="*/ 15 w 35"/>
                      <a:gd name="T61" fmla="*/ 36 h 40"/>
                      <a:gd name="T62" fmla="*/ 15 w 35"/>
                      <a:gd name="T63" fmla="*/ 32 h 40"/>
                      <a:gd name="T64" fmla="*/ 15 w 35"/>
                      <a:gd name="T65" fmla="*/ 28 h 40"/>
                      <a:gd name="T66" fmla="*/ 15 w 35"/>
                      <a:gd name="T67" fmla="*/ 32 h 40"/>
                      <a:gd name="T68" fmla="*/ 12 w 35"/>
                      <a:gd name="T69" fmla="*/ 32 h 40"/>
                      <a:gd name="T70" fmla="*/ 8 w 35"/>
                      <a:gd name="T71" fmla="*/ 36 h 40"/>
                      <a:gd name="T72" fmla="*/ 8 w 35"/>
                      <a:gd name="T73" fmla="*/ 40 h 40"/>
                      <a:gd name="T74" fmla="*/ 8 w 35"/>
                      <a:gd name="T75" fmla="*/ 36 h 40"/>
                      <a:gd name="T76" fmla="*/ 4 w 35"/>
                      <a:gd name="T77" fmla="*/ 36 h 40"/>
                      <a:gd name="T78" fmla="*/ 4 w 35"/>
                      <a:gd name="T79" fmla="*/ 32 h 40"/>
                      <a:gd name="T80" fmla="*/ 4 w 35"/>
                      <a:gd name="T81" fmla="*/ 28 h 40"/>
                      <a:gd name="T82" fmla="*/ 0 w 35"/>
                      <a:gd name="T83" fmla="*/ 28 h 40"/>
                      <a:gd name="T84" fmla="*/ 0 w 35"/>
                      <a:gd name="T85" fmla="*/ 24 h 40"/>
                      <a:gd name="T86" fmla="*/ 0 w 35"/>
                      <a:gd name="T87" fmla="*/ 20 h 40"/>
                      <a:gd name="T88" fmla="*/ 0 w 35"/>
                      <a:gd name="T89" fmla="*/ 16 h 40"/>
                      <a:gd name="T90" fmla="*/ 0 w 35"/>
                      <a:gd name="T91" fmla="*/ 12 h 40"/>
                      <a:gd name="T92" fmla="*/ 0 w 35"/>
                      <a:gd name="T93" fmla="*/ 8 h 40"/>
                      <a:gd name="T94" fmla="*/ 0 w 35"/>
                      <a:gd name="T95" fmla="*/ 4 h 40"/>
                      <a:gd name="T96" fmla="*/ 4 w 35"/>
                      <a:gd name="T97" fmla="*/ 4 h 40"/>
                      <a:gd name="T98" fmla="*/ 4 w 35"/>
                      <a:gd name="T99" fmla="*/ 0 h 4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</a:cxnLst>
                    <a:rect l="0" t="0" r="r" b="b"/>
                    <a:pathLst>
                      <a:path w="35" h="40">
                        <a:moveTo>
                          <a:pt x="4" y="0"/>
                        </a:moveTo>
                        <a:lnTo>
                          <a:pt x="4" y="4"/>
                        </a:lnTo>
                        <a:lnTo>
                          <a:pt x="4" y="8"/>
                        </a:lnTo>
                        <a:lnTo>
                          <a:pt x="8" y="8"/>
                        </a:lnTo>
                        <a:lnTo>
                          <a:pt x="12" y="8"/>
                        </a:lnTo>
                        <a:lnTo>
                          <a:pt x="12" y="12"/>
                        </a:lnTo>
                        <a:lnTo>
                          <a:pt x="12" y="8"/>
                        </a:lnTo>
                        <a:lnTo>
                          <a:pt x="15" y="8"/>
                        </a:lnTo>
                        <a:lnTo>
                          <a:pt x="15" y="4"/>
                        </a:lnTo>
                        <a:lnTo>
                          <a:pt x="15" y="0"/>
                        </a:lnTo>
                        <a:lnTo>
                          <a:pt x="19" y="0"/>
                        </a:lnTo>
                        <a:lnTo>
                          <a:pt x="19" y="4"/>
                        </a:lnTo>
                        <a:lnTo>
                          <a:pt x="23" y="8"/>
                        </a:lnTo>
                        <a:lnTo>
                          <a:pt x="27" y="8"/>
                        </a:lnTo>
                        <a:lnTo>
                          <a:pt x="27" y="12"/>
                        </a:lnTo>
                        <a:lnTo>
                          <a:pt x="27" y="16"/>
                        </a:lnTo>
                        <a:lnTo>
                          <a:pt x="31" y="16"/>
                        </a:lnTo>
                        <a:lnTo>
                          <a:pt x="31" y="20"/>
                        </a:lnTo>
                        <a:lnTo>
                          <a:pt x="31" y="24"/>
                        </a:lnTo>
                        <a:lnTo>
                          <a:pt x="31" y="28"/>
                        </a:lnTo>
                        <a:lnTo>
                          <a:pt x="35" y="28"/>
                        </a:lnTo>
                        <a:lnTo>
                          <a:pt x="35" y="32"/>
                        </a:lnTo>
                        <a:lnTo>
                          <a:pt x="35" y="36"/>
                        </a:lnTo>
                        <a:lnTo>
                          <a:pt x="35" y="40"/>
                        </a:lnTo>
                        <a:lnTo>
                          <a:pt x="31" y="40"/>
                        </a:lnTo>
                        <a:lnTo>
                          <a:pt x="31" y="36"/>
                        </a:lnTo>
                        <a:lnTo>
                          <a:pt x="27" y="36"/>
                        </a:lnTo>
                        <a:lnTo>
                          <a:pt x="23" y="36"/>
                        </a:lnTo>
                        <a:lnTo>
                          <a:pt x="19" y="36"/>
                        </a:lnTo>
                        <a:lnTo>
                          <a:pt x="19" y="40"/>
                        </a:lnTo>
                        <a:lnTo>
                          <a:pt x="15" y="36"/>
                        </a:lnTo>
                        <a:lnTo>
                          <a:pt x="15" y="32"/>
                        </a:lnTo>
                        <a:lnTo>
                          <a:pt x="15" y="28"/>
                        </a:lnTo>
                        <a:lnTo>
                          <a:pt x="15" y="32"/>
                        </a:lnTo>
                        <a:lnTo>
                          <a:pt x="12" y="32"/>
                        </a:lnTo>
                        <a:lnTo>
                          <a:pt x="8" y="36"/>
                        </a:lnTo>
                        <a:lnTo>
                          <a:pt x="8" y="40"/>
                        </a:lnTo>
                        <a:lnTo>
                          <a:pt x="8" y="36"/>
                        </a:lnTo>
                        <a:lnTo>
                          <a:pt x="4" y="36"/>
                        </a:lnTo>
                        <a:lnTo>
                          <a:pt x="4" y="32"/>
                        </a:lnTo>
                        <a:lnTo>
                          <a:pt x="4" y="28"/>
                        </a:lnTo>
                        <a:lnTo>
                          <a:pt x="0" y="28"/>
                        </a:lnTo>
                        <a:lnTo>
                          <a:pt x="0" y="24"/>
                        </a:lnTo>
                        <a:lnTo>
                          <a:pt x="0" y="20"/>
                        </a:lnTo>
                        <a:lnTo>
                          <a:pt x="0" y="16"/>
                        </a:lnTo>
                        <a:lnTo>
                          <a:pt x="0" y="12"/>
                        </a:lnTo>
                        <a:lnTo>
                          <a:pt x="0" y="8"/>
                        </a:lnTo>
                        <a:lnTo>
                          <a:pt x="0" y="4"/>
                        </a:lnTo>
                        <a:lnTo>
                          <a:pt x="4" y="4"/>
                        </a:lnTo>
                        <a:lnTo>
                          <a:pt x="4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62" name="Freeform 436">
                    <a:extLst>
                      <a:ext uri="{FF2B5EF4-FFF2-40B4-BE49-F238E27FC236}">
                        <a16:creationId xmlns:a16="http://schemas.microsoft.com/office/drawing/2014/main" id="{03EBE8D2-F96C-49F0-9F8E-5C3CA1EBA49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469" y="3219"/>
                    <a:ext cx="44" cy="31"/>
                  </a:xfrm>
                  <a:custGeom>
                    <a:avLst/>
                    <a:gdLst>
                      <a:gd name="T0" fmla="*/ 38 w 42"/>
                      <a:gd name="T1" fmla="*/ 0 h 32"/>
                      <a:gd name="T2" fmla="*/ 38 w 42"/>
                      <a:gd name="T3" fmla="*/ 4 h 32"/>
                      <a:gd name="T4" fmla="*/ 42 w 42"/>
                      <a:gd name="T5" fmla="*/ 4 h 32"/>
                      <a:gd name="T6" fmla="*/ 42 w 42"/>
                      <a:gd name="T7" fmla="*/ 8 h 32"/>
                      <a:gd name="T8" fmla="*/ 42 w 42"/>
                      <a:gd name="T9" fmla="*/ 12 h 32"/>
                      <a:gd name="T10" fmla="*/ 38 w 42"/>
                      <a:gd name="T11" fmla="*/ 12 h 32"/>
                      <a:gd name="T12" fmla="*/ 38 w 42"/>
                      <a:gd name="T13" fmla="*/ 16 h 32"/>
                      <a:gd name="T14" fmla="*/ 34 w 42"/>
                      <a:gd name="T15" fmla="*/ 16 h 32"/>
                      <a:gd name="T16" fmla="*/ 30 w 42"/>
                      <a:gd name="T17" fmla="*/ 16 h 32"/>
                      <a:gd name="T18" fmla="*/ 30 w 42"/>
                      <a:gd name="T19" fmla="*/ 20 h 32"/>
                      <a:gd name="T20" fmla="*/ 30 w 42"/>
                      <a:gd name="T21" fmla="*/ 24 h 32"/>
                      <a:gd name="T22" fmla="*/ 27 w 42"/>
                      <a:gd name="T23" fmla="*/ 24 h 32"/>
                      <a:gd name="T24" fmla="*/ 27 w 42"/>
                      <a:gd name="T25" fmla="*/ 28 h 32"/>
                      <a:gd name="T26" fmla="*/ 27 w 42"/>
                      <a:gd name="T27" fmla="*/ 32 h 32"/>
                      <a:gd name="T28" fmla="*/ 23 w 42"/>
                      <a:gd name="T29" fmla="*/ 28 h 32"/>
                      <a:gd name="T30" fmla="*/ 19 w 42"/>
                      <a:gd name="T31" fmla="*/ 28 h 32"/>
                      <a:gd name="T32" fmla="*/ 19 w 42"/>
                      <a:gd name="T33" fmla="*/ 24 h 32"/>
                      <a:gd name="T34" fmla="*/ 23 w 42"/>
                      <a:gd name="T35" fmla="*/ 24 h 32"/>
                      <a:gd name="T36" fmla="*/ 23 w 42"/>
                      <a:gd name="T37" fmla="*/ 20 h 32"/>
                      <a:gd name="T38" fmla="*/ 19 w 42"/>
                      <a:gd name="T39" fmla="*/ 20 h 32"/>
                      <a:gd name="T40" fmla="*/ 15 w 42"/>
                      <a:gd name="T41" fmla="*/ 20 h 32"/>
                      <a:gd name="T42" fmla="*/ 11 w 42"/>
                      <a:gd name="T43" fmla="*/ 20 h 32"/>
                      <a:gd name="T44" fmla="*/ 11 w 42"/>
                      <a:gd name="T45" fmla="*/ 24 h 32"/>
                      <a:gd name="T46" fmla="*/ 7 w 42"/>
                      <a:gd name="T47" fmla="*/ 24 h 32"/>
                      <a:gd name="T48" fmla="*/ 4 w 42"/>
                      <a:gd name="T49" fmla="*/ 24 h 32"/>
                      <a:gd name="T50" fmla="*/ 0 w 42"/>
                      <a:gd name="T51" fmla="*/ 20 h 32"/>
                      <a:gd name="T52" fmla="*/ 0 w 42"/>
                      <a:gd name="T53" fmla="*/ 16 h 32"/>
                      <a:gd name="T54" fmla="*/ 0 w 42"/>
                      <a:gd name="T55" fmla="*/ 20 h 32"/>
                      <a:gd name="T56" fmla="*/ 0 w 42"/>
                      <a:gd name="T57" fmla="*/ 16 h 32"/>
                      <a:gd name="T58" fmla="*/ 4 w 42"/>
                      <a:gd name="T59" fmla="*/ 16 h 32"/>
                      <a:gd name="T60" fmla="*/ 7 w 42"/>
                      <a:gd name="T61" fmla="*/ 16 h 32"/>
                      <a:gd name="T62" fmla="*/ 7 w 42"/>
                      <a:gd name="T63" fmla="*/ 12 h 32"/>
                      <a:gd name="T64" fmla="*/ 11 w 42"/>
                      <a:gd name="T65" fmla="*/ 12 h 32"/>
                      <a:gd name="T66" fmla="*/ 11 w 42"/>
                      <a:gd name="T67" fmla="*/ 8 h 32"/>
                      <a:gd name="T68" fmla="*/ 15 w 42"/>
                      <a:gd name="T69" fmla="*/ 8 h 32"/>
                      <a:gd name="T70" fmla="*/ 19 w 42"/>
                      <a:gd name="T71" fmla="*/ 8 h 32"/>
                      <a:gd name="T72" fmla="*/ 19 w 42"/>
                      <a:gd name="T73" fmla="*/ 4 h 32"/>
                      <a:gd name="T74" fmla="*/ 23 w 42"/>
                      <a:gd name="T75" fmla="*/ 4 h 32"/>
                      <a:gd name="T76" fmla="*/ 27 w 42"/>
                      <a:gd name="T77" fmla="*/ 4 h 32"/>
                      <a:gd name="T78" fmla="*/ 27 w 42"/>
                      <a:gd name="T79" fmla="*/ 0 h 32"/>
                      <a:gd name="T80" fmla="*/ 30 w 42"/>
                      <a:gd name="T81" fmla="*/ 0 h 32"/>
                      <a:gd name="T82" fmla="*/ 34 w 42"/>
                      <a:gd name="T83" fmla="*/ 0 h 32"/>
                      <a:gd name="T84" fmla="*/ 34 w 42"/>
                      <a:gd name="T85" fmla="*/ 4 h 32"/>
                      <a:gd name="T86" fmla="*/ 38 w 42"/>
                      <a:gd name="T87" fmla="*/ 4 h 32"/>
                      <a:gd name="T88" fmla="*/ 38 w 42"/>
                      <a:gd name="T89" fmla="*/ 0 h 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</a:cxnLst>
                    <a:rect l="0" t="0" r="r" b="b"/>
                    <a:pathLst>
                      <a:path w="42" h="32">
                        <a:moveTo>
                          <a:pt x="38" y="0"/>
                        </a:moveTo>
                        <a:lnTo>
                          <a:pt x="38" y="4"/>
                        </a:lnTo>
                        <a:lnTo>
                          <a:pt x="42" y="4"/>
                        </a:lnTo>
                        <a:lnTo>
                          <a:pt x="42" y="8"/>
                        </a:lnTo>
                        <a:lnTo>
                          <a:pt x="42" y="12"/>
                        </a:lnTo>
                        <a:lnTo>
                          <a:pt x="38" y="12"/>
                        </a:lnTo>
                        <a:lnTo>
                          <a:pt x="38" y="16"/>
                        </a:lnTo>
                        <a:lnTo>
                          <a:pt x="34" y="16"/>
                        </a:lnTo>
                        <a:lnTo>
                          <a:pt x="30" y="16"/>
                        </a:lnTo>
                        <a:lnTo>
                          <a:pt x="30" y="20"/>
                        </a:lnTo>
                        <a:lnTo>
                          <a:pt x="30" y="24"/>
                        </a:lnTo>
                        <a:lnTo>
                          <a:pt x="27" y="24"/>
                        </a:lnTo>
                        <a:lnTo>
                          <a:pt x="27" y="28"/>
                        </a:lnTo>
                        <a:lnTo>
                          <a:pt x="27" y="32"/>
                        </a:lnTo>
                        <a:lnTo>
                          <a:pt x="23" y="28"/>
                        </a:lnTo>
                        <a:lnTo>
                          <a:pt x="19" y="28"/>
                        </a:lnTo>
                        <a:lnTo>
                          <a:pt x="19" y="24"/>
                        </a:lnTo>
                        <a:lnTo>
                          <a:pt x="23" y="24"/>
                        </a:lnTo>
                        <a:lnTo>
                          <a:pt x="23" y="20"/>
                        </a:lnTo>
                        <a:lnTo>
                          <a:pt x="19" y="20"/>
                        </a:lnTo>
                        <a:lnTo>
                          <a:pt x="15" y="20"/>
                        </a:lnTo>
                        <a:lnTo>
                          <a:pt x="11" y="20"/>
                        </a:lnTo>
                        <a:lnTo>
                          <a:pt x="11" y="24"/>
                        </a:lnTo>
                        <a:lnTo>
                          <a:pt x="7" y="24"/>
                        </a:lnTo>
                        <a:lnTo>
                          <a:pt x="4" y="24"/>
                        </a:lnTo>
                        <a:lnTo>
                          <a:pt x="0" y="20"/>
                        </a:lnTo>
                        <a:lnTo>
                          <a:pt x="0" y="16"/>
                        </a:lnTo>
                        <a:lnTo>
                          <a:pt x="0" y="20"/>
                        </a:lnTo>
                        <a:lnTo>
                          <a:pt x="0" y="16"/>
                        </a:lnTo>
                        <a:lnTo>
                          <a:pt x="4" y="16"/>
                        </a:lnTo>
                        <a:lnTo>
                          <a:pt x="7" y="16"/>
                        </a:lnTo>
                        <a:lnTo>
                          <a:pt x="7" y="12"/>
                        </a:lnTo>
                        <a:lnTo>
                          <a:pt x="11" y="12"/>
                        </a:lnTo>
                        <a:lnTo>
                          <a:pt x="11" y="8"/>
                        </a:lnTo>
                        <a:lnTo>
                          <a:pt x="15" y="8"/>
                        </a:lnTo>
                        <a:lnTo>
                          <a:pt x="19" y="8"/>
                        </a:lnTo>
                        <a:lnTo>
                          <a:pt x="19" y="4"/>
                        </a:lnTo>
                        <a:lnTo>
                          <a:pt x="23" y="4"/>
                        </a:lnTo>
                        <a:lnTo>
                          <a:pt x="27" y="4"/>
                        </a:lnTo>
                        <a:lnTo>
                          <a:pt x="27" y="0"/>
                        </a:lnTo>
                        <a:lnTo>
                          <a:pt x="30" y="0"/>
                        </a:lnTo>
                        <a:lnTo>
                          <a:pt x="34" y="0"/>
                        </a:lnTo>
                        <a:lnTo>
                          <a:pt x="34" y="4"/>
                        </a:lnTo>
                        <a:lnTo>
                          <a:pt x="38" y="4"/>
                        </a:lnTo>
                        <a:lnTo>
                          <a:pt x="38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63" name="Freeform 437">
                    <a:extLst>
                      <a:ext uri="{FF2B5EF4-FFF2-40B4-BE49-F238E27FC236}">
                        <a16:creationId xmlns:a16="http://schemas.microsoft.com/office/drawing/2014/main" id="{8A7B9758-F053-7D77-6BA6-A6F55B7D292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810" y="3219"/>
                    <a:ext cx="21" cy="23"/>
                  </a:xfrm>
                  <a:custGeom>
                    <a:avLst/>
                    <a:gdLst>
                      <a:gd name="T0" fmla="*/ 0 w 19"/>
                      <a:gd name="T1" fmla="*/ 8 h 24"/>
                      <a:gd name="T2" fmla="*/ 0 w 19"/>
                      <a:gd name="T3" fmla="*/ 4 h 24"/>
                      <a:gd name="T4" fmla="*/ 4 w 19"/>
                      <a:gd name="T5" fmla="*/ 4 h 24"/>
                      <a:gd name="T6" fmla="*/ 4 w 19"/>
                      <a:gd name="T7" fmla="*/ 0 h 24"/>
                      <a:gd name="T8" fmla="*/ 8 w 19"/>
                      <a:gd name="T9" fmla="*/ 0 h 24"/>
                      <a:gd name="T10" fmla="*/ 8 w 19"/>
                      <a:gd name="T11" fmla="*/ 4 h 24"/>
                      <a:gd name="T12" fmla="*/ 12 w 19"/>
                      <a:gd name="T13" fmla="*/ 4 h 24"/>
                      <a:gd name="T14" fmla="*/ 15 w 19"/>
                      <a:gd name="T15" fmla="*/ 4 h 24"/>
                      <a:gd name="T16" fmla="*/ 15 w 19"/>
                      <a:gd name="T17" fmla="*/ 8 h 24"/>
                      <a:gd name="T18" fmla="*/ 19 w 19"/>
                      <a:gd name="T19" fmla="*/ 8 h 24"/>
                      <a:gd name="T20" fmla="*/ 19 w 19"/>
                      <a:gd name="T21" fmla="*/ 4 h 24"/>
                      <a:gd name="T22" fmla="*/ 19 w 19"/>
                      <a:gd name="T23" fmla="*/ 8 h 24"/>
                      <a:gd name="T24" fmla="*/ 19 w 19"/>
                      <a:gd name="T25" fmla="*/ 12 h 24"/>
                      <a:gd name="T26" fmla="*/ 19 w 19"/>
                      <a:gd name="T27" fmla="*/ 16 h 24"/>
                      <a:gd name="T28" fmla="*/ 15 w 19"/>
                      <a:gd name="T29" fmla="*/ 16 h 24"/>
                      <a:gd name="T30" fmla="*/ 15 w 19"/>
                      <a:gd name="T31" fmla="*/ 20 h 24"/>
                      <a:gd name="T32" fmla="*/ 15 w 19"/>
                      <a:gd name="T33" fmla="*/ 24 h 24"/>
                      <a:gd name="T34" fmla="*/ 12 w 19"/>
                      <a:gd name="T35" fmla="*/ 24 h 24"/>
                      <a:gd name="T36" fmla="*/ 8 w 19"/>
                      <a:gd name="T37" fmla="*/ 24 h 24"/>
                      <a:gd name="T38" fmla="*/ 4 w 19"/>
                      <a:gd name="T39" fmla="*/ 20 h 24"/>
                      <a:gd name="T40" fmla="*/ 8 w 19"/>
                      <a:gd name="T41" fmla="*/ 20 h 24"/>
                      <a:gd name="T42" fmla="*/ 4 w 19"/>
                      <a:gd name="T43" fmla="*/ 20 h 24"/>
                      <a:gd name="T44" fmla="*/ 4 w 19"/>
                      <a:gd name="T45" fmla="*/ 16 h 24"/>
                      <a:gd name="T46" fmla="*/ 4 w 19"/>
                      <a:gd name="T47" fmla="*/ 12 h 24"/>
                      <a:gd name="T48" fmla="*/ 0 w 19"/>
                      <a:gd name="T49" fmla="*/ 12 h 24"/>
                      <a:gd name="T50" fmla="*/ 0 w 19"/>
                      <a:gd name="T51" fmla="*/ 8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</a:cxnLst>
                    <a:rect l="0" t="0" r="r" b="b"/>
                    <a:pathLst>
                      <a:path w="19" h="24">
                        <a:moveTo>
                          <a:pt x="0" y="8"/>
                        </a:moveTo>
                        <a:lnTo>
                          <a:pt x="0" y="4"/>
                        </a:lnTo>
                        <a:lnTo>
                          <a:pt x="4" y="4"/>
                        </a:lnTo>
                        <a:lnTo>
                          <a:pt x="4" y="0"/>
                        </a:lnTo>
                        <a:lnTo>
                          <a:pt x="8" y="0"/>
                        </a:lnTo>
                        <a:lnTo>
                          <a:pt x="8" y="4"/>
                        </a:lnTo>
                        <a:lnTo>
                          <a:pt x="12" y="4"/>
                        </a:lnTo>
                        <a:lnTo>
                          <a:pt x="15" y="4"/>
                        </a:lnTo>
                        <a:lnTo>
                          <a:pt x="15" y="8"/>
                        </a:lnTo>
                        <a:lnTo>
                          <a:pt x="19" y="8"/>
                        </a:lnTo>
                        <a:lnTo>
                          <a:pt x="19" y="4"/>
                        </a:lnTo>
                        <a:lnTo>
                          <a:pt x="19" y="8"/>
                        </a:lnTo>
                        <a:lnTo>
                          <a:pt x="19" y="12"/>
                        </a:lnTo>
                        <a:lnTo>
                          <a:pt x="19" y="16"/>
                        </a:lnTo>
                        <a:lnTo>
                          <a:pt x="15" y="16"/>
                        </a:lnTo>
                        <a:lnTo>
                          <a:pt x="15" y="20"/>
                        </a:lnTo>
                        <a:lnTo>
                          <a:pt x="15" y="24"/>
                        </a:lnTo>
                        <a:lnTo>
                          <a:pt x="12" y="24"/>
                        </a:lnTo>
                        <a:lnTo>
                          <a:pt x="8" y="24"/>
                        </a:lnTo>
                        <a:lnTo>
                          <a:pt x="4" y="20"/>
                        </a:lnTo>
                        <a:lnTo>
                          <a:pt x="8" y="20"/>
                        </a:lnTo>
                        <a:lnTo>
                          <a:pt x="4" y="20"/>
                        </a:lnTo>
                        <a:lnTo>
                          <a:pt x="4" y="16"/>
                        </a:lnTo>
                        <a:lnTo>
                          <a:pt x="4" y="12"/>
                        </a:lnTo>
                        <a:lnTo>
                          <a:pt x="0" y="12"/>
                        </a:lnTo>
                        <a:lnTo>
                          <a:pt x="0" y="8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64" name="Freeform 438">
                    <a:extLst>
                      <a:ext uri="{FF2B5EF4-FFF2-40B4-BE49-F238E27FC236}">
                        <a16:creationId xmlns:a16="http://schemas.microsoft.com/office/drawing/2014/main" id="{38111FB0-4D06-107A-9095-44D678656AE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183" y="3219"/>
                    <a:ext cx="17" cy="31"/>
                  </a:xfrm>
                  <a:custGeom>
                    <a:avLst/>
                    <a:gdLst>
                      <a:gd name="T0" fmla="*/ 0 w 19"/>
                      <a:gd name="T1" fmla="*/ 8 h 32"/>
                      <a:gd name="T2" fmla="*/ 0 w 19"/>
                      <a:gd name="T3" fmla="*/ 4 h 32"/>
                      <a:gd name="T4" fmla="*/ 0 w 19"/>
                      <a:gd name="T5" fmla="*/ 0 h 32"/>
                      <a:gd name="T6" fmla="*/ 0 w 19"/>
                      <a:gd name="T7" fmla="*/ 4 h 32"/>
                      <a:gd name="T8" fmla="*/ 4 w 19"/>
                      <a:gd name="T9" fmla="*/ 0 h 32"/>
                      <a:gd name="T10" fmla="*/ 4 w 19"/>
                      <a:gd name="T11" fmla="*/ 4 h 32"/>
                      <a:gd name="T12" fmla="*/ 8 w 19"/>
                      <a:gd name="T13" fmla="*/ 4 h 32"/>
                      <a:gd name="T14" fmla="*/ 8 w 19"/>
                      <a:gd name="T15" fmla="*/ 8 h 32"/>
                      <a:gd name="T16" fmla="*/ 8 w 19"/>
                      <a:gd name="T17" fmla="*/ 12 h 32"/>
                      <a:gd name="T18" fmla="*/ 12 w 19"/>
                      <a:gd name="T19" fmla="*/ 12 h 32"/>
                      <a:gd name="T20" fmla="*/ 12 w 19"/>
                      <a:gd name="T21" fmla="*/ 16 h 32"/>
                      <a:gd name="T22" fmla="*/ 15 w 19"/>
                      <a:gd name="T23" fmla="*/ 16 h 32"/>
                      <a:gd name="T24" fmla="*/ 15 w 19"/>
                      <a:gd name="T25" fmla="*/ 20 h 32"/>
                      <a:gd name="T26" fmla="*/ 15 w 19"/>
                      <a:gd name="T27" fmla="*/ 24 h 32"/>
                      <a:gd name="T28" fmla="*/ 15 w 19"/>
                      <a:gd name="T29" fmla="*/ 28 h 32"/>
                      <a:gd name="T30" fmla="*/ 19 w 19"/>
                      <a:gd name="T31" fmla="*/ 28 h 32"/>
                      <a:gd name="T32" fmla="*/ 15 w 19"/>
                      <a:gd name="T33" fmla="*/ 28 h 32"/>
                      <a:gd name="T34" fmla="*/ 15 w 19"/>
                      <a:gd name="T35" fmla="*/ 32 h 32"/>
                      <a:gd name="T36" fmla="*/ 15 w 19"/>
                      <a:gd name="T37" fmla="*/ 28 h 32"/>
                      <a:gd name="T38" fmla="*/ 15 w 19"/>
                      <a:gd name="T39" fmla="*/ 32 h 32"/>
                      <a:gd name="T40" fmla="*/ 12 w 19"/>
                      <a:gd name="T41" fmla="*/ 32 h 32"/>
                      <a:gd name="T42" fmla="*/ 8 w 19"/>
                      <a:gd name="T43" fmla="*/ 32 h 32"/>
                      <a:gd name="T44" fmla="*/ 8 w 19"/>
                      <a:gd name="T45" fmla="*/ 28 h 32"/>
                      <a:gd name="T46" fmla="*/ 4 w 19"/>
                      <a:gd name="T47" fmla="*/ 28 h 32"/>
                      <a:gd name="T48" fmla="*/ 4 w 19"/>
                      <a:gd name="T49" fmla="*/ 24 h 32"/>
                      <a:gd name="T50" fmla="*/ 4 w 19"/>
                      <a:gd name="T51" fmla="*/ 20 h 32"/>
                      <a:gd name="T52" fmla="*/ 4 w 19"/>
                      <a:gd name="T53" fmla="*/ 16 h 32"/>
                      <a:gd name="T54" fmla="*/ 0 w 19"/>
                      <a:gd name="T55" fmla="*/ 16 h 32"/>
                      <a:gd name="T56" fmla="*/ 0 w 19"/>
                      <a:gd name="T57" fmla="*/ 12 h 32"/>
                      <a:gd name="T58" fmla="*/ 0 w 19"/>
                      <a:gd name="T59" fmla="*/ 8 h 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</a:cxnLst>
                    <a:rect l="0" t="0" r="r" b="b"/>
                    <a:pathLst>
                      <a:path w="19" h="32">
                        <a:moveTo>
                          <a:pt x="0" y="8"/>
                        </a:moveTo>
                        <a:lnTo>
                          <a:pt x="0" y="4"/>
                        </a:lnTo>
                        <a:lnTo>
                          <a:pt x="0" y="0"/>
                        </a:lnTo>
                        <a:lnTo>
                          <a:pt x="0" y="4"/>
                        </a:lnTo>
                        <a:lnTo>
                          <a:pt x="4" y="0"/>
                        </a:lnTo>
                        <a:lnTo>
                          <a:pt x="4" y="4"/>
                        </a:lnTo>
                        <a:lnTo>
                          <a:pt x="8" y="4"/>
                        </a:lnTo>
                        <a:lnTo>
                          <a:pt x="8" y="8"/>
                        </a:lnTo>
                        <a:lnTo>
                          <a:pt x="8" y="12"/>
                        </a:lnTo>
                        <a:lnTo>
                          <a:pt x="12" y="12"/>
                        </a:lnTo>
                        <a:lnTo>
                          <a:pt x="12" y="16"/>
                        </a:lnTo>
                        <a:lnTo>
                          <a:pt x="15" y="16"/>
                        </a:lnTo>
                        <a:lnTo>
                          <a:pt x="15" y="20"/>
                        </a:lnTo>
                        <a:lnTo>
                          <a:pt x="15" y="24"/>
                        </a:lnTo>
                        <a:lnTo>
                          <a:pt x="15" y="28"/>
                        </a:lnTo>
                        <a:lnTo>
                          <a:pt x="19" y="28"/>
                        </a:lnTo>
                        <a:lnTo>
                          <a:pt x="15" y="28"/>
                        </a:lnTo>
                        <a:lnTo>
                          <a:pt x="15" y="32"/>
                        </a:lnTo>
                        <a:lnTo>
                          <a:pt x="15" y="28"/>
                        </a:lnTo>
                        <a:lnTo>
                          <a:pt x="15" y="32"/>
                        </a:lnTo>
                        <a:lnTo>
                          <a:pt x="12" y="32"/>
                        </a:lnTo>
                        <a:lnTo>
                          <a:pt x="8" y="32"/>
                        </a:lnTo>
                        <a:lnTo>
                          <a:pt x="8" y="28"/>
                        </a:lnTo>
                        <a:lnTo>
                          <a:pt x="4" y="28"/>
                        </a:lnTo>
                        <a:lnTo>
                          <a:pt x="4" y="24"/>
                        </a:lnTo>
                        <a:lnTo>
                          <a:pt x="4" y="20"/>
                        </a:lnTo>
                        <a:lnTo>
                          <a:pt x="4" y="16"/>
                        </a:lnTo>
                        <a:lnTo>
                          <a:pt x="0" y="16"/>
                        </a:lnTo>
                        <a:lnTo>
                          <a:pt x="0" y="12"/>
                        </a:lnTo>
                        <a:lnTo>
                          <a:pt x="0" y="8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65" name="Freeform 439">
                    <a:extLst>
                      <a:ext uri="{FF2B5EF4-FFF2-40B4-BE49-F238E27FC236}">
                        <a16:creationId xmlns:a16="http://schemas.microsoft.com/office/drawing/2014/main" id="{4CFF3ACD-EFDA-A5D2-AA0D-83B4BB05DB2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819" y="3219"/>
                    <a:ext cx="26" cy="35"/>
                  </a:xfrm>
                  <a:custGeom>
                    <a:avLst/>
                    <a:gdLst>
                      <a:gd name="T0" fmla="*/ 11 w 27"/>
                      <a:gd name="T1" fmla="*/ 4 h 36"/>
                      <a:gd name="T2" fmla="*/ 15 w 27"/>
                      <a:gd name="T3" fmla="*/ 4 h 36"/>
                      <a:gd name="T4" fmla="*/ 19 w 27"/>
                      <a:gd name="T5" fmla="*/ 4 h 36"/>
                      <a:gd name="T6" fmla="*/ 19 w 27"/>
                      <a:gd name="T7" fmla="*/ 0 h 36"/>
                      <a:gd name="T8" fmla="*/ 23 w 27"/>
                      <a:gd name="T9" fmla="*/ 0 h 36"/>
                      <a:gd name="T10" fmla="*/ 23 w 27"/>
                      <a:gd name="T11" fmla="*/ 4 h 36"/>
                      <a:gd name="T12" fmla="*/ 23 w 27"/>
                      <a:gd name="T13" fmla="*/ 0 h 36"/>
                      <a:gd name="T14" fmla="*/ 23 w 27"/>
                      <a:gd name="T15" fmla="*/ 4 h 36"/>
                      <a:gd name="T16" fmla="*/ 27 w 27"/>
                      <a:gd name="T17" fmla="*/ 4 h 36"/>
                      <a:gd name="T18" fmla="*/ 27 w 27"/>
                      <a:gd name="T19" fmla="*/ 8 h 36"/>
                      <a:gd name="T20" fmla="*/ 23 w 27"/>
                      <a:gd name="T21" fmla="*/ 8 h 36"/>
                      <a:gd name="T22" fmla="*/ 27 w 27"/>
                      <a:gd name="T23" fmla="*/ 8 h 36"/>
                      <a:gd name="T24" fmla="*/ 27 w 27"/>
                      <a:gd name="T25" fmla="*/ 12 h 36"/>
                      <a:gd name="T26" fmla="*/ 23 w 27"/>
                      <a:gd name="T27" fmla="*/ 12 h 36"/>
                      <a:gd name="T28" fmla="*/ 19 w 27"/>
                      <a:gd name="T29" fmla="*/ 12 h 36"/>
                      <a:gd name="T30" fmla="*/ 19 w 27"/>
                      <a:gd name="T31" fmla="*/ 16 h 36"/>
                      <a:gd name="T32" fmla="*/ 19 w 27"/>
                      <a:gd name="T33" fmla="*/ 20 h 36"/>
                      <a:gd name="T34" fmla="*/ 23 w 27"/>
                      <a:gd name="T35" fmla="*/ 20 h 36"/>
                      <a:gd name="T36" fmla="*/ 23 w 27"/>
                      <a:gd name="T37" fmla="*/ 24 h 36"/>
                      <a:gd name="T38" fmla="*/ 19 w 27"/>
                      <a:gd name="T39" fmla="*/ 24 h 36"/>
                      <a:gd name="T40" fmla="*/ 19 w 27"/>
                      <a:gd name="T41" fmla="*/ 28 h 36"/>
                      <a:gd name="T42" fmla="*/ 15 w 27"/>
                      <a:gd name="T43" fmla="*/ 28 h 36"/>
                      <a:gd name="T44" fmla="*/ 11 w 27"/>
                      <a:gd name="T45" fmla="*/ 28 h 36"/>
                      <a:gd name="T46" fmla="*/ 7 w 27"/>
                      <a:gd name="T47" fmla="*/ 28 h 36"/>
                      <a:gd name="T48" fmla="*/ 4 w 27"/>
                      <a:gd name="T49" fmla="*/ 32 h 36"/>
                      <a:gd name="T50" fmla="*/ 4 w 27"/>
                      <a:gd name="T51" fmla="*/ 36 h 36"/>
                      <a:gd name="T52" fmla="*/ 4 w 27"/>
                      <a:gd name="T53" fmla="*/ 32 h 36"/>
                      <a:gd name="T54" fmla="*/ 4 w 27"/>
                      <a:gd name="T55" fmla="*/ 36 h 36"/>
                      <a:gd name="T56" fmla="*/ 0 w 27"/>
                      <a:gd name="T57" fmla="*/ 36 h 36"/>
                      <a:gd name="T58" fmla="*/ 0 w 27"/>
                      <a:gd name="T59" fmla="*/ 32 h 36"/>
                      <a:gd name="T60" fmla="*/ 0 w 27"/>
                      <a:gd name="T61" fmla="*/ 28 h 36"/>
                      <a:gd name="T62" fmla="*/ 0 w 27"/>
                      <a:gd name="T63" fmla="*/ 24 h 36"/>
                      <a:gd name="T64" fmla="*/ 4 w 27"/>
                      <a:gd name="T65" fmla="*/ 24 h 36"/>
                      <a:gd name="T66" fmla="*/ 7 w 27"/>
                      <a:gd name="T67" fmla="*/ 24 h 36"/>
                      <a:gd name="T68" fmla="*/ 7 w 27"/>
                      <a:gd name="T69" fmla="*/ 20 h 36"/>
                      <a:gd name="T70" fmla="*/ 7 w 27"/>
                      <a:gd name="T71" fmla="*/ 16 h 36"/>
                      <a:gd name="T72" fmla="*/ 11 w 27"/>
                      <a:gd name="T73" fmla="*/ 16 h 36"/>
                      <a:gd name="T74" fmla="*/ 11 w 27"/>
                      <a:gd name="T75" fmla="*/ 12 h 36"/>
                      <a:gd name="T76" fmla="*/ 11 w 27"/>
                      <a:gd name="T77" fmla="*/ 8 h 36"/>
                      <a:gd name="T78" fmla="*/ 11 w 27"/>
                      <a:gd name="T79" fmla="*/ 4 h 3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</a:cxnLst>
                    <a:rect l="0" t="0" r="r" b="b"/>
                    <a:pathLst>
                      <a:path w="27" h="36">
                        <a:moveTo>
                          <a:pt x="11" y="4"/>
                        </a:moveTo>
                        <a:lnTo>
                          <a:pt x="15" y="4"/>
                        </a:lnTo>
                        <a:lnTo>
                          <a:pt x="19" y="4"/>
                        </a:lnTo>
                        <a:lnTo>
                          <a:pt x="19" y="0"/>
                        </a:lnTo>
                        <a:lnTo>
                          <a:pt x="23" y="0"/>
                        </a:lnTo>
                        <a:lnTo>
                          <a:pt x="23" y="4"/>
                        </a:lnTo>
                        <a:lnTo>
                          <a:pt x="23" y="0"/>
                        </a:lnTo>
                        <a:lnTo>
                          <a:pt x="23" y="4"/>
                        </a:lnTo>
                        <a:lnTo>
                          <a:pt x="27" y="4"/>
                        </a:lnTo>
                        <a:lnTo>
                          <a:pt x="27" y="8"/>
                        </a:lnTo>
                        <a:lnTo>
                          <a:pt x="23" y="8"/>
                        </a:lnTo>
                        <a:lnTo>
                          <a:pt x="27" y="8"/>
                        </a:lnTo>
                        <a:lnTo>
                          <a:pt x="27" y="12"/>
                        </a:lnTo>
                        <a:lnTo>
                          <a:pt x="23" y="12"/>
                        </a:lnTo>
                        <a:lnTo>
                          <a:pt x="19" y="12"/>
                        </a:lnTo>
                        <a:lnTo>
                          <a:pt x="19" y="16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3" y="24"/>
                        </a:lnTo>
                        <a:lnTo>
                          <a:pt x="19" y="24"/>
                        </a:lnTo>
                        <a:lnTo>
                          <a:pt x="19" y="28"/>
                        </a:lnTo>
                        <a:lnTo>
                          <a:pt x="15" y="28"/>
                        </a:lnTo>
                        <a:lnTo>
                          <a:pt x="11" y="28"/>
                        </a:lnTo>
                        <a:lnTo>
                          <a:pt x="7" y="28"/>
                        </a:lnTo>
                        <a:lnTo>
                          <a:pt x="4" y="32"/>
                        </a:lnTo>
                        <a:lnTo>
                          <a:pt x="4" y="36"/>
                        </a:lnTo>
                        <a:lnTo>
                          <a:pt x="4" y="32"/>
                        </a:lnTo>
                        <a:lnTo>
                          <a:pt x="4" y="36"/>
                        </a:lnTo>
                        <a:lnTo>
                          <a:pt x="0" y="36"/>
                        </a:lnTo>
                        <a:lnTo>
                          <a:pt x="0" y="32"/>
                        </a:lnTo>
                        <a:lnTo>
                          <a:pt x="0" y="28"/>
                        </a:lnTo>
                        <a:lnTo>
                          <a:pt x="0" y="24"/>
                        </a:lnTo>
                        <a:lnTo>
                          <a:pt x="4" y="24"/>
                        </a:lnTo>
                        <a:lnTo>
                          <a:pt x="7" y="24"/>
                        </a:lnTo>
                        <a:lnTo>
                          <a:pt x="7" y="20"/>
                        </a:lnTo>
                        <a:lnTo>
                          <a:pt x="7" y="16"/>
                        </a:lnTo>
                        <a:lnTo>
                          <a:pt x="11" y="16"/>
                        </a:lnTo>
                        <a:lnTo>
                          <a:pt x="11" y="12"/>
                        </a:lnTo>
                        <a:lnTo>
                          <a:pt x="11" y="8"/>
                        </a:lnTo>
                        <a:lnTo>
                          <a:pt x="11" y="4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66" name="Freeform 440">
                    <a:extLst>
                      <a:ext uri="{FF2B5EF4-FFF2-40B4-BE49-F238E27FC236}">
                        <a16:creationId xmlns:a16="http://schemas.microsoft.com/office/drawing/2014/main" id="{CAAA957D-7C6B-BA0D-1583-9674FCF9669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218" y="3219"/>
                    <a:ext cx="29" cy="28"/>
                  </a:xfrm>
                  <a:custGeom>
                    <a:avLst/>
                    <a:gdLst>
                      <a:gd name="T0" fmla="*/ 3 w 30"/>
                      <a:gd name="T1" fmla="*/ 0 h 28"/>
                      <a:gd name="T2" fmla="*/ 3 w 30"/>
                      <a:gd name="T3" fmla="*/ 4 h 28"/>
                      <a:gd name="T4" fmla="*/ 7 w 30"/>
                      <a:gd name="T5" fmla="*/ 4 h 28"/>
                      <a:gd name="T6" fmla="*/ 11 w 30"/>
                      <a:gd name="T7" fmla="*/ 4 h 28"/>
                      <a:gd name="T8" fmla="*/ 15 w 30"/>
                      <a:gd name="T9" fmla="*/ 4 h 28"/>
                      <a:gd name="T10" fmla="*/ 15 w 30"/>
                      <a:gd name="T11" fmla="*/ 8 h 28"/>
                      <a:gd name="T12" fmla="*/ 15 w 30"/>
                      <a:gd name="T13" fmla="*/ 12 h 28"/>
                      <a:gd name="T14" fmla="*/ 19 w 30"/>
                      <a:gd name="T15" fmla="*/ 12 h 28"/>
                      <a:gd name="T16" fmla="*/ 23 w 30"/>
                      <a:gd name="T17" fmla="*/ 12 h 28"/>
                      <a:gd name="T18" fmla="*/ 23 w 30"/>
                      <a:gd name="T19" fmla="*/ 16 h 28"/>
                      <a:gd name="T20" fmla="*/ 23 w 30"/>
                      <a:gd name="T21" fmla="*/ 20 h 28"/>
                      <a:gd name="T22" fmla="*/ 26 w 30"/>
                      <a:gd name="T23" fmla="*/ 20 h 28"/>
                      <a:gd name="T24" fmla="*/ 26 w 30"/>
                      <a:gd name="T25" fmla="*/ 24 h 28"/>
                      <a:gd name="T26" fmla="*/ 30 w 30"/>
                      <a:gd name="T27" fmla="*/ 24 h 28"/>
                      <a:gd name="T28" fmla="*/ 26 w 30"/>
                      <a:gd name="T29" fmla="*/ 24 h 28"/>
                      <a:gd name="T30" fmla="*/ 23 w 30"/>
                      <a:gd name="T31" fmla="*/ 28 h 28"/>
                      <a:gd name="T32" fmla="*/ 19 w 30"/>
                      <a:gd name="T33" fmla="*/ 28 h 28"/>
                      <a:gd name="T34" fmla="*/ 15 w 30"/>
                      <a:gd name="T35" fmla="*/ 28 h 28"/>
                      <a:gd name="T36" fmla="*/ 15 w 30"/>
                      <a:gd name="T37" fmla="*/ 24 h 28"/>
                      <a:gd name="T38" fmla="*/ 15 w 30"/>
                      <a:gd name="T39" fmla="*/ 20 h 28"/>
                      <a:gd name="T40" fmla="*/ 11 w 30"/>
                      <a:gd name="T41" fmla="*/ 20 h 28"/>
                      <a:gd name="T42" fmla="*/ 11 w 30"/>
                      <a:gd name="T43" fmla="*/ 16 h 28"/>
                      <a:gd name="T44" fmla="*/ 7 w 30"/>
                      <a:gd name="T45" fmla="*/ 16 h 28"/>
                      <a:gd name="T46" fmla="*/ 3 w 30"/>
                      <a:gd name="T47" fmla="*/ 16 h 28"/>
                      <a:gd name="T48" fmla="*/ 3 w 30"/>
                      <a:gd name="T49" fmla="*/ 12 h 28"/>
                      <a:gd name="T50" fmla="*/ 3 w 30"/>
                      <a:gd name="T51" fmla="*/ 16 h 28"/>
                      <a:gd name="T52" fmla="*/ 0 w 30"/>
                      <a:gd name="T53" fmla="*/ 16 h 28"/>
                      <a:gd name="T54" fmla="*/ 0 w 30"/>
                      <a:gd name="T55" fmla="*/ 12 h 28"/>
                      <a:gd name="T56" fmla="*/ 0 w 30"/>
                      <a:gd name="T57" fmla="*/ 8 h 28"/>
                      <a:gd name="T58" fmla="*/ 3 w 30"/>
                      <a:gd name="T59" fmla="*/ 8 h 28"/>
                      <a:gd name="T60" fmla="*/ 0 w 30"/>
                      <a:gd name="T61" fmla="*/ 8 h 28"/>
                      <a:gd name="T62" fmla="*/ 3 w 30"/>
                      <a:gd name="T63" fmla="*/ 8 h 28"/>
                      <a:gd name="T64" fmla="*/ 3 w 30"/>
                      <a:gd name="T65" fmla="*/ 4 h 28"/>
                      <a:gd name="T66" fmla="*/ 3 w 30"/>
                      <a:gd name="T67" fmla="*/ 0 h 2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</a:cxnLst>
                    <a:rect l="0" t="0" r="r" b="b"/>
                    <a:pathLst>
                      <a:path w="30" h="28">
                        <a:moveTo>
                          <a:pt x="3" y="0"/>
                        </a:moveTo>
                        <a:lnTo>
                          <a:pt x="3" y="4"/>
                        </a:lnTo>
                        <a:lnTo>
                          <a:pt x="7" y="4"/>
                        </a:lnTo>
                        <a:lnTo>
                          <a:pt x="11" y="4"/>
                        </a:lnTo>
                        <a:lnTo>
                          <a:pt x="15" y="4"/>
                        </a:lnTo>
                        <a:lnTo>
                          <a:pt x="15" y="8"/>
                        </a:lnTo>
                        <a:lnTo>
                          <a:pt x="15" y="12"/>
                        </a:lnTo>
                        <a:lnTo>
                          <a:pt x="19" y="12"/>
                        </a:lnTo>
                        <a:lnTo>
                          <a:pt x="23" y="12"/>
                        </a:lnTo>
                        <a:lnTo>
                          <a:pt x="23" y="16"/>
                        </a:lnTo>
                        <a:lnTo>
                          <a:pt x="23" y="20"/>
                        </a:lnTo>
                        <a:lnTo>
                          <a:pt x="26" y="20"/>
                        </a:lnTo>
                        <a:lnTo>
                          <a:pt x="26" y="24"/>
                        </a:lnTo>
                        <a:lnTo>
                          <a:pt x="30" y="24"/>
                        </a:lnTo>
                        <a:lnTo>
                          <a:pt x="26" y="24"/>
                        </a:lnTo>
                        <a:lnTo>
                          <a:pt x="23" y="28"/>
                        </a:lnTo>
                        <a:lnTo>
                          <a:pt x="19" y="28"/>
                        </a:lnTo>
                        <a:lnTo>
                          <a:pt x="15" y="28"/>
                        </a:lnTo>
                        <a:lnTo>
                          <a:pt x="15" y="24"/>
                        </a:lnTo>
                        <a:lnTo>
                          <a:pt x="15" y="20"/>
                        </a:lnTo>
                        <a:lnTo>
                          <a:pt x="11" y="20"/>
                        </a:lnTo>
                        <a:lnTo>
                          <a:pt x="11" y="16"/>
                        </a:lnTo>
                        <a:lnTo>
                          <a:pt x="7" y="16"/>
                        </a:lnTo>
                        <a:lnTo>
                          <a:pt x="3" y="16"/>
                        </a:lnTo>
                        <a:lnTo>
                          <a:pt x="3" y="12"/>
                        </a:lnTo>
                        <a:lnTo>
                          <a:pt x="3" y="16"/>
                        </a:lnTo>
                        <a:lnTo>
                          <a:pt x="0" y="16"/>
                        </a:lnTo>
                        <a:lnTo>
                          <a:pt x="0" y="12"/>
                        </a:lnTo>
                        <a:lnTo>
                          <a:pt x="0" y="8"/>
                        </a:lnTo>
                        <a:lnTo>
                          <a:pt x="3" y="8"/>
                        </a:lnTo>
                        <a:lnTo>
                          <a:pt x="0" y="8"/>
                        </a:lnTo>
                        <a:lnTo>
                          <a:pt x="3" y="8"/>
                        </a:lnTo>
                        <a:lnTo>
                          <a:pt x="3" y="4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67" name="Freeform 441">
                    <a:extLst>
                      <a:ext uri="{FF2B5EF4-FFF2-40B4-BE49-F238E27FC236}">
                        <a16:creationId xmlns:a16="http://schemas.microsoft.com/office/drawing/2014/main" id="{A3E41711-7847-C333-9E3B-BFD38AFC638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99" y="3222"/>
                    <a:ext cx="20" cy="32"/>
                  </a:xfrm>
                  <a:custGeom>
                    <a:avLst/>
                    <a:gdLst>
                      <a:gd name="T0" fmla="*/ 7 w 19"/>
                      <a:gd name="T1" fmla="*/ 0 h 32"/>
                      <a:gd name="T2" fmla="*/ 11 w 19"/>
                      <a:gd name="T3" fmla="*/ 0 h 32"/>
                      <a:gd name="T4" fmla="*/ 11 w 19"/>
                      <a:gd name="T5" fmla="*/ 4 h 32"/>
                      <a:gd name="T6" fmla="*/ 11 w 19"/>
                      <a:gd name="T7" fmla="*/ 8 h 32"/>
                      <a:gd name="T8" fmla="*/ 15 w 19"/>
                      <a:gd name="T9" fmla="*/ 8 h 32"/>
                      <a:gd name="T10" fmla="*/ 15 w 19"/>
                      <a:gd name="T11" fmla="*/ 12 h 32"/>
                      <a:gd name="T12" fmla="*/ 15 w 19"/>
                      <a:gd name="T13" fmla="*/ 16 h 32"/>
                      <a:gd name="T14" fmla="*/ 19 w 19"/>
                      <a:gd name="T15" fmla="*/ 16 h 32"/>
                      <a:gd name="T16" fmla="*/ 15 w 19"/>
                      <a:gd name="T17" fmla="*/ 16 h 32"/>
                      <a:gd name="T18" fmla="*/ 19 w 19"/>
                      <a:gd name="T19" fmla="*/ 20 h 32"/>
                      <a:gd name="T20" fmla="*/ 19 w 19"/>
                      <a:gd name="T21" fmla="*/ 24 h 32"/>
                      <a:gd name="T22" fmla="*/ 15 w 19"/>
                      <a:gd name="T23" fmla="*/ 24 h 32"/>
                      <a:gd name="T24" fmla="*/ 11 w 19"/>
                      <a:gd name="T25" fmla="*/ 24 h 32"/>
                      <a:gd name="T26" fmla="*/ 11 w 19"/>
                      <a:gd name="T27" fmla="*/ 28 h 32"/>
                      <a:gd name="T28" fmla="*/ 7 w 19"/>
                      <a:gd name="T29" fmla="*/ 28 h 32"/>
                      <a:gd name="T30" fmla="*/ 7 w 19"/>
                      <a:gd name="T31" fmla="*/ 32 h 32"/>
                      <a:gd name="T32" fmla="*/ 3 w 19"/>
                      <a:gd name="T33" fmla="*/ 32 h 32"/>
                      <a:gd name="T34" fmla="*/ 3 w 19"/>
                      <a:gd name="T35" fmla="*/ 28 h 32"/>
                      <a:gd name="T36" fmla="*/ 3 w 19"/>
                      <a:gd name="T37" fmla="*/ 24 h 32"/>
                      <a:gd name="T38" fmla="*/ 3 w 19"/>
                      <a:gd name="T39" fmla="*/ 20 h 32"/>
                      <a:gd name="T40" fmla="*/ 0 w 19"/>
                      <a:gd name="T41" fmla="*/ 20 h 32"/>
                      <a:gd name="T42" fmla="*/ 0 w 19"/>
                      <a:gd name="T43" fmla="*/ 16 h 32"/>
                      <a:gd name="T44" fmla="*/ 3 w 19"/>
                      <a:gd name="T45" fmla="*/ 16 h 32"/>
                      <a:gd name="T46" fmla="*/ 0 w 19"/>
                      <a:gd name="T47" fmla="*/ 16 h 32"/>
                      <a:gd name="T48" fmla="*/ 0 w 19"/>
                      <a:gd name="T49" fmla="*/ 12 h 32"/>
                      <a:gd name="T50" fmla="*/ 3 w 19"/>
                      <a:gd name="T51" fmla="*/ 12 h 32"/>
                      <a:gd name="T52" fmla="*/ 3 w 19"/>
                      <a:gd name="T53" fmla="*/ 8 h 32"/>
                      <a:gd name="T54" fmla="*/ 3 w 19"/>
                      <a:gd name="T55" fmla="*/ 4 h 32"/>
                      <a:gd name="T56" fmla="*/ 7 w 19"/>
                      <a:gd name="T57" fmla="*/ 4 h 32"/>
                      <a:gd name="T58" fmla="*/ 7 w 19"/>
                      <a:gd name="T59" fmla="*/ 0 h 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</a:cxnLst>
                    <a:rect l="0" t="0" r="r" b="b"/>
                    <a:pathLst>
                      <a:path w="19" h="32">
                        <a:moveTo>
                          <a:pt x="7" y="0"/>
                        </a:moveTo>
                        <a:lnTo>
                          <a:pt x="11" y="0"/>
                        </a:lnTo>
                        <a:lnTo>
                          <a:pt x="11" y="4"/>
                        </a:lnTo>
                        <a:lnTo>
                          <a:pt x="11" y="8"/>
                        </a:lnTo>
                        <a:lnTo>
                          <a:pt x="15" y="8"/>
                        </a:lnTo>
                        <a:lnTo>
                          <a:pt x="15" y="12"/>
                        </a:lnTo>
                        <a:lnTo>
                          <a:pt x="15" y="16"/>
                        </a:lnTo>
                        <a:lnTo>
                          <a:pt x="19" y="16"/>
                        </a:lnTo>
                        <a:lnTo>
                          <a:pt x="15" y="16"/>
                        </a:lnTo>
                        <a:lnTo>
                          <a:pt x="19" y="20"/>
                        </a:lnTo>
                        <a:lnTo>
                          <a:pt x="19" y="24"/>
                        </a:lnTo>
                        <a:lnTo>
                          <a:pt x="15" y="24"/>
                        </a:lnTo>
                        <a:lnTo>
                          <a:pt x="11" y="24"/>
                        </a:lnTo>
                        <a:lnTo>
                          <a:pt x="11" y="28"/>
                        </a:lnTo>
                        <a:lnTo>
                          <a:pt x="7" y="28"/>
                        </a:lnTo>
                        <a:lnTo>
                          <a:pt x="7" y="32"/>
                        </a:lnTo>
                        <a:lnTo>
                          <a:pt x="3" y="32"/>
                        </a:lnTo>
                        <a:lnTo>
                          <a:pt x="3" y="28"/>
                        </a:lnTo>
                        <a:lnTo>
                          <a:pt x="3" y="24"/>
                        </a:lnTo>
                        <a:lnTo>
                          <a:pt x="3" y="20"/>
                        </a:lnTo>
                        <a:lnTo>
                          <a:pt x="0" y="20"/>
                        </a:lnTo>
                        <a:lnTo>
                          <a:pt x="0" y="16"/>
                        </a:lnTo>
                        <a:lnTo>
                          <a:pt x="3" y="16"/>
                        </a:lnTo>
                        <a:lnTo>
                          <a:pt x="0" y="16"/>
                        </a:lnTo>
                        <a:lnTo>
                          <a:pt x="0" y="12"/>
                        </a:lnTo>
                        <a:lnTo>
                          <a:pt x="3" y="12"/>
                        </a:lnTo>
                        <a:lnTo>
                          <a:pt x="3" y="8"/>
                        </a:lnTo>
                        <a:lnTo>
                          <a:pt x="3" y="4"/>
                        </a:lnTo>
                        <a:lnTo>
                          <a:pt x="7" y="4"/>
                        </a:lnTo>
                        <a:lnTo>
                          <a:pt x="7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68" name="Freeform 442">
                    <a:extLst>
                      <a:ext uri="{FF2B5EF4-FFF2-40B4-BE49-F238E27FC236}">
                        <a16:creationId xmlns:a16="http://schemas.microsoft.com/office/drawing/2014/main" id="{8CB02142-D134-3F70-F752-A58DEBEBEAF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389" y="3222"/>
                    <a:ext cx="8" cy="24"/>
                  </a:xfrm>
                  <a:custGeom>
                    <a:avLst/>
                    <a:gdLst>
                      <a:gd name="T0" fmla="*/ 8 w 8"/>
                      <a:gd name="T1" fmla="*/ 0 h 24"/>
                      <a:gd name="T2" fmla="*/ 8 w 8"/>
                      <a:gd name="T3" fmla="*/ 4 h 24"/>
                      <a:gd name="T4" fmla="*/ 8 w 8"/>
                      <a:gd name="T5" fmla="*/ 8 h 24"/>
                      <a:gd name="T6" fmla="*/ 4 w 8"/>
                      <a:gd name="T7" fmla="*/ 8 h 24"/>
                      <a:gd name="T8" fmla="*/ 4 w 8"/>
                      <a:gd name="T9" fmla="*/ 12 h 24"/>
                      <a:gd name="T10" fmla="*/ 4 w 8"/>
                      <a:gd name="T11" fmla="*/ 16 h 24"/>
                      <a:gd name="T12" fmla="*/ 4 w 8"/>
                      <a:gd name="T13" fmla="*/ 20 h 24"/>
                      <a:gd name="T14" fmla="*/ 4 w 8"/>
                      <a:gd name="T15" fmla="*/ 24 h 24"/>
                      <a:gd name="T16" fmla="*/ 0 w 8"/>
                      <a:gd name="T17" fmla="*/ 24 h 24"/>
                      <a:gd name="T18" fmla="*/ 0 w 8"/>
                      <a:gd name="T19" fmla="*/ 20 h 24"/>
                      <a:gd name="T20" fmla="*/ 0 w 8"/>
                      <a:gd name="T21" fmla="*/ 16 h 24"/>
                      <a:gd name="T22" fmla="*/ 0 w 8"/>
                      <a:gd name="T23" fmla="*/ 12 h 24"/>
                      <a:gd name="T24" fmla="*/ 0 w 8"/>
                      <a:gd name="T25" fmla="*/ 8 h 24"/>
                      <a:gd name="T26" fmla="*/ 0 w 8"/>
                      <a:gd name="T27" fmla="*/ 4 h 24"/>
                      <a:gd name="T28" fmla="*/ 0 w 8"/>
                      <a:gd name="T29" fmla="*/ 0 h 24"/>
                      <a:gd name="T30" fmla="*/ 4 w 8"/>
                      <a:gd name="T31" fmla="*/ 0 h 24"/>
                      <a:gd name="T32" fmla="*/ 8 w 8"/>
                      <a:gd name="T33" fmla="*/ 0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8" h="24">
                        <a:moveTo>
                          <a:pt x="8" y="0"/>
                        </a:moveTo>
                        <a:lnTo>
                          <a:pt x="8" y="4"/>
                        </a:lnTo>
                        <a:lnTo>
                          <a:pt x="8" y="8"/>
                        </a:lnTo>
                        <a:lnTo>
                          <a:pt x="4" y="8"/>
                        </a:lnTo>
                        <a:lnTo>
                          <a:pt x="4" y="12"/>
                        </a:lnTo>
                        <a:lnTo>
                          <a:pt x="4" y="16"/>
                        </a:lnTo>
                        <a:lnTo>
                          <a:pt x="4" y="20"/>
                        </a:lnTo>
                        <a:lnTo>
                          <a:pt x="4" y="24"/>
                        </a:lnTo>
                        <a:lnTo>
                          <a:pt x="0" y="24"/>
                        </a:lnTo>
                        <a:lnTo>
                          <a:pt x="0" y="20"/>
                        </a:lnTo>
                        <a:lnTo>
                          <a:pt x="0" y="16"/>
                        </a:lnTo>
                        <a:lnTo>
                          <a:pt x="0" y="12"/>
                        </a:lnTo>
                        <a:lnTo>
                          <a:pt x="0" y="8"/>
                        </a:lnTo>
                        <a:lnTo>
                          <a:pt x="0" y="4"/>
                        </a:lnTo>
                        <a:lnTo>
                          <a:pt x="0" y="0"/>
                        </a:lnTo>
                        <a:lnTo>
                          <a:pt x="4" y="0"/>
                        </a:lnTo>
                        <a:lnTo>
                          <a:pt x="8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69" name="Freeform 443">
                    <a:extLst>
                      <a:ext uri="{FF2B5EF4-FFF2-40B4-BE49-F238E27FC236}">
                        <a16:creationId xmlns:a16="http://schemas.microsoft.com/office/drawing/2014/main" id="{0F1560A3-9D78-A09B-8B25-D43823FBB65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04" y="3222"/>
                    <a:ext cx="89" cy="72"/>
                  </a:xfrm>
                  <a:custGeom>
                    <a:avLst/>
                    <a:gdLst>
                      <a:gd name="T0" fmla="*/ 39 w 89"/>
                      <a:gd name="T1" fmla="*/ 4 h 72"/>
                      <a:gd name="T2" fmla="*/ 43 w 89"/>
                      <a:gd name="T3" fmla="*/ 4 h 72"/>
                      <a:gd name="T4" fmla="*/ 50 w 89"/>
                      <a:gd name="T5" fmla="*/ 4 h 72"/>
                      <a:gd name="T6" fmla="*/ 50 w 89"/>
                      <a:gd name="T7" fmla="*/ 4 h 72"/>
                      <a:gd name="T8" fmla="*/ 54 w 89"/>
                      <a:gd name="T9" fmla="*/ 0 h 72"/>
                      <a:gd name="T10" fmla="*/ 54 w 89"/>
                      <a:gd name="T11" fmla="*/ 8 h 72"/>
                      <a:gd name="T12" fmla="*/ 58 w 89"/>
                      <a:gd name="T13" fmla="*/ 4 h 72"/>
                      <a:gd name="T14" fmla="*/ 62 w 89"/>
                      <a:gd name="T15" fmla="*/ 8 h 72"/>
                      <a:gd name="T16" fmla="*/ 62 w 89"/>
                      <a:gd name="T17" fmla="*/ 8 h 72"/>
                      <a:gd name="T18" fmla="*/ 66 w 89"/>
                      <a:gd name="T19" fmla="*/ 4 h 72"/>
                      <a:gd name="T20" fmla="*/ 69 w 89"/>
                      <a:gd name="T21" fmla="*/ 8 h 72"/>
                      <a:gd name="T22" fmla="*/ 73 w 89"/>
                      <a:gd name="T23" fmla="*/ 12 h 72"/>
                      <a:gd name="T24" fmla="*/ 77 w 89"/>
                      <a:gd name="T25" fmla="*/ 16 h 72"/>
                      <a:gd name="T26" fmla="*/ 81 w 89"/>
                      <a:gd name="T27" fmla="*/ 20 h 72"/>
                      <a:gd name="T28" fmla="*/ 77 w 89"/>
                      <a:gd name="T29" fmla="*/ 24 h 72"/>
                      <a:gd name="T30" fmla="*/ 85 w 89"/>
                      <a:gd name="T31" fmla="*/ 24 h 72"/>
                      <a:gd name="T32" fmla="*/ 85 w 89"/>
                      <a:gd name="T33" fmla="*/ 32 h 72"/>
                      <a:gd name="T34" fmla="*/ 89 w 89"/>
                      <a:gd name="T35" fmla="*/ 36 h 72"/>
                      <a:gd name="T36" fmla="*/ 89 w 89"/>
                      <a:gd name="T37" fmla="*/ 36 h 72"/>
                      <a:gd name="T38" fmla="*/ 89 w 89"/>
                      <a:gd name="T39" fmla="*/ 44 h 72"/>
                      <a:gd name="T40" fmla="*/ 81 w 89"/>
                      <a:gd name="T41" fmla="*/ 44 h 72"/>
                      <a:gd name="T42" fmla="*/ 77 w 89"/>
                      <a:gd name="T43" fmla="*/ 40 h 72"/>
                      <a:gd name="T44" fmla="*/ 77 w 89"/>
                      <a:gd name="T45" fmla="*/ 48 h 72"/>
                      <a:gd name="T46" fmla="*/ 77 w 89"/>
                      <a:gd name="T47" fmla="*/ 48 h 72"/>
                      <a:gd name="T48" fmla="*/ 77 w 89"/>
                      <a:gd name="T49" fmla="*/ 56 h 72"/>
                      <a:gd name="T50" fmla="*/ 77 w 89"/>
                      <a:gd name="T51" fmla="*/ 64 h 72"/>
                      <a:gd name="T52" fmla="*/ 69 w 89"/>
                      <a:gd name="T53" fmla="*/ 60 h 72"/>
                      <a:gd name="T54" fmla="*/ 69 w 89"/>
                      <a:gd name="T55" fmla="*/ 68 h 72"/>
                      <a:gd name="T56" fmla="*/ 66 w 89"/>
                      <a:gd name="T57" fmla="*/ 68 h 72"/>
                      <a:gd name="T58" fmla="*/ 62 w 89"/>
                      <a:gd name="T59" fmla="*/ 64 h 72"/>
                      <a:gd name="T60" fmla="*/ 58 w 89"/>
                      <a:gd name="T61" fmla="*/ 64 h 72"/>
                      <a:gd name="T62" fmla="*/ 54 w 89"/>
                      <a:gd name="T63" fmla="*/ 68 h 72"/>
                      <a:gd name="T64" fmla="*/ 46 w 89"/>
                      <a:gd name="T65" fmla="*/ 72 h 72"/>
                      <a:gd name="T66" fmla="*/ 43 w 89"/>
                      <a:gd name="T67" fmla="*/ 68 h 72"/>
                      <a:gd name="T68" fmla="*/ 35 w 89"/>
                      <a:gd name="T69" fmla="*/ 68 h 72"/>
                      <a:gd name="T70" fmla="*/ 31 w 89"/>
                      <a:gd name="T71" fmla="*/ 64 h 72"/>
                      <a:gd name="T72" fmla="*/ 31 w 89"/>
                      <a:gd name="T73" fmla="*/ 56 h 72"/>
                      <a:gd name="T74" fmla="*/ 23 w 89"/>
                      <a:gd name="T75" fmla="*/ 56 h 72"/>
                      <a:gd name="T76" fmla="*/ 23 w 89"/>
                      <a:gd name="T77" fmla="*/ 56 h 72"/>
                      <a:gd name="T78" fmla="*/ 20 w 89"/>
                      <a:gd name="T79" fmla="*/ 56 h 72"/>
                      <a:gd name="T80" fmla="*/ 16 w 89"/>
                      <a:gd name="T81" fmla="*/ 60 h 72"/>
                      <a:gd name="T82" fmla="*/ 16 w 89"/>
                      <a:gd name="T83" fmla="*/ 52 h 72"/>
                      <a:gd name="T84" fmla="*/ 8 w 89"/>
                      <a:gd name="T85" fmla="*/ 52 h 72"/>
                      <a:gd name="T86" fmla="*/ 4 w 89"/>
                      <a:gd name="T87" fmla="*/ 48 h 72"/>
                      <a:gd name="T88" fmla="*/ 0 w 89"/>
                      <a:gd name="T89" fmla="*/ 44 h 72"/>
                      <a:gd name="T90" fmla="*/ 4 w 89"/>
                      <a:gd name="T91" fmla="*/ 40 h 72"/>
                      <a:gd name="T92" fmla="*/ 8 w 89"/>
                      <a:gd name="T93" fmla="*/ 40 h 72"/>
                      <a:gd name="T94" fmla="*/ 12 w 89"/>
                      <a:gd name="T95" fmla="*/ 36 h 72"/>
                      <a:gd name="T96" fmla="*/ 16 w 89"/>
                      <a:gd name="T97" fmla="*/ 32 h 72"/>
                      <a:gd name="T98" fmla="*/ 12 w 89"/>
                      <a:gd name="T99" fmla="*/ 28 h 72"/>
                      <a:gd name="T100" fmla="*/ 16 w 89"/>
                      <a:gd name="T101" fmla="*/ 24 h 72"/>
                      <a:gd name="T102" fmla="*/ 23 w 89"/>
                      <a:gd name="T103" fmla="*/ 20 h 72"/>
                      <a:gd name="T104" fmla="*/ 27 w 89"/>
                      <a:gd name="T105" fmla="*/ 16 h 72"/>
                      <a:gd name="T106" fmla="*/ 31 w 89"/>
                      <a:gd name="T107" fmla="*/ 12 h 72"/>
                      <a:gd name="T108" fmla="*/ 35 w 89"/>
                      <a:gd name="T109" fmla="*/ 8 h 72"/>
                      <a:gd name="T110" fmla="*/ 43 w 89"/>
                      <a:gd name="T111" fmla="*/ 4 h 72"/>
                      <a:gd name="T112" fmla="*/ 39 w 89"/>
                      <a:gd name="T113" fmla="*/ 0 h 7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89" h="72">
                        <a:moveTo>
                          <a:pt x="39" y="0"/>
                        </a:moveTo>
                        <a:lnTo>
                          <a:pt x="39" y="4"/>
                        </a:lnTo>
                        <a:lnTo>
                          <a:pt x="43" y="0"/>
                        </a:lnTo>
                        <a:lnTo>
                          <a:pt x="43" y="4"/>
                        </a:lnTo>
                        <a:lnTo>
                          <a:pt x="46" y="4"/>
                        </a:lnTo>
                        <a:lnTo>
                          <a:pt x="50" y="4"/>
                        </a:lnTo>
                        <a:lnTo>
                          <a:pt x="50" y="0"/>
                        </a:lnTo>
                        <a:lnTo>
                          <a:pt x="50" y="4"/>
                        </a:lnTo>
                        <a:lnTo>
                          <a:pt x="54" y="4"/>
                        </a:lnTo>
                        <a:lnTo>
                          <a:pt x="54" y="0"/>
                        </a:lnTo>
                        <a:lnTo>
                          <a:pt x="54" y="4"/>
                        </a:lnTo>
                        <a:lnTo>
                          <a:pt x="54" y="8"/>
                        </a:lnTo>
                        <a:lnTo>
                          <a:pt x="58" y="8"/>
                        </a:lnTo>
                        <a:lnTo>
                          <a:pt x="58" y="4"/>
                        </a:lnTo>
                        <a:lnTo>
                          <a:pt x="62" y="4"/>
                        </a:lnTo>
                        <a:lnTo>
                          <a:pt x="62" y="8"/>
                        </a:lnTo>
                        <a:lnTo>
                          <a:pt x="62" y="4"/>
                        </a:lnTo>
                        <a:lnTo>
                          <a:pt x="62" y="8"/>
                        </a:lnTo>
                        <a:lnTo>
                          <a:pt x="62" y="4"/>
                        </a:lnTo>
                        <a:lnTo>
                          <a:pt x="66" y="4"/>
                        </a:lnTo>
                        <a:lnTo>
                          <a:pt x="69" y="4"/>
                        </a:lnTo>
                        <a:lnTo>
                          <a:pt x="69" y="8"/>
                        </a:lnTo>
                        <a:lnTo>
                          <a:pt x="69" y="12"/>
                        </a:lnTo>
                        <a:lnTo>
                          <a:pt x="73" y="12"/>
                        </a:lnTo>
                        <a:lnTo>
                          <a:pt x="73" y="16"/>
                        </a:lnTo>
                        <a:lnTo>
                          <a:pt x="77" y="16"/>
                        </a:lnTo>
                        <a:lnTo>
                          <a:pt x="77" y="20"/>
                        </a:lnTo>
                        <a:lnTo>
                          <a:pt x="81" y="20"/>
                        </a:lnTo>
                        <a:lnTo>
                          <a:pt x="77" y="20"/>
                        </a:lnTo>
                        <a:lnTo>
                          <a:pt x="77" y="24"/>
                        </a:lnTo>
                        <a:lnTo>
                          <a:pt x="81" y="24"/>
                        </a:lnTo>
                        <a:lnTo>
                          <a:pt x="85" y="24"/>
                        </a:lnTo>
                        <a:lnTo>
                          <a:pt x="85" y="28"/>
                        </a:lnTo>
                        <a:lnTo>
                          <a:pt x="85" y="32"/>
                        </a:lnTo>
                        <a:lnTo>
                          <a:pt x="89" y="32"/>
                        </a:lnTo>
                        <a:lnTo>
                          <a:pt x="89" y="36"/>
                        </a:lnTo>
                        <a:lnTo>
                          <a:pt x="89" y="40"/>
                        </a:lnTo>
                        <a:lnTo>
                          <a:pt x="89" y="36"/>
                        </a:lnTo>
                        <a:lnTo>
                          <a:pt x="89" y="40"/>
                        </a:lnTo>
                        <a:lnTo>
                          <a:pt x="89" y="44"/>
                        </a:lnTo>
                        <a:lnTo>
                          <a:pt x="85" y="44"/>
                        </a:lnTo>
                        <a:lnTo>
                          <a:pt x="81" y="44"/>
                        </a:lnTo>
                        <a:lnTo>
                          <a:pt x="81" y="40"/>
                        </a:lnTo>
                        <a:lnTo>
                          <a:pt x="77" y="40"/>
                        </a:lnTo>
                        <a:lnTo>
                          <a:pt x="77" y="44"/>
                        </a:lnTo>
                        <a:lnTo>
                          <a:pt x="77" y="48"/>
                        </a:lnTo>
                        <a:lnTo>
                          <a:pt x="73" y="48"/>
                        </a:lnTo>
                        <a:lnTo>
                          <a:pt x="77" y="48"/>
                        </a:lnTo>
                        <a:lnTo>
                          <a:pt x="77" y="52"/>
                        </a:lnTo>
                        <a:lnTo>
                          <a:pt x="77" y="56"/>
                        </a:lnTo>
                        <a:lnTo>
                          <a:pt x="77" y="60"/>
                        </a:lnTo>
                        <a:lnTo>
                          <a:pt x="77" y="64"/>
                        </a:lnTo>
                        <a:lnTo>
                          <a:pt x="73" y="64"/>
                        </a:lnTo>
                        <a:lnTo>
                          <a:pt x="69" y="60"/>
                        </a:lnTo>
                        <a:lnTo>
                          <a:pt x="69" y="64"/>
                        </a:lnTo>
                        <a:lnTo>
                          <a:pt x="69" y="68"/>
                        </a:lnTo>
                        <a:lnTo>
                          <a:pt x="66" y="64"/>
                        </a:lnTo>
                        <a:lnTo>
                          <a:pt x="66" y="68"/>
                        </a:lnTo>
                        <a:lnTo>
                          <a:pt x="62" y="68"/>
                        </a:lnTo>
                        <a:lnTo>
                          <a:pt x="62" y="64"/>
                        </a:lnTo>
                        <a:lnTo>
                          <a:pt x="62" y="68"/>
                        </a:lnTo>
                        <a:lnTo>
                          <a:pt x="58" y="64"/>
                        </a:lnTo>
                        <a:lnTo>
                          <a:pt x="54" y="64"/>
                        </a:lnTo>
                        <a:lnTo>
                          <a:pt x="54" y="68"/>
                        </a:lnTo>
                        <a:lnTo>
                          <a:pt x="50" y="68"/>
                        </a:lnTo>
                        <a:lnTo>
                          <a:pt x="46" y="72"/>
                        </a:lnTo>
                        <a:lnTo>
                          <a:pt x="43" y="72"/>
                        </a:lnTo>
                        <a:lnTo>
                          <a:pt x="43" y="68"/>
                        </a:lnTo>
                        <a:lnTo>
                          <a:pt x="39" y="68"/>
                        </a:lnTo>
                        <a:lnTo>
                          <a:pt x="35" y="68"/>
                        </a:lnTo>
                        <a:lnTo>
                          <a:pt x="35" y="64"/>
                        </a:lnTo>
                        <a:lnTo>
                          <a:pt x="31" y="64"/>
                        </a:lnTo>
                        <a:lnTo>
                          <a:pt x="31" y="60"/>
                        </a:lnTo>
                        <a:lnTo>
                          <a:pt x="31" y="56"/>
                        </a:lnTo>
                        <a:lnTo>
                          <a:pt x="27" y="56"/>
                        </a:lnTo>
                        <a:lnTo>
                          <a:pt x="23" y="56"/>
                        </a:lnTo>
                        <a:lnTo>
                          <a:pt x="23" y="60"/>
                        </a:lnTo>
                        <a:lnTo>
                          <a:pt x="23" y="56"/>
                        </a:lnTo>
                        <a:lnTo>
                          <a:pt x="20" y="60"/>
                        </a:lnTo>
                        <a:lnTo>
                          <a:pt x="20" y="56"/>
                        </a:lnTo>
                        <a:lnTo>
                          <a:pt x="20" y="60"/>
                        </a:lnTo>
                        <a:lnTo>
                          <a:pt x="16" y="60"/>
                        </a:lnTo>
                        <a:lnTo>
                          <a:pt x="16" y="56"/>
                        </a:lnTo>
                        <a:lnTo>
                          <a:pt x="16" y="52"/>
                        </a:lnTo>
                        <a:lnTo>
                          <a:pt x="12" y="52"/>
                        </a:lnTo>
                        <a:lnTo>
                          <a:pt x="8" y="52"/>
                        </a:lnTo>
                        <a:lnTo>
                          <a:pt x="4" y="52"/>
                        </a:lnTo>
                        <a:lnTo>
                          <a:pt x="4" y="48"/>
                        </a:lnTo>
                        <a:lnTo>
                          <a:pt x="0" y="48"/>
                        </a:lnTo>
                        <a:lnTo>
                          <a:pt x="0" y="44"/>
                        </a:lnTo>
                        <a:lnTo>
                          <a:pt x="4" y="44"/>
                        </a:lnTo>
                        <a:lnTo>
                          <a:pt x="4" y="40"/>
                        </a:lnTo>
                        <a:lnTo>
                          <a:pt x="8" y="44"/>
                        </a:lnTo>
                        <a:lnTo>
                          <a:pt x="8" y="40"/>
                        </a:lnTo>
                        <a:lnTo>
                          <a:pt x="12" y="40"/>
                        </a:lnTo>
                        <a:lnTo>
                          <a:pt x="12" y="36"/>
                        </a:lnTo>
                        <a:lnTo>
                          <a:pt x="16" y="36"/>
                        </a:lnTo>
                        <a:lnTo>
                          <a:pt x="16" y="32"/>
                        </a:lnTo>
                        <a:lnTo>
                          <a:pt x="16" y="28"/>
                        </a:lnTo>
                        <a:lnTo>
                          <a:pt x="12" y="28"/>
                        </a:lnTo>
                        <a:lnTo>
                          <a:pt x="12" y="24"/>
                        </a:lnTo>
                        <a:lnTo>
                          <a:pt x="16" y="24"/>
                        </a:lnTo>
                        <a:lnTo>
                          <a:pt x="20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27" y="16"/>
                        </a:lnTo>
                        <a:lnTo>
                          <a:pt x="27" y="12"/>
                        </a:lnTo>
                        <a:lnTo>
                          <a:pt x="31" y="12"/>
                        </a:lnTo>
                        <a:lnTo>
                          <a:pt x="35" y="12"/>
                        </a:lnTo>
                        <a:lnTo>
                          <a:pt x="35" y="8"/>
                        </a:lnTo>
                        <a:lnTo>
                          <a:pt x="39" y="8"/>
                        </a:lnTo>
                        <a:lnTo>
                          <a:pt x="43" y="4"/>
                        </a:lnTo>
                        <a:lnTo>
                          <a:pt x="39" y="4"/>
                        </a:lnTo>
                        <a:lnTo>
                          <a:pt x="39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70" name="Freeform 444">
                    <a:extLst>
                      <a:ext uri="{FF2B5EF4-FFF2-40B4-BE49-F238E27FC236}">
                        <a16:creationId xmlns:a16="http://schemas.microsoft.com/office/drawing/2014/main" id="{560F3D21-B0B6-40D0-948F-246FECEDE6A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865" y="3227"/>
                    <a:ext cx="29" cy="41"/>
                  </a:xfrm>
                  <a:custGeom>
                    <a:avLst/>
                    <a:gdLst>
                      <a:gd name="T0" fmla="*/ 7 w 30"/>
                      <a:gd name="T1" fmla="*/ 0 h 40"/>
                      <a:gd name="T2" fmla="*/ 11 w 30"/>
                      <a:gd name="T3" fmla="*/ 0 h 40"/>
                      <a:gd name="T4" fmla="*/ 15 w 30"/>
                      <a:gd name="T5" fmla="*/ 0 h 40"/>
                      <a:gd name="T6" fmla="*/ 19 w 30"/>
                      <a:gd name="T7" fmla="*/ 0 h 40"/>
                      <a:gd name="T8" fmla="*/ 15 w 30"/>
                      <a:gd name="T9" fmla="*/ 0 h 40"/>
                      <a:gd name="T10" fmla="*/ 19 w 30"/>
                      <a:gd name="T11" fmla="*/ 0 h 40"/>
                      <a:gd name="T12" fmla="*/ 19 w 30"/>
                      <a:gd name="T13" fmla="*/ 4 h 40"/>
                      <a:gd name="T14" fmla="*/ 19 w 30"/>
                      <a:gd name="T15" fmla="*/ 8 h 40"/>
                      <a:gd name="T16" fmla="*/ 23 w 30"/>
                      <a:gd name="T17" fmla="*/ 8 h 40"/>
                      <a:gd name="T18" fmla="*/ 23 w 30"/>
                      <a:gd name="T19" fmla="*/ 12 h 40"/>
                      <a:gd name="T20" fmla="*/ 23 w 30"/>
                      <a:gd name="T21" fmla="*/ 16 h 40"/>
                      <a:gd name="T22" fmla="*/ 27 w 30"/>
                      <a:gd name="T23" fmla="*/ 20 h 40"/>
                      <a:gd name="T24" fmla="*/ 27 w 30"/>
                      <a:gd name="T25" fmla="*/ 24 h 40"/>
                      <a:gd name="T26" fmla="*/ 30 w 30"/>
                      <a:gd name="T27" fmla="*/ 24 h 40"/>
                      <a:gd name="T28" fmla="*/ 27 w 30"/>
                      <a:gd name="T29" fmla="*/ 24 h 40"/>
                      <a:gd name="T30" fmla="*/ 27 w 30"/>
                      <a:gd name="T31" fmla="*/ 28 h 40"/>
                      <a:gd name="T32" fmla="*/ 27 w 30"/>
                      <a:gd name="T33" fmla="*/ 32 h 40"/>
                      <a:gd name="T34" fmla="*/ 23 w 30"/>
                      <a:gd name="T35" fmla="*/ 32 h 40"/>
                      <a:gd name="T36" fmla="*/ 23 w 30"/>
                      <a:gd name="T37" fmla="*/ 36 h 40"/>
                      <a:gd name="T38" fmla="*/ 19 w 30"/>
                      <a:gd name="T39" fmla="*/ 36 h 40"/>
                      <a:gd name="T40" fmla="*/ 23 w 30"/>
                      <a:gd name="T41" fmla="*/ 36 h 40"/>
                      <a:gd name="T42" fmla="*/ 19 w 30"/>
                      <a:gd name="T43" fmla="*/ 36 h 40"/>
                      <a:gd name="T44" fmla="*/ 19 w 30"/>
                      <a:gd name="T45" fmla="*/ 40 h 40"/>
                      <a:gd name="T46" fmla="*/ 19 w 30"/>
                      <a:gd name="T47" fmla="*/ 36 h 40"/>
                      <a:gd name="T48" fmla="*/ 15 w 30"/>
                      <a:gd name="T49" fmla="*/ 36 h 40"/>
                      <a:gd name="T50" fmla="*/ 15 w 30"/>
                      <a:gd name="T51" fmla="*/ 32 h 40"/>
                      <a:gd name="T52" fmla="*/ 11 w 30"/>
                      <a:gd name="T53" fmla="*/ 32 h 40"/>
                      <a:gd name="T54" fmla="*/ 11 w 30"/>
                      <a:gd name="T55" fmla="*/ 28 h 40"/>
                      <a:gd name="T56" fmla="*/ 7 w 30"/>
                      <a:gd name="T57" fmla="*/ 28 h 40"/>
                      <a:gd name="T58" fmla="*/ 4 w 30"/>
                      <a:gd name="T59" fmla="*/ 28 h 40"/>
                      <a:gd name="T60" fmla="*/ 4 w 30"/>
                      <a:gd name="T61" fmla="*/ 24 h 40"/>
                      <a:gd name="T62" fmla="*/ 4 w 30"/>
                      <a:gd name="T63" fmla="*/ 20 h 40"/>
                      <a:gd name="T64" fmla="*/ 0 w 30"/>
                      <a:gd name="T65" fmla="*/ 20 h 40"/>
                      <a:gd name="T66" fmla="*/ 4 w 30"/>
                      <a:gd name="T67" fmla="*/ 20 h 40"/>
                      <a:gd name="T68" fmla="*/ 4 w 30"/>
                      <a:gd name="T69" fmla="*/ 16 h 40"/>
                      <a:gd name="T70" fmla="*/ 4 w 30"/>
                      <a:gd name="T71" fmla="*/ 12 h 40"/>
                      <a:gd name="T72" fmla="*/ 7 w 30"/>
                      <a:gd name="T73" fmla="*/ 12 h 40"/>
                      <a:gd name="T74" fmla="*/ 7 w 30"/>
                      <a:gd name="T75" fmla="*/ 8 h 40"/>
                      <a:gd name="T76" fmla="*/ 4 w 30"/>
                      <a:gd name="T77" fmla="*/ 4 h 40"/>
                      <a:gd name="T78" fmla="*/ 7 w 30"/>
                      <a:gd name="T79" fmla="*/ 4 h 40"/>
                      <a:gd name="T80" fmla="*/ 7 w 30"/>
                      <a:gd name="T81" fmla="*/ 0 h 4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</a:cxnLst>
                    <a:rect l="0" t="0" r="r" b="b"/>
                    <a:pathLst>
                      <a:path w="30" h="40">
                        <a:moveTo>
                          <a:pt x="7" y="0"/>
                        </a:moveTo>
                        <a:lnTo>
                          <a:pt x="11" y="0"/>
                        </a:lnTo>
                        <a:lnTo>
                          <a:pt x="15" y="0"/>
                        </a:lnTo>
                        <a:lnTo>
                          <a:pt x="19" y="0"/>
                        </a:lnTo>
                        <a:lnTo>
                          <a:pt x="15" y="0"/>
                        </a:lnTo>
                        <a:lnTo>
                          <a:pt x="19" y="0"/>
                        </a:lnTo>
                        <a:lnTo>
                          <a:pt x="19" y="4"/>
                        </a:lnTo>
                        <a:lnTo>
                          <a:pt x="19" y="8"/>
                        </a:lnTo>
                        <a:lnTo>
                          <a:pt x="23" y="8"/>
                        </a:lnTo>
                        <a:lnTo>
                          <a:pt x="23" y="12"/>
                        </a:lnTo>
                        <a:lnTo>
                          <a:pt x="23" y="16"/>
                        </a:lnTo>
                        <a:lnTo>
                          <a:pt x="27" y="20"/>
                        </a:lnTo>
                        <a:lnTo>
                          <a:pt x="27" y="24"/>
                        </a:lnTo>
                        <a:lnTo>
                          <a:pt x="30" y="24"/>
                        </a:lnTo>
                        <a:lnTo>
                          <a:pt x="27" y="24"/>
                        </a:lnTo>
                        <a:lnTo>
                          <a:pt x="27" y="28"/>
                        </a:lnTo>
                        <a:lnTo>
                          <a:pt x="27" y="32"/>
                        </a:lnTo>
                        <a:lnTo>
                          <a:pt x="23" y="32"/>
                        </a:lnTo>
                        <a:lnTo>
                          <a:pt x="23" y="36"/>
                        </a:lnTo>
                        <a:lnTo>
                          <a:pt x="19" y="36"/>
                        </a:lnTo>
                        <a:lnTo>
                          <a:pt x="23" y="36"/>
                        </a:lnTo>
                        <a:lnTo>
                          <a:pt x="19" y="36"/>
                        </a:lnTo>
                        <a:lnTo>
                          <a:pt x="19" y="40"/>
                        </a:lnTo>
                        <a:lnTo>
                          <a:pt x="19" y="36"/>
                        </a:lnTo>
                        <a:lnTo>
                          <a:pt x="15" y="36"/>
                        </a:lnTo>
                        <a:lnTo>
                          <a:pt x="15" y="32"/>
                        </a:lnTo>
                        <a:lnTo>
                          <a:pt x="11" y="32"/>
                        </a:lnTo>
                        <a:lnTo>
                          <a:pt x="11" y="28"/>
                        </a:lnTo>
                        <a:lnTo>
                          <a:pt x="7" y="28"/>
                        </a:lnTo>
                        <a:lnTo>
                          <a:pt x="4" y="28"/>
                        </a:lnTo>
                        <a:lnTo>
                          <a:pt x="4" y="24"/>
                        </a:lnTo>
                        <a:lnTo>
                          <a:pt x="4" y="20"/>
                        </a:lnTo>
                        <a:lnTo>
                          <a:pt x="0" y="20"/>
                        </a:lnTo>
                        <a:lnTo>
                          <a:pt x="4" y="20"/>
                        </a:lnTo>
                        <a:lnTo>
                          <a:pt x="4" y="16"/>
                        </a:lnTo>
                        <a:lnTo>
                          <a:pt x="4" y="12"/>
                        </a:lnTo>
                        <a:lnTo>
                          <a:pt x="7" y="12"/>
                        </a:lnTo>
                        <a:lnTo>
                          <a:pt x="7" y="8"/>
                        </a:lnTo>
                        <a:lnTo>
                          <a:pt x="4" y="4"/>
                        </a:lnTo>
                        <a:lnTo>
                          <a:pt x="7" y="4"/>
                        </a:lnTo>
                        <a:lnTo>
                          <a:pt x="7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71" name="Freeform 445">
                    <a:extLst>
                      <a:ext uri="{FF2B5EF4-FFF2-40B4-BE49-F238E27FC236}">
                        <a16:creationId xmlns:a16="http://schemas.microsoft.com/office/drawing/2014/main" id="{2FFC0288-2270-E542-C5AA-5D36E180D88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496" y="3227"/>
                    <a:ext cx="23" cy="29"/>
                  </a:xfrm>
                  <a:custGeom>
                    <a:avLst/>
                    <a:gdLst>
                      <a:gd name="T0" fmla="*/ 15 w 23"/>
                      <a:gd name="T1" fmla="*/ 4 h 28"/>
                      <a:gd name="T2" fmla="*/ 19 w 23"/>
                      <a:gd name="T3" fmla="*/ 4 h 28"/>
                      <a:gd name="T4" fmla="*/ 19 w 23"/>
                      <a:gd name="T5" fmla="*/ 0 h 28"/>
                      <a:gd name="T6" fmla="*/ 23 w 23"/>
                      <a:gd name="T7" fmla="*/ 0 h 28"/>
                      <a:gd name="T8" fmla="*/ 23 w 23"/>
                      <a:gd name="T9" fmla="*/ 4 h 28"/>
                      <a:gd name="T10" fmla="*/ 23 w 23"/>
                      <a:gd name="T11" fmla="*/ 8 h 28"/>
                      <a:gd name="T12" fmla="*/ 23 w 23"/>
                      <a:gd name="T13" fmla="*/ 12 h 28"/>
                      <a:gd name="T14" fmla="*/ 19 w 23"/>
                      <a:gd name="T15" fmla="*/ 12 h 28"/>
                      <a:gd name="T16" fmla="*/ 19 w 23"/>
                      <a:gd name="T17" fmla="*/ 16 h 28"/>
                      <a:gd name="T18" fmla="*/ 23 w 23"/>
                      <a:gd name="T19" fmla="*/ 20 h 28"/>
                      <a:gd name="T20" fmla="*/ 19 w 23"/>
                      <a:gd name="T21" fmla="*/ 20 h 28"/>
                      <a:gd name="T22" fmla="*/ 19 w 23"/>
                      <a:gd name="T23" fmla="*/ 24 h 28"/>
                      <a:gd name="T24" fmla="*/ 11 w 23"/>
                      <a:gd name="T25" fmla="*/ 28 h 28"/>
                      <a:gd name="T26" fmla="*/ 7 w 23"/>
                      <a:gd name="T27" fmla="*/ 28 h 28"/>
                      <a:gd name="T28" fmla="*/ 7 w 23"/>
                      <a:gd name="T29" fmla="*/ 24 h 28"/>
                      <a:gd name="T30" fmla="*/ 3 w 23"/>
                      <a:gd name="T31" fmla="*/ 24 h 28"/>
                      <a:gd name="T32" fmla="*/ 0 w 23"/>
                      <a:gd name="T33" fmla="*/ 24 h 28"/>
                      <a:gd name="T34" fmla="*/ 0 w 23"/>
                      <a:gd name="T35" fmla="*/ 20 h 28"/>
                      <a:gd name="T36" fmla="*/ 0 w 23"/>
                      <a:gd name="T37" fmla="*/ 16 h 28"/>
                      <a:gd name="T38" fmla="*/ 3 w 23"/>
                      <a:gd name="T39" fmla="*/ 16 h 28"/>
                      <a:gd name="T40" fmla="*/ 3 w 23"/>
                      <a:gd name="T41" fmla="*/ 12 h 28"/>
                      <a:gd name="T42" fmla="*/ 3 w 23"/>
                      <a:gd name="T43" fmla="*/ 8 h 28"/>
                      <a:gd name="T44" fmla="*/ 7 w 23"/>
                      <a:gd name="T45" fmla="*/ 8 h 28"/>
                      <a:gd name="T46" fmla="*/ 11 w 23"/>
                      <a:gd name="T47" fmla="*/ 8 h 28"/>
                      <a:gd name="T48" fmla="*/ 11 w 23"/>
                      <a:gd name="T49" fmla="*/ 4 h 28"/>
                      <a:gd name="T50" fmla="*/ 15 w 23"/>
                      <a:gd name="T51" fmla="*/ 4 h 2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</a:cxnLst>
                    <a:rect l="0" t="0" r="r" b="b"/>
                    <a:pathLst>
                      <a:path w="23" h="28">
                        <a:moveTo>
                          <a:pt x="15" y="4"/>
                        </a:moveTo>
                        <a:lnTo>
                          <a:pt x="19" y="4"/>
                        </a:lnTo>
                        <a:lnTo>
                          <a:pt x="19" y="0"/>
                        </a:lnTo>
                        <a:lnTo>
                          <a:pt x="23" y="0"/>
                        </a:lnTo>
                        <a:lnTo>
                          <a:pt x="23" y="4"/>
                        </a:lnTo>
                        <a:lnTo>
                          <a:pt x="23" y="8"/>
                        </a:lnTo>
                        <a:lnTo>
                          <a:pt x="23" y="12"/>
                        </a:lnTo>
                        <a:lnTo>
                          <a:pt x="19" y="12"/>
                        </a:lnTo>
                        <a:lnTo>
                          <a:pt x="19" y="16"/>
                        </a:lnTo>
                        <a:lnTo>
                          <a:pt x="23" y="20"/>
                        </a:lnTo>
                        <a:lnTo>
                          <a:pt x="19" y="20"/>
                        </a:lnTo>
                        <a:lnTo>
                          <a:pt x="19" y="24"/>
                        </a:lnTo>
                        <a:lnTo>
                          <a:pt x="11" y="28"/>
                        </a:lnTo>
                        <a:lnTo>
                          <a:pt x="7" y="28"/>
                        </a:lnTo>
                        <a:lnTo>
                          <a:pt x="7" y="24"/>
                        </a:lnTo>
                        <a:lnTo>
                          <a:pt x="3" y="24"/>
                        </a:lnTo>
                        <a:lnTo>
                          <a:pt x="0" y="24"/>
                        </a:lnTo>
                        <a:lnTo>
                          <a:pt x="0" y="20"/>
                        </a:lnTo>
                        <a:lnTo>
                          <a:pt x="0" y="16"/>
                        </a:lnTo>
                        <a:lnTo>
                          <a:pt x="3" y="16"/>
                        </a:lnTo>
                        <a:lnTo>
                          <a:pt x="3" y="12"/>
                        </a:lnTo>
                        <a:lnTo>
                          <a:pt x="3" y="8"/>
                        </a:lnTo>
                        <a:lnTo>
                          <a:pt x="7" y="8"/>
                        </a:lnTo>
                        <a:lnTo>
                          <a:pt x="11" y="8"/>
                        </a:lnTo>
                        <a:lnTo>
                          <a:pt x="11" y="4"/>
                        </a:lnTo>
                        <a:lnTo>
                          <a:pt x="15" y="4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72" name="Freeform 446">
                    <a:extLst>
                      <a:ext uri="{FF2B5EF4-FFF2-40B4-BE49-F238E27FC236}">
                        <a16:creationId xmlns:a16="http://schemas.microsoft.com/office/drawing/2014/main" id="{AEAD53FC-D3DB-A44D-CF2E-8712A0D8BDB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128" y="3227"/>
                    <a:ext cx="35" cy="47"/>
                  </a:xfrm>
                  <a:custGeom>
                    <a:avLst/>
                    <a:gdLst>
                      <a:gd name="T0" fmla="*/ 4 w 35"/>
                      <a:gd name="T1" fmla="*/ 0 h 48"/>
                      <a:gd name="T2" fmla="*/ 4 w 35"/>
                      <a:gd name="T3" fmla="*/ 4 h 48"/>
                      <a:gd name="T4" fmla="*/ 8 w 35"/>
                      <a:gd name="T5" fmla="*/ 4 h 48"/>
                      <a:gd name="T6" fmla="*/ 12 w 35"/>
                      <a:gd name="T7" fmla="*/ 4 h 48"/>
                      <a:gd name="T8" fmla="*/ 16 w 35"/>
                      <a:gd name="T9" fmla="*/ 4 h 48"/>
                      <a:gd name="T10" fmla="*/ 19 w 35"/>
                      <a:gd name="T11" fmla="*/ 4 h 48"/>
                      <a:gd name="T12" fmla="*/ 19 w 35"/>
                      <a:gd name="T13" fmla="*/ 8 h 48"/>
                      <a:gd name="T14" fmla="*/ 23 w 35"/>
                      <a:gd name="T15" fmla="*/ 8 h 48"/>
                      <a:gd name="T16" fmla="*/ 23 w 35"/>
                      <a:gd name="T17" fmla="*/ 12 h 48"/>
                      <a:gd name="T18" fmla="*/ 23 w 35"/>
                      <a:gd name="T19" fmla="*/ 16 h 48"/>
                      <a:gd name="T20" fmla="*/ 27 w 35"/>
                      <a:gd name="T21" fmla="*/ 12 h 48"/>
                      <a:gd name="T22" fmla="*/ 27 w 35"/>
                      <a:gd name="T23" fmla="*/ 16 h 48"/>
                      <a:gd name="T24" fmla="*/ 27 w 35"/>
                      <a:gd name="T25" fmla="*/ 20 h 48"/>
                      <a:gd name="T26" fmla="*/ 31 w 35"/>
                      <a:gd name="T27" fmla="*/ 20 h 48"/>
                      <a:gd name="T28" fmla="*/ 31 w 35"/>
                      <a:gd name="T29" fmla="*/ 24 h 48"/>
                      <a:gd name="T30" fmla="*/ 31 w 35"/>
                      <a:gd name="T31" fmla="*/ 28 h 48"/>
                      <a:gd name="T32" fmla="*/ 35 w 35"/>
                      <a:gd name="T33" fmla="*/ 28 h 48"/>
                      <a:gd name="T34" fmla="*/ 35 w 35"/>
                      <a:gd name="T35" fmla="*/ 32 h 48"/>
                      <a:gd name="T36" fmla="*/ 35 w 35"/>
                      <a:gd name="T37" fmla="*/ 36 h 48"/>
                      <a:gd name="T38" fmla="*/ 35 w 35"/>
                      <a:gd name="T39" fmla="*/ 40 h 48"/>
                      <a:gd name="T40" fmla="*/ 35 w 35"/>
                      <a:gd name="T41" fmla="*/ 44 h 48"/>
                      <a:gd name="T42" fmla="*/ 35 w 35"/>
                      <a:gd name="T43" fmla="*/ 48 h 48"/>
                      <a:gd name="T44" fmla="*/ 31 w 35"/>
                      <a:gd name="T45" fmla="*/ 48 h 48"/>
                      <a:gd name="T46" fmla="*/ 31 w 35"/>
                      <a:gd name="T47" fmla="*/ 44 h 48"/>
                      <a:gd name="T48" fmla="*/ 31 w 35"/>
                      <a:gd name="T49" fmla="*/ 40 h 48"/>
                      <a:gd name="T50" fmla="*/ 27 w 35"/>
                      <a:gd name="T51" fmla="*/ 40 h 48"/>
                      <a:gd name="T52" fmla="*/ 23 w 35"/>
                      <a:gd name="T53" fmla="*/ 40 h 48"/>
                      <a:gd name="T54" fmla="*/ 23 w 35"/>
                      <a:gd name="T55" fmla="*/ 36 h 48"/>
                      <a:gd name="T56" fmla="*/ 19 w 35"/>
                      <a:gd name="T57" fmla="*/ 40 h 48"/>
                      <a:gd name="T58" fmla="*/ 16 w 35"/>
                      <a:gd name="T59" fmla="*/ 40 h 48"/>
                      <a:gd name="T60" fmla="*/ 16 w 35"/>
                      <a:gd name="T61" fmla="*/ 44 h 48"/>
                      <a:gd name="T62" fmla="*/ 12 w 35"/>
                      <a:gd name="T63" fmla="*/ 44 h 48"/>
                      <a:gd name="T64" fmla="*/ 8 w 35"/>
                      <a:gd name="T65" fmla="*/ 44 h 48"/>
                      <a:gd name="T66" fmla="*/ 4 w 35"/>
                      <a:gd name="T67" fmla="*/ 44 h 48"/>
                      <a:gd name="T68" fmla="*/ 4 w 35"/>
                      <a:gd name="T69" fmla="*/ 40 h 48"/>
                      <a:gd name="T70" fmla="*/ 4 w 35"/>
                      <a:gd name="T71" fmla="*/ 36 h 48"/>
                      <a:gd name="T72" fmla="*/ 4 w 35"/>
                      <a:gd name="T73" fmla="*/ 32 h 48"/>
                      <a:gd name="T74" fmla="*/ 0 w 35"/>
                      <a:gd name="T75" fmla="*/ 32 h 48"/>
                      <a:gd name="T76" fmla="*/ 4 w 35"/>
                      <a:gd name="T77" fmla="*/ 28 h 48"/>
                      <a:gd name="T78" fmla="*/ 4 w 35"/>
                      <a:gd name="T79" fmla="*/ 24 h 48"/>
                      <a:gd name="T80" fmla="*/ 4 w 35"/>
                      <a:gd name="T81" fmla="*/ 20 h 48"/>
                      <a:gd name="T82" fmla="*/ 4 w 35"/>
                      <a:gd name="T83" fmla="*/ 16 h 48"/>
                      <a:gd name="T84" fmla="*/ 4 w 35"/>
                      <a:gd name="T85" fmla="*/ 12 h 48"/>
                      <a:gd name="T86" fmla="*/ 4 w 35"/>
                      <a:gd name="T87" fmla="*/ 8 h 48"/>
                      <a:gd name="T88" fmla="*/ 4 w 35"/>
                      <a:gd name="T89" fmla="*/ 4 h 48"/>
                      <a:gd name="T90" fmla="*/ 4 w 35"/>
                      <a:gd name="T91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</a:cxnLst>
                    <a:rect l="0" t="0" r="r" b="b"/>
                    <a:pathLst>
                      <a:path w="35" h="48">
                        <a:moveTo>
                          <a:pt x="4" y="0"/>
                        </a:moveTo>
                        <a:lnTo>
                          <a:pt x="4" y="4"/>
                        </a:lnTo>
                        <a:lnTo>
                          <a:pt x="8" y="4"/>
                        </a:lnTo>
                        <a:lnTo>
                          <a:pt x="12" y="4"/>
                        </a:lnTo>
                        <a:lnTo>
                          <a:pt x="16" y="4"/>
                        </a:lnTo>
                        <a:lnTo>
                          <a:pt x="19" y="4"/>
                        </a:lnTo>
                        <a:lnTo>
                          <a:pt x="19" y="8"/>
                        </a:lnTo>
                        <a:lnTo>
                          <a:pt x="23" y="8"/>
                        </a:lnTo>
                        <a:lnTo>
                          <a:pt x="23" y="12"/>
                        </a:lnTo>
                        <a:lnTo>
                          <a:pt x="23" y="16"/>
                        </a:lnTo>
                        <a:lnTo>
                          <a:pt x="27" y="12"/>
                        </a:lnTo>
                        <a:lnTo>
                          <a:pt x="27" y="16"/>
                        </a:lnTo>
                        <a:lnTo>
                          <a:pt x="27" y="20"/>
                        </a:lnTo>
                        <a:lnTo>
                          <a:pt x="31" y="20"/>
                        </a:lnTo>
                        <a:lnTo>
                          <a:pt x="31" y="24"/>
                        </a:lnTo>
                        <a:lnTo>
                          <a:pt x="31" y="28"/>
                        </a:lnTo>
                        <a:lnTo>
                          <a:pt x="35" y="28"/>
                        </a:lnTo>
                        <a:lnTo>
                          <a:pt x="35" y="32"/>
                        </a:lnTo>
                        <a:lnTo>
                          <a:pt x="35" y="36"/>
                        </a:lnTo>
                        <a:lnTo>
                          <a:pt x="35" y="40"/>
                        </a:lnTo>
                        <a:lnTo>
                          <a:pt x="35" y="44"/>
                        </a:lnTo>
                        <a:lnTo>
                          <a:pt x="35" y="48"/>
                        </a:lnTo>
                        <a:lnTo>
                          <a:pt x="31" y="48"/>
                        </a:lnTo>
                        <a:lnTo>
                          <a:pt x="31" y="44"/>
                        </a:lnTo>
                        <a:lnTo>
                          <a:pt x="31" y="40"/>
                        </a:lnTo>
                        <a:lnTo>
                          <a:pt x="27" y="40"/>
                        </a:lnTo>
                        <a:lnTo>
                          <a:pt x="23" y="40"/>
                        </a:lnTo>
                        <a:lnTo>
                          <a:pt x="23" y="36"/>
                        </a:lnTo>
                        <a:lnTo>
                          <a:pt x="19" y="40"/>
                        </a:lnTo>
                        <a:lnTo>
                          <a:pt x="16" y="40"/>
                        </a:lnTo>
                        <a:lnTo>
                          <a:pt x="16" y="44"/>
                        </a:lnTo>
                        <a:lnTo>
                          <a:pt x="12" y="44"/>
                        </a:lnTo>
                        <a:lnTo>
                          <a:pt x="8" y="44"/>
                        </a:lnTo>
                        <a:lnTo>
                          <a:pt x="4" y="44"/>
                        </a:lnTo>
                        <a:lnTo>
                          <a:pt x="4" y="40"/>
                        </a:lnTo>
                        <a:lnTo>
                          <a:pt x="4" y="36"/>
                        </a:lnTo>
                        <a:lnTo>
                          <a:pt x="4" y="32"/>
                        </a:lnTo>
                        <a:lnTo>
                          <a:pt x="0" y="32"/>
                        </a:lnTo>
                        <a:lnTo>
                          <a:pt x="4" y="28"/>
                        </a:lnTo>
                        <a:lnTo>
                          <a:pt x="4" y="24"/>
                        </a:lnTo>
                        <a:lnTo>
                          <a:pt x="4" y="20"/>
                        </a:lnTo>
                        <a:lnTo>
                          <a:pt x="4" y="16"/>
                        </a:lnTo>
                        <a:lnTo>
                          <a:pt x="4" y="12"/>
                        </a:lnTo>
                        <a:lnTo>
                          <a:pt x="4" y="8"/>
                        </a:lnTo>
                        <a:lnTo>
                          <a:pt x="4" y="4"/>
                        </a:lnTo>
                        <a:lnTo>
                          <a:pt x="4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73" name="Freeform 447">
                    <a:extLst>
                      <a:ext uri="{FF2B5EF4-FFF2-40B4-BE49-F238E27FC236}">
                        <a16:creationId xmlns:a16="http://schemas.microsoft.com/office/drawing/2014/main" id="{A111D16C-5970-90A5-972F-454B905401C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516" y="3230"/>
                    <a:ext cx="41" cy="38"/>
                  </a:xfrm>
                  <a:custGeom>
                    <a:avLst/>
                    <a:gdLst>
                      <a:gd name="T0" fmla="*/ 4 w 42"/>
                      <a:gd name="T1" fmla="*/ 0 h 36"/>
                      <a:gd name="T2" fmla="*/ 7 w 42"/>
                      <a:gd name="T3" fmla="*/ 0 h 36"/>
                      <a:gd name="T4" fmla="*/ 11 w 42"/>
                      <a:gd name="T5" fmla="*/ 0 h 36"/>
                      <a:gd name="T6" fmla="*/ 11 w 42"/>
                      <a:gd name="T7" fmla="*/ 4 h 36"/>
                      <a:gd name="T8" fmla="*/ 15 w 42"/>
                      <a:gd name="T9" fmla="*/ 4 h 36"/>
                      <a:gd name="T10" fmla="*/ 19 w 42"/>
                      <a:gd name="T11" fmla="*/ 4 h 36"/>
                      <a:gd name="T12" fmla="*/ 19 w 42"/>
                      <a:gd name="T13" fmla="*/ 8 h 36"/>
                      <a:gd name="T14" fmla="*/ 23 w 42"/>
                      <a:gd name="T15" fmla="*/ 8 h 36"/>
                      <a:gd name="T16" fmla="*/ 23 w 42"/>
                      <a:gd name="T17" fmla="*/ 4 h 36"/>
                      <a:gd name="T18" fmla="*/ 27 w 42"/>
                      <a:gd name="T19" fmla="*/ 4 h 36"/>
                      <a:gd name="T20" fmla="*/ 30 w 42"/>
                      <a:gd name="T21" fmla="*/ 4 h 36"/>
                      <a:gd name="T22" fmla="*/ 30 w 42"/>
                      <a:gd name="T23" fmla="*/ 8 h 36"/>
                      <a:gd name="T24" fmla="*/ 30 w 42"/>
                      <a:gd name="T25" fmla="*/ 4 h 36"/>
                      <a:gd name="T26" fmla="*/ 34 w 42"/>
                      <a:gd name="T27" fmla="*/ 4 h 36"/>
                      <a:gd name="T28" fmla="*/ 38 w 42"/>
                      <a:gd name="T29" fmla="*/ 4 h 36"/>
                      <a:gd name="T30" fmla="*/ 38 w 42"/>
                      <a:gd name="T31" fmla="*/ 8 h 36"/>
                      <a:gd name="T32" fmla="*/ 42 w 42"/>
                      <a:gd name="T33" fmla="*/ 8 h 36"/>
                      <a:gd name="T34" fmla="*/ 42 w 42"/>
                      <a:gd name="T35" fmla="*/ 12 h 36"/>
                      <a:gd name="T36" fmla="*/ 42 w 42"/>
                      <a:gd name="T37" fmla="*/ 16 h 36"/>
                      <a:gd name="T38" fmla="*/ 38 w 42"/>
                      <a:gd name="T39" fmla="*/ 16 h 36"/>
                      <a:gd name="T40" fmla="*/ 34 w 42"/>
                      <a:gd name="T41" fmla="*/ 16 h 36"/>
                      <a:gd name="T42" fmla="*/ 34 w 42"/>
                      <a:gd name="T43" fmla="*/ 12 h 36"/>
                      <a:gd name="T44" fmla="*/ 30 w 42"/>
                      <a:gd name="T45" fmla="*/ 12 h 36"/>
                      <a:gd name="T46" fmla="*/ 27 w 42"/>
                      <a:gd name="T47" fmla="*/ 12 h 36"/>
                      <a:gd name="T48" fmla="*/ 23 w 42"/>
                      <a:gd name="T49" fmla="*/ 12 h 36"/>
                      <a:gd name="T50" fmla="*/ 19 w 42"/>
                      <a:gd name="T51" fmla="*/ 12 h 36"/>
                      <a:gd name="T52" fmla="*/ 19 w 42"/>
                      <a:gd name="T53" fmla="*/ 8 h 36"/>
                      <a:gd name="T54" fmla="*/ 19 w 42"/>
                      <a:gd name="T55" fmla="*/ 12 h 36"/>
                      <a:gd name="T56" fmla="*/ 19 w 42"/>
                      <a:gd name="T57" fmla="*/ 16 h 36"/>
                      <a:gd name="T58" fmla="*/ 19 w 42"/>
                      <a:gd name="T59" fmla="*/ 20 h 36"/>
                      <a:gd name="T60" fmla="*/ 19 w 42"/>
                      <a:gd name="T61" fmla="*/ 24 h 36"/>
                      <a:gd name="T62" fmla="*/ 19 w 42"/>
                      <a:gd name="T63" fmla="*/ 28 h 36"/>
                      <a:gd name="T64" fmla="*/ 15 w 42"/>
                      <a:gd name="T65" fmla="*/ 28 h 36"/>
                      <a:gd name="T66" fmla="*/ 15 w 42"/>
                      <a:gd name="T67" fmla="*/ 32 h 36"/>
                      <a:gd name="T68" fmla="*/ 11 w 42"/>
                      <a:gd name="T69" fmla="*/ 32 h 36"/>
                      <a:gd name="T70" fmla="*/ 11 w 42"/>
                      <a:gd name="T71" fmla="*/ 36 h 36"/>
                      <a:gd name="T72" fmla="*/ 11 w 42"/>
                      <a:gd name="T73" fmla="*/ 32 h 36"/>
                      <a:gd name="T74" fmla="*/ 11 w 42"/>
                      <a:gd name="T75" fmla="*/ 28 h 36"/>
                      <a:gd name="T76" fmla="*/ 11 w 42"/>
                      <a:gd name="T77" fmla="*/ 24 h 36"/>
                      <a:gd name="T78" fmla="*/ 7 w 42"/>
                      <a:gd name="T79" fmla="*/ 24 h 36"/>
                      <a:gd name="T80" fmla="*/ 7 w 42"/>
                      <a:gd name="T81" fmla="*/ 28 h 36"/>
                      <a:gd name="T82" fmla="*/ 7 w 42"/>
                      <a:gd name="T83" fmla="*/ 24 h 36"/>
                      <a:gd name="T84" fmla="*/ 4 w 42"/>
                      <a:gd name="T85" fmla="*/ 24 h 36"/>
                      <a:gd name="T86" fmla="*/ 4 w 42"/>
                      <a:gd name="T87" fmla="*/ 20 h 36"/>
                      <a:gd name="T88" fmla="*/ 4 w 42"/>
                      <a:gd name="T89" fmla="*/ 16 h 36"/>
                      <a:gd name="T90" fmla="*/ 0 w 42"/>
                      <a:gd name="T91" fmla="*/ 12 h 36"/>
                      <a:gd name="T92" fmla="*/ 0 w 42"/>
                      <a:gd name="T93" fmla="*/ 8 h 36"/>
                      <a:gd name="T94" fmla="*/ 4 w 42"/>
                      <a:gd name="T95" fmla="*/ 8 h 36"/>
                      <a:gd name="T96" fmla="*/ 4 w 42"/>
                      <a:gd name="T97" fmla="*/ 4 h 36"/>
                      <a:gd name="T98" fmla="*/ 4 w 42"/>
                      <a:gd name="T99" fmla="*/ 0 h 3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</a:cxnLst>
                    <a:rect l="0" t="0" r="r" b="b"/>
                    <a:pathLst>
                      <a:path w="42" h="36">
                        <a:moveTo>
                          <a:pt x="4" y="0"/>
                        </a:moveTo>
                        <a:lnTo>
                          <a:pt x="7" y="0"/>
                        </a:lnTo>
                        <a:lnTo>
                          <a:pt x="11" y="0"/>
                        </a:lnTo>
                        <a:lnTo>
                          <a:pt x="11" y="4"/>
                        </a:lnTo>
                        <a:lnTo>
                          <a:pt x="15" y="4"/>
                        </a:lnTo>
                        <a:lnTo>
                          <a:pt x="19" y="4"/>
                        </a:lnTo>
                        <a:lnTo>
                          <a:pt x="19" y="8"/>
                        </a:lnTo>
                        <a:lnTo>
                          <a:pt x="23" y="8"/>
                        </a:lnTo>
                        <a:lnTo>
                          <a:pt x="23" y="4"/>
                        </a:lnTo>
                        <a:lnTo>
                          <a:pt x="27" y="4"/>
                        </a:lnTo>
                        <a:lnTo>
                          <a:pt x="30" y="4"/>
                        </a:lnTo>
                        <a:lnTo>
                          <a:pt x="30" y="8"/>
                        </a:lnTo>
                        <a:lnTo>
                          <a:pt x="30" y="4"/>
                        </a:lnTo>
                        <a:lnTo>
                          <a:pt x="34" y="4"/>
                        </a:lnTo>
                        <a:lnTo>
                          <a:pt x="38" y="4"/>
                        </a:lnTo>
                        <a:lnTo>
                          <a:pt x="38" y="8"/>
                        </a:lnTo>
                        <a:lnTo>
                          <a:pt x="42" y="8"/>
                        </a:lnTo>
                        <a:lnTo>
                          <a:pt x="42" y="12"/>
                        </a:lnTo>
                        <a:lnTo>
                          <a:pt x="42" y="16"/>
                        </a:lnTo>
                        <a:lnTo>
                          <a:pt x="38" y="16"/>
                        </a:lnTo>
                        <a:lnTo>
                          <a:pt x="34" y="16"/>
                        </a:lnTo>
                        <a:lnTo>
                          <a:pt x="34" y="12"/>
                        </a:lnTo>
                        <a:lnTo>
                          <a:pt x="30" y="12"/>
                        </a:lnTo>
                        <a:lnTo>
                          <a:pt x="27" y="12"/>
                        </a:lnTo>
                        <a:lnTo>
                          <a:pt x="23" y="12"/>
                        </a:lnTo>
                        <a:lnTo>
                          <a:pt x="19" y="12"/>
                        </a:lnTo>
                        <a:lnTo>
                          <a:pt x="19" y="8"/>
                        </a:lnTo>
                        <a:lnTo>
                          <a:pt x="19" y="12"/>
                        </a:lnTo>
                        <a:lnTo>
                          <a:pt x="19" y="16"/>
                        </a:lnTo>
                        <a:lnTo>
                          <a:pt x="19" y="20"/>
                        </a:lnTo>
                        <a:lnTo>
                          <a:pt x="19" y="24"/>
                        </a:lnTo>
                        <a:lnTo>
                          <a:pt x="19" y="28"/>
                        </a:lnTo>
                        <a:lnTo>
                          <a:pt x="15" y="28"/>
                        </a:lnTo>
                        <a:lnTo>
                          <a:pt x="15" y="32"/>
                        </a:lnTo>
                        <a:lnTo>
                          <a:pt x="11" y="32"/>
                        </a:lnTo>
                        <a:lnTo>
                          <a:pt x="11" y="36"/>
                        </a:lnTo>
                        <a:lnTo>
                          <a:pt x="11" y="32"/>
                        </a:lnTo>
                        <a:lnTo>
                          <a:pt x="11" y="28"/>
                        </a:lnTo>
                        <a:lnTo>
                          <a:pt x="11" y="24"/>
                        </a:lnTo>
                        <a:lnTo>
                          <a:pt x="7" y="24"/>
                        </a:lnTo>
                        <a:lnTo>
                          <a:pt x="7" y="28"/>
                        </a:lnTo>
                        <a:lnTo>
                          <a:pt x="7" y="24"/>
                        </a:lnTo>
                        <a:lnTo>
                          <a:pt x="4" y="24"/>
                        </a:lnTo>
                        <a:lnTo>
                          <a:pt x="4" y="20"/>
                        </a:lnTo>
                        <a:lnTo>
                          <a:pt x="4" y="16"/>
                        </a:lnTo>
                        <a:lnTo>
                          <a:pt x="0" y="12"/>
                        </a:lnTo>
                        <a:lnTo>
                          <a:pt x="0" y="8"/>
                        </a:lnTo>
                        <a:lnTo>
                          <a:pt x="4" y="8"/>
                        </a:lnTo>
                        <a:lnTo>
                          <a:pt x="4" y="4"/>
                        </a:lnTo>
                        <a:lnTo>
                          <a:pt x="4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74" name="Freeform 448">
                    <a:extLst>
                      <a:ext uri="{FF2B5EF4-FFF2-40B4-BE49-F238E27FC236}">
                        <a16:creationId xmlns:a16="http://schemas.microsoft.com/office/drawing/2014/main" id="{CBFFBF95-DE8D-0E5D-B9FB-E9FA1397CD5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392" y="3230"/>
                    <a:ext cx="28" cy="20"/>
                  </a:xfrm>
                  <a:custGeom>
                    <a:avLst/>
                    <a:gdLst>
                      <a:gd name="T0" fmla="*/ 0 w 27"/>
                      <a:gd name="T1" fmla="*/ 0 h 20"/>
                      <a:gd name="T2" fmla="*/ 4 w 27"/>
                      <a:gd name="T3" fmla="*/ 0 h 20"/>
                      <a:gd name="T4" fmla="*/ 4 w 27"/>
                      <a:gd name="T5" fmla="*/ 4 h 20"/>
                      <a:gd name="T6" fmla="*/ 8 w 27"/>
                      <a:gd name="T7" fmla="*/ 4 h 20"/>
                      <a:gd name="T8" fmla="*/ 8 w 27"/>
                      <a:gd name="T9" fmla="*/ 8 h 20"/>
                      <a:gd name="T10" fmla="*/ 12 w 27"/>
                      <a:gd name="T11" fmla="*/ 8 h 20"/>
                      <a:gd name="T12" fmla="*/ 12 w 27"/>
                      <a:gd name="T13" fmla="*/ 4 h 20"/>
                      <a:gd name="T14" fmla="*/ 15 w 27"/>
                      <a:gd name="T15" fmla="*/ 4 h 20"/>
                      <a:gd name="T16" fmla="*/ 19 w 27"/>
                      <a:gd name="T17" fmla="*/ 4 h 20"/>
                      <a:gd name="T18" fmla="*/ 23 w 27"/>
                      <a:gd name="T19" fmla="*/ 4 h 20"/>
                      <a:gd name="T20" fmla="*/ 27 w 27"/>
                      <a:gd name="T21" fmla="*/ 0 h 20"/>
                      <a:gd name="T22" fmla="*/ 27 w 27"/>
                      <a:gd name="T23" fmla="*/ 4 h 20"/>
                      <a:gd name="T24" fmla="*/ 23 w 27"/>
                      <a:gd name="T25" fmla="*/ 4 h 20"/>
                      <a:gd name="T26" fmla="*/ 23 w 27"/>
                      <a:gd name="T27" fmla="*/ 8 h 20"/>
                      <a:gd name="T28" fmla="*/ 19 w 27"/>
                      <a:gd name="T29" fmla="*/ 8 h 20"/>
                      <a:gd name="T30" fmla="*/ 15 w 27"/>
                      <a:gd name="T31" fmla="*/ 8 h 20"/>
                      <a:gd name="T32" fmla="*/ 15 w 27"/>
                      <a:gd name="T33" fmla="*/ 12 h 20"/>
                      <a:gd name="T34" fmla="*/ 19 w 27"/>
                      <a:gd name="T35" fmla="*/ 12 h 20"/>
                      <a:gd name="T36" fmla="*/ 23 w 27"/>
                      <a:gd name="T37" fmla="*/ 12 h 20"/>
                      <a:gd name="T38" fmla="*/ 23 w 27"/>
                      <a:gd name="T39" fmla="*/ 16 h 20"/>
                      <a:gd name="T40" fmla="*/ 19 w 27"/>
                      <a:gd name="T41" fmla="*/ 16 h 20"/>
                      <a:gd name="T42" fmla="*/ 15 w 27"/>
                      <a:gd name="T43" fmla="*/ 16 h 20"/>
                      <a:gd name="T44" fmla="*/ 12 w 27"/>
                      <a:gd name="T45" fmla="*/ 16 h 20"/>
                      <a:gd name="T46" fmla="*/ 12 w 27"/>
                      <a:gd name="T47" fmla="*/ 20 h 20"/>
                      <a:gd name="T48" fmla="*/ 12 w 27"/>
                      <a:gd name="T49" fmla="*/ 16 h 20"/>
                      <a:gd name="T50" fmla="*/ 8 w 27"/>
                      <a:gd name="T51" fmla="*/ 16 h 20"/>
                      <a:gd name="T52" fmla="*/ 4 w 27"/>
                      <a:gd name="T53" fmla="*/ 16 h 20"/>
                      <a:gd name="T54" fmla="*/ 0 w 27"/>
                      <a:gd name="T55" fmla="*/ 16 h 20"/>
                      <a:gd name="T56" fmla="*/ 0 w 27"/>
                      <a:gd name="T57" fmla="*/ 20 h 20"/>
                      <a:gd name="T58" fmla="*/ 0 w 27"/>
                      <a:gd name="T59" fmla="*/ 16 h 20"/>
                      <a:gd name="T60" fmla="*/ 0 w 27"/>
                      <a:gd name="T61" fmla="*/ 12 h 20"/>
                      <a:gd name="T62" fmla="*/ 0 w 27"/>
                      <a:gd name="T63" fmla="*/ 8 h 20"/>
                      <a:gd name="T64" fmla="*/ 0 w 27"/>
                      <a:gd name="T65" fmla="*/ 4 h 20"/>
                      <a:gd name="T66" fmla="*/ 0 w 27"/>
                      <a:gd name="T67" fmla="*/ 0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</a:cxnLst>
                    <a:rect l="0" t="0" r="r" b="b"/>
                    <a:pathLst>
                      <a:path w="27" h="20">
                        <a:moveTo>
                          <a:pt x="0" y="0"/>
                        </a:moveTo>
                        <a:lnTo>
                          <a:pt x="4" y="0"/>
                        </a:lnTo>
                        <a:lnTo>
                          <a:pt x="4" y="4"/>
                        </a:lnTo>
                        <a:lnTo>
                          <a:pt x="8" y="4"/>
                        </a:lnTo>
                        <a:lnTo>
                          <a:pt x="8" y="8"/>
                        </a:lnTo>
                        <a:lnTo>
                          <a:pt x="12" y="8"/>
                        </a:lnTo>
                        <a:lnTo>
                          <a:pt x="12" y="4"/>
                        </a:lnTo>
                        <a:lnTo>
                          <a:pt x="15" y="4"/>
                        </a:lnTo>
                        <a:lnTo>
                          <a:pt x="19" y="4"/>
                        </a:lnTo>
                        <a:lnTo>
                          <a:pt x="23" y="4"/>
                        </a:lnTo>
                        <a:lnTo>
                          <a:pt x="27" y="0"/>
                        </a:lnTo>
                        <a:lnTo>
                          <a:pt x="27" y="4"/>
                        </a:lnTo>
                        <a:lnTo>
                          <a:pt x="23" y="4"/>
                        </a:lnTo>
                        <a:lnTo>
                          <a:pt x="23" y="8"/>
                        </a:lnTo>
                        <a:lnTo>
                          <a:pt x="19" y="8"/>
                        </a:lnTo>
                        <a:lnTo>
                          <a:pt x="15" y="8"/>
                        </a:lnTo>
                        <a:lnTo>
                          <a:pt x="15" y="12"/>
                        </a:lnTo>
                        <a:lnTo>
                          <a:pt x="19" y="12"/>
                        </a:lnTo>
                        <a:lnTo>
                          <a:pt x="23" y="12"/>
                        </a:lnTo>
                        <a:lnTo>
                          <a:pt x="23" y="16"/>
                        </a:lnTo>
                        <a:lnTo>
                          <a:pt x="19" y="16"/>
                        </a:lnTo>
                        <a:lnTo>
                          <a:pt x="15" y="16"/>
                        </a:lnTo>
                        <a:lnTo>
                          <a:pt x="12" y="16"/>
                        </a:lnTo>
                        <a:lnTo>
                          <a:pt x="12" y="20"/>
                        </a:lnTo>
                        <a:lnTo>
                          <a:pt x="12" y="16"/>
                        </a:lnTo>
                        <a:lnTo>
                          <a:pt x="8" y="16"/>
                        </a:lnTo>
                        <a:lnTo>
                          <a:pt x="4" y="16"/>
                        </a:lnTo>
                        <a:lnTo>
                          <a:pt x="0" y="16"/>
                        </a:lnTo>
                        <a:lnTo>
                          <a:pt x="0" y="20"/>
                        </a:lnTo>
                        <a:lnTo>
                          <a:pt x="0" y="16"/>
                        </a:lnTo>
                        <a:lnTo>
                          <a:pt x="0" y="12"/>
                        </a:lnTo>
                        <a:lnTo>
                          <a:pt x="0" y="8"/>
                        </a:lnTo>
                        <a:lnTo>
                          <a:pt x="0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75" name="Freeform 449">
                    <a:extLst>
                      <a:ext uri="{FF2B5EF4-FFF2-40B4-BE49-F238E27FC236}">
                        <a16:creationId xmlns:a16="http://schemas.microsoft.com/office/drawing/2014/main" id="{3F3B8553-AA79-77AF-DF5C-FFCE76203DE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196" y="3230"/>
                    <a:ext cx="44" cy="44"/>
                  </a:xfrm>
                  <a:custGeom>
                    <a:avLst/>
                    <a:gdLst>
                      <a:gd name="T0" fmla="*/ 16 w 43"/>
                      <a:gd name="T1" fmla="*/ 8 h 44"/>
                      <a:gd name="T2" fmla="*/ 20 w 43"/>
                      <a:gd name="T3" fmla="*/ 8 h 44"/>
                      <a:gd name="T4" fmla="*/ 20 w 43"/>
                      <a:gd name="T5" fmla="*/ 4 h 44"/>
                      <a:gd name="T6" fmla="*/ 23 w 43"/>
                      <a:gd name="T7" fmla="*/ 4 h 44"/>
                      <a:gd name="T8" fmla="*/ 23 w 43"/>
                      <a:gd name="T9" fmla="*/ 0 h 44"/>
                      <a:gd name="T10" fmla="*/ 23 w 43"/>
                      <a:gd name="T11" fmla="*/ 4 h 44"/>
                      <a:gd name="T12" fmla="*/ 27 w 43"/>
                      <a:gd name="T13" fmla="*/ 4 h 44"/>
                      <a:gd name="T14" fmla="*/ 31 w 43"/>
                      <a:gd name="T15" fmla="*/ 4 h 44"/>
                      <a:gd name="T16" fmla="*/ 31 w 43"/>
                      <a:gd name="T17" fmla="*/ 8 h 44"/>
                      <a:gd name="T18" fmla="*/ 35 w 43"/>
                      <a:gd name="T19" fmla="*/ 8 h 44"/>
                      <a:gd name="T20" fmla="*/ 35 w 43"/>
                      <a:gd name="T21" fmla="*/ 12 h 44"/>
                      <a:gd name="T22" fmla="*/ 35 w 43"/>
                      <a:gd name="T23" fmla="*/ 16 h 44"/>
                      <a:gd name="T24" fmla="*/ 39 w 43"/>
                      <a:gd name="T25" fmla="*/ 16 h 44"/>
                      <a:gd name="T26" fmla="*/ 39 w 43"/>
                      <a:gd name="T27" fmla="*/ 20 h 44"/>
                      <a:gd name="T28" fmla="*/ 39 w 43"/>
                      <a:gd name="T29" fmla="*/ 24 h 44"/>
                      <a:gd name="T30" fmla="*/ 43 w 43"/>
                      <a:gd name="T31" fmla="*/ 24 h 44"/>
                      <a:gd name="T32" fmla="*/ 43 w 43"/>
                      <a:gd name="T33" fmla="*/ 28 h 44"/>
                      <a:gd name="T34" fmla="*/ 43 w 43"/>
                      <a:gd name="T35" fmla="*/ 32 h 44"/>
                      <a:gd name="T36" fmla="*/ 39 w 43"/>
                      <a:gd name="T37" fmla="*/ 32 h 44"/>
                      <a:gd name="T38" fmla="*/ 35 w 43"/>
                      <a:gd name="T39" fmla="*/ 32 h 44"/>
                      <a:gd name="T40" fmla="*/ 31 w 43"/>
                      <a:gd name="T41" fmla="*/ 32 h 44"/>
                      <a:gd name="T42" fmla="*/ 31 w 43"/>
                      <a:gd name="T43" fmla="*/ 36 h 44"/>
                      <a:gd name="T44" fmla="*/ 27 w 43"/>
                      <a:gd name="T45" fmla="*/ 40 h 44"/>
                      <a:gd name="T46" fmla="*/ 27 w 43"/>
                      <a:gd name="T47" fmla="*/ 44 h 44"/>
                      <a:gd name="T48" fmla="*/ 23 w 43"/>
                      <a:gd name="T49" fmla="*/ 44 h 44"/>
                      <a:gd name="T50" fmla="*/ 20 w 43"/>
                      <a:gd name="T51" fmla="*/ 40 h 44"/>
                      <a:gd name="T52" fmla="*/ 16 w 43"/>
                      <a:gd name="T53" fmla="*/ 40 h 44"/>
                      <a:gd name="T54" fmla="*/ 12 w 43"/>
                      <a:gd name="T55" fmla="*/ 40 h 44"/>
                      <a:gd name="T56" fmla="*/ 12 w 43"/>
                      <a:gd name="T57" fmla="*/ 36 h 44"/>
                      <a:gd name="T58" fmla="*/ 8 w 43"/>
                      <a:gd name="T59" fmla="*/ 40 h 44"/>
                      <a:gd name="T60" fmla="*/ 8 w 43"/>
                      <a:gd name="T61" fmla="*/ 36 h 44"/>
                      <a:gd name="T62" fmla="*/ 8 w 43"/>
                      <a:gd name="T63" fmla="*/ 40 h 44"/>
                      <a:gd name="T64" fmla="*/ 8 w 43"/>
                      <a:gd name="T65" fmla="*/ 36 h 44"/>
                      <a:gd name="T66" fmla="*/ 8 w 43"/>
                      <a:gd name="T67" fmla="*/ 32 h 44"/>
                      <a:gd name="T68" fmla="*/ 4 w 43"/>
                      <a:gd name="T69" fmla="*/ 32 h 44"/>
                      <a:gd name="T70" fmla="*/ 4 w 43"/>
                      <a:gd name="T71" fmla="*/ 28 h 44"/>
                      <a:gd name="T72" fmla="*/ 4 w 43"/>
                      <a:gd name="T73" fmla="*/ 24 h 44"/>
                      <a:gd name="T74" fmla="*/ 4 w 43"/>
                      <a:gd name="T75" fmla="*/ 20 h 44"/>
                      <a:gd name="T76" fmla="*/ 0 w 43"/>
                      <a:gd name="T77" fmla="*/ 20 h 44"/>
                      <a:gd name="T78" fmla="*/ 4 w 43"/>
                      <a:gd name="T79" fmla="*/ 20 h 44"/>
                      <a:gd name="T80" fmla="*/ 4 w 43"/>
                      <a:gd name="T81" fmla="*/ 16 h 44"/>
                      <a:gd name="T82" fmla="*/ 8 w 43"/>
                      <a:gd name="T83" fmla="*/ 16 h 44"/>
                      <a:gd name="T84" fmla="*/ 12 w 43"/>
                      <a:gd name="T85" fmla="*/ 16 h 44"/>
                      <a:gd name="T86" fmla="*/ 12 w 43"/>
                      <a:gd name="T87" fmla="*/ 20 h 44"/>
                      <a:gd name="T88" fmla="*/ 12 w 43"/>
                      <a:gd name="T89" fmla="*/ 16 h 44"/>
                      <a:gd name="T90" fmla="*/ 16 w 43"/>
                      <a:gd name="T91" fmla="*/ 16 h 44"/>
                      <a:gd name="T92" fmla="*/ 12 w 43"/>
                      <a:gd name="T93" fmla="*/ 16 h 44"/>
                      <a:gd name="T94" fmla="*/ 16 w 43"/>
                      <a:gd name="T95" fmla="*/ 16 h 44"/>
                      <a:gd name="T96" fmla="*/ 16 w 43"/>
                      <a:gd name="T97" fmla="*/ 12 h 44"/>
                      <a:gd name="T98" fmla="*/ 16 w 43"/>
                      <a:gd name="T99" fmla="*/ 8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</a:cxnLst>
                    <a:rect l="0" t="0" r="r" b="b"/>
                    <a:pathLst>
                      <a:path w="43" h="44">
                        <a:moveTo>
                          <a:pt x="16" y="8"/>
                        </a:moveTo>
                        <a:lnTo>
                          <a:pt x="20" y="8"/>
                        </a:lnTo>
                        <a:lnTo>
                          <a:pt x="20" y="4"/>
                        </a:lnTo>
                        <a:lnTo>
                          <a:pt x="23" y="4"/>
                        </a:lnTo>
                        <a:lnTo>
                          <a:pt x="23" y="0"/>
                        </a:lnTo>
                        <a:lnTo>
                          <a:pt x="23" y="4"/>
                        </a:lnTo>
                        <a:lnTo>
                          <a:pt x="27" y="4"/>
                        </a:lnTo>
                        <a:lnTo>
                          <a:pt x="31" y="4"/>
                        </a:lnTo>
                        <a:lnTo>
                          <a:pt x="31" y="8"/>
                        </a:lnTo>
                        <a:lnTo>
                          <a:pt x="35" y="8"/>
                        </a:lnTo>
                        <a:lnTo>
                          <a:pt x="35" y="12"/>
                        </a:lnTo>
                        <a:lnTo>
                          <a:pt x="35" y="16"/>
                        </a:lnTo>
                        <a:lnTo>
                          <a:pt x="39" y="16"/>
                        </a:lnTo>
                        <a:lnTo>
                          <a:pt x="39" y="20"/>
                        </a:lnTo>
                        <a:lnTo>
                          <a:pt x="39" y="24"/>
                        </a:lnTo>
                        <a:lnTo>
                          <a:pt x="43" y="24"/>
                        </a:lnTo>
                        <a:lnTo>
                          <a:pt x="43" y="28"/>
                        </a:lnTo>
                        <a:lnTo>
                          <a:pt x="43" y="32"/>
                        </a:lnTo>
                        <a:lnTo>
                          <a:pt x="39" y="32"/>
                        </a:lnTo>
                        <a:lnTo>
                          <a:pt x="35" y="32"/>
                        </a:lnTo>
                        <a:lnTo>
                          <a:pt x="31" y="32"/>
                        </a:lnTo>
                        <a:lnTo>
                          <a:pt x="31" y="36"/>
                        </a:lnTo>
                        <a:lnTo>
                          <a:pt x="27" y="40"/>
                        </a:lnTo>
                        <a:lnTo>
                          <a:pt x="27" y="44"/>
                        </a:lnTo>
                        <a:lnTo>
                          <a:pt x="23" y="44"/>
                        </a:lnTo>
                        <a:lnTo>
                          <a:pt x="20" y="40"/>
                        </a:lnTo>
                        <a:lnTo>
                          <a:pt x="16" y="40"/>
                        </a:lnTo>
                        <a:lnTo>
                          <a:pt x="12" y="40"/>
                        </a:lnTo>
                        <a:lnTo>
                          <a:pt x="12" y="36"/>
                        </a:lnTo>
                        <a:lnTo>
                          <a:pt x="8" y="40"/>
                        </a:lnTo>
                        <a:lnTo>
                          <a:pt x="8" y="36"/>
                        </a:lnTo>
                        <a:lnTo>
                          <a:pt x="8" y="40"/>
                        </a:lnTo>
                        <a:lnTo>
                          <a:pt x="8" y="36"/>
                        </a:lnTo>
                        <a:lnTo>
                          <a:pt x="8" y="32"/>
                        </a:lnTo>
                        <a:lnTo>
                          <a:pt x="4" y="32"/>
                        </a:lnTo>
                        <a:lnTo>
                          <a:pt x="4" y="28"/>
                        </a:lnTo>
                        <a:lnTo>
                          <a:pt x="4" y="24"/>
                        </a:lnTo>
                        <a:lnTo>
                          <a:pt x="4" y="20"/>
                        </a:lnTo>
                        <a:lnTo>
                          <a:pt x="0" y="20"/>
                        </a:lnTo>
                        <a:lnTo>
                          <a:pt x="4" y="20"/>
                        </a:lnTo>
                        <a:lnTo>
                          <a:pt x="4" y="16"/>
                        </a:lnTo>
                        <a:lnTo>
                          <a:pt x="8" y="16"/>
                        </a:lnTo>
                        <a:lnTo>
                          <a:pt x="12" y="16"/>
                        </a:lnTo>
                        <a:lnTo>
                          <a:pt x="12" y="20"/>
                        </a:lnTo>
                        <a:lnTo>
                          <a:pt x="12" y="16"/>
                        </a:lnTo>
                        <a:lnTo>
                          <a:pt x="16" y="16"/>
                        </a:lnTo>
                        <a:lnTo>
                          <a:pt x="12" y="16"/>
                        </a:lnTo>
                        <a:lnTo>
                          <a:pt x="16" y="16"/>
                        </a:lnTo>
                        <a:lnTo>
                          <a:pt x="16" y="12"/>
                        </a:lnTo>
                        <a:lnTo>
                          <a:pt x="16" y="8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76" name="Freeform 450">
                    <a:extLst>
                      <a:ext uri="{FF2B5EF4-FFF2-40B4-BE49-F238E27FC236}">
                        <a16:creationId xmlns:a16="http://schemas.microsoft.com/office/drawing/2014/main" id="{2C69F879-E6CC-EF65-597C-4699D30AB80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961" y="3230"/>
                    <a:ext cx="52" cy="64"/>
                  </a:xfrm>
                  <a:custGeom>
                    <a:avLst/>
                    <a:gdLst>
                      <a:gd name="T0" fmla="*/ 30 w 53"/>
                      <a:gd name="T1" fmla="*/ 4 h 64"/>
                      <a:gd name="T2" fmla="*/ 38 w 53"/>
                      <a:gd name="T3" fmla="*/ 4 h 64"/>
                      <a:gd name="T4" fmla="*/ 42 w 53"/>
                      <a:gd name="T5" fmla="*/ 8 h 64"/>
                      <a:gd name="T6" fmla="*/ 38 w 53"/>
                      <a:gd name="T7" fmla="*/ 12 h 64"/>
                      <a:gd name="T8" fmla="*/ 42 w 53"/>
                      <a:gd name="T9" fmla="*/ 16 h 64"/>
                      <a:gd name="T10" fmla="*/ 46 w 53"/>
                      <a:gd name="T11" fmla="*/ 20 h 64"/>
                      <a:gd name="T12" fmla="*/ 46 w 53"/>
                      <a:gd name="T13" fmla="*/ 28 h 64"/>
                      <a:gd name="T14" fmla="*/ 49 w 53"/>
                      <a:gd name="T15" fmla="*/ 24 h 64"/>
                      <a:gd name="T16" fmla="*/ 53 w 53"/>
                      <a:gd name="T17" fmla="*/ 28 h 64"/>
                      <a:gd name="T18" fmla="*/ 49 w 53"/>
                      <a:gd name="T19" fmla="*/ 32 h 64"/>
                      <a:gd name="T20" fmla="*/ 46 w 53"/>
                      <a:gd name="T21" fmla="*/ 40 h 64"/>
                      <a:gd name="T22" fmla="*/ 42 w 53"/>
                      <a:gd name="T23" fmla="*/ 44 h 64"/>
                      <a:gd name="T24" fmla="*/ 42 w 53"/>
                      <a:gd name="T25" fmla="*/ 52 h 64"/>
                      <a:gd name="T26" fmla="*/ 38 w 53"/>
                      <a:gd name="T27" fmla="*/ 56 h 64"/>
                      <a:gd name="T28" fmla="*/ 34 w 53"/>
                      <a:gd name="T29" fmla="*/ 52 h 64"/>
                      <a:gd name="T30" fmla="*/ 26 w 53"/>
                      <a:gd name="T31" fmla="*/ 56 h 64"/>
                      <a:gd name="T32" fmla="*/ 19 w 53"/>
                      <a:gd name="T33" fmla="*/ 56 h 64"/>
                      <a:gd name="T34" fmla="*/ 15 w 53"/>
                      <a:gd name="T35" fmla="*/ 60 h 64"/>
                      <a:gd name="T36" fmla="*/ 11 w 53"/>
                      <a:gd name="T37" fmla="*/ 56 h 64"/>
                      <a:gd name="T38" fmla="*/ 7 w 53"/>
                      <a:gd name="T39" fmla="*/ 60 h 64"/>
                      <a:gd name="T40" fmla="*/ 7 w 53"/>
                      <a:gd name="T41" fmla="*/ 60 h 64"/>
                      <a:gd name="T42" fmla="*/ 0 w 53"/>
                      <a:gd name="T43" fmla="*/ 56 h 64"/>
                      <a:gd name="T44" fmla="*/ 3 w 53"/>
                      <a:gd name="T45" fmla="*/ 52 h 64"/>
                      <a:gd name="T46" fmla="*/ 3 w 53"/>
                      <a:gd name="T47" fmla="*/ 44 h 64"/>
                      <a:gd name="T48" fmla="*/ 7 w 53"/>
                      <a:gd name="T49" fmla="*/ 40 h 64"/>
                      <a:gd name="T50" fmla="*/ 11 w 53"/>
                      <a:gd name="T51" fmla="*/ 36 h 64"/>
                      <a:gd name="T52" fmla="*/ 11 w 53"/>
                      <a:gd name="T53" fmla="*/ 28 h 64"/>
                      <a:gd name="T54" fmla="*/ 15 w 53"/>
                      <a:gd name="T55" fmla="*/ 32 h 64"/>
                      <a:gd name="T56" fmla="*/ 15 w 53"/>
                      <a:gd name="T57" fmla="*/ 32 h 64"/>
                      <a:gd name="T58" fmla="*/ 19 w 53"/>
                      <a:gd name="T59" fmla="*/ 28 h 64"/>
                      <a:gd name="T60" fmla="*/ 23 w 53"/>
                      <a:gd name="T61" fmla="*/ 24 h 64"/>
                      <a:gd name="T62" fmla="*/ 23 w 53"/>
                      <a:gd name="T63" fmla="*/ 16 h 64"/>
                      <a:gd name="T64" fmla="*/ 23 w 53"/>
                      <a:gd name="T65" fmla="*/ 8 h 64"/>
                      <a:gd name="T66" fmla="*/ 26 w 53"/>
                      <a:gd name="T67" fmla="*/ 4 h 64"/>
                      <a:gd name="T68" fmla="*/ 30 w 53"/>
                      <a:gd name="T69" fmla="*/ 0 h 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</a:cxnLst>
                    <a:rect l="0" t="0" r="r" b="b"/>
                    <a:pathLst>
                      <a:path w="53" h="64">
                        <a:moveTo>
                          <a:pt x="30" y="0"/>
                        </a:moveTo>
                        <a:lnTo>
                          <a:pt x="30" y="4"/>
                        </a:lnTo>
                        <a:lnTo>
                          <a:pt x="34" y="4"/>
                        </a:lnTo>
                        <a:lnTo>
                          <a:pt x="38" y="4"/>
                        </a:lnTo>
                        <a:lnTo>
                          <a:pt x="38" y="8"/>
                        </a:lnTo>
                        <a:lnTo>
                          <a:pt x="42" y="8"/>
                        </a:lnTo>
                        <a:lnTo>
                          <a:pt x="42" y="12"/>
                        </a:lnTo>
                        <a:lnTo>
                          <a:pt x="38" y="12"/>
                        </a:lnTo>
                        <a:lnTo>
                          <a:pt x="38" y="16"/>
                        </a:lnTo>
                        <a:lnTo>
                          <a:pt x="42" y="16"/>
                        </a:lnTo>
                        <a:lnTo>
                          <a:pt x="42" y="20"/>
                        </a:lnTo>
                        <a:lnTo>
                          <a:pt x="46" y="20"/>
                        </a:lnTo>
                        <a:lnTo>
                          <a:pt x="46" y="24"/>
                        </a:lnTo>
                        <a:lnTo>
                          <a:pt x="46" y="28"/>
                        </a:lnTo>
                        <a:lnTo>
                          <a:pt x="49" y="28"/>
                        </a:lnTo>
                        <a:lnTo>
                          <a:pt x="49" y="24"/>
                        </a:lnTo>
                        <a:lnTo>
                          <a:pt x="53" y="24"/>
                        </a:lnTo>
                        <a:lnTo>
                          <a:pt x="53" y="28"/>
                        </a:lnTo>
                        <a:lnTo>
                          <a:pt x="49" y="28"/>
                        </a:lnTo>
                        <a:lnTo>
                          <a:pt x="49" y="32"/>
                        </a:lnTo>
                        <a:lnTo>
                          <a:pt x="46" y="36"/>
                        </a:lnTo>
                        <a:lnTo>
                          <a:pt x="46" y="40"/>
                        </a:lnTo>
                        <a:lnTo>
                          <a:pt x="46" y="44"/>
                        </a:lnTo>
                        <a:lnTo>
                          <a:pt x="42" y="44"/>
                        </a:lnTo>
                        <a:lnTo>
                          <a:pt x="42" y="48"/>
                        </a:lnTo>
                        <a:lnTo>
                          <a:pt x="42" y="52"/>
                        </a:lnTo>
                        <a:lnTo>
                          <a:pt x="42" y="56"/>
                        </a:lnTo>
                        <a:lnTo>
                          <a:pt x="38" y="56"/>
                        </a:lnTo>
                        <a:lnTo>
                          <a:pt x="34" y="56"/>
                        </a:lnTo>
                        <a:lnTo>
                          <a:pt x="34" y="52"/>
                        </a:lnTo>
                        <a:lnTo>
                          <a:pt x="30" y="56"/>
                        </a:lnTo>
                        <a:lnTo>
                          <a:pt x="26" y="56"/>
                        </a:lnTo>
                        <a:lnTo>
                          <a:pt x="23" y="56"/>
                        </a:lnTo>
                        <a:lnTo>
                          <a:pt x="19" y="56"/>
                        </a:lnTo>
                        <a:lnTo>
                          <a:pt x="15" y="56"/>
                        </a:lnTo>
                        <a:lnTo>
                          <a:pt x="15" y="60"/>
                        </a:lnTo>
                        <a:lnTo>
                          <a:pt x="11" y="60"/>
                        </a:lnTo>
                        <a:lnTo>
                          <a:pt x="11" y="56"/>
                        </a:lnTo>
                        <a:lnTo>
                          <a:pt x="11" y="60"/>
                        </a:lnTo>
                        <a:lnTo>
                          <a:pt x="7" y="60"/>
                        </a:lnTo>
                        <a:lnTo>
                          <a:pt x="7" y="64"/>
                        </a:lnTo>
                        <a:lnTo>
                          <a:pt x="7" y="60"/>
                        </a:lnTo>
                        <a:lnTo>
                          <a:pt x="3" y="60"/>
                        </a:lnTo>
                        <a:lnTo>
                          <a:pt x="0" y="56"/>
                        </a:lnTo>
                        <a:lnTo>
                          <a:pt x="3" y="56"/>
                        </a:lnTo>
                        <a:lnTo>
                          <a:pt x="3" y="52"/>
                        </a:lnTo>
                        <a:lnTo>
                          <a:pt x="3" y="48"/>
                        </a:lnTo>
                        <a:lnTo>
                          <a:pt x="3" y="44"/>
                        </a:lnTo>
                        <a:lnTo>
                          <a:pt x="3" y="40"/>
                        </a:lnTo>
                        <a:lnTo>
                          <a:pt x="7" y="40"/>
                        </a:lnTo>
                        <a:lnTo>
                          <a:pt x="7" y="36"/>
                        </a:lnTo>
                        <a:lnTo>
                          <a:pt x="11" y="36"/>
                        </a:lnTo>
                        <a:lnTo>
                          <a:pt x="11" y="32"/>
                        </a:lnTo>
                        <a:lnTo>
                          <a:pt x="11" y="28"/>
                        </a:lnTo>
                        <a:lnTo>
                          <a:pt x="11" y="32"/>
                        </a:lnTo>
                        <a:lnTo>
                          <a:pt x="15" y="32"/>
                        </a:lnTo>
                        <a:lnTo>
                          <a:pt x="15" y="28"/>
                        </a:lnTo>
                        <a:lnTo>
                          <a:pt x="15" y="32"/>
                        </a:lnTo>
                        <a:lnTo>
                          <a:pt x="19" y="32"/>
                        </a:lnTo>
                        <a:lnTo>
                          <a:pt x="19" y="28"/>
                        </a:lnTo>
                        <a:lnTo>
                          <a:pt x="23" y="28"/>
                        </a:lnTo>
                        <a:lnTo>
                          <a:pt x="23" y="24"/>
                        </a:lnTo>
                        <a:lnTo>
                          <a:pt x="23" y="20"/>
                        </a:lnTo>
                        <a:lnTo>
                          <a:pt x="23" y="16"/>
                        </a:lnTo>
                        <a:lnTo>
                          <a:pt x="23" y="12"/>
                        </a:lnTo>
                        <a:lnTo>
                          <a:pt x="23" y="8"/>
                        </a:lnTo>
                        <a:lnTo>
                          <a:pt x="23" y="4"/>
                        </a:lnTo>
                        <a:lnTo>
                          <a:pt x="26" y="4"/>
                        </a:lnTo>
                        <a:lnTo>
                          <a:pt x="30" y="4"/>
                        </a:lnTo>
                        <a:lnTo>
                          <a:pt x="30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77" name="Freeform 451">
                    <a:extLst>
                      <a:ext uri="{FF2B5EF4-FFF2-40B4-BE49-F238E27FC236}">
                        <a16:creationId xmlns:a16="http://schemas.microsoft.com/office/drawing/2014/main" id="{F3D0F35B-58AF-0542-56B8-19EAEF4EF6B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604" y="3234"/>
                    <a:ext cx="46" cy="69"/>
                  </a:xfrm>
                  <a:custGeom>
                    <a:avLst/>
                    <a:gdLst>
                      <a:gd name="T0" fmla="*/ 38 w 46"/>
                      <a:gd name="T1" fmla="*/ 0 h 69"/>
                      <a:gd name="T2" fmla="*/ 42 w 46"/>
                      <a:gd name="T3" fmla="*/ 4 h 69"/>
                      <a:gd name="T4" fmla="*/ 46 w 46"/>
                      <a:gd name="T5" fmla="*/ 8 h 69"/>
                      <a:gd name="T6" fmla="*/ 46 w 46"/>
                      <a:gd name="T7" fmla="*/ 16 h 69"/>
                      <a:gd name="T8" fmla="*/ 46 w 46"/>
                      <a:gd name="T9" fmla="*/ 24 h 69"/>
                      <a:gd name="T10" fmla="*/ 38 w 46"/>
                      <a:gd name="T11" fmla="*/ 24 h 69"/>
                      <a:gd name="T12" fmla="*/ 42 w 46"/>
                      <a:gd name="T13" fmla="*/ 28 h 69"/>
                      <a:gd name="T14" fmla="*/ 42 w 46"/>
                      <a:gd name="T15" fmla="*/ 36 h 69"/>
                      <a:gd name="T16" fmla="*/ 38 w 46"/>
                      <a:gd name="T17" fmla="*/ 40 h 69"/>
                      <a:gd name="T18" fmla="*/ 34 w 46"/>
                      <a:gd name="T19" fmla="*/ 48 h 69"/>
                      <a:gd name="T20" fmla="*/ 31 w 46"/>
                      <a:gd name="T21" fmla="*/ 52 h 69"/>
                      <a:gd name="T22" fmla="*/ 27 w 46"/>
                      <a:gd name="T23" fmla="*/ 56 h 69"/>
                      <a:gd name="T24" fmla="*/ 23 w 46"/>
                      <a:gd name="T25" fmla="*/ 60 h 69"/>
                      <a:gd name="T26" fmla="*/ 19 w 46"/>
                      <a:gd name="T27" fmla="*/ 64 h 69"/>
                      <a:gd name="T28" fmla="*/ 15 w 46"/>
                      <a:gd name="T29" fmla="*/ 60 h 69"/>
                      <a:gd name="T30" fmla="*/ 11 w 46"/>
                      <a:gd name="T31" fmla="*/ 64 h 69"/>
                      <a:gd name="T32" fmla="*/ 8 w 46"/>
                      <a:gd name="T33" fmla="*/ 69 h 69"/>
                      <a:gd name="T34" fmla="*/ 4 w 46"/>
                      <a:gd name="T35" fmla="*/ 64 h 69"/>
                      <a:gd name="T36" fmla="*/ 4 w 46"/>
                      <a:gd name="T37" fmla="*/ 64 h 69"/>
                      <a:gd name="T38" fmla="*/ 8 w 46"/>
                      <a:gd name="T39" fmla="*/ 60 h 69"/>
                      <a:gd name="T40" fmla="*/ 8 w 46"/>
                      <a:gd name="T41" fmla="*/ 52 h 69"/>
                      <a:gd name="T42" fmla="*/ 8 w 46"/>
                      <a:gd name="T43" fmla="*/ 44 h 69"/>
                      <a:gd name="T44" fmla="*/ 11 w 46"/>
                      <a:gd name="T45" fmla="*/ 40 h 69"/>
                      <a:gd name="T46" fmla="*/ 15 w 46"/>
                      <a:gd name="T47" fmla="*/ 36 h 69"/>
                      <a:gd name="T48" fmla="*/ 19 w 46"/>
                      <a:gd name="T49" fmla="*/ 32 h 69"/>
                      <a:gd name="T50" fmla="*/ 23 w 46"/>
                      <a:gd name="T51" fmla="*/ 28 h 69"/>
                      <a:gd name="T52" fmla="*/ 19 w 46"/>
                      <a:gd name="T53" fmla="*/ 24 h 69"/>
                      <a:gd name="T54" fmla="*/ 19 w 46"/>
                      <a:gd name="T55" fmla="*/ 16 h 69"/>
                      <a:gd name="T56" fmla="*/ 19 w 46"/>
                      <a:gd name="T57" fmla="*/ 8 h 69"/>
                      <a:gd name="T58" fmla="*/ 19 w 46"/>
                      <a:gd name="T59" fmla="*/ 8 h 69"/>
                      <a:gd name="T60" fmla="*/ 23 w 46"/>
                      <a:gd name="T61" fmla="*/ 0 h 69"/>
                      <a:gd name="T62" fmla="*/ 23 w 46"/>
                      <a:gd name="T63" fmla="*/ 0 h 69"/>
                      <a:gd name="T64" fmla="*/ 31 w 46"/>
                      <a:gd name="T65" fmla="*/ 0 h 6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46" h="69">
                        <a:moveTo>
                          <a:pt x="34" y="0"/>
                        </a:moveTo>
                        <a:lnTo>
                          <a:pt x="38" y="0"/>
                        </a:lnTo>
                        <a:lnTo>
                          <a:pt x="42" y="0"/>
                        </a:lnTo>
                        <a:lnTo>
                          <a:pt x="42" y="4"/>
                        </a:lnTo>
                        <a:lnTo>
                          <a:pt x="42" y="8"/>
                        </a:lnTo>
                        <a:lnTo>
                          <a:pt x="46" y="8"/>
                        </a:lnTo>
                        <a:lnTo>
                          <a:pt x="46" y="12"/>
                        </a:lnTo>
                        <a:lnTo>
                          <a:pt x="46" y="16"/>
                        </a:lnTo>
                        <a:lnTo>
                          <a:pt x="46" y="20"/>
                        </a:lnTo>
                        <a:lnTo>
                          <a:pt x="46" y="24"/>
                        </a:lnTo>
                        <a:lnTo>
                          <a:pt x="42" y="24"/>
                        </a:lnTo>
                        <a:lnTo>
                          <a:pt x="38" y="24"/>
                        </a:lnTo>
                        <a:lnTo>
                          <a:pt x="38" y="28"/>
                        </a:lnTo>
                        <a:lnTo>
                          <a:pt x="42" y="28"/>
                        </a:lnTo>
                        <a:lnTo>
                          <a:pt x="42" y="32"/>
                        </a:lnTo>
                        <a:lnTo>
                          <a:pt x="42" y="36"/>
                        </a:lnTo>
                        <a:lnTo>
                          <a:pt x="42" y="40"/>
                        </a:lnTo>
                        <a:lnTo>
                          <a:pt x="38" y="40"/>
                        </a:lnTo>
                        <a:lnTo>
                          <a:pt x="34" y="44"/>
                        </a:lnTo>
                        <a:lnTo>
                          <a:pt x="34" y="48"/>
                        </a:lnTo>
                        <a:lnTo>
                          <a:pt x="34" y="52"/>
                        </a:lnTo>
                        <a:lnTo>
                          <a:pt x="31" y="52"/>
                        </a:lnTo>
                        <a:lnTo>
                          <a:pt x="31" y="56"/>
                        </a:lnTo>
                        <a:lnTo>
                          <a:pt x="27" y="56"/>
                        </a:lnTo>
                        <a:lnTo>
                          <a:pt x="27" y="60"/>
                        </a:lnTo>
                        <a:lnTo>
                          <a:pt x="23" y="60"/>
                        </a:lnTo>
                        <a:lnTo>
                          <a:pt x="19" y="60"/>
                        </a:lnTo>
                        <a:lnTo>
                          <a:pt x="19" y="64"/>
                        </a:lnTo>
                        <a:lnTo>
                          <a:pt x="19" y="60"/>
                        </a:lnTo>
                        <a:lnTo>
                          <a:pt x="15" y="60"/>
                        </a:lnTo>
                        <a:lnTo>
                          <a:pt x="15" y="64"/>
                        </a:lnTo>
                        <a:lnTo>
                          <a:pt x="11" y="64"/>
                        </a:lnTo>
                        <a:lnTo>
                          <a:pt x="8" y="64"/>
                        </a:lnTo>
                        <a:lnTo>
                          <a:pt x="8" y="69"/>
                        </a:lnTo>
                        <a:lnTo>
                          <a:pt x="4" y="69"/>
                        </a:lnTo>
                        <a:lnTo>
                          <a:pt x="4" y="64"/>
                        </a:lnTo>
                        <a:lnTo>
                          <a:pt x="0" y="64"/>
                        </a:lnTo>
                        <a:lnTo>
                          <a:pt x="4" y="64"/>
                        </a:lnTo>
                        <a:lnTo>
                          <a:pt x="4" y="60"/>
                        </a:lnTo>
                        <a:lnTo>
                          <a:pt x="8" y="60"/>
                        </a:lnTo>
                        <a:lnTo>
                          <a:pt x="8" y="56"/>
                        </a:lnTo>
                        <a:lnTo>
                          <a:pt x="8" y="52"/>
                        </a:lnTo>
                        <a:lnTo>
                          <a:pt x="8" y="48"/>
                        </a:lnTo>
                        <a:lnTo>
                          <a:pt x="8" y="44"/>
                        </a:lnTo>
                        <a:lnTo>
                          <a:pt x="8" y="40"/>
                        </a:lnTo>
                        <a:lnTo>
                          <a:pt x="11" y="40"/>
                        </a:lnTo>
                        <a:lnTo>
                          <a:pt x="15" y="40"/>
                        </a:lnTo>
                        <a:lnTo>
                          <a:pt x="15" y="36"/>
                        </a:lnTo>
                        <a:lnTo>
                          <a:pt x="19" y="36"/>
                        </a:lnTo>
                        <a:lnTo>
                          <a:pt x="19" y="32"/>
                        </a:lnTo>
                        <a:lnTo>
                          <a:pt x="19" y="28"/>
                        </a:lnTo>
                        <a:lnTo>
                          <a:pt x="23" y="28"/>
                        </a:lnTo>
                        <a:lnTo>
                          <a:pt x="23" y="24"/>
                        </a:lnTo>
                        <a:lnTo>
                          <a:pt x="19" y="24"/>
                        </a:lnTo>
                        <a:lnTo>
                          <a:pt x="19" y="20"/>
                        </a:lnTo>
                        <a:lnTo>
                          <a:pt x="19" y="16"/>
                        </a:lnTo>
                        <a:lnTo>
                          <a:pt x="19" y="12"/>
                        </a:lnTo>
                        <a:lnTo>
                          <a:pt x="19" y="8"/>
                        </a:lnTo>
                        <a:lnTo>
                          <a:pt x="23" y="8"/>
                        </a:lnTo>
                        <a:lnTo>
                          <a:pt x="19" y="8"/>
                        </a:lnTo>
                        <a:lnTo>
                          <a:pt x="19" y="4"/>
                        </a:lnTo>
                        <a:lnTo>
                          <a:pt x="23" y="0"/>
                        </a:lnTo>
                        <a:lnTo>
                          <a:pt x="27" y="0"/>
                        </a:lnTo>
                        <a:lnTo>
                          <a:pt x="23" y="0"/>
                        </a:lnTo>
                        <a:lnTo>
                          <a:pt x="27" y="0"/>
                        </a:lnTo>
                        <a:lnTo>
                          <a:pt x="31" y="0"/>
                        </a:lnTo>
                        <a:lnTo>
                          <a:pt x="34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78" name="Freeform 452">
                    <a:extLst>
                      <a:ext uri="{FF2B5EF4-FFF2-40B4-BE49-F238E27FC236}">
                        <a16:creationId xmlns:a16="http://schemas.microsoft.com/office/drawing/2014/main" id="{B6A00554-6502-8930-00FE-35203708F61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22" y="3234"/>
                    <a:ext cx="41" cy="44"/>
                  </a:xfrm>
                  <a:custGeom>
                    <a:avLst/>
                    <a:gdLst>
                      <a:gd name="T0" fmla="*/ 42 w 42"/>
                      <a:gd name="T1" fmla="*/ 4 h 44"/>
                      <a:gd name="T2" fmla="*/ 42 w 42"/>
                      <a:gd name="T3" fmla="*/ 8 h 44"/>
                      <a:gd name="T4" fmla="*/ 42 w 42"/>
                      <a:gd name="T5" fmla="*/ 12 h 44"/>
                      <a:gd name="T6" fmla="*/ 38 w 42"/>
                      <a:gd name="T7" fmla="*/ 12 h 44"/>
                      <a:gd name="T8" fmla="*/ 34 w 42"/>
                      <a:gd name="T9" fmla="*/ 12 h 44"/>
                      <a:gd name="T10" fmla="*/ 31 w 42"/>
                      <a:gd name="T11" fmla="*/ 12 h 44"/>
                      <a:gd name="T12" fmla="*/ 31 w 42"/>
                      <a:gd name="T13" fmla="*/ 16 h 44"/>
                      <a:gd name="T14" fmla="*/ 27 w 42"/>
                      <a:gd name="T15" fmla="*/ 16 h 44"/>
                      <a:gd name="T16" fmla="*/ 23 w 42"/>
                      <a:gd name="T17" fmla="*/ 16 h 44"/>
                      <a:gd name="T18" fmla="*/ 19 w 42"/>
                      <a:gd name="T19" fmla="*/ 16 h 44"/>
                      <a:gd name="T20" fmla="*/ 19 w 42"/>
                      <a:gd name="T21" fmla="*/ 20 h 44"/>
                      <a:gd name="T22" fmla="*/ 19 w 42"/>
                      <a:gd name="T23" fmla="*/ 24 h 44"/>
                      <a:gd name="T24" fmla="*/ 23 w 42"/>
                      <a:gd name="T25" fmla="*/ 24 h 44"/>
                      <a:gd name="T26" fmla="*/ 19 w 42"/>
                      <a:gd name="T27" fmla="*/ 24 h 44"/>
                      <a:gd name="T28" fmla="*/ 19 w 42"/>
                      <a:gd name="T29" fmla="*/ 28 h 44"/>
                      <a:gd name="T30" fmla="*/ 23 w 42"/>
                      <a:gd name="T31" fmla="*/ 28 h 44"/>
                      <a:gd name="T32" fmla="*/ 23 w 42"/>
                      <a:gd name="T33" fmla="*/ 32 h 44"/>
                      <a:gd name="T34" fmla="*/ 27 w 42"/>
                      <a:gd name="T35" fmla="*/ 32 h 44"/>
                      <a:gd name="T36" fmla="*/ 27 w 42"/>
                      <a:gd name="T37" fmla="*/ 36 h 44"/>
                      <a:gd name="T38" fmla="*/ 27 w 42"/>
                      <a:gd name="T39" fmla="*/ 40 h 44"/>
                      <a:gd name="T40" fmla="*/ 27 w 42"/>
                      <a:gd name="T41" fmla="*/ 44 h 44"/>
                      <a:gd name="T42" fmla="*/ 23 w 42"/>
                      <a:gd name="T43" fmla="*/ 40 h 44"/>
                      <a:gd name="T44" fmla="*/ 19 w 42"/>
                      <a:gd name="T45" fmla="*/ 40 h 44"/>
                      <a:gd name="T46" fmla="*/ 19 w 42"/>
                      <a:gd name="T47" fmla="*/ 36 h 44"/>
                      <a:gd name="T48" fmla="*/ 15 w 42"/>
                      <a:gd name="T49" fmla="*/ 36 h 44"/>
                      <a:gd name="T50" fmla="*/ 15 w 42"/>
                      <a:gd name="T51" fmla="*/ 32 h 44"/>
                      <a:gd name="T52" fmla="*/ 11 w 42"/>
                      <a:gd name="T53" fmla="*/ 32 h 44"/>
                      <a:gd name="T54" fmla="*/ 11 w 42"/>
                      <a:gd name="T55" fmla="*/ 28 h 44"/>
                      <a:gd name="T56" fmla="*/ 11 w 42"/>
                      <a:gd name="T57" fmla="*/ 24 h 44"/>
                      <a:gd name="T58" fmla="*/ 7 w 42"/>
                      <a:gd name="T59" fmla="*/ 28 h 44"/>
                      <a:gd name="T60" fmla="*/ 4 w 42"/>
                      <a:gd name="T61" fmla="*/ 28 h 44"/>
                      <a:gd name="T62" fmla="*/ 0 w 42"/>
                      <a:gd name="T63" fmla="*/ 28 h 44"/>
                      <a:gd name="T64" fmla="*/ 4 w 42"/>
                      <a:gd name="T65" fmla="*/ 24 h 44"/>
                      <a:gd name="T66" fmla="*/ 0 w 42"/>
                      <a:gd name="T67" fmla="*/ 24 h 44"/>
                      <a:gd name="T68" fmla="*/ 4 w 42"/>
                      <a:gd name="T69" fmla="*/ 24 h 44"/>
                      <a:gd name="T70" fmla="*/ 4 w 42"/>
                      <a:gd name="T71" fmla="*/ 20 h 44"/>
                      <a:gd name="T72" fmla="*/ 4 w 42"/>
                      <a:gd name="T73" fmla="*/ 16 h 44"/>
                      <a:gd name="T74" fmla="*/ 4 w 42"/>
                      <a:gd name="T75" fmla="*/ 12 h 44"/>
                      <a:gd name="T76" fmla="*/ 7 w 42"/>
                      <a:gd name="T77" fmla="*/ 12 h 44"/>
                      <a:gd name="T78" fmla="*/ 4 w 42"/>
                      <a:gd name="T79" fmla="*/ 12 h 44"/>
                      <a:gd name="T80" fmla="*/ 4 w 42"/>
                      <a:gd name="T81" fmla="*/ 8 h 44"/>
                      <a:gd name="T82" fmla="*/ 4 w 42"/>
                      <a:gd name="T83" fmla="*/ 4 h 44"/>
                      <a:gd name="T84" fmla="*/ 0 w 42"/>
                      <a:gd name="T85" fmla="*/ 4 h 44"/>
                      <a:gd name="T86" fmla="*/ 4 w 42"/>
                      <a:gd name="T87" fmla="*/ 4 h 44"/>
                      <a:gd name="T88" fmla="*/ 7 w 42"/>
                      <a:gd name="T89" fmla="*/ 0 h 44"/>
                      <a:gd name="T90" fmla="*/ 11 w 42"/>
                      <a:gd name="T91" fmla="*/ 0 h 44"/>
                      <a:gd name="T92" fmla="*/ 11 w 42"/>
                      <a:gd name="T93" fmla="*/ 4 h 44"/>
                      <a:gd name="T94" fmla="*/ 11 w 42"/>
                      <a:gd name="T95" fmla="*/ 8 h 44"/>
                      <a:gd name="T96" fmla="*/ 15 w 42"/>
                      <a:gd name="T97" fmla="*/ 8 h 44"/>
                      <a:gd name="T98" fmla="*/ 15 w 42"/>
                      <a:gd name="T99" fmla="*/ 12 h 44"/>
                      <a:gd name="T100" fmla="*/ 19 w 42"/>
                      <a:gd name="T101" fmla="*/ 12 h 44"/>
                      <a:gd name="T102" fmla="*/ 23 w 42"/>
                      <a:gd name="T103" fmla="*/ 12 h 44"/>
                      <a:gd name="T104" fmla="*/ 23 w 42"/>
                      <a:gd name="T105" fmla="*/ 8 h 44"/>
                      <a:gd name="T106" fmla="*/ 27 w 42"/>
                      <a:gd name="T107" fmla="*/ 8 h 44"/>
                      <a:gd name="T108" fmla="*/ 31 w 42"/>
                      <a:gd name="T109" fmla="*/ 8 h 44"/>
                      <a:gd name="T110" fmla="*/ 34 w 42"/>
                      <a:gd name="T111" fmla="*/ 8 h 44"/>
                      <a:gd name="T112" fmla="*/ 34 w 42"/>
                      <a:gd name="T113" fmla="*/ 4 h 44"/>
                      <a:gd name="T114" fmla="*/ 38 w 42"/>
                      <a:gd name="T115" fmla="*/ 4 h 44"/>
                      <a:gd name="T116" fmla="*/ 42 w 42"/>
                      <a:gd name="T117" fmla="*/ 4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</a:cxnLst>
                    <a:rect l="0" t="0" r="r" b="b"/>
                    <a:pathLst>
                      <a:path w="42" h="44">
                        <a:moveTo>
                          <a:pt x="42" y="4"/>
                        </a:moveTo>
                        <a:lnTo>
                          <a:pt x="42" y="8"/>
                        </a:lnTo>
                        <a:lnTo>
                          <a:pt x="42" y="12"/>
                        </a:lnTo>
                        <a:lnTo>
                          <a:pt x="38" y="12"/>
                        </a:lnTo>
                        <a:lnTo>
                          <a:pt x="34" y="12"/>
                        </a:lnTo>
                        <a:lnTo>
                          <a:pt x="31" y="12"/>
                        </a:lnTo>
                        <a:lnTo>
                          <a:pt x="31" y="16"/>
                        </a:lnTo>
                        <a:lnTo>
                          <a:pt x="27" y="16"/>
                        </a:lnTo>
                        <a:lnTo>
                          <a:pt x="23" y="16"/>
                        </a:lnTo>
                        <a:lnTo>
                          <a:pt x="19" y="16"/>
                        </a:lnTo>
                        <a:lnTo>
                          <a:pt x="19" y="20"/>
                        </a:lnTo>
                        <a:lnTo>
                          <a:pt x="19" y="24"/>
                        </a:lnTo>
                        <a:lnTo>
                          <a:pt x="23" y="24"/>
                        </a:lnTo>
                        <a:lnTo>
                          <a:pt x="19" y="24"/>
                        </a:lnTo>
                        <a:lnTo>
                          <a:pt x="19" y="28"/>
                        </a:lnTo>
                        <a:lnTo>
                          <a:pt x="23" y="28"/>
                        </a:lnTo>
                        <a:lnTo>
                          <a:pt x="23" y="32"/>
                        </a:lnTo>
                        <a:lnTo>
                          <a:pt x="27" y="32"/>
                        </a:lnTo>
                        <a:lnTo>
                          <a:pt x="27" y="36"/>
                        </a:lnTo>
                        <a:lnTo>
                          <a:pt x="27" y="40"/>
                        </a:lnTo>
                        <a:lnTo>
                          <a:pt x="27" y="44"/>
                        </a:lnTo>
                        <a:lnTo>
                          <a:pt x="23" y="40"/>
                        </a:lnTo>
                        <a:lnTo>
                          <a:pt x="19" y="40"/>
                        </a:lnTo>
                        <a:lnTo>
                          <a:pt x="19" y="36"/>
                        </a:lnTo>
                        <a:lnTo>
                          <a:pt x="15" y="36"/>
                        </a:lnTo>
                        <a:lnTo>
                          <a:pt x="15" y="32"/>
                        </a:lnTo>
                        <a:lnTo>
                          <a:pt x="11" y="32"/>
                        </a:lnTo>
                        <a:lnTo>
                          <a:pt x="11" y="28"/>
                        </a:lnTo>
                        <a:lnTo>
                          <a:pt x="11" y="24"/>
                        </a:lnTo>
                        <a:lnTo>
                          <a:pt x="7" y="28"/>
                        </a:lnTo>
                        <a:lnTo>
                          <a:pt x="4" y="28"/>
                        </a:lnTo>
                        <a:lnTo>
                          <a:pt x="0" y="28"/>
                        </a:lnTo>
                        <a:lnTo>
                          <a:pt x="4" y="24"/>
                        </a:lnTo>
                        <a:lnTo>
                          <a:pt x="0" y="24"/>
                        </a:lnTo>
                        <a:lnTo>
                          <a:pt x="4" y="24"/>
                        </a:lnTo>
                        <a:lnTo>
                          <a:pt x="4" y="20"/>
                        </a:lnTo>
                        <a:lnTo>
                          <a:pt x="4" y="16"/>
                        </a:lnTo>
                        <a:lnTo>
                          <a:pt x="4" y="12"/>
                        </a:lnTo>
                        <a:lnTo>
                          <a:pt x="7" y="12"/>
                        </a:lnTo>
                        <a:lnTo>
                          <a:pt x="4" y="12"/>
                        </a:lnTo>
                        <a:lnTo>
                          <a:pt x="4" y="8"/>
                        </a:lnTo>
                        <a:lnTo>
                          <a:pt x="4" y="4"/>
                        </a:lnTo>
                        <a:lnTo>
                          <a:pt x="0" y="4"/>
                        </a:lnTo>
                        <a:lnTo>
                          <a:pt x="4" y="4"/>
                        </a:lnTo>
                        <a:lnTo>
                          <a:pt x="7" y="0"/>
                        </a:lnTo>
                        <a:lnTo>
                          <a:pt x="11" y="0"/>
                        </a:lnTo>
                        <a:lnTo>
                          <a:pt x="11" y="4"/>
                        </a:lnTo>
                        <a:lnTo>
                          <a:pt x="11" y="8"/>
                        </a:lnTo>
                        <a:lnTo>
                          <a:pt x="15" y="8"/>
                        </a:lnTo>
                        <a:lnTo>
                          <a:pt x="15" y="12"/>
                        </a:lnTo>
                        <a:lnTo>
                          <a:pt x="19" y="12"/>
                        </a:lnTo>
                        <a:lnTo>
                          <a:pt x="23" y="12"/>
                        </a:lnTo>
                        <a:lnTo>
                          <a:pt x="23" y="8"/>
                        </a:lnTo>
                        <a:lnTo>
                          <a:pt x="27" y="8"/>
                        </a:lnTo>
                        <a:lnTo>
                          <a:pt x="31" y="8"/>
                        </a:lnTo>
                        <a:lnTo>
                          <a:pt x="34" y="8"/>
                        </a:lnTo>
                        <a:lnTo>
                          <a:pt x="34" y="4"/>
                        </a:lnTo>
                        <a:lnTo>
                          <a:pt x="38" y="4"/>
                        </a:lnTo>
                        <a:lnTo>
                          <a:pt x="42" y="4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79" name="Freeform 453">
                    <a:extLst>
                      <a:ext uri="{FF2B5EF4-FFF2-40B4-BE49-F238E27FC236}">
                        <a16:creationId xmlns:a16="http://schemas.microsoft.com/office/drawing/2014/main" id="{35B3CA69-E489-70C4-299E-24778861535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30" y="3239"/>
                    <a:ext cx="46" cy="47"/>
                  </a:xfrm>
                  <a:custGeom>
                    <a:avLst/>
                    <a:gdLst>
                      <a:gd name="T0" fmla="*/ 0 w 46"/>
                      <a:gd name="T1" fmla="*/ 4 h 48"/>
                      <a:gd name="T2" fmla="*/ 0 w 46"/>
                      <a:gd name="T3" fmla="*/ 0 h 48"/>
                      <a:gd name="T4" fmla="*/ 0 w 46"/>
                      <a:gd name="T5" fmla="*/ 4 h 48"/>
                      <a:gd name="T6" fmla="*/ 3 w 46"/>
                      <a:gd name="T7" fmla="*/ 4 h 48"/>
                      <a:gd name="T8" fmla="*/ 7 w 46"/>
                      <a:gd name="T9" fmla="*/ 4 h 48"/>
                      <a:gd name="T10" fmla="*/ 11 w 46"/>
                      <a:gd name="T11" fmla="*/ 4 h 48"/>
                      <a:gd name="T12" fmla="*/ 11 w 46"/>
                      <a:gd name="T13" fmla="*/ 8 h 48"/>
                      <a:gd name="T14" fmla="*/ 15 w 46"/>
                      <a:gd name="T15" fmla="*/ 8 h 48"/>
                      <a:gd name="T16" fmla="*/ 19 w 46"/>
                      <a:gd name="T17" fmla="*/ 8 h 48"/>
                      <a:gd name="T18" fmla="*/ 23 w 46"/>
                      <a:gd name="T19" fmla="*/ 4 h 48"/>
                      <a:gd name="T20" fmla="*/ 26 w 46"/>
                      <a:gd name="T21" fmla="*/ 4 h 48"/>
                      <a:gd name="T22" fmla="*/ 26 w 46"/>
                      <a:gd name="T23" fmla="*/ 8 h 48"/>
                      <a:gd name="T24" fmla="*/ 30 w 46"/>
                      <a:gd name="T25" fmla="*/ 8 h 48"/>
                      <a:gd name="T26" fmla="*/ 30 w 46"/>
                      <a:gd name="T27" fmla="*/ 12 h 48"/>
                      <a:gd name="T28" fmla="*/ 30 w 46"/>
                      <a:gd name="T29" fmla="*/ 16 h 48"/>
                      <a:gd name="T30" fmla="*/ 30 w 46"/>
                      <a:gd name="T31" fmla="*/ 20 h 48"/>
                      <a:gd name="T32" fmla="*/ 34 w 46"/>
                      <a:gd name="T33" fmla="*/ 20 h 48"/>
                      <a:gd name="T34" fmla="*/ 34 w 46"/>
                      <a:gd name="T35" fmla="*/ 16 h 48"/>
                      <a:gd name="T36" fmla="*/ 34 w 46"/>
                      <a:gd name="T37" fmla="*/ 20 h 48"/>
                      <a:gd name="T38" fmla="*/ 38 w 46"/>
                      <a:gd name="T39" fmla="*/ 20 h 48"/>
                      <a:gd name="T40" fmla="*/ 42 w 46"/>
                      <a:gd name="T41" fmla="*/ 20 h 48"/>
                      <a:gd name="T42" fmla="*/ 38 w 46"/>
                      <a:gd name="T43" fmla="*/ 20 h 48"/>
                      <a:gd name="T44" fmla="*/ 38 w 46"/>
                      <a:gd name="T45" fmla="*/ 24 h 48"/>
                      <a:gd name="T46" fmla="*/ 38 w 46"/>
                      <a:gd name="T47" fmla="*/ 28 h 48"/>
                      <a:gd name="T48" fmla="*/ 42 w 46"/>
                      <a:gd name="T49" fmla="*/ 28 h 48"/>
                      <a:gd name="T50" fmla="*/ 42 w 46"/>
                      <a:gd name="T51" fmla="*/ 32 h 48"/>
                      <a:gd name="T52" fmla="*/ 46 w 46"/>
                      <a:gd name="T53" fmla="*/ 32 h 48"/>
                      <a:gd name="T54" fmla="*/ 42 w 46"/>
                      <a:gd name="T55" fmla="*/ 32 h 48"/>
                      <a:gd name="T56" fmla="*/ 42 w 46"/>
                      <a:gd name="T57" fmla="*/ 36 h 48"/>
                      <a:gd name="T58" fmla="*/ 38 w 46"/>
                      <a:gd name="T59" fmla="*/ 36 h 48"/>
                      <a:gd name="T60" fmla="*/ 38 w 46"/>
                      <a:gd name="T61" fmla="*/ 40 h 48"/>
                      <a:gd name="T62" fmla="*/ 38 w 46"/>
                      <a:gd name="T63" fmla="*/ 44 h 48"/>
                      <a:gd name="T64" fmla="*/ 34 w 46"/>
                      <a:gd name="T65" fmla="*/ 44 h 48"/>
                      <a:gd name="T66" fmla="*/ 38 w 46"/>
                      <a:gd name="T67" fmla="*/ 48 h 48"/>
                      <a:gd name="T68" fmla="*/ 34 w 46"/>
                      <a:gd name="T69" fmla="*/ 48 h 48"/>
                      <a:gd name="T70" fmla="*/ 30 w 46"/>
                      <a:gd name="T71" fmla="*/ 48 h 48"/>
                      <a:gd name="T72" fmla="*/ 26 w 46"/>
                      <a:gd name="T73" fmla="*/ 48 h 48"/>
                      <a:gd name="T74" fmla="*/ 26 w 46"/>
                      <a:gd name="T75" fmla="*/ 44 h 48"/>
                      <a:gd name="T76" fmla="*/ 23 w 46"/>
                      <a:gd name="T77" fmla="*/ 44 h 48"/>
                      <a:gd name="T78" fmla="*/ 23 w 46"/>
                      <a:gd name="T79" fmla="*/ 40 h 48"/>
                      <a:gd name="T80" fmla="*/ 23 w 46"/>
                      <a:gd name="T81" fmla="*/ 36 h 48"/>
                      <a:gd name="T82" fmla="*/ 23 w 46"/>
                      <a:gd name="T83" fmla="*/ 32 h 48"/>
                      <a:gd name="T84" fmla="*/ 23 w 46"/>
                      <a:gd name="T85" fmla="*/ 28 h 48"/>
                      <a:gd name="T86" fmla="*/ 19 w 46"/>
                      <a:gd name="T87" fmla="*/ 28 h 48"/>
                      <a:gd name="T88" fmla="*/ 15 w 46"/>
                      <a:gd name="T89" fmla="*/ 28 h 48"/>
                      <a:gd name="T90" fmla="*/ 15 w 46"/>
                      <a:gd name="T91" fmla="*/ 24 h 48"/>
                      <a:gd name="T92" fmla="*/ 11 w 46"/>
                      <a:gd name="T93" fmla="*/ 24 h 48"/>
                      <a:gd name="T94" fmla="*/ 15 w 46"/>
                      <a:gd name="T95" fmla="*/ 24 h 48"/>
                      <a:gd name="T96" fmla="*/ 11 w 46"/>
                      <a:gd name="T97" fmla="*/ 24 h 48"/>
                      <a:gd name="T98" fmla="*/ 11 w 46"/>
                      <a:gd name="T99" fmla="*/ 20 h 48"/>
                      <a:gd name="T100" fmla="*/ 11 w 46"/>
                      <a:gd name="T101" fmla="*/ 16 h 48"/>
                      <a:gd name="T102" fmla="*/ 7 w 46"/>
                      <a:gd name="T103" fmla="*/ 12 h 48"/>
                      <a:gd name="T104" fmla="*/ 3 w 46"/>
                      <a:gd name="T105" fmla="*/ 12 h 48"/>
                      <a:gd name="T106" fmla="*/ 0 w 46"/>
                      <a:gd name="T107" fmla="*/ 8 h 48"/>
                      <a:gd name="T108" fmla="*/ 0 w 46"/>
                      <a:gd name="T109" fmla="*/ 4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</a:cxnLst>
                    <a:rect l="0" t="0" r="r" b="b"/>
                    <a:pathLst>
                      <a:path w="46" h="48">
                        <a:moveTo>
                          <a:pt x="0" y="4"/>
                        </a:moveTo>
                        <a:lnTo>
                          <a:pt x="0" y="0"/>
                        </a:lnTo>
                        <a:lnTo>
                          <a:pt x="0" y="4"/>
                        </a:lnTo>
                        <a:lnTo>
                          <a:pt x="3" y="4"/>
                        </a:lnTo>
                        <a:lnTo>
                          <a:pt x="7" y="4"/>
                        </a:lnTo>
                        <a:lnTo>
                          <a:pt x="11" y="4"/>
                        </a:lnTo>
                        <a:lnTo>
                          <a:pt x="11" y="8"/>
                        </a:lnTo>
                        <a:lnTo>
                          <a:pt x="15" y="8"/>
                        </a:lnTo>
                        <a:lnTo>
                          <a:pt x="19" y="8"/>
                        </a:lnTo>
                        <a:lnTo>
                          <a:pt x="23" y="4"/>
                        </a:lnTo>
                        <a:lnTo>
                          <a:pt x="26" y="4"/>
                        </a:lnTo>
                        <a:lnTo>
                          <a:pt x="26" y="8"/>
                        </a:lnTo>
                        <a:lnTo>
                          <a:pt x="30" y="8"/>
                        </a:lnTo>
                        <a:lnTo>
                          <a:pt x="30" y="12"/>
                        </a:lnTo>
                        <a:lnTo>
                          <a:pt x="30" y="16"/>
                        </a:lnTo>
                        <a:lnTo>
                          <a:pt x="30" y="20"/>
                        </a:lnTo>
                        <a:lnTo>
                          <a:pt x="34" y="20"/>
                        </a:lnTo>
                        <a:lnTo>
                          <a:pt x="34" y="16"/>
                        </a:lnTo>
                        <a:lnTo>
                          <a:pt x="34" y="20"/>
                        </a:lnTo>
                        <a:lnTo>
                          <a:pt x="38" y="20"/>
                        </a:lnTo>
                        <a:lnTo>
                          <a:pt x="42" y="20"/>
                        </a:lnTo>
                        <a:lnTo>
                          <a:pt x="38" y="20"/>
                        </a:lnTo>
                        <a:lnTo>
                          <a:pt x="38" y="24"/>
                        </a:lnTo>
                        <a:lnTo>
                          <a:pt x="38" y="28"/>
                        </a:lnTo>
                        <a:lnTo>
                          <a:pt x="42" y="28"/>
                        </a:lnTo>
                        <a:lnTo>
                          <a:pt x="42" y="32"/>
                        </a:lnTo>
                        <a:lnTo>
                          <a:pt x="46" y="32"/>
                        </a:lnTo>
                        <a:lnTo>
                          <a:pt x="42" y="32"/>
                        </a:lnTo>
                        <a:lnTo>
                          <a:pt x="42" y="36"/>
                        </a:lnTo>
                        <a:lnTo>
                          <a:pt x="38" y="36"/>
                        </a:lnTo>
                        <a:lnTo>
                          <a:pt x="38" y="40"/>
                        </a:lnTo>
                        <a:lnTo>
                          <a:pt x="38" y="44"/>
                        </a:lnTo>
                        <a:lnTo>
                          <a:pt x="34" y="44"/>
                        </a:lnTo>
                        <a:lnTo>
                          <a:pt x="38" y="48"/>
                        </a:lnTo>
                        <a:lnTo>
                          <a:pt x="34" y="48"/>
                        </a:lnTo>
                        <a:lnTo>
                          <a:pt x="30" y="48"/>
                        </a:lnTo>
                        <a:lnTo>
                          <a:pt x="26" y="48"/>
                        </a:lnTo>
                        <a:lnTo>
                          <a:pt x="26" y="44"/>
                        </a:lnTo>
                        <a:lnTo>
                          <a:pt x="23" y="44"/>
                        </a:lnTo>
                        <a:lnTo>
                          <a:pt x="23" y="40"/>
                        </a:lnTo>
                        <a:lnTo>
                          <a:pt x="23" y="36"/>
                        </a:lnTo>
                        <a:lnTo>
                          <a:pt x="23" y="32"/>
                        </a:lnTo>
                        <a:lnTo>
                          <a:pt x="23" y="28"/>
                        </a:lnTo>
                        <a:lnTo>
                          <a:pt x="19" y="28"/>
                        </a:lnTo>
                        <a:lnTo>
                          <a:pt x="15" y="28"/>
                        </a:lnTo>
                        <a:lnTo>
                          <a:pt x="15" y="24"/>
                        </a:lnTo>
                        <a:lnTo>
                          <a:pt x="11" y="24"/>
                        </a:lnTo>
                        <a:lnTo>
                          <a:pt x="15" y="24"/>
                        </a:lnTo>
                        <a:lnTo>
                          <a:pt x="11" y="24"/>
                        </a:lnTo>
                        <a:lnTo>
                          <a:pt x="11" y="20"/>
                        </a:lnTo>
                        <a:lnTo>
                          <a:pt x="11" y="16"/>
                        </a:lnTo>
                        <a:lnTo>
                          <a:pt x="7" y="12"/>
                        </a:lnTo>
                        <a:lnTo>
                          <a:pt x="3" y="12"/>
                        </a:lnTo>
                        <a:lnTo>
                          <a:pt x="0" y="8"/>
                        </a:lnTo>
                        <a:lnTo>
                          <a:pt x="0" y="4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80" name="Freeform 454">
                    <a:extLst>
                      <a:ext uri="{FF2B5EF4-FFF2-40B4-BE49-F238E27FC236}">
                        <a16:creationId xmlns:a16="http://schemas.microsoft.com/office/drawing/2014/main" id="{EB505166-FB9D-48F8-D1B1-D8C654E7E36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331" y="3239"/>
                    <a:ext cx="58" cy="23"/>
                  </a:xfrm>
                  <a:custGeom>
                    <a:avLst/>
                    <a:gdLst>
                      <a:gd name="T0" fmla="*/ 7 w 57"/>
                      <a:gd name="T1" fmla="*/ 8 h 24"/>
                      <a:gd name="T2" fmla="*/ 7 w 57"/>
                      <a:gd name="T3" fmla="*/ 4 h 24"/>
                      <a:gd name="T4" fmla="*/ 11 w 57"/>
                      <a:gd name="T5" fmla="*/ 4 h 24"/>
                      <a:gd name="T6" fmla="*/ 15 w 57"/>
                      <a:gd name="T7" fmla="*/ 4 h 24"/>
                      <a:gd name="T8" fmla="*/ 19 w 57"/>
                      <a:gd name="T9" fmla="*/ 4 h 24"/>
                      <a:gd name="T10" fmla="*/ 23 w 57"/>
                      <a:gd name="T11" fmla="*/ 4 h 24"/>
                      <a:gd name="T12" fmla="*/ 23 w 57"/>
                      <a:gd name="T13" fmla="*/ 0 h 24"/>
                      <a:gd name="T14" fmla="*/ 23 w 57"/>
                      <a:gd name="T15" fmla="*/ 4 h 24"/>
                      <a:gd name="T16" fmla="*/ 27 w 57"/>
                      <a:gd name="T17" fmla="*/ 4 h 24"/>
                      <a:gd name="T18" fmla="*/ 30 w 57"/>
                      <a:gd name="T19" fmla="*/ 4 h 24"/>
                      <a:gd name="T20" fmla="*/ 34 w 57"/>
                      <a:gd name="T21" fmla="*/ 4 h 24"/>
                      <a:gd name="T22" fmla="*/ 38 w 57"/>
                      <a:gd name="T23" fmla="*/ 4 h 24"/>
                      <a:gd name="T24" fmla="*/ 42 w 57"/>
                      <a:gd name="T25" fmla="*/ 4 h 24"/>
                      <a:gd name="T26" fmla="*/ 46 w 57"/>
                      <a:gd name="T27" fmla="*/ 4 h 24"/>
                      <a:gd name="T28" fmla="*/ 46 w 57"/>
                      <a:gd name="T29" fmla="*/ 0 h 24"/>
                      <a:gd name="T30" fmla="*/ 50 w 57"/>
                      <a:gd name="T31" fmla="*/ 0 h 24"/>
                      <a:gd name="T32" fmla="*/ 53 w 57"/>
                      <a:gd name="T33" fmla="*/ 0 h 24"/>
                      <a:gd name="T34" fmla="*/ 57 w 57"/>
                      <a:gd name="T35" fmla="*/ 0 h 24"/>
                      <a:gd name="T36" fmla="*/ 57 w 57"/>
                      <a:gd name="T37" fmla="*/ 4 h 24"/>
                      <a:gd name="T38" fmla="*/ 57 w 57"/>
                      <a:gd name="T39" fmla="*/ 8 h 24"/>
                      <a:gd name="T40" fmla="*/ 57 w 57"/>
                      <a:gd name="T41" fmla="*/ 12 h 24"/>
                      <a:gd name="T42" fmla="*/ 53 w 57"/>
                      <a:gd name="T43" fmla="*/ 12 h 24"/>
                      <a:gd name="T44" fmla="*/ 53 w 57"/>
                      <a:gd name="T45" fmla="*/ 8 h 24"/>
                      <a:gd name="T46" fmla="*/ 53 w 57"/>
                      <a:gd name="T47" fmla="*/ 12 h 24"/>
                      <a:gd name="T48" fmla="*/ 50 w 57"/>
                      <a:gd name="T49" fmla="*/ 12 h 24"/>
                      <a:gd name="T50" fmla="*/ 46 w 57"/>
                      <a:gd name="T51" fmla="*/ 12 h 24"/>
                      <a:gd name="T52" fmla="*/ 42 w 57"/>
                      <a:gd name="T53" fmla="*/ 12 h 24"/>
                      <a:gd name="T54" fmla="*/ 42 w 57"/>
                      <a:gd name="T55" fmla="*/ 16 h 24"/>
                      <a:gd name="T56" fmla="*/ 38 w 57"/>
                      <a:gd name="T57" fmla="*/ 16 h 24"/>
                      <a:gd name="T58" fmla="*/ 34 w 57"/>
                      <a:gd name="T59" fmla="*/ 16 h 24"/>
                      <a:gd name="T60" fmla="*/ 30 w 57"/>
                      <a:gd name="T61" fmla="*/ 16 h 24"/>
                      <a:gd name="T62" fmla="*/ 27 w 57"/>
                      <a:gd name="T63" fmla="*/ 16 h 24"/>
                      <a:gd name="T64" fmla="*/ 27 w 57"/>
                      <a:gd name="T65" fmla="*/ 12 h 24"/>
                      <a:gd name="T66" fmla="*/ 23 w 57"/>
                      <a:gd name="T67" fmla="*/ 12 h 24"/>
                      <a:gd name="T68" fmla="*/ 23 w 57"/>
                      <a:gd name="T69" fmla="*/ 16 h 24"/>
                      <a:gd name="T70" fmla="*/ 19 w 57"/>
                      <a:gd name="T71" fmla="*/ 16 h 24"/>
                      <a:gd name="T72" fmla="*/ 19 w 57"/>
                      <a:gd name="T73" fmla="*/ 20 h 24"/>
                      <a:gd name="T74" fmla="*/ 15 w 57"/>
                      <a:gd name="T75" fmla="*/ 24 h 24"/>
                      <a:gd name="T76" fmla="*/ 11 w 57"/>
                      <a:gd name="T77" fmla="*/ 24 h 24"/>
                      <a:gd name="T78" fmla="*/ 7 w 57"/>
                      <a:gd name="T79" fmla="*/ 24 h 24"/>
                      <a:gd name="T80" fmla="*/ 4 w 57"/>
                      <a:gd name="T81" fmla="*/ 24 h 24"/>
                      <a:gd name="T82" fmla="*/ 0 w 57"/>
                      <a:gd name="T83" fmla="*/ 24 h 24"/>
                      <a:gd name="T84" fmla="*/ 4 w 57"/>
                      <a:gd name="T85" fmla="*/ 24 h 24"/>
                      <a:gd name="T86" fmla="*/ 4 w 57"/>
                      <a:gd name="T87" fmla="*/ 20 h 24"/>
                      <a:gd name="T88" fmla="*/ 7 w 57"/>
                      <a:gd name="T89" fmla="*/ 20 h 24"/>
                      <a:gd name="T90" fmla="*/ 7 w 57"/>
                      <a:gd name="T91" fmla="*/ 16 h 24"/>
                      <a:gd name="T92" fmla="*/ 11 w 57"/>
                      <a:gd name="T93" fmla="*/ 16 h 24"/>
                      <a:gd name="T94" fmla="*/ 7 w 57"/>
                      <a:gd name="T95" fmla="*/ 16 h 24"/>
                      <a:gd name="T96" fmla="*/ 7 w 57"/>
                      <a:gd name="T97" fmla="*/ 12 h 24"/>
                      <a:gd name="T98" fmla="*/ 7 w 57"/>
                      <a:gd name="T99" fmla="*/ 8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</a:cxnLst>
                    <a:rect l="0" t="0" r="r" b="b"/>
                    <a:pathLst>
                      <a:path w="57" h="24">
                        <a:moveTo>
                          <a:pt x="7" y="8"/>
                        </a:moveTo>
                        <a:lnTo>
                          <a:pt x="7" y="4"/>
                        </a:lnTo>
                        <a:lnTo>
                          <a:pt x="11" y="4"/>
                        </a:lnTo>
                        <a:lnTo>
                          <a:pt x="15" y="4"/>
                        </a:lnTo>
                        <a:lnTo>
                          <a:pt x="19" y="4"/>
                        </a:lnTo>
                        <a:lnTo>
                          <a:pt x="23" y="4"/>
                        </a:lnTo>
                        <a:lnTo>
                          <a:pt x="23" y="0"/>
                        </a:lnTo>
                        <a:lnTo>
                          <a:pt x="23" y="4"/>
                        </a:lnTo>
                        <a:lnTo>
                          <a:pt x="27" y="4"/>
                        </a:lnTo>
                        <a:lnTo>
                          <a:pt x="30" y="4"/>
                        </a:lnTo>
                        <a:lnTo>
                          <a:pt x="34" y="4"/>
                        </a:lnTo>
                        <a:lnTo>
                          <a:pt x="38" y="4"/>
                        </a:lnTo>
                        <a:lnTo>
                          <a:pt x="42" y="4"/>
                        </a:lnTo>
                        <a:lnTo>
                          <a:pt x="46" y="4"/>
                        </a:lnTo>
                        <a:lnTo>
                          <a:pt x="46" y="0"/>
                        </a:lnTo>
                        <a:lnTo>
                          <a:pt x="50" y="0"/>
                        </a:lnTo>
                        <a:lnTo>
                          <a:pt x="53" y="0"/>
                        </a:lnTo>
                        <a:lnTo>
                          <a:pt x="57" y="0"/>
                        </a:lnTo>
                        <a:lnTo>
                          <a:pt x="57" y="4"/>
                        </a:lnTo>
                        <a:lnTo>
                          <a:pt x="57" y="8"/>
                        </a:lnTo>
                        <a:lnTo>
                          <a:pt x="57" y="12"/>
                        </a:lnTo>
                        <a:lnTo>
                          <a:pt x="53" y="12"/>
                        </a:lnTo>
                        <a:lnTo>
                          <a:pt x="53" y="8"/>
                        </a:lnTo>
                        <a:lnTo>
                          <a:pt x="53" y="12"/>
                        </a:lnTo>
                        <a:lnTo>
                          <a:pt x="50" y="12"/>
                        </a:lnTo>
                        <a:lnTo>
                          <a:pt x="46" y="12"/>
                        </a:lnTo>
                        <a:lnTo>
                          <a:pt x="42" y="12"/>
                        </a:lnTo>
                        <a:lnTo>
                          <a:pt x="42" y="16"/>
                        </a:lnTo>
                        <a:lnTo>
                          <a:pt x="38" y="16"/>
                        </a:lnTo>
                        <a:lnTo>
                          <a:pt x="34" y="16"/>
                        </a:lnTo>
                        <a:lnTo>
                          <a:pt x="30" y="16"/>
                        </a:lnTo>
                        <a:lnTo>
                          <a:pt x="27" y="16"/>
                        </a:lnTo>
                        <a:lnTo>
                          <a:pt x="27" y="12"/>
                        </a:lnTo>
                        <a:lnTo>
                          <a:pt x="23" y="12"/>
                        </a:lnTo>
                        <a:lnTo>
                          <a:pt x="23" y="16"/>
                        </a:lnTo>
                        <a:lnTo>
                          <a:pt x="19" y="16"/>
                        </a:lnTo>
                        <a:lnTo>
                          <a:pt x="19" y="20"/>
                        </a:lnTo>
                        <a:lnTo>
                          <a:pt x="15" y="24"/>
                        </a:lnTo>
                        <a:lnTo>
                          <a:pt x="11" y="24"/>
                        </a:lnTo>
                        <a:lnTo>
                          <a:pt x="7" y="24"/>
                        </a:lnTo>
                        <a:lnTo>
                          <a:pt x="4" y="24"/>
                        </a:lnTo>
                        <a:lnTo>
                          <a:pt x="0" y="24"/>
                        </a:lnTo>
                        <a:lnTo>
                          <a:pt x="4" y="24"/>
                        </a:lnTo>
                        <a:lnTo>
                          <a:pt x="4" y="20"/>
                        </a:lnTo>
                        <a:lnTo>
                          <a:pt x="7" y="20"/>
                        </a:lnTo>
                        <a:lnTo>
                          <a:pt x="7" y="16"/>
                        </a:lnTo>
                        <a:lnTo>
                          <a:pt x="11" y="16"/>
                        </a:lnTo>
                        <a:lnTo>
                          <a:pt x="7" y="16"/>
                        </a:lnTo>
                        <a:lnTo>
                          <a:pt x="7" y="12"/>
                        </a:lnTo>
                        <a:lnTo>
                          <a:pt x="7" y="8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81" name="Freeform 455">
                    <a:extLst>
                      <a:ext uri="{FF2B5EF4-FFF2-40B4-BE49-F238E27FC236}">
                        <a16:creationId xmlns:a16="http://schemas.microsoft.com/office/drawing/2014/main" id="{0E0341BD-013B-7C9F-DC04-CF8CB659CF0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534" y="3239"/>
                    <a:ext cx="53" cy="20"/>
                  </a:xfrm>
                  <a:custGeom>
                    <a:avLst/>
                    <a:gdLst>
                      <a:gd name="T0" fmla="*/ 23 w 54"/>
                      <a:gd name="T1" fmla="*/ 8 h 20"/>
                      <a:gd name="T2" fmla="*/ 27 w 54"/>
                      <a:gd name="T3" fmla="*/ 8 h 20"/>
                      <a:gd name="T4" fmla="*/ 27 w 54"/>
                      <a:gd name="T5" fmla="*/ 4 h 20"/>
                      <a:gd name="T6" fmla="*/ 31 w 54"/>
                      <a:gd name="T7" fmla="*/ 4 h 20"/>
                      <a:gd name="T8" fmla="*/ 34 w 54"/>
                      <a:gd name="T9" fmla="*/ 4 h 20"/>
                      <a:gd name="T10" fmla="*/ 38 w 54"/>
                      <a:gd name="T11" fmla="*/ 8 h 20"/>
                      <a:gd name="T12" fmla="*/ 38 w 54"/>
                      <a:gd name="T13" fmla="*/ 4 h 20"/>
                      <a:gd name="T14" fmla="*/ 42 w 54"/>
                      <a:gd name="T15" fmla="*/ 4 h 20"/>
                      <a:gd name="T16" fmla="*/ 46 w 54"/>
                      <a:gd name="T17" fmla="*/ 4 h 20"/>
                      <a:gd name="T18" fmla="*/ 50 w 54"/>
                      <a:gd name="T19" fmla="*/ 4 h 20"/>
                      <a:gd name="T20" fmla="*/ 50 w 54"/>
                      <a:gd name="T21" fmla="*/ 8 h 20"/>
                      <a:gd name="T22" fmla="*/ 54 w 54"/>
                      <a:gd name="T23" fmla="*/ 8 h 20"/>
                      <a:gd name="T24" fmla="*/ 50 w 54"/>
                      <a:gd name="T25" fmla="*/ 8 h 20"/>
                      <a:gd name="T26" fmla="*/ 54 w 54"/>
                      <a:gd name="T27" fmla="*/ 12 h 20"/>
                      <a:gd name="T28" fmla="*/ 54 w 54"/>
                      <a:gd name="T29" fmla="*/ 16 h 20"/>
                      <a:gd name="T30" fmla="*/ 54 w 54"/>
                      <a:gd name="T31" fmla="*/ 20 h 20"/>
                      <a:gd name="T32" fmla="*/ 50 w 54"/>
                      <a:gd name="T33" fmla="*/ 20 h 20"/>
                      <a:gd name="T34" fmla="*/ 46 w 54"/>
                      <a:gd name="T35" fmla="*/ 20 h 20"/>
                      <a:gd name="T36" fmla="*/ 42 w 54"/>
                      <a:gd name="T37" fmla="*/ 20 h 20"/>
                      <a:gd name="T38" fmla="*/ 38 w 54"/>
                      <a:gd name="T39" fmla="*/ 20 h 20"/>
                      <a:gd name="T40" fmla="*/ 38 w 54"/>
                      <a:gd name="T41" fmla="*/ 16 h 20"/>
                      <a:gd name="T42" fmla="*/ 34 w 54"/>
                      <a:gd name="T43" fmla="*/ 16 h 20"/>
                      <a:gd name="T44" fmla="*/ 31 w 54"/>
                      <a:gd name="T45" fmla="*/ 16 h 20"/>
                      <a:gd name="T46" fmla="*/ 27 w 54"/>
                      <a:gd name="T47" fmla="*/ 16 h 20"/>
                      <a:gd name="T48" fmla="*/ 27 w 54"/>
                      <a:gd name="T49" fmla="*/ 20 h 20"/>
                      <a:gd name="T50" fmla="*/ 23 w 54"/>
                      <a:gd name="T51" fmla="*/ 20 h 20"/>
                      <a:gd name="T52" fmla="*/ 19 w 54"/>
                      <a:gd name="T53" fmla="*/ 20 h 20"/>
                      <a:gd name="T54" fmla="*/ 15 w 54"/>
                      <a:gd name="T55" fmla="*/ 20 h 20"/>
                      <a:gd name="T56" fmla="*/ 11 w 54"/>
                      <a:gd name="T57" fmla="*/ 16 h 20"/>
                      <a:gd name="T58" fmla="*/ 8 w 54"/>
                      <a:gd name="T59" fmla="*/ 16 h 20"/>
                      <a:gd name="T60" fmla="*/ 4 w 54"/>
                      <a:gd name="T61" fmla="*/ 16 h 20"/>
                      <a:gd name="T62" fmla="*/ 0 w 54"/>
                      <a:gd name="T63" fmla="*/ 16 h 20"/>
                      <a:gd name="T64" fmla="*/ 0 w 54"/>
                      <a:gd name="T65" fmla="*/ 12 h 20"/>
                      <a:gd name="T66" fmla="*/ 0 w 54"/>
                      <a:gd name="T67" fmla="*/ 8 h 20"/>
                      <a:gd name="T68" fmla="*/ 0 w 54"/>
                      <a:gd name="T69" fmla="*/ 4 h 20"/>
                      <a:gd name="T70" fmla="*/ 0 w 54"/>
                      <a:gd name="T71" fmla="*/ 0 h 20"/>
                      <a:gd name="T72" fmla="*/ 0 w 54"/>
                      <a:gd name="T73" fmla="*/ 4 h 20"/>
                      <a:gd name="T74" fmla="*/ 4 w 54"/>
                      <a:gd name="T75" fmla="*/ 4 h 20"/>
                      <a:gd name="T76" fmla="*/ 8 w 54"/>
                      <a:gd name="T77" fmla="*/ 4 h 20"/>
                      <a:gd name="T78" fmla="*/ 11 w 54"/>
                      <a:gd name="T79" fmla="*/ 4 h 20"/>
                      <a:gd name="T80" fmla="*/ 15 w 54"/>
                      <a:gd name="T81" fmla="*/ 4 h 20"/>
                      <a:gd name="T82" fmla="*/ 15 w 54"/>
                      <a:gd name="T83" fmla="*/ 8 h 20"/>
                      <a:gd name="T84" fmla="*/ 19 w 54"/>
                      <a:gd name="T85" fmla="*/ 8 h 20"/>
                      <a:gd name="T86" fmla="*/ 23 w 54"/>
                      <a:gd name="T87" fmla="*/ 8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</a:cxnLst>
                    <a:rect l="0" t="0" r="r" b="b"/>
                    <a:pathLst>
                      <a:path w="54" h="20">
                        <a:moveTo>
                          <a:pt x="23" y="8"/>
                        </a:moveTo>
                        <a:lnTo>
                          <a:pt x="27" y="8"/>
                        </a:lnTo>
                        <a:lnTo>
                          <a:pt x="27" y="4"/>
                        </a:lnTo>
                        <a:lnTo>
                          <a:pt x="31" y="4"/>
                        </a:lnTo>
                        <a:lnTo>
                          <a:pt x="34" y="4"/>
                        </a:lnTo>
                        <a:lnTo>
                          <a:pt x="38" y="8"/>
                        </a:lnTo>
                        <a:lnTo>
                          <a:pt x="38" y="4"/>
                        </a:lnTo>
                        <a:lnTo>
                          <a:pt x="42" y="4"/>
                        </a:lnTo>
                        <a:lnTo>
                          <a:pt x="46" y="4"/>
                        </a:lnTo>
                        <a:lnTo>
                          <a:pt x="50" y="4"/>
                        </a:lnTo>
                        <a:lnTo>
                          <a:pt x="50" y="8"/>
                        </a:lnTo>
                        <a:lnTo>
                          <a:pt x="54" y="8"/>
                        </a:lnTo>
                        <a:lnTo>
                          <a:pt x="50" y="8"/>
                        </a:lnTo>
                        <a:lnTo>
                          <a:pt x="54" y="12"/>
                        </a:lnTo>
                        <a:lnTo>
                          <a:pt x="54" y="16"/>
                        </a:lnTo>
                        <a:lnTo>
                          <a:pt x="54" y="20"/>
                        </a:lnTo>
                        <a:lnTo>
                          <a:pt x="50" y="20"/>
                        </a:lnTo>
                        <a:lnTo>
                          <a:pt x="46" y="20"/>
                        </a:lnTo>
                        <a:lnTo>
                          <a:pt x="42" y="20"/>
                        </a:lnTo>
                        <a:lnTo>
                          <a:pt x="38" y="20"/>
                        </a:lnTo>
                        <a:lnTo>
                          <a:pt x="38" y="16"/>
                        </a:lnTo>
                        <a:lnTo>
                          <a:pt x="34" y="16"/>
                        </a:lnTo>
                        <a:lnTo>
                          <a:pt x="31" y="16"/>
                        </a:lnTo>
                        <a:lnTo>
                          <a:pt x="27" y="16"/>
                        </a:lnTo>
                        <a:lnTo>
                          <a:pt x="27" y="20"/>
                        </a:lnTo>
                        <a:lnTo>
                          <a:pt x="23" y="20"/>
                        </a:lnTo>
                        <a:lnTo>
                          <a:pt x="19" y="20"/>
                        </a:lnTo>
                        <a:lnTo>
                          <a:pt x="15" y="20"/>
                        </a:lnTo>
                        <a:lnTo>
                          <a:pt x="11" y="16"/>
                        </a:lnTo>
                        <a:lnTo>
                          <a:pt x="8" y="16"/>
                        </a:lnTo>
                        <a:lnTo>
                          <a:pt x="4" y="16"/>
                        </a:lnTo>
                        <a:lnTo>
                          <a:pt x="0" y="16"/>
                        </a:lnTo>
                        <a:lnTo>
                          <a:pt x="0" y="12"/>
                        </a:lnTo>
                        <a:lnTo>
                          <a:pt x="0" y="8"/>
                        </a:lnTo>
                        <a:lnTo>
                          <a:pt x="0" y="4"/>
                        </a:lnTo>
                        <a:lnTo>
                          <a:pt x="0" y="0"/>
                        </a:lnTo>
                        <a:lnTo>
                          <a:pt x="0" y="4"/>
                        </a:lnTo>
                        <a:lnTo>
                          <a:pt x="4" y="4"/>
                        </a:lnTo>
                        <a:lnTo>
                          <a:pt x="8" y="4"/>
                        </a:lnTo>
                        <a:lnTo>
                          <a:pt x="11" y="4"/>
                        </a:lnTo>
                        <a:lnTo>
                          <a:pt x="15" y="4"/>
                        </a:lnTo>
                        <a:lnTo>
                          <a:pt x="15" y="8"/>
                        </a:lnTo>
                        <a:lnTo>
                          <a:pt x="19" y="8"/>
                        </a:lnTo>
                        <a:lnTo>
                          <a:pt x="23" y="8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82" name="Freeform 456">
                    <a:extLst>
                      <a:ext uri="{FF2B5EF4-FFF2-40B4-BE49-F238E27FC236}">
                        <a16:creationId xmlns:a16="http://schemas.microsoft.com/office/drawing/2014/main" id="{2B7702A1-21A5-6309-B7B7-80D53C894A1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231" y="3242"/>
                    <a:ext cx="23" cy="24"/>
                  </a:xfrm>
                  <a:custGeom>
                    <a:avLst/>
                    <a:gdLst>
                      <a:gd name="T0" fmla="*/ 0 w 23"/>
                      <a:gd name="T1" fmla="*/ 4 h 24"/>
                      <a:gd name="T2" fmla="*/ 4 w 23"/>
                      <a:gd name="T3" fmla="*/ 4 h 24"/>
                      <a:gd name="T4" fmla="*/ 8 w 23"/>
                      <a:gd name="T5" fmla="*/ 4 h 24"/>
                      <a:gd name="T6" fmla="*/ 11 w 23"/>
                      <a:gd name="T7" fmla="*/ 0 h 24"/>
                      <a:gd name="T8" fmla="*/ 15 w 23"/>
                      <a:gd name="T9" fmla="*/ 0 h 24"/>
                      <a:gd name="T10" fmla="*/ 15 w 23"/>
                      <a:gd name="T11" fmla="*/ 4 h 24"/>
                      <a:gd name="T12" fmla="*/ 15 w 23"/>
                      <a:gd name="T13" fmla="*/ 8 h 24"/>
                      <a:gd name="T14" fmla="*/ 19 w 23"/>
                      <a:gd name="T15" fmla="*/ 8 h 24"/>
                      <a:gd name="T16" fmla="*/ 19 w 23"/>
                      <a:gd name="T17" fmla="*/ 12 h 24"/>
                      <a:gd name="T18" fmla="*/ 23 w 23"/>
                      <a:gd name="T19" fmla="*/ 12 h 24"/>
                      <a:gd name="T20" fmla="*/ 19 w 23"/>
                      <a:gd name="T21" fmla="*/ 12 h 24"/>
                      <a:gd name="T22" fmla="*/ 19 w 23"/>
                      <a:gd name="T23" fmla="*/ 16 h 24"/>
                      <a:gd name="T24" fmla="*/ 19 w 23"/>
                      <a:gd name="T25" fmla="*/ 20 h 24"/>
                      <a:gd name="T26" fmla="*/ 15 w 23"/>
                      <a:gd name="T27" fmla="*/ 20 h 24"/>
                      <a:gd name="T28" fmla="*/ 11 w 23"/>
                      <a:gd name="T29" fmla="*/ 20 h 24"/>
                      <a:gd name="T30" fmla="*/ 11 w 23"/>
                      <a:gd name="T31" fmla="*/ 24 h 24"/>
                      <a:gd name="T32" fmla="*/ 11 w 23"/>
                      <a:gd name="T33" fmla="*/ 20 h 24"/>
                      <a:gd name="T34" fmla="*/ 8 w 23"/>
                      <a:gd name="T35" fmla="*/ 20 h 24"/>
                      <a:gd name="T36" fmla="*/ 4 w 23"/>
                      <a:gd name="T37" fmla="*/ 20 h 24"/>
                      <a:gd name="T38" fmla="*/ 8 w 23"/>
                      <a:gd name="T39" fmla="*/ 20 h 24"/>
                      <a:gd name="T40" fmla="*/ 8 w 23"/>
                      <a:gd name="T41" fmla="*/ 16 h 24"/>
                      <a:gd name="T42" fmla="*/ 8 w 23"/>
                      <a:gd name="T43" fmla="*/ 12 h 24"/>
                      <a:gd name="T44" fmla="*/ 4 w 23"/>
                      <a:gd name="T45" fmla="*/ 12 h 24"/>
                      <a:gd name="T46" fmla="*/ 4 w 23"/>
                      <a:gd name="T47" fmla="*/ 8 h 24"/>
                      <a:gd name="T48" fmla="*/ 4 w 23"/>
                      <a:gd name="T49" fmla="*/ 4 h 24"/>
                      <a:gd name="T50" fmla="*/ 0 w 23"/>
                      <a:gd name="T51" fmla="*/ 4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</a:cxnLst>
                    <a:rect l="0" t="0" r="r" b="b"/>
                    <a:pathLst>
                      <a:path w="23" h="24">
                        <a:moveTo>
                          <a:pt x="0" y="4"/>
                        </a:moveTo>
                        <a:lnTo>
                          <a:pt x="4" y="4"/>
                        </a:lnTo>
                        <a:lnTo>
                          <a:pt x="8" y="4"/>
                        </a:lnTo>
                        <a:lnTo>
                          <a:pt x="11" y="0"/>
                        </a:lnTo>
                        <a:lnTo>
                          <a:pt x="15" y="0"/>
                        </a:lnTo>
                        <a:lnTo>
                          <a:pt x="15" y="4"/>
                        </a:lnTo>
                        <a:lnTo>
                          <a:pt x="15" y="8"/>
                        </a:lnTo>
                        <a:lnTo>
                          <a:pt x="19" y="8"/>
                        </a:lnTo>
                        <a:lnTo>
                          <a:pt x="19" y="12"/>
                        </a:lnTo>
                        <a:lnTo>
                          <a:pt x="23" y="12"/>
                        </a:lnTo>
                        <a:lnTo>
                          <a:pt x="19" y="12"/>
                        </a:lnTo>
                        <a:lnTo>
                          <a:pt x="19" y="16"/>
                        </a:lnTo>
                        <a:lnTo>
                          <a:pt x="19" y="20"/>
                        </a:lnTo>
                        <a:lnTo>
                          <a:pt x="15" y="20"/>
                        </a:lnTo>
                        <a:lnTo>
                          <a:pt x="11" y="20"/>
                        </a:lnTo>
                        <a:lnTo>
                          <a:pt x="11" y="24"/>
                        </a:lnTo>
                        <a:lnTo>
                          <a:pt x="11" y="20"/>
                        </a:lnTo>
                        <a:lnTo>
                          <a:pt x="8" y="20"/>
                        </a:lnTo>
                        <a:lnTo>
                          <a:pt x="4" y="20"/>
                        </a:lnTo>
                        <a:lnTo>
                          <a:pt x="8" y="20"/>
                        </a:lnTo>
                        <a:lnTo>
                          <a:pt x="8" y="16"/>
                        </a:lnTo>
                        <a:lnTo>
                          <a:pt x="8" y="12"/>
                        </a:lnTo>
                        <a:lnTo>
                          <a:pt x="4" y="12"/>
                        </a:lnTo>
                        <a:lnTo>
                          <a:pt x="4" y="8"/>
                        </a:lnTo>
                        <a:lnTo>
                          <a:pt x="4" y="4"/>
                        </a:lnTo>
                        <a:lnTo>
                          <a:pt x="0" y="4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83" name="Freeform 457">
                    <a:extLst>
                      <a:ext uri="{FF2B5EF4-FFF2-40B4-BE49-F238E27FC236}">
                        <a16:creationId xmlns:a16="http://schemas.microsoft.com/office/drawing/2014/main" id="{6AB79429-13AC-8311-232A-A839E178AB6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41" y="3242"/>
                    <a:ext cx="58" cy="66"/>
                  </a:xfrm>
                  <a:custGeom>
                    <a:avLst/>
                    <a:gdLst>
                      <a:gd name="T0" fmla="*/ 23 w 58"/>
                      <a:gd name="T1" fmla="*/ 0 h 65"/>
                      <a:gd name="T2" fmla="*/ 27 w 58"/>
                      <a:gd name="T3" fmla="*/ 4 h 65"/>
                      <a:gd name="T4" fmla="*/ 31 w 58"/>
                      <a:gd name="T5" fmla="*/ 8 h 65"/>
                      <a:gd name="T6" fmla="*/ 35 w 58"/>
                      <a:gd name="T7" fmla="*/ 12 h 65"/>
                      <a:gd name="T8" fmla="*/ 35 w 58"/>
                      <a:gd name="T9" fmla="*/ 20 h 65"/>
                      <a:gd name="T10" fmla="*/ 38 w 58"/>
                      <a:gd name="T11" fmla="*/ 24 h 65"/>
                      <a:gd name="T12" fmla="*/ 46 w 58"/>
                      <a:gd name="T13" fmla="*/ 24 h 65"/>
                      <a:gd name="T14" fmla="*/ 50 w 58"/>
                      <a:gd name="T15" fmla="*/ 28 h 65"/>
                      <a:gd name="T16" fmla="*/ 58 w 58"/>
                      <a:gd name="T17" fmla="*/ 28 h 65"/>
                      <a:gd name="T18" fmla="*/ 54 w 58"/>
                      <a:gd name="T19" fmla="*/ 32 h 65"/>
                      <a:gd name="T20" fmla="*/ 54 w 58"/>
                      <a:gd name="T21" fmla="*/ 40 h 65"/>
                      <a:gd name="T22" fmla="*/ 50 w 58"/>
                      <a:gd name="T23" fmla="*/ 44 h 65"/>
                      <a:gd name="T24" fmla="*/ 46 w 58"/>
                      <a:gd name="T25" fmla="*/ 48 h 65"/>
                      <a:gd name="T26" fmla="*/ 46 w 58"/>
                      <a:gd name="T27" fmla="*/ 56 h 65"/>
                      <a:gd name="T28" fmla="*/ 46 w 58"/>
                      <a:gd name="T29" fmla="*/ 65 h 65"/>
                      <a:gd name="T30" fmla="*/ 42 w 58"/>
                      <a:gd name="T31" fmla="*/ 61 h 65"/>
                      <a:gd name="T32" fmla="*/ 38 w 58"/>
                      <a:gd name="T33" fmla="*/ 56 h 65"/>
                      <a:gd name="T34" fmla="*/ 38 w 58"/>
                      <a:gd name="T35" fmla="*/ 48 h 65"/>
                      <a:gd name="T36" fmla="*/ 35 w 58"/>
                      <a:gd name="T37" fmla="*/ 44 h 65"/>
                      <a:gd name="T38" fmla="*/ 38 w 58"/>
                      <a:gd name="T39" fmla="*/ 40 h 65"/>
                      <a:gd name="T40" fmla="*/ 35 w 58"/>
                      <a:gd name="T41" fmla="*/ 36 h 65"/>
                      <a:gd name="T42" fmla="*/ 31 w 58"/>
                      <a:gd name="T43" fmla="*/ 32 h 65"/>
                      <a:gd name="T44" fmla="*/ 27 w 58"/>
                      <a:gd name="T45" fmla="*/ 28 h 65"/>
                      <a:gd name="T46" fmla="*/ 23 w 58"/>
                      <a:gd name="T47" fmla="*/ 24 h 65"/>
                      <a:gd name="T48" fmla="*/ 19 w 58"/>
                      <a:gd name="T49" fmla="*/ 28 h 65"/>
                      <a:gd name="T50" fmla="*/ 15 w 58"/>
                      <a:gd name="T51" fmla="*/ 32 h 65"/>
                      <a:gd name="T52" fmla="*/ 12 w 58"/>
                      <a:gd name="T53" fmla="*/ 36 h 65"/>
                      <a:gd name="T54" fmla="*/ 8 w 58"/>
                      <a:gd name="T55" fmla="*/ 32 h 65"/>
                      <a:gd name="T56" fmla="*/ 8 w 58"/>
                      <a:gd name="T57" fmla="*/ 24 h 65"/>
                      <a:gd name="T58" fmla="*/ 4 w 58"/>
                      <a:gd name="T59" fmla="*/ 20 h 65"/>
                      <a:gd name="T60" fmla="*/ 0 w 58"/>
                      <a:gd name="T61" fmla="*/ 16 h 65"/>
                      <a:gd name="T62" fmla="*/ 4 w 58"/>
                      <a:gd name="T63" fmla="*/ 20 h 65"/>
                      <a:gd name="T64" fmla="*/ 12 w 58"/>
                      <a:gd name="T65" fmla="*/ 20 h 65"/>
                      <a:gd name="T66" fmla="*/ 19 w 58"/>
                      <a:gd name="T67" fmla="*/ 20 h 65"/>
                      <a:gd name="T68" fmla="*/ 19 w 58"/>
                      <a:gd name="T69" fmla="*/ 12 h 65"/>
                      <a:gd name="T70" fmla="*/ 23 w 58"/>
                      <a:gd name="T71" fmla="*/ 8 h 6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</a:cxnLst>
                    <a:rect l="0" t="0" r="r" b="b"/>
                    <a:pathLst>
                      <a:path w="58" h="65">
                        <a:moveTo>
                          <a:pt x="23" y="4"/>
                        </a:moveTo>
                        <a:lnTo>
                          <a:pt x="23" y="0"/>
                        </a:lnTo>
                        <a:lnTo>
                          <a:pt x="27" y="0"/>
                        </a:lnTo>
                        <a:lnTo>
                          <a:pt x="27" y="4"/>
                        </a:lnTo>
                        <a:lnTo>
                          <a:pt x="27" y="8"/>
                        </a:lnTo>
                        <a:lnTo>
                          <a:pt x="31" y="8"/>
                        </a:lnTo>
                        <a:lnTo>
                          <a:pt x="31" y="12"/>
                        </a:lnTo>
                        <a:lnTo>
                          <a:pt x="35" y="12"/>
                        </a:lnTo>
                        <a:lnTo>
                          <a:pt x="35" y="16"/>
                        </a:lnTo>
                        <a:lnTo>
                          <a:pt x="35" y="20"/>
                        </a:lnTo>
                        <a:lnTo>
                          <a:pt x="38" y="20"/>
                        </a:lnTo>
                        <a:lnTo>
                          <a:pt x="38" y="24"/>
                        </a:lnTo>
                        <a:lnTo>
                          <a:pt x="42" y="24"/>
                        </a:lnTo>
                        <a:lnTo>
                          <a:pt x="46" y="24"/>
                        </a:lnTo>
                        <a:lnTo>
                          <a:pt x="46" y="28"/>
                        </a:lnTo>
                        <a:lnTo>
                          <a:pt x="50" y="28"/>
                        </a:lnTo>
                        <a:lnTo>
                          <a:pt x="54" y="28"/>
                        </a:lnTo>
                        <a:lnTo>
                          <a:pt x="58" y="28"/>
                        </a:lnTo>
                        <a:lnTo>
                          <a:pt x="58" y="32"/>
                        </a:lnTo>
                        <a:lnTo>
                          <a:pt x="54" y="32"/>
                        </a:lnTo>
                        <a:lnTo>
                          <a:pt x="54" y="36"/>
                        </a:lnTo>
                        <a:lnTo>
                          <a:pt x="54" y="40"/>
                        </a:lnTo>
                        <a:lnTo>
                          <a:pt x="50" y="40"/>
                        </a:lnTo>
                        <a:lnTo>
                          <a:pt x="50" y="44"/>
                        </a:lnTo>
                        <a:lnTo>
                          <a:pt x="50" y="48"/>
                        </a:lnTo>
                        <a:lnTo>
                          <a:pt x="46" y="48"/>
                        </a:lnTo>
                        <a:lnTo>
                          <a:pt x="46" y="52"/>
                        </a:lnTo>
                        <a:lnTo>
                          <a:pt x="46" y="56"/>
                        </a:lnTo>
                        <a:lnTo>
                          <a:pt x="46" y="61"/>
                        </a:lnTo>
                        <a:lnTo>
                          <a:pt x="46" y="65"/>
                        </a:lnTo>
                        <a:lnTo>
                          <a:pt x="42" y="65"/>
                        </a:lnTo>
                        <a:lnTo>
                          <a:pt x="42" y="61"/>
                        </a:lnTo>
                        <a:lnTo>
                          <a:pt x="38" y="61"/>
                        </a:lnTo>
                        <a:lnTo>
                          <a:pt x="38" y="56"/>
                        </a:lnTo>
                        <a:lnTo>
                          <a:pt x="38" y="52"/>
                        </a:lnTo>
                        <a:lnTo>
                          <a:pt x="38" y="48"/>
                        </a:lnTo>
                        <a:lnTo>
                          <a:pt x="35" y="48"/>
                        </a:lnTo>
                        <a:lnTo>
                          <a:pt x="35" y="44"/>
                        </a:lnTo>
                        <a:lnTo>
                          <a:pt x="38" y="44"/>
                        </a:lnTo>
                        <a:lnTo>
                          <a:pt x="38" y="40"/>
                        </a:lnTo>
                        <a:lnTo>
                          <a:pt x="35" y="40"/>
                        </a:lnTo>
                        <a:lnTo>
                          <a:pt x="35" y="36"/>
                        </a:lnTo>
                        <a:lnTo>
                          <a:pt x="31" y="36"/>
                        </a:lnTo>
                        <a:lnTo>
                          <a:pt x="31" y="32"/>
                        </a:lnTo>
                        <a:lnTo>
                          <a:pt x="31" y="28"/>
                        </a:lnTo>
                        <a:lnTo>
                          <a:pt x="27" y="28"/>
                        </a:lnTo>
                        <a:lnTo>
                          <a:pt x="23" y="28"/>
                        </a:lnTo>
                        <a:lnTo>
                          <a:pt x="23" y="24"/>
                        </a:lnTo>
                        <a:lnTo>
                          <a:pt x="23" y="28"/>
                        </a:lnTo>
                        <a:lnTo>
                          <a:pt x="19" y="28"/>
                        </a:lnTo>
                        <a:lnTo>
                          <a:pt x="15" y="28"/>
                        </a:lnTo>
                        <a:lnTo>
                          <a:pt x="15" y="32"/>
                        </a:lnTo>
                        <a:lnTo>
                          <a:pt x="12" y="32"/>
                        </a:lnTo>
                        <a:lnTo>
                          <a:pt x="12" y="36"/>
                        </a:lnTo>
                        <a:lnTo>
                          <a:pt x="8" y="36"/>
                        </a:lnTo>
                        <a:lnTo>
                          <a:pt x="8" y="32"/>
                        </a:lnTo>
                        <a:lnTo>
                          <a:pt x="8" y="28"/>
                        </a:lnTo>
                        <a:lnTo>
                          <a:pt x="8" y="24"/>
                        </a:lnTo>
                        <a:lnTo>
                          <a:pt x="4" y="24"/>
                        </a:lnTo>
                        <a:lnTo>
                          <a:pt x="4" y="20"/>
                        </a:lnTo>
                        <a:lnTo>
                          <a:pt x="0" y="20"/>
                        </a:lnTo>
                        <a:lnTo>
                          <a:pt x="0" y="16"/>
                        </a:lnTo>
                        <a:lnTo>
                          <a:pt x="4" y="16"/>
                        </a:lnTo>
                        <a:lnTo>
                          <a:pt x="4" y="20"/>
                        </a:lnTo>
                        <a:lnTo>
                          <a:pt x="8" y="20"/>
                        </a:lnTo>
                        <a:lnTo>
                          <a:pt x="12" y="20"/>
                        </a:lnTo>
                        <a:lnTo>
                          <a:pt x="15" y="20"/>
                        </a:lnTo>
                        <a:lnTo>
                          <a:pt x="19" y="20"/>
                        </a:lnTo>
                        <a:lnTo>
                          <a:pt x="19" y="16"/>
                        </a:lnTo>
                        <a:lnTo>
                          <a:pt x="19" y="12"/>
                        </a:lnTo>
                        <a:lnTo>
                          <a:pt x="19" y="8"/>
                        </a:lnTo>
                        <a:lnTo>
                          <a:pt x="23" y="8"/>
                        </a:lnTo>
                        <a:lnTo>
                          <a:pt x="23" y="4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84" name="Freeform 458">
                    <a:extLst>
                      <a:ext uri="{FF2B5EF4-FFF2-40B4-BE49-F238E27FC236}">
                        <a16:creationId xmlns:a16="http://schemas.microsoft.com/office/drawing/2014/main" id="{7BC2E9C8-715E-A48A-9314-A9C5A5DEAB9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903" y="3242"/>
                    <a:ext cx="37" cy="40"/>
                  </a:xfrm>
                  <a:custGeom>
                    <a:avLst/>
                    <a:gdLst>
                      <a:gd name="T0" fmla="*/ 4 w 38"/>
                      <a:gd name="T1" fmla="*/ 0 h 40"/>
                      <a:gd name="T2" fmla="*/ 4 w 38"/>
                      <a:gd name="T3" fmla="*/ 4 h 40"/>
                      <a:gd name="T4" fmla="*/ 8 w 38"/>
                      <a:gd name="T5" fmla="*/ 4 h 40"/>
                      <a:gd name="T6" fmla="*/ 12 w 38"/>
                      <a:gd name="T7" fmla="*/ 4 h 40"/>
                      <a:gd name="T8" fmla="*/ 12 w 38"/>
                      <a:gd name="T9" fmla="*/ 8 h 40"/>
                      <a:gd name="T10" fmla="*/ 15 w 38"/>
                      <a:gd name="T11" fmla="*/ 8 h 40"/>
                      <a:gd name="T12" fmla="*/ 15 w 38"/>
                      <a:gd name="T13" fmla="*/ 12 h 40"/>
                      <a:gd name="T14" fmla="*/ 19 w 38"/>
                      <a:gd name="T15" fmla="*/ 12 h 40"/>
                      <a:gd name="T16" fmla="*/ 19 w 38"/>
                      <a:gd name="T17" fmla="*/ 16 h 40"/>
                      <a:gd name="T18" fmla="*/ 23 w 38"/>
                      <a:gd name="T19" fmla="*/ 16 h 40"/>
                      <a:gd name="T20" fmla="*/ 27 w 38"/>
                      <a:gd name="T21" fmla="*/ 16 h 40"/>
                      <a:gd name="T22" fmla="*/ 31 w 38"/>
                      <a:gd name="T23" fmla="*/ 16 h 40"/>
                      <a:gd name="T24" fmla="*/ 31 w 38"/>
                      <a:gd name="T25" fmla="*/ 12 h 40"/>
                      <a:gd name="T26" fmla="*/ 31 w 38"/>
                      <a:gd name="T27" fmla="*/ 16 h 40"/>
                      <a:gd name="T28" fmla="*/ 35 w 38"/>
                      <a:gd name="T29" fmla="*/ 16 h 40"/>
                      <a:gd name="T30" fmla="*/ 35 w 38"/>
                      <a:gd name="T31" fmla="*/ 12 h 40"/>
                      <a:gd name="T32" fmla="*/ 35 w 38"/>
                      <a:gd name="T33" fmla="*/ 16 h 40"/>
                      <a:gd name="T34" fmla="*/ 38 w 38"/>
                      <a:gd name="T35" fmla="*/ 16 h 40"/>
                      <a:gd name="T36" fmla="*/ 38 w 38"/>
                      <a:gd name="T37" fmla="*/ 20 h 40"/>
                      <a:gd name="T38" fmla="*/ 35 w 38"/>
                      <a:gd name="T39" fmla="*/ 20 h 40"/>
                      <a:gd name="T40" fmla="*/ 35 w 38"/>
                      <a:gd name="T41" fmla="*/ 24 h 40"/>
                      <a:gd name="T42" fmla="*/ 31 w 38"/>
                      <a:gd name="T43" fmla="*/ 24 h 40"/>
                      <a:gd name="T44" fmla="*/ 27 w 38"/>
                      <a:gd name="T45" fmla="*/ 24 h 40"/>
                      <a:gd name="T46" fmla="*/ 31 w 38"/>
                      <a:gd name="T47" fmla="*/ 24 h 40"/>
                      <a:gd name="T48" fmla="*/ 31 w 38"/>
                      <a:gd name="T49" fmla="*/ 28 h 40"/>
                      <a:gd name="T50" fmla="*/ 27 w 38"/>
                      <a:gd name="T51" fmla="*/ 28 h 40"/>
                      <a:gd name="T52" fmla="*/ 23 w 38"/>
                      <a:gd name="T53" fmla="*/ 28 h 40"/>
                      <a:gd name="T54" fmla="*/ 19 w 38"/>
                      <a:gd name="T55" fmla="*/ 28 h 40"/>
                      <a:gd name="T56" fmla="*/ 19 w 38"/>
                      <a:gd name="T57" fmla="*/ 32 h 40"/>
                      <a:gd name="T58" fmla="*/ 15 w 38"/>
                      <a:gd name="T59" fmla="*/ 32 h 40"/>
                      <a:gd name="T60" fmla="*/ 15 w 38"/>
                      <a:gd name="T61" fmla="*/ 36 h 40"/>
                      <a:gd name="T62" fmla="*/ 15 w 38"/>
                      <a:gd name="T63" fmla="*/ 40 h 40"/>
                      <a:gd name="T64" fmla="*/ 12 w 38"/>
                      <a:gd name="T65" fmla="*/ 40 h 40"/>
                      <a:gd name="T66" fmla="*/ 12 w 38"/>
                      <a:gd name="T67" fmla="*/ 36 h 40"/>
                      <a:gd name="T68" fmla="*/ 12 w 38"/>
                      <a:gd name="T69" fmla="*/ 32 h 40"/>
                      <a:gd name="T70" fmla="*/ 8 w 38"/>
                      <a:gd name="T71" fmla="*/ 32 h 40"/>
                      <a:gd name="T72" fmla="*/ 8 w 38"/>
                      <a:gd name="T73" fmla="*/ 28 h 40"/>
                      <a:gd name="T74" fmla="*/ 8 w 38"/>
                      <a:gd name="T75" fmla="*/ 24 h 40"/>
                      <a:gd name="T76" fmla="*/ 8 w 38"/>
                      <a:gd name="T77" fmla="*/ 20 h 40"/>
                      <a:gd name="T78" fmla="*/ 4 w 38"/>
                      <a:gd name="T79" fmla="*/ 20 h 40"/>
                      <a:gd name="T80" fmla="*/ 4 w 38"/>
                      <a:gd name="T81" fmla="*/ 16 h 40"/>
                      <a:gd name="T82" fmla="*/ 4 w 38"/>
                      <a:gd name="T83" fmla="*/ 12 h 40"/>
                      <a:gd name="T84" fmla="*/ 4 w 38"/>
                      <a:gd name="T85" fmla="*/ 8 h 40"/>
                      <a:gd name="T86" fmla="*/ 0 w 38"/>
                      <a:gd name="T87" fmla="*/ 8 h 40"/>
                      <a:gd name="T88" fmla="*/ 4 w 38"/>
                      <a:gd name="T89" fmla="*/ 8 h 40"/>
                      <a:gd name="T90" fmla="*/ 0 w 38"/>
                      <a:gd name="T91" fmla="*/ 8 h 40"/>
                      <a:gd name="T92" fmla="*/ 4 w 38"/>
                      <a:gd name="T93" fmla="*/ 4 h 40"/>
                      <a:gd name="T94" fmla="*/ 4 w 38"/>
                      <a:gd name="T95" fmla="*/ 0 h 4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</a:cxnLst>
                    <a:rect l="0" t="0" r="r" b="b"/>
                    <a:pathLst>
                      <a:path w="38" h="40">
                        <a:moveTo>
                          <a:pt x="4" y="0"/>
                        </a:moveTo>
                        <a:lnTo>
                          <a:pt x="4" y="4"/>
                        </a:lnTo>
                        <a:lnTo>
                          <a:pt x="8" y="4"/>
                        </a:lnTo>
                        <a:lnTo>
                          <a:pt x="12" y="4"/>
                        </a:lnTo>
                        <a:lnTo>
                          <a:pt x="12" y="8"/>
                        </a:lnTo>
                        <a:lnTo>
                          <a:pt x="15" y="8"/>
                        </a:lnTo>
                        <a:lnTo>
                          <a:pt x="15" y="12"/>
                        </a:lnTo>
                        <a:lnTo>
                          <a:pt x="19" y="12"/>
                        </a:lnTo>
                        <a:lnTo>
                          <a:pt x="19" y="16"/>
                        </a:lnTo>
                        <a:lnTo>
                          <a:pt x="23" y="16"/>
                        </a:lnTo>
                        <a:lnTo>
                          <a:pt x="27" y="16"/>
                        </a:lnTo>
                        <a:lnTo>
                          <a:pt x="31" y="16"/>
                        </a:lnTo>
                        <a:lnTo>
                          <a:pt x="31" y="12"/>
                        </a:lnTo>
                        <a:lnTo>
                          <a:pt x="31" y="16"/>
                        </a:lnTo>
                        <a:lnTo>
                          <a:pt x="35" y="16"/>
                        </a:lnTo>
                        <a:lnTo>
                          <a:pt x="35" y="12"/>
                        </a:lnTo>
                        <a:lnTo>
                          <a:pt x="35" y="16"/>
                        </a:lnTo>
                        <a:lnTo>
                          <a:pt x="38" y="16"/>
                        </a:lnTo>
                        <a:lnTo>
                          <a:pt x="38" y="20"/>
                        </a:lnTo>
                        <a:lnTo>
                          <a:pt x="35" y="20"/>
                        </a:lnTo>
                        <a:lnTo>
                          <a:pt x="35" y="24"/>
                        </a:lnTo>
                        <a:lnTo>
                          <a:pt x="31" y="24"/>
                        </a:lnTo>
                        <a:lnTo>
                          <a:pt x="27" y="24"/>
                        </a:lnTo>
                        <a:lnTo>
                          <a:pt x="31" y="24"/>
                        </a:lnTo>
                        <a:lnTo>
                          <a:pt x="31" y="28"/>
                        </a:lnTo>
                        <a:lnTo>
                          <a:pt x="27" y="28"/>
                        </a:lnTo>
                        <a:lnTo>
                          <a:pt x="23" y="28"/>
                        </a:lnTo>
                        <a:lnTo>
                          <a:pt x="19" y="28"/>
                        </a:lnTo>
                        <a:lnTo>
                          <a:pt x="19" y="32"/>
                        </a:lnTo>
                        <a:lnTo>
                          <a:pt x="15" y="32"/>
                        </a:lnTo>
                        <a:lnTo>
                          <a:pt x="15" y="36"/>
                        </a:lnTo>
                        <a:lnTo>
                          <a:pt x="15" y="40"/>
                        </a:lnTo>
                        <a:lnTo>
                          <a:pt x="12" y="40"/>
                        </a:lnTo>
                        <a:lnTo>
                          <a:pt x="12" y="36"/>
                        </a:lnTo>
                        <a:lnTo>
                          <a:pt x="12" y="32"/>
                        </a:lnTo>
                        <a:lnTo>
                          <a:pt x="8" y="32"/>
                        </a:lnTo>
                        <a:lnTo>
                          <a:pt x="8" y="28"/>
                        </a:lnTo>
                        <a:lnTo>
                          <a:pt x="8" y="24"/>
                        </a:lnTo>
                        <a:lnTo>
                          <a:pt x="8" y="20"/>
                        </a:lnTo>
                        <a:lnTo>
                          <a:pt x="4" y="20"/>
                        </a:lnTo>
                        <a:lnTo>
                          <a:pt x="4" y="16"/>
                        </a:lnTo>
                        <a:lnTo>
                          <a:pt x="4" y="12"/>
                        </a:lnTo>
                        <a:lnTo>
                          <a:pt x="4" y="8"/>
                        </a:lnTo>
                        <a:lnTo>
                          <a:pt x="0" y="8"/>
                        </a:lnTo>
                        <a:lnTo>
                          <a:pt x="4" y="8"/>
                        </a:lnTo>
                        <a:lnTo>
                          <a:pt x="0" y="8"/>
                        </a:lnTo>
                        <a:lnTo>
                          <a:pt x="4" y="4"/>
                        </a:lnTo>
                        <a:lnTo>
                          <a:pt x="4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85" name="Freeform 459">
                    <a:extLst>
                      <a:ext uri="{FF2B5EF4-FFF2-40B4-BE49-F238E27FC236}">
                        <a16:creationId xmlns:a16="http://schemas.microsoft.com/office/drawing/2014/main" id="{61F9744D-8A05-5EE4-97BA-4D044D3E3B9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883" y="3242"/>
                    <a:ext cx="23" cy="32"/>
                  </a:xfrm>
                  <a:custGeom>
                    <a:avLst/>
                    <a:gdLst>
                      <a:gd name="T0" fmla="*/ 23 w 23"/>
                      <a:gd name="T1" fmla="*/ 0 h 32"/>
                      <a:gd name="T2" fmla="*/ 19 w 23"/>
                      <a:gd name="T3" fmla="*/ 0 h 32"/>
                      <a:gd name="T4" fmla="*/ 19 w 23"/>
                      <a:gd name="T5" fmla="*/ 4 h 32"/>
                      <a:gd name="T6" fmla="*/ 15 w 23"/>
                      <a:gd name="T7" fmla="*/ 8 h 32"/>
                      <a:gd name="T8" fmla="*/ 15 w 23"/>
                      <a:gd name="T9" fmla="*/ 12 h 32"/>
                      <a:gd name="T10" fmla="*/ 15 w 23"/>
                      <a:gd name="T11" fmla="*/ 16 h 32"/>
                      <a:gd name="T12" fmla="*/ 15 w 23"/>
                      <a:gd name="T13" fmla="*/ 20 h 32"/>
                      <a:gd name="T14" fmla="*/ 15 w 23"/>
                      <a:gd name="T15" fmla="*/ 24 h 32"/>
                      <a:gd name="T16" fmla="*/ 11 w 23"/>
                      <a:gd name="T17" fmla="*/ 24 h 32"/>
                      <a:gd name="T18" fmla="*/ 11 w 23"/>
                      <a:gd name="T19" fmla="*/ 28 h 32"/>
                      <a:gd name="T20" fmla="*/ 15 w 23"/>
                      <a:gd name="T21" fmla="*/ 28 h 32"/>
                      <a:gd name="T22" fmla="*/ 11 w 23"/>
                      <a:gd name="T23" fmla="*/ 28 h 32"/>
                      <a:gd name="T24" fmla="*/ 11 w 23"/>
                      <a:gd name="T25" fmla="*/ 32 h 32"/>
                      <a:gd name="T26" fmla="*/ 8 w 23"/>
                      <a:gd name="T27" fmla="*/ 32 h 32"/>
                      <a:gd name="T28" fmla="*/ 4 w 23"/>
                      <a:gd name="T29" fmla="*/ 28 h 32"/>
                      <a:gd name="T30" fmla="*/ 0 w 23"/>
                      <a:gd name="T31" fmla="*/ 28 h 32"/>
                      <a:gd name="T32" fmla="*/ 0 w 23"/>
                      <a:gd name="T33" fmla="*/ 24 h 32"/>
                      <a:gd name="T34" fmla="*/ 0 w 23"/>
                      <a:gd name="T35" fmla="*/ 20 h 32"/>
                      <a:gd name="T36" fmla="*/ 4 w 23"/>
                      <a:gd name="T37" fmla="*/ 20 h 32"/>
                      <a:gd name="T38" fmla="*/ 0 w 23"/>
                      <a:gd name="T39" fmla="*/ 20 h 32"/>
                      <a:gd name="T40" fmla="*/ 4 w 23"/>
                      <a:gd name="T41" fmla="*/ 20 h 32"/>
                      <a:gd name="T42" fmla="*/ 4 w 23"/>
                      <a:gd name="T43" fmla="*/ 16 h 32"/>
                      <a:gd name="T44" fmla="*/ 8 w 23"/>
                      <a:gd name="T45" fmla="*/ 16 h 32"/>
                      <a:gd name="T46" fmla="*/ 8 w 23"/>
                      <a:gd name="T47" fmla="*/ 12 h 32"/>
                      <a:gd name="T48" fmla="*/ 8 w 23"/>
                      <a:gd name="T49" fmla="*/ 8 h 32"/>
                      <a:gd name="T50" fmla="*/ 11 w 23"/>
                      <a:gd name="T51" fmla="*/ 8 h 32"/>
                      <a:gd name="T52" fmla="*/ 11 w 23"/>
                      <a:gd name="T53" fmla="*/ 4 h 32"/>
                      <a:gd name="T54" fmla="*/ 15 w 23"/>
                      <a:gd name="T55" fmla="*/ 4 h 32"/>
                      <a:gd name="T56" fmla="*/ 15 w 23"/>
                      <a:gd name="T57" fmla="*/ 0 h 32"/>
                      <a:gd name="T58" fmla="*/ 19 w 23"/>
                      <a:gd name="T59" fmla="*/ 0 h 32"/>
                      <a:gd name="T60" fmla="*/ 23 w 23"/>
                      <a:gd name="T61" fmla="*/ 0 h 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</a:cxnLst>
                    <a:rect l="0" t="0" r="r" b="b"/>
                    <a:pathLst>
                      <a:path w="23" h="32">
                        <a:moveTo>
                          <a:pt x="23" y="0"/>
                        </a:moveTo>
                        <a:lnTo>
                          <a:pt x="19" y="0"/>
                        </a:lnTo>
                        <a:lnTo>
                          <a:pt x="19" y="4"/>
                        </a:lnTo>
                        <a:lnTo>
                          <a:pt x="15" y="8"/>
                        </a:lnTo>
                        <a:lnTo>
                          <a:pt x="15" y="12"/>
                        </a:lnTo>
                        <a:lnTo>
                          <a:pt x="15" y="16"/>
                        </a:lnTo>
                        <a:lnTo>
                          <a:pt x="15" y="20"/>
                        </a:lnTo>
                        <a:lnTo>
                          <a:pt x="15" y="24"/>
                        </a:lnTo>
                        <a:lnTo>
                          <a:pt x="11" y="24"/>
                        </a:lnTo>
                        <a:lnTo>
                          <a:pt x="11" y="28"/>
                        </a:lnTo>
                        <a:lnTo>
                          <a:pt x="15" y="28"/>
                        </a:lnTo>
                        <a:lnTo>
                          <a:pt x="11" y="28"/>
                        </a:lnTo>
                        <a:lnTo>
                          <a:pt x="11" y="32"/>
                        </a:lnTo>
                        <a:lnTo>
                          <a:pt x="8" y="32"/>
                        </a:lnTo>
                        <a:lnTo>
                          <a:pt x="4" y="28"/>
                        </a:lnTo>
                        <a:lnTo>
                          <a:pt x="0" y="28"/>
                        </a:lnTo>
                        <a:lnTo>
                          <a:pt x="0" y="24"/>
                        </a:lnTo>
                        <a:lnTo>
                          <a:pt x="0" y="20"/>
                        </a:lnTo>
                        <a:lnTo>
                          <a:pt x="4" y="20"/>
                        </a:lnTo>
                        <a:lnTo>
                          <a:pt x="0" y="20"/>
                        </a:lnTo>
                        <a:lnTo>
                          <a:pt x="4" y="20"/>
                        </a:lnTo>
                        <a:lnTo>
                          <a:pt x="4" y="16"/>
                        </a:lnTo>
                        <a:lnTo>
                          <a:pt x="8" y="16"/>
                        </a:lnTo>
                        <a:lnTo>
                          <a:pt x="8" y="12"/>
                        </a:lnTo>
                        <a:lnTo>
                          <a:pt x="8" y="8"/>
                        </a:lnTo>
                        <a:lnTo>
                          <a:pt x="11" y="8"/>
                        </a:lnTo>
                        <a:lnTo>
                          <a:pt x="11" y="4"/>
                        </a:lnTo>
                        <a:lnTo>
                          <a:pt x="15" y="4"/>
                        </a:lnTo>
                        <a:lnTo>
                          <a:pt x="15" y="0"/>
                        </a:lnTo>
                        <a:lnTo>
                          <a:pt x="19" y="0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86" name="Freeform 460">
                    <a:extLst>
                      <a:ext uri="{FF2B5EF4-FFF2-40B4-BE49-F238E27FC236}">
                        <a16:creationId xmlns:a16="http://schemas.microsoft.com/office/drawing/2014/main" id="{E10AAE57-A7C4-4105-BD29-CD036492199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21" y="3242"/>
                    <a:ext cx="32" cy="40"/>
                  </a:xfrm>
                  <a:custGeom>
                    <a:avLst/>
                    <a:gdLst>
                      <a:gd name="T0" fmla="*/ 0 w 31"/>
                      <a:gd name="T1" fmla="*/ 12 h 40"/>
                      <a:gd name="T2" fmla="*/ 0 w 31"/>
                      <a:gd name="T3" fmla="*/ 8 h 40"/>
                      <a:gd name="T4" fmla="*/ 4 w 31"/>
                      <a:gd name="T5" fmla="*/ 8 h 40"/>
                      <a:gd name="T6" fmla="*/ 4 w 31"/>
                      <a:gd name="T7" fmla="*/ 4 h 40"/>
                      <a:gd name="T8" fmla="*/ 8 w 31"/>
                      <a:gd name="T9" fmla="*/ 4 h 40"/>
                      <a:gd name="T10" fmla="*/ 8 w 31"/>
                      <a:gd name="T11" fmla="*/ 0 h 40"/>
                      <a:gd name="T12" fmla="*/ 8 w 31"/>
                      <a:gd name="T13" fmla="*/ 4 h 40"/>
                      <a:gd name="T14" fmla="*/ 11 w 31"/>
                      <a:gd name="T15" fmla="*/ 8 h 40"/>
                      <a:gd name="T16" fmla="*/ 15 w 31"/>
                      <a:gd name="T17" fmla="*/ 8 h 40"/>
                      <a:gd name="T18" fmla="*/ 19 w 31"/>
                      <a:gd name="T19" fmla="*/ 12 h 40"/>
                      <a:gd name="T20" fmla="*/ 19 w 31"/>
                      <a:gd name="T21" fmla="*/ 16 h 40"/>
                      <a:gd name="T22" fmla="*/ 19 w 31"/>
                      <a:gd name="T23" fmla="*/ 20 h 40"/>
                      <a:gd name="T24" fmla="*/ 23 w 31"/>
                      <a:gd name="T25" fmla="*/ 20 h 40"/>
                      <a:gd name="T26" fmla="*/ 19 w 31"/>
                      <a:gd name="T27" fmla="*/ 20 h 40"/>
                      <a:gd name="T28" fmla="*/ 23 w 31"/>
                      <a:gd name="T29" fmla="*/ 20 h 40"/>
                      <a:gd name="T30" fmla="*/ 23 w 31"/>
                      <a:gd name="T31" fmla="*/ 24 h 40"/>
                      <a:gd name="T32" fmla="*/ 27 w 31"/>
                      <a:gd name="T33" fmla="*/ 24 h 40"/>
                      <a:gd name="T34" fmla="*/ 31 w 31"/>
                      <a:gd name="T35" fmla="*/ 24 h 40"/>
                      <a:gd name="T36" fmla="*/ 31 w 31"/>
                      <a:gd name="T37" fmla="*/ 28 h 40"/>
                      <a:gd name="T38" fmla="*/ 31 w 31"/>
                      <a:gd name="T39" fmla="*/ 32 h 40"/>
                      <a:gd name="T40" fmla="*/ 31 w 31"/>
                      <a:gd name="T41" fmla="*/ 36 h 40"/>
                      <a:gd name="T42" fmla="*/ 31 w 31"/>
                      <a:gd name="T43" fmla="*/ 40 h 40"/>
                      <a:gd name="T44" fmla="*/ 27 w 31"/>
                      <a:gd name="T45" fmla="*/ 40 h 40"/>
                      <a:gd name="T46" fmla="*/ 23 w 31"/>
                      <a:gd name="T47" fmla="*/ 40 h 40"/>
                      <a:gd name="T48" fmla="*/ 23 w 31"/>
                      <a:gd name="T49" fmla="*/ 36 h 40"/>
                      <a:gd name="T50" fmla="*/ 19 w 31"/>
                      <a:gd name="T51" fmla="*/ 36 h 40"/>
                      <a:gd name="T52" fmla="*/ 19 w 31"/>
                      <a:gd name="T53" fmla="*/ 32 h 40"/>
                      <a:gd name="T54" fmla="*/ 15 w 31"/>
                      <a:gd name="T55" fmla="*/ 32 h 40"/>
                      <a:gd name="T56" fmla="*/ 15 w 31"/>
                      <a:gd name="T57" fmla="*/ 28 h 40"/>
                      <a:gd name="T58" fmla="*/ 15 w 31"/>
                      <a:gd name="T59" fmla="*/ 24 h 40"/>
                      <a:gd name="T60" fmla="*/ 11 w 31"/>
                      <a:gd name="T61" fmla="*/ 24 h 40"/>
                      <a:gd name="T62" fmla="*/ 8 w 31"/>
                      <a:gd name="T63" fmla="*/ 24 h 40"/>
                      <a:gd name="T64" fmla="*/ 8 w 31"/>
                      <a:gd name="T65" fmla="*/ 20 h 40"/>
                      <a:gd name="T66" fmla="*/ 4 w 31"/>
                      <a:gd name="T67" fmla="*/ 20 h 40"/>
                      <a:gd name="T68" fmla="*/ 4 w 31"/>
                      <a:gd name="T69" fmla="*/ 16 h 40"/>
                      <a:gd name="T70" fmla="*/ 0 w 31"/>
                      <a:gd name="T71" fmla="*/ 16 h 40"/>
                      <a:gd name="T72" fmla="*/ 0 w 31"/>
                      <a:gd name="T73" fmla="*/ 12 h 4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31" h="40">
                        <a:moveTo>
                          <a:pt x="0" y="12"/>
                        </a:moveTo>
                        <a:lnTo>
                          <a:pt x="0" y="8"/>
                        </a:lnTo>
                        <a:lnTo>
                          <a:pt x="4" y="8"/>
                        </a:lnTo>
                        <a:lnTo>
                          <a:pt x="4" y="4"/>
                        </a:lnTo>
                        <a:lnTo>
                          <a:pt x="8" y="4"/>
                        </a:lnTo>
                        <a:lnTo>
                          <a:pt x="8" y="0"/>
                        </a:lnTo>
                        <a:lnTo>
                          <a:pt x="8" y="4"/>
                        </a:lnTo>
                        <a:lnTo>
                          <a:pt x="11" y="8"/>
                        </a:lnTo>
                        <a:lnTo>
                          <a:pt x="15" y="8"/>
                        </a:lnTo>
                        <a:lnTo>
                          <a:pt x="19" y="12"/>
                        </a:lnTo>
                        <a:lnTo>
                          <a:pt x="19" y="16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3" y="24"/>
                        </a:lnTo>
                        <a:lnTo>
                          <a:pt x="27" y="24"/>
                        </a:lnTo>
                        <a:lnTo>
                          <a:pt x="31" y="24"/>
                        </a:lnTo>
                        <a:lnTo>
                          <a:pt x="31" y="28"/>
                        </a:lnTo>
                        <a:lnTo>
                          <a:pt x="31" y="32"/>
                        </a:lnTo>
                        <a:lnTo>
                          <a:pt x="31" y="36"/>
                        </a:lnTo>
                        <a:lnTo>
                          <a:pt x="31" y="40"/>
                        </a:lnTo>
                        <a:lnTo>
                          <a:pt x="27" y="40"/>
                        </a:lnTo>
                        <a:lnTo>
                          <a:pt x="23" y="40"/>
                        </a:lnTo>
                        <a:lnTo>
                          <a:pt x="23" y="36"/>
                        </a:lnTo>
                        <a:lnTo>
                          <a:pt x="19" y="36"/>
                        </a:lnTo>
                        <a:lnTo>
                          <a:pt x="19" y="32"/>
                        </a:lnTo>
                        <a:lnTo>
                          <a:pt x="15" y="32"/>
                        </a:lnTo>
                        <a:lnTo>
                          <a:pt x="15" y="28"/>
                        </a:lnTo>
                        <a:lnTo>
                          <a:pt x="15" y="24"/>
                        </a:lnTo>
                        <a:lnTo>
                          <a:pt x="11" y="24"/>
                        </a:lnTo>
                        <a:lnTo>
                          <a:pt x="8" y="24"/>
                        </a:lnTo>
                        <a:lnTo>
                          <a:pt x="8" y="20"/>
                        </a:lnTo>
                        <a:lnTo>
                          <a:pt x="4" y="20"/>
                        </a:lnTo>
                        <a:lnTo>
                          <a:pt x="4" y="16"/>
                        </a:lnTo>
                        <a:lnTo>
                          <a:pt x="0" y="16"/>
                        </a:lnTo>
                        <a:lnTo>
                          <a:pt x="0" y="12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87" name="Freeform 461">
                    <a:extLst>
                      <a:ext uri="{FF2B5EF4-FFF2-40B4-BE49-F238E27FC236}">
                        <a16:creationId xmlns:a16="http://schemas.microsoft.com/office/drawing/2014/main" id="{F0CFB135-4165-2CB9-1875-27394CF09B2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657" y="3242"/>
                    <a:ext cx="104" cy="61"/>
                  </a:xfrm>
                  <a:custGeom>
                    <a:avLst/>
                    <a:gdLst>
                      <a:gd name="T0" fmla="*/ 65 w 103"/>
                      <a:gd name="T1" fmla="*/ 4 h 61"/>
                      <a:gd name="T2" fmla="*/ 69 w 103"/>
                      <a:gd name="T3" fmla="*/ 0 h 61"/>
                      <a:gd name="T4" fmla="*/ 72 w 103"/>
                      <a:gd name="T5" fmla="*/ 4 h 61"/>
                      <a:gd name="T6" fmla="*/ 69 w 103"/>
                      <a:gd name="T7" fmla="*/ 8 h 61"/>
                      <a:gd name="T8" fmla="*/ 69 w 103"/>
                      <a:gd name="T9" fmla="*/ 16 h 61"/>
                      <a:gd name="T10" fmla="*/ 69 w 103"/>
                      <a:gd name="T11" fmla="*/ 16 h 61"/>
                      <a:gd name="T12" fmla="*/ 69 w 103"/>
                      <a:gd name="T13" fmla="*/ 20 h 61"/>
                      <a:gd name="T14" fmla="*/ 76 w 103"/>
                      <a:gd name="T15" fmla="*/ 16 h 61"/>
                      <a:gd name="T16" fmla="*/ 76 w 103"/>
                      <a:gd name="T17" fmla="*/ 24 h 61"/>
                      <a:gd name="T18" fmla="*/ 80 w 103"/>
                      <a:gd name="T19" fmla="*/ 28 h 61"/>
                      <a:gd name="T20" fmla="*/ 84 w 103"/>
                      <a:gd name="T21" fmla="*/ 32 h 61"/>
                      <a:gd name="T22" fmla="*/ 92 w 103"/>
                      <a:gd name="T23" fmla="*/ 36 h 61"/>
                      <a:gd name="T24" fmla="*/ 88 w 103"/>
                      <a:gd name="T25" fmla="*/ 40 h 61"/>
                      <a:gd name="T26" fmla="*/ 92 w 103"/>
                      <a:gd name="T27" fmla="*/ 44 h 61"/>
                      <a:gd name="T28" fmla="*/ 96 w 103"/>
                      <a:gd name="T29" fmla="*/ 48 h 61"/>
                      <a:gd name="T30" fmla="*/ 99 w 103"/>
                      <a:gd name="T31" fmla="*/ 52 h 61"/>
                      <a:gd name="T32" fmla="*/ 99 w 103"/>
                      <a:gd name="T33" fmla="*/ 52 h 61"/>
                      <a:gd name="T34" fmla="*/ 96 w 103"/>
                      <a:gd name="T35" fmla="*/ 56 h 61"/>
                      <a:gd name="T36" fmla="*/ 88 w 103"/>
                      <a:gd name="T37" fmla="*/ 56 h 61"/>
                      <a:gd name="T38" fmla="*/ 84 w 103"/>
                      <a:gd name="T39" fmla="*/ 61 h 61"/>
                      <a:gd name="T40" fmla="*/ 80 w 103"/>
                      <a:gd name="T41" fmla="*/ 61 h 61"/>
                      <a:gd name="T42" fmla="*/ 72 w 103"/>
                      <a:gd name="T43" fmla="*/ 61 h 61"/>
                      <a:gd name="T44" fmla="*/ 65 w 103"/>
                      <a:gd name="T45" fmla="*/ 61 h 61"/>
                      <a:gd name="T46" fmla="*/ 61 w 103"/>
                      <a:gd name="T47" fmla="*/ 56 h 61"/>
                      <a:gd name="T48" fmla="*/ 57 w 103"/>
                      <a:gd name="T49" fmla="*/ 61 h 61"/>
                      <a:gd name="T50" fmla="*/ 57 w 103"/>
                      <a:gd name="T51" fmla="*/ 61 h 61"/>
                      <a:gd name="T52" fmla="*/ 49 w 103"/>
                      <a:gd name="T53" fmla="*/ 61 h 61"/>
                      <a:gd name="T54" fmla="*/ 46 w 103"/>
                      <a:gd name="T55" fmla="*/ 56 h 61"/>
                      <a:gd name="T56" fmla="*/ 42 w 103"/>
                      <a:gd name="T57" fmla="*/ 61 h 61"/>
                      <a:gd name="T58" fmla="*/ 34 w 103"/>
                      <a:gd name="T59" fmla="*/ 61 h 61"/>
                      <a:gd name="T60" fmla="*/ 30 w 103"/>
                      <a:gd name="T61" fmla="*/ 56 h 61"/>
                      <a:gd name="T62" fmla="*/ 26 w 103"/>
                      <a:gd name="T63" fmla="*/ 52 h 61"/>
                      <a:gd name="T64" fmla="*/ 23 w 103"/>
                      <a:gd name="T65" fmla="*/ 56 h 61"/>
                      <a:gd name="T66" fmla="*/ 19 w 103"/>
                      <a:gd name="T67" fmla="*/ 52 h 61"/>
                      <a:gd name="T68" fmla="*/ 15 w 103"/>
                      <a:gd name="T69" fmla="*/ 48 h 61"/>
                      <a:gd name="T70" fmla="*/ 15 w 103"/>
                      <a:gd name="T71" fmla="*/ 48 h 61"/>
                      <a:gd name="T72" fmla="*/ 11 w 103"/>
                      <a:gd name="T73" fmla="*/ 44 h 61"/>
                      <a:gd name="T74" fmla="*/ 7 w 103"/>
                      <a:gd name="T75" fmla="*/ 40 h 61"/>
                      <a:gd name="T76" fmla="*/ 7 w 103"/>
                      <a:gd name="T77" fmla="*/ 40 h 61"/>
                      <a:gd name="T78" fmla="*/ 3 w 103"/>
                      <a:gd name="T79" fmla="*/ 36 h 61"/>
                      <a:gd name="T80" fmla="*/ 0 w 103"/>
                      <a:gd name="T81" fmla="*/ 32 h 61"/>
                      <a:gd name="T82" fmla="*/ 3 w 103"/>
                      <a:gd name="T83" fmla="*/ 32 h 61"/>
                      <a:gd name="T84" fmla="*/ 11 w 103"/>
                      <a:gd name="T85" fmla="*/ 28 h 61"/>
                      <a:gd name="T86" fmla="*/ 15 w 103"/>
                      <a:gd name="T87" fmla="*/ 24 h 61"/>
                      <a:gd name="T88" fmla="*/ 23 w 103"/>
                      <a:gd name="T89" fmla="*/ 24 h 61"/>
                      <a:gd name="T90" fmla="*/ 30 w 103"/>
                      <a:gd name="T91" fmla="*/ 24 h 61"/>
                      <a:gd name="T92" fmla="*/ 49 w 103"/>
                      <a:gd name="T93" fmla="*/ 20 h 61"/>
                      <a:gd name="T94" fmla="*/ 61 w 103"/>
                      <a:gd name="T95" fmla="*/ 4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</a:cxnLst>
                    <a:rect l="0" t="0" r="r" b="b"/>
                    <a:pathLst>
                      <a:path w="103" h="61">
                        <a:moveTo>
                          <a:pt x="61" y="4"/>
                        </a:moveTo>
                        <a:lnTo>
                          <a:pt x="65" y="4"/>
                        </a:lnTo>
                        <a:lnTo>
                          <a:pt x="65" y="0"/>
                        </a:lnTo>
                        <a:lnTo>
                          <a:pt x="69" y="0"/>
                        </a:lnTo>
                        <a:lnTo>
                          <a:pt x="69" y="4"/>
                        </a:lnTo>
                        <a:lnTo>
                          <a:pt x="72" y="4"/>
                        </a:lnTo>
                        <a:lnTo>
                          <a:pt x="69" y="4"/>
                        </a:lnTo>
                        <a:lnTo>
                          <a:pt x="69" y="8"/>
                        </a:lnTo>
                        <a:lnTo>
                          <a:pt x="69" y="12"/>
                        </a:lnTo>
                        <a:lnTo>
                          <a:pt x="69" y="16"/>
                        </a:lnTo>
                        <a:lnTo>
                          <a:pt x="65" y="16"/>
                        </a:lnTo>
                        <a:lnTo>
                          <a:pt x="69" y="16"/>
                        </a:lnTo>
                        <a:lnTo>
                          <a:pt x="65" y="20"/>
                        </a:lnTo>
                        <a:lnTo>
                          <a:pt x="69" y="20"/>
                        </a:lnTo>
                        <a:lnTo>
                          <a:pt x="72" y="20"/>
                        </a:lnTo>
                        <a:lnTo>
                          <a:pt x="76" y="16"/>
                        </a:lnTo>
                        <a:lnTo>
                          <a:pt x="76" y="20"/>
                        </a:lnTo>
                        <a:lnTo>
                          <a:pt x="76" y="24"/>
                        </a:lnTo>
                        <a:lnTo>
                          <a:pt x="80" y="24"/>
                        </a:lnTo>
                        <a:lnTo>
                          <a:pt x="80" y="28"/>
                        </a:lnTo>
                        <a:lnTo>
                          <a:pt x="84" y="28"/>
                        </a:lnTo>
                        <a:lnTo>
                          <a:pt x="84" y="32"/>
                        </a:lnTo>
                        <a:lnTo>
                          <a:pt x="88" y="32"/>
                        </a:lnTo>
                        <a:lnTo>
                          <a:pt x="92" y="36"/>
                        </a:lnTo>
                        <a:lnTo>
                          <a:pt x="92" y="40"/>
                        </a:lnTo>
                        <a:lnTo>
                          <a:pt x="88" y="40"/>
                        </a:lnTo>
                        <a:lnTo>
                          <a:pt x="88" y="44"/>
                        </a:lnTo>
                        <a:lnTo>
                          <a:pt x="92" y="44"/>
                        </a:lnTo>
                        <a:lnTo>
                          <a:pt x="92" y="48"/>
                        </a:lnTo>
                        <a:lnTo>
                          <a:pt x="96" y="48"/>
                        </a:lnTo>
                        <a:lnTo>
                          <a:pt x="99" y="48"/>
                        </a:lnTo>
                        <a:lnTo>
                          <a:pt x="99" y="52"/>
                        </a:lnTo>
                        <a:lnTo>
                          <a:pt x="103" y="52"/>
                        </a:lnTo>
                        <a:lnTo>
                          <a:pt x="99" y="52"/>
                        </a:lnTo>
                        <a:lnTo>
                          <a:pt x="99" y="56"/>
                        </a:lnTo>
                        <a:lnTo>
                          <a:pt x="96" y="56"/>
                        </a:lnTo>
                        <a:lnTo>
                          <a:pt x="92" y="56"/>
                        </a:lnTo>
                        <a:lnTo>
                          <a:pt x="88" y="56"/>
                        </a:lnTo>
                        <a:lnTo>
                          <a:pt x="88" y="61"/>
                        </a:lnTo>
                        <a:lnTo>
                          <a:pt x="84" y="61"/>
                        </a:lnTo>
                        <a:lnTo>
                          <a:pt x="84" y="56"/>
                        </a:lnTo>
                        <a:lnTo>
                          <a:pt x="80" y="61"/>
                        </a:lnTo>
                        <a:lnTo>
                          <a:pt x="76" y="61"/>
                        </a:lnTo>
                        <a:lnTo>
                          <a:pt x="72" y="61"/>
                        </a:lnTo>
                        <a:lnTo>
                          <a:pt x="69" y="61"/>
                        </a:lnTo>
                        <a:lnTo>
                          <a:pt x="65" y="61"/>
                        </a:lnTo>
                        <a:lnTo>
                          <a:pt x="65" y="56"/>
                        </a:lnTo>
                        <a:lnTo>
                          <a:pt x="61" y="56"/>
                        </a:lnTo>
                        <a:lnTo>
                          <a:pt x="61" y="61"/>
                        </a:lnTo>
                        <a:lnTo>
                          <a:pt x="57" y="61"/>
                        </a:lnTo>
                        <a:lnTo>
                          <a:pt x="57" y="56"/>
                        </a:lnTo>
                        <a:lnTo>
                          <a:pt x="57" y="61"/>
                        </a:lnTo>
                        <a:lnTo>
                          <a:pt x="53" y="61"/>
                        </a:lnTo>
                        <a:lnTo>
                          <a:pt x="49" y="61"/>
                        </a:lnTo>
                        <a:lnTo>
                          <a:pt x="49" y="56"/>
                        </a:lnTo>
                        <a:lnTo>
                          <a:pt x="46" y="56"/>
                        </a:lnTo>
                        <a:lnTo>
                          <a:pt x="46" y="61"/>
                        </a:lnTo>
                        <a:lnTo>
                          <a:pt x="42" y="61"/>
                        </a:lnTo>
                        <a:lnTo>
                          <a:pt x="38" y="61"/>
                        </a:lnTo>
                        <a:lnTo>
                          <a:pt x="34" y="61"/>
                        </a:lnTo>
                        <a:lnTo>
                          <a:pt x="30" y="61"/>
                        </a:lnTo>
                        <a:lnTo>
                          <a:pt x="30" y="56"/>
                        </a:lnTo>
                        <a:lnTo>
                          <a:pt x="26" y="56"/>
                        </a:lnTo>
                        <a:lnTo>
                          <a:pt x="26" y="52"/>
                        </a:lnTo>
                        <a:lnTo>
                          <a:pt x="23" y="52"/>
                        </a:lnTo>
                        <a:lnTo>
                          <a:pt x="23" y="56"/>
                        </a:lnTo>
                        <a:lnTo>
                          <a:pt x="19" y="56"/>
                        </a:lnTo>
                        <a:lnTo>
                          <a:pt x="19" y="52"/>
                        </a:lnTo>
                        <a:lnTo>
                          <a:pt x="15" y="52"/>
                        </a:lnTo>
                        <a:lnTo>
                          <a:pt x="15" y="48"/>
                        </a:lnTo>
                        <a:lnTo>
                          <a:pt x="11" y="48"/>
                        </a:lnTo>
                        <a:lnTo>
                          <a:pt x="15" y="48"/>
                        </a:lnTo>
                        <a:lnTo>
                          <a:pt x="15" y="44"/>
                        </a:lnTo>
                        <a:lnTo>
                          <a:pt x="11" y="44"/>
                        </a:lnTo>
                        <a:lnTo>
                          <a:pt x="7" y="44"/>
                        </a:lnTo>
                        <a:lnTo>
                          <a:pt x="7" y="40"/>
                        </a:lnTo>
                        <a:lnTo>
                          <a:pt x="7" y="44"/>
                        </a:lnTo>
                        <a:lnTo>
                          <a:pt x="7" y="40"/>
                        </a:lnTo>
                        <a:lnTo>
                          <a:pt x="3" y="40"/>
                        </a:lnTo>
                        <a:lnTo>
                          <a:pt x="3" y="36"/>
                        </a:lnTo>
                        <a:lnTo>
                          <a:pt x="0" y="36"/>
                        </a:lnTo>
                        <a:lnTo>
                          <a:pt x="0" y="32"/>
                        </a:lnTo>
                        <a:lnTo>
                          <a:pt x="0" y="28"/>
                        </a:lnTo>
                        <a:lnTo>
                          <a:pt x="3" y="32"/>
                        </a:lnTo>
                        <a:lnTo>
                          <a:pt x="7" y="32"/>
                        </a:lnTo>
                        <a:lnTo>
                          <a:pt x="11" y="28"/>
                        </a:lnTo>
                        <a:lnTo>
                          <a:pt x="15" y="28"/>
                        </a:lnTo>
                        <a:lnTo>
                          <a:pt x="15" y="24"/>
                        </a:lnTo>
                        <a:lnTo>
                          <a:pt x="19" y="24"/>
                        </a:lnTo>
                        <a:lnTo>
                          <a:pt x="23" y="24"/>
                        </a:lnTo>
                        <a:lnTo>
                          <a:pt x="26" y="24"/>
                        </a:lnTo>
                        <a:lnTo>
                          <a:pt x="30" y="24"/>
                        </a:lnTo>
                        <a:lnTo>
                          <a:pt x="46" y="20"/>
                        </a:lnTo>
                        <a:lnTo>
                          <a:pt x="49" y="20"/>
                        </a:lnTo>
                        <a:lnTo>
                          <a:pt x="57" y="4"/>
                        </a:lnTo>
                        <a:lnTo>
                          <a:pt x="61" y="4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88" name="Freeform 462">
                    <a:extLst>
                      <a:ext uri="{FF2B5EF4-FFF2-40B4-BE49-F238E27FC236}">
                        <a16:creationId xmlns:a16="http://schemas.microsoft.com/office/drawing/2014/main" id="{3722895B-C01E-FCA7-EB01-3CEB3662B3F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894" y="3242"/>
                    <a:ext cx="17" cy="40"/>
                  </a:xfrm>
                  <a:custGeom>
                    <a:avLst/>
                    <a:gdLst>
                      <a:gd name="T0" fmla="*/ 12 w 16"/>
                      <a:gd name="T1" fmla="*/ 0 h 40"/>
                      <a:gd name="T2" fmla="*/ 12 w 16"/>
                      <a:gd name="T3" fmla="*/ 4 h 40"/>
                      <a:gd name="T4" fmla="*/ 8 w 16"/>
                      <a:gd name="T5" fmla="*/ 8 h 40"/>
                      <a:gd name="T6" fmla="*/ 12 w 16"/>
                      <a:gd name="T7" fmla="*/ 8 h 40"/>
                      <a:gd name="T8" fmla="*/ 8 w 16"/>
                      <a:gd name="T9" fmla="*/ 8 h 40"/>
                      <a:gd name="T10" fmla="*/ 12 w 16"/>
                      <a:gd name="T11" fmla="*/ 8 h 40"/>
                      <a:gd name="T12" fmla="*/ 12 w 16"/>
                      <a:gd name="T13" fmla="*/ 12 h 40"/>
                      <a:gd name="T14" fmla="*/ 12 w 16"/>
                      <a:gd name="T15" fmla="*/ 16 h 40"/>
                      <a:gd name="T16" fmla="*/ 12 w 16"/>
                      <a:gd name="T17" fmla="*/ 20 h 40"/>
                      <a:gd name="T18" fmla="*/ 16 w 16"/>
                      <a:gd name="T19" fmla="*/ 20 h 40"/>
                      <a:gd name="T20" fmla="*/ 16 w 16"/>
                      <a:gd name="T21" fmla="*/ 24 h 40"/>
                      <a:gd name="T22" fmla="*/ 16 w 16"/>
                      <a:gd name="T23" fmla="*/ 28 h 40"/>
                      <a:gd name="T24" fmla="*/ 16 w 16"/>
                      <a:gd name="T25" fmla="*/ 32 h 40"/>
                      <a:gd name="T26" fmla="*/ 16 w 16"/>
                      <a:gd name="T27" fmla="*/ 36 h 40"/>
                      <a:gd name="T28" fmla="*/ 12 w 16"/>
                      <a:gd name="T29" fmla="*/ 36 h 40"/>
                      <a:gd name="T30" fmla="*/ 12 w 16"/>
                      <a:gd name="T31" fmla="*/ 40 h 40"/>
                      <a:gd name="T32" fmla="*/ 8 w 16"/>
                      <a:gd name="T33" fmla="*/ 40 h 40"/>
                      <a:gd name="T34" fmla="*/ 4 w 16"/>
                      <a:gd name="T35" fmla="*/ 40 h 40"/>
                      <a:gd name="T36" fmla="*/ 0 w 16"/>
                      <a:gd name="T37" fmla="*/ 40 h 40"/>
                      <a:gd name="T38" fmla="*/ 0 w 16"/>
                      <a:gd name="T39" fmla="*/ 36 h 40"/>
                      <a:gd name="T40" fmla="*/ 0 w 16"/>
                      <a:gd name="T41" fmla="*/ 32 h 40"/>
                      <a:gd name="T42" fmla="*/ 0 w 16"/>
                      <a:gd name="T43" fmla="*/ 28 h 40"/>
                      <a:gd name="T44" fmla="*/ 4 w 16"/>
                      <a:gd name="T45" fmla="*/ 28 h 40"/>
                      <a:gd name="T46" fmla="*/ 0 w 16"/>
                      <a:gd name="T47" fmla="*/ 28 h 40"/>
                      <a:gd name="T48" fmla="*/ 0 w 16"/>
                      <a:gd name="T49" fmla="*/ 24 h 40"/>
                      <a:gd name="T50" fmla="*/ 4 w 16"/>
                      <a:gd name="T51" fmla="*/ 24 h 40"/>
                      <a:gd name="T52" fmla="*/ 4 w 16"/>
                      <a:gd name="T53" fmla="*/ 20 h 40"/>
                      <a:gd name="T54" fmla="*/ 4 w 16"/>
                      <a:gd name="T55" fmla="*/ 16 h 40"/>
                      <a:gd name="T56" fmla="*/ 4 w 16"/>
                      <a:gd name="T57" fmla="*/ 12 h 40"/>
                      <a:gd name="T58" fmla="*/ 4 w 16"/>
                      <a:gd name="T59" fmla="*/ 8 h 40"/>
                      <a:gd name="T60" fmla="*/ 8 w 16"/>
                      <a:gd name="T61" fmla="*/ 4 h 40"/>
                      <a:gd name="T62" fmla="*/ 8 w 16"/>
                      <a:gd name="T63" fmla="*/ 0 h 40"/>
                      <a:gd name="T64" fmla="*/ 12 w 16"/>
                      <a:gd name="T65" fmla="*/ 0 h 4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16" h="40">
                        <a:moveTo>
                          <a:pt x="12" y="0"/>
                        </a:moveTo>
                        <a:lnTo>
                          <a:pt x="12" y="4"/>
                        </a:lnTo>
                        <a:lnTo>
                          <a:pt x="8" y="8"/>
                        </a:lnTo>
                        <a:lnTo>
                          <a:pt x="12" y="8"/>
                        </a:lnTo>
                        <a:lnTo>
                          <a:pt x="8" y="8"/>
                        </a:lnTo>
                        <a:lnTo>
                          <a:pt x="12" y="8"/>
                        </a:lnTo>
                        <a:lnTo>
                          <a:pt x="12" y="12"/>
                        </a:lnTo>
                        <a:lnTo>
                          <a:pt x="12" y="16"/>
                        </a:lnTo>
                        <a:lnTo>
                          <a:pt x="12" y="20"/>
                        </a:lnTo>
                        <a:lnTo>
                          <a:pt x="16" y="20"/>
                        </a:lnTo>
                        <a:lnTo>
                          <a:pt x="16" y="24"/>
                        </a:lnTo>
                        <a:lnTo>
                          <a:pt x="16" y="28"/>
                        </a:lnTo>
                        <a:lnTo>
                          <a:pt x="16" y="32"/>
                        </a:lnTo>
                        <a:lnTo>
                          <a:pt x="16" y="36"/>
                        </a:lnTo>
                        <a:lnTo>
                          <a:pt x="12" y="36"/>
                        </a:lnTo>
                        <a:lnTo>
                          <a:pt x="12" y="40"/>
                        </a:lnTo>
                        <a:lnTo>
                          <a:pt x="8" y="40"/>
                        </a:lnTo>
                        <a:lnTo>
                          <a:pt x="4" y="40"/>
                        </a:lnTo>
                        <a:lnTo>
                          <a:pt x="0" y="40"/>
                        </a:lnTo>
                        <a:lnTo>
                          <a:pt x="0" y="36"/>
                        </a:lnTo>
                        <a:lnTo>
                          <a:pt x="0" y="32"/>
                        </a:lnTo>
                        <a:lnTo>
                          <a:pt x="0" y="28"/>
                        </a:lnTo>
                        <a:lnTo>
                          <a:pt x="4" y="28"/>
                        </a:lnTo>
                        <a:lnTo>
                          <a:pt x="0" y="28"/>
                        </a:lnTo>
                        <a:lnTo>
                          <a:pt x="0" y="24"/>
                        </a:lnTo>
                        <a:lnTo>
                          <a:pt x="4" y="24"/>
                        </a:lnTo>
                        <a:lnTo>
                          <a:pt x="4" y="20"/>
                        </a:lnTo>
                        <a:lnTo>
                          <a:pt x="4" y="16"/>
                        </a:lnTo>
                        <a:lnTo>
                          <a:pt x="4" y="12"/>
                        </a:lnTo>
                        <a:lnTo>
                          <a:pt x="4" y="8"/>
                        </a:lnTo>
                        <a:lnTo>
                          <a:pt x="8" y="4"/>
                        </a:lnTo>
                        <a:lnTo>
                          <a:pt x="8" y="0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89" name="Freeform 463">
                    <a:extLst>
                      <a:ext uri="{FF2B5EF4-FFF2-40B4-BE49-F238E27FC236}">
                        <a16:creationId xmlns:a16="http://schemas.microsoft.com/office/drawing/2014/main" id="{B186FCD4-1B27-EBAD-8FD4-68BB2886768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41" y="3247"/>
                    <a:ext cx="23" cy="15"/>
                  </a:xfrm>
                  <a:custGeom>
                    <a:avLst/>
                    <a:gdLst>
                      <a:gd name="T0" fmla="*/ 4 w 23"/>
                      <a:gd name="T1" fmla="*/ 12 h 16"/>
                      <a:gd name="T2" fmla="*/ 0 w 23"/>
                      <a:gd name="T3" fmla="*/ 12 h 16"/>
                      <a:gd name="T4" fmla="*/ 0 w 23"/>
                      <a:gd name="T5" fmla="*/ 8 h 16"/>
                      <a:gd name="T6" fmla="*/ 0 w 23"/>
                      <a:gd name="T7" fmla="*/ 4 h 16"/>
                      <a:gd name="T8" fmla="*/ 4 w 23"/>
                      <a:gd name="T9" fmla="*/ 4 h 16"/>
                      <a:gd name="T10" fmla="*/ 8 w 23"/>
                      <a:gd name="T11" fmla="*/ 4 h 16"/>
                      <a:gd name="T12" fmla="*/ 12 w 23"/>
                      <a:gd name="T13" fmla="*/ 4 h 16"/>
                      <a:gd name="T14" fmla="*/ 12 w 23"/>
                      <a:gd name="T15" fmla="*/ 0 h 16"/>
                      <a:gd name="T16" fmla="*/ 15 w 23"/>
                      <a:gd name="T17" fmla="*/ 0 h 16"/>
                      <a:gd name="T18" fmla="*/ 19 w 23"/>
                      <a:gd name="T19" fmla="*/ 0 h 16"/>
                      <a:gd name="T20" fmla="*/ 23 w 23"/>
                      <a:gd name="T21" fmla="*/ 0 h 16"/>
                      <a:gd name="T22" fmla="*/ 23 w 23"/>
                      <a:gd name="T23" fmla="*/ 4 h 16"/>
                      <a:gd name="T24" fmla="*/ 19 w 23"/>
                      <a:gd name="T25" fmla="*/ 4 h 16"/>
                      <a:gd name="T26" fmla="*/ 19 w 23"/>
                      <a:gd name="T27" fmla="*/ 8 h 16"/>
                      <a:gd name="T28" fmla="*/ 19 w 23"/>
                      <a:gd name="T29" fmla="*/ 12 h 16"/>
                      <a:gd name="T30" fmla="*/ 19 w 23"/>
                      <a:gd name="T31" fmla="*/ 16 h 16"/>
                      <a:gd name="T32" fmla="*/ 15 w 23"/>
                      <a:gd name="T33" fmla="*/ 16 h 16"/>
                      <a:gd name="T34" fmla="*/ 12 w 23"/>
                      <a:gd name="T35" fmla="*/ 16 h 16"/>
                      <a:gd name="T36" fmla="*/ 8 w 23"/>
                      <a:gd name="T37" fmla="*/ 16 h 16"/>
                      <a:gd name="T38" fmla="*/ 4 w 23"/>
                      <a:gd name="T39" fmla="*/ 16 h 16"/>
                      <a:gd name="T40" fmla="*/ 4 w 23"/>
                      <a:gd name="T41" fmla="*/ 12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23" h="16">
                        <a:moveTo>
                          <a:pt x="4" y="12"/>
                        </a:moveTo>
                        <a:lnTo>
                          <a:pt x="0" y="12"/>
                        </a:lnTo>
                        <a:lnTo>
                          <a:pt x="0" y="8"/>
                        </a:lnTo>
                        <a:lnTo>
                          <a:pt x="0" y="4"/>
                        </a:lnTo>
                        <a:lnTo>
                          <a:pt x="4" y="4"/>
                        </a:lnTo>
                        <a:lnTo>
                          <a:pt x="8" y="4"/>
                        </a:lnTo>
                        <a:lnTo>
                          <a:pt x="12" y="4"/>
                        </a:lnTo>
                        <a:lnTo>
                          <a:pt x="12" y="0"/>
                        </a:lnTo>
                        <a:lnTo>
                          <a:pt x="15" y="0"/>
                        </a:lnTo>
                        <a:lnTo>
                          <a:pt x="19" y="0"/>
                        </a:lnTo>
                        <a:lnTo>
                          <a:pt x="23" y="0"/>
                        </a:lnTo>
                        <a:lnTo>
                          <a:pt x="23" y="4"/>
                        </a:lnTo>
                        <a:lnTo>
                          <a:pt x="19" y="4"/>
                        </a:lnTo>
                        <a:lnTo>
                          <a:pt x="19" y="8"/>
                        </a:lnTo>
                        <a:lnTo>
                          <a:pt x="19" y="12"/>
                        </a:lnTo>
                        <a:lnTo>
                          <a:pt x="19" y="16"/>
                        </a:lnTo>
                        <a:lnTo>
                          <a:pt x="15" y="16"/>
                        </a:lnTo>
                        <a:lnTo>
                          <a:pt x="12" y="16"/>
                        </a:lnTo>
                        <a:lnTo>
                          <a:pt x="8" y="16"/>
                        </a:lnTo>
                        <a:lnTo>
                          <a:pt x="4" y="16"/>
                        </a:lnTo>
                        <a:lnTo>
                          <a:pt x="4" y="12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90" name="Freeform 464">
                    <a:extLst>
                      <a:ext uri="{FF2B5EF4-FFF2-40B4-BE49-F238E27FC236}">
                        <a16:creationId xmlns:a16="http://schemas.microsoft.com/office/drawing/2014/main" id="{87267723-B2A7-3566-37F3-C3F6A5A528A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493" y="3247"/>
                    <a:ext cx="34" cy="58"/>
                  </a:xfrm>
                  <a:custGeom>
                    <a:avLst/>
                    <a:gdLst>
                      <a:gd name="T0" fmla="*/ 4 w 34"/>
                      <a:gd name="T1" fmla="*/ 4 h 57"/>
                      <a:gd name="T2" fmla="*/ 7 w 34"/>
                      <a:gd name="T3" fmla="*/ 4 h 57"/>
                      <a:gd name="T4" fmla="*/ 11 w 34"/>
                      <a:gd name="T5" fmla="*/ 4 h 57"/>
                      <a:gd name="T6" fmla="*/ 11 w 34"/>
                      <a:gd name="T7" fmla="*/ 8 h 57"/>
                      <a:gd name="T8" fmla="*/ 15 w 34"/>
                      <a:gd name="T9" fmla="*/ 8 h 57"/>
                      <a:gd name="T10" fmla="*/ 23 w 34"/>
                      <a:gd name="T11" fmla="*/ 4 h 57"/>
                      <a:gd name="T12" fmla="*/ 23 w 34"/>
                      <a:gd name="T13" fmla="*/ 0 h 57"/>
                      <a:gd name="T14" fmla="*/ 27 w 34"/>
                      <a:gd name="T15" fmla="*/ 0 h 57"/>
                      <a:gd name="T16" fmla="*/ 27 w 34"/>
                      <a:gd name="T17" fmla="*/ 4 h 57"/>
                      <a:gd name="T18" fmla="*/ 27 w 34"/>
                      <a:gd name="T19" fmla="*/ 8 h 57"/>
                      <a:gd name="T20" fmla="*/ 30 w 34"/>
                      <a:gd name="T21" fmla="*/ 8 h 57"/>
                      <a:gd name="T22" fmla="*/ 30 w 34"/>
                      <a:gd name="T23" fmla="*/ 12 h 57"/>
                      <a:gd name="T24" fmla="*/ 30 w 34"/>
                      <a:gd name="T25" fmla="*/ 8 h 57"/>
                      <a:gd name="T26" fmla="*/ 34 w 34"/>
                      <a:gd name="T27" fmla="*/ 8 h 57"/>
                      <a:gd name="T28" fmla="*/ 34 w 34"/>
                      <a:gd name="T29" fmla="*/ 12 h 57"/>
                      <a:gd name="T30" fmla="*/ 34 w 34"/>
                      <a:gd name="T31" fmla="*/ 16 h 57"/>
                      <a:gd name="T32" fmla="*/ 34 w 34"/>
                      <a:gd name="T33" fmla="*/ 20 h 57"/>
                      <a:gd name="T34" fmla="*/ 34 w 34"/>
                      <a:gd name="T35" fmla="*/ 24 h 57"/>
                      <a:gd name="T36" fmla="*/ 30 w 34"/>
                      <a:gd name="T37" fmla="*/ 28 h 57"/>
                      <a:gd name="T38" fmla="*/ 30 w 34"/>
                      <a:gd name="T39" fmla="*/ 32 h 57"/>
                      <a:gd name="T40" fmla="*/ 30 w 34"/>
                      <a:gd name="T41" fmla="*/ 36 h 57"/>
                      <a:gd name="T42" fmla="*/ 27 w 34"/>
                      <a:gd name="T43" fmla="*/ 36 h 57"/>
                      <a:gd name="T44" fmla="*/ 23 w 34"/>
                      <a:gd name="T45" fmla="*/ 32 h 57"/>
                      <a:gd name="T46" fmla="*/ 19 w 34"/>
                      <a:gd name="T47" fmla="*/ 32 h 57"/>
                      <a:gd name="T48" fmla="*/ 15 w 34"/>
                      <a:gd name="T49" fmla="*/ 32 h 57"/>
                      <a:gd name="T50" fmla="*/ 15 w 34"/>
                      <a:gd name="T51" fmla="*/ 36 h 57"/>
                      <a:gd name="T52" fmla="*/ 15 w 34"/>
                      <a:gd name="T53" fmla="*/ 40 h 57"/>
                      <a:gd name="T54" fmla="*/ 11 w 34"/>
                      <a:gd name="T55" fmla="*/ 40 h 57"/>
                      <a:gd name="T56" fmla="*/ 15 w 34"/>
                      <a:gd name="T57" fmla="*/ 40 h 57"/>
                      <a:gd name="T58" fmla="*/ 15 w 34"/>
                      <a:gd name="T59" fmla="*/ 44 h 57"/>
                      <a:gd name="T60" fmla="*/ 11 w 34"/>
                      <a:gd name="T61" fmla="*/ 44 h 57"/>
                      <a:gd name="T62" fmla="*/ 15 w 34"/>
                      <a:gd name="T63" fmla="*/ 44 h 57"/>
                      <a:gd name="T64" fmla="*/ 11 w 34"/>
                      <a:gd name="T65" fmla="*/ 44 h 57"/>
                      <a:gd name="T66" fmla="*/ 11 w 34"/>
                      <a:gd name="T67" fmla="*/ 48 h 57"/>
                      <a:gd name="T68" fmla="*/ 11 w 34"/>
                      <a:gd name="T69" fmla="*/ 52 h 57"/>
                      <a:gd name="T70" fmla="*/ 7 w 34"/>
                      <a:gd name="T71" fmla="*/ 52 h 57"/>
                      <a:gd name="T72" fmla="*/ 7 w 34"/>
                      <a:gd name="T73" fmla="*/ 57 h 57"/>
                      <a:gd name="T74" fmla="*/ 4 w 34"/>
                      <a:gd name="T75" fmla="*/ 57 h 57"/>
                      <a:gd name="T76" fmla="*/ 0 w 34"/>
                      <a:gd name="T77" fmla="*/ 57 h 57"/>
                      <a:gd name="T78" fmla="*/ 0 w 34"/>
                      <a:gd name="T79" fmla="*/ 52 h 57"/>
                      <a:gd name="T80" fmla="*/ 0 w 34"/>
                      <a:gd name="T81" fmla="*/ 48 h 57"/>
                      <a:gd name="T82" fmla="*/ 0 w 34"/>
                      <a:gd name="T83" fmla="*/ 44 h 57"/>
                      <a:gd name="T84" fmla="*/ 0 w 34"/>
                      <a:gd name="T85" fmla="*/ 40 h 57"/>
                      <a:gd name="T86" fmla="*/ 0 w 34"/>
                      <a:gd name="T87" fmla="*/ 36 h 57"/>
                      <a:gd name="T88" fmla="*/ 0 w 34"/>
                      <a:gd name="T89" fmla="*/ 32 h 57"/>
                      <a:gd name="T90" fmla="*/ 0 w 34"/>
                      <a:gd name="T91" fmla="*/ 28 h 57"/>
                      <a:gd name="T92" fmla="*/ 0 w 34"/>
                      <a:gd name="T93" fmla="*/ 24 h 57"/>
                      <a:gd name="T94" fmla="*/ 0 w 34"/>
                      <a:gd name="T95" fmla="*/ 20 h 57"/>
                      <a:gd name="T96" fmla="*/ 0 w 34"/>
                      <a:gd name="T97" fmla="*/ 16 h 57"/>
                      <a:gd name="T98" fmla="*/ 4 w 34"/>
                      <a:gd name="T99" fmla="*/ 16 h 57"/>
                      <a:gd name="T100" fmla="*/ 0 w 34"/>
                      <a:gd name="T101" fmla="*/ 16 h 57"/>
                      <a:gd name="T102" fmla="*/ 4 w 34"/>
                      <a:gd name="T103" fmla="*/ 16 h 57"/>
                      <a:gd name="T104" fmla="*/ 4 w 34"/>
                      <a:gd name="T105" fmla="*/ 12 h 57"/>
                      <a:gd name="T106" fmla="*/ 0 w 34"/>
                      <a:gd name="T107" fmla="*/ 12 h 57"/>
                      <a:gd name="T108" fmla="*/ 0 w 34"/>
                      <a:gd name="T109" fmla="*/ 8 h 57"/>
                      <a:gd name="T110" fmla="*/ 4 w 34"/>
                      <a:gd name="T111" fmla="*/ 4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</a:cxnLst>
                    <a:rect l="0" t="0" r="r" b="b"/>
                    <a:pathLst>
                      <a:path w="34" h="57">
                        <a:moveTo>
                          <a:pt x="4" y="4"/>
                        </a:moveTo>
                        <a:lnTo>
                          <a:pt x="7" y="4"/>
                        </a:lnTo>
                        <a:lnTo>
                          <a:pt x="11" y="4"/>
                        </a:lnTo>
                        <a:lnTo>
                          <a:pt x="11" y="8"/>
                        </a:lnTo>
                        <a:lnTo>
                          <a:pt x="15" y="8"/>
                        </a:lnTo>
                        <a:lnTo>
                          <a:pt x="23" y="4"/>
                        </a:lnTo>
                        <a:lnTo>
                          <a:pt x="23" y="0"/>
                        </a:lnTo>
                        <a:lnTo>
                          <a:pt x="27" y="0"/>
                        </a:lnTo>
                        <a:lnTo>
                          <a:pt x="27" y="4"/>
                        </a:lnTo>
                        <a:lnTo>
                          <a:pt x="27" y="8"/>
                        </a:lnTo>
                        <a:lnTo>
                          <a:pt x="30" y="8"/>
                        </a:lnTo>
                        <a:lnTo>
                          <a:pt x="30" y="12"/>
                        </a:lnTo>
                        <a:lnTo>
                          <a:pt x="30" y="8"/>
                        </a:lnTo>
                        <a:lnTo>
                          <a:pt x="34" y="8"/>
                        </a:lnTo>
                        <a:lnTo>
                          <a:pt x="34" y="12"/>
                        </a:lnTo>
                        <a:lnTo>
                          <a:pt x="34" y="16"/>
                        </a:lnTo>
                        <a:lnTo>
                          <a:pt x="34" y="20"/>
                        </a:lnTo>
                        <a:lnTo>
                          <a:pt x="34" y="24"/>
                        </a:lnTo>
                        <a:lnTo>
                          <a:pt x="30" y="28"/>
                        </a:lnTo>
                        <a:lnTo>
                          <a:pt x="30" y="32"/>
                        </a:lnTo>
                        <a:lnTo>
                          <a:pt x="30" y="36"/>
                        </a:lnTo>
                        <a:lnTo>
                          <a:pt x="27" y="36"/>
                        </a:lnTo>
                        <a:lnTo>
                          <a:pt x="23" y="32"/>
                        </a:lnTo>
                        <a:lnTo>
                          <a:pt x="19" y="32"/>
                        </a:lnTo>
                        <a:lnTo>
                          <a:pt x="15" y="32"/>
                        </a:lnTo>
                        <a:lnTo>
                          <a:pt x="15" y="36"/>
                        </a:lnTo>
                        <a:lnTo>
                          <a:pt x="15" y="40"/>
                        </a:lnTo>
                        <a:lnTo>
                          <a:pt x="11" y="40"/>
                        </a:lnTo>
                        <a:lnTo>
                          <a:pt x="15" y="40"/>
                        </a:lnTo>
                        <a:lnTo>
                          <a:pt x="15" y="44"/>
                        </a:lnTo>
                        <a:lnTo>
                          <a:pt x="11" y="44"/>
                        </a:lnTo>
                        <a:lnTo>
                          <a:pt x="15" y="44"/>
                        </a:lnTo>
                        <a:lnTo>
                          <a:pt x="11" y="44"/>
                        </a:lnTo>
                        <a:lnTo>
                          <a:pt x="11" y="48"/>
                        </a:lnTo>
                        <a:lnTo>
                          <a:pt x="11" y="52"/>
                        </a:lnTo>
                        <a:lnTo>
                          <a:pt x="7" y="52"/>
                        </a:lnTo>
                        <a:lnTo>
                          <a:pt x="7" y="57"/>
                        </a:lnTo>
                        <a:lnTo>
                          <a:pt x="4" y="57"/>
                        </a:lnTo>
                        <a:lnTo>
                          <a:pt x="0" y="57"/>
                        </a:lnTo>
                        <a:lnTo>
                          <a:pt x="0" y="52"/>
                        </a:lnTo>
                        <a:lnTo>
                          <a:pt x="0" y="48"/>
                        </a:lnTo>
                        <a:lnTo>
                          <a:pt x="0" y="44"/>
                        </a:lnTo>
                        <a:lnTo>
                          <a:pt x="0" y="40"/>
                        </a:lnTo>
                        <a:lnTo>
                          <a:pt x="0" y="36"/>
                        </a:lnTo>
                        <a:lnTo>
                          <a:pt x="0" y="32"/>
                        </a:lnTo>
                        <a:lnTo>
                          <a:pt x="0" y="28"/>
                        </a:lnTo>
                        <a:lnTo>
                          <a:pt x="0" y="24"/>
                        </a:lnTo>
                        <a:lnTo>
                          <a:pt x="0" y="20"/>
                        </a:lnTo>
                        <a:lnTo>
                          <a:pt x="0" y="16"/>
                        </a:lnTo>
                        <a:lnTo>
                          <a:pt x="4" y="16"/>
                        </a:lnTo>
                        <a:lnTo>
                          <a:pt x="0" y="16"/>
                        </a:lnTo>
                        <a:lnTo>
                          <a:pt x="4" y="16"/>
                        </a:lnTo>
                        <a:lnTo>
                          <a:pt x="4" y="12"/>
                        </a:lnTo>
                        <a:lnTo>
                          <a:pt x="0" y="12"/>
                        </a:lnTo>
                        <a:lnTo>
                          <a:pt x="0" y="8"/>
                        </a:lnTo>
                        <a:lnTo>
                          <a:pt x="4" y="4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91" name="Freeform 465">
                    <a:extLst>
                      <a:ext uri="{FF2B5EF4-FFF2-40B4-BE49-F238E27FC236}">
                        <a16:creationId xmlns:a16="http://schemas.microsoft.com/office/drawing/2014/main" id="{9BCBB8F0-7B96-B3EA-4CC5-2AE2A8880AB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392" y="3247"/>
                    <a:ext cx="35" cy="15"/>
                  </a:xfrm>
                  <a:custGeom>
                    <a:avLst/>
                    <a:gdLst>
                      <a:gd name="T0" fmla="*/ 12 w 35"/>
                      <a:gd name="T1" fmla="*/ 4 h 16"/>
                      <a:gd name="T2" fmla="*/ 12 w 35"/>
                      <a:gd name="T3" fmla="*/ 0 h 16"/>
                      <a:gd name="T4" fmla="*/ 15 w 35"/>
                      <a:gd name="T5" fmla="*/ 0 h 16"/>
                      <a:gd name="T6" fmla="*/ 19 w 35"/>
                      <a:gd name="T7" fmla="*/ 0 h 16"/>
                      <a:gd name="T8" fmla="*/ 23 w 35"/>
                      <a:gd name="T9" fmla="*/ 0 h 16"/>
                      <a:gd name="T10" fmla="*/ 27 w 35"/>
                      <a:gd name="T11" fmla="*/ 0 h 16"/>
                      <a:gd name="T12" fmla="*/ 31 w 35"/>
                      <a:gd name="T13" fmla="*/ 0 h 16"/>
                      <a:gd name="T14" fmla="*/ 35 w 35"/>
                      <a:gd name="T15" fmla="*/ 0 h 16"/>
                      <a:gd name="T16" fmla="*/ 35 w 35"/>
                      <a:gd name="T17" fmla="*/ 4 h 16"/>
                      <a:gd name="T18" fmla="*/ 35 w 35"/>
                      <a:gd name="T19" fmla="*/ 8 h 16"/>
                      <a:gd name="T20" fmla="*/ 31 w 35"/>
                      <a:gd name="T21" fmla="*/ 8 h 16"/>
                      <a:gd name="T22" fmla="*/ 27 w 35"/>
                      <a:gd name="T23" fmla="*/ 8 h 16"/>
                      <a:gd name="T24" fmla="*/ 27 w 35"/>
                      <a:gd name="T25" fmla="*/ 12 h 16"/>
                      <a:gd name="T26" fmla="*/ 23 w 35"/>
                      <a:gd name="T27" fmla="*/ 12 h 16"/>
                      <a:gd name="T28" fmla="*/ 19 w 35"/>
                      <a:gd name="T29" fmla="*/ 12 h 16"/>
                      <a:gd name="T30" fmla="*/ 19 w 35"/>
                      <a:gd name="T31" fmla="*/ 16 h 16"/>
                      <a:gd name="T32" fmla="*/ 15 w 35"/>
                      <a:gd name="T33" fmla="*/ 16 h 16"/>
                      <a:gd name="T34" fmla="*/ 12 w 35"/>
                      <a:gd name="T35" fmla="*/ 16 h 16"/>
                      <a:gd name="T36" fmla="*/ 8 w 35"/>
                      <a:gd name="T37" fmla="*/ 16 h 16"/>
                      <a:gd name="T38" fmla="*/ 4 w 35"/>
                      <a:gd name="T39" fmla="*/ 16 h 16"/>
                      <a:gd name="T40" fmla="*/ 4 w 35"/>
                      <a:gd name="T41" fmla="*/ 12 h 16"/>
                      <a:gd name="T42" fmla="*/ 4 w 35"/>
                      <a:gd name="T43" fmla="*/ 8 h 16"/>
                      <a:gd name="T44" fmla="*/ 0 w 35"/>
                      <a:gd name="T45" fmla="*/ 8 h 16"/>
                      <a:gd name="T46" fmla="*/ 4 w 35"/>
                      <a:gd name="T47" fmla="*/ 8 h 16"/>
                      <a:gd name="T48" fmla="*/ 8 w 35"/>
                      <a:gd name="T49" fmla="*/ 8 h 16"/>
                      <a:gd name="T50" fmla="*/ 12 w 35"/>
                      <a:gd name="T51" fmla="*/ 8 h 16"/>
                      <a:gd name="T52" fmla="*/ 12 w 35"/>
                      <a:gd name="T53" fmla="*/ 4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</a:cxnLst>
                    <a:rect l="0" t="0" r="r" b="b"/>
                    <a:pathLst>
                      <a:path w="35" h="16">
                        <a:moveTo>
                          <a:pt x="12" y="4"/>
                        </a:moveTo>
                        <a:lnTo>
                          <a:pt x="12" y="0"/>
                        </a:lnTo>
                        <a:lnTo>
                          <a:pt x="15" y="0"/>
                        </a:lnTo>
                        <a:lnTo>
                          <a:pt x="19" y="0"/>
                        </a:lnTo>
                        <a:lnTo>
                          <a:pt x="23" y="0"/>
                        </a:lnTo>
                        <a:lnTo>
                          <a:pt x="27" y="0"/>
                        </a:lnTo>
                        <a:lnTo>
                          <a:pt x="31" y="0"/>
                        </a:lnTo>
                        <a:lnTo>
                          <a:pt x="35" y="0"/>
                        </a:lnTo>
                        <a:lnTo>
                          <a:pt x="35" y="4"/>
                        </a:lnTo>
                        <a:lnTo>
                          <a:pt x="35" y="8"/>
                        </a:lnTo>
                        <a:lnTo>
                          <a:pt x="31" y="8"/>
                        </a:lnTo>
                        <a:lnTo>
                          <a:pt x="27" y="8"/>
                        </a:lnTo>
                        <a:lnTo>
                          <a:pt x="27" y="12"/>
                        </a:lnTo>
                        <a:lnTo>
                          <a:pt x="23" y="12"/>
                        </a:lnTo>
                        <a:lnTo>
                          <a:pt x="19" y="12"/>
                        </a:lnTo>
                        <a:lnTo>
                          <a:pt x="19" y="16"/>
                        </a:lnTo>
                        <a:lnTo>
                          <a:pt x="15" y="16"/>
                        </a:lnTo>
                        <a:lnTo>
                          <a:pt x="12" y="16"/>
                        </a:lnTo>
                        <a:lnTo>
                          <a:pt x="8" y="16"/>
                        </a:lnTo>
                        <a:lnTo>
                          <a:pt x="4" y="16"/>
                        </a:lnTo>
                        <a:lnTo>
                          <a:pt x="4" y="12"/>
                        </a:lnTo>
                        <a:lnTo>
                          <a:pt x="4" y="8"/>
                        </a:lnTo>
                        <a:lnTo>
                          <a:pt x="0" y="8"/>
                        </a:lnTo>
                        <a:lnTo>
                          <a:pt x="4" y="8"/>
                        </a:lnTo>
                        <a:lnTo>
                          <a:pt x="8" y="8"/>
                        </a:lnTo>
                        <a:lnTo>
                          <a:pt x="12" y="8"/>
                        </a:lnTo>
                        <a:lnTo>
                          <a:pt x="12" y="4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92" name="Freeform 466">
                    <a:extLst>
                      <a:ext uri="{FF2B5EF4-FFF2-40B4-BE49-F238E27FC236}">
                        <a16:creationId xmlns:a16="http://schemas.microsoft.com/office/drawing/2014/main" id="{B855793D-467B-79E9-5C19-5A19DB4DFE8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323" y="3247"/>
                    <a:ext cx="73" cy="96"/>
                  </a:xfrm>
                  <a:custGeom>
                    <a:avLst/>
                    <a:gdLst>
                      <a:gd name="T0" fmla="*/ 69 w 73"/>
                      <a:gd name="T1" fmla="*/ 0 h 97"/>
                      <a:gd name="T2" fmla="*/ 69 w 73"/>
                      <a:gd name="T3" fmla="*/ 8 h 97"/>
                      <a:gd name="T4" fmla="*/ 69 w 73"/>
                      <a:gd name="T5" fmla="*/ 8 h 97"/>
                      <a:gd name="T6" fmla="*/ 73 w 73"/>
                      <a:gd name="T7" fmla="*/ 12 h 97"/>
                      <a:gd name="T8" fmla="*/ 69 w 73"/>
                      <a:gd name="T9" fmla="*/ 16 h 97"/>
                      <a:gd name="T10" fmla="*/ 69 w 73"/>
                      <a:gd name="T11" fmla="*/ 24 h 97"/>
                      <a:gd name="T12" fmla="*/ 65 w 73"/>
                      <a:gd name="T13" fmla="*/ 28 h 97"/>
                      <a:gd name="T14" fmla="*/ 61 w 73"/>
                      <a:gd name="T15" fmla="*/ 32 h 97"/>
                      <a:gd name="T16" fmla="*/ 58 w 73"/>
                      <a:gd name="T17" fmla="*/ 36 h 97"/>
                      <a:gd name="T18" fmla="*/ 58 w 73"/>
                      <a:gd name="T19" fmla="*/ 44 h 97"/>
                      <a:gd name="T20" fmla="*/ 54 w 73"/>
                      <a:gd name="T21" fmla="*/ 40 h 97"/>
                      <a:gd name="T22" fmla="*/ 50 w 73"/>
                      <a:gd name="T23" fmla="*/ 44 h 97"/>
                      <a:gd name="T24" fmla="*/ 46 w 73"/>
                      <a:gd name="T25" fmla="*/ 48 h 97"/>
                      <a:gd name="T26" fmla="*/ 42 w 73"/>
                      <a:gd name="T27" fmla="*/ 52 h 97"/>
                      <a:gd name="T28" fmla="*/ 38 w 73"/>
                      <a:gd name="T29" fmla="*/ 57 h 97"/>
                      <a:gd name="T30" fmla="*/ 35 w 73"/>
                      <a:gd name="T31" fmla="*/ 65 h 97"/>
                      <a:gd name="T32" fmla="*/ 35 w 73"/>
                      <a:gd name="T33" fmla="*/ 65 h 97"/>
                      <a:gd name="T34" fmla="*/ 35 w 73"/>
                      <a:gd name="T35" fmla="*/ 73 h 97"/>
                      <a:gd name="T36" fmla="*/ 31 w 73"/>
                      <a:gd name="T37" fmla="*/ 77 h 97"/>
                      <a:gd name="T38" fmla="*/ 27 w 73"/>
                      <a:gd name="T39" fmla="*/ 81 h 97"/>
                      <a:gd name="T40" fmla="*/ 27 w 73"/>
                      <a:gd name="T41" fmla="*/ 89 h 97"/>
                      <a:gd name="T42" fmla="*/ 23 w 73"/>
                      <a:gd name="T43" fmla="*/ 93 h 97"/>
                      <a:gd name="T44" fmla="*/ 19 w 73"/>
                      <a:gd name="T45" fmla="*/ 97 h 97"/>
                      <a:gd name="T46" fmla="*/ 15 w 73"/>
                      <a:gd name="T47" fmla="*/ 93 h 97"/>
                      <a:gd name="T48" fmla="*/ 12 w 73"/>
                      <a:gd name="T49" fmla="*/ 89 h 97"/>
                      <a:gd name="T50" fmla="*/ 8 w 73"/>
                      <a:gd name="T51" fmla="*/ 85 h 97"/>
                      <a:gd name="T52" fmla="*/ 12 w 73"/>
                      <a:gd name="T53" fmla="*/ 81 h 97"/>
                      <a:gd name="T54" fmla="*/ 15 w 73"/>
                      <a:gd name="T55" fmla="*/ 77 h 97"/>
                      <a:gd name="T56" fmla="*/ 15 w 73"/>
                      <a:gd name="T57" fmla="*/ 69 h 97"/>
                      <a:gd name="T58" fmla="*/ 19 w 73"/>
                      <a:gd name="T59" fmla="*/ 65 h 97"/>
                      <a:gd name="T60" fmla="*/ 19 w 73"/>
                      <a:gd name="T61" fmla="*/ 57 h 97"/>
                      <a:gd name="T62" fmla="*/ 12 w 73"/>
                      <a:gd name="T63" fmla="*/ 52 h 97"/>
                      <a:gd name="T64" fmla="*/ 4 w 73"/>
                      <a:gd name="T65" fmla="*/ 48 h 97"/>
                      <a:gd name="T66" fmla="*/ 0 w 73"/>
                      <a:gd name="T67" fmla="*/ 44 h 97"/>
                      <a:gd name="T68" fmla="*/ 0 w 73"/>
                      <a:gd name="T69" fmla="*/ 36 h 97"/>
                      <a:gd name="T70" fmla="*/ 4 w 73"/>
                      <a:gd name="T71" fmla="*/ 32 h 97"/>
                      <a:gd name="T72" fmla="*/ 4 w 73"/>
                      <a:gd name="T73" fmla="*/ 24 h 97"/>
                      <a:gd name="T74" fmla="*/ 8 w 73"/>
                      <a:gd name="T75" fmla="*/ 20 h 97"/>
                      <a:gd name="T76" fmla="*/ 12 w 73"/>
                      <a:gd name="T77" fmla="*/ 16 h 97"/>
                      <a:gd name="T78" fmla="*/ 12 w 73"/>
                      <a:gd name="T79" fmla="*/ 16 h 97"/>
                      <a:gd name="T80" fmla="*/ 19 w 73"/>
                      <a:gd name="T81" fmla="*/ 16 h 97"/>
                      <a:gd name="T82" fmla="*/ 27 w 73"/>
                      <a:gd name="T83" fmla="*/ 12 h 97"/>
                      <a:gd name="T84" fmla="*/ 31 w 73"/>
                      <a:gd name="T85" fmla="*/ 8 h 97"/>
                      <a:gd name="T86" fmla="*/ 35 w 73"/>
                      <a:gd name="T87" fmla="*/ 4 h 97"/>
                      <a:gd name="T88" fmla="*/ 38 w 73"/>
                      <a:gd name="T89" fmla="*/ 8 h 97"/>
                      <a:gd name="T90" fmla="*/ 46 w 73"/>
                      <a:gd name="T91" fmla="*/ 8 h 97"/>
                      <a:gd name="T92" fmla="*/ 50 w 73"/>
                      <a:gd name="T93" fmla="*/ 4 h 97"/>
                      <a:gd name="T94" fmla="*/ 58 w 73"/>
                      <a:gd name="T95" fmla="*/ 4 h 97"/>
                      <a:gd name="T96" fmla="*/ 61 w 73"/>
                      <a:gd name="T97" fmla="*/ 0 h 97"/>
                      <a:gd name="T98" fmla="*/ 65 w 73"/>
                      <a:gd name="T99" fmla="*/ 4 h 9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</a:cxnLst>
                    <a:rect l="0" t="0" r="r" b="b"/>
                    <a:pathLst>
                      <a:path w="73" h="97">
                        <a:moveTo>
                          <a:pt x="65" y="0"/>
                        </a:moveTo>
                        <a:lnTo>
                          <a:pt x="69" y="0"/>
                        </a:lnTo>
                        <a:lnTo>
                          <a:pt x="69" y="4"/>
                        </a:lnTo>
                        <a:lnTo>
                          <a:pt x="69" y="8"/>
                        </a:lnTo>
                        <a:lnTo>
                          <a:pt x="73" y="8"/>
                        </a:lnTo>
                        <a:lnTo>
                          <a:pt x="69" y="8"/>
                        </a:lnTo>
                        <a:lnTo>
                          <a:pt x="73" y="8"/>
                        </a:lnTo>
                        <a:lnTo>
                          <a:pt x="73" y="12"/>
                        </a:lnTo>
                        <a:lnTo>
                          <a:pt x="73" y="16"/>
                        </a:lnTo>
                        <a:lnTo>
                          <a:pt x="69" y="16"/>
                        </a:lnTo>
                        <a:lnTo>
                          <a:pt x="69" y="20"/>
                        </a:lnTo>
                        <a:lnTo>
                          <a:pt x="69" y="24"/>
                        </a:lnTo>
                        <a:lnTo>
                          <a:pt x="69" y="28"/>
                        </a:lnTo>
                        <a:lnTo>
                          <a:pt x="65" y="28"/>
                        </a:lnTo>
                        <a:lnTo>
                          <a:pt x="65" y="32"/>
                        </a:lnTo>
                        <a:lnTo>
                          <a:pt x="61" y="32"/>
                        </a:lnTo>
                        <a:lnTo>
                          <a:pt x="61" y="36"/>
                        </a:lnTo>
                        <a:lnTo>
                          <a:pt x="58" y="36"/>
                        </a:lnTo>
                        <a:lnTo>
                          <a:pt x="58" y="40"/>
                        </a:lnTo>
                        <a:lnTo>
                          <a:pt x="58" y="44"/>
                        </a:lnTo>
                        <a:lnTo>
                          <a:pt x="54" y="44"/>
                        </a:lnTo>
                        <a:lnTo>
                          <a:pt x="54" y="40"/>
                        </a:lnTo>
                        <a:lnTo>
                          <a:pt x="50" y="40"/>
                        </a:lnTo>
                        <a:lnTo>
                          <a:pt x="50" y="44"/>
                        </a:lnTo>
                        <a:lnTo>
                          <a:pt x="46" y="44"/>
                        </a:lnTo>
                        <a:lnTo>
                          <a:pt x="46" y="48"/>
                        </a:lnTo>
                        <a:lnTo>
                          <a:pt x="42" y="48"/>
                        </a:lnTo>
                        <a:lnTo>
                          <a:pt x="42" y="52"/>
                        </a:lnTo>
                        <a:lnTo>
                          <a:pt x="42" y="57"/>
                        </a:lnTo>
                        <a:lnTo>
                          <a:pt x="38" y="57"/>
                        </a:lnTo>
                        <a:lnTo>
                          <a:pt x="35" y="61"/>
                        </a:lnTo>
                        <a:lnTo>
                          <a:pt x="35" y="65"/>
                        </a:lnTo>
                        <a:lnTo>
                          <a:pt x="38" y="65"/>
                        </a:lnTo>
                        <a:lnTo>
                          <a:pt x="35" y="65"/>
                        </a:lnTo>
                        <a:lnTo>
                          <a:pt x="35" y="69"/>
                        </a:lnTo>
                        <a:lnTo>
                          <a:pt x="35" y="73"/>
                        </a:lnTo>
                        <a:lnTo>
                          <a:pt x="35" y="77"/>
                        </a:lnTo>
                        <a:lnTo>
                          <a:pt x="31" y="77"/>
                        </a:lnTo>
                        <a:lnTo>
                          <a:pt x="31" y="81"/>
                        </a:lnTo>
                        <a:lnTo>
                          <a:pt x="27" y="81"/>
                        </a:lnTo>
                        <a:lnTo>
                          <a:pt x="27" y="85"/>
                        </a:lnTo>
                        <a:lnTo>
                          <a:pt x="27" y="89"/>
                        </a:lnTo>
                        <a:lnTo>
                          <a:pt x="27" y="93"/>
                        </a:lnTo>
                        <a:lnTo>
                          <a:pt x="23" y="93"/>
                        </a:lnTo>
                        <a:lnTo>
                          <a:pt x="23" y="97"/>
                        </a:lnTo>
                        <a:lnTo>
                          <a:pt x="19" y="97"/>
                        </a:lnTo>
                        <a:lnTo>
                          <a:pt x="19" y="93"/>
                        </a:lnTo>
                        <a:lnTo>
                          <a:pt x="15" y="93"/>
                        </a:lnTo>
                        <a:lnTo>
                          <a:pt x="15" y="89"/>
                        </a:lnTo>
                        <a:lnTo>
                          <a:pt x="12" y="89"/>
                        </a:lnTo>
                        <a:lnTo>
                          <a:pt x="12" y="85"/>
                        </a:lnTo>
                        <a:lnTo>
                          <a:pt x="8" y="85"/>
                        </a:lnTo>
                        <a:lnTo>
                          <a:pt x="8" y="81"/>
                        </a:lnTo>
                        <a:lnTo>
                          <a:pt x="12" y="81"/>
                        </a:lnTo>
                        <a:lnTo>
                          <a:pt x="12" y="77"/>
                        </a:lnTo>
                        <a:lnTo>
                          <a:pt x="15" y="77"/>
                        </a:lnTo>
                        <a:lnTo>
                          <a:pt x="15" y="73"/>
                        </a:lnTo>
                        <a:lnTo>
                          <a:pt x="15" y="69"/>
                        </a:lnTo>
                        <a:lnTo>
                          <a:pt x="15" y="65"/>
                        </a:lnTo>
                        <a:lnTo>
                          <a:pt x="19" y="65"/>
                        </a:lnTo>
                        <a:lnTo>
                          <a:pt x="19" y="61"/>
                        </a:lnTo>
                        <a:lnTo>
                          <a:pt x="19" y="57"/>
                        </a:lnTo>
                        <a:lnTo>
                          <a:pt x="15" y="57"/>
                        </a:lnTo>
                        <a:lnTo>
                          <a:pt x="12" y="52"/>
                        </a:lnTo>
                        <a:lnTo>
                          <a:pt x="8" y="52"/>
                        </a:lnTo>
                        <a:lnTo>
                          <a:pt x="4" y="48"/>
                        </a:lnTo>
                        <a:lnTo>
                          <a:pt x="4" y="44"/>
                        </a:lnTo>
                        <a:lnTo>
                          <a:pt x="0" y="44"/>
                        </a:lnTo>
                        <a:lnTo>
                          <a:pt x="0" y="40"/>
                        </a:lnTo>
                        <a:lnTo>
                          <a:pt x="0" y="36"/>
                        </a:lnTo>
                        <a:lnTo>
                          <a:pt x="0" y="32"/>
                        </a:lnTo>
                        <a:lnTo>
                          <a:pt x="4" y="32"/>
                        </a:lnTo>
                        <a:lnTo>
                          <a:pt x="4" y="28"/>
                        </a:lnTo>
                        <a:lnTo>
                          <a:pt x="4" y="24"/>
                        </a:lnTo>
                        <a:lnTo>
                          <a:pt x="8" y="24"/>
                        </a:lnTo>
                        <a:lnTo>
                          <a:pt x="8" y="20"/>
                        </a:lnTo>
                        <a:lnTo>
                          <a:pt x="12" y="20"/>
                        </a:lnTo>
                        <a:lnTo>
                          <a:pt x="12" y="16"/>
                        </a:lnTo>
                        <a:lnTo>
                          <a:pt x="8" y="16"/>
                        </a:lnTo>
                        <a:lnTo>
                          <a:pt x="12" y="16"/>
                        </a:lnTo>
                        <a:lnTo>
                          <a:pt x="15" y="16"/>
                        </a:lnTo>
                        <a:lnTo>
                          <a:pt x="19" y="16"/>
                        </a:lnTo>
                        <a:lnTo>
                          <a:pt x="23" y="16"/>
                        </a:lnTo>
                        <a:lnTo>
                          <a:pt x="27" y="12"/>
                        </a:lnTo>
                        <a:lnTo>
                          <a:pt x="27" y="8"/>
                        </a:lnTo>
                        <a:lnTo>
                          <a:pt x="31" y="8"/>
                        </a:lnTo>
                        <a:lnTo>
                          <a:pt x="31" y="4"/>
                        </a:lnTo>
                        <a:lnTo>
                          <a:pt x="35" y="4"/>
                        </a:lnTo>
                        <a:lnTo>
                          <a:pt x="35" y="8"/>
                        </a:lnTo>
                        <a:lnTo>
                          <a:pt x="38" y="8"/>
                        </a:lnTo>
                        <a:lnTo>
                          <a:pt x="42" y="8"/>
                        </a:lnTo>
                        <a:lnTo>
                          <a:pt x="46" y="8"/>
                        </a:lnTo>
                        <a:lnTo>
                          <a:pt x="50" y="8"/>
                        </a:lnTo>
                        <a:lnTo>
                          <a:pt x="50" y="4"/>
                        </a:lnTo>
                        <a:lnTo>
                          <a:pt x="54" y="4"/>
                        </a:lnTo>
                        <a:lnTo>
                          <a:pt x="58" y="4"/>
                        </a:lnTo>
                        <a:lnTo>
                          <a:pt x="61" y="4"/>
                        </a:lnTo>
                        <a:lnTo>
                          <a:pt x="61" y="0"/>
                        </a:lnTo>
                        <a:lnTo>
                          <a:pt x="61" y="4"/>
                        </a:lnTo>
                        <a:lnTo>
                          <a:pt x="65" y="4"/>
                        </a:lnTo>
                        <a:lnTo>
                          <a:pt x="65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93" name="Freeform 467">
                    <a:extLst>
                      <a:ext uri="{FF2B5EF4-FFF2-40B4-BE49-F238E27FC236}">
                        <a16:creationId xmlns:a16="http://schemas.microsoft.com/office/drawing/2014/main" id="{F095610A-3694-1446-6D75-5D59FA9AD94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99" y="3247"/>
                    <a:ext cx="20" cy="21"/>
                  </a:xfrm>
                  <a:custGeom>
                    <a:avLst/>
                    <a:gdLst>
                      <a:gd name="T0" fmla="*/ 19 w 19"/>
                      <a:gd name="T1" fmla="*/ 0 h 20"/>
                      <a:gd name="T2" fmla="*/ 19 w 19"/>
                      <a:gd name="T3" fmla="*/ 4 h 20"/>
                      <a:gd name="T4" fmla="*/ 19 w 19"/>
                      <a:gd name="T5" fmla="*/ 8 h 20"/>
                      <a:gd name="T6" fmla="*/ 15 w 19"/>
                      <a:gd name="T7" fmla="*/ 8 h 20"/>
                      <a:gd name="T8" fmla="*/ 15 w 19"/>
                      <a:gd name="T9" fmla="*/ 12 h 20"/>
                      <a:gd name="T10" fmla="*/ 19 w 19"/>
                      <a:gd name="T11" fmla="*/ 12 h 20"/>
                      <a:gd name="T12" fmla="*/ 15 w 19"/>
                      <a:gd name="T13" fmla="*/ 12 h 20"/>
                      <a:gd name="T14" fmla="*/ 15 w 19"/>
                      <a:gd name="T15" fmla="*/ 16 h 20"/>
                      <a:gd name="T16" fmla="*/ 15 w 19"/>
                      <a:gd name="T17" fmla="*/ 20 h 20"/>
                      <a:gd name="T18" fmla="*/ 11 w 19"/>
                      <a:gd name="T19" fmla="*/ 20 h 20"/>
                      <a:gd name="T20" fmla="*/ 7 w 19"/>
                      <a:gd name="T21" fmla="*/ 20 h 20"/>
                      <a:gd name="T22" fmla="*/ 7 w 19"/>
                      <a:gd name="T23" fmla="*/ 16 h 20"/>
                      <a:gd name="T24" fmla="*/ 3 w 19"/>
                      <a:gd name="T25" fmla="*/ 16 h 20"/>
                      <a:gd name="T26" fmla="*/ 3 w 19"/>
                      <a:gd name="T27" fmla="*/ 12 h 20"/>
                      <a:gd name="T28" fmla="*/ 0 w 19"/>
                      <a:gd name="T29" fmla="*/ 12 h 20"/>
                      <a:gd name="T30" fmla="*/ 3 w 19"/>
                      <a:gd name="T31" fmla="*/ 12 h 20"/>
                      <a:gd name="T32" fmla="*/ 3 w 19"/>
                      <a:gd name="T33" fmla="*/ 8 h 20"/>
                      <a:gd name="T34" fmla="*/ 7 w 19"/>
                      <a:gd name="T35" fmla="*/ 8 h 20"/>
                      <a:gd name="T36" fmla="*/ 7 w 19"/>
                      <a:gd name="T37" fmla="*/ 4 h 20"/>
                      <a:gd name="T38" fmla="*/ 11 w 19"/>
                      <a:gd name="T39" fmla="*/ 4 h 20"/>
                      <a:gd name="T40" fmla="*/ 11 w 19"/>
                      <a:gd name="T41" fmla="*/ 0 h 20"/>
                      <a:gd name="T42" fmla="*/ 15 w 19"/>
                      <a:gd name="T43" fmla="*/ 0 h 20"/>
                      <a:gd name="T44" fmla="*/ 19 w 19"/>
                      <a:gd name="T45" fmla="*/ 0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19" h="20">
                        <a:moveTo>
                          <a:pt x="19" y="0"/>
                        </a:moveTo>
                        <a:lnTo>
                          <a:pt x="19" y="4"/>
                        </a:lnTo>
                        <a:lnTo>
                          <a:pt x="19" y="8"/>
                        </a:lnTo>
                        <a:lnTo>
                          <a:pt x="15" y="8"/>
                        </a:lnTo>
                        <a:lnTo>
                          <a:pt x="15" y="12"/>
                        </a:lnTo>
                        <a:lnTo>
                          <a:pt x="19" y="12"/>
                        </a:lnTo>
                        <a:lnTo>
                          <a:pt x="15" y="12"/>
                        </a:lnTo>
                        <a:lnTo>
                          <a:pt x="15" y="16"/>
                        </a:lnTo>
                        <a:lnTo>
                          <a:pt x="15" y="20"/>
                        </a:lnTo>
                        <a:lnTo>
                          <a:pt x="11" y="20"/>
                        </a:lnTo>
                        <a:lnTo>
                          <a:pt x="7" y="20"/>
                        </a:lnTo>
                        <a:lnTo>
                          <a:pt x="7" y="16"/>
                        </a:lnTo>
                        <a:lnTo>
                          <a:pt x="3" y="16"/>
                        </a:lnTo>
                        <a:lnTo>
                          <a:pt x="3" y="12"/>
                        </a:lnTo>
                        <a:lnTo>
                          <a:pt x="0" y="12"/>
                        </a:lnTo>
                        <a:lnTo>
                          <a:pt x="3" y="12"/>
                        </a:lnTo>
                        <a:lnTo>
                          <a:pt x="3" y="8"/>
                        </a:lnTo>
                        <a:lnTo>
                          <a:pt x="7" y="8"/>
                        </a:lnTo>
                        <a:lnTo>
                          <a:pt x="7" y="4"/>
                        </a:lnTo>
                        <a:lnTo>
                          <a:pt x="11" y="4"/>
                        </a:lnTo>
                        <a:lnTo>
                          <a:pt x="11" y="0"/>
                        </a:lnTo>
                        <a:lnTo>
                          <a:pt x="15" y="0"/>
                        </a:lnTo>
                        <a:lnTo>
                          <a:pt x="19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94" name="Freeform 468">
                    <a:extLst>
                      <a:ext uri="{FF2B5EF4-FFF2-40B4-BE49-F238E27FC236}">
                        <a16:creationId xmlns:a16="http://schemas.microsoft.com/office/drawing/2014/main" id="{5AC8A245-50A0-D869-3193-B1B9917071F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392" y="3247"/>
                    <a:ext cx="12" cy="9"/>
                  </a:xfrm>
                  <a:custGeom>
                    <a:avLst/>
                    <a:gdLst>
                      <a:gd name="T0" fmla="*/ 0 w 12"/>
                      <a:gd name="T1" fmla="*/ 4 h 8"/>
                      <a:gd name="T2" fmla="*/ 0 w 12"/>
                      <a:gd name="T3" fmla="*/ 0 h 8"/>
                      <a:gd name="T4" fmla="*/ 4 w 12"/>
                      <a:gd name="T5" fmla="*/ 0 h 8"/>
                      <a:gd name="T6" fmla="*/ 8 w 12"/>
                      <a:gd name="T7" fmla="*/ 0 h 8"/>
                      <a:gd name="T8" fmla="*/ 12 w 12"/>
                      <a:gd name="T9" fmla="*/ 0 h 8"/>
                      <a:gd name="T10" fmla="*/ 12 w 12"/>
                      <a:gd name="T11" fmla="*/ 4 h 8"/>
                      <a:gd name="T12" fmla="*/ 12 w 12"/>
                      <a:gd name="T13" fmla="*/ 8 h 8"/>
                      <a:gd name="T14" fmla="*/ 8 w 12"/>
                      <a:gd name="T15" fmla="*/ 8 h 8"/>
                      <a:gd name="T16" fmla="*/ 4 w 12"/>
                      <a:gd name="T17" fmla="*/ 8 h 8"/>
                      <a:gd name="T18" fmla="*/ 0 w 12"/>
                      <a:gd name="T19" fmla="*/ 8 h 8"/>
                      <a:gd name="T20" fmla="*/ 0 w 12"/>
                      <a:gd name="T21" fmla="*/ 4 h 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12" h="8">
                        <a:moveTo>
                          <a:pt x="0" y="4"/>
                        </a:moveTo>
                        <a:lnTo>
                          <a:pt x="0" y="0"/>
                        </a:lnTo>
                        <a:lnTo>
                          <a:pt x="4" y="0"/>
                        </a:lnTo>
                        <a:lnTo>
                          <a:pt x="8" y="0"/>
                        </a:lnTo>
                        <a:lnTo>
                          <a:pt x="12" y="0"/>
                        </a:lnTo>
                        <a:lnTo>
                          <a:pt x="12" y="4"/>
                        </a:lnTo>
                        <a:lnTo>
                          <a:pt x="12" y="8"/>
                        </a:lnTo>
                        <a:lnTo>
                          <a:pt x="8" y="8"/>
                        </a:lnTo>
                        <a:lnTo>
                          <a:pt x="4" y="8"/>
                        </a:lnTo>
                        <a:lnTo>
                          <a:pt x="0" y="8"/>
                        </a:lnTo>
                        <a:lnTo>
                          <a:pt x="0" y="4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95" name="Freeform 469">
                    <a:extLst>
                      <a:ext uri="{FF2B5EF4-FFF2-40B4-BE49-F238E27FC236}">
                        <a16:creationId xmlns:a16="http://schemas.microsoft.com/office/drawing/2014/main" id="{CAB16345-831F-1A3A-BB9A-1BA702CD7E9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160" y="3247"/>
                    <a:ext cx="49" cy="58"/>
                  </a:xfrm>
                  <a:custGeom>
                    <a:avLst/>
                    <a:gdLst>
                      <a:gd name="T0" fmla="*/ 38 w 50"/>
                      <a:gd name="T1" fmla="*/ 4 h 57"/>
                      <a:gd name="T2" fmla="*/ 42 w 50"/>
                      <a:gd name="T3" fmla="*/ 8 h 57"/>
                      <a:gd name="T4" fmla="*/ 42 w 50"/>
                      <a:gd name="T5" fmla="*/ 16 h 57"/>
                      <a:gd name="T6" fmla="*/ 46 w 50"/>
                      <a:gd name="T7" fmla="*/ 20 h 57"/>
                      <a:gd name="T8" fmla="*/ 46 w 50"/>
                      <a:gd name="T9" fmla="*/ 28 h 57"/>
                      <a:gd name="T10" fmla="*/ 46 w 50"/>
                      <a:gd name="T11" fmla="*/ 28 h 57"/>
                      <a:gd name="T12" fmla="*/ 50 w 50"/>
                      <a:gd name="T13" fmla="*/ 32 h 57"/>
                      <a:gd name="T14" fmla="*/ 50 w 50"/>
                      <a:gd name="T15" fmla="*/ 40 h 57"/>
                      <a:gd name="T16" fmla="*/ 46 w 50"/>
                      <a:gd name="T17" fmla="*/ 48 h 57"/>
                      <a:gd name="T18" fmla="*/ 50 w 50"/>
                      <a:gd name="T19" fmla="*/ 52 h 57"/>
                      <a:gd name="T20" fmla="*/ 42 w 50"/>
                      <a:gd name="T21" fmla="*/ 57 h 57"/>
                      <a:gd name="T22" fmla="*/ 38 w 50"/>
                      <a:gd name="T23" fmla="*/ 52 h 57"/>
                      <a:gd name="T24" fmla="*/ 35 w 50"/>
                      <a:gd name="T25" fmla="*/ 57 h 57"/>
                      <a:gd name="T26" fmla="*/ 31 w 50"/>
                      <a:gd name="T27" fmla="*/ 52 h 57"/>
                      <a:gd name="T28" fmla="*/ 35 w 50"/>
                      <a:gd name="T29" fmla="*/ 48 h 57"/>
                      <a:gd name="T30" fmla="*/ 35 w 50"/>
                      <a:gd name="T31" fmla="*/ 40 h 57"/>
                      <a:gd name="T32" fmla="*/ 31 w 50"/>
                      <a:gd name="T33" fmla="*/ 36 h 57"/>
                      <a:gd name="T34" fmla="*/ 23 w 50"/>
                      <a:gd name="T35" fmla="*/ 36 h 57"/>
                      <a:gd name="T36" fmla="*/ 19 w 50"/>
                      <a:gd name="T37" fmla="*/ 40 h 57"/>
                      <a:gd name="T38" fmla="*/ 11 w 50"/>
                      <a:gd name="T39" fmla="*/ 40 h 57"/>
                      <a:gd name="T40" fmla="*/ 8 w 50"/>
                      <a:gd name="T41" fmla="*/ 36 h 57"/>
                      <a:gd name="T42" fmla="*/ 4 w 50"/>
                      <a:gd name="T43" fmla="*/ 32 h 57"/>
                      <a:gd name="T44" fmla="*/ 0 w 50"/>
                      <a:gd name="T45" fmla="*/ 28 h 57"/>
                      <a:gd name="T46" fmla="*/ 4 w 50"/>
                      <a:gd name="T47" fmla="*/ 24 h 57"/>
                      <a:gd name="T48" fmla="*/ 4 w 50"/>
                      <a:gd name="T49" fmla="*/ 16 h 57"/>
                      <a:gd name="T50" fmla="*/ 4 w 50"/>
                      <a:gd name="T51" fmla="*/ 8 h 57"/>
                      <a:gd name="T52" fmla="*/ 11 w 50"/>
                      <a:gd name="T53" fmla="*/ 4 h 57"/>
                      <a:gd name="T54" fmla="*/ 11 w 50"/>
                      <a:gd name="T55" fmla="*/ 4 h 57"/>
                      <a:gd name="T56" fmla="*/ 15 w 50"/>
                      <a:gd name="T57" fmla="*/ 12 h 57"/>
                      <a:gd name="T58" fmla="*/ 19 w 50"/>
                      <a:gd name="T59" fmla="*/ 8 h 57"/>
                      <a:gd name="T60" fmla="*/ 27 w 50"/>
                      <a:gd name="T61" fmla="*/ 8 h 57"/>
                      <a:gd name="T62" fmla="*/ 31 w 50"/>
                      <a:gd name="T63" fmla="*/ 12 h 57"/>
                      <a:gd name="T64" fmla="*/ 31 w 50"/>
                      <a:gd name="T65" fmla="*/ 4 h 57"/>
                      <a:gd name="T66" fmla="*/ 38 w 50"/>
                      <a:gd name="T67" fmla="*/ 4 h 57"/>
                      <a:gd name="T68" fmla="*/ 38 w 50"/>
                      <a:gd name="T69" fmla="*/ 4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</a:cxnLst>
                    <a:rect l="0" t="0" r="r" b="b"/>
                    <a:pathLst>
                      <a:path w="50" h="57">
                        <a:moveTo>
                          <a:pt x="38" y="0"/>
                        </a:moveTo>
                        <a:lnTo>
                          <a:pt x="38" y="4"/>
                        </a:lnTo>
                        <a:lnTo>
                          <a:pt x="42" y="4"/>
                        </a:lnTo>
                        <a:lnTo>
                          <a:pt x="42" y="8"/>
                        </a:lnTo>
                        <a:lnTo>
                          <a:pt x="42" y="12"/>
                        </a:lnTo>
                        <a:lnTo>
                          <a:pt x="42" y="16"/>
                        </a:lnTo>
                        <a:lnTo>
                          <a:pt x="46" y="16"/>
                        </a:lnTo>
                        <a:lnTo>
                          <a:pt x="46" y="20"/>
                        </a:lnTo>
                        <a:lnTo>
                          <a:pt x="46" y="24"/>
                        </a:lnTo>
                        <a:lnTo>
                          <a:pt x="46" y="28"/>
                        </a:lnTo>
                        <a:lnTo>
                          <a:pt x="50" y="28"/>
                        </a:lnTo>
                        <a:lnTo>
                          <a:pt x="46" y="28"/>
                        </a:lnTo>
                        <a:lnTo>
                          <a:pt x="46" y="32"/>
                        </a:lnTo>
                        <a:lnTo>
                          <a:pt x="50" y="32"/>
                        </a:lnTo>
                        <a:lnTo>
                          <a:pt x="50" y="36"/>
                        </a:lnTo>
                        <a:lnTo>
                          <a:pt x="50" y="40"/>
                        </a:lnTo>
                        <a:lnTo>
                          <a:pt x="50" y="44"/>
                        </a:lnTo>
                        <a:lnTo>
                          <a:pt x="46" y="48"/>
                        </a:lnTo>
                        <a:lnTo>
                          <a:pt x="46" y="52"/>
                        </a:lnTo>
                        <a:lnTo>
                          <a:pt x="50" y="52"/>
                        </a:lnTo>
                        <a:lnTo>
                          <a:pt x="46" y="57"/>
                        </a:lnTo>
                        <a:lnTo>
                          <a:pt x="42" y="57"/>
                        </a:lnTo>
                        <a:lnTo>
                          <a:pt x="42" y="52"/>
                        </a:lnTo>
                        <a:lnTo>
                          <a:pt x="38" y="52"/>
                        </a:lnTo>
                        <a:lnTo>
                          <a:pt x="38" y="57"/>
                        </a:lnTo>
                        <a:lnTo>
                          <a:pt x="35" y="57"/>
                        </a:lnTo>
                        <a:lnTo>
                          <a:pt x="35" y="52"/>
                        </a:lnTo>
                        <a:lnTo>
                          <a:pt x="31" y="52"/>
                        </a:lnTo>
                        <a:lnTo>
                          <a:pt x="35" y="52"/>
                        </a:lnTo>
                        <a:lnTo>
                          <a:pt x="35" y="48"/>
                        </a:lnTo>
                        <a:lnTo>
                          <a:pt x="35" y="44"/>
                        </a:lnTo>
                        <a:lnTo>
                          <a:pt x="35" y="40"/>
                        </a:lnTo>
                        <a:lnTo>
                          <a:pt x="31" y="40"/>
                        </a:lnTo>
                        <a:lnTo>
                          <a:pt x="31" y="36"/>
                        </a:lnTo>
                        <a:lnTo>
                          <a:pt x="27" y="36"/>
                        </a:lnTo>
                        <a:lnTo>
                          <a:pt x="23" y="36"/>
                        </a:lnTo>
                        <a:lnTo>
                          <a:pt x="23" y="40"/>
                        </a:lnTo>
                        <a:lnTo>
                          <a:pt x="19" y="40"/>
                        </a:lnTo>
                        <a:lnTo>
                          <a:pt x="15" y="40"/>
                        </a:lnTo>
                        <a:lnTo>
                          <a:pt x="11" y="40"/>
                        </a:lnTo>
                        <a:lnTo>
                          <a:pt x="8" y="40"/>
                        </a:lnTo>
                        <a:lnTo>
                          <a:pt x="8" y="36"/>
                        </a:lnTo>
                        <a:lnTo>
                          <a:pt x="4" y="36"/>
                        </a:lnTo>
                        <a:lnTo>
                          <a:pt x="4" y="32"/>
                        </a:lnTo>
                        <a:lnTo>
                          <a:pt x="4" y="28"/>
                        </a:lnTo>
                        <a:lnTo>
                          <a:pt x="0" y="28"/>
                        </a:lnTo>
                        <a:lnTo>
                          <a:pt x="4" y="28"/>
                        </a:lnTo>
                        <a:lnTo>
                          <a:pt x="4" y="24"/>
                        </a:lnTo>
                        <a:lnTo>
                          <a:pt x="4" y="20"/>
                        </a:lnTo>
                        <a:lnTo>
                          <a:pt x="4" y="16"/>
                        </a:lnTo>
                        <a:lnTo>
                          <a:pt x="4" y="12"/>
                        </a:lnTo>
                        <a:lnTo>
                          <a:pt x="4" y="8"/>
                        </a:lnTo>
                        <a:lnTo>
                          <a:pt x="8" y="4"/>
                        </a:lnTo>
                        <a:lnTo>
                          <a:pt x="11" y="4"/>
                        </a:lnTo>
                        <a:lnTo>
                          <a:pt x="11" y="0"/>
                        </a:lnTo>
                        <a:lnTo>
                          <a:pt x="11" y="4"/>
                        </a:lnTo>
                        <a:lnTo>
                          <a:pt x="11" y="8"/>
                        </a:lnTo>
                        <a:lnTo>
                          <a:pt x="15" y="12"/>
                        </a:lnTo>
                        <a:lnTo>
                          <a:pt x="15" y="8"/>
                        </a:lnTo>
                        <a:lnTo>
                          <a:pt x="19" y="8"/>
                        </a:lnTo>
                        <a:lnTo>
                          <a:pt x="23" y="8"/>
                        </a:lnTo>
                        <a:lnTo>
                          <a:pt x="27" y="8"/>
                        </a:lnTo>
                        <a:lnTo>
                          <a:pt x="27" y="12"/>
                        </a:lnTo>
                        <a:lnTo>
                          <a:pt x="31" y="12"/>
                        </a:lnTo>
                        <a:lnTo>
                          <a:pt x="31" y="8"/>
                        </a:lnTo>
                        <a:lnTo>
                          <a:pt x="31" y="4"/>
                        </a:lnTo>
                        <a:lnTo>
                          <a:pt x="35" y="4"/>
                        </a:lnTo>
                        <a:lnTo>
                          <a:pt x="38" y="4"/>
                        </a:lnTo>
                        <a:lnTo>
                          <a:pt x="38" y="0"/>
                        </a:lnTo>
                        <a:lnTo>
                          <a:pt x="38" y="4"/>
                        </a:lnTo>
                        <a:lnTo>
                          <a:pt x="38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96" name="Freeform 470">
                    <a:extLst>
                      <a:ext uri="{FF2B5EF4-FFF2-40B4-BE49-F238E27FC236}">
                        <a16:creationId xmlns:a16="http://schemas.microsoft.com/office/drawing/2014/main" id="{0E4733DA-30E1-106C-F3F7-7389D9E6137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254" y="3250"/>
                    <a:ext cx="46" cy="29"/>
                  </a:xfrm>
                  <a:custGeom>
                    <a:avLst/>
                    <a:gdLst>
                      <a:gd name="T0" fmla="*/ 0 w 46"/>
                      <a:gd name="T1" fmla="*/ 12 h 28"/>
                      <a:gd name="T2" fmla="*/ 4 w 46"/>
                      <a:gd name="T3" fmla="*/ 12 h 28"/>
                      <a:gd name="T4" fmla="*/ 4 w 46"/>
                      <a:gd name="T5" fmla="*/ 8 h 28"/>
                      <a:gd name="T6" fmla="*/ 4 w 46"/>
                      <a:gd name="T7" fmla="*/ 4 h 28"/>
                      <a:gd name="T8" fmla="*/ 8 w 46"/>
                      <a:gd name="T9" fmla="*/ 0 h 28"/>
                      <a:gd name="T10" fmla="*/ 11 w 46"/>
                      <a:gd name="T11" fmla="*/ 0 h 28"/>
                      <a:gd name="T12" fmla="*/ 15 w 46"/>
                      <a:gd name="T13" fmla="*/ 0 h 28"/>
                      <a:gd name="T14" fmla="*/ 19 w 46"/>
                      <a:gd name="T15" fmla="*/ 0 h 28"/>
                      <a:gd name="T16" fmla="*/ 19 w 46"/>
                      <a:gd name="T17" fmla="*/ 4 h 28"/>
                      <a:gd name="T18" fmla="*/ 19 w 46"/>
                      <a:gd name="T19" fmla="*/ 8 h 28"/>
                      <a:gd name="T20" fmla="*/ 23 w 46"/>
                      <a:gd name="T21" fmla="*/ 8 h 28"/>
                      <a:gd name="T22" fmla="*/ 27 w 46"/>
                      <a:gd name="T23" fmla="*/ 8 h 28"/>
                      <a:gd name="T24" fmla="*/ 27 w 46"/>
                      <a:gd name="T25" fmla="*/ 4 h 28"/>
                      <a:gd name="T26" fmla="*/ 31 w 46"/>
                      <a:gd name="T27" fmla="*/ 4 h 28"/>
                      <a:gd name="T28" fmla="*/ 31 w 46"/>
                      <a:gd name="T29" fmla="*/ 8 h 28"/>
                      <a:gd name="T30" fmla="*/ 34 w 46"/>
                      <a:gd name="T31" fmla="*/ 8 h 28"/>
                      <a:gd name="T32" fmla="*/ 34 w 46"/>
                      <a:gd name="T33" fmla="*/ 12 h 28"/>
                      <a:gd name="T34" fmla="*/ 38 w 46"/>
                      <a:gd name="T35" fmla="*/ 12 h 28"/>
                      <a:gd name="T36" fmla="*/ 38 w 46"/>
                      <a:gd name="T37" fmla="*/ 16 h 28"/>
                      <a:gd name="T38" fmla="*/ 38 w 46"/>
                      <a:gd name="T39" fmla="*/ 12 h 28"/>
                      <a:gd name="T40" fmla="*/ 42 w 46"/>
                      <a:gd name="T41" fmla="*/ 12 h 28"/>
                      <a:gd name="T42" fmla="*/ 46 w 46"/>
                      <a:gd name="T43" fmla="*/ 12 h 28"/>
                      <a:gd name="T44" fmla="*/ 46 w 46"/>
                      <a:gd name="T45" fmla="*/ 8 h 28"/>
                      <a:gd name="T46" fmla="*/ 46 w 46"/>
                      <a:gd name="T47" fmla="*/ 12 h 28"/>
                      <a:gd name="T48" fmla="*/ 46 w 46"/>
                      <a:gd name="T49" fmla="*/ 16 h 28"/>
                      <a:gd name="T50" fmla="*/ 46 w 46"/>
                      <a:gd name="T51" fmla="*/ 20 h 28"/>
                      <a:gd name="T52" fmla="*/ 42 w 46"/>
                      <a:gd name="T53" fmla="*/ 20 h 28"/>
                      <a:gd name="T54" fmla="*/ 42 w 46"/>
                      <a:gd name="T55" fmla="*/ 24 h 28"/>
                      <a:gd name="T56" fmla="*/ 38 w 46"/>
                      <a:gd name="T57" fmla="*/ 24 h 28"/>
                      <a:gd name="T58" fmla="*/ 34 w 46"/>
                      <a:gd name="T59" fmla="*/ 24 h 28"/>
                      <a:gd name="T60" fmla="*/ 34 w 46"/>
                      <a:gd name="T61" fmla="*/ 28 h 28"/>
                      <a:gd name="T62" fmla="*/ 34 w 46"/>
                      <a:gd name="T63" fmla="*/ 24 h 28"/>
                      <a:gd name="T64" fmla="*/ 31 w 46"/>
                      <a:gd name="T65" fmla="*/ 24 h 28"/>
                      <a:gd name="T66" fmla="*/ 27 w 46"/>
                      <a:gd name="T67" fmla="*/ 20 h 28"/>
                      <a:gd name="T68" fmla="*/ 23 w 46"/>
                      <a:gd name="T69" fmla="*/ 20 h 28"/>
                      <a:gd name="T70" fmla="*/ 19 w 46"/>
                      <a:gd name="T71" fmla="*/ 20 h 28"/>
                      <a:gd name="T72" fmla="*/ 19 w 46"/>
                      <a:gd name="T73" fmla="*/ 16 h 28"/>
                      <a:gd name="T74" fmla="*/ 15 w 46"/>
                      <a:gd name="T75" fmla="*/ 20 h 28"/>
                      <a:gd name="T76" fmla="*/ 11 w 46"/>
                      <a:gd name="T77" fmla="*/ 20 h 28"/>
                      <a:gd name="T78" fmla="*/ 11 w 46"/>
                      <a:gd name="T79" fmla="*/ 16 h 28"/>
                      <a:gd name="T80" fmla="*/ 8 w 46"/>
                      <a:gd name="T81" fmla="*/ 16 h 28"/>
                      <a:gd name="T82" fmla="*/ 4 w 46"/>
                      <a:gd name="T83" fmla="*/ 16 h 28"/>
                      <a:gd name="T84" fmla="*/ 0 w 46"/>
                      <a:gd name="T85" fmla="*/ 16 h 28"/>
                      <a:gd name="T86" fmla="*/ 0 w 46"/>
                      <a:gd name="T87" fmla="*/ 12 h 2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</a:cxnLst>
                    <a:rect l="0" t="0" r="r" b="b"/>
                    <a:pathLst>
                      <a:path w="46" h="28">
                        <a:moveTo>
                          <a:pt x="0" y="12"/>
                        </a:moveTo>
                        <a:lnTo>
                          <a:pt x="4" y="12"/>
                        </a:lnTo>
                        <a:lnTo>
                          <a:pt x="4" y="8"/>
                        </a:lnTo>
                        <a:lnTo>
                          <a:pt x="4" y="4"/>
                        </a:lnTo>
                        <a:lnTo>
                          <a:pt x="8" y="0"/>
                        </a:lnTo>
                        <a:lnTo>
                          <a:pt x="11" y="0"/>
                        </a:lnTo>
                        <a:lnTo>
                          <a:pt x="15" y="0"/>
                        </a:lnTo>
                        <a:lnTo>
                          <a:pt x="19" y="0"/>
                        </a:lnTo>
                        <a:lnTo>
                          <a:pt x="19" y="4"/>
                        </a:lnTo>
                        <a:lnTo>
                          <a:pt x="19" y="8"/>
                        </a:lnTo>
                        <a:lnTo>
                          <a:pt x="23" y="8"/>
                        </a:lnTo>
                        <a:lnTo>
                          <a:pt x="27" y="8"/>
                        </a:lnTo>
                        <a:lnTo>
                          <a:pt x="27" y="4"/>
                        </a:lnTo>
                        <a:lnTo>
                          <a:pt x="31" y="4"/>
                        </a:lnTo>
                        <a:lnTo>
                          <a:pt x="31" y="8"/>
                        </a:lnTo>
                        <a:lnTo>
                          <a:pt x="34" y="8"/>
                        </a:lnTo>
                        <a:lnTo>
                          <a:pt x="34" y="12"/>
                        </a:lnTo>
                        <a:lnTo>
                          <a:pt x="38" y="12"/>
                        </a:lnTo>
                        <a:lnTo>
                          <a:pt x="38" y="16"/>
                        </a:lnTo>
                        <a:lnTo>
                          <a:pt x="38" y="12"/>
                        </a:lnTo>
                        <a:lnTo>
                          <a:pt x="42" y="12"/>
                        </a:lnTo>
                        <a:lnTo>
                          <a:pt x="46" y="12"/>
                        </a:lnTo>
                        <a:lnTo>
                          <a:pt x="46" y="8"/>
                        </a:lnTo>
                        <a:lnTo>
                          <a:pt x="46" y="12"/>
                        </a:lnTo>
                        <a:lnTo>
                          <a:pt x="46" y="16"/>
                        </a:lnTo>
                        <a:lnTo>
                          <a:pt x="46" y="20"/>
                        </a:lnTo>
                        <a:lnTo>
                          <a:pt x="42" y="20"/>
                        </a:lnTo>
                        <a:lnTo>
                          <a:pt x="42" y="24"/>
                        </a:lnTo>
                        <a:lnTo>
                          <a:pt x="38" y="24"/>
                        </a:lnTo>
                        <a:lnTo>
                          <a:pt x="34" y="24"/>
                        </a:lnTo>
                        <a:lnTo>
                          <a:pt x="34" y="28"/>
                        </a:lnTo>
                        <a:lnTo>
                          <a:pt x="34" y="24"/>
                        </a:lnTo>
                        <a:lnTo>
                          <a:pt x="31" y="24"/>
                        </a:lnTo>
                        <a:lnTo>
                          <a:pt x="27" y="20"/>
                        </a:lnTo>
                        <a:lnTo>
                          <a:pt x="23" y="20"/>
                        </a:lnTo>
                        <a:lnTo>
                          <a:pt x="19" y="20"/>
                        </a:lnTo>
                        <a:lnTo>
                          <a:pt x="19" y="16"/>
                        </a:lnTo>
                        <a:lnTo>
                          <a:pt x="15" y="20"/>
                        </a:lnTo>
                        <a:lnTo>
                          <a:pt x="11" y="20"/>
                        </a:lnTo>
                        <a:lnTo>
                          <a:pt x="11" y="16"/>
                        </a:lnTo>
                        <a:lnTo>
                          <a:pt x="8" y="16"/>
                        </a:lnTo>
                        <a:lnTo>
                          <a:pt x="4" y="16"/>
                        </a:lnTo>
                        <a:lnTo>
                          <a:pt x="0" y="16"/>
                        </a:lnTo>
                        <a:lnTo>
                          <a:pt x="0" y="12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97" name="Freeform 471">
                    <a:extLst>
                      <a:ext uri="{FF2B5EF4-FFF2-40B4-BE49-F238E27FC236}">
                        <a16:creationId xmlns:a16="http://schemas.microsoft.com/office/drawing/2014/main" id="{29F0474D-9607-33D9-26AF-FEB9B5056B6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819" y="3250"/>
                    <a:ext cx="49" cy="21"/>
                  </a:xfrm>
                  <a:custGeom>
                    <a:avLst/>
                    <a:gdLst>
                      <a:gd name="T0" fmla="*/ 0 w 50"/>
                      <a:gd name="T1" fmla="*/ 4 h 20"/>
                      <a:gd name="T2" fmla="*/ 4 w 50"/>
                      <a:gd name="T3" fmla="*/ 4 h 20"/>
                      <a:gd name="T4" fmla="*/ 4 w 50"/>
                      <a:gd name="T5" fmla="*/ 0 h 20"/>
                      <a:gd name="T6" fmla="*/ 4 w 50"/>
                      <a:gd name="T7" fmla="*/ 4 h 20"/>
                      <a:gd name="T8" fmla="*/ 7 w 50"/>
                      <a:gd name="T9" fmla="*/ 4 h 20"/>
                      <a:gd name="T10" fmla="*/ 7 w 50"/>
                      <a:gd name="T11" fmla="*/ 0 h 20"/>
                      <a:gd name="T12" fmla="*/ 11 w 50"/>
                      <a:gd name="T13" fmla="*/ 0 h 20"/>
                      <a:gd name="T14" fmla="*/ 11 w 50"/>
                      <a:gd name="T15" fmla="*/ 4 h 20"/>
                      <a:gd name="T16" fmla="*/ 15 w 50"/>
                      <a:gd name="T17" fmla="*/ 4 h 20"/>
                      <a:gd name="T18" fmla="*/ 15 w 50"/>
                      <a:gd name="T19" fmla="*/ 8 h 20"/>
                      <a:gd name="T20" fmla="*/ 19 w 50"/>
                      <a:gd name="T21" fmla="*/ 8 h 20"/>
                      <a:gd name="T22" fmla="*/ 19 w 50"/>
                      <a:gd name="T23" fmla="*/ 12 h 20"/>
                      <a:gd name="T24" fmla="*/ 23 w 50"/>
                      <a:gd name="T25" fmla="*/ 12 h 20"/>
                      <a:gd name="T26" fmla="*/ 27 w 50"/>
                      <a:gd name="T27" fmla="*/ 12 h 20"/>
                      <a:gd name="T28" fmla="*/ 27 w 50"/>
                      <a:gd name="T29" fmla="*/ 8 h 20"/>
                      <a:gd name="T30" fmla="*/ 30 w 50"/>
                      <a:gd name="T31" fmla="*/ 8 h 20"/>
                      <a:gd name="T32" fmla="*/ 30 w 50"/>
                      <a:gd name="T33" fmla="*/ 4 h 20"/>
                      <a:gd name="T34" fmla="*/ 34 w 50"/>
                      <a:gd name="T35" fmla="*/ 4 h 20"/>
                      <a:gd name="T36" fmla="*/ 38 w 50"/>
                      <a:gd name="T37" fmla="*/ 0 h 20"/>
                      <a:gd name="T38" fmla="*/ 42 w 50"/>
                      <a:gd name="T39" fmla="*/ 0 h 20"/>
                      <a:gd name="T40" fmla="*/ 46 w 50"/>
                      <a:gd name="T41" fmla="*/ 0 h 20"/>
                      <a:gd name="T42" fmla="*/ 46 w 50"/>
                      <a:gd name="T43" fmla="*/ 4 h 20"/>
                      <a:gd name="T44" fmla="*/ 50 w 50"/>
                      <a:gd name="T45" fmla="*/ 4 h 20"/>
                      <a:gd name="T46" fmla="*/ 46 w 50"/>
                      <a:gd name="T47" fmla="*/ 4 h 20"/>
                      <a:gd name="T48" fmla="*/ 50 w 50"/>
                      <a:gd name="T49" fmla="*/ 4 h 20"/>
                      <a:gd name="T50" fmla="*/ 50 w 50"/>
                      <a:gd name="T51" fmla="*/ 8 h 20"/>
                      <a:gd name="T52" fmla="*/ 46 w 50"/>
                      <a:gd name="T53" fmla="*/ 8 h 20"/>
                      <a:gd name="T54" fmla="*/ 46 w 50"/>
                      <a:gd name="T55" fmla="*/ 12 h 20"/>
                      <a:gd name="T56" fmla="*/ 42 w 50"/>
                      <a:gd name="T57" fmla="*/ 12 h 20"/>
                      <a:gd name="T58" fmla="*/ 38 w 50"/>
                      <a:gd name="T59" fmla="*/ 12 h 20"/>
                      <a:gd name="T60" fmla="*/ 34 w 50"/>
                      <a:gd name="T61" fmla="*/ 12 h 20"/>
                      <a:gd name="T62" fmla="*/ 34 w 50"/>
                      <a:gd name="T63" fmla="*/ 16 h 20"/>
                      <a:gd name="T64" fmla="*/ 30 w 50"/>
                      <a:gd name="T65" fmla="*/ 16 h 20"/>
                      <a:gd name="T66" fmla="*/ 30 w 50"/>
                      <a:gd name="T67" fmla="*/ 20 h 20"/>
                      <a:gd name="T68" fmla="*/ 27 w 50"/>
                      <a:gd name="T69" fmla="*/ 20 h 20"/>
                      <a:gd name="T70" fmla="*/ 23 w 50"/>
                      <a:gd name="T71" fmla="*/ 20 h 20"/>
                      <a:gd name="T72" fmla="*/ 23 w 50"/>
                      <a:gd name="T73" fmla="*/ 16 h 20"/>
                      <a:gd name="T74" fmla="*/ 19 w 50"/>
                      <a:gd name="T75" fmla="*/ 16 h 20"/>
                      <a:gd name="T76" fmla="*/ 15 w 50"/>
                      <a:gd name="T77" fmla="*/ 16 h 20"/>
                      <a:gd name="T78" fmla="*/ 15 w 50"/>
                      <a:gd name="T79" fmla="*/ 12 h 20"/>
                      <a:gd name="T80" fmla="*/ 11 w 50"/>
                      <a:gd name="T81" fmla="*/ 12 h 20"/>
                      <a:gd name="T82" fmla="*/ 7 w 50"/>
                      <a:gd name="T83" fmla="*/ 12 h 20"/>
                      <a:gd name="T84" fmla="*/ 4 w 50"/>
                      <a:gd name="T85" fmla="*/ 12 h 20"/>
                      <a:gd name="T86" fmla="*/ 4 w 50"/>
                      <a:gd name="T87" fmla="*/ 8 h 20"/>
                      <a:gd name="T88" fmla="*/ 0 w 50"/>
                      <a:gd name="T89" fmla="*/ 8 h 20"/>
                      <a:gd name="T90" fmla="*/ 0 w 50"/>
                      <a:gd name="T91" fmla="*/ 4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</a:cxnLst>
                    <a:rect l="0" t="0" r="r" b="b"/>
                    <a:pathLst>
                      <a:path w="50" h="20">
                        <a:moveTo>
                          <a:pt x="0" y="4"/>
                        </a:moveTo>
                        <a:lnTo>
                          <a:pt x="4" y="4"/>
                        </a:lnTo>
                        <a:lnTo>
                          <a:pt x="4" y="0"/>
                        </a:lnTo>
                        <a:lnTo>
                          <a:pt x="4" y="4"/>
                        </a:lnTo>
                        <a:lnTo>
                          <a:pt x="7" y="4"/>
                        </a:lnTo>
                        <a:lnTo>
                          <a:pt x="7" y="0"/>
                        </a:lnTo>
                        <a:lnTo>
                          <a:pt x="11" y="0"/>
                        </a:lnTo>
                        <a:lnTo>
                          <a:pt x="11" y="4"/>
                        </a:lnTo>
                        <a:lnTo>
                          <a:pt x="15" y="4"/>
                        </a:lnTo>
                        <a:lnTo>
                          <a:pt x="15" y="8"/>
                        </a:lnTo>
                        <a:lnTo>
                          <a:pt x="19" y="8"/>
                        </a:lnTo>
                        <a:lnTo>
                          <a:pt x="19" y="12"/>
                        </a:lnTo>
                        <a:lnTo>
                          <a:pt x="23" y="12"/>
                        </a:lnTo>
                        <a:lnTo>
                          <a:pt x="27" y="12"/>
                        </a:lnTo>
                        <a:lnTo>
                          <a:pt x="27" y="8"/>
                        </a:lnTo>
                        <a:lnTo>
                          <a:pt x="30" y="8"/>
                        </a:lnTo>
                        <a:lnTo>
                          <a:pt x="30" y="4"/>
                        </a:lnTo>
                        <a:lnTo>
                          <a:pt x="34" y="4"/>
                        </a:lnTo>
                        <a:lnTo>
                          <a:pt x="38" y="0"/>
                        </a:lnTo>
                        <a:lnTo>
                          <a:pt x="42" y="0"/>
                        </a:lnTo>
                        <a:lnTo>
                          <a:pt x="46" y="0"/>
                        </a:lnTo>
                        <a:lnTo>
                          <a:pt x="46" y="4"/>
                        </a:lnTo>
                        <a:lnTo>
                          <a:pt x="50" y="4"/>
                        </a:lnTo>
                        <a:lnTo>
                          <a:pt x="46" y="4"/>
                        </a:lnTo>
                        <a:lnTo>
                          <a:pt x="50" y="4"/>
                        </a:lnTo>
                        <a:lnTo>
                          <a:pt x="50" y="8"/>
                        </a:lnTo>
                        <a:lnTo>
                          <a:pt x="46" y="8"/>
                        </a:lnTo>
                        <a:lnTo>
                          <a:pt x="46" y="12"/>
                        </a:lnTo>
                        <a:lnTo>
                          <a:pt x="42" y="12"/>
                        </a:lnTo>
                        <a:lnTo>
                          <a:pt x="38" y="12"/>
                        </a:lnTo>
                        <a:lnTo>
                          <a:pt x="34" y="12"/>
                        </a:lnTo>
                        <a:lnTo>
                          <a:pt x="34" y="16"/>
                        </a:lnTo>
                        <a:lnTo>
                          <a:pt x="30" y="16"/>
                        </a:lnTo>
                        <a:lnTo>
                          <a:pt x="30" y="20"/>
                        </a:lnTo>
                        <a:lnTo>
                          <a:pt x="27" y="20"/>
                        </a:lnTo>
                        <a:lnTo>
                          <a:pt x="23" y="20"/>
                        </a:lnTo>
                        <a:lnTo>
                          <a:pt x="23" y="16"/>
                        </a:lnTo>
                        <a:lnTo>
                          <a:pt x="19" y="16"/>
                        </a:lnTo>
                        <a:lnTo>
                          <a:pt x="15" y="16"/>
                        </a:lnTo>
                        <a:lnTo>
                          <a:pt x="15" y="12"/>
                        </a:lnTo>
                        <a:lnTo>
                          <a:pt x="11" y="12"/>
                        </a:lnTo>
                        <a:lnTo>
                          <a:pt x="7" y="12"/>
                        </a:lnTo>
                        <a:lnTo>
                          <a:pt x="4" y="12"/>
                        </a:lnTo>
                        <a:lnTo>
                          <a:pt x="4" y="8"/>
                        </a:lnTo>
                        <a:lnTo>
                          <a:pt x="0" y="8"/>
                        </a:lnTo>
                        <a:lnTo>
                          <a:pt x="0" y="4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98" name="Freeform 472">
                    <a:extLst>
                      <a:ext uri="{FF2B5EF4-FFF2-40B4-BE49-F238E27FC236}">
                        <a16:creationId xmlns:a16="http://schemas.microsoft.com/office/drawing/2014/main" id="{4513C9BC-9009-7609-7764-57FEF61E318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519" y="3250"/>
                    <a:ext cx="73" cy="61"/>
                  </a:xfrm>
                  <a:custGeom>
                    <a:avLst/>
                    <a:gdLst>
                      <a:gd name="T0" fmla="*/ 4 w 73"/>
                      <a:gd name="T1" fmla="*/ 24 h 61"/>
                      <a:gd name="T2" fmla="*/ 4 w 73"/>
                      <a:gd name="T3" fmla="*/ 24 h 61"/>
                      <a:gd name="T4" fmla="*/ 8 w 73"/>
                      <a:gd name="T5" fmla="*/ 20 h 61"/>
                      <a:gd name="T6" fmla="*/ 12 w 73"/>
                      <a:gd name="T7" fmla="*/ 16 h 61"/>
                      <a:gd name="T8" fmla="*/ 16 w 73"/>
                      <a:gd name="T9" fmla="*/ 20 h 61"/>
                      <a:gd name="T10" fmla="*/ 20 w 73"/>
                      <a:gd name="T11" fmla="*/ 16 h 61"/>
                      <a:gd name="T12" fmla="*/ 27 w 73"/>
                      <a:gd name="T13" fmla="*/ 16 h 61"/>
                      <a:gd name="T14" fmla="*/ 31 w 73"/>
                      <a:gd name="T15" fmla="*/ 12 h 61"/>
                      <a:gd name="T16" fmla="*/ 35 w 73"/>
                      <a:gd name="T17" fmla="*/ 8 h 61"/>
                      <a:gd name="T18" fmla="*/ 43 w 73"/>
                      <a:gd name="T19" fmla="*/ 4 h 61"/>
                      <a:gd name="T20" fmla="*/ 50 w 73"/>
                      <a:gd name="T21" fmla="*/ 0 h 61"/>
                      <a:gd name="T22" fmla="*/ 54 w 73"/>
                      <a:gd name="T23" fmla="*/ 4 h 61"/>
                      <a:gd name="T24" fmla="*/ 58 w 73"/>
                      <a:gd name="T25" fmla="*/ 0 h 61"/>
                      <a:gd name="T26" fmla="*/ 66 w 73"/>
                      <a:gd name="T27" fmla="*/ 0 h 61"/>
                      <a:gd name="T28" fmla="*/ 66 w 73"/>
                      <a:gd name="T29" fmla="*/ 0 h 61"/>
                      <a:gd name="T30" fmla="*/ 69 w 73"/>
                      <a:gd name="T31" fmla="*/ 4 h 61"/>
                      <a:gd name="T32" fmla="*/ 73 w 73"/>
                      <a:gd name="T33" fmla="*/ 8 h 61"/>
                      <a:gd name="T34" fmla="*/ 69 w 73"/>
                      <a:gd name="T35" fmla="*/ 12 h 61"/>
                      <a:gd name="T36" fmla="*/ 69 w 73"/>
                      <a:gd name="T37" fmla="*/ 12 h 61"/>
                      <a:gd name="T38" fmla="*/ 66 w 73"/>
                      <a:gd name="T39" fmla="*/ 16 h 61"/>
                      <a:gd name="T40" fmla="*/ 66 w 73"/>
                      <a:gd name="T41" fmla="*/ 24 h 61"/>
                      <a:gd name="T42" fmla="*/ 62 w 73"/>
                      <a:gd name="T43" fmla="*/ 28 h 61"/>
                      <a:gd name="T44" fmla="*/ 62 w 73"/>
                      <a:gd name="T45" fmla="*/ 36 h 61"/>
                      <a:gd name="T46" fmla="*/ 58 w 73"/>
                      <a:gd name="T47" fmla="*/ 40 h 61"/>
                      <a:gd name="T48" fmla="*/ 62 w 73"/>
                      <a:gd name="T49" fmla="*/ 44 h 61"/>
                      <a:gd name="T50" fmla="*/ 58 w 73"/>
                      <a:gd name="T51" fmla="*/ 48 h 61"/>
                      <a:gd name="T52" fmla="*/ 58 w 73"/>
                      <a:gd name="T53" fmla="*/ 57 h 61"/>
                      <a:gd name="T54" fmla="*/ 54 w 73"/>
                      <a:gd name="T55" fmla="*/ 61 h 61"/>
                      <a:gd name="T56" fmla="*/ 46 w 73"/>
                      <a:gd name="T57" fmla="*/ 61 h 61"/>
                      <a:gd name="T58" fmla="*/ 46 w 73"/>
                      <a:gd name="T59" fmla="*/ 61 h 61"/>
                      <a:gd name="T60" fmla="*/ 39 w 73"/>
                      <a:gd name="T61" fmla="*/ 61 h 61"/>
                      <a:gd name="T62" fmla="*/ 35 w 73"/>
                      <a:gd name="T63" fmla="*/ 57 h 61"/>
                      <a:gd name="T64" fmla="*/ 31 w 73"/>
                      <a:gd name="T65" fmla="*/ 53 h 61"/>
                      <a:gd name="T66" fmla="*/ 27 w 73"/>
                      <a:gd name="T67" fmla="*/ 48 h 61"/>
                      <a:gd name="T68" fmla="*/ 27 w 73"/>
                      <a:gd name="T69" fmla="*/ 48 h 61"/>
                      <a:gd name="T70" fmla="*/ 23 w 73"/>
                      <a:gd name="T71" fmla="*/ 44 h 61"/>
                      <a:gd name="T72" fmla="*/ 20 w 73"/>
                      <a:gd name="T73" fmla="*/ 40 h 61"/>
                      <a:gd name="T74" fmla="*/ 12 w 73"/>
                      <a:gd name="T75" fmla="*/ 40 h 61"/>
                      <a:gd name="T76" fmla="*/ 4 w 73"/>
                      <a:gd name="T77" fmla="*/ 40 h 61"/>
                      <a:gd name="T78" fmla="*/ 0 w 73"/>
                      <a:gd name="T79" fmla="*/ 44 h 61"/>
                      <a:gd name="T80" fmla="*/ 0 w 73"/>
                      <a:gd name="T81" fmla="*/ 36 h 61"/>
                      <a:gd name="T82" fmla="*/ 4 w 73"/>
                      <a:gd name="T83" fmla="*/ 32 h 61"/>
                      <a:gd name="T84" fmla="*/ 8 w 73"/>
                      <a:gd name="T85" fmla="*/ 32 h 61"/>
                      <a:gd name="T86" fmla="*/ 4 w 73"/>
                      <a:gd name="T87" fmla="*/ 28 h 61"/>
                      <a:gd name="T88" fmla="*/ 0 w 73"/>
                      <a:gd name="T89" fmla="*/ 24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</a:cxnLst>
                    <a:rect l="0" t="0" r="r" b="b"/>
                    <a:pathLst>
                      <a:path w="73" h="61">
                        <a:moveTo>
                          <a:pt x="0" y="24"/>
                        </a:moveTo>
                        <a:lnTo>
                          <a:pt x="4" y="24"/>
                        </a:lnTo>
                        <a:lnTo>
                          <a:pt x="4" y="20"/>
                        </a:lnTo>
                        <a:lnTo>
                          <a:pt x="4" y="24"/>
                        </a:lnTo>
                        <a:lnTo>
                          <a:pt x="8" y="24"/>
                        </a:lnTo>
                        <a:lnTo>
                          <a:pt x="8" y="20"/>
                        </a:lnTo>
                        <a:lnTo>
                          <a:pt x="12" y="20"/>
                        </a:lnTo>
                        <a:lnTo>
                          <a:pt x="12" y="16"/>
                        </a:lnTo>
                        <a:lnTo>
                          <a:pt x="16" y="16"/>
                        </a:lnTo>
                        <a:lnTo>
                          <a:pt x="16" y="20"/>
                        </a:lnTo>
                        <a:lnTo>
                          <a:pt x="16" y="16"/>
                        </a:lnTo>
                        <a:lnTo>
                          <a:pt x="20" y="16"/>
                        </a:lnTo>
                        <a:lnTo>
                          <a:pt x="23" y="16"/>
                        </a:lnTo>
                        <a:lnTo>
                          <a:pt x="27" y="16"/>
                        </a:lnTo>
                        <a:lnTo>
                          <a:pt x="31" y="16"/>
                        </a:lnTo>
                        <a:lnTo>
                          <a:pt x="31" y="12"/>
                        </a:lnTo>
                        <a:lnTo>
                          <a:pt x="35" y="12"/>
                        </a:lnTo>
                        <a:lnTo>
                          <a:pt x="35" y="8"/>
                        </a:lnTo>
                        <a:lnTo>
                          <a:pt x="39" y="8"/>
                        </a:lnTo>
                        <a:lnTo>
                          <a:pt x="43" y="4"/>
                        </a:lnTo>
                        <a:lnTo>
                          <a:pt x="46" y="4"/>
                        </a:lnTo>
                        <a:lnTo>
                          <a:pt x="50" y="0"/>
                        </a:lnTo>
                        <a:lnTo>
                          <a:pt x="50" y="4"/>
                        </a:lnTo>
                        <a:lnTo>
                          <a:pt x="54" y="4"/>
                        </a:lnTo>
                        <a:lnTo>
                          <a:pt x="58" y="4"/>
                        </a:lnTo>
                        <a:lnTo>
                          <a:pt x="58" y="0"/>
                        </a:lnTo>
                        <a:lnTo>
                          <a:pt x="62" y="0"/>
                        </a:lnTo>
                        <a:lnTo>
                          <a:pt x="66" y="0"/>
                        </a:lnTo>
                        <a:lnTo>
                          <a:pt x="66" y="4"/>
                        </a:lnTo>
                        <a:lnTo>
                          <a:pt x="66" y="0"/>
                        </a:lnTo>
                        <a:lnTo>
                          <a:pt x="66" y="4"/>
                        </a:lnTo>
                        <a:lnTo>
                          <a:pt x="69" y="4"/>
                        </a:lnTo>
                        <a:lnTo>
                          <a:pt x="69" y="8"/>
                        </a:lnTo>
                        <a:lnTo>
                          <a:pt x="73" y="8"/>
                        </a:lnTo>
                        <a:lnTo>
                          <a:pt x="73" y="12"/>
                        </a:lnTo>
                        <a:lnTo>
                          <a:pt x="69" y="12"/>
                        </a:lnTo>
                        <a:lnTo>
                          <a:pt x="69" y="16"/>
                        </a:lnTo>
                        <a:lnTo>
                          <a:pt x="69" y="12"/>
                        </a:lnTo>
                        <a:lnTo>
                          <a:pt x="69" y="16"/>
                        </a:lnTo>
                        <a:lnTo>
                          <a:pt x="66" y="16"/>
                        </a:lnTo>
                        <a:lnTo>
                          <a:pt x="66" y="20"/>
                        </a:lnTo>
                        <a:lnTo>
                          <a:pt x="66" y="24"/>
                        </a:lnTo>
                        <a:lnTo>
                          <a:pt x="66" y="28"/>
                        </a:lnTo>
                        <a:lnTo>
                          <a:pt x="62" y="28"/>
                        </a:lnTo>
                        <a:lnTo>
                          <a:pt x="62" y="32"/>
                        </a:lnTo>
                        <a:lnTo>
                          <a:pt x="62" y="36"/>
                        </a:lnTo>
                        <a:lnTo>
                          <a:pt x="62" y="40"/>
                        </a:lnTo>
                        <a:lnTo>
                          <a:pt x="58" y="40"/>
                        </a:lnTo>
                        <a:lnTo>
                          <a:pt x="62" y="40"/>
                        </a:lnTo>
                        <a:lnTo>
                          <a:pt x="62" y="44"/>
                        </a:lnTo>
                        <a:lnTo>
                          <a:pt x="58" y="44"/>
                        </a:lnTo>
                        <a:lnTo>
                          <a:pt x="58" y="48"/>
                        </a:lnTo>
                        <a:lnTo>
                          <a:pt x="58" y="53"/>
                        </a:lnTo>
                        <a:lnTo>
                          <a:pt x="58" y="57"/>
                        </a:lnTo>
                        <a:lnTo>
                          <a:pt x="54" y="57"/>
                        </a:lnTo>
                        <a:lnTo>
                          <a:pt x="54" y="61"/>
                        </a:lnTo>
                        <a:lnTo>
                          <a:pt x="50" y="61"/>
                        </a:lnTo>
                        <a:lnTo>
                          <a:pt x="46" y="61"/>
                        </a:lnTo>
                        <a:lnTo>
                          <a:pt x="46" y="57"/>
                        </a:lnTo>
                        <a:lnTo>
                          <a:pt x="46" y="61"/>
                        </a:lnTo>
                        <a:lnTo>
                          <a:pt x="43" y="61"/>
                        </a:lnTo>
                        <a:lnTo>
                          <a:pt x="39" y="61"/>
                        </a:lnTo>
                        <a:lnTo>
                          <a:pt x="39" y="57"/>
                        </a:lnTo>
                        <a:lnTo>
                          <a:pt x="35" y="57"/>
                        </a:lnTo>
                        <a:lnTo>
                          <a:pt x="35" y="53"/>
                        </a:lnTo>
                        <a:lnTo>
                          <a:pt x="31" y="53"/>
                        </a:lnTo>
                        <a:lnTo>
                          <a:pt x="31" y="48"/>
                        </a:lnTo>
                        <a:lnTo>
                          <a:pt x="27" y="48"/>
                        </a:lnTo>
                        <a:lnTo>
                          <a:pt x="27" y="44"/>
                        </a:lnTo>
                        <a:lnTo>
                          <a:pt x="27" y="48"/>
                        </a:lnTo>
                        <a:lnTo>
                          <a:pt x="27" y="44"/>
                        </a:lnTo>
                        <a:lnTo>
                          <a:pt x="23" y="44"/>
                        </a:lnTo>
                        <a:lnTo>
                          <a:pt x="20" y="44"/>
                        </a:lnTo>
                        <a:lnTo>
                          <a:pt x="20" y="40"/>
                        </a:lnTo>
                        <a:lnTo>
                          <a:pt x="16" y="40"/>
                        </a:lnTo>
                        <a:lnTo>
                          <a:pt x="12" y="40"/>
                        </a:lnTo>
                        <a:lnTo>
                          <a:pt x="8" y="40"/>
                        </a:lnTo>
                        <a:lnTo>
                          <a:pt x="4" y="40"/>
                        </a:lnTo>
                        <a:lnTo>
                          <a:pt x="4" y="44"/>
                        </a:lnTo>
                        <a:lnTo>
                          <a:pt x="0" y="44"/>
                        </a:lnTo>
                        <a:lnTo>
                          <a:pt x="0" y="40"/>
                        </a:lnTo>
                        <a:lnTo>
                          <a:pt x="0" y="36"/>
                        </a:lnTo>
                        <a:lnTo>
                          <a:pt x="4" y="36"/>
                        </a:lnTo>
                        <a:lnTo>
                          <a:pt x="4" y="32"/>
                        </a:lnTo>
                        <a:lnTo>
                          <a:pt x="8" y="36"/>
                        </a:lnTo>
                        <a:lnTo>
                          <a:pt x="8" y="32"/>
                        </a:lnTo>
                        <a:lnTo>
                          <a:pt x="4" y="32"/>
                        </a:lnTo>
                        <a:lnTo>
                          <a:pt x="4" y="28"/>
                        </a:lnTo>
                        <a:lnTo>
                          <a:pt x="4" y="24"/>
                        </a:lnTo>
                        <a:lnTo>
                          <a:pt x="0" y="24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99" name="Freeform 473">
                    <a:extLst>
                      <a:ext uri="{FF2B5EF4-FFF2-40B4-BE49-F238E27FC236}">
                        <a16:creationId xmlns:a16="http://schemas.microsoft.com/office/drawing/2014/main" id="{139D7A00-BB45-4F20-CF61-7A7BF6AA92B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513" y="3254"/>
                    <a:ext cx="75" cy="76"/>
                  </a:xfrm>
                  <a:custGeom>
                    <a:avLst/>
                    <a:gdLst>
                      <a:gd name="T0" fmla="*/ 50 w 77"/>
                      <a:gd name="T1" fmla="*/ 0 h 77"/>
                      <a:gd name="T2" fmla="*/ 57 w 77"/>
                      <a:gd name="T3" fmla="*/ 0 h 77"/>
                      <a:gd name="T4" fmla="*/ 61 w 77"/>
                      <a:gd name="T5" fmla="*/ 4 h 77"/>
                      <a:gd name="T6" fmla="*/ 69 w 77"/>
                      <a:gd name="T7" fmla="*/ 4 h 77"/>
                      <a:gd name="T8" fmla="*/ 77 w 77"/>
                      <a:gd name="T9" fmla="*/ 8 h 77"/>
                      <a:gd name="T10" fmla="*/ 77 w 77"/>
                      <a:gd name="T11" fmla="*/ 16 h 77"/>
                      <a:gd name="T12" fmla="*/ 73 w 77"/>
                      <a:gd name="T13" fmla="*/ 20 h 77"/>
                      <a:gd name="T14" fmla="*/ 69 w 77"/>
                      <a:gd name="T15" fmla="*/ 24 h 77"/>
                      <a:gd name="T16" fmla="*/ 65 w 77"/>
                      <a:gd name="T17" fmla="*/ 32 h 77"/>
                      <a:gd name="T18" fmla="*/ 57 w 77"/>
                      <a:gd name="T19" fmla="*/ 32 h 77"/>
                      <a:gd name="T20" fmla="*/ 54 w 77"/>
                      <a:gd name="T21" fmla="*/ 40 h 77"/>
                      <a:gd name="T22" fmla="*/ 50 w 77"/>
                      <a:gd name="T23" fmla="*/ 44 h 77"/>
                      <a:gd name="T24" fmla="*/ 42 w 77"/>
                      <a:gd name="T25" fmla="*/ 44 h 77"/>
                      <a:gd name="T26" fmla="*/ 42 w 77"/>
                      <a:gd name="T27" fmla="*/ 44 h 77"/>
                      <a:gd name="T28" fmla="*/ 38 w 77"/>
                      <a:gd name="T29" fmla="*/ 49 h 77"/>
                      <a:gd name="T30" fmla="*/ 31 w 77"/>
                      <a:gd name="T31" fmla="*/ 57 h 77"/>
                      <a:gd name="T32" fmla="*/ 27 w 77"/>
                      <a:gd name="T33" fmla="*/ 61 h 77"/>
                      <a:gd name="T34" fmla="*/ 27 w 77"/>
                      <a:gd name="T35" fmla="*/ 69 h 77"/>
                      <a:gd name="T36" fmla="*/ 23 w 77"/>
                      <a:gd name="T37" fmla="*/ 73 h 77"/>
                      <a:gd name="T38" fmla="*/ 19 w 77"/>
                      <a:gd name="T39" fmla="*/ 77 h 77"/>
                      <a:gd name="T40" fmla="*/ 11 w 77"/>
                      <a:gd name="T41" fmla="*/ 77 h 77"/>
                      <a:gd name="T42" fmla="*/ 4 w 77"/>
                      <a:gd name="T43" fmla="*/ 77 h 77"/>
                      <a:gd name="T44" fmla="*/ 0 w 77"/>
                      <a:gd name="T45" fmla="*/ 73 h 77"/>
                      <a:gd name="T46" fmla="*/ 4 w 77"/>
                      <a:gd name="T47" fmla="*/ 69 h 77"/>
                      <a:gd name="T48" fmla="*/ 8 w 77"/>
                      <a:gd name="T49" fmla="*/ 61 h 77"/>
                      <a:gd name="T50" fmla="*/ 8 w 77"/>
                      <a:gd name="T51" fmla="*/ 53 h 77"/>
                      <a:gd name="T52" fmla="*/ 11 w 77"/>
                      <a:gd name="T53" fmla="*/ 49 h 77"/>
                      <a:gd name="T54" fmla="*/ 15 w 77"/>
                      <a:gd name="T55" fmla="*/ 44 h 77"/>
                      <a:gd name="T56" fmla="*/ 19 w 77"/>
                      <a:gd name="T57" fmla="*/ 40 h 77"/>
                      <a:gd name="T58" fmla="*/ 23 w 77"/>
                      <a:gd name="T59" fmla="*/ 44 h 77"/>
                      <a:gd name="T60" fmla="*/ 27 w 77"/>
                      <a:gd name="T61" fmla="*/ 40 h 77"/>
                      <a:gd name="T62" fmla="*/ 31 w 77"/>
                      <a:gd name="T63" fmla="*/ 36 h 77"/>
                      <a:gd name="T64" fmla="*/ 34 w 77"/>
                      <a:gd name="T65" fmla="*/ 32 h 77"/>
                      <a:gd name="T66" fmla="*/ 38 w 77"/>
                      <a:gd name="T67" fmla="*/ 28 h 77"/>
                      <a:gd name="T68" fmla="*/ 46 w 77"/>
                      <a:gd name="T69" fmla="*/ 24 h 77"/>
                      <a:gd name="T70" fmla="*/ 46 w 77"/>
                      <a:gd name="T71" fmla="*/ 16 h 77"/>
                      <a:gd name="T72" fmla="*/ 50 w 77"/>
                      <a:gd name="T73" fmla="*/ 12 h 77"/>
                      <a:gd name="T74" fmla="*/ 50 w 77"/>
                      <a:gd name="T75" fmla="*/ 4 h 7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</a:cxnLst>
                    <a:rect l="0" t="0" r="r" b="b"/>
                    <a:pathLst>
                      <a:path w="77" h="77">
                        <a:moveTo>
                          <a:pt x="50" y="4"/>
                        </a:moveTo>
                        <a:lnTo>
                          <a:pt x="50" y="0"/>
                        </a:lnTo>
                        <a:lnTo>
                          <a:pt x="54" y="0"/>
                        </a:lnTo>
                        <a:lnTo>
                          <a:pt x="57" y="0"/>
                        </a:lnTo>
                        <a:lnTo>
                          <a:pt x="61" y="0"/>
                        </a:lnTo>
                        <a:lnTo>
                          <a:pt x="61" y="4"/>
                        </a:lnTo>
                        <a:lnTo>
                          <a:pt x="65" y="4"/>
                        </a:lnTo>
                        <a:lnTo>
                          <a:pt x="69" y="4"/>
                        </a:lnTo>
                        <a:lnTo>
                          <a:pt x="73" y="4"/>
                        </a:lnTo>
                        <a:lnTo>
                          <a:pt x="77" y="8"/>
                        </a:lnTo>
                        <a:lnTo>
                          <a:pt x="77" y="12"/>
                        </a:lnTo>
                        <a:lnTo>
                          <a:pt x="77" y="16"/>
                        </a:lnTo>
                        <a:lnTo>
                          <a:pt x="77" y="20"/>
                        </a:lnTo>
                        <a:lnTo>
                          <a:pt x="73" y="20"/>
                        </a:lnTo>
                        <a:lnTo>
                          <a:pt x="73" y="24"/>
                        </a:lnTo>
                        <a:lnTo>
                          <a:pt x="69" y="24"/>
                        </a:lnTo>
                        <a:lnTo>
                          <a:pt x="65" y="28"/>
                        </a:lnTo>
                        <a:lnTo>
                          <a:pt x="65" y="32"/>
                        </a:lnTo>
                        <a:lnTo>
                          <a:pt x="61" y="32"/>
                        </a:lnTo>
                        <a:lnTo>
                          <a:pt x="57" y="32"/>
                        </a:lnTo>
                        <a:lnTo>
                          <a:pt x="54" y="36"/>
                        </a:lnTo>
                        <a:lnTo>
                          <a:pt x="54" y="40"/>
                        </a:lnTo>
                        <a:lnTo>
                          <a:pt x="50" y="40"/>
                        </a:lnTo>
                        <a:lnTo>
                          <a:pt x="50" y="44"/>
                        </a:lnTo>
                        <a:lnTo>
                          <a:pt x="46" y="44"/>
                        </a:lnTo>
                        <a:lnTo>
                          <a:pt x="42" y="44"/>
                        </a:lnTo>
                        <a:lnTo>
                          <a:pt x="42" y="49"/>
                        </a:lnTo>
                        <a:lnTo>
                          <a:pt x="42" y="44"/>
                        </a:lnTo>
                        <a:lnTo>
                          <a:pt x="38" y="44"/>
                        </a:lnTo>
                        <a:lnTo>
                          <a:pt x="38" y="49"/>
                        </a:lnTo>
                        <a:lnTo>
                          <a:pt x="34" y="53"/>
                        </a:lnTo>
                        <a:lnTo>
                          <a:pt x="31" y="57"/>
                        </a:lnTo>
                        <a:lnTo>
                          <a:pt x="27" y="57"/>
                        </a:lnTo>
                        <a:lnTo>
                          <a:pt x="27" y="61"/>
                        </a:lnTo>
                        <a:lnTo>
                          <a:pt x="27" y="65"/>
                        </a:lnTo>
                        <a:lnTo>
                          <a:pt x="27" y="69"/>
                        </a:lnTo>
                        <a:lnTo>
                          <a:pt x="27" y="73"/>
                        </a:lnTo>
                        <a:lnTo>
                          <a:pt x="23" y="73"/>
                        </a:lnTo>
                        <a:lnTo>
                          <a:pt x="23" y="77"/>
                        </a:lnTo>
                        <a:lnTo>
                          <a:pt x="19" y="77"/>
                        </a:lnTo>
                        <a:lnTo>
                          <a:pt x="15" y="77"/>
                        </a:lnTo>
                        <a:lnTo>
                          <a:pt x="11" y="77"/>
                        </a:lnTo>
                        <a:lnTo>
                          <a:pt x="8" y="77"/>
                        </a:lnTo>
                        <a:lnTo>
                          <a:pt x="4" y="77"/>
                        </a:lnTo>
                        <a:lnTo>
                          <a:pt x="4" y="73"/>
                        </a:lnTo>
                        <a:lnTo>
                          <a:pt x="0" y="73"/>
                        </a:lnTo>
                        <a:lnTo>
                          <a:pt x="0" y="69"/>
                        </a:lnTo>
                        <a:lnTo>
                          <a:pt x="4" y="69"/>
                        </a:lnTo>
                        <a:lnTo>
                          <a:pt x="4" y="65"/>
                        </a:lnTo>
                        <a:lnTo>
                          <a:pt x="8" y="61"/>
                        </a:lnTo>
                        <a:lnTo>
                          <a:pt x="8" y="57"/>
                        </a:lnTo>
                        <a:lnTo>
                          <a:pt x="8" y="53"/>
                        </a:lnTo>
                        <a:lnTo>
                          <a:pt x="11" y="53"/>
                        </a:lnTo>
                        <a:lnTo>
                          <a:pt x="11" y="49"/>
                        </a:lnTo>
                        <a:lnTo>
                          <a:pt x="15" y="49"/>
                        </a:lnTo>
                        <a:lnTo>
                          <a:pt x="15" y="44"/>
                        </a:lnTo>
                        <a:lnTo>
                          <a:pt x="19" y="44"/>
                        </a:lnTo>
                        <a:lnTo>
                          <a:pt x="19" y="40"/>
                        </a:lnTo>
                        <a:lnTo>
                          <a:pt x="23" y="40"/>
                        </a:lnTo>
                        <a:lnTo>
                          <a:pt x="23" y="44"/>
                        </a:lnTo>
                        <a:lnTo>
                          <a:pt x="27" y="44"/>
                        </a:lnTo>
                        <a:lnTo>
                          <a:pt x="27" y="40"/>
                        </a:lnTo>
                        <a:lnTo>
                          <a:pt x="31" y="40"/>
                        </a:lnTo>
                        <a:lnTo>
                          <a:pt x="31" y="36"/>
                        </a:lnTo>
                        <a:lnTo>
                          <a:pt x="34" y="36"/>
                        </a:lnTo>
                        <a:lnTo>
                          <a:pt x="34" y="32"/>
                        </a:lnTo>
                        <a:lnTo>
                          <a:pt x="38" y="32"/>
                        </a:lnTo>
                        <a:lnTo>
                          <a:pt x="38" y="28"/>
                        </a:lnTo>
                        <a:lnTo>
                          <a:pt x="42" y="28"/>
                        </a:lnTo>
                        <a:lnTo>
                          <a:pt x="46" y="24"/>
                        </a:lnTo>
                        <a:lnTo>
                          <a:pt x="46" y="20"/>
                        </a:lnTo>
                        <a:lnTo>
                          <a:pt x="46" y="16"/>
                        </a:lnTo>
                        <a:lnTo>
                          <a:pt x="50" y="16"/>
                        </a:lnTo>
                        <a:lnTo>
                          <a:pt x="50" y="12"/>
                        </a:lnTo>
                        <a:lnTo>
                          <a:pt x="50" y="8"/>
                        </a:lnTo>
                        <a:lnTo>
                          <a:pt x="50" y="4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500" name="Freeform 474">
                    <a:extLst>
                      <a:ext uri="{FF2B5EF4-FFF2-40B4-BE49-F238E27FC236}">
                        <a16:creationId xmlns:a16="http://schemas.microsoft.com/office/drawing/2014/main" id="{B6A59B95-AE85-8315-793B-A099D373543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48" y="3254"/>
                    <a:ext cx="66" cy="53"/>
                  </a:xfrm>
                  <a:custGeom>
                    <a:avLst/>
                    <a:gdLst>
                      <a:gd name="T0" fmla="*/ 23 w 65"/>
                      <a:gd name="T1" fmla="*/ 0 h 53"/>
                      <a:gd name="T2" fmla="*/ 30 w 65"/>
                      <a:gd name="T3" fmla="*/ 0 h 53"/>
                      <a:gd name="T4" fmla="*/ 38 w 65"/>
                      <a:gd name="T5" fmla="*/ 0 h 53"/>
                      <a:gd name="T6" fmla="*/ 42 w 65"/>
                      <a:gd name="T7" fmla="*/ 4 h 53"/>
                      <a:gd name="T8" fmla="*/ 46 w 65"/>
                      <a:gd name="T9" fmla="*/ 4 h 53"/>
                      <a:gd name="T10" fmla="*/ 46 w 65"/>
                      <a:gd name="T11" fmla="*/ 4 h 53"/>
                      <a:gd name="T12" fmla="*/ 50 w 65"/>
                      <a:gd name="T13" fmla="*/ 0 h 53"/>
                      <a:gd name="T14" fmla="*/ 57 w 65"/>
                      <a:gd name="T15" fmla="*/ 0 h 53"/>
                      <a:gd name="T16" fmla="*/ 53 w 65"/>
                      <a:gd name="T17" fmla="*/ 4 h 53"/>
                      <a:gd name="T18" fmla="*/ 57 w 65"/>
                      <a:gd name="T19" fmla="*/ 8 h 53"/>
                      <a:gd name="T20" fmla="*/ 57 w 65"/>
                      <a:gd name="T21" fmla="*/ 16 h 53"/>
                      <a:gd name="T22" fmla="*/ 61 w 65"/>
                      <a:gd name="T23" fmla="*/ 20 h 53"/>
                      <a:gd name="T24" fmla="*/ 65 w 65"/>
                      <a:gd name="T25" fmla="*/ 24 h 53"/>
                      <a:gd name="T26" fmla="*/ 61 w 65"/>
                      <a:gd name="T27" fmla="*/ 28 h 53"/>
                      <a:gd name="T28" fmla="*/ 53 w 65"/>
                      <a:gd name="T29" fmla="*/ 28 h 53"/>
                      <a:gd name="T30" fmla="*/ 50 w 65"/>
                      <a:gd name="T31" fmla="*/ 24 h 53"/>
                      <a:gd name="T32" fmla="*/ 46 w 65"/>
                      <a:gd name="T33" fmla="*/ 32 h 53"/>
                      <a:gd name="T34" fmla="*/ 42 w 65"/>
                      <a:gd name="T35" fmla="*/ 36 h 53"/>
                      <a:gd name="T36" fmla="*/ 34 w 65"/>
                      <a:gd name="T37" fmla="*/ 40 h 53"/>
                      <a:gd name="T38" fmla="*/ 30 w 65"/>
                      <a:gd name="T39" fmla="*/ 44 h 53"/>
                      <a:gd name="T40" fmla="*/ 27 w 65"/>
                      <a:gd name="T41" fmla="*/ 49 h 53"/>
                      <a:gd name="T42" fmla="*/ 23 w 65"/>
                      <a:gd name="T43" fmla="*/ 53 h 53"/>
                      <a:gd name="T44" fmla="*/ 19 w 65"/>
                      <a:gd name="T45" fmla="*/ 49 h 53"/>
                      <a:gd name="T46" fmla="*/ 15 w 65"/>
                      <a:gd name="T47" fmla="*/ 53 h 53"/>
                      <a:gd name="T48" fmla="*/ 11 w 65"/>
                      <a:gd name="T49" fmla="*/ 49 h 53"/>
                      <a:gd name="T50" fmla="*/ 7 w 65"/>
                      <a:gd name="T51" fmla="*/ 44 h 53"/>
                      <a:gd name="T52" fmla="*/ 7 w 65"/>
                      <a:gd name="T53" fmla="*/ 36 h 53"/>
                      <a:gd name="T54" fmla="*/ 4 w 65"/>
                      <a:gd name="T55" fmla="*/ 32 h 53"/>
                      <a:gd name="T56" fmla="*/ 0 w 65"/>
                      <a:gd name="T57" fmla="*/ 28 h 53"/>
                      <a:gd name="T58" fmla="*/ 7 w 65"/>
                      <a:gd name="T59" fmla="*/ 28 h 53"/>
                      <a:gd name="T60" fmla="*/ 11 w 65"/>
                      <a:gd name="T61" fmla="*/ 32 h 53"/>
                      <a:gd name="T62" fmla="*/ 19 w 65"/>
                      <a:gd name="T63" fmla="*/ 32 h 53"/>
                      <a:gd name="T64" fmla="*/ 19 w 65"/>
                      <a:gd name="T65" fmla="*/ 28 h 53"/>
                      <a:gd name="T66" fmla="*/ 19 w 65"/>
                      <a:gd name="T67" fmla="*/ 20 h 53"/>
                      <a:gd name="T68" fmla="*/ 23 w 65"/>
                      <a:gd name="T69" fmla="*/ 16 h 53"/>
                      <a:gd name="T70" fmla="*/ 23 w 65"/>
                      <a:gd name="T71" fmla="*/ 16 h 53"/>
                      <a:gd name="T72" fmla="*/ 19 w 65"/>
                      <a:gd name="T73" fmla="*/ 12 h 53"/>
                      <a:gd name="T74" fmla="*/ 19 w 65"/>
                      <a:gd name="T75" fmla="*/ 4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</a:cxnLst>
                    <a:rect l="0" t="0" r="r" b="b"/>
                    <a:pathLst>
                      <a:path w="65" h="53">
                        <a:moveTo>
                          <a:pt x="23" y="4"/>
                        </a:moveTo>
                        <a:lnTo>
                          <a:pt x="23" y="0"/>
                        </a:lnTo>
                        <a:lnTo>
                          <a:pt x="27" y="0"/>
                        </a:lnTo>
                        <a:lnTo>
                          <a:pt x="30" y="0"/>
                        </a:lnTo>
                        <a:lnTo>
                          <a:pt x="34" y="0"/>
                        </a:lnTo>
                        <a:lnTo>
                          <a:pt x="38" y="0"/>
                        </a:lnTo>
                        <a:lnTo>
                          <a:pt x="38" y="4"/>
                        </a:lnTo>
                        <a:lnTo>
                          <a:pt x="42" y="4"/>
                        </a:lnTo>
                        <a:lnTo>
                          <a:pt x="42" y="8"/>
                        </a:lnTo>
                        <a:lnTo>
                          <a:pt x="46" y="4"/>
                        </a:lnTo>
                        <a:lnTo>
                          <a:pt x="46" y="0"/>
                        </a:lnTo>
                        <a:lnTo>
                          <a:pt x="46" y="4"/>
                        </a:lnTo>
                        <a:lnTo>
                          <a:pt x="50" y="4"/>
                        </a:lnTo>
                        <a:lnTo>
                          <a:pt x="50" y="0"/>
                        </a:lnTo>
                        <a:lnTo>
                          <a:pt x="53" y="0"/>
                        </a:lnTo>
                        <a:lnTo>
                          <a:pt x="57" y="0"/>
                        </a:lnTo>
                        <a:lnTo>
                          <a:pt x="57" y="4"/>
                        </a:lnTo>
                        <a:lnTo>
                          <a:pt x="53" y="4"/>
                        </a:lnTo>
                        <a:lnTo>
                          <a:pt x="53" y="8"/>
                        </a:lnTo>
                        <a:lnTo>
                          <a:pt x="57" y="8"/>
                        </a:lnTo>
                        <a:lnTo>
                          <a:pt x="57" y="12"/>
                        </a:lnTo>
                        <a:lnTo>
                          <a:pt x="57" y="16"/>
                        </a:lnTo>
                        <a:lnTo>
                          <a:pt x="61" y="16"/>
                        </a:lnTo>
                        <a:lnTo>
                          <a:pt x="61" y="20"/>
                        </a:lnTo>
                        <a:lnTo>
                          <a:pt x="65" y="20"/>
                        </a:lnTo>
                        <a:lnTo>
                          <a:pt x="65" y="24"/>
                        </a:lnTo>
                        <a:lnTo>
                          <a:pt x="61" y="24"/>
                        </a:lnTo>
                        <a:lnTo>
                          <a:pt x="61" y="28"/>
                        </a:lnTo>
                        <a:lnTo>
                          <a:pt x="57" y="28"/>
                        </a:lnTo>
                        <a:lnTo>
                          <a:pt x="53" y="28"/>
                        </a:lnTo>
                        <a:lnTo>
                          <a:pt x="53" y="24"/>
                        </a:lnTo>
                        <a:lnTo>
                          <a:pt x="50" y="24"/>
                        </a:lnTo>
                        <a:lnTo>
                          <a:pt x="50" y="28"/>
                        </a:lnTo>
                        <a:lnTo>
                          <a:pt x="46" y="32"/>
                        </a:lnTo>
                        <a:lnTo>
                          <a:pt x="42" y="32"/>
                        </a:lnTo>
                        <a:lnTo>
                          <a:pt x="42" y="36"/>
                        </a:lnTo>
                        <a:lnTo>
                          <a:pt x="38" y="40"/>
                        </a:lnTo>
                        <a:lnTo>
                          <a:pt x="34" y="40"/>
                        </a:lnTo>
                        <a:lnTo>
                          <a:pt x="34" y="44"/>
                        </a:lnTo>
                        <a:lnTo>
                          <a:pt x="30" y="44"/>
                        </a:lnTo>
                        <a:lnTo>
                          <a:pt x="27" y="44"/>
                        </a:lnTo>
                        <a:lnTo>
                          <a:pt x="27" y="49"/>
                        </a:lnTo>
                        <a:lnTo>
                          <a:pt x="27" y="53"/>
                        </a:lnTo>
                        <a:lnTo>
                          <a:pt x="23" y="53"/>
                        </a:lnTo>
                        <a:lnTo>
                          <a:pt x="23" y="49"/>
                        </a:lnTo>
                        <a:lnTo>
                          <a:pt x="19" y="49"/>
                        </a:lnTo>
                        <a:lnTo>
                          <a:pt x="19" y="53"/>
                        </a:lnTo>
                        <a:lnTo>
                          <a:pt x="15" y="53"/>
                        </a:lnTo>
                        <a:lnTo>
                          <a:pt x="15" y="49"/>
                        </a:lnTo>
                        <a:lnTo>
                          <a:pt x="11" y="49"/>
                        </a:lnTo>
                        <a:lnTo>
                          <a:pt x="11" y="44"/>
                        </a:lnTo>
                        <a:lnTo>
                          <a:pt x="7" y="44"/>
                        </a:lnTo>
                        <a:lnTo>
                          <a:pt x="7" y="40"/>
                        </a:lnTo>
                        <a:lnTo>
                          <a:pt x="7" y="36"/>
                        </a:lnTo>
                        <a:lnTo>
                          <a:pt x="4" y="36"/>
                        </a:lnTo>
                        <a:lnTo>
                          <a:pt x="4" y="32"/>
                        </a:lnTo>
                        <a:lnTo>
                          <a:pt x="0" y="32"/>
                        </a:lnTo>
                        <a:lnTo>
                          <a:pt x="0" y="28"/>
                        </a:lnTo>
                        <a:lnTo>
                          <a:pt x="4" y="28"/>
                        </a:lnTo>
                        <a:lnTo>
                          <a:pt x="7" y="28"/>
                        </a:lnTo>
                        <a:lnTo>
                          <a:pt x="7" y="32"/>
                        </a:lnTo>
                        <a:lnTo>
                          <a:pt x="11" y="32"/>
                        </a:lnTo>
                        <a:lnTo>
                          <a:pt x="15" y="32"/>
                        </a:lnTo>
                        <a:lnTo>
                          <a:pt x="19" y="32"/>
                        </a:lnTo>
                        <a:lnTo>
                          <a:pt x="15" y="28"/>
                        </a:lnTo>
                        <a:lnTo>
                          <a:pt x="19" y="28"/>
                        </a:lnTo>
                        <a:lnTo>
                          <a:pt x="19" y="24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3" y="16"/>
                        </a:lnTo>
                        <a:lnTo>
                          <a:pt x="27" y="16"/>
                        </a:lnTo>
                        <a:lnTo>
                          <a:pt x="23" y="16"/>
                        </a:lnTo>
                        <a:lnTo>
                          <a:pt x="23" y="12"/>
                        </a:lnTo>
                        <a:lnTo>
                          <a:pt x="19" y="12"/>
                        </a:lnTo>
                        <a:lnTo>
                          <a:pt x="19" y="8"/>
                        </a:lnTo>
                        <a:lnTo>
                          <a:pt x="19" y="4"/>
                        </a:lnTo>
                        <a:lnTo>
                          <a:pt x="23" y="4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501" name="Freeform 475">
                    <a:extLst>
                      <a:ext uri="{FF2B5EF4-FFF2-40B4-BE49-F238E27FC236}">
                        <a16:creationId xmlns:a16="http://schemas.microsoft.com/office/drawing/2014/main" id="{52CD72B5-2428-E6BE-C6C0-EDFFA96E77B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519" y="3254"/>
                    <a:ext cx="127" cy="89"/>
                  </a:xfrm>
                  <a:custGeom>
                    <a:avLst/>
                    <a:gdLst>
                      <a:gd name="T0" fmla="*/ 69 w 126"/>
                      <a:gd name="T1" fmla="*/ 12 h 89"/>
                      <a:gd name="T2" fmla="*/ 76 w 126"/>
                      <a:gd name="T3" fmla="*/ 8 h 89"/>
                      <a:gd name="T4" fmla="*/ 80 w 126"/>
                      <a:gd name="T5" fmla="*/ 4 h 89"/>
                      <a:gd name="T6" fmla="*/ 84 w 126"/>
                      <a:gd name="T7" fmla="*/ 0 h 89"/>
                      <a:gd name="T8" fmla="*/ 88 w 126"/>
                      <a:gd name="T9" fmla="*/ 4 h 89"/>
                      <a:gd name="T10" fmla="*/ 95 w 126"/>
                      <a:gd name="T11" fmla="*/ 4 h 89"/>
                      <a:gd name="T12" fmla="*/ 92 w 126"/>
                      <a:gd name="T13" fmla="*/ 8 h 89"/>
                      <a:gd name="T14" fmla="*/ 92 w 126"/>
                      <a:gd name="T15" fmla="*/ 8 h 89"/>
                      <a:gd name="T16" fmla="*/ 95 w 126"/>
                      <a:gd name="T17" fmla="*/ 12 h 89"/>
                      <a:gd name="T18" fmla="*/ 103 w 126"/>
                      <a:gd name="T19" fmla="*/ 12 h 89"/>
                      <a:gd name="T20" fmla="*/ 107 w 126"/>
                      <a:gd name="T21" fmla="*/ 16 h 89"/>
                      <a:gd name="T22" fmla="*/ 115 w 126"/>
                      <a:gd name="T23" fmla="*/ 16 h 89"/>
                      <a:gd name="T24" fmla="*/ 122 w 126"/>
                      <a:gd name="T25" fmla="*/ 16 h 89"/>
                      <a:gd name="T26" fmla="*/ 126 w 126"/>
                      <a:gd name="T27" fmla="*/ 20 h 89"/>
                      <a:gd name="T28" fmla="*/ 122 w 126"/>
                      <a:gd name="T29" fmla="*/ 24 h 89"/>
                      <a:gd name="T30" fmla="*/ 118 w 126"/>
                      <a:gd name="T31" fmla="*/ 28 h 89"/>
                      <a:gd name="T32" fmla="*/ 115 w 126"/>
                      <a:gd name="T33" fmla="*/ 32 h 89"/>
                      <a:gd name="T34" fmla="*/ 107 w 126"/>
                      <a:gd name="T35" fmla="*/ 32 h 89"/>
                      <a:gd name="T36" fmla="*/ 107 w 126"/>
                      <a:gd name="T37" fmla="*/ 40 h 89"/>
                      <a:gd name="T38" fmla="*/ 99 w 126"/>
                      <a:gd name="T39" fmla="*/ 40 h 89"/>
                      <a:gd name="T40" fmla="*/ 99 w 126"/>
                      <a:gd name="T41" fmla="*/ 40 h 89"/>
                      <a:gd name="T42" fmla="*/ 92 w 126"/>
                      <a:gd name="T43" fmla="*/ 40 h 89"/>
                      <a:gd name="T44" fmla="*/ 95 w 126"/>
                      <a:gd name="T45" fmla="*/ 36 h 89"/>
                      <a:gd name="T46" fmla="*/ 88 w 126"/>
                      <a:gd name="T47" fmla="*/ 36 h 89"/>
                      <a:gd name="T48" fmla="*/ 84 w 126"/>
                      <a:gd name="T49" fmla="*/ 40 h 89"/>
                      <a:gd name="T50" fmla="*/ 76 w 126"/>
                      <a:gd name="T51" fmla="*/ 40 h 89"/>
                      <a:gd name="T52" fmla="*/ 72 w 126"/>
                      <a:gd name="T53" fmla="*/ 44 h 89"/>
                      <a:gd name="T54" fmla="*/ 69 w 126"/>
                      <a:gd name="T55" fmla="*/ 40 h 89"/>
                      <a:gd name="T56" fmla="*/ 69 w 126"/>
                      <a:gd name="T57" fmla="*/ 49 h 89"/>
                      <a:gd name="T58" fmla="*/ 65 w 126"/>
                      <a:gd name="T59" fmla="*/ 53 h 89"/>
                      <a:gd name="T60" fmla="*/ 57 w 126"/>
                      <a:gd name="T61" fmla="*/ 57 h 89"/>
                      <a:gd name="T62" fmla="*/ 53 w 126"/>
                      <a:gd name="T63" fmla="*/ 61 h 89"/>
                      <a:gd name="T64" fmla="*/ 49 w 126"/>
                      <a:gd name="T65" fmla="*/ 65 h 89"/>
                      <a:gd name="T66" fmla="*/ 42 w 126"/>
                      <a:gd name="T67" fmla="*/ 61 h 89"/>
                      <a:gd name="T68" fmla="*/ 42 w 126"/>
                      <a:gd name="T69" fmla="*/ 69 h 89"/>
                      <a:gd name="T70" fmla="*/ 34 w 126"/>
                      <a:gd name="T71" fmla="*/ 69 h 89"/>
                      <a:gd name="T72" fmla="*/ 30 w 126"/>
                      <a:gd name="T73" fmla="*/ 73 h 89"/>
                      <a:gd name="T74" fmla="*/ 23 w 126"/>
                      <a:gd name="T75" fmla="*/ 77 h 89"/>
                      <a:gd name="T76" fmla="*/ 19 w 126"/>
                      <a:gd name="T77" fmla="*/ 81 h 89"/>
                      <a:gd name="T78" fmla="*/ 15 w 126"/>
                      <a:gd name="T79" fmla="*/ 85 h 89"/>
                      <a:gd name="T80" fmla="*/ 11 w 126"/>
                      <a:gd name="T81" fmla="*/ 89 h 89"/>
                      <a:gd name="T82" fmla="*/ 3 w 126"/>
                      <a:gd name="T83" fmla="*/ 89 h 89"/>
                      <a:gd name="T84" fmla="*/ 3 w 126"/>
                      <a:gd name="T85" fmla="*/ 89 h 89"/>
                      <a:gd name="T86" fmla="*/ 7 w 126"/>
                      <a:gd name="T87" fmla="*/ 85 h 89"/>
                      <a:gd name="T88" fmla="*/ 7 w 126"/>
                      <a:gd name="T89" fmla="*/ 77 h 89"/>
                      <a:gd name="T90" fmla="*/ 15 w 126"/>
                      <a:gd name="T91" fmla="*/ 77 h 89"/>
                      <a:gd name="T92" fmla="*/ 19 w 126"/>
                      <a:gd name="T93" fmla="*/ 73 h 89"/>
                      <a:gd name="T94" fmla="*/ 19 w 126"/>
                      <a:gd name="T95" fmla="*/ 65 h 89"/>
                      <a:gd name="T96" fmla="*/ 19 w 126"/>
                      <a:gd name="T97" fmla="*/ 57 h 89"/>
                      <a:gd name="T98" fmla="*/ 26 w 126"/>
                      <a:gd name="T99" fmla="*/ 53 h 89"/>
                      <a:gd name="T100" fmla="*/ 30 w 126"/>
                      <a:gd name="T101" fmla="*/ 44 h 89"/>
                      <a:gd name="T102" fmla="*/ 34 w 126"/>
                      <a:gd name="T103" fmla="*/ 49 h 89"/>
                      <a:gd name="T104" fmla="*/ 38 w 126"/>
                      <a:gd name="T105" fmla="*/ 44 h 89"/>
                      <a:gd name="T106" fmla="*/ 42 w 126"/>
                      <a:gd name="T107" fmla="*/ 40 h 89"/>
                      <a:gd name="T108" fmla="*/ 46 w 126"/>
                      <a:gd name="T109" fmla="*/ 36 h 89"/>
                      <a:gd name="T110" fmla="*/ 53 w 126"/>
                      <a:gd name="T111" fmla="*/ 32 h 89"/>
                      <a:gd name="T112" fmla="*/ 57 w 126"/>
                      <a:gd name="T113" fmla="*/ 28 h 89"/>
                      <a:gd name="T114" fmla="*/ 65 w 126"/>
                      <a:gd name="T115" fmla="*/ 24 h 89"/>
                      <a:gd name="T116" fmla="*/ 69 w 126"/>
                      <a:gd name="T117" fmla="*/ 20 h 89"/>
                      <a:gd name="T118" fmla="*/ 69 w 126"/>
                      <a:gd name="T119" fmla="*/ 12 h 8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</a:cxnLst>
                    <a:rect l="0" t="0" r="r" b="b"/>
                    <a:pathLst>
                      <a:path w="126" h="89">
                        <a:moveTo>
                          <a:pt x="69" y="8"/>
                        </a:moveTo>
                        <a:lnTo>
                          <a:pt x="69" y="12"/>
                        </a:lnTo>
                        <a:lnTo>
                          <a:pt x="72" y="8"/>
                        </a:lnTo>
                        <a:lnTo>
                          <a:pt x="76" y="8"/>
                        </a:lnTo>
                        <a:lnTo>
                          <a:pt x="76" y="4"/>
                        </a:lnTo>
                        <a:lnTo>
                          <a:pt x="80" y="4"/>
                        </a:lnTo>
                        <a:lnTo>
                          <a:pt x="80" y="0"/>
                        </a:lnTo>
                        <a:lnTo>
                          <a:pt x="84" y="0"/>
                        </a:lnTo>
                        <a:lnTo>
                          <a:pt x="88" y="0"/>
                        </a:lnTo>
                        <a:lnTo>
                          <a:pt x="88" y="4"/>
                        </a:lnTo>
                        <a:lnTo>
                          <a:pt x="92" y="4"/>
                        </a:lnTo>
                        <a:lnTo>
                          <a:pt x="95" y="4"/>
                        </a:lnTo>
                        <a:lnTo>
                          <a:pt x="95" y="8"/>
                        </a:lnTo>
                        <a:lnTo>
                          <a:pt x="92" y="8"/>
                        </a:lnTo>
                        <a:lnTo>
                          <a:pt x="95" y="8"/>
                        </a:lnTo>
                        <a:lnTo>
                          <a:pt x="92" y="8"/>
                        </a:lnTo>
                        <a:lnTo>
                          <a:pt x="95" y="8"/>
                        </a:lnTo>
                        <a:lnTo>
                          <a:pt x="95" y="12"/>
                        </a:lnTo>
                        <a:lnTo>
                          <a:pt x="99" y="12"/>
                        </a:lnTo>
                        <a:lnTo>
                          <a:pt x="103" y="12"/>
                        </a:lnTo>
                        <a:lnTo>
                          <a:pt x="107" y="12"/>
                        </a:lnTo>
                        <a:lnTo>
                          <a:pt x="107" y="16"/>
                        </a:lnTo>
                        <a:lnTo>
                          <a:pt x="111" y="20"/>
                        </a:lnTo>
                        <a:lnTo>
                          <a:pt x="115" y="16"/>
                        </a:lnTo>
                        <a:lnTo>
                          <a:pt x="118" y="16"/>
                        </a:lnTo>
                        <a:lnTo>
                          <a:pt x="122" y="16"/>
                        </a:lnTo>
                        <a:lnTo>
                          <a:pt x="126" y="16"/>
                        </a:lnTo>
                        <a:lnTo>
                          <a:pt x="126" y="20"/>
                        </a:lnTo>
                        <a:lnTo>
                          <a:pt x="126" y="24"/>
                        </a:lnTo>
                        <a:lnTo>
                          <a:pt x="122" y="24"/>
                        </a:lnTo>
                        <a:lnTo>
                          <a:pt x="118" y="24"/>
                        </a:lnTo>
                        <a:lnTo>
                          <a:pt x="118" y="28"/>
                        </a:lnTo>
                        <a:lnTo>
                          <a:pt x="115" y="28"/>
                        </a:lnTo>
                        <a:lnTo>
                          <a:pt x="115" y="32"/>
                        </a:lnTo>
                        <a:lnTo>
                          <a:pt x="111" y="32"/>
                        </a:lnTo>
                        <a:lnTo>
                          <a:pt x="107" y="32"/>
                        </a:lnTo>
                        <a:lnTo>
                          <a:pt x="107" y="36"/>
                        </a:lnTo>
                        <a:lnTo>
                          <a:pt x="107" y="40"/>
                        </a:lnTo>
                        <a:lnTo>
                          <a:pt x="103" y="40"/>
                        </a:lnTo>
                        <a:lnTo>
                          <a:pt x="99" y="40"/>
                        </a:lnTo>
                        <a:lnTo>
                          <a:pt x="99" y="36"/>
                        </a:lnTo>
                        <a:lnTo>
                          <a:pt x="99" y="40"/>
                        </a:lnTo>
                        <a:lnTo>
                          <a:pt x="95" y="40"/>
                        </a:lnTo>
                        <a:lnTo>
                          <a:pt x="92" y="40"/>
                        </a:lnTo>
                        <a:lnTo>
                          <a:pt x="92" y="36"/>
                        </a:lnTo>
                        <a:lnTo>
                          <a:pt x="95" y="36"/>
                        </a:lnTo>
                        <a:lnTo>
                          <a:pt x="92" y="36"/>
                        </a:lnTo>
                        <a:lnTo>
                          <a:pt x="88" y="36"/>
                        </a:lnTo>
                        <a:lnTo>
                          <a:pt x="88" y="40"/>
                        </a:lnTo>
                        <a:lnTo>
                          <a:pt x="84" y="40"/>
                        </a:lnTo>
                        <a:lnTo>
                          <a:pt x="80" y="40"/>
                        </a:lnTo>
                        <a:lnTo>
                          <a:pt x="76" y="40"/>
                        </a:lnTo>
                        <a:lnTo>
                          <a:pt x="72" y="40"/>
                        </a:lnTo>
                        <a:lnTo>
                          <a:pt x="72" y="44"/>
                        </a:lnTo>
                        <a:lnTo>
                          <a:pt x="72" y="40"/>
                        </a:lnTo>
                        <a:lnTo>
                          <a:pt x="69" y="40"/>
                        </a:lnTo>
                        <a:lnTo>
                          <a:pt x="69" y="44"/>
                        </a:lnTo>
                        <a:lnTo>
                          <a:pt x="69" y="49"/>
                        </a:lnTo>
                        <a:lnTo>
                          <a:pt x="65" y="49"/>
                        </a:lnTo>
                        <a:lnTo>
                          <a:pt x="65" y="53"/>
                        </a:lnTo>
                        <a:lnTo>
                          <a:pt x="61" y="53"/>
                        </a:lnTo>
                        <a:lnTo>
                          <a:pt x="57" y="57"/>
                        </a:lnTo>
                        <a:lnTo>
                          <a:pt x="57" y="61"/>
                        </a:lnTo>
                        <a:lnTo>
                          <a:pt x="53" y="61"/>
                        </a:lnTo>
                        <a:lnTo>
                          <a:pt x="49" y="61"/>
                        </a:lnTo>
                        <a:lnTo>
                          <a:pt x="49" y="65"/>
                        </a:lnTo>
                        <a:lnTo>
                          <a:pt x="46" y="61"/>
                        </a:lnTo>
                        <a:lnTo>
                          <a:pt x="42" y="61"/>
                        </a:lnTo>
                        <a:lnTo>
                          <a:pt x="42" y="65"/>
                        </a:lnTo>
                        <a:lnTo>
                          <a:pt x="42" y="69"/>
                        </a:lnTo>
                        <a:lnTo>
                          <a:pt x="38" y="69"/>
                        </a:lnTo>
                        <a:lnTo>
                          <a:pt x="34" y="69"/>
                        </a:lnTo>
                        <a:lnTo>
                          <a:pt x="34" y="73"/>
                        </a:lnTo>
                        <a:lnTo>
                          <a:pt x="30" y="73"/>
                        </a:lnTo>
                        <a:lnTo>
                          <a:pt x="26" y="73"/>
                        </a:lnTo>
                        <a:lnTo>
                          <a:pt x="23" y="77"/>
                        </a:lnTo>
                        <a:lnTo>
                          <a:pt x="19" y="77"/>
                        </a:lnTo>
                        <a:lnTo>
                          <a:pt x="19" y="81"/>
                        </a:lnTo>
                        <a:lnTo>
                          <a:pt x="15" y="81"/>
                        </a:lnTo>
                        <a:lnTo>
                          <a:pt x="15" y="85"/>
                        </a:lnTo>
                        <a:lnTo>
                          <a:pt x="11" y="85"/>
                        </a:lnTo>
                        <a:lnTo>
                          <a:pt x="11" y="89"/>
                        </a:lnTo>
                        <a:lnTo>
                          <a:pt x="7" y="89"/>
                        </a:lnTo>
                        <a:lnTo>
                          <a:pt x="3" y="89"/>
                        </a:lnTo>
                        <a:lnTo>
                          <a:pt x="0" y="89"/>
                        </a:lnTo>
                        <a:lnTo>
                          <a:pt x="3" y="89"/>
                        </a:lnTo>
                        <a:lnTo>
                          <a:pt x="3" y="85"/>
                        </a:lnTo>
                        <a:lnTo>
                          <a:pt x="7" y="85"/>
                        </a:lnTo>
                        <a:lnTo>
                          <a:pt x="7" y="81"/>
                        </a:lnTo>
                        <a:lnTo>
                          <a:pt x="7" y="77"/>
                        </a:lnTo>
                        <a:lnTo>
                          <a:pt x="11" y="77"/>
                        </a:lnTo>
                        <a:lnTo>
                          <a:pt x="15" y="77"/>
                        </a:lnTo>
                        <a:lnTo>
                          <a:pt x="15" y="73"/>
                        </a:lnTo>
                        <a:lnTo>
                          <a:pt x="19" y="73"/>
                        </a:lnTo>
                        <a:lnTo>
                          <a:pt x="19" y="69"/>
                        </a:lnTo>
                        <a:lnTo>
                          <a:pt x="19" y="65"/>
                        </a:lnTo>
                        <a:lnTo>
                          <a:pt x="19" y="61"/>
                        </a:lnTo>
                        <a:lnTo>
                          <a:pt x="19" y="57"/>
                        </a:lnTo>
                        <a:lnTo>
                          <a:pt x="23" y="57"/>
                        </a:lnTo>
                        <a:lnTo>
                          <a:pt x="26" y="53"/>
                        </a:lnTo>
                        <a:lnTo>
                          <a:pt x="30" y="49"/>
                        </a:lnTo>
                        <a:lnTo>
                          <a:pt x="30" y="44"/>
                        </a:lnTo>
                        <a:lnTo>
                          <a:pt x="34" y="44"/>
                        </a:lnTo>
                        <a:lnTo>
                          <a:pt x="34" y="49"/>
                        </a:lnTo>
                        <a:lnTo>
                          <a:pt x="34" y="44"/>
                        </a:lnTo>
                        <a:lnTo>
                          <a:pt x="38" y="44"/>
                        </a:lnTo>
                        <a:lnTo>
                          <a:pt x="42" y="44"/>
                        </a:lnTo>
                        <a:lnTo>
                          <a:pt x="42" y="40"/>
                        </a:lnTo>
                        <a:lnTo>
                          <a:pt x="46" y="40"/>
                        </a:lnTo>
                        <a:lnTo>
                          <a:pt x="46" y="36"/>
                        </a:lnTo>
                        <a:lnTo>
                          <a:pt x="49" y="32"/>
                        </a:lnTo>
                        <a:lnTo>
                          <a:pt x="53" y="32"/>
                        </a:lnTo>
                        <a:lnTo>
                          <a:pt x="57" y="32"/>
                        </a:lnTo>
                        <a:lnTo>
                          <a:pt x="57" y="28"/>
                        </a:lnTo>
                        <a:lnTo>
                          <a:pt x="61" y="24"/>
                        </a:lnTo>
                        <a:lnTo>
                          <a:pt x="65" y="24"/>
                        </a:lnTo>
                        <a:lnTo>
                          <a:pt x="65" y="20"/>
                        </a:lnTo>
                        <a:lnTo>
                          <a:pt x="69" y="20"/>
                        </a:lnTo>
                        <a:lnTo>
                          <a:pt x="69" y="16"/>
                        </a:lnTo>
                        <a:lnTo>
                          <a:pt x="69" y="12"/>
                        </a:lnTo>
                        <a:lnTo>
                          <a:pt x="69" y="8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502" name="Freeform 476">
                    <a:extLst>
                      <a:ext uri="{FF2B5EF4-FFF2-40B4-BE49-F238E27FC236}">
                        <a16:creationId xmlns:a16="http://schemas.microsoft.com/office/drawing/2014/main" id="{C3EC35E8-8C0E-838A-AE26-D4F7A91740A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522" y="3254"/>
                    <a:ext cx="40" cy="44"/>
                  </a:xfrm>
                  <a:custGeom>
                    <a:avLst/>
                    <a:gdLst>
                      <a:gd name="T0" fmla="*/ 12 w 39"/>
                      <a:gd name="T1" fmla="*/ 0 h 44"/>
                      <a:gd name="T2" fmla="*/ 16 w 39"/>
                      <a:gd name="T3" fmla="*/ 0 h 44"/>
                      <a:gd name="T4" fmla="*/ 20 w 39"/>
                      <a:gd name="T5" fmla="*/ 0 h 44"/>
                      <a:gd name="T6" fmla="*/ 23 w 39"/>
                      <a:gd name="T7" fmla="*/ 0 h 44"/>
                      <a:gd name="T8" fmla="*/ 27 w 39"/>
                      <a:gd name="T9" fmla="*/ 4 h 44"/>
                      <a:gd name="T10" fmla="*/ 31 w 39"/>
                      <a:gd name="T11" fmla="*/ 4 h 44"/>
                      <a:gd name="T12" fmla="*/ 35 w 39"/>
                      <a:gd name="T13" fmla="*/ 4 h 44"/>
                      <a:gd name="T14" fmla="*/ 39 w 39"/>
                      <a:gd name="T15" fmla="*/ 4 h 44"/>
                      <a:gd name="T16" fmla="*/ 39 w 39"/>
                      <a:gd name="T17" fmla="*/ 8 h 44"/>
                      <a:gd name="T18" fmla="*/ 39 w 39"/>
                      <a:gd name="T19" fmla="*/ 12 h 44"/>
                      <a:gd name="T20" fmla="*/ 39 w 39"/>
                      <a:gd name="T21" fmla="*/ 16 h 44"/>
                      <a:gd name="T22" fmla="*/ 35 w 39"/>
                      <a:gd name="T23" fmla="*/ 16 h 44"/>
                      <a:gd name="T24" fmla="*/ 35 w 39"/>
                      <a:gd name="T25" fmla="*/ 20 h 44"/>
                      <a:gd name="T26" fmla="*/ 35 w 39"/>
                      <a:gd name="T27" fmla="*/ 24 h 44"/>
                      <a:gd name="T28" fmla="*/ 31 w 39"/>
                      <a:gd name="T29" fmla="*/ 28 h 44"/>
                      <a:gd name="T30" fmla="*/ 27 w 39"/>
                      <a:gd name="T31" fmla="*/ 28 h 44"/>
                      <a:gd name="T32" fmla="*/ 27 w 39"/>
                      <a:gd name="T33" fmla="*/ 32 h 44"/>
                      <a:gd name="T34" fmla="*/ 23 w 39"/>
                      <a:gd name="T35" fmla="*/ 32 h 44"/>
                      <a:gd name="T36" fmla="*/ 23 w 39"/>
                      <a:gd name="T37" fmla="*/ 36 h 44"/>
                      <a:gd name="T38" fmla="*/ 20 w 39"/>
                      <a:gd name="T39" fmla="*/ 36 h 44"/>
                      <a:gd name="T40" fmla="*/ 20 w 39"/>
                      <a:gd name="T41" fmla="*/ 40 h 44"/>
                      <a:gd name="T42" fmla="*/ 16 w 39"/>
                      <a:gd name="T43" fmla="*/ 40 h 44"/>
                      <a:gd name="T44" fmla="*/ 16 w 39"/>
                      <a:gd name="T45" fmla="*/ 44 h 44"/>
                      <a:gd name="T46" fmla="*/ 12 w 39"/>
                      <a:gd name="T47" fmla="*/ 44 h 44"/>
                      <a:gd name="T48" fmla="*/ 12 w 39"/>
                      <a:gd name="T49" fmla="*/ 40 h 44"/>
                      <a:gd name="T50" fmla="*/ 8 w 39"/>
                      <a:gd name="T51" fmla="*/ 40 h 44"/>
                      <a:gd name="T52" fmla="*/ 4 w 39"/>
                      <a:gd name="T53" fmla="*/ 40 h 44"/>
                      <a:gd name="T54" fmla="*/ 4 w 39"/>
                      <a:gd name="T55" fmla="*/ 36 h 44"/>
                      <a:gd name="T56" fmla="*/ 0 w 39"/>
                      <a:gd name="T57" fmla="*/ 36 h 44"/>
                      <a:gd name="T58" fmla="*/ 0 w 39"/>
                      <a:gd name="T59" fmla="*/ 32 h 44"/>
                      <a:gd name="T60" fmla="*/ 0 w 39"/>
                      <a:gd name="T61" fmla="*/ 28 h 44"/>
                      <a:gd name="T62" fmla="*/ 0 w 39"/>
                      <a:gd name="T63" fmla="*/ 24 h 44"/>
                      <a:gd name="T64" fmla="*/ 0 w 39"/>
                      <a:gd name="T65" fmla="*/ 20 h 44"/>
                      <a:gd name="T66" fmla="*/ 4 w 39"/>
                      <a:gd name="T67" fmla="*/ 16 h 44"/>
                      <a:gd name="T68" fmla="*/ 4 w 39"/>
                      <a:gd name="T69" fmla="*/ 12 h 44"/>
                      <a:gd name="T70" fmla="*/ 4 w 39"/>
                      <a:gd name="T71" fmla="*/ 8 h 44"/>
                      <a:gd name="T72" fmla="*/ 8 w 39"/>
                      <a:gd name="T73" fmla="*/ 8 h 44"/>
                      <a:gd name="T74" fmla="*/ 8 w 39"/>
                      <a:gd name="T75" fmla="*/ 4 h 44"/>
                      <a:gd name="T76" fmla="*/ 12 w 39"/>
                      <a:gd name="T77" fmla="*/ 4 h 44"/>
                      <a:gd name="T78" fmla="*/ 12 w 39"/>
                      <a:gd name="T79" fmla="*/ 0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</a:cxnLst>
                    <a:rect l="0" t="0" r="r" b="b"/>
                    <a:pathLst>
                      <a:path w="39" h="44">
                        <a:moveTo>
                          <a:pt x="12" y="0"/>
                        </a:moveTo>
                        <a:lnTo>
                          <a:pt x="16" y="0"/>
                        </a:lnTo>
                        <a:lnTo>
                          <a:pt x="20" y="0"/>
                        </a:lnTo>
                        <a:lnTo>
                          <a:pt x="23" y="0"/>
                        </a:lnTo>
                        <a:lnTo>
                          <a:pt x="27" y="4"/>
                        </a:lnTo>
                        <a:lnTo>
                          <a:pt x="31" y="4"/>
                        </a:lnTo>
                        <a:lnTo>
                          <a:pt x="35" y="4"/>
                        </a:lnTo>
                        <a:lnTo>
                          <a:pt x="39" y="4"/>
                        </a:lnTo>
                        <a:lnTo>
                          <a:pt x="39" y="8"/>
                        </a:lnTo>
                        <a:lnTo>
                          <a:pt x="39" y="12"/>
                        </a:lnTo>
                        <a:lnTo>
                          <a:pt x="39" y="16"/>
                        </a:lnTo>
                        <a:lnTo>
                          <a:pt x="35" y="16"/>
                        </a:lnTo>
                        <a:lnTo>
                          <a:pt x="35" y="20"/>
                        </a:lnTo>
                        <a:lnTo>
                          <a:pt x="35" y="24"/>
                        </a:lnTo>
                        <a:lnTo>
                          <a:pt x="31" y="28"/>
                        </a:lnTo>
                        <a:lnTo>
                          <a:pt x="27" y="28"/>
                        </a:lnTo>
                        <a:lnTo>
                          <a:pt x="27" y="32"/>
                        </a:lnTo>
                        <a:lnTo>
                          <a:pt x="23" y="32"/>
                        </a:lnTo>
                        <a:lnTo>
                          <a:pt x="23" y="36"/>
                        </a:lnTo>
                        <a:lnTo>
                          <a:pt x="20" y="36"/>
                        </a:lnTo>
                        <a:lnTo>
                          <a:pt x="20" y="40"/>
                        </a:lnTo>
                        <a:lnTo>
                          <a:pt x="16" y="40"/>
                        </a:lnTo>
                        <a:lnTo>
                          <a:pt x="16" y="44"/>
                        </a:lnTo>
                        <a:lnTo>
                          <a:pt x="12" y="44"/>
                        </a:lnTo>
                        <a:lnTo>
                          <a:pt x="12" y="40"/>
                        </a:lnTo>
                        <a:lnTo>
                          <a:pt x="8" y="40"/>
                        </a:lnTo>
                        <a:lnTo>
                          <a:pt x="4" y="40"/>
                        </a:lnTo>
                        <a:lnTo>
                          <a:pt x="4" y="36"/>
                        </a:lnTo>
                        <a:lnTo>
                          <a:pt x="0" y="36"/>
                        </a:lnTo>
                        <a:lnTo>
                          <a:pt x="0" y="32"/>
                        </a:lnTo>
                        <a:lnTo>
                          <a:pt x="0" y="28"/>
                        </a:lnTo>
                        <a:lnTo>
                          <a:pt x="0" y="24"/>
                        </a:lnTo>
                        <a:lnTo>
                          <a:pt x="0" y="20"/>
                        </a:lnTo>
                        <a:lnTo>
                          <a:pt x="4" y="16"/>
                        </a:lnTo>
                        <a:lnTo>
                          <a:pt x="4" y="12"/>
                        </a:lnTo>
                        <a:lnTo>
                          <a:pt x="4" y="8"/>
                        </a:lnTo>
                        <a:lnTo>
                          <a:pt x="8" y="8"/>
                        </a:lnTo>
                        <a:lnTo>
                          <a:pt x="8" y="4"/>
                        </a:lnTo>
                        <a:lnTo>
                          <a:pt x="12" y="4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503" name="Freeform 477">
                    <a:extLst>
                      <a:ext uri="{FF2B5EF4-FFF2-40B4-BE49-F238E27FC236}">
                        <a16:creationId xmlns:a16="http://schemas.microsoft.com/office/drawing/2014/main" id="{C473A0A2-9A54-B39E-D675-3370ADD48E8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860" y="3254"/>
                    <a:ext cx="23" cy="20"/>
                  </a:xfrm>
                  <a:custGeom>
                    <a:avLst/>
                    <a:gdLst>
                      <a:gd name="T0" fmla="*/ 8 w 23"/>
                      <a:gd name="T1" fmla="*/ 0 h 20"/>
                      <a:gd name="T2" fmla="*/ 11 w 23"/>
                      <a:gd name="T3" fmla="*/ 0 h 20"/>
                      <a:gd name="T4" fmla="*/ 15 w 23"/>
                      <a:gd name="T5" fmla="*/ 0 h 20"/>
                      <a:gd name="T6" fmla="*/ 15 w 23"/>
                      <a:gd name="T7" fmla="*/ 4 h 20"/>
                      <a:gd name="T8" fmla="*/ 19 w 23"/>
                      <a:gd name="T9" fmla="*/ 4 h 20"/>
                      <a:gd name="T10" fmla="*/ 19 w 23"/>
                      <a:gd name="T11" fmla="*/ 8 h 20"/>
                      <a:gd name="T12" fmla="*/ 23 w 23"/>
                      <a:gd name="T13" fmla="*/ 8 h 20"/>
                      <a:gd name="T14" fmla="*/ 23 w 23"/>
                      <a:gd name="T15" fmla="*/ 12 h 20"/>
                      <a:gd name="T16" fmla="*/ 19 w 23"/>
                      <a:gd name="T17" fmla="*/ 12 h 20"/>
                      <a:gd name="T18" fmla="*/ 19 w 23"/>
                      <a:gd name="T19" fmla="*/ 16 h 20"/>
                      <a:gd name="T20" fmla="*/ 15 w 23"/>
                      <a:gd name="T21" fmla="*/ 16 h 20"/>
                      <a:gd name="T22" fmla="*/ 11 w 23"/>
                      <a:gd name="T23" fmla="*/ 16 h 20"/>
                      <a:gd name="T24" fmla="*/ 8 w 23"/>
                      <a:gd name="T25" fmla="*/ 16 h 20"/>
                      <a:gd name="T26" fmla="*/ 8 w 23"/>
                      <a:gd name="T27" fmla="*/ 20 h 20"/>
                      <a:gd name="T28" fmla="*/ 4 w 23"/>
                      <a:gd name="T29" fmla="*/ 20 h 20"/>
                      <a:gd name="T30" fmla="*/ 0 w 23"/>
                      <a:gd name="T31" fmla="*/ 20 h 20"/>
                      <a:gd name="T32" fmla="*/ 0 w 23"/>
                      <a:gd name="T33" fmla="*/ 16 h 20"/>
                      <a:gd name="T34" fmla="*/ 0 w 23"/>
                      <a:gd name="T35" fmla="*/ 12 h 20"/>
                      <a:gd name="T36" fmla="*/ 0 w 23"/>
                      <a:gd name="T37" fmla="*/ 8 h 20"/>
                      <a:gd name="T38" fmla="*/ 4 w 23"/>
                      <a:gd name="T39" fmla="*/ 8 h 20"/>
                      <a:gd name="T40" fmla="*/ 4 w 23"/>
                      <a:gd name="T41" fmla="*/ 4 h 20"/>
                      <a:gd name="T42" fmla="*/ 8 w 23"/>
                      <a:gd name="T43" fmla="*/ 4 h 20"/>
                      <a:gd name="T44" fmla="*/ 8 w 23"/>
                      <a:gd name="T45" fmla="*/ 0 h 20"/>
                      <a:gd name="T46" fmla="*/ 4 w 23"/>
                      <a:gd name="T47" fmla="*/ 0 h 20"/>
                      <a:gd name="T48" fmla="*/ 8 w 23"/>
                      <a:gd name="T49" fmla="*/ 0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</a:cxnLst>
                    <a:rect l="0" t="0" r="r" b="b"/>
                    <a:pathLst>
                      <a:path w="23" h="20">
                        <a:moveTo>
                          <a:pt x="8" y="0"/>
                        </a:moveTo>
                        <a:lnTo>
                          <a:pt x="11" y="0"/>
                        </a:lnTo>
                        <a:lnTo>
                          <a:pt x="15" y="0"/>
                        </a:lnTo>
                        <a:lnTo>
                          <a:pt x="15" y="4"/>
                        </a:lnTo>
                        <a:lnTo>
                          <a:pt x="19" y="4"/>
                        </a:lnTo>
                        <a:lnTo>
                          <a:pt x="19" y="8"/>
                        </a:lnTo>
                        <a:lnTo>
                          <a:pt x="23" y="8"/>
                        </a:lnTo>
                        <a:lnTo>
                          <a:pt x="23" y="12"/>
                        </a:lnTo>
                        <a:lnTo>
                          <a:pt x="19" y="12"/>
                        </a:lnTo>
                        <a:lnTo>
                          <a:pt x="19" y="16"/>
                        </a:lnTo>
                        <a:lnTo>
                          <a:pt x="15" y="16"/>
                        </a:lnTo>
                        <a:lnTo>
                          <a:pt x="11" y="16"/>
                        </a:lnTo>
                        <a:lnTo>
                          <a:pt x="8" y="16"/>
                        </a:lnTo>
                        <a:lnTo>
                          <a:pt x="8" y="20"/>
                        </a:lnTo>
                        <a:lnTo>
                          <a:pt x="4" y="20"/>
                        </a:lnTo>
                        <a:lnTo>
                          <a:pt x="0" y="20"/>
                        </a:lnTo>
                        <a:lnTo>
                          <a:pt x="0" y="16"/>
                        </a:lnTo>
                        <a:lnTo>
                          <a:pt x="0" y="12"/>
                        </a:lnTo>
                        <a:lnTo>
                          <a:pt x="0" y="8"/>
                        </a:lnTo>
                        <a:lnTo>
                          <a:pt x="4" y="8"/>
                        </a:lnTo>
                        <a:lnTo>
                          <a:pt x="4" y="4"/>
                        </a:lnTo>
                        <a:lnTo>
                          <a:pt x="8" y="4"/>
                        </a:lnTo>
                        <a:lnTo>
                          <a:pt x="8" y="0"/>
                        </a:lnTo>
                        <a:lnTo>
                          <a:pt x="4" y="0"/>
                        </a:lnTo>
                        <a:lnTo>
                          <a:pt x="8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504" name="Freeform 478">
                    <a:extLst>
                      <a:ext uri="{FF2B5EF4-FFF2-40B4-BE49-F238E27FC236}">
                        <a16:creationId xmlns:a16="http://schemas.microsoft.com/office/drawing/2014/main" id="{82383C36-5F4A-5E49-04CB-904379E51A5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10" y="3254"/>
                    <a:ext cx="11" cy="8"/>
                  </a:xfrm>
                  <a:custGeom>
                    <a:avLst/>
                    <a:gdLst>
                      <a:gd name="T0" fmla="*/ 4 w 12"/>
                      <a:gd name="T1" fmla="*/ 0 h 8"/>
                      <a:gd name="T2" fmla="*/ 8 w 12"/>
                      <a:gd name="T3" fmla="*/ 0 h 8"/>
                      <a:gd name="T4" fmla="*/ 12 w 12"/>
                      <a:gd name="T5" fmla="*/ 0 h 8"/>
                      <a:gd name="T6" fmla="*/ 8 w 12"/>
                      <a:gd name="T7" fmla="*/ 0 h 8"/>
                      <a:gd name="T8" fmla="*/ 8 w 12"/>
                      <a:gd name="T9" fmla="*/ 4 h 8"/>
                      <a:gd name="T10" fmla="*/ 4 w 12"/>
                      <a:gd name="T11" fmla="*/ 4 h 8"/>
                      <a:gd name="T12" fmla="*/ 4 w 12"/>
                      <a:gd name="T13" fmla="*/ 8 h 8"/>
                      <a:gd name="T14" fmla="*/ 4 w 12"/>
                      <a:gd name="T15" fmla="*/ 4 h 8"/>
                      <a:gd name="T16" fmla="*/ 0 w 12"/>
                      <a:gd name="T17" fmla="*/ 4 h 8"/>
                      <a:gd name="T18" fmla="*/ 4 w 12"/>
                      <a:gd name="T19" fmla="*/ 4 h 8"/>
                      <a:gd name="T20" fmla="*/ 4 w 12"/>
                      <a:gd name="T21" fmla="*/ 0 h 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12" h="8">
                        <a:moveTo>
                          <a:pt x="4" y="0"/>
                        </a:moveTo>
                        <a:lnTo>
                          <a:pt x="8" y="0"/>
                        </a:lnTo>
                        <a:lnTo>
                          <a:pt x="12" y="0"/>
                        </a:lnTo>
                        <a:lnTo>
                          <a:pt x="8" y="0"/>
                        </a:lnTo>
                        <a:lnTo>
                          <a:pt x="8" y="4"/>
                        </a:lnTo>
                        <a:lnTo>
                          <a:pt x="4" y="4"/>
                        </a:lnTo>
                        <a:lnTo>
                          <a:pt x="4" y="8"/>
                        </a:lnTo>
                        <a:lnTo>
                          <a:pt x="4" y="4"/>
                        </a:lnTo>
                        <a:lnTo>
                          <a:pt x="0" y="4"/>
                        </a:lnTo>
                        <a:lnTo>
                          <a:pt x="4" y="4"/>
                        </a:lnTo>
                        <a:lnTo>
                          <a:pt x="4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505" name="Freeform 479">
                    <a:extLst>
                      <a:ext uri="{FF2B5EF4-FFF2-40B4-BE49-F238E27FC236}">
                        <a16:creationId xmlns:a16="http://schemas.microsoft.com/office/drawing/2014/main" id="{ED53B3DE-9355-54CC-D85D-1E448B65BA0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13" y="3254"/>
                    <a:ext cx="35" cy="32"/>
                  </a:xfrm>
                  <a:custGeom>
                    <a:avLst/>
                    <a:gdLst>
                      <a:gd name="T0" fmla="*/ 8 w 35"/>
                      <a:gd name="T1" fmla="*/ 0 h 32"/>
                      <a:gd name="T2" fmla="*/ 8 w 35"/>
                      <a:gd name="T3" fmla="*/ 4 h 32"/>
                      <a:gd name="T4" fmla="*/ 12 w 35"/>
                      <a:gd name="T5" fmla="*/ 4 h 32"/>
                      <a:gd name="T6" fmla="*/ 12 w 35"/>
                      <a:gd name="T7" fmla="*/ 8 h 32"/>
                      <a:gd name="T8" fmla="*/ 16 w 35"/>
                      <a:gd name="T9" fmla="*/ 8 h 32"/>
                      <a:gd name="T10" fmla="*/ 16 w 35"/>
                      <a:gd name="T11" fmla="*/ 12 h 32"/>
                      <a:gd name="T12" fmla="*/ 19 w 35"/>
                      <a:gd name="T13" fmla="*/ 12 h 32"/>
                      <a:gd name="T14" fmla="*/ 23 w 35"/>
                      <a:gd name="T15" fmla="*/ 12 h 32"/>
                      <a:gd name="T16" fmla="*/ 23 w 35"/>
                      <a:gd name="T17" fmla="*/ 16 h 32"/>
                      <a:gd name="T18" fmla="*/ 23 w 35"/>
                      <a:gd name="T19" fmla="*/ 20 h 32"/>
                      <a:gd name="T20" fmla="*/ 27 w 35"/>
                      <a:gd name="T21" fmla="*/ 20 h 32"/>
                      <a:gd name="T22" fmla="*/ 27 w 35"/>
                      <a:gd name="T23" fmla="*/ 24 h 32"/>
                      <a:gd name="T24" fmla="*/ 31 w 35"/>
                      <a:gd name="T25" fmla="*/ 24 h 32"/>
                      <a:gd name="T26" fmla="*/ 31 w 35"/>
                      <a:gd name="T27" fmla="*/ 28 h 32"/>
                      <a:gd name="T28" fmla="*/ 35 w 35"/>
                      <a:gd name="T29" fmla="*/ 28 h 32"/>
                      <a:gd name="T30" fmla="*/ 31 w 35"/>
                      <a:gd name="T31" fmla="*/ 28 h 32"/>
                      <a:gd name="T32" fmla="*/ 31 w 35"/>
                      <a:gd name="T33" fmla="*/ 32 h 32"/>
                      <a:gd name="T34" fmla="*/ 27 w 35"/>
                      <a:gd name="T35" fmla="*/ 32 h 32"/>
                      <a:gd name="T36" fmla="*/ 27 w 35"/>
                      <a:gd name="T37" fmla="*/ 28 h 32"/>
                      <a:gd name="T38" fmla="*/ 23 w 35"/>
                      <a:gd name="T39" fmla="*/ 28 h 32"/>
                      <a:gd name="T40" fmla="*/ 19 w 35"/>
                      <a:gd name="T41" fmla="*/ 24 h 32"/>
                      <a:gd name="T42" fmla="*/ 16 w 35"/>
                      <a:gd name="T43" fmla="*/ 24 h 32"/>
                      <a:gd name="T44" fmla="*/ 12 w 35"/>
                      <a:gd name="T45" fmla="*/ 24 h 32"/>
                      <a:gd name="T46" fmla="*/ 12 w 35"/>
                      <a:gd name="T47" fmla="*/ 20 h 32"/>
                      <a:gd name="T48" fmla="*/ 8 w 35"/>
                      <a:gd name="T49" fmla="*/ 20 h 32"/>
                      <a:gd name="T50" fmla="*/ 4 w 35"/>
                      <a:gd name="T51" fmla="*/ 20 h 32"/>
                      <a:gd name="T52" fmla="*/ 0 w 35"/>
                      <a:gd name="T53" fmla="*/ 20 h 32"/>
                      <a:gd name="T54" fmla="*/ 0 w 35"/>
                      <a:gd name="T55" fmla="*/ 16 h 32"/>
                      <a:gd name="T56" fmla="*/ 0 w 35"/>
                      <a:gd name="T57" fmla="*/ 12 h 32"/>
                      <a:gd name="T58" fmla="*/ 0 w 35"/>
                      <a:gd name="T59" fmla="*/ 8 h 32"/>
                      <a:gd name="T60" fmla="*/ 4 w 35"/>
                      <a:gd name="T61" fmla="*/ 8 h 32"/>
                      <a:gd name="T62" fmla="*/ 0 w 35"/>
                      <a:gd name="T63" fmla="*/ 8 h 32"/>
                      <a:gd name="T64" fmla="*/ 0 w 35"/>
                      <a:gd name="T65" fmla="*/ 4 h 32"/>
                      <a:gd name="T66" fmla="*/ 4 w 35"/>
                      <a:gd name="T67" fmla="*/ 4 h 32"/>
                      <a:gd name="T68" fmla="*/ 4 w 35"/>
                      <a:gd name="T69" fmla="*/ 0 h 32"/>
                      <a:gd name="T70" fmla="*/ 8 w 35"/>
                      <a:gd name="T71" fmla="*/ 0 h 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</a:cxnLst>
                    <a:rect l="0" t="0" r="r" b="b"/>
                    <a:pathLst>
                      <a:path w="35" h="32">
                        <a:moveTo>
                          <a:pt x="8" y="0"/>
                        </a:moveTo>
                        <a:lnTo>
                          <a:pt x="8" y="4"/>
                        </a:lnTo>
                        <a:lnTo>
                          <a:pt x="12" y="4"/>
                        </a:lnTo>
                        <a:lnTo>
                          <a:pt x="12" y="8"/>
                        </a:lnTo>
                        <a:lnTo>
                          <a:pt x="16" y="8"/>
                        </a:lnTo>
                        <a:lnTo>
                          <a:pt x="16" y="12"/>
                        </a:lnTo>
                        <a:lnTo>
                          <a:pt x="19" y="12"/>
                        </a:lnTo>
                        <a:lnTo>
                          <a:pt x="23" y="12"/>
                        </a:lnTo>
                        <a:lnTo>
                          <a:pt x="23" y="16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27" y="24"/>
                        </a:lnTo>
                        <a:lnTo>
                          <a:pt x="31" y="24"/>
                        </a:lnTo>
                        <a:lnTo>
                          <a:pt x="31" y="28"/>
                        </a:lnTo>
                        <a:lnTo>
                          <a:pt x="35" y="28"/>
                        </a:lnTo>
                        <a:lnTo>
                          <a:pt x="31" y="28"/>
                        </a:lnTo>
                        <a:lnTo>
                          <a:pt x="31" y="32"/>
                        </a:lnTo>
                        <a:lnTo>
                          <a:pt x="27" y="32"/>
                        </a:lnTo>
                        <a:lnTo>
                          <a:pt x="27" y="28"/>
                        </a:lnTo>
                        <a:lnTo>
                          <a:pt x="23" y="28"/>
                        </a:lnTo>
                        <a:lnTo>
                          <a:pt x="19" y="24"/>
                        </a:lnTo>
                        <a:lnTo>
                          <a:pt x="16" y="24"/>
                        </a:lnTo>
                        <a:lnTo>
                          <a:pt x="12" y="24"/>
                        </a:lnTo>
                        <a:lnTo>
                          <a:pt x="12" y="20"/>
                        </a:lnTo>
                        <a:lnTo>
                          <a:pt x="8" y="20"/>
                        </a:lnTo>
                        <a:lnTo>
                          <a:pt x="4" y="20"/>
                        </a:lnTo>
                        <a:lnTo>
                          <a:pt x="0" y="20"/>
                        </a:lnTo>
                        <a:lnTo>
                          <a:pt x="0" y="16"/>
                        </a:lnTo>
                        <a:lnTo>
                          <a:pt x="0" y="12"/>
                        </a:lnTo>
                        <a:lnTo>
                          <a:pt x="0" y="8"/>
                        </a:lnTo>
                        <a:lnTo>
                          <a:pt x="4" y="8"/>
                        </a:lnTo>
                        <a:lnTo>
                          <a:pt x="0" y="8"/>
                        </a:lnTo>
                        <a:lnTo>
                          <a:pt x="0" y="4"/>
                        </a:lnTo>
                        <a:lnTo>
                          <a:pt x="4" y="4"/>
                        </a:lnTo>
                        <a:lnTo>
                          <a:pt x="4" y="0"/>
                        </a:lnTo>
                        <a:lnTo>
                          <a:pt x="8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506" name="Freeform 480">
                    <a:extLst>
                      <a:ext uri="{FF2B5EF4-FFF2-40B4-BE49-F238E27FC236}">
                        <a16:creationId xmlns:a16="http://schemas.microsoft.com/office/drawing/2014/main" id="{D8111471-C3CD-5B87-589F-A3ACB97BA79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236" y="3254"/>
                    <a:ext cx="18" cy="20"/>
                  </a:xfrm>
                  <a:custGeom>
                    <a:avLst/>
                    <a:gdLst>
                      <a:gd name="T0" fmla="*/ 19 w 19"/>
                      <a:gd name="T1" fmla="*/ 0 h 20"/>
                      <a:gd name="T2" fmla="*/ 19 w 19"/>
                      <a:gd name="T3" fmla="*/ 4 h 20"/>
                      <a:gd name="T4" fmla="*/ 19 w 19"/>
                      <a:gd name="T5" fmla="*/ 8 h 20"/>
                      <a:gd name="T6" fmla="*/ 19 w 19"/>
                      <a:gd name="T7" fmla="*/ 12 h 20"/>
                      <a:gd name="T8" fmla="*/ 15 w 19"/>
                      <a:gd name="T9" fmla="*/ 12 h 20"/>
                      <a:gd name="T10" fmla="*/ 15 w 19"/>
                      <a:gd name="T11" fmla="*/ 16 h 20"/>
                      <a:gd name="T12" fmla="*/ 11 w 19"/>
                      <a:gd name="T13" fmla="*/ 20 h 20"/>
                      <a:gd name="T14" fmla="*/ 7 w 19"/>
                      <a:gd name="T15" fmla="*/ 20 h 20"/>
                      <a:gd name="T16" fmla="*/ 7 w 19"/>
                      <a:gd name="T17" fmla="*/ 16 h 20"/>
                      <a:gd name="T18" fmla="*/ 4 w 19"/>
                      <a:gd name="T19" fmla="*/ 16 h 20"/>
                      <a:gd name="T20" fmla="*/ 4 w 19"/>
                      <a:gd name="T21" fmla="*/ 12 h 20"/>
                      <a:gd name="T22" fmla="*/ 0 w 19"/>
                      <a:gd name="T23" fmla="*/ 12 h 20"/>
                      <a:gd name="T24" fmla="*/ 0 w 19"/>
                      <a:gd name="T25" fmla="*/ 8 h 20"/>
                      <a:gd name="T26" fmla="*/ 4 w 19"/>
                      <a:gd name="T27" fmla="*/ 8 h 20"/>
                      <a:gd name="T28" fmla="*/ 7 w 19"/>
                      <a:gd name="T29" fmla="*/ 8 h 20"/>
                      <a:gd name="T30" fmla="*/ 7 w 19"/>
                      <a:gd name="T31" fmla="*/ 12 h 20"/>
                      <a:gd name="T32" fmla="*/ 7 w 19"/>
                      <a:gd name="T33" fmla="*/ 8 h 20"/>
                      <a:gd name="T34" fmla="*/ 11 w 19"/>
                      <a:gd name="T35" fmla="*/ 8 h 20"/>
                      <a:gd name="T36" fmla="*/ 15 w 19"/>
                      <a:gd name="T37" fmla="*/ 8 h 20"/>
                      <a:gd name="T38" fmla="*/ 15 w 19"/>
                      <a:gd name="T39" fmla="*/ 4 h 20"/>
                      <a:gd name="T40" fmla="*/ 15 w 19"/>
                      <a:gd name="T41" fmla="*/ 0 h 20"/>
                      <a:gd name="T42" fmla="*/ 19 w 19"/>
                      <a:gd name="T43" fmla="*/ 0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</a:cxnLst>
                    <a:rect l="0" t="0" r="r" b="b"/>
                    <a:pathLst>
                      <a:path w="19" h="20">
                        <a:moveTo>
                          <a:pt x="19" y="0"/>
                        </a:moveTo>
                        <a:lnTo>
                          <a:pt x="19" y="4"/>
                        </a:lnTo>
                        <a:lnTo>
                          <a:pt x="19" y="8"/>
                        </a:lnTo>
                        <a:lnTo>
                          <a:pt x="19" y="12"/>
                        </a:lnTo>
                        <a:lnTo>
                          <a:pt x="15" y="12"/>
                        </a:lnTo>
                        <a:lnTo>
                          <a:pt x="15" y="16"/>
                        </a:lnTo>
                        <a:lnTo>
                          <a:pt x="11" y="20"/>
                        </a:lnTo>
                        <a:lnTo>
                          <a:pt x="7" y="20"/>
                        </a:lnTo>
                        <a:lnTo>
                          <a:pt x="7" y="16"/>
                        </a:lnTo>
                        <a:lnTo>
                          <a:pt x="4" y="16"/>
                        </a:lnTo>
                        <a:lnTo>
                          <a:pt x="4" y="12"/>
                        </a:lnTo>
                        <a:lnTo>
                          <a:pt x="0" y="12"/>
                        </a:lnTo>
                        <a:lnTo>
                          <a:pt x="0" y="8"/>
                        </a:lnTo>
                        <a:lnTo>
                          <a:pt x="4" y="8"/>
                        </a:lnTo>
                        <a:lnTo>
                          <a:pt x="7" y="8"/>
                        </a:lnTo>
                        <a:lnTo>
                          <a:pt x="7" y="12"/>
                        </a:lnTo>
                        <a:lnTo>
                          <a:pt x="7" y="8"/>
                        </a:lnTo>
                        <a:lnTo>
                          <a:pt x="11" y="8"/>
                        </a:lnTo>
                        <a:lnTo>
                          <a:pt x="15" y="8"/>
                        </a:lnTo>
                        <a:lnTo>
                          <a:pt x="15" y="4"/>
                        </a:lnTo>
                        <a:lnTo>
                          <a:pt x="15" y="0"/>
                        </a:lnTo>
                        <a:lnTo>
                          <a:pt x="19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507" name="Freeform 481">
                    <a:extLst>
                      <a:ext uri="{FF2B5EF4-FFF2-40B4-BE49-F238E27FC236}">
                        <a16:creationId xmlns:a16="http://schemas.microsoft.com/office/drawing/2014/main" id="{0E857ECE-4BDA-7B1C-9B41-D55C5252FFA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76" y="3254"/>
                    <a:ext cx="49" cy="61"/>
                  </a:xfrm>
                  <a:custGeom>
                    <a:avLst/>
                    <a:gdLst>
                      <a:gd name="T0" fmla="*/ 26 w 49"/>
                      <a:gd name="T1" fmla="*/ 4 h 61"/>
                      <a:gd name="T2" fmla="*/ 30 w 49"/>
                      <a:gd name="T3" fmla="*/ 8 h 61"/>
                      <a:gd name="T4" fmla="*/ 34 w 49"/>
                      <a:gd name="T5" fmla="*/ 12 h 61"/>
                      <a:gd name="T6" fmla="*/ 38 w 49"/>
                      <a:gd name="T7" fmla="*/ 8 h 61"/>
                      <a:gd name="T8" fmla="*/ 42 w 49"/>
                      <a:gd name="T9" fmla="*/ 4 h 61"/>
                      <a:gd name="T10" fmla="*/ 38 w 49"/>
                      <a:gd name="T11" fmla="*/ 0 h 61"/>
                      <a:gd name="T12" fmla="*/ 42 w 49"/>
                      <a:gd name="T13" fmla="*/ 4 h 61"/>
                      <a:gd name="T14" fmla="*/ 46 w 49"/>
                      <a:gd name="T15" fmla="*/ 8 h 61"/>
                      <a:gd name="T16" fmla="*/ 49 w 49"/>
                      <a:gd name="T17" fmla="*/ 12 h 61"/>
                      <a:gd name="T18" fmla="*/ 46 w 49"/>
                      <a:gd name="T19" fmla="*/ 16 h 61"/>
                      <a:gd name="T20" fmla="*/ 42 w 49"/>
                      <a:gd name="T21" fmla="*/ 20 h 61"/>
                      <a:gd name="T22" fmla="*/ 38 w 49"/>
                      <a:gd name="T23" fmla="*/ 24 h 61"/>
                      <a:gd name="T24" fmla="*/ 42 w 49"/>
                      <a:gd name="T25" fmla="*/ 28 h 61"/>
                      <a:gd name="T26" fmla="*/ 46 w 49"/>
                      <a:gd name="T27" fmla="*/ 32 h 61"/>
                      <a:gd name="T28" fmla="*/ 42 w 49"/>
                      <a:gd name="T29" fmla="*/ 36 h 61"/>
                      <a:gd name="T30" fmla="*/ 38 w 49"/>
                      <a:gd name="T31" fmla="*/ 32 h 61"/>
                      <a:gd name="T32" fmla="*/ 30 w 49"/>
                      <a:gd name="T33" fmla="*/ 32 h 61"/>
                      <a:gd name="T34" fmla="*/ 26 w 49"/>
                      <a:gd name="T35" fmla="*/ 36 h 61"/>
                      <a:gd name="T36" fmla="*/ 30 w 49"/>
                      <a:gd name="T37" fmla="*/ 40 h 61"/>
                      <a:gd name="T38" fmla="*/ 30 w 49"/>
                      <a:gd name="T39" fmla="*/ 49 h 61"/>
                      <a:gd name="T40" fmla="*/ 34 w 49"/>
                      <a:gd name="T41" fmla="*/ 44 h 61"/>
                      <a:gd name="T42" fmla="*/ 38 w 49"/>
                      <a:gd name="T43" fmla="*/ 49 h 61"/>
                      <a:gd name="T44" fmla="*/ 42 w 49"/>
                      <a:gd name="T45" fmla="*/ 44 h 61"/>
                      <a:gd name="T46" fmla="*/ 38 w 49"/>
                      <a:gd name="T47" fmla="*/ 53 h 61"/>
                      <a:gd name="T48" fmla="*/ 34 w 49"/>
                      <a:gd name="T49" fmla="*/ 57 h 61"/>
                      <a:gd name="T50" fmla="*/ 30 w 49"/>
                      <a:gd name="T51" fmla="*/ 57 h 61"/>
                      <a:gd name="T52" fmla="*/ 23 w 49"/>
                      <a:gd name="T53" fmla="*/ 57 h 61"/>
                      <a:gd name="T54" fmla="*/ 15 w 49"/>
                      <a:gd name="T55" fmla="*/ 57 h 61"/>
                      <a:gd name="T56" fmla="*/ 11 w 49"/>
                      <a:gd name="T57" fmla="*/ 53 h 61"/>
                      <a:gd name="T58" fmla="*/ 11 w 49"/>
                      <a:gd name="T59" fmla="*/ 44 h 61"/>
                      <a:gd name="T60" fmla="*/ 11 w 49"/>
                      <a:gd name="T61" fmla="*/ 36 h 61"/>
                      <a:gd name="T62" fmla="*/ 15 w 49"/>
                      <a:gd name="T63" fmla="*/ 32 h 61"/>
                      <a:gd name="T64" fmla="*/ 19 w 49"/>
                      <a:gd name="T65" fmla="*/ 28 h 61"/>
                      <a:gd name="T66" fmla="*/ 19 w 49"/>
                      <a:gd name="T67" fmla="*/ 20 h 61"/>
                      <a:gd name="T68" fmla="*/ 23 w 49"/>
                      <a:gd name="T69" fmla="*/ 16 h 61"/>
                      <a:gd name="T70" fmla="*/ 15 w 49"/>
                      <a:gd name="T71" fmla="*/ 16 h 61"/>
                      <a:gd name="T72" fmla="*/ 11 w 49"/>
                      <a:gd name="T73" fmla="*/ 12 h 61"/>
                      <a:gd name="T74" fmla="*/ 3 w 49"/>
                      <a:gd name="T75" fmla="*/ 12 h 61"/>
                      <a:gd name="T76" fmla="*/ 0 w 49"/>
                      <a:gd name="T77" fmla="*/ 8 h 61"/>
                      <a:gd name="T78" fmla="*/ 3 w 49"/>
                      <a:gd name="T79" fmla="*/ 4 h 61"/>
                      <a:gd name="T80" fmla="*/ 7 w 49"/>
                      <a:gd name="T81" fmla="*/ 8 h 61"/>
                      <a:gd name="T82" fmla="*/ 7 w 49"/>
                      <a:gd name="T83" fmla="*/ 8 h 61"/>
                      <a:gd name="T84" fmla="*/ 15 w 49"/>
                      <a:gd name="T85" fmla="*/ 8 h 61"/>
                      <a:gd name="T86" fmla="*/ 19 w 49"/>
                      <a:gd name="T87" fmla="*/ 4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</a:cxnLst>
                    <a:rect l="0" t="0" r="r" b="b"/>
                    <a:pathLst>
                      <a:path w="49" h="61">
                        <a:moveTo>
                          <a:pt x="23" y="4"/>
                        </a:moveTo>
                        <a:lnTo>
                          <a:pt x="26" y="4"/>
                        </a:lnTo>
                        <a:lnTo>
                          <a:pt x="26" y="8"/>
                        </a:lnTo>
                        <a:lnTo>
                          <a:pt x="30" y="8"/>
                        </a:lnTo>
                        <a:lnTo>
                          <a:pt x="30" y="12"/>
                        </a:lnTo>
                        <a:lnTo>
                          <a:pt x="34" y="12"/>
                        </a:lnTo>
                        <a:lnTo>
                          <a:pt x="38" y="12"/>
                        </a:lnTo>
                        <a:lnTo>
                          <a:pt x="38" y="8"/>
                        </a:lnTo>
                        <a:lnTo>
                          <a:pt x="38" y="4"/>
                        </a:lnTo>
                        <a:lnTo>
                          <a:pt x="42" y="4"/>
                        </a:lnTo>
                        <a:lnTo>
                          <a:pt x="38" y="4"/>
                        </a:lnTo>
                        <a:lnTo>
                          <a:pt x="38" y="0"/>
                        </a:lnTo>
                        <a:lnTo>
                          <a:pt x="42" y="0"/>
                        </a:lnTo>
                        <a:lnTo>
                          <a:pt x="42" y="4"/>
                        </a:lnTo>
                        <a:lnTo>
                          <a:pt x="46" y="4"/>
                        </a:lnTo>
                        <a:lnTo>
                          <a:pt x="46" y="8"/>
                        </a:lnTo>
                        <a:lnTo>
                          <a:pt x="49" y="8"/>
                        </a:lnTo>
                        <a:lnTo>
                          <a:pt x="49" y="12"/>
                        </a:lnTo>
                        <a:lnTo>
                          <a:pt x="49" y="16"/>
                        </a:lnTo>
                        <a:lnTo>
                          <a:pt x="46" y="16"/>
                        </a:lnTo>
                        <a:lnTo>
                          <a:pt x="46" y="20"/>
                        </a:lnTo>
                        <a:lnTo>
                          <a:pt x="42" y="20"/>
                        </a:lnTo>
                        <a:lnTo>
                          <a:pt x="42" y="24"/>
                        </a:lnTo>
                        <a:lnTo>
                          <a:pt x="38" y="24"/>
                        </a:lnTo>
                        <a:lnTo>
                          <a:pt x="42" y="24"/>
                        </a:lnTo>
                        <a:lnTo>
                          <a:pt x="42" y="28"/>
                        </a:lnTo>
                        <a:lnTo>
                          <a:pt x="46" y="28"/>
                        </a:lnTo>
                        <a:lnTo>
                          <a:pt x="46" y="32"/>
                        </a:lnTo>
                        <a:lnTo>
                          <a:pt x="42" y="32"/>
                        </a:lnTo>
                        <a:lnTo>
                          <a:pt x="42" y="36"/>
                        </a:lnTo>
                        <a:lnTo>
                          <a:pt x="42" y="32"/>
                        </a:lnTo>
                        <a:lnTo>
                          <a:pt x="38" y="32"/>
                        </a:lnTo>
                        <a:lnTo>
                          <a:pt x="34" y="32"/>
                        </a:lnTo>
                        <a:lnTo>
                          <a:pt x="30" y="32"/>
                        </a:lnTo>
                        <a:lnTo>
                          <a:pt x="30" y="36"/>
                        </a:lnTo>
                        <a:lnTo>
                          <a:pt x="26" y="36"/>
                        </a:lnTo>
                        <a:lnTo>
                          <a:pt x="26" y="40"/>
                        </a:lnTo>
                        <a:lnTo>
                          <a:pt x="30" y="40"/>
                        </a:lnTo>
                        <a:lnTo>
                          <a:pt x="30" y="44"/>
                        </a:lnTo>
                        <a:lnTo>
                          <a:pt x="30" y="49"/>
                        </a:lnTo>
                        <a:lnTo>
                          <a:pt x="30" y="44"/>
                        </a:lnTo>
                        <a:lnTo>
                          <a:pt x="34" y="44"/>
                        </a:lnTo>
                        <a:lnTo>
                          <a:pt x="34" y="49"/>
                        </a:lnTo>
                        <a:lnTo>
                          <a:pt x="38" y="49"/>
                        </a:lnTo>
                        <a:lnTo>
                          <a:pt x="42" y="49"/>
                        </a:lnTo>
                        <a:lnTo>
                          <a:pt x="42" y="44"/>
                        </a:lnTo>
                        <a:lnTo>
                          <a:pt x="42" y="49"/>
                        </a:lnTo>
                        <a:lnTo>
                          <a:pt x="38" y="53"/>
                        </a:lnTo>
                        <a:lnTo>
                          <a:pt x="38" y="57"/>
                        </a:lnTo>
                        <a:lnTo>
                          <a:pt x="34" y="57"/>
                        </a:lnTo>
                        <a:lnTo>
                          <a:pt x="30" y="61"/>
                        </a:lnTo>
                        <a:lnTo>
                          <a:pt x="30" y="57"/>
                        </a:lnTo>
                        <a:lnTo>
                          <a:pt x="26" y="57"/>
                        </a:lnTo>
                        <a:lnTo>
                          <a:pt x="23" y="57"/>
                        </a:lnTo>
                        <a:lnTo>
                          <a:pt x="19" y="57"/>
                        </a:lnTo>
                        <a:lnTo>
                          <a:pt x="15" y="57"/>
                        </a:lnTo>
                        <a:lnTo>
                          <a:pt x="11" y="57"/>
                        </a:lnTo>
                        <a:lnTo>
                          <a:pt x="11" y="53"/>
                        </a:lnTo>
                        <a:lnTo>
                          <a:pt x="11" y="49"/>
                        </a:lnTo>
                        <a:lnTo>
                          <a:pt x="11" y="44"/>
                        </a:lnTo>
                        <a:lnTo>
                          <a:pt x="11" y="40"/>
                        </a:lnTo>
                        <a:lnTo>
                          <a:pt x="11" y="36"/>
                        </a:lnTo>
                        <a:lnTo>
                          <a:pt x="15" y="36"/>
                        </a:lnTo>
                        <a:lnTo>
                          <a:pt x="15" y="32"/>
                        </a:lnTo>
                        <a:lnTo>
                          <a:pt x="15" y="28"/>
                        </a:lnTo>
                        <a:lnTo>
                          <a:pt x="19" y="28"/>
                        </a:lnTo>
                        <a:lnTo>
                          <a:pt x="19" y="24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3" y="16"/>
                        </a:lnTo>
                        <a:lnTo>
                          <a:pt x="19" y="16"/>
                        </a:lnTo>
                        <a:lnTo>
                          <a:pt x="15" y="16"/>
                        </a:lnTo>
                        <a:lnTo>
                          <a:pt x="11" y="16"/>
                        </a:lnTo>
                        <a:lnTo>
                          <a:pt x="11" y="12"/>
                        </a:lnTo>
                        <a:lnTo>
                          <a:pt x="7" y="12"/>
                        </a:lnTo>
                        <a:lnTo>
                          <a:pt x="3" y="12"/>
                        </a:lnTo>
                        <a:lnTo>
                          <a:pt x="3" y="8"/>
                        </a:lnTo>
                        <a:lnTo>
                          <a:pt x="0" y="8"/>
                        </a:lnTo>
                        <a:lnTo>
                          <a:pt x="3" y="8"/>
                        </a:lnTo>
                        <a:lnTo>
                          <a:pt x="3" y="4"/>
                        </a:lnTo>
                        <a:lnTo>
                          <a:pt x="7" y="4"/>
                        </a:lnTo>
                        <a:lnTo>
                          <a:pt x="7" y="8"/>
                        </a:lnTo>
                        <a:lnTo>
                          <a:pt x="3" y="8"/>
                        </a:lnTo>
                        <a:lnTo>
                          <a:pt x="7" y="8"/>
                        </a:lnTo>
                        <a:lnTo>
                          <a:pt x="11" y="8"/>
                        </a:lnTo>
                        <a:lnTo>
                          <a:pt x="15" y="8"/>
                        </a:lnTo>
                        <a:lnTo>
                          <a:pt x="15" y="4"/>
                        </a:lnTo>
                        <a:lnTo>
                          <a:pt x="19" y="4"/>
                        </a:lnTo>
                        <a:lnTo>
                          <a:pt x="23" y="4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508" name="Freeform 482">
                    <a:extLst>
                      <a:ext uri="{FF2B5EF4-FFF2-40B4-BE49-F238E27FC236}">
                        <a16:creationId xmlns:a16="http://schemas.microsoft.com/office/drawing/2014/main" id="{553078F5-21EB-C669-8BAA-D5E7EB3B0BC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270" y="3259"/>
                    <a:ext cx="119" cy="49"/>
                  </a:xfrm>
                  <a:custGeom>
                    <a:avLst/>
                    <a:gdLst>
                      <a:gd name="T0" fmla="*/ 111 w 119"/>
                      <a:gd name="T1" fmla="*/ 4 h 49"/>
                      <a:gd name="T2" fmla="*/ 111 w 119"/>
                      <a:gd name="T3" fmla="*/ 4 h 49"/>
                      <a:gd name="T4" fmla="*/ 119 w 119"/>
                      <a:gd name="T5" fmla="*/ 4 h 49"/>
                      <a:gd name="T6" fmla="*/ 115 w 119"/>
                      <a:gd name="T7" fmla="*/ 12 h 49"/>
                      <a:gd name="T8" fmla="*/ 111 w 119"/>
                      <a:gd name="T9" fmla="*/ 16 h 49"/>
                      <a:gd name="T10" fmla="*/ 104 w 119"/>
                      <a:gd name="T11" fmla="*/ 20 h 49"/>
                      <a:gd name="T12" fmla="*/ 100 w 119"/>
                      <a:gd name="T13" fmla="*/ 24 h 49"/>
                      <a:gd name="T14" fmla="*/ 92 w 119"/>
                      <a:gd name="T15" fmla="*/ 24 h 49"/>
                      <a:gd name="T16" fmla="*/ 85 w 119"/>
                      <a:gd name="T17" fmla="*/ 24 h 49"/>
                      <a:gd name="T18" fmla="*/ 77 w 119"/>
                      <a:gd name="T19" fmla="*/ 24 h 49"/>
                      <a:gd name="T20" fmla="*/ 73 w 119"/>
                      <a:gd name="T21" fmla="*/ 28 h 49"/>
                      <a:gd name="T22" fmla="*/ 69 w 119"/>
                      <a:gd name="T23" fmla="*/ 24 h 49"/>
                      <a:gd name="T24" fmla="*/ 62 w 119"/>
                      <a:gd name="T25" fmla="*/ 28 h 49"/>
                      <a:gd name="T26" fmla="*/ 58 w 119"/>
                      <a:gd name="T27" fmla="*/ 32 h 49"/>
                      <a:gd name="T28" fmla="*/ 50 w 119"/>
                      <a:gd name="T29" fmla="*/ 32 h 49"/>
                      <a:gd name="T30" fmla="*/ 42 w 119"/>
                      <a:gd name="T31" fmla="*/ 28 h 49"/>
                      <a:gd name="T32" fmla="*/ 39 w 119"/>
                      <a:gd name="T33" fmla="*/ 24 h 49"/>
                      <a:gd name="T34" fmla="*/ 31 w 119"/>
                      <a:gd name="T35" fmla="*/ 24 h 49"/>
                      <a:gd name="T36" fmla="*/ 23 w 119"/>
                      <a:gd name="T37" fmla="*/ 24 h 49"/>
                      <a:gd name="T38" fmla="*/ 16 w 119"/>
                      <a:gd name="T39" fmla="*/ 24 h 49"/>
                      <a:gd name="T40" fmla="*/ 12 w 119"/>
                      <a:gd name="T41" fmla="*/ 28 h 49"/>
                      <a:gd name="T42" fmla="*/ 16 w 119"/>
                      <a:gd name="T43" fmla="*/ 36 h 49"/>
                      <a:gd name="T44" fmla="*/ 19 w 119"/>
                      <a:gd name="T45" fmla="*/ 40 h 49"/>
                      <a:gd name="T46" fmla="*/ 12 w 119"/>
                      <a:gd name="T47" fmla="*/ 40 h 49"/>
                      <a:gd name="T48" fmla="*/ 8 w 119"/>
                      <a:gd name="T49" fmla="*/ 45 h 49"/>
                      <a:gd name="T50" fmla="*/ 8 w 119"/>
                      <a:gd name="T51" fmla="*/ 49 h 49"/>
                      <a:gd name="T52" fmla="*/ 0 w 119"/>
                      <a:gd name="T53" fmla="*/ 49 h 49"/>
                      <a:gd name="T54" fmla="*/ 0 w 119"/>
                      <a:gd name="T55" fmla="*/ 40 h 49"/>
                      <a:gd name="T56" fmla="*/ 0 w 119"/>
                      <a:gd name="T57" fmla="*/ 32 h 49"/>
                      <a:gd name="T58" fmla="*/ 8 w 119"/>
                      <a:gd name="T59" fmla="*/ 32 h 49"/>
                      <a:gd name="T60" fmla="*/ 12 w 119"/>
                      <a:gd name="T61" fmla="*/ 28 h 49"/>
                      <a:gd name="T62" fmla="*/ 12 w 119"/>
                      <a:gd name="T63" fmla="*/ 20 h 49"/>
                      <a:gd name="T64" fmla="*/ 19 w 119"/>
                      <a:gd name="T65" fmla="*/ 20 h 49"/>
                      <a:gd name="T66" fmla="*/ 19 w 119"/>
                      <a:gd name="T67" fmla="*/ 20 h 49"/>
                      <a:gd name="T68" fmla="*/ 23 w 119"/>
                      <a:gd name="T69" fmla="*/ 16 h 49"/>
                      <a:gd name="T70" fmla="*/ 27 w 119"/>
                      <a:gd name="T71" fmla="*/ 12 h 49"/>
                      <a:gd name="T72" fmla="*/ 31 w 119"/>
                      <a:gd name="T73" fmla="*/ 8 h 49"/>
                      <a:gd name="T74" fmla="*/ 31 w 119"/>
                      <a:gd name="T75" fmla="*/ 0 h 49"/>
                      <a:gd name="T76" fmla="*/ 39 w 119"/>
                      <a:gd name="T77" fmla="*/ 0 h 49"/>
                      <a:gd name="T78" fmla="*/ 42 w 119"/>
                      <a:gd name="T79" fmla="*/ 4 h 49"/>
                      <a:gd name="T80" fmla="*/ 50 w 119"/>
                      <a:gd name="T81" fmla="*/ 4 h 49"/>
                      <a:gd name="T82" fmla="*/ 54 w 119"/>
                      <a:gd name="T83" fmla="*/ 8 h 49"/>
                      <a:gd name="T84" fmla="*/ 62 w 119"/>
                      <a:gd name="T85" fmla="*/ 8 h 49"/>
                      <a:gd name="T86" fmla="*/ 65 w 119"/>
                      <a:gd name="T87" fmla="*/ 12 h 49"/>
                      <a:gd name="T88" fmla="*/ 69 w 119"/>
                      <a:gd name="T89" fmla="*/ 8 h 49"/>
                      <a:gd name="T90" fmla="*/ 73 w 119"/>
                      <a:gd name="T91" fmla="*/ 12 h 49"/>
                      <a:gd name="T92" fmla="*/ 73 w 119"/>
                      <a:gd name="T93" fmla="*/ 12 h 49"/>
                      <a:gd name="T94" fmla="*/ 81 w 119"/>
                      <a:gd name="T95" fmla="*/ 12 h 49"/>
                      <a:gd name="T96" fmla="*/ 88 w 119"/>
                      <a:gd name="T97" fmla="*/ 12 h 49"/>
                      <a:gd name="T98" fmla="*/ 96 w 119"/>
                      <a:gd name="T99" fmla="*/ 12 h 49"/>
                      <a:gd name="T100" fmla="*/ 100 w 119"/>
                      <a:gd name="T101" fmla="*/ 8 h 49"/>
                      <a:gd name="T102" fmla="*/ 104 w 119"/>
                      <a:gd name="T103" fmla="*/ 4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</a:cxnLst>
                    <a:rect l="0" t="0" r="r" b="b"/>
                    <a:pathLst>
                      <a:path w="119" h="49">
                        <a:moveTo>
                          <a:pt x="108" y="4"/>
                        </a:moveTo>
                        <a:lnTo>
                          <a:pt x="111" y="4"/>
                        </a:lnTo>
                        <a:lnTo>
                          <a:pt x="111" y="0"/>
                        </a:lnTo>
                        <a:lnTo>
                          <a:pt x="111" y="4"/>
                        </a:lnTo>
                        <a:lnTo>
                          <a:pt x="115" y="4"/>
                        </a:lnTo>
                        <a:lnTo>
                          <a:pt x="119" y="4"/>
                        </a:lnTo>
                        <a:lnTo>
                          <a:pt x="115" y="8"/>
                        </a:lnTo>
                        <a:lnTo>
                          <a:pt x="115" y="12"/>
                        </a:lnTo>
                        <a:lnTo>
                          <a:pt x="115" y="16"/>
                        </a:lnTo>
                        <a:lnTo>
                          <a:pt x="111" y="16"/>
                        </a:lnTo>
                        <a:lnTo>
                          <a:pt x="108" y="20"/>
                        </a:lnTo>
                        <a:lnTo>
                          <a:pt x="104" y="20"/>
                        </a:lnTo>
                        <a:lnTo>
                          <a:pt x="104" y="24"/>
                        </a:lnTo>
                        <a:lnTo>
                          <a:pt x="100" y="24"/>
                        </a:lnTo>
                        <a:lnTo>
                          <a:pt x="96" y="24"/>
                        </a:lnTo>
                        <a:lnTo>
                          <a:pt x="92" y="24"/>
                        </a:lnTo>
                        <a:lnTo>
                          <a:pt x="88" y="24"/>
                        </a:lnTo>
                        <a:lnTo>
                          <a:pt x="85" y="24"/>
                        </a:lnTo>
                        <a:lnTo>
                          <a:pt x="81" y="24"/>
                        </a:lnTo>
                        <a:lnTo>
                          <a:pt x="77" y="24"/>
                        </a:lnTo>
                        <a:lnTo>
                          <a:pt x="77" y="28"/>
                        </a:lnTo>
                        <a:lnTo>
                          <a:pt x="73" y="28"/>
                        </a:lnTo>
                        <a:lnTo>
                          <a:pt x="73" y="24"/>
                        </a:lnTo>
                        <a:lnTo>
                          <a:pt x="69" y="24"/>
                        </a:lnTo>
                        <a:lnTo>
                          <a:pt x="65" y="28"/>
                        </a:lnTo>
                        <a:lnTo>
                          <a:pt x="62" y="28"/>
                        </a:lnTo>
                        <a:lnTo>
                          <a:pt x="62" y="32"/>
                        </a:lnTo>
                        <a:lnTo>
                          <a:pt x="58" y="32"/>
                        </a:lnTo>
                        <a:lnTo>
                          <a:pt x="54" y="32"/>
                        </a:lnTo>
                        <a:lnTo>
                          <a:pt x="50" y="32"/>
                        </a:lnTo>
                        <a:lnTo>
                          <a:pt x="46" y="28"/>
                        </a:lnTo>
                        <a:lnTo>
                          <a:pt x="42" y="28"/>
                        </a:lnTo>
                        <a:lnTo>
                          <a:pt x="42" y="24"/>
                        </a:lnTo>
                        <a:lnTo>
                          <a:pt x="39" y="24"/>
                        </a:lnTo>
                        <a:lnTo>
                          <a:pt x="35" y="24"/>
                        </a:lnTo>
                        <a:lnTo>
                          <a:pt x="31" y="24"/>
                        </a:lnTo>
                        <a:lnTo>
                          <a:pt x="27" y="24"/>
                        </a:lnTo>
                        <a:lnTo>
                          <a:pt x="23" y="24"/>
                        </a:lnTo>
                        <a:lnTo>
                          <a:pt x="19" y="24"/>
                        </a:lnTo>
                        <a:lnTo>
                          <a:pt x="16" y="24"/>
                        </a:lnTo>
                        <a:lnTo>
                          <a:pt x="16" y="28"/>
                        </a:lnTo>
                        <a:lnTo>
                          <a:pt x="12" y="28"/>
                        </a:lnTo>
                        <a:lnTo>
                          <a:pt x="16" y="32"/>
                        </a:lnTo>
                        <a:lnTo>
                          <a:pt x="16" y="36"/>
                        </a:lnTo>
                        <a:lnTo>
                          <a:pt x="19" y="36"/>
                        </a:lnTo>
                        <a:lnTo>
                          <a:pt x="19" y="40"/>
                        </a:lnTo>
                        <a:lnTo>
                          <a:pt x="16" y="40"/>
                        </a:lnTo>
                        <a:lnTo>
                          <a:pt x="12" y="40"/>
                        </a:lnTo>
                        <a:lnTo>
                          <a:pt x="12" y="45"/>
                        </a:lnTo>
                        <a:lnTo>
                          <a:pt x="8" y="45"/>
                        </a:lnTo>
                        <a:lnTo>
                          <a:pt x="12" y="45"/>
                        </a:lnTo>
                        <a:lnTo>
                          <a:pt x="8" y="49"/>
                        </a:lnTo>
                        <a:lnTo>
                          <a:pt x="4" y="49"/>
                        </a:lnTo>
                        <a:lnTo>
                          <a:pt x="0" y="49"/>
                        </a:lnTo>
                        <a:lnTo>
                          <a:pt x="0" y="45"/>
                        </a:lnTo>
                        <a:lnTo>
                          <a:pt x="0" y="40"/>
                        </a:lnTo>
                        <a:lnTo>
                          <a:pt x="0" y="36"/>
                        </a:lnTo>
                        <a:lnTo>
                          <a:pt x="0" y="32"/>
                        </a:lnTo>
                        <a:lnTo>
                          <a:pt x="4" y="32"/>
                        </a:lnTo>
                        <a:lnTo>
                          <a:pt x="8" y="32"/>
                        </a:lnTo>
                        <a:lnTo>
                          <a:pt x="8" y="28"/>
                        </a:lnTo>
                        <a:lnTo>
                          <a:pt x="12" y="28"/>
                        </a:lnTo>
                        <a:lnTo>
                          <a:pt x="12" y="24"/>
                        </a:lnTo>
                        <a:lnTo>
                          <a:pt x="12" y="20"/>
                        </a:lnTo>
                        <a:lnTo>
                          <a:pt x="16" y="20"/>
                        </a:lnTo>
                        <a:lnTo>
                          <a:pt x="19" y="20"/>
                        </a:lnTo>
                        <a:lnTo>
                          <a:pt x="19" y="16"/>
                        </a:lnTo>
                        <a:lnTo>
                          <a:pt x="19" y="20"/>
                        </a:lnTo>
                        <a:lnTo>
                          <a:pt x="19" y="16"/>
                        </a:lnTo>
                        <a:lnTo>
                          <a:pt x="23" y="16"/>
                        </a:lnTo>
                        <a:lnTo>
                          <a:pt x="27" y="16"/>
                        </a:lnTo>
                        <a:lnTo>
                          <a:pt x="27" y="12"/>
                        </a:lnTo>
                        <a:lnTo>
                          <a:pt x="31" y="12"/>
                        </a:lnTo>
                        <a:lnTo>
                          <a:pt x="31" y="8"/>
                        </a:lnTo>
                        <a:lnTo>
                          <a:pt x="31" y="4"/>
                        </a:lnTo>
                        <a:lnTo>
                          <a:pt x="31" y="0"/>
                        </a:lnTo>
                        <a:lnTo>
                          <a:pt x="35" y="0"/>
                        </a:lnTo>
                        <a:lnTo>
                          <a:pt x="39" y="0"/>
                        </a:lnTo>
                        <a:lnTo>
                          <a:pt x="39" y="4"/>
                        </a:lnTo>
                        <a:lnTo>
                          <a:pt x="42" y="4"/>
                        </a:lnTo>
                        <a:lnTo>
                          <a:pt x="46" y="4"/>
                        </a:lnTo>
                        <a:lnTo>
                          <a:pt x="50" y="4"/>
                        </a:lnTo>
                        <a:lnTo>
                          <a:pt x="54" y="4"/>
                        </a:lnTo>
                        <a:lnTo>
                          <a:pt x="54" y="8"/>
                        </a:lnTo>
                        <a:lnTo>
                          <a:pt x="58" y="8"/>
                        </a:lnTo>
                        <a:lnTo>
                          <a:pt x="62" y="8"/>
                        </a:lnTo>
                        <a:lnTo>
                          <a:pt x="62" y="12"/>
                        </a:lnTo>
                        <a:lnTo>
                          <a:pt x="65" y="12"/>
                        </a:lnTo>
                        <a:lnTo>
                          <a:pt x="65" y="8"/>
                        </a:lnTo>
                        <a:lnTo>
                          <a:pt x="69" y="8"/>
                        </a:lnTo>
                        <a:lnTo>
                          <a:pt x="69" y="12"/>
                        </a:lnTo>
                        <a:lnTo>
                          <a:pt x="73" y="12"/>
                        </a:lnTo>
                        <a:lnTo>
                          <a:pt x="73" y="8"/>
                        </a:lnTo>
                        <a:lnTo>
                          <a:pt x="73" y="12"/>
                        </a:lnTo>
                        <a:lnTo>
                          <a:pt x="77" y="12"/>
                        </a:lnTo>
                        <a:lnTo>
                          <a:pt x="81" y="12"/>
                        </a:lnTo>
                        <a:lnTo>
                          <a:pt x="85" y="12"/>
                        </a:lnTo>
                        <a:lnTo>
                          <a:pt x="88" y="12"/>
                        </a:lnTo>
                        <a:lnTo>
                          <a:pt x="92" y="12"/>
                        </a:lnTo>
                        <a:lnTo>
                          <a:pt x="96" y="12"/>
                        </a:lnTo>
                        <a:lnTo>
                          <a:pt x="96" y="8"/>
                        </a:lnTo>
                        <a:lnTo>
                          <a:pt x="100" y="8"/>
                        </a:lnTo>
                        <a:lnTo>
                          <a:pt x="100" y="4"/>
                        </a:lnTo>
                        <a:lnTo>
                          <a:pt x="104" y="4"/>
                        </a:lnTo>
                        <a:lnTo>
                          <a:pt x="108" y="4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509" name="Freeform 483">
                    <a:extLst>
                      <a:ext uri="{FF2B5EF4-FFF2-40B4-BE49-F238E27FC236}">
                        <a16:creationId xmlns:a16="http://schemas.microsoft.com/office/drawing/2014/main" id="{ACB18F75-F987-4FBD-A3E8-F1089070A04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07" y="3259"/>
                    <a:ext cx="11" cy="15"/>
                  </a:xfrm>
                  <a:custGeom>
                    <a:avLst/>
                    <a:gdLst>
                      <a:gd name="T0" fmla="*/ 3 w 11"/>
                      <a:gd name="T1" fmla="*/ 0 h 16"/>
                      <a:gd name="T2" fmla="*/ 7 w 11"/>
                      <a:gd name="T3" fmla="*/ 0 h 16"/>
                      <a:gd name="T4" fmla="*/ 7 w 11"/>
                      <a:gd name="T5" fmla="*/ 4 h 16"/>
                      <a:gd name="T6" fmla="*/ 11 w 11"/>
                      <a:gd name="T7" fmla="*/ 4 h 16"/>
                      <a:gd name="T8" fmla="*/ 7 w 11"/>
                      <a:gd name="T9" fmla="*/ 4 h 16"/>
                      <a:gd name="T10" fmla="*/ 7 w 11"/>
                      <a:gd name="T11" fmla="*/ 8 h 16"/>
                      <a:gd name="T12" fmla="*/ 7 w 11"/>
                      <a:gd name="T13" fmla="*/ 12 h 16"/>
                      <a:gd name="T14" fmla="*/ 7 w 11"/>
                      <a:gd name="T15" fmla="*/ 16 h 16"/>
                      <a:gd name="T16" fmla="*/ 3 w 11"/>
                      <a:gd name="T17" fmla="*/ 16 h 16"/>
                      <a:gd name="T18" fmla="*/ 0 w 11"/>
                      <a:gd name="T19" fmla="*/ 16 h 16"/>
                      <a:gd name="T20" fmla="*/ 0 w 11"/>
                      <a:gd name="T21" fmla="*/ 12 h 16"/>
                      <a:gd name="T22" fmla="*/ 0 w 11"/>
                      <a:gd name="T23" fmla="*/ 8 h 16"/>
                      <a:gd name="T24" fmla="*/ 3 w 11"/>
                      <a:gd name="T25" fmla="*/ 4 h 16"/>
                      <a:gd name="T26" fmla="*/ 3 w 11"/>
                      <a:gd name="T27" fmla="*/ 0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</a:cxnLst>
                    <a:rect l="0" t="0" r="r" b="b"/>
                    <a:pathLst>
                      <a:path w="11" h="16">
                        <a:moveTo>
                          <a:pt x="3" y="0"/>
                        </a:moveTo>
                        <a:lnTo>
                          <a:pt x="7" y="0"/>
                        </a:lnTo>
                        <a:lnTo>
                          <a:pt x="7" y="4"/>
                        </a:lnTo>
                        <a:lnTo>
                          <a:pt x="11" y="4"/>
                        </a:lnTo>
                        <a:lnTo>
                          <a:pt x="7" y="4"/>
                        </a:lnTo>
                        <a:lnTo>
                          <a:pt x="7" y="8"/>
                        </a:lnTo>
                        <a:lnTo>
                          <a:pt x="7" y="12"/>
                        </a:lnTo>
                        <a:lnTo>
                          <a:pt x="7" y="16"/>
                        </a:lnTo>
                        <a:lnTo>
                          <a:pt x="3" y="16"/>
                        </a:lnTo>
                        <a:lnTo>
                          <a:pt x="0" y="16"/>
                        </a:lnTo>
                        <a:lnTo>
                          <a:pt x="0" y="12"/>
                        </a:lnTo>
                        <a:lnTo>
                          <a:pt x="0" y="8"/>
                        </a:lnTo>
                        <a:lnTo>
                          <a:pt x="3" y="4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510" name="Freeform 484">
                    <a:extLst>
                      <a:ext uri="{FF2B5EF4-FFF2-40B4-BE49-F238E27FC236}">
                        <a16:creationId xmlns:a16="http://schemas.microsoft.com/office/drawing/2014/main" id="{7CC38A80-EF63-FADE-0FEC-444A10D3DCF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392" y="3262"/>
                    <a:ext cx="23" cy="9"/>
                  </a:xfrm>
                  <a:custGeom>
                    <a:avLst/>
                    <a:gdLst>
                      <a:gd name="T0" fmla="*/ 4 w 23"/>
                      <a:gd name="T1" fmla="*/ 0 h 8"/>
                      <a:gd name="T2" fmla="*/ 8 w 23"/>
                      <a:gd name="T3" fmla="*/ 0 h 8"/>
                      <a:gd name="T4" fmla="*/ 12 w 23"/>
                      <a:gd name="T5" fmla="*/ 0 h 8"/>
                      <a:gd name="T6" fmla="*/ 15 w 23"/>
                      <a:gd name="T7" fmla="*/ 0 h 8"/>
                      <a:gd name="T8" fmla="*/ 19 w 23"/>
                      <a:gd name="T9" fmla="*/ 0 h 8"/>
                      <a:gd name="T10" fmla="*/ 19 w 23"/>
                      <a:gd name="T11" fmla="*/ 4 h 8"/>
                      <a:gd name="T12" fmla="*/ 23 w 23"/>
                      <a:gd name="T13" fmla="*/ 4 h 8"/>
                      <a:gd name="T14" fmla="*/ 19 w 23"/>
                      <a:gd name="T15" fmla="*/ 4 h 8"/>
                      <a:gd name="T16" fmla="*/ 19 w 23"/>
                      <a:gd name="T17" fmla="*/ 8 h 8"/>
                      <a:gd name="T18" fmla="*/ 15 w 23"/>
                      <a:gd name="T19" fmla="*/ 8 h 8"/>
                      <a:gd name="T20" fmla="*/ 15 w 23"/>
                      <a:gd name="T21" fmla="*/ 4 h 8"/>
                      <a:gd name="T22" fmla="*/ 12 w 23"/>
                      <a:gd name="T23" fmla="*/ 4 h 8"/>
                      <a:gd name="T24" fmla="*/ 8 w 23"/>
                      <a:gd name="T25" fmla="*/ 4 h 8"/>
                      <a:gd name="T26" fmla="*/ 4 w 23"/>
                      <a:gd name="T27" fmla="*/ 4 h 8"/>
                      <a:gd name="T28" fmla="*/ 0 w 23"/>
                      <a:gd name="T29" fmla="*/ 4 h 8"/>
                      <a:gd name="T30" fmla="*/ 0 w 23"/>
                      <a:gd name="T31" fmla="*/ 0 h 8"/>
                      <a:gd name="T32" fmla="*/ 4 w 23"/>
                      <a:gd name="T33" fmla="*/ 0 h 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23" h="8">
                        <a:moveTo>
                          <a:pt x="4" y="0"/>
                        </a:moveTo>
                        <a:lnTo>
                          <a:pt x="8" y="0"/>
                        </a:lnTo>
                        <a:lnTo>
                          <a:pt x="12" y="0"/>
                        </a:lnTo>
                        <a:lnTo>
                          <a:pt x="15" y="0"/>
                        </a:lnTo>
                        <a:lnTo>
                          <a:pt x="19" y="0"/>
                        </a:lnTo>
                        <a:lnTo>
                          <a:pt x="19" y="4"/>
                        </a:lnTo>
                        <a:lnTo>
                          <a:pt x="23" y="4"/>
                        </a:lnTo>
                        <a:lnTo>
                          <a:pt x="19" y="4"/>
                        </a:lnTo>
                        <a:lnTo>
                          <a:pt x="19" y="8"/>
                        </a:lnTo>
                        <a:lnTo>
                          <a:pt x="15" y="8"/>
                        </a:lnTo>
                        <a:lnTo>
                          <a:pt x="15" y="4"/>
                        </a:lnTo>
                        <a:lnTo>
                          <a:pt x="12" y="4"/>
                        </a:lnTo>
                        <a:lnTo>
                          <a:pt x="8" y="4"/>
                        </a:lnTo>
                        <a:lnTo>
                          <a:pt x="4" y="4"/>
                        </a:lnTo>
                        <a:lnTo>
                          <a:pt x="0" y="4"/>
                        </a:lnTo>
                        <a:lnTo>
                          <a:pt x="0" y="0"/>
                        </a:lnTo>
                        <a:lnTo>
                          <a:pt x="4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511" name="Freeform 485">
                    <a:extLst>
                      <a:ext uri="{FF2B5EF4-FFF2-40B4-BE49-F238E27FC236}">
                        <a16:creationId xmlns:a16="http://schemas.microsoft.com/office/drawing/2014/main" id="{913CE41F-208E-57E8-1FE0-AC97CBB6E96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78" y="3262"/>
                    <a:ext cx="49" cy="53"/>
                  </a:xfrm>
                  <a:custGeom>
                    <a:avLst/>
                    <a:gdLst>
                      <a:gd name="T0" fmla="*/ 19 w 50"/>
                      <a:gd name="T1" fmla="*/ 4 h 53"/>
                      <a:gd name="T2" fmla="*/ 23 w 50"/>
                      <a:gd name="T3" fmla="*/ 8 h 53"/>
                      <a:gd name="T4" fmla="*/ 23 w 50"/>
                      <a:gd name="T5" fmla="*/ 0 h 53"/>
                      <a:gd name="T6" fmla="*/ 31 w 50"/>
                      <a:gd name="T7" fmla="*/ 0 h 53"/>
                      <a:gd name="T8" fmla="*/ 31 w 50"/>
                      <a:gd name="T9" fmla="*/ 0 h 53"/>
                      <a:gd name="T10" fmla="*/ 35 w 50"/>
                      <a:gd name="T11" fmla="*/ 4 h 53"/>
                      <a:gd name="T12" fmla="*/ 39 w 50"/>
                      <a:gd name="T13" fmla="*/ 8 h 53"/>
                      <a:gd name="T14" fmla="*/ 39 w 50"/>
                      <a:gd name="T15" fmla="*/ 8 h 53"/>
                      <a:gd name="T16" fmla="*/ 42 w 50"/>
                      <a:gd name="T17" fmla="*/ 12 h 53"/>
                      <a:gd name="T18" fmla="*/ 46 w 50"/>
                      <a:gd name="T19" fmla="*/ 16 h 53"/>
                      <a:gd name="T20" fmla="*/ 50 w 50"/>
                      <a:gd name="T21" fmla="*/ 20 h 53"/>
                      <a:gd name="T22" fmla="*/ 46 w 50"/>
                      <a:gd name="T23" fmla="*/ 20 h 53"/>
                      <a:gd name="T24" fmla="*/ 42 w 50"/>
                      <a:gd name="T25" fmla="*/ 24 h 53"/>
                      <a:gd name="T26" fmla="*/ 42 w 50"/>
                      <a:gd name="T27" fmla="*/ 32 h 53"/>
                      <a:gd name="T28" fmla="*/ 42 w 50"/>
                      <a:gd name="T29" fmla="*/ 32 h 53"/>
                      <a:gd name="T30" fmla="*/ 39 w 50"/>
                      <a:gd name="T31" fmla="*/ 41 h 53"/>
                      <a:gd name="T32" fmla="*/ 35 w 50"/>
                      <a:gd name="T33" fmla="*/ 45 h 53"/>
                      <a:gd name="T34" fmla="*/ 31 w 50"/>
                      <a:gd name="T35" fmla="*/ 49 h 53"/>
                      <a:gd name="T36" fmla="*/ 27 w 50"/>
                      <a:gd name="T37" fmla="*/ 45 h 53"/>
                      <a:gd name="T38" fmla="*/ 23 w 50"/>
                      <a:gd name="T39" fmla="*/ 53 h 53"/>
                      <a:gd name="T40" fmla="*/ 16 w 50"/>
                      <a:gd name="T41" fmla="*/ 49 h 53"/>
                      <a:gd name="T42" fmla="*/ 12 w 50"/>
                      <a:gd name="T43" fmla="*/ 45 h 53"/>
                      <a:gd name="T44" fmla="*/ 12 w 50"/>
                      <a:gd name="T45" fmla="*/ 45 h 53"/>
                      <a:gd name="T46" fmla="*/ 12 w 50"/>
                      <a:gd name="T47" fmla="*/ 36 h 53"/>
                      <a:gd name="T48" fmla="*/ 8 w 50"/>
                      <a:gd name="T49" fmla="*/ 32 h 53"/>
                      <a:gd name="T50" fmla="*/ 4 w 50"/>
                      <a:gd name="T51" fmla="*/ 24 h 53"/>
                      <a:gd name="T52" fmla="*/ 4 w 50"/>
                      <a:gd name="T53" fmla="*/ 16 h 53"/>
                      <a:gd name="T54" fmla="*/ 4 w 50"/>
                      <a:gd name="T55" fmla="*/ 8 h 53"/>
                      <a:gd name="T56" fmla="*/ 4 w 50"/>
                      <a:gd name="T57" fmla="*/ 8 h 53"/>
                      <a:gd name="T58" fmla="*/ 4 w 50"/>
                      <a:gd name="T59" fmla="*/ 0 h 53"/>
                      <a:gd name="T60" fmla="*/ 8 w 50"/>
                      <a:gd name="T61" fmla="*/ 4 h 53"/>
                      <a:gd name="T62" fmla="*/ 16 w 50"/>
                      <a:gd name="T63" fmla="*/ 4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</a:cxnLst>
                    <a:rect l="0" t="0" r="r" b="b"/>
                    <a:pathLst>
                      <a:path w="50" h="53">
                        <a:moveTo>
                          <a:pt x="16" y="4"/>
                        </a:moveTo>
                        <a:lnTo>
                          <a:pt x="19" y="4"/>
                        </a:lnTo>
                        <a:lnTo>
                          <a:pt x="19" y="8"/>
                        </a:lnTo>
                        <a:lnTo>
                          <a:pt x="23" y="8"/>
                        </a:lnTo>
                        <a:lnTo>
                          <a:pt x="23" y="4"/>
                        </a:lnTo>
                        <a:lnTo>
                          <a:pt x="23" y="0"/>
                        </a:lnTo>
                        <a:lnTo>
                          <a:pt x="27" y="0"/>
                        </a:lnTo>
                        <a:lnTo>
                          <a:pt x="31" y="0"/>
                        </a:lnTo>
                        <a:lnTo>
                          <a:pt x="35" y="0"/>
                        </a:lnTo>
                        <a:lnTo>
                          <a:pt x="31" y="0"/>
                        </a:lnTo>
                        <a:lnTo>
                          <a:pt x="35" y="0"/>
                        </a:lnTo>
                        <a:lnTo>
                          <a:pt x="35" y="4"/>
                        </a:lnTo>
                        <a:lnTo>
                          <a:pt x="35" y="8"/>
                        </a:lnTo>
                        <a:lnTo>
                          <a:pt x="39" y="8"/>
                        </a:lnTo>
                        <a:lnTo>
                          <a:pt x="39" y="12"/>
                        </a:lnTo>
                        <a:lnTo>
                          <a:pt x="39" y="8"/>
                        </a:lnTo>
                        <a:lnTo>
                          <a:pt x="39" y="12"/>
                        </a:lnTo>
                        <a:lnTo>
                          <a:pt x="42" y="12"/>
                        </a:lnTo>
                        <a:lnTo>
                          <a:pt x="46" y="12"/>
                        </a:lnTo>
                        <a:lnTo>
                          <a:pt x="46" y="16"/>
                        </a:lnTo>
                        <a:lnTo>
                          <a:pt x="46" y="20"/>
                        </a:lnTo>
                        <a:lnTo>
                          <a:pt x="50" y="20"/>
                        </a:lnTo>
                        <a:lnTo>
                          <a:pt x="50" y="24"/>
                        </a:lnTo>
                        <a:lnTo>
                          <a:pt x="46" y="20"/>
                        </a:lnTo>
                        <a:lnTo>
                          <a:pt x="46" y="24"/>
                        </a:lnTo>
                        <a:lnTo>
                          <a:pt x="42" y="24"/>
                        </a:lnTo>
                        <a:lnTo>
                          <a:pt x="42" y="28"/>
                        </a:lnTo>
                        <a:lnTo>
                          <a:pt x="42" y="32"/>
                        </a:lnTo>
                        <a:lnTo>
                          <a:pt x="46" y="32"/>
                        </a:lnTo>
                        <a:lnTo>
                          <a:pt x="42" y="32"/>
                        </a:lnTo>
                        <a:lnTo>
                          <a:pt x="39" y="36"/>
                        </a:lnTo>
                        <a:lnTo>
                          <a:pt x="39" y="41"/>
                        </a:lnTo>
                        <a:lnTo>
                          <a:pt x="35" y="41"/>
                        </a:lnTo>
                        <a:lnTo>
                          <a:pt x="35" y="45"/>
                        </a:lnTo>
                        <a:lnTo>
                          <a:pt x="35" y="49"/>
                        </a:lnTo>
                        <a:lnTo>
                          <a:pt x="31" y="49"/>
                        </a:lnTo>
                        <a:lnTo>
                          <a:pt x="27" y="49"/>
                        </a:lnTo>
                        <a:lnTo>
                          <a:pt x="27" y="45"/>
                        </a:lnTo>
                        <a:lnTo>
                          <a:pt x="23" y="49"/>
                        </a:lnTo>
                        <a:lnTo>
                          <a:pt x="23" y="53"/>
                        </a:lnTo>
                        <a:lnTo>
                          <a:pt x="19" y="53"/>
                        </a:lnTo>
                        <a:lnTo>
                          <a:pt x="16" y="49"/>
                        </a:lnTo>
                        <a:lnTo>
                          <a:pt x="16" y="45"/>
                        </a:lnTo>
                        <a:lnTo>
                          <a:pt x="12" y="45"/>
                        </a:lnTo>
                        <a:lnTo>
                          <a:pt x="16" y="45"/>
                        </a:lnTo>
                        <a:lnTo>
                          <a:pt x="12" y="45"/>
                        </a:lnTo>
                        <a:lnTo>
                          <a:pt x="12" y="41"/>
                        </a:lnTo>
                        <a:lnTo>
                          <a:pt x="12" y="36"/>
                        </a:lnTo>
                        <a:lnTo>
                          <a:pt x="12" y="32"/>
                        </a:lnTo>
                        <a:lnTo>
                          <a:pt x="8" y="32"/>
                        </a:lnTo>
                        <a:lnTo>
                          <a:pt x="4" y="28"/>
                        </a:lnTo>
                        <a:lnTo>
                          <a:pt x="4" y="24"/>
                        </a:lnTo>
                        <a:lnTo>
                          <a:pt x="4" y="20"/>
                        </a:lnTo>
                        <a:lnTo>
                          <a:pt x="4" y="16"/>
                        </a:lnTo>
                        <a:lnTo>
                          <a:pt x="4" y="12"/>
                        </a:lnTo>
                        <a:lnTo>
                          <a:pt x="4" y="8"/>
                        </a:lnTo>
                        <a:lnTo>
                          <a:pt x="0" y="8"/>
                        </a:lnTo>
                        <a:lnTo>
                          <a:pt x="4" y="8"/>
                        </a:lnTo>
                        <a:lnTo>
                          <a:pt x="4" y="4"/>
                        </a:lnTo>
                        <a:lnTo>
                          <a:pt x="4" y="0"/>
                        </a:lnTo>
                        <a:lnTo>
                          <a:pt x="8" y="0"/>
                        </a:lnTo>
                        <a:lnTo>
                          <a:pt x="8" y="4"/>
                        </a:lnTo>
                        <a:lnTo>
                          <a:pt x="12" y="4"/>
                        </a:lnTo>
                        <a:lnTo>
                          <a:pt x="16" y="4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512" name="Freeform 486">
                    <a:extLst>
                      <a:ext uri="{FF2B5EF4-FFF2-40B4-BE49-F238E27FC236}">
                        <a16:creationId xmlns:a16="http://schemas.microsoft.com/office/drawing/2014/main" id="{E4AF793D-1612-430A-ECC6-AA2753636EF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224" y="3262"/>
                    <a:ext cx="31" cy="29"/>
                  </a:xfrm>
                  <a:custGeom>
                    <a:avLst/>
                    <a:gdLst>
                      <a:gd name="T0" fmla="*/ 12 w 31"/>
                      <a:gd name="T1" fmla="*/ 0 h 28"/>
                      <a:gd name="T2" fmla="*/ 12 w 31"/>
                      <a:gd name="T3" fmla="*/ 4 h 28"/>
                      <a:gd name="T4" fmla="*/ 16 w 31"/>
                      <a:gd name="T5" fmla="*/ 4 h 28"/>
                      <a:gd name="T6" fmla="*/ 16 w 31"/>
                      <a:gd name="T7" fmla="*/ 8 h 28"/>
                      <a:gd name="T8" fmla="*/ 19 w 31"/>
                      <a:gd name="T9" fmla="*/ 8 h 28"/>
                      <a:gd name="T10" fmla="*/ 19 w 31"/>
                      <a:gd name="T11" fmla="*/ 12 h 28"/>
                      <a:gd name="T12" fmla="*/ 23 w 31"/>
                      <a:gd name="T13" fmla="*/ 12 h 28"/>
                      <a:gd name="T14" fmla="*/ 27 w 31"/>
                      <a:gd name="T15" fmla="*/ 8 h 28"/>
                      <a:gd name="T16" fmla="*/ 27 w 31"/>
                      <a:gd name="T17" fmla="*/ 12 h 28"/>
                      <a:gd name="T18" fmla="*/ 27 w 31"/>
                      <a:gd name="T19" fmla="*/ 16 h 28"/>
                      <a:gd name="T20" fmla="*/ 27 w 31"/>
                      <a:gd name="T21" fmla="*/ 20 h 28"/>
                      <a:gd name="T22" fmla="*/ 31 w 31"/>
                      <a:gd name="T23" fmla="*/ 20 h 28"/>
                      <a:gd name="T24" fmla="*/ 27 w 31"/>
                      <a:gd name="T25" fmla="*/ 20 h 28"/>
                      <a:gd name="T26" fmla="*/ 27 w 31"/>
                      <a:gd name="T27" fmla="*/ 24 h 28"/>
                      <a:gd name="T28" fmla="*/ 27 w 31"/>
                      <a:gd name="T29" fmla="*/ 28 h 28"/>
                      <a:gd name="T30" fmla="*/ 23 w 31"/>
                      <a:gd name="T31" fmla="*/ 28 h 28"/>
                      <a:gd name="T32" fmla="*/ 23 w 31"/>
                      <a:gd name="T33" fmla="*/ 24 h 28"/>
                      <a:gd name="T34" fmla="*/ 19 w 31"/>
                      <a:gd name="T35" fmla="*/ 24 h 28"/>
                      <a:gd name="T36" fmla="*/ 16 w 31"/>
                      <a:gd name="T37" fmla="*/ 24 h 28"/>
                      <a:gd name="T38" fmla="*/ 12 w 31"/>
                      <a:gd name="T39" fmla="*/ 24 h 28"/>
                      <a:gd name="T40" fmla="*/ 12 w 31"/>
                      <a:gd name="T41" fmla="*/ 20 h 28"/>
                      <a:gd name="T42" fmla="*/ 8 w 31"/>
                      <a:gd name="T43" fmla="*/ 20 h 28"/>
                      <a:gd name="T44" fmla="*/ 8 w 31"/>
                      <a:gd name="T45" fmla="*/ 16 h 28"/>
                      <a:gd name="T46" fmla="*/ 4 w 31"/>
                      <a:gd name="T47" fmla="*/ 16 h 28"/>
                      <a:gd name="T48" fmla="*/ 4 w 31"/>
                      <a:gd name="T49" fmla="*/ 12 h 28"/>
                      <a:gd name="T50" fmla="*/ 0 w 31"/>
                      <a:gd name="T51" fmla="*/ 12 h 28"/>
                      <a:gd name="T52" fmla="*/ 0 w 31"/>
                      <a:gd name="T53" fmla="*/ 8 h 28"/>
                      <a:gd name="T54" fmla="*/ 4 w 31"/>
                      <a:gd name="T55" fmla="*/ 4 h 28"/>
                      <a:gd name="T56" fmla="*/ 4 w 31"/>
                      <a:gd name="T57" fmla="*/ 0 h 28"/>
                      <a:gd name="T58" fmla="*/ 8 w 31"/>
                      <a:gd name="T59" fmla="*/ 0 h 28"/>
                      <a:gd name="T60" fmla="*/ 12 w 31"/>
                      <a:gd name="T61" fmla="*/ 0 h 2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</a:cxnLst>
                    <a:rect l="0" t="0" r="r" b="b"/>
                    <a:pathLst>
                      <a:path w="31" h="28">
                        <a:moveTo>
                          <a:pt x="12" y="0"/>
                        </a:moveTo>
                        <a:lnTo>
                          <a:pt x="12" y="4"/>
                        </a:lnTo>
                        <a:lnTo>
                          <a:pt x="16" y="4"/>
                        </a:lnTo>
                        <a:lnTo>
                          <a:pt x="16" y="8"/>
                        </a:lnTo>
                        <a:lnTo>
                          <a:pt x="19" y="8"/>
                        </a:lnTo>
                        <a:lnTo>
                          <a:pt x="19" y="12"/>
                        </a:lnTo>
                        <a:lnTo>
                          <a:pt x="23" y="12"/>
                        </a:lnTo>
                        <a:lnTo>
                          <a:pt x="27" y="8"/>
                        </a:lnTo>
                        <a:lnTo>
                          <a:pt x="27" y="12"/>
                        </a:lnTo>
                        <a:lnTo>
                          <a:pt x="27" y="16"/>
                        </a:lnTo>
                        <a:lnTo>
                          <a:pt x="27" y="20"/>
                        </a:lnTo>
                        <a:lnTo>
                          <a:pt x="31" y="20"/>
                        </a:lnTo>
                        <a:lnTo>
                          <a:pt x="27" y="20"/>
                        </a:lnTo>
                        <a:lnTo>
                          <a:pt x="27" y="24"/>
                        </a:lnTo>
                        <a:lnTo>
                          <a:pt x="27" y="28"/>
                        </a:lnTo>
                        <a:lnTo>
                          <a:pt x="23" y="28"/>
                        </a:lnTo>
                        <a:lnTo>
                          <a:pt x="23" y="24"/>
                        </a:lnTo>
                        <a:lnTo>
                          <a:pt x="19" y="24"/>
                        </a:lnTo>
                        <a:lnTo>
                          <a:pt x="16" y="24"/>
                        </a:lnTo>
                        <a:lnTo>
                          <a:pt x="12" y="24"/>
                        </a:lnTo>
                        <a:lnTo>
                          <a:pt x="12" y="20"/>
                        </a:lnTo>
                        <a:lnTo>
                          <a:pt x="8" y="20"/>
                        </a:lnTo>
                        <a:lnTo>
                          <a:pt x="8" y="16"/>
                        </a:lnTo>
                        <a:lnTo>
                          <a:pt x="4" y="16"/>
                        </a:lnTo>
                        <a:lnTo>
                          <a:pt x="4" y="12"/>
                        </a:lnTo>
                        <a:lnTo>
                          <a:pt x="0" y="12"/>
                        </a:lnTo>
                        <a:lnTo>
                          <a:pt x="0" y="8"/>
                        </a:lnTo>
                        <a:lnTo>
                          <a:pt x="4" y="4"/>
                        </a:lnTo>
                        <a:lnTo>
                          <a:pt x="4" y="0"/>
                        </a:lnTo>
                        <a:lnTo>
                          <a:pt x="8" y="0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513" name="Freeform 487">
                    <a:extLst>
                      <a:ext uri="{FF2B5EF4-FFF2-40B4-BE49-F238E27FC236}">
                        <a16:creationId xmlns:a16="http://schemas.microsoft.com/office/drawing/2014/main" id="{4D1DA55F-1C0F-114C-1389-62C40858480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121" y="3262"/>
                    <a:ext cx="38" cy="66"/>
                  </a:xfrm>
                  <a:custGeom>
                    <a:avLst/>
                    <a:gdLst>
                      <a:gd name="T0" fmla="*/ 11 w 38"/>
                      <a:gd name="T1" fmla="*/ 4 h 65"/>
                      <a:gd name="T2" fmla="*/ 11 w 38"/>
                      <a:gd name="T3" fmla="*/ 8 h 65"/>
                      <a:gd name="T4" fmla="*/ 15 w 38"/>
                      <a:gd name="T5" fmla="*/ 8 h 65"/>
                      <a:gd name="T6" fmla="*/ 19 w 38"/>
                      <a:gd name="T7" fmla="*/ 8 h 65"/>
                      <a:gd name="T8" fmla="*/ 23 w 38"/>
                      <a:gd name="T9" fmla="*/ 8 h 65"/>
                      <a:gd name="T10" fmla="*/ 23 w 38"/>
                      <a:gd name="T11" fmla="*/ 4 h 65"/>
                      <a:gd name="T12" fmla="*/ 26 w 38"/>
                      <a:gd name="T13" fmla="*/ 4 h 65"/>
                      <a:gd name="T14" fmla="*/ 30 w 38"/>
                      <a:gd name="T15" fmla="*/ 0 h 65"/>
                      <a:gd name="T16" fmla="*/ 30 w 38"/>
                      <a:gd name="T17" fmla="*/ 4 h 65"/>
                      <a:gd name="T18" fmla="*/ 34 w 38"/>
                      <a:gd name="T19" fmla="*/ 4 h 65"/>
                      <a:gd name="T20" fmla="*/ 38 w 38"/>
                      <a:gd name="T21" fmla="*/ 4 h 65"/>
                      <a:gd name="T22" fmla="*/ 38 w 38"/>
                      <a:gd name="T23" fmla="*/ 8 h 65"/>
                      <a:gd name="T24" fmla="*/ 38 w 38"/>
                      <a:gd name="T25" fmla="*/ 12 h 65"/>
                      <a:gd name="T26" fmla="*/ 38 w 38"/>
                      <a:gd name="T27" fmla="*/ 16 h 65"/>
                      <a:gd name="T28" fmla="*/ 38 w 38"/>
                      <a:gd name="T29" fmla="*/ 20 h 65"/>
                      <a:gd name="T30" fmla="*/ 38 w 38"/>
                      <a:gd name="T31" fmla="*/ 24 h 65"/>
                      <a:gd name="T32" fmla="*/ 38 w 38"/>
                      <a:gd name="T33" fmla="*/ 28 h 65"/>
                      <a:gd name="T34" fmla="*/ 38 w 38"/>
                      <a:gd name="T35" fmla="*/ 32 h 65"/>
                      <a:gd name="T36" fmla="*/ 34 w 38"/>
                      <a:gd name="T37" fmla="*/ 32 h 65"/>
                      <a:gd name="T38" fmla="*/ 34 w 38"/>
                      <a:gd name="T39" fmla="*/ 36 h 65"/>
                      <a:gd name="T40" fmla="*/ 30 w 38"/>
                      <a:gd name="T41" fmla="*/ 36 h 65"/>
                      <a:gd name="T42" fmla="*/ 30 w 38"/>
                      <a:gd name="T43" fmla="*/ 41 h 65"/>
                      <a:gd name="T44" fmla="*/ 30 w 38"/>
                      <a:gd name="T45" fmla="*/ 45 h 65"/>
                      <a:gd name="T46" fmla="*/ 26 w 38"/>
                      <a:gd name="T47" fmla="*/ 45 h 65"/>
                      <a:gd name="T48" fmla="*/ 30 w 38"/>
                      <a:gd name="T49" fmla="*/ 45 h 65"/>
                      <a:gd name="T50" fmla="*/ 30 w 38"/>
                      <a:gd name="T51" fmla="*/ 49 h 65"/>
                      <a:gd name="T52" fmla="*/ 30 w 38"/>
                      <a:gd name="T53" fmla="*/ 53 h 65"/>
                      <a:gd name="T54" fmla="*/ 26 w 38"/>
                      <a:gd name="T55" fmla="*/ 53 h 65"/>
                      <a:gd name="T56" fmla="*/ 23 w 38"/>
                      <a:gd name="T57" fmla="*/ 53 h 65"/>
                      <a:gd name="T58" fmla="*/ 23 w 38"/>
                      <a:gd name="T59" fmla="*/ 57 h 65"/>
                      <a:gd name="T60" fmla="*/ 19 w 38"/>
                      <a:gd name="T61" fmla="*/ 57 h 65"/>
                      <a:gd name="T62" fmla="*/ 15 w 38"/>
                      <a:gd name="T63" fmla="*/ 61 h 65"/>
                      <a:gd name="T64" fmla="*/ 15 w 38"/>
                      <a:gd name="T65" fmla="*/ 65 h 65"/>
                      <a:gd name="T66" fmla="*/ 11 w 38"/>
                      <a:gd name="T67" fmla="*/ 65 h 65"/>
                      <a:gd name="T68" fmla="*/ 7 w 38"/>
                      <a:gd name="T69" fmla="*/ 65 h 65"/>
                      <a:gd name="T70" fmla="*/ 7 w 38"/>
                      <a:gd name="T71" fmla="*/ 61 h 65"/>
                      <a:gd name="T72" fmla="*/ 3 w 38"/>
                      <a:gd name="T73" fmla="*/ 61 h 65"/>
                      <a:gd name="T74" fmla="*/ 3 w 38"/>
                      <a:gd name="T75" fmla="*/ 57 h 65"/>
                      <a:gd name="T76" fmla="*/ 3 w 38"/>
                      <a:gd name="T77" fmla="*/ 53 h 65"/>
                      <a:gd name="T78" fmla="*/ 3 w 38"/>
                      <a:gd name="T79" fmla="*/ 49 h 65"/>
                      <a:gd name="T80" fmla="*/ 0 w 38"/>
                      <a:gd name="T81" fmla="*/ 49 h 65"/>
                      <a:gd name="T82" fmla="*/ 3 w 38"/>
                      <a:gd name="T83" fmla="*/ 49 h 65"/>
                      <a:gd name="T84" fmla="*/ 0 w 38"/>
                      <a:gd name="T85" fmla="*/ 49 h 65"/>
                      <a:gd name="T86" fmla="*/ 3 w 38"/>
                      <a:gd name="T87" fmla="*/ 49 h 65"/>
                      <a:gd name="T88" fmla="*/ 3 w 38"/>
                      <a:gd name="T89" fmla="*/ 45 h 65"/>
                      <a:gd name="T90" fmla="*/ 3 w 38"/>
                      <a:gd name="T91" fmla="*/ 41 h 65"/>
                      <a:gd name="T92" fmla="*/ 3 w 38"/>
                      <a:gd name="T93" fmla="*/ 36 h 65"/>
                      <a:gd name="T94" fmla="*/ 0 w 38"/>
                      <a:gd name="T95" fmla="*/ 36 h 65"/>
                      <a:gd name="T96" fmla="*/ 0 w 38"/>
                      <a:gd name="T97" fmla="*/ 32 h 65"/>
                      <a:gd name="T98" fmla="*/ 0 w 38"/>
                      <a:gd name="T99" fmla="*/ 28 h 65"/>
                      <a:gd name="T100" fmla="*/ 3 w 38"/>
                      <a:gd name="T101" fmla="*/ 28 h 65"/>
                      <a:gd name="T102" fmla="*/ 3 w 38"/>
                      <a:gd name="T103" fmla="*/ 24 h 65"/>
                      <a:gd name="T104" fmla="*/ 7 w 38"/>
                      <a:gd name="T105" fmla="*/ 24 h 65"/>
                      <a:gd name="T106" fmla="*/ 3 w 38"/>
                      <a:gd name="T107" fmla="*/ 20 h 65"/>
                      <a:gd name="T108" fmla="*/ 3 w 38"/>
                      <a:gd name="T109" fmla="*/ 16 h 65"/>
                      <a:gd name="T110" fmla="*/ 7 w 38"/>
                      <a:gd name="T111" fmla="*/ 16 h 65"/>
                      <a:gd name="T112" fmla="*/ 7 w 38"/>
                      <a:gd name="T113" fmla="*/ 12 h 65"/>
                      <a:gd name="T114" fmla="*/ 11 w 38"/>
                      <a:gd name="T115" fmla="*/ 12 h 65"/>
                      <a:gd name="T116" fmla="*/ 11 w 38"/>
                      <a:gd name="T117" fmla="*/ 8 h 65"/>
                      <a:gd name="T118" fmla="*/ 11 w 38"/>
                      <a:gd name="T119" fmla="*/ 4 h 6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</a:cxnLst>
                    <a:rect l="0" t="0" r="r" b="b"/>
                    <a:pathLst>
                      <a:path w="38" h="65">
                        <a:moveTo>
                          <a:pt x="11" y="4"/>
                        </a:moveTo>
                        <a:lnTo>
                          <a:pt x="11" y="8"/>
                        </a:lnTo>
                        <a:lnTo>
                          <a:pt x="15" y="8"/>
                        </a:lnTo>
                        <a:lnTo>
                          <a:pt x="19" y="8"/>
                        </a:lnTo>
                        <a:lnTo>
                          <a:pt x="23" y="8"/>
                        </a:lnTo>
                        <a:lnTo>
                          <a:pt x="23" y="4"/>
                        </a:lnTo>
                        <a:lnTo>
                          <a:pt x="26" y="4"/>
                        </a:lnTo>
                        <a:lnTo>
                          <a:pt x="30" y="0"/>
                        </a:lnTo>
                        <a:lnTo>
                          <a:pt x="30" y="4"/>
                        </a:lnTo>
                        <a:lnTo>
                          <a:pt x="34" y="4"/>
                        </a:lnTo>
                        <a:lnTo>
                          <a:pt x="38" y="4"/>
                        </a:lnTo>
                        <a:lnTo>
                          <a:pt x="38" y="8"/>
                        </a:lnTo>
                        <a:lnTo>
                          <a:pt x="38" y="12"/>
                        </a:lnTo>
                        <a:lnTo>
                          <a:pt x="38" y="16"/>
                        </a:lnTo>
                        <a:lnTo>
                          <a:pt x="38" y="20"/>
                        </a:lnTo>
                        <a:lnTo>
                          <a:pt x="38" y="24"/>
                        </a:lnTo>
                        <a:lnTo>
                          <a:pt x="38" y="28"/>
                        </a:lnTo>
                        <a:lnTo>
                          <a:pt x="38" y="32"/>
                        </a:lnTo>
                        <a:lnTo>
                          <a:pt x="34" y="32"/>
                        </a:lnTo>
                        <a:lnTo>
                          <a:pt x="34" y="36"/>
                        </a:lnTo>
                        <a:lnTo>
                          <a:pt x="30" y="36"/>
                        </a:lnTo>
                        <a:lnTo>
                          <a:pt x="30" y="41"/>
                        </a:lnTo>
                        <a:lnTo>
                          <a:pt x="30" y="45"/>
                        </a:lnTo>
                        <a:lnTo>
                          <a:pt x="26" y="45"/>
                        </a:lnTo>
                        <a:lnTo>
                          <a:pt x="30" y="45"/>
                        </a:lnTo>
                        <a:lnTo>
                          <a:pt x="30" y="49"/>
                        </a:lnTo>
                        <a:lnTo>
                          <a:pt x="30" y="53"/>
                        </a:lnTo>
                        <a:lnTo>
                          <a:pt x="26" y="53"/>
                        </a:lnTo>
                        <a:lnTo>
                          <a:pt x="23" y="53"/>
                        </a:lnTo>
                        <a:lnTo>
                          <a:pt x="23" y="57"/>
                        </a:lnTo>
                        <a:lnTo>
                          <a:pt x="19" y="57"/>
                        </a:lnTo>
                        <a:lnTo>
                          <a:pt x="15" y="61"/>
                        </a:lnTo>
                        <a:lnTo>
                          <a:pt x="15" y="65"/>
                        </a:lnTo>
                        <a:lnTo>
                          <a:pt x="11" y="65"/>
                        </a:lnTo>
                        <a:lnTo>
                          <a:pt x="7" y="65"/>
                        </a:lnTo>
                        <a:lnTo>
                          <a:pt x="7" y="61"/>
                        </a:lnTo>
                        <a:lnTo>
                          <a:pt x="3" y="61"/>
                        </a:lnTo>
                        <a:lnTo>
                          <a:pt x="3" y="57"/>
                        </a:lnTo>
                        <a:lnTo>
                          <a:pt x="3" y="53"/>
                        </a:lnTo>
                        <a:lnTo>
                          <a:pt x="3" y="49"/>
                        </a:lnTo>
                        <a:lnTo>
                          <a:pt x="0" y="49"/>
                        </a:lnTo>
                        <a:lnTo>
                          <a:pt x="3" y="49"/>
                        </a:lnTo>
                        <a:lnTo>
                          <a:pt x="0" y="49"/>
                        </a:lnTo>
                        <a:lnTo>
                          <a:pt x="3" y="49"/>
                        </a:lnTo>
                        <a:lnTo>
                          <a:pt x="3" y="45"/>
                        </a:lnTo>
                        <a:lnTo>
                          <a:pt x="3" y="41"/>
                        </a:lnTo>
                        <a:lnTo>
                          <a:pt x="3" y="36"/>
                        </a:lnTo>
                        <a:lnTo>
                          <a:pt x="0" y="36"/>
                        </a:lnTo>
                        <a:lnTo>
                          <a:pt x="0" y="32"/>
                        </a:lnTo>
                        <a:lnTo>
                          <a:pt x="0" y="28"/>
                        </a:lnTo>
                        <a:lnTo>
                          <a:pt x="3" y="28"/>
                        </a:lnTo>
                        <a:lnTo>
                          <a:pt x="3" y="24"/>
                        </a:lnTo>
                        <a:lnTo>
                          <a:pt x="7" y="24"/>
                        </a:lnTo>
                        <a:lnTo>
                          <a:pt x="3" y="20"/>
                        </a:lnTo>
                        <a:lnTo>
                          <a:pt x="3" y="16"/>
                        </a:lnTo>
                        <a:lnTo>
                          <a:pt x="7" y="16"/>
                        </a:lnTo>
                        <a:lnTo>
                          <a:pt x="7" y="12"/>
                        </a:lnTo>
                        <a:lnTo>
                          <a:pt x="11" y="12"/>
                        </a:lnTo>
                        <a:lnTo>
                          <a:pt x="11" y="8"/>
                        </a:lnTo>
                        <a:lnTo>
                          <a:pt x="11" y="4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514" name="Freeform 488">
                    <a:extLst>
                      <a:ext uri="{FF2B5EF4-FFF2-40B4-BE49-F238E27FC236}">
                        <a16:creationId xmlns:a16="http://schemas.microsoft.com/office/drawing/2014/main" id="{D5FFDBF6-89A8-27FF-2AA5-52462F25946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825" y="3262"/>
                    <a:ext cx="43" cy="93"/>
                  </a:xfrm>
                  <a:custGeom>
                    <a:avLst/>
                    <a:gdLst>
                      <a:gd name="T0" fmla="*/ 0 w 43"/>
                      <a:gd name="T1" fmla="*/ 4 h 93"/>
                      <a:gd name="T2" fmla="*/ 4 w 43"/>
                      <a:gd name="T3" fmla="*/ 0 h 93"/>
                      <a:gd name="T4" fmla="*/ 8 w 43"/>
                      <a:gd name="T5" fmla="*/ 4 h 93"/>
                      <a:gd name="T6" fmla="*/ 16 w 43"/>
                      <a:gd name="T7" fmla="*/ 4 h 93"/>
                      <a:gd name="T8" fmla="*/ 20 w 43"/>
                      <a:gd name="T9" fmla="*/ 8 h 93"/>
                      <a:gd name="T10" fmla="*/ 23 w 43"/>
                      <a:gd name="T11" fmla="*/ 4 h 93"/>
                      <a:gd name="T12" fmla="*/ 27 w 43"/>
                      <a:gd name="T13" fmla="*/ 0 h 93"/>
                      <a:gd name="T14" fmla="*/ 35 w 43"/>
                      <a:gd name="T15" fmla="*/ 0 h 93"/>
                      <a:gd name="T16" fmla="*/ 35 w 43"/>
                      <a:gd name="T17" fmla="*/ 8 h 93"/>
                      <a:gd name="T18" fmla="*/ 35 w 43"/>
                      <a:gd name="T19" fmla="*/ 16 h 93"/>
                      <a:gd name="T20" fmla="*/ 35 w 43"/>
                      <a:gd name="T21" fmla="*/ 16 h 93"/>
                      <a:gd name="T22" fmla="*/ 39 w 43"/>
                      <a:gd name="T23" fmla="*/ 20 h 93"/>
                      <a:gd name="T24" fmla="*/ 39 w 43"/>
                      <a:gd name="T25" fmla="*/ 20 h 93"/>
                      <a:gd name="T26" fmla="*/ 39 w 43"/>
                      <a:gd name="T27" fmla="*/ 28 h 93"/>
                      <a:gd name="T28" fmla="*/ 43 w 43"/>
                      <a:gd name="T29" fmla="*/ 32 h 93"/>
                      <a:gd name="T30" fmla="*/ 39 w 43"/>
                      <a:gd name="T31" fmla="*/ 36 h 93"/>
                      <a:gd name="T32" fmla="*/ 43 w 43"/>
                      <a:gd name="T33" fmla="*/ 41 h 93"/>
                      <a:gd name="T34" fmla="*/ 39 w 43"/>
                      <a:gd name="T35" fmla="*/ 49 h 93"/>
                      <a:gd name="T36" fmla="*/ 31 w 43"/>
                      <a:gd name="T37" fmla="*/ 53 h 93"/>
                      <a:gd name="T38" fmla="*/ 31 w 43"/>
                      <a:gd name="T39" fmla="*/ 61 h 93"/>
                      <a:gd name="T40" fmla="*/ 27 w 43"/>
                      <a:gd name="T41" fmla="*/ 65 h 93"/>
                      <a:gd name="T42" fmla="*/ 27 w 43"/>
                      <a:gd name="T43" fmla="*/ 65 h 93"/>
                      <a:gd name="T44" fmla="*/ 23 w 43"/>
                      <a:gd name="T45" fmla="*/ 69 h 93"/>
                      <a:gd name="T46" fmla="*/ 20 w 43"/>
                      <a:gd name="T47" fmla="*/ 73 h 93"/>
                      <a:gd name="T48" fmla="*/ 20 w 43"/>
                      <a:gd name="T49" fmla="*/ 81 h 93"/>
                      <a:gd name="T50" fmla="*/ 16 w 43"/>
                      <a:gd name="T51" fmla="*/ 89 h 93"/>
                      <a:gd name="T52" fmla="*/ 20 w 43"/>
                      <a:gd name="T53" fmla="*/ 93 h 93"/>
                      <a:gd name="T54" fmla="*/ 12 w 43"/>
                      <a:gd name="T55" fmla="*/ 93 h 93"/>
                      <a:gd name="T56" fmla="*/ 8 w 43"/>
                      <a:gd name="T57" fmla="*/ 89 h 93"/>
                      <a:gd name="T58" fmla="*/ 8 w 43"/>
                      <a:gd name="T59" fmla="*/ 81 h 93"/>
                      <a:gd name="T60" fmla="*/ 4 w 43"/>
                      <a:gd name="T61" fmla="*/ 77 h 93"/>
                      <a:gd name="T62" fmla="*/ 0 w 43"/>
                      <a:gd name="T63" fmla="*/ 73 h 93"/>
                      <a:gd name="T64" fmla="*/ 0 w 43"/>
                      <a:gd name="T65" fmla="*/ 65 h 93"/>
                      <a:gd name="T66" fmla="*/ 4 w 43"/>
                      <a:gd name="T67" fmla="*/ 61 h 93"/>
                      <a:gd name="T68" fmla="*/ 8 w 43"/>
                      <a:gd name="T69" fmla="*/ 57 h 93"/>
                      <a:gd name="T70" fmla="*/ 8 w 43"/>
                      <a:gd name="T71" fmla="*/ 49 h 93"/>
                      <a:gd name="T72" fmla="*/ 12 w 43"/>
                      <a:gd name="T73" fmla="*/ 45 h 93"/>
                      <a:gd name="T74" fmla="*/ 12 w 43"/>
                      <a:gd name="T75" fmla="*/ 36 h 93"/>
                      <a:gd name="T76" fmla="*/ 12 w 43"/>
                      <a:gd name="T77" fmla="*/ 28 h 93"/>
                      <a:gd name="T78" fmla="*/ 8 w 43"/>
                      <a:gd name="T79" fmla="*/ 24 h 93"/>
                      <a:gd name="T80" fmla="*/ 4 w 43"/>
                      <a:gd name="T81" fmla="*/ 20 h 93"/>
                      <a:gd name="T82" fmla="*/ 4 w 43"/>
                      <a:gd name="T83" fmla="*/ 12 h 93"/>
                      <a:gd name="T84" fmla="*/ 0 w 43"/>
                      <a:gd name="T85" fmla="*/ 8 h 9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</a:cxnLst>
                    <a:rect l="0" t="0" r="r" b="b"/>
                    <a:pathLst>
                      <a:path w="43" h="93">
                        <a:moveTo>
                          <a:pt x="0" y="8"/>
                        </a:moveTo>
                        <a:lnTo>
                          <a:pt x="0" y="4"/>
                        </a:lnTo>
                        <a:lnTo>
                          <a:pt x="0" y="0"/>
                        </a:lnTo>
                        <a:lnTo>
                          <a:pt x="4" y="0"/>
                        </a:lnTo>
                        <a:lnTo>
                          <a:pt x="8" y="0"/>
                        </a:lnTo>
                        <a:lnTo>
                          <a:pt x="8" y="4"/>
                        </a:lnTo>
                        <a:lnTo>
                          <a:pt x="12" y="4"/>
                        </a:lnTo>
                        <a:lnTo>
                          <a:pt x="16" y="4"/>
                        </a:lnTo>
                        <a:lnTo>
                          <a:pt x="16" y="8"/>
                        </a:lnTo>
                        <a:lnTo>
                          <a:pt x="20" y="8"/>
                        </a:lnTo>
                        <a:lnTo>
                          <a:pt x="23" y="8"/>
                        </a:lnTo>
                        <a:lnTo>
                          <a:pt x="23" y="4"/>
                        </a:lnTo>
                        <a:lnTo>
                          <a:pt x="27" y="4"/>
                        </a:lnTo>
                        <a:lnTo>
                          <a:pt x="27" y="0"/>
                        </a:lnTo>
                        <a:lnTo>
                          <a:pt x="31" y="0"/>
                        </a:lnTo>
                        <a:lnTo>
                          <a:pt x="35" y="0"/>
                        </a:lnTo>
                        <a:lnTo>
                          <a:pt x="35" y="4"/>
                        </a:lnTo>
                        <a:lnTo>
                          <a:pt x="35" y="8"/>
                        </a:lnTo>
                        <a:lnTo>
                          <a:pt x="35" y="12"/>
                        </a:lnTo>
                        <a:lnTo>
                          <a:pt x="35" y="16"/>
                        </a:lnTo>
                        <a:lnTo>
                          <a:pt x="31" y="16"/>
                        </a:lnTo>
                        <a:lnTo>
                          <a:pt x="35" y="16"/>
                        </a:lnTo>
                        <a:lnTo>
                          <a:pt x="39" y="16"/>
                        </a:lnTo>
                        <a:lnTo>
                          <a:pt x="39" y="20"/>
                        </a:lnTo>
                        <a:lnTo>
                          <a:pt x="35" y="20"/>
                        </a:lnTo>
                        <a:lnTo>
                          <a:pt x="39" y="20"/>
                        </a:lnTo>
                        <a:lnTo>
                          <a:pt x="39" y="24"/>
                        </a:lnTo>
                        <a:lnTo>
                          <a:pt x="39" y="28"/>
                        </a:lnTo>
                        <a:lnTo>
                          <a:pt x="39" y="32"/>
                        </a:lnTo>
                        <a:lnTo>
                          <a:pt x="43" y="32"/>
                        </a:lnTo>
                        <a:lnTo>
                          <a:pt x="43" y="36"/>
                        </a:lnTo>
                        <a:lnTo>
                          <a:pt x="39" y="36"/>
                        </a:lnTo>
                        <a:lnTo>
                          <a:pt x="43" y="36"/>
                        </a:lnTo>
                        <a:lnTo>
                          <a:pt x="43" y="41"/>
                        </a:lnTo>
                        <a:lnTo>
                          <a:pt x="43" y="45"/>
                        </a:lnTo>
                        <a:lnTo>
                          <a:pt x="39" y="49"/>
                        </a:lnTo>
                        <a:lnTo>
                          <a:pt x="35" y="49"/>
                        </a:lnTo>
                        <a:lnTo>
                          <a:pt x="31" y="53"/>
                        </a:lnTo>
                        <a:lnTo>
                          <a:pt x="31" y="57"/>
                        </a:lnTo>
                        <a:lnTo>
                          <a:pt x="31" y="61"/>
                        </a:lnTo>
                        <a:lnTo>
                          <a:pt x="27" y="61"/>
                        </a:lnTo>
                        <a:lnTo>
                          <a:pt x="27" y="65"/>
                        </a:lnTo>
                        <a:lnTo>
                          <a:pt x="23" y="65"/>
                        </a:lnTo>
                        <a:lnTo>
                          <a:pt x="27" y="65"/>
                        </a:lnTo>
                        <a:lnTo>
                          <a:pt x="27" y="69"/>
                        </a:lnTo>
                        <a:lnTo>
                          <a:pt x="23" y="69"/>
                        </a:lnTo>
                        <a:lnTo>
                          <a:pt x="23" y="73"/>
                        </a:lnTo>
                        <a:lnTo>
                          <a:pt x="20" y="73"/>
                        </a:lnTo>
                        <a:lnTo>
                          <a:pt x="20" y="77"/>
                        </a:lnTo>
                        <a:lnTo>
                          <a:pt x="20" y="81"/>
                        </a:lnTo>
                        <a:lnTo>
                          <a:pt x="16" y="85"/>
                        </a:lnTo>
                        <a:lnTo>
                          <a:pt x="16" y="89"/>
                        </a:lnTo>
                        <a:lnTo>
                          <a:pt x="16" y="93"/>
                        </a:lnTo>
                        <a:lnTo>
                          <a:pt x="20" y="93"/>
                        </a:lnTo>
                        <a:lnTo>
                          <a:pt x="16" y="93"/>
                        </a:lnTo>
                        <a:lnTo>
                          <a:pt x="12" y="93"/>
                        </a:lnTo>
                        <a:lnTo>
                          <a:pt x="12" y="89"/>
                        </a:lnTo>
                        <a:lnTo>
                          <a:pt x="8" y="89"/>
                        </a:lnTo>
                        <a:lnTo>
                          <a:pt x="8" y="85"/>
                        </a:lnTo>
                        <a:lnTo>
                          <a:pt x="8" y="81"/>
                        </a:lnTo>
                        <a:lnTo>
                          <a:pt x="4" y="81"/>
                        </a:lnTo>
                        <a:lnTo>
                          <a:pt x="4" y="77"/>
                        </a:lnTo>
                        <a:lnTo>
                          <a:pt x="0" y="77"/>
                        </a:lnTo>
                        <a:lnTo>
                          <a:pt x="0" y="73"/>
                        </a:lnTo>
                        <a:lnTo>
                          <a:pt x="0" y="69"/>
                        </a:lnTo>
                        <a:lnTo>
                          <a:pt x="0" y="65"/>
                        </a:lnTo>
                        <a:lnTo>
                          <a:pt x="4" y="65"/>
                        </a:lnTo>
                        <a:lnTo>
                          <a:pt x="4" y="61"/>
                        </a:lnTo>
                        <a:lnTo>
                          <a:pt x="4" y="57"/>
                        </a:lnTo>
                        <a:lnTo>
                          <a:pt x="8" y="57"/>
                        </a:lnTo>
                        <a:lnTo>
                          <a:pt x="8" y="53"/>
                        </a:lnTo>
                        <a:lnTo>
                          <a:pt x="8" y="49"/>
                        </a:lnTo>
                        <a:lnTo>
                          <a:pt x="12" y="49"/>
                        </a:lnTo>
                        <a:lnTo>
                          <a:pt x="12" y="45"/>
                        </a:lnTo>
                        <a:lnTo>
                          <a:pt x="12" y="41"/>
                        </a:lnTo>
                        <a:lnTo>
                          <a:pt x="12" y="36"/>
                        </a:lnTo>
                        <a:lnTo>
                          <a:pt x="12" y="32"/>
                        </a:lnTo>
                        <a:lnTo>
                          <a:pt x="12" y="28"/>
                        </a:lnTo>
                        <a:lnTo>
                          <a:pt x="12" y="24"/>
                        </a:lnTo>
                        <a:lnTo>
                          <a:pt x="8" y="24"/>
                        </a:lnTo>
                        <a:lnTo>
                          <a:pt x="8" y="20"/>
                        </a:lnTo>
                        <a:lnTo>
                          <a:pt x="4" y="20"/>
                        </a:lnTo>
                        <a:lnTo>
                          <a:pt x="4" y="16"/>
                        </a:lnTo>
                        <a:lnTo>
                          <a:pt x="4" y="12"/>
                        </a:lnTo>
                        <a:lnTo>
                          <a:pt x="0" y="12"/>
                        </a:lnTo>
                        <a:lnTo>
                          <a:pt x="0" y="8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515" name="Freeform 489">
                    <a:extLst>
                      <a:ext uri="{FF2B5EF4-FFF2-40B4-BE49-F238E27FC236}">
                        <a16:creationId xmlns:a16="http://schemas.microsoft.com/office/drawing/2014/main" id="{9E4B6AFF-96F6-8A20-4930-1B8422D0FA5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348" y="3262"/>
                    <a:ext cx="115" cy="134"/>
                  </a:xfrm>
                  <a:custGeom>
                    <a:avLst/>
                    <a:gdLst>
                      <a:gd name="T0" fmla="*/ 50 w 115"/>
                      <a:gd name="T1" fmla="*/ 0 h 134"/>
                      <a:gd name="T2" fmla="*/ 57 w 115"/>
                      <a:gd name="T3" fmla="*/ 4 h 134"/>
                      <a:gd name="T4" fmla="*/ 61 w 115"/>
                      <a:gd name="T5" fmla="*/ 12 h 134"/>
                      <a:gd name="T6" fmla="*/ 73 w 115"/>
                      <a:gd name="T7" fmla="*/ 12 h 134"/>
                      <a:gd name="T8" fmla="*/ 77 w 115"/>
                      <a:gd name="T9" fmla="*/ 20 h 134"/>
                      <a:gd name="T10" fmla="*/ 80 w 115"/>
                      <a:gd name="T11" fmla="*/ 16 h 134"/>
                      <a:gd name="T12" fmla="*/ 84 w 115"/>
                      <a:gd name="T13" fmla="*/ 16 h 134"/>
                      <a:gd name="T14" fmla="*/ 88 w 115"/>
                      <a:gd name="T15" fmla="*/ 24 h 134"/>
                      <a:gd name="T16" fmla="*/ 96 w 115"/>
                      <a:gd name="T17" fmla="*/ 28 h 134"/>
                      <a:gd name="T18" fmla="*/ 100 w 115"/>
                      <a:gd name="T19" fmla="*/ 36 h 134"/>
                      <a:gd name="T20" fmla="*/ 107 w 115"/>
                      <a:gd name="T21" fmla="*/ 41 h 134"/>
                      <a:gd name="T22" fmla="*/ 103 w 115"/>
                      <a:gd name="T23" fmla="*/ 49 h 134"/>
                      <a:gd name="T24" fmla="*/ 107 w 115"/>
                      <a:gd name="T25" fmla="*/ 57 h 134"/>
                      <a:gd name="T26" fmla="*/ 107 w 115"/>
                      <a:gd name="T27" fmla="*/ 65 h 134"/>
                      <a:gd name="T28" fmla="*/ 107 w 115"/>
                      <a:gd name="T29" fmla="*/ 77 h 134"/>
                      <a:gd name="T30" fmla="*/ 107 w 115"/>
                      <a:gd name="T31" fmla="*/ 81 h 134"/>
                      <a:gd name="T32" fmla="*/ 103 w 115"/>
                      <a:gd name="T33" fmla="*/ 89 h 134"/>
                      <a:gd name="T34" fmla="*/ 107 w 115"/>
                      <a:gd name="T35" fmla="*/ 97 h 134"/>
                      <a:gd name="T36" fmla="*/ 111 w 115"/>
                      <a:gd name="T37" fmla="*/ 105 h 134"/>
                      <a:gd name="T38" fmla="*/ 111 w 115"/>
                      <a:gd name="T39" fmla="*/ 109 h 134"/>
                      <a:gd name="T40" fmla="*/ 103 w 115"/>
                      <a:gd name="T41" fmla="*/ 113 h 134"/>
                      <a:gd name="T42" fmla="*/ 96 w 115"/>
                      <a:gd name="T43" fmla="*/ 113 h 134"/>
                      <a:gd name="T44" fmla="*/ 88 w 115"/>
                      <a:gd name="T45" fmla="*/ 109 h 134"/>
                      <a:gd name="T46" fmla="*/ 88 w 115"/>
                      <a:gd name="T47" fmla="*/ 121 h 134"/>
                      <a:gd name="T48" fmla="*/ 80 w 115"/>
                      <a:gd name="T49" fmla="*/ 121 h 134"/>
                      <a:gd name="T50" fmla="*/ 77 w 115"/>
                      <a:gd name="T51" fmla="*/ 130 h 134"/>
                      <a:gd name="T52" fmla="*/ 69 w 115"/>
                      <a:gd name="T53" fmla="*/ 134 h 134"/>
                      <a:gd name="T54" fmla="*/ 65 w 115"/>
                      <a:gd name="T55" fmla="*/ 126 h 134"/>
                      <a:gd name="T56" fmla="*/ 65 w 115"/>
                      <a:gd name="T57" fmla="*/ 117 h 134"/>
                      <a:gd name="T58" fmla="*/ 61 w 115"/>
                      <a:gd name="T59" fmla="*/ 109 h 134"/>
                      <a:gd name="T60" fmla="*/ 57 w 115"/>
                      <a:gd name="T61" fmla="*/ 101 h 134"/>
                      <a:gd name="T62" fmla="*/ 54 w 115"/>
                      <a:gd name="T63" fmla="*/ 93 h 134"/>
                      <a:gd name="T64" fmla="*/ 46 w 115"/>
                      <a:gd name="T65" fmla="*/ 89 h 134"/>
                      <a:gd name="T66" fmla="*/ 38 w 115"/>
                      <a:gd name="T67" fmla="*/ 85 h 134"/>
                      <a:gd name="T68" fmla="*/ 34 w 115"/>
                      <a:gd name="T69" fmla="*/ 85 h 134"/>
                      <a:gd name="T70" fmla="*/ 27 w 115"/>
                      <a:gd name="T71" fmla="*/ 81 h 134"/>
                      <a:gd name="T72" fmla="*/ 19 w 115"/>
                      <a:gd name="T73" fmla="*/ 77 h 134"/>
                      <a:gd name="T74" fmla="*/ 11 w 115"/>
                      <a:gd name="T75" fmla="*/ 73 h 134"/>
                      <a:gd name="T76" fmla="*/ 0 w 115"/>
                      <a:gd name="T77" fmla="*/ 73 h 134"/>
                      <a:gd name="T78" fmla="*/ 4 w 115"/>
                      <a:gd name="T79" fmla="*/ 65 h 134"/>
                      <a:gd name="T80" fmla="*/ 11 w 115"/>
                      <a:gd name="T81" fmla="*/ 57 h 134"/>
                      <a:gd name="T82" fmla="*/ 15 w 115"/>
                      <a:gd name="T83" fmla="*/ 49 h 134"/>
                      <a:gd name="T84" fmla="*/ 19 w 115"/>
                      <a:gd name="T85" fmla="*/ 41 h 134"/>
                      <a:gd name="T86" fmla="*/ 19 w 115"/>
                      <a:gd name="T87" fmla="*/ 36 h 134"/>
                      <a:gd name="T88" fmla="*/ 23 w 115"/>
                      <a:gd name="T89" fmla="*/ 28 h 134"/>
                      <a:gd name="T90" fmla="*/ 19 w 115"/>
                      <a:gd name="T91" fmla="*/ 20 h 134"/>
                      <a:gd name="T92" fmla="*/ 27 w 115"/>
                      <a:gd name="T93" fmla="*/ 16 h 134"/>
                      <a:gd name="T94" fmla="*/ 38 w 115"/>
                      <a:gd name="T95" fmla="*/ 12 h 134"/>
                      <a:gd name="T96" fmla="*/ 42 w 115"/>
                      <a:gd name="T97" fmla="*/ 0 h 13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</a:cxnLst>
                    <a:rect l="0" t="0" r="r" b="b"/>
                    <a:pathLst>
                      <a:path w="115" h="134">
                        <a:moveTo>
                          <a:pt x="42" y="0"/>
                        </a:moveTo>
                        <a:lnTo>
                          <a:pt x="46" y="0"/>
                        </a:lnTo>
                        <a:lnTo>
                          <a:pt x="50" y="0"/>
                        </a:lnTo>
                        <a:lnTo>
                          <a:pt x="54" y="0"/>
                        </a:lnTo>
                        <a:lnTo>
                          <a:pt x="57" y="0"/>
                        </a:lnTo>
                        <a:lnTo>
                          <a:pt x="57" y="4"/>
                        </a:lnTo>
                        <a:lnTo>
                          <a:pt x="57" y="8"/>
                        </a:lnTo>
                        <a:lnTo>
                          <a:pt x="61" y="8"/>
                        </a:lnTo>
                        <a:lnTo>
                          <a:pt x="61" y="12"/>
                        </a:lnTo>
                        <a:lnTo>
                          <a:pt x="65" y="12"/>
                        </a:lnTo>
                        <a:lnTo>
                          <a:pt x="69" y="12"/>
                        </a:lnTo>
                        <a:lnTo>
                          <a:pt x="73" y="12"/>
                        </a:lnTo>
                        <a:lnTo>
                          <a:pt x="73" y="16"/>
                        </a:lnTo>
                        <a:lnTo>
                          <a:pt x="73" y="20"/>
                        </a:lnTo>
                        <a:lnTo>
                          <a:pt x="77" y="20"/>
                        </a:lnTo>
                        <a:lnTo>
                          <a:pt x="77" y="16"/>
                        </a:lnTo>
                        <a:lnTo>
                          <a:pt x="77" y="20"/>
                        </a:lnTo>
                        <a:lnTo>
                          <a:pt x="80" y="16"/>
                        </a:lnTo>
                        <a:lnTo>
                          <a:pt x="80" y="20"/>
                        </a:lnTo>
                        <a:lnTo>
                          <a:pt x="80" y="16"/>
                        </a:lnTo>
                        <a:lnTo>
                          <a:pt x="84" y="16"/>
                        </a:lnTo>
                        <a:lnTo>
                          <a:pt x="88" y="16"/>
                        </a:lnTo>
                        <a:lnTo>
                          <a:pt x="88" y="20"/>
                        </a:lnTo>
                        <a:lnTo>
                          <a:pt x="88" y="24"/>
                        </a:lnTo>
                        <a:lnTo>
                          <a:pt x="92" y="24"/>
                        </a:lnTo>
                        <a:lnTo>
                          <a:pt x="92" y="28"/>
                        </a:lnTo>
                        <a:lnTo>
                          <a:pt x="96" y="28"/>
                        </a:lnTo>
                        <a:lnTo>
                          <a:pt x="100" y="28"/>
                        </a:lnTo>
                        <a:lnTo>
                          <a:pt x="100" y="32"/>
                        </a:lnTo>
                        <a:lnTo>
                          <a:pt x="100" y="36"/>
                        </a:lnTo>
                        <a:lnTo>
                          <a:pt x="103" y="36"/>
                        </a:lnTo>
                        <a:lnTo>
                          <a:pt x="103" y="41"/>
                        </a:lnTo>
                        <a:lnTo>
                          <a:pt x="107" y="41"/>
                        </a:lnTo>
                        <a:lnTo>
                          <a:pt x="107" y="45"/>
                        </a:lnTo>
                        <a:lnTo>
                          <a:pt x="103" y="45"/>
                        </a:lnTo>
                        <a:lnTo>
                          <a:pt x="103" y="49"/>
                        </a:lnTo>
                        <a:lnTo>
                          <a:pt x="103" y="53"/>
                        </a:lnTo>
                        <a:lnTo>
                          <a:pt x="107" y="53"/>
                        </a:lnTo>
                        <a:lnTo>
                          <a:pt x="107" y="57"/>
                        </a:lnTo>
                        <a:lnTo>
                          <a:pt x="103" y="57"/>
                        </a:lnTo>
                        <a:lnTo>
                          <a:pt x="103" y="61"/>
                        </a:lnTo>
                        <a:lnTo>
                          <a:pt x="107" y="65"/>
                        </a:lnTo>
                        <a:lnTo>
                          <a:pt x="107" y="69"/>
                        </a:lnTo>
                        <a:lnTo>
                          <a:pt x="107" y="73"/>
                        </a:lnTo>
                        <a:lnTo>
                          <a:pt x="107" y="77"/>
                        </a:lnTo>
                        <a:lnTo>
                          <a:pt x="103" y="77"/>
                        </a:lnTo>
                        <a:lnTo>
                          <a:pt x="103" y="81"/>
                        </a:lnTo>
                        <a:lnTo>
                          <a:pt x="107" y="81"/>
                        </a:lnTo>
                        <a:lnTo>
                          <a:pt x="107" y="85"/>
                        </a:lnTo>
                        <a:lnTo>
                          <a:pt x="107" y="89"/>
                        </a:lnTo>
                        <a:lnTo>
                          <a:pt x="103" y="89"/>
                        </a:lnTo>
                        <a:lnTo>
                          <a:pt x="103" y="93"/>
                        </a:lnTo>
                        <a:lnTo>
                          <a:pt x="107" y="93"/>
                        </a:lnTo>
                        <a:lnTo>
                          <a:pt x="107" y="97"/>
                        </a:lnTo>
                        <a:lnTo>
                          <a:pt x="111" y="97"/>
                        </a:lnTo>
                        <a:lnTo>
                          <a:pt x="111" y="101"/>
                        </a:lnTo>
                        <a:lnTo>
                          <a:pt x="111" y="105"/>
                        </a:lnTo>
                        <a:lnTo>
                          <a:pt x="115" y="105"/>
                        </a:lnTo>
                        <a:lnTo>
                          <a:pt x="115" y="109"/>
                        </a:lnTo>
                        <a:lnTo>
                          <a:pt x="111" y="109"/>
                        </a:lnTo>
                        <a:lnTo>
                          <a:pt x="107" y="109"/>
                        </a:lnTo>
                        <a:lnTo>
                          <a:pt x="103" y="109"/>
                        </a:lnTo>
                        <a:lnTo>
                          <a:pt x="103" y="113"/>
                        </a:lnTo>
                        <a:lnTo>
                          <a:pt x="100" y="113"/>
                        </a:lnTo>
                        <a:lnTo>
                          <a:pt x="100" y="117"/>
                        </a:lnTo>
                        <a:lnTo>
                          <a:pt x="96" y="113"/>
                        </a:lnTo>
                        <a:lnTo>
                          <a:pt x="92" y="113"/>
                        </a:lnTo>
                        <a:lnTo>
                          <a:pt x="92" y="109"/>
                        </a:lnTo>
                        <a:lnTo>
                          <a:pt x="88" y="109"/>
                        </a:lnTo>
                        <a:lnTo>
                          <a:pt x="88" y="113"/>
                        </a:lnTo>
                        <a:lnTo>
                          <a:pt x="88" y="117"/>
                        </a:lnTo>
                        <a:lnTo>
                          <a:pt x="88" y="121"/>
                        </a:lnTo>
                        <a:lnTo>
                          <a:pt x="88" y="126"/>
                        </a:lnTo>
                        <a:lnTo>
                          <a:pt x="84" y="126"/>
                        </a:lnTo>
                        <a:lnTo>
                          <a:pt x="80" y="121"/>
                        </a:lnTo>
                        <a:lnTo>
                          <a:pt x="80" y="126"/>
                        </a:lnTo>
                        <a:lnTo>
                          <a:pt x="77" y="126"/>
                        </a:lnTo>
                        <a:lnTo>
                          <a:pt x="77" y="130"/>
                        </a:lnTo>
                        <a:lnTo>
                          <a:pt x="73" y="130"/>
                        </a:lnTo>
                        <a:lnTo>
                          <a:pt x="73" y="134"/>
                        </a:lnTo>
                        <a:lnTo>
                          <a:pt x="69" y="134"/>
                        </a:lnTo>
                        <a:lnTo>
                          <a:pt x="69" y="130"/>
                        </a:lnTo>
                        <a:lnTo>
                          <a:pt x="65" y="130"/>
                        </a:lnTo>
                        <a:lnTo>
                          <a:pt x="65" y="126"/>
                        </a:lnTo>
                        <a:lnTo>
                          <a:pt x="65" y="121"/>
                        </a:lnTo>
                        <a:lnTo>
                          <a:pt x="61" y="121"/>
                        </a:lnTo>
                        <a:lnTo>
                          <a:pt x="65" y="117"/>
                        </a:lnTo>
                        <a:lnTo>
                          <a:pt x="65" y="113"/>
                        </a:lnTo>
                        <a:lnTo>
                          <a:pt x="61" y="113"/>
                        </a:lnTo>
                        <a:lnTo>
                          <a:pt x="61" y="109"/>
                        </a:lnTo>
                        <a:lnTo>
                          <a:pt x="61" y="105"/>
                        </a:lnTo>
                        <a:lnTo>
                          <a:pt x="57" y="105"/>
                        </a:lnTo>
                        <a:lnTo>
                          <a:pt x="57" y="101"/>
                        </a:lnTo>
                        <a:lnTo>
                          <a:pt x="57" y="97"/>
                        </a:lnTo>
                        <a:lnTo>
                          <a:pt x="54" y="97"/>
                        </a:lnTo>
                        <a:lnTo>
                          <a:pt x="54" y="93"/>
                        </a:lnTo>
                        <a:lnTo>
                          <a:pt x="50" y="93"/>
                        </a:lnTo>
                        <a:lnTo>
                          <a:pt x="50" y="89"/>
                        </a:lnTo>
                        <a:lnTo>
                          <a:pt x="46" y="89"/>
                        </a:lnTo>
                        <a:lnTo>
                          <a:pt x="46" y="85"/>
                        </a:lnTo>
                        <a:lnTo>
                          <a:pt x="42" y="85"/>
                        </a:lnTo>
                        <a:lnTo>
                          <a:pt x="38" y="85"/>
                        </a:lnTo>
                        <a:lnTo>
                          <a:pt x="38" y="81"/>
                        </a:lnTo>
                        <a:lnTo>
                          <a:pt x="38" y="85"/>
                        </a:lnTo>
                        <a:lnTo>
                          <a:pt x="34" y="85"/>
                        </a:lnTo>
                        <a:lnTo>
                          <a:pt x="34" y="81"/>
                        </a:lnTo>
                        <a:lnTo>
                          <a:pt x="31" y="81"/>
                        </a:lnTo>
                        <a:lnTo>
                          <a:pt x="27" y="81"/>
                        </a:lnTo>
                        <a:lnTo>
                          <a:pt x="27" y="77"/>
                        </a:lnTo>
                        <a:lnTo>
                          <a:pt x="23" y="77"/>
                        </a:lnTo>
                        <a:lnTo>
                          <a:pt x="19" y="77"/>
                        </a:lnTo>
                        <a:lnTo>
                          <a:pt x="15" y="77"/>
                        </a:lnTo>
                        <a:lnTo>
                          <a:pt x="15" y="73"/>
                        </a:lnTo>
                        <a:lnTo>
                          <a:pt x="11" y="73"/>
                        </a:lnTo>
                        <a:lnTo>
                          <a:pt x="8" y="73"/>
                        </a:lnTo>
                        <a:lnTo>
                          <a:pt x="4" y="73"/>
                        </a:lnTo>
                        <a:lnTo>
                          <a:pt x="0" y="73"/>
                        </a:lnTo>
                        <a:lnTo>
                          <a:pt x="0" y="69"/>
                        </a:lnTo>
                        <a:lnTo>
                          <a:pt x="0" y="65"/>
                        </a:lnTo>
                        <a:lnTo>
                          <a:pt x="4" y="65"/>
                        </a:lnTo>
                        <a:lnTo>
                          <a:pt x="4" y="61"/>
                        </a:lnTo>
                        <a:lnTo>
                          <a:pt x="8" y="61"/>
                        </a:lnTo>
                        <a:lnTo>
                          <a:pt x="11" y="57"/>
                        </a:lnTo>
                        <a:lnTo>
                          <a:pt x="15" y="57"/>
                        </a:lnTo>
                        <a:lnTo>
                          <a:pt x="15" y="53"/>
                        </a:lnTo>
                        <a:lnTo>
                          <a:pt x="15" y="49"/>
                        </a:lnTo>
                        <a:lnTo>
                          <a:pt x="19" y="49"/>
                        </a:lnTo>
                        <a:lnTo>
                          <a:pt x="19" y="45"/>
                        </a:lnTo>
                        <a:lnTo>
                          <a:pt x="19" y="41"/>
                        </a:lnTo>
                        <a:lnTo>
                          <a:pt x="23" y="41"/>
                        </a:lnTo>
                        <a:lnTo>
                          <a:pt x="23" y="36"/>
                        </a:lnTo>
                        <a:lnTo>
                          <a:pt x="19" y="36"/>
                        </a:lnTo>
                        <a:lnTo>
                          <a:pt x="19" y="32"/>
                        </a:lnTo>
                        <a:lnTo>
                          <a:pt x="19" y="28"/>
                        </a:lnTo>
                        <a:lnTo>
                          <a:pt x="23" y="28"/>
                        </a:lnTo>
                        <a:lnTo>
                          <a:pt x="23" y="24"/>
                        </a:lnTo>
                        <a:lnTo>
                          <a:pt x="19" y="24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27" y="16"/>
                        </a:lnTo>
                        <a:lnTo>
                          <a:pt x="31" y="16"/>
                        </a:lnTo>
                        <a:lnTo>
                          <a:pt x="34" y="12"/>
                        </a:lnTo>
                        <a:lnTo>
                          <a:pt x="38" y="12"/>
                        </a:lnTo>
                        <a:lnTo>
                          <a:pt x="38" y="8"/>
                        </a:lnTo>
                        <a:lnTo>
                          <a:pt x="38" y="4"/>
                        </a:lnTo>
                        <a:lnTo>
                          <a:pt x="42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516" name="Freeform 490">
                    <a:extLst>
                      <a:ext uri="{FF2B5EF4-FFF2-40B4-BE49-F238E27FC236}">
                        <a16:creationId xmlns:a16="http://schemas.microsoft.com/office/drawing/2014/main" id="{2EA92CE0-5EEB-16AA-89E5-AD1959A8F85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926" y="3262"/>
                    <a:ext cx="23" cy="24"/>
                  </a:xfrm>
                  <a:custGeom>
                    <a:avLst/>
                    <a:gdLst>
                      <a:gd name="T0" fmla="*/ 12 w 23"/>
                      <a:gd name="T1" fmla="*/ 0 h 24"/>
                      <a:gd name="T2" fmla="*/ 15 w 23"/>
                      <a:gd name="T3" fmla="*/ 0 h 24"/>
                      <a:gd name="T4" fmla="*/ 15 w 23"/>
                      <a:gd name="T5" fmla="*/ 4 h 24"/>
                      <a:gd name="T6" fmla="*/ 19 w 23"/>
                      <a:gd name="T7" fmla="*/ 4 h 24"/>
                      <a:gd name="T8" fmla="*/ 23 w 23"/>
                      <a:gd name="T9" fmla="*/ 4 h 24"/>
                      <a:gd name="T10" fmla="*/ 19 w 23"/>
                      <a:gd name="T11" fmla="*/ 4 h 24"/>
                      <a:gd name="T12" fmla="*/ 19 w 23"/>
                      <a:gd name="T13" fmla="*/ 8 h 24"/>
                      <a:gd name="T14" fmla="*/ 15 w 23"/>
                      <a:gd name="T15" fmla="*/ 8 h 24"/>
                      <a:gd name="T16" fmla="*/ 15 w 23"/>
                      <a:gd name="T17" fmla="*/ 12 h 24"/>
                      <a:gd name="T18" fmla="*/ 12 w 23"/>
                      <a:gd name="T19" fmla="*/ 12 h 24"/>
                      <a:gd name="T20" fmla="*/ 12 w 23"/>
                      <a:gd name="T21" fmla="*/ 16 h 24"/>
                      <a:gd name="T22" fmla="*/ 12 w 23"/>
                      <a:gd name="T23" fmla="*/ 20 h 24"/>
                      <a:gd name="T24" fmla="*/ 8 w 23"/>
                      <a:gd name="T25" fmla="*/ 20 h 24"/>
                      <a:gd name="T26" fmla="*/ 8 w 23"/>
                      <a:gd name="T27" fmla="*/ 24 h 24"/>
                      <a:gd name="T28" fmla="*/ 4 w 23"/>
                      <a:gd name="T29" fmla="*/ 24 h 24"/>
                      <a:gd name="T30" fmla="*/ 0 w 23"/>
                      <a:gd name="T31" fmla="*/ 24 h 24"/>
                      <a:gd name="T32" fmla="*/ 0 w 23"/>
                      <a:gd name="T33" fmla="*/ 20 h 24"/>
                      <a:gd name="T34" fmla="*/ 4 w 23"/>
                      <a:gd name="T35" fmla="*/ 20 h 24"/>
                      <a:gd name="T36" fmla="*/ 4 w 23"/>
                      <a:gd name="T37" fmla="*/ 16 h 24"/>
                      <a:gd name="T38" fmla="*/ 4 w 23"/>
                      <a:gd name="T39" fmla="*/ 12 h 24"/>
                      <a:gd name="T40" fmla="*/ 0 w 23"/>
                      <a:gd name="T41" fmla="*/ 12 h 24"/>
                      <a:gd name="T42" fmla="*/ 0 w 23"/>
                      <a:gd name="T43" fmla="*/ 8 h 24"/>
                      <a:gd name="T44" fmla="*/ 4 w 23"/>
                      <a:gd name="T45" fmla="*/ 8 h 24"/>
                      <a:gd name="T46" fmla="*/ 8 w 23"/>
                      <a:gd name="T47" fmla="*/ 8 h 24"/>
                      <a:gd name="T48" fmla="*/ 8 w 23"/>
                      <a:gd name="T49" fmla="*/ 4 h 24"/>
                      <a:gd name="T50" fmla="*/ 4 w 23"/>
                      <a:gd name="T51" fmla="*/ 4 h 24"/>
                      <a:gd name="T52" fmla="*/ 8 w 23"/>
                      <a:gd name="T53" fmla="*/ 4 h 24"/>
                      <a:gd name="T54" fmla="*/ 12 w 23"/>
                      <a:gd name="T55" fmla="*/ 4 h 24"/>
                      <a:gd name="T56" fmla="*/ 12 w 23"/>
                      <a:gd name="T57" fmla="*/ 0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</a:cxnLst>
                    <a:rect l="0" t="0" r="r" b="b"/>
                    <a:pathLst>
                      <a:path w="23" h="24">
                        <a:moveTo>
                          <a:pt x="12" y="0"/>
                        </a:moveTo>
                        <a:lnTo>
                          <a:pt x="15" y="0"/>
                        </a:lnTo>
                        <a:lnTo>
                          <a:pt x="15" y="4"/>
                        </a:lnTo>
                        <a:lnTo>
                          <a:pt x="19" y="4"/>
                        </a:lnTo>
                        <a:lnTo>
                          <a:pt x="23" y="4"/>
                        </a:lnTo>
                        <a:lnTo>
                          <a:pt x="19" y="4"/>
                        </a:lnTo>
                        <a:lnTo>
                          <a:pt x="19" y="8"/>
                        </a:lnTo>
                        <a:lnTo>
                          <a:pt x="15" y="8"/>
                        </a:lnTo>
                        <a:lnTo>
                          <a:pt x="15" y="12"/>
                        </a:lnTo>
                        <a:lnTo>
                          <a:pt x="12" y="12"/>
                        </a:lnTo>
                        <a:lnTo>
                          <a:pt x="12" y="16"/>
                        </a:lnTo>
                        <a:lnTo>
                          <a:pt x="12" y="20"/>
                        </a:lnTo>
                        <a:lnTo>
                          <a:pt x="8" y="20"/>
                        </a:lnTo>
                        <a:lnTo>
                          <a:pt x="8" y="24"/>
                        </a:lnTo>
                        <a:lnTo>
                          <a:pt x="4" y="24"/>
                        </a:lnTo>
                        <a:lnTo>
                          <a:pt x="0" y="24"/>
                        </a:lnTo>
                        <a:lnTo>
                          <a:pt x="0" y="20"/>
                        </a:lnTo>
                        <a:lnTo>
                          <a:pt x="4" y="20"/>
                        </a:lnTo>
                        <a:lnTo>
                          <a:pt x="4" y="16"/>
                        </a:lnTo>
                        <a:lnTo>
                          <a:pt x="4" y="12"/>
                        </a:lnTo>
                        <a:lnTo>
                          <a:pt x="0" y="12"/>
                        </a:lnTo>
                        <a:lnTo>
                          <a:pt x="0" y="8"/>
                        </a:lnTo>
                        <a:lnTo>
                          <a:pt x="4" y="8"/>
                        </a:lnTo>
                        <a:lnTo>
                          <a:pt x="8" y="8"/>
                        </a:lnTo>
                        <a:lnTo>
                          <a:pt x="8" y="4"/>
                        </a:lnTo>
                        <a:lnTo>
                          <a:pt x="4" y="4"/>
                        </a:lnTo>
                        <a:lnTo>
                          <a:pt x="8" y="4"/>
                        </a:lnTo>
                        <a:lnTo>
                          <a:pt x="12" y="4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517" name="Freeform 491">
                    <a:extLst>
                      <a:ext uri="{FF2B5EF4-FFF2-40B4-BE49-F238E27FC236}">
                        <a16:creationId xmlns:a16="http://schemas.microsoft.com/office/drawing/2014/main" id="{D01543F8-A942-6AB4-67DB-E7C46E24BD5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365" y="3266"/>
                    <a:ext cx="131" cy="174"/>
                  </a:xfrm>
                  <a:custGeom>
                    <a:avLst/>
                    <a:gdLst>
                      <a:gd name="T0" fmla="*/ 31 w 131"/>
                      <a:gd name="T1" fmla="*/ 8 h 174"/>
                      <a:gd name="T2" fmla="*/ 46 w 131"/>
                      <a:gd name="T3" fmla="*/ 12 h 174"/>
                      <a:gd name="T4" fmla="*/ 62 w 131"/>
                      <a:gd name="T5" fmla="*/ 32 h 174"/>
                      <a:gd name="T6" fmla="*/ 77 w 131"/>
                      <a:gd name="T7" fmla="*/ 28 h 174"/>
                      <a:gd name="T8" fmla="*/ 88 w 131"/>
                      <a:gd name="T9" fmla="*/ 32 h 174"/>
                      <a:gd name="T10" fmla="*/ 96 w 131"/>
                      <a:gd name="T11" fmla="*/ 24 h 174"/>
                      <a:gd name="T12" fmla="*/ 108 w 131"/>
                      <a:gd name="T13" fmla="*/ 20 h 174"/>
                      <a:gd name="T14" fmla="*/ 123 w 131"/>
                      <a:gd name="T15" fmla="*/ 20 h 174"/>
                      <a:gd name="T16" fmla="*/ 127 w 131"/>
                      <a:gd name="T17" fmla="*/ 24 h 174"/>
                      <a:gd name="T18" fmla="*/ 127 w 131"/>
                      <a:gd name="T19" fmla="*/ 41 h 174"/>
                      <a:gd name="T20" fmla="*/ 131 w 131"/>
                      <a:gd name="T21" fmla="*/ 53 h 174"/>
                      <a:gd name="T22" fmla="*/ 123 w 131"/>
                      <a:gd name="T23" fmla="*/ 65 h 174"/>
                      <a:gd name="T24" fmla="*/ 119 w 131"/>
                      <a:gd name="T25" fmla="*/ 69 h 174"/>
                      <a:gd name="T26" fmla="*/ 111 w 131"/>
                      <a:gd name="T27" fmla="*/ 73 h 174"/>
                      <a:gd name="T28" fmla="*/ 111 w 131"/>
                      <a:gd name="T29" fmla="*/ 89 h 174"/>
                      <a:gd name="T30" fmla="*/ 100 w 131"/>
                      <a:gd name="T31" fmla="*/ 97 h 174"/>
                      <a:gd name="T32" fmla="*/ 96 w 131"/>
                      <a:gd name="T33" fmla="*/ 109 h 174"/>
                      <a:gd name="T34" fmla="*/ 92 w 131"/>
                      <a:gd name="T35" fmla="*/ 117 h 174"/>
                      <a:gd name="T36" fmla="*/ 88 w 131"/>
                      <a:gd name="T37" fmla="*/ 130 h 174"/>
                      <a:gd name="T38" fmla="*/ 88 w 131"/>
                      <a:gd name="T39" fmla="*/ 142 h 174"/>
                      <a:gd name="T40" fmla="*/ 88 w 131"/>
                      <a:gd name="T41" fmla="*/ 158 h 174"/>
                      <a:gd name="T42" fmla="*/ 81 w 131"/>
                      <a:gd name="T43" fmla="*/ 170 h 174"/>
                      <a:gd name="T44" fmla="*/ 77 w 131"/>
                      <a:gd name="T45" fmla="*/ 174 h 174"/>
                      <a:gd name="T46" fmla="*/ 69 w 131"/>
                      <a:gd name="T47" fmla="*/ 166 h 174"/>
                      <a:gd name="T48" fmla="*/ 58 w 131"/>
                      <a:gd name="T49" fmla="*/ 162 h 174"/>
                      <a:gd name="T50" fmla="*/ 50 w 131"/>
                      <a:gd name="T51" fmla="*/ 154 h 174"/>
                      <a:gd name="T52" fmla="*/ 39 w 131"/>
                      <a:gd name="T53" fmla="*/ 150 h 174"/>
                      <a:gd name="T54" fmla="*/ 27 w 131"/>
                      <a:gd name="T55" fmla="*/ 142 h 174"/>
                      <a:gd name="T56" fmla="*/ 23 w 131"/>
                      <a:gd name="T57" fmla="*/ 138 h 174"/>
                      <a:gd name="T58" fmla="*/ 12 w 131"/>
                      <a:gd name="T59" fmla="*/ 130 h 174"/>
                      <a:gd name="T60" fmla="*/ 4 w 131"/>
                      <a:gd name="T61" fmla="*/ 126 h 174"/>
                      <a:gd name="T62" fmla="*/ 12 w 131"/>
                      <a:gd name="T63" fmla="*/ 122 h 174"/>
                      <a:gd name="T64" fmla="*/ 23 w 131"/>
                      <a:gd name="T65" fmla="*/ 122 h 174"/>
                      <a:gd name="T66" fmla="*/ 35 w 131"/>
                      <a:gd name="T67" fmla="*/ 122 h 174"/>
                      <a:gd name="T68" fmla="*/ 35 w 131"/>
                      <a:gd name="T69" fmla="*/ 105 h 174"/>
                      <a:gd name="T70" fmla="*/ 35 w 131"/>
                      <a:gd name="T71" fmla="*/ 97 h 174"/>
                      <a:gd name="T72" fmla="*/ 39 w 131"/>
                      <a:gd name="T73" fmla="*/ 85 h 174"/>
                      <a:gd name="T74" fmla="*/ 46 w 131"/>
                      <a:gd name="T75" fmla="*/ 93 h 174"/>
                      <a:gd name="T76" fmla="*/ 58 w 131"/>
                      <a:gd name="T77" fmla="*/ 97 h 174"/>
                      <a:gd name="T78" fmla="*/ 58 w 131"/>
                      <a:gd name="T79" fmla="*/ 81 h 174"/>
                      <a:gd name="T80" fmla="*/ 54 w 131"/>
                      <a:gd name="T81" fmla="*/ 69 h 174"/>
                      <a:gd name="T82" fmla="*/ 54 w 131"/>
                      <a:gd name="T83" fmla="*/ 61 h 174"/>
                      <a:gd name="T84" fmla="*/ 46 w 131"/>
                      <a:gd name="T85" fmla="*/ 53 h 174"/>
                      <a:gd name="T86" fmla="*/ 35 w 131"/>
                      <a:gd name="T87" fmla="*/ 45 h 174"/>
                      <a:gd name="T88" fmla="*/ 31 w 131"/>
                      <a:gd name="T89" fmla="*/ 32 h 174"/>
                      <a:gd name="T90" fmla="*/ 4 w 131"/>
                      <a:gd name="T91" fmla="*/ 28 h 174"/>
                      <a:gd name="T92" fmla="*/ 12 w 131"/>
                      <a:gd name="T93" fmla="*/ 20 h 174"/>
                      <a:gd name="T94" fmla="*/ 16 w 131"/>
                      <a:gd name="T95" fmla="*/ 16 h 174"/>
                      <a:gd name="T96" fmla="*/ 23 w 131"/>
                      <a:gd name="T97" fmla="*/ 8 h 17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</a:cxnLst>
                    <a:rect l="0" t="0" r="r" b="b"/>
                    <a:pathLst>
                      <a:path w="131" h="174">
                        <a:moveTo>
                          <a:pt x="27" y="0"/>
                        </a:moveTo>
                        <a:lnTo>
                          <a:pt x="31" y="0"/>
                        </a:lnTo>
                        <a:lnTo>
                          <a:pt x="31" y="4"/>
                        </a:lnTo>
                        <a:lnTo>
                          <a:pt x="31" y="8"/>
                        </a:lnTo>
                        <a:lnTo>
                          <a:pt x="35" y="8"/>
                        </a:lnTo>
                        <a:lnTo>
                          <a:pt x="35" y="12"/>
                        </a:lnTo>
                        <a:lnTo>
                          <a:pt x="39" y="12"/>
                        </a:lnTo>
                        <a:lnTo>
                          <a:pt x="46" y="12"/>
                        </a:lnTo>
                        <a:lnTo>
                          <a:pt x="54" y="12"/>
                        </a:lnTo>
                        <a:lnTo>
                          <a:pt x="58" y="28"/>
                        </a:lnTo>
                        <a:lnTo>
                          <a:pt x="62" y="28"/>
                        </a:lnTo>
                        <a:lnTo>
                          <a:pt x="62" y="32"/>
                        </a:lnTo>
                        <a:lnTo>
                          <a:pt x="65" y="28"/>
                        </a:lnTo>
                        <a:lnTo>
                          <a:pt x="69" y="28"/>
                        </a:lnTo>
                        <a:lnTo>
                          <a:pt x="73" y="28"/>
                        </a:lnTo>
                        <a:lnTo>
                          <a:pt x="77" y="28"/>
                        </a:lnTo>
                        <a:lnTo>
                          <a:pt x="77" y="32"/>
                        </a:lnTo>
                        <a:lnTo>
                          <a:pt x="81" y="32"/>
                        </a:lnTo>
                        <a:lnTo>
                          <a:pt x="85" y="32"/>
                        </a:lnTo>
                        <a:lnTo>
                          <a:pt x="88" y="32"/>
                        </a:lnTo>
                        <a:lnTo>
                          <a:pt x="88" y="28"/>
                        </a:lnTo>
                        <a:lnTo>
                          <a:pt x="88" y="24"/>
                        </a:lnTo>
                        <a:lnTo>
                          <a:pt x="92" y="24"/>
                        </a:lnTo>
                        <a:lnTo>
                          <a:pt x="96" y="24"/>
                        </a:lnTo>
                        <a:lnTo>
                          <a:pt x="100" y="24"/>
                        </a:lnTo>
                        <a:lnTo>
                          <a:pt x="100" y="20"/>
                        </a:lnTo>
                        <a:lnTo>
                          <a:pt x="104" y="20"/>
                        </a:lnTo>
                        <a:lnTo>
                          <a:pt x="108" y="20"/>
                        </a:lnTo>
                        <a:lnTo>
                          <a:pt x="111" y="20"/>
                        </a:lnTo>
                        <a:lnTo>
                          <a:pt x="115" y="20"/>
                        </a:lnTo>
                        <a:lnTo>
                          <a:pt x="119" y="20"/>
                        </a:lnTo>
                        <a:lnTo>
                          <a:pt x="123" y="20"/>
                        </a:lnTo>
                        <a:lnTo>
                          <a:pt x="123" y="16"/>
                        </a:lnTo>
                        <a:lnTo>
                          <a:pt x="127" y="16"/>
                        </a:lnTo>
                        <a:lnTo>
                          <a:pt x="127" y="20"/>
                        </a:lnTo>
                        <a:lnTo>
                          <a:pt x="127" y="24"/>
                        </a:lnTo>
                        <a:lnTo>
                          <a:pt x="127" y="28"/>
                        </a:lnTo>
                        <a:lnTo>
                          <a:pt x="127" y="32"/>
                        </a:lnTo>
                        <a:lnTo>
                          <a:pt x="127" y="37"/>
                        </a:lnTo>
                        <a:lnTo>
                          <a:pt x="127" y="41"/>
                        </a:lnTo>
                        <a:lnTo>
                          <a:pt x="127" y="45"/>
                        </a:lnTo>
                        <a:lnTo>
                          <a:pt x="127" y="49"/>
                        </a:lnTo>
                        <a:lnTo>
                          <a:pt x="131" y="49"/>
                        </a:lnTo>
                        <a:lnTo>
                          <a:pt x="131" y="53"/>
                        </a:lnTo>
                        <a:lnTo>
                          <a:pt x="127" y="53"/>
                        </a:lnTo>
                        <a:lnTo>
                          <a:pt x="127" y="57"/>
                        </a:lnTo>
                        <a:lnTo>
                          <a:pt x="127" y="61"/>
                        </a:lnTo>
                        <a:lnTo>
                          <a:pt x="123" y="65"/>
                        </a:lnTo>
                        <a:lnTo>
                          <a:pt x="127" y="65"/>
                        </a:lnTo>
                        <a:lnTo>
                          <a:pt x="127" y="69"/>
                        </a:lnTo>
                        <a:lnTo>
                          <a:pt x="123" y="69"/>
                        </a:lnTo>
                        <a:lnTo>
                          <a:pt x="119" y="69"/>
                        </a:lnTo>
                        <a:lnTo>
                          <a:pt x="119" y="73"/>
                        </a:lnTo>
                        <a:lnTo>
                          <a:pt x="119" y="69"/>
                        </a:lnTo>
                        <a:lnTo>
                          <a:pt x="115" y="73"/>
                        </a:lnTo>
                        <a:lnTo>
                          <a:pt x="111" y="73"/>
                        </a:lnTo>
                        <a:lnTo>
                          <a:pt x="111" y="77"/>
                        </a:lnTo>
                        <a:lnTo>
                          <a:pt x="111" y="81"/>
                        </a:lnTo>
                        <a:lnTo>
                          <a:pt x="111" y="85"/>
                        </a:lnTo>
                        <a:lnTo>
                          <a:pt x="111" y="89"/>
                        </a:lnTo>
                        <a:lnTo>
                          <a:pt x="108" y="89"/>
                        </a:lnTo>
                        <a:lnTo>
                          <a:pt x="104" y="93"/>
                        </a:lnTo>
                        <a:lnTo>
                          <a:pt x="100" y="93"/>
                        </a:lnTo>
                        <a:lnTo>
                          <a:pt x="100" y="97"/>
                        </a:lnTo>
                        <a:lnTo>
                          <a:pt x="100" y="101"/>
                        </a:lnTo>
                        <a:lnTo>
                          <a:pt x="100" y="105"/>
                        </a:lnTo>
                        <a:lnTo>
                          <a:pt x="100" y="109"/>
                        </a:lnTo>
                        <a:lnTo>
                          <a:pt x="96" y="109"/>
                        </a:lnTo>
                        <a:lnTo>
                          <a:pt x="92" y="109"/>
                        </a:lnTo>
                        <a:lnTo>
                          <a:pt x="88" y="109"/>
                        </a:lnTo>
                        <a:lnTo>
                          <a:pt x="88" y="113"/>
                        </a:lnTo>
                        <a:lnTo>
                          <a:pt x="92" y="117"/>
                        </a:lnTo>
                        <a:lnTo>
                          <a:pt x="92" y="122"/>
                        </a:lnTo>
                        <a:lnTo>
                          <a:pt x="88" y="122"/>
                        </a:lnTo>
                        <a:lnTo>
                          <a:pt x="88" y="126"/>
                        </a:lnTo>
                        <a:lnTo>
                          <a:pt x="88" y="130"/>
                        </a:lnTo>
                        <a:lnTo>
                          <a:pt x="88" y="134"/>
                        </a:lnTo>
                        <a:lnTo>
                          <a:pt x="88" y="138"/>
                        </a:lnTo>
                        <a:lnTo>
                          <a:pt x="92" y="142"/>
                        </a:lnTo>
                        <a:lnTo>
                          <a:pt x="88" y="142"/>
                        </a:lnTo>
                        <a:lnTo>
                          <a:pt x="88" y="146"/>
                        </a:lnTo>
                        <a:lnTo>
                          <a:pt x="88" y="150"/>
                        </a:lnTo>
                        <a:lnTo>
                          <a:pt x="88" y="154"/>
                        </a:lnTo>
                        <a:lnTo>
                          <a:pt x="88" y="158"/>
                        </a:lnTo>
                        <a:lnTo>
                          <a:pt x="85" y="162"/>
                        </a:lnTo>
                        <a:lnTo>
                          <a:pt x="85" y="166"/>
                        </a:lnTo>
                        <a:lnTo>
                          <a:pt x="85" y="170"/>
                        </a:lnTo>
                        <a:lnTo>
                          <a:pt x="81" y="170"/>
                        </a:lnTo>
                        <a:lnTo>
                          <a:pt x="81" y="174"/>
                        </a:lnTo>
                        <a:lnTo>
                          <a:pt x="77" y="174"/>
                        </a:lnTo>
                        <a:lnTo>
                          <a:pt x="77" y="170"/>
                        </a:lnTo>
                        <a:lnTo>
                          <a:pt x="77" y="174"/>
                        </a:lnTo>
                        <a:lnTo>
                          <a:pt x="73" y="174"/>
                        </a:lnTo>
                        <a:lnTo>
                          <a:pt x="73" y="170"/>
                        </a:lnTo>
                        <a:lnTo>
                          <a:pt x="69" y="170"/>
                        </a:lnTo>
                        <a:lnTo>
                          <a:pt x="69" y="166"/>
                        </a:lnTo>
                        <a:lnTo>
                          <a:pt x="65" y="166"/>
                        </a:lnTo>
                        <a:lnTo>
                          <a:pt x="65" y="162"/>
                        </a:lnTo>
                        <a:lnTo>
                          <a:pt x="62" y="162"/>
                        </a:lnTo>
                        <a:lnTo>
                          <a:pt x="58" y="162"/>
                        </a:lnTo>
                        <a:lnTo>
                          <a:pt x="58" y="158"/>
                        </a:lnTo>
                        <a:lnTo>
                          <a:pt x="54" y="158"/>
                        </a:lnTo>
                        <a:lnTo>
                          <a:pt x="50" y="158"/>
                        </a:lnTo>
                        <a:lnTo>
                          <a:pt x="50" y="154"/>
                        </a:lnTo>
                        <a:lnTo>
                          <a:pt x="46" y="154"/>
                        </a:lnTo>
                        <a:lnTo>
                          <a:pt x="42" y="154"/>
                        </a:lnTo>
                        <a:lnTo>
                          <a:pt x="42" y="150"/>
                        </a:lnTo>
                        <a:lnTo>
                          <a:pt x="39" y="150"/>
                        </a:lnTo>
                        <a:lnTo>
                          <a:pt x="35" y="150"/>
                        </a:lnTo>
                        <a:lnTo>
                          <a:pt x="35" y="146"/>
                        </a:lnTo>
                        <a:lnTo>
                          <a:pt x="31" y="146"/>
                        </a:lnTo>
                        <a:lnTo>
                          <a:pt x="27" y="142"/>
                        </a:lnTo>
                        <a:lnTo>
                          <a:pt x="23" y="142"/>
                        </a:lnTo>
                        <a:lnTo>
                          <a:pt x="23" y="138"/>
                        </a:lnTo>
                        <a:lnTo>
                          <a:pt x="19" y="138"/>
                        </a:lnTo>
                        <a:lnTo>
                          <a:pt x="23" y="138"/>
                        </a:lnTo>
                        <a:lnTo>
                          <a:pt x="19" y="138"/>
                        </a:lnTo>
                        <a:lnTo>
                          <a:pt x="16" y="134"/>
                        </a:lnTo>
                        <a:lnTo>
                          <a:pt x="12" y="134"/>
                        </a:lnTo>
                        <a:lnTo>
                          <a:pt x="12" y="130"/>
                        </a:lnTo>
                        <a:lnTo>
                          <a:pt x="8" y="130"/>
                        </a:lnTo>
                        <a:lnTo>
                          <a:pt x="4" y="130"/>
                        </a:lnTo>
                        <a:lnTo>
                          <a:pt x="0" y="130"/>
                        </a:lnTo>
                        <a:lnTo>
                          <a:pt x="4" y="126"/>
                        </a:lnTo>
                        <a:lnTo>
                          <a:pt x="4" y="130"/>
                        </a:lnTo>
                        <a:lnTo>
                          <a:pt x="8" y="126"/>
                        </a:lnTo>
                        <a:lnTo>
                          <a:pt x="12" y="126"/>
                        </a:lnTo>
                        <a:lnTo>
                          <a:pt x="12" y="122"/>
                        </a:lnTo>
                        <a:lnTo>
                          <a:pt x="16" y="122"/>
                        </a:lnTo>
                        <a:lnTo>
                          <a:pt x="19" y="126"/>
                        </a:lnTo>
                        <a:lnTo>
                          <a:pt x="19" y="122"/>
                        </a:lnTo>
                        <a:lnTo>
                          <a:pt x="23" y="122"/>
                        </a:lnTo>
                        <a:lnTo>
                          <a:pt x="23" y="117"/>
                        </a:lnTo>
                        <a:lnTo>
                          <a:pt x="27" y="122"/>
                        </a:lnTo>
                        <a:lnTo>
                          <a:pt x="31" y="122"/>
                        </a:lnTo>
                        <a:lnTo>
                          <a:pt x="35" y="122"/>
                        </a:lnTo>
                        <a:lnTo>
                          <a:pt x="35" y="117"/>
                        </a:lnTo>
                        <a:lnTo>
                          <a:pt x="35" y="113"/>
                        </a:lnTo>
                        <a:lnTo>
                          <a:pt x="35" y="109"/>
                        </a:lnTo>
                        <a:lnTo>
                          <a:pt x="35" y="105"/>
                        </a:lnTo>
                        <a:lnTo>
                          <a:pt x="39" y="105"/>
                        </a:lnTo>
                        <a:lnTo>
                          <a:pt x="39" y="101"/>
                        </a:lnTo>
                        <a:lnTo>
                          <a:pt x="35" y="101"/>
                        </a:lnTo>
                        <a:lnTo>
                          <a:pt x="35" y="97"/>
                        </a:lnTo>
                        <a:lnTo>
                          <a:pt x="35" y="93"/>
                        </a:lnTo>
                        <a:lnTo>
                          <a:pt x="39" y="93"/>
                        </a:lnTo>
                        <a:lnTo>
                          <a:pt x="39" y="89"/>
                        </a:lnTo>
                        <a:lnTo>
                          <a:pt x="39" y="85"/>
                        </a:lnTo>
                        <a:lnTo>
                          <a:pt x="42" y="85"/>
                        </a:lnTo>
                        <a:lnTo>
                          <a:pt x="42" y="89"/>
                        </a:lnTo>
                        <a:lnTo>
                          <a:pt x="42" y="93"/>
                        </a:lnTo>
                        <a:lnTo>
                          <a:pt x="46" y="93"/>
                        </a:lnTo>
                        <a:lnTo>
                          <a:pt x="50" y="93"/>
                        </a:lnTo>
                        <a:lnTo>
                          <a:pt x="54" y="93"/>
                        </a:lnTo>
                        <a:lnTo>
                          <a:pt x="54" y="97"/>
                        </a:lnTo>
                        <a:lnTo>
                          <a:pt x="58" y="97"/>
                        </a:lnTo>
                        <a:lnTo>
                          <a:pt x="58" y="93"/>
                        </a:lnTo>
                        <a:lnTo>
                          <a:pt x="58" y="89"/>
                        </a:lnTo>
                        <a:lnTo>
                          <a:pt x="58" y="85"/>
                        </a:lnTo>
                        <a:lnTo>
                          <a:pt x="58" y="81"/>
                        </a:lnTo>
                        <a:lnTo>
                          <a:pt x="58" y="77"/>
                        </a:lnTo>
                        <a:lnTo>
                          <a:pt x="54" y="77"/>
                        </a:lnTo>
                        <a:lnTo>
                          <a:pt x="54" y="73"/>
                        </a:lnTo>
                        <a:lnTo>
                          <a:pt x="54" y="69"/>
                        </a:lnTo>
                        <a:lnTo>
                          <a:pt x="54" y="65"/>
                        </a:lnTo>
                        <a:lnTo>
                          <a:pt x="58" y="65"/>
                        </a:lnTo>
                        <a:lnTo>
                          <a:pt x="58" y="61"/>
                        </a:lnTo>
                        <a:lnTo>
                          <a:pt x="54" y="61"/>
                        </a:lnTo>
                        <a:lnTo>
                          <a:pt x="54" y="57"/>
                        </a:lnTo>
                        <a:lnTo>
                          <a:pt x="50" y="57"/>
                        </a:lnTo>
                        <a:lnTo>
                          <a:pt x="50" y="53"/>
                        </a:lnTo>
                        <a:lnTo>
                          <a:pt x="46" y="53"/>
                        </a:lnTo>
                        <a:lnTo>
                          <a:pt x="46" y="49"/>
                        </a:lnTo>
                        <a:lnTo>
                          <a:pt x="42" y="45"/>
                        </a:lnTo>
                        <a:lnTo>
                          <a:pt x="39" y="45"/>
                        </a:lnTo>
                        <a:lnTo>
                          <a:pt x="35" y="45"/>
                        </a:lnTo>
                        <a:lnTo>
                          <a:pt x="35" y="41"/>
                        </a:lnTo>
                        <a:lnTo>
                          <a:pt x="35" y="37"/>
                        </a:lnTo>
                        <a:lnTo>
                          <a:pt x="35" y="32"/>
                        </a:lnTo>
                        <a:lnTo>
                          <a:pt x="31" y="32"/>
                        </a:lnTo>
                        <a:lnTo>
                          <a:pt x="27" y="32"/>
                        </a:lnTo>
                        <a:lnTo>
                          <a:pt x="0" y="32"/>
                        </a:lnTo>
                        <a:lnTo>
                          <a:pt x="0" y="28"/>
                        </a:lnTo>
                        <a:lnTo>
                          <a:pt x="4" y="28"/>
                        </a:lnTo>
                        <a:lnTo>
                          <a:pt x="4" y="24"/>
                        </a:lnTo>
                        <a:lnTo>
                          <a:pt x="8" y="24"/>
                        </a:lnTo>
                        <a:lnTo>
                          <a:pt x="8" y="20"/>
                        </a:lnTo>
                        <a:lnTo>
                          <a:pt x="12" y="20"/>
                        </a:lnTo>
                        <a:lnTo>
                          <a:pt x="12" y="24"/>
                        </a:lnTo>
                        <a:lnTo>
                          <a:pt x="16" y="24"/>
                        </a:lnTo>
                        <a:lnTo>
                          <a:pt x="16" y="20"/>
                        </a:lnTo>
                        <a:lnTo>
                          <a:pt x="16" y="16"/>
                        </a:lnTo>
                        <a:lnTo>
                          <a:pt x="19" y="16"/>
                        </a:lnTo>
                        <a:lnTo>
                          <a:pt x="19" y="12"/>
                        </a:lnTo>
                        <a:lnTo>
                          <a:pt x="23" y="12"/>
                        </a:lnTo>
                        <a:lnTo>
                          <a:pt x="23" y="8"/>
                        </a:lnTo>
                        <a:lnTo>
                          <a:pt x="27" y="8"/>
                        </a:lnTo>
                        <a:lnTo>
                          <a:pt x="27" y="4"/>
                        </a:lnTo>
                        <a:lnTo>
                          <a:pt x="27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518" name="Freeform 492">
                    <a:extLst>
                      <a:ext uri="{FF2B5EF4-FFF2-40B4-BE49-F238E27FC236}">
                        <a16:creationId xmlns:a16="http://schemas.microsoft.com/office/drawing/2014/main" id="{6888FB41-0164-6FA0-5F54-DC340832906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251" y="3266"/>
                    <a:ext cx="12" cy="15"/>
                  </a:xfrm>
                  <a:custGeom>
                    <a:avLst/>
                    <a:gdLst>
                      <a:gd name="T0" fmla="*/ 4 w 12"/>
                      <a:gd name="T1" fmla="*/ 0 h 16"/>
                      <a:gd name="T2" fmla="*/ 8 w 12"/>
                      <a:gd name="T3" fmla="*/ 0 h 16"/>
                      <a:gd name="T4" fmla="*/ 12 w 12"/>
                      <a:gd name="T5" fmla="*/ 4 h 16"/>
                      <a:gd name="T6" fmla="*/ 8 w 12"/>
                      <a:gd name="T7" fmla="*/ 4 h 16"/>
                      <a:gd name="T8" fmla="*/ 8 w 12"/>
                      <a:gd name="T9" fmla="*/ 8 h 16"/>
                      <a:gd name="T10" fmla="*/ 4 w 12"/>
                      <a:gd name="T11" fmla="*/ 8 h 16"/>
                      <a:gd name="T12" fmla="*/ 4 w 12"/>
                      <a:gd name="T13" fmla="*/ 12 h 16"/>
                      <a:gd name="T14" fmla="*/ 8 w 12"/>
                      <a:gd name="T15" fmla="*/ 12 h 16"/>
                      <a:gd name="T16" fmla="*/ 8 w 12"/>
                      <a:gd name="T17" fmla="*/ 16 h 16"/>
                      <a:gd name="T18" fmla="*/ 4 w 12"/>
                      <a:gd name="T19" fmla="*/ 16 h 16"/>
                      <a:gd name="T20" fmla="*/ 0 w 12"/>
                      <a:gd name="T21" fmla="*/ 16 h 16"/>
                      <a:gd name="T22" fmla="*/ 0 w 12"/>
                      <a:gd name="T23" fmla="*/ 12 h 16"/>
                      <a:gd name="T24" fmla="*/ 0 w 12"/>
                      <a:gd name="T25" fmla="*/ 8 h 16"/>
                      <a:gd name="T26" fmla="*/ 0 w 12"/>
                      <a:gd name="T27" fmla="*/ 4 h 16"/>
                      <a:gd name="T28" fmla="*/ 0 w 12"/>
                      <a:gd name="T29" fmla="*/ 0 h 16"/>
                      <a:gd name="T30" fmla="*/ 4 w 12"/>
                      <a:gd name="T31" fmla="*/ 0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</a:cxnLst>
                    <a:rect l="0" t="0" r="r" b="b"/>
                    <a:pathLst>
                      <a:path w="12" h="16">
                        <a:moveTo>
                          <a:pt x="4" y="0"/>
                        </a:moveTo>
                        <a:lnTo>
                          <a:pt x="8" y="0"/>
                        </a:lnTo>
                        <a:lnTo>
                          <a:pt x="12" y="4"/>
                        </a:lnTo>
                        <a:lnTo>
                          <a:pt x="8" y="4"/>
                        </a:lnTo>
                        <a:lnTo>
                          <a:pt x="8" y="8"/>
                        </a:lnTo>
                        <a:lnTo>
                          <a:pt x="4" y="8"/>
                        </a:lnTo>
                        <a:lnTo>
                          <a:pt x="4" y="12"/>
                        </a:lnTo>
                        <a:lnTo>
                          <a:pt x="8" y="12"/>
                        </a:lnTo>
                        <a:lnTo>
                          <a:pt x="8" y="16"/>
                        </a:lnTo>
                        <a:lnTo>
                          <a:pt x="4" y="16"/>
                        </a:lnTo>
                        <a:lnTo>
                          <a:pt x="0" y="16"/>
                        </a:lnTo>
                        <a:lnTo>
                          <a:pt x="0" y="12"/>
                        </a:lnTo>
                        <a:lnTo>
                          <a:pt x="0" y="8"/>
                        </a:lnTo>
                        <a:lnTo>
                          <a:pt x="0" y="4"/>
                        </a:lnTo>
                        <a:lnTo>
                          <a:pt x="0" y="0"/>
                        </a:lnTo>
                        <a:lnTo>
                          <a:pt x="4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519" name="Freeform 493">
                    <a:extLst>
                      <a:ext uri="{FF2B5EF4-FFF2-40B4-BE49-F238E27FC236}">
                        <a16:creationId xmlns:a16="http://schemas.microsoft.com/office/drawing/2014/main" id="{6A5B2EAC-C990-0A6D-4392-3F2747A930E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66" y="3266"/>
                    <a:ext cx="66" cy="69"/>
                  </a:xfrm>
                  <a:custGeom>
                    <a:avLst/>
                    <a:gdLst>
                      <a:gd name="T0" fmla="*/ 46 w 65"/>
                      <a:gd name="T1" fmla="*/ 4 h 69"/>
                      <a:gd name="T2" fmla="*/ 50 w 65"/>
                      <a:gd name="T3" fmla="*/ 0 h 69"/>
                      <a:gd name="T4" fmla="*/ 57 w 65"/>
                      <a:gd name="T5" fmla="*/ 0 h 69"/>
                      <a:gd name="T6" fmla="*/ 65 w 65"/>
                      <a:gd name="T7" fmla="*/ 0 h 69"/>
                      <a:gd name="T8" fmla="*/ 65 w 65"/>
                      <a:gd name="T9" fmla="*/ 8 h 69"/>
                      <a:gd name="T10" fmla="*/ 61 w 65"/>
                      <a:gd name="T11" fmla="*/ 12 h 69"/>
                      <a:gd name="T12" fmla="*/ 57 w 65"/>
                      <a:gd name="T13" fmla="*/ 16 h 69"/>
                      <a:gd name="T14" fmla="*/ 57 w 65"/>
                      <a:gd name="T15" fmla="*/ 20 h 69"/>
                      <a:gd name="T16" fmla="*/ 54 w 65"/>
                      <a:gd name="T17" fmla="*/ 24 h 69"/>
                      <a:gd name="T18" fmla="*/ 50 w 65"/>
                      <a:gd name="T19" fmla="*/ 32 h 69"/>
                      <a:gd name="T20" fmla="*/ 42 w 65"/>
                      <a:gd name="T21" fmla="*/ 32 h 69"/>
                      <a:gd name="T22" fmla="*/ 42 w 65"/>
                      <a:gd name="T23" fmla="*/ 41 h 69"/>
                      <a:gd name="T24" fmla="*/ 38 w 65"/>
                      <a:gd name="T25" fmla="*/ 45 h 69"/>
                      <a:gd name="T26" fmla="*/ 34 w 65"/>
                      <a:gd name="T27" fmla="*/ 49 h 69"/>
                      <a:gd name="T28" fmla="*/ 31 w 65"/>
                      <a:gd name="T29" fmla="*/ 53 h 69"/>
                      <a:gd name="T30" fmla="*/ 27 w 65"/>
                      <a:gd name="T31" fmla="*/ 57 h 69"/>
                      <a:gd name="T32" fmla="*/ 23 w 65"/>
                      <a:gd name="T33" fmla="*/ 65 h 69"/>
                      <a:gd name="T34" fmla="*/ 15 w 65"/>
                      <a:gd name="T35" fmla="*/ 65 h 69"/>
                      <a:gd name="T36" fmla="*/ 15 w 65"/>
                      <a:gd name="T37" fmla="*/ 69 h 69"/>
                      <a:gd name="T38" fmla="*/ 8 w 65"/>
                      <a:gd name="T39" fmla="*/ 69 h 69"/>
                      <a:gd name="T40" fmla="*/ 0 w 65"/>
                      <a:gd name="T41" fmla="*/ 69 h 69"/>
                      <a:gd name="T42" fmla="*/ 0 w 65"/>
                      <a:gd name="T43" fmla="*/ 61 h 69"/>
                      <a:gd name="T44" fmla="*/ 0 w 65"/>
                      <a:gd name="T45" fmla="*/ 53 h 69"/>
                      <a:gd name="T46" fmla="*/ 0 w 65"/>
                      <a:gd name="T47" fmla="*/ 53 h 69"/>
                      <a:gd name="T48" fmla="*/ 4 w 65"/>
                      <a:gd name="T49" fmla="*/ 45 h 69"/>
                      <a:gd name="T50" fmla="*/ 8 w 65"/>
                      <a:gd name="T51" fmla="*/ 41 h 69"/>
                      <a:gd name="T52" fmla="*/ 8 w 65"/>
                      <a:gd name="T53" fmla="*/ 41 h 69"/>
                      <a:gd name="T54" fmla="*/ 8 w 65"/>
                      <a:gd name="T55" fmla="*/ 32 h 69"/>
                      <a:gd name="T56" fmla="*/ 15 w 65"/>
                      <a:gd name="T57" fmla="*/ 32 h 69"/>
                      <a:gd name="T58" fmla="*/ 19 w 65"/>
                      <a:gd name="T59" fmla="*/ 28 h 69"/>
                      <a:gd name="T60" fmla="*/ 23 w 65"/>
                      <a:gd name="T61" fmla="*/ 20 h 69"/>
                      <a:gd name="T62" fmla="*/ 31 w 65"/>
                      <a:gd name="T63" fmla="*/ 16 h 69"/>
                      <a:gd name="T64" fmla="*/ 34 w 65"/>
                      <a:gd name="T65" fmla="*/ 12 h 69"/>
                      <a:gd name="T66" fmla="*/ 38 w 65"/>
                      <a:gd name="T67" fmla="*/ 16 h 69"/>
                      <a:gd name="T68" fmla="*/ 42 w 65"/>
                      <a:gd name="T69" fmla="*/ 12 h 69"/>
                      <a:gd name="T70" fmla="*/ 46 w 65"/>
                      <a:gd name="T71" fmla="*/ 8 h 6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</a:cxnLst>
                    <a:rect l="0" t="0" r="r" b="b"/>
                    <a:pathLst>
                      <a:path w="65" h="69">
                        <a:moveTo>
                          <a:pt x="46" y="8"/>
                        </a:moveTo>
                        <a:lnTo>
                          <a:pt x="46" y="4"/>
                        </a:lnTo>
                        <a:lnTo>
                          <a:pt x="50" y="4"/>
                        </a:lnTo>
                        <a:lnTo>
                          <a:pt x="50" y="0"/>
                        </a:lnTo>
                        <a:lnTo>
                          <a:pt x="54" y="0"/>
                        </a:lnTo>
                        <a:lnTo>
                          <a:pt x="57" y="0"/>
                        </a:lnTo>
                        <a:lnTo>
                          <a:pt x="61" y="0"/>
                        </a:lnTo>
                        <a:lnTo>
                          <a:pt x="65" y="0"/>
                        </a:lnTo>
                        <a:lnTo>
                          <a:pt x="65" y="4"/>
                        </a:lnTo>
                        <a:lnTo>
                          <a:pt x="65" y="8"/>
                        </a:lnTo>
                        <a:lnTo>
                          <a:pt x="61" y="8"/>
                        </a:lnTo>
                        <a:lnTo>
                          <a:pt x="61" y="12"/>
                        </a:lnTo>
                        <a:lnTo>
                          <a:pt x="57" y="12"/>
                        </a:lnTo>
                        <a:lnTo>
                          <a:pt x="57" y="16"/>
                        </a:lnTo>
                        <a:lnTo>
                          <a:pt x="61" y="20"/>
                        </a:lnTo>
                        <a:lnTo>
                          <a:pt x="57" y="20"/>
                        </a:lnTo>
                        <a:lnTo>
                          <a:pt x="57" y="24"/>
                        </a:lnTo>
                        <a:lnTo>
                          <a:pt x="54" y="24"/>
                        </a:lnTo>
                        <a:lnTo>
                          <a:pt x="54" y="28"/>
                        </a:lnTo>
                        <a:lnTo>
                          <a:pt x="50" y="32"/>
                        </a:lnTo>
                        <a:lnTo>
                          <a:pt x="46" y="32"/>
                        </a:lnTo>
                        <a:lnTo>
                          <a:pt x="42" y="32"/>
                        </a:lnTo>
                        <a:lnTo>
                          <a:pt x="42" y="37"/>
                        </a:lnTo>
                        <a:lnTo>
                          <a:pt x="42" y="41"/>
                        </a:lnTo>
                        <a:lnTo>
                          <a:pt x="38" y="41"/>
                        </a:lnTo>
                        <a:lnTo>
                          <a:pt x="38" y="45"/>
                        </a:lnTo>
                        <a:lnTo>
                          <a:pt x="34" y="45"/>
                        </a:lnTo>
                        <a:lnTo>
                          <a:pt x="34" y="49"/>
                        </a:lnTo>
                        <a:lnTo>
                          <a:pt x="31" y="49"/>
                        </a:lnTo>
                        <a:lnTo>
                          <a:pt x="31" y="53"/>
                        </a:lnTo>
                        <a:lnTo>
                          <a:pt x="27" y="53"/>
                        </a:lnTo>
                        <a:lnTo>
                          <a:pt x="27" y="57"/>
                        </a:lnTo>
                        <a:lnTo>
                          <a:pt x="27" y="61"/>
                        </a:lnTo>
                        <a:lnTo>
                          <a:pt x="23" y="65"/>
                        </a:lnTo>
                        <a:lnTo>
                          <a:pt x="19" y="65"/>
                        </a:lnTo>
                        <a:lnTo>
                          <a:pt x="15" y="65"/>
                        </a:lnTo>
                        <a:lnTo>
                          <a:pt x="19" y="65"/>
                        </a:lnTo>
                        <a:lnTo>
                          <a:pt x="15" y="69"/>
                        </a:lnTo>
                        <a:lnTo>
                          <a:pt x="11" y="69"/>
                        </a:lnTo>
                        <a:lnTo>
                          <a:pt x="8" y="69"/>
                        </a:lnTo>
                        <a:lnTo>
                          <a:pt x="4" y="69"/>
                        </a:lnTo>
                        <a:lnTo>
                          <a:pt x="0" y="69"/>
                        </a:lnTo>
                        <a:lnTo>
                          <a:pt x="0" y="65"/>
                        </a:lnTo>
                        <a:lnTo>
                          <a:pt x="0" y="61"/>
                        </a:lnTo>
                        <a:lnTo>
                          <a:pt x="0" y="57"/>
                        </a:lnTo>
                        <a:lnTo>
                          <a:pt x="0" y="53"/>
                        </a:lnTo>
                        <a:lnTo>
                          <a:pt x="4" y="53"/>
                        </a:lnTo>
                        <a:lnTo>
                          <a:pt x="0" y="53"/>
                        </a:lnTo>
                        <a:lnTo>
                          <a:pt x="4" y="49"/>
                        </a:lnTo>
                        <a:lnTo>
                          <a:pt x="4" y="45"/>
                        </a:lnTo>
                        <a:lnTo>
                          <a:pt x="8" y="45"/>
                        </a:lnTo>
                        <a:lnTo>
                          <a:pt x="8" y="41"/>
                        </a:lnTo>
                        <a:lnTo>
                          <a:pt x="4" y="41"/>
                        </a:lnTo>
                        <a:lnTo>
                          <a:pt x="8" y="41"/>
                        </a:lnTo>
                        <a:lnTo>
                          <a:pt x="8" y="37"/>
                        </a:lnTo>
                        <a:lnTo>
                          <a:pt x="8" y="32"/>
                        </a:lnTo>
                        <a:lnTo>
                          <a:pt x="11" y="32"/>
                        </a:lnTo>
                        <a:lnTo>
                          <a:pt x="15" y="32"/>
                        </a:lnTo>
                        <a:lnTo>
                          <a:pt x="15" y="28"/>
                        </a:lnTo>
                        <a:lnTo>
                          <a:pt x="19" y="28"/>
                        </a:lnTo>
                        <a:lnTo>
                          <a:pt x="23" y="24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6"/>
                        </a:lnTo>
                        <a:lnTo>
                          <a:pt x="31" y="12"/>
                        </a:lnTo>
                        <a:lnTo>
                          <a:pt x="34" y="12"/>
                        </a:lnTo>
                        <a:lnTo>
                          <a:pt x="34" y="16"/>
                        </a:lnTo>
                        <a:lnTo>
                          <a:pt x="38" y="16"/>
                        </a:lnTo>
                        <a:lnTo>
                          <a:pt x="42" y="16"/>
                        </a:lnTo>
                        <a:lnTo>
                          <a:pt x="42" y="12"/>
                        </a:lnTo>
                        <a:lnTo>
                          <a:pt x="46" y="12"/>
                        </a:lnTo>
                        <a:lnTo>
                          <a:pt x="46" y="8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520" name="Freeform 494">
                    <a:extLst>
                      <a:ext uri="{FF2B5EF4-FFF2-40B4-BE49-F238E27FC236}">
                        <a16:creationId xmlns:a16="http://schemas.microsoft.com/office/drawing/2014/main" id="{7575D76D-DF51-E787-8B33-CF1596088C2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400" y="3266"/>
                    <a:ext cx="20" cy="12"/>
                  </a:xfrm>
                  <a:custGeom>
                    <a:avLst/>
                    <a:gdLst>
                      <a:gd name="T0" fmla="*/ 0 w 19"/>
                      <a:gd name="T1" fmla="*/ 0 h 12"/>
                      <a:gd name="T2" fmla="*/ 4 w 19"/>
                      <a:gd name="T3" fmla="*/ 0 h 12"/>
                      <a:gd name="T4" fmla="*/ 7 w 19"/>
                      <a:gd name="T5" fmla="*/ 0 h 12"/>
                      <a:gd name="T6" fmla="*/ 7 w 19"/>
                      <a:gd name="T7" fmla="*/ 4 h 12"/>
                      <a:gd name="T8" fmla="*/ 11 w 19"/>
                      <a:gd name="T9" fmla="*/ 4 h 12"/>
                      <a:gd name="T10" fmla="*/ 11 w 19"/>
                      <a:gd name="T11" fmla="*/ 0 h 12"/>
                      <a:gd name="T12" fmla="*/ 19 w 19"/>
                      <a:gd name="T13" fmla="*/ 8 h 12"/>
                      <a:gd name="T14" fmla="*/ 19 w 19"/>
                      <a:gd name="T15" fmla="*/ 12 h 12"/>
                      <a:gd name="T16" fmla="*/ 11 w 19"/>
                      <a:gd name="T17" fmla="*/ 12 h 12"/>
                      <a:gd name="T18" fmla="*/ 4 w 19"/>
                      <a:gd name="T19" fmla="*/ 12 h 12"/>
                      <a:gd name="T20" fmla="*/ 0 w 19"/>
                      <a:gd name="T21" fmla="*/ 12 h 12"/>
                      <a:gd name="T22" fmla="*/ 0 w 19"/>
                      <a:gd name="T23" fmla="*/ 8 h 12"/>
                      <a:gd name="T24" fmla="*/ 0 w 19"/>
                      <a:gd name="T25" fmla="*/ 4 h 12"/>
                      <a:gd name="T26" fmla="*/ 0 w 19"/>
                      <a:gd name="T27" fmla="*/ 0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</a:cxnLst>
                    <a:rect l="0" t="0" r="r" b="b"/>
                    <a:pathLst>
                      <a:path w="19" h="12">
                        <a:moveTo>
                          <a:pt x="0" y="0"/>
                        </a:moveTo>
                        <a:lnTo>
                          <a:pt x="4" y="0"/>
                        </a:lnTo>
                        <a:lnTo>
                          <a:pt x="7" y="0"/>
                        </a:lnTo>
                        <a:lnTo>
                          <a:pt x="7" y="4"/>
                        </a:lnTo>
                        <a:lnTo>
                          <a:pt x="11" y="4"/>
                        </a:lnTo>
                        <a:lnTo>
                          <a:pt x="11" y="0"/>
                        </a:lnTo>
                        <a:lnTo>
                          <a:pt x="19" y="8"/>
                        </a:lnTo>
                        <a:lnTo>
                          <a:pt x="19" y="12"/>
                        </a:lnTo>
                        <a:lnTo>
                          <a:pt x="11" y="12"/>
                        </a:lnTo>
                        <a:lnTo>
                          <a:pt x="4" y="12"/>
                        </a:lnTo>
                        <a:lnTo>
                          <a:pt x="0" y="12"/>
                        </a:lnTo>
                        <a:lnTo>
                          <a:pt x="0" y="8"/>
                        </a:lnTo>
                        <a:lnTo>
                          <a:pt x="0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521" name="Freeform 495">
                    <a:extLst>
                      <a:ext uri="{FF2B5EF4-FFF2-40B4-BE49-F238E27FC236}">
                        <a16:creationId xmlns:a16="http://schemas.microsoft.com/office/drawing/2014/main" id="{AB9C4C38-1BF2-46A8-365B-34687F399A4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397" y="3266"/>
                    <a:ext cx="3" cy="8"/>
                  </a:xfrm>
                  <a:custGeom>
                    <a:avLst/>
                    <a:gdLst>
                      <a:gd name="T0" fmla="*/ 0 w 4"/>
                      <a:gd name="T1" fmla="*/ 0 h 8"/>
                      <a:gd name="T2" fmla="*/ 4 w 4"/>
                      <a:gd name="T3" fmla="*/ 0 h 8"/>
                      <a:gd name="T4" fmla="*/ 4 w 4"/>
                      <a:gd name="T5" fmla="*/ 4 h 8"/>
                      <a:gd name="T6" fmla="*/ 4 w 4"/>
                      <a:gd name="T7" fmla="*/ 8 h 8"/>
                      <a:gd name="T8" fmla="*/ 0 w 4"/>
                      <a:gd name="T9" fmla="*/ 8 h 8"/>
                      <a:gd name="T10" fmla="*/ 0 w 4"/>
                      <a:gd name="T11" fmla="*/ 4 h 8"/>
                      <a:gd name="T12" fmla="*/ 0 w 4"/>
                      <a:gd name="T13" fmla="*/ 0 h 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4" h="8">
                        <a:moveTo>
                          <a:pt x="0" y="0"/>
                        </a:moveTo>
                        <a:lnTo>
                          <a:pt x="4" y="0"/>
                        </a:lnTo>
                        <a:lnTo>
                          <a:pt x="4" y="4"/>
                        </a:lnTo>
                        <a:lnTo>
                          <a:pt x="4" y="8"/>
                        </a:lnTo>
                        <a:lnTo>
                          <a:pt x="0" y="8"/>
                        </a:lnTo>
                        <a:lnTo>
                          <a:pt x="0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522" name="Freeform 496">
                    <a:extLst>
                      <a:ext uri="{FF2B5EF4-FFF2-40B4-BE49-F238E27FC236}">
                        <a16:creationId xmlns:a16="http://schemas.microsoft.com/office/drawing/2014/main" id="{B54B209E-0700-7B15-BC54-6C461C86B58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254" y="3266"/>
                    <a:ext cx="20" cy="28"/>
                  </a:xfrm>
                  <a:custGeom>
                    <a:avLst/>
                    <a:gdLst>
                      <a:gd name="T0" fmla="*/ 4 w 19"/>
                      <a:gd name="T1" fmla="*/ 0 h 28"/>
                      <a:gd name="T2" fmla="*/ 8 w 19"/>
                      <a:gd name="T3" fmla="*/ 0 h 28"/>
                      <a:gd name="T4" fmla="*/ 11 w 19"/>
                      <a:gd name="T5" fmla="*/ 0 h 28"/>
                      <a:gd name="T6" fmla="*/ 11 w 19"/>
                      <a:gd name="T7" fmla="*/ 4 h 28"/>
                      <a:gd name="T8" fmla="*/ 15 w 19"/>
                      <a:gd name="T9" fmla="*/ 4 h 28"/>
                      <a:gd name="T10" fmla="*/ 19 w 19"/>
                      <a:gd name="T11" fmla="*/ 0 h 28"/>
                      <a:gd name="T12" fmla="*/ 19 w 19"/>
                      <a:gd name="T13" fmla="*/ 4 h 28"/>
                      <a:gd name="T14" fmla="*/ 19 w 19"/>
                      <a:gd name="T15" fmla="*/ 8 h 28"/>
                      <a:gd name="T16" fmla="*/ 19 w 19"/>
                      <a:gd name="T17" fmla="*/ 12 h 28"/>
                      <a:gd name="T18" fmla="*/ 15 w 19"/>
                      <a:gd name="T19" fmla="*/ 12 h 28"/>
                      <a:gd name="T20" fmla="*/ 15 w 19"/>
                      <a:gd name="T21" fmla="*/ 16 h 28"/>
                      <a:gd name="T22" fmla="*/ 11 w 19"/>
                      <a:gd name="T23" fmla="*/ 16 h 28"/>
                      <a:gd name="T24" fmla="*/ 15 w 19"/>
                      <a:gd name="T25" fmla="*/ 16 h 28"/>
                      <a:gd name="T26" fmla="*/ 15 w 19"/>
                      <a:gd name="T27" fmla="*/ 20 h 28"/>
                      <a:gd name="T28" fmla="*/ 15 w 19"/>
                      <a:gd name="T29" fmla="*/ 24 h 28"/>
                      <a:gd name="T30" fmla="*/ 15 w 19"/>
                      <a:gd name="T31" fmla="*/ 28 h 28"/>
                      <a:gd name="T32" fmla="*/ 15 w 19"/>
                      <a:gd name="T33" fmla="*/ 24 h 28"/>
                      <a:gd name="T34" fmla="*/ 11 w 19"/>
                      <a:gd name="T35" fmla="*/ 24 h 28"/>
                      <a:gd name="T36" fmla="*/ 11 w 19"/>
                      <a:gd name="T37" fmla="*/ 20 h 28"/>
                      <a:gd name="T38" fmla="*/ 8 w 19"/>
                      <a:gd name="T39" fmla="*/ 20 h 28"/>
                      <a:gd name="T40" fmla="*/ 8 w 19"/>
                      <a:gd name="T41" fmla="*/ 24 h 28"/>
                      <a:gd name="T42" fmla="*/ 4 w 19"/>
                      <a:gd name="T43" fmla="*/ 20 h 28"/>
                      <a:gd name="T44" fmla="*/ 4 w 19"/>
                      <a:gd name="T45" fmla="*/ 16 h 28"/>
                      <a:gd name="T46" fmla="*/ 4 w 19"/>
                      <a:gd name="T47" fmla="*/ 12 h 28"/>
                      <a:gd name="T48" fmla="*/ 0 w 19"/>
                      <a:gd name="T49" fmla="*/ 12 h 28"/>
                      <a:gd name="T50" fmla="*/ 0 w 19"/>
                      <a:gd name="T51" fmla="*/ 8 h 28"/>
                      <a:gd name="T52" fmla="*/ 4 w 19"/>
                      <a:gd name="T53" fmla="*/ 8 h 28"/>
                      <a:gd name="T54" fmla="*/ 4 w 19"/>
                      <a:gd name="T55" fmla="*/ 4 h 28"/>
                      <a:gd name="T56" fmla="*/ 8 w 19"/>
                      <a:gd name="T57" fmla="*/ 4 h 28"/>
                      <a:gd name="T58" fmla="*/ 4 w 19"/>
                      <a:gd name="T59" fmla="*/ 0 h 2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</a:cxnLst>
                    <a:rect l="0" t="0" r="r" b="b"/>
                    <a:pathLst>
                      <a:path w="19" h="28">
                        <a:moveTo>
                          <a:pt x="4" y="0"/>
                        </a:moveTo>
                        <a:lnTo>
                          <a:pt x="8" y="0"/>
                        </a:lnTo>
                        <a:lnTo>
                          <a:pt x="11" y="0"/>
                        </a:lnTo>
                        <a:lnTo>
                          <a:pt x="11" y="4"/>
                        </a:lnTo>
                        <a:lnTo>
                          <a:pt x="15" y="4"/>
                        </a:lnTo>
                        <a:lnTo>
                          <a:pt x="19" y="0"/>
                        </a:lnTo>
                        <a:lnTo>
                          <a:pt x="19" y="4"/>
                        </a:lnTo>
                        <a:lnTo>
                          <a:pt x="19" y="8"/>
                        </a:lnTo>
                        <a:lnTo>
                          <a:pt x="19" y="12"/>
                        </a:lnTo>
                        <a:lnTo>
                          <a:pt x="15" y="12"/>
                        </a:lnTo>
                        <a:lnTo>
                          <a:pt x="15" y="16"/>
                        </a:lnTo>
                        <a:lnTo>
                          <a:pt x="11" y="16"/>
                        </a:lnTo>
                        <a:lnTo>
                          <a:pt x="15" y="16"/>
                        </a:lnTo>
                        <a:lnTo>
                          <a:pt x="15" y="20"/>
                        </a:lnTo>
                        <a:lnTo>
                          <a:pt x="15" y="24"/>
                        </a:lnTo>
                        <a:lnTo>
                          <a:pt x="15" y="28"/>
                        </a:lnTo>
                        <a:lnTo>
                          <a:pt x="15" y="24"/>
                        </a:lnTo>
                        <a:lnTo>
                          <a:pt x="11" y="24"/>
                        </a:lnTo>
                        <a:lnTo>
                          <a:pt x="11" y="20"/>
                        </a:lnTo>
                        <a:lnTo>
                          <a:pt x="8" y="20"/>
                        </a:lnTo>
                        <a:lnTo>
                          <a:pt x="8" y="24"/>
                        </a:lnTo>
                        <a:lnTo>
                          <a:pt x="4" y="20"/>
                        </a:lnTo>
                        <a:lnTo>
                          <a:pt x="4" y="16"/>
                        </a:lnTo>
                        <a:lnTo>
                          <a:pt x="4" y="12"/>
                        </a:lnTo>
                        <a:lnTo>
                          <a:pt x="0" y="12"/>
                        </a:lnTo>
                        <a:lnTo>
                          <a:pt x="0" y="8"/>
                        </a:lnTo>
                        <a:lnTo>
                          <a:pt x="4" y="8"/>
                        </a:lnTo>
                        <a:lnTo>
                          <a:pt x="4" y="4"/>
                        </a:lnTo>
                        <a:lnTo>
                          <a:pt x="8" y="4"/>
                        </a:lnTo>
                        <a:lnTo>
                          <a:pt x="4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523" name="Freeform 497">
                    <a:extLst>
                      <a:ext uri="{FF2B5EF4-FFF2-40B4-BE49-F238E27FC236}">
                        <a16:creationId xmlns:a16="http://schemas.microsoft.com/office/drawing/2014/main" id="{BD978DA9-F0AD-373C-F1D6-E0114785AEF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875" y="3266"/>
                    <a:ext cx="18" cy="15"/>
                  </a:xfrm>
                  <a:custGeom>
                    <a:avLst/>
                    <a:gdLst>
                      <a:gd name="T0" fmla="*/ 8 w 19"/>
                      <a:gd name="T1" fmla="*/ 0 h 16"/>
                      <a:gd name="T2" fmla="*/ 8 w 19"/>
                      <a:gd name="T3" fmla="*/ 4 h 16"/>
                      <a:gd name="T4" fmla="*/ 12 w 19"/>
                      <a:gd name="T5" fmla="*/ 4 h 16"/>
                      <a:gd name="T6" fmla="*/ 16 w 19"/>
                      <a:gd name="T7" fmla="*/ 8 h 16"/>
                      <a:gd name="T8" fmla="*/ 19 w 19"/>
                      <a:gd name="T9" fmla="*/ 8 h 16"/>
                      <a:gd name="T10" fmla="*/ 19 w 19"/>
                      <a:gd name="T11" fmla="*/ 12 h 16"/>
                      <a:gd name="T12" fmla="*/ 16 w 19"/>
                      <a:gd name="T13" fmla="*/ 12 h 16"/>
                      <a:gd name="T14" fmla="*/ 16 w 19"/>
                      <a:gd name="T15" fmla="*/ 16 h 16"/>
                      <a:gd name="T16" fmla="*/ 12 w 19"/>
                      <a:gd name="T17" fmla="*/ 16 h 16"/>
                      <a:gd name="T18" fmla="*/ 8 w 19"/>
                      <a:gd name="T19" fmla="*/ 16 h 16"/>
                      <a:gd name="T20" fmla="*/ 4 w 19"/>
                      <a:gd name="T21" fmla="*/ 16 h 16"/>
                      <a:gd name="T22" fmla="*/ 0 w 19"/>
                      <a:gd name="T23" fmla="*/ 16 h 16"/>
                      <a:gd name="T24" fmla="*/ 4 w 19"/>
                      <a:gd name="T25" fmla="*/ 16 h 16"/>
                      <a:gd name="T26" fmla="*/ 4 w 19"/>
                      <a:gd name="T27" fmla="*/ 12 h 16"/>
                      <a:gd name="T28" fmla="*/ 0 w 19"/>
                      <a:gd name="T29" fmla="*/ 12 h 16"/>
                      <a:gd name="T30" fmla="*/ 0 w 19"/>
                      <a:gd name="T31" fmla="*/ 8 h 16"/>
                      <a:gd name="T32" fmla="*/ 4 w 19"/>
                      <a:gd name="T33" fmla="*/ 8 h 16"/>
                      <a:gd name="T34" fmla="*/ 4 w 19"/>
                      <a:gd name="T35" fmla="*/ 4 h 16"/>
                      <a:gd name="T36" fmla="*/ 8 w 19"/>
                      <a:gd name="T37" fmla="*/ 4 h 16"/>
                      <a:gd name="T38" fmla="*/ 8 w 19"/>
                      <a:gd name="T39" fmla="*/ 0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</a:cxnLst>
                    <a:rect l="0" t="0" r="r" b="b"/>
                    <a:pathLst>
                      <a:path w="19" h="16">
                        <a:moveTo>
                          <a:pt x="8" y="0"/>
                        </a:moveTo>
                        <a:lnTo>
                          <a:pt x="8" y="4"/>
                        </a:lnTo>
                        <a:lnTo>
                          <a:pt x="12" y="4"/>
                        </a:lnTo>
                        <a:lnTo>
                          <a:pt x="16" y="8"/>
                        </a:lnTo>
                        <a:lnTo>
                          <a:pt x="19" y="8"/>
                        </a:lnTo>
                        <a:lnTo>
                          <a:pt x="19" y="12"/>
                        </a:lnTo>
                        <a:lnTo>
                          <a:pt x="16" y="12"/>
                        </a:lnTo>
                        <a:lnTo>
                          <a:pt x="16" y="16"/>
                        </a:lnTo>
                        <a:lnTo>
                          <a:pt x="12" y="16"/>
                        </a:lnTo>
                        <a:lnTo>
                          <a:pt x="8" y="16"/>
                        </a:lnTo>
                        <a:lnTo>
                          <a:pt x="4" y="16"/>
                        </a:lnTo>
                        <a:lnTo>
                          <a:pt x="0" y="16"/>
                        </a:lnTo>
                        <a:lnTo>
                          <a:pt x="4" y="16"/>
                        </a:lnTo>
                        <a:lnTo>
                          <a:pt x="4" y="12"/>
                        </a:lnTo>
                        <a:lnTo>
                          <a:pt x="0" y="12"/>
                        </a:lnTo>
                        <a:lnTo>
                          <a:pt x="0" y="8"/>
                        </a:lnTo>
                        <a:lnTo>
                          <a:pt x="4" y="8"/>
                        </a:lnTo>
                        <a:lnTo>
                          <a:pt x="4" y="4"/>
                        </a:lnTo>
                        <a:lnTo>
                          <a:pt x="8" y="4"/>
                        </a:lnTo>
                        <a:lnTo>
                          <a:pt x="8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524" name="Freeform 498">
                    <a:extLst>
                      <a:ext uri="{FF2B5EF4-FFF2-40B4-BE49-F238E27FC236}">
                        <a16:creationId xmlns:a16="http://schemas.microsoft.com/office/drawing/2014/main" id="{630DDF27-B95C-EE60-1C13-BDA1BC26ABF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50" y="3266"/>
                    <a:ext cx="29" cy="37"/>
                  </a:xfrm>
                  <a:custGeom>
                    <a:avLst/>
                    <a:gdLst>
                      <a:gd name="T0" fmla="*/ 0 w 30"/>
                      <a:gd name="T1" fmla="*/ 12 h 37"/>
                      <a:gd name="T2" fmla="*/ 4 w 30"/>
                      <a:gd name="T3" fmla="*/ 12 h 37"/>
                      <a:gd name="T4" fmla="*/ 4 w 30"/>
                      <a:gd name="T5" fmla="*/ 8 h 37"/>
                      <a:gd name="T6" fmla="*/ 7 w 30"/>
                      <a:gd name="T7" fmla="*/ 8 h 37"/>
                      <a:gd name="T8" fmla="*/ 7 w 30"/>
                      <a:gd name="T9" fmla="*/ 4 h 37"/>
                      <a:gd name="T10" fmla="*/ 11 w 30"/>
                      <a:gd name="T11" fmla="*/ 4 h 37"/>
                      <a:gd name="T12" fmla="*/ 15 w 30"/>
                      <a:gd name="T13" fmla="*/ 4 h 37"/>
                      <a:gd name="T14" fmla="*/ 15 w 30"/>
                      <a:gd name="T15" fmla="*/ 0 h 37"/>
                      <a:gd name="T16" fmla="*/ 15 w 30"/>
                      <a:gd name="T17" fmla="*/ 4 h 37"/>
                      <a:gd name="T18" fmla="*/ 19 w 30"/>
                      <a:gd name="T19" fmla="*/ 4 h 37"/>
                      <a:gd name="T20" fmla="*/ 23 w 30"/>
                      <a:gd name="T21" fmla="*/ 4 h 37"/>
                      <a:gd name="T22" fmla="*/ 23 w 30"/>
                      <a:gd name="T23" fmla="*/ 8 h 37"/>
                      <a:gd name="T24" fmla="*/ 23 w 30"/>
                      <a:gd name="T25" fmla="*/ 12 h 37"/>
                      <a:gd name="T26" fmla="*/ 27 w 30"/>
                      <a:gd name="T27" fmla="*/ 12 h 37"/>
                      <a:gd name="T28" fmla="*/ 27 w 30"/>
                      <a:gd name="T29" fmla="*/ 16 h 37"/>
                      <a:gd name="T30" fmla="*/ 30 w 30"/>
                      <a:gd name="T31" fmla="*/ 16 h 37"/>
                      <a:gd name="T32" fmla="*/ 30 w 30"/>
                      <a:gd name="T33" fmla="*/ 20 h 37"/>
                      <a:gd name="T34" fmla="*/ 27 w 30"/>
                      <a:gd name="T35" fmla="*/ 20 h 37"/>
                      <a:gd name="T36" fmla="*/ 27 w 30"/>
                      <a:gd name="T37" fmla="*/ 24 h 37"/>
                      <a:gd name="T38" fmla="*/ 30 w 30"/>
                      <a:gd name="T39" fmla="*/ 24 h 37"/>
                      <a:gd name="T40" fmla="*/ 30 w 30"/>
                      <a:gd name="T41" fmla="*/ 28 h 37"/>
                      <a:gd name="T42" fmla="*/ 30 w 30"/>
                      <a:gd name="T43" fmla="*/ 32 h 37"/>
                      <a:gd name="T44" fmla="*/ 30 w 30"/>
                      <a:gd name="T45" fmla="*/ 37 h 37"/>
                      <a:gd name="T46" fmla="*/ 27 w 30"/>
                      <a:gd name="T47" fmla="*/ 37 h 37"/>
                      <a:gd name="T48" fmla="*/ 27 w 30"/>
                      <a:gd name="T49" fmla="*/ 32 h 37"/>
                      <a:gd name="T50" fmla="*/ 23 w 30"/>
                      <a:gd name="T51" fmla="*/ 32 h 37"/>
                      <a:gd name="T52" fmla="*/ 19 w 30"/>
                      <a:gd name="T53" fmla="*/ 32 h 37"/>
                      <a:gd name="T54" fmla="*/ 15 w 30"/>
                      <a:gd name="T55" fmla="*/ 37 h 37"/>
                      <a:gd name="T56" fmla="*/ 15 w 30"/>
                      <a:gd name="T57" fmla="*/ 32 h 37"/>
                      <a:gd name="T58" fmla="*/ 15 w 30"/>
                      <a:gd name="T59" fmla="*/ 28 h 37"/>
                      <a:gd name="T60" fmla="*/ 11 w 30"/>
                      <a:gd name="T61" fmla="*/ 28 h 37"/>
                      <a:gd name="T62" fmla="*/ 11 w 30"/>
                      <a:gd name="T63" fmla="*/ 24 h 37"/>
                      <a:gd name="T64" fmla="*/ 11 w 30"/>
                      <a:gd name="T65" fmla="*/ 20 h 37"/>
                      <a:gd name="T66" fmla="*/ 15 w 30"/>
                      <a:gd name="T67" fmla="*/ 20 h 37"/>
                      <a:gd name="T68" fmla="*/ 11 w 30"/>
                      <a:gd name="T69" fmla="*/ 12 h 37"/>
                      <a:gd name="T70" fmla="*/ 4 w 30"/>
                      <a:gd name="T71" fmla="*/ 16 h 37"/>
                      <a:gd name="T72" fmla="*/ 0 w 30"/>
                      <a:gd name="T73" fmla="*/ 12 h 3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30" h="37">
                        <a:moveTo>
                          <a:pt x="0" y="12"/>
                        </a:moveTo>
                        <a:lnTo>
                          <a:pt x="4" y="12"/>
                        </a:lnTo>
                        <a:lnTo>
                          <a:pt x="4" y="8"/>
                        </a:lnTo>
                        <a:lnTo>
                          <a:pt x="7" y="8"/>
                        </a:lnTo>
                        <a:lnTo>
                          <a:pt x="7" y="4"/>
                        </a:lnTo>
                        <a:lnTo>
                          <a:pt x="11" y="4"/>
                        </a:lnTo>
                        <a:lnTo>
                          <a:pt x="15" y="4"/>
                        </a:lnTo>
                        <a:lnTo>
                          <a:pt x="15" y="0"/>
                        </a:lnTo>
                        <a:lnTo>
                          <a:pt x="15" y="4"/>
                        </a:lnTo>
                        <a:lnTo>
                          <a:pt x="19" y="4"/>
                        </a:lnTo>
                        <a:lnTo>
                          <a:pt x="23" y="4"/>
                        </a:lnTo>
                        <a:lnTo>
                          <a:pt x="23" y="8"/>
                        </a:lnTo>
                        <a:lnTo>
                          <a:pt x="23" y="12"/>
                        </a:lnTo>
                        <a:lnTo>
                          <a:pt x="27" y="12"/>
                        </a:lnTo>
                        <a:lnTo>
                          <a:pt x="27" y="16"/>
                        </a:lnTo>
                        <a:lnTo>
                          <a:pt x="30" y="16"/>
                        </a:lnTo>
                        <a:lnTo>
                          <a:pt x="30" y="20"/>
                        </a:lnTo>
                        <a:lnTo>
                          <a:pt x="27" y="20"/>
                        </a:lnTo>
                        <a:lnTo>
                          <a:pt x="27" y="24"/>
                        </a:lnTo>
                        <a:lnTo>
                          <a:pt x="30" y="24"/>
                        </a:lnTo>
                        <a:lnTo>
                          <a:pt x="30" y="28"/>
                        </a:lnTo>
                        <a:lnTo>
                          <a:pt x="30" y="32"/>
                        </a:lnTo>
                        <a:lnTo>
                          <a:pt x="30" y="37"/>
                        </a:lnTo>
                        <a:lnTo>
                          <a:pt x="27" y="37"/>
                        </a:lnTo>
                        <a:lnTo>
                          <a:pt x="27" y="32"/>
                        </a:lnTo>
                        <a:lnTo>
                          <a:pt x="23" y="32"/>
                        </a:lnTo>
                        <a:lnTo>
                          <a:pt x="19" y="32"/>
                        </a:lnTo>
                        <a:lnTo>
                          <a:pt x="15" y="37"/>
                        </a:lnTo>
                        <a:lnTo>
                          <a:pt x="15" y="32"/>
                        </a:lnTo>
                        <a:lnTo>
                          <a:pt x="15" y="28"/>
                        </a:lnTo>
                        <a:lnTo>
                          <a:pt x="11" y="28"/>
                        </a:lnTo>
                        <a:lnTo>
                          <a:pt x="11" y="24"/>
                        </a:lnTo>
                        <a:lnTo>
                          <a:pt x="11" y="20"/>
                        </a:lnTo>
                        <a:lnTo>
                          <a:pt x="15" y="20"/>
                        </a:lnTo>
                        <a:lnTo>
                          <a:pt x="11" y="12"/>
                        </a:lnTo>
                        <a:lnTo>
                          <a:pt x="4" y="16"/>
                        </a:lnTo>
                        <a:lnTo>
                          <a:pt x="0" y="12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525" name="Freeform 499">
                    <a:extLst>
                      <a:ext uri="{FF2B5EF4-FFF2-40B4-BE49-F238E27FC236}">
                        <a16:creationId xmlns:a16="http://schemas.microsoft.com/office/drawing/2014/main" id="{72759769-0BBC-2940-36E6-BF10DA6D634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929" y="3266"/>
                    <a:ext cx="34" cy="41"/>
                  </a:xfrm>
                  <a:custGeom>
                    <a:avLst/>
                    <a:gdLst>
                      <a:gd name="T0" fmla="*/ 19 w 34"/>
                      <a:gd name="T1" fmla="*/ 0 h 41"/>
                      <a:gd name="T2" fmla="*/ 19 w 34"/>
                      <a:gd name="T3" fmla="*/ 4 h 41"/>
                      <a:gd name="T4" fmla="*/ 23 w 34"/>
                      <a:gd name="T5" fmla="*/ 4 h 41"/>
                      <a:gd name="T6" fmla="*/ 23 w 34"/>
                      <a:gd name="T7" fmla="*/ 8 h 41"/>
                      <a:gd name="T8" fmla="*/ 27 w 34"/>
                      <a:gd name="T9" fmla="*/ 4 h 41"/>
                      <a:gd name="T10" fmla="*/ 31 w 34"/>
                      <a:gd name="T11" fmla="*/ 4 h 41"/>
                      <a:gd name="T12" fmla="*/ 31 w 34"/>
                      <a:gd name="T13" fmla="*/ 8 h 41"/>
                      <a:gd name="T14" fmla="*/ 34 w 34"/>
                      <a:gd name="T15" fmla="*/ 8 h 41"/>
                      <a:gd name="T16" fmla="*/ 34 w 34"/>
                      <a:gd name="T17" fmla="*/ 12 h 41"/>
                      <a:gd name="T18" fmla="*/ 34 w 34"/>
                      <a:gd name="T19" fmla="*/ 16 h 41"/>
                      <a:gd name="T20" fmla="*/ 34 w 34"/>
                      <a:gd name="T21" fmla="*/ 20 h 41"/>
                      <a:gd name="T22" fmla="*/ 31 w 34"/>
                      <a:gd name="T23" fmla="*/ 20 h 41"/>
                      <a:gd name="T24" fmla="*/ 34 w 34"/>
                      <a:gd name="T25" fmla="*/ 24 h 41"/>
                      <a:gd name="T26" fmla="*/ 34 w 34"/>
                      <a:gd name="T27" fmla="*/ 28 h 41"/>
                      <a:gd name="T28" fmla="*/ 31 w 34"/>
                      <a:gd name="T29" fmla="*/ 28 h 41"/>
                      <a:gd name="T30" fmla="*/ 27 w 34"/>
                      <a:gd name="T31" fmla="*/ 28 h 41"/>
                      <a:gd name="T32" fmla="*/ 23 w 34"/>
                      <a:gd name="T33" fmla="*/ 28 h 41"/>
                      <a:gd name="T34" fmla="*/ 19 w 34"/>
                      <a:gd name="T35" fmla="*/ 28 h 41"/>
                      <a:gd name="T36" fmla="*/ 15 w 34"/>
                      <a:gd name="T37" fmla="*/ 28 h 41"/>
                      <a:gd name="T38" fmla="*/ 15 w 34"/>
                      <a:gd name="T39" fmla="*/ 32 h 41"/>
                      <a:gd name="T40" fmla="*/ 11 w 34"/>
                      <a:gd name="T41" fmla="*/ 32 h 41"/>
                      <a:gd name="T42" fmla="*/ 15 w 34"/>
                      <a:gd name="T43" fmla="*/ 32 h 41"/>
                      <a:gd name="T44" fmla="*/ 15 w 34"/>
                      <a:gd name="T45" fmla="*/ 37 h 41"/>
                      <a:gd name="T46" fmla="*/ 11 w 34"/>
                      <a:gd name="T47" fmla="*/ 37 h 41"/>
                      <a:gd name="T48" fmla="*/ 11 w 34"/>
                      <a:gd name="T49" fmla="*/ 41 h 41"/>
                      <a:gd name="T50" fmla="*/ 8 w 34"/>
                      <a:gd name="T51" fmla="*/ 41 h 41"/>
                      <a:gd name="T52" fmla="*/ 4 w 34"/>
                      <a:gd name="T53" fmla="*/ 41 h 41"/>
                      <a:gd name="T54" fmla="*/ 0 w 34"/>
                      <a:gd name="T55" fmla="*/ 41 h 41"/>
                      <a:gd name="T56" fmla="*/ 0 w 34"/>
                      <a:gd name="T57" fmla="*/ 37 h 41"/>
                      <a:gd name="T58" fmla="*/ 0 w 34"/>
                      <a:gd name="T59" fmla="*/ 32 h 41"/>
                      <a:gd name="T60" fmla="*/ 4 w 34"/>
                      <a:gd name="T61" fmla="*/ 32 h 41"/>
                      <a:gd name="T62" fmla="*/ 4 w 34"/>
                      <a:gd name="T63" fmla="*/ 28 h 41"/>
                      <a:gd name="T64" fmla="*/ 4 w 34"/>
                      <a:gd name="T65" fmla="*/ 24 h 41"/>
                      <a:gd name="T66" fmla="*/ 0 w 34"/>
                      <a:gd name="T67" fmla="*/ 24 h 41"/>
                      <a:gd name="T68" fmla="*/ 0 w 34"/>
                      <a:gd name="T69" fmla="*/ 20 h 41"/>
                      <a:gd name="T70" fmla="*/ 4 w 34"/>
                      <a:gd name="T71" fmla="*/ 20 h 41"/>
                      <a:gd name="T72" fmla="*/ 4 w 34"/>
                      <a:gd name="T73" fmla="*/ 16 h 41"/>
                      <a:gd name="T74" fmla="*/ 8 w 34"/>
                      <a:gd name="T75" fmla="*/ 16 h 41"/>
                      <a:gd name="T76" fmla="*/ 8 w 34"/>
                      <a:gd name="T77" fmla="*/ 12 h 41"/>
                      <a:gd name="T78" fmla="*/ 8 w 34"/>
                      <a:gd name="T79" fmla="*/ 8 h 41"/>
                      <a:gd name="T80" fmla="*/ 11 w 34"/>
                      <a:gd name="T81" fmla="*/ 8 h 41"/>
                      <a:gd name="T82" fmla="*/ 11 w 34"/>
                      <a:gd name="T83" fmla="*/ 4 h 41"/>
                      <a:gd name="T84" fmla="*/ 15 w 34"/>
                      <a:gd name="T85" fmla="*/ 4 h 41"/>
                      <a:gd name="T86" fmla="*/ 15 w 34"/>
                      <a:gd name="T87" fmla="*/ 0 h 41"/>
                      <a:gd name="T88" fmla="*/ 19 w 34"/>
                      <a:gd name="T89" fmla="*/ 0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</a:cxnLst>
                    <a:rect l="0" t="0" r="r" b="b"/>
                    <a:pathLst>
                      <a:path w="34" h="41">
                        <a:moveTo>
                          <a:pt x="19" y="0"/>
                        </a:moveTo>
                        <a:lnTo>
                          <a:pt x="19" y="4"/>
                        </a:lnTo>
                        <a:lnTo>
                          <a:pt x="23" y="4"/>
                        </a:lnTo>
                        <a:lnTo>
                          <a:pt x="23" y="8"/>
                        </a:lnTo>
                        <a:lnTo>
                          <a:pt x="27" y="4"/>
                        </a:lnTo>
                        <a:lnTo>
                          <a:pt x="31" y="4"/>
                        </a:lnTo>
                        <a:lnTo>
                          <a:pt x="31" y="8"/>
                        </a:lnTo>
                        <a:lnTo>
                          <a:pt x="34" y="8"/>
                        </a:lnTo>
                        <a:lnTo>
                          <a:pt x="34" y="12"/>
                        </a:lnTo>
                        <a:lnTo>
                          <a:pt x="34" y="16"/>
                        </a:lnTo>
                        <a:lnTo>
                          <a:pt x="34" y="20"/>
                        </a:lnTo>
                        <a:lnTo>
                          <a:pt x="31" y="20"/>
                        </a:lnTo>
                        <a:lnTo>
                          <a:pt x="34" y="24"/>
                        </a:lnTo>
                        <a:lnTo>
                          <a:pt x="34" y="28"/>
                        </a:lnTo>
                        <a:lnTo>
                          <a:pt x="31" y="28"/>
                        </a:lnTo>
                        <a:lnTo>
                          <a:pt x="27" y="28"/>
                        </a:lnTo>
                        <a:lnTo>
                          <a:pt x="23" y="28"/>
                        </a:lnTo>
                        <a:lnTo>
                          <a:pt x="19" y="28"/>
                        </a:lnTo>
                        <a:lnTo>
                          <a:pt x="15" y="28"/>
                        </a:lnTo>
                        <a:lnTo>
                          <a:pt x="15" y="32"/>
                        </a:lnTo>
                        <a:lnTo>
                          <a:pt x="11" y="32"/>
                        </a:lnTo>
                        <a:lnTo>
                          <a:pt x="15" y="32"/>
                        </a:lnTo>
                        <a:lnTo>
                          <a:pt x="15" y="37"/>
                        </a:lnTo>
                        <a:lnTo>
                          <a:pt x="11" y="37"/>
                        </a:lnTo>
                        <a:lnTo>
                          <a:pt x="11" y="41"/>
                        </a:lnTo>
                        <a:lnTo>
                          <a:pt x="8" y="41"/>
                        </a:lnTo>
                        <a:lnTo>
                          <a:pt x="4" y="41"/>
                        </a:lnTo>
                        <a:lnTo>
                          <a:pt x="0" y="41"/>
                        </a:lnTo>
                        <a:lnTo>
                          <a:pt x="0" y="37"/>
                        </a:lnTo>
                        <a:lnTo>
                          <a:pt x="0" y="32"/>
                        </a:lnTo>
                        <a:lnTo>
                          <a:pt x="4" y="32"/>
                        </a:lnTo>
                        <a:lnTo>
                          <a:pt x="4" y="28"/>
                        </a:lnTo>
                        <a:lnTo>
                          <a:pt x="4" y="24"/>
                        </a:lnTo>
                        <a:lnTo>
                          <a:pt x="0" y="24"/>
                        </a:lnTo>
                        <a:lnTo>
                          <a:pt x="0" y="20"/>
                        </a:lnTo>
                        <a:lnTo>
                          <a:pt x="4" y="20"/>
                        </a:lnTo>
                        <a:lnTo>
                          <a:pt x="4" y="16"/>
                        </a:lnTo>
                        <a:lnTo>
                          <a:pt x="8" y="16"/>
                        </a:lnTo>
                        <a:lnTo>
                          <a:pt x="8" y="12"/>
                        </a:lnTo>
                        <a:lnTo>
                          <a:pt x="8" y="8"/>
                        </a:lnTo>
                        <a:lnTo>
                          <a:pt x="11" y="8"/>
                        </a:lnTo>
                        <a:lnTo>
                          <a:pt x="11" y="4"/>
                        </a:lnTo>
                        <a:lnTo>
                          <a:pt x="15" y="4"/>
                        </a:lnTo>
                        <a:lnTo>
                          <a:pt x="15" y="0"/>
                        </a:lnTo>
                        <a:lnTo>
                          <a:pt x="19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526" name="Freeform 500">
                    <a:extLst>
                      <a:ext uri="{FF2B5EF4-FFF2-40B4-BE49-F238E27FC236}">
                        <a16:creationId xmlns:a16="http://schemas.microsoft.com/office/drawing/2014/main" id="{DACEBEA8-8F7E-A811-9690-05C806674A3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848" y="3266"/>
                    <a:ext cx="40" cy="73"/>
                  </a:xfrm>
                  <a:custGeom>
                    <a:avLst/>
                    <a:gdLst>
                      <a:gd name="T0" fmla="*/ 16 w 39"/>
                      <a:gd name="T1" fmla="*/ 8 h 73"/>
                      <a:gd name="T2" fmla="*/ 20 w 39"/>
                      <a:gd name="T3" fmla="*/ 4 h 73"/>
                      <a:gd name="T4" fmla="*/ 27 w 39"/>
                      <a:gd name="T5" fmla="*/ 4 h 73"/>
                      <a:gd name="T6" fmla="*/ 31 w 39"/>
                      <a:gd name="T7" fmla="*/ 0 h 73"/>
                      <a:gd name="T8" fmla="*/ 35 w 39"/>
                      <a:gd name="T9" fmla="*/ 4 h 73"/>
                      <a:gd name="T10" fmla="*/ 31 w 39"/>
                      <a:gd name="T11" fmla="*/ 8 h 73"/>
                      <a:gd name="T12" fmla="*/ 27 w 39"/>
                      <a:gd name="T13" fmla="*/ 12 h 73"/>
                      <a:gd name="T14" fmla="*/ 31 w 39"/>
                      <a:gd name="T15" fmla="*/ 16 h 73"/>
                      <a:gd name="T16" fmla="*/ 31 w 39"/>
                      <a:gd name="T17" fmla="*/ 20 h 73"/>
                      <a:gd name="T18" fmla="*/ 27 w 39"/>
                      <a:gd name="T19" fmla="*/ 24 h 73"/>
                      <a:gd name="T20" fmla="*/ 31 w 39"/>
                      <a:gd name="T21" fmla="*/ 28 h 73"/>
                      <a:gd name="T22" fmla="*/ 27 w 39"/>
                      <a:gd name="T23" fmla="*/ 32 h 73"/>
                      <a:gd name="T24" fmla="*/ 27 w 39"/>
                      <a:gd name="T25" fmla="*/ 41 h 73"/>
                      <a:gd name="T26" fmla="*/ 27 w 39"/>
                      <a:gd name="T27" fmla="*/ 49 h 73"/>
                      <a:gd name="T28" fmla="*/ 35 w 39"/>
                      <a:gd name="T29" fmla="*/ 53 h 73"/>
                      <a:gd name="T30" fmla="*/ 39 w 39"/>
                      <a:gd name="T31" fmla="*/ 57 h 73"/>
                      <a:gd name="T32" fmla="*/ 39 w 39"/>
                      <a:gd name="T33" fmla="*/ 65 h 73"/>
                      <a:gd name="T34" fmla="*/ 35 w 39"/>
                      <a:gd name="T35" fmla="*/ 73 h 73"/>
                      <a:gd name="T36" fmla="*/ 27 w 39"/>
                      <a:gd name="T37" fmla="*/ 73 h 73"/>
                      <a:gd name="T38" fmla="*/ 20 w 39"/>
                      <a:gd name="T39" fmla="*/ 73 h 73"/>
                      <a:gd name="T40" fmla="*/ 12 w 39"/>
                      <a:gd name="T41" fmla="*/ 69 h 73"/>
                      <a:gd name="T42" fmla="*/ 12 w 39"/>
                      <a:gd name="T43" fmla="*/ 69 h 73"/>
                      <a:gd name="T44" fmla="*/ 8 w 39"/>
                      <a:gd name="T45" fmla="*/ 73 h 73"/>
                      <a:gd name="T46" fmla="*/ 4 w 39"/>
                      <a:gd name="T47" fmla="*/ 69 h 73"/>
                      <a:gd name="T48" fmla="*/ 0 w 39"/>
                      <a:gd name="T49" fmla="*/ 65 h 73"/>
                      <a:gd name="T50" fmla="*/ 4 w 39"/>
                      <a:gd name="T51" fmla="*/ 61 h 73"/>
                      <a:gd name="T52" fmla="*/ 4 w 39"/>
                      <a:gd name="T53" fmla="*/ 61 h 73"/>
                      <a:gd name="T54" fmla="*/ 8 w 39"/>
                      <a:gd name="T55" fmla="*/ 57 h 73"/>
                      <a:gd name="T56" fmla="*/ 8 w 39"/>
                      <a:gd name="T57" fmla="*/ 49 h 73"/>
                      <a:gd name="T58" fmla="*/ 16 w 39"/>
                      <a:gd name="T59" fmla="*/ 45 h 73"/>
                      <a:gd name="T60" fmla="*/ 20 w 39"/>
                      <a:gd name="T61" fmla="*/ 37 h 73"/>
                      <a:gd name="T62" fmla="*/ 16 w 39"/>
                      <a:gd name="T63" fmla="*/ 32 h 73"/>
                      <a:gd name="T64" fmla="*/ 20 w 39"/>
                      <a:gd name="T65" fmla="*/ 28 h 73"/>
                      <a:gd name="T66" fmla="*/ 16 w 39"/>
                      <a:gd name="T67" fmla="*/ 24 h 73"/>
                      <a:gd name="T68" fmla="*/ 16 w 39"/>
                      <a:gd name="T69" fmla="*/ 16 h 73"/>
                      <a:gd name="T70" fmla="*/ 16 w 39"/>
                      <a:gd name="T71" fmla="*/ 16 h 73"/>
                      <a:gd name="T72" fmla="*/ 12 w 39"/>
                      <a:gd name="T73" fmla="*/ 12 h 73"/>
                      <a:gd name="T74" fmla="*/ 12 w 39"/>
                      <a:gd name="T75" fmla="*/ 12 h 7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</a:cxnLst>
                    <a:rect l="0" t="0" r="r" b="b"/>
                    <a:pathLst>
                      <a:path w="39" h="73">
                        <a:moveTo>
                          <a:pt x="12" y="8"/>
                        </a:moveTo>
                        <a:lnTo>
                          <a:pt x="16" y="8"/>
                        </a:lnTo>
                        <a:lnTo>
                          <a:pt x="20" y="8"/>
                        </a:lnTo>
                        <a:lnTo>
                          <a:pt x="20" y="4"/>
                        </a:lnTo>
                        <a:lnTo>
                          <a:pt x="23" y="4"/>
                        </a:lnTo>
                        <a:lnTo>
                          <a:pt x="27" y="4"/>
                        </a:lnTo>
                        <a:lnTo>
                          <a:pt x="31" y="4"/>
                        </a:lnTo>
                        <a:lnTo>
                          <a:pt x="31" y="0"/>
                        </a:lnTo>
                        <a:lnTo>
                          <a:pt x="35" y="0"/>
                        </a:lnTo>
                        <a:lnTo>
                          <a:pt x="35" y="4"/>
                        </a:lnTo>
                        <a:lnTo>
                          <a:pt x="31" y="4"/>
                        </a:lnTo>
                        <a:lnTo>
                          <a:pt x="31" y="8"/>
                        </a:lnTo>
                        <a:lnTo>
                          <a:pt x="27" y="8"/>
                        </a:lnTo>
                        <a:lnTo>
                          <a:pt x="27" y="12"/>
                        </a:lnTo>
                        <a:lnTo>
                          <a:pt x="31" y="12"/>
                        </a:lnTo>
                        <a:lnTo>
                          <a:pt x="31" y="16"/>
                        </a:lnTo>
                        <a:lnTo>
                          <a:pt x="27" y="16"/>
                        </a:lnTo>
                        <a:lnTo>
                          <a:pt x="31" y="20"/>
                        </a:lnTo>
                        <a:lnTo>
                          <a:pt x="27" y="20"/>
                        </a:lnTo>
                        <a:lnTo>
                          <a:pt x="27" y="24"/>
                        </a:lnTo>
                        <a:lnTo>
                          <a:pt x="31" y="24"/>
                        </a:lnTo>
                        <a:lnTo>
                          <a:pt x="31" y="28"/>
                        </a:lnTo>
                        <a:lnTo>
                          <a:pt x="31" y="32"/>
                        </a:lnTo>
                        <a:lnTo>
                          <a:pt x="27" y="32"/>
                        </a:lnTo>
                        <a:lnTo>
                          <a:pt x="27" y="37"/>
                        </a:lnTo>
                        <a:lnTo>
                          <a:pt x="27" y="41"/>
                        </a:lnTo>
                        <a:lnTo>
                          <a:pt x="27" y="45"/>
                        </a:lnTo>
                        <a:lnTo>
                          <a:pt x="27" y="49"/>
                        </a:lnTo>
                        <a:lnTo>
                          <a:pt x="31" y="49"/>
                        </a:lnTo>
                        <a:lnTo>
                          <a:pt x="35" y="53"/>
                        </a:lnTo>
                        <a:lnTo>
                          <a:pt x="35" y="57"/>
                        </a:lnTo>
                        <a:lnTo>
                          <a:pt x="39" y="57"/>
                        </a:lnTo>
                        <a:lnTo>
                          <a:pt x="39" y="61"/>
                        </a:lnTo>
                        <a:lnTo>
                          <a:pt x="39" y="65"/>
                        </a:lnTo>
                        <a:lnTo>
                          <a:pt x="35" y="69"/>
                        </a:lnTo>
                        <a:lnTo>
                          <a:pt x="35" y="73"/>
                        </a:lnTo>
                        <a:lnTo>
                          <a:pt x="31" y="73"/>
                        </a:lnTo>
                        <a:lnTo>
                          <a:pt x="27" y="73"/>
                        </a:lnTo>
                        <a:lnTo>
                          <a:pt x="23" y="73"/>
                        </a:lnTo>
                        <a:lnTo>
                          <a:pt x="20" y="73"/>
                        </a:lnTo>
                        <a:lnTo>
                          <a:pt x="16" y="69"/>
                        </a:lnTo>
                        <a:lnTo>
                          <a:pt x="12" y="69"/>
                        </a:lnTo>
                        <a:lnTo>
                          <a:pt x="12" y="73"/>
                        </a:lnTo>
                        <a:lnTo>
                          <a:pt x="12" y="69"/>
                        </a:lnTo>
                        <a:lnTo>
                          <a:pt x="8" y="69"/>
                        </a:lnTo>
                        <a:lnTo>
                          <a:pt x="8" y="73"/>
                        </a:lnTo>
                        <a:lnTo>
                          <a:pt x="8" y="69"/>
                        </a:lnTo>
                        <a:lnTo>
                          <a:pt x="4" y="69"/>
                        </a:lnTo>
                        <a:lnTo>
                          <a:pt x="0" y="69"/>
                        </a:lnTo>
                        <a:lnTo>
                          <a:pt x="0" y="65"/>
                        </a:lnTo>
                        <a:lnTo>
                          <a:pt x="4" y="65"/>
                        </a:lnTo>
                        <a:lnTo>
                          <a:pt x="4" y="61"/>
                        </a:lnTo>
                        <a:lnTo>
                          <a:pt x="0" y="61"/>
                        </a:lnTo>
                        <a:lnTo>
                          <a:pt x="4" y="61"/>
                        </a:lnTo>
                        <a:lnTo>
                          <a:pt x="4" y="57"/>
                        </a:lnTo>
                        <a:lnTo>
                          <a:pt x="8" y="57"/>
                        </a:lnTo>
                        <a:lnTo>
                          <a:pt x="8" y="53"/>
                        </a:lnTo>
                        <a:lnTo>
                          <a:pt x="8" y="49"/>
                        </a:lnTo>
                        <a:lnTo>
                          <a:pt x="12" y="45"/>
                        </a:lnTo>
                        <a:lnTo>
                          <a:pt x="16" y="45"/>
                        </a:lnTo>
                        <a:lnTo>
                          <a:pt x="20" y="41"/>
                        </a:lnTo>
                        <a:lnTo>
                          <a:pt x="20" y="37"/>
                        </a:lnTo>
                        <a:lnTo>
                          <a:pt x="20" y="32"/>
                        </a:lnTo>
                        <a:lnTo>
                          <a:pt x="16" y="32"/>
                        </a:lnTo>
                        <a:lnTo>
                          <a:pt x="20" y="32"/>
                        </a:lnTo>
                        <a:lnTo>
                          <a:pt x="20" y="28"/>
                        </a:lnTo>
                        <a:lnTo>
                          <a:pt x="16" y="28"/>
                        </a:lnTo>
                        <a:lnTo>
                          <a:pt x="16" y="24"/>
                        </a:lnTo>
                        <a:lnTo>
                          <a:pt x="16" y="20"/>
                        </a:lnTo>
                        <a:lnTo>
                          <a:pt x="16" y="16"/>
                        </a:lnTo>
                        <a:lnTo>
                          <a:pt x="12" y="16"/>
                        </a:lnTo>
                        <a:lnTo>
                          <a:pt x="16" y="16"/>
                        </a:lnTo>
                        <a:lnTo>
                          <a:pt x="16" y="12"/>
                        </a:lnTo>
                        <a:lnTo>
                          <a:pt x="12" y="12"/>
                        </a:lnTo>
                        <a:lnTo>
                          <a:pt x="8" y="12"/>
                        </a:lnTo>
                        <a:lnTo>
                          <a:pt x="12" y="12"/>
                        </a:lnTo>
                        <a:lnTo>
                          <a:pt x="12" y="8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527" name="Freeform 501">
                    <a:extLst>
                      <a:ext uri="{FF2B5EF4-FFF2-40B4-BE49-F238E27FC236}">
                        <a16:creationId xmlns:a16="http://schemas.microsoft.com/office/drawing/2014/main" id="{97C080EE-CF50-F08F-1207-1730A3AA3FD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190" y="3266"/>
                    <a:ext cx="50" cy="101"/>
                  </a:xfrm>
                  <a:custGeom>
                    <a:avLst/>
                    <a:gdLst>
                      <a:gd name="T0" fmla="*/ 15 w 50"/>
                      <a:gd name="T1" fmla="*/ 4 h 101"/>
                      <a:gd name="T2" fmla="*/ 15 w 50"/>
                      <a:gd name="T3" fmla="*/ 4 h 101"/>
                      <a:gd name="T4" fmla="*/ 19 w 50"/>
                      <a:gd name="T5" fmla="*/ 4 h 101"/>
                      <a:gd name="T6" fmla="*/ 27 w 50"/>
                      <a:gd name="T7" fmla="*/ 4 h 101"/>
                      <a:gd name="T8" fmla="*/ 34 w 50"/>
                      <a:gd name="T9" fmla="*/ 8 h 101"/>
                      <a:gd name="T10" fmla="*/ 38 w 50"/>
                      <a:gd name="T11" fmla="*/ 12 h 101"/>
                      <a:gd name="T12" fmla="*/ 42 w 50"/>
                      <a:gd name="T13" fmla="*/ 16 h 101"/>
                      <a:gd name="T14" fmla="*/ 46 w 50"/>
                      <a:gd name="T15" fmla="*/ 20 h 101"/>
                      <a:gd name="T16" fmla="*/ 50 w 50"/>
                      <a:gd name="T17" fmla="*/ 24 h 101"/>
                      <a:gd name="T18" fmla="*/ 50 w 50"/>
                      <a:gd name="T19" fmla="*/ 32 h 101"/>
                      <a:gd name="T20" fmla="*/ 46 w 50"/>
                      <a:gd name="T21" fmla="*/ 37 h 101"/>
                      <a:gd name="T22" fmla="*/ 46 w 50"/>
                      <a:gd name="T23" fmla="*/ 37 h 101"/>
                      <a:gd name="T24" fmla="*/ 46 w 50"/>
                      <a:gd name="T25" fmla="*/ 37 h 101"/>
                      <a:gd name="T26" fmla="*/ 42 w 50"/>
                      <a:gd name="T27" fmla="*/ 41 h 101"/>
                      <a:gd name="T28" fmla="*/ 42 w 50"/>
                      <a:gd name="T29" fmla="*/ 49 h 101"/>
                      <a:gd name="T30" fmla="*/ 42 w 50"/>
                      <a:gd name="T31" fmla="*/ 57 h 101"/>
                      <a:gd name="T32" fmla="*/ 38 w 50"/>
                      <a:gd name="T33" fmla="*/ 61 h 101"/>
                      <a:gd name="T34" fmla="*/ 42 w 50"/>
                      <a:gd name="T35" fmla="*/ 65 h 101"/>
                      <a:gd name="T36" fmla="*/ 38 w 50"/>
                      <a:gd name="T37" fmla="*/ 69 h 101"/>
                      <a:gd name="T38" fmla="*/ 34 w 50"/>
                      <a:gd name="T39" fmla="*/ 73 h 101"/>
                      <a:gd name="T40" fmla="*/ 30 w 50"/>
                      <a:gd name="T41" fmla="*/ 77 h 101"/>
                      <a:gd name="T42" fmla="*/ 30 w 50"/>
                      <a:gd name="T43" fmla="*/ 85 h 101"/>
                      <a:gd name="T44" fmla="*/ 23 w 50"/>
                      <a:gd name="T45" fmla="*/ 85 h 101"/>
                      <a:gd name="T46" fmla="*/ 23 w 50"/>
                      <a:gd name="T47" fmla="*/ 93 h 101"/>
                      <a:gd name="T48" fmla="*/ 19 w 50"/>
                      <a:gd name="T49" fmla="*/ 101 h 101"/>
                      <a:gd name="T50" fmla="*/ 11 w 50"/>
                      <a:gd name="T51" fmla="*/ 101 h 101"/>
                      <a:gd name="T52" fmla="*/ 11 w 50"/>
                      <a:gd name="T53" fmla="*/ 93 h 101"/>
                      <a:gd name="T54" fmla="*/ 7 w 50"/>
                      <a:gd name="T55" fmla="*/ 89 h 101"/>
                      <a:gd name="T56" fmla="*/ 7 w 50"/>
                      <a:gd name="T57" fmla="*/ 81 h 101"/>
                      <a:gd name="T58" fmla="*/ 7 w 50"/>
                      <a:gd name="T59" fmla="*/ 73 h 101"/>
                      <a:gd name="T60" fmla="*/ 4 w 50"/>
                      <a:gd name="T61" fmla="*/ 69 h 101"/>
                      <a:gd name="T62" fmla="*/ 4 w 50"/>
                      <a:gd name="T63" fmla="*/ 61 h 101"/>
                      <a:gd name="T64" fmla="*/ 7 w 50"/>
                      <a:gd name="T65" fmla="*/ 57 h 101"/>
                      <a:gd name="T66" fmla="*/ 4 w 50"/>
                      <a:gd name="T67" fmla="*/ 53 h 101"/>
                      <a:gd name="T68" fmla="*/ 0 w 50"/>
                      <a:gd name="T69" fmla="*/ 45 h 101"/>
                      <a:gd name="T70" fmla="*/ 0 w 50"/>
                      <a:gd name="T71" fmla="*/ 37 h 101"/>
                      <a:gd name="T72" fmla="*/ 4 w 50"/>
                      <a:gd name="T73" fmla="*/ 32 h 101"/>
                      <a:gd name="T74" fmla="*/ 4 w 50"/>
                      <a:gd name="T75" fmla="*/ 32 h 101"/>
                      <a:gd name="T76" fmla="*/ 7 w 50"/>
                      <a:gd name="T77" fmla="*/ 37 h 101"/>
                      <a:gd name="T78" fmla="*/ 11 w 50"/>
                      <a:gd name="T79" fmla="*/ 32 h 101"/>
                      <a:gd name="T80" fmla="*/ 15 w 50"/>
                      <a:gd name="T81" fmla="*/ 37 h 101"/>
                      <a:gd name="T82" fmla="*/ 15 w 50"/>
                      <a:gd name="T83" fmla="*/ 32 h 101"/>
                      <a:gd name="T84" fmla="*/ 19 w 50"/>
                      <a:gd name="T85" fmla="*/ 24 h 101"/>
                      <a:gd name="T86" fmla="*/ 19 w 50"/>
                      <a:gd name="T87" fmla="*/ 16 h 101"/>
                      <a:gd name="T88" fmla="*/ 15 w 50"/>
                      <a:gd name="T89" fmla="*/ 12 h 101"/>
                      <a:gd name="T90" fmla="*/ 19 w 50"/>
                      <a:gd name="T91" fmla="*/ 8 h 101"/>
                      <a:gd name="T92" fmla="*/ 15 w 50"/>
                      <a:gd name="T93" fmla="*/ 4 h 10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</a:cxnLst>
                    <a:rect l="0" t="0" r="r" b="b"/>
                    <a:pathLst>
                      <a:path w="50" h="101">
                        <a:moveTo>
                          <a:pt x="15" y="0"/>
                        </a:moveTo>
                        <a:lnTo>
                          <a:pt x="15" y="4"/>
                        </a:lnTo>
                        <a:lnTo>
                          <a:pt x="15" y="0"/>
                        </a:lnTo>
                        <a:lnTo>
                          <a:pt x="15" y="4"/>
                        </a:lnTo>
                        <a:lnTo>
                          <a:pt x="19" y="0"/>
                        </a:lnTo>
                        <a:lnTo>
                          <a:pt x="19" y="4"/>
                        </a:lnTo>
                        <a:lnTo>
                          <a:pt x="23" y="4"/>
                        </a:lnTo>
                        <a:lnTo>
                          <a:pt x="27" y="4"/>
                        </a:lnTo>
                        <a:lnTo>
                          <a:pt x="30" y="8"/>
                        </a:lnTo>
                        <a:lnTo>
                          <a:pt x="34" y="8"/>
                        </a:lnTo>
                        <a:lnTo>
                          <a:pt x="38" y="8"/>
                        </a:lnTo>
                        <a:lnTo>
                          <a:pt x="38" y="12"/>
                        </a:lnTo>
                        <a:lnTo>
                          <a:pt x="42" y="12"/>
                        </a:lnTo>
                        <a:lnTo>
                          <a:pt x="42" y="16"/>
                        </a:lnTo>
                        <a:lnTo>
                          <a:pt x="46" y="16"/>
                        </a:lnTo>
                        <a:lnTo>
                          <a:pt x="46" y="20"/>
                        </a:lnTo>
                        <a:lnTo>
                          <a:pt x="46" y="24"/>
                        </a:lnTo>
                        <a:lnTo>
                          <a:pt x="50" y="24"/>
                        </a:lnTo>
                        <a:lnTo>
                          <a:pt x="50" y="28"/>
                        </a:lnTo>
                        <a:lnTo>
                          <a:pt x="50" y="32"/>
                        </a:lnTo>
                        <a:lnTo>
                          <a:pt x="50" y="37"/>
                        </a:lnTo>
                        <a:lnTo>
                          <a:pt x="46" y="37"/>
                        </a:lnTo>
                        <a:lnTo>
                          <a:pt x="46" y="32"/>
                        </a:lnTo>
                        <a:lnTo>
                          <a:pt x="46" y="37"/>
                        </a:lnTo>
                        <a:lnTo>
                          <a:pt x="42" y="37"/>
                        </a:lnTo>
                        <a:lnTo>
                          <a:pt x="46" y="37"/>
                        </a:lnTo>
                        <a:lnTo>
                          <a:pt x="42" y="37"/>
                        </a:lnTo>
                        <a:lnTo>
                          <a:pt x="42" y="41"/>
                        </a:lnTo>
                        <a:lnTo>
                          <a:pt x="42" y="45"/>
                        </a:lnTo>
                        <a:lnTo>
                          <a:pt x="42" y="49"/>
                        </a:lnTo>
                        <a:lnTo>
                          <a:pt x="42" y="53"/>
                        </a:lnTo>
                        <a:lnTo>
                          <a:pt x="42" y="57"/>
                        </a:lnTo>
                        <a:lnTo>
                          <a:pt x="38" y="57"/>
                        </a:lnTo>
                        <a:lnTo>
                          <a:pt x="38" y="61"/>
                        </a:lnTo>
                        <a:lnTo>
                          <a:pt x="42" y="61"/>
                        </a:lnTo>
                        <a:lnTo>
                          <a:pt x="42" y="65"/>
                        </a:lnTo>
                        <a:lnTo>
                          <a:pt x="42" y="69"/>
                        </a:lnTo>
                        <a:lnTo>
                          <a:pt x="38" y="69"/>
                        </a:lnTo>
                        <a:lnTo>
                          <a:pt x="34" y="69"/>
                        </a:lnTo>
                        <a:lnTo>
                          <a:pt x="34" y="73"/>
                        </a:lnTo>
                        <a:lnTo>
                          <a:pt x="30" y="73"/>
                        </a:lnTo>
                        <a:lnTo>
                          <a:pt x="30" y="77"/>
                        </a:lnTo>
                        <a:lnTo>
                          <a:pt x="30" y="81"/>
                        </a:lnTo>
                        <a:lnTo>
                          <a:pt x="30" y="85"/>
                        </a:lnTo>
                        <a:lnTo>
                          <a:pt x="27" y="85"/>
                        </a:lnTo>
                        <a:lnTo>
                          <a:pt x="23" y="85"/>
                        </a:lnTo>
                        <a:lnTo>
                          <a:pt x="23" y="89"/>
                        </a:lnTo>
                        <a:lnTo>
                          <a:pt x="23" y="93"/>
                        </a:lnTo>
                        <a:lnTo>
                          <a:pt x="23" y="97"/>
                        </a:lnTo>
                        <a:lnTo>
                          <a:pt x="19" y="101"/>
                        </a:lnTo>
                        <a:lnTo>
                          <a:pt x="15" y="101"/>
                        </a:lnTo>
                        <a:lnTo>
                          <a:pt x="11" y="101"/>
                        </a:lnTo>
                        <a:lnTo>
                          <a:pt x="11" y="97"/>
                        </a:lnTo>
                        <a:lnTo>
                          <a:pt x="11" y="93"/>
                        </a:lnTo>
                        <a:lnTo>
                          <a:pt x="7" y="93"/>
                        </a:lnTo>
                        <a:lnTo>
                          <a:pt x="7" y="89"/>
                        </a:lnTo>
                        <a:lnTo>
                          <a:pt x="7" y="85"/>
                        </a:lnTo>
                        <a:lnTo>
                          <a:pt x="7" y="81"/>
                        </a:lnTo>
                        <a:lnTo>
                          <a:pt x="7" y="77"/>
                        </a:lnTo>
                        <a:lnTo>
                          <a:pt x="7" y="73"/>
                        </a:lnTo>
                        <a:lnTo>
                          <a:pt x="4" y="73"/>
                        </a:lnTo>
                        <a:lnTo>
                          <a:pt x="4" y="69"/>
                        </a:lnTo>
                        <a:lnTo>
                          <a:pt x="4" y="65"/>
                        </a:lnTo>
                        <a:lnTo>
                          <a:pt x="4" y="61"/>
                        </a:lnTo>
                        <a:lnTo>
                          <a:pt x="7" y="61"/>
                        </a:lnTo>
                        <a:lnTo>
                          <a:pt x="7" y="57"/>
                        </a:lnTo>
                        <a:lnTo>
                          <a:pt x="4" y="57"/>
                        </a:lnTo>
                        <a:lnTo>
                          <a:pt x="4" y="53"/>
                        </a:lnTo>
                        <a:lnTo>
                          <a:pt x="0" y="49"/>
                        </a:lnTo>
                        <a:lnTo>
                          <a:pt x="0" y="45"/>
                        </a:lnTo>
                        <a:lnTo>
                          <a:pt x="0" y="41"/>
                        </a:lnTo>
                        <a:lnTo>
                          <a:pt x="0" y="37"/>
                        </a:lnTo>
                        <a:lnTo>
                          <a:pt x="4" y="37"/>
                        </a:lnTo>
                        <a:lnTo>
                          <a:pt x="4" y="32"/>
                        </a:lnTo>
                        <a:lnTo>
                          <a:pt x="0" y="32"/>
                        </a:lnTo>
                        <a:lnTo>
                          <a:pt x="4" y="32"/>
                        </a:lnTo>
                        <a:lnTo>
                          <a:pt x="4" y="37"/>
                        </a:lnTo>
                        <a:lnTo>
                          <a:pt x="7" y="37"/>
                        </a:lnTo>
                        <a:lnTo>
                          <a:pt x="7" y="32"/>
                        </a:lnTo>
                        <a:lnTo>
                          <a:pt x="11" y="32"/>
                        </a:lnTo>
                        <a:lnTo>
                          <a:pt x="11" y="37"/>
                        </a:lnTo>
                        <a:lnTo>
                          <a:pt x="15" y="37"/>
                        </a:lnTo>
                        <a:lnTo>
                          <a:pt x="19" y="32"/>
                        </a:lnTo>
                        <a:lnTo>
                          <a:pt x="15" y="32"/>
                        </a:lnTo>
                        <a:lnTo>
                          <a:pt x="15" y="28"/>
                        </a:lnTo>
                        <a:lnTo>
                          <a:pt x="19" y="24"/>
                        </a:lnTo>
                        <a:lnTo>
                          <a:pt x="19" y="20"/>
                        </a:lnTo>
                        <a:lnTo>
                          <a:pt x="19" y="16"/>
                        </a:lnTo>
                        <a:lnTo>
                          <a:pt x="19" y="12"/>
                        </a:lnTo>
                        <a:lnTo>
                          <a:pt x="15" y="12"/>
                        </a:lnTo>
                        <a:lnTo>
                          <a:pt x="15" y="8"/>
                        </a:lnTo>
                        <a:lnTo>
                          <a:pt x="19" y="8"/>
                        </a:lnTo>
                        <a:lnTo>
                          <a:pt x="15" y="8"/>
                        </a:lnTo>
                        <a:lnTo>
                          <a:pt x="15" y="4"/>
                        </a:lnTo>
                        <a:lnTo>
                          <a:pt x="15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528" name="Freeform 502">
                    <a:extLst>
                      <a:ext uri="{FF2B5EF4-FFF2-40B4-BE49-F238E27FC236}">
                        <a16:creationId xmlns:a16="http://schemas.microsoft.com/office/drawing/2014/main" id="{69B1B31C-4C8F-235B-0C47-FCE7E826728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802" y="3271"/>
                    <a:ext cx="35" cy="60"/>
                  </a:xfrm>
                  <a:custGeom>
                    <a:avLst/>
                    <a:gdLst>
                      <a:gd name="T0" fmla="*/ 8 w 35"/>
                      <a:gd name="T1" fmla="*/ 41 h 61"/>
                      <a:gd name="T2" fmla="*/ 12 w 35"/>
                      <a:gd name="T3" fmla="*/ 37 h 61"/>
                      <a:gd name="T4" fmla="*/ 16 w 35"/>
                      <a:gd name="T5" fmla="*/ 28 h 61"/>
                      <a:gd name="T6" fmla="*/ 12 w 35"/>
                      <a:gd name="T7" fmla="*/ 33 h 61"/>
                      <a:gd name="T8" fmla="*/ 8 w 35"/>
                      <a:gd name="T9" fmla="*/ 28 h 61"/>
                      <a:gd name="T10" fmla="*/ 4 w 35"/>
                      <a:gd name="T11" fmla="*/ 33 h 61"/>
                      <a:gd name="T12" fmla="*/ 4 w 35"/>
                      <a:gd name="T13" fmla="*/ 24 h 61"/>
                      <a:gd name="T14" fmla="*/ 0 w 35"/>
                      <a:gd name="T15" fmla="*/ 20 h 61"/>
                      <a:gd name="T16" fmla="*/ 4 w 35"/>
                      <a:gd name="T17" fmla="*/ 16 h 61"/>
                      <a:gd name="T18" fmla="*/ 12 w 35"/>
                      <a:gd name="T19" fmla="*/ 16 h 61"/>
                      <a:gd name="T20" fmla="*/ 16 w 35"/>
                      <a:gd name="T21" fmla="*/ 20 h 61"/>
                      <a:gd name="T22" fmla="*/ 20 w 35"/>
                      <a:gd name="T23" fmla="*/ 16 h 61"/>
                      <a:gd name="T24" fmla="*/ 16 w 35"/>
                      <a:gd name="T25" fmla="*/ 12 h 61"/>
                      <a:gd name="T26" fmla="*/ 12 w 35"/>
                      <a:gd name="T27" fmla="*/ 8 h 61"/>
                      <a:gd name="T28" fmla="*/ 16 w 35"/>
                      <a:gd name="T29" fmla="*/ 4 h 61"/>
                      <a:gd name="T30" fmla="*/ 20 w 35"/>
                      <a:gd name="T31" fmla="*/ 0 h 61"/>
                      <a:gd name="T32" fmla="*/ 23 w 35"/>
                      <a:gd name="T33" fmla="*/ 4 h 61"/>
                      <a:gd name="T34" fmla="*/ 27 w 35"/>
                      <a:gd name="T35" fmla="*/ 8 h 61"/>
                      <a:gd name="T36" fmla="*/ 31 w 35"/>
                      <a:gd name="T37" fmla="*/ 12 h 61"/>
                      <a:gd name="T38" fmla="*/ 35 w 35"/>
                      <a:gd name="T39" fmla="*/ 16 h 61"/>
                      <a:gd name="T40" fmla="*/ 35 w 35"/>
                      <a:gd name="T41" fmla="*/ 24 h 61"/>
                      <a:gd name="T42" fmla="*/ 35 w 35"/>
                      <a:gd name="T43" fmla="*/ 33 h 61"/>
                      <a:gd name="T44" fmla="*/ 35 w 35"/>
                      <a:gd name="T45" fmla="*/ 41 h 61"/>
                      <a:gd name="T46" fmla="*/ 31 w 35"/>
                      <a:gd name="T47" fmla="*/ 45 h 61"/>
                      <a:gd name="T48" fmla="*/ 27 w 35"/>
                      <a:gd name="T49" fmla="*/ 49 h 61"/>
                      <a:gd name="T50" fmla="*/ 27 w 35"/>
                      <a:gd name="T51" fmla="*/ 57 h 61"/>
                      <a:gd name="T52" fmla="*/ 23 w 35"/>
                      <a:gd name="T53" fmla="*/ 61 h 61"/>
                      <a:gd name="T54" fmla="*/ 20 w 35"/>
                      <a:gd name="T55" fmla="*/ 57 h 61"/>
                      <a:gd name="T56" fmla="*/ 16 w 35"/>
                      <a:gd name="T57" fmla="*/ 53 h 61"/>
                      <a:gd name="T58" fmla="*/ 16 w 35"/>
                      <a:gd name="T59" fmla="*/ 53 h 61"/>
                      <a:gd name="T60" fmla="*/ 12 w 35"/>
                      <a:gd name="T61" fmla="*/ 49 h 61"/>
                      <a:gd name="T62" fmla="*/ 8 w 35"/>
                      <a:gd name="T63" fmla="*/ 45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</a:cxnLst>
                    <a:rect l="0" t="0" r="r" b="b"/>
                    <a:pathLst>
                      <a:path w="35" h="61">
                        <a:moveTo>
                          <a:pt x="4" y="45"/>
                        </a:moveTo>
                        <a:lnTo>
                          <a:pt x="8" y="41"/>
                        </a:lnTo>
                        <a:lnTo>
                          <a:pt x="12" y="41"/>
                        </a:lnTo>
                        <a:lnTo>
                          <a:pt x="12" y="37"/>
                        </a:lnTo>
                        <a:lnTo>
                          <a:pt x="16" y="33"/>
                        </a:lnTo>
                        <a:lnTo>
                          <a:pt x="16" y="28"/>
                        </a:lnTo>
                        <a:lnTo>
                          <a:pt x="16" y="33"/>
                        </a:lnTo>
                        <a:lnTo>
                          <a:pt x="12" y="33"/>
                        </a:lnTo>
                        <a:lnTo>
                          <a:pt x="8" y="33"/>
                        </a:lnTo>
                        <a:lnTo>
                          <a:pt x="8" y="28"/>
                        </a:lnTo>
                        <a:lnTo>
                          <a:pt x="4" y="28"/>
                        </a:lnTo>
                        <a:lnTo>
                          <a:pt x="4" y="33"/>
                        </a:lnTo>
                        <a:lnTo>
                          <a:pt x="4" y="28"/>
                        </a:lnTo>
                        <a:lnTo>
                          <a:pt x="4" y="24"/>
                        </a:lnTo>
                        <a:lnTo>
                          <a:pt x="0" y="24"/>
                        </a:lnTo>
                        <a:lnTo>
                          <a:pt x="0" y="20"/>
                        </a:lnTo>
                        <a:lnTo>
                          <a:pt x="4" y="20"/>
                        </a:lnTo>
                        <a:lnTo>
                          <a:pt x="4" y="16"/>
                        </a:lnTo>
                        <a:lnTo>
                          <a:pt x="8" y="16"/>
                        </a:lnTo>
                        <a:lnTo>
                          <a:pt x="12" y="16"/>
                        </a:lnTo>
                        <a:lnTo>
                          <a:pt x="16" y="16"/>
                        </a:lnTo>
                        <a:lnTo>
                          <a:pt x="16" y="20"/>
                        </a:lnTo>
                        <a:lnTo>
                          <a:pt x="16" y="16"/>
                        </a:lnTo>
                        <a:lnTo>
                          <a:pt x="20" y="16"/>
                        </a:lnTo>
                        <a:lnTo>
                          <a:pt x="20" y="12"/>
                        </a:lnTo>
                        <a:lnTo>
                          <a:pt x="16" y="12"/>
                        </a:lnTo>
                        <a:lnTo>
                          <a:pt x="16" y="8"/>
                        </a:lnTo>
                        <a:lnTo>
                          <a:pt x="12" y="8"/>
                        </a:lnTo>
                        <a:lnTo>
                          <a:pt x="16" y="8"/>
                        </a:lnTo>
                        <a:lnTo>
                          <a:pt x="16" y="4"/>
                        </a:lnTo>
                        <a:lnTo>
                          <a:pt x="20" y="4"/>
                        </a:lnTo>
                        <a:lnTo>
                          <a:pt x="20" y="0"/>
                        </a:lnTo>
                        <a:lnTo>
                          <a:pt x="23" y="0"/>
                        </a:lnTo>
                        <a:lnTo>
                          <a:pt x="23" y="4"/>
                        </a:lnTo>
                        <a:lnTo>
                          <a:pt x="27" y="4"/>
                        </a:lnTo>
                        <a:lnTo>
                          <a:pt x="27" y="8"/>
                        </a:lnTo>
                        <a:lnTo>
                          <a:pt x="27" y="12"/>
                        </a:lnTo>
                        <a:lnTo>
                          <a:pt x="31" y="12"/>
                        </a:lnTo>
                        <a:lnTo>
                          <a:pt x="31" y="16"/>
                        </a:lnTo>
                        <a:lnTo>
                          <a:pt x="35" y="16"/>
                        </a:lnTo>
                        <a:lnTo>
                          <a:pt x="35" y="20"/>
                        </a:lnTo>
                        <a:lnTo>
                          <a:pt x="35" y="24"/>
                        </a:lnTo>
                        <a:lnTo>
                          <a:pt x="35" y="28"/>
                        </a:lnTo>
                        <a:lnTo>
                          <a:pt x="35" y="33"/>
                        </a:lnTo>
                        <a:lnTo>
                          <a:pt x="35" y="37"/>
                        </a:lnTo>
                        <a:lnTo>
                          <a:pt x="35" y="41"/>
                        </a:lnTo>
                        <a:lnTo>
                          <a:pt x="31" y="41"/>
                        </a:lnTo>
                        <a:lnTo>
                          <a:pt x="31" y="45"/>
                        </a:lnTo>
                        <a:lnTo>
                          <a:pt x="31" y="49"/>
                        </a:lnTo>
                        <a:lnTo>
                          <a:pt x="27" y="49"/>
                        </a:lnTo>
                        <a:lnTo>
                          <a:pt x="27" y="53"/>
                        </a:lnTo>
                        <a:lnTo>
                          <a:pt x="27" y="57"/>
                        </a:lnTo>
                        <a:lnTo>
                          <a:pt x="23" y="57"/>
                        </a:lnTo>
                        <a:lnTo>
                          <a:pt x="23" y="61"/>
                        </a:lnTo>
                        <a:lnTo>
                          <a:pt x="23" y="57"/>
                        </a:lnTo>
                        <a:lnTo>
                          <a:pt x="20" y="57"/>
                        </a:lnTo>
                        <a:lnTo>
                          <a:pt x="16" y="57"/>
                        </a:lnTo>
                        <a:lnTo>
                          <a:pt x="16" y="53"/>
                        </a:lnTo>
                        <a:lnTo>
                          <a:pt x="20" y="53"/>
                        </a:lnTo>
                        <a:lnTo>
                          <a:pt x="16" y="53"/>
                        </a:lnTo>
                        <a:lnTo>
                          <a:pt x="16" y="49"/>
                        </a:lnTo>
                        <a:lnTo>
                          <a:pt x="12" y="49"/>
                        </a:lnTo>
                        <a:lnTo>
                          <a:pt x="8" y="49"/>
                        </a:lnTo>
                        <a:lnTo>
                          <a:pt x="8" y="45"/>
                        </a:lnTo>
                        <a:lnTo>
                          <a:pt x="4" y="45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529" name="Freeform 503">
                    <a:extLst>
                      <a:ext uri="{FF2B5EF4-FFF2-40B4-BE49-F238E27FC236}">
                        <a16:creationId xmlns:a16="http://schemas.microsoft.com/office/drawing/2014/main" id="{D2A0D1D0-C74E-7125-A192-EE139BDB131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608" y="3271"/>
                    <a:ext cx="69" cy="64"/>
                  </a:xfrm>
                  <a:custGeom>
                    <a:avLst/>
                    <a:gdLst>
                      <a:gd name="T0" fmla="*/ 42 w 69"/>
                      <a:gd name="T1" fmla="*/ 0 h 65"/>
                      <a:gd name="T2" fmla="*/ 50 w 69"/>
                      <a:gd name="T3" fmla="*/ 0 h 65"/>
                      <a:gd name="T4" fmla="*/ 50 w 69"/>
                      <a:gd name="T5" fmla="*/ 8 h 65"/>
                      <a:gd name="T6" fmla="*/ 53 w 69"/>
                      <a:gd name="T7" fmla="*/ 12 h 65"/>
                      <a:gd name="T8" fmla="*/ 57 w 69"/>
                      <a:gd name="T9" fmla="*/ 16 h 65"/>
                      <a:gd name="T10" fmla="*/ 57 w 69"/>
                      <a:gd name="T11" fmla="*/ 16 h 65"/>
                      <a:gd name="T12" fmla="*/ 65 w 69"/>
                      <a:gd name="T13" fmla="*/ 16 h 65"/>
                      <a:gd name="T14" fmla="*/ 61 w 69"/>
                      <a:gd name="T15" fmla="*/ 20 h 65"/>
                      <a:gd name="T16" fmla="*/ 65 w 69"/>
                      <a:gd name="T17" fmla="*/ 24 h 65"/>
                      <a:gd name="T18" fmla="*/ 69 w 69"/>
                      <a:gd name="T19" fmla="*/ 28 h 65"/>
                      <a:gd name="T20" fmla="*/ 69 w 69"/>
                      <a:gd name="T21" fmla="*/ 28 h 65"/>
                      <a:gd name="T22" fmla="*/ 61 w 69"/>
                      <a:gd name="T23" fmla="*/ 33 h 65"/>
                      <a:gd name="T24" fmla="*/ 53 w 69"/>
                      <a:gd name="T25" fmla="*/ 33 h 65"/>
                      <a:gd name="T26" fmla="*/ 50 w 69"/>
                      <a:gd name="T27" fmla="*/ 37 h 65"/>
                      <a:gd name="T28" fmla="*/ 46 w 69"/>
                      <a:gd name="T29" fmla="*/ 41 h 65"/>
                      <a:gd name="T30" fmla="*/ 42 w 69"/>
                      <a:gd name="T31" fmla="*/ 45 h 65"/>
                      <a:gd name="T32" fmla="*/ 38 w 69"/>
                      <a:gd name="T33" fmla="*/ 49 h 65"/>
                      <a:gd name="T34" fmla="*/ 34 w 69"/>
                      <a:gd name="T35" fmla="*/ 53 h 65"/>
                      <a:gd name="T36" fmla="*/ 30 w 69"/>
                      <a:gd name="T37" fmla="*/ 49 h 65"/>
                      <a:gd name="T38" fmla="*/ 27 w 69"/>
                      <a:gd name="T39" fmla="*/ 53 h 65"/>
                      <a:gd name="T40" fmla="*/ 19 w 69"/>
                      <a:gd name="T41" fmla="*/ 53 h 65"/>
                      <a:gd name="T42" fmla="*/ 15 w 69"/>
                      <a:gd name="T43" fmla="*/ 57 h 65"/>
                      <a:gd name="T44" fmla="*/ 7 w 69"/>
                      <a:gd name="T45" fmla="*/ 61 h 65"/>
                      <a:gd name="T46" fmla="*/ 4 w 69"/>
                      <a:gd name="T47" fmla="*/ 65 h 65"/>
                      <a:gd name="T48" fmla="*/ 0 w 69"/>
                      <a:gd name="T49" fmla="*/ 61 h 65"/>
                      <a:gd name="T50" fmla="*/ 0 w 69"/>
                      <a:gd name="T51" fmla="*/ 53 h 65"/>
                      <a:gd name="T52" fmla="*/ 4 w 69"/>
                      <a:gd name="T53" fmla="*/ 49 h 65"/>
                      <a:gd name="T54" fmla="*/ 7 w 69"/>
                      <a:gd name="T55" fmla="*/ 45 h 65"/>
                      <a:gd name="T56" fmla="*/ 11 w 69"/>
                      <a:gd name="T57" fmla="*/ 41 h 65"/>
                      <a:gd name="T58" fmla="*/ 11 w 69"/>
                      <a:gd name="T59" fmla="*/ 33 h 65"/>
                      <a:gd name="T60" fmla="*/ 15 w 69"/>
                      <a:gd name="T61" fmla="*/ 28 h 65"/>
                      <a:gd name="T62" fmla="*/ 19 w 69"/>
                      <a:gd name="T63" fmla="*/ 24 h 65"/>
                      <a:gd name="T64" fmla="*/ 19 w 69"/>
                      <a:gd name="T65" fmla="*/ 16 h 65"/>
                      <a:gd name="T66" fmla="*/ 27 w 69"/>
                      <a:gd name="T67" fmla="*/ 16 h 65"/>
                      <a:gd name="T68" fmla="*/ 30 w 69"/>
                      <a:gd name="T69" fmla="*/ 12 h 65"/>
                      <a:gd name="T70" fmla="*/ 34 w 69"/>
                      <a:gd name="T71" fmla="*/ 8 h 65"/>
                      <a:gd name="T72" fmla="*/ 38 w 69"/>
                      <a:gd name="T73" fmla="*/ 4 h 6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69" h="65">
                        <a:moveTo>
                          <a:pt x="38" y="0"/>
                        </a:moveTo>
                        <a:lnTo>
                          <a:pt x="42" y="0"/>
                        </a:lnTo>
                        <a:lnTo>
                          <a:pt x="46" y="0"/>
                        </a:lnTo>
                        <a:lnTo>
                          <a:pt x="50" y="0"/>
                        </a:lnTo>
                        <a:lnTo>
                          <a:pt x="50" y="4"/>
                        </a:lnTo>
                        <a:lnTo>
                          <a:pt x="50" y="8"/>
                        </a:lnTo>
                        <a:lnTo>
                          <a:pt x="53" y="8"/>
                        </a:lnTo>
                        <a:lnTo>
                          <a:pt x="53" y="12"/>
                        </a:lnTo>
                        <a:lnTo>
                          <a:pt x="57" y="12"/>
                        </a:lnTo>
                        <a:lnTo>
                          <a:pt x="57" y="16"/>
                        </a:lnTo>
                        <a:lnTo>
                          <a:pt x="57" y="12"/>
                        </a:lnTo>
                        <a:lnTo>
                          <a:pt x="57" y="16"/>
                        </a:lnTo>
                        <a:lnTo>
                          <a:pt x="61" y="16"/>
                        </a:lnTo>
                        <a:lnTo>
                          <a:pt x="65" y="16"/>
                        </a:lnTo>
                        <a:lnTo>
                          <a:pt x="65" y="20"/>
                        </a:lnTo>
                        <a:lnTo>
                          <a:pt x="61" y="20"/>
                        </a:lnTo>
                        <a:lnTo>
                          <a:pt x="65" y="20"/>
                        </a:lnTo>
                        <a:lnTo>
                          <a:pt x="65" y="24"/>
                        </a:lnTo>
                        <a:lnTo>
                          <a:pt x="69" y="24"/>
                        </a:lnTo>
                        <a:lnTo>
                          <a:pt x="69" y="28"/>
                        </a:lnTo>
                        <a:lnTo>
                          <a:pt x="65" y="28"/>
                        </a:lnTo>
                        <a:lnTo>
                          <a:pt x="69" y="28"/>
                        </a:lnTo>
                        <a:lnTo>
                          <a:pt x="65" y="33"/>
                        </a:lnTo>
                        <a:lnTo>
                          <a:pt x="61" y="33"/>
                        </a:lnTo>
                        <a:lnTo>
                          <a:pt x="57" y="33"/>
                        </a:lnTo>
                        <a:lnTo>
                          <a:pt x="53" y="33"/>
                        </a:lnTo>
                        <a:lnTo>
                          <a:pt x="50" y="33"/>
                        </a:lnTo>
                        <a:lnTo>
                          <a:pt x="50" y="37"/>
                        </a:lnTo>
                        <a:lnTo>
                          <a:pt x="46" y="37"/>
                        </a:lnTo>
                        <a:lnTo>
                          <a:pt x="46" y="41"/>
                        </a:lnTo>
                        <a:lnTo>
                          <a:pt x="46" y="45"/>
                        </a:lnTo>
                        <a:lnTo>
                          <a:pt x="42" y="45"/>
                        </a:lnTo>
                        <a:lnTo>
                          <a:pt x="42" y="49"/>
                        </a:lnTo>
                        <a:lnTo>
                          <a:pt x="38" y="49"/>
                        </a:lnTo>
                        <a:lnTo>
                          <a:pt x="34" y="49"/>
                        </a:lnTo>
                        <a:lnTo>
                          <a:pt x="34" y="53"/>
                        </a:lnTo>
                        <a:lnTo>
                          <a:pt x="30" y="53"/>
                        </a:lnTo>
                        <a:lnTo>
                          <a:pt x="30" y="49"/>
                        </a:lnTo>
                        <a:lnTo>
                          <a:pt x="27" y="49"/>
                        </a:lnTo>
                        <a:lnTo>
                          <a:pt x="27" y="53"/>
                        </a:lnTo>
                        <a:lnTo>
                          <a:pt x="23" y="53"/>
                        </a:lnTo>
                        <a:lnTo>
                          <a:pt x="19" y="53"/>
                        </a:lnTo>
                        <a:lnTo>
                          <a:pt x="19" y="57"/>
                        </a:lnTo>
                        <a:lnTo>
                          <a:pt x="15" y="57"/>
                        </a:lnTo>
                        <a:lnTo>
                          <a:pt x="11" y="61"/>
                        </a:lnTo>
                        <a:lnTo>
                          <a:pt x="7" y="61"/>
                        </a:lnTo>
                        <a:lnTo>
                          <a:pt x="7" y="65"/>
                        </a:lnTo>
                        <a:lnTo>
                          <a:pt x="4" y="65"/>
                        </a:lnTo>
                        <a:lnTo>
                          <a:pt x="4" y="61"/>
                        </a:lnTo>
                        <a:lnTo>
                          <a:pt x="0" y="61"/>
                        </a:lnTo>
                        <a:lnTo>
                          <a:pt x="0" y="57"/>
                        </a:lnTo>
                        <a:lnTo>
                          <a:pt x="0" y="53"/>
                        </a:lnTo>
                        <a:lnTo>
                          <a:pt x="4" y="53"/>
                        </a:lnTo>
                        <a:lnTo>
                          <a:pt x="4" y="49"/>
                        </a:lnTo>
                        <a:lnTo>
                          <a:pt x="7" y="49"/>
                        </a:lnTo>
                        <a:lnTo>
                          <a:pt x="7" y="45"/>
                        </a:lnTo>
                        <a:lnTo>
                          <a:pt x="7" y="41"/>
                        </a:lnTo>
                        <a:lnTo>
                          <a:pt x="11" y="41"/>
                        </a:lnTo>
                        <a:lnTo>
                          <a:pt x="11" y="37"/>
                        </a:lnTo>
                        <a:lnTo>
                          <a:pt x="11" y="33"/>
                        </a:lnTo>
                        <a:lnTo>
                          <a:pt x="15" y="33"/>
                        </a:lnTo>
                        <a:lnTo>
                          <a:pt x="15" y="28"/>
                        </a:lnTo>
                        <a:lnTo>
                          <a:pt x="19" y="28"/>
                        </a:lnTo>
                        <a:lnTo>
                          <a:pt x="19" y="24"/>
                        </a:lnTo>
                        <a:lnTo>
                          <a:pt x="19" y="20"/>
                        </a:lnTo>
                        <a:lnTo>
                          <a:pt x="19" y="16"/>
                        </a:lnTo>
                        <a:lnTo>
                          <a:pt x="23" y="16"/>
                        </a:lnTo>
                        <a:lnTo>
                          <a:pt x="27" y="16"/>
                        </a:lnTo>
                        <a:lnTo>
                          <a:pt x="27" y="12"/>
                        </a:lnTo>
                        <a:lnTo>
                          <a:pt x="30" y="12"/>
                        </a:lnTo>
                        <a:lnTo>
                          <a:pt x="30" y="8"/>
                        </a:lnTo>
                        <a:lnTo>
                          <a:pt x="34" y="8"/>
                        </a:lnTo>
                        <a:lnTo>
                          <a:pt x="38" y="8"/>
                        </a:lnTo>
                        <a:lnTo>
                          <a:pt x="38" y="4"/>
                        </a:lnTo>
                        <a:lnTo>
                          <a:pt x="38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530" name="Freeform 504">
                    <a:extLst>
                      <a:ext uri="{FF2B5EF4-FFF2-40B4-BE49-F238E27FC236}">
                        <a16:creationId xmlns:a16="http://schemas.microsoft.com/office/drawing/2014/main" id="{AE6303F9-2F0F-F501-26CF-E24DF98AC51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267" y="3271"/>
                    <a:ext cx="23" cy="20"/>
                  </a:xfrm>
                  <a:custGeom>
                    <a:avLst/>
                    <a:gdLst>
                      <a:gd name="T0" fmla="*/ 8 w 23"/>
                      <a:gd name="T1" fmla="*/ 0 h 20"/>
                      <a:gd name="T2" fmla="*/ 12 w 23"/>
                      <a:gd name="T3" fmla="*/ 0 h 20"/>
                      <a:gd name="T4" fmla="*/ 16 w 23"/>
                      <a:gd name="T5" fmla="*/ 0 h 20"/>
                      <a:gd name="T6" fmla="*/ 20 w 23"/>
                      <a:gd name="T7" fmla="*/ 4 h 20"/>
                      <a:gd name="T8" fmla="*/ 23 w 23"/>
                      <a:gd name="T9" fmla="*/ 4 h 20"/>
                      <a:gd name="T10" fmla="*/ 23 w 23"/>
                      <a:gd name="T11" fmla="*/ 8 h 20"/>
                      <a:gd name="T12" fmla="*/ 20 w 23"/>
                      <a:gd name="T13" fmla="*/ 8 h 20"/>
                      <a:gd name="T14" fmla="*/ 16 w 23"/>
                      <a:gd name="T15" fmla="*/ 8 h 20"/>
                      <a:gd name="T16" fmla="*/ 16 w 23"/>
                      <a:gd name="T17" fmla="*/ 12 h 20"/>
                      <a:gd name="T18" fmla="*/ 16 w 23"/>
                      <a:gd name="T19" fmla="*/ 16 h 20"/>
                      <a:gd name="T20" fmla="*/ 12 w 23"/>
                      <a:gd name="T21" fmla="*/ 16 h 20"/>
                      <a:gd name="T22" fmla="*/ 12 w 23"/>
                      <a:gd name="T23" fmla="*/ 20 h 20"/>
                      <a:gd name="T24" fmla="*/ 8 w 23"/>
                      <a:gd name="T25" fmla="*/ 20 h 20"/>
                      <a:gd name="T26" fmla="*/ 4 w 23"/>
                      <a:gd name="T27" fmla="*/ 20 h 20"/>
                      <a:gd name="T28" fmla="*/ 4 w 23"/>
                      <a:gd name="T29" fmla="*/ 16 h 20"/>
                      <a:gd name="T30" fmla="*/ 4 w 23"/>
                      <a:gd name="T31" fmla="*/ 12 h 20"/>
                      <a:gd name="T32" fmla="*/ 0 w 23"/>
                      <a:gd name="T33" fmla="*/ 12 h 20"/>
                      <a:gd name="T34" fmla="*/ 4 w 23"/>
                      <a:gd name="T35" fmla="*/ 12 h 20"/>
                      <a:gd name="T36" fmla="*/ 4 w 23"/>
                      <a:gd name="T37" fmla="*/ 8 h 20"/>
                      <a:gd name="T38" fmla="*/ 8 w 23"/>
                      <a:gd name="T39" fmla="*/ 8 h 20"/>
                      <a:gd name="T40" fmla="*/ 8 w 23"/>
                      <a:gd name="T41" fmla="*/ 4 h 20"/>
                      <a:gd name="T42" fmla="*/ 8 w 23"/>
                      <a:gd name="T43" fmla="*/ 0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</a:cxnLst>
                    <a:rect l="0" t="0" r="r" b="b"/>
                    <a:pathLst>
                      <a:path w="23" h="20">
                        <a:moveTo>
                          <a:pt x="8" y="0"/>
                        </a:moveTo>
                        <a:lnTo>
                          <a:pt x="12" y="0"/>
                        </a:lnTo>
                        <a:lnTo>
                          <a:pt x="16" y="0"/>
                        </a:lnTo>
                        <a:lnTo>
                          <a:pt x="20" y="4"/>
                        </a:lnTo>
                        <a:lnTo>
                          <a:pt x="23" y="4"/>
                        </a:lnTo>
                        <a:lnTo>
                          <a:pt x="23" y="8"/>
                        </a:lnTo>
                        <a:lnTo>
                          <a:pt x="20" y="8"/>
                        </a:lnTo>
                        <a:lnTo>
                          <a:pt x="16" y="8"/>
                        </a:lnTo>
                        <a:lnTo>
                          <a:pt x="16" y="12"/>
                        </a:lnTo>
                        <a:lnTo>
                          <a:pt x="16" y="16"/>
                        </a:lnTo>
                        <a:lnTo>
                          <a:pt x="12" y="16"/>
                        </a:lnTo>
                        <a:lnTo>
                          <a:pt x="12" y="20"/>
                        </a:lnTo>
                        <a:lnTo>
                          <a:pt x="8" y="20"/>
                        </a:lnTo>
                        <a:lnTo>
                          <a:pt x="4" y="20"/>
                        </a:lnTo>
                        <a:lnTo>
                          <a:pt x="4" y="16"/>
                        </a:lnTo>
                        <a:lnTo>
                          <a:pt x="4" y="12"/>
                        </a:lnTo>
                        <a:lnTo>
                          <a:pt x="0" y="12"/>
                        </a:lnTo>
                        <a:lnTo>
                          <a:pt x="4" y="12"/>
                        </a:lnTo>
                        <a:lnTo>
                          <a:pt x="4" y="8"/>
                        </a:lnTo>
                        <a:lnTo>
                          <a:pt x="8" y="8"/>
                        </a:lnTo>
                        <a:lnTo>
                          <a:pt x="8" y="4"/>
                        </a:lnTo>
                        <a:lnTo>
                          <a:pt x="8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531" name="Freeform 505">
                    <a:extLst>
                      <a:ext uri="{FF2B5EF4-FFF2-40B4-BE49-F238E27FC236}">
                        <a16:creationId xmlns:a16="http://schemas.microsoft.com/office/drawing/2014/main" id="{C2798095-6E15-EC5A-7EF4-F927935156D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917" y="3271"/>
                    <a:ext cx="18" cy="37"/>
                  </a:xfrm>
                  <a:custGeom>
                    <a:avLst/>
                    <a:gdLst>
                      <a:gd name="T0" fmla="*/ 0 w 16"/>
                      <a:gd name="T1" fmla="*/ 12 h 37"/>
                      <a:gd name="T2" fmla="*/ 0 w 16"/>
                      <a:gd name="T3" fmla="*/ 8 h 37"/>
                      <a:gd name="T4" fmla="*/ 0 w 16"/>
                      <a:gd name="T5" fmla="*/ 4 h 37"/>
                      <a:gd name="T6" fmla="*/ 4 w 16"/>
                      <a:gd name="T7" fmla="*/ 4 h 37"/>
                      <a:gd name="T8" fmla="*/ 4 w 16"/>
                      <a:gd name="T9" fmla="*/ 0 h 37"/>
                      <a:gd name="T10" fmla="*/ 8 w 16"/>
                      <a:gd name="T11" fmla="*/ 0 h 37"/>
                      <a:gd name="T12" fmla="*/ 8 w 16"/>
                      <a:gd name="T13" fmla="*/ 4 h 37"/>
                      <a:gd name="T14" fmla="*/ 12 w 16"/>
                      <a:gd name="T15" fmla="*/ 4 h 37"/>
                      <a:gd name="T16" fmla="*/ 12 w 16"/>
                      <a:gd name="T17" fmla="*/ 8 h 37"/>
                      <a:gd name="T18" fmla="*/ 12 w 16"/>
                      <a:gd name="T19" fmla="*/ 12 h 37"/>
                      <a:gd name="T20" fmla="*/ 8 w 16"/>
                      <a:gd name="T21" fmla="*/ 12 h 37"/>
                      <a:gd name="T22" fmla="*/ 8 w 16"/>
                      <a:gd name="T23" fmla="*/ 16 h 37"/>
                      <a:gd name="T24" fmla="*/ 12 w 16"/>
                      <a:gd name="T25" fmla="*/ 16 h 37"/>
                      <a:gd name="T26" fmla="*/ 12 w 16"/>
                      <a:gd name="T27" fmla="*/ 20 h 37"/>
                      <a:gd name="T28" fmla="*/ 16 w 16"/>
                      <a:gd name="T29" fmla="*/ 20 h 37"/>
                      <a:gd name="T30" fmla="*/ 16 w 16"/>
                      <a:gd name="T31" fmla="*/ 24 h 37"/>
                      <a:gd name="T32" fmla="*/ 16 w 16"/>
                      <a:gd name="T33" fmla="*/ 28 h 37"/>
                      <a:gd name="T34" fmla="*/ 12 w 16"/>
                      <a:gd name="T35" fmla="*/ 28 h 37"/>
                      <a:gd name="T36" fmla="*/ 12 w 16"/>
                      <a:gd name="T37" fmla="*/ 33 h 37"/>
                      <a:gd name="T38" fmla="*/ 12 w 16"/>
                      <a:gd name="T39" fmla="*/ 37 h 37"/>
                      <a:gd name="T40" fmla="*/ 8 w 16"/>
                      <a:gd name="T41" fmla="*/ 37 h 37"/>
                      <a:gd name="T42" fmla="*/ 8 w 16"/>
                      <a:gd name="T43" fmla="*/ 33 h 37"/>
                      <a:gd name="T44" fmla="*/ 4 w 16"/>
                      <a:gd name="T45" fmla="*/ 33 h 37"/>
                      <a:gd name="T46" fmla="*/ 4 w 16"/>
                      <a:gd name="T47" fmla="*/ 28 h 37"/>
                      <a:gd name="T48" fmla="*/ 4 w 16"/>
                      <a:gd name="T49" fmla="*/ 24 h 37"/>
                      <a:gd name="T50" fmla="*/ 0 w 16"/>
                      <a:gd name="T51" fmla="*/ 20 h 37"/>
                      <a:gd name="T52" fmla="*/ 0 w 16"/>
                      <a:gd name="T53" fmla="*/ 16 h 37"/>
                      <a:gd name="T54" fmla="*/ 0 w 16"/>
                      <a:gd name="T55" fmla="*/ 12 h 3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</a:cxnLst>
                    <a:rect l="0" t="0" r="r" b="b"/>
                    <a:pathLst>
                      <a:path w="16" h="37">
                        <a:moveTo>
                          <a:pt x="0" y="12"/>
                        </a:moveTo>
                        <a:lnTo>
                          <a:pt x="0" y="8"/>
                        </a:lnTo>
                        <a:lnTo>
                          <a:pt x="0" y="4"/>
                        </a:lnTo>
                        <a:lnTo>
                          <a:pt x="4" y="4"/>
                        </a:lnTo>
                        <a:lnTo>
                          <a:pt x="4" y="0"/>
                        </a:lnTo>
                        <a:lnTo>
                          <a:pt x="8" y="0"/>
                        </a:lnTo>
                        <a:lnTo>
                          <a:pt x="8" y="4"/>
                        </a:lnTo>
                        <a:lnTo>
                          <a:pt x="12" y="4"/>
                        </a:lnTo>
                        <a:lnTo>
                          <a:pt x="12" y="8"/>
                        </a:lnTo>
                        <a:lnTo>
                          <a:pt x="12" y="12"/>
                        </a:lnTo>
                        <a:lnTo>
                          <a:pt x="8" y="12"/>
                        </a:lnTo>
                        <a:lnTo>
                          <a:pt x="8" y="16"/>
                        </a:lnTo>
                        <a:lnTo>
                          <a:pt x="12" y="16"/>
                        </a:lnTo>
                        <a:lnTo>
                          <a:pt x="12" y="20"/>
                        </a:lnTo>
                        <a:lnTo>
                          <a:pt x="16" y="20"/>
                        </a:lnTo>
                        <a:lnTo>
                          <a:pt x="16" y="24"/>
                        </a:lnTo>
                        <a:lnTo>
                          <a:pt x="16" y="28"/>
                        </a:lnTo>
                        <a:lnTo>
                          <a:pt x="12" y="28"/>
                        </a:lnTo>
                        <a:lnTo>
                          <a:pt x="12" y="33"/>
                        </a:lnTo>
                        <a:lnTo>
                          <a:pt x="12" y="37"/>
                        </a:lnTo>
                        <a:lnTo>
                          <a:pt x="8" y="37"/>
                        </a:lnTo>
                        <a:lnTo>
                          <a:pt x="8" y="33"/>
                        </a:lnTo>
                        <a:lnTo>
                          <a:pt x="4" y="33"/>
                        </a:lnTo>
                        <a:lnTo>
                          <a:pt x="4" y="28"/>
                        </a:lnTo>
                        <a:lnTo>
                          <a:pt x="4" y="24"/>
                        </a:lnTo>
                        <a:lnTo>
                          <a:pt x="0" y="20"/>
                        </a:lnTo>
                        <a:lnTo>
                          <a:pt x="0" y="16"/>
                        </a:lnTo>
                        <a:lnTo>
                          <a:pt x="0" y="12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532" name="Freeform 506">
                    <a:extLst>
                      <a:ext uri="{FF2B5EF4-FFF2-40B4-BE49-F238E27FC236}">
                        <a16:creationId xmlns:a16="http://schemas.microsoft.com/office/drawing/2014/main" id="{460457F1-3693-46C1-4569-66AF9F24107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898" y="3271"/>
                    <a:ext cx="23" cy="32"/>
                  </a:xfrm>
                  <a:custGeom>
                    <a:avLst/>
                    <a:gdLst>
                      <a:gd name="T0" fmla="*/ 0 w 23"/>
                      <a:gd name="T1" fmla="*/ 12 h 33"/>
                      <a:gd name="T2" fmla="*/ 4 w 23"/>
                      <a:gd name="T3" fmla="*/ 12 h 33"/>
                      <a:gd name="T4" fmla="*/ 8 w 23"/>
                      <a:gd name="T5" fmla="*/ 12 h 33"/>
                      <a:gd name="T6" fmla="*/ 8 w 23"/>
                      <a:gd name="T7" fmla="*/ 8 h 33"/>
                      <a:gd name="T8" fmla="*/ 12 w 23"/>
                      <a:gd name="T9" fmla="*/ 8 h 33"/>
                      <a:gd name="T10" fmla="*/ 12 w 23"/>
                      <a:gd name="T11" fmla="*/ 4 h 33"/>
                      <a:gd name="T12" fmla="*/ 12 w 23"/>
                      <a:gd name="T13" fmla="*/ 0 h 33"/>
                      <a:gd name="T14" fmla="*/ 12 w 23"/>
                      <a:gd name="T15" fmla="*/ 4 h 33"/>
                      <a:gd name="T16" fmla="*/ 16 w 23"/>
                      <a:gd name="T17" fmla="*/ 4 h 33"/>
                      <a:gd name="T18" fmla="*/ 16 w 23"/>
                      <a:gd name="T19" fmla="*/ 8 h 33"/>
                      <a:gd name="T20" fmla="*/ 16 w 23"/>
                      <a:gd name="T21" fmla="*/ 12 h 33"/>
                      <a:gd name="T22" fmla="*/ 19 w 23"/>
                      <a:gd name="T23" fmla="*/ 12 h 33"/>
                      <a:gd name="T24" fmla="*/ 19 w 23"/>
                      <a:gd name="T25" fmla="*/ 16 h 33"/>
                      <a:gd name="T26" fmla="*/ 19 w 23"/>
                      <a:gd name="T27" fmla="*/ 20 h 33"/>
                      <a:gd name="T28" fmla="*/ 23 w 23"/>
                      <a:gd name="T29" fmla="*/ 24 h 33"/>
                      <a:gd name="T30" fmla="*/ 23 w 23"/>
                      <a:gd name="T31" fmla="*/ 28 h 33"/>
                      <a:gd name="T32" fmla="*/ 23 w 23"/>
                      <a:gd name="T33" fmla="*/ 33 h 33"/>
                      <a:gd name="T34" fmla="*/ 19 w 23"/>
                      <a:gd name="T35" fmla="*/ 33 h 33"/>
                      <a:gd name="T36" fmla="*/ 19 w 23"/>
                      <a:gd name="T37" fmla="*/ 28 h 33"/>
                      <a:gd name="T38" fmla="*/ 16 w 23"/>
                      <a:gd name="T39" fmla="*/ 28 h 33"/>
                      <a:gd name="T40" fmla="*/ 12 w 23"/>
                      <a:gd name="T41" fmla="*/ 28 h 33"/>
                      <a:gd name="T42" fmla="*/ 8 w 23"/>
                      <a:gd name="T43" fmla="*/ 28 h 33"/>
                      <a:gd name="T44" fmla="*/ 4 w 23"/>
                      <a:gd name="T45" fmla="*/ 28 h 33"/>
                      <a:gd name="T46" fmla="*/ 4 w 23"/>
                      <a:gd name="T47" fmla="*/ 24 h 33"/>
                      <a:gd name="T48" fmla="*/ 0 w 23"/>
                      <a:gd name="T49" fmla="*/ 24 h 33"/>
                      <a:gd name="T50" fmla="*/ 0 w 23"/>
                      <a:gd name="T51" fmla="*/ 20 h 33"/>
                      <a:gd name="T52" fmla="*/ 0 w 23"/>
                      <a:gd name="T53" fmla="*/ 16 h 33"/>
                      <a:gd name="T54" fmla="*/ 0 w 23"/>
                      <a:gd name="T55" fmla="*/ 12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</a:cxnLst>
                    <a:rect l="0" t="0" r="r" b="b"/>
                    <a:pathLst>
                      <a:path w="23" h="33">
                        <a:moveTo>
                          <a:pt x="0" y="12"/>
                        </a:moveTo>
                        <a:lnTo>
                          <a:pt x="4" y="12"/>
                        </a:lnTo>
                        <a:lnTo>
                          <a:pt x="8" y="12"/>
                        </a:lnTo>
                        <a:lnTo>
                          <a:pt x="8" y="8"/>
                        </a:lnTo>
                        <a:lnTo>
                          <a:pt x="12" y="8"/>
                        </a:lnTo>
                        <a:lnTo>
                          <a:pt x="12" y="4"/>
                        </a:lnTo>
                        <a:lnTo>
                          <a:pt x="12" y="0"/>
                        </a:lnTo>
                        <a:lnTo>
                          <a:pt x="12" y="4"/>
                        </a:lnTo>
                        <a:lnTo>
                          <a:pt x="16" y="4"/>
                        </a:lnTo>
                        <a:lnTo>
                          <a:pt x="16" y="8"/>
                        </a:lnTo>
                        <a:lnTo>
                          <a:pt x="16" y="12"/>
                        </a:lnTo>
                        <a:lnTo>
                          <a:pt x="19" y="12"/>
                        </a:lnTo>
                        <a:lnTo>
                          <a:pt x="19" y="16"/>
                        </a:lnTo>
                        <a:lnTo>
                          <a:pt x="19" y="20"/>
                        </a:lnTo>
                        <a:lnTo>
                          <a:pt x="23" y="24"/>
                        </a:lnTo>
                        <a:lnTo>
                          <a:pt x="23" y="28"/>
                        </a:lnTo>
                        <a:lnTo>
                          <a:pt x="23" y="33"/>
                        </a:lnTo>
                        <a:lnTo>
                          <a:pt x="19" y="33"/>
                        </a:lnTo>
                        <a:lnTo>
                          <a:pt x="19" y="28"/>
                        </a:lnTo>
                        <a:lnTo>
                          <a:pt x="16" y="28"/>
                        </a:lnTo>
                        <a:lnTo>
                          <a:pt x="12" y="28"/>
                        </a:lnTo>
                        <a:lnTo>
                          <a:pt x="8" y="28"/>
                        </a:lnTo>
                        <a:lnTo>
                          <a:pt x="4" y="28"/>
                        </a:lnTo>
                        <a:lnTo>
                          <a:pt x="4" y="24"/>
                        </a:lnTo>
                        <a:lnTo>
                          <a:pt x="0" y="24"/>
                        </a:lnTo>
                        <a:lnTo>
                          <a:pt x="0" y="20"/>
                        </a:lnTo>
                        <a:lnTo>
                          <a:pt x="0" y="16"/>
                        </a:lnTo>
                        <a:lnTo>
                          <a:pt x="0" y="12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533" name="Freeform 507">
                    <a:extLst>
                      <a:ext uri="{FF2B5EF4-FFF2-40B4-BE49-F238E27FC236}">
                        <a16:creationId xmlns:a16="http://schemas.microsoft.com/office/drawing/2014/main" id="{573F7FB8-1494-A8D1-E3BB-ADD6E528BE6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967" y="3274"/>
                    <a:ext cx="46" cy="29"/>
                  </a:xfrm>
                  <a:custGeom>
                    <a:avLst/>
                    <a:gdLst>
                      <a:gd name="T0" fmla="*/ 46 w 46"/>
                      <a:gd name="T1" fmla="*/ 0 h 29"/>
                      <a:gd name="T2" fmla="*/ 46 w 46"/>
                      <a:gd name="T3" fmla="*/ 4 h 29"/>
                      <a:gd name="T4" fmla="*/ 46 w 46"/>
                      <a:gd name="T5" fmla="*/ 8 h 29"/>
                      <a:gd name="T6" fmla="*/ 46 w 46"/>
                      <a:gd name="T7" fmla="*/ 12 h 29"/>
                      <a:gd name="T8" fmla="*/ 42 w 46"/>
                      <a:gd name="T9" fmla="*/ 12 h 29"/>
                      <a:gd name="T10" fmla="*/ 42 w 46"/>
                      <a:gd name="T11" fmla="*/ 16 h 29"/>
                      <a:gd name="T12" fmla="*/ 39 w 46"/>
                      <a:gd name="T13" fmla="*/ 16 h 29"/>
                      <a:gd name="T14" fmla="*/ 35 w 46"/>
                      <a:gd name="T15" fmla="*/ 16 h 29"/>
                      <a:gd name="T16" fmla="*/ 31 w 46"/>
                      <a:gd name="T17" fmla="*/ 16 h 29"/>
                      <a:gd name="T18" fmla="*/ 27 w 46"/>
                      <a:gd name="T19" fmla="*/ 16 h 29"/>
                      <a:gd name="T20" fmla="*/ 27 w 46"/>
                      <a:gd name="T21" fmla="*/ 20 h 29"/>
                      <a:gd name="T22" fmla="*/ 23 w 46"/>
                      <a:gd name="T23" fmla="*/ 20 h 29"/>
                      <a:gd name="T24" fmla="*/ 23 w 46"/>
                      <a:gd name="T25" fmla="*/ 24 h 29"/>
                      <a:gd name="T26" fmla="*/ 19 w 46"/>
                      <a:gd name="T27" fmla="*/ 24 h 29"/>
                      <a:gd name="T28" fmla="*/ 19 w 46"/>
                      <a:gd name="T29" fmla="*/ 29 h 29"/>
                      <a:gd name="T30" fmla="*/ 16 w 46"/>
                      <a:gd name="T31" fmla="*/ 29 h 29"/>
                      <a:gd name="T32" fmla="*/ 16 w 46"/>
                      <a:gd name="T33" fmla="*/ 24 h 29"/>
                      <a:gd name="T34" fmla="*/ 12 w 46"/>
                      <a:gd name="T35" fmla="*/ 24 h 29"/>
                      <a:gd name="T36" fmla="*/ 8 w 46"/>
                      <a:gd name="T37" fmla="*/ 24 h 29"/>
                      <a:gd name="T38" fmla="*/ 4 w 46"/>
                      <a:gd name="T39" fmla="*/ 24 h 29"/>
                      <a:gd name="T40" fmla="*/ 0 w 46"/>
                      <a:gd name="T41" fmla="*/ 24 h 29"/>
                      <a:gd name="T42" fmla="*/ 0 w 46"/>
                      <a:gd name="T43" fmla="*/ 20 h 29"/>
                      <a:gd name="T44" fmla="*/ 0 w 46"/>
                      <a:gd name="T45" fmla="*/ 16 h 29"/>
                      <a:gd name="T46" fmla="*/ 4 w 46"/>
                      <a:gd name="T47" fmla="*/ 16 h 29"/>
                      <a:gd name="T48" fmla="*/ 4 w 46"/>
                      <a:gd name="T49" fmla="*/ 12 h 29"/>
                      <a:gd name="T50" fmla="*/ 4 w 46"/>
                      <a:gd name="T51" fmla="*/ 16 h 29"/>
                      <a:gd name="T52" fmla="*/ 8 w 46"/>
                      <a:gd name="T53" fmla="*/ 16 h 29"/>
                      <a:gd name="T54" fmla="*/ 8 w 46"/>
                      <a:gd name="T55" fmla="*/ 12 h 29"/>
                      <a:gd name="T56" fmla="*/ 12 w 46"/>
                      <a:gd name="T57" fmla="*/ 12 h 29"/>
                      <a:gd name="T58" fmla="*/ 16 w 46"/>
                      <a:gd name="T59" fmla="*/ 12 h 29"/>
                      <a:gd name="T60" fmla="*/ 19 w 46"/>
                      <a:gd name="T61" fmla="*/ 12 h 29"/>
                      <a:gd name="T62" fmla="*/ 23 w 46"/>
                      <a:gd name="T63" fmla="*/ 12 h 29"/>
                      <a:gd name="T64" fmla="*/ 27 w 46"/>
                      <a:gd name="T65" fmla="*/ 8 h 29"/>
                      <a:gd name="T66" fmla="*/ 27 w 46"/>
                      <a:gd name="T67" fmla="*/ 12 h 29"/>
                      <a:gd name="T68" fmla="*/ 31 w 46"/>
                      <a:gd name="T69" fmla="*/ 12 h 29"/>
                      <a:gd name="T70" fmla="*/ 35 w 46"/>
                      <a:gd name="T71" fmla="*/ 12 h 29"/>
                      <a:gd name="T72" fmla="*/ 35 w 46"/>
                      <a:gd name="T73" fmla="*/ 8 h 29"/>
                      <a:gd name="T74" fmla="*/ 35 w 46"/>
                      <a:gd name="T75" fmla="*/ 4 h 29"/>
                      <a:gd name="T76" fmla="*/ 35 w 46"/>
                      <a:gd name="T77" fmla="*/ 0 h 29"/>
                      <a:gd name="T78" fmla="*/ 39 w 46"/>
                      <a:gd name="T79" fmla="*/ 0 h 29"/>
                      <a:gd name="T80" fmla="*/ 42 w 46"/>
                      <a:gd name="T81" fmla="*/ 0 h 29"/>
                      <a:gd name="T82" fmla="*/ 46 w 46"/>
                      <a:gd name="T83" fmla="*/ 0 h 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</a:cxnLst>
                    <a:rect l="0" t="0" r="r" b="b"/>
                    <a:pathLst>
                      <a:path w="46" h="29">
                        <a:moveTo>
                          <a:pt x="46" y="0"/>
                        </a:moveTo>
                        <a:lnTo>
                          <a:pt x="46" y="4"/>
                        </a:lnTo>
                        <a:lnTo>
                          <a:pt x="46" y="8"/>
                        </a:lnTo>
                        <a:lnTo>
                          <a:pt x="46" y="12"/>
                        </a:lnTo>
                        <a:lnTo>
                          <a:pt x="42" y="12"/>
                        </a:lnTo>
                        <a:lnTo>
                          <a:pt x="42" y="16"/>
                        </a:lnTo>
                        <a:lnTo>
                          <a:pt x="39" y="16"/>
                        </a:lnTo>
                        <a:lnTo>
                          <a:pt x="35" y="16"/>
                        </a:lnTo>
                        <a:lnTo>
                          <a:pt x="31" y="16"/>
                        </a:lnTo>
                        <a:lnTo>
                          <a:pt x="27" y="16"/>
                        </a:lnTo>
                        <a:lnTo>
                          <a:pt x="27" y="20"/>
                        </a:lnTo>
                        <a:lnTo>
                          <a:pt x="23" y="20"/>
                        </a:lnTo>
                        <a:lnTo>
                          <a:pt x="23" y="24"/>
                        </a:lnTo>
                        <a:lnTo>
                          <a:pt x="19" y="24"/>
                        </a:lnTo>
                        <a:lnTo>
                          <a:pt x="19" y="29"/>
                        </a:lnTo>
                        <a:lnTo>
                          <a:pt x="16" y="29"/>
                        </a:lnTo>
                        <a:lnTo>
                          <a:pt x="16" y="24"/>
                        </a:lnTo>
                        <a:lnTo>
                          <a:pt x="12" y="24"/>
                        </a:lnTo>
                        <a:lnTo>
                          <a:pt x="8" y="24"/>
                        </a:lnTo>
                        <a:lnTo>
                          <a:pt x="4" y="24"/>
                        </a:lnTo>
                        <a:lnTo>
                          <a:pt x="0" y="24"/>
                        </a:lnTo>
                        <a:lnTo>
                          <a:pt x="0" y="20"/>
                        </a:lnTo>
                        <a:lnTo>
                          <a:pt x="0" y="16"/>
                        </a:lnTo>
                        <a:lnTo>
                          <a:pt x="4" y="16"/>
                        </a:lnTo>
                        <a:lnTo>
                          <a:pt x="4" y="12"/>
                        </a:lnTo>
                        <a:lnTo>
                          <a:pt x="4" y="16"/>
                        </a:lnTo>
                        <a:lnTo>
                          <a:pt x="8" y="16"/>
                        </a:lnTo>
                        <a:lnTo>
                          <a:pt x="8" y="12"/>
                        </a:lnTo>
                        <a:lnTo>
                          <a:pt x="12" y="12"/>
                        </a:lnTo>
                        <a:lnTo>
                          <a:pt x="16" y="12"/>
                        </a:lnTo>
                        <a:lnTo>
                          <a:pt x="19" y="12"/>
                        </a:lnTo>
                        <a:lnTo>
                          <a:pt x="23" y="12"/>
                        </a:lnTo>
                        <a:lnTo>
                          <a:pt x="27" y="8"/>
                        </a:lnTo>
                        <a:lnTo>
                          <a:pt x="27" y="12"/>
                        </a:lnTo>
                        <a:lnTo>
                          <a:pt x="31" y="12"/>
                        </a:lnTo>
                        <a:lnTo>
                          <a:pt x="35" y="12"/>
                        </a:lnTo>
                        <a:lnTo>
                          <a:pt x="35" y="8"/>
                        </a:lnTo>
                        <a:lnTo>
                          <a:pt x="35" y="4"/>
                        </a:lnTo>
                        <a:lnTo>
                          <a:pt x="35" y="0"/>
                        </a:lnTo>
                        <a:lnTo>
                          <a:pt x="39" y="0"/>
                        </a:lnTo>
                        <a:lnTo>
                          <a:pt x="42" y="0"/>
                        </a:lnTo>
                        <a:lnTo>
                          <a:pt x="46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534" name="Freeform 508">
                    <a:extLst>
                      <a:ext uri="{FF2B5EF4-FFF2-40B4-BE49-F238E27FC236}">
                        <a16:creationId xmlns:a16="http://schemas.microsoft.com/office/drawing/2014/main" id="{30AB9DA8-8205-43B6-D598-A4B91C18D39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13" y="3274"/>
                    <a:ext cx="17" cy="12"/>
                  </a:xfrm>
                  <a:custGeom>
                    <a:avLst/>
                    <a:gdLst>
                      <a:gd name="T0" fmla="*/ 0 w 16"/>
                      <a:gd name="T1" fmla="*/ 0 h 12"/>
                      <a:gd name="T2" fmla="*/ 4 w 16"/>
                      <a:gd name="T3" fmla="*/ 0 h 12"/>
                      <a:gd name="T4" fmla="*/ 8 w 16"/>
                      <a:gd name="T5" fmla="*/ 0 h 12"/>
                      <a:gd name="T6" fmla="*/ 12 w 16"/>
                      <a:gd name="T7" fmla="*/ 0 h 12"/>
                      <a:gd name="T8" fmla="*/ 12 w 16"/>
                      <a:gd name="T9" fmla="*/ 4 h 12"/>
                      <a:gd name="T10" fmla="*/ 16 w 16"/>
                      <a:gd name="T11" fmla="*/ 4 h 12"/>
                      <a:gd name="T12" fmla="*/ 16 w 16"/>
                      <a:gd name="T13" fmla="*/ 8 h 12"/>
                      <a:gd name="T14" fmla="*/ 12 w 16"/>
                      <a:gd name="T15" fmla="*/ 8 h 12"/>
                      <a:gd name="T16" fmla="*/ 8 w 16"/>
                      <a:gd name="T17" fmla="*/ 8 h 12"/>
                      <a:gd name="T18" fmla="*/ 8 w 16"/>
                      <a:gd name="T19" fmla="*/ 12 h 12"/>
                      <a:gd name="T20" fmla="*/ 8 w 16"/>
                      <a:gd name="T21" fmla="*/ 8 h 12"/>
                      <a:gd name="T22" fmla="*/ 4 w 16"/>
                      <a:gd name="T23" fmla="*/ 8 h 12"/>
                      <a:gd name="T24" fmla="*/ 4 w 16"/>
                      <a:gd name="T25" fmla="*/ 4 h 12"/>
                      <a:gd name="T26" fmla="*/ 0 w 16"/>
                      <a:gd name="T27" fmla="*/ 4 h 12"/>
                      <a:gd name="T28" fmla="*/ 4 w 16"/>
                      <a:gd name="T29" fmla="*/ 0 h 12"/>
                      <a:gd name="T30" fmla="*/ 0 w 16"/>
                      <a:gd name="T31" fmla="*/ 0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</a:cxnLst>
                    <a:rect l="0" t="0" r="r" b="b"/>
                    <a:pathLst>
                      <a:path w="16" h="12">
                        <a:moveTo>
                          <a:pt x="0" y="0"/>
                        </a:moveTo>
                        <a:lnTo>
                          <a:pt x="4" y="0"/>
                        </a:lnTo>
                        <a:lnTo>
                          <a:pt x="8" y="0"/>
                        </a:lnTo>
                        <a:lnTo>
                          <a:pt x="12" y="0"/>
                        </a:lnTo>
                        <a:lnTo>
                          <a:pt x="12" y="4"/>
                        </a:lnTo>
                        <a:lnTo>
                          <a:pt x="16" y="4"/>
                        </a:lnTo>
                        <a:lnTo>
                          <a:pt x="16" y="8"/>
                        </a:lnTo>
                        <a:lnTo>
                          <a:pt x="12" y="8"/>
                        </a:lnTo>
                        <a:lnTo>
                          <a:pt x="8" y="8"/>
                        </a:lnTo>
                        <a:lnTo>
                          <a:pt x="8" y="12"/>
                        </a:lnTo>
                        <a:lnTo>
                          <a:pt x="8" y="8"/>
                        </a:lnTo>
                        <a:lnTo>
                          <a:pt x="4" y="8"/>
                        </a:lnTo>
                        <a:lnTo>
                          <a:pt x="4" y="4"/>
                        </a:lnTo>
                        <a:lnTo>
                          <a:pt x="0" y="4"/>
                        </a:lnTo>
                        <a:lnTo>
                          <a:pt x="4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535" name="Freeform 509">
                    <a:extLst>
                      <a:ext uri="{FF2B5EF4-FFF2-40B4-BE49-F238E27FC236}">
                        <a16:creationId xmlns:a16="http://schemas.microsoft.com/office/drawing/2014/main" id="{64B2237A-73E5-29DE-26B5-5C8D01FBB30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07" y="3274"/>
                    <a:ext cx="14" cy="29"/>
                  </a:xfrm>
                  <a:custGeom>
                    <a:avLst/>
                    <a:gdLst>
                      <a:gd name="T0" fmla="*/ 7 w 15"/>
                      <a:gd name="T1" fmla="*/ 0 h 29"/>
                      <a:gd name="T2" fmla="*/ 11 w 15"/>
                      <a:gd name="T3" fmla="*/ 0 h 29"/>
                      <a:gd name="T4" fmla="*/ 7 w 15"/>
                      <a:gd name="T5" fmla="*/ 4 h 29"/>
                      <a:gd name="T6" fmla="*/ 11 w 15"/>
                      <a:gd name="T7" fmla="*/ 4 h 29"/>
                      <a:gd name="T8" fmla="*/ 11 w 15"/>
                      <a:gd name="T9" fmla="*/ 8 h 29"/>
                      <a:gd name="T10" fmla="*/ 11 w 15"/>
                      <a:gd name="T11" fmla="*/ 12 h 29"/>
                      <a:gd name="T12" fmla="*/ 11 w 15"/>
                      <a:gd name="T13" fmla="*/ 16 h 29"/>
                      <a:gd name="T14" fmla="*/ 15 w 15"/>
                      <a:gd name="T15" fmla="*/ 16 h 29"/>
                      <a:gd name="T16" fmla="*/ 15 w 15"/>
                      <a:gd name="T17" fmla="*/ 20 h 29"/>
                      <a:gd name="T18" fmla="*/ 15 w 15"/>
                      <a:gd name="T19" fmla="*/ 24 h 29"/>
                      <a:gd name="T20" fmla="*/ 15 w 15"/>
                      <a:gd name="T21" fmla="*/ 29 h 29"/>
                      <a:gd name="T22" fmla="*/ 11 w 15"/>
                      <a:gd name="T23" fmla="*/ 29 h 29"/>
                      <a:gd name="T24" fmla="*/ 11 w 15"/>
                      <a:gd name="T25" fmla="*/ 24 h 29"/>
                      <a:gd name="T26" fmla="*/ 7 w 15"/>
                      <a:gd name="T27" fmla="*/ 24 h 29"/>
                      <a:gd name="T28" fmla="*/ 3 w 15"/>
                      <a:gd name="T29" fmla="*/ 24 h 29"/>
                      <a:gd name="T30" fmla="*/ 3 w 15"/>
                      <a:gd name="T31" fmla="*/ 20 h 29"/>
                      <a:gd name="T32" fmla="*/ 0 w 15"/>
                      <a:gd name="T33" fmla="*/ 20 h 29"/>
                      <a:gd name="T34" fmla="*/ 3 w 15"/>
                      <a:gd name="T35" fmla="*/ 20 h 29"/>
                      <a:gd name="T36" fmla="*/ 3 w 15"/>
                      <a:gd name="T37" fmla="*/ 16 h 29"/>
                      <a:gd name="T38" fmla="*/ 0 w 15"/>
                      <a:gd name="T39" fmla="*/ 16 h 29"/>
                      <a:gd name="T40" fmla="*/ 3 w 15"/>
                      <a:gd name="T41" fmla="*/ 16 h 29"/>
                      <a:gd name="T42" fmla="*/ 3 w 15"/>
                      <a:gd name="T43" fmla="*/ 12 h 29"/>
                      <a:gd name="T44" fmla="*/ 7 w 15"/>
                      <a:gd name="T45" fmla="*/ 12 h 29"/>
                      <a:gd name="T46" fmla="*/ 7 w 15"/>
                      <a:gd name="T47" fmla="*/ 8 h 29"/>
                      <a:gd name="T48" fmla="*/ 7 w 15"/>
                      <a:gd name="T49" fmla="*/ 4 h 29"/>
                      <a:gd name="T50" fmla="*/ 7 w 15"/>
                      <a:gd name="T51" fmla="*/ 0 h 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</a:cxnLst>
                    <a:rect l="0" t="0" r="r" b="b"/>
                    <a:pathLst>
                      <a:path w="15" h="29">
                        <a:moveTo>
                          <a:pt x="7" y="0"/>
                        </a:moveTo>
                        <a:lnTo>
                          <a:pt x="11" y="0"/>
                        </a:lnTo>
                        <a:lnTo>
                          <a:pt x="7" y="4"/>
                        </a:lnTo>
                        <a:lnTo>
                          <a:pt x="11" y="4"/>
                        </a:lnTo>
                        <a:lnTo>
                          <a:pt x="11" y="8"/>
                        </a:lnTo>
                        <a:lnTo>
                          <a:pt x="11" y="12"/>
                        </a:lnTo>
                        <a:lnTo>
                          <a:pt x="11" y="16"/>
                        </a:lnTo>
                        <a:lnTo>
                          <a:pt x="15" y="16"/>
                        </a:lnTo>
                        <a:lnTo>
                          <a:pt x="15" y="20"/>
                        </a:lnTo>
                        <a:lnTo>
                          <a:pt x="15" y="24"/>
                        </a:lnTo>
                        <a:lnTo>
                          <a:pt x="15" y="29"/>
                        </a:lnTo>
                        <a:lnTo>
                          <a:pt x="11" y="29"/>
                        </a:lnTo>
                        <a:lnTo>
                          <a:pt x="11" y="24"/>
                        </a:lnTo>
                        <a:lnTo>
                          <a:pt x="7" y="24"/>
                        </a:lnTo>
                        <a:lnTo>
                          <a:pt x="3" y="24"/>
                        </a:lnTo>
                        <a:lnTo>
                          <a:pt x="3" y="20"/>
                        </a:lnTo>
                        <a:lnTo>
                          <a:pt x="0" y="20"/>
                        </a:lnTo>
                        <a:lnTo>
                          <a:pt x="3" y="20"/>
                        </a:lnTo>
                        <a:lnTo>
                          <a:pt x="3" y="16"/>
                        </a:lnTo>
                        <a:lnTo>
                          <a:pt x="0" y="16"/>
                        </a:lnTo>
                        <a:lnTo>
                          <a:pt x="3" y="16"/>
                        </a:lnTo>
                        <a:lnTo>
                          <a:pt x="3" y="12"/>
                        </a:lnTo>
                        <a:lnTo>
                          <a:pt x="7" y="12"/>
                        </a:lnTo>
                        <a:lnTo>
                          <a:pt x="7" y="8"/>
                        </a:lnTo>
                        <a:lnTo>
                          <a:pt x="7" y="4"/>
                        </a:lnTo>
                        <a:lnTo>
                          <a:pt x="7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536" name="Freeform 510">
                    <a:extLst>
                      <a:ext uri="{FF2B5EF4-FFF2-40B4-BE49-F238E27FC236}">
                        <a16:creationId xmlns:a16="http://schemas.microsoft.com/office/drawing/2014/main" id="{06972A36-00C7-02A2-5288-FA0F7B0DBFC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132" y="3274"/>
                    <a:ext cx="64" cy="81"/>
                  </a:xfrm>
                  <a:custGeom>
                    <a:avLst/>
                    <a:gdLst>
                      <a:gd name="T0" fmla="*/ 31 w 65"/>
                      <a:gd name="T1" fmla="*/ 0 h 81"/>
                      <a:gd name="T2" fmla="*/ 31 w 65"/>
                      <a:gd name="T3" fmla="*/ 8 h 81"/>
                      <a:gd name="T4" fmla="*/ 35 w 65"/>
                      <a:gd name="T5" fmla="*/ 12 h 81"/>
                      <a:gd name="T6" fmla="*/ 42 w 65"/>
                      <a:gd name="T7" fmla="*/ 12 h 81"/>
                      <a:gd name="T8" fmla="*/ 50 w 65"/>
                      <a:gd name="T9" fmla="*/ 12 h 81"/>
                      <a:gd name="T10" fmla="*/ 54 w 65"/>
                      <a:gd name="T11" fmla="*/ 8 h 81"/>
                      <a:gd name="T12" fmla="*/ 58 w 65"/>
                      <a:gd name="T13" fmla="*/ 12 h 81"/>
                      <a:gd name="T14" fmla="*/ 62 w 65"/>
                      <a:gd name="T15" fmla="*/ 16 h 81"/>
                      <a:gd name="T16" fmla="*/ 62 w 65"/>
                      <a:gd name="T17" fmla="*/ 24 h 81"/>
                      <a:gd name="T18" fmla="*/ 62 w 65"/>
                      <a:gd name="T19" fmla="*/ 24 h 81"/>
                      <a:gd name="T20" fmla="*/ 58 w 65"/>
                      <a:gd name="T21" fmla="*/ 29 h 81"/>
                      <a:gd name="T22" fmla="*/ 58 w 65"/>
                      <a:gd name="T23" fmla="*/ 37 h 81"/>
                      <a:gd name="T24" fmla="*/ 62 w 65"/>
                      <a:gd name="T25" fmla="*/ 45 h 81"/>
                      <a:gd name="T26" fmla="*/ 65 w 65"/>
                      <a:gd name="T27" fmla="*/ 49 h 81"/>
                      <a:gd name="T28" fmla="*/ 62 w 65"/>
                      <a:gd name="T29" fmla="*/ 53 h 81"/>
                      <a:gd name="T30" fmla="*/ 62 w 65"/>
                      <a:gd name="T31" fmla="*/ 61 h 81"/>
                      <a:gd name="T32" fmla="*/ 58 w 65"/>
                      <a:gd name="T33" fmla="*/ 65 h 81"/>
                      <a:gd name="T34" fmla="*/ 54 w 65"/>
                      <a:gd name="T35" fmla="*/ 69 h 81"/>
                      <a:gd name="T36" fmla="*/ 50 w 65"/>
                      <a:gd name="T37" fmla="*/ 65 h 81"/>
                      <a:gd name="T38" fmla="*/ 46 w 65"/>
                      <a:gd name="T39" fmla="*/ 65 h 81"/>
                      <a:gd name="T40" fmla="*/ 42 w 65"/>
                      <a:gd name="T41" fmla="*/ 61 h 81"/>
                      <a:gd name="T42" fmla="*/ 42 w 65"/>
                      <a:gd name="T43" fmla="*/ 53 h 81"/>
                      <a:gd name="T44" fmla="*/ 38 w 65"/>
                      <a:gd name="T45" fmla="*/ 49 h 81"/>
                      <a:gd name="T46" fmla="*/ 35 w 65"/>
                      <a:gd name="T47" fmla="*/ 53 h 81"/>
                      <a:gd name="T48" fmla="*/ 31 w 65"/>
                      <a:gd name="T49" fmla="*/ 53 h 81"/>
                      <a:gd name="T50" fmla="*/ 31 w 65"/>
                      <a:gd name="T51" fmla="*/ 53 h 81"/>
                      <a:gd name="T52" fmla="*/ 31 w 65"/>
                      <a:gd name="T53" fmla="*/ 61 h 81"/>
                      <a:gd name="T54" fmla="*/ 27 w 65"/>
                      <a:gd name="T55" fmla="*/ 65 h 81"/>
                      <a:gd name="T56" fmla="*/ 23 w 65"/>
                      <a:gd name="T57" fmla="*/ 69 h 81"/>
                      <a:gd name="T58" fmla="*/ 23 w 65"/>
                      <a:gd name="T59" fmla="*/ 61 h 81"/>
                      <a:gd name="T60" fmla="*/ 15 w 65"/>
                      <a:gd name="T61" fmla="*/ 65 h 81"/>
                      <a:gd name="T62" fmla="*/ 12 w 65"/>
                      <a:gd name="T63" fmla="*/ 69 h 81"/>
                      <a:gd name="T64" fmla="*/ 12 w 65"/>
                      <a:gd name="T65" fmla="*/ 77 h 81"/>
                      <a:gd name="T66" fmla="*/ 8 w 65"/>
                      <a:gd name="T67" fmla="*/ 81 h 81"/>
                      <a:gd name="T68" fmla="*/ 4 w 65"/>
                      <a:gd name="T69" fmla="*/ 77 h 81"/>
                      <a:gd name="T70" fmla="*/ 4 w 65"/>
                      <a:gd name="T71" fmla="*/ 69 h 81"/>
                      <a:gd name="T72" fmla="*/ 0 w 65"/>
                      <a:gd name="T73" fmla="*/ 65 h 81"/>
                      <a:gd name="T74" fmla="*/ 0 w 65"/>
                      <a:gd name="T75" fmla="*/ 65 h 81"/>
                      <a:gd name="T76" fmla="*/ 4 w 65"/>
                      <a:gd name="T77" fmla="*/ 61 h 81"/>
                      <a:gd name="T78" fmla="*/ 4 w 65"/>
                      <a:gd name="T79" fmla="*/ 53 h 81"/>
                      <a:gd name="T80" fmla="*/ 8 w 65"/>
                      <a:gd name="T81" fmla="*/ 45 h 81"/>
                      <a:gd name="T82" fmla="*/ 12 w 65"/>
                      <a:gd name="T83" fmla="*/ 41 h 81"/>
                      <a:gd name="T84" fmla="*/ 19 w 65"/>
                      <a:gd name="T85" fmla="*/ 41 h 81"/>
                      <a:gd name="T86" fmla="*/ 19 w 65"/>
                      <a:gd name="T87" fmla="*/ 33 h 81"/>
                      <a:gd name="T88" fmla="*/ 19 w 65"/>
                      <a:gd name="T89" fmla="*/ 33 h 81"/>
                      <a:gd name="T90" fmla="*/ 19 w 65"/>
                      <a:gd name="T91" fmla="*/ 24 h 81"/>
                      <a:gd name="T92" fmla="*/ 23 w 65"/>
                      <a:gd name="T93" fmla="*/ 20 h 81"/>
                      <a:gd name="T94" fmla="*/ 27 w 65"/>
                      <a:gd name="T95" fmla="*/ 16 h 81"/>
                      <a:gd name="T96" fmla="*/ 27 w 65"/>
                      <a:gd name="T97" fmla="*/ 8 h 81"/>
                      <a:gd name="T98" fmla="*/ 27 w 65"/>
                      <a:gd name="T99" fmla="*/ 0 h 8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</a:cxnLst>
                    <a:rect l="0" t="0" r="r" b="b"/>
                    <a:pathLst>
                      <a:path w="65" h="81">
                        <a:moveTo>
                          <a:pt x="27" y="0"/>
                        </a:moveTo>
                        <a:lnTo>
                          <a:pt x="31" y="0"/>
                        </a:lnTo>
                        <a:lnTo>
                          <a:pt x="31" y="4"/>
                        </a:lnTo>
                        <a:lnTo>
                          <a:pt x="31" y="8"/>
                        </a:lnTo>
                        <a:lnTo>
                          <a:pt x="35" y="8"/>
                        </a:lnTo>
                        <a:lnTo>
                          <a:pt x="35" y="12"/>
                        </a:lnTo>
                        <a:lnTo>
                          <a:pt x="38" y="12"/>
                        </a:lnTo>
                        <a:lnTo>
                          <a:pt x="42" y="12"/>
                        </a:lnTo>
                        <a:lnTo>
                          <a:pt x="46" y="12"/>
                        </a:lnTo>
                        <a:lnTo>
                          <a:pt x="50" y="12"/>
                        </a:lnTo>
                        <a:lnTo>
                          <a:pt x="50" y="8"/>
                        </a:lnTo>
                        <a:lnTo>
                          <a:pt x="54" y="8"/>
                        </a:lnTo>
                        <a:lnTo>
                          <a:pt x="58" y="8"/>
                        </a:lnTo>
                        <a:lnTo>
                          <a:pt x="58" y="12"/>
                        </a:lnTo>
                        <a:lnTo>
                          <a:pt x="62" y="12"/>
                        </a:lnTo>
                        <a:lnTo>
                          <a:pt x="62" y="16"/>
                        </a:lnTo>
                        <a:lnTo>
                          <a:pt x="62" y="20"/>
                        </a:lnTo>
                        <a:lnTo>
                          <a:pt x="62" y="24"/>
                        </a:lnTo>
                        <a:lnTo>
                          <a:pt x="58" y="24"/>
                        </a:lnTo>
                        <a:lnTo>
                          <a:pt x="62" y="24"/>
                        </a:lnTo>
                        <a:lnTo>
                          <a:pt x="62" y="29"/>
                        </a:lnTo>
                        <a:lnTo>
                          <a:pt x="58" y="29"/>
                        </a:lnTo>
                        <a:lnTo>
                          <a:pt x="58" y="33"/>
                        </a:lnTo>
                        <a:lnTo>
                          <a:pt x="58" y="37"/>
                        </a:lnTo>
                        <a:lnTo>
                          <a:pt x="58" y="41"/>
                        </a:lnTo>
                        <a:lnTo>
                          <a:pt x="62" y="45"/>
                        </a:lnTo>
                        <a:lnTo>
                          <a:pt x="62" y="49"/>
                        </a:lnTo>
                        <a:lnTo>
                          <a:pt x="65" y="49"/>
                        </a:lnTo>
                        <a:lnTo>
                          <a:pt x="65" y="53"/>
                        </a:lnTo>
                        <a:lnTo>
                          <a:pt x="62" y="53"/>
                        </a:lnTo>
                        <a:lnTo>
                          <a:pt x="62" y="57"/>
                        </a:lnTo>
                        <a:lnTo>
                          <a:pt x="62" y="61"/>
                        </a:lnTo>
                        <a:lnTo>
                          <a:pt x="58" y="61"/>
                        </a:lnTo>
                        <a:lnTo>
                          <a:pt x="58" y="65"/>
                        </a:lnTo>
                        <a:lnTo>
                          <a:pt x="58" y="69"/>
                        </a:lnTo>
                        <a:lnTo>
                          <a:pt x="54" y="69"/>
                        </a:lnTo>
                        <a:lnTo>
                          <a:pt x="54" y="65"/>
                        </a:lnTo>
                        <a:lnTo>
                          <a:pt x="50" y="65"/>
                        </a:lnTo>
                        <a:lnTo>
                          <a:pt x="50" y="61"/>
                        </a:lnTo>
                        <a:lnTo>
                          <a:pt x="46" y="65"/>
                        </a:lnTo>
                        <a:lnTo>
                          <a:pt x="46" y="61"/>
                        </a:lnTo>
                        <a:lnTo>
                          <a:pt x="42" y="61"/>
                        </a:lnTo>
                        <a:lnTo>
                          <a:pt x="42" y="57"/>
                        </a:lnTo>
                        <a:lnTo>
                          <a:pt x="42" y="53"/>
                        </a:lnTo>
                        <a:lnTo>
                          <a:pt x="42" y="49"/>
                        </a:lnTo>
                        <a:lnTo>
                          <a:pt x="38" y="49"/>
                        </a:lnTo>
                        <a:lnTo>
                          <a:pt x="38" y="53"/>
                        </a:lnTo>
                        <a:lnTo>
                          <a:pt x="35" y="53"/>
                        </a:lnTo>
                        <a:lnTo>
                          <a:pt x="35" y="49"/>
                        </a:lnTo>
                        <a:lnTo>
                          <a:pt x="31" y="53"/>
                        </a:lnTo>
                        <a:lnTo>
                          <a:pt x="31" y="49"/>
                        </a:lnTo>
                        <a:lnTo>
                          <a:pt x="31" y="53"/>
                        </a:lnTo>
                        <a:lnTo>
                          <a:pt x="31" y="57"/>
                        </a:lnTo>
                        <a:lnTo>
                          <a:pt x="31" y="61"/>
                        </a:lnTo>
                        <a:lnTo>
                          <a:pt x="31" y="65"/>
                        </a:lnTo>
                        <a:lnTo>
                          <a:pt x="27" y="65"/>
                        </a:lnTo>
                        <a:lnTo>
                          <a:pt x="27" y="69"/>
                        </a:lnTo>
                        <a:lnTo>
                          <a:pt x="23" y="69"/>
                        </a:lnTo>
                        <a:lnTo>
                          <a:pt x="23" y="65"/>
                        </a:lnTo>
                        <a:lnTo>
                          <a:pt x="23" y="61"/>
                        </a:lnTo>
                        <a:lnTo>
                          <a:pt x="19" y="61"/>
                        </a:lnTo>
                        <a:lnTo>
                          <a:pt x="15" y="65"/>
                        </a:lnTo>
                        <a:lnTo>
                          <a:pt x="15" y="69"/>
                        </a:lnTo>
                        <a:lnTo>
                          <a:pt x="12" y="69"/>
                        </a:lnTo>
                        <a:lnTo>
                          <a:pt x="12" y="73"/>
                        </a:lnTo>
                        <a:lnTo>
                          <a:pt x="12" y="77"/>
                        </a:lnTo>
                        <a:lnTo>
                          <a:pt x="8" y="77"/>
                        </a:lnTo>
                        <a:lnTo>
                          <a:pt x="8" y="81"/>
                        </a:lnTo>
                        <a:lnTo>
                          <a:pt x="8" y="77"/>
                        </a:lnTo>
                        <a:lnTo>
                          <a:pt x="4" y="77"/>
                        </a:lnTo>
                        <a:lnTo>
                          <a:pt x="4" y="73"/>
                        </a:lnTo>
                        <a:lnTo>
                          <a:pt x="4" y="69"/>
                        </a:lnTo>
                        <a:lnTo>
                          <a:pt x="0" y="69"/>
                        </a:lnTo>
                        <a:lnTo>
                          <a:pt x="0" y="65"/>
                        </a:lnTo>
                        <a:lnTo>
                          <a:pt x="4" y="65"/>
                        </a:lnTo>
                        <a:lnTo>
                          <a:pt x="0" y="65"/>
                        </a:lnTo>
                        <a:lnTo>
                          <a:pt x="0" y="61"/>
                        </a:lnTo>
                        <a:lnTo>
                          <a:pt x="4" y="61"/>
                        </a:lnTo>
                        <a:lnTo>
                          <a:pt x="4" y="57"/>
                        </a:lnTo>
                        <a:lnTo>
                          <a:pt x="4" y="53"/>
                        </a:lnTo>
                        <a:lnTo>
                          <a:pt x="4" y="49"/>
                        </a:lnTo>
                        <a:lnTo>
                          <a:pt x="8" y="45"/>
                        </a:lnTo>
                        <a:lnTo>
                          <a:pt x="12" y="45"/>
                        </a:lnTo>
                        <a:lnTo>
                          <a:pt x="12" y="41"/>
                        </a:lnTo>
                        <a:lnTo>
                          <a:pt x="15" y="41"/>
                        </a:lnTo>
                        <a:lnTo>
                          <a:pt x="19" y="41"/>
                        </a:lnTo>
                        <a:lnTo>
                          <a:pt x="19" y="37"/>
                        </a:lnTo>
                        <a:lnTo>
                          <a:pt x="19" y="33"/>
                        </a:lnTo>
                        <a:lnTo>
                          <a:pt x="15" y="33"/>
                        </a:lnTo>
                        <a:lnTo>
                          <a:pt x="19" y="33"/>
                        </a:lnTo>
                        <a:lnTo>
                          <a:pt x="19" y="29"/>
                        </a:lnTo>
                        <a:lnTo>
                          <a:pt x="19" y="24"/>
                        </a:lnTo>
                        <a:lnTo>
                          <a:pt x="23" y="24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27" y="16"/>
                        </a:lnTo>
                        <a:lnTo>
                          <a:pt x="27" y="12"/>
                        </a:lnTo>
                        <a:lnTo>
                          <a:pt x="27" y="8"/>
                        </a:lnTo>
                        <a:lnTo>
                          <a:pt x="27" y="4"/>
                        </a:lnTo>
                        <a:lnTo>
                          <a:pt x="27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537" name="Freeform 511">
                    <a:extLst>
                      <a:ext uri="{FF2B5EF4-FFF2-40B4-BE49-F238E27FC236}">
                        <a16:creationId xmlns:a16="http://schemas.microsoft.com/office/drawing/2014/main" id="{A9924934-767B-E1C1-B252-FB274E2E164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17" y="3279"/>
                    <a:ext cx="23" cy="15"/>
                  </a:xfrm>
                  <a:custGeom>
                    <a:avLst/>
                    <a:gdLst>
                      <a:gd name="T0" fmla="*/ 0 w 23"/>
                      <a:gd name="T1" fmla="*/ 4 h 16"/>
                      <a:gd name="T2" fmla="*/ 4 w 23"/>
                      <a:gd name="T3" fmla="*/ 4 h 16"/>
                      <a:gd name="T4" fmla="*/ 4 w 23"/>
                      <a:gd name="T5" fmla="*/ 8 h 16"/>
                      <a:gd name="T6" fmla="*/ 4 w 23"/>
                      <a:gd name="T7" fmla="*/ 4 h 16"/>
                      <a:gd name="T8" fmla="*/ 8 w 23"/>
                      <a:gd name="T9" fmla="*/ 4 h 16"/>
                      <a:gd name="T10" fmla="*/ 12 w 23"/>
                      <a:gd name="T11" fmla="*/ 4 h 16"/>
                      <a:gd name="T12" fmla="*/ 12 w 23"/>
                      <a:gd name="T13" fmla="*/ 0 h 16"/>
                      <a:gd name="T14" fmla="*/ 15 w 23"/>
                      <a:gd name="T15" fmla="*/ 0 h 16"/>
                      <a:gd name="T16" fmla="*/ 19 w 23"/>
                      <a:gd name="T17" fmla="*/ 4 h 16"/>
                      <a:gd name="T18" fmla="*/ 23 w 23"/>
                      <a:gd name="T19" fmla="*/ 4 h 16"/>
                      <a:gd name="T20" fmla="*/ 23 w 23"/>
                      <a:gd name="T21" fmla="*/ 8 h 16"/>
                      <a:gd name="T22" fmla="*/ 23 w 23"/>
                      <a:gd name="T23" fmla="*/ 12 h 16"/>
                      <a:gd name="T24" fmla="*/ 19 w 23"/>
                      <a:gd name="T25" fmla="*/ 12 h 16"/>
                      <a:gd name="T26" fmla="*/ 15 w 23"/>
                      <a:gd name="T27" fmla="*/ 12 h 16"/>
                      <a:gd name="T28" fmla="*/ 15 w 23"/>
                      <a:gd name="T29" fmla="*/ 16 h 16"/>
                      <a:gd name="T30" fmla="*/ 12 w 23"/>
                      <a:gd name="T31" fmla="*/ 16 h 16"/>
                      <a:gd name="T32" fmla="*/ 8 w 23"/>
                      <a:gd name="T33" fmla="*/ 16 h 16"/>
                      <a:gd name="T34" fmla="*/ 4 w 23"/>
                      <a:gd name="T35" fmla="*/ 16 h 16"/>
                      <a:gd name="T36" fmla="*/ 4 w 23"/>
                      <a:gd name="T37" fmla="*/ 12 h 16"/>
                      <a:gd name="T38" fmla="*/ 0 w 23"/>
                      <a:gd name="T39" fmla="*/ 12 h 16"/>
                      <a:gd name="T40" fmla="*/ 0 w 23"/>
                      <a:gd name="T41" fmla="*/ 8 h 16"/>
                      <a:gd name="T42" fmla="*/ 0 w 23"/>
                      <a:gd name="T43" fmla="*/ 4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</a:cxnLst>
                    <a:rect l="0" t="0" r="r" b="b"/>
                    <a:pathLst>
                      <a:path w="23" h="16">
                        <a:moveTo>
                          <a:pt x="0" y="4"/>
                        </a:moveTo>
                        <a:lnTo>
                          <a:pt x="4" y="4"/>
                        </a:lnTo>
                        <a:lnTo>
                          <a:pt x="4" y="8"/>
                        </a:lnTo>
                        <a:lnTo>
                          <a:pt x="4" y="4"/>
                        </a:lnTo>
                        <a:lnTo>
                          <a:pt x="8" y="4"/>
                        </a:lnTo>
                        <a:lnTo>
                          <a:pt x="12" y="4"/>
                        </a:lnTo>
                        <a:lnTo>
                          <a:pt x="12" y="0"/>
                        </a:lnTo>
                        <a:lnTo>
                          <a:pt x="15" y="0"/>
                        </a:lnTo>
                        <a:lnTo>
                          <a:pt x="19" y="4"/>
                        </a:lnTo>
                        <a:lnTo>
                          <a:pt x="23" y="4"/>
                        </a:lnTo>
                        <a:lnTo>
                          <a:pt x="23" y="8"/>
                        </a:lnTo>
                        <a:lnTo>
                          <a:pt x="23" y="12"/>
                        </a:lnTo>
                        <a:lnTo>
                          <a:pt x="19" y="12"/>
                        </a:lnTo>
                        <a:lnTo>
                          <a:pt x="15" y="12"/>
                        </a:lnTo>
                        <a:lnTo>
                          <a:pt x="15" y="16"/>
                        </a:lnTo>
                        <a:lnTo>
                          <a:pt x="12" y="16"/>
                        </a:lnTo>
                        <a:lnTo>
                          <a:pt x="8" y="16"/>
                        </a:lnTo>
                        <a:lnTo>
                          <a:pt x="4" y="16"/>
                        </a:lnTo>
                        <a:lnTo>
                          <a:pt x="4" y="12"/>
                        </a:lnTo>
                        <a:lnTo>
                          <a:pt x="0" y="12"/>
                        </a:lnTo>
                        <a:lnTo>
                          <a:pt x="0" y="8"/>
                        </a:lnTo>
                        <a:lnTo>
                          <a:pt x="0" y="4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538" name="Freeform 512">
                    <a:extLst>
                      <a:ext uri="{FF2B5EF4-FFF2-40B4-BE49-F238E27FC236}">
                        <a16:creationId xmlns:a16="http://schemas.microsoft.com/office/drawing/2014/main" id="{9BF3B430-391C-5770-A821-AEEE0A016EA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45" y="3279"/>
                    <a:ext cx="18" cy="15"/>
                  </a:xfrm>
                  <a:custGeom>
                    <a:avLst/>
                    <a:gdLst>
                      <a:gd name="T0" fmla="*/ 4 w 19"/>
                      <a:gd name="T1" fmla="*/ 0 h 16"/>
                      <a:gd name="T2" fmla="*/ 8 w 19"/>
                      <a:gd name="T3" fmla="*/ 4 h 16"/>
                      <a:gd name="T4" fmla="*/ 15 w 19"/>
                      <a:gd name="T5" fmla="*/ 0 h 16"/>
                      <a:gd name="T6" fmla="*/ 19 w 19"/>
                      <a:gd name="T7" fmla="*/ 8 h 16"/>
                      <a:gd name="T8" fmla="*/ 15 w 19"/>
                      <a:gd name="T9" fmla="*/ 8 h 16"/>
                      <a:gd name="T10" fmla="*/ 15 w 19"/>
                      <a:gd name="T11" fmla="*/ 12 h 16"/>
                      <a:gd name="T12" fmla="*/ 15 w 19"/>
                      <a:gd name="T13" fmla="*/ 16 h 16"/>
                      <a:gd name="T14" fmla="*/ 11 w 19"/>
                      <a:gd name="T15" fmla="*/ 16 h 16"/>
                      <a:gd name="T16" fmla="*/ 11 w 19"/>
                      <a:gd name="T17" fmla="*/ 12 h 16"/>
                      <a:gd name="T18" fmla="*/ 8 w 19"/>
                      <a:gd name="T19" fmla="*/ 12 h 16"/>
                      <a:gd name="T20" fmla="*/ 4 w 19"/>
                      <a:gd name="T21" fmla="*/ 12 h 16"/>
                      <a:gd name="T22" fmla="*/ 4 w 19"/>
                      <a:gd name="T23" fmla="*/ 8 h 16"/>
                      <a:gd name="T24" fmla="*/ 0 w 19"/>
                      <a:gd name="T25" fmla="*/ 8 h 16"/>
                      <a:gd name="T26" fmla="*/ 0 w 19"/>
                      <a:gd name="T27" fmla="*/ 4 h 16"/>
                      <a:gd name="T28" fmla="*/ 4 w 19"/>
                      <a:gd name="T29" fmla="*/ 4 h 16"/>
                      <a:gd name="T30" fmla="*/ 4 w 19"/>
                      <a:gd name="T31" fmla="*/ 0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</a:cxnLst>
                    <a:rect l="0" t="0" r="r" b="b"/>
                    <a:pathLst>
                      <a:path w="19" h="16">
                        <a:moveTo>
                          <a:pt x="4" y="0"/>
                        </a:moveTo>
                        <a:lnTo>
                          <a:pt x="8" y="4"/>
                        </a:lnTo>
                        <a:lnTo>
                          <a:pt x="15" y="0"/>
                        </a:lnTo>
                        <a:lnTo>
                          <a:pt x="19" y="8"/>
                        </a:lnTo>
                        <a:lnTo>
                          <a:pt x="15" y="8"/>
                        </a:lnTo>
                        <a:lnTo>
                          <a:pt x="15" y="12"/>
                        </a:lnTo>
                        <a:lnTo>
                          <a:pt x="15" y="16"/>
                        </a:lnTo>
                        <a:lnTo>
                          <a:pt x="11" y="16"/>
                        </a:lnTo>
                        <a:lnTo>
                          <a:pt x="11" y="12"/>
                        </a:lnTo>
                        <a:lnTo>
                          <a:pt x="8" y="12"/>
                        </a:lnTo>
                        <a:lnTo>
                          <a:pt x="4" y="12"/>
                        </a:lnTo>
                        <a:lnTo>
                          <a:pt x="4" y="8"/>
                        </a:lnTo>
                        <a:lnTo>
                          <a:pt x="0" y="8"/>
                        </a:lnTo>
                        <a:lnTo>
                          <a:pt x="0" y="4"/>
                        </a:lnTo>
                        <a:lnTo>
                          <a:pt x="4" y="4"/>
                        </a:lnTo>
                        <a:lnTo>
                          <a:pt x="4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539" name="Freeform 513">
                    <a:extLst>
                      <a:ext uri="{FF2B5EF4-FFF2-40B4-BE49-F238E27FC236}">
                        <a16:creationId xmlns:a16="http://schemas.microsoft.com/office/drawing/2014/main" id="{EBBB51EE-44AA-667B-A48E-6D4506D47FA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490" y="3279"/>
                    <a:ext cx="46" cy="81"/>
                  </a:xfrm>
                  <a:custGeom>
                    <a:avLst/>
                    <a:gdLst>
                      <a:gd name="T0" fmla="*/ 34 w 46"/>
                      <a:gd name="T1" fmla="*/ 8 h 81"/>
                      <a:gd name="T2" fmla="*/ 38 w 46"/>
                      <a:gd name="T3" fmla="*/ 12 h 81"/>
                      <a:gd name="T4" fmla="*/ 42 w 46"/>
                      <a:gd name="T5" fmla="*/ 16 h 81"/>
                      <a:gd name="T6" fmla="*/ 42 w 46"/>
                      <a:gd name="T7" fmla="*/ 16 h 81"/>
                      <a:gd name="T8" fmla="*/ 38 w 46"/>
                      <a:gd name="T9" fmla="*/ 20 h 81"/>
                      <a:gd name="T10" fmla="*/ 34 w 46"/>
                      <a:gd name="T11" fmla="*/ 25 h 81"/>
                      <a:gd name="T12" fmla="*/ 31 w 46"/>
                      <a:gd name="T13" fmla="*/ 29 h 81"/>
                      <a:gd name="T14" fmla="*/ 31 w 46"/>
                      <a:gd name="T15" fmla="*/ 37 h 81"/>
                      <a:gd name="T16" fmla="*/ 27 w 46"/>
                      <a:gd name="T17" fmla="*/ 45 h 81"/>
                      <a:gd name="T18" fmla="*/ 23 w 46"/>
                      <a:gd name="T19" fmla="*/ 49 h 81"/>
                      <a:gd name="T20" fmla="*/ 19 w 46"/>
                      <a:gd name="T21" fmla="*/ 57 h 81"/>
                      <a:gd name="T22" fmla="*/ 15 w 46"/>
                      <a:gd name="T23" fmla="*/ 61 h 81"/>
                      <a:gd name="T24" fmla="*/ 15 w 46"/>
                      <a:gd name="T25" fmla="*/ 69 h 81"/>
                      <a:gd name="T26" fmla="*/ 11 w 46"/>
                      <a:gd name="T27" fmla="*/ 73 h 81"/>
                      <a:gd name="T28" fmla="*/ 8 w 46"/>
                      <a:gd name="T29" fmla="*/ 77 h 81"/>
                      <a:gd name="T30" fmla="*/ 4 w 46"/>
                      <a:gd name="T31" fmla="*/ 81 h 81"/>
                      <a:gd name="T32" fmla="*/ 0 w 46"/>
                      <a:gd name="T33" fmla="*/ 73 h 81"/>
                      <a:gd name="T34" fmla="*/ 4 w 46"/>
                      <a:gd name="T35" fmla="*/ 69 h 81"/>
                      <a:gd name="T36" fmla="*/ 8 w 46"/>
                      <a:gd name="T37" fmla="*/ 65 h 81"/>
                      <a:gd name="T38" fmla="*/ 8 w 46"/>
                      <a:gd name="T39" fmla="*/ 57 h 81"/>
                      <a:gd name="T40" fmla="*/ 11 w 46"/>
                      <a:gd name="T41" fmla="*/ 49 h 81"/>
                      <a:gd name="T42" fmla="*/ 15 w 46"/>
                      <a:gd name="T43" fmla="*/ 45 h 81"/>
                      <a:gd name="T44" fmla="*/ 15 w 46"/>
                      <a:gd name="T45" fmla="*/ 37 h 81"/>
                      <a:gd name="T46" fmla="*/ 15 w 46"/>
                      <a:gd name="T47" fmla="*/ 29 h 81"/>
                      <a:gd name="T48" fmla="*/ 11 w 46"/>
                      <a:gd name="T49" fmla="*/ 25 h 81"/>
                      <a:gd name="T50" fmla="*/ 15 w 46"/>
                      <a:gd name="T51" fmla="*/ 20 h 81"/>
                      <a:gd name="T52" fmla="*/ 15 w 46"/>
                      <a:gd name="T53" fmla="*/ 12 h 81"/>
                      <a:gd name="T54" fmla="*/ 15 w 46"/>
                      <a:gd name="T55" fmla="*/ 12 h 81"/>
                      <a:gd name="T56" fmla="*/ 19 w 46"/>
                      <a:gd name="T57" fmla="*/ 8 h 81"/>
                      <a:gd name="T58" fmla="*/ 19 w 46"/>
                      <a:gd name="T59" fmla="*/ 8 h 81"/>
                      <a:gd name="T60" fmla="*/ 19 w 46"/>
                      <a:gd name="T61" fmla="*/ 0 h 81"/>
                      <a:gd name="T62" fmla="*/ 27 w 46"/>
                      <a:gd name="T63" fmla="*/ 0 h 81"/>
                      <a:gd name="T64" fmla="*/ 34 w 46"/>
                      <a:gd name="T65" fmla="*/ 4 h 8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46" h="81">
                        <a:moveTo>
                          <a:pt x="34" y="4"/>
                        </a:moveTo>
                        <a:lnTo>
                          <a:pt x="34" y="8"/>
                        </a:lnTo>
                        <a:lnTo>
                          <a:pt x="34" y="12"/>
                        </a:lnTo>
                        <a:lnTo>
                          <a:pt x="38" y="12"/>
                        </a:lnTo>
                        <a:lnTo>
                          <a:pt x="38" y="16"/>
                        </a:lnTo>
                        <a:lnTo>
                          <a:pt x="42" y="16"/>
                        </a:lnTo>
                        <a:lnTo>
                          <a:pt x="46" y="16"/>
                        </a:lnTo>
                        <a:lnTo>
                          <a:pt x="42" y="16"/>
                        </a:lnTo>
                        <a:lnTo>
                          <a:pt x="42" y="20"/>
                        </a:lnTo>
                        <a:lnTo>
                          <a:pt x="38" y="20"/>
                        </a:lnTo>
                        <a:lnTo>
                          <a:pt x="38" y="25"/>
                        </a:lnTo>
                        <a:lnTo>
                          <a:pt x="34" y="25"/>
                        </a:lnTo>
                        <a:lnTo>
                          <a:pt x="34" y="29"/>
                        </a:lnTo>
                        <a:lnTo>
                          <a:pt x="31" y="29"/>
                        </a:lnTo>
                        <a:lnTo>
                          <a:pt x="31" y="33"/>
                        </a:lnTo>
                        <a:lnTo>
                          <a:pt x="31" y="37"/>
                        </a:lnTo>
                        <a:lnTo>
                          <a:pt x="27" y="41"/>
                        </a:lnTo>
                        <a:lnTo>
                          <a:pt x="27" y="45"/>
                        </a:lnTo>
                        <a:lnTo>
                          <a:pt x="23" y="45"/>
                        </a:lnTo>
                        <a:lnTo>
                          <a:pt x="23" y="49"/>
                        </a:lnTo>
                        <a:lnTo>
                          <a:pt x="23" y="53"/>
                        </a:lnTo>
                        <a:lnTo>
                          <a:pt x="19" y="57"/>
                        </a:lnTo>
                        <a:lnTo>
                          <a:pt x="19" y="61"/>
                        </a:lnTo>
                        <a:lnTo>
                          <a:pt x="15" y="61"/>
                        </a:lnTo>
                        <a:lnTo>
                          <a:pt x="15" y="65"/>
                        </a:lnTo>
                        <a:lnTo>
                          <a:pt x="15" y="69"/>
                        </a:lnTo>
                        <a:lnTo>
                          <a:pt x="15" y="73"/>
                        </a:lnTo>
                        <a:lnTo>
                          <a:pt x="11" y="73"/>
                        </a:lnTo>
                        <a:lnTo>
                          <a:pt x="8" y="73"/>
                        </a:lnTo>
                        <a:lnTo>
                          <a:pt x="8" y="77"/>
                        </a:lnTo>
                        <a:lnTo>
                          <a:pt x="8" y="81"/>
                        </a:lnTo>
                        <a:lnTo>
                          <a:pt x="4" y="81"/>
                        </a:lnTo>
                        <a:lnTo>
                          <a:pt x="0" y="77"/>
                        </a:lnTo>
                        <a:lnTo>
                          <a:pt x="0" y="73"/>
                        </a:lnTo>
                        <a:lnTo>
                          <a:pt x="4" y="73"/>
                        </a:lnTo>
                        <a:lnTo>
                          <a:pt x="4" y="69"/>
                        </a:lnTo>
                        <a:lnTo>
                          <a:pt x="4" y="65"/>
                        </a:lnTo>
                        <a:lnTo>
                          <a:pt x="8" y="65"/>
                        </a:lnTo>
                        <a:lnTo>
                          <a:pt x="8" y="61"/>
                        </a:lnTo>
                        <a:lnTo>
                          <a:pt x="8" y="57"/>
                        </a:lnTo>
                        <a:lnTo>
                          <a:pt x="11" y="53"/>
                        </a:lnTo>
                        <a:lnTo>
                          <a:pt x="11" y="49"/>
                        </a:lnTo>
                        <a:lnTo>
                          <a:pt x="11" y="45"/>
                        </a:lnTo>
                        <a:lnTo>
                          <a:pt x="15" y="45"/>
                        </a:lnTo>
                        <a:lnTo>
                          <a:pt x="15" y="41"/>
                        </a:lnTo>
                        <a:lnTo>
                          <a:pt x="15" y="37"/>
                        </a:lnTo>
                        <a:lnTo>
                          <a:pt x="15" y="33"/>
                        </a:lnTo>
                        <a:lnTo>
                          <a:pt x="15" y="29"/>
                        </a:lnTo>
                        <a:lnTo>
                          <a:pt x="15" y="25"/>
                        </a:lnTo>
                        <a:lnTo>
                          <a:pt x="11" y="25"/>
                        </a:lnTo>
                        <a:lnTo>
                          <a:pt x="11" y="20"/>
                        </a:lnTo>
                        <a:lnTo>
                          <a:pt x="15" y="20"/>
                        </a:lnTo>
                        <a:lnTo>
                          <a:pt x="15" y="16"/>
                        </a:lnTo>
                        <a:lnTo>
                          <a:pt x="15" y="12"/>
                        </a:lnTo>
                        <a:lnTo>
                          <a:pt x="19" y="12"/>
                        </a:lnTo>
                        <a:lnTo>
                          <a:pt x="15" y="12"/>
                        </a:lnTo>
                        <a:lnTo>
                          <a:pt x="19" y="12"/>
                        </a:lnTo>
                        <a:lnTo>
                          <a:pt x="19" y="8"/>
                        </a:lnTo>
                        <a:lnTo>
                          <a:pt x="15" y="8"/>
                        </a:lnTo>
                        <a:lnTo>
                          <a:pt x="19" y="8"/>
                        </a:lnTo>
                        <a:lnTo>
                          <a:pt x="19" y="4"/>
                        </a:lnTo>
                        <a:lnTo>
                          <a:pt x="19" y="0"/>
                        </a:lnTo>
                        <a:lnTo>
                          <a:pt x="23" y="0"/>
                        </a:lnTo>
                        <a:lnTo>
                          <a:pt x="27" y="0"/>
                        </a:lnTo>
                        <a:lnTo>
                          <a:pt x="31" y="4"/>
                        </a:lnTo>
                        <a:lnTo>
                          <a:pt x="34" y="4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540" name="Freeform 514">
                    <a:extLst>
                      <a:ext uri="{FF2B5EF4-FFF2-40B4-BE49-F238E27FC236}">
                        <a16:creationId xmlns:a16="http://schemas.microsoft.com/office/drawing/2014/main" id="{260BB6B6-A4A9-77D4-1F41-59CAF6B0D45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875" y="3279"/>
                    <a:ext cx="50" cy="49"/>
                  </a:xfrm>
                  <a:custGeom>
                    <a:avLst/>
                    <a:gdLst>
                      <a:gd name="T0" fmla="*/ 19 w 50"/>
                      <a:gd name="T1" fmla="*/ 0 h 49"/>
                      <a:gd name="T2" fmla="*/ 19 w 50"/>
                      <a:gd name="T3" fmla="*/ 4 h 49"/>
                      <a:gd name="T4" fmla="*/ 23 w 50"/>
                      <a:gd name="T5" fmla="*/ 4 h 49"/>
                      <a:gd name="T6" fmla="*/ 23 w 50"/>
                      <a:gd name="T7" fmla="*/ 8 h 49"/>
                      <a:gd name="T8" fmla="*/ 23 w 50"/>
                      <a:gd name="T9" fmla="*/ 12 h 49"/>
                      <a:gd name="T10" fmla="*/ 23 w 50"/>
                      <a:gd name="T11" fmla="*/ 16 h 49"/>
                      <a:gd name="T12" fmla="*/ 27 w 50"/>
                      <a:gd name="T13" fmla="*/ 16 h 49"/>
                      <a:gd name="T14" fmla="*/ 27 w 50"/>
                      <a:gd name="T15" fmla="*/ 20 h 49"/>
                      <a:gd name="T16" fmla="*/ 31 w 50"/>
                      <a:gd name="T17" fmla="*/ 20 h 49"/>
                      <a:gd name="T18" fmla="*/ 35 w 50"/>
                      <a:gd name="T19" fmla="*/ 20 h 49"/>
                      <a:gd name="T20" fmla="*/ 39 w 50"/>
                      <a:gd name="T21" fmla="*/ 20 h 49"/>
                      <a:gd name="T22" fmla="*/ 42 w 50"/>
                      <a:gd name="T23" fmla="*/ 20 h 49"/>
                      <a:gd name="T24" fmla="*/ 42 w 50"/>
                      <a:gd name="T25" fmla="*/ 25 h 49"/>
                      <a:gd name="T26" fmla="*/ 46 w 50"/>
                      <a:gd name="T27" fmla="*/ 25 h 49"/>
                      <a:gd name="T28" fmla="*/ 50 w 50"/>
                      <a:gd name="T29" fmla="*/ 25 h 49"/>
                      <a:gd name="T30" fmla="*/ 50 w 50"/>
                      <a:gd name="T31" fmla="*/ 29 h 49"/>
                      <a:gd name="T32" fmla="*/ 50 w 50"/>
                      <a:gd name="T33" fmla="*/ 33 h 49"/>
                      <a:gd name="T34" fmla="*/ 50 w 50"/>
                      <a:gd name="T35" fmla="*/ 37 h 49"/>
                      <a:gd name="T36" fmla="*/ 46 w 50"/>
                      <a:gd name="T37" fmla="*/ 37 h 49"/>
                      <a:gd name="T38" fmla="*/ 42 w 50"/>
                      <a:gd name="T39" fmla="*/ 37 h 49"/>
                      <a:gd name="T40" fmla="*/ 39 w 50"/>
                      <a:gd name="T41" fmla="*/ 37 h 49"/>
                      <a:gd name="T42" fmla="*/ 39 w 50"/>
                      <a:gd name="T43" fmla="*/ 33 h 49"/>
                      <a:gd name="T44" fmla="*/ 35 w 50"/>
                      <a:gd name="T45" fmla="*/ 33 h 49"/>
                      <a:gd name="T46" fmla="*/ 35 w 50"/>
                      <a:gd name="T47" fmla="*/ 37 h 49"/>
                      <a:gd name="T48" fmla="*/ 31 w 50"/>
                      <a:gd name="T49" fmla="*/ 37 h 49"/>
                      <a:gd name="T50" fmla="*/ 27 w 50"/>
                      <a:gd name="T51" fmla="*/ 37 h 49"/>
                      <a:gd name="T52" fmla="*/ 23 w 50"/>
                      <a:gd name="T53" fmla="*/ 37 h 49"/>
                      <a:gd name="T54" fmla="*/ 19 w 50"/>
                      <a:gd name="T55" fmla="*/ 37 h 49"/>
                      <a:gd name="T56" fmla="*/ 19 w 50"/>
                      <a:gd name="T57" fmla="*/ 41 h 49"/>
                      <a:gd name="T58" fmla="*/ 16 w 50"/>
                      <a:gd name="T59" fmla="*/ 41 h 49"/>
                      <a:gd name="T60" fmla="*/ 16 w 50"/>
                      <a:gd name="T61" fmla="*/ 45 h 49"/>
                      <a:gd name="T62" fmla="*/ 12 w 50"/>
                      <a:gd name="T63" fmla="*/ 45 h 49"/>
                      <a:gd name="T64" fmla="*/ 12 w 50"/>
                      <a:gd name="T65" fmla="*/ 49 h 49"/>
                      <a:gd name="T66" fmla="*/ 12 w 50"/>
                      <a:gd name="T67" fmla="*/ 45 h 49"/>
                      <a:gd name="T68" fmla="*/ 8 w 50"/>
                      <a:gd name="T69" fmla="*/ 45 h 49"/>
                      <a:gd name="T70" fmla="*/ 8 w 50"/>
                      <a:gd name="T71" fmla="*/ 41 h 49"/>
                      <a:gd name="T72" fmla="*/ 4 w 50"/>
                      <a:gd name="T73" fmla="*/ 37 h 49"/>
                      <a:gd name="T74" fmla="*/ 0 w 50"/>
                      <a:gd name="T75" fmla="*/ 37 h 49"/>
                      <a:gd name="T76" fmla="*/ 0 w 50"/>
                      <a:gd name="T77" fmla="*/ 33 h 49"/>
                      <a:gd name="T78" fmla="*/ 0 w 50"/>
                      <a:gd name="T79" fmla="*/ 29 h 49"/>
                      <a:gd name="T80" fmla="*/ 0 w 50"/>
                      <a:gd name="T81" fmla="*/ 25 h 49"/>
                      <a:gd name="T82" fmla="*/ 0 w 50"/>
                      <a:gd name="T83" fmla="*/ 20 h 49"/>
                      <a:gd name="T84" fmla="*/ 4 w 50"/>
                      <a:gd name="T85" fmla="*/ 20 h 49"/>
                      <a:gd name="T86" fmla="*/ 4 w 50"/>
                      <a:gd name="T87" fmla="*/ 16 h 49"/>
                      <a:gd name="T88" fmla="*/ 4 w 50"/>
                      <a:gd name="T89" fmla="*/ 12 h 49"/>
                      <a:gd name="T90" fmla="*/ 0 w 50"/>
                      <a:gd name="T91" fmla="*/ 12 h 49"/>
                      <a:gd name="T92" fmla="*/ 0 w 50"/>
                      <a:gd name="T93" fmla="*/ 8 h 49"/>
                      <a:gd name="T94" fmla="*/ 4 w 50"/>
                      <a:gd name="T95" fmla="*/ 8 h 49"/>
                      <a:gd name="T96" fmla="*/ 0 w 50"/>
                      <a:gd name="T97" fmla="*/ 4 h 49"/>
                      <a:gd name="T98" fmla="*/ 4 w 50"/>
                      <a:gd name="T99" fmla="*/ 4 h 49"/>
                      <a:gd name="T100" fmla="*/ 8 w 50"/>
                      <a:gd name="T101" fmla="*/ 4 h 49"/>
                      <a:gd name="T102" fmla="*/ 12 w 50"/>
                      <a:gd name="T103" fmla="*/ 4 h 49"/>
                      <a:gd name="T104" fmla="*/ 16 w 50"/>
                      <a:gd name="T105" fmla="*/ 4 h 49"/>
                      <a:gd name="T106" fmla="*/ 16 w 50"/>
                      <a:gd name="T107" fmla="*/ 0 h 49"/>
                      <a:gd name="T108" fmla="*/ 19 w 50"/>
                      <a:gd name="T109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</a:cxnLst>
                    <a:rect l="0" t="0" r="r" b="b"/>
                    <a:pathLst>
                      <a:path w="50" h="49">
                        <a:moveTo>
                          <a:pt x="19" y="0"/>
                        </a:moveTo>
                        <a:lnTo>
                          <a:pt x="19" y="4"/>
                        </a:lnTo>
                        <a:lnTo>
                          <a:pt x="23" y="4"/>
                        </a:lnTo>
                        <a:lnTo>
                          <a:pt x="23" y="8"/>
                        </a:lnTo>
                        <a:lnTo>
                          <a:pt x="23" y="12"/>
                        </a:lnTo>
                        <a:lnTo>
                          <a:pt x="23" y="16"/>
                        </a:lnTo>
                        <a:lnTo>
                          <a:pt x="27" y="16"/>
                        </a:lnTo>
                        <a:lnTo>
                          <a:pt x="27" y="20"/>
                        </a:lnTo>
                        <a:lnTo>
                          <a:pt x="31" y="20"/>
                        </a:lnTo>
                        <a:lnTo>
                          <a:pt x="35" y="20"/>
                        </a:lnTo>
                        <a:lnTo>
                          <a:pt x="39" y="20"/>
                        </a:lnTo>
                        <a:lnTo>
                          <a:pt x="42" y="20"/>
                        </a:lnTo>
                        <a:lnTo>
                          <a:pt x="42" y="25"/>
                        </a:lnTo>
                        <a:lnTo>
                          <a:pt x="46" y="25"/>
                        </a:lnTo>
                        <a:lnTo>
                          <a:pt x="50" y="25"/>
                        </a:lnTo>
                        <a:lnTo>
                          <a:pt x="50" y="29"/>
                        </a:lnTo>
                        <a:lnTo>
                          <a:pt x="50" y="33"/>
                        </a:lnTo>
                        <a:lnTo>
                          <a:pt x="50" y="37"/>
                        </a:lnTo>
                        <a:lnTo>
                          <a:pt x="46" y="37"/>
                        </a:lnTo>
                        <a:lnTo>
                          <a:pt x="42" y="37"/>
                        </a:lnTo>
                        <a:lnTo>
                          <a:pt x="39" y="37"/>
                        </a:lnTo>
                        <a:lnTo>
                          <a:pt x="39" y="33"/>
                        </a:lnTo>
                        <a:lnTo>
                          <a:pt x="35" y="33"/>
                        </a:lnTo>
                        <a:lnTo>
                          <a:pt x="35" y="37"/>
                        </a:lnTo>
                        <a:lnTo>
                          <a:pt x="31" y="37"/>
                        </a:lnTo>
                        <a:lnTo>
                          <a:pt x="27" y="37"/>
                        </a:lnTo>
                        <a:lnTo>
                          <a:pt x="23" y="37"/>
                        </a:lnTo>
                        <a:lnTo>
                          <a:pt x="19" y="37"/>
                        </a:lnTo>
                        <a:lnTo>
                          <a:pt x="19" y="41"/>
                        </a:lnTo>
                        <a:lnTo>
                          <a:pt x="16" y="41"/>
                        </a:lnTo>
                        <a:lnTo>
                          <a:pt x="16" y="45"/>
                        </a:lnTo>
                        <a:lnTo>
                          <a:pt x="12" y="45"/>
                        </a:lnTo>
                        <a:lnTo>
                          <a:pt x="12" y="49"/>
                        </a:lnTo>
                        <a:lnTo>
                          <a:pt x="12" y="45"/>
                        </a:lnTo>
                        <a:lnTo>
                          <a:pt x="8" y="45"/>
                        </a:lnTo>
                        <a:lnTo>
                          <a:pt x="8" y="41"/>
                        </a:lnTo>
                        <a:lnTo>
                          <a:pt x="4" y="37"/>
                        </a:lnTo>
                        <a:lnTo>
                          <a:pt x="0" y="37"/>
                        </a:lnTo>
                        <a:lnTo>
                          <a:pt x="0" y="33"/>
                        </a:lnTo>
                        <a:lnTo>
                          <a:pt x="0" y="29"/>
                        </a:lnTo>
                        <a:lnTo>
                          <a:pt x="0" y="25"/>
                        </a:lnTo>
                        <a:lnTo>
                          <a:pt x="0" y="20"/>
                        </a:lnTo>
                        <a:lnTo>
                          <a:pt x="4" y="20"/>
                        </a:lnTo>
                        <a:lnTo>
                          <a:pt x="4" y="16"/>
                        </a:lnTo>
                        <a:lnTo>
                          <a:pt x="4" y="12"/>
                        </a:lnTo>
                        <a:lnTo>
                          <a:pt x="0" y="12"/>
                        </a:lnTo>
                        <a:lnTo>
                          <a:pt x="0" y="8"/>
                        </a:lnTo>
                        <a:lnTo>
                          <a:pt x="4" y="8"/>
                        </a:lnTo>
                        <a:lnTo>
                          <a:pt x="0" y="4"/>
                        </a:lnTo>
                        <a:lnTo>
                          <a:pt x="4" y="4"/>
                        </a:lnTo>
                        <a:lnTo>
                          <a:pt x="8" y="4"/>
                        </a:lnTo>
                        <a:lnTo>
                          <a:pt x="12" y="4"/>
                        </a:lnTo>
                        <a:lnTo>
                          <a:pt x="16" y="4"/>
                        </a:lnTo>
                        <a:lnTo>
                          <a:pt x="16" y="0"/>
                        </a:lnTo>
                        <a:lnTo>
                          <a:pt x="19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541" name="Freeform 515">
                    <a:extLst>
                      <a:ext uri="{FF2B5EF4-FFF2-40B4-BE49-F238E27FC236}">
                        <a16:creationId xmlns:a16="http://schemas.microsoft.com/office/drawing/2014/main" id="{F2EA7F92-B368-5C39-78C7-E12361A7E57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277" y="3282"/>
                    <a:ext cx="93" cy="38"/>
                  </a:xfrm>
                  <a:custGeom>
                    <a:avLst/>
                    <a:gdLst>
                      <a:gd name="T0" fmla="*/ 4 w 92"/>
                      <a:gd name="T1" fmla="*/ 21 h 37"/>
                      <a:gd name="T2" fmla="*/ 4 w 92"/>
                      <a:gd name="T3" fmla="*/ 21 h 37"/>
                      <a:gd name="T4" fmla="*/ 8 w 92"/>
                      <a:gd name="T5" fmla="*/ 16 h 37"/>
                      <a:gd name="T6" fmla="*/ 11 w 92"/>
                      <a:gd name="T7" fmla="*/ 12 h 37"/>
                      <a:gd name="T8" fmla="*/ 8 w 92"/>
                      <a:gd name="T9" fmla="*/ 8 h 37"/>
                      <a:gd name="T10" fmla="*/ 8 w 92"/>
                      <a:gd name="T11" fmla="*/ 4 h 37"/>
                      <a:gd name="T12" fmla="*/ 11 w 92"/>
                      <a:gd name="T13" fmla="*/ 0 h 37"/>
                      <a:gd name="T14" fmla="*/ 19 w 92"/>
                      <a:gd name="T15" fmla="*/ 0 h 37"/>
                      <a:gd name="T16" fmla="*/ 27 w 92"/>
                      <a:gd name="T17" fmla="*/ 0 h 37"/>
                      <a:gd name="T18" fmla="*/ 34 w 92"/>
                      <a:gd name="T19" fmla="*/ 0 h 37"/>
                      <a:gd name="T20" fmla="*/ 38 w 92"/>
                      <a:gd name="T21" fmla="*/ 4 h 37"/>
                      <a:gd name="T22" fmla="*/ 46 w 92"/>
                      <a:gd name="T23" fmla="*/ 8 h 37"/>
                      <a:gd name="T24" fmla="*/ 54 w 92"/>
                      <a:gd name="T25" fmla="*/ 8 h 37"/>
                      <a:gd name="T26" fmla="*/ 57 w 92"/>
                      <a:gd name="T27" fmla="*/ 4 h 37"/>
                      <a:gd name="T28" fmla="*/ 65 w 92"/>
                      <a:gd name="T29" fmla="*/ 0 h 37"/>
                      <a:gd name="T30" fmla="*/ 69 w 92"/>
                      <a:gd name="T31" fmla="*/ 4 h 37"/>
                      <a:gd name="T32" fmla="*/ 73 w 92"/>
                      <a:gd name="T33" fmla="*/ 0 h 37"/>
                      <a:gd name="T34" fmla="*/ 80 w 92"/>
                      <a:gd name="T35" fmla="*/ 0 h 37"/>
                      <a:gd name="T36" fmla="*/ 88 w 92"/>
                      <a:gd name="T37" fmla="*/ 0 h 37"/>
                      <a:gd name="T38" fmla="*/ 92 w 92"/>
                      <a:gd name="T39" fmla="*/ 4 h 37"/>
                      <a:gd name="T40" fmla="*/ 88 w 92"/>
                      <a:gd name="T41" fmla="*/ 8 h 37"/>
                      <a:gd name="T42" fmla="*/ 88 w 92"/>
                      <a:gd name="T43" fmla="*/ 16 h 37"/>
                      <a:gd name="T44" fmla="*/ 92 w 92"/>
                      <a:gd name="T45" fmla="*/ 21 h 37"/>
                      <a:gd name="T46" fmla="*/ 88 w 92"/>
                      <a:gd name="T47" fmla="*/ 25 h 37"/>
                      <a:gd name="T48" fmla="*/ 84 w 92"/>
                      <a:gd name="T49" fmla="*/ 29 h 37"/>
                      <a:gd name="T50" fmla="*/ 84 w 92"/>
                      <a:gd name="T51" fmla="*/ 37 h 37"/>
                      <a:gd name="T52" fmla="*/ 80 w 92"/>
                      <a:gd name="T53" fmla="*/ 33 h 37"/>
                      <a:gd name="T54" fmla="*/ 73 w 92"/>
                      <a:gd name="T55" fmla="*/ 33 h 37"/>
                      <a:gd name="T56" fmla="*/ 69 w 92"/>
                      <a:gd name="T57" fmla="*/ 29 h 37"/>
                      <a:gd name="T58" fmla="*/ 65 w 92"/>
                      <a:gd name="T59" fmla="*/ 25 h 37"/>
                      <a:gd name="T60" fmla="*/ 57 w 92"/>
                      <a:gd name="T61" fmla="*/ 25 h 37"/>
                      <a:gd name="T62" fmla="*/ 54 w 92"/>
                      <a:gd name="T63" fmla="*/ 33 h 37"/>
                      <a:gd name="T64" fmla="*/ 50 w 92"/>
                      <a:gd name="T65" fmla="*/ 29 h 37"/>
                      <a:gd name="T66" fmla="*/ 46 w 92"/>
                      <a:gd name="T67" fmla="*/ 33 h 37"/>
                      <a:gd name="T68" fmla="*/ 42 w 92"/>
                      <a:gd name="T69" fmla="*/ 29 h 37"/>
                      <a:gd name="T70" fmla="*/ 38 w 92"/>
                      <a:gd name="T71" fmla="*/ 33 h 37"/>
                      <a:gd name="T72" fmla="*/ 34 w 92"/>
                      <a:gd name="T73" fmla="*/ 29 h 37"/>
                      <a:gd name="T74" fmla="*/ 27 w 92"/>
                      <a:gd name="T75" fmla="*/ 33 h 37"/>
                      <a:gd name="T76" fmla="*/ 19 w 92"/>
                      <a:gd name="T77" fmla="*/ 33 h 37"/>
                      <a:gd name="T78" fmla="*/ 15 w 92"/>
                      <a:gd name="T79" fmla="*/ 37 h 37"/>
                      <a:gd name="T80" fmla="*/ 11 w 92"/>
                      <a:gd name="T81" fmla="*/ 33 h 37"/>
                      <a:gd name="T82" fmla="*/ 8 w 92"/>
                      <a:gd name="T83" fmla="*/ 29 h 37"/>
                      <a:gd name="T84" fmla="*/ 0 w 92"/>
                      <a:gd name="T85" fmla="*/ 33 h 37"/>
                      <a:gd name="T86" fmla="*/ 0 w 92"/>
                      <a:gd name="T87" fmla="*/ 25 h 3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</a:cxnLst>
                    <a:rect l="0" t="0" r="r" b="b"/>
                    <a:pathLst>
                      <a:path w="92" h="37">
                        <a:moveTo>
                          <a:pt x="0" y="25"/>
                        </a:moveTo>
                        <a:lnTo>
                          <a:pt x="4" y="21"/>
                        </a:lnTo>
                        <a:lnTo>
                          <a:pt x="0" y="21"/>
                        </a:lnTo>
                        <a:lnTo>
                          <a:pt x="4" y="21"/>
                        </a:lnTo>
                        <a:lnTo>
                          <a:pt x="4" y="16"/>
                        </a:lnTo>
                        <a:lnTo>
                          <a:pt x="8" y="16"/>
                        </a:lnTo>
                        <a:lnTo>
                          <a:pt x="11" y="16"/>
                        </a:lnTo>
                        <a:lnTo>
                          <a:pt x="11" y="12"/>
                        </a:lnTo>
                        <a:lnTo>
                          <a:pt x="8" y="12"/>
                        </a:lnTo>
                        <a:lnTo>
                          <a:pt x="8" y="8"/>
                        </a:lnTo>
                        <a:lnTo>
                          <a:pt x="4" y="4"/>
                        </a:lnTo>
                        <a:lnTo>
                          <a:pt x="8" y="4"/>
                        </a:lnTo>
                        <a:lnTo>
                          <a:pt x="8" y="0"/>
                        </a:lnTo>
                        <a:lnTo>
                          <a:pt x="11" y="0"/>
                        </a:lnTo>
                        <a:lnTo>
                          <a:pt x="15" y="0"/>
                        </a:lnTo>
                        <a:lnTo>
                          <a:pt x="19" y="0"/>
                        </a:lnTo>
                        <a:lnTo>
                          <a:pt x="23" y="0"/>
                        </a:lnTo>
                        <a:lnTo>
                          <a:pt x="27" y="0"/>
                        </a:lnTo>
                        <a:lnTo>
                          <a:pt x="31" y="0"/>
                        </a:lnTo>
                        <a:lnTo>
                          <a:pt x="34" y="0"/>
                        </a:lnTo>
                        <a:lnTo>
                          <a:pt x="34" y="4"/>
                        </a:lnTo>
                        <a:lnTo>
                          <a:pt x="38" y="4"/>
                        </a:lnTo>
                        <a:lnTo>
                          <a:pt x="42" y="8"/>
                        </a:lnTo>
                        <a:lnTo>
                          <a:pt x="46" y="8"/>
                        </a:lnTo>
                        <a:lnTo>
                          <a:pt x="50" y="8"/>
                        </a:lnTo>
                        <a:lnTo>
                          <a:pt x="54" y="8"/>
                        </a:lnTo>
                        <a:lnTo>
                          <a:pt x="54" y="4"/>
                        </a:lnTo>
                        <a:lnTo>
                          <a:pt x="57" y="4"/>
                        </a:lnTo>
                        <a:lnTo>
                          <a:pt x="61" y="0"/>
                        </a:lnTo>
                        <a:lnTo>
                          <a:pt x="65" y="0"/>
                        </a:lnTo>
                        <a:lnTo>
                          <a:pt x="65" y="4"/>
                        </a:lnTo>
                        <a:lnTo>
                          <a:pt x="69" y="4"/>
                        </a:lnTo>
                        <a:lnTo>
                          <a:pt x="69" y="0"/>
                        </a:lnTo>
                        <a:lnTo>
                          <a:pt x="73" y="0"/>
                        </a:lnTo>
                        <a:lnTo>
                          <a:pt x="77" y="0"/>
                        </a:lnTo>
                        <a:lnTo>
                          <a:pt x="80" y="0"/>
                        </a:lnTo>
                        <a:lnTo>
                          <a:pt x="84" y="0"/>
                        </a:lnTo>
                        <a:lnTo>
                          <a:pt x="88" y="0"/>
                        </a:lnTo>
                        <a:lnTo>
                          <a:pt x="88" y="4"/>
                        </a:lnTo>
                        <a:lnTo>
                          <a:pt x="92" y="4"/>
                        </a:lnTo>
                        <a:lnTo>
                          <a:pt x="92" y="8"/>
                        </a:lnTo>
                        <a:lnTo>
                          <a:pt x="88" y="8"/>
                        </a:lnTo>
                        <a:lnTo>
                          <a:pt x="88" y="12"/>
                        </a:lnTo>
                        <a:lnTo>
                          <a:pt x="88" y="16"/>
                        </a:lnTo>
                        <a:lnTo>
                          <a:pt x="92" y="16"/>
                        </a:lnTo>
                        <a:lnTo>
                          <a:pt x="92" y="21"/>
                        </a:lnTo>
                        <a:lnTo>
                          <a:pt x="88" y="21"/>
                        </a:lnTo>
                        <a:lnTo>
                          <a:pt x="88" y="25"/>
                        </a:lnTo>
                        <a:lnTo>
                          <a:pt x="88" y="29"/>
                        </a:lnTo>
                        <a:lnTo>
                          <a:pt x="84" y="29"/>
                        </a:lnTo>
                        <a:lnTo>
                          <a:pt x="84" y="33"/>
                        </a:lnTo>
                        <a:lnTo>
                          <a:pt x="84" y="37"/>
                        </a:lnTo>
                        <a:lnTo>
                          <a:pt x="80" y="37"/>
                        </a:lnTo>
                        <a:lnTo>
                          <a:pt x="80" y="33"/>
                        </a:lnTo>
                        <a:lnTo>
                          <a:pt x="77" y="33"/>
                        </a:lnTo>
                        <a:lnTo>
                          <a:pt x="73" y="33"/>
                        </a:lnTo>
                        <a:lnTo>
                          <a:pt x="73" y="29"/>
                        </a:lnTo>
                        <a:lnTo>
                          <a:pt x="69" y="29"/>
                        </a:lnTo>
                        <a:lnTo>
                          <a:pt x="65" y="29"/>
                        </a:lnTo>
                        <a:lnTo>
                          <a:pt x="65" y="25"/>
                        </a:lnTo>
                        <a:lnTo>
                          <a:pt x="61" y="25"/>
                        </a:lnTo>
                        <a:lnTo>
                          <a:pt x="57" y="25"/>
                        </a:lnTo>
                        <a:lnTo>
                          <a:pt x="57" y="29"/>
                        </a:lnTo>
                        <a:lnTo>
                          <a:pt x="54" y="33"/>
                        </a:lnTo>
                        <a:lnTo>
                          <a:pt x="50" y="33"/>
                        </a:lnTo>
                        <a:lnTo>
                          <a:pt x="50" y="29"/>
                        </a:lnTo>
                        <a:lnTo>
                          <a:pt x="46" y="29"/>
                        </a:lnTo>
                        <a:lnTo>
                          <a:pt x="46" y="33"/>
                        </a:lnTo>
                        <a:lnTo>
                          <a:pt x="42" y="33"/>
                        </a:lnTo>
                        <a:lnTo>
                          <a:pt x="42" y="29"/>
                        </a:lnTo>
                        <a:lnTo>
                          <a:pt x="42" y="33"/>
                        </a:lnTo>
                        <a:lnTo>
                          <a:pt x="38" y="33"/>
                        </a:lnTo>
                        <a:lnTo>
                          <a:pt x="38" y="29"/>
                        </a:lnTo>
                        <a:lnTo>
                          <a:pt x="34" y="29"/>
                        </a:lnTo>
                        <a:lnTo>
                          <a:pt x="31" y="29"/>
                        </a:lnTo>
                        <a:lnTo>
                          <a:pt x="27" y="33"/>
                        </a:lnTo>
                        <a:lnTo>
                          <a:pt x="23" y="33"/>
                        </a:lnTo>
                        <a:lnTo>
                          <a:pt x="19" y="33"/>
                        </a:lnTo>
                        <a:lnTo>
                          <a:pt x="19" y="37"/>
                        </a:lnTo>
                        <a:lnTo>
                          <a:pt x="15" y="37"/>
                        </a:lnTo>
                        <a:lnTo>
                          <a:pt x="15" y="33"/>
                        </a:lnTo>
                        <a:lnTo>
                          <a:pt x="11" y="33"/>
                        </a:lnTo>
                        <a:lnTo>
                          <a:pt x="8" y="33"/>
                        </a:lnTo>
                        <a:lnTo>
                          <a:pt x="8" y="29"/>
                        </a:lnTo>
                        <a:lnTo>
                          <a:pt x="4" y="33"/>
                        </a:lnTo>
                        <a:lnTo>
                          <a:pt x="0" y="33"/>
                        </a:lnTo>
                        <a:lnTo>
                          <a:pt x="0" y="29"/>
                        </a:lnTo>
                        <a:lnTo>
                          <a:pt x="0" y="25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542" name="Freeform 516">
                    <a:extLst>
                      <a:ext uri="{FF2B5EF4-FFF2-40B4-BE49-F238E27FC236}">
                        <a16:creationId xmlns:a16="http://schemas.microsoft.com/office/drawing/2014/main" id="{3FA3D05E-2B80-2E8D-370A-1469DFB9F12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231" y="3282"/>
                    <a:ext cx="46" cy="41"/>
                  </a:xfrm>
                  <a:custGeom>
                    <a:avLst/>
                    <a:gdLst>
                      <a:gd name="T0" fmla="*/ 23 w 46"/>
                      <a:gd name="T1" fmla="*/ 0 h 41"/>
                      <a:gd name="T2" fmla="*/ 27 w 46"/>
                      <a:gd name="T3" fmla="*/ 0 h 41"/>
                      <a:gd name="T4" fmla="*/ 27 w 46"/>
                      <a:gd name="T5" fmla="*/ 4 h 41"/>
                      <a:gd name="T6" fmla="*/ 31 w 46"/>
                      <a:gd name="T7" fmla="*/ 8 h 41"/>
                      <a:gd name="T8" fmla="*/ 31 w 46"/>
                      <a:gd name="T9" fmla="*/ 4 h 41"/>
                      <a:gd name="T10" fmla="*/ 34 w 46"/>
                      <a:gd name="T11" fmla="*/ 4 h 41"/>
                      <a:gd name="T12" fmla="*/ 34 w 46"/>
                      <a:gd name="T13" fmla="*/ 8 h 41"/>
                      <a:gd name="T14" fmla="*/ 38 w 46"/>
                      <a:gd name="T15" fmla="*/ 8 h 41"/>
                      <a:gd name="T16" fmla="*/ 38 w 46"/>
                      <a:gd name="T17" fmla="*/ 12 h 41"/>
                      <a:gd name="T18" fmla="*/ 38 w 46"/>
                      <a:gd name="T19" fmla="*/ 16 h 41"/>
                      <a:gd name="T20" fmla="*/ 38 w 46"/>
                      <a:gd name="T21" fmla="*/ 21 h 41"/>
                      <a:gd name="T22" fmla="*/ 38 w 46"/>
                      <a:gd name="T23" fmla="*/ 25 h 41"/>
                      <a:gd name="T24" fmla="*/ 42 w 46"/>
                      <a:gd name="T25" fmla="*/ 25 h 41"/>
                      <a:gd name="T26" fmla="*/ 46 w 46"/>
                      <a:gd name="T27" fmla="*/ 25 h 41"/>
                      <a:gd name="T28" fmla="*/ 46 w 46"/>
                      <a:gd name="T29" fmla="*/ 29 h 41"/>
                      <a:gd name="T30" fmla="*/ 46 w 46"/>
                      <a:gd name="T31" fmla="*/ 33 h 41"/>
                      <a:gd name="T32" fmla="*/ 42 w 46"/>
                      <a:gd name="T33" fmla="*/ 33 h 41"/>
                      <a:gd name="T34" fmla="*/ 38 w 46"/>
                      <a:gd name="T35" fmla="*/ 33 h 41"/>
                      <a:gd name="T36" fmla="*/ 38 w 46"/>
                      <a:gd name="T37" fmla="*/ 37 h 41"/>
                      <a:gd name="T38" fmla="*/ 34 w 46"/>
                      <a:gd name="T39" fmla="*/ 37 h 41"/>
                      <a:gd name="T40" fmla="*/ 34 w 46"/>
                      <a:gd name="T41" fmla="*/ 41 h 41"/>
                      <a:gd name="T42" fmla="*/ 34 w 46"/>
                      <a:gd name="T43" fmla="*/ 37 h 41"/>
                      <a:gd name="T44" fmla="*/ 31 w 46"/>
                      <a:gd name="T45" fmla="*/ 37 h 41"/>
                      <a:gd name="T46" fmla="*/ 31 w 46"/>
                      <a:gd name="T47" fmla="*/ 33 h 41"/>
                      <a:gd name="T48" fmla="*/ 27 w 46"/>
                      <a:gd name="T49" fmla="*/ 33 h 41"/>
                      <a:gd name="T50" fmla="*/ 27 w 46"/>
                      <a:gd name="T51" fmla="*/ 37 h 41"/>
                      <a:gd name="T52" fmla="*/ 23 w 46"/>
                      <a:gd name="T53" fmla="*/ 37 h 41"/>
                      <a:gd name="T54" fmla="*/ 19 w 46"/>
                      <a:gd name="T55" fmla="*/ 37 h 41"/>
                      <a:gd name="T56" fmla="*/ 15 w 46"/>
                      <a:gd name="T57" fmla="*/ 37 h 41"/>
                      <a:gd name="T58" fmla="*/ 15 w 46"/>
                      <a:gd name="T59" fmla="*/ 41 h 41"/>
                      <a:gd name="T60" fmla="*/ 11 w 46"/>
                      <a:gd name="T61" fmla="*/ 41 h 41"/>
                      <a:gd name="T62" fmla="*/ 11 w 46"/>
                      <a:gd name="T63" fmla="*/ 37 h 41"/>
                      <a:gd name="T64" fmla="*/ 11 w 46"/>
                      <a:gd name="T65" fmla="*/ 33 h 41"/>
                      <a:gd name="T66" fmla="*/ 11 w 46"/>
                      <a:gd name="T67" fmla="*/ 29 h 41"/>
                      <a:gd name="T68" fmla="*/ 11 w 46"/>
                      <a:gd name="T69" fmla="*/ 25 h 41"/>
                      <a:gd name="T70" fmla="*/ 8 w 46"/>
                      <a:gd name="T71" fmla="*/ 25 h 41"/>
                      <a:gd name="T72" fmla="*/ 4 w 46"/>
                      <a:gd name="T73" fmla="*/ 25 h 41"/>
                      <a:gd name="T74" fmla="*/ 4 w 46"/>
                      <a:gd name="T75" fmla="*/ 29 h 41"/>
                      <a:gd name="T76" fmla="*/ 4 w 46"/>
                      <a:gd name="T77" fmla="*/ 25 h 41"/>
                      <a:gd name="T78" fmla="*/ 0 w 46"/>
                      <a:gd name="T79" fmla="*/ 25 h 41"/>
                      <a:gd name="T80" fmla="*/ 0 w 46"/>
                      <a:gd name="T81" fmla="*/ 21 h 41"/>
                      <a:gd name="T82" fmla="*/ 4 w 46"/>
                      <a:gd name="T83" fmla="*/ 21 h 41"/>
                      <a:gd name="T84" fmla="*/ 0 w 46"/>
                      <a:gd name="T85" fmla="*/ 21 h 41"/>
                      <a:gd name="T86" fmla="*/ 4 w 46"/>
                      <a:gd name="T87" fmla="*/ 21 h 41"/>
                      <a:gd name="T88" fmla="*/ 4 w 46"/>
                      <a:gd name="T89" fmla="*/ 16 h 41"/>
                      <a:gd name="T90" fmla="*/ 4 w 46"/>
                      <a:gd name="T91" fmla="*/ 21 h 41"/>
                      <a:gd name="T92" fmla="*/ 8 w 46"/>
                      <a:gd name="T93" fmla="*/ 21 h 41"/>
                      <a:gd name="T94" fmla="*/ 8 w 46"/>
                      <a:gd name="T95" fmla="*/ 16 h 41"/>
                      <a:gd name="T96" fmla="*/ 8 w 46"/>
                      <a:gd name="T97" fmla="*/ 12 h 41"/>
                      <a:gd name="T98" fmla="*/ 8 w 46"/>
                      <a:gd name="T99" fmla="*/ 8 h 41"/>
                      <a:gd name="T100" fmla="*/ 4 w 46"/>
                      <a:gd name="T101" fmla="*/ 8 h 41"/>
                      <a:gd name="T102" fmla="*/ 4 w 46"/>
                      <a:gd name="T103" fmla="*/ 4 h 41"/>
                      <a:gd name="T104" fmla="*/ 8 w 46"/>
                      <a:gd name="T105" fmla="*/ 4 h 41"/>
                      <a:gd name="T106" fmla="*/ 11 w 46"/>
                      <a:gd name="T107" fmla="*/ 4 h 41"/>
                      <a:gd name="T108" fmla="*/ 15 w 46"/>
                      <a:gd name="T109" fmla="*/ 4 h 41"/>
                      <a:gd name="T110" fmla="*/ 15 w 46"/>
                      <a:gd name="T111" fmla="*/ 8 h 41"/>
                      <a:gd name="T112" fmla="*/ 19 w 46"/>
                      <a:gd name="T113" fmla="*/ 8 h 41"/>
                      <a:gd name="T114" fmla="*/ 19 w 46"/>
                      <a:gd name="T115" fmla="*/ 4 h 41"/>
                      <a:gd name="T116" fmla="*/ 19 w 46"/>
                      <a:gd name="T117" fmla="*/ 0 h 41"/>
                      <a:gd name="T118" fmla="*/ 23 w 46"/>
                      <a:gd name="T119" fmla="*/ 0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</a:cxnLst>
                    <a:rect l="0" t="0" r="r" b="b"/>
                    <a:pathLst>
                      <a:path w="46" h="41">
                        <a:moveTo>
                          <a:pt x="23" y="0"/>
                        </a:moveTo>
                        <a:lnTo>
                          <a:pt x="27" y="0"/>
                        </a:lnTo>
                        <a:lnTo>
                          <a:pt x="27" y="4"/>
                        </a:lnTo>
                        <a:lnTo>
                          <a:pt x="31" y="8"/>
                        </a:lnTo>
                        <a:lnTo>
                          <a:pt x="31" y="4"/>
                        </a:lnTo>
                        <a:lnTo>
                          <a:pt x="34" y="4"/>
                        </a:lnTo>
                        <a:lnTo>
                          <a:pt x="34" y="8"/>
                        </a:lnTo>
                        <a:lnTo>
                          <a:pt x="38" y="8"/>
                        </a:lnTo>
                        <a:lnTo>
                          <a:pt x="38" y="12"/>
                        </a:lnTo>
                        <a:lnTo>
                          <a:pt x="38" y="16"/>
                        </a:lnTo>
                        <a:lnTo>
                          <a:pt x="38" y="21"/>
                        </a:lnTo>
                        <a:lnTo>
                          <a:pt x="38" y="25"/>
                        </a:lnTo>
                        <a:lnTo>
                          <a:pt x="42" y="25"/>
                        </a:lnTo>
                        <a:lnTo>
                          <a:pt x="46" y="25"/>
                        </a:lnTo>
                        <a:lnTo>
                          <a:pt x="46" y="29"/>
                        </a:lnTo>
                        <a:lnTo>
                          <a:pt x="46" y="33"/>
                        </a:lnTo>
                        <a:lnTo>
                          <a:pt x="42" y="33"/>
                        </a:lnTo>
                        <a:lnTo>
                          <a:pt x="38" y="33"/>
                        </a:lnTo>
                        <a:lnTo>
                          <a:pt x="38" y="37"/>
                        </a:lnTo>
                        <a:lnTo>
                          <a:pt x="34" y="37"/>
                        </a:lnTo>
                        <a:lnTo>
                          <a:pt x="34" y="41"/>
                        </a:lnTo>
                        <a:lnTo>
                          <a:pt x="34" y="37"/>
                        </a:lnTo>
                        <a:lnTo>
                          <a:pt x="31" y="37"/>
                        </a:lnTo>
                        <a:lnTo>
                          <a:pt x="31" y="33"/>
                        </a:lnTo>
                        <a:lnTo>
                          <a:pt x="27" y="33"/>
                        </a:lnTo>
                        <a:lnTo>
                          <a:pt x="27" y="37"/>
                        </a:lnTo>
                        <a:lnTo>
                          <a:pt x="23" y="37"/>
                        </a:lnTo>
                        <a:lnTo>
                          <a:pt x="19" y="37"/>
                        </a:lnTo>
                        <a:lnTo>
                          <a:pt x="15" y="37"/>
                        </a:lnTo>
                        <a:lnTo>
                          <a:pt x="15" y="41"/>
                        </a:lnTo>
                        <a:lnTo>
                          <a:pt x="11" y="41"/>
                        </a:lnTo>
                        <a:lnTo>
                          <a:pt x="11" y="37"/>
                        </a:lnTo>
                        <a:lnTo>
                          <a:pt x="11" y="33"/>
                        </a:lnTo>
                        <a:lnTo>
                          <a:pt x="11" y="29"/>
                        </a:lnTo>
                        <a:lnTo>
                          <a:pt x="11" y="25"/>
                        </a:lnTo>
                        <a:lnTo>
                          <a:pt x="8" y="25"/>
                        </a:lnTo>
                        <a:lnTo>
                          <a:pt x="4" y="25"/>
                        </a:lnTo>
                        <a:lnTo>
                          <a:pt x="4" y="29"/>
                        </a:lnTo>
                        <a:lnTo>
                          <a:pt x="4" y="25"/>
                        </a:lnTo>
                        <a:lnTo>
                          <a:pt x="0" y="25"/>
                        </a:lnTo>
                        <a:lnTo>
                          <a:pt x="0" y="21"/>
                        </a:lnTo>
                        <a:lnTo>
                          <a:pt x="4" y="21"/>
                        </a:lnTo>
                        <a:lnTo>
                          <a:pt x="0" y="21"/>
                        </a:lnTo>
                        <a:lnTo>
                          <a:pt x="4" y="21"/>
                        </a:lnTo>
                        <a:lnTo>
                          <a:pt x="4" y="16"/>
                        </a:lnTo>
                        <a:lnTo>
                          <a:pt x="4" y="21"/>
                        </a:lnTo>
                        <a:lnTo>
                          <a:pt x="8" y="21"/>
                        </a:lnTo>
                        <a:lnTo>
                          <a:pt x="8" y="16"/>
                        </a:lnTo>
                        <a:lnTo>
                          <a:pt x="8" y="12"/>
                        </a:lnTo>
                        <a:lnTo>
                          <a:pt x="8" y="8"/>
                        </a:lnTo>
                        <a:lnTo>
                          <a:pt x="4" y="8"/>
                        </a:lnTo>
                        <a:lnTo>
                          <a:pt x="4" y="4"/>
                        </a:lnTo>
                        <a:lnTo>
                          <a:pt x="8" y="4"/>
                        </a:lnTo>
                        <a:lnTo>
                          <a:pt x="11" y="4"/>
                        </a:lnTo>
                        <a:lnTo>
                          <a:pt x="15" y="4"/>
                        </a:lnTo>
                        <a:lnTo>
                          <a:pt x="15" y="8"/>
                        </a:lnTo>
                        <a:lnTo>
                          <a:pt x="19" y="8"/>
                        </a:lnTo>
                        <a:lnTo>
                          <a:pt x="19" y="4"/>
                        </a:lnTo>
                        <a:lnTo>
                          <a:pt x="19" y="0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543" name="Freeform 517">
                    <a:extLst>
                      <a:ext uri="{FF2B5EF4-FFF2-40B4-BE49-F238E27FC236}">
                        <a16:creationId xmlns:a16="http://schemas.microsoft.com/office/drawing/2014/main" id="{786DE44B-C50B-7F26-79C4-9DE408E5E6A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10" y="3282"/>
                    <a:ext cx="66" cy="116"/>
                  </a:xfrm>
                  <a:custGeom>
                    <a:avLst/>
                    <a:gdLst>
                      <a:gd name="T0" fmla="*/ 35 w 66"/>
                      <a:gd name="T1" fmla="*/ 4 h 114"/>
                      <a:gd name="T2" fmla="*/ 39 w 66"/>
                      <a:gd name="T3" fmla="*/ 0 h 114"/>
                      <a:gd name="T4" fmla="*/ 43 w 66"/>
                      <a:gd name="T5" fmla="*/ 4 h 114"/>
                      <a:gd name="T6" fmla="*/ 46 w 66"/>
                      <a:gd name="T7" fmla="*/ 8 h 114"/>
                      <a:gd name="T8" fmla="*/ 46 w 66"/>
                      <a:gd name="T9" fmla="*/ 16 h 114"/>
                      <a:gd name="T10" fmla="*/ 50 w 66"/>
                      <a:gd name="T11" fmla="*/ 21 h 114"/>
                      <a:gd name="T12" fmla="*/ 54 w 66"/>
                      <a:gd name="T13" fmla="*/ 25 h 114"/>
                      <a:gd name="T14" fmla="*/ 58 w 66"/>
                      <a:gd name="T15" fmla="*/ 21 h 114"/>
                      <a:gd name="T16" fmla="*/ 62 w 66"/>
                      <a:gd name="T17" fmla="*/ 25 h 114"/>
                      <a:gd name="T18" fmla="*/ 66 w 66"/>
                      <a:gd name="T19" fmla="*/ 29 h 114"/>
                      <a:gd name="T20" fmla="*/ 62 w 66"/>
                      <a:gd name="T21" fmla="*/ 33 h 114"/>
                      <a:gd name="T22" fmla="*/ 62 w 66"/>
                      <a:gd name="T23" fmla="*/ 37 h 114"/>
                      <a:gd name="T24" fmla="*/ 58 w 66"/>
                      <a:gd name="T25" fmla="*/ 41 h 114"/>
                      <a:gd name="T26" fmla="*/ 58 w 66"/>
                      <a:gd name="T27" fmla="*/ 49 h 114"/>
                      <a:gd name="T28" fmla="*/ 62 w 66"/>
                      <a:gd name="T29" fmla="*/ 53 h 114"/>
                      <a:gd name="T30" fmla="*/ 62 w 66"/>
                      <a:gd name="T31" fmla="*/ 61 h 114"/>
                      <a:gd name="T32" fmla="*/ 54 w 66"/>
                      <a:gd name="T33" fmla="*/ 61 h 114"/>
                      <a:gd name="T34" fmla="*/ 50 w 66"/>
                      <a:gd name="T35" fmla="*/ 65 h 114"/>
                      <a:gd name="T36" fmla="*/ 43 w 66"/>
                      <a:gd name="T37" fmla="*/ 65 h 114"/>
                      <a:gd name="T38" fmla="*/ 43 w 66"/>
                      <a:gd name="T39" fmla="*/ 65 h 114"/>
                      <a:gd name="T40" fmla="*/ 39 w 66"/>
                      <a:gd name="T41" fmla="*/ 69 h 114"/>
                      <a:gd name="T42" fmla="*/ 35 w 66"/>
                      <a:gd name="T43" fmla="*/ 73 h 114"/>
                      <a:gd name="T44" fmla="*/ 31 w 66"/>
                      <a:gd name="T45" fmla="*/ 77 h 114"/>
                      <a:gd name="T46" fmla="*/ 35 w 66"/>
                      <a:gd name="T47" fmla="*/ 81 h 114"/>
                      <a:gd name="T48" fmla="*/ 39 w 66"/>
                      <a:gd name="T49" fmla="*/ 85 h 114"/>
                      <a:gd name="T50" fmla="*/ 39 w 66"/>
                      <a:gd name="T51" fmla="*/ 93 h 114"/>
                      <a:gd name="T52" fmla="*/ 39 w 66"/>
                      <a:gd name="T53" fmla="*/ 101 h 114"/>
                      <a:gd name="T54" fmla="*/ 31 w 66"/>
                      <a:gd name="T55" fmla="*/ 101 h 114"/>
                      <a:gd name="T56" fmla="*/ 27 w 66"/>
                      <a:gd name="T57" fmla="*/ 106 h 114"/>
                      <a:gd name="T58" fmla="*/ 20 w 66"/>
                      <a:gd name="T59" fmla="*/ 106 h 114"/>
                      <a:gd name="T60" fmla="*/ 16 w 66"/>
                      <a:gd name="T61" fmla="*/ 114 h 114"/>
                      <a:gd name="T62" fmla="*/ 12 w 66"/>
                      <a:gd name="T63" fmla="*/ 110 h 114"/>
                      <a:gd name="T64" fmla="*/ 8 w 66"/>
                      <a:gd name="T65" fmla="*/ 106 h 114"/>
                      <a:gd name="T66" fmla="*/ 4 w 66"/>
                      <a:gd name="T67" fmla="*/ 101 h 114"/>
                      <a:gd name="T68" fmla="*/ 0 w 66"/>
                      <a:gd name="T69" fmla="*/ 106 h 114"/>
                      <a:gd name="T70" fmla="*/ 4 w 66"/>
                      <a:gd name="T71" fmla="*/ 101 h 114"/>
                      <a:gd name="T72" fmla="*/ 8 w 66"/>
                      <a:gd name="T73" fmla="*/ 97 h 114"/>
                      <a:gd name="T74" fmla="*/ 4 w 66"/>
                      <a:gd name="T75" fmla="*/ 93 h 114"/>
                      <a:gd name="T76" fmla="*/ 8 w 66"/>
                      <a:gd name="T77" fmla="*/ 89 h 114"/>
                      <a:gd name="T78" fmla="*/ 4 w 66"/>
                      <a:gd name="T79" fmla="*/ 85 h 114"/>
                      <a:gd name="T80" fmla="*/ 0 w 66"/>
                      <a:gd name="T81" fmla="*/ 81 h 114"/>
                      <a:gd name="T82" fmla="*/ 4 w 66"/>
                      <a:gd name="T83" fmla="*/ 77 h 114"/>
                      <a:gd name="T84" fmla="*/ 0 w 66"/>
                      <a:gd name="T85" fmla="*/ 73 h 114"/>
                      <a:gd name="T86" fmla="*/ 0 w 66"/>
                      <a:gd name="T87" fmla="*/ 65 h 114"/>
                      <a:gd name="T88" fmla="*/ 0 w 66"/>
                      <a:gd name="T89" fmla="*/ 65 h 114"/>
                      <a:gd name="T90" fmla="*/ 0 w 66"/>
                      <a:gd name="T91" fmla="*/ 57 h 114"/>
                      <a:gd name="T92" fmla="*/ 4 w 66"/>
                      <a:gd name="T93" fmla="*/ 53 h 114"/>
                      <a:gd name="T94" fmla="*/ 0 w 66"/>
                      <a:gd name="T95" fmla="*/ 49 h 114"/>
                      <a:gd name="T96" fmla="*/ 0 w 66"/>
                      <a:gd name="T97" fmla="*/ 49 h 114"/>
                      <a:gd name="T98" fmla="*/ 0 w 66"/>
                      <a:gd name="T99" fmla="*/ 41 h 114"/>
                      <a:gd name="T100" fmla="*/ 4 w 66"/>
                      <a:gd name="T101" fmla="*/ 37 h 114"/>
                      <a:gd name="T102" fmla="*/ 8 w 66"/>
                      <a:gd name="T103" fmla="*/ 29 h 114"/>
                      <a:gd name="T104" fmla="*/ 8 w 66"/>
                      <a:gd name="T105" fmla="*/ 29 h 114"/>
                      <a:gd name="T106" fmla="*/ 8 w 66"/>
                      <a:gd name="T107" fmla="*/ 21 h 114"/>
                      <a:gd name="T108" fmla="*/ 12 w 66"/>
                      <a:gd name="T109" fmla="*/ 16 h 114"/>
                      <a:gd name="T110" fmla="*/ 12 w 66"/>
                      <a:gd name="T111" fmla="*/ 8 h 114"/>
                      <a:gd name="T112" fmla="*/ 16 w 66"/>
                      <a:gd name="T113" fmla="*/ 12 h 114"/>
                      <a:gd name="T114" fmla="*/ 23 w 66"/>
                      <a:gd name="T115" fmla="*/ 12 h 114"/>
                      <a:gd name="T116" fmla="*/ 27 w 66"/>
                      <a:gd name="T117" fmla="*/ 8 h 114"/>
                      <a:gd name="T118" fmla="*/ 31 w 66"/>
                      <a:gd name="T119" fmla="*/ 4 h 1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</a:cxnLst>
                    <a:rect l="0" t="0" r="r" b="b"/>
                    <a:pathLst>
                      <a:path w="66" h="114">
                        <a:moveTo>
                          <a:pt x="31" y="4"/>
                        </a:moveTo>
                        <a:lnTo>
                          <a:pt x="35" y="4"/>
                        </a:lnTo>
                        <a:lnTo>
                          <a:pt x="35" y="0"/>
                        </a:lnTo>
                        <a:lnTo>
                          <a:pt x="39" y="0"/>
                        </a:lnTo>
                        <a:lnTo>
                          <a:pt x="39" y="4"/>
                        </a:lnTo>
                        <a:lnTo>
                          <a:pt x="43" y="4"/>
                        </a:lnTo>
                        <a:lnTo>
                          <a:pt x="43" y="8"/>
                        </a:lnTo>
                        <a:lnTo>
                          <a:pt x="46" y="8"/>
                        </a:lnTo>
                        <a:lnTo>
                          <a:pt x="46" y="12"/>
                        </a:lnTo>
                        <a:lnTo>
                          <a:pt x="46" y="16"/>
                        </a:lnTo>
                        <a:lnTo>
                          <a:pt x="50" y="16"/>
                        </a:lnTo>
                        <a:lnTo>
                          <a:pt x="50" y="21"/>
                        </a:lnTo>
                        <a:lnTo>
                          <a:pt x="54" y="21"/>
                        </a:lnTo>
                        <a:lnTo>
                          <a:pt x="54" y="25"/>
                        </a:lnTo>
                        <a:lnTo>
                          <a:pt x="58" y="25"/>
                        </a:lnTo>
                        <a:lnTo>
                          <a:pt x="58" y="21"/>
                        </a:lnTo>
                        <a:lnTo>
                          <a:pt x="62" y="21"/>
                        </a:lnTo>
                        <a:lnTo>
                          <a:pt x="62" y="25"/>
                        </a:lnTo>
                        <a:lnTo>
                          <a:pt x="66" y="25"/>
                        </a:lnTo>
                        <a:lnTo>
                          <a:pt x="66" y="29"/>
                        </a:lnTo>
                        <a:lnTo>
                          <a:pt x="62" y="29"/>
                        </a:lnTo>
                        <a:lnTo>
                          <a:pt x="62" y="33"/>
                        </a:lnTo>
                        <a:lnTo>
                          <a:pt x="58" y="37"/>
                        </a:lnTo>
                        <a:lnTo>
                          <a:pt x="62" y="37"/>
                        </a:lnTo>
                        <a:lnTo>
                          <a:pt x="58" y="37"/>
                        </a:lnTo>
                        <a:lnTo>
                          <a:pt x="58" y="41"/>
                        </a:lnTo>
                        <a:lnTo>
                          <a:pt x="58" y="45"/>
                        </a:lnTo>
                        <a:lnTo>
                          <a:pt x="58" y="49"/>
                        </a:lnTo>
                        <a:lnTo>
                          <a:pt x="58" y="53"/>
                        </a:lnTo>
                        <a:lnTo>
                          <a:pt x="62" y="53"/>
                        </a:lnTo>
                        <a:lnTo>
                          <a:pt x="62" y="57"/>
                        </a:lnTo>
                        <a:lnTo>
                          <a:pt x="62" y="61"/>
                        </a:lnTo>
                        <a:lnTo>
                          <a:pt x="58" y="61"/>
                        </a:lnTo>
                        <a:lnTo>
                          <a:pt x="54" y="61"/>
                        </a:lnTo>
                        <a:lnTo>
                          <a:pt x="54" y="65"/>
                        </a:lnTo>
                        <a:lnTo>
                          <a:pt x="50" y="65"/>
                        </a:lnTo>
                        <a:lnTo>
                          <a:pt x="46" y="65"/>
                        </a:lnTo>
                        <a:lnTo>
                          <a:pt x="43" y="65"/>
                        </a:lnTo>
                        <a:lnTo>
                          <a:pt x="46" y="65"/>
                        </a:lnTo>
                        <a:lnTo>
                          <a:pt x="43" y="65"/>
                        </a:lnTo>
                        <a:lnTo>
                          <a:pt x="43" y="69"/>
                        </a:lnTo>
                        <a:lnTo>
                          <a:pt x="39" y="69"/>
                        </a:lnTo>
                        <a:lnTo>
                          <a:pt x="39" y="73"/>
                        </a:lnTo>
                        <a:lnTo>
                          <a:pt x="35" y="73"/>
                        </a:lnTo>
                        <a:lnTo>
                          <a:pt x="35" y="77"/>
                        </a:lnTo>
                        <a:lnTo>
                          <a:pt x="31" y="77"/>
                        </a:lnTo>
                        <a:lnTo>
                          <a:pt x="31" y="81"/>
                        </a:lnTo>
                        <a:lnTo>
                          <a:pt x="35" y="81"/>
                        </a:lnTo>
                        <a:lnTo>
                          <a:pt x="35" y="85"/>
                        </a:lnTo>
                        <a:lnTo>
                          <a:pt x="39" y="85"/>
                        </a:lnTo>
                        <a:lnTo>
                          <a:pt x="39" y="89"/>
                        </a:lnTo>
                        <a:lnTo>
                          <a:pt x="39" y="93"/>
                        </a:lnTo>
                        <a:lnTo>
                          <a:pt x="39" y="97"/>
                        </a:lnTo>
                        <a:lnTo>
                          <a:pt x="39" y="101"/>
                        </a:lnTo>
                        <a:lnTo>
                          <a:pt x="35" y="101"/>
                        </a:lnTo>
                        <a:lnTo>
                          <a:pt x="31" y="101"/>
                        </a:lnTo>
                        <a:lnTo>
                          <a:pt x="31" y="106"/>
                        </a:lnTo>
                        <a:lnTo>
                          <a:pt x="27" y="106"/>
                        </a:lnTo>
                        <a:lnTo>
                          <a:pt x="23" y="106"/>
                        </a:lnTo>
                        <a:lnTo>
                          <a:pt x="20" y="106"/>
                        </a:lnTo>
                        <a:lnTo>
                          <a:pt x="16" y="110"/>
                        </a:lnTo>
                        <a:lnTo>
                          <a:pt x="16" y="114"/>
                        </a:lnTo>
                        <a:lnTo>
                          <a:pt x="12" y="114"/>
                        </a:lnTo>
                        <a:lnTo>
                          <a:pt x="12" y="110"/>
                        </a:lnTo>
                        <a:lnTo>
                          <a:pt x="12" y="106"/>
                        </a:lnTo>
                        <a:lnTo>
                          <a:pt x="8" y="106"/>
                        </a:lnTo>
                        <a:lnTo>
                          <a:pt x="4" y="106"/>
                        </a:lnTo>
                        <a:lnTo>
                          <a:pt x="4" y="101"/>
                        </a:lnTo>
                        <a:lnTo>
                          <a:pt x="0" y="101"/>
                        </a:lnTo>
                        <a:lnTo>
                          <a:pt x="0" y="106"/>
                        </a:lnTo>
                        <a:lnTo>
                          <a:pt x="0" y="101"/>
                        </a:lnTo>
                        <a:lnTo>
                          <a:pt x="4" y="101"/>
                        </a:lnTo>
                        <a:lnTo>
                          <a:pt x="4" y="97"/>
                        </a:lnTo>
                        <a:lnTo>
                          <a:pt x="8" y="97"/>
                        </a:lnTo>
                        <a:lnTo>
                          <a:pt x="4" y="97"/>
                        </a:lnTo>
                        <a:lnTo>
                          <a:pt x="4" y="93"/>
                        </a:lnTo>
                        <a:lnTo>
                          <a:pt x="8" y="93"/>
                        </a:lnTo>
                        <a:lnTo>
                          <a:pt x="8" y="89"/>
                        </a:lnTo>
                        <a:lnTo>
                          <a:pt x="8" y="85"/>
                        </a:lnTo>
                        <a:lnTo>
                          <a:pt x="4" y="85"/>
                        </a:lnTo>
                        <a:lnTo>
                          <a:pt x="4" y="81"/>
                        </a:lnTo>
                        <a:lnTo>
                          <a:pt x="0" y="81"/>
                        </a:lnTo>
                        <a:lnTo>
                          <a:pt x="0" y="77"/>
                        </a:lnTo>
                        <a:lnTo>
                          <a:pt x="4" y="77"/>
                        </a:lnTo>
                        <a:lnTo>
                          <a:pt x="4" y="73"/>
                        </a:lnTo>
                        <a:lnTo>
                          <a:pt x="0" y="73"/>
                        </a:lnTo>
                        <a:lnTo>
                          <a:pt x="0" y="69"/>
                        </a:lnTo>
                        <a:lnTo>
                          <a:pt x="0" y="65"/>
                        </a:lnTo>
                        <a:lnTo>
                          <a:pt x="4" y="65"/>
                        </a:lnTo>
                        <a:lnTo>
                          <a:pt x="0" y="65"/>
                        </a:lnTo>
                        <a:lnTo>
                          <a:pt x="0" y="61"/>
                        </a:lnTo>
                        <a:lnTo>
                          <a:pt x="0" y="57"/>
                        </a:lnTo>
                        <a:lnTo>
                          <a:pt x="4" y="57"/>
                        </a:lnTo>
                        <a:lnTo>
                          <a:pt x="4" y="53"/>
                        </a:lnTo>
                        <a:lnTo>
                          <a:pt x="0" y="53"/>
                        </a:lnTo>
                        <a:lnTo>
                          <a:pt x="0" y="49"/>
                        </a:lnTo>
                        <a:lnTo>
                          <a:pt x="4" y="49"/>
                        </a:lnTo>
                        <a:lnTo>
                          <a:pt x="0" y="49"/>
                        </a:lnTo>
                        <a:lnTo>
                          <a:pt x="0" y="45"/>
                        </a:lnTo>
                        <a:lnTo>
                          <a:pt x="0" y="41"/>
                        </a:lnTo>
                        <a:lnTo>
                          <a:pt x="4" y="41"/>
                        </a:lnTo>
                        <a:lnTo>
                          <a:pt x="4" y="37"/>
                        </a:lnTo>
                        <a:lnTo>
                          <a:pt x="8" y="33"/>
                        </a:lnTo>
                        <a:lnTo>
                          <a:pt x="8" y="29"/>
                        </a:lnTo>
                        <a:lnTo>
                          <a:pt x="4" y="29"/>
                        </a:lnTo>
                        <a:lnTo>
                          <a:pt x="8" y="29"/>
                        </a:lnTo>
                        <a:lnTo>
                          <a:pt x="8" y="25"/>
                        </a:lnTo>
                        <a:lnTo>
                          <a:pt x="8" y="21"/>
                        </a:lnTo>
                        <a:lnTo>
                          <a:pt x="12" y="21"/>
                        </a:lnTo>
                        <a:lnTo>
                          <a:pt x="12" y="16"/>
                        </a:lnTo>
                        <a:lnTo>
                          <a:pt x="12" y="12"/>
                        </a:lnTo>
                        <a:lnTo>
                          <a:pt x="12" y="8"/>
                        </a:lnTo>
                        <a:lnTo>
                          <a:pt x="12" y="12"/>
                        </a:lnTo>
                        <a:lnTo>
                          <a:pt x="16" y="12"/>
                        </a:lnTo>
                        <a:lnTo>
                          <a:pt x="20" y="12"/>
                        </a:lnTo>
                        <a:lnTo>
                          <a:pt x="23" y="12"/>
                        </a:lnTo>
                        <a:lnTo>
                          <a:pt x="23" y="8"/>
                        </a:lnTo>
                        <a:lnTo>
                          <a:pt x="27" y="8"/>
                        </a:lnTo>
                        <a:lnTo>
                          <a:pt x="31" y="8"/>
                        </a:lnTo>
                        <a:lnTo>
                          <a:pt x="31" y="4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544" name="Freeform 518">
                    <a:extLst>
                      <a:ext uri="{FF2B5EF4-FFF2-40B4-BE49-F238E27FC236}">
                        <a16:creationId xmlns:a16="http://schemas.microsoft.com/office/drawing/2014/main" id="{CEDF9A22-14FA-F776-5321-0B0C94F1C90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600" y="3282"/>
                    <a:ext cx="46" cy="67"/>
                  </a:xfrm>
                  <a:custGeom>
                    <a:avLst/>
                    <a:gdLst>
                      <a:gd name="T0" fmla="*/ 38 w 46"/>
                      <a:gd name="T1" fmla="*/ 0 h 65"/>
                      <a:gd name="T2" fmla="*/ 42 w 46"/>
                      <a:gd name="T3" fmla="*/ 0 h 65"/>
                      <a:gd name="T4" fmla="*/ 42 w 46"/>
                      <a:gd name="T5" fmla="*/ 4 h 65"/>
                      <a:gd name="T6" fmla="*/ 46 w 46"/>
                      <a:gd name="T7" fmla="*/ 4 h 65"/>
                      <a:gd name="T8" fmla="*/ 46 w 46"/>
                      <a:gd name="T9" fmla="*/ 8 h 65"/>
                      <a:gd name="T10" fmla="*/ 42 w 46"/>
                      <a:gd name="T11" fmla="*/ 12 h 65"/>
                      <a:gd name="T12" fmla="*/ 42 w 46"/>
                      <a:gd name="T13" fmla="*/ 16 h 65"/>
                      <a:gd name="T14" fmla="*/ 38 w 46"/>
                      <a:gd name="T15" fmla="*/ 16 h 65"/>
                      <a:gd name="T16" fmla="*/ 38 w 46"/>
                      <a:gd name="T17" fmla="*/ 21 h 65"/>
                      <a:gd name="T18" fmla="*/ 38 w 46"/>
                      <a:gd name="T19" fmla="*/ 25 h 65"/>
                      <a:gd name="T20" fmla="*/ 38 w 46"/>
                      <a:gd name="T21" fmla="*/ 29 h 65"/>
                      <a:gd name="T22" fmla="*/ 38 w 46"/>
                      <a:gd name="T23" fmla="*/ 33 h 65"/>
                      <a:gd name="T24" fmla="*/ 42 w 46"/>
                      <a:gd name="T25" fmla="*/ 33 h 65"/>
                      <a:gd name="T26" fmla="*/ 38 w 46"/>
                      <a:gd name="T27" fmla="*/ 37 h 65"/>
                      <a:gd name="T28" fmla="*/ 38 w 46"/>
                      <a:gd name="T29" fmla="*/ 41 h 65"/>
                      <a:gd name="T30" fmla="*/ 35 w 46"/>
                      <a:gd name="T31" fmla="*/ 41 h 65"/>
                      <a:gd name="T32" fmla="*/ 35 w 46"/>
                      <a:gd name="T33" fmla="*/ 45 h 65"/>
                      <a:gd name="T34" fmla="*/ 35 w 46"/>
                      <a:gd name="T35" fmla="*/ 49 h 65"/>
                      <a:gd name="T36" fmla="*/ 31 w 46"/>
                      <a:gd name="T37" fmla="*/ 53 h 65"/>
                      <a:gd name="T38" fmla="*/ 31 w 46"/>
                      <a:gd name="T39" fmla="*/ 57 h 65"/>
                      <a:gd name="T40" fmla="*/ 31 w 46"/>
                      <a:gd name="T41" fmla="*/ 61 h 65"/>
                      <a:gd name="T42" fmla="*/ 27 w 46"/>
                      <a:gd name="T43" fmla="*/ 61 h 65"/>
                      <a:gd name="T44" fmla="*/ 23 w 46"/>
                      <a:gd name="T45" fmla="*/ 61 h 65"/>
                      <a:gd name="T46" fmla="*/ 23 w 46"/>
                      <a:gd name="T47" fmla="*/ 65 h 65"/>
                      <a:gd name="T48" fmla="*/ 19 w 46"/>
                      <a:gd name="T49" fmla="*/ 65 h 65"/>
                      <a:gd name="T50" fmla="*/ 15 w 46"/>
                      <a:gd name="T51" fmla="*/ 65 h 65"/>
                      <a:gd name="T52" fmla="*/ 12 w 46"/>
                      <a:gd name="T53" fmla="*/ 65 h 65"/>
                      <a:gd name="T54" fmla="*/ 8 w 46"/>
                      <a:gd name="T55" fmla="*/ 65 h 65"/>
                      <a:gd name="T56" fmla="*/ 8 w 46"/>
                      <a:gd name="T57" fmla="*/ 61 h 65"/>
                      <a:gd name="T58" fmla="*/ 4 w 46"/>
                      <a:gd name="T59" fmla="*/ 61 h 65"/>
                      <a:gd name="T60" fmla="*/ 4 w 46"/>
                      <a:gd name="T61" fmla="*/ 57 h 65"/>
                      <a:gd name="T62" fmla="*/ 0 w 46"/>
                      <a:gd name="T63" fmla="*/ 57 h 65"/>
                      <a:gd name="T64" fmla="*/ 0 w 46"/>
                      <a:gd name="T65" fmla="*/ 53 h 65"/>
                      <a:gd name="T66" fmla="*/ 0 w 46"/>
                      <a:gd name="T67" fmla="*/ 49 h 65"/>
                      <a:gd name="T68" fmla="*/ 0 w 46"/>
                      <a:gd name="T69" fmla="*/ 45 h 65"/>
                      <a:gd name="T70" fmla="*/ 0 w 46"/>
                      <a:gd name="T71" fmla="*/ 41 h 65"/>
                      <a:gd name="T72" fmla="*/ 0 w 46"/>
                      <a:gd name="T73" fmla="*/ 37 h 65"/>
                      <a:gd name="T74" fmla="*/ 0 w 46"/>
                      <a:gd name="T75" fmla="*/ 33 h 65"/>
                      <a:gd name="T76" fmla="*/ 0 w 46"/>
                      <a:gd name="T77" fmla="*/ 29 h 65"/>
                      <a:gd name="T78" fmla="*/ 4 w 46"/>
                      <a:gd name="T79" fmla="*/ 29 h 65"/>
                      <a:gd name="T80" fmla="*/ 4 w 46"/>
                      <a:gd name="T81" fmla="*/ 25 h 65"/>
                      <a:gd name="T82" fmla="*/ 4 w 46"/>
                      <a:gd name="T83" fmla="*/ 21 h 65"/>
                      <a:gd name="T84" fmla="*/ 4 w 46"/>
                      <a:gd name="T85" fmla="*/ 16 h 65"/>
                      <a:gd name="T86" fmla="*/ 8 w 46"/>
                      <a:gd name="T87" fmla="*/ 16 h 65"/>
                      <a:gd name="T88" fmla="*/ 8 w 46"/>
                      <a:gd name="T89" fmla="*/ 21 h 65"/>
                      <a:gd name="T90" fmla="*/ 12 w 46"/>
                      <a:gd name="T91" fmla="*/ 21 h 65"/>
                      <a:gd name="T92" fmla="*/ 12 w 46"/>
                      <a:gd name="T93" fmla="*/ 16 h 65"/>
                      <a:gd name="T94" fmla="*/ 15 w 46"/>
                      <a:gd name="T95" fmla="*/ 16 h 65"/>
                      <a:gd name="T96" fmla="*/ 19 w 46"/>
                      <a:gd name="T97" fmla="*/ 16 h 65"/>
                      <a:gd name="T98" fmla="*/ 19 w 46"/>
                      <a:gd name="T99" fmla="*/ 12 h 65"/>
                      <a:gd name="T100" fmla="*/ 23 w 46"/>
                      <a:gd name="T101" fmla="*/ 12 h 65"/>
                      <a:gd name="T102" fmla="*/ 23 w 46"/>
                      <a:gd name="T103" fmla="*/ 16 h 65"/>
                      <a:gd name="T104" fmla="*/ 23 w 46"/>
                      <a:gd name="T105" fmla="*/ 12 h 65"/>
                      <a:gd name="T106" fmla="*/ 27 w 46"/>
                      <a:gd name="T107" fmla="*/ 12 h 65"/>
                      <a:gd name="T108" fmla="*/ 31 w 46"/>
                      <a:gd name="T109" fmla="*/ 12 h 65"/>
                      <a:gd name="T110" fmla="*/ 31 w 46"/>
                      <a:gd name="T111" fmla="*/ 8 h 65"/>
                      <a:gd name="T112" fmla="*/ 35 w 46"/>
                      <a:gd name="T113" fmla="*/ 8 h 65"/>
                      <a:gd name="T114" fmla="*/ 35 w 46"/>
                      <a:gd name="T115" fmla="*/ 4 h 65"/>
                      <a:gd name="T116" fmla="*/ 38 w 46"/>
                      <a:gd name="T117" fmla="*/ 4 h 65"/>
                      <a:gd name="T118" fmla="*/ 38 w 46"/>
                      <a:gd name="T119" fmla="*/ 0 h 6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</a:cxnLst>
                    <a:rect l="0" t="0" r="r" b="b"/>
                    <a:pathLst>
                      <a:path w="46" h="65">
                        <a:moveTo>
                          <a:pt x="38" y="0"/>
                        </a:moveTo>
                        <a:lnTo>
                          <a:pt x="42" y="0"/>
                        </a:lnTo>
                        <a:lnTo>
                          <a:pt x="42" y="4"/>
                        </a:lnTo>
                        <a:lnTo>
                          <a:pt x="46" y="4"/>
                        </a:lnTo>
                        <a:lnTo>
                          <a:pt x="46" y="8"/>
                        </a:lnTo>
                        <a:lnTo>
                          <a:pt x="42" y="12"/>
                        </a:lnTo>
                        <a:lnTo>
                          <a:pt x="42" y="16"/>
                        </a:lnTo>
                        <a:lnTo>
                          <a:pt x="38" y="16"/>
                        </a:lnTo>
                        <a:lnTo>
                          <a:pt x="38" y="21"/>
                        </a:lnTo>
                        <a:lnTo>
                          <a:pt x="38" y="25"/>
                        </a:lnTo>
                        <a:lnTo>
                          <a:pt x="38" y="29"/>
                        </a:lnTo>
                        <a:lnTo>
                          <a:pt x="38" y="33"/>
                        </a:lnTo>
                        <a:lnTo>
                          <a:pt x="42" y="33"/>
                        </a:lnTo>
                        <a:lnTo>
                          <a:pt x="38" y="37"/>
                        </a:lnTo>
                        <a:lnTo>
                          <a:pt x="38" y="41"/>
                        </a:lnTo>
                        <a:lnTo>
                          <a:pt x="35" y="41"/>
                        </a:lnTo>
                        <a:lnTo>
                          <a:pt x="35" y="45"/>
                        </a:lnTo>
                        <a:lnTo>
                          <a:pt x="35" y="49"/>
                        </a:lnTo>
                        <a:lnTo>
                          <a:pt x="31" y="53"/>
                        </a:lnTo>
                        <a:lnTo>
                          <a:pt x="31" y="57"/>
                        </a:lnTo>
                        <a:lnTo>
                          <a:pt x="31" y="61"/>
                        </a:lnTo>
                        <a:lnTo>
                          <a:pt x="27" y="61"/>
                        </a:lnTo>
                        <a:lnTo>
                          <a:pt x="23" y="61"/>
                        </a:lnTo>
                        <a:lnTo>
                          <a:pt x="23" y="65"/>
                        </a:lnTo>
                        <a:lnTo>
                          <a:pt x="19" y="65"/>
                        </a:lnTo>
                        <a:lnTo>
                          <a:pt x="15" y="65"/>
                        </a:lnTo>
                        <a:lnTo>
                          <a:pt x="12" y="65"/>
                        </a:lnTo>
                        <a:lnTo>
                          <a:pt x="8" y="65"/>
                        </a:lnTo>
                        <a:lnTo>
                          <a:pt x="8" y="61"/>
                        </a:lnTo>
                        <a:lnTo>
                          <a:pt x="4" y="61"/>
                        </a:lnTo>
                        <a:lnTo>
                          <a:pt x="4" y="57"/>
                        </a:lnTo>
                        <a:lnTo>
                          <a:pt x="0" y="57"/>
                        </a:lnTo>
                        <a:lnTo>
                          <a:pt x="0" y="53"/>
                        </a:lnTo>
                        <a:lnTo>
                          <a:pt x="0" y="49"/>
                        </a:lnTo>
                        <a:lnTo>
                          <a:pt x="0" y="45"/>
                        </a:lnTo>
                        <a:lnTo>
                          <a:pt x="0" y="41"/>
                        </a:lnTo>
                        <a:lnTo>
                          <a:pt x="0" y="37"/>
                        </a:lnTo>
                        <a:lnTo>
                          <a:pt x="0" y="33"/>
                        </a:lnTo>
                        <a:lnTo>
                          <a:pt x="0" y="29"/>
                        </a:lnTo>
                        <a:lnTo>
                          <a:pt x="4" y="29"/>
                        </a:lnTo>
                        <a:lnTo>
                          <a:pt x="4" y="25"/>
                        </a:lnTo>
                        <a:lnTo>
                          <a:pt x="4" y="21"/>
                        </a:lnTo>
                        <a:lnTo>
                          <a:pt x="4" y="16"/>
                        </a:lnTo>
                        <a:lnTo>
                          <a:pt x="8" y="16"/>
                        </a:lnTo>
                        <a:lnTo>
                          <a:pt x="8" y="21"/>
                        </a:lnTo>
                        <a:lnTo>
                          <a:pt x="12" y="21"/>
                        </a:lnTo>
                        <a:lnTo>
                          <a:pt x="12" y="16"/>
                        </a:lnTo>
                        <a:lnTo>
                          <a:pt x="15" y="16"/>
                        </a:lnTo>
                        <a:lnTo>
                          <a:pt x="19" y="16"/>
                        </a:lnTo>
                        <a:lnTo>
                          <a:pt x="19" y="12"/>
                        </a:lnTo>
                        <a:lnTo>
                          <a:pt x="23" y="12"/>
                        </a:lnTo>
                        <a:lnTo>
                          <a:pt x="23" y="16"/>
                        </a:lnTo>
                        <a:lnTo>
                          <a:pt x="23" y="12"/>
                        </a:lnTo>
                        <a:lnTo>
                          <a:pt x="27" y="12"/>
                        </a:lnTo>
                        <a:lnTo>
                          <a:pt x="31" y="12"/>
                        </a:lnTo>
                        <a:lnTo>
                          <a:pt x="31" y="8"/>
                        </a:lnTo>
                        <a:lnTo>
                          <a:pt x="35" y="8"/>
                        </a:lnTo>
                        <a:lnTo>
                          <a:pt x="35" y="4"/>
                        </a:lnTo>
                        <a:lnTo>
                          <a:pt x="38" y="4"/>
                        </a:lnTo>
                        <a:lnTo>
                          <a:pt x="38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545" name="Freeform 519">
                    <a:extLst>
                      <a:ext uri="{FF2B5EF4-FFF2-40B4-BE49-F238E27FC236}">
                        <a16:creationId xmlns:a16="http://schemas.microsoft.com/office/drawing/2014/main" id="{66522B43-D4E7-84EC-0924-81A22BF6791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47" y="3282"/>
                    <a:ext cx="46" cy="98"/>
                  </a:xfrm>
                  <a:custGeom>
                    <a:avLst/>
                    <a:gdLst>
                      <a:gd name="T0" fmla="*/ 3 w 46"/>
                      <a:gd name="T1" fmla="*/ 12 h 97"/>
                      <a:gd name="T2" fmla="*/ 11 w 46"/>
                      <a:gd name="T3" fmla="*/ 8 h 97"/>
                      <a:gd name="T4" fmla="*/ 15 w 46"/>
                      <a:gd name="T5" fmla="*/ 4 h 97"/>
                      <a:gd name="T6" fmla="*/ 19 w 46"/>
                      <a:gd name="T7" fmla="*/ 4 h 97"/>
                      <a:gd name="T8" fmla="*/ 23 w 46"/>
                      <a:gd name="T9" fmla="*/ 8 h 97"/>
                      <a:gd name="T10" fmla="*/ 26 w 46"/>
                      <a:gd name="T11" fmla="*/ 8 h 97"/>
                      <a:gd name="T12" fmla="*/ 26 w 46"/>
                      <a:gd name="T13" fmla="*/ 0 h 97"/>
                      <a:gd name="T14" fmla="*/ 34 w 46"/>
                      <a:gd name="T15" fmla="*/ 4 h 97"/>
                      <a:gd name="T16" fmla="*/ 38 w 46"/>
                      <a:gd name="T17" fmla="*/ 12 h 97"/>
                      <a:gd name="T18" fmla="*/ 42 w 46"/>
                      <a:gd name="T19" fmla="*/ 16 h 97"/>
                      <a:gd name="T20" fmla="*/ 42 w 46"/>
                      <a:gd name="T21" fmla="*/ 25 h 97"/>
                      <a:gd name="T22" fmla="*/ 42 w 46"/>
                      <a:gd name="T23" fmla="*/ 25 h 97"/>
                      <a:gd name="T24" fmla="*/ 46 w 46"/>
                      <a:gd name="T25" fmla="*/ 29 h 97"/>
                      <a:gd name="T26" fmla="*/ 46 w 46"/>
                      <a:gd name="T27" fmla="*/ 37 h 97"/>
                      <a:gd name="T28" fmla="*/ 42 w 46"/>
                      <a:gd name="T29" fmla="*/ 41 h 97"/>
                      <a:gd name="T30" fmla="*/ 34 w 46"/>
                      <a:gd name="T31" fmla="*/ 41 h 97"/>
                      <a:gd name="T32" fmla="*/ 34 w 46"/>
                      <a:gd name="T33" fmla="*/ 49 h 97"/>
                      <a:gd name="T34" fmla="*/ 34 w 46"/>
                      <a:gd name="T35" fmla="*/ 57 h 97"/>
                      <a:gd name="T36" fmla="*/ 30 w 46"/>
                      <a:gd name="T37" fmla="*/ 61 h 97"/>
                      <a:gd name="T38" fmla="*/ 30 w 46"/>
                      <a:gd name="T39" fmla="*/ 69 h 97"/>
                      <a:gd name="T40" fmla="*/ 26 w 46"/>
                      <a:gd name="T41" fmla="*/ 73 h 97"/>
                      <a:gd name="T42" fmla="*/ 26 w 46"/>
                      <a:gd name="T43" fmla="*/ 81 h 97"/>
                      <a:gd name="T44" fmla="*/ 23 w 46"/>
                      <a:gd name="T45" fmla="*/ 85 h 97"/>
                      <a:gd name="T46" fmla="*/ 26 w 46"/>
                      <a:gd name="T47" fmla="*/ 89 h 97"/>
                      <a:gd name="T48" fmla="*/ 30 w 46"/>
                      <a:gd name="T49" fmla="*/ 93 h 97"/>
                      <a:gd name="T50" fmla="*/ 23 w 46"/>
                      <a:gd name="T51" fmla="*/ 93 h 97"/>
                      <a:gd name="T52" fmla="*/ 23 w 46"/>
                      <a:gd name="T53" fmla="*/ 93 h 97"/>
                      <a:gd name="T54" fmla="*/ 15 w 46"/>
                      <a:gd name="T55" fmla="*/ 89 h 97"/>
                      <a:gd name="T56" fmla="*/ 11 w 46"/>
                      <a:gd name="T57" fmla="*/ 85 h 97"/>
                      <a:gd name="T58" fmla="*/ 11 w 46"/>
                      <a:gd name="T59" fmla="*/ 77 h 97"/>
                      <a:gd name="T60" fmla="*/ 7 w 46"/>
                      <a:gd name="T61" fmla="*/ 73 h 97"/>
                      <a:gd name="T62" fmla="*/ 3 w 46"/>
                      <a:gd name="T63" fmla="*/ 69 h 97"/>
                      <a:gd name="T64" fmla="*/ 7 w 46"/>
                      <a:gd name="T65" fmla="*/ 65 h 97"/>
                      <a:gd name="T66" fmla="*/ 3 w 46"/>
                      <a:gd name="T67" fmla="*/ 61 h 97"/>
                      <a:gd name="T68" fmla="*/ 7 w 46"/>
                      <a:gd name="T69" fmla="*/ 57 h 97"/>
                      <a:gd name="T70" fmla="*/ 7 w 46"/>
                      <a:gd name="T71" fmla="*/ 49 h 97"/>
                      <a:gd name="T72" fmla="*/ 3 w 46"/>
                      <a:gd name="T73" fmla="*/ 41 h 97"/>
                      <a:gd name="T74" fmla="*/ 7 w 46"/>
                      <a:gd name="T75" fmla="*/ 37 h 97"/>
                      <a:gd name="T76" fmla="*/ 3 w 46"/>
                      <a:gd name="T77" fmla="*/ 33 h 97"/>
                      <a:gd name="T78" fmla="*/ 3 w 46"/>
                      <a:gd name="T79" fmla="*/ 25 h 97"/>
                      <a:gd name="T80" fmla="*/ 7 w 46"/>
                      <a:gd name="T81" fmla="*/ 21 h 97"/>
                      <a:gd name="T82" fmla="*/ 3 w 46"/>
                      <a:gd name="T83" fmla="*/ 16 h 97"/>
                      <a:gd name="T84" fmla="*/ 0 w 46"/>
                      <a:gd name="T85" fmla="*/ 12 h 9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</a:cxnLst>
                    <a:rect l="0" t="0" r="r" b="b"/>
                    <a:pathLst>
                      <a:path w="46" h="97">
                        <a:moveTo>
                          <a:pt x="0" y="12"/>
                        </a:moveTo>
                        <a:lnTo>
                          <a:pt x="3" y="12"/>
                        </a:lnTo>
                        <a:lnTo>
                          <a:pt x="7" y="8"/>
                        </a:lnTo>
                        <a:lnTo>
                          <a:pt x="11" y="8"/>
                        </a:lnTo>
                        <a:lnTo>
                          <a:pt x="11" y="4"/>
                        </a:lnTo>
                        <a:lnTo>
                          <a:pt x="15" y="4"/>
                        </a:lnTo>
                        <a:lnTo>
                          <a:pt x="19" y="8"/>
                        </a:lnTo>
                        <a:lnTo>
                          <a:pt x="19" y="4"/>
                        </a:lnTo>
                        <a:lnTo>
                          <a:pt x="19" y="8"/>
                        </a:lnTo>
                        <a:lnTo>
                          <a:pt x="23" y="8"/>
                        </a:lnTo>
                        <a:lnTo>
                          <a:pt x="23" y="4"/>
                        </a:lnTo>
                        <a:lnTo>
                          <a:pt x="26" y="8"/>
                        </a:lnTo>
                        <a:lnTo>
                          <a:pt x="26" y="4"/>
                        </a:lnTo>
                        <a:lnTo>
                          <a:pt x="26" y="0"/>
                        </a:lnTo>
                        <a:lnTo>
                          <a:pt x="30" y="4"/>
                        </a:lnTo>
                        <a:lnTo>
                          <a:pt x="34" y="4"/>
                        </a:lnTo>
                        <a:lnTo>
                          <a:pt x="34" y="8"/>
                        </a:lnTo>
                        <a:lnTo>
                          <a:pt x="38" y="12"/>
                        </a:lnTo>
                        <a:lnTo>
                          <a:pt x="42" y="12"/>
                        </a:lnTo>
                        <a:lnTo>
                          <a:pt x="42" y="16"/>
                        </a:lnTo>
                        <a:lnTo>
                          <a:pt x="42" y="21"/>
                        </a:lnTo>
                        <a:lnTo>
                          <a:pt x="42" y="25"/>
                        </a:lnTo>
                        <a:lnTo>
                          <a:pt x="46" y="25"/>
                        </a:lnTo>
                        <a:lnTo>
                          <a:pt x="42" y="25"/>
                        </a:lnTo>
                        <a:lnTo>
                          <a:pt x="46" y="25"/>
                        </a:lnTo>
                        <a:lnTo>
                          <a:pt x="46" y="29"/>
                        </a:lnTo>
                        <a:lnTo>
                          <a:pt x="46" y="33"/>
                        </a:lnTo>
                        <a:lnTo>
                          <a:pt x="46" y="37"/>
                        </a:lnTo>
                        <a:lnTo>
                          <a:pt x="42" y="37"/>
                        </a:lnTo>
                        <a:lnTo>
                          <a:pt x="42" y="41"/>
                        </a:lnTo>
                        <a:lnTo>
                          <a:pt x="38" y="41"/>
                        </a:lnTo>
                        <a:lnTo>
                          <a:pt x="34" y="41"/>
                        </a:lnTo>
                        <a:lnTo>
                          <a:pt x="34" y="45"/>
                        </a:lnTo>
                        <a:lnTo>
                          <a:pt x="34" y="49"/>
                        </a:lnTo>
                        <a:lnTo>
                          <a:pt x="34" y="53"/>
                        </a:lnTo>
                        <a:lnTo>
                          <a:pt x="34" y="57"/>
                        </a:lnTo>
                        <a:lnTo>
                          <a:pt x="34" y="61"/>
                        </a:lnTo>
                        <a:lnTo>
                          <a:pt x="30" y="61"/>
                        </a:lnTo>
                        <a:lnTo>
                          <a:pt x="30" y="65"/>
                        </a:lnTo>
                        <a:lnTo>
                          <a:pt x="30" y="69"/>
                        </a:lnTo>
                        <a:lnTo>
                          <a:pt x="30" y="73"/>
                        </a:lnTo>
                        <a:lnTo>
                          <a:pt x="26" y="73"/>
                        </a:lnTo>
                        <a:lnTo>
                          <a:pt x="26" y="77"/>
                        </a:lnTo>
                        <a:lnTo>
                          <a:pt x="26" y="81"/>
                        </a:lnTo>
                        <a:lnTo>
                          <a:pt x="23" y="81"/>
                        </a:lnTo>
                        <a:lnTo>
                          <a:pt x="23" y="85"/>
                        </a:lnTo>
                        <a:lnTo>
                          <a:pt x="26" y="85"/>
                        </a:lnTo>
                        <a:lnTo>
                          <a:pt x="26" y="89"/>
                        </a:lnTo>
                        <a:lnTo>
                          <a:pt x="30" y="89"/>
                        </a:lnTo>
                        <a:lnTo>
                          <a:pt x="30" y="93"/>
                        </a:lnTo>
                        <a:lnTo>
                          <a:pt x="26" y="93"/>
                        </a:lnTo>
                        <a:lnTo>
                          <a:pt x="23" y="93"/>
                        </a:lnTo>
                        <a:lnTo>
                          <a:pt x="23" y="97"/>
                        </a:lnTo>
                        <a:lnTo>
                          <a:pt x="23" y="93"/>
                        </a:lnTo>
                        <a:lnTo>
                          <a:pt x="19" y="89"/>
                        </a:lnTo>
                        <a:lnTo>
                          <a:pt x="15" y="89"/>
                        </a:lnTo>
                        <a:lnTo>
                          <a:pt x="15" y="85"/>
                        </a:lnTo>
                        <a:lnTo>
                          <a:pt x="11" y="85"/>
                        </a:lnTo>
                        <a:lnTo>
                          <a:pt x="11" y="81"/>
                        </a:lnTo>
                        <a:lnTo>
                          <a:pt x="11" y="77"/>
                        </a:lnTo>
                        <a:lnTo>
                          <a:pt x="7" y="77"/>
                        </a:lnTo>
                        <a:lnTo>
                          <a:pt x="7" y="73"/>
                        </a:lnTo>
                        <a:lnTo>
                          <a:pt x="3" y="73"/>
                        </a:lnTo>
                        <a:lnTo>
                          <a:pt x="3" y="69"/>
                        </a:lnTo>
                        <a:lnTo>
                          <a:pt x="7" y="69"/>
                        </a:lnTo>
                        <a:lnTo>
                          <a:pt x="7" y="65"/>
                        </a:lnTo>
                        <a:lnTo>
                          <a:pt x="7" y="61"/>
                        </a:lnTo>
                        <a:lnTo>
                          <a:pt x="3" y="61"/>
                        </a:lnTo>
                        <a:lnTo>
                          <a:pt x="3" y="57"/>
                        </a:lnTo>
                        <a:lnTo>
                          <a:pt x="7" y="57"/>
                        </a:lnTo>
                        <a:lnTo>
                          <a:pt x="7" y="53"/>
                        </a:lnTo>
                        <a:lnTo>
                          <a:pt x="7" y="49"/>
                        </a:lnTo>
                        <a:lnTo>
                          <a:pt x="7" y="45"/>
                        </a:lnTo>
                        <a:lnTo>
                          <a:pt x="3" y="41"/>
                        </a:lnTo>
                        <a:lnTo>
                          <a:pt x="3" y="37"/>
                        </a:lnTo>
                        <a:lnTo>
                          <a:pt x="7" y="37"/>
                        </a:lnTo>
                        <a:lnTo>
                          <a:pt x="7" y="33"/>
                        </a:lnTo>
                        <a:lnTo>
                          <a:pt x="3" y="33"/>
                        </a:lnTo>
                        <a:lnTo>
                          <a:pt x="3" y="29"/>
                        </a:lnTo>
                        <a:lnTo>
                          <a:pt x="3" y="25"/>
                        </a:lnTo>
                        <a:lnTo>
                          <a:pt x="7" y="25"/>
                        </a:lnTo>
                        <a:lnTo>
                          <a:pt x="7" y="21"/>
                        </a:lnTo>
                        <a:lnTo>
                          <a:pt x="3" y="21"/>
                        </a:lnTo>
                        <a:lnTo>
                          <a:pt x="3" y="16"/>
                        </a:lnTo>
                        <a:lnTo>
                          <a:pt x="0" y="16"/>
                        </a:lnTo>
                        <a:lnTo>
                          <a:pt x="0" y="12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546" name="Freeform 520">
                    <a:extLst>
                      <a:ext uri="{FF2B5EF4-FFF2-40B4-BE49-F238E27FC236}">
                        <a16:creationId xmlns:a16="http://schemas.microsoft.com/office/drawing/2014/main" id="{8B125ECE-AEA6-4B92-E3FD-6CBA3F42A38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630" y="3286"/>
                    <a:ext cx="60" cy="69"/>
                  </a:xfrm>
                  <a:custGeom>
                    <a:avLst/>
                    <a:gdLst>
                      <a:gd name="T0" fmla="*/ 19 w 61"/>
                      <a:gd name="T1" fmla="*/ 0 h 69"/>
                      <a:gd name="T2" fmla="*/ 27 w 61"/>
                      <a:gd name="T3" fmla="*/ 0 h 69"/>
                      <a:gd name="T4" fmla="*/ 30 w 61"/>
                      <a:gd name="T5" fmla="*/ 4 h 69"/>
                      <a:gd name="T6" fmla="*/ 34 w 61"/>
                      <a:gd name="T7" fmla="*/ 8 h 69"/>
                      <a:gd name="T8" fmla="*/ 42 w 61"/>
                      <a:gd name="T9" fmla="*/ 8 h 69"/>
                      <a:gd name="T10" fmla="*/ 46 w 61"/>
                      <a:gd name="T11" fmla="*/ 12 h 69"/>
                      <a:gd name="T12" fmla="*/ 53 w 61"/>
                      <a:gd name="T13" fmla="*/ 12 h 69"/>
                      <a:gd name="T14" fmla="*/ 57 w 61"/>
                      <a:gd name="T15" fmla="*/ 17 h 69"/>
                      <a:gd name="T16" fmla="*/ 57 w 61"/>
                      <a:gd name="T17" fmla="*/ 21 h 69"/>
                      <a:gd name="T18" fmla="*/ 57 w 61"/>
                      <a:gd name="T19" fmla="*/ 29 h 69"/>
                      <a:gd name="T20" fmla="*/ 53 w 61"/>
                      <a:gd name="T21" fmla="*/ 33 h 69"/>
                      <a:gd name="T22" fmla="*/ 50 w 61"/>
                      <a:gd name="T23" fmla="*/ 37 h 69"/>
                      <a:gd name="T24" fmla="*/ 46 w 61"/>
                      <a:gd name="T25" fmla="*/ 41 h 69"/>
                      <a:gd name="T26" fmla="*/ 42 w 61"/>
                      <a:gd name="T27" fmla="*/ 45 h 69"/>
                      <a:gd name="T28" fmla="*/ 38 w 61"/>
                      <a:gd name="T29" fmla="*/ 49 h 69"/>
                      <a:gd name="T30" fmla="*/ 34 w 61"/>
                      <a:gd name="T31" fmla="*/ 53 h 69"/>
                      <a:gd name="T32" fmla="*/ 34 w 61"/>
                      <a:gd name="T33" fmla="*/ 61 h 69"/>
                      <a:gd name="T34" fmla="*/ 34 w 61"/>
                      <a:gd name="T35" fmla="*/ 69 h 69"/>
                      <a:gd name="T36" fmla="*/ 27 w 61"/>
                      <a:gd name="T37" fmla="*/ 69 h 69"/>
                      <a:gd name="T38" fmla="*/ 23 w 61"/>
                      <a:gd name="T39" fmla="*/ 65 h 69"/>
                      <a:gd name="T40" fmla="*/ 23 w 61"/>
                      <a:gd name="T41" fmla="*/ 57 h 69"/>
                      <a:gd name="T42" fmla="*/ 19 w 61"/>
                      <a:gd name="T43" fmla="*/ 53 h 69"/>
                      <a:gd name="T44" fmla="*/ 15 w 61"/>
                      <a:gd name="T45" fmla="*/ 57 h 69"/>
                      <a:gd name="T46" fmla="*/ 7 w 61"/>
                      <a:gd name="T47" fmla="*/ 57 h 69"/>
                      <a:gd name="T48" fmla="*/ 0 w 61"/>
                      <a:gd name="T49" fmla="*/ 57 h 69"/>
                      <a:gd name="T50" fmla="*/ 0 w 61"/>
                      <a:gd name="T51" fmla="*/ 49 h 69"/>
                      <a:gd name="T52" fmla="*/ 4 w 61"/>
                      <a:gd name="T53" fmla="*/ 41 h 69"/>
                      <a:gd name="T54" fmla="*/ 7 w 61"/>
                      <a:gd name="T55" fmla="*/ 37 h 69"/>
                      <a:gd name="T56" fmla="*/ 11 w 61"/>
                      <a:gd name="T57" fmla="*/ 29 h 69"/>
                      <a:gd name="T58" fmla="*/ 7 w 61"/>
                      <a:gd name="T59" fmla="*/ 25 h 69"/>
                      <a:gd name="T60" fmla="*/ 7 w 61"/>
                      <a:gd name="T61" fmla="*/ 17 h 69"/>
                      <a:gd name="T62" fmla="*/ 11 w 61"/>
                      <a:gd name="T63" fmla="*/ 12 h 69"/>
                      <a:gd name="T64" fmla="*/ 15 w 61"/>
                      <a:gd name="T65" fmla="*/ 4 h 6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61" h="69">
                        <a:moveTo>
                          <a:pt x="15" y="0"/>
                        </a:moveTo>
                        <a:lnTo>
                          <a:pt x="19" y="0"/>
                        </a:lnTo>
                        <a:lnTo>
                          <a:pt x="23" y="0"/>
                        </a:lnTo>
                        <a:lnTo>
                          <a:pt x="27" y="0"/>
                        </a:lnTo>
                        <a:lnTo>
                          <a:pt x="27" y="4"/>
                        </a:lnTo>
                        <a:lnTo>
                          <a:pt x="30" y="4"/>
                        </a:lnTo>
                        <a:lnTo>
                          <a:pt x="34" y="4"/>
                        </a:lnTo>
                        <a:lnTo>
                          <a:pt x="34" y="8"/>
                        </a:lnTo>
                        <a:lnTo>
                          <a:pt x="38" y="8"/>
                        </a:lnTo>
                        <a:lnTo>
                          <a:pt x="42" y="8"/>
                        </a:lnTo>
                        <a:lnTo>
                          <a:pt x="46" y="8"/>
                        </a:lnTo>
                        <a:lnTo>
                          <a:pt x="46" y="12"/>
                        </a:lnTo>
                        <a:lnTo>
                          <a:pt x="50" y="12"/>
                        </a:lnTo>
                        <a:lnTo>
                          <a:pt x="53" y="12"/>
                        </a:lnTo>
                        <a:lnTo>
                          <a:pt x="57" y="12"/>
                        </a:lnTo>
                        <a:lnTo>
                          <a:pt x="57" y="17"/>
                        </a:lnTo>
                        <a:lnTo>
                          <a:pt x="61" y="21"/>
                        </a:lnTo>
                        <a:lnTo>
                          <a:pt x="57" y="21"/>
                        </a:lnTo>
                        <a:lnTo>
                          <a:pt x="57" y="25"/>
                        </a:lnTo>
                        <a:lnTo>
                          <a:pt x="57" y="29"/>
                        </a:lnTo>
                        <a:lnTo>
                          <a:pt x="53" y="29"/>
                        </a:lnTo>
                        <a:lnTo>
                          <a:pt x="53" y="33"/>
                        </a:lnTo>
                        <a:lnTo>
                          <a:pt x="50" y="33"/>
                        </a:lnTo>
                        <a:lnTo>
                          <a:pt x="50" y="37"/>
                        </a:lnTo>
                        <a:lnTo>
                          <a:pt x="46" y="37"/>
                        </a:lnTo>
                        <a:lnTo>
                          <a:pt x="46" y="41"/>
                        </a:lnTo>
                        <a:lnTo>
                          <a:pt x="42" y="41"/>
                        </a:lnTo>
                        <a:lnTo>
                          <a:pt x="42" y="45"/>
                        </a:lnTo>
                        <a:lnTo>
                          <a:pt x="38" y="45"/>
                        </a:lnTo>
                        <a:lnTo>
                          <a:pt x="38" y="49"/>
                        </a:lnTo>
                        <a:lnTo>
                          <a:pt x="38" y="53"/>
                        </a:lnTo>
                        <a:lnTo>
                          <a:pt x="34" y="53"/>
                        </a:lnTo>
                        <a:lnTo>
                          <a:pt x="34" y="57"/>
                        </a:lnTo>
                        <a:lnTo>
                          <a:pt x="34" y="61"/>
                        </a:lnTo>
                        <a:lnTo>
                          <a:pt x="34" y="65"/>
                        </a:lnTo>
                        <a:lnTo>
                          <a:pt x="34" y="69"/>
                        </a:lnTo>
                        <a:lnTo>
                          <a:pt x="30" y="69"/>
                        </a:lnTo>
                        <a:lnTo>
                          <a:pt x="27" y="69"/>
                        </a:lnTo>
                        <a:lnTo>
                          <a:pt x="27" y="65"/>
                        </a:lnTo>
                        <a:lnTo>
                          <a:pt x="23" y="65"/>
                        </a:lnTo>
                        <a:lnTo>
                          <a:pt x="23" y="61"/>
                        </a:lnTo>
                        <a:lnTo>
                          <a:pt x="23" y="57"/>
                        </a:lnTo>
                        <a:lnTo>
                          <a:pt x="23" y="53"/>
                        </a:lnTo>
                        <a:lnTo>
                          <a:pt x="19" y="53"/>
                        </a:lnTo>
                        <a:lnTo>
                          <a:pt x="19" y="57"/>
                        </a:lnTo>
                        <a:lnTo>
                          <a:pt x="15" y="57"/>
                        </a:lnTo>
                        <a:lnTo>
                          <a:pt x="11" y="57"/>
                        </a:lnTo>
                        <a:lnTo>
                          <a:pt x="7" y="57"/>
                        </a:lnTo>
                        <a:lnTo>
                          <a:pt x="4" y="57"/>
                        </a:lnTo>
                        <a:lnTo>
                          <a:pt x="0" y="57"/>
                        </a:lnTo>
                        <a:lnTo>
                          <a:pt x="0" y="53"/>
                        </a:lnTo>
                        <a:lnTo>
                          <a:pt x="0" y="49"/>
                        </a:lnTo>
                        <a:lnTo>
                          <a:pt x="4" y="45"/>
                        </a:lnTo>
                        <a:lnTo>
                          <a:pt x="4" y="41"/>
                        </a:lnTo>
                        <a:lnTo>
                          <a:pt x="4" y="37"/>
                        </a:lnTo>
                        <a:lnTo>
                          <a:pt x="7" y="37"/>
                        </a:lnTo>
                        <a:lnTo>
                          <a:pt x="7" y="33"/>
                        </a:lnTo>
                        <a:lnTo>
                          <a:pt x="11" y="29"/>
                        </a:lnTo>
                        <a:lnTo>
                          <a:pt x="7" y="29"/>
                        </a:lnTo>
                        <a:lnTo>
                          <a:pt x="7" y="25"/>
                        </a:lnTo>
                        <a:lnTo>
                          <a:pt x="7" y="21"/>
                        </a:lnTo>
                        <a:lnTo>
                          <a:pt x="7" y="17"/>
                        </a:lnTo>
                        <a:lnTo>
                          <a:pt x="7" y="12"/>
                        </a:lnTo>
                        <a:lnTo>
                          <a:pt x="11" y="12"/>
                        </a:lnTo>
                        <a:lnTo>
                          <a:pt x="11" y="8"/>
                        </a:lnTo>
                        <a:lnTo>
                          <a:pt x="15" y="4"/>
                        </a:lnTo>
                        <a:lnTo>
                          <a:pt x="15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547" name="Freeform 521">
                    <a:extLst>
                      <a:ext uri="{FF2B5EF4-FFF2-40B4-BE49-F238E27FC236}">
                        <a16:creationId xmlns:a16="http://schemas.microsoft.com/office/drawing/2014/main" id="{9E9716E0-EAEA-3568-A8F1-69F441F173A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508" y="3291"/>
                    <a:ext cx="107" cy="72"/>
                  </a:xfrm>
                  <a:custGeom>
                    <a:avLst/>
                    <a:gdLst>
                      <a:gd name="T0" fmla="*/ 4 w 107"/>
                      <a:gd name="T1" fmla="*/ 13 h 73"/>
                      <a:gd name="T2" fmla="*/ 11 w 107"/>
                      <a:gd name="T3" fmla="*/ 4 h 73"/>
                      <a:gd name="T4" fmla="*/ 19 w 107"/>
                      <a:gd name="T5" fmla="*/ 0 h 73"/>
                      <a:gd name="T6" fmla="*/ 31 w 107"/>
                      <a:gd name="T7" fmla="*/ 0 h 73"/>
                      <a:gd name="T8" fmla="*/ 38 w 107"/>
                      <a:gd name="T9" fmla="*/ 4 h 73"/>
                      <a:gd name="T10" fmla="*/ 38 w 107"/>
                      <a:gd name="T11" fmla="*/ 8 h 73"/>
                      <a:gd name="T12" fmla="*/ 46 w 107"/>
                      <a:gd name="T13" fmla="*/ 13 h 73"/>
                      <a:gd name="T14" fmla="*/ 50 w 107"/>
                      <a:gd name="T15" fmla="*/ 21 h 73"/>
                      <a:gd name="T16" fmla="*/ 57 w 107"/>
                      <a:gd name="T17" fmla="*/ 17 h 73"/>
                      <a:gd name="T18" fmla="*/ 65 w 107"/>
                      <a:gd name="T19" fmla="*/ 21 h 73"/>
                      <a:gd name="T20" fmla="*/ 69 w 107"/>
                      <a:gd name="T21" fmla="*/ 21 h 73"/>
                      <a:gd name="T22" fmla="*/ 73 w 107"/>
                      <a:gd name="T23" fmla="*/ 21 h 73"/>
                      <a:gd name="T24" fmla="*/ 77 w 107"/>
                      <a:gd name="T25" fmla="*/ 21 h 73"/>
                      <a:gd name="T26" fmla="*/ 80 w 107"/>
                      <a:gd name="T27" fmla="*/ 21 h 73"/>
                      <a:gd name="T28" fmla="*/ 80 w 107"/>
                      <a:gd name="T29" fmla="*/ 29 h 73"/>
                      <a:gd name="T30" fmla="*/ 88 w 107"/>
                      <a:gd name="T31" fmla="*/ 33 h 73"/>
                      <a:gd name="T32" fmla="*/ 92 w 107"/>
                      <a:gd name="T33" fmla="*/ 41 h 73"/>
                      <a:gd name="T34" fmla="*/ 96 w 107"/>
                      <a:gd name="T35" fmla="*/ 49 h 73"/>
                      <a:gd name="T36" fmla="*/ 100 w 107"/>
                      <a:gd name="T37" fmla="*/ 57 h 73"/>
                      <a:gd name="T38" fmla="*/ 107 w 107"/>
                      <a:gd name="T39" fmla="*/ 61 h 73"/>
                      <a:gd name="T40" fmla="*/ 100 w 107"/>
                      <a:gd name="T41" fmla="*/ 65 h 73"/>
                      <a:gd name="T42" fmla="*/ 96 w 107"/>
                      <a:gd name="T43" fmla="*/ 73 h 73"/>
                      <a:gd name="T44" fmla="*/ 96 w 107"/>
                      <a:gd name="T45" fmla="*/ 69 h 73"/>
                      <a:gd name="T46" fmla="*/ 92 w 107"/>
                      <a:gd name="T47" fmla="*/ 73 h 73"/>
                      <a:gd name="T48" fmla="*/ 88 w 107"/>
                      <a:gd name="T49" fmla="*/ 65 h 73"/>
                      <a:gd name="T50" fmla="*/ 84 w 107"/>
                      <a:gd name="T51" fmla="*/ 65 h 73"/>
                      <a:gd name="T52" fmla="*/ 80 w 107"/>
                      <a:gd name="T53" fmla="*/ 57 h 73"/>
                      <a:gd name="T54" fmla="*/ 80 w 107"/>
                      <a:gd name="T55" fmla="*/ 61 h 73"/>
                      <a:gd name="T56" fmla="*/ 77 w 107"/>
                      <a:gd name="T57" fmla="*/ 61 h 73"/>
                      <a:gd name="T58" fmla="*/ 77 w 107"/>
                      <a:gd name="T59" fmla="*/ 57 h 73"/>
                      <a:gd name="T60" fmla="*/ 65 w 107"/>
                      <a:gd name="T61" fmla="*/ 57 h 73"/>
                      <a:gd name="T62" fmla="*/ 61 w 107"/>
                      <a:gd name="T63" fmla="*/ 57 h 73"/>
                      <a:gd name="T64" fmla="*/ 57 w 107"/>
                      <a:gd name="T65" fmla="*/ 49 h 73"/>
                      <a:gd name="T66" fmla="*/ 46 w 107"/>
                      <a:gd name="T67" fmla="*/ 45 h 73"/>
                      <a:gd name="T68" fmla="*/ 38 w 107"/>
                      <a:gd name="T69" fmla="*/ 41 h 73"/>
                      <a:gd name="T70" fmla="*/ 34 w 107"/>
                      <a:gd name="T71" fmla="*/ 41 h 73"/>
                      <a:gd name="T72" fmla="*/ 27 w 107"/>
                      <a:gd name="T73" fmla="*/ 37 h 73"/>
                      <a:gd name="T74" fmla="*/ 23 w 107"/>
                      <a:gd name="T75" fmla="*/ 37 h 73"/>
                      <a:gd name="T76" fmla="*/ 11 w 107"/>
                      <a:gd name="T77" fmla="*/ 37 h 73"/>
                      <a:gd name="T78" fmla="*/ 11 w 107"/>
                      <a:gd name="T79" fmla="*/ 33 h 73"/>
                      <a:gd name="T80" fmla="*/ 4 w 107"/>
                      <a:gd name="T81" fmla="*/ 29 h 73"/>
                      <a:gd name="T82" fmla="*/ 0 w 107"/>
                      <a:gd name="T83" fmla="*/ 29 h 7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</a:cxnLst>
                    <a:rect l="0" t="0" r="r" b="b"/>
                    <a:pathLst>
                      <a:path w="107" h="73">
                        <a:moveTo>
                          <a:pt x="4" y="21"/>
                        </a:moveTo>
                        <a:lnTo>
                          <a:pt x="4" y="17"/>
                        </a:lnTo>
                        <a:lnTo>
                          <a:pt x="4" y="13"/>
                        </a:lnTo>
                        <a:lnTo>
                          <a:pt x="8" y="13"/>
                        </a:lnTo>
                        <a:lnTo>
                          <a:pt x="8" y="8"/>
                        </a:lnTo>
                        <a:lnTo>
                          <a:pt x="11" y="4"/>
                        </a:lnTo>
                        <a:lnTo>
                          <a:pt x="15" y="4"/>
                        </a:lnTo>
                        <a:lnTo>
                          <a:pt x="15" y="0"/>
                        </a:lnTo>
                        <a:lnTo>
                          <a:pt x="19" y="0"/>
                        </a:lnTo>
                        <a:lnTo>
                          <a:pt x="23" y="0"/>
                        </a:lnTo>
                        <a:lnTo>
                          <a:pt x="27" y="0"/>
                        </a:lnTo>
                        <a:lnTo>
                          <a:pt x="31" y="0"/>
                        </a:lnTo>
                        <a:lnTo>
                          <a:pt x="31" y="4"/>
                        </a:lnTo>
                        <a:lnTo>
                          <a:pt x="34" y="4"/>
                        </a:lnTo>
                        <a:lnTo>
                          <a:pt x="38" y="4"/>
                        </a:lnTo>
                        <a:lnTo>
                          <a:pt x="38" y="8"/>
                        </a:lnTo>
                        <a:lnTo>
                          <a:pt x="38" y="4"/>
                        </a:lnTo>
                        <a:lnTo>
                          <a:pt x="38" y="8"/>
                        </a:lnTo>
                        <a:lnTo>
                          <a:pt x="42" y="8"/>
                        </a:lnTo>
                        <a:lnTo>
                          <a:pt x="42" y="13"/>
                        </a:lnTo>
                        <a:lnTo>
                          <a:pt x="46" y="13"/>
                        </a:lnTo>
                        <a:lnTo>
                          <a:pt x="46" y="17"/>
                        </a:lnTo>
                        <a:lnTo>
                          <a:pt x="50" y="17"/>
                        </a:lnTo>
                        <a:lnTo>
                          <a:pt x="50" y="21"/>
                        </a:lnTo>
                        <a:lnTo>
                          <a:pt x="54" y="21"/>
                        </a:lnTo>
                        <a:lnTo>
                          <a:pt x="57" y="21"/>
                        </a:lnTo>
                        <a:lnTo>
                          <a:pt x="57" y="17"/>
                        </a:lnTo>
                        <a:lnTo>
                          <a:pt x="57" y="21"/>
                        </a:lnTo>
                        <a:lnTo>
                          <a:pt x="61" y="21"/>
                        </a:lnTo>
                        <a:lnTo>
                          <a:pt x="65" y="21"/>
                        </a:lnTo>
                        <a:lnTo>
                          <a:pt x="65" y="17"/>
                        </a:lnTo>
                        <a:lnTo>
                          <a:pt x="69" y="17"/>
                        </a:lnTo>
                        <a:lnTo>
                          <a:pt x="69" y="21"/>
                        </a:lnTo>
                        <a:lnTo>
                          <a:pt x="73" y="21"/>
                        </a:lnTo>
                        <a:lnTo>
                          <a:pt x="73" y="17"/>
                        </a:lnTo>
                        <a:lnTo>
                          <a:pt x="73" y="21"/>
                        </a:lnTo>
                        <a:lnTo>
                          <a:pt x="73" y="17"/>
                        </a:lnTo>
                        <a:lnTo>
                          <a:pt x="77" y="17"/>
                        </a:lnTo>
                        <a:lnTo>
                          <a:pt x="77" y="21"/>
                        </a:lnTo>
                        <a:lnTo>
                          <a:pt x="77" y="17"/>
                        </a:lnTo>
                        <a:lnTo>
                          <a:pt x="80" y="17"/>
                        </a:lnTo>
                        <a:lnTo>
                          <a:pt x="80" y="21"/>
                        </a:lnTo>
                        <a:lnTo>
                          <a:pt x="84" y="21"/>
                        </a:lnTo>
                        <a:lnTo>
                          <a:pt x="80" y="25"/>
                        </a:lnTo>
                        <a:lnTo>
                          <a:pt x="80" y="29"/>
                        </a:lnTo>
                        <a:lnTo>
                          <a:pt x="84" y="29"/>
                        </a:lnTo>
                        <a:lnTo>
                          <a:pt x="84" y="33"/>
                        </a:lnTo>
                        <a:lnTo>
                          <a:pt x="88" y="33"/>
                        </a:lnTo>
                        <a:lnTo>
                          <a:pt x="92" y="33"/>
                        </a:lnTo>
                        <a:lnTo>
                          <a:pt x="92" y="37"/>
                        </a:lnTo>
                        <a:lnTo>
                          <a:pt x="92" y="41"/>
                        </a:lnTo>
                        <a:lnTo>
                          <a:pt x="92" y="45"/>
                        </a:lnTo>
                        <a:lnTo>
                          <a:pt x="92" y="49"/>
                        </a:lnTo>
                        <a:lnTo>
                          <a:pt x="96" y="49"/>
                        </a:lnTo>
                        <a:lnTo>
                          <a:pt x="96" y="53"/>
                        </a:lnTo>
                        <a:lnTo>
                          <a:pt x="100" y="53"/>
                        </a:lnTo>
                        <a:lnTo>
                          <a:pt x="100" y="57"/>
                        </a:lnTo>
                        <a:lnTo>
                          <a:pt x="104" y="57"/>
                        </a:lnTo>
                        <a:lnTo>
                          <a:pt x="107" y="57"/>
                        </a:lnTo>
                        <a:lnTo>
                          <a:pt x="107" y="61"/>
                        </a:lnTo>
                        <a:lnTo>
                          <a:pt x="104" y="61"/>
                        </a:lnTo>
                        <a:lnTo>
                          <a:pt x="104" y="65"/>
                        </a:lnTo>
                        <a:lnTo>
                          <a:pt x="100" y="65"/>
                        </a:lnTo>
                        <a:lnTo>
                          <a:pt x="100" y="69"/>
                        </a:lnTo>
                        <a:lnTo>
                          <a:pt x="100" y="73"/>
                        </a:lnTo>
                        <a:lnTo>
                          <a:pt x="96" y="73"/>
                        </a:lnTo>
                        <a:lnTo>
                          <a:pt x="96" y="69"/>
                        </a:lnTo>
                        <a:lnTo>
                          <a:pt x="96" y="73"/>
                        </a:lnTo>
                        <a:lnTo>
                          <a:pt x="96" y="69"/>
                        </a:lnTo>
                        <a:lnTo>
                          <a:pt x="96" y="73"/>
                        </a:lnTo>
                        <a:lnTo>
                          <a:pt x="92" y="69"/>
                        </a:lnTo>
                        <a:lnTo>
                          <a:pt x="92" y="73"/>
                        </a:lnTo>
                        <a:lnTo>
                          <a:pt x="92" y="69"/>
                        </a:lnTo>
                        <a:lnTo>
                          <a:pt x="92" y="65"/>
                        </a:lnTo>
                        <a:lnTo>
                          <a:pt x="88" y="65"/>
                        </a:lnTo>
                        <a:lnTo>
                          <a:pt x="84" y="65"/>
                        </a:lnTo>
                        <a:lnTo>
                          <a:pt x="84" y="61"/>
                        </a:lnTo>
                        <a:lnTo>
                          <a:pt x="84" y="65"/>
                        </a:lnTo>
                        <a:lnTo>
                          <a:pt x="84" y="61"/>
                        </a:lnTo>
                        <a:lnTo>
                          <a:pt x="84" y="57"/>
                        </a:lnTo>
                        <a:lnTo>
                          <a:pt x="80" y="57"/>
                        </a:lnTo>
                        <a:lnTo>
                          <a:pt x="77" y="57"/>
                        </a:lnTo>
                        <a:lnTo>
                          <a:pt x="80" y="57"/>
                        </a:lnTo>
                        <a:lnTo>
                          <a:pt x="80" y="61"/>
                        </a:lnTo>
                        <a:lnTo>
                          <a:pt x="77" y="61"/>
                        </a:lnTo>
                        <a:lnTo>
                          <a:pt x="77" y="57"/>
                        </a:lnTo>
                        <a:lnTo>
                          <a:pt x="77" y="61"/>
                        </a:lnTo>
                        <a:lnTo>
                          <a:pt x="77" y="57"/>
                        </a:lnTo>
                        <a:lnTo>
                          <a:pt x="77" y="61"/>
                        </a:lnTo>
                        <a:lnTo>
                          <a:pt x="77" y="57"/>
                        </a:lnTo>
                        <a:lnTo>
                          <a:pt x="73" y="57"/>
                        </a:lnTo>
                        <a:lnTo>
                          <a:pt x="69" y="57"/>
                        </a:lnTo>
                        <a:lnTo>
                          <a:pt x="65" y="57"/>
                        </a:lnTo>
                        <a:lnTo>
                          <a:pt x="61" y="57"/>
                        </a:lnTo>
                        <a:lnTo>
                          <a:pt x="61" y="53"/>
                        </a:lnTo>
                        <a:lnTo>
                          <a:pt x="61" y="57"/>
                        </a:lnTo>
                        <a:lnTo>
                          <a:pt x="61" y="53"/>
                        </a:lnTo>
                        <a:lnTo>
                          <a:pt x="57" y="53"/>
                        </a:lnTo>
                        <a:lnTo>
                          <a:pt x="57" y="49"/>
                        </a:lnTo>
                        <a:lnTo>
                          <a:pt x="54" y="49"/>
                        </a:lnTo>
                        <a:lnTo>
                          <a:pt x="50" y="45"/>
                        </a:lnTo>
                        <a:lnTo>
                          <a:pt x="46" y="45"/>
                        </a:lnTo>
                        <a:lnTo>
                          <a:pt x="46" y="41"/>
                        </a:lnTo>
                        <a:lnTo>
                          <a:pt x="42" y="41"/>
                        </a:lnTo>
                        <a:lnTo>
                          <a:pt x="38" y="41"/>
                        </a:lnTo>
                        <a:lnTo>
                          <a:pt x="34" y="41"/>
                        </a:lnTo>
                        <a:lnTo>
                          <a:pt x="34" y="37"/>
                        </a:lnTo>
                        <a:lnTo>
                          <a:pt x="34" y="41"/>
                        </a:lnTo>
                        <a:lnTo>
                          <a:pt x="31" y="41"/>
                        </a:lnTo>
                        <a:lnTo>
                          <a:pt x="27" y="41"/>
                        </a:lnTo>
                        <a:lnTo>
                          <a:pt x="27" y="37"/>
                        </a:lnTo>
                        <a:lnTo>
                          <a:pt x="27" y="41"/>
                        </a:lnTo>
                        <a:lnTo>
                          <a:pt x="27" y="37"/>
                        </a:lnTo>
                        <a:lnTo>
                          <a:pt x="23" y="37"/>
                        </a:lnTo>
                        <a:lnTo>
                          <a:pt x="19" y="37"/>
                        </a:lnTo>
                        <a:lnTo>
                          <a:pt x="15" y="37"/>
                        </a:lnTo>
                        <a:lnTo>
                          <a:pt x="11" y="37"/>
                        </a:lnTo>
                        <a:lnTo>
                          <a:pt x="11" y="33"/>
                        </a:lnTo>
                        <a:lnTo>
                          <a:pt x="11" y="37"/>
                        </a:lnTo>
                        <a:lnTo>
                          <a:pt x="11" y="33"/>
                        </a:lnTo>
                        <a:lnTo>
                          <a:pt x="8" y="33"/>
                        </a:lnTo>
                        <a:lnTo>
                          <a:pt x="8" y="29"/>
                        </a:lnTo>
                        <a:lnTo>
                          <a:pt x="4" y="29"/>
                        </a:lnTo>
                        <a:lnTo>
                          <a:pt x="8" y="29"/>
                        </a:lnTo>
                        <a:lnTo>
                          <a:pt x="4" y="29"/>
                        </a:lnTo>
                        <a:lnTo>
                          <a:pt x="0" y="29"/>
                        </a:lnTo>
                        <a:lnTo>
                          <a:pt x="0" y="25"/>
                        </a:lnTo>
                        <a:lnTo>
                          <a:pt x="4" y="21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548" name="Freeform 522">
                    <a:extLst>
                      <a:ext uri="{FF2B5EF4-FFF2-40B4-BE49-F238E27FC236}">
                        <a16:creationId xmlns:a16="http://schemas.microsoft.com/office/drawing/2014/main" id="{6264D402-AD19-F96F-E1BF-555C6D824FF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519" y="3291"/>
                    <a:ext cx="107" cy="84"/>
                  </a:xfrm>
                  <a:custGeom>
                    <a:avLst/>
                    <a:gdLst>
                      <a:gd name="T0" fmla="*/ 107 w 107"/>
                      <a:gd name="T1" fmla="*/ 8 h 85"/>
                      <a:gd name="T2" fmla="*/ 103 w 107"/>
                      <a:gd name="T3" fmla="*/ 13 h 85"/>
                      <a:gd name="T4" fmla="*/ 99 w 107"/>
                      <a:gd name="T5" fmla="*/ 17 h 85"/>
                      <a:gd name="T6" fmla="*/ 95 w 107"/>
                      <a:gd name="T7" fmla="*/ 21 h 85"/>
                      <a:gd name="T8" fmla="*/ 95 w 107"/>
                      <a:gd name="T9" fmla="*/ 29 h 85"/>
                      <a:gd name="T10" fmla="*/ 92 w 107"/>
                      <a:gd name="T11" fmla="*/ 33 h 85"/>
                      <a:gd name="T12" fmla="*/ 88 w 107"/>
                      <a:gd name="T13" fmla="*/ 37 h 85"/>
                      <a:gd name="T14" fmla="*/ 84 w 107"/>
                      <a:gd name="T15" fmla="*/ 41 h 85"/>
                      <a:gd name="T16" fmla="*/ 80 w 107"/>
                      <a:gd name="T17" fmla="*/ 37 h 85"/>
                      <a:gd name="T18" fmla="*/ 80 w 107"/>
                      <a:gd name="T19" fmla="*/ 37 h 85"/>
                      <a:gd name="T20" fmla="*/ 72 w 107"/>
                      <a:gd name="T21" fmla="*/ 37 h 85"/>
                      <a:gd name="T22" fmla="*/ 69 w 107"/>
                      <a:gd name="T23" fmla="*/ 41 h 85"/>
                      <a:gd name="T24" fmla="*/ 61 w 107"/>
                      <a:gd name="T25" fmla="*/ 41 h 85"/>
                      <a:gd name="T26" fmla="*/ 57 w 107"/>
                      <a:gd name="T27" fmla="*/ 45 h 85"/>
                      <a:gd name="T28" fmla="*/ 53 w 107"/>
                      <a:gd name="T29" fmla="*/ 49 h 85"/>
                      <a:gd name="T30" fmla="*/ 53 w 107"/>
                      <a:gd name="T31" fmla="*/ 57 h 85"/>
                      <a:gd name="T32" fmla="*/ 49 w 107"/>
                      <a:gd name="T33" fmla="*/ 61 h 85"/>
                      <a:gd name="T34" fmla="*/ 46 w 107"/>
                      <a:gd name="T35" fmla="*/ 65 h 85"/>
                      <a:gd name="T36" fmla="*/ 38 w 107"/>
                      <a:gd name="T37" fmla="*/ 65 h 85"/>
                      <a:gd name="T38" fmla="*/ 34 w 107"/>
                      <a:gd name="T39" fmla="*/ 69 h 85"/>
                      <a:gd name="T40" fmla="*/ 30 w 107"/>
                      <a:gd name="T41" fmla="*/ 73 h 85"/>
                      <a:gd name="T42" fmla="*/ 26 w 107"/>
                      <a:gd name="T43" fmla="*/ 81 h 85"/>
                      <a:gd name="T44" fmla="*/ 26 w 107"/>
                      <a:gd name="T45" fmla="*/ 81 h 85"/>
                      <a:gd name="T46" fmla="*/ 23 w 107"/>
                      <a:gd name="T47" fmla="*/ 77 h 85"/>
                      <a:gd name="T48" fmla="*/ 19 w 107"/>
                      <a:gd name="T49" fmla="*/ 81 h 85"/>
                      <a:gd name="T50" fmla="*/ 11 w 107"/>
                      <a:gd name="T51" fmla="*/ 81 h 85"/>
                      <a:gd name="T52" fmla="*/ 7 w 107"/>
                      <a:gd name="T53" fmla="*/ 85 h 85"/>
                      <a:gd name="T54" fmla="*/ 7 w 107"/>
                      <a:gd name="T55" fmla="*/ 77 h 85"/>
                      <a:gd name="T56" fmla="*/ 3 w 107"/>
                      <a:gd name="T57" fmla="*/ 73 h 85"/>
                      <a:gd name="T58" fmla="*/ 3 w 107"/>
                      <a:gd name="T59" fmla="*/ 65 h 85"/>
                      <a:gd name="T60" fmla="*/ 7 w 107"/>
                      <a:gd name="T61" fmla="*/ 61 h 85"/>
                      <a:gd name="T62" fmla="*/ 3 w 107"/>
                      <a:gd name="T63" fmla="*/ 65 h 85"/>
                      <a:gd name="T64" fmla="*/ 0 w 107"/>
                      <a:gd name="T65" fmla="*/ 61 h 85"/>
                      <a:gd name="T66" fmla="*/ 3 w 107"/>
                      <a:gd name="T67" fmla="*/ 57 h 85"/>
                      <a:gd name="T68" fmla="*/ 3 w 107"/>
                      <a:gd name="T69" fmla="*/ 57 h 85"/>
                      <a:gd name="T70" fmla="*/ 0 w 107"/>
                      <a:gd name="T71" fmla="*/ 53 h 85"/>
                      <a:gd name="T72" fmla="*/ 7 w 107"/>
                      <a:gd name="T73" fmla="*/ 53 h 85"/>
                      <a:gd name="T74" fmla="*/ 11 w 107"/>
                      <a:gd name="T75" fmla="*/ 49 h 85"/>
                      <a:gd name="T76" fmla="*/ 15 w 107"/>
                      <a:gd name="T77" fmla="*/ 45 h 85"/>
                      <a:gd name="T78" fmla="*/ 19 w 107"/>
                      <a:gd name="T79" fmla="*/ 41 h 85"/>
                      <a:gd name="T80" fmla="*/ 26 w 107"/>
                      <a:gd name="T81" fmla="*/ 37 h 85"/>
                      <a:gd name="T82" fmla="*/ 34 w 107"/>
                      <a:gd name="T83" fmla="*/ 37 h 85"/>
                      <a:gd name="T84" fmla="*/ 38 w 107"/>
                      <a:gd name="T85" fmla="*/ 33 h 85"/>
                      <a:gd name="T86" fmla="*/ 42 w 107"/>
                      <a:gd name="T87" fmla="*/ 29 h 85"/>
                      <a:gd name="T88" fmla="*/ 46 w 107"/>
                      <a:gd name="T89" fmla="*/ 25 h 85"/>
                      <a:gd name="T90" fmla="*/ 49 w 107"/>
                      <a:gd name="T91" fmla="*/ 25 h 85"/>
                      <a:gd name="T92" fmla="*/ 57 w 107"/>
                      <a:gd name="T93" fmla="*/ 25 h 85"/>
                      <a:gd name="T94" fmla="*/ 61 w 107"/>
                      <a:gd name="T95" fmla="*/ 17 h 85"/>
                      <a:gd name="T96" fmla="*/ 65 w 107"/>
                      <a:gd name="T97" fmla="*/ 13 h 85"/>
                      <a:gd name="T98" fmla="*/ 69 w 107"/>
                      <a:gd name="T99" fmla="*/ 8 h 85"/>
                      <a:gd name="T100" fmla="*/ 72 w 107"/>
                      <a:gd name="T101" fmla="*/ 4 h 85"/>
                      <a:gd name="T102" fmla="*/ 72 w 107"/>
                      <a:gd name="T103" fmla="*/ 4 h 85"/>
                      <a:gd name="T104" fmla="*/ 80 w 107"/>
                      <a:gd name="T105" fmla="*/ 4 h 85"/>
                      <a:gd name="T106" fmla="*/ 88 w 107"/>
                      <a:gd name="T107" fmla="*/ 4 h 85"/>
                      <a:gd name="T108" fmla="*/ 92 w 107"/>
                      <a:gd name="T109" fmla="*/ 0 h 85"/>
                      <a:gd name="T110" fmla="*/ 92 w 107"/>
                      <a:gd name="T111" fmla="*/ 0 h 85"/>
                      <a:gd name="T112" fmla="*/ 95 w 107"/>
                      <a:gd name="T113" fmla="*/ 4 h 85"/>
                      <a:gd name="T114" fmla="*/ 99 w 107"/>
                      <a:gd name="T115" fmla="*/ 0 h 85"/>
                      <a:gd name="T116" fmla="*/ 103 w 107"/>
                      <a:gd name="T117" fmla="*/ 4 h 8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</a:cxnLst>
                    <a:rect l="0" t="0" r="r" b="b"/>
                    <a:pathLst>
                      <a:path w="107" h="85">
                        <a:moveTo>
                          <a:pt x="107" y="4"/>
                        </a:moveTo>
                        <a:lnTo>
                          <a:pt x="107" y="8"/>
                        </a:lnTo>
                        <a:lnTo>
                          <a:pt x="103" y="8"/>
                        </a:lnTo>
                        <a:lnTo>
                          <a:pt x="103" y="13"/>
                        </a:lnTo>
                        <a:lnTo>
                          <a:pt x="99" y="13"/>
                        </a:lnTo>
                        <a:lnTo>
                          <a:pt x="99" y="17"/>
                        </a:lnTo>
                        <a:lnTo>
                          <a:pt x="99" y="21"/>
                        </a:lnTo>
                        <a:lnTo>
                          <a:pt x="95" y="21"/>
                        </a:lnTo>
                        <a:lnTo>
                          <a:pt x="95" y="25"/>
                        </a:lnTo>
                        <a:lnTo>
                          <a:pt x="95" y="29"/>
                        </a:lnTo>
                        <a:lnTo>
                          <a:pt x="92" y="29"/>
                        </a:lnTo>
                        <a:lnTo>
                          <a:pt x="92" y="33"/>
                        </a:lnTo>
                        <a:lnTo>
                          <a:pt x="88" y="33"/>
                        </a:lnTo>
                        <a:lnTo>
                          <a:pt x="88" y="37"/>
                        </a:lnTo>
                        <a:lnTo>
                          <a:pt x="88" y="41"/>
                        </a:lnTo>
                        <a:lnTo>
                          <a:pt x="84" y="41"/>
                        </a:lnTo>
                        <a:lnTo>
                          <a:pt x="84" y="37"/>
                        </a:lnTo>
                        <a:lnTo>
                          <a:pt x="80" y="37"/>
                        </a:lnTo>
                        <a:lnTo>
                          <a:pt x="80" y="33"/>
                        </a:lnTo>
                        <a:lnTo>
                          <a:pt x="80" y="37"/>
                        </a:lnTo>
                        <a:lnTo>
                          <a:pt x="76" y="37"/>
                        </a:lnTo>
                        <a:lnTo>
                          <a:pt x="72" y="37"/>
                        </a:lnTo>
                        <a:lnTo>
                          <a:pt x="72" y="41"/>
                        </a:lnTo>
                        <a:lnTo>
                          <a:pt x="69" y="41"/>
                        </a:lnTo>
                        <a:lnTo>
                          <a:pt x="65" y="41"/>
                        </a:lnTo>
                        <a:lnTo>
                          <a:pt x="61" y="41"/>
                        </a:lnTo>
                        <a:lnTo>
                          <a:pt x="61" y="45"/>
                        </a:lnTo>
                        <a:lnTo>
                          <a:pt x="57" y="45"/>
                        </a:lnTo>
                        <a:lnTo>
                          <a:pt x="57" y="49"/>
                        </a:lnTo>
                        <a:lnTo>
                          <a:pt x="53" y="49"/>
                        </a:lnTo>
                        <a:lnTo>
                          <a:pt x="53" y="53"/>
                        </a:lnTo>
                        <a:lnTo>
                          <a:pt x="53" y="57"/>
                        </a:lnTo>
                        <a:lnTo>
                          <a:pt x="49" y="57"/>
                        </a:lnTo>
                        <a:lnTo>
                          <a:pt x="49" y="61"/>
                        </a:lnTo>
                        <a:lnTo>
                          <a:pt x="46" y="61"/>
                        </a:lnTo>
                        <a:lnTo>
                          <a:pt x="46" y="65"/>
                        </a:lnTo>
                        <a:lnTo>
                          <a:pt x="42" y="65"/>
                        </a:lnTo>
                        <a:lnTo>
                          <a:pt x="38" y="65"/>
                        </a:lnTo>
                        <a:lnTo>
                          <a:pt x="38" y="69"/>
                        </a:lnTo>
                        <a:lnTo>
                          <a:pt x="34" y="69"/>
                        </a:lnTo>
                        <a:lnTo>
                          <a:pt x="34" y="73"/>
                        </a:lnTo>
                        <a:lnTo>
                          <a:pt x="30" y="73"/>
                        </a:lnTo>
                        <a:lnTo>
                          <a:pt x="30" y="77"/>
                        </a:lnTo>
                        <a:lnTo>
                          <a:pt x="26" y="81"/>
                        </a:lnTo>
                        <a:lnTo>
                          <a:pt x="26" y="77"/>
                        </a:lnTo>
                        <a:lnTo>
                          <a:pt x="26" y="81"/>
                        </a:lnTo>
                        <a:lnTo>
                          <a:pt x="26" y="77"/>
                        </a:lnTo>
                        <a:lnTo>
                          <a:pt x="23" y="77"/>
                        </a:lnTo>
                        <a:lnTo>
                          <a:pt x="23" y="81"/>
                        </a:lnTo>
                        <a:lnTo>
                          <a:pt x="19" y="81"/>
                        </a:lnTo>
                        <a:lnTo>
                          <a:pt x="15" y="81"/>
                        </a:lnTo>
                        <a:lnTo>
                          <a:pt x="11" y="81"/>
                        </a:lnTo>
                        <a:lnTo>
                          <a:pt x="11" y="85"/>
                        </a:lnTo>
                        <a:lnTo>
                          <a:pt x="7" y="85"/>
                        </a:lnTo>
                        <a:lnTo>
                          <a:pt x="7" y="81"/>
                        </a:lnTo>
                        <a:lnTo>
                          <a:pt x="7" y="77"/>
                        </a:lnTo>
                        <a:lnTo>
                          <a:pt x="7" y="73"/>
                        </a:lnTo>
                        <a:lnTo>
                          <a:pt x="3" y="73"/>
                        </a:lnTo>
                        <a:lnTo>
                          <a:pt x="3" y="69"/>
                        </a:lnTo>
                        <a:lnTo>
                          <a:pt x="3" y="65"/>
                        </a:lnTo>
                        <a:lnTo>
                          <a:pt x="7" y="65"/>
                        </a:lnTo>
                        <a:lnTo>
                          <a:pt x="7" y="61"/>
                        </a:lnTo>
                        <a:lnTo>
                          <a:pt x="3" y="61"/>
                        </a:lnTo>
                        <a:lnTo>
                          <a:pt x="3" y="65"/>
                        </a:lnTo>
                        <a:lnTo>
                          <a:pt x="3" y="61"/>
                        </a:lnTo>
                        <a:lnTo>
                          <a:pt x="0" y="61"/>
                        </a:lnTo>
                        <a:lnTo>
                          <a:pt x="3" y="61"/>
                        </a:lnTo>
                        <a:lnTo>
                          <a:pt x="3" y="57"/>
                        </a:lnTo>
                        <a:lnTo>
                          <a:pt x="0" y="57"/>
                        </a:lnTo>
                        <a:lnTo>
                          <a:pt x="3" y="57"/>
                        </a:lnTo>
                        <a:lnTo>
                          <a:pt x="0" y="57"/>
                        </a:lnTo>
                        <a:lnTo>
                          <a:pt x="0" y="53"/>
                        </a:lnTo>
                        <a:lnTo>
                          <a:pt x="3" y="53"/>
                        </a:lnTo>
                        <a:lnTo>
                          <a:pt x="7" y="53"/>
                        </a:lnTo>
                        <a:lnTo>
                          <a:pt x="11" y="53"/>
                        </a:lnTo>
                        <a:lnTo>
                          <a:pt x="11" y="49"/>
                        </a:lnTo>
                        <a:lnTo>
                          <a:pt x="15" y="49"/>
                        </a:lnTo>
                        <a:lnTo>
                          <a:pt x="15" y="45"/>
                        </a:lnTo>
                        <a:lnTo>
                          <a:pt x="19" y="45"/>
                        </a:lnTo>
                        <a:lnTo>
                          <a:pt x="19" y="41"/>
                        </a:lnTo>
                        <a:lnTo>
                          <a:pt x="23" y="41"/>
                        </a:lnTo>
                        <a:lnTo>
                          <a:pt x="26" y="37"/>
                        </a:lnTo>
                        <a:lnTo>
                          <a:pt x="30" y="37"/>
                        </a:lnTo>
                        <a:lnTo>
                          <a:pt x="34" y="37"/>
                        </a:lnTo>
                        <a:lnTo>
                          <a:pt x="34" y="33"/>
                        </a:lnTo>
                        <a:lnTo>
                          <a:pt x="38" y="33"/>
                        </a:lnTo>
                        <a:lnTo>
                          <a:pt x="42" y="33"/>
                        </a:lnTo>
                        <a:lnTo>
                          <a:pt x="42" y="29"/>
                        </a:lnTo>
                        <a:lnTo>
                          <a:pt x="42" y="25"/>
                        </a:lnTo>
                        <a:lnTo>
                          <a:pt x="46" y="25"/>
                        </a:lnTo>
                        <a:lnTo>
                          <a:pt x="49" y="29"/>
                        </a:lnTo>
                        <a:lnTo>
                          <a:pt x="49" y="25"/>
                        </a:lnTo>
                        <a:lnTo>
                          <a:pt x="53" y="25"/>
                        </a:lnTo>
                        <a:lnTo>
                          <a:pt x="57" y="25"/>
                        </a:lnTo>
                        <a:lnTo>
                          <a:pt x="57" y="21"/>
                        </a:lnTo>
                        <a:lnTo>
                          <a:pt x="61" y="17"/>
                        </a:lnTo>
                        <a:lnTo>
                          <a:pt x="65" y="17"/>
                        </a:lnTo>
                        <a:lnTo>
                          <a:pt x="65" y="13"/>
                        </a:lnTo>
                        <a:lnTo>
                          <a:pt x="69" y="13"/>
                        </a:lnTo>
                        <a:lnTo>
                          <a:pt x="69" y="8"/>
                        </a:lnTo>
                        <a:lnTo>
                          <a:pt x="69" y="4"/>
                        </a:lnTo>
                        <a:lnTo>
                          <a:pt x="72" y="4"/>
                        </a:lnTo>
                        <a:lnTo>
                          <a:pt x="72" y="8"/>
                        </a:lnTo>
                        <a:lnTo>
                          <a:pt x="72" y="4"/>
                        </a:lnTo>
                        <a:lnTo>
                          <a:pt x="76" y="4"/>
                        </a:lnTo>
                        <a:lnTo>
                          <a:pt x="80" y="4"/>
                        </a:lnTo>
                        <a:lnTo>
                          <a:pt x="84" y="4"/>
                        </a:lnTo>
                        <a:lnTo>
                          <a:pt x="88" y="4"/>
                        </a:lnTo>
                        <a:lnTo>
                          <a:pt x="88" y="0"/>
                        </a:lnTo>
                        <a:lnTo>
                          <a:pt x="92" y="0"/>
                        </a:lnTo>
                        <a:lnTo>
                          <a:pt x="95" y="0"/>
                        </a:lnTo>
                        <a:lnTo>
                          <a:pt x="92" y="0"/>
                        </a:lnTo>
                        <a:lnTo>
                          <a:pt x="92" y="4"/>
                        </a:lnTo>
                        <a:lnTo>
                          <a:pt x="95" y="4"/>
                        </a:lnTo>
                        <a:lnTo>
                          <a:pt x="99" y="4"/>
                        </a:lnTo>
                        <a:lnTo>
                          <a:pt x="99" y="0"/>
                        </a:lnTo>
                        <a:lnTo>
                          <a:pt x="99" y="4"/>
                        </a:lnTo>
                        <a:lnTo>
                          <a:pt x="103" y="4"/>
                        </a:lnTo>
                        <a:lnTo>
                          <a:pt x="107" y="4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549" name="Freeform 523">
                    <a:extLst>
                      <a:ext uri="{FF2B5EF4-FFF2-40B4-BE49-F238E27FC236}">
                        <a16:creationId xmlns:a16="http://schemas.microsoft.com/office/drawing/2014/main" id="{DBA99686-9D59-D2D5-00B9-2E9E41B63CF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990" y="3291"/>
                    <a:ext cx="28" cy="29"/>
                  </a:xfrm>
                  <a:custGeom>
                    <a:avLst/>
                    <a:gdLst>
                      <a:gd name="T0" fmla="*/ 0 w 27"/>
                      <a:gd name="T1" fmla="*/ 4 h 29"/>
                      <a:gd name="T2" fmla="*/ 4 w 27"/>
                      <a:gd name="T3" fmla="*/ 4 h 29"/>
                      <a:gd name="T4" fmla="*/ 4 w 27"/>
                      <a:gd name="T5" fmla="*/ 0 h 29"/>
                      <a:gd name="T6" fmla="*/ 8 w 27"/>
                      <a:gd name="T7" fmla="*/ 0 h 29"/>
                      <a:gd name="T8" fmla="*/ 12 w 27"/>
                      <a:gd name="T9" fmla="*/ 0 h 29"/>
                      <a:gd name="T10" fmla="*/ 16 w 27"/>
                      <a:gd name="T11" fmla="*/ 0 h 29"/>
                      <a:gd name="T12" fmla="*/ 19 w 27"/>
                      <a:gd name="T13" fmla="*/ 0 h 29"/>
                      <a:gd name="T14" fmla="*/ 19 w 27"/>
                      <a:gd name="T15" fmla="*/ 4 h 29"/>
                      <a:gd name="T16" fmla="*/ 16 w 27"/>
                      <a:gd name="T17" fmla="*/ 4 h 29"/>
                      <a:gd name="T18" fmla="*/ 19 w 27"/>
                      <a:gd name="T19" fmla="*/ 4 h 29"/>
                      <a:gd name="T20" fmla="*/ 19 w 27"/>
                      <a:gd name="T21" fmla="*/ 8 h 29"/>
                      <a:gd name="T22" fmla="*/ 23 w 27"/>
                      <a:gd name="T23" fmla="*/ 8 h 29"/>
                      <a:gd name="T24" fmla="*/ 27 w 27"/>
                      <a:gd name="T25" fmla="*/ 8 h 29"/>
                      <a:gd name="T26" fmla="*/ 27 w 27"/>
                      <a:gd name="T27" fmla="*/ 13 h 29"/>
                      <a:gd name="T28" fmla="*/ 27 w 27"/>
                      <a:gd name="T29" fmla="*/ 17 h 29"/>
                      <a:gd name="T30" fmla="*/ 27 w 27"/>
                      <a:gd name="T31" fmla="*/ 21 h 29"/>
                      <a:gd name="T32" fmla="*/ 23 w 27"/>
                      <a:gd name="T33" fmla="*/ 21 h 29"/>
                      <a:gd name="T34" fmla="*/ 27 w 27"/>
                      <a:gd name="T35" fmla="*/ 21 h 29"/>
                      <a:gd name="T36" fmla="*/ 27 w 27"/>
                      <a:gd name="T37" fmla="*/ 25 h 29"/>
                      <a:gd name="T38" fmla="*/ 23 w 27"/>
                      <a:gd name="T39" fmla="*/ 29 h 29"/>
                      <a:gd name="T40" fmla="*/ 23 w 27"/>
                      <a:gd name="T41" fmla="*/ 25 h 29"/>
                      <a:gd name="T42" fmla="*/ 19 w 27"/>
                      <a:gd name="T43" fmla="*/ 29 h 29"/>
                      <a:gd name="T44" fmla="*/ 16 w 27"/>
                      <a:gd name="T45" fmla="*/ 29 h 29"/>
                      <a:gd name="T46" fmla="*/ 16 w 27"/>
                      <a:gd name="T47" fmla="*/ 25 h 29"/>
                      <a:gd name="T48" fmla="*/ 12 w 27"/>
                      <a:gd name="T49" fmla="*/ 25 h 29"/>
                      <a:gd name="T50" fmla="*/ 8 w 27"/>
                      <a:gd name="T51" fmla="*/ 25 h 29"/>
                      <a:gd name="T52" fmla="*/ 12 w 27"/>
                      <a:gd name="T53" fmla="*/ 25 h 29"/>
                      <a:gd name="T54" fmla="*/ 12 w 27"/>
                      <a:gd name="T55" fmla="*/ 21 h 29"/>
                      <a:gd name="T56" fmla="*/ 12 w 27"/>
                      <a:gd name="T57" fmla="*/ 17 h 29"/>
                      <a:gd name="T58" fmla="*/ 12 w 27"/>
                      <a:gd name="T59" fmla="*/ 13 h 29"/>
                      <a:gd name="T60" fmla="*/ 8 w 27"/>
                      <a:gd name="T61" fmla="*/ 13 h 29"/>
                      <a:gd name="T62" fmla="*/ 12 w 27"/>
                      <a:gd name="T63" fmla="*/ 13 h 29"/>
                      <a:gd name="T64" fmla="*/ 8 w 27"/>
                      <a:gd name="T65" fmla="*/ 13 h 29"/>
                      <a:gd name="T66" fmla="*/ 12 w 27"/>
                      <a:gd name="T67" fmla="*/ 8 h 29"/>
                      <a:gd name="T68" fmla="*/ 8 w 27"/>
                      <a:gd name="T69" fmla="*/ 8 h 29"/>
                      <a:gd name="T70" fmla="*/ 4 w 27"/>
                      <a:gd name="T71" fmla="*/ 8 h 29"/>
                      <a:gd name="T72" fmla="*/ 4 w 27"/>
                      <a:gd name="T73" fmla="*/ 4 h 29"/>
                      <a:gd name="T74" fmla="*/ 4 w 27"/>
                      <a:gd name="T75" fmla="*/ 8 h 29"/>
                      <a:gd name="T76" fmla="*/ 0 w 27"/>
                      <a:gd name="T77" fmla="*/ 8 h 29"/>
                      <a:gd name="T78" fmla="*/ 0 w 27"/>
                      <a:gd name="T79" fmla="*/ 4 h 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</a:cxnLst>
                    <a:rect l="0" t="0" r="r" b="b"/>
                    <a:pathLst>
                      <a:path w="27" h="29">
                        <a:moveTo>
                          <a:pt x="0" y="4"/>
                        </a:moveTo>
                        <a:lnTo>
                          <a:pt x="4" y="4"/>
                        </a:lnTo>
                        <a:lnTo>
                          <a:pt x="4" y="0"/>
                        </a:lnTo>
                        <a:lnTo>
                          <a:pt x="8" y="0"/>
                        </a:lnTo>
                        <a:lnTo>
                          <a:pt x="12" y="0"/>
                        </a:lnTo>
                        <a:lnTo>
                          <a:pt x="16" y="0"/>
                        </a:lnTo>
                        <a:lnTo>
                          <a:pt x="19" y="0"/>
                        </a:lnTo>
                        <a:lnTo>
                          <a:pt x="19" y="4"/>
                        </a:lnTo>
                        <a:lnTo>
                          <a:pt x="16" y="4"/>
                        </a:lnTo>
                        <a:lnTo>
                          <a:pt x="19" y="4"/>
                        </a:lnTo>
                        <a:lnTo>
                          <a:pt x="19" y="8"/>
                        </a:lnTo>
                        <a:lnTo>
                          <a:pt x="23" y="8"/>
                        </a:lnTo>
                        <a:lnTo>
                          <a:pt x="27" y="8"/>
                        </a:lnTo>
                        <a:lnTo>
                          <a:pt x="27" y="13"/>
                        </a:lnTo>
                        <a:lnTo>
                          <a:pt x="27" y="17"/>
                        </a:lnTo>
                        <a:lnTo>
                          <a:pt x="27" y="21"/>
                        </a:lnTo>
                        <a:lnTo>
                          <a:pt x="23" y="21"/>
                        </a:lnTo>
                        <a:lnTo>
                          <a:pt x="27" y="21"/>
                        </a:lnTo>
                        <a:lnTo>
                          <a:pt x="27" y="25"/>
                        </a:lnTo>
                        <a:lnTo>
                          <a:pt x="23" y="29"/>
                        </a:lnTo>
                        <a:lnTo>
                          <a:pt x="23" y="25"/>
                        </a:lnTo>
                        <a:lnTo>
                          <a:pt x="19" y="29"/>
                        </a:lnTo>
                        <a:lnTo>
                          <a:pt x="16" y="29"/>
                        </a:lnTo>
                        <a:lnTo>
                          <a:pt x="16" y="25"/>
                        </a:lnTo>
                        <a:lnTo>
                          <a:pt x="12" y="25"/>
                        </a:lnTo>
                        <a:lnTo>
                          <a:pt x="8" y="25"/>
                        </a:lnTo>
                        <a:lnTo>
                          <a:pt x="12" y="25"/>
                        </a:lnTo>
                        <a:lnTo>
                          <a:pt x="12" y="21"/>
                        </a:lnTo>
                        <a:lnTo>
                          <a:pt x="12" y="17"/>
                        </a:lnTo>
                        <a:lnTo>
                          <a:pt x="12" y="13"/>
                        </a:lnTo>
                        <a:lnTo>
                          <a:pt x="8" y="13"/>
                        </a:lnTo>
                        <a:lnTo>
                          <a:pt x="12" y="13"/>
                        </a:lnTo>
                        <a:lnTo>
                          <a:pt x="8" y="13"/>
                        </a:lnTo>
                        <a:lnTo>
                          <a:pt x="12" y="8"/>
                        </a:lnTo>
                        <a:lnTo>
                          <a:pt x="8" y="8"/>
                        </a:lnTo>
                        <a:lnTo>
                          <a:pt x="4" y="8"/>
                        </a:lnTo>
                        <a:lnTo>
                          <a:pt x="4" y="4"/>
                        </a:lnTo>
                        <a:lnTo>
                          <a:pt x="4" y="8"/>
                        </a:lnTo>
                        <a:lnTo>
                          <a:pt x="0" y="8"/>
                        </a:lnTo>
                        <a:lnTo>
                          <a:pt x="0" y="4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550" name="Freeform 524">
                    <a:extLst>
                      <a:ext uri="{FF2B5EF4-FFF2-40B4-BE49-F238E27FC236}">
                        <a16:creationId xmlns:a16="http://schemas.microsoft.com/office/drawing/2014/main" id="{47DA1E1E-1E8F-A569-C717-0FC3166EDCA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926" y="3291"/>
                    <a:ext cx="41" cy="40"/>
                  </a:xfrm>
                  <a:custGeom>
                    <a:avLst/>
                    <a:gdLst>
                      <a:gd name="T0" fmla="*/ 38 w 42"/>
                      <a:gd name="T1" fmla="*/ 0 h 41"/>
                      <a:gd name="T2" fmla="*/ 42 w 42"/>
                      <a:gd name="T3" fmla="*/ 0 h 41"/>
                      <a:gd name="T4" fmla="*/ 42 w 42"/>
                      <a:gd name="T5" fmla="*/ 4 h 41"/>
                      <a:gd name="T6" fmla="*/ 42 w 42"/>
                      <a:gd name="T7" fmla="*/ 8 h 41"/>
                      <a:gd name="T8" fmla="*/ 38 w 42"/>
                      <a:gd name="T9" fmla="*/ 8 h 41"/>
                      <a:gd name="T10" fmla="*/ 35 w 42"/>
                      <a:gd name="T11" fmla="*/ 8 h 41"/>
                      <a:gd name="T12" fmla="*/ 35 w 42"/>
                      <a:gd name="T13" fmla="*/ 13 h 41"/>
                      <a:gd name="T14" fmla="*/ 31 w 42"/>
                      <a:gd name="T15" fmla="*/ 13 h 41"/>
                      <a:gd name="T16" fmla="*/ 31 w 42"/>
                      <a:gd name="T17" fmla="*/ 17 h 41"/>
                      <a:gd name="T18" fmla="*/ 31 w 42"/>
                      <a:gd name="T19" fmla="*/ 21 h 41"/>
                      <a:gd name="T20" fmla="*/ 27 w 42"/>
                      <a:gd name="T21" fmla="*/ 21 h 41"/>
                      <a:gd name="T22" fmla="*/ 27 w 42"/>
                      <a:gd name="T23" fmla="*/ 25 h 41"/>
                      <a:gd name="T24" fmla="*/ 31 w 42"/>
                      <a:gd name="T25" fmla="*/ 25 h 41"/>
                      <a:gd name="T26" fmla="*/ 31 w 42"/>
                      <a:gd name="T27" fmla="*/ 29 h 41"/>
                      <a:gd name="T28" fmla="*/ 31 w 42"/>
                      <a:gd name="T29" fmla="*/ 33 h 41"/>
                      <a:gd name="T30" fmla="*/ 27 w 42"/>
                      <a:gd name="T31" fmla="*/ 33 h 41"/>
                      <a:gd name="T32" fmla="*/ 27 w 42"/>
                      <a:gd name="T33" fmla="*/ 29 h 41"/>
                      <a:gd name="T34" fmla="*/ 23 w 42"/>
                      <a:gd name="T35" fmla="*/ 33 h 41"/>
                      <a:gd name="T36" fmla="*/ 19 w 42"/>
                      <a:gd name="T37" fmla="*/ 33 h 41"/>
                      <a:gd name="T38" fmla="*/ 19 w 42"/>
                      <a:gd name="T39" fmla="*/ 37 h 41"/>
                      <a:gd name="T40" fmla="*/ 15 w 42"/>
                      <a:gd name="T41" fmla="*/ 37 h 41"/>
                      <a:gd name="T42" fmla="*/ 15 w 42"/>
                      <a:gd name="T43" fmla="*/ 41 h 41"/>
                      <a:gd name="T44" fmla="*/ 12 w 42"/>
                      <a:gd name="T45" fmla="*/ 41 h 41"/>
                      <a:gd name="T46" fmla="*/ 12 w 42"/>
                      <a:gd name="T47" fmla="*/ 37 h 41"/>
                      <a:gd name="T48" fmla="*/ 12 w 42"/>
                      <a:gd name="T49" fmla="*/ 33 h 41"/>
                      <a:gd name="T50" fmla="*/ 8 w 42"/>
                      <a:gd name="T51" fmla="*/ 33 h 41"/>
                      <a:gd name="T52" fmla="*/ 8 w 42"/>
                      <a:gd name="T53" fmla="*/ 29 h 41"/>
                      <a:gd name="T54" fmla="*/ 8 w 42"/>
                      <a:gd name="T55" fmla="*/ 25 h 41"/>
                      <a:gd name="T56" fmla="*/ 4 w 42"/>
                      <a:gd name="T57" fmla="*/ 25 h 41"/>
                      <a:gd name="T58" fmla="*/ 4 w 42"/>
                      <a:gd name="T59" fmla="*/ 21 h 41"/>
                      <a:gd name="T60" fmla="*/ 0 w 42"/>
                      <a:gd name="T61" fmla="*/ 21 h 41"/>
                      <a:gd name="T62" fmla="*/ 0 w 42"/>
                      <a:gd name="T63" fmla="*/ 17 h 41"/>
                      <a:gd name="T64" fmla="*/ 4 w 42"/>
                      <a:gd name="T65" fmla="*/ 17 h 41"/>
                      <a:gd name="T66" fmla="*/ 8 w 42"/>
                      <a:gd name="T67" fmla="*/ 17 h 41"/>
                      <a:gd name="T68" fmla="*/ 12 w 42"/>
                      <a:gd name="T69" fmla="*/ 17 h 41"/>
                      <a:gd name="T70" fmla="*/ 15 w 42"/>
                      <a:gd name="T71" fmla="*/ 17 h 41"/>
                      <a:gd name="T72" fmla="*/ 15 w 42"/>
                      <a:gd name="T73" fmla="*/ 13 h 41"/>
                      <a:gd name="T74" fmla="*/ 19 w 42"/>
                      <a:gd name="T75" fmla="*/ 13 h 41"/>
                      <a:gd name="T76" fmla="*/ 19 w 42"/>
                      <a:gd name="T77" fmla="*/ 8 h 41"/>
                      <a:gd name="T78" fmla="*/ 15 w 42"/>
                      <a:gd name="T79" fmla="*/ 8 h 41"/>
                      <a:gd name="T80" fmla="*/ 19 w 42"/>
                      <a:gd name="T81" fmla="*/ 8 h 41"/>
                      <a:gd name="T82" fmla="*/ 19 w 42"/>
                      <a:gd name="T83" fmla="*/ 4 h 41"/>
                      <a:gd name="T84" fmla="*/ 23 w 42"/>
                      <a:gd name="T85" fmla="*/ 4 h 41"/>
                      <a:gd name="T86" fmla="*/ 27 w 42"/>
                      <a:gd name="T87" fmla="*/ 4 h 41"/>
                      <a:gd name="T88" fmla="*/ 31 w 42"/>
                      <a:gd name="T89" fmla="*/ 4 h 41"/>
                      <a:gd name="T90" fmla="*/ 35 w 42"/>
                      <a:gd name="T91" fmla="*/ 4 h 41"/>
                      <a:gd name="T92" fmla="*/ 38 w 42"/>
                      <a:gd name="T93" fmla="*/ 4 h 41"/>
                      <a:gd name="T94" fmla="*/ 38 w 42"/>
                      <a:gd name="T95" fmla="*/ 0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</a:cxnLst>
                    <a:rect l="0" t="0" r="r" b="b"/>
                    <a:pathLst>
                      <a:path w="42" h="41">
                        <a:moveTo>
                          <a:pt x="38" y="0"/>
                        </a:moveTo>
                        <a:lnTo>
                          <a:pt x="42" y="0"/>
                        </a:lnTo>
                        <a:lnTo>
                          <a:pt x="42" y="4"/>
                        </a:lnTo>
                        <a:lnTo>
                          <a:pt x="42" y="8"/>
                        </a:lnTo>
                        <a:lnTo>
                          <a:pt x="38" y="8"/>
                        </a:lnTo>
                        <a:lnTo>
                          <a:pt x="35" y="8"/>
                        </a:lnTo>
                        <a:lnTo>
                          <a:pt x="35" y="13"/>
                        </a:lnTo>
                        <a:lnTo>
                          <a:pt x="31" y="13"/>
                        </a:lnTo>
                        <a:lnTo>
                          <a:pt x="31" y="17"/>
                        </a:lnTo>
                        <a:lnTo>
                          <a:pt x="31" y="21"/>
                        </a:lnTo>
                        <a:lnTo>
                          <a:pt x="27" y="21"/>
                        </a:lnTo>
                        <a:lnTo>
                          <a:pt x="27" y="25"/>
                        </a:lnTo>
                        <a:lnTo>
                          <a:pt x="31" y="25"/>
                        </a:lnTo>
                        <a:lnTo>
                          <a:pt x="31" y="29"/>
                        </a:lnTo>
                        <a:lnTo>
                          <a:pt x="31" y="33"/>
                        </a:lnTo>
                        <a:lnTo>
                          <a:pt x="27" y="33"/>
                        </a:lnTo>
                        <a:lnTo>
                          <a:pt x="27" y="29"/>
                        </a:lnTo>
                        <a:lnTo>
                          <a:pt x="23" y="33"/>
                        </a:lnTo>
                        <a:lnTo>
                          <a:pt x="19" y="33"/>
                        </a:lnTo>
                        <a:lnTo>
                          <a:pt x="19" y="37"/>
                        </a:lnTo>
                        <a:lnTo>
                          <a:pt x="15" y="37"/>
                        </a:lnTo>
                        <a:lnTo>
                          <a:pt x="15" y="41"/>
                        </a:lnTo>
                        <a:lnTo>
                          <a:pt x="12" y="41"/>
                        </a:lnTo>
                        <a:lnTo>
                          <a:pt x="12" y="37"/>
                        </a:lnTo>
                        <a:lnTo>
                          <a:pt x="12" y="33"/>
                        </a:lnTo>
                        <a:lnTo>
                          <a:pt x="8" y="33"/>
                        </a:lnTo>
                        <a:lnTo>
                          <a:pt x="8" y="29"/>
                        </a:lnTo>
                        <a:lnTo>
                          <a:pt x="8" y="25"/>
                        </a:lnTo>
                        <a:lnTo>
                          <a:pt x="4" y="25"/>
                        </a:lnTo>
                        <a:lnTo>
                          <a:pt x="4" y="21"/>
                        </a:lnTo>
                        <a:lnTo>
                          <a:pt x="0" y="21"/>
                        </a:lnTo>
                        <a:lnTo>
                          <a:pt x="0" y="17"/>
                        </a:lnTo>
                        <a:lnTo>
                          <a:pt x="4" y="17"/>
                        </a:lnTo>
                        <a:lnTo>
                          <a:pt x="8" y="17"/>
                        </a:lnTo>
                        <a:lnTo>
                          <a:pt x="12" y="17"/>
                        </a:lnTo>
                        <a:lnTo>
                          <a:pt x="15" y="17"/>
                        </a:lnTo>
                        <a:lnTo>
                          <a:pt x="15" y="13"/>
                        </a:lnTo>
                        <a:lnTo>
                          <a:pt x="19" y="13"/>
                        </a:lnTo>
                        <a:lnTo>
                          <a:pt x="19" y="8"/>
                        </a:lnTo>
                        <a:lnTo>
                          <a:pt x="15" y="8"/>
                        </a:lnTo>
                        <a:lnTo>
                          <a:pt x="19" y="8"/>
                        </a:lnTo>
                        <a:lnTo>
                          <a:pt x="19" y="4"/>
                        </a:lnTo>
                        <a:lnTo>
                          <a:pt x="23" y="4"/>
                        </a:lnTo>
                        <a:lnTo>
                          <a:pt x="27" y="4"/>
                        </a:lnTo>
                        <a:lnTo>
                          <a:pt x="31" y="4"/>
                        </a:lnTo>
                        <a:lnTo>
                          <a:pt x="35" y="4"/>
                        </a:lnTo>
                        <a:lnTo>
                          <a:pt x="38" y="4"/>
                        </a:lnTo>
                        <a:lnTo>
                          <a:pt x="38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551" name="Freeform 525">
                    <a:extLst>
                      <a:ext uri="{FF2B5EF4-FFF2-40B4-BE49-F238E27FC236}">
                        <a16:creationId xmlns:a16="http://schemas.microsoft.com/office/drawing/2014/main" id="{A2DEA7F7-6ED2-87AB-9A9A-1E098EAABCC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79" y="3294"/>
                    <a:ext cx="46" cy="53"/>
                  </a:xfrm>
                  <a:custGeom>
                    <a:avLst/>
                    <a:gdLst>
                      <a:gd name="T0" fmla="*/ 43 w 46"/>
                      <a:gd name="T1" fmla="*/ 0 h 53"/>
                      <a:gd name="T2" fmla="*/ 43 w 46"/>
                      <a:gd name="T3" fmla="*/ 4 h 53"/>
                      <a:gd name="T4" fmla="*/ 46 w 46"/>
                      <a:gd name="T5" fmla="*/ 4 h 53"/>
                      <a:gd name="T6" fmla="*/ 46 w 46"/>
                      <a:gd name="T7" fmla="*/ 9 h 53"/>
                      <a:gd name="T8" fmla="*/ 46 w 46"/>
                      <a:gd name="T9" fmla="*/ 13 h 53"/>
                      <a:gd name="T10" fmla="*/ 46 w 46"/>
                      <a:gd name="T11" fmla="*/ 17 h 53"/>
                      <a:gd name="T12" fmla="*/ 43 w 46"/>
                      <a:gd name="T13" fmla="*/ 17 h 53"/>
                      <a:gd name="T14" fmla="*/ 43 w 46"/>
                      <a:gd name="T15" fmla="*/ 13 h 53"/>
                      <a:gd name="T16" fmla="*/ 43 w 46"/>
                      <a:gd name="T17" fmla="*/ 17 h 53"/>
                      <a:gd name="T18" fmla="*/ 39 w 46"/>
                      <a:gd name="T19" fmla="*/ 17 h 53"/>
                      <a:gd name="T20" fmla="*/ 35 w 46"/>
                      <a:gd name="T21" fmla="*/ 21 h 53"/>
                      <a:gd name="T22" fmla="*/ 39 w 46"/>
                      <a:gd name="T23" fmla="*/ 21 h 53"/>
                      <a:gd name="T24" fmla="*/ 35 w 46"/>
                      <a:gd name="T25" fmla="*/ 21 h 53"/>
                      <a:gd name="T26" fmla="*/ 35 w 46"/>
                      <a:gd name="T27" fmla="*/ 25 h 53"/>
                      <a:gd name="T28" fmla="*/ 31 w 46"/>
                      <a:gd name="T29" fmla="*/ 25 h 53"/>
                      <a:gd name="T30" fmla="*/ 31 w 46"/>
                      <a:gd name="T31" fmla="*/ 29 h 53"/>
                      <a:gd name="T32" fmla="*/ 27 w 46"/>
                      <a:gd name="T33" fmla="*/ 29 h 53"/>
                      <a:gd name="T34" fmla="*/ 27 w 46"/>
                      <a:gd name="T35" fmla="*/ 33 h 53"/>
                      <a:gd name="T36" fmla="*/ 27 w 46"/>
                      <a:gd name="T37" fmla="*/ 37 h 53"/>
                      <a:gd name="T38" fmla="*/ 27 w 46"/>
                      <a:gd name="T39" fmla="*/ 41 h 53"/>
                      <a:gd name="T40" fmla="*/ 23 w 46"/>
                      <a:gd name="T41" fmla="*/ 45 h 53"/>
                      <a:gd name="T42" fmla="*/ 20 w 46"/>
                      <a:gd name="T43" fmla="*/ 45 h 53"/>
                      <a:gd name="T44" fmla="*/ 20 w 46"/>
                      <a:gd name="T45" fmla="*/ 49 h 53"/>
                      <a:gd name="T46" fmla="*/ 20 w 46"/>
                      <a:gd name="T47" fmla="*/ 53 h 53"/>
                      <a:gd name="T48" fmla="*/ 16 w 46"/>
                      <a:gd name="T49" fmla="*/ 53 h 53"/>
                      <a:gd name="T50" fmla="*/ 12 w 46"/>
                      <a:gd name="T51" fmla="*/ 53 h 53"/>
                      <a:gd name="T52" fmla="*/ 8 w 46"/>
                      <a:gd name="T53" fmla="*/ 53 h 53"/>
                      <a:gd name="T54" fmla="*/ 8 w 46"/>
                      <a:gd name="T55" fmla="*/ 49 h 53"/>
                      <a:gd name="T56" fmla="*/ 4 w 46"/>
                      <a:gd name="T57" fmla="*/ 49 h 53"/>
                      <a:gd name="T58" fmla="*/ 0 w 46"/>
                      <a:gd name="T59" fmla="*/ 49 h 53"/>
                      <a:gd name="T60" fmla="*/ 0 w 46"/>
                      <a:gd name="T61" fmla="*/ 45 h 53"/>
                      <a:gd name="T62" fmla="*/ 0 w 46"/>
                      <a:gd name="T63" fmla="*/ 41 h 53"/>
                      <a:gd name="T64" fmla="*/ 4 w 46"/>
                      <a:gd name="T65" fmla="*/ 41 h 53"/>
                      <a:gd name="T66" fmla="*/ 8 w 46"/>
                      <a:gd name="T67" fmla="*/ 37 h 53"/>
                      <a:gd name="T68" fmla="*/ 4 w 46"/>
                      <a:gd name="T69" fmla="*/ 37 h 53"/>
                      <a:gd name="T70" fmla="*/ 8 w 46"/>
                      <a:gd name="T71" fmla="*/ 37 h 53"/>
                      <a:gd name="T72" fmla="*/ 12 w 46"/>
                      <a:gd name="T73" fmla="*/ 37 h 53"/>
                      <a:gd name="T74" fmla="*/ 16 w 46"/>
                      <a:gd name="T75" fmla="*/ 33 h 53"/>
                      <a:gd name="T76" fmla="*/ 16 w 46"/>
                      <a:gd name="T77" fmla="*/ 29 h 53"/>
                      <a:gd name="T78" fmla="*/ 16 w 46"/>
                      <a:gd name="T79" fmla="*/ 25 h 53"/>
                      <a:gd name="T80" fmla="*/ 20 w 46"/>
                      <a:gd name="T81" fmla="*/ 25 h 53"/>
                      <a:gd name="T82" fmla="*/ 20 w 46"/>
                      <a:gd name="T83" fmla="*/ 21 h 53"/>
                      <a:gd name="T84" fmla="*/ 23 w 46"/>
                      <a:gd name="T85" fmla="*/ 21 h 53"/>
                      <a:gd name="T86" fmla="*/ 23 w 46"/>
                      <a:gd name="T87" fmla="*/ 17 h 53"/>
                      <a:gd name="T88" fmla="*/ 27 w 46"/>
                      <a:gd name="T89" fmla="*/ 17 h 53"/>
                      <a:gd name="T90" fmla="*/ 27 w 46"/>
                      <a:gd name="T91" fmla="*/ 13 h 53"/>
                      <a:gd name="T92" fmla="*/ 31 w 46"/>
                      <a:gd name="T93" fmla="*/ 13 h 53"/>
                      <a:gd name="T94" fmla="*/ 31 w 46"/>
                      <a:gd name="T95" fmla="*/ 9 h 53"/>
                      <a:gd name="T96" fmla="*/ 31 w 46"/>
                      <a:gd name="T97" fmla="*/ 4 h 53"/>
                      <a:gd name="T98" fmla="*/ 35 w 46"/>
                      <a:gd name="T99" fmla="*/ 4 h 53"/>
                      <a:gd name="T100" fmla="*/ 39 w 46"/>
                      <a:gd name="T101" fmla="*/ 4 h 53"/>
                      <a:gd name="T102" fmla="*/ 43 w 46"/>
                      <a:gd name="T103" fmla="*/ 0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</a:cxnLst>
                    <a:rect l="0" t="0" r="r" b="b"/>
                    <a:pathLst>
                      <a:path w="46" h="53">
                        <a:moveTo>
                          <a:pt x="43" y="0"/>
                        </a:moveTo>
                        <a:lnTo>
                          <a:pt x="43" y="4"/>
                        </a:lnTo>
                        <a:lnTo>
                          <a:pt x="46" y="4"/>
                        </a:lnTo>
                        <a:lnTo>
                          <a:pt x="46" y="9"/>
                        </a:lnTo>
                        <a:lnTo>
                          <a:pt x="46" y="13"/>
                        </a:lnTo>
                        <a:lnTo>
                          <a:pt x="46" y="17"/>
                        </a:lnTo>
                        <a:lnTo>
                          <a:pt x="43" y="17"/>
                        </a:lnTo>
                        <a:lnTo>
                          <a:pt x="43" y="13"/>
                        </a:lnTo>
                        <a:lnTo>
                          <a:pt x="43" y="17"/>
                        </a:lnTo>
                        <a:lnTo>
                          <a:pt x="39" y="17"/>
                        </a:lnTo>
                        <a:lnTo>
                          <a:pt x="35" y="21"/>
                        </a:lnTo>
                        <a:lnTo>
                          <a:pt x="39" y="21"/>
                        </a:lnTo>
                        <a:lnTo>
                          <a:pt x="35" y="21"/>
                        </a:lnTo>
                        <a:lnTo>
                          <a:pt x="35" y="25"/>
                        </a:lnTo>
                        <a:lnTo>
                          <a:pt x="31" y="25"/>
                        </a:lnTo>
                        <a:lnTo>
                          <a:pt x="31" y="29"/>
                        </a:lnTo>
                        <a:lnTo>
                          <a:pt x="27" y="29"/>
                        </a:lnTo>
                        <a:lnTo>
                          <a:pt x="27" y="33"/>
                        </a:lnTo>
                        <a:lnTo>
                          <a:pt x="27" y="37"/>
                        </a:lnTo>
                        <a:lnTo>
                          <a:pt x="27" y="41"/>
                        </a:lnTo>
                        <a:lnTo>
                          <a:pt x="23" y="45"/>
                        </a:lnTo>
                        <a:lnTo>
                          <a:pt x="20" y="45"/>
                        </a:lnTo>
                        <a:lnTo>
                          <a:pt x="20" y="49"/>
                        </a:lnTo>
                        <a:lnTo>
                          <a:pt x="20" y="53"/>
                        </a:lnTo>
                        <a:lnTo>
                          <a:pt x="16" y="53"/>
                        </a:lnTo>
                        <a:lnTo>
                          <a:pt x="12" y="53"/>
                        </a:lnTo>
                        <a:lnTo>
                          <a:pt x="8" y="53"/>
                        </a:lnTo>
                        <a:lnTo>
                          <a:pt x="8" y="49"/>
                        </a:lnTo>
                        <a:lnTo>
                          <a:pt x="4" y="49"/>
                        </a:lnTo>
                        <a:lnTo>
                          <a:pt x="0" y="49"/>
                        </a:lnTo>
                        <a:lnTo>
                          <a:pt x="0" y="45"/>
                        </a:lnTo>
                        <a:lnTo>
                          <a:pt x="0" y="41"/>
                        </a:lnTo>
                        <a:lnTo>
                          <a:pt x="4" y="41"/>
                        </a:lnTo>
                        <a:lnTo>
                          <a:pt x="8" y="37"/>
                        </a:lnTo>
                        <a:lnTo>
                          <a:pt x="4" y="37"/>
                        </a:lnTo>
                        <a:lnTo>
                          <a:pt x="8" y="37"/>
                        </a:lnTo>
                        <a:lnTo>
                          <a:pt x="12" y="37"/>
                        </a:lnTo>
                        <a:lnTo>
                          <a:pt x="16" y="33"/>
                        </a:lnTo>
                        <a:lnTo>
                          <a:pt x="16" y="29"/>
                        </a:lnTo>
                        <a:lnTo>
                          <a:pt x="16" y="25"/>
                        </a:lnTo>
                        <a:lnTo>
                          <a:pt x="20" y="25"/>
                        </a:lnTo>
                        <a:lnTo>
                          <a:pt x="20" y="21"/>
                        </a:lnTo>
                        <a:lnTo>
                          <a:pt x="23" y="21"/>
                        </a:lnTo>
                        <a:lnTo>
                          <a:pt x="23" y="17"/>
                        </a:lnTo>
                        <a:lnTo>
                          <a:pt x="27" y="17"/>
                        </a:lnTo>
                        <a:lnTo>
                          <a:pt x="27" y="13"/>
                        </a:lnTo>
                        <a:lnTo>
                          <a:pt x="31" y="13"/>
                        </a:lnTo>
                        <a:lnTo>
                          <a:pt x="31" y="9"/>
                        </a:lnTo>
                        <a:lnTo>
                          <a:pt x="31" y="4"/>
                        </a:lnTo>
                        <a:lnTo>
                          <a:pt x="35" y="4"/>
                        </a:lnTo>
                        <a:lnTo>
                          <a:pt x="39" y="4"/>
                        </a:lnTo>
                        <a:lnTo>
                          <a:pt x="43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552" name="Freeform 526">
                    <a:extLst>
                      <a:ext uri="{FF2B5EF4-FFF2-40B4-BE49-F238E27FC236}">
                        <a16:creationId xmlns:a16="http://schemas.microsoft.com/office/drawing/2014/main" id="{4A8F5E02-5BF2-4EAF-1AE6-25A2D9D8E18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01" y="3294"/>
                    <a:ext cx="63" cy="49"/>
                  </a:xfrm>
                  <a:custGeom>
                    <a:avLst/>
                    <a:gdLst>
                      <a:gd name="T0" fmla="*/ 65 w 65"/>
                      <a:gd name="T1" fmla="*/ 0 h 49"/>
                      <a:gd name="T2" fmla="*/ 61 w 65"/>
                      <a:gd name="T3" fmla="*/ 4 h 49"/>
                      <a:gd name="T4" fmla="*/ 61 w 65"/>
                      <a:gd name="T5" fmla="*/ 13 h 49"/>
                      <a:gd name="T6" fmla="*/ 54 w 65"/>
                      <a:gd name="T7" fmla="*/ 13 h 49"/>
                      <a:gd name="T8" fmla="*/ 50 w 65"/>
                      <a:gd name="T9" fmla="*/ 17 h 49"/>
                      <a:gd name="T10" fmla="*/ 46 w 65"/>
                      <a:gd name="T11" fmla="*/ 21 h 49"/>
                      <a:gd name="T12" fmla="*/ 38 w 65"/>
                      <a:gd name="T13" fmla="*/ 21 h 49"/>
                      <a:gd name="T14" fmla="*/ 38 w 65"/>
                      <a:gd name="T15" fmla="*/ 29 h 49"/>
                      <a:gd name="T16" fmla="*/ 30 w 65"/>
                      <a:gd name="T17" fmla="*/ 37 h 49"/>
                      <a:gd name="T18" fmla="*/ 27 w 65"/>
                      <a:gd name="T19" fmla="*/ 41 h 49"/>
                      <a:gd name="T20" fmla="*/ 23 w 65"/>
                      <a:gd name="T21" fmla="*/ 45 h 49"/>
                      <a:gd name="T22" fmla="*/ 19 w 65"/>
                      <a:gd name="T23" fmla="*/ 41 h 49"/>
                      <a:gd name="T24" fmla="*/ 15 w 65"/>
                      <a:gd name="T25" fmla="*/ 45 h 49"/>
                      <a:gd name="T26" fmla="*/ 11 w 65"/>
                      <a:gd name="T27" fmla="*/ 49 h 49"/>
                      <a:gd name="T28" fmla="*/ 7 w 65"/>
                      <a:gd name="T29" fmla="*/ 45 h 49"/>
                      <a:gd name="T30" fmla="*/ 0 w 65"/>
                      <a:gd name="T31" fmla="*/ 45 h 49"/>
                      <a:gd name="T32" fmla="*/ 0 w 65"/>
                      <a:gd name="T33" fmla="*/ 37 h 49"/>
                      <a:gd name="T34" fmla="*/ 4 w 65"/>
                      <a:gd name="T35" fmla="*/ 33 h 49"/>
                      <a:gd name="T36" fmla="*/ 7 w 65"/>
                      <a:gd name="T37" fmla="*/ 29 h 49"/>
                      <a:gd name="T38" fmla="*/ 4 w 65"/>
                      <a:gd name="T39" fmla="*/ 21 h 49"/>
                      <a:gd name="T40" fmla="*/ 7 w 65"/>
                      <a:gd name="T41" fmla="*/ 13 h 49"/>
                      <a:gd name="T42" fmla="*/ 4 w 65"/>
                      <a:gd name="T43" fmla="*/ 9 h 49"/>
                      <a:gd name="T44" fmla="*/ 7 w 65"/>
                      <a:gd name="T45" fmla="*/ 4 h 49"/>
                      <a:gd name="T46" fmla="*/ 11 w 65"/>
                      <a:gd name="T47" fmla="*/ 9 h 49"/>
                      <a:gd name="T48" fmla="*/ 15 w 65"/>
                      <a:gd name="T49" fmla="*/ 4 h 49"/>
                      <a:gd name="T50" fmla="*/ 19 w 65"/>
                      <a:gd name="T51" fmla="*/ 9 h 49"/>
                      <a:gd name="T52" fmla="*/ 23 w 65"/>
                      <a:gd name="T53" fmla="*/ 4 h 49"/>
                      <a:gd name="T54" fmla="*/ 27 w 65"/>
                      <a:gd name="T55" fmla="*/ 9 h 49"/>
                      <a:gd name="T56" fmla="*/ 34 w 65"/>
                      <a:gd name="T57" fmla="*/ 9 h 49"/>
                      <a:gd name="T58" fmla="*/ 42 w 65"/>
                      <a:gd name="T59" fmla="*/ 4 h 49"/>
                      <a:gd name="T60" fmla="*/ 46 w 65"/>
                      <a:gd name="T61" fmla="*/ 9 h 49"/>
                      <a:gd name="T62" fmla="*/ 50 w 65"/>
                      <a:gd name="T63" fmla="*/ 4 h 49"/>
                      <a:gd name="T64" fmla="*/ 57 w 65"/>
                      <a:gd name="T65" fmla="*/ 4 h 49"/>
                      <a:gd name="T66" fmla="*/ 61 w 65"/>
                      <a:gd name="T67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</a:cxnLst>
                    <a:rect l="0" t="0" r="r" b="b"/>
                    <a:pathLst>
                      <a:path w="65" h="49">
                        <a:moveTo>
                          <a:pt x="61" y="0"/>
                        </a:moveTo>
                        <a:lnTo>
                          <a:pt x="65" y="0"/>
                        </a:lnTo>
                        <a:lnTo>
                          <a:pt x="65" y="4"/>
                        </a:lnTo>
                        <a:lnTo>
                          <a:pt x="61" y="4"/>
                        </a:lnTo>
                        <a:lnTo>
                          <a:pt x="61" y="9"/>
                        </a:lnTo>
                        <a:lnTo>
                          <a:pt x="61" y="13"/>
                        </a:lnTo>
                        <a:lnTo>
                          <a:pt x="57" y="13"/>
                        </a:lnTo>
                        <a:lnTo>
                          <a:pt x="54" y="13"/>
                        </a:lnTo>
                        <a:lnTo>
                          <a:pt x="54" y="17"/>
                        </a:lnTo>
                        <a:lnTo>
                          <a:pt x="50" y="17"/>
                        </a:lnTo>
                        <a:lnTo>
                          <a:pt x="46" y="17"/>
                        </a:lnTo>
                        <a:lnTo>
                          <a:pt x="46" y="21"/>
                        </a:lnTo>
                        <a:lnTo>
                          <a:pt x="42" y="21"/>
                        </a:lnTo>
                        <a:lnTo>
                          <a:pt x="38" y="21"/>
                        </a:lnTo>
                        <a:lnTo>
                          <a:pt x="38" y="25"/>
                        </a:lnTo>
                        <a:lnTo>
                          <a:pt x="38" y="29"/>
                        </a:lnTo>
                        <a:lnTo>
                          <a:pt x="34" y="33"/>
                        </a:lnTo>
                        <a:lnTo>
                          <a:pt x="30" y="37"/>
                        </a:lnTo>
                        <a:lnTo>
                          <a:pt x="30" y="41"/>
                        </a:lnTo>
                        <a:lnTo>
                          <a:pt x="27" y="41"/>
                        </a:lnTo>
                        <a:lnTo>
                          <a:pt x="27" y="45"/>
                        </a:lnTo>
                        <a:lnTo>
                          <a:pt x="23" y="45"/>
                        </a:lnTo>
                        <a:lnTo>
                          <a:pt x="23" y="41"/>
                        </a:lnTo>
                        <a:lnTo>
                          <a:pt x="19" y="41"/>
                        </a:lnTo>
                        <a:lnTo>
                          <a:pt x="19" y="45"/>
                        </a:lnTo>
                        <a:lnTo>
                          <a:pt x="15" y="45"/>
                        </a:lnTo>
                        <a:lnTo>
                          <a:pt x="11" y="45"/>
                        </a:lnTo>
                        <a:lnTo>
                          <a:pt x="11" y="49"/>
                        </a:lnTo>
                        <a:lnTo>
                          <a:pt x="7" y="49"/>
                        </a:lnTo>
                        <a:lnTo>
                          <a:pt x="7" y="45"/>
                        </a:lnTo>
                        <a:lnTo>
                          <a:pt x="4" y="45"/>
                        </a:lnTo>
                        <a:lnTo>
                          <a:pt x="0" y="45"/>
                        </a:lnTo>
                        <a:lnTo>
                          <a:pt x="0" y="41"/>
                        </a:lnTo>
                        <a:lnTo>
                          <a:pt x="0" y="37"/>
                        </a:lnTo>
                        <a:lnTo>
                          <a:pt x="0" y="33"/>
                        </a:lnTo>
                        <a:lnTo>
                          <a:pt x="4" y="33"/>
                        </a:lnTo>
                        <a:lnTo>
                          <a:pt x="7" y="33"/>
                        </a:lnTo>
                        <a:lnTo>
                          <a:pt x="7" y="29"/>
                        </a:lnTo>
                        <a:lnTo>
                          <a:pt x="7" y="25"/>
                        </a:lnTo>
                        <a:lnTo>
                          <a:pt x="4" y="21"/>
                        </a:lnTo>
                        <a:lnTo>
                          <a:pt x="7" y="17"/>
                        </a:lnTo>
                        <a:lnTo>
                          <a:pt x="7" y="13"/>
                        </a:lnTo>
                        <a:lnTo>
                          <a:pt x="4" y="13"/>
                        </a:lnTo>
                        <a:lnTo>
                          <a:pt x="4" y="9"/>
                        </a:lnTo>
                        <a:lnTo>
                          <a:pt x="4" y="4"/>
                        </a:lnTo>
                        <a:lnTo>
                          <a:pt x="7" y="4"/>
                        </a:lnTo>
                        <a:lnTo>
                          <a:pt x="7" y="9"/>
                        </a:lnTo>
                        <a:lnTo>
                          <a:pt x="11" y="9"/>
                        </a:lnTo>
                        <a:lnTo>
                          <a:pt x="15" y="9"/>
                        </a:lnTo>
                        <a:lnTo>
                          <a:pt x="15" y="4"/>
                        </a:lnTo>
                        <a:lnTo>
                          <a:pt x="15" y="9"/>
                        </a:lnTo>
                        <a:lnTo>
                          <a:pt x="19" y="9"/>
                        </a:lnTo>
                        <a:lnTo>
                          <a:pt x="19" y="4"/>
                        </a:lnTo>
                        <a:lnTo>
                          <a:pt x="23" y="4"/>
                        </a:lnTo>
                        <a:lnTo>
                          <a:pt x="23" y="9"/>
                        </a:lnTo>
                        <a:lnTo>
                          <a:pt x="27" y="9"/>
                        </a:lnTo>
                        <a:lnTo>
                          <a:pt x="30" y="9"/>
                        </a:lnTo>
                        <a:lnTo>
                          <a:pt x="34" y="9"/>
                        </a:lnTo>
                        <a:lnTo>
                          <a:pt x="38" y="9"/>
                        </a:lnTo>
                        <a:lnTo>
                          <a:pt x="42" y="4"/>
                        </a:lnTo>
                        <a:lnTo>
                          <a:pt x="42" y="9"/>
                        </a:lnTo>
                        <a:lnTo>
                          <a:pt x="46" y="9"/>
                        </a:lnTo>
                        <a:lnTo>
                          <a:pt x="46" y="4"/>
                        </a:lnTo>
                        <a:lnTo>
                          <a:pt x="50" y="4"/>
                        </a:lnTo>
                        <a:lnTo>
                          <a:pt x="54" y="4"/>
                        </a:lnTo>
                        <a:lnTo>
                          <a:pt x="57" y="4"/>
                        </a:lnTo>
                        <a:lnTo>
                          <a:pt x="57" y="0"/>
                        </a:lnTo>
                        <a:lnTo>
                          <a:pt x="61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553" name="Freeform 527">
                    <a:extLst>
                      <a:ext uri="{FF2B5EF4-FFF2-40B4-BE49-F238E27FC236}">
                        <a16:creationId xmlns:a16="http://schemas.microsoft.com/office/drawing/2014/main" id="{AF5F9A34-FB42-D9AA-62E4-43D837CCC27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646" y="3294"/>
                    <a:ext cx="64" cy="102"/>
                  </a:xfrm>
                  <a:custGeom>
                    <a:avLst/>
                    <a:gdLst>
                      <a:gd name="T0" fmla="*/ 35 w 65"/>
                      <a:gd name="T1" fmla="*/ 4 h 102"/>
                      <a:gd name="T2" fmla="*/ 38 w 65"/>
                      <a:gd name="T3" fmla="*/ 0 h 102"/>
                      <a:gd name="T4" fmla="*/ 42 w 65"/>
                      <a:gd name="T5" fmla="*/ 4 h 102"/>
                      <a:gd name="T6" fmla="*/ 46 w 65"/>
                      <a:gd name="T7" fmla="*/ 9 h 102"/>
                      <a:gd name="T8" fmla="*/ 54 w 65"/>
                      <a:gd name="T9" fmla="*/ 9 h 102"/>
                      <a:gd name="T10" fmla="*/ 58 w 65"/>
                      <a:gd name="T11" fmla="*/ 13 h 102"/>
                      <a:gd name="T12" fmla="*/ 61 w 65"/>
                      <a:gd name="T13" fmla="*/ 17 h 102"/>
                      <a:gd name="T14" fmla="*/ 61 w 65"/>
                      <a:gd name="T15" fmla="*/ 25 h 102"/>
                      <a:gd name="T16" fmla="*/ 61 w 65"/>
                      <a:gd name="T17" fmla="*/ 33 h 102"/>
                      <a:gd name="T18" fmla="*/ 54 w 65"/>
                      <a:gd name="T19" fmla="*/ 33 h 102"/>
                      <a:gd name="T20" fmla="*/ 54 w 65"/>
                      <a:gd name="T21" fmla="*/ 41 h 102"/>
                      <a:gd name="T22" fmla="*/ 58 w 65"/>
                      <a:gd name="T23" fmla="*/ 45 h 102"/>
                      <a:gd name="T24" fmla="*/ 61 w 65"/>
                      <a:gd name="T25" fmla="*/ 49 h 102"/>
                      <a:gd name="T26" fmla="*/ 65 w 65"/>
                      <a:gd name="T27" fmla="*/ 53 h 102"/>
                      <a:gd name="T28" fmla="*/ 61 w 65"/>
                      <a:gd name="T29" fmla="*/ 57 h 102"/>
                      <a:gd name="T30" fmla="*/ 61 w 65"/>
                      <a:gd name="T31" fmla="*/ 57 h 102"/>
                      <a:gd name="T32" fmla="*/ 61 w 65"/>
                      <a:gd name="T33" fmla="*/ 61 h 102"/>
                      <a:gd name="T34" fmla="*/ 65 w 65"/>
                      <a:gd name="T35" fmla="*/ 65 h 102"/>
                      <a:gd name="T36" fmla="*/ 65 w 65"/>
                      <a:gd name="T37" fmla="*/ 65 h 102"/>
                      <a:gd name="T38" fmla="*/ 61 w 65"/>
                      <a:gd name="T39" fmla="*/ 69 h 102"/>
                      <a:gd name="T40" fmla="*/ 58 w 65"/>
                      <a:gd name="T41" fmla="*/ 73 h 102"/>
                      <a:gd name="T42" fmla="*/ 54 w 65"/>
                      <a:gd name="T43" fmla="*/ 77 h 102"/>
                      <a:gd name="T44" fmla="*/ 50 w 65"/>
                      <a:gd name="T45" fmla="*/ 81 h 102"/>
                      <a:gd name="T46" fmla="*/ 50 w 65"/>
                      <a:gd name="T47" fmla="*/ 89 h 102"/>
                      <a:gd name="T48" fmla="*/ 54 w 65"/>
                      <a:gd name="T49" fmla="*/ 94 h 102"/>
                      <a:gd name="T50" fmla="*/ 58 w 65"/>
                      <a:gd name="T51" fmla="*/ 98 h 102"/>
                      <a:gd name="T52" fmla="*/ 50 w 65"/>
                      <a:gd name="T53" fmla="*/ 98 h 102"/>
                      <a:gd name="T54" fmla="*/ 42 w 65"/>
                      <a:gd name="T55" fmla="*/ 98 h 102"/>
                      <a:gd name="T56" fmla="*/ 38 w 65"/>
                      <a:gd name="T57" fmla="*/ 94 h 102"/>
                      <a:gd name="T58" fmla="*/ 38 w 65"/>
                      <a:gd name="T59" fmla="*/ 94 h 102"/>
                      <a:gd name="T60" fmla="*/ 35 w 65"/>
                      <a:gd name="T61" fmla="*/ 89 h 102"/>
                      <a:gd name="T62" fmla="*/ 31 w 65"/>
                      <a:gd name="T63" fmla="*/ 85 h 102"/>
                      <a:gd name="T64" fmla="*/ 27 w 65"/>
                      <a:gd name="T65" fmla="*/ 89 h 102"/>
                      <a:gd name="T66" fmla="*/ 27 w 65"/>
                      <a:gd name="T67" fmla="*/ 98 h 102"/>
                      <a:gd name="T68" fmla="*/ 23 w 65"/>
                      <a:gd name="T69" fmla="*/ 102 h 102"/>
                      <a:gd name="T70" fmla="*/ 15 w 65"/>
                      <a:gd name="T71" fmla="*/ 102 h 102"/>
                      <a:gd name="T72" fmla="*/ 15 w 65"/>
                      <a:gd name="T73" fmla="*/ 94 h 102"/>
                      <a:gd name="T74" fmla="*/ 12 w 65"/>
                      <a:gd name="T75" fmla="*/ 89 h 102"/>
                      <a:gd name="T76" fmla="*/ 8 w 65"/>
                      <a:gd name="T77" fmla="*/ 85 h 102"/>
                      <a:gd name="T78" fmla="*/ 15 w 65"/>
                      <a:gd name="T79" fmla="*/ 81 h 102"/>
                      <a:gd name="T80" fmla="*/ 19 w 65"/>
                      <a:gd name="T81" fmla="*/ 77 h 102"/>
                      <a:gd name="T82" fmla="*/ 15 w 65"/>
                      <a:gd name="T83" fmla="*/ 73 h 102"/>
                      <a:gd name="T84" fmla="*/ 12 w 65"/>
                      <a:gd name="T85" fmla="*/ 69 h 102"/>
                      <a:gd name="T86" fmla="*/ 12 w 65"/>
                      <a:gd name="T87" fmla="*/ 61 h 102"/>
                      <a:gd name="T88" fmla="*/ 8 w 65"/>
                      <a:gd name="T89" fmla="*/ 57 h 102"/>
                      <a:gd name="T90" fmla="*/ 4 w 65"/>
                      <a:gd name="T91" fmla="*/ 53 h 102"/>
                      <a:gd name="T92" fmla="*/ 4 w 65"/>
                      <a:gd name="T93" fmla="*/ 45 h 102"/>
                      <a:gd name="T94" fmla="*/ 8 w 65"/>
                      <a:gd name="T95" fmla="*/ 41 h 102"/>
                      <a:gd name="T96" fmla="*/ 12 w 65"/>
                      <a:gd name="T97" fmla="*/ 37 h 102"/>
                      <a:gd name="T98" fmla="*/ 15 w 65"/>
                      <a:gd name="T99" fmla="*/ 33 h 102"/>
                      <a:gd name="T100" fmla="*/ 8 w 65"/>
                      <a:gd name="T101" fmla="*/ 33 h 102"/>
                      <a:gd name="T102" fmla="*/ 4 w 65"/>
                      <a:gd name="T103" fmla="*/ 29 h 102"/>
                      <a:gd name="T104" fmla="*/ 4 w 65"/>
                      <a:gd name="T105" fmla="*/ 29 h 102"/>
                      <a:gd name="T106" fmla="*/ 0 w 65"/>
                      <a:gd name="T107" fmla="*/ 33 h 102"/>
                      <a:gd name="T108" fmla="*/ 0 w 65"/>
                      <a:gd name="T109" fmla="*/ 25 h 102"/>
                      <a:gd name="T110" fmla="*/ 4 w 65"/>
                      <a:gd name="T111" fmla="*/ 21 h 102"/>
                      <a:gd name="T112" fmla="*/ 8 w 65"/>
                      <a:gd name="T113" fmla="*/ 17 h 102"/>
                      <a:gd name="T114" fmla="*/ 12 w 65"/>
                      <a:gd name="T115" fmla="*/ 13 h 102"/>
                      <a:gd name="T116" fmla="*/ 15 w 65"/>
                      <a:gd name="T117" fmla="*/ 9 h 102"/>
                      <a:gd name="T118" fmla="*/ 23 w 65"/>
                      <a:gd name="T119" fmla="*/ 9 h 102"/>
                      <a:gd name="T120" fmla="*/ 31 w 65"/>
                      <a:gd name="T121" fmla="*/ 4 h 102"/>
                      <a:gd name="T122" fmla="*/ 31 w 65"/>
                      <a:gd name="T123" fmla="*/ 4 h 10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  <a:cxn ang="0">
                        <a:pos x="T122" y="T123"/>
                      </a:cxn>
                    </a:cxnLst>
                    <a:rect l="0" t="0" r="r" b="b"/>
                    <a:pathLst>
                      <a:path w="65" h="102">
                        <a:moveTo>
                          <a:pt x="31" y="4"/>
                        </a:moveTo>
                        <a:lnTo>
                          <a:pt x="35" y="4"/>
                        </a:lnTo>
                        <a:lnTo>
                          <a:pt x="35" y="0"/>
                        </a:lnTo>
                        <a:lnTo>
                          <a:pt x="38" y="0"/>
                        </a:lnTo>
                        <a:lnTo>
                          <a:pt x="38" y="4"/>
                        </a:lnTo>
                        <a:lnTo>
                          <a:pt x="42" y="4"/>
                        </a:lnTo>
                        <a:lnTo>
                          <a:pt x="42" y="9"/>
                        </a:lnTo>
                        <a:lnTo>
                          <a:pt x="46" y="9"/>
                        </a:lnTo>
                        <a:lnTo>
                          <a:pt x="50" y="9"/>
                        </a:lnTo>
                        <a:lnTo>
                          <a:pt x="54" y="9"/>
                        </a:lnTo>
                        <a:lnTo>
                          <a:pt x="58" y="9"/>
                        </a:lnTo>
                        <a:lnTo>
                          <a:pt x="58" y="13"/>
                        </a:lnTo>
                        <a:lnTo>
                          <a:pt x="61" y="13"/>
                        </a:lnTo>
                        <a:lnTo>
                          <a:pt x="61" y="17"/>
                        </a:lnTo>
                        <a:lnTo>
                          <a:pt x="58" y="21"/>
                        </a:lnTo>
                        <a:lnTo>
                          <a:pt x="61" y="25"/>
                        </a:lnTo>
                        <a:lnTo>
                          <a:pt x="61" y="29"/>
                        </a:lnTo>
                        <a:lnTo>
                          <a:pt x="61" y="33"/>
                        </a:lnTo>
                        <a:lnTo>
                          <a:pt x="58" y="33"/>
                        </a:lnTo>
                        <a:lnTo>
                          <a:pt x="54" y="33"/>
                        </a:lnTo>
                        <a:lnTo>
                          <a:pt x="54" y="37"/>
                        </a:lnTo>
                        <a:lnTo>
                          <a:pt x="54" y="41"/>
                        </a:lnTo>
                        <a:lnTo>
                          <a:pt x="54" y="45"/>
                        </a:lnTo>
                        <a:lnTo>
                          <a:pt x="58" y="45"/>
                        </a:lnTo>
                        <a:lnTo>
                          <a:pt x="61" y="45"/>
                        </a:lnTo>
                        <a:lnTo>
                          <a:pt x="61" y="49"/>
                        </a:lnTo>
                        <a:lnTo>
                          <a:pt x="65" y="49"/>
                        </a:lnTo>
                        <a:lnTo>
                          <a:pt x="65" y="53"/>
                        </a:lnTo>
                        <a:lnTo>
                          <a:pt x="65" y="57"/>
                        </a:lnTo>
                        <a:lnTo>
                          <a:pt x="61" y="57"/>
                        </a:lnTo>
                        <a:lnTo>
                          <a:pt x="65" y="57"/>
                        </a:lnTo>
                        <a:lnTo>
                          <a:pt x="61" y="57"/>
                        </a:lnTo>
                        <a:lnTo>
                          <a:pt x="65" y="61"/>
                        </a:lnTo>
                        <a:lnTo>
                          <a:pt x="61" y="61"/>
                        </a:lnTo>
                        <a:lnTo>
                          <a:pt x="65" y="61"/>
                        </a:lnTo>
                        <a:lnTo>
                          <a:pt x="65" y="65"/>
                        </a:lnTo>
                        <a:lnTo>
                          <a:pt x="61" y="65"/>
                        </a:lnTo>
                        <a:lnTo>
                          <a:pt x="65" y="65"/>
                        </a:lnTo>
                        <a:lnTo>
                          <a:pt x="65" y="69"/>
                        </a:lnTo>
                        <a:lnTo>
                          <a:pt x="61" y="69"/>
                        </a:lnTo>
                        <a:lnTo>
                          <a:pt x="61" y="73"/>
                        </a:lnTo>
                        <a:lnTo>
                          <a:pt x="58" y="73"/>
                        </a:lnTo>
                        <a:lnTo>
                          <a:pt x="58" y="77"/>
                        </a:lnTo>
                        <a:lnTo>
                          <a:pt x="54" y="77"/>
                        </a:lnTo>
                        <a:lnTo>
                          <a:pt x="54" y="81"/>
                        </a:lnTo>
                        <a:lnTo>
                          <a:pt x="50" y="81"/>
                        </a:lnTo>
                        <a:lnTo>
                          <a:pt x="50" y="85"/>
                        </a:lnTo>
                        <a:lnTo>
                          <a:pt x="50" y="89"/>
                        </a:lnTo>
                        <a:lnTo>
                          <a:pt x="54" y="89"/>
                        </a:lnTo>
                        <a:lnTo>
                          <a:pt x="54" y="94"/>
                        </a:lnTo>
                        <a:lnTo>
                          <a:pt x="58" y="94"/>
                        </a:lnTo>
                        <a:lnTo>
                          <a:pt x="58" y="98"/>
                        </a:lnTo>
                        <a:lnTo>
                          <a:pt x="54" y="98"/>
                        </a:lnTo>
                        <a:lnTo>
                          <a:pt x="50" y="98"/>
                        </a:lnTo>
                        <a:lnTo>
                          <a:pt x="46" y="98"/>
                        </a:lnTo>
                        <a:lnTo>
                          <a:pt x="42" y="98"/>
                        </a:lnTo>
                        <a:lnTo>
                          <a:pt x="38" y="98"/>
                        </a:lnTo>
                        <a:lnTo>
                          <a:pt x="38" y="94"/>
                        </a:lnTo>
                        <a:lnTo>
                          <a:pt x="38" y="98"/>
                        </a:lnTo>
                        <a:lnTo>
                          <a:pt x="38" y="94"/>
                        </a:lnTo>
                        <a:lnTo>
                          <a:pt x="35" y="94"/>
                        </a:lnTo>
                        <a:lnTo>
                          <a:pt x="35" y="89"/>
                        </a:lnTo>
                        <a:lnTo>
                          <a:pt x="31" y="89"/>
                        </a:lnTo>
                        <a:lnTo>
                          <a:pt x="31" y="85"/>
                        </a:lnTo>
                        <a:lnTo>
                          <a:pt x="31" y="89"/>
                        </a:lnTo>
                        <a:lnTo>
                          <a:pt x="27" y="89"/>
                        </a:lnTo>
                        <a:lnTo>
                          <a:pt x="27" y="94"/>
                        </a:lnTo>
                        <a:lnTo>
                          <a:pt x="27" y="98"/>
                        </a:lnTo>
                        <a:lnTo>
                          <a:pt x="23" y="98"/>
                        </a:lnTo>
                        <a:lnTo>
                          <a:pt x="23" y="102"/>
                        </a:lnTo>
                        <a:lnTo>
                          <a:pt x="19" y="102"/>
                        </a:lnTo>
                        <a:lnTo>
                          <a:pt x="15" y="102"/>
                        </a:lnTo>
                        <a:lnTo>
                          <a:pt x="15" y="98"/>
                        </a:lnTo>
                        <a:lnTo>
                          <a:pt x="15" y="94"/>
                        </a:lnTo>
                        <a:lnTo>
                          <a:pt x="12" y="94"/>
                        </a:lnTo>
                        <a:lnTo>
                          <a:pt x="12" y="89"/>
                        </a:lnTo>
                        <a:lnTo>
                          <a:pt x="8" y="89"/>
                        </a:lnTo>
                        <a:lnTo>
                          <a:pt x="8" y="85"/>
                        </a:lnTo>
                        <a:lnTo>
                          <a:pt x="12" y="85"/>
                        </a:lnTo>
                        <a:lnTo>
                          <a:pt x="15" y="81"/>
                        </a:lnTo>
                        <a:lnTo>
                          <a:pt x="15" y="77"/>
                        </a:lnTo>
                        <a:lnTo>
                          <a:pt x="19" y="77"/>
                        </a:lnTo>
                        <a:lnTo>
                          <a:pt x="19" y="73"/>
                        </a:lnTo>
                        <a:lnTo>
                          <a:pt x="15" y="73"/>
                        </a:lnTo>
                        <a:lnTo>
                          <a:pt x="15" y="69"/>
                        </a:lnTo>
                        <a:lnTo>
                          <a:pt x="12" y="69"/>
                        </a:lnTo>
                        <a:lnTo>
                          <a:pt x="12" y="65"/>
                        </a:lnTo>
                        <a:lnTo>
                          <a:pt x="12" y="61"/>
                        </a:lnTo>
                        <a:lnTo>
                          <a:pt x="8" y="61"/>
                        </a:lnTo>
                        <a:lnTo>
                          <a:pt x="8" y="57"/>
                        </a:lnTo>
                        <a:lnTo>
                          <a:pt x="4" y="57"/>
                        </a:lnTo>
                        <a:lnTo>
                          <a:pt x="4" y="53"/>
                        </a:lnTo>
                        <a:lnTo>
                          <a:pt x="4" y="49"/>
                        </a:lnTo>
                        <a:lnTo>
                          <a:pt x="4" y="45"/>
                        </a:lnTo>
                        <a:lnTo>
                          <a:pt x="4" y="41"/>
                        </a:lnTo>
                        <a:lnTo>
                          <a:pt x="8" y="41"/>
                        </a:lnTo>
                        <a:lnTo>
                          <a:pt x="8" y="37"/>
                        </a:lnTo>
                        <a:lnTo>
                          <a:pt x="12" y="37"/>
                        </a:lnTo>
                        <a:lnTo>
                          <a:pt x="12" y="33"/>
                        </a:lnTo>
                        <a:lnTo>
                          <a:pt x="15" y="33"/>
                        </a:lnTo>
                        <a:lnTo>
                          <a:pt x="12" y="33"/>
                        </a:lnTo>
                        <a:lnTo>
                          <a:pt x="8" y="33"/>
                        </a:lnTo>
                        <a:lnTo>
                          <a:pt x="8" y="29"/>
                        </a:lnTo>
                        <a:lnTo>
                          <a:pt x="4" y="29"/>
                        </a:lnTo>
                        <a:lnTo>
                          <a:pt x="4" y="25"/>
                        </a:lnTo>
                        <a:lnTo>
                          <a:pt x="4" y="29"/>
                        </a:lnTo>
                        <a:lnTo>
                          <a:pt x="0" y="29"/>
                        </a:lnTo>
                        <a:lnTo>
                          <a:pt x="0" y="33"/>
                        </a:lnTo>
                        <a:lnTo>
                          <a:pt x="0" y="29"/>
                        </a:lnTo>
                        <a:lnTo>
                          <a:pt x="0" y="25"/>
                        </a:lnTo>
                        <a:lnTo>
                          <a:pt x="4" y="25"/>
                        </a:lnTo>
                        <a:lnTo>
                          <a:pt x="4" y="21"/>
                        </a:lnTo>
                        <a:lnTo>
                          <a:pt x="8" y="21"/>
                        </a:lnTo>
                        <a:lnTo>
                          <a:pt x="8" y="17"/>
                        </a:lnTo>
                        <a:lnTo>
                          <a:pt x="8" y="13"/>
                        </a:lnTo>
                        <a:lnTo>
                          <a:pt x="12" y="13"/>
                        </a:lnTo>
                        <a:lnTo>
                          <a:pt x="12" y="9"/>
                        </a:lnTo>
                        <a:lnTo>
                          <a:pt x="15" y="9"/>
                        </a:lnTo>
                        <a:lnTo>
                          <a:pt x="19" y="9"/>
                        </a:lnTo>
                        <a:lnTo>
                          <a:pt x="23" y="9"/>
                        </a:lnTo>
                        <a:lnTo>
                          <a:pt x="27" y="9"/>
                        </a:lnTo>
                        <a:lnTo>
                          <a:pt x="31" y="4"/>
                        </a:lnTo>
                        <a:lnTo>
                          <a:pt x="27" y="4"/>
                        </a:lnTo>
                        <a:lnTo>
                          <a:pt x="31" y="4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554" name="Freeform 528">
                    <a:extLst>
                      <a:ext uri="{FF2B5EF4-FFF2-40B4-BE49-F238E27FC236}">
                        <a16:creationId xmlns:a16="http://schemas.microsoft.com/office/drawing/2014/main" id="{0D27B078-8DBC-7403-2E06-DA0C09C639B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952" y="3294"/>
                    <a:ext cx="61" cy="46"/>
                  </a:xfrm>
                  <a:custGeom>
                    <a:avLst/>
                    <a:gdLst>
                      <a:gd name="T0" fmla="*/ 19 w 61"/>
                      <a:gd name="T1" fmla="*/ 4 h 45"/>
                      <a:gd name="T2" fmla="*/ 27 w 61"/>
                      <a:gd name="T3" fmla="*/ 4 h 45"/>
                      <a:gd name="T4" fmla="*/ 31 w 61"/>
                      <a:gd name="T5" fmla="*/ 9 h 45"/>
                      <a:gd name="T6" fmla="*/ 34 w 61"/>
                      <a:gd name="T7" fmla="*/ 4 h 45"/>
                      <a:gd name="T8" fmla="*/ 38 w 61"/>
                      <a:gd name="T9" fmla="*/ 0 h 45"/>
                      <a:gd name="T10" fmla="*/ 42 w 61"/>
                      <a:gd name="T11" fmla="*/ 4 h 45"/>
                      <a:gd name="T12" fmla="*/ 42 w 61"/>
                      <a:gd name="T13" fmla="*/ 4 h 45"/>
                      <a:gd name="T14" fmla="*/ 50 w 61"/>
                      <a:gd name="T15" fmla="*/ 4 h 45"/>
                      <a:gd name="T16" fmla="*/ 50 w 61"/>
                      <a:gd name="T17" fmla="*/ 9 h 45"/>
                      <a:gd name="T18" fmla="*/ 50 w 61"/>
                      <a:gd name="T19" fmla="*/ 9 h 45"/>
                      <a:gd name="T20" fmla="*/ 50 w 61"/>
                      <a:gd name="T21" fmla="*/ 17 h 45"/>
                      <a:gd name="T22" fmla="*/ 46 w 61"/>
                      <a:gd name="T23" fmla="*/ 21 h 45"/>
                      <a:gd name="T24" fmla="*/ 54 w 61"/>
                      <a:gd name="T25" fmla="*/ 21 h 45"/>
                      <a:gd name="T26" fmla="*/ 57 w 61"/>
                      <a:gd name="T27" fmla="*/ 25 h 45"/>
                      <a:gd name="T28" fmla="*/ 61 w 61"/>
                      <a:gd name="T29" fmla="*/ 25 h 45"/>
                      <a:gd name="T30" fmla="*/ 57 w 61"/>
                      <a:gd name="T31" fmla="*/ 29 h 45"/>
                      <a:gd name="T32" fmla="*/ 57 w 61"/>
                      <a:gd name="T33" fmla="*/ 37 h 45"/>
                      <a:gd name="T34" fmla="*/ 57 w 61"/>
                      <a:gd name="T35" fmla="*/ 37 h 45"/>
                      <a:gd name="T36" fmla="*/ 61 w 61"/>
                      <a:gd name="T37" fmla="*/ 41 h 45"/>
                      <a:gd name="T38" fmla="*/ 57 w 61"/>
                      <a:gd name="T39" fmla="*/ 45 h 45"/>
                      <a:gd name="T40" fmla="*/ 54 w 61"/>
                      <a:gd name="T41" fmla="*/ 41 h 45"/>
                      <a:gd name="T42" fmla="*/ 50 w 61"/>
                      <a:gd name="T43" fmla="*/ 37 h 45"/>
                      <a:gd name="T44" fmla="*/ 42 w 61"/>
                      <a:gd name="T45" fmla="*/ 37 h 45"/>
                      <a:gd name="T46" fmla="*/ 38 w 61"/>
                      <a:gd name="T47" fmla="*/ 33 h 45"/>
                      <a:gd name="T48" fmla="*/ 34 w 61"/>
                      <a:gd name="T49" fmla="*/ 29 h 45"/>
                      <a:gd name="T50" fmla="*/ 31 w 61"/>
                      <a:gd name="T51" fmla="*/ 33 h 45"/>
                      <a:gd name="T52" fmla="*/ 27 w 61"/>
                      <a:gd name="T53" fmla="*/ 29 h 45"/>
                      <a:gd name="T54" fmla="*/ 19 w 61"/>
                      <a:gd name="T55" fmla="*/ 29 h 45"/>
                      <a:gd name="T56" fmla="*/ 15 w 61"/>
                      <a:gd name="T57" fmla="*/ 25 h 45"/>
                      <a:gd name="T58" fmla="*/ 11 w 61"/>
                      <a:gd name="T59" fmla="*/ 21 h 45"/>
                      <a:gd name="T60" fmla="*/ 8 w 61"/>
                      <a:gd name="T61" fmla="*/ 29 h 45"/>
                      <a:gd name="T62" fmla="*/ 4 w 61"/>
                      <a:gd name="T63" fmla="*/ 25 h 45"/>
                      <a:gd name="T64" fmla="*/ 0 w 61"/>
                      <a:gd name="T65" fmla="*/ 21 h 45"/>
                      <a:gd name="T66" fmla="*/ 4 w 61"/>
                      <a:gd name="T67" fmla="*/ 17 h 45"/>
                      <a:gd name="T68" fmla="*/ 4 w 61"/>
                      <a:gd name="T69" fmla="*/ 9 h 45"/>
                      <a:gd name="T70" fmla="*/ 8 w 61"/>
                      <a:gd name="T71" fmla="*/ 4 h 45"/>
                      <a:gd name="T72" fmla="*/ 15 w 61"/>
                      <a:gd name="T73" fmla="*/ 4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61" h="45">
                        <a:moveTo>
                          <a:pt x="15" y="4"/>
                        </a:moveTo>
                        <a:lnTo>
                          <a:pt x="19" y="4"/>
                        </a:lnTo>
                        <a:lnTo>
                          <a:pt x="23" y="4"/>
                        </a:lnTo>
                        <a:lnTo>
                          <a:pt x="27" y="4"/>
                        </a:lnTo>
                        <a:lnTo>
                          <a:pt x="31" y="4"/>
                        </a:lnTo>
                        <a:lnTo>
                          <a:pt x="31" y="9"/>
                        </a:lnTo>
                        <a:lnTo>
                          <a:pt x="34" y="9"/>
                        </a:lnTo>
                        <a:lnTo>
                          <a:pt x="34" y="4"/>
                        </a:lnTo>
                        <a:lnTo>
                          <a:pt x="38" y="4"/>
                        </a:lnTo>
                        <a:lnTo>
                          <a:pt x="38" y="0"/>
                        </a:lnTo>
                        <a:lnTo>
                          <a:pt x="38" y="4"/>
                        </a:lnTo>
                        <a:lnTo>
                          <a:pt x="42" y="4"/>
                        </a:lnTo>
                        <a:lnTo>
                          <a:pt x="42" y="0"/>
                        </a:lnTo>
                        <a:lnTo>
                          <a:pt x="42" y="4"/>
                        </a:lnTo>
                        <a:lnTo>
                          <a:pt x="46" y="4"/>
                        </a:lnTo>
                        <a:lnTo>
                          <a:pt x="50" y="4"/>
                        </a:lnTo>
                        <a:lnTo>
                          <a:pt x="46" y="9"/>
                        </a:lnTo>
                        <a:lnTo>
                          <a:pt x="50" y="9"/>
                        </a:lnTo>
                        <a:lnTo>
                          <a:pt x="46" y="9"/>
                        </a:lnTo>
                        <a:lnTo>
                          <a:pt x="50" y="9"/>
                        </a:lnTo>
                        <a:lnTo>
                          <a:pt x="50" y="13"/>
                        </a:lnTo>
                        <a:lnTo>
                          <a:pt x="50" y="17"/>
                        </a:lnTo>
                        <a:lnTo>
                          <a:pt x="50" y="21"/>
                        </a:lnTo>
                        <a:lnTo>
                          <a:pt x="46" y="21"/>
                        </a:lnTo>
                        <a:lnTo>
                          <a:pt x="50" y="21"/>
                        </a:lnTo>
                        <a:lnTo>
                          <a:pt x="54" y="21"/>
                        </a:lnTo>
                        <a:lnTo>
                          <a:pt x="54" y="25"/>
                        </a:lnTo>
                        <a:lnTo>
                          <a:pt x="57" y="25"/>
                        </a:lnTo>
                        <a:lnTo>
                          <a:pt x="61" y="21"/>
                        </a:lnTo>
                        <a:lnTo>
                          <a:pt x="61" y="25"/>
                        </a:lnTo>
                        <a:lnTo>
                          <a:pt x="61" y="29"/>
                        </a:lnTo>
                        <a:lnTo>
                          <a:pt x="57" y="29"/>
                        </a:lnTo>
                        <a:lnTo>
                          <a:pt x="57" y="33"/>
                        </a:lnTo>
                        <a:lnTo>
                          <a:pt x="57" y="37"/>
                        </a:lnTo>
                        <a:lnTo>
                          <a:pt x="61" y="37"/>
                        </a:lnTo>
                        <a:lnTo>
                          <a:pt x="57" y="37"/>
                        </a:lnTo>
                        <a:lnTo>
                          <a:pt x="57" y="41"/>
                        </a:lnTo>
                        <a:lnTo>
                          <a:pt x="61" y="41"/>
                        </a:lnTo>
                        <a:lnTo>
                          <a:pt x="61" y="45"/>
                        </a:lnTo>
                        <a:lnTo>
                          <a:pt x="57" y="45"/>
                        </a:lnTo>
                        <a:lnTo>
                          <a:pt x="57" y="41"/>
                        </a:lnTo>
                        <a:lnTo>
                          <a:pt x="54" y="41"/>
                        </a:lnTo>
                        <a:lnTo>
                          <a:pt x="54" y="37"/>
                        </a:lnTo>
                        <a:lnTo>
                          <a:pt x="50" y="37"/>
                        </a:lnTo>
                        <a:lnTo>
                          <a:pt x="46" y="37"/>
                        </a:lnTo>
                        <a:lnTo>
                          <a:pt x="42" y="37"/>
                        </a:lnTo>
                        <a:lnTo>
                          <a:pt x="42" y="33"/>
                        </a:lnTo>
                        <a:lnTo>
                          <a:pt x="38" y="33"/>
                        </a:lnTo>
                        <a:lnTo>
                          <a:pt x="38" y="29"/>
                        </a:lnTo>
                        <a:lnTo>
                          <a:pt x="34" y="29"/>
                        </a:lnTo>
                        <a:lnTo>
                          <a:pt x="34" y="33"/>
                        </a:lnTo>
                        <a:lnTo>
                          <a:pt x="31" y="33"/>
                        </a:lnTo>
                        <a:lnTo>
                          <a:pt x="31" y="29"/>
                        </a:lnTo>
                        <a:lnTo>
                          <a:pt x="27" y="29"/>
                        </a:lnTo>
                        <a:lnTo>
                          <a:pt x="23" y="29"/>
                        </a:lnTo>
                        <a:lnTo>
                          <a:pt x="19" y="29"/>
                        </a:lnTo>
                        <a:lnTo>
                          <a:pt x="19" y="25"/>
                        </a:lnTo>
                        <a:lnTo>
                          <a:pt x="15" y="25"/>
                        </a:lnTo>
                        <a:lnTo>
                          <a:pt x="15" y="21"/>
                        </a:lnTo>
                        <a:lnTo>
                          <a:pt x="11" y="21"/>
                        </a:lnTo>
                        <a:lnTo>
                          <a:pt x="11" y="25"/>
                        </a:lnTo>
                        <a:lnTo>
                          <a:pt x="8" y="29"/>
                        </a:lnTo>
                        <a:lnTo>
                          <a:pt x="8" y="25"/>
                        </a:lnTo>
                        <a:lnTo>
                          <a:pt x="4" y="25"/>
                        </a:lnTo>
                        <a:lnTo>
                          <a:pt x="4" y="21"/>
                        </a:lnTo>
                        <a:lnTo>
                          <a:pt x="0" y="21"/>
                        </a:lnTo>
                        <a:lnTo>
                          <a:pt x="0" y="17"/>
                        </a:lnTo>
                        <a:lnTo>
                          <a:pt x="4" y="17"/>
                        </a:lnTo>
                        <a:lnTo>
                          <a:pt x="4" y="13"/>
                        </a:lnTo>
                        <a:lnTo>
                          <a:pt x="4" y="9"/>
                        </a:lnTo>
                        <a:lnTo>
                          <a:pt x="8" y="9"/>
                        </a:lnTo>
                        <a:lnTo>
                          <a:pt x="8" y="4"/>
                        </a:lnTo>
                        <a:lnTo>
                          <a:pt x="11" y="4"/>
                        </a:lnTo>
                        <a:lnTo>
                          <a:pt x="15" y="4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555" name="Freeform 529">
                    <a:extLst>
                      <a:ext uri="{FF2B5EF4-FFF2-40B4-BE49-F238E27FC236}">
                        <a16:creationId xmlns:a16="http://schemas.microsoft.com/office/drawing/2014/main" id="{0F9F8246-DF38-A575-7EE8-57FBAFA5AC7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342" y="3298"/>
                    <a:ext cx="81" cy="98"/>
                  </a:xfrm>
                  <a:custGeom>
                    <a:avLst/>
                    <a:gdLst>
                      <a:gd name="T0" fmla="*/ 4 w 81"/>
                      <a:gd name="T1" fmla="*/ 41 h 98"/>
                      <a:gd name="T2" fmla="*/ 8 w 81"/>
                      <a:gd name="T3" fmla="*/ 37 h 98"/>
                      <a:gd name="T4" fmla="*/ 8 w 81"/>
                      <a:gd name="T5" fmla="*/ 29 h 98"/>
                      <a:gd name="T6" fmla="*/ 12 w 81"/>
                      <a:gd name="T7" fmla="*/ 25 h 98"/>
                      <a:gd name="T8" fmla="*/ 16 w 81"/>
                      <a:gd name="T9" fmla="*/ 21 h 98"/>
                      <a:gd name="T10" fmla="*/ 16 w 81"/>
                      <a:gd name="T11" fmla="*/ 13 h 98"/>
                      <a:gd name="T12" fmla="*/ 16 w 81"/>
                      <a:gd name="T13" fmla="*/ 13 h 98"/>
                      <a:gd name="T14" fmla="*/ 19 w 81"/>
                      <a:gd name="T15" fmla="*/ 5 h 98"/>
                      <a:gd name="T16" fmla="*/ 23 w 81"/>
                      <a:gd name="T17" fmla="*/ 0 h 98"/>
                      <a:gd name="T18" fmla="*/ 54 w 81"/>
                      <a:gd name="T19" fmla="*/ 0 h 98"/>
                      <a:gd name="T20" fmla="*/ 58 w 81"/>
                      <a:gd name="T21" fmla="*/ 5 h 98"/>
                      <a:gd name="T22" fmla="*/ 58 w 81"/>
                      <a:gd name="T23" fmla="*/ 13 h 98"/>
                      <a:gd name="T24" fmla="*/ 65 w 81"/>
                      <a:gd name="T25" fmla="*/ 13 h 98"/>
                      <a:gd name="T26" fmla="*/ 69 w 81"/>
                      <a:gd name="T27" fmla="*/ 21 h 98"/>
                      <a:gd name="T28" fmla="*/ 73 w 81"/>
                      <a:gd name="T29" fmla="*/ 25 h 98"/>
                      <a:gd name="T30" fmla="*/ 77 w 81"/>
                      <a:gd name="T31" fmla="*/ 29 h 98"/>
                      <a:gd name="T32" fmla="*/ 81 w 81"/>
                      <a:gd name="T33" fmla="*/ 33 h 98"/>
                      <a:gd name="T34" fmla="*/ 77 w 81"/>
                      <a:gd name="T35" fmla="*/ 37 h 98"/>
                      <a:gd name="T36" fmla="*/ 77 w 81"/>
                      <a:gd name="T37" fmla="*/ 45 h 98"/>
                      <a:gd name="T38" fmla="*/ 81 w 81"/>
                      <a:gd name="T39" fmla="*/ 49 h 98"/>
                      <a:gd name="T40" fmla="*/ 81 w 81"/>
                      <a:gd name="T41" fmla="*/ 57 h 98"/>
                      <a:gd name="T42" fmla="*/ 81 w 81"/>
                      <a:gd name="T43" fmla="*/ 65 h 98"/>
                      <a:gd name="T44" fmla="*/ 77 w 81"/>
                      <a:gd name="T45" fmla="*/ 61 h 98"/>
                      <a:gd name="T46" fmla="*/ 69 w 81"/>
                      <a:gd name="T47" fmla="*/ 61 h 98"/>
                      <a:gd name="T48" fmla="*/ 65 w 81"/>
                      <a:gd name="T49" fmla="*/ 57 h 98"/>
                      <a:gd name="T50" fmla="*/ 62 w 81"/>
                      <a:gd name="T51" fmla="*/ 53 h 98"/>
                      <a:gd name="T52" fmla="*/ 62 w 81"/>
                      <a:gd name="T53" fmla="*/ 61 h 98"/>
                      <a:gd name="T54" fmla="*/ 58 w 81"/>
                      <a:gd name="T55" fmla="*/ 65 h 98"/>
                      <a:gd name="T56" fmla="*/ 62 w 81"/>
                      <a:gd name="T57" fmla="*/ 69 h 98"/>
                      <a:gd name="T58" fmla="*/ 58 w 81"/>
                      <a:gd name="T59" fmla="*/ 73 h 98"/>
                      <a:gd name="T60" fmla="*/ 58 w 81"/>
                      <a:gd name="T61" fmla="*/ 81 h 98"/>
                      <a:gd name="T62" fmla="*/ 58 w 81"/>
                      <a:gd name="T63" fmla="*/ 90 h 98"/>
                      <a:gd name="T64" fmla="*/ 50 w 81"/>
                      <a:gd name="T65" fmla="*/ 90 h 98"/>
                      <a:gd name="T66" fmla="*/ 46 w 81"/>
                      <a:gd name="T67" fmla="*/ 90 h 98"/>
                      <a:gd name="T68" fmla="*/ 42 w 81"/>
                      <a:gd name="T69" fmla="*/ 94 h 98"/>
                      <a:gd name="T70" fmla="*/ 35 w 81"/>
                      <a:gd name="T71" fmla="*/ 90 h 98"/>
                      <a:gd name="T72" fmla="*/ 31 w 81"/>
                      <a:gd name="T73" fmla="*/ 94 h 98"/>
                      <a:gd name="T74" fmla="*/ 27 w 81"/>
                      <a:gd name="T75" fmla="*/ 94 h 98"/>
                      <a:gd name="T76" fmla="*/ 23 w 81"/>
                      <a:gd name="T77" fmla="*/ 90 h 98"/>
                      <a:gd name="T78" fmla="*/ 16 w 81"/>
                      <a:gd name="T79" fmla="*/ 85 h 98"/>
                      <a:gd name="T80" fmla="*/ 12 w 81"/>
                      <a:gd name="T81" fmla="*/ 81 h 98"/>
                      <a:gd name="T82" fmla="*/ 12 w 81"/>
                      <a:gd name="T83" fmla="*/ 73 h 98"/>
                      <a:gd name="T84" fmla="*/ 12 w 81"/>
                      <a:gd name="T85" fmla="*/ 73 h 98"/>
                      <a:gd name="T86" fmla="*/ 8 w 81"/>
                      <a:gd name="T87" fmla="*/ 69 h 98"/>
                      <a:gd name="T88" fmla="*/ 12 w 81"/>
                      <a:gd name="T89" fmla="*/ 65 h 98"/>
                      <a:gd name="T90" fmla="*/ 8 w 81"/>
                      <a:gd name="T91" fmla="*/ 61 h 98"/>
                      <a:gd name="T92" fmla="*/ 0 w 81"/>
                      <a:gd name="T93" fmla="*/ 53 h 98"/>
                      <a:gd name="T94" fmla="*/ 4 w 81"/>
                      <a:gd name="T95" fmla="*/ 49 h 9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</a:cxnLst>
                    <a:rect l="0" t="0" r="r" b="b"/>
                    <a:pathLst>
                      <a:path w="81" h="98">
                        <a:moveTo>
                          <a:pt x="4" y="45"/>
                        </a:moveTo>
                        <a:lnTo>
                          <a:pt x="4" y="41"/>
                        </a:lnTo>
                        <a:lnTo>
                          <a:pt x="8" y="41"/>
                        </a:lnTo>
                        <a:lnTo>
                          <a:pt x="8" y="37"/>
                        </a:lnTo>
                        <a:lnTo>
                          <a:pt x="8" y="33"/>
                        </a:lnTo>
                        <a:lnTo>
                          <a:pt x="8" y="29"/>
                        </a:lnTo>
                        <a:lnTo>
                          <a:pt x="12" y="29"/>
                        </a:lnTo>
                        <a:lnTo>
                          <a:pt x="12" y="25"/>
                        </a:lnTo>
                        <a:lnTo>
                          <a:pt x="16" y="25"/>
                        </a:lnTo>
                        <a:lnTo>
                          <a:pt x="16" y="21"/>
                        </a:lnTo>
                        <a:lnTo>
                          <a:pt x="16" y="17"/>
                        </a:lnTo>
                        <a:lnTo>
                          <a:pt x="16" y="13"/>
                        </a:lnTo>
                        <a:lnTo>
                          <a:pt x="19" y="13"/>
                        </a:lnTo>
                        <a:lnTo>
                          <a:pt x="16" y="13"/>
                        </a:lnTo>
                        <a:lnTo>
                          <a:pt x="16" y="9"/>
                        </a:lnTo>
                        <a:lnTo>
                          <a:pt x="19" y="5"/>
                        </a:lnTo>
                        <a:lnTo>
                          <a:pt x="23" y="5"/>
                        </a:lnTo>
                        <a:lnTo>
                          <a:pt x="23" y="0"/>
                        </a:lnTo>
                        <a:lnTo>
                          <a:pt x="50" y="0"/>
                        </a:lnTo>
                        <a:lnTo>
                          <a:pt x="54" y="0"/>
                        </a:lnTo>
                        <a:lnTo>
                          <a:pt x="58" y="0"/>
                        </a:lnTo>
                        <a:lnTo>
                          <a:pt x="58" y="5"/>
                        </a:lnTo>
                        <a:lnTo>
                          <a:pt x="58" y="9"/>
                        </a:lnTo>
                        <a:lnTo>
                          <a:pt x="58" y="13"/>
                        </a:lnTo>
                        <a:lnTo>
                          <a:pt x="62" y="13"/>
                        </a:lnTo>
                        <a:lnTo>
                          <a:pt x="65" y="13"/>
                        </a:lnTo>
                        <a:lnTo>
                          <a:pt x="69" y="17"/>
                        </a:lnTo>
                        <a:lnTo>
                          <a:pt x="69" y="21"/>
                        </a:lnTo>
                        <a:lnTo>
                          <a:pt x="73" y="21"/>
                        </a:lnTo>
                        <a:lnTo>
                          <a:pt x="73" y="25"/>
                        </a:lnTo>
                        <a:lnTo>
                          <a:pt x="77" y="25"/>
                        </a:lnTo>
                        <a:lnTo>
                          <a:pt x="77" y="29"/>
                        </a:lnTo>
                        <a:lnTo>
                          <a:pt x="81" y="29"/>
                        </a:lnTo>
                        <a:lnTo>
                          <a:pt x="81" y="33"/>
                        </a:lnTo>
                        <a:lnTo>
                          <a:pt x="77" y="33"/>
                        </a:lnTo>
                        <a:lnTo>
                          <a:pt x="77" y="37"/>
                        </a:lnTo>
                        <a:lnTo>
                          <a:pt x="77" y="41"/>
                        </a:lnTo>
                        <a:lnTo>
                          <a:pt x="77" y="45"/>
                        </a:lnTo>
                        <a:lnTo>
                          <a:pt x="81" y="45"/>
                        </a:lnTo>
                        <a:lnTo>
                          <a:pt x="81" y="49"/>
                        </a:lnTo>
                        <a:lnTo>
                          <a:pt x="81" y="53"/>
                        </a:lnTo>
                        <a:lnTo>
                          <a:pt x="81" y="57"/>
                        </a:lnTo>
                        <a:lnTo>
                          <a:pt x="81" y="61"/>
                        </a:lnTo>
                        <a:lnTo>
                          <a:pt x="81" y="65"/>
                        </a:lnTo>
                        <a:lnTo>
                          <a:pt x="77" y="65"/>
                        </a:lnTo>
                        <a:lnTo>
                          <a:pt x="77" y="61"/>
                        </a:lnTo>
                        <a:lnTo>
                          <a:pt x="73" y="61"/>
                        </a:lnTo>
                        <a:lnTo>
                          <a:pt x="69" y="61"/>
                        </a:lnTo>
                        <a:lnTo>
                          <a:pt x="65" y="61"/>
                        </a:lnTo>
                        <a:lnTo>
                          <a:pt x="65" y="57"/>
                        </a:lnTo>
                        <a:lnTo>
                          <a:pt x="65" y="53"/>
                        </a:lnTo>
                        <a:lnTo>
                          <a:pt x="62" y="53"/>
                        </a:lnTo>
                        <a:lnTo>
                          <a:pt x="62" y="57"/>
                        </a:lnTo>
                        <a:lnTo>
                          <a:pt x="62" y="61"/>
                        </a:lnTo>
                        <a:lnTo>
                          <a:pt x="58" y="61"/>
                        </a:lnTo>
                        <a:lnTo>
                          <a:pt x="58" y="65"/>
                        </a:lnTo>
                        <a:lnTo>
                          <a:pt x="58" y="69"/>
                        </a:lnTo>
                        <a:lnTo>
                          <a:pt x="62" y="69"/>
                        </a:lnTo>
                        <a:lnTo>
                          <a:pt x="62" y="73"/>
                        </a:lnTo>
                        <a:lnTo>
                          <a:pt x="58" y="73"/>
                        </a:lnTo>
                        <a:lnTo>
                          <a:pt x="58" y="77"/>
                        </a:lnTo>
                        <a:lnTo>
                          <a:pt x="58" y="81"/>
                        </a:lnTo>
                        <a:lnTo>
                          <a:pt x="58" y="85"/>
                        </a:lnTo>
                        <a:lnTo>
                          <a:pt x="58" y="90"/>
                        </a:lnTo>
                        <a:lnTo>
                          <a:pt x="54" y="90"/>
                        </a:lnTo>
                        <a:lnTo>
                          <a:pt x="50" y="90"/>
                        </a:lnTo>
                        <a:lnTo>
                          <a:pt x="46" y="85"/>
                        </a:lnTo>
                        <a:lnTo>
                          <a:pt x="46" y="90"/>
                        </a:lnTo>
                        <a:lnTo>
                          <a:pt x="42" y="90"/>
                        </a:lnTo>
                        <a:lnTo>
                          <a:pt x="42" y="94"/>
                        </a:lnTo>
                        <a:lnTo>
                          <a:pt x="39" y="90"/>
                        </a:lnTo>
                        <a:lnTo>
                          <a:pt x="35" y="90"/>
                        </a:lnTo>
                        <a:lnTo>
                          <a:pt x="35" y="94"/>
                        </a:lnTo>
                        <a:lnTo>
                          <a:pt x="31" y="94"/>
                        </a:lnTo>
                        <a:lnTo>
                          <a:pt x="27" y="98"/>
                        </a:lnTo>
                        <a:lnTo>
                          <a:pt x="27" y="94"/>
                        </a:lnTo>
                        <a:lnTo>
                          <a:pt x="27" y="90"/>
                        </a:lnTo>
                        <a:lnTo>
                          <a:pt x="23" y="90"/>
                        </a:lnTo>
                        <a:lnTo>
                          <a:pt x="19" y="85"/>
                        </a:lnTo>
                        <a:lnTo>
                          <a:pt x="16" y="85"/>
                        </a:lnTo>
                        <a:lnTo>
                          <a:pt x="12" y="85"/>
                        </a:lnTo>
                        <a:lnTo>
                          <a:pt x="12" y="81"/>
                        </a:lnTo>
                        <a:lnTo>
                          <a:pt x="12" y="77"/>
                        </a:lnTo>
                        <a:lnTo>
                          <a:pt x="12" y="73"/>
                        </a:lnTo>
                        <a:lnTo>
                          <a:pt x="8" y="73"/>
                        </a:lnTo>
                        <a:lnTo>
                          <a:pt x="12" y="73"/>
                        </a:lnTo>
                        <a:lnTo>
                          <a:pt x="12" y="69"/>
                        </a:lnTo>
                        <a:lnTo>
                          <a:pt x="8" y="69"/>
                        </a:lnTo>
                        <a:lnTo>
                          <a:pt x="8" y="65"/>
                        </a:lnTo>
                        <a:lnTo>
                          <a:pt x="12" y="65"/>
                        </a:lnTo>
                        <a:lnTo>
                          <a:pt x="8" y="65"/>
                        </a:lnTo>
                        <a:lnTo>
                          <a:pt x="8" y="61"/>
                        </a:lnTo>
                        <a:lnTo>
                          <a:pt x="4" y="57"/>
                        </a:lnTo>
                        <a:lnTo>
                          <a:pt x="0" y="53"/>
                        </a:lnTo>
                        <a:lnTo>
                          <a:pt x="0" y="49"/>
                        </a:lnTo>
                        <a:lnTo>
                          <a:pt x="4" y="49"/>
                        </a:lnTo>
                        <a:lnTo>
                          <a:pt x="4" y="45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556" name="Freeform 530">
                    <a:extLst>
                      <a:ext uri="{FF2B5EF4-FFF2-40B4-BE49-F238E27FC236}">
                        <a16:creationId xmlns:a16="http://schemas.microsoft.com/office/drawing/2014/main" id="{CE6B598F-2CAC-15BA-A7C4-1B2B9515F5F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688" y="3298"/>
                    <a:ext cx="63" cy="61"/>
                  </a:xfrm>
                  <a:custGeom>
                    <a:avLst/>
                    <a:gdLst>
                      <a:gd name="T0" fmla="*/ 4 w 65"/>
                      <a:gd name="T1" fmla="*/ 0 h 61"/>
                      <a:gd name="T2" fmla="*/ 8 w 65"/>
                      <a:gd name="T3" fmla="*/ 5 h 61"/>
                      <a:gd name="T4" fmla="*/ 12 w 65"/>
                      <a:gd name="T5" fmla="*/ 9 h 61"/>
                      <a:gd name="T6" fmla="*/ 16 w 65"/>
                      <a:gd name="T7" fmla="*/ 9 h 61"/>
                      <a:gd name="T8" fmla="*/ 19 w 65"/>
                      <a:gd name="T9" fmla="*/ 5 h 61"/>
                      <a:gd name="T10" fmla="*/ 19 w 65"/>
                      <a:gd name="T11" fmla="*/ 0 h 61"/>
                      <a:gd name="T12" fmla="*/ 23 w 65"/>
                      <a:gd name="T13" fmla="*/ 5 h 61"/>
                      <a:gd name="T14" fmla="*/ 31 w 65"/>
                      <a:gd name="T15" fmla="*/ 5 h 61"/>
                      <a:gd name="T16" fmla="*/ 35 w 65"/>
                      <a:gd name="T17" fmla="*/ 9 h 61"/>
                      <a:gd name="T18" fmla="*/ 35 w 65"/>
                      <a:gd name="T19" fmla="*/ 9 h 61"/>
                      <a:gd name="T20" fmla="*/ 39 w 65"/>
                      <a:gd name="T21" fmla="*/ 13 h 61"/>
                      <a:gd name="T22" fmla="*/ 42 w 65"/>
                      <a:gd name="T23" fmla="*/ 5 h 61"/>
                      <a:gd name="T24" fmla="*/ 46 w 65"/>
                      <a:gd name="T25" fmla="*/ 0 h 61"/>
                      <a:gd name="T26" fmla="*/ 54 w 65"/>
                      <a:gd name="T27" fmla="*/ 5 h 61"/>
                      <a:gd name="T28" fmla="*/ 62 w 65"/>
                      <a:gd name="T29" fmla="*/ 9 h 61"/>
                      <a:gd name="T30" fmla="*/ 65 w 65"/>
                      <a:gd name="T31" fmla="*/ 13 h 61"/>
                      <a:gd name="T32" fmla="*/ 62 w 65"/>
                      <a:gd name="T33" fmla="*/ 17 h 61"/>
                      <a:gd name="T34" fmla="*/ 58 w 65"/>
                      <a:gd name="T35" fmla="*/ 21 h 61"/>
                      <a:gd name="T36" fmla="*/ 58 w 65"/>
                      <a:gd name="T37" fmla="*/ 29 h 61"/>
                      <a:gd name="T38" fmla="*/ 62 w 65"/>
                      <a:gd name="T39" fmla="*/ 33 h 61"/>
                      <a:gd name="T40" fmla="*/ 62 w 65"/>
                      <a:gd name="T41" fmla="*/ 41 h 61"/>
                      <a:gd name="T42" fmla="*/ 58 w 65"/>
                      <a:gd name="T43" fmla="*/ 45 h 61"/>
                      <a:gd name="T44" fmla="*/ 54 w 65"/>
                      <a:gd name="T45" fmla="*/ 49 h 61"/>
                      <a:gd name="T46" fmla="*/ 46 w 65"/>
                      <a:gd name="T47" fmla="*/ 49 h 61"/>
                      <a:gd name="T48" fmla="*/ 42 w 65"/>
                      <a:gd name="T49" fmla="*/ 53 h 61"/>
                      <a:gd name="T50" fmla="*/ 39 w 65"/>
                      <a:gd name="T51" fmla="*/ 57 h 61"/>
                      <a:gd name="T52" fmla="*/ 35 w 65"/>
                      <a:gd name="T53" fmla="*/ 61 h 61"/>
                      <a:gd name="T54" fmla="*/ 31 w 65"/>
                      <a:gd name="T55" fmla="*/ 57 h 61"/>
                      <a:gd name="T56" fmla="*/ 27 w 65"/>
                      <a:gd name="T57" fmla="*/ 53 h 61"/>
                      <a:gd name="T58" fmla="*/ 23 w 65"/>
                      <a:gd name="T59" fmla="*/ 49 h 61"/>
                      <a:gd name="T60" fmla="*/ 19 w 65"/>
                      <a:gd name="T61" fmla="*/ 49 h 61"/>
                      <a:gd name="T62" fmla="*/ 16 w 65"/>
                      <a:gd name="T63" fmla="*/ 45 h 61"/>
                      <a:gd name="T64" fmla="*/ 12 w 65"/>
                      <a:gd name="T65" fmla="*/ 37 h 61"/>
                      <a:gd name="T66" fmla="*/ 12 w 65"/>
                      <a:gd name="T67" fmla="*/ 29 h 61"/>
                      <a:gd name="T68" fmla="*/ 8 w 65"/>
                      <a:gd name="T69" fmla="*/ 25 h 61"/>
                      <a:gd name="T70" fmla="*/ 4 w 65"/>
                      <a:gd name="T71" fmla="*/ 21 h 61"/>
                      <a:gd name="T72" fmla="*/ 0 w 65"/>
                      <a:gd name="T73" fmla="*/ 17 h 61"/>
                      <a:gd name="T74" fmla="*/ 0 w 65"/>
                      <a:gd name="T75" fmla="*/ 9 h 61"/>
                      <a:gd name="T76" fmla="*/ 0 w 65"/>
                      <a:gd name="T77" fmla="*/ 5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</a:cxnLst>
                    <a:rect l="0" t="0" r="r" b="b"/>
                    <a:pathLst>
                      <a:path w="65" h="61">
                        <a:moveTo>
                          <a:pt x="0" y="0"/>
                        </a:moveTo>
                        <a:lnTo>
                          <a:pt x="4" y="0"/>
                        </a:lnTo>
                        <a:lnTo>
                          <a:pt x="4" y="5"/>
                        </a:lnTo>
                        <a:lnTo>
                          <a:pt x="8" y="5"/>
                        </a:lnTo>
                        <a:lnTo>
                          <a:pt x="8" y="9"/>
                        </a:lnTo>
                        <a:lnTo>
                          <a:pt x="12" y="9"/>
                        </a:lnTo>
                        <a:lnTo>
                          <a:pt x="16" y="5"/>
                        </a:lnTo>
                        <a:lnTo>
                          <a:pt x="16" y="9"/>
                        </a:lnTo>
                        <a:lnTo>
                          <a:pt x="16" y="5"/>
                        </a:lnTo>
                        <a:lnTo>
                          <a:pt x="19" y="5"/>
                        </a:lnTo>
                        <a:lnTo>
                          <a:pt x="16" y="0"/>
                        </a:lnTo>
                        <a:lnTo>
                          <a:pt x="19" y="0"/>
                        </a:lnTo>
                        <a:lnTo>
                          <a:pt x="19" y="5"/>
                        </a:lnTo>
                        <a:lnTo>
                          <a:pt x="23" y="5"/>
                        </a:lnTo>
                        <a:lnTo>
                          <a:pt x="27" y="5"/>
                        </a:lnTo>
                        <a:lnTo>
                          <a:pt x="31" y="5"/>
                        </a:lnTo>
                        <a:lnTo>
                          <a:pt x="31" y="9"/>
                        </a:lnTo>
                        <a:lnTo>
                          <a:pt x="35" y="9"/>
                        </a:lnTo>
                        <a:lnTo>
                          <a:pt x="31" y="9"/>
                        </a:lnTo>
                        <a:lnTo>
                          <a:pt x="35" y="9"/>
                        </a:lnTo>
                        <a:lnTo>
                          <a:pt x="35" y="13"/>
                        </a:lnTo>
                        <a:lnTo>
                          <a:pt x="39" y="13"/>
                        </a:lnTo>
                        <a:lnTo>
                          <a:pt x="42" y="9"/>
                        </a:lnTo>
                        <a:lnTo>
                          <a:pt x="42" y="5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50" y="0"/>
                        </a:lnTo>
                        <a:lnTo>
                          <a:pt x="54" y="5"/>
                        </a:lnTo>
                        <a:lnTo>
                          <a:pt x="58" y="5"/>
                        </a:lnTo>
                        <a:lnTo>
                          <a:pt x="62" y="9"/>
                        </a:lnTo>
                        <a:lnTo>
                          <a:pt x="62" y="13"/>
                        </a:lnTo>
                        <a:lnTo>
                          <a:pt x="65" y="13"/>
                        </a:lnTo>
                        <a:lnTo>
                          <a:pt x="65" y="17"/>
                        </a:lnTo>
                        <a:lnTo>
                          <a:pt x="62" y="17"/>
                        </a:lnTo>
                        <a:lnTo>
                          <a:pt x="62" y="21"/>
                        </a:lnTo>
                        <a:lnTo>
                          <a:pt x="58" y="21"/>
                        </a:lnTo>
                        <a:lnTo>
                          <a:pt x="58" y="25"/>
                        </a:lnTo>
                        <a:lnTo>
                          <a:pt x="58" y="29"/>
                        </a:lnTo>
                        <a:lnTo>
                          <a:pt x="58" y="33"/>
                        </a:lnTo>
                        <a:lnTo>
                          <a:pt x="62" y="33"/>
                        </a:lnTo>
                        <a:lnTo>
                          <a:pt x="62" y="37"/>
                        </a:lnTo>
                        <a:lnTo>
                          <a:pt x="62" y="41"/>
                        </a:lnTo>
                        <a:lnTo>
                          <a:pt x="58" y="41"/>
                        </a:lnTo>
                        <a:lnTo>
                          <a:pt x="58" y="45"/>
                        </a:lnTo>
                        <a:lnTo>
                          <a:pt x="54" y="45"/>
                        </a:lnTo>
                        <a:lnTo>
                          <a:pt x="54" y="49"/>
                        </a:lnTo>
                        <a:lnTo>
                          <a:pt x="50" y="49"/>
                        </a:lnTo>
                        <a:lnTo>
                          <a:pt x="46" y="49"/>
                        </a:lnTo>
                        <a:lnTo>
                          <a:pt x="46" y="53"/>
                        </a:lnTo>
                        <a:lnTo>
                          <a:pt x="42" y="53"/>
                        </a:lnTo>
                        <a:lnTo>
                          <a:pt x="42" y="57"/>
                        </a:lnTo>
                        <a:lnTo>
                          <a:pt x="39" y="57"/>
                        </a:lnTo>
                        <a:lnTo>
                          <a:pt x="39" y="61"/>
                        </a:lnTo>
                        <a:lnTo>
                          <a:pt x="35" y="61"/>
                        </a:lnTo>
                        <a:lnTo>
                          <a:pt x="35" y="57"/>
                        </a:lnTo>
                        <a:lnTo>
                          <a:pt x="31" y="57"/>
                        </a:lnTo>
                        <a:lnTo>
                          <a:pt x="27" y="57"/>
                        </a:lnTo>
                        <a:lnTo>
                          <a:pt x="27" y="53"/>
                        </a:lnTo>
                        <a:lnTo>
                          <a:pt x="23" y="53"/>
                        </a:lnTo>
                        <a:lnTo>
                          <a:pt x="23" y="49"/>
                        </a:lnTo>
                        <a:lnTo>
                          <a:pt x="19" y="53"/>
                        </a:lnTo>
                        <a:lnTo>
                          <a:pt x="19" y="49"/>
                        </a:lnTo>
                        <a:lnTo>
                          <a:pt x="16" y="49"/>
                        </a:lnTo>
                        <a:lnTo>
                          <a:pt x="16" y="45"/>
                        </a:lnTo>
                        <a:lnTo>
                          <a:pt x="16" y="41"/>
                        </a:lnTo>
                        <a:lnTo>
                          <a:pt x="12" y="37"/>
                        </a:lnTo>
                        <a:lnTo>
                          <a:pt x="12" y="33"/>
                        </a:lnTo>
                        <a:lnTo>
                          <a:pt x="12" y="29"/>
                        </a:lnTo>
                        <a:lnTo>
                          <a:pt x="12" y="25"/>
                        </a:lnTo>
                        <a:lnTo>
                          <a:pt x="8" y="25"/>
                        </a:lnTo>
                        <a:lnTo>
                          <a:pt x="8" y="21"/>
                        </a:lnTo>
                        <a:lnTo>
                          <a:pt x="4" y="21"/>
                        </a:lnTo>
                        <a:lnTo>
                          <a:pt x="4" y="17"/>
                        </a:lnTo>
                        <a:lnTo>
                          <a:pt x="0" y="17"/>
                        </a:lnTo>
                        <a:lnTo>
                          <a:pt x="0" y="13"/>
                        </a:lnTo>
                        <a:lnTo>
                          <a:pt x="0" y="9"/>
                        </a:lnTo>
                        <a:lnTo>
                          <a:pt x="4" y="9"/>
                        </a:lnTo>
                        <a:lnTo>
                          <a:pt x="0" y="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557" name="Freeform 531">
                    <a:extLst>
                      <a:ext uri="{FF2B5EF4-FFF2-40B4-BE49-F238E27FC236}">
                        <a16:creationId xmlns:a16="http://schemas.microsoft.com/office/drawing/2014/main" id="{317EB93E-3EE9-0C67-23BE-BD50215745E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53" y="3298"/>
                    <a:ext cx="79" cy="90"/>
                  </a:xfrm>
                  <a:custGeom>
                    <a:avLst/>
                    <a:gdLst>
                      <a:gd name="T0" fmla="*/ 11 w 80"/>
                      <a:gd name="T1" fmla="*/ 5 h 90"/>
                      <a:gd name="T2" fmla="*/ 19 w 80"/>
                      <a:gd name="T3" fmla="*/ 0 h 90"/>
                      <a:gd name="T4" fmla="*/ 23 w 80"/>
                      <a:gd name="T5" fmla="*/ 5 h 90"/>
                      <a:gd name="T6" fmla="*/ 30 w 80"/>
                      <a:gd name="T7" fmla="*/ 5 h 90"/>
                      <a:gd name="T8" fmla="*/ 34 w 80"/>
                      <a:gd name="T9" fmla="*/ 9 h 90"/>
                      <a:gd name="T10" fmla="*/ 38 w 80"/>
                      <a:gd name="T11" fmla="*/ 13 h 90"/>
                      <a:gd name="T12" fmla="*/ 46 w 80"/>
                      <a:gd name="T13" fmla="*/ 13 h 90"/>
                      <a:gd name="T14" fmla="*/ 53 w 80"/>
                      <a:gd name="T15" fmla="*/ 13 h 90"/>
                      <a:gd name="T16" fmla="*/ 57 w 80"/>
                      <a:gd name="T17" fmla="*/ 17 h 90"/>
                      <a:gd name="T18" fmla="*/ 61 w 80"/>
                      <a:gd name="T19" fmla="*/ 21 h 90"/>
                      <a:gd name="T20" fmla="*/ 65 w 80"/>
                      <a:gd name="T21" fmla="*/ 25 h 90"/>
                      <a:gd name="T22" fmla="*/ 65 w 80"/>
                      <a:gd name="T23" fmla="*/ 25 h 90"/>
                      <a:gd name="T24" fmla="*/ 69 w 80"/>
                      <a:gd name="T25" fmla="*/ 29 h 90"/>
                      <a:gd name="T26" fmla="*/ 72 w 80"/>
                      <a:gd name="T27" fmla="*/ 33 h 90"/>
                      <a:gd name="T28" fmla="*/ 72 w 80"/>
                      <a:gd name="T29" fmla="*/ 41 h 90"/>
                      <a:gd name="T30" fmla="*/ 76 w 80"/>
                      <a:gd name="T31" fmla="*/ 45 h 90"/>
                      <a:gd name="T32" fmla="*/ 80 w 80"/>
                      <a:gd name="T33" fmla="*/ 49 h 90"/>
                      <a:gd name="T34" fmla="*/ 76 w 80"/>
                      <a:gd name="T35" fmla="*/ 53 h 90"/>
                      <a:gd name="T36" fmla="*/ 72 w 80"/>
                      <a:gd name="T37" fmla="*/ 57 h 90"/>
                      <a:gd name="T38" fmla="*/ 69 w 80"/>
                      <a:gd name="T39" fmla="*/ 61 h 90"/>
                      <a:gd name="T40" fmla="*/ 65 w 80"/>
                      <a:gd name="T41" fmla="*/ 57 h 90"/>
                      <a:gd name="T42" fmla="*/ 65 w 80"/>
                      <a:gd name="T43" fmla="*/ 65 h 90"/>
                      <a:gd name="T44" fmla="*/ 61 w 80"/>
                      <a:gd name="T45" fmla="*/ 69 h 90"/>
                      <a:gd name="T46" fmla="*/ 57 w 80"/>
                      <a:gd name="T47" fmla="*/ 73 h 90"/>
                      <a:gd name="T48" fmla="*/ 49 w 80"/>
                      <a:gd name="T49" fmla="*/ 77 h 90"/>
                      <a:gd name="T50" fmla="*/ 46 w 80"/>
                      <a:gd name="T51" fmla="*/ 81 h 90"/>
                      <a:gd name="T52" fmla="*/ 42 w 80"/>
                      <a:gd name="T53" fmla="*/ 77 h 90"/>
                      <a:gd name="T54" fmla="*/ 38 w 80"/>
                      <a:gd name="T55" fmla="*/ 81 h 90"/>
                      <a:gd name="T56" fmla="*/ 34 w 80"/>
                      <a:gd name="T57" fmla="*/ 77 h 90"/>
                      <a:gd name="T58" fmla="*/ 34 w 80"/>
                      <a:gd name="T59" fmla="*/ 81 h 90"/>
                      <a:gd name="T60" fmla="*/ 30 w 80"/>
                      <a:gd name="T61" fmla="*/ 77 h 90"/>
                      <a:gd name="T62" fmla="*/ 30 w 80"/>
                      <a:gd name="T63" fmla="*/ 77 h 90"/>
                      <a:gd name="T64" fmla="*/ 26 w 80"/>
                      <a:gd name="T65" fmla="*/ 81 h 90"/>
                      <a:gd name="T66" fmla="*/ 23 w 80"/>
                      <a:gd name="T67" fmla="*/ 81 h 90"/>
                      <a:gd name="T68" fmla="*/ 23 w 80"/>
                      <a:gd name="T69" fmla="*/ 90 h 90"/>
                      <a:gd name="T70" fmla="*/ 15 w 80"/>
                      <a:gd name="T71" fmla="*/ 85 h 90"/>
                      <a:gd name="T72" fmla="*/ 11 w 80"/>
                      <a:gd name="T73" fmla="*/ 81 h 90"/>
                      <a:gd name="T74" fmla="*/ 7 w 80"/>
                      <a:gd name="T75" fmla="*/ 77 h 90"/>
                      <a:gd name="T76" fmla="*/ 3 w 80"/>
                      <a:gd name="T77" fmla="*/ 73 h 90"/>
                      <a:gd name="T78" fmla="*/ 0 w 80"/>
                      <a:gd name="T79" fmla="*/ 69 h 90"/>
                      <a:gd name="T80" fmla="*/ 3 w 80"/>
                      <a:gd name="T81" fmla="*/ 65 h 90"/>
                      <a:gd name="T82" fmla="*/ 7 w 80"/>
                      <a:gd name="T83" fmla="*/ 61 h 90"/>
                      <a:gd name="T84" fmla="*/ 11 w 80"/>
                      <a:gd name="T85" fmla="*/ 57 h 90"/>
                      <a:gd name="T86" fmla="*/ 11 w 80"/>
                      <a:gd name="T87" fmla="*/ 49 h 90"/>
                      <a:gd name="T88" fmla="*/ 11 w 80"/>
                      <a:gd name="T89" fmla="*/ 49 h 90"/>
                      <a:gd name="T90" fmla="*/ 15 w 80"/>
                      <a:gd name="T91" fmla="*/ 45 h 90"/>
                      <a:gd name="T92" fmla="*/ 15 w 80"/>
                      <a:gd name="T93" fmla="*/ 37 h 90"/>
                      <a:gd name="T94" fmla="*/ 11 w 80"/>
                      <a:gd name="T95" fmla="*/ 33 h 90"/>
                      <a:gd name="T96" fmla="*/ 11 w 80"/>
                      <a:gd name="T97" fmla="*/ 33 h 90"/>
                      <a:gd name="T98" fmla="*/ 7 w 80"/>
                      <a:gd name="T99" fmla="*/ 29 h 90"/>
                      <a:gd name="T100" fmla="*/ 3 w 80"/>
                      <a:gd name="T101" fmla="*/ 25 h 90"/>
                      <a:gd name="T102" fmla="*/ 3 w 80"/>
                      <a:gd name="T103" fmla="*/ 17 h 90"/>
                      <a:gd name="T104" fmla="*/ 3 w 80"/>
                      <a:gd name="T105" fmla="*/ 9 h 90"/>
                      <a:gd name="T106" fmla="*/ 7 w 80"/>
                      <a:gd name="T107" fmla="*/ 5 h 90"/>
                      <a:gd name="T108" fmla="*/ 11 w 80"/>
                      <a:gd name="T109" fmla="*/ 0 h 9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</a:cxnLst>
                    <a:rect l="0" t="0" r="r" b="b"/>
                    <a:pathLst>
                      <a:path w="80" h="90">
                        <a:moveTo>
                          <a:pt x="11" y="0"/>
                        </a:moveTo>
                        <a:lnTo>
                          <a:pt x="11" y="5"/>
                        </a:lnTo>
                        <a:lnTo>
                          <a:pt x="15" y="0"/>
                        </a:lnTo>
                        <a:lnTo>
                          <a:pt x="19" y="0"/>
                        </a:lnTo>
                        <a:lnTo>
                          <a:pt x="23" y="0"/>
                        </a:lnTo>
                        <a:lnTo>
                          <a:pt x="23" y="5"/>
                        </a:lnTo>
                        <a:lnTo>
                          <a:pt x="26" y="5"/>
                        </a:lnTo>
                        <a:lnTo>
                          <a:pt x="30" y="5"/>
                        </a:lnTo>
                        <a:lnTo>
                          <a:pt x="30" y="9"/>
                        </a:lnTo>
                        <a:lnTo>
                          <a:pt x="34" y="9"/>
                        </a:lnTo>
                        <a:lnTo>
                          <a:pt x="34" y="13"/>
                        </a:lnTo>
                        <a:lnTo>
                          <a:pt x="38" y="13"/>
                        </a:lnTo>
                        <a:lnTo>
                          <a:pt x="42" y="13"/>
                        </a:lnTo>
                        <a:lnTo>
                          <a:pt x="46" y="13"/>
                        </a:lnTo>
                        <a:lnTo>
                          <a:pt x="49" y="13"/>
                        </a:lnTo>
                        <a:lnTo>
                          <a:pt x="53" y="13"/>
                        </a:lnTo>
                        <a:lnTo>
                          <a:pt x="53" y="17"/>
                        </a:lnTo>
                        <a:lnTo>
                          <a:pt x="57" y="17"/>
                        </a:lnTo>
                        <a:lnTo>
                          <a:pt x="57" y="21"/>
                        </a:lnTo>
                        <a:lnTo>
                          <a:pt x="61" y="21"/>
                        </a:lnTo>
                        <a:lnTo>
                          <a:pt x="65" y="21"/>
                        </a:lnTo>
                        <a:lnTo>
                          <a:pt x="65" y="25"/>
                        </a:lnTo>
                        <a:lnTo>
                          <a:pt x="69" y="25"/>
                        </a:lnTo>
                        <a:lnTo>
                          <a:pt x="65" y="25"/>
                        </a:lnTo>
                        <a:lnTo>
                          <a:pt x="65" y="29"/>
                        </a:lnTo>
                        <a:lnTo>
                          <a:pt x="69" y="29"/>
                        </a:lnTo>
                        <a:lnTo>
                          <a:pt x="72" y="29"/>
                        </a:lnTo>
                        <a:lnTo>
                          <a:pt x="72" y="33"/>
                        </a:lnTo>
                        <a:lnTo>
                          <a:pt x="72" y="37"/>
                        </a:lnTo>
                        <a:lnTo>
                          <a:pt x="72" y="41"/>
                        </a:lnTo>
                        <a:lnTo>
                          <a:pt x="76" y="41"/>
                        </a:lnTo>
                        <a:lnTo>
                          <a:pt x="76" y="45"/>
                        </a:lnTo>
                        <a:lnTo>
                          <a:pt x="80" y="45"/>
                        </a:lnTo>
                        <a:lnTo>
                          <a:pt x="80" y="49"/>
                        </a:lnTo>
                        <a:lnTo>
                          <a:pt x="80" y="53"/>
                        </a:lnTo>
                        <a:lnTo>
                          <a:pt x="76" y="53"/>
                        </a:lnTo>
                        <a:lnTo>
                          <a:pt x="72" y="53"/>
                        </a:lnTo>
                        <a:lnTo>
                          <a:pt x="72" y="57"/>
                        </a:lnTo>
                        <a:lnTo>
                          <a:pt x="69" y="57"/>
                        </a:lnTo>
                        <a:lnTo>
                          <a:pt x="69" y="61"/>
                        </a:lnTo>
                        <a:lnTo>
                          <a:pt x="69" y="57"/>
                        </a:lnTo>
                        <a:lnTo>
                          <a:pt x="65" y="57"/>
                        </a:lnTo>
                        <a:lnTo>
                          <a:pt x="65" y="61"/>
                        </a:lnTo>
                        <a:lnTo>
                          <a:pt x="65" y="65"/>
                        </a:lnTo>
                        <a:lnTo>
                          <a:pt x="61" y="65"/>
                        </a:lnTo>
                        <a:lnTo>
                          <a:pt x="61" y="69"/>
                        </a:lnTo>
                        <a:lnTo>
                          <a:pt x="57" y="69"/>
                        </a:lnTo>
                        <a:lnTo>
                          <a:pt x="57" y="73"/>
                        </a:lnTo>
                        <a:lnTo>
                          <a:pt x="53" y="73"/>
                        </a:lnTo>
                        <a:lnTo>
                          <a:pt x="49" y="77"/>
                        </a:lnTo>
                        <a:lnTo>
                          <a:pt x="46" y="77"/>
                        </a:lnTo>
                        <a:lnTo>
                          <a:pt x="46" y="81"/>
                        </a:lnTo>
                        <a:lnTo>
                          <a:pt x="42" y="81"/>
                        </a:lnTo>
                        <a:lnTo>
                          <a:pt x="42" y="77"/>
                        </a:lnTo>
                        <a:lnTo>
                          <a:pt x="38" y="77"/>
                        </a:lnTo>
                        <a:lnTo>
                          <a:pt x="38" y="81"/>
                        </a:lnTo>
                        <a:lnTo>
                          <a:pt x="38" y="77"/>
                        </a:lnTo>
                        <a:lnTo>
                          <a:pt x="34" y="77"/>
                        </a:lnTo>
                        <a:lnTo>
                          <a:pt x="38" y="81"/>
                        </a:lnTo>
                        <a:lnTo>
                          <a:pt x="34" y="81"/>
                        </a:lnTo>
                        <a:lnTo>
                          <a:pt x="30" y="81"/>
                        </a:lnTo>
                        <a:lnTo>
                          <a:pt x="30" y="77"/>
                        </a:lnTo>
                        <a:lnTo>
                          <a:pt x="30" y="81"/>
                        </a:lnTo>
                        <a:lnTo>
                          <a:pt x="30" y="77"/>
                        </a:lnTo>
                        <a:lnTo>
                          <a:pt x="30" y="81"/>
                        </a:lnTo>
                        <a:lnTo>
                          <a:pt x="26" y="81"/>
                        </a:lnTo>
                        <a:lnTo>
                          <a:pt x="26" y="77"/>
                        </a:lnTo>
                        <a:lnTo>
                          <a:pt x="23" y="81"/>
                        </a:lnTo>
                        <a:lnTo>
                          <a:pt x="23" y="85"/>
                        </a:lnTo>
                        <a:lnTo>
                          <a:pt x="23" y="90"/>
                        </a:lnTo>
                        <a:lnTo>
                          <a:pt x="19" y="85"/>
                        </a:lnTo>
                        <a:lnTo>
                          <a:pt x="15" y="85"/>
                        </a:lnTo>
                        <a:lnTo>
                          <a:pt x="15" y="81"/>
                        </a:lnTo>
                        <a:lnTo>
                          <a:pt x="11" y="81"/>
                        </a:lnTo>
                        <a:lnTo>
                          <a:pt x="11" y="77"/>
                        </a:lnTo>
                        <a:lnTo>
                          <a:pt x="7" y="77"/>
                        </a:lnTo>
                        <a:lnTo>
                          <a:pt x="3" y="77"/>
                        </a:lnTo>
                        <a:lnTo>
                          <a:pt x="3" y="73"/>
                        </a:lnTo>
                        <a:lnTo>
                          <a:pt x="0" y="73"/>
                        </a:lnTo>
                        <a:lnTo>
                          <a:pt x="0" y="69"/>
                        </a:lnTo>
                        <a:lnTo>
                          <a:pt x="0" y="65"/>
                        </a:lnTo>
                        <a:lnTo>
                          <a:pt x="3" y="65"/>
                        </a:lnTo>
                        <a:lnTo>
                          <a:pt x="3" y="61"/>
                        </a:lnTo>
                        <a:lnTo>
                          <a:pt x="7" y="61"/>
                        </a:lnTo>
                        <a:lnTo>
                          <a:pt x="7" y="57"/>
                        </a:lnTo>
                        <a:lnTo>
                          <a:pt x="11" y="57"/>
                        </a:lnTo>
                        <a:lnTo>
                          <a:pt x="11" y="53"/>
                        </a:lnTo>
                        <a:lnTo>
                          <a:pt x="11" y="49"/>
                        </a:lnTo>
                        <a:lnTo>
                          <a:pt x="11" y="53"/>
                        </a:lnTo>
                        <a:lnTo>
                          <a:pt x="11" y="49"/>
                        </a:lnTo>
                        <a:lnTo>
                          <a:pt x="15" y="49"/>
                        </a:lnTo>
                        <a:lnTo>
                          <a:pt x="15" y="45"/>
                        </a:lnTo>
                        <a:lnTo>
                          <a:pt x="15" y="41"/>
                        </a:lnTo>
                        <a:lnTo>
                          <a:pt x="15" y="37"/>
                        </a:lnTo>
                        <a:lnTo>
                          <a:pt x="15" y="33"/>
                        </a:lnTo>
                        <a:lnTo>
                          <a:pt x="11" y="33"/>
                        </a:lnTo>
                        <a:lnTo>
                          <a:pt x="11" y="37"/>
                        </a:lnTo>
                        <a:lnTo>
                          <a:pt x="11" y="33"/>
                        </a:lnTo>
                        <a:lnTo>
                          <a:pt x="7" y="33"/>
                        </a:lnTo>
                        <a:lnTo>
                          <a:pt x="7" y="29"/>
                        </a:lnTo>
                        <a:lnTo>
                          <a:pt x="3" y="29"/>
                        </a:lnTo>
                        <a:lnTo>
                          <a:pt x="3" y="25"/>
                        </a:lnTo>
                        <a:lnTo>
                          <a:pt x="3" y="21"/>
                        </a:lnTo>
                        <a:lnTo>
                          <a:pt x="3" y="17"/>
                        </a:lnTo>
                        <a:lnTo>
                          <a:pt x="3" y="13"/>
                        </a:lnTo>
                        <a:lnTo>
                          <a:pt x="3" y="9"/>
                        </a:lnTo>
                        <a:lnTo>
                          <a:pt x="7" y="9"/>
                        </a:lnTo>
                        <a:lnTo>
                          <a:pt x="7" y="5"/>
                        </a:lnTo>
                        <a:lnTo>
                          <a:pt x="7" y="0"/>
                        </a:lnTo>
                        <a:lnTo>
                          <a:pt x="11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558" name="Freeform 532">
                    <a:extLst>
                      <a:ext uri="{FF2B5EF4-FFF2-40B4-BE49-F238E27FC236}">
                        <a16:creationId xmlns:a16="http://schemas.microsoft.com/office/drawing/2014/main" id="{0B8BB26D-65C3-A1D8-076F-C9E0B2D793B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467" y="3303"/>
                    <a:ext cx="37" cy="69"/>
                  </a:xfrm>
                  <a:custGeom>
                    <a:avLst/>
                    <a:gdLst>
                      <a:gd name="T0" fmla="*/ 27 w 38"/>
                      <a:gd name="T1" fmla="*/ 0 h 68"/>
                      <a:gd name="T2" fmla="*/ 31 w 38"/>
                      <a:gd name="T3" fmla="*/ 0 h 68"/>
                      <a:gd name="T4" fmla="*/ 34 w 38"/>
                      <a:gd name="T5" fmla="*/ 0 h 68"/>
                      <a:gd name="T6" fmla="*/ 38 w 38"/>
                      <a:gd name="T7" fmla="*/ 0 h 68"/>
                      <a:gd name="T8" fmla="*/ 38 w 38"/>
                      <a:gd name="T9" fmla="*/ 4 h 68"/>
                      <a:gd name="T10" fmla="*/ 38 w 38"/>
                      <a:gd name="T11" fmla="*/ 8 h 68"/>
                      <a:gd name="T12" fmla="*/ 38 w 38"/>
                      <a:gd name="T13" fmla="*/ 12 h 68"/>
                      <a:gd name="T14" fmla="*/ 38 w 38"/>
                      <a:gd name="T15" fmla="*/ 16 h 68"/>
                      <a:gd name="T16" fmla="*/ 38 w 38"/>
                      <a:gd name="T17" fmla="*/ 20 h 68"/>
                      <a:gd name="T18" fmla="*/ 34 w 38"/>
                      <a:gd name="T19" fmla="*/ 20 h 68"/>
                      <a:gd name="T20" fmla="*/ 34 w 38"/>
                      <a:gd name="T21" fmla="*/ 24 h 68"/>
                      <a:gd name="T22" fmla="*/ 34 w 38"/>
                      <a:gd name="T23" fmla="*/ 28 h 68"/>
                      <a:gd name="T24" fmla="*/ 31 w 38"/>
                      <a:gd name="T25" fmla="*/ 32 h 68"/>
                      <a:gd name="T26" fmla="*/ 31 w 38"/>
                      <a:gd name="T27" fmla="*/ 36 h 68"/>
                      <a:gd name="T28" fmla="*/ 31 w 38"/>
                      <a:gd name="T29" fmla="*/ 40 h 68"/>
                      <a:gd name="T30" fmla="*/ 27 w 38"/>
                      <a:gd name="T31" fmla="*/ 40 h 68"/>
                      <a:gd name="T32" fmla="*/ 27 w 38"/>
                      <a:gd name="T33" fmla="*/ 44 h 68"/>
                      <a:gd name="T34" fmla="*/ 27 w 38"/>
                      <a:gd name="T35" fmla="*/ 48 h 68"/>
                      <a:gd name="T36" fmla="*/ 23 w 38"/>
                      <a:gd name="T37" fmla="*/ 48 h 68"/>
                      <a:gd name="T38" fmla="*/ 23 w 38"/>
                      <a:gd name="T39" fmla="*/ 52 h 68"/>
                      <a:gd name="T40" fmla="*/ 27 w 38"/>
                      <a:gd name="T41" fmla="*/ 56 h 68"/>
                      <a:gd name="T42" fmla="*/ 23 w 38"/>
                      <a:gd name="T43" fmla="*/ 56 h 68"/>
                      <a:gd name="T44" fmla="*/ 23 w 38"/>
                      <a:gd name="T45" fmla="*/ 60 h 68"/>
                      <a:gd name="T46" fmla="*/ 23 w 38"/>
                      <a:gd name="T47" fmla="*/ 64 h 68"/>
                      <a:gd name="T48" fmla="*/ 19 w 38"/>
                      <a:gd name="T49" fmla="*/ 64 h 68"/>
                      <a:gd name="T50" fmla="*/ 15 w 38"/>
                      <a:gd name="T51" fmla="*/ 64 h 68"/>
                      <a:gd name="T52" fmla="*/ 11 w 38"/>
                      <a:gd name="T53" fmla="*/ 64 h 68"/>
                      <a:gd name="T54" fmla="*/ 11 w 38"/>
                      <a:gd name="T55" fmla="*/ 68 h 68"/>
                      <a:gd name="T56" fmla="*/ 8 w 38"/>
                      <a:gd name="T57" fmla="*/ 68 h 68"/>
                      <a:gd name="T58" fmla="*/ 4 w 38"/>
                      <a:gd name="T59" fmla="*/ 68 h 68"/>
                      <a:gd name="T60" fmla="*/ 4 w 38"/>
                      <a:gd name="T61" fmla="*/ 64 h 68"/>
                      <a:gd name="T62" fmla="*/ 0 w 38"/>
                      <a:gd name="T63" fmla="*/ 64 h 68"/>
                      <a:gd name="T64" fmla="*/ 0 w 38"/>
                      <a:gd name="T65" fmla="*/ 60 h 68"/>
                      <a:gd name="T66" fmla="*/ 0 w 38"/>
                      <a:gd name="T67" fmla="*/ 56 h 68"/>
                      <a:gd name="T68" fmla="*/ 4 w 38"/>
                      <a:gd name="T69" fmla="*/ 56 h 68"/>
                      <a:gd name="T70" fmla="*/ 8 w 38"/>
                      <a:gd name="T71" fmla="*/ 52 h 68"/>
                      <a:gd name="T72" fmla="*/ 11 w 38"/>
                      <a:gd name="T73" fmla="*/ 52 h 68"/>
                      <a:gd name="T74" fmla="*/ 11 w 38"/>
                      <a:gd name="T75" fmla="*/ 48 h 68"/>
                      <a:gd name="T76" fmla="*/ 11 w 38"/>
                      <a:gd name="T77" fmla="*/ 44 h 68"/>
                      <a:gd name="T78" fmla="*/ 11 w 38"/>
                      <a:gd name="T79" fmla="*/ 40 h 68"/>
                      <a:gd name="T80" fmla="*/ 11 w 38"/>
                      <a:gd name="T81" fmla="*/ 36 h 68"/>
                      <a:gd name="T82" fmla="*/ 15 w 38"/>
                      <a:gd name="T83" fmla="*/ 36 h 68"/>
                      <a:gd name="T84" fmla="*/ 19 w 38"/>
                      <a:gd name="T85" fmla="*/ 32 h 68"/>
                      <a:gd name="T86" fmla="*/ 19 w 38"/>
                      <a:gd name="T87" fmla="*/ 36 h 68"/>
                      <a:gd name="T88" fmla="*/ 19 w 38"/>
                      <a:gd name="T89" fmla="*/ 32 h 68"/>
                      <a:gd name="T90" fmla="*/ 23 w 38"/>
                      <a:gd name="T91" fmla="*/ 32 h 68"/>
                      <a:gd name="T92" fmla="*/ 27 w 38"/>
                      <a:gd name="T93" fmla="*/ 32 h 68"/>
                      <a:gd name="T94" fmla="*/ 27 w 38"/>
                      <a:gd name="T95" fmla="*/ 28 h 68"/>
                      <a:gd name="T96" fmla="*/ 23 w 38"/>
                      <a:gd name="T97" fmla="*/ 28 h 68"/>
                      <a:gd name="T98" fmla="*/ 27 w 38"/>
                      <a:gd name="T99" fmla="*/ 24 h 68"/>
                      <a:gd name="T100" fmla="*/ 27 w 38"/>
                      <a:gd name="T101" fmla="*/ 20 h 68"/>
                      <a:gd name="T102" fmla="*/ 27 w 38"/>
                      <a:gd name="T103" fmla="*/ 16 h 68"/>
                      <a:gd name="T104" fmla="*/ 31 w 38"/>
                      <a:gd name="T105" fmla="*/ 16 h 68"/>
                      <a:gd name="T106" fmla="*/ 31 w 38"/>
                      <a:gd name="T107" fmla="*/ 12 h 68"/>
                      <a:gd name="T108" fmla="*/ 27 w 38"/>
                      <a:gd name="T109" fmla="*/ 12 h 68"/>
                      <a:gd name="T110" fmla="*/ 27 w 38"/>
                      <a:gd name="T111" fmla="*/ 8 h 68"/>
                      <a:gd name="T112" fmla="*/ 27 w 38"/>
                      <a:gd name="T113" fmla="*/ 4 h 68"/>
                      <a:gd name="T114" fmla="*/ 27 w 38"/>
                      <a:gd name="T115" fmla="*/ 0 h 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</a:cxnLst>
                    <a:rect l="0" t="0" r="r" b="b"/>
                    <a:pathLst>
                      <a:path w="38" h="68">
                        <a:moveTo>
                          <a:pt x="27" y="0"/>
                        </a:moveTo>
                        <a:lnTo>
                          <a:pt x="31" y="0"/>
                        </a:lnTo>
                        <a:lnTo>
                          <a:pt x="34" y="0"/>
                        </a:lnTo>
                        <a:lnTo>
                          <a:pt x="38" y="0"/>
                        </a:lnTo>
                        <a:lnTo>
                          <a:pt x="38" y="4"/>
                        </a:lnTo>
                        <a:lnTo>
                          <a:pt x="38" y="8"/>
                        </a:lnTo>
                        <a:lnTo>
                          <a:pt x="38" y="12"/>
                        </a:lnTo>
                        <a:lnTo>
                          <a:pt x="38" y="16"/>
                        </a:lnTo>
                        <a:lnTo>
                          <a:pt x="38" y="20"/>
                        </a:lnTo>
                        <a:lnTo>
                          <a:pt x="34" y="20"/>
                        </a:lnTo>
                        <a:lnTo>
                          <a:pt x="34" y="24"/>
                        </a:lnTo>
                        <a:lnTo>
                          <a:pt x="34" y="28"/>
                        </a:lnTo>
                        <a:lnTo>
                          <a:pt x="31" y="32"/>
                        </a:lnTo>
                        <a:lnTo>
                          <a:pt x="31" y="36"/>
                        </a:lnTo>
                        <a:lnTo>
                          <a:pt x="31" y="40"/>
                        </a:lnTo>
                        <a:lnTo>
                          <a:pt x="27" y="40"/>
                        </a:lnTo>
                        <a:lnTo>
                          <a:pt x="27" y="44"/>
                        </a:lnTo>
                        <a:lnTo>
                          <a:pt x="27" y="48"/>
                        </a:lnTo>
                        <a:lnTo>
                          <a:pt x="23" y="48"/>
                        </a:lnTo>
                        <a:lnTo>
                          <a:pt x="23" y="52"/>
                        </a:lnTo>
                        <a:lnTo>
                          <a:pt x="27" y="56"/>
                        </a:lnTo>
                        <a:lnTo>
                          <a:pt x="23" y="56"/>
                        </a:lnTo>
                        <a:lnTo>
                          <a:pt x="23" y="60"/>
                        </a:lnTo>
                        <a:lnTo>
                          <a:pt x="23" y="64"/>
                        </a:lnTo>
                        <a:lnTo>
                          <a:pt x="19" y="64"/>
                        </a:lnTo>
                        <a:lnTo>
                          <a:pt x="15" y="64"/>
                        </a:lnTo>
                        <a:lnTo>
                          <a:pt x="11" y="64"/>
                        </a:lnTo>
                        <a:lnTo>
                          <a:pt x="11" y="68"/>
                        </a:lnTo>
                        <a:lnTo>
                          <a:pt x="8" y="68"/>
                        </a:lnTo>
                        <a:lnTo>
                          <a:pt x="4" y="68"/>
                        </a:lnTo>
                        <a:lnTo>
                          <a:pt x="4" y="64"/>
                        </a:lnTo>
                        <a:lnTo>
                          <a:pt x="0" y="64"/>
                        </a:lnTo>
                        <a:lnTo>
                          <a:pt x="0" y="60"/>
                        </a:lnTo>
                        <a:lnTo>
                          <a:pt x="0" y="56"/>
                        </a:lnTo>
                        <a:lnTo>
                          <a:pt x="4" y="56"/>
                        </a:lnTo>
                        <a:lnTo>
                          <a:pt x="8" y="52"/>
                        </a:lnTo>
                        <a:lnTo>
                          <a:pt x="11" y="52"/>
                        </a:lnTo>
                        <a:lnTo>
                          <a:pt x="11" y="48"/>
                        </a:lnTo>
                        <a:lnTo>
                          <a:pt x="11" y="44"/>
                        </a:lnTo>
                        <a:lnTo>
                          <a:pt x="11" y="40"/>
                        </a:lnTo>
                        <a:lnTo>
                          <a:pt x="11" y="36"/>
                        </a:lnTo>
                        <a:lnTo>
                          <a:pt x="15" y="36"/>
                        </a:lnTo>
                        <a:lnTo>
                          <a:pt x="19" y="32"/>
                        </a:lnTo>
                        <a:lnTo>
                          <a:pt x="19" y="36"/>
                        </a:lnTo>
                        <a:lnTo>
                          <a:pt x="19" y="32"/>
                        </a:lnTo>
                        <a:lnTo>
                          <a:pt x="23" y="32"/>
                        </a:lnTo>
                        <a:lnTo>
                          <a:pt x="27" y="32"/>
                        </a:lnTo>
                        <a:lnTo>
                          <a:pt x="27" y="28"/>
                        </a:lnTo>
                        <a:lnTo>
                          <a:pt x="23" y="28"/>
                        </a:lnTo>
                        <a:lnTo>
                          <a:pt x="27" y="24"/>
                        </a:lnTo>
                        <a:lnTo>
                          <a:pt x="27" y="20"/>
                        </a:lnTo>
                        <a:lnTo>
                          <a:pt x="27" y="16"/>
                        </a:lnTo>
                        <a:lnTo>
                          <a:pt x="31" y="16"/>
                        </a:lnTo>
                        <a:lnTo>
                          <a:pt x="31" y="12"/>
                        </a:lnTo>
                        <a:lnTo>
                          <a:pt x="27" y="12"/>
                        </a:lnTo>
                        <a:lnTo>
                          <a:pt x="27" y="8"/>
                        </a:lnTo>
                        <a:lnTo>
                          <a:pt x="27" y="4"/>
                        </a:lnTo>
                        <a:lnTo>
                          <a:pt x="27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559" name="Freeform 533">
                    <a:extLst>
                      <a:ext uri="{FF2B5EF4-FFF2-40B4-BE49-F238E27FC236}">
                        <a16:creationId xmlns:a16="http://schemas.microsoft.com/office/drawing/2014/main" id="{8DBF57E7-E2E7-8551-2586-934BD9E247A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293" y="3308"/>
                    <a:ext cx="66" cy="41"/>
                  </a:xfrm>
                  <a:custGeom>
                    <a:avLst/>
                    <a:gdLst>
                      <a:gd name="T0" fmla="*/ 4 w 65"/>
                      <a:gd name="T1" fmla="*/ 12 h 40"/>
                      <a:gd name="T2" fmla="*/ 8 w 65"/>
                      <a:gd name="T3" fmla="*/ 8 h 40"/>
                      <a:gd name="T4" fmla="*/ 16 w 65"/>
                      <a:gd name="T5" fmla="*/ 4 h 40"/>
                      <a:gd name="T6" fmla="*/ 23 w 65"/>
                      <a:gd name="T7" fmla="*/ 4 h 40"/>
                      <a:gd name="T8" fmla="*/ 27 w 65"/>
                      <a:gd name="T9" fmla="*/ 8 h 40"/>
                      <a:gd name="T10" fmla="*/ 27 w 65"/>
                      <a:gd name="T11" fmla="*/ 8 h 40"/>
                      <a:gd name="T12" fmla="*/ 31 w 65"/>
                      <a:gd name="T13" fmla="*/ 4 h 40"/>
                      <a:gd name="T14" fmla="*/ 35 w 65"/>
                      <a:gd name="T15" fmla="*/ 8 h 40"/>
                      <a:gd name="T16" fmla="*/ 42 w 65"/>
                      <a:gd name="T17" fmla="*/ 4 h 40"/>
                      <a:gd name="T18" fmla="*/ 46 w 65"/>
                      <a:gd name="T19" fmla="*/ 0 h 40"/>
                      <a:gd name="T20" fmla="*/ 50 w 65"/>
                      <a:gd name="T21" fmla="*/ 4 h 40"/>
                      <a:gd name="T22" fmla="*/ 58 w 65"/>
                      <a:gd name="T23" fmla="*/ 4 h 40"/>
                      <a:gd name="T24" fmla="*/ 62 w 65"/>
                      <a:gd name="T25" fmla="*/ 8 h 40"/>
                      <a:gd name="T26" fmla="*/ 65 w 65"/>
                      <a:gd name="T27" fmla="*/ 12 h 40"/>
                      <a:gd name="T28" fmla="*/ 58 w 65"/>
                      <a:gd name="T29" fmla="*/ 16 h 40"/>
                      <a:gd name="T30" fmla="*/ 54 w 65"/>
                      <a:gd name="T31" fmla="*/ 20 h 40"/>
                      <a:gd name="T32" fmla="*/ 54 w 65"/>
                      <a:gd name="T33" fmla="*/ 28 h 40"/>
                      <a:gd name="T34" fmla="*/ 50 w 65"/>
                      <a:gd name="T35" fmla="*/ 32 h 40"/>
                      <a:gd name="T36" fmla="*/ 46 w 65"/>
                      <a:gd name="T37" fmla="*/ 36 h 40"/>
                      <a:gd name="T38" fmla="*/ 39 w 65"/>
                      <a:gd name="T39" fmla="*/ 36 h 40"/>
                      <a:gd name="T40" fmla="*/ 35 w 65"/>
                      <a:gd name="T41" fmla="*/ 40 h 40"/>
                      <a:gd name="T42" fmla="*/ 31 w 65"/>
                      <a:gd name="T43" fmla="*/ 36 h 40"/>
                      <a:gd name="T44" fmla="*/ 27 w 65"/>
                      <a:gd name="T45" fmla="*/ 40 h 40"/>
                      <a:gd name="T46" fmla="*/ 27 w 65"/>
                      <a:gd name="T47" fmla="*/ 40 h 40"/>
                      <a:gd name="T48" fmla="*/ 23 w 65"/>
                      <a:gd name="T49" fmla="*/ 36 h 40"/>
                      <a:gd name="T50" fmla="*/ 19 w 65"/>
                      <a:gd name="T51" fmla="*/ 32 h 40"/>
                      <a:gd name="T52" fmla="*/ 16 w 65"/>
                      <a:gd name="T53" fmla="*/ 36 h 40"/>
                      <a:gd name="T54" fmla="*/ 12 w 65"/>
                      <a:gd name="T55" fmla="*/ 32 h 40"/>
                      <a:gd name="T56" fmla="*/ 8 w 65"/>
                      <a:gd name="T57" fmla="*/ 28 h 40"/>
                      <a:gd name="T58" fmla="*/ 4 w 65"/>
                      <a:gd name="T59" fmla="*/ 24 h 40"/>
                      <a:gd name="T60" fmla="*/ 0 w 65"/>
                      <a:gd name="T61" fmla="*/ 20 h 40"/>
                      <a:gd name="T62" fmla="*/ 0 w 65"/>
                      <a:gd name="T63" fmla="*/ 12 h 4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</a:cxnLst>
                    <a:rect l="0" t="0" r="r" b="b"/>
                    <a:pathLst>
                      <a:path w="65" h="40">
                        <a:moveTo>
                          <a:pt x="0" y="12"/>
                        </a:moveTo>
                        <a:lnTo>
                          <a:pt x="4" y="12"/>
                        </a:lnTo>
                        <a:lnTo>
                          <a:pt x="4" y="8"/>
                        </a:lnTo>
                        <a:lnTo>
                          <a:pt x="8" y="8"/>
                        </a:lnTo>
                        <a:lnTo>
                          <a:pt x="12" y="8"/>
                        </a:lnTo>
                        <a:lnTo>
                          <a:pt x="16" y="4"/>
                        </a:lnTo>
                        <a:lnTo>
                          <a:pt x="19" y="4"/>
                        </a:lnTo>
                        <a:lnTo>
                          <a:pt x="23" y="4"/>
                        </a:lnTo>
                        <a:lnTo>
                          <a:pt x="23" y="8"/>
                        </a:lnTo>
                        <a:lnTo>
                          <a:pt x="27" y="8"/>
                        </a:lnTo>
                        <a:lnTo>
                          <a:pt x="27" y="4"/>
                        </a:lnTo>
                        <a:lnTo>
                          <a:pt x="27" y="8"/>
                        </a:lnTo>
                        <a:lnTo>
                          <a:pt x="31" y="8"/>
                        </a:lnTo>
                        <a:lnTo>
                          <a:pt x="31" y="4"/>
                        </a:lnTo>
                        <a:lnTo>
                          <a:pt x="35" y="4"/>
                        </a:lnTo>
                        <a:lnTo>
                          <a:pt x="35" y="8"/>
                        </a:lnTo>
                        <a:lnTo>
                          <a:pt x="39" y="8"/>
                        </a:lnTo>
                        <a:lnTo>
                          <a:pt x="42" y="4"/>
                        </a:lnTo>
                        <a:lnTo>
                          <a:pt x="42" y="0"/>
                        </a:lnTo>
                        <a:lnTo>
                          <a:pt x="46" y="0"/>
                        </a:lnTo>
                        <a:lnTo>
                          <a:pt x="50" y="0"/>
                        </a:lnTo>
                        <a:lnTo>
                          <a:pt x="50" y="4"/>
                        </a:lnTo>
                        <a:lnTo>
                          <a:pt x="54" y="4"/>
                        </a:lnTo>
                        <a:lnTo>
                          <a:pt x="58" y="4"/>
                        </a:lnTo>
                        <a:lnTo>
                          <a:pt x="58" y="8"/>
                        </a:lnTo>
                        <a:lnTo>
                          <a:pt x="62" y="8"/>
                        </a:lnTo>
                        <a:lnTo>
                          <a:pt x="65" y="8"/>
                        </a:lnTo>
                        <a:lnTo>
                          <a:pt x="65" y="12"/>
                        </a:lnTo>
                        <a:lnTo>
                          <a:pt x="62" y="16"/>
                        </a:lnTo>
                        <a:lnTo>
                          <a:pt x="58" y="16"/>
                        </a:lnTo>
                        <a:lnTo>
                          <a:pt x="58" y="20"/>
                        </a:lnTo>
                        <a:lnTo>
                          <a:pt x="54" y="20"/>
                        </a:lnTo>
                        <a:lnTo>
                          <a:pt x="54" y="24"/>
                        </a:lnTo>
                        <a:lnTo>
                          <a:pt x="54" y="28"/>
                        </a:lnTo>
                        <a:lnTo>
                          <a:pt x="54" y="32"/>
                        </a:lnTo>
                        <a:lnTo>
                          <a:pt x="50" y="32"/>
                        </a:lnTo>
                        <a:lnTo>
                          <a:pt x="46" y="32"/>
                        </a:lnTo>
                        <a:lnTo>
                          <a:pt x="46" y="36"/>
                        </a:lnTo>
                        <a:lnTo>
                          <a:pt x="42" y="36"/>
                        </a:lnTo>
                        <a:lnTo>
                          <a:pt x="39" y="36"/>
                        </a:lnTo>
                        <a:lnTo>
                          <a:pt x="35" y="36"/>
                        </a:lnTo>
                        <a:lnTo>
                          <a:pt x="35" y="40"/>
                        </a:lnTo>
                        <a:lnTo>
                          <a:pt x="31" y="40"/>
                        </a:lnTo>
                        <a:lnTo>
                          <a:pt x="31" y="36"/>
                        </a:lnTo>
                        <a:lnTo>
                          <a:pt x="27" y="36"/>
                        </a:lnTo>
                        <a:lnTo>
                          <a:pt x="27" y="40"/>
                        </a:lnTo>
                        <a:lnTo>
                          <a:pt x="27" y="36"/>
                        </a:lnTo>
                        <a:lnTo>
                          <a:pt x="27" y="40"/>
                        </a:lnTo>
                        <a:lnTo>
                          <a:pt x="23" y="40"/>
                        </a:lnTo>
                        <a:lnTo>
                          <a:pt x="23" y="36"/>
                        </a:lnTo>
                        <a:lnTo>
                          <a:pt x="23" y="32"/>
                        </a:lnTo>
                        <a:lnTo>
                          <a:pt x="19" y="32"/>
                        </a:lnTo>
                        <a:lnTo>
                          <a:pt x="19" y="36"/>
                        </a:lnTo>
                        <a:lnTo>
                          <a:pt x="16" y="36"/>
                        </a:lnTo>
                        <a:lnTo>
                          <a:pt x="16" y="32"/>
                        </a:lnTo>
                        <a:lnTo>
                          <a:pt x="12" y="32"/>
                        </a:lnTo>
                        <a:lnTo>
                          <a:pt x="8" y="32"/>
                        </a:lnTo>
                        <a:lnTo>
                          <a:pt x="8" y="28"/>
                        </a:lnTo>
                        <a:lnTo>
                          <a:pt x="4" y="28"/>
                        </a:lnTo>
                        <a:lnTo>
                          <a:pt x="4" y="24"/>
                        </a:lnTo>
                        <a:lnTo>
                          <a:pt x="0" y="24"/>
                        </a:lnTo>
                        <a:lnTo>
                          <a:pt x="0" y="20"/>
                        </a:lnTo>
                        <a:lnTo>
                          <a:pt x="0" y="16"/>
                        </a:lnTo>
                        <a:lnTo>
                          <a:pt x="0" y="12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560" name="Freeform 534">
                    <a:extLst>
                      <a:ext uri="{FF2B5EF4-FFF2-40B4-BE49-F238E27FC236}">
                        <a16:creationId xmlns:a16="http://schemas.microsoft.com/office/drawing/2014/main" id="{3BF0CB8A-2808-6EE8-4031-876FB57CCC5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81" y="3308"/>
                    <a:ext cx="89" cy="64"/>
                  </a:xfrm>
                  <a:custGeom>
                    <a:avLst/>
                    <a:gdLst>
                      <a:gd name="T0" fmla="*/ 15 w 88"/>
                      <a:gd name="T1" fmla="*/ 8 h 64"/>
                      <a:gd name="T2" fmla="*/ 19 w 88"/>
                      <a:gd name="T3" fmla="*/ 4 h 64"/>
                      <a:gd name="T4" fmla="*/ 23 w 88"/>
                      <a:gd name="T5" fmla="*/ 4 h 64"/>
                      <a:gd name="T6" fmla="*/ 31 w 88"/>
                      <a:gd name="T7" fmla="*/ 4 h 64"/>
                      <a:gd name="T8" fmla="*/ 27 w 88"/>
                      <a:gd name="T9" fmla="*/ 12 h 64"/>
                      <a:gd name="T10" fmla="*/ 35 w 88"/>
                      <a:gd name="T11" fmla="*/ 12 h 64"/>
                      <a:gd name="T12" fmla="*/ 35 w 88"/>
                      <a:gd name="T13" fmla="*/ 12 h 64"/>
                      <a:gd name="T14" fmla="*/ 38 w 88"/>
                      <a:gd name="T15" fmla="*/ 16 h 64"/>
                      <a:gd name="T16" fmla="*/ 38 w 88"/>
                      <a:gd name="T17" fmla="*/ 16 h 64"/>
                      <a:gd name="T18" fmla="*/ 42 w 88"/>
                      <a:gd name="T19" fmla="*/ 20 h 64"/>
                      <a:gd name="T20" fmla="*/ 50 w 88"/>
                      <a:gd name="T21" fmla="*/ 20 h 64"/>
                      <a:gd name="T22" fmla="*/ 54 w 88"/>
                      <a:gd name="T23" fmla="*/ 24 h 64"/>
                      <a:gd name="T24" fmla="*/ 54 w 88"/>
                      <a:gd name="T25" fmla="*/ 24 h 64"/>
                      <a:gd name="T26" fmla="*/ 61 w 88"/>
                      <a:gd name="T27" fmla="*/ 24 h 64"/>
                      <a:gd name="T28" fmla="*/ 61 w 88"/>
                      <a:gd name="T29" fmla="*/ 24 h 64"/>
                      <a:gd name="T30" fmla="*/ 69 w 88"/>
                      <a:gd name="T31" fmla="*/ 24 h 64"/>
                      <a:gd name="T32" fmla="*/ 73 w 88"/>
                      <a:gd name="T33" fmla="*/ 28 h 64"/>
                      <a:gd name="T34" fmla="*/ 81 w 88"/>
                      <a:gd name="T35" fmla="*/ 32 h 64"/>
                      <a:gd name="T36" fmla="*/ 84 w 88"/>
                      <a:gd name="T37" fmla="*/ 36 h 64"/>
                      <a:gd name="T38" fmla="*/ 84 w 88"/>
                      <a:gd name="T39" fmla="*/ 40 h 64"/>
                      <a:gd name="T40" fmla="*/ 88 w 88"/>
                      <a:gd name="T41" fmla="*/ 44 h 64"/>
                      <a:gd name="T42" fmla="*/ 84 w 88"/>
                      <a:gd name="T43" fmla="*/ 48 h 64"/>
                      <a:gd name="T44" fmla="*/ 77 w 88"/>
                      <a:gd name="T45" fmla="*/ 48 h 64"/>
                      <a:gd name="T46" fmla="*/ 73 w 88"/>
                      <a:gd name="T47" fmla="*/ 52 h 64"/>
                      <a:gd name="T48" fmla="*/ 69 w 88"/>
                      <a:gd name="T49" fmla="*/ 56 h 64"/>
                      <a:gd name="T50" fmla="*/ 65 w 88"/>
                      <a:gd name="T51" fmla="*/ 60 h 64"/>
                      <a:gd name="T52" fmla="*/ 65 w 88"/>
                      <a:gd name="T53" fmla="*/ 60 h 64"/>
                      <a:gd name="T54" fmla="*/ 61 w 88"/>
                      <a:gd name="T55" fmla="*/ 60 h 64"/>
                      <a:gd name="T56" fmla="*/ 54 w 88"/>
                      <a:gd name="T57" fmla="*/ 60 h 64"/>
                      <a:gd name="T58" fmla="*/ 50 w 88"/>
                      <a:gd name="T59" fmla="*/ 56 h 64"/>
                      <a:gd name="T60" fmla="*/ 46 w 88"/>
                      <a:gd name="T61" fmla="*/ 52 h 64"/>
                      <a:gd name="T62" fmla="*/ 38 w 88"/>
                      <a:gd name="T63" fmla="*/ 48 h 64"/>
                      <a:gd name="T64" fmla="*/ 35 w 88"/>
                      <a:gd name="T65" fmla="*/ 44 h 64"/>
                      <a:gd name="T66" fmla="*/ 31 w 88"/>
                      <a:gd name="T67" fmla="*/ 40 h 64"/>
                      <a:gd name="T68" fmla="*/ 23 w 88"/>
                      <a:gd name="T69" fmla="*/ 36 h 64"/>
                      <a:gd name="T70" fmla="*/ 23 w 88"/>
                      <a:gd name="T71" fmla="*/ 28 h 64"/>
                      <a:gd name="T72" fmla="*/ 19 w 88"/>
                      <a:gd name="T73" fmla="*/ 24 h 64"/>
                      <a:gd name="T74" fmla="*/ 15 w 88"/>
                      <a:gd name="T75" fmla="*/ 28 h 64"/>
                      <a:gd name="T76" fmla="*/ 8 w 88"/>
                      <a:gd name="T77" fmla="*/ 28 h 64"/>
                      <a:gd name="T78" fmla="*/ 4 w 88"/>
                      <a:gd name="T79" fmla="*/ 24 h 64"/>
                      <a:gd name="T80" fmla="*/ 0 w 88"/>
                      <a:gd name="T81" fmla="*/ 20 h 64"/>
                      <a:gd name="T82" fmla="*/ 4 w 88"/>
                      <a:gd name="T83" fmla="*/ 16 h 64"/>
                      <a:gd name="T84" fmla="*/ 8 w 88"/>
                      <a:gd name="T85" fmla="*/ 12 h 64"/>
                      <a:gd name="T86" fmla="*/ 12 w 88"/>
                      <a:gd name="T87" fmla="*/ 8 h 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</a:cxnLst>
                    <a:rect l="0" t="0" r="r" b="b"/>
                    <a:pathLst>
                      <a:path w="88" h="64">
                        <a:moveTo>
                          <a:pt x="12" y="4"/>
                        </a:moveTo>
                        <a:lnTo>
                          <a:pt x="15" y="8"/>
                        </a:lnTo>
                        <a:lnTo>
                          <a:pt x="19" y="8"/>
                        </a:lnTo>
                        <a:lnTo>
                          <a:pt x="19" y="4"/>
                        </a:lnTo>
                        <a:lnTo>
                          <a:pt x="23" y="0"/>
                        </a:lnTo>
                        <a:lnTo>
                          <a:pt x="23" y="4"/>
                        </a:lnTo>
                        <a:lnTo>
                          <a:pt x="27" y="4"/>
                        </a:lnTo>
                        <a:lnTo>
                          <a:pt x="31" y="4"/>
                        </a:lnTo>
                        <a:lnTo>
                          <a:pt x="27" y="8"/>
                        </a:lnTo>
                        <a:lnTo>
                          <a:pt x="27" y="12"/>
                        </a:lnTo>
                        <a:lnTo>
                          <a:pt x="31" y="12"/>
                        </a:lnTo>
                        <a:lnTo>
                          <a:pt x="35" y="12"/>
                        </a:lnTo>
                        <a:lnTo>
                          <a:pt x="31" y="12"/>
                        </a:lnTo>
                        <a:lnTo>
                          <a:pt x="35" y="12"/>
                        </a:lnTo>
                        <a:lnTo>
                          <a:pt x="35" y="16"/>
                        </a:lnTo>
                        <a:lnTo>
                          <a:pt x="38" y="16"/>
                        </a:lnTo>
                        <a:lnTo>
                          <a:pt x="38" y="20"/>
                        </a:lnTo>
                        <a:lnTo>
                          <a:pt x="38" y="16"/>
                        </a:lnTo>
                        <a:lnTo>
                          <a:pt x="38" y="20"/>
                        </a:lnTo>
                        <a:lnTo>
                          <a:pt x="42" y="20"/>
                        </a:lnTo>
                        <a:lnTo>
                          <a:pt x="46" y="20"/>
                        </a:lnTo>
                        <a:lnTo>
                          <a:pt x="50" y="20"/>
                        </a:lnTo>
                        <a:lnTo>
                          <a:pt x="54" y="20"/>
                        </a:lnTo>
                        <a:lnTo>
                          <a:pt x="54" y="24"/>
                        </a:lnTo>
                        <a:lnTo>
                          <a:pt x="54" y="20"/>
                        </a:lnTo>
                        <a:lnTo>
                          <a:pt x="54" y="24"/>
                        </a:lnTo>
                        <a:lnTo>
                          <a:pt x="58" y="24"/>
                        </a:lnTo>
                        <a:lnTo>
                          <a:pt x="61" y="24"/>
                        </a:lnTo>
                        <a:lnTo>
                          <a:pt x="61" y="20"/>
                        </a:lnTo>
                        <a:lnTo>
                          <a:pt x="61" y="24"/>
                        </a:lnTo>
                        <a:lnTo>
                          <a:pt x="65" y="24"/>
                        </a:lnTo>
                        <a:lnTo>
                          <a:pt x="69" y="24"/>
                        </a:lnTo>
                        <a:lnTo>
                          <a:pt x="73" y="24"/>
                        </a:lnTo>
                        <a:lnTo>
                          <a:pt x="73" y="28"/>
                        </a:lnTo>
                        <a:lnTo>
                          <a:pt x="77" y="28"/>
                        </a:lnTo>
                        <a:lnTo>
                          <a:pt x="81" y="32"/>
                        </a:lnTo>
                        <a:lnTo>
                          <a:pt x="84" y="32"/>
                        </a:lnTo>
                        <a:lnTo>
                          <a:pt x="84" y="36"/>
                        </a:lnTo>
                        <a:lnTo>
                          <a:pt x="88" y="36"/>
                        </a:lnTo>
                        <a:lnTo>
                          <a:pt x="84" y="40"/>
                        </a:lnTo>
                        <a:lnTo>
                          <a:pt x="88" y="40"/>
                        </a:lnTo>
                        <a:lnTo>
                          <a:pt x="88" y="44"/>
                        </a:lnTo>
                        <a:lnTo>
                          <a:pt x="84" y="44"/>
                        </a:lnTo>
                        <a:lnTo>
                          <a:pt x="84" y="48"/>
                        </a:lnTo>
                        <a:lnTo>
                          <a:pt x="81" y="48"/>
                        </a:lnTo>
                        <a:lnTo>
                          <a:pt x="77" y="48"/>
                        </a:lnTo>
                        <a:lnTo>
                          <a:pt x="73" y="48"/>
                        </a:lnTo>
                        <a:lnTo>
                          <a:pt x="73" y="52"/>
                        </a:lnTo>
                        <a:lnTo>
                          <a:pt x="69" y="52"/>
                        </a:lnTo>
                        <a:lnTo>
                          <a:pt x="69" y="56"/>
                        </a:lnTo>
                        <a:lnTo>
                          <a:pt x="65" y="56"/>
                        </a:lnTo>
                        <a:lnTo>
                          <a:pt x="65" y="60"/>
                        </a:lnTo>
                        <a:lnTo>
                          <a:pt x="61" y="60"/>
                        </a:lnTo>
                        <a:lnTo>
                          <a:pt x="65" y="60"/>
                        </a:lnTo>
                        <a:lnTo>
                          <a:pt x="61" y="64"/>
                        </a:lnTo>
                        <a:lnTo>
                          <a:pt x="61" y="60"/>
                        </a:lnTo>
                        <a:lnTo>
                          <a:pt x="58" y="60"/>
                        </a:lnTo>
                        <a:lnTo>
                          <a:pt x="54" y="60"/>
                        </a:lnTo>
                        <a:lnTo>
                          <a:pt x="54" y="56"/>
                        </a:lnTo>
                        <a:lnTo>
                          <a:pt x="50" y="56"/>
                        </a:lnTo>
                        <a:lnTo>
                          <a:pt x="50" y="52"/>
                        </a:lnTo>
                        <a:lnTo>
                          <a:pt x="46" y="52"/>
                        </a:lnTo>
                        <a:lnTo>
                          <a:pt x="42" y="48"/>
                        </a:lnTo>
                        <a:lnTo>
                          <a:pt x="38" y="48"/>
                        </a:lnTo>
                        <a:lnTo>
                          <a:pt x="38" y="44"/>
                        </a:lnTo>
                        <a:lnTo>
                          <a:pt x="35" y="44"/>
                        </a:lnTo>
                        <a:lnTo>
                          <a:pt x="31" y="44"/>
                        </a:lnTo>
                        <a:lnTo>
                          <a:pt x="31" y="40"/>
                        </a:lnTo>
                        <a:lnTo>
                          <a:pt x="27" y="40"/>
                        </a:lnTo>
                        <a:lnTo>
                          <a:pt x="23" y="36"/>
                        </a:lnTo>
                        <a:lnTo>
                          <a:pt x="23" y="32"/>
                        </a:lnTo>
                        <a:lnTo>
                          <a:pt x="23" y="28"/>
                        </a:lnTo>
                        <a:lnTo>
                          <a:pt x="19" y="28"/>
                        </a:lnTo>
                        <a:lnTo>
                          <a:pt x="19" y="24"/>
                        </a:lnTo>
                        <a:lnTo>
                          <a:pt x="15" y="24"/>
                        </a:lnTo>
                        <a:lnTo>
                          <a:pt x="15" y="28"/>
                        </a:lnTo>
                        <a:lnTo>
                          <a:pt x="12" y="28"/>
                        </a:lnTo>
                        <a:lnTo>
                          <a:pt x="8" y="28"/>
                        </a:lnTo>
                        <a:lnTo>
                          <a:pt x="8" y="24"/>
                        </a:lnTo>
                        <a:lnTo>
                          <a:pt x="4" y="24"/>
                        </a:lnTo>
                        <a:lnTo>
                          <a:pt x="0" y="24"/>
                        </a:lnTo>
                        <a:lnTo>
                          <a:pt x="0" y="20"/>
                        </a:lnTo>
                        <a:lnTo>
                          <a:pt x="0" y="16"/>
                        </a:lnTo>
                        <a:lnTo>
                          <a:pt x="4" y="16"/>
                        </a:lnTo>
                        <a:lnTo>
                          <a:pt x="8" y="16"/>
                        </a:lnTo>
                        <a:lnTo>
                          <a:pt x="8" y="12"/>
                        </a:lnTo>
                        <a:lnTo>
                          <a:pt x="12" y="12"/>
                        </a:lnTo>
                        <a:lnTo>
                          <a:pt x="12" y="8"/>
                        </a:lnTo>
                        <a:lnTo>
                          <a:pt x="12" y="4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561" name="Freeform 535">
                    <a:extLst>
                      <a:ext uri="{FF2B5EF4-FFF2-40B4-BE49-F238E27FC236}">
                        <a16:creationId xmlns:a16="http://schemas.microsoft.com/office/drawing/2014/main" id="{3E538E8A-D89A-B951-614F-8E06AA2A2D1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228" y="3308"/>
                    <a:ext cx="41" cy="29"/>
                  </a:xfrm>
                  <a:custGeom>
                    <a:avLst/>
                    <a:gdLst>
                      <a:gd name="T0" fmla="*/ 4 w 42"/>
                      <a:gd name="T1" fmla="*/ 0 h 28"/>
                      <a:gd name="T2" fmla="*/ 8 w 42"/>
                      <a:gd name="T3" fmla="*/ 0 h 28"/>
                      <a:gd name="T4" fmla="*/ 8 w 42"/>
                      <a:gd name="T5" fmla="*/ 4 h 28"/>
                      <a:gd name="T6" fmla="*/ 8 w 42"/>
                      <a:gd name="T7" fmla="*/ 0 h 28"/>
                      <a:gd name="T8" fmla="*/ 12 w 42"/>
                      <a:gd name="T9" fmla="*/ 0 h 28"/>
                      <a:gd name="T10" fmla="*/ 15 w 42"/>
                      <a:gd name="T11" fmla="*/ 0 h 28"/>
                      <a:gd name="T12" fmla="*/ 15 w 42"/>
                      <a:gd name="T13" fmla="*/ 4 h 28"/>
                      <a:gd name="T14" fmla="*/ 15 w 42"/>
                      <a:gd name="T15" fmla="*/ 8 h 28"/>
                      <a:gd name="T16" fmla="*/ 15 w 42"/>
                      <a:gd name="T17" fmla="*/ 12 h 28"/>
                      <a:gd name="T18" fmla="*/ 15 w 42"/>
                      <a:gd name="T19" fmla="*/ 16 h 28"/>
                      <a:gd name="T20" fmla="*/ 19 w 42"/>
                      <a:gd name="T21" fmla="*/ 16 h 28"/>
                      <a:gd name="T22" fmla="*/ 19 w 42"/>
                      <a:gd name="T23" fmla="*/ 12 h 28"/>
                      <a:gd name="T24" fmla="*/ 23 w 42"/>
                      <a:gd name="T25" fmla="*/ 12 h 28"/>
                      <a:gd name="T26" fmla="*/ 27 w 42"/>
                      <a:gd name="T27" fmla="*/ 12 h 28"/>
                      <a:gd name="T28" fmla="*/ 31 w 42"/>
                      <a:gd name="T29" fmla="*/ 12 h 28"/>
                      <a:gd name="T30" fmla="*/ 31 w 42"/>
                      <a:gd name="T31" fmla="*/ 8 h 28"/>
                      <a:gd name="T32" fmla="*/ 35 w 42"/>
                      <a:gd name="T33" fmla="*/ 8 h 28"/>
                      <a:gd name="T34" fmla="*/ 35 w 42"/>
                      <a:gd name="T35" fmla="*/ 12 h 28"/>
                      <a:gd name="T36" fmla="*/ 38 w 42"/>
                      <a:gd name="T37" fmla="*/ 12 h 28"/>
                      <a:gd name="T38" fmla="*/ 38 w 42"/>
                      <a:gd name="T39" fmla="*/ 16 h 28"/>
                      <a:gd name="T40" fmla="*/ 42 w 42"/>
                      <a:gd name="T41" fmla="*/ 16 h 28"/>
                      <a:gd name="T42" fmla="*/ 42 w 42"/>
                      <a:gd name="T43" fmla="*/ 20 h 28"/>
                      <a:gd name="T44" fmla="*/ 38 w 42"/>
                      <a:gd name="T45" fmla="*/ 20 h 28"/>
                      <a:gd name="T46" fmla="*/ 35 w 42"/>
                      <a:gd name="T47" fmla="*/ 20 h 28"/>
                      <a:gd name="T48" fmla="*/ 31 w 42"/>
                      <a:gd name="T49" fmla="*/ 20 h 28"/>
                      <a:gd name="T50" fmla="*/ 27 w 42"/>
                      <a:gd name="T51" fmla="*/ 20 h 28"/>
                      <a:gd name="T52" fmla="*/ 27 w 42"/>
                      <a:gd name="T53" fmla="*/ 24 h 28"/>
                      <a:gd name="T54" fmla="*/ 23 w 42"/>
                      <a:gd name="T55" fmla="*/ 24 h 28"/>
                      <a:gd name="T56" fmla="*/ 19 w 42"/>
                      <a:gd name="T57" fmla="*/ 24 h 28"/>
                      <a:gd name="T58" fmla="*/ 19 w 42"/>
                      <a:gd name="T59" fmla="*/ 28 h 28"/>
                      <a:gd name="T60" fmla="*/ 15 w 42"/>
                      <a:gd name="T61" fmla="*/ 28 h 28"/>
                      <a:gd name="T62" fmla="*/ 12 w 42"/>
                      <a:gd name="T63" fmla="*/ 28 h 28"/>
                      <a:gd name="T64" fmla="*/ 8 w 42"/>
                      <a:gd name="T65" fmla="*/ 28 h 28"/>
                      <a:gd name="T66" fmla="*/ 4 w 42"/>
                      <a:gd name="T67" fmla="*/ 28 h 28"/>
                      <a:gd name="T68" fmla="*/ 4 w 42"/>
                      <a:gd name="T69" fmla="*/ 24 h 28"/>
                      <a:gd name="T70" fmla="*/ 4 w 42"/>
                      <a:gd name="T71" fmla="*/ 20 h 28"/>
                      <a:gd name="T72" fmla="*/ 0 w 42"/>
                      <a:gd name="T73" fmla="*/ 20 h 28"/>
                      <a:gd name="T74" fmla="*/ 0 w 42"/>
                      <a:gd name="T75" fmla="*/ 16 h 28"/>
                      <a:gd name="T76" fmla="*/ 4 w 42"/>
                      <a:gd name="T77" fmla="*/ 16 h 28"/>
                      <a:gd name="T78" fmla="*/ 4 w 42"/>
                      <a:gd name="T79" fmla="*/ 12 h 28"/>
                      <a:gd name="T80" fmla="*/ 4 w 42"/>
                      <a:gd name="T81" fmla="*/ 8 h 28"/>
                      <a:gd name="T82" fmla="*/ 4 w 42"/>
                      <a:gd name="T83" fmla="*/ 4 h 28"/>
                      <a:gd name="T84" fmla="*/ 4 w 42"/>
                      <a:gd name="T85" fmla="*/ 0 h 2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</a:cxnLst>
                    <a:rect l="0" t="0" r="r" b="b"/>
                    <a:pathLst>
                      <a:path w="42" h="28">
                        <a:moveTo>
                          <a:pt x="4" y="0"/>
                        </a:moveTo>
                        <a:lnTo>
                          <a:pt x="8" y="0"/>
                        </a:lnTo>
                        <a:lnTo>
                          <a:pt x="8" y="4"/>
                        </a:lnTo>
                        <a:lnTo>
                          <a:pt x="8" y="0"/>
                        </a:lnTo>
                        <a:lnTo>
                          <a:pt x="12" y="0"/>
                        </a:lnTo>
                        <a:lnTo>
                          <a:pt x="15" y="0"/>
                        </a:lnTo>
                        <a:lnTo>
                          <a:pt x="15" y="4"/>
                        </a:lnTo>
                        <a:lnTo>
                          <a:pt x="15" y="8"/>
                        </a:lnTo>
                        <a:lnTo>
                          <a:pt x="15" y="12"/>
                        </a:lnTo>
                        <a:lnTo>
                          <a:pt x="15" y="16"/>
                        </a:lnTo>
                        <a:lnTo>
                          <a:pt x="19" y="16"/>
                        </a:lnTo>
                        <a:lnTo>
                          <a:pt x="19" y="12"/>
                        </a:lnTo>
                        <a:lnTo>
                          <a:pt x="23" y="12"/>
                        </a:lnTo>
                        <a:lnTo>
                          <a:pt x="27" y="12"/>
                        </a:lnTo>
                        <a:lnTo>
                          <a:pt x="31" y="12"/>
                        </a:lnTo>
                        <a:lnTo>
                          <a:pt x="31" y="8"/>
                        </a:lnTo>
                        <a:lnTo>
                          <a:pt x="35" y="8"/>
                        </a:lnTo>
                        <a:lnTo>
                          <a:pt x="35" y="12"/>
                        </a:lnTo>
                        <a:lnTo>
                          <a:pt x="38" y="12"/>
                        </a:lnTo>
                        <a:lnTo>
                          <a:pt x="38" y="16"/>
                        </a:lnTo>
                        <a:lnTo>
                          <a:pt x="42" y="16"/>
                        </a:lnTo>
                        <a:lnTo>
                          <a:pt x="42" y="20"/>
                        </a:lnTo>
                        <a:lnTo>
                          <a:pt x="38" y="20"/>
                        </a:lnTo>
                        <a:lnTo>
                          <a:pt x="35" y="20"/>
                        </a:lnTo>
                        <a:lnTo>
                          <a:pt x="31" y="20"/>
                        </a:lnTo>
                        <a:lnTo>
                          <a:pt x="27" y="20"/>
                        </a:lnTo>
                        <a:lnTo>
                          <a:pt x="27" y="24"/>
                        </a:lnTo>
                        <a:lnTo>
                          <a:pt x="23" y="24"/>
                        </a:lnTo>
                        <a:lnTo>
                          <a:pt x="19" y="24"/>
                        </a:lnTo>
                        <a:lnTo>
                          <a:pt x="19" y="28"/>
                        </a:lnTo>
                        <a:lnTo>
                          <a:pt x="15" y="28"/>
                        </a:lnTo>
                        <a:lnTo>
                          <a:pt x="12" y="28"/>
                        </a:lnTo>
                        <a:lnTo>
                          <a:pt x="8" y="28"/>
                        </a:lnTo>
                        <a:lnTo>
                          <a:pt x="4" y="28"/>
                        </a:lnTo>
                        <a:lnTo>
                          <a:pt x="4" y="24"/>
                        </a:lnTo>
                        <a:lnTo>
                          <a:pt x="4" y="20"/>
                        </a:lnTo>
                        <a:lnTo>
                          <a:pt x="0" y="20"/>
                        </a:lnTo>
                        <a:lnTo>
                          <a:pt x="0" y="16"/>
                        </a:lnTo>
                        <a:lnTo>
                          <a:pt x="4" y="16"/>
                        </a:lnTo>
                        <a:lnTo>
                          <a:pt x="4" y="12"/>
                        </a:lnTo>
                        <a:lnTo>
                          <a:pt x="4" y="8"/>
                        </a:lnTo>
                        <a:lnTo>
                          <a:pt x="4" y="4"/>
                        </a:lnTo>
                        <a:lnTo>
                          <a:pt x="4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562" name="Freeform 536">
                    <a:extLst>
                      <a:ext uri="{FF2B5EF4-FFF2-40B4-BE49-F238E27FC236}">
                        <a16:creationId xmlns:a16="http://schemas.microsoft.com/office/drawing/2014/main" id="{64C3C3CE-CB98-336F-7CF9-26A1DB1A82E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06" y="3308"/>
                    <a:ext cx="64" cy="55"/>
                  </a:xfrm>
                  <a:custGeom>
                    <a:avLst/>
                    <a:gdLst>
                      <a:gd name="T0" fmla="*/ 4 w 62"/>
                      <a:gd name="T1" fmla="*/ 36 h 56"/>
                      <a:gd name="T2" fmla="*/ 8 w 62"/>
                      <a:gd name="T3" fmla="*/ 32 h 56"/>
                      <a:gd name="T4" fmla="*/ 12 w 62"/>
                      <a:gd name="T5" fmla="*/ 28 h 56"/>
                      <a:gd name="T6" fmla="*/ 16 w 62"/>
                      <a:gd name="T7" fmla="*/ 32 h 56"/>
                      <a:gd name="T8" fmla="*/ 20 w 62"/>
                      <a:gd name="T9" fmla="*/ 28 h 56"/>
                      <a:gd name="T10" fmla="*/ 23 w 62"/>
                      <a:gd name="T11" fmla="*/ 24 h 56"/>
                      <a:gd name="T12" fmla="*/ 31 w 62"/>
                      <a:gd name="T13" fmla="*/ 16 h 56"/>
                      <a:gd name="T14" fmla="*/ 31 w 62"/>
                      <a:gd name="T15" fmla="*/ 8 h 56"/>
                      <a:gd name="T16" fmla="*/ 39 w 62"/>
                      <a:gd name="T17" fmla="*/ 8 h 56"/>
                      <a:gd name="T18" fmla="*/ 43 w 62"/>
                      <a:gd name="T19" fmla="*/ 4 h 56"/>
                      <a:gd name="T20" fmla="*/ 47 w 62"/>
                      <a:gd name="T21" fmla="*/ 0 h 56"/>
                      <a:gd name="T22" fmla="*/ 50 w 62"/>
                      <a:gd name="T23" fmla="*/ 4 h 56"/>
                      <a:gd name="T24" fmla="*/ 50 w 62"/>
                      <a:gd name="T25" fmla="*/ 12 h 56"/>
                      <a:gd name="T26" fmla="*/ 50 w 62"/>
                      <a:gd name="T27" fmla="*/ 20 h 56"/>
                      <a:gd name="T28" fmla="*/ 54 w 62"/>
                      <a:gd name="T29" fmla="*/ 24 h 56"/>
                      <a:gd name="T30" fmla="*/ 58 w 62"/>
                      <a:gd name="T31" fmla="*/ 28 h 56"/>
                      <a:gd name="T32" fmla="*/ 62 w 62"/>
                      <a:gd name="T33" fmla="*/ 24 h 56"/>
                      <a:gd name="T34" fmla="*/ 62 w 62"/>
                      <a:gd name="T35" fmla="*/ 32 h 56"/>
                      <a:gd name="T36" fmla="*/ 62 w 62"/>
                      <a:gd name="T37" fmla="*/ 40 h 56"/>
                      <a:gd name="T38" fmla="*/ 58 w 62"/>
                      <a:gd name="T39" fmla="*/ 44 h 56"/>
                      <a:gd name="T40" fmla="*/ 58 w 62"/>
                      <a:gd name="T41" fmla="*/ 44 h 56"/>
                      <a:gd name="T42" fmla="*/ 54 w 62"/>
                      <a:gd name="T43" fmla="*/ 48 h 56"/>
                      <a:gd name="T44" fmla="*/ 50 w 62"/>
                      <a:gd name="T45" fmla="*/ 52 h 56"/>
                      <a:gd name="T46" fmla="*/ 47 w 62"/>
                      <a:gd name="T47" fmla="*/ 56 h 56"/>
                      <a:gd name="T48" fmla="*/ 39 w 62"/>
                      <a:gd name="T49" fmla="*/ 56 h 56"/>
                      <a:gd name="T50" fmla="*/ 35 w 62"/>
                      <a:gd name="T51" fmla="*/ 52 h 56"/>
                      <a:gd name="T52" fmla="*/ 31 w 62"/>
                      <a:gd name="T53" fmla="*/ 48 h 56"/>
                      <a:gd name="T54" fmla="*/ 27 w 62"/>
                      <a:gd name="T55" fmla="*/ 44 h 56"/>
                      <a:gd name="T56" fmla="*/ 23 w 62"/>
                      <a:gd name="T57" fmla="*/ 48 h 56"/>
                      <a:gd name="T58" fmla="*/ 16 w 62"/>
                      <a:gd name="T59" fmla="*/ 48 h 56"/>
                      <a:gd name="T60" fmla="*/ 12 w 62"/>
                      <a:gd name="T61" fmla="*/ 44 h 56"/>
                      <a:gd name="T62" fmla="*/ 4 w 62"/>
                      <a:gd name="T63" fmla="*/ 44 h 56"/>
                      <a:gd name="T64" fmla="*/ 4 w 62"/>
                      <a:gd name="T65" fmla="*/ 36 h 5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62" h="56">
                        <a:moveTo>
                          <a:pt x="0" y="36"/>
                        </a:moveTo>
                        <a:lnTo>
                          <a:pt x="4" y="36"/>
                        </a:lnTo>
                        <a:lnTo>
                          <a:pt x="4" y="32"/>
                        </a:lnTo>
                        <a:lnTo>
                          <a:pt x="8" y="32"/>
                        </a:lnTo>
                        <a:lnTo>
                          <a:pt x="12" y="32"/>
                        </a:lnTo>
                        <a:lnTo>
                          <a:pt x="12" y="28"/>
                        </a:lnTo>
                        <a:lnTo>
                          <a:pt x="16" y="28"/>
                        </a:lnTo>
                        <a:lnTo>
                          <a:pt x="16" y="32"/>
                        </a:lnTo>
                        <a:lnTo>
                          <a:pt x="20" y="32"/>
                        </a:lnTo>
                        <a:lnTo>
                          <a:pt x="20" y="28"/>
                        </a:lnTo>
                        <a:lnTo>
                          <a:pt x="23" y="28"/>
                        </a:lnTo>
                        <a:lnTo>
                          <a:pt x="23" y="24"/>
                        </a:lnTo>
                        <a:lnTo>
                          <a:pt x="27" y="20"/>
                        </a:lnTo>
                        <a:lnTo>
                          <a:pt x="31" y="16"/>
                        </a:lnTo>
                        <a:lnTo>
                          <a:pt x="31" y="12"/>
                        </a:lnTo>
                        <a:lnTo>
                          <a:pt x="31" y="8"/>
                        </a:lnTo>
                        <a:lnTo>
                          <a:pt x="35" y="8"/>
                        </a:lnTo>
                        <a:lnTo>
                          <a:pt x="39" y="8"/>
                        </a:lnTo>
                        <a:lnTo>
                          <a:pt x="39" y="4"/>
                        </a:lnTo>
                        <a:lnTo>
                          <a:pt x="43" y="4"/>
                        </a:lnTo>
                        <a:lnTo>
                          <a:pt x="47" y="4"/>
                        </a:lnTo>
                        <a:lnTo>
                          <a:pt x="47" y="0"/>
                        </a:lnTo>
                        <a:lnTo>
                          <a:pt x="50" y="0"/>
                        </a:lnTo>
                        <a:lnTo>
                          <a:pt x="50" y="4"/>
                        </a:lnTo>
                        <a:lnTo>
                          <a:pt x="50" y="8"/>
                        </a:lnTo>
                        <a:lnTo>
                          <a:pt x="50" y="12"/>
                        </a:lnTo>
                        <a:lnTo>
                          <a:pt x="50" y="16"/>
                        </a:lnTo>
                        <a:lnTo>
                          <a:pt x="50" y="20"/>
                        </a:lnTo>
                        <a:lnTo>
                          <a:pt x="54" y="20"/>
                        </a:lnTo>
                        <a:lnTo>
                          <a:pt x="54" y="24"/>
                        </a:lnTo>
                        <a:lnTo>
                          <a:pt x="58" y="24"/>
                        </a:lnTo>
                        <a:lnTo>
                          <a:pt x="58" y="28"/>
                        </a:lnTo>
                        <a:lnTo>
                          <a:pt x="58" y="24"/>
                        </a:lnTo>
                        <a:lnTo>
                          <a:pt x="62" y="24"/>
                        </a:lnTo>
                        <a:lnTo>
                          <a:pt x="62" y="28"/>
                        </a:lnTo>
                        <a:lnTo>
                          <a:pt x="62" y="32"/>
                        </a:lnTo>
                        <a:lnTo>
                          <a:pt x="62" y="36"/>
                        </a:lnTo>
                        <a:lnTo>
                          <a:pt x="62" y="40"/>
                        </a:lnTo>
                        <a:lnTo>
                          <a:pt x="58" y="40"/>
                        </a:lnTo>
                        <a:lnTo>
                          <a:pt x="58" y="44"/>
                        </a:lnTo>
                        <a:lnTo>
                          <a:pt x="58" y="40"/>
                        </a:lnTo>
                        <a:lnTo>
                          <a:pt x="58" y="44"/>
                        </a:lnTo>
                        <a:lnTo>
                          <a:pt x="58" y="48"/>
                        </a:lnTo>
                        <a:lnTo>
                          <a:pt x="54" y="48"/>
                        </a:lnTo>
                        <a:lnTo>
                          <a:pt x="54" y="52"/>
                        </a:lnTo>
                        <a:lnTo>
                          <a:pt x="50" y="52"/>
                        </a:lnTo>
                        <a:lnTo>
                          <a:pt x="50" y="56"/>
                        </a:lnTo>
                        <a:lnTo>
                          <a:pt x="47" y="56"/>
                        </a:lnTo>
                        <a:lnTo>
                          <a:pt x="43" y="56"/>
                        </a:lnTo>
                        <a:lnTo>
                          <a:pt x="39" y="56"/>
                        </a:lnTo>
                        <a:lnTo>
                          <a:pt x="35" y="56"/>
                        </a:lnTo>
                        <a:lnTo>
                          <a:pt x="35" y="52"/>
                        </a:lnTo>
                        <a:lnTo>
                          <a:pt x="35" y="48"/>
                        </a:lnTo>
                        <a:lnTo>
                          <a:pt x="31" y="48"/>
                        </a:lnTo>
                        <a:lnTo>
                          <a:pt x="31" y="44"/>
                        </a:lnTo>
                        <a:lnTo>
                          <a:pt x="27" y="44"/>
                        </a:lnTo>
                        <a:lnTo>
                          <a:pt x="23" y="44"/>
                        </a:lnTo>
                        <a:lnTo>
                          <a:pt x="23" y="48"/>
                        </a:lnTo>
                        <a:lnTo>
                          <a:pt x="20" y="48"/>
                        </a:lnTo>
                        <a:lnTo>
                          <a:pt x="16" y="48"/>
                        </a:lnTo>
                        <a:lnTo>
                          <a:pt x="16" y="44"/>
                        </a:lnTo>
                        <a:lnTo>
                          <a:pt x="12" y="44"/>
                        </a:lnTo>
                        <a:lnTo>
                          <a:pt x="8" y="44"/>
                        </a:lnTo>
                        <a:lnTo>
                          <a:pt x="4" y="44"/>
                        </a:lnTo>
                        <a:lnTo>
                          <a:pt x="4" y="40"/>
                        </a:lnTo>
                        <a:lnTo>
                          <a:pt x="4" y="36"/>
                        </a:lnTo>
                        <a:lnTo>
                          <a:pt x="0" y="36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563" name="Freeform 537">
                    <a:extLst>
                      <a:ext uri="{FF2B5EF4-FFF2-40B4-BE49-F238E27FC236}">
                        <a16:creationId xmlns:a16="http://schemas.microsoft.com/office/drawing/2014/main" id="{18A18B46-200A-28E9-631C-EB3C6D95C11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63" y="3308"/>
                    <a:ext cx="61" cy="55"/>
                  </a:xfrm>
                  <a:custGeom>
                    <a:avLst/>
                    <a:gdLst>
                      <a:gd name="T0" fmla="*/ 61 w 61"/>
                      <a:gd name="T1" fmla="*/ 4 h 56"/>
                      <a:gd name="T2" fmla="*/ 61 w 61"/>
                      <a:gd name="T3" fmla="*/ 4 h 56"/>
                      <a:gd name="T4" fmla="*/ 61 w 61"/>
                      <a:gd name="T5" fmla="*/ 12 h 56"/>
                      <a:gd name="T6" fmla="*/ 61 w 61"/>
                      <a:gd name="T7" fmla="*/ 20 h 56"/>
                      <a:gd name="T8" fmla="*/ 58 w 61"/>
                      <a:gd name="T9" fmla="*/ 24 h 56"/>
                      <a:gd name="T10" fmla="*/ 54 w 61"/>
                      <a:gd name="T11" fmla="*/ 28 h 56"/>
                      <a:gd name="T12" fmla="*/ 50 w 61"/>
                      <a:gd name="T13" fmla="*/ 32 h 56"/>
                      <a:gd name="T14" fmla="*/ 46 w 61"/>
                      <a:gd name="T15" fmla="*/ 40 h 56"/>
                      <a:gd name="T16" fmla="*/ 42 w 61"/>
                      <a:gd name="T17" fmla="*/ 44 h 56"/>
                      <a:gd name="T18" fmla="*/ 46 w 61"/>
                      <a:gd name="T19" fmla="*/ 48 h 56"/>
                      <a:gd name="T20" fmla="*/ 42 w 61"/>
                      <a:gd name="T21" fmla="*/ 52 h 56"/>
                      <a:gd name="T22" fmla="*/ 38 w 61"/>
                      <a:gd name="T23" fmla="*/ 48 h 56"/>
                      <a:gd name="T24" fmla="*/ 38 w 61"/>
                      <a:gd name="T25" fmla="*/ 48 h 56"/>
                      <a:gd name="T26" fmla="*/ 35 w 61"/>
                      <a:gd name="T27" fmla="*/ 52 h 56"/>
                      <a:gd name="T28" fmla="*/ 27 w 61"/>
                      <a:gd name="T29" fmla="*/ 52 h 56"/>
                      <a:gd name="T30" fmla="*/ 19 w 61"/>
                      <a:gd name="T31" fmla="*/ 56 h 56"/>
                      <a:gd name="T32" fmla="*/ 15 w 61"/>
                      <a:gd name="T33" fmla="*/ 52 h 56"/>
                      <a:gd name="T34" fmla="*/ 12 w 61"/>
                      <a:gd name="T35" fmla="*/ 56 h 56"/>
                      <a:gd name="T36" fmla="*/ 8 w 61"/>
                      <a:gd name="T37" fmla="*/ 52 h 56"/>
                      <a:gd name="T38" fmla="*/ 4 w 61"/>
                      <a:gd name="T39" fmla="*/ 48 h 56"/>
                      <a:gd name="T40" fmla="*/ 0 w 61"/>
                      <a:gd name="T41" fmla="*/ 44 h 56"/>
                      <a:gd name="T42" fmla="*/ 0 w 61"/>
                      <a:gd name="T43" fmla="*/ 44 h 56"/>
                      <a:gd name="T44" fmla="*/ 0 w 61"/>
                      <a:gd name="T45" fmla="*/ 36 h 56"/>
                      <a:gd name="T46" fmla="*/ 8 w 61"/>
                      <a:gd name="T47" fmla="*/ 36 h 56"/>
                      <a:gd name="T48" fmla="*/ 8 w 61"/>
                      <a:gd name="T49" fmla="*/ 28 h 56"/>
                      <a:gd name="T50" fmla="*/ 15 w 61"/>
                      <a:gd name="T51" fmla="*/ 28 h 56"/>
                      <a:gd name="T52" fmla="*/ 15 w 61"/>
                      <a:gd name="T53" fmla="*/ 36 h 56"/>
                      <a:gd name="T54" fmla="*/ 23 w 61"/>
                      <a:gd name="T55" fmla="*/ 36 h 56"/>
                      <a:gd name="T56" fmla="*/ 27 w 61"/>
                      <a:gd name="T57" fmla="*/ 40 h 56"/>
                      <a:gd name="T58" fmla="*/ 35 w 61"/>
                      <a:gd name="T59" fmla="*/ 40 h 56"/>
                      <a:gd name="T60" fmla="*/ 35 w 61"/>
                      <a:gd name="T61" fmla="*/ 32 h 56"/>
                      <a:gd name="T62" fmla="*/ 42 w 61"/>
                      <a:gd name="T63" fmla="*/ 28 h 56"/>
                      <a:gd name="T64" fmla="*/ 42 w 61"/>
                      <a:gd name="T65" fmla="*/ 20 h 56"/>
                      <a:gd name="T66" fmla="*/ 46 w 61"/>
                      <a:gd name="T67" fmla="*/ 16 h 56"/>
                      <a:gd name="T68" fmla="*/ 50 w 61"/>
                      <a:gd name="T69" fmla="*/ 12 h 56"/>
                      <a:gd name="T70" fmla="*/ 54 w 61"/>
                      <a:gd name="T71" fmla="*/ 8 h 56"/>
                      <a:gd name="T72" fmla="*/ 54 w 61"/>
                      <a:gd name="T73" fmla="*/ 4 h 56"/>
                      <a:gd name="T74" fmla="*/ 58 w 61"/>
                      <a:gd name="T75" fmla="*/ 0 h 5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</a:cxnLst>
                    <a:rect l="0" t="0" r="r" b="b"/>
                    <a:pathLst>
                      <a:path w="61" h="56">
                        <a:moveTo>
                          <a:pt x="58" y="4"/>
                        </a:moveTo>
                        <a:lnTo>
                          <a:pt x="61" y="4"/>
                        </a:lnTo>
                        <a:lnTo>
                          <a:pt x="58" y="4"/>
                        </a:lnTo>
                        <a:lnTo>
                          <a:pt x="61" y="4"/>
                        </a:lnTo>
                        <a:lnTo>
                          <a:pt x="61" y="8"/>
                        </a:lnTo>
                        <a:lnTo>
                          <a:pt x="61" y="12"/>
                        </a:lnTo>
                        <a:lnTo>
                          <a:pt x="61" y="16"/>
                        </a:lnTo>
                        <a:lnTo>
                          <a:pt x="61" y="20"/>
                        </a:lnTo>
                        <a:lnTo>
                          <a:pt x="61" y="24"/>
                        </a:lnTo>
                        <a:lnTo>
                          <a:pt x="58" y="24"/>
                        </a:lnTo>
                        <a:lnTo>
                          <a:pt x="58" y="28"/>
                        </a:lnTo>
                        <a:lnTo>
                          <a:pt x="54" y="28"/>
                        </a:lnTo>
                        <a:lnTo>
                          <a:pt x="50" y="28"/>
                        </a:lnTo>
                        <a:lnTo>
                          <a:pt x="50" y="32"/>
                        </a:lnTo>
                        <a:lnTo>
                          <a:pt x="46" y="36"/>
                        </a:lnTo>
                        <a:lnTo>
                          <a:pt x="46" y="40"/>
                        </a:lnTo>
                        <a:lnTo>
                          <a:pt x="42" y="40"/>
                        </a:lnTo>
                        <a:lnTo>
                          <a:pt x="42" y="44"/>
                        </a:lnTo>
                        <a:lnTo>
                          <a:pt x="42" y="48"/>
                        </a:lnTo>
                        <a:lnTo>
                          <a:pt x="46" y="48"/>
                        </a:lnTo>
                        <a:lnTo>
                          <a:pt x="42" y="48"/>
                        </a:lnTo>
                        <a:lnTo>
                          <a:pt x="42" y="52"/>
                        </a:lnTo>
                        <a:lnTo>
                          <a:pt x="38" y="52"/>
                        </a:lnTo>
                        <a:lnTo>
                          <a:pt x="38" y="48"/>
                        </a:lnTo>
                        <a:lnTo>
                          <a:pt x="38" y="52"/>
                        </a:lnTo>
                        <a:lnTo>
                          <a:pt x="38" y="48"/>
                        </a:lnTo>
                        <a:lnTo>
                          <a:pt x="35" y="48"/>
                        </a:lnTo>
                        <a:lnTo>
                          <a:pt x="35" y="52"/>
                        </a:lnTo>
                        <a:lnTo>
                          <a:pt x="31" y="52"/>
                        </a:lnTo>
                        <a:lnTo>
                          <a:pt x="27" y="52"/>
                        </a:lnTo>
                        <a:lnTo>
                          <a:pt x="23" y="52"/>
                        </a:lnTo>
                        <a:lnTo>
                          <a:pt x="19" y="56"/>
                        </a:lnTo>
                        <a:lnTo>
                          <a:pt x="19" y="52"/>
                        </a:lnTo>
                        <a:lnTo>
                          <a:pt x="15" y="52"/>
                        </a:lnTo>
                        <a:lnTo>
                          <a:pt x="15" y="56"/>
                        </a:lnTo>
                        <a:lnTo>
                          <a:pt x="12" y="56"/>
                        </a:lnTo>
                        <a:lnTo>
                          <a:pt x="12" y="52"/>
                        </a:lnTo>
                        <a:lnTo>
                          <a:pt x="8" y="52"/>
                        </a:lnTo>
                        <a:lnTo>
                          <a:pt x="4" y="52"/>
                        </a:lnTo>
                        <a:lnTo>
                          <a:pt x="4" y="48"/>
                        </a:lnTo>
                        <a:lnTo>
                          <a:pt x="0" y="48"/>
                        </a:lnTo>
                        <a:lnTo>
                          <a:pt x="0" y="44"/>
                        </a:lnTo>
                        <a:lnTo>
                          <a:pt x="4" y="44"/>
                        </a:lnTo>
                        <a:lnTo>
                          <a:pt x="0" y="44"/>
                        </a:lnTo>
                        <a:lnTo>
                          <a:pt x="0" y="40"/>
                        </a:lnTo>
                        <a:lnTo>
                          <a:pt x="0" y="36"/>
                        </a:lnTo>
                        <a:lnTo>
                          <a:pt x="4" y="36"/>
                        </a:lnTo>
                        <a:lnTo>
                          <a:pt x="8" y="36"/>
                        </a:lnTo>
                        <a:lnTo>
                          <a:pt x="8" y="32"/>
                        </a:lnTo>
                        <a:lnTo>
                          <a:pt x="8" y="28"/>
                        </a:lnTo>
                        <a:lnTo>
                          <a:pt x="12" y="28"/>
                        </a:lnTo>
                        <a:lnTo>
                          <a:pt x="15" y="28"/>
                        </a:lnTo>
                        <a:lnTo>
                          <a:pt x="15" y="32"/>
                        </a:lnTo>
                        <a:lnTo>
                          <a:pt x="15" y="36"/>
                        </a:lnTo>
                        <a:lnTo>
                          <a:pt x="19" y="36"/>
                        </a:lnTo>
                        <a:lnTo>
                          <a:pt x="23" y="36"/>
                        </a:lnTo>
                        <a:lnTo>
                          <a:pt x="23" y="40"/>
                        </a:lnTo>
                        <a:lnTo>
                          <a:pt x="27" y="40"/>
                        </a:lnTo>
                        <a:lnTo>
                          <a:pt x="31" y="40"/>
                        </a:lnTo>
                        <a:lnTo>
                          <a:pt x="35" y="40"/>
                        </a:lnTo>
                        <a:lnTo>
                          <a:pt x="35" y="36"/>
                        </a:lnTo>
                        <a:lnTo>
                          <a:pt x="35" y="32"/>
                        </a:lnTo>
                        <a:lnTo>
                          <a:pt x="38" y="32"/>
                        </a:lnTo>
                        <a:lnTo>
                          <a:pt x="42" y="28"/>
                        </a:lnTo>
                        <a:lnTo>
                          <a:pt x="42" y="24"/>
                        </a:lnTo>
                        <a:lnTo>
                          <a:pt x="42" y="20"/>
                        </a:lnTo>
                        <a:lnTo>
                          <a:pt x="42" y="16"/>
                        </a:lnTo>
                        <a:lnTo>
                          <a:pt x="46" y="16"/>
                        </a:lnTo>
                        <a:lnTo>
                          <a:pt x="46" y="12"/>
                        </a:lnTo>
                        <a:lnTo>
                          <a:pt x="50" y="12"/>
                        </a:lnTo>
                        <a:lnTo>
                          <a:pt x="50" y="8"/>
                        </a:lnTo>
                        <a:lnTo>
                          <a:pt x="54" y="8"/>
                        </a:lnTo>
                        <a:lnTo>
                          <a:pt x="50" y="8"/>
                        </a:lnTo>
                        <a:lnTo>
                          <a:pt x="54" y="4"/>
                        </a:lnTo>
                        <a:lnTo>
                          <a:pt x="58" y="4"/>
                        </a:lnTo>
                        <a:lnTo>
                          <a:pt x="58" y="0"/>
                        </a:lnTo>
                        <a:lnTo>
                          <a:pt x="58" y="4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564" name="Freeform 538">
                    <a:extLst>
                      <a:ext uri="{FF2B5EF4-FFF2-40B4-BE49-F238E27FC236}">
                        <a16:creationId xmlns:a16="http://schemas.microsoft.com/office/drawing/2014/main" id="{70973097-73FB-A935-469C-3C758CDC3A6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906" y="3311"/>
                    <a:ext cx="34" cy="44"/>
                  </a:xfrm>
                  <a:custGeom>
                    <a:avLst/>
                    <a:gdLst>
                      <a:gd name="T0" fmla="*/ 4 w 34"/>
                      <a:gd name="T1" fmla="*/ 4 h 44"/>
                      <a:gd name="T2" fmla="*/ 4 w 34"/>
                      <a:gd name="T3" fmla="*/ 0 h 44"/>
                      <a:gd name="T4" fmla="*/ 8 w 34"/>
                      <a:gd name="T5" fmla="*/ 0 h 44"/>
                      <a:gd name="T6" fmla="*/ 8 w 34"/>
                      <a:gd name="T7" fmla="*/ 4 h 44"/>
                      <a:gd name="T8" fmla="*/ 11 w 34"/>
                      <a:gd name="T9" fmla="*/ 4 h 44"/>
                      <a:gd name="T10" fmla="*/ 15 w 34"/>
                      <a:gd name="T11" fmla="*/ 4 h 44"/>
                      <a:gd name="T12" fmla="*/ 19 w 34"/>
                      <a:gd name="T13" fmla="*/ 4 h 44"/>
                      <a:gd name="T14" fmla="*/ 19 w 34"/>
                      <a:gd name="T15" fmla="*/ 0 h 44"/>
                      <a:gd name="T16" fmla="*/ 23 w 34"/>
                      <a:gd name="T17" fmla="*/ 0 h 44"/>
                      <a:gd name="T18" fmla="*/ 23 w 34"/>
                      <a:gd name="T19" fmla="*/ 4 h 44"/>
                      <a:gd name="T20" fmla="*/ 27 w 34"/>
                      <a:gd name="T21" fmla="*/ 4 h 44"/>
                      <a:gd name="T22" fmla="*/ 27 w 34"/>
                      <a:gd name="T23" fmla="*/ 8 h 44"/>
                      <a:gd name="T24" fmla="*/ 27 w 34"/>
                      <a:gd name="T25" fmla="*/ 12 h 44"/>
                      <a:gd name="T26" fmla="*/ 31 w 34"/>
                      <a:gd name="T27" fmla="*/ 12 h 44"/>
                      <a:gd name="T28" fmla="*/ 31 w 34"/>
                      <a:gd name="T29" fmla="*/ 16 h 44"/>
                      <a:gd name="T30" fmla="*/ 31 w 34"/>
                      <a:gd name="T31" fmla="*/ 20 h 44"/>
                      <a:gd name="T32" fmla="*/ 34 w 34"/>
                      <a:gd name="T33" fmla="*/ 20 h 44"/>
                      <a:gd name="T34" fmla="*/ 34 w 34"/>
                      <a:gd name="T35" fmla="*/ 24 h 44"/>
                      <a:gd name="T36" fmla="*/ 31 w 34"/>
                      <a:gd name="T37" fmla="*/ 24 h 44"/>
                      <a:gd name="T38" fmla="*/ 31 w 34"/>
                      <a:gd name="T39" fmla="*/ 28 h 44"/>
                      <a:gd name="T40" fmla="*/ 27 w 34"/>
                      <a:gd name="T41" fmla="*/ 28 h 44"/>
                      <a:gd name="T42" fmla="*/ 27 w 34"/>
                      <a:gd name="T43" fmla="*/ 32 h 44"/>
                      <a:gd name="T44" fmla="*/ 27 w 34"/>
                      <a:gd name="T45" fmla="*/ 28 h 44"/>
                      <a:gd name="T46" fmla="*/ 23 w 34"/>
                      <a:gd name="T47" fmla="*/ 28 h 44"/>
                      <a:gd name="T48" fmla="*/ 23 w 34"/>
                      <a:gd name="T49" fmla="*/ 32 h 44"/>
                      <a:gd name="T50" fmla="*/ 27 w 34"/>
                      <a:gd name="T51" fmla="*/ 32 h 44"/>
                      <a:gd name="T52" fmla="*/ 23 w 34"/>
                      <a:gd name="T53" fmla="*/ 32 h 44"/>
                      <a:gd name="T54" fmla="*/ 23 w 34"/>
                      <a:gd name="T55" fmla="*/ 36 h 44"/>
                      <a:gd name="T56" fmla="*/ 19 w 34"/>
                      <a:gd name="T57" fmla="*/ 36 h 44"/>
                      <a:gd name="T58" fmla="*/ 19 w 34"/>
                      <a:gd name="T59" fmla="*/ 40 h 44"/>
                      <a:gd name="T60" fmla="*/ 15 w 34"/>
                      <a:gd name="T61" fmla="*/ 40 h 44"/>
                      <a:gd name="T62" fmla="*/ 11 w 34"/>
                      <a:gd name="T63" fmla="*/ 40 h 44"/>
                      <a:gd name="T64" fmla="*/ 11 w 34"/>
                      <a:gd name="T65" fmla="*/ 44 h 44"/>
                      <a:gd name="T66" fmla="*/ 11 w 34"/>
                      <a:gd name="T67" fmla="*/ 40 h 44"/>
                      <a:gd name="T68" fmla="*/ 8 w 34"/>
                      <a:gd name="T69" fmla="*/ 40 h 44"/>
                      <a:gd name="T70" fmla="*/ 8 w 34"/>
                      <a:gd name="T71" fmla="*/ 36 h 44"/>
                      <a:gd name="T72" fmla="*/ 8 w 34"/>
                      <a:gd name="T73" fmla="*/ 32 h 44"/>
                      <a:gd name="T74" fmla="*/ 8 w 34"/>
                      <a:gd name="T75" fmla="*/ 28 h 44"/>
                      <a:gd name="T76" fmla="*/ 4 w 34"/>
                      <a:gd name="T77" fmla="*/ 28 h 44"/>
                      <a:gd name="T78" fmla="*/ 4 w 34"/>
                      <a:gd name="T79" fmla="*/ 24 h 44"/>
                      <a:gd name="T80" fmla="*/ 8 w 34"/>
                      <a:gd name="T81" fmla="*/ 24 h 44"/>
                      <a:gd name="T82" fmla="*/ 4 w 34"/>
                      <a:gd name="T83" fmla="*/ 24 h 44"/>
                      <a:gd name="T84" fmla="*/ 4 w 34"/>
                      <a:gd name="T85" fmla="*/ 20 h 44"/>
                      <a:gd name="T86" fmla="*/ 0 w 34"/>
                      <a:gd name="T87" fmla="*/ 16 h 44"/>
                      <a:gd name="T88" fmla="*/ 0 w 34"/>
                      <a:gd name="T89" fmla="*/ 12 h 44"/>
                      <a:gd name="T90" fmla="*/ 0 w 34"/>
                      <a:gd name="T91" fmla="*/ 8 h 44"/>
                      <a:gd name="T92" fmla="*/ 4 w 34"/>
                      <a:gd name="T93" fmla="*/ 8 h 44"/>
                      <a:gd name="T94" fmla="*/ 4 w 34"/>
                      <a:gd name="T95" fmla="*/ 4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</a:cxnLst>
                    <a:rect l="0" t="0" r="r" b="b"/>
                    <a:pathLst>
                      <a:path w="34" h="44">
                        <a:moveTo>
                          <a:pt x="4" y="4"/>
                        </a:moveTo>
                        <a:lnTo>
                          <a:pt x="4" y="0"/>
                        </a:lnTo>
                        <a:lnTo>
                          <a:pt x="8" y="0"/>
                        </a:lnTo>
                        <a:lnTo>
                          <a:pt x="8" y="4"/>
                        </a:lnTo>
                        <a:lnTo>
                          <a:pt x="11" y="4"/>
                        </a:lnTo>
                        <a:lnTo>
                          <a:pt x="15" y="4"/>
                        </a:lnTo>
                        <a:lnTo>
                          <a:pt x="19" y="4"/>
                        </a:lnTo>
                        <a:lnTo>
                          <a:pt x="19" y="0"/>
                        </a:lnTo>
                        <a:lnTo>
                          <a:pt x="23" y="0"/>
                        </a:lnTo>
                        <a:lnTo>
                          <a:pt x="23" y="4"/>
                        </a:lnTo>
                        <a:lnTo>
                          <a:pt x="27" y="4"/>
                        </a:lnTo>
                        <a:lnTo>
                          <a:pt x="27" y="8"/>
                        </a:lnTo>
                        <a:lnTo>
                          <a:pt x="27" y="12"/>
                        </a:lnTo>
                        <a:lnTo>
                          <a:pt x="31" y="12"/>
                        </a:lnTo>
                        <a:lnTo>
                          <a:pt x="31" y="16"/>
                        </a:lnTo>
                        <a:lnTo>
                          <a:pt x="31" y="20"/>
                        </a:lnTo>
                        <a:lnTo>
                          <a:pt x="34" y="20"/>
                        </a:lnTo>
                        <a:lnTo>
                          <a:pt x="34" y="24"/>
                        </a:lnTo>
                        <a:lnTo>
                          <a:pt x="31" y="24"/>
                        </a:lnTo>
                        <a:lnTo>
                          <a:pt x="31" y="28"/>
                        </a:lnTo>
                        <a:lnTo>
                          <a:pt x="27" y="28"/>
                        </a:lnTo>
                        <a:lnTo>
                          <a:pt x="27" y="32"/>
                        </a:lnTo>
                        <a:lnTo>
                          <a:pt x="27" y="28"/>
                        </a:lnTo>
                        <a:lnTo>
                          <a:pt x="23" y="28"/>
                        </a:lnTo>
                        <a:lnTo>
                          <a:pt x="23" y="32"/>
                        </a:lnTo>
                        <a:lnTo>
                          <a:pt x="27" y="32"/>
                        </a:lnTo>
                        <a:lnTo>
                          <a:pt x="23" y="32"/>
                        </a:lnTo>
                        <a:lnTo>
                          <a:pt x="23" y="36"/>
                        </a:lnTo>
                        <a:lnTo>
                          <a:pt x="19" y="36"/>
                        </a:lnTo>
                        <a:lnTo>
                          <a:pt x="19" y="40"/>
                        </a:lnTo>
                        <a:lnTo>
                          <a:pt x="15" y="40"/>
                        </a:lnTo>
                        <a:lnTo>
                          <a:pt x="11" y="40"/>
                        </a:lnTo>
                        <a:lnTo>
                          <a:pt x="11" y="44"/>
                        </a:lnTo>
                        <a:lnTo>
                          <a:pt x="11" y="40"/>
                        </a:lnTo>
                        <a:lnTo>
                          <a:pt x="8" y="40"/>
                        </a:lnTo>
                        <a:lnTo>
                          <a:pt x="8" y="36"/>
                        </a:lnTo>
                        <a:lnTo>
                          <a:pt x="8" y="32"/>
                        </a:lnTo>
                        <a:lnTo>
                          <a:pt x="8" y="28"/>
                        </a:lnTo>
                        <a:lnTo>
                          <a:pt x="4" y="28"/>
                        </a:lnTo>
                        <a:lnTo>
                          <a:pt x="4" y="24"/>
                        </a:lnTo>
                        <a:lnTo>
                          <a:pt x="8" y="24"/>
                        </a:lnTo>
                        <a:lnTo>
                          <a:pt x="4" y="24"/>
                        </a:lnTo>
                        <a:lnTo>
                          <a:pt x="4" y="20"/>
                        </a:lnTo>
                        <a:lnTo>
                          <a:pt x="0" y="16"/>
                        </a:lnTo>
                        <a:lnTo>
                          <a:pt x="0" y="12"/>
                        </a:lnTo>
                        <a:lnTo>
                          <a:pt x="0" y="8"/>
                        </a:lnTo>
                        <a:lnTo>
                          <a:pt x="4" y="8"/>
                        </a:lnTo>
                        <a:lnTo>
                          <a:pt x="4" y="4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565" name="Freeform 539">
                    <a:extLst>
                      <a:ext uri="{FF2B5EF4-FFF2-40B4-BE49-F238E27FC236}">
                        <a16:creationId xmlns:a16="http://schemas.microsoft.com/office/drawing/2014/main" id="{B9C0B6D1-0EB7-B9A8-2204-D8C668CD221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267" y="3311"/>
                    <a:ext cx="34" cy="41"/>
                  </a:xfrm>
                  <a:custGeom>
                    <a:avLst/>
                    <a:gdLst>
                      <a:gd name="T0" fmla="*/ 12 w 35"/>
                      <a:gd name="T1" fmla="*/ 4 h 40"/>
                      <a:gd name="T2" fmla="*/ 16 w 35"/>
                      <a:gd name="T3" fmla="*/ 4 h 40"/>
                      <a:gd name="T4" fmla="*/ 20 w 35"/>
                      <a:gd name="T5" fmla="*/ 0 h 40"/>
                      <a:gd name="T6" fmla="*/ 20 w 35"/>
                      <a:gd name="T7" fmla="*/ 4 h 40"/>
                      <a:gd name="T8" fmla="*/ 23 w 35"/>
                      <a:gd name="T9" fmla="*/ 4 h 40"/>
                      <a:gd name="T10" fmla="*/ 27 w 35"/>
                      <a:gd name="T11" fmla="*/ 4 h 40"/>
                      <a:gd name="T12" fmla="*/ 27 w 35"/>
                      <a:gd name="T13" fmla="*/ 8 h 40"/>
                      <a:gd name="T14" fmla="*/ 27 w 35"/>
                      <a:gd name="T15" fmla="*/ 12 h 40"/>
                      <a:gd name="T16" fmla="*/ 27 w 35"/>
                      <a:gd name="T17" fmla="*/ 16 h 40"/>
                      <a:gd name="T18" fmla="*/ 27 w 35"/>
                      <a:gd name="T19" fmla="*/ 20 h 40"/>
                      <a:gd name="T20" fmla="*/ 31 w 35"/>
                      <a:gd name="T21" fmla="*/ 20 h 40"/>
                      <a:gd name="T22" fmla="*/ 31 w 35"/>
                      <a:gd name="T23" fmla="*/ 24 h 40"/>
                      <a:gd name="T24" fmla="*/ 35 w 35"/>
                      <a:gd name="T25" fmla="*/ 24 h 40"/>
                      <a:gd name="T26" fmla="*/ 35 w 35"/>
                      <a:gd name="T27" fmla="*/ 28 h 40"/>
                      <a:gd name="T28" fmla="*/ 31 w 35"/>
                      <a:gd name="T29" fmla="*/ 28 h 40"/>
                      <a:gd name="T30" fmla="*/ 31 w 35"/>
                      <a:gd name="T31" fmla="*/ 32 h 40"/>
                      <a:gd name="T32" fmla="*/ 31 w 35"/>
                      <a:gd name="T33" fmla="*/ 28 h 40"/>
                      <a:gd name="T34" fmla="*/ 31 w 35"/>
                      <a:gd name="T35" fmla="*/ 32 h 40"/>
                      <a:gd name="T36" fmla="*/ 27 w 35"/>
                      <a:gd name="T37" fmla="*/ 28 h 40"/>
                      <a:gd name="T38" fmla="*/ 23 w 35"/>
                      <a:gd name="T39" fmla="*/ 28 h 40"/>
                      <a:gd name="T40" fmla="*/ 20 w 35"/>
                      <a:gd name="T41" fmla="*/ 28 h 40"/>
                      <a:gd name="T42" fmla="*/ 23 w 35"/>
                      <a:gd name="T43" fmla="*/ 32 h 40"/>
                      <a:gd name="T44" fmla="*/ 23 w 35"/>
                      <a:gd name="T45" fmla="*/ 36 h 40"/>
                      <a:gd name="T46" fmla="*/ 27 w 35"/>
                      <a:gd name="T47" fmla="*/ 36 h 40"/>
                      <a:gd name="T48" fmla="*/ 27 w 35"/>
                      <a:gd name="T49" fmla="*/ 40 h 40"/>
                      <a:gd name="T50" fmla="*/ 23 w 35"/>
                      <a:gd name="T51" fmla="*/ 40 h 40"/>
                      <a:gd name="T52" fmla="*/ 23 w 35"/>
                      <a:gd name="T53" fmla="*/ 36 h 40"/>
                      <a:gd name="T54" fmla="*/ 20 w 35"/>
                      <a:gd name="T55" fmla="*/ 36 h 40"/>
                      <a:gd name="T56" fmla="*/ 20 w 35"/>
                      <a:gd name="T57" fmla="*/ 32 h 40"/>
                      <a:gd name="T58" fmla="*/ 16 w 35"/>
                      <a:gd name="T59" fmla="*/ 32 h 40"/>
                      <a:gd name="T60" fmla="*/ 16 w 35"/>
                      <a:gd name="T61" fmla="*/ 28 h 40"/>
                      <a:gd name="T62" fmla="*/ 12 w 35"/>
                      <a:gd name="T63" fmla="*/ 24 h 40"/>
                      <a:gd name="T64" fmla="*/ 12 w 35"/>
                      <a:gd name="T65" fmla="*/ 20 h 40"/>
                      <a:gd name="T66" fmla="*/ 8 w 35"/>
                      <a:gd name="T67" fmla="*/ 20 h 40"/>
                      <a:gd name="T68" fmla="*/ 12 w 35"/>
                      <a:gd name="T69" fmla="*/ 20 h 40"/>
                      <a:gd name="T70" fmla="*/ 8 w 35"/>
                      <a:gd name="T71" fmla="*/ 20 h 40"/>
                      <a:gd name="T72" fmla="*/ 4 w 35"/>
                      <a:gd name="T73" fmla="*/ 20 h 40"/>
                      <a:gd name="T74" fmla="*/ 4 w 35"/>
                      <a:gd name="T75" fmla="*/ 16 h 40"/>
                      <a:gd name="T76" fmla="*/ 4 w 35"/>
                      <a:gd name="T77" fmla="*/ 12 h 40"/>
                      <a:gd name="T78" fmla="*/ 0 w 35"/>
                      <a:gd name="T79" fmla="*/ 12 h 40"/>
                      <a:gd name="T80" fmla="*/ 0 w 35"/>
                      <a:gd name="T81" fmla="*/ 8 h 40"/>
                      <a:gd name="T82" fmla="*/ 4 w 35"/>
                      <a:gd name="T83" fmla="*/ 8 h 40"/>
                      <a:gd name="T84" fmla="*/ 4 w 35"/>
                      <a:gd name="T85" fmla="*/ 4 h 40"/>
                      <a:gd name="T86" fmla="*/ 8 w 35"/>
                      <a:gd name="T87" fmla="*/ 4 h 40"/>
                      <a:gd name="T88" fmla="*/ 12 w 35"/>
                      <a:gd name="T89" fmla="*/ 4 h 4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</a:cxnLst>
                    <a:rect l="0" t="0" r="r" b="b"/>
                    <a:pathLst>
                      <a:path w="35" h="40">
                        <a:moveTo>
                          <a:pt x="12" y="4"/>
                        </a:moveTo>
                        <a:lnTo>
                          <a:pt x="16" y="4"/>
                        </a:lnTo>
                        <a:lnTo>
                          <a:pt x="20" y="0"/>
                        </a:lnTo>
                        <a:lnTo>
                          <a:pt x="20" y="4"/>
                        </a:lnTo>
                        <a:lnTo>
                          <a:pt x="23" y="4"/>
                        </a:lnTo>
                        <a:lnTo>
                          <a:pt x="27" y="4"/>
                        </a:lnTo>
                        <a:lnTo>
                          <a:pt x="27" y="8"/>
                        </a:lnTo>
                        <a:lnTo>
                          <a:pt x="27" y="12"/>
                        </a:lnTo>
                        <a:lnTo>
                          <a:pt x="27" y="16"/>
                        </a:lnTo>
                        <a:lnTo>
                          <a:pt x="27" y="20"/>
                        </a:lnTo>
                        <a:lnTo>
                          <a:pt x="31" y="20"/>
                        </a:lnTo>
                        <a:lnTo>
                          <a:pt x="31" y="24"/>
                        </a:lnTo>
                        <a:lnTo>
                          <a:pt x="35" y="24"/>
                        </a:lnTo>
                        <a:lnTo>
                          <a:pt x="35" y="28"/>
                        </a:lnTo>
                        <a:lnTo>
                          <a:pt x="31" y="28"/>
                        </a:lnTo>
                        <a:lnTo>
                          <a:pt x="31" y="32"/>
                        </a:lnTo>
                        <a:lnTo>
                          <a:pt x="31" y="28"/>
                        </a:lnTo>
                        <a:lnTo>
                          <a:pt x="31" y="32"/>
                        </a:lnTo>
                        <a:lnTo>
                          <a:pt x="27" y="28"/>
                        </a:lnTo>
                        <a:lnTo>
                          <a:pt x="23" y="28"/>
                        </a:lnTo>
                        <a:lnTo>
                          <a:pt x="20" y="28"/>
                        </a:lnTo>
                        <a:lnTo>
                          <a:pt x="23" y="32"/>
                        </a:lnTo>
                        <a:lnTo>
                          <a:pt x="23" y="36"/>
                        </a:lnTo>
                        <a:lnTo>
                          <a:pt x="27" y="36"/>
                        </a:lnTo>
                        <a:lnTo>
                          <a:pt x="27" y="40"/>
                        </a:lnTo>
                        <a:lnTo>
                          <a:pt x="23" y="40"/>
                        </a:lnTo>
                        <a:lnTo>
                          <a:pt x="23" y="36"/>
                        </a:lnTo>
                        <a:lnTo>
                          <a:pt x="20" y="36"/>
                        </a:lnTo>
                        <a:lnTo>
                          <a:pt x="20" y="32"/>
                        </a:lnTo>
                        <a:lnTo>
                          <a:pt x="16" y="32"/>
                        </a:lnTo>
                        <a:lnTo>
                          <a:pt x="16" y="28"/>
                        </a:lnTo>
                        <a:lnTo>
                          <a:pt x="12" y="24"/>
                        </a:lnTo>
                        <a:lnTo>
                          <a:pt x="12" y="20"/>
                        </a:lnTo>
                        <a:lnTo>
                          <a:pt x="8" y="20"/>
                        </a:lnTo>
                        <a:lnTo>
                          <a:pt x="12" y="20"/>
                        </a:lnTo>
                        <a:lnTo>
                          <a:pt x="8" y="20"/>
                        </a:lnTo>
                        <a:lnTo>
                          <a:pt x="4" y="20"/>
                        </a:lnTo>
                        <a:lnTo>
                          <a:pt x="4" y="16"/>
                        </a:lnTo>
                        <a:lnTo>
                          <a:pt x="4" y="12"/>
                        </a:lnTo>
                        <a:lnTo>
                          <a:pt x="0" y="12"/>
                        </a:lnTo>
                        <a:lnTo>
                          <a:pt x="0" y="8"/>
                        </a:lnTo>
                        <a:lnTo>
                          <a:pt x="4" y="8"/>
                        </a:lnTo>
                        <a:lnTo>
                          <a:pt x="4" y="4"/>
                        </a:lnTo>
                        <a:lnTo>
                          <a:pt x="8" y="4"/>
                        </a:lnTo>
                        <a:lnTo>
                          <a:pt x="12" y="4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566" name="Freeform 540">
                    <a:extLst>
                      <a:ext uri="{FF2B5EF4-FFF2-40B4-BE49-F238E27FC236}">
                        <a16:creationId xmlns:a16="http://schemas.microsoft.com/office/drawing/2014/main" id="{D816EE8C-DCF9-2555-0E37-8BEBFB49604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658" y="3311"/>
                    <a:ext cx="34" cy="78"/>
                  </a:xfrm>
                  <a:custGeom>
                    <a:avLst/>
                    <a:gdLst>
                      <a:gd name="T0" fmla="*/ 30 w 34"/>
                      <a:gd name="T1" fmla="*/ 4 h 77"/>
                      <a:gd name="T2" fmla="*/ 34 w 34"/>
                      <a:gd name="T3" fmla="*/ 8 h 77"/>
                      <a:gd name="T4" fmla="*/ 34 w 34"/>
                      <a:gd name="T5" fmla="*/ 16 h 77"/>
                      <a:gd name="T6" fmla="*/ 34 w 34"/>
                      <a:gd name="T7" fmla="*/ 24 h 77"/>
                      <a:gd name="T8" fmla="*/ 30 w 34"/>
                      <a:gd name="T9" fmla="*/ 28 h 77"/>
                      <a:gd name="T10" fmla="*/ 30 w 34"/>
                      <a:gd name="T11" fmla="*/ 36 h 77"/>
                      <a:gd name="T12" fmla="*/ 30 w 34"/>
                      <a:gd name="T13" fmla="*/ 44 h 77"/>
                      <a:gd name="T14" fmla="*/ 26 w 34"/>
                      <a:gd name="T15" fmla="*/ 48 h 77"/>
                      <a:gd name="T16" fmla="*/ 26 w 34"/>
                      <a:gd name="T17" fmla="*/ 56 h 77"/>
                      <a:gd name="T18" fmla="*/ 26 w 34"/>
                      <a:gd name="T19" fmla="*/ 64 h 77"/>
                      <a:gd name="T20" fmla="*/ 23 w 34"/>
                      <a:gd name="T21" fmla="*/ 68 h 77"/>
                      <a:gd name="T22" fmla="*/ 23 w 34"/>
                      <a:gd name="T23" fmla="*/ 77 h 77"/>
                      <a:gd name="T24" fmla="*/ 15 w 34"/>
                      <a:gd name="T25" fmla="*/ 77 h 77"/>
                      <a:gd name="T26" fmla="*/ 11 w 34"/>
                      <a:gd name="T27" fmla="*/ 72 h 77"/>
                      <a:gd name="T28" fmla="*/ 7 w 34"/>
                      <a:gd name="T29" fmla="*/ 77 h 77"/>
                      <a:gd name="T30" fmla="*/ 3 w 34"/>
                      <a:gd name="T31" fmla="*/ 72 h 77"/>
                      <a:gd name="T32" fmla="*/ 0 w 34"/>
                      <a:gd name="T33" fmla="*/ 68 h 77"/>
                      <a:gd name="T34" fmla="*/ 3 w 34"/>
                      <a:gd name="T35" fmla="*/ 64 h 77"/>
                      <a:gd name="T36" fmla="*/ 0 w 34"/>
                      <a:gd name="T37" fmla="*/ 60 h 77"/>
                      <a:gd name="T38" fmla="*/ 0 w 34"/>
                      <a:gd name="T39" fmla="*/ 52 h 77"/>
                      <a:gd name="T40" fmla="*/ 0 w 34"/>
                      <a:gd name="T41" fmla="*/ 48 h 77"/>
                      <a:gd name="T42" fmla="*/ 0 w 34"/>
                      <a:gd name="T43" fmla="*/ 48 h 77"/>
                      <a:gd name="T44" fmla="*/ 3 w 34"/>
                      <a:gd name="T45" fmla="*/ 44 h 77"/>
                      <a:gd name="T46" fmla="*/ 7 w 34"/>
                      <a:gd name="T47" fmla="*/ 40 h 77"/>
                      <a:gd name="T48" fmla="*/ 7 w 34"/>
                      <a:gd name="T49" fmla="*/ 32 h 77"/>
                      <a:gd name="T50" fmla="*/ 11 w 34"/>
                      <a:gd name="T51" fmla="*/ 28 h 77"/>
                      <a:gd name="T52" fmla="*/ 11 w 34"/>
                      <a:gd name="T53" fmla="*/ 20 h 77"/>
                      <a:gd name="T54" fmla="*/ 15 w 34"/>
                      <a:gd name="T55" fmla="*/ 16 h 77"/>
                      <a:gd name="T56" fmla="*/ 19 w 34"/>
                      <a:gd name="T57" fmla="*/ 12 h 77"/>
                      <a:gd name="T58" fmla="*/ 23 w 34"/>
                      <a:gd name="T59" fmla="*/ 8 h 77"/>
                      <a:gd name="T60" fmla="*/ 26 w 34"/>
                      <a:gd name="T61" fmla="*/ 4 h 77"/>
                      <a:gd name="T62" fmla="*/ 30 w 34"/>
                      <a:gd name="T63" fmla="*/ 0 h 7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</a:cxnLst>
                    <a:rect l="0" t="0" r="r" b="b"/>
                    <a:pathLst>
                      <a:path w="34" h="77">
                        <a:moveTo>
                          <a:pt x="30" y="0"/>
                        </a:moveTo>
                        <a:lnTo>
                          <a:pt x="30" y="4"/>
                        </a:lnTo>
                        <a:lnTo>
                          <a:pt x="34" y="4"/>
                        </a:lnTo>
                        <a:lnTo>
                          <a:pt x="34" y="8"/>
                        </a:lnTo>
                        <a:lnTo>
                          <a:pt x="34" y="12"/>
                        </a:lnTo>
                        <a:lnTo>
                          <a:pt x="34" y="16"/>
                        </a:lnTo>
                        <a:lnTo>
                          <a:pt x="34" y="20"/>
                        </a:lnTo>
                        <a:lnTo>
                          <a:pt x="34" y="24"/>
                        </a:lnTo>
                        <a:lnTo>
                          <a:pt x="30" y="24"/>
                        </a:lnTo>
                        <a:lnTo>
                          <a:pt x="30" y="28"/>
                        </a:lnTo>
                        <a:lnTo>
                          <a:pt x="30" y="32"/>
                        </a:lnTo>
                        <a:lnTo>
                          <a:pt x="30" y="36"/>
                        </a:lnTo>
                        <a:lnTo>
                          <a:pt x="30" y="40"/>
                        </a:lnTo>
                        <a:lnTo>
                          <a:pt x="30" y="44"/>
                        </a:lnTo>
                        <a:lnTo>
                          <a:pt x="30" y="48"/>
                        </a:lnTo>
                        <a:lnTo>
                          <a:pt x="26" y="48"/>
                        </a:lnTo>
                        <a:lnTo>
                          <a:pt x="26" y="52"/>
                        </a:lnTo>
                        <a:lnTo>
                          <a:pt x="26" y="56"/>
                        </a:lnTo>
                        <a:lnTo>
                          <a:pt x="26" y="60"/>
                        </a:lnTo>
                        <a:lnTo>
                          <a:pt x="26" y="64"/>
                        </a:lnTo>
                        <a:lnTo>
                          <a:pt x="23" y="64"/>
                        </a:lnTo>
                        <a:lnTo>
                          <a:pt x="23" y="68"/>
                        </a:lnTo>
                        <a:lnTo>
                          <a:pt x="23" y="72"/>
                        </a:lnTo>
                        <a:lnTo>
                          <a:pt x="23" y="77"/>
                        </a:lnTo>
                        <a:lnTo>
                          <a:pt x="19" y="77"/>
                        </a:lnTo>
                        <a:lnTo>
                          <a:pt x="15" y="77"/>
                        </a:lnTo>
                        <a:lnTo>
                          <a:pt x="15" y="72"/>
                        </a:lnTo>
                        <a:lnTo>
                          <a:pt x="11" y="72"/>
                        </a:lnTo>
                        <a:lnTo>
                          <a:pt x="11" y="77"/>
                        </a:lnTo>
                        <a:lnTo>
                          <a:pt x="7" y="77"/>
                        </a:lnTo>
                        <a:lnTo>
                          <a:pt x="3" y="77"/>
                        </a:lnTo>
                        <a:lnTo>
                          <a:pt x="3" y="72"/>
                        </a:lnTo>
                        <a:lnTo>
                          <a:pt x="0" y="72"/>
                        </a:lnTo>
                        <a:lnTo>
                          <a:pt x="0" y="68"/>
                        </a:lnTo>
                        <a:lnTo>
                          <a:pt x="0" y="64"/>
                        </a:lnTo>
                        <a:lnTo>
                          <a:pt x="3" y="64"/>
                        </a:lnTo>
                        <a:lnTo>
                          <a:pt x="3" y="60"/>
                        </a:lnTo>
                        <a:lnTo>
                          <a:pt x="0" y="60"/>
                        </a:lnTo>
                        <a:lnTo>
                          <a:pt x="0" y="56"/>
                        </a:lnTo>
                        <a:lnTo>
                          <a:pt x="0" y="52"/>
                        </a:lnTo>
                        <a:lnTo>
                          <a:pt x="3" y="52"/>
                        </a:lnTo>
                        <a:lnTo>
                          <a:pt x="0" y="48"/>
                        </a:lnTo>
                        <a:lnTo>
                          <a:pt x="3" y="48"/>
                        </a:lnTo>
                        <a:lnTo>
                          <a:pt x="0" y="48"/>
                        </a:lnTo>
                        <a:lnTo>
                          <a:pt x="0" y="44"/>
                        </a:lnTo>
                        <a:lnTo>
                          <a:pt x="3" y="44"/>
                        </a:lnTo>
                        <a:lnTo>
                          <a:pt x="7" y="44"/>
                        </a:lnTo>
                        <a:lnTo>
                          <a:pt x="7" y="40"/>
                        </a:lnTo>
                        <a:lnTo>
                          <a:pt x="7" y="36"/>
                        </a:lnTo>
                        <a:lnTo>
                          <a:pt x="7" y="32"/>
                        </a:lnTo>
                        <a:lnTo>
                          <a:pt x="7" y="28"/>
                        </a:lnTo>
                        <a:lnTo>
                          <a:pt x="11" y="28"/>
                        </a:lnTo>
                        <a:lnTo>
                          <a:pt x="11" y="24"/>
                        </a:lnTo>
                        <a:lnTo>
                          <a:pt x="11" y="20"/>
                        </a:lnTo>
                        <a:lnTo>
                          <a:pt x="15" y="20"/>
                        </a:lnTo>
                        <a:lnTo>
                          <a:pt x="15" y="16"/>
                        </a:lnTo>
                        <a:lnTo>
                          <a:pt x="19" y="16"/>
                        </a:lnTo>
                        <a:lnTo>
                          <a:pt x="19" y="12"/>
                        </a:lnTo>
                        <a:lnTo>
                          <a:pt x="23" y="12"/>
                        </a:lnTo>
                        <a:lnTo>
                          <a:pt x="23" y="8"/>
                        </a:lnTo>
                        <a:lnTo>
                          <a:pt x="26" y="8"/>
                        </a:lnTo>
                        <a:lnTo>
                          <a:pt x="26" y="4"/>
                        </a:lnTo>
                        <a:lnTo>
                          <a:pt x="30" y="4"/>
                        </a:lnTo>
                        <a:lnTo>
                          <a:pt x="30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567" name="Freeform 541">
                    <a:extLst>
                      <a:ext uri="{FF2B5EF4-FFF2-40B4-BE49-F238E27FC236}">
                        <a16:creationId xmlns:a16="http://schemas.microsoft.com/office/drawing/2014/main" id="{A4F19E42-EC21-27FF-9C6B-7CEA62CC69A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825" y="3315"/>
                    <a:ext cx="119" cy="108"/>
                  </a:xfrm>
                  <a:custGeom>
                    <a:avLst/>
                    <a:gdLst>
                      <a:gd name="T0" fmla="*/ 66 w 119"/>
                      <a:gd name="T1" fmla="*/ 8 h 109"/>
                      <a:gd name="T2" fmla="*/ 69 w 119"/>
                      <a:gd name="T3" fmla="*/ 0 h 109"/>
                      <a:gd name="T4" fmla="*/ 81 w 119"/>
                      <a:gd name="T5" fmla="*/ 0 h 109"/>
                      <a:gd name="T6" fmla="*/ 81 w 119"/>
                      <a:gd name="T7" fmla="*/ 4 h 109"/>
                      <a:gd name="T8" fmla="*/ 85 w 119"/>
                      <a:gd name="T9" fmla="*/ 16 h 109"/>
                      <a:gd name="T10" fmla="*/ 85 w 119"/>
                      <a:gd name="T11" fmla="*/ 20 h 109"/>
                      <a:gd name="T12" fmla="*/ 89 w 119"/>
                      <a:gd name="T13" fmla="*/ 28 h 109"/>
                      <a:gd name="T14" fmla="*/ 92 w 119"/>
                      <a:gd name="T15" fmla="*/ 36 h 109"/>
                      <a:gd name="T16" fmla="*/ 96 w 119"/>
                      <a:gd name="T17" fmla="*/ 36 h 109"/>
                      <a:gd name="T18" fmla="*/ 104 w 119"/>
                      <a:gd name="T19" fmla="*/ 32 h 109"/>
                      <a:gd name="T20" fmla="*/ 104 w 119"/>
                      <a:gd name="T21" fmla="*/ 28 h 109"/>
                      <a:gd name="T22" fmla="*/ 108 w 119"/>
                      <a:gd name="T23" fmla="*/ 28 h 109"/>
                      <a:gd name="T24" fmla="*/ 112 w 119"/>
                      <a:gd name="T25" fmla="*/ 20 h 109"/>
                      <a:gd name="T26" fmla="*/ 115 w 119"/>
                      <a:gd name="T27" fmla="*/ 20 h 109"/>
                      <a:gd name="T28" fmla="*/ 119 w 119"/>
                      <a:gd name="T29" fmla="*/ 28 h 109"/>
                      <a:gd name="T30" fmla="*/ 115 w 119"/>
                      <a:gd name="T31" fmla="*/ 36 h 109"/>
                      <a:gd name="T32" fmla="*/ 119 w 119"/>
                      <a:gd name="T33" fmla="*/ 40 h 109"/>
                      <a:gd name="T34" fmla="*/ 115 w 119"/>
                      <a:gd name="T35" fmla="*/ 48 h 109"/>
                      <a:gd name="T36" fmla="*/ 115 w 119"/>
                      <a:gd name="T37" fmla="*/ 52 h 109"/>
                      <a:gd name="T38" fmla="*/ 112 w 119"/>
                      <a:gd name="T39" fmla="*/ 60 h 109"/>
                      <a:gd name="T40" fmla="*/ 108 w 119"/>
                      <a:gd name="T41" fmla="*/ 68 h 109"/>
                      <a:gd name="T42" fmla="*/ 96 w 119"/>
                      <a:gd name="T43" fmla="*/ 68 h 109"/>
                      <a:gd name="T44" fmla="*/ 92 w 119"/>
                      <a:gd name="T45" fmla="*/ 68 h 109"/>
                      <a:gd name="T46" fmla="*/ 92 w 119"/>
                      <a:gd name="T47" fmla="*/ 73 h 109"/>
                      <a:gd name="T48" fmla="*/ 89 w 119"/>
                      <a:gd name="T49" fmla="*/ 73 h 109"/>
                      <a:gd name="T50" fmla="*/ 81 w 119"/>
                      <a:gd name="T51" fmla="*/ 77 h 109"/>
                      <a:gd name="T52" fmla="*/ 69 w 119"/>
                      <a:gd name="T53" fmla="*/ 77 h 109"/>
                      <a:gd name="T54" fmla="*/ 66 w 119"/>
                      <a:gd name="T55" fmla="*/ 77 h 109"/>
                      <a:gd name="T56" fmla="*/ 58 w 119"/>
                      <a:gd name="T57" fmla="*/ 81 h 109"/>
                      <a:gd name="T58" fmla="*/ 46 w 119"/>
                      <a:gd name="T59" fmla="*/ 81 h 109"/>
                      <a:gd name="T60" fmla="*/ 43 w 119"/>
                      <a:gd name="T61" fmla="*/ 77 h 109"/>
                      <a:gd name="T62" fmla="*/ 35 w 119"/>
                      <a:gd name="T63" fmla="*/ 81 h 109"/>
                      <a:gd name="T64" fmla="*/ 35 w 119"/>
                      <a:gd name="T65" fmla="*/ 93 h 109"/>
                      <a:gd name="T66" fmla="*/ 27 w 119"/>
                      <a:gd name="T67" fmla="*/ 97 h 109"/>
                      <a:gd name="T68" fmla="*/ 23 w 119"/>
                      <a:gd name="T69" fmla="*/ 105 h 109"/>
                      <a:gd name="T70" fmla="*/ 20 w 119"/>
                      <a:gd name="T71" fmla="*/ 105 h 109"/>
                      <a:gd name="T72" fmla="*/ 12 w 119"/>
                      <a:gd name="T73" fmla="*/ 101 h 109"/>
                      <a:gd name="T74" fmla="*/ 4 w 119"/>
                      <a:gd name="T75" fmla="*/ 97 h 109"/>
                      <a:gd name="T76" fmla="*/ 4 w 119"/>
                      <a:gd name="T77" fmla="*/ 89 h 109"/>
                      <a:gd name="T78" fmla="*/ 0 w 119"/>
                      <a:gd name="T79" fmla="*/ 85 h 109"/>
                      <a:gd name="T80" fmla="*/ 0 w 119"/>
                      <a:gd name="T81" fmla="*/ 81 h 109"/>
                      <a:gd name="T82" fmla="*/ 4 w 119"/>
                      <a:gd name="T83" fmla="*/ 73 h 109"/>
                      <a:gd name="T84" fmla="*/ 8 w 119"/>
                      <a:gd name="T85" fmla="*/ 73 h 109"/>
                      <a:gd name="T86" fmla="*/ 12 w 119"/>
                      <a:gd name="T87" fmla="*/ 64 h 109"/>
                      <a:gd name="T88" fmla="*/ 8 w 119"/>
                      <a:gd name="T89" fmla="*/ 56 h 109"/>
                      <a:gd name="T90" fmla="*/ 12 w 119"/>
                      <a:gd name="T91" fmla="*/ 48 h 109"/>
                      <a:gd name="T92" fmla="*/ 20 w 119"/>
                      <a:gd name="T93" fmla="*/ 40 h 109"/>
                      <a:gd name="T94" fmla="*/ 16 w 119"/>
                      <a:gd name="T95" fmla="*/ 32 h 109"/>
                      <a:gd name="T96" fmla="*/ 20 w 119"/>
                      <a:gd name="T97" fmla="*/ 20 h 109"/>
                      <a:gd name="T98" fmla="*/ 31 w 119"/>
                      <a:gd name="T99" fmla="*/ 20 h 109"/>
                      <a:gd name="T100" fmla="*/ 35 w 119"/>
                      <a:gd name="T101" fmla="*/ 20 h 109"/>
                      <a:gd name="T102" fmla="*/ 39 w 119"/>
                      <a:gd name="T103" fmla="*/ 20 h 109"/>
                      <a:gd name="T104" fmla="*/ 50 w 119"/>
                      <a:gd name="T105" fmla="*/ 24 h 109"/>
                      <a:gd name="T106" fmla="*/ 58 w 119"/>
                      <a:gd name="T107" fmla="*/ 20 h 10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</a:cxnLst>
                    <a:rect l="0" t="0" r="r" b="b"/>
                    <a:pathLst>
                      <a:path w="119" h="109">
                        <a:moveTo>
                          <a:pt x="62" y="12"/>
                        </a:moveTo>
                        <a:lnTo>
                          <a:pt x="62" y="8"/>
                        </a:lnTo>
                        <a:lnTo>
                          <a:pt x="66" y="8"/>
                        </a:lnTo>
                        <a:lnTo>
                          <a:pt x="66" y="4"/>
                        </a:lnTo>
                        <a:lnTo>
                          <a:pt x="69" y="4"/>
                        </a:lnTo>
                        <a:lnTo>
                          <a:pt x="69" y="0"/>
                        </a:lnTo>
                        <a:lnTo>
                          <a:pt x="73" y="0"/>
                        </a:lnTo>
                        <a:lnTo>
                          <a:pt x="77" y="0"/>
                        </a:lnTo>
                        <a:lnTo>
                          <a:pt x="81" y="0"/>
                        </a:lnTo>
                        <a:lnTo>
                          <a:pt x="85" y="0"/>
                        </a:lnTo>
                        <a:lnTo>
                          <a:pt x="85" y="4"/>
                        </a:lnTo>
                        <a:lnTo>
                          <a:pt x="81" y="4"/>
                        </a:lnTo>
                        <a:lnTo>
                          <a:pt x="81" y="8"/>
                        </a:lnTo>
                        <a:lnTo>
                          <a:pt x="81" y="12"/>
                        </a:lnTo>
                        <a:lnTo>
                          <a:pt x="85" y="16"/>
                        </a:lnTo>
                        <a:lnTo>
                          <a:pt x="85" y="20"/>
                        </a:lnTo>
                        <a:lnTo>
                          <a:pt x="89" y="20"/>
                        </a:lnTo>
                        <a:lnTo>
                          <a:pt x="85" y="20"/>
                        </a:lnTo>
                        <a:lnTo>
                          <a:pt x="85" y="24"/>
                        </a:lnTo>
                        <a:lnTo>
                          <a:pt x="89" y="24"/>
                        </a:lnTo>
                        <a:lnTo>
                          <a:pt x="89" y="28"/>
                        </a:lnTo>
                        <a:lnTo>
                          <a:pt x="89" y="32"/>
                        </a:lnTo>
                        <a:lnTo>
                          <a:pt x="89" y="36"/>
                        </a:lnTo>
                        <a:lnTo>
                          <a:pt x="92" y="36"/>
                        </a:lnTo>
                        <a:lnTo>
                          <a:pt x="92" y="40"/>
                        </a:lnTo>
                        <a:lnTo>
                          <a:pt x="92" y="36"/>
                        </a:lnTo>
                        <a:lnTo>
                          <a:pt x="96" y="36"/>
                        </a:lnTo>
                        <a:lnTo>
                          <a:pt x="100" y="36"/>
                        </a:lnTo>
                        <a:lnTo>
                          <a:pt x="100" y="32"/>
                        </a:lnTo>
                        <a:lnTo>
                          <a:pt x="104" y="32"/>
                        </a:lnTo>
                        <a:lnTo>
                          <a:pt x="104" y="28"/>
                        </a:lnTo>
                        <a:lnTo>
                          <a:pt x="108" y="28"/>
                        </a:lnTo>
                        <a:lnTo>
                          <a:pt x="104" y="28"/>
                        </a:lnTo>
                        <a:lnTo>
                          <a:pt x="104" y="24"/>
                        </a:lnTo>
                        <a:lnTo>
                          <a:pt x="108" y="24"/>
                        </a:lnTo>
                        <a:lnTo>
                          <a:pt x="108" y="28"/>
                        </a:lnTo>
                        <a:lnTo>
                          <a:pt x="108" y="24"/>
                        </a:lnTo>
                        <a:lnTo>
                          <a:pt x="112" y="24"/>
                        </a:lnTo>
                        <a:lnTo>
                          <a:pt x="112" y="20"/>
                        </a:lnTo>
                        <a:lnTo>
                          <a:pt x="115" y="20"/>
                        </a:lnTo>
                        <a:lnTo>
                          <a:pt x="115" y="16"/>
                        </a:lnTo>
                        <a:lnTo>
                          <a:pt x="115" y="20"/>
                        </a:lnTo>
                        <a:lnTo>
                          <a:pt x="119" y="20"/>
                        </a:lnTo>
                        <a:lnTo>
                          <a:pt x="119" y="24"/>
                        </a:lnTo>
                        <a:lnTo>
                          <a:pt x="119" y="28"/>
                        </a:lnTo>
                        <a:lnTo>
                          <a:pt x="115" y="28"/>
                        </a:lnTo>
                        <a:lnTo>
                          <a:pt x="115" y="32"/>
                        </a:lnTo>
                        <a:lnTo>
                          <a:pt x="115" y="36"/>
                        </a:lnTo>
                        <a:lnTo>
                          <a:pt x="119" y="36"/>
                        </a:lnTo>
                        <a:lnTo>
                          <a:pt x="115" y="40"/>
                        </a:lnTo>
                        <a:lnTo>
                          <a:pt x="119" y="40"/>
                        </a:lnTo>
                        <a:lnTo>
                          <a:pt x="119" y="44"/>
                        </a:lnTo>
                        <a:lnTo>
                          <a:pt x="115" y="44"/>
                        </a:lnTo>
                        <a:lnTo>
                          <a:pt x="115" y="48"/>
                        </a:lnTo>
                        <a:lnTo>
                          <a:pt x="119" y="48"/>
                        </a:lnTo>
                        <a:lnTo>
                          <a:pt x="115" y="48"/>
                        </a:lnTo>
                        <a:lnTo>
                          <a:pt x="115" y="52"/>
                        </a:lnTo>
                        <a:lnTo>
                          <a:pt x="112" y="52"/>
                        </a:lnTo>
                        <a:lnTo>
                          <a:pt x="112" y="56"/>
                        </a:lnTo>
                        <a:lnTo>
                          <a:pt x="112" y="60"/>
                        </a:lnTo>
                        <a:lnTo>
                          <a:pt x="108" y="60"/>
                        </a:lnTo>
                        <a:lnTo>
                          <a:pt x="108" y="64"/>
                        </a:lnTo>
                        <a:lnTo>
                          <a:pt x="108" y="68"/>
                        </a:lnTo>
                        <a:lnTo>
                          <a:pt x="104" y="68"/>
                        </a:lnTo>
                        <a:lnTo>
                          <a:pt x="100" y="68"/>
                        </a:lnTo>
                        <a:lnTo>
                          <a:pt x="96" y="68"/>
                        </a:lnTo>
                        <a:lnTo>
                          <a:pt x="96" y="64"/>
                        </a:lnTo>
                        <a:lnTo>
                          <a:pt x="96" y="68"/>
                        </a:lnTo>
                        <a:lnTo>
                          <a:pt x="92" y="68"/>
                        </a:lnTo>
                        <a:lnTo>
                          <a:pt x="92" y="73"/>
                        </a:lnTo>
                        <a:lnTo>
                          <a:pt x="96" y="73"/>
                        </a:lnTo>
                        <a:lnTo>
                          <a:pt x="92" y="73"/>
                        </a:lnTo>
                        <a:lnTo>
                          <a:pt x="92" y="77"/>
                        </a:lnTo>
                        <a:lnTo>
                          <a:pt x="92" y="73"/>
                        </a:lnTo>
                        <a:lnTo>
                          <a:pt x="89" y="73"/>
                        </a:lnTo>
                        <a:lnTo>
                          <a:pt x="85" y="73"/>
                        </a:lnTo>
                        <a:lnTo>
                          <a:pt x="81" y="73"/>
                        </a:lnTo>
                        <a:lnTo>
                          <a:pt x="81" y="77"/>
                        </a:lnTo>
                        <a:lnTo>
                          <a:pt x="77" y="77"/>
                        </a:lnTo>
                        <a:lnTo>
                          <a:pt x="73" y="77"/>
                        </a:lnTo>
                        <a:lnTo>
                          <a:pt x="69" y="77"/>
                        </a:lnTo>
                        <a:lnTo>
                          <a:pt x="69" y="81"/>
                        </a:lnTo>
                        <a:lnTo>
                          <a:pt x="66" y="81"/>
                        </a:lnTo>
                        <a:lnTo>
                          <a:pt x="66" y="77"/>
                        </a:lnTo>
                        <a:lnTo>
                          <a:pt x="62" y="81"/>
                        </a:lnTo>
                        <a:lnTo>
                          <a:pt x="58" y="85"/>
                        </a:lnTo>
                        <a:lnTo>
                          <a:pt x="58" y="81"/>
                        </a:lnTo>
                        <a:lnTo>
                          <a:pt x="54" y="81"/>
                        </a:lnTo>
                        <a:lnTo>
                          <a:pt x="50" y="81"/>
                        </a:lnTo>
                        <a:lnTo>
                          <a:pt x="46" y="81"/>
                        </a:lnTo>
                        <a:lnTo>
                          <a:pt x="46" y="77"/>
                        </a:lnTo>
                        <a:lnTo>
                          <a:pt x="43" y="73"/>
                        </a:lnTo>
                        <a:lnTo>
                          <a:pt x="43" y="77"/>
                        </a:lnTo>
                        <a:lnTo>
                          <a:pt x="39" y="77"/>
                        </a:lnTo>
                        <a:lnTo>
                          <a:pt x="39" y="81"/>
                        </a:lnTo>
                        <a:lnTo>
                          <a:pt x="35" y="81"/>
                        </a:lnTo>
                        <a:lnTo>
                          <a:pt x="35" y="85"/>
                        </a:lnTo>
                        <a:lnTo>
                          <a:pt x="35" y="89"/>
                        </a:lnTo>
                        <a:lnTo>
                          <a:pt x="35" y="93"/>
                        </a:lnTo>
                        <a:lnTo>
                          <a:pt x="31" y="93"/>
                        </a:lnTo>
                        <a:lnTo>
                          <a:pt x="27" y="93"/>
                        </a:lnTo>
                        <a:lnTo>
                          <a:pt x="27" y="97"/>
                        </a:lnTo>
                        <a:lnTo>
                          <a:pt x="23" y="97"/>
                        </a:lnTo>
                        <a:lnTo>
                          <a:pt x="23" y="101"/>
                        </a:lnTo>
                        <a:lnTo>
                          <a:pt x="23" y="105"/>
                        </a:lnTo>
                        <a:lnTo>
                          <a:pt x="20" y="105"/>
                        </a:lnTo>
                        <a:lnTo>
                          <a:pt x="20" y="109"/>
                        </a:lnTo>
                        <a:lnTo>
                          <a:pt x="20" y="105"/>
                        </a:lnTo>
                        <a:lnTo>
                          <a:pt x="16" y="105"/>
                        </a:lnTo>
                        <a:lnTo>
                          <a:pt x="12" y="105"/>
                        </a:lnTo>
                        <a:lnTo>
                          <a:pt x="12" y="101"/>
                        </a:lnTo>
                        <a:lnTo>
                          <a:pt x="12" y="97"/>
                        </a:lnTo>
                        <a:lnTo>
                          <a:pt x="8" y="97"/>
                        </a:lnTo>
                        <a:lnTo>
                          <a:pt x="4" y="97"/>
                        </a:lnTo>
                        <a:lnTo>
                          <a:pt x="4" y="93"/>
                        </a:lnTo>
                        <a:lnTo>
                          <a:pt x="0" y="93"/>
                        </a:lnTo>
                        <a:lnTo>
                          <a:pt x="4" y="89"/>
                        </a:lnTo>
                        <a:lnTo>
                          <a:pt x="0" y="89"/>
                        </a:lnTo>
                        <a:lnTo>
                          <a:pt x="4" y="89"/>
                        </a:lnTo>
                        <a:lnTo>
                          <a:pt x="0" y="85"/>
                        </a:lnTo>
                        <a:lnTo>
                          <a:pt x="4" y="85"/>
                        </a:lnTo>
                        <a:lnTo>
                          <a:pt x="0" y="85"/>
                        </a:lnTo>
                        <a:lnTo>
                          <a:pt x="0" y="81"/>
                        </a:lnTo>
                        <a:lnTo>
                          <a:pt x="0" y="77"/>
                        </a:lnTo>
                        <a:lnTo>
                          <a:pt x="0" y="73"/>
                        </a:lnTo>
                        <a:lnTo>
                          <a:pt x="4" y="73"/>
                        </a:lnTo>
                        <a:lnTo>
                          <a:pt x="8" y="73"/>
                        </a:lnTo>
                        <a:lnTo>
                          <a:pt x="8" y="68"/>
                        </a:lnTo>
                        <a:lnTo>
                          <a:pt x="8" y="73"/>
                        </a:lnTo>
                        <a:lnTo>
                          <a:pt x="12" y="73"/>
                        </a:lnTo>
                        <a:lnTo>
                          <a:pt x="12" y="68"/>
                        </a:lnTo>
                        <a:lnTo>
                          <a:pt x="12" y="64"/>
                        </a:lnTo>
                        <a:lnTo>
                          <a:pt x="12" y="60"/>
                        </a:lnTo>
                        <a:lnTo>
                          <a:pt x="12" y="56"/>
                        </a:lnTo>
                        <a:lnTo>
                          <a:pt x="8" y="56"/>
                        </a:lnTo>
                        <a:lnTo>
                          <a:pt x="8" y="52"/>
                        </a:lnTo>
                        <a:lnTo>
                          <a:pt x="8" y="48"/>
                        </a:lnTo>
                        <a:lnTo>
                          <a:pt x="12" y="48"/>
                        </a:lnTo>
                        <a:lnTo>
                          <a:pt x="12" y="44"/>
                        </a:lnTo>
                        <a:lnTo>
                          <a:pt x="16" y="40"/>
                        </a:lnTo>
                        <a:lnTo>
                          <a:pt x="20" y="40"/>
                        </a:lnTo>
                        <a:lnTo>
                          <a:pt x="16" y="40"/>
                        </a:lnTo>
                        <a:lnTo>
                          <a:pt x="16" y="36"/>
                        </a:lnTo>
                        <a:lnTo>
                          <a:pt x="16" y="32"/>
                        </a:lnTo>
                        <a:lnTo>
                          <a:pt x="20" y="28"/>
                        </a:lnTo>
                        <a:lnTo>
                          <a:pt x="20" y="24"/>
                        </a:lnTo>
                        <a:lnTo>
                          <a:pt x="20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20"/>
                        </a:lnTo>
                        <a:lnTo>
                          <a:pt x="31" y="24"/>
                        </a:lnTo>
                        <a:lnTo>
                          <a:pt x="31" y="20"/>
                        </a:lnTo>
                        <a:lnTo>
                          <a:pt x="35" y="20"/>
                        </a:lnTo>
                        <a:lnTo>
                          <a:pt x="35" y="24"/>
                        </a:lnTo>
                        <a:lnTo>
                          <a:pt x="35" y="20"/>
                        </a:lnTo>
                        <a:lnTo>
                          <a:pt x="39" y="20"/>
                        </a:lnTo>
                        <a:lnTo>
                          <a:pt x="43" y="24"/>
                        </a:lnTo>
                        <a:lnTo>
                          <a:pt x="46" y="24"/>
                        </a:lnTo>
                        <a:lnTo>
                          <a:pt x="50" y="24"/>
                        </a:lnTo>
                        <a:lnTo>
                          <a:pt x="54" y="24"/>
                        </a:lnTo>
                        <a:lnTo>
                          <a:pt x="58" y="24"/>
                        </a:lnTo>
                        <a:lnTo>
                          <a:pt x="58" y="20"/>
                        </a:lnTo>
                        <a:lnTo>
                          <a:pt x="62" y="16"/>
                        </a:lnTo>
                        <a:lnTo>
                          <a:pt x="62" y="12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568" name="Freeform 542">
                    <a:extLst>
                      <a:ext uri="{FF2B5EF4-FFF2-40B4-BE49-F238E27FC236}">
                        <a16:creationId xmlns:a16="http://schemas.microsoft.com/office/drawing/2014/main" id="{B4C7D960-0F9E-C603-1F0D-E7BB99D1BD4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961" y="3315"/>
                    <a:ext cx="57" cy="76"/>
                  </a:xfrm>
                  <a:custGeom>
                    <a:avLst/>
                    <a:gdLst>
                      <a:gd name="T0" fmla="*/ 3 w 57"/>
                      <a:gd name="T1" fmla="*/ 4 h 77"/>
                      <a:gd name="T2" fmla="*/ 7 w 57"/>
                      <a:gd name="T3" fmla="*/ 0 h 77"/>
                      <a:gd name="T4" fmla="*/ 11 w 57"/>
                      <a:gd name="T5" fmla="*/ 4 h 77"/>
                      <a:gd name="T6" fmla="*/ 15 w 57"/>
                      <a:gd name="T7" fmla="*/ 8 h 77"/>
                      <a:gd name="T8" fmla="*/ 23 w 57"/>
                      <a:gd name="T9" fmla="*/ 8 h 77"/>
                      <a:gd name="T10" fmla="*/ 26 w 57"/>
                      <a:gd name="T11" fmla="*/ 12 h 77"/>
                      <a:gd name="T12" fmla="*/ 30 w 57"/>
                      <a:gd name="T13" fmla="*/ 8 h 77"/>
                      <a:gd name="T14" fmla="*/ 34 w 57"/>
                      <a:gd name="T15" fmla="*/ 12 h 77"/>
                      <a:gd name="T16" fmla="*/ 38 w 57"/>
                      <a:gd name="T17" fmla="*/ 16 h 77"/>
                      <a:gd name="T18" fmla="*/ 46 w 57"/>
                      <a:gd name="T19" fmla="*/ 16 h 77"/>
                      <a:gd name="T20" fmla="*/ 49 w 57"/>
                      <a:gd name="T21" fmla="*/ 20 h 77"/>
                      <a:gd name="T22" fmla="*/ 49 w 57"/>
                      <a:gd name="T23" fmla="*/ 28 h 77"/>
                      <a:gd name="T24" fmla="*/ 53 w 57"/>
                      <a:gd name="T25" fmla="*/ 32 h 77"/>
                      <a:gd name="T26" fmla="*/ 49 w 57"/>
                      <a:gd name="T27" fmla="*/ 36 h 77"/>
                      <a:gd name="T28" fmla="*/ 53 w 57"/>
                      <a:gd name="T29" fmla="*/ 40 h 77"/>
                      <a:gd name="T30" fmla="*/ 49 w 57"/>
                      <a:gd name="T31" fmla="*/ 44 h 77"/>
                      <a:gd name="T32" fmla="*/ 53 w 57"/>
                      <a:gd name="T33" fmla="*/ 48 h 77"/>
                      <a:gd name="T34" fmla="*/ 57 w 57"/>
                      <a:gd name="T35" fmla="*/ 52 h 77"/>
                      <a:gd name="T36" fmla="*/ 57 w 57"/>
                      <a:gd name="T37" fmla="*/ 60 h 77"/>
                      <a:gd name="T38" fmla="*/ 53 w 57"/>
                      <a:gd name="T39" fmla="*/ 64 h 77"/>
                      <a:gd name="T40" fmla="*/ 53 w 57"/>
                      <a:gd name="T41" fmla="*/ 64 h 77"/>
                      <a:gd name="T42" fmla="*/ 49 w 57"/>
                      <a:gd name="T43" fmla="*/ 68 h 77"/>
                      <a:gd name="T44" fmla="*/ 46 w 57"/>
                      <a:gd name="T45" fmla="*/ 73 h 77"/>
                      <a:gd name="T46" fmla="*/ 42 w 57"/>
                      <a:gd name="T47" fmla="*/ 73 h 77"/>
                      <a:gd name="T48" fmla="*/ 34 w 57"/>
                      <a:gd name="T49" fmla="*/ 68 h 77"/>
                      <a:gd name="T50" fmla="*/ 34 w 57"/>
                      <a:gd name="T51" fmla="*/ 68 h 77"/>
                      <a:gd name="T52" fmla="*/ 30 w 57"/>
                      <a:gd name="T53" fmla="*/ 68 h 77"/>
                      <a:gd name="T54" fmla="*/ 23 w 57"/>
                      <a:gd name="T55" fmla="*/ 68 h 77"/>
                      <a:gd name="T56" fmla="*/ 23 w 57"/>
                      <a:gd name="T57" fmla="*/ 60 h 77"/>
                      <a:gd name="T58" fmla="*/ 23 w 57"/>
                      <a:gd name="T59" fmla="*/ 52 h 77"/>
                      <a:gd name="T60" fmla="*/ 19 w 57"/>
                      <a:gd name="T61" fmla="*/ 48 h 77"/>
                      <a:gd name="T62" fmla="*/ 19 w 57"/>
                      <a:gd name="T63" fmla="*/ 48 h 77"/>
                      <a:gd name="T64" fmla="*/ 19 w 57"/>
                      <a:gd name="T65" fmla="*/ 40 h 77"/>
                      <a:gd name="T66" fmla="*/ 15 w 57"/>
                      <a:gd name="T67" fmla="*/ 36 h 77"/>
                      <a:gd name="T68" fmla="*/ 11 w 57"/>
                      <a:gd name="T69" fmla="*/ 32 h 77"/>
                      <a:gd name="T70" fmla="*/ 11 w 57"/>
                      <a:gd name="T71" fmla="*/ 24 h 77"/>
                      <a:gd name="T72" fmla="*/ 7 w 57"/>
                      <a:gd name="T73" fmla="*/ 16 h 77"/>
                      <a:gd name="T74" fmla="*/ 3 w 57"/>
                      <a:gd name="T75" fmla="*/ 12 h 77"/>
                      <a:gd name="T76" fmla="*/ 0 w 57"/>
                      <a:gd name="T77" fmla="*/ 8 h 7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</a:cxnLst>
                    <a:rect l="0" t="0" r="r" b="b"/>
                    <a:pathLst>
                      <a:path w="57" h="77">
                        <a:moveTo>
                          <a:pt x="0" y="8"/>
                        </a:moveTo>
                        <a:lnTo>
                          <a:pt x="3" y="4"/>
                        </a:lnTo>
                        <a:lnTo>
                          <a:pt x="3" y="0"/>
                        </a:lnTo>
                        <a:lnTo>
                          <a:pt x="7" y="0"/>
                        </a:lnTo>
                        <a:lnTo>
                          <a:pt x="7" y="4"/>
                        </a:lnTo>
                        <a:lnTo>
                          <a:pt x="11" y="4"/>
                        </a:lnTo>
                        <a:lnTo>
                          <a:pt x="11" y="8"/>
                        </a:lnTo>
                        <a:lnTo>
                          <a:pt x="15" y="8"/>
                        </a:lnTo>
                        <a:lnTo>
                          <a:pt x="19" y="8"/>
                        </a:lnTo>
                        <a:lnTo>
                          <a:pt x="23" y="8"/>
                        </a:lnTo>
                        <a:lnTo>
                          <a:pt x="23" y="12"/>
                        </a:lnTo>
                        <a:lnTo>
                          <a:pt x="26" y="12"/>
                        </a:lnTo>
                        <a:lnTo>
                          <a:pt x="26" y="8"/>
                        </a:lnTo>
                        <a:lnTo>
                          <a:pt x="30" y="8"/>
                        </a:lnTo>
                        <a:lnTo>
                          <a:pt x="30" y="12"/>
                        </a:lnTo>
                        <a:lnTo>
                          <a:pt x="34" y="12"/>
                        </a:lnTo>
                        <a:lnTo>
                          <a:pt x="34" y="16"/>
                        </a:lnTo>
                        <a:lnTo>
                          <a:pt x="38" y="16"/>
                        </a:lnTo>
                        <a:lnTo>
                          <a:pt x="42" y="16"/>
                        </a:lnTo>
                        <a:lnTo>
                          <a:pt x="46" y="16"/>
                        </a:lnTo>
                        <a:lnTo>
                          <a:pt x="46" y="20"/>
                        </a:lnTo>
                        <a:lnTo>
                          <a:pt x="49" y="20"/>
                        </a:lnTo>
                        <a:lnTo>
                          <a:pt x="49" y="24"/>
                        </a:lnTo>
                        <a:lnTo>
                          <a:pt x="49" y="28"/>
                        </a:lnTo>
                        <a:lnTo>
                          <a:pt x="49" y="32"/>
                        </a:lnTo>
                        <a:lnTo>
                          <a:pt x="53" y="32"/>
                        </a:lnTo>
                        <a:lnTo>
                          <a:pt x="49" y="32"/>
                        </a:lnTo>
                        <a:lnTo>
                          <a:pt x="49" y="36"/>
                        </a:lnTo>
                        <a:lnTo>
                          <a:pt x="49" y="40"/>
                        </a:lnTo>
                        <a:lnTo>
                          <a:pt x="53" y="40"/>
                        </a:lnTo>
                        <a:lnTo>
                          <a:pt x="53" y="44"/>
                        </a:lnTo>
                        <a:lnTo>
                          <a:pt x="49" y="44"/>
                        </a:lnTo>
                        <a:lnTo>
                          <a:pt x="49" y="48"/>
                        </a:lnTo>
                        <a:lnTo>
                          <a:pt x="53" y="48"/>
                        </a:lnTo>
                        <a:lnTo>
                          <a:pt x="53" y="52"/>
                        </a:lnTo>
                        <a:lnTo>
                          <a:pt x="57" y="52"/>
                        </a:lnTo>
                        <a:lnTo>
                          <a:pt x="57" y="56"/>
                        </a:lnTo>
                        <a:lnTo>
                          <a:pt x="57" y="60"/>
                        </a:lnTo>
                        <a:lnTo>
                          <a:pt x="53" y="60"/>
                        </a:lnTo>
                        <a:lnTo>
                          <a:pt x="53" y="64"/>
                        </a:lnTo>
                        <a:lnTo>
                          <a:pt x="57" y="64"/>
                        </a:lnTo>
                        <a:lnTo>
                          <a:pt x="53" y="64"/>
                        </a:lnTo>
                        <a:lnTo>
                          <a:pt x="53" y="68"/>
                        </a:lnTo>
                        <a:lnTo>
                          <a:pt x="49" y="68"/>
                        </a:lnTo>
                        <a:lnTo>
                          <a:pt x="49" y="73"/>
                        </a:lnTo>
                        <a:lnTo>
                          <a:pt x="46" y="73"/>
                        </a:lnTo>
                        <a:lnTo>
                          <a:pt x="42" y="77"/>
                        </a:lnTo>
                        <a:lnTo>
                          <a:pt x="42" y="73"/>
                        </a:lnTo>
                        <a:lnTo>
                          <a:pt x="38" y="73"/>
                        </a:lnTo>
                        <a:lnTo>
                          <a:pt x="34" y="68"/>
                        </a:lnTo>
                        <a:lnTo>
                          <a:pt x="38" y="68"/>
                        </a:lnTo>
                        <a:lnTo>
                          <a:pt x="34" y="68"/>
                        </a:lnTo>
                        <a:lnTo>
                          <a:pt x="34" y="64"/>
                        </a:lnTo>
                        <a:lnTo>
                          <a:pt x="30" y="68"/>
                        </a:lnTo>
                        <a:lnTo>
                          <a:pt x="26" y="68"/>
                        </a:lnTo>
                        <a:lnTo>
                          <a:pt x="23" y="68"/>
                        </a:lnTo>
                        <a:lnTo>
                          <a:pt x="23" y="64"/>
                        </a:lnTo>
                        <a:lnTo>
                          <a:pt x="23" y="60"/>
                        </a:lnTo>
                        <a:lnTo>
                          <a:pt x="23" y="56"/>
                        </a:lnTo>
                        <a:lnTo>
                          <a:pt x="23" y="52"/>
                        </a:lnTo>
                        <a:lnTo>
                          <a:pt x="19" y="52"/>
                        </a:lnTo>
                        <a:lnTo>
                          <a:pt x="19" y="48"/>
                        </a:lnTo>
                        <a:lnTo>
                          <a:pt x="15" y="48"/>
                        </a:lnTo>
                        <a:lnTo>
                          <a:pt x="19" y="48"/>
                        </a:lnTo>
                        <a:lnTo>
                          <a:pt x="19" y="44"/>
                        </a:lnTo>
                        <a:lnTo>
                          <a:pt x="19" y="40"/>
                        </a:lnTo>
                        <a:lnTo>
                          <a:pt x="15" y="40"/>
                        </a:lnTo>
                        <a:lnTo>
                          <a:pt x="15" y="36"/>
                        </a:lnTo>
                        <a:lnTo>
                          <a:pt x="11" y="36"/>
                        </a:lnTo>
                        <a:lnTo>
                          <a:pt x="11" y="32"/>
                        </a:lnTo>
                        <a:lnTo>
                          <a:pt x="11" y="28"/>
                        </a:lnTo>
                        <a:lnTo>
                          <a:pt x="11" y="24"/>
                        </a:lnTo>
                        <a:lnTo>
                          <a:pt x="7" y="20"/>
                        </a:lnTo>
                        <a:lnTo>
                          <a:pt x="7" y="16"/>
                        </a:lnTo>
                        <a:lnTo>
                          <a:pt x="3" y="16"/>
                        </a:lnTo>
                        <a:lnTo>
                          <a:pt x="3" y="12"/>
                        </a:lnTo>
                        <a:lnTo>
                          <a:pt x="3" y="8"/>
                        </a:lnTo>
                        <a:lnTo>
                          <a:pt x="0" y="8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569" name="Freeform 543">
                    <a:extLst>
                      <a:ext uri="{FF2B5EF4-FFF2-40B4-BE49-F238E27FC236}">
                        <a16:creationId xmlns:a16="http://schemas.microsoft.com/office/drawing/2014/main" id="{02E3C867-1046-A2E3-DD79-D79B3D32925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562" y="3320"/>
                    <a:ext cx="98" cy="52"/>
                  </a:xfrm>
                  <a:custGeom>
                    <a:avLst/>
                    <a:gdLst>
                      <a:gd name="T0" fmla="*/ 50 w 99"/>
                      <a:gd name="T1" fmla="*/ 12 h 52"/>
                      <a:gd name="T2" fmla="*/ 53 w 99"/>
                      <a:gd name="T3" fmla="*/ 16 h 52"/>
                      <a:gd name="T4" fmla="*/ 57 w 99"/>
                      <a:gd name="T5" fmla="*/ 12 h 52"/>
                      <a:gd name="T6" fmla="*/ 65 w 99"/>
                      <a:gd name="T7" fmla="*/ 8 h 52"/>
                      <a:gd name="T8" fmla="*/ 69 w 99"/>
                      <a:gd name="T9" fmla="*/ 4 h 52"/>
                      <a:gd name="T10" fmla="*/ 73 w 99"/>
                      <a:gd name="T11" fmla="*/ 0 h 52"/>
                      <a:gd name="T12" fmla="*/ 76 w 99"/>
                      <a:gd name="T13" fmla="*/ 4 h 52"/>
                      <a:gd name="T14" fmla="*/ 80 w 99"/>
                      <a:gd name="T15" fmla="*/ 0 h 52"/>
                      <a:gd name="T16" fmla="*/ 84 w 99"/>
                      <a:gd name="T17" fmla="*/ 4 h 52"/>
                      <a:gd name="T18" fmla="*/ 84 w 99"/>
                      <a:gd name="T19" fmla="*/ 4 h 52"/>
                      <a:gd name="T20" fmla="*/ 88 w 99"/>
                      <a:gd name="T21" fmla="*/ 0 h 52"/>
                      <a:gd name="T22" fmla="*/ 92 w 99"/>
                      <a:gd name="T23" fmla="*/ 4 h 52"/>
                      <a:gd name="T24" fmla="*/ 96 w 99"/>
                      <a:gd name="T25" fmla="*/ 8 h 52"/>
                      <a:gd name="T26" fmla="*/ 96 w 99"/>
                      <a:gd name="T27" fmla="*/ 8 h 52"/>
                      <a:gd name="T28" fmla="*/ 92 w 99"/>
                      <a:gd name="T29" fmla="*/ 12 h 52"/>
                      <a:gd name="T30" fmla="*/ 88 w 99"/>
                      <a:gd name="T31" fmla="*/ 16 h 52"/>
                      <a:gd name="T32" fmla="*/ 88 w 99"/>
                      <a:gd name="T33" fmla="*/ 24 h 52"/>
                      <a:gd name="T34" fmla="*/ 84 w 99"/>
                      <a:gd name="T35" fmla="*/ 32 h 52"/>
                      <a:gd name="T36" fmla="*/ 76 w 99"/>
                      <a:gd name="T37" fmla="*/ 32 h 52"/>
                      <a:gd name="T38" fmla="*/ 73 w 99"/>
                      <a:gd name="T39" fmla="*/ 36 h 52"/>
                      <a:gd name="T40" fmla="*/ 65 w 99"/>
                      <a:gd name="T41" fmla="*/ 36 h 52"/>
                      <a:gd name="T42" fmla="*/ 61 w 99"/>
                      <a:gd name="T43" fmla="*/ 32 h 52"/>
                      <a:gd name="T44" fmla="*/ 57 w 99"/>
                      <a:gd name="T45" fmla="*/ 36 h 52"/>
                      <a:gd name="T46" fmla="*/ 50 w 99"/>
                      <a:gd name="T47" fmla="*/ 36 h 52"/>
                      <a:gd name="T48" fmla="*/ 46 w 99"/>
                      <a:gd name="T49" fmla="*/ 40 h 52"/>
                      <a:gd name="T50" fmla="*/ 46 w 99"/>
                      <a:gd name="T51" fmla="*/ 40 h 52"/>
                      <a:gd name="T52" fmla="*/ 38 w 99"/>
                      <a:gd name="T53" fmla="*/ 40 h 52"/>
                      <a:gd name="T54" fmla="*/ 34 w 99"/>
                      <a:gd name="T55" fmla="*/ 44 h 52"/>
                      <a:gd name="T56" fmla="*/ 27 w 99"/>
                      <a:gd name="T57" fmla="*/ 44 h 52"/>
                      <a:gd name="T58" fmla="*/ 23 w 99"/>
                      <a:gd name="T59" fmla="*/ 48 h 52"/>
                      <a:gd name="T60" fmla="*/ 19 w 99"/>
                      <a:gd name="T61" fmla="*/ 52 h 52"/>
                      <a:gd name="T62" fmla="*/ 11 w 99"/>
                      <a:gd name="T63" fmla="*/ 52 h 52"/>
                      <a:gd name="T64" fmla="*/ 7 w 99"/>
                      <a:gd name="T65" fmla="*/ 48 h 52"/>
                      <a:gd name="T66" fmla="*/ 4 w 99"/>
                      <a:gd name="T67" fmla="*/ 44 h 52"/>
                      <a:gd name="T68" fmla="*/ 4 w 99"/>
                      <a:gd name="T69" fmla="*/ 44 h 52"/>
                      <a:gd name="T70" fmla="*/ 0 w 99"/>
                      <a:gd name="T71" fmla="*/ 36 h 52"/>
                      <a:gd name="T72" fmla="*/ 4 w 99"/>
                      <a:gd name="T73" fmla="*/ 32 h 52"/>
                      <a:gd name="T74" fmla="*/ 7 w 99"/>
                      <a:gd name="T75" fmla="*/ 28 h 52"/>
                      <a:gd name="T76" fmla="*/ 11 w 99"/>
                      <a:gd name="T77" fmla="*/ 24 h 52"/>
                      <a:gd name="T78" fmla="*/ 15 w 99"/>
                      <a:gd name="T79" fmla="*/ 20 h 52"/>
                      <a:gd name="T80" fmla="*/ 19 w 99"/>
                      <a:gd name="T81" fmla="*/ 16 h 52"/>
                      <a:gd name="T82" fmla="*/ 23 w 99"/>
                      <a:gd name="T83" fmla="*/ 12 h 52"/>
                      <a:gd name="T84" fmla="*/ 30 w 99"/>
                      <a:gd name="T85" fmla="*/ 12 h 52"/>
                      <a:gd name="T86" fmla="*/ 34 w 99"/>
                      <a:gd name="T87" fmla="*/ 8 h 52"/>
                      <a:gd name="T88" fmla="*/ 38 w 99"/>
                      <a:gd name="T89" fmla="*/ 4 h 52"/>
                      <a:gd name="T90" fmla="*/ 42 w 99"/>
                      <a:gd name="T91" fmla="*/ 8 h 52"/>
                      <a:gd name="T92" fmla="*/ 46 w 99"/>
                      <a:gd name="T93" fmla="*/ 12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</a:cxnLst>
                    <a:rect l="0" t="0" r="r" b="b"/>
                    <a:pathLst>
                      <a:path w="99" h="52">
                        <a:moveTo>
                          <a:pt x="46" y="12"/>
                        </a:moveTo>
                        <a:lnTo>
                          <a:pt x="50" y="12"/>
                        </a:lnTo>
                        <a:lnTo>
                          <a:pt x="50" y="16"/>
                        </a:lnTo>
                        <a:lnTo>
                          <a:pt x="53" y="16"/>
                        </a:lnTo>
                        <a:lnTo>
                          <a:pt x="53" y="12"/>
                        </a:lnTo>
                        <a:lnTo>
                          <a:pt x="57" y="12"/>
                        </a:lnTo>
                        <a:lnTo>
                          <a:pt x="61" y="8"/>
                        </a:lnTo>
                        <a:lnTo>
                          <a:pt x="65" y="8"/>
                        </a:lnTo>
                        <a:lnTo>
                          <a:pt x="65" y="4"/>
                        </a:lnTo>
                        <a:lnTo>
                          <a:pt x="69" y="4"/>
                        </a:lnTo>
                        <a:lnTo>
                          <a:pt x="73" y="4"/>
                        </a:lnTo>
                        <a:lnTo>
                          <a:pt x="73" y="0"/>
                        </a:lnTo>
                        <a:lnTo>
                          <a:pt x="76" y="0"/>
                        </a:lnTo>
                        <a:lnTo>
                          <a:pt x="76" y="4"/>
                        </a:lnTo>
                        <a:lnTo>
                          <a:pt x="80" y="4"/>
                        </a:lnTo>
                        <a:lnTo>
                          <a:pt x="80" y="0"/>
                        </a:lnTo>
                        <a:lnTo>
                          <a:pt x="84" y="0"/>
                        </a:lnTo>
                        <a:lnTo>
                          <a:pt x="84" y="4"/>
                        </a:lnTo>
                        <a:lnTo>
                          <a:pt x="84" y="8"/>
                        </a:lnTo>
                        <a:lnTo>
                          <a:pt x="84" y="4"/>
                        </a:lnTo>
                        <a:lnTo>
                          <a:pt x="88" y="4"/>
                        </a:lnTo>
                        <a:lnTo>
                          <a:pt x="88" y="0"/>
                        </a:lnTo>
                        <a:lnTo>
                          <a:pt x="88" y="4"/>
                        </a:lnTo>
                        <a:lnTo>
                          <a:pt x="92" y="4"/>
                        </a:lnTo>
                        <a:lnTo>
                          <a:pt x="92" y="8"/>
                        </a:lnTo>
                        <a:lnTo>
                          <a:pt x="96" y="8"/>
                        </a:lnTo>
                        <a:lnTo>
                          <a:pt x="99" y="8"/>
                        </a:lnTo>
                        <a:lnTo>
                          <a:pt x="96" y="8"/>
                        </a:lnTo>
                        <a:lnTo>
                          <a:pt x="96" y="12"/>
                        </a:lnTo>
                        <a:lnTo>
                          <a:pt x="92" y="12"/>
                        </a:lnTo>
                        <a:lnTo>
                          <a:pt x="92" y="16"/>
                        </a:lnTo>
                        <a:lnTo>
                          <a:pt x="88" y="16"/>
                        </a:lnTo>
                        <a:lnTo>
                          <a:pt x="88" y="20"/>
                        </a:lnTo>
                        <a:lnTo>
                          <a:pt x="88" y="24"/>
                        </a:lnTo>
                        <a:lnTo>
                          <a:pt x="88" y="28"/>
                        </a:lnTo>
                        <a:lnTo>
                          <a:pt x="84" y="32"/>
                        </a:lnTo>
                        <a:lnTo>
                          <a:pt x="80" y="32"/>
                        </a:lnTo>
                        <a:lnTo>
                          <a:pt x="76" y="32"/>
                        </a:lnTo>
                        <a:lnTo>
                          <a:pt x="76" y="36"/>
                        </a:lnTo>
                        <a:lnTo>
                          <a:pt x="73" y="36"/>
                        </a:lnTo>
                        <a:lnTo>
                          <a:pt x="69" y="36"/>
                        </a:lnTo>
                        <a:lnTo>
                          <a:pt x="65" y="36"/>
                        </a:lnTo>
                        <a:lnTo>
                          <a:pt x="65" y="32"/>
                        </a:lnTo>
                        <a:lnTo>
                          <a:pt x="61" y="32"/>
                        </a:lnTo>
                        <a:lnTo>
                          <a:pt x="61" y="36"/>
                        </a:lnTo>
                        <a:lnTo>
                          <a:pt x="57" y="36"/>
                        </a:lnTo>
                        <a:lnTo>
                          <a:pt x="53" y="36"/>
                        </a:lnTo>
                        <a:lnTo>
                          <a:pt x="50" y="36"/>
                        </a:lnTo>
                        <a:lnTo>
                          <a:pt x="50" y="40"/>
                        </a:lnTo>
                        <a:lnTo>
                          <a:pt x="46" y="40"/>
                        </a:lnTo>
                        <a:lnTo>
                          <a:pt x="46" y="36"/>
                        </a:lnTo>
                        <a:lnTo>
                          <a:pt x="46" y="40"/>
                        </a:lnTo>
                        <a:lnTo>
                          <a:pt x="42" y="40"/>
                        </a:lnTo>
                        <a:lnTo>
                          <a:pt x="38" y="40"/>
                        </a:lnTo>
                        <a:lnTo>
                          <a:pt x="34" y="40"/>
                        </a:lnTo>
                        <a:lnTo>
                          <a:pt x="34" y="44"/>
                        </a:lnTo>
                        <a:lnTo>
                          <a:pt x="30" y="44"/>
                        </a:lnTo>
                        <a:lnTo>
                          <a:pt x="27" y="44"/>
                        </a:lnTo>
                        <a:lnTo>
                          <a:pt x="27" y="48"/>
                        </a:lnTo>
                        <a:lnTo>
                          <a:pt x="23" y="48"/>
                        </a:lnTo>
                        <a:lnTo>
                          <a:pt x="23" y="52"/>
                        </a:lnTo>
                        <a:lnTo>
                          <a:pt x="19" y="52"/>
                        </a:lnTo>
                        <a:lnTo>
                          <a:pt x="15" y="52"/>
                        </a:lnTo>
                        <a:lnTo>
                          <a:pt x="11" y="52"/>
                        </a:lnTo>
                        <a:lnTo>
                          <a:pt x="7" y="52"/>
                        </a:lnTo>
                        <a:lnTo>
                          <a:pt x="7" y="48"/>
                        </a:lnTo>
                        <a:lnTo>
                          <a:pt x="4" y="48"/>
                        </a:lnTo>
                        <a:lnTo>
                          <a:pt x="4" y="44"/>
                        </a:lnTo>
                        <a:lnTo>
                          <a:pt x="0" y="44"/>
                        </a:lnTo>
                        <a:lnTo>
                          <a:pt x="4" y="44"/>
                        </a:lnTo>
                        <a:lnTo>
                          <a:pt x="4" y="40"/>
                        </a:lnTo>
                        <a:lnTo>
                          <a:pt x="0" y="36"/>
                        </a:lnTo>
                        <a:lnTo>
                          <a:pt x="4" y="36"/>
                        </a:lnTo>
                        <a:lnTo>
                          <a:pt x="4" y="32"/>
                        </a:lnTo>
                        <a:lnTo>
                          <a:pt x="7" y="32"/>
                        </a:lnTo>
                        <a:lnTo>
                          <a:pt x="7" y="28"/>
                        </a:lnTo>
                        <a:lnTo>
                          <a:pt x="11" y="28"/>
                        </a:lnTo>
                        <a:lnTo>
                          <a:pt x="11" y="24"/>
                        </a:lnTo>
                        <a:lnTo>
                          <a:pt x="11" y="20"/>
                        </a:lnTo>
                        <a:lnTo>
                          <a:pt x="15" y="20"/>
                        </a:lnTo>
                        <a:lnTo>
                          <a:pt x="15" y="16"/>
                        </a:lnTo>
                        <a:lnTo>
                          <a:pt x="19" y="16"/>
                        </a:lnTo>
                        <a:lnTo>
                          <a:pt x="19" y="12"/>
                        </a:lnTo>
                        <a:lnTo>
                          <a:pt x="23" y="12"/>
                        </a:lnTo>
                        <a:lnTo>
                          <a:pt x="27" y="12"/>
                        </a:lnTo>
                        <a:lnTo>
                          <a:pt x="30" y="12"/>
                        </a:lnTo>
                        <a:lnTo>
                          <a:pt x="30" y="8"/>
                        </a:lnTo>
                        <a:lnTo>
                          <a:pt x="34" y="8"/>
                        </a:lnTo>
                        <a:lnTo>
                          <a:pt x="38" y="8"/>
                        </a:lnTo>
                        <a:lnTo>
                          <a:pt x="38" y="4"/>
                        </a:lnTo>
                        <a:lnTo>
                          <a:pt x="38" y="8"/>
                        </a:lnTo>
                        <a:lnTo>
                          <a:pt x="42" y="8"/>
                        </a:lnTo>
                        <a:lnTo>
                          <a:pt x="42" y="12"/>
                        </a:lnTo>
                        <a:lnTo>
                          <a:pt x="46" y="12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570" name="Freeform 544">
                    <a:extLst>
                      <a:ext uri="{FF2B5EF4-FFF2-40B4-BE49-F238E27FC236}">
                        <a16:creationId xmlns:a16="http://schemas.microsoft.com/office/drawing/2014/main" id="{3C1377A1-77B0-EC8A-A24A-A13D4084801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676" y="3320"/>
                    <a:ext cx="46" cy="81"/>
                  </a:xfrm>
                  <a:custGeom>
                    <a:avLst/>
                    <a:gdLst>
                      <a:gd name="T0" fmla="*/ 19 w 46"/>
                      <a:gd name="T1" fmla="*/ 0 h 81"/>
                      <a:gd name="T2" fmla="*/ 23 w 46"/>
                      <a:gd name="T3" fmla="*/ 4 h 81"/>
                      <a:gd name="T4" fmla="*/ 23 w 46"/>
                      <a:gd name="T5" fmla="*/ 12 h 81"/>
                      <a:gd name="T6" fmla="*/ 27 w 46"/>
                      <a:gd name="T7" fmla="*/ 20 h 81"/>
                      <a:gd name="T8" fmla="*/ 27 w 46"/>
                      <a:gd name="T9" fmla="*/ 28 h 81"/>
                      <a:gd name="T10" fmla="*/ 30 w 46"/>
                      <a:gd name="T11" fmla="*/ 32 h 81"/>
                      <a:gd name="T12" fmla="*/ 34 w 46"/>
                      <a:gd name="T13" fmla="*/ 32 h 81"/>
                      <a:gd name="T14" fmla="*/ 38 w 46"/>
                      <a:gd name="T15" fmla="*/ 36 h 81"/>
                      <a:gd name="T16" fmla="*/ 46 w 46"/>
                      <a:gd name="T17" fmla="*/ 36 h 81"/>
                      <a:gd name="T18" fmla="*/ 46 w 46"/>
                      <a:gd name="T19" fmla="*/ 44 h 81"/>
                      <a:gd name="T20" fmla="*/ 42 w 46"/>
                      <a:gd name="T21" fmla="*/ 44 h 81"/>
                      <a:gd name="T22" fmla="*/ 38 w 46"/>
                      <a:gd name="T23" fmla="*/ 48 h 81"/>
                      <a:gd name="T24" fmla="*/ 42 w 46"/>
                      <a:gd name="T25" fmla="*/ 52 h 81"/>
                      <a:gd name="T26" fmla="*/ 38 w 46"/>
                      <a:gd name="T27" fmla="*/ 56 h 81"/>
                      <a:gd name="T28" fmla="*/ 42 w 46"/>
                      <a:gd name="T29" fmla="*/ 60 h 81"/>
                      <a:gd name="T30" fmla="*/ 34 w 46"/>
                      <a:gd name="T31" fmla="*/ 64 h 81"/>
                      <a:gd name="T32" fmla="*/ 27 w 46"/>
                      <a:gd name="T33" fmla="*/ 60 h 81"/>
                      <a:gd name="T34" fmla="*/ 23 w 46"/>
                      <a:gd name="T35" fmla="*/ 64 h 81"/>
                      <a:gd name="T36" fmla="*/ 23 w 46"/>
                      <a:gd name="T37" fmla="*/ 73 h 81"/>
                      <a:gd name="T38" fmla="*/ 19 w 46"/>
                      <a:gd name="T39" fmla="*/ 77 h 81"/>
                      <a:gd name="T40" fmla="*/ 15 w 46"/>
                      <a:gd name="T41" fmla="*/ 81 h 81"/>
                      <a:gd name="T42" fmla="*/ 11 w 46"/>
                      <a:gd name="T43" fmla="*/ 77 h 81"/>
                      <a:gd name="T44" fmla="*/ 7 w 46"/>
                      <a:gd name="T45" fmla="*/ 73 h 81"/>
                      <a:gd name="T46" fmla="*/ 4 w 46"/>
                      <a:gd name="T47" fmla="*/ 77 h 81"/>
                      <a:gd name="T48" fmla="*/ 0 w 46"/>
                      <a:gd name="T49" fmla="*/ 69 h 81"/>
                      <a:gd name="T50" fmla="*/ 4 w 46"/>
                      <a:gd name="T51" fmla="*/ 64 h 81"/>
                      <a:gd name="T52" fmla="*/ 4 w 46"/>
                      <a:gd name="T53" fmla="*/ 56 h 81"/>
                      <a:gd name="T54" fmla="*/ 7 w 46"/>
                      <a:gd name="T55" fmla="*/ 52 h 81"/>
                      <a:gd name="T56" fmla="*/ 7 w 46"/>
                      <a:gd name="T57" fmla="*/ 44 h 81"/>
                      <a:gd name="T58" fmla="*/ 11 w 46"/>
                      <a:gd name="T59" fmla="*/ 40 h 81"/>
                      <a:gd name="T60" fmla="*/ 11 w 46"/>
                      <a:gd name="T61" fmla="*/ 32 h 81"/>
                      <a:gd name="T62" fmla="*/ 11 w 46"/>
                      <a:gd name="T63" fmla="*/ 24 h 81"/>
                      <a:gd name="T64" fmla="*/ 11 w 46"/>
                      <a:gd name="T65" fmla="*/ 16 h 81"/>
                      <a:gd name="T66" fmla="*/ 15 w 46"/>
                      <a:gd name="T67" fmla="*/ 12 h 81"/>
                      <a:gd name="T68" fmla="*/ 15 w 46"/>
                      <a:gd name="T69" fmla="*/ 4 h 8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</a:cxnLst>
                    <a:rect l="0" t="0" r="r" b="b"/>
                    <a:pathLst>
                      <a:path w="46" h="81">
                        <a:moveTo>
                          <a:pt x="15" y="0"/>
                        </a:moveTo>
                        <a:lnTo>
                          <a:pt x="19" y="0"/>
                        </a:lnTo>
                        <a:lnTo>
                          <a:pt x="19" y="4"/>
                        </a:lnTo>
                        <a:lnTo>
                          <a:pt x="23" y="4"/>
                        </a:lnTo>
                        <a:lnTo>
                          <a:pt x="23" y="8"/>
                        </a:lnTo>
                        <a:lnTo>
                          <a:pt x="23" y="12"/>
                        </a:lnTo>
                        <a:lnTo>
                          <a:pt x="23" y="16"/>
                        </a:lnTo>
                        <a:lnTo>
                          <a:pt x="27" y="20"/>
                        </a:lnTo>
                        <a:lnTo>
                          <a:pt x="27" y="24"/>
                        </a:lnTo>
                        <a:lnTo>
                          <a:pt x="27" y="28"/>
                        </a:lnTo>
                        <a:lnTo>
                          <a:pt x="30" y="28"/>
                        </a:lnTo>
                        <a:lnTo>
                          <a:pt x="30" y="32"/>
                        </a:lnTo>
                        <a:lnTo>
                          <a:pt x="34" y="28"/>
                        </a:lnTo>
                        <a:lnTo>
                          <a:pt x="34" y="32"/>
                        </a:lnTo>
                        <a:lnTo>
                          <a:pt x="38" y="32"/>
                        </a:lnTo>
                        <a:lnTo>
                          <a:pt x="38" y="36"/>
                        </a:lnTo>
                        <a:lnTo>
                          <a:pt x="42" y="36"/>
                        </a:lnTo>
                        <a:lnTo>
                          <a:pt x="46" y="36"/>
                        </a:lnTo>
                        <a:lnTo>
                          <a:pt x="46" y="40"/>
                        </a:lnTo>
                        <a:lnTo>
                          <a:pt x="46" y="44"/>
                        </a:lnTo>
                        <a:lnTo>
                          <a:pt x="42" y="48"/>
                        </a:lnTo>
                        <a:lnTo>
                          <a:pt x="42" y="44"/>
                        </a:lnTo>
                        <a:lnTo>
                          <a:pt x="42" y="48"/>
                        </a:lnTo>
                        <a:lnTo>
                          <a:pt x="38" y="48"/>
                        </a:lnTo>
                        <a:lnTo>
                          <a:pt x="42" y="48"/>
                        </a:lnTo>
                        <a:lnTo>
                          <a:pt x="42" y="52"/>
                        </a:lnTo>
                        <a:lnTo>
                          <a:pt x="42" y="56"/>
                        </a:lnTo>
                        <a:lnTo>
                          <a:pt x="38" y="56"/>
                        </a:lnTo>
                        <a:lnTo>
                          <a:pt x="42" y="56"/>
                        </a:lnTo>
                        <a:lnTo>
                          <a:pt x="42" y="60"/>
                        </a:lnTo>
                        <a:lnTo>
                          <a:pt x="38" y="60"/>
                        </a:lnTo>
                        <a:lnTo>
                          <a:pt x="34" y="64"/>
                        </a:lnTo>
                        <a:lnTo>
                          <a:pt x="30" y="60"/>
                        </a:lnTo>
                        <a:lnTo>
                          <a:pt x="27" y="60"/>
                        </a:lnTo>
                        <a:lnTo>
                          <a:pt x="27" y="64"/>
                        </a:lnTo>
                        <a:lnTo>
                          <a:pt x="23" y="64"/>
                        </a:lnTo>
                        <a:lnTo>
                          <a:pt x="23" y="69"/>
                        </a:lnTo>
                        <a:lnTo>
                          <a:pt x="23" y="73"/>
                        </a:lnTo>
                        <a:lnTo>
                          <a:pt x="23" y="77"/>
                        </a:lnTo>
                        <a:lnTo>
                          <a:pt x="19" y="77"/>
                        </a:lnTo>
                        <a:lnTo>
                          <a:pt x="19" y="81"/>
                        </a:lnTo>
                        <a:lnTo>
                          <a:pt x="15" y="81"/>
                        </a:lnTo>
                        <a:lnTo>
                          <a:pt x="15" y="77"/>
                        </a:lnTo>
                        <a:lnTo>
                          <a:pt x="11" y="77"/>
                        </a:lnTo>
                        <a:lnTo>
                          <a:pt x="11" y="73"/>
                        </a:lnTo>
                        <a:lnTo>
                          <a:pt x="7" y="73"/>
                        </a:lnTo>
                        <a:lnTo>
                          <a:pt x="7" y="77"/>
                        </a:lnTo>
                        <a:lnTo>
                          <a:pt x="4" y="77"/>
                        </a:lnTo>
                        <a:lnTo>
                          <a:pt x="4" y="73"/>
                        </a:lnTo>
                        <a:lnTo>
                          <a:pt x="0" y="69"/>
                        </a:lnTo>
                        <a:lnTo>
                          <a:pt x="4" y="69"/>
                        </a:lnTo>
                        <a:lnTo>
                          <a:pt x="4" y="64"/>
                        </a:lnTo>
                        <a:lnTo>
                          <a:pt x="4" y="60"/>
                        </a:lnTo>
                        <a:lnTo>
                          <a:pt x="4" y="56"/>
                        </a:lnTo>
                        <a:lnTo>
                          <a:pt x="7" y="56"/>
                        </a:lnTo>
                        <a:lnTo>
                          <a:pt x="7" y="52"/>
                        </a:lnTo>
                        <a:lnTo>
                          <a:pt x="7" y="48"/>
                        </a:lnTo>
                        <a:lnTo>
                          <a:pt x="7" y="44"/>
                        </a:lnTo>
                        <a:lnTo>
                          <a:pt x="7" y="40"/>
                        </a:lnTo>
                        <a:lnTo>
                          <a:pt x="11" y="40"/>
                        </a:lnTo>
                        <a:lnTo>
                          <a:pt x="11" y="36"/>
                        </a:lnTo>
                        <a:lnTo>
                          <a:pt x="11" y="32"/>
                        </a:lnTo>
                        <a:lnTo>
                          <a:pt x="11" y="28"/>
                        </a:lnTo>
                        <a:lnTo>
                          <a:pt x="11" y="24"/>
                        </a:lnTo>
                        <a:lnTo>
                          <a:pt x="11" y="20"/>
                        </a:lnTo>
                        <a:lnTo>
                          <a:pt x="11" y="16"/>
                        </a:lnTo>
                        <a:lnTo>
                          <a:pt x="15" y="16"/>
                        </a:lnTo>
                        <a:lnTo>
                          <a:pt x="15" y="12"/>
                        </a:lnTo>
                        <a:lnTo>
                          <a:pt x="15" y="8"/>
                        </a:lnTo>
                        <a:lnTo>
                          <a:pt x="15" y="4"/>
                        </a:lnTo>
                        <a:lnTo>
                          <a:pt x="15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571" name="Freeform 545">
                    <a:extLst>
                      <a:ext uri="{FF2B5EF4-FFF2-40B4-BE49-F238E27FC236}">
                        <a16:creationId xmlns:a16="http://schemas.microsoft.com/office/drawing/2014/main" id="{8CB92EBE-36BD-4D37-DA56-3A2F4959EE0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40" y="3320"/>
                    <a:ext cx="127" cy="116"/>
                  </a:xfrm>
                  <a:custGeom>
                    <a:avLst/>
                    <a:gdLst>
                      <a:gd name="T0" fmla="*/ 88 w 127"/>
                      <a:gd name="T1" fmla="*/ 4 h 117"/>
                      <a:gd name="T2" fmla="*/ 96 w 127"/>
                      <a:gd name="T3" fmla="*/ 8 h 117"/>
                      <a:gd name="T4" fmla="*/ 92 w 127"/>
                      <a:gd name="T5" fmla="*/ 16 h 117"/>
                      <a:gd name="T6" fmla="*/ 92 w 127"/>
                      <a:gd name="T7" fmla="*/ 20 h 117"/>
                      <a:gd name="T8" fmla="*/ 96 w 127"/>
                      <a:gd name="T9" fmla="*/ 28 h 117"/>
                      <a:gd name="T10" fmla="*/ 100 w 127"/>
                      <a:gd name="T11" fmla="*/ 36 h 117"/>
                      <a:gd name="T12" fmla="*/ 104 w 127"/>
                      <a:gd name="T13" fmla="*/ 44 h 117"/>
                      <a:gd name="T14" fmla="*/ 107 w 127"/>
                      <a:gd name="T15" fmla="*/ 52 h 117"/>
                      <a:gd name="T16" fmla="*/ 115 w 127"/>
                      <a:gd name="T17" fmla="*/ 56 h 117"/>
                      <a:gd name="T18" fmla="*/ 119 w 127"/>
                      <a:gd name="T19" fmla="*/ 64 h 117"/>
                      <a:gd name="T20" fmla="*/ 123 w 127"/>
                      <a:gd name="T21" fmla="*/ 73 h 117"/>
                      <a:gd name="T22" fmla="*/ 123 w 127"/>
                      <a:gd name="T23" fmla="*/ 81 h 117"/>
                      <a:gd name="T24" fmla="*/ 123 w 127"/>
                      <a:gd name="T25" fmla="*/ 89 h 117"/>
                      <a:gd name="T26" fmla="*/ 119 w 127"/>
                      <a:gd name="T27" fmla="*/ 97 h 117"/>
                      <a:gd name="T28" fmla="*/ 115 w 127"/>
                      <a:gd name="T29" fmla="*/ 97 h 117"/>
                      <a:gd name="T30" fmla="*/ 115 w 127"/>
                      <a:gd name="T31" fmla="*/ 85 h 117"/>
                      <a:gd name="T32" fmla="*/ 111 w 127"/>
                      <a:gd name="T33" fmla="*/ 77 h 117"/>
                      <a:gd name="T34" fmla="*/ 111 w 127"/>
                      <a:gd name="T35" fmla="*/ 69 h 117"/>
                      <a:gd name="T36" fmla="*/ 104 w 127"/>
                      <a:gd name="T37" fmla="*/ 60 h 117"/>
                      <a:gd name="T38" fmla="*/ 100 w 127"/>
                      <a:gd name="T39" fmla="*/ 69 h 117"/>
                      <a:gd name="T40" fmla="*/ 92 w 127"/>
                      <a:gd name="T41" fmla="*/ 73 h 117"/>
                      <a:gd name="T42" fmla="*/ 92 w 127"/>
                      <a:gd name="T43" fmla="*/ 85 h 117"/>
                      <a:gd name="T44" fmla="*/ 92 w 127"/>
                      <a:gd name="T45" fmla="*/ 93 h 117"/>
                      <a:gd name="T46" fmla="*/ 92 w 127"/>
                      <a:gd name="T47" fmla="*/ 97 h 117"/>
                      <a:gd name="T48" fmla="*/ 96 w 127"/>
                      <a:gd name="T49" fmla="*/ 105 h 117"/>
                      <a:gd name="T50" fmla="*/ 92 w 127"/>
                      <a:gd name="T51" fmla="*/ 113 h 117"/>
                      <a:gd name="T52" fmla="*/ 88 w 127"/>
                      <a:gd name="T53" fmla="*/ 113 h 117"/>
                      <a:gd name="T54" fmla="*/ 84 w 127"/>
                      <a:gd name="T55" fmla="*/ 109 h 117"/>
                      <a:gd name="T56" fmla="*/ 77 w 127"/>
                      <a:gd name="T57" fmla="*/ 105 h 117"/>
                      <a:gd name="T58" fmla="*/ 77 w 127"/>
                      <a:gd name="T59" fmla="*/ 93 h 117"/>
                      <a:gd name="T60" fmla="*/ 65 w 127"/>
                      <a:gd name="T61" fmla="*/ 93 h 117"/>
                      <a:gd name="T62" fmla="*/ 58 w 127"/>
                      <a:gd name="T63" fmla="*/ 97 h 117"/>
                      <a:gd name="T64" fmla="*/ 54 w 127"/>
                      <a:gd name="T65" fmla="*/ 97 h 117"/>
                      <a:gd name="T66" fmla="*/ 46 w 127"/>
                      <a:gd name="T67" fmla="*/ 101 h 117"/>
                      <a:gd name="T68" fmla="*/ 38 w 127"/>
                      <a:gd name="T69" fmla="*/ 105 h 117"/>
                      <a:gd name="T70" fmla="*/ 31 w 127"/>
                      <a:gd name="T71" fmla="*/ 101 h 117"/>
                      <a:gd name="T72" fmla="*/ 19 w 127"/>
                      <a:gd name="T73" fmla="*/ 101 h 117"/>
                      <a:gd name="T74" fmla="*/ 19 w 127"/>
                      <a:gd name="T75" fmla="*/ 97 h 117"/>
                      <a:gd name="T76" fmla="*/ 12 w 127"/>
                      <a:gd name="T77" fmla="*/ 93 h 117"/>
                      <a:gd name="T78" fmla="*/ 8 w 127"/>
                      <a:gd name="T79" fmla="*/ 85 h 117"/>
                      <a:gd name="T80" fmla="*/ 4 w 127"/>
                      <a:gd name="T81" fmla="*/ 77 h 117"/>
                      <a:gd name="T82" fmla="*/ 8 w 127"/>
                      <a:gd name="T83" fmla="*/ 69 h 117"/>
                      <a:gd name="T84" fmla="*/ 8 w 127"/>
                      <a:gd name="T85" fmla="*/ 56 h 117"/>
                      <a:gd name="T86" fmla="*/ 4 w 127"/>
                      <a:gd name="T87" fmla="*/ 48 h 117"/>
                      <a:gd name="T88" fmla="*/ 0 w 127"/>
                      <a:gd name="T89" fmla="*/ 40 h 117"/>
                      <a:gd name="T90" fmla="*/ 8 w 127"/>
                      <a:gd name="T91" fmla="*/ 36 h 117"/>
                      <a:gd name="T92" fmla="*/ 12 w 127"/>
                      <a:gd name="T93" fmla="*/ 28 h 117"/>
                      <a:gd name="T94" fmla="*/ 15 w 127"/>
                      <a:gd name="T95" fmla="*/ 28 h 117"/>
                      <a:gd name="T96" fmla="*/ 23 w 127"/>
                      <a:gd name="T97" fmla="*/ 32 h 117"/>
                      <a:gd name="T98" fmla="*/ 23 w 127"/>
                      <a:gd name="T99" fmla="*/ 36 h 117"/>
                      <a:gd name="T100" fmla="*/ 31 w 127"/>
                      <a:gd name="T101" fmla="*/ 40 h 117"/>
                      <a:gd name="T102" fmla="*/ 38 w 127"/>
                      <a:gd name="T103" fmla="*/ 44 h 117"/>
                      <a:gd name="T104" fmla="*/ 42 w 127"/>
                      <a:gd name="T105" fmla="*/ 44 h 117"/>
                      <a:gd name="T106" fmla="*/ 54 w 127"/>
                      <a:gd name="T107" fmla="*/ 40 h 117"/>
                      <a:gd name="T108" fmla="*/ 61 w 127"/>
                      <a:gd name="T109" fmla="*/ 36 h 117"/>
                      <a:gd name="T110" fmla="*/ 61 w 127"/>
                      <a:gd name="T111" fmla="*/ 40 h 117"/>
                      <a:gd name="T112" fmla="*/ 69 w 127"/>
                      <a:gd name="T113" fmla="*/ 36 h 117"/>
                      <a:gd name="T114" fmla="*/ 65 w 127"/>
                      <a:gd name="T115" fmla="*/ 28 h 117"/>
                      <a:gd name="T116" fmla="*/ 73 w 127"/>
                      <a:gd name="T117" fmla="*/ 20 h 117"/>
                      <a:gd name="T118" fmla="*/ 81 w 127"/>
                      <a:gd name="T119" fmla="*/ 16 h 117"/>
                      <a:gd name="T120" fmla="*/ 84 w 127"/>
                      <a:gd name="T121" fmla="*/ 8 h 1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</a:cxnLst>
                    <a:rect l="0" t="0" r="r" b="b"/>
                    <a:pathLst>
                      <a:path w="127" h="117">
                        <a:moveTo>
                          <a:pt x="84" y="0"/>
                        </a:moveTo>
                        <a:lnTo>
                          <a:pt x="84" y="4"/>
                        </a:lnTo>
                        <a:lnTo>
                          <a:pt x="88" y="4"/>
                        </a:lnTo>
                        <a:lnTo>
                          <a:pt x="88" y="8"/>
                        </a:lnTo>
                        <a:lnTo>
                          <a:pt x="92" y="8"/>
                        </a:lnTo>
                        <a:lnTo>
                          <a:pt x="96" y="8"/>
                        </a:lnTo>
                        <a:lnTo>
                          <a:pt x="96" y="12"/>
                        </a:lnTo>
                        <a:lnTo>
                          <a:pt x="96" y="16"/>
                        </a:lnTo>
                        <a:lnTo>
                          <a:pt x="92" y="16"/>
                        </a:lnTo>
                        <a:lnTo>
                          <a:pt x="92" y="20"/>
                        </a:lnTo>
                        <a:lnTo>
                          <a:pt x="96" y="20"/>
                        </a:lnTo>
                        <a:lnTo>
                          <a:pt x="92" y="20"/>
                        </a:lnTo>
                        <a:lnTo>
                          <a:pt x="92" y="24"/>
                        </a:lnTo>
                        <a:lnTo>
                          <a:pt x="96" y="24"/>
                        </a:lnTo>
                        <a:lnTo>
                          <a:pt x="96" y="28"/>
                        </a:lnTo>
                        <a:lnTo>
                          <a:pt x="96" y="32"/>
                        </a:lnTo>
                        <a:lnTo>
                          <a:pt x="100" y="32"/>
                        </a:lnTo>
                        <a:lnTo>
                          <a:pt x="100" y="36"/>
                        </a:lnTo>
                        <a:lnTo>
                          <a:pt x="100" y="40"/>
                        </a:lnTo>
                        <a:lnTo>
                          <a:pt x="104" y="40"/>
                        </a:lnTo>
                        <a:lnTo>
                          <a:pt x="104" y="44"/>
                        </a:lnTo>
                        <a:lnTo>
                          <a:pt x="104" y="48"/>
                        </a:lnTo>
                        <a:lnTo>
                          <a:pt x="107" y="48"/>
                        </a:lnTo>
                        <a:lnTo>
                          <a:pt x="107" y="52"/>
                        </a:lnTo>
                        <a:lnTo>
                          <a:pt x="111" y="52"/>
                        </a:lnTo>
                        <a:lnTo>
                          <a:pt x="115" y="52"/>
                        </a:lnTo>
                        <a:lnTo>
                          <a:pt x="115" y="56"/>
                        </a:lnTo>
                        <a:lnTo>
                          <a:pt x="119" y="56"/>
                        </a:lnTo>
                        <a:lnTo>
                          <a:pt x="119" y="60"/>
                        </a:lnTo>
                        <a:lnTo>
                          <a:pt x="119" y="64"/>
                        </a:lnTo>
                        <a:lnTo>
                          <a:pt x="119" y="69"/>
                        </a:lnTo>
                        <a:lnTo>
                          <a:pt x="119" y="73"/>
                        </a:lnTo>
                        <a:lnTo>
                          <a:pt x="123" y="73"/>
                        </a:lnTo>
                        <a:lnTo>
                          <a:pt x="127" y="77"/>
                        </a:lnTo>
                        <a:lnTo>
                          <a:pt x="127" y="81"/>
                        </a:lnTo>
                        <a:lnTo>
                          <a:pt x="123" y="81"/>
                        </a:lnTo>
                        <a:lnTo>
                          <a:pt x="123" y="85"/>
                        </a:lnTo>
                        <a:lnTo>
                          <a:pt x="127" y="89"/>
                        </a:lnTo>
                        <a:lnTo>
                          <a:pt x="123" y="89"/>
                        </a:lnTo>
                        <a:lnTo>
                          <a:pt x="123" y="93"/>
                        </a:lnTo>
                        <a:lnTo>
                          <a:pt x="123" y="97"/>
                        </a:lnTo>
                        <a:lnTo>
                          <a:pt x="119" y="97"/>
                        </a:lnTo>
                        <a:lnTo>
                          <a:pt x="119" y="93"/>
                        </a:lnTo>
                        <a:lnTo>
                          <a:pt x="119" y="97"/>
                        </a:lnTo>
                        <a:lnTo>
                          <a:pt x="115" y="97"/>
                        </a:lnTo>
                        <a:lnTo>
                          <a:pt x="115" y="93"/>
                        </a:lnTo>
                        <a:lnTo>
                          <a:pt x="115" y="89"/>
                        </a:lnTo>
                        <a:lnTo>
                          <a:pt x="115" y="85"/>
                        </a:lnTo>
                        <a:lnTo>
                          <a:pt x="111" y="85"/>
                        </a:lnTo>
                        <a:lnTo>
                          <a:pt x="111" y="81"/>
                        </a:lnTo>
                        <a:lnTo>
                          <a:pt x="111" y="77"/>
                        </a:lnTo>
                        <a:lnTo>
                          <a:pt x="115" y="73"/>
                        </a:lnTo>
                        <a:lnTo>
                          <a:pt x="111" y="73"/>
                        </a:lnTo>
                        <a:lnTo>
                          <a:pt x="111" y="69"/>
                        </a:lnTo>
                        <a:lnTo>
                          <a:pt x="107" y="69"/>
                        </a:lnTo>
                        <a:lnTo>
                          <a:pt x="107" y="64"/>
                        </a:lnTo>
                        <a:lnTo>
                          <a:pt x="104" y="60"/>
                        </a:lnTo>
                        <a:lnTo>
                          <a:pt x="100" y="60"/>
                        </a:lnTo>
                        <a:lnTo>
                          <a:pt x="100" y="64"/>
                        </a:lnTo>
                        <a:lnTo>
                          <a:pt x="100" y="69"/>
                        </a:lnTo>
                        <a:lnTo>
                          <a:pt x="96" y="69"/>
                        </a:lnTo>
                        <a:lnTo>
                          <a:pt x="96" y="73"/>
                        </a:lnTo>
                        <a:lnTo>
                          <a:pt x="92" y="73"/>
                        </a:lnTo>
                        <a:lnTo>
                          <a:pt x="92" y="77"/>
                        </a:lnTo>
                        <a:lnTo>
                          <a:pt x="92" y="81"/>
                        </a:lnTo>
                        <a:lnTo>
                          <a:pt x="92" y="85"/>
                        </a:lnTo>
                        <a:lnTo>
                          <a:pt x="92" y="89"/>
                        </a:lnTo>
                        <a:lnTo>
                          <a:pt x="96" y="89"/>
                        </a:lnTo>
                        <a:lnTo>
                          <a:pt x="92" y="93"/>
                        </a:lnTo>
                        <a:lnTo>
                          <a:pt x="96" y="93"/>
                        </a:lnTo>
                        <a:lnTo>
                          <a:pt x="96" y="97"/>
                        </a:lnTo>
                        <a:lnTo>
                          <a:pt x="92" y="97"/>
                        </a:lnTo>
                        <a:lnTo>
                          <a:pt x="92" y="101"/>
                        </a:lnTo>
                        <a:lnTo>
                          <a:pt x="96" y="101"/>
                        </a:lnTo>
                        <a:lnTo>
                          <a:pt x="96" y="105"/>
                        </a:lnTo>
                        <a:lnTo>
                          <a:pt x="92" y="105"/>
                        </a:lnTo>
                        <a:lnTo>
                          <a:pt x="92" y="109"/>
                        </a:lnTo>
                        <a:lnTo>
                          <a:pt x="92" y="113"/>
                        </a:lnTo>
                        <a:lnTo>
                          <a:pt x="92" y="117"/>
                        </a:lnTo>
                        <a:lnTo>
                          <a:pt x="92" y="113"/>
                        </a:lnTo>
                        <a:lnTo>
                          <a:pt x="88" y="113"/>
                        </a:lnTo>
                        <a:lnTo>
                          <a:pt x="88" y="117"/>
                        </a:lnTo>
                        <a:lnTo>
                          <a:pt x="84" y="113"/>
                        </a:lnTo>
                        <a:lnTo>
                          <a:pt x="84" y="109"/>
                        </a:lnTo>
                        <a:lnTo>
                          <a:pt x="81" y="109"/>
                        </a:lnTo>
                        <a:lnTo>
                          <a:pt x="81" y="105"/>
                        </a:lnTo>
                        <a:lnTo>
                          <a:pt x="77" y="105"/>
                        </a:lnTo>
                        <a:lnTo>
                          <a:pt x="77" y="101"/>
                        </a:lnTo>
                        <a:lnTo>
                          <a:pt x="77" y="97"/>
                        </a:lnTo>
                        <a:lnTo>
                          <a:pt x="77" y="93"/>
                        </a:lnTo>
                        <a:lnTo>
                          <a:pt x="73" y="93"/>
                        </a:lnTo>
                        <a:lnTo>
                          <a:pt x="69" y="93"/>
                        </a:lnTo>
                        <a:lnTo>
                          <a:pt x="65" y="93"/>
                        </a:lnTo>
                        <a:lnTo>
                          <a:pt x="61" y="93"/>
                        </a:lnTo>
                        <a:lnTo>
                          <a:pt x="61" y="97"/>
                        </a:lnTo>
                        <a:lnTo>
                          <a:pt x="58" y="97"/>
                        </a:lnTo>
                        <a:lnTo>
                          <a:pt x="54" y="97"/>
                        </a:lnTo>
                        <a:lnTo>
                          <a:pt x="54" y="101"/>
                        </a:lnTo>
                        <a:lnTo>
                          <a:pt x="54" y="97"/>
                        </a:lnTo>
                        <a:lnTo>
                          <a:pt x="50" y="97"/>
                        </a:lnTo>
                        <a:lnTo>
                          <a:pt x="46" y="97"/>
                        </a:lnTo>
                        <a:lnTo>
                          <a:pt x="46" y="101"/>
                        </a:lnTo>
                        <a:lnTo>
                          <a:pt x="42" y="101"/>
                        </a:lnTo>
                        <a:lnTo>
                          <a:pt x="38" y="101"/>
                        </a:lnTo>
                        <a:lnTo>
                          <a:pt x="38" y="105"/>
                        </a:lnTo>
                        <a:lnTo>
                          <a:pt x="35" y="105"/>
                        </a:lnTo>
                        <a:lnTo>
                          <a:pt x="35" y="101"/>
                        </a:lnTo>
                        <a:lnTo>
                          <a:pt x="31" y="101"/>
                        </a:lnTo>
                        <a:lnTo>
                          <a:pt x="27" y="101"/>
                        </a:lnTo>
                        <a:lnTo>
                          <a:pt x="23" y="101"/>
                        </a:lnTo>
                        <a:lnTo>
                          <a:pt x="19" y="101"/>
                        </a:lnTo>
                        <a:lnTo>
                          <a:pt x="15" y="101"/>
                        </a:lnTo>
                        <a:lnTo>
                          <a:pt x="15" y="97"/>
                        </a:lnTo>
                        <a:lnTo>
                          <a:pt x="19" y="97"/>
                        </a:lnTo>
                        <a:lnTo>
                          <a:pt x="15" y="97"/>
                        </a:lnTo>
                        <a:lnTo>
                          <a:pt x="15" y="93"/>
                        </a:lnTo>
                        <a:lnTo>
                          <a:pt x="12" y="93"/>
                        </a:lnTo>
                        <a:lnTo>
                          <a:pt x="8" y="93"/>
                        </a:lnTo>
                        <a:lnTo>
                          <a:pt x="8" y="89"/>
                        </a:lnTo>
                        <a:lnTo>
                          <a:pt x="8" y="85"/>
                        </a:lnTo>
                        <a:lnTo>
                          <a:pt x="4" y="85"/>
                        </a:lnTo>
                        <a:lnTo>
                          <a:pt x="4" y="81"/>
                        </a:lnTo>
                        <a:lnTo>
                          <a:pt x="4" y="77"/>
                        </a:lnTo>
                        <a:lnTo>
                          <a:pt x="8" y="77"/>
                        </a:lnTo>
                        <a:lnTo>
                          <a:pt x="8" y="73"/>
                        </a:lnTo>
                        <a:lnTo>
                          <a:pt x="8" y="69"/>
                        </a:lnTo>
                        <a:lnTo>
                          <a:pt x="8" y="64"/>
                        </a:lnTo>
                        <a:lnTo>
                          <a:pt x="8" y="60"/>
                        </a:lnTo>
                        <a:lnTo>
                          <a:pt x="8" y="56"/>
                        </a:lnTo>
                        <a:lnTo>
                          <a:pt x="8" y="52"/>
                        </a:lnTo>
                        <a:lnTo>
                          <a:pt x="8" y="48"/>
                        </a:lnTo>
                        <a:lnTo>
                          <a:pt x="4" y="48"/>
                        </a:lnTo>
                        <a:lnTo>
                          <a:pt x="4" y="44"/>
                        </a:lnTo>
                        <a:lnTo>
                          <a:pt x="0" y="44"/>
                        </a:lnTo>
                        <a:lnTo>
                          <a:pt x="0" y="40"/>
                        </a:lnTo>
                        <a:lnTo>
                          <a:pt x="4" y="40"/>
                        </a:lnTo>
                        <a:lnTo>
                          <a:pt x="4" y="36"/>
                        </a:lnTo>
                        <a:lnTo>
                          <a:pt x="8" y="36"/>
                        </a:lnTo>
                        <a:lnTo>
                          <a:pt x="8" y="32"/>
                        </a:lnTo>
                        <a:lnTo>
                          <a:pt x="12" y="32"/>
                        </a:lnTo>
                        <a:lnTo>
                          <a:pt x="12" y="28"/>
                        </a:lnTo>
                        <a:lnTo>
                          <a:pt x="15" y="28"/>
                        </a:lnTo>
                        <a:lnTo>
                          <a:pt x="12" y="28"/>
                        </a:lnTo>
                        <a:lnTo>
                          <a:pt x="15" y="28"/>
                        </a:lnTo>
                        <a:lnTo>
                          <a:pt x="19" y="28"/>
                        </a:lnTo>
                        <a:lnTo>
                          <a:pt x="23" y="28"/>
                        </a:lnTo>
                        <a:lnTo>
                          <a:pt x="23" y="32"/>
                        </a:lnTo>
                        <a:lnTo>
                          <a:pt x="27" y="32"/>
                        </a:lnTo>
                        <a:lnTo>
                          <a:pt x="23" y="32"/>
                        </a:lnTo>
                        <a:lnTo>
                          <a:pt x="23" y="36"/>
                        </a:lnTo>
                        <a:lnTo>
                          <a:pt x="27" y="36"/>
                        </a:lnTo>
                        <a:lnTo>
                          <a:pt x="27" y="40"/>
                        </a:lnTo>
                        <a:lnTo>
                          <a:pt x="31" y="40"/>
                        </a:lnTo>
                        <a:lnTo>
                          <a:pt x="35" y="40"/>
                        </a:lnTo>
                        <a:lnTo>
                          <a:pt x="35" y="44"/>
                        </a:lnTo>
                        <a:lnTo>
                          <a:pt x="38" y="44"/>
                        </a:lnTo>
                        <a:lnTo>
                          <a:pt x="38" y="40"/>
                        </a:lnTo>
                        <a:lnTo>
                          <a:pt x="42" y="40"/>
                        </a:lnTo>
                        <a:lnTo>
                          <a:pt x="42" y="44"/>
                        </a:lnTo>
                        <a:lnTo>
                          <a:pt x="46" y="40"/>
                        </a:lnTo>
                        <a:lnTo>
                          <a:pt x="50" y="40"/>
                        </a:lnTo>
                        <a:lnTo>
                          <a:pt x="54" y="40"/>
                        </a:lnTo>
                        <a:lnTo>
                          <a:pt x="58" y="40"/>
                        </a:lnTo>
                        <a:lnTo>
                          <a:pt x="58" y="36"/>
                        </a:lnTo>
                        <a:lnTo>
                          <a:pt x="61" y="36"/>
                        </a:lnTo>
                        <a:lnTo>
                          <a:pt x="61" y="40"/>
                        </a:lnTo>
                        <a:lnTo>
                          <a:pt x="61" y="36"/>
                        </a:lnTo>
                        <a:lnTo>
                          <a:pt x="61" y="40"/>
                        </a:lnTo>
                        <a:lnTo>
                          <a:pt x="65" y="40"/>
                        </a:lnTo>
                        <a:lnTo>
                          <a:pt x="65" y="36"/>
                        </a:lnTo>
                        <a:lnTo>
                          <a:pt x="69" y="36"/>
                        </a:lnTo>
                        <a:lnTo>
                          <a:pt x="65" y="36"/>
                        </a:lnTo>
                        <a:lnTo>
                          <a:pt x="65" y="32"/>
                        </a:lnTo>
                        <a:lnTo>
                          <a:pt x="65" y="28"/>
                        </a:lnTo>
                        <a:lnTo>
                          <a:pt x="69" y="28"/>
                        </a:lnTo>
                        <a:lnTo>
                          <a:pt x="69" y="24"/>
                        </a:lnTo>
                        <a:lnTo>
                          <a:pt x="73" y="20"/>
                        </a:lnTo>
                        <a:lnTo>
                          <a:pt x="73" y="16"/>
                        </a:lnTo>
                        <a:lnTo>
                          <a:pt x="77" y="16"/>
                        </a:lnTo>
                        <a:lnTo>
                          <a:pt x="81" y="16"/>
                        </a:lnTo>
                        <a:lnTo>
                          <a:pt x="81" y="12"/>
                        </a:lnTo>
                        <a:lnTo>
                          <a:pt x="84" y="12"/>
                        </a:lnTo>
                        <a:lnTo>
                          <a:pt x="84" y="8"/>
                        </a:lnTo>
                        <a:lnTo>
                          <a:pt x="84" y="4"/>
                        </a:lnTo>
                        <a:lnTo>
                          <a:pt x="84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572" name="Freeform 546">
                    <a:extLst>
                      <a:ext uri="{FF2B5EF4-FFF2-40B4-BE49-F238E27FC236}">
                        <a16:creationId xmlns:a16="http://schemas.microsoft.com/office/drawing/2014/main" id="{BBAB9CAF-F7E5-8983-5DB7-AE6F1C9C226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936" y="3320"/>
                    <a:ext cx="47" cy="84"/>
                  </a:xfrm>
                  <a:custGeom>
                    <a:avLst/>
                    <a:gdLst>
                      <a:gd name="T0" fmla="*/ 23 w 46"/>
                      <a:gd name="T1" fmla="*/ 0 h 85"/>
                      <a:gd name="T2" fmla="*/ 26 w 46"/>
                      <a:gd name="T3" fmla="*/ 4 h 85"/>
                      <a:gd name="T4" fmla="*/ 26 w 46"/>
                      <a:gd name="T5" fmla="*/ 12 h 85"/>
                      <a:gd name="T6" fmla="*/ 30 w 46"/>
                      <a:gd name="T7" fmla="*/ 16 h 85"/>
                      <a:gd name="T8" fmla="*/ 34 w 46"/>
                      <a:gd name="T9" fmla="*/ 24 h 85"/>
                      <a:gd name="T10" fmla="*/ 34 w 46"/>
                      <a:gd name="T11" fmla="*/ 32 h 85"/>
                      <a:gd name="T12" fmla="*/ 38 w 46"/>
                      <a:gd name="T13" fmla="*/ 36 h 85"/>
                      <a:gd name="T14" fmla="*/ 42 w 46"/>
                      <a:gd name="T15" fmla="*/ 40 h 85"/>
                      <a:gd name="T16" fmla="*/ 38 w 46"/>
                      <a:gd name="T17" fmla="*/ 44 h 85"/>
                      <a:gd name="T18" fmla="*/ 42 w 46"/>
                      <a:gd name="T19" fmla="*/ 48 h 85"/>
                      <a:gd name="T20" fmla="*/ 46 w 46"/>
                      <a:gd name="T21" fmla="*/ 52 h 85"/>
                      <a:gd name="T22" fmla="*/ 46 w 46"/>
                      <a:gd name="T23" fmla="*/ 60 h 85"/>
                      <a:gd name="T24" fmla="*/ 42 w 46"/>
                      <a:gd name="T25" fmla="*/ 64 h 85"/>
                      <a:gd name="T26" fmla="*/ 38 w 46"/>
                      <a:gd name="T27" fmla="*/ 73 h 85"/>
                      <a:gd name="T28" fmla="*/ 38 w 46"/>
                      <a:gd name="T29" fmla="*/ 81 h 85"/>
                      <a:gd name="T30" fmla="*/ 34 w 46"/>
                      <a:gd name="T31" fmla="*/ 85 h 85"/>
                      <a:gd name="T32" fmla="*/ 30 w 46"/>
                      <a:gd name="T33" fmla="*/ 77 h 85"/>
                      <a:gd name="T34" fmla="*/ 26 w 46"/>
                      <a:gd name="T35" fmla="*/ 73 h 85"/>
                      <a:gd name="T36" fmla="*/ 19 w 46"/>
                      <a:gd name="T37" fmla="*/ 73 h 85"/>
                      <a:gd name="T38" fmla="*/ 19 w 46"/>
                      <a:gd name="T39" fmla="*/ 73 h 85"/>
                      <a:gd name="T40" fmla="*/ 15 w 46"/>
                      <a:gd name="T41" fmla="*/ 69 h 85"/>
                      <a:gd name="T42" fmla="*/ 11 w 46"/>
                      <a:gd name="T43" fmla="*/ 64 h 85"/>
                      <a:gd name="T44" fmla="*/ 7 w 46"/>
                      <a:gd name="T45" fmla="*/ 60 h 85"/>
                      <a:gd name="T46" fmla="*/ 7 w 46"/>
                      <a:gd name="T47" fmla="*/ 60 h 85"/>
                      <a:gd name="T48" fmla="*/ 0 w 46"/>
                      <a:gd name="T49" fmla="*/ 56 h 85"/>
                      <a:gd name="T50" fmla="*/ 0 w 46"/>
                      <a:gd name="T51" fmla="*/ 48 h 85"/>
                      <a:gd name="T52" fmla="*/ 3 w 46"/>
                      <a:gd name="T53" fmla="*/ 44 h 85"/>
                      <a:gd name="T54" fmla="*/ 3 w 46"/>
                      <a:gd name="T55" fmla="*/ 44 h 85"/>
                      <a:gd name="T56" fmla="*/ 7 w 46"/>
                      <a:gd name="T57" fmla="*/ 40 h 85"/>
                      <a:gd name="T58" fmla="*/ 3 w 46"/>
                      <a:gd name="T59" fmla="*/ 36 h 85"/>
                      <a:gd name="T60" fmla="*/ 3 w 46"/>
                      <a:gd name="T61" fmla="*/ 32 h 85"/>
                      <a:gd name="T62" fmla="*/ 3 w 46"/>
                      <a:gd name="T63" fmla="*/ 24 h 85"/>
                      <a:gd name="T64" fmla="*/ 7 w 46"/>
                      <a:gd name="T65" fmla="*/ 20 h 85"/>
                      <a:gd name="T66" fmla="*/ 3 w 46"/>
                      <a:gd name="T67" fmla="*/ 16 h 85"/>
                      <a:gd name="T68" fmla="*/ 0 w 46"/>
                      <a:gd name="T69" fmla="*/ 12 h 85"/>
                      <a:gd name="T70" fmla="*/ 3 w 46"/>
                      <a:gd name="T71" fmla="*/ 8 h 85"/>
                      <a:gd name="T72" fmla="*/ 7 w 46"/>
                      <a:gd name="T73" fmla="*/ 4 h 85"/>
                      <a:gd name="T74" fmla="*/ 15 w 46"/>
                      <a:gd name="T75" fmla="*/ 0 h 85"/>
                      <a:gd name="T76" fmla="*/ 19 w 46"/>
                      <a:gd name="T77" fmla="*/ 4 h 8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</a:cxnLst>
                    <a:rect l="0" t="0" r="r" b="b"/>
                    <a:pathLst>
                      <a:path w="46" h="85">
                        <a:moveTo>
                          <a:pt x="19" y="0"/>
                        </a:moveTo>
                        <a:lnTo>
                          <a:pt x="23" y="0"/>
                        </a:lnTo>
                        <a:lnTo>
                          <a:pt x="23" y="4"/>
                        </a:lnTo>
                        <a:lnTo>
                          <a:pt x="26" y="4"/>
                        </a:lnTo>
                        <a:lnTo>
                          <a:pt x="26" y="8"/>
                        </a:lnTo>
                        <a:lnTo>
                          <a:pt x="26" y="12"/>
                        </a:lnTo>
                        <a:lnTo>
                          <a:pt x="30" y="12"/>
                        </a:lnTo>
                        <a:lnTo>
                          <a:pt x="30" y="16"/>
                        </a:lnTo>
                        <a:lnTo>
                          <a:pt x="34" y="20"/>
                        </a:lnTo>
                        <a:lnTo>
                          <a:pt x="34" y="24"/>
                        </a:lnTo>
                        <a:lnTo>
                          <a:pt x="34" y="28"/>
                        </a:lnTo>
                        <a:lnTo>
                          <a:pt x="34" y="32"/>
                        </a:lnTo>
                        <a:lnTo>
                          <a:pt x="38" y="32"/>
                        </a:lnTo>
                        <a:lnTo>
                          <a:pt x="38" y="36"/>
                        </a:lnTo>
                        <a:lnTo>
                          <a:pt x="42" y="36"/>
                        </a:lnTo>
                        <a:lnTo>
                          <a:pt x="42" y="40"/>
                        </a:lnTo>
                        <a:lnTo>
                          <a:pt x="42" y="44"/>
                        </a:lnTo>
                        <a:lnTo>
                          <a:pt x="38" y="44"/>
                        </a:lnTo>
                        <a:lnTo>
                          <a:pt x="42" y="44"/>
                        </a:lnTo>
                        <a:lnTo>
                          <a:pt x="42" y="48"/>
                        </a:lnTo>
                        <a:lnTo>
                          <a:pt x="46" y="48"/>
                        </a:lnTo>
                        <a:lnTo>
                          <a:pt x="46" y="52"/>
                        </a:lnTo>
                        <a:lnTo>
                          <a:pt x="46" y="56"/>
                        </a:lnTo>
                        <a:lnTo>
                          <a:pt x="46" y="60"/>
                        </a:lnTo>
                        <a:lnTo>
                          <a:pt x="46" y="64"/>
                        </a:lnTo>
                        <a:lnTo>
                          <a:pt x="42" y="64"/>
                        </a:lnTo>
                        <a:lnTo>
                          <a:pt x="42" y="69"/>
                        </a:lnTo>
                        <a:lnTo>
                          <a:pt x="38" y="73"/>
                        </a:lnTo>
                        <a:lnTo>
                          <a:pt x="38" y="77"/>
                        </a:lnTo>
                        <a:lnTo>
                          <a:pt x="38" y="81"/>
                        </a:lnTo>
                        <a:lnTo>
                          <a:pt x="38" y="85"/>
                        </a:lnTo>
                        <a:lnTo>
                          <a:pt x="34" y="85"/>
                        </a:lnTo>
                        <a:lnTo>
                          <a:pt x="34" y="81"/>
                        </a:lnTo>
                        <a:lnTo>
                          <a:pt x="30" y="77"/>
                        </a:lnTo>
                        <a:lnTo>
                          <a:pt x="26" y="77"/>
                        </a:lnTo>
                        <a:lnTo>
                          <a:pt x="26" y="73"/>
                        </a:lnTo>
                        <a:lnTo>
                          <a:pt x="23" y="73"/>
                        </a:lnTo>
                        <a:lnTo>
                          <a:pt x="19" y="73"/>
                        </a:lnTo>
                        <a:lnTo>
                          <a:pt x="19" y="69"/>
                        </a:lnTo>
                        <a:lnTo>
                          <a:pt x="19" y="73"/>
                        </a:lnTo>
                        <a:lnTo>
                          <a:pt x="15" y="73"/>
                        </a:lnTo>
                        <a:lnTo>
                          <a:pt x="15" y="69"/>
                        </a:lnTo>
                        <a:lnTo>
                          <a:pt x="11" y="69"/>
                        </a:lnTo>
                        <a:lnTo>
                          <a:pt x="11" y="64"/>
                        </a:lnTo>
                        <a:lnTo>
                          <a:pt x="11" y="60"/>
                        </a:lnTo>
                        <a:lnTo>
                          <a:pt x="7" y="60"/>
                        </a:lnTo>
                        <a:lnTo>
                          <a:pt x="7" y="56"/>
                        </a:lnTo>
                        <a:lnTo>
                          <a:pt x="7" y="60"/>
                        </a:lnTo>
                        <a:lnTo>
                          <a:pt x="3" y="60"/>
                        </a:lnTo>
                        <a:lnTo>
                          <a:pt x="0" y="56"/>
                        </a:lnTo>
                        <a:lnTo>
                          <a:pt x="0" y="52"/>
                        </a:lnTo>
                        <a:lnTo>
                          <a:pt x="0" y="48"/>
                        </a:lnTo>
                        <a:lnTo>
                          <a:pt x="3" y="48"/>
                        </a:lnTo>
                        <a:lnTo>
                          <a:pt x="3" y="44"/>
                        </a:lnTo>
                        <a:lnTo>
                          <a:pt x="7" y="44"/>
                        </a:lnTo>
                        <a:lnTo>
                          <a:pt x="3" y="44"/>
                        </a:lnTo>
                        <a:lnTo>
                          <a:pt x="3" y="40"/>
                        </a:lnTo>
                        <a:lnTo>
                          <a:pt x="7" y="40"/>
                        </a:lnTo>
                        <a:lnTo>
                          <a:pt x="7" y="36"/>
                        </a:lnTo>
                        <a:lnTo>
                          <a:pt x="3" y="36"/>
                        </a:lnTo>
                        <a:lnTo>
                          <a:pt x="7" y="32"/>
                        </a:lnTo>
                        <a:lnTo>
                          <a:pt x="3" y="32"/>
                        </a:lnTo>
                        <a:lnTo>
                          <a:pt x="3" y="28"/>
                        </a:lnTo>
                        <a:lnTo>
                          <a:pt x="3" y="24"/>
                        </a:lnTo>
                        <a:lnTo>
                          <a:pt x="7" y="24"/>
                        </a:lnTo>
                        <a:lnTo>
                          <a:pt x="7" y="20"/>
                        </a:lnTo>
                        <a:lnTo>
                          <a:pt x="7" y="16"/>
                        </a:lnTo>
                        <a:lnTo>
                          <a:pt x="3" y="16"/>
                        </a:lnTo>
                        <a:lnTo>
                          <a:pt x="3" y="12"/>
                        </a:lnTo>
                        <a:lnTo>
                          <a:pt x="0" y="12"/>
                        </a:lnTo>
                        <a:lnTo>
                          <a:pt x="3" y="12"/>
                        </a:lnTo>
                        <a:lnTo>
                          <a:pt x="3" y="8"/>
                        </a:lnTo>
                        <a:lnTo>
                          <a:pt x="7" y="8"/>
                        </a:lnTo>
                        <a:lnTo>
                          <a:pt x="7" y="4"/>
                        </a:lnTo>
                        <a:lnTo>
                          <a:pt x="11" y="4"/>
                        </a:lnTo>
                        <a:lnTo>
                          <a:pt x="15" y="0"/>
                        </a:lnTo>
                        <a:lnTo>
                          <a:pt x="15" y="4"/>
                        </a:lnTo>
                        <a:lnTo>
                          <a:pt x="19" y="4"/>
                        </a:lnTo>
                        <a:lnTo>
                          <a:pt x="19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573" name="Freeform 547">
                    <a:extLst>
                      <a:ext uri="{FF2B5EF4-FFF2-40B4-BE49-F238E27FC236}">
                        <a16:creationId xmlns:a16="http://schemas.microsoft.com/office/drawing/2014/main" id="{ECE3DAD5-6397-E580-BE44-66D6EECB470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140" y="3323"/>
                    <a:ext cx="61" cy="73"/>
                  </a:xfrm>
                  <a:custGeom>
                    <a:avLst/>
                    <a:gdLst>
                      <a:gd name="T0" fmla="*/ 0 w 61"/>
                      <a:gd name="T1" fmla="*/ 28 h 73"/>
                      <a:gd name="T2" fmla="*/ 4 w 61"/>
                      <a:gd name="T3" fmla="*/ 24 h 73"/>
                      <a:gd name="T4" fmla="*/ 7 w 61"/>
                      <a:gd name="T5" fmla="*/ 20 h 73"/>
                      <a:gd name="T6" fmla="*/ 11 w 61"/>
                      <a:gd name="T7" fmla="*/ 12 h 73"/>
                      <a:gd name="T8" fmla="*/ 15 w 61"/>
                      <a:gd name="T9" fmla="*/ 16 h 73"/>
                      <a:gd name="T10" fmla="*/ 19 w 61"/>
                      <a:gd name="T11" fmla="*/ 20 h 73"/>
                      <a:gd name="T12" fmla="*/ 23 w 61"/>
                      <a:gd name="T13" fmla="*/ 16 h 73"/>
                      <a:gd name="T14" fmla="*/ 23 w 61"/>
                      <a:gd name="T15" fmla="*/ 8 h 73"/>
                      <a:gd name="T16" fmla="*/ 23 w 61"/>
                      <a:gd name="T17" fmla="*/ 0 h 73"/>
                      <a:gd name="T18" fmla="*/ 27 w 61"/>
                      <a:gd name="T19" fmla="*/ 0 h 73"/>
                      <a:gd name="T20" fmla="*/ 30 w 61"/>
                      <a:gd name="T21" fmla="*/ 4 h 73"/>
                      <a:gd name="T22" fmla="*/ 34 w 61"/>
                      <a:gd name="T23" fmla="*/ 0 h 73"/>
                      <a:gd name="T24" fmla="*/ 34 w 61"/>
                      <a:gd name="T25" fmla="*/ 8 h 73"/>
                      <a:gd name="T26" fmla="*/ 38 w 61"/>
                      <a:gd name="T27" fmla="*/ 12 h 73"/>
                      <a:gd name="T28" fmla="*/ 42 w 61"/>
                      <a:gd name="T29" fmla="*/ 12 h 73"/>
                      <a:gd name="T30" fmla="*/ 46 w 61"/>
                      <a:gd name="T31" fmla="*/ 16 h 73"/>
                      <a:gd name="T32" fmla="*/ 50 w 61"/>
                      <a:gd name="T33" fmla="*/ 20 h 73"/>
                      <a:gd name="T34" fmla="*/ 50 w 61"/>
                      <a:gd name="T35" fmla="*/ 12 h 73"/>
                      <a:gd name="T36" fmla="*/ 54 w 61"/>
                      <a:gd name="T37" fmla="*/ 16 h 73"/>
                      <a:gd name="T38" fmla="*/ 57 w 61"/>
                      <a:gd name="T39" fmla="*/ 20 h 73"/>
                      <a:gd name="T40" fmla="*/ 57 w 61"/>
                      <a:gd name="T41" fmla="*/ 28 h 73"/>
                      <a:gd name="T42" fmla="*/ 57 w 61"/>
                      <a:gd name="T43" fmla="*/ 36 h 73"/>
                      <a:gd name="T44" fmla="*/ 61 w 61"/>
                      <a:gd name="T45" fmla="*/ 40 h 73"/>
                      <a:gd name="T46" fmla="*/ 61 w 61"/>
                      <a:gd name="T47" fmla="*/ 48 h 73"/>
                      <a:gd name="T48" fmla="*/ 57 w 61"/>
                      <a:gd name="T49" fmla="*/ 52 h 73"/>
                      <a:gd name="T50" fmla="*/ 54 w 61"/>
                      <a:gd name="T51" fmla="*/ 56 h 73"/>
                      <a:gd name="T52" fmla="*/ 54 w 61"/>
                      <a:gd name="T53" fmla="*/ 56 h 73"/>
                      <a:gd name="T54" fmla="*/ 54 w 61"/>
                      <a:gd name="T55" fmla="*/ 65 h 73"/>
                      <a:gd name="T56" fmla="*/ 50 w 61"/>
                      <a:gd name="T57" fmla="*/ 69 h 73"/>
                      <a:gd name="T58" fmla="*/ 46 w 61"/>
                      <a:gd name="T59" fmla="*/ 73 h 73"/>
                      <a:gd name="T60" fmla="*/ 38 w 61"/>
                      <a:gd name="T61" fmla="*/ 73 h 73"/>
                      <a:gd name="T62" fmla="*/ 34 w 61"/>
                      <a:gd name="T63" fmla="*/ 69 h 73"/>
                      <a:gd name="T64" fmla="*/ 30 w 61"/>
                      <a:gd name="T65" fmla="*/ 73 h 73"/>
                      <a:gd name="T66" fmla="*/ 23 w 61"/>
                      <a:gd name="T67" fmla="*/ 69 h 73"/>
                      <a:gd name="T68" fmla="*/ 19 w 61"/>
                      <a:gd name="T69" fmla="*/ 65 h 73"/>
                      <a:gd name="T70" fmla="*/ 19 w 61"/>
                      <a:gd name="T71" fmla="*/ 56 h 73"/>
                      <a:gd name="T72" fmla="*/ 15 w 61"/>
                      <a:gd name="T73" fmla="*/ 52 h 73"/>
                      <a:gd name="T74" fmla="*/ 11 w 61"/>
                      <a:gd name="T75" fmla="*/ 48 h 73"/>
                      <a:gd name="T76" fmla="*/ 7 w 61"/>
                      <a:gd name="T77" fmla="*/ 44 h 73"/>
                      <a:gd name="T78" fmla="*/ 4 w 61"/>
                      <a:gd name="T79" fmla="*/ 40 h 73"/>
                      <a:gd name="T80" fmla="*/ 0 w 61"/>
                      <a:gd name="T81" fmla="*/ 36 h 7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</a:cxnLst>
                    <a:rect l="0" t="0" r="r" b="b"/>
                    <a:pathLst>
                      <a:path w="61" h="73">
                        <a:moveTo>
                          <a:pt x="0" y="32"/>
                        </a:moveTo>
                        <a:lnTo>
                          <a:pt x="0" y="28"/>
                        </a:lnTo>
                        <a:lnTo>
                          <a:pt x="4" y="28"/>
                        </a:lnTo>
                        <a:lnTo>
                          <a:pt x="4" y="24"/>
                        </a:lnTo>
                        <a:lnTo>
                          <a:pt x="4" y="20"/>
                        </a:lnTo>
                        <a:lnTo>
                          <a:pt x="7" y="20"/>
                        </a:lnTo>
                        <a:lnTo>
                          <a:pt x="7" y="16"/>
                        </a:lnTo>
                        <a:lnTo>
                          <a:pt x="11" y="12"/>
                        </a:lnTo>
                        <a:lnTo>
                          <a:pt x="15" y="12"/>
                        </a:lnTo>
                        <a:lnTo>
                          <a:pt x="15" y="16"/>
                        </a:lnTo>
                        <a:lnTo>
                          <a:pt x="15" y="20"/>
                        </a:lnTo>
                        <a:lnTo>
                          <a:pt x="19" y="20"/>
                        </a:lnTo>
                        <a:lnTo>
                          <a:pt x="19" y="16"/>
                        </a:lnTo>
                        <a:lnTo>
                          <a:pt x="23" y="16"/>
                        </a:lnTo>
                        <a:lnTo>
                          <a:pt x="23" y="12"/>
                        </a:lnTo>
                        <a:lnTo>
                          <a:pt x="23" y="8"/>
                        </a:lnTo>
                        <a:lnTo>
                          <a:pt x="23" y="4"/>
                        </a:lnTo>
                        <a:lnTo>
                          <a:pt x="23" y="0"/>
                        </a:lnTo>
                        <a:lnTo>
                          <a:pt x="23" y="4"/>
                        </a:lnTo>
                        <a:lnTo>
                          <a:pt x="27" y="0"/>
                        </a:lnTo>
                        <a:lnTo>
                          <a:pt x="27" y="4"/>
                        </a:lnTo>
                        <a:lnTo>
                          <a:pt x="30" y="4"/>
                        </a:lnTo>
                        <a:lnTo>
                          <a:pt x="30" y="0"/>
                        </a:lnTo>
                        <a:lnTo>
                          <a:pt x="34" y="0"/>
                        </a:lnTo>
                        <a:lnTo>
                          <a:pt x="34" y="4"/>
                        </a:lnTo>
                        <a:lnTo>
                          <a:pt x="34" y="8"/>
                        </a:lnTo>
                        <a:lnTo>
                          <a:pt x="34" y="12"/>
                        </a:lnTo>
                        <a:lnTo>
                          <a:pt x="38" y="12"/>
                        </a:lnTo>
                        <a:lnTo>
                          <a:pt x="38" y="16"/>
                        </a:lnTo>
                        <a:lnTo>
                          <a:pt x="42" y="12"/>
                        </a:lnTo>
                        <a:lnTo>
                          <a:pt x="42" y="16"/>
                        </a:lnTo>
                        <a:lnTo>
                          <a:pt x="46" y="16"/>
                        </a:lnTo>
                        <a:lnTo>
                          <a:pt x="46" y="20"/>
                        </a:lnTo>
                        <a:lnTo>
                          <a:pt x="50" y="20"/>
                        </a:lnTo>
                        <a:lnTo>
                          <a:pt x="50" y="16"/>
                        </a:lnTo>
                        <a:lnTo>
                          <a:pt x="50" y="12"/>
                        </a:lnTo>
                        <a:lnTo>
                          <a:pt x="54" y="12"/>
                        </a:lnTo>
                        <a:lnTo>
                          <a:pt x="54" y="16"/>
                        </a:lnTo>
                        <a:lnTo>
                          <a:pt x="57" y="16"/>
                        </a:lnTo>
                        <a:lnTo>
                          <a:pt x="57" y="20"/>
                        </a:lnTo>
                        <a:lnTo>
                          <a:pt x="57" y="24"/>
                        </a:lnTo>
                        <a:lnTo>
                          <a:pt x="57" y="28"/>
                        </a:lnTo>
                        <a:lnTo>
                          <a:pt x="57" y="32"/>
                        </a:lnTo>
                        <a:lnTo>
                          <a:pt x="57" y="36"/>
                        </a:lnTo>
                        <a:lnTo>
                          <a:pt x="61" y="36"/>
                        </a:lnTo>
                        <a:lnTo>
                          <a:pt x="61" y="40"/>
                        </a:lnTo>
                        <a:lnTo>
                          <a:pt x="61" y="44"/>
                        </a:lnTo>
                        <a:lnTo>
                          <a:pt x="61" y="48"/>
                        </a:lnTo>
                        <a:lnTo>
                          <a:pt x="61" y="52"/>
                        </a:lnTo>
                        <a:lnTo>
                          <a:pt x="57" y="52"/>
                        </a:lnTo>
                        <a:lnTo>
                          <a:pt x="57" y="56"/>
                        </a:lnTo>
                        <a:lnTo>
                          <a:pt x="54" y="56"/>
                        </a:lnTo>
                        <a:lnTo>
                          <a:pt x="50" y="56"/>
                        </a:lnTo>
                        <a:lnTo>
                          <a:pt x="54" y="56"/>
                        </a:lnTo>
                        <a:lnTo>
                          <a:pt x="54" y="60"/>
                        </a:lnTo>
                        <a:lnTo>
                          <a:pt x="54" y="65"/>
                        </a:lnTo>
                        <a:lnTo>
                          <a:pt x="50" y="65"/>
                        </a:lnTo>
                        <a:lnTo>
                          <a:pt x="50" y="69"/>
                        </a:lnTo>
                        <a:lnTo>
                          <a:pt x="46" y="69"/>
                        </a:lnTo>
                        <a:lnTo>
                          <a:pt x="46" y="73"/>
                        </a:lnTo>
                        <a:lnTo>
                          <a:pt x="42" y="73"/>
                        </a:lnTo>
                        <a:lnTo>
                          <a:pt x="38" y="73"/>
                        </a:lnTo>
                        <a:lnTo>
                          <a:pt x="34" y="73"/>
                        </a:lnTo>
                        <a:lnTo>
                          <a:pt x="34" y="69"/>
                        </a:lnTo>
                        <a:lnTo>
                          <a:pt x="30" y="69"/>
                        </a:lnTo>
                        <a:lnTo>
                          <a:pt x="30" y="73"/>
                        </a:lnTo>
                        <a:lnTo>
                          <a:pt x="27" y="73"/>
                        </a:lnTo>
                        <a:lnTo>
                          <a:pt x="23" y="69"/>
                        </a:lnTo>
                        <a:lnTo>
                          <a:pt x="19" y="69"/>
                        </a:lnTo>
                        <a:lnTo>
                          <a:pt x="19" y="65"/>
                        </a:lnTo>
                        <a:lnTo>
                          <a:pt x="19" y="60"/>
                        </a:lnTo>
                        <a:lnTo>
                          <a:pt x="19" y="56"/>
                        </a:lnTo>
                        <a:lnTo>
                          <a:pt x="19" y="52"/>
                        </a:lnTo>
                        <a:lnTo>
                          <a:pt x="15" y="52"/>
                        </a:lnTo>
                        <a:lnTo>
                          <a:pt x="15" y="48"/>
                        </a:lnTo>
                        <a:lnTo>
                          <a:pt x="11" y="48"/>
                        </a:lnTo>
                        <a:lnTo>
                          <a:pt x="7" y="48"/>
                        </a:lnTo>
                        <a:lnTo>
                          <a:pt x="7" y="44"/>
                        </a:lnTo>
                        <a:lnTo>
                          <a:pt x="4" y="44"/>
                        </a:lnTo>
                        <a:lnTo>
                          <a:pt x="4" y="40"/>
                        </a:lnTo>
                        <a:lnTo>
                          <a:pt x="4" y="36"/>
                        </a:lnTo>
                        <a:lnTo>
                          <a:pt x="0" y="36"/>
                        </a:lnTo>
                        <a:lnTo>
                          <a:pt x="0" y="32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574" name="Freeform 548">
                    <a:extLst>
                      <a:ext uri="{FF2B5EF4-FFF2-40B4-BE49-F238E27FC236}">
                        <a16:creationId xmlns:a16="http://schemas.microsoft.com/office/drawing/2014/main" id="{9BF109E5-8845-7CE4-F5BF-A203026E67B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213" y="3328"/>
                    <a:ext cx="61" cy="52"/>
                  </a:xfrm>
                  <a:custGeom>
                    <a:avLst/>
                    <a:gdLst>
                      <a:gd name="T0" fmla="*/ 57 w 61"/>
                      <a:gd name="T1" fmla="*/ 4 h 52"/>
                      <a:gd name="T2" fmla="*/ 61 w 61"/>
                      <a:gd name="T3" fmla="*/ 12 h 52"/>
                      <a:gd name="T4" fmla="*/ 57 w 61"/>
                      <a:gd name="T5" fmla="*/ 16 h 52"/>
                      <a:gd name="T6" fmla="*/ 61 w 61"/>
                      <a:gd name="T7" fmla="*/ 20 h 52"/>
                      <a:gd name="T8" fmla="*/ 57 w 61"/>
                      <a:gd name="T9" fmla="*/ 24 h 52"/>
                      <a:gd name="T10" fmla="*/ 57 w 61"/>
                      <a:gd name="T11" fmla="*/ 32 h 52"/>
                      <a:gd name="T12" fmla="*/ 57 w 61"/>
                      <a:gd name="T13" fmla="*/ 40 h 52"/>
                      <a:gd name="T14" fmla="*/ 50 w 61"/>
                      <a:gd name="T15" fmla="*/ 40 h 52"/>
                      <a:gd name="T16" fmla="*/ 46 w 61"/>
                      <a:gd name="T17" fmla="*/ 44 h 52"/>
                      <a:gd name="T18" fmla="*/ 46 w 61"/>
                      <a:gd name="T19" fmla="*/ 52 h 52"/>
                      <a:gd name="T20" fmla="*/ 42 w 61"/>
                      <a:gd name="T21" fmla="*/ 48 h 52"/>
                      <a:gd name="T22" fmla="*/ 38 w 61"/>
                      <a:gd name="T23" fmla="*/ 44 h 52"/>
                      <a:gd name="T24" fmla="*/ 30 w 61"/>
                      <a:gd name="T25" fmla="*/ 44 h 52"/>
                      <a:gd name="T26" fmla="*/ 30 w 61"/>
                      <a:gd name="T27" fmla="*/ 44 h 52"/>
                      <a:gd name="T28" fmla="*/ 23 w 61"/>
                      <a:gd name="T29" fmla="*/ 40 h 52"/>
                      <a:gd name="T30" fmla="*/ 23 w 61"/>
                      <a:gd name="T31" fmla="*/ 32 h 52"/>
                      <a:gd name="T32" fmla="*/ 15 w 61"/>
                      <a:gd name="T33" fmla="*/ 32 h 52"/>
                      <a:gd name="T34" fmla="*/ 11 w 61"/>
                      <a:gd name="T35" fmla="*/ 36 h 52"/>
                      <a:gd name="T36" fmla="*/ 7 w 61"/>
                      <a:gd name="T37" fmla="*/ 32 h 52"/>
                      <a:gd name="T38" fmla="*/ 0 w 61"/>
                      <a:gd name="T39" fmla="*/ 32 h 52"/>
                      <a:gd name="T40" fmla="*/ 0 w 61"/>
                      <a:gd name="T41" fmla="*/ 24 h 52"/>
                      <a:gd name="T42" fmla="*/ 7 w 61"/>
                      <a:gd name="T43" fmla="*/ 24 h 52"/>
                      <a:gd name="T44" fmla="*/ 7 w 61"/>
                      <a:gd name="T45" fmla="*/ 16 h 52"/>
                      <a:gd name="T46" fmla="*/ 11 w 61"/>
                      <a:gd name="T47" fmla="*/ 12 h 52"/>
                      <a:gd name="T48" fmla="*/ 15 w 61"/>
                      <a:gd name="T49" fmla="*/ 8 h 52"/>
                      <a:gd name="T50" fmla="*/ 19 w 61"/>
                      <a:gd name="T51" fmla="*/ 4 h 52"/>
                      <a:gd name="T52" fmla="*/ 23 w 61"/>
                      <a:gd name="T53" fmla="*/ 8 h 52"/>
                      <a:gd name="T54" fmla="*/ 30 w 61"/>
                      <a:gd name="T55" fmla="*/ 8 h 52"/>
                      <a:gd name="T56" fmla="*/ 34 w 61"/>
                      <a:gd name="T57" fmla="*/ 4 h 52"/>
                      <a:gd name="T58" fmla="*/ 42 w 61"/>
                      <a:gd name="T59" fmla="*/ 4 h 52"/>
                      <a:gd name="T60" fmla="*/ 46 w 61"/>
                      <a:gd name="T61" fmla="*/ 0 h 52"/>
                      <a:gd name="T62" fmla="*/ 53 w 61"/>
                      <a:gd name="T63" fmla="*/ 0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</a:cxnLst>
                    <a:rect l="0" t="0" r="r" b="b"/>
                    <a:pathLst>
                      <a:path w="61" h="52">
                        <a:moveTo>
                          <a:pt x="57" y="0"/>
                        </a:moveTo>
                        <a:lnTo>
                          <a:pt x="57" y="4"/>
                        </a:lnTo>
                        <a:lnTo>
                          <a:pt x="57" y="8"/>
                        </a:lnTo>
                        <a:lnTo>
                          <a:pt x="61" y="12"/>
                        </a:lnTo>
                        <a:lnTo>
                          <a:pt x="61" y="16"/>
                        </a:lnTo>
                        <a:lnTo>
                          <a:pt x="57" y="16"/>
                        </a:lnTo>
                        <a:lnTo>
                          <a:pt x="61" y="16"/>
                        </a:lnTo>
                        <a:lnTo>
                          <a:pt x="61" y="20"/>
                        </a:lnTo>
                        <a:lnTo>
                          <a:pt x="57" y="20"/>
                        </a:lnTo>
                        <a:lnTo>
                          <a:pt x="57" y="24"/>
                        </a:lnTo>
                        <a:lnTo>
                          <a:pt x="57" y="28"/>
                        </a:lnTo>
                        <a:lnTo>
                          <a:pt x="57" y="32"/>
                        </a:lnTo>
                        <a:lnTo>
                          <a:pt x="57" y="36"/>
                        </a:lnTo>
                        <a:lnTo>
                          <a:pt x="57" y="40"/>
                        </a:lnTo>
                        <a:lnTo>
                          <a:pt x="53" y="40"/>
                        </a:lnTo>
                        <a:lnTo>
                          <a:pt x="50" y="40"/>
                        </a:lnTo>
                        <a:lnTo>
                          <a:pt x="50" y="44"/>
                        </a:lnTo>
                        <a:lnTo>
                          <a:pt x="46" y="44"/>
                        </a:lnTo>
                        <a:lnTo>
                          <a:pt x="46" y="48"/>
                        </a:lnTo>
                        <a:lnTo>
                          <a:pt x="46" y="52"/>
                        </a:lnTo>
                        <a:lnTo>
                          <a:pt x="42" y="52"/>
                        </a:lnTo>
                        <a:lnTo>
                          <a:pt x="42" y="48"/>
                        </a:lnTo>
                        <a:lnTo>
                          <a:pt x="38" y="48"/>
                        </a:lnTo>
                        <a:lnTo>
                          <a:pt x="38" y="44"/>
                        </a:lnTo>
                        <a:lnTo>
                          <a:pt x="34" y="44"/>
                        </a:lnTo>
                        <a:lnTo>
                          <a:pt x="30" y="44"/>
                        </a:lnTo>
                        <a:lnTo>
                          <a:pt x="30" y="40"/>
                        </a:lnTo>
                        <a:lnTo>
                          <a:pt x="30" y="44"/>
                        </a:lnTo>
                        <a:lnTo>
                          <a:pt x="27" y="40"/>
                        </a:lnTo>
                        <a:lnTo>
                          <a:pt x="23" y="40"/>
                        </a:lnTo>
                        <a:lnTo>
                          <a:pt x="23" y="36"/>
                        </a:lnTo>
                        <a:lnTo>
                          <a:pt x="23" y="32"/>
                        </a:lnTo>
                        <a:lnTo>
                          <a:pt x="19" y="32"/>
                        </a:lnTo>
                        <a:lnTo>
                          <a:pt x="15" y="32"/>
                        </a:lnTo>
                        <a:lnTo>
                          <a:pt x="15" y="36"/>
                        </a:lnTo>
                        <a:lnTo>
                          <a:pt x="11" y="36"/>
                        </a:lnTo>
                        <a:lnTo>
                          <a:pt x="7" y="36"/>
                        </a:lnTo>
                        <a:lnTo>
                          <a:pt x="7" y="32"/>
                        </a:lnTo>
                        <a:lnTo>
                          <a:pt x="4" y="32"/>
                        </a:lnTo>
                        <a:lnTo>
                          <a:pt x="0" y="32"/>
                        </a:lnTo>
                        <a:lnTo>
                          <a:pt x="0" y="28"/>
                        </a:lnTo>
                        <a:lnTo>
                          <a:pt x="0" y="24"/>
                        </a:lnTo>
                        <a:lnTo>
                          <a:pt x="4" y="24"/>
                        </a:lnTo>
                        <a:lnTo>
                          <a:pt x="7" y="24"/>
                        </a:lnTo>
                        <a:lnTo>
                          <a:pt x="7" y="20"/>
                        </a:lnTo>
                        <a:lnTo>
                          <a:pt x="7" y="16"/>
                        </a:lnTo>
                        <a:lnTo>
                          <a:pt x="7" y="12"/>
                        </a:lnTo>
                        <a:lnTo>
                          <a:pt x="11" y="12"/>
                        </a:lnTo>
                        <a:lnTo>
                          <a:pt x="11" y="8"/>
                        </a:lnTo>
                        <a:lnTo>
                          <a:pt x="15" y="8"/>
                        </a:lnTo>
                        <a:lnTo>
                          <a:pt x="19" y="8"/>
                        </a:lnTo>
                        <a:lnTo>
                          <a:pt x="19" y="4"/>
                        </a:lnTo>
                        <a:lnTo>
                          <a:pt x="19" y="8"/>
                        </a:lnTo>
                        <a:lnTo>
                          <a:pt x="23" y="8"/>
                        </a:lnTo>
                        <a:lnTo>
                          <a:pt x="27" y="8"/>
                        </a:lnTo>
                        <a:lnTo>
                          <a:pt x="30" y="8"/>
                        </a:lnTo>
                        <a:lnTo>
                          <a:pt x="34" y="8"/>
                        </a:lnTo>
                        <a:lnTo>
                          <a:pt x="34" y="4"/>
                        </a:lnTo>
                        <a:lnTo>
                          <a:pt x="38" y="4"/>
                        </a:lnTo>
                        <a:lnTo>
                          <a:pt x="42" y="4"/>
                        </a:lnTo>
                        <a:lnTo>
                          <a:pt x="42" y="0"/>
                        </a:lnTo>
                        <a:lnTo>
                          <a:pt x="46" y="0"/>
                        </a:lnTo>
                        <a:lnTo>
                          <a:pt x="50" y="0"/>
                        </a:lnTo>
                        <a:lnTo>
                          <a:pt x="53" y="0"/>
                        </a:lnTo>
                        <a:lnTo>
                          <a:pt x="57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575" name="Freeform 549">
                    <a:extLst>
                      <a:ext uri="{FF2B5EF4-FFF2-40B4-BE49-F238E27FC236}">
                        <a16:creationId xmlns:a16="http://schemas.microsoft.com/office/drawing/2014/main" id="{A55AD62F-09FA-C9A9-F3EA-46FF3522F00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496" y="3328"/>
                    <a:ext cx="34" cy="32"/>
                  </a:xfrm>
                  <a:custGeom>
                    <a:avLst/>
                    <a:gdLst>
                      <a:gd name="T0" fmla="*/ 15 w 34"/>
                      <a:gd name="T1" fmla="*/ 0 h 32"/>
                      <a:gd name="T2" fmla="*/ 19 w 34"/>
                      <a:gd name="T3" fmla="*/ 0 h 32"/>
                      <a:gd name="T4" fmla="*/ 19 w 34"/>
                      <a:gd name="T5" fmla="*/ 4 h 32"/>
                      <a:gd name="T6" fmla="*/ 23 w 34"/>
                      <a:gd name="T7" fmla="*/ 4 h 32"/>
                      <a:gd name="T8" fmla="*/ 26 w 34"/>
                      <a:gd name="T9" fmla="*/ 4 h 32"/>
                      <a:gd name="T10" fmla="*/ 30 w 34"/>
                      <a:gd name="T11" fmla="*/ 4 h 32"/>
                      <a:gd name="T12" fmla="*/ 34 w 34"/>
                      <a:gd name="T13" fmla="*/ 4 h 32"/>
                      <a:gd name="T14" fmla="*/ 30 w 34"/>
                      <a:gd name="T15" fmla="*/ 4 h 32"/>
                      <a:gd name="T16" fmla="*/ 30 w 34"/>
                      <a:gd name="T17" fmla="*/ 8 h 32"/>
                      <a:gd name="T18" fmla="*/ 30 w 34"/>
                      <a:gd name="T19" fmla="*/ 12 h 32"/>
                      <a:gd name="T20" fmla="*/ 26 w 34"/>
                      <a:gd name="T21" fmla="*/ 12 h 32"/>
                      <a:gd name="T22" fmla="*/ 26 w 34"/>
                      <a:gd name="T23" fmla="*/ 16 h 32"/>
                      <a:gd name="T24" fmla="*/ 23 w 34"/>
                      <a:gd name="T25" fmla="*/ 16 h 32"/>
                      <a:gd name="T26" fmla="*/ 23 w 34"/>
                      <a:gd name="T27" fmla="*/ 20 h 32"/>
                      <a:gd name="T28" fmla="*/ 26 w 34"/>
                      <a:gd name="T29" fmla="*/ 20 h 32"/>
                      <a:gd name="T30" fmla="*/ 23 w 34"/>
                      <a:gd name="T31" fmla="*/ 20 h 32"/>
                      <a:gd name="T32" fmla="*/ 26 w 34"/>
                      <a:gd name="T33" fmla="*/ 20 h 32"/>
                      <a:gd name="T34" fmla="*/ 26 w 34"/>
                      <a:gd name="T35" fmla="*/ 24 h 32"/>
                      <a:gd name="T36" fmla="*/ 23 w 34"/>
                      <a:gd name="T37" fmla="*/ 24 h 32"/>
                      <a:gd name="T38" fmla="*/ 26 w 34"/>
                      <a:gd name="T39" fmla="*/ 24 h 32"/>
                      <a:gd name="T40" fmla="*/ 26 w 34"/>
                      <a:gd name="T41" fmla="*/ 28 h 32"/>
                      <a:gd name="T42" fmla="*/ 23 w 34"/>
                      <a:gd name="T43" fmla="*/ 28 h 32"/>
                      <a:gd name="T44" fmla="*/ 19 w 34"/>
                      <a:gd name="T45" fmla="*/ 28 h 32"/>
                      <a:gd name="T46" fmla="*/ 15 w 34"/>
                      <a:gd name="T47" fmla="*/ 28 h 32"/>
                      <a:gd name="T48" fmla="*/ 15 w 34"/>
                      <a:gd name="T49" fmla="*/ 32 h 32"/>
                      <a:gd name="T50" fmla="*/ 15 w 34"/>
                      <a:gd name="T51" fmla="*/ 28 h 32"/>
                      <a:gd name="T52" fmla="*/ 15 w 34"/>
                      <a:gd name="T53" fmla="*/ 32 h 32"/>
                      <a:gd name="T54" fmla="*/ 15 w 34"/>
                      <a:gd name="T55" fmla="*/ 28 h 32"/>
                      <a:gd name="T56" fmla="*/ 11 w 34"/>
                      <a:gd name="T57" fmla="*/ 28 h 32"/>
                      <a:gd name="T58" fmla="*/ 7 w 34"/>
                      <a:gd name="T59" fmla="*/ 28 h 32"/>
                      <a:gd name="T60" fmla="*/ 7 w 34"/>
                      <a:gd name="T61" fmla="*/ 32 h 32"/>
                      <a:gd name="T62" fmla="*/ 7 w 34"/>
                      <a:gd name="T63" fmla="*/ 28 h 32"/>
                      <a:gd name="T64" fmla="*/ 7 w 34"/>
                      <a:gd name="T65" fmla="*/ 32 h 32"/>
                      <a:gd name="T66" fmla="*/ 3 w 34"/>
                      <a:gd name="T67" fmla="*/ 32 h 32"/>
                      <a:gd name="T68" fmla="*/ 3 w 34"/>
                      <a:gd name="T69" fmla="*/ 28 h 32"/>
                      <a:gd name="T70" fmla="*/ 0 w 34"/>
                      <a:gd name="T71" fmla="*/ 28 h 32"/>
                      <a:gd name="T72" fmla="*/ 0 w 34"/>
                      <a:gd name="T73" fmla="*/ 32 h 32"/>
                      <a:gd name="T74" fmla="*/ 0 w 34"/>
                      <a:gd name="T75" fmla="*/ 28 h 32"/>
                      <a:gd name="T76" fmla="*/ 0 w 34"/>
                      <a:gd name="T77" fmla="*/ 24 h 32"/>
                      <a:gd name="T78" fmla="*/ 3 w 34"/>
                      <a:gd name="T79" fmla="*/ 24 h 32"/>
                      <a:gd name="T80" fmla="*/ 7 w 34"/>
                      <a:gd name="T81" fmla="*/ 24 h 32"/>
                      <a:gd name="T82" fmla="*/ 7 w 34"/>
                      <a:gd name="T83" fmla="*/ 20 h 32"/>
                      <a:gd name="T84" fmla="*/ 7 w 34"/>
                      <a:gd name="T85" fmla="*/ 16 h 32"/>
                      <a:gd name="T86" fmla="*/ 7 w 34"/>
                      <a:gd name="T87" fmla="*/ 12 h 32"/>
                      <a:gd name="T88" fmla="*/ 11 w 34"/>
                      <a:gd name="T89" fmla="*/ 12 h 32"/>
                      <a:gd name="T90" fmla="*/ 11 w 34"/>
                      <a:gd name="T91" fmla="*/ 8 h 32"/>
                      <a:gd name="T92" fmla="*/ 15 w 34"/>
                      <a:gd name="T93" fmla="*/ 4 h 32"/>
                      <a:gd name="T94" fmla="*/ 15 w 34"/>
                      <a:gd name="T95" fmla="*/ 0 h 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</a:cxnLst>
                    <a:rect l="0" t="0" r="r" b="b"/>
                    <a:pathLst>
                      <a:path w="34" h="32">
                        <a:moveTo>
                          <a:pt x="15" y="0"/>
                        </a:moveTo>
                        <a:lnTo>
                          <a:pt x="19" y="0"/>
                        </a:lnTo>
                        <a:lnTo>
                          <a:pt x="19" y="4"/>
                        </a:lnTo>
                        <a:lnTo>
                          <a:pt x="23" y="4"/>
                        </a:lnTo>
                        <a:lnTo>
                          <a:pt x="26" y="4"/>
                        </a:lnTo>
                        <a:lnTo>
                          <a:pt x="30" y="4"/>
                        </a:lnTo>
                        <a:lnTo>
                          <a:pt x="34" y="4"/>
                        </a:lnTo>
                        <a:lnTo>
                          <a:pt x="30" y="4"/>
                        </a:lnTo>
                        <a:lnTo>
                          <a:pt x="30" y="8"/>
                        </a:lnTo>
                        <a:lnTo>
                          <a:pt x="30" y="12"/>
                        </a:lnTo>
                        <a:lnTo>
                          <a:pt x="26" y="12"/>
                        </a:lnTo>
                        <a:lnTo>
                          <a:pt x="26" y="16"/>
                        </a:lnTo>
                        <a:lnTo>
                          <a:pt x="23" y="16"/>
                        </a:lnTo>
                        <a:lnTo>
                          <a:pt x="23" y="20"/>
                        </a:lnTo>
                        <a:lnTo>
                          <a:pt x="26" y="20"/>
                        </a:lnTo>
                        <a:lnTo>
                          <a:pt x="23" y="20"/>
                        </a:lnTo>
                        <a:lnTo>
                          <a:pt x="26" y="20"/>
                        </a:lnTo>
                        <a:lnTo>
                          <a:pt x="26" y="24"/>
                        </a:lnTo>
                        <a:lnTo>
                          <a:pt x="23" y="24"/>
                        </a:lnTo>
                        <a:lnTo>
                          <a:pt x="26" y="24"/>
                        </a:lnTo>
                        <a:lnTo>
                          <a:pt x="26" y="28"/>
                        </a:lnTo>
                        <a:lnTo>
                          <a:pt x="23" y="28"/>
                        </a:lnTo>
                        <a:lnTo>
                          <a:pt x="19" y="28"/>
                        </a:lnTo>
                        <a:lnTo>
                          <a:pt x="15" y="28"/>
                        </a:lnTo>
                        <a:lnTo>
                          <a:pt x="15" y="32"/>
                        </a:lnTo>
                        <a:lnTo>
                          <a:pt x="15" y="28"/>
                        </a:lnTo>
                        <a:lnTo>
                          <a:pt x="15" y="32"/>
                        </a:lnTo>
                        <a:lnTo>
                          <a:pt x="15" y="28"/>
                        </a:lnTo>
                        <a:lnTo>
                          <a:pt x="11" y="28"/>
                        </a:lnTo>
                        <a:lnTo>
                          <a:pt x="7" y="28"/>
                        </a:lnTo>
                        <a:lnTo>
                          <a:pt x="7" y="32"/>
                        </a:lnTo>
                        <a:lnTo>
                          <a:pt x="7" y="28"/>
                        </a:lnTo>
                        <a:lnTo>
                          <a:pt x="7" y="32"/>
                        </a:lnTo>
                        <a:lnTo>
                          <a:pt x="3" y="32"/>
                        </a:lnTo>
                        <a:lnTo>
                          <a:pt x="3" y="28"/>
                        </a:lnTo>
                        <a:lnTo>
                          <a:pt x="0" y="28"/>
                        </a:lnTo>
                        <a:lnTo>
                          <a:pt x="0" y="32"/>
                        </a:lnTo>
                        <a:lnTo>
                          <a:pt x="0" y="28"/>
                        </a:lnTo>
                        <a:lnTo>
                          <a:pt x="0" y="24"/>
                        </a:lnTo>
                        <a:lnTo>
                          <a:pt x="3" y="24"/>
                        </a:lnTo>
                        <a:lnTo>
                          <a:pt x="7" y="24"/>
                        </a:lnTo>
                        <a:lnTo>
                          <a:pt x="7" y="20"/>
                        </a:lnTo>
                        <a:lnTo>
                          <a:pt x="7" y="16"/>
                        </a:lnTo>
                        <a:lnTo>
                          <a:pt x="7" y="12"/>
                        </a:lnTo>
                        <a:lnTo>
                          <a:pt x="11" y="12"/>
                        </a:lnTo>
                        <a:lnTo>
                          <a:pt x="11" y="8"/>
                        </a:lnTo>
                        <a:lnTo>
                          <a:pt x="15" y="4"/>
                        </a:lnTo>
                        <a:lnTo>
                          <a:pt x="15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576" name="Freeform 550">
                    <a:extLst>
                      <a:ext uri="{FF2B5EF4-FFF2-40B4-BE49-F238E27FC236}">
                        <a16:creationId xmlns:a16="http://schemas.microsoft.com/office/drawing/2014/main" id="{57CBB64B-9ED5-9917-DA2E-5F8422FC0D1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259" y="3331"/>
                    <a:ext cx="50" cy="58"/>
                  </a:xfrm>
                  <a:custGeom>
                    <a:avLst/>
                    <a:gdLst>
                      <a:gd name="T0" fmla="*/ 11 w 50"/>
                      <a:gd name="T1" fmla="*/ 0 h 57"/>
                      <a:gd name="T2" fmla="*/ 15 w 50"/>
                      <a:gd name="T3" fmla="*/ 0 h 57"/>
                      <a:gd name="T4" fmla="*/ 19 w 50"/>
                      <a:gd name="T5" fmla="*/ 0 h 57"/>
                      <a:gd name="T6" fmla="*/ 15 w 50"/>
                      <a:gd name="T7" fmla="*/ 0 h 57"/>
                      <a:gd name="T8" fmla="*/ 19 w 50"/>
                      <a:gd name="T9" fmla="*/ 0 h 57"/>
                      <a:gd name="T10" fmla="*/ 19 w 50"/>
                      <a:gd name="T11" fmla="*/ 4 h 57"/>
                      <a:gd name="T12" fmla="*/ 23 w 50"/>
                      <a:gd name="T13" fmla="*/ 8 h 57"/>
                      <a:gd name="T14" fmla="*/ 23 w 50"/>
                      <a:gd name="T15" fmla="*/ 12 h 57"/>
                      <a:gd name="T16" fmla="*/ 27 w 50"/>
                      <a:gd name="T17" fmla="*/ 12 h 57"/>
                      <a:gd name="T18" fmla="*/ 27 w 50"/>
                      <a:gd name="T19" fmla="*/ 16 h 57"/>
                      <a:gd name="T20" fmla="*/ 30 w 50"/>
                      <a:gd name="T21" fmla="*/ 16 h 57"/>
                      <a:gd name="T22" fmla="*/ 30 w 50"/>
                      <a:gd name="T23" fmla="*/ 20 h 57"/>
                      <a:gd name="T24" fmla="*/ 34 w 50"/>
                      <a:gd name="T25" fmla="*/ 20 h 57"/>
                      <a:gd name="T26" fmla="*/ 38 w 50"/>
                      <a:gd name="T27" fmla="*/ 20 h 57"/>
                      <a:gd name="T28" fmla="*/ 38 w 50"/>
                      <a:gd name="T29" fmla="*/ 24 h 57"/>
                      <a:gd name="T30" fmla="*/ 42 w 50"/>
                      <a:gd name="T31" fmla="*/ 24 h 57"/>
                      <a:gd name="T32" fmla="*/ 38 w 50"/>
                      <a:gd name="T33" fmla="*/ 28 h 57"/>
                      <a:gd name="T34" fmla="*/ 42 w 50"/>
                      <a:gd name="T35" fmla="*/ 28 h 57"/>
                      <a:gd name="T36" fmla="*/ 46 w 50"/>
                      <a:gd name="T37" fmla="*/ 28 h 57"/>
                      <a:gd name="T38" fmla="*/ 46 w 50"/>
                      <a:gd name="T39" fmla="*/ 32 h 57"/>
                      <a:gd name="T40" fmla="*/ 50 w 50"/>
                      <a:gd name="T41" fmla="*/ 32 h 57"/>
                      <a:gd name="T42" fmla="*/ 50 w 50"/>
                      <a:gd name="T43" fmla="*/ 36 h 57"/>
                      <a:gd name="T44" fmla="*/ 50 w 50"/>
                      <a:gd name="T45" fmla="*/ 40 h 57"/>
                      <a:gd name="T46" fmla="*/ 50 w 50"/>
                      <a:gd name="T47" fmla="*/ 44 h 57"/>
                      <a:gd name="T48" fmla="*/ 50 w 50"/>
                      <a:gd name="T49" fmla="*/ 48 h 57"/>
                      <a:gd name="T50" fmla="*/ 46 w 50"/>
                      <a:gd name="T51" fmla="*/ 48 h 57"/>
                      <a:gd name="T52" fmla="*/ 46 w 50"/>
                      <a:gd name="T53" fmla="*/ 52 h 57"/>
                      <a:gd name="T54" fmla="*/ 42 w 50"/>
                      <a:gd name="T55" fmla="*/ 52 h 57"/>
                      <a:gd name="T56" fmla="*/ 38 w 50"/>
                      <a:gd name="T57" fmla="*/ 52 h 57"/>
                      <a:gd name="T58" fmla="*/ 34 w 50"/>
                      <a:gd name="T59" fmla="*/ 52 h 57"/>
                      <a:gd name="T60" fmla="*/ 34 w 50"/>
                      <a:gd name="T61" fmla="*/ 57 h 57"/>
                      <a:gd name="T62" fmla="*/ 30 w 50"/>
                      <a:gd name="T63" fmla="*/ 57 h 57"/>
                      <a:gd name="T64" fmla="*/ 30 w 50"/>
                      <a:gd name="T65" fmla="*/ 52 h 57"/>
                      <a:gd name="T66" fmla="*/ 30 w 50"/>
                      <a:gd name="T67" fmla="*/ 57 h 57"/>
                      <a:gd name="T68" fmla="*/ 27 w 50"/>
                      <a:gd name="T69" fmla="*/ 52 h 57"/>
                      <a:gd name="T70" fmla="*/ 23 w 50"/>
                      <a:gd name="T71" fmla="*/ 52 h 57"/>
                      <a:gd name="T72" fmla="*/ 23 w 50"/>
                      <a:gd name="T73" fmla="*/ 57 h 57"/>
                      <a:gd name="T74" fmla="*/ 19 w 50"/>
                      <a:gd name="T75" fmla="*/ 57 h 57"/>
                      <a:gd name="T76" fmla="*/ 19 w 50"/>
                      <a:gd name="T77" fmla="*/ 52 h 57"/>
                      <a:gd name="T78" fmla="*/ 19 w 50"/>
                      <a:gd name="T79" fmla="*/ 48 h 57"/>
                      <a:gd name="T80" fmla="*/ 15 w 50"/>
                      <a:gd name="T81" fmla="*/ 48 h 57"/>
                      <a:gd name="T82" fmla="*/ 11 w 50"/>
                      <a:gd name="T83" fmla="*/ 48 h 57"/>
                      <a:gd name="T84" fmla="*/ 7 w 50"/>
                      <a:gd name="T85" fmla="*/ 48 h 57"/>
                      <a:gd name="T86" fmla="*/ 7 w 50"/>
                      <a:gd name="T87" fmla="*/ 44 h 57"/>
                      <a:gd name="T88" fmla="*/ 4 w 50"/>
                      <a:gd name="T89" fmla="*/ 44 h 57"/>
                      <a:gd name="T90" fmla="*/ 0 w 50"/>
                      <a:gd name="T91" fmla="*/ 44 h 57"/>
                      <a:gd name="T92" fmla="*/ 0 w 50"/>
                      <a:gd name="T93" fmla="*/ 40 h 57"/>
                      <a:gd name="T94" fmla="*/ 4 w 50"/>
                      <a:gd name="T95" fmla="*/ 40 h 57"/>
                      <a:gd name="T96" fmla="*/ 4 w 50"/>
                      <a:gd name="T97" fmla="*/ 36 h 57"/>
                      <a:gd name="T98" fmla="*/ 7 w 50"/>
                      <a:gd name="T99" fmla="*/ 36 h 57"/>
                      <a:gd name="T100" fmla="*/ 11 w 50"/>
                      <a:gd name="T101" fmla="*/ 36 h 57"/>
                      <a:gd name="T102" fmla="*/ 11 w 50"/>
                      <a:gd name="T103" fmla="*/ 32 h 57"/>
                      <a:gd name="T104" fmla="*/ 11 w 50"/>
                      <a:gd name="T105" fmla="*/ 28 h 57"/>
                      <a:gd name="T106" fmla="*/ 11 w 50"/>
                      <a:gd name="T107" fmla="*/ 24 h 57"/>
                      <a:gd name="T108" fmla="*/ 11 w 50"/>
                      <a:gd name="T109" fmla="*/ 20 h 57"/>
                      <a:gd name="T110" fmla="*/ 11 w 50"/>
                      <a:gd name="T111" fmla="*/ 16 h 57"/>
                      <a:gd name="T112" fmla="*/ 15 w 50"/>
                      <a:gd name="T113" fmla="*/ 16 h 57"/>
                      <a:gd name="T114" fmla="*/ 15 w 50"/>
                      <a:gd name="T115" fmla="*/ 12 h 57"/>
                      <a:gd name="T116" fmla="*/ 11 w 50"/>
                      <a:gd name="T117" fmla="*/ 12 h 57"/>
                      <a:gd name="T118" fmla="*/ 15 w 50"/>
                      <a:gd name="T119" fmla="*/ 12 h 57"/>
                      <a:gd name="T120" fmla="*/ 15 w 50"/>
                      <a:gd name="T121" fmla="*/ 8 h 57"/>
                      <a:gd name="T122" fmla="*/ 11 w 50"/>
                      <a:gd name="T123" fmla="*/ 4 h 57"/>
                      <a:gd name="T124" fmla="*/ 11 w 50"/>
                      <a:gd name="T125" fmla="*/ 0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  <a:cxn ang="0">
                        <a:pos x="T122" y="T123"/>
                      </a:cxn>
                      <a:cxn ang="0">
                        <a:pos x="T124" y="T125"/>
                      </a:cxn>
                    </a:cxnLst>
                    <a:rect l="0" t="0" r="r" b="b"/>
                    <a:pathLst>
                      <a:path w="50" h="57">
                        <a:moveTo>
                          <a:pt x="11" y="0"/>
                        </a:moveTo>
                        <a:lnTo>
                          <a:pt x="15" y="0"/>
                        </a:lnTo>
                        <a:lnTo>
                          <a:pt x="19" y="0"/>
                        </a:lnTo>
                        <a:lnTo>
                          <a:pt x="15" y="0"/>
                        </a:lnTo>
                        <a:lnTo>
                          <a:pt x="19" y="0"/>
                        </a:lnTo>
                        <a:lnTo>
                          <a:pt x="19" y="4"/>
                        </a:lnTo>
                        <a:lnTo>
                          <a:pt x="23" y="8"/>
                        </a:lnTo>
                        <a:lnTo>
                          <a:pt x="23" y="12"/>
                        </a:lnTo>
                        <a:lnTo>
                          <a:pt x="27" y="12"/>
                        </a:lnTo>
                        <a:lnTo>
                          <a:pt x="27" y="16"/>
                        </a:lnTo>
                        <a:lnTo>
                          <a:pt x="30" y="16"/>
                        </a:lnTo>
                        <a:lnTo>
                          <a:pt x="30" y="20"/>
                        </a:lnTo>
                        <a:lnTo>
                          <a:pt x="34" y="20"/>
                        </a:lnTo>
                        <a:lnTo>
                          <a:pt x="38" y="20"/>
                        </a:lnTo>
                        <a:lnTo>
                          <a:pt x="38" y="24"/>
                        </a:lnTo>
                        <a:lnTo>
                          <a:pt x="42" y="24"/>
                        </a:lnTo>
                        <a:lnTo>
                          <a:pt x="38" y="28"/>
                        </a:lnTo>
                        <a:lnTo>
                          <a:pt x="42" y="28"/>
                        </a:lnTo>
                        <a:lnTo>
                          <a:pt x="46" y="28"/>
                        </a:lnTo>
                        <a:lnTo>
                          <a:pt x="46" y="32"/>
                        </a:lnTo>
                        <a:lnTo>
                          <a:pt x="50" y="32"/>
                        </a:lnTo>
                        <a:lnTo>
                          <a:pt x="50" y="36"/>
                        </a:lnTo>
                        <a:lnTo>
                          <a:pt x="50" y="40"/>
                        </a:lnTo>
                        <a:lnTo>
                          <a:pt x="50" y="44"/>
                        </a:lnTo>
                        <a:lnTo>
                          <a:pt x="50" y="48"/>
                        </a:lnTo>
                        <a:lnTo>
                          <a:pt x="46" y="48"/>
                        </a:lnTo>
                        <a:lnTo>
                          <a:pt x="46" y="52"/>
                        </a:lnTo>
                        <a:lnTo>
                          <a:pt x="42" y="52"/>
                        </a:lnTo>
                        <a:lnTo>
                          <a:pt x="38" y="52"/>
                        </a:lnTo>
                        <a:lnTo>
                          <a:pt x="34" y="52"/>
                        </a:lnTo>
                        <a:lnTo>
                          <a:pt x="34" y="57"/>
                        </a:lnTo>
                        <a:lnTo>
                          <a:pt x="30" y="57"/>
                        </a:lnTo>
                        <a:lnTo>
                          <a:pt x="30" y="52"/>
                        </a:lnTo>
                        <a:lnTo>
                          <a:pt x="30" y="57"/>
                        </a:lnTo>
                        <a:lnTo>
                          <a:pt x="27" y="52"/>
                        </a:lnTo>
                        <a:lnTo>
                          <a:pt x="23" y="52"/>
                        </a:lnTo>
                        <a:lnTo>
                          <a:pt x="23" y="57"/>
                        </a:lnTo>
                        <a:lnTo>
                          <a:pt x="19" y="57"/>
                        </a:lnTo>
                        <a:lnTo>
                          <a:pt x="19" y="52"/>
                        </a:lnTo>
                        <a:lnTo>
                          <a:pt x="19" y="48"/>
                        </a:lnTo>
                        <a:lnTo>
                          <a:pt x="15" y="48"/>
                        </a:lnTo>
                        <a:lnTo>
                          <a:pt x="11" y="48"/>
                        </a:lnTo>
                        <a:lnTo>
                          <a:pt x="7" y="48"/>
                        </a:lnTo>
                        <a:lnTo>
                          <a:pt x="7" y="44"/>
                        </a:lnTo>
                        <a:lnTo>
                          <a:pt x="4" y="44"/>
                        </a:lnTo>
                        <a:lnTo>
                          <a:pt x="0" y="44"/>
                        </a:lnTo>
                        <a:lnTo>
                          <a:pt x="0" y="40"/>
                        </a:lnTo>
                        <a:lnTo>
                          <a:pt x="4" y="40"/>
                        </a:lnTo>
                        <a:lnTo>
                          <a:pt x="4" y="36"/>
                        </a:lnTo>
                        <a:lnTo>
                          <a:pt x="7" y="36"/>
                        </a:lnTo>
                        <a:lnTo>
                          <a:pt x="11" y="36"/>
                        </a:lnTo>
                        <a:lnTo>
                          <a:pt x="11" y="32"/>
                        </a:lnTo>
                        <a:lnTo>
                          <a:pt x="11" y="28"/>
                        </a:lnTo>
                        <a:lnTo>
                          <a:pt x="11" y="24"/>
                        </a:lnTo>
                        <a:lnTo>
                          <a:pt x="11" y="20"/>
                        </a:lnTo>
                        <a:lnTo>
                          <a:pt x="11" y="16"/>
                        </a:lnTo>
                        <a:lnTo>
                          <a:pt x="15" y="16"/>
                        </a:lnTo>
                        <a:lnTo>
                          <a:pt x="15" y="12"/>
                        </a:lnTo>
                        <a:lnTo>
                          <a:pt x="11" y="12"/>
                        </a:lnTo>
                        <a:lnTo>
                          <a:pt x="15" y="12"/>
                        </a:lnTo>
                        <a:lnTo>
                          <a:pt x="15" y="8"/>
                        </a:lnTo>
                        <a:lnTo>
                          <a:pt x="11" y="4"/>
                        </a:lnTo>
                        <a:lnTo>
                          <a:pt x="11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577" name="Freeform 551">
                    <a:extLst>
                      <a:ext uri="{FF2B5EF4-FFF2-40B4-BE49-F238E27FC236}">
                        <a16:creationId xmlns:a16="http://schemas.microsoft.com/office/drawing/2014/main" id="{4EFD6818-CF42-BF53-D1E0-D3809A31FE0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70" y="3331"/>
                    <a:ext cx="49" cy="61"/>
                  </a:xfrm>
                  <a:custGeom>
                    <a:avLst/>
                    <a:gdLst>
                      <a:gd name="T0" fmla="*/ 15 w 49"/>
                      <a:gd name="T1" fmla="*/ 0 h 61"/>
                      <a:gd name="T2" fmla="*/ 19 w 49"/>
                      <a:gd name="T3" fmla="*/ 4 h 61"/>
                      <a:gd name="T4" fmla="*/ 26 w 49"/>
                      <a:gd name="T5" fmla="*/ 4 h 61"/>
                      <a:gd name="T6" fmla="*/ 30 w 49"/>
                      <a:gd name="T7" fmla="*/ 0 h 61"/>
                      <a:gd name="T8" fmla="*/ 34 w 49"/>
                      <a:gd name="T9" fmla="*/ 4 h 61"/>
                      <a:gd name="T10" fmla="*/ 34 w 49"/>
                      <a:gd name="T11" fmla="*/ 12 h 61"/>
                      <a:gd name="T12" fmla="*/ 42 w 49"/>
                      <a:gd name="T13" fmla="*/ 16 h 61"/>
                      <a:gd name="T14" fmla="*/ 46 w 49"/>
                      <a:gd name="T15" fmla="*/ 20 h 61"/>
                      <a:gd name="T16" fmla="*/ 49 w 49"/>
                      <a:gd name="T17" fmla="*/ 24 h 61"/>
                      <a:gd name="T18" fmla="*/ 49 w 49"/>
                      <a:gd name="T19" fmla="*/ 24 h 61"/>
                      <a:gd name="T20" fmla="*/ 46 w 49"/>
                      <a:gd name="T21" fmla="*/ 28 h 61"/>
                      <a:gd name="T22" fmla="*/ 42 w 49"/>
                      <a:gd name="T23" fmla="*/ 32 h 61"/>
                      <a:gd name="T24" fmla="*/ 42 w 49"/>
                      <a:gd name="T25" fmla="*/ 40 h 61"/>
                      <a:gd name="T26" fmla="*/ 38 w 49"/>
                      <a:gd name="T27" fmla="*/ 44 h 61"/>
                      <a:gd name="T28" fmla="*/ 34 w 49"/>
                      <a:gd name="T29" fmla="*/ 48 h 61"/>
                      <a:gd name="T30" fmla="*/ 30 w 49"/>
                      <a:gd name="T31" fmla="*/ 57 h 61"/>
                      <a:gd name="T32" fmla="*/ 26 w 49"/>
                      <a:gd name="T33" fmla="*/ 61 h 61"/>
                      <a:gd name="T34" fmla="*/ 19 w 49"/>
                      <a:gd name="T35" fmla="*/ 61 h 61"/>
                      <a:gd name="T36" fmla="*/ 15 w 49"/>
                      <a:gd name="T37" fmla="*/ 57 h 61"/>
                      <a:gd name="T38" fmla="*/ 7 w 49"/>
                      <a:gd name="T39" fmla="*/ 61 h 61"/>
                      <a:gd name="T40" fmla="*/ 3 w 49"/>
                      <a:gd name="T41" fmla="*/ 57 h 61"/>
                      <a:gd name="T42" fmla="*/ 0 w 49"/>
                      <a:gd name="T43" fmla="*/ 52 h 61"/>
                      <a:gd name="T44" fmla="*/ 3 w 49"/>
                      <a:gd name="T45" fmla="*/ 48 h 61"/>
                      <a:gd name="T46" fmla="*/ 7 w 49"/>
                      <a:gd name="T47" fmla="*/ 44 h 61"/>
                      <a:gd name="T48" fmla="*/ 3 w 49"/>
                      <a:gd name="T49" fmla="*/ 40 h 61"/>
                      <a:gd name="T50" fmla="*/ 0 w 49"/>
                      <a:gd name="T51" fmla="*/ 36 h 61"/>
                      <a:gd name="T52" fmla="*/ 3 w 49"/>
                      <a:gd name="T53" fmla="*/ 32 h 61"/>
                      <a:gd name="T54" fmla="*/ 3 w 49"/>
                      <a:gd name="T55" fmla="*/ 24 h 61"/>
                      <a:gd name="T56" fmla="*/ 7 w 49"/>
                      <a:gd name="T57" fmla="*/ 20 h 61"/>
                      <a:gd name="T58" fmla="*/ 7 w 49"/>
                      <a:gd name="T59" fmla="*/ 12 h 61"/>
                      <a:gd name="T60" fmla="*/ 11 w 49"/>
                      <a:gd name="T61" fmla="*/ 8 h 61"/>
                      <a:gd name="T62" fmla="*/ 11 w 49"/>
                      <a:gd name="T63" fmla="*/ 0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</a:cxnLst>
                    <a:rect l="0" t="0" r="r" b="b"/>
                    <a:pathLst>
                      <a:path w="49" h="61">
                        <a:moveTo>
                          <a:pt x="11" y="0"/>
                        </a:moveTo>
                        <a:lnTo>
                          <a:pt x="15" y="0"/>
                        </a:lnTo>
                        <a:lnTo>
                          <a:pt x="19" y="0"/>
                        </a:lnTo>
                        <a:lnTo>
                          <a:pt x="19" y="4"/>
                        </a:lnTo>
                        <a:lnTo>
                          <a:pt x="23" y="4"/>
                        </a:lnTo>
                        <a:lnTo>
                          <a:pt x="26" y="4"/>
                        </a:lnTo>
                        <a:lnTo>
                          <a:pt x="26" y="0"/>
                        </a:lnTo>
                        <a:lnTo>
                          <a:pt x="30" y="0"/>
                        </a:lnTo>
                        <a:lnTo>
                          <a:pt x="30" y="4"/>
                        </a:lnTo>
                        <a:lnTo>
                          <a:pt x="34" y="4"/>
                        </a:lnTo>
                        <a:lnTo>
                          <a:pt x="34" y="8"/>
                        </a:lnTo>
                        <a:lnTo>
                          <a:pt x="34" y="12"/>
                        </a:lnTo>
                        <a:lnTo>
                          <a:pt x="38" y="16"/>
                        </a:lnTo>
                        <a:lnTo>
                          <a:pt x="42" y="16"/>
                        </a:lnTo>
                        <a:lnTo>
                          <a:pt x="42" y="20"/>
                        </a:lnTo>
                        <a:lnTo>
                          <a:pt x="46" y="20"/>
                        </a:lnTo>
                        <a:lnTo>
                          <a:pt x="49" y="20"/>
                        </a:lnTo>
                        <a:lnTo>
                          <a:pt x="49" y="24"/>
                        </a:lnTo>
                        <a:lnTo>
                          <a:pt x="49" y="28"/>
                        </a:lnTo>
                        <a:lnTo>
                          <a:pt x="49" y="24"/>
                        </a:lnTo>
                        <a:lnTo>
                          <a:pt x="49" y="28"/>
                        </a:lnTo>
                        <a:lnTo>
                          <a:pt x="46" y="28"/>
                        </a:lnTo>
                        <a:lnTo>
                          <a:pt x="46" y="32"/>
                        </a:lnTo>
                        <a:lnTo>
                          <a:pt x="42" y="32"/>
                        </a:lnTo>
                        <a:lnTo>
                          <a:pt x="42" y="36"/>
                        </a:lnTo>
                        <a:lnTo>
                          <a:pt x="42" y="40"/>
                        </a:lnTo>
                        <a:lnTo>
                          <a:pt x="42" y="44"/>
                        </a:lnTo>
                        <a:lnTo>
                          <a:pt x="38" y="44"/>
                        </a:lnTo>
                        <a:lnTo>
                          <a:pt x="38" y="48"/>
                        </a:lnTo>
                        <a:lnTo>
                          <a:pt x="34" y="48"/>
                        </a:lnTo>
                        <a:lnTo>
                          <a:pt x="34" y="52"/>
                        </a:lnTo>
                        <a:lnTo>
                          <a:pt x="30" y="57"/>
                        </a:lnTo>
                        <a:lnTo>
                          <a:pt x="26" y="57"/>
                        </a:lnTo>
                        <a:lnTo>
                          <a:pt x="26" y="61"/>
                        </a:lnTo>
                        <a:lnTo>
                          <a:pt x="23" y="61"/>
                        </a:lnTo>
                        <a:lnTo>
                          <a:pt x="19" y="61"/>
                        </a:lnTo>
                        <a:lnTo>
                          <a:pt x="19" y="57"/>
                        </a:lnTo>
                        <a:lnTo>
                          <a:pt x="15" y="57"/>
                        </a:lnTo>
                        <a:lnTo>
                          <a:pt x="11" y="57"/>
                        </a:lnTo>
                        <a:lnTo>
                          <a:pt x="7" y="61"/>
                        </a:lnTo>
                        <a:lnTo>
                          <a:pt x="7" y="57"/>
                        </a:lnTo>
                        <a:lnTo>
                          <a:pt x="3" y="57"/>
                        </a:lnTo>
                        <a:lnTo>
                          <a:pt x="0" y="57"/>
                        </a:lnTo>
                        <a:lnTo>
                          <a:pt x="0" y="52"/>
                        </a:lnTo>
                        <a:lnTo>
                          <a:pt x="3" y="52"/>
                        </a:lnTo>
                        <a:lnTo>
                          <a:pt x="3" y="48"/>
                        </a:lnTo>
                        <a:lnTo>
                          <a:pt x="7" y="48"/>
                        </a:lnTo>
                        <a:lnTo>
                          <a:pt x="7" y="44"/>
                        </a:lnTo>
                        <a:lnTo>
                          <a:pt x="7" y="40"/>
                        </a:lnTo>
                        <a:lnTo>
                          <a:pt x="3" y="40"/>
                        </a:lnTo>
                        <a:lnTo>
                          <a:pt x="3" y="36"/>
                        </a:lnTo>
                        <a:lnTo>
                          <a:pt x="0" y="36"/>
                        </a:lnTo>
                        <a:lnTo>
                          <a:pt x="0" y="32"/>
                        </a:lnTo>
                        <a:lnTo>
                          <a:pt x="3" y="32"/>
                        </a:lnTo>
                        <a:lnTo>
                          <a:pt x="3" y="28"/>
                        </a:lnTo>
                        <a:lnTo>
                          <a:pt x="3" y="24"/>
                        </a:lnTo>
                        <a:lnTo>
                          <a:pt x="7" y="24"/>
                        </a:lnTo>
                        <a:lnTo>
                          <a:pt x="7" y="20"/>
                        </a:lnTo>
                        <a:lnTo>
                          <a:pt x="7" y="16"/>
                        </a:lnTo>
                        <a:lnTo>
                          <a:pt x="7" y="12"/>
                        </a:lnTo>
                        <a:lnTo>
                          <a:pt x="11" y="12"/>
                        </a:lnTo>
                        <a:lnTo>
                          <a:pt x="11" y="8"/>
                        </a:lnTo>
                        <a:lnTo>
                          <a:pt x="11" y="4"/>
                        </a:lnTo>
                        <a:lnTo>
                          <a:pt x="11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578" name="Freeform 552">
                    <a:extLst>
                      <a:ext uri="{FF2B5EF4-FFF2-40B4-BE49-F238E27FC236}">
                        <a16:creationId xmlns:a16="http://schemas.microsoft.com/office/drawing/2014/main" id="{506B5C9C-D232-C262-A03A-9F9A7CC95C1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343" y="3335"/>
                    <a:ext cx="76" cy="76"/>
                  </a:xfrm>
                  <a:custGeom>
                    <a:avLst/>
                    <a:gdLst>
                      <a:gd name="T0" fmla="*/ 4 w 77"/>
                      <a:gd name="T1" fmla="*/ 32 h 77"/>
                      <a:gd name="T2" fmla="*/ 4 w 77"/>
                      <a:gd name="T3" fmla="*/ 32 h 77"/>
                      <a:gd name="T4" fmla="*/ 4 w 77"/>
                      <a:gd name="T5" fmla="*/ 24 h 77"/>
                      <a:gd name="T6" fmla="*/ 4 w 77"/>
                      <a:gd name="T7" fmla="*/ 20 h 77"/>
                      <a:gd name="T8" fmla="*/ 4 w 77"/>
                      <a:gd name="T9" fmla="*/ 12 h 77"/>
                      <a:gd name="T10" fmla="*/ 8 w 77"/>
                      <a:gd name="T11" fmla="*/ 8 h 77"/>
                      <a:gd name="T12" fmla="*/ 8 w 77"/>
                      <a:gd name="T13" fmla="*/ 0 h 77"/>
                      <a:gd name="T14" fmla="*/ 15 w 77"/>
                      <a:gd name="T15" fmla="*/ 0 h 77"/>
                      <a:gd name="T16" fmla="*/ 19 w 77"/>
                      <a:gd name="T17" fmla="*/ 4 h 77"/>
                      <a:gd name="T18" fmla="*/ 27 w 77"/>
                      <a:gd name="T19" fmla="*/ 4 h 77"/>
                      <a:gd name="T20" fmla="*/ 31 w 77"/>
                      <a:gd name="T21" fmla="*/ 8 h 77"/>
                      <a:gd name="T22" fmla="*/ 38 w 77"/>
                      <a:gd name="T23" fmla="*/ 8 h 77"/>
                      <a:gd name="T24" fmla="*/ 42 w 77"/>
                      <a:gd name="T25" fmla="*/ 12 h 77"/>
                      <a:gd name="T26" fmla="*/ 42 w 77"/>
                      <a:gd name="T27" fmla="*/ 12 h 77"/>
                      <a:gd name="T28" fmla="*/ 50 w 77"/>
                      <a:gd name="T29" fmla="*/ 12 h 77"/>
                      <a:gd name="T30" fmla="*/ 54 w 77"/>
                      <a:gd name="T31" fmla="*/ 16 h 77"/>
                      <a:gd name="T32" fmla="*/ 58 w 77"/>
                      <a:gd name="T33" fmla="*/ 20 h 77"/>
                      <a:gd name="T34" fmla="*/ 61 w 77"/>
                      <a:gd name="T35" fmla="*/ 24 h 77"/>
                      <a:gd name="T36" fmla="*/ 61 w 77"/>
                      <a:gd name="T37" fmla="*/ 32 h 77"/>
                      <a:gd name="T38" fmla="*/ 65 w 77"/>
                      <a:gd name="T39" fmla="*/ 36 h 77"/>
                      <a:gd name="T40" fmla="*/ 69 w 77"/>
                      <a:gd name="T41" fmla="*/ 40 h 77"/>
                      <a:gd name="T42" fmla="*/ 65 w 77"/>
                      <a:gd name="T43" fmla="*/ 48 h 77"/>
                      <a:gd name="T44" fmla="*/ 69 w 77"/>
                      <a:gd name="T45" fmla="*/ 53 h 77"/>
                      <a:gd name="T46" fmla="*/ 73 w 77"/>
                      <a:gd name="T47" fmla="*/ 57 h 77"/>
                      <a:gd name="T48" fmla="*/ 77 w 77"/>
                      <a:gd name="T49" fmla="*/ 61 h 77"/>
                      <a:gd name="T50" fmla="*/ 77 w 77"/>
                      <a:gd name="T51" fmla="*/ 61 h 77"/>
                      <a:gd name="T52" fmla="*/ 73 w 77"/>
                      <a:gd name="T53" fmla="*/ 65 h 77"/>
                      <a:gd name="T54" fmla="*/ 69 w 77"/>
                      <a:gd name="T55" fmla="*/ 69 h 77"/>
                      <a:gd name="T56" fmla="*/ 61 w 77"/>
                      <a:gd name="T57" fmla="*/ 69 h 77"/>
                      <a:gd name="T58" fmla="*/ 58 w 77"/>
                      <a:gd name="T59" fmla="*/ 73 h 77"/>
                      <a:gd name="T60" fmla="*/ 50 w 77"/>
                      <a:gd name="T61" fmla="*/ 77 h 77"/>
                      <a:gd name="T62" fmla="*/ 46 w 77"/>
                      <a:gd name="T63" fmla="*/ 73 h 77"/>
                      <a:gd name="T64" fmla="*/ 50 w 77"/>
                      <a:gd name="T65" fmla="*/ 69 h 77"/>
                      <a:gd name="T66" fmla="*/ 46 w 77"/>
                      <a:gd name="T67" fmla="*/ 65 h 77"/>
                      <a:gd name="T68" fmla="*/ 38 w 77"/>
                      <a:gd name="T69" fmla="*/ 69 h 77"/>
                      <a:gd name="T70" fmla="*/ 38 w 77"/>
                      <a:gd name="T71" fmla="*/ 65 h 77"/>
                      <a:gd name="T72" fmla="*/ 35 w 77"/>
                      <a:gd name="T73" fmla="*/ 61 h 77"/>
                      <a:gd name="T74" fmla="*/ 31 w 77"/>
                      <a:gd name="T75" fmla="*/ 57 h 77"/>
                      <a:gd name="T76" fmla="*/ 27 w 77"/>
                      <a:gd name="T77" fmla="*/ 48 h 77"/>
                      <a:gd name="T78" fmla="*/ 19 w 77"/>
                      <a:gd name="T79" fmla="*/ 40 h 77"/>
                      <a:gd name="T80" fmla="*/ 19 w 77"/>
                      <a:gd name="T81" fmla="*/ 40 h 77"/>
                      <a:gd name="T82" fmla="*/ 12 w 77"/>
                      <a:gd name="T83" fmla="*/ 40 h 77"/>
                      <a:gd name="T84" fmla="*/ 8 w 77"/>
                      <a:gd name="T85" fmla="*/ 36 h 7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</a:cxnLst>
                    <a:rect l="0" t="0" r="r" b="b"/>
                    <a:pathLst>
                      <a:path w="77" h="77">
                        <a:moveTo>
                          <a:pt x="4" y="36"/>
                        </a:moveTo>
                        <a:lnTo>
                          <a:pt x="4" y="32"/>
                        </a:lnTo>
                        <a:lnTo>
                          <a:pt x="8" y="32"/>
                        </a:lnTo>
                        <a:lnTo>
                          <a:pt x="4" y="32"/>
                        </a:lnTo>
                        <a:lnTo>
                          <a:pt x="4" y="28"/>
                        </a:lnTo>
                        <a:lnTo>
                          <a:pt x="4" y="24"/>
                        </a:lnTo>
                        <a:lnTo>
                          <a:pt x="0" y="20"/>
                        </a:lnTo>
                        <a:lnTo>
                          <a:pt x="4" y="20"/>
                        </a:lnTo>
                        <a:lnTo>
                          <a:pt x="4" y="16"/>
                        </a:lnTo>
                        <a:lnTo>
                          <a:pt x="4" y="12"/>
                        </a:lnTo>
                        <a:lnTo>
                          <a:pt x="4" y="8"/>
                        </a:lnTo>
                        <a:lnTo>
                          <a:pt x="8" y="8"/>
                        </a:lnTo>
                        <a:lnTo>
                          <a:pt x="8" y="4"/>
                        </a:lnTo>
                        <a:lnTo>
                          <a:pt x="8" y="0"/>
                        </a:lnTo>
                        <a:lnTo>
                          <a:pt x="12" y="0"/>
                        </a:lnTo>
                        <a:lnTo>
                          <a:pt x="15" y="0"/>
                        </a:lnTo>
                        <a:lnTo>
                          <a:pt x="19" y="0"/>
                        </a:lnTo>
                        <a:lnTo>
                          <a:pt x="19" y="4"/>
                        </a:lnTo>
                        <a:lnTo>
                          <a:pt x="23" y="4"/>
                        </a:lnTo>
                        <a:lnTo>
                          <a:pt x="27" y="4"/>
                        </a:lnTo>
                        <a:lnTo>
                          <a:pt x="31" y="4"/>
                        </a:lnTo>
                        <a:lnTo>
                          <a:pt x="31" y="8"/>
                        </a:lnTo>
                        <a:lnTo>
                          <a:pt x="35" y="8"/>
                        </a:lnTo>
                        <a:lnTo>
                          <a:pt x="38" y="8"/>
                        </a:lnTo>
                        <a:lnTo>
                          <a:pt x="38" y="12"/>
                        </a:lnTo>
                        <a:lnTo>
                          <a:pt x="42" y="12"/>
                        </a:lnTo>
                        <a:lnTo>
                          <a:pt x="42" y="8"/>
                        </a:lnTo>
                        <a:lnTo>
                          <a:pt x="42" y="12"/>
                        </a:lnTo>
                        <a:lnTo>
                          <a:pt x="46" y="12"/>
                        </a:lnTo>
                        <a:lnTo>
                          <a:pt x="50" y="12"/>
                        </a:lnTo>
                        <a:lnTo>
                          <a:pt x="50" y="16"/>
                        </a:lnTo>
                        <a:lnTo>
                          <a:pt x="54" y="16"/>
                        </a:lnTo>
                        <a:lnTo>
                          <a:pt x="54" y="20"/>
                        </a:lnTo>
                        <a:lnTo>
                          <a:pt x="58" y="20"/>
                        </a:lnTo>
                        <a:lnTo>
                          <a:pt x="58" y="24"/>
                        </a:lnTo>
                        <a:lnTo>
                          <a:pt x="61" y="24"/>
                        </a:lnTo>
                        <a:lnTo>
                          <a:pt x="61" y="28"/>
                        </a:lnTo>
                        <a:lnTo>
                          <a:pt x="61" y="32"/>
                        </a:lnTo>
                        <a:lnTo>
                          <a:pt x="65" y="32"/>
                        </a:lnTo>
                        <a:lnTo>
                          <a:pt x="65" y="36"/>
                        </a:lnTo>
                        <a:lnTo>
                          <a:pt x="65" y="40"/>
                        </a:lnTo>
                        <a:lnTo>
                          <a:pt x="69" y="40"/>
                        </a:lnTo>
                        <a:lnTo>
                          <a:pt x="69" y="44"/>
                        </a:lnTo>
                        <a:lnTo>
                          <a:pt x="65" y="48"/>
                        </a:lnTo>
                        <a:lnTo>
                          <a:pt x="69" y="48"/>
                        </a:lnTo>
                        <a:lnTo>
                          <a:pt x="69" y="53"/>
                        </a:lnTo>
                        <a:lnTo>
                          <a:pt x="69" y="57"/>
                        </a:lnTo>
                        <a:lnTo>
                          <a:pt x="73" y="57"/>
                        </a:lnTo>
                        <a:lnTo>
                          <a:pt x="73" y="61"/>
                        </a:lnTo>
                        <a:lnTo>
                          <a:pt x="77" y="61"/>
                        </a:lnTo>
                        <a:lnTo>
                          <a:pt x="73" y="61"/>
                        </a:lnTo>
                        <a:lnTo>
                          <a:pt x="77" y="61"/>
                        </a:lnTo>
                        <a:lnTo>
                          <a:pt x="73" y="61"/>
                        </a:lnTo>
                        <a:lnTo>
                          <a:pt x="73" y="65"/>
                        </a:lnTo>
                        <a:lnTo>
                          <a:pt x="69" y="65"/>
                        </a:lnTo>
                        <a:lnTo>
                          <a:pt x="69" y="69"/>
                        </a:lnTo>
                        <a:lnTo>
                          <a:pt x="65" y="69"/>
                        </a:lnTo>
                        <a:lnTo>
                          <a:pt x="61" y="69"/>
                        </a:lnTo>
                        <a:lnTo>
                          <a:pt x="58" y="69"/>
                        </a:lnTo>
                        <a:lnTo>
                          <a:pt x="58" y="73"/>
                        </a:lnTo>
                        <a:lnTo>
                          <a:pt x="54" y="73"/>
                        </a:lnTo>
                        <a:lnTo>
                          <a:pt x="50" y="77"/>
                        </a:lnTo>
                        <a:lnTo>
                          <a:pt x="46" y="77"/>
                        </a:lnTo>
                        <a:lnTo>
                          <a:pt x="46" y="73"/>
                        </a:lnTo>
                        <a:lnTo>
                          <a:pt x="46" y="69"/>
                        </a:lnTo>
                        <a:lnTo>
                          <a:pt x="50" y="69"/>
                        </a:lnTo>
                        <a:lnTo>
                          <a:pt x="46" y="69"/>
                        </a:lnTo>
                        <a:lnTo>
                          <a:pt x="46" y="65"/>
                        </a:lnTo>
                        <a:lnTo>
                          <a:pt x="42" y="65"/>
                        </a:lnTo>
                        <a:lnTo>
                          <a:pt x="38" y="69"/>
                        </a:lnTo>
                        <a:lnTo>
                          <a:pt x="35" y="69"/>
                        </a:lnTo>
                        <a:lnTo>
                          <a:pt x="38" y="65"/>
                        </a:lnTo>
                        <a:lnTo>
                          <a:pt x="38" y="61"/>
                        </a:lnTo>
                        <a:lnTo>
                          <a:pt x="35" y="61"/>
                        </a:lnTo>
                        <a:lnTo>
                          <a:pt x="35" y="57"/>
                        </a:lnTo>
                        <a:lnTo>
                          <a:pt x="31" y="57"/>
                        </a:lnTo>
                        <a:lnTo>
                          <a:pt x="31" y="53"/>
                        </a:lnTo>
                        <a:lnTo>
                          <a:pt x="27" y="48"/>
                        </a:lnTo>
                        <a:lnTo>
                          <a:pt x="31" y="44"/>
                        </a:lnTo>
                        <a:lnTo>
                          <a:pt x="19" y="40"/>
                        </a:lnTo>
                        <a:lnTo>
                          <a:pt x="19" y="44"/>
                        </a:lnTo>
                        <a:lnTo>
                          <a:pt x="19" y="40"/>
                        </a:lnTo>
                        <a:lnTo>
                          <a:pt x="15" y="40"/>
                        </a:lnTo>
                        <a:lnTo>
                          <a:pt x="12" y="40"/>
                        </a:lnTo>
                        <a:lnTo>
                          <a:pt x="12" y="36"/>
                        </a:lnTo>
                        <a:lnTo>
                          <a:pt x="8" y="36"/>
                        </a:lnTo>
                        <a:lnTo>
                          <a:pt x="4" y="36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579" name="Freeform 553">
                    <a:extLst>
                      <a:ext uri="{FF2B5EF4-FFF2-40B4-BE49-F238E27FC236}">
                        <a16:creationId xmlns:a16="http://schemas.microsoft.com/office/drawing/2014/main" id="{59162ED9-CE69-4D84-2C54-660E8B322A3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286" y="3335"/>
                    <a:ext cx="64" cy="53"/>
                  </a:xfrm>
                  <a:custGeom>
                    <a:avLst/>
                    <a:gdLst>
                      <a:gd name="T0" fmla="*/ 65 w 65"/>
                      <a:gd name="T1" fmla="*/ 0 h 53"/>
                      <a:gd name="T2" fmla="*/ 65 w 65"/>
                      <a:gd name="T3" fmla="*/ 8 h 53"/>
                      <a:gd name="T4" fmla="*/ 61 w 65"/>
                      <a:gd name="T5" fmla="*/ 12 h 53"/>
                      <a:gd name="T6" fmla="*/ 61 w 65"/>
                      <a:gd name="T7" fmla="*/ 20 h 53"/>
                      <a:gd name="T8" fmla="*/ 61 w 65"/>
                      <a:gd name="T9" fmla="*/ 24 h 53"/>
                      <a:gd name="T10" fmla="*/ 61 w 65"/>
                      <a:gd name="T11" fmla="*/ 32 h 53"/>
                      <a:gd name="T12" fmla="*/ 61 w 65"/>
                      <a:gd name="T13" fmla="*/ 32 h 53"/>
                      <a:gd name="T14" fmla="*/ 57 w 65"/>
                      <a:gd name="T15" fmla="*/ 36 h 53"/>
                      <a:gd name="T16" fmla="*/ 53 w 65"/>
                      <a:gd name="T17" fmla="*/ 40 h 53"/>
                      <a:gd name="T18" fmla="*/ 53 w 65"/>
                      <a:gd name="T19" fmla="*/ 40 h 53"/>
                      <a:gd name="T20" fmla="*/ 46 w 65"/>
                      <a:gd name="T21" fmla="*/ 40 h 53"/>
                      <a:gd name="T22" fmla="*/ 42 w 65"/>
                      <a:gd name="T23" fmla="*/ 44 h 53"/>
                      <a:gd name="T24" fmla="*/ 38 w 65"/>
                      <a:gd name="T25" fmla="*/ 48 h 53"/>
                      <a:gd name="T26" fmla="*/ 34 w 65"/>
                      <a:gd name="T27" fmla="*/ 53 h 53"/>
                      <a:gd name="T28" fmla="*/ 30 w 65"/>
                      <a:gd name="T29" fmla="*/ 48 h 53"/>
                      <a:gd name="T30" fmla="*/ 26 w 65"/>
                      <a:gd name="T31" fmla="*/ 44 h 53"/>
                      <a:gd name="T32" fmla="*/ 23 w 65"/>
                      <a:gd name="T33" fmla="*/ 40 h 53"/>
                      <a:gd name="T34" fmla="*/ 23 w 65"/>
                      <a:gd name="T35" fmla="*/ 32 h 53"/>
                      <a:gd name="T36" fmla="*/ 19 w 65"/>
                      <a:gd name="T37" fmla="*/ 28 h 53"/>
                      <a:gd name="T38" fmla="*/ 15 w 65"/>
                      <a:gd name="T39" fmla="*/ 24 h 53"/>
                      <a:gd name="T40" fmla="*/ 15 w 65"/>
                      <a:gd name="T41" fmla="*/ 20 h 53"/>
                      <a:gd name="T42" fmla="*/ 11 w 65"/>
                      <a:gd name="T43" fmla="*/ 16 h 53"/>
                      <a:gd name="T44" fmla="*/ 7 w 65"/>
                      <a:gd name="T45" fmla="*/ 12 h 53"/>
                      <a:gd name="T46" fmla="*/ 3 w 65"/>
                      <a:gd name="T47" fmla="*/ 8 h 53"/>
                      <a:gd name="T48" fmla="*/ 3 w 65"/>
                      <a:gd name="T49" fmla="*/ 4 h 53"/>
                      <a:gd name="T50" fmla="*/ 11 w 65"/>
                      <a:gd name="T51" fmla="*/ 8 h 53"/>
                      <a:gd name="T52" fmla="*/ 11 w 65"/>
                      <a:gd name="T53" fmla="*/ 8 h 53"/>
                      <a:gd name="T54" fmla="*/ 15 w 65"/>
                      <a:gd name="T55" fmla="*/ 4 h 53"/>
                      <a:gd name="T56" fmla="*/ 23 w 65"/>
                      <a:gd name="T57" fmla="*/ 4 h 53"/>
                      <a:gd name="T58" fmla="*/ 26 w 65"/>
                      <a:gd name="T59" fmla="*/ 8 h 53"/>
                      <a:gd name="T60" fmla="*/ 30 w 65"/>
                      <a:gd name="T61" fmla="*/ 4 h 53"/>
                      <a:gd name="T62" fmla="*/ 30 w 65"/>
                      <a:gd name="T63" fmla="*/ 12 h 53"/>
                      <a:gd name="T64" fmla="*/ 34 w 65"/>
                      <a:gd name="T65" fmla="*/ 8 h 53"/>
                      <a:gd name="T66" fmla="*/ 34 w 65"/>
                      <a:gd name="T67" fmla="*/ 8 h 53"/>
                      <a:gd name="T68" fmla="*/ 38 w 65"/>
                      <a:gd name="T69" fmla="*/ 12 h 53"/>
                      <a:gd name="T70" fmla="*/ 42 w 65"/>
                      <a:gd name="T71" fmla="*/ 8 h 53"/>
                      <a:gd name="T72" fmla="*/ 49 w 65"/>
                      <a:gd name="T73" fmla="*/ 8 h 53"/>
                      <a:gd name="T74" fmla="*/ 53 w 65"/>
                      <a:gd name="T75" fmla="*/ 4 h 53"/>
                      <a:gd name="T76" fmla="*/ 61 w 65"/>
                      <a:gd name="T77" fmla="*/ 4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</a:cxnLst>
                    <a:rect l="0" t="0" r="r" b="b"/>
                    <a:pathLst>
                      <a:path w="65" h="53">
                        <a:moveTo>
                          <a:pt x="61" y="0"/>
                        </a:moveTo>
                        <a:lnTo>
                          <a:pt x="65" y="0"/>
                        </a:lnTo>
                        <a:lnTo>
                          <a:pt x="65" y="4"/>
                        </a:lnTo>
                        <a:lnTo>
                          <a:pt x="65" y="8"/>
                        </a:lnTo>
                        <a:lnTo>
                          <a:pt x="61" y="8"/>
                        </a:lnTo>
                        <a:lnTo>
                          <a:pt x="61" y="12"/>
                        </a:lnTo>
                        <a:lnTo>
                          <a:pt x="61" y="16"/>
                        </a:lnTo>
                        <a:lnTo>
                          <a:pt x="61" y="20"/>
                        </a:lnTo>
                        <a:lnTo>
                          <a:pt x="57" y="20"/>
                        </a:lnTo>
                        <a:lnTo>
                          <a:pt x="61" y="24"/>
                        </a:lnTo>
                        <a:lnTo>
                          <a:pt x="61" y="28"/>
                        </a:lnTo>
                        <a:lnTo>
                          <a:pt x="61" y="32"/>
                        </a:lnTo>
                        <a:lnTo>
                          <a:pt x="65" y="32"/>
                        </a:lnTo>
                        <a:lnTo>
                          <a:pt x="61" y="32"/>
                        </a:lnTo>
                        <a:lnTo>
                          <a:pt x="61" y="36"/>
                        </a:lnTo>
                        <a:lnTo>
                          <a:pt x="57" y="36"/>
                        </a:lnTo>
                        <a:lnTo>
                          <a:pt x="53" y="36"/>
                        </a:lnTo>
                        <a:lnTo>
                          <a:pt x="53" y="40"/>
                        </a:lnTo>
                        <a:lnTo>
                          <a:pt x="57" y="40"/>
                        </a:lnTo>
                        <a:lnTo>
                          <a:pt x="53" y="40"/>
                        </a:lnTo>
                        <a:lnTo>
                          <a:pt x="49" y="40"/>
                        </a:lnTo>
                        <a:lnTo>
                          <a:pt x="46" y="40"/>
                        </a:lnTo>
                        <a:lnTo>
                          <a:pt x="46" y="44"/>
                        </a:lnTo>
                        <a:lnTo>
                          <a:pt x="42" y="44"/>
                        </a:lnTo>
                        <a:lnTo>
                          <a:pt x="42" y="48"/>
                        </a:lnTo>
                        <a:lnTo>
                          <a:pt x="38" y="48"/>
                        </a:lnTo>
                        <a:lnTo>
                          <a:pt x="34" y="48"/>
                        </a:lnTo>
                        <a:lnTo>
                          <a:pt x="34" y="53"/>
                        </a:lnTo>
                        <a:lnTo>
                          <a:pt x="34" y="48"/>
                        </a:lnTo>
                        <a:lnTo>
                          <a:pt x="30" y="48"/>
                        </a:lnTo>
                        <a:lnTo>
                          <a:pt x="26" y="48"/>
                        </a:lnTo>
                        <a:lnTo>
                          <a:pt x="26" y="44"/>
                        </a:lnTo>
                        <a:lnTo>
                          <a:pt x="23" y="44"/>
                        </a:lnTo>
                        <a:lnTo>
                          <a:pt x="23" y="40"/>
                        </a:lnTo>
                        <a:lnTo>
                          <a:pt x="23" y="36"/>
                        </a:lnTo>
                        <a:lnTo>
                          <a:pt x="23" y="32"/>
                        </a:lnTo>
                        <a:lnTo>
                          <a:pt x="23" y="28"/>
                        </a:lnTo>
                        <a:lnTo>
                          <a:pt x="19" y="28"/>
                        </a:lnTo>
                        <a:lnTo>
                          <a:pt x="19" y="24"/>
                        </a:lnTo>
                        <a:lnTo>
                          <a:pt x="15" y="24"/>
                        </a:lnTo>
                        <a:lnTo>
                          <a:pt x="11" y="24"/>
                        </a:lnTo>
                        <a:lnTo>
                          <a:pt x="15" y="20"/>
                        </a:lnTo>
                        <a:lnTo>
                          <a:pt x="11" y="20"/>
                        </a:lnTo>
                        <a:lnTo>
                          <a:pt x="11" y="16"/>
                        </a:lnTo>
                        <a:lnTo>
                          <a:pt x="7" y="16"/>
                        </a:lnTo>
                        <a:lnTo>
                          <a:pt x="7" y="12"/>
                        </a:lnTo>
                        <a:lnTo>
                          <a:pt x="3" y="12"/>
                        </a:lnTo>
                        <a:lnTo>
                          <a:pt x="3" y="8"/>
                        </a:lnTo>
                        <a:lnTo>
                          <a:pt x="0" y="4"/>
                        </a:lnTo>
                        <a:lnTo>
                          <a:pt x="3" y="4"/>
                        </a:lnTo>
                        <a:lnTo>
                          <a:pt x="7" y="4"/>
                        </a:lnTo>
                        <a:lnTo>
                          <a:pt x="11" y="8"/>
                        </a:lnTo>
                        <a:lnTo>
                          <a:pt x="11" y="4"/>
                        </a:lnTo>
                        <a:lnTo>
                          <a:pt x="11" y="8"/>
                        </a:lnTo>
                        <a:lnTo>
                          <a:pt x="11" y="4"/>
                        </a:lnTo>
                        <a:lnTo>
                          <a:pt x="15" y="4"/>
                        </a:lnTo>
                        <a:lnTo>
                          <a:pt x="19" y="4"/>
                        </a:lnTo>
                        <a:lnTo>
                          <a:pt x="23" y="4"/>
                        </a:lnTo>
                        <a:lnTo>
                          <a:pt x="23" y="8"/>
                        </a:lnTo>
                        <a:lnTo>
                          <a:pt x="26" y="8"/>
                        </a:lnTo>
                        <a:lnTo>
                          <a:pt x="26" y="4"/>
                        </a:lnTo>
                        <a:lnTo>
                          <a:pt x="30" y="4"/>
                        </a:lnTo>
                        <a:lnTo>
                          <a:pt x="30" y="8"/>
                        </a:lnTo>
                        <a:lnTo>
                          <a:pt x="30" y="12"/>
                        </a:lnTo>
                        <a:lnTo>
                          <a:pt x="34" y="12"/>
                        </a:lnTo>
                        <a:lnTo>
                          <a:pt x="34" y="8"/>
                        </a:lnTo>
                        <a:lnTo>
                          <a:pt x="34" y="12"/>
                        </a:lnTo>
                        <a:lnTo>
                          <a:pt x="34" y="8"/>
                        </a:lnTo>
                        <a:lnTo>
                          <a:pt x="38" y="8"/>
                        </a:lnTo>
                        <a:lnTo>
                          <a:pt x="38" y="12"/>
                        </a:lnTo>
                        <a:lnTo>
                          <a:pt x="42" y="12"/>
                        </a:lnTo>
                        <a:lnTo>
                          <a:pt x="42" y="8"/>
                        </a:lnTo>
                        <a:lnTo>
                          <a:pt x="46" y="8"/>
                        </a:lnTo>
                        <a:lnTo>
                          <a:pt x="49" y="8"/>
                        </a:lnTo>
                        <a:lnTo>
                          <a:pt x="53" y="8"/>
                        </a:lnTo>
                        <a:lnTo>
                          <a:pt x="53" y="4"/>
                        </a:lnTo>
                        <a:lnTo>
                          <a:pt x="57" y="4"/>
                        </a:lnTo>
                        <a:lnTo>
                          <a:pt x="61" y="4"/>
                        </a:lnTo>
                        <a:lnTo>
                          <a:pt x="61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580" name="Freeform 554">
                    <a:extLst>
                      <a:ext uri="{FF2B5EF4-FFF2-40B4-BE49-F238E27FC236}">
                        <a16:creationId xmlns:a16="http://schemas.microsoft.com/office/drawing/2014/main" id="{B503C9FB-C470-FFAA-E894-06E9AFCF856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607" y="3340"/>
                    <a:ext cx="52" cy="58"/>
                  </a:xfrm>
                  <a:custGeom>
                    <a:avLst/>
                    <a:gdLst>
                      <a:gd name="T0" fmla="*/ 7 w 53"/>
                      <a:gd name="T1" fmla="*/ 8 h 57"/>
                      <a:gd name="T2" fmla="*/ 11 w 53"/>
                      <a:gd name="T3" fmla="*/ 8 h 57"/>
                      <a:gd name="T4" fmla="*/ 15 w 53"/>
                      <a:gd name="T5" fmla="*/ 8 h 57"/>
                      <a:gd name="T6" fmla="*/ 15 w 53"/>
                      <a:gd name="T7" fmla="*/ 4 h 57"/>
                      <a:gd name="T8" fmla="*/ 19 w 53"/>
                      <a:gd name="T9" fmla="*/ 4 h 57"/>
                      <a:gd name="T10" fmla="*/ 23 w 53"/>
                      <a:gd name="T11" fmla="*/ 4 h 57"/>
                      <a:gd name="T12" fmla="*/ 27 w 53"/>
                      <a:gd name="T13" fmla="*/ 4 h 57"/>
                      <a:gd name="T14" fmla="*/ 30 w 53"/>
                      <a:gd name="T15" fmla="*/ 4 h 57"/>
                      <a:gd name="T16" fmla="*/ 34 w 53"/>
                      <a:gd name="T17" fmla="*/ 4 h 57"/>
                      <a:gd name="T18" fmla="*/ 38 w 53"/>
                      <a:gd name="T19" fmla="*/ 4 h 57"/>
                      <a:gd name="T20" fmla="*/ 42 w 53"/>
                      <a:gd name="T21" fmla="*/ 4 h 57"/>
                      <a:gd name="T22" fmla="*/ 42 w 53"/>
                      <a:gd name="T23" fmla="*/ 0 h 57"/>
                      <a:gd name="T24" fmla="*/ 46 w 53"/>
                      <a:gd name="T25" fmla="*/ 0 h 57"/>
                      <a:gd name="T26" fmla="*/ 46 w 53"/>
                      <a:gd name="T27" fmla="*/ 4 h 57"/>
                      <a:gd name="T28" fmla="*/ 46 w 53"/>
                      <a:gd name="T29" fmla="*/ 8 h 57"/>
                      <a:gd name="T30" fmla="*/ 46 w 53"/>
                      <a:gd name="T31" fmla="*/ 12 h 57"/>
                      <a:gd name="T32" fmla="*/ 50 w 53"/>
                      <a:gd name="T33" fmla="*/ 12 h 57"/>
                      <a:gd name="T34" fmla="*/ 50 w 53"/>
                      <a:gd name="T35" fmla="*/ 16 h 57"/>
                      <a:gd name="T36" fmla="*/ 50 w 53"/>
                      <a:gd name="T37" fmla="*/ 20 h 57"/>
                      <a:gd name="T38" fmla="*/ 53 w 53"/>
                      <a:gd name="T39" fmla="*/ 20 h 57"/>
                      <a:gd name="T40" fmla="*/ 50 w 53"/>
                      <a:gd name="T41" fmla="*/ 20 h 57"/>
                      <a:gd name="T42" fmla="*/ 53 w 53"/>
                      <a:gd name="T43" fmla="*/ 24 h 57"/>
                      <a:gd name="T44" fmla="*/ 50 w 53"/>
                      <a:gd name="T45" fmla="*/ 24 h 57"/>
                      <a:gd name="T46" fmla="*/ 50 w 53"/>
                      <a:gd name="T47" fmla="*/ 28 h 57"/>
                      <a:gd name="T48" fmla="*/ 50 w 53"/>
                      <a:gd name="T49" fmla="*/ 32 h 57"/>
                      <a:gd name="T50" fmla="*/ 53 w 53"/>
                      <a:gd name="T51" fmla="*/ 32 h 57"/>
                      <a:gd name="T52" fmla="*/ 53 w 53"/>
                      <a:gd name="T53" fmla="*/ 36 h 57"/>
                      <a:gd name="T54" fmla="*/ 50 w 53"/>
                      <a:gd name="T55" fmla="*/ 36 h 57"/>
                      <a:gd name="T56" fmla="*/ 50 w 53"/>
                      <a:gd name="T57" fmla="*/ 40 h 57"/>
                      <a:gd name="T58" fmla="*/ 46 w 53"/>
                      <a:gd name="T59" fmla="*/ 40 h 57"/>
                      <a:gd name="T60" fmla="*/ 42 w 53"/>
                      <a:gd name="T61" fmla="*/ 40 h 57"/>
                      <a:gd name="T62" fmla="*/ 38 w 53"/>
                      <a:gd name="T63" fmla="*/ 40 h 57"/>
                      <a:gd name="T64" fmla="*/ 38 w 53"/>
                      <a:gd name="T65" fmla="*/ 44 h 57"/>
                      <a:gd name="T66" fmla="*/ 34 w 53"/>
                      <a:gd name="T67" fmla="*/ 44 h 57"/>
                      <a:gd name="T68" fmla="*/ 30 w 53"/>
                      <a:gd name="T69" fmla="*/ 44 h 57"/>
                      <a:gd name="T70" fmla="*/ 30 w 53"/>
                      <a:gd name="T71" fmla="*/ 49 h 57"/>
                      <a:gd name="T72" fmla="*/ 27 w 53"/>
                      <a:gd name="T73" fmla="*/ 49 h 57"/>
                      <a:gd name="T74" fmla="*/ 23 w 53"/>
                      <a:gd name="T75" fmla="*/ 49 h 57"/>
                      <a:gd name="T76" fmla="*/ 15 w 53"/>
                      <a:gd name="T77" fmla="*/ 57 h 57"/>
                      <a:gd name="T78" fmla="*/ 11 w 53"/>
                      <a:gd name="T79" fmla="*/ 57 h 57"/>
                      <a:gd name="T80" fmla="*/ 11 w 53"/>
                      <a:gd name="T81" fmla="*/ 53 h 57"/>
                      <a:gd name="T82" fmla="*/ 11 w 53"/>
                      <a:gd name="T83" fmla="*/ 49 h 57"/>
                      <a:gd name="T84" fmla="*/ 11 w 53"/>
                      <a:gd name="T85" fmla="*/ 44 h 57"/>
                      <a:gd name="T86" fmla="*/ 11 w 53"/>
                      <a:gd name="T87" fmla="*/ 40 h 57"/>
                      <a:gd name="T88" fmla="*/ 7 w 53"/>
                      <a:gd name="T89" fmla="*/ 40 h 57"/>
                      <a:gd name="T90" fmla="*/ 7 w 53"/>
                      <a:gd name="T91" fmla="*/ 36 h 57"/>
                      <a:gd name="T92" fmla="*/ 7 w 53"/>
                      <a:gd name="T93" fmla="*/ 32 h 57"/>
                      <a:gd name="T94" fmla="*/ 4 w 53"/>
                      <a:gd name="T95" fmla="*/ 32 h 57"/>
                      <a:gd name="T96" fmla="*/ 7 w 53"/>
                      <a:gd name="T97" fmla="*/ 28 h 57"/>
                      <a:gd name="T98" fmla="*/ 4 w 53"/>
                      <a:gd name="T99" fmla="*/ 28 h 57"/>
                      <a:gd name="T100" fmla="*/ 4 w 53"/>
                      <a:gd name="T101" fmla="*/ 24 h 57"/>
                      <a:gd name="T102" fmla="*/ 0 w 53"/>
                      <a:gd name="T103" fmla="*/ 24 h 57"/>
                      <a:gd name="T104" fmla="*/ 0 w 53"/>
                      <a:gd name="T105" fmla="*/ 20 h 57"/>
                      <a:gd name="T106" fmla="*/ 0 w 53"/>
                      <a:gd name="T107" fmla="*/ 16 h 57"/>
                      <a:gd name="T108" fmla="*/ 4 w 53"/>
                      <a:gd name="T109" fmla="*/ 16 h 57"/>
                      <a:gd name="T110" fmla="*/ 4 w 53"/>
                      <a:gd name="T111" fmla="*/ 12 h 57"/>
                      <a:gd name="T112" fmla="*/ 7 w 53"/>
                      <a:gd name="T113" fmla="*/ 12 h 57"/>
                      <a:gd name="T114" fmla="*/ 7 w 53"/>
                      <a:gd name="T115" fmla="*/ 8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</a:cxnLst>
                    <a:rect l="0" t="0" r="r" b="b"/>
                    <a:pathLst>
                      <a:path w="53" h="57">
                        <a:moveTo>
                          <a:pt x="7" y="8"/>
                        </a:moveTo>
                        <a:lnTo>
                          <a:pt x="11" y="8"/>
                        </a:lnTo>
                        <a:lnTo>
                          <a:pt x="15" y="8"/>
                        </a:lnTo>
                        <a:lnTo>
                          <a:pt x="15" y="4"/>
                        </a:lnTo>
                        <a:lnTo>
                          <a:pt x="19" y="4"/>
                        </a:lnTo>
                        <a:lnTo>
                          <a:pt x="23" y="4"/>
                        </a:lnTo>
                        <a:lnTo>
                          <a:pt x="27" y="4"/>
                        </a:lnTo>
                        <a:lnTo>
                          <a:pt x="30" y="4"/>
                        </a:lnTo>
                        <a:lnTo>
                          <a:pt x="34" y="4"/>
                        </a:lnTo>
                        <a:lnTo>
                          <a:pt x="38" y="4"/>
                        </a:lnTo>
                        <a:lnTo>
                          <a:pt x="42" y="4"/>
                        </a:lnTo>
                        <a:lnTo>
                          <a:pt x="42" y="0"/>
                        </a:lnTo>
                        <a:lnTo>
                          <a:pt x="46" y="0"/>
                        </a:lnTo>
                        <a:lnTo>
                          <a:pt x="46" y="4"/>
                        </a:lnTo>
                        <a:lnTo>
                          <a:pt x="46" y="8"/>
                        </a:lnTo>
                        <a:lnTo>
                          <a:pt x="46" y="12"/>
                        </a:lnTo>
                        <a:lnTo>
                          <a:pt x="50" y="12"/>
                        </a:lnTo>
                        <a:lnTo>
                          <a:pt x="50" y="16"/>
                        </a:lnTo>
                        <a:lnTo>
                          <a:pt x="50" y="20"/>
                        </a:lnTo>
                        <a:lnTo>
                          <a:pt x="53" y="20"/>
                        </a:lnTo>
                        <a:lnTo>
                          <a:pt x="50" y="20"/>
                        </a:lnTo>
                        <a:lnTo>
                          <a:pt x="53" y="24"/>
                        </a:lnTo>
                        <a:lnTo>
                          <a:pt x="50" y="24"/>
                        </a:lnTo>
                        <a:lnTo>
                          <a:pt x="50" y="28"/>
                        </a:lnTo>
                        <a:lnTo>
                          <a:pt x="50" y="32"/>
                        </a:lnTo>
                        <a:lnTo>
                          <a:pt x="53" y="32"/>
                        </a:lnTo>
                        <a:lnTo>
                          <a:pt x="53" y="36"/>
                        </a:lnTo>
                        <a:lnTo>
                          <a:pt x="50" y="36"/>
                        </a:lnTo>
                        <a:lnTo>
                          <a:pt x="50" y="40"/>
                        </a:lnTo>
                        <a:lnTo>
                          <a:pt x="46" y="40"/>
                        </a:lnTo>
                        <a:lnTo>
                          <a:pt x="42" y="40"/>
                        </a:lnTo>
                        <a:lnTo>
                          <a:pt x="38" y="40"/>
                        </a:lnTo>
                        <a:lnTo>
                          <a:pt x="38" y="44"/>
                        </a:lnTo>
                        <a:lnTo>
                          <a:pt x="34" y="44"/>
                        </a:lnTo>
                        <a:lnTo>
                          <a:pt x="30" y="44"/>
                        </a:lnTo>
                        <a:lnTo>
                          <a:pt x="30" y="49"/>
                        </a:lnTo>
                        <a:lnTo>
                          <a:pt x="27" y="49"/>
                        </a:lnTo>
                        <a:lnTo>
                          <a:pt x="23" y="49"/>
                        </a:lnTo>
                        <a:lnTo>
                          <a:pt x="15" y="57"/>
                        </a:lnTo>
                        <a:lnTo>
                          <a:pt x="11" y="57"/>
                        </a:lnTo>
                        <a:lnTo>
                          <a:pt x="11" y="53"/>
                        </a:lnTo>
                        <a:lnTo>
                          <a:pt x="11" y="49"/>
                        </a:lnTo>
                        <a:lnTo>
                          <a:pt x="11" y="44"/>
                        </a:lnTo>
                        <a:lnTo>
                          <a:pt x="11" y="40"/>
                        </a:lnTo>
                        <a:lnTo>
                          <a:pt x="7" y="40"/>
                        </a:lnTo>
                        <a:lnTo>
                          <a:pt x="7" y="36"/>
                        </a:lnTo>
                        <a:lnTo>
                          <a:pt x="7" y="32"/>
                        </a:lnTo>
                        <a:lnTo>
                          <a:pt x="4" y="32"/>
                        </a:lnTo>
                        <a:lnTo>
                          <a:pt x="7" y="28"/>
                        </a:lnTo>
                        <a:lnTo>
                          <a:pt x="4" y="28"/>
                        </a:lnTo>
                        <a:lnTo>
                          <a:pt x="4" y="24"/>
                        </a:lnTo>
                        <a:lnTo>
                          <a:pt x="0" y="24"/>
                        </a:lnTo>
                        <a:lnTo>
                          <a:pt x="0" y="20"/>
                        </a:lnTo>
                        <a:lnTo>
                          <a:pt x="0" y="16"/>
                        </a:lnTo>
                        <a:lnTo>
                          <a:pt x="4" y="16"/>
                        </a:lnTo>
                        <a:lnTo>
                          <a:pt x="4" y="12"/>
                        </a:lnTo>
                        <a:lnTo>
                          <a:pt x="7" y="12"/>
                        </a:lnTo>
                        <a:lnTo>
                          <a:pt x="7" y="8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581" name="Freeform 555">
                    <a:extLst>
                      <a:ext uri="{FF2B5EF4-FFF2-40B4-BE49-F238E27FC236}">
                        <a16:creationId xmlns:a16="http://schemas.microsoft.com/office/drawing/2014/main" id="{4EF50C0B-AC16-B1E8-B17C-6F3A869C055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542" y="3343"/>
                    <a:ext cx="63" cy="125"/>
                  </a:xfrm>
                  <a:custGeom>
                    <a:avLst/>
                    <a:gdLst>
                      <a:gd name="T0" fmla="*/ 27 w 62"/>
                      <a:gd name="T1" fmla="*/ 0 h 125"/>
                      <a:gd name="T2" fmla="*/ 35 w 62"/>
                      <a:gd name="T3" fmla="*/ 4 h 125"/>
                      <a:gd name="T4" fmla="*/ 43 w 62"/>
                      <a:gd name="T5" fmla="*/ 8 h 125"/>
                      <a:gd name="T6" fmla="*/ 43 w 62"/>
                      <a:gd name="T7" fmla="*/ 4 h 125"/>
                      <a:gd name="T8" fmla="*/ 46 w 62"/>
                      <a:gd name="T9" fmla="*/ 4 h 125"/>
                      <a:gd name="T10" fmla="*/ 50 w 62"/>
                      <a:gd name="T11" fmla="*/ 4 h 125"/>
                      <a:gd name="T12" fmla="*/ 50 w 62"/>
                      <a:gd name="T13" fmla="*/ 8 h 125"/>
                      <a:gd name="T14" fmla="*/ 58 w 62"/>
                      <a:gd name="T15" fmla="*/ 12 h 125"/>
                      <a:gd name="T16" fmla="*/ 58 w 62"/>
                      <a:gd name="T17" fmla="*/ 16 h 125"/>
                      <a:gd name="T18" fmla="*/ 62 w 62"/>
                      <a:gd name="T19" fmla="*/ 20 h 125"/>
                      <a:gd name="T20" fmla="*/ 58 w 62"/>
                      <a:gd name="T21" fmla="*/ 28 h 125"/>
                      <a:gd name="T22" fmla="*/ 62 w 62"/>
                      <a:gd name="T23" fmla="*/ 36 h 125"/>
                      <a:gd name="T24" fmla="*/ 54 w 62"/>
                      <a:gd name="T25" fmla="*/ 40 h 125"/>
                      <a:gd name="T26" fmla="*/ 50 w 62"/>
                      <a:gd name="T27" fmla="*/ 49 h 125"/>
                      <a:gd name="T28" fmla="*/ 54 w 62"/>
                      <a:gd name="T29" fmla="*/ 57 h 125"/>
                      <a:gd name="T30" fmla="*/ 50 w 62"/>
                      <a:gd name="T31" fmla="*/ 65 h 125"/>
                      <a:gd name="T32" fmla="*/ 54 w 62"/>
                      <a:gd name="T33" fmla="*/ 73 h 125"/>
                      <a:gd name="T34" fmla="*/ 54 w 62"/>
                      <a:gd name="T35" fmla="*/ 85 h 125"/>
                      <a:gd name="T36" fmla="*/ 54 w 62"/>
                      <a:gd name="T37" fmla="*/ 97 h 125"/>
                      <a:gd name="T38" fmla="*/ 50 w 62"/>
                      <a:gd name="T39" fmla="*/ 105 h 125"/>
                      <a:gd name="T40" fmla="*/ 50 w 62"/>
                      <a:gd name="T41" fmla="*/ 109 h 125"/>
                      <a:gd name="T42" fmla="*/ 46 w 62"/>
                      <a:gd name="T43" fmla="*/ 117 h 125"/>
                      <a:gd name="T44" fmla="*/ 39 w 62"/>
                      <a:gd name="T45" fmla="*/ 117 h 125"/>
                      <a:gd name="T46" fmla="*/ 39 w 62"/>
                      <a:gd name="T47" fmla="*/ 121 h 125"/>
                      <a:gd name="T48" fmla="*/ 31 w 62"/>
                      <a:gd name="T49" fmla="*/ 125 h 125"/>
                      <a:gd name="T50" fmla="*/ 23 w 62"/>
                      <a:gd name="T51" fmla="*/ 121 h 125"/>
                      <a:gd name="T52" fmla="*/ 20 w 62"/>
                      <a:gd name="T53" fmla="*/ 113 h 125"/>
                      <a:gd name="T54" fmla="*/ 8 w 62"/>
                      <a:gd name="T55" fmla="*/ 109 h 125"/>
                      <a:gd name="T56" fmla="*/ 4 w 62"/>
                      <a:gd name="T57" fmla="*/ 101 h 125"/>
                      <a:gd name="T58" fmla="*/ 8 w 62"/>
                      <a:gd name="T59" fmla="*/ 93 h 125"/>
                      <a:gd name="T60" fmla="*/ 16 w 62"/>
                      <a:gd name="T61" fmla="*/ 89 h 125"/>
                      <a:gd name="T62" fmla="*/ 23 w 62"/>
                      <a:gd name="T63" fmla="*/ 93 h 125"/>
                      <a:gd name="T64" fmla="*/ 31 w 62"/>
                      <a:gd name="T65" fmla="*/ 81 h 125"/>
                      <a:gd name="T66" fmla="*/ 35 w 62"/>
                      <a:gd name="T67" fmla="*/ 69 h 125"/>
                      <a:gd name="T68" fmla="*/ 31 w 62"/>
                      <a:gd name="T69" fmla="*/ 61 h 125"/>
                      <a:gd name="T70" fmla="*/ 31 w 62"/>
                      <a:gd name="T71" fmla="*/ 49 h 125"/>
                      <a:gd name="T72" fmla="*/ 31 w 62"/>
                      <a:gd name="T73" fmla="*/ 36 h 125"/>
                      <a:gd name="T74" fmla="*/ 27 w 62"/>
                      <a:gd name="T75" fmla="*/ 36 h 125"/>
                      <a:gd name="T76" fmla="*/ 23 w 62"/>
                      <a:gd name="T77" fmla="*/ 32 h 125"/>
                      <a:gd name="T78" fmla="*/ 20 w 62"/>
                      <a:gd name="T79" fmla="*/ 32 h 125"/>
                      <a:gd name="T80" fmla="*/ 16 w 62"/>
                      <a:gd name="T81" fmla="*/ 32 h 125"/>
                      <a:gd name="T82" fmla="*/ 4 w 62"/>
                      <a:gd name="T83" fmla="*/ 32 h 125"/>
                      <a:gd name="T84" fmla="*/ 4 w 62"/>
                      <a:gd name="T85" fmla="*/ 24 h 125"/>
                      <a:gd name="T86" fmla="*/ 4 w 62"/>
                      <a:gd name="T87" fmla="*/ 20 h 125"/>
                      <a:gd name="T88" fmla="*/ 12 w 62"/>
                      <a:gd name="T89" fmla="*/ 16 h 125"/>
                      <a:gd name="T90" fmla="*/ 20 w 62"/>
                      <a:gd name="T91" fmla="*/ 12 h 125"/>
                      <a:gd name="T92" fmla="*/ 27 w 62"/>
                      <a:gd name="T93" fmla="*/ 8 h 125"/>
                      <a:gd name="T94" fmla="*/ 27 w 62"/>
                      <a:gd name="T95" fmla="*/ 0 h 12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</a:cxnLst>
                    <a:rect l="0" t="0" r="r" b="b"/>
                    <a:pathLst>
                      <a:path w="62" h="125">
                        <a:moveTo>
                          <a:pt x="27" y="0"/>
                        </a:moveTo>
                        <a:lnTo>
                          <a:pt x="27" y="4"/>
                        </a:lnTo>
                        <a:lnTo>
                          <a:pt x="27" y="0"/>
                        </a:lnTo>
                        <a:lnTo>
                          <a:pt x="27" y="4"/>
                        </a:lnTo>
                        <a:lnTo>
                          <a:pt x="31" y="4"/>
                        </a:lnTo>
                        <a:lnTo>
                          <a:pt x="35" y="4"/>
                        </a:lnTo>
                        <a:lnTo>
                          <a:pt x="39" y="4"/>
                        </a:lnTo>
                        <a:lnTo>
                          <a:pt x="43" y="4"/>
                        </a:lnTo>
                        <a:lnTo>
                          <a:pt x="43" y="8"/>
                        </a:lnTo>
                        <a:lnTo>
                          <a:pt x="43" y="4"/>
                        </a:lnTo>
                        <a:lnTo>
                          <a:pt x="43" y="8"/>
                        </a:lnTo>
                        <a:lnTo>
                          <a:pt x="43" y="4"/>
                        </a:lnTo>
                        <a:lnTo>
                          <a:pt x="43" y="8"/>
                        </a:lnTo>
                        <a:lnTo>
                          <a:pt x="46" y="8"/>
                        </a:lnTo>
                        <a:lnTo>
                          <a:pt x="46" y="4"/>
                        </a:lnTo>
                        <a:lnTo>
                          <a:pt x="43" y="4"/>
                        </a:lnTo>
                        <a:lnTo>
                          <a:pt x="46" y="4"/>
                        </a:lnTo>
                        <a:lnTo>
                          <a:pt x="50" y="4"/>
                        </a:lnTo>
                        <a:lnTo>
                          <a:pt x="50" y="8"/>
                        </a:lnTo>
                        <a:lnTo>
                          <a:pt x="50" y="12"/>
                        </a:lnTo>
                        <a:lnTo>
                          <a:pt x="50" y="8"/>
                        </a:lnTo>
                        <a:lnTo>
                          <a:pt x="50" y="12"/>
                        </a:lnTo>
                        <a:lnTo>
                          <a:pt x="54" y="12"/>
                        </a:lnTo>
                        <a:lnTo>
                          <a:pt x="58" y="12"/>
                        </a:lnTo>
                        <a:lnTo>
                          <a:pt x="58" y="16"/>
                        </a:lnTo>
                        <a:lnTo>
                          <a:pt x="58" y="20"/>
                        </a:lnTo>
                        <a:lnTo>
                          <a:pt x="58" y="16"/>
                        </a:lnTo>
                        <a:lnTo>
                          <a:pt x="62" y="20"/>
                        </a:lnTo>
                        <a:lnTo>
                          <a:pt x="62" y="16"/>
                        </a:lnTo>
                        <a:lnTo>
                          <a:pt x="62" y="20"/>
                        </a:lnTo>
                        <a:lnTo>
                          <a:pt x="62" y="24"/>
                        </a:lnTo>
                        <a:lnTo>
                          <a:pt x="62" y="28"/>
                        </a:lnTo>
                        <a:lnTo>
                          <a:pt x="58" y="28"/>
                        </a:lnTo>
                        <a:lnTo>
                          <a:pt x="58" y="32"/>
                        </a:lnTo>
                        <a:lnTo>
                          <a:pt x="58" y="36"/>
                        </a:lnTo>
                        <a:lnTo>
                          <a:pt x="62" y="36"/>
                        </a:lnTo>
                        <a:lnTo>
                          <a:pt x="62" y="40"/>
                        </a:lnTo>
                        <a:lnTo>
                          <a:pt x="58" y="40"/>
                        </a:lnTo>
                        <a:lnTo>
                          <a:pt x="54" y="40"/>
                        </a:lnTo>
                        <a:lnTo>
                          <a:pt x="54" y="45"/>
                        </a:lnTo>
                        <a:lnTo>
                          <a:pt x="50" y="45"/>
                        </a:lnTo>
                        <a:lnTo>
                          <a:pt x="50" y="49"/>
                        </a:lnTo>
                        <a:lnTo>
                          <a:pt x="50" y="53"/>
                        </a:lnTo>
                        <a:lnTo>
                          <a:pt x="54" y="53"/>
                        </a:lnTo>
                        <a:lnTo>
                          <a:pt x="54" y="57"/>
                        </a:lnTo>
                        <a:lnTo>
                          <a:pt x="54" y="61"/>
                        </a:lnTo>
                        <a:lnTo>
                          <a:pt x="50" y="61"/>
                        </a:lnTo>
                        <a:lnTo>
                          <a:pt x="50" y="65"/>
                        </a:lnTo>
                        <a:lnTo>
                          <a:pt x="54" y="65"/>
                        </a:lnTo>
                        <a:lnTo>
                          <a:pt x="54" y="69"/>
                        </a:lnTo>
                        <a:lnTo>
                          <a:pt x="54" y="73"/>
                        </a:lnTo>
                        <a:lnTo>
                          <a:pt x="54" y="77"/>
                        </a:lnTo>
                        <a:lnTo>
                          <a:pt x="54" y="81"/>
                        </a:lnTo>
                        <a:lnTo>
                          <a:pt x="54" y="85"/>
                        </a:lnTo>
                        <a:lnTo>
                          <a:pt x="54" y="89"/>
                        </a:lnTo>
                        <a:lnTo>
                          <a:pt x="54" y="93"/>
                        </a:lnTo>
                        <a:lnTo>
                          <a:pt x="54" y="97"/>
                        </a:lnTo>
                        <a:lnTo>
                          <a:pt x="54" y="101"/>
                        </a:lnTo>
                        <a:lnTo>
                          <a:pt x="50" y="101"/>
                        </a:lnTo>
                        <a:lnTo>
                          <a:pt x="50" y="105"/>
                        </a:lnTo>
                        <a:lnTo>
                          <a:pt x="46" y="105"/>
                        </a:lnTo>
                        <a:lnTo>
                          <a:pt x="46" y="109"/>
                        </a:lnTo>
                        <a:lnTo>
                          <a:pt x="50" y="109"/>
                        </a:lnTo>
                        <a:lnTo>
                          <a:pt x="50" y="113"/>
                        </a:lnTo>
                        <a:lnTo>
                          <a:pt x="46" y="113"/>
                        </a:lnTo>
                        <a:lnTo>
                          <a:pt x="46" y="117"/>
                        </a:lnTo>
                        <a:lnTo>
                          <a:pt x="46" y="113"/>
                        </a:lnTo>
                        <a:lnTo>
                          <a:pt x="43" y="117"/>
                        </a:lnTo>
                        <a:lnTo>
                          <a:pt x="39" y="117"/>
                        </a:lnTo>
                        <a:lnTo>
                          <a:pt x="43" y="117"/>
                        </a:lnTo>
                        <a:lnTo>
                          <a:pt x="43" y="121"/>
                        </a:lnTo>
                        <a:lnTo>
                          <a:pt x="39" y="121"/>
                        </a:lnTo>
                        <a:lnTo>
                          <a:pt x="35" y="121"/>
                        </a:lnTo>
                        <a:lnTo>
                          <a:pt x="35" y="125"/>
                        </a:lnTo>
                        <a:lnTo>
                          <a:pt x="31" y="125"/>
                        </a:lnTo>
                        <a:lnTo>
                          <a:pt x="27" y="125"/>
                        </a:lnTo>
                        <a:lnTo>
                          <a:pt x="23" y="125"/>
                        </a:lnTo>
                        <a:lnTo>
                          <a:pt x="23" y="121"/>
                        </a:lnTo>
                        <a:lnTo>
                          <a:pt x="23" y="117"/>
                        </a:lnTo>
                        <a:lnTo>
                          <a:pt x="20" y="117"/>
                        </a:lnTo>
                        <a:lnTo>
                          <a:pt x="20" y="113"/>
                        </a:lnTo>
                        <a:lnTo>
                          <a:pt x="16" y="113"/>
                        </a:lnTo>
                        <a:lnTo>
                          <a:pt x="12" y="109"/>
                        </a:lnTo>
                        <a:lnTo>
                          <a:pt x="8" y="109"/>
                        </a:lnTo>
                        <a:lnTo>
                          <a:pt x="8" y="105"/>
                        </a:lnTo>
                        <a:lnTo>
                          <a:pt x="4" y="105"/>
                        </a:lnTo>
                        <a:lnTo>
                          <a:pt x="4" y="101"/>
                        </a:lnTo>
                        <a:lnTo>
                          <a:pt x="4" y="97"/>
                        </a:lnTo>
                        <a:lnTo>
                          <a:pt x="4" y="93"/>
                        </a:lnTo>
                        <a:lnTo>
                          <a:pt x="8" y="93"/>
                        </a:lnTo>
                        <a:lnTo>
                          <a:pt x="12" y="93"/>
                        </a:lnTo>
                        <a:lnTo>
                          <a:pt x="12" y="89"/>
                        </a:lnTo>
                        <a:lnTo>
                          <a:pt x="16" y="89"/>
                        </a:lnTo>
                        <a:lnTo>
                          <a:pt x="16" y="93"/>
                        </a:lnTo>
                        <a:lnTo>
                          <a:pt x="20" y="93"/>
                        </a:lnTo>
                        <a:lnTo>
                          <a:pt x="23" y="93"/>
                        </a:lnTo>
                        <a:lnTo>
                          <a:pt x="20" y="89"/>
                        </a:lnTo>
                        <a:lnTo>
                          <a:pt x="23" y="85"/>
                        </a:lnTo>
                        <a:lnTo>
                          <a:pt x="31" y="81"/>
                        </a:lnTo>
                        <a:lnTo>
                          <a:pt x="31" y="77"/>
                        </a:lnTo>
                        <a:lnTo>
                          <a:pt x="31" y="73"/>
                        </a:lnTo>
                        <a:lnTo>
                          <a:pt x="35" y="69"/>
                        </a:lnTo>
                        <a:lnTo>
                          <a:pt x="35" y="65"/>
                        </a:lnTo>
                        <a:lnTo>
                          <a:pt x="31" y="65"/>
                        </a:lnTo>
                        <a:lnTo>
                          <a:pt x="31" y="61"/>
                        </a:lnTo>
                        <a:lnTo>
                          <a:pt x="31" y="57"/>
                        </a:lnTo>
                        <a:lnTo>
                          <a:pt x="31" y="53"/>
                        </a:lnTo>
                        <a:lnTo>
                          <a:pt x="31" y="49"/>
                        </a:lnTo>
                        <a:lnTo>
                          <a:pt x="31" y="45"/>
                        </a:lnTo>
                        <a:lnTo>
                          <a:pt x="31" y="40"/>
                        </a:lnTo>
                        <a:lnTo>
                          <a:pt x="31" y="36"/>
                        </a:lnTo>
                        <a:lnTo>
                          <a:pt x="31" y="32"/>
                        </a:lnTo>
                        <a:lnTo>
                          <a:pt x="31" y="36"/>
                        </a:lnTo>
                        <a:lnTo>
                          <a:pt x="27" y="36"/>
                        </a:lnTo>
                        <a:lnTo>
                          <a:pt x="23" y="32"/>
                        </a:lnTo>
                        <a:lnTo>
                          <a:pt x="27" y="32"/>
                        </a:lnTo>
                        <a:lnTo>
                          <a:pt x="23" y="32"/>
                        </a:lnTo>
                        <a:lnTo>
                          <a:pt x="23" y="28"/>
                        </a:lnTo>
                        <a:lnTo>
                          <a:pt x="23" y="32"/>
                        </a:lnTo>
                        <a:lnTo>
                          <a:pt x="20" y="32"/>
                        </a:lnTo>
                        <a:lnTo>
                          <a:pt x="16" y="32"/>
                        </a:lnTo>
                        <a:lnTo>
                          <a:pt x="16" y="28"/>
                        </a:lnTo>
                        <a:lnTo>
                          <a:pt x="16" y="32"/>
                        </a:lnTo>
                        <a:lnTo>
                          <a:pt x="12" y="32"/>
                        </a:lnTo>
                        <a:lnTo>
                          <a:pt x="8" y="32"/>
                        </a:lnTo>
                        <a:lnTo>
                          <a:pt x="4" y="32"/>
                        </a:lnTo>
                        <a:lnTo>
                          <a:pt x="4" y="28"/>
                        </a:lnTo>
                        <a:lnTo>
                          <a:pt x="0" y="28"/>
                        </a:lnTo>
                        <a:lnTo>
                          <a:pt x="4" y="24"/>
                        </a:lnTo>
                        <a:lnTo>
                          <a:pt x="0" y="24"/>
                        </a:lnTo>
                        <a:lnTo>
                          <a:pt x="4" y="24"/>
                        </a:lnTo>
                        <a:lnTo>
                          <a:pt x="4" y="20"/>
                        </a:lnTo>
                        <a:lnTo>
                          <a:pt x="8" y="20"/>
                        </a:lnTo>
                        <a:lnTo>
                          <a:pt x="8" y="16"/>
                        </a:lnTo>
                        <a:lnTo>
                          <a:pt x="12" y="16"/>
                        </a:lnTo>
                        <a:lnTo>
                          <a:pt x="12" y="12"/>
                        </a:lnTo>
                        <a:lnTo>
                          <a:pt x="16" y="12"/>
                        </a:lnTo>
                        <a:lnTo>
                          <a:pt x="20" y="12"/>
                        </a:lnTo>
                        <a:lnTo>
                          <a:pt x="23" y="12"/>
                        </a:lnTo>
                        <a:lnTo>
                          <a:pt x="23" y="8"/>
                        </a:lnTo>
                        <a:lnTo>
                          <a:pt x="27" y="8"/>
                        </a:lnTo>
                        <a:lnTo>
                          <a:pt x="27" y="4"/>
                        </a:lnTo>
                        <a:lnTo>
                          <a:pt x="23" y="4"/>
                        </a:lnTo>
                        <a:lnTo>
                          <a:pt x="27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582" name="Freeform 556">
                    <a:extLst>
                      <a:ext uri="{FF2B5EF4-FFF2-40B4-BE49-F238E27FC236}">
                        <a16:creationId xmlns:a16="http://schemas.microsoft.com/office/drawing/2014/main" id="{20E83EA6-341E-F220-CA4C-84F1D1A0C39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568" y="3347"/>
                    <a:ext cx="96" cy="81"/>
                  </a:xfrm>
                  <a:custGeom>
                    <a:avLst/>
                    <a:gdLst>
                      <a:gd name="T0" fmla="*/ 16 w 96"/>
                      <a:gd name="T1" fmla="*/ 24 h 81"/>
                      <a:gd name="T2" fmla="*/ 20 w 96"/>
                      <a:gd name="T3" fmla="*/ 20 h 81"/>
                      <a:gd name="T4" fmla="*/ 23 w 96"/>
                      <a:gd name="T5" fmla="*/ 16 h 81"/>
                      <a:gd name="T6" fmla="*/ 27 w 96"/>
                      <a:gd name="T7" fmla="*/ 12 h 81"/>
                      <a:gd name="T8" fmla="*/ 35 w 96"/>
                      <a:gd name="T9" fmla="*/ 12 h 81"/>
                      <a:gd name="T10" fmla="*/ 39 w 96"/>
                      <a:gd name="T11" fmla="*/ 8 h 81"/>
                      <a:gd name="T12" fmla="*/ 43 w 96"/>
                      <a:gd name="T13" fmla="*/ 12 h 81"/>
                      <a:gd name="T14" fmla="*/ 46 w 96"/>
                      <a:gd name="T15" fmla="*/ 8 h 81"/>
                      <a:gd name="T16" fmla="*/ 54 w 96"/>
                      <a:gd name="T17" fmla="*/ 8 h 81"/>
                      <a:gd name="T18" fmla="*/ 58 w 96"/>
                      <a:gd name="T19" fmla="*/ 4 h 81"/>
                      <a:gd name="T20" fmla="*/ 62 w 96"/>
                      <a:gd name="T21" fmla="*/ 8 h 81"/>
                      <a:gd name="T22" fmla="*/ 69 w 96"/>
                      <a:gd name="T23" fmla="*/ 8 h 81"/>
                      <a:gd name="T24" fmla="*/ 73 w 96"/>
                      <a:gd name="T25" fmla="*/ 4 h 81"/>
                      <a:gd name="T26" fmla="*/ 81 w 96"/>
                      <a:gd name="T27" fmla="*/ 0 h 81"/>
                      <a:gd name="T28" fmla="*/ 85 w 96"/>
                      <a:gd name="T29" fmla="*/ 4 h 81"/>
                      <a:gd name="T30" fmla="*/ 89 w 96"/>
                      <a:gd name="T31" fmla="*/ 8 h 81"/>
                      <a:gd name="T32" fmla="*/ 89 w 96"/>
                      <a:gd name="T33" fmla="*/ 16 h 81"/>
                      <a:gd name="T34" fmla="*/ 92 w 96"/>
                      <a:gd name="T35" fmla="*/ 20 h 81"/>
                      <a:gd name="T36" fmla="*/ 96 w 96"/>
                      <a:gd name="T37" fmla="*/ 24 h 81"/>
                      <a:gd name="T38" fmla="*/ 92 w 96"/>
                      <a:gd name="T39" fmla="*/ 28 h 81"/>
                      <a:gd name="T40" fmla="*/ 85 w 96"/>
                      <a:gd name="T41" fmla="*/ 32 h 81"/>
                      <a:gd name="T42" fmla="*/ 89 w 96"/>
                      <a:gd name="T43" fmla="*/ 36 h 81"/>
                      <a:gd name="T44" fmla="*/ 85 w 96"/>
                      <a:gd name="T45" fmla="*/ 41 h 81"/>
                      <a:gd name="T46" fmla="*/ 81 w 96"/>
                      <a:gd name="T47" fmla="*/ 45 h 81"/>
                      <a:gd name="T48" fmla="*/ 77 w 96"/>
                      <a:gd name="T49" fmla="*/ 49 h 81"/>
                      <a:gd name="T50" fmla="*/ 73 w 96"/>
                      <a:gd name="T51" fmla="*/ 53 h 81"/>
                      <a:gd name="T52" fmla="*/ 66 w 96"/>
                      <a:gd name="T53" fmla="*/ 53 h 81"/>
                      <a:gd name="T54" fmla="*/ 62 w 96"/>
                      <a:gd name="T55" fmla="*/ 57 h 81"/>
                      <a:gd name="T56" fmla="*/ 58 w 96"/>
                      <a:gd name="T57" fmla="*/ 61 h 81"/>
                      <a:gd name="T58" fmla="*/ 54 w 96"/>
                      <a:gd name="T59" fmla="*/ 65 h 81"/>
                      <a:gd name="T60" fmla="*/ 46 w 96"/>
                      <a:gd name="T61" fmla="*/ 69 h 81"/>
                      <a:gd name="T62" fmla="*/ 43 w 96"/>
                      <a:gd name="T63" fmla="*/ 77 h 81"/>
                      <a:gd name="T64" fmla="*/ 39 w 96"/>
                      <a:gd name="T65" fmla="*/ 81 h 81"/>
                      <a:gd name="T66" fmla="*/ 35 w 96"/>
                      <a:gd name="T67" fmla="*/ 77 h 81"/>
                      <a:gd name="T68" fmla="*/ 27 w 96"/>
                      <a:gd name="T69" fmla="*/ 73 h 81"/>
                      <a:gd name="T70" fmla="*/ 20 w 96"/>
                      <a:gd name="T71" fmla="*/ 73 h 81"/>
                      <a:gd name="T72" fmla="*/ 23 w 96"/>
                      <a:gd name="T73" fmla="*/ 69 h 81"/>
                      <a:gd name="T74" fmla="*/ 23 w 96"/>
                      <a:gd name="T75" fmla="*/ 69 h 81"/>
                      <a:gd name="T76" fmla="*/ 20 w 96"/>
                      <a:gd name="T77" fmla="*/ 65 h 81"/>
                      <a:gd name="T78" fmla="*/ 20 w 96"/>
                      <a:gd name="T79" fmla="*/ 57 h 81"/>
                      <a:gd name="T80" fmla="*/ 23 w 96"/>
                      <a:gd name="T81" fmla="*/ 53 h 81"/>
                      <a:gd name="T82" fmla="*/ 27 w 96"/>
                      <a:gd name="T83" fmla="*/ 49 h 81"/>
                      <a:gd name="T84" fmla="*/ 23 w 96"/>
                      <a:gd name="T85" fmla="*/ 45 h 81"/>
                      <a:gd name="T86" fmla="*/ 20 w 96"/>
                      <a:gd name="T87" fmla="*/ 49 h 81"/>
                      <a:gd name="T88" fmla="*/ 12 w 96"/>
                      <a:gd name="T89" fmla="*/ 53 h 81"/>
                      <a:gd name="T90" fmla="*/ 4 w 96"/>
                      <a:gd name="T91" fmla="*/ 53 h 81"/>
                      <a:gd name="T92" fmla="*/ 4 w 96"/>
                      <a:gd name="T93" fmla="*/ 45 h 81"/>
                      <a:gd name="T94" fmla="*/ 4 w 96"/>
                      <a:gd name="T95" fmla="*/ 45 h 81"/>
                      <a:gd name="T96" fmla="*/ 0 w 96"/>
                      <a:gd name="T97" fmla="*/ 41 h 81"/>
                      <a:gd name="T98" fmla="*/ 4 w 96"/>
                      <a:gd name="T99" fmla="*/ 36 h 81"/>
                      <a:gd name="T100" fmla="*/ 8 w 96"/>
                      <a:gd name="T101" fmla="*/ 32 h 81"/>
                      <a:gd name="T102" fmla="*/ 12 w 96"/>
                      <a:gd name="T103" fmla="*/ 28 h 8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</a:cxnLst>
                    <a:rect l="0" t="0" r="r" b="b"/>
                    <a:pathLst>
                      <a:path w="96" h="81">
                        <a:moveTo>
                          <a:pt x="12" y="24"/>
                        </a:moveTo>
                        <a:lnTo>
                          <a:pt x="16" y="24"/>
                        </a:lnTo>
                        <a:lnTo>
                          <a:pt x="16" y="20"/>
                        </a:lnTo>
                        <a:lnTo>
                          <a:pt x="20" y="20"/>
                        </a:lnTo>
                        <a:lnTo>
                          <a:pt x="20" y="16"/>
                        </a:lnTo>
                        <a:lnTo>
                          <a:pt x="23" y="16"/>
                        </a:lnTo>
                        <a:lnTo>
                          <a:pt x="27" y="16"/>
                        </a:lnTo>
                        <a:lnTo>
                          <a:pt x="27" y="12"/>
                        </a:lnTo>
                        <a:lnTo>
                          <a:pt x="31" y="12"/>
                        </a:lnTo>
                        <a:lnTo>
                          <a:pt x="35" y="12"/>
                        </a:lnTo>
                        <a:lnTo>
                          <a:pt x="39" y="12"/>
                        </a:lnTo>
                        <a:lnTo>
                          <a:pt x="39" y="8"/>
                        </a:lnTo>
                        <a:lnTo>
                          <a:pt x="39" y="12"/>
                        </a:lnTo>
                        <a:lnTo>
                          <a:pt x="43" y="12"/>
                        </a:lnTo>
                        <a:lnTo>
                          <a:pt x="43" y="8"/>
                        </a:lnTo>
                        <a:lnTo>
                          <a:pt x="46" y="8"/>
                        </a:lnTo>
                        <a:lnTo>
                          <a:pt x="50" y="8"/>
                        </a:lnTo>
                        <a:lnTo>
                          <a:pt x="54" y="8"/>
                        </a:lnTo>
                        <a:lnTo>
                          <a:pt x="54" y="4"/>
                        </a:lnTo>
                        <a:lnTo>
                          <a:pt x="58" y="4"/>
                        </a:lnTo>
                        <a:lnTo>
                          <a:pt x="58" y="8"/>
                        </a:lnTo>
                        <a:lnTo>
                          <a:pt x="62" y="8"/>
                        </a:lnTo>
                        <a:lnTo>
                          <a:pt x="66" y="8"/>
                        </a:lnTo>
                        <a:lnTo>
                          <a:pt x="69" y="8"/>
                        </a:lnTo>
                        <a:lnTo>
                          <a:pt x="69" y="4"/>
                        </a:lnTo>
                        <a:lnTo>
                          <a:pt x="73" y="4"/>
                        </a:lnTo>
                        <a:lnTo>
                          <a:pt x="77" y="4"/>
                        </a:lnTo>
                        <a:lnTo>
                          <a:pt x="81" y="0"/>
                        </a:lnTo>
                        <a:lnTo>
                          <a:pt x="81" y="4"/>
                        </a:lnTo>
                        <a:lnTo>
                          <a:pt x="85" y="4"/>
                        </a:lnTo>
                        <a:lnTo>
                          <a:pt x="85" y="8"/>
                        </a:lnTo>
                        <a:lnTo>
                          <a:pt x="89" y="8"/>
                        </a:lnTo>
                        <a:lnTo>
                          <a:pt x="89" y="12"/>
                        </a:lnTo>
                        <a:lnTo>
                          <a:pt x="89" y="16"/>
                        </a:lnTo>
                        <a:lnTo>
                          <a:pt x="92" y="16"/>
                        </a:lnTo>
                        <a:lnTo>
                          <a:pt x="92" y="20"/>
                        </a:lnTo>
                        <a:lnTo>
                          <a:pt x="96" y="20"/>
                        </a:lnTo>
                        <a:lnTo>
                          <a:pt x="96" y="24"/>
                        </a:lnTo>
                        <a:lnTo>
                          <a:pt x="92" y="24"/>
                        </a:lnTo>
                        <a:lnTo>
                          <a:pt x="92" y="28"/>
                        </a:lnTo>
                        <a:lnTo>
                          <a:pt x="89" y="32"/>
                        </a:lnTo>
                        <a:lnTo>
                          <a:pt x="85" y="32"/>
                        </a:lnTo>
                        <a:lnTo>
                          <a:pt x="85" y="36"/>
                        </a:lnTo>
                        <a:lnTo>
                          <a:pt x="89" y="36"/>
                        </a:lnTo>
                        <a:lnTo>
                          <a:pt x="89" y="41"/>
                        </a:lnTo>
                        <a:lnTo>
                          <a:pt x="85" y="41"/>
                        </a:lnTo>
                        <a:lnTo>
                          <a:pt x="81" y="41"/>
                        </a:lnTo>
                        <a:lnTo>
                          <a:pt x="81" y="45"/>
                        </a:lnTo>
                        <a:lnTo>
                          <a:pt x="81" y="49"/>
                        </a:lnTo>
                        <a:lnTo>
                          <a:pt x="77" y="49"/>
                        </a:lnTo>
                        <a:lnTo>
                          <a:pt x="73" y="49"/>
                        </a:lnTo>
                        <a:lnTo>
                          <a:pt x="73" y="53"/>
                        </a:lnTo>
                        <a:lnTo>
                          <a:pt x="69" y="53"/>
                        </a:lnTo>
                        <a:lnTo>
                          <a:pt x="66" y="53"/>
                        </a:lnTo>
                        <a:lnTo>
                          <a:pt x="66" y="57"/>
                        </a:lnTo>
                        <a:lnTo>
                          <a:pt x="62" y="57"/>
                        </a:lnTo>
                        <a:lnTo>
                          <a:pt x="62" y="61"/>
                        </a:lnTo>
                        <a:lnTo>
                          <a:pt x="58" y="61"/>
                        </a:lnTo>
                        <a:lnTo>
                          <a:pt x="58" y="65"/>
                        </a:lnTo>
                        <a:lnTo>
                          <a:pt x="54" y="65"/>
                        </a:lnTo>
                        <a:lnTo>
                          <a:pt x="50" y="69"/>
                        </a:lnTo>
                        <a:lnTo>
                          <a:pt x="46" y="69"/>
                        </a:lnTo>
                        <a:lnTo>
                          <a:pt x="46" y="73"/>
                        </a:lnTo>
                        <a:lnTo>
                          <a:pt x="43" y="77"/>
                        </a:lnTo>
                        <a:lnTo>
                          <a:pt x="39" y="77"/>
                        </a:lnTo>
                        <a:lnTo>
                          <a:pt x="39" y="81"/>
                        </a:lnTo>
                        <a:lnTo>
                          <a:pt x="35" y="81"/>
                        </a:lnTo>
                        <a:lnTo>
                          <a:pt x="35" y="77"/>
                        </a:lnTo>
                        <a:lnTo>
                          <a:pt x="31" y="73"/>
                        </a:lnTo>
                        <a:lnTo>
                          <a:pt x="27" y="73"/>
                        </a:lnTo>
                        <a:lnTo>
                          <a:pt x="23" y="73"/>
                        </a:lnTo>
                        <a:lnTo>
                          <a:pt x="20" y="73"/>
                        </a:lnTo>
                        <a:lnTo>
                          <a:pt x="20" y="69"/>
                        </a:lnTo>
                        <a:lnTo>
                          <a:pt x="23" y="69"/>
                        </a:lnTo>
                        <a:lnTo>
                          <a:pt x="27" y="69"/>
                        </a:lnTo>
                        <a:lnTo>
                          <a:pt x="23" y="69"/>
                        </a:lnTo>
                        <a:lnTo>
                          <a:pt x="20" y="69"/>
                        </a:lnTo>
                        <a:lnTo>
                          <a:pt x="20" y="65"/>
                        </a:lnTo>
                        <a:lnTo>
                          <a:pt x="20" y="61"/>
                        </a:lnTo>
                        <a:lnTo>
                          <a:pt x="20" y="57"/>
                        </a:lnTo>
                        <a:lnTo>
                          <a:pt x="23" y="57"/>
                        </a:lnTo>
                        <a:lnTo>
                          <a:pt x="23" y="53"/>
                        </a:lnTo>
                        <a:lnTo>
                          <a:pt x="23" y="49"/>
                        </a:lnTo>
                        <a:lnTo>
                          <a:pt x="27" y="49"/>
                        </a:lnTo>
                        <a:lnTo>
                          <a:pt x="27" y="45"/>
                        </a:lnTo>
                        <a:lnTo>
                          <a:pt x="23" y="45"/>
                        </a:lnTo>
                        <a:lnTo>
                          <a:pt x="23" y="49"/>
                        </a:lnTo>
                        <a:lnTo>
                          <a:pt x="20" y="49"/>
                        </a:lnTo>
                        <a:lnTo>
                          <a:pt x="16" y="49"/>
                        </a:lnTo>
                        <a:lnTo>
                          <a:pt x="12" y="53"/>
                        </a:lnTo>
                        <a:lnTo>
                          <a:pt x="8" y="53"/>
                        </a:lnTo>
                        <a:lnTo>
                          <a:pt x="4" y="53"/>
                        </a:lnTo>
                        <a:lnTo>
                          <a:pt x="4" y="49"/>
                        </a:lnTo>
                        <a:lnTo>
                          <a:pt x="4" y="45"/>
                        </a:lnTo>
                        <a:lnTo>
                          <a:pt x="0" y="45"/>
                        </a:lnTo>
                        <a:lnTo>
                          <a:pt x="4" y="45"/>
                        </a:lnTo>
                        <a:lnTo>
                          <a:pt x="4" y="41"/>
                        </a:lnTo>
                        <a:lnTo>
                          <a:pt x="0" y="41"/>
                        </a:lnTo>
                        <a:lnTo>
                          <a:pt x="0" y="36"/>
                        </a:lnTo>
                        <a:lnTo>
                          <a:pt x="4" y="36"/>
                        </a:lnTo>
                        <a:lnTo>
                          <a:pt x="4" y="32"/>
                        </a:lnTo>
                        <a:lnTo>
                          <a:pt x="8" y="32"/>
                        </a:lnTo>
                        <a:lnTo>
                          <a:pt x="8" y="28"/>
                        </a:lnTo>
                        <a:lnTo>
                          <a:pt x="12" y="28"/>
                        </a:lnTo>
                        <a:lnTo>
                          <a:pt x="12" y="24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583" name="Freeform 557">
                    <a:extLst>
                      <a:ext uri="{FF2B5EF4-FFF2-40B4-BE49-F238E27FC236}">
                        <a16:creationId xmlns:a16="http://schemas.microsoft.com/office/drawing/2014/main" id="{B067E0BD-C296-350C-DFA6-BAC7D52B538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61" y="3347"/>
                    <a:ext cx="81" cy="130"/>
                  </a:xfrm>
                  <a:custGeom>
                    <a:avLst/>
                    <a:gdLst>
                      <a:gd name="T0" fmla="*/ 77 w 81"/>
                      <a:gd name="T1" fmla="*/ 4 h 130"/>
                      <a:gd name="T2" fmla="*/ 77 w 81"/>
                      <a:gd name="T3" fmla="*/ 12 h 130"/>
                      <a:gd name="T4" fmla="*/ 73 w 81"/>
                      <a:gd name="T5" fmla="*/ 20 h 130"/>
                      <a:gd name="T6" fmla="*/ 77 w 81"/>
                      <a:gd name="T7" fmla="*/ 28 h 130"/>
                      <a:gd name="T8" fmla="*/ 77 w 81"/>
                      <a:gd name="T9" fmla="*/ 41 h 130"/>
                      <a:gd name="T10" fmla="*/ 73 w 81"/>
                      <a:gd name="T11" fmla="*/ 41 h 130"/>
                      <a:gd name="T12" fmla="*/ 65 w 81"/>
                      <a:gd name="T13" fmla="*/ 45 h 130"/>
                      <a:gd name="T14" fmla="*/ 69 w 81"/>
                      <a:gd name="T15" fmla="*/ 53 h 130"/>
                      <a:gd name="T16" fmla="*/ 65 w 81"/>
                      <a:gd name="T17" fmla="*/ 57 h 130"/>
                      <a:gd name="T18" fmla="*/ 62 w 81"/>
                      <a:gd name="T19" fmla="*/ 65 h 130"/>
                      <a:gd name="T20" fmla="*/ 58 w 81"/>
                      <a:gd name="T21" fmla="*/ 57 h 130"/>
                      <a:gd name="T22" fmla="*/ 50 w 81"/>
                      <a:gd name="T23" fmla="*/ 53 h 130"/>
                      <a:gd name="T24" fmla="*/ 42 w 81"/>
                      <a:gd name="T25" fmla="*/ 49 h 130"/>
                      <a:gd name="T26" fmla="*/ 35 w 81"/>
                      <a:gd name="T27" fmla="*/ 53 h 130"/>
                      <a:gd name="T28" fmla="*/ 39 w 81"/>
                      <a:gd name="T29" fmla="*/ 61 h 130"/>
                      <a:gd name="T30" fmla="*/ 42 w 81"/>
                      <a:gd name="T31" fmla="*/ 69 h 130"/>
                      <a:gd name="T32" fmla="*/ 50 w 81"/>
                      <a:gd name="T33" fmla="*/ 73 h 130"/>
                      <a:gd name="T34" fmla="*/ 54 w 81"/>
                      <a:gd name="T35" fmla="*/ 81 h 130"/>
                      <a:gd name="T36" fmla="*/ 62 w 81"/>
                      <a:gd name="T37" fmla="*/ 85 h 130"/>
                      <a:gd name="T38" fmla="*/ 62 w 81"/>
                      <a:gd name="T39" fmla="*/ 93 h 130"/>
                      <a:gd name="T40" fmla="*/ 65 w 81"/>
                      <a:gd name="T41" fmla="*/ 101 h 130"/>
                      <a:gd name="T42" fmla="*/ 69 w 81"/>
                      <a:gd name="T43" fmla="*/ 109 h 130"/>
                      <a:gd name="T44" fmla="*/ 69 w 81"/>
                      <a:gd name="T45" fmla="*/ 121 h 130"/>
                      <a:gd name="T46" fmla="*/ 73 w 81"/>
                      <a:gd name="T47" fmla="*/ 130 h 130"/>
                      <a:gd name="T48" fmla="*/ 65 w 81"/>
                      <a:gd name="T49" fmla="*/ 121 h 130"/>
                      <a:gd name="T50" fmla="*/ 58 w 81"/>
                      <a:gd name="T51" fmla="*/ 117 h 130"/>
                      <a:gd name="T52" fmla="*/ 54 w 81"/>
                      <a:gd name="T53" fmla="*/ 117 h 130"/>
                      <a:gd name="T54" fmla="*/ 46 w 81"/>
                      <a:gd name="T55" fmla="*/ 109 h 130"/>
                      <a:gd name="T56" fmla="*/ 39 w 81"/>
                      <a:gd name="T57" fmla="*/ 113 h 130"/>
                      <a:gd name="T58" fmla="*/ 31 w 81"/>
                      <a:gd name="T59" fmla="*/ 121 h 130"/>
                      <a:gd name="T60" fmla="*/ 23 w 81"/>
                      <a:gd name="T61" fmla="*/ 130 h 130"/>
                      <a:gd name="T62" fmla="*/ 19 w 81"/>
                      <a:gd name="T63" fmla="*/ 121 h 130"/>
                      <a:gd name="T64" fmla="*/ 16 w 81"/>
                      <a:gd name="T65" fmla="*/ 113 h 130"/>
                      <a:gd name="T66" fmla="*/ 16 w 81"/>
                      <a:gd name="T67" fmla="*/ 101 h 130"/>
                      <a:gd name="T68" fmla="*/ 12 w 81"/>
                      <a:gd name="T69" fmla="*/ 93 h 130"/>
                      <a:gd name="T70" fmla="*/ 8 w 81"/>
                      <a:gd name="T71" fmla="*/ 85 h 130"/>
                      <a:gd name="T72" fmla="*/ 0 w 81"/>
                      <a:gd name="T73" fmla="*/ 81 h 130"/>
                      <a:gd name="T74" fmla="*/ 0 w 81"/>
                      <a:gd name="T75" fmla="*/ 69 h 130"/>
                      <a:gd name="T76" fmla="*/ 8 w 81"/>
                      <a:gd name="T77" fmla="*/ 65 h 130"/>
                      <a:gd name="T78" fmla="*/ 4 w 81"/>
                      <a:gd name="T79" fmla="*/ 57 h 130"/>
                      <a:gd name="T80" fmla="*/ 12 w 81"/>
                      <a:gd name="T81" fmla="*/ 53 h 130"/>
                      <a:gd name="T82" fmla="*/ 12 w 81"/>
                      <a:gd name="T83" fmla="*/ 45 h 130"/>
                      <a:gd name="T84" fmla="*/ 16 w 81"/>
                      <a:gd name="T85" fmla="*/ 36 h 130"/>
                      <a:gd name="T86" fmla="*/ 19 w 81"/>
                      <a:gd name="T87" fmla="*/ 32 h 130"/>
                      <a:gd name="T88" fmla="*/ 23 w 81"/>
                      <a:gd name="T89" fmla="*/ 32 h 130"/>
                      <a:gd name="T90" fmla="*/ 27 w 81"/>
                      <a:gd name="T91" fmla="*/ 32 h 130"/>
                      <a:gd name="T92" fmla="*/ 31 w 81"/>
                      <a:gd name="T93" fmla="*/ 28 h 130"/>
                      <a:gd name="T94" fmla="*/ 35 w 81"/>
                      <a:gd name="T95" fmla="*/ 28 h 130"/>
                      <a:gd name="T96" fmla="*/ 39 w 81"/>
                      <a:gd name="T97" fmla="*/ 28 h 130"/>
                      <a:gd name="T98" fmla="*/ 50 w 81"/>
                      <a:gd name="T99" fmla="*/ 24 h 130"/>
                      <a:gd name="T100" fmla="*/ 54 w 81"/>
                      <a:gd name="T101" fmla="*/ 16 h 130"/>
                      <a:gd name="T102" fmla="*/ 58 w 81"/>
                      <a:gd name="T103" fmla="*/ 8 h 130"/>
                      <a:gd name="T104" fmla="*/ 62 w 81"/>
                      <a:gd name="T105" fmla="*/ 8 h 130"/>
                      <a:gd name="T106" fmla="*/ 69 w 81"/>
                      <a:gd name="T107" fmla="*/ 4 h 13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</a:cxnLst>
                    <a:rect l="0" t="0" r="r" b="b"/>
                    <a:pathLst>
                      <a:path w="81" h="130">
                        <a:moveTo>
                          <a:pt x="73" y="0"/>
                        </a:moveTo>
                        <a:lnTo>
                          <a:pt x="73" y="4"/>
                        </a:lnTo>
                        <a:lnTo>
                          <a:pt x="77" y="4"/>
                        </a:lnTo>
                        <a:lnTo>
                          <a:pt x="77" y="8"/>
                        </a:lnTo>
                        <a:lnTo>
                          <a:pt x="81" y="8"/>
                        </a:lnTo>
                        <a:lnTo>
                          <a:pt x="77" y="12"/>
                        </a:lnTo>
                        <a:lnTo>
                          <a:pt x="77" y="16"/>
                        </a:lnTo>
                        <a:lnTo>
                          <a:pt x="73" y="16"/>
                        </a:lnTo>
                        <a:lnTo>
                          <a:pt x="73" y="20"/>
                        </a:lnTo>
                        <a:lnTo>
                          <a:pt x="73" y="24"/>
                        </a:lnTo>
                        <a:lnTo>
                          <a:pt x="77" y="24"/>
                        </a:lnTo>
                        <a:lnTo>
                          <a:pt x="77" y="28"/>
                        </a:lnTo>
                        <a:lnTo>
                          <a:pt x="77" y="32"/>
                        </a:lnTo>
                        <a:lnTo>
                          <a:pt x="77" y="36"/>
                        </a:lnTo>
                        <a:lnTo>
                          <a:pt x="77" y="41"/>
                        </a:lnTo>
                        <a:lnTo>
                          <a:pt x="73" y="41"/>
                        </a:lnTo>
                        <a:lnTo>
                          <a:pt x="73" y="36"/>
                        </a:lnTo>
                        <a:lnTo>
                          <a:pt x="73" y="41"/>
                        </a:lnTo>
                        <a:lnTo>
                          <a:pt x="69" y="41"/>
                        </a:lnTo>
                        <a:lnTo>
                          <a:pt x="65" y="41"/>
                        </a:lnTo>
                        <a:lnTo>
                          <a:pt x="65" y="45"/>
                        </a:lnTo>
                        <a:lnTo>
                          <a:pt x="65" y="49"/>
                        </a:lnTo>
                        <a:lnTo>
                          <a:pt x="65" y="53"/>
                        </a:lnTo>
                        <a:lnTo>
                          <a:pt x="69" y="53"/>
                        </a:lnTo>
                        <a:lnTo>
                          <a:pt x="65" y="53"/>
                        </a:lnTo>
                        <a:lnTo>
                          <a:pt x="69" y="57"/>
                        </a:lnTo>
                        <a:lnTo>
                          <a:pt x="65" y="57"/>
                        </a:lnTo>
                        <a:lnTo>
                          <a:pt x="69" y="57"/>
                        </a:lnTo>
                        <a:lnTo>
                          <a:pt x="65" y="61"/>
                        </a:lnTo>
                        <a:lnTo>
                          <a:pt x="62" y="65"/>
                        </a:lnTo>
                        <a:lnTo>
                          <a:pt x="58" y="65"/>
                        </a:lnTo>
                        <a:lnTo>
                          <a:pt x="58" y="61"/>
                        </a:lnTo>
                        <a:lnTo>
                          <a:pt x="58" y="57"/>
                        </a:lnTo>
                        <a:lnTo>
                          <a:pt x="54" y="57"/>
                        </a:lnTo>
                        <a:lnTo>
                          <a:pt x="50" y="57"/>
                        </a:lnTo>
                        <a:lnTo>
                          <a:pt x="50" y="53"/>
                        </a:lnTo>
                        <a:lnTo>
                          <a:pt x="46" y="53"/>
                        </a:lnTo>
                        <a:lnTo>
                          <a:pt x="46" y="49"/>
                        </a:lnTo>
                        <a:lnTo>
                          <a:pt x="42" y="49"/>
                        </a:lnTo>
                        <a:lnTo>
                          <a:pt x="42" y="53"/>
                        </a:lnTo>
                        <a:lnTo>
                          <a:pt x="39" y="53"/>
                        </a:lnTo>
                        <a:lnTo>
                          <a:pt x="35" y="53"/>
                        </a:lnTo>
                        <a:lnTo>
                          <a:pt x="35" y="57"/>
                        </a:lnTo>
                        <a:lnTo>
                          <a:pt x="35" y="61"/>
                        </a:lnTo>
                        <a:lnTo>
                          <a:pt x="39" y="61"/>
                        </a:lnTo>
                        <a:lnTo>
                          <a:pt x="39" y="65"/>
                        </a:lnTo>
                        <a:lnTo>
                          <a:pt x="42" y="65"/>
                        </a:lnTo>
                        <a:lnTo>
                          <a:pt x="42" y="69"/>
                        </a:lnTo>
                        <a:lnTo>
                          <a:pt x="46" y="69"/>
                        </a:lnTo>
                        <a:lnTo>
                          <a:pt x="50" y="69"/>
                        </a:lnTo>
                        <a:lnTo>
                          <a:pt x="50" y="73"/>
                        </a:lnTo>
                        <a:lnTo>
                          <a:pt x="50" y="77"/>
                        </a:lnTo>
                        <a:lnTo>
                          <a:pt x="50" y="81"/>
                        </a:lnTo>
                        <a:lnTo>
                          <a:pt x="54" y="81"/>
                        </a:lnTo>
                        <a:lnTo>
                          <a:pt x="58" y="81"/>
                        </a:lnTo>
                        <a:lnTo>
                          <a:pt x="58" y="85"/>
                        </a:lnTo>
                        <a:lnTo>
                          <a:pt x="62" y="85"/>
                        </a:lnTo>
                        <a:lnTo>
                          <a:pt x="65" y="85"/>
                        </a:lnTo>
                        <a:lnTo>
                          <a:pt x="62" y="89"/>
                        </a:lnTo>
                        <a:lnTo>
                          <a:pt x="62" y="93"/>
                        </a:lnTo>
                        <a:lnTo>
                          <a:pt x="65" y="93"/>
                        </a:lnTo>
                        <a:lnTo>
                          <a:pt x="65" y="97"/>
                        </a:lnTo>
                        <a:lnTo>
                          <a:pt x="65" y="101"/>
                        </a:lnTo>
                        <a:lnTo>
                          <a:pt x="69" y="101"/>
                        </a:lnTo>
                        <a:lnTo>
                          <a:pt x="69" y="105"/>
                        </a:lnTo>
                        <a:lnTo>
                          <a:pt x="69" y="109"/>
                        </a:lnTo>
                        <a:lnTo>
                          <a:pt x="69" y="113"/>
                        </a:lnTo>
                        <a:lnTo>
                          <a:pt x="69" y="117"/>
                        </a:lnTo>
                        <a:lnTo>
                          <a:pt x="69" y="121"/>
                        </a:lnTo>
                        <a:lnTo>
                          <a:pt x="69" y="126"/>
                        </a:lnTo>
                        <a:lnTo>
                          <a:pt x="73" y="126"/>
                        </a:lnTo>
                        <a:lnTo>
                          <a:pt x="73" y="130"/>
                        </a:lnTo>
                        <a:lnTo>
                          <a:pt x="69" y="130"/>
                        </a:lnTo>
                        <a:lnTo>
                          <a:pt x="69" y="126"/>
                        </a:lnTo>
                        <a:lnTo>
                          <a:pt x="65" y="121"/>
                        </a:lnTo>
                        <a:lnTo>
                          <a:pt x="65" y="117"/>
                        </a:lnTo>
                        <a:lnTo>
                          <a:pt x="62" y="117"/>
                        </a:lnTo>
                        <a:lnTo>
                          <a:pt x="58" y="117"/>
                        </a:lnTo>
                        <a:lnTo>
                          <a:pt x="58" y="121"/>
                        </a:lnTo>
                        <a:lnTo>
                          <a:pt x="54" y="121"/>
                        </a:lnTo>
                        <a:lnTo>
                          <a:pt x="54" y="117"/>
                        </a:lnTo>
                        <a:lnTo>
                          <a:pt x="50" y="117"/>
                        </a:lnTo>
                        <a:lnTo>
                          <a:pt x="46" y="113"/>
                        </a:lnTo>
                        <a:lnTo>
                          <a:pt x="46" y="109"/>
                        </a:lnTo>
                        <a:lnTo>
                          <a:pt x="42" y="109"/>
                        </a:lnTo>
                        <a:lnTo>
                          <a:pt x="39" y="109"/>
                        </a:lnTo>
                        <a:lnTo>
                          <a:pt x="39" y="113"/>
                        </a:lnTo>
                        <a:lnTo>
                          <a:pt x="35" y="113"/>
                        </a:lnTo>
                        <a:lnTo>
                          <a:pt x="35" y="117"/>
                        </a:lnTo>
                        <a:lnTo>
                          <a:pt x="31" y="121"/>
                        </a:lnTo>
                        <a:lnTo>
                          <a:pt x="27" y="126"/>
                        </a:lnTo>
                        <a:lnTo>
                          <a:pt x="27" y="130"/>
                        </a:lnTo>
                        <a:lnTo>
                          <a:pt x="23" y="130"/>
                        </a:lnTo>
                        <a:lnTo>
                          <a:pt x="19" y="130"/>
                        </a:lnTo>
                        <a:lnTo>
                          <a:pt x="19" y="126"/>
                        </a:lnTo>
                        <a:lnTo>
                          <a:pt x="19" y="121"/>
                        </a:lnTo>
                        <a:lnTo>
                          <a:pt x="19" y="117"/>
                        </a:lnTo>
                        <a:lnTo>
                          <a:pt x="19" y="113"/>
                        </a:lnTo>
                        <a:lnTo>
                          <a:pt x="16" y="113"/>
                        </a:lnTo>
                        <a:lnTo>
                          <a:pt x="16" y="109"/>
                        </a:lnTo>
                        <a:lnTo>
                          <a:pt x="16" y="105"/>
                        </a:lnTo>
                        <a:lnTo>
                          <a:pt x="16" y="101"/>
                        </a:lnTo>
                        <a:lnTo>
                          <a:pt x="12" y="101"/>
                        </a:lnTo>
                        <a:lnTo>
                          <a:pt x="12" y="97"/>
                        </a:lnTo>
                        <a:lnTo>
                          <a:pt x="12" y="93"/>
                        </a:lnTo>
                        <a:lnTo>
                          <a:pt x="12" y="89"/>
                        </a:lnTo>
                        <a:lnTo>
                          <a:pt x="8" y="89"/>
                        </a:lnTo>
                        <a:lnTo>
                          <a:pt x="8" y="85"/>
                        </a:lnTo>
                        <a:lnTo>
                          <a:pt x="4" y="85"/>
                        </a:lnTo>
                        <a:lnTo>
                          <a:pt x="4" y="81"/>
                        </a:lnTo>
                        <a:lnTo>
                          <a:pt x="0" y="81"/>
                        </a:lnTo>
                        <a:lnTo>
                          <a:pt x="0" y="77"/>
                        </a:lnTo>
                        <a:lnTo>
                          <a:pt x="0" y="73"/>
                        </a:lnTo>
                        <a:lnTo>
                          <a:pt x="0" y="69"/>
                        </a:lnTo>
                        <a:lnTo>
                          <a:pt x="0" y="65"/>
                        </a:lnTo>
                        <a:lnTo>
                          <a:pt x="4" y="65"/>
                        </a:lnTo>
                        <a:lnTo>
                          <a:pt x="8" y="65"/>
                        </a:lnTo>
                        <a:lnTo>
                          <a:pt x="4" y="65"/>
                        </a:lnTo>
                        <a:lnTo>
                          <a:pt x="4" y="61"/>
                        </a:lnTo>
                        <a:lnTo>
                          <a:pt x="4" y="57"/>
                        </a:lnTo>
                        <a:lnTo>
                          <a:pt x="8" y="57"/>
                        </a:lnTo>
                        <a:lnTo>
                          <a:pt x="12" y="57"/>
                        </a:lnTo>
                        <a:lnTo>
                          <a:pt x="12" y="53"/>
                        </a:lnTo>
                        <a:lnTo>
                          <a:pt x="16" y="49"/>
                        </a:lnTo>
                        <a:lnTo>
                          <a:pt x="12" y="49"/>
                        </a:lnTo>
                        <a:lnTo>
                          <a:pt x="12" y="45"/>
                        </a:lnTo>
                        <a:lnTo>
                          <a:pt x="12" y="41"/>
                        </a:lnTo>
                        <a:lnTo>
                          <a:pt x="16" y="41"/>
                        </a:lnTo>
                        <a:lnTo>
                          <a:pt x="16" y="36"/>
                        </a:lnTo>
                        <a:lnTo>
                          <a:pt x="16" y="32"/>
                        </a:lnTo>
                        <a:lnTo>
                          <a:pt x="19" y="28"/>
                        </a:lnTo>
                        <a:lnTo>
                          <a:pt x="19" y="32"/>
                        </a:lnTo>
                        <a:lnTo>
                          <a:pt x="23" y="32"/>
                        </a:lnTo>
                        <a:lnTo>
                          <a:pt x="23" y="28"/>
                        </a:lnTo>
                        <a:lnTo>
                          <a:pt x="23" y="32"/>
                        </a:lnTo>
                        <a:lnTo>
                          <a:pt x="23" y="28"/>
                        </a:lnTo>
                        <a:lnTo>
                          <a:pt x="23" y="32"/>
                        </a:lnTo>
                        <a:lnTo>
                          <a:pt x="27" y="32"/>
                        </a:lnTo>
                        <a:lnTo>
                          <a:pt x="31" y="32"/>
                        </a:lnTo>
                        <a:lnTo>
                          <a:pt x="27" y="28"/>
                        </a:lnTo>
                        <a:lnTo>
                          <a:pt x="31" y="28"/>
                        </a:lnTo>
                        <a:lnTo>
                          <a:pt x="31" y="32"/>
                        </a:lnTo>
                        <a:lnTo>
                          <a:pt x="31" y="28"/>
                        </a:lnTo>
                        <a:lnTo>
                          <a:pt x="35" y="28"/>
                        </a:lnTo>
                        <a:lnTo>
                          <a:pt x="35" y="32"/>
                        </a:lnTo>
                        <a:lnTo>
                          <a:pt x="39" y="32"/>
                        </a:lnTo>
                        <a:lnTo>
                          <a:pt x="39" y="28"/>
                        </a:lnTo>
                        <a:lnTo>
                          <a:pt x="42" y="28"/>
                        </a:lnTo>
                        <a:lnTo>
                          <a:pt x="46" y="24"/>
                        </a:lnTo>
                        <a:lnTo>
                          <a:pt x="50" y="24"/>
                        </a:lnTo>
                        <a:lnTo>
                          <a:pt x="50" y="20"/>
                        </a:lnTo>
                        <a:lnTo>
                          <a:pt x="54" y="20"/>
                        </a:lnTo>
                        <a:lnTo>
                          <a:pt x="54" y="16"/>
                        </a:lnTo>
                        <a:lnTo>
                          <a:pt x="58" y="16"/>
                        </a:lnTo>
                        <a:lnTo>
                          <a:pt x="58" y="12"/>
                        </a:lnTo>
                        <a:lnTo>
                          <a:pt x="58" y="8"/>
                        </a:lnTo>
                        <a:lnTo>
                          <a:pt x="62" y="8"/>
                        </a:lnTo>
                        <a:lnTo>
                          <a:pt x="62" y="12"/>
                        </a:lnTo>
                        <a:lnTo>
                          <a:pt x="62" y="8"/>
                        </a:lnTo>
                        <a:lnTo>
                          <a:pt x="65" y="8"/>
                        </a:lnTo>
                        <a:lnTo>
                          <a:pt x="65" y="4"/>
                        </a:lnTo>
                        <a:lnTo>
                          <a:pt x="69" y="4"/>
                        </a:lnTo>
                        <a:lnTo>
                          <a:pt x="73" y="4"/>
                        </a:lnTo>
                        <a:lnTo>
                          <a:pt x="73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584" name="Freeform 558">
                    <a:extLst>
                      <a:ext uri="{FF2B5EF4-FFF2-40B4-BE49-F238E27FC236}">
                        <a16:creationId xmlns:a16="http://schemas.microsoft.com/office/drawing/2014/main" id="{0E099362-68FF-594D-9505-0ACE813D0D4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03" y="3352"/>
                    <a:ext cx="73" cy="72"/>
                  </a:xfrm>
                  <a:custGeom>
                    <a:avLst/>
                    <a:gdLst>
                      <a:gd name="T0" fmla="*/ 11 w 73"/>
                      <a:gd name="T1" fmla="*/ 0 h 73"/>
                      <a:gd name="T2" fmla="*/ 19 w 73"/>
                      <a:gd name="T3" fmla="*/ 0 h 73"/>
                      <a:gd name="T4" fmla="*/ 23 w 73"/>
                      <a:gd name="T5" fmla="*/ 4 h 73"/>
                      <a:gd name="T6" fmla="*/ 26 w 73"/>
                      <a:gd name="T7" fmla="*/ 0 h 73"/>
                      <a:gd name="T8" fmla="*/ 34 w 73"/>
                      <a:gd name="T9" fmla="*/ 0 h 73"/>
                      <a:gd name="T10" fmla="*/ 38 w 73"/>
                      <a:gd name="T11" fmla="*/ 4 h 73"/>
                      <a:gd name="T12" fmla="*/ 38 w 73"/>
                      <a:gd name="T13" fmla="*/ 12 h 73"/>
                      <a:gd name="T14" fmla="*/ 46 w 73"/>
                      <a:gd name="T15" fmla="*/ 12 h 73"/>
                      <a:gd name="T16" fmla="*/ 50 w 73"/>
                      <a:gd name="T17" fmla="*/ 16 h 73"/>
                      <a:gd name="T18" fmla="*/ 53 w 73"/>
                      <a:gd name="T19" fmla="*/ 20 h 73"/>
                      <a:gd name="T20" fmla="*/ 57 w 73"/>
                      <a:gd name="T21" fmla="*/ 24 h 73"/>
                      <a:gd name="T22" fmla="*/ 61 w 73"/>
                      <a:gd name="T23" fmla="*/ 28 h 73"/>
                      <a:gd name="T24" fmla="*/ 65 w 73"/>
                      <a:gd name="T25" fmla="*/ 32 h 73"/>
                      <a:gd name="T26" fmla="*/ 73 w 73"/>
                      <a:gd name="T27" fmla="*/ 37 h 73"/>
                      <a:gd name="T28" fmla="*/ 69 w 73"/>
                      <a:gd name="T29" fmla="*/ 41 h 73"/>
                      <a:gd name="T30" fmla="*/ 73 w 73"/>
                      <a:gd name="T31" fmla="*/ 45 h 73"/>
                      <a:gd name="T32" fmla="*/ 69 w 73"/>
                      <a:gd name="T33" fmla="*/ 53 h 73"/>
                      <a:gd name="T34" fmla="*/ 61 w 73"/>
                      <a:gd name="T35" fmla="*/ 53 h 73"/>
                      <a:gd name="T36" fmla="*/ 57 w 73"/>
                      <a:gd name="T37" fmla="*/ 57 h 73"/>
                      <a:gd name="T38" fmla="*/ 53 w 73"/>
                      <a:gd name="T39" fmla="*/ 61 h 73"/>
                      <a:gd name="T40" fmla="*/ 46 w 73"/>
                      <a:gd name="T41" fmla="*/ 61 h 73"/>
                      <a:gd name="T42" fmla="*/ 53 w 73"/>
                      <a:gd name="T43" fmla="*/ 65 h 73"/>
                      <a:gd name="T44" fmla="*/ 50 w 73"/>
                      <a:gd name="T45" fmla="*/ 69 h 73"/>
                      <a:gd name="T46" fmla="*/ 46 w 73"/>
                      <a:gd name="T47" fmla="*/ 73 h 73"/>
                      <a:gd name="T48" fmla="*/ 42 w 73"/>
                      <a:gd name="T49" fmla="*/ 69 h 73"/>
                      <a:gd name="T50" fmla="*/ 38 w 73"/>
                      <a:gd name="T51" fmla="*/ 65 h 73"/>
                      <a:gd name="T52" fmla="*/ 30 w 73"/>
                      <a:gd name="T53" fmla="*/ 65 h 73"/>
                      <a:gd name="T54" fmla="*/ 26 w 73"/>
                      <a:gd name="T55" fmla="*/ 61 h 73"/>
                      <a:gd name="T56" fmla="*/ 23 w 73"/>
                      <a:gd name="T57" fmla="*/ 57 h 73"/>
                      <a:gd name="T58" fmla="*/ 19 w 73"/>
                      <a:gd name="T59" fmla="*/ 53 h 73"/>
                      <a:gd name="T60" fmla="*/ 15 w 73"/>
                      <a:gd name="T61" fmla="*/ 49 h 73"/>
                      <a:gd name="T62" fmla="*/ 11 w 73"/>
                      <a:gd name="T63" fmla="*/ 45 h 73"/>
                      <a:gd name="T64" fmla="*/ 7 w 73"/>
                      <a:gd name="T65" fmla="*/ 49 h 73"/>
                      <a:gd name="T66" fmla="*/ 3 w 73"/>
                      <a:gd name="T67" fmla="*/ 53 h 73"/>
                      <a:gd name="T68" fmla="*/ 3 w 73"/>
                      <a:gd name="T69" fmla="*/ 45 h 73"/>
                      <a:gd name="T70" fmla="*/ 3 w 73"/>
                      <a:gd name="T71" fmla="*/ 41 h 73"/>
                      <a:gd name="T72" fmla="*/ 3 w 73"/>
                      <a:gd name="T73" fmla="*/ 32 h 73"/>
                      <a:gd name="T74" fmla="*/ 0 w 73"/>
                      <a:gd name="T75" fmla="*/ 28 h 73"/>
                      <a:gd name="T76" fmla="*/ 3 w 73"/>
                      <a:gd name="T77" fmla="*/ 24 h 73"/>
                      <a:gd name="T78" fmla="*/ 3 w 73"/>
                      <a:gd name="T79" fmla="*/ 16 h 73"/>
                      <a:gd name="T80" fmla="*/ 7 w 73"/>
                      <a:gd name="T81" fmla="*/ 12 h 73"/>
                      <a:gd name="T82" fmla="*/ 3 w 73"/>
                      <a:gd name="T83" fmla="*/ 8 h 73"/>
                      <a:gd name="T84" fmla="*/ 7 w 73"/>
                      <a:gd name="T85" fmla="*/ 4 h 73"/>
                      <a:gd name="T86" fmla="*/ 7 w 73"/>
                      <a:gd name="T87" fmla="*/ 4 h 73"/>
                      <a:gd name="T88" fmla="*/ 7 w 73"/>
                      <a:gd name="T89" fmla="*/ 0 h 73"/>
                      <a:gd name="T90" fmla="*/ 7 w 73"/>
                      <a:gd name="T91" fmla="*/ 0 h 7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</a:cxnLst>
                    <a:rect l="0" t="0" r="r" b="b"/>
                    <a:pathLst>
                      <a:path w="73" h="73">
                        <a:moveTo>
                          <a:pt x="7" y="0"/>
                        </a:moveTo>
                        <a:lnTo>
                          <a:pt x="11" y="0"/>
                        </a:lnTo>
                        <a:lnTo>
                          <a:pt x="15" y="0"/>
                        </a:lnTo>
                        <a:lnTo>
                          <a:pt x="19" y="0"/>
                        </a:lnTo>
                        <a:lnTo>
                          <a:pt x="19" y="4"/>
                        </a:lnTo>
                        <a:lnTo>
                          <a:pt x="23" y="4"/>
                        </a:lnTo>
                        <a:lnTo>
                          <a:pt x="26" y="4"/>
                        </a:lnTo>
                        <a:lnTo>
                          <a:pt x="26" y="0"/>
                        </a:lnTo>
                        <a:lnTo>
                          <a:pt x="30" y="0"/>
                        </a:lnTo>
                        <a:lnTo>
                          <a:pt x="34" y="0"/>
                        </a:lnTo>
                        <a:lnTo>
                          <a:pt x="34" y="4"/>
                        </a:lnTo>
                        <a:lnTo>
                          <a:pt x="38" y="4"/>
                        </a:lnTo>
                        <a:lnTo>
                          <a:pt x="38" y="8"/>
                        </a:lnTo>
                        <a:lnTo>
                          <a:pt x="38" y="12"/>
                        </a:lnTo>
                        <a:lnTo>
                          <a:pt x="42" y="12"/>
                        </a:lnTo>
                        <a:lnTo>
                          <a:pt x="46" y="12"/>
                        </a:lnTo>
                        <a:lnTo>
                          <a:pt x="50" y="12"/>
                        </a:lnTo>
                        <a:lnTo>
                          <a:pt x="50" y="16"/>
                        </a:lnTo>
                        <a:lnTo>
                          <a:pt x="50" y="20"/>
                        </a:lnTo>
                        <a:lnTo>
                          <a:pt x="53" y="20"/>
                        </a:lnTo>
                        <a:lnTo>
                          <a:pt x="53" y="24"/>
                        </a:lnTo>
                        <a:lnTo>
                          <a:pt x="57" y="24"/>
                        </a:lnTo>
                        <a:lnTo>
                          <a:pt x="61" y="24"/>
                        </a:lnTo>
                        <a:lnTo>
                          <a:pt x="61" y="28"/>
                        </a:lnTo>
                        <a:lnTo>
                          <a:pt x="65" y="28"/>
                        </a:lnTo>
                        <a:lnTo>
                          <a:pt x="65" y="32"/>
                        </a:lnTo>
                        <a:lnTo>
                          <a:pt x="69" y="32"/>
                        </a:lnTo>
                        <a:lnTo>
                          <a:pt x="73" y="37"/>
                        </a:lnTo>
                        <a:lnTo>
                          <a:pt x="69" y="37"/>
                        </a:lnTo>
                        <a:lnTo>
                          <a:pt x="69" y="41"/>
                        </a:lnTo>
                        <a:lnTo>
                          <a:pt x="69" y="45"/>
                        </a:lnTo>
                        <a:lnTo>
                          <a:pt x="73" y="45"/>
                        </a:lnTo>
                        <a:lnTo>
                          <a:pt x="69" y="49"/>
                        </a:lnTo>
                        <a:lnTo>
                          <a:pt x="69" y="53"/>
                        </a:lnTo>
                        <a:lnTo>
                          <a:pt x="65" y="53"/>
                        </a:lnTo>
                        <a:lnTo>
                          <a:pt x="61" y="53"/>
                        </a:lnTo>
                        <a:lnTo>
                          <a:pt x="61" y="57"/>
                        </a:lnTo>
                        <a:lnTo>
                          <a:pt x="57" y="57"/>
                        </a:lnTo>
                        <a:lnTo>
                          <a:pt x="57" y="61"/>
                        </a:lnTo>
                        <a:lnTo>
                          <a:pt x="53" y="61"/>
                        </a:lnTo>
                        <a:lnTo>
                          <a:pt x="50" y="61"/>
                        </a:lnTo>
                        <a:lnTo>
                          <a:pt x="46" y="61"/>
                        </a:lnTo>
                        <a:lnTo>
                          <a:pt x="50" y="61"/>
                        </a:lnTo>
                        <a:lnTo>
                          <a:pt x="53" y="65"/>
                        </a:lnTo>
                        <a:lnTo>
                          <a:pt x="50" y="65"/>
                        </a:lnTo>
                        <a:lnTo>
                          <a:pt x="50" y="69"/>
                        </a:lnTo>
                        <a:lnTo>
                          <a:pt x="50" y="73"/>
                        </a:lnTo>
                        <a:lnTo>
                          <a:pt x="46" y="73"/>
                        </a:lnTo>
                        <a:lnTo>
                          <a:pt x="46" y="69"/>
                        </a:lnTo>
                        <a:lnTo>
                          <a:pt x="42" y="69"/>
                        </a:lnTo>
                        <a:lnTo>
                          <a:pt x="42" y="65"/>
                        </a:lnTo>
                        <a:lnTo>
                          <a:pt x="38" y="65"/>
                        </a:lnTo>
                        <a:lnTo>
                          <a:pt x="34" y="65"/>
                        </a:lnTo>
                        <a:lnTo>
                          <a:pt x="30" y="65"/>
                        </a:lnTo>
                        <a:lnTo>
                          <a:pt x="30" y="61"/>
                        </a:lnTo>
                        <a:lnTo>
                          <a:pt x="26" y="61"/>
                        </a:lnTo>
                        <a:lnTo>
                          <a:pt x="23" y="61"/>
                        </a:lnTo>
                        <a:lnTo>
                          <a:pt x="23" y="57"/>
                        </a:lnTo>
                        <a:lnTo>
                          <a:pt x="23" y="53"/>
                        </a:lnTo>
                        <a:lnTo>
                          <a:pt x="19" y="53"/>
                        </a:lnTo>
                        <a:lnTo>
                          <a:pt x="19" y="49"/>
                        </a:lnTo>
                        <a:lnTo>
                          <a:pt x="15" y="49"/>
                        </a:lnTo>
                        <a:lnTo>
                          <a:pt x="11" y="49"/>
                        </a:lnTo>
                        <a:lnTo>
                          <a:pt x="11" y="45"/>
                        </a:lnTo>
                        <a:lnTo>
                          <a:pt x="11" y="49"/>
                        </a:lnTo>
                        <a:lnTo>
                          <a:pt x="7" y="49"/>
                        </a:lnTo>
                        <a:lnTo>
                          <a:pt x="7" y="53"/>
                        </a:lnTo>
                        <a:lnTo>
                          <a:pt x="3" y="53"/>
                        </a:lnTo>
                        <a:lnTo>
                          <a:pt x="3" y="49"/>
                        </a:lnTo>
                        <a:lnTo>
                          <a:pt x="3" y="45"/>
                        </a:lnTo>
                        <a:lnTo>
                          <a:pt x="0" y="41"/>
                        </a:lnTo>
                        <a:lnTo>
                          <a:pt x="3" y="41"/>
                        </a:lnTo>
                        <a:lnTo>
                          <a:pt x="3" y="37"/>
                        </a:lnTo>
                        <a:lnTo>
                          <a:pt x="3" y="32"/>
                        </a:lnTo>
                        <a:lnTo>
                          <a:pt x="3" y="28"/>
                        </a:lnTo>
                        <a:lnTo>
                          <a:pt x="0" y="28"/>
                        </a:lnTo>
                        <a:lnTo>
                          <a:pt x="3" y="28"/>
                        </a:lnTo>
                        <a:lnTo>
                          <a:pt x="3" y="24"/>
                        </a:lnTo>
                        <a:lnTo>
                          <a:pt x="3" y="20"/>
                        </a:lnTo>
                        <a:lnTo>
                          <a:pt x="3" y="16"/>
                        </a:lnTo>
                        <a:lnTo>
                          <a:pt x="3" y="12"/>
                        </a:lnTo>
                        <a:lnTo>
                          <a:pt x="7" y="12"/>
                        </a:lnTo>
                        <a:lnTo>
                          <a:pt x="7" y="8"/>
                        </a:lnTo>
                        <a:lnTo>
                          <a:pt x="3" y="8"/>
                        </a:lnTo>
                        <a:lnTo>
                          <a:pt x="7" y="8"/>
                        </a:lnTo>
                        <a:lnTo>
                          <a:pt x="7" y="4"/>
                        </a:lnTo>
                        <a:lnTo>
                          <a:pt x="3" y="4"/>
                        </a:lnTo>
                        <a:lnTo>
                          <a:pt x="7" y="4"/>
                        </a:lnTo>
                        <a:lnTo>
                          <a:pt x="3" y="0"/>
                        </a:lnTo>
                        <a:lnTo>
                          <a:pt x="7" y="0"/>
                        </a:lnTo>
                        <a:lnTo>
                          <a:pt x="3" y="0"/>
                        </a:lnTo>
                        <a:lnTo>
                          <a:pt x="7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585" name="Freeform 559">
                    <a:extLst>
                      <a:ext uri="{FF2B5EF4-FFF2-40B4-BE49-F238E27FC236}">
                        <a16:creationId xmlns:a16="http://schemas.microsoft.com/office/drawing/2014/main" id="{8204397D-E0CB-5BB5-45E5-288415CB768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490" y="3352"/>
                    <a:ext cx="37" cy="31"/>
                  </a:xfrm>
                  <a:custGeom>
                    <a:avLst/>
                    <a:gdLst>
                      <a:gd name="T0" fmla="*/ 8 w 38"/>
                      <a:gd name="T1" fmla="*/ 8 h 32"/>
                      <a:gd name="T2" fmla="*/ 8 w 38"/>
                      <a:gd name="T3" fmla="*/ 4 h 32"/>
                      <a:gd name="T4" fmla="*/ 11 w 38"/>
                      <a:gd name="T5" fmla="*/ 4 h 32"/>
                      <a:gd name="T6" fmla="*/ 11 w 38"/>
                      <a:gd name="T7" fmla="*/ 8 h 32"/>
                      <a:gd name="T8" fmla="*/ 15 w 38"/>
                      <a:gd name="T9" fmla="*/ 8 h 32"/>
                      <a:gd name="T10" fmla="*/ 15 w 38"/>
                      <a:gd name="T11" fmla="*/ 4 h 32"/>
                      <a:gd name="T12" fmla="*/ 15 w 38"/>
                      <a:gd name="T13" fmla="*/ 8 h 32"/>
                      <a:gd name="T14" fmla="*/ 15 w 38"/>
                      <a:gd name="T15" fmla="*/ 4 h 32"/>
                      <a:gd name="T16" fmla="*/ 19 w 38"/>
                      <a:gd name="T17" fmla="*/ 4 h 32"/>
                      <a:gd name="T18" fmla="*/ 23 w 38"/>
                      <a:gd name="T19" fmla="*/ 4 h 32"/>
                      <a:gd name="T20" fmla="*/ 23 w 38"/>
                      <a:gd name="T21" fmla="*/ 8 h 32"/>
                      <a:gd name="T22" fmla="*/ 23 w 38"/>
                      <a:gd name="T23" fmla="*/ 4 h 32"/>
                      <a:gd name="T24" fmla="*/ 23 w 38"/>
                      <a:gd name="T25" fmla="*/ 8 h 32"/>
                      <a:gd name="T26" fmla="*/ 23 w 38"/>
                      <a:gd name="T27" fmla="*/ 4 h 32"/>
                      <a:gd name="T28" fmla="*/ 27 w 38"/>
                      <a:gd name="T29" fmla="*/ 4 h 32"/>
                      <a:gd name="T30" fmla="*/ 31 w 38"/>
                      <a:gd name="T31" fmla="*/ 4 h 32"/>
                      <a:gd name="T32" fmla="*/ 34 w 38"/>
                      <a:gd name="T33" fmla="*/ 4 h 32"/>
                      <a:gd name="T34" fmla="*/ 34 w 38"/>
                      <a:gd name="T35" fmla="*/ 0 h 32"/>
                      <a:gd name="T36" fmla="*/ 34 w 38"/>
                      <a:gd name="T37" fmla="*/ 4 h 32"/>
                      <a:gd name="T38" fmla="*/ 34 w 38"/>
                      <a:gd name="T39" fmla="*/ 0 h 32"/>
                      <a:gd name="T40" fmla="*/ 38 w 38"/>
                      <a:gd name="T41" fmla="*/ 0 h 32"/>
                      <a:gd name="T42" fmla="*/ 38 w 38"/>
                      <a:gd name="T43" fmla="*/ 4 h 32"/>
                      <a:gd name="T44" fmla="*/ 34 w 38"/>
                      <a:gd name="T45" fmla="*/ 4 h 32"/>
                      <a:gd name="T46" fmla="*/ 34 w 38"/>
                      <a:gd name="T47" fmla="*/ 8 h 32"/>
                      <a:gd name="T48" fmla="*/ 34 w 38"/>
                      <a:gd name="T49" fmla="*/ 12 h 32"/>
                      <a:gd name="T50" fmla="*/ 34 w 38"/>
                      <a:gd name="T51" fmla="*/ 16 h 32"/>
                      <a:gd name="T52" fmla="*/ 34 w 38"/>
                      <a:gd name="T53" fmla="*/ 20 h 32"/>
                      <a:gd name="T54" fmla="*/ 31 w 38"/>
                      <a:gd name="T55" fmla="*/ 20 h 32"/>
                      <a:gd name="T56" fmla="*/ 31 w 38"/>
                      <a:gd name="T57" fmla="*/ 24 h 32"/>
                      <a:gd name="T58" fmla="*/ 27 w 38"/>
                      <a:gd name="T59" fmla="*/ 24 h 32"/>
                      <a:gd name="T60" fmla="*/ 23 w 38"/>
                      <a:gd name="T61" fmla="*/ 24 h 32"/>
                      <a:gd name="T62" fmla="*/ 23 w 38"/>
                      <a:gd name="T63" fmla="*/ 28 h 32"/>
                      <a:gd name="T64" fmla="*/ 23 w 38"/>
                      <a:gd name="T65" fmla="*/ 32 h 32"/>
                      <a:gd name="T66" fmla="*/ 19 w 38"/>
                      <a:gd name="T67" fmla="*/ 32 h 32"/>
                      <a:gd name="T68" fmla="*/ 19 w 38"/>
                      <a:gd name="T69" fmla="*/ 28 h 32"/>
                      <a:gd name="T70" fmla="*/ 15 w 38"/>
                      <a:gd name="T71" fmla="*/ 28 h 32"/>
                      <a:gd name="T72" fmla="*/ 15 w 38"/>
                      <a:gd name="T73" fmla="*/ 24 h 32"/>
                      <a:gd name="T74" fmla="*/ 11 w 38"/>
                      <a:gd name="T75" fmla="*/ 24 h 32"/>
                      <a:gd name="T76" fmla="*/ 8 w 38"/>
                      <a:gd name="T77" fmla="*/ 24 h 32"/>
                      <a:gd name="T78" fmla="*/ 8 w 38"/>
                      <a:gd name="T79" fmla="*/ 28 h 32"/>
                      <a:gd name="T80" fmla="*/ 4 w 38"/>
                      <a:gd name="T81" fmla="*/ 28 h 32"/>
                      <a:gd name="T82" fmla="*/ 4 w 38"/>
                      <a:gd name="T83" fmla="*/ 24 h 32"/>
                      <a:gd name="T84" fmla="*/ 4 w 38"/>
                      <a:gd name="T85" fmla="*/ 20 h 32"/>
                      <a:gd name="T86" fmla="*/ 4 w 38"/>
                      <a:gd name="T87" fmla="*/ 16 h 32"/>
                      <a:gd name="T88" fmla="*/ 0 w 38"/>
                      <a:gd name="T89" fmla="*/ 16 h 32"/>
                      <a:gd name="T90" fmla="*/ 0 w 38"/>
                      <a:gd name="T91" fmla="*/ 12 h 32"/>
                      <a:gd name="T92" fmla="*/ 0 w 38"/>
                      <a:gd name="T93" fmla="*/ 8 h 32"/>
                      <a:gd name="T94" fmla="*/ 4 w 38"/>
                      <a:gd name="T95" fmla="*/ 8 h 32"/>
                      <a:gd name="T96" fmla="*/ 8 w 38"/>
                      <a:gd name="T97" fmla="*/ 8 h 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</a:cxnLst>
                    <a:rect l="0" t="0" r="r" b="b"/>
                    <a:pathLst>
                      <a:path w="38" h="32">
                        <a:moveTo>
                          <a:pt x="8" y="8"/>
                        </a:moveTo>
                        <a:lnTo>
                          <a:pt x="8" y="4"/>
                        </a:lnTo>
                        <a:lnTo>
                          <a:pt x="11" y="4"/>
                        </a:lnTo>
                        <a:lnTo>
                          <a:pt x="11" y="8"/>
                        </a:lnTo>
                        <a:lnTo>
                          <a:pt x="15" y="8"/>
                        </a:lnTo>
                        <a:lnTo>
                          <a:pt x="15" y="4"/>
                        </a:lnTo>
                        <a:lnTo>
                          <a:pt x="15" y="8"/>
                        </a:lnTo>
                        <a:lnTo>
                          <a:pt x="15" y="4"/>
                        </a:lnTo>
                        <a:lnTo>
                          <a:pt x="19" y="4"/>
                        </a:lnTo>
                        <a:lnTo>
                          <a:pt x="23" y="4"/>
                        </a:lnTo>
                        <a:lnTo>
                          <a:pt x="23" y="8"/>
                        </a:lnTo>
                        <a:lnTo>
                          <a:pt x="23" y="4"/>
                        </a:lnTo>
                        <a:lnTo>
                          <a:pt x="23" y="8"/>
                        </a:lnTo>
                        <a:lnTo>
                          <a:pt x="23" y="4"/>
                        </a:lnTo>
                        <a:lnTo>
                          <a:pt x="27" y="4"/>
                        </a:lnTo>
                        <a:lnTo>
                          <a:pt x="31" y="4"/>
                        </a:lnTo>
                        <a:lnTo>
                          <a:pt x="34" y="4"/>
                        </a:lnTo>
                        <a:lnTo>
                          <a:pt x="34" y="0"/>
                        </a:lnTo>
                        <a:lnTo>
                          <a:pt x="34" y="4"/>
                        </a:lnTo>
                        <a:lnTo>
                          <a:pt x="34" y="0"/>
                        </a:lnTo>
                        <a:lnTo>
                          <a:pt x="38" y="0"/>
                        </a:lnTo>
                        <a:lnTo>
                          <a:pt x="38" y="4"/>
                        </a:lnTo>
                        <a:lnTo>
                          <a:pt x="34" y="4"/>
                        </a:lnTo>
                        <a:lnTo>
                          <a:pt x="34" y="8"/>
                        </a:lnTo>
                        <a:lnTo>
                          <a:pt x="34" y="12"/>
                        </a:lnTo>
                        <a:lnTo>
                          <a:pt x="34" y="16"/>
                        </a:lnTo>
                        <a:lnTo>
                          <a:pt x="34" y="20"/>
                        </a:lnTo>
                        <a:lnTo>
                          <a:pt x="31" y="20"/>
                        </a:lnTo>
                        <a:lnTo>
                          <a:pt x="31" y="24"/>
                        </a:lnTo>
                        <a:lnTo>
                          <a:pt x="27" y="24"/>
                        </a:lnTo>
                        <a:lnTo>
                          <a:pt x="23" y="24"/>
                        </a:lnTo>
                        <a:lnTo>
                          <a:pt x="23" y="28"/>
                        </a:lnTo>
                        <a:lnTo>
                          <a:pt x="23" y="32"/>
                        </a:lnTo>
                        <a:lnTo>
                          <a:pt x="19" y="32"/>
                        </a:lnTo>
                        <a:lnTo>
                          <a:pt x="19" y="28"/>
                        </a:lnTo>
                        <a:lnTo>
                          <a:pt x="15" y="28"/>
                        </a:lnTo>
                        <a:lnTo>
                          <a:pt x="15" y="24"/>
                        </a:lnTo>
                        <a:lnTo>
                          <a:pt x="11" y="24"/>
                        </a:lnTo>
                        <a:lnTo>
                          <a:pt x="8" y="24"/>
                        </a:lnTo>
                        <a:lnTo>
                          <a:pt x="8" y="28"/>
                        </a:lnTo>
                        <a:lnTo>
                          <a:pt x="4" y="28"/>
                        </a:lnTo>
                        <a:lnTo>
                          <a:pt x="4" y="24"/>
                        </a:lnTo>
                        <a:lnTo>
                          <a:pt x="4" y="20"/>
                        </a:lnTo>
                        <a:lnTo>
                          <a:pt x="4" y="16"/>
                        </a:lnTo>
                        <a:lnTo>
                          <a:pt x="0" y="16"/>
                        </a:lnTo>
                        <a:lnTo>
                          <a:pt x="0" y="12"/>
                        </a:lnTo>
                        <a:lnTo>
                          <a:pt x="0" y="8"/>
                        </a:lnTo>
                        <a:lnTo>
                          <a:pt x="4" y="8"/>
                        </a:lnTo>
                        <a:lnTo>
                          <a:pt x="8" y="8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586" name="Freeform 560">
                    <a:extLst>
                      <a:ext uri="{FF2B5EF4-FFF2-40B4-BE49-F238E27FC236}">
                        <a16:creationId xmlns:a16="http://schemas.microsoft.com/office/drawing/2014/main" id="{EE386A6B-BEE6-FA36-ECC1-C2F5A7B0A74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516" y="3355"/>
                    <a:ext cx="61" cy="86"/>
                  </a:xfrm>
                  <a:custGeom>
                    <a:avLst/>
                    <a:gdLst>
                      <a:gd name="T0" fmla="*/ 0 w 61"/>
                      <a:gd name="T1" fmla="*/ 4 h 85"/>
                      <a:gd name="T2" fmla="*/ 3 w 61"/>
                      <a:gd name="T3" fmla="*/ 0 h 85"/>
                      <a:gd name="T4" fmla="*/ 3 w 61"/>
                      <a:gd name="T5" fmla="*/ 0 h 85"/>
                      <a:gd name="T6" fmla="*/ 11 w 61"/>
                      <a:gd name="T7" fmla="*/ 4 h 85"/>
                      <a:gd name="T8" fmla="*/ 15 w 61"/>
                      <a:gd name="T9" fmla="*/ 8 h 85"/>
                      <a:gd name="T10" fmla="*/ 19 w 61"/>
                      <a:gd name="T11" fmla="*/ 12 h 85"/>
                      <a:gd name="T12" fmla="*/ 26 w 61"/>
                      <a:gd name="T13" fmla="*/ 12 h 85"/>
                      <a:gd name="T14" fmla="*/ 30 w 61"/>
                      <a:gd name="T15" fmla="*/ 16 h 85"/>
                      <a:gd name="T16" fmla="*/ 34 w 61"/>
                      <a:gd name="T17" fmla="*/ 20 h 85"/>
                      <a:gd name="T18" fmla="*/ 42 w 61"/>
                      <a:gd name="T19" fmla="*/ 20 h 85"/>
                      <a:gd name="T20" fmla="*/ 42 w 61"/>
                      <a:gd name="T21" fmla="*/ 20 h 85"/>
                      <a:gd name="T22" fmla="*/ 49 w 61"/>
                      <a:gd name="T23" fmla="*/ 20 h 85"/>
                      <a:gd name="T24" fmla="*/ 49 w 61"/>
                      <a:gd name="T25" fmla="*/ 20 h 85"/>
                      <a:gd name="T26" fmla="*/ 49 w 61"/>
                      <a:gd name="T27" fmla="*/ 20 h 85"/>
                      <a:gd name="T28" fmla="*/ 57 w 61"/>
                      <a:gd name="T29" fmla="*/ 24 h 85"/>
                      <a:gd name="T30" fmla="*/ 57 w 61"/>
                      <a:gd name="T31" fmla="*/ 24 h 85"/>
                      <a:gd name="T32" fmla="*/ 57 w 61"/>
                      <a:gd name="T33" fmla="*/ 33 h 85"/>
                      <a:gd name="T34" fmla="*/ 57 w 61"/>
                      <a:gd name="T35" fmla="*/ 41 h 85"/>
                      <a:gd name="T36" fmla="*/ 57 w 61"/>
                      <a:gd name="T37" fmla="*/ 49 h 85"/>
                      <a:gd name="T38" fmla="*/ 61 w 61"/>
                      <a:gd name="T39" fmla="*/ 53 h 85"/>
                      <a:gd name="T40" fmla="*/ 57 w 61"/>
                      <a:gd name="T41" fmla="*/ 61 h 85"/>
                      <a:gd name="T42" fmla="*/ 57 w 61"/>
                      <a:gd name="T43" fmla="*/ 69 h 85"/>
                      <a:gd name="T44" fmla="*/ 46 w 61"/>
                      <a:gd name="T45" fmla="*/ 77 h 85"/>
                      <a:gd name="T46" fmla="*/ 46 w 61"/>
                      <a:gd name="T47" fmla="*/ 81 h 85"/>
                      <a:gd name="T48" fmla="*/ 42 w 61"/>
                      <a:gd name="T49" fmla="*/ 77 h 85"/>
                      <a:gd name="T50" fmla="*/ 38 w 61"/>
                      <a:gd name="T51" fmla="*/ 81 h 85"/>
                      <a:gd name="T52" fmla="*/ 30 w 61"/>
                      <a:gd name="T53" fmla="*/ 81 h 85"/>
                      <a:gd name="T54" fmla="*/ 30 w 61"/>
                      <a:gd name="T55" fmla="*/ 81 h 85"/>
                      <a:gd name="T56" fmla="*/ 26 w 61"/>
                      <a:gd name="T57" fmla="*/ 77 h 85"/>
                      <a:gd name="T58" fmla="*/ 23 w 61"/>
                      <a:gd name="T59" fmla="*/ 73 h 85"/>
                      <a:gd name="T60" fmla="*/ 23 w 61"/>
                      <a:gd name="T61" fmla="*/ 73 h 85"/>
                      <a:gd name="T62" fmla="*/ 19 w 61"/>
                      <a:gd name="T63" fmla="*/ 69 h 85"/>
                      <a:gd name="T64" fmla="*/ 15 w 61"/>
                      <a:gd name="T65" fmla="*/ 65 h 85"/>
                      <a:gd name="T66" fmla="*/ 11 w 61"/>
                      <a:gd name="T67" fmla="*/ 61 h 85"/>
                      <a:gd name="T68" fmla="*/ 15 w 61"/>
                      <a:gd name="T69" fmla="*/ 53 h 85"/>
                      <a:gd name="T70" fmla="*/ 15 w 61"/>
                      <a:gd name="T71" fmla="*/ 45 h 85"/>
                      <a:gd name="T72" fmla="*/ 15 w 61"/>
                      <a:gd name="T73" fmla="*/ 37 h 85"/>
                      <a:gd name="T74" fmla="*/ 11 w 61"/>
                      <a:gd name="T75" fmla="*/ 33 h 85"/>
                      <a:gd name="T76" fmla="*/ 7 w 61"/>
                      <a:gd name="T77" fmla="*/ 24 h 85"/>
                      <a:gd name="T78" fmla="*/ 3 w 61"/>
                      <a:gd name="T79" fmla="*/ 20 h 85"/>
                      <a:gd name="T80" fmla="*/ 0 w 61"/>
                      <a:gd name="T81" fmla="*/ 16 h 85"/>
                      <a:gd name="T82" fmla="*/ 0 w 61"/>
                      <a:gd name="T83" fmla="*/ 8 h 8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</a:cxnLst>
                    <a:rect l="0" t="0" r="r" b="b"/>
                    <a:pathLst>
                      <a:path w="61" h="85">
                        <a:moveTo>
                          <a:pt x="0" y="8"/>
                        </a:moveTo>
                        <a:lnTo>
                          <a:pt x="0" y="4"/>
                        </a:lnTo>
                        <a:lnTo>
                          <a:pt x="3" y="4"/>
                        </a:lnTo>
                        <a:lnTo>
                          <a:pt x="3" y="0"/>
                        </a:lnTo>
                        <a:lnTo>
                          <a:pt x="3" y="4"/>
                        </a:lnTo>
                        <a:lnTo>
                          <a:pt x="3" y="0"/>
                        </a:lnTo>
                        <a:lnTo>
                          <a:pt x="7" y="0"/>
                        </a:lnTo>
                        <a:lnTo>
                          <a:pt x="11" y="4"/>
                        </a:lnTo>
                        <a:lnTo>
                          <a:pt x="15" y="4"/>
                        </a:lnTo>
                        <a:lnTo>
                          <a:pt x="15" y="8"/>
                        </a:lnTo>
                        <a:lnTo>
                          <a:pt x="19" y="8"/>
                        </a:lnTo>
                        <a:lnTo>
                          <a:pt x="19" y="12"/>
                        </a:lnTo>
                        <a:lnTo>
                          <a:pt x="23" y="12"/>
                        </a:lnTo>
                        <a:lnTo>
                          <a:pt x="26" y="12"/>
                        </a:lnTo>
                        <a:lnTo>
                          <a:pt x="26" y="16"/>
                        </a:lnTo>
                        <a:lnTo>
                          <a:pt x="30" y="16"/>
                        </a:lnTo>
                        <a:lnTo>
                          <a:pt x="30" y="20"/>
                        </a:lnTo>
                        <a:lnTo>
                          <a:pt x="34" y="20"/>
                        </a:lnTo>
                        <a:lnTo>
                          <a:pt x="38" y="20"/>
                        </a:lnTo>
                        <a:lnTo>
                          <a:pt x="42" y="20"/>
                        </a:lnTo>
                        <a:lnTo>
                          <a:pt x="42" y="16"/>
                        </a:lnTo>
                        <a:lnTo>
                          <a:pt x="42" y="20"/>
                        </a:lnTo>
                        <a:lnTo>
                          <a:pt x="46" y="20"/>
                        </a:lnTo>
                        <a:lnTo>
                          <a:pt x="49" y="20"/>
                        </a:lnTo>
                        <a:lnTo>
                          <a:pt x="49" y="16"/>
                        </a:lnTo>
                        <a:lnTo>
                          <a:pt x="49" y="20"/>
                        </a:lnTo>
                        <a:lnTo>
                          <a:pt x="53" y="20"/>
                        </a:lnTo>
                        <a:lnTo>
                          <a:pt x="49" y="20"/>
                        </a:lnTo>
                        <a:lnTo>
                          <a:pt x="53" y="24"/>
                        </a:lnTo>
                        <a:lnTo>
                          <a:pt x="57" y="24"/>
                        </a:lnTo>
                        <a:lnTo>
                          <a:pt x="57" y="20"/>
                        </a:lnTo>
                        <a:lnTo>
                          <a:pt x="57" y="24"/>
                        </a:lnTo>
                        <a:lnTo>
                          <a:pt x="57" y="28"/>
                        </a:lnTo>
                        <a:lnTo>
                          <a:pt x="57" y="33"/>
                        </a:lnTo>
                        <a:lnTo>
                          <a:pt x="57" y="37"/>
                        </a:lnTo>
                        <a:lnTo>
                          <a:pt x="57" y="41"/>
                        </a:lnTo>
                        <a:lnTo>
                          <a:pt x="57" y="45"/>
                        </a:lnTo>
                        <a:lnTo>
                          <a:pt x="57" y="49"/>
                        </a:lnTo>
                        <a:lnTo>
                          <a:pt x="57" y="53"/>
                        </a:lnTo>
                        <a:lnTo>
                          <a:pt x="61" y="53"/>
                        </a:lnTo>
                        <a:lnTo>
                          <a:pt x="61" y="57"/>
                        </a:lnTo>
                        <a:lnTo>
                          <a:pt x="57" y="61"/>
                        </a:lnTo>
                        <a:lnTo>
                          <a:pt x="57" y="65"/>
                        </a:lnTo>
                        <a:lnTo>
                          <a:pt x="57" y="69"/>
                        </a:lnTo>
                        <a:lnTo>
                          <a:pt x="49" y="73"/>
                        </a:lnTo>
                        <a:lnTo>
                          <a:pt x="46" y="77"/>
                        </a:lnTo>
                        <a:lnTo>
                          <a:pt x="49" y="81"/>
                        </a:lnTo>
                        <a:lnTo>
                          <a:pt x="46" y="81"/>
                        </a:lnTo>
                        <a:lnTo>
                          <a:pt x="42" y="81"/>
                        </a:lnTo>
                        <a:lnTo>
                          <a:pt x="42" y="77"/>
                        </a:lnTo>
                        <a:lnTo>
                          <a:pt x="38" y="77"/>
                        </a:lnTo>
                        <a:lnTo>
                          <a:pt x="38" y="81"/>
                        </a:lnTo>
                        <a:lnTo>
                          <a:pt x="34" y="81"/>
                        </a:lnTo>
                        <a:lnTo>
                          <a:pt x="30" y="81"/>
                        </a:lnTo>
                        <a:lnTo>
                          <a:pt x="30" y="85"/>
                        </a:lnTo>
                        <a:lnTo>
                          <a:pt x="30" y="81"/>
                        </a:lnTo>
                        <a:lnTo>
                          <a:pt x="26" y="81"/>
                        </a:lnTo>
                        <a:lnTo>
                          <a:pt x="26" y="77"/>
                        </a:lnTo>
                        <a:lnTo>
                          <a:pt x="23" y="77"/>
                        </a:lnTo>
                        <a:lnTo>
                          <a:pt x="23" y="73"/>
                        </a:lnTo>
                        <a:lnTo>
                          <a:pt x="19" y="73"/>
                        </a:lnTo>
                        <a:lnTo>
                          <a:pt x="23" y="73"/>
                        </a:lnTo>
                        <a:lnTo>
                          <a:pt x="23" y="69"/>
                        </a:lnTo>
                        <a:lnTo>
                          <a:pt x="19" y="69"/>
                        </a:lnTo>
                        <a:lnTo>
                          <a:pt x="19" y="65"/>
                        </a:lnTo>
                        <a:lnTo>
                          <a:pt x="15" y="65"/>
                        </a:lnTo>
                        <a:lnTo>
                          <a:pt x="15" y="61"/>
                        </a:lnTo>
                        <a:lnTo>
                          <a:pt x="11" y="61"/>
                        </a:lnTo>
                        <a:lnTo>
                          <a:pt x="15" y="57"/>
                        </a:lnTo>
                        <a:lnTo>
                          <a:pt x="15" y="53"/>
                        </a:lnTo>
                        <a:lnTo>
                          <a:pt x="15" y="49"/>
                        </a:lnTo>
                        <a:lnTo>
                          <a:pt x="15" y="45"/>
                        </a:lnTo>
                        <a:lnTo>
                          <a:pt x="15" y="41"/>
                        </a:lnTo>
                        <a:lnTo>
                          <a:pt x="15" y="37"/>
                        </a:lnTo>
                        <a:lnTo>
                          <a:pt x="15" y="33"/>
                        </a:lnTo>
                        <a:lnTo>
                          <a:pt x="11" y="33"/>
                        </a:lnTo>
                        <a:lnTo>
                          <a:pt x="7" y="28"/>
                        </a:lnTo>
                        <a:lnTo>
                          <a:pt x="7" y="24"/>
                        </a:lnTo>
                        <a:lnTo>
                          <a:pt x="3" y="24"/>
                        </a:lnTo>
                        <a:lnTo>
                          <a:pt x="3" y="20"/>
                        </a:lnTo>
                        <a:lnTo>
                          <a:pt x="3" y="16"/>
                        </a:lnTo>
                        <a:lnTo>
                          <a:pt x="0" y="16"/>
                        </a:lnTo>
                        <a:lnTo>
                          <a:pt x="0" y="12"/>
                        </a:lnTo>
                        <a:lnTo>
                          <a:pt x="0" y="8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587" name="Freeform 561">
                    <a:extLst>
                      <a:ext uri="{FF2B5EF4-FFF2-40B4-BE49-F238E27FC236}">
                        <a16:creationId xmlns:a16="http://schemas.microsoft.com/office/drawing/2014/main" id="{5AD9AD8B-E013-1582-F4BC-23AD93C815C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493" y="3355"/>
                    <a:ext cx="87" cy="57"/>
                  </a:xfrm>
                  <a:custGeom>
                    <a:avLst/>
                    <a:gdLst>
                      <a:gd name="T0" fmla="*/ 73 w 88"/>
                      <a:gd name="T1" fmla="*/ 4 h 57"/>
                      <a:gd name="T2" fmla="*/ 69 w 88"/>
                      <a:gd name="T3" fmla="*/ 8 h 57"/>
                      <a:gd name="T4" fmla="*/ 73 w 88"/>
                      <a:gd name="T5" fmla="*/ 12 h 57"/>
                      <a:gd name="T6" fmla="*/ 76 w 88"/>
                      <a:gd name="T7" fmla="*/ 16 h 57"/>
                      <a:gd name="T8" fmla="*/ 84 w 88"/>
                      <a:gd name="T9" fmla="*/ 16 h 57"/>
                      <a:gd name="T10" fmla="*/ 88 w 88"/>
                      <a:gd name="T11" fmla="*/ 20 h 57"/>
                      <a:gd name="T12" fmla="*/ 84 w 88"/>
                      <a:gd name="T13" fmla="*/ 24 h 57"/>
                      <a:gd name="T14" fmla="*/ 80 w 88"/>
                      <a:gd name="T15" fmla="*/ 28 h 57"/>
                      <a:gd name="T16" fmla="*/ 76 w 88"/>
                      <a:gd name="T17" fmla="*/ 33 h 57"/>
                      <a:gd name="T18" fmla="*/ 80 w 88"/>
                      <a:gd name="T19" fmla="*/ 37 h 57"/>
                      <a:gd name="T20" fmla="*/ 73 w 88"/>
                      <a:gd name="T21" fmla="*/ 37 h 57"/>
                      <a:gd name="T22" fmla="*/ 69 w 88"/>
                      <a:gd name="T23" fmla="*/ 41 h 57"/>
                      <a:gd name="T24" fmla="*/ 65 w 88"/>
                      <a:gd name="T25" fmla="*/ 45 h 57"/>
                      <a:gd name="T26" fmla="*/ 57 w 88"/>
                      <a:gd name="T27" fmla="*/ 45 h 57"/>
                      <a:gd name="T28" fmla="*/ 53 w 88"/>
                      <a:gd name="T29" fmla="*/ 49 h 57"/>
                      <a:gd name="T30" fmla="*/ 53 w 88"/>
                      <a:gd name="T31" fmla="*/ 49 h 57"/>
                      <a:gd name="T32" fmla="*/ 50 w 88"/>
                      <a:gd name="T33" fmla="*/ 53 h 57"/>
                      <a:gd name="T34" fmla="*/ 50 w 88"/>
                      <a:gd name="T35" fmla="*/ 53 h 57"/>
                      <a:gd name="T36" fmla="*/ 50 w 88"/>
                      <a:gd name="T37" fmla="*/ 53 h 57"/>
                      <a:gd name="T38" fmla="*/ 46 w 88"/>
                      <a:gd name="T39" fmla="*/ 57 h 57"/>
                      <a:gd name="T40" fmla="*/ 38 w 88"/>
                      <a:gd name="T41" fmla="*/ 49 h 57"/>
                      <a:gd name="T42" fmla="*/ 30 w 88"/>
                      <a:gd name="T43" fmla="*/ 41 h 57"/>
                      <a:gd name="T44" fmla="*/ 27 w 88"/>
                      <a:gd name="T45" fmla="*/ 37 h 57"/>
                      <a:gd name="T46" fmla="*/ 23 w 88"/>
                      <a:gd name="T47" fmla="*/ 41 h 57"/>
                      <a:gd name="T48" fmla="*/ 23 w 88"/>
                      <a:gd name="T49" fmla="*/ 41 h 57"/>
                      <a:gd name="T50" fmla="*/ 19 w 88"/>
                      <a:gd name="T51" fmla="*/ 45 h 57"/>
                      <a:gd name="T52" fmla="*/ 15 w 88"/>
                      <a:gd name="T53" fmla="*/ 49 h 57"/>
                      <a:gd name="T54" fmla="*/ 7 w 88"/>
                      <a:gd name="T55" fmla="*/ 49 h 57"/>
                      <a:gd name="T56" fmla="*/ 7 w 88"/>
                      <a:gd name="T57" fmla="*/ 49 h 57"/>
                      <a:gd name="T58" fmla="*/ 0 w 88"/>
                      <a:gd name="T59" fmla="*/ 49 h 57"/>
                      <a:gd name="T60" fmla="*/ 0 w 88"/>
                      <a:gd name="T61" fmla="*/ 41 h 57"/>
                      <a:gd name="T62" fmla="*/ 7 w 88"/>
                      <a:gd name="T63" fmla="*/ 41 h 57"/>
                      <a:gd name="T64" fmla="*/ 7 w 88"/>
                      <a:gd name="T65" fmla="*/ 33 h 57"/>
                      <a:gd name="T66" fmla="*/ 11 w 88"/>
                      <a:gd name="T67" fmla="*/ 28 h 57"/>
                      <a:gd name="T68" fmla="*/ 19 w 88"/>
                      <a:gd name="T69" fmla="*/ 28 h 57"/>
                      <a:gd name="T70" fmla="*/ 19 w 88"/>
                      <a:gd name="T71" fmla="*/ 28 h 57"/>
                      <a:gd name="T72" fmla="*/ 19 w 88"/>
                      <a:gd name="T73" fmla="*/ 28 h 57"/>
                      <a:gd name="T74" fmla="*/ 19 w 88"/>
                      <a:gd name="T75" fmla="*/ 20 h 57"/>
                      <a:gd name="T76" fmla="*/ 27 w 88"/>
                      <a:gd name="T77" fmla="*/ 20 h 57"/>
                      <a:gd name="T78" fmla="*/ 30 w 88"/>
                      <a:gd name="T79" fmla="*/ 16 h 57"/>
                      <a:gd name="T80" fmla="*/ 30 w 88"/>
                      <a:gd name="T81" fmla="*/ 8 h 57"/>
                      <a:gd name="T82" fmla="*/ 30 w 88"/>
                      <a:gd name="T83" fmla="*/ 8 h 57"/>
                      <a:gd name="T84" fmla="*/ 34 w 88"/>
                      <a:gd name="T85" fmla="*/ 12 h 57"/>
                      <a:gd name="T86" fmla="*/ 34 w 88"/>
                      <a:gd name="T87" fmla="*/ 20 h 57"/>
                      <a:gd name="T88" fmla="*/ 38 w 88"/>
                      <a:gd name="T89" fmla="*/ 16 h 57"/>
                      <a:gd name="T90" fmla="*/ 46 w 88"/>
                      <a:gd name="T91" fmla="*/ 16 h 57"/>
                      <a:gd name="T92" fmla="*/ 50 w 88"/>
                      <a:gd name="T93" fmla="*/ 12 h 57"/>
                      <a:gd name="T94" fmla="*/ 53 w 88"/>
                      <a:gd name="T95" fmla="*/ 16 h 57"/>
                      <a:gd name="T96" fmla="*/ 53 w 88"/>
                      <a:gd name="T97" fmla="*/ 16 h 57"/>
                      <a:gd name="T98" fmla="*/ 57 w 88"/>
                      <a:gd name="T99" fmla="*/ 8 h 57"/>
                      <a:gd name="T100" fmla="*/ 61 w 88"/>
                      <a:gd name="T101" fmla="*/ 4 h 57"/>
                      <a:gd name="T102" fmla="*/ 65 w 88"/>
                      <a:gd name="T103" fmla="*/ 0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</a:cxnLst>
                    <a:rect l="0" t="0" r="r" b="b"/>
                    <a:pathLst>
                      <a:path w="88" h="57">
                        <a:moveTo>
                          <a:pt x="69" y="0"/>
                        </a:moveTo>
                        <a:lnTo>
                          <a:pt x="73" y="4"/>
                        </a:lnTo>
                        <a:lnTo>
                          <a:pt x="73" y="8"/>
                        </a:lnTo>
                        <a:lnTo>
                          <a:pt x="69" y="8"/>
                        </a:lnTo>
                        <a:lnTo>
                          <a:pt x="73" y="8"/>
                        </a:lnTo>
                        <a:lnTo>
                          <a:pt x="73" y="12"/>
                        </a:lnTo>
                        <a:lnTo>
                          <a:pt x="76" y="12"/>
                        </a:lnTo>
                        <a:lnTo>
                          <a:pt x="76" y="16"/>
                        </a:lnTo>
                        <a:lnTo>
                          <a:pt x="80" y="16"/>
                        </a:lnTo>
                        <a:lnTo>
                          <a:pt x="84" y="16"/>
                        </a:lnTo>
                        <a:lnTo>
                          <a:pt x="88" y="16"/>
                        </a:lnTo>
                        <a:lnTo>
                          <a:pt x="88" y="20"/>
                        </a:lnTo>
                        <a:lnTo>
                          <a:pt x="84" y="20"/>
                        </a:lnTo>
                        <a:lnTo>
                          <a:pt x="84" y="24"/>
                        </a:lnTo>
                        <a:lnTo>
                          <a:pt x="80" y="24"/>
                        </a:lnTo>
                        <a:lnTo>
                          <a:pt x="80" y="28"/>
                        </a:lnTo>
                        <a:lnTo>
                          <a:pt x="76" y="28"/>
                        </a:lnTo>
                        <a:lnTo>
                          <a:pt x="76" y="33"/>
                        </a:lnTo>
                        <a:lnTo>
                          <a:pt x="80" y="33"/>
                        </a:lnTo>
                        <a:lnTo>
                          <a:pt x="80" y="37"/>
                        </a:lnTo>
                        <a:lnTo>
                          <a:pt x="76" y="37"/>
                        </a:lnTo>
                        <a:lnTo>
                          <a:pt x="73" y="37"/>
                        </a:lnTo>
                        <a:lnTo>
                          <a:pt x="73" y="41"/>
                        </a:lnTo>
                        <a:lnTo>
                          <a:pt x="69" y="41"/>
                        </a:lnTo>
                        <a:lnTo>
                          <a:pt x="65" y="41"/>
                        </a:lnTo>
                        <a:lnTo>
                          <a:pt x="65" y="45"/>
                        </a:lnTo>
                        <a:lnTo>
                          <a:pt x="61" y="45"/>
                        </a:lnTo>
                        <a:lnTo>
                          <a:pt x="57" y="45"/>
                        </a:lnTo>
                        <a:lnTo>
                          <a:pt x="57" y="49"/>
                        </a:lnTo>
                        <a:lnTo>
                          <a:pt x="53" y="49"/>
                        </a:lnTo>
                        <a:lnTo>
                          <a:pt x="53" y="45"/>
                        </a:lnTo>
                        <a:lnTo>
                          <a:pt x="53" y="49"/>
                        </a:lnTo>
                        <a:lnTo>
                          <a:pt x="50" y="49"/>
                        </a:lnTo>
                        <a:lnTo>
                          <a:pt x="50" y="53"/>
                        </a:lnTo>
                        <a:lnTo>
                          <a:pt x="50" y="49"/>
                        </a:lnTo>
                        <a:lnTo>
                          <a:pt x="50" y="53"/>
                        </a:lnTo>
                        <a:lnTo>
                          <a:pt x="46" y="53"/>
                        </a:lnTo>
                        <a:lnTo>
                          <a:pt x="50" y="53"/>
                        </a:lnTo>
                        <a:lnTo>
                          <a:pt x="50" y="57"/>
                        </a:lnTo>
                        <a:lnTo>
                          <a:pt x="46" y="57"/>
                        </a:lnTo>
                        <a:lnTo>
                          <a:pt x="42" y="53"/>
                        </a:lnTo>
                        <a:lnTo>
                          <a:pt x="38" y="49"/>
                        </a:lnTo>
                        <a:lnTo>
                          <a:pt x="34" y="45"/>
                        </a:lnTo>
                        <a:lnTo>
                          <a:pt x="30" y="41"/>
                        </a:lnTo>
                        <a:lnTo>
                          <a:pt x="30" y="37"/>
                        </a:lnTo>
                        <a:lnTo>
                          <a:pt x="27" y="37"/>
                        </a:lnTo>
                        <a:lnTo>
                          <a:pt x="27" y="41"/>
                        </a:lnTo>
                        <a:lnTo>
                          <a:pt x="23" y="41"/>
                        </a:lnTo>
                        <a:lnTo>
                          <a:pt x="23" y="37"/>
                        </a:lnTo>
                        <a:lnTo>
                          <a:pt x="23" y="41"/>
                        </a:lnTo>
                        <a:lnTo>
                          <a:pt x="23" y="45"/>
                        </a:lnTo>
                        <a:lnTo>
                          <a:pt x="19" y="45"/>
                        </a:lnTo>
                        <a:lnTo>
                          <a:pt x="19" y="49"/>
                        </a:lnTo>
                        <a:lnTo>
                          <a:pt x="15" y="49"/>
                        </a:lnTo>
                        <a:lnTo>
                          <a:pt x="11" y="49"/>
                        </a:lnTo>
                        <a:lnTo>
                          <a:pt x="7" y="49"/>
                        </a:lnTo>
                        <a:lnTo>
                          <a:pt x="7" y="53"/>
                        </a:lnTo>
                        <a:lnTo>
                          <a:pt x="7" y="49"/>
                        </a:lnTo>
                        <a:lnTo>
                          <a:pt x="4" y="49"/>
                        </a:lnTo>
                        <a:lnTo>
                          <a:pt x="0" y="49"/>
                        </a:lnTo>
                        <a:lnTo>
                          <a:pt x="0" y="45"/>
                        </a:lnTo>
                        <a:lnTo>
                          <a:pt x="0" y="41"/>
                        </a:lnTo>
                        <a:lnTo>
                          <a:pt x="4" y="41"/>
                        </a:lnTo>
                        <a:lnTo>
                          <a:pt x="7" y="41"/>
                        </a:lnTo>
                        <a:lnTo>
                          <a:pt x="7" y="37"/>
                        </a:lnTo>
                        <a:lnTo>
                          <a:pt x="7" y="33"/>
                        </a:lnTo>
                        <a:lnTo>
                          <a:pt x="7" y="28"/>
                        </a:lnTo>
                        <a:lnTo>
                          <a:pt x="11" y="28"/>
                        </a:lnTo>
                        <a:lnTo>
                          <a:pt x="15" y="28"/>
                        </a:lnTo>
                        <a:lnTo>
                          <a:pt x="19" y="28"/>
                        </a:lnTo>
                        <a:lnTo>
                          <a:pt x="19" y="33"/>
                        </a:lnTo>
                        <a:lnTo>
                          <a:pt x="19" y="28"/>
                        </a:lnTo>
                        <a:lnTo>
                          <a:pt x="19" y="33"/>
                        </a:lnTo>
                        <a:lnTo>
                          <a:pt x="19" y="28"/>
                        </a:lnTo>
                        <a:lnTo>
                          <a:pt x="19" y="24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27" y="16"/>
                        </a:lnTo>
                        <a:lnTo>
                          <a:pt x="30" y="16"/>
                        </a:lnTo>
                        <a:lnTo>
                          <a:pt x="30" y="12"/>
                        </a:lnTo>
                        <a:lnTo>
                          <a:pt x="30" y="8"/>
                        </a:lnTo>
                        <a:lnTo>
                          <a:pt x="30" y="4"/>
                        </a:lnTo>
                        <a:lnTo>
                          <a:pt x="30" y="8"/>
                        </a:lnTo>
                        <a:lnTo>
                          <a:pt x="34" y="8"/>
                        </a:lnTo>
                        <a:lnTo>
                          <a:pt x="34" y="12"/>
                        </a:lnTo>
                        <a:lnTo>
                          <a:pt x="34" y="16"/>
                        </a:lnTo>
                        <a:lnTo>
                          <a:pt x="34" y="20"/>
                        </a:lnTo>
                        <a:lnTo>
                          <a:pt x="38" y="20"/>
                        </a:lnTo>
                        <a:lnTo>
                          <a:pt x="38" y="16"/>
                        </a:lnTo>
                        <a:lnTo>
                          <a:pt x="42" y="16"/>
                        </a:lnTo>
                        <a:lnTo>
                          <a:pt x="46" y="16"/>
                        </a:lnTo>
                        <a:lnTo>
                          <a:pt x="50" y="16"/>
                        </a:lnTo>
                        <a:lnTo>
                          <a:pt x="50" y="12"/>
                        </a:lnTo>
                        <a:lnTo>
                          <a:pt x="53" y="12"/>
                        </a:lnTo>
                        <a:lnTo>
                          <a:pt x="53" y="16"/>
                        </a:lnTo>
                        <a:lnTo>
                          <a:pt x="53" y="12"/>
                        </a:lnTo>
                        <a:lnTo>
                          <a:pt x="53" y="16"/>
                        </a:lnTo>
                        <a:lnTo>
                          <a:pt x="57" y="12"/>
                        </a:lnTo>
                        <a:lnTo>
                          <a:pt x="57" y="8"/>
                        </a:lnTo>
                        <a:lnTo>
                          <a:pt x="61" y="8"/>
                        </a:lnTo>
                        <a:lnTo>
                          <a:pt x="61" y="4"/>
                        </a:lnTo>
                        <a:lnTo>
                          <a:pt x="65" y="4"/>
                        </a:lnTo>
                        <a:lnTo>
                          <a:pt x="65" y="0"/>
                        </a:lnTo>
                        <a:lnTo>
                          <a:pt x="69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588" name="Freeform 562">
                    <a:extLst>
                      <a:ext uri="{FF2B5EF4-FFF2-40B4-BE49-F238E27FC236}">
                        <a16:creationId xmlns:a16="http://schemas.microsoft.com/office/drawing/2014/main" id="{E116AC39-8677-6682-07A8-2DFEDF8611D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163" y="3360"/>
                    <a:ext cx="92" cy="101"/>
                  </a:xfrm>
                  <a:custGeom>
                    <a:avLst/>
                    <a:gdLst>
                      <a:gd name="T0" fmla="*/ 46 w 92"/>
                      <a:gd name="T1" fmla="*/ 8 h 101"/>
                      <a:gd name="T2" fmla="*/ 54 w 92"/>
                      <a:gd name="T3" fmla="*/ 0 h 101"/>
                      <a:gd name="T4" fmla="*/ 61 w 92"/>
                      <a:gd name="T5" fmla="*/ 4 h 101"/>
                      <a:gd name="T6" fmla="*/ 69 w 92"/>
                      <a:gd name="T7" fmla="*/ 0 h 101"/>
                      <a:gd name="T8" fmla="*/ 73 w 92"/>
                      <a:gd name="T9" fmla="*/ 8 h 101"/>
                      <a:gd name="T10" fmla="*/ 80 w 92"/>
                      <a:gd name="T11" fmla="*/ 8 h 101"/>
                      <a:gd name="T12" fmla="*/ 88 w 92"/>
                      <a:gd name="T13" fmla="*/ 12 h 101"/>
                      <a:gd name="T14" fmla="*/ 92 w 92"/>
                      <a:gd name="T15" fmla="*/ 20 h 101"/>
                      <a:gd name="T16" fmla="*/ 92 w 92"/>
                      <a:gd name="T17" fmla="*/ 33 h 101"/>
                      <a:gd name="T18" fmla="*/ 92 w 92"/>
                      <a:gd name="T19" fmla="*/ 37 h 101"/>
                      <a:gd name="T20" fmla="*/ 88 w 92"/>
                      <a:gd name="T21" fmla="*/ 37 h 101"/>
                      <a:gd name="T22" fmla="*/ 84 w 92"/>
                      <a:gd name="T23" fmla="*/ 45 h 101"/>
                      <a:gd name="T24" fmla="*/ 84 w 92"/>
                      <a:gd name="T25" fmla="*/ 57 h 101"/>
                      <a:gd name="T26" fmla="*/ 80 w 92"/>
                      <a:gd name="T27" fmla="*/ 65 h 101"/>
                      <a:gd name="T28" fmla="*/ 88 w 92"/>
                      <a:gd name="T29" fmla="*/ 69 h 101"/>
                      <a:gd name="T30" fmla="*/ 88 w 92"/>
                      <a:gd name="T31" fmla="*/ 81 h 101"/>
                      <a:gd name="T32" fmla="*/ 88 w 92"/>
                      <a:gd name="T33" fmla="*/ 93 h 101"/>
                      <a:gd name="T34" fmla="*/ 80 w 92"/>
                      <a:gd name="T35" fmla="*/ 97 h 101"/>
                      <a:gd name="T36" fmla="*/ 73 w 92"/>
                      <a:gd name="T37" fmla="*/ 101 h 101"/>
                      <a:gd name="T38" fmla="*/ 65 w 92"/>
                      <a:gd name="T39" fmla="*/ 97 h 101"/>
                      <a:gd name="T40" fmla="*/ 57 w 92"/>
                      <a:gd name="T41" fmla="*/ 93 h 101"/>
                      <a:gd name="T42" fmla="*/ 65 w 92"/>
                      <a:gd name="T43" fmla="*/ 85 h 101"/>
                      <a:gd name="T44" fmla="*/ 65 w 92"/>
                      <a:gd name="T45" fmla="*/ 81 h 101"/>
                      <a:gd name="T46" fmla="*/ 57 w 92"/>
                      <a:gd name="T47" fmla="*/ 73 h 101"/>
                      <a:gd name="T48" fmla="*/ 54 w 92"/>
                      <a:gd name="T49" fmla="*/ 73 h 101"/>
                      <a:gd name="T50" fmla="*/ 46 w 92"/>
                      <a:gd name="T51" fmla="*/ 69 h 101"/>
                      <a:gd name="T52" fmla="*/ 38 w 92"/>
                      <a:gd name="T53" fmla="*/ 73 h 101"/>
                      <a:gd name="T54" fmla="*/ 31 w 92"/>
                      <a:gd name="T55" fmla="*/ 81 h 101"/>
                      <a:gd name="T56" fmla="*/ 27 w 92"/>
                      <a:gd name="T57" fmla="*/ 89 h 101"/>
                      <a:gd name="T58" fmla="*/ 23 w 92"/>
                      <a:gd name="T59" fmla="*/ 81 h 101"/>
                      <a:gd name="T60" fmla="*/ 19 w 92"/>
                      <a:gd name="T61" fmla="*/ 81 h 101"/>
                      <a:gd name="T62" fmla="*/ 11 w 92"/>
                      <a:gd name="T63" fmla="*/ 77 h 101"/>
                      <a:gd name="T64" fmla="*/ 7 w 92"/>
                      <a:gd name="T65" fmla="*/ 69 h 101"/>
                      <a:gd name="T66" fmla="*/ 4 w 92"/>
                      <a:gd name="T67" fmla="*/ 61 h 101"/>
                      <a:gd name="T68" fmla="*/ 0 w 92"/>
                      <a:gd name="T69" fmla="*/ 53 h 101"/>
                      <a:gd name="T70" fmla="*/ 0 w 92"/>
                      <a:gd name="T71" fmla="*/ 45 h 101"/>
                      <a:gd name="T72" fmla="*/ 4 w 92"/>
                      <a:gd name="T73" fmla="*/ 37 h 101"/>
                      <a:gd name="T74" fmla="*/ 11 w 92"/>
                      <a:gd name="T75" fmla="*/ 33 h 101"/>
                      <a:gd name="T76" fmla="*/ 19 w 92"/>
                      <a:gd name="T77" fmla="*/ 37 h 101"/>
                      <a:gd name="T78" fmla="*/ 27 w 92"/>
                      <a:gd name="T79" fmla="*/ 33 h 101"/>
                      <a:gd name="T80" fmla="*/ 31 w 92"/>
                      <a:gd name="T81" fmla="*/ 24 h 101"/>
                      <a:gd name="T82" fmla="*/ 31 w 92"/>
                      <a:gd name="T83" fmla="*/ 20 h 101"/>
                      <a:gd name="T84" fmla="*/ 38 w 92"/>
                      <a:gd name="T85" fmla="*/ 16 h 10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</a:cxnLst>
                    <a:rect l="0" t="0" r="r" b="b"/>
                    <a:pathLst>
                      <a:path w="92" h="101">
                        <a:moveTo>
                          <a:pt x="38" y="8"/>
                        </a:moveTo>
                        <a:lnTo>
                          <a:pt x="42" y="8"/>
                        </a:lnTo>
                        <a:lnTo>
                          <a:pt x="46" y="8"/>
                        </a:lnTo>
                        <a:lnTo>
                          <a:pt x="50" y="4"/>
                        </a:lnTo>
                        <a:lnTo>
                          <a:pt x="50" y="0"/>
                        </a:lnTo>
                        <a:lnTo>
                          <a:pt x="54" y="0"/>
                        </a:lnTo>
                        <a:lnTo>
                          <a:pt x="57" y="0"/>
                        </a:lnTo>
                        <a:lnTo>
                          <a:pt x="57" y="4"/>
                        </a:lnTo>
                        <a:lnTo>
                          <a:pt x="61" y="4"/>
                        </a:lnTo>
                        <a:lnTo>
                          <a:pt x="65" y="4"/>
                        </a:lnTo>
                        <a:lnTo>
                          <a:pt x="65" y="0"/>
                        </a:lnTo>
                        <a:lnTo>
                          <a:pt x="69" y="0"/>
                        </a:lnTo>
                        <a:lnTo>
                          <a:pt x="73" y="0"/>
                        </a:lnTo>
                        <a:lnTo>
                          <a:pt x="73" y="4"/>
                        </a:lnTo>
                        <a:lnTo>
                          <a:pt x="73" y="8"/>
                        </a:lnTo>
                        <a:lnTo>
                          <a:pt x="77" y="8"/>
                        </a:lnTo>
                        <a:lnTo>
                          <a:pt x="80" y="12"/>
                        </a:lnTo>
                        <a:lnTo>
                          <a:pt x="80" y="8"/>
                        </a:lnTo>
                        <a:lnTo>
                          <a:pt x="80" y="12"/>
                        </a:lnTo>
                        <a:lnTo>
                          <a:pt x="84" y="12"/>
                        </a:lnTo>
                        <a:lnTo>
                          <a:pt x="88" y="12"/>
                        </a:lnTo>
                        <a:lnTo>
                          <a:pt x="88" y="16"/>
                        </a:lnTo>
                        <a:lnTo>
                          <a:pt x="92" y="16"/>
                        </a:lnTo>
                        <a:lnTo>
                          <a:pt x="92" y="20"/>
                        </a:lnTo>
                        <a:lnTo>
                          <a:pt x="92" y="24"/>
                        </a:lnTo>
                        <a:lnTo>
                          <a:pt x="92" y="29"/>
                        </a:lnTo>
                        <a:lnTo>
                          <a:pt x="92" y="33"/>
                        </a:lnTo>
                        <a:lnTo>
                          <a:pt x="88" y="33"/>
                        </a:lnTo>
                        <a:lnTo>
                          <a:pt x="88" y="37"/>
                        </a:lnTo>
                        <a:lnTo>
                          <a:pt x="92" y="37"/>
                        </a:lnTo>
                        <a:lnTo>
                          <a:pt x="88" y="37"/>
                        </a:lnTo>
                        <a:lnTo>
                          <a:pt x="88" y="41"/>
                        </a:lnTo>
                        <a:lnTo>
                          <a:pt x="88" y="37"/>
                        </a:lnTo>
                        <a:lnTo>
                          <a:pt x="88" y="41"/>
                        </a:lnTo>
                        <a:lnTo>
                          <a:pt x="88" y="45"/>
                        </a:lnTo>
                        <a:lnTo>
                          <a:pt x="84" y="45"/>
                        </a:lnTo>
                        <a:lnTo>
                          <a:pt x="84" y="49"/>
                        </a:lnTo>
                        <a:lnTo>
                          <a:pt x="84" y="53"/>
                        </a:lnTo>
                        <a:lnTo>
                          <a:pt x="84" y="57"/>
                        </a:lnTo>
                        <a:lnTo>
                          <a:pt x="80" y="57"/>
                        </a:lnTo>
                        <a:lnTo>
                          <a:pt x="80" y="61"/>
                        </a:lnTo>
                        <a:lnTo>
                          <a:pt x="80" y="65"/>
                        </a:lnTo>
                        <a:lnTo>
                          <a:pt x="84" y="65"/>
                        </a:lnTo>
                        <a:lnTo>
                          <a:pt x="88" y="65"/>
                        </a:lnTo>
                        <a:lnTo>
                          <a:pt x="88" y="69"/>
                        </a:lnTo>
                        <a:lnTo>
                          <a:pt x="88" y="73"/>
                        </a:lnTo>
                        <a:lnTo>
                          <a:pt x="88" y="77"/>
                        </a:lnTo>
                        <a:lnTo>
                          <a:pt x="88" y="81"/>
                        </a:lnTo>
                        <a:lnTo>
                          <a:pt x="88" y="85"/>
                        </a:lnTo>
                        <a:lnTo>
                          <a:pt x="88" y="89"/>
                        </a:lnTo>
                        <a:lnTo>
                          <a:pt x="88" y="93"/>
                        </a:lnTo>
                        <a:lnTo>
                          <a:pt x="88" y="97"/>
                        </a:lnTo>
                        <a:lnTo>
                          <a:pt x="84" y="97"/>
                        </a:lnTo>
                        <a:lnTo>
                          <a:pt x="80" y="97"/>
                        </a:lnTo>
                        <a:lnTo>
                          <a:pt x="77" y="97"/>
                        </a:lnTo>
                        <a:lnTo>
                          <a:pt x="77" y="101"/>
                        </a:lnTo>
                        <a:lnTo>
                          <a:pt x="73" y="101"/>
                        </a:lnTo>
                        <a:lnTo>
                          <a:pt x="69" y="101"/>
                        </a:lnTo>
                        <a:lnTo>
                          <a:pt x="65" y="101"/>
                        </a:lnTo>
                        <a:lnTo>
                          <a:pt x="65" y="97"/>
                        </a:lnTo>
                        <a:lnTo>
                          <a:pt x="61" y="97"/>
                        </a:lnTo>
                        <a:lnTo>
                          <a:pt x="61" y="93"/>
                        </a:lnTo>
                        <a:lnTo>
                          <a:pt x="57" y="93"/>
                        </a:lnTo>
                        <a:lnTo>
                          <a:pt x="57" y="89"/>
                        </a:lnTo>
                        <a:lnTo>
                          <a:pt x="61" y="89"/>
                        </a:lnTo>
                        <a:lnTo>
                          <a:pt x="65" y="85"/>
                        </a:lnTo>
                        <a:lnTo>
                          <a:pt x="69" y="85"/>
                        </a:lnTo>
                        <a:lnTo>
                          <a:pt x="69" y="81"/>
                        </a:lnTo>
                        <a:lnTo>
                          <a:pt x="65" y="81"/>
                        </a:lnTo>
                        <a:lnTo>
                          <a:pt x="61" y="77"/>
                        </a:lnTo>
                        <a:lnTo>
                          <a:pt x="61" y="73"/>
                        </a:lnTo>
                        <a:lnTo>
                          <a:pt x="57" y="73"/>
                        </a:lnTo>
                        <a:lnTo>
                          <a:pt x="57" y="77"/>
                        </a:lnTo>
                        <a:lnTo>
                          <a:pt x="57" y="73"/>
                        </a:lnTo>
                        <a:lnTo>
                          <a:pt x="54" y="73"/>
                        </a:lnTo>
                        <a:lnTo>
                          <a:pt x="50" y="73"/>
                        </a:lnTo>
                        <a:lnTo>
                          <a:pt x="50" y="69"/>
                        </a:lnTo>
                        <a:lnTo>
                          <a:pt x="46" y="69"/>
                        </a:lnTo>
                        <a:lnTo>
                          <a:pt x="46" y="73"/>
                        </a:lnTo>
                        <a:lnTo>
                          <a:pt x="42" y="73"/>
                        </a:lnTo>
                        <a:lnTo>
                          <a:pt x="38" y="73"/>
                        </a:lnTo>
                        <a:lnTo>
                          <a:pt x="34" y="73"/>
                        </a:lnTo>
                        <a:lnTo>
                          <a:pt x="31" y="77"/>
                        </a:lnTo>
                        <a:lnTo>
                          <a:pt x="31" y="81"/>
                        </a:lnTo>
                        <a:lnTo>
                          <a:pt x="31" y="85"/>
                        </a:lnTo>
                        <a:lnTo>
                          <a:pt x="31" y="89"/>
                        </a:lnTo>
                        <a:lnTo>
                          <a:pt x="27" y="89"/>
                        </a:lnTo>
                        <a:lnTo>
                          <a:pt x="27" y="85"/>
                        </a:lnTo>
                        <a:lnTo>
                          <a:pt x="23" y="85"/>
                        </a:lnTo>
                        <a:lnTo>
                          <a:pt x="23" y="81"/>
                        </a:lnTo>
                        <a:lnTo>
                          <a:pt x="19" y="81"/>
                        </a:lnTo>
                        <a:lnTo>
                          <a:pt x="19" y="77"/>
                        </a:lnTo>
                        <a:lnTo>
                          <a:pt x="19" y="81"/>
                        </a:lnTo>
                        <a:lnTo>
                          <a:pt x="15" y="81"/>
                        </a:lnTo>
                        <a:lnTo>
                          <a:pt x="11" y="81"/>
                        </a:lnTo>
                        <a:lnTo>
                          <a:pt x="11" y="77"/>
                        </a:lnTo>
                        <a:lnTo>
                          <a:pt x="7" y="77"/>
                        </a:lnTo>
                        <a:lnTo>
                          <a:pt x="7" y="73"/>
                        </a:lnTo>
                        <a:lnTo>
                          <a:pt x="7" y="69"/>
                        </a:lnTo>
                        <a:lnTo>
                          <a:pt x="4" y="69"/>
                        </a:lnTo>
                        <a:lnTo>
                          <a:pt x="4" y="65"/>
                        </a:lnTo>
                        <a:lnTo>
                          <a:pt x="4" y="61"/>
                        </a:lnTo>
                        <a:lnTo>
                          <a:pt x="4" y="57"/>
                        </a:lnTo>
                        <a:lnTo>
                          <a:pt x="0" y="57"/>
                        </a:lnTo>
                        <a:lnTo>
                          <a:pt x="0" y="53"/>
                        </a:lnTo>
                        <a:lnTo>
                          <a:pt x="0" y="49"/>
                        </a:lnTo>
                        <a:lnTo>
                          <a:pt x="4" y="49"/>
                        </a:lnTo>
                        <a:lnTo>
                          <a:pt x="0" y="45"/>
                        </a:lnTo>
                        <a:lnTo>
                          <a:pt x="0" y="41"/>
                        </a:lnTo>
                        <a:lnTo>
                          <a:pt x="4" y="41"/>
                        </a:lnTo>
                        <a:lnTo>
                          <a:pt x="4" y="37"/>
                        </a:lnTo>
                        <a:lnTo>
                          <a:pt x="7" y="37"/>
                        </a:lnTo>
                        <a:lnTo>
                          <a:pt x="7" y="33"/>
                        </a:lnTo>
                        <a:lnTo>
                          <a:pt x="11" y="33"/>
                        </a:lnTo>
                        <a:lnTo>
                          <a:pt x="11" y="37"/>
                        </a:lnTo>
                        <a:lnTo>
                          <a:pt x="15" y="37"/>
                        </a:lnTo>
                        <a:lnTo>
                          <a:pt x="19" y="37"/>
                        </a:lnTo>
                        <a:lnTo>
                          <a:pt x="23" y="37"/>
                        </a:lnTo>
                        <a:lnTo>
                          <a:pt x="23" y="33"/>
                        </a:lnTo>
                        <a:lnTo>
                          <a:pt x="27" y="33"/>
                        </a:lnTo>
                        <a:lnTo>
                          <a:pt x="27" y="29"/>
                        </a:lnTo>
                        <a:lnTo>
                          <a:pt x="31" y="29"/>
                        </a:lnTo>
                        <a:lnTo>
                          <a:pt x="31" y="24"/>
                        </a:lnTo>
                        <a:lnTo>
                          <a:pt x="31" y="20"/>
                        </a:lnTo>
                        <a:lnTo>
                          <a:pt x="27" y="20"/>
                        </a:lnTo>
                        <a:lnTo>
                          <a:pt x="31" y="20"/>
                        </a:lnTo>
                        <a:lnTo>
                          <a:pt x="34" y="20"/>
                        </a:lnTo>
                        <a:lnTo>
                          <a:pt x="34" y="16"/>
                        </a:lnTo>
                        <a:lnTo>
                          <a:pt x="38" y="16"/>
                        </a:lnTo>
                        <a:lnTo>
                          <a:pt x="38" y="12"/>
                        </a:lnTo>
                        <a:lnTo>
                          <a:pt x="38" y="8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589" name="Freeform 563">
                    <a:extLst>
                      <a:ext uri="{FF2B5EF4-FFF2-40B4-BE49-F238E27FC236}">
                        <a16:creationId xmlns:a16="http://schemas.microsoft.com/office/drawing/2014/main" id="{76FD20AD-9B4C-0FB2-DBC2-9BA6E05DA0D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592" y="3360"/>
                    <a:ext cx="107" cy="81"/>
                  </a:xfrm>
                  <a:custGeom>
                    <a:avLst/>
                    <a:gdLst>
                      <a:gd name="T0" fmla="*/ 12 w 108"/>
                      <a:gd name="T1" fmla="*/ 4 h 81"/>
                      <a:gd name="T2" fmla="*/ 20 w 108"/>
                      <a:gd name="T3" fmla="*/ 8 h 81"/>
                      <a:gd name="T4" fmla="*/ 23 w 108"/>
                      <a:gd name="T5" fmla="*/ 12 h 81"/>
                      <a:gd name="T6" fmla="*/ 27 w 108"/>
                      <a:gd name="T7" fmla="*/ 20 h 81"/>
                      <a:gd name="T8" fmla="*/ 27 w 108"/>
                      <a:gd name="T9" fmla="*/ 33 h 81"/>
                      <a:gd name="T10" fmla="*/ 39 w 108"/>
                      <a:gd name="T11" fmla="*/ 29 h 81"/>
                      <a:gd name="T12" fmla="*/ 46 w 108"/>
                      <a:gd name="T13" fmla="*/ 24 h 81"/>
                      <a:gd name="T14" fmla="*/ 54 w 108"/>
                      <a:gd name="T15" fmla="*/ 20 h 81"/>
                      <a:gd name="T16" fmla="*/ 66 w 108"/>
                      <a:gd name="T17" fmla="*/ 20 h 81"/>
                      <a:gd name="T18" fmla="*/ 69 w 108"/>
                      <a:gd name="T19" fmla="*/ 29 h 81"/>
                      <a:gd name="T20" fmla="*/ 77 w 108"/>
                      <a:gd name="T21" fmla="*/ 24 h 81"/>
                      <a:gd name="T22" fmla="*/ 85 w 108"/>
                      <a:gd name="T23" fmla="*/ 29 h 81"/>
                      <a:gd name="T24" fmla="*/ 92 w 108"/>
                      <a:gd name="T25" fmla="*/ 37 h 81"/>
                      <a:gd name="T26" fmla="*/ 96 w 108"/>
                      <a:gd name="T27" fmla="*/ 37 h 81"/>
                      <a:gd name="T28" fmla="*/ 104 w 108"/>
                      <a:gd name="T29" fmla="*/ 41 h 81"/>
                      <a:gd name="T30" fmla="*/ 104 w 108"/>
                      <a:gd name="T31" fmla="*/ 49 h 81"/>
                      <a:gd name="T32" fmla="*/ 108 w 108"/>
                      <a:gd name="T33" fmla="*/ 57 h 81"/>
                      <a:gd name="T34" fmla="*/ 96 w 108"/>
                      <a:gd name="T35" fmla="*/ 61 h 81"/>
                      <a:gd name="T36" fmla="*/ 89 w 108"/>
                      <a:gd name="T37" fmla="*/ 65 h 81"/>
                      <a:gd name="T38" fmla="*/ 77 w 108"/>
                      <a:gd name="T39" fmla="*/ 73 h 81"/>
                      <a:gd name="T40" fmla="*/ 69 w 108"/>
                      <a:gd name="T41" fmla="*/ 77 h 81"/>
                      <a:gd name="T42" fmla="*/ 66 w 108"/>
                      <a:gd name="T43" fmla="*/ 77 h 81"/>
                      <a:gd name="T44" fmla="*/ 62 w 108"/>
                      <a:gd name="T45" fmla="*/ 69 h 81"/>
                      <a:gd name="T46" fmla="*/ 58 w 108"/>
                      <a:gd name="T47" fmla="*/ 61 h 81"/>
                      <a:gd name="T48" fmla="*/ 54 w 108"/>
                      <a:gd name="T49" fmla="*/ 61 h 81"/>
                      <a:gd name="T50" fmla="*/ 46 w 108"/>
                      <a:gd name="T51" fmla="*/ 57 h 81"/>
                      <a:gd name="T52" fmla="*/ 39 w 108"/>
                      <a:gd name="T53" fmla="*/ 53 h 81"/>
                      <a:gd name="T54" fmla="*/ 31 w 108"/>
                      <a:gd name="T55" fmla="*/ 49 h 81"/>
                      <a:gd name="T56" fmla="*/ 39 w 108"/>
                      <a:gd name="T57" fmla="*/ 53 h 81"/>
                      <a:gd name="T58" fmla="*/ 31 w 108"/>
                      <a:gd name="T59" fmla="*/ 53 h 81"/>
                      <a:gd name="T60" fmla="*/ 23 w 108"/>
                      <a:gd name="T61" fmla="*/ 57 h 81"/>
                      <a:gd name="T62" fmla="*/ 20 w 108"/>
                      <a:gd name="T63" fmla="*/ 49 h 81"/>
                      <a:gd name="T64" fmla="*/ 12 w 108"/>
                      <a:gd name="T65" fmla="*/ 45 h 81"/>
                      <a:gd name="T66" fmla="*/ 12 w 108"/>
                      <a:gd name="T67" fmla="*/ 53 h 81"/>
                      <a:gd name="T68" fmla="*/ 12 w 108"/>
                      <a:gd name="T69" fmla="*/ 65 h 81"/>
                      <a:gd name="T70" fmla="*/ 4 w 108"/>
                      <a:gd name="T71" fmla="*/ 69 h 81"/>
                      <a:gd name="T72" fmla="*/ 4 w 108"/>
                      <a:gd name="T73" fmla="*/ 57 h 81"/>
                      <a:gd name="T74" fmla="*/ 0 w 108"/>
                      <a:gd name="T75" fmla="*/ 49 h 81"/>
                      <a:gd name="T76" fmla="*/ 4 w 108"/>
                      <a:gd name="T77" fmla="*/ 41 h 81"/>
                      <a:gd name="T78" fmla="*/ 0 w 108"/>
                      <a:gd name="T79" fmla="*/ 33 h 81"/>
                      <a:gd name="T80" fmla="*/ 4 w 108"/>
                      <a:gd name="T81" fmla="*/ 24 h 81"/>
                      <a:gd name="T82" fmla="*/ 12 w 108"/>
                      <a:gd name="T83" fmla="*/ 20 h 81"/>
                      <a:gd name="T84" fmla="*/ 8 w 108"/>
                      <a:gd name="T85" fmla="*/ 12 h 81"/>
                      <a:gd name="T86" fmla="*/ 12 w 108"/>
                      <a:gd name="T87" fmla="*/ 4 h 8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</a:cxnLst>
                    <a:rect l="0" t="0" r="r" b="b"/>
                    <a:pathLst>
                      <a:path w="108" h="81">
                        <a:moveTo>
                          <a:pt x="12" y="4"/>
                        </a:moveTo>
                        <a:lnTo>
                          <a:pt x="12" y="0"/>
                        </a:lnTo>
                        <a:lnTo>
                          <a:pt x="12" y="4"/>
                        </a:lnTo>
                        <a:lnTo>
                          <a:pt x="16" y="4"/>
                        </a:lnTo>
                        <a:lnTo>
                          <a:pt x="20" y="4"/>
                        </a:lnTo>
                        <a:lnTo>
                          <a:pt x="20" y="8"/>
                        </a:lnTo>
                        <a:lnTo>
                          <a:pt x="23" y="8"/>
                        </a:lnTo>
                        <a:lnTo>
                          <a:pt x="20" y="12"/>
                        </a:lnTo>
                        <a:lnTo>
                          <a:pt x="23" y="12"/>
                        </a:lnTo>
                        <a:lnTo>
                          <a:pt x="23" y="16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27" y="24"/>
                        </a:lnTo>
                        <a:lnTo>
                          <a:pt x="27" y="29"/>
                        </a:lnTo>
                        <a:lnTo>
                          <a:pt x="27" y="33"/>
                        </a:lnTo>
                        <a:lnTo>
                          <a:pt x="27" y="37"/>
                        </a:lnTo>
                        <a:lnTo>
                          <a:pt x="31" y="37"/>
                        </a:lnTo>
                        <a:lnTo>
                          <a:pt x="39" y="29"/>
                        </a:lnTo>
                        <a:lnTo>
                          <a:pt x="43" y="29"/>
                        </a:lnTo>
                        <a:lnTo>
                          <a:pt x="46" y="29"/>
                        </a:lnTo>
                        <a:lnTo>
                          <a:pt x="46" y="24"/>
                        </a:lnTo>
                        <a:lnTo>
                          <a:pt x="50" y="24"/>
                        </a:lnTo>
                        <a:lnTo>
                          <a:pt x="54" y="24"/>
                        </a:lnTo>
                        <a:lnTo>
                          <a:pt x="54" y="20"/>
                        </a:lnTo>
                        <a:lnTo>
                          <a:pt x="58" y="20"/>
                        </a:lnTo>
                        <a:lnTo>
                          <a:pt x="62" y="20"/>
                        </a:lnTo>
                        <a:lnTo>
                          <a:pt x="66" y="20"/>
                        </a:lnTo>
                        <a:lnTo>
                          <a:pt x="66" y="24"/>
                        </a:lnTo>
                        <a:lnTo>
                          <a:pt x="69" y="24"/>
                        </a:lnTo>
                        <a:lnTo>
                          <a:pt x="69" y="29"/>
                        </a:lnTo>
                        <a:lnTo>
                          <a:pt x="73" y="29"/>
                        </a:lnTo>
                        <a:lnTo>
                          <a:pt x="77" y="29"/>
                        </a:lnTo>
                        <a:lnTo>
                          <a:pt x="77" y="24"/>
                        </a:lnTo>
                        <a:lnTo>
                          <a:pt x="81" y="24"/>
                        </a:lnTo>
                        <a:lnTo>
                          <a:pt x="81" y="29"/>
                        </a:lnTo>
                        <a:lnTo>
                          <a:pt x="85" y="29"/>
                        </a:lnTo>
                        <a:lnTo>
                          <a:pt x="89" y="33"/>
                        </a:lnTo>
                        <a:lnTo>
                          <a:pt x="89" y="37"/>
                        </a:lnTo>
                        <a:lnTo>
                          <a:pt x="92" y="37"/>
                        </a:lnTo>
                        <a:lnTo>
                          <a:pt x="92" y="33"/>
                        </a:lnTo>
                        <a:lnTo>
                          <a:pt x="96" y="33"/>
                        </a:lnTo>
                        <a:lnTo>
                          <a:pt x="96" y="37"/>
                        </a:lnTo>
                        <a:lnTo>
                          <a:pt x="100" y="37"/>
                        </a:lnTo>
                        <a:lnTo>
                          <a:pt x="100" y="41"/>
                        </a:lnTo>
                        <a:lnTo>
                          <a:pt x="104" y="41"/>
                        </a:lnTo>
                        <a:lnTo>
                          <a:pt x="100" y="45"/>
                        </a:lnTo>
                        <a:lnTo>
                          <a:pt x="104" y="45"/>
                        </a:lnTo>
                        <a:lnTo>
                          <a:pt x="104" y="49"/>
                        </a:lnTo>
                        <a:lnTo>
                          <a:pt x="108" y="49"/>
                        </a:lnTo>
                        <a:lnTo>
                          <a:pt x="108" y="53"/>
                        </a:lnTo>
                        <a:lnTo>
                          <a:pt x="108" y="57"/>
                        </a:lnTo>
                        <a:lnTo>
                          <a:pt x="104" y="61"/>
                        </a:lnTo>
                        <a:lnTo>
                          <a:pt x="100" y="61"/>
                        </a:lnTo>
                        <a:lnTo>
                          <a:pt x="96" y="61"/>
                        </a:lnTo>
                        <a:lnTo>
                          <a:pt x="92" y="61"/>
                        </a:lnTo>
                        <a:lnTo>
                          <a:pt x="89" y="61"/>
                        </a:lnTo>
                        <a:lnTo>
                          <a:pt x="89" y="65"/>
                        </a:lnTo>
                        <a:lnTo>
                          <a:pt x="85" y="65"/>
                        </a:lnTo>
                        <a:lnTo>
                          <a:pt x="81" y="69"/>
                        </a:lnTo>
                        <a:lnTo>
                          <a:pt x="77" y="73"/>
                        </a:lnTo>
                        <a:lnTo>
                          <a:pt x="73" y="73"/>
                        </a:lnTo>
                        <a:lnTo>
                          <a:pt x="69" y="73"/>
                        </a:lnTo>
                        <a:lnTo>
                          <a:pt x="69" y="77"/>
                        </a:lnTo>
                        <a:lnTo>
                          <a:pt x="69" y="81"/>
                        </a:lnTo>
                        <a:lnTo>
                          <a:pt x="69" y="77"/>
                        </a:lnTo>
                        <a:lnTo>
                          <a:pt x="66" y="77"/>
                        </a:lnTo>
                        <a:lnTo>
                          <a:pt x="66" y="73"/>
                        </a:lnTo>
                        <a:lnTo>
                          <a:pt x="66" y="69"/>
                        </a:lnTo>
                        <a:lnTo>
                          <a:pt x="62" y="69"/>
                        </a:lnTo>
                        <a:lnTo>
                          <a:pt x="62" y="65"/>
                        </a:lnTo>
                        <a:lnTo>
                          <a:pt x="62" y="61"/>
                        </a:lnTo>
                        <a:lnTo>
                          <a:pt x="58" y="61"/>
                        </a:lnTo>
                        <a:lnTo>
                          <a:pt x="54" y="61"/>
                        </a:lnTo>
                        <a:lnTo>
                          <a:pt x="54" y="57"/>
                        </a:lnTo>
                        <a:lnTo>
                          <a:pt x="54" y="61"/>
                        </a:lnTo>
                        <a:lnTo>
                          <a:pt x="50" y="61"/>
                        </a:lnTo>
                        <a:lnTo>
                          <a:pt x="46" y="61"/>
                        </a:lnTo>
                        <a:lnTo>
                          <a:pt x="46" y="57"/>
                        </a:lnTo>
                        <a:lnTo>
                          <a:pt x="43" y="57"/>
                        </a:lnTo>
                        <a:lnTo>
                          <a:pt x="43" y="53"/>
                        </a:lnTo>
                        <a:lnTo>
                          <a:pt x="39" y="53"/>
                        </a:lnTo>
                        <a:lnTo>
                          <a:pt x="39" y="49"/>
                        </a:lnTo>
                        <a:lnTo>
                          <a:pt x="35" y="49"/>
                        </a:lnTo>
                        <a:lnTo>
                          <a:pt x="31" y="49"/>
                        </a:lnTo>
                        <a:lnTo>
                          <a:pt x="35" y="49"/>
                        </a:lnTo>
                        <a:lnTo>
                          <a:pt x="35" y="53"/>
                        </a:lnTo>
                        <a:lnTo>
                          <a:pt x="39" y="53"/>
                        </a:lnTo>
                        <a:lnTo>
                          <a:pt x="39" y="57"/>
                        </a:lnTo>
                        <a:lnTo>
                          <a:pt x="35" y="57"/>
                        </a:lnTo>
                        <a:lnTo>
                          <a:pt x="31" y="53"/>
                        </a:lnTo>
                        <a:lnTo>
                          <a:pt x="27" y="53"/>
                        </a:lnTo>
                        <a:lnTo>
                          <a:pt x="27" y="57"/>
                        </a:lnTo>
                        <a:lnTo>
                          <a:pt x="23" y="57"/>
                        </a:lnTo>
                        <a:lnTo>
                          <a:pt x="23" y="53"/>
                        </a:lnTo>
                        <a:lnTo>
                          <a:pt x="23" y="49"/>
                        </a:lnTo>
                        <a:lnTo>
                          <a:pt x="20" y="49"/>
                        </a:lnTo>
                        <a:lnTo>
                          <a:pt x="20" y="45"/>
                        </a:lnTo>
                        <a:lnTo>
                          <a:pt x="16" y="45"/>
                        </a:lnTo>
                        <a:lnTo>
                          <a:pt x="12" y="45"/>
                        </a:lnTo>
                        <a:lnTo>
                          <a:pt x="12" y="49"/>
                        </a:lnTo>
                        <a:lnTo>
                          <a:pt x="16" y="53"/>
                        </a:lnTo>
                        <a:lnTo>
                          <a:pt x="12" y="53"/>
                        </a:lnTo>
                        <a:lnTo>
                          <a:pt x="12" y="57"/>
                        </a:lnTo>
                        <a:lnTo>
                          <a:pt x="12" y="61"/>
                        </a:lnTo>
                        <a:lnTo>
                          <a:pt x="12" y="65"/>
                        </a:lnTo>
                        <a:lnTo>
                          <a:pt x="12" y="69"/>
                        </a:lnTo>
                        <a:lnTo>
                          <a:pt x="8" y="69"/>
                        </a:lnTo>
                        <a:lnTo>
                          <a:pt x="4" y="69"/>
                        </a:lnTo>
                        <a:lnTo>
                          <a:pt x="4" y="65"/>
                        </a:lnTo>
                        <a:lnTo>
                          <a:pt x="4" y="61"/>
                        </a:lnTo>
                        <a:lnTo>
                          <a:pt x="4" y="57"/>
                        </a:lnTo>
                        <a:lnTo>
                          <a:pt x="4" y="53"/>
                        </a:lnTo>
                        <a:lnTo>
                          <a:pt x="4" y="49"/>
                        </a:lnTo>
                        <a:lnTo>
                          <a:pt x="0" y="49"/>
                        </a:lnTo>
                        <a:lnTo>
                          <a:pt x="0" y="45"/>
                        </a:lnTo>
                        <a:lnTo>
                          <a:pt x="4" y="45"/>
                        </a:lnTo>
                        <a:lnTo>
                          <a:pt x="4" y="41"/>
                        </a:lnTo>
                        <a:lnTo>
                          <a:pt x="4" y="37"/>
                        </a:lnTo>
                        <a:lnTo>
                          <a:pt x="0" y="37"/>
                        </a:lnTo>
                        <a:lnTo>
                          <a:pt x="0" y="33"/>
                        </a:lnTo>
                        <a:lnTo>
                          <a:pt x="0" y="29"/>
                        </a:lnTo>
                        <a:lnTo>
                          <a:pt x="4" y="29"/>
                        </a:lnTo>
                        <a:lnTo>
                          <a:pt x="4" y="24"/>
                        </a:lnTo>
                        <a:lnTo>
                          <a:pt x="8" y="24"/>
                        </a:lnTo>
                        <a:lnTo>
                          <a:pt x="12" y="24"/>
                        </a:lnTo>
                        <a:lnTo>
                          <a:pt x="12" y="20"/>
                        </a:lnTo>
                        <a:lnTo>
                          <a:pt x="8" y="20"/>
                        </a:lnTo>
                        <a:lnTo>
                          <a:pt x="8" y="16"/>
                        </a:lnTo>
                        <a:lnTo>
                          <a:pt x="8" y="12"/>
                        </a:lnTo>
                        <a:lnTo>
                          <a:pt x="12" y="12"/>
                        </a:lnTo>
                        <a:lnTo>
                          <a:pt x="12" y="8"/>
                        </a:lnTo>
                        <a:lnTo>
                          <a:pt x="12" y="4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590" name="Freeform 564">
                    <a:extLst>
                      <a:ext uri="{FF2B5EF4-FFF2-40B4-BE49-F238E27FC236}">
                        <a16:creationId xmlns:a16="http://schemas.microsoft.com/office/drawing/2014/main" id="{F51EEBB5-368A-997E-F178-9EA7EAC6442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81" y="3363"/>
                    <a:ext cx="50" cy="61"/>
                  </a:xfrm>
                  <a:custGeom>
                    <a:avLst/>
                    <a:gdLst>
                      <a:gd name="T0" fmla="*/ 12 w 50"/>
                      <a:gd name="T1" fmla="*/ 29 h 61"/>
                      <a:gd name="T2" fmla="*/ 15 w 50"/>
                      <a:gd name="T3" fmla="*/ 29 h 61"/>
                      <a:gd name="T4" fmla="*/ 15 w 50"/>
                      <a:gd name="T5" fmla="*/ 25 h 61"/>
                      <a:gd name="T6" fmla="*/ 19 w 50"/>
                      <a:gd name="T7" fmla="*/ 25 h 61"/>
                      <a:gd name="T8" fmla="*/ 23 w 50"/>
                      <a:gd name="T9" fmla="*/ 20 h 61"/>
                      <a:gd name="T10" fmla="*/ 23 w 50"/>
                      <a:gd name="T11" fmla="*/ 16 h 61"/>
                      <a:gd name="T12" fmla="*/ 27 w 50"/>
                      <a:gd name="T13" fmla="*/ 16 h 61"/>
                      <a:gd name="T14" fmla="*/ 27 w 50"/>
                      <a:gd name="T15" fmla="*/ 12 h 61"/>
                      <a:gd name="T16" fmla="*/ 31 w 50"/>
                      <a:gd name="T17" fmla="*/ 12 h 61"/>
                      <a:gd name="T18" fmla="*/ 31 w 50"/>
                      <a:gd name="T19" fmla="*/ 8 h 61"/>
                      <a:gd name="T20" fmla="*/ 31 w 50"/>
                      <a:gd name="T21" fmla="*/ 4 h 61"/>
                      <a:gd name="T22" fmla="*/ 31 w 50"/>
                      <a:gd name="T23" fmla="*/ 0 h 61"/>
                      <a:gd name="T24" fmla="*/ 35 w 50"/>
                      <a:gd name="T25" fmla="*/ 0 h 61"/>
                      <a:gd name="T26" fmla="*/ 35 w 50"/>
                      <a:gd name="T27" fmla="*/ 4 h 61"/>
                      <a:gd name="T28" fmla="*/ 35 w 50"/>
                      <a:gd name="T29" fmla="*/ 8 h 61"/>
                      <a:gd name="T30" fmla="*/ 38 w 50"/>
                      <a:gd name="T31" fmla="*/ 8 h 61"/>
                      <a:gd name="T32" fmla="*/ 38 w 50"/>
                      <a:gd name="T33" fmla="*/ 12 h 61"/>
                      <a:gd name="T34" fmla="*/ 38 w 50"/>
                      <a:gd name="T35" fmla="*/ 16 h 61"/>
                      <a:gd name="T36" fmla="*/ 42 w 50"/>
                      <a:gd name="T37" fmla="*/ 16 h 61"/>
                      <a:gd name="T38" fmla="*/ 42 w 50"/>
                      <a:gd name="T39" fmla="*/ 20 h 61"/>
                      <a:gd name="T40" fmla="*/ 46 w 50"/>
                      <a:gd name="T41" fmla="*/ 25 h 61"/>
                      <a:gd name="T42" fmla="*/ 50 w 50"/>
                      <a:gd name="T43" fmla="*/ 25 h 61"/>
                      <a:gd name="T44" fmla="*/ 50 w 50"/>
                      <a:gd name="T45" fmla="*/ 29 h 61"/>
                      <a:gd name="T46" fmla="*/ 50 w 50"/>
                      <a:gd name="T47" fmla="*/ 33 h 61"/>
                      <a:gd name="T48" fmla="*/ 50 w 50"/>
                      <a:gd name="T49" fmla="*/ 37 h 61"/>
                      <a:gd name="T50" fmla="*/ 50 w 50"/>
                      <a:gd name="T51" fmla="*/ 41 h 61"/>
                      <a:gd name="T52" fmla="*/ 46 w 50"/>
                      <a:gd name="T53" fmla="*/ 41 h 61"/>
                      <a:gd name="T54" fmla="*/ 46 w 50"/>
                      <a:gd name="T55" fmla="*/ 45 h 61"/>
                      <a:gd name="T56" fmla="*/ 42 w 50"/>
                      <a:gd name="T57" fmla="*/ 45 h 61"/>
                      <a:gd name="T58" fmla="*/ 42 w 50"/>
                      <a:gd name="T59" fmla="*/ 49 h 61"/>
                      <a:gd name="T60" fmla="*/ 38 w 50"/>
                      <a:gd name="T61" fmla="*/ 49 h 61"/>
                      <a:gd name="T62" fmla="*/ 35 w 50"/>
                      <a:gd name="T63" fmla="*/ 49 h 61"/>
                      <a:gd name="T64" fmla="*/ 35 w 50"/>
                      <a:gd name="T65" fmla="*/ 53 h 61"/>
                      <a:gd name="T66" fmla="*/ 35 w 50"/>
                      <a:gd name="T67" fmla="*/ 57 h 61"/>
                      <a:gd name="T68" fmla="*/ 35 w 50"/>
                      <a:gd name="T69" fmla="*/ 53 h 61"/>
                      <a:gd name="T70" fmla="*/ 31 w 50"/>
                      <a:gd name="T71" fmla="*/ 53 h 61"/>
                      <a:gd name="T72" fmla="*/ 27 w 50"/>
                      <a:gd name="T73" fmla="*/ 53 h 61"/>
                      <a:gd name="T74" fmla="*/ 27 w 50"/>
                      <a:gd name="T75" fmla="*/ 57 h 61"/>
                      <a:gd name="T76" fmla="*/ 23 w 50"/>
                      <a:gd name="T77" fmla="*/ 57 h 61"/>
                      <a:gd name="T78" fmla="*/ 19 w 50"/>
                      <a:gd name="T79" fmla="*/ 57 h 61"/>
                      <a:gd name="T80" fmla="*/ 19 w 50"/>
                      <a:gd name="T81" fmla="*/ 61 h 61"/>
                      <a:gd name="T82" fmla="*/ 15 w 50"/>
                      <a:gd name="T83" fmla="*/ 61 h 61"/>
                      <a:gd name="T84" fmla="*/ 12 w 50"/>
                      <a:gd name="T85" fmla="*/ 57 h 61"/>
                      <a:gd name="T86" fmla="*/ 8 w 50"/>
                      <a:gd name="T87" fmla="*/ 57 h 61"/>
                      <a:gd name="T88" fmla="*/ 8 w 50"/>
                      <a:gd name="T89" fmla="*/ 53 h 61"/>
                      <a:gd name="T90" fmla="*/ 4 w 50"/>
                      <a:gd name="T91" fmla="*/ 53 h 61"/>
                      <a:gd name="T92" fmla="*/ 4 w 50"/>
                      <a:gd name="T93" fmla="*/ 49 h 61"/>
                      <a:gd name="T94" fmla="*/ 4 w 50"/>
                      <a:gd name="T95" fmla="*/ 45 h 61"/>
                      <a:gd name="T96" fmla="*/ 0 w 50"/>
                      <a:gd name="T97" fmla="*/ 45 h 61"/>
                      <a:gd name="T98" fmla="*/ 4 w 50"/>
                      <a:gd name="T99" fmla="*/ 41 h 61"/>
                      <a:gd name="T100" fmla="*/ 8 w 50"/>
                      <a:gd name="T101" fmla="*/ 37 h 61"/>
                      <a:gd name="T102" fmla="*/ 12 w 50"/>
                      <a:gd name="T103" fmla="*/ 37 h 61"/>
                      <a:gd name="T104" fmla="*/ 12 w 50"/>
                      <a:gd name="T105" fmla="*/ 33 h 61"/>
                      <a:gd name="T106" fmla="*/ 12 w 50"/>
                      <a:gd name="T107" fmla="*/ 29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</a:cxnLst>
                    <a:rect l="0" t="0" r="r" b="b"/>
                    <a:pathLst>
                      <a:path w="50" h="61">
                        <a:moveTo>
                          <a:pt x="12" y="29"/>
                        </a:moveTo>
                        <a:lnTo>
                          <a:pt x="15" y="29"/>
                        </a:lnTo>
                        <a:lnTo>
                          <a:pt x="15" y="25"/>
                        </a:lnTo>
                        <a:lnTo>
                          <a:pt x="19" y="25"/>
                        </a:lnTo>
                        <a:lnTo>
                          <a:pt x="23" y="20"/>
                        </a:lnTo>
                        <a:lnTo>
                          <a:pt x="23" y="16"/>
                        </a:lnTo>
                        <a:lnTo>
                          <a:pt x="27" y="16"/>
                        </a:lnTo>
                        <a:lnTo>
                          <a:pt x="27" y="12"/>
                        </a:lnTo>
                        <a:lnTo>
                          <a:pt x="31" y="12"/>
                        </a:lnTo>
                        <a:lnTo>
                          <a:pt x="31" y="8"/>
                        </a:lnTo>
                        <a:lnTo>
                          <a:pt x="31" y="4"/>
                        </a:lnTo>
                        <a:lnTo>
                          <a:pt x="31" y="0"/>
                        </a:lnTo>
                        <a:lnTo>
                          <a:pt x="35" y="0"/>
                        </a:lnTo>
                        <a:lnTo>
                          <a:pt x="35" y="4"/>
                        </a:lnTo>
                        <a:lnTo>
                          <a:pt x="35" y="8"/>
                        </a:lnTo>
                        <a:lnTo>
                          <a:pt x="38" y="8"/>
                        </a:lnTo>
                        <a:lnTo>
                          <a:pt x="38" y="12"/>
                        </a:lnTo>
                        <a:lnTo>
                          <a:pt x="38" y="16"/>
                        </a:lnTo>
                        <a:lnTo>
                          <a:pt x="42" y="16"/>
                        </a:lnTo>
                        <a:lnTo>
                          <a:pt x="42" y="20"/>
                        </a:lnTo>
                        <a:lnTo>
                          <a:pt x="46" y="25"/>
                        </a:lnTo>
                        <a:lnTo>
                          <a:pt x="50" y="25"/>
                        </a:lnTo>
                        <a:lnTo>
                          <a:pt x="50" y="29"/>
                        </a:lnTo>
                        <a:lnTo>
                          <a:pt x="50" y="33"/>
                        </a:lnTo>
                        <a:lnTo>
                          <a:pt x="50" y="37"/>
                        </a:lnTo>
                        <a:lnTo>
                          <a:pt x="50" y="41"/>
                        </a:lnTo>
                        <a:lnTo>
                          <a:pt x="46" y="41"/>
                        </a:lnTo>
                        <a:lnTo>
                          <a:pt x="46" y="45"/>
                        </a:lnTo>
                        <a:lnTo>
                          <a:pt x="42" y="45"/>
                        </a:lnTo>
                        <a:lnTo>
                          <a:pt x="42" y="49"/>
                        </a:lnTo>
                        <a:lnTo>
                          <a:pt x="38" y="49"/>
                        </a:lnTo>
                        <a:lnTo>
                          <a:pt x="35" y="49"/>
                        </a:lnTo>
                        <a:lnTo>
                          <a:pt x="35" y="53"/>
                        </a:lnTo>
                        <a:lnTo>
                          <a:pt x="35" y="57"/>
                        </a:lnTo>
                        <a:lnTo>
                          <a:pt x="35" y="53"/>
                        </a:lnTo>
                        <a:lnTo>
                          <a:pt x="31" y="53"/>
                        </a:lnTo>
                        <a:lnTo>
                          <a:pt x="27" y="53"/>
                        </a:lnTo>
                        <a:lnTo>
                          <a:pt x="27" y="57"/>
                        </a:lnTo>
                        <a:lnTo>
                          <a:pt x="23" y="57"/>
                        </a:lnTo>
                        <a:lnTo>
                          <a:pt x="19" y="57"/>
                        </a:lnTo>
                        <a:lnTo>
                          <a:pt x="19" y="61"/>
                        </a:lnTo>
                        <a:lnTo>
                          <a:pt x="15" y="61"/>
                        </a:lnTo>
                        <a:lnTo>
                          <a:pt x="12" y="57"/>
                        </a:lnTo>
                        <a:lnTo>
                          <a:pt x="8" y="57"/>
                        </a:lnTo>
                        <a:lnTo>
                          <a:pt x="8" y="53"/>
                        </a:lnTo>
                        <a:lnTo>
                          <a:pt x="4" y="53"/>
                        </a:lnTo>
                        <a:lnTo>
                          <a:pt x="4" y="49"/>
                        </a:lnTo>
                        <a:lnTo>
                          <a:pt x="4" y="45"/>
                        </a:lnTo>
                        <a:lnTo>
                          <a:pt x="0" y="45"/>
                        </a:lnTo>
                        <a:lnTo>
                          <a:pt x="4" y="41"/>
                        </a:lnTo>
                        <a:lnTo>
                          <a:pt x="8" y="37"/>
                        </a:lnTo>
                        <a:lnTo>
                          <a:pt x="12" y="37"/>
                        </a:lnTo>
                        <a:lnTo>
                          <a:pt x="12" y="33"/>
                        </a:lnTo>
                        <a:lnTo>
                          <a:pt x="12" y="29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591" name="Freeform 565">
                    <a:extLst>
                      <a:ext uri="{FF2B5EF4-FFF2-40B4-BE49-F238E27FC236}">
                        <a16:creationId xmlns:a16="http://schemas.microsoft.com/office/drawing/2014/main" id="{97AEA2CC-E525-637E-123D-C806ADB1BD7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438" y="3363"/>
                    <a:ext cx="73" cy="93"/>
                  </a:xfrm>
                  <a:custGeom>
                    <a:avLst/>
                    <a:gdLst>
                      <a:gd name="T0" fmla="*/ 27 w 73"/>
                      <a:gd name="T1" fmla="*/ 4 h 93"/>
                      <a:gd name="T2" fmla="*/ 31 w 73"/>
                      <a:gd name="T3" fmla="*/ 8 h 93"/>
                      <a:gd name="T4" fmla="*/ 38 w 73"/>
                      <a:gd name="T5" fmla="*/ 8 h 93"/>
                      <a:gd name="T6" fmla="*/ 42 w 73"/>
                      <a:gd name="T7" fmla="*/ 4 h 93"/>
                      <a:gd name="T8" fmla="*/ 50 w 73"/>
                      <a:gd name="T9" fmla="*/ 4 h 93"/>
                      <a:gd name="T10" fmla="*/ 54 w 73"/>
                      <a:gd name="T11" fmla="*/ 8 h 93"/>
                      <a:gd name="T12" fmla="*/ 54 w 73"/>
                      <a:gd name="T13" fmla="*/ 16 h 93"/>
                      <a:gd name="T14" fmla="*/ 58 w 73"/>
                      <a:gd name="T15" fmla="*/ 12 h 93"/>
                      <a:gd name="T16" fmla="*/ 65 w 73"/>
                      <a:gd name="T17" fmla="*/ 12 h 93"/>
                      <a:gd name="T18" fmla="*/ 69 w 73"/>
                      <a:gd name="T19" fmla="*/ 16 h 93"/>
                      <a:gd name="T20" fmla="*/ 73 w 73"/>
                      <a:gd name="T21" fmla="*/ 20 h 93"/>
                      <a:gd name="T22" fmla="*/ 73 w 73"/>
                      <a:gd name="T23" fmla="*/ 20 h 93"/>
                      <a:gd name="T24" fmla="*/ 73 w 73"/>
                      <a:gd name="T25" fmla="*/ 20 h 93"/>
                      <a:gd name="T26" fmla="*/ 65 w 73"/>
                      <a:gd name="T27" fmla="*/ 20 h 93"/>
                      <a:gd name="T28" fmla="*/ 61 w 73"/>
                      <a:gd name="T29" fmla="*/ 25 h 93"/>
                      <a:gd name="T30" fmla="*/ 61 w 73"/>
                      <a:gd name="T31" fmla="*/ 33 h 93"/>
                      <a:gd name="T32" fmla="*/ 54 w 73"/>
                      <a:gd name="T33" fmla="*/ 33 h 93"/>
                      <a:gd name="T34" fmla="*/ 54 w 73"/>
                      <a:gd name="T35" fmla="*/ 41 h 93"/>
                      <a:gd name="T36" fmla="*/ 58 w 73"/>
                      <a:gd name="T37" fmla="*/ 45 h 93"/>
                      <a:gd name="T38" fmla="*/ 58 w 73"/>
                      <a:gd name="T39" fmla="*/ 53 h 93"/>
                      <a:gd name="T40" fmla="*/ 58 w 73"/>
                      <a:gd name="T41" fmla="*/ 57 h 93"/>
                      <a:gd name="T42" fmla="*/ 54 w 73"/>
                      <a:gd name="T43" fmla="*/ 61 h 93"/>
                      <a:gd name="T44" fmla="*/ 50 w 73"/>
                      <a:gd name="T45" fmla="*/ 65 h 93"/>
                      <a:gd name="T46" fmla="*/ 46 w 73"/>
                      <a:gd name="T47" fmla="*/ 73 h 93"/>
                      <a:gd name="T48" fmla="*/ 42 w 73"/>
                      <a:gd name="T49" fmla="*/ 77 h 93"/>
                      <a:gd name="T50" fmla="*/ 42 w 73"/>
                      <a:gd name="T51" fmla="*/ 85 h 93"/>
                      <a:gd name="T52" fmla="*/ 50 w 73"/>
                      <a:gd name="T53" fmla="*/ 89 h 93"/>
                      <a:gd name="T54" fmla="*/ 12 w 73"/>
                      <a:gd name="T55" fmla="*/ 93 h 93"/>
                      <a:gd name="T56" fmla="*/ 8 w 73"/>
                      <a:gd name="T57" fmla="*/ 89 h 93"/>
                      <a:gd name="T58" fmla="*/ 4 w 73"/>
                      <a:gd name="T59" fmla="*/ 85 h 93"/>
                      <a:gd name="T60" fmla="*/ 0 w 73"/>
                      <a:gd name="T61" fmla="*/ 81 h 93"/>
                      <a:gd name="T62" fmla="*/ 4 w 73"/>
                      <a:gd name="T63" fmla="*/ 77 h 93"/>
                      <a:gd name="T64" fmla="*/ 4 w 73"/>
                      <a:gd name="T65" fmla="*/ 77 h 93"/>
                      <a:gd name="T66" fmla="*/ 4 w 73"/>
                      <a:gd name="T67" fmla="*/ 77 h 93"/>
                      <a:gd name="T68" fmla="*/ 8 w 73"/>
                      <a:gd name="T69" fmla="*/ 73 h 93"/>
                      <a:gd name="T70" fmla="*/ 12 w 73"/>
                      <a:gd name="T71" fmla="*/ 69 h 93"/>
                      <a:gd name="T72" fmla="*/ 15 w 73"/>
                      <a:gd name="T73" fmla="*/ 61 h 93"/>
                      <a:gd name="T74" fmla="*/ 15 w 73"/>
                      <a:gd name="T75" fmla="*/ 53 h 93"/>
                      <a:gd name="T76" fmla="*/ 15 w 73"/>
                      <a:gd name="T77" fmla="*/ 45 h 93"/>
                      <a:gd name="T78" fmla="*/ 15 w 73"/>
                      <a:gd name="T79" fmla="*/ 41 h 93"/>
                      <a:gd name="T80" fmla="*/ 15 w 73"/>
                      <a:gd name="T81" fmla="*/ 33 h 93"/>
                      <a:gd name="T82" fmla="*/ 15 w 73"/>
                      <a:gd name="T83" fmla="*/ 25 h 93"/>
                      <a:gd name="T84" fmla="*/ 19 w 73"/>
                      <a:gd name="T85" fmla="*/ 20 h 93"/>
                      <a:gd name="T86" fmla="*/ 15 w 73"/>
                      <a:gd name="T87" fmla="*/ 12 h 93"/>
                      <a:gd name="T88" fmla="*/ 23 w 73"/>
                      <a:gd name="T89" fmla="*/ 12 h 93"/>
                      <a:gd name="T90" fmla="*/ 27 w 73"/>
                      <a:gd name="T91" fmla="*/ 8 h 93"/>
                      <a:gd name="T92" fmla="*/ 27 w 73"/>
                      <a:gd name="T93" fmla="*/ 0 h 9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</a:cxnLst>
                    <a:rect l="0" t="0" r="r" b="b"/>
                    <a:pathLst>
                      <a:path w="73" h="93">
                        <a:moveTo>
                          <a:pt x="27" y="0"/>
                        </a:moveTo>
                        <a:lnTo>
                          <a:pt x="27" y="4"/>
                        </a:lnTo>
                        <a:lnTo>
                          <a:pt x="31" y="4"/>
                        </a:lnTo>
                        <a:lnTo>
                          <a:pt x="31" y="8"/>
                        </a:lnTo>
                        <a:lnTo>
                          <a:pt x="35" y="8"/>
                        </a:lnTo>
                        <a:lnTo>
                          <a:pt x="38" y="8"/>
                        </a:lnTo>
                        <a:lnTo>
                          <a:pt x="38" y="4"/>
                        </a:lnTo>
                        <a:lnTo>
                          <a:pt x="42" y="4"/>
                        </a:lnTo>
                        <a:lnTo>
                          <a:pt x="46" y="4"/>
                        </a:lnTo>
                        <a:lnTo>
                          <a:pt x="50" y="4"/>
                        </a:lnTo>
                        <a:lnTo>
                          <a:pt x="54" y="4"/>
                        </a:lnTo>
                        <a:lnTo>
                          <a:pt x="54" y="8"/>
                        </a:lnTo>
                        <a:lnTo>
                          <a:pt x="54" y="12"/>
                        </a:lnTo>
                        <a:lnTo>
                          <a:pt x="54" y="16"/>
                        </a:lnTo>
                        <a:lnTo>
                          <a:pt x="58" y="16"/>
                        </a:lnTo>
                        <a:lnTo>
                          <a:pt x="58" y="12"/>
                        </a:lnTo>
                        <a:lnTo>
                          <a:pt x="61" y="12"/>
                        </a:lnTo>
                        <a:lnTo>
                          <a:pt x="65" y="12"/>
                        </a:lnTo>
                        <a:lnTo>
                          <a:pt x="65" y="16"/>
                        </a:lnTo>
                        <a:lnTo>
                          <a:pt x="69" y="16"/>
                        </a:lnTo>
                        <a:lnTo>
                          <a:pt x="69" y="20"/>
                        </a:lnTo>
                        <a:lnTo>
                          <a:pt x="73" y="20"/>
                        </a:lnTo>
                        <a:lnTo>
                          <a:pt x="73" y="25"/>
                        </a:lnTo>
                        <a:lnTo>
                          <a:pt x="73" y="20"/>
                        </a:lnTo>
                        <a:lnTo>
                          <a:pt x="73" y="25"/>
                        </a:lnTo>
                        <a:lnTo>
                          <a:pt x="73" y="20"/>
                        </a:lnTo>
                        <a:lnTo>
                          <a:pt x="69" y="20"/>
                        </a:lnTo>
                        <a:lnTo>
                          <a:pt x="65" y="20"/>
                        </a:lnTo>
                        <a:lnTo>
                          <a:pt x="61" y="20"/>
                        </a:lnTo>
                        <a:lnTo>
                          <a:pt x="61" y="25"/>
                        </a:lnTo>
                        <a:lnTo>
                          <a:pt x="61" y="29"/>
                        </a:lnTo>
                        <a:lnTo>
                          <a:pt x="61" y="33"/>
                        </a:lnTo>
                        <a:lnTo>
                          <a:pt x="58" y="33"/>
                        </a:lnTo>
                        <a:lnTo>
                          <a:pt x="54" y="33"/>
                        </a:lnTo>
                        <a:lnTo>
                          <a:pt x="54" y="37"/>
                        </a:lnTo>
                        <a:lnTo>
                          <a:pt x="54" y="41"/>
                        </a:lnTo>
                        <a:lnTo>
                          <a:pt x="58" y="41"/>
                        </a:lnTo>
                        <a:lnTo>
                          <a:pt x="58" y="45"/>
                        </a:lnTo>
                        <a:lnTo>
                          <a:pt x="58" y="49"/>
                        </a:lnTo>
                        <a:lnTo>
                          <a:pt x="58" y="53"/>
                        </a:lnTo>
                        <a:lnTo>
                          <a:pt x="54" y="57"/>
                        </a:lnTo>
                        <a:lnTo>
                          <a:pt x="58" y="57"/>
                        </a:lnTo>
                        <a:lnTo>
                          <a:pt x="58" y="61"/>
                        </a:lnTo>
                        <a:lnTo>
                          <a:pt x="54" y="61"/>
                        </a:lnTo>
                        <a:lnTo>
                          <a:pt x="54" y="65"/>
                        </a:lnTo>
                        <a:lnTo>
                          <a:pt x="50" y="65"/>
                        </a:lnTo>
                        <a:lnTo>
                          <a:pt x="50" y="69"/>
                        </a:lnTo>
                        <a:lnTo>
                          <a:pt x="46" y="73"/>
                        </a:lnTo>
                        <a:lnTo>
                          <a:pt x="42" y="73"/>
                        </a:lnTo>
                        <a:lnTo>
                          <a:pt x="42" y="77"/>
                        </a:lnTo>
                        <a:lnTo>
                          <a:pt x="42" y="81"/>
                        </a:lnTo>
                        <a:lnTo>
                          <a:pt x="42" y="85"/>
                        </a:lnTo>
                        <a:lnTo>
                          <a:pt x="46" y="89"/>
                        </a:lnTo>
                        <a:lnTo>
                          <a:pt x="50" y="89"/>
                        </a:lnTo>
                        <a:lnTo>
                          <a:pt x="50" y="93"/>
                        </a:lnTo>
                        <a:lnTo>
                          <a:pt x="12" y="93"/>
                        </a:lnTo>
                        <a:lnTo>
                          <a:pt x="12" y="89"/>
                        </a:lnTo>
                        <a:lnTo>
                          <a:pt x="8" y="89"/>
                        </a:lnTo>
                        <a:lnTo>
                          <a:pt x="4" y="89"/>
                        </a:lnTo>
                        <a:lnTo>
                          <a:pt x="4" y="85"/>
                        </a:lnTo>
                        <a:lnTo>
                          <a:pt x="0" y="85"/>
                        </a:lnTo>
                        <a:lnTo>
                          <a:pt x="0" y="81"/>
                        </a:lnTo>
                        <a:lnTo>
                          <a:pt x="4" y="81"/>
                        </a:lnTo>
                        <a:lnTo>
                          <a:pt x="4" y="77"/>
                        </a:lnTo>
                        <a:lnTo>
                          <a:pt x="0" y="77"/>
                        </a:lnTo>
                        <a:lnTo>
                          <a:pt x="4" y="77"/>
                        </a:lnTo>
                        <a:lnTo>
                          <a:pt x="4" y="73"/>
                        </a:lnTo>
                        <a:lnTo>
                          <a:pt x="4" y="77"/>
                        </a:lnTo>
                        <a:lnTo>
                          <a:pt x="8" y="77"/>
                        </a:lnTo>
                        <a:lnTo>
                          <a:pt x="8" y="73"/>
                        </a:lnTo>
                        <a:lnTo>
                          <a:pt x="12" y="73"/>
                        </a:lnTo>
                        <a:lnTo>
                          <a:pt x="12" y="69"/>
                        </a:lnTo>
                        <a:lnTo>
                          <a:pt x="12" y="65"/>
                        </a:lnTo>
                        <a:lnTo>
                          <a:pt x="15" y="61"/>
                        </a:lnTo>
                        <a:lnTo>
                          <a:pt x="15" y="57"/>
                        </a:lnTo>
                        <a:lnTo>
                          <a:pt x="15" y="53"/>
                        </a:lnTo>
                        <a:lnTo>
                          <a:pt x="15" y="49"/>
                        </a:lnTo>
                        <a:lnTo>
                          <a:pt x="15" y="45"/>
                        </a:lnTo>
                        <a:lnTo>
                          <a:pt x="19" y="45"/>
                        </a:lnTo>
                        <a:lnTo>
                          <a:pt x="15" y="41"/>
                        </a:lnTo>
                        <a:lnTo>
                          <a:pt x="15" y="37"/>
                        </a:lnTo>
                        <a:lnTo>
                          <a:pt x="15" y="33"/>
                        </a:lnTo>
                        <a:lnTo>
                          <a:pt x="15" y="29"/>
                        </a:lnTo>
                        <a:lnTo>
                          <a:pt x="15" y="25"/>
                        </a:lnTo>
                        <a:lnTo>
                          <a:pt x="19" y="25"/>
                        </a:lnTo>
                        <a:lnTo>
                          <a:pt x="19" y="20"/>
                        </a:lnTo>
                        <a:lnTo>
                          <a:pt x="15" y="16"/>
                        </a:lnTo>
                        <a:lnTo>
                          <a:pt x="15" y="12"/>
                        </a:lnTo>
                        <a:lnTo>
                          <a:pt x="19" y="12"/>
                        </a:lnTo>
                        <a:lnTo>
                          <a:pt x="23" y="12"/>
                        </a:lnTo>
                        <a:lnTo>
                          <a:pt x="27" y="12"/>
                        </a:lnTo>
                        <a:lnTo>
                          <a:pt x="27" y="8"/>
                        </a:lnTo>
                        <a:lnTo>
                          <a:pt x="27" y="4"/>
                        </a:lnTo>
                        <a:lnTo>
                          <a:pt x="27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592" name="Freeform 566">
                    <a:extLst>
                      <a:ext uri="{FF2B5EF4-FFF2-40B4-BE49-F238E27FC236}">
                        <a16:creationId xmlns:a16="http://schemas.microsoft.com/office/drawing/2014/main" id="{079CE690-3D2E-0BE1-8E05-F7B34144905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695" y="3367"/>
                    <a:ext cx="11" cy="24"/>
                  </a:xfrm>
                  <a:custGeom>
                    <a:avLst/>
                    <a:gdLst>
                      <a:gd name="T0" fmla="*/ 8 w 11"/>
                      <a:gd name="T1" fmla="*/ 25 h 25"/>
                      <a:gd name="T2" fmla="*/ 8 w 11"/>
                      <a:gd name="T3" fmla="*/ 21 h 25"/>
                      <a:gd name="T4" fmla="*/ 4 w 11"/>
                      <a:gd name="T5" fmla="*/ 21 h 25"/>
                      <a:gd name="T6" fmla="*/ 4 w 11"/>
                      <a:gd name="T7" fmla="*/ 16 h 25"/>
                      <a:gd name="T8" fmla="*/ 0 w 11"/>
                      <a:gd name="T9" fmla="*/ 16 h 25"/>
                      <a:gd name="T10" fmla="*/ 0 w 11"/>
                      <a:gd name="T11" fmla="*/ 12 h 25"/>
                      <a:gd name="T12" fmla="*/ 0 w 11"/>
                      <a:gd name="T13" fmla="*/ 8 h 25"/>
                      <a:gd name="T14" fmla="*/ 4 w 11"/>
                      <a:gd name="T15" fmla="*/ 8 h 25"/>
                      <a:gd name="T16" fmla="*/ 4 w 11"/>
                      <a:gd name="T17" fmla="*/ 4 h 25"/>
                      <a:gd name="T18" fmla="*/ 8 w 11"/>
                      <a:gd name="T19" fmla="*/ 4 h 25"/>
                      <a:gd name="T20" fmla="*/ 8 w 11"/>
                      <a:gd name="T21" fmla="*/ 0 h 25"/>
                      <a:gd name="T22" fmla="*/ 11 w 11"/>
                      <a:gd name="T23" fmla="*/ 0 h 25"/>
                      <a:gd name="T24" fmla="*/ 11 w 11"/>
                      <a:gd name="T25" fmla="*/ 4 h 25"/>
                      <a:gd name="T26" fmla="*/ 11 w 11"/>
                      <a:gd name="T27" fmla="*/ 8 h 25"/>
                      <a:gd name="T28" fmla="*/ 11 w 11"/>
                      <a:gd name="T29" fmla="*/ 12 h 25"/>
                      <a:gd name="T30" fmla="*/ 8 w 11"/>
                      <a:gd name="T31" fmla="*/ 12 h 25"/>
                      <a:gd name="T32" fmla="*/ 11 w 11"/>
                      <a:gd name="T33" fmla="*/ 12 h 25"/>
                      <a:gd name="T34" fmla="*/ 11 w 11"/>
                      <a:gd name="T35" fmla="*/ 16 h 25"/>
                      <a:gd name="T36" fmla="*/ 11 w 11"/>
                      <a:gd name="T37" fmla="*/ 21 h 25"/>
                      <a:gd name="T38" fmla="*/ 11 w 11"/>
                      <a:gd name="T39" fmla="*/ 25 h 25"/>
                      <a:gd name="T40" fmla="*/ 8 w 11"/>
                      <a:gd name="T41" fmla="*/ 25 h 2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11" h="25">
                        <a:moveTo>
                          <a:pt x="8" y="25"/>
                        </a:moveTo>
                        <a:lnTo>
                          <a:pt x="8" y="21"/>
                        </a:lnTo>
                        <a:lnTo>
                          <a:pt x="4" y="21"/>
                        </a:lnTo>
                        <a:lnTo>
                          <a:pt x="4" y="16"/>
                        </a:lnTo>
                        <a:lnTo>
                          <a:pt x="0" y="16"/>
                        </a:lnTo>
                        <a:lnTo>
                          <a:pt x="0" y="12"/>
                        </a:lnTo>
                        <a:lnTo>
                          <a:pt x="0" y="8"/>
                        </a:lnTo>
                        <a:lnTo>
                          <a:pt x="4" y="8"/>
                        </a:lnTo>
                        <a:lnTo>
                          <a:pt x="4" y="4"/>
                        </a:lnTo>
                        <a:lnTo>
                          <a:pt x="8" y="4"/>
                        </a:lnTo>
                        <a:lnTo>
                          <a:pt x="8" y="0"/>
                        </a:lnTo>
                        <a:lnTo>
                          <a:pt x="11" y="0"/>
                        </a:lnTo>
                        <a:lnTo>
                          <a:pt x="11" y="4"/>
                        </a:lnTo>
                        <a:lnTo>
                          <a:pt x="11" y="8"/>
                        </a:lnTo>
                        <a:lnTo>
                          <a:pt x="11" y="12"/>
                        </a:lnTo>
                        <a:lnTo>
                          <a:pt x="8" y="12"/>
                        </a:lnTo>
                        <a:lnTo>
                          <a:pt x="11" y="12"/>
                        </a:lnTo>
                        <a:lnTo>
                          <a:pt x="11" y="16"/>
                        </a:lnTo>
                        <a:lnTo>
                          <a:pt x="11" y="21"/>
                        </a:lnTo>
                        <a:lnTo>
                          <a:pt x="11" y="25"/>
                        </a:lnTo>
                        <a:lnTo>
                          <a:pt x="8" y="25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593" name="Freeform 567">
                    <a:extLst>
                      <a:ext uri="{FF2B5EF4-FFF2-40B4-BE49-F238E27FC236}">
                        <a16:creationId xmlns:a16="http://schemas.microsoft.com/office/drawing/2014/main" id="{3ABCBDED-DAD6-DA4E-EF66-299DA723487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320" y="3372"/>
                    <a:ext cx="73" cy="60"/>
                  </a:xfrm>
                  <a:custGeom>
                    <a:avLst/>
                    <a:gdLst>
                      <a:gd name="T0" fmla="*/ 0 w 73"/>
                      <a:gd name="T1" fmla="*/ 12 h 61"/>
                      <a:gd name="T2" fmla="*/ 8 w 73"/>
                      <a:gd name="T3" fmla="*/ 12 h 61"/>
                      <a:gd name="T4" fmla="*/ 12 w 73"/>
                      <a:gd name="T5" fmla="*/ 8 h 61"/>
                      <a:gd name="T6" fmla="*/ 15 w 73"/>
                      <a:gd name="T7" fmla="*/ 4 h 61"/>
                      <a:gd name="T8" fmla="*/ 23 w 73"/>
                      <a:gd name="T9" fmla="*/ 4 h 61"/>
                      <a:gd name="T10" fmla="*/ 19 w 73"/>
                      <a:gd name="T11" fmla="*/ 0 h 61"/>
                      <a:gd name="T12" fmla="*/ 27 w 73"/>
                      <a:gd name="T13" fmla="*/ 0 h 61"/>
                      <a:gd name="T14" fmla="*/ 35 w 73"/>
                      <a:gd name="T15" fmla="*/ 0 h 61"/>
                      <a:gd name="T16" fmla="*/ 38 w 73"/>
                      <a:gd name="T17" fmla="*/ 4 h 61"/>
                      <a:gd name="T18" fmla="*/ 42 w 73"/>
                      <a:gd name="T19" fmla="*/ 8 h 61"/>
                      <a:gd name="T20" fmla="*/ 54 w 73"/>
                      <a:gd name="T21" fmla="*/ 8 h 61"/>
                      <a:gd name="T22" fmla="*/ 54 w 73"/>
                      <a:gd name="T23" fmla="*/ 17 h 61"/>
                      <a:gd name="T24" fmla="*/ 58 w 73"/>
                      <a:gd name="T25" fmla="*/ 21 h 61"/>
                      <a:gd name="T26" fmla="*/ 61 w 73"/>
                      <a:gd name="T27" fmla="*/ 25 h 61"/>
                      <a:gd name="T28" fmla="*/ 58 w 73"/>
                      <a:gd name="T29" fmla="*/ 33 h 61"/>
                      <a:gd name="T30" fmla="*/ 65 w 73"/>
                      <a:gd name="T31" fmla="*/ 29 h 61"/>
                      <a:gd name="T32" fmla="*/ 69 w 73"/>
                      <a:gd name="T33" fmla="*/ 33 h 61"/>
                      <a:gd name="T34" fmla="*/ 69 w 73"/>
                      <a:gd name="T35" fmla="*/ 33 h 61"/>
                      <a:gd name="T36" fmla="*/ 69 w 73"/>
                      <a:gd name="T37" fmla="*/ 41 h 61"/>
                      <a:gd name="T38" fmla="*/ 65 w 73"/>
                      <a:gd name="T39" fmla="*/ 45 h 61"/>
                      <a:gd name="T40" fmla="*/ 65 w 73"/>
                      <a:gd name="T41" fmla="*/ 45 h 61"/>
                      <a:gd name="T42" fmla="*/ 65 w 73"/>
                      <a:gd name="T43" fmla="*/ 53 h 61"/>
                      <a:gd name="T44" fmla="*/ 61 w 73"/>
                      <a:gd name="T45" fmla="*/ 57 h 61"/>
                      <a:gd name="T46" fmla="*/ 58 w 73"/>
                      <a:gd name="T47" fmla="*/ 61 h 61"/>
                      <a:gd name="T48" fmla="*/ 54 w 73"/>
                      <a:gd name="T49" fmla="*/ 57 h 61"/>
                      <a:gd name="T50" fmla="*/ 50 w 73"/>
                      <a:gd name="T51" fmla="*/ 53 h 61"/>
                      <a:gd name="T52" fmla="*/ 46 w 73"/>
                      <a:gd name="T53" fmla="*/ 57 h 61"/>
                      <a:gd name="T54" fmla="*/ 38 w 73"/>
                      <a:gd name="T55" fmla="*/ 57 h 61"/>
                      <a:gd name="T56" fmla="*/ 31 w 73"/>
                      <a:gd name="T57" fmla="*/ 57 h 61"/>
                      <a:gd name="T58" fmla="*/ 27 w 73"/>
                      <a:gd name="T59" fmla="*/ 49 h 61"/>
                      <a:gd name="T60" fmla="*/ 27 w 73"/>
                      <a:gd name="T61" fmla="*/ 41 h 61"/>
                      <a:gd name="T62" fmla="*/ 23 w 73"/>
                      <a:gd name="T63" fmla="*/ 37 h 61"/>
                      <a:gd name="T64" fmla="*/ 19 w 73"/>
                      <a:gd name="T65" fmla="*/ 41 h 61"/>
                      <a:gd name="T66" fmla="*/ 15 w 73"/>
                      <a:gd name="T67" fmla="*/ 37 h 61"/>
                      <a:gd name="T68" fmla="*/ 12 w 73"/>
                      <a:gd name="T69" fmla="*/ 33 h 61"/>
                      <a:gd name="T70" fmla="*/ 8 w 73"/>
                      <a:gd name="T71" fmla="*/ 29 h 61"/>
                      <a:gd name="T72" fmla="*/ 4 w 73"/>
                      <a:gd name="T73" fmla="*/ 25 h 61"/>
                      <a:gd name="T74" fmla="*/ 0 w 73"/>
                      <a:gd name="T75" fmla="*/ 21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</a:cxnLst>
                    <a:rect l="0" t="0" r="r" b="b"/>
                    <a:pathLst>
                      <a:path w="73" h="61">
                        <a:moveTo>
                          <a:pt x="0" y="17"/>
                        </a:moveTo>
                        <a:lnTo>
                          <a:pt x="0" y="12"/>
                        </a:lnTo>
                        <a:lnTo>
                          <a:pt x="4" y="12"/>
                        </a:lnTo>
                        <a:lnTo>
                          <a:pt x="8" y="12"/>
                        </a:lnTo>
                        <a:lnTo>
                          <a:pt x="8" y="8"/>
                        </a:lnTo>
                        <a:lnTo>
                          <a:pt x="12" y="8"/>
                        </a:lnTo>
                        <a:lnTo>
                          <a:pt x="12" y="4"/>
                        </a:lnTo>
                        <a:lnTo>
                          <a:pt x="15" y="4"/>
                        </a:lnTo>
                        <a:lnTo>
                          <a:pt x="19" y="4"/>
                        </a:lnTo>
                        <a:lnTo>
                          <a:pt x="23" y="4"/>
                        </a:lnTo>
                        <a:lnTo>
                          <a:pt x="19" y="4"/>
                        </a:lnTo>
                        <a:lnTo>
                          <a:pt x="19" y="0"/>
                        </a:lnTo>
                        <a:lnTo>
                          <a:pt x="23" y="0"/>
                        </a:lnTo>
                        <a:lnTo>
                          <a:pt x="27" y="0"/>
                        </a:lnTo>
                        <a:lnTo>
                          <a:pt x="31" y="0"/>
                        </a:lnTo>
                        <a:lnTo>
                          <a:pt x="35" y="0"/>
                        </a:lnTo>
                        <a:lnTo>
                          <a:pt x="35" y="4"/>
                        </a:lnTo>
                        <a:lnTo>
                          <a:pt x="38" y="4"/>
                        </a:lnTo>
                        <a:lnTo>
                          <a:pt x="42" y="4"/>
                        </a:lnTo>
                        <a:lnTo>
                          <a:pt x="42" y="8"/>
                        </a:lnTo>
                        <a:lnTo>
                          <a:pt x="42" y="4"/>
                        </a:lnTo>
                        <a:lnTo>
                          <a:pt x="54" y="8"/>
                        </a:lnTo>
                        <a:lnTo>
                          <a:pt x="50" y="12"/>
                        </a:lnTo>
                        <a:lnTo>
                          <a:pt x="54" y="17"/>
                        </a:lnTo>
                        <a:lnTo>
                          <a:pt x="54" y="21"/>
                        </a:lnTo>
                        <a:lnTo>
                          <a:pt x="58" y="21"/>
                        </a:lnTo>
                        <a:lnTo>
                          <a:pt x="58" y="25"/>
                        </a:lnTo>
                        <a:lnTo>
                          <a:pt x="61" y="25"/>
                        </a:lnTo>
                        <a:lnTo>
                          <a:pt x="61" y="29"/>
                        </a:lnTo>
                        <a:lnTo>
                          <a:pt x="58" y="33"/>
                        </a:lnTo>
                        <a:lnTo>
                          <a:pt x="61" y="33"/>
                        </a:lnTo>
                        <a:lnTo>
                          <a:pt x="65" y="29"/>
                        </a:lnTo>
                        <a:lnTo>
                          <a:pt x="69" y="29"/>
                        </a:lnTo>
                        <a:lnTo>
                          <a:pt x="69" y="33"/>
                        </a:lnTo>
                        <a:lnTo>
                          <a:pt x="73" y="33"/>
                        </a:lnTo>
                        <a:lnTo>
                          <a:pt x="69" y="33"/>
                        </a:lnTo>
                        <a:lnTo>
                          <a:pt x="69" y="37"/>
                        </a:lnTo>
                        <a:lnTo>
                          <a:pt x="69" y="41"/>
                        </a:lnTo>
                        <a:lnTo>
                          <a:pt x="69" y="45"/>
                        </a:lnTo>
                        <a:lnTo>
                          <a:pt x="65" y="45"/>
                        </a:lnTo>
                        <a:lnTo>
                          <a:pt x="69" y="45"/>
                        </a:lnTo>
                        <a:lnTo>
                          <a:pt x="65" y="45"/>
                        </a:lnTo>
                        <a:lnTo>
                          <a:pt x="65" y="49"/>
                        </a:lnTo>
                        <a:lnTo>
                          <a:pt x="65" y="53"/>
                        </a:lnTo>
                        <a:lnTo>
                          <a:pt x="65" y="57"/>
                        </a:lnTo>
                        <a:lnTo>
                          <a:pt x="61" y="57"/>
                        </a:lnTo>
                        <a:lnTo>
                          <a:pt x="61" y="61"/>
                        </a:lnTo>
                        <a:lnTo>
                          <a:pt x="58" y="61"/>
                        </a:lnTo>
                        <a:lnTo>
                          <a:pt x="54" y="61"/>
                        </a:lnTo>
                        <a:lnTo>
                          <a:pt x="54" y="57"/>
                        </a:lnTo>
                        <a:lnTo>
                          <a:pt x="54" y="53"/>
                        </a:lnTo>
                        <a:lnTo>
                          <a:pt x="50" y="53"/>
                        </a:lnTo>
                        <a:lnTo>
                          <a:pt x="50" y="57"/>
                        </a:lnTo>
                        <a:lnTo>
                          <a:pt x="46" y="57"/>
                        </a:lnTo>
                        <a:lnTo>
                          <a:pt x="42" y="57"/>
                        </a:lnTo>
                        <a:lnTo>
                          <a:pt x="38" y="57"/>
                        </a:lnTo>
                        <a:lnTo>
                          <a:pt x="35" y="57"/>
                        </a:lnTo>
                        <a:lnTo>
                          <a:pt x="31" y="57"/>
                        </a:lnTo>
                        <a:lnTo>
                          <a:pt x="27" y="53"/>
                        </a:lnTo>
                        <a:lnTo>
                          <a:pt x="27" y="49"/>
                        </a:lnTo>
                        <a:lnTo>
                          <a:pt x="27" y="45"/>
                        </a:lnTo>
                        <a:lnTo>
                          <a:pt x="27" y="41"/>
                        </a:lnTo>
                        <a:lnTo>
                          <a:pt x="27" y="37"/>
                        </a:lnTo>
                        <a:lnTo>
                          <a:pt x="23" y="37"/>
                        </a:lnTo>
                        <a:lnTo>
                          <a:pt x="19" y="37"/>
                        </a:lnTo>
                        <a:lnTo>
                          <a:pt x="19" y="41"/>
                        </a:lnTo>
                        <a:lnTo>
                          <a:pt x="15" y="41"/>
                        </a:lnTo>
                        <a:lnTo>
                          <a:pt x="15" y="37"/>
                        </a:lnTo>
                        <a:lnTo>
                          <a:pt x="12" y="37"/>
                        </a:lnTo>
                        <a:lnTo>
                          <a:pt x="12" y="33"/>
                        </a:lnTo>
                        <a:lnTo>
                          <a:pt x="8" y="33"/>
                        </a:lnTo>
                        <a:lnTo>
                          <a:pt x="8" y="29"/>
                        </a:lnTo>
                        <a:lnTo>
                          <a:pt x="4" y="29"/>
                        </a:lnTo>
                        <a:lnTo>
                          <a:pt x="4" y="25"/>
                        </a:lnTo>
                        <a:lnTo>
                          <a:pt x="4" y="21"/>
                        </a:lnTo>
                        <a:lnTo>
                          <a:pt x="0" y="21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594" name="Freeform 568">
                    <a:extLst>
                      <a:ext uri="{FF2B5EF4-FFF2-40B4-BE49-F238E27FC236}">
                        <a16:creationId xmlns:a16="http://schemas.microsoft.com/office/drawing/2014/main" id="{F0B23B00-0194-C81C-CCAA-75D4E5D7C8F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50" y="3372"/>
                    <a:ext cx="46" cy="72"/>
                  </a:xfrm>
                  <a:custGeom>
                    <a:avLst/>
                    <a:gdLst>
                      <a:gd name="T0" fmla="*/ 12 w 46"/>
                      <a:gd name="T1" fmla="*/ 0 h 73"/>
                      <a:gd name="T2" fmla="*/ 20 w 46"/>
                      <a:gd name="T3" fmla="*/ 4 h 73"/>
                      <a:gd name="T4" fmla="*/ 20 w 46"/>
                      <a:gd name="T5" fmla="*/ 4 h 73"/>
                      <a:gd name="T6" fmla="*/ 27 w 46"/>
                      <a:gd name="T7" fmla="*/ 4 h 73"/>
                      <a:gd name="T8" fmla="*/ 23 w 46"/>
                      <a:gd name="T9" fmla="*/ 8 h 73"/>
                      <a:gd name="T10" fmla="*/ 20 w 46"/>
                      <a:gd name="T11" fmla="*/ 12 h 73"/>
                      <a:gd name="T12" fmla="*/ 23 w 46"/>
                      <a:gd name="T13" fmla="*/ 17 h 73"/>
                      <a:gd name="T14" fmla="*/ 27 w 46"/>
                      <a:gd name="T15" fmla="*/ 21 h 73"/>
                      <a:gd name="T16" fmla="*/ 35 w 46"/>
                      <a:gd name="T17" fmla="*/ 17 h 73"/>
                      <a:gd name="T18" fmla="*/ 39 w 46"/>
                      <a:gd name="T19" fmla="*/ 21 h 73"/>
                      <a:gd name="T20" fmla="*/ 43 w 46"/>
                      <a:gd name="T21" fmla="*/ 25 h 73"/>
                      <a:gd name="T22" fmla="*/ 39 w 46"/>
                      <a:gd name="T23" fmla="*/ 29 h 73"/>
                      <a:gd name="T24" fmla="*/ 31 w 46"/>
                      <a:gd name="T25" fmla="*/ 37 h 73"/>
                      <a:gd name="T26" fmla="*/ 35 w 46"/>
                      <a:gd name="T27" fmla="*/ 41 h 73"/>
                      <a:gd name="T28" fmla="*/ 39 w 46"/>
                      <a:gd name="T29" fmla="*/ 45 h 73"/>
                      <a:gd name="T30" fmla="*/ 43 w 46"/>
                      <a:gd name="T31" fmla="*/ 49 h 73"/>
                      <a:gd name="T32" fmla="*/ 43 w 46"/>
                      <a:gd name="T33" fmla="*/ 53 h 73"/>
                      <a:gd name="T34" fmla="*/ 39 w 46"/>
                      <a:gd name="T35" fmla="*/ 49 h 73"/>
                      <a:gd name="T36" fmla="*/ 35 w 46"/>
                      <a:gd name="T37" fmla="*/ 53 h 73"/>
                      <a:gd name="T38" fmla="*/ 35 w 46"/>
                      <a:gd name="T39" fmla="*/ 53 h 73"/>
                      <a:gd name="T40" fmla="*/ 31 w 46"/>
                      <a:gd name="T41" fmla="*/ 57 h 73"/>
                      <a:gd name="T42" fmla="*/ 31 w 46"/>
                      <a:gd name="T43" fmla="*/ 61 h 73"/>
                      <a:gd name="T44" fmla="*/ 31 w 46"/>
                      <a:gd name="T45" fmla="*/ 69 h 73"/>
                      <a:gd name="T46" fmla="*/ 31 w 46"/>
                      <a:gd name="T47" fmla="*/ 69 h 73"/>
                      <a:gd name="T48" fmla="*/ 23 w 46"/>
                      <a:gd name="T49" fmla="*/ 69 h 73"/>
                      <a:gd name="T50" fmla="*/ 20 w 46"/>
                      <a:gd name="T51" fmla="*/ 65 h 73"/>
                      <a:gd name="T52" fmla="*/ 16 w 46"/>
                      <a:gd name="T53" fmla="*/ 61 h 73"/>
                      <a:gd name="T54" fmla="*/ 12 w 46"/>
                      <a:gd name="T55" fmla="*/ 65 h 73"/>
                      <a:gd name="T56" fmla="*/ 8 w 46"/>
                      <a:gd name="T57" fmla="*/ 61 h 73"/>
                      <a:gd name="T58" fmla="*/ 4 w 46"/>
                      <a:gd name="T59" fmla="*/ 57 h 73"/>
                      <a:gd name="T60" fmla="*/ 4 w 46"/>
                      <a:gd name="T61" fmla="*/ 57 h 73"/>
                      <a:gd name="T62" fmla="*/ 4 w 46"/>
                      <a:gd name="T63" fmla="*/ 49 h 73"/>
                      <a:gd name="T64" fmla="*/ 8 w 46"/>
                      <a:gd name="T65" fmla="*/ 45 h 73"/>
                      <a:gd name="T66" fmla="*/ 8 w 46"/>
                      <a:gd name="T67" fmla="*/ 37 h 73"/>
                      <a:gd name="T68" fmla="*/ 12 w 46"/>
                      <a:gd name="T69" fmla="*/ 33 h 73"/>
                      <a:gd name="T70" fmla="*/ 12 w 46"/>
                      <a:gd name="T71" fmla="*/ 33 h 73"/>
                      <a:gd name="T72" fmla="*/ 16 w 46"/>
                      <a:gd name="T73" fmla="*/ 29 h 73"/>
                      <a:gd name="T74" fmla="*/ 16 w 46"/>
                      <a:gd name="T75" fmla="*/ 21 h 73"/>
                      <a:gd name="T76" fmla="*/ 16 w 46"/>
                      <a:gd name="T77" fmla="*/ 12 h 73"/>
                      <a:gd name="T78" fmla="*/ 12 w 46"/>
                      <a:gd name="T79" fmla="*/ 8 h 73"/>
                      <a:gd name="T80" fmla="*/ 8 w 46"/>
                      <a:gd name="T81" fmla="*/ 4 h 7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</a:cxnLst>
                    <a:rect l="0" t="0" r="r" b="b"/>
                    <a:pathLst>
                      <a:path w="46" h="73">
                        <a:moveTo>
                          <a:pt x="8" y="0"/>
                        </a:moveTo>
                        <a:lnTo>
                          <a:pt x="12" y="0"/>
                        </a:lnTo>
                        <a:lnTo>
                          <a:pt x="16" y="0"/>
                        </a:lnTo>
                        <a:lnTo>
                          <a:pt x="20" y="4"/>
                        </a:lnTo>
                        <a:lnTo>
                          <a:pt x="20" y="8"/>
                        </a:lnTo>
                        <a:lnTo>
                          <a:pt x="20" y="4"/>
                        </a:lnTo>
                        <a:lnTo>
                          <a:pt x="23" y="4"/>
                        </a:lnTo>
                        <a:lnTo>
                          <a:pt x="27" y="4"/>
                        </a:lnTo>
                        <a:lnTo>
                          <a:pt x="27" y="8"/>
                        </a:lnTo>
                        <a:lnTo>
                          <a:pt x="23" y="8"/>
                        </a:lnTo>
                        <a:lnTo>
                          <a:pt x="23" y="12"/>
                        </a:lnTo>
                        <a:lnTo>
                          <a:pt x="20" y="12"/>
                        </a:lnTo>
                        <a:lnTo>
                          <a:pt x="20" y="17"/>
                        </a:lnTo>
                        <a:lnTo>
                          <a:pt x="23" y="17"/>
                        </a:lnTo>
                        <a:lnTo>
                          <a:pt x="27" y="17"/>
                        </a:lnTo>
                        <a:lnTo>
                          <a:pt x="27" y="21"/>
                        </a:lnTo>
                        <a:lnTo>
                          <a:pt x="31" y="17"/>
                        </a:lnTo>
                        <a:lnTo>
                          <a:pt x="35" y="17"/>
                        </a:lnTo>
                        <a:lnTo>
                          <a:pt x="39" y="17"/>
                        </a:lnTo>
                        <a:lnTo>
                          <a:pt x="39" y="21"/>
                        </a:lnTo>
                        <a:lnTo>
                          <a:pt x="43" y="21"/>
                        </a:lnTo>
                        <a:lnTo>
                          <a:pt x="43" y="25"/>
                        </a:lnTo>
                        <a:lnTo>
                          <a:pt x="43" y="29"/>
                        </a:lnTo>
                        <a:lnTo>
                          <a:pt x="39" y="29"/>
                        </a:lnTo>
                        <a:lnTo>
                          <a:pt x="35" y="33"/>
                        </a:lnTo>
                        <a:lnTo>
                          <a:pt x="31" y="37"/>
                        </a:lnTo>
                        <a:lnTo>
                          <a:pt x="35" y="37"/>
                        </a:lnTo>
                        <a:lnTo>
                          <a:pt x="35" y="41"/>
                        </a:lnTo>
                        <a:lnTo>
                          <a:pt x="35" y="45"/>
                        </a:lnTo>
                        <a:lnTo>
                          <a:pt x="39" y="45"/>
                        </a:lnTo>
                        <a:lnTo>
                          <a:pt x="39" y="49"/>
                        </a:lnTo>
                        <a:lnTo>
                          <a:pt x="43" y="49"/>
                        </a:lnTo>
                        <a:lnTo>
                          <a:pt x="46" y="53"/>
                        </a:lnTo>
                        <a:lnTo>
                          <a:pt x="43" y="53"/>
                        </a:lnTo>
                        <a:lnTo>
                          <a:pt x="39" y="53"/>
                        </a:lnTo>
                        <a:lnTo>
                          <a:pt x="39" y="49"/>
                        </a:lnTo>
                        <a:lnTo>
                          <a:pt x="35" y="49"/>
                        </a:lnTo>
                        <a:lnTo>
                          <a:pt x="35" y="53"/>
                        </a:lnTo>
                        <a:lnTo>
                          <a:pt x="35" y="57"/>
                        </a:lnTo>
                        <a:lnTo>
                          <a:pt x="35" y="53"/>
                        </a:lnTo>
                        <a:lnTo>
                          <a:pt x="31" y="53"/>
                        </a:lnTo>
                        <a:lnTo>
                          <a:pt x="31" y="57"/>
                        </a:lnTo>
                        <a:lnTo>
                          <a:pt x="27" y="57"/>
                        </a:lnTo>
                        <a:lnTo>
                          <a:pt x="31" y="61"/>
                        </a:lnTo>
                        <a:lnTo>
                          <a:pt x="31" y="65"/>
                        </a:lnTo>
                        <a:lnTo>
                          <a:pt x="31" y="69"/>
                        </a:lnTo>
                        <a:lnTo>
                          <a:pt x="31" y="73"/>
                        </a:lnTo>
                        <a:lnTo>
                          <a:pt x="31" y="69"/>
                        </a:lnTo>
                        <a:lnTo>
                          <a:pt x="27" y="69"/>
                        </a:lnTo>
                        <a:lnTo>
                          <a:pt x="23" y="69"/>
                        </a:lnTo>
                        <a:lnTo>
                          <a:pt x="23" y="65"/>
                        </a:lnTo>
                        <a:lnTo>
                          <a:pt x="20" y="65"/>
                        </a:lnTo>
                        <a:lnTo>
                          <a:pt x="20" y="61"/>
                        </a:lnTo>
                        <a:lnTo>
                          <a:pt x="16" y="61"/>
                        </a:lnTo>
                        <a:lnTo>
                          <a:pt x="16" y="65"/>
                        </a:lnTo>
                        <a:lnTo>
                          <a:pt x="12" y="65"/>
                        </a:lnTo>
                        <a:lnTo>
                          <a:pt x="12" y="61"/>
                        </a:lnTo>
                        <a:lnTo>
                          <a:pt x="8" y="61"/>
                        </a:lnTo>
                        <a:lnTo>
                          <a:pt x="8" y="57"/>
                        </a:lnTo>
                        <a:lnTo>
                          <a:pt x="4" y="57"/>
                        </a:lnTo>
                        <a:lnTo>
                          <a:pt x="0" y="57"/>
                        </a:lnTo>
                        <a:lnTo>
                          <a:pt x="4" y="57"/>
                        </a:lnTo>
                        <a:lnTo>
                          <a:pt x="4" y="53"/>
                        </a:lnTo>
                        <a:lnTo>
                          <a:pt x="4" y="49"/>
                        </a:lnTo>
                        <a:lnTo>
                          <a:pt x="4" y="45"/>
                        </a:lnTo>
                        <a:lnTo>
                          <a:pt x="8" y="45"/>
                        </a:lnTo>
                        <a:lnTo>
                          <a:pt x="8" y="41"/>
                        </a:lnTo>
                        <a:lnTo>
                          <a:pt x="8" y="37"/>
                        </a:lnTo>
                        <a:lnTo>
                          <a:pt x="12" y="37"/>
                        </a:lnTo>
                        <a:lnTo>
                          <a:pt x="12" y="33"/>
                        </a:lnTo>
                        <a:lnTo>
                          <a:pt x="16" y="33"/>
                        </a:lnTo>
                        <a:lnTo>
                          <a:pt x="12" y="33"/>
                        </a:lnTo>
                        <a:lnTo>
                          <a:pt x="12" y="29"/>
                        </a:lnTo>
                        <a:lnTo>
                          <a:pt x="16" y="29"/>
                        </a:lnTo>
                        <a:lnTo>
                          <a:pt x="16" y="25"/>
                        </a:lnTo>
                        <a:lnTo>
                          <a:pt x="16" y="21"/>
                        </a:lnTo>
                        <a:lnTo>
                          <a:pt x="16" y="17"/>
                        </a:lnTo>
                        <a:lnTo>
                          <a:pt x="16" y="12"/>
                        </a:lnTo>
                        <a:lnTo>
                          <a:pt x="12" y="12"/>
                        </a:lnTo>
                        <a:lnTo>
                          <a:pt x="12" y="8"/>
                        </a:lnTo>
                        <a:lnTo>
                          <a:pt x="12" y="4"/>
                        </a:lnTo>
                        <a:lnTo>
                          <a:pt x="8" y="4"/>
                        </a:lnTo>
                        <a:lnTo>
                          <a:pt x="8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595" name="Freeform 569">
                    <a:extLst>
                      <a:ext uri="{FF2B5EF4-FFF2-40B4-BE49-F238E27FC236}">
                        <a16:creationId xmlns:a16="http://schemas.microsoft.com/office/drawing/2014/main" id="{F578B11B-29AA-8966-15BA-EE0AF0C9518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19" y="3372"/>
                    <a:ext cx="46" cy="58"/>
                  </a:xfrm>
                  <a:custGeom>
                    <a:avLst/>
                    <a:gdLst>
                      <a:gd name="T0" fmla="*/ 0 w 46"/>
                      <a:gd name="T1" fmla="*/ 21 h 57"/>
                      <a:gd name="T2" fmla="*/ 4 w 46"/>
                      <a:gd name="T3" fmla="*/ 21 h 57"/>
                      <a:gd name="T4" fmla="*/ 4 w 46"/>
                      <a:gd name="T5" fmla="*/ 17 h 57"/>
                      <a:gd name="T6" fmla="*/ 7 w 46"/>
                      <a:gd name="T7" fmla="*/ 17 h 57"/>
                      <a:gd name="T8" fmla="*/ 7 w 46"/>
                      <a:gd name="T9" fmla="*/ 12 h 57"/>
                      <a:gd name="T10" fmla="*/ 11 w 46"/>
                      <a:gd name="T11" fmla="*/ 17 h 57"/>
                      <a:gd name="T12" fmla="*/ 15 w 46"/>
                      <a:gd name="T13" fmla="*/ 17 h 57"/>
                      <a:gd name="T14" fmla="*/ 15 w 46"/>
                      <a:gd name="T15" fmla="*/ 12 h 57"/>
                      <a:gd name="T16" fmla="*/ 15 w 46"/>
                      <a:gd name="T17" fmla="*/ 8 h 57"/>
                      <a:gd name="T18" fmla="*/ 15 w 46"/>
                      <a:gd name="T19" fmla="*/ 4 h 57"/>
                      <a:gd name="T20" fmla="*/ 15 w 46"/>
                      <a:gd name="T21" fmla="*/ 0 h 57"/>
                      <a:gd name="T22" fmla="*/ 19 w 46"/>
                      <a:gd name="T23" fmla="*/ 0 h 57"/>
                      <a:gd name="T24" fmla="*/ 19 w 46"/>
                      <a:gd name="T25" fmla="*/ 4 h 57"/>
                      <a:gd name="T26" fmla="*/ 23 w 46"/>
                      <a:gd name="T27" fmla="*/ 4 h 57"/>
                      <a:gd name="T28" fmla="*/ 27 w 46"/>
                      <a:gd name="T29" fmla="*/ 8 h 57"/>
                      <a:gd name="T30" fmla="*/ 27 w 46"/>
                      <a:gd name="T31" fmla="*/ 4 h 57"/>
                      <a:gd name="T32" fmla="*/ 30 w 46"/>
                      <a:gd name="T33" fmla="*/ 4 h 57"/>
                      <a:gd name="T34" fmla="*/ 30 w 46"/>
                      <a:gd name="T35" fmla="*/ 0 h 57"/>
                      <a:gd name="T36" fmla="*/ 34 w 46"/>
                      <a:gd name="T37" fmla="*/ 0 h 57"/>
                      <a:gd name="T38" fmla="*/ 38 w 46"/>
                      <a:gd name="T39" fmla="*/ 0 h 57"/>
                      <a:gd name="T40" fmla="*/ 38 w 46"/>
                      <a:gd name="T41" fmla="*/ 4 h 57"/>
                      <a:gd name="T42" fmla="*/ 42 w 46"/>
                      <a:gd name="T43" fmla="*/ 4 h 57"/>
                      <a:gd name="T44" fmla="*/ 42 w 46"/>
                      <a:gd name="T45" fmla="*/ 8 h 57"/>
                      <a:gd name="T46" fmla="*/ 42 w 46"/>
                      <a:gd name="T47" fmla="*/ 12 h 57"/>
                      <a:gd name="T48" fmla="*/ 46 w 46"/>
                      <a:gd name="T49" fmla="*/ 12 h 57"/>
                      <a:gd name="T50" fmla="*/ 46 w 46"/>
                      <a:gd name="T51" fmla="*/ 17 h 57"/>
                      <a:gd name="T52" fmla="*/ 46 w 46"/>
                      <a:gd name="T53" fmla="*/ 21 h 57"/>
                      <a:gd name="T54" fmla="*/ 46 w 46"/>
                      <a:gd name="T55" fmla="*/ 25 h 57"/>
                      <a:gd name="T56" fmla="*/ 46 w 46"/>
                      <a:gd name="T57" fmla="*/ 29 h 57"/>
                      <a:gd name="T58" fmla="*/ 42 w 46"/>
                      <a:gd name="T59" fmla="*/ 29 h 57"/>
                      <a:gd name="T60" fmla="*/ 42 w 46"/>
                      <a:gd name="T61" fmla="*/ 33 h 57"/>
                      <a:gd name="T62" fmla="*/ 46 w 46"/>
                      <a:gd name="T63" fmla="*/ 33 h 57"/>
                      <a:gd name="T64" fmla="*/ 42 w 46"/>
                      <a:gd name="T65" fmla="*/ 33 h 57"/>
                      <a:gd name="T66" fmla="*/ 42 w 46"/>
                      <a:gd name="T67" fmla="*/ 37 h 57"/>
                      <a:gd name="T68" fmla="*/ 38 w 46"/>
                      <a:gd name="T69" fmla="*/ 37 h 57"/>
                      <a:gd name="T70" fmla="*/ 38 w 46"/>
                      <a:gd name="T71" fmla="*/ 41 h 57"/>
                      <a:gd name="T72" fmla="*/ 38 w 46"/>
                      <a:gd name="T73" fmla="*/ 45 h 57"/>
                      <a:gd name="T74" fmla="*/ 34 w 46"/>
                      <a:gd name="T75" fmla="*/ 45 h 57"/>
                      <a:gd name="T76" fmla="*/ 34 w 46"/>
                      <a:gd name="T77" fmla="*/ 49 h 57"/>
                      <a:gd name="T78" fmla="*/ 34 w 46"/>
                      <a:gd name="T79" fmla="*/ 53 h 57"/>
                      <a:gd name="T80" fmla="*/ 34 w 46"/>
                      <a:gd name="T81" fmla="*/ 57 h 57"/>
                      <a:gd name="T82" fmla="*/ 30 w 46"/>
                      <a:gd name="T83" fmla="*/ 57 h 57"/>
                      <a:gd name="T84" fmla="*/ 30 w 46"/>
                      <a:gd name="T85" fmla="*/ 53 h 57"/>
                      <a:gd name="T86" fmla="*/ 27 w 46"/>
                      <a:gd name="T87" fmla="*/ 53 h 57"/>
                      <a:gd name="T88" fmla="*/ 27 w 46"/>
                      <a:gd name="T89" fmla="*/ 49 h 57"/>
                      <a:gd name="T90" fmla="*/ 23 w 46"/>
                      <a:gd name="T91" fmla="*/ 49 h 57"/>
                      <a:gd name="T92" fmla="*/ 19 w 46"/>
                      <a:gd name="T93" fmla="*/ 49 h 57"/>
                      <a:gd name="T94" fmla="*/ 19 w 46"/>
                      <a:gd name="T95" fmla="*/ 45 h 57"/>
                      <a:gd name="T96" fmla="*/ 15 w 46"/>
                      <a:gd name="T97" fmla="*/ 45 h 57"/>
                      <a:gd name="T98" fmla="*/ 15 w 46"/>
                      <a:gd name="T99" fmla="*/ 41 h 57"/>
                      <a:gd name="T100" fmla="*/ 15 w 46"/>
                      <a:gd name="T101" fmla="*/ 37 h 57"/>
                      <a:gd name="T102" fmla="*/ 11 w 46"/>
                      <a:gd name="T103" fmla="*/ 37 h 57"/>
                      <a:gd name="T104" fmla="*/ 11 w 46"/>
                      <a:gd name="T105" fmla="*/ 33 h 57"/>
                      <a:gd name="T106" fmla="*/ 7 w 46"/>
                      <a:gd name="T107" fmla="*/ 33 h 57"/>
                      <a:gd name="T108" fmla="*/ 4 w 46"/>
                      <a:gd name="T109" fmla="*/ 33 h 57"/>
                      <a:gd name="T110" fmla="*/ 7 w 46"/>
                      <a:gd name="T111" fmla="*/ 29 h 57"/>
                      <a:gd name="T112" fmla="*/ 4 w 46"/>
                      <a:gd name="T113" fmla="*/ 29 h 57"/>
                      <a:gd name="T114" fmla="*/ 4 w 46"/>
                      <a:gd name="T115" fmla="*/ 25 h 57"/>
                      <a:gd name="T116" fmla="*/ 0 w 46"/>
                      <a:gd name="T117" fmla="*/ 25 h 57"/>
                      <a:gd name="T118" fmla="*/ 0 w 46"/>
                      <a:gd name="T119" fmla="*/ 21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</a:cxnLst>
                    <a:rect l="0" t="0" r="r" b="b"/>
                    <a:pathLst>
                      <a:path w="46" h="57">
                        <a:moveTo>
                          <a:pt x="0" y="21"/>
                        </a:moveTo>
                        <a:lnTo>
                          <a:pt x="4" y="21"/>
                        </a:lnTo>
                        <a:lnTo>
                          <a:pt x="4" y="17"/>
                        </a:lnTo>
                        <a:lnTo>
                          <a:pt x="7" y="17"/>
                        </a:lnTo>
                        <a:lnTo>
                          <a:pt x="7" y="12"/>
                        </a:lnTo>
                        <a:lnTo>
                          <a:pt x="11" y="17"/>
                        </a:lnTo>
                        <a:lnTo>
                          <a:pt x="15" y="17"/>
                        </a:lnTo>
                        <a:lnTo>
                          <a:pt x="15" y="12"/>
                        </a:lnTo>
                        <a:lnTo>
                          <a:pt x="15" y="8"/>
                        </a:lnTo>
                        <a:lnTo>
                          <a:pt x="15" y="4"/>
                        </a:lnTo>
                        <a:lnTo>
                          <a:pt x="15" y="0"/>
                        </a:lnTo>
                        <a:lnTo>
                          <a:pt x="19" y="0"/>
                        </a:lnTo>
                        <a:lnTo>
                          <a:pt x="19" y="4"/>
                        </a:lnTo>
                        <a:lnTo>
                          <a:pt x="23" y="4"/>
                        </a:lnTo>
                        <a:lnTo>
                          <a:pt x="27" y="8"/>
                        </a:lnTo>
                        <a:lnTo>
                          <a:pt x="27" y="4"/>
                        </a:lnTo>
                        <a:lnTo>
                          <a:pt x="30" y="4"/>
                        </a:lnTo>
                        <a:lnTo>
                          <a:pt x="30" y="0"/>
                        </a:lnTo>
                        <a:lnTo>
                          <a:pt x="34" y="0"/>
                        </a:lnTo>
                        <a:lnTo>
                          <a:pt x="38" y="0"/>
                        </a:lnTo>
                        <a:lnTo>
                          <a:pt x="38" y="4"/>
                        </a:lnTo>
                        <a:lnTo>
                          <a:pt x="42" y="4"/>
                        </a:lnTo>
                        <a:lnTo>
                          <a:pt x="42" y="8"/>
                        </a:lnTo>
                        <a:lnTo>
                          <a:pt x="42" y="12"/>
                        </a:lnTo>
                        <a:lnTo>
                          <a:pt x="46" y="12"/>
                        </a:lnTo>
                        <a:lnTo>
                          <a:pt x="46" y="17"/>
                        </a:lnTo>
                        <a:lnTo>
                          <a:pt x="46" y="21"/>
                        </a:lnTo>
                        <a:lnTo>
                          <a:pt x="46" y="25"/>
                        </a:lnTo>
                        <a:lnTo>
                          <a:pt x="46" y="29"/>
                        </a:lnTo>
                        <a:lnTo>
                          <a:pt x="42" y="29"/>
                        </a:lnTo>
                        <a:lnTo>
                          <a:pt x="42" y="33"/>
                        </a:lnTo>
                        <a:lnTo>
                          <a:pt x="46" y="33"/>
                        </a:lnTo>
                        <a:lnTo>
                          <a:pt x="42" y="33"/>
                        </a:lnTo>
                        <a:lnTo>
                          <a:pt x="42" y="37"/>
                        </a:lnTo>
                        <a:lnTo>
                          <a:pt x="38" y="37"/>
                        </a:lnTo>
                        <a:lnTo>
                          <a:pt x="38" y="41"/>
                        </a:lnTo>
                        <a:lnTo>
                          <a:pt x="38" y="45"/>
                        </a:lnTo>
                        <a:lnTo>
                          <a:pt x="34" y="45"/>
                        </a:lnTo>
                        <a:lnTo>
                          <a:pt x="34" y="49"/>
                        </a:lnTo>
                        <a:lnTo>
                          <a:pt x="34" y="53"/>
                        </a:lnTo>
                        <a:lnTo>
                          <a:pt x="34" y="57"/>
                        </a:lnTo>
                        <a:lnTo>
                          <a:pt x="30" y="57"/>
                        </a:lnTo>
                        <a:lnTo>
                          <a:pt x="30" y="53"/>
                        </a:lnTo>
                        <a:lnTo>
                          <a:pt x="27" y="53"/>
                        </a:lnTo>
                        <a:lnTo>
                          <a:pt x="27" y="49"/>
                        </a:lnTo>
                        <a:lnTo>
                          <a:pt x="23" y="49"/>
                        </a:lnTo>
                        <a:lnTo>
                          <a:pt x="19" y="49"/>
                        </a:lnTo>
                        <a:lnTo>
                          <a:pt x="19" y="45"/>
                        </a:lnTo>
                        <a:lnTo>
                          <a:pt x="15" y="45"/>
                        </a:lnTo>
                        <a:lnTo>
                          <a:pt x="15" y="41"/>
                        </a:lnTo>
                        <a:lnTo>
                          <a:pt x="15" y="37"/>
                        </a:lnTo>
                        <a:lnTo>
                          <a:pt x="11" y="37"/>
                        </a:lnTo>
                        <a:lnTo>
                          <a:pt x="11" y="33"/>
                        </a:lnTo>
                        <a:lnTo>
                          <a:pt x="7" y="33"/>
                        </a:lnTo>
                        <a:lnTo>
                          <a:pt x="4" y="33"/>
                        </a:lnTo>
                        <a:lnTo>
                          <a:pt x="7" y="29"/>
                        </a:lnTo>
                        <a:lnTo>
                          <a:pt x="4" y="29"/>
                        </a:lnTo>
                        <a:lnTo>
                          <a:pt x="4" y="25"/>
                        </a:lnTo>
                        <a:lnTo>
                          <a:pt x="0" y="25"/>
                        </a:lnTo>
                        <a:lnTo>
                          <a:pt x="0" y="21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596" name="Freeform 570">
                    <a:extLst>
                      <a:ext uri="{FF2B5EF4-FFF2-40B4-BE49-F238E27FC236}">
                        <a16:creationId xmlns:a16="http://schemas.microsoft.com/office/drawing/2014/main" id="{78AD0C55-9381-4E67-4459-57B98DB2D08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857" y="3375"/>
                    <a:ext cx="115" cy="66"/>
                  </a:xfrm>
                  <a:custGeom>
                    <a:avLst/>
                    <a:gdLst>
                      <a:gd name="T0" fmla="*/ 84 w 115"/>
                      <a:gd name="T1" fmla="*/ 4 h 65"/>
                      <a:gd name="T2" fmla="*/ 88 w 115"/>
                      <a:gd name="T3" fmla="*/ 0 h 65"/>
                      <a:gd name="T4" fmla="*/ 92 w 115"/>
                      <a:gd name="T5" fmla="*/ 4 h 65"/>
                      <a:gd name="T6" fmla="*/ 92 w 115"/>
                      <a:gd name="T7" fmla="*/ 13 h 65"/>
                      <a:gd name="T8" fmla="*/ 96 w 115"/>
                      <a:gd name="T9" fmla="*/ 17 h 65"/>
                      <a:gd name="T10" fmla="*/ 100 w 115"/>
                      <a:gd name="T11" fmla="*/ 13 h 65"/>
                      <a:gd name="T12" fmla="*/ 104 w 115"/>
                      <a:gd name="T13" fmla="*/ 17 h 65"/>
                      <a:gd name="T14" fmla="*/ 107 w 115"/>
                      <a:gd name="T15" fmla="*/ 21 h 65"/>
                      <a:gd name="T16" fmla="*/ 115 w 115"/>
                      <a:gd name="T17" fmla="*/ 25 h 65"/>
                      <a:gd name="T18" fmla="*/ 111 w 115"/>
                      <a:gd name="T19" fmla="*/ 33 h 65"/>
                      <a:gd name="T20" fmla="*/ 111 w 115"/>
                      <a:gd name="T21" fmla="*/ 33 h 65"/>
                      <a:gd name="T22" fmla="*/ 104 w 115"/>
                      <a:gd name="T23" fmla="*/ 33 h 65"/>
                      <a:gd name="T24" fmla="*/ 96 w 115"/>
                      <a:gd name="T25" fmla="*/ 29 h 65"/>
                      <a:gd name="T26" fmla="*/ 92 w 115"/>
                      <a:gd name="T27" fmla="*/ 33 h 65"/>
                      <a:gd name="T28" fmla="*/ 88 w 115"/>
                      <a:gd name="T29" fmla="*/ 37 h 65"/>
                      <a:gd name="T30" fmla="*/ 84 w 115"/>
                      <a:gd name="T31" fmla="*/ 41 h 65"/>
                      <a:gd name="T32" fmla="*/ 84 w 115"/>
                      <a:gd name="T33" fmla="*/ 49 h 65"/>
                      <a:gd name="T34" fmla="*/ 77 w 115"/>
                      <a:gd name="T35" fmla="*/ 49 h 65"/>
                      <a:gd name="T36" fmla="*/ 73 w 115"/>
                      <a:gd name="T37" fmla="*/ 45 h 65"/>
                      <a:gd name="T38" fmla="*/ 65 w 115"/>
                      <a:gd name="T39" fmla="*/ 45 h 65"/>
                      <a:gd name="T40" fmla="*/ 61 w 115"/>
                      <a:gd name="T41" fmla="*/ 49 h 65"/>
                      <a:gd name="T42" fmla="*/ 61 w 115"/>
                      <a:gd name="T43" fmla="*/ 53 h 65"/>
                      <a:gd name="T44" fmla="*/ 58 w 115"/>
                      <a:gd name="T45" fmla="*/ 61 h 65"/>
                      <a:gd name="T46" fmla="*/ 50 w 115"/>
                      <a:gd name="T47" fmla="*/ 61 h 65"/>
                      <a:gd name="T48" fmla="*/ 46 w 115"/>
                      <a:gd name="T49" fmla="*/ 65 h 65"/>
                      <a:gd name="T50" fmla="*/ 42 w 115"/>
                      <a:gd name="T51" fmla="*/ 61 h 65"/>
                      <a:gd name="T52" fmla="*/ 35 w 115"/>
                      <a:gd name="T53" fmla="*/ 61 h 65"/>
                      <a:gd name="T54" fmla="*/ 31 w 115"/>
                      <a:gd name="T55" fmla="*/ 57 h 65"/>
                      <a:gd name="T56" fmla="*/ 23 w 115"/>
                      <a:gd name="T57" fmla="*/ 57 h 65"/>
                      <a:gd name="T58" fmla="*/ 15 w 115"/>
                      <a:gd name="T59" fmla="*/ 57 h 65"/>
                      <a:gd name="T60" fmla="*/ 12 w 115"/>
                      <a:gd name="T61" fmla="*/ 61 h 65"/>
                      <a:gd name="T62" fmla="*/ 4 w 115"/>
                      <a:gd name="T63" fmla="*/ 61 h 65"/>
                      <a:gd name="T64" fmla="*/ 0 w 115"/>
                      <a:gd name="T65" fmla="*/ 57 h 65"/>
                      <a:gd name="T66" fmla="*/ 0 w 115"/>
                      <a:gd name="T67" fmla="*/ 49 h 65"/>
                      <a:gd name="T68" fmla="*/ 4 w 115"/>
                      <a:gd name="T69" fmla="*/ 45 h 65"/>
                      <a:gd name="T70" fmla="*/ 4 w 115"/>
                      <a:gd name="T71" fmla="*/ 37 h 65"/>
                      <a:gd name="T72" fmla="*/ 0 w 115"/>
                      <a:gd name="T73" fmla="*/ 33 h 65"/>
                      <a:gd name="T74" fmla="*/ 4 w 115"/>
                      <a:gd name="T75" fmla="*/ 29 h 65"/>
                      <a:gd name="T76" fmla="*/ 4 w 115"/>
                      <a:gd name="T77" fmla="*/ 21 h 65"/>
                      <a:gd name="T78" fmla="*/ 8 w 115"/>
                      <a:gd name="T79" fmla="*/ 17 h 65"/>
                      <a:gd name="T80" fmla="*/ 12 w 115"/>
                      <a:gd name="T81" fmla="*/ 13 h 65"/>
                      <a:gd name="T82" fmla="*/ 15 w 115"/>
                      <a:gd name="T83" fmla="*/ 21 h 65"/>
                      <a:gd name="T84" fmla="*/ 23 w 115"/>
                      <a:gd name="T85" fmla="*/ 21 h 65"/>
                      <a:gd name="T86" fmla="*/ 27 w 115"/>
                      <a:gd name="T87" fmla="*/ 25 h 65"/>
                      <a:gd name="T88" fmla="*/ 35 w 115"/>
                      <a:gd name="T89" fmla="*/ 17 h 65"/>
                      <a:gd name="T90" fmla="*/ 38 w 115"/>
                      <a:gd name="T91" fmla="*/ 21 h 65"/>
                      <a:gd name="T92" fmla="*/ 42 w 115"/>
                      <a:gd name="T93" fmla="*/ 17 h 65"/>
                      <a:gd name="T94" fmla="*/ 50 w 115"/>
                      <a:gd name="T95" fmla="*/ 17 h 65"/>
                      <a:gd name="T96" fmla="*/ 54 w 115"/>
                      <a:gd name="T97" fmla="*/ 13 h 65"/>
                      <a:gd name="T98" fmla="*/ 61 w 115"/>
                      <a:gd name="T99" fmla="*/ 13 h 65"/>
                      <a:gd name="T100" fmla="*/ 61 w 115"/>
                      <a:gd name="T101" fmla="*/ 13 h 65"/>
                      <a:gd name="T102" fmla="*/ 61 w 115"/>
                      <a:gd name="T103" fmla="*/ 13 h 65"/>
                      <a:gd name="T104" fmla="*/ 65 w 115"/>
                      <a:gd name="T105" fmla="*/ 8 h 65"/>
                      <a:gd name="T106" fmla="*/ 65 w 115"/>
                      <a:gd name="T107" fmla="*/ 8 h 65"/>
                      <a:gd name="T108" fmla="*/ 73 w 115"/>
                      <a:gd name="T109" fmla="*/ 8 h 65"/>
                      <a:gd name="T110" fmla="*/ 77 w 115"/>
                      <a:gd name="T111" fmla="*/ 4 h 65"/>
                      <a:gd name="T112" fmla="*/ 81 w 115"/>
                      <a:gd name="T113" fmla="*/ 0 h 6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115" h="65">
                        <a:moveTo>
                          <a:pt x="81" y="0"/>
                        </a:moveTo>
                        <a:lnTo>
                          <a:pt x="84" y="4"/>
                        </a:lnTo>
                        <a:lnTo>
                          <a:pt x="88" y="4"/>
                        </a:lnTo>
                        <a:lnTo>
                          <a:pt x="88" y="0"/>
                        </a:lnTo>
                        <a:lnTo>
                          <a:pt x="88" y="4"/>
                        </a:lnTo>
                        <a:lnTo>
                          <a:pt x="92" y="4"/>
                        </a:lnTo>
                        <a:lnTo>
                          <a:pt x="92" y="8"/>
                        </a:lnTo>
                        <a:lnTo>
                          <a:pt x="92" y="13"/>
                        </a:lnTo>
                        <a:lnTo>
                          <a:pt x="96" y="13"/>
                        </a:lnTo>
                        <a:lnTo>
                          <a:pt x="96" y="17"/>
                        </a:lnTo>
                        <a:lnTo>
                          <a:pt x="100" y="17"/>
                        </a:lnTo>
                        <a:lnTo>
                          <a:pt x="100" y="13"/>
                        </a:lnTo>
                        <a:lnTo>
                          <a:pt x="100" y="17"/>
                        </a:lnTo>
                        <a:lnTo>
                          <a:pt x="104" y="17"/>
                        </a:lnTo>
                        <a:lnTo>
                          <a:pt x="107" y="17"/>
                        </a:lnTo>
                        <a:lnTo>
                          <a:pt x="107" y="21"/>
                        </a:lnTo>
                        <a:lnTo>
                          <a:pt x="111" y="21"/>
                        </a:lnTo>
                        <a:lnTo>
                          <a:pt x="115" y="25"/>
                        </a:lnTo>
                        <a:lnTo>
                          <a:pt x="115" y="29"/>
                        </a:lnTo>
                        <a:lnTo>
                          <a:pt x="111" y="33"/>
                        </a:lnTo>
                        <a:lnTo>
                          <a:pt x="111" y="29"/>
                        </a:lnTo>
                        <a:lnTo>
                          <a:pt x="111" y="33"/>
                        </a:lnTo>
                        <a:lnTo>
                          <a:pt x="107" y="33"/>
                        </a:lnTo>
                        <a:lnTo>
                          <a:pt x="104" y="33"/>
                        </a:lnTo>
                        <a:lnTo>
                          <a:pt x="100" y="29"/>
                        </a:lnTo>
                        <a:lnTo>
                          <a:pt x="96" y="29"/>
                        </a:lnTo>
                        <a:lnTo>
                          <a:pt x="96" y="33"/>
                        </a:lnTo>
                        <a:lnTo>
                          <a:pt x="92" y="33"/>
                        </a:lnTo>
                        <a:lnTo>
                          <a:pt x="92" y="37"/>
                        </a:lnTo>
                        <a:lnTo>
                          <a:pt x="88" y="37"/>
                        </a:lnTo>
                        <a:lnTo>
                          <a:pt x="88" y="41"/>
                        </a:lnTo>
                        <a:lnTo>
                          <a:pt x="84" y="41"/>
                        </a:lnTo>
                        <a:lnTo>
                          <a:pt x="84" y="45"/>
                        </a:lnTo>
                        <a:lnTo>
                          <a:pt x="84" y="49"/>
                        </a:lnTo>
                        <a:lnTo>
                          <a:pt x="81" y="49"/>
                        </a:lnTo>
                        <a:lnTo>
                          <a:pt x="77" y="49"/>
                        </a:lnTo>
                        <a:lnTo>
                          <a:pt x="77" y="45"/>
                        </a:lnTo>
                        <a:lnTo>
                          <a:pt x="73" y="45"/>
                        </a:lnTo>
                        <a:lnTo>
                          <a:pt x="69" y="45"/>
                        </a:lnTo>
                        <a:lnTo>
                          <a:pt x="65" y="45"/>
                        </a:lnTo>
                        <a:lnTo>
                          <a:pt x="65" y="49"/>
                        </a:lnTo>
                        <a:lnTo>
                          <a:pt x="61" y="49"/>
                        </a:lnTo>
                        <a:lnTo>
                          <a:pt x="58" y="49"/>
                        </a:lnTo>
                        <a:lnTo>
                          <a:pt x="61" y="53"/>
                        </a:lnTo>
                        <a:lnTo>
                          <a:pt x="58" y="57"/>
                        </a:lnTo>
                        <a:lnTo>
                          <a:pt x="58" y="61"/>
                        </a:lnTo>
                        <a:lnTo>
                          <a:pt x="54" y="61"/>
                        </a:lnTo>
                        <a:lnTo>
                          <a:pt x="50" y="61"/>
                        </a:lnTo>
                        <a:lnTo>
                          <a:pt x="46" y="61"/>
                        </a:lnTo>
                        <a:lnTo>
                          <a:pt x="46" y="65"/>
                        </a:lnTo>
                        <a:lnTo>
                          <a:pt x="42" y="65"/>
                        </a:lnTo>
                        <a:lnTo>
                          <a:pt x="42" y="61"/>
                        </a:lnTo>
                        <a:lnTo>
                          <a:pt x="38" y="61"/>
                        </a:lnTo>
                        <a:lnTo>
                          <a:pt x="35" y="61"/>
                        </a:lnTo>
                        <a:lnTo>
                          <a:pt x="35" y="57"/>
                        </a:lnTo>
                        <a:lnTo>
                          <a:pt x="31" y="57"/>
                        </a:lnTo>
                        <a:lnTo>
                          <a:pt x="27" y="57"/>
                        </a:lnTo>
                        <a:lnTo>
                          <a:pt x="23" y="57"/>
                        </a:lnTo>
                        <a:lnTo>
                          <a:pt x="19" y="57"/>
                        </a:lnTo>
                        <a:lnTo>
                          <a:pt x="15" y="57"/>
                        </a:lnTo>
                        <a:lnTo>
                          <a:pt x="15" y="61"/>
                        </a:lnTo>
                        <a:lnTo>
                          <a:pt x="12" y="61"/>
                        </a:lnTo>
                        <a:lnTo>
                          <a:pt x="8" y="61"/>
                        </a:lnTo>
                        <a:lnTo>
                          <a:pt x="4" y="61"/>
                        </a:lnTo>
                        <a:lnTo>
                          <a:pt x="4" y="57"/>
                        </a:lnTo>
                        <a:lnTo>
                          <a:pt x="0" y="57"/>
                        </a:lnTo>
                        <a:lnTo>
                          <a:pt x="0" y="53"/>
                        </a:lnTo>
                        <a:lnTo>
                          <a:pt x="0" y="49"/>
                        </a:lnTo>
                        <a:lnTo>
                          <a:pt x="4" y="49"/>
                        </a:lnTo>
                        <a:lnTo>
                          <a:pt x="4" y="45"/>
                        </a:lnTo>
                        <a:lnTo>
                          <a:pt x="4" y="41"/>
                        </a:lnTo>
                        <a:lnTo>
                          <a:pt x="4" y="37"/>
                        </a:lnTo>
                        <a:lnTo>
                          <a:pt x="4" y="33"/>
                        </a:lnTo>
                        <a:lnTo>
                          <a:pt x="0" y="33"/>
                        </a:lnTo>
                        <a:lnTo>
                          <a:pt x="4" y="33"/>
                        </a:lnTo>
                        <a:lnTo>
                          <a:pt x="4" y="29"/>
                        </a:lnTo>
                        <a:lnTo>
                          <a:pt x="4" y="25"/>
                        </a:lnTo>
                        <a:lnTo>
                          <a:pt x="4" y="21"/>
                        </a:lnTo>
                        <a:lnTo>
                          <a:pt x="8" y="21"/>
                        </a:lnTo>
                        <a:lnTo>
                          <a:pt x="8" y="17"/>
                        </a:lnTo>
                        <a:lnTo>
                          <a:pt x="12" y="17"/>
                        </a:lnTo>
                        <a:lnTo>
                          <a:pt x="12" y="13"/>
                        </a:lnTo>
                        <a:lnTo>
                          <a:pt x="15" y="17"/>
                        </a:lnTo>
                        <a:lnTo>
                          <a:pt x="15" y="21"/>
                        </a:lnTo>
                        <a:lnTo>
                          <a:pt x="19" y="21"/>
                        </a:lnTo>
                        <a:lnTo>
                          <a:pt x="23" y="21"/>
                        </a:lnTo>
                        <a:lnTo>
                          <a:pt x="27" y="21"/>
                        </a:lnTo>
                        <a:lnTo>
                          <a:pt x="27" y="25"/>
                        </a:lnTo>
                        <a:lnTo>
                          <a:pt x="31" y="21"/>
                        </a:lnTo>
                        <a:lnTo>
                          <a:pt x="35" y="17"/>
                        </a:lnTo>
                        <a:lnTo>
                          <a:pt x="35" y="21"/>
                        </a:lnTo>
                        <a:lnTo>
                          <a:pt x="38" y="21"/>
                        </a:lnTo>
                        <a:lnTo>
                          <a:pt x="38" y="17"/>
                        </a:lnTo>
                        <a:lnTo>
                          <a:pt x="42" y="17"/>
                        </a:lnTo>
                        <a:lnTo>
                          <a:pt x="46" y="17"/>
                        </a:lnTo>
                        <a:lnTo>
                          <a:pt x="50" y="17"/>
                        </a:lnTo>
                        <a:lnTo>
                          <a:pt x="50" y="13"/>
                        </a:lnTo>
                        <a:lnTo>
                          <a:pt x="54" y="13"/>
                        </a:lnTo>
                        <a:lnTo>
                          <a:pt x="58" y="13"/>
                        </a:lnTo>
                        <a:lnTo>
                          <a:pt x="61" y="13"/>
                        </a:lnTo>
                        <a:lnTo>
                          <a:pt x="61" y="17"/>
                        </a:lnTo>
                        <a:lnTo>
                          <a:pt x="61" y="13"/>
                        </a:lnTo>
                        <a:lnTo>
                          <a:pt x="65" y="13"/>
                        </a:lnTo>
                        <a:lnTo>
                          <a:pt x="61" y="13"/>
                        </a:lnTo>
                        <a:lnTo>
                          <a:pt x="61" y="8"/>
                        </a:lnTo>
                        <a:lnTo>
                          <a:pt x="65" y="8"/>
                        </a:lnTo>
                        <a:lnTo>
                          <a:pt x="65" y="4"/>
                        </a:lnTo>
                        <a:lnTo>
                          <a:pt x="65" y="8"/>
                        </a:lnTo>
                        <a:lnTo>
                          <a:pt x="69" y="8"/>
                        </a:lnTo>
                        <a:lnTo>
                          <a:pt x="73" y="8"/>
                        </a:lnTo>
                        <a:lnTo>
                          <a:pt x="77" y="8"/>
                        </a:lnTo>
                        <a:lnTo>
                          <a:pt x="77" y="4"/>
                        </a:lnTo>
                        <a:lnTo>
                          <a:pt x="77" y="0"/>
                        </a:lnTo>
                        <a:lnTo>
                          <a:pt x="81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597" name="Freeform 571">
                    <a:extLst>
                      <a:ext uri="{FF2B5EF4-FFF2-40B4-BE49-F238E27FC236}">
                        <a16:creationId xmlns:a16="http://schemas.microsoft.com/office/drawing/2014/main" id="{D281D455-78AD-7051-FF60-EB2EBAF3DE4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251" y="3375"/>
                    <a:ext cx="61" cy="37"/>
                  </a:xfrm>
                  <a:custGeom>
                    <a:avLst/>
                    <a:gdLst>
                      <a:gd name="T0" fmla="*/ 4 w 61"/>
                      <a:gd name="T1" fmla="*/ 4 h 37"/>
                      <a:gd name="T2" fmla="*/ 8 w 61"/>
                      <a:gd name="T3" fmla="*/ 0 h 37"/>
                      <a:gd name="T4" fmla="*/ 15 w 61"/>
                      <a:gd name="T5" fmla="*/ 0 h 37"/>
                      <a:gd name="T6" fmla="*/ 19 w 61"/>
                      <a:gd name="T7" fmla="*/ 4 h 37"/>
                      <a:gd name="T8" fmla="*/ 27 w 61"/>
                      <a:gd name="T9" fmla="*/ 4 h 37"/>
                      <a:gd name="T10" fmla="*/ 27 w 61"/>
                      <a:gd name="T11" fmla="*/ 13 h 37"/>
                      <a:gd name="T12" fmla="*/ 31 w 61"/>
                      <a:gd name="T13" fmla="*/ 8 h 37"/>
                      <a:gd name="T14" fmla="*/ 38 w 61"/>
                      <a:gd name="T15" fmla="*/ 13 h 37"/>
                      <a:gd name="T16" fmla="*/ 38 w 61"/>
                      <a:gd name="T17" fmla="*/ 13 h 37"/>
                      <a:gd name="T18" fmla="*/ 42 w 61"/>
                      <a:gd name="T19" fmla="*/ 8 h 37"/>
                      <a:gd name="T20" fmla="*/ 50 w 61"/>
                      <a:gd name="T21" fmla="*/ 8 h 37"/>
                      <a:gd name="T22" fmla="*/ 54 w 61"/>
                      <a:gd name="T23" fmla="*/ 4 h 37"/>
                      <a:gd name="T24" fmla="*/ 61 w 61"/>
                      <a:gd name="T25" fmla="*/ 4 h 37"/>
                      <a:gd name="T26" fmla="*/ 58 w 61"/>
                      <a:gd name="T27" fmla="*/ 13 h 37"/>
                      <a:gd name="T28" fmla="*/ 54 w 61"/>
                      <a:gd name="T29" fmla="*/ 17 h 37"/>
                      <a:gd name="T30" fmla="*/ 54 w 61"/>
                      <a:gd name="T31" fmla="*/ 17 h 37"/>
                      <a:gd name="T32" fmla="*/ 50 w 61"/>
                      <a:gd name="T33" fmla="*/ 21 h 37"/>
                      <a:gd name="T34" fmla="*/ 42 w 61"/>
                      <a:gd name="T35" fmla="*/ 25 h 37"/>
                      <a:gd name="T36" fmla="*/ 38 w 61"/>
                      <a:gd name="T37" fmla="*/ 21 h 37"/>
                      <a:gd name="T38" fmla="*/ 35 w 61"/>
                      <a:gd name="T39" fmla="*/ 25 h 37"/>
                      <a:gd name="T40" fmla="*/ 31 w 61"/>
                      <a:gd name="T41" fmla="*/ 29 h 37"/>
                      <a:gd name="T42" fmla="*/ 27 w 61"/>
                      <a:gd name="T43" fmla="*/ 25 h 37"/>
                      <a:gd name="T44" fmla="*/ 19 w 61"/>
                      <a:gd name="T45" fmla="*/ 25 h 37"/>
                      <a:gd name="T46" fmla="*/ 19 w 61"/>
                      <a:gd name="T47" fmla="*/ 33 h 37"/>
                      <a:gd name="T48" fmla="*/ 23 w 61"/>
                      <a:gd name="T49" fmla="*/ 37 h 37"/>
                      <a:gd name="T50" fmla="*/ 19 w 61"/>
                      <a:gd name="T51" fmla="*/ 37 h 37"/>
                      <a:gd name="T52" fmla="*/ 12 w 61"/>
                      <a:gd name="T53" fmla="*/ 37 h 37"/>
                      <a:gd name="T54" fmla="*/ 12 w 61"/>
                      <a:gd name="T55" fmla="*/ 29 h 37"/>
                      <a:gd name="T56" fmla="*/ 8 w 61"/>
                      <a:gd name="T57" fmla="*/ 33 h 37"/>
                      <a:gd name="T58" fmla="*/ 8 w 61"/>
                      <a:gd name="T59" fmla="*/ 33 h 37"/>
                      <a:gd name="T60" fmla="*/ 4 w 61"/>
                      <a:gd name="T61" fmla="*/ 29 h 37"/>
                      <a:gd name="T62" fmla="*/ 0 w 61"/>
                      <a:gd name="T63" fmla="*/ 21 h 37"/>
                      <a:gd name="T64" fmla="*/ 0 w 61"/>
                      <a:gd name="T65" fmla="*/ 21 h 37"/>
                      <a:gd name="T66" fmla="*/ 4 w 61"/>
                      <a:gd name="T67" fmla="*/ 17 h 37"/>
                      <a:gd name="T68" fmla="*/ 4 w 61"/>
                      <a:gd name="T69" fmla="*/ 8 h 37"/>
                      <a:gd name="T70" fmla="*/ 4 w 61"/>
                      <a:gd name="T71" fmla="*/ 0 h 3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</a:cxnLst>
                    <a:rect l="0" t="0" r="r" b="b"/>
                    <a:pathLst>
                      <a:path w="61" h="37">
                        <a:moveTo>
                          <a:pt x="4" y="0"/>
                        </a:moveTo>
                        <a:lnTo>
                          <a:pt x="4" y="4"/>
                        </a:lnTo>
                        <a:lnTo>
                          <a:pt x="8" y="4"/>
                        </a:lnTo>
                        <a:lnTo>
                          <a:pt x="8" y="0"/>
                        </a:lnTo>
                        <a:lnTo>
                          <a:pt x="12" y="0"/>
                        </a:lnTo>
                        <a:lnTo>
                          <a:pt x="15" y="0"/>
                        </a:lnTo>
                        <a:lnTo>
                          <a:pt x="15" y="4"/>
                        </a:lnTo>
                        <a:lnTo>
                          <a:pt x="19" y="4"/>
                        </a:lnTo>
                        <a:lnTo>
                          <a:pt x="23" y="4"/>
                        </a:lnTo>
                        <a:lnTo>
                          <a:pt x="27" y="4"/>
                        </a:lnTo>
                        <a:lnTo>
                          <a:pt x="27" y="8"/>
                        </a:lnTo>
                        <a:lnTo>
                          <a:pt x="27" y="13"/>
                        </a:lnTo>
                        <a:lnTo>
                          <a:pt x="31" y="13"/>
                        </a:lnTo>
                        <a:lnTo>
                          <a:pt x="31" y="8"/>
                        </a:lnTo>
                        <a:lnTo>
                          <a:pt x="35" y="8"/>
                        </a:lnTo>
                        <a:lnTo>
                          <a:pt x="38" y="13"/>
                        </a:lnTo>
                        <a:lnTo>
                          <a:pt x="38" y="8"/>
                        </a:lnTo>
                        <a:lnTo>
                          <a:pt x="38" y="13"/>
                        </a:lnTo>
                        <a:lnTo>
                          <a:pt x="42" y="13"/>
                        </a:lnTo>
                        <a:lnTo>
                          <a:pt x="42" y="8"/>
                        </a:lnTo>
                        <a:lnTo>
                          <a:pt x="46" y="8"/>
                        </a:lnTo>
                        <a:lnTo>
                          <a:pt x="50" y="8"/>
                        </a:lnTo>
                        <a:lnTo>
                          <a:pt x="54" y="8"/>
                        </a:lnTo>
                        <a:lnTo>
                          <a:pt x="54" y="4"/>
                        </a:lnTo>
                        <a:lnTo>
                          <a:pt x="58" y="4"/>
                        </a:lnTo>
                        <a:lnTo>
                          <a:pt x="61" y="4"/>
                        </a:lnTo>
                        <a:lnTo>
                          <a:pt x="61" y="8"/>
                        </a:lnTo>
                        <a:lnTo>
                          <a:pt x="58" y="13"/>
                        </a:lnTo>
                        <a:lnTo>
                          <a:pt x="54" y="13"/>
                        </a:lnTo>
                        <a:lnTo>
                          <a:pt x="54" y="17"/>
                        </a:lnTo>
                        <a:lnTo>
                          <a:pt x="54" y="13"/>
                        </a:lnTo>
                        <a:lnTo>
                          <a:pt x="54" y="17"/>
                        </a:lnTo>
                        <a:lnTo>
                          <a:pt x="50" y="17"/>
                        </a:lnTo>
                        <a:lnTo>
                          <a:pt x="50" y="21"/>
                        </a:lnTo>
                        <a:lnTo>
                          <a:pt x="46" y="25"/>
                        </a:lnTo>
                        <a:lnTo>
                          <a:pt x="42" y="25"/>
                        </a:lnTo>
                        <a:lnTo>
                          <a:pt x="42" y="21"/>
                        </a:lnTo>
                        <a:lnTo>
                          <a:pt x="38" y="21"/>
                        </a:lnTo>
                        <a:lnTo>
                          <a:pt x="38" y="25"/>
                        </a:lnTo>
                        <a:lnTo>
                          <a:pt x="35" y="25"/>
                        </a:lnTo>
                        <a:lnTo>
                          <a:pt x="35" y="29"/>
                        </a:lnTo>
                        <a:lnTo>
                          <a:pt x="31" y="29"/>
                        </a:lnTo>
                        <a:lnTo>
                          <a:pt x="31" y="25"/>
                        </a:lnTo>
                        <a:lnTo>
                          <a:pt x="27" y="25"/>
                        </a:lnTo>
                        <a:lnTo>
                          <a:pt x="23" y="25"/>
                        </a:lnTo>
                        <a:lnTo>
                          <a:pt x="19" y="25"/>
                        </a:lnTo>
                        <a:lnTo>
                          <a:pt x="19" y="29"/>
                        </a:lnTo>
                        <a:lnTo>
                          <a:pt x="19" y="33"/>
                        </a:lnTo>
                        <a:lnTo>
                          <a:pt x="23" y="33"/>
                        </a:lnTo>
                        <a:lnTo>
                          <a:pt x="23" y="37"/>
                        </a:lnTo>
                        <a:lnTo>
                          <a:pt x="23" y="33"/>
                        </a:lnTo>
                        <a:lnTo>
                          <a:pt x="19" y="37"/>
                        </a:lnTo>
                        <a:lnTo>
                          <a:pt x="15" y="37"/>
                        </a:lnTo>
                        <a:lnTo>
                          <a:pt x="12" y="37"/>
                        </a:lnTo>
                        <a:lnTo>
                          <a:pt x="12" y="33"/>
                        </a:lnTo>
                        <a:lnTo>
                          <a:pt x="12" y="29"/>
                        </a:lnTo>
                        <a:lnTo>
                          <a:pt x="8" y="29"/>
                        </a:lnTo>
                        <a:lnTo>
                          <a:pt x="8" y="33"/>
                        </a:lnTo>
                        <a:lnTo>
                          <a:pt x="8" y="29"/>
                        </a:lnTo>
                        <a:lnTo>
                          <a:pt x="8" y="33"/>
                        </a:lnTo>
                        <a:lnTo>
                          <a:pt x="8" y="29"/>
                        </a:lnTo>
                        <a:lnTo>
                          <a:pt x="4" y="29"/>
                        </a:lnTo>
                        <a:lnTo>
                          <a:pt x="4" y="25"/>
                        </a:lnTo>
                        <a:lnTo>
                          <a:pt x="0" y="21"/>
                        </a:lnTo>
                        <a:lnTo>
                          <a:pt x="4" y="21"/>
                        </a:lnTo>
                        <a:lnTo>
                          <a:pt x="0" y="21"/>
                        </a:lnTo>
                        <a:lnTo>
                          <a:pt x="0" y="17"/>
                        </a:lnTo>
                        <a:lnTo>
                          <a:pt x="4" y="17"/>
                        </a:lnTo>
                        <a:lnTo>
                          <a:pt x="4" y="13"/>
                        </a:lnTo>
                        <a:lnTo>
                          <a:pt x="4" y="8"/>
                        </a:lnTo>
                        <a:lnTo>
                          <a:pt x="4" y="4"/>
                        </a:lnTo>
                        <a:lnTo>
                          <a:pt x="4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598" name="Freeform 572">
                    <a:extLst>
                      <a:ext uri="{FF2B5EF4-FFF2-40B4-BE49-F238E27FC236}">
                        <a16:creationId xmlns:a16="http://schemas.microsoft.com/office/drawing/2014/main" id="{098B51E2-545C-2859-4EC7-22E4F30C7A4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25" y="3379"/>
                    <a:ext cx="138" cy="170"/>
                  </a:xfrm>
                  <a:custGeom>
                    <a:avLst/>
                    <a:gdLst>
                      <a:gd name="T0" fmla="*/ 134 w 138"/>
                      <a:gd name="T1" fmla="*/ 41 h 170"/>
                      <a:gd name="T2" fmla="*/ 126 w 138"/>
                      <a:gd name="T3" fmla="*/ 41 h 170"/>
                      <a:gd name="T4" fmla="*/ 122 w 138"/>
                      <a:gd name="T5" fmla="*/ 53 h 170"/>
                      <a:gd name="T6" fmla="*/ 115 w 138"/>
                      <a:gd name="T7" fmla="*/ 53 h 170"/>
                      <a:gd name="T8" fmla="*/ 107 w 138"/>
                      <a:gd name="T9" fmla="*/ 61 h 170"/>
                      <a:gd name="T10" fmla="*/ 103 w 138"/>
                      <a:gd name="T11" fmla="*/ 65 h 170"/>
                      <a:gd name="T12" fmla="*/ 96 w 138"/>
                      <a:gd name="T13" fmla="*/ 65 h 170"/>
                      <a:gd name="T14" fmla="*/ 88 w 138"/>
                      <a:gd name="T15" fmla="*/ 57 h 170"/>
                      <a:gd name="T16" fmla="*/ 80 w 138"/>
                      <a:gd name="T17" fmla="*/ 57 h 170"/>
                      <a:gd name="T18" fmla="*/ 73 w 138"/>
                      <a:gd name="T19" fmla="*/ 61 h 170"/>
                      <a:gd name="T20" fmla="*/ 69 w 138"/>
                      <a:gd name="T21" fmla="*/ 69 h 170"/>
                      <a:gd name="T22" fmla="*/ 65 w 138"/>
                      <a:gd name="T23" fmla="*/ 81 h 170"/>
                      <a:gd name="T24" fmla="*/ 57 w 138"/>
                      <a:gd name="T25" fmla="*/ 94 h 170"/>
                      <a:gd name="T26" fmla="*/ 46 w 138"/>
                      <a:gd name="T27" fmla="*/ 102 h 170"/>
                      <a:gd name="T28" fmla="*/ 42 w 138"/>
                      <a:gd name="T29" fmla="*/ 114 h 170"/>
                      <a:gd name="T30" fmla="*/ 42 w 138"/>
                      <a:gd name="T31" fmla="*/ 122 h 170"/>
                      <a:gd name="T32" fmla="*/ 42 w 138"/>
                      <a:gd name="T33" fmla="*/ 126 h 170"/>
                      <a:gd name="T34" fmla="*/ 34 w 138"/>
                      <a:gd name="T35" fmla="*/ 134 h 170"/>
                      <a:gd name="T36" fmla="*/ 27 w 138"/>
                      <a:gd name="T37" fmla="*/ 142 h 170"/>
                      <a:gd name="T38" fmla="*/ 30 w 138"/>
                      <a:gd name="T39" fmla="*/ 158 h 170"/>
                      <a:gd name="T40" fmla="*/ 27 w 138"/>
                      <a:gd name="T41" fmla="*/ 162 h 170"/>
                      <a:gd name="T42" fmla="*/ 19 w 138"/>
                      <a:gd name="T43" fmla="*/ 162 h 170"/>
                      <a:gd name="T44" fmla="*/ 11 w 138"/>
                      <a:gd name="T45" fmla="*/ 170 h 170"/>
                      <a:gd name="T46" fmla="*/ 4 w 138"/>
                      <a:gd name="T47" fmla="*/ 162 h 170"/>
                      <a:gd name="T48" fmla="*/ 4 w 138"/>
                      <a:gd name="T49" fmla="*/ 154 h 170"/>
                      <a:gd name="T50" fmla="*/ 7 w 138"/>
                      <a:gd name="T51" fmla="*/ 142 h 170"/>
                      <a:gd name="T52" fmla="*/ 7 w 138"/>
                      <a:gd name="T53" fmla="*/ 142 h 170"/>
                      <a:gd name="T54" fmla="*/ 11 w 138"/>
                      <a:gd name="T55" fmla="*/ 130 h 170"/>
                      <a:gd name="T56" fmla="*/ 15 w 138"/>
                      <a:gd name="T57" fmla="*/ 118 h 170"/>
                      <a:gd name="T58" fmla="*/ 19 w 138"/>
                      <a:gd name="T59" fmla="*/ 106 h 170"/>
                      <a:gd name="T60" fmla="*/ 11 w 138"/>
                      <a:gd name="T61" fmla="*/ 94 h 170"/>
                      <a:gd name="T62" fmla="*/ 19 w 138"/>
                      <a:gd name="T63" fmla="*/ 85 h 170"/>
                      <a:gd name="T64" fmla="*/ 27 w 138"/>
                      <a:gd name="T65" fmla="*/ 77 h 170"/>
                      <a:gd name="T66" fmla="*/ 34 w 138"/>
                      <a:gd name="T67" fmla="*/ 69 h 170"/>
                      <a:gd name="T68" fmla="*/ 50 w 138"/>
                      <a:gd name="T69" fmla="*/ 65 h 170"/>
                      <a:gd name="T70" fmla="*/ 57 w 138"/>
                      <a:gd name="T71" fmla="*/ 57 h 170"/>
                      <a:gd name="T72" fmla="*/ 53 w 138"/>
                      <a:gd name="T73" fmla="*/ 41 h 170"/>
                      <a:gd name="T74" fmla="*/ 65 w 138"/>
                      <a:gd name="T75" fmla="*/ 37 h 170"/>
                      <a:gd name="T76" fmla="*/ 73 w 138"/>
                      <a:gd name="T77" fmla="*/ 37 h 170"/>
                      <a:gd name="T78" fmla="*/ 84 w 138"/>
                      <a:gd name="T79" fmla="*/ 33 h 170"/>
                      <a:gd name="T80" fmla="*/ 92 w 138"/>
                      <a:gd name="T81" fmla="*/ 41 h 170"/>
                      <a:gd name="T82" fmla="*/ 99 w 138"/>
                      <a:gd name="T83" fmla="*/ 49 h 170"/>
                      <a:gd name="T84" fmla="*/ 107 w 138"/>
                      <a:gd name="T85" fmla="*/ 53 h 170"/>
                      <a:gd name="T86" fmla="*/ 107 w 138"/>
                      <a:gd name="T87" fmla="*/ 45 h 170"/>
                      <a:gd name="T88" fmla="*/ 107 w 138"/>
                      <a:gd name="T89" fmla="*/ 37 h 170"/>
                      <a:gd name="T90" fmla="*/ 111 w 138"/>
                      <a:gd name="T91" fmla="*/ 29 h 170"/>
                      <a:gd name="T92" fmla="*/ 107 w 138"/>
                      <a:gd name="T93" fmla="*/ 17 h 170"/>
                      <a:gd name="T94" fmla="*/ 115 w 138"/>
                      <a:gd name="T95" fmla="*/ 9 h 170"/>
                      <a:gd name="T96" fmla="*/ 122 w 138"/>
                      <a:gd name="T97" fmla="*/ 4 h 170"/>
                      <a:gd name="T98" fmla="*/ 130 w 138"/>
                      <a:gd name="T99" fmla="*/ 13 h 170"/>
                      <a:gd name="T100" fmla="*/ 130 w 138"/>
                      <a:gd name="T101" fmla="*/ 25 h 170"/>
                      <a:gd name="T102" fmla="*/ 134 w 138"/>
                      <a:gd name="T103" fmla="*/ 37 h 170"/>
                      <a:gd name="T104" fmla="*/ 138 w 138"/>
                      <a:gd name="T105" fmla="*/ 33 h 17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</a:cxnLst>
                    <a:rect l="0" t="0" r="r" b="b"/>
                    <a:pathLst>
                      <a:path w="138" h="170">
                        <a:moveTo>
                          <a:pt x="138" y="33"/>
                        </a:moveTo>
                        <a:lnTo>
                          <a:pt x="138" y="37"/>
                        </a:lnTo>
                        <a:lnTo>
                          <a:pt x="134" y="37"/>
                        </a:lnTo>
                        <a:lnTo>
                          <a:pt x="134" y="41"/>
                        </a:lnTo>
                        <a:lnTo>
                          <a:pt x="134" y="45"/>
                        </a:lnTo>
                        <a:lnTo>
                          <a:pt x="130" y="45"/>
                        </a:lnTo>
                        <a:lnTo>
                          <a:pt x="130" y="41"/>
                        </a:lnTo>
                        <a:lnTo>
                          <a:pt x="126" y="41"/>
                        </a:lnTo>
                        <a:lnTo>
                          <a:pt x="126" y="45"/>
                        </a:lnTo>
                        <a:lnTo>
                          <a:pt x="122" y="45"/>
                        </a:lnTo>
                        <a:lnTo>
                          <a:pt x="122" y="49"/>
                        </a:lnTo>
                        <a:lnTo>
                          <a:pt x="122" y="53"/>
                        </a:lnTo>
                        <a:lnTo>
                          <a:pt x="119" y="53"/>
                        </a:lnTo>
                        <a:lnTo>
                          <a:pt x="115" y="53"/>
                        </a:lnTo>
                        <a:lnTo>
                          <a:pt x="115" y="57"/>
                        </a:lnTo>
                        <a:lnTo>
                          <a:pt x="115" y="53"/>
                        </a:lnTo>
                        <a:lnTo>
                          <a:pt x="111" y="53"/>
                        </a:lnTo>
                        <a:lnTo>
                          <a:pt x="111" y="57"/>
                        </a:lnTo>
                        <a:lnTo>
                          <a:pt x="107" y="57"/>
                        </a:lnTo>
                        <a:lnTo>
                          <a:pt x="107" y="61"/>
                        </a:lnTo>
                        <a:lnTo>
                          <a:pt x="107" y="65"/>
                        </a:lnTo>
                        <a:lnTo>
                          <a:pt x="107" y="69"/>
                        </a:lnTo>
                        <a:lnTo>
                          <a:pt x="103" y="69"/>
                        </a:lnTo>
                        <a:lnTo>
                          <a:pt x="103" y="65"/>
                        </a:lnTo>
                        <a:lnTo>
                          <a:pt x="99" y="65"/>
                        </a:lnTo>
                        <a:lnTo>
                          <a:pt x="99" y="69"/>
                        </a:lnTo>
                        <a:lnTo>
                          <a:pt x="96" y="69"/>
                        </a:lnTo>
                        <a:lnTo>
                          <a:pt x="96" y="65"/>
                        </a:lnTo>
                        <a:lnTo>
                          <a:pt x="96" y="61"/>
                        </a:lnTo>
                        <a:lnTo>
                          <a:pt x="96" y="57"/>
                        </a:lnTo>
                        <a:lnTo>
                          <a:pt x="92" y="57"/>
                        </a:lnTo>
                        <a:lnTo>
                          <a:pt x="88" y="57"/>
                        </a:lnTo>
                        <a:lnTo>
                          <a:pt x="88" y="53"/>
                        </a:lnTo>
                        <a:lnTo>
                          <a:pt x="84" y="53"/>
                        </a:lnTo>
                        <a:lnTo>
                          <a:pt x="84" y="57"/>
                        </a:lnTo>
                        <a:lnTo>
                          <a:pt x="80" y="57"/>
                        </a:lnTo>
                        <a:lnTo>
                          <a:pt x="76" y="61"/>
                        </a:lnTo>
                        <a:lnTo>
                          <a:pt x="76" y="57"/>
                        </a:lnTo>
                        <a:lnTo>
                          <a:pt x="76" y="61"/>
                        </a:lnTo>
                        <a:lnTo>
                          <a:pt x="73" y="61"/>
                        </a:lnTo>
                        <a:lnTo>
                          <a:pt x="69" y="65"/>
                        </a:lnTo>
                        <a:lnTo>
                          <a:pt x="73" y="65"/>
                        </a:lnTo>
                        <a:lnTo>
                          <a:pt x="69" y="65"/>
                        </a:lnTo>
                        <a:lnTo>
                          <a:pt x="69" y="69"/>
                        </a:lnTo>
                        <a:lnTo>
                          <a:pt x="65" y="69"/>
                        </a:lnTo>
                        <a:lnTo>
                          <a:pt x="65" y="73"/>
                        </a:lnTo>
                        <a:lnTo>
                          <a:pt x="65" y="77"/>
                        </a:lnTo>
                        <a:lnTo>
                          <a:pt x="65" y="81"/>
                        </a:lnTo>
                        <a:lnTo>
                          <a:pt x="65" y="85"/>
                        </a:lnTo>
                        <a:lnTo>
                          <a:pt x="61" y="85"/>
                        </a:lnTo>
                        <a:lnTo>
                          <a:pt x="61" y="89"/>
                        </a:lnTo>
                        <a:lnTo>
                          <a:pt x="57" y="94"/>
                        </a:lnTo>
                        <a:lnTo>
                          <a:pt x="53" y="98"/>
                        </a:lnTo>
                        <a:lnTo>
                          <a:pt x="53" y="102"/>
                        </a:lnTo>
                        <a:lnTo>
                          <a:pt x="50" y="102"/>
                        </a:lnTo>
                        <a:lnTo>
                          <a:pt x="46" y="102"/>
                        </a:lnTo>
                        <a:lnTo>
                          <a:pt x="42" y="102"/>
                        </a:lnTo>
                        <a:lnTo>
                          <a:pt x="42" y="106"/>
                        </a:lnTo>
                        <a:lnTo>
                          <a:pt x="42" y="110"/>
                        </a:lnTo>
                        <a:lnTo>
                          <a:pt x="42" y="114"/>
                        </a:lnTo>
                        <a:lnTo>
                          <a:pt x="42" y="118"/>
                        </a:lnTo>
                        <a:lnTo>
                          <a:pt x="42" y="122"/>
                        </a:lnTo>
                        <a:lnTo>
                          <a:pt x="38" y="122"/>
                        </a:lnTo>
                        <a:lnTo>
                          <a:pt x="42" y="122"/>
                        </a:lnTo>
                        <a:lnTo>
                          <a:pt x="38" y="122"/>
                        </a:lnTo>
                        <a:lnTo>
                          <a:pt x="42" y="122"/>
                        </a:lnTo>
                        <a:lnTo>
                          <a:pt x="38" y="126"/>
                        </a:lnTo>
                        <a:lnTo>
                          <a:pt x="42" y="126"/>
                        </a:lnTo>
                        <a:lnTo>
                          <a:pt x="42" y="130"/>
                        </a:lnTo>
                        <a:lnTo>
                          <a:pt x="42" y="134"/>
                        </a:lnTo>
                        <a:lnTo>
                          <a:pt x="38" y="134"/>
                        </a:lnTo>
                        <a:lnTo>
                          <a:pt x="34" y="134"/>
                        </a:lnTo>
                        <a:lnTo>
                          <a:pt x="34" y="138"/>
                        </a:lnTo>
                        <a:lnTo>
                          <a:pt x="30" y="138"/>
                        </a:lnTo>
                        <a:lnTo>
                          <a:pt x="30" y="142"/>
                        </a:lnTo>
                        <a:lnTo>
                          <a:pt x="27" y="142"/>
                        </a:lnTo>
                        <a:lnTo>
                          <a:pt x="27" y="146"/>
                        </a:lnTo>
                        <a:lnTo>
                          <a:pt x="27" y="150"/>
                        </a:lnTo>
                        <a:lnTo>
                          <a:pt x="27" y="154"/>
                        </a:lnTo>
                        <a:lnTo>
                          <a:pt x="30" y="158"/>
                        </a:lnTo>
                        <a:lnTo>
                          <a:pt x="27" y="158"/>
                        </a:lnTo>
                        <a:lnTo>
                          <a:pt x="30" y="158"/>
                        </a:lnTo>
                        <a:lnTo>
                          <a:pt x="27" y="158"/>
                        </a:lnTo>
                        <a:lnTo>
                          <a:pt x="27" y="162"/>
                        </a:lnTo>
                        <a:lnTo>
                          <a:pt x="27" y="166"/>
                        </a:lnTo>
                        <a:lnTo>
                          <a:pt x="23" y="166"/>
                        </a:lnTo>
                        <a:lnTo>
                          <a:pt x="23" y="162"/>
                        </a:lnTo>
                        <a:lnTo>
                          <a:pt x="19" y="162"/>
                        </a:lnTo>
                        <a:lnTo>
                          <a:pt x="19" y="166"/>
                        </a:lnTo>
                        <a:lnTo>
                          <a:pt x="15" y="166"/>
                        </a:lnTo>
                        <a:lnTo>
                          <a:pt x="11" y="166"/>
                        </a:lnTo>
                        <a:lnTo>
                          <a:pt x="11" y="170"/>
                        </a:lnTo>
                        <a:lnTo>
                          <a:pt x="7" y="170"/>
                        </a:lnTo>
                        <a:lnTo>
                          <a:pt x="4" y="170"/>
                        </a:lnTo>
                        <a:lnTo>
                          <a:pt x="4" y="166"/>
                        </a:lnTo>
                        <a:lnTo>
                          <a:pt x="4" y="162"/>
                        </a:lnTo>
                        <a:lnTo>
                          <a:pt x="0" y="162"/>
                        </a:lnTo>
                        <a:lnTo>
                          <a:pt x="4" y="162"/>
                        </a:lnTo>
                        <a:lnTo>
                          <a:pt x="4" y="158"/>
                        </a:lnTo>
                        <a:lnTo>
                          <a:pt x="4" y="154"/>
                        </a:lnTo>
                        <a:lnTo>
                          <a:pt x="4" y="150"/>
                        </a:lnTo>
                        <a:lnTo>
                          <a:pt x="4" y="146"/>
                        </a:lnTo>
                        <a:lnTo>
                          <a:pt x="4" y="142"/>
                        </a:lnTo>
                        <a:lnTo>
                          <a:pt x="7" y="142"/>
                        </a:lnTo>
                        <a:lnTo>
                          <a:pt x="4" y="142"/>
                        </a:lnTo>
                        <a:lnTo>
                          <a:pt x="7" y="142"/>
                        </a:lnTo>
                        <a:lnTo>
                          <a:pt x="7" y="138"/>
                        </a:lnTo>
                        <a:lnTo>
                          <a:pt x="7" y="142"/>
                        </a:lnTo>
                        <a:lnTo>
                          <a:pt x="7" y="138"/>
                        </a:lnTo>
                        <a:lnTo>
                          <a:pt x="7" y="134"/>
                        </a:lnTo>
                        <a:lnTo>
                          <a:pt x="11" y="134"/>
                        </a:lnTo>
                        <a:lnTo>
                          <a:pt x="11" y="130"/>
                        </a:lnTo>
                        <a:lnTo>
                          <a:pt x="11" y="126"/>
                        </a:lnTo>
                        <a:lnTo>
                          <a:pt x="11" y="122"/>
                        </a:lnTo>
                        <a:lnTo>
                          <a:pt x="11" y="118"/>
                        </a:lnTo>
                        <a:lnTo>
                          <a:pt x="15" y="118"/>
                        </a:lnTo>
                        <a:lnTo>
                          <a:pt x="15" y="114"/>
                        </a:lnTo>
                        <a:lnTo>
                          <a:pt x="15" y="110"/>
                        </a:lnTo>
                        <a:lnTo>
                          <a:pt x="15" y="106"/>
                        </a:lnTo>
                        <a:lnTo>
                          <a:pt x="19" y="106"/>
                        </a:lnTo>
                        <a:lnTo>
                          <a:pt x="19" y="102"/>
                        </a:lnTo>
                        <a:lnTo>
                          <a:pt x="15" y="98"/>
                        </a:lnTo>
                        <a:lnTo>
                          <a:pt x="15" y="94"/>
                        </a:lnTo>
                        <a:lnTo>
                          <a:pt x="11" y="94"/>
                        </a:lnTo>
                        <a:lnTo>
                          <a:pt x="11" y="89"/>
                        </a:lnTo>
                        <a:lnTo>
                          <a:pt x="15" y="89"/>
                        </a:lnTo>
                        <a:lnTo>
                          <a:pt x="19" y="89"/>
                        </a:lnTo>
                        <a:lnTo>
                          <a:pt x="19" y="85"/>
                        </a:lnTo>
                        <a:lnTo>
                          <a:pt x="23" y="85"/>
                        </a:lnTo>
                        <a:lnTo>
                          <a:pt x="23" y="81"/>
                        </a:lnTo>
                        <a:lnTo>
                          <a:pt x="27" y="81"/>
                        </a:lnTo>
                        <a:lnTo>
                          <a:pt x="27" y="77"/>
                        </a:lnTo>
                        <a:lnTo>
                          <a:pt x="30" y="77"/>
                        </a:lnTo>
                        <a:lnTo>
                          <a:pt x="34" y="77"/>
                        </a:lnTo>
                        <a:lnTo>
                          <a:pt x="34" y="73"/>
                        </a:lnTo>
                        <a:lnTo>
                          <a:pt x="34" y="69"/>
                        </a:lnTo>
                        <a:lnTo>
                          <a:pt x="38" y="69"/>
                        </a:lnTo>
                        <a:lnTo>
                          <a:pt x="42" y="69"/>
                        </a:lnTo>
                        <a:lnTo>
                          <a:pt x="46" y="65"/>
                        </a:lnTo>
                        <a:lnTo>
                          <a:pt x="50" y="65"/>
                        </a:lnTo>
                        <a:lnTo>
                          <a:pt x="53" y="65"/>
                        </a:lnTo>
                        <a:lnTo>
                          <a:pt x="53" y="61"/>
                        </a:lnTo>
                        <a:lnTo>
                          <a:pt x="53" y="57"/>
                        </a:lnTo>
                        <a:lnTo>
                          <a:pt x="57" y="57"/>
                        </a:lnTo>
                        <a:lnTo>
                          <a:pt x="53" y="53"/>
                        </a:lnTo>
                        <a:lnTo>
                          <a:pt x="53" y="49"/>
                        </a:lnTo>
                        <a:lnTo>
                          <a:pt x="53" y="45"/>
                        </a:lnTo>
                        <a:lnTo>
                          <a:pt x="53" y="41"/>
                        </a:lnTo>
                        <a:lnTo>
                          <a:pt x="57" y="41"/>
                        </a:lnTo>
                        <a:lnTo>
                          <a:pt x="61" y="41"/>
                        </a:lnTo>
                        <a:lnTo>
                          <a:pt x="61" y="37"/>
                        </a:lnTo>
                        <a:lnTo>
                          <a:pt x="65" y="37"/>
                        </a:lnTo>
                        <a:lnTo>
                          <a:pt x="69" y="37"/>
                        </a:lnTo>
                        <a:lnTo>
                          <a:pt x="69" y="41"/>
                        </a:lnTo>
                        <a:lnTo>
                          <a:pt x="69" y="37"/>
                        </a:lnTo>
                        <a:lnTo>
                          <a:pt x="73" y="37"/>
                        </a:lnTo>
                        <a:lnTo>
                          <a:pt x="76" y="37"/>
                        </a:lnTo>
                        <a:lnTo>
                          <a:pt x="76" y="33"/>
                        </a:lnTo>
                        <a:lnTo>
                          <a:pt x="80" y="33"/>
                        </a:lnTo>
                        <a:lnTo>
                          <a:pt x="84" y="33"/>
                        </a:lnTo>
                        <a:lnTo>
                          <a:pt x="88" y="33"/>
                        </a:lnTo>
                        <a:lnTo>
                          <a:pt x="92" y="33"/>
                        </a:lnTo>
                        <a:lnTo>
                          <a:pt x="92" y="37"/>
                        </a:lnTo>
                        <a:lnTo>
                          <a:pt x="92" y="41"/>
                        </a:lnTo>
                        <a:lnTo>
                          <a:pt x="92" y="45"/>
                        </a:lnTo>
                        <a:lnTo>
                          <a:pt x="96" y="45"/>
                        </a:lnTo>
                        <a:lnTo>
                          <a:pt x="96" y="49"/>
                        </a:lnTo>
                        <a:lnTo>
                          <a:pt x="99" y="49"/>
                        </a:lnTo>
                        <a:lnTo>
                          <a:pt x="99" y="53"/>
                        </a:lnTo>
                        <a:lnTo>
                          <a:pt x="103" y="57"/>
                        </a:lnTo>
                        <a:lnTo>
                          <a:pt x="103" y="53"/>
                        </a:lnTo>
                        <a:lnTo>
                          <a:pt x="107" y="53"/>
                        </a:lnTo>
                        <a:lnTo>
                          <a:pt x="107" y="57"/>
                        </a:lnTo>
                        <a:lnTo>
                          <a:pt x="107" y="53"/>
                        </a:lnTo>
                        <a:lnTo>
                          <a:pt x="107" y="49"/>
                        </a:lnTo>
                        <a:lnTo>
                          <a:pt x="107" y="45"/>
                        </a:lnTo>
                        <a:lnTo>
                          <a:pt x="111" y="45"/>
                        </a:lnTo>
                        <a:lnTo>
                          <a:pt x="111" y="41"/>
                        </a:lnTo>
                        <a:lnTo>
                          <a:pt x="107" y="41"/>
                        </a:lnTo>
                        <a:lnTo>
                          <a:pt x="107" y="37"/>
                        </a:lnTo>
                        <a:lnTo>
                          <a:pt x="111" y="37"/>
                        </a:lnTo>
                        <a:lnTo>
                          <a:pt x="111" y="33"/>
                        </a:lnTo>
                        <a:lnTo>
                          <a:pt x="107" y="33"/>
                        </a:lnTo>
                        <a:lnTo>
                          <a:pt x="111" y="29"/>
                        </a:lnTo>
                        <a:lnTo>
                          <a:pt x="107" y="29"/>
                        </a:lnTo>
                        <a:lnTo>
                          <a:pt x="107" y="25"/>
                        </a:lnTo>
                        <a:lnTo>
                          <a:pt x="107" y="21"/>
                        </a:lnTo>
                        <a:lnTo>
                          <a:pt x="107" y="17"/>
                        </a:lnTo>
                        <a:lnTo>
                          <a:pt x="107" y="13"/>
                        </a:lnTo>
                        <a:lnTo>
                          <a:pt x="111" y="13"/>
                        </a:lnTo>
                        <a:lnTo>
                          <a:pt x="111" y="9"/>
                        </a:lnTo>
                        <a:lnTo>
                          <a:pt x="115" y="9"/>
                        </a:lnTo>
                        <a:lnTo>
                          <a:pt x="115" y="4"/>
                        </a:lnTo>
                        <a:lnTo>
                          <a:pt x="115" y="0"/>
                        </a:lnTo>
                        <a:lnTo>
                          <a:pt x="119" y="0"/>
                        </a:lnTo>
                        <a:lnTo>
                          <a:pt x="122" y="4"/>
                        </a:lnTo>
                        <a:lnTo>
                          <a:pt x="122" y="9"/>
                        </a:lnTo>
                        <a:lnTo>
                          <a:pt x="126" y="9"/>
                        </a:lnTo>
                        <a:lnTo>
                          <a:pt x="126" y="13"/>
                        </a:lnTo>
                        <a:lnTo>
                          <a:pt x="130" y="13"/>
                        </a:lnTo>
                        <a:lnTo>
                          <a:pt x="126" y="17"/>
                        </a:lnTo>
                        <a:lnTo>
                          <a:pt x="126" y="21"/>
                        </a:lnTo>
                        <a:lnTo>
                          <a:pt x="126" y="25"/>
                        </a:lnTo>
                        <a:lnTo>
                          <a:pt x="130" y="25"/>
                        </a:lnTo>
                        <a:lnTo>
                          <a:pt x="130" y="29"/>
                        </a:lnTo>
                        <a:lnTo>
                          <a:pt x="130" y="33"/>
                        </a:lnTo>
                        <a:lnTo>
                          <a:pt x="130" y="37"/>
                        </a:lnTo>
                        <a:lnTo>
                          <a:pt x="134" y="37"/>
                        </a:lnTo>
                        <a:lnTo>
                          <a:pt x="134" y="33"/>
                        </a:lnTo>
                        <a:lnTo>
                          <a:pt x="134" y="37"/>
                        </a:lnTo>
                        <a:lnTo>
                          <a:pt x="138" y="37"/>
                        </a:lnTo>
                        <a:lnTo>
                          <a:pt x="138" y="33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599" name="Freeform 573">
                    <a:extLst>
                      <a:ext uri="{FF2B5EF4-FFF2-40B4-BE49-F238E27FC236}">
                        <a16:creationId xmlns:a16="http://schemas.microsoft.com/office/drawing/2014/main" id="{6C98473F-999A-680E-8E86-0908F36933E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961" y="3379"/>
                    <a:ext cx="64" cy="122"/>
                  </a:xfrm>
                  <a:custGeom>
                    <a:avLst/>
                    <a:gdLst>
                      <a:gd name="T0" fmla="*/ 23 w 65"/>
                      <a:gd name="T1" fmla="*/ 4 h 122"/>
                      <a:gd name="T2" fmla="*/ 30 w 65"/>
                      <a:gd name="T3" fmla="*/ 4 h 122"/>
                      <a:gd name="T4" fmla="*/ 34 w 65"/>
                      <a:gd name="T5" fmla="*/ 4 h 122"/>
                      <a:gd name="T6" fmla="*/ 34 w 65"/>
                      <a:gd name="T7" fmla="*/ 4 h 122"/>
                      <a:gd name="T8" fmla="*/ 42 w 65"/>
                      <a:gd name="T9" fmla="*/ 9 h 122"/>
                      <a:gd name="T10" fmla="*/ 46 w 65"/>
                      <a:gd name="T11" fmla="*/ 9 h 122"/>
                      <a:gd name="T12" fmla="*/ 49 w 65"/>
                      <a:gd name="T13" fmla="*/ 4 h 122"/>
                      <a:gd name="T14" fmla="*/ 53 w 65"/>
                      <a:gd name="T15" fmla="*/ 9 h 122"/>
                      <a:gd name="T16" fmla="*/ 61 w 65"/>
                      <a:gd name="T17" fmla="*/ 9 h 122"/>
                      <a:gd name="T18" fmla="*/ 61 w 65"/>
                      <a:gd name="T19" fmla="*/ 17 h 122"/>
                      <a:gd name="T20" fmla="*/ 61 w 65"/>
                      <a:gd name="T21" fmla="*/ 25 h 122"/>
                      <a:gd name="T22" fmla="*/ 61 w 65"/>
                      <a:gd name="T23" fmla="*/ 25 h 122"/>
                      <a:gd name="T24" fmla="*/ 57 w 65"/>
                      <a:gd name="T25" fmla="*/ 29 h 122"/>
                      <a:gd name="T26" fmla="*/ 49 w 65"/>
                      <a:gd name="T27" fmla="*/ 29 h 122"/>
                      <a:gd name="T28" fmla="*/ 46 w 65"/>
                      <a:gd name="T29" fmla="*/ 37 h 122"/>
                      <a:gd name="T30" fmla="*/ 46 w 65"/>
                      <a:gd name="T31" fmla="*/ 45 h 122"/>
                      <a:gd name="T32" fmla="*/ 46 w 65"/>
                      <a:gd name="T33" fmla="*/ 53 h 122"/>
                      <a:gd name="T34" fmla="*/ 42 w 65"/>
                      <a:gd name="T35" fmla="*/ 57 h 122"/>
                      <a:gd name="T36" fmla="*/ 38 w 65"/>
                      <a:gd name="T37" fmla="*/ 61 h 122"/>
                      <a:gd name="T38" fmla="*/ 34 w 65"/>
                      <a:gd name="T39" fmla="*/ 69 h 122"/>
                      <a:gd name="T40" fmla="*/ 38 w 65"/>
                      <a:gd name="T41" fmla="*/ 73 h 122"/>
                      <a:gd name="T42" fmla="*/ 38 w 65"/>
                      <a:gd name="T43" fmla="*/ 81 h 122"/>
                      <a:gd name="T44" fmla="*/ 38 w 65"/>
                      <a:gd name="T45" fmla="*/ 89 h 122"/>
                      <a:gd name="T46" fmla="*/ 34 w 65"/>
                      <a:gd name="T47" fmla="*/ 94 h 122"/>
                      <a:gd name="T48" fmla="*/ 30 w 65"/>
                      <a:gd name="T49" fmla="*/ 98 h 122"/>
                      <a:gd name="T50" fmla="*/ 26 w 65"/>
                      <a:gd name="T51" fmla="*/ 102 h 122"/>
                      <a:gd name="T52" fmla="*/ 26 w 65"/>
                      <a:gd name="T53" fmla="*/ 110 h 122"/>
                      <a:gd name="T54" fmla="*/ 19 w 65"/>
                      <a:gd name="T55" fmla="*/ 110 h 122"/>
                      <a:gd name="T56" fmla="*/ 15 w 65"/>
                      <a:gd name="T57" fmla="*/ 114 h 122"/>
                      <a:gd name="T58" fmla="*/ 11 w 65"/>
                      <a:gd name="T59" fmla="*/ 118 h 122"/>
                      <a:gd name="T60" fmla="*/ 7 w 65"/>
                      <a:gd name="T61" fmla="*/ 122 h 122"/>
                      <a:gd name="T62" fmla="*/ 0 w 65"/>
                      <a:gd name="T63" fmla="*/ 122 h 122"/>
                      <a:gd name="T64" fmla="*/ 3 w 65"/>
                      <a:gd name="T65" fmla="*/ 114 h 122"/>
                      <a:gd name="T66" fmla="*/ 7 w 65"/>
                      <a:gd name="T67" fmla="*/ 110 h 122"/>
                      <a:gd name="T68" fmla="*/ 11 w 65"/>
                      <a:gd name="T69" fmla="*/ 106 h 122"/>
                      <a:gd name="T70" fmla="*/ 11 w 65"/>
                      <a:gd name="T71" fmla="*/ 98 h 122"/>
                      <a:gd name="T72" fmla="*/ 7 w 65"/>
                      <a:gd name="T73" fmla="*/ 94 h 122"/>
                      <a:gd name="T74" fmla="*/ 11 w 65"/>
                      <a:gd name="T75" fmla="*/ 85 h 122"/>
                      <a:gd name="T76" fmla="*/ 7 w 65"/>
                      <a:gd name="T77" fmla="*/ 81 h 122"/>
                      <a:gd name="T78" fmla="*/ 15 w 65"/>
                      <a:gd name="T79" fmla="*/ 77 h 122"/>
                      <a:gd name="T80" fmla="*/ 15 w 65"/>
                      <a:gd name="T81" fmla="*/ 69 h 122"/>
                      <a:gd name="T82" fmla="*/ 11 w 65"/>
                      <a:gd name="T83" fmla="*/ 65 h 122"/>
                      <a:gd name="T84" fmla="*/ 11 w 65"/>
                      <a:gd name="T85" fmla="*/ 57 h 122"/>
                      <a:gd name="T86" fmla="*/ 7 w 65"/>
                      <a:gd name="T87" fmla="*/ 53 h 122"/>
                      <a:gd name="T88" fmla="*/ 7 w 65"/>
                      <a:gd name="T89" fmla="*/ 45 h 122"/>
                      <a:gd name="T90" fmla="*/ 7 w 65"/>
                      <a:gd name="T91" fmla="*/ 41 h 122"/>
                      <a:gd name="T92" fmla="*/ 11 w 65"/>
                      <a:gd name="T93" fmla="*/ 33 h 122"/>
                      <a:gd name="T94" fmla="*/ 15 w 65"/>
                      <a:gd name="T95" fmla="*/ 29 h 122"/>
                      <a:gd name="T96" fmla="*/ 11 w 65"/>
                      <a:gd name="T97" fmla="*/ 25 h 122"/>
                      <a:gd name="T98" fmla="*/ 15 w 65"/>
                      <a:gd name="T99" fmla="*/ 21 h 122"/>
                      <a:gd name="T100" fmla="*/ 15 w 65"/>
                      <a:gd name="T101" fmla="*/ 13 h 122"/>
                      <a:gd name="T102" fmla="*/ 19 w 65"/>
                      <a:gd name="T103" fmla="*/ 4 h 122"/>
                      <a:gd name="T104" fmla="*/ 23 w 65"/>
                      <a:gd name="T105" fmla="*/ 0 h 1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</a:cxnLst>
                    <a:rect l="0" t="0" r="r" b="b"/>
                    <a:pathLst>
                      <a:path w="65" h="122">
                        <a:moveTo>
                          <a:pt x="23" y="0"/>
                        </a:moveTo>
                        <a:lnTo>
                          <a:pt x="23" y="4"/>
                        </a:lnTo>
                        <a:lnTo>
                          <a:pt x="26" y="4"/>
                        </a:lnTo>
                        <a:lnTo>
                          <a:pt x="30" y="4"/>
                        </a:lnTo>
                        <a:lnTo>
                          <a:pt x="34" y="0"/>
                        </a:lnTo>
                        <a:lnTo>
                          <a:pt x="34" y="4"/>
                        </a:lnTo>
                        <a:lnTo>
                          <a:pt x="38" y="4"/>
                        </a:lnTo>
                        <a:lnTo>
                          <a:pt x="34" y="4"/>
                        </a:lnTo>
                        <a:lnTo>
                          <a:pt x="38" y="9"/>
                        </a:lnTo>
                        <a:lnTo>
                          <a:pt x="42" y="9"/>
                        </a:lnTo>
                        <a:lnTo>
                          <a:pt x="42" y="13"/>
                        </a:lnTo>
                        <a:lnTo>
                          <a:pt x="46" y="9"/>
                        </a:lnTo>
                        <a:lnTo>
                          <a:pt x="49" y="9"/>
                        </a:lnTo>
                        <a:lnTo>
                          <a:pt x="49" y="4"/>
                        </a:lnTo>
                        <a:lnTo>
                          <a:pt x="53" y="4"/>
                        </a:lnTo>
                        <a:lnTo>
                          <a:pt x="53" y="9"/>
                        </a:lnTo>
                        <a:lnTo>
                          <a:pt x="57" y="9"/>
                        </a:lnTo>
                        <a:lnTo>
                          <a:pt x="61" y="9"/>
                        </a:lnTo>
                        <a:lnTo>
                          <a:pt x="61" y="13"/>
                        </a:lnTo>
                        <a:lnTo>
                          <a:pt x="61" y="17"/>
                        </a:lnTo>
                        <a:lnTo>
                          <a:pt x="61" y="21"/>
                        </a:lnTo>
                        <a:lnTo>
                          <a:pt x="61" y="25"/>
                        </a:lnTo>
                        <a:lnTo>
                          <a:pt x="65" y="25"/>
                        </a:lnTo>
                        <a:lnTo>
                          <a:pt x="61" y="25"/>
                        </a:lnTo>
                        <a:lnTo>
                          <a:pt x="61" y="29"/>
                        </a:lnTo>
                        <a:lnTo>
                          <a:pt x="57" y="29"/>
                        </a:lnTo>
                        <a:lnTo>
                          <a:pt x="53" y="29"/>
                        </a:lnTo>
                        <a:lnTo>
                          <a:pt x="49" y="29"/>
                        </a:lnTo>
                        <a:lnTo>
                          <a:pt x="49" y="33"/>
                        </a:lnTo>
                        <a:lnTo>
                          <a:pt x="46" y="37"/>
                        </a:lnTo>
                        <a:lnTo>
                          <a:pt x="46" y="41"/>
                        </a:lnTo>
                        <a:lnTo>
                          <a:pt x="46" y="45"/>
                        </a:lnTo>
                        <a:lnTo>
                          <a:pt x="46" y="49"/>
                        </a:lnTo>
                        <a:lnTo>
                          <a:pt x="46" y="53"/>
                        </a:lnTo>
                        <a:lnTo>
                          <a:pt x="42" y="53"/>
                        </a:lnTo>
                        <a:lnTo>
                          <a:pt x="42" y="57"/>
                        </a:lnTo>
                        <a:lnTo>
                          <a:pt x="42" y="61"/>
                        </a:lnTo>
                        <a:lnTo>
                          <a:pt x="38" y="61"/>
                        </a:lnTo>
                        <a:lnTo>
                          <a:pt x="38" y="65"/>
                        </a:lnTo>
                        <a:lnTo>
                          <a:pt x="34" y="69"/>
                        </a:lnTo>
                        <a:lnTo>
                          <a:pt x="34" y="73"/>
                        </a:lnTo>
                        <a:lnTo>
                          <a:pt x="38" y="73"/>
                        </a:lnTo>
                        <a:lnTo>
                          <a:pt x="38" y="77"/>
                        </a:lnTo>
                        <a:lnTo>
                          <a:pt x="38" y="81"/>
                        </a:lnTo>
                        <a:lnTo>
                          <a:pt x="38" y="85"/>
                        </a:lnTo>
                        <a:lnTo>
                          <a:pt x="38" y="89"/>
                        </a:lnTo>
                        <a:lnTo>
                          <a:pt x="38" y="94"/>
                        </a:lnTo>
                        <a:lnTo>
                          <a:pt x="34" y="94"/>
                        </a:lnTo>
                        <a:lnTo>
                          <a:pt x="34" y="98"/>
                        </a:lnTo>
                        <a:lnTo>
                          <a:pt x="30" y="98"/>
                        </a:lnTo>
                        <a:lnTo>
                          <a:pt x="26" y="98"/>
                        </a:lnTo>
                        <a:lnTo>
                          <a:pt x="26" y="102"/>
                        </a:lnTo>
                        <a:lnTo>
                          <a:pt x="26" y="106"/>
                        </a:lnTo>
                        <a:lnTo>
                          <a:pt x="26" y="110"/>
                        </a:lnTo>
                        <a:lnTo>
                          <a:pt x="23" y="110"/>
                        </a:lnTo>
                        <a:lnTo>
                          <a:pt x="19" y="110"/>
                        </a:lnTo>
                        <a:lnTo>
                          <a:pt x="15" y="110"/>
                        </a:lnTo>
                        <a:lnTo>
                          <a:pt x="15" y="114"/>
                        </a:lnTo>
                        <a:lnTo>
                          <a:pt x="15" y="118"/>
                        </a:lnTo>
                        <a:lnTo>
                          <a:pt x="11" y="118"/>
                        </a:lnTo>
                        <a:lnTo>
                          <a:pt x="7" y="118"/>
                        </a:lnTo>
                        <a:lnTo>
                          <a:pt x="7" y="122"/>
                        </a:lnTo>
                        <a:lnTo>
                          <a:pt x="3" y="122"/>
                        </a:lnTo>
                        <a:lnTo>
                          <a:pt x="0" y="122"/>
                        </a:lnTo>
                        <a:lnTo>
                          <a:pt x="3" y="118"/>
                        </a:lnTo>
                        <a:lnTo>
                          <a:pt x="3" y="114"/>
                        </a:lnTo>
                        <a:lnTo>
                          <a:pt x="7" y="114"/>
                        </a:lnTo>
                        <a:lnTo>
                          <a:pt x="7" y="110"/>
                        </a:lnTo>
                        <a:lnTo>
                          <a:pt x="7" y="106"/>
                        </a:lnTo>
                        <a:lnTo>
                          <a:pt x="11" y="106"/>
                        </a:lnTo>
                        <a:lnTo>
                          <a:pt x="11" y="102"/>
                        </a:lnTo>
                        <a:lnTo>
                          <a:pt x="11" y="98"/>
                        </a:lnTo>
                        <a:lnTo>
                          <a:pt x="11" y="94"/>
                        </a:lnTo>
                        <a:lnTo>
                          <a:pt x="7" y="94"/>
                        </a:lnTo>
                        <a:lnTo>
                          <a:pt x="11" y="89"/>
                        </a:lnTo>
                        <a:lnTo>
                          <a:pt x="11" y="85"/>
                        </a:lnTo>
                        <a:lnTo>
                          <a:pt x="11" y="81"/>
                        </a:lnTo>
                        <a:lnTo>
                          <a:pt x="7" y="81"/>
                        </a:lnTo>
                        <a:lnTo>
                          <a:pt x="11" y="77"/>
                        </a:lnTo>
                        <a:lnTo>
                          <a:pt x="15" y="77"/>
                        </a:lnTo>
                        <a:lnTo>
                          <a:pt x="15" y="73"/>
                        </a:lnTo>
                        <a:lnTo>
                          <a:pt x="15" y="69"/>
                        </a:lnTo>
                        <a:lnTo>
                          <a:pt x="15" y="65"/>
                        </a:lnTo>
                        <a:lnTo>
                          <a:pt x="11" y="65"/>
                        </a:lnTo>
                        <a:lnTo>
                          <a:pt x="11" y="61"/>
                        </a:lnTo>
                        <a:lnTo>
                          <a:pt x="11" y="57"/>
                        </a:lnTo>
                        <a:lnTo>
                          <a:pt x="7" y="57"/>
                        </a:lnTo>
                        <a:lnTo>
                          <a:pt x="7" y="53"/>
                        </a:lnTo>
                        <a:lnTo>
                          <a:pt x="7" y="49"/>
                        </a:lnTo>
                        <a:lnTo>
                          <a:pt x="7" y="45"/>
                        </a:lnTo>
                        <a:lnTo>
                          <a:pt x="3" y="45"/>
                        </a:lnTo>
                        <a:lnTo>
                          <a:pt x="7" y="41"/>
                        </a:lnTo>
                        <a:lnTo>
                          <a:pt x="7" y="37"/>
                        </a:lnTo>
                        <a:lnTo>
                          <a:pt x="11" y="33"/>
                        </a:lnTo>
                        <a:lnTo>
                          <a:pt x="15" y="33"/>
                        </a:lnTo>
                        <a:lnTo>
                          <a:pt x="15" y="29"/>
                        </a:lnTo>
                        <a:lnTo>
                          <a:pt x="11" y="29"/>
                        </a:lnTo>
                        <a:lnTo>
                          <a:pt x="11" y="25"/>
                        </a:lnTo>
                        <a:lnTo>
                          <a:pt x="15" y="25"/>
                        </a:lnTo>
                        <a:lnTo>
                          <a:pt x="15" y="21"/>
                        </a:lnTo>
                        <a:lnTo>
                          <a:pt x="15" y="17"/>
                        </a:lnTo>
                        <a:lnTo>
                          <a:pt x="15" y="13"/>
                        </a:lnTo>
                        <a:lnTo>
                          <a:pt x="19" y="9"/>
                        </a:lnTo>
                        <a:lnTo>
                          <a:pt x="19" y="4"/>
                        </a:lnTo>
                        <a:lnTo>
                          <a:pt x="23" y="4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600" name="Freeform 574">
                    <a:extLst>
                      <a:ext uri="{FF2B5EF4-FFF2-40B4-BE49-F238E27FC236}">
                        <a16:creationId xmlns:a16="http://schemas.microsoft.com/office/drawing/2014/main" id="{1C979039-9487-F43F-D24D-882422AB616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660" y="3379"/>
                    <a:ext cx="50" cy="69"/>
                  </a:xfrm>
                  <a:custGeom>
                    <a:avLst/>
                    <a:gdLst>
                      <a:gd name="T0" fmla="*/ 46 w 50"/>
                      <a:gd name="T1" fmla="*/ 17 h 69"/>
                      <a:gd name="T2" fmla="*/ 46 w 50"/>
                      <a:gd name="T3" fmla="*/ 25 h 69"/>
                      <a:gd name="T4" fmla="*/ 50 w 50"/>
                      <a:gd name="T5" fmla="*/ 33 h 69"/>
                      <a:gd name="T6" fmla="*/ 46 w 50"/>
                      <a:gd name="T7" fmla="*/ 41 h 69"/>
                      <a:gd name="T8" fmla="*/ 46 w 50"/>
                      <a:gd name="T9" fmla="*/ 41 h 69"/>
                      <a:gd name="T10" fmla="*/ 43 w 50"/>
                      <a:gd name="T11" fmla="*/ 45 h 69"/>
                      <a:gd name="T12" fmla="*/ 39 w 50"/>
                      <a:gd name="T13" fmla="*/ 49 h 69"/>
                      <a:gd name="T14" fmla="*/ 39 w 50"/>
                      <a:gd name="T15" fmla="*/ 57 h 69"/>
                      <a:gd name="T16" fmla="*/ 35 w 50"/>
                      <a:gd name="T17" fmla="*/ 61 h 69"/>
                      <a:gd name="T18" fmla="*/ 31 w 50"/>
                      <a:gd name="T19" fmla="*/ 69 h 69"/>
                      <a:gd name="T20" fmla="*/ 27 w 50"/>
                      <a:gd name="T21" fmla="*/ 65 h 69"/>
                      <a:gd name="T22" fmla="*/ 23 w 50"/>
                      <a:gd name="T23" fmla="*/ 57 h 69"/>
                      <a:gd name="T24" fmla="*/ 23 w 50"/>
                      <a:gd name="T25" fmla="*/ 49 h 69"/>
                      <a:gd name="T26" fmla="*/ 20 w 50"/>
                      <a:gd name="T27" fmla="*/ 45 h 69"/>
                      <a:gd name="T28" fmla="*/ 23 w 50"/>
                      <a:gd name="T29" fmla="*/ 41 h 69"/>
                      <a:gd name="T30" fmla="*/ 23 w 50"/>
                      <a:gd name="T31" fmla="*/ 33 h 69"/>
                      <a:gd name="T32" fmla="*/ 16 w 50"/>
                      <a:gd name="T33" fmla="*/ 33 h 69"/>
                      <a:gd name="T34" fmla="*/ 12 w 50"/>
                      <a:gd name="T35" fmla="*/ 29 h 69"/>
                      <a:gd name="T36" fmla="*/ 12 w 50"/>
                      <a:gd name="T37" fmla="*/ 29 h 69"/>
                      <a:gd name="T38" fmla="*/ 8 w 50"/>
                      <a:gd name="T39" fmla="*/ 25 h 69"/>
                      <a:gd name="T40" fmla="*/ 4 w 50"/>
                      <a:gd name="T41" fmla="*/ 25 h 69"/>
                      <a:gd name="T42" fmla="*/ 0 w 50"/>
                      <a:gd name="T43" fmla="*/ 21 h 69"/>
                      <a:gd name="T44" fmla="*/ 4 w 50"/>
                      <a:gd name="T45" fmla="*/ 17 h 69"/>
                      <a:gd name="T46" fmla="*/ 8 w 50"/>
                      <a:gd name="T47" fmla="*/ 13 h 69"/>
                      <a:gd name="T48" fmla="*/ 12 w 50"/>
                      <a:gd name="T49" fmla="*/ 9 h 69"/>
                      <a:gd name="T50" fmla="*/ 16 w 50"/>
                      <a:gd name="T51" fmla="*/ 4 h 69"/>
                      <a:gd name="T52" fmla="*/ 16 w 50"/>
                      <a:gd name="T53" fmla="*/ 4 h 69"/>
                      <a:gd name="T54" fmla="*/ 20 w 50"/>
                      <a:gd name="T55" fmla="*/ 9 h 69"/>
                      <a:gd name="T56" fmla="*/ 23 w 50"/>
                      <a:gd name="T57" fmla="*/ 13 h 69"/>
                      <a:gd name="T58" fmla="*/ 23 w 50"/>
                      <a:gd name="T59" fmla="*/ 13 h 69"/>
                      <a:gd name="T60" fmla="*/ 31 w 50"/>
                      <a:gd name="T61" fmla="*/ 13 h 69"/>
                      <a:gd name="T62" fmla="*/ 39 w 50"/>
                      <a:gd name="T63" fmla="*/ 13 h 6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</a:cxnLst>
                    <a:rect l="0" t="0" r="r" b="b"/>
                    <a:pathLst>
                      <a:path w="50" h="69">
                        <a:moveTo>
                          <a:pt x="43" y="13"/>
                        </a:moveTo>
                        <a:lnTo>
                          <a:pt x="46" y="17"/>
                        </a:lnTo>
                        <a:lnTo>
                          <a:pt x="46" y="21"/>
                        </a:lnTo>
                        <a:lnTo>
                          <a:pt x="46" y="25"/>
                        </a:lnTo>
                        <a:lnTo>
                          <a:pt x="46" y="29"/>
                        </a:lnTo>
                        <a:lnTo>
                          <a:pt x="50" y="33"/>
                        </a:lnTo>
                        <a:lnTo>
                          <a:pt x="50" y="37"/>
                        </a:lnTo>
                        <a:lnTo>
                          <a:pt x="46" y="41"/>
                        </a:lnTo>
                        <a:lnTo>
                          <a:pt x="50" y="41"/>
                        </a:lnTo>
                        <a:lnTo>
                          <a:pt x="46" y="41"/>
                        </a:lnTo>
                        <a:lnTo>
                          <a:pt x="46" y="45"/>
                        </a:lnTo>
                        <a:lnTo>
                          <a:pt x="43" y="45"/>
                        </a:lnTo>
                        <a:lnTo>
                          <a:pt x="43" y="49"/>
                        </a:lnTo>
                        <a:lnTo>
                          <a:pt x="39" y="49"/>
                        </a:lnTo>
                        <a:lnTo>
                          <a:pt x="39" y="53"/>
                        </a:lnTo>
                        <a:lnTo>
                          <a:pt x="39" y="57"/>
                        </a:lnTo>
                        <a:lnTo>
                          <a:pt x="35" y="57"/>
                        </a:lnTo>
                        <a:lnTo>
                          <a:pt x="35" y="61"/>
                        </a:lnTo>
                        <a:lnTo>
                          <a:pt x="35" y="65"/>
                        </a:lnTo>
                        <a:lnTo>
                          <a:pt x="31" y="69"/>
                        </a:lnTo>
                        <a:lnTo>
                          <a:pt x="31" y="65"/>
                        </a:lnTo>
                        <a:lnTo>
                          <a:pt x="27" y="65"/>
                        </a:lnTo>
                        <a:lnTo>
                          <a:pt x="27" y="61"/>
                        </a:lnTo>
                        <a:lnTo>
                          <a:pt x="23" y="57"/>
                        </a:lnTo>
                        <a:lnTo>
                          <a:pt x="23" y="53"/>
                        </a:lnTo>
                        <a:lnTo>
                          <a:pt x="23" y="49"/>
                        </a:lnTo>
                        <a:lnTo>
                          <a:pt x="23" y="45"/>
                        </a:lnTo>
                        <a:lnTo>
                          <a:pt x="20" y="45"/>
                        </a:lnTo>
                        <a:lnTo>
                          <a:pt x="20" y="41"/>
                        </a:lnTo>
                        <a:lnTo>
                          <a:pt x="23" y="41"/>
                        </a:lnTo>
                        <a:lnTo>
                          <a:pt x="23" y="37"/>
                        </a:lnTo>
                        <a:lnTo>
                          <a:pt x="23" y="33"/>
                        </a:lnTo>
                        <a:lnTo>
                          <a:pt x="20" y="33"/>
                        </a:lnTo>
                        <a:lnTo>
                          <a:pt x="16" y="33"/>
                        </a:lnTo>
                        <a:lnTo>
                          <a:pt x="16" y="29"/>
                        </a:lnTo>
                        <a:lnTo>
                          <a:pt x="12" y="29"/>
                        </a:lnTo>
                        <a:lnTo>
                          <a:pt x="12" y="33"/>
                        </a:lnTo>
                        <a:lnTo>
                          <a:pt x="12" y="29"/>
                        </a:lnTo>
                        <a:lnTo>
                          <a:pt x="8" y="29"/>
                        </a:lnTo>
                        <a:lnTo>
                          <a:pt x="8" y="25"/>
                        </a:lnTo>
                        <a:lnTo>
                          <a:pt x="4" y="29"/>
                        </a:lnTo>
                        <a:lnTo>
                          <a:pt x="4" y="25"/>
                        </a:lnTo>
                        <a:lnTo>
                          <a:pt x="0" y="25"/>
                        </a:lnTo>
                        <a:lnTo>
                          <a:pt x="0" y="21"/>
                        </a:lnTo>
                        <a:lnTo>
                          <a:pt x="0" y="17"/>
                        </a:lnTo>
                        <a:lnTo>
                          <a:pt x="4" y="17"/>
                        </a:lnTo>
                        <a:lnTo>
                          <a:pt x="8" y="17"/>
                        </a:lnTo>
                        <a:lnTo>
                          <a:pt x="8" y="13"/>
                        </a:lnTo>
                        <a:lnTo>
                          <a:pt x="12" y="13"/>
                        </a:lnTo>
                        <a:lnTo>
                          <a:pt x="12" y="9"/>
                        </a:lnTo>
                        <a:lnTo>
                          <a:pt x="12" y="4"/>
                        </a:lnTo>
                        <a:lnTo>
                          <a:pt x="16" y="4"/>
                        </a:lnTo>
                        <a:lnTo>
                          <a:pt x="16" y="0"/>
                        </a:lnTo>
                        <a:lnTo>
                          <a:pt x="16" y="4"/>
                        </a:lnTo>
                        <a:lnTo>
                          <a:pt x="20" y="4"/>
                        </a:lnTo>
                        <a:lnTo>
                          <a:pt x="20" y="9"/>
                        </a:lnTo>
                        <a:lnTo>
                          <a:pt x="23" y="9"/>
                        </a:lnTo>
                        <a:lnTo>
                          <a:pt x="23" y="13"/>
                        </a:lnTo>
                        <a:lnTo>
                          <a:pt x="23" y="9"/>
                        </a:lnTo>
                        <a:lnTo>
                          <a:pt x="23" y="13"/>
                        </a:lnTo>
                        <a:lnTo>
                          <a:pt x="27" y="13"/>
                        </a:lnTo>
                        <a:lnTo>
                          <a:pt x="31" y="13"/>
                        </a:lnTo>
                        <a:lnTo>
                          <a:pt x="35" y="13"/>
                        </a:lnTo>
                        <a:lnTo>
                          <a:pt x="39" y="13"/>
                        </a:lnTo>
                        <a:lnTo>
                          <a:pt x="43" y="13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601" name="Freeform 575">
                    <a:extLst>
                      <a:ext uri="{FF2B5EF4-FFF2-40B4-BE49-F238E27FC236}">
                        <a16:creationId xmlns:a16="http://schemas.microsoft.com/office/drawing/2014/main" id="{FEF61FEE-2C92-1FC3-DADD-AEE6E5AE18E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270" y="3383"/>
                    <a:ext cx="58" cy="47"/>
                  </a:xfrm>
                  <a:custGeom>
                    <a:avLst/>
                    <a:gdLst>
                      <a:gd name="T0" fmla="*/ 46 w 58"/>
                      <a:gd name="T1" fmla="*/ 0 h 45"/>
                      <a:gd name="T2" fmla="*/ 50 w 58"/>
                      <a:gd name="T3" fmla="*/ 5 h 45"/>
                      <a:gd name="T4" fmla="*/ 54 w 58"/>
                      <a:gd name="T5" fmla="*/ 9 h 45"/>
                      <a:gd name="T6" fmla="*/ 54 w 58"/>
                      <a:gd name="T7" fmla="*/ 17 h 45"/>
                      <a:gd name="T8" fmla="*/ 58 w 58"/>
                      <a:gd name="T9" fmla="*/ 21 h 45"/>
                      <a:gd name="T10" fmla="*/ 54 w 58"/>
                      <a:gd name="T11" fmla="*/ 25 h 45"/>
                      <a:gd name="T12" fmla="*/ 46 w 58"/>
                      <a:gd name="T13" fmla="*/ 25 h 45"/>
                      <a:gd name="T14" fmla="*/ 42 w 58"/>
                      <a:gd name="T15" fmla="*/ 29 h 45"/>
                      <a:gd name="T16" fmla="*/ 39 w 58"/>
                      <a:gd name="T17" fmla="*/ 33 h 45"/>
                      <a:gd name="T18" fmla="*/ 31 w 58"/>
                      <a:gd name="T19" fmla="*/ 33 h 45"/>
                      <a:gd name="T20" fmla="*/ 27 w 58"/>
                      <a:gd name="T21" fmla="*/ 37 h 45"/>
                      <a:gd name="T22" fmla="*/ 23 w 58"/>
                      <a:gd name="T23" fmla="*/ 41 h 45"/>
                      <a:gd name="T24" fmla="*/ 23 w 58"/>
                      <a:gd name="T25" fmla="*/ 41 h 45"/>
                      <a:gd name="T26" fmla="*/ 16 w 58"/>
                      <a:gd name="T27" fmla="*/ 41 h 45"/>
                      <a:gd name="T28" fmla="*/ 12 w 58"/>
                      <a:gd name="T29" fmla="*/ 45 h 45"/>
                      <a:gd name="T30" fmla="*/ 12 w 58"/>
                      <a:gd name="T31" fmla="*/ 41 h 45"/>
                      <a:gd name="T32" fmla="*/ 8 w 58"/>
                      <a:gd name="T33" fmla="*/ 37 h 45"/>
                      <a:gd name="T34" fmla="*/ 8 w 58"/>
                      <a:gd name="T35" fmla="*/ 37 h 45"/>
                      <a:gd name="T36" fmla="*/ 4 w 58"/>
                      <a:gd name="T37" fmla="*/ 33 h 45"/>
                      <a:gd name="T38" fmla="*/ 4 w 58"/>
                      <a:gd name="T39" fmla="*/ 33 h 45"/>
                      <a:gd name="T40" fmla="*/ 0 w 58"/>
                      <a:gd name="T41" fmla="*/ 29 h 45"/>
                      <a:gd name="T42" fmla="*/ 4 w 58"/>
                      <a:gd name="T43" fmla="*/ 29 h 45"/>
                      <a:gd name="T44" fmla="*/ 0 w 58"/>
                      <a:gd name="T45" fmla="*/ 25 h 45"/>
                      <a:gd name="T46" fmla="*/ 0 w 58"/>
                      <a:gd name="T47" fmla="*/ 17 h 45"/>
                      <a:gd name="T48" fmla="*/ 8 w 58"/>
                      <a:gd name="T49" fmla="*/ 17 h 45"/>
                      <a:gd name="T50" fmla="*/ 12 w 58"/>
                      <a:gd name="T51" fmla="*/ 21 h 45"/>
                      <a:gd name="T52" fmla="*/ 16 w 58"/>
                      <a:gd name="T53" fmla="*/ 17 h 45"/>
                      <a:gd name="T54" fmla="*/ 19 w 58"/>
                      <a:gd name="T55" fmla="*/ 13 h 45"/>
                      <a:gd name="T56" fmla="*/ 23 w 58"/>
                      <a:gd name="T57" fmla="*/ 17 h 45"/>
                      <a:gd name="T58" fmla="*/ 31 w 58"/>
                      <a:gd name="T59" fmla="*/ 13 h 45"/>
                      <a:gd name="T60" fmla="*/ 35 w 58"/>
                      <a:gd name="T61" fmla="*/ 9 h 45"/>
                      <a:gd name="T62" fmla="*/ 35 w 58"/>
                      <a:gd name="T63" fmla="*/ 9 h 45"/>
                      <a:gd name="T64" fmla="*/ 39 w 58"/>
                      <a:gd name="T65" fmla="*/ 5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58" h="45">
                        <a:moveTo>
                          <a:pt x="42" y="0"/>
                        </a:moveTo>
                        <a:lnTo>
                          <a:pt x="46" y="0"/>
                        </a:lnTo>
                        <a:lnTo>
                          <a:pt x="50" y="0"/>
                        </a:lnTo>
                        <a:lnTo>
                          <a:pt x="50" y="5"/>
                        </a:lnTo>
                        <a:lnTo>
                          <a:pt x="50" y="9"/>
                        </a:lnTo>
                        <a:lnTo>
                          <a:pt x="54" y="9"/>
                        </a:lnTo>
                        <a:lnTo>
                          <a:pt x="54" y="13"/>
                        </a:lnTo>
                        <a:lnTo>
                          <a:pt x="54" y="17"/>
                        </a:lnTo>
                        <a:lnTo>
                          <a:pt x="58" y="17"/>
                        </a:lnTo>
                        <a:lnTo>
                          <a:pt x="58" y="21"/>
                        </a:lnTo>
                        <a:lnTo>
                          <a:pt x="54" y="21"/>
                        </a:lnTo>
                        <a:lnTo>
                          <a:pt x="54" y="25"/>
                        </a:lnTo>
                        <a:lnTo>
                          <a:pt x="50" y="25"/>
                        </a:lnTo>
                        <a:lnTo>
                          <a:pt x="46" y="25"/>
                        </a:lnTo>
                        <a:lnTo>
                          <a:pt x="46" y="29"/>
                        </a:lnTo>
                        <a:lnTo>
                          <a:pt x="42" y="29"/>
                        </a:lnTo>
                        <a:lnTo>
                          <a:pt x="42" y="33"/>
                        </a:lnTo>
                        <a:lnTo>
                          <a:pt x="39" y="33"/>
                        </a:lnTo>
                        <a:lnTo>
                          <a:pt x="35" y="33"/>
                        </a:lnTo>
                        <a:lnTo>
                          <a:pt x="31" y="33"/>
                        </a:lnTo>
                        <a:lnTo>
                          <a:pt x="31" y="37"/>
                        </a:lnTo>
                        <a:lnTo>
                          <a:pt x="27" y="37"/>
                        </a:lnTo>
                        <a:lnTo>
                          <a:pt x="23" y="37"/>
                        </a:lnTo>
                        <a:lnTo>
                          <a:pt x="23" y="41"/>
                        </a:lnTo>
                        <a:lnTo>
                          <a:pt x="23" y="37"/>
                        </a:lnTo>
                        <a:lnTo>
                          <a:pt x="23" y="41"/>
                        </a:lnTo>
                        <a:lnTo>
                          <a:pt x="19" y="41"/>
                        </a:lnTo>
                        <a:lnTo>
                          <a:pt x="16" y="41"/>
                        </a:lnTo>
                        <a:lnTo>
                          <a:pt x="16" y="45"/>
                        </a:lnTo>
                        <a:lnTo>
                          <a:pt x="12" y="45"/>
                        </a:lnTo>
                        <a:lnTo>
                          <a:pt x="16" y="41"/>
                        </a:lnTo>
                        <a:lnTo>
                          <a:pt x="12" y="41"/>
                        </a:lnTo>
                        <a:lnTo>
                          <a:pt x="8" y="41"/>
                        </a:lnTo>
                        <a:lnTo>
                          <a:pt x="8" y="37"/>
                        </a:lnTo>
                        <a:lnTo>
                          <a:pt x="8" y="41"/>
                        </a:lnTo>
                        <a:lnTo>
                          <a:pt x="8" y="37"/>
                        </a:lnTo>
                        <a:lnTo>
                          <a:pt x="4" y="37"/>
                        </a:lnTo>
                        <a:lnTo>
                          <a:pt x="4" y="33"/>
                        </a:lnTo>
                        <a:lnTo>
                          <a:pt x="0" y="33"/>
                        </a:lnTo>
                        <a:lnTo>
                          <a:pt x="4" y="33"/>
                        </a:lnTo>
                        <a:lnTo>
                          <a:pt x="0" y="33"/>
                        </a:lnTo>
                        <a:lnTo>
                          <a:pt x="0" y="29"/>
                        </a:lnTo>
                        <a:lnTo>
                          <a:pt x="4" y="25"/>
                        </a:lnTo>
                        <a:lnTo>
                          <a:pt x="4" y="29"/>
                        </a:lnTo>
                        <a:lnTo>
                          <a:pt x="4" y="25"/>
                        </a:lnTo>
                        <a:lnTo>
                          <a:pt x="0" y="25"/>
                        </a:lnTo>
                        <a:lnTo>
                          <a:pt x="0" y="21"/>
                        </a:lnTo>
                        <a:lnTo>
                          <a:pt x="0" y="17"/>
                        </a:lnTo>
                        <a:lnTo>
                          <a:pt x="4" y="17"/>
                        </a:lnTo>
                        <a:lnTo>
                          <a:pt x="8" y="17"/>
                        </a:lnTo>
                        <a:lnTo>
                          <a:pt x="12" y="17"/>
                        </a:lnTo>
                        <a:lnTo>
                          <a:pt x="12" y="21"/>
                        </a:lnTo>
                        <a:lnTo>
                          <a:pt x="16" y="21"/>
                        </a:lnTo>
                        <a:lnTo>
                          <a:pt x="16" y="17"/>
                        </a:lnTo>
                        <a:lnTo>
                          <a:pt x="19" y="17"/>
                        </a:lnTo>
                        <a:lnTo>
                          <a:pt x="19" y="13"/>
                        </a:lnTo>
                        <a:lnTo>
                          <a:pt x="23" y="13"/>
                        </a:lnTo>
                        <a:lnTo>
                          <a:pt x="23" y="17"/>
                        </a:lnTo>
                        <a:lnTo>
                          <a:pt x="27" y="17"/>
                        </a:lnTo>
                        <a:lnTo>
                          <a:pt x="31" y="13"/>
                        </a:lnTo>
                        <a:lnTo>
                          <a:pt x="31" y="9"/>
                        </a:lnTo>
                        <a:lnTo>
                          <a:pt x="35" y="9"/>
                        </a:lnTo>
                        <a:lnTo>
                          <a:pt x="35" y="5"/>
                        </a:lnTo>
                        <a:lnTo>
                          <a:pt x="35" y="9"/>
                        </a:lnTo>
                        <a:lnTo>
                          <a:pt x="35" y="5"/>
                        </a:lnTo>
                        <a:lnTo>
                          <a:pt x="39" y="5"/>
                        </a:lnTo>
                        <a:lnTo>
                          <a:pt x="42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602" name="Freeform 576">
                    <a:extLst>
                      <a:ext uri="{FF2B5EF4-FFF2-40B4-BE49-F238E27FC236}">
                        <a16:creationId xmlns:a16="http://schemas.microsoft.com/office/drawing/2014/main" id="{72270212-8C75-B548-9643-F6754BC9A26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990" y="3383"/>
                    <a:ext cx="92" cy="128"/>
                  </a:xfrm>
                  <a:custGeom>
                    <a:avLst/>
                    <a:gdLst>
                      <a:gd name="T0" fmla="*/ 35 w 92"/>
                      <a:gd name="T1" fmla="*/ 13 h 126"/>
                      <a:gd name="T2" fmla="*/ 39 w 92"/>
                      <a:gd name="T3" fmla="*/ 5 h 126"/>
                      <a:gd name="T4" fmla="*/ 46 w 92"/>
                      <a:gd name="T5" fmla="*/ 5 h 126"/>
                      <a:gd name="T6" fmla="*/ 50 w 92"/>
                      <a:gd name="T7" fmla="*/ 0 h 126"/>
                      <a:gd name="T8" fmla="*/ 58 w 92"/>
                      <a:gd name="T9" fmla="*/ 0 h 126"/>
                      <a:gd name="T10" fmla="*/ 58 w 92"/>
                      <a:gd name="T11" fmla="*/ 9 h 126"/>
                      <a:gd name="T12" fmla="*/ 54 w 92"/>
                      <a:gd name="T13" fmla="*/ 13 h 126"/>
                      <a:gd name="T14" fmla="*/ 54 w 92"/>
                      <a:gd name="T15" fmla="*/ 21 h 126"/>
                      <a:gd name="T16" fmla="*/ 58 w 92"/>
                      <a:gd name="T17" fmla="*/ 25 h 126"/>
                      <a:gd name="T18" fmla="*/ 62 w 92"/>
                      <a:gd name="T19" fmla="*/ 29 h 126"/>
                      <a:gd name="T20" fmla="*/ 65 w 92"/>
                      <a:gd name="T21" fmla="*/ 33 h 126"/>
                      <a:gd name="T22" fmla="*/ 65 w 92"/>
                      <a:gd name="T23" fmla="*/ 33 h 126"/>
                      <a:gd name="T24" fmla="*/ 69 w 92"/>
                      <a:gd name="T25" fmla="*/ 37 h 126"/>
                      <a:gd name="T26" fmla="*/ 77 w 92"/>
                      <a:gd name="T27" fmla="*/ 37 h 126"/>
                      <a:gd name="T28" fmla="*/ 85 w 92"/>
                      <a:gd name="T29" fmla="*/ 37 h 126"/>
                      <a:gd name="T30" fmla="*/ 88 w 92"/>
                      <a:gd name="T31" fmla="*/ 41 h 126"/>
                      <a:gd name="T32" fmla="*/ 88 w 92"/>
                      <a:gd name="T33" fmla="*/ 49 h 126"/>
                      <a:gd name="T34" fmla="*/ 88 w 92"/>
                      <a:gd name="T35" fmla="*/ 53 h 126"/>
                      <a:gd name="T36" fmla="*/ 88 w 92"/>
                      <a:gd name="T37" fmla="*/ 61 h 126"/>
                      <a:gd name="T38" fmla="*/ 81 w 92"/>
                      <a:gd name="T39" fmla="*/ 61 h 126"/>
                      <a:gd name="T40" fmla="*/ 73 w 92"/>
                      <a:gd name="T41" fmla="*/ 65 h 126"/>
                      <a:gd name="T42" fmla="*/ 69 w 92"/>
                      <a:gd name="T43" fmla="*/ 69 h 126"/>
                      <a:gd name="T44" fmla="*/ 65 w 92"/>
                      <a:gd name="T45" fmla="*/ 73 h 126"/>
                      <a:gd name="T46" fmla="*/ 62 w 92"/>
                      <a:gd name="T47" fmla="*/ 77 h 126"/>
                      <a:gd name="T48" fmla="*/ 58 w 92"/>
                      <a:gd name="T49" fmla="*/ 81 h 126"/>
                      <a:gd name="T50" fmla="*/ 54 w 92"/>
                      <a:gd name="T51" fmla="*/ 85 h 126"/>
                      <a:gd name="T52" fmla="*/ 46 w 92"/>
                      <a:gd name="T53" fmla="*/ 85 h 126"/>
                      <a:gd name="T54" fmla="*/ 50 w 92"/>
                      <a:gd name="T55" fmla="*/ 90 h 126"/>
                      <a:gd name="T56" fmla="*/ 54 w 92"/>
                      <a:gd name="T57" fmla="*/ 98 h 126"/>
                      <a:gd name="T58" fmla="*/ 50 w 92"/>
                      <a:gd name="T59" fmla="*/ 102 h 126"/>
                      <a:gd name="T60" fmla="*/ 50 w 92"/>
                      <a:gd name="T61" fmla="*/ 110 h 126"/>
                      <a:gd name="T62" fmla="*/ 46 w 92"/>
                      <a:gd name="T63" fmla="*/ 114 h 126"/>
                      <a:gd name="T64" fmla="*/ 42 w 92"/>
                      <a:gd name="T65" fmla="*/ 118 h 126"/>
                      <a:gd name="T66" fmla="*/ 35 w 92"/>
                      <a:gd name="T67" fmla="*/ 118 h 126"/>
                      <a:gd name="T68" fmla="*/ 31 w 92"/>
                      <a:gd name="T69" fmla="*/ 126 h 126"/>
                      <a:gd name="T70" fmla="*/ 27 w 92"/>
                      <a:gd name="T71" fmla="*/ 122 h 126"/>
                      <a:gd name="T72" fmla="*/ 23 w 92"/>
                      <a:gd name="T73" fmla="*/ 126 h 126"/>
                      <a:gd name="T74" fmla="*/ 23 w 92"/>
                      <a:gd name="T75" fmla="*/ 118 h 126"/>
                      <a:gd name="T76" fmla="*/ 23 w 92"/>
                      <a:gd name="T77" fmla="*/ 110 h 126"/>
                      <a:gd name="T78" fmla="*/ 19 w 92"/>
                      <a:gd name="T79" fmla="*/ 106 h 126"/>
                      <a:gd name="T80" fmla="*/ 16 w 92"/>
                      <a:gd name="T81" fmla="*/ 102 h 126"/>
                      <a:gd name="T82" fmla="*/ 12 w 92"/>
                      <a:gd name="T83" fmla="*/ 98 h 126"/>
                      <a:gd name="T84" fmla="*/ 8 w 92"/>
                      <a:gd name="T85" fmla="*/ 98 h 126"/>
                      <a:gd name="T86" fmla="*/ 4 w 92"/>
                      <a:gd name="T87" fmla="*/ 94 h 126"/>
                      <a:gd name="T88" fmla="*/ 4 w 92"/>
                      <a:gd name="T89" fmla="*/ 94 h 126"/>
                      <a:gd name="T90" fmla="*/ 8 w 92"/>
                      <a:gd name="T91" fmla="*/ 90 h 126"/>
                      <a:gd name="T92" fmla="*/ 8 w 92"/>
                      <a:gd name="T93" fmla="*/ 81 h 126"/>
                      <a:gd name="T94" fmla="*/ 8 w 92"/>
                      <a:gd name="T95" fmla="*/ 73 h 126"/>
                      <a:gd name="T96" fmla="*/ 4 w 92"/>
                      <a:gd name="T97" fmla="*/ 69 h 126"/>
                      <a:gd name="T98" fmla="*/ 8 w 92"/>
                      <a:gd name="T99" fmla="*/ 61 h 126"/>
                      <a:gd name="T100" fmla="*/ 12 w 92"/>
                      <a:gd name="T101" fmla="*/ 57 h 126"/>
                      <a:gd name="T102" fmla="*/ 12 w 92"/>
                      <a:gd name="T103" fmla="*/ 49 h 126"/>
                      <a:gd name="T104" fmla="*/ 16 w 92"/>
                      <a:gd name="T105" fmla="*/ 45 h 126"/>
                      <a:gd name="T106" fmla="*/ 16 w 92"/>
                      <a:gd name="T107" fmla="*/ 37 h 126"/>
                      <a:gd name="T108" fmla="*/ 19 w 92"/>
                      <a:gd name="T109" fmla="*/ 29 h 126"/>
                      <a:gd name="T110" fmla="*/ 23 w 92"/>
                      <a:gd name="T111" fmla="*/ 25 h 126"/>
                      <a:gd name="T112" fmla="*/ 31 w 92"/>
                      <a:gd name="T113" fmla="*/ 25 h 126"/>
                      <a:gd name="T114" fmla="*/ 35 w 92"/>
                      <a:gd name="T115" fmla="*/ 21 h 126"/>
                      <a:gd name="T116" fmla="*/ 31 w 92"/>
                      <a:gd name="T117" fmla="*/ 17 h 12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</a:cxnLst>
                    <a:rect l="0" t="0" r="r" b="b"/>
                    <a:pathLst>
                      <a:path w="92" h="126">
                        <a:moveTo>
                          <a:pt x="31" y="13"/>
                        </a:moveTo>
                        <a:lnTo>
                          <a:pt x="35" y="13"/>
                        </a:lnTo>
                        <a:lnTo>
                          <a:pt x="35" y="9"/>
                        </a:lnTo>
                        <a:lnTo>
                          <a:pt x="39" y="5"/>
                        </a:lnTo>
                        <a:lnTo>
                          <a:pt x="42" y="5"/>
                        </a:lnTo>
                        <a:lnTo>
                          <a:pt x="46" y="5"/>
                        </a:lnTo>
                        <a:lnTo>
                          <a:pt x="50" y="5"/>
                        </a:lnTo>
                        <a:lnTo>
                          <a:pt x="50" y="0"/>
                        </a:lnTo>
                        <a:lnTo>
                          <a:pt x="54" y="0"/>
                        </a:lnTo>
                        <a:lnTo>
                          <a:pt x="58" y="0"/>
                        </a:lnTo>
                        <a:lnTo>
                          <a:pt x="58" y="5"/>
                        </a:lnTo>
                        <a:lnTo>
                          <a:pt x="58" y="9"/>
                        </a:lnTo>
                        <a:lnTo>
                          <a:pt x="58" y="13"/>
                        </a:lnTo>
                        <a:lnTo>
                          <a:pt x="54" y="13"/>
                        </a:lnTo>
                        <a:lnTo>
                          <a:pt x="54" y="17"/>
                        </a:lnTo>
                        <a:lnTo>
                          <a:pt x="54" y="21"/>
                        </a:lnTo>
                        <a:lnTo>
                          <a:pt x="58" y="21"/>
                        </a:lnTo>
                        <a:lnTo>
                          <a:pt x="58" y="25"/>
                        </a:lnTo>
                        <a:lnTo>
                          <a:pt x="58" y="29"/>
                        </a:lnTo>
                        <a:lnTo>
                          <a:pt x="62" y="29"/>
                        </a:lnTo>
                        <a:lnTo>
                          <a:pt x="65" y="29"/>
                        </a:lnTo>
                        <a:lnTo>
                          <a:pt x="65" y="33"/>
                        </a:lnTo>
                        <a:lnTo>
                          <a:pt x="69" y="33"/>
                        </a:lnTo>
                        <a:lnTo>
                          <a:pt x="65" y="33"/>
                        </a:lnTo>
                        <a:lnTo>
                          <a:pt x="65" y="37"/>
                        </a:lnTo>
                        <a:lnTo>
                          <a:pt x="69" y="37"/>
                        </a:lnTo>
                        <a:lnTo>
                          <a:pt x="73" y="37"/>
                        </a:lnTo>
                        <a:lnTo>
                          <a:pt x="77" y="37"/>
                        </a:lnTo>
                        <a:lnTo>
                          <a:pt x="81" y="37"/>
                        </a:lnTo>
                        <a:lnTo>
                          <a:pt x="85" y="37"/>
                        </a:lnTo>
                        <a:lnTo>
                          <a:pt x="85" y="41"/>
                        </a:lnTo>
                        <a:lnTo>
                          <a:pt x="88" y="41"/>
                        </a:lnTo>
                        <a:lnTo>
                          <a:pt x="88" y="45"/>
                        </a:lnTo>
                        <a:lnTo>
                          <a:pt x="88" y="49"/>
                        </a:lnTo>
                        <a:lnTo>
                          <a:pt x="92" y="53"/>
                        </a:lnTo>
                        <a:lnTo>
                          <a:pt x="88" y="53"/>
                        </a:lnTo>
                        <a:lnTo>
                          <a:pt x="88" y="57"/>
                        </a:lnTo>
                        <a:lnTo>
                          <a:pt x="88" y="61"/>
                        </a:lnTo>
                        <a:lnTo>
                          <a:pt x="85" y="61"/>
                        </a:lnTo>
                        <a:lnTo>
                          <a:pt x="81" y="61"/>
                        </a:lnTo>
                        <a:lnTo>
                          <a:pt x="77" y="65"/>
                        </a:lnTo>
                        <a:lnTo>
                          <a:pt x="73" y="65"/>
                        </a:lnTo>
                        <a:lnTo>
                          <a:pt x="69" y="65"/>
                        </a:lnTo>
                        <a:lnTo>
                          <a:pt x="69" y="69"/>
                        </a:lnTo>
                        <a:lnTo>
                          <a:pt x="69" y="73"/>
                        </a:lnTo>
                        <a:lnTo>
                          <a:pt x="65" y="73"/>
                        </a:lnTo>
                        <a:lnTo>
                          <a:pt x="62" y="73"/>
                        </a:lnTo>
                        <a:lnTo>
                          <a:pt x="62" y="77"/>
                        </a:lnTo>
                        <a:lnTo>
                          <a:pt x="58" y="77"/>
                        </a:lnTo>
                        <a:lnTo>
                          <a:pt x="58" y="81"/>
                        </a:lnTo>
                        <a:lnTo>
                          <a:pt x="54" y="81"/>
                        </a:lnTo>
                        <a:lnTo>
                          <a:pt x="54" y="85"/>
                        </a:lnTo>
                        <a:lnTo>
                          <a:pt x="50" y="85"/>
                        </a:lnTo>
                        <a:lnTo>
                          <a:pt x="46" y="85"/>
                        </a:lnTo>
                        <a:lnTo>
                          <a:pt x="46" y="90"/>
                        </a:lnTo>
                        <a:lnTo>
                          <a:pt x="50" y="90"/>
                        </a:lnTo>
                        <a:lnTo>
                          <a:pt x="50" y="94"/>
                        </a:lnTo>
                        <a:lnTo>
                          <a:pt x="54" y="98"/>
                        </a:lnTo>
                        <a:lnTo>
                          <a:pt x="54" y="102"/>
                        </a:lnTo>
                        <a:lnTo>
                          <a:pt x="50" y="102"/>
                        </a:lnTo>
                        <a:lnTo>
                          <a:pt x="50" y="106"/>
                        </a:lnTo>
                        <a:lnTo>
                          <a:pt x="50" y="110"/>
                        </a:lnTo>
                        <a:lnTo>
                          <a:pt x="50" y="114"/>
                        </a:lnTo>
                        <a:lnTo>
                          <a:pt x="46" y="114"/>
                        </a:lnTo>
                        <a:lnTo>
                          <a:pt x="46" y="118"/>
                        </a:lnTo>
                        <a:lnTo>
                          <a:pt x="42" y="118"/>
                        </a:lnTo>
                        <a:lnTo>
                          <a:pt x="39" y="118"/>
                        </a:lnTo>
                        <a:lnTo>
                          <a:pt x="35" y="118"/>
                        </a:lnTo>
                        <a:lnTo>
                          <a:pt x="31" y="122"/>
                        </a:lnTo>
                        <a:lnTo>
                          <a:pt x="31" y="126"/>
                        </a:lnTo>
                        <a:lnTo>
                          <a:pt x="27" y="126"/>
                        </a:lnTo>
                        <a:lnTo>
                          <a:pt x="27" y="122"/>
                        </a:lnTo>
                        <a:lnTo>
                          <a:pt x="23" y="122"/>
                        </a:lnTo>
                        <a:lnTo>
                          <a:pt x="23" y="126"/>
                        </a:lnTo>
                        <a:lnTo>
                          <a:pt x="23" y="122"/>
                        </a:lnTo>
                        <a:lnTo>
                          <a:pt x="23" y="118"/>
                        </a:lnTo>
                        <a:lnTo>
                          <a:pt x="23" y="114"/>
                        </a:lnTo>
                        <a:lnTo>
                          <a:pt x="23" y="110"/>
                        </a:lnTo>
                        <a:lnTo>
                          <a:pt x="19" y="110"/>
                        </a:lnTo>
                        <a:lnTo>
                          <a:pt x="19" y="106"/>
                        </a:lnTo>
                        <a:lnTo>
                          <a:pt x="19" y="102"/>
                        </a:lnTo>
                        <a:lnTo>
                          <a:pt x="16" y="102"/>
                        </a:lnTo>
                        <a:lnTo>
                          <a:pt x="12" y="102"/>
                        </a:lnTo>
                        <a:lnTo>
                          <a:pt x="12" y="98"/>
                        </a:lnTo>
                        <a:lnTo>
                          <a:pt x="12" y="102"/>
                        </a:lnTo>
                        <a:lnTo>
                          <a:pt x="8" y="98"/>
                        </a:lnTo>
                        <a:lnTo>
                          <a:pt x="4" y="98"/>
                        </a:lnTo>
                        <a:lnTo>
                          <a:pt x="4" y="94"/>
                        </a:lnTo>
                        <a:lnTo>
                          <a:pt x="0" y="94"/>
                        </a:lnTo>
                        <a:lnTo>
                          <a:pt x="4" y="94"/>
                        </a:lnTo>
                        <a:lnTo>
                          <a:pt x="4" y="90"/>
                        </a:lnTo>
                        <a:lnTo>
                          <a:pt x="8" y="90"/>
                        </a:lnTo>
                        <a:lnTo>
                          <a:pt x="8" y="85"/>
                        </a:lnTo>
                        <a:lnTo>
                          <a:pt x="8" y="81"/>
                        </a:lnTo>
                        <a:lnTo>
                          <a:pt x="8" y="77"/>
                        </a:lnTo>
                        <a:lnTo>
                          <a:pt x="8" y="73"/>
                        </a:lnTo>
                        <a:lnTo>
                          <a:pt x="8" y="69"/>
                        </a:lnTo>
                        <a:lnTo>
                          <a:pt x="4" y="69"/>
                        </a:lnTo>
                        <a:lnTo>
                          <a:pt x="4" y="65"/>
                        </a:lnTo>
                        <a:lnTo>
                          <a:pt x="8" y="61"/>
                        </a:lnTo>
                        <a:lnTo>
                          <a:pt x="8" y="57"/>
                        </a:lnTo>
                        <a:lnTo>
                          <a:pt x="12" y="57"/>
                        </a:lnTo>
                        <a:lnTo>
                          <a:pt x="12" y="53"/>
                        </a:lnTo>
                        <a:lnTo>
                          <a:pt x="12" y="49"/>
                        </a:lnTo>
                        <a:lnTo>
                          <a:pt x="16" y="49"/>
                        </a:lnTo>
                        <a:lnTo>
                          <a:pt x="16" y="45"/>
                        </a:lnTo>
                        <a:lnTo>
                          <a:pt x="16" y="41"/>
                        </a:lnTo>
                        <a:lnTo>
                          <a:pt x="16" y="37"/>
                        </a:lnTo>
                        <a:lnTo>
                          <a:pt x="16" y="33"/>
                        </a:lnTo>
                        <a:lnTo>
                          <a:pt x="19" y="29"/>
                        </a:lnTo>
                        <a:lnTo>
                          <a:pt x="19" y="25"/>
                        </a:lnTo>
                        <a:lnTo>
                          <a:pt x="23" y="25"/>
                        </a:lnTo>
                        <a:lnTo>
                          <a:pt x="27" y="25"/>
                        </a:lnTo>
                        <a:lnTo>
                          <a:pt x="31" y="25"/>
                        </a:lnTo>
                        <a:lnTo>
                          <a:pt x="31" y="21"/>
                        </a:lnTo>
                        <a:lnTo>
                          <a:pt x="35" y="21"/>
                        </a:lnTo>
                        <a:lnTo>
                          <a:pt x="31" y="21"/>
                        </a:lnTo>
                        <a:lnTo>
                          <a:pt x="31" y="17"/>
                        </a:lnTo>
                        <a:lnTo>
                          <a:pt x="31" y="13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603" name="Freeform 577">
                    <a:extLst>
                      <a:ext uri="{FF2B5EF4-FFF2-40B4-BE49-F238E27FC236}">
                        <a16:creationId xmlns:a16="http://schemas.microsoft.com/office/drawing/2014/main" id="{CA9A96DE-6DB4-E1EA-0FF4-6B1B5FFEF1B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588" y="3383"/>
                    <a:ext cx="81" cy="107"/>
                  </a:xfrm>
                  <a:custGeom>
                    <a:avLst/>
                    <a:gdLst>
                      <a:gd name="T0" fmla="*/ 69 w 80"/>
                      <a:gd name="T1" fmla="*/ 5 h 106"/>
                      <a:gd name="T2" fmla="*/ 72 w 80"/>
                      <a:gd name="T3" fmla="*/ 9 h 106"/>
                      <a:gd name="T4" fmla="*/ 72 w 80"/>
                      <a:gd name="T5" fmla="*/ 17 h 106"/>
                      <a:gd name="T6" fmla="*/ 76 w 80"/>
                      <a:gd name="T7" fmla="*/ 21 h 106"/>
                      <a:gd name="T8" fmla="*/ 76 w 80"/>
                      <a:gd name="T9" fmla="*/ 29 h 106"/>
                      <a:gd name="T10" fmla="*/ 80 w 80"/>
                      <a:gd name="T11" fmla="*/ 29 h 106"/>
                      <a:gd name="T12" fmla="*/ 76 w 80"/>
                      <a:gd name="T13" fmla="*/ 37 h 106"/>
                      <a:gd name="T14" fmla="*/ 72 w 80"/>
                      <a:gd name="T15" fmla="*/ 41 h 106"/>
                      <a:gd name="T16" fmla="*/ 69 w 80"/>
                      <a:gd name="T17" fmla="*/ 45 h 106"/>
                      <a:gd name="T18" fmla="*/ 65 w 80"/>
                      <a:gd name="T19" fmla="*/ 49 h 106"/>
                      <a:gd name="T20" fmla="*/ 61 w 80"/>
                      <a:gd name="T21" fmla="*/ 53 h 106"/>
                      <a:gd name="T22" fmla="*/ 61 w 80"/>
                      <a:gd name="T23" fmla="*/ 61 h 106"/>
                      <a:gd name="T24" fmla="*/ 57 w 80"/>
                      <a:gd name="T25" fmla="*/ 65 h 106"/>
                      <a:gd name="T26" fmla="*/ 53 w 80"/>
                      <a:gd name="T27" fmla="*/ 69 h 106"/>
                      <a:gd name="T28" fmla="*/ 49 w 80"/>
                      <a:gd name="T29" fmla="*/ 73 h 106"/>
                      <a:gd name="T30" fmla="*/ 46 w 80"/>
                      <a:gd name="T31" fmla="*/ 77 h 106"/>
                      <a:gd name="T32" fmla="*/ 46 w 80"/>
                      <a:gd name="T33" fmla="*/ 85 h 106"/>
                      <a:gd name="T34" fmla="*/ 49 w 80"/>
                      <a:gd name="T35" fmla="*/ 90 h 106"/>
                      <a:gd name="T36" fmla="*/ 53 w 80"/>
                      <a:gd name="T37" fmla="*/ 94 h 106"/>
                      <a:gd name="T38" fmla="*/ 53 w 80"/>
                      <a:gd name="T39" fmla="*/ 98 h 106"/>
                      <a:gd name="T40" fmla="*/ 53 w 80"/>
                      <a:gd name="T41" fmla="*/ 106 h 106"/>
                      <a:gd name="T42" fmla="*/ 46 w 80"/>
                      <a:gd name="T43" fmla="*/ 106 h 106"/>
                      <a:gd name="T44" fmla="*/ 42 w 80"/>
                      <a:gd name="T45" fmla="*/ 102 h 106"/>
                      <a:gd name="T46" fmla="*/ 34 w 80"/>
                      <a:gd name="T47" fmla="*/ 102 h 106"/>
                      <a:gd name="T48" fmla="*/ 30 w 80"/>
                      <a:gd name="T49" fmla="*/ 106 h 106"/>
                      <a:gd name="T50" fmla="*/ 26 w 80"/>
                      <a:gd name="T51" fmla="*/ 102 h 106"/>
                      <a:gd name="T52" fmla="*/ 23 w 80"/>
                      <a:gd name="T53" fmla="*/ 102 h 106"/>
                      <a:gd name="T54" fmla="*/ 15 w 80"/>
                      <a:gd name="T55" fmla="*/ 102 h 106"/>
                      <a:gd name="T56" fmla="*/ 7 w 80"/>
                      <a:gd name="T57" fmla="*/ 102 h 106"/>
                      <a:gd name="T58" fmla="*/ 3 w 80"/>
                      <a:gd name="T59" fmla="*/ 98 h 106"/>
                      <a:gd name="T60" fmla="*/ 0 w 80"/>
                      <a:gd name="T61" fmla="*/ 94 h 106"/>
                      <a:gd name="T62" fmla="*/ 7 w 80"/>
                      <a:gd name="T63" fmla="*/ 90 h 106"/>
                      <a:gd name="T64" fmla="*/ 11 w 80"/>
                      <a:gd name="T65" fmla="*/ 85 h 106"/>
                      <a:gd name="T66" fmla="*/ 19 w 80"/>
                      <a:gd name="T67" fmla="*/ 85 h 106"/>
                      <a:gd name="T68" fmla="*/ 19 w 80"/>
                      <a:gd name="T69" fmla="*/ 77 h 106"/>
                      <a:gd name="T70" fmla="*/ 19 w 80"/>
                      <a:gd name="T71" fmla="*/ 69 h 106"/>
                      <a:gd name="T72" fmla="*/ 23 w 80"/>
                      <a:gd name="T73" fmla="*/ 65 h 106"/>
                      <a:gd name="T74" fmla="*/ 19 w 80"/>
                      <a:gd name="T75" fmla="*/ 61 h 106"/>
                      <a:gd name="T76" fmla="*/ 15 w 80"/>
                      <a:gd name="T77" fmla="*/ 57 h 106"/>
                      <a:gd name="T78" fmla="*/ 19 w 80"/>
                      <a:gd name="T79" fmla="*/ 53 h 106"/>
                      <a:gd name="T80" fmla="*/ 15 w 80"/>
                      <a:gd name="T81" fmla="*/ 49 h 106"/>
                      <a:gd name="T82" fmla="*/ 19 w 80"/>
                      <a:gd name="T83" fmla="*/ 45 h 106"/>
                      <a:gd name="T84" fmla="*/ 19 w 80"/>
                      <a:gd name="T85" fmla="*/ 45 h 106"/>
                      <a:gd name="T86" fmla="*/ 23 w 80"/>
                      <a:gd name="T87" fmla="*/ 41 h 106"/>
                      <a:gd name="T88" fmla="*/ 26 w 80"/>
                      <a:gd name="T89" fmla="*/ 33 h 106"/>
                      <a:gd name="T90" fmla="*/ 34 w 80"/>
                      <a:gd name="T91" fmla="*/ 29 h 106"/>
                      <a:gd name="T92" fmla="*/ 38 w 80"/>
                      <a:gd name="T93" fmla="*/ 25 h 106"/>
                      <a:gd name="T94" fmla="*/ 42 w 80"/>
                      <a:gd name="T95" fmla="*/ 21 h 106"/>
                      <a:gd name="T96" fmla="*/ 46 w 80"/>
                      <a:gd name="T97" fmla="*/ 17 h 106"/>
                      <a:gd name="T98" fmla="*/ 53 w 80"/>
                      <a:gd name="T99" fmla="*/ 17 h 106"/>
                      <a:gd name="T100" fmla="*/ 57 w 80"/>
                      <a:gd name="T101" fmla="*/ 13 h 106"/>
                      <a:gd name="T102" fmla="*/ 61 w 80"/>
                      <a:gd name="T103" fmla="*/ 9 h 106"/>
                      <a:gd name="T104" fmla="*/ 65 w 80"/>
                      <a:gd name="T105" fmla="*/ 5 h 106"/>
                      <a:gd name="T106" fmla="*/ 69 w 80"/>
                      <a:gd name="T107" fmla="*/ 0 h 10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</a:cxnLst>
                    <a:rect l="0" t="0" r="r" b="b"/>
                    <a:pathLst>
                      <a:path w="80" h="106">
                        <a:moveTo>
                          <a:pt x="69" y="0"/>
                        </a:moveTo>
                        <a:lnTo>
                          <a:pt x="69" y="5"/>
                        </a:lnTo>
                        <a:lnTo>
                          <a:pt x="72" y="5"/>
                        </a:lnTo>
                        <a:lnTo>
                          <a:pt x="72" y="9"/>
                        </a:lnTo>
                        <a:lnTo>
                          <a:pt x="72" y="13"/>
                        </a:lnTo>
                        <a:lnTo>
                          <a:pt x="72" y="17"/>
                        </a:lnTo>
                        <a:lnTo>
                          <a:pt x="72" y="21"/>
                        </a:lnTo>
                        <a:lnTo>
                          <a:pt x="76" y="21"/>
                        </a:lnTo>
                        <a:lnTo>
                          <a:pt x="76" y="25"/>
                        </a:lnTo>
                        <a:lnTo>
                          <a:pt x="76" y="29"/>
                        </a:lnTo>
                        <a:lnTo>
                          <a:pt x="80" y="25"/>
                        </a:lnTo>
                        <a:lnTo>
                          <a:pt x="80" y="29"/>
                        </a:lnTo>
                        <a:lnTo>
                          <a:pt x="76" y="33"/>
                        </a:lnTo>
                        <a:lnTo>
                          <a:pt x="76" y="37"/>
                        </a:lnTo>
                        <a:lnTo>
                          <a:pt x="72" y="37"/>
                        </a:lnTo>
                        <a:lnTo>
                          <a:pt x="72" y="41"/>
                        </a:lnTo>
                        <a:lnTo>
                          <a:pt x="69" y="41"/>
                        </a:lnTo>
                        <a:lnTo>
                          <a:pt x="69" y="45"/>
                        </a:lnTo>
                        <a:lnTo>
                          <a:pt x="69" y="49"/>
                        </a:lnTo>
                        <a:lnTo>
                          <a:pt x="65" y="49"/>
                        </a:lnTo>
                        <a:lnTo>
                          <a:pt x="65" y="53"/>
                        </a:lnTo>
                        <a:lnTo>
                          <a:pt x="61" y="53"/>
                        </a:lnTo>
                        <a:lnTo>
                          <a:pt x="61" y="57"/>
                        </a:lnTo>
                        <a:lnTo>
                          <a:pt x="61" y="61"/>
                        </a:lnTo>
                        <a:lnTo>
                          <a:pt x="61" y="65"/>
                        </a:lnTo>
                        <a:lnTo>
                          <a:pt x="57" y="65"/>
                        </a:lnTo>
                        <a:lnTo>
                          <a:pt x="57" y="69"/>
                        </a:lnTo>
                        <a:lnTo>
                          <a:pt x="53" y="69"/>
                        </a:lnTo>
                        <a:lnTo>
                          <a:pt x="53" y="73"/>
                        </a:lnTo>
                        <a:lnTo>
                          <a:pt x="49" y="73"/>
                        </a:lnTo>
                        <a:lnTo>
                          <a:pt x="49" y="77"/>
                        </a:lnTo>
                        <a:lnTo>
                          <a:pt x="46" y="77"/>
                        </a:lnTo>
                        <a:lnTo>
                          <a:pt x="46" y="81"/>
                        </a:lnTo>
                        <a:lnTo>
                          <a:pt x="46" y="85"/>
                        </a:lnTo>
                        <a:lnTo>
                          <a:pt x="46" y="90"/>
                        </a:lnTo>
                        <a:lnTo>
                          <a:pt x="49" y="90"/>
                        </a:lnTo>
                        <a:lnTo>
                          <a:pt x="53" y="90"/>
                        </a:lnTo>
                        <a:lnTo>
                          <a:pt x="53" y="94"/>
                        </a:lnTo>
                        <a:lnTo>
                          <a:pt x="57" y="98"/>
                        </a:lnTo>
                        <a:lnTo>
                          <a:pt x="53" y="98"/>
                        </a:lnTo>
                        <a:lnTo>
                          <a:pt x="53" y="102"/>
                        </a:lnTo>
                        <a:lnTo>
                          <a:pt x="53" y="106"/>
                        </a:lnTo>
                        <a:lnTo>
                          <a:pt x="49" y="106"/>
                        </a:lnTo>
                        <a:lnTo>
                          <a:pt x="46" y="106"/>
                        </a:lnTo>
                        <a:lnTo>
                          <a:pt x="46" y="102"/>
                        </a:lnTo>
                        <a:lnTo>
                          <a:pt x="42" y="102"/>
                        </a:lnTo>
                        <a:lnTo>
                          <a:pt x="38" y="102"/>
                        </a:lnTo>
                        <a:lnTo>
                          <a:pt x="34" y="102"/>
                        </a:lnTo>
                        <a:lnTo>
                          <a:pt x="34" y="106"/>
                        </a:lnTo>
                        <a:lnTo>
                          <a:pt x="30" y="106"/>
                        </a:lnTo>
                        <a:lnTo>
                          <a:pt x="30" y="102"/>
                        </a:lnTo>
                        <a:lnTo>
                          <a:pt x="26" y="102"/>
                        </a:lnTo>
                        <a:lnTo>
                          <a:pt x="26" y="98"/>
                        </a:lnTo>
                        <a:lnTo>
                          <a:pt x="23" y="102"/>
                        </a:lnTo>
                        <a:lnTo>
                          <a:pt x="19" y="102"/>
                        </a:lnTo>
                        <a:lnTo>
                          <a:pt x="15" y="102"/>
                        </a:lnTo>
                        <a:lnTo>
                          <a:pt x="11" y="102"/>
                        </a:lnTo>
                        <a:lnTo>
                          <a:pt x="7" y="102"/>
                        </a:lnTo>
                        <a:lnTo>
                          <a:pt x="7" y="98"/>
                        </a:lnTo>
                        <a:lnTo>
                          <a:pt x="3" y="98"/>
                        </a:lnTo>
                        <a:lnTo>
                          <a:pt x="0" y="98"/>
                        </a:lnTo>
                        <a:lnTo>
                          <a:pt x="0" y="94"/>
                        </a:lnTo>
                        <a:lnTo>
                          <a:pt x="3" y="90"/>
                        </a:lnTo>
                        <a:lnTo>
                          <a:pt x="7" y="90"/>
                        </a:lnTo>
                        <a:lnTo>
                          <a:pt x="11" y="90"/>
                        </a:lnTo>
                        <a:lnTo>
                          <a:pt x="11" y="85"/>
                        </a:lnTo>
                        <a:lnTo>
                          <a:pt x="15" y="85"/>
                        </a:lnTo>
                        <a:lnTo>
                          <a:pt x="19" y="85"/>
                        </a:lnTo>
                        <a:lnTo>
                          <a:pt x="19" y="81"/>
                        </a:lnTo>
                        <a:lnTo>
                          <a:pt x="19" y="77"/>
                        </a:lnTo>
                        <a:lnTo>
                          <a:pt x="19" y="73"/>
                        </a:lnTo>
                        <a:lnTo>
                          <a:pt x="19" y="69"/>
                        </a:lnTo>
                        <a:lnTo>
                          <a:pt x="23" y="69"/>
                        </a:lnTo>
                        <a:lnTo>
                          <a:pt x="23" y="65"/>
                        </a:lnTo>
                        <a:lnTo>
                          <a:pt x="19" y="65"/>
                        </a:lnTo>
                        <a:lnTo>
                          <a:pt x="19" y="61"/>
                        </a:lnTo>
                        <a:lnTo>
                          <a:pt x="15" y="61"/>
                        </a:lnTo>
                        <a:lnTo>
                          <a:pt x="15" y="57"/>
                        </a:lnTo>
                        <a:lnTo>
                          <a:pt x="15" y="53"/>
                        </a:lnTo>
                        <a:lnTo>
                          <a:pt x="19" y="53"/>
                        </a:lnTo>
                        <a:lnTo>
                          <a:pt x="19" y="49"/>
                        </a:lnTo>
                        <a:lnTo>
                          <a:pt x="15" y="49"/>
                        </a:lnTo>
                        <a:lnTo>
                          <a:pt x="15" y="45"/>
                        </a:lnTo>
                        <a:lnTo>
                          <a:pt x="19" y="45"/>
                        </a:lnTo>
                        <a:lnTo>
                          <a:pt x="15" y="45"/>
                        </a:lnTo>
                        <a:lnTo>
                          <a:pt x="19" y="45"/>
                        </a:lnTo>
                        <a:lnTo>
                          <a:pt x="19" y="41"/>
                        </a:lnTo>
                        <a:lnTo>
                          <a:pt x="23" y="41"/>
                        </a:lnTo>
                        <a:lnTo>
                          <a:pt x="26" y="37"/>
                        </a:lnTo>
                        <a:lnTo>
                          <a:pt x="26" y="33"/>
                        </a:lnTo>
                        <a:lnTo>
                          <a:pt x="30" y="33"/>
                        </a:lnTo>
                        <a:lnTo>
                          <a:pt x="34" y="29"/>
                        </a:lnTo>
                        <a:lnTo>
                          <a:pt x="38" y="29"/>
                        </a:lnTo>
                        <a:lnTo>
                          <a:pt x="38" y="25"/>
                        </a:lnTo>
                        <a:lnTo>
                          <a:pt x="42" y="25"/>
                        </a:lnTo>
                        <a:lnTo>
                          <a:pt x="42" y="21"/>
                        </a:lnTo>
                        <a:lnTo>
                          <a:pt x="46" y="21"/>
                        </a:lnTo>
                        <a:lnTo>
                          <a:pt x="46" y="17"/>
                        </a:lnTo>
                        <a:lnTo>
                          <a:pt x="49" y="17"/>
                        </a:lnTo>
                        <a:lnTo>
                          <a:pt x="53" y="17"/>
                        </a:lnTo>
                        <a:lnTo>
                          <a:pt x="53" y="13"/>
                        </a:lnTo>
                        <a:lnTo>
                          <a:pt x="57" y="13"/>
                        </a:lnTo>
                        <a:lnTo>
                          <a:pt x="61" y="13"/>
                        </a:lnTo>
                        <a:lnTo>
                          <a:pt x="61" y="9"/>
                        </a:lnTo>
                        <a:lnTo>
                          <a:pt x="61" y="5"/>
                        </a:lnTo>
                        <a:lnTo>
                          <a:pt x="65" y="5"/>
                        </a:lnTo>
                        <a:lnTo>
                          <a:pt x="69" y="5"/>
                        </a:lnTo>
                        <a:lnTo>
                          <a:pt x="69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604" name="Freeform 578">
                    <a:extLst>
                      <a:ext uri="{FF2B5EF4-FFF2-40B4-BE49-F238E27FC236}">
                        <a16:creationId xmlns:a16="http://schemas.microsoft.com/office/drawing/2014/main" id="{9F23B25C-C2B0-C997-0664-6E133971482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481" y="3392"/>
                    <a:ext cx="116" cy="64"/>
                  </a:xfrm>
                  <a:custGeom>
                    <a:avLst/>
                    <a:gdLst>
                      <a:gd name="T0" fmla="*/ 16 w 115"/>
                      <a:gd name="T1" fmla="*/ 12 h 64"/>
                      <a:gd name="T2" fmla="*/ 19 w 115"/>
                      <a:gd name="T3" fmla="*/ 16 h 64"/>
                      <a:gd name="T4" fmla="*/ 23 w 115"/>
                      <a:gd name="T5" fmla="*/ 12 h 64"/>
                      <a:gd name="T6" fmla="*/ 31 w 115"/>
                      <a:gd name="T7" fmla="*/ 12 h 64"/>
                      <a:gd name="T8" fmla="*/ 35 w 115"/>
                      <a:gd name="T9" fmla="*/ 8 h 64"/>
                      <a:gd name="T10" fmla="*/ 35 w 115"/>
                      <a:gd name="T11" fmla="*/ 0 h 64"/>
                      <a:gd name="T12" fmla="*/ 39 w 115"/>
                      <a:gd name="T13" fmla="*/ 4 h 64"/>
                      <a:gd name="T14" fmla="*/ 42 w 115"/>
                      <a:gd name="T15" fmla="*/ 0 h 64"/>
                      <a:gd name="T16" fmla="*/ 46 w 115"/>
                      <a:gd name="T17" fmla="*/ 8 h 64"/>
                      <a:gd name="T18" fmla="*/ 54 w 115"/>
                      <a:gd name="T19" fmla="*/ 16 h 64"/>
                      <a:gd name="T20" fmla="*/ 62 w 115"/>
                      <a:gd name="T21" fmla="*/ 20 h 64"/>
                      <a:gd name="T22" fmla="*/ 58 w 115"/>
                      <a:gd name="T23" fmla="*/ 16 h 64"/>
                      <a:gd name="T24" fmla="*/ 62 w 115"/>
                      <a:gd name="T25" fmla="*/ 12 h 64"/>
                      <a:gd name="T26" fmla="*/ 62 w 115"/>
                      <a:gd name="T27" fmla="*/ 12 h 64"/>
                      <a:gd name="T28" fmla="*/ 65 w 115"/>
                      <a:gd name="T29" fmla="*/ 8 h 64"/>
                      <a:gd name="T30" fmla="*/ 69 w 115"/>
                      <a:gd name="T31" fmla="*/ 12 h 64"/>
                      <a:gd name="T32" fmla="*/ 73 w 115"/>
                      <a:gd name="T33" fmla="*/ 8 h 64"/>
                      <a:gd name="T34" fmla="*/ 77 w 115"/>
                      <a:gd name="T35" fmla="*/ 4 h 64"/>
                      <a:gd name="T36" fmla="*/ 85 w 115"/>
                      <a:gd name="T37" fmla="*/ 4 h 64"/>
                      <a:gd name="T38" fmla="*/ 88 w 115"/>
                      <a:gd name="T39" fmla="*/ 0 h 64"/>
                      <a:gd name="T40" fmla="*/ 92 w 115"/>
                      <a:gd name="T41" fmla="*/ 4 h 64"/>
                      <a:gd name="T42" fmla="*/ 96 w 115"/>
                      <a:gd name="T43" fmla="*/ 8 h 64"/>
                      <a:gd name="T44" fmla="*/ 104 w 115"/>
                      <a:gd name="T45" fmla="*/ 4 h 64"/>
                      <a:gd name="T46" fmla="*/ 111 w 115"/>
                      <a:gd name="T47" fmla="*/ 4 h 64"/>
                      <a:gd name="T48" fmla="*/ 115 w 115"/>
                      <a:gd name="T49" fmla="*/ 0 h 64"/>
                      <a:gd name="T50" fmla="*/ 111 w 115"/>
                      <a:gd name="T51" fmla="*/ 4 h 64"/>
                      <a:gd name="T52" fmla="*/ 111 w 115"/>
                      <a:gd name="T53" fmla="*/ 12 h 64"/>
                      <a:gd name="T54" fmla="*/ 108 w 115"/>
                      <a:gd name="T55" fmla="*/ 16 h 64"/>
                      <a:gd name="T56" fmla="*/ 108 w 115"/>
                      <a:gd name="T57" fmla="*/ 24 h 64"/>
                      <a:gd name="T58" fmla="*/ 115 w 115"/>
                      <a:gd name="T59" fmla="*/ 24 h 64"/>
                      <a:gd name="T60" fmla="*/ 108 w 115"/>
                      <a:gd name="T61" fmla="*/ 24 h 64"/>
                      <a:gd name="T62" fmla="*/ 111 w 115"/>
                      <a:gd name="T63" fmla="*/ 28 h 64"/>
                      <a:gd name="T64" fmla="*/ 108 w 115"/>
                      <a:gd name="T65" fmla="*/ 32 h 64"/>
                      <a:gd name="T66" fmla="*/ 108 w 115"/>
                      <a:gd name="T67" fmla="*/ 32 h 64"/>
                      <a:gd name="T68" fmla="*/ 104 w 115"/>
                      <a:gd name="T69" fmla="*/ 36 h 64"/>
                      <a:gd name="T70" fmla="*/ 96 w 115"/>
                      <a:gd name="T71" fmla="*/ 36 h 64"/>
                      <a:gd name="T72" fmla="*/ 88 w 115"/>
                      <a:gd name="T73" fmla="*/ 36 h 64"/>
                      <a:gd name="T74" fmla="*/ 81 w 115"/>
                      <a:gd name="T75" fmla="*/ 36 h 64"/>
                      <a:gd name="T76" fmla="*/ 77 w 115"/>
                      <a:gd name="T77" fmla="*/ 32 h 64"/>
                      <a:gd name="T78" fmla="*/ 73 w 115"/>
                      <a:gd name="T79" fmla="*/ 28 h 64"/>
                      <a:gd name="T80" fmla="*/ 65 w 115"/>
                      <a:gd name="T81" fmla="*/ 28 h 64"/>
                      <a:gd name="T82" fmla="*/ 62 w 115"/>
                      <a:gd name="T83" fmla="*/ 32 h 64"/>
                      <a:gd name="T84" fmla="*/ 62 w 115"/>
                      <a:gd name="T85" fmla="*/ 40 h 64"/>
                      <a:gd name="T86" fmla="*/ 62 w 115"/>
                      <a:gd name="T87" fmla="*/ 52 h 64"/>
                      <a:gd name="T88" fmla="*/ 62 w 115"/>
                      <a:gd name="T89" fmla="*/ 60 h 64"/>
                      <a:gd name="T90" fmla="*/ 58 w 115"/>
                      <a:gd name="T91" fmla="*/ 64 h 64"/>
                      <a:gd name="T92" fmla="*/ 8 w 115"/>
                      <a:gd name="T93" fmla="*/ 60 h 64"/>
                      <a:gd name="T94" fmla="*/ 0 w 115"/>
                      <a:gd name="T95" fmla="*/ 56 h 64"/>
                      <a:gd name="T96" fmla="*/ 0 w 115"/>
                      <a:gd name="T97" fmla="*/ 48 h 64"/>
                      <a:gd name="T98" fmla="*/ 4 w 115"/>
                      <a:gd name="T99" fmla="*/ 44 h 64"/>
                      <a:gd name="T100" fmla="*/ 8 w 115"/>
                      <a:gd name="T101" fmla="*/ 36 h 64"/>
                      <a:gd name="T102" fmla="*/ 12 w 115"/>
                      <a:gd name="T103" fmla="*/ 32 h 64"/>
                      <a:gd name="T104" fmla="*/ 16 w 115"/>
                      <a:gd name="T105" fmla="*/ 28 h 64"/>
                      <a:gd name="T106" fmla="*/ 16 w 115"/>
                      <a:gd name="T107" fmla="*/ 24 h 64"/>
                      <a:gd name="T108" fmla="*/ 16 w 115"/>
                      <a:gd name="T109" fmla="*/ 16 h 64"/>
                      <a:gd name="T110" fmla="*/ 12 w 115"/>
                      <a:gd name="T111" fmla="*/ 12 h 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</a:cxnLst>
                    <a:rect l="0" t="0" r="r" b="b"/>
                    <a:pathLst>
                      <a:path w="115" h="64">
                        <a:moveTo>
                          <a:pt x="12" y="12"/>
                        </a:moveTo>
                        <a:lnTo>
                          <a:pt x="16" y="12"/>
                        </a:lnTo>
                        <a:lnTo>
                          <a:pt x="19" y="12"/>
                        </a:lnTo>
                        <a:lnTo>
                          <a:pt x="19" y="16"/>
                        </a:lnTo>
                        <a:lnTo>
                          <a:pt x="19" y="12"/>
                        </a:lnTo>
                        <a:lnTo>
                          <a:pt x="23" y="12"/>
                        </a:lnTo>
                        <a:lnTo>
                          <a:pt x="27" y="12"/>
                        </a:lnTo>
                        <a:lnTo>
                          <a:pt x="31" y="12"/>
                        </a:lnTo>
                        <a:lnTo>
                          <a:pt x="31" y="8"/>
                        </a:lnTo>
                        <a:lnTo>
                          <a:pt x="35" y="8"/>
                        </a:lnTo>
                        <a:lnTo>
                          <a:pt x="35" y="4"/>
                        </a:lnTo>
                        <a:lnTo>
                          <a:pt x="35" y="0"/>
                        </a:lnTo>
                        <a:lnTo>
                          <a:pt x="35" y="4"/>
                        </a:lnTo>
                        <a:lnTo>
                          <a:pt x="39" y="4"/>
                        </a:lnTo>
                        <a:lnTo>
                          <a:pt x="39" y="0"/>
                        </a:lnTo>
                        <a:lnTo>
                          <a:pt x="42" y="0"/>
                        </a:lnTo>
                        <a:lnTo>
                          <a:pt x="42" y="4"/>
                        </a:lnTo>
                        <a:lnTo>
                          <a:pt x="46" y="8"/>
                        </a:lnTo>
                        <a:lnTo>
                          <a:pt x="50" y="12"/>
                        </a:lnTo>
                        <a:lnTo>
                          <a:pt x="54" y="16"/>
                        </a:lnTo>
                        <a:lnTo>
                          <a:pt x="58" y="20"/>
                        </a:lnTo>
                        <a:lnTo>
                          <a:pt x="62" y="20"/>
                        </a:lnTo>
                        <a:lnTo>
                          <a:pt x="62" y="16"/>
                        </a:lnTo>
                        <a:lnTo>
                          <a:pt x="58" y="16"/>
                        </a:lnTo>
                        <a:lnTo>
                          <a:pt x="62" y="16"/>
                        </a:lnTo>
                        <a:lnTo>
                          <a:pt x="62" y="12"/>
                        </a:lnTo>
                        <a:lnTo>
                          <a:pt x="62" y="16"/>
                        </a:lnTo>
                        <a:lnTo>
                          <a:pt x="62" y="12"/>
                        </a:lnTo>
                        <a:lnTo>
                          <a:pt x="65" y="12"/>
                        </a:lnTo>
                        <a:lnTo>
                          <a:pt x="65" y="8"/>
                        </a:lnTo>
                        <a:lnTo>
                          <a:pt x="65" y="12"/>
                        </a:lnTo>
                        <a:lnTo>
                          <a:pt x="69" y="12"/>
                        </a:lnTo>
                        <a:lnTo>
                          <a:pt x="69" y="8"/>
                        </a:lnTo>
                        <a:lnTo>
                          <a:pt x="73" y="8"/>
                        </a:lnTo>
                        <a:lnTo>
                          <a:pt x="77" y="8"/>
                        </a:lnTo>
                        <a:lnTo>
                          <a:pt x="77" y="4"/>
                        </a:lnTo>
                        <a:lnTo>
                          <a:pt x="81" y="4"/>
                        </a:lnTo>
                        <a:lnTo>
                          <a:pt x="85" y="4"/>
                        </a:lnTo>
                        <a:lnTo>
                          <a:pt x="85" y="0"/>
                        </a:lnTo>
                        <a:lnTo>
                          <a:pt x="88" y="0"/>
                        </a:lnTo>
                        <a:lnTo>
                          <a:pt x="92" y="0"/>
                        </a:lnTo>
                        <a:lnTo>
                          <a:pt x="92" y="4"/>
                        </a:lnTo>
                        <a:lnTo>
                          <a:pt x="92" y="8"/>
                        </a:lnTo>
                        <a:lnTo>
                          <a:pt x="96" y="8"/>
                        </a:lnTo>
                        <a:lnTo>
                          <a:pt x="100" y="8"/>
                        </a:lnTo>
                        <a:lnTo>
                          <a:pt x="104" y="4"/>
                        </a:lnTo>
                        <a:lnTo>
                          <a:pt x="108" y="4"/>
                        </a:lnTo>
                        <a:lnTo>
                          <a:pt x="111" y="4"/>
                        </a:lnTo>
                        <a:lnTo>
                          <a:pt x="111" y="0"/>
                        </a:lnTo>
                        <a:lnTo>
                          <a:pt x="115" y="0"/>
                        </a:lnTo>
                        <a:lnTo>
                          <a:pt x="115" y="4"/>
                        </a:lnTo>
                        <a:lnTo>
                          <a:pt x="111" y="4"/>
                        </a:lnTo>
                        <a:lnTo>
                          <a:pt x="111" y="8"/>
                        </a:lnTo>
                        <a:lnTo>
                          <a:pt x="111" y="12"/>
                        </a:lnTo>
                        <a:lnTo>
                          <a:pt x="108" y="12"/>
                        </a:lnTo>
                        <a:lnTo>
                          <a:pt x="108" y="16"/>
                        </a:lnTo>
                        <a:lnTo>
                          <a:pt x="108" y="20"/>
                        </a:lnTo>
                        <a:lnTo>
                          <a:pt x="108" y="24"/>
                        </a:lnTo>
                        <a:lnTo>
                          <a:pt x="111" y="24"/>
                        </a:lnTo>
                        <a:lnTo>
                          <a:pt x="115" y="24"/>
                        </a:lnTo>
                        <a:lnTo>
                          <a:pt x="111" y="24"/>
                        </a:lnTo>
                        <a:lnTo>
                          <a:pt x="108" y="24"/>
                        </a:lnTo>
                        <a:lnTo>
                          <a:pt x="108" y="28"/>
                        </a:lnTo>
                        <a:lnTo>
                          <a:pt x="111" y="28"/>
                        </a:lnTo>
                        <a:lnTo>
                          <a:pt x="111" y="32"/>
                        </a:lnTo>
                        <a:lnTo>
                          <a:pt x="108" y="32"/>
                        </a:lnTo>
                        <a:lnTo>
                          <a:pt x="111" y="32"/>
                        </a:lnTo>
                        <a:lnTo>
                          <a:pt x="108" y="32"/>
                        </a:lnTo>
                        <a:lnTo>
                          <a:pt x="104" y="32"/>
                        </a:lnTo>
                        <a:lnTo>
                          <a:pt x="104" y="36"/>
                        </a:lnTo>
                        <a:lnTo>
                          <a:pt x="100" y="36"/>
                        </a:lnTo>
                        <a:lnTo>
                          <a:pt x="96" y="36"/>
                        </a:lnTo>
                        <a:lnTo>
                          <a:pt x="92" y="36"/>
                        </a:lnTo>
                        <a:lnTo>
                          <a:pt x="88" y="36"/>
                        </a:lnTo>
                        <a:lnTo>
                          <a:pt x="85" y="36"/>
                        </a:lnTo>
                        <a:lnTo>
                          <a:pt x="81" y="36"/>
                        </a:lnTo>
                        <a:lnTo>
                          <a:pt x="77" y="36"/>
                        </a:lnTo>
                        <a:lnTo>
                          <a:pt x="77" y="32"/>
                        </a:lnTo>
                        <a:lnTo>
                          <a:pt x="73" y="32"/>
                        </a:lnTo>
                        <a:lnTo>
                          <a:pt x="73" y="28"/>
                        </a:lnTo>
                        <a:lnTo>
                          <a:pt x="69" y="28"/>
                        </a:lnTo>
                        <a:lnTo>
                          <a:pt x="65" y="28"/>
                        </a:lnTo>
                        <a:lnTo>
                          <a:pt x="62" y="28"/>
                        </a:lnTo>
                        <a:lnTo>
                          <a:pt x="62" y="32"/>
                        </a:lnTo>
                        <a:lnTo>
                          <a:pt x="62" y="36"/>
                        </a:lnTo>
                        <a:lnTo>
                          <a:pt x="62" y="40"/>
                        </a:lnTo>
                        <a:lnTo>
                          <a:pt x="62" y="48"/>
                        </a:lnTo>
                        <a:lnTo>
                          <a:pt x="62" y="52"/>
                        </a:lnTo>
                        <a:lnTo>
                          <a:pt x="62" y="56"/>
                        </a:lnTo>
                        <a:lnTo>
                          <a:pt x="62" y="60"/>
                        </a:lnTo>
                        <a:lnTo>
                          <a:pt x="58" y="60"/>
                        </a:lnTo>
                        <a:lnTo>
                          <a:pt x="58" y="64"/>
                        </a:lnTo>
                        <a:lnTo>
                          <a:pt x="8" y="64"/>
                        </a:lnTo>
                        <a:lnTo>
                          <a:pt x="8" y="60"/>
                        </a:lnTo>
                        <a:lnTo>
                          <a:pt x="4" y="60"/>
                        </a:lnTo>
                        <a:lnTo>
                          <a:pt x="0" y="56"/>
                        </a:lnTo>
                        <a:lnTo>
                          <a:pt x="0" y="52"/>
                        </a:lnTo>
                        <a:lnTo>
                          <a:pt x="0" y="48"/>
                        </a:lnTo>
                        <a:lnTo>
                          <a:pt x="0" y="44"/>
                        </a:lnTo>
                        <a:lnTo>
                          <a:pt x="4" y="44"/>
                        </a:lnTo>
                        <a:lnTo>
                          <a:pt x="8" y="40"/>
                        </a:lnTo>
                        <a:lnTo>
                          <a:pt x="8" y="36"/>
                        </a:lnTo>
                        <a:lnTo>
                          <a:pt x="12" y="36"/>
                        </a:lnTo>
                        <a:lnTo>
                          <a:pt x="12" y="32"/>
                        </a:lnTo>
                        <a:lnTo>
                          <a:pt x="16" y="32"/>
                        </a:lnTo>
                        <a:lnTo>
                          <a:pt x="16" y="28"/>
                        </a:lnTo>
                        <a:lnTo>
                          <a:pt x="12" y="28"/>
                        </a:lnTo>
                        <a:lnTo>
                          <a:pt x="16" y="24"/>
                        </a:lnTo>
                        <a:lnTo>
                          <a:pt x="16" y="20"/>
                        </a:lnTo>
                        <a:lnTo>
                          <a:pt x="16" y="16"/>
                        </a:lnTo>
                        <a:lnTo>
                          <a:pt x="16" y="12"/>
                        </a:lnTo>
                        <a:lnTo>
                          <a:pt x="12" y="12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605" name="Freeform 579">
                    <a:extLst>
                      <a:ext uri="{FF2B5EF4-FFF2-40B4-BE49-F238E27FC236}">
                        <a16:creationId xmlns:a16="http://schemas.microsoft.com/office/drawing/2014/main" id="{513B363C-2ADF-7FCC-60E7-B64816E99DE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384" y="3392"/>
                    <a:ext cx="70" cy="119"/>
                  </a:xfrm>
                  <a:custGeom>
                    <a:avLst/>
                    <a:gdLst>
                      <a:gd name="T0" fmla="*/ 35 w 69"/>
                      <a:gd name="T1" fmla="*/ 0 h 117"/>
                      <a:gd name="T2" fmla="*/ 39 w 69"/>
                      <a:gd name="T3" fmla="*/ 4 h 117"/>
                      <a:gd name="T4" fmla="*/ 42 w 69"/>
                      <a:gd name="T5" fmla="*/ 8 h 117"/>
                      <a:gd name="T6" fmla="*/ 42 w 69"/>
                      <a:gd name="T7" fmla="*/ 12 h 117"/>
                      <a:gd name="T8" fmla="*/ 46 w 69"/>
                      <a:gd name="T9" fmla="*/ 16 h 117"/>
                      <a:gd name="T10" fmla="*/ 50 w 69"/>
                      <a:gd name="T11" fmla="*/ 20 h 117"/>
                      <a:gd name="T12" fmla="*/ 54 w 69"/>
                      <a:gd name="T13" fmla="*/ 24 h 117"/>
                      <a:gd name="T14" fmla="*/ 58 w 69"/>
                      <a:gd name="T15" fmla="*/ 28 h 117"/>
                      <a:gd name="T16" fmla="*/ 62 w 69"/>
                      <a:gd name="T17" fmla="*/ 32 h 117"/>
                      <a:gd name="T18" fmla="*/ 65 w 69"/>
                      <a:gd name="T19" fmla="*/ 36 h 117"/>
                      <a:gd name="T20" fmla="*/ 69 w 69"/>
                      <a:gd name="T21" fmla="*/ 40 h 117"/>
                      <a:gd name="T22" fmla="*/ 69 w 69"/>
                      <a:gd name="T23" fmla="*/ 48 h 117"/>
                      <a:gd name="T24" fmla="*/ 65 w 69"/>
                      <a:gd name="T25" fmla="*/ 52 h 117"/>
                      <a:gd name="T26" fmla="*/ 62 w 69"/>
                      <a:gd name="T27" fmla="*/ 56 h 117"/>
                      <a:gd name="T28" fmla="*/ 62 w 69"/>
                      <a:gd name="T29" fmla="*/ 56 h 117"/>
                      <a:gd name="T30" fmla="*/ 58 w 69"/>
                      <a:gd name="T31" fmla="*/ 52 h 117"/>
                      <a:gd name="T32" fmla="*/ 54 w 69"/>
                      <a:gd name="T33" fmla="*/ 56 h 117"/>
                      <a:gd name="T34" fmla="*/ 58 w 69"/>
                      <a:gd name="T35" fmla="*/ 60 h 117"/>
                      <a:gd name="T36" fmla="*/ 58 w 69"/>
                      <a:gd name="T37" fmla="*/ 60 h 117"/>
                      <a:gd name="T38" fmla="*/ 54 w 69"/>
                      <a:gd name="T39" fmla="*/ 64 h 117"/>
                      <a:gd name="T40" fmla="*/ 50 w 69"/>
                      <a:gd name="T41" fmla="*/ 68 h 117"/>
                      <a:gd name="T42" fmla="*/ 50 w 69"/>
                      <a:gd name="T43" fmla="*/ 76 h 117"/>
                      <a:gd name="T44" fmla="*/ 50 w 69"/>
                      <a:gd name="T45" fmla="*/ 85 h 117"/>
                      <a:gd name="T46" fmla="*/ 46 w 69"/>
                      <a:gd name="T47" fmla="*/ 89 h 117"/>
                      <a:gd name="T48" fmla="*/ 50 w 69"/>
                      <a:gd name="T49" fmla="*/ 93 h 117"/>
                      <a:gd name="T50" fmla="*/ 50 w 69"/>
                      <a:gd name="T51" fmla="*/ 101 h 117"/>
                      <a:gd name="T52" fmla="*/ 54 w 69"/>
                      <a:gd name="T53" fmla="*/ 105 h 117"/>
                      <a:gd name="T54" fmla="*/ 50 w 69"/>
                      <a:gd name="T55" fmla="*/ 109 h 117"/>
                      <a:gd name="T56" fmla="*/ 46 w 69"/>
                      <a:gd name="T57" fmla="*/ 113 h 117"/>
                      <a:gd name="T58" fmla="*/ 46 w 69"/>
                      <a:gd name="T59" fmla="*/ 113 h 117"/>
                      <a:gd name="T60" fmla="*/ 42 w 69"/>
                      <a:gd name="T61" fmla="*/ 109 h 117"/>
                      <a:gd name="T62" fmla="*/ 39 w 69"/>
                      <a:gd name="T63" fmla="*/ 105 h 117"/>
                      <a:gd name="T64" fmla="*/ 35 w 69"/>
                      <a:gd name="T65" fmla="*/ 101 h 117"/>
                      <a:gd name="T66" fmla="*/ 35 w 69"/>
                      <a:gd name="T67" fmla="*/ 101 h 117"/>
                      <a:gd name="T68" fmla="*/ 31 w 69"/>
                      <a:gd name="T69" fmla="*/ 97 h 117"/>
                      <a:gd name="T70" fmla="*/ 23 w 69"/>
                      <a:gd name="T71" fmla="*/ 101 h 117"/>
                      <a:gd name="T72" fmla="*/ 16 w 69"/>
                      <a:gd name="T73" fmla="*/ 97 h 117"/>
                      <a:gd name="T74" fmla="*/ 16 w 69"/>
                      <a:gd name="T75" fmla="*/ 97 h 117"/>
                      <a:gd name="T76" fmla="*/ 16 w 69"/>
                      <a:gd name="T77" fmla="*/ 89 h 117"/>
                      <a:gd name="T78" fmla="*/ 12 w 69"/>
                      <a:gd name="T79" fmla="*/ 85 h 117"/>
                      <a:gd name="T80" fmla="*/ 8 w 69"/>
                      <a:gd name="T81" fmla="*/ 81 h 117"/>
                      <a:gd name="T82" fmla="*/ 4 w 69"/>
                      <a:gd name="T83" fmla="*/ 72 h 117"/>
                      <a:gd name="T84" fmla="*/ 4 w 69"/>
                      <a:gd name="T85" fmla="*/ 68 h 117"/>
                      <a:gd name="T86" fmla="*/ 8 w 69"/>
                      <a:gd name="T87" fmla="*/ 64 h 117"/>
                      <a:gd name="T88" fmla="*/ 12 w 69"/>
                      <a:gd name="T89" fmla="*/ 64 h 117"/>
                      <a:gd name="T90" fmla="*/ 12 w 69"/>
                      <a:gd name="T91" fmla="*/ 56 h 117"/>
                      <a:gd name="T92" fmla="*/ 19 w 69"/>
                      <a:gd name="T93" fmla="*/ 56 h 117"/>
                      <a:gd name="T94" fmla="*/ 23 w 69"/>
                      <a:gd name="T95" fmla="*/ 52 h 117"/>
                      <a:gd name="T96" fmla="*/ 27 w 69"/>
                      <a:gd name="T97" fmla="*/ 48 h 117"/>
                      <a:gd name="T98" fmla="*/ 23 w 69"/>
                      <a:gd name="T99" fmla="*/ 44 h 117"/>
                      <a:gd name="T100" fmla="*/ 19 w 69"/>
                      <a:gd name="T101" fmla="*/ 40 h 117"/>
                      <a:gd name="T102" fmla="*/ 19 w 69"/>
                      <a:gd name="T103" fmla="*/ 32 h 117"/>
                      <a:gd name="T104" fmla="*/ 16 w 69"/>
                      <a:gd name="T105" fmla="*/ 28 h 117"/>
                      <a:gd name="T106" fmla="*/ 23 w 69"/>
                      <a:gd name="T107" fmla="*/ 24 h 117"/>
                      <a:gd name="T108" fmla="*/ 19 w 69"/>
                      <a:gd name="T109" fmla="*/ 20 h 117"/>
                      <a:gd name="T110" fmla="*/ 16 w 69"/>
                      <a:gd name="T111" fmla="*/ 16 h 117"/>
                      <a:gd name="T112" fmla="*/ 23 w 69"/>
                      <a:gd name="T113" fmla="*/ 16 h 117"/>
                      <a:gd name="T114" fmla="*/ 27 w 69"/>
                      <a:gd name="T115" fmla="*/ 12 h 117"/>
                      <a:gd name="T116" fmla="*/ 31 w 69"/>
                      <a:gd name="T117" fmla="*/ 8 h 117"/>
                      <a:gd name="T118" fmla="*/ 35 w 69"/>
                      <a:gd name="T119" fmla="*/ 4 h 117"/>
                      <a:gd name="T120" fmla="*/ 35 w 69"/>
                      <a:gd name="T121" fmla="*/ 4 h 1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</a:cxnLst>
                    <a:rect l="0" t="0" r="r" b="b"/>
                    <a:pathLst>
                      <a:path w="69" h="117">
                        <a:moveTo>
                          <a:pt x="35" y="4"/>
                        </a:moveTo>
                        <a:lnTo>
                          <a:pt x="35" y="0"/>
                        </a:lnTo>
                        <a:lnTo>
                          <a:pt x="35" y="4"/>
                        </a:lnTo>
                        <a:lnTo>
                          <a:pt x="39" y="4"/>
                        </a:lnTo>
                        <a:lnTo>
                          <a:pt x="39" y="8"/>
                        </a:lnTo>
                        <a:lnTo>
                          <a:pt x="42" y="8"/>
                        </a:lnTo>
                        <a:lnTo>
                          <a:pt x="39" y="12"/>
                        </a:lnTo>
                        <a:lnTo>
                          <a:pt x="42" y="12"/>
                        </a:lnTo>
                        <a:lnTo>
                          <a:pt x="46" y="12"/>
                        </a:lnTo>
                        <a:lnTo>
                          <a:pt x="46" y="16"/>
                        </a:lnTo>
                        <a:lnTo>
                          <a:pt x="50" y="16"/>
                        </a:lnTo>
                        <a:lnTo>
                          <a:pt x="50" y="20"/>
                        </a:lnTo>
                        <a:lnTo>
                          <a:pt x="50" y="24"/>
                        </a:lnTo>
                        <a:lnTo>
                          <a:pt x="54" y="24"/>
                        </a:lnTo>
                        <a:lnTo>
                          <a:pt x="54" y="28"/>
                        </a:lnTo>
                        <a:lnTo>
                          <a:pt x="58" y="28"/>
                        </a:lnTo>
                        <a:lnTo>
                          <a:pt x="62" y="28"/>
                        </a:lnTo>
                        <a:lnTo>
                          <a:pt x="62" y="32"/>
                        </a:lnTo>
                        <a:lnTo>
                          <a:pt x="65" y="32"/>
                        </a:lnTo>
                        <a:lnTo>
                          <a:pt x="65" y="36"/>
                        </a:lnTo>
                        <a:lnTo>
                          <a:pt x="69" y="36"/>
                        </a:lnTo>
                        <a:lnTo>
                          <a:pt x="69" y="40"/>
                        </a:lnTo>
                        <a:lnTo>
                          <a:pt x="69" y="44"/>
                        </a:lnTo>
                        <a:lnTo>
                          <a:pt x="69" y="48"/>
                        </a:lnTo>
                        <a:lnTo>
                          <a:pt x="65" y="48"/>
                        </a:lnTo>
                        <a:lnTo>
                          <a:pt x="65" y="52"/>
                        </a:lnTo>
                        <a:lnTo>
                          <a:pt x="65" y="56"/>
                        </a:lnTo>
                        <a:lnTo>
                          <a:pt x="62" y="56"/>
                        </a:lnTo>
                        <a:lnTo>
                          <a:pt x="62" y="60"/>
                        </a:lnTo>
                        <a:lnTo>
                          <a:pt x="62" y="56"/>
                        </a:lnTo>
                        <a:lnTo>
                          <a:pt x="58" y="56"/>
                        </a:lnTo>
                        <a:lnTo>
                          <a:pt x="58" y="52"/>
                        </a:lnTo>
                        <a:lnTo>
                          <a:pt x="58" y="56"/>
                        </a:lnTo>
                        <a:lnTo>
                          <a:pt x="54" y="56"/>
                        </a:lnTo>
                        <a:lnTo>
                          <a:pt x="58" y="56"/>
                        </a:lnTo>
                        <a:lnTo>
                          <a:pt x="58" y="60"/>
                        </a:lnTo>
                        <a:lnTo>
                          <a:pt x="54" y="60"/>
                        </a:lnTo>
                        <a:lnTo>
                          <a:pt x="58" y="60"/>
                        </a:lnTo>
                        <a:lnTo>
                          <a:pt x="58" y="64"/>
                        </a:lnTo>
                        <a:lnTo>
                          <a:pt x="54" y="64"/>
                        </a:lnTo>
                        <a:lnTo>
                          <a:pt x="54" y="68"/>
                        </a:lnTo>
                        <a:lnTo>
                          <a:pt x="50" y="68"/>
                        </a:lnTo>
                        <a:lnTo>
                          <a:pt x="50" y="72"/>
                        </a:lnTo>
                        <a:lnTo>
                          <a:pt x="50" y="76"/>
                        </a:lnTo>
                        <a:lnTo>
                          <a:pt x="50" y="81"/>
                        </a:lnTo>
                        <a:lnTo>
                          <a:pt x="50" y="85"/>
                        </a:lnTo>
                        <a:lnTo>
                          <a:pt x="46" y="85"/>
                        </a:lnTo>
                        <a:lnTo>
                          <a:pt x="46" y="89"/>
                        </a:lnTo>
                        <a:lnTo>
                          <a:pt x="46" y="93"/>
                        </a:lnTo>
                        <a:lnTo>
                          <a:pt x="50" y="93"/>
                        </a:lnTo>
                        <a:lnTo>
                          <a:pt x="50" y="97"/>
                        </a:lnTo>
                        <a:lnTo>
                          <a:pt x="50" y="101"/>
                        </a:lnTo>
                        <a:lnTo>
                          <a:pt x="50" y="105"/>
                        </a:lnTo>
                        <a:lnTo>
                          <a:pt x="54" y="105"/>
                        </a:lnTo>
                        <a:lnTo>
                          <a:pt x="54" y="109"/>
                        </a:lnTo>
                        <a:lnTo>
                          <a:pt x="50" y="109"/>
                        </a:lnTo>
                        <a:lnTo>
                          <a:pt x="50" y="113"/>
                        </a:lnTo>
                        <a:lnTo>
                          <a:pt x="46" y="113"/>
                        </a:lnTo>
                        <a:lnTo>
                          <a:pt x="46" y="117"/>
                        </a:lnTo>
                        <a:lnTo>
                          <a:pt x="46" y="113"/>
                        </a:lnTo>
                        <a:lnTo>
                          <a:pt x="42" y="113"/>
                        </a:lnTo>
                        <a:lnTo>
                          <a:pt x="42" y="109"/>
                        </a:lnTo>
                        <a:lnTo>
                          <a:pt x="42" y="105"/>
                        </a:lnTo>
                        <a:lnTo>
                          <a:pt x="39" y="105"/>
                        </a:lnTo>
                        <a:lnTo>
                          <a:pt x="39" y="101"/>
                        </a:lnTo>
                        <a:lnTo>
                          <a:pt x="35" y="101"/>
                        </a:lnTo>
                        <a:lnTo>
                          <a:pt x="35" y="97"/>
                        </a:lnTo>
                        <a:lnTo>
                          <a:pt x="35" y="101"/>
                        </a:lnTo>
                        <a:lnTo>
                          <a:pt x="31" y="101"/>
                        </a:lnTo>
                        <a:lnTo>
                          <a:pt x="31" y="97"/>
                        </a:lnTo>
                        <a:lnTo>
                          <a:pt x="27" y="101"/>
                        </a:lnTo>
                        <a:lnTo>
                          <a:pt x="23" y="101"/>
                        </a:lnTo>
                        <a:lnTo>
                          <a:pt x="19" y="97"/>
                        </a:lnTo>
                        <a:lnTo>
                          <a:pt x="16" y="97"/>
                        </a:lnTo>
                        <a:lnTo>
                          <a:pt x="16" y="101"/>
                        </a:lnTo>
                        <a:lnTo>
                          <a:pt x="16" y="97"/>
                        </a:lnTo>
                        <a:lnTo>
                          <a:pt x="16" y="93"/>
                        </a:lnTo>
                        <a:lnTo>
                          <a:pt x="16" y="89"/>
                        </a:lnTo>
                        <a:lnTo>
                          <a:pt x="12" y="89"/>
                        </a:lnTo>
                        <a:lnTo>
                          <a:pt x="12" y="85"/>
                        </a:lnTo>
                        <a:lnTo>
                          <a:pt x="8" y="85"/>
                        </a:lnTo>
                        <a:lnTo>
                          <a:pt x="8" y="81"/>
                        </a:lnTo>
                        <a:lnTo>
                          <a:pt x="8" y="76"/>
                        </a:lnTo>
                        <a:lnTo>
                          <a:pt x="4" y="72"/>
                        </a:lnTo>
                        <a:lnTo>
                          <a:pt x="0" y="72"/>
                        </a:lnTo>
                        <a:lnTo>
                          <a:pt x="4" y="68"/>
                        </a:lnTo>
                        <a:lnTo>
                          <a:pt x="4" y="64"/>
                        </a:lnTo>
                        <a:lnTo>
                          <a:pt x="8" y="64"/>
                        </a:lnTo>
                        <a:lnTo>
                          <a:pt x="8" y="68"/>
                        </a:lnTo>
                        <a:lnTo>
                          <a:pt x="12" y="64"/>
                        </a:lnTo>
                        <a:lnTo>
                          <a:pt x="12" y="60"/>
                        </a:lnTo>
                        <a:lnTo>
                          <a:pt x="12" y="56"/>
                        </a:lnTo>
                        <a:lnTo>
                          <a:pt x="16" y="56"/>
                        </a:lnTo>
                        <a:lnTo>
                          <a:pt x="19" y="56"/>
                        </a:lnTo>
                        <a:lnTo>
                          <a:pt x="19" y="52"/>
                        </a:lnTo>
                        <a:lnTo>
                          <a:pt x="23" y="52"/>
                        </a:lnTo>
                        <a:lnTo>
                          <a:pt x="27" y="52"/>
                        </a:lnTo>
                        <a:lnTo>
                          <a:pt x="27" y="48"/>
                        </a:lnTo>
                        <a:lnTo>
                          <a:pt x="23" y="48"/>
                        </a:lnTo>
                        <a:lnTo>
                          <a:pt x="23" y="44"/>
                        </a:lnTo>
                        <a:lnTo>
                          <a:pt x="23" y="40"/>
                        </a:lnTo>
                        <a:lnTo>
                          <a:pt x="19" y="40"/>
                        </a:lnTo>
                        <a:lnTo>
                          <a:pt x="19" y="36"/>
                        </a:lnTo>
                        <a:lnTo>
                          <a:pt x="19" y="32"/>
                        </a:lnTo>
                        <a:lnTo>
                          <a:pt x="16" y="32"/>
                        </a:lnTo>
                        <a:lnTo>
                          <a:pt x="16" y="28"/>
                        </a:lnTo>
                        <a:lnTo>
                          <a:pt x="19" y="28"/>
                        </a:lnTo>
                        <a:lnTo>
                          <a:pt x="23" y="24"/>
                        </a:lnTo>
                        <a:lnTo>
                          <a:pt x="23" y="20"/>
                        </a:lnTo>
                        <a:lnTo>
                          <a:pt x="19" y="20"/>
                        </a:lnTo>
                        <a:lnTo>
                          <a:pt x="19" y="16"/>
                        </a:lnTo>
                        <a:lnTo>
                          <a:pt x="16" y="16"/>
                        </a:lnTo>
                        <a:lnTo>
                          <a:pt x="19" y="16"/>
                        </a:lnTo>
                        <a:lnTo>
                          <a:pt x="23" y="16"/>
                        </a:lnTo>
                        <a:lnTo>
                          <a:pt x="23" y="12"/>
                        </a:lnTo>
                        <a:lnTo>
                          <a:pt x="27" y="12"/>
                        </a:lnTo>
                        <a:lnTo>
                          <a:pt x="27" y="8"/>
                        </a:lnTo>
                        <a:lnTo>
                          <a:pt x="31" y="8"/>
                        </a:lnTo>
                        <a:lnTo>
                          <a:pt x="31" y="4"/>
                        </a:lnTo>
                        <a:lnTo>
                          <a:pt x="35" y="4"/>
                        </a:lnTo>
                        <a:lnTo>
                          <a:pt x="31" y="4"/>
                        </a:lnTo>
                        <a:lnTo>
                          <a:pt x="35" y="4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606" name="Freeform 580">
                    <a:extLst>
                      <a:ext uri="{FF2B5EF4-FFF2-40B4-BE49-F238E27FC236}">
                        <a16:creationId xmlns:a16="http://schemas.microsoft.com/office/drawing/2014/main" id="{A040DC12-DE23-A978-4AA8-2DE7A8193E6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96" y="3396"/>
                    <a:ext cx="69" cy="72"/>
                  </a:xfrm>
                  <a:custGeom>
                    <a:avLst/>
                    <a:gdLst>
                      <a:gd name="T0" fmla="*/ 34 w 69"/>
                      <a:gd name="T1" fmla="*/ 12 h 72"/>
                      <a:gd name="T2" fmla="*/ 38 w 69"/>
                      <a:gd name="T3" fmla="*/ 16 h 72"/>
                      <a:gd name="T4" fmla="*/ 42 w 69"/>
                      <a:gd name="T5" fmla="*/ 20 h 72"/>
                      <a:gd name="T6" fmla="*/ 46 w 69"/>
                      <a:gd name="T7" fmla="*/ 24 h 72"/>
                      <a:gd name="T8" fmla="*/ 50 w 69"/>
                      <a:gd name="T9" fmla="*/ 28 h 72"/>
                      <a:gd name="T10" fmla="*/ 53 w 69"/>
                      <a:gd name="T11" fmla="*/ 24 h 72"/>
                      <a:gd name="T12" fmla="*/ 53 w 69"/>
                      <a:gd name="T13" fmla="*/ 16 h 72"/>
                      <a:gd name="T14" fmla="*/ 57 w 69"/>
                      <a:gd name="T15" fmla="*/ 12 h 72"/>
                      <a:gd name="T16" fmla="*/ 65 w 69"/>
                      <a:gd name="T17" fmla="*/ 12 h 72"/>
                      <a:gd name="T18" fmla="*/ 65 w 69"/>
                      <a:gd name="T19" fmla="*/ 20 h 72"/>
                      <a:gd name="T20" fmla="*/ 65 w 69"/>
                      <a:gd name="T21" fmla="*/ 28 h 72"/>
                      <a:gd name="T22" fmla="*/ 61 w 69"/>
                      <a:gd name="T23" fmla="*/ 32 h 72"/>
                      <a:gd name="T24" fmla="*/ 65 w 69"/>
                      <a:gd name="T25" fmla="*/ 36 h 72"/>
                      <a:gd name="T26" fmla="*/ 69 w 69"/>
                      <a:gd name="T27" fmla="*/ 40 h 72"/>
                      <a:gd name="T28" fmla="*/ 69 w 69"/>
                      <a:gd name="T29" fmla="*/ 48 h 72"/>
                      <a:gd name="T30" fmla="*/ 61 w 69"/>
                      <a:gd name="T31" fmla="*/ 52 h 72"/>
                      <a:gd name="T32" fmla="*/ 57 w 69"/>
                      <a:gd name="T33" fmla="*/ 56 h 72"/>
                      <a:gd name="T34" fmla="*/ 53 w 69"/>
                      <a:gd name="T35" fmla="*/ 60 h 72"/>
                      <a:gd name="T36" fmla="*/ 50 w 69"/>
                      <a:gd name="T37" fmla="*/ 56 h 72"/>
                      <a:gd name="T38" fmla="*/ 50 w 69"/>
                      <a:gd name="T39" fmla="*/ 64 h 72"/>
                      <a:gd name="T40" fmla="*/ 53 w 69"/>
                      <a:gd name="T41" fmla="*/ 68 h 72"/>
                      <a:gd name="T42" fmla="*/ 50 w 69"/>
                      <a:gd name="T43" fmla="*/ 72 h 72"/>
                      <a:gd name="T44" fmla="*/ 42 w 69"/>
                      <a:gd name="T45" fmla="*/ 72 h 72"/>
                      <a:gd name="T46" fmla="*/ 34 w 69"/>
                      <a:gd name="T47" fmla="*/ 72 h 72"/>
                      <a:gd name="T48" fmla="*/ 34 w 69"/>
                      <a:gd name="T49" fmla="*/ 64 h 72"/>
                      <a:gd name="T50" fmla="*/ 34 w 69"/>
                      <a:gd name="T51" fmla="*/ 56 h 72"/>
                      <a:gd name="T52" fmla="*/ 30 w 69"/>
                      <a:gd name="T53" fmla="*/ 52 h 72"/>
                      <a:gd name="T54" fmla="*/ 30 w 69"/>
                      <a:gd name="T55" fmla="*/ 44 h 72"/>
                      <a:gd name="T56" fmla="*/ 27 w 69"/>
                      <a:gd name="T57" fmla="*/ 40 h 72"/>
                      <a:gd name="T58" fmla="*/ 27 w 69"/>
                      <a:gd name="T59" fmla="*/ 36 h 72"/>
                      <a:gd name="T60" fmla="*/ 23 w 69"/>
                      <a:gd name="T61" fmla="*/ 32 h 72"/>
                      <a:gd name="T62" fmla="*/ 15 w 69"/>
                      <a:gd name="T63" fmla="*/ 32 h 72"/>
                      <a:gd name="T64" fmla="*/ 15 w 69"/>
                      <a:gd name="T65" fmla="*/ 24 h 72"/>
                      <a:gd name="T66" fmla="*/ 11 w 69"/>
                      <a:gd name="T67" fmla="*/ 20 h 72"/>
                      <a:gd name="T68" fmla="*/ 7 w 69"/>
                      <a:gd name="T69" fmla="*/ 16 h 72"/>
                      <a:gd name="T70" fmla="*/ 4 w 69"/>
                      <a:gd name="T71" fmla="*/ 12 h 72"/>
                      <a:gd name="T72" fmla="*/ 0 w 69"/>
                      <a:gd name="T73" fmla="*/ 8 h 72"/>
                      <a:gd name="T74" fmla="*/ 4 w 69"/>
                      <a:gd name="T75" fmla="*/ 4 h 72"/>
                      <a:gd name="T76" fmla="*/ 7 w 69"/>
                      <a:gd name="T77" fmla="*/ 0 h 72"/>
                      <a:gd name="T78" fmla="*/ 11 w 69"/>
                      <a:gd name="T79" fmla="*/ 4 h 72"/>
                      <a:gd name="T80" fmla="*/ 15 w 69"/>
                      <a:gd name="T81" fmla="*/ 8 h 72"/>
                      <a:gd name="T82" fmla="*/ 23 w 69"/>
                      <a:gd name="T83" fmla="*/ 8 h 72"/>
                      <a:gd name="T84" fmla="*/ 23 w 69"/>
                      <a:gd name="T85" fmla="*/ 16 h 72"/>
                      <a:gd name="T86" fmla="*/ 30 w 69"/>
                      <a:gd name="T87" fmla="*/ 12 h 7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</a:cxnLst>
                    <a:rect l="0" t="0" r="r" b="b"/>
                    <a:pathLst>
                      <a:path w="69" h="72">
                        <a:moveTo>
                          <a:pt x="30" y="12"/>
                        </a:moveTo>
                        <a:lnTo>
                          <a:pt x="34" y="12"/>
                        </a:lnTo>
                        <a:lnTo>
                          <a:pt x="34" y="16"/>
                        </a:lnTo>
                        <a:lnTo>
                          <a:pt x="38" y="16"/>
                        </a:lnTo>
                        <a:lnTo>
                          <a:pt x="42" y="16"/>
                        </a:lnTo>
                        <a:lnTo>
                          <a:pt x="42" y="20"/>
                        </a:lnTo>
                        <a:lnTo>
                          <a:pt x="42" y="24"/>
                        </a:lnTo>
                        <a:lnTo>
                          <a:pt x="46" y="24"/>
                        </a:lnTo>
                        <a:lnTo>
                          <a:pt x="50" y="24"/>
                        </a:lnTo>
                        <a:lnTo>
                          <a:pt x="50" y="28"/>
                        </a:lnTo>
                        <a:lnTo>
                          <a:pt x="50" y="24"/>
                        </a:lnTo>
                        <a:lnTo>
                          <a:pt x="53" y="24"/>
                        </a:lnTo>
                        <a:lnTo>
                          <a:pt x="53" y="20"/>
                        </a:lnTo>
                        <a:lnTo>
                          <a:pt x="53" y="16"/>
                        </a:lnTo>
                        <a:lnTo>
                          <a:pt x="57" y="16"/>
                        </a:lnTo>
                        <a:lnTo>
                          <a:pt x="57" y="12"/>
                        </a:lnTo>
                        <a:lnTo>
                          <a:pt x="61" y="12"/>
                        </a:lnTo>
                        <a:lnTo>
                          <a:pt x="65" y="12"/>
                        </a:lnTo>
                        <a:lnTo>
                          <a:pt x="65" y="16"/>
                        </a:lnTo>
                        <a:lnTo>
                          <a:pt x="65" y="20"/>
                        </a:lnTo>
                        <a:lnTo>
                          <a:pt x="65" y="24"/>
                        </a:lnTo>
                        <a:lnTo>
                          <a:pt x="65" y="28"/>
                        </a:lnTo>
                        <a:lnTo>
                          <a:pt x="61" y="28"/>
                        </a:lnTo>
                        <a:lnTo>
                          <a:pt x="61" y="32"/>
                        </a:lnTo>
                        <a:lnTo>
                          <a:pt x="61" y="36"/>
                        </a:lnTo>
                        <a:lnTo>
                          <a:pt x="65" y="36"/>
                        </a:lnTo>
                        <a:lnTo>
                          <a:pt x="65" y="40"/>
                        </a:lnTo>
                        <a:lnTo>
                          <a:pt x="69" y="40"/>
                        </a:lnTo>
                        <a:lnTo>
                          <a:pt x="69" y="44"/>
                        </a:lnTo>
                        <a:lnTo>
                          <a:pt x="69" y="48"/>
                        </a:lnTo>
                        <a:lnTo>
                          <a:pt x="65" y="48"/>
                        </a:lnTo>
                        <a:lnTo>
                          <a:pt x="61" y="52"/>
                        </a:lnTo>
                        <a:lnTo>
                          <a:pt x="61" y="56"/>
                        </a:lnTo>
                        <a:lnTo>
                          <a:pt x="57" y="56"/>
                        </a:lnTo>
                        <a:lnTo>
                          <a:pt x="53" y="56"/>
                        </a:lnTo>
                        <a:lnTo>
                          <a:pt x="53" y="60"/>
                        </a:lnTo>
                        <a:lnTo>
                          <a:pt x="50" y="60"/>
                        </a:lnTo>
                        <a:lnTo>
                          <a:pt x="50" y="56"/>
                        </a:lnTo>
                        <a:lnTo>
                          <a:pt x="50" y="60"/>
                        </a:lnTo>
                        <a:lnTo>
                          <a:pt x="50" y="64"/>
                        </a:lnTo>
                        <a:lnTo>
                          <a:pt x="50" y="68"/>
                        </a:lnTo>
                        <a:lnTo>
                          <a:pt x="53" y="68"/>
                        </a:lnTo>
                        <a:lnTo>
                          <a:pt x="50" y="68"/>
                        </a:lnTo>
                        <a:lnTo>
                          <a:pt x="50" y="72"/>
                        </a:lnTo>
                        <a:lnTo>
                          <a:pt x="46" y="72"/>
                        </a:lnTo>
                        <a:lnTo>
                          <a:pt x="42" y="72"/>
                        </a:lnTo>
                        <a:lnTo>
                          <a:pt x="38" y="72"/>
                        </a:lnTo>
                        <a:lnTo>
                          <a:pt x="34" y="72"/>
                        </a:lnTo>
                        <a:lnTo>
                          <a:pt x="34" y="68"/>
                        </a:lnTo>
                        <a:lnTo>
                          <a:pt x="34" y="64"/>
                        </a:lnTo>
                        <a:lnTo>
                          <a:pt x="34" y="60"/>
                        </a:lnTo>
                        <a:lnTo>
                          <a:pt x="34" y="56"/>
                        </a:lnTo>
                        <a:lnTo>
                          <a:pt x="34" y="52"/>
                        </a:lnTo>
                        <a:lnTo>
                          <a:pt x="30" y="52"/>
                        </a:lnTo>
                        <a:lnTo>
                          <a:pt x="30" y="48"/>
                        </a:lnTo>
                        <a:lnTo>
                          <a:pt x="30" y="44"/>
                        </a:lnTo>
                        <a:lnTo>
                          <a:pt x="27" y="44"/>
                        </a:lnTo>
                        <a:lnTo>
                          <a:pt x="27" y="40"/>
                        </a:lnTo>
                        <a:lnTo>
                          <a:pt x="30" y="36"/>
                        </a:lnTo>
                        <a:lnTo>
                          <a:pt x="27" y="36"/>
                        </a:lnTo>
                        <a:lnTo>
                          <a:pt x="23" y="36"/>
                        </a:lnTo>
                        <a:lnTo>
                          <a:pt x="23" y="32"/>
                        </a:lnTo>
                        <a:lnTo>
                          <a:pt x="19" y="32"/>
                        </a:lnTo>
                        <a:lnTo>
                          <a:pt x="15" y="32"/>
                        </a:lnTo>
                        <a:lnTo>
                          <a:pt x="15" y="28"/>
                        </a:lnTo>
                        <a:lnTo>
                          <a:pt x="15" y="24"/>
                        </a:lnTo>
                        <a:lnTo>
                          <a:pt x="15" y="20"/>
                        </a:lnTo>
                        <a:lnTo>
                          <a:pt x="11" y="20"/>
                        </a:lnTo>
                        <a:lnTo>
                          <a:pt x="7" y="20"/>
                        </a:lnTo>
                        <a:lnTo>
                          <a:pt x="7" y="16"/>
                        </a:lnTo>
                        <a:lnTo>
                          <a:pt x="4" y="16"/>
                        </a:lnTo>
                        <a:lnTo>
                          <a:pt x="4" y="12"/>
                        </a:lnTo>
                        <a:lnTo>
                          <a:pt x="0" y="12"/>
                        </a:lnTo>
                        <a:lnTo>
                          <a:pt x="0" y="8"/>
                        </a:lnTo>
                        <a:lnTo>
                          <a:pt x="0" y="4"/>
                        </a:lnTo>
                        <a:lnTo>
                          <a:pt x="4" y="4"/>
                        </a:lnTo>
                        <a:lnTo>
                          <a:pt x="7" y="4"/>
                        </a:lnTo>
                        <a:lnTo>
                          <a:pt x="7" y="0"/>
                        </a:lnTo>
                        <a:lnTo>
                          <a:pt x="11" y="0"/>
                        </a:lnTo>
                        <a:lnTo>
                          <a:pt x="11" y="4"/>
                        </a:lnTo>
                        <a:lnTo>
                          <a:pt x="15" y="4"/>
                        </a:lnTo>
                        <a:lnTo>
                          <a:pt x="15" y="8"/>
                        </a:lnTo>
                        <a:lnTo>
                          <a:pt x="19" y="8"/>
                        </a:lnTo>
                        <a:lnTo>
                          <a:pt x="23" y="8"/>
                        </a:lnTo>
                        <a:lnTo>
                          <a:pt x="23" y="12"/>
                        </a:lnTo>
                        <a:lnTo>
                          <a:pt x="23" y="16"/>
                        </a:lnTo>
                        <a:lnTo>
                          <a:pt x="27" y="16"/>
                        </a:lnTo>
                        <a:lnTo>
                          <a:pt x="30" y="12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607" name="Freeform 581">
                    <a:extLst>
                      <a:ext uri="{FF2B5EF4-FFF2-40B4-BE49-F238E27FC236}">
                        <a16:creationId xmlns:a16="http://schemas.microsoft.com/office/drawing/2014/main" id="{103293BA-9790-A37B-1B4A-BE50A0232C9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637" y="3396"/>
                    <a:ext cx="116" cy="105"/>
                  </a:xfrm>
                  <a:custGeom>
                    <a:avLst/>
                    <a:gdLst>
                      <a:gd name="T0" fmla="*/ 73 w 116"/>
                      <a:gd name="T1" fmla="*/ 4 h 105"/>
                      <a:gd name="T2" fmla="*/ 77 w 116"/>
                      <a:gd name="T3" fmla="*/ 4 h 105"/>
                      <a:gd name="T4" fmla="*/ 85 w 116"/>
                      <a:gd name="T5" fmla="*/ 8 h 105"/>
                      <a:gd name="T6" fmla="*/ 89 w 116"/>
                      <a:gd name="T7" fmla="*/ 16 h 105"/>
                      <a:gd name="T8" fmla="*/ 96 w 116"/>
                      <a:gd name="T9" fmla="*/ 20 h 105"/>
                      <a:gd name="T10" fmla="*/ 108 w 116"/>
                      <a:gd name="T11" fmla="*/ 20 h 105"/>
                      <a:gd name="T12" fmla="*/ 112 w 116"/>
                      <a:gd name="T13" fmla="*/ 28 h 105"/>
                      <a:gd name="T14" fmla="*/ 112 w 116"/>
                      <a:gd name="T15" fmla="*/ 32 h 105"/>
                      <a:gd name="T16" fmla="*/ 108 w 116"/>
                      <a:gd name="T17" fmla="*/ 40 h 105"/>
                      <a:gd name="T18" fmla="*/ 104 w 116"/>
                      <a:gd name="T19" fmla="*/ 48 h 105"/>
                      <a:gd name="T20" fmla="*/ 96 w 116"/>
                      <a:gd name="T21" fmla="*/ 44 h 105"/>
                      <a:gd name="T22" fmla="*/ 92 w 116"/>
                      <a:gd name="T23" fmla="*/ 44 h 105"/>
                      <a:gd name="T24" fmla="*/ 96 w 116"/>
                      <a:gd name="T25" fmla="*/ 36 h 105"/>
                      <a:gd name="T26" fmla="*/ 92 w 116"/>
                      <a:gd name="T27" fmla="*/ 28 h 105"/>
                      <a:gd name="T28" fmla="*/ 89 w 116"/>
                      <a:gd name="T29" fmla="*/ 28 h 105"/>
                      <a:gd name="T30" fmla="*/ 89 w 116"/>
                      <a:gd name="T31" fmla="*/ 40 h 105"/>
                      <a:gd name="T32" fmla="*/ 77 w 116"/>
                      <a:gd name="T33" fmla="*/ 40 h 105"/>
                      <a:gd name="T34" fmla="*/ 69 w 116"/>
                      <a:gd name="T35" fmla="*/ 48 h 105"/>
                      <a:gd name="T36" fmla="*/ 69 w 116"/>
                      <a:gd name="T37" fmla="*/ 52 h 105"/>
                      <a:gd name="T38" fmla="*/ 62 w 116"/>
                      <a:gd name="T39" fmla="*/ 64 h 105"/>
                      <a:gd name="T40" fmla="*/ 54 w 116"/>
                      <a:gd name="T41" fmla="*/ 68 h 105"/>
                      <a:gd name="T42" fmla="*/ 54 w 116"/>
                      <a:gd name="T43" fmla="*/ 81 h 105"/>
                      <a:gd name="T44" fmla="*/ 46 w 116"/>
                      <a:gd name="T45" fmla="*/ 89 h 105"/>
                      <a:gd name="T46" fmla="*/ 39 w 116"/>
                      <a:gd name="T47" fmla="*/ 93 h 105"/>
                      <a:gd name="T48" fmla="*/ 35 w 116"/>
                      <a:gd name="T49" fmla="*/ 101 h 105"/>
                      <a:gd name="T50" fmla="*/ 27 w 116"/>
                      <a:gd name="T51" fmla="*/ 101 h 105"/>
                      <a:gd name="T52" fmla="*/ 23 w 116"/>
                      <a:gd name="T53" fmla="*/ 101 h 105"/>
                      <a:gd name="T54" fmla="*/ 16 w 116"/>
                      <a:gd name="T55" fmla="*/ 97 h 105"/>
                      <a:gd name="T56" fmla="*/ 4 w 116"/>
                      <a:gd name="T57" fmla="*/ 97 h 105"/>
                      <a:gd name="T58" fmla="*/ 4 w 116"/>
                      <a:gd name="T59" fmla="*/ 93 h 105"/>
                      <a:gd name="T60" fmla="*/ 8 w 116"/>
                      <a:gd name="T61" fmla="*/ 85 h 105"/>
                      <a:gd name="T62" fmla="*/ 12 w 116"/>
                      <a:gd name="T63" fmla="*/ 77 h 105"/>
                      <a:gd name="T64" fmla="*/ 20 w 116"/>
                      <a:gd name="T65" fmla="*/ 72 h 105"/>
                      <a:gd name="T66" fmla="*/ 31 w 116"/>
                      <a:gd name="T67" fmla="*/ 72 h 105"/>
                      <a:gd name="T68" fmla="*/ 39 w 116"/>
                      <a:gd name="T69" fmla="*/ 68 h 105"/>
                      <a:gd name="T70" fmla="*/ 46 w 116"/>
                      <a:gd name="T71" fmla="*/ 64 h 105"/>
                      <a:gd name="T72" fmla="*/ 50 w 116"/>
                      <a:gd name="T73" fmla="*/ 56 h 105"/>
                      <a:gd name="T74" fmla="*/ 58 w 116"/>
                      <a:gd name="T75" fmla="*/ 44 h 105"/>
                      <a:gd name="T76" fmla="*/ 62 w 116"/>
                      <a:gd name="T77" fmla="*/ 36 h 105"/>
                      <a:gd name="T78" fmla="*/ 66 w 116"/>
                      <a:gd name="T79" fmla="*/ 28 h 105"/>
                      <a:gd name="T80" fmla="*/ 73 w 116"/>
                      <a:gd name="T81" fmla="*/ 24 h 105"/>
                      <a:gd name="T82" fmla="*/ 73 w 116"/>
                      <a:gd name="T83" fmla="*/ 16 h 10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</a:cxnLst>
                    <a:rect l="0" t="0" r="r" b="b"/>
                    <a:pathLst>
                      <a:path w="116" h="105">
                        <a:moveTo>
                          <a:pt x="69" y="8"/>
                        </a:moveTo>
                        <a:lnTo>
                          <a:pt x="73" y="8"/>
                        </a:lnTo>
                        <a:lnTo>
                          <a:pt x="73" y="4"/>
                        </a:lnTo>
                        <a:lnTo>
                          <a:pt x="77" y="4"/>
                        </a:lnTo>
                        <a:lnTo>
                          <a:pt x="77" y="0"/>
                        </a:lnTo>
                        <a:lnTo>
                          <a:pt x="77" y="4"/>
                        </a:lnTo>
                        <a:lnTo>
                          <a:pt x="81" y="4"/>
                        </a:lnTo>
                        <a:lnTo>
                          <a:pt x="85" y="4"/>
                        </a:lnTo>
                        <a:lnTo>
                          <a:pt x="85" y="8"/>
                        </a:lnTo>
                        <a:lnTo>
                          <a:pt x="89" y="8"/>
                        </a:lnTo>
                        <a:lnTo>
                          <a:pt x="89" y="12"/>
                        </a:lnTo>
                        <a:lnTo>
                          <a:pt x="89" y="16"/>
                        </a:lnTo>
                        <a:lnTo>
                          <a:pt x="92" y="16"/>
                        </a:lnTo>
                        <a:lnTo>
                          <a:pt x="96" y="16"/>
                        </a:lnTo>
                        <a:lnTo>
                          <a:pt x="96" y="20"/>
                        </a:lnTo>
                        <a:lnTo>
                          <a:pt x="100" y="20"/>
                        </a:lnTo>
                        <a:lnTo>
                          <a:pt x="104" y="20"/>
                        </a:lnTo>
                        <a:lnTo>
                          <a:pt x="108" y="20"/>
                        </a:lnTo>
                        <a:lnTo>
                          <a:pt x="108" y="24"/>
                        </a:lnTo>
                        <a:lnTo>
                          <a:pt x="112" y="24"/>
                        </a:lnTo>
                        <a:lnTo>
                          <a:pt x="112" y="28"/>
                        </a:lnTo>
                        <a:lnTo>
                          <a:pt x="116" y="28"/>
                        </a:lnTo>
                        <a:lnTo>
                          <a:pt x="116" y="32"/>
                        </a:lnTo>
                        <a:lnTo>
                          <a:pt x="112" y="32"/>
                        </a:lnTo>
                        <a:lnTo>
                          <a:pt x="112" y="36"/>
                        </a:lnTo>
                        <a:lnTo>
                          <a:pt x="112" y="40"/>
                        </a:lnTo>
                        <a:lnTo>
                          <a:pt x="108" y="40"/>
                        </a:lnTo>
                        <a:lnTo>
                          <a:pt x="108" y="44"/>
                        </a:lnTo>
                        <a:lnTo>
                          <a:pt x="104" y="44"/>
                        </a:lnTo>
                        <a:lnTo>
                          <a:pt x="104" y="48"/>
                        </a:lnTo>
                        <a:lnTo>
                          <a:pt x="100" y="48"/>
                        </a:lnTo>
                        <a:lnTo>
                          <a:pt x="96" y="48"/>
                        </a:lnTo>
                        <a:lnTo>
                          <a:pt x="96" y="44"/>
                        </a:lnTo>
                        <a:lnTo>
                          <a:pt x="96" y="48"/>
                        </a:lnTo>
                        <a:lnTo>
                          <a:pt x="96" y="44"/>
                        </a:lnTo>
                        <a:lnTo>
                          <a:pt x="92" y="44"/>
                        </a:lnTo>
                        <a:lnTo>
                          <a:pt x="92" y="40"/>
                        </a:lnTo>
                        <a:lnTo>
                          <a:pt x="92" y="36"/>
                        </a:lnTo>
                        <a:lnTo>
                          <a:pt x="96" y="36"/>
                        </a:lnTo>
                        <a:lnTo>
                          <a:pt x="96" y="32"/>
                        </a:lnTo>
                        <a:lnTo>
                          <a:pt x="92" y="32"/>
                        </a:lnTo>
                        <a:lnTo>
                          <a:pt x="92" y="28"/>
                        </a:lnTo>
                        <a:lnTo>
                          <a:pt x="92" y="24"/>
                        </a:lnTo>
                        <a:lnTo>
                          <a:pt x="89" y="24"/>
                        </a:lnTo>
                        <a:lnTo>
                          <a:pt x="89" y="28"/>
                        </a:lnTo>
                        <a:lnTo>
                          <a:pt x="89" y="32"/>
                        </a:lnTo>
                        <a:lnTo>
                          <a:pt x="89" y="36"/>
                        </a:lnTo>
                        <a:lnTo>
                          <a:pt x="89" y="40"/>
                        </a:lnTo>
                        <a:lnTo>
                          <a:pt x="85" y="40"/>
                        </a:lnTo>
                        <a:lnTo>
                          <a:pt x="81" y="40"/>
                        </a:lnTo>
                        <a:lnTo>
                          <a:pt x="77" y="40"/>
                        </a:lnTo>
                        <a:lnTo>
                          <a:pt x="73" y="40"/>
                        </a:lnTo>
                        <a:lnTo>
                          <a:pt x="73" y="44"/>
                        </a:lnTo>
                        <a:lnTo>
                          <a:pt x="69" y="48"/>
                        </a:lnTo>
                        <a:lnTo>
                          <a:pt x="69" y="52"/>
                        </a:lnTo>
                        <a:lnTo>
                          <a:pt x="66" y="52"/>
                        </a:lnTo>
                        <a:lnTo>
                          <a:pt x="69" y="52"/>
                        </a:lnTo>
                        <a:lnTo>
                          <a:pt x="66" y="56"/>
                        </a:lnTo>
                        <a:lnTo>
                          <a:pt x="66" y="60"/>
                        </a:lnTo>
                        <a:lnTo>
                          <a:pt x="62" y="64"/>
                        </a:lnTo>
                        <a:lnTo>
                          <a:pt x="58" y="64"/>
                        </a:lnTo>
                        <a:lnTo>
                          <a:pt x="58" y="68"/>
                        </a:lnTo>
                        <a:lnTo>
                          <a:pt x="54" y="68"/>
                        </a:lnTo>
                        <a:lnTo>
                          <a:pt x="54" y="72"/>
                        </a:lnTo>
                        <a:lnTo>
                          <a:pt x="54" y="77"/>
                        </a:lnTo>
                        <a:lnTo>
                          <a:pt x="54" y="81"/>
                        </a:lnTo>
                        <a:lnTo>
                          <a:pt x="50" y="81"/>
                        </a:lnTo>
                        <a:lnTo>
                          <a:pt x="50" y="85"/>
                        </a:lnTo>
                        <a:lnTo>
                          <a:pt x="46" y="89"/>
                        </a:lnTo>
                        <a:lnTo>
                          <a:pt x="43" y="89"/>
                        </a:lnTo>
                        <a:lnTo>
                          <a:pt x="39" y="89"/>
                        </a:lnTo>
                        <a:lnTo>
                          <a:pt x="39" y="93"/>
                        </a:lnTo>
                        <a:lnTo>
                          <a:pt x="35" y="93"/>
                        </a:lnTo>
                        <a:lnTo>
                          <a:pt x="35" y="97"/>
                        </a:lnTo>
                        <a:lnTo>
                          <a:pt x="35" y="101"/>
                        </a:lnTo>
                        <a:lnTo>
                          <a:pt x="35" y="97"/>
                        </a:lnTo>
                        <a:lnTo>
                          <a:pt x="31" y="97"/>
                        </a:lnTo>
                        <a:lnTo>
                          <a:pt x="27" y="101"/>
                        </a:lnTo>
                        <a:lnTo>
                          <a:pt x="23" y="101"/>
                        </a:lnTo>
                        <a:lnTo>
                          <a:pt x="23" y="105"/>
                        </a:lnTo>
                        <a:lnTo>
                          <a:pt x="23" y="101"/>
                        </a:lnTo>
                        <a:lnTo>
                          <a:pt x="23" y="97"/>
                        </a:lnTo>
                        <a:lnTo>
                          <a:pt x="20" y="97"/>
                        </a:lnTo>
                        <a:lnTo>
                          <a:pt x="16" y="97"/>
                        </a:lnTo>
                        <a:lnTo>
                          <a:pt x="12" y="97"/>
                        </a:lnTo>
                        <a:lnTo>
                          <a:pt x="8" y="97"/>
                        </a:lnTo>
                        <a:lnTo>
                          <a:pt x="4" y="97"/>
                        </a:lnTo>
                        <a:lnTo>
                          <a:pt x="4" y="93"/>
                        </a:lnTo>
                        <a:lnTo>
                          <a:pt x="0" y="93"/>
                        </a:lnTo>
                        <a:lnTo>
                          <a:pt x="4" y="93"/>
                        </a:lnTo>
                        <a:lnTo>
                          <a:pt x="4" y="89"/>
                        </a:lnTo>
                        <a:lnTo>
                          <a:pt x="4" y="85"/>
                        </a:lnTo>
                        <a:lnTo>
                          <a:pt x="8" y="85"/>
                        </a:lnTo>
                        <a:lnTo>
                          <a:pt x="8" y="81"/>
                        </a:lnTo>
                        <a:lnTo>
                          <a:pt x="12" y="81"/>
                        </a:lnTo>
                        <a:lnTo>
                          <a:pt x="12" y="77"/>
                        </a:lnTo>
                        <a:lnTo>
                          <a:pt x="16" y="77"/>
                        </a:lnTo>
                        <a:lnTo>
                          <a:pt x="20" y="77"/>
                        </a:lnTo>
                        <a:lnTo>
                          <a:pt x="20" y="72"/>
                        </a:lnTo>
                        <a:lnTo>
                          <a:pt x="23" y="72"/>
                        </a:lnTo>
                        <a:lnTo>
                          <a:pt x="27" y="72"/>
                        </a:lnTo>
                        <a:lnTo>
                          <a:pt x="31" y="72"/>
                        </a:lnTo>
                        <a:lnTo>
                          <a:pt x="35" y="72"/>
                        </a:lnTo>
                        <a:lnTo>
                          <a:pt x="39" y="72"/>
                        </a:lnTo>
                        <a:lnTo>
                          <a:pt x="39" y="68"/>
                        </a:lnTo>
                        <a:lnTo>
                          <a:pt x="43" y="68"/>
                        </a:lnTo>
                        <a:lnTo>
                          <a:pt x="43" y="64"/>
                        </a:lnTo>
                        <a:lnTo>
                          <a:pt x="46" y="64"/>
                        </a:lnTo>
                        <a:lnTo>
                          <a:pt x="46" y="60"/>
                        </a:lnTo>
                        <a:lnTo>
                          <a:pt x="50" y="60"/>
                        </a:lnTo>
                        <a:lnTo>
                          <a:pt x="50" y="56"/>
                        </a:lnTo>
                        <a:lnTo>
                          <a:pt x="54" y="52"/>
                        </a:lnTo>
                        <a:lnTo>
                          <a:pt x="58" y="48"/>
                        </a:lnTo>
                        <a:lnTo>
                          <a:pt x="58" y="44"/>
                        </a:lnTo>
                        <a:lnTo>
                          <a:pt x="58" y="40"/>
                        </a:lnTo>
                        <a:lnTo>
                          <a:pt x="62" y="40"/>
                        </a:lnTo>
                        <a:lnTo>
                          <a:pt x="62" y="36"/>
                        </a:lnTo>
                        <a:lnTo>
                          <a:pt x="62" y="32"/>
                        </a:lnTo>
                        <a:lnTo>
                          <a:pt x="66" y="32"/>
                        </a:lnTo>
                        <a:lnTo>
                          <a:pt x="66" y="28"/>
                        </a:lnTo>
                        <a:lnTo>
                          <a:pt x="69" y="28"/>
                        </a:lnTo>
                        <a:lnTo>
                          <a:pt x="69" y="24"/>
                        </a:lnTo>
                        <a:lnTo>
                          <a:pt x="73" y="24"/>
                        </a:lnTo>
                        <a:lnTo>
                          <a:pt x="69" y="24"/>
                        </a:lnTo>
                        <a:lnTo>
                          <a:pt x="73" y="20"/>
                        </a:lnTo>
                        <a:lnTo>
                          <a:pt x="73" y="16"/>
                        </a:lnTo>
                        <a:lnTo>
                          <a:pt x="69" y="12"/>
                        </a:lnTo>
                        <a:lnTo>
                          <a:pt x="69" y="8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608" name="Freeform 582">
                    <a:extLst>
                      <a:ext uri="{FF2B5EF4-FFF2-40B4-BE49-F238E27FC236}">
                        <a16:creationId xmlns:a16="http://schemas.microsoft.com/office/drawing/2014/main" id="{64D61E7F-31E8-442C-6830-7E152A3E020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244" y="3396"/>
                    <a:ext cx="53" cy="93"/>
                  </a:xfrm>
                  <a:custGeom>
                    <a:avLst/>
                    <a:gdLst>
                      <a:gd name="T0" fmla="*/ 12 w 54"/>
                      <a:gd name="T1" fmla="*/ 4 h 93"/>
                      <a:gd name="T2" fmla="*/ 16 w 54"/>
                      <a:gd name="T3" fmla="*/ 8 h 93"/>
                      <a:gd name="T4" fmla="*/ 16 w 54"/>
                      <a:gd name="T5" fmla="*/ 8 h 93"/>
                      <a:gd name="T6" fmla="*/ 16 w 54"/>
                      <a:gd name="T7" fmla="*/ 8 h 93"/>
                      <a:gd name="T8" fmla="*/ 20 w 54"/>
                      <a:gd name="T9" fmla="*/ 12 h 93"/>
                      <a:gd name="T10" fmla="*/ 23 w 54"/>
                      <a:gd name="T11" fmla="*/ 16 h 93"/>
                      <a:gd name="T12" fmla="*/ 27 w 54"/>
                      <a:gd name="T13" fmla="*/ 20 h 93"/>
                      <a:gd name="T14" fmla="*/ 27 w 54"/>
                      <a:gd name="T15" fmla="*/ 20 h 93"/>
                      <a:gd name="T16" fmla="*/ 31 w 54"/>
                      <a:gd name="T17" fmla="*/ 24 h 93"/>
                      <a:gd name="T18" fmla="*/ 35 w 54"/>
                      <a:gd name="T19" fmla="*/ 28 h 93"/>
                      <a:gd name="T20" fmla="*/ 35 w 54"/>
                      <a:gd name="T21" fmla="*/ 28 h 93"/>
                      <a:gd name="T22" fmla="*/ 43 w 54"/>
                      <a:gd name="T23" fmla="*/ 28 h 93"/>
                      <a:gd name="T24" fmla="*/ 43 w 54"/>
                      <a:gd name="T25" fmla="*/ 32 h 93"/>
                      <a:gd name="T26" fmla="*/ 46 w 54"/>
                      <a:gd name="T27" fmla="*/ 36 h 93"/>
                      <a:gd name="T28" fmla="*/ 50 w 54"/>
                      <a:gd name="T29" fmla="*/ 40 h 93"/>
                      <a:gd name="T30" fmla="*/ 54 w 54"/>
                      <a:gd name="T31" fmla="*/ 44 h 93"/>
                      <a:gd name="T32" fmla="*/ 50 w 54"/>
                      <a:gd name="T33" fmla="*/ 48 h 93"/>
                      <a:gd name="T34" fmla="*/ 54 w 54"/>
                      <a:gd name="T35" fmla="*/ 52 h 93"/>
                      <a:gd name="T36" fmla="*/ 50 w 54"/>
                      <a:gd name="T37" fmla="*/ 60 h 93"/>
                      <a:gd name="T38" fmla="*/ 54 w 54"/>
                      <a:gd name="T39" fmla="*/ 64 h 93"/>
                      <a:gd name="T40" fmla="*/ 54 w 54"/>
                      <a:gd name="T41" fmla="*/ 72 h 93"/>
                      <a:gd name="T42" fmla="*/ 54 w 54"/>
                      <a:gd name="T43" fmla="*/ 81 h 93"/>
                      <a:gd name="T44" fmla="*/ 50 w 54"/>
                      <a:gd name="T45" fmla="*/ 77 h 93"/>
                      <a:gd name="T46" fmla="*/ 46 w 54"/>
                      <a:gd name="T47" fmla="*/ 85 h 93"/>
                      <a:gd name="T48" fmla="*/ 43 w 54"/>
                      <a:gd name="T49" fmla="*/ 89 h 93"/>
                      <a:gd name="T50" fmla="*/ 35 w 54"/>
                      <a:gd name="T51" fmla="*/ 89 h 93"/>
                      <a:gd name="T52" fmla="*/ 31 w 54"/>
                      <a:gd name="T53" fmla="*/ 93 h 93"/>
                      <a:gd name="T54" fmla="*/ 31 w 54"/>
                      <a:gd name="T55" fmla="*/ 85 h 93"/>
                      <a:gd name="T56" fmla="*/ 23 w 54"/>
                      <a:gd name="T57" fmla="*/ 85 h 93"/>
                      <a:gd name="T58" fmla="*/ 20 w 54"/>
                      <a:gd name="T59" fmla="*/ 81 h 93"/>
                      <a:gd name="T60" fmla="*/ 20 w 54"/>
                      <a:gd name="T61" fmla="*/ 72 h 93"/>
                      <a:gd name="T62" fmla="*/ 16 w 54"/>
                      <a:gd name="T63" fmla="*/ 68 h 93"/>
                      <a:gd name="T64" fmla="*/ 12 w 54"/>
                      <a:gd name="T65" fmla="*/ 64 h 93"/>
                      <a:gd name="T66" fmla="*/ 8 w 54"/>
                      <a:gd name="T67" fmla="*/ 60 h 93"/>
                      <a:gd name="T68" fmla="*/ 8 w 54"/>
                      <a:gd name="T69" fmla="*/ 52 h 93"/>
                      <a:gd name="T70" fmla="*/ 8 w 54"/>
                      <a:gd name="T71" fmla="*/ 44 h 93"/>
                      <a:gd name="T72" fmla="*/ 8 w 54"/>
                      <a:gd name="T73" fmla="*/ 36 h 93"/>
                      <a:gd name="T74" fmla="*/ 8 w 54"/>
                      <a:gd name="T75" fmla="*/ 28 h 93"/>
                      <a:gd name="T76" fmla="*/ 0 w 54"/>
                      <a:gd name="T77" fmla="*/ 28 h 93"/>
                      <a:gd name="T78" fmla="*/ 0 w 54"/>
                      <a:gd name="T79" fmla="*/ 20 h 93"/>
                      <a:gd name="T80" fmla="*/ 4 w 54"/>
                      <a:gd name="T81" fmla="*/ 16 h 93"/>
                      <a:gd name="T82" fmla="*/ 4 w 54"/>
                      <a:gd name="T83" fmla="*/ 8 h 93"/>
                      <a:gd name="T84" fmla="*/ 8 w 54"/>
                      <a:gd name="T85" fmla="*/ 4 h 93"/>
                      <a:gd name="T86" fmla="*/ 8 w 54"/>
                      <a:gd name="T87" fmla="*/ 4 h 9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</a:cxnLst>
                    <a:rect l="0" t="0" r="r" b="b"/>
                    <a:pathLst>
                      <a:path w="54" h="93">
                        <a:moveTo>
                          <a:pt x="8" y="0"/>
                        </a:moveTo>
                        <a:lnTo>
                          <a:pt x="12" y="4"/>
                        </a:lnTo>
                        <a:lnTo>
                          <a:pt x="12" y="8"/>
                        </a:lnTo>
                        <a:lnTo>
                          <a:pt x="16" y="8"/>
                        </a:lnTo>
                        <a:lnTo>
                          <a:pt x="16" y="12"/>
                        </a:lnTo>
                        <a:lnTo>
                          <a:pt x="16" y="8"/>
                        </a:lnTo>
                        <a:lnTo>
                          <a:pt x="16" y="12"/>
                        </a:lnTo>
                        <a:lnTo>
                          <a:pt x="16" y="8"/>
                        </a:lnTo>
                        <a:lnTo>
                          <a:pt x="20" y="8"/>
                        </a:lnTo>
                        <a:lnTo>
                          <a:pt x="20" y="12"/>
                        </a:lnTo>
                        <a:lnTo>
                          <a:pt x="20" y="16"/>
                        </a:lnTo>
                        <a:lnTo>
                          <a:pt x="23" y="16"/>
                        </a:lnTo>
                        <a:lnTo>
                          <a:pt x="27" y="16"/>
                        </a:lnTo>
                        <a:lnTo>
                          <a:pt x="27" y="20"/>
                        </a:lnTo>
                        <a:lnTo>
                          <a:pt x="31" y="20"/>
                        </a:lnTo>
                        <a:lnTo>
                          <a:pt x="27" y="20"/>
                        </a:lnTo>
                        <a:lnTo>
                          <a:pt x="31" y="20"/>
                        </a:lnTo>
                        <a:lnTo>
                          <a:pt x="31" y="24"/>
                        </a:lnTo>
                        <a:lnTo>
                          <a:pt x="35" y="24"/>
                        </a:lnTo>
                        <a:lnTo>
                          <a:pt x="35" y="28"/>
                        </a:lnTo>
                        <a:lnTo>
                          <a:pt x="35" y="24"/>
                        </a:lnTo>
                        <a:lnTo>
                          <a:pt x="35" y="28"/>
                        </a:lnTo>
                        <a:lnTo>
                          <a:pt x="39" y="28"/>
                        </a:lnTo>
                        <a:lnTo>
                          <a:pt x="43" y="28"/>
                        </a:lnTo>
                        <a:lnTo>
                          <a:pt x="39" y="32"/>
                        </a:lnTo>
                        <a:lnTo>
                          <a:pt x="43" y="32"/>
                        </a:lnTo>
                        <a:lnTo>
                          <a:pt x="46" y="32"/>
                        </a:lnTo>
                        <a:lnTo>
                          <a:pt x="46" y="36"/>
                        </a:lnTo>
                        <a:lnTo>
                          <a:pt x="46" y="40"/>
                        </a:lnTo>
                        <a:lnTo>
                          <a:pt x="50" y="40"/>
                        </a:lnTo>
                        <a:lnTo>
                          <a:pt x="50" y="44"/>
                        </a:lnTo>
                        <a:lnTo>
                          <a:pt x="54" y="44"/>
                        </a:lnTo>
                        <a:lnTo>
                          <a:pt x="54" y="48"/>
                        </a:lnTo>
                        <a:lnTo>
                          <a:pt x="50" y="48"/>
                        </a:lnTo>
                        <a:lnTo>
                          <a:pt x="54" y="48"/>
                        </a:lnTo>
                        <a:lnTo>
                          <a:pt x="54" y="52"/>
                        </a:lnTo>
                        <a:lnTo>
                          <a:pt x="54" y="56"/>
                        </a:lnTo>
                        <a:lnTo>
                          <a:pt x="50" y="60"/>
                        </a:lnTo>
                        <a:lnTo>
                          <a:pt x="50" y="64"/>
                        </a:lnTo>
                        <a:lnTo>
                          <a:pt x="54" y="64"/>
                        </a:lnTo>
                        <a:lnTo>
                          <a:pt x="54" y="68"/>
                        </a:lnTo>
                        <a:lnTo>
                          <a:pt x="54" y="72"/>
                        </a:lnTo>
                        <a:lnTo>
                          <a:pt x="54" y="77"/>
                        </a:lnTo>
                        <a:lnTo>
                          <a:pt x="54" y="81"/>
                        </a:lnTo>
                        <a:lnTo>
                          <a:pt x="50" y="81"/>
                        </a:lnTo>
                        <a:lnTo>
                          <a:pt x="50" y="77"/>
                        </a:lnTo>
                        <a:lnTo>
                          <a:pt x="46" y="81"/>
                        </a:lnTo>
                        <a:lnTo>
                          <a:pt x="46" y="85"/>
                        </a:lnTo>
                        <a:lnTo>
                          <a:pt x="43" y="85"/>
                        </a:lnTo>
                        <a:lnTo>
                          <a:pt x="43" y="89"/>
                        </a:lnTo>
                        <a:lnTo>
                          <a:pt x="39" y="89"/>
                        </a:lnTo>
                        <a:lnTo>
                          <a:pt x="35" y="89"/>
                        </a:lnTo>
                        <a:lnTo>
                          <a:pt x="35" y="93"/>
                        </a:lnTo>
                        <a:lnTo>
                          <a:pt x="31" y="93"/>
                        </a:lnTo>
                        <a:lnTo>
                          <a:pt x="31" y="89"/>
                        </a:lnTo>
                        <a:lnTo>
                          <a:pt x="31" y="85"/>
                        </a:lnTo>
                        <a:lnTo>
                          <a:pt x="27" y="85"/>
                        </a:lnTo>
                        <a:lnTo>
                          <a:pt x="23" y="85"/>
                        </a:lnTo>
                        <a:lnTo>
                          <a:pt x="23" y="81"/>
                        </a:lnTo>
                        <a:lnTo>
                          <a:pt x="20" y="81"/>
                        </a:lnTo>
                        <a:lnTo>
                          <a:pt x="20" y="77"/>
                        </a:lnTo>
                        <a:lnTo>
                          <a:pt x="20" y="72"/>
                        </a:lnTo>
                        <a:lnTo>
                          <a:pt x="16" y="72"/>
                        </a:lnTo>
                        <a:lnTo>
                          <a:pt x="16" y="68"/>
                        </a:lnTo>
                        <a:lnTo>
                          <a:pt x="12" y="68"/>
                        </a:lnTo>
                        <a:lnTo>
                          <a:pt x="12" y="64"/>
                        </a:lnTo>
                        <a:lnTo>
                          <a:pt x="8" y="64"/>
                        </a:lnTo>
                        <a:lnTo>
                          <a:pt x="8" y="60"/>
                        </a:lnTo>
                        <a:lnTo>
                          <a:pt x="8" y="56"/>
                        </a:lnTo>
                        <a:lnTo>
                          <a:pt x="8" y="52"/>
                        </a:lnTo>
                        <a:lnTo>
                          <a:pt x="8" y="48"/>
                        </a:lnTo>
                        <a:lnTo>
                          <a:pt x="8" y="44"/>
                        </a:lnTo>
                        <a:lnTo>
                          <a:pt x="8" y="40"/>
                        </a:lnTo>
                        <a:lnTo>
                          <a:pt x="8" y="36"/>
                        </a:lnTo>
                        <a:lnTo>
                          <a:pt x="8" y="32"/>
                        </a:lnTo>
                        <a:lnTo>
                          <a:pt x="8" y="28"/>
                        </a:lnTo>
                        <a:lnTo>
                          <a:pt x="4" y="28"/>
                        </a:lnTo>
                        <a:lnTo>
                          <a:pt x="0" y="28"/>
                        </a:lnTo>
                        <a:lnTo>
                          <a:pt x="0" y="24"/>
                        </a:lnTo>
                        <a:lnTo>
                          <a:pt x="0" y="20"/>
                        </a:lnTo>
                        <a:lnTo>
                          <a:pt x="4" y="20"/>
                        </a:lnTo>
                        <a:lnTo>
                          <a:pt x="4" y="16"/>
                        </a:lnTo>
                        <a:lnTo>
                          <a:pt x="4" y="12"/>
                        </a:lnTo>
                        <a:lnTo>
                          <a:pt x="4" y="8"/>
                        </a:lnTo>
                        <a:lnTo>
                          <a:pt x="8" y="8"/>
                        </a:lnTo>
                        <a:lnTo>
                          <a:pt x="8" y="4"/>
                        </a:lnTo>
                        <a:lnTo>
                          <a:pt x="8" y="0"/>
                        </a:lnTo>
                        <a:lnTo>
                          <a:pt x="8" y="4"/>
                        </a:lnTo>
                        <a:lnTo>
                          <a:pt x="8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609" name="Freeform 583">
                    <a:extLst>
                      <a:ext uri="{FF2B5EF4-FFF2-40B4-BE49-F238E27FC236}">
                        <a16:creationId xmlns:a16="http://schemas.microsoft.com/office/drawing/2014/main" id="{BE580CDF-275C-DE9C-3B73-98AFD551FB9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286" y="3404"/>
                    <a:ext cx="61" cy="98"/>
                  </a:xfrm>
                  <a:custGeom>
                    <a:avLst/>
                    <a:gdLst>
                      <a:gd name="T0" fmla="*/ 46 w 61"/>
                      <a:gd name="T1" fmla="*/ 0 h 97"/>
                      <a:gd name="T2" fmla="*/ 49 w 61"/>
                      <a:gd name="T3" fmla="*/ 4 h 97"/>
                      <a:gd name="T4" fmla="*/ 53 w 61"/>
                      <a:gd name="T5" fmla="*/ 8 h 97"/>
                      <a:gd name="T6" fmla="*/ 57 w 61"/>
                      <a:gd name="T7" fmla="*/ 4 h 97"/>
                      <a:gd name="T8" fmla="*/ 61 w 61"/>
                      <a:gd name="T9" fmla="*/ 8 h 97"/>
                      <a:gd name="T10" fmla="*/ 61 w 61"/>
                      <a:gd name="T11" fmla="*/ 16 h 97"/>
                      <a:gd name="T12" fmla="*/ 57 w 61"/>
                      <a:gd name="T13" fmla="*/ 20 h 97"/>
                      <a:gd name="T14" fmla="*/ 57 w 61"/>
                      <a:gd name="T15" fmla="*/ 28 h 97"/>
                      <a:gd name="T16" fmla="*/ 57 w 61"/>
                      <a:gd name="T17" fmla="*/ 36 h 97"/>
                      <a:gd name="T18" fmla="*/ 57 w 61"/>
                      <a:gd name="T19" fmla="*/ 44 h 97"/>
                      <a:gd name="T20" fmla="*/ 57 w 61"/>
                      <a:gd name="T21" fmla="*/ 52 h 97"/>
                      <a:gd name="T22" fmla="*/ 57 w 61"/>
                      <a:gd name="T23" fmla="*/ 56 h 97"/>
                      <a:gd name="T24" fmla="*/ 53 w 61"/>
                      <a:gd name="T25" fmla="*/ 60 h 97"/>
                      <a:gd name="T26" fmla="*/ 57 w 61"/>
                      <a:gd name="T27" fmla="*/ 64 h 97"/>
                      <a:gd name="T28" fmla="*/ 57 w 61"/>
                      <a:gd name="T29" fmla="*/ 73 h 97"/>
                      <a:gd name="T30" fmla="*/ 57 w 61"/>
                      <a:gd name="T31" fmla="*/ 81 h 97"/>
                      <a:gd name="T32" fmla="*/ 61 w 61"/>
                      <a:gd name="T33" fmla="*/ 85 h 97"/>
                      <a:gd name="T34" fmla="*/ 61 w 61"/>
                      <a:gd name="T35" fmla="*/ 93 h 97"/>
                      <a:gd name="T36" fmla="*/ 57 w 61"/>
                      <a:gd name="T37" fmla="*/ 89 h 97"/>
                      <a:gd name="T38" fmla="*/ 53 w 61"/>
                      <a:gd name="T39" fmla="*/ 93 h 97"/>
                      <a:gd name="T40" fmla="*/ 53 w 61"/>
                      <a:gd name="T41" fmla="*/ 93 h 97"/>
                      <a:gd name="T42" fmla="*/ 49 w 61"/>
                      <a:gd name="T43" fmla="*/ 89 h 97"/>
                      <a:gd name="T44" fmla="*/ 46 w 61"/>
                      <a:gd name="T45" fmla="*/ 85 h 97"/>
                      <a:gd name="T46" fmla="*/ 42 w 61"/>
                      <a:gd name="T47" fmla="*/ 81 h 97"/>
                      <a:gd name="T48" fmla="*/ 38 w 61"/>
                      <a:gd name="T49" fmla="*/ 77 h 97"/>
                      <a:gd name="T50" fmla="*/ 38 w 61"/>
                      <a:gd name="T51" fmla="*/ 69 h 97"/>
                      <a:gd name="T52" fmla="*/ 34 w 61"/>
                      <a:gd name="T53" fmla="*/ 64 h 97"/>
                      <a:gd name="T54" fmla="*/ 34 w 61"/>
                      <a:gd name="T55" fmla="*/ 56 h 97"/>
                      <a:gd name="T56" fmla="*/ 26 w 61"/>
                      <a:gd name="T57" fmla="*/ 56 h 97"/>
                      <a:gd name="T58" fmla="*/ 23 w 61"/>
                      <a:gd name="T59" fmla="*/ 52 h 97"/>
                      <a:gd name="T60" fmla="*/ 23 w 61"/>
                      <a:gd name="T61" fmla="*/ 52 h 97"/>
                      <a:gd name="T62" fmla="*/ 19 w 61"/>
                      <a:gd name="T63" fmla="*/ 48 h 97"/>
                      <a:gd name="T64" fmla="*/ 23 w 61"/>
                      <a:gd name="T65" fmla="*/ 44 h 97"/>
                      <a:gd name="T66" fmla="*/ 15 w 61"/>
                      <a:gd name="T67" fmla="*/ 44 h 97"/>
                      <a:gd name="T68" fmla="*/ 15 w 61"/>
                      <a:gd name="T69" fmla="*/ 44 h 97"/>
                      <a:gd name="T70" fmla="*/ 11 w 61"/>
                      <a:gd name="T71" fmla="*/ 40 h 97"/>
                      <a:gd name="T72" fmla="*/ 11 w 61"/>
                      <a:gd name="T73" fmla="*/ 40 h 97"/>
                      <a:gd name="T74" fmla="*/ 7 w 61"/>
                      <a:gd name="T75" fmla="*/ 36 h 97"/>
                      <a:gd name="T76" fmla="*/ 3 w 61"/>
                      <a:gd name="T77" fmla="*/ 32 h 97"/>
                      <a:gd name="T78" fmla="*/ 3 w 61"/>
                      <a:gd name="T79" fmla="*/ 24 h 97"/>
                      <a:gd name="T80" fmla="*/ 0 w 61"/>
                      <a:gd name="T81" fmla="*/ 20 h 97"/>
                      <a:gd name="T82" fmla="*/ 7 w 61"/>
                      <a:gd name="T83" fmla="*/ 20 h 97"/>
                      <a:gd name="T84" fmla="*/ 7 w 61"/>
                      <a:gd name="T85" fmla="*/ 20 h 97"/>
                      <a:gd name="T86" fmla="*/ 11 w 61"/>
                      <a:gd name="T87" fmla="*/ 16 h 97"/>
                      <a:gd name="T88" fmla="*/ 15 w 61"/>
                      <a:gd name="T89" fmla="*/ 12 h 97"/>
                      <a:gd name="T90" fmla="*/ 23 w 61"/>
                      <a:gd name="T91" fmla="*/ 12 h 97"/>
                      <a:gd name="T92" fmla="*/ 26 w 61"/>
                      <a:gd name="T93" fmla="*/ 8 h 97"/>
                      <a:gd name="T94" fmla="*/ 30 w 61"/>
                      <a:gd name="T95" fmla="*/ 4 h 97"/>
                      <a:gd name="T96" fmla="*/ 38 w 61"/>
                      <a:gd name="T97" fmla="*/ 4 h 97"/>
                      <a:gd name="T98" fmla="*/ 42 w 61"/>
                      <a:gd name="T99" fmla="*/ 0 h 9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</a:cxnLst>
                    <a:rect l="0" t="0" r="r" b="b"/>
                    <a:pathLst>
                      <a:path w="61" h="97">
                        <a:moveTo>
                          <a:pt x="42" y="0"/>
                        </a:moveTo>
                        <a:lnTo>
                          <a:pt x="46" y="0"/>
                        </a:lnTo>
                        <a:lnTo>
                          <a:pt x="46" y="4"/>
                        </a:lnTo>
                        <a:lnTo>
                          <a:pt x="49" y="4"/>
                        </a:lnTo>
                        <a:lnTo>
                          <a:pt x="49" y="8"/>
                        </a:lnTo>
                        <a:lnTo>
                          <a:pt x="53" y="8"/>
                        </a:lnTo>
                        <a:lnTo>
                          <a:pt x="53" y="4"/>
                        </a:lnTo>
                        <a:lnTo>
                          <a:pt x="57" y="4"/>
                        </a:lnTo>
                        <a:lnTo>
                          <a:pt x="61" y="4"/>
                        </a:lnTo>
                        <a:lnTo>
                          <a:pt x="61" y="8"/>
                        </a:lnTo>
                        <a:lnTo>
                          <a:pt x="61" y="12"/>
                        </a:lnTo>
                        <a:lnTo>
                          <a:pt x="61" y="16"/>
                        </a:lnTo>
                        <a:lnTo>
                          <a:pt x="61" y="20"/>
                        </a:lnTo>
                        <a:lnTo>
                          <a:pt x="57" y="20"/>
                        </a:lnTo>
                        <a:lnTo>
                          <a:pt x="57" y="24"/>
                        </a:lnTo>
                        <a:lnTo>
                          <a:pt x="57" y="28"/>
                        </a:lnTo>
                        <a:lnTo>
                          <a:pt x="57" y="32"/>
                        </a:lnTo>
                        <a:lnTo>
                          <a:pt x="57" y="36"/>
                        </a:lnTo>
                        <a:lnTo>
                          <a:pt x="57" y="40"/>
                        </a:lnTo>
                        <a:lnTo>
                          <a:pt x="57" y="44"/>
                        </a:lnTo>
                        <a:lnTo>
                          <a:pt x="57" y="48"/>
                        </a:lnTo>
                        <a:lnTo>
                          <a:pt x="57" y="52"/>
                        </a:lnTo>
                        <a:lnTo>
                          <a:pt x="53" y="52"/>
                        </a:lnTo>
                        <a:lnTo>
                          <a:pt x="57" y="56"/>
                        </a:lnTo>
                        <a:lnTo>
                          <a:pt x="53" y="56"/>
                        </a:lnTo>
                        <a:lnTo>
                          <a:pt x="53" y="60"/>
                        </a:lnTo>
                        <a:lnTo>
                          <a:pt x="57" y="60"/>
                        </a:lnTo>
                        <a:lnTo>
                          <a:pt x="57" y="64"/>
                        </a:lnTo>
                        <a:lnTo>
                          <a:pt x="57" y="69"/>
                        </a:lnTo>
                        <a:lnTo>
                          <a:pt x="57" y="73"/>
                        </a:lnTo>
                        <a:lnTo>
                          <a:pt x="57" y="77"/>
                        </a:lnTo>
                        <a:lnTo>
                          <a:pt x="57" y="81"/>
                        </a:lnTo>
                        <a:lnTo>
                          <a:pt x="61" y="81"/>
                        </a:lnTo>
                        <a:lnTo>
                          <a:pt x="61" y="85"/>
                        </a:lnTo>
                        <a:lnTo>
                          <a:pt x="61" y="89"/>
                        </a:lnTo>
                        <a:lnTo>
                          <a:pt x="61" y="93"/>
                        </a:lnTo>
                        <a:lnTo>
                          <a:pt x="57" y="93"/>
                        </a:lnTo>
                        <a:lnTo>
                          <a:pt x="57" y="89"/>
                        </a:lnTo>
                        <a:lnTo>
                          <a:pt x="53" y="89"/>
                        </a:lnTo>
                        <a:lnTo>
                          <a:pt x="53" y="93"/>
                        </a:lnTo>
                        <a:lnTo>
                          <a:pt x="53" y="97"/>
                        </a:lnTo>
                        <a:lnTo>
                          <a:pt x="53" y="93"/>
                        </a:lnTo>
                        <a:lnTo>
                          <a:pt x="49" y="93"/>
                        </a:lnTo>
                        <a:lnTo>
                          <a:pt x="49" y="89"/>
                        </a:lnTo>
                        <a:lnTo>
                          <a:pt x="49" y="85"/>
                        </a:lnTo>
                        <a:lnTo>
                          <a:pt x="46" y="85"/>
                        </a:lnTo>
                        <a:lnTo>
                          <a:pt x="42" y="85"/>
                        </a:lnTo>
                        <a:lnTo>
                          <a:pt x="42" y="81"/>
                        </a:lnTo>
                        <a:lnTo>
                          <a:pt x="42" y="77"/>
                        </a:lnTo>
                        <a:lnTo>
                          <a:pt x="38" y="77"/>
                        </a:lnTo>
                        <a:lnTo>
                          <a:pt x="38" y="73"/>
                        </a:lnTo>
                        <a:lnTo>
                          <a:pt x="38" y="69"/>
                        </a:lnTo>
                        <a:lnTo>
                          <a:pt x="34" y="69"/>
                        </a:lnTo>
                        <a:lnTo>
                          <a:pt x="34" y="64"/>
                        </a:lnTo>
                        <a:lnTo>
                          <a:pt x="34" y="60"/>
                        </a:lnTo>
                        <a:lnTo>
                          <a:pt x="34" y="56"/>
                        </a:lnTo>
                        <a:lnTo>
                          <a:pt x="30" y="56"/>
                        </a:lnTo>
                        <a:lnTo>
                          <a:pt x="26" y="56"/>
                        </a:lnTo>
                        <a:lnTo>
                          <a:pt x="23" y="56"/>
                        </a:lnTo>
                        <a:lnTo>
                          <a:pt x="23" y="52"/>
                        </a:lnTo>
                        <a:lnTo>
                          <a:pt x="23" y="56"/>
                        </a:lnTo>
                        <a:lnTo>
                          <a:pt x="23" y="52"/>
                        </a:lnTo>
                        <a:lnTo>
                          <a:pt x="23" y="48"/>
                        </a:lnTo>
                        <a:lnTo>
                          <a:pt x="19" y="48"/>
                        </a:lnTo>
                        <a:lnTo>
                          <a:pt x="23" y="48"/>
                        </a:lnTo>
                        <a:lnTo>
                          <a:pt x="23" y="44"/>
                        </a:lnTo>
                        <a:lnTo>
                          <a:pt x="19" y="44"/>
                        </a:lnTo>
                        <a:lnTo>
                          <a:pt x="15" y="44"/>
                        </a:lnTo>
                        <a:lnTo>
                          <a:pt x="15" y="40"/>
                        </a:lnTo>
                        <a:lnTo>
                          <a:pt x="15" y="44"/>
                        </a:lnTo>
                        <a:lnTo>
                          <a:pt x="15" y="40"/>
                        </a:lnTo>
                        <a:lnTo>
                          <a:pt x="11" y="40"/>
                        </a:lnTo>
                        <a:lnTo>
                          <a:pt x="7" y="40"/>
                        </a:lnTo>
                        <a:lnTo>
                          <a:pt x="11" y="40"/>
                        </a:lnTo>
                        <a:lnTo>
                          <a:pt x="11" y="36"/>
                        </a:lnTo>
                        <a:lnTo>
                          <a:pt x="7" y="36"/>
                        </a:lnTo>
                        <a:lnTo>
                          <a:pt x="7" y="32"/>
                        </a:lnTo>
                        <a:lnTo>
                          <a:pt x="3" y="32"/>
                        </a:lnTo>
                        <a:lnTo>
                          <a:pt x="3" y="28"/>
                        </a:lnTo>
                        <a:lnTo>
                          <a:pt x="3" y="24"/>
                        </a:lnTo>
                        <a:lnTo>
                          <a:pt x="0" y="24"/>
                        </a:lnTo>
                        <a:lnTo>
                          <a:pt x="0" y="20"/>
                        </a:lnTo>
                        <a:lnTo>
                          <a:pt x="3" y="20"/>
                        </a:lnTo>
                        <a:lnTo>
                          <a:pt x="7" y="20"/>
                        </a:lnTo>
                        <a:lnTo>
                          <a:pt x="7" y="16"/>
                        </a:lnTo>
                        <a:lnTo>
                          <a:pt x="7" y="20"/>
                        </a:lnTo>
                        <a:lnTo>
                          <a:pt x="7" y="16"/>
                        </a:lnTo>
                        <a:lnTo>
                          <a:pt x="11" y="16"/>
                        </a:lnTo>
                        <a:lnTo>
                          <a:pt x="15" y="16"/>
                        </a:lnTo>
                        <a:lnTo>
                          <a:pt x="15" y="12"/>
                        </a:lnTo>
                        <a:lnTo>
                          <a:pt x="19" y="12"/>
                        </a:lnTo>
                        <a:lnTo>
                          <a:pt x="23" y="12"/>
                        </a:lnTo>
                        <a:lnTo>
                          <a:pt x="26" y="12"/>
                        </a:lnTo>
                        <a:lnTo>
                          <a:pt x="26" y="8"/>
                        </a:lnTo>
                        <a:lnTo>
                          <a:pt x="30" y="8"/>
                        </a:lnTo>
                        <a:lnTo>
                          <a:pt x="30" y="4"/>
                        </a:lnTo>
                        <a:lnTo>
                          <a:pt x="34" y="4"/>
                        </a:lnTo>
                        <a:lnTo>
                          <a:pt x="38" y="4"/>
                        </a:lnTo>
                        <a:lnTo>
                          <a:pt x="38" y="0"/>
                        </a:lnTo>
                        <a:lnTo>
                          <a:pt x="42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610" name="Freeform 584">
                    <a:extLst>
                      <a:ext uri="{FF2B5EF4-FFF2-40B4-BE49-F238E27FC236}">
                        <a16:creationId xmlns:a16="http://schemas.microsoft.com/office/drawing/2014/main" id="{839D9A8F-68A0-9301-C2EA-7A3F03AA5AE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588" y="3404"/>
                    <a:ext cx="58" cy="64"/>
                  </a:xfrm>
                  <a:custGeom>
                    <a:avLst/>
                    <a:gdLst>
                      <a:gd name="T0" fmla="*/ 12 w 58"/>
                      <a:gd name="T1" fmla="*/ 24 h 64"/>
                      <a:gd name="T2" fmla="*/ 16 w 58"/>
                      <a:gd name="T3" fmla="*/ 20 h 64"/>
                      <a:gd name="T4" fmla="*/ 16 w 58"/>
                      <a:gd name="T5" fmla="*/ 12 h 64"/>
                      <a:gd name="T6" fmla="*/ 20 w 58"/>
                      <a:gd name="T7" fmla="*/ 8 h 64"/>
                      <a:gd name="T8" fmla="*/ 16 w 58"/>
                      <a:gd name="T9" fmla="*/ 0 h 64"/>
                      <a:gd name="T10" fmla="*/ 24 w 58"/>
                      <a:gd name="T11" fmla="*/ 0 h 64"/>
                      <a:gd name="T12" fmla="*/ 27 w 58"/>
                      <a:gd name="T13" fmla="*/ 4 h 64"/>
                      <a:gd name="T14" fmla="*/ 27 w 58"/>
                      <a:gd name="T15" fmla="*/ 12 h 64"/>
                      <a:gd name="T16" fmla="*/ 31 w 58"/>
                      <a:gd name="T17" fmla="*/ 8 h 64"/>
                      <a:gd name="T18" fmla="*/ 39 w 58"/>
                      <a:gd name="T19" fmla="*/ 12 h 64"/>
                      <a:gd name="T20" fmla="*/ 43 w 58"/>
                      <a:gd name="T21" fmla="*/ 8 h 64"/>
                      <a:gd name="T22" fmla="*/ 39 w 58"/>
                      <a:gd name="T23" fmla="*/ 4 h 64"/>
                      <a:gd name="T24" fmla="*/ 39 w 58"/>
                      <a:gd name="T25" fmla="*/ 4 h 64"/>
                      <a:gd name="T26" fmla="*/ 43 w 58"/>
                      <a:gd name="T27" fmla="*/ 8 h 64"/>
                      <a:gd name="T28" fmla="*/ 47 w 58"/>
                      <a:gd name="T29" fmla="*/ 12 h 64"/>
                      <a:gd name="T30" fmla="*/ 50 w 58"/>
                      <a:gd name="T31" fmla="*/ 16 h 64"/>
                      <a:gd name="T32" fmla="*/ 54 w 58"/>
                      <a:gd name="T33" fmla="*/ 20 h 64"/>
                      <a:gd name="T34" fmla="*/ 58 w 58"/>
                      <a:gd name="T35" fmla="*/ 24 h 64"/>
                      <a:gd name="T36" fmla="*/ 54 w 58"/>
                      <a:gd name="T37" fmla="*/ 28 h 64"/>
                      <a:gd name="T38" fmla="*/ 50 w 58"/>
                      <a:gd name="T39" fmla="*/ 32 h 64"/>
                      <a:gd name="T40" fmla="*/ 54 w 58"/>
                      <a:gd name="T41" fmla="*/ 36 h 64"/>
                      <a:gd name="T42" fmla="*/ 50 w 58"/>
                      <a:gd name="T43" fmla="*/ 40 h 64"/>
                      <a:gd name="T44" fmla="*/ 47 w 58"/>
                      <a:gd name="T45" fmla="*/ 48 h 64"/>
                      <a:gd name="T46" fmla="*/ 39 w 58"/>
                      <a:gd name="T47" fmla="*/ 48 h 64"/>
                      <a:gd name="T48" fmla="*/ 35 w 58"/>
                      <a:gd name="T49" fmla="*/ 44 h 64"/>
                      <a:gd name="T50" fmla="*/ 31 w 58"/>
                      <a:gd name="T51" fmla="*/ 48 h 64"/>
                      <a:gd name="T52" fmla="*/ 31 w 58"/>
                      <a:gd name="T53" fmla="*/ 48 h 64"/>
                      <a:gd name="T54" fmla="*/ 31 w 58"/>
                      <a:gd name="T55" fmla="*/ 56 h 64"/>
                      <a:gd name="T56" fmla="*/ 27 w 58"/>
                      <a:gd name="T57" fmla="*/ 52 h 64"/>
                      <a:gd name="T58" fmla="*/ 20 w 58"/>
                      <a:gd name="T59" fmla="*/ 52 h 64"/>
                      <a:gd name="T60" fmla="*/ 16 w 58"/>
                      <a:gd name="T61" fmla="*/ 56 h 64"/>
                      <a:gd name="T62" fmla="*/ 16 w 58"/>
                      <a:gd name="T63" fmla="*/ 56 h 64"/>
                      <a:gd name="T64" fmla="*/ 8 w 58"/>
                      <a:gd name="T65" fmla="*/ 60 h 64"/>
                      <a:gd name="T66" fmla="*/ 8 w 58"/>
                      <a:gd name="T67" fmla="*/ 60 h 64"/>
                      <a:gd name="T68" fmla="*/ 4 w 58"/>
                      <a:gd name="T69" fmla="*/ 64 h 64"/>
                      <a:gd name="T70" fmla="*/ 4 w 58"/>
                      <a:gd name="T71" fmla="*/ 56 h 64"/>
                      <a:gd name="T72" fmla="*/ 0 w 58"/>
                      <a:gd name="T73" fmla="*/ 52 h 64"/>
                      <a:gd name="T74" fmla="*/ 4 w 58"/>
                      <a:gd name="T75" fmla="*/ 48 h 64"/>
                      <a:gd name="T76" fmla="*/ 0 w 58"/>
                      <a:gd name="T77" fmla="*/ 44 h 64"/>
                      <a:gd name="T78" fmla="*/ 4 w 58"/>
                      <a:gd name="T79" fmla="*/ 40 h 64"/>
                      <a:gd name="T80" fmla="*/ 8 w 58"/>
                      <a:gd name="T81" fmla="*/ 36 h 64"/>
                      <a:gd name="T82" fmla="*/ 8 w 58"/>
                      <a:gd name="T83" fmla="*/ 28 h 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</a:cxnLst>
                    <a:rect l="0" t="0" r="r" b="b"/>
                    <a:pathLst>
                      <a:path w="58" h="64">
                        <a:moveTo>
                          <a:pt x="8" y="24"/>
                        </a:moveTo>
                        <a:lnTo>
                          <a:pt x="12" y="24"/>
                        </a:lnTo>
                        <a:lnTo>
                          <a:pt x="16" y="24"/>
                        </a:lnTo>
                        <a:lnTo>
                          <a:pt x="16" y="20"/>
                        </a:lnTo>
                        <a:lnTo>
                          <a:pt x="16" y="16"/>
                        </a:lnTo>
                        <a:lnTo>
                          <a:pt x="16" y="12"/>
                        </a:lnTo>
                        <a:lnTo>
                          <a:pt x="16" y="8"/>
                        </a:lnTo>
                        <a:lnTo>
                          <a:pt x="20" y="8"/>
                        </a:lnTo>
                        <a:lnTo>
                          <a:pt x="16" y="4"/>
                        </a:lnTo>
                        <a:lnTo>
                          <a:pt x="16" y="0"/>
                        </a:lnTo>
                        <a:lnTo>
                          <a:pt x="20" y="0"/>
                        </a:lnTo>
                        <a:lnTo>
                          <a:pt x="24" y="0"/>
                        </a:lnTo>
                        <a:lnTo>
                          <a:pt x="24" y="4"/>
                        </a:lnTo>
                        <a:lnTo>
                          <a:pt x="27" y="4"/>
                        </a:lnTo>
                        <a:lnTo>
                          <a:pt x="27" y="8"/>
                        </a:lnTo>
                        <a:lnTo>
                          <a:pt x="27" y="12"/>
                        </a:lnTo>
                        <a:lnTo>
                          <a:pt x="31" y="12"/>
                        </a:lnTo>
                        <a:lnTo>
                          <a:pt x="31" y="8"/>
                        </a:lnTo>
                        <a:lnTo>
                          <a:pt x="35" y="8"/>
                        </a:lnTo>
                        <a:lnTo>
                          <a:pt x="39" y="12"/>
                        </a:lnTo>
                        <a:lnTo>
                          <a:pt x="43" y="12"/>
                        </a:lnTo>
                        <a:lnTo>
                          <a:pt x="43" y="8"/>
                        </a:lnTo>
                        <a:lnTo>
                          <a:pt x="39" y="8"/>
                        </a:lnTo>
                        <a:lnTo>
                          <a:pt x="39" y="4"/>
                        </a:lnTo>
                        <a:lnTo>
                          <a:pt x="35" y="4"/>
                        </a:lnTo>
                        <a:lnTo>
                          <a:pt x="39" y="4"/>
                        </a:lnTo>
                        <a:lnTo>
                          <a:pt x="43" y="4"/>
                        </a:lnTo>
                        <a:lnTo>
                          <a:pt x="43" y="8"/>
                        </a:lnTo>
                        <a:lnTo>
                          <a:pt x="47" y="8"/>
                        </a:lnTo>
                        <a:lnTo>
                          <a:pt x="47" y="12"/>
                        </a:lnTo>
                        <a:lnTo>
                          <a:pt x="50" y="12"/>
                        </a:lnTo>
                        <a:lnTo>
                          <a:pt x="50" y="16"/>
                        </a:lnTo>
                        <a:lnTo>
                          <a:pt x="54" y="16"/>
                        </a:lnTo>
                        <a:lnTo>
                          <a:pt x="54" y="20"/>
                        </a:lnTo>
                        <a:lnTo>
                          <a:pt x="58" y="20"/>
                        </a:lnTo>
                        <a:lnTo>
                          <a:pt x="58" y="24"/>
                        </a:lnTo>
                        <a:lnTo>
                          <a:pt x="54" y="24"/>
                        </a:lnTo>
                        <a:lnTo>
                          <a:pt x="54" y="28"/>
                        </a:lnTo>
                        <a:lnTo>
                          <a:pt x="50" y="28"/>
                        </a:lnTo>
                        <a:lnTo>
                          <a:pt x="50" y="32"/>
                        </a:lnTo>
                        <a:lnTo>
                          <a:pt x="50" y="36"/>
                        </a:lnTo>
                        <a:lnTo>
                          <a:pt x="54" y="36"/>
                        </a:lnTo>
                        <a:lnTo>
                          <a:pt x="54" y="40"/>
                        </a:lnTo>
                        <a:lnTo>
                          <a:pt x="50" y="40"/>
                        </a:lnTo>
                        <a:lnTo>
                          <a:pt x="50" y="44"/>
                        </a:lnTo>
                        <a:lnTo>
                          <a:pt x="47" y="48"/>
                        </a:lnTo>
                        <a:lnTo>
                          <a:pt x="43" y="48"/>
                        </a:lnTo>
                        <a:lnTo>
                          <a:pt x="39" y="48"/>
                        </a:lnTo>
                        <a:lnTo>
                          <a:pt x="35" y="48"/>
                        </a:lnTo>
                        <a:lnTo>
                          <a:pt x="35" y="44"/>
                        </a:lnTo>
                        <a:lnTo>
                          <a:pt x="35" y="48"/>
                        </a:lnTo>
                        <a:lnTo>
                          <a:pt x="31" y="48"/>
                        </a:lnTo>
                        <a:lnTo>
                          <a:pt x="35" y="48"/>
                        </a:lnTo>
                        <a:lnTo>
                          <a:pt x="31" y="48"/>
                        </a:lnTo>
                        <a:lnTo>
                          <a:pt x="31" y="52"/>
                        </a:lnTo>
                        <a:lnTo>
                          <a:pt x="31" y="56"/>
                        </a:lnTo>
                        <a:lnTo>
                          <a:pt x="27" y="56"/>
                        </a:lnTo>
                        <a:lnTo>
                          <a:pt x="27" y="52"/>
                        </a:lnTo>
                        <a:lnTo>
                          <a:pt x="24" y="52"/>
                        </a:lnTo>
                        <a:lnTo>
                          <a:pt x="20" y="52"/>
                        </a:lnTo>
                        <a:lnTo>
                          <a:pt x="16" y="52"/>
                        </a:lnTo>
                        <a:lnTo>
                          <a:pt x="16" y="56"/>
                        </a:lnTo>
                        <a:lnTo>
                          <a:pt x="16" y="52"/>
                        </a:lnTo>
                        <a:lnTo>
                          <a:pt x="16" y="56"/>
                        </a:lnTo>
                        <a:lnTo>
                          <a:pt x="12" y="56"/>
                        </a:lnTo>
                        <a:lnTo>
                          <a:pt x="8" y="60"/>
                        </a:lnTo>
                        <a:lnTo>
                          <a:pt x="12" y="60"/>
                        </a:lnTo>
                        <a:lnTo>
                          <a:pt x="8" y="60"/>
                        </a:lnTo>
                        <a:lnTo>
                          <a:pt x="8" y="64"/>
                        </a:lnTo>
                        <a:lnTo>
                          <a:pt x="4" y="64"/>
                        </a:lnTo>
                        <a:lnTo>
                          <a:pt x="4" y="60"/>
                        </a:lnTo>
                        <a:lnTo>
                          <a:pt x="4" y="56"/>
                        </a:lnTo>
                        <a:lnTo>
                          <a:pt x="0" y="56"/>
                        </a:lnTo>
                        <a:lnTo>
                          <a:pt x="0" y="52"/>
                        </a:lnTo>
                        <a:lnTo>
                          <a:pt x="4" y="52"/>
                        </a:lnTo>
                        <a:lnTo>
                          <a:pt x="4" y="48"/>
                        </a:lnTo>
                        <a:lnTo>
                          <a:pt x="0" y="48"/>
                        </a:lnTo>
                        <a:lnTo>
                          <a:pt x="0" y="44"/>
                        </a:lnTo>
                        <a:lnTo>
                          <a:pt x="4" y="44"/>
                        </a:lnTo>
                        <a:lnTo>
                          <a:pt x="4" y="40"/>
                        </a:lnTo>
                        <a:lnTo>
                          <a:pt x="8" y="40"/>
                        </a:lnTo>
                        <a:lnTo>
                          <a:pt x="8" y="36"/>
                        </a:lnTo>
                        <a:lnTo>
                          <a:pt x="8" y="32"/>
                        </a:lnTo>
                        <a:lnTo>
                          <a:pt x="8" y="28"/>
                        </a:lnTo>
                        <a:lnTo>
                          <a:pt x="8" y="24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611" name="Freeform 585">
                    <a:extLst>
                      <a:ext uri="{FF2B5EF4-FFF2-40B4-BE49-F238E27FC236}">
                        <a16:creationId xmlns:a16="http://schemas.microsoft.com/office/drawing/2014/main" id="{093372E0-19A3-CC5F-B4E4-CEA5412B74C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78" y="3404"/>
                    <a:ext cx="72" cy="64"/>
                  </a:xfrm>
                  <a:custGeom>
                    <a:avLst/>
                    <a:gdLst>
                      <a:gd name="T0" fmla="*/ 23 w 73"/>
                      <a:gd name="T1" fmla="*/ 20 h 64"/>
                      <a:gd name="T2" fmla="*/ 27 w 73"/>
                      <a:gd name="T3" fmla="*/ 16 h 64"/>
                      <a:gd name="T4" fmla="*/ 31 w 73"/>
                      <a:gd name="T5" fmla="*/ 12 h 64"/>
                      <a:gd name="T6" fmla="*/ 39 w 73"/>
                      <a:gd name="T7" fmla="*/ 12 h 64"/>
                      <a:gd name="T8" fmla="*/ 39 w 73"/>
                      <a:gd name="T9" fmla="*/ 12 h 64"/>
                      <a:gd name="T10" fmla="*/ 42 w 73"/>
                      <a:gd name="T11" fmla="*/ 8 h 64"/>
                      <a:gd name="T12" fmla="*/ 46 w 73"/>
                      <a:gd name="T13" fmla="*/ 4 h 64"/>
                      <a:gd name="T14" fmla="*/ 50 w 73"/>
                      <a:gd name="T15" fmla="*/ 0 h 64"/>
                      <a:gd name="T16" fmla="*/ 54 w 73"/>
                      <a:gd name="T17" fmla="*/ 4 h 64"/>
                      <a:gd name="T18" fmla="*/ 50 w 73"/>
                      <a:gd name="T19" fmla="*/ 12 h 64"/>
                      <a:gd name="T20" fmla="*/ 54 w 73"/>
                      <a:gd name="T21" fmla="*/ 16 h 64"/>
                      <a:gd name="T22" fmla="*/ 58 w 73"/>
                      <a:gd name="T23" fmla="*/ 20 h 64"/>
                      <a:gd name="T24" fmla="*/ 62 w 73"/>
                      <a:gd name="T25" fmla="*/ 24 h 64"/>
                      <a:gd name="T26" fmla="*/ 62 w 73"/>
                      <a:gd name="T27" fmla="*/ 24 h 64"/>
                      <a:gd name="T28" fmla="*/ 65 w 73"/>
                      <a:gd name="T29" fmla="*/ 28 h 64"/>
                      <a:gd name="T30" fmla="*/ 69 w 73"/>
                      <a:gd name="T31" fmla="*/ 32 h 64"/>
                      <a:gd name="T32" fmla="*/ 69 w 73"/>
                      <a:gd name="T33" fmla="*/ 40 h 64"/>
                      <a:gd name="T34" fmla="*/ 73 w 73"/>
                      <a:gd name="T35" fmla="*/ 44 h 64"/>
                      <a:gd name="T36" fmla="*/ 73 w 73"/>
                      <a:gd name="T37" fmla="*/ 52 h 64"/>
                      <a:gd name="T38" fmla="*/ 69 w 73"/>
                      <a:gd name="T39" fmla="*/ 48 h 64"/>
                      <a:gd name="T40" fmla="*/ 65 w 73"/>
                      <a:gd name="T41" fmla="*/ 52 h 64"/>
                      <a:gd name="T42" fmla="*/ 62 w 73"/>
                      <a:gd name="T43" fmla="*/ 56 h 64"/>
                      <a:gd name="T44" fmla="*/ 58 w 73"/>
                      <a:gd name="T45" fmla="*/ 64 h 64"/>
                      <a:gd name="T46" fmla="*/ 50 w 73"/>
                      <a:gd name="T47" fmla="*/ 64 h 64"/>
                      <a:gd name="T48" fmla="*/ 46 w 73"/>
                      <a:gd name="T49" fmla="*/ 60 h 64"/>
                      <a:gd name="T50" fmla="*/ 46 w 73"/>
                      <a:gd name="T51" fmla="*/ 52 h 64"/>
                      <a:gd name="T52" fmla="*/ 39 w 73"/>
                      <a:gd name="T53" fmla="*/ 52 h 64"/>
                      <a:gd name="T54" fmla="*/ 31 w 73"/>
                      <a:gd name="T55" fmla="*/ 52 h 64"/>
                      <a:gd name="T56" fmla="*/ 27 w 73"/>
                      <a:gd name="T57" fmla="*/ 48 h 64"/>
                      <a:gd name="T58" fmla="*/ 31 w 73"/>
                      <a:gd name="T59" fmla="*/ 52 h 64"/>
                      <a:gd name="T60" fmla="*/ 31 w 73"/>
                      <a:gd name="T61" fmla="*/ 52 h 64"/>
                      <a:gd name="T62" fmla="*/ 27 w 73"/>
                      <a:gd name="T63" fmla="*/ 56 h 64"/>
                      <a:gd name="T64" fmla="*/ 23 w 73"/>
                      <a:gd name="T65" fmla="*/ 60 h 64"/>
                      <a:gd name="T66" fmla="*/ 19 w 73"/>
                      <a:gd name="T67" fmla="*/ 56 h 64"/>
                      <a:gd name="T68" fmla="*/ 16 w 73"/>
                      <a:gd name="T69" fmla="*/ 60 h 64"/>
                      <a:gd name="T70" fmla="*/ 12 w 73"/>
                      <a:gd name="T71" fmla="*/ 60 h 64"/>
                      <a:gd name="T72" fmla="*/ 8 w 73"/>
                      <a:gd name="T73" fmla="*/ 56 h 64"/>
                      <a:gd name="T74" fmla="*/ 4 w 73"/>
                      <a:gd name="T75" fmla="*/ 52 h 64"/>
                      <a:gd name="T76" fmla="*/ 0 w 73"/>
                      <a:gd name="T77" fmla="*/ 48 h 64"/>
                      <a:gd name="T78" fmla="*/ 4 w 73"/>
                      <a:gd name="T79" fmla="*/ 44 h 64"/>
                      <a:gd name="T80" fmla="*/ 4 w 73"/>
                      <a:gd name="T81" fmla="*/ 36 h 64"/>
                      <a:gd name="T82" fmla="*/ 4 w 73"/>
                      <a:gd name="T83" fmla="*/ 28 h 64"/>
                      <a:gd name="T84" fmla="*/ 4 w 73"/>
                      <a:gd name="T85" fmla="*/ 24 h 64"/>
                      <a:gd name="T86" fmla="*/ 8 w 73"/>
                      <a:gd name="T87" fmla="*/ 20 h 64"/>
                      <a:gd name="T88" fmla="*/ 8 w 73"/>
                      <a:gd name="T89" fmla="*/ 20 h 64"/>
                      <a:gd name="T90" fmla="*/ 12 w 73"/>
                      <a:gd name="T91" fmla="*/ 16 h 64"/>
                      <a:gd name="T92" fmla="*/ 16 w 73"/>
                      <a:gd name="T93" fmla="*/ 20 h 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</a:cxnLst>
                    <a:rect l="0" t="0" r="r" b="b"/>
                    <a:pathLst>
                      <a:path w="73" h="64">
                        <a:moveTo>
                          <a:pt x="19" y="20"/>
                        </a:moveTo>
                        <a:lnTo>
                          <a:pt x="23" y="20"/>
                        </a:lnTo>
                        <a:lnTo>
                          <a:pt x="23" y="16"/>
                        </a:lnTo>
                        <a:lnTo>
                          <a:pt x="27" y="16"/>
                        </a:lnTo>
                        <a:lnTo>
                          <a:pt x="31" y="16"/>
                        </a:lnTo>
                        <a:lnTo>
                          <a:pt x="31" y="12"/>
                        </a:lnTo>
                        <a:lnTo>
                          <a:pt x="35" y="12"/>
                        </a:lnTo>
                        <a:lnTo>
                          <a:pt x="39" y="12"/>
                        </a:lnTo>
                        <a:lnTo>
                          <a:pt x="39" y="16"/>
                        </a:lnTo>
                        <a:lnTo>
                          <a:pt x="39" y="12"/>
                        </a:lnTo>
                        <a:lnTo>
                          <a:pt x="39" y="8"/>
                        </a:lnTo>
                        <a:lnTo>
                          <a:pt x="42" y="8"/>
                        </a:lnTo>
                        <a:lnTo>
                          <a:pt x="46" y="8"/>
                        </a:lnTo>
                        <a:lnTo>
                          <a:pt x="46" y="4"/>
                        </a:lnTo>
                        <a:lnTo>
                          <a:pt x="50" y="4"/>
                        </a:lnTo>
                        <a:lnTo>
                          <a:pt x="50" y="0"/>
                        </a:lnTo>
                        <a:lnTo>
                          <a:pt x="54" y="0"/>
                        </a:lnTo>
                        <a:lnTo>
                          <a:pt x="54" y="4"/>
                        </a:lnTo>
                        <a:lnTo>
                          <a:pt x="54" y="8"/>
                        </a:lnTo>
                        <a:lnTo>
                          <a:pt x="50" y="12"/>
                        </a:lnTo>
                        <a:lnTo>
                          <a:pt x="54" y="12"/>
                        </a:lnTo>
                        <a:lnTo>
                          <a:pt x="54" y="16"/>
                        </a:lnTo>
                        <a:lnTo>
                          <a:pt x="58" y="16"/>
                        </a:lnTo>
                        <a:lnTo>
                          <a:pt x="58" y="20"/>
                        </a:lnTo>
                        <a:lnTo>
                          <a:pt x="62" y="20"/>
                        </a:lnTo>
                        <a:lnTo>
                          <a:pt x="62" y="24"/>
                        </a:lnTo>
                        <a:lnTo>
                          <a:pt x="58" y="24"/>
                        </a:lnTo>
                        <a:lnTo>
                          <a:pt x="62" y="24"/>
                        </a:lnTo>
                        <a:lnTo>
                          <a:pt x="62" y="28"/>
                        </a:lnTo>
                        <a:lnTo>
                          <a:pt x="65" y="28"/>
                        </a:lnTo>
                        <a:lnTo>
                          <a:pt x="65" y="32"/>
                        </a:lnTo>
                        <a:lnTo>
                          <a:pt x="69" y="32"/>
                        </a:lnTo>
                        <a:lnTo>
                          <a:pt x="69" y="36"/>
                        </a:lnTo>
                        <a:lnTo>
                          <a:pt x="69" y="40"/>
                        </a:lnTo>
                        <a:lnTo>
                          <a:pt x="69" y="44"/>
                        </a:lnTo>
                        <a:lnTo>
                          <a:pt x="73" y="44"/>
                        </a:lnTo>
                        <a:lnTo>
                          <a:pt x="73" y="48"/>
                        </a:lnTo>
                        <a:lnTo>
                          <a:pt x="73" y="52"/>
                        </a:lnTo>
                        <a:lnTo>
                          <a:pt x="69" y="52"/>
                        </a:lnTo>
                        <a:lnTo>
                          <a:pt x="69" y="48"/>
                        </a:lnTo>
                        <a:lnTo>
                          <a:pt x="65" y="48"/>
                        </a:lnTo>
                        <a:lnTo>
                          <a:pt x="65" y="52"/>
                        </a:lnTo>
                        <a:lnTo>
                          <a:pt x="65" y="56"/>
                        </a:lnTo>
                        <a:lnTo>
                          <a:pt x="62" y="56"/>
                        </a:lnTo>
                        <a:lnTo>
                          <a:pt x="58" y="60"/>
                        </a:lnTo>
                        <a:lnTo>
                          <a:pt x="58" y="64"/>
                        </a:lnTo>
                        <a:lnTo>
                          <a:pt x="54" y="64"/>
                        </a:lnTo>
                        <a:lnTo>
                          <a:pt x="50" y="64"/>
                        </a:lnTo>
                        <a:lnTo>
                          <a:pt x="50" y="60"/>
                        </a:lnTo>
                        <a:lnTo>
                          <a:pt x="46" y="60"/>
                        </a:lnTo>
                        <a:lnTo>
                          <a:pt x="46" y="56"/>
                        </a:lnTo>
                        <a:lnTo>
                          <a:pt x="46" y="52"/>
                        </a:lnTo>
                        <a:lnTo>
                          <a:pt x="42" y="52"/>
                        </a:lnTo>
                        <a:lnTo>
                          <a:pt x="39" y="52"/>
                        </a:lnTo>
                        <a:lnTo>
                          <a:pt x="35" y="52"/>
                        </a:lnTo>
                        <a:lnTo>
                          <a:pt x="31" y="52"/>
                        </a:lnTo>
                        <a:lnTo>
                          <a:pt x="31" y="48"/>
                        </a:lnTo>
                        <a:lnTo>
                          <a:pt x="27" y="48"/>
                        </a:lnTo>
                        <a:lnTo>
                          <a:pt x="27" y="52"/>
                        </a:lnTo>
                        <a:lnTo>
                          <a:pt x="31" y="52"/>
                        </a:lnTo>
                        <a:lnTo>
                          <a:pt x="27" y="52"/>
                        </a:lnTo>
                        <a:lnTo>
                          <a:pt x="31" y="52"/>
                        </a:lnTo>
                        <a:lnTo>
                          <a:pt x="31" y="56"/>
                        </a:lnTo>
                        <a:lnTo>
                          <a:pt x="27" y="56"/>
                        </a:lnTo>
                        <a:lnTo>
                          <a:pt x="27" y="60"/>
                        </a:lnTo>
                        <a:lnTo>
                          <a:pt x="23" y="60"/>
                        </a:lnTo>
                        <a:lnTo>
                          <a:pt x="19" y="60"/>
                        </a:lnTo>
                        <a:lnTo>
                          <a:pt x="19" y="56"/>
                        </a:lnTo>
                        <a:lnTo>
                          <a:pt x="16" y="56"/>
                        </a:lnTo>
                        <a:lnTo>
                          <a:pt x="16" y="60"/>
                        </a:lnTo>
                        <a:lnTo>
                          <a:pt x="12" y="64"/>
                        </a:lnTo>
                        <a:lnTo>
                          <a:pt x="12" y="60"/>
                        </a:lnTo>
                        <a:lnTo>
                          <a:pt x="8" y="60"/>
                        </a:lnTo>
                        <a:lnTo>
                          <a:pt x="8" y="56"/>
                        </a:lnTo>
                        <a:lnTo>
                          <a:pt x="4" y="56"/>
                        </a:lnTo>
                        <a:lnTo>
                          <a:pt x="4" y="52"/>
                        </a:lnTo>
                        <a:lnTo>
                          <a:pt x="4" y="48"/>
                        </a:lnTo>
                        <a:lnTo>
                          <a:pt x="0" y="48"/>
                        </a:lnTo>
                        <a:lnTo>
                          <a:pt x="0" y="44"/>
                        </a:lnTo>
                        <a:lnTo>
                          <a:pt x="4" y="44"/>
                        </a:lnTo>
                        <a:lnTo>
                          <a:pt x="4" y="40"/>
                        </a:lnTo>
                        <a:lnTo>
                          <a:pt x="4" y="36"/>
                        </a:lnTo>
                        <a:lnTo>
                          <a:pt x="4" y="32"/>
                        </a:lnTo>
                        <a:lnTo>
                          <a:pt x="4" y="28"/>
                        </a:lnTo>
                        <a:lnTo>
                          <a:pt x="0" y="24"/>
                        </a:lnTo>
                        <a:lnTo>
                          <a:pt x="4" y="24"/>
                        </a:lnTo>
                        <a:lnTo>
                          <a:pt x="4" y="20"/>
                        </a:lnTo>
                        <a:lnTo>
                          <a:pt x="8" y="20"/>
                        </a:lnTo>
                        <a:lnTo>
                          <a:pt x="8" y="24"/>
                        </a:lnTo>
                        <a:lnTo>
                          <a:pt x="8" y="20"/>
                        </a:lnTo>
                        <a:lnTo>
                          <a:pt x="8" y="16"/>
                        </a:lnTo>
                        <a:lnTo>
                          <a:pt x="12" y="16"/>
                        </a:lnTo>
                        <a:lnTo>
                          <a:pt x="12" y="20"/>
                        </a:lnTo>
                        <a:lnTo>
                          <a:pt x="16" y="20"/>
                        </a:lnTo>
                        <a:lnTo>
                          <a:pt x="19" y="2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612" name="Freeform 586">
                    <a:extLst>
                      <a:ext uri="{FF2B5EF4-FFF2-40B4-BE49-F238E27FC236}">
                        <a16:creationId xmlns:a16="http://schemas.microsoft.com/office/drawing/2014/main" id="{83C56D35-3684-95F9-87DC-586CD6FD0DF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374" y="3404"/>
                    <a:ext cx="38" cy="69"/>
                  </a:xfrm>
                  <a:custGeom>
                    <a:avLst/>
                    <a:gdLst>
                      <a:gd name="T0" fmla="*/ 19 w 38"/>
                      <a:gd name="T1" fmla="*/ 8 h 69"/>
                      <a:gd name="T2" fmla="*/ 27 w 38"/>
                      <a:gd name="T3" fmla="*/ 4 h 69"/>
                      <a:gd name="T4" fmla="*/ 30 w 38"/>
                      <a:gd name="T5" fmla="*/ 0 h 69"/>
                      <a:gd name="T6" fmla="*/ 34 w 38"/>
                      <a:gd name="T7" fmla="*/ 4 h 69"/>
                      <a:gd name="T8" fmla="*/ 27 w 38"/>
                      <a:gd name="T9" fmla="*/ 4 h 69"/>
                      <a:gd name="T10" fmla="*/ 30 w 38"/>
                      <a:gd name="T11" fmla="*/ 8 h 69"/>
                      <a:gd name="T12" fmla="*/ 34 w 38"/>
                      <a:gd name="T13" fmla="*/ 12 h 69"/>
                      <a:gd name="T14" fmla="*/ 27 w 38"/>
                      <a:gd name="T15" fmla="*/ 16 h 69"/>
                      <a:gd name="T16" fmla="*/ 30 w 38"/>
                      <a:gd name="T17" fmla="*/ 20 h 69"/>
                      <a:gd name="T18" fmla="*/ 30 w 38"/>
                      <a:gd name="T19" fmla="*/ 28 h 69"/>
                      <a:gd name="T20" fmla="*/ 34 w 38"/>
                      <a:gd name="T21" fmla="*/ 32 h 69"/>
                      <a:gd name="T22" fmla="*/ 38 w 38"/>
                      <a:gd name="T23" fmla="*/ 36 h 69"/>
                      <a:gd name="T24" fmla="*/ 34 w 38"/>
                      <a:gd name="T25" fmla="*/ 40 h 69"/>
                      <a:gd name="T26" fmla="*/ 30 w 38"/>
                      <a:gd name="T27" fmla="*/ 44 h 69"/>
                      <a:gd name="T28" fmla="*/ 23 w 38"/>
                      <a:gd name="T29" fmla="*/ 44 h 69"/>
                      <a:gd name="T30" fmla="*/ 23 w 38"/>
                      <a:gd name="T31" fmla="*/ 52 h 69"/>
                      <a:gd name="T32" fmla="*/ 19 w 38"/>
                      <a:gd name="T33" fmla="*/ 52 h 69"/>
                      <a:gd name="T34" fmla="*/ 15 w 38"/>
                      <a:gd name="T35" fmla="*/ 56 h 69"/>
                      <a:gd name="T36" fmla="*/ 15 w 38"/>
                      <a:gd name="T37" fmla="*/ 60 h 69"/>
                      <a:gd name="T38" fmla="*/ 19 w 38"/>
                      <a:gd name="T39" fmla="*/ 69 h 69"/>
                      <a:gd name="T40" fmla="*/ 15 w 38"/>
                      <a:gd name="T41" fmla="*/ 64 h 69"/>
                      <a:gd name="T42" fmla="*/ 11 w 38"/>
                      <a:gd name="T43" fmla="*/ 69 h 69"/>
                      <a:gd name="T44" fmla="*/ 7 w 38"/>
                      <a:gd name="T45" fmla="*/ 64 h 69"/>
                      <a:gd name="T46" fmla="*/ 4 w 38"/>
                      <a:gd name="T47" fmla="*/ 60 h 69"/>
                      <a:gd name="T48" fmla="*/ 4 w 38"/>
                      <a:gd name="T49" fmla="*/ 60 h 69"/>
                      <a:gd name="T50" fmla="*/ 7 w 38"/>
                      <a:gd name="T51" fmla="*/ 52 h 69"/>
                      <a:gd name="T52" fmla="*/ 7 w 38"/>
                      <a:gd name="T53" fmla="*/ 44 h 69"/>
                      <a:gd name="T54" fmla="*/ 4 w 38"/>
                      <a:gd name="T55" fmla="*/ 40 h 69"/>
                      <a:gd name="T56" fmla="*/ 4 w 38"/>
                      <a:gd name="T57" fmla="*/ 32 h 69"/>
                      <a:gd name="T58" fmla="*/ 7 w 38"/>
                      <a:gd name="T59" fmla="*/ 28 h 69"/>
                      <a:gd name="T60" fmla="*/ 7 w 38"/>
                      <a:gd name="T61" fmla="*/ 28 h 69"/>
                      <a:gd name="T62" fmla="*/ 7 w 38"/>
                      <a:gd name="T63" fmla="*/ 24 h 69"/>
                      <a:gd name="T64" fmla="*/ 11 w 38"/>
                      <a:gd name="T65" fmla="*/ 20 h 69"/>
                      <a:gd name="T66" fmla="*/ 11 w 38"/>
                      <a:gd name="T67" fmla="*/ 12 h 69"/>
                      <a:gd name="T68" fmla="*/ 11 w 38"/>
                      <a:gd name="T69" fmla="*/ 12 h 69"/>
                      <a:gd name="T70" fmla="*/ 15 w 38"/>
                      <a:gd name="T71" fmla="*/ 8 h 6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</a:cxnLst>
                    <a:rect l="0" t="0" r="r" b="b"/>
                    <a:pathLst>
                      <a:path w="38" h="69">
                        <a:moveTo>
                          <a:pt x="15" y="8"/>
                        </a:moveTo>
                        <a:lnTo>
                          <a:pt x="19" y="8"/>
                        </a:lnTo>
                        <a:lnTo>
                          <a:pt x="23" y="4"/>
                        </a:lnTo>
                        <a:lnTo>
                          <a:pt x="27" y="4"/>
                        </a:lnTo>
                        <a:lnTo>
                          <a:pt x="27" y="0"/>
                        </a:lnTo>
                        <a:lnTo>
                          <a:pt x="30" y="0"/>
                        </a:lnTo>
                        <a:lnTo>
                          <a:pt x="34" y="0"/>
                        </a:lnTo>
                        <a:lnTo>
                          <a:pt x="34" y="4"/>
                        </a:lnTo>
                        <a:lnTo>
                          <a:pt x="30" y="4"/>
                        </a:lnTo>
                        <a:lnTo>
                          <a:pt x="27" y="4"/>
                        </a:lnTo>
                        <a:lnTo>
                          <a:pt x="30" y="4"/>
                        </a:lnTo>
                        <a:lnTo>
                          <a:pt x="30" y="8"/>
                        </a:lnTo>
                        <a:lnTo>
                          <a:pt x="34" y="8"/>
                        </a:lnTo>
                        <a:lnTo>
                          <a:pt x="34" y="12"/>
                        </a:lnTo>
                        <a:lnTo>
                          <a:pt x="30" y="16"/>
                        </a:lnTo>
                        <a:lnTo>
                          <a:pt x="27" y="16"/>
                        </a:lnTo>
                        <a:lnTo>
                          <a:pt x="27" y="20"/>
                        </a:lnTo>
                        <a:lnTo>
                          <a:pt x="30" y="20"/>
                        </a:lnTo>
                        <a:lnTo>
                          <a:pt x="30" y="24"/>
                        </a:lnTo>
                        <a:lnTo>
                          <a:pt x="30" y="28"/>
                        </a:lnTo>
                        <a:lnTo>
                          <a:pt x="34" y="28"/>
                        </a:lnTo>
                        <a:lnTo>
                          <a:pt x="34" y="32"/>
                        </a:lnTo>
                        <a:lnTo>
                          <a:pt x="34" y="36"/>
                        </a:lnTo>
                        <a:lnTo>
                          <a:pt x="38" y="36"/>
                        </a:lnTo>
                        <a:lnTo>
                          <a:pt x="38" y="40"/>
                        </a:lnTo>
                        <a:lnTo>
                          <a:pt x="34" y="40"/>
                        </a:lnTo>
                        <a:lnTo>
                          <a:pt x="30" y="40"/>
                        </a:lnTo>
                        <a:lnTo>
                          <a:pt x="30" y="44"/>
                        </a:lnTo>
                        <a:lnTo>
                          <a:pt x="27" y="44"/>
                        </a:lnTo>
                        <a:lnTo>
                          <a:pt x="23" y="44"/>
                        </a:lnTo>
                        <a:lnTo>
                          <a:pt x="23" y="48"/>
                        </a:lnTo>
                        <a:lnTo>
                          <a:pt x="23" y="52"/>
                        </a:lnTo>
                        <a:lnTo>
                          <a:pt x="19" y="56"/>
                        </a:lnTo>
                        <a:lnTo>
                          <a:pt x="19" y="52"/>
                        </a:lnTo>
                        <a:lnTo>
                          <a:pt x="15" y="52"/>
                        </a:lnTo>
                        <a:lnTo>
                          <a:pt x="15" y="56"/>
                        </a:lnTo>
                        <a:lnTo>
                          <a:pt x="11" y="60"/>
                        </a:lnTo>
                        <a:lnTo>
                          <a:pt x="15" y="60"/>
                        </a:lnTo>
                        <a:lnTo>
                          <a:pt x="19" y="64"/>
                        </a:lnTo>
                        <a:lnTo>
                          <a:pt x="19" y="69"/>
                        </a:lnTo>
                        <a:lnTo>
                          <a:pt x="15" y="69"/>
                        </a:lnTo>
                        <a:lnTo>
                          <a:pt x="15" y="64"/>
                        </a:lnTo>
                        <a:lnTo>
                          <a:pt x="15" y="69"/>
                        </a:lnTo>
                        <a:lnTo>
                          <a:pt x="11" y="69"/>
                        </a:lnTo>
                        <a:lnTo>
                          <a:pt x="11" y="64"/>
                        </a:lnTo>
                        <a:lnTo>
                          <a:pt x="7" y="64"/>
                        </a:lnTo>
                        <a:lnTo>
                          <a:pt x="4" y="64"/>
                        </a:lnTo>
                        <a:lnTo>
                          <a:pt x="4" y="60"/>
                        </a:lnTo>
                        <a:lnTo>
                          <a:pt x="0" y="60"/>
                        </a:lnTo>
                        <a:lnTo>
                          <a:pt x="4" y="60"/>
                        </a:lnTo>
                        <a:lnTo>
                          <a:pt x="4" y="56"/>
                        </a:lnTo>
                        <a:lnTo>
                          <a:pt x="7" y="52"/>
                        </a:lnTo>
                        <a:lnTo>
                          <a:pt x="7" y="48"/>
                        </a:lnTo>
                        <a:lnTo>
                          <a:pt x="7" y="44"/>
                        </a:lnTo>
                        <a:lnTo>
                          <a:pt x="4" y="44"/>
                        </a:lnTo>
                        <a:lnTo>
                          <a:pt x="4" y="40"/>
                        </a:lnTo>
                        <a:lnTo>
                          <a:pt x="4" y="36"/>
                        </a:lnTo>
                        <a:lnTo>
                          <a:pt x="4" y="32"/>
                        </a:lnTo>
                        <a:lnTo>
                          <a:pt x="7" y="32"/>
                        </a:lnTo>
                        <a:lnTo>
                          <a:pt x="7" y="28"/>
                        </a:lnTo>
                        <a:lnTo>
                          <a:pt x="7" y="32"/>
                        </a:lnTo>
                        <a:lnTo>
                          <a:pt x="7" y="28"/>
                        </a:lnTo>
                        <a:lnTo>
                          <a:pt x="11" y="28"/>
                        </a:lnTo>
                        <a:lnTo>
                          <a:pt x="7" y="24"/>
                        </a:lnTo>
                        <a:lnTo>
                          <a:pt x="11" y="24"/>
                        </a:lnTo>
                        <a:lnTo>
                          <a:pt x="11" y="20"/>
                        </a:lnTo>
                        <a:lnTo>
                          <a:pt x="11" y="16"/>
                        </a:lnTo>
                        <a:lnTo>
                          <a:pt x="11" y="12"/>
                        </a:lnTo>
                        <a:lnTo>
                          <a:pt x="15" y="12"/>
                        </a:lnTo>
                        <a:lnTo>
                          <a:pt x="11" y="12"/>
                        </a:lnTo>
                        <a:lnTo>
                          <a:pt x="15" y="12"/>
                        </a:lnTo>
                        <a:lnTo>
                          <a:pt x="15" y="8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613" name="Freeform 587">
                    <a:extLst>
                      <a:ext uri="{FF2B5EF4-FFF2-40B4-BE49-F238E27FC236}">
                        <a16:creationId xmlns:a16="http://schemas.microsoft.com/office/drawing/2014/main" id="{7206AB72-1D08-BF0E-AF88-42342000765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933" y="3404"/>
                    <a:ext cx="41" cy="105"/>
                  </a:xfrm>
                  <a:custGeom>
                    <a:avLst/>
                    <a:gdLst>
                      <a:gd name="T0" fmla="*/ 38 w 42"/>
                      <a:gd name="T1" fmla="*/ 4 h 105"/>
                      <a:gd name="T2" fmla="*/ 42 w 42"/>
                      <a:gd name="T3" fmla="*/ 8 h 105"/>
                      <a:gd name="T4" fmla="*/ 34 w 42"/>
                      <a:gd name="T5" fmla="*/ 12 h 105"/>
                      <a:gd name="T6" fmla="*/ 30 w 42"/>
                      <a:gd name="T7" fmla="*/ 20 h 105"/>
                      <a:gd name="T8" fmla="*/ 34 w 42"/>
                      <a:gd name="T9" fmla="*/ 24 h 105"/>
                      <a:gd name="T10" fmla="*/ 34 w 42"/>
                      <a:gd name="T11" fmla="*/ 32 h 105"/>
                      <a:gd name="T12" fmla="*/ 38 w 42"/>
                      <a:gd name="T13" fmla="*/ 36 h 105"/>
                      <a:gd name="T14" fmla="*/ 42 w 42"/>
                      <a:gd name="T15" fmla="*/ 40 h 105"/>
                      <a:gd name="T16" fmla="*/ 42 w 42"/>
                      <a:gd name="T17" fmla="*/ 48 h 105"/>
                      <a:gd name="T18" fmla="*/ 38 w 42"/>
                      <a:gd name="T19" fmla="*/ 52 h 105"/>
                      <a:gd name="T20" fmla="*/ 38 w 42"/>
                      <a:gd name="T21" fmla="*/ 56 h 105"/>
                      <a:gd name="T22" fmla="*/ 38 w 42"/>
                      <a:gd name="T23" fmla="*/ 64 h 105"/>
                      <a:gd name="T24" fmla="*/ 38 w 42"/>
                      <a:gd name="T25" fmla="*/ 69 h 105"/>
                      <a:gd name="T26" fmla="*/ 38 w 42"/>
                      <a:gd name="T27" fmla="*/ 77 h 105"/>
                      <a:gd name="T28" fmla="*/ 34 w 42"/>
                      <a:gd name="T29" fmla="*/ 81 h 105"/>
                      <a:gd name="T30" fmla="*/ 34 w 42"/>
                      <a:gd name="T31" fmla="*/ 89 h 105"/>
                      <a:gd name="T32" fmla="*/ 30 w 42"/>
                      <a:gd name="T33" fmla="*/ 93 h 105"/>
                      <a:gd name="T34" fmla="*/ 23 w 42"/>
                      <a:gd name="T35" fmla="*/ 97 h 105"/>
                      <a:gd name="T36" fmla="*/ 19 w 42"/>
                      <a:gd name="T37" fmla="*/ 101 h 105"/>
                      <a:gd name="T38" fmla="*/ 15 w 42"/>
                      <a:gd name="T39" fmla="*/ 101 h 105"/>
                      <a:gd name="T40" fmla="*/ 11 w 42"/>
                      <a:gd name="T41" fmla="*/ 97 h 105"/>
                      <a:gd name="T42" fmla="*/ 7 w 42"/>
                      <a:gd name="T43" fmla="*/ 93 h 105"/>
                      <a:gd name="T44" fmla="*/ 4 w 42"/>
                      <a:gd name="T45" fmla="*/ 85 h 105"/>
                      <a:gd name="T46" fmla="*/ 0 w 42"/>
                      <a:gd name="T47" fmla="*/ 81 h 105"/>
                      <a:gd name="T48" fmla="*/ 4 w 42"/>
                      <a:gd name="T49" fmla="*/ 77 h 105"/>
                      <a:gd name="T50" fmla="*/ 4 w 42"/>
                      <a:gd name="T51" fmla="*/ 69 h 105"/>
                      <a:gd name="T52" fmla="*/ 7 w 42"/>
                      <a:gd name="T53" fmla="*/ 64 h 105"/>
                      <a:gd name="T54" fmla="*/ 7 w 42"/>
                      <a:gd name="T55" fmla="*/ 64 h 105"/>
                      <a:gd name="T56" fmla="*/ 7 w 42"/>
                      <a:gd name="T57" fmla="*/ 56 h 105"/>
                      <a:gd name="T58" fmla="*/ 7 w 42"/>
                      <a:gd name="T59" fmla="*/ 48 h 105"/>
                      <a:gd name="T60" fmla="*/ 11 w 42"/>
                      <a:gd name="T61" fmla="*/ 44 h 105"/>
                      <a:gd name="T62" fmla="*/ 7 w 42"/>
                      <a:gd name="T63" fmla="*/ 40 h 105"/>
                      <a:gd name="T64" fmla="*/ 4 w 42"/>
                      <a:gd name="T65" fmla="*/ 36 h 105"/>
                      <a:gd name="T66" fmla="*/ 0 w 42"/>
                      <a:gd name="T67" fmla="*/ 32 h 105"/>
                      <a:gd name="T68" fmla="*/ 4 w 42"/>
                      <a:gd name="T69" fmla="*/ 24 h 105"/>
                      <a:gd name="T70" fmla="*/ 7 w 42"/>
                      <a:gd name="T71" fmla="*/ 20 h 105"/>
                      <a:gd name="T72" fmla="*/ 7 w 42"/>
                      <a:gd name="T73" fmla="*/ 12 h 105"/>
                      <a:gd name="T74" fmla="*/ 11 w 42"/>
                      <a:gd name="T75" fmla="*/ 8 h 105"/>
                      <a:gd name="T76" fmla="*/ 15 w 42"/>
                      <a:gd name="T77" fmla="*/ 4 h 105"/>
                      <a:gd name="T78" fmla="*/ 19 w 42"/>
                      <a:gd name="T79" fmla="*/ 0 h 105"/>
                      <a:gd name="T80" fmla="*/ 27 w 42"/>
                      <a:gd name="T81" fmla="*/ 4 h 105"/>
                      <a:gd name="T82" fmla="*/ 34 w 42"/>
                      <a:gd name="T83" fmla="*/ 4 h 105"/>
                      <a:gd name="T84" fmla="*/ 34 w 42"/>
                      <a:gd name="T85" fmla="*/ 4 h 10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</a:cxnLst>
                    <a:rect l="0" t="0" r="r" b="b"/>
                    <a:pathLst>
                      <a:path w="42" h="105">
                        <a:moveTo>
                          <a:pt x="38" y="0"/>
                        </a:moveTo>
                        <a:lnTo>
                          <a:pt x="38" y="4"/>
                        </a:lnTo>
                        <a:lnTo>
                          <a:pt x="42" y="4"/>
                        </a:lnTo>
                        <a:lnTo>
                          <a:pt x="42" y="8"/>
                        </a:lnTo>
                        <a:lnTo>
                          <a:pt x="38" y="8"/>
                        </a:lnTo>
                        <a:lnTo>
                          <a:pt x="34" y="12"/>
                        </a:lnTo>
                        <a:lnTo>
                          <a:pt x="34" y="16"/>
                        </a:lnTo>
                        <a:lnTo>
                          <a:pt x="30" y="20"/>
                        </a:lnTo>
                        <a:lnTo>
                          <a:pt x="34" y="20"/>
                        </a:lnTo>
                        <a:lnTo>
                          <a:pt x="34" y="24"/>
                        </a:lnTo>
                        <a:lnTo>
                          <a:pt x="34" y="28"/>
                        </a:lnTo>
                        <a:lnTo>
                          <a:pt x="34" y="32"/>
                        </a:lnTo>
                        <a:lnTo>
                          <a:pt x="38" y="32"/>
                        </a:lnTo>
                        <a:lnTo>
                          <a:pt x="38" y="36"/>
                        </a:lnTo>
                        <a:lnTo>
                          <a:pt x="38" y="40"/>
                        </a:lnTo>
                        <a:lnTo>
                          <a:pt x="42" y="40"/>
                        </a:lnTo>
                        <a:lnTo>
                          <a:pt x="42" y="44"/>
                        </a:lnTo>
                        <a:lnTo>
                          <a:pt x="42" y="48"/>
                        </a:lnTo>
                        <a:lnTo>
                          <a:pt x="42" y="52"/>
                        </a:lnTo>
                        <a:lnTo>
                          <a:pt x="38" y="52"/>
                        </a:lnTo>
                        <a:lnTo>
                          <a:pt x="34" y="56"/>
                        </a:lnTo>
                        <a:lnTo>
                          <a:pt x="38" y="56"/>
                        </a:lnTo>
                        <a:lnTo>
                          <a:pt x="38" y="60"/>
                        </a:lnTo>
                        <a:lnTo>
                          <a:pt x="38" y="64"/>
                        </a:lnTo>
                        <a:lnTo>
                          <a:pt x="34" y="69"/>
                        </a:lnTo>
                        <a:lnTo>
                          <a:pt x="38" y="69"/>
                        </a:lnTo>
                        <a:lnTo>
                          <a:pt x="38" y="73"/>
                        </a:lnTo>
                        <a:lnTo>
                          <a:pt x="38" y="77"/>
                        </a:lnTo>
                        <a:lnTo>
                          <a:pt x="38" y="81"/>
                        </a:lnTo>
                        <a:lnTo>
                          <a:pt x="34" y="81"/>
                        </a:lnTo>
                        <a:lnTo>
                          <a:pt x="34" y="85"/>
                        </a:lnTo>
                        <a:lnTo>
                          <a:pt x="34" y="89"/>
                        </a:lnTo>
                        <a:lnTo>
                          <a:pt x="30" y="89"/>
                        </a:lnTo>
                        <a:lnTo>
                          <a:pt x="30" y="93"/>
                        </a:lnTo>
                        <a:lnTo>
                          <a:pt x="27" y="97"/>
                        </a:lnTo>
                        <a:lnTo>
                          <a:pt x="23" y="97"/>
                        </a:lnTo>
                        <a:lnTo>
                          <a:pt x="23" y="101"/>
                        </a:lnTo>
                        <a:lnTo>
                          <a:pt x="19" y="101"/>
                        </a:lnTo>
                        <a:lnTo>
                          <a:pt x="15" y="105"/>
                        </a:lnTo>
                        <a:lnTo>
                          <a:pt x="15" y="101"/>
                        </a:lnTo>
                        <a:lnTo>
                          <a:pt x="11" y="101"/>
                        </a:lnTo>
                        <a:lnTo>
                          <a:pt x="11" y="97"/>
                        </a:lnTo>
                        <a:lnTo>
                          <a:pt x="7" y="97"/>
                        </a:lnTo>
                        <a:lnTo>
                          <a:pt x="7" y="93"/>
                        </a:lnTo>
                        <a:lnTo>
                          <a:pt x="4" y="89"/>
                        </a:lnTo>
                        <a:lnTo>
                          <a:pt x="4" y="85"/>
                        </a:lnTo>
                        <a:lnTo>
                          <a:pt x="0" y="85"/>
                        </a:lnTo>
                        <a:lnTo>
                          <a:pt x="0" y="81"/>
                        </a:lnTo>
                        <a:lnTo>
                          <a:pt x="4" y="81"/>
                        </a:lnTo>
                        <a:lnTo>
                          <a:pt x="4" y="77"/>
                        </a:lnTo>
                        <a:lnTo>
                          <a:pt x="4" y="73"/>
                        </a:lnTo>
                        <a:lnTo>
                          <a:pt x="4" y="69"/>
                        </a:lnTo>
                        <a:lnTo>
                          <a:pt x="7" y="69"/>
                        </a:lnTo>
                        <a:lnTo>
                          <a:pt x="7" y="64"/>
                        </a:lnTo>
                        <a:lnTo>
                          <a:pt x="4" y="64"/>
                        </a:lnTo>
                        <a:lnTo>
                          <a:pt x="7" y="64"/>
                        </a:lnTo>
                        <a:lnTo>
                          <a:pt x="7" y="60"/>
                        </a:lnTo>
                        <a:lnTo>
                          <a:pt x="7" y="56"/>
                        </a:lnTo>
                        <a:lnTo>
                          <a:pt x="7" y="52"/>
                        </a:lnTo>
                        <a:lnTo>
                          <a:pt x="7" y="48"/>
                        </a:lnTo>
                        <a:lnTo>
                          <a:pt x="11" y="48"/>
                        </a:lnTo>
                        <a:lnTo>
                          <a:pt x="11" y="44"/>
                        </a:lnTo>
                        <a:lnTo>
                          <a:pt x="7" y="44"/>
                        </a:lnTo>
                        <a:lnTo>
                          <a:pt x="7" y="40"/>
                        </a:lnTo>
                        <a:lnTo>
                          <a:pt x="7" y="36"/>
                        </a:lnTo>
                        <a:lnTo>
                          <a:pt x="4" y="36"/>
                        </a:lnTo>
                        <a:lnTo>
                          <a:pt x="4" y="32"/>
                        </a:lnTo>
                        <a:lnTo>
                          <a:pt x="0" y="32"/>
                        </a:lnTo>
                        <a:lnTo>
                          <a:pt x="4" y="28"/>
                        </a:lnTo>
                        <a:lnTo>
                          <a:pt x="4" y="24"/>
                        </a:lnTo>
                        <a:lnTo>
                          <a:pt x="4" y="20"/>
                        </a:lnTo>
                        <a:lnTo>
                          <a:pt x="7" y="20"/>
                        </a:lnTo>
                        <a:lnTo>
                          <a:pt x="7" y="16"/>
                        </a:lnTo>
                        <a:lnTo>
                          <a:pt x="7" y="12"/>
                        </a:lnTo>
                        <a:lnTo>
                          <a:pt x="11" y="12"/>
                        </a:lnTo>
                        <a:lnTo>
                          <a:pt x="11" y="8"/>
                        </a:lnTo>
                        <a:lnTo>
                          <a:pt x="15" y="8"/>
                        </a:lnTo>
                        <a:lnTo>
                          <a:pt x="15" y="4"/>
                        </a:lnTo>
                        <a:lnTo>
                          <a:pt x="19" y="4"/>
                        </a:lnTo>
                        <a:lnTo>
                          <a:pt x="19" y="0"/>
                        </a:lnTo>
                        <a:lnTo>
                          <a:pt x="23" y="0"/>
                        </a:lnTo>
                        <a:lnTo>
                          <a:pt x="27" y="4"/>
                        </a:lnTo>
                        <a:lnTo>
                          <a:pt x="30" y="4"/>
                        </a:lnTo>
                        <a:lnTo>
                          <a:pt x="34" y="4"/>
                        </a:lnTo>
                        <a:lnTo>
                          <a:pt x="34" y="0"/>
                        </a:lnTo>
                        <a:lnTo>
                          <a:pt x="34" y="4"/>
                        </a:lnTo>
                        <a:lnTo>
                          <a:pt x="38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614" name="Freeform 588">
                    <a:extLst>
                      <a:ext uri="{FF2B5EF4-FFF2-40B4-BE49-F238E27FC236}">
                        <a16:creationId xmlns:a16="http://schemas.microsoft.com/office/drawing/2014/main" id="{ACF53758-48E7-8BC8-F204-446809C3306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41" y="3404"/>
                    <a:ext cx="38" cy="81"/>
                  </a:xfrm>
                  <a:custGeom>
                    <a:avLst/>
                    <a:gdLst>
                      <a:gd name="T0" fmla="*/ 12 w 38"/>
                      <a:gd name="T1" fmla="*/ 16 h 81"/>
                      <a:gd name="T2" fmla="*/ 15 w 38"/>
                      <a:gd name="T3" fmla="*/ 12 h 81"/>
                      <a:gd name="T4" fmla="*/ 8 w 38"/>
                      <a:gd name="T5" fmla="*/ 8 h 81"/>
                      <a:gd name="T6" fmla="*/ 15 w 38"/>
                      <a:gd name="T7" fmla="*/ 8 h 81"/>
                      <a:gd name="T8" fmla="*/ 19 w 38"/>
                      <a:gd name="T9" fmla="*/ 4 h 81"/>
                      <a:gd name="T10" fmla="*/ 23 w 38"/>
                      <a:gd name="T11" fmla="*/ 0 h 81"/>
                      <a:gd name="T12" fmla="*/ 23 w 38"/>
                      <a:gd name="T13" fmla="*/ 8 h 81"/>
                      <a:gd name="T14" fmla="*/ 23 w 38"/>
                      <a:gd name="T15" fmla="*/ 8 h 81"/>
                      <a:gd name="T16" fmla="*/ 19 w 38"/>
                      <a:gd name="T17" fmla="*/ 12 h 81"/>
                      <a:gd name="T18" fmla="*/ 19 w 38"/>
                      <a:gd name="T19" fmla="*/ 20 h 81"/>
                      <a:gd name="T20" fmla="*/ 23 w 38"/>
                      <a:gd name="T21" fmla="*/ 24 h 81"/>
                      <a:gd name="T22" fmla="*/ 27 w 38"/>
                      <a:gd name="T23" fmla="*/ 28 h 81"/>
                      <a:gd name="T24" fmla="*/ 31 w 38"/>
                      <a:gd name="T25" fmla="*/ 32 h 81"/>
                      <a:gd name="T26" fmla="*/ 31 w 38"/>
                      <a:gd name="T27" fmla="*/ 40 h 81"/>
                      <a:gd name="T28" fmla="*/ 35 w 38"/>
                      <a:gd name="T29" fmla="*/ 44 h 81"/>
                      <a:gd name="T30" fmla="*/ 35 w 38"/>
                      <a:gd name="T31" fmla="*/ 52 h 81"/>
                      <a:gd name="T32" fmla="*/ 38 w 38"/>
                      <a:gd name="T33" fmla="*/ 56 h 81"/>
                      <a:gd name="T34" fmla="*/ 38 w 38"/>
                      <a:gd name="T35" fmla="*/ 64 h 81"/>
                      <a:gd name="T36" fmla="*/ 38 w 38"/>
                      <a:gd name="T37" fmla="*/ 73 h 81"/>
                      <a:gd name="T38" fmla="*/ 31 w 38"/>
                      <a:gd name="T39" fmla="*/ 77 h 81"/>
                      <a:gd name="T40" fmla="*/ 27 w 38"/>
                      <a:gd name="T41" fmla="*/ 81 h 81"/>
                      <a:gd name="T42" fmla="*/ 19 w 38"/>
                      <a:gd name="T43" fmla="*/ 81 h 81"/>
                      <a:gd name="T44" fmla="*/ 15 w 38"/>
                      <a:gd name="T45" fmla="*/ 77 h 81"/>
                      <a:gd name="T46" fmla="*/ 15 w 38"/>
                      <a:gd name="T47" fmla="*/ 69 h 81"/>
                      <a:gd name="T48" fmla="*/ 15 w 38"/>
                      <a:gd name="T49" fmla="*/ 60 h 81"/>
                      <a:gd name="T50" fmla="*/ 15 w 38"/>
                      <a:gd name="T51" fmla="*/ 60 h 81"/>
                      <a:gd name="T52" fmla="*/ 15 w 38"/>
                      <a:gd name="T53" fmla="*/ 52 h 81"/>
                      <a:gd name="T54" fmla="*/ 12 w 38"/>
                      <a:gd name="T55" fmla="*/ 48 h 81"/>
                      <a:gd name="T56" fmla="*/ 15 w 38"/>
                      <a:gd name="T57" fmla="*/ 44 h 81"/>
                      <a:gd name="T58" fmla="*/ 12 w 38"/>
                      <a:gd name="T59" fmla="*/ 40 h 81"/>
                      <a:gd name="T60" fmla="*/ 12 w 38"/>
                      <a:gd name="T61" fmla="*/ 40 h 81"/>
                      <a:gd name="T62" fmla="*/ 4 w 38"/>
                      <a:gd name="T63" fmla="*/ 40 h 81"/>
                      <a:gd name="T64" fmla="*/ 4 w 38"/>
                      <a:gd name="T65" fmla="*/ 40 h 81"/>
                      <a:gd name="T66" fmla="*/ 0 w 38"/>
                      <a:gd name="T67" fmla="*/ 36 h 81"/>
                      <a:gd name="T68" fmla="*/ 4 w 38"/>
                      <a:gd name="T69" fmla="*/ 32 h 81"/>
                      <a:gd name="T70" fmla="*/ 8 w 38"/>
                      <a:gd name="T71" fmla="*/ 28 h 81"/>
                      <a:gd name="T72" fmla="*/ 12 w 38"/>
                      <a:gd name="T73" fmla="*/ 24 h 8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38" h="81">
                        <a:moveTo>
                          <a:pt x="12" y="20"/>
                        </a:moveTo>
                        <a:lnTo>
                          <a:pt x="12" y="16"/>
                        </a:lnTo>
                        <a:lnTo>
                          <a:pt x="12" y="12"/>
                        </a:lnTo>
                        <a:lnTo>
                          <a:pt x="15" y="12"/>
                        </a:lnTo>
                        <a:lnTo>
                          <a:pt x="12" y="8"/>
                        </a:lnTo>
                        <a:lnTo>
                          <a:pt x="8" y="8"/>
                        </a:lnTo>
                        <a:lnTo>
                          <a:pt x="12" y="8"/>
                        </a:lnTo>
                        <a:lnTo>
                          <a:pt x="15" y="8"/>
                        </a:lnTo>
                        <a:lnTo>
                          <a:pt x="19" y="8"/>
                        </a:lnTo>
                        <a:lnTo>
                          <a:pt x="19" y="4"/>
                        </a:lnTo>
                        <a:lnTo>
                          <a:pt x="23" y="4"/>
                        </a:lnTo>
                        <a:lnTo>
                          <a:pt x="23" y="0"/>
                        </a:lnTo>
                        <a:lnTo>
                          <a:pt x="23" y="4"/>
                        </a:lnTo>
                        <a:lnTo>
                          <a:pt x="23" y="8"/>
                        </a:lnTo>
                        <a:lnTo>
                          <a:pt x="27" y="8"/>
                        </a:lnTo>
                        <a:lnTo>
                          <a:pt x="23" y="8"/>
                        </a:lnTo>
                        <a:lnTo>
                          <a:pt x="19" y="8"/>
                        </a:lnTo>
                        <a:lnTo>
                          <a:pt x="19" y="12"/>
                        </a:lnTo>
                        <a:lnTo>
                          <a:pt x="19" y="16"/>
                        </a:lnTo>
                        <a:lnTo>
                          <a:pt x="19" y="20"/>
                        </a:lnTo>
                        <a:lnTo>
                          <a:pt x="19" y="24"/>
                        </a:lnTo>
                        <a:lnTo>
                          <a:pt x="23" y="24"/>
                        </a:lnTo>
                        <a:lnTo>
                          <a:pt x="23" y="28"/>
                        </a:lnTo>
                        <a:lnTo>
                          <a:pt x="27" y="28"/>
                        </a:lnTo>
                        <a:lnTo>
                          <a:pt x="27" y="32"/>
                        </a:lnTo>
                        <a:lnTo>
                          <a:pt x="31" y="32"/>
                        </a:lnTo>
                        <a:lnTo>
                          <a:pt x="31" y="36"/>
                        </a:lnTo>
                        <a:lnTo>
                          <a:pt x="31" y="40"/>
                        </a:lnTo>
                        <a:lnTo>
                          <a:pt x="31" y="44"/>
                        </a:lnTo>
                        <a:lnTo>
                          <a:pt x="35" y="44"/>
                        </a:lnTo>
                        <a:lnTo>
                          <a:pt x="35" y="48"/>
                        </a:lnTo>
                        <a:lnTo>
                          <a:pt x="35" y="52"/>
                        </a:lnTo>
                        <a:lnTo>
                          <a:pt x="35" y="56"/>
                        </a:lnTo>
                        <a:lnTo>
                          <a:pt x="38" y="56"/>
                        </a:lnTo>
                        <a:lnTo>
                          <a:pt x="38" y="60"/>
                        </a:lnTo>
                        <a:lnTo>
                          <a:pt x="38" y="64"/>
                        </a:lnTo>
                        <a:lnTo>
                          <a:pt x="38" y="69"/>
                        </a:lnTo>
                        <a:lnTo>
                          <a:pt x="38" y="73"/>
                        </a:lnTo>
                        <a:lnTo>
                          <a:pt x="35" y="73"/>
                        </a:lnTo>
                        <a:lnTo>
                          <a:pt x="31" y="77"/>
                        </a:lnTo>
                        <a:lnTo>
                          <a:pt x="31" y="81"/>
                        </a:lnTo>
                        <a:lnTo>
                          <a:pt x="27" y="81"/>
                        </a:lnTo>
                        <a:lnTo>
                          <a:pt x="23" y="81"/>
                        </a:lnTo>
                        <a:lnTo>
                          <a:pt x="19" y="81"/>
                        </a:lnTo>
                        <a:lnTo>
                          <a:pt x="19" y="77"/>
                        </a:lnTo>
                        <a:lnTo>
                          <a:pt x="15" y="77"/>
                        </a:lnTo>
                        <a:lnTo>
                          <a:pt x="15" y="73"/>
                        </a:lnTo>
                        <a:lnTo>
                          <a:pt x="15" y="69"/>
                        </a:lnTo>
                        <a:lnTo>
                          <a:pt x="15" y="64"/>
                        </a:lnTo>
                        <a:lnTo>
                          <a:pt x="15" y="60"/>
                        </a:lnTo>
                        <a:lnTo>
                          <a:pt x="12" y="60"/>
                        </a:lnTo>
                        <a:lnTo>
                          <a:pt x="15" y="60"/>
                        </a:lnTo>
                        <a:lnTo>
                          <a:pt x="15" y="56"/>
                        </a:lnTo>
                        <a:lnTo>
                          <a:pt x="15" y="52"/>
                        </a:lnTo>
                        <a:lnTo>
                          <a:pt x="15" y="48"/>
                        </a:lnTo>
                        <a:lnTo>
                          <a:pt x="12" y="48"/>
                        </a:lnTo>
                        <a:lnTo>
                          <a:pt x="15" y="48"/>
                        </a:lnTo>
                        <a:lnTo>
                          <a:pt x="15" y="44"/>
                        </a:lnTo>
                        <a:lnTo>
                          <a:pt x="15" y="40"/>
                        </a:lnTo>
                        <a:lnTo>
                          <a:pt x="12" y="40"/>
                        </a:lnTo>
                        <a:lnTo>
                          <a:pt x="12" y="44"/>
                        </a:lnTo>
                        <a:lnTo>
                          <a:pt x="12" y="40"/>
                        </a:lnTo>
                        <a:lnTo>
                          <a:pt x="8" y="40"/>
                        </a:lnTo>
                        <a:lnTo>
                          <a:pt x="4" y="40"/>
                        </a:lnTo>
                        <a:lnTo>
                          <a:pt x="4" y="44"/>
                        </a:lnTo>
                        <a:lnTo>
                          <a:pt x="4" y="40"/>
                        </a:lnTo>
                        <a:lnTo>
                          <a:pt x="0" y="40"/>
                        </a:lnTo>
                        <a:lnTo>
                          <a:pt x="0" y="36"/>
                        </a:lnTo>
                        <a:lnTo>
                          <a:pt x="4" y="36"/>
                        </a:lnTo>
                        <a:lnTo>
                          <a:pt x="4" y="32"/>
                        </a:lnTo>
                        <a:lnTo>
                          <a:pt x="8" y="32"/>
                        </a:lnTo>
                        <a:lnTo>
                          <a:pt x="8" y="28"/>
                        </a:lnTo>
                        <a:lnTo>
                          <a:pt x="8" y="24"/>
                        </a:lnTo>
                        <a:lnTo>
                          <a:pt x="12" y="24"/>
                        </a:lnTo>
                        <a:lnTo>
                          <a:pt x="12" y="2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615" name="Freeform 589">
                    <a:extLst>
                      <a:ext uri="{FF2B5EF4-FFF2-40B4-BE49-F238E27FC236}">
                        <a16:creationId xmlns:a16="http://schemas.microsoft.com/office/drawing/2014/main" id="{90C59966-F6AB-203B-4E3A-8952D10051F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634" y="3404"/>
                    <a:ext cx="58" cy="78"/>
                  </a:xfrm>
                  <a:custGeom>
                    <a:avLst/>
                    <a:gdLst>
                      <a:gd name="T0" fmla="*/ 34 w 57"/>
                      <a:gd name="T1" fmla="*/ 0 h 77"/>
                      <a:gd name="T2" fmla="*/ 38 w 57"/>
                      <a:gd name="T3" fmla="*/ 4 h 77"/>
                      <a:gd name="T4" fmla="*/ 38 w 57"/>
                      <a:gd name="T5" fmla="*/ 4 h 77"/>
                      <a:gd name="T6" fmla="*/ 42 w 57"/>
                      <a:gd name="T7" fmla="*/ 8 h 77"/>
                      <a:gd name="T8" fmla="*/ 49 w 57"/>
                      <a:gd name="T9" fmla="*/ 8 h 77"/>
                      <a:gd name="T10" fmla="*/ 49 w 57"/>
                      <a:gd name="T11" fmla="*/ 16 h 77"/>
                      <a:gd name="T12" fmla="*/ 46 w 57"/>
                      <a:gd name="T13" fmla="*/ 20 h 77"/>
                      <a:gd name="T14" fmla="*/ 49 w 57"/>
                      <a:gd name="T15" fmla="*/ 24 h 77"/>
                      <a:gd name="T16" fmla="*/ 49 w 57"/>
                      <a:gd name="T17" fmla="*/ 32 h 77"/>
                      <a:gd name="T18" fmla="*/ 53 w 57"/>
                      <a:gd name="T19" fmla="*/ 40 h 77"/>
                      <a:gd name="T20" fmla="*/ 57 w 57"/>
                      <a:gd name="T21" fmla="*/ 44 h 77"/>
                      <a:gd name="T22" fmla="*/ 53 w 57"/>
                      <a:gd name="T23" fmla="*/ 52 h 77"/>
                      <a:gd name="T24" fmla="*/ 49 w 57"/>
                      <a:gd name="T25" fmla="*/ 56 h 77"/>
                      <a:gd name="T26" fmla="*/ 46 w 57"/>
                      <a:gd name="T27" fmla="*/ 60 h 77"/>
                      <a:gd name="T28" fmla="*/ 42 w 57"/>
                      <a:gd name="T29" fmla="*/ 64 h 77"/>
                      <a:gd name="T30" fmla="*/ 34 w 57"/>
                      <a:gd name="T31" fmla="*/ 64 h 77"/>
                      <a:gd name="T32" fmla="*/ 26 w 57"/>
                      <a:gd name="T33" fmla="*/ 64 h 77"/>
                      <a:gd name="T34" fmla="*/ 23 w 57"/>
                      <a:gd name="T35" fmla="*/ 69 h 77"/>
                      <a:gd name="T36" fmla="*/ 15 w 57"/>
                      <a:gd name="T37" fmla="*/ 69 h 77"/>
                      <a:gd name="T38" fmla="*/ 11 w 57"/>
                      <a:gd name="T39" fmla="*/ 73 h 77"/>
                      <a:gd name="T40" fmla="*/ 7 w 57"/>
                      <a:gd name="T41" fmla="*/ 73 h 77"/>
                      <a:gd name="T42" fmla="*/ 3 w 57"/>
                      <a:gd name="T43" fmla="*/ 69 h 77"/>
                      <a:gd name="T44" fmla="*/ 0 w 57"/>
                      <a:gd name="T45" fmla="*/ 64 h 77"/>
                      <a:gd name="T46" fmla="*/ 0 w 57"/>
                      <a:gd name="T47" fmla="*/ 56 h 77"/>
                      <a:gd name="T48" fmla="*/ 3 w 57"/>
                      <a:gd name="T49" fmla="*/ 52 h 77"/>
                      <a:gd name="T50" fmla="*/ 7 w 57"/>
                      <a:gd name="T51" fmla="*/ 48 h 77"/>
                      <a:gd name="T52" fmla="*/ 11 w 57"/>
                      <a:gd name="T53" fmla="*/ 44 h 77"/>
                      <a:gd name="T54" fmla="*/ 15 w 57"/>
                      <a:gd name="T55" fmla="*/ 40 h 77"/>
                      <a:gd name="T56" fmla="*/ 15 w 57"/>
                      <a:gd name="T57" fmla="*/ 32 h 77"/>
                      <a:gd name="T58" fmla="*/ 19 w 57"/>
                      <a:gd name="T59" fmla="*/ 28 h 77"/>
                      <a:gd name="T60" fmla="*/ 23 w 57"/>
                      <a:gd name="T61" fmla="*/ 24 h 77"/>
                      <a:gd name="T62" fmla="*/ 26 w 57"/>
                      <a:gd name="T63" fmla="*/ 20 h 77"/>
                      <a:gd name="T64" fmla="*/ 30 w 57"/>
                      <a:gd name="T65" fmla="*/ 16 h 77"/>
                      <a:gd name="T66" fmla="*/ 34 w 57"/>
                      <a:gd name="T67" fmla="*/ 8 h 77"/>
                      <a:gd name="T68" fmla="*/ 30 w 57"/>
                      <a:gd name="T69" fmla="*/ 8 h 7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</a:cxnLst>
                    <a:rect l="0" t="0" r="r" b="b"/>
                    <a:pathLst>
                      <a:path w="57" h="77">
                        <a:moveTo>
                          <a:pt x="30" y="4"/>
                        </a:moveTo>
                        <a:lnTo>
                          <a:pt x="34" y="0"/>
                        </a:lnTo>
                        <a:lnTo>
                          <a:pt x="34" y="4"/>
                        </a:lnTo>
                        <a:lnTo>
                          <a:pt x="38" y="4"/>
                        </a:lnTo>
                        <a:lnTo>
                          <a:pt x="38" y="8"/>
                        </a:lnTo>
                        <a:lnTo>
                          <a:pt x="38" y="4"/>
                        </a:lnTo>
                        <a:lnTo>
                          <a:pt x="42" y="4"/>
                        </a:lnTo>
                        <a:lnTo>
                          <a:pt x="42" y="8"/>
                        </a:lnTo>
                        <a:lnTo>
                          <a:pt x="46" y="8"/>
                        </a:lnTo>
                        <a:lnTo>
                          <a:pt x="49" y="8"/>
                        </a:lnTo>
                        <a:lnTo>
                          <a:pt x="49" y="12"/>
                        </a:lnTo>
                        <a:lnTo>
                          <a:pt x="49" y="16"/>
                        </a:lnTo>
                        <a:lnTo>
                          <a:pt x="46" y="16"/>
                        </a:lnTo>
                        <a:lnTo>
                          <a:pt x="46" y="20"/>
                        </a:lnTo>
                        <a:lnTo>
                          <a:pt x="49" y="20"/>
                        </a:lnTo>
                        <a:lnTo>
                          <a:pt x="49" y="24"/>
                        </a:lnTo>
                        <a:lnTo>
                          <a:pt x="49" y="28"/>
                        </a:lnTo>
                        <a:lnTo>
                          <a:pt x="49" y="32"/>
                        </a:lnTo>
                        <a:lnTo>
                          <a:pt x="53" y="36"/>
                        </a:lnTo>
                        <a:lnTo>
                          <a:pt x="53" y="40"/>
                        </a:lnTo>
                        <a:lnTo>
                          <a:pt x="57" y="40"/>
                        </a:lnTo>
                        <a:lnTo>
                          <a:pt x="57" y="44"/>
                        </a:lnTo>
                        <a:lnTo>
                          <a:pt x="53" y="48"/>
                        </a:lnTo>
                        <a:lnTo>
                          <a:pt x="53" y="52"/>
                        </a:lnTo>
                        <a:lnTo>
                          <a:pt x="49" y="52"/>
                        </a:lnTo>
                        <a:lnTo>
                          <a:pt x="49" y="56"/>
                        </a:lnTo>
                        <a:lnTo>
                          <a:pt x="46" y="56"/>
                        </a:lnTo>
                        <a:lnTo>
                          <a:pt x="46" y="60"/>
                        </a:lnTo>
                        <a:lnTo>
                          <a:pt x="42" y="60"/>
                        </a:lnTo>
                        <a:lnTo>
                          <a:pt x="42" y="64"/>
                        </a:lnTo>
                        <a:lnTo>
                          <a:pt x="38" y="64"/>
                        </a:lnTo>
                        <a:lnTo>
                          <a:pt x="34" y="64"/>
                        </a:lnTo>
                        <a:lnTo>
                          <a:pt x="30" y="64"/>
                        </a:lnTo>
                        <a:lnTo>
                          <a:pt x="26" y="64"/>
                        </a:lnTo>
                        <a:lnTo>
                          <a:pt x="23" y="64"/>
                        </a:lnTo>
                        <a:lnTo>
                          <a:pt x="23" y="69"/>
                        </a:lnTo>
                        <a:lnTo>
                          <a:pt x="19" y="69"/>
                        </a:lnTo>
                        <a:lnTo>
                          <a:pt x="15" y="69"/>
                        </a:lnTo>
                        <a:lnTo>
                          <a:pt x="15" y="73"/>
                        </a:lnTo>
                        <a:lnTo>
                          <a:pt x="11" y="73"/>
                        </a:lnTo>
                        <a:lnTo>
                          <a:pt x="11" y="77"/>
                        </a:lnTo>
                        <a:lnTo>
                          <a:pt x="7" y="73"/>
                        </a:lnTo>
                        <a:lnTo>
                          <a:pt x="7" y="69"/>
                        </a:lnTo>
                        <a:lnTo>
                          <a:pt x="3" y="69"/>
                        </a:lnTo>
                        <a:lnTo>
                          <a:pt x="0" y="69"/>
                        </a:lnTo>
                        <a:lnTo>
                          <a:pt x="0" y="64"/>
                        </a:lnTo>
                        <a:lnTo>
                          <a:pt x="0" y="60"/>
                        </a:lnTo>
                        <a:lnTo>
                          <a:pt x="0" y="56"/>
                        </a:lnTo>
                        <a:lnTo>
                          <a:pt x="3" y="56"/>
                        </a:lnTo>
                        <a:lnTo>
                          <a:pt x="3" y="52"/>
                        </a:lnTo>
                        <a:lnTo>
                          <a:pt x="7" y="52"/>
                        </a:lnTo>
                        <a:lnTo>
                          <a:pt x="7" y="48"/>
                        </a:lnTo>
                        <a:lnTo>
                          <a:pt x="11" y="48"/>
                        </a:lnTo>
                        <a:lnTo>
                          <a:pt x="11" y="44"/>
                        </a:lnTo>
                        <a:lnTo>
                          <a:pt x="15" y="44"/>
                        </a:lnTo>
                        <a:lnTo>
                          <a:pt x="15" y="40"/>
                        </a:lnTo>
                        <a:lnTo>
                          <a:pt x="15" y="36"/>
                        </a:lnTo>
                        <a:lnTo>
                          <a:pt x="15" y="32"/>
                        </a:lnTo>
                        <a:lnTo>
                          <a:pt x="19" y="32"/>
                        </a:lnTo>
                        <a:lnTo>
                          <a:pt x="19" y="28"/>
                        </a:lnTo>
                        <a:lnTo>
                          <a:pt x="23" y="28"/>
                        </a:lnTo>
                        <a:lnTo>
                          <a:pt x="23" y="24"/>
                        </a:lnTo>
                        <a:lnTo>
                          <a:pt x="23" y="20"/>
                        </a:lnTo>
                        <a:lnTo>
                          <a:pt x="26" y="20"/>
                        </a:lnTo>
                        <a:lnTo>
                          <a:pt x="26" y="16"/>
                        </a:lnTo>
                        <a:lnTo>
                          <a:pt x="30" y="16"/>
                        </a:lnTo>
                        <a:lnTo>
                          <a:pt x="30" y="12"/>
                        </a:lnTo>
                        <a:lnTo>
                          <a:pt x="34" y="8"/>
                        </a:lnTo>
                        <a:lnTo>
                          <a:pt x="34" y="4"/>
                        </a:lnTo>
                        <a:lnTo>
                          <a:pt x="30" y="8"/>
                        </a:lnTo>
                        <a:lnTo>
                          <a:pt x="30" y="4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616" name="Freeform 590">
                    <a:extLst>
                      <a:ext uri="{FF2B5EF4-FFF2-40B4-BE49-F238E27FC236}">
                        <a16:creationId xmlns:a16="http://schemas.microsoft.com/office/drawing/2014/main" id="{C083D933-F387-F90C-AB1E-D6A558D5A20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144" y="3412"/>
                    <a:ext cx="78" cy="142"/>
                  </a:xfrm>
                  <a:custGeom>
                    <a:avLst/>
                    <a:gdLst>
                      <a:gd name="T0" fmla="*/ 23 w 80"/>
                      <a:gd name="T1" fmla="*/ 4 h 141"/>
                      <a:gd name="T2" fmla="*/ 23 w 80"/>
                      <a:gd name="T3" fmla="*/ 16 h 141"/>
                      <a:gd name="T4" fmla="*/ 26 w 80"/>
                      <a:gd name="T5" fmla="*/ 24 h 141"/>
                      <a:gd name="T6" fmla="*/ 34 w 80"/>
                      <a:gd name="T7" fmla="*/ 28 h 141"/>
                      <a:gd name="T8" fmla="*/ 38 w 80"/>
                      <a:gd name="T9" fmla="*/ 28 h 141"/>
                      <a:gd name="T10" fmla="*/ 46 w 80"/>
                      <a:gd name="T11" fmla="*/ 32 h 141"/>
                      <a:gd name="T12" fmla="*/ 46 w 80"/>
                      <a:gd name="T13" fmla="*/ 36 h 141"/>
                      <a:gd name="T14" fmla="*/ 42 w 80"/>
                      <a:gd name="T15" fmla="*/ 44 h 141"/>
                      <a:gd name="T16" fmla="*/ 42 w 80"/>
                      <a:gd name="T17" fmla="*/ 48 h 141"/>
                      <a:gd name="T18" fmla="*/ 34 w 80"/>
                      <a:gd name="T19" fmla="*/ 52 h 141"/>
                      <a:gd name="T20" fmla="*/ 26 w 80"/>
                      <a:gd name="T21" fmla="*/ 56 h 141"/>
                      <a:gd name="T22" fmla="*/ 30 w 80"/>
                      <a:gd name="T23" fmla="*/ 65 h 141"/>
                      <a:gd name="T24" fmla="*/ 42 w 80"/>
                      <a:gd name="T25" fmla="*/ 65 h 141"/>
                      <a:gd name="T26" fmla="*/ 46 w 80"/>
                      <a:gd name="T27" fmla="*/ 65 h 141"/>
                      <a:gd name="T28" fmla="*/ 53 w 80"/>
                      <a:gd name="T29" fmla="*/ 69 h 141"/>
                      <a:gd name="T30" fmla="*/ 65 w 80"/>
                      <a:gd name="T31" fmla="*/ 69 h 141"/>
                      <a:gd name="T32" fmla="*/ 69 w 80"/>
                      <a:gd name="T33" fmla="*/ 81 h 141"/>
                      <a:gd name="T34" fmla="*/ 76 w 80"/>
                      <a:gd name="T35" fmla="*/ 77 h 141"/>
                      <a:gd name="T36" fmla="*/ 80 w 80"/>
                      <a:gd name="T37" fmla="*/ 85 h 141"/>
                      <a:gd name="T38" fmla="*/ 76 w 80"/>
                      <a:gd name="T39" fmla="*/ 93 h 141"/>
                      <a:gd name="T40" fmla="*/ 73 w 80"/>
                      <a:gd name="T41" fmla="*/ 101 h 141"/>
                      <a:gd name="T42" fmla="*/ 69 w 80"/>
                      <a:gd name="T43" fmla="*/ 109 h 141"/>
                      <a:gd name="T44" fmla="*/ 73 w 80"/>
                      <a:gd name="T45" fmla="*/ 117 h 141"/>
                      <a:gd name="T46" fmla="*/ 73 w 80"/>
                      <a:gd name="T47" fmla="*/ 121 h 141"/>
                      <a:gd name="T48" fmla="*/ 76 w 80"/>
                      <a:gd name="T49" fmla="*/ 129 h 141"/>
                      <a:gd name="T50" fmla="*/ 76 w 80"/>
                      <a:gd name="T51" fmla="*/ 133 h 141"/>
                      <a:gd name="T52" fmla="*/ 69 w 80"/>
                      <a:gd name="T53" fmla="*/ 137 h 141"/>
                      <a:gd name="T54" fmla="*/ 61 w 80"/>
                      <a:gd name="T55" fmla="*/ 141 h 141"/>
                      <a:gd name="T56" fmla="*/ 57 w 80"/>
                      <a:gd name="T57" fmla="*/ 133 h 141"/>
                      <a:gd name="T58" fmla="*/ 50 w 80"/>
                      <a:gd name="T59" fmla="*/ 129 h 141"/>
                      <a:gd name="T60" fmla="*/ 42 w 80"/>
                      <a:gd name="T61" fmla="*/ 133 h 141"/>
                      <a:gd name="T62" fmla="*/ 30 w 80"/>
                      <a:gd name="T63" fmla="*/ 133 h 141"/>
                      <a:gd name="T64" fmla="*/ 23 w 80"/>
                      <a:gd name="T65" fmla="*/ 133 h 141"/>
                      <a:gd name="T66" fmla="*/ 26 w 80"/>
                      <a:gd name="T67" fmla="*/ 125 h 141"/>
                      <a:gd name="T68" fmla="*/ 23 w 80"/>
                      <a:gd name="T69" fmla="*/ 117 h 141"/>
                      <a:gd name="T70" fmla="*/ 15 w 80"/>
                      <a:gd name="T71" fmla="*/ 113 h 141"/>
                      <a:gd name="T72" fmla="*/ 15 w 80"/>
                      <a:gd name="T73" fmla="*/ 101 h 141"/>
                      <a:gd name="T74" fmla="*/ 7 w 80"/>
                      <a:gd name="T75" fmla="*/ 97 h 141"/>
                      <a:gd name="T76" fmla="*/ 15 w 80"/>
                      <a:gd name="T77" fmla="*/ 89 h 141"/>
                      <a:gd name="T78" fmla="*/ 11 w 80"/>
                      <a:gd name="T79" fmla="*/ 81 h 141"/>
                      <a:gd name="T80" fmla="*/ 3 w 80"/>
                      <a:gd name="T81" fmla="*/ 77 h 141"/>
                      <a:gd name="T82" fmla="*/ 7 w 80"/>
                      <a:gd name="T83" fmla="*/ 69 h 141"/>
                      <a:gd name="T84" fmla="*/ 0 w 80"/>
                      <a:gd name="T85" fmla="*/ 65 h 141"/>
                      <a:gd name="T86" fmla="*/ 3 w 80"/>
                      <a:gd name="T87" fmla="*/ 56 h 141"/>
                      <a:gd name="T88" fmla="*/ 7 w 80"/>
                      <a:gd name="T89" fmla="*/ 44 h 141"/>
                      <a:gd name="T90" fmla="*/ 15 w 80"/>
                      <a:gd name="T91" fmla="*/ 36 h 141"/>
                      <a:gd name="T92" fmla="*/ 7 w 80"/>
                      <a:gd name="T93" fmla="*/ 28 h 141"/>
                      <a:gd name="T94" fmla="*/ 7 w 80"/>
                      <a:gd name="T95" fmla="*/ 20 h 141"/>
                      <a:gd name="T96" fmla="*/ 7 w 80"/>
                      <a:gd name="T97" fmla="*/ 8 h 141"/>
                      <a:gd name="T98" fmla="*/ 15 w 80"/>
                      <a:gd name="T99" fmla="*/ 12 h 141"/>
                      <a:gd name="T100" fmla="*/ 19 w 80"/>
                      <a:gd name="T101" fmla="*/ 4 h 1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</a:cxnLst>
                    <a:rect l="0" t="0" r="r" b="b"/>
                    <a:pathLst>
                      <a:path w="80" h="141">
                        <a:moveTo>
                          <a:pt x="19" y="0"/>
                        </a:moveTo>
                        <a:lnTo>
                          <a:pt x="19" y="4"/>
                        </a:lnTo>
                        <a:lnTo>
                          <a:pt x="23" y="4"/>
                        </a:lnTo>
                        <a:lnTo>
                          <a:pt x="23" y="8"/>
                        </a:lnTo>
                        <a:lnTo>
                          <a:pt x="23" y="12"/>
                        </a:lnTo>
                        <a:lnTo>
                          <a:pt x="23" y="16"/>
                        </a:lnTo>
                        <a:lnTo>
                          <a:pt x="26" y="16"/>
                        </a:lnTo>
                        <a:lnTo>
                          <a:pt x="26" y="20"/>
                        </a:lnTo>
                        <a:lnTo>
                          <a:pt x="26" y="24"/>
                        </a:lnTo>
                        <a:lnTo>
                          <a:pt x="30" y="24"/>
                        </a:lnTo>
                        <a:lnTo>
                          <a:pt x="30" y="28"/>
                        </a:lnTo>
                        <a:lnTo>
                          <a:pt x="34" y="28"/>
                        </a:lnTo>
                        <a:lnTo>
                          <a:pt x="38" y="28"/>
                        </a:lnTo>
                        <a:lnTo>
                          <a:pt x="38" y="24"/>
                        </a:lnTo>
                        <a:lnTo>
                          <a:pt x="38" y="28"/>
                        </a:lnTo>
                        <a:lnTo>
                          <a:pt x="42" y="28"/>
                        </a:lnTo>
                        <a:lnTo>
                          <a:pt x="42" y="32"/>
                        </a:lnTo>
                        <a:lnTo>
                          <a:pt x="46" y="32"/>
                        </a:lnTo>
                        <a:lnTo>
                          <a:pt x="46" y="36"/>
                        </a:lnTo>
                        <a:lnTo>
                          <a:pt x="50" y="36"/>
                        </a:lnTo>
                        <a:lnTo>
                          <a:pt x="46" y="36"/>
                        </a:lnTo>
                        <a:lnTo>
                          <a:pt x="46" y="40"/>
                        </a:lnTo>
                        <a:lnTo>
                          <a:pt x="46" y="44"/>
                        </a:lnTo>
                        <a:lnTo>
                          <a:pt x="42" y="44"/>
                        </a:lnTo>
                        <a:lnTo>
                          <a:pt x="46" y="44"/>
                        </a:lnTo>
                        <a:lnTo>
                          <a:pt x="46" y="48"/>
                        </a:lnTo>
                        <a:lnTo>
                          <a:pt x="42" y="48"/>
                        </a:lnTo>
                        <a:lnTo>
                          <a:pt x="42" y="52"/>
                        </a:lnTo>
                        <a:lnTo>
                          <a:pt x="38" y="52"/>
                        </a:lnTo>
                        <a:lnTo>
                          <a:pt x="34" y="52"/>
                        </a:lnTo>
                        <a:lnTo>
                          <a:pt x="34" y="56"/>
                        </a:lnTo>
                        <a:lnTo>
                          <a:pt x="30" y="56"/>
                        </a:lnTo>
                        <a:lnTo>
                          <a:pt x="26" y="56"/>
                        </a:lnTo>
                        <a:lnTo>
                          <a:pt x="26" y="61"/>
                        </a:lnTo>
                        <a:lnTo>
                          <a:pt x="30" y="61"/>
                        </a:lnTo>
                        <a:lnTo>
                          <a:pt x="30" y="65"/>
                        </a:lnTo>
                        <a:lnTo>
                          <a:pt x="34" y="65"/>
                        </a:lnTo>
                        <a:lnTo>
                          <a:pt x="38" y="65"/>
                        </a:lnTo>
                        <a:lnTo>
                          <a:pt x="42" y="65"/>
                        </a:lnTo>
                        <a:lnTo>
                          <a:pt x="46" y="65"/>
                        </a:lnTo>
                        <a:lnTo>
                          <a:pt x="46" y="69"/>
                        </a:lnTo>
                        <a:lnTo>
                          <a:pt x="46" y="65"/>
                        </a:lnTo>
                        <a:lnTo>
                          <a:pt x="50" y="65"/>
                        </a:lnTo>
                        <a:lnTo>
                          <a:pt x="53" y="65"/>
                        </a:lnTo>
                        <a:lnTo>
                          <a:pt x="53" y="69"/>
                        </a:lnTo>
                        <a:lnTo>
                          <a:pt x="57" y="69"/>
                        </a:lnTo>
                        <a:lnTo>
                          <a:pt x="61" y="69"/>
                        </a:lnTo>
                        <a:lnTo>
                          <a:pt x="65" y="69"/>
                        </a:lnTo>
                        <a:lnTo>
                          <a:pt x="65" y="73"/>
                        </a:lnTo>
                        <a:lnTo>
                          <a:pt x="69" y="77"/>
                        </a:lnTo>
                        <a:lnTo>
                          <a:pt x="69" y="81"/>
                        </a:lnTo>
                        <a:lnTo>
                          <a:pt x="73" y="81"/>
                        </a:lnTo>
                        <a:lnTo>
                          <a:pt x="76" y="81"/>
                        </a:lnTo>
                        <a:lnTo>
                          <a:pt x="76" y="77"/>
                        </a:lnTo>
                        <a:lnTo>
                          <a:pt x="80" y="77"/>
                        </a:lnTo>
                        <a:lnTo>
                          <a:pt x="80" y="81"/>
                        </a:lnTo>
                        <a:lnTo>
                          <a:pt x="80" y="85"/>
                        </a:lnTo>
                        <a:lnTo>
                          <a:pt x="80" y="89"/>
                        </a:lnTo>
                        <a:lnTo>
                          <a:pt x="80" y="93"/>
                        </a:lnTo>
                        <a:lnTo>
                          <a:pt x="76" y="93"/>
                        </a:lnTo>
                        <a:lnTo>
                          <a:pt x="73" y="93"/>
                        </a:lnTo>
                        <a:lnTo>
                          <a:pt x="73" y="97"/>
                        </a:lnTo>
                        <a:lnTo>
                          <a:pt x="73" y="101"/>
                        </a:lnTo>
                        <a:lnTo>
                          <a:pt x="73" y="105"/>
                        </a:lnTo>
                        <a:lnTo>
                          <a:pt x="73" y="109"/>
                        </a:lnTo>
                        <a:lnTo>
                          <a:pt x="69" y="109"/>
                        </a:lnTo>
                        <a:lnTo>
                          <a:pt x="69" y="113"/>
                        </a:lnTo>
                        <a:lnTo>
                          <a:pt x="73" y="113"/>
                        </a:lnTo>
                        <a:lnTo>
                          <a:pt x="73" y="117"/>
                        </a:lnTo>
                        <a:lnTo>
                          <a:pt x="69" y="117"/>
                        </a:lnTo>
                        <a:lnTo>
                          <a:pt x="69" y="121"/>
                        </a:lnTo>
                        <a:lnTo>
                          <a:pt x="73" y="121"/>
                        </a:lnTo>
                        <a:lnTo>
                          <a:pt x="73" y="125"/>
                        </a:lnTo>
                        <a:lnTo>
                          <a:pt x="76" y="125"/>
                        </a:lnTo>
                        <a:lnTo>
                          <a:pt x="76" y="129"/>
                        </a:lnTo>
                        <a:lnTo>
                          <a:pt x="73" y="129"/>
                        </a:lnTo>
                        <a:lnTo>
                          <a:pt x="76" y="129"/>
                        </a:lnTo>
                        <a:lnTo>
                          <a:pt x="76" y="133"/>
                        </a:lnTo>
                        <a:lnTo>
                          <a:pt x="76" y="137"/>
                        </a:lnTo>
                        <a:lnTo>
                          <a:pt x="73" y="137"/>
                        </a:lnTo>
                        <a:lnTo>
                          <a:pt x="69" y="137"/>
                        </a:lnTo>
                        <a:lnTo>
                          <a:pt x="65" y="137"/>
                        </a:lnTo>
                        <a:lnTo>
                          <a:pt x="65" y="141"/>
                        </a:lnTo>
                        <a:lnTo>
                          <a:pt x="61" y="141"/>
                        </a:lnTo>
                        <a:lnTo>
                          <a:pt x="61" y="137"/>
                        </a:lnTo>
                        <a:lnTo>
                          <a:pt x="57" y="137"/>
                        </a:lnTo>
                        <a:lnTo>
                          <a:pt x="57" y="133"/>
                        </a:lnTo>
                        <a:lnTo>
                          <a:pt x="53" y="133"/>
                        </a:lnTo>
                        <a:lnTo>
                          <a:pt x="53" y="129"/>
                        </a:lnTo>
                        <a:lnTo>
                          <a:pt x="50" y="129"/>
                        </a:lnTo>
                        <a:lnTo>
                          <a:pt x="46" y="129"/>
                        </a:lnTo>
                        <a:lnTo>
                          <a:pt x="42" y="129"/>
                        </a:lnTo>
                        <a:lnTo>
                          <a:pt x="42" y="133"/>
                        </a:lnTo>
                        <a:lnTo>
                          <a:pt x="38" y="133"/>
                        </a:lnTo>
                        <a:lnTo>
                          <a:pt x="34" y="133"/>
                        </a:lnTo>
                        <a:lnTo>
                          <a:pt x="30" y="133"/>
                        </a:lnTo>
                        <a:lnTo>
                          <a:pt x="26" y="137"/>
                        </a:lnTo>
                        <a:lnTo>
                          <a:pt x="23" y="137"/>
                        </a:lnTo>
                        <a:lnTo>
                          <a:pt x="23" y="133"/>
                        </a:lnTo>
                        <a:lnTo>
                          <a:pt x="23" y="129"/>
                        </a:lnTo>
                        <a:lnTo>
                          <a:pt x="23" y="125"/>
                        </a:lnTo>
                        <a:lnTo>
                          <a:pt x="26" y="125"/>
                        </a:lnTo>
                        <a:lnTo>
                          <a:pt x="23" y="125"/>
                        </a:lnTo>
                        <a:lnTo>
                          <a:pt x="23" y="121"/>
                        </a:lnTo>
                        <a:lnTo>
                          <a:pt x="23" y="117"/>
                        </a:lnTo>
                        <a:lnTo>
                          <a:pt x="19" y="117"/>
                        </a:lnTo>
                        <a:lnTo>
                          <a:pt x="19" y="113"/>
                        </a:lnTo>
                        <a:lnTo>
                          <a:pt x="15" y="113"/>
                        </a:lnTo>
                        <a:lnTo>
                          <a:pt x="15" y="109"/>
                        </a:lnTo>
                        <a:lnTo>
                          <a:pt x="15" y="105"/>
                        </a:lnTo>
                        <a:lnTo>
                          <a:pt x="15" y="101"/>
                        </a:lnTo>
                        <a:lnTo>
                          <a:pt x="11" y="101"/>
                        </a:lnTo>
                        <a:lnTo>
                          <a:pt x="7" y="101"/>
                        </a:lnTo>
                        <a:lnTo>
                          <a:pt x="7" y="97"/>
                        </a:lnTo>
                        <a:lnTo>
                          <a:pt x="11" y="97"/>
                        </a:lnTo>
                        <a:lnTo>
                          <a:pt x="11" y="93"/>
                        </a:lnTo>
                        <a:lnTo>
                          <a:pt x="15" y="89"/>
                        </a:lnTo>
                        <a:lnTo>
                          <a:pt x="15" y="85"/>
                        </a:lnTo>
                        <a:lnTo>
                          <a:pt x="11" y="85"/>
                        </a:lnTo>
                        <a:lnTo>
                          <a:pt x="11" y="81"/>
                        </a:lnTo>
                        <a:lnTo>
                          <a:pt x="7" y="81"/>
                        </a:lnTo>
                        <a:lnTo>
                          <a:pt x="3" y="81"/>
                        </a:lnTo>
                        <a:lnTo>
                          <a:pt x="3" y="77"/>
                        </a:lnTo>
                        <a:lnTo>
                          <a:pt x="3" y="73"/>
                        </a:lnTo>
                        <a:lnTo>
                          <a:pt x="7" y="73"/>
                        </a:lnTo>
                        <a:lnTo>
                          <a:pt x="7" y="69"/>
                        </a:lnTo>
                        <a:lnTo>
                          <a:pt x="3" y="69"/>
                        </a:lnTo>
                        <a:lnTo>
                          <a:pt x="3" y="65"/>
                        </a:lnTo>
                        <a:lnTo>
                          <a:pt x="0" y="65"/>
                        </a:lnTo>
                        <a:lnTo>
                          <a:pt x="0" y="61"/>
                        </a:lnTo>
                        <a:lnTo>
                          <a:pt x="3" y="61"/>
                        </a:lnTo>
                        <a:lnTo>
                          <a:pt x="3" y="56"/>
                        </a:lnTo>
                        <a:lnTo>
                          <a:pt x="7" y="52"/>
                        </a:lnTo>
                        <a:lnTo>
                          <a:pt x="7" y="48"/>
                        </a:lnTo>
                        <a:lnTo>
                          <a:pt x="7" y="44"/>
                        </a:lnTo>
                        <a:lnTo>
                          <a:pt x="11" y="40"/>
                        </a:lnTo>
                        <a:lnTo>
                          <a:pt x="15" y="40"/>
                        </a:lnTo>
                        <a:lnTo>
                          <a:pt x="15" y="36"/>
                        </a:lnTo>
                        <a:lnTo>
                          <a:pt x="15" y="32"/>
                        </a:lnTo>
                        <a:lnTo>
                          <a:pt x="11" y="32"/>
                        </a:lnTo>
                        <a:lnTo>
                          <a:pt x="7" y="28"/>
                        </a:lnTo>
                        <a:lnTo>
                          <a:pt x="11" y="28"/>
                        </a:lnTo>
                        <a:lnTo>
                          <a:pt x="7" y="24"/>
                        </a:lnTo>
                        <a:lnTo>
                          <a:pt x="7" y="20"/>
                        </a:lnTo>
                        <a:lnTo>
                          <a:pt x="7" y="16"/>
                        </a:lnTo>
                        <a:lnTo>
                          <a:pt x="7" y="12"/>
                        </a:lnTo>
                        <a:lnTo>
                          <a:pt x="7" y="8"/>
                        </a:lnTo>
                        <a:lnTo>
                          <a:pt x="11" y="8"/>
                        </a:lnTo>
                        <a:lnTo>
                          <a:pt x="11" y="12"/>
                        </a:lnTo>
                        <a:lnTo>
                          <a:pt x="15" y="12"/>
                        </a:lnTo>
                        <a:lnTo>
                          <a:pt x="15" y="8"/>
                        </a:lnTo>
                        <a:lnTo>
                          <a:pt x="15" y="4"/>
                        </a:lnTo>
                        <a:lnTo>
                          <a:pt x="19" y="4"/>
                        </a:lnTo>
                        <a:lnTo>
                          <a:pt x="19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617" name="Freeform 591">
                    <a:extLst>
                      <a:ext uri="{FF2B5EF4-FFF2-40B4-BE49-F238E27FC236}">
                        <a16:creationId xmlns:a16="http://schemas.microsoft.com/office/drawing/2014/main" id="{035BA2D8-122B-67DA-D6FB-76FC82710A4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627" y="3416"/>
                    <a:ext cx="92" cy="113"/>
                  </a:xfrm>
                  <a:custGeom>
                    <a:avLst/>
                    <a:gdLst>
                      <a:gd name="T0" fmla="*/ 19 w 92"/>
                      <a:gd name="T1" fmla="*/ 4 h 113"/>
                      <a:gd name="T2" fmla="*/ 19 w 92"/>
                      <a:gd name="T3" fmla="*/ 4 h 113"/>
                      <a:gd name="T4" fmla="*/ 27 w 92"/>
                      <a:gd name="T5" fmla="*/ 4 h 113"/>
                      <a:gd name="T6" fmla="*/ 27 w 92"/>
                      <a:gd name="T7" fmla="*/ 12 h 113"/>
                      <a:gd name="T8" fmla="*/ 31 w 92"/>
                      <a:gd name="T9" fmla="*/ 16 h 113"/>
                      <a:gd name="T10" fmla="*/ 34 w 92"/>
                      <a:gd name="T11" fmla="*/ 20 h 113"/>
                      <a:gd name="T12" fmla="*/ 34 w 92"/>
                      <a:gd name="T13" fmla="*/ 20 h 113"/>
                      <a:gd name="T14" fmla="*/ 38 w 92"/>
                      <a:gd name="T15" fmla="*/ 16 h 113"/>
                      <a:gd name="T16" fmla="*/ 46 w 92"/>
                      <a:gd name="T17" fmla="*/ 12 h 113"/>
                      <a:gd name="T18" fmla="*/ 46 w 92"/>
                      <a:gd name="T19" fmla="*/ 20 h 113"/>
                      <a:gd name="T20" fmla="*/ 46 w 92"/>
                      <a:gd name="T21" fmla="*/ 28 h 113"/>
                      <a:gd name="T22" fmla="*/ 50 w 92"/>
                      <a:gd name="T23" fmla="*/ 32 h 113"/>
                      <a:gd name="T24" fmla="*/ 46 w 92"/>
                      <a:gd name="T25" fmla="*/ 36 h 113"/>
                      <a:gd name="T26" fmla="*/ 46 w 92"/>
                      <a:gd name="T27" fmla="*/ 44 h 113"/>
                      <a:gd name="T28" fmla="*/ 50 w 92"/>
                      <a:gd name="T29" fmla="*/ 52 h 113"/>
                      <a:gd name="T30" fmla="*/ 54 w 92"/>
                      <a:gd name="T31" fmla="*/ 57 h 113"/>
                      <a:gd name="T32" fmla="*/ 54 w 92"/>
                      <a:gd name="T33" fmla="*/ 65 h 113"/>
                      <a:gd name="T34" fmla="*/ 54 w 92"/>
                      <a:gd name="T35" fmla="*/ 65 h 113"/>
                      <a:gd name="T36" fmla="*/ 57 w 92"/>
                      <a:gd name="T37" fmla="*/ 69 h 113"/>
                      <a:gd name="T38" fmla="*/ 61 w 92"/>
                      <a:gd name="T39" fmla="*/ 77 h 113"/>
                      <a:gd name="T40" fmla="*/ 61 w 92"/>
                      <a:gd name="T41" fmla="*/ 77 h 113"/>
                      <a:gd name="T42" fmla="*/ 65 w 92"/>
                      <a:gd name="T43" fmla="*/ 81 h 113"/>
                      <a:gd name="T44" fmla="*/ 69 w 92"/>
                      <a:gd name="T45" fmla="*/ 85 h 113"/>
                      <a:gd name="T46" fmla="*/ 73 w 92"/>
                      <a:gd name="T47" fmla="*/ 89 h 113"/>
                      <a:gd name="T48" fmla="*/ 77 w 92"/>
                      <a:gd name="T49" fmla="*/ 93 h 113"/>
                      <a:gd name="T50" fmla="*/ 80 w 92"/>
                      <a:gd name="T51" fmla="*/ 97 h 113"/>
                      <a:gd name="T52" fmla="*/ 84 w 92"/>
                      <a:gd name="T53" fmla="*/ 101 h 113"/>
                      <a:gd name="T54" fmla="*/ 88 w 92"/>
                      <a:gd name="T55" fmla="*/ 109 h 113"/>
                      <a:gd name="T56" fmla="*/ 92 w 92"/>
                      <a:gd name="T57" fmla="*/ 113 h 113"/>
                      <a:gd name="T58" fmla="*/ 84 w 92"/>
                      <a:gd name="T59" fmla="*/ 113 h 113"/>
                      <a:gd name="T60" fmla="*/ 80 w 92"/>
                      <a:gd name="T61" fmla="*/ 109 h 113"/>
                      <a:gd name="T62" fmla="*/ 77 w 92"/>
                      <a:gd name="T63" fmla="*/ 105 h 113"/>
                      <a:gd name="T64" fmla="*/ 73 w 92"/>
                      <a:gd name="T65" fmla="*/ 101 h 113"/>
                      <a:gd name="T66" fmla="*/ 69 w 92"/>
                      <a:gd name="T67" fmla="*/ 97 h 113"/>
                      <a:gd name="T68" fmla="*/ 61 w 92"/>
                      <a:gd name="T69" fmla="*/ 97 h 113"/>
                      <a:gd name="T70" fmla="*/ 57 w 92"/>
                      <a:gd name="T71" fmla="*/ 93 h 113"/>
                      <a:gd name="T72" fmla="*/ 57 w 92"/>
                      <a:gd name="T73" fmla="*/ 93 h 113"/>
                      <a:gd name="T74" fmla="*/ 50 w 92"/>
                      <a:gd name="T75" fmla="*/ 93 h 113"/>
                      <a:gd name="T76" fmla="*/ 46 w 92"/>
                      <a:gd name="T77" fmla="*/ 89 h 113"/>
                      <a:gd name="T78" fmla="*/ 38 w 92"/>
                      <a:gd name="T79" fmla="*/ 85 h 113"/>
                      <a:gd name="T80" fmla="*/ 34 w 92"/>
                      <a:gd name="T81" fmla="*/ 81 h 113"/>
                      <a:gd name="T82" fmla="*/ 34 w 92"/>
                      <a:gd name="T83" fmla="*/ 81 h 113"/>
                      <a:gd name="T84" fmla="*/ 31 w 92"/>
                      <a:gd name="T85" fmla="*/ 77 h 113"/>
                      <a:gd name="T86" fmla="*/ 27 w 92"/>
                      <a:gd name="T87" fmla="*/ 73 h 113"/>
                      <a:gd name="T88" fmla="*/ 23 w 92"/>
                      <a:gd name="T89" fmla="*/ 69 h 113"/>
                      <a:gd name="T90" fmla="*/ 15 w 92"/>
                      <a:gd name="T91" fmla="*/ 69 h 113"/>
                      <a:gd name="T92" fmla="*/ 11 w 92"/>
                      <a:gd name="T93" fmla="*/ 73 h 113"/>
                      <a:gd name="T94" fmla="*/ 8 w 92"/>
                      <a:gd name="T95" fmla="*/ 69 h 113"/>
                      <a:gd name="T96" fmla="*/ 4 w 92"/>
                      <a:gd name="T97" fmla="*/ 65 h 113"/>
                      <a:gd name="T98" fmla="*/ 0 w 92"/>
                      <a:gd name="T99" fmla="*/ 61 h 113"/>
                      <a:gd name="T100" fmla="*/ 4 w 92"/>
                      <a:gd name="T101" fmla="*/ 57 h 113"/>
                      <a:gd name="T102" fmla="*/ 8 w 92"/>
                      <a:gd name="T103" fmla="*/ 52 h 113"/>
                      <a:gd name="T104" fmla="*/ 11 w 92"/>
                      <a:gd name="T105" fmla="*/ 48 h 113"/>
                      <a:gd name="T106" fmla="*/ 15 w 92"/>
                      <a:gd name="T107" fmla="*/ 40 h 113"/>
                      <a:gd name="T108" fmla="*/ 8 w 92"/>
                      <a:gd name="T109" fmla="*/ 40 h 113"/>
                      <a:gd name="T110" fmla="*/ 11 w 92"/>
                      <a:gd name="T111" fmla="*/ 32 h 113"/>
                      <a:gd name="T112" fmla="*/ 15 w 92"/>
                      <a:gd name="T113" fmla="*/ 28 h 113"/>
                      <a:gd name="T114" fmla="*/ 11 w 92"/>
                      <a:gd name="T115" fmla="*/ 24 h 113"/>
                      <a:gd name="T116" fmla="*/ 11 w 92"/>
                      <a:gd name="T117" fmla="*/ 16 h 113"/>
                      <a:gd name="T118" fmla="*/ 15 w 92"/>
                      <a:gd name="T119" fmla="*/ 12 h 113"/>
                      <a:gd name="T120" fmla="*/ 19 w 92"/>
                      <a:gd name="T121" fmla="*/ 8 h 113"/>
                      <a:gd name="T122" fmla="*/ 15 w 92"/>
                      <a:gd name="T123" fmla="*/ 4 h 11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  <a:cxn ang="0">
                        <a:pos x="T122" y="T123"/>
                      </a:cxn>
                    </a:cxnLst>
                    <a:rect l="0" t="0" r="r" b="b"/>
                    <a:pathLst>
                      <a:path w="92" h="113">
                        <a:moveTo>
                          <a:pt x="15" y="4"/>
                        </a:moveTo>
                        <a:lnTo>
                          <a:pt x="19" y="4"/>
                        </a:lnTo>
                        <a:lnTo>
                          <a:pt x="19" y="0"/>
                        </a:lnTo>
                        <a:lnTo>
                          <a:pt x="19" y="4"/>
                        </a:lnTo>
                        <a:lnTo>
                          <a:pt x="23" y="4"/>
                        </a:lnTo>
                        <a:lnTo>
                          <a:pt x="27" y="4"/>
                        </a:lnTo>
                        <a:lnTo>
                          <a:pt x="27" y="8"/>
                        </a:lnTo>
                        <a:lnTo>
                          <a:pt x="27" y="12"/>
                        </a:lnTo>
                        <a:lnTo>
                          <a:pt x="31" y="12"/>
                        </a:lnTo>
                        <a:lnTo>
                          <a:pt x="31" y="16"/>
                        </a:lnTo>
                        <a:lnTo>
                          <a:pt x="31" y="20"/>
                        </a:lnTo>
                        <a:lnTo>
                          <a:pt x="34" y="20"/>
                        </a:lnTo>
                        <a:lnTo>
                          <a:pt x="34" y="24"/>
                        </a:lnTo>
                        <a:lnTo>
                          <a:pt x="34" y="20"/>
                        </a:lnTo>
                        <a:lnTo>
                          <a:pt x="34" y="16"/>
                        </a:lnTo>
                        <a:lnTo>
                          <a:pt x="38" y="16"/>
                        </a:lnTo>
                        <a:lnTo>
                          <a:pt x="42" y="16"/>
                        </a:lnTo>
                        <a:lnTo>
                          <a:pt x="46" y="12"/>
                        </a:lnTo>
                        <a:lnTo>
                          <a:pt x="46" y="16"/>
                        </a:lnTo>
                        <a:lnTo>
                          <a:pt x="46" y="20"/>
                        </a:lnTo>
                        <a:lnTo>
                          <a:pt x="46" y="24"/>
                        </a:lnTo>
                        <a:lnTo>
                          <a:pt x="46" y="28"/>
                        </a:lnTo>
                        <a:lnTo>
                          <a:pt x="50" y="28"/>
                        </a:lnTo>
                        <a:lnTo>
                          <a:pt x="50" y="32"/>
                        </a:lnTo>
                        <a:lnTo>
                          <a:pt x="46" y="32"/>
                        </a:lnTo>
                        <a:lnTo>
                          <a:pt x="46" y="36"/>
                        </a:lnTo>
                        <a:lnTo>
                          <a:pt x="46" y="40"/>
                        </a:lnTo>
                        <a:lnTo>
                          <a:pt x="46" y="44"/>
                        </a:lnTo>
                        <a:lnTo>
                          <a:pt x="46" y="48"/>
                        </a:lnTo>
                        <a:lnTo>
                          <a:pt x="50" y="52"/>
                        </a:lnTo>
                        <a:lnTo>
                          <a:pt x="50" y="57"/>
                        </a:lnTo>
                        <a:lnTo>
                          <a:pt x="54" y="57"/>
                        </a:lnTo>
                        <a:lnTo>
                          <a:pt x="54" y="61"/>
                        </a:lnTo>
                        <a:lnTo>
                          <a:pt x="54" y="65"/>
                        </a:lnTo>
                        <a:lnTo>
                          <a:pt x="54" y="61"/>
                        </a:lnTo>
                        <a:lnTo>
                          <a:pt x="54" y="65"/>
                        </a:lnTo>
                        <a:lnTo>
                          <a:pt x="57" y="65"/>
                        </a:lnTo>
                        <a:lnTo>
                          <a:pt x="57" y="69"/>
                        </a:lnTo>
                        <a:lnTo>
                          <a:pt x="57" y="73"/>
                        </a:lnTo>
                        <a:lnTo>
                          <a:pt x="61" y="77"/>
                        </a:lnTo>
                        <a:lnTo>
                          <a:pt x="61" y="81"/>
                        </a:lnTo>
                        <a:lnTo>
                          <a:pt x="61" y="77"/>
                        </a:lnTo>
                        <a:lnTo>
                          <a:pt x="61" y="81"/>
                        </a:lnTo>
                        <a:lnTo>
                          <a:pt x="65" y="81"/>
                        </a:lnTo>
                        <a:lnTo>
                          <a:pt x="69" y="81"/>
                        </a:lnTo>
                        <a:lnTo>
                          <a:pt x="69" y="85"/>
                        </a:lnTo>
                        <a:lnTo>
                          <a:pt x="73" y="85"/>
                        </a:lnTo>
                        <a:lnTo>
                          <a:pt x="73" y="89"/>
                        </a:lnTo>
                        <a:lnTo>
                          <a:pt x="77" y="89"/>
                        </a:lnTo>
                        <a:lnTo>
                          <a:pt x="77" y="93"/>
                        </a:lnTo>
                        <a:lnTo>
                          <a:pt x="80" y="93"/>
                        </a:lnTo>
                        <a:lnTo>
                          <a:pt x="80" y="97"/>
                        </a:lnTo>
                        <a:lnTo>
                          <a:pt x="84" y="97"/>
                        </a:lnTo>
                        <a:lnTo>
                          <a:pt x="84" y="101"/>
                        </a:lnTo>
                        <a:lnTo>
                          <a:pt x="88" y="105"/>
                        </a:lnTo>
                        <a:lnTo>
                          <a:pt x="88" y="109"/>
                        </a:lnTo>
                        <a:lnTo>
                          <a:pt x="92" y="109"/>
                        </a:lnTo>
                        <a:lnTo>
                          <a:pt x="92" y="113"/>
                        </a:lnTo>
                        <a:lnTo>
                          <a:pt x="88" y="113"/>
                        </a:lnTo>
                        <a:lnTo>
                          <a:pt x="84" y="113"/>
                        </a:lnTo>
                        <a:lnTo>
                          <a:pt x="80" y="113"/>
                        </a:lnTo>
                        <a:lnTo>
                          <a:pt x="80" y="109"/>
                        </a:lnTo>
                        <a:lnTo>
                          <a:pt x="77" y="109"/>
                        </a:lnTo>
                        <a:lnTo>
                          <a:pt x="77" y="105"/>
                        </a:lnTo>
                        <a:lnTo>
                          <a:pt x="73" y="105"/>
                        </a:lnTo>
                        <a:lnTo>
                          <a:pt x="73" y="101"/>
                        </a:lnTo>
                        <a:lnTo>
                          <a:pt x="69" y="101"/>
                        </a:lnTo>
                        <a:lnTo>
                          <a:pt x="69" y="97"/>
                        </a:lnTo>
                        <a:lnTo>
                          <a:pt x="65" y="97"/>
                        </a:lnTo>
                        <a:lnTo>
                          <a:pt x="61" y="97"/>
                        </a:lnTo>
                        <a:lnTo>
                          <a:pt x="61" y="93"/>
                        </a:lnTo>
                        <a:lnTo>
                          <a:pt x="57" y="93"/>
                        </a:lnTo>
                        <a:lnTo>
                          <a:pt x="57" y="89"/>
                        </a:lnTo>
                        <a:lnTo>
                          <a:pt x="57" y="93"/>
                        </a:lnTo>
                        <a:lnTo>
                          <a:pt x="54" y="93"/>
                        </a:lnTo>
                        <a:lnTo>
                          <a:pt x="50" y="93"/>
                        </a:lnTo>
                        <a:lnTo>
                          <a:pt x="46" y="93"/>
                        </a:lnTo>
                        <a:lnTo>
                          <a:pt x="46" y="89"/>
                        </a:lnTo>
                        <a:lnTo>
                          <a:pt x="42" y="85"/>
                        </a:lnTo>
                        <a:lnTo>
                          <a:pt x="38" y="85"/>
                        </a:lnTo>
                        <a:lnTo>
                          <a:pt x="34" y="85"/>
                        </a:lnTo>
                        <a:lnTo>
                          <a:pt x="34" y="81"/>
                        </a:lnTo>
                        <a:lnTo>
                          <a:pt x="38" y="81"/>
                        </a:lnTo>
                        <a:lnTo>
                          <a:pt x="34" y="81"/>
                        </a:lnTo>
                        <a:lnTo>
                          <a:pt x="34" y="77"/>
                        </a:lnTo>
                        <a:lnTo>
                          <a:pt x="31" y="77"/>
                        </a:lnTo>
                        <a:lnTo>
                          <a:pt x="31" y="73"/>
                        </a:lnTo>
                        <a:lnTo>
                          <a:pt x="27" y="73"/>
                        </a:lnTo>
                        <a:lnTo>
                          <a:pt x="23" y="73"/>
                        </a:lnTo>
                        <a:lnTo>
                          <a:pt x="23" y="69"/>
                        </a:lnTo>
                        <a:lnTo>
                          <a:pt x="19" y="69"/>
                        </a:lnTo>
                        <a:lnTo>
                          <a:pt x="15" y="69"/>
                        </a:lnTo>
                        <a:lnTo>
                          <a:pt x="15" y="73"/>
                        </a:lnTo>
                        <a:lnTo>
                          <a:pt x="11" y="73"/>
                        </a:lnTo>
                        <a:lnTo>
                          <a:pt x="11" y="69"/>
                        </a:lnTo>
                        <a:lnTo>
                          <a:pt x="8" y="69"/>
                        </a:lnTo>
                        <a:lnTo>
                          <a:pt x="8" y="65"/>
                        </a:lnTo>
                        <a:lnTo>
                          <a:pt x="4" y="65"/>
                        </a:lnTo>
                        <a:lnTo>
                          <a:pt x="0" y="65"/>
                        </a:lnTo>
                        <a:lnTo>
                          <a:pt x="0" y="61"/>
                        </a:lnTo>
                        <a:lnTo>
                          <a:pt x="4" y="61"/>
                        </a:lnTo>
                        <a:lnTo>
                          <a:pt x="4" y="57"/>
                        </a:lnTo>
                        <a:lnTo>
                          <a:pt x="4" y="52"/>
                        </a:lnTo>
                        <a:lnTo>
                          <a:pt x="8" y="52"/>
                        </a:lnTo>
                        <a:lnTo>
                          <a:pt x="11" y="52"/>
                        </a:lnTo>
                        <a:lnTo>
                          <a:pt x="11" y="48"/>
                        </a:lnTo>
                        <a:lnTo>
                          <a:pt x="15" y="44"/>
                        </a:lnTo>
                        <a:lnTo>
                          <a:pt x="15" y="40"/>
                        </a:lnTo>
                        <a:lnTo>
                          <a:pt x="11" y="40"/>
                        </a:lnTo>
                        <a:lnTo>
                          <a:pt x="8" y="40"/>
                        </a:lnTo>
                        <a:lnTo>
                          <a:pt x="8" y="36"/>
                        </a:lnTo>
                        <a:lnTo>
                          <a:pt x="11" y="32"/>
                        </a:lnTo>
                        <a:lnTo>
                          <a:pt x="11" y="28"/>
                        </a:lnTo>
                        <a:lnTo>
                          <a:pt x="15" y="28"/>
                        </a:lnTo>
                        <a:lnTo>
                          <a:pt x="15" y="24"/>
                        </a:lnTo>
                        <a:lnTo>
                          <a:pt x="11" y="24"/>
                        </a:lnTo>
                        <a:lnTo>
                          <a:pt x="11" y="20"/>
                        </a:lnTo>
                        <a:lnTo>
                          <a:pt x="11" y="16"/>
                        </a:lnTo>
                        <a:lnTo>
                          <a:pt x="15" y="16"/>
                        </a:lnTo>
                        <a:lnTo>
                          <a:pt x="15" y="12"/>
                        </a:lnTo>
                        <a:lnTo>
                          <a:pt x="19" y="12"/>
                        </a:lnTo>
                        <a:lnTo>
                          <a:pt x="19" y="8"/>
                        </a:lnTo>
                        <a:lnTo>
                          <a:pt x="15" y="8"/>
                        </a:lnTo>
                        <a:lnTo>
                          <a:pt x="15" y="4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618" name="Freeform 592">
                    <a:extLst>
                      <a:ext uri="{FF2B5EF4-FFF2-40B4-BE49-F238E27FC236}">
                        <a16:creationId xmlns:a16="http://schemas.microsoft.com/office/drawing/2014/main" id="{4F8A1E0D-2836-0D5D-705F-563CE0CC7E8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888" y="3421"/>
                    <a:ext cx="58" cy="90"/>
                  </a:xfrm>
                  <a:custGeom>
                    <a:avLst/>
                    <a:gdLst>
                      <a:gd name="T0" fmla="*/ 0 w 57"/>
                      <a:gd name="T1" fmla="*/ 16 h 89"/>
                      <a:gd name="T2" fmla="*/ 7 w 57"/>
                      <a:gd name="T3" fmla="*/ 16 h 89"/>
                      <a:gd name="T4" fmla="*/ 11 w 57"/>
                      <a:gd name="T5" fmla="*/ 20 h 89"/>
                      <a:gd name="T6" fmla="*/ 15 w 57"/>
                      <a:gd name="T7" fmla="*/ 16 h 89"/>
                      <a:gd name="T8" fmla="*/ 23 w 57"/>
                      <a:gd name="T9" fmla="*/ 16 h 89"/>
                      <a:gd name="T10" fmla="*/ 27 w 57"/>
                      <a:gd name="T11" fmla="*/ 12 h 89"/>
                      <a:gd name="T12" fmla="*/ 27 w 57"/>
                      <a:gd name="T13" fmla="*/ 4 h 89"/>
                      <a:gd name="T14" fmla="*/ 34 w 57"/>
                      <a:gd name="T15" fmla="*/ 4 h 89"/>
                      <a:gd name="T16" fmla="*/ 38 w 57"/>
                      <a:gd name="T17" fmla="*/ 0 h 89"/>
                      <a:gd name="T18" fmla="*/ 46 w 57"/>
                      <a:gd name="T19" fmla="*/ 0 h 89"/>
                      <a:gd name="T20" fmla="*/ 50 w 57"/>
                      <a:gd name="T21" fmla="*/ 4 h 89"/>
                      <a:gd name="T22" fmla="*/ 50 w 57"/>
                      <a:gd name="T23" fmla="*/ 12 h 89"/>
                      <a:gd name="T24" fmla="*/ 50 w 57"/>
                      <a:gd name="T25" fmla="*/ 16 h 89"/>
                      <a:gd name="T26" fmla="*/ 53 w 57"/>
                      <a:gd name="T27" fmla="*/ 20 h 89"/>
                      <a:gd name="T28" fmla="*/ 53 w 57"/>
                      <a:gd name="T29" fmla="*/ 28 h 89"/>
                      <a:gd name="T30" fmla="*/ 57 w 57"/>
                      <a:gd name="T31" fmla="*/ 32 h 89"/>
                      <a:gd name="T32" fmla="*/ 53 w 57"/>
                      <a:gd name="T33" fmla="*/ 36 h 89"/>
                      <a:gd name="T34" fmla="*/ 53 w 57"/>
                      <a:gd name="T35" fmla="*/ 44 h 89"/>
                      <a:gd name="T36" fmla="*/ 50 w 57"/>
                      <a:gd name="T37" fmla="*/ 48 h 89"/>
                      <a:gd name="T38" fmla="*/ 53 w 57"/>
                      <a:gd name="T39" fmla="*/ 53 h 89"/>
                      <a:gd name="T40" fmla="*/ 50 w 57"/>
                      <a:gd name="T41" fmla="*/ 57 h 89"/>
                      <a:gd name="T42" fmla="*/ 50 w 57"/>
                      <a:gd name="T43" fmla="*/ 65 h 89"/>
                      <a:gd name="T44" fmla="*/ 42 w 57"/>
                      <a:gd name="T45" fmla="*/ 65 h 89"/>
                      <a:gd name="T46" fmla="*/ 38 w 57"/>
                      <a:gd name="T47" fmla="*/ 69 h 89"/>
                      <a:gd name="T48" fmla="*/ 34 w 57"/>
                      <a:gd name="T49" fmla="*/ 73 h 89"/>
                      <a:gd name="T50" fmla="*/ 30 w 57"/>
                      <a:gd name="T51" fmla="*/ 77 h 89"/>
                      <a:gd name="T52" fmla="*/ 30 w 57"/>
                      <a:gd name="T53" fmla="*/ 85 h 89"/>
                      <a:gd name="T54" fmla="*/ 27 w 57"/>
                      <a:gd name="T55" fmla="*/ 89 h 89"/>
                      <a:gd name="T56" fmla="*/ 19 w 57"/>
                      <a:gd name="T57" fmla="*/ 85 h 89"/>
                      <a:gd name="T58" fmla="*/ 15 w 57"/>
                      <a:gd name="T59" fmla="*/ 81 h 89"/>
                      <a:gd name="T60" fmla="*/ 7 w 57"/>
                      <a:gd name="T61" fmla="*/ 81 h 89"/>
                      <a:gd name="T62" fmla="*/ 4 w 57"/>
                      <a:gd name="T63" fmla="*/ 77 h 89"/>
                      <a:gd name="T64" fmla="*/ 7 w 57"/>
                      <a:gd name="T65" fmla="*/ 73 h 89"/>
                      <a:gd name="T66" fmla="*/ 11 w 57"/>
                      <a:gd name="T67" fmla="*/ 69 h 89"/>
                      <a:gd name="T68" fmla="*/ 15 w 57"/>
                      <a:gd name="T69" fmla="*/ 69 h 89"/>
                      <a:gd name="T70" fmla="*/ 11 w 57"/>
                      <a:gd name="T71" fmla="*/ 65 h 89"/>
                      <a:gd name="T72" fmla="*/ 15 w 57"/>
                      <a:gd name="T73" fmla="*/ 61 h 89"/>
                      <a:gd name="T74" fmla="*/ 15 w 57"/>
                      <a:gd name="T75" fmla="*/ 53 h 89"/>
                      <a:gd name="T76" fmla="*/ 15 w 57"/>
                      <a:gd name="T77" fmla="*/ 53 h 89"/>
                      <a:gd name="T78" fmla="*/ 19 w 57"/>
                      <a:gd name="T79" fmla="*/ 48 h 89"/>
                      <a:gd name="T80" fmla="*/ 23 w 57"/>
                      <a:gd name="T81" fmla="*/ 44 h 89"/>
                      <a:gd name="T82" fmla="*/ 19 w 57"/>
                      <a:gd name="T83" fmla="*/ 40 h 89"/>
                      <a:gd name="T84" fmla="*/ 15 w 57"/>
                      <a:gd name="T85" fmla="*/ 36 h 89"/>
                      <a:gd name="T86" fmla="*/ 11 w 57"/>
                      <a:gd name="T87" fmla="*/ 40 h 89"/>
                      <a:gd name="T88" fmla="*/ 7 w 57"/>
                      <a:gd name="T89" fmla="*/ 44 h 89"/>
                      <a:gd name="T90" fmla="*/ 4 w 57"/>
                      <a:gd name="T91" fmla="*/ 40 h 89"/>
                      <a:gd name="T92" fmla="*/ 4 w 57"/>
                      <a:gd name="T93" fmla="*/ 40 h 89"/>
                      <a:gd name="T94" fmla="*/ 4 w 57"/>
                      <a:gd name="T95" fmla="*/ 36 h 89"/>
                      <a:gd name="T96" fmla="*/ 4 w 57"/>
                      <a:gd name="T97" fmla="*/ 36 h 89"/>
                      <a:gd name="T98" fmla="*/ 0 w 57"/>
                      <a:gd name="T99" fmla="*/ 32 h 89"/>
                      <a:gd name="T100" fmla="*/ 0 w 57"/>
                      <a:gd name="T101" fmla="*/ 24 h 89"/>
                      <a:gd name="T102" fmla="*/ 4 w 57"/>
                      <a:gd name="T103" fmla="*/ 20 h 8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</a:cxnLst>
                    <a:rect l="0" t="0" r="r" b="b"/>
                    <a:pathLst>
                      <a:path w="57" h="89">
                        <a:moveTo>
                          <a:pt x="0" y="20"/>
                        </a:moveTo>
                        <a:lnTo>
                          <a:pt x="0" y="16"/>
                        </a:lnTo>
                        <a:lnTo>
                          <a:pt x="4" y="16"/>
                        </a:lnTo>
                        <a:lnTo>
                          <a:pt x="7" y="16"/>
                        </a:lnTo>
                        <a:lnTo>
                          <a:pt x="11" y="16"/>
                        </a:lnTo>
                        <a:lnTo>
                          <a:pt x="11" y="20"/>
                        </a:lnTo>
                        <a:lnTo>
                          <a:pt x="15" y="20"/>
                        </a:lnTo>
                        <a:lnTo>
                          <a:pt x="15" y="16"/>
                        </a:lnTo>
                        <a:lnTo>
                          <a:pt x="19" y="16"/>
                        </a:lnTo>
                        <a:lnTo>
                          <a:pt x="23" y="16"/>
                        </a:lnTo>
                        <a:lnTo>
                          <a:pt x="27" y="16"/>
                        </a:lnTo>
                        <a:lnTo>
                          <a:pt x="27" y="12"/>
                        </a:lnTo>
                        <a:lnTo>
                          <a:pt x="30" y="8"/>
                        </a:lnTo>
                        <a:lnTo>
                          <a:pt x="27" y="4"/>
                        </a:lnTo>
                        <a:lnTo>
                          <a:pt x="30" y="4"/>
                        </a:lnTo>
                        <a:lnTo>
                          <a:pt x="34" y="4"/>
                        </a:lnTo>
                        <a:lnTo>
                          <a:pt x="34" y="0"/>
                        </a:lnTo>
                        <a:lnTo>
                          <a:pt x="38" y="0"/>
                        </a:lnTo>
                        <a:lnTo>
                          <a:pt x="42" y="0"/>
                        </a:lnTo>
                        <a:lnTo>
                          <a:pt x="46" y="0"/>
                        </a:lnTo>
                        <a:lnTo>
                          <a:pt x="46" y="4"/>
                        </a:lnTo>
                        <a:lnTo>
                          <a:pt x="50" y="4"/>
                        </a:lnTo>
                        <a:lnTo>
                          <a:pt x="50" y="8"/>
                        </a:lnTo>
                        <a:lnTo>
                          <a:pt x="50" y="12"/>
                        </a:lnTo>
                        <a:lnTo>
                          <a:pt x="46" y="16"/>
                        </a:lnTo>
                        <a:lnTo>
                          <a:pt x="50" y="16"/>
                        </a:lnTo>
                        <a:lnTo>
                          <a:pt x="50" y="20"/>
                        </a:lnTo>
                        <a:lnTo>
                          <a:pt x="53" y="20"/>
                        </a:lnTo>
                        <a:lnTo>
                          <a:pt x="53" y="24"/>
                        </a:lnTo>
                        <a:lnTo>
                          <a:pt x="53" y="28"/>
                        </a:lnTo>
                        <a:lnTo>
                          <a:pt x="57" y="28"/>
                        </a:lnTo>
                        <a:lnTo>
                          <a:pt x="57" y="32"/>
                        </a:lnTo>
                        <a:lnTo>
                          <a:pt x="53" y="32"/>
                        </a:lnTo>
                        <a:lnTo>
                          <a:pt x="53" y="36"/>
                        </a:lnTo>
                        <a:lnTo>
                          <a:pt x="53" y="40"/>
                        </a:lnTo>
                        <a:lnTo>
                          <a:pt x="53" y="44"/>
                        </a:lnTo>
                        <a:lnTo>
                          <a:pt x="53" y="48"/>
                        </a:lnTo>
                        <a:lnTo>
                          <a:pt x="50" y="48"/>
                        </a:lnTo>
                        <a:lnTo>
                          <a:pt x="53" y="48"/>
                        </a:lnTo>
                        <a:lnTo>
                          <a:pt x="53" y="53"/>
                        </a:lnTo>
                        <a:lnTo>
                          <a:pt x="50" y="53"/>
                        </a:lnTo>
                        <a:lnTo>
                          <a:pt x="50" y="57"/>
                        </a:lnTo>
                        <a:lnTo>
                          <a:pt x="50" y="61"/>
                        </a:lnTo>
                        <a:lnTo>
                          <a:pt x="50" y="65"/>
                        </a:lnTo>
                        <a:lnTo>
                          <a:pt x="46" y="65"/>
                        </a:lnTo>
                        <a:lnTo>
                          <a:pt x="42" y="65"/>
                        </a:lnTo>
                        <a:lnTo>
                          <a:pt x="42" y="69"/>
                        </a:lnTo>
                        <a:lnTo>
                          <a:pt x="38" y="69"/>
                        </a:lnTo>
                        <a:lnTo>
                          <a:pt x="38" y="73"/>
                        </a:lnTo>
                        <a:lnTo>
                          <a:pt x="34" y="73"/>
                        </a:lnTo>
                        <a:lnTo>
                          <a:pt x="34" y="77"/>
                        </a:lnTo>
                        <a:lnTo>
                          <a:pt x="30" y="77"/>
                        </a:lnTo>
                        <a:lnTo>
                          <a:pt x="30" y="81"/>
                        </a:lnTo>
                        <a:lnTo>
                          <a:pt x="30" y="85"/>
                        </a:lnTo>
                        <a:lnTo>
                          <a:pt x="30" y="89"/>
                        </a:lnTo>
                        <a:lnTo>
                          <a:pt x="27" y="89"/>
                        </a:lnTo>
                        <a:lnTo>
                          <a:pt x="23" y="89"/>
                        </a:lnTo>
                        <a:lnTo>
                          <a:pt x="19" y="85"/>
                        </a:lnTo>
                        <a:lnTo>
                          <a:pt x="15" y="85"/>
                        </a:lnTo>
                        <a:lnTo>
                          <a:pt x="15" y="81"/>
                        </a:lnTo>
                        <a:lnTo>
                          <a:pt x="11" y="81"/>
                        </a:lnTo>
                        <a:lnTo>
                          <a:pt x="7" y="81"/>
                        </a:lnTo>
                        <a:lnTo>
                          <a:pt x="4" y="81"/>
                        </a:lnTo>
                        <a:lnTo>
                          <a:pt x="4" y="77"/>
                        </a:lnTo>
                        <a:lnTo>
                          <a:pt x="4" y="73"/>
                        </a:lnTo>
                        <a:lnTo>
                          <a:pt x="7" y="73"/>
                        </a:lnTo>
                        <a:lnTo>
                          <a:pt x="7" y="69"/>
                        </a:lnTo>
                        <a:lnTo>
                          <a:pt x="11" y="69"/>
                        </a:lnTo>
                        <a:lnTo>
                          <a:pt x="11" y="73"/>
                        </a:lnTo>
                        <a:lnTo>
                          <a:pt x="15" y="69"/>
                        </a:lnTo>
                        <a:lnTo>
                          <a:pt x="11" y="69"/>
                        </a:lnTo>
                        <a:lnTo>
                          <a:pt x="11" y="65"/>
                        </a:lnTo>
                        <a:lnTo>
                          <a:pt x="15" y="65"/>
                        </a:lnTo>
                        <a:lnTo>
                          <a:pt x="15" y="61"/>
                        </a:lnTo>
                        <a:lnTo>
                          <a:pt x="15" y="57"/>
                        </a:lnTo>
                        <a:lnTo>
                          <a:pt x="15" y="53"/>
                        </a:lnTo>
                        <a:lnTo>
                          <a:pt x="11" y="53"/>
                        </a:lnTo>
                        <a:lnTo>
                          <a:pt x="15" y="53"/>
                        </a:lnTo>
                        <a:lnTo>
                          <a:pt x="19" y="53"/>
                        </a:lnTo>
                        <a:lnTo>
                          <a:pt x="19" y="48"/>
                        </a:lnTo>
                        <a:lnTo>
                          <a:pt x="23" y="48"/>
                        </a:lnTo>
                        <a:lnTo>
                          <a:pt x="23" y="44"/>
                        </a:lnTo>
                        <a:lnTo>
                          <a:pt x="23" y="40"/>
                        </a:lnTo>
                        <a:lnTo>
                          <a:pt x="19" y="40"/>
                        </a:lnTo>
                        <a:lnTo>
                          <a:pt x="15" y="40"/>
                        </a:lnTo>
                        <a:lnTo>
                          <a:pt x="15" y="36"/>
                        </a:lnTo>
                        <a:lnTo>
                          <a:pt x="11" y="36"/>
                        </a:lnTo>
                        <a:lnTo>
                          <a:pt x="11" y="40"/>
                        </a:lnTo>
                        <a:lnTo>
                          <a:pt x="7" y="40"/>
                        </a:lnTo>
                        <a:lnTo>
                          <a:pt x="7" y="44"/>
                        </a:lnTo>
                        <a:lnTo>
                          <a:pt x="4" y="44"/>
                        </a:lnTo>
                        <a:lnTo>
                          <a:pt x="4" y="40"/>
                        </a:lnTo>
                        <a:lnTo>
                          <a:pt x="4" y="44"/>
                        </a:lnTo>
                        <a:lnTo>
                          <a:pt x="4" y="40"/>
                        </a:lnTo>
                        <a:lnTo>
                          <a:pt x="0" y="40"/>
                        </a:lnTo>
                        <a:lnTo>
                          <a:pt x="4" y="36"/>
                        </a:lnTo>
                        <a:lnTo>
                          <a:pt x="0" y="36"/>
                        </a:lnTo>
                        <a:lnTo>
                          <a:pt x="4" y="36"/>
                        </a:lnTo>
                        <a:lnTo>
                          <a:pt x="4" y="32"/>
                        </a:lnTo>
                        <a:lnTo>
                          <a:pt x="0" y="32"/>
                        </a:lnTo>
                        <a:lnTo>
                          <a:pt x="0" y="28"/>
                        </a:lnTo>
                        <a:lnTo>
                          <a:pt x="0" y="24"/>
                        </a:lnTo>
                        <a:lnTo>
                          <a:pt x="0" y="20"/>
                        </a:lnTo>
                        <a:lnTo>
                          <a:pt x="4" y="20"/>
                        </a:lnTo>
                        <a:lnTo>
                          <a:pt x="0" y="2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619" name="Freeform 593">
                    <a:extLst>
                      <a:ext uri="{FF2B5EF4-FFF2-40B4-BE49-F238E27FC236}">
                        <a16:creationId xmlns:a16="http://schemas.microsoft.com/office/drawing/2014/main" id="{29BB189E-E8A8-3817-1827-0B3A7A68111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539" y="3421"/>
                    <a:ext cx="72" cy="35"/>
                  </a:xfrm>
                  <a:custGeom>
                    <a:avLst/>
                    <a:gdLst>
                      <a:gd name="T0" fmla="*/ 53 w 73"/>
                      <a:gd name="T1" fmla="*/ 0 h 36"/>
                      <a:gd name="T2" fmla="*/ 57 w 73"/>
                      <a:gd name="T3" fmla="*/ 0 h 36"/>
                      <a:gd name="T4" fmla="*/ 61 w 73"/>
                      <a:gd name="T5" fmla="*/ 0 h 36"/>
                      <a:gd name="T6" fmla="*/ 65 w 73"/>
                      <a:gd name="T7" fmla="*/ 4 h 36"/>
                      <a:gd name="T8" fmla="*/ 65 w 73"/>
                      <a:gd name="T9" fmla="*/ 8 h 36"/>
                      <a:gd name="T10" fmla="*/ 69 w 73"/>
                      <a:gd name="T11" fmla="*/ 8 h 36"/>
                      <a:gd name="T12" fmla="*/ 65 w 73"/>
                      <a:gd name="T13" fmla="*/ 8 h 36"/>
                      <a:gd name="T14" fmla="*/ 65 w 73"/>
                      <a:gd name="T15" fmla="*/ 12 h 36"/>
                      <a:gd name="T16" fmla="*/ 69 w 73"/>
                      <a:gd name="T17" fmla="*/ 12 h 36"/>
                      <a:gd name="T18" fmla="*/ 69 w 73"/>
                      <a:gd name="T19" fmla="*/ 16 h 36"/>
                      <a:gd name="T20" fmla="*/ 65 w 73"/>
                      <a:gd name="T21" fmla="*/ 16 h 36"/>
                      <a:gd name="T22" fmla="*/ 65 w 73"/>
                      <a:gd name="T23" fmla="*/ 20 h 36"/>
                      <a:gd name="T24" fmla="*/ 65 w 73"/>
                      <a:gd name="T25" fmla="*/ 24 h 36"/>
                      <a:gd name="T26" fmla="*/ 69 w 73"/>
                      <a:gd name="T27" fmla="*/ 24 h 36"/>
                      <a:gd name="T28" fmla="*/ 69 w 73"/>
                      <a:gd name="T29" fmla="*/ 28 h 36"/>
                      <a:gd name="T30" fmla="*/ 73 w 73"/>
                      <a:gd name="T31" fmla="*/ 28 h 36"/>
                      <a:gd name="T32" fmla="*/ 73 w 73"/>
                      <a:gd name="T33" fmla="*/ 32 h 36"/>
                      <a:gd name="T34" fmla="*/ 69 w 73"/>
                      <a:gd name="T35" fmla="*/ 32 h 36"/>
                      <a:gd name="T36" fmla="*/ 69 w 73"/>
                      <a:gd name="T37" fmla="*/ 36 h 36"/>
                      <a:gd name="T38" fmla="*/ 65 w 73"/>
                      <a:gd name="T39" fmla="*/ 36 h 36"/>
                      <a:gd name="T40" fmla="*/ 65 w 73"/>
                      <a:gd name="T41" fmla="*/ 32 h 36"/>
                      <a:gd name="T42" fmla="*/ 65 w 73"/>
                      <a:gd name="T43" fmla="*/ 36 h 36"/>
                      <a:gd name="T44" fmla="*/ 61 w 73"/>
                      <a:gd name="T45" fmla="*/ 36 h 36"/>
                      <a:gd name="T46" fmla="*/ 61 w 73"/>
                      <a:gd name="T47" fmla="*/ 32 h 36"/>
                      <a:gd name="T48" fmla="*/ 57 w 73"/>
                      <a:gd name="T49" fmla="*/ 32 h 36"/>
                      <a:gd name="T50" fmla="*/ 53 w 73"/>
                      <a:gd name="T51" fmla="*/ 36 h 36"/>
                      <a:gd name="T52" fmla="*/ 50 w 73"/>
                      <a:gd name="T53" fmla="*/ 36 h 36"/>
                      <a:gd name="T54" fmla="*/ 46 w 73"/>
                      <a:gd name="T55" fmla="*/ 36 h 36"/>
                      <a:gd name="T56" fmla="*/ 38 w 73"/>
                      <a:gd name="T57" fmla="*/ 36 h 36"/>
                      <a:gd name="T58" fmla="*/ 34 w 73"/>
                      <a:gd name="T59" fmla="*/ 36 h 36"/>
                      <a:gd name="T60" fmla="*/ 19 w 73"/>
                      <a:gd name="T61" fmla="*/ 36 h 36"/>
                      <a:gd name="T62" fmla="*/ 15 w 73"/>
                      <a:gd name="T63" fmla="*/ 36 h 36"/>
                      <a:gd name="T64" fmla="*/ 7 w 73"/>
                      <a:gd name="T65" fmla="*/ 36 h 36"/>
                      <a:gd name="T66" fmla="*/ 4 w 73"/>
                      <a:gd name="T67" fmla="*/ 36 h 36"/>
                      <a:gd name="T68" fmla="*/ 0 w 73"/>
                      <a:gd name="T69" fmla="*/ 36 h 36"/>
                      <a:gd name="T70" fmla="*/ 0 w 73"/>
                      <a:gd name="T71" fmla="*/ 32 h 36"/>
                      <a:gd name="T72" fmla="*/ 4 w 73"/>
                      <a:gd name="T73" fmla="*/ 32 h 36"/>
                      <a:gd name="T74" fmla="*/ 4 w 73"/>
                      <a:gd name="T75" fmla="*/ 28 h 36"/>
                      <a:gd name="T76" fmla="*/ 4 w 73"/>
                      <a:gd name="T77" fmla="*/ 24 h 36"/>
                      <a:gd name="T78" fmla="*/ 4 w 73"/>
                      <a:gd name="T79" fmla="*/ 20 h 36"/>
                      <a:gd name="T80" fmla="*/ 4 w 73"/>
                      <a:gd name="T81" fmla="*/ 12 h 36"/>
                      <a:gd name="T82" fmla="*/ 4 w 73"/>
                      <a:gd name="T83" fmla="*/ 8 h 36"/>
                      <a:gd name="T84" fmla="*/ 4 w 73"/>
                      <a:gd name="T85" fmla="*/ 4 h 36"/>
                      <a:gd name="T86" fmla="*/ 4 w 73"/>
                      <a:gd name="T87" fmla="*/ 0 h 36"/>
                      <a:gd name="T88" fmla="*/ 7 w 73"/>
                      <a:gd name="T89" fmla="*/ 0 h 36"/>
                      <a:gd name="T90" fmla="*/ 11 w 73"/>
                      <a:gd name="T91" fmla="*/ 0 h 36"/>
                      <a:gd name="T92" fmla="*/ 15 w 73"/>
                      <a:gd name="T93" fmla="*/ 0 h 36"/>
                      <a:gd name="T94" fmla="*/ 15 w 73"/>
                      <a:gd name="T95" fmla="*/ 4 h 36"/>
                      <a:gd name="T96" fmla="*/ 19 w 73"/>
                      <a:gd name="T97" fmla="*/ 4 h 36"/>
                      <a:gd name="T98" fmla="*/ 19 w 73"/>
                      <a:gd name="T99" fmla="*/ 8 h 36"/>
                      <a:gd name="T100" fmla="*/ 23 w 73"/>
                      <a:gd name="T101" fmla="*/ 8 h 36"/>
                      <a:gd name="T102" fmla="*/ 27 w 73"/>
                      <a:gd name="T103" fmla="*/ 8 h 36"/>
                      <a:gd name="T104" fmla="*/ 30 w 73"/>
                      <a:gd name="T105" fmla="*/ 8 h 36"/>
                      <a:gd name="T106" fmla="*/ 34 w 73"/>
                      <a:gd name="T107" fmla="*/ 8 h 36"/>
                      <a:gd name="T108" fmla="*/ 38 w 73"/>
                      <a:gd name="T109" fmla="*/ 8 h 36"/>
                      <a:gd name="T110" fmla="*/ 42 w 73"/>
                      <a:gd name="T111" fmla="*/ 8 h 36"/>
                      <a:gd name="T112" fmla="*/ 46 w 73"/>
                      <a:gd name="T113" fmla="*/ 8 h 36"/>
                      <a:gd name="T114" fmla="*/ 46 w 73"/>
                      <a:gd name="T115" fmla="*/ 4 h 36"/>
                      <a:gd name="T116" fmla="*/ 50 w 73"/>
                      <a:gd name="T117" fmla="*/ 4 h 36"/>
                      <a:gd name="T118" fmla="*/ 53 w 73"/>
                      <a:gd name="T119" fmla="*/ 4 h 36"/>
                      <a:gd name="T120" fmla="*/ 50 w 73"/>
                      <a:gd name="T121" fmla="*/ 4 h 36"/>
                      <a:gd name="T122" fmla="*/ 53 w 73"/>
                      <a:gd name="T123" fmla="*/ 4 h 36"/>
                      <a:gd name="T124" fmla="*/ 53 w 73"/>
                      <a:gd name="T125" fmla="*/ 0 h 3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  <a:cxn ang="0">
                        <a:pos x="T122" y="T123"/>
                      </a:cxn>
                      <a:cxn ang="0">
                        <a:pos x="T124" y="T125"/>
                      </a:cxn>
                    </a:cxnLst>
                    <a:rect l="0" t="0" r="r" b="b"/>
                    <a:pathLst>
                      <a:path w="73" h="36">
                        <a:moveTo>
                          <a:pt x="53" y="0"/>
                        </a:moveTo>
                        <a:lnTo>
                          <a:pt x="57" y="0"/>
                        </a:lnTo>
                        <a:lnTo>
                          <a:pt x="61" y="0"/>
                        </a:lnTo>
                        <a:lnTo>
                          <a:pt x="65" y="4"/>
                        </a:lnTo>
                        <a:lnTo>
                          <a:pt x="65" y="8"/>
                        </a:lnTo>
                        <a:lnTo>
                          <a:pt x="69" y="8"/>
                        </a:lnTo>
                        <a:lnTo>
                          <a:pt x="65" y="8"/>
                        </a:lnTo>
                        <a:lnTo>
                          <a:pt x="65" y="12"/>
                        </a:lnTo>
                        <a:lnTo>
                          <a:pt x="69" y="12"/>
                        </a:lnTo>
                        <a:lnTo>
                          <a:pt x="69" y="16"/>
                        </a:lnTo>
                        <a:lnTo>
                          <a:pt x="65" y="16"/>
                        </a:lnTo>
                        <a:lnTo>
                          <a:pt x="65" y="20"/>
                        </a:lnTo>
                        <a:lnTo>
                          <a:pt x="65" y="24"/>
                        </a:lnTo>
                        <a:lnTo>
                          <a:pt x="69" y="24"/>
                        </a:lnTo>
                        <a:lnTo>
                          <a:pt x="69" y="28"/>
                        </a:lnTo>
                        <a:lnTo>
                          <a:pt x="73" y="28"/>
                        </a:lnTo>
                        <a:lnTo>
                          <a:pt x="73" y="32"/>
                        </a:lnTo>
                        <a:lnTo>
                          <a:pt x="69" y="32"/>
                        </a:lnTo>
                        <a:lnTo>
                          <a:pt x="69" y="36"/>
                        </a:lnTo>
                        <a:lnTo>
                          <a:pt x="65" y="36"/>
                        </a:lnTo>
                        <a:lnTo>
                          <a:pt x="65" y="32"/>
                        </a:lnTo>
                        <a:lnTo>
                          <a:pt x="65" y="36"/>
                        </a:lnTo>
                        <a:lnTo>
                          <a:pt x="61" y="36"/>
                        </a:lnTo>
                        <a:lnTo>
                          <a:pt x="61" y="32"/>
                        </a:lnTo>
                        <a:lnTo>
                          <a:pt x="57" y="32"/>
                        </a:lnTo>
                        <a:lnTo>
                          <a:pt x="53" y="36"/>
                        </a:lnTo>
                        <a:lnTo>
                          <a:pt x="50" y="36"/>
                        </a:lnTo>
                        <a:lnTo>
                          <a:pt x="46" y="36"/>
                        </a:lnTo>
                        <a:lnTo>
                          <a:pt x="38" y="36"/>
                        </a:lnTo>
                        <a:lnTo>
                          <a:pt x="34" y="36"/>
                        </a:lnTo>
                        <a:lnTo>
                          <a:pt x="19" y="36"/>
                        </a:lnTo>
                        <a:lnTo>
                          <a:pt x="15" y="36"/>
                        </a:lnTo>
                        <a:lnTo>
                          <a:pt x="7" y="36"/>
                        </a:lnTo>
                        <a:lnTo>
                          <a:pt x="4" y="36"/>
                        </a:lnTo>
                        <a:lnTo>
                          <a:pt x="0" y="36"/>
                        </a:lnTo>
                        <a:lnTo>
                          <a:pt x="0" y="32"/>
                        </a:lnTo>
                        <a:lnTo>
                          <a:pt x="4" y="32"/>
                        </a:lnTo>
                        <a:lnTo>
                          <a:pt x="4" y="28"/>
                        </a:lnTo>
                        <a:lnTo>
                          <a:pt x="4" y="24"/>
                        </a:lnTo>
                        <a:lnTo>
                          <a:pt x="4" y="20"/>
                        </a:lnTo>
                        <a:lnTo>
                          <a:pt x="4" y="12"/>
                        </a:lnTo>
                        <a:lnTo>
                          <a:pt x="4" y="8"/>
                        </a:lnTo>
                        <a:lnTo>
                          <a:pt x="4" y="4"/>
                        </a:lnTo>
                        <a:lnTo>
                          <a:pt x="4" y="0"/>
                        </a:lnTo>
                        <a:lnTo>
                          <a:pt x="7" y="0"/>
                        </a:lnTo>
                        <a:lnTo>
                          <a:pt x="11" y="0"/>
                        </a:lnTo>
                        <a:lnTo>
                          <a:pt x="15" y="0"/>
                        </a:lnTo>
                        <a:lnTo>
                          <a:pt x="15" y="4"/>
                        </a:lnTo>
                        <a:lnTo>
                          <a:pt x="19" y="4"/>
                        </a:lnTo>
                        <a:lnTo>
                          <a:pt x="19" y="8"/>
                        </a:lnTo>
                        <a:lnTo>
                          <a:pt x="23" y="8"/>
                        </a:lnTo>
                        <a:lnTo>
                          <a:pt x="27" y="8"/>
                        </a:lnTo>
                        <a:lnTo>
                          <a:pt x="30" y="8"/>
                        </a:lnTo>
                        <a:lnTo>
                          <a:pt x="34" y="8"/>
                        </a:lnTo>
                        <a:lnTo>
                          <a:pt x="38" y="8"/>
                        </a:lnTo>
                        <a:lnTo>
                          <a:pt x="42" y="8"/>
                        </a:lnTo>
                        <a:lnTo>
                          <a:pt x="46" y="8"/>
                        </a:lnTo>
                        <a:lnTo>
                          <a:pt x="46" y="4"/>
                        </a:lnTo>
                        <a:lnTo>
                          <a:pt x="50" y="4"/>
                        </a:lnTo>
                        <a:lnTo>
                          <a:pt x="53" y="4"/>
                        </a:lnTo>
                        <a:lnTo>
                          <a:pt x="50" y="4"/>
                        </a:lnTo>
                        <a:lnTo>
                          <a:pt x="53" y="4"/>
                        </a:lnTo>
                        <a:lnTo>
                          <a:pt x="53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620" name="Freeform 594">
                    <a:extLst>
                      <a:ext uri="{FF2B5EF4-FFF2-40B4-BE49-F238E27FC236}">
                        <a16:creationId xmlns:a16="http://schemas.microsoft.com/office/drawing/2014/main" id="{60793D76-F301-A614-58FB-EF3EEEDBA41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657" y="3421"/>
                    <a:ext cx="104" cy="142"/>
                  </a:xfrm>
                  <a:custGeom>
                    <a:avLst/>
                    <a:gdLst>
                      <a:gd name="T0" fmla="*/ 88 w 103"/>
                      <a:gd name="T1" fmla="*/ 28 h 142"/>
                      <a:gd name="T2" fmla="*/ 96 w 103"/>
                      <a:gd name="T3" fmla="*/ 24 h 142"/>
                      <a:gd name="T4" fmla="*/ 99 w 103"/>
                      <a:gd name="T5" fmla="*/ 24 h 142"/>
                      <a:gd name="T6" fmla="*/ 96 w 103"/>
                      <a:gd name="T7" fmla="*/ 32 h 142"/>
                      <a:gd name="T8" fmla="*/ 99 w 103"/>
                      <a:gd name="T9" fmla="*/ 40 h 142"/>
                      <a:gd name="T10" fmla="*/ 99 w 103"/>
                      <a:gd name="T11" fmla="*/ 44 h 142"/>
                      <a:gd name="T12" fmla="*/ 99 w 103"/>
                      <a:gd name="T13" fmla="*/ 57 h 142"/>
                      <a:gd name="T14" fmla="*/ 103 w 103"/>
                      <a:gd name="T15" fmla="*/ 65 h 142"/>
                      <a:gd name="T16" fmla="*/ 92 w 103"/>
                      <a:gd name="T17" fmla="*/ 65 h 142"/>
                      <a:gd name="T18" fmla="*/ 84 w 103"/>
                      <a:gd name="T19" fmla="*/ 69 h 142"/>
                      <a:gd name="T20" fmla="*/ 80 w 103"/>
                      <a:gd name="T21" fmla="*/ 77 h 142"/>
                      <a:gd name="T22" fmla="*/ 72 w 103"/>
                      <a:gd name="T23" fmla="*/ 85 h 142"/>
                      <a:gd name="T24" fmla="*/ 61 w 103"/>
                      <a:gd name="T25" fmla="*/ 85 h 142"/>
                      <a:gd name="T26" fmla="*/ 57 w 103"/>
                      <a:gd name="T27" fmla="*/ 85 h 142"/>
                      <a:gd name="T28" fmla="*/ 53 w 103"/>
                      <a:gd name="T29" fmla="*/ 85 h 142"/>
                      <a:gd name="T30" fmla="*/ 42 w 103"/>
                      <a:gd name="T31" fmla="*/ 85 h 142"/>
                      <a:gd name="T32" fmla="*/ 38 w 103"/>
                      <a:gd name="T33" fmla="*/ 85 h 142"/>
                      <a:gd name="T34" fmla="*/ 42 w 103"/>
                      <a:gd name="T35" fmla="*/ 97 h 142"/>
                      <a:gd name="T36" fmla="*/ 42 w 103"/>
                      <a:gd name="T37" fmla="*/ 109 h 142"/>
                      <a:gd name="T38" fmla="*/ 34 w 103"/>
                      <a:gd name="T39" fmla="*/ 117 h 142"/>
                      <a:gd name="T40" fmla="*/ 30 w 103"/>
                      <a:gd name="T41" fmla="*/ 125 h 142"/>
                      <a:gd name="T42" fmla="*/ 34 w 103"/>
                      <a:gd name="T43" fmla="*/ 133 h 142"/>
                      <a:gd name="T44" fmla="*/ 30 w 103"/>
                      <a:gd name="T45" fmla="*/ 142 h 142"/>
                      <a:gd name="T46" fmla="*/ 23 w 103"/>
                      <a:gd name="T47" fmla="*/ 142 h 142"/>
                      <a:gd name="T48" fmla="*/ 19 w 103"/>
                      <a:gd name="T49" fmla="*/ 133 h 142"/>
                      <a:gd name="T50" fmla="*/ 19 w 103"/>
                      <a:gd name="T51" fmla="*/ 129 h 142"/>
                      <a:gd name="T52" fmla="*/ 15 w 103"/>
                      <a:gd name="T53" fmla="*/ 121 h 142"/>
                      <a:gd name="T54" fmla="*/ 15 w 103"/>
                      <a:gd name="T55" fmla="*/ 113 h 142"/>
                      <a:gd name="T56" fmla="*/ 7 w 103"/>
                      <a:gd name="T57" fmla="*/ 109 h 142"/>
                      <a:gd name="T58" fmla="*/ 0 w 103"/>
                      <a:gd name="T59" fmla="*/ 101 h 142"/>
                      <a:gd name="T60" fmla="*/ 3 w 103"/>
                      <a:gd name="T61" fmla="*/ 93 h 142"/>
                      <a:gd name="T62" fmla="*/ 3 w 103"/>
                      <a:gd name="T63" fmla="*/ 81 h 142"/>
                      <a:gd name="T64" fmla="*/ 3 w 103"/>
                      <a:gd name="T65" fmla="*/ 77 h 142"/>
                      <a:gd name="T66" fmla="*/ 15 w 103"/>
                      <a:gd name="T67" fmla="*/ 73 h 142"/>
                      <a:gd name="T68" fmla="*/ 15 w 103"/>
                      <a:gd name="T69" fmla="*/ 69 h 142"/>
                      <a:gd name="T70" fmla="*/ 23 w 103"/>
                      <a:gd name="T71" fmla="*/ 65 h 142"/>
                      <a:gd name="T72" fmla="*/ 30 w 103"/>
                      <a:gd name="T73" fmla="*/ 57 h 142"/>
                      <a:gd name="T74" fmla="*/ 34 w 103"/>
                      <a:gd name="T75" fmla="*/ 48 h 142"/>
                      <a:gd name="T76" fmla="*/ 38 w 103"/>
                      <a:gd name="T77" fmla="*/ 40 h 142"/>
                      <a:gd name="T78" fmla="*/ 46 w 103"/>
                      <a:gd name="T79" fmla="*/ 32 h 142"/>
                      <a:gd name="T80" fmla="*/ 49 w 103"/>
                      <a:gd name="T81" fmla="*/ 28 h 142"/>
                      <a:gd name="T82" fmla="*/ 53 w 103"/>
                      <a:gd name="T83" fmla="*/ 16 h 142"/>
                      <a:gd name="T84" fmla="*/ 65 w 103"/>
                      <a:gd name="T85" fmla="*/ 16 h 142"/>
                      <a:gd name="T86" fmla="*/ 69 w 103"/>
                      <a:gd name="T87" fmla="*/ 8 h 142"/>
                      <a:gd name="T88" fmla="*/ 72 w 103"/>
                      <a:gd name="T89" fmla="*/ 0 h 142"/>
                      <a:gd name="T90" fmla="*/ 76 w 103"/>
                      <a:gd name="T91" fmla="*/ 8 h 142"/>
                      <a:gd name="T92" fmla="*/ 72 w 103"/>
                      <a:gd name="T93" fmla="*/ 16 h 142"/>
                      <a:gd name="T94" fmla="*/ 76 w 103"/>
                      <a:gd name="T95" fmla="*/ 24 h 142"/>
                      <a:gd name="T96" fmla="*/ 80 w 103"/>
                      <a:gd name="T97" fmla="*/ 24 h 1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</a:cxnLst>
                    <a:rect l="0" t="0" r="r" b="b"/>
                    <a:pathLst>
                      <a:path w="103" h="142">
                        <a:moveTo>
                          <a:pt x="84" y="24"/>
                        </a:moveTo>
                        <a:lnTo>
                          <a:pt x="88" y="24"/>
                        </a:lnTo>
                        <a:lnTo>
                          <a:pt x="88" y="28"/>
                        </a:lnTo>
                        <a:lnTo>
                          <a:pt x="88" y="24"/>
                        </a:lnTo>
                        <a:lnTo>
                          <a:pt x="92" y="24"/>
                        </a:lnTo>
                        <a:lnTo>
                          <a:pt x="96" y="24"/>
                        </a:lnTo>
                        <a:lnTo>
                          <a:pt x="96" y="28"/>
                        </a:lnTo>
                        <a:lnTo>
                          <a:pt x="96" y="24"/>
                        </a:lnTo>
                        <a:lnTo>
                          <a:pt x="99" y="24"/>
                        </a:lnTo>
                        <a:lnTo>
                          <a:pt x="99" y="28"/>
                        </a:lnTo>
                        <a:lnTo>
                          <a:pt x="99" y="32"/>
                        </a:lnTo>
                        <a:lnTo>
                          <a:pt x="96" y="32"/>
                        </a:lnTo>
                        <a:lnTo>
                          <a:pt x="99" y="32"/>
                        </a:lnTo>
                        <a:lnTo>
                          <a:pt x="99" y="36"/>
                        </a:lnTo>
                        <a:lnTo>
                          <a:pt x="99" y="40"/>
                        </a:lnTo>
                        <a:lnTo>
                          <a:pt x="99" y="44"/>
                        </a:lnTo>
                        <a:lnTo>
                          <a:pt x="96" y="44"/>
                        </a:lnTo>
                        <a:lnTo>
                          <a:pt x="99" y="44"/>
                        </a:lnTo>
                        <a:lnTo>
                          <a:pt x="99" y="48"/>
                        </a:lnTo>
                        <a:lnTo>
                          <a:pt x="99" y="53"/>
                        </a:lnTo>
                        <a:lnTo>
                          <a:pt x="99" y="57"/>
                        </a:lnTo>
                        <a:lnTo>
                          <a:pt x="99" y="61"/>
                        </a:lnTo>
                        <a:lnTo>
                          <a:pt x="103" y="61"/>
                        </a:lnTo>
                        <a:lnTo>
                          <a:pt x="103" y="65"/>
                        </a:lnTo>
                        <a:lnTo>
                          <a:pt x="99" y="65"/>
                        </a:lnTo>
                        <a:lnTo>
                          <a:pt x="96" y="65"/>
                        </a:lnTo>
                        <a:lnTo>
                          <a:pt x="92" y="65"/>
                        </a:lnTo>
                        <a:lnTo>
                          <a:pt x="92" y="69"/>
                        </a:lnTo>
                        <a:lnTo>
                          <a:pt x="88" y="69"/>
                        </a:lnTo>
                        <a:lnTo>
                          <a:pt x="84" y="69"/>
                        </a:lnTo>
                        <a:lnTo>
                          <a:pt x="84" y="73"/>
                        </a:lnTo>
                        <a:lnTo>
                          <a:pt x="80" y="73"/>
                        </a:lnTo>
                        <a:lnTo>
                          <a:pt x="80" y="77"/>
                        </a:lnTo>
                        <a:lnTo>
                          <a:pt x="76" y="77"/>
                        </a:lnTo>
                        <a:lnTo>
                          <a:pt x="72" y="81"/>
                        </a:lnTo>
                        <a:lnTo>
                          <a:pt x="72" y="85"/>
                        </a:lnTo>
                        <a:lnTo>
                          <a:pt x="69" y="85"/>
                        </a:lnTo>
                        <a:lnTo>
                          <a:pt x="65" y="85"/>
                        </a:lnTo>
                        <a:lnTo>
                          <a:pt x="61" y="85"/>
                        </a:lnTo>
                        <a:lnTo>
                          <a:pt x="61" y="89"/>
                        </a:lnTo>
                        <a:lnTo>
                          <a:pt x="57" y="89"/>
                        </a:lnTo>
                        <a:lnTo>
                          <a:pt x="57" y="85"/>
                        </a:lnTo>
                        <a:lnTo>
                          <a:pt x="57" y="89"/>
                        </a:lnTo>
                        <a:lnTo>
                          <a:pt x="57" y="85"/>
                        </a:lnTo>
                        <a:lnTo>
                          <a:pt x="53" y="85"/>
                        </a:lnTo>
                        <a:lnTo>
                          <a:pt x="49" y="85"/>
                        </a:lnTo>
                        <a:lnTo>
                          <a:pt x="46" y="85"/>
                        </a:lnTo>
                        <a:lnTo>
                          <a:pt x="42" y="85"/>
                        </a:lnTo>
                        <a:lnTo>
                          <a:pt x="42" y="89"/>
                        </a:lnTo>
                        <a:lnTo>
                          <a:pt x="42" y="85"/>
                        </a:lnTo>
                        <a:lnTo>
                          <a:pt x="38" y="85"/>
                        </a:lnTo>
                        <a:lnTo>
                          <a:pt x="38" y="89"/>
                        </a:lnTo>
                        <a:lnTo>
                          <a:pt x="38" y="93"/>
                        </a:lnTo>
                        <a:lnTo>
                          <a:pt x="42" y="97"/>
                        </a:lnTo>
                        <a:lnTo>
                          <a:pt x="42" y="101"/>
                        </a:lnTo>
                        <a:lnTo>
                          <a:pt x="42" y="105"/>
                        </a:lnTo>
                        <a:lnTo>
                          <a:pt x="42" y="109"/>
                        </a:lnTo>
                        <a:lnTo>
                          <a:pt x="38" y="113"/>
                        </a:lnTo>
                        <a:lnTo>
                          <a:pt x="38" y="117"/>
                        </a:lnTo>
                        <a:lnTo>
                          <a:pt x="34" y="117"/>
                        </a:lnTo>
                        <a:lnTo>
                          <a:pt x="34" y="121"/>
                        </a:lnTo>
                        <a:lnTo>
                          <a:pt x="30" y="121"/>
                        </a:lnTo>
                        <a:lnTo>
                          <a:pt x="30" y="125"/>
                        </a:lnTo>
                        <a:lnTo>
                          <a:pt x="30" y="129"/>
                        </a:lnTo>
                        <a:lnTo>
                          <a:pt x="34" y="129"/>
                        </a:lnTo>
                        <a:lnTo>
                          <a:pt x="34" y="133"/>
                        </a:lnTo>
                        <a:lnTo>
                          <a:pt x="34" y="138"/>
                        </a:lnTo>
                        <a:lnTo>
                          <a:pt x="34" y="142"/>
                        </a:lnTo>
                        <a:lnTo>
                          <a:pt x="30" y="142"/>
                        </a:lnTo>
                        <a:lnTo>
                          <a:pt x="30" y="138"/>
                        </a:lnTo>
                        <a:lnTo>
                          <a:pt x="26" y="138"/>
                        </a:lnTo>
                        <a:lnTo>
                          <a:pt x="23" y="142"/>
                        </a:lnTo>
                        <a:lnTo>
                          <a:pt x="23" y="138"/>
                        </a:lnTo>
                        <a:lnTo>
                          <a:pt x="19" y="138"/>
                        </a:lnTo>
                        <a:lnTo>
                          <a:pt x="19" y="133"/>
                        </a:lnTo>
                        <a:lnTo>
                          <a:pt x="23" y="133"/>
                        </a:lnTo>
                        <a:lnTo>
                          <a:pt x="19" y="133"/>
                        </a:lnTo>
                        <a:lnTo>
                          <a:pt x="19" y="129"/>
                        </a:lnTo>
                        <a:lnTo>
                          <a:pt x="19" y="125"/>
                        </a:lnTo>
                        <a:lnTo>
                          <a:pt x="15" y="125"/>
                        </a:lnTo>
                        <a:lnTo>
                          <a:pt x="15" y="121"/>
                        </a:lnTo>
                        <a:lnTo>
                          <a:pt x="19" y="117"/>
                        </a:lnTo>
                        <a:lnTo>
                          <a:pt x="19" y="113"/>
                        </a:lnTo>
                        <a:lnTo>
                          <a:pt x="15" y="113"/>
                        </a:lnTo>
                        <a:lnTo>
                          <a:pt x="15" y="109"/>
                        </a:lnTo>
                        <a:lnTo>
                          <a:pt x="11" y="109"/>
                        </a:lnTo>
                        <a:lnTo>
                          <a:pt x="7" y="109"/>
                        </a:lnTo>
                        <a:lnTo>
                          <a:pt x="7" y="105"/>
                        </a:lnTo>
                        <a:lnTo>
                          <a:pt x="3" y="105"/>
                        </a:lnTo>
                        <a:lnTo>
                          <a:pt x="0" y="101"/>
                        </a:lnTo>
                        <a:lnTo>
                          <a:pt x="0" y="97"/>
                        </a:lnTo>
                        <a:lnTo>
                          <a:pt x="3" y="97"/>
                        </a:lnTo>
                        <a:lnTo>
                          <a:pt x="3" y="93"/>
                        </a:lnTo>
                        <a:lnTo>
                          <a:pt x="3" y="89"/>
                        </a:lnTo>
                        <a:lnTo>
                          <a:pt x="3" y="85"/>
                        </a:lnTo>
                        <a:lnTo>
                          <a:pt x="3" y="81"/>
                        </a:lnTo>
                        <a:lnTo>
                          <a:pt x="3" y="77"/>
                        </a:lnTo>
                        <a:lnTo>
                          <a:pt x="3" y="81"/>
                        </a:lnTo>
                        <a:lnTo>
                          <a:pt x="3" y="77"/>
                        </a:lnTo>
                        <a:lnTo>
                          <a:pt x="7" y="77"/>
                        </a:lnTo>
                        <a:lnTo>
                          <a:pt x="11" y="73"/>
                        </a:lnTo>
                        <a:lnTo>
                          <a:pt x="15" y="73"/>
                        </a:lnTo>
                        <a:lnTo>
                          <a:pt x="15" y="77"/>
                        </a:lnTo>
                        <a:lnTo>
                          <a:pt x="15" y="73"/>
                        </a:lnTo>
                        <a:lnTo>
                          <a:pt x="15" y="69"/>
                        </a:lnTo>
                        <a:lnTo>
                          <a:pt x="19" y="69"/>
                        </a:lnTo>
                        <a:lnTo>
                          <a:pt x="19" y="65"/>
                        </a:lnTo>
                        <a:lnTo>
                          <a:pt x="23" y="65"/>
                        </a:lnTo>
                        <a:lnTo>
                          <a:pt x="26" y="65"/>
                        </a:lnTo>
                        <a:lnTo>
                          <a:pt x="30" y="61"/>
                        </a:lnTo>
                        <a:lnTo>
                          <a:pt x="30" y="57"/>
                        </a:lnTo>
                        <a:lnTo>
                          <a:pt x="34" y="57"/>
                        </a:lnTo>
                        <a:lnTo>
                          <a:pt x="34" y="53"/>
                        </a:lnTo>
                        <a:lnTo>
                          <a:pt x="34" y="48"/>
                        </a:lnTo>
                        <a:lnTo>
                          <a:pt x="34" y="44"/>
                        </a:lnTo>
                        <a:lnTo>
                          <a:pt x="38" y="44"/>
                        </a:lnTo>
                        <a:lnTo>
                          <a:pt x="38" y="40"/>
                        </a:lnTo>
                        <a:lnTo>
                          <a:pt x="42" y="40"/>
                        </a:lnTo>
                        <a:lnTo>
                          <a:pt x="46" y="36"/>
                        </a:lnTo>
                        <a:lnTo>
                          <a:pt x="46" y="32"/>
                        </a:lnTo>
                        <a:lnTo>
                          <a:pt x="49" y="28"/>
                        </a:lnTo>
                        <a:lnTo>
                          <a:pt x="46" y="28"/>
                        </a:lnTo>
                        <a:lnTo>
                          <a:pt x="49" y="28"/>
                        </a:lnTo>
                        <a:lnTo>
                          <a:pt x="49" y="24"/>
                        </a:lnTo>
                        <a:lnTo>
                          <a:pt x="53" y="20"/>
                        </a:lnTo>
                        <a:lnTo>
                          <a:pt x="53" y="16"/>
                        </a:lnTo>
                        <a:lnTo>
                          <a:pt x="57" y="16"/>
                        </a:lnTo>
                        <a:lnTo>
                          <a:pt x="61" y="16"/>
                        </a:lnTo>
                        <a:lnTo>
                          <a:pt x="65" y="16"/>
                        </a:lnTo>
                        <a:lnTo>
                          <a:pt x="69" y="16"/>
                        </a:lnTo>
                        <a:lnTo>
                          <a:pt x="69" y="12"/>
                        </a:lnTo>
                        <a:lnTo>
                          <a:pt x="69" y="8"/>
                        </a:lnTo>
                        <a:lnTo>
                          <a:pt x="69" y="4"/>
                        </a:lnTo>
                        <a:lnTo>
                          <a:pt x="69" y="0"/>
                        </a:lnTo>
                        <a:lnTo>
                          <a:pt x="72" y="0"/>
                        </a:lnTo>
                        <a:lnTo>
                          <a:pt x="72" y="4"/>
                        </a:lnTo>
                        <a:lnTo>
                          <a:pt x="72" y="8"/>
                        </a:lnTo>
                        <a:lnTo>
                          <a:pt x="76" y="8"/>
                        </a:lnTo>
                        <a:lnTo>
                          <a:pt x="76" y="12"/>
                        </a:lnTo>
                        <a:lnTo>
                          <a:pt x="72" y="12"/>
                        </a:lnTo>
                        <a:lnTo>
                          <a:pt x="72" y="16"/>
                        </a:lnTo>
                        <a:lnTo>
                          <a:pt x="72" y="20"/>
                        </a:lnTo>
                        <a:lnTo>
                          <a:pt x="76" y="20"/>
                        </a:lnTo>
                        <a:lnTo>
                          <a:pt x="76" y="24"/>
                        </a:lnTo>
                        <a:lnTo>
                          <a:pt x="76" y="20"/>
                        </a:lnTo>
                        <a:lnTo>
                          <a:pt x="76" y="24"/>
                        </a:lnTo>
                        <a:lnTo>
                          <a:pt x="80" y="24"/>
                        </a:lnTo>
                        <a:lnTo>
                          <a:pt x="84" y="24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621" name="Freeform 595">
                    <a:extLst>
                      <a:ext uri="{FF2B5EF4-FFF2-40B4-BE49-F238E27FC236}">
                        <a16:creationId xmlns:a16="http://schemas.microsoft.com/office/drawing/2014/main" id="{513D0337-CE28-9D68-2864-7D55DBD75AF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79" y="3424"/>
                    <a:ext cx="81" cy="154"/>
                  </a:xfrm>
                  <a:custGeom>
                    <a:avLst/>
                    <a:gdLst>
                      <a:gd name="T0" fmla="*/ 46 w 81"/>
                      <a:gd name="T1" fmla="*/ 20 h 154"/>
                      <a:gd name="T2" fmla="*/ 54 w 81"/>
                      <a:gd name="T3" fmla="*/ 24 h 154"/>
                      <a:gd name="T4" fmla="*/ 54 w 81"/>
                      <a:gd name="T5" fmla="*/ 12 h 154"/>
                      <a:gd name="T6" fmla="*/ 62 w 81"/>
                      <a:gd name="T7" fmla="*/ 8 h 154"/>
                      <a:gd name="T8" fmla="*/ 66 w 81"/>
                      <a:gd name="T9" fmla="*/ 8 h 154"/>
                      <a:gd name="T10" fmla="*/ 69 w 81"/>
                      <a:gd name="T11" fmla="*/ 0 h 154"/>
                      <a:gd name="T12" fmla="*/ 73 w 81"/>
                      <a:gd name="T13" fmla="*/ 8 h 154"/>
                      <a:gd name="T14" fmla="*/ 73 w 81"/>
                      <a:gd name="T15" fmla="*/ 16 h 154"/>
                      <a:gd name="T16" fmla="*/ 81 w 81"/>
                      <a:gd name="T17" fmla="*/ 24 h 154"/>
                      <a:gd name="T18" fmla="*/ 73 w 81"/>
                      <a:gd name="T19" fmla="*/ 32 h 154"/>
                      <a:gd name="T20" fmla="*/ 69 w 81"/>
                      <a:gd name="T21" fmla="*/ 44 h 154"/>
                      <a:gd name="T22" fmla="*/ 66 w 81"/>
                      <a:gd name="T23" fmla="*/ 53 h 154"/>
                      <a:gd name="T24" fmla="*/ 73 w 81"/>
                      <a:gd name="T25" fmla="*/ 57 h 154"/>
                      <a:gd name="T26" fmla="*/ 69 w 81"/>
                      <a:gd name="T27" fmla="*/ 65 h 154"/>
                      <a:gd name="T28" fmla="*/ 62 w 81"/>
                      <a:gd name="T29" fmla="*/ 65 h 154"/>
                      <a:gd name="T30" fmla="*/ 54 w 81"/>
                      <a:gd name="T31" fmla="*/ 69 h 154"/>
                      <a:gd name="T32" fmla="*/ 58 w 81"/>
                      <a:gd name="T33" fmla="*/ 77 h 154"/>
                      <a:gd name="T34" fmla="*/ 50 w 81"/>
                      <a:gd name="T35" fmla="*/ 89 h 154"/>
                      <a:gd name="T36" fmla="*/ 43 w 81"/>
                      <a:gd name="T37" fmla="*/ 93 h 154"/>
                      <a:gd name="T38" fmla="*/ 39 w 81"/>
                      <a:gd name="T39" fmla="*/ 101 h 154"/>
                      <a:gd name="T40" fmla="*/ 35 w 81"/>
                      <a:gd name="T41" fmla="*/ 109 h 154"/>
                      <a:gd name="T42" fmla="*/ 35 w 81"/>
                      <a:gd name="T43" fmla="*/ 117 h 154"/>
                      <a:gd name="T44" fmla="*/ 27 w 81"/>
                      <a:gd name="T45" fmla="*/ 121 h 154"/>
                      <a:gd name="T46" fmla="*/ 31 w 81"/>
                      <a:gd name="T47" fmla="*/ 129 h 154"/>
                      <a:gd name="T48" fmla="*/ 27 w 81"/>
                      <a:gd name="T49" fmla="*/ 138 h 154"/>
                      <a:gd name="T50" fmla="*/ 27 w 81"/>
                      <a:gd name="T51" fmla="*/ 142 h 154"/>
                      <a:gd name="T52" fmla="*/ 27 w 81"/>
                      <a:gd name="T53" fmla="*/ 146 h 154"/>
                      <a:gd name="T54" fmla="*/ 20 w 81"/>
                      <a:gd name="T55" fmla="*/ 150 h 154"/>
                      <a:gd name="T56" fmla="*/ 12 w 81"/>
                      <a:gd name="T57" fmla="*/ 154 h 154"/>
                      <a:gd name="T58" fmla="*/ 4 w 81"/>
                      <a:gd name="T59" fmla="*/ 150 h 154"/>
                      <a:gd name="T60" fmla="*/ 0 w 81"/>
                      <a:gd name="T61" fmla="*/ 142 h 154"/>
                      <a:gd name="T62" fmla="*/ 8 w 81"/>
                      <a:gd name="T63" fmla="*/ 134 h 154"/>
                      <a:gd name="T64" fmla="*/ 12 w 81"/>
                      <a:gd name="T65" fmla="*/ 125 h 154"/>
                      <a:gd name="T66" fmla="*/ 16 w 81"/>
                      <a:gd name="T67" fmla="*/ 117 h 154"/>
                      <a:gd name="T68" fmla="*/ 8 w 81"/>
                      <a:gd name="T69" fmla="*/ 113 h 154"/>
                      <a:gd name="T70" fmla="*/ 8 w 81"/>
                      <a:gd name="T71" fmla="*/ 101 h 154"/>
                      <a:gd name="T72" fmla="*/ 12 w 81"/>
                      <a:gd name="T73" fmla="*/ 93 h 154"/>
                      <a:gd name="T74" fmla="*/ 12 w 81"/>
                      <a:gd name="T75" fmla="*/ 85 h 154"/>
                      <a:gd name="T76" fmla="*/ 12 w 81"/>
                      <a:gd name="T77" fmla="*/ 73 h 154"/>
                      <a:gd name="T78" fmla="*/ 16 w 81"/>
                      <a:gd name="T79" fmla="*/ 73 h 154"/>
                      <a:gd name="T80" fmla="*/ 20 w 81"/>
                      <a:gd name="T81" fmla="*/ 65 h 154"/>
                      <a:gd name="T82" fmla="*/ 20 w 81"/>
                      <a:gd name="T83" fmla="*/ 61 h 154"/>
                      <a:gd name="T84" fmla="*/ 23 w 81"/>
                      <a:gd name="T85" fmla="*/ 53 h 154"/>
                      <a:gd name="T86" fmla="*/ 31 w 81"/>
                      <a:gd name="T87" fmla="*/ 49 h 154"/>
                      <a:gd name="T88" fmla="*/ 39 w 81"/>
                      <a:gd name="T89" fmla="*/ 44 h 154"/>
                      <a:gd name="T90" fmla="*/ 43 w 81"/>
                      <a:gd name="T91" fmla="*/ 36 h 154"/>
                      <a:gd name="T92" fmla="*/ 39 w 81"/>
                      <a:gd name="T93" fmla="*/ 28 h 1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</a:cxnLst>
                    <a:rect l="0" t="0" r="r" b="b"/>
                    <a:pathLst>
                      <a:path w="81" h="154">
                        <a:moveTo>
                          <a:pt x="43" y="24"/>
                        </a:moveTo>
                        <a:lnTo>
                          <a:pt x="46" y="24"/>
                        </a:lnTo>
                        <a:lnTo>
                          <a:pt x="46" y="20"/>
                        </a:lnTo>
                        <a:lnTo>
                          <a:pt x="50" y="20"/>
                        </a:lnTo>
                        <a:lnTo>
                          <a:pt x="50" y="24"/>
                        </a:lnTo>
                        <a:lnTo>
                          <a:pt x="54" y="24"/>
                        </a:lnTo>
                        <a:lnTo>
                          <a:pt x="54" y="20"/>
                        </a:lnTo>
                        <a:lnTo>
                          <a:pt x="54" y="16"/>
                        </a:lnTo>
                        <a:lnTo>
                          <a:pt x="54" y="12"/>
                        </a:lnTo>
                        <a:lnTo>
                          <a:pt x="58" y="12"/>
                        </a:lnTo>
                        <a:lnTo>
                          <a:pt x="58" y="8"/>
                        </a:lnTo>
                        <a:lnTo>
                          <a:pt x="62" y="8"/>
                        </a:lnTo>
                        <a:lnTo>
                          <a:pt x="62" y="12"/>
                        </a:lnTo>
                        <a:lnTo>
                          <a:pt x="62" y="8"/>
                        </a:lnTo>
                        <a:lnTo>
                          <a:pt x="66" y="8"/>
                        </a:lnTo>
                        <a:lnTo>
                          <a:pt x="69" y="8"/>
                        </a:lnTo>
                        <a:lnTo>
                          <a:pt x="69" y="4"/>
                        </a:lnTo>
                        <a:lnTo>
                          <a:pt x="69" y="0"/>
                        </a:lnTo>
                        <a:lnTo>
                          <a:pt x="73" y="0"/>
                        </a:lnTo>
                        <a:lnTo>
                          <a:pt x="73" y="4"/>
                        </a:lnTo>
                        <a:lnTo>
                          <a:pt x="73" y="8"/>
                        </a:lnTo>
                        <a:lnTo>
                          <a:pt x="73" y="12"/>
                        </a:lnTo>
                        <a:lnTo>
                          <a:pt x="77" y="16"/>
                        </a:lnTo>
                        <a:lnTo>
                          <a:pt x="73" y="16"/>
                        </a:lnTo>
                        <a:lnTo>
                          <a:pt x="77" y="20"/>
                        </a:lnTo>
                        <a:lnTo>
                          <a:pt x="81" y="20"/>
                        </a:lnTo>
                        <a:lnTo>
                          <a:pt x="81" y="24"/>
                        </a:lnTo>
                        <a:lnTo>
                          <a:pt x="81" y="28"/>
                        </a:lnTo>
                        <a:lnTo>
                          <a:pt x="77" y="28"/>
                        </a:lnTo>
                        <a:lnTo>
                          <a:pt x="73" y="32"/>
                        </a:lnTo>
                        <a:lnTo>
                          <a:pt x="73" y="36"/>
                        </a:lnTo>
                        <a:lnTo>
                          <a:pt x="73" y="40"/>
                        </a:lnTo>
                        <a:lnTo>
                          <a:pt x="69" y="44"/>
                        </a:lnTo>
                        <a:lnTo>
                          <a:pt x="69" y="49"/>
                        </a:lnTo>
                        <a:lnTo>
                          <a:pt x="66" y="49"/>
                        </a:lnTo>
                        <a:lnTo>
                          <a:pt x="66" y="53"/>
                        </a:lnTo>
                        <a:lnTo>
                          <a:pt x="69" y="53"/>
                        </a:lnTo>
                        <a:lnTo>
                          <a:pt x="69" y="57"/>
                        </a:lnTo>
                        <a:lnTo>
                          <a:pt x="73" y="57"/>
                        </a:lnTo>
                        <a:lnTo>
                          <a:pt x="73" y="61"/>
                        </a:lnTo>
                        <a:lnTo>
                          <a:pt x="69" y="61"/>
                        </a:lnTo>
                        <a:lnTo>
                          <a:pt x="69" y="65"/>
                        </a:lnTo>
                        <a:lnTo>
                          <a:pt x="66" y="65"/>
                        </a:lnTo>
                        <a:lnTo>
                          <a:pt x="66" y="69"/>
                        </a:lnTo>
                        <a:lnTo>
                          <a:pt x="62" y="65"/>
                        </a:lnTo>
                        <a:lnTo>
                          <a:pt x="62" y="69"/>
                        </a:lnTo>
                        <a:lnTo>
                          <a:pt x="58" y="69"/>
                        </a:lnTo>
                        <a:lnTo>
                          <a:pt x="54" y="69"/>
                        </a:lnTo>
                        <a:lnTo>
                          <a:pt x="54" y="73"/>
                        </a:lnTo>
                        <a:lnTo>
                          <a:pt x="54" y="77"/>
                        </a:lnTo>
                        <a:lnTo>
                          <a:pt x="58" y="77"/>
                        </a:lnTo>
                        <a:lnTo>
                          <a:pt x="54" y="81"/>
                        </a:lnTo>
                        <a:lnTo>
                          <a:pt x="50" y="85"/>
                        </a:lnTo>
                        <a:lnTo>
                          <a:pt x="50" y="89"/>
                        </a:lnTo>
                        <a:lnTo>
                          <a:pt x="46" y="89"/>
                        </a:lnTo>
                        <a:lnTo>
                          <a:pt x="43" y="89"/>
                        </a:lnTo>
                        <a:lnTo>
                          <a:pt x="43" y="93"/>
                        </a:lnTo>
                        <a:lnTo>
                          <a:pt x="39" y="93"/>
                        </a:lnTo>
                        <a:lnTo>
                          <a:pt x="39" y="97"/>
                        </a:lnTo>
                        <a:lnTo>
                          <a:pt x="39" y="101"/>
                        </a:lnTo>
                        <a:lnTo>
                          <a:pt x="35" y="101"/>
                        </a:lnTo>
                        <a:lnTo>
                          <a:pt x="35" y="105"/>
                        </a:lnTo>
                        <a:lnTo>
                          <a:pt x="35" y="109"/>
                        </a:lnTo>
                        <a:lnTo>
                          <a:pt x="39" y="109"/>
                        </a:lnTo>
                        <a:lnTo>
                          <a:pt x="39" y="113"/>
                        </a:lnTo>
                        <a:lnTo>
                          <a:pt x="35" y="117"/>
                        </a:lnTo>
                        <a:lnTo>
                          <a:pt x="35" y="121"/>
                        </a:lnTo>
                        <a:lnTo>
                          <a:pt x="31" y="121"/>
                        </a:lnTo>
                        <a:lnTo>
                          <a:pt x="27" y="121"/>
                        </a:lnTo>
                        <a:lnTo>
                          <a:pt x="27" y="125"/>
                        </a:lnTo>
                        <a:lnTo>
                          <a:pt x="27" y="129"/>
                        </a:lnTo>
                        <a:lnTo>
                          <a:pt x="31" y="129"/>
                        </a:lnTo>
                        <a:lnTo>
                          <a:pt x="31" y="134"/>
                        </a:lnTo>
                        <a:lnTo>
                          <a:pt x="27" y="134"/>
                        </a:lnTo>
                        <a:lnTo>
                          <a:pt x="27" y="138"/>
                        </a:lnTo>
                        <a:lnTo>
                          <a:pt x="31" y="138"/>
                        </a:lnTo>
                        <a:lnTo>
                          <a:pt x="27" y="138"/>
                        </a:lnTo>
                        <a:lnTo>
                          <a:pt x="27" y="142"/>
                        </a:lnTo>
                        <a:lnTo>
                          <a:pt x="23" y="142"/>
                        </a:lnTo>
                        <a:lnTo>
                          <a:pt x="27" y="142"/>
                        </a:lnTo>
                        <a:lnTo>
                          <a:pt x="27" y="146"/>
                        </a:lnTo>
                        <a:lnTo>
                          <a:pt x="23" y="146"/>
                        </a:lnTo>
                        <a:lnTo>
                          <a:pt x="23" y="150"/>
                        </a:lnTo>
                        <a:lnTo>
                          <a:pt x="20" y="150"/>
                        </a:lnTo>
                        <a:lnTo>
                          <a:pt x="16" y="150"/>
                        </a:lnTo>
                        <a:lnTo>
                          <a:pt x="12" y="150"/>
                        </a:lnTo>
                        <a:lnTo>
                          <a:pt x="12" y="154"/>
                        </a:lnTo>
                        <a:lnTo>
                          <a:pt x="8" y="154"/>
                        </a:lnTo>
                        <a:lnTo>
                          <a:pt x="8" y="150"/>
                        </a:lnTo>
                        <a:lnTo>
                          <a:pt x="4" y="150"/>
                        </a:lnTo>
                        <a:lnTo>
                          <a:pt x="4" y="146"/>
                        </a:lnTo>
                        <a:lnTo>
                          <a:pt x="0" y="146"/>
                        </a:lnTo>
                        <a:lnTo>
                          <a:pt x="0" y="142"/>
                        </a:lnTo>
                        <a:lnTo>
                          <a:pt x="4" y="138"/>
                        </a:lnTo>
                        <a:lnTo>
                          <a:pt x="8" y="138"/>
                        </a:lnTo>
                        <a:lnTo>
                          <a:pt x="8" y="134"/>
                        </a:lnTo>
                        <a:lnTo>
                          <a:pt x="8" y="129"/>
                        </a:lnTo>
                        <a:lnTo>
                          <a:pt x="12" y="129"/>
                        </a:lnTo>
                        <a:lnTo>
                          <a:pt x="12" y="125"/>
                        </a:lnTo>
                        <a:lnTo>
                          <a:pt x="12" y="121"/>
                        </a:lnTo>
                        <a:lnTo>
                          <a:pt x="16" y="121"/>
                        </a:lnTo>
                        <a:lnTo>
                          <a:pt x="16" y="117"/>
                        </a:lnTo>
                        <a:lnTo>
                          <a:pt x="12" y="117"/>
                        </a:lnTo>
                        <a:lnTo>
                          <a:pt x="8" y="117"/>
                        </a:lnTo>
                        <a:lnTo>
                          <a:pt x="8" y="113"/>
                        </a:lnTo>
                        <a:lnTo>
                          <a:pt x="8" y="109"/>
                        </a:lnTo>
                        <a:lnTo>
                          <a:pt x="8" y="105"/>
                        </a:lnTo>
                        <a:lnTo>
                          <a:pt x="8" y="101"/>
                        </a:lnTo>
                        <a:lnTo>
                          <a:pt x="8" y="97"/>
                        </a:lnTo>
                        <a:lnTo>
                          <a:pt x="8" y="93"/>
                        </a:lnTo>
                        <a:lnTo>
                          <a:pt x="12" y="93"/>
                        </a:lnTo>
                        <a:lnTo>
                          <a:pt x="12" y="89"/>
                        </a:lnTo>
                        <a:lnTo>
                          <a:pt x="16" y="85"/>
                        </a:lnTo>
                        <a:lnTo>
                          <a:pt x="12" y="85"/>
                        </a:lnTo>
                        <a:lnTo>
                          <a:pt x="12" y="81"/>
                        </a:lnTo>
                        <a:lnTo>
                          <a:pt x="12" y="77"/>
                        </a:lnTo>
                        <a:lnTo>
                          <a:pt x="12" y="73"/>
                        </a:lnTo>
                        <a:lnTo>
                          <a:pt x="16" y="73"/>
                        </a:lnTo>
                        <a:lnTo>
                          <a:pt x="16" y="77"/>
                        </a:lnTo>
                        <a:lnTo>
                          <a:pt x="16" y="73"/>
                        </a:lnTo>
                        <a:lnTo>
                          <a:pt x="20" y="73"/>
                        </a:lnTo>
                        <a:lnTo>
                          <a:pt x="20" y="69"/>
                        </a:lnTo>
                        <a:lnTo>
                          <a:pt x="20" y="65"/>
                        </a:lnTo>
                        <a:lnTo>
                          <a:pt x="23" y="65"/>
                        </a:lnTo>
                        <a:lnTo>
                          <a:pt x="20" y="65"/>
                        </a:lnTo>
                        <a:lnTo>
                          <a:pt x="20" y="61"/>
                        </a:lnTo>
                        <a:lnTo>
                          <a:pt x="23" y="61"/>
                        </a:lnTo>
                        <a:lnTo>
                          <a:pt x="23" y="57"/>
                        </a:lnTo>
                        <a:lnTo>
                          <a:pt x="23" y="53"/>
                        </a:lnTo>
                        <a:lnTo>
                          <a:pt x="27" y="53"/>
                        </a:lnTo>
                        <a:lnTo>
                          <a:pt x="27" y="49"/>
                        </a:lnTo>
                        <a:lnTo>
                          <a:pt x="31" y="49"/>
                        </a:lnTo>
                        <a:lnTo>
                          <a:pt x="35" y="49"/>
                        </a:lnTo>
                        <a:lnTo>
                          <a:pt x="39" y="49"/>
                        </a:lnTo>
                        <a:lnTo>
                          <a:pt x="39" y="44"/>
                        </a:lnTo>
                        <a:lnTo>
                          <a:pt x="39" y="40"/>
                        </a:lnTo>
                        <a:lnTo>
                          <a:pt x="43" y="40"/>
                        </a:lnTo>
                        <a:lnTo>
                          <a:pt x="43" y="36"/>
                        </a:lnTo>
                        <a:lnTo>
                          <a:pt x="39" y="36"/>
                        </a:lnTo>
                        <a:lnTo>
                          <a:pt x="39" y="32"/>
                        </a:lnTo>
                        <a:lnTo>
                          <a:pt x="39" y="28"/>
                        </a:lnTo>
                        <a:lnTo>
                          <a:pt x="43" y="28"/>
                        </a:lnTo>
                        <a:lnTo>
                          <a:pt x="43" y="24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622" name="Freeform 596">
                    <a:extLst>
                      <a:ext uri="{FF2B5EF4-FFF2-40B4-BE49-F238E27FC236}">
                        <a16:creationId xmlns:a16="http://schemas.microsoft.com/office/drawing/2014/main" id="{05F14674-D6FE-B0D9-DA54-7E7C086B7F6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343" y="3424"/>
                    <a:ext cx="41" cy="40"/>
                  </a:xfrm>
                  <a:custGeom>
                    <a:avLst/>
                    <a:gdLst>
                      <a:gd name="T0" fmla="*/ 4 w 42"/>
                      <a:gd name="T1" fmla="*/ 0 h 40"/>
                      <a:gd name="T2" fmla="*/ 8 w 42"/>
                      <a:gd name="T3" fmla="*/ 4 h 40"/>
                      <a:gd name="T4" fmla="*/ 12 w 42"/>
                      <a:gd name="T5" fmla="*/ 4 h 40"/>
                      <a:gd name="T6" fmla="*/ 15 w 42"/>
                      <a:gd name="T7" fmla="*/ 4 h 40"/>
                      <a:gd name="T8" fmla="*/ 19 w 42"/>
                      <a:gd name="T9" fmla="*/ 4 h 40"/>
                      <a:gd name="T10" fmla="*/ 23 w 42"/>
                      <a:gd name="T11" fmla="*/ 4 h 40"/>
                      <a:gd name="T12" fmla="*/ 27 w 42"/>
                      <a:gd name="T13" fmla="*/ 4 h 40"/>
                      <a:gd name="T14" fmla="*/ 27 w 42"/>
                      <a:gd name="T15" fmla="*/ 0 h 40"/>
                      <a:gd name="T16" fmla="*/ 31 w 42"/>
                      <a:gd name="T17" fmla="*/ 0 h 40"/>
                      <a:gd name="T18" fmla="*/ 31 w 42"/>
                      <a:gd name="T19" fmla="*/ 4 h 40"/>
                      <a:gd name="T20" fmla="*/ 31 w 42"/>
                      <a:gd name="T21" fmla="*/ 8 h 40"/>
                      <a:gd name="T22" fmla="*/ 35 w 42"/>
                      <a:gd name="T23" fmla="*/ 8 h 40"/>
                      <a:gd name="T24" fmla="*/ 38 w 42"/>
                      <a:gd name="T25" fmla="*/ 8 h 40"/>
                      <a:gd name="T26" fmla="*/ 38 w 42"/>
                      <a:gd name="T27" fmla="*/ 4 h 40"/>
                      <a:gd name="T28" fmla="*/ 42 w 42"/>
                      <a:gd name="T29" fmla="*/ 8 h 40"/>
                      <a:gd name="T30" fmla="*/ 38 w 42"/>
                      <a:gd name="T31" fmla="*/ 8 h 40"/>
                      <a:gd name="T32" fmla="*/ 38 w 42"/>
                      <a:gd name="T33" fmla="*/ 12 h 40"/>
                      <a:gd name="T34" fmla="*/ 38 w 42"/>
                      <a:gd name="T35" fmla="*/ 8 h 40"/>
                      <a:gd name="T36" fmla="*/ 38 w 42"/>
                      <a:gd name="T37" fmla="*/ 12 h 40"/>
                      <a:gd name="T38" fmla="*/ 35 w 42"/>
                      <a:gd name="T39" fmla="*/ 12 h 40"/>
                      <a:gd name="T40" fmla="*/ 35 w 42"/>
                      <a:gd name="T41" fmla="*/ 16 h 40"/>
                      <a:gd name="T42" fmla="*/ 35 w 42"/>
                      <a:gd name="T43" fmla="*/ 20 h 40"/>
                      <a:gd name="T44" fmla="*/ 35 w 42"/>
                      <a:gd name="T45" fmla="*/ 24 h 40"/>
                      <a:gd name="T46" fmla="*/ 38 w 42"/>
                      <a:gd name="T47" fmla="*/ 24 h 40"/>
                      <a:gd name="T48" fmla="*/ 38 w 42"/>
                      <a:gd name="T49" fmla="*/ 28 h 40"/>
                      <a:gd name="T50" fmla="*/ 38 w 42"/>
                      <a:gd name="T51" fmla="*/ 32 h 40"/>
                      <a:gd name="T52" fmla="*/ 35 w 42"/>
                      <a:gd name="T53" fmla="*/ 36 h 40"/>
                      <a:gd name="T54" fmla="*/ 35 w 42"/>
                      <a:gd name="T55" fmla="*/ 40 h 40"/>
                      <a:gd name="T56" fmla="*/ 31 w 42"/>
                      <a:gd name="T57" fmla="*/ 40 h 40"/>
                      <a:gd name="T58" fmla="*/ 31 w 42"/>
                      <a:gd name="T59" fmla="*/ 36 h 40"/>
                      <a:gd name="T60" fmla="*/ 27 w 42"/>
                      <a:gd name="T61" fmla="*/ 36 h 40"/>
                      <a:gd name="T62" fmla="*/ 31 w 42"/>
                      <a:gd name="T63" fmla="*/ 36 h 40"/>
                      <a:gd name="T64" fmla="*/ 31 w 42"/>
                      <a:gd name="T65" fmla="*/ 32 h 40"/>
                      <a:gd name="T66" fmla="*/ 27 w 42"/>
                      <a:gd name="T67" fmla="*/ 32 h 40"/>
                      <a:gd name="T68" fmla="*/ 27 w 42"/>
                      <a:gd name="T69" fmla="*/ 28 h 40"/>
                      <a:gd name="T70" fmla="*/ 27 w 42"/>
                      <a:gd name="T71" fmla="*/ 24 h 40"/>
                      <a:gd name="T72" fmla="*/ 27 w 42"/>
                      <a:gd name="T73" fmla="*/ 20 h 40"/>
                      <a:gd name="T74" fmla="*/ 23 w 42"/>
                      <a:gd name="T75" fmla="*/ 20 h 40"/>
                      <a:gd name="T76" fmla="*/ 19 w 42"/>
                      <a:gd name="T77" fmla="*/ 20 h 40"/>
                      <a:gd name="T78" fmla="*/ 15 w 42"/>
                      <a:gd name="T79" fmla="*/ 20 h 40"/>
                      <a:gd name="T80" fmla="*/ 15 w 42"/>
                      <a:gd name="T81" fmla="*/ 24 h 40"/>
                      <a:gd name="T82" fmla="*/ 12 w 42"/>
                      <a:gd name="T83" fmla="*/ 24 h 40"/>
                      <a:gd name="T84" fmla="*/ 8 w 42"/>
                      <a:gd name="T85" fmla="*/ 24 h 40"/>
                      <a:gd name="T86" fmla="*/ 4 w 42"/>
                      <a:gd name="T87" fmla="*/ 20 h 40"/>
                      <a:gd name="T88" fmla="*/ 0 w 42"/>
                      <a:gd name="T89" fmla="*/ 20 h 40"/>
                      <a:gd name="T90" fmla="*/ 0 w 42"/>
                      <a:gd name="T91" fmla="*/ 16 h 40"/>
                      <a:gd name="T92" fmla="*/ 0 w 42"/>
                      <a:gd name="T93" fmla="*/ 12 h 40"/>
                      <a:gd name="T94" fmla="*/ 0 w 42"/>
                      <a:gd name="T95" fmla="*/ 8 h 40"/>
                      <a:gd name="T96" fmla="*/ 0 w 42"/>
                      <a:gd name="T97" fmla="*/ 4 h 40"/>
                      <a:gd name="T98" fmla="*/ 0 w 42"/>
                      <a:gd name="T99" fmla="*/ 0 h 40"/>
                      <a:gd name="T100" fmla="*/ 4 w 42"/>
                      <a:gd name="T101" fmla="*/ 0 h 4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</a:cxnLst>
                    <a:rect l="0" t="0" r="r" b="b"/>
                    <a:pathLst>
                      <a:path w="42" h="40">
                        <a:moveTo>
                          <a:pt x="4" y="0"/>
                        </a:moveTo>
                        <a:lnTo>
                          <a:pt x="8" y="4"/>
                        </a:lnTo>
                        <a:lnTo>
                          <a:pt x="12" y="4"/>
                        </a:lnTo>
                        <a:lnTo>
                          <a:pt x="15" y="4"/>
                        </a:lnTo>
                        <a:lnTo>
                          <a:pt x="19" y="4"/>
                        </a:lnTo>
                        <a:lnTo>
                          <a:pt x="23" y="4"/>
                        </a:lnTo>
                        <a:lnTo>
                          <a:pt x="27" y="4"/>
                        </a:lnTo>
                        <a:lnTo>
                          <a:pt x="27" y="0"/>
                        </a:lnTo>
                        <a:lnTo>
                          <a:pt x="31" y="0"/>
                        </a:lnTo>
                        <a:lnTo>
                          <a:pt x="31" y="4"/>
                        </a:lnTo>
                        <a:lnTo>
                          <a:pt x="31" y="8"/>
                        </a:lnTo>
                        <a:lnTo>
                          <a:pt x="35" y="8"/>
                        </a:lnTo>
                        <a:lnTo>
                          <a:pt x="38" y="8"/>
                        </a:lnTo>
                        <a:lnTo>
                          <a:pt x="38" y="4"/>
                        </a:lnTo>
                        <a:lnTo>
                          <a:pt x="42" y="8"/>
                        </a:lnTo>
                        <a:lnTo>
                          <a:pt x="38" y="8"/>
                        </a:lnTo>
                        <a:lnTo>
                          <a:pt x="38" y="12"/>
                        </a:lnTo>
                        <a:lnTo>
                          <a:pt x="38" y="8"/>
                        </a:lnTo>
                        <a:lnTo>
                          <a:pt x="38" y="12"/>
                        </a:lnTo>
                        <a:lnTo>
                          <a:pt x="35" y="12"/>
                        </a:lnTo>
                        <a:lnTo>
                          <a:pt x="35" y="16"/>
                        </a:lnTo>
                        <a:lnTo>
                          <a:pt x="35" y="20"/>
                        </a:lnTo>
                        <a:lnTo>
                          <a:pt x="35" y="24"/>
                        </a:lnTo>
                        <a:lnTo>
                          <a:pt x="38" y="24"/>
                        </a:lnTo>
                        <a:lnTo>
                          <a:pt x="38" y="28"/>
                        </a:lnTo>
                        <a:lnTo>
                          <a:pt x="38" y="32"/>
                        </a:lnTo>
                        <a:lnTo>
                          <a:pt x="35" y="36"/>
                        </a:lnTo>
                        <a:lnTo>
                          <a:pt x="35" y="40"/>
                        </a:lnTo>
                        <a:lnTo>
                          <a:pt x="31" y="40"/>
                        </a:lnTo>
                        <a:lnTo>
                          <a:pt x="31" y="36"/>
                        </a:lnTo>
                        <a:lnTo>
                          <a:pt x="27" y="36"/>
                        </a:lnTo>
                        <a:lnTo>
                          <a:pt x="31" y="36"/>
                        </a:lnTo>
                        <a:lnTo>
                          <a:pt x="31" y="32"/>
                        </a:lnTo>
                        <a:lnTo>
                          <a:pt x="27" y="32"/>
                        </a:lnTo>
                        <a:lnTo>
                          <a:pt x="27" y="28"/>
                        </a:lnTo>
                        <a:lnTo>
                          <a:pt x="27" y="24"/>
                        </a:lnTo>
                        <a:lnTo>
                          <a:pt x="27" y="20"/>
                        </a:lnTo>
                        <a:lnTo>
                          <a:pt x="23" y="20"/>
                        </a:lnTo>
                        <a:lnTo>
                          <a:pt x="19" y="20"/>
                        </a:lnTo>
                        <a:lnTo>
                          <a:pt x="15" y="20"/>
                        </a:lnTo>
                        <a:lnTo>
                          <a:pt x="15" y="24"/>
                        </a:lnTo>
                        <a:lnTo>
                          <a:pt x="12" y="24"/>
                        </a:lnTo>
                        <a:lnTo>
                          <a:pt x="8" y="24"/>
                        </a:lnTo>
                        <a:lnTo>
                          <a:pt x="4" y="20"/>
                        </a:lnTo>
                        <a:lnTo>
                          <a:pt x="0" y="20"/>
                        </a:lnTo>
                        <a:lnTo>
                          <a:pt x="0" y="16"/>
                        </a:lnTo>
                        <a:lnTo>
                          <a:pt x="0" y="12"/>
                        </a:lnTo>
                        <a:lnTo>
                          <a:pt x="0" y="8"/>
                        </a:lnTo>
                        <a:lnTo>
                          <a:pt x="0" y="4"/>
                        </a:lnTo>
                        <a:lnTo>
                          <a:pt x="0" y="0"/>
                        </a:lnTo>
                        <a:lnTo>
                          <a:pt x="4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623" name="Freeform 597">
                    <a:extLst>
                      <a:ext uri="{FF2B5EF4-FFF2-40B4-BE49-F238E27FC236}">
                        <a16:creationId xmlns:a16="http://schemas.microsoft.com/office/drawing/2014/main" id="{2DCCB36F-8B4B-FA42-9AA3-6735DBE2ABB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50" y="3428"/>
                    <a:ext cx="31" cy="40"/>
                  </a:xfrm>
                  <a:custGeom>
                    <a:avLst/>
                    <a:gdLst>
                      <a:gd name="T0" fmla="*/ 4 w 31"/>
                      <a:gd name="T1" fmla="*/ 0 h 40"/>
                      <a:gd name="T2" fmla="*/ 8 w 31"/>
                      <a:gd name="T3" fmla="*/ 0 h 40"/>
                      <a:gd name="T4" fmla="*/ 8 w 31"/>
                      <a:gd name="T5" fmla="*/ 4 h 40"/>
                      <a:gd name="T6" fmla="*/ 12 w 31"/>
                      <a:gd name="T7" fmla="*/ 4 h 40"/>
                      <a:gd name="T8" fmla="*/ 12 w 31"/>
                      <a:gd name="T9" fmla="*/ 8 h 40"/>
                      <a:gd name="T10" fmla="*/ 16 w 31"/>
                      <a:gd name="T11" fmla="*/ 8 h 40"/>
                      <a:gd name="T12" fmla="*/ 16 w 31"/>
                      <a:gd name="T13" fmla="*/ 4 h 40"/>
                      <a:gd name="T14" fmla="*/ 20 w 31"/>
                      <a:gd name="T15" fmla="*/ 4 h 40"/>
                      <a:gd name="T16" fmla="*/ 20 w 31"/>
                      <a:gd name="T17" fmla="*/ 8 h 40"/>
                      <a:gd name="T18" fmla="*/ 23 w 31"/>
                      <a:gd name="T19" fmla="*/ 8 h 40"/>
                      <a:gd name="T20" fmla="*/ 23 w 31"/>
                      <a:gd name="T21" fmla="*/ 12 h 40"/>
                      <a:gd name="T22" fmla="*/ 27 w 31"/>
                      <a:gd name="T23" fmla="*/ 12 h 40"/>
                      <a:gd name="T24" fmla="*/ 31 w 31"/>
                      <a:gd name="T25" fmla="*/ 12 h 40"/>
                      <a:gd name="T26" fmla="*/ 31 w 31"/>
                      <a:gd name="T27" fmla="*/ 16 h 40"/>
                      <a:gd name="T28" fmla="*/ 31 w 31"/>
                      <a:gd name="T29" fmla="*/ 20 h 40"/>
                      <a:gd name="T30" fmla="*/ 27 w 31"/>
                      <a:gd name="T31" fmla="*/ 20 h 40"/>
                      <a:gd name="T32" fmla="*/ 27 w 31"/>
                      <a:gd name="T33" fmla="*/ 24 h 40"/>
                      <a:gd name="T34" fmla="*/ 31 w 31"/>
                      <a:gd name="T35" fmla="*/ 24 h 40"/>
                      <a:gd name="T36" fmla="*/ 31 w 31"/>
                      <a:gd name="T37" fmla="*/ 28 h 40"/>
                      <a:gd name="T38" fmla="*/ 31 w 31"/>
                      <a:gd name="T39" fmla="*/ 32 h 40"/>
                      <a:gd name="T40" fmla="*/ 27 w 31"/>
                      <a:gd name="T41" fmla="*/ 32 h 40"/>
                      <a:gd name="T42" fmla="*/ 27 w 31"/>
                      <a:gd name="T43" fmla="*/ 36 h 40"/>
                      <a:gd name="T44" fmla="*/ 27 w 31"/>
                      <a:gd name="T45" fmla="*/ 32 h 40"/>
                      <a:gd name="T46" fmla="*/ 27 w 31"/>
                      <a:gd name="T47" fmla="*/ 36 h 40"/>
                      <a:gd name="T48" fmla="*/ 23 w 31"/>
                      <a:gd name="T49" fmla="*/ 36 h 40"/>
                      <a:gd name="T50" fmla="*/ 23 w 31"/>
                      <a:gd name="T51" fmla="*/ 40 h 40"/>
                      <a:gd name="T52" fmla="*/ 20 w 31"/>
                      <a:gd name="T53" fmla="*/ 40 h 40"/>
                      <a:gd name="T54" fmla="*/ 20 w 31"/>
                      <a:gd name="T55" fmla="*/ 36 h 40"/>
                      <a:gd name="T56" fmla="*/ 16 w 31"/>
                      <a:gd name="T57" fmla="*/ 36 h 40"/>
                      <a:gd name="T58" fmla="*/ 20 w 31"/>
                      <a:gd name="T59" fmla="*/ 36 h 40"/>
                      <a:gd name="T60" fmla="*/ 16 w 31"/>
                      <a:gd name="T61" fmla="*/ 36 h 40"/>
                      <a:gd name="T62" fmla="*/ 16 w 31"/>
                      <a:gd name="T63" fmla="*/ 32 h 40"/>
                      <a:gd name="T64" fmla="*/ 12 w 31"/>
                      <a:gd name="T65" fmla="*/ 32 h 40"/>
                      <a:gd name="T66" fmla="*/ 12 w 31"/>
                      <a:gd name="T67" fmla="*/ 28 h 40"/>
                      <a:gd name="T68" fmla="*/ 8 w 31"/>
                      <a:gd name="T69" fmla="*/ 28 h 40"/>
                      <a:gd name="T70" fmla="*/ 4 w 31"/>
                      <a:gd name="T71" fmla="*/ 28 h 40"/>
                      <a:gd name="T72" fmla="*/ 4 w 31"/>
                      <a:gd name="T73" fmla="*/ 24 h 40"/>
                      <a:gd name="T74" fmla="*/ 0 w 31"/>
                      <a:gd name="T75" fmla="*/ 24 h 40"/>
                      <a:gd name="T76" fmla="*/ 0 w 31"/>
                      <a:gd name="T77" fmla="*/ 20 h 40"/>
                      <a:gd name="T78" fmla="*/ 0 w 31"/>
                      <a:gd name="T79" fmla="*/ 16 h 40"/>
                      <a:gd name="T80" fmla="*/ 0 w 31"/>
                      <a:gd name="T81" fmla="*/ 12 h 40"/>
                      <a:gd name="T82" fmla="*/ 4 w 31"/>
                      <a:gd name="T83" fmla="*/ 12 h 40"/>
                      <a:gd name="T84" fmla="*/ 4 w 31"/>
                      <a:gd name="T85" fmla="*/ 8 h 40"/>
                      <a:gd name="T86" fmla="*/ 4 w 31"/>
                      <a:gd name="T87" fmla="*/ 4 h 40"/>
                      <a:gd name="T88" fmla="*/ 4 w 31"/>
                      <a:gd name="T89" fmla="*/ 0 h 4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</a:cxnLst>
                    <a:rect l="0" t="0" r="r" b="b"/>
                    <a:pathLst>
                      <a:path w="31" h="40">
                        <a:moveTo>
                          <a:pt x="4" y="0"/>
                        </a:moveTo>
                        <a:lnTo>
                          <a:pt x="8" y="0"/>
                        </a:lnTo>
                        <a:lnTo>
                          <a:pt x="8" y="4"/>
                        </a:lnTo>
                        <a:lnTo>
                          <a:pt x="12" y="4"/>
                        </a:lnTo>
                        <a:lnTo>
                          <a:pt x="12" y="8"/>
                        </a:lnTo>
                        <a:lnTo>
                          <a:pt x="16" y="8"/>
                        </a:lnTo>
                        <a:lnTo>
                          <a:pt x="16" y="4"/>
                        </a:lnTo>
                        <a:lnTo>
                          <a:pt x="20" y="4"/>
                        </a:lnTo>
                        <a:lnTo>
                          <a:pt x="20" y="8"/>
                        </a:lnTo>
                        <a:lnTo>
                          <a:pt x="23" y="8"/>
                        </a:lnTo>
                        <a:lnTo>
                          <a:pt x="23" y="12"/>
                        </a:lnTo>
                        <a:lnTo>
                          <a:pt x="27" y="12"/>
                        </a:lnTo>
                        <a:lnTo>
                          <a:pt x="31" y="12"/>
                        </a:lnTo>
                        <a:lnTo>
                          <a:pt x="31" y="16"/>
                        </a:lnTo>
                        <a:lnTo>
                          <a:pt x="31" y="20"/>
                        </a:lnTo>
                        <a:lnTo>
                          <a:pt x="27" y="20"/>
                        </a:lnTo>
                        <a:lnTo>
                          <a:pt x="27" y="24"/>
                        </a:lnTo>
                        <a:lnTo>
                          <a:pt x="31" y="24"/>
                        </a:lnTo>
                        <a:lnTo>
                          <a:pt x="31" y="28"/>
                        </a:lnTo>
                        <a:lnTo>
                          <a:pt x="31" y="32"/>
                        </a:lnTo>
                        <a:lnTo>
                          <a:pt x="27" y="32"/>
                        </a:lnTo>
                        <a:lnTo>
                          <a:pt x="27" y="36"/>
                        </a:lnTo>
                        <a:lnTo>
                          <a:pt x="27" y="32"/>
                        </a:lnTo>
                        <a:lnTo>
                          <a:pt x="27" y="36"/>
                        </a:lnTo>
                        <a:lnTo>
                          <a:pt x="23" y="36"/>
                        </a:lnTo>
                        <a:lnTo>
                          <a:pt x="23" y="40"/>
                        </a:lnTo>
                        <a:lnTo>
                          <a:pt x="20" y="40"/>
                        </a:lnTo>
                        <a:lnTo>
                          <a:pt x="20" y="36"/>
                        </a:lnTo>
                        <a:lnTo>
                          <a:pt x="16" y="36"/>
                        </a:lnTo>
                        <a:lnTo>
                          <a:pt x="20" y="36"/>
                        </a:lnTo>
                        <a:lnTo>
                          <a:pt x="16" y="36"/>
                        </a:lnTo>
                        <a:lnTo>
                          <a:pt x="16" y="32"/>
                        </a:lnTo>
                        <a:lnTo>
                          <a:pt x="12" y="32"/>
                        </a:lnTo>
                        <a:lnTo>
                          <a:pt x="12" y="28"/>
                        </a:lnTo>
                        <a:lnTo>
                          <a:pt x="8" y="28"/>
                        </a:lnTo>
                        <a:lnTo>
                          <a:pt x="4" y="28"/>
                        </a:lnTo>
                        <a:lnTo>
                          <a:pt x="4" y="24"/>
                        </a:lnTo>
                        <a:lnTo>
                          <a:pt x="0" y="24"/>
                        </a:lnTo>
                        <a:lnTo>
                          <a:pt x="0" y="20"/>
                        </a:lnTo>
                        <a:lnTo>
                          <a:pt x="0" y="16"/>
                        </a:lnTo>
                        <a:lnTo>
                          <a:pt x="0" y="12"/>
                        </a:lnTo>
                        <a:lnTo>
                          <a:pt x="4" y="12"/>
                        </a:lnTo>
                        <a:lnTo>
                          <a:pt x="4" y="8"/>
                        </a:lnTo>
                        <a:lnTo>
                          <a:pt x="4" y="4"/>
                        </a:lnTo>
                        <a:lnTo>
                          <a:pt x="4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624" name="Freeform 598">
                    <a:extLst>
                      <a:ext uri="{FF2B5EF4-FFF2-40B4-BE49-F238E27FC236}">
                        <a16:creationId xmlns:a16="http://schemas.microsoft.com/office/drawing/2014/main" id="{16B3A853-5F22-262E-C01A-AE601B82379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170" y="3428"/>
                    <a:ext cx="73" cy="64"/>
                  </a:xfrm>
                  <a:custGeom>
                    <a:avLst/>
                    <a:gdLst>
                      <a:gd name="T0" fmla="*/ 24 w 73"/>
                      <a:gd name="T1" fmla="*/ 20 h 65"/>
                      <a:gd name="T2" fmla="*/ 24 w 73"/>
                      <a:gd name="T3" fmla="*/ 12 h 65"/>
                      <a:gd name="T4" fmla="*/ 27 w 73"/>
                      <a:gd name="T5" fmla="*/ 4 h 65"/>
                      <a:gd name="T6" fmla="*/ 35 w 73"/>
                      <a:gd name="T7" fmla="*/ 4 h 65"/>
                      <a:gd name="T8" fmla="*/ 39 w 73"/>
                      <a:gd name="T9" fmla="*/ 0 h 65"/>
                      <a:gd name="T10" fmla="*/ 43 w 73"/>
                      <a:gd name="T11" fmla="*/ 4 h 65"/>
                      <a:gd name="T12" fmla="*/ 50 w 73"/>
                      <a:gd name="T13" fmla="*/ 4 h 65"/>
                      <a:gd name="T14" fmla="*/ 50 w 73"/>
                      <a:gd name="T15" fmla="*/ 4 h 65"/>
                      <a:gd name="T16" fmla="*/ 54 w 73"/>
                      <a:gd name="T17" fmla="*/ 8 h 65"/>
                      <a:gd name="T18" fmla="*/ 62 w 73"/>
                      <a:gd name="T19" fmla="*/ 12 h 65"/>
                      <a:gd name="T20" fmla="*/ 58 w 73"/>
                      <a:gd name="T21" fmla="*/ 16 h 65"/>
                      <a:gd name="T22" fmla="*/ 50 w 73"/>
                      <a:gd name="T23" fmla="*/ 20 h 65"/>
                      <a:gd name="T24" fmla="*/ 54 w 73"/>
                      <a:gd name="T25" fmla="*/ 24 h 65"/>
                      <a:gd name="T26" fmla="*/ 58 w 73"/>
                      <a:gd name="T27" fmla="*/ 28 h 65"/>
                      <a:gd name="T28" fmla="*/ 62 w 73"/>
                      <a:gd name="T29" fmla="*/ 32 h 65"/>
                      <a:gd name="T30" fmla="*/ 70 w 73"/>
                      <a:gd name="T31" fmla="*/ 32 h 65"/>
                      <a:gd name="T32" fmla="*/ 70 w 73"/>
                      <a:gd name="T33" fmla="*/ 40 h 65"/>
                      <a:gd name="T34" fmla="*/ 73 w 73"/>
                      <a:gd name="T35" fmla="*/ 45 h 65"/>
                      <a:gd name="T36" fmla="*/ 70 w 73"/>
                      <a:gd name="T37" fmla="*/ 49 h 65"/>
                      <a:gd name="T38" fmla="*/ 62 w 73"/>
                      <a:gd name="T39" fmla="*/ 49 h 65"/>
                      <a:gd name="T40" fmla="*/ 54 w 73"/>
                      <a:gd name="T41" fmla="*/ 49 h 65"/>
                      <a:gd name="T42" fmla="*/ 54 w 73"/>
                      <a:gd name="T43" fmla="*/ 57 h 65"/>
                      <a:gd name="T44" fmla="*/ 50 w 73"/>
                      <a:gd name="T45" fmla="*/ 61 h 65"/>
                      <a:gd name="T46" fmla="*/ 47 w 73"/>
                      <a:gd name="T47" fmla="*/ 65 h 65"/>
                      <a:gd name="T48" fmla="*/ 43 w 73"/>
                      <a:gd name="T49" fmla="*/ 61 h 65"/>
                      <a:gd name="T50" fmla="*/ 39 w 73"/>
                      <a:gd name="T51" fmla="*/ 53 h 65"/>
                      <a:gd name="T52" fmla="*/ 31 w 73"/>
                      <a:gd name="T53" fmla="*/ 53 h 65"/>
                      <a:gd name="T54" fmla="*/ 27 w 73"/>
                      <a:gd name="T55" fmla="*/ 49 h 65"/>
                      <a:gd name="T56" fmla="*/ 20 w 73"/>
                      <a:gd name="T57" fmla="*/ 49 h 65"/>
                      <a:gd name="T58" fmla="*/ 20 w 73"/>
                      <a:gd name="T59" fmla="*/ 49 h 65"/>
                      <a:gd name="T60" fmla="*/ 12 w 73"/>
                      <a:gd name="T61" fmla="*/ 49 h 65"/>
                      <a:gd name="T62" fmla="*/ 4 w 73"/>
                      <a:gd name="T63" fmla="*/ 49 h 65"/>
                      <a:gd name="T64" fmla="*/ 0 w 73"/>
                      <a:gd name="T65" fmla="*/ 45 h 65"/>
                      <a:gd name="T66" fmla="*/ 4 w 73"/>
                      <a:gd name="T67" fmla="*/ 40 h 65"/>
                      <a:gd name="T68" fmla="*/ 8 w 73"/>
                      <a:gd name="T69" fmla="*/ 36 h 65"/>
                      <a:gd name="T70" fmla="*/ 16 w 73"/>
                      <a:gd name="T71" fmla="*/ 36 h 65"/>
                      <a:gd name="T72" fmla="*/ 20 w 73"/>
                      <a:gd name="T73" fmla="*/ 32 h 65"/>
                      <a:gd name="T74" fmla="*/ 16 w 73"/>
                      <a:gd name="T75" fmla="*/ 28 h 65"/>
                      <a:gd name="T76" fmla="*/ 20 w 73"/>
                      <a:gd name="T77" fmla="*/ 24 h 65"/>
                      <a:gd name="T78" fmla="*/ 24 w 73"/>
                      <a:gd name="T79" fmla="*/ 20 h 6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</a:cxnLst>
                    <a:rect l="0" t="0" r="r" b="b"/>
                    <a:pathLst>
                      <a:path w="73" h="65">
                        <a:moveTo>
                          <a:pt x="20" y="20"/>
                        </a:moveTo>
                        <a:lnTo>
                          <a:pt x="24" y="20"/>
                        </a:lnTo>
                        <a:lnTo>
                          <a:pt x="24" y="16"/>
                        </a:lnTo>
                        <a:lnTo>
                          <a:pt x="24" y="12"/>
                        </a:lnTo>
                        <a:lnTo>
                          <a:pt x="24" y="8"/>
                        </a:lnTo>
                        <a:lnTo>
                          <a:pt x="27" y="4"/>
                        </a:lnTo>
                        <a:lnTo>
                          <a:pt x="31" y="4"/>
                        </a:lnTo>
                        <a:lnTo>
                          <a:pt x="35" y="4"/>
                        </a:lnTo>
                        <a:lnTo>
                          <a:pt x="39" y="4"/>
                        </a:lnTo>
                        <a:lnTo>
                          <a:pt x="39" y="0"/>
                        </a:lnTo>
                        <a:lnTo>
                          <a:pt x="43" y="0"/>
                        </a:lnTo>
                        <a:lnTo>
                          <a:pt x="43" y="4"/>
                        </a:lnTo>
                        <a:lnTo>
                          <a:pt x="47" y="4"/>
                        </a:lnTo>
                        <a:lnTo>
                          <a:pt x="50" y="4"/>
                        </a:lnTo>
                        <a:lnTo>
                          <a:pt x="50" y="8"/>
                        </a:lnTo>
                        <a:lnTo>
                          <a:pt x="50" y="4"/>
                        </a:lnTo>
                        <a:lnTo>
                          <a:pt x="54" y="4"/>
                        </a:lnTo>
                        <a:lnTo>
                          <a:pt x="54" y="8"/>
                        </a:lnTo>
                        <a:lnTo>
                          <a:pt x="58" y="12"/>
                        </a:lnTo>
                        <a:lnTo>
                          <a:pt x="62" y="12"/>
                        </a:lnTo>
                        <a:lnTo>
                          <a:pt x="62" y="16"/>
                        </a:lnTo>
                        <a:lnTo>
                          <a:pt x="58" y="16"/>
                        </a:lnTo>
                        <a:lnTo>
                          <a:pt x="54" y="20"/>
                        </a:lnTo>
                        <a:lnTo>
                          <a:pt x="50" y="20"/>
                        </a:lnTo>
                        <a:lnTo>
                          <a:pt x="50" y="24"/>
                        </a:lnTo>
                        <a:lnTo>
                          <a:pt x="54" y="24"/>
                        </a:lnTo>
                        <a:lnTo>
                          <a:pt x="54" y="28"/>
                        </a:lnTo>
                        <a:lnTo>
                          <a:pt x="58" y="28"/>
                        </a:lnTo>
                        <a:lnTo>
                          <a:pt x="58" y="32"/>
                        </a:lnTo>
                        <a:lnTo>
                          <a:pt x="62" y="32"/>
                        </a:lnTo>
                        <a:lnTo>
                          <a:pt x="66" y="32"/>
                        </a:lnTo>
                        <a:lnTo>
                          <a:pt x="70" y="32"/>
                        </a:lnTo>
                        <a:lnTo>
                          <a:pt x="70" y="36"/>
                        </a:lnTo>
                        <a:lnTo>
                          <a:pt x="70" y="40"/>
                        </a:lnTo>
                        <a:lnTo>
                          <a:pt x="73" y="40"/>
                        </a:lnTo>
                        <a:lnTo>
                          <a:pt x="73" y="45"/>
                        </a:lnTo>
                        <a:lnTo>
                          <a:pt x="73" y="49"/>
                        </a:lnTo>
                        <a:lnTo>
                          <a:pt x="70" y="49"/>
                        </a:lnTo>
                        <a:lnTo>
                          <a:pt x="66" y="49"/>
                        </a:lnTo>
                        <a:lnTo>
                          <a:pt x="62" y="49"/>
                        </a:lnTo>
                        <a:lnTo>
                          <a:pt x="58" y="49"/>
                        </a:lnTo>
                        <a:lnTo>
                          <a:pt x="54" y="49"/>
                        </a:lnTo>
                        <a:lnTo>
                          <a:pt x="54" y="53"/>
                        </a:lnTo>
                        <a:lnTo>
                          <a:pt x="54" y="57"/>
                        </a:lnTo>
                        <a:lnTo>
                          <a:pt x="54" y="61"/>
                        </a:lnTo>
                        <a:lnTo>
                          <a:pt x="50" y="61"/>
                        </a:lnTo>
                        <a:lnTo>
                          <a:pt x="50" y="65"/>
                        </a:lnTo>
                        <a:lnTo>
                          <a:pt x="47" y="65"/>
                        </a:lnTo>
                        <a:lnTo>
                          <a:pt x="43" y="65"/>
                        </a:lnTo>
                        <a:lnTo>
                          <a:pt x="43" y="61"/>
                        </a:lnTo>
                        <a:lnTo>
                          <a:pt x="39" y="57"/>
                        </a:lnTo>
                        <a:lnTo>
                          <a:pt x="39" y="53"/>
                        </a:lnTo>
                        <a:lnTo>
                          <a:pt x="35" y="53"/>
                        </a:lnTo>
                        <a:lnTo>
                          <a:pt x="31" y="53"/>
                        </a:lnTo>
                        <a:lnTo>
                          <a:pt x="27" y="53"/>
                        </a:lnTo>
                        <a:lnTo>
                          <a:pt x="27" y="49"/>
                        </a:lnTo>
                        <a:lnTo>
                          <a:pt x="24" y="49"/>
                        </a:lnTo>
                        <a:lnTo>
                          <a:pt x="20" y="49"/>
                        </a:lnTo>
                        <a:lnTo>
                          <a:pt x="20" y="53"/>
                        </a:lnTo>
                        <a:lnTo>
                          <a:pt x="20" y="49"/>
                        </a:lnTo>
                        <a:lnTo>
                          <a:pt x="16" y="49"/>
                        </a:lnTo>
                        <a:lnTo>
                          <a:pt x="12" y="49"/>
                        </a:lnTo>
                        <a:lnTo>
                          <a:pt x="8" y="49"/>
                        </a:lnTo>
                        <a:lnTo>
                          <a:pt x="4" y="49"/>
                        </a:lnTo>
                        <a:lnTo>
                          <a:pt x="4" y="45"/>
                        </a:lnTo>
                        <a:lnTo>
                          <a:pt x="0" y="45"/>
                        </a:lnTo>
                        <a:lnTo>
                          <a:pt x="0" y="40"/>
                        </a:lnTo>
                        <a:lnTo>
                          <a:pt x="4" y="40"/>
                        </a:lnTo>
                        <a:lnTo>
                          <a:pt x="8" y="40"/>
                        </a:lnTo>
                        <a:lnTo>
                          <a:pt x="8" y="36"/>
                        </a:lnTo>
                        <a:lnTo>
                          <a:pt x="12" y="36"/>
                        </a:lnTo>
                        <a:lnTo>
                          <a:pt x="16" y="36"/>
                        </a:lnTo>
                        <a:lnTo>
                          <a:pt x="16" y="32"/>
                        </a:lnTo>
                        <a:lnTo>
                          <a:pt x="20" y="32"/>
                        </a:lnTo>
                        <a:lnTo>
                          <a:pt x="20" y="28"/>
                        </a:lnTo>
                        <a:lnTo>
                          <a:pt x="16" y="28"/>
                        </a:lnTo>
                        <a:lnTo>
                          <a:pt x="20" y="28"/>
                        </a:lnTo>
                        <a:lnTo>
                          <a:pt x="20" y="24"/>
                        </a:lnTo>
                        <a:lnTo>
                          <a:pt x="20" y="20"/>
                        </a:lnTo>
                        <a:lnTo>
                          <a:pt x="24" y="20"/>
                        </a:lnTo>
                        <a:lnTo>
                          <a:pt x="20" y="2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625" name="Freeform 599">
                    <a:extLst>
                      <a:ext uri="{FF2B5EF4-FFF2-40B4-BE49-F238E27FC236}">
                        <a16:creationId xmlns:a16="http://schemas.microsoft.com/office/drawing/2014/main" id="{87BF961E-C391-7BEE-C346-8137EBDD3E2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845" y="3431"/>
                    <a:ext cx="46" cy="32"/>
                  </a:xfrm>
                  <a:custGeom>
                    <a:avLst/>
                    <a:gdLst>
                      <a:gd name="T0" fmla="*/ 19 w 46"/>
                      <a:gd name="T1" fmla="*/ 4 h 32"/>
                      <a:gd name="T2" fmla="*/ 23 w 46"/>
                      <a:gd name="T3" fmla="*/ 4 h 32"/>
                      <a:gd name="T4" fmla="*/ 26 w 46"/>
                      <a:gd name="T5" fmla="*/ 4 h 32"/>
                      <a:gd name="T6" fmla="*/ 26 w 46"/>
                      <a:gd name="T7" fmla="*/ 0 h 32"/>
                      <a:gd name="T8" fmla="*/ 30 w 46"/>
                      <a:gd name="T9" fmla="*/ 0 h 32"/>
                      <a:gd name="T10" fmla="*/ 34 w 46"/>
                      <a:gd name="T11" fmla="*/ 0 h 32"/>
                      <a:gd name="T12" fmla="*/ 38 w 46"/>
                      <a:gd name="T13" fmla="*/ 0 h 32"/>
                      <a:gd name="T14" fmla="*/ 42 w 46"/>
                      <a:gd name="T15" fmla="*/ 0 h 32"/>
                      <a:gd name="T16" fmla="*/ 46 w 46"/>
                      <a:gd name="T17" fmla="*/ 0 h 32"/>
                      <a:gd name="T18" fmla="*/ 46 w 46"/>
                      <a:gd name="T19" fmla="*/ 4 h 32"/>
                      <a:gd name="T20" fmla="*/ 42 w 46"/>
                      <a:gd name="T21" fmla="*/ 4 h 32"/>
                      <a:gd name="T22" fmla="*/ 42 w 46"/>
                      <a:gd name="T23" fmla="*/ 8 h 32"/>
                      <a:gd name="T24" fmla="*/ 38 w 46"/>
                      <a:gd name="T25" fmla="*/ 12 h 32"/>
                      <a:gd name="T26" fmla="*/ 34 w 46"/>
                      <a:gd name="T27" fmla="*/ 16 h 32"/>
                      <a:gd name="T28" fmla="*/ 30 w 46"/>
                      <a:gd name="T29" fmla="*/ 16 h 32"/>
                      <a:gd name="T30" fmla="*/ 26 w 46"/>
                      <a:gd name="T31" fmla="*/ 16 h 32"/>
                      <a:gd name="T32" fmla="*/ 26 w 46"/>
                      <a:gd name="T33" fmla="*/ 20 h 32"/>
                      <a:gd name="T34" fmla="*/ 23 w 46"/>
                      <a:gd name="T35" fmla="*/ 20 h 32"/>
                      <a:gd name="T36" fmla="*/ 19 w 46"/>
                      <a:gd name="T37" fmla="*/ 20 h 32"/>
                      <a:gd name="T38" fmla="*/ 19 w 46"/>
                      <a:gd name="T39" fmla="*/ 24 h 32"/>
                      <a:gd name="T40" fmla="*/ 15 w 46"/>
                      <a:gd name="T41" fmla="*/ 24 h 32"/>
                      <a:gd name="T42" fmla="*/ 11 w 46"/>
                      <a:gd name="T43" fmla="*/ 24 h 32"/>
                      <a:gd name="T44" fmla="*/ 11 w 46"/>
                      <a:gd name="T45" fmla="*/ 28 h 32"/>
                      <a:gd name="T46" fmla="*/ 7 w 46"/>
                      <a:gd name="T47" fmla="*/ 28 h 32"/>
                      <a:gd name="T48" fmla="*/ 7 w 46"/>
                      <a:gd name="T49" fmla="*/ 32 h 32"/>
                      <a:gd name="T50" fmla="*/ 3 w 46"/>
                      <a:gd name="T51" fmla="*/ 32 h 32"/>
                      <a:gd name="T52" fmla="*/ 0 w 46"/>
                      <a:gd name="T53" fmla="*/ 32 h 32"/>
                      <a:gd name="T54" fmla="*/ 0 w 46"/>
                      <a:gd name="T55" fmla="*/ 28 h 32"/>
                      <a:gd name="T56" fmla="*/ 0 w 46"/>
                      <a:gd name="T57" fmla="*/ 24 h 32"/>
                      <a:gd name="T58" fmla="*/ 0 w 46"/>
                      <a:gd name="T59" fmla="*/ 20 h 32"/>
                      <a:gd name="T60" fmla="*/ 0 w 46"/>
                      <a:gd name="T61" fmla="*/ 24 h 32"/>
                      <a:gd name="T62" fmla="*/ 3 w 46"/>
                      <a:gd name="T63" fmla="*/ 24 h 32"/>
                      <a:gd name="T64" fmla="*/ 3 w 46"/>
                      <a:gd name="T65" fmla="*/ 20 h 32"/>
                      <a:gd name="T66" fmla="*/ 7 w 46"/>
                      <a:gd name="T67" fmla="*/ 20 h 32"/>
                      <a:gd name="T68" fmla="*/ 11 w 46"/>
                      <a:gd name="T69" fmla="*/ 20 h 32"/>
                      <a:gd name="T70" fmla="*/ 11 w 46"/>
                      <a:gd name="T71" fmla="*/ 16 h 32"/>
                      <a:gd name="T72" fmla="*/ 15 w 46"/>
                      <a:gd name="T73" fmla="*/ 12 h 32"/>
                      <a:gd name="T74" fmla="*/ 19 w 46"/>
                      <a:gd name="T75" fmla="*/ 12 h 32"/>
                      <a:gd name="T76" fmla="*/ 19 w 46"/>
                      <a:gd name="T77" fmla="*/ 8 h 32"/>
                      <a:gd name="T78" fmla="*/ 19 w 46"/>
                      <a:gd name="T79" fmla="*/ 4 h 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</a:cxnLst>
                    <a:rect l="0" t="0" r="r" b="b"/>
                    <a:pathLst>
                      <a:path w="46" h="32">
                        <a:moveTo>
                          <a:pt x="19" y="4"/>
                        </a:moveTo>
                        <a:lnTo>
                          <a:pt x="23" y="4"/>
                        </a:lnTo>
                        <a:lnTo>
                          <a:pt x="26" y="4"/>
                        </a:lnTo>
                        <a:lnTo>
                          <a:pt x="26" y="0"/>
                        </a:lnTo>
                        <a:lnTo>
                          <a:pt x="30" y="0"/>
                        </a:lnTo>
                        <a:lnTo>
                          <a:pt x="34" y="0"/>
                        </a:lnTo>
                        <a:lnTo>
                          <a:pt x="38" y="0"/>
                        </a:lnTo>
                        <a:lnTo>
                          <a:pt x="42" y="0"/>
                        </a:lnTo>
                        <a:lnTo>
                          <a:pt x="46" y="0"/>
                        </a:lnTo>
                        <a:lnTo>
                          <a:pt x="46" y="4"/>
                        </a:lnTo>
                        <a:lnTo>
                          <a:pt x="42" y="4"/>
                        </a:lnTo>
                        <a:lnTo>
                          <a:pt x="42" y="8"/>
                        </a:lnTo>
                        <a:lnTo>
                          <a:pt x="38" y="12"/>
                        </a:lnTo>
                        <a:lnTo>
                          <a:pt x="34" y="16"/>
                        </a:lnTo>
                        <a:lnTo>
                          <a:pt x="30" y="16"/>
                        </a:lnTo>
                        <a:lnTo>
                          <a:pt x="26" y="16"/>
                        </a:lnTo>
                        <a:lnTo>
                          <a:pt x="26" y="20"/>
                        </a:lnTo>
                        <a:lnTo>
                          <a:pt x="23" y="20"/>
                        </a:lnTo>
                        <a:lnTo>
                          <a:pt x="19" y="20"/>
                        </a:lnTo>
                        <a:lnTo>
                          <a:pt x="19" y="24"/>
                        </a:lnTo>
                        <a:lnTo>
                          <a:pt x="15" y="24"/>
                        </a:lnTo>
                        <a:lnTo>
                          <a:pt x="11" y="24"/>
                        </a:lnTo>
                        <a:lnTo>
                          <a:pt x="11" y="28"/>
                        </a:lnTo>
                        <a:lnTo>
                          <a:pt x="7" y="28"/>
                        </a:lnTo>
                        <a:lnTo>
                          <a:pt x="7" y="32"/>
                        </a:lnTo>
                        <a:lnTo>
                          <a:pt x="3" y="32"/>
                        </a:lnTo>
                        <a:lnTo>
                          <a:pt x="0" y="32"/>
                        </a:lnTo>
                        <a:lnTo>
                          <a:pt x="0" y="28"/>
                        </a:lnTo>
                        <a:lnTo>
                          <a:pt x="0" y="24"/>
                        </a:lnTo>
                        <a:lnTo>
                          <a:pt x="0" y="20"/>
                        </a:lnTo>
                        <a:lnTo>
                          <a:pt x="0" y="24"/>
                        </a:lnTo>
                        <a:lnTo>
                          <a:pt x="3" y="24"/>
                        </a:lnTo>
                        <a:lnTo>
                          <a:pt x="3" y="20"/>
                        </a:lnTo>
                        <a:lnTo>
                          <a:pt x="7" y="20"/>
                        </a:lnTo>
                        <a:lnTo>
                          <a:pt x="11" y="20"/>
                        </a:lnTo>
                        <a:lnTo>
                          <a:pt x="11" y="16"/>
                        </a:lnTo>
                        <a:lnTo>
                          <a:pt x="15" y="12"/>
                        </a:lnTo>
                        <a:lnTo>
                          <a:pt x="19" y="12"/>
                        </a:lnTo>
                        <a:lnTo>
                          <a:pt x="19" y="8"/>
                        </a:lnTo>
                        <a:lnTo>
                          <a:pt x="19" y="4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626" name="Freeform 600">
                    <a:extLst>
                      <a:ext uri="{FF2B5EF4-FFF2-40B4-BE49-F238E27FC236}">
                        <a16:creationId xmlns:a16="http://schemas.microsoft.com/office/drawing/2014/main" id="{689C7508-1E9A-22E7-C05A-F7C9BCB1E56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63" y="3431"/>
                    <a:ext cx="58" cy="113"/>
                  </a:xfrm>
                  <a:custGeom>
                    <a:avLst/>
                    <a:gdLst>
                      <a:gd name="T0" fmla="*/ 4 w 58"/>
                      <a:gd name="T1" fmla="*/ 81 h 113"/>
                      <a:gd name="T2" fmla="*/ 4 w 58"/>
                      <a:gd name="T3" fmla="*/ 73 h 113"/>
                      <a:gd name="T4" fmla="*/ 4 w 58"/>
                      <a:gd name="T5" fmla="*/ 69 h 113"/>
                      <a:gd name="T6" fmla="*/ 4 w 58"/>
                      <a:gd name="T7" fmla="*/ 69 h 113"/>
                      <a:gd name="T8" fmla="*/ 4 w 58"/>
                      <a:gd name="T9" fmla="*/ 69 h 113"/>
                      <a:gd name="T10" fmla="*/ 4 w 58"/>
                      <a:gd name="T11" fmla="*/ 61 h 113"/>
                      <a:gd name="T12" fmla="*/ 4 w 58"/>
                      <a:gd name="T13" fmla="*/ 53 h 113"/>
                      <a:gd name="T14" fmla="*/ 8 w 58"/>
                      <a:gd name="T15" fmla="*/ 49 h 113"/>
                      <a:gd name="T16" fmla="*/ 15 w 58"/>
                      <a:gd name="T17" fmla="*/ 49 h 113"/>
                      <a:gd name="T18" fmla="*/ 19 w 58"/>
                      <a:gd name="T19" fmla="*/ 41 h 113"/>
                      <a:gd name="T20" fmla="*/ 23 w 58"/>
                      <a:gd name="T21" fmla="*/ 32 h 113"/>
                      <a:gd name="T22" fmla="*/ 27 w 58"/>
                      <a:gd name="T23" fmla="*/ 28 h 113"/>
                      <a:gd name="T24" fmla="*/ 27 w 58"/>
                      <a:gd name="T25" fmla="*/ 20 h 113"/>
                      <a:gd name="T26" fmla="*/ 31 w 58"/>
                      <a:gd name="T27" fmla="*/ 16 h 113"/>
                      <a:gd name="T28" fmla="*/ 35 w 58"/>
                      <a:gd name="T29" fmla="*/ 12 h 113"/>
                      <a:gd name="T30" fmla="*/ 35 w 58"/>
                      <a:gd name="T31" fmla="*/ 8 h 113"/>
                      <a:gd name="T32" fmla="*/ 38 w 58"/>
                      <a:gd name="T33" fmla="*/ 4 h 113"/>
                      <a:gd name="T34" fmla="*/ 42 w 58"/>
                      <a:gd name="T35" fmla="*/ 4 h 113"/>
                      <a:gd name="T36" fmla="*/ 46 w 58"/>
                      <a:gd name="T37" fmla="*/ 0 h 113"/>
                      <a:gd name="T38" fmla="*/ 50 w 58"/>
                      <a:gd name="T39" fmla="*/ 4 h 113"/>
                      <a:gd name="T40" fmla="*/ 58 w 58"/>
                      <a:gd name="T41" fmla="*/ 4 h 113"/>
                      <a:gd name="T42" fmla="*/ 58 w 58"/>
                      <a:gd name="T43" fmla="*/ 12 h 113"/>
                      <a:gd name="T44" fmla="*/ 58 w 58"/>
                      <a:gd name="T45" fmla="*/ 20 h 113"/>
                      <a:gd name="T46" fmla="*/ 54 w 58"/>
                      <a:gd name="T47" fmla="*/ 24 h 113"/>
                      <a:gd name="T48" fmla="*/ 58 w 58"/>
                      <a:gd name="T49" fmla="*/ 28 h 113"/>
                      <a:gd name="T50" fmla="*/ 54 w 58"/>
                      <a:gd name="T51" fmla="*/ 32 h 113"/>
                      <a:gd name="T52" fmla="*/ 54 w 58"/>
                      <a:gd name="T53" fmla="*/ 41 h 113"/>
                      <a:gd name="T54" fmla="*/ 46 w 58"/>
                      <a:gd name="T55" fmla="*/ 41 h 113"/>
                      <a:gd name="T56" fmla="*/ 42 w 58"/>
                      <a:gd name="T57" fmla="*/ 45 h 113"/>
                      <a:gd name="T58" fmla="*/ 38 w 58"/>
                      <a:gd name="T59" fmla="*/ 49 h 113"/>
                      <a:gd name="T60" fmla="*/ 35 w 58"/>
                      <a:gd name="T61" fmla="*/ 53 h 113"/>
                      <a:gd name="T62" fmla="*/ 38 w 58"/>
                      <a:gd name="T63" fmla="*/ 57 h 113"/>
                      <a:gd name="T64" fmla="*/ 35 w 58"/>
                      <a:gd name="T65" fmla="*/ 61 h 113"/>
                      <a:gd name="T66" fmla="*/ 31 w 58"/>
                      <a:gd name="T67" fmla="*/ 65 h 113"/>
                      <a:gd name="T68" fmla="*/ 31 w 58"/>
                      <a:gd name="T69" fmla="*/ 65 h 113"/>
                      <a:gd name="T70" fmla="*/ 27 w 58"/>
                      <a:gd name="T71" fmla="*/ 69 h 113"/>
                      <a:gd name="T72" fmla="*/ 27 w 58"/>
                      <a:gd name="T73" fmla="*/ 77 h 113"/>
                      <a:gd name="T74" fmla="*/ 27 w 58"/>
                      <a:gd name="T75" fmla="*/ 81 h 113"/>
                      <a:gd name="T76" fmla="*/ 23 w 58"/>
                      <a:gd name="T77" fmla="*/ 85 h 113"/>
                      <a:gd name="T78" fmla="*/ 23 w 58"/>
                      <a:gd name="T79" fmla="*/ 93 h 113"/>
                      <a:gd name="T80" fmla="*/ 23 w 58"/>
                      <a:gd name="T81" fmla="*/ 101 h 113"/>
                      <a:gd name="T82" fmla="*/ 23 w 58"/>
                      <a:gd name="T83" fmla="*/ 109 h 113"/>
                      <a:gd name="T84" fmla="*/ 19 w 58"/>
                      <a:gd name="T85" fmla="*/ 113 h 113"/>
                      <a:gd name="T86" fmla="*/ 15 w 58"/>
                      <a:gd name="T87" fmla="*/ 109 h 113"/>
                      <a:gd name="T88" fmla="*/ 12 w 58"/>
                      <a:gd name="T89" fmla="*/ 113 h 113"/>
                      <a:gd name="T90" fmla="*/ 12 w 58"/>
                      <a:gd name="T91" fmla="*/ 105 h 113"/>
                      <a:gd name="T92" fmla="*/ 8 w 58"/>
                      <a:gd name="T93" fmla="*/ 97 h 113"/>
                      <a:gd name="T94" fmla="*/ 4 w 58"/>
                      <a:gd name="T95" fmla="*/ 93 h 113"/>
                      <a:gd name="T96" fmla="*/ 8 w 58"/>
                      <a:gd name="T97" fmla="*/ 89 h 113"/>
                      <a:gd name="T98" fmla="*/ 4 w 58"/>
                      <a:gd name="T99" fmla="*/ 85 h 113"/>
                      <a:gd name="T100" fmla="*/ 0 w 58"/>
                      <a:gd name="T101" fmla="*/ 81 h 11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</a:cxnLst>
                    <a:rect l="0" t="0" r="r" b="b"/>
                    <a:pathLst>
                      <a:path w="58" h="113">
                        <a:moveTo>
                          <a:pt x="0" y="81"/>
                        </a:moveTo>
                        <a:lnTo>
                          <a:pt x="4" y="81"/>
                        </a:lnTo>
                        <a:lnTo>
                          <a:pt x="4" y="77"/>
                        </a:lnTo>
                        <a:lnTo>
                          <a:pt x="4" y="73"/>
                        </a:lnTo>
                        <a:lnTo>
                          <a:pt x="0" y="73"/>
                        </a:lnTo>
                        <a:lnTo>
                          <a:pt x="4" y="69"/>
                        </a:lnTo>
                        <a:lnTo>
                          <a:pt x="0" y="69"/>
                        </a:lnTo>
                        <a:lnTo>
                          <a:pt x="4" y="69"/>
                        </a:lnTo>
                        <a:lnTo>
                          <a:pt x="0" y="69"/>
                        </a:lnTo>
                        <a:lnTo>
                          <a:pt x="4" y="69"/>
                        </a:lnTo>
                        <a:lnTo>
                          <a:pt x="4" y="65"/>
                        </a:lnTo>
                        <a:lnTo>
                          <a:pt x="4" y="61"/>
                        </a:lnTo>
                        <a:lnTo>
                          <a:pt x="4" y="57"/>
                        </a:lnTo>
                        <a:lnTo>
                          <a:pt x="4" y="53"/>
                        </a:lnTo>
                        <a:lnTo>
                          <a:pt x="4" y="49"/>
                        </a:lnTo>
                        <a:lnTo>
                          <a:pt x="8" y="49"/>
                        </a:lnTo>
                        <a:lnTo>
                          <a:pt x="12" y="49"/>
                        </a:lnTo>
                        <a:lnTo>
                          <a:pt x="15" y="49"/>
                        </a:lnTo>
                        <a:lnTo>
                          <a:pt x="15" y="45"/>
                        </a:lnTo>
                        <a:lnTo>
                          <a:pt x="19" y="41"/>
                        </a:lnTo>
                        <a:lnTo>
                          <a:pt x="23" y="36"/>
                        </a:lnTo>
                        <a:lnTo>
                          <a:pt x="23" y="32"/>
                        </a:lnTo>
                        <a:lnTo>
                          <a:pt x="27" y="32"/>
                        </a:lnTo>
                        <a:lnTo>
                          <a:pt x="27" y="28"/>
                        </a:lnTo>
                        <a:lnTo>
                          <a:pt x="27" y="24"/>
                        </a:lnTo>
                        <a:lnTo>
                          <a:pt x="27" y="20"/>
                        </a:lnTo>
                        <a:lnTo>
                          <a:pt x="27" y="16"/>
                        </a:lnTo>
                        <a:lnTo>
                          <a:pt x="31" y="16"/>
                        </a:lnTo>
                        <a:lnTo>
                          <a:pt x="31" y="12"/>
                        </a:lnTo>
                        <a:lnTo>
                          <a:pt x="35" y="12"/>
                        </a:lnTo>
                        <a:lnTo>
                          <a:pt x="31" y="12"/>
                        </a:lnTo>
                        <a:lnTo>
                          <a:pt x="35" y="8"/>
                        </a:lnTo>
                        <a:lnTo>
                          <a:pt x="38" y="8"/>
                        </a:lnTo>
                        <a:lnTo>
                          <a:pt x="38" y="4"/>
                        </a:lnTo>
                        <a:lnTo>
                          <a:pt x="38" y="8"/>
                        </a:lnTo>
                        <a:lnTo>
                          <a:pt x="42" y="4"/>
                        </a:lnTo>
                        <a:lnTo>
                          <a:pt x="46" y="4"/>
                        </a:lnTo>
                        <a:lnTo>
                          <a:pt x="46" y="0"/>
                        </a:lnTo>
                        <a:lnTo>
                          <a:pt x="50" y="0"/>
                        </a:lnTo>
                        <a:lnTo>
                          <a:pt x="50" y="4"/>
                        </a:lnTo>
                        <a:lnTo>
                          <a:pt x="54" y="4"/>
                        </a:lnTo>
                        <a:lnTo>
                          <a:pt x="58" y="4"/>
                        </a:lnTo>
                        <a:lnTo>
                          <a:pt x="58" y="8"/>
                        </a:lnTo>
                        <a:lnTo>
                          <a:pt x="58" y="12"/>
                        </a:lnTo>
                        <a:lnTo>
                          <a:pt x="58" y="16"/>
                        </a:lnTo>
                        <a:lnTo>
                          <a:pt x="58" y="20"/>
                        </a:lnTo>
                        <a:lnTo>
                          <a:pt x="54" y="20"/>
                        </a:lnTo>
                        <a:lnTo>
                          <a:pt x="54" y="24"/>
                        </a:lnTo>
                        <a:lnTo>
                          <a:pt x="54" y="28"/>
                        </a:lnTo>
                        <a:lnTo>
                          <a:pt x="58" y="28"/>
                        </a:lnTo>
                        <a:lnTo>
                          <a:pt x="58" y="32"/>
                        </a:lnTo>
                        <a:lnTo>
                          <a:pt x="54" y="32"/>
                        </a:lnTo>
                        <a:lnTo>
                          <a:pt x="54" y="36"/>
                        </a:lnTo>
                        <a:lnTo>
                          <a:pt x="54" y="41"/>
                        </a:lnTo>
                        <a:lnTo>
                          <a:pt x="50" y="41"/>
                        </a:lnTo>
                        <a:lnTo>
                          <a:pt x="46" y="41"/>
                        </a:lnTo>
                        <a:lnTo>
                          <a:pt x="42" y="41"/>
                        </a:lnTo>
                        <a:lnTo>
                          <a:pt x="42" y="45"/>
                        </a:lnTo>
                        <a:lnTo>
                          <a:pt x="38" y="45"/>
                        </a:lnTo>
                        <a:lnTo>
                          <a:pt x="38" y="49"/>
                        </a:lnTo>
                        <a:lnTo>
                          <a:pt x="38" y="53"/>
                        </a:lnTo>
                        <a:lnTo>
                          <a:pt x="35" y="53"/>
                        </a:lnTo>
                        <a:lnTo>
                          <a:pt x="35" y="57"/>
                        </a:lnTo>
                        <a:lnTo>
                          <a:pt x="38" y="57"/>
                        </a:lnTo>
                        <a:lnTo>
                          <a:pt x="35" y="57"/>
                        </a:lnTo>
                        <a:lnTo>
                          <a:pt x="35" y="61"/>
                        </a:lnTo>
                        <a:lnTo>
                          <a:pt x="35" y="65"/>
                        </a:lnTo>
                        <a:lnTo>
                          <a:pt x="31" y="65"/>
                        </a:lnTo>
                        <a:lnTo>
                          <a:pt x="31" y="69"/>
                        </a:lnTo>
                        <a:lnTo>
                          <a:pt x="31" y="65"/>
                        </a:lnTo>
                        <a:lnTo>
                          <a:pt x="27" y="65"/>
                        </a:lnTo>
                        <a:lnTo>
                          <a:pt x="27" y="69"/>
                        </a:lnTo>
                        <a:lnTo>
                          <a:pt x="27" y="73"/>
                        </a:lnTo>
                        <a:lnTo>
                          <a:pt x="27" y="77"/>
                        </a:lnTo>
                        <a:lnTo>
                          <a:pt x="31" y="77"/>
                        </a:lnTo>
                        <a:lnTo>
                          <a:pt x="27" y="81"/>
                        </a:lnTo>
                        <a:lnTo>
                          <a:pt x="27" y="85"/>
                        </a:lnTo>
                        <a:lnTo>
                          <a:pt x="23" y="85"/>
                        </a:lnTo>
                        <a:lnTo>
                          <a:pt x="23" y="89"/>
                        </a:lnTo>
                        <a:lnTo>
                          <a:pt x="23" y="93"/>
                        </a:lnTo>
                        <a:lnTo>
                          <a:pt x="23" y="97"/>
                        </a:lnTo>
                        <a:lnTo>
                          <a:pt x="23" y="101"/>
                        </a:lnTo>
                        <a:lnTo>
                          <a:pt x="23" y="105"/>
                        </a:lnTo>
                        <a:lnTo>
                          <a:pt x="23" y="109"/>
                        </a:lnTo>
                        <a:lnTo>
                          <a:pt x="19" y="109"/>
                        </a:lnTo>
                        <a:lnTo>
                          <a:pt x="19" y="113"/>
                        </a:lnTo>
                        <a:lnTo>
                          <a:pt x="19" y="109"/>
                        </a:lnTo>
                        <a:lnTo>
                          <a:pt x="15" y="109"/>
                        </a:lnTo>
                        <a:lnTo>
                          <a:pt x="15" y="113"/>
                        </a:lnTo>
                        <a:lnTo>
                          <a:pt x="12" y="113"/>
                        </a:lnTo>
                        <a:lnTo>
                          <a:pt x="12" y="109"/>
                        </a:lnTo>
                        <a:lnTo>
                          <a:pt x="12" y="105"/>
                        </a:lnTo>
                        <a:lnTo>
                          <a:pt x="12" y="101"/>
                        </a:lnTo>
                        <a:lnTo>
                          <a:pt x="8" y="97"/>
                        </a:lnTo>
                        <a:lnTo>
                          <a:pt x="4" y="97"/>
                        </a:lnTo>
                        <a:lnTo>
                          <a:pt x="4" y="93"/>
                        </a:lnTo>
                        <a:lnTo>
                          <a:pt x="4" y="89"/>
                        </a:lnTo>
                        <a:lnTo>
                          <a:pt x="8" y="89"/>
                        </a:lnTo>
                        <a:lnTo>
                          <a:pt x="8" y="85"/>
                        </a:lnTo>
                        <a:lnTo>
                          <a:pt x="4" y="85"/>
                        </a:lnTo>
                        <a:lnTo>
                          <a:pt x="4" y="81"/>
                        </a:lnTo>
                        <a:lnTo>
                          <a:pt x="0" y="81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627" name="Freeform 601">
                    <a:extLst>
                      <a:ext uri="{FF2B5EF4-FFF2-40B4-BE49-F238E27FC236}">
                        <a16:creationId xmlns:a16="http://schemas.microsoft.com/office/drawing/2014/main" id="{CA3E85E6-7D0C-1E2B-1B68-7D5C3877D47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848" y="3441"/>
                    <a:ext cx="43" cy="32"/>
                  </a:xfrm>
                  <a:custGeom>
                    <a:avLst/>
                    <a:gdLst>
                      <a:gd name="T0" fmla="*/ 39 w 43"/>
                      <a:gd name="T1" fmla="*/ 0 h 33"/>
                      <a:gd name="T2" fmla="*/ 43 w 43"/>
                      <a:gd name="T3" fmla="*/ 0 h 33"/>
                      <a:gd name="T4" fmla="*/ 39 w 43"/>
                      <a:gd name="T5" fmla="*/ 0 h 33"/>
                      <a:gd name="T6" fmla="*/ 39 w 43"/>
                      <a:gd name="T7" fmla="*/ 4 h 33"/>
                      <a:gd name="T8" fmla="*/ 39 w 43"/>
                      <a:gd name="T9" fmla="*/ 8 h 33"/>
                      <a:gd name="T10" fmla="*/ 39 w 43"/>
                      <a:gd name="T11" fmla="*/ 12 h 33"/>
                      <a:gd name="T12" fmla="*/ 35 w 43"/>
                      <a:gd name="T13" fmla="*/ 12 h 33"/>
                      <a:gd name="T14" fmla="*/ 31 w 43"/>
                      <a:gd name="T15" fmla="*/ 12 h 33"/>
                      <a:gd name="T16" fmla="*/ 27 w 43"/>
                      <a:gd name="T17" fmla="*/ 12 h 33"/>
                      <a:gd name="T18" fmla="*/ 27 w 43"/>
                      <a:gd name="T19" fmla="*/ 16 h 33"/>
                      <a:gd name="T20" fmla="*/ 23 w 43"/>
                      <a:gd name="T21" fmla="*/ 16 h 33"/>
                      <a:gd name="T22" fmla="*/ 23 w 43"/>
                      <a:gd name="T23" fmla="*/ 20 h 33"/>
                      <a:gd name="T24" fmla="*/ 27 w 43"/>
                      <a:gd name="T25" fmla="*/ 24 h 33"/>
                      <a:gd name="T26" fmla="*/ 23 w 43"/>
                      <a:gd name="T27" fmla="*/ 24 h 33"/>
                      <a:gd name="T28" fmla="*/ 20 w 43"/>
                      <a:gd name="T29" fmla="*/ 24 h 33"/>
                      <a:gd name="T30" fmla="*/ 16 w 43"/>
                      <a:gd name="T31" fmla="*/ 24 h 33"/>
                      <a:gd name="T32" fmla="*/ 16 w 43"/>
                      <a:gd name="T33" fmla="*/ 28 h 33"/>
                      <a:gd name="T34" fmla="*/ 12 w 43"/>
                      <a:gd name="T35" fmla="*/ 28 h 33"/>
                      <a:gd name="T36" fmla="*/ 8 w 43"/>
                      <a:gd name="T37" fmla="*/ 28 h 33"/>
                      <a:gd name="T38" fmla="*/ 8 w 43"/>
                      <a:gd name="T39" fmla="*/ 33 h 33"/>
                      <a:gd name="T40" fmla="*/ 8 w 43"/>
                      <a:gd name="T41" fmla="*/ 28 h 33"/>
                      <a:gd name="T42" fmla="*/ 4 w 43"/>
                      <a:gd name="T43" fmla="*/ 28 h 33"/>
                      <a:gd name="T44" fmla="*/ 0 w 43"/>
                      <a:gd name="T45" fmla="*/ 28 h 33"/>
                      <a:gd name="T46" fmla="*/ 0 w 43"/>
                      <a:gd name="T47" fmla="*/ 24 h 33"/>
                      <a:gd name="T48" fmla="*/ 4 w 43"/>
                      <a:gd name="T49" fmla="*/ 24 h 33"/>
                      <a:gd name="T50" fmla="*/ 4 w 43"/>
                      <a:gd name="T51" fmla="*/ 20 h 33"/>
                      <a:gd name="T52" fmla="*/ 8 w 43"/>
                      <a:gd name="T53" fmla="*/ 20 h 33"/>
                      <a:gd name="T54" fmla="*/ 8 w 43"/>
                      <a:gd name="T55" fmla="*/ 16 h 33"/>
                      <a:gd name="T56" fmla="*/ 12 w 43"/>
                      <a:gd name="T57" fmla="*/ 16 h 33"/>
                      <a:gd name="T58" fmla="*/ 16 w 43"/>
                      <a:gd name="T59" fmla="*/ 16 h 33"/>
                      <a:gd name="T60" fmla="*/ 16 w 43"/>
                      <a:gd name="T61" fmla="*/ 12 h 33"/>
                      <a:gd name="T62" fmla="*/ 20 w 43"/>
                      <a:gd name="T63" fmla="*/ 12 h 33"/>
                      <a:gd name="T64" fmla="*/ 23 w 43"/>
                      <a:gd name="T65" fmla="*/ 12 h 33"/>
                      <a:gd name="T66" fmla="*/ 23 w 43"/>
                      <a:gd name="T67" fmla="*/ 8 h 33"/>
                      <a:gd name="T68" fmla="*/ 27 w 43"/>
                      <a:gd name="T69" fmla="*/ 8 h 33"/>
                      <a:gd name="T70" fmla="*/ 31 w 43"/>
                      <a:gd name="T71" fmla="*/ 8 h 33"/>
                      <a:gd name="T72" fmla="*/ 35 w 43"/>
                      <a:gd name="T73" fmla="*/ 4 h 33"/>
                      <a:gd name="T74" fmla="*/ 39 w 43"/>
                      <a:gd name="T75" fmla="*/ 0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</a:cxnLst>
                    <a:rect l="0" t="0" r="r" b="b"/>
                    <a:pathLst>
                      <a:path w="43" h="33">
                        <a:moveTo>
                          <a:pt x="39" y="0"/>
                        </a:moveTo>
                        <a:lnTo>
                          <a:pt x="43" y="0"/>
                        </a:lnTo>
                        <a:lnTo>
                          <a:pt x="39" y="0"/>
                        </a:lnTo>
                        <a:lnTo>
                          <a:pt x="39" y="4"/>
                        </a:lnTo>
                        <a:lnTo>
                          <a:pt x="39" y="8"/>
                        </a:lnTo>
                        <a:lnTo>
                          <a:pt x="39" y="12"/>
                        </a:lnTo>
                        <a:lnTo>
                          <a:pt x="35" y="12"/>
                        </a:lnTo>
                        <a:lnTo>
                          <a:pt x="31" y="12"/>
                        </a:lnTo>
                        <a:lnTo>
                          <a:pt x="27" y="12"/>
                        </a:lnTo>
                        <a:lnTo>
                          <a:pt x="27" y="16"/>
                        </a:lnTo>
                        <a:lnTo>
                          <a:pt x="23" y="16"/>
                        </a:lnTo>
                        <a:lnTo>
                          <a:pt x="23" y="20"/>
                        </a:lnTo>
                        <a:lnTo>
                          <a:pt x="27" y="24"/>
                        </a:lnTo>
                        <a:lnTo>
                          <a:pt x="23" y="24"/>
                        </a:lnTo>
                        <a:lnTo>
                          <a:pt x="20" y="24"/>
                        </a:lnTo>
                        <a:lnTo>
                          <a:pt x="16" y="24"/>
                        </a:lnTo>
                        <a:lnTo>
                          <a:pt x="16" y="28"/>
                        </a:lnTo>
                        <a:lnTo>
                          <a:pt x="12" y="28"/>
                        </a:lnTo>
                        <a:lnTo>
                          <a:pt x="8" y="28"/>
                        </a:lnTo>
                        <a:lnTo>
                          <a:pt x="8" y="33"/>
                        </a:lnTo>
                        <a:lnTo>
                          <a:pt x="8" y="28"/>
                        </a:lnTo>
                        <a:lnTo>
                          <a:pt x="4" y="28"/>
                        </a:lnTo>
                        <a:lnTo>
                          <a:pt x="0" y="28"/>
                        </a:lnTo>
                        <a:lnTo>
                          <a:pt x="0" y="24"/>
                        </a:lnTo>
                        <a:lnTo>
                          <a:pt x="4" y="24"/>
                        </a:lnTo>
                        <a:lnTo>
                          <a:pt x="4" y="20"/>
                        </a:lnTo>
                        <a:lnTo>
                          <a:pt x="8" y="20"/>
                        </a:lnTo>
                        <a:lnTo>
                          <a:pt x="8" y="16"/>
                        </a:lnTo>
                        <a:lnTo>
                          <a:pt x="12" y="16"/>
                        </a:lnTo>
                        <a:lnTo>
                          <a:pt x="16" y="16"/>
                        </a:lnTo>
                        <a:lnTo>
                          <a:pt x="16" y="12"/>
                        </a:lnTo>
                        <a:lnTo>
                          <a:pt x="20" y="12"/>
                        </a:lnTo>
                        <a:lnTo>
                          <a:pt x="23" y="12"/>
                        </a:lnTo>
                        <a:lnTo>
                          <a:pt x="23" y="8"/>
                        </a:lnTo>
                        <a:lnTo>
                          <a:pt x="27" y="8"/>
                        </a:lnTo>
                        <a:lnTo>
                          <a:pt x="31" y="8"/>
                        </a:lnTo>
                        <a:lnTo>
                          <a:pt x="35" y="4"/>
                        </a:lnTo>
                        <a:lnTo>
                          <a:pt x="39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628" name="Freeform 602">
                    <a:extLst>
                      <a:ext uri="{FF2B5EF4-FFF2-40B4-BE49-F238E27FC236}">
                        <a16:creationId xmlns:a16="http://schemas.microsoft.com/office/drawing/2014/main" id="{490A39DC-C19B-3BF8-0551-1B1986A8B9F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338" y="3444"/>
                    <a:ext cx="35" cy="38"/>
                  </a:xfrm>
                  <a:custGeom>
                    <a:avLst/>
                    <a:gdLst>
                      <a:gd name="T0" fmla="*/ 4 w 35"/>
                      <a:gd name="T1" fmla="*/ 0 h 37"/>
                      <a:gd name="T2" fmla="*/ 8 w 35"/>
                      <a:gd name="T3" fmla="*/ 0 h 37"/>
                      <a:gd name="T4" fmla="*/ 12 w 35"/>
                      <a:gd name="T5" fmla="*/ 4 h 37"/>
                      <a:gd name="T6" fmla="*/ 16 w 35"/>
                      <a:gd name="T7" fmla="*/ 4 h 37"/>
                      <a:gd name="T8" fmla="*/ 19 w 35"/>
                      <a:gd name="T9" fmla="*/ 4 h 37"/>
                      <a:gd name="T10" fmla="*/ 19 w 35"/>
                      <a:gd name="T11" fmla="*/ 0 h 37"/>
                      <a:gd name="T12" fmla="*/ 23 w 35"/>
                      <a:gd name="T13" fmla="*/ 0 h 37"/>
                      <a:gd name="T14" fmla="*/ 27 w 35"/>
                      <a:gd name="T15" fmla="*/ 0 h 37"/>
                      <a:gd name="T16" fmla="*/ 31 w 35"/>
                      <a:gd name="T17" fmla="*/ 0 h 37"/>
                      <a:gd name="T18" fmla="*/ 31 w 35"/>
                      <a:gd name="T19" fmla="*/ 4 h 37"/>
                      <a:gd name="T20" fmla="*/ 31 w 35"/>
                      <a:gd name="T21" fmla="*/ 8 h 37"/>
                      <a:gd name="T22" fmla="*/ 31 w 35"/>
                      <a:gd name="T23" fmla="*/ 12 h 37"/>
                      <a:gd name="T24" fmla="*/ 35 w 35"/>
                      <a:gd name="T25" fmla="*/ 12 h 37"/>
                      <a:gd name="T26" fmla="*/ 35 w 35"/>
                      <a:gd name="T27" fmla="*/ 16 h 37"/>
                      <a:gd name="T28" fmla="*/ 31 w 35"/>
                      <a:gd name="T29" fmla="*/ 16 h 37"/>
                      <a:gd name="T30" fmla="*/ 35 w 35"/>
                      <a:gd name="T31" fmla="*/ 16 h 37"/>
                      <a:gd name="T32" fmla="*/ 35 w 35"/>
                      <a:gd name="T33" fmla="*/ 20 h 37"/>
                      <a:gd name="T34" fmla="*/ 35 w 35"/>
                      <a:gd name="T35" fmla="*/ 24 h 37"/>
                      <a:gd name="T36" fmla="*/ 31 w 35"/>
                      <a:gd name="T37" fmla="*/ 24 h 37"/>
                      <a:gd name="T38" fmla="*/ 31 w 35"/>
                      <a:gd name="T39" fmla="*/ 29 h 37"/>
                      <a:gd name="T40" fmla="*/ 27 w 35"/>
                      <a:gd name="T41" fmla="*/ 29 h 37"/>
                      <a:gd name="T42" fmla="*/ 23 w 35"/>
                      <a:gd name="T43" fmla="*/ 29 h 37"/>
                      <a:gd name="T44" fmla="*/ 19 w 35"/>
                      <a:gd name="T45" fmla="*/ 29 h 37"/>
                      <a:gd name="T46" fmla="*/ 16 w 35"/>
                      <a:gd name="T47" fmla="*/ 29 h 37"/>
                      <a:gd name="T48" fmla="*/ 16 w 35"/>
                      <a:gd name="T49" fmla="*/ 33 h 37"/>
                      <a:gd name="T50" fmla="*/ 12 w 35"/>
                      <a:gd name="T51" fmla="*/ 33 h 37"/>
                      <a:gd name="T52" fmla="*/ 8 w 35"/>
                      <a:gd name="T53" fmla="*/ 33 h 37"/>
                      <a:gd name="T54" fmla="*/ 8 w 35"/>
                      <a:gd name="T55" fmla="*/ 37 h 37"/>
                      <a:gd name="T56" fmla="*/ 4 w 35"/>
                      <a:gd name="T57" fmla="*/ 37 h 37"/>
                      <a:gd name="T58" fmla="*/ 4 w 35"/>
                      <a:gd name="T59" fmla="*/ 33 h 37"/>
                      <a:gd name="T60" fmla="*/ 4 w 35"/>
                      <a:gd name="T61" fmla="*/ 29 h 37"/>
                      <a:gd name="T62" fmla="*/ 4 w 35"/>
                      <a:gd name="T63" fmla="*/ 24 h 37"/>
                      <a:gd name="T64" fmla="*/ 4 w 35"/>
                      <a:gd name="T65" fmla="*/ 20 h 37"/>
                      <a:gd name="T66" fmla="*/ 0 w 35"/>
                      <a:gd name="T67" fmla="*/ 20 h 37"/>
                      <a:gd name="T68" fmla="*/ 0 w 35"/>
                      <a:gd name="T69" fmla="*/ 16 h 37"/>
                      <a:gd name="T70" fmla="*/ 4 w 35"/>
                      <a:gd name="T71" fmla="*/ 16 h 37"/>
                      <a:gd name="T72" fmla="*/ 0 w 35"/>
                      <a:gd name="T73" fmla="*/ 12 h 37"/>
                      <a:gd name="T74" fmla="*/ 4 w 35"/>
                      <a:gd name="T75" fmla="*/ 12 h 37"/>
                      <a:gd name="T76" fmla="*/ 4 w 35"/>
                      <a:gd name="T77" fmla="*/ 8 h 37"/>
                      <a:gd name="T78" fmla="*/ 4 w 35"/>
                      <a:gd name="T79" fmla="*/ 4 h 37"/>
                      <a:gd name="T80" fmla="*/ 4 w 35"/>
                      <a:gd name="T81" fmla="*/ 0 h 3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</a:cxnLst>
                    <a:rect l="0" t="0" r="r" b="b"/>
                    <a:pathLst>
                      <a:path w="35" h="37">
                        <a:moveTo>
                          <a:pt x="4" y="0"/>
                        </a:moveTo>
                        <a:lnTo>
                          <a:pt x="8" y="0"/>
                        </a:lnTo>
                        <a:lnTo>
                          <a:pt x="12" y="4"/>
                        </a:lnTo>
                        <a:lnTo>
                          <a:pt x="16" y="4"/>
                        </a:lnTo>
                        <a:lnTo>
                          <a:pt x="19" y="4"/>
                        </a:lnTo>
                        <a:lnTo>
                          <a:pt x="19" y="0"/>
                        </a:lnTo>
                        <a:lnTo>
                          <a:pt x="23" y="0"/>
                        </a:lnTo>
                        <a:lnTo>
                          <a:pt x="27" y="0"/>
                        </a:lnTo>
                        <a:lnTo>
                          <a:pt x="31" y="0"/>
                        </a:lnTo>
                        <a:lnTo>
                          <a:pt x="31" y="4"/>
                        </a:lnTo>
                        <a:lnTo>
                          <a:pt x="31" y="8"/>
                        </a:lnTo>
                        <a:lnTo>
                          <a:pt x="31" y="12"/>
                        </a:lnTo>
                        <a:lnTo>
                          <a:pt x="35" y="12"/>
                        </a:lnTo>
                        <a:lnTo>
                          <a:pt x="35" y="16"/>
                        </a:lnTo>
                        <a:lnTo>
                          <a:pt x="31" y="16"/>
                        </a:lnTo>
                        <a:lnTo>
                          <a:pt x="35" y="16"/>
                        </a:lnTo>
                        <a:lnTo>
                          <a:pt x="35" y="20"/>
                        </a:lnTo>
                        <a:lnTo>
                          <a:pt x="35" y="24"/>
                        </a:lnTo>
                        <a:lnTo>
                          <a:pt x="31" y="24"/>
                        </a:lnTo>
                        <a:lnTo>
                          <a:pt x="31" y="29"/>
                        </a:lnTo>
                        <a:lnTo>
                          <a:pt x="27" y="29"/>
                        </a:lnTo>
                        <a:lnTo>
                          <a:pt x="23" y="29"/>
                        </a:lnTo>
                        <a:lnTo>
                          <a:pt x="19" y="29"/>
                        </a:lnTo>
                        <a:lnTo>
                          <a:pt x="16" y="29"/>
                        </a:lnTo>
                        <a:lnTo>
                          <a:pt x="16" y="33"/>
                        </a:lnTo>
                        <a:lnTo>
                          <a:pt x="12" y="33"/>
                        </a:lnTo>
                        <a:lnTo>
                          <a:pt x="8" y="33"/>
                        </a:lnTo>
                        <a:lnTo>
                          <a:pt x="8" y="37"/>
                        </a:lnTo>
                        <a:lnTo>
                          <a:pt x="4" y="37"/>
                        </a:lnTo>
                        <a:lnTo>
                          <a:pt x="4" y="33"/>
                        </a:lnTo>
                        <a:lnTo>
                          <a:pt x="4" y="29"/>
                        </a:lnTo>
                        <a:lnTo>
                          <a:pt x="4" y="24"/>
                        </a:lnTo>
                        <a:lnTo>
                          <a:pt x="4" y="20"/>
                        </a:lnTo>
                        <a:lnTo>
                          <a:pt x="0" y="20"/>
                        </a:lnTo>
                        <a:lnTo>
                          <a:pt x="0" y="16"/>
                        </a:lnTo>
                        <a:lnTo>
                          <a:pt x="4" y="16"/>
                        </a:lnTo>
                        <a:lnTo>
                          <a:pt x="0" y="12"/>
                        </a:lnTo>
                        <a:lnTo>
                          <a:pt x="4" y="12"/>
                        </a:lnTo>
                        <a:lnTo>
                          <a:pt x="4" y="8"/>
                        </a:lnTo>
                        <a:lnTo>
                          <a:pt x="4" y="4"/>
                        </a:lnTo>
                        <a:lnTo>
                          <a:pt x="4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629" name="Freeform 603">
                    <a:extLst>
                      <a:ext uri="{FF2B5EF4-FFF2-40B4-BE49-F238E27FC236}">
                        <a16:creationId xmlns:a16="http://schemas.microsoft.com/office/drawing/2014/main" id="{D3CA6070-A57D-EB78-2773-002DB60CE25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293" y="3444"/>
                    <a:ext cx="43" cy="69"/>
                  </a:xfrm>
                  <a:custGeom>
                    <a:avLst/>
                    <a:gdLst>
                      <a:gd name="T0" fmla="*/ 4 w 42"/>
                      <a:gd name="T1" fmla="*/ 24 h 69"/>
                      <a:gd name="T2" fmla="*/ 4 w 42"/>
                      <a:gd name="T3" fmla="*/ 16 h 69"/>
                      <a:gd name="T4" fmla="*/ 0 w 42"/>
                      <a:gd name="T5" fmla="*/ 12 h 69"/>
                      <a:gd name="T6" fmla="*/ 4 w 42"/>
                      <a:gd name="T7" fmla="*/ 4 h 69"/>
                      <a:gd name="T8" fmla="*/ 8 w 42"/>
                      <a:gd name="T9" fmla="*/ 0 h 69"/>
                      <a:gd name="T10" fmla="*/ 8 w 42"/>
                      <a:gd name="T11" fmla="*/ 0 h 69"/>
                      <a:gd name="T12" fmla="*/ 12 w 42"/>
                      <a:gd name="T13" fmla="*/ 4 h 69"/>
                      <a:gd name="T14" fmla="*/ 16 w 42"/>
                      <a:gd name="T15" fmla="*/ 8 h 69"/>
                      <a:gd name="T16" fmla="*/ 16 w 42"/>
                      <a:gd name="T17" fmla="*/ 8 h 69"/>
                      <a:gd name="T18" fmla="*/ 16 w 42"/>
                      <a:gd name="T19" fmla="*/ 16 h 69"/>
                      <a:gd name="T20" fmla="*/ 16 w 42"/>
                      <a:gd name="T21" fmla="*/ 16 h 69"/>
                      <a:gd name="T22" fmla="*/ 23 w 42"/>
                      <a:gd name="T23" fmla="*/ 16 h 69"/>
                      <a:gd name="T24" fmla="*/ 27 w 42"/>
                      <a:gd name="T25" fmla="*/ 20 h 69"/>
                      <a:gd name="T26" fmla="*/ 27 w 42"/>
                      <a:gd name="T27" fmla="*/ 29 h 69"/>
                      <a:gd name="T28" fmla="*/ 31 w 42"/>
                      <a:gd name="T29" fmla="*/ 33 h 69"/>
                      <a:gd name="T30" fmla="*/ 35 w 42"/>
                      <a:gd name="T31" fmla="*/ 37 h 69"/>
                      <a:gd name="T32" fmla="*/ 35 w 42"/>
                      <a:gd name="T33" fmla="*/ 45 h 69"/>
                      <a:gd name="T34" fmla="*/ 39 w 42"/>
                      <a:gd name="T35" fmla="*/ 49 h 69"/>
                      <a:gd name="T36" fmla="*/ 42 w 42"/>
                      <a:gd name="T37" fmla="*/ 53 h 69"/>
                      <a:gd name="T38" fmla="*/ 39 w 42"/>
                      <a:gd name="T39" fmla="*/ 57 h 69"/>
                      <a:gd name="T40" fmla="*/ 42 w 42"/>
                      <a:gd name="T41" fmla="*/ 61 h 69"/>
                      <a:gd name="T42" fmla="*/ 39 w 42"/>
                      <a:gd name="T43" fmla="*/ 65 h 69"/>
                      <a:gd name="T44" fmla="*/ 31 w 42"/>
                      <a:gd name="T45" fmla="*/ 65 h 69"/>
                      <a:gd name="T46" fmla="*/ 23 w 42"/>
                      <a:gd name="T47" fmla="*/ 65 h 69"/>
                      <a:gd name="T48" fmla="*/ 19 w 42"/>
                      <a:gd name="T49" fmla="*/ 69 h 69"/>
                      <a:gd name="T50" fmla="*/ 16 w 42"/>
                      <a:gd name="T51" fmla="*/ 65 h 69"/>
                      <a:gd name="T52" fmla="*/ 16 w 42"/>
                      <a:gd name="T53" fmla="*/ 65 h 69"/>
                      <a:gd name="T54" fmla="*/ 16 w 42"/>
                      <a:gd name="T55" fmla="*/ 57 h 69"/>
                      <a:gd name="T56" fmla="*/ 12 w 42"/>
                      <a:gd name="T57" fmla="*/ 53 h 69"/>
                      <a:gd name="T58" fmla="*/ 16 w 42"/>
                      <a:gd name="T59" fmla="*/ 49 h 69"/>
                      <a:gd name="T60" fmla="*/ 19 w 42"/>
                      <a:gd name="T61" fmla="*/ 45 h 69"/>
                      <a:gd name="T62" fmla="*/ 16 w 42"/>
                      <a:gd name="T63" fmla="*/ 41 h 69"/>
                      <a:gd name="T64" fmla="*/ 8 w 42"/>
                      <a:gd name="T65" fmla="*/ 37 h 69"/>
                      <a:gd name="T66" fmla="*/ 8 w 42"/>
                      <a:gd name="T67" fmla="*/ 29 h 6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</a:cxnLst>
                    <a:rect l="0" t="0" r="r" b="b"/>
                    <a:pathLst>
                      <a:path w="42" h="69">
                        <a:moveTo>
                          <a:pt x="4" y="29"/>
                        </a:moveTo>
                        <a:lnTo>
                          <a:pt x="4" y="24"/>
                        </a:lnTo>
                        <a:lnTo>
                          <a:pt x="4" y="20"/>
                        </a:lnTo>
                        <a:lnTo>
                          <a:pt x="4" y="16"/>
                        </a:lnTo>
                        <a:lnTo>
                          <a:pt x="0" y="16"/>
                        </a:lnTo>
                        <a:lnTo>
                          <a:pt x="0" y="12"/>
                        </a:lnTo>
                        <a:lnTo>
                          <a:pt x="4" y="8"/>
                        </a:lnTo>
                        <a:lnTo>
                          <a:pt x="4" y="4"/>
                        </a:lnTo>
                        <a:lnTo>
                          <a:pt x="4" y="0"/>
                        </a:lnTo>
                        <a:lnTo>
                          <a:pt x="8" y="0"/>
                        </a:lnTo>
                        <a:lnTo>
                          <a:pt x="8" y="4"/>
                        </a:lnTo>
                        <a:lnTo>
                          <a:pt x="8" y="0"/>
                        </a:lnTo>
                        <a:lnTo>
                          <a:pt x="8" y="4"/>
                        </a:lnTo>
                        <a:lnTo>
                          <a:pt x="12" y="4"/>
                        </a:lnTo>
                        <a:lnTo>
                          <a:pt x="16" y="4"/>
                        </a:lnTo>
                        <a:lnTo>
                          <a:pt x="16" y="8"/>
                        </a:lnTo>
                        <a:lnTo>
                          <a:pt x="12" y="8"/>
                        </a:lnTo>
                        <a:lnTo>
                          <a:pt x="16" y="8"/>
                        </a:lnTo>
                        <a:lnTo>
                          <a:pt x="16" y="12"/>
                        </a:lnTo>
                        <a:lnTo>
                          <a:pt x="16" y="16"/>
                        </a:lnTo>
                        <a:lnTo>
                          <a:pt x="16" y="12"/>
                        </a:lnTo>
                        <a:lnTo>
                          <a:pt x="16" y="16"/>
                        </a:lnTo>
                        <a:lnTo>
                          <a:pt x="19" y="16"/>
                        </a:lnTo>
                        <a:lnTo>
                          <a:pt x="23" y="16"/>
                        </a:lnTo>
                        <a:lnTo>
                          <a:pt x="27" y="16"/>
                        </a:lnTo>
                        <a:lnTo>
                          <a:pt x="27" y="20"/>
                        </a:lnTo>
                        <a:lnTo>
                          <a:pt x="27" y="24"/>
                        </a:lnTo>
                        <a:lnTo>
                          <a:pt x="27" y="29"/>
                        </a:lnTo>
                        <a:lnTo>
                          <a:pt x="31" y="29"/>
                        </a:lnTo>
                        <a:lnTo>
                          <a:pt x="31" y="33"/>
                        </a:lnTo>
                        <a:lnTo>
                          <a:pt x="31" y="37"/>
                        </a:lnTo>
                        <a:lnTo>
                          <a:pt x="35" y="37"/>
                        </a:lnTo>
                        <a:lnTo>
                          <a:pt x="35" y="41"/>
                        </a:lnTo>
                        <a:lnTo>
                          <a:pt x="35" y="45"/>
                        </a:lnTo>
                        <a:lnTo>
                          <a:pt x="39" y="45"/>
                        </a:lnTo>
                        <a:lnTo>
                          <a:pt x="39" y="49"/>
                        </a:lnTo>
                        <a:lnTo>
                          <a:pt x="39" y="53"/>
                        </a:lnTo>
                        <a:lnTo>
                          <a:pt x="42" y="53"/>
                        </a:lnTo>
                        <a:lnTo>
                          <a:pt x="42" y="57"/>
                        </a:lnTo>
                        <a:lnTo>
                          <a:pt x="39" y="57"/>
                        </a:lnTo>
                        <a:lnTo>
                          <a:pt x="42" y="57"/>
                        </a:lnTo>
                        <a:lnTo>
                          <a:pt x="42" y="61"/>
                        </a:lnTo>
                        <a:lnTo>
                          <a:pt x="39" y="61"/>
                        </a:lnTo>
                        <a:lnTo>
                          <a:pt x="39" y="65"/>
                        </a:lnTo>
                        <a:lnTo>
                          <a:pt x="35" y="65"/>
                        </a:lnTo>
                        <a:lnTo>
                          <a:pt x="31" y="65"/>
                        </a:lnTo>
                        <a:lnTo>
                          <a:pt x="27" y="65"/>
                        </a:lnTo>
                        <a:lnTo>
                          <a:pt x="23" y="65"/>
                        </a:lnTo>
                        <a:lnTo>
                          <a:pt x="23" y="69"/>
                        </a:lnTo>
                        <a:lnTo>
                          <a:pt x="19" y="69"/>
                        </a:lnTo>
                        <a:lnTo>
                          <a:pt x="16" y="69"/>
                        </a:lnTo>
                        <a:lnTo>
                          <a:pt x="16" y="65"/>
                        </a:lnTo>
                        <a:lnTo>
                          <a:pt x="12" y="65"/>
                        </a:lnTo>
                        <a:lnTo>
                          <a:pt x="16" y="65"/>
                        </a:lnTo>
                        <a:lnTo>
                          <a:pt x="16" y="61"/>
                        </a:lnTo>
                        <a:lnTo>
                          <a:pt x="16" y="57"/>
                        </a:lnTo>
                        <a:lnTo>
                          <a:pt x="12" y="57"/>
                        </a:lnTo>
                        <a:lnTo>
                          <a:pt x="12" y="53"/>
                        </a:lnTo>
                        <a:lnTo>
                          <a:pt x="16" y="53"/>
                        </a:lnTo>
                        <a:lnTo>
                          <a:pt x="16" y="49"/>
                        </a:lnTo>
                        <a:lnTo>
                          <a:pt x="19" y="49"/>
                        </a:lnTo>
                        <a:lnTo>
                          <a:pt x="19" y="45"/>
                        </a:lnTo>
                        <a:lnTo>
                          <a:pt x="16" y="45"/>
                        </a:lnTo>
                        <a:lnTo>
                          <a:pt x="16" y="41"/>
                        </a:lnTo>
                        <a:lnTo>
                          <a:pt x="12" y="37"/>
                        </a:lnTo>
                        <a:lnTo>
                          <a:pt x="8" y="37"/>
                        </a:lnTo>
                        <a:lnTo>
                          <a:pt x="8" y="33"/>
                        </a:lnTo>
                        <a:lnTo>
                          <a:pt x="8" y="29"/>
                        </a:lnTo>
                        <a:lnTo>
                          <a:pt x="4" y="29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630" name="Freeform 604">
                    <a:extLst>
                      <a:ext uri="{FF2B5EF4-FFF2-40B4-BE49-F238E27FC236}">
                        <a16:creationId xmlns:a16="http://schemas.microsoft.com/office/drawing/2014/main" id="{F545F145-17DD-F1C4-E8AE-77FF75E1CCF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30" y="3444"/>
                    <a:ext cx="43" cy="69"/>
                  </a:xfrm>
                  <a:custGeom>
                    <a:avLst/>
                    <a:gdLst>
                      <a:gd name="T0" fmla="*/ 19 w 42"/>
                      <a:gd name="T1" fmla="*/ 8 h 69"/>
                      <a:gd name="T2" fmla="*/ 23 w 42"/>
                      <a:gd name="T3" fmla="*/ 12 h 69"/>
                      <a:gd name="T4" fmla="*/ 31 w 42"/>
                      <a:gd name="T5" fmla="*/ 12 h 69"/>
                      <a:gd name="T6" fmla="*/ 35 w 42"/>
                      <a:gd name="T7" fmla="*/ 16 h 69"/>
                      <a:gd name="T8" fmla="*/ 39 w 42"/>
                      <a:gd name="T9" fmla="*/ 20 h 69"/>
                      <a:gd name="T10" fmla="*/ 39 w 42"/>
                      <a:gd name="T11" fmla="*/ 20 h 69"/>
                      <a:gd name="T12" fmla="*/ 39 w 42"/>
                      <a:gd name="T13" fmla="*/ 29 h 69"/>
                      <a:gd name="T14" fmla="*/ 39 w 42"/>
                      <a:gd name="T15" fmla="*/ 29 h 69"/>
                      <a:gd name="T16" fmla="*/ 42 w 42"/>
                      <a:gd name="T17" fmla="*/ 33 h 69"/>
                      <a:gd name="T18" fmla="*/ 39 w 42"/>
                      <a:gd name="T19" fmla="*/ 37 h 69"/>
                      <a:gd name="T20" fmla="*/ 42 w 42"/>
                      <a:gd name="T21" fmla="*/ 41 h 69"/>
                      <a:gd name="T22" fmla="*/ 39 w 42"/>
                      <a:gd name="T23" fmla="*/ 49 h 69"/>
                      <a:gd name="T24" fmla="*/ 42 w 42"/>
                      <a:gd name="T25" fmla="*/ 49 h 69"/>
                      <a:gd name="T26" fmla="*/ 42 w 42"/>
                      <a:gd name="T27" fmla="*/ 49 h 69"/>
                      <a:gd name="T28" fmla="*/ 39 w 42"/>
                      <a:gd name="T29" fmla="*/ 53 h 69"/>
                      <a:gd name="T30" fmla="*/ 42 w 42"/>
                      <a:gd name="T31" fmla="*/ 57 h 69"/>
                      <a:gd name="T32" fmla="*/ 39 w 42"/>
                      <a:gd name="T33" fmla="*/ 61 h 69"/>
                      <a:gd name="T34" fmla="*/ 35 w 42"/>
                      <a:gd name="T35" fmla="*/ 65 h 69"/>
                      <a:gd name="T36" fmla="*/ 27 w 42"/>
                      <a:gd name="T37" fmla="*/ 65 h 69"/>
                      <a:gd name="T38" fmla="*/ 23 w 42"/>
                      <a:gd name="T39" fmla="*/ 61 h 69"/>
                      <a:gd name="T40" fmla="*/ 23 w 42"/>
                      <a:gd name="T41" fmla="*/ 69 h 69"/>
                      <a:gd name="T42" fmla="*/ 16 w 42"/>
                      <a:gd name="T43" fmla="*/ 65 h 69"/>
                      <a:gd name="T44" fmla="*/ 12 w 42"/>
                      <a:gd name="T45" fmla="*/ 69 h 69"/>
                      <a:gd name="T46" fmla="*/ 8 w 42"/>
                      <a:gd name="T47" fmla="*/ 65 h 69"/>
                      <a:gd name="T48" fmla="*/ 4 w 42"/>
                      <a:gd name="T49" fmla="*/ 61 h 69"/>
                      <a:gd name="T50" fmla="*/ 8 w 42"/>
                      <a:gd name="T51" fmla="*/ 57 h 69"/>
                      <a:gd name="T52" fmla="*/ 4 w 42"/>
                      <a:gd name="T53" fmla="*/ 53 h 69"/>
                      <a:gd name="T54" fmla="*/ 4 w 42"/>
                      <a:gd name="T55" fmla="*/ 45 h 69"/>
                      <a:gd name="T56" fmla="*/ 0 w 42"/>
                      <a:gd name="T57" fmla="*/ 41 h 69"/>
                      <a:gd name="T58" fmla="*/ 0 w 42"/>
                      <a:gd name="T59" fmla="*/ 33 h 69"/>
                      <a:gd name="T60" fmla="*/ 4 w 42"/>
                      <a:gd name="T61" fmla="*/ 29 h 69"/>
                      <a:gd name="T62" fmla="*/ 4 w 42"/>
                      <a:gd name="T63" fmla="*/ 20 h 69"/>
                      <a:gd name="T64" fmla="*/ 8 w 42"/>
                      <a:gd name="T65" fmla="*/ 16 h 69"/>
                      <a:gd name="T66" fmla="*/ 12 w 42"/>
                      <a:gd name="T67" fmla="*/ 12 h 69"/>
                      <a:gd name="T68" fmla="*/ 8 w 42"/>
                      <a:gd name="T69" fmla="*/ 8 h 69"/>
                      <a:gd name="T70" fmla="*/ 12 w 42"/>
                      <a:gd name="T71" fmla="*/ 4 h 69"/>
                      <a:gd name="T72" fmla="*/ 12 w 42"/>
                      <a:gd name="T73" fmla="*/ 4 h 69"/>
                      <a:gd name="T74" fmla="*/ 12 w 42"/>
                      <a:gd name="T75" fmla="*/ 4 h 69"/>
                      <a:gd name="T76" fmla="*/ 16 w 42"/>
                      <a:gd name="T77" fmla="*/ 8 h 69"/>
                      <a:gd name="T78" fmla="*/ 19 w 42"/>
                      <a:gd name="T79" fmla="*/ 4 h 6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</a:cxnLst>
                    <a:rect l="0" t="0" r="r" b="b"/>
                    <a:pathLst>
                      <a:path w="42" h="69">
                        <a:moveTo>
                          <a:pt x="19" y="4"/>
                        </a:moveTo>
                        <a:lnTo>
                          <a:pt x="19" y="8"/>
                        </a:lnTo>
                        <a:lnTo>
                          <a:pt x="23" y="8"/>
                        </a:lnTo>
                        <a:lnTo>
                          <a:pt x="23" y="12"/>
                        </a:lnTo>
                        <a:lnTo>
                          <a:pt x="27" y="12"/>
                        </a:lnTo>
                        <a:lnTo>
                          <a:pt x="31" y="12"/>
                        </a:lnTo>
                        <a:lnTo>
                          <a:pt x="31" y="16"/>
                        </a:lnTo>
                        <a:lnTo>
                          <a:pt x="35" y="16"/>
                        </a:lnTo>
                        <a:lnTo>
                          <a:pt x="35" y="20"/>
                        </a:lnTo>
                        <a:lnTo>
                          <a:pt x="39" y="20"/>
                        </a:lnTo>
                        <a:lnTo>
                          <a:pt x="35" y="20"/>
                        </a:lnTo>
                        <a:lnTo>
                          <a:pt x="39" y="20"/>
                        </a:lnTo>
                        <a:lnTo>
                          <a:pt x="39" y="24"/>
                        </a:lnTo>
                        <a:lnTo>
                          <a:pt x="39" y="29"/>
                        </a:lnTo>
                        <a:lnTo>
                          <a:pt x="42" y="29"/>
                        </a:lnTo>
                        <a:lnTo>
                          <a:pt x="39" y="29"/>
                        </a:lnTo>
                        <a:lnTo>
                          <a:pt x="42" y="29"/>
                        </a:lnTo>
                        <a:lnTo>
                          <a:pt x="42" y="33"/>
                        </a:lnTo>
                        <a:lnTo>
                          <a:pt x="39" y="33"/>
                        </a:lnTo>
                        <a:lnTo>
                          <a:pt x="39" y="37"/>
                        </a:lnTo>
                        <a:lnTo>
                          <a:pt x="42" y="37"/>
                        </a:lnTo>
                        <a:lnTo>
                          <a:pt x="42" y="41"/>
                        </a:lnTo>
                        <a:lnTo>
                          <a:pt x="39" y="45"/>
                        </a:lnTo>
                        <a:lnTo>
                          <a:pt x="39" y="49"/>
                        </a:lnTo>
                        <a:lnTo>
                          <a:pt x="42" y="45"/>
                        </a:lnTo>
                        <a:lnTo>
                          <a:pt x="42" y="49"/>
                        </a:lnTo>
                        <a:lnTo>
                          <a:pt x="39" y="49"/>
                        </a:lnTo>
                        <a:lnTo>
                          <a:pt x="42" y="49"/>
                        </a:lnTo>
                        <a:lnTo>
                          <a:pt x="42" y="53"/>
                        </a:lnTo>
                        <a:lnTo>
                          <a:pt x="39" y="53"/>
                        </a:lnTo>
                        <a:lnTo>
                          <a:pt x="42" y="53"/>
                        </a:lnTo>
                        <a:lnTo>
                          <a:pt x="42" y="57"/>
                        </a:lnTo>
                        <a:lnTo>
                          <a:pt x="39" y="57"/>
                        </a:lnTo>
                        <a:lnTo>
                          <a:pt x="39" y="61"/>
                        </a:lnTo>
                        <a:lnTo>
                          <a:pt x="35" y="61"/>
                        </a:lnTo>
                        <a:lnTo>
                          <a:pt x="35" y="65"/>
                        </a:lnTo>
                        <a:lnTo>
                          <a:pt x="31" y="65"/>
                        </a:lnTo>
                        <a:lnTo>
                          <a:pt x="27" y="65"/>
                        </a:lnTo>
                        <a:lnTo>
                          <a:pt x="27" y="61"/>
                        </a:lnTo>
                        <a:lnTo>
                          <a:pt x="23" y="61"/>
                        </a:lnTo>
                        <a:lnTo>
                          <a:pt x="23" y="65"/>
                        </a:lnTo>
                        <a:lnTo>
                          <a:pt x="23" y="69"/>
                        </a:lnTo>
                        <a:lnTo>
                          <a:pt x="19" y="69"/>
                        </a:lnTo>
                        <a:lnTo>
                          <a:pt x="16" y="65"/>
                        </a:lnTo>
                        <a:lnTo>
                          <a:pt x="16" y="69"/>
                        </a:lnTo>
                        <a:lnTo>
                          <a:pt x="12" y="69"/>
                        </a:lnTo>
                        <a:lnTo>
                          <a:pt x="8" y="69"/>
                        </a:lnTo>
                        <a:lnTo>
                          <a:pt x="8" y="65"/>
                        </a:lnTo>
                        <a:lnTo>
                          <a:pt x="4" y="65"/>
                        </a:lnTo>
                        <a:lnTo>
                          <a:pt x="4" y="61"/>
                        </a:lnTo>
                        <a:lnTo>
                          <a:pt x="4" y="57"/>
                        </a:lnTo>
                        <a:lnTo>
                          <a:pt x="8" y="57"/>
                        </a:lnTo>
                        <a:lnTo>
                          <a:pt x="8" y="53"/>
                        </a:lnTo>
                        <a:lnTo>
                          <a:pt x="4" y="53"/>
                        </a:lnTo>
                        <a:lnTo>
                          <a:pt x="4" y="49"/>
                        </a:lnTo>
                        <a:lnTo>
                          <a:pt x="4" y="45"/>
                        </a:lnTo>
                        <a:lnTo>
                          <a:pt x="4" y="41"/>
                        </a:lnTo>
                        <a:lnTo>
                          <a:pt x="0" y="41"/>
                        </a:lnTo>
                        <a:lnTo>
                          <a:pt x="0" y="37"/>
                        </a:lnTo>
                        <a:lnTo>
                          <a:pt x="0" y="33"/>
                        </a:lnTo>
                        <a:lnTo>
                          <a:pt x="4" y="33"/>
                        </a:lnTo>
                        <a:lnTo>
                          <a:pt x="4" y="29"/>
                        </a:lnTo>
                        <a:lnTo>
                          <a:pt x="4" y="24"/>
                        </a:lnTo>
                        <a:lnTo>
                          <a:pt x="4" y="20"/>
                        </a:lnTo>
                        <a:lnTo>
                          <a:pt x="4" y="16"/>
                        </a:lnTo>
                        <a:lnTo>
                          <a:pt x="8" y="16"/>
                        </a:lnTo>
                        <a:lnTo>
                          <a:pt x="8" y="12"/>
                        </a:lnTo>
                        <a:lnTo>
                          <a:pt x="12" y="12"/>
                        </a:lnTo>
                        <a:lnTo>
                          <a:pt x="12" y="8"/>
                        </a:lnTo>
                        <a:lnTo>
                          <a:pt x="8" y="8"/>
                        </a:lnTo>
                        <a:lnTo>
                          <a:pt x="12" y="8"/>
                        </a:lnTo>
                        <a:lnTo>
                          <a:pt x="12" y="4"/>
                        </a:lnTo>
                        <a:lnTo>
                          <a:pt x="8" y="4"/>
                        </a:lnTo>
                        <a:lnTo>
                          <a:pt x="12" y="4"/>
                        </a:lnTo>
                        <a:lnTo>
                          <a:pt x="12" y="0"/>
                        </a:lnTo>
                        <a:lnTo>
                          <a:pt x="12" y="4"/>
                        </a:lnTo>
                        <a:lnTo>
                          <a:pt x="16" y="4"/>
                        </a:lnTo>
                        <a:lnTo>
                          <a:pt x="16" y="8"/>
                        </a:lnTo>
                        <a:lnTo>
                          <a:pt x="16" y="4"/>
                        </a:lnTo>
                        <a:lnTo>
                          <a:pt x="19" y="4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631" name="Freeform 605">
                    <a:extLst>
                      <a:ext uri="{FF2B5EF4-FFF2-40B4-BE49-F238E27FC236}">
                        <a16:creationId xmlns:a16="http://schemas.microsoft.com/office/drawing/2014/main" id="{CBF623D6-06E2-FB54-ADBF-A15E056DF80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585" y="3448"/>
                    <a:ext cx="57" cy="41"/>
                  </a:xfrm>
                  <a:custGeom>
                    <a:avLst/>
                    <a:gdLst>
                      <a:gd name="T0" fmla="*/ 11 w 57"/>
                      <a:gd name="T1" fmla="*/ 20 h 41"/>
                      <a:gd name="T2" fmla="*/ 11 w 57"/>
                      <a:gd name="T3" fmla="*/ 16 h 41"/>
                      <a:gd name="T4" fmla="*/ 15 w 57"/>
                      <a:gd name="T5" fmla="*/ 16 h 41"/>
                      <a:gd name="T6" fmla="*/ 11 w 57"/>
                      <a:gd name="T7" fmla="*/ 16 h 41"/>
                      <a:gd name="T8" fmla="*/ 15 w 57"/>
                      <a:gd name="T9" fmla="*/ 12 h 41"/>
                      <a:gd name="T10" fmla="*/ 19 w 57"/>
                      <a:gd name="T11" fmla="*/ 12 h 41"/>
                      <a:gd name="T12" fmla="*/ 19 w 57"/>
                      <a:gd name="T13" fmla="*/ 8 h 41"/>
                      <a:gd name="T14" fmla="*/ 19 w 57"/>
                      <a:gd name="T15" fmla="*/ 12 h 41"/>
                      <a:gd name="T16" fmla="*/ 19 w 57"/>
                      <a:gd name="T17" fmla="*/ 8 h 41"/>
                      <a:gd name="T18" fmla="*/ 23 w 57"/>
                      <a:gd name="T19" fmla="*/ 8 h 41"/>
                      <a:gd name="T20" fmla="*/ 27 w 57"/>
                      <a:gd name="T21" fmla="*/ 8 h 41"/>
                      <a:gd name="T22" fmla="*/ 30 w 57"/>
                      <a:gd name="T23" fmla="*/ 8 h 41"/>
                      <a:gd name="T24" fmla="*/ 30 w 57"/>
                      <a:gd name="T25" fmla="*/ 12 h 41"/>
                      <a:gd name="T26" fmla="*/ 34 w 57"/>
                      <a:gd name="T27" fmla="*/ 12 h 41"/>
                      <a:gd name="T28" fmla="*/ 34 w 57"/>
                      <a:gd name="T29" fmla="*/ 8 h 41"/>
                      <a:gd name="T30" fmla="*/ 34 w 57"/>
                      <a:gd name="T31" fmla="*/ 4 h 41"/>
                      <a:gd name="T32" fmla="*/ 38 w 57"/>
                      <a:gd name="T33" fmla="*/ 4 h 41"/>
                      <a:gd name="T34" fmla="*/ 34 w 57"/>
                      <a:gd name="T35" fmla="*/ 4 h 41"/>
                      <a:gd name="T36" fmla="*/ 38 w 57"/>
                      <a:gd name="T37" fmla="*/ 4 h 41"/>
                      <a:gd name="T38" fmla="*/ 38 w 57"/>
                      <a:gd name="T39" fmla="*/ 0 h 41"/>
                      <a:gd name="T40" fmla="*/ 38 w 57"/>
                      <a:gd name="T41" fmla="*/ 4 h 41"/>
                      <a:gd name="T42" fmla="*/ 42 w 57"/>
                      <a:gd name="T43" fmla="*/ 4 h 41"/>
                      <a:gd name="T44" fmla="*/ 46 w 57"/>
                      <a:gd name="T45" fmla="*/ 4 h 41"/>
                      <a:gd name="T46" fmla="*/ 50 w 57"/>
                      <a:gd name="T47" fmla="*/ 4 h 41"/>
                      <a:gd name="T48" fmla="*/ 50 w 57"/>
                      <a:gd name="T49" fmla="*/ 8 h 41"/>
                      <a:gd name="T50" fmla="*/ 53 w 57"/>
                      <a:gd name="T51" fmla="*/ 8 h 41"/>
                      <a:gd name="T52" fmla="*/ 57 w 57"/>
                      <a:gd name="T53" fmla="*/ 8 h 41"/>
                      <a:gd name="T54" fmla="*/ 57 w 57"/>
                      <a:gd name="T55" fmla="*/ 12 h 41"/>
                      <a:gd name="T56" fmla="*/ 53 w 57"/>
                      <a:gd name="T57" fmla="*/ 16 h 41"/>
                      <a:gd name="T58" fmla="*/ 53 w 57"/>
                      <a:gd name="T59" fmla="*/ 20 h 41"/>
                      <a:gd name="T60" fmla="*/ 50 w 57"/>
                      <a:gd name="T61" fmla="*/ 20 h 41"/>
                      <a:gd name="T62" fmla="*/ 46 w 57"/>
                      <a:gd name="T63" fmla="*/ 20 h 41"/>
                      <a:gd name="T64" fmla="*/ 46 w 57"/>
                      <a:gd name="T65" fmla="*/ 25 h 41"/>
                      <a:gd name="T66" fmla="*/ 46 w 57"/>
                      <a:gd name="T67" fmla="*/ 29 h 41"/>
                      <a:gd name="T68" fmla="*/ 42 w 57"/>
                      <a:gd name="T69" fmla="*/ 29 h 41"/>
                      <a:gd name="T70" fmla="*/ 42 w 57"/>
                      <a:gd name="T71" fmla="*/ 33 h 41"/>
                      <a:gd name="T72" fmla="*/ 38 w 57"/>
                      <a:gd name="T73" fmla="*/ 33 h 41"/>
                      <a:gd name="T74" fmla="*/ 34 w 57"/>
                      <a:gd name="T75" fmla="*/ 33 h 41"/>
                      <a:gd name="T76" fmla="*/ 30 w 57"/>
                      <a:gd name="T77" fmla="*/ 33 h 41"/>
                      <a:gd name="T78" fmla="*/ 30 w 57"/>
                      <a:gd name="T79" fmla="*/ 37 h 41"/>
                      <a:gd name="T80" fmla="*/ 27 w 57"/>
                      <a:gd name="T81" fmla="*/ 37 h 41"/>
                      <a:gd name="T82" fmla="*/ 27 w 57"/>
                      <a:gd name="T83" fmla="*/ 33 h 41"/>
                      <a:gd name="T84" fmla="*/ 23 w 57"/>
                      <a:gd name="T85" fmla="*/ 33 h 41"/>
                      <a:gd name="T86" fmla="*/ 23 w 57"/>
                      <a:gd name="T87" fmla="*/ 37 h 41"/>
                      <a:gd name="T88" fmla="*/ 19 w 57"/>
                      <a:gd name="T89" fmla="*/ 33 h 41"/>
                      <a:gd name="T90" fmla="*/ 19 w 57"/>
                      <a:gd name="T91" fmla="*/ 37 h 41"/>
                      <a:gd name="T92" fmla="*/ 15 w 57"/>
                      <a:gd name="T93" fmla="*/ 37 h 41"/>
                      <a:gd name="T94" fmla="*/ 15 w 57"/>
                      <a:gd name="T95" fmla="*/ 41 h 41"/>
                      <a:gd name="T96" fmla="*/ 11 w 57"/>
                      <a:gd name="T97" fmla="*/ 41 h 41"/>
                      <a:gd name="T98" fmla="*/ 11 w 57"/>
                      <a:gd name="T99" fmla="*/ 37 h 41"/>
                      <a:gd name="T100" fmla="*/ 7 w 57"/>
                      <a:gd name="T101" fmla="*/ 37 h 41"/>
                      <a:gd name="T102" fmla="*/ 7 w 57"/>
                      <a:gd name="T103" fmla="*/ 33 h 41"/>
                      <a:gd name="T104" fmla="*/ 3 w 57"/>
                      <a:gd name="T105" fmla="*/ 33 h 41"/>
                      <a:gd name="T106" fmla="*/ 0 w 57"/>
                      <a:gd name="T107" fmla="*/ 33 h 41"/>
                      <a:gd name="T108" fmla="*/ 0 w 57"/>
                      <a:gd name="T109" fmla="*/ 29 h 41"/>
                      <a:gd name="T110" fmla="*/ 3 w 57"/>
                      <a:gd name="T111" fmla="*/ 29 h 41"/>
                      <a:gd name="T112" fmla="*/ 7 w 57"/>
                      <a:gd name="T113" fmla="*/ 25 h 41"/>
                      <a:gd name="T114" fmla="*/ 11 w 57"/>
                      <a:gd name="T115" fmla="*/ 25 h 41"/>
                      <a:gd name="T116" fmla="*/ 15 w 57"/>
                      <a:gd name="T117" fmla="*/ 20 h 41"/>
                      <a:gd name="T118" fmla="*/ 11 w 57"/>
                      <a:gd name="T119" fmla="*/ 20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</a:cxnLst>
                    <a:rect l="0" t="0" r="r" b="b"/>
                    <a:pathLst>
                      <a:path w="57" h="41">
                        <a:moveTo>
                          <a:pt x="11" y="20"/>
                        </a:moveTo>
                        <a:lnTo>
                          <a:pt x="11" y="16"/>
                        </a:lnTo>
                        <a:lnTo>
                          <a:pt x="15" y="16"/>
                        </a:lnTo>
                        <a:lnTo>
                          <a:pt x="11" y="16"/>
                        </a:lnTo>
                        <a:lnTo>
                          <a:pt x="15" y="12"/>
                        </a:lnTo>
                        <a:lnTo>
                          <a:pt x="19" y="12"/>
                        </a:lnTo>
                        <a:lnTo>
                          <a:pt x="19" y="8"/>
                        </a:lnTo>
                        <a:lnTo>
                          <a:pt x="19" y="12"/>
                        </a:lnTo>
                        <a:lnTo>
                          <a:pt x="19" y="8"/>
                        </a:lnTo>
                        <a:lnTo>
                          <a:pt x="23" y="8"/>
                        </a:lnTo>
                        <a:lnTo>
                          <a:pt x="27" y="8"/>
                        </a:lnTo>
                        <a:lnTo>
                          <a:pt x="30" y="8"/>
                        </a:lnTo>
                        <a:lnTo>
                          <a:pt x="30" y="12"/>
                        </a:lnTo>
                        <a:lnTo>
                          <a:pt x="34" y="12"/>
                        </a:lnTo>
                        <a:lnTo>
                          <a:pt x="34" y="8"/>
                        </a:lnTo>
                        <a:lnTo>
                          <a:pt x="34" y="4"/>
                        </a:lnTo>
                        <a:lnTo>
                          <a:pt x="38" y="4"/>
                        </a:lnTo>
                        <a:lnTo>
                          <a:pt x="34" y="4"/>
                        </a:lnTo>
                        <a:lnTo>
                          <a:pt x="38" y="4"/>
                        </a:lnTo>
                        <a:lnTo>
                          <a:pt x="38" y="0"/>
                        </a:lnTo>
                        <a:lnTo>
                          <a:pt x="38" y="4"/>
                        </a:lnTo>
                        <a:lnTo>
                          <a:pt x="42" y="4"/>
                        </a:lnTo>
                        <a:lnTo>
                          <a:pt x="46" y="4"/>
                        </a:lnTo>
                        <a:lnTo>
                          <a:pt x="50" y="4"/>
                        </a:lnTo>
                        <a:lnTo>
                          <a:pt x="50" y="8"/>
                        </a:lnTo>
                        <a:lnTo>
                          <a:pt x="53" y="8"/>
                        </a:lnTo>
                        <a:lnTo>
                          <a:pt x="57" y="8"/>
                        </a:lnTo>
                        <a:lnTo>
                          <a:pt x="57" y="12"/>
                        </a:lnTo>
                        <a:lnTo>
                          <a:pt x="53" y="16"/>
                        </a:lnTo>
                        <a:lnTo>
                          <a:pt x="53" y="20"/>
                        </a:lnTo>
                        <a:lnTo>
                          <a:pt x="50" y="20"/>
                        </a:lnTo>
                        <a:lnTo>
                          <a:pt x="46" y="20"/>
                        </a:lnTo>
                        <a:lnTo>
                          <a:pt x="46" y="25"/>
                        </a:lnTo>
                        <a:lnTo>
                          <a:pt x="46" y="29"/>
                        </a:lnTo>
                        <a:lnTo>
                          <a:pt x="42" y="29"/>
                        </a:lnTo>
                        <a:lnTo>
                          <a:pt x="42" y="33"/>
                        </a:lnTo>
                        <a:lnTo>
                          <a:pt x="38" y="33"/>
                        </a:lnTo>
                        <a:lnTo>
                          <a:pt x="34" y="33"/>
                        </a:lnTo>
                        <a:lnTo>
                          <a:pt x="30" y="33"/>
                        </a:lnTo>
                        <a:lnTo>
                          <a:pt x="30" y="37"/>
                        </a:lnTo>
                        <a:lnTo>
                          <a:pt x="27" y="37"/>
                        </a:lnTo>
                        <a:lnTo>
                          <a:pt x="27" y="33"/>
                        </a:lnTo>
                        <a:lnTo>
                          <a:pt x="23" y="33"/>
                        </a:lnTo>
                        <a:lnTo>
                          <a:pt x="23" y="37"/>
                        </a:lnTo>
                        <a:lnTo>
                          <a:pt x="19" y="33"/>
                        </a:lnTo>
                        <a:lnTo>
                          <a:pt x="19" y="37"/>
                        </a:lnTo>
                        <a:lnTo>
                          <a:pt x="15" y="37"/>
                        </a:lnTo>
                        <a:lnTo>
                          <a:pt x="15" y="41"/>
                        </a:lnTo>
                        <a:lnTo>
                          <a:pt x="11" y="41"/>
                        </a:lnTo>
                        <a:lnTo>
                          <a:pt x="11" y="37"/>
                        </a:lnTo>
                        <a:lnTo>
                          <a:pt x="7" y="37"/>
                        </a:lnTo>
                        <a:lnTo>
                          <a:pt x="7" y="33"/>
                        </a:lnTo>
                        <a:lnTo>
                          <a:pt x="3" y="33"/>
                        </a:lnTo>
                        <a:lnTo>
                          <a:pt x="0" y="33"/>
                        </a:lnTo>
                        <a:lnTo>
                          <a:pt x="0" y="29"/>
                        </a:lnTo>
                        <a:lnTo>
                          <a:pt x="3" y="29"/>
                        </a:lnTo>
                        <a:lnTo>
                          <a:pt x="7" y="25"/>
                        </a:lnTo>
                        <a:lnTo>
                          <a:pt x="11" y="25"/>
                        </a:lnTo>
                        <a:lnTo>
                          <a:pt x="15" y="20"/>
                        </a:lnTo>
                        <a:lnTo>
                          <a:pt x="11" y="2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632" name="Freeform 606">
                    <a:extLst>
                      <a:ext uri="{FF2B5EF4-FFF2-40B4-BE49-F238E27FC236}">
                        <a16:creationId xmlns:a16="http://schemas.microsoft.com/office/drawing/2014/main" id="{073FFC8A-C54F-B581-EF63-13DC6371AE3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871" y="3453"/>
                    <a:ext cx="20" cy="32"/>
                  </a:xfrm>
                  <a:custGeom>
                    <a:avLst/>
                    <a:gdLst>
                      <a:gd name="T0" fmla="*/ 4 w 20"/>
                      <a:gd name="T1" fmla="*/ 12 h 33"/>
                      <a:gd name="T2" fmla="*/ 0 w 20"/>
                      <a:gd name="T3" fmla="*/ 8 h 33"/>
                      <a:gd name="T4" fmla="*/ 0 w 20"/>
                      <a:gd name="T5" fmla="*/ 4 h 33"/>
                      <a:gd name="T6" fmla="*/ 4 w 20"/>
                      <a:gd name="T7" fmla="*/ 4 h 33"/>
                      <a:gd name="T8" fmla="*/ 4 w 20"/>
                      <a:gd name="T9" fmla="*/ 0 h 33"/>
                      <a:gd name="T10" fmla="*/ 8 w 20"/>
                      <a:gd name="T11" fmla="*/ 0 h 33"/>
                      <a:gd name="T12" fmla="*/ 12 w 20"/>
                      <a:gd name="T13" fmla="*/ 0 h 33"/>
                      <a:gd name="T14" fmla="*/ 16 w 20"/>
                      <a:gd name="T15" fmla="*/ 0 h 33"/>
                      <a:gd name="T16" fmla="*/ 20 w 20"/>
                      <a:gd name="T17" fmla="*/ 0 h 33"/>
                      <a:gd name="T18" fmla="*/ 20 w 20"/>
                      <a:gd name="T19" fmla="*/ 4 h 33"/>
                      <a:gd name="T20" fmla="*/ 16 w 20"/>
                      <a:gd name="T21" fmla="*/ 4 h 33"/>
                      <a:gd name="T22" fmla="*/ 20 w 20"/>
                      <a:gd name="T23" fmla="*/ 4 h 33"/>
                      <a:gd name="T24" fmla="*/ 16 w 20"/>
                      <a:gd name="T25" fmla="*/ 8 h 33"/>
                      <a:gd name="T26" fmla="*/ 20 w 20"/>
                      <a:gd name="T27" fmla="*/ 8 h 33"/>
                      <a:gd name="T28" fmla="*/ 20 w 20"/>
                      <a:gd name="T29" fmla="*/ 12 h 33"/>
                      <a:gd name="T30" fmla="*/ 16 w 20"/>
                      <a:gd name="T31" fmla="*/ 12 h 33"/>
                      <a:gd name="T32" fmla="*/ 16 w 20"/>
                      <a:gd name="T33" fmla="*/ 16 h 33"/>
                      <a:gd name="T34" fmla="*/ 20 w 20"/>
                      <a:gd name="T35" fmla="*/ 16 h 33"/>
                      <a:gd name="T36" fmla="*/ 20 w 20"/>
                      <a:gd name="T37" fmla="*/ 21 h 33"/>
                      <a:gd name="T38" fmla="*/ 16 w 20"/>
                      <a:gd name="T39" fmla="*/ 21 h 33"/>
                      <a:gd name="T40" fmla="*/ 16 w 20"/>
                      <a:gd name="T41" fmla="*/ 25 h 33"/>
                      <a:gd name="T42" fmla="*/ 16 w 20"/>
                      <a:gd name="T43" fmla="*/ 29 h 33"/>
                      <a:gd name="T44" fmla="*/ 12 w 20"/>
                      <a:gd name="T45" fmla="*/ 29 h 33"/>
                      <a:gd name="T46" fmla="*/ 8 w 20"/>
                      <a:gd name="T47" fmla="*/ 29 h 33"/>
                      <a:gd name="T48" fmla="*/ 8 w 20"/>
                      <a:gd name="T49" fmla="*/ 33 h 33"/>
                      <a:gd name="T50" fmla="*/ 4 w 20"/>
                      <a:gd name="T51" fmla="*/ 33 h 33"/>
                      <a:gd name="T52" fmla="*/ 4 w 20"/>
                      <a:gd name="T53" fmla="*/ 29 h 33"/>
                      <a:gd name="T54" fmla="*/ 4 w 20"/>
                      <a:gd name="T55" fmla="*/ 25 h 33"/>
                      <a:gd name="T56" fmla="*/ 4 w 20"/>
                      <a:gd name="T57" fmla="*/ 21 h 33"/>
                      <a:gd name="T58" fmla="*/ 0 w 20"/>
                      <a:gd name="T59" fmla="*/ 21 h 33"/>
                      <a:gd name="T60" fmla="*/ 4 w 20"/>
                      <a:gd name="T61" fmla="*/ 21 h 33"/>
                      <a:gd name="T62" fmla="*/ 4 w 20"/>
                      <a:gd name="T63" fmla="*/ 16 h 33"/>
                      <a:gd name="T64" fmla="*/ 4 w 20"/>
                      <a:gd name="T65" fmla="*/ 12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20" h="33">
                        <a:moveTo>
                          <a:pt x="4" y="12"/>
                        </a:moveTo>
                        <a:lnTo>
                          <a:pt x="0" y="8"/>
                        </a:lnTo>
                        <a:lnTo>
                          <a:pt x="0" y="4"/>
                        </a:lnTo>
                        <a:lnTo>
                          <a:pt x="4" y="4"/>
                        </a:lnTo>
                        <a:lnTo>
                          <a:pt x="4" y="0"/>
                        </a:lnTo>
                        <a:lnTo>
                          <a:pt x="8" y="0"/>
                        </a:lnTo>
                        <a:lnTo>
                          <a:pt x="12" y="0"/>
                        </a:lnTo>
                        <a:lnTo>
                          <a:pt x="16" y="0"/>
                        </a:lnTo>
                        <a:lnTo>
                          <a:pt x="20" y="0"/>
                        </a:lnTo>
                        <a:lnTo>
                          <a:pt x="20" y="4"/>
                        </a:lnTo>
                        <a:lnTo>
                          <a:pt x="16" y="4"/>
                        </a:lnTo>
                        <a:lnTo>
                          <a:pt x="20" y="4"/>
                        </a:lnTo>
                        <a:lnTo>
                          <a:pt x="16" y="8"/>
                        </a:lnTo>
                        <a:lnTo>
                          <a:pt x="20" y="8"/>
                        </a:lnTo>
                        <a:lnTo>
                          <a:pt x="20" y="12"/>
                        </a:lnTo>
                        <a:lnTo>
                          <a:pt x="16" y="12"/>
                        </a:lnTo>
                        <a:lnTo>
                          <a:pt x="16" y="16"/>
                        </a:lnTo>
                        <a:lnTo>
                          <a:pt x="20" y="16"/>
                        </a:lnTo>
                        <a:lnTo>
                          <a:pt x="20" y="21"/>
                        </a:lnTo>
                        <a:lnTo>
                          <a:pt x="16" y="21"/>
                        </a:lnTo>
                        <a:lnTo>
                          <a:pt x="16" y="25"/>
                        </a:lnTo>
                        <a:lnTo>
                          <a:pt x="16" y="29"/>
                        </a:lnTo>
                        <a:lnTo>
                          <a:pt x="12" y="29"/>
                        </a:lnTo>
                        <a:lnTo>
                          <a:pt x="8" y="29"/>
                        </a:lnTo>
                        <a:lnTo>
                          <a:pt x="8" y="33"/>
                        </a:lnTo>
                        <a:lnTo>
                          <a:pt x="4" y="33"/>
                        </a:lnTo>
                        <a:lnTo>
                          <a:pt x="4" y="29"/>
                        </a:lnTo>
                        <a:lnTo>
                          <a:pt x="4" y="25"/>
                        </a:lnTo>
                        <a:lnTo>
                          <a:pt x="4" y="21"/>
                        </a:lnTo>
                        <a:lnTo>
                          <a:pt x="0" y="21"/>
                        </a:lnTo>
                        <a:lnTo>
                          <a:pt x="4" y="21"/>
                        </a:lnTo>
                        <a:lnTo>
                          <a:pt x="4" y="16"/>
                        </a:lnTo>
                        <a:lnTo>
                          <a:pt x="4" y="12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633" name="Freeform 607">
                    <a:extLst>
                      <a:ext uri="{FF2B5EF4-FFF2-40B4-BE49-F238E27FC236}">
                        <a16:creationId xmlns:a16="http://schemas.microsoft.com/office/drawing/2014/main" id="{4C73E0F6-58E0-EDE3-4980-AAED41585AB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546" y="3453"/>
                    <a:ext cx="26" cy="40"/>
                  </a:xfrm>
                  <a:custGeom>
                    <a:avLst/>
                    <a:gdLst>
                      <a:gd name="T0" fmla="*/ 0 w 27"/>
                      <a:gd name="T1" fmla="*/ 4 h 41"/>
                      <a:gd name="T2" fmla="*/ 4 w 27"/>
                      <a:gd name="T3" fmla="*/ 4 h 41"/>
                      <a:gd name="T4" fmla="*/ 4 w 27"/>
                      <a:gd name="T5" fmla="*/ 0 h 41"/>
                      <a:gd name="T6" fmla="*/ 8 w 27"/>
                      <a:gd name="T7" fmla="*/ 0 h 41"/>
                      <a:gd name="T8" fmla="*/ 12 w 27"/>
                      <a:gd name="T9" fmla="*/ 4 h 41"/>
                      <a:gd name="T10" fmla="*/ 16 w 27"/>
                      <a:gd name="T11" fmla="*/ 4 h 41"/>
                      <a:gd name="T12" fmla="*/ 16 w 27"/>
                      <a:gd name="T13" fmla="*/ 8 h 41"/>
                      <a:gd name="T14" fmla="*/ 19 w 27"/>
                      <a:gd name="T15" fmla="*/ 8 h 41"/>
                      <a:gd name="T16" fmla="*/ 19 w 27"/>
                      <a:gd name="T17" fmla="*/ 12 h 41"/>
                      <a:gd name="T18" fmla="*/ 19 w 27"/>
                      <a:gd name="T19" fmla="*/ 16 h 41"/>
                      <a:gd name="T20" fmla="*/ 23 w 27"/>
                      <a:gd name="T21" fmla="*/ 16 h 41"/>
                      <a:gd name="T22" fmla="*/ 27 w 27"/>
                      <a:gd name="T23" fmla="*/ 16 h 41"/>
                      <a:gd name="T24" fmla="*/ 27 w 27"/>
                      <a:gd name="T25" fmla="*/ 21 h 41"/>
                      <a:gd name="T26" fmla="*/ 27 w 27"/>
                      <a:gd name="T27" fmla="*/ 25 h 41"/>
                      <a:gd name="T28" fmla="*/ 23 w 27"/>
                      <a:gd name="T29" fmla="*/ 25 h 41"/>
                      <a:gd name="T30" fmla="*/ 23 w 27"/>
                      <a:gd name="T31" fmla="*/ 29 h 41"/>
                      <a:gd name="T32" fmla="*/ 23 w 27"/>
                      <a:gd name="T33" fmla="*/ 33 h 41"/>
                      <a:gd name="T34" fmla="*/ 19 w 27"/>
                      <a:gd name="T35" fmla="*/ 33 h 41"/>
                      <a:gd name="T36" fmla="*/ 19 w 27"/>
                      <a:gd name="T37" fmla="*/ 37 h 41"/>
                      <a:gd name="T38" fmla="*/ 23 w 27"/>
                      <a:gd name="T39" fmla="*/ 37 h 41"/>
                      <a:gd name="T40" fmla="*/ 19 w 27"/>
                      <a:gd name="T41" fmla="*/ 37 h 41"/>
                      <a:gd name="T42" fmla="*/ 19 w 27"/>
                      <a:gd name="T43" fmla="*/ 41 h 41"/>
                      <a:gd name="T44" fmla="*/ 19 w 27"/>
                      <a:gd name="T45" fmla="*/ 37 h 41"/>
                      <a:gd name="T46" fmla="*/ 19 w 27"/>
                      <a:gd name="T47" fmla="*/ 41 h 41"/>
                      <a:gd name="T48" fmla="*/ 16 w 27"/>
                      <a:gd name="T49" fmla="*/ 41 h 41"/>
                      <a:gd name="T50" fmla="*/ 16 w 27"/>
                      <a:gd name="T51" fmla="*/ 37 h 41"/>
                      <a:gd name="T52" fmla="*/ 12 w 27"/>
                      <a:gd name="T53" fmla="*/ 37 h 41"/>
                      <a:gd name="T54" fmla="*/ 12 w 27"/>
                      <a:gd name="T55" fmla="*/ 33 h 41"/>
                      <a:gd name="T56" fmla="*/ 12 w 27"/>
                      <a:gd name="T57" fmla="*/ 29 h 41"/>
                      <a:gd name="T58" fmla="*/ 8 w 27"/>
                      <a:gd name="T59" fmla="*/ 29 h 41"/>
                      <a:gd name="T60" fmla="*/ 8 w 27"/>
                      <a:gd name="T61" fmla="*/ 25 h 41"/>
                      <a:gd name="T62" fmla="*/ 4 w 27"/>
                      <a:gd name="T63" fmla="*/ 25 h 41"/>
                      <a:gd name="T64" fmla="*/ 4 w 27"/>
                      <a:gd name="T65" fmla="*/ 21 h 41"/>
                      <a:gd name="T66" fmla="*/ 4 w 27"/>
                      <a:gd name="T67" fmla="*/ 16 h 41"/>
                      <a:gd name="T68" fmla="*/ 4 w 27"/>
                      <a:gd name="T69" fmla="*/ 12 h 41"/>
                      <a:gd name="T70" fmla="*/ 4 w 27"/>
                      <a:gd name="T71" fmla="*/ 8 h 41"/>
                      <a:gd name="T72" fmla="*/ 4 w 27"/>
                      <a:gd name="T73" fmla="*/ 4 h 41"/>
                      <a:gd name="T74" fmla="*/ 0 w 27"/>
                      <a:gd name="T75" fmla="*/ 4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</a:cxnLst>
                    <a:rect l="0" t="0" r="r" b="b"/>
                    <a:pathLst>
                      <a:path w="27" h="41">
                        <a:moveTo>
                          <a:pt x="0" y="4"/>
                        </a:moveTo>
                        <a:lnTo>
                          <a:pt x="4" y="4"/>
                        </a:lnTo>
                        <a:lnTo>
                          <a:pt x="4" y="0"/>
                        </a:lnTo>
                        <a:lnTo>
                          <a:pt x="8" y="0"/>
                        </a:lnTo>
                        <a:lnTo>
                          <a:pt x="12" y="4"/>
                        </a:lnTo>
                        <a:lnTo>
                          <a:pt x="16" y="4"/>
                        </a:lnTo>
                        <a:lnTo>
                          <a:pt x="16" y="8"/>
                        </a:lnTo>
                        <a:lnTo>
                          <a:pt x="19" y="8"/>
                        </a:lnTo>
                        <a:lnTo>
                          <a:pt x="19" y="12"/>
                        </a:lnTo>
                        <a:lnTo>
                          <a:pt x="19" y="16"/>
                        </a:lnTo>
                        <a:lnTo>
                          <a:pt x="23" y="16"/>
                        </a:lnTo>
                        <a:lnTo>
                          <a:pt x="27" y="16"/>
                        </a:lnTo>
                        <a:lnTo>
                          <a:pt x="27" y="21"/>
                        </a:lnTo>
                        <a:lnTo>
                          <a:pt x="27" y="25"/>
                        </a:lnTo>
                        <a:lnTo>
                          <a:pt x="23" y="25"/>
                        </a:lnTo>
                        <a:lnTo>
                          <a:pt x="23" y="29"/>
                        </a:lnTo>
                        <a:lnTo>
                          <a:pt x="23" y="33"/>
                        </a:lnTo>
                        <a:lnTo>
                          <a:pt x="19" y="33"/>
                        </a:lnTo>
                        <a:lnTo>
                          <a:pt x="19" y="37"/>
                        </a:lnTo>
                        <a:lnTo>
                          <a:pt x="23" y="37"/>
                        </a:lnTo>
                        <a:lnTo>
                          <a:pt x="19" y="37"/>
                        </a:lnTo>
                        <a:lnTo>
                          <a:pt x="19" y="41"/>
                        </a:lnTo>
                        <a:lnTo>
                          <a:pt x="19" y="37"/>
                        </a:lnTo>
                        <a:lnTo>
                          <a:pt x="19" y="41"/>
                        </a:lnTo>
                        <a:lnTo>
                          <a:pt x="16" y="41"/>
                        </a:lnTo>
                        <a:lnTo>
                          <a:pt x="16" y="37"/>
                        </a:lnTo>
                        <a:lnTo>
                          <a:pt x="12" y="37"/>
                        </a:lnTo>
                        <a:lnTo>
                          <a:pt x="12" y="33"/>
                        </a:lnTo>
                        <a:lnTo>
                          <a:pt x="12" y="29"/>
                        </a:lnTo>
                        <a:lnTo>
                          <a:pt x="8" y="29"/>
                        </a:lnTo>
                        <a:lnTo>
                          <a:pt x="8" y="25"/>
                        </a:lnTo>
                        <a:lnTo>
                          <a:pt x="4" y="25"/>
                        </a:lnTo>
                        <a:lnTo>
                          <a:pt x="4" y="21"/>
                        </a:lnTo>
                        <a:lnTo>
                          <a:pt x="4" y="16"/>
                        </a:lnTo>
                        <a:lnTo>
                          <a:pt x="4" y="12"/>
                        </a:lnTo>
                        <a:lnTo>
                          <a:pt x="4" y="8"/>
                        </a:lnTo>
                        <a:lnTo>
                          <a:pt x="4" y="4"/>
                        </a:lnTo>
                        <a:lnTo>
                          <a:pt x="0" y="4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634" name="Freeform 608">
                    <a:extLst>
                      <a:ext uri="{FF2B5EF4-FFF2-40B4-BE49-F238E27FC236}">
                        <a16:creationId xmlns:a16="http://schemas.microsoft.com/office/drawing/2014/main" id="{3E8D37E2-7654-4274-1834-3F05D1DB3A1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504" y="3453"/>
                    <a:ext cx="29" cy="29"/>
                  </a:xfrm>
                  <a:custGeom>
                    <a:avLst/>
                    <a:gdLst>
                      <a:gd name="T0" fmla="*/ 0 w 27"/>
                      <a:gd name="T1" fmla="*/ 8 h 29"/>
                      <a:gd name="T2" fmla="*/ 4 w 27"/>
                      <a:gd name="T3" fmla="*/ 8 h 29"/>
                      <a:gd name="T4" fmla="*/ 4 w 27"/>
                      <a:gd name="T5" fmla="*/ 4 h 29"/>
                      <a:gd name="T6" fmla="*/ 0 w 27"/>
                      <a:gd name="T7" fmla="*/ 4 h 29"/>
                      <a:gd name="T8" fmla="*/ 4 w 27"/>
                      <a:gd name="T9" fmla="*/ 4 h 29"/>
                      <a:gd name="T10" fmla="*/ 0 w 27"/>
                      <a:gd name="T11" fmla="*/ 4 h 29"/>
                      <a:gd name="T12" fmla="*/ 0 w 27"/>
                      <a:gd name="T13" fmla="*/ 0 h 29"/>
                      <a:gd name="T14" fmla="*/ 4 w 27"/>
                      <a:gd name="T15" fmla="*/ 0 h 29"/>
                      <a:gd name="T16" fmla="*/ 4 w 27"/>
                      <a:gd name="T17" fmla="*/ 4 h 29"/>
                      <a:gd name="T18" fmla="*/ 8 w 27"/>
                      <a:gd name="T19" fmla="*/ 4 h 29"/>
                      <a:gd name="T20" fmla="*/ 12 w 27"/>
                      <a:gd name="T21" fmla="*/ 4 h 29"/>
                      <a:gd name="T22" fmla="*/ 15 w 27"/>
                      <a:gd name="T23" fmla="*/ 4 h 29"/>
                      <a:gd name="T24" fmla="*/ 19 w 27"/>
                      <a:gd name="T25" fmla="*/ 4 h 29"/>
                      <a:gd name="T26" fmla="*/ 19 w 27"/>
                      <a:gd name="T27" fmla="*/ 8 h 29"/>
                      <a:gd name="T28" fmla="*/ 19 w 27"/>
                      <a:gd name="T29" fmla="*/ 12 h 29"/>
                      <a:gd name="T30" fmla="*/ 23 w 27"/>
                      <a:gd name="T31" fmla="*/ 12 h 29"/>
                      <a:gd name="T32" fmla="*/ 23 w 27"/>
                      <a:gd name="T33" fmla="*/ 16 h 29"/>
                      <a:gd name="T34" fmla="*/ 27 w 27"/>
                      <a:gd name="T35" fmla="*/ 16 h 29"/>
                      <a:gd name="T36" fmla="*/ 27 w 27"/>
                      <a:gd name="T37" fmla="*/ 21 h 29"/>
                      <a:gd name="T38" fmla="*/ 23 w 27"/>
                      <a:gd name="T39" fmla="*/ 21 h 29"/>
                      <a:gd name="T40" fmla="*/ 23 w 27"/>
                      <a:gd name="T41" fmla="*/ 25 h 29"/>
                      <a:gd name="T42" fmla="*/ 23 w 27"/>
                      <a:gd name="T43" fmla="*/ 29 h 29"/>
                      <a:gd name="T44" fmla="*/ 19 w 27"/>
                      <a:gd name="T45" fmla="*/ 29 h 29"/>
                      <a:gd name="T46" fmla="*/ 19 w 27"/>
                      <a:gd name="T47" fmla="*/ 25 h 29"/>
                      <a:gd name="T48" fmla="*/ 15 w 27"/>
                      <a:gd name="T49" fmla="*/ 25 h 29"/>
                      <a:gd name="T50" fmla="*/ 12 w 27"/>
                      <a:gd name="T51" fmla="*/ 25 h 29"/>
                      <a:gd name="T52" fmla="*/ 8 w 27"/>
                      <a:gd name="T53" fmla="*/ 25 h 29"/>
                      <a:gd name="T54" fmla="*/ 4 w 27"/>
                      <a:gd name="T55" fmla="*/ 25 h 29"/>
                      <a:gd name="T56" fmla="*/ 8 w 27"/>
                      <a:gd name="T57" fmla="*/ 25 h 29"/>
                      <a:gd name="T58" fmla="*/ 8 w 27"/>
                      <a:gd name="T59" fmla="*/ 21 h 29"/>
                      <a:gd name="T60" fmla="*/ 4 w 27"/>
                      <a:gd name="T61" fmla="*/ 21 h 29"/>
                      <a:gd name="T62" fmla="*/ 4 w 27"/>
                      <a:gd name="T63" fmla="*/ 16 h 29"/>
                      <a:gd name="T64" fmla="*/ 8 w 27"/>
                      <a:gd name="T65" fmla="*/ 16 h 29"/>
                      <a:gd name="T66" fmla="*/ 4 w 27"/>
                      <a:gd name="T67" fmla="*/ 16 h 29"/>
                      <a:gd name="T68" fmla="*/ 8 w 27"/>
                      <a:gd name="T69" fmla="*/ 16 h 29"/>
                      <a:gd name="T70" fmla="*/ 8 w 27"/>
                      <a:gd name="T71" fmla="*/ 12 h 29"/>
                      <a:gd name="T72" fmla="*/ 4 w 27"/>
                      <a:gd name="T73" fmla="*/ 12 h 29"/>
                      <a:gd name="T74" fmla="*/ 4 w 27"/>
                      <a:gd name="T75" fmla="*/ 8 h 29"/>
                      <a:gd name="T76" fmla="*/ 0 w 27"/>
                      <a:gd name="T77" fmla="*/ 8 h 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</a:cxnLst>
                    <a:rect l="0" t="0" r="r" b="b"/>
                    <a:pathLst>
                      <a:path w="27" h="29">
                        <a:moveTo>
                          <a:pt x="0" y="8"/>
                        </a:moveTo>
                        <a:lnTo>
                          <a:pt x="4" y="8"/>
                        </a:lnTo>
                        <a:lnTo>
                          <a:pt x="4" y="4"/>
                        </a:lnTo>
                        <a:lnTo>
                          <a:pt x="0" y="4"/>
                        </a:lnTo>
                        <a:lnTo>
                          <a:pt x="4" y="4"/>
                        </a:lnTo>
                        <a:lnTo>
                          <a:pt x="0" y="4"/>
                        </a:lnTo>
                        <a:lnTo>
                          <a:pt x="0" y="0"/>
                        </a:lnTo>
                        <a:lnTo>
                          <a:pt x="4" y="0"/>
                        </a:lnTo>
                        <a:lnTo>
                          <a:pt x="4" y="4"/>
                        </a:lnTo>
                        <a:lnTo>
                          <a:pt x="8" y="4"/>
                        </a:lnTo>
                        <a:lnTo>
                          <a:pt x="12" y="4"/>
                        </a:lnTo>
                        <a:lnTo>
                          <a:pt x="15" y="4"/>
                        </a:lnTo>
                        <a:lnTo>
                          <a:pt x="19" y="4"/>
                        </a:lnTo>
                        <a:lnTo>
                          <a:pt x="19" y="8"/>
                        </a:lnTo>
                        <a:lnTo>
                          <a:pt x="19" y="12"/>
                        </a:lnTo>
                        <a:lnTo>
                          <a:pt x="23" y="12"/>
                        </a:lnTo>
                        <a:lnTo>
                          <a:pt x="23" y="16"/>
                        </a:lnTo>
                        <a:lnTo>
                          <a:pt x="27" y="16"/>
                        </a:lnTo>
                        <a:lnTo>
                          <a:pt x="27" y="21"/>
                        </a:lnTo>
                        <a:lnTo>
                          <a:pt x="23" y="21"/>
                        </a:lnTo>
                        <a:lnTo>
                          <a:pt x="23" y="25"/>
                        </a:lnTo>
                        <a:lnTo>
                          <a:pt x="23" y="29"/>
                        </a:lnTo>
                        <a:lnTo>
                          <a:pt x="19" y="29"/>
                        </a:lnTo>
                        <a:lnTo>
                          <a:pt x="19" y="25"/>
                        </a:lnTo>
                        <a:lnTo>
                          <a:pt x="15" y="25"/>
                        </a:lnTo>
                        <a:lnTo>
                          <a:pt x="12" y="25"/>
                        </a:lnTo>
                        <a:lnTo>
                          <a:pt x="8" y="25"/>
                        </a:lnTo>
                        <a:lnTo>
                          <a:pt x="4" y="25"/>
                        </a:lnTo>
                        <a:lnTo>
                          <a:pt x="8" y="25"/>
                        </a:lnTo>
                        <a:lnTo>
                          <a:pt x="8" y="21"/>
                        </a:lnTo>
                        <a:lnTo>
                          <a:pt x="4" y="21"/>
                        </a:lnTo>
                        <a:lnTo>
                          <a:pt x="4" y="16"/>
                        </a:lnTo>
                        <a:lnTo>
                          <a:pt x="8" y="16"/>
                        </a:lnTo>
                        <a:lnTo>
                          <a:pt x="4" y="16"/>
                        </a:lnTo>
                        <a:lnTo>
                          <a:pt x="8" y="16"/>
                        </a:lnTo>
                        <a:lnTo>
                          <a:pt x="8" y="12"/>
                        </a:lnTo>
                        <a:lnTo>
                          <a:pt x="4" y="12"/>
                        </a:lnTo>
                        <a:lnTo>
                          <a:pt x="4" y="8"/>
                        </a:lnTo>
                        <a:lnTo>
                          <a:pt x="0" y="8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635" name="Freeform 609">
                    <a:extLst>
                      <a:ext uri="{FF2B5EF4-FFF2-40B4-BE49-F238E27FC236}">
                        <a16:creationId xmlns:a16="http://schemas.microsoft.com/office/drawing/2014/main" id="{8929CE92-BA0A-6FB9-2978-AD381AC604E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450" y="3453"/>
                    <a:ext cx="157" cy="101"/>
                  </a:xfrm>
                  <a:custGeom>
                    <a:avLst/>
                    <a:gdLst>
                      <a:gd name="T0" fmla="*/ 92 w 157"/>
                      <a:gd name="T1" fmla="*/ 4 h 101"/>
                      <a:gd name="T2" fmla="*/ 103 w 157"/>
                      <a:gd name="T3" fmla="*/ 4 h 101"/>
                      <a:gd name="T4" fmla="*/ 122 w 157"/>
                      <a:gd name="T5" fmla="*/ 4 h 101"/>
                      <a:gd name="T6" fmla="*/ 134 w 157"/>
                      <a:gd name="T7" fmla="*/ 4 h 101"/>
                      <a:gd name="T8" fmla="*/ 141 w 157"/>
                      <a:gd name="T9" fmla="*/ 4 h 101"/>
                      <a:gd name="T10" fmla="*/ 149 w 157"/>
                      <a:gd name="T11" fmla="*/ 0 h 101"/>
                      <a:gd name="T12" fmla="*/ 153 w 157"/>
                      <a:gd name="T13" fmla="*/ 4 h 101"/>
                      <a:gd name="T14" fmla="*/ 153 w 157"/>
                      <a:gd name="T15" fmla="*/ 4 h 101"/>
                      <a:gd name="T16" fmla="*/ 157 w 157"/>
                      <a:gd name="T17" fmla="*/ 8 h 101"/>
                      <a:gd name="T18" fmla="*/ 157 w 157"/>
                      <a:gd name="T19" fmla="*/ 16 h 101"/>
                      <a:gd name="T20" fmla="*/ 149 w 157"/>
                      <a:gd name="T21" fmla="*/ 16 h 101"/>
                      <a:gd name="T22" fmla="*/ 145 w 157"/>
                      <a:gd name="T23" fmla="*/ 21 h 101"/>
                      <a:gd name="T24" fmla="*/ 138 w 157"/>
                      <a:gd name="T25" fmla="*/ 25 h 101"/>
                      <a:gd name="T26" fmla="*/ 134 w 157"/>
                      <a:gd name="T27" fmla="*/ 29 h 101"/>
                      <a:gd name="T28" fmla="*/ 130 w 157"/>
                      <a:gd name="T29" fmla="*/ 33 h 101"/>
                      <a:gd name="T30" fmla="*/ 122 w 157"/>
                      <a:gd name="T31" fmla="*/ 33 h 101"/>
                      <a:gd name="T32" fmla="*/ 118 w 157"/>
                      <a:gd name="T33" fmla="*/ 37 h 101"/>
                      <a:gd name="T34" fmla="*/ 111 w 157"/>
                      <a:gd name="T35" fmla="*/ 37 h 101"/>
                      <a:gd name="T36" fmla="*/ 107 w 157"/>
                      <a:gd name="T37" fmla="*/ 41 h 101"/>
                      <a:gd name="T38" fmla="*/ 103 w 157"/>
                      <a:gd name="T39" fmla="*/ 45 h 101"/>
                      <a:gd name="T40" fmla="*/ 99 w 157"/>
                      <a:gd name="T41" fmla="*/ 49 h 101"/>
                      <a:gd name="T42" fmla="*/ 99 w 157"/>
                      <a:gd name="T43" fmla="*/ 57 h 101"/>
                      <a:gd name="T44" fmla="*/ 95 w 157"/>
                      <a:gd name="T45" fmla="*/ 61 h 101"/>
                      <a:gd name="T46" fmla="*/ 95 w 157"/>
                      <a:gd name="T47" fmla="*/ 69 h 101"/>
                      <a:gd name="T48" fmla="*/ 88 w 157"/>
                      <a:gd name="T49" fmla="*/ 73 h 101"/>
                      <a:gd name="T50" fmla="*/ 84 w 157"/>
                      <a:gd name="T51" fmla="*/ 81 h 101"/>
                      <a:gd name="T52" fmla="*/ 84 w 157"/>
                      <a:gd name="T53" fmla="*/ 89 h 101"/>
                      <a:gd name="T54" fmla="*/ 80 w 157"/>
                      <a:gd name="T55" fmla="*/ 97 h 101"/>
                      <a:gd name="T56" fmla="*/ 72 w 157"/>
                      <a:gd name="T57" fmla="*/ 101 h 101"/>
                      <a:gd name="T58" fmla="*/ 72 w 157"/>
                      <a:gd name="T59" fmla="*/ 97 h 101"/>
                      <a:gd name="T60" fmla="*/ 65 w 157"/>
                      <a:gd name="T61" fmla="*/ 93 h 101"/>
                      <a:gd name="T62" fmla="*/ 61 w 157"/>
                      <a:gd name="T63" fmla="*/ 89 h 101"/>
                      <a:gd name="T64" fmla="*/ 57 w 157"/>
                      <a:gd name="T65" fmla="*/ 85 h 101"/>
                      <a:gd name="T66" fmla="*/ 53 w 157"/>
                      <a:gd name="T67" fmla="*/ 81 h 101"/>
                      <a:gd name="T68" fmla="*/ 49 w 157"/>
                      <a:gd name="T69" fmla="*/ 85 h 101"/>
                      <a:gd name="T70" fmla="*/ 53 w 157"/>
                      <a:gd name="T71" fmla="*/ 81 h 101"/>
                      <a:gd name="T72" fmla="*/ 57 w 157"/>
                      <a:gd name="T73" fmla="*/ 77 h 101"/>
                      <a:gd name="T74" fmla="*/ 57 w 157"/>
                      <a:gd name="T75" fmla="*/ 69 h 101"/>
                      <a:gd name="T76" fmla="*/ 49 w 157"/>
                      <a:gd name="T77" fmla="*/ 69 h 101"/>
                      <a:gd name="T78" fmla="*/ 46 w 157"/>
                      <a:gd name="T79" fmla="*/ 65 h 101"/>
                      <a:gd name="T80" fmla="*/ 42 w 157"/>
                      <a:gd name="T81" fmla="*/ 61 h 101"/>
                      <a:gd name="T82" fmla="*/ 42 w 157"/>
                      <a:gd name="T83" fmla="*/ 61 h 101"/>
                      <a:gd name="T84" fmla="*/ 38 w 157"/>
                      <a:gd name="T85" fmla="*/ 57 h 101"/>
                      <a:gd name="T86" fmla="*/ 38 w 157"/>
                      <a:gd name="T87" fmla="*/ 57 h 101"/>
                      <a:gd name="T88" fmla="*/ 46 w 157"/>
                      <a:gd name="T89" fmla="*/ 61 h 101"/>
                      <a:gd name="T90" fmla="*/ 46 w 157"/>
                      <a:gd name="T91" fmla="*/ 53 h 101"/>
                      <a:gd name="T92" fmla="*/ 42 w 157"/>
                      <a:gd name="T93" fmla="*/ 45 h 101"/>
                      <a:gd name="T94" fmla="*/ 38 w 157"/>
                      <a:gd name="T95" fmla="*/ 41 h 101"/>
                      <a:gd name="T96" fmla="*/ 30 w 157"/>
                      <a:gd name="T97" fmla="*/ 37 h 101"/>
                      <a:gd name="T98" fmla="*/ 23 w 157"/>
                      <a:gd name="T99" fmla="*/ 37 h 101"/>
                      <a:gd name="T100" fmla="*/ 19 w 157"/>
                      <a:gd name="T101" fmla="*/ 33 h 101"/>
                      <a:gd name="T102" fmla="*/ 15 w 157"/>
                      <a:gd name="T103" fmla="*/ 37 h 101"/>
                      <a:gd name="T104" fmla="*/ 15 w 157"/>
                      <a:gd name="T105" fmla="*/ 29 h 101"/>
                      <a:gd name="T106" fmla="*/ 11 w 157"/>
                      <a:gd name="T107" fmla="*/ 25 h 101"/>
                      <a:gd name="T108" fmla="*/ 7 w 157"/>
                      <a:gd name="T109" fmla="*/ 21 h 101"/>
                      <a:gd name="T110" fmla="*/ 7 w 157"/>
                      <a:gd name="T111" fmla="*/ 12 h 101"/>
                      <a:gd name="T112" fmla="*/ 3 w 157"/>
                      <a:gd name="T113" fmla="*/ 8 h 101"/>
                      <a:gd name="T114" fmla="*/ 0 w 157"/>
                      <a:gd name="T115" fmla="*/ 4 h 101"/>
                      <a:gd name="T116" fmla="*/ 88 w 157"/>
                      <a:gd name="T117" fmla="*/ 4 h 10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</a:cxnLst>
                    <a:rect l="0" t="0" r="r" b="b"/>
                    <a:pathLst>
                      <a:path w="157" h="101">
                        <a:moveTo>
                          <a:pt x="88" y="4"/>
                        </a:moveTo>
                        <a:lnTo>
                          <a:pt x="92" y="4"/>
                        </a:lnTo>
                        <a:lnTo>
                          <a:pt x="95" y="4"/>
                        </a:lnTo>
                        <a:lnTo>
                          <a:pt x="103" y="4"/>
                        </a:lnTo>
                        <a:lnTo>
                          <a:pt x="107" y="4"/>
                        </a:lnTo>
                        <a:lnTo>
                          <a:pt x="122" y="4"/>
                        </a:lnTo>
                        <a:lnTo>
                          <a:pt x="126" y="4"/>
                        </a:lnTo>
                        <a:lnTo>
                          <a:pt x="134" y="4"/>
                        </a:lnTo>
                        <a:lnTo>
                          <a:pt x="138" y="4"/>
                        </a:lnTo>
                        <a:lnTo>
                          <a:pt x="141" y="4"/>
                        </a:lnTo>
                        <a:lnTo>
                          <a:pt x="145" y="0"/>
                        </a:lnTo>
                        <a:lnTo>
                          <a:pt x="149" y="0"/>
                        </a:lnTo>
                        <a:lnTo>
                          <a:pt x="149" y="4"/>
                        </a:lnTo>
                        <a:lnTo>
                          <a:pt x="153" y="4"/>
                        </a:lnTo>
                        <a:lnTo>
                          <a:pt x="153" y="0"/>
                        </a:lnTo>
                        <a:lnTo>
                          <a:pt x="153" y="4"/>
                        </a:lnTo>
                        <a:lnTo>
                          <a:pt x="157" y="4"/>
                        </a:lnTo>
                        <a:lnTo>
                          <a:pt x="157" y="8"/>
                        </a:lnTo>
                        <a:lnTo>
                          <a:pt x="157" y="12"/>
                        </a:lnTo>
                        <a:lnTo>
                          <a:pt x="157" y="16"/>
                        </a:lnTo>
                        <a:lnTo>
                          <a:pt x="153" y="16"/>
                        </a:lnTo>
                        <a:lnTo>
                          <a:pt x="149" y="16"/>
                        </a:lnTo>
                        <a:lnTo>
                          <a:pt x="149" y="21"/>
                        </a:lnTo>
                        <a:lnTo>
                          <a:pt x="145" y="21"/>
                        </a:lnTo>
                        <a:lnTo>
                          <a:pt x="141" y="21"/>
                        </a:lnTo>
                        <a:lnTo>
                          <a:pt x="138" y="25"/>
                        </a:lnTo>
                        <a:lnTo>
                          <a:pt x="134" y="25"/>
                        </a:lnTo>
                        <a:lnTo>
                          <a:pt x="134" y="29"/>
                        </a:lnTo>
                        <a:lnTo>
                          <a:pt x="130" y="29"/>
                        </a:lnTo>
                        <a:lnTo>
                          <a:pt x="130" y="33"/>
                        </a:lnTo>
                        <a:lnTo>
                          <a:pt x="126" y="33"/>
                        </a:lnTo>
                        <a:lnTo>
                          <a:pt x="122" y="33"/>
                        </a:lnTo>
                        <a:lnTo>
                          <a:pt x="122" y="37"/>
                        </a:lnTo>
                        <a:lnTo>
                          <a:pt x="118" y="37"/>
                        </a:lnTo>
                        <a:lnTo>
                          <a:pt x="115" y="37"/>
                        </a:lnTo>
                        <a:lnTo>
                          <a:pt x="111" y="37"/>
                        </a:lnTo>
                        <a:lnTo>
                          <a:pt x="111" y="41"/>
                        </a:lnTo>
                        <a:lnTo>
                          <a:pt x="107" y="41"/>
                        </a:lnTo>
                        <a:lnTo>
                          <a:pt x="107" y="45"/>
                        </a:lnTo>
                        <a:lnTo>
                          <a:pt x="103" y="45"/>
                        </a:lnTo>
                        <a:lnTo>
                          <a:pt x="103" y="49"/>
                        </a:lnTo>
                        <a:lnTo>
                          <a:pt x="99" y="49"/>
                        </a:lnTo>
                        <a:lnTo>
                          <a:pt x="99" y="53"/>
                        </a:lnTo>
                        <a:lnTo>
                          <a:pt x="99" y="57"/>
                        </a:lnTo>
                        <a:lnTo>
                          <a:pt x="95" y="57"/>
                        </a:lnTo>
                        <a:lnTo>
                          <a:pt x="95" y="61"/>
                        </a:lnTo>
                        <a:lnTo>
                          <a:pt x="95" y="65"/>
                        </a:lnTo>
                        <a:lnTo>
                          <a:pt x="95" y="69"/>
                        </a:lnTo>
                        <a:lnTo>
                          <a:pt x="92" y="73"/>
                        </a:lnTo>
                        <a:lnTo>
                          <a:pt x="88" y="73"/>
                        </a:lnTo>
                        <a:lnTo>
                          <a:pt x="88" y="77"/>
                        </a:lnTo>
                        <a:lnTo>
                          <a:pt x="84" y="81"/>
                        </a:lnTo>
                        <a:lnTo>
                          <a:pt x="84" y="85"/>
                        </a:lnTo>
                        <a:lnTo>
                          <a:pt x="84" y="89"/>
                        </a:lnTo>
                        <a:lnTo>
                          <a:pt x="80" y="93"/>
                        </a:lnTo>
                        <a:lnTo>
                          <a:pt x="80" y="97"/>
                        </a:lnTo>
                        <a:lnTo>
                          <a:pt x="76" y="97"/>
                        </a:lnTo>
                        <a:lnTo>
                          <a:pt x="72" y="101"/>
                        </a:lnTo>
                        <a:lnTo>
                          <a:pt x="76" y="97"/>
                        </a:lnTo>
                        <a:lnTo>
                          <a:pt x="72" y="97"/>
                        </a:lnTo>
                        <a:lnTo>
                          <a:pt x="69" y="93"/>
                        </a:lnTo>
                        <a:lnTo>
                          <a:pt x="65" y="93"/>
                        </a:lnTo>
                        <a:lnTo>
                          <a:pt x="61" y="93"/>
                        </a:lnTo>
                        <a:lnTo>
                          <a:pt x="61" y="89"/>
                        </a:lnTo>
                        <a:lnTo>
                          <a:pt x="57" y="89"/>
                        </a:lnTo>
                        <a:lnTo>
                          <a:pt x="57" y="85"/>
                        </a:lnTo>
                        <a:lnTo>
                          <a:pt x="53" y="85"/>
                        </a:lnTo>
                        <a:lnTo>
                          <a:pt x="53" y="81"/>
                        </a:lnTo>
                        <a:lnTo>
                          <a:pt x="49" y="81"/>
                        </a:lnTo>
                        <a:lnTo>
                          <a:pt x="49" y="85"/>
                        </a:lnTo>
                        <a:lnTo>
                          <a:pt x="49" y="81"/>
                        </a:lnTo>
                        <a:lnTo>
                          <a:pt x="53" y="81"/>
                        </a:lnTo>
                        <a:lnTo>
                          <a:pt x="57" y="81"/>
                        </a:lnTo>
                        <a:lnTo>
                          <a:pt x="57" y="77"/>
                        </a:lnTo>
                        <a:lnTo>
                          <a:pt x="57" y="73"/>
                        </a:lnTo>
                        <a:lnTo>
                          <a:pt x="57" y="69"/>
                        </a:lnTo>
                        <a:lnTo>
                          <a:pt x="53" y="69"/>
                        </a:lnTo>
                        <a:lnTo>
                          <a:pt x="49" y="69"/>
                        </a:lnTo>
                        <a:lnTo>
                          <a:pt x="49" y="65"/>
                        </a:lnTo>
                        <a:lnTo>
                          <a:pt x="46" y="65"/>
                        </a:lnTo>
                        <a:lnTo>
                          <a:pt x="42" y="65"/>
                        </a:lnTo>
                        <a:lnTo>
                          <a:pt x="42" y="61"/>
                        </a:lnTo>
                        <a:lnTo>
                          <a:pt x="42" y="65"/>
                        </a:lnTo>
                        <a:lnTo>
                          <a:pt x="42" y="61"/>
                        </a:lnTo>
                        <a:lnTo>
                          <a:pt x="38" y="61"/>
                        </a:lnTo>
                        <a:lnTo>
                          <a:pt x="38" y="57"/>
                        </a:lnTo>
                        <a:lnTo>
                          <a:pt x="38" y="61"/>
                        </a:lnTo>
                        <a:lnTo>
                          <a:pt x="38" y="57"/>
                        </a:lnTo>
                        <a:lnTo>
                          <a:pt x="42" y="61"/>
                        </a:lnTo>
                        <a:lnTo>
                          <a:pt x="46" y="61"/>
                        </a:lnTo>
                        <a:lnTo>
                          <a:pt x="46" y="57"/>
                        </a:lnTo>
                        <a:lnTo>
                          <a:pt x="46" y="53"/>
                        </a:lnTo>
                        <a:lnTo>
                          <a:pt x="42" y="49"/>
                        </a:lnTo>
                        <a:lnTo>
                          <a:pt x="42" y="45"/>
                        </a:lnTo>
                        <a:lnTo>
                          <a:pt x="38" y="45"/>
                        </a:lnTo>
                        <a:lnTo>
                          <a:pt x="38" y="41"/>
                        </a:lnTo>
                        <a:lnTo>
                          <a:pt x="34" y="41"/>
                        </a:lnTo>
                        <a:lnTo>
                          <a:pt x="30" y="37"/>
                        </a:lnTo>
                        <a:lnTo>
                          <a:pt x="26" y="37"/>
                        </a:lnTo>
                        <a:lnTo>
                          <a:pt x="23" y="37"/>
                        </a:lnTo>
                        <a:lnTo>
                          <a:pt x="19" y="37"/>
                        </a:lnTo>
                        <a:lnTo>
                          <a:pt x="19" y="33"/>
                        </a:lnTo>
                        <a:lnTo>
                          <a:pt x="15" y="33"/>
                        </a:lnTo>
                        <a:lnTo>
                          <a:pt x="15" y="37"/>
                        </a:lnTo>
                        <a:lnTo>
                          <a:pt x="15" y="33"/>
                        </a:lnTo>
                        <a:lnTo>
                          <a:pt x="15" y="29"/>
                        </a:lnTo>
                        <a:lnTo>
                          <a:pt x="11" y="29"/>
                        </a:lnTo>
                        <a:lnTo>
                          <a:pt x="11" y="25"/>
                        </a:lnTo>
                        <a:lnTo>
                          <a:pt x="11" y="21"/>
                        </a:lnTo>
                        <a:lnTo>
                          <a:pt x="7" y="21"/>
                        </a:lnTo>
                        <a:lnTo>
                          <a:pt x="7" y="16"/>
                        </a:lnTo>
                        <a:lnTo>
                          <a:pt x="7" y="12"/>
                        </a:lnTo>
                        <a:lnTo>
                          <a:pt x="3" y="12"/>
                        </a:lnTo>
                        <a:lnTo>
                          <a:pt x="3" y="8"/>
                        </a:lnTo>
                        <a:lnTo>
                          <a:pt x="0" y="8"/>
                        </a:lnTo>
                        <a:lnTo>
                          <a:pt x="0" y="4"/>
                        </a:lnTo>
                        <a:lnTo>
                          <a:pt x="38" y="4"/>
                        </a:lnTo>
                        <a:lnTo>
                          <a:pt x="88" y="4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636" name="Freeform 610">
                    <a:extLst>
                      <a:ext uri="{FF2B5EF4-FFF2-40B4-BE49-F238E27FC236}">
                        <a16:creationId xmlns:a16="http://schemas.microsoft.com/office/drawing/2014/main" id="{711946DB-9B12-5F59-12ED-963308EE2EE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500" y="3453"/>
                    <a:ext cx="49" cy="60"/>
                  </a:xfrm>
                  <a:custGeom>
                    <a:avLst/>
                    <a:gdLst>
                      <a:gd name="T0" fmla="*/ 35 w 50"/>
                      <a:gd name="T1" fmla="*/ 16 h 61"/>
                      <a:gd name="T2" fmla="*/ 39 w 50"/>
                      <a:gd name="T3" fmla="*/ 8 h 61"/>
                      <a:gd name="T4" fmla="*/ 42 w 50"/>
                      <a:gd name="T5" fmla="*/ 4 h 61"/>
                      <a:gd name="T6" fmla="*/ 46 w 50"/>
                      <a:gd name="T7" fmla="*/ 0 h 61"/>
                      <a:gd name="T8" fmla="*/ 50 w 50"/>
                      <a:gd name="T9" fmla="*/ 4 h 61"/>
                      <a:gd name="T10" fmla="*/ 50 w 50"/>
                      <a:gd name="T11" fmla="*/ 12 h 61"/>
                      <a:gd name="T12" fmla="*/ 50 w 50"/>
                      <a:gd name="T13" fmla="*/ 21 h 61"/>
                      <a:gd name="T14" fmla="*/ 42 w 50"/>
                      <a:gd name="T15" fmla="*/ 21 h 61"/>
                      <a:gd name="T16" fmla="*/ 42 w 50"/>
                      <a:gd name="T17" fmla="*/ 29 h 61"/>
                      <a:gd name="T18" fmla="*/ 39 w 50"/>
                      <a:gd name="T19" fmla="*/ 33 h 61"/>
                      <a:gd name="T20" fmla="*/ 39 w 50"/>
                      <a:gd name="T21" fmla="*/ 41 h 61"/>
                      <a:gd name="T22" fmla="*/ 42 w 50"/>
                      <a:gd name="T23" fmla="*/ 45 h 61"/>
                      <a:gd name="T24" fmla="*/ 42 w 50"/>
                      <a:gd name="T25" fmla="*/ 53 h 61"/>
                      <a:gd name="T26" fmla="*/ 39 w 50"/>
                      <a:gd name="T27" fmla="*/ 49 h 61"/>
                      <a:gd name="T28" fmla="*/ 39 w 50"/>
                      <a:gd name="T29" fmla="*/ 49 h 61"/>
                      <a:gd name="T30" fmla="*/ 39 w 50"/>
                      <a:gd name="T31" fmla="*/ 49 h 61"/>
                      <a:gd name="T32" fmla="*/ 35 w 50"/>
                      <a:gd name="T33" fmla="*/ 45 h 61"/>
                      <a:gd name="T34" fmla="*/ 31 w 50"/>
                      <a:gd name="T35" fmla="*/ 41 h 61"/>
                      <a:gd name="T36" fmla="*/ 27 w 50"/>
                      <a:gd name="T37" fmla="*/ 45 h 61"/>
                      <a:gd name="T38" fmla="*/ 19 w 50"/>
                      <a:gd name="T39" fmla="*/ 45 h 61"/>
                      <a:gd name="T40" fmla="*/ 19 w 50"/>
                      <a:gd name="T41" fmla="*/ 53 h 61"/>
                      <a:gd name="T42" fmla="*/ 23 w 50"/>
                      <a:gd name="T43" fmla="*/ 57 h 61"/>
                      <a:gd name="T44" fmla="*/ 16 w 50"/>
                      <a:gd name="T45" fmla="*/ 61 h 61"/>
                      <a:gd name="T46" fmla="*/ 8 w 50"/>
                      <a:gd name="T47" fmla="*/ 61 h 61"/>
                      <a:gd name="T48" fmla="*/ 4 w 50"/>
                      <a:gd name="T49" fmla="*/ 61 h 61"/>
                      <a:gd name="T50" fmla="*/ 4 w 50"/>
                      <a:gd name="T51" fmla="*/ 53 h 61"/>
                      <a:gd name="T52" fmla="*/ 0 w 50"/>
                      <a:gd name="T53" fmla="*/ 49 h 61"/>
                      <a:gd name="T54" fmla="*/ 0 w 50"/>
                      <a:gd name="T55" fmla="*/ 49 h 61"/>
                      <a:gd name="T56" fmla="*/ 4 w 50"/>
                      <a:gd name="T57" fmla="*/ 45 h 61"/>
                      <a:gd name="T58" fmla="*/ 4 w 50"/>
                      <a:gd name="T59" fmla="*/ 45 h 61"/>
                      <a:gd name="T60" fmla="*/ 8 w 50"/>
                      <a:gd name="T61" fmla="*/ 41 h 61"/>
                      <a:gd name="T62" fmla="*/ 8 w 50"/>
                      <a:gd name="T63" fmla="*/ 41 h 61"/>
                      <a:gd name="T64" fmla="*/ 8 w 50"/>
                      <a:gd name="T65" fmla="*/ 33 h 61"/>
                      <a:gd name="T66" fmla="*/ 8 w 50"/>
                      <a:gd name="T67" fmla="*/ 33 h 61"/>
                      <a:gd name="T68" fmla="*/ 12 w 50"/>
                      <a:gd name="T69" fmla="*/ 29 h 61"/>
                      <a:gd name="T70" fmla="*/ 16 w 50"/>
                      <a:gd name="T71" fmla="*/ 25 h 61"/>
                      <a:gd name="T72" fmla="*/ 23 w 50"/>
                      <a:gd name="T73" fmla="*/ 25 h 61"/>
                      <a:gd name="T74" fmla="*/ 27 w 50"/>
                      <a:gd name="T75" fmla="*/ 29 h 61"/>
                      <a:gd name="T76" fmla="*/ 27 w 50"/>
                      <a:gd name="T77" fmla="*/ 21 h 61"/>
                      <a:gd name="T78" fmla="*/ 31 w 50"/>
                      <a:gd name="T79" fmla="*/ 16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</a:cxnLst>
                    <a:rect l="0" t="0" r="r" b="b"/>
                    <a:pathLst>
                      <a:path w="50" h="61">
                        <a:moveTo>
                          <a:pt x="31" y="16"/>
                        </a:moveTo>
                        <a:lnTo>
                          <a:pt x="35" y="16"/>
                        </a:lnTo>
                        <a:lnTo>
                          <a:pt x="35" y="12"/>
                        </a:lnTo>
                        <a:lnTo>
                          <a:pt x="39" y="8"/>
                        </a:lnTo>
                        <a:lnTo>
                          <a:pt x="42" y="8"/>
                        </a:lnTo>
                        <a:lnTo>
                          <a:pt x="42" y="4"/>
                        </a:lnTo>
                        <a:lnTo>
                          <a:pt x="42" y="0"/>
                        </a:lnTo>
                        <a:lnTo>
                          <a:pt x="46" y="0"/>
                        </a:lnTo>
                        <a:lnTo>
                          <a:pt x="46" y="4"/>
                        </a:lnTo>
                        <a:lnTo>
                          <a:pt x="50" y="4"/>
                        </a:lnTo>
                        <a:lnTo>
                          <a:pt x="50" y="8"/>
                        </a:lnTo>
                        <a:lnTo>
                          <a:pt x="50" y="12"/>
                        </a:lnTo>
                        <a:lnTo>
                          <a:pt x="50" y="16"/>
                        </a:lnTo>
                        <a:lnTo>
                          <a:pt x="50" y="21"/>
                        </a:lnTo>
                        <a:lnTo>
                          <a:pt x="46" y="21"/>
                        </a:lnTo>
                        <a:lnTo>
                          <a:pt x="42" y="21"/>
                        </a:lnTo>
                        <a:lnTo>
                          <a:pt x="42" y="25"/>
                        </a:lnTo>
                        <a:lnTo>
                          <a:pt x="42" y="29"/>
                        </a:lnTo>
                        <a:lnTo>
                          <a:pt x="39" y="29"/>
                        </a:lnTo>
                        <a:lnTo>
                          <a:pt x="39" y="33"/>
                        </a:lnTo>
                        <a:lnTo>
                          <a:pt x="39" y="37"/>
                        </a:lnTo>
                        <a:lnTo>
                          <a:pt x="39" y="41"/>
                        </a:lnTo>
                        <a:lnTo>
                          <a:pt x="42" y="41"/>
                        </a:lnTo>
                        <a:lnTo>
                          <a:pt x="42" y="45"/>
                        </a:lnTo>
                        <a:lnTo>
                          <a:pt x="42" y="49"/>
                        </a:lnTo>
                        <a:lnTo>
                          <a:pt x="42" y="53"/>
                        </a:lnTo>
                        <a:lnTo>
                          <a:pt x="42" y="49"/>
                        </a:lnTo>
                        <a:lnTo>
                          <a:pt x="39" y="49"/>
                        </a:lnTo>
                        <a:lnTo>
                          <a:pt x="39" y="45"/>
                        </a:lnTo>
                        <a:lnTo>
                          <a:pt x="39" y="49"/>
                        </a:lnTo>
                        <a:lnTo>
                          <a:pt x="35" y="49"/>
                        </a:lnTo>
                        <a:lnTo>
                          <a:pt x="39" y="49"/>
                        </a:lnTo>
                        <a:lnTo>
                          <a:pt x="39" y="45"/>
                        </a:lnTo>
                        <a:lnTo>
                          <a:pt x="35" y="45"/>
                        </a:lnTo>
                        <a:lnTo>
                          <a:pt x="35" y="41"/>
                        </a:lnTo>
                        <a:lnTo>
                          <a:pt x="31" y="41"/>
                        </a:lnTo>
                        <a:lnTo>
                          <a:pt x="27" y="41"/>
                        </a:lnTo>
                        <a:lnTo>
                          <a:pt x="27" y="45"/>
                        </a:lnTo>
                        <a:lnTo>
                          <a:pt x="23" y="45"/>
                        </a:lnTo>
                        <a:lnTo>
                          <a:pt x="19" y="45"/>
                        </a:lnTo>
                        <a:lnTo>
                          <a:pt x="19" y="49"/>
                        </a:lnTo>
                        <a:lnTo>
                          <a:pt x="19" y="53"/>
                        </a:lnTo>
                        <a:lnTo>
                          <a:pt x="23" y="53"/>
                        </a:lnTo>
                        <a:lnTo>
                          <a:pt x="23" y="57"/>
                        </a:lnTo>
                        <a:lnTo>
                          <a:pt x="19" y="61"/>
                        </a:lnTo>
                        <a:lnTo>
                          <a:pt x="16" y="61"/>
                        </a:lnTo>
                        <a:lnTo>
                          <a:pt x="12" y="61"/>
                        </a:lnTo>
                        <a:lnTo>
                          <a:pt x="8" y="61"/>
                        </a:lnTo>
                        <a:lnTo>
                          <a:pt x="4" y="57"/>
                        </a:lnTo>
                        <a:lnTo>
                          <a:pt x="4" y="61"/>
                        </a:lnTo>
                        <a:lnTo>
                          <a:pt x="4" y="57"/>
                        </a:lnTo>
                        <a:lnTo>
                          <a:pt x="4" y="53"/>
                        </a:lnTo>
                        <a:lnTo>
                          <a:pt x="0" y="53"/>
                        </a:lnTo>
                        <a:lnTo>
                          <a:pt x="0" y="49"/>
                        </a:lnTo>
                        <a:lnTo>
                          <a:pt x="4" y="49"/>
                        </a:lnTo>
                        <a:lnTo>
                          <a:pt x="0" y="49"/>
                        </a:lnTo>
                        <a:lnTo>
                          <a:pt x="0" y="45"/>
                        </a:lnTo>
                        <a:lnTo>
                          <a:pt x="4" y="45"/>
                        </a:lnTo>
                        <a:lnTo>
                          <a:pt x="4" y="41"/>
                        </a:lnTo>
                        <a:lnTo>
                          <a:pt x="4" y="45"/>
                        </a:lnTo>
                        <a:lnTo>
                          <a:pt x="8" y="45"/>
                        </a:lnTo>
                        <a:lnTo>
                          <a:pt x="8" y="41"/>
                        </a:lnTo>
                        <a:lnTo>
                          <a:pt x="4" y="41"/>
                        </a:lnTo>
                        <a:lnTo>
                          <a:pt x="8" y="41"/>
                        </a:lnTo>
                        <a:lnTo>
                          <a:pt x="8" y="37"/>
                        </a:lnTo>
                        <a:lnTo>
                          <a:pt x="8" y="33"/>
                        </a:lnTo>
                        <a:lnTo>
                          <a:pt x="8" y="37"/>
                        </a:lnTo>
                        <a:lnTo>
                          <a:pt x="8" y="33"/>
                        </a:lnTo>
                        <a:lnTo>
                          <a:pt x="8" y="29"/>
                        </a:lnTo>
                        <a:lnTo>
                          <a:pt x="12" y="29"/>
                        </a:lnTo>
                        <a:lnTo>
                          <a:pt x="12" y="25"/>
                        </a:lnTo>
                        <a:lnTo>
                          <a:pt x="16" y="25"/>
                        </a:lnTo>
                        <a:lnTo>
                          <a:pt x="19" y="25"/>
                        </a:lnTo>
                        <a:lnTo>
                          <a:pt x="23" y="25"/>
                        </a:lnTo>
                        <a:lnTo>
                          <a:pt x="23" y="29"/>
                        </a:lnTo>
                        <a:lnTo>
                          <a:pt x="27" y="29"/>
                        </a:lnTo>
                        <a:lnTo>
                          <a:pt x="27" y="25"/>
                        </a:lnTo>
                        <a:lnTo>
                          <a:pt x="27" y="21"/>
                        </a:lnTo>
                        <a:lnTo>
                          <a:pt x="31" y="21"/>
                        </a:lnTo>
                        <a:lnTo>
                          <a:pt x="31" y="16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637" name="Freeform 611">
                    <a:extLst>
                      <a:ext uri="{FF2B5EF4-FFF2-40B4-BE49-F238E27FC236}">
                        <a16:creationId xmlns:a16="http://schemas.microsoft.com/office/drawing/2014/main" id="{564E9EF6-1836-60F2-B34E-DEA245D79EB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68" y="3456"/>
                    <a:ext cx="61" cy="46"/>
                  </a:xfrm>
                  <a:custGeom>
                    <a:avLst/>
                    <a:gdLst>
                      <a:gd name="T0" fmla="*/ 11 w 61"/>
                      <a:gd name="T1" fmla="*/ 17 h 45"/>
                      <a:gd name="T2" fmla="*/ 11 w 61"/>
                      <a:gd name="T3" fmla="*/ 21 h 45"/>
                      <a:gd name="T4" fmla="*/ 15 w 61"/>
                      <a:gd name="T5" fmla="*/ 21 h 45"/>
                      <a:gd name="T6" fmla="*/ 19 w 61"/>
                      <a:gd name="T7" fmla="*/ 21 h 45"/>
                      <a:gd name="T8" fmla="*/ 19 w 61"/>
                      <a:gd name="T9" fmla="*/ 17 h 45"/>
                      <a:gd name="T10" fmla="*/ 23 w 61"/>
                      <a:gd name="T11" fmla="*/ 12 h 45"/>
                      <a:gd name="T12" fmla="*/ 27 w 61"/>
                      <a:gd name="T13" fmla="*/ 8 h 45"/>
                      <a:gd name="T14" fmla="*/ 27 w 61"/>
                      <a:gd name="T15" fmla="*/ 4 h 45"/>
                      <a:gd name="T16" fmla="*/ 31 w 61"/>
                      <a:gd name="T17" fmla="*/ 4 h 45"/>
                      <a:gd name="T18" fmla="*/ 31 w 61"/>
                      <a:gd name="T19" fmla="*/ 0 h 45"/>
                      <a:gd name="T20" fmla="*/ 34 w 61"/>
                      <a:gd name="T21" fmla="*/ 0 h 45"/>
                      <a:gd name="T22" fmla="*/ 38 w 61"/>
                      <a:gd name="T23" fmla="*/ 0 h 45"/>
                      <a:gd name="T24" fmla="*/ 38 w 61"/>
                      <a:gd name="T25" fmla="*/ 4 h 45"/>
                      <a:gd name="T26" fmla="*/ 42 w 61"/>
                      <a:gd name="T27" fmla="*/ 8 h 45"/>
                      <a:gd name="T28" fmla="*/ 46 w 61"/>
                      <a:gd name="T29" fmla="*/ 8 h 45"/>
                      <a:gd name="T30" fmla="*/ 46 w 61"/>
                      <a:gd name="T31" fmla="*/ 12 h 45"/>
                      <a:gd name="T32" fmla="*/ 50 w 61"/>
                      <a:gd name="T33" fmla="*/ 12 h 45"/>
                      <a:gd name="T34" fmla="*/ 50 w 61"/>
                      <a:gd name="T35" fmla="*/ 8 h 45"/>
                      <a:gd name="T36" fmla="*/ 54 w 61"/>
                      <a:gd name="T37" fmla="*/ 8 h 45"/>
                      <a:gd name="T38" fmla="*/ 57 w 61"/>
                      <a:gd name="T39" fmla="*/ 8 h 45"/>
                      <a:gd name="T40" fmla="*/ 57 w 61"/>
                      <a:gd name="T41" fmla="*/ 12 h 45"/>
                      <a:gd name="T42" fmla="*/ 61 w 61"/>
                      <a:gd name="T43" fmla="*/ 17 h 45"/>
                      <a:gd name="T44" fmla="*/ 61 w 61"/>
                      <a:gd name="T45" fmla="*/ 21 h 45"/>
                      <a:gd name="T46" fmla="*/ 61 w 61"/>
                      <a:gd name="T47" fmla="*/ 25 h 45"/>
                      <a:gd name="T48" fmla="*/ 61 w 61"/>
                      <a:gd name="T49" fmla="*/ 29 h 45"/>
                      <a:gd name="T50" fmla="*/ 61 w 61"/>
                      <a:gd name="T51" fmla="*/ 25 h 45"/>
                      <a:gd name="T52" fmla="*/ 57 w 61"/>
                      <a:gd name="T53" fmla="*/ 25 h 45"/>
                      <a:gd name="T54" fmla="*/ 50 w 61"/>
                      <a:gd name="T55" fmla="*/ 25 h 45"/>
                      <a:gd name="T56" fmla="*/ 46 w 61"/>
                      <a:gd name="T57" fmla="*/ 25 h 45"/>
                      <a:gd name="T58" fmla="*/ 46 w 61"/>
                      <a:gd name="T59" fmla="*/ 29 h 45"/>
                      <a:gd name="T60" fmla="*/ 42 w 61"/>
                      <a:gd name="T61" fmla="*/ 29 h 45"/>
                      <a:gd name="T62" fmla="*/ 42 w 61"/>
                      <a:gd name="T63" fmla="*/ 25 h 45"/>
                      <a:gd name="T64" fmla="*/ 38 w 61"/>
                      <a:gd name="T65" fmla="*/ 29 h 45"/>
                      <a:gd name="T66" fmla="*/ 38 w 61"/>
                      <a:gd name="T67" fmla="*/ 33 h 45"/>
                      <a:gd name="T68" fmla="*/ 38 w 61"/>
                      <a:gd name="T69" fmla="*/ 37 h 45"/>
                      <a:gd name="T70" fmla="*/ 34 w 61"/>
                      <a:gd name="T71" fmla="*/ 37 h 45"/>
                      <a:gd name="T72" fmla="*/ 34 w 61"/>
                      <a:gd name="T73" fmla="*/ 41 h 45"/>
                      <a:gd name="T74" fmla="*/ 31 w 61"/>
                      <a:gd name="T75" fmla="*/ 41 h 45"/>
                      <a:gd name="T76" fmla="*/ 31 w 61"/>
                      <a:gd name="T77" fmla="*/ 45 h 45"/>
                      <a:gd name="T78" fmla="*/ 27 w 61"/>
                      <a:gd name="T79" fmla="*/ 45 h 45"/>
                      <a:gd name="T80" fmla="*/ 23 w 61"/>
                      <a:gd name="T81" fmla="*/ 45 h 45"/>
                      <a:gd name="T82" fmla="*/ 23 w 61"/>
                      <a:gd name="T83" fmla="*/ 41 h 45"/>
                      <a:gd name="T84" fmla="*/ 19 w 61"/>
                      <a:gd name="T85" fmla="*/ 41 h 45"/>
                      <a:gd name="T86" fmla="*/ 15 w 61"/>
                      <a:gd name="T87" fmla="*/ 41 h 45"/>
                      <a:gd name="T88" fmla="*/ 11 w 61"/>
                      <a:gd name="T89" fmla="*/ 41 h 45"/>
                      <a:gd name="T90" fmla="*/ 11 w 61"/>
                      <a:gd name="T91" fmla="*/ 37 h 45"/>
                      <a:gd name="T92" fmla="*/ 8 w 61"/>
                      <a:gd name="T93" fmla="*/ 37 h 45"/>
                      <a:gd name="T94" fmla="*/ 8 w 61"/>
                      <a:gd name="T95" fmla="*/ 33 h 45"/>
                      <a:gd name="T96" fmla="*/ 4 w 61"/>
                      <a:gd name="T97" fmla="*/ 33 h 45"/>
                      <a:gd name="T98" fmla="*/ 0 w 61"/>
                      <a:gd name="T99" fmla="*/ 29 h 45"/>
                      <a:gd name="T100" fmla="*/ 4 w 61"/>
                      <a:gd name="T101" fmla="*/ 29 h 45"/>
                      <a:gd name="T102" fmla="*/ 4 w 61"/>
                      <a:gd name="T103" fmla="*/ 25 h 45"/>
                      <a:gd name="T104" fmla="*/ 8 w 61"/>
                      <a:gd name="T105" fmla="*/ 21 h 45"/>
                      <a:gd name="T106" fmla="*/ 11 w 61"/>
                      <a:gd name="T107" fmla="*/ 21 h 45"/>
                      <a:gd name="T108" fmla="*/ 11 w 61"/>
                      <a:gd name="T109" fmla="*/ 17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</a:cxnLst>
                    <a:rect l="0" t="0" r="r" b="b"/>
                    <a:pathLst>
                      <a:path w="61" h="45">
                        <a:moveTo>
                          <a:pt x="11" y="17"/>
                        </a:moveTo>
                        <a:lnTo>
                          <a:pt x="11" y="21"/>
                        </a:lnTo>
                        <a:lnTo>
                          <a:pt x="15" y="21"/>
                        </a:lnTo>
                        <a:lnTo>
                          <a:pt x="19" y="21"/>
                        </a:lnTo>
                        <a:lnTo>
                          <a:pt x="19" y="17"/>
                        </a:lnTo>
                        <a:lnTo>
                          <a:pt x="23" y="12"/>
                        </a:lnTo>
                        <a:lnTo>
                          <a:pt x="27" y="8"/>
                        </a:lnTo>
                        <a:lnTo>
                          <a:pt x="27" y="4"/>
                        </a:lnTo>
                        <a:lnTo>
                          <a:pt x="31" y="4"/>
                        </a:lnTo>
                        <a:lnTo>
                          <a:pt x="31" y="0"/>
                        </a:lnTo>
                        <a:lnTo>
                          <a:pt x="34" y="0"/>
                        </a:lnTo>
                        <a:lnTo>
                          <a:pt x="38" y="0"/>
                        </a:lnTo>
                        <a:lnTo>
                          <a:pt x="38" y="4"/>
                        </a:lnTo>
                        <a:lnTo>
                          <a:pt x="42" y="8"/>
                        </a:lnTo>
                        <a:lnTo>
                          <a:pt x="46" y="8"/>
                        </a:lnTo>
                        <a:lnTo>
                          <a:pt x="46" y="12"/>
                        </a:lnTo>
                        <a:lnTo>
                          <a:pt x="50" y="12"/>
                        </a:lnTo>
                        <a:lnTo>
                          <a:pt x="50" y="8"/>
                        </a:lnTo>
                        <a:lnTo>
                          <a:pt x="54" y="8"/>
                        </a:lnTo>
                        <a:lnTo>
                          <a:pt x="57" y="8"/>
                        </a:lnTo>
                        <a:lnTo>
                          <a:pt x="57" y="12"/>
                        </a:lnTo>
                        <a:lnTo>
                          <a:pt x="61" y="17"/>
                        </a:lnTo>
                        <a:lnTo>
                          <a:pt x="61" y="21"/>
                        </a:lnTo>
                        <a:lnTo>
                          <a:pt x="61" y="25"/>
                        </a:lnTo>
                        <a:lnTo>
                          <a:pt x="61" y="29"/>
                        </a:lnTo>
                        <a:lnTo>
                          <a:pt x="61" y="25"/>
                        </a:lnTo>
                        <a:lnTo>
                          <a:pt x="57" y="25"/>
                        </a:lnTo>
                        <a:lnTo>
                          <a:pt x="50" y="25"/>
                        </a:lnTo>
                        <a:lnTo>
                          <a:pt x="46" y="25"/>
                        </a:lnTo>
                        <a:lnTo>
                          <a:pt x="46" y="29"/>
                        </a:lnTo>
                        <a:lnTo>
                          <a:pt x="42" y="29"/>
                        </a:lnTo>
                        <a:lnTo>
                          <a:pt x="42" y="25"/>
                        </a:lnTo>
                        <a:lnTo>
                          <a:pt x="38" y="29"/>
                        </a:lnTo>
                        <a:lnTo>
                          <a:pt x="38" y="33"/>
                        </a:lnTo>
                        <a:lnTo>
                          <a:pt x="38" y="37"/>
                        </a:lnTo>
                        <a:lnTo>
                          <a:pt x="34" y="37"/>
                        </a:lnTo>
                        <a:lnTo>
                          <a:pt x="34" y="41"/>
                        </a:lnTo>
                        <a:lnTo>
                          <a:pt x="31" y="41"/>
                        </a:lnTo>
                        <a:lnTo>
                          <a:pt x="31" y="45"/>
                        </a:lnTo>
                        <a:lnTo>
                          <a:pt x="27" y="45"/>
                        </a:lnTo>
                        <a:lnTo>
                          <a:pt x="23" y="45"/>
                        </a:lnTo>
                        <a:lnTo>
                          <a:pt x="23" y="41"/>
                        </a:lnTo>
                        <a:lnTo>
                          <a:pt x="19" y="41"/>
                        </a:lnTo>
                        <a:lnTo>
                          <a:pt x="15" y="41"/>
                        </a:lnTo>
                        <a:lnTo>
                          <a:pt x="11" y="41"/>
                        </a:lnTo>
                        <a:lnTo>
                          <a:pt x="11" y="37"/>
                        </a:lnTo>
                        <a:lnTo>
                          <a:pt x="8" y="37"/>
                        </a:lnTo>
                        <a:lnTo>
                          <a:pt x="8" y="33"/>
                        </a:lnTo>
                        <a:lnTo>
                          <a:pt x="4" y="33"/>
                        </a:lnTo>
                        <a:lnTo>
                          <a:pt x="0" y="29"/>
                        </a:lnTo>
                        <a:lnTo>
                          <a:pt x="4" y="29"/>
                        </a:lnTo>
                        <a:lnTo>
                          <a:pt x="4" y="25"/>
                        </a:lnTo>
                        <a:lnTo>
                          <a:pt x="8" y="21"/>
                        </a:lnTo>
                        <a:lnTo>
                          <a:pt x="11" y="21"/>
                        </a:lnTo>
                        <a:lnTo>
                          <a:pt x="11" y="17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638" name="Freeform 612">
                    <a:extLst>
                      <a:ext uri="{FF2B5EF4-FFF2-40B4-BE49-F238E27FC236}">
                        <a16:creationId xmlns:a16="http://schemas.microsoft.com/office/drawing/2014/main" id="{F1BD3436-F38D-A42E-FB1D-334E3CA5E48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224" y="3456"/>
                    <a:ext cx="89" cy="102"/>
                  </a:xfrm>
                  <a:custGeom>
                    <a:avLst/>
                    <a:gdLst>
                      <a:gd name="T0" fmla="*/ 16 w 88"/>
                      <a:gd name="T1" fmla="*/ 0 h 102"/>
                      <a:gd name="T2" fmla="*/ 23 w 88"/>
                      <a:gd name="T3" fmla="*/ 0 h 102"/>
                      <a:gd name="T4" fmla="*/ 27 w 88"/>
                      <a:gd name="T5" fmla="*/ 4 h 102"/>
                      <a:gd name="T6" fmla="*/ 31 w 88"/>
                      <a:gd name="T7" fmla="*/ 8 h 102"/>
                      <a:gd name="T8" fmla="*/ 35 w 88"/>
                      <a:gd name="T9" fmla="*/ 12 h 102"/>
                      <a:gd name="T10" fmla="*/ 39 w 88"/>
                      <a:gd name="T11" fmla="*/ 17 h 102"/>
                      <a:gd name="T12" fmla="*/ 42 w 88"/>
                      <a:gd name="T13" fmla="*/ 21 h 102"/>
                      <a:gd name="T14" fmla="*/ 46 w 88"/>
                      <a:gd name="T15" fmla="*/ 25 h 102"/>
                      <a:gd name="T16" fmla="*/ 50 w 88"/>
                      <a:gd name="T17" fmla="*/ 29 h 102"/>
                      <a:gd name="T18" fmla="*/ 54 w 88"/>
                      <a:gd name="T19" fmla="*/ 33 h 102"/>
                      <a:gd name="T20" fmla="*/ 58 w 88"/>
                      <a:gd name="T21" fmla="*/ 29 h 102"/>
                      <a:gd name="T22" fmla="*/ 62 w 88"/>
                      <a:gd name="T23" fmla="*/ 25 h 102"/>
                      <a:gd name="T24" fmla="*/ 65 w 88"/>
                      <a:gd name="T25" fmla="*/ 21 h 102"/>
                      <a:gd name="T26" fmla="*/ 69 w 88"/>
                      <a:gd name="T27" fmla="*/ 21 h 102"/>
                      <a:gd name="T28" fmla="*/ 73 w 88"/>
                      <a:gd name="T29" fmla="*/ 17 h 102"/>
                      <a:gd name="T30" fmla="*/ 77 w 88"/>
                      <a:gd name="T31" fmla="*/ 21 h 102"/>
                      <a:gd name="T32" fmla="*/ 81 w 88"/>
                      <a:gd name="T33" fmla="*/ 25 h 102"/>
                      <a:gd name="T34" fmla="*/ 85 w 88"/>
                      <a:gd name="T35" fmla="*/ 33 h 102"/>
                      <a:gd name="T36" fmla="*/ 88 w 88"/>
                      <a:gd name="T37" fmla="*/ 37 h 102"/>
                      <a:gd name="T38" fmla="*/ 85 w 88"/>
                      <a:gd name="T39" fmla="*/ 41 h 102"/>
                      <a:gd name="T40" fmla="*/ 81 w 88"/>
                      <a:gd name="T41" fmla="*/ 45 h 102"/>
                      <a:gd name="T42" fmla="*/ 85 w 88"/>
                      <a:gd name="T43" fmla="*/ 49 h 102"/>
                      <a:gd name="T44" fmla="*/ 81 w 88"/>
                      <a:gd name="T45" fmla="*/ 53 h 102"/>
                      <a:gd name="T46" fmla="*/ 77 w 88"/>
                      <a:gd name="T47" fmla="*/ 57 h 102"/>
                      <a:gd name="T48" fmla="*/ 73 w 88"/>
                      <a:gd name="T49" fmla="*/ 61 h 102"/>
                      <a:gd name="T50" fmla="*/ 69 w 88"/>
                      <a:gd name="T51" fmla="*/ 65 h 102"/>
                      <a:gd name="T52" fmla="*/ 65 w 88"/>
                      <a:gd name="T53" fmla="*/ 69 h 102"/>
                      <a:gd name="T54" fmla="*/ 65 w 88"/>
                      <a:gd name="T55" fmla="*/ 77 h 102"/>
                      <a:gd name="T56" fmla="*/ 58 w 88"/>
                      <a:gd name="T57" fmla="*/ 81 h 102"/>
                      <a:gd name="T58" fmla="*/ 54 w 88"/>
                      <a:gd name="T59" fmla="*/ 85 h 102"/>
                      <a:gd name="T60" fmla="*/ 50 w 88"/>
                      <a:gd name="T61" fmla="*/ 89 h 102"/>
                      <a:gd name="T62" fmla="*/ 46 w 88"/>
                      <a:gd name="T63" fmla="*/ 97 h 102"/>
                      <a:gd name="T64" fmla="*/ 42 w 88"/>
                      <a:gd name="T65" fmla="*/ 102 h 102"/>
                      <a:gd name="T66" fmla="*/ 39 w 88"/>
                      <a:gd name="T67" fmla="*/ 97 h 102"/>
                      <a:gd name="T68" fmla="*/ 31 w 88"/>
                      <a:gd name="T69" fmla="*/ 97 h 102"/>
                      <a:gd name="T70" fmla="*/ 27 w 88"/>
                      <a:gd name="T71" fmla="*/ 102 h 102"/>
                      <a:gd name="T72" fmla="*/ 23 w 88"/>
                      <a:gd name="T73" fmla="*/ 97 h 102"/>
                      <a:gd name="T74" fmla="*/ 19 w 88"/>
                      <a:gd name="T75" fmla="*/ 93 h 102"/>
                      <a:gd name="T76" fmla="*/ 12 w 88"/>
                      <a:gd name="T77" fmla="*/ 93 h 102"/>
                      <a:gd name="T78" fmla="*/ 12 w 88"/>
                      <a:gd name="T79" fmla="*/ 85 h 102"/>
                      <a:gd name="T80" fmla="*/ 8 w 88"/>
                      <a:gd name="T81" fmla="*/ 81 h 102"/>
                      <a:gd name="T82" fmla="*/ 4 w 88"/>
                      <a:gd name="T83" fmla="*/ 77 h 102"/>
                      <a:gd name="T84" fmla="*/ 4 w 88"/>
                      <a:gd name="T85" fmla="*/ 69 h 102"/>
                      <a:gd name="T86" fmla="*/ 8 w 88"/>
                      <a:gd name="T87" fmla="*/ 65 h 102"/>
                      <a:gd name="T88" fmla="*/ 4 w 88"/>
                      <a:gd name="T89" fmla="*/ 61 h 102"/>
                      <a:gd name="T90" fmla="*/ 8 w 88"/>
                      <a:gd name="T91" fmla="*/ 57 h 102"/>
                      <a:gd name="T92" fmla="*/ 4 w 88"/>
                      <a:gd name="T93" fmla="*/ 53 h 102"/>
                      <a:gd name="T94" fmla="*/ 0 w 88"/>
                      <a:gd name="T95" fmla="*/ 49 h 102"/>
                      <a:gd name="T96" fmla="*/ 0 w 88"/>
                      <a:gd name="T97" fmla="*/ 41 h 102"/>
                      <a:gd name="T98" fmla="*/ 0 w 88"/>
                      <a:gd name="T99" fmla="*/ 33 h 102"/>
                      <a:gd name="T100" fmla="*/ 0 w 88"/>
                      <a:gd name="T101" fmla="*/ 25 h 102"/>
                      <a:gd name="T102" fmla="*/ 4 w 88"/>
                      <a:gd name="T103" fmla="*/ 21 h 102"/>
                      <a:gd name="T104" fmla="*/ 12 w 88"/>
                      <a:gd name="T105" fmla="*/ 21 h 102"/>
                      <a:gd name="T106" fmla="*/ 19 w 88"/>
                      <a:gd name="T107" fmla="*/ 21 h 102"/>
                      <a:gd name="T108" fmla="*/ 19 w 88"/>
                      <a:gd name="T109" fmla="*/ 12 h 102"/>
                      <a:gd name="T110" fmla="*/ 16 w 88"/>
                      <a:gd name="T111" fmla="*/ 8 h 10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</a:cxnLst>
                    <a:rect l="0" t="0" r="r" b="b"/>
                    <a:pathLst>
                      <a:path w="88" h="102">
                        <a:moveTo>
                          <a:pt x="16" y="4"/>
                        </a:moveTo>
                        <a:lnTo>
                          <a:pt x="16" y="0"/>
                        </a:lnTo>
                        <a:lnTo>
                          <a:pt x="19" y="0"/>
                        </a:lnTo>
                        <a:lnTo>
                          <a:pt x="23" y="0"/>
                        </a:lnTo>
                        <a:lnTo>
                          <a:pt x="27" y="0"/>
                        </a:lnTo>
                        <a:lnTo>
                          <a:pt x="27" y="4"/>
                        </a:lnTo>
                        <a:lnTo>
                          <a:pt x="31" y="4"/>
                        </a:lnTo>
                        <a:lnTo>
                          <a:pt x="31" y="8"/>
                        </a:lnTo>
                        <a:lnTo>
                          <a:pt x="35" y="8"/>
                        </a:lnTo>
                        <a:lnTo>
                          <a:pt x="35" y="12"/>
                        </a:lnTo>
                        <a:lnTo>
                          <a:pt x="39" y="12"/>
                        </a:lnTo>
                        <a:lnTo>
                          <a:pt x="39" y="17"/>
                        </a:lnTo>
                        <a:lnTo>
                          <a:pt x="39" y="21"/>
                        </a:lnTo>
                        <a:lnTo>
                          <a:pt x="42" y="21"/>
                        </a:lnTo>
                        <a:lnTo>
                          <a:pt x="42" y="25"/>
                        </a:lnTo>
                        <a:lnTo>
                          <a:pt x="46" y="25"/>
                        </a:lnTo>
                        <a:lnTo>
                          <a:pt x="50" y="25"/>
                        </a:lnTo>
                        <a:lnTo>
                          <a:pt x="50" y="29"/>
                        </a:lnTo>
                        <a:lnTo>
                          <a:pt x="50" y="33"/>
                        </a:lnTo>
                        <a:lnTo>
                          <a:pt x="54" y="33"/>
                        </a:lnTo>
                        <a:lnTo>
                          <a:pt x="54" y="29"/>
                        </a:lnTo>
                        <a:lnTo>
                          <a:pt x="58" y="29"/>
                        </a:lnTo>
                        <a:lnTo>
                          <a:pt x="62" y="29"/>
                        </a:lnTo>
                        <a:lnTo>
                          <a:pt x="62" y="25"/>
                        </a:lnTo>
                        <a:lnTo>
                          <a:pt x="65" y="25"/>
                        </a:lnTo>
                        <a:lnTo>
                          <a:pt x="65" y="21"/>
                        </a:lnTo>
                        <a:lnTo>
                          <a:pt x="69" y="17"/>
                        </a:lnTo>
                        <a:lnTo>
                          <a:pt x="69" y="21"/>
                        </a:lnTo>
                        <a:lnTo>
                          <a:pt x="73" y="21"/>
                        </a:lnTo>
                        <a:lnTo>
                          <a:pt x="73" y="17"/>
                        </a:lnTo>
                        <a:lnTo>
                          <a:pt x="77" y="17"/>
                        </a:lnTo>
                        <a:lnTo>
                          <a:pt x="77" y="21"/>
                        </a:lnTo>
                        <a:lnTo>
                          <a:pt x="77" y="25"/>
                        </a:lnTo>
                        <a:lnTo>
                          <a:pt x="81" y="25"/>
                        </a:lnTo>
                        <a:lnTo>
                          <a:pt x="85" y="29"/>
                        </a:lnTo>
                        <a:lnTo>
                          <a:pt x="85" y="33"/>
                        </a:lnTo>
                        <a:lnTo>
                          <a:pt x="88" y="33"/>
                        </a:lnTo>
                        <a:lnTo>
                          <a:pt x="88" y="37"/>
                        </a:lnTo>
                        <a:lnTo>
                          <a:pt x="85" y="37"/>
                        </a:lnTo>
                        <a:lnTo>
                          <a:pt x="85" y="41"/>
                        </a:lnTo>
                        <a:lnTo>
                          <a:pt x="81" y="41"/>
                        </a:lnTo>
                        <a:lnTo>
                          <a:pt x="81" y="45"/>
                        </a:lnTo>
                        <a:lnTo>
                          <a:pt x="85" y="45"/>
                        </a:lnTo>
                        <a:lnTo>
                          <a:pt x="85" y="49"/>
                        </a:lnTo>
                        <a:lnTo>
                          <a:pt x="85" y="53"/>
                        </a:lnTo>
                        <a:lnTo>
                          <a:pt x="81" y="53"/>
                        </a:lnTo>
                        <a:lnTo>
                          <a:pt x="81" y="57"/>
                        </a:lnTo>
                        <a:lnTo>
                          <a:pt x="77" y="57"/>
                        </a:lnTo>
                        <a:lnTo>
                          <a:pt x="77" y="61"/>
                        </a:lnTo>
                        <a:lnTo>
                          <a:pt x="73" y="61"/>
                        </a:lnTo>
                        <a:lnTo>
                          <a:pt x="69" y="61"/>
                        </a:lnTo>
                        <a:lnTo>
                          <a:pt x="69" y="65"/>
                        </a:lnTo>
                        <a:lnTo>
                          <a:pt x="69" y="69"/>
                        </a:lnTo>
                        <a:lnTo>
                          <a:pt x="65" y="69"/>
                        </a:lnTo>
                        <a:lnTo>
                          <a:pt x="65" y="73"/>
                        </a:lnTo>
                        <a:lnTo>
                          <a:pt x="65" y="77"/>
                        </a:lnTo>
                        <a:lnTo>
                          <a:pt x="62" y="77"/>
                        </a:lnTo>
                        <a:lnTo>
                          <a:pt x="58" y="81"/>
                        </a:lnTo>
                        <a:lnTo>
                          <a:pt x="54" y="81"/>
                        </a:lnTo>
                        <a:lnTo>
                          <a:pt x="54" y="85"/>
                        </a:lnTo>
                        <a:lnTo>
                          <a:pt x="50" y="85"/>
                        </a:lnTo>
                        <a:lnTo>
                          <a:pt x="50" y="89"/>
                        </a:lnTo>
                        <a:lnTo>
                          <a:pt x="46" y="93"/>
                        </a:lnTo>
                        <a:lnTo>
                          <a:pt x="46" y="97"/>
                        </a:lnTo>
                        <a:lnTo>
                          <a:pt x="46" y="102"/>
                        </a:lnTo>
                        <a:lnTo>
                          <a:pt x="42" y="102"/>
                        </a:lnTo>
                        <a:lnTo>
                          <a:pt x="39" y="102"/>
                        </a:lnTo>
                        <a:lnTo>
                          <a:pt x="39" y="97"/>
                        </a:lnTo>
                        <a:lnTo>
                          <a:pt x="35" y="97"/>
                        </a:lnTo>
                        <a:lnTo>
                          <a:pt x="31" y="97"/>
                        </a:lnTo>
                        <a:lnTo>
                          <a:pt x="31" y="102"/>
                        </a:lnTo>
                        <a:lnTo>
                          <a:pt x="27" y="102"/>
                        </a:lnTo>
                        <a:lnTo>
                          <a:pt x="23" y="102"/>
                        </a:lnTo>
                        <a:lnTo>
                          <a:pt x="23" y="97"/>
                        </a:lnTo>
                        <a:lnTo>
                          <a:pt x="23" y="93"/>
                        </a:lnTo>
                        <a:lnTo>
                          <a:pt x="19" y="93"/>
                        </a:lnTo>
                        <a:lnTo>
                          <a:pt x="16" y="93"/>
                        </a:lnTo>
                        <a:lnTo>
                          <a:pt x="12" y="93"/>
                        </a:lnTo>
                        <a:lnTo>
                          <a:pt x="12" y="89"/>
                        </a:lnTo>
                        <a:lnTo>
                          <a:pt x="12" y="85"/>
                        </a:lnTo>
                        <a:lnTo>
                          <a:pt x="8" y="85"/>
                        </a:lnTo>
                        <a:lnTo>
                          <a:pt x="8" y="81"/>
                        </a:lnTo>
                        <a:lnTo>
                          <a:pt x="8" y="77"/>
                        </a:lnTo>
                        <a:lnTo>
                          <a:pt x="4" y="77"/>
                        </a:lnTo>
                        <a:lnTo>
                          <a:pt x="4" y="73"/>
                        </a:lnTo>
                        <a:lnTo>
                          <a:pt x="4" y="69"/>
                        </a:lnTo>
                        <a:lnTo>
                          <a:pt x="8" y="69"/>
                        </a:lnTo>
                        <a:lnTo>
                          <a:pt x="8" y="65"/>
                        </a:lnTo>
                        <a:lnTo>
                          <a:pt x="4" y="65"/>
                        </a:lnTo>
                        <a:lnTo>
                          <a:pt x="4" y="61"/>
                        </a:lnTo>
                        <a:lnTo>
                          <a:pt x="4" y="57"/>
                        </a:lnTo>
                        <a:lnTo>
                          <a:pt x="8" y="57"/>
                        </a:lnTo>
                        <a:lnTo>
                          <a:pt x="8" y="53"/>
                        </a:lnTo>
                        <a:lnTo>
                          <a:pt x="4" y="53"/>
                        </a:lnTo>
                        <a:lnTo>
                          <a:pt x="4" y="49"/>
                        </a:lnTo>
                        <a:lnTo>
                          <a:pt x="0" y="49"/>
                        </a:lnTo>
                        <a:lnTo>
                          <a:pt x="0" y="45"/>
                        </a:lnTo>
                        <a:lnTo>
                          <a:pt x="0" y="41"/>
                        </a:lnTo>
                        <a:lnTo>
                          <a:pt x="0" y="37"/>
                        </a:lnTo>
                        <a:lnTo>
                          <a:pt x="0" y="33"/>
                        </a:lnTo>
                        <a:lnTo>
                          <a:pt x="0" y="29"/>
                        </a:lnTo>
                        <a:lnTo>
                          <a:pt x="0" y="25"/>
                        </a:lnTo>
                        <a:lnTo>
                          <a:pt x="0" y="21"/>
                        </a:lnTo>
                        <a:lnTo>
                          <a:pt x="4" y="21"/>
                        </a:lnTo>
                        <a:lnTo>
                          <a:pt x="8" y="21"/>
                        </a:lnTo>
                        <a:lnTo>
                          <a:pt x="12" y="21"/>
                        </a:lnTo>
                        <a:lnTo>
                          <a:pt x="16" y="21"/>
                        </a:lnTo>
                        <a:lnTo>
                          <a:pt x="19" y="21"/>
                        </a:lnTo>
                        <a:lnTo>
                          <a:pt x="19" y="17"/>
                        </a:lnTo>
                        <a:lnTo>
                          <a:pt x="19" y="12"/>
                        </a:lnTo>
                        <a:lnTo>
                          <a:pt x="16" y="12"/>
                        </a:lnTo>
                        <a:lnTo>
                          <a:pt x="16" y="8"/>
                        </a:lnTo>
                        <a:lnTo>
                          <a:pt x="16" y="4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639" name="Freeform 613">
                    <a:extLst>
                      <a:ext uri="{FF2B5EF4-FFF2-40B4-BE49-F238E27FC236}">
                        <a16:creationId xmlns:a16="http://schemas.microsoft.com/office/drawing/2014/main" id="{98DD0EE4-4837-1D66-FE06-68808BA6164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569" y="3456"/>
                    <a:ext cx="31" cy="34"/>
                  </a:xfrm>
                  <a:custGeom>
                    <a:avLst/>
                    <a:gdLst>
                      <a:gd name="T0" fmla="*/ 19 w 31"/>
                      <a:gd name="T1" fmla="*/ 4 h 33"/>
                      <a:gd name="T2" fmla="*/ 23 w 31"/>
                      <a:gd name="T3" fmla="*/ 4 h 33"/>
                      <a:gd name="T4" fmla="*/ 23 w 31"/>
                      <a:gd name="T5" fmla="*/ 8 h 33"/>
                      <a:gd name="T6" fmla="*/ 23 w 31"/>
                      <a:gd name="T7" fmla="*/ 12 h 33"/>
                      <a:gd name="T8" fmla="*/ 27 w 31"/>
                      <a:gd name="T9" fmla="*/ 12 h 33"/>
                      <a:gd name="T10" fmla="*/ 31 w 31"/>
                      <a:gd name="T11" fmla="*/ 12 h 33"/>
                      <a:gd name="T12" fmla="*/ 27 w 31"/>
                      <a:gd name="T13" fmla="*/ 17 h 33"/>
                      <a:gd name="T14" fmla="*/ 23 w 31"/>
                      <a:gd name="T15" fmla="*/ 17 h 33"/>
                      <a:gd name="T16" fmla="*/ 19 w 31"/>
                      <a:gd name="T17" fmla="*/ 21 h 33"/>
                      <a:gd name="T18" fmla="*/ 16 w 31"/>
                      <a:gd name="T19" fmla="*/ 21 h 33"/>
                      <a:gd name="T20" fmla="*/ 16 w 31"/>
                      <a:gd name="T21" fmla="*/ 25 h 33"/>
                      <a:gd name="T22" fmla="*/ 16 w 31"/>
                      <a:gd name="T23" fmla="*/ 21 h 33"/>
                      <a:gd name="T24" fmla="*/ 16 w 31"/>
                      <a:gd name="T25" fmla="*/ 25 h 33"/>
                      <a:gd name="T26" fmla="*/ 16 w 31"/>
                      <a:gd name="T27" fmla="*/ 29 h 33"/>
                      <a:gd name="T28" fmla="*/ 12 w 31"/>
                      <a:gd name="T29" fmla="*/ 29 h 33"/>
                      <a:gd name="T30" fmla="*/ 12 w 31"/>
                      <a:gd name="T31" fmla="*/ 33 h 33"/>
                      <a:gd name="T32" fmla="*/ 8 w 31"/>
                      <a:gd name="T33" fmla="*/ 33 h 33"/>
                      <a:gd name="T34" fmla="*/ 8 w 31"/>
                      <a:gd name="T35" fmla="*/ 29 h 33"/>
                      <a:gd name="T36" fmla="*/ 4 w 31"/>
                      <a:gd name="T37" fmla="*/ 29 h 33"/>
                      <a:gd name="T38" fmla="*/ 4 w 31"/>
                      <a:gd name="T39" fmla="*/ 25 h 33"/>
                      <a:gd name="T40" fmla="*/ 0 w 31"/>
                      <a:gd name="T41" fmla="*/ 25 h 33"/>
                      <a:gd name="T42" fmla="*/ 0 w 31"/>
                      <a:gd name="T43" fmla="*/ 21 h 33"/>
                      <a:gd name="T44" fmla="*/ 4 w 31"/>
                      <a:gd name="T45" fmla="*/ 21 h 33"/>
                      <a:gd name="T46" fmla="*/ 4 w 31"/>
                      <a:gd name="T47" fmla="*/ 17 h 33"/>
                      <a:gd name="T48" fmla="*/ 4 w 31"/>
                      <a:gd name="T49" fmla="*/ 12 h 33"/>
                      <a:gd name="T50" fmla="*/ 8 w 31"/>
                      <a:gd name="T51" fmla="*/ 12 h 33"/>
                      <a:gd name="T52" fmla="*/ 8 w 31"/>
                      <a:gd name="T53" fmla="*/ 8 h 33"/>
                      <a:gd name="T54" fmla="*/ 12 w 31"/>
                      <a:gd name="T55" fmla="*/ 8 h 33"/>
                      <a:gd name="T56" fmla="*/ 16 w 31"/>
                      <a:gd name="T57" fmla="*/ 8 h 33"/>
                      <a:gd name="T58" fmla="*/ 16 w 31"/>
                      <a:gd name="T59" fmla="*/ 4 h 33"/>
                      <a:gd name="T60" fmla="*/ 12 w 31"/>
                      <a:gd name="T61" fmla="*/ 4 h 33"/>
                      <a:gd name="T62" fmla="*/ 16 w 31"/>
                      <a:gd name="T63" fmla="*/ 4 h 33"/>
                      <a:gd name="T64" fmla="*/ 19 w 31"/>
                      <a:gd name="T65" fmla="*/ 0 h 33"/>
                      <a:gd name="T66" fmla="*/ 19 w 31"/>
                      <a:gd name="T67" fmla="*/ 4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</a:cxnLst>
                    <a:rect l="0" t="0" r="r" b="b"/>
                    <a:pathLst>
                      <a:path w="31" h="33">
                        <a:moveTo>
                          <a:pt x="19" y="4"/>
                        </a:moveTo>
                        <a:lnTo>
                          <a:pt x="23" y="4"/>
                        </a:lnTo>
                        <a:lnTo>
                          <a:pt x="23" y="8"/>
                        </a:lnTo>
                        <a:lnTo>
                          <a:pt x="23" y="12"/>
                        </a:lnTo>
                        <a:lnTo>
                          <a:pt x="27" y="12"/>
                        </a:lnTo>
                        <a:lnTo>
                          <a:pt x="31" y="12"/>
                        </a:lnTo>
                        <a:lnTo>
                          <a:pt x="27" y="17"/>
                        </a:lnTo>
                        <a:lnTo>
                          <a:pt x="23" y="17"/>
                        </a:lnTo>
                        <a:lnTo>
                          <a:pt x="19" y="21"/>
                        </a:lnTo>
                        <a:lnTo>
                          <a:pt x="16" y="21"/>
                        </a:lnTo>
                        <a:lnTo>
                          <a:pt x="16" y="25"/>
                        </a:lnTo>
                        <a:lnTo>
                          <a:pt x="16" y="21"/>
                        </a:lnTo>
                        <a:lnTo>
                          <a:pt x="16" y="25"/>
                        </a:lnTo>
                        <a:lnTo>
                          <a:pt x="16" y="29"/>
                        </a:lnTo>
                        <a:lnTo>
                          <a:pt x="12" y="29"/>
                        </a:lnTo>
                        <a:lnTo>
                          <a:pt x="12" y="33"/>
                        </a:lnTo>
                        <a:lnTo>
                          <a:pt x="8" y="33"/>
                        </a:lnTo>
                        <a:lnTo>
                          <a:pt x="8" y="29"/>
                        </a:lnTo>
                        <a:lnTo>
                          <a:pt x="4" y="29"/>
                        </a:lnTo>
                        <a:lnTo>
                          <a:pt x="4" y="25"/>
                        </a:lnTo>
                        <a:lnTo>
                          <a:pt x="0" y="25"/>
                        </a:lnTo>
                        <a:lnTo>
                          <a:pt x="0" y="21"/>
                        </a:lnTo>
                        <a:lnTo>
                          <a:pt x="4" y="21"/>
                        </a:lnTo>
                        <a:lnTo>
                          <a:pt x="4" y="17"/>
                        </a:lnTo>
                        <a:lnTo>
                          <a:pt x="4" y="12"/>
                        </a:lnTo>
                        <a:lnTo>
                          <a:pt x="8" y="12"/>
                        </a:lnTo>
                        <a:lnTo>
                          <a:pt x="8" y="8"/>
                        </a:lnTo>
                        <a:lnTo>
                          <a:pt x="12" y="8"/>
                        </a:lnTo>
                        <a:lnTo>
                          <a:pt x="16" y="8"/>
                        </a:lnTo>
                        <a:lnTo>
                          <a:pt x="16" y="4"/>
                        </a:lnTo>
                        <a:lnTo>
                          <a:pt x="12" y="4"/>
                        </a:lnTo>
                        <a:lnTo>
                          <a:pt x="16" y="4"/>
                        </a:lnTo>
                        <a:lnTo>
                          <a:pt x="19" y="0"/>
                        </a:lnTo>
                        <a:lnTo>
                          <a:pt x="19" y="4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640" name="Freeform 614">
                    <a:extLst>
                      <a:ext uri="{FF2B5EF4-FFF2-40B4-BE49-F238E27FC236}">
                        <a16:creationId xmlns:a16="http://schemas.microsoft.com/office/drawing/2014/main" id="{A37D8F14-58DC-22D5-2AB0-75EABCE826C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871" y="3456"/>
                    <a:ext cx="40" cy="61"/>
                  </a:xfrm>
                  <a:custGeom>
                    <a:avLst/>
                    <a:gdLst>
                      <a:gd name="T0" fmla="*/ 8 w 39"/>
                      <a:gd name="T1" fmla="*/ 29 h 61"/>
                      <a:gd name="T2" fmla="*/ 12 w 39"/>
                      <a:gd name="T3" fmla="*/ 25 h 61"/>
                      <a:gd name="T4" fmla="*/ 16 w 39"/>
                      <a:gd name="T5" fmla="*/ 21 h 61"/>
                      <a:gd name="T6" fmla="*/ 20 w 39"/>
                      <a:gd name="T7" fmla="*/ 17 h 61"/>
                      <a:gd name="T8" fmla="*/ 16 w 39"/>
                      <a:gd name="T9" fmla="*/ 12 h 61"/>
                      <a:gd name="T10" fmla="*/ 20 w 39"/>
                      <a:gd name="T11" fmla="*/ 8 h 61"/>
                      <a:gd name="T12" fmla="*/ 20 w 39"/>
                      <a:gd name="T13" fmla="*/ 8 h 61"/>
                      <a:gd name="T14" fmla="*/ 23 w 39"/>
                      <a:gd name="T15" fmla="*/ 4 h 61"/>
                      <a:gd name="T16" fmla="*/ 27 w 39"/>
                      <a:gd name="T17" fmla="*/ 0 h 61"/>
                      <a:gd name="T18" fmla="*/ 31 w 39"/>
                      <a:gd name="T19" fmla="*/ 4 h 61"/>
                      <a:gd name="T20" fmla="*/ 39 w 39"/>
                      <a:gd name="T21" fmla="*/ 4 h 61"/>
                      <a:gd name="T22" fmla="*/ 39 w 39"/>
                      <a:gd name="T23" fmla="*/ 12 h 61"/>
                      <a:gd name="T24" fmla="*/ 35 w 39"/>
                      <a:gd name="T25" fmla="*/ 17 h 61"/>
                      <a:gd name="T26" fmla="*/ 27 w 39"/>
                      <a:gd name="T27" fmla="*/ 17 h 61"/>
                      <a:gd name="T28" fmla="*/ 31 w 39"/>
                      <a:gd name="T29" fmla="*/ 21 h 61"/>
                      <a:gd name="T30" fmla="*/ 31 w 39"/>
                      <a:gd name="T31" fmla="*/ 29 h 61"/>
                      <a:gd name="T32" fmla="*/ 27 w 39"/>
                      <a:gd name="T33" fmla="*/ 33 h 61"/>
                      <a:gd name="T34" fmla="*/ 27 w 39"/>
                      <a:gd name="T35" fmla="*/ 37 h 61"/>
                      <a:gd name="T36" fmla="*/ 23 w 39"/>
                      <a:gd name="T37" fmla="*/ 33 h 61"/>
                      <a:gd name="T38" fmla="*/ 20 w 39"/>
                      <a:gd name="T39" fmla="*/ 37 h 61"/>
                      <a:gd name="T40" fmla="*/ 20 w 39"/>
                      <a:gd name="T41" fmla="*/ 45 h 61"/>
                      <a:gd name="T42" fmla="*/ 16 w 39"/>
                      <a:gd name="T43" fmla="*/ 49 h 61"/>
                      <a:gd name="T44" fmla="*/ 12 w 39"/>
                      <a:gd name="T45" fmla="*/ 53 h 61"/>
                      <a:gd name="T46" fmla="*/ 8 w 39"/>
                      <a:gd name="T47" fmla="*/ 57 h 61"/>
                      <a:gd name="T48" fmla="*/ 4 w 39"/>
                      <a:gd name="T49" fmla="*/ 61 h 61"/>
                      <a:gd name="T50" fmla="*/ 4 w 39"/>
                      <a:gd name="T51" fmla="*/ 53 h 61"/>
                      <a:gd name="T52" fmla="*/ 4 w 39"/>
                      <a:gd name="T53" fmla="*/ 45 h 61"/>
                      <a:gd name="T54" fmla="*/ 8 w 39"/>
                      <a:gd name="T55" fmla="*/ 41 h 61"/>
                      <a:gd name="T56" fmla="*/ 0 w 39"/>
                      <a:gd name="T57" fmla="*/ 41 h 61"/>
                      <a:gd name="T58" fmla="*/ 4 w 39"/>
                      <a:gd name="T59" fmla="*/ 37 h 61"/>
                      <a:gd name="T60" fmla="*/ 0 w 39"/>
                      <a:gd name="T61" fmla="*/ 33 h 61"/>
                      <a:gd name="T62" fmla="*/ 4 w 39"/>
                      <a:gd name="T63" fmla="*/ 29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</a:cxnLst>
                    <a:rect l="0" t="0" r="r" b="b"/>
                    <a:pathLst>
                      <a:path w="39" h="61">
                        <a:moveTo>
                          <a:pt x="4" y="29"/>
                        </a:moveTo>
                        <a:lnTo>
                          <a:pt x="8" y="29"/>
                        </a:lnTo>
                        <a:lnTo>
                          <a:pt x="8" y="25"/>
                        </a:lnTo>
                        <a:lnTo>
                          <a:pt x="12" y="25"/>
                        </a:lnTo>
                        <a:lnTo>
                          <a:pt x="16" y="25"/>
                        </a:lnTo>
                        <a:lnTo>
                          <a:pt x="16" y="21"/>
                        </a:lnTo>
                        <a:lnTo>
                          <a:pt x="16" y="17"/>
                        </a:lnTo>
                        <a:lnTo>
                          <a:pt x="20" y="17"/>
                        </a:lnTo>
                        <a:lnTo>
                          <a:pt x="20" y="12"/>
                        </a:lnTo>
                        <a:lnTo>
                          <a:pt x="16" y="12"/>
                        </a:lnTo>
                        <a:lnTo>
                          <a:pt x="16" y="8"/>
                        </a:lnTo>
                        <a:lnTo>
                          <a:pt x="20" y="8"/>
                        </a:lnTo>
                        <a:lnTo>
                          <a:pt x="20" y="4"/>
                        </a:lnTo>
                        <a:lnTo>
                          <a:pt x="20" y="8"/>
                        </a:lnTo>
                        <a:lnTo>
                          <a:pt x="23" y="8"/>
                        </a:lnTo>
                        <a:lnTo>
                          <a:pt x="23" y="4"/>
                        </a:lnTo>
                        <a:lnTo>
                          <a:pt x="27" y="4"/>
                        </a:lnTo>
                        <a:lnTo>
                          <a:pt x="27" y="0"/>
                        </a:lnTo>
                        <a:lnTo>
                          <a:pt x="31" y="0"/>
                        </a:lnTo>
                        <a:lnTo>
                          <a:pt x="31" y="4"/>
                        </a:lnTo>
                        <a:lnTo>
                          <a:pt x="35" y="4"/>
                        </a:lnTo>
                        <a:lnTo>
                          <a:pt x="39" y="4"/>
                        </a:lnTo>
                        <a:lnTo>
                          <a:pt x="39" y="8"/>
                        </a:lnTo>
                        <a:lnTo>
                          <a:pt x="39" y="12"/>
                        </a:lnTo>
                        <a:lnTo>
                          <a:pt x="35" y="12"/>
                        </a:lnTo>
                        <a:lnTo>
                          <a:pt x="35" y="17"/>
                        </a:lnTo>
                        <a:lnTo>
                          <a:pt x="31" y="17"/>
                        </a:lnTo>
                        <a:lnTo>
                          <a:pt x="27" y="17"/>
                        </a:lnTo>
                        <a:lnTo>
                          <a:pt x="31" y="17"/>
                        </a:lnTo>
                        <a:lnTo>
                          <a:pt x="31" y="21"/>
                        </a:lnTo>
                        <a:lnTo>
                          <a:pt x="31" y="25"/>
                        </a:lnTo>
                        <a:lnTo>
                          <a:pt x="31" y="29"/>
                        </a:lnTo>
                        <a:lnTo>
                          <a:pt x="27" y="29"/>
                        </a:lnTo>
                        <a:lnTo>
                          <a:pt x="27" y="33"/>
                        </a:lnTo>
                        <a:lnTo>
                          <a:pt x="31" y="33"/>
                        </a:lnTo>
                        <a:lnTo>
                          <a:pt x="27" y="37"/>
                        </a:lnTo>
                        <a:lnTo>
                          <a:pt x="27" y="33"/>
                        </a:lnTo>
                        <a:lnTo>
                          <a:pt x="23" y="33"/>
                        </a:lnTo>
                        <a:lnTo>
                          <a:pt x="23" y="37"/>
                        </a:lnTo>
                        <a:lnTo>
                          <a:pt x="20" y="37"/>
                        </a:lnTo>
                        <a:lnTo>
                          <a:pt x="20" y="41"/>
                        </a:lnTo>
                        <a:lnTo>
                          <a:pt x="20" y="45"/>
                        </a:lnTo>
                        <a:lnTo>
                          <a:pt x="20" y="49"/>
                        </a:lnTo>
                        <a:lnTo>
                          <a:pt x="16" y="49"/>
                        </a:lnTo>
                        <a:lnTo>
                          <a:pt x="12" y="49"/>
                        </a:lnTo>
                        <a:lnTo>
                          <a:pt x="12" y="53"/>
                        </a:lnTo>
                        <a:lnTo>
                          <a:pt x="12" y="57"/>
                        </a:lnTo>
                        <a:lnTo>
                          <a:pt x="8" y="57"/>
                        </a:lnTo>
                        <a:lnTo>
                          <a:pt x="8" y="61"/>
                        </a:lnTo>
                        <a:lnTo>
                          <a:pt x="4" y="61"/>
                        </a:lnTo>
                        <a:lnTo>
                          <a:pt x="4" y="57"/>
                        </a:lnTo>
                        <a:lnTo>
                          <a:pt x="4" y="53"/>
                        </a:lnTo>
                        <a:lnTo>
                          <a:pt x="4" y="49"/>
                        </a:lnTo>
                        <a:lnTo>
                          <a:pt x="4" y="45"/>
                        </a:lnTo>
                        <a:lnTo>
                          <a:pt x="8" y="45"/>
                        </a:lnTo>
                        <a:lnTo>
                          <a:pt x="8" y="41"/>
                        </a:lnTo>
                        <a:lnTo>
                          <a:pt x="4" y="41"/>
                        </a:lnTo>
                        <a:lnTo>
                          <a:pt x="0" y="41"/>
                        </a:lnTo>
                        <a:lnTo>
                          <a:pt x="4" y="41"/>
                        </a:lnTo>
                        <a:lnTo>
                          <a:pt x="4" y="37"/>
                        </a:lnTo>
                        <a:lnTo>
                          <a:pt x="0" y="37"/>
                        </a:lnTo>
                        <a:lnTo>
                          <a:pt x="0" y="33"/>
                        </a:lnTo>
                        <a:lnTo>
                          <a:pt x="0" y="29"/>
                        </a:lnTo>
                        <a:lnTo>
                          <a:pt x="4" y="29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641" name="Freeform 615">
                    <a:extLst>
                      <a:ext uri="{FF2B5EF4-FFF2-40B4-BE49-F238E27FC236}">
                        <a16:creationId xmlns:a16="http://schemas.microsoft.com/office/drawing/2014/main" id="{65B90074-6A7F-373E-7987-8F19DA4590F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70" y="3460"/>
                    <a:ext cx="18" cy="29"/>
                  </a:xfrm>
                  <a:custGeom>
                    <a:avLst/>
                    <a:gdLst>
                      <a:gd name="T0" fmla="*/ 11 w 19"/>
                      <a:gd name="T1" fmla="*/ 0 h 29"/>
                      <a:gd name="T2" fmla="*/ 15 w 19"/>
                      <a:gd name="T3" fmla="*/ 0 h 29"/>
                      <a:gd name="T4" fmla="*/ 15 w 19"/>
                      <a:gd name="T5" fmla="*/ 4 h 29"/>
                      <a:gd name="T6" fmla="*/ 19 w 19"/>
                      <a:gd name="T7" fmla="*/ 4 h 29"/>
                      <a:gd name="T8" fmla="*/ 19 w 19"/>
                      <a:gd name="T9" fmla="*/ 8 h 29"/>
                      <a:gd name="T10" fmla="*/ 15 w 19"/>
                      <a:gd name="T11" fmla="*/ 8 h 29"/>
                      <a:gd name="T12" fmla="*/ 15 w 19"/>
                      <a:gd name="T13" fmla="*/ 4 h 29"/>
                      <a:gd name="T14" fmla="*/ 15 w 19"/>
                      <a:gd name="T15" fmla="*/ 8 h 29"/>
                      <a:gd name="T16" fmla="*/ 11 w 19"/>
                      <a:gd name="T17" fmla="*/ 8 h 29"/>
                      <a:gd name="T18" fmla="*/ 15 w 19"/>
                      <a:gd name="T19" fmla="*/ 8 h 29"/>
                      <a:gd name="T20" fmla="*/ 15 w 19"/>
                      <a:gd name="T21" fmla="*/ 13 h 29"/>
                      <a:gd name="T22" fmla="*/ 11 w 19"/>
                      <a:gd name="T23" fmla="*/ 13 h 29"/>
                      <a:gd name="T24" fmla="*/ 11 w 19"/>
                      <a:gd name="T25" fmla="*/ 17 h 29"/>
                      <a:gd name="T26" fmla="*/ 11 w 19"/>
                      <a:gd name="T27" fmla="*/ 21 h 29"/>
                      <a:gd name="T28" fmla="*/ 7 w 19"/>
                      <a:gd name="T29" fmla="*/ 25 h 29"/>
                      <a:gd name="T30" fmla="*/ 3 w 19"/>
                      <a:gd name="T31" fmla="*/ 25 h 29"/>
                      <a:gd name="T32" fmla="*/ 3 w 19"/>
                      <a:gd name="T33" fmla="*/ 29 h 29"/>
                      <a:gd name="T34" fmla="*/ 3 w 19"/>
                      <a:gd name="T35" fmla="*/ 25 h 29"/>
                      <a:gd name="T36" fmla="*/ 3 w 19"/>
                      <a:gd name="T37" fmla="*/ 21 h 29"/>
                      <a:gd name="T38" fmla="*/ 0 w 19"/>
                      <a:gd name="T39" fmla="*/ 21 h 29"/>
                      <a:gd name="T40" fmla="*/ 0 w 19"/>
                      <a:gd name="T41" fmla="*/ 17 h 29"/>
                      <a:gd name="T42" fmla="*/ 3 w 19"/>
                      <a:gd name="T43" fmla="*/ 17 h 29"/>
                      <a:gd name="T44" fmla="*/ 3 w 19"/>
                      <a:gd name="T45" fmla="*/ 13 h 29"/>
                      <a:gd name="T46" fmla="*/ 0 w 19"/>
                      <a:gd name="T47" fmla="*/ 13 h 29"/>
                      <a:gd name="T48" fmla="*/ 3 w 19"/>
                      <a:gd name="T49" fmla="*/ 13 h 29"/>
                      <a:gd name="T50" fmla="*/ 0 w 19"/>
                      <a:gd name="T51" fmla="*/ 13 h 29"/>
                      <a:gd name="T52" fmla="*/ 0 w 19"/>
                      <a:gd name="T53" fmla="*/ 8 h 29"/>
                      <a:gd name="T54" fmla="*/ 3 w 19"/>
                      <a:gd name="T55" fmla="*/ 8 h 29"/>
                      <a:gd name="T56" fmla="*/ 3 w 19"/>
                      <a:gd name="T57" fmla="*/ 4 h 29"/>
                      <a:gd name="T58" fmla="*/ 7 w 19"/>
                      <a:gd name="T59" fmla="*/ 4 h 29"/>
                      <a:gd name="T60" fmla="*/ 7 w 19"/>
                      <a:gd name="T61" fmla="*/ 0 h 29"/>
                      <a:gd name="T62" fmla="*/ 7 w 19"/>
                      <a:gd name="T63" fmla="*/ 4 h 29"/>
                      <a:gd name="T64" fmla="*/ 7 w 19"/>
                      <a:gd name="T65" fmla="*/ 0 h 29"/>
                      <a:gd name="T66" fmla="*/ 11 w 19"/>
                      <a:gd name="T67" fmla="*/ 0 h 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</a:cxnLst>
                    <a:rect l="0" t="0" r="r" b="b"/>
                    <a:pathLst>
                      <a:path w="19" h="29">
                        <a:moveTo>
                          <a:pt x="11" y="0"/>
                        </a:moveTo>
                        <a:lnTo>
                          <a:pt x="15" y="0"/>
                        </a:lnTo>
                        <a:lnTo>
                          <a:pt x="15" y="4"/>
                        </a:lnTo>
                        <a:lnTo>
                          <a:pt x="19" y="4"/>
                        </a:lnTo>
                        <a:lnTo>
                          <a:pt x="19" y="8"/>
                        </a:lnTo>
                        <a:lnTo>
                          <a:pt x="15" y="8"/>
                        </a:lnTo>
                        <a:lnTo>
                          <a:pt x="15" y="4"/>
                        </a:lnTo>
                        <a:lnTo>
                          <a:pt x="15" y="8"/>
                        </a:lnTo>
                        <a:lnTo>
                          <a:pt x="11" y="8"/>
                        </a:lnTo>
                        <a:lnTo>
                          <a:pt x="15" y="8"/>
                        </a:lnTo>
                        <a:lnTo>
                          <a:pt x="15" y="13"/>
                        </a:lnTo>
                        <a:lnTo>
                          <a:pt x="11" y="13"/>
                        </a:lnTo>
                        <a:lnTo>
                          <a:pt x="11" y="17"/>
                        </a:lnTo>
                        <a:lnTo>
                          <a:pt x="11" y="21"/>
                        </a:lnTo>
                        <a:lnTo>
                          <a:pt x="7" y="25"/>
                        </a:lnTo>
                        <a:lnTo>
                          <a:pt x="3" y="25"/>
                        </a:lnTo>
                        <a:lnTo>
                          <a:pt x="3" y="29"/>
                        </a:lnTo>
                        <a:lnTo>
                          <a:pt x="3" y="25"/>
                        </a:lnTo>
                        <a:lnTo>
                          <a:pt x="3" y="21"/>
                        </a:lnTo>
                        <a:lnTo>
                          <a:pt x="0" y="21"/>
                        </a:lnTo>
                        <a:lnTo>
                          <a:pt x="0" y="17"/>
                        </a:lnTo>
                        <a:lnTo>
                          <a:pt x="3" y="17"/>
                        </a:lnTo>
                        <a:lnTo>
                          <a:pt x="3" y="13"/>
                        </a:lnTo>
                        <a:lnTo>
                          <a:pt x="0" y="13"/>
                        </a:lnTo>
                        <a:lnTo>
                          <a:pt x="3" y="13"/>
                        </a:lnTo>
                        <a:lnTo>
                          <a:pt x="0" y="13"/>
                        </a:lnTo>
                        <a:lnTo>
                          <a:pt x="0" y="8"/>
                        </a:lnTo>
                        <a:lnTo>
                          <a:pt x="3" y="8"/>
                        </a:lnTo>
                        <a:lnTo>
                          <a:pt x="3" y="4"/>
                        </a:lnTo>
                        <a:lnTo>
                          <a:pt x="7" y="4"/>
                        </a:lnTo>
                        <a:lnTo>
                          <a:pt x="7" y="0"/>
                        </a:lnTo>
                        <a:lnTo>
                          <a:pt x="7" y="4"/>
                        </a:lnTo>
                        <a:lnTo>
                          <a:pt x="7" y="0"/>
                        </a:lnTo>
                        <a:lnTo>
                          <a:pt x="11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642" name="Freeform 616">
                    <a:extLst>
                      <a:ext uri="{FF2B5EF4-FFF2-40B4-BE49-F238E27FC236}">
                        <a16:creationId xmlns:a16="http://schemas.microsoft.com/office/drawing/2014/main" id="{0AC87CF3-B58B-7AD6-E53E-B9D09CFBD9A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70" y="3460"/>
                    <a:ext cx="41" cy="44"/>
                  </a:xfrm>
                  <a:custGeom>
                    <a:avLst/>
                    <a:gdLst>
                      <a:gd name="T0" fmla="*/ 19 w 42"/>
                      <a:gd name="T1" fmla="*/ 8 h 45"/>
                      <a:gd name="T2" fmla="*/ 23 w 42"/>
                      <a:gd name="T3" fmla="*/ 0 h 45"/>
                      <a:gd name="T4" fmla="*/ 26 w 42"/>
                      <a:gd name="T5" fmla="*/ 4 h 45"/>
                      <a:gd name="T6" fmla="*/ 34 w 42"/>
                      <a:gd name="T7" fmla="*/ 4 h 45"/>
                      <a:gd name="T8" fmla="*/ 38 w 42"/>
                      <a:gd name="T9" fmla="*/ 0 h 45"/>
                      <a:gd name="T10" fmla="*/ 42 w 42"/>
                      <a:gd name="T11" fmla="*/ 4 h 45"/>
                      <a:gd name="T12" fmla="*/ 38 w 42"/>
                      <a:gd name="T13" fmla="*/ 8 h 45"/>
                      <a:gd name="T14" fmla="*/ 38 w 42"/>
                      <a:gd name="T15" fmla="*/ 8 h 45"/>
                      <a:gd name="T16" fmla="*/ 42 w 42"/>
                      <a:gd name="T17" fmla="*/ 13 h 45"/>
                      <a:gd name="T18" fmla="*/ 38 w 42"/>
                      <a:gd name="T19" fmla="*/ 17 h 45"/>
                      <a:gd name="T20" fmla="*/ 42 w 42"/>
                      <a:gd name="T21" fmla="*/ 21 h 45"/>
                      <a:gd name="T22" fmla="*/ 38 w 42"/>
                      <a:gd name="T23" fmla="*/ 25 h 45"/>
                      <a:gd name="T24" fmla="*/ 38 w 42"/>
                      <a:gd name="T25" fmla="*/ 25 h 45"/>
                      <a:gd name="T26" fmla="*/ 38 w 42"/>
                      <a:gd name="T27" fmla="*/ 33 h 45"/>
                      <a:gd name="T28" fmla="*/ 38 w 42"/>
                      <a:gd name="T29" fmla="*/ 33 h 45"/>
                      <a:gd name="T30" fmla="*/ 34 w 42"/>
                      <a:gd name="T31" fmla="*/ 37 h 45"/>
                      <a:gd name="T32" fmla="*/ 34 w 42"/>
                      <a:gd name="T33" fmla="*/ 37 h 45"/>
                      <a:gd name="T34" fmla="*/ 30 w 42"/>
                      <a:gd name="T35" fmla="*/ 41 h 45"/>
                      <a:gd name="T36" fmla="*/ 30 w 42"/>
                      <a:gd name="T37" fmla="*/ 41 h 45"/>
                      <a:gd name="T38" fmla="*/ 26 w 42"/>
                      <a:gd name="T39" fmla="*/ 45 h 45"/>
                      <a:gd name="T40" fmla="*/ 19 w 42"/>
                      <a:gd name="T41" fmla="*/ 45 h 45"/>
                      <a:gd name="T42" fmla="*/ 15 w 42"/>
                      <a:gd name="T43" fmla="*/ 41 h 45"/>
                      <a:gd name="T44" fmla="*/ 7 w 42"/>
                      <a:gd name="T45" fmla="*/ 41 h 45"/>
                      <a:gd name="T46" fmla="*/ 0 w 42"/>
                      <a:gd name="T47" fmla="*/ 41 h 45"/>
                      <a:gd name="T48" fmla="*/ 3 w 42"/>
                      <a:gd name="T49" fmla="*/ 37 h 45"/>
                      <a:gd name="T50" fmla="*/ 3 w 42"/>
                      <a:gd name="T51" fmla="*/ 37 h 45"/>
                      <a:gd name="T52" fmla="*/ 0 w 42"/>
                      <a:gd name="T53" fmla="*/ 33 h 45"/>
                      <a:gd name="T54" fmla="*/ 3 w 42"/>
                      <a:gd name="T55" fmla="*/ 29 h 45"/>
                      <a:gd name="T56" fmla="*/ 0 w 42"/>
                      <a:gd name="T57" fmla="*/ 29 h 45"/>
                      <a:gd name="T58" fmla="*/ 3 w 42"/>
                      <a:gd name="T59" fmla="*/ 29 h 45"/>
                      <a:gd name="T60" fmla="*/ 7 w 42"/>
                      <a:gd name="T61" fmla="*/ 25 h 45"/>
                      <a:gd name="T62" fmla="*/ 11 w 42"/>
                      <a:gd name="T63" fmla="*/ 17 h 45"/>
                      <a:gd name="T64" fmla="*/ 15 w 42"/>
                      <a:gd name="T65" fmla="*/ 13 h 45"/>
                      <a:gd name="T66" fmla="*/ 11 w 42"/>
                      <a:gd name="T67" fmla="*/ 8 h 45"/>
                      <a:gd name="T68" fmla="*/ 15 w 42"/>
                      <a:gd name="T69" fmla="*/ 4 h 45"/>
                      <a:gd name="T70" fmla="*/ 19 w 42"/>
                      <a:gd name="T71" fmla="*/ 8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</a:cxnLst>
                    <a:rect l="0" t="0" r="r" b="b"/>
                    <a:pathLst>
                      <a:path w="42" h="45">
                        <a:moveTo>
                          <a:pt x="19" y="4"/>
                        </a:moveTo>
                        <a:lnTo>
                          <a:pt x="19" y="8"/>
                        </a:lnTo>
                        <a:lnTo>
                          <a:pt x="23" y="4"/>
                        </a:lnTo>
                        <a:lnTo>
                          <a:pt x="23" y="0"/>
                        </a:lnTo>
                        <a:lnTo>
                          <a:pt x="26" y="0"/>
                        </a:lnTo>
                        <a:lnTo>
                          <a:pt x="26" y="4"/>
                        </a:lnTo>
                        <a:lnTo>
                          <a:pt x="30" y="4"/>
                        </a:lnTo>
                        <a:lnTo>
                          <a:pt x="34" y="4"/>
                        </a:lnTo>
                        <a:lnTo>
                          <a:pt x="34" y="0"/>
                        </a:lnTo>
                        <a:lnTo>
                          <a:pt x="38" y="0"/>
                        </a:lnTo>
                        <a:lnTo>
                          <a:pt x="38" y="4"/>
                        </a:lnTo>
                        <a:lnTo>
                          <a:pt x="42" y="4"/>
                        </a:lnTo>
                        <a:lnTo>
                          <a:pt x="42" y="8"/>
                        </a:lnTo>
                        <a:lnTo>
                          <a:pt x="38" y="8"/>
                        </a:lnTo>
                        <a:lnTo>
                          <a:pt x="42" y="8"/>
                        </a:lnTo>
                        <a:lnTo>
                          <a:pt x="38" y="8"/>
                        </a:lnTo>
                        <a:lnTo>
                          <a:pt x="38" y="13"/>
                        </a:lnTo>
                        <a:lnTo>
                          <a:pt x="42" y="13"/>
                        </a:lnTo>
                        <a:lnTo>
                          <a:pt x="42" y="17"/>
                        </a:lnTo>
                        <a:lnTo>
                          <a:pt x="38" y="17"/>
                        </a:lnTo>
                        <a:lnTo>
                          <a:pt x="42" y="17"/>
                        </a:lnTo>
                        <a:lnTo>
                          <a:pt x="42" y="21"/>
                        </a:lnTo>
                        <a:lnTo>
                          <a:pt x="38" y="21"/>
                        </a:lnTo>
                        <a:lnTo>
                          <a:pt x="38" y="25"/>
                        </a:lnTo>
                        <a:lnTo>
                          <a:pt x="38" y="29"/>
                        </a:lnTo>
                        <a:lnTo>
                          <a:pt x="38" y="25"/>
                        </a:lnTo>
                        <a:lnTo>
                          <a:pt x="38" y="29"/>
                        </a:lnTo>
                        <a:lnTo>
                          <a:pt x="38" y="33"/>
                        </a:lnTo>
                        <a:lnTo>
                          <a:pt x="34" y="33"/>
                        </a:lnTo>
                        <a:lnTo>
                          <a:pt x="38" y="33"/>
                        </a:lnTo>
                        <a:lnTo>
                          <a:pt x="38" y="37"/>
                        </a:lnTo>
                        <a:lnTo>
                          <a:pt x="34" y="37"/>
                        </a:lnTo>
                        <a:lnTo>
                          <a:pt x="34" y="33"/>
                        </a:lnTo>
                        <a:lnTo>
                          <a:pt x="34" y="37"/>
                        </a:lnTo>
                        <a:lnTo>
                          <a:pt x="30" y="37"/>
                        </a:lnTo>
                        <a:lnTo>
                          <a:pt x="30" y="41"/>
                        </a:lnTo>
                        <a:lnTo>
                          <a:pt x="34" y="41"/>
                        </a:lnTo>
                        <a:lnTo>
                          <a:pt x="30" y="41"/>
                        </a:lnTo>
                        <a:lnTo>
                          <a:pt x="26" y="41"/>
                        </a:lnTo>
                        <a:lnTo>
                          <a:pt x="26" y="45"/>
                        </a:lnTo>
                        <a:lnTo>
                          <a:pt x="23" y="45"/>
                        </a:lnTo>
                        <a:lnTo>
                          <a:pt x="19" y="45"/>
                        </a:lnTo>
                        <a:lnTo>
                          <a:pt x="19" y="41"/>
                        </a:lnTo>
                        <a:lnTo>
                          <a:pt x="15" y="41"/>
                        </a:lnTo>
                        <a:lnTo>
                          <a:pt x="11" y="41"/>
                        </a:lnTo>
                        <a:lnTo>
                          <a:pt x="7" y="41"/>
                        </a:lnTo>
                        <a:lnTo>
                          <a:pt x="3" y="41"/>
                        </a:lnTo>
                        <a:lnTo>
                          <a:pt x="0" y="41"/>
                        </a:lnTo>
                        <a:lnTo>
                          <a:pt x="3" y="41"/>
                        </a:lnTo>
                        <a:lnTo>
                          <a:pt x="3" y="37"/>
                        </a:lnTo>
                        <a:lnTo>
                          <a:pt x="0" y="37"/>
                        </a:lnTo>
                        <a:lnTo>
                          <a:pt x="3" y="37"/>
                        </a:lnTo>
                        <a:lnTo>
                          <a:pt x="3" y="33"/>
                        </a:lnTo>
                        <a:lnTo>
                          <a:pt x="0" y="33"/>
                        </a:lnTo>
                        <a:lnTo>
                          <a:pt x="3" y="33"/>
                        </a:lnTo>
                        <a:lnTo>
                          <a:pt x="3" y="29"/>
                        </a:lnTo>
                        <a:lnTo>
                          <a:pt x="0" y="33"/>
                        </a:lnTo>
                        <a:lnTo>
                          <a:pt x="0" y="29"/>
                        </a:lnTo>
                        <a:lnTo>
                          <a:pt x="3" y="25"/>
                        </a:lnTo>
                        <a:lnTo>
                          <a:pt x="3" y="29"/>
                        </a:lnTo>
                        <a:lnTo>
                          <a:pt x="3" y="25"/>
                        </a:lnTo>
                        <a:lnTo>
                          <a:pt x="7" y="25"/>
                        </a:lnTo>
                        <a:lnTo>
                          <a:pt x="11" y="21"/>
                        </a:lnTo>
                        <a:lnTo>
                          <a:pt x="11" y="17"/>
                        </a:lnTo>
                        <a:lnTo>
                          <a:pt x="11" y="13"/>
                        </a:lnTo>
                        <a:lnTo>
                          <a:pt x="15" y="13"/>
                        </a:lnTo>
                        <a:lnTo>
                          <a:pt x="15" y="8"/>
                        </a:lnTo>
                        <a:lnTo>
                          <a:pt x="11" y="8"/>
                        </a:lnTo>
                        <a:lnTo>
                          <a:pt x="15" y="8"/>
                        </a:lnTo>
                        <a:lnTo>
                          <a:pt x="15" y="4"/>
                        </a:lnTo>
                        <a:lnTo>
                          <a:pt x="15" y="8"/>
                        </a:lnTo>
                        <a:lnTo>
                          <a:pt x="19" y="8"/>
                        </a:lnTo>
                        <a:lnTo>
                          <a:pt x="19" y="4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643" name="Freeform 617">
                    <a:extLst>
                      <a:ext uri="{FF2B5EF4-FFF2-40B4-BE49-F238E27FC236}">
                        <a16:creationId xmlns:a16="http://schemas.microsoft.com/office/drawing/2014/main" id="{14574228-AEF2-8AEB-E638-39F02F394E0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848" y="3464"/>
                    <a:ext cx="29" cy="26"/>
                  </a:xfrm>
                  <a:custGeom>
                    <a:avLst/>
                    <a:gdLst>
                      <a:gd name="T0" fmla="*/ 4 w 27"/>
                      <a:gd name="T1" fmla="*/ 4 h 25"/>
                      <a:gd name="T2" fmla="*/ 8 w 27"/>
                      <a:gd name="T3" fmla="*/ 4 h 25"/>
                      <a:gd name="T4" fmla="*/ 8 w 27"/>
                      <a:gd name="T5" fmla="*/ 9 h 25"/>
                      <a:gd name="T6" fmla="*/ 8 w 27"/>
                      <a:gd name="T7" fmla="*/ 4 h 25"/>
                      <a:gd name="T8" fmla="*/ 12 w 27"/>
                      <a:gd name="T9" fmla="*/ 4 h 25"/>
                      <a:gd name="T10" fmla="*/ 16 w 27"/>
                      <a:gd name="T11" fmla="*/ 4 h 25"/>
                      <a:gd name="T12" fmla="*/ 16 w 27"/>
                      <a:gd name="T13" fmla="*/ 0 h 25"/>
                      <a:gd name="T14" fmla="*/ 20 w 27"/>
                      <a:gd name="T15" fmla="*/ 0 h 25"/>
                      <a:gd name="T16" fmla="*/ 23 w 27"/>
                      <a:gd name="T17" fmla="*/ 0 h 25"/>
                      <a:gd name="T18" fmla="*/ 27 w 27"/>
                      <a:gd name="T19" fmla="*/ 0 h 25"/>
                      <a:gd name="T20" fmla="*/ 27 w 27"/>
                      <a:gd name="T21" fmla="*/ 4 h 25"/>
                      <a:gd name="T22" fmla="*/ 27 w 27"/>
                      <a:gd name="T23" fmla="*/ 9 h 25"/>
                      <a:gd name="T24" fmla="*/ 23 w 27"/>
                      <a:gd name="T25" fmla="*/ 9 h 25"/>
                      <a:gd name="T26" fmla="*/ 27 w 27"/>
                      <a:gd name="T27" fmla="*/ 9 h 25"/>
                      <a:gd name="T28" fmla="*/ 27 w 27"/>
                      <a:gd name="T29" fmla="*/ 13 h 25"/>
                      <a:gd name="T30" fmla="*/ 27 w 27"/>
                      <a:gd name="T31" fmla="*/ 17 h 25"/>
                      <a:gd name="T32" fmla="*/ 27 w 27"/>
                      <a:gd name="T33" fmla="*/ 21 h 25"/>
                      <a:gd name="T34" fmla="*/ 23 w 27"/>
                      <a:gd name="T35" fmla="*/ 21 h 25"/>
                      <a:gd name="T36" fmla="*/ 23 w 27"/>
                      <a:gd name="T37" fmla="*/ 25 h 25"/>
                      <a:gd name="T38" fmla="*/ 20 w 27"/>
                      <a:gd name="T39" fmla="*/ 25 h 25"/>
                      <a:gd name="T40" fmla="*/ 16 w 27"/>
                      <a:gd name="T41" fmla="*/ 25 h 25"/>
                      <a:gd name="T42" fmla="*/ 16 w 27"/>
                      <a:gd name="T43" fmla="*/ 21 h 25"/>
                      <a:gd name="T44" fmla="*/ 12 w 27"/>
                      <a:gd name="T45" fmla="*/ 21 h 25"/>
                      <a:gd name="T46" fmla="*/ 8 w 27"/>
                      <a:gd name="T47" fmla="*/ 21 h 25"/>
                      <a:gd name="T48" fmla="*/ 4 w 27"/>
                      <a:gd name="T49" fmla="*/ 21 h 25"/>
                      <a:gd name="T50" fmla="*/ 4 w 27"/>
                      <a:gd name="T51" fmla="*/ 17 h 25"/>
                      <a:gd name="T52" fmla="*/ 4 w 27"/>
                      <a:gd name="T53" fmla="*/ 13 h 25"/>
                      <a:gd name="T54" fmla="*/ 0 w 27"/>
                      <a:gd name="T55" fmla="*/ 13 h 25"/>
                      <a:gd name="T56" fmla="*/ 0 w 27"/>
                      <a:gd name="T57" fmla="*/ 9 h 25"/>
                      <a:gd name="T58" fmla="*/ 4 w 27"/>
                      <a:gd name="T59" fmla="*/ 4 h 2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</a:cxnLst>
                    <a:rect l="0" t="0" r="r" b="b"/>
                    <a:pathLst>
                      <a:path w="27" h="25">
                        <a:moveTo>
                          <a:pt x="4" y="4"/>
                        </a:moveTo>
                        <a:lnTo>
                          <a:pt x="8" y="4"/>
                        </a:lnTo>
                        <a:lnTo>
                          <a:pt x="8" y="9"/>
                        </a:lnTo>
                        <a:lnTo>
                          <a:pt x="8" y="4"/>
                        </a:lnTo>
                        <a:lnTo>
                          <a:pt x="12" y="4"/>
                        </a:lnTo>
                        <a:lnTo>
                          <a:pt x="16" y="4"/>
                        </a:lnTo>
                        <a:lnTo>
                          <a:pt x="16" y="0"/>
                        </a:lnTo>
                        <a:lnTo>
                          <a:pt x="20" y="0"/>
                        </a:lnTo>
                        <a:lnTo>
                          <a:pt x="23" y="0"/>
                        </a:lnTo>
                        <a:lnTo>
                          <a:pt x="27" y="0"/>
                        </a:lnTo>
                        <a:lnTo>
                          <a:pt x="27" y="4"/>
                        </a:lnTo>
                        <a:lnTo>
                          <a:pt x="27" y="9"/>
                        </a:lnTo>
                        <a:lnTo>
                          <a:pt x="23" y="9"/>
                        </a:lnTo>
                        <a:lnTo>
                          <a:pt x="27" y="9"/>
                        </a:lnTo>
                        <a:lnTo>
                          <a:pt x="27" y="13"/>
                        </a:lnTo>
                        <a:lnTo>
                          <a:pt x="27" y="17"/>
                        </a:lnTo>
                        <a:lnTo>
                          <a:pt x="27" y="21"/>
                        </a:lnTo>
                        <a:lnTo>
                          <a:pt x="23" y="21"/>
                        </a:lnTo>
                        <a:lnTo>
                          <a:pt x="23" y="25"/>
                        </a:lnTo>
                        <a:lnTo>
                          <a:pt x="20" y="25"/>
                        </a:lnTo>
                        <a:lnTo>
                          <a:pt x="16" y="25"/>
                        </a:lnTo>
                        <a:lnTo>
                          <a:pt x="16" y="21"/>
                        </a:lnTo>
                        <a:lnTo>
                          <a:pt x="12" y="21"/>
                        </a:lnTo>
                        <a:lnTo>
                          <a:pt x="8" y="21"/>
                        </a:lnTo>
                        <a:lnTo>
                          <a:pt x="4" y="21"/>
                        </a:lnTo>
                        <a:lnTo>
                          <a:pt x="4" y="17"/>
                        </a:lnTo>
                        <a:lnTo>
                          <a:pt x="4" y="13"/>
                        </a:lnTo>
                        <a:lnTo>
                          <a:pt x="0" y="13"/>
                        </a:lnTo>
                        <a:lnTo>
                          <a:pt x="0" y="9"/>
                        </a:lnTo>
                        <a:lnTo>
                          <a:pt x="4" y="4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644" name="Freeform 618">
                    <a:extLst>
                      <a:ext uri="{FF2B5EF4-FFF2-40B4-BE49-F238E27FC236}">
                        <a16:creationId xmlns:a16="http://schemas.microsoft.com/office/drawing/2014/main" id="{94B0194F-0F46-D5E8-0C60-9A16A9F9AFB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343" y="3464"/>
                    <a:ext cx="58" cy="78"/>
                  </a:xfrm>
                  <a:custGeom>
                    <a:avLst/>
                    <a:gdLst>
                      <a:gd name="T0" fmla="*/ 35 w 58"/>
                      <a:gd name="T1" fmla="*/ 0 h 77"/>
                      <a:gd name="T2" fmla="*/ 38 w 58"/>
                      <a:gd name="T3" fmla="*/ 4 h 77"/>
                      <a:gd name="T4" fmla="*/ 42 w 58"/>
                      <a:gd name="T5" fmla="*/ 9 h 77"/>
                      <a:gd name="T6" fmla="*/ 46 w 58"/>
                      <a:gd name="T7" fmla="*/ 4 h 77"/>
                      <a:gd name="T8" fmla="*/ 50 w 58"/>
                      <a:gd name="T9" fmla="*/ 9 h 77"/>
                      <a:gd name="T10" fmla="*/ 54 w 58"/>
                      <a:gd name="T11" fmla="*/ 13 h 77"/>
                      <a:gd name="T12" fmla="*/ 58 w 58"/>
                      <a:gd name="T13" fmla="*/ 17 h 77"/>
                      <a:gd name="T14" fmla="*/ 58 w 58"/>
                      <a:gd name="T15" fmla="*/ 25 h 77"/>
                      <a:gd name="T16" fmla="*/ 54 w 58"/>
                      <a:gd name="T17" fmla="*/ 33 h 77"/>
                      <a:gd name="T18" fmla="*/ 54 w 58"/>
                      <a:gd name="T19" fmla="*/ 41 h 77"/>
                      <a:gd name="T20" fmla="*/ 58 w 58"/>
                      <a:gd name="T21" fmla="*/ 45 h 77"/>
                      <a:gd name="T22" fmla="*/ 54 w 58"/>
                      <a:gd name="T23" fmla="*/ 49 h 77"/>
                      <a:gd name="T24" fmla="*/ 50 w 58"/>
                      <a:gd name="T25" fmla="*/ 53 h 77"/>
                      <a:gd name="T26" fmla="*/ 46 w 58"/>
                      <a:gd name="T27" fmla="*/ 57 h 77"/>
                      <a:gd name="T28" fmla="*/ 42 w 58"/>
                      <a:gd name="T29" fmla="*/ 61 h 77"/>
                      <a:gd name="T30" fmla="*/ 42 w 58"/>
                      <a:gd name="T31" fmla="*/ 69 h 77"/>
                      <a:gd name="T32" fmla="*/ 46 w 58"/>
                      <a:gd name="T33" fmla="*/ 73 h 77"/>
                      <a:gd name="T34" fmla="*/ 38 w 58"/>
                      <a:gd name="T35" fmla="*/ 73 h 77"/>
                      <a:gd name="T36" fmla="*/ 35 w 58"/>
                      <a:gd name="T37" fmla="*/ 77 h 77"/>
                      <a:gd name="T38" fmla="*/ 35 w 58"/>
                      <a:gd name="T39" fmla="*/ 77 h 77"/>
                      <a:gd name="T40" fmla="*/ 27 w 58"/>
                      <a:gd name="T41" fmla="*/ 77 h 77"/>
                      <a:gd name="T42" fmla="*/ 19 w 58"/>
                      <a:gd name="T43" fmla="*/ 77 h 77"/>
                      <a:gd name="T44" fmla="*/ 15 w 58"/>
                      <a:gd name="T45" fmla="*/ 73 h 77"/>
                      <a:gd name="T46" fmla="*/ 12 w 58"/>
                      <a:gd name="T47" fmla="*/ 77 h 77"/>
                      <a:gd name="T48" fmla="*/ 12 w 58"/>
                      <a:gd name="T49" fmla="*/ 69 h 77"/>
                      <a:gd name="T50" fmla="*/ 4 w 58"/>
                      <a:gd name="T51" fmla="*/ 69 h 77"/>
                      <a:gd name="T52" fmla="*/ 8 w 58"/>
                      <a:gd name="T53" fmla="*/ 65 h 77"/>
                      <a:gd name="T54" fmla="*/ 4 w 58"/>
                      <a:gd name="T55" fmla="*/ 61 h 77"/>
                      <a:gd name="T56" fmla="*/ 0 w 58"/>
                      <a:gd name="T57" fmla="*/ 57 h 77"/>
                      <a:gd name="T58" fmla="*/ 4 w 58"/>
                      <a:gd name="T59" fmla="*/ 53 h 77"/>
                      <a:gd name="T60" fmla="*/ 4 w 58"/>
                      <a:gd name="T61" fmla="*/ 45 h 77"/>
                      <a:gd name="T62" fmla="*/ 4 w 58"/>
                      <a:gd name="T63" fmla="*/ 37 h 77"/>
                      <a:gd name="T64" fmla="*/ 0 w 58"/>
                      <a:gd name="T65" fmla="*/ 33 h 77"/>
                      <a:gd name="T66" fmla="*/ 4 w 58"/>
                      <a:gd name="T67" fmla="*/ 29 h 77"/>
                      <a:gd name="T68" fmla="*/ 4 w 58"/>
                      <a:gd name="T69" fmla="*/ 21 h 77"/>
                      <a:gd name="T70" fmla="*/ 0 w 58"/>
                      <a:gd name="T71" fmla="*/ 17 h 77"/>
                      <a:gd name="T72" fmla="*/ 4 w 58"/>
                      <a:gd name="T73" fmla="*/ 13 h 77"/>
                      <a:gd name="T74" fmla="*/ 12 w 58"/>
                      <a:gd name="T75" fmla="*/ 13 h 77"/>
                      <a:gd name="T76" fmla="*/ 15 w 58"/>
                      <a:gd name="T77" fmla="*/ 9 h 77"/>
                      <a:gd name="T78" fmla="*/ 23 w 58"/>
                      <a:gd name="T79" fmla="*/ 9 h 77"/>
                      <a:gd name="T80" fmla="*/ 27 w 58"/>
                      <a:gd name="T81" fmla="*/ 4 h 77"/>
                      <a:gd name="T82" fmla="*/ 31 w 58"/>
                      <a:gd name="T83" fmla="*/ 0 h 7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</a:cxnLst>
                    <a:rect l="0" t="0" r="r" b="b"/>
                    <a:pathLst>
                      <a:path w="58" h="77">
                        <a:moveTo>
                          <a:pt x="31" y="0"/>
                        </a:moveTo>
                        <a:lnTo>
                          <a:pt x="35" y="0"/>
                        </a:lnTo>
                        <a:lnTo>
                          <a:pt x="35" y="4"/>
                        </a:lnTo>
                        <a:lnTo>
                          <a:pt x="38" y="4"/>
                        </a:lnTo>
                        <a:lnTo>
                          <a:pt x="42" y="4"/>
                        </a:lnTo>
                        <a:lnTo>
                          <a:pt x="42" y="9"/>
                        </a:lnTo>
                        <a:lnTo>
                          <a:pt x="46" y="9"/>
                        </a:lnTo>
                        <a:lnTo>
                          <a:pt x="46" y="4"/>
                        </a:lnTo>
                        <a:lnTo>
                          <a:pt x="46" y="9"/>
                        </a:lnTo>
                        <a:lnTo>
                          <a:pt x="50" y="9"/>
                        </a:lnTo>
                        <a:lnTo>
                          <a:pt x="50" y="13"/>
                        </a:lnTo>
                        <a:lnTo>
                          <a:pt x="54" y="13"/>
                        </a:lnTo>
                        <a:lnTo>
                          <a:pt x="54" y="17"/>
                        </a:lnTo>
                        <a:lnTo>
                          <a:pt x="58" y="17"/>
                        </a:lnTo>
                        <a:lnTo>
                          <a:pt x="58" y="21"/>
                        </a:lnTo>
                        <a:lnTo>
                          <a:pt x="58" y="25"/>
                        </a:lnTo>
                        <a:lnTo>
                          <a:pt x="58" y="29"/>
                        </a:lnTo>
                        <a:lnTo>
                          <a:pt x="54" y="33"/>
                        </a:lnTo>
                        <a:lnTo>
                          <a:pt x="54" y="37"/>
                        </a:lnTo>
                        <a:lnTo>
                          <a:pt x="54" y="41"/>
                        </a:lnTo>
                        <a:lnTo>
                          <a:pt x="58" y="41"/>
                        </a:lnTo>
                        <a:lnTo>
                          <a:pt x="58" y="45"/>
                        </a:lnTo>
                        <a:lnTo>
                          <a:pt x="54" y="45"/>
                        </a:lnTo>
                        <a:lnTo>
                          <a:pt x="54" y="49"/>
                        </a:lnTo>
                        <a:lnTo>
                          <a:pt x="50" y="49"/>
                        </a:lnTo>
                        <a:lnTo>
                          <a:pt x="50" y="53"/>
                        </a:lnTo>
                        <a:lnTo>
                          <a:pt x="46" y="53"/>
                        </a:lnTo>
                        <a:lnTo>
                          <a:pt x="46" y="57"/>
                        </a:lnTo>
                        <a:lnTo>
                          <a:pt x="42" y="57"/>
                        </a:lnTo>
                        <a:lnTo>
                          <a:pt x="42" y="61"/>
                        </a:lnTo>
                        <a:lnTo>
                          <a:pt x="42" y="65"/>
                        </a:lnTo>
                        <a:lnTo>
                          <a:pt x="42" y="69"/>
                        </a:lnTo>
                        <a:lnTo>
                          <a:pt x="46" y="69"/>
                        </a:lnTo>
                        <a:lnTo>
                          <a:pt x="46" y="73"/>
                        </a:lnTo>
                        <a:lnTo>
                          <a:pt x="42" y="73"/>
                        </a:lnTo>
                        <a:lnTo>
                          <a:pt x="38" y="73"/>
                        </a:lnTo>
                        <a:lnTo>
                          <a:pt x="38" y="77"/>
                        </a:lnTo>
                        <a:lnTo>
                          <a:pt x="35" y="77"/>
                        </a:lnTo>
                        <a:lnTo>
                          <a:pt x="35" y="73"/>
                        </a:lnTo>
                        <a:lnTo>
                          <a:pt x="35" y="77"/>
                        </a:lnTo>
                        <a:lnTo>
                          <a:pt x="31" y="77"/>
                        </a:lnTo>
                        <a:lnTo>
                          <a:pt x="27" y="77"/>
                        </a:lnTo>
                        <a:lnTo>
                          <a:pt x="23" y="77"/>
                        </a:lnTo>
                        <a:lnTo>
                          <a:pt x="19" y="77"/>
                        </a:lnTo>
                        <a:lnTo>
                          <a:pt x="19" y="73"/>
                        </a:lnTo>
                        <a:lnTo>
                          <a:pt x="15" y="73"/>
                        </a:lnTo>
                        <a:lnTo>
                          <a:pt x="15" y="77"/>
                        </a:lnTo>
                        <a:lnTo>
                          <a:pt x="12" y="77"/>
                        </a:lnTo>
                        <a:lnTo>
                          <a:pt x="12" y="73"/>
                        </a:lnTo>
                        <a:lnTo>
                          <a:pt x="12" y="69"/>
                        </a:lnTo>
                        <a:lnTo>
                          <a:pt x="8" y="69"/>
                        </a:lnTo>
                        <a:lnTo>
                          <a:pt x="4" y="69"/>
                        </a:lnTo>
                        <a:lnTo>
                          <a:pt x="8" y="69"/>
                        </a:lnTo>
                        <a:lnTo>
                          <a:pt x="8" y="65"/>
                        </a:lnTo>
                        <a:lnTo>
                          <a:pt x="8" y="61"/>
                        </a:lnTo>
                        <a:lnTo>
                          <a:pt x="4" y="61"/>
                        </a:lnTo>
                        <a:lnTo>
                          <a:pt x="4" y="57"/>
                        </a:lnTo>
                        <a:lnTo>
                          <a:pt x="0" y="57"/>
                        </a:lnTo>
                        <a:lnTo>
                          <a:pt x="0" y="53"/>
                        </a:lnTo>
                        <a:lnTo>
                          <a:pt x="4" y="53"/>
                        </a:lnTo>
                        <a:lnTo>
                          <a:pt x="4" y="49"/>
                        </a:lnTo>
                        <a:lnTo>
                          <a:pt x="4" y="45"/>
                        </a:lnTo>
                        <a:lnTo>
                          <a:pt x="4" y="41"/>
                        </a:lnTo>
                        <a:lnTo>
                          <a:pt x="4" y="37"/>
                        </a:lnTo>
                        <a:lnTo>
                          <a:pt x="4" y="33"/>
                        </a:lnTo>
                        <a:lnTo>
                          <a:pt x="0" y="33"/>
                        </a:lnTo>
                        <a:lnTo>
                          <a:pt x="4" y="33"/>
                        </a:lnTo>
                        <a:lnTo>
                          <a:pt x="4" y="29"/>
                        </a:lnTo>
                        <a:lnTo>
                          <a:pt x="4" y="25"/>
                        </a:lnTo>
                        <a:lnTo>
                          <a:pt x="4" y="21"/>
                        </a:lnTo>
                        <a:lnTo>
                          <a:pt x="0" y="21"/>
                        </a:lnTo>
                        <a:lnTo>
                          <a:pt x="0" y="17"/>
                        </a:lnTo>
                        <a:lnTo>
                          <a:pt x="4" y="17"/>
                        </a:lnTo>
                        <a:lnTo>
                          <a:pt x="4" y="13"/>
                        </a:lnTo>
                        <a:lnTo>
                          <a:pt x="8" y="13"/>
                        </a:lnTo>
                        <a:lnTo>
                          <a:pt x="12" y="13"/>
                        </a:lnTo>
                        <a:lnTo>
                          <a:pt x="12" y="9"/>
                        </a:lnTo>
                        <a:lnTo>
                          <a:pt x="15" y="9"/>
                        </a:lnTo>
                        <a:lnTo>
                          <a:pt x="19" y="9"/>
                        </a:lnTo>
                        <a:lnTo>
                          <a:pt x="23" y="9"/>
                        </a:lnTo>
                        <a:lnTo>
                          <a:pt x="27" y="9"/>
                        </a:lnTo>
                        <a:lnTo>
                          <a:pt x="27" y="4"/>
                        </a:lnTo>
                        <a:lnTo>
                          <a:pt x="31" y="4"/>
                        </a:lnTo>
                        <a:lnTo>
                          <a:pt x="31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645" name="Freeform 619">
                    <a:extLst>
                      <a:ext uri="{FF2B5EF4-FFF2-40B4-BE49-F238E27FC236}">
                        <a16:creationId xmlns:a16="http://schemas.microsoft.com/office/drawing/2014/main" id="{4D41A69D-0924-A238-A393-E6CC3F83D48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829" y="3464"/>
                    <a:ext cx="50" cy="47"/>
                  </a:xfrm>
                  <a:custGeom>
                    <a:avLst/>
                    <a:gdLst>
                      <a:gd name="T0" fmla="*/ 0 w 50"/>
                      <a:gd name="T1" fmla="*/ 4 h 45"/>
                      <a:gd name="T2" fmla="*/ 4 w 50"/>
                      <a:gd name="T3" fmla="*/ 4 h 45"/>
                      <a:gd name="T4" fmla="*/ 8 w 50"/>
                      <a:gd name="T5" fmla="*/ 4 h 45"/>
                      <a:gd name="T6" fmla="*/ 12 w 50"/>
                      <a:gd name="T7" fmla="*/ 4 h 45"/>
                      <a:gd name="T8" fmla="*/ 16 w 50"/>
                      <a:gd name="T9" fmla="*/ 4 h 45"/>
                      <a:gd name="T10" fmla="*/ 16 w 50"/>
                      <a:gd name="T11" fmla="*/ 0 h 45"/>
                      <a:gd name="T12" fmla="*/ 19 w 50"/>
                      <a:gd name="T13" fmla="*/ 0 h 45"/>
                      <a:gd name="T14" fmla="*/ 19 w 50"/>
                      <a:gd name="T15" fmla="*/ 4 h 45"/>
                      <a:gd name="T16" fmla="*/ 23 w 50"/>
                      <a:gd name="T17" fmla="*/ 4 h 45"/>
                      <a:gd name="T18" fmla="*/ 19 w 50"/>
                      <a:gd name="T19" fmla="*/ 9 h 45"/>
                      <a:gd name="T20" fmla="*/ 19 w 50"/>
                      <a:gd name="T21" fmla="*/ 13 h 45"/>
                      <a:gd name="T22" fmla="*/ 23 w 50"/>
                      <a:gd name="T23" fmla="*/ 13 h 45"/>
                      <a:gd name="T24" fmla="*/ 23 w 50"/>
                      <a:gd name="T25" fmla="*/ 17 h 45"/>
                      <a:gd name="T26" fmla="*/ 23 w 50"/>
                      <a:gd name="T27" fmla="*/ 21 h 45"/>
                      <a:gd name="T28" fmla="*/ 27 w 50"/>
                      <a:gd name="T29" fmla="*/ 21 h 45"/>
                      <a:gd name="T30" fmla="*/ 31 w 50"/>
                      <a:gd name="T31" fmla="*/ 21 h 45"/>
                      <a:gd name="T32" fmla="*/ 35 w 50"/>
                      <a:gd name="T33" fmla="*/ 21 h 45"/>
                      <a:gd name="T34" fmla="*/ 35 w 50"/>
                      <a:gd name="T35" fmla="*/ 25 h 45"/>
                      <a:gd name="T36" fmla="*/ 39 w 50"/>
                      <a:gd name="T37" fmla="*/ 25 h 45"/>
                      <a:gd name="T38" fmla="*/ 42 w 50"/>
                      <a:gd name="T39" fmla="*/ 25 h 45"/>
                      <a:gd name="T40" fmla="*/ 42 w 50"/>
                      <a:gd name="T41" fmla="*/ 29 h 45"/>
                      <a:gd name="T42" fmla="*/ 46 w 50"/>
                      <a:gd name="T43" fmla="*/ 29 h 45"/>
                      <a:gd name="T44" fmla="*/ 46 w 50"/>
                      <a:gd name="T45" fmla="*/ 33 h 45"/>
                      <a:gd name="T46" fmla="*/ 42 w 50"/>
                      <a:gd name="T47" fmla="*/ 33 h 45"/>
                      <a:gd name="T48" fmla="*/ 46 w 50"/>
                      <a:gd name="T49" fmla="*/ 33 h 45"/>
                      <a:gd name="T50" fmla="*/ 50 w 50"/>
                      <a:gd name="T51" fmla="*/ 33 h 45"/>
                      <a:gd name="T52" fmla="*/ 50 w 50"/>
                      <a:gd name="T53" fmla="*/ 37 h 45"/>
                      <a:gd name="T54" fmla="*/ 46 w 50"/>
                      <a:gd name="T55" fmla="*/ 37 h 45"/>
                      <a:gd name="T56" fmla="*/ 46 w 50"/>
                      <a:gd name="T57" fmla="*/ 41 h 45"/>
                      <a:gd name="T58" fmla="*/ 46 w 50"/>
                      <a:gd name="T59" fmla="*/ 45 h 45"/>
                      <a:gd name="T60" fmla="*/ 42 w 50"/>
                      <a:gd name="T61" fmla="*/ 45 h 45"/>
                      <a:gd name="T62" fmla="*/ 39 w 50"/>
                      <a:gd name="T63" fmla="*/ 45 h 45"/>
                      <a:gd name="T64" fmla="*/ 39 w 50"/>
                      <a:gd name="T65" fmla="*/ 41 h 45"/>
                      <a:gd name="T66" fmla="*/ 35 w 50"/>
                      <a:gd name="T67" fmla="*/ 41 h 45"/>
                      <a:gd name="T68" fmla="*/ 31 w 50"/>
                      <a:gd name="T69" fmla="*/ 41 h 45"/>
                      <a:gd name="T70" fmla="*/ 31 w 50"/>
                      <a:gd name="T71" fmla="*/ 37 h 45"/>
                      <a:gd name="T72" fmla="*/ 27 w 50"/>
                      <a:gd name="T73" fmla="*/ 37 h 45"/>
                      <a:gd name="T74" fmla="*/ 27 w 50"/>
                      <a:gd name="T75" fmla="*/ 33 h 45"/>
                      <a:gd name="T76" fmla="*/ 23 w 50"/>
                      <a:gd name="T77" fmla="*/ 33 h 45"/>
                      <a:gd name="T78" fmla="*/ 23 w 50"/>
                      <a:gd name="T79" fmla="*/ 29 h 45"/>
                      <a:gd name="T80" fmla="*/ 19 w 50"/>
                      <a:gd name="T81" fmla="*/ 29 h 45"/>
                      <a:gd name="T82" fmla="*/ 16 w 50"/>
                      <a:gd name="T83" fmla="*/ 29 h 45"/>
                      <a:gd name="T84" fmla="*/ 16 w 50"/>
                      <a:gd name="T85" fmla="*/ 33 h 45"/>
                      <a:gd name="T86" fmla="*/ 16 w 50"/>
                      <a:gd name="T87" fmla="*/ 29 h 45"/>
                      <a:gd name="T88" fmla="*/ 12 w 50"/>
                      <a:gd name="T89" fmla="*/ 29 h 45"/>
                      <a:gd name="T90" fmla="*/ 12 w 50"/>
                      <a:gd name="T91" fmla="*/ 33 h 45"/>
                      <a:gd name="T92" fmla="*/ 12 w 50"/>
                      <a:gd name="T93" fmla="*/ 37 h 45"/>
                      <a:gd name="T94" fmla="*/ 12 w 50"/>
                      <a:gd name="T95" fmla="*/ 41 h 45"/>
                      <a:gd name="T96" fmla="*/ 8 w 50"/>
                      <a:gd name="T97" fmla="*/ 41 h 45"/>
                      <a:gd name="T98" fmla="*/ 4 w 50"/>
                      <a:gd name="T99" fmla="*/ 41 h 45"/>
                      <a:gd name="T100" fmla="*/ 4 w 50"/>
                      <a:gd name="T101" fmla="*/ 37 h 45"/>
                      <a:gd name="T102" fmla="*/ 4 w 50"/>
                      <a:gd name="T103" fmla="*/ 33 h 45"/>
                      <a:gd name="T104" fmla="*/ 0 w 50"/>
                      <a:gd name="T105" fmla="*/ 33 h 45"/>
                      <a:gd name="T106" fmla="*/ 0 w 50"/>
                      <a:gd name="T107" fmla="*/ 29 h 45"/>
                      <a:gd name="T108" fmla="*/ 0 w 50"/>
                      <a:gd name="T109" fmla="*/ 25 h 45"/>
                      <a:gd name="T110" fmla="*/ 0 w 50"/>
                      <a:gd name="T111" fmla="*/ 21 h 45"/>
                      <a:gd name="T112" fmla="*/ 0 w 50"/>
                      <a:gd name="T113" fmla="*/ 17 h 45"/>
                      <a:gd name="T114" fmla="*/ 0 w 50"/>
                      <a:gd name="T115" fmla="*/ 13 h 45"/>
                      <a:gd name="T116" fmla="*/ 4 w 50"/>
                      <a:gd name="T117" fmla="*/ 13 h 45"/>
                      <a:gd name="T118" fmla="*/ 4 w 50"/>
                      <a:gd name="T119" fmla="*/ 9 h 45"/>
                      <a:gd name="T120" fmla="*/ 0 w 50"/>
                      <a:gd name="T121" fmla="*/ 9 h 45"/>
                      <a:gd name="T122" fmla="*/ 0 w 50"/>
                      <a:gd name="T123" fmla="*/ 4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  <a:cxn ang="0">
                        <a:pos x="T122" y="T123"/>
                      </a:cxn>
                    </a:cxnLst>
                    <a:rect l="0" t="0" r="r" b="b"/>
                    <a:pathLst>
                      <a:path w="50" h="45">
                        <a:moveTo>
                          <a:pt x="0" y="4"/>
                        </a:moveTo>
                        <a:lnTo>
                          <a:pt x="4" y="4"/>
                        </a:lnTo>
                        <a:lnTo>
                          <a:pt x="8" y="4"/>
                        </a:lnTo>
                        <a:lnTo>
                          <a:pt x="12" y="4"/>
                        </a:lnTo>
                        <a:lnTo>
                          <a:pt x="16" y="4"/>
                        </a:lnTo>
                        <a:lnTo>
                          <a:pt x="16" y="0"/>
                        </a:lnTo>
                        <a:lnTo>
                          <a:pt x="19" y="0"/>
                        </a:lnTo>
                        <a:lnTo>
                          <a:pt x="19" y="4"/>
                        </a:lnTo>
                        <a:lnTo>
                          <a:pt x="23" y="4"/>
                        </a:lnTo>
                        <a:lnTo>
                          <a:pt x="19" y="9"/>
                        </a:lnTo>
                        <a:lnTo>
                          <a:pt x="19" y="13"/>
                        </a:lnTo>
                        <a:lnTo>
                          <a:pt x="23" y="13"/>
                        </a:lnTo>
                        <a:lnTo>
                          <a:pt x="23" y="17"/>
                        </a:lnTo>
                        <a:lnTo>
                          <a:pt x="23" y="21"/>
                        </a:lnTo>
                        <a:lnTo>
                          <a:pt x="27" y="21"/>
                        </a:lnTo>
                        <a:lnTo>
                          <a:pt x="31" y="21"/>
                        </a:lnTo>
                        <a:lnTo>
                          <a:pt x="35" y="21"/>
                        </a:lnTo>
                        <a:lnTo>
                          <a:pt x="35" y="25"/>
                        </a:lnTo>
                        <a:lnTo>
                          <a:pt x="39" y="25"/>
                        </a:lnTo>
                        <a:lnTo>
                          <a:pt x="42" y="25"/>
                        </a:lnTo>
                        <a:lnTo>
                          <a:pt x="42" y="29"/>
                        </a:lnTo>
                        <a:lnTo>
                          <a:pt x="46" y="29"/>
                        </a:lnTo>
                        <a:lnTo>
                          <a:pt x="46" y="33"/>
                        </a:lnTo>
                        <a:lnTo>
                          <a:pt x="42" y="33"/>
                        </a:lnTo>
                        <a:lnTo>
                          <a:pt x="46" y="33"/>
                        </a:lnTo>
                        <a:lnTo>
                          <a:pt x="50" y="33"/>
                        </a:lnTo>
                        <a:lnTo>
                          <a:pt x="50" y="37"/>
                        </a:lnTo>
                        <a:lnTo>
                          <a:pt x="46" y="37"/>
                        </a:lnTo>
                        <a:lnTo>
                          <a:pt x="46" y="41"/>
                        </a:lnTo>
                        <a:lnTo>
                          <a:pt x="46" y="45"/>
                        </a:lnTo>
                        <a:lnTo>
                          <a:pt x="42" y="45"/>
                        </a:lnTo>
                        <a:lnTo>
                          <a:pt x="39" y="45"/>
                        </a:lnTo>
                        <a:lnTo>
                          <a:pt x="39" y="41"/>
                        </a:lnTo>
                        <a:lnTo>
                          <a:pt x="35" y="41"/>
                        </a:lnTo>
                        <a:lnTo>
                          <a:pt x="31" y="41"/>
                        </a:lnTo>
                        <a:lnTo>
                          <a:pt x="31" y="37"/>
                        </a:lnTo>
                        <a:lnTo>
                          <a:pt x="27" y="37"/>
                        </a:lnTo>
                        <a:lnTo>
                          <a:pt x="27" y="33"/>
                        </a:lnTo>
                        <a:lnTo>
                          <a:pt x="23" y="33"/>
                        </a:lnTo>
                        <a:lnTo>
                          <a:pt x="23" y="29"/>
                        </a:lnTo>
                        <a:lnTo>
                          <a:pt x="19" y="29"/>
                        </a:lnTo>
                        <a:lnTo>
                          <a:pt x="16" y="29"/>
                        </a:lnTo>
                        <a:lnTo>
                          <a:pt x="16" y="33"/>
                        </a:lnTo>
                        <a:lnTo>
                          <a:pt x="16" y="29"/>
                        </a:lnTo>
                        <a:lnTo>
                          <a:pt x="12" y="29"/>
                        </a:lnTo>
                        <a:lnTo>
                          <a:pt x="12" y="33"/>
                        </a:lnTo>
                        <a:lnTo>
                          <a:pt x="12" y="37"/>
                        </a:lnTo>
                        <a:lnTo>
                          <a:pt x="12" y="41"/>
                        </a:lnTo>
                        <a:lnTo>
                          <a:pt x="8" y="41"/>
                        </a:lnTo>
                        <a:lnTo>
                          <a:pt x="4" y="41"/>
                        </a:lnTo>
                        <a:lnTo>
                          <a:pt x="4" y="37"/>
                        </a:lnTo>
                        <a:lnTo>
                          <a:pt x="4" y="33"/>
                        </a:lnTo>
                        <a:lnTo>
                          <a:pt x="0" y="33"/>
                        </a:lnTo>
                        <a:lnTo>
                          <a:pt x="0" y="29"/>
                        </a:lnTo>
                        <a:lnTo>
                          <a:pt x="0" y="25"/>
                        </a:lnTo>
                        <a:lnTo>
                          <a:pt x="0" y="21"/>
                        </a:lnTo>
                        <a:lnTo>
                          <a:pt x="0" y="17"/>
                        </a:lnTo>
                        <a:lnTo>
                          <a:pt x="0" y="13"/>
                        </a:lnTo>
                        <a:lnTo>
                          <a:pt x="4" y="13"/>
                        </a:lnTo>
                        <a:lnTo>
                          <a:pt x="4" y="9"/>
                        </a:lnTo>
                        <a:lnTo>
                          <a:pt x="0" y="9"/>
                        </a:lnTo>
                        <a:lnTo>
                          <a:pt x="0" y="4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646" name="Freeform 620">
                    <a:extLst>
                      <a:ext uri="{FF2B5EF4-FFF2-40B4-BE49-F238E27FC236}">
                        <a16:creationId xmlns:a16="http://schemas.microsoft.com/office/drawing/2014/main" id="{759FA5F3-0646-C9E4-CC6D-40694DFE996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539" y="3473"/>
                    <a:ext cx="26" cy="40"/>
                  </a:xfrm>
                  <a:custGeom>
                    <a:avLst/>
                    <a:gdLst>
                      <a:gd name="T0" fmla="*/ 11 w 26"/>
                      <a:gd name="T1" fmla="*/ 0 h 40"/>
                      <a:gd name="T2" fmla="*/ 11 w 26"/>
                      <a:gd name="T3" fmla="*/ 4 h 40"/>
                      <a:gd name="T4" fmla="*/ 15 w 26"/>
                      <a:gd name="T5" fmla="*/ 4 h 40"/>
                      <a:gd name="T6" fmla="*/ 15 w 26"/>
                      <a:gd name="T7" fmla="*/ 8 h 40"/>
                      <a:gd name="T8" fmla="*/ 19 w 26"/>
                      <a:gd name="T9" fmla="*/ 8 h 40"/>
                      <a:gd name="T10" fmla="*/ 19 w 26"/>
                      <a:gd name="T11" fmla="*/ 12 h 40"/>
                      <a:gd name="T12" fmla="*/ 19 w 26"/>
                      <a:gd name="T13" fmla="*/ 16 h 40"/>
                      <a:gd name="T14" fmla="*/ 23 w 26"/>
                      <a:gd name="T15" fmla="*/ 16 h 40"/>
                      <a:gd name="T16" fmla="*/ 23 w 26"/>
                      <a:gd name="T17" fmla="*/ 20 h 40"/>
                      <a:gd name="T18" fmla="*/ 26 w 26"/>
                      <a:gd name="T19" fmla="*/ 20 h 40"/>
                      <a:gd name="T20" fmla="*/ 26 w 26"/>
                      <a:gd name="T21" fmla="*/ 16 h 40"/>
                      <a:gd name="T22" fmla="*/ 26 w 26"/>
                      <a:gd name="T23" fmla="*/ 20 h 40"/>
                      <a:gd name="T24" fmla="*/ 26 w 26"/>
                      <a:gd name="T25" fmla="*/ 24 h 40"/>
                      <a:gd name="T26" fmla="*/ 26 w 26"/>
                      <a:gd name="T27" fmla="*/ 28 h 40"/>
                      <a:gd name="T28" fmla="*/ 23 w 26"/>
                      <a:gd name="T29" fmla="*/ 28 h 40"/>
                      <a:gd name="T30" fmla="*/ 23 w 26"/>
                      <a:gd name="T31" fmla="*/ 32 h 40"/>
                      <a:gd name="T32" fmla="*/ 23 w 26"/>
                      <a:gd name="T33" fmla="*/ 36 h 40"/>
                      <a:gd name="T34" fmla="*/ 26 w 26"/>
                      <a:gd name="T35" fmla="*/ 36 h 40"/>
                      <a:gd name="T36" fmla="*/ 26 w 26"/>
                      <a:gd name="T37" fmla="*/ 40 h 40"/>
                      <a:gd name="T38" fmla="*/ 23 w 26"/>
                      <a:gd name="T39" fmla="*/ 40 h 40"/>
                      <a:gd name="T40" fmla="*/ 23 w 26"/>
                      <a:gd name="T41" fmla="*/ 36 h 40"/>
                      <a:gd name="T42" fmla="*/ 19 w 26"/>
                      <a:gd name="T43" fmla="*/ 36 h 40"/>
                      <a:gd name="T44" fmla="*/ 19 w 26"/>
                      <a:gd name="T45" fmla="*/ 32 h 40"/>
                      <a:gd name="T46" fmla="*/ 19 w 26"/>
                      <a:gd name="T47" fmla="*/ 28 h 40"/>
                      <a:gd name="T48" fmla="*/ 15 w 26"/>
                      <a:gd name="T49" fmla="*/ 28 h 40"/>
                      <a:gd name="T50" fmla="*/ 15 w 26"/>
                      <a:gd name="T51" fmla="*/ 32 h 40"/>
                      <a:gd name="T52" fmla="*/ 11 w 26"/>
                      <a:gd name="T53" fmla="*/ 32 h 40"/>
                      <a:gd name="T54" fmla="*/ 11 w 26"/>
                      <a:gd name="T55" fmla="*/ 28 h 40"/>
                      <a:gd name="T56" fmla="*/ 7 w 26"/>
                      <a:gd name="T57" fmla="*/ 28 h 40"/>
                      <a:gd name="T58" fmla="*/ 7 w 26"/>
                      <a:gd name="T59" fmla="*/ 24 h 40"/>
                      <a:gd name="T60" fmla="*/ 7 w 26"/>
                      <a:gd name="T61" fmla="*/ 20 h 40"/>
                      <a:gd name="T62" fmla="*/ 3 w 26"/>
                      <a:gd name="T63" fmla="*/ 20 h 40"/>
                      <a:gd name="T64" fmla="*/ 7 w 26"/>
                      <a:gd name="T65" fmla="*/ 20 h 40"/>
                      <a:gd name="T66" fmla="*/ 7 w 26"/>
                      <a:gd name="T67" fmla="*/ 24 h 40"/>
                      <a:gd name="T68" fmla="*/ 3 w 26"/>
                      <a:gd name="T69" fmla="*/ 24 h 40"/>
                      <a:gd name="T70" fmla="*/ 3 w 26"/>
                      <a:gd name="T71" fmla="*/ 28 h 40"/>
                      <a:gd name="T72" fmla="*/ 7 w 26"/>
                      <a:gd name="T73" fmla="*/ 28 h 40"/>
                      <a:gd name="T74" fmla="*/ 7 w 26"/>
                      <a:gd name="T75" fmla="*/ 32 h 40"/>
                      <a:gd name="T76" fmla="*/ 3 w 26"/>
                      <a:gd name="T77" fmla="*/ 32 h 40"/>
                      <a:gd name="T78" fmla="*/ 3 w 26"/>
                      <a:gd name="T79" fmla="*/ 28 h 40"/>
                      <a:gd name="T80" fmla="*/ 3 w 26"/>
                      <a:gd name="T81" fmla="*/ 24 h 40"/>
                      <a:gd name="T82" fmla="*/ 3 w 26"/>
                      <a:gd name="T83" fmla="*/ 20 h 40"/>
                      <a:gd name="T84" fmla="*/ 0 w 26"/>
                      <a:gd name="T85" fmla="*/ 20 h 40"/>
                      <a:gd name="T86" fmla="*/ 0 w 26"/>
                      <a:gd name="T87" fmla="*/ 16 h 40"/>
                      <a:gd name="T88" fmla="*/ 0 w 26"/>
                      <a:gd name="T89" fmla="*/ 12 h 40"/>
                      <a:gd name="T90" fmla="*/ 0 w 26"/>
                      <a:gd name="T91" fmla="*/ 8 h 40"/>
                      <a:gd name="T92" fmla="*/ 3 w 26"/>
                      <a:gd name="T93" fmla="*/ 8 h 40"/>
                      <a:gd name="T94" fmla="*/ 3 w 26"/>
                      <a:gd name="T95" fmla="*/ 4 h 40"/>
                      <a:gd name="T96" fmla="*/ 3 w 26"/>
                      <a:gd name="T97" fmla="*/ 0 h 40"/>
                      <a:gd name="T98" fmla="*/ 7 w 26"/>
                      <a:gd name="T99" fmla="*/ 0 h 40"/>
                      <a:gd name="T100" fmla="*/ 11 w 26"/>
                      <a:gd name="T101" fmla="*/ 0 h 4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</a:cxnLst>
                    <a:rect l="0" t="0" r="r" b="b"/>
                    <a:pathLst>
                      <a:path w="26" h="40">
                        <a:moveTo>
                          <a:pt x="11" y="0"/>
                        </a:moveTo>
                        <a:lnTo>
                          <a:pt x="11" y="4"/>
                        </a:lnTo>
                        <a:lnTo>
                          <a:pt x="15" y="4"/>
                        </a:lnTo>
                        <a:lnTo>
                          <a:pt x="15" y="8"/>
                        </a:lnTo>
                        <a:lnTo>
                          <a:pt x="19" y="8"/>
                        </a:lnTo>
                        <a:lnTo>
                          <a:pt x="19" y="12"/>
                        </a:lnTo>
                        <a:lnTo>
                          <a:pt x="19" y="16"/>
                        </a:lnTo>
                        <a:lnTo>
                          <a:pt x="23" y="16"/>
                        </a:lnTo>
                        <a:lnTo>
                          <a:pt x="23" y="20"/>
                        </a:lnTo>
                        <a:lnTo>
                          <a:pt x="26" y="20"/>
                        </a:lnTo>
                        <a:lnTo>
                          <a:pt x="26" y="16"/>
                        </a:lnTo>
                        <a:lnTo>
                          <a:pt x="26" y="20"/>
                        </a:lnTo>
                        <a:lnTo>
                          <a:pt x="26" y="24"/>
                        </a:lnTo>
                        <a:lnTo>
                          <a:pt x="26" y="28"/>
                        </a:lnTo>
                        <a:lnTo>
                          <a:pt x="23" y="28"/>
                        </a:lnTo>
                        <a:lnTo>
                          <a:pt x="23" y="32"/>
                        </a:lnTo>
                        <a:lnTo>
                          <a:pt x="23" y="36"/>
                        </a:lnTo>
                        <a:lnTo>
                          <a:pt x="26" y="36"/>
                        </a:lnTo>
                        <a:lnTo>
                          <a:pt x="26" y="40"/>
                        </a:lnTo>
                        <a:lnTo>
                          <a:pt x="23" y="40"/>
                        </a:lnTo>
                        <a:lnTo>
                          <a:pt x="23" y="36"/>
                        </a:lnTo>
                        <a:lnTo>
                          <a:pt x="19" y="36"/>
                        </a:lnTo>
                        <a:lnTo>
                          <a:pt x="19" y="32"/>
                        </a:lnTo>
                        <a:lnTo>
                          <a:pt x="19" y="28"/>
                        </a:lnTo>
                        <a:lnTo>
                          <a:pt x="15" y="28"/>
                        </a:lnTo>
                        <a:lnTo>
                          <a:pt x="15" y="32"/>
                        </a:lnTo>
                        <a:lnTo>
                          <a:pt x="11" y="32"/>
                        </a:lnTo>
                        <a:lnTo>
                          <a:pt x="11" y="28"/>
                        </a:lnTo>
                        <a:lnTo>
                          <a:pt x="7" y="28"/>
                        </a:lnTo>
                        <a:lnTo>
                          <a:pt x="7" y="24"/>
                        </a:lnTo>
                        <a:lnTo>
                          <a:pt x="7" y="20"/>
                        </a:lnTo>
                        <a:lnTo>
                          <a:pt x="3" y="20"/>
                        </a:lnTo>
                        <a:lnTo>
                          <a:pt x="7" y="20"/>
                        </a:lnTo>
                        <a:lnTo>
                          <a:pt x="7" y="24"/>
                        </a:lnTo>
                        <a:lnTo>
                          <a:pt x="3" y="24"/>
                        </a:lnTo>
                        <a:lnTo>
                          <a:pt x="3" y="28"/>
                        </a:lnTo>
                        <a:lnTo>
                          <a:pt x="7" y="28"/>
                        </a:lnTo>
                        <a:lnTo>
                          <a:pt x="7" y="32"/>
                        </a:lnTo>
                        <a:lnTo>
                          <a:pt x="3" y="32"/>
                        </a:lnTo>
                        <a:lnTo>
                          <a:pt x="3" y="28"/>
                        </a:lnTo>
                        <a:lnTo>
                          <a:pt x="3" y="24"/>
                        </a:lnTo>
                        <a:lnTo>
                          <a:pt x="3" y="20"/>
                        </a:lnTo>
                        <a:lnTo>
                          <a:pt x="0" y="20"/>
                        </a:lnTo>
                        <a:lnTo>
                          <a:pt x="0" y="16"/>
                        </a:lnTo>
                        <a:lnTo>
                          <a:pt x="0" y="12"/>
                        </a:lnTo>
                        <a:lnTo>
                          <a:pt x="0" y="8"/>
                        </a:lnTo>
                        <a:lnTo>
                          <a:pt x="3" y="8"/>
                        </a:lnTo>
                        <a:lnTo>
                          <a:pt x="3" y="4"/>
                        </a:lnTo>
                        <a:lnTo>
                          <a:pt x="3" y="0"/>
                        </a:lnTo>
                        <a:lnTo>
                          <a:pt x="7" y="0"/>
                        </a:lnTo>
                        <a:lnTo>
                          <a:pt x="11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  <p:grpSp>
              <p:nvGrpSpPr>
                <p:cNvPr id="28" name="Group 822">
                  <a:extLst>
                    <a:ext uri="{FF2B5EF4-FFF2-40B4-BE49-F238E27FC236}">
                      <a16:creationId xmlns:a16="http://schemas.microsoft.com/office/drawing/2014/main" id="{09453898-3689-0D9D-2852-726B22837CF3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519578" y="4758547"/>
                  <a:ext cx="1299286" cy="671973"/>
                  <a:chOff x="1522" y="3477"/>
                  <a:chExt cx="1251" cy="647"/>
                </a:xfrm>
              </p:grpSpPr>
              <p:sp>
                <p:nvSpPr>
                  <p:cNvPr id="247" name="Freeform 622">
                    <a:extLst>
                      <a:ext uri="{FF2B5EF4-FFF2-40B4-BE49-F238E27FC236}">
                        <a16:creationId xmlns:a16="http://schemas.microsoft.com/office/drawing/2014/main" id="{C39061E4-8896-2ABB-3CF0-165863087BB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975" y="3477"/>
                    <a:ext cx="38" cy="32"/>
                  </a:xfrm>
                  <a:custGeom>
                    <a:avLst/>
                    <a:gdLst>
                      <a:gd name="T0" fmla="*/ 0 w 38"/>
                      <a:gd name="T1" fmla="*/ 12 h 32"/>
                      <a:gd name="T2" fmla="*/ 4 w 38"/>
                      <a:gd name="T3" fmla="*/ 12 h 32"/>
                      <a:gd name="T4" fmla="*/ 8 w 38"/>
                      <a:gd name="T5" fmla="*/ 12 h 32"/>
                      <a:gd name="T6" fmla="*/ 11 w 38"/>
                      <a:gd name="T7" fmla="*/ 12 h 32"/>
                      <a:gd name="T8" fmla="*/ 11 w 38"/>
                      <a:gd name="T9" fmla="*/ 8 h 32"/>
                      <a:gd name="T10" fmla="*/ 11 w 38"/>
                      <a:gd name="T11" fmla="*/ 4 h 32"/>
                      <a:gd name="T12" fmla="*/ 11 w 38"/>
                      <a:gd name="T13" fmla="*/ 0 h 32"/>
                      <a:gd name="T14" fmla="*/ 15 w 38"/>
                      <a:gd name="T15" fmla="*/ 0 h 32"/>
                      <a:gd name="T16" fmla="*/ 19 w 38"/>
                      <a:gd name="T17" fmla="*/ 0 h 32"/>
                      <a:gd name="T18" fmla="*/ 19 w 38"/>
                      <a:gd name="T19" fmla="*/ 4 h 32"/>
                      <a:gd name="T20" fmla="*/ 23 w 38"/>
                      <a:gd name="T21" fmla="*/ 4 h 32"/>
                      <a:gd name="T22" fmla="*/ 27 w 38"/>
                      <a:gd name="T23" fmla="*/ 8 h 32"/>
                      <a:gd name="T24" fmla="*/ 27 w 38"/>
                      <a:gd name="T25" fmla="*/ 4 h 32"/>
                      <a:gd name="T26" fmla="*/ 27 w 38"/>
                      <a:gd name="T27" fmla="*/ 8 h 32"/>
                      <a:gd name="T28" fmla="*/ 31 w 38"/>
                      <a:gd name="T29" fmla="*/ 8 h 32"/>
                      <a:gd name="T30" fmla="*/ 34 w 38"/>
                      <a:gd name="T31" fmla="*/ 8 h 32"/>
                      <a:gd name="T32" fmla="*/ 34 w 38"/>
                      <a:gd name="T33" fmla="*/ 12 h 32"/>
                      <a:gd name="T34" fmla="*/ 34 w 38"/>
                      <a:gd name="T35" fmla="*/ 16 h 32"/>
                      <a:gd name="T36" fmla="*/ 38 w 38"/>
                      <a:gd name="T37" fmla="*/ 16 h 32"/>
                      <a:gd name="T38" fmla="*/ 38 w 38"/>
                      <a:gd name="T39" fmla="*/ 20 h 32"/>
                      <a:gd name="T40" fmla="*/ 38 w 38"/>
                      <a:gd name="T41" fmla="*/ 24 h 32"/>
                      <a:gd name="T42" fmla="*/ 38 w 38"/>
                      <a:gd name="T43" fmla="*/ 28 h 32"/>
                      <a:gd name="T44" fmla="*/ 38 w 38"/>
                      <a:gd name="T45" fmla="*/ 32 h 32"/>
                      <a:gd name="T46" fmla="*/ 34 w 38"/>
                      <a:gd name="T47" fmla="*/ 32 h 32"/>
                      <a:gd name="T48" fmla="*/ 31 w 38"/>
                      <a:gd name="T49" fmla="*/ 32 h 32"/>
                      <a:gd name="T50" fmla="*/ 27 w 38"/>
                      <a:gd name="T51" fmla="*/ 32 h 32"/>
                      <a:gd name="T52" fmla="*/ 23 w 38"/>
                      <a:gd name="T53" fmla="*/ 32 h 32"/>
                      <a:gd name="T54" fmla="*/ 23 w 38"/>
                      <a:gd name="T55" fmla="*/ 28 h 32"/>
                      <a:gd name="T56" fmla="*/ 19 w 38"/>
                      <a:gd name="T57" fmla="*/ 28 h 32"/>
                      <a:gd name="T58" fmla="*/ 19 w 38"/>
                      <a:gd name="T59" fmla="*/ 24 h 32"/>
                      <a:gd name="T60" fmla="*/ 15 w 38"/>
                      <a:gd name="T61" fmla="*/ 24 h 32"/>
                      <a:gd name="T62" fmla="*/ 11 w 38"/>
                      <a:gd name="T63" fmla="*/ 24 h 32"/>
                      <a:gd name="T64" fmla="*/ 8 w 38"/>
                      <a:gd name="T65" fmla="*/ 20 h 32"/>
                      <a:gd name="T66" fmla="*/ 4 w 38"/>
                      <a:gd name="T67" fmla="*/ 16 h 32"/>
                      <a:gd name="T68" fmla="*/ 0 w 38"/>
                      <a:gd name="T69" fmla="*/ 16 h 32"/>
                      <a:gd name="T70" fmla="*/ 0 w 38"/>
                      <a:gd name="T71" fmla="*/ 12 h 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</a:cxnLst>
                    <a:rect l="0" t="0" r="r" b="b"/>
                    <a:pathLst>
                      <a:path w="38" h="32">
                        <a:moveTo>
                          <a:pt x="0" y="12"/>
                        </a:moveTo>
                        <a:lnTo>
                          <a:pt x="4" y="12"/>
                        </a:lnTo>
                        <a:lnTo>
                          <a:pt x="8" y="12"/>
                        </a:lnTo>
                        <a:lnTo>
                          <a:pt x="11" y="12"/>
                        </a:lnTo>
                        <a:lnTo>
                          <a:pt x="11" y="8"/>
                        </a:lnTo>
                        <a:lnTo>
                          <a:pt x="11" y="4"/>
                        </a:lnTo>
                        <a:lnTo>
                          <a:pt x="11" y="0"/>
                        </a:lnTo>
                        <a:lnTo>
                          <a:pt x="15" y="0"/>
                        </a:lnTo>
                        <a:lnTo>
                          <a:pt x="19" y="0"/>
                        </a:lnTo>
                        <a:lnTo>
                          <a:pt x="19" y="4"/>
                        </a:lnTo>
                        <a:lnTo>
                          <a:pt x="23" y="4"/>
                        </a:lnTo>
                        <a:lnTo>
                          <a:pt x="27" y="8"/>
                        </a:lnTo>
                        <a:lnTo>
                          <a:pt x="27" y="4"/>
                        </a:lnTo>
                        <a:lnTo>
                          <a:pt x="27" y="8"/>
                        </a:lnTo>
                        <a:lnTo>
                          <a:pt x="31" y="8"/>
                        </a:lnTo>
                        <a:lnTo>
                          <a:pt x="34" y="8"/>
                        </a:lnTo>
                        <a:lnTo>
                          <a:pt x="34" y="12"/>
                        </a:lnTo>
                        <a:lnTo>
                          <a:pt x="34" y="16"/>
                        </a:lnTo>
                        <a:lnTo>
                          <a:pt x="38" y="16"/>
                        </a:lnTo>
                        <a:lnTo>
                          <a:pt x="38" y="20"/>
                        </a:lnTo>
                        <a:lnTo>
                          <a:pt x="38" y="24"/>
                        </a:lnTo>
                        <a:lnTo>
                          <a:pt x="38" y="28"/>
                        </a:lnTo>
                        <a:lnTo>
                          <a:pt x="38" y="32"/>
                        </a:lnTo>
                        <a:lnTo>
                          <a:pt x="34" y="32"/>
                        </a:lnTo>
                        <a:lnTo>
                          <a:pt x="31" y="32"/>
                        </a:lnTo>
                        <a:lnTo>
                          <a:pt x="27" y="32"/>
                        </a:lnTo>
                        <a:lnTo>
                          <a:pt x="23" y="32"/>
                        </a:lnTo>
                        <a:lnTo>
                          <a:pt x="23" y="28"/>
                        </a:lnTo>
                        <a:lnTo>
                          <a:pt x="19" y="28"/>
                        </a:lnTo>
                        <a:lnTo>
                          <a:pt x="19" y="24"/>
                        </a:lnTo>
                        <a:lnTo>
                          <a:pt x="15" y="24"/>
                        </a:lnTo>
                        <a:lnTo>
                          <a:pt x="11" y="24"/>
                        </a:lnTo>
                        <a:lnTo>
                          <a:pt x="8" y="20"/>
                        </a:lnTo>
                        <a:lnTo>
                          <a:pt x="4" y="16"/>
                        </a:lnTo>
                        <a:lnTo>
                          <a:pt x="0" y="16"/>
                        </a:lnTo>
                        <a:lnTo>
                          <a:pt x="0" y="12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48" name="Freeform 623">
                    <a:extLst>
                      <a:ext uri="{FF2B5EF4-FFF2-40B4-BE49-F238E27FC236}">
                        <a16:creationId xmlns:a16="http://schemas.microsoft.com/office/drawing/2014/main" id="{E7B06A0A-3B02-E735-6ABB-D2090AF3A5C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557" y="3477"/>
                    <a:ext cx="79" cy="121"/>
                  </a:xfrm>
                  <a:custGeom>
                    <a:avLst/>
                    <a:gdLst>
                      <a:gd name="T0" fmla="*/ 15 w 80"/>
                      <a:gd name="T1" fmla="*/ 12 h 121"/>
                      <a:gd name="T2" fmla="*/ 19 w 80"/>
                      <a:gd name="T3" fmla="*/ 8 h 121"/>
                      <a:gd name="T4" fmla="*/ 23 w 80"/>
                      <a:gd name="T5" fmla="*/ 4 h 121"/>
                      <a:gd name="T6" fmla="*/ 27 w 80"/>
                      <a:gd name="T7" fmla="*/ 0 h 121"/>
                      <a:gd name="T8" fmla="*/ 31 w 80"/>
                      <a:gd name="T9" fmla="*/ 4 h 121"/>
                      <a:gd name="T10" fmla="*/ 38 w 80"/>
                      <a:gd name="T11" fmla="*/ 4 h 121"/>
                      <a:gd name="T12" fmla="*/ 42 w 80"/>
                      <a:gd name="T13" fmla="*/ 8 h 121"/>
                      <a:gd name="T14" fmla="*/ 50 w 80"/>
                      <a:gd name="T15" fmla="*/ 8 h 121"/>
                      <a:gd name="T16" fmla="*/ 57 w 80"/>
                      <a:gd name="T17" fmla="*/ 4 h 121"/>
                      <a:gd name="T18" fmla="*/ 61 w 80"/>
                      <a:gd name="T19" fmla="*/ 8 h 121"/>
                      <a:gd name="T20" fmla="*/ 65 w 80"/>
                      <a:gd name="T21" fmla="*/ 12 h 121"/>
                      <a:gd name="T22" fmla="*/ 69 w 80"/>
                      <a:gd name="T23" fmla="*/ 8 h 121"/>
                      <a:gd name="T24" fmla="*/ 77 w 80"/>
                      <a:gd name="T25" fmla="*/ 8 h 121"/>
                      <a:gd name="T26" fmla="*/ 80 w 80"/>
                      <a:gd name="T27" fmla="*/ 12 h 121"/>
                      <a:gd name="T28" fmla="*/ 77 w 80"/>
                      <a:gd name="T29" fmla="*/ 16 h 121"/>
                      <a:gd name="T30" fmla="*/ 77 w 80"/>
                      <a:gd name="T31" fmla="*/ 24 h 121"/>
                      <a:gd name="T32" fmla="*/ 73 w 80"/>
                      <a:gd name="T33" fmla="*/ 28 h 121"/>
                      <a:gd name="T34" fmla="*/ 69 w 80"/>
                      <a:gd name="T35" fmla="*/ 32 h 121"/>
                      <a:gd name="T36" fmla="*/ 69 w 80"/>
                      <a:gd name="T37" fmla="*/ 40 h 121"/>
                      <a:gd name="T38" fmla="*/ 65 w 80"/>
                      <a:gd name="T39" fmla="*/ 44 h 121"/>
                      <a:gd name="T40" fmla="*/ 65 w 80"/>
                      <a:gd name="T41" fmla="*/ 52 h 121"/>
                      <a:gd name="T42" fmla="*/ 65 w 80"/>
                      <a:gd name="T43" fmla="*/ 60 h 121"/>
                      <a:gd name="T44" fmla="*/ 61 w 80"/>
                      <a:gd name="T45" fmla="*/ 64 h 121"/>
                      <a:gd name="T46" fmla="*/ 57 w 80"/>
                      <a:gd name="T47" fmla="*/ 68 h 121"/>
                      <a:gd name="T48" fmla="*/ 54 w 80"/>
                      <a:gd name="T49" fmla="*/ 76 h 121"/>
                      <a:gd name="T50" fmla="*/ 54 w 80"/>
                      <a:gd name="T51" fmla="*/ 85 h 121"/>
                      <a:gd name="T52" fmla="*/ 57 w 80"/>
                      <a:gd name="T53" fmla="*/ 93 h 121"/>
                      <a:gd name="T54" fmla="*/ 54 w 80"/>
                      <a:gd name="T55" fmla="*/ 97 h 121"/>
                      <a:gd name="T56" fmla="*/ 57 w 80"/>
                      <a:gd name="T57" fmla="*/ 101 h 121"/>
                      <a:gd name="T58" fmla="*/ 54 w 80"/>
                      <a:gd name="T59" fmla="*/ 105 h 121"/>
                      <a:gd name="T60" fmla="*/ 54 w 80"/>
                      <a:gd name="T61" fmla="*/ 113 h 121"/>
                      <a:gd name="T62" fmla="*/ 54 w 80"/>
                      <a:gd name="T63" fmla="*/ 121 h 121"/>
                      <a:gd name="T64" fmla="*/ 46 w 80"/>
                      <a:gd name="T65" fmla="*/ 121 h 121"/>
                      <a:gd name="T66" fmla="*/ 42 w 80"/>
                      <a:gd name="T67" fmla="*/ 117 h 121"/>
                      <a:gd name="T68" fmla="*/ 34 w 80"/>
                      <a:gd name="T69" fmla="*/ 113 h 121"/>
                      <a:gd name="T70" fmla="*/ 31 w 80"/>
                      <a:gd name="T71" fmla="*/ 109 h 121"/>
                      <a:gd name="T72" fmla="*/ 27 w 80"/>
                      <a:gd name="T73" fmla="*/ 105 h 121"/>
                      <a:gd name="T74" fmla="*/ 19 w 80"/>
                      <a:gd name="T75" fmla="*/ 105 h 121"/>
                      <a:gd name="T76" fmla="*/ 15 w 80"/>
                      <a:gd name="T77" fmla="*/ 101 h 121"/>
                      <a:gd name="T78" fmla="*/ 15 w 80"/>
                      <a:gd name="T79" fmla="*/ 93 h 121"/>
                      <a:gd name="T80" fmla="*/ 11 w 80"/>
                      <a:gd name="T81" fmla="*/ 89 h 121"/>
                      <a:gd name="T82" fmla="*/ 11 w 80"/>
                      <a:gd name="T83" fmla="*/ 81 h 121"/>
                      <a:gd name="T84" fmla="*/ 8 w 80"/>
                      <a:gd name="T85" fmla="*/ 76 h 121"/>
                      <a:gd name="T86" fmla="*/ 8 w 80"/>
                      <a:gd name="T87" fmla="*/ 68 h 121"/>
                      <a:gd name="T88" fmla="*/ 8 w 80"/>
                      <a:gd name="T89" fmla="*/ 60 h 121"/>
                      <a:gd name="T90" fmla="*/ 4 w 80"/>
                      <a:gd name="T91" fmla="*/ 52 h 121"/>
                      <a:gd name="T92" fmla="*/ 4 w 80"/>
                      <a:gd name="T93" fmla="*/ 44 h 121"/>
                      <a:gd name="T94" fmla="*/ 0 w 80"/>
                      <a:gd name="T95" fmla="*/ 36 h 121"/>
                      <a:gd name="T96" fmla="*/ 0 w 80"/>
                      <a:gd name="T97" fmla="*/ 28 h 121"/>
                      <a:gd name="T98" fmla="*/ 4 w 80"/>
                      <a:gd name="T99" fmla="*/ 24 h 121"/>
                      <a:gd name="T100" fmla="*/ 4 w 80"/>
                      <a:gd name="T101" fmla="*/ 16 h 121"/>
                      <a:gd name="T102" fmla="*/ 8 w 80"/>
                      <a:gd name="T103" fmla="*/ 12 h 12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</a:cxnLst>
                    <a:rect l="0" t="0" r="r" b="b"/>
                    <a:pathLst>
                      <a:path w="80" h="121">
                        <a:moveTo>
                          <a:pt x="11" y="12"/>
                        </a:moveTo>
                        <a:lnTo>
                          <a:pt x="15" y="12"/>
                        </a:lnTo>
                        <a:lnTo>
                          <a:pt x="15" y="8"/>
                        </a:lnTo>
                        <a:lnTo>
                          <a:pt x="19" y="8"/>
                        </a:lnTo>
                        <a:lnTo>
                          <a:pt x="23" y="8"/>
                        </a:lnTo>
                        <a:lnTo>
                          <a:pt x="23" y="4"/>
                        </a:lnTo>
                        <a:lnTo>
                          <a:pt x="27" y="4"/>
                        </a:lnTo>
                        <a:lnTo>
                          <a:pt x="27" y="0"/>
                        </a:lnTo>
                        <a:lnTo>
                          <a:pt x="31" y="0"/>
                        </a:lnTo>
                        <a:lnTo>
                          <a:pt x="31" y="4"/>
                        </a:lnTo>
                        <a:lnTo>
                          <a:pt x="34" y="4"/>
                        </a:lnTo>
                        <a:lnTo>
                          <a:pt x="38" y="4"/>
                        </a:lnTo>
                        <a:lnTo>
                          <a:pt x="38" y="8"/>
                        </a:lnTo>
                        <a:lnTo>
                          <a:pt x="42" y="8"/>
                        </a:lnTo>
                        <a:lnTo>
                          <a:pt x="46" y="8"/>
                        </a:lnTo>
                        <a:lnTo>
                          <a:pt x="50" y="8"/>
                        </a:lnTo>
                        <a:lnTo>
                          <a:pt x="54" y="8"/>
                        </a:lnTo>
                        <a:lnTo>
                          <a:pt x="57" y="4"/>
                        </a:lnTo>
                        <a:lnTo>
                          <a:pt x="57" y="8"/>
                        </a:lnTo>
                        <a:lnTo>
                          <a:pt x="61" y="8"/>
                        </a:lnTo>
                        <a:lnTo>
                          <a:pt x="61" y="12"/>
                        </a:lnTo>
                        <a:lnTo>
                          <a:pt x="65" y="12"/>
                        </a:lnTo>
                        <a:lnTo>
                          <a:pt x="65" y="8"/>
                        </a:lnTo>
                        <a:lnTo>
                          <a:pt x="69" y="8"/>
                        </a:lnTo>
                        <a:lnTo>
                          <a:pt x="73" y="8"/>
                        </a:lnTo>
                        <a:lnTo>
                          <a:pt x="77" y="8"/>
                        </a:lnTo>
                        <a:lnTo>
                          <a:pt x="77" y="12"/>
                        </a:lnTo>
                        <a:lnTo>
                          <a:pt x="80" y="12"/>
                        </a:lnTo>
                        <a:lnTo>
                          <a:pt x="80" y="16"/>
                        </a:lnTo>
                        <a:lnTo>
                          <a:pt x="77" y="16"/>
                        </a:lnTo>
                        <a:lnTo>
                          <a:pt x="77" y="20"/>
                        </a:lnTo>
                        <a:lnTo>
                          <a:pt x="77" y="24"/>
                        </a:lnTo>
                        <a:lnTo>
                          <a:pt x="73" y="24"/>
                        </a:lnTo>
                        <a:lnTo>
                          <a:pt x="73" y="28"/>
                        </a:lnTo>
                        <a:lnTo>
                          <a:pt x="73" y="32"/>
                        </a:lnTo>
                        <a:lnTo>
                          <a:pt x="69" y="32"/>
                        </a:lnTo>
                        <a:lnTo>
                          <a:pt x="69" y="36"/>
                        </a:lnTo>
                        <a:lnTo>
                          <a:pt x="69" y="40"/>
                        </a:lnTo>
                        <a:lnTo>
                          <a:pt x="69" y="44"/>
                        </a:lnTo>
                        <a:lnTo>
                          <a:pt x="65" y="44"/>
                        </a:lnTo>
                        <a:lnTo>
                          <a:pt x="65" y="48"/>
                        </a:lnTo>
                        <a:lnTo>
                          <a:pt x="65" y="52"/>
                        </a:lnTo>
                        <a:lnTo>
                          <a:pt x="65" y="56"/>
                        </a:lnTo>
                        <a:lnTo>
                          <a:pt x="65" y="60"/>
                        </a:lnTo>
                        <a:lnTo>
                          <a:pt x="61" y="60"/>
                        </a:lnTo>
                        <a:lnTo>
                          <a:pt x="61" y="64"/>
                        </a:lnTo>
                        <a:lnTo>
                          <a:pt x="61" y="68"/>
                        </a:lnTo>
                        <a:lnTo>
                          <a:pt x="57" y="68"/>
                        </a:lnTo>
                        <a:lnTo>
                          <a:pt x="57" y="72"/>
                        </a:lnTo>
                        <a:lnTo>
                          <a:pt x="54" y="76"/>
                        </a:lnTo>
                        <a:lnTo>
                          <a:pt x="54" y="81"/>
                        </a:lnTo>
                        <a:lnTo>
                          <a:pt x="54" y="85"/>
                        </a:lnTo>
                        <a:lnTo>
                          <a:pt x="54" y="89"/>
                        </a:lnTo>
                        <a:lnTo>
                          <a:pt x="57" y="93"/>
                        </a:lnTo>
                        <a:lnTo>
                          <a:pt x="54" y="93"/>
                        </a:lnTo>
                        <a:lnTo>
                          <a:pt x="54" y="97"/>
                        </a:lnTo>
                        <a:lnTo>
                          <a:pt x="57" y="97"/>
                        </a:lnTo>
                        <a:lnTo>
                          <a:pt x="57" y="101"/>
                        </a:lnTo>
                        <a:lnTo>
                          <a:pt x="54" y="101"/>
                        </a:lnTo>
                        <a:lnTo>
                          <a:pt x="54" y="105"/>
                        </a:lnTo>
                        <a:lnTo>
                          <a:pt x="54" y="109"/>
                        </a:lnTo>
                        <a:lnTo>
                          <a:pt x="54" y="113"/>
                        </a:lnTo>
                        <a:lnTo>
                          <a:pt x="54" y="117"/>
                        </a:lnTo>
                        <a:lnTo>
                          <a:pt x="54" y="121"/>
                        </a:lnTo>
                        <a:lnTo>
                          <a:pt x="50" y="121"/>
                        </a:lnTo>
                        <a:lnTo>
                          <a:pt x="46" y="121"/>
                        </a:lnTo>
                        <a:lnTo>
                          <a:pt x="46" y="117"/>
                        </a:lnTo>
                        <a:lnTo>
                          <a:pt x="42" y="117"/>
                        </a:lnTo>
                        <a:lnTo>
                          <a:pt x="38" y="113"/>
                        </a:lnTo>
                        <a:lnTo>
                          <a:pt x="34" y="113"/>
                        </a:lnTo>
                        <a:lnTo>
                          <a:pt x="34" y="109"/>
                        </a:lnTo>
                        <a:lnTo>
                          <a:pt x="31" y="109"/>
                        </a:lnTo>
                        <a:lnTo>
                          <a:pt x="27" y="109"/>
                        </a:lnTo>
                        <a:lnTo>
                          <a:pt x="27" y="105"/>
                        </a:lnTo>
                        <a:lnTo>
                          <a:pt x="23" y="105"/>
                        </a:lnTo>
                        <a:lnTo>
                          <a:pt x="19" y="105"/>
                        </a:lnTo>
                        <a:lnTo>
                          <a:pt x="19" y="101"/>
                        </a:lnTo>
                        <a:lnTo>
                          <a:pt x="15" y="101"/>
                        </a:lnTo>
                        <a:lnTo>
                          <a:pt x="15" y="97"/>
                        </a:lnTo>
                        <a:lnTo>
                          <a:pt x="15" y="93"/>
                        </a:lnTo>
                        <a:lnTo>
                          <a:pt x="15" y="89"/>
                        </a:lnTo>
                        <a:lnTo>
                          <a:pt x="11" y="89"/>
                        </a:lnTo>
                        <a:lnTo>
                          <a:pt x="11" y="85"/>
                        </a:lnTo>
                        <a:lnTo>
                          <a:pt x="11" y="81"/>
                        </a:lnTo>
                        <a:lnTo>
                          <a:pt x="8" y="81"/>
                        </a:lnTo>
                        <a:lnTo>
                          <a:pt x="8" y="76"/>
                        </a:lnTo>
                        <a:lnTo>
                          <a:pt x="8" y="72"/>
                        </a:lnTo>
                        <a:lnTo>
                          <a:pt x="8" y="68"/>
                        </a:lnTo>
                        <a:lnTo>
                          <a:pt x="8" y="64"/>
                        </a:lnTo>
                        <a:lnTo>
                          <a:pt x="8" y="60"/>
                        </a:lnTo>
                        <a:lnTo>
                          <a:pt x="4" y="56"/>
                        </a:lnTo>
                        <a:lnTo>
                          <a:pt x="4" y="52"/>
                        </a:lnTo>
                        <a:lnTo>
                          <a:pt x="4" y="48"/>
                        </a:lnTo>
                        <a:lnTo>
                          <a:pt x="4" y="44"/>
                        </a:lnTo>
                        <a:lnTo>
                          <a:pt x="4" y="40"/>
                        </a:lnTo>
                        <a:lnTo>
                          <a:pt x="0" y="36"/>
                        </a:lnTo>
                        <a:lnTo>
                          <a:pt x="0" y="32"/>
                        </a:lnTo>
                        <a:lnTo>
                          <a:pt x="0" y="28"/>
                        </a:lnTo>
                        <a:lnTo>
                          <a:pt x="4" y="28"/>
                        </a:lnTo>
                        <a:lnTo>
                          <a:pt x="4" y="24"/>
                        </a:lnTo>
                        <a:lnTo>
                          <a:pt x="4" y="20"/>
                        </a:lnTo>
                        <a:lnTo>
                          <a:pt x="4" y="16"/>
                        </a:lnTo>
                        <a:lnTo>
                          <a:pt x="8" y="16"/>
                        </a:lnTo>
                        <a:lnTo>
                          <a:pt x="8" y="12"/>
                        </a:lnTo>
                        <a:lnTo>
                          <a:pt x="11" y="12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49" name="Freeform 624">
                    <a:extLst>
                      <a:ext uri="{FF2B5EF4-FFF2-40B4-BE49-F238E27FC236}">
                        <a16:creationId xmlns:a16="http://schemas.microsoft.com/office/drawing/2014/main" id="{85A1D757-026C-627C-6820-B4A27C56AB8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562" y="3477"/>
                    <a:ext cx="41" cy="60"/>
                  </a:xfrm>
                  <a:custGeom>
                    <a:avLst/>
                    <a:gdLst>
                      <a:gd name="T0" fmla="*/ 26 w 42"/>
                      <a:gd name="T1" fmla="*/ 4 h 60"/>
                      <a:gd name="T2" fmla="*/ 26 w 42"/>
                      <a:gd name="T3" fmla="*/ 12 h 60"/>
                      <a:gd name="T4" fmla="*/ 30 w 42"/>
                      <a:gd name="T5" fmla="*/ 16 h 60"/>
                      <a:gd name="T6" fmla="*/ 30 w 42"/>
                      <a:gd name="T7" fmla="*/ 20 h 60"/>
                      <a:gd name="T8" fmla="*/ 34 w 42"/>
                      <a:gd name="T9" fmla="*/ 24 h 60"/>
                      <a:gd name="T10" fmla="*/ 30 w 42"/>
                      <a:gd name="T11" fmla="*/ 28 h 60"/>
                      <a:gd name="T12" fmla="*/ 34 w 42"/>
                      <a:gd name="T13" fmla="*/ 36 h 60"/>
                      <a:gd name="T14" fmla="*/ 38 w 42"/>
                      <a:gd name="T15" fmla="*/ 40 h 60"/>
                      <a:gd name="T16" fmla="*/ 34 w 42"/>
                      <a:gd name="T17" fmla="*/ 44 h 60"/>
                      <a:gd name="T18" fmla="*/ 34 w 42"/>
                      <a:gd name="T19" fmla="*/ 44 h 60"/>
                      <a:gd name="T20" fmla="*/ 30 w 42"/>
                      <a:gd name="T21" fmla="*/ 48 h 60"/>
                      <a:gd name="T22" fmla="*/ 30 w 42"/>
                      <a:gd name="T23" fmla="*/ 48 h 60"/>
                      <a:gd name="T24" fmla="*/ 30 w 42"/>
                      <a:gd name="T25" fmla="*/ 48 h 60"/>
                      <a:gd name="T26" fmla="*/ 34 w 42"/>
                      <a:gd name="T27" fmla="*/ 52 h 60"/>
                      <a:gd name="T28" fmla="*/ 34 w 42"/>
                      <a:gd name="T29" fmla="*/ 52 h 60"/>
                      <a:gd name="T30" fmla="*/ 38 w 42"/>
                      <a:gd name="T31" fmla="*/ 56 h 60"/>
                      <a:gd name="T32" fmla="*/ 42 w 42"/>
                      <a:gd name="T33" fmla="*/ 60 h 60"/>
                      <a:gd name="T34" fmla="*/ 34 w 42"/>
                      <a:gd name="T35" fmla="*/ 60 h 60"/>
                      <a:gd name="T36" fmla="*/ 30 w 42"/>
                      <a:gd name="T37" fmla="*/ 52 h 60"/>
                      <a:gd name="T38" fmla="*/ 26 w 42"/>
                      <a:gd name="T39" fmla="*/ 56 h 60"/>
                      <a:gd name="T40" fmla="*/ 30 w 42"/>
                      <a:gd name="T41" fmla="*/ 60 h 60"/>
                      <a:gd name="T42" fmla="*/ 23 w 42"/>
                      <a:gd name="T43" fmla="*/ 60 h 60"/>
                      <a:gd name="T44" fmla="*/ 19 w 42"/>
                      <a:gd name="T45" fmla="*/ 56 h 60"/>
                      <a:gd name="T46" fmla="*/ 19 w 42"/>
                      <a:gd name="T47" fmla="*/ 56 h 60"/>
                      <a:gd name="T48" fmla="*/ 15 w 42"/>
                      <a:gd name="T49" fmla="*/ 52 h 60"/>
                      <a:gd name="T50" fmla="*/ 15 w 42"/>
                      <a:gd name="T51" fmla="*/ 52 h 60"/>
                      <a:gd name="T52" fmla="*/ 15 w 42"/>
                      <a:gd name="T53" fmla="*/ 52 h 60"/>
                      <a:gd name="T54" fmla="*/ 11 w 42"/>
                      <a:gd name="T55" fmla="*/ 48 h 60"/>
                      <a:gd name="T56" fmla="*/ 3 w 42"/>
                      <a:gd name="T57" fmla="*/ 48 h 60"/>
                      <a:gd name="T58" fmla="*/ 0 w 42"/>
                      <a:gd name="T59" fmla="*/ 44 h 60"/>
                      <a:gd name="T60" fmla="*/ 3 w 42"/>
                      <a:gd name="T61" fmla="*/ 36 h 60"/>
                      <a:gd name="T62" fmla="*/ 0 w 42"/>
                      <a:gd name="T63" fmla="*/ 32 h 60"/>
                      <a:gd name="T64" fmla="*/ 0 w 42"/>
                      <a:gd name="T65" fmla="*/ 24 h 60"/>
                      <a:gd name="T66" fmla="*/ 3 w 42"/>
                      <a:gd name="T67" fmla="*/ 20 h 60"/>
                      <a:gd name="T68" fmla="*/ 3 w 42"/>
                      <a:gd name="T69" fmla="*/ 12 h 60"/>
                      <a:gd name="T70" fmla="*/ 3 w 42"/>
                      <a:gd name="T71" fmla="*/ 12 h 60"/>
                      <a:gd name="T72" fmla="*/ 7 w 42"/>
                      <a:gd name="T73" fmla="*/ 8 h 60"/>
                      <a:gd name="T74" fmla="*/ 11 w 42"/>
                      <a:gd name="T75" fmla="*/ 4 h 60"/>
                      <a:gd name="T76" fmla="*/ 15 w 42"/>
                      <a:gd name="T77" fmla="*/ 8 h 60"/>
                      <a:gd name="T78" fmla="*/ 19 w 42"/>
                      <a:gd name="T79" fmla="*/ 12 h 60"/>
                      <a:gd name="T80" fmla="*/ 23 w 42"/>
                      <a:gd name="T81" fmla="*/ 8 h 60"/>
                      <a:gd name="T82" fmla="*/ 23 w 42"/>
                      <a:gd name="T83" fmla="*/ 0 h 6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</a:cxnLst>
                    <a:rect l="0" t="0" r="r" b="b"/>
                    <a:pathLst>
                      <a:path w="42" h="60">
                        <a:moveTo>
                          <a:pt x="23" y="4"/>
                        </a:moveTo>
                        <a:lnTo>
                          <a:pt x="26" y="4"/>
                        </a:lnTo>
                        <a:lnTo>
                          <a:pt x="26" y="8"/>
                        </a:lnTo>
                        <a:lnTo>
                          <a:pt x="26" y="12"/>
                        </a:lnTo>
                        <a:lnTo>
                          <a:pt x="30" y="12"/>
                        </a:lnTo>
                        <a:lnTo>
                          <a:pt x="30" y="16"/>
                        </a:lnTo>
                        <a:lnTo>
                          <a:pt x="34" y="16"/>
                        </a:lnTo>
                        <a:lnTo>
                          <a:pt x="30" y="20"/>
                        </a:lnTo>
                        <a:lnTo>
                          <a:pt x="34" y="20"/>
                        </a:lnTo>
                        <a:lnTo>
                          <a:pt x="34" y="24"/>
                        </a:lnTo>
                        <a:lnTo>
                          <a:pt x="34" y="28"/>
                        </a:lnTo>
                        <a:lnTo>
                          <a:pt x="30" y="28"/>
                        </a:lnTo>
                        <a:lnTo>
                          <a:pt x="30" y="32"/>
                        </a:lnTo>
                        <a:lnTo>
                          <a:pt x="34" y="36"/>
                        </a:lnTo>
                        <a:lnTo>
                          <a:pt x="38" y="36"/>
                        </a:lnTo>
                        <a:lnTo>
                          <a:pt x="38" y="40"/>
                        </a:lnTo>
                        <a:lnTo>
                          <a:pt x="34" y="40"/>
                        </a:lnTo>
                        <a:lnTo>
                          <a:pt x="34" y="44"/>
                        </a:lnTo>
                        <a:lnTo>
                          <a:pt x="38" y="44"/>
                        </a:lnTo>
                        <a:lnTo>
                          <a:pt x="34" y="44"/>
                        </a:lnTo>
                        <a:lnTo>
                          <a:pt x="34" y="48"/>
                        </a:lnTo>
                        <a:lnTo>
                          <a:pt x="30" y="48"/>
                        </a:lnTo>
                        <a:lnTo>
                          <a:pt x="30" y="44"/>
                        </a:lnTo>
                        <a:lnTo>
                          <a:pt x="30" y="48"/>
                        </a:lnTo>
                        <a:lnTo>
                          <a:pt x="26" y="48"/>
                        </a:lnTo>
                        <a:lnTo>
                          <a:pt x="30" y="48"/>
                        </a:lnTo>
                        <a:lnTo>
                          <a:pt x="30" y="52"/>
                        </a:lnTo>
                        <a:lnTo>
                          <a:pt x="34" y="52"/>
                        </a:lnTo>
                        <a:lnTo>
                          <a:pt x="30" y="52"/>
                        </a:lnTo>
                        <a:lnTo>
                          <a:pt x="34" y="52"/>
                        </a:lnTo>
                        <a:lnTo>
                          <a:pt x="38" y="52"/>
                        </a:lnTo>
                        <a:lnTo>
                          <a:pt x="38" y="56"/>
                        </a:lnTo>
                        <a:lnTo>
                          <a:pt x="38" y="60"/>
                        </a:lnTo>
                        <a:lnTo>
                          <a:pt x="42" y="60"/>
                        </a:lnTo>
                        <a:lnTo>
                          <a:pt x="38" y="60"/>
                        </a:lnTo>
                        <a:lnTo>
                          <a:pt x="34" y="60"/>
                        </a:lnTo>
                        <a:lnTo>
                          <a:pt x="34" y="56"/>
                        </a:lnTo>
                        <a:lnTo>
                          <a:pt x="30" y="52"/>
                        </a:lnTo>
                        <a:lnTo>
                          <a:pt x="30" y="56"/>
                        </a:lnTo>
                        <a:lnTo>
                          <a:pt x="26" y="56"/>
                        </a:lnTo>
                        <a:lnTo>
                          <a:pt x="30" y="56"/>
                        </a:lnTo>
                        <a:lnTo>
                          <a:pt x="30" y="60"/>
                        </a:lnTo>
                        <a:lnTo>
                          <a:pt x="26" y="60"/>
                        </a:lnTo>
                        <a:lnTo>
                          <a:pt x="23" y="60"/>
                        </a:lnTo>
                        <a:lnTo>
                          <a:pt x="23" y="56"/>
                        </a:lnTo>
                        <a:lnTo>
                          <a:pt x="19" y="56"/>
                        </a:lnTo>
                        <a:lnTo>
                          <a:pt x="19" y="52"/>
                        </a:lnTo>
                        <a:lnTo>
                          <a:pt x="19" y="56"/>
                        </a:lnTo>
                        <a:lnTo>
                          <a:pt x="19" y="52"/>
                        </a:lnTo>
                        <a:lnTo>
                          <a:pt x="15" y="52"/>
                        </a:lnTo>
                        <a:lnTo>
                          <a:pt x="19" y="52"/>
                        </a:lnTo>
                        <a:lnTo>
                          <a:pt x="15" y="52"/>
                        </a:lnTo>
                        <a:lnTo>
                          <a:pt x="15" y="56"/>
                        </a:lnTo>
                        <a:lnTo>
                          <a:pt x="15" y="52"/>
                        </a:lnTo>
                        <a:lnTo>
                          <a:pt x="11" y="52"/>
                        </a:lnTo>
                        <a:lnTo>
                          <a:pt x="11" y="48"/>
                        </a:lnTo>
                        <a:lnTo>
                          <a:pt x="7" y="48"/>
                        </a:lnTo>
                        <a:lnTo>
                          <a:pt x="3" y="48"/>
                        </a:lnTo>
                        <a:lnTo>
                          <a:pt x="3" y="44"/>
                        </a:lnTo>
                        <a:lnTo>
                          <a:pt x="0" y="44"/>
                        </a:lnTo>
                        <a:lnTo>
                          <a:pt x="0" y="40"/>
                        </a:lnTo>
                        <a:lnTo>
                          <a:pt x="3" y="36"/>
                        </a:lnTo>
                        <a:lnTo>
                          <a:pt x="3" y="32"/>
                        </a:lnTo>
                        <a:lnTo>
                          <a:pt x="0" y="32"/>
                        </a:lnTo>
                        <a:lnTo>
                          <a:pt x="0" y="28"/>
                        </a:lnTo>
                        <a:lnTo>
                          <a:pt x="0" y="24"/>
                        </a:lnTo>
                        <a:lnTo>
                          <a:pt x="3" y="24"/>
                        </a:lnTo>
                        <a:lnTo>
                          <a:pt x="3" y="20"/>
                        </a:lnTo>
                        <a:lnTo>
                          <a:pt x="3" y="16"/>
                        </a:lnTo>
                        <a:lnTo>
                          <a:pt x="3" y="12"/>
                        </a:lnTo>
                        <a:lnTo>
                          <a:pt x="7" y="12"/>
                        </a:lnTo>
                        <a:lnTo>
                          <a:pt x="3" y="12"/>
                        </a:lnTo>
                        <a:lnTo>
                          <a:pt x="3" y="8"/>
                        </a:lnTo>
                        <a:lnTo>
                          <a:pt x="7" y="8"/>
                        </a:lnTo>
                        <a:lnTo>
                          <a:pt x="7" y="4"/>
                        </a:lnTo>
                        <a:lnTo>
                          <a:pt x="11" y="4"/>
                        </a:lnTo>
                        <a:lnTo>
                          <a:pt x="11" y="8"/>
                        </a:lnTo>
                        <a:lnTo>
                          <a:pt x="15" y="8"/>
                        </a:lnTo>
                        <a:lnTo>
                          <a:pt x="15" y="12"/>
                        </a:lnTo>
                        <a:lnTo>
                          <a:pt x="19" y="12"/>
                        </a:lnTo>
                        <a:lnTo>
                          <a:pt x="19" y="8"/>
                        </a:lnTo>
                        <a:lnTo>
                          <a:pt x="23" y="8"/>
                        </a:lnTo>
                        <a:lnTo>
                          <a:pt x="23" y="4"/>
                        </a:lnTo>
                        <a:lnTo>
                          <a:pt x="23" y="0"/>
                        </a:lnTo>
                        <a:lnTo>
                          <a:pt x="23" y="4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50" name="Freeform 625">
                    <a:extLst>
                      <a:ext uri="{FF2B5EF4-FFF2-40B4-BE49-F238E27FC236}">
                        <a16:creationId xmlns:a16="http://schemas.microsoft.com/office/drawing/2014/main" id="{980A70B3-55E3-6D50-A110-24A7E013665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588" y="3482"/>
                    <a:ext cx="76" cy="47"/>
                  </a:xfrm>
                  <a:custGeom>
                    <a:avLst/>
                    <a:gdLst>
                      <a:gd name="T0" fmla="*/ 4 w 77"/>
                      <a:gd name="T1" fmla="*/ 0 h 48"/>
                      <a:gd name="T2" fmla="*/ 8 w 77"/>
                      <a:gd name="T3" fmla="*/ 4 h 48"/>
                      <a:gd name="T4" fmla="*/ 12 w 77"/>
                      <a:gd name="T5" fmla="*/ 8 h 48"/>
                      <a:gd name="T6" fmla="*/ 16 w 77"/>
                      <a:gd name="T7" fmla="*/ 4 h 48"/>
                      <a:gd name="T8" fmla="*/ 20 w 77"/>
                      <a:gd name="T9" fmla="*/ 4 h 48"/>
                      <a:gd name="T10" fmla="*/ 24 w 77"/>
                      <a:gd name="T11" fmla="*/ 0 h 48"/>
                      <a:gd name="T12" fmla="*/ 27 w 77"/>
                      <a:gd name="T13" fmla="*/ 4 h 48"/>
                      <a:gd name="T14" fmla="*/ 31 w 77"/>
                      <a:gd name="T15" fmla="*/ 0 h 48"/>
                      <a:gd name="T16" fmla="*/ 39 w 77"/>
                      <a:gd name="T17" fmla="*/ 0 h 48"/>
                      <a:gd name="T18" fmla="*/ 47 w 77"/>
                      <a:gd name="T19" fmla="*/ 0 h 48"/>
                      <a:gd name="T20" fmla="*/ 50 w 77"/>
                      <a:gd name="T21" fmla="*/ 4 h 48"/>
                      <a:gd name="T22" fmla="*/ 54 w 77"/>
                      <a:gd name="T23" fmla="*/ 8 h 48"/>
                      <a:gd name="T24" fmla="*/ 58 w 77"/>
                      <a:gd name="T25" fmla="*/ 4 h 48"/>
                      <a:gd name="T26" fmla="*/ 62 w 77"/>
                      <a:gd name="T27" fmla="*/ 8 h 48"/>
                      <a:gd name="T28" fmla="*/ 70 w 77"/>
                      <a:gd name="T29" fmla="*/ 8 h 48"/>
                      <a:gd name="T30" fmla="*/ 73 w 77"/>
                      <a:gd name="T31" fmla="*/ 12 h 48"/>
                      <a:gd name="T32" fmla="*/ 77 w 77"/>
                      <a:gd name="T33" fmla="*/ 16 h 48"/>
                      <a:gd name="T34" fmla="*/ 73 w 77"/>
                      <a:gd name="T35" fmla="*/ 20 h 48"/>
                      <a:gd name="T36" fmla="*/ 66 w 77"/>
                      <a:gd name="T37" fmla="*/ 20 h 48"/>
                      <a:gd name="T38" fmla="*/ 66 w 77"/>
                      <a:gd name="T39" fmla="*/ 20 h 48"/>
                      <a:gd name="T40" fmla="*/ 66 w 77"/>
                      <a:gd name="T41" fmla="*/ 20 h 48"/>
                      <a:gd name="T42" fmla="*/ 58 w 77"/>
                      <a:gd name="T43" fmla="*/ 20 h 48"/>
                      <a:gd name="T44" fmla="*/ 54 w 77"/>
                      <a:gd name="T45" fmla="*/ 24 h 48"/>
                      <a:gd name="T46" fmla="*/ 47 w 77"/>
                      <a:gd name="T47" fmla="*/ 24 h 48"/>
                      <a:gd name="T48" fmla="*/ 50 w 77"/>
                      <a:gd name="T49" fmla="*/ 28 h 48"/>
                      <a:gd name="T50" fmla="*/ 47 w 77"/>
                      <a:gd name="T51" fmla="*/ 24 h 48"/>
                      <a:gd name="T52" fmla="*/ 43 w 77"/>
                      <a:gd name="T53" fmla="*/ 28 h 48"/>
                      <a:gd name="T54" fmla="*/ 39 w 77"/>
                      <a:gd name="T55" fmla="*/ 32 h 48"/>
                      <a:gd name="T56" fmla="*/ 31 w 77"/>
                      <a:gd name="T57" fmla="*/ 32 h 48"/>
                      <a:gd name="T58" fmla="*/ 35 w 77"/>
                      <a:gd name="T59" fmla="*/ 36 h 48"/>
                      <a:gd name="T60" fmla="*/ 31 w 77"/>
                      <a:gd name="T61" fmla="*/ 40 h 48"/>
                      <a:gd name="T62" fmla="*/ 31 w 77"/>
                      <a:gd name="T63" fmla="*/ 48 h 48"/>
                      <a:gd name="T64" fmla="*/ 24 w 77"/>
                      <a:gd name="T65" fmla="*/ 44 h 48"/>
                      <a:gd name="T66" fmla="*/ 24 w 77"/>
                      <a:gd name="T67" fmla="*/ 44 h 48"/>
                      <a:gd name="T68" fmla="*/ 20 w 77"/>
                      <a:gd name="T69" fmla="*/ 40 h 48"/>
                      <a:gd name="T70" fmla="*/ 16 w 77"/>
                      <a:gd name="T71" fmla="*/ 44 h 48"/>
                      <a:gd name="T72" fmla="*/ 12 w 77"/>
                      <a:gd name="T73" fmla="*/ 40 h 48"/>
                      <a:gd name="T74" fmla="*/ 8 w 77"/>
                      <a:gd name="T75" fmla="*/ 36 h 48"/>
                      <a:gd name="T76" fmla="*/ 12 w 77"/>
                      <a:gd name="T77" fmla="*/ 32 h 48"/>
                      <a:gd name="T78" fmla="*/ 4 w 77"/>
                      <a:gd name="T79" fmla="*/ 28 h 48"/>
                      <a:gd name="T80" fmla="*/ 8 w 77"/>
                      <a:gd name="T81" fmla="*/ 24 h 48"/>
                      <a:gd name="T82" fmla="*/ 8 w 77"/>
                      <a:gd name="T83" fmla="*/ 16 h 48"/>
                      <a:gd name="T84" fmla="*/ 8 w 77"/>
                      <a:gd name="T85" fmla="*/ 12 h 48"/>
                      <a:gd name="T86" fmla="*/ 4 w 77"/>
                      <a:gd name="T87" fmla="*/ 8 h 48"/>
                      <a:gd name="T88" fmla="*/ 0 w 77"/>
                      <a:gd name="T89" fmla="*/ 4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</a:cxnLst>
                    <a:rect l="0" t="0" r="r" b="b"/>
                    <a:pathLst>
                      <a:path w="77" h="48">
                        <a:moveTo>
                          <a:pt x="0" y="0"/>
                        </a:moveTo>
                        <a:lnTo>
                          <a:pt x="4" y="0"/>
                        </a:lnTo>
                        <a:lnTo>
                          <a:pt x="4" y="4"/>
                        </a:lnTo>
                        <a:lnTo>
                          <a:pt x="8" y="4"/>
                        </a:lnTo>
                        <a:lnTo>
                          <a:pt x="8" y="8"/>
                        </a:lnTo>
                        <a:lnTo>
                          <a:pt x="12" y="8"/>
                        </a:lnTo>
                        <a:lnTo>
                          <a:pt x="12" y="4"/>
                        </a:lnTo>
                        <a:lnTo>
                          <a:pt x="16" y="4"/>
                        </a:lnTo>
                        <a:lnTo>
                          <a:pt x="16" y="0"/>
                        </a:lnTo>
                        <a:lnTo>
                          <a:pt x="20" y="4"/>
                        </a:lnTo>
                        <a:lnTo>
                          <a:pt x="20" y="0"/>
                        </a:lnTo>
                        <a:lnTo>
                          <a:pt x="24" y="0"/>
                        </a:lnTo>
                        <a:lnTo>
                          <a:pt x="24" y="4"/>
                        </a:lnTo>
                        <a:lnTo>
                          <a:pt x="27" y="4"/>
                        </a:lnTo>
                        <a:lnTo>
                          <a:pt x="27" y="0"/>
                        </a:lnTo>
                        <a:lnTo>
                          <a:pt x="31" y="0"/>
                        </a:lnTo>
                        <a:lnTo>
                          <a:pt x="35" y="0"/>
                        </a:lnTo>
                        <a:lnTo>
                          <a:pt x="39" y="0"/>
                        </a:lnTo>
                        <a:lnTo>
                          <a:pt x="43" y="0"/>
                        </a:lnTo>
                        <a:lnTo>
                          <a:pt x="47" y="0"/>
                        </a:lnTo>
                        <a:lnTo>
                          <a:pt x="47" y="4"/>
                        </a:lnTo>
                        <a:lnTo>
                          <a:pt x="50" y="4"/>
                        </a:lnTo>
                        <a:lnTo>
                          <a:pt x="50" y="8"/>
                        </a:lnTo>
                        <a:lnTo>
                          <a:pt x="54" y="8"/>
                        </a:lnTo>
                        <a:lnTo>
                          <a:pt x="54" y="4"/>
                        </a:lnTo>
                        <a:lnTo>
                          <a:pt x="58" y="4"/>
                        </a:lnTo>
                        <a:lnTo>
                          <a:pt x="62" y="4"/>
                        </a:lnTo>
                        <a:lnTo>
                          <a:pt x="62" y="8"/>
                        </a:lnTo>
                        <a:lnTo>
                          <a:pt x="66" y="8"/>
                        </a:lnTo>
                        <a:lnTo>
                          <a:pt x="70" y="8"/>
                        </a:lnTo>
                        <a:lnTo>
                          <a:pt x="70" y="12"/>
                        </a:lnTo>
                        <a:lnTo>
                          <a:pt x="73" y="12"/>
                        </a:lnTo>
                        <a:lnTo>
                          <a:pt x="73" y="16"/>
                        </a:lnTo>
                        <a:lnTo>
                          <a:pt x="77" y="16"/>
                        </a:lnTo>
                        <a:lnTo>
                          <a:pt x="73" y="16"/>
                        </a:lnTo>
                        <a:lnTo>
                          <a:pt x="73" y="20"/>
                        </a:lnTo>
                        <a:lnTo>
                          <a:pt x="70" y="20"/>
                        </a:lnTo>
                        <a:lnTo>
                          <a:pt x="66" y="20"/>
                        </a:lnTo>
                        <a:lnTo>
                          <a:pt x="66" y="16"/>
                        </a:lnTo>
                        <a:lnTo>
                          <a:pt x="66" y="20"/>
                        </a:lnTo>
                        <a:lnTo>
                          <a:pt x="66" y="16"/>
                        </a:lnTo>
                        <a:lnTo>
                          <a:pt x="66" y="20"/>
                        </a:lnTo>
                        <a:lnTo>
                          <a:pt x="62" y="20"/>
                        </a:lnTo>
                        <a:lnTo>
                          <a:pt x="58" y="20"/>
                        </a:lnTo>
                        <a:lnTo>
                          <a:pt x="54" y="20"/>
                        </a:lnTo>
                        <a:lnTo>
                          <a:pt x="54" y="24"/>
                        </a:lnTo>
                        <a:lnTo>
                          <a:pt x="50" y="24"/>
                        </a:lnTo>
                        <a:lnTo>
                          <a:pt x="47" y="24"/>
                        </a:lnTo>
                        <a:lnTo>
                          <a:pt x="50" y="24"/>
                        </a:lnTo>
                        <a:lnTo>
                          <a:pt x="50" y="28"/>
                        </a:lnTo>
                        <a:lnTo>
                          <a:pt x="47" y="28"/>
                        </a:lnTo>
                        <a:lnTo>
                          <a:pt x="47" y="24"/>
                        </a:lnTo>
                        <a:lnTo>
                          <a:pt x="43" y="24"/>
                        </a:lnTo>
                        <a:lnTo>
                          <a:pt x="43" y="28"/>
                        </a:lnTo>
                        <a:lnTo>
                          <a:pt x="43" y="32"/>
                        </a:lnTo>
                        <a:lnTo>
                          <a:pt x="39" y="32"/>
                        </a:lnTo>
                        <a:lnTo>
                          <a:pt x="35" y="32"/>
                        </a:lnTo>
                        <a:lnTo>
                          <a:pt x="31" y="32"/>
                        </a:lnTo>
                        <a:lnTo>
                          <a:pt x="35" y="32"/>
                        </a:lnTo>
                        <a:lnTo>
                          <a:pt x="35" y="36"/>
                        </a:lnTo>
                        <a:lnTo>
                          <a:pt x="35" y="40"/>
                        </a:lnTo>
                        <a:lnTo>
                          <a:pt x="31" y="40"/>
                        </a:lnTo>
                        <a:lnTo>
                          <a:pt x="31" y="44"/>
                        </a:lnTo>
                        <a:lnTo>
                          <a:pt x="31" y="48"/>
                        </a:lnTo>
                        <a:lnTo>
                          <a:pt x="27" y="44"/>
                        </a:lnTo>
                        <a:lnTo>
                          <a:pt x="24" y="44"/>
                        </a:lnTo>
                        <a:lnTo>
                          <a:pt x="24" y="48"/>
                        </a:lnTo>
                        <a:lnTo>
                          <a:pt x="24" y="44"/>
                        </a:lnTo>
                        <a:lnTo>
                          <a:pt x="20" y="44"/>
                        </a:lnTo>
                        <a:lnTo>
                          <a:pt x="20" y="40"/>
                        </a:lnTo>
                        <a:lnTo>
                          <a:pt x="16" y="40"/>
                        </a:lnTo>
                        <a:lnTo>
                          <a:pt x="16" y="44"/>
                        </a:lnTo>
                        <a:lnTo>
                          <a:pt x="16" y="40"/>
                        </a:lnTo>
                        <a:lnTo>
                          <a:pt x="12" y="40"/>
                        </a:lnTo>
                        <a:lnTo>
                          <a:pt x="8" y="40"/>
                        </a:lnTo>
                        <a:lnTo>
                          <a:pt x="8" y="36"/>
                        </a:lnTo>
                        <a:lnTo>
                          <a:pt x="12" y="36"/>
                        </a:lnTo>
                        <a:lnTo>
                          <a:pt x="12" y="32"/>
                        </a:lnTo>
                        <a:lnTo>
                          <a:pt x="8" y="32"/>
                        </a:lnTo>
                        <a:lnTo>
                          <a:pt x="4" y="28"/>
                        </a:lnTo>
                        <a:lnTo>
                          <a:pt x="4" y="24"/>
                        </a:lnTo>
                        <a:lnTo>
                          <a:pt x="8" y="24"/>
                        </a:lnTo>
                        <a:lnTo>
                          <a:pt x="8" y="20"/>
                        </a:lnTo>
                        <a:lnTo>
                          <a:pt x="8" y="16"/>
                        </a:lnTo>
                        <a:lnTo>
                          <a:pt x="4" y="16"/>
                        </a:lnTo>
                        <a:lnTo>
                          <a:pt x="8" y="12"/>
                        </a:lnTo>
                        <a:lnTo>
                          <a:pt x="4" y="12"/>
                        </a:lnTo>
                        <a:lnTo>
                          <a:pt x="4" y="8"/>
                        </a:lnTo>
                        <a:lnTo>
                          <a:pt x="0" y="8"/>
                        </a:lnTo>
                        <a:lnTo>
                          <a:pt x="0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51" name="Freeform 626">
                    <a:extLst>
                      <a:ext uri="{FF2B5EF4-FFF2-40B4-BE49-F238E27FC236}">
                        <a16:creationId xmlns:a16="http://schemas.microsoft.com/office/drawing/2014/main" id="{D7750C1A-9E66-7EF1-06DC-505024DCE6D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91" y="3482"/>
                    <a:ext cx="61" cy="67"/>
                  </a:xfrm>
                  <a:custGeom>
                    <a:avLst/>
                    <a:gdLst>
                      <a:gd name="T0" fmla="*/ 4 w 61"/>
                      <a:gd name="T1" fmla="*/ 20 h 68"/>
                      <a:gd name="T2" fmla="*/ 8 w 61"/>
                      <a:gd name="T3" fmla="*/ 16 h 68"/>
                      <a:gd name="T4" fmla="*/ 11 w 61"/>
                      <a:gd name="T5" fmla="*/ 12 h 68"/>
                      <a:gd name="T6" fmla="*/ 15 w 61"/>
                      <a:gd name="T7" fmla="*/ 8 h 68"/>
                      <a:gd name="T8" fmla="*/ 19 w 61"/>
                      <a:gd name="T9" fmla="*/ 0 h 68"/>
                      <a:gd name="T10" fmla="*/ 23 w 61"/>
                      <a:gd name="T11" fmla="*/ 4 h 68"/>
                      <a:gd name="T12" fmla="*/ 27 w 61"/>
                      <a:gd name="T13" fmla="*/ 0 h 68"/>
                      <a:gd name="T14" fmla="*/ 38 w 61"/>
                      <a:gd name="T15" fmla="*/ 0 h 68"/>
                      <a:gd name="T16" fmla="*/ 38 w 61"/>
                      <a:gd name="T17" fmla="*/ 8 h 68"/>
                      <a:gd name="T18" fmla="*/ 38 w 61"/>
                      <a:gd name="T19" fmla="*/ 16 h 68"/>
                      <a:gd name="T20" fmla="*/ 42 w 61"/>
                      <a:gd name="T21" fmla="*/ 20 h 68"/>
                      <a:gd name="T22" fmla="*/ 46 w 61"/>
                      <a:gd name="T23" fmla="*/ 24 h 68"/>
                      <a:gd name="T24" fmla="*/ 46 w 61"/>
                      <a:gd name="T25" fmla="*/ 32 h 68"/>
                      <a:gd name="T26" fmla="*/ 54 w 61"/>
                      <a:gd name="T27" fmla="*/ 36 h 68"/>
                      <a:gd name="T28" fmla="*/ 57 w 61"/>
                      <a:gd name="T29" fmla="*/ 40 h 68"/>
                      <a:gd name="T30" fmla="*/ 61 w 61"/>
                      <a:gd name="T31" fmla="*/ 48 h 68"/>
                      <a:gd name="T32" fmla="*/ 57 w 61"/>
                      <a:gd name="T33" fmla="*/ 52 h 68"/>
                      <a:gd name="T34" fmla="*/ 54 w 61"/>
                      <a:gd name="T35" fmla="*/ 56 h 68"/>
                      <a:gd name="T36" fmla="*/ 50 w 61"/>
                      <a:gd name="T37" fmla="*/ 60 h 68"/>
                      <a:gd name="T38" fmla="*/ 42 w 61"/>
                      <a:gd name="T39" fmla="*/ 60 h 68"/>
                      <a:gd name="T40" fmla="*/ 34 w 61"/>
                      <a:gd name="T41" fmla="*/ 64 h 68"/>
                      <a:gd name="T42" fmla="*/ 27 w 61"/>
                      <a:gd name="T43" fmla="*/ 64 h 68"/>
                      <a:gd name="T44" fmla="*/ 19 w 61"/>
                      <a:gd name="T45" fmla="*/ 68 h 68"/>
                      <a:gd name="T46" fmla="*/ 15 w 61"/>
                      <a:gd name="T47" fmla="*/ 64 h 68"/>
                      <a:gd name="T48" fmla="*/ 11 w 61"/>
                      <a:gd name="T49" fmla="*/ 68 h 68"/>
                      <a:gd name="T50" fmla="*/ 8 w 61"/>
                      <a:gd name="T51" fmla="*/ 64 h 68"/>
                      <a:gd name="T52" fmla="*/ 8 w 61"/>
                      <a:gd name="T53" fmla="*/ 56 h 68"/>
                      <a:gd name="T54" fmla="*/ 8 w 61"/>
                      <a:gd name="T55" fmla="*/ 48 h 68"/>
                      <a:gd name="T56" fmla="*/ 4 w 61"/>
                      <a:gd name="T57" fmla="*/ 44 h 68"/>
                      <a:gd name="T58" fmla="*/ 0 w 61"/>
                      <a:gd name="T59" fmla="*/ 40 h 68"/>
                      <a:gd name="T60" fmla="*/ 0 w 61"/>
                      <a:gd name="T61" fmla="*/ 32 h 68"/>
                      <a:gd name="T62" fmla="*/ 0 w 61"/>
                      <a:gd name="T63" fmla="*/ 24 h 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</a:cxnLst>
                    <a:rect l="0" t="0" r="r" b="b"/>
                    <a:pathLst>
                      <a:path w="61" h="68">
                        <a:moveTo>
                          <a:pt x="0" y="20"/>
                        </a:moveTo>
                        <a:lnTo>
                          <a:pt x="4" y="20"/>
                        </a:lnTo>
                        <a:lnTo>
                          <a:pt x="8" y="20"/>
                        </a:lnTo>
                        <a:lnTo>
                          <a:pt x="8" y="16"/>
                        </a:lnTo>
                        <a:lnTo>
                          <a:pt x="11" y="16"/>
                        </a:lnTo>
                        <a:lnTo>
                          <a:pt x="11" y="12"/>
                        </a:lnTo>
                        <a:lnTo>
                          <a:pt x="15" y="12"/>
                        </a:lnTo>
                        <a:lnTo>
                          <a:pt x="15" y="8"/>
                        </a:lnTo>
                        <a:lnTo>
                          <a:pt x="15" y="4"/>
                        </a:lnTo>
                        <a:lnTo>
                          <a:pt x="19" y="0"/>
                        </a:lnTo>
                        <a:lnTo>
                          <a:pt x="19" y="4"/>
                        </a:lnTo>
                        <a:lnTo>
                          <a:pt x="23" y="4"/>
                        </a:lnTo>
                        <a:lnTo>
                          <a:pt x="23" y="0"/>
                        </a:lnTo>
                        <a:lnTo>
                          <a:pt x="27" y="0"/>
                        </a:lnTo>
                        <a:lnTo>
                          <a:pt x="34" y="0"/>
                        </a:lnTo>
                        <a:lnTo>
                          <a:pt x="38" y="0"/>
                        </a:lnTo>
                        <a:lnTo>
                          <a:pt x="38" y="4"/>
                        </a:lnTo>
                        <a:lnTo>
                          <a:pt x="38" y="8"/>
                        </a:lnTo>
                        <a:lnTo>
                          <a:pt x="38" y="12"/>
                        </a:lnTo>
                        <a:lnTo>
                          <a:pt x="38" y="16"/>
                        </a:lnTo>
                        <a:lnTo>
                          <a:pt x="42" y="16"/>
                        </a:lnTo>
                        <a:lnTo>
                          <a:pt x="42" y="20"/>
                        </a:lnTo>
                        <a:lnTo>
                          <a:pt x="42" y="24"/>
                        </a:lnTo>
                        <a:lnTo>
                          <a:pt x="46" y="24"/>
                        </a:lnTo>
                        <a:lnTo>
                          <a:pt x="46" y="28"/>
                        </a:lnTo>
                        <a:lnTo>
                          <a:pt x="46" y="32"/>
                        </a:lnTo>
                        <a:lnTo>
                          <a:pt x="50" y="36"/>
                        </a:lnTo>
                        <a:lnTo>
                          <a:pt x="54" y="36"/>
                        </a:lnTo>
                        <a:lnTo>
                          <a:pt x="54" y="40"/>
                        </a:lnTo>
                        <a:lnTo>
                          <a:pt x="57" y="40"/>
                        </a:lnTo>
                        <a:lnTo>
                          <a:pt x="57" y="44"/>
                        </a:lnTo>
                        <a:lnTo>
                          <a:pt x="61" y="48"/>
                        </a:lnTo>
                        <a:lnTo>
                          <a:pt x="61" y="52"/>
                        </a:lnTo>
                        <a:lnTo>
                          <a:pt x="57" y="52"/>
                        </a:lnTo>
                        <a:lnTo>
                          <a:pt x="57" y="56"/>
                        </a:lnTo>
                        <a:lnTo>
                          <a:pt x="54" y="56"/>
                        </a:lnTo>
                        <a:lnTo>
                          <a:pt x="50" y="56"/>
                        </a:lnTo>
                        <a:lnTo>
                          <a:pt x="50" y="60"/>
                        </a:lnTo>
                        <a:lnTo>
                          <a:pt x="46" y="60"/>
                        </a:lnTo>
                        <a:lnTo>
                          <a:pt x="42" y="60"/>
                        </a:lnTo>
                        <a:lnTo>
                          <a:pt x="38" y="64"/>
                        </a:lnTo>
                        <a:lnTo>
                          <a:pt x="34" y="64"/>
                        </a:lnTo>
                        <a:lnTo>
                          <a:pt x="31" y="64"/>
                        </a:lnTo>
                        <a:lnTo>
                          <a:pt x="27" y="64"/>
                        </a:lnTo>
                        <a:lnTo>
                          <a:pt x="23" y="68"/>
                        </a:lnTo>
                        <a:lnTo>
                          <a:pt x="19" y="68"/>
                        </a:lnTo>
                        <a:lnTo>
                          <a:pt x="19" y="64"/>
                        </a:lnTo>
                        <a:lnTo>
                          <a:pt x="15" y="64"/>
                        </a:lnTo>
                        <a:lnTo>
                          <a:pt x="15" y="68"/>
                        </a:lnTo>
                        <a:lnTo>
                          <a:pt x="11" y="68"/>
                        </a:lnTo>
                        <a:lnTo>
                          <a:pt x="11" y="64"/>
                        </a:lnTo>
                        <a:lnTo>
                          <a:pt x="8" y="64"/>
                        </a:lnTo>
                        <a:lnTo>
                          <a:pt x="8" y="60"/>
                        </a:lnTo>
                        <a:lnTo>
                          <a:pt x="8" y="56"/>
                        </a:lnTo>
                        <a:lnTo>
                          <a:pt x="8" y="52"/>
                        </a:lnTo>
                        <a:lnTo>
                          <a:pt x="8" y="48"/>
                        </a:lnTo>
                        <a:lnTo>
                          <a:pt x="8" y="44"/>
                        </a:lnTo>
                        <a:lnTo>
                          <a:pt x="4" y="44"/>
                        </a:lnTo>
                        <a:lnTo>
                          <a:pt x="0" y="44"/>
                        </a:lnTo>
                        <a:lnTo>
                          <a:pt x="0" y="40"/>
                        </a:lnTo>
                        <a:lnTo>
                          <a:pt x="0" y="36"/>
                        </a:lnTo>
                        <a:lnTo>
                          <a:pt x="0" y="32"/>
                        </a:lnTo>
                        <a:lnTo>
                          <a:pt x="0" y="28"/>
                        </a:lnTo>
                        <a:lnTo>
                          <a:pt x="0" y="24"/>
                        </a:lnTo>
                        <a:lnTo>
                          <a:pt x="0" y="2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52" name="Freeform 627">
                    <a:extLst>
                      <a:ext uri="{FF2B5EF4-FFF2-40B4-BE49-F238E27FC236}">
                        <a16:creationId xmlns:a16="http://schemas.microsoft.com/office/drawing/2014/main" id="{85D0D44C-571F-EEE3-B5C4-1A4F66BBE38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687" y="3485"/>
                    <a:ext cx="115" cy="108"/>
                  </a:xfrm>
                  <a:custGeom>
                    <a:avLst/>
                    <a:gdLst>
                      <a:gd name="T0" fmla="*/ 81 w 115"/>
                      <a:gd name="T1" fmla="*/ 0 h 109"/>
                      <a:gd name="T2" fmla="*/ 89 w 115"/>
                      <a:gd name="T3" fmla="*/ 8 h 109"/>
                      <a:gd name="T4" fmla="*/ 96 w 115"/>
                      <a:gd name="T5" fmla="*/ 12 h 109"/>
                      <a:gd name="T6" fmla="*/ 104 w 115"/>
                      <a:gd name="T7" fmla="*/ 16 h 109"/>
                      <a:gd name="T8" fmla="*/ 104 w 115"/>
                      <a:gd name="T9" fmla="*/ 28 h 109"/>
                      <a:gd name="T10" fmla="*/ 104 w 115"/>
                      <a:gd name="T11" fmla="*/ 40 h 109"/>
                      <a:gd name="T12" fmla="*/ 112 w 115"/>
                      <a:gd name="T13" fmla="*/ 44 h 109"/>
                      <a:gd name="T14" fmla="*/ 112 w 115"/>
                      <a:gd name="T15" fmla="*/ 56 h 109"/>
                      <a:gd name="T16" fmla="*/ 115 w 115"/>
                      <a:gd name="T17" fmla="*/ 64 h 109"/>
                      <a:gd name="T18" fmla="*/ 104 w 115"/>
                      <a:gd name="T19" fmla="*/ 60 h 109"/>
                      <a:gd name="T20" fmla="*/ 100 w 115"/>
                      <a:gd name="T21" fmla="*/ 52 h 109"/>
                      <a:gd name="T22" fmla="*/ 96 w 115"/>
                      <a:gd name="T23" fmla="*/ 44 h 109"/>
                      <a:gd name="T24" fmla="*/ 89 w 115"/>
                      <a:gd name="T25" fmla="*/ 40 h 109"/>
                      <a:gd name="T26" fmla="*/ 77 w 115"/>
                      <a:gd name="T27" fmla="*/ 40 h 109"/>
                      <a:gd name="T28" fmla="*/ 77 w 115"/>
                      <a:gd name="T29" fmla="*/ 52 h 109"/>
                      <a:gd name="T30" fmla="*/ 77 w 115"/>
                      <a:gd name="T31" fmla="*/ 64 h 109"/>
                      <a:gd name="T32" fmla="*/ 69 w 115"/>
                      <a:gd name="T33" fmla="*/ 68 h 109"/>
                      <a:gd name="T34" fmla="*/ 66 w 115"/>
                      <a:gd name="T35" fmla="*/ 77 h 109"/>
                      <a:gd name="T36" fmla="*/ 62 w 115"/>
                      <a:gd name="T37" fmla="*/ 85 h 109"/>
                      <a:gd name="T38" fmla="*/ 54 w 115"/>
                      <a:gd name="T39" fmla="*/ 89 h 109"/>
                      <a:gd name="T40" fmla="*/ 50 w 115"/>
                      <a:gd name="T41" fmla="*/ 97 h 109"/>
                      <a:gd name="T42" fmla="*/ 46 w 115"/>
                      <a:gd name="T43" fmla="*/ 105 h 109"/>
                      <a:gd name="T44" fmla="*/ 39 w 115"/>
                      <a:gd name="T45" fmla="*/ 105 h 109"/>
                      <a:gd name="T46" fmla="*/ 35 w 115"/>
                      <a:gd name="T47" fmla="*/ 97 h 109"/>
                      <a:gd name="T48" fmla="*/ 39 w 115"/>
                      <a:gd name="T49" fmla="*/ 89 h 109"/>
                      <a:gd name="T50" fmla="*/ 35 w 115"/>
                      <a:gd name="T51" fmla="*/ 81 h 109"/>
                      <a:gd name="T52" fmla="*/ 42 w 115"/>
                      <a:gd name="T53" fmla="*/ 77 h 109"/>
                      <a:gd name="T54" fmla="*/ 42 w 115"/>
                      <a:gd name="T55" fmla="*/ 68 h 109"/>
                      <a:gd name="T56" fmla="*/ 39 w 115"/>
                      <a:gd name="T57" fmla="*/ 60 h 109"/>
                      <a:gd name="T58" fmla="*/ 39 w 115"/>
                      <a:gd name="T59" fmla="*/ 56 h 109"/>
                      <a:gd name="T60" fmla="*/ 31 w 115"/>
                      <a:gd name="T61" fmla="*/ 60 h 109"/>
                      <a:gd name="T62" fmla="*/ 23 w 115"/>
                      <a:gd name="T63" fmla="*/ 64 h 109"/>
                      <a:gd name="T64" fmla="*/ 19 w 115"/>
                      <a:gd name="T65" fmla="*/ 73 h 109"/>
                      <a:gd name="T66" fmla="*/ 12 w 115"/>
                      <a:gd name="T67" fmla="*/ 77 h 109"/>
                      <a:gd name="T68" fmla="*/ 4 w 115"/>
                      <a:gd name="T69" fmla="*/ 73 h 109"/>
                      <a:gd name="T70" fmla="*/ 0 w 115"/>
                      <a:gd name="T71" fmla="*/ 64 h 109"/>
                      <a:gd name="T72" fmla="*/ 4 w 115"/>
                      <a:gd name="T73" fmla="*/ 56 h 109"/>
                      <a:gd name="T74" fmla="*/ 8 w 115"/>
                      <a:gd name="T75" fmla="*/ 48 h 109"/>
                      <a:gd name="T76" fmla="*/ 12 w 115"/>
                      <a:gd name="T77" fmla="*/ 36 h 109"/>
                      <a:gd name="T78" fmla="*/ 8 w 115"/>
                      <a:gd name="T79" fmla="*/ 24 h 109"/>
                      <a:gd name="T80" fmla="*/ 12 w 115"/>
                      <a:gd name="T81" fmla="*/ 24 h 109"/>
                      <a:gd name="T82" fmla="*/ 19 w 115"/>
                      <a:gd name="T83" fmla="*/ 20 h 109"/>
                      <a:gd name="T84" fmla="*/ 27 w 115"/>
                      <a:gd name="T85" fmla="*/ 24 h 109"/>
                      <a:gd name="T86" fmla="*/ 31 w 115"/>
                      <a:gd name="T87" fmla="*/ 24 h 109"/>
                      <a:gd name="T88" fmla="*/ 39 w 115"/>
                      <a:gd name="T89" fmla="*/ 20 h 109"/>
                      <a:gd name="T90" fmla="*/ 46 w 115"/>
                      <a:gd name="T91" fmla="*/ 12 h 109"/>
                      <a:gd name="T92" fmla="*/ 54 w 115"/>
                      <a:gd name="T93" fmla="*/ 8 h 109"/>
                      <a:gd name="T94" fmla="*/ 62 w 115"/>
                      <a:gd name="T95" fmla="*/ 4 h 109"/>
                      <a:gd name="T96" fmla="*/ 69 w 115"/>
                      <a:gd name="T97" fmla="*/ 0 h 10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</a:cxnLst>
                    <a:rect l="0" t="0" r="r" b="b"/>
                    <a:pathLst>
                      <a:path w="115" h="109">
                        <a:moveTo>
                          <a:pt x="73" y="0"/>
                        </a:moveTo>
                        <a:lnTo>
                          <a:pt x="77" y="0"/>
                        </a:lnTo>
                        <a:lnTo>
                          <a:pt x="81" y="0"/>
                        </a:lnTo>
                        <a:lnTo>
                          <a:pt x="85" y="4"/>
                        </a:lnTo>
                        <a:lnTo>
                          <a:pt x="89" y="4"/>
                        </a:lnTo>
                        <a:lnTo>
                          <a:pt x="89" y="8"/>
                        </a:lnTo>
                        <a:lnTo>
                          <a:pt x="92" y="8"/>
                        </a:lnTo>
                        <a:lnTo>
                          <a:pt x="92" y="12"/>
                        </a:lnTo>
                        <a:lnTo>
                          <a:pt x="96" y="12"/>
                        </a:lnTo>
                        <a:lnTo>
                          <a:pt x="100" y="12"/>
                        </a:lnTo>
                        <a:lnTo>
                          <a:pt x="104" y="12"/>
                        </a:lnTo>
                        <a:lnTo>
                          <a:pt x="104" y="16"/>
                        </a:lnTo>
                        <a:lnTo>
                          <a:pt x="104" y="20"/>
                        </a:lnTo>
                        <a:lnTo>
                          <a:pt x="104" y="24"/>
                        </a:lnTo>
                        <a:lnTo>
                          <a:pt x="104" y="28"/>
                        </a:lnTo>
                        <a:lnTo>
                          <a:pt x="104" y="32"/>
                        </a:lnTo>
                        <a:lnTo>
                          <a:pt x="104" y="36"/>
                        </a:lnTo>
                        <a:lnTo>
                          <a:pt x="104" y="40"/>
                        </a:lnTo>
                        <a:lnTo>
                          <a:pt x="108" y="40"/>
                        </a:lnTo>
                        <a:lnTo>
                          <a:pt x="112" y="40"/>
                        </a:lnTo>
                        <a:lnTo>
                          <a:pt x="112" y="44"/>
                        </a:lnTo>
                        <a:lnTo>
                          <a:pt x="112" y="48"/>
                        </a:lnTo>
                        <a:lnTo>
                          <a:pt x="112" y="52"/>
                        </a:lnTo>
                        <a:lnTo>
                          <a:pt x="112" y="56"/>
                        </a:lnTo>
                        <a:lnTo>
                          <a:pt x="112" y="60"/>
                        </a:lnTo>
                        <a:lnTo>
                          <a:pt x="115" y="60"/>
                        </a:lnTo>
                        <a:lnTo>
                          <a:pt x="115" y="64"/>
                        </a:lnTo>
                        <a:lnTo>
                          <a:pt x="112" y="64"/>
                        </a:lnTo>
                        <a:lnTo>
                          <a:pt x="108" y="60"/>
                        </a:lnTo>
                        <a:lnTo>
                          <a:pt x="104" y="60"/>
                        </a:lnTo>
                        <a:lnTo>
                          <a:pt x="104" y="56"/>
                        </a:lnTo>
                        <a:lnTo>
                          <a:pt x="100" y="56"/>
                        </a:lnTo>
                        <a:lnTo>
                          <a:pt x="100" y="52"/>
                        </a:lnTo>
                        <a:lnTo>
                          <a:pt x="100" y="48"/>
                        </a:lnTo>
                        <a:lnTo>
                          <a:pt x="96" y="48"/>
                        </a:lnTo>
                        <a:lnTo>
                          <a:pt x="96" y="44"/>
                        </a:lnTo>
                        <a:lnTo>
                          <a:pt x="92" y="44"/>
                        </a:lnTo>
                        <a:lnTo>
                          <a:pt x="92" y="40"/>
                        </a:lnTo>
                        <a:lnTo>
                          <a:pt x="89" y="40"/>
                        </a:lnTo>
                        <a:lnTo>
                          <a:pt x="85" y="40"/>
                        </a:lnTo>
                        <a:lnTo>
                          <a:pt x="81" y="40"/>
                        </a:lnTo>
                        <a:lnTo>
                          <a:pt x="77" y="40"/>
                        </a:lnTo>
                        <a:lnTo>
                          <a:pt x="77" y="44"/>
                        </a:lnTo>
                        <a:lnTo>
                          <a:pt x="77" y="48"/>
                        </a:lnTo>
                        <a:lnTo>
                          <a:pt x="77" y="52"/>
                        </a:lnTo>
                        <a:lnTo>
                          <a:pt x="77" y="56"/>
                        </a:lnTo>
                        <a:lnTo>
                          <a:pt x="77" y="60"/>
                        </a:lnTo>
                        <a:lnTo>
                          <a:pt x="77" y="64"/>
                        </a:lnTo>
                        <a:lnTo>
                          <a:pt x="73" y="64"/>
                        </a:lnTo>
                        <a:lnTo>
                          <a:pt x="73" y="68"/>
                        </a:lnTo>
                        <a:lnTo>
                          <a:pt x="69" y="68"/>
                        </a:lnTo>
                        <a:lnTo>
                          <a:pt x="69" y="73"/>
                        </a:lnTo>
                        <a:lnTo>
                          <a:pt x="66" y="73"/>
                        </a:lnTo>
                        <a:lnTo>
                          <a:pt x="66" y="77"/>
                        </a:lnTo>
                        <a:lnTo>
                          <a:pt x="62" y="77"/>
                        </a:lnTo>
                        <a:lnTo>
                          <a:pt x="62" y="81"/>
                        </a:lnTo>
                        <a:lnTo>
                          <a:pt x="62" y="85"/>
                        </a:lnTo>
                        <a:lnTo>
                          <a:pt x="58" y="85"/>
                        </a:lnTo>
                        <a:lnTo>
                          <a:pt x="58" y="89"/>
                        </a:lnTo>
                        <a:lnTo>
                          <a:pt x="54" y="89"/>
                        </a:lnTo>
                        <a:lnTo>
                          <a:pt x="54" y="93"/>
                        </a:lnTo>
                        <a:lnTo>
                          <a:pt x="50" y="93"/>
                        </a:lnTo>
                        <a:lnTo>
                          <a:pt x="50" y="97"/>
                        </a:lnTo>
                        <a:lnTo>
                          <a:pt x="50" y="101"/>
                        </a:lnTo>
                        <a:lnTo>
                          <a:pt x="46" y="101"/>
                        </a:lnTo>
                        <a:lnTo>
                          <a:pt x="46" y="105"/>
                        </a:lnTo>
                        <a:lnTo>
                          <a:pt x="42" y="105"/>
                        </a:lnTo>
                        <a:lnTo>
                          <a:pt x="39" y="109"/>
                        </a:lnTo>
                        <a:lnTo>
                          <a:pt x="39" y="105"/>
                        </a:lnTo>
                        <a:lnTo>
                          <a:pt x="35" y="105"/>
                        </a:lnTo>
                        <a:lnTo>
                          <a:pt x="35" y="101"/>
                        </a:lnTo>
                        <a:lnTo>
                          <a:pt x="35" y="97"/>
                        </a:lnTo>
                        <a:lnTo>
                          <a:pt x="35" y="93"/>
                        </a:lnTo>
                        <a:lnTo>
                          <a:pt x="39" y="93"/>
                        </a:lnTo>
                        <a:lnTo>
                          <a:pt x="39" y="89"/>
                        </a:lnTo>
                        <a:lnTo>
                          <a:pt x="39" y="85"/>
                        </a:lnTo>
                        <a:lnTo>
                          <a:pt x="35" y="85"/>
                        </a:lnTo>
                        <a:lnTo>
                          <a:pt x="35" y="81"/>
                        </a:lnTo>
                        <a:lnTo>
                          <a:pt x="39" y="81"/>
                        </a:lnTo>
                        <a:lnTo>
                          <a:pt x="42" y="81"/>
                        </a:lnTo>
                        <a:lnTo>
                          <a:pt x="42" y="77"/>
                        </a:lnTo>
                        <a:lnTo>
                          <a:pt x="42" y="73"/>
                        </a:lnTo>
                        <a:lnTo>
                          <a:pt x="46" y="68"/>
                        </a:lnTo>
                        <a:lnTo>
                          <a:pt x="42" y="68"/>
                        </a:lnTo>
                        <a:lnTo>
                          <a:pt x="42" y="64"/>
                        </a:lnTo>
                        <a:lnTo>
                          <a:pt x="42" y="60"/>
                        </a:lnTo>
                        <a:lnTo>
                          <a:pt x="39" y="60"/>
                        </a:lnTo>
                        <a:lnTo>
                          <a:pt x="39" y="56"/>
                        </a:lnTo>
                        <a:lnTo>
                          <a:pt x="39" y="60"/>
                        </a:lnTo>
                        <a:lnTo>
                          <a:pt x="39" y="56"/>
                        </a:lnTo>
                        <a:lnTo>
                          <a:pt x="35" y="56"/>
                        </a:lnTo>
                        <a:lnTo>
                          <a:pt x="31" y="56"/>
                        </a:lnTo>
                        <a:lnTo>
                          <a:pt x="31" y="60"/>
                        </a:lnTo>
                        <a:lnTo>
                          <a:pt x="27" y="60"/>
                        </a:lnTo>
                        <a:lnTo>
                          <a:pt x="23" y="60"/>
                        </a:lnTo>
                        <a:lnTo>
                          <a:pt x="23" y="64"/>
                        </a:lnTo>
                        <a:lnTo>
                          <a:pt x="19" y="64"/>
                        </a:lnTo>
                        <a:lnTo>
                          <a:pt x="19" y="68"/>
                        </a:lnTo>
                        <a:lnTo>
                          <a:pt x="19" y="73"/>
                        </a:lnTo>
                        <a:lnTo>
                          <a:pt x="19" y="77"/>
                        </a:lnTo>
                        <a:lnTo>
                          <a:pt x="16" y="77"/>
                        </a:lnTo>
                        <a:lnTo>
                          <a:pt x="12" y="77"/>
                        </a:lnTo>
                        <a:lnTo>
                          <a:pt x="8" y="77"/>
                        </a:lnTo>
                        <a:lnTo>
                          <a:pt x="4" y="77"/>
                        </a:lnTo>
                        <a:lnTo>
                          <a:pt x="4" y="73"/>
                        </a:lnTo>
                        <a:lnTo>
                          <a:pt x="4" y="68"/>
                        </a:lnTo>
                        <a:lnTo>
                          <a:pt x="4" y="64"/>
                        </a:lnTo>
                        <a:lnTo>
                          <a:pt x="0" y="64"/>
                        </a:lnTo>
                        <a:lnTo>
                          <a:pt x="0" y="60"/>
                        </a:lnTo>
                        <a:lnTo>
                          <a:pt x="0" y="56"/>
                        </a:lnTo>
                        <a:lnTo>
                          <a:pt x="4" y="56"/>
                        </a:lnTo>
                        <a:lnTo>
                          <a:pt x="4" y="52"/>
                        </a:lnTo>
                        <a:lnTo>
                          <a:pt x="8" y="52"/>
                        </a:lnTo>
                        <a:lnTo>
                          <a:pt x="8" y="48"/>
                        </a:lnTo>
                        <a:lnTo>
                          <a:pt x="12" y="44"/>
                        </a:lnTo>
                        <a:lnTo>
                          <a:pt x="12" y="40"/>
                        </a:lnTo>
                        <a:lnTo>
                          <a:pt x="12" y="36"/>
                        </a:lnTo>
                        <a:lnTo>
                          <a:pt x="12" y="32"/>
                        </a:lnTo>
                        <a:lnTo>
                          <a:pt x="8" y="28"/>
                        </a:lnTo>
                        <a:lnTo>
                          <a:pt x="8" y="24"/>
                        </a:lnTo>
                        <a:lnTo>
                          <a:pt x="8" y="20"/>
                        </a:lnTo>
                        <a:lnTo>
                          <a:pt x="12" y="20"/>
                        </a:lnTo>
                        <a:lnTo>
                          <a:pt x="12" y="24"/>
                        </a:lnTo>
                        <a:lnTo>
                          <a:pt x="12" y="20"/>
                        </a:lnTo>
                        <a:lnTo>
                          <a:pt x="16" y="20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27" y="24"/>
                        </a:lnTo>
                        <a:lnTo>
                          <a:pt x="27" y="20"/>
                        </a:lnTo>
                        <a:lnTo>
                          <a:pt x="27" y="24"/>
                        </a:lnTo>
                        <a:lnTo>
                          <a:pt x="31" y="24"/>
                        </a:lnTo>
                        <a:lnTo>
                          <a:pt x="31" y="20"/>
                        </a:lnTo>
                        <a:lnTo>
                          <a:pt x="35" y="20"/>
                        </a:lnTo>
                        <a:lnTo>
                          <a:pt x="39" y="20"/>
                        </a:lnTo>
                        <a:lnTo>
                          <a:pt x="42" y="20"/>
                        </a:lnTo>
                        <a:lnTo>
                          <a:pt x="42" y="16"/>
                        </a:lnTo>
                        <a:lnTo>
                          <a:pt x="46" y="12"/>
                        </a:lnTo>
                        <a:lnTo>
                          <a:pt x="50" y="12"/>
                        </a:lnTo>
                        <a:lnTo>
                          <a:pt x="50" y="8"/>
                        </a:lnTo>
                        <a:lnTo>
                          <a:pt x="54" y="8"/>
                        </a:lnTo>
                        <a:lnTo>
                          <a:pt x="54" y="4"/>
                        </a:lnTo>
                        <a:lnTo>
                          <a:pt x="58" y="4"/>
                        </a:lnTo>
                        <a:lnTo>
                          <a:pt x="62" y="4"/>
                        </a:lnTo>
                        <a:lnTo>
                          <a:pt x="62" y="0"/>
                        </a:lnTo>
                        <a:lnTo>
                          <a:pt x="66" y="0"/>
                        </a:lnTo>
                        <a:lnTo>
                          <a:pt x="69" y="0"/>
                        </a:lnTo>
                        <a:lnTo>
                          <a:pt x="73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53" name="Freeform 628">
                    <a:extLst>
                      <a:ext uri="{FF2B5EF4-FFF2-40B4-BE49-F238E27FC236}">
                        <a16:creationId xmlns:a16="http://schemas.microsoft.com/office/drawing/2014/main" id="{A25A3C22-E002-991A-C2EB-A0D14B2D6BE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910" y="3485"/>
                    <a:ext cx="38" cy="32"/>
                  </a:xfrm>
                  <a:custGeom>
                    <a:avLst/>
                    <a:gdLst>
                      <a:gd name="T0" fmla="*/ 23 w 38"/>
                      <a:gd name="T1" fmla="*/ 0 h 32"/>
                      <a:gd name="T2" fmla="*/ 23 w 38"/>
                      <a:gd name="T3" fmla="*/ 4 h 32"/>
                      <a:gd name="T4" fmla="*/ 27 w 38"/>
                      <a:gd name="T5" fmla="*/ 4 h 32"/>
                      <a:gd name="T6" fmla="*/ 27 w 38"/>
                      <a:gd name="T7" fmla="*/ 8 h 32"/>
                      <a:gd name="T8" fmla="*/ 30 w 38"/>
                      <a:gd name="T9" fmla="*/ 12 h 32"/>
                      <a:gd name="T10" fmla="*/ 30 w 38"/>
                      <a:gd name="T11" fmla="*/ 16 h 32"/>
                      <a:gd name="T12" fmla="*/ 34 w 38"/>
                      <a:gd name="T13" fmla="*/ 16 h 32"/>
                      <a:gd name="T14" fmla="*/ 34 w 38"/>
                      <a:gd name="T15" fmla="*/ 20 h 32"/>
                      <a:gd name="T16" fmla="*/ 38 w 38"/>
                      <a:gd name="T17" fmla="*/ 20 h 32"/>
                      <a:gd name="T18" fmla="*/ 38 w 38"/>
                      <a:gd name="T19" fmla="*/ 24 h 32"/>
                      <a:gd name="T20" fmla="*/ 34 w 38"/>
                      <a:gd name="T21" fmla="*/ 24 h 32"/>
                      <a:gd name="T22" fmla="*/ 34 w 38"/>
                      <a:gd name="T23" fmla="*/ 28 h 32"/>
                      <a:gd name="T24" fmla="*/ 30 w 38"/>
                      <a:gd name="T25" fmla="*/ 28 h 32"/>
                      <a:gd name="T26" fmla="*/ 27 w 38"/>
                      <a:gd name="T27" fmla="*/ 28 h 32"/>
                      <a:gd name="T28" fmla="*/ 27 w 38"/>
                      <a:gd name="T29" fmla="*/ 24 h 32"/>
                      <a:gd name="T30" fmla="*/ 23 w 38"/>
                      <a:gd name="T31" fmla="*/ 24 h 32"/>
                      <a:gd name="T32" fmla="*/ 19 w 38"/>
                      <a:gd name="T33" fmla="*/ 24 h 32"/>
                      <a:gd name="T34" fmla="*/ 19 w 38"/>
                      <a:gd name="T35" fmla="*/ 28 h 32"/>
                      <a:gd name="T36" fmla="*/ 19 w 38"/>
                      <a:gd name="T37" fmla="*/ 32 h 32"/>
                      <a:gd name="T38" fmla="*/ 15 w 38"/>
                      <a:gd name="T39" fmla="*/ 32 h 32"/>
                      <a:gd name="T40" fmla="*/ 11 w 38"/>
                      <a:gd name="T41" fmla="*/ 32 h 32"/>
                      <a:gd name="T42" fmla="*/ 11 w 38"/>
                      <a:gd name="T43" fmla="*/ 28 h 32"/>
                      <a:gd name="T44" fmla="*/ 7 w 38"/>
                      <a:gd name="T45" fmla="*/ 28 h 32"/>
                      <a:gd name="T46" fmla="*/ 4 w 38"/>
                      <a:gd name="T47" fmla="*/ 28 h 32"/>
                      <a:gd name="T48" fmla="*/ 0 w 38"/>
                      <a:gd name="T49" fmla="*/ 28 h 32"/>
                      <a:gd name="T50" fmla="*/ 4 w 38"/>
                      <a:gd name="T51" fmla="*/ 28 h 32"/>
                      <a:gd name="T52" fmla="*/ 4 w 38"/>
                      <a:gd name="T53" fmla="*/ 24 h 32"/>
                      <a:gd name="T54" fmla="*/ 7 w 38"/>
                      <a:gd name="T55" fmla="*/ 24 h 32"/>
                      <a:gd name="T56" fmla="*/ 7 w 38"/>
                      <a:gd name="T57" fmla="*/ 20 h 32"/>
                      <a:gd name="T58" fmla="*/ 7 w 38"/>
                      <a:gd name="T59" fmla="*/ 16 h 32"/>
                      <a:gd name="T60" fmla="*/ 7 w 38"/>
                      <a:gd name="T61" fmla="*/ 12 h 32"/>
                      <a:gd name="T62" fmla="*/ 11 w 38"/>
                      <a:gd name="T63" fmla="*/ 12 h 32"/>
                      <a:gd name="T64" fmla="*/ 11 w 38"/>
                      <a:gd name="T65" fmla="*/ 8 h 32"/>
                      <a:gd name="T66" fmla="*/ 15 w 38"/>
                      <a:gd name="T67" fmla="*/ 8 h 32"/>
                      <a:gd name="T68" fmla="*/ 15 w 38"/>
                      <a:gd name="T69" fmla="*/ 4 h 32"/>
                      <a:gd name="T70" fmla="*/ 19 w 38"/>
                      <a:gd name="T71" fmla="*/ 4 h 32"/>
                      <a:gd name="T72" fmla="*/ 19 w 38"/>
                      <a:gd name="T73" fmla="*/ 0 h 32"/>
                      <a:gd name="T74" fmla="*/ 23 w 38"/>
                      <a:gd name="T75" fmla="*/ 0 h 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</a:cxnLst>
                    <a:rect l="0" t="0" r="r" b="b"/>
                    <a:pathLst>
                      <a:path w="38" h="32">
                        <a:moveTo>
                          <a:pt x="23" y="0"/>
                        </a:moveTo>
                        <a:lnTo>
                          <a:pt x="23" y="4"/>
                        </a:lnTo>
                        <a:lnTo>
                          <a:pt x="27" y="4"/>
                        </a:lnTo>
                        <a:lnTo>
                          <a:pt x="27" y="8"/>
                        </a:lnTo>
                        <a:lnTo>
                          <a:pt x="30" y="12"/>
                        </a:lnTo>
                        <a:lnTo>
                          <a:pt x="30" y="16"/>
                        </a:lnTo>
                        <a:lnTo>
                          <a:pt x="34" y="16"/>
                        </a:lnTo>
                        <a:lnTo>
                          <a:pt x="34" y="20"/>
                        </a:lnTo>
                        <a:lnTo>
                          <a:pt x="38" y="20"/>
                        </a:lnTo>
                        <a:lnTo>
                          <a:pt x="38" y="24"/>
                        </a:lnTo>
                        <a:lnTo>
                          <a:pt x="34" y="24"/>
                        </a:lnTo>
                        <a:lnTo>
                          <a:pt x="34" y="28"/>
                        </a:lnTo>
                        <a:lnTo>
                          <a:pt x="30" y="28"/>
                        </a:lnTo>
                        <a:lnTo>
                          <a:pt x="27" y="28"/>
                        </a:lnTo>
                        <a:lnTo>
                          <a:pt x="27" y="24"/>
                        </a:lnTo>
                        <a:lnTo>
                          <a:pt x="23" y="24"/>
                        </a:lnTo>
                        <a:lnTo>
                          <a:pt x="19" y="24"/>
                        </a:lnTo>
                        <a:lnTo>
                          <a:pt x="19" y="28"/>
                        </a:lnTo>
                        <a:lnTo>
                          <a:pt x="19" y="32"/>
                        </a:lnTo>
                        <a:lnTo>
                          <a:pt x="15" y="32"/>
                        </a:lnTo>
                        <a:lnTo>
                          <a:pt x="11" y="32"/>
                        </a:lnTo>
                        <a:lnTo>
                          <a:pt x="11" y="28"/>
                        </a:lnTo>
                        <a:lnTo>
                          <a:pt x="7" y="28"/>
                        </a:lnTo>
                        <a:lnTo>
                          <a:pt x="4" y="28"/>
                        </a:lnTo>
                        <a:lnTo>
                          <a:pt x="0" y="28"/>
                        </a:lnTo>
                        <a:lnTo>
                          <a:pt x="4" y="28"/>
                        </a:lnTo>
                        <a:lnTo>
                          <a:pt x="4" y="24"/>
                        </a:lnTo>
                        <a:lnTo>
                          <a:pt x="7" y="24"/>
                        </a:lnTo>
                        <a:lnTo>
                          <a:pt x="7" y="20"/>
                        </a:lnTo>
                        <a:lnTo>
                          <a:pt x="7" y="16"/>
                        </a:lnTo>
                        <a:lnTo>
                          <a:pt x="7" y="12"/>
                        </a:lnTo>
                        <a:lnTo>
                          <a:pt x="11" y="12"/>
                        </a:lnTo>
                        <a:lnTo>
                          <a:pt x="11" y="8"/>
                        </a:lnTo>
                        <a:lnTo>
                          <a:pt x="15" y="8"/>
                        </a:lnTo>
                        <a:lnTo>
                          <a:pt x="15" y="4"/>
                        </a:lnTo>
                        <a:lnTo>
                          <a:pt x="19" y="4"/>
                        </a:lnTo>
                        <a:lnTo>
                          <a:pt x="19" y="0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54" name="Freeform 629">
                    <a:extLst>
                      <a:ext uri="{FF2B5EF4-FFF2-40B4-BE49-F238E27FC236}">
                        <a16:creationId xmlns:a16="http://schemas.microsoft.com/office/drawing/2014/main" id="{87B52150-6042-06C6-7E52-50A765E15C8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522" y="3489"/>
                    <a:ext cx="50" cy="93"/>
                  </a:xfrm>
                  <a:custGeom>
                    <a:avLst/>
                    <a:gdLst>
                      <a:gd name="T0" fmla="*/ 4 w 50"/>
                      <a:gd name="T1" fmla="*/ 60 h 93"/>
                      <a:gd name="T2" fmla="*/ 8 w 50"/>
                      <a:gd name="T3" fmla="*/ 56 h 93"/>
                      <a:gd name="T4" fmla="*/ 12 w 50"/>
                      <a:gd name="T5" fmla="*/ 48 h 93"/>
                      <a:gd name="T6" fmla="*/ 16 w 50"/>
                      <a:gd name="T7" fmla="*/ 40 h 93"/>
                      <a:gd name="T8" fmla="*/ 20 w 50"/>
                      <a:gd name="T9" fmla="*/ 36 h 93"/>
                      <a:gd name="T10" fmla="*/ 23 w 50"/>
                      <a:gd name="T11" fmla="*/ 28 h 93"/>
                      <a:gd name="T12" fmla="*/ 23 w 50"/>
                      <a:gd name="T13" fmla="*/ 20 h 93"/>
                      <a:gd name="T14" fmla="*/ 27 w 50"/>
                      <a:gd name="T15" fmla="*/ 16 h 93"/>
                      <a:gd name="T16" fmla="*/ 31 w 50"/>
                      <a:gd name="T17" fmla="*/ 12 h 93"/>
                      <a:gd name="T18" fmla="*/ 35 w 50"/>
                      <a:gd name="T19" fmla="*/ 8 h 93"/>
                      <a:gd name="T20" fmla="*/ 39 w 50"/>
                      <a:gd name="T21" fmla="*/ 4 h 93"/>
                      <a:gd name="T22" fmla="*/ 43 w 50"/>
                      <a:gd name="T23" fmla="*/ 0 h 93"/>
                      <a:gd name="T24" fmla="*/ 43 w 50"/>
                      <a:gd name="T25" fmla="*/ 0 h 93"/>
                      <a:gd name="T26" fmla="*/ 39 w 50"/>
                      <a:gd name="T27" fmla="*/ 4 h 93"/>
                      <a:gd name="T28" fmla="*/ 39 w 50"/>
                      <a:gd name="T29" fmla="*/ 12 h 93"/>
                      <a:gd name="T30" fmla="*/ 35 w 50"/>
                      <a:gd name="T31" fmla="*/ 16 h 93"/>
                      <a:gd name="T32" fmla="*/ 35 w 50"/>
                      <a:gd name="T33" fmla="*/ 24 h 93"/>
                      <a:gd name="T34" fmla="*/ 39 w 50"/>
                      <a:gd name="T35" fmla="*/ 32 h 93"/>
                      <a:gd name="T36" fmla="*/ 39 w 50"/>
                      <a:gd name="T37" fmla="*/ 40 h 93"/>
                      <a:gd name="T38" fmla="*/ 43 w 50"/>
                      <a:gd name="T39" fmla="*/ 48 h 93"/>
                      <a:gd name="T40" fmla="*/ 43 w 50"/>
                      <a:gd name="T41" fmla="*/ 56 h 93"/>
                      <a:gd name="T42" fmla="*/ 43 w 50"/>
                      <a:gd name="T43" fmla="*/ 64 h 93"/>
                      <a:gd name="T44" fmla="*/ 46 w 50"/>
                      <a:gd name="T45" fmla="*/ 69 h 93"/>
                      <a:gd name="T46" fmla="*/ 46 w 50"/>
                      <a:gd name="T47" fmla="*/ 77 h 93"/>
                      <a:gd name="T48" fmla="*/ 50 w 50"/>
                      <a:gd name="T49" fmla="*/ 81 h 93"/>
                      <a:gd name="T50" fmla="*/ 50 w 50"/>
                      <a:gd name="T51" fmla="*/ 89 h 93"/>
                      <a:gd name="T52" fmla="*/ 46 w 50"/>
                      <a:gd name="T53" fmla="*/ 93 h 93"/>
                      <a:gd name="T54" fmla="*/ 46 w 50"/>
                      <a:gd name="T55" fmla="*/ 85 h 93"/>
                      <a:gd name="T56" fmla="*/ 43 w 50"/>
                      <a:gd name="T57" fmla="*/ 81 h 93"/>
                      <a:gd name="T58" fmla="*/ 35 w 50"/>
                      <a:gd name="T59" fmla="*/ 77 h 93"/>
                      <a:gd name="T60" fmla="*/ 27 w 50"/>
                      <a:gd name="T61" fmla="*/ 77 h 93"/>
                      <a:gd name="T62" fmla="*/ 23 w 50"/>
                      <a:gd name="T63" fmla="*/ 73 h 93"/>
                      <a:gd name="T64" fmla="*/ 20 w 50"/>
                      <a:gd name="T65" fmla="*/ 69 h 93"/>
                      <a:gd name="T66" fmla="*/ 16 w 50"/>
                      <a:gd name="T67" fmla="*/ 64 h 93"/>
                      <a:gd name="T68" fmla="*/ 12 w 50"/>
                      <a:gd name="T69" fmla="*/ 69 h 93"/>
                      <a:gd name="T70" fmla="*/ 8 w 50"/>
                      <a:gd name="T71" fmla="*/ 64 h 93"/>
                      <a:gd name="T72" fmla="*/ 0 w 50"/>
                      <a:gd name="T73" fmla="*/ 64 h 9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50" h="93">
                        <a:moveTo>
                          <a:pt x="0" y="64"/>
                        </a:moveTo>
                        <a:lnTo>
                          <a:pt x="4" y="60"/>
                        </a:lnTo>
                        <a:lnTo>
                          <a:pt x="8" y="60"/>
                        </a:lnTo>
                        <a:lnTo>
                          <a:pt x="8" y="56"/>
                        </a:lnTo>
                        <a:lnTo>
                          <a:pt x="12" y="52"/>
                        </a:lnTo>
                        <a:lnTo>
                          <a:pt x="12" y="48"/>
                        </a:lnTo>
                        <a:lnTo>
                          <a:pt x="12" y="44"/>
                        </a:lnTo>
                        <a:lnTo>
                          <a:pt x="16" y="40"/>
                        </a:lnTo>
                        <a:lnTo>
                          <a:pt x="16" y="36"/>
                        </a:lnTo>
                        <a:lnTo>
                          <a:pt x="20" y="36"/>
                        </a:lnTo>
                        <a:lnTo>
                          <a:pt x="23" y="32"/>
                        </a:lnTo>
                        <a:lnTo>
                          <a:pt x="23" y="28"/>
                        </a:lnTo>
                        <a:lnTo>
                          <a:pt x="23" y="24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27" y="16"/>
                        </a:lnTo>
                        <a:lnTo>
                          <a:pt x="27" y="12"/>
                        </a:lnTo>
                        <a:lnTo>
                          <a:pt x="31" y="12"/>
                        </a:lnTo>
                        <a:lnTo>
                          <a:pt x="31" y="8"/>
                        </a:lnTo>
                        <a:lnTo>
                          <a:pt x="35" y="8"/>
                        </a:lnTo>
                        <a:lnTo>
                          <a:pt x="35" y="4"/>
                        </a:lnTo>
                        <a:lnTo>
                          <a:pt x="39" y="4"/>
                        </a:lnTo>
                        <a:lnTo>
                          <a:pt x="39" y="0"/>
                        </a:lnTo>
                        <a:lnTo>
                          <a:pt x="43" y="0"/>
                        </a:lnTo>
                        <a:lnTo>
                          <a:pt x="46" y="0"/>
                        </a:lnTo>
                        <a:lnTo>
                          <a:pt x="43" y="0"/>
                        </a:lnTo>
                        <a:lnTo>
                          <a:pt x="43" y="4"/>
                        </a:lnTo>
                        <a:lnTo>
                          <a:pt x="39" y="4"/>
                        </a:lnTo>
                        <a:lnTo>
                          <a:pt x="39" y="8"/>
                        </a:lnTo>
                        <a:lnTo>
                          <a:pt x="39" y="12"/>
                        </a:lnTo>
                        <a:lnTo>
                          <a:pt x="39" y="16"/>
                        </a:lnTo>
                        <a:lnTo>
                          <a:pt x="35" y="16"/>
                        </a:lnTo>
                        <a:lnTo>
                          <a:pt x="35" y="20"/>
                        </a:lnTo>
                        <a:lnTo>
                          <a:pt x="35" y="24"/>
                        </a:lnTo>
                        <a:lnTo>
                          <a:pt x="39" y="28"/>
                        </a:lnTo>
                        <a:lnTo>
                          <a:pt x="39" y="32"/>
                        </a:lnTo>
                        <a:lnTo>
                          <a:pt x="39" y="36"/>
                        </a:lnTo>
                        <a:lnTo>
                          <a:pt x="39" y="40"/>
                        </a:lnTo>
                        <a:lnTo>
                          <a:pt x="39" y="44"/>
                        </a:lnTo>
                        <a:lnTo>
                          <a:pt x="43" y="48"/>
                        </a:lnTo>
                        <a:lnTo>
                          <a:pt x="43" y="52"/>
                        </a:lnTo>
                        <a:lnTo>
                          <a:pt x="43" y="56"/>
                        </a:lnTo>
                        <a:lnTo>
                          <a:pt x="43" y="60"/>
                        </a:lnTo>
                        <a:lnTo>
                          <a:pt x="43" y="64"/>
                        </a:lnTo>
                        <a:lnTo>
                          <a:pt x="43" y="69"/>
                        </a:lnTo>
                        <a:lnTo>
                          <a:pt x="46" y="69"/>
                        </a:lnTo>
                        <a:lnTo>
                          <a:pt x="46" y="73"/>
                        </a:lnTo>
                        <a:lnTo>
                          <a:pt x="46" y="77"/>
                        </a:lnTo>
                        <a:lnTo>
                          <a:pt x="50" y="77"/>
                        </a:lnTo>
                        <a:lnTo>
                          <a:pt x="50" y="81"/>
                        </a:lnTo>
                        <a:lnTo>
                          <a:pt x="50" y="85"/>
                        </a:lnTo>
                        <a:lnTo>
                          <a:pt x="50" y="89"/>
                        </a:lnTo>
                        <a:lnTo>
                          <a:pt x="46" y="89"/>
                        </a:lnTo>
                        <a:lnTo>
                          <a:pt x="46" y="93"/>
                        </a:lnTo>
                        <a:lnTo>
                          <a:pt x="46" y="89"/>
                        </a:lnTo>
                        <a:lnTo>
                          <a:pt x="46" y="85"/>
                        </a:lnTo>
                        <a:lnTo>
                          <a:pt x="43" y="85"/>
                        </a:lnTo>
                        <a:lnTo>
                          <a:pt x="43" y="81"/>
                        </a:lnTo>
                        <a:lnTo>
                          <a:pt x="39" y="81"/>
                        </a:lnTo>
                        <a:lnTo>
                          <a:pt x="35" y="77"/>
                        </a:lnTo>
                        <a:lnTo>
                          <a:pt x="31" y="77"/>
                        </a:lnTo>
                        <a:lnTo>
                          <a:pt x="27" y="77"/>
                        </a:lnTo>
                        <a:lnTo>
                          <a:pt x="27" y="73"/>
                        </a:lnTo>
                        <a:lnTo>
                          <a:pt x="23" y="73"/>
                        </a:lnTo>
                        <a:lnTo>
                          <a:pt x="20" y="73"/>
                        </a:lnTo>
                        <a:lnTo>
                          <a:pt x="20" y="69"/>
                        </a:lnTo>
                        <a:lnTo>
                          <a:pt x="16" y="69"/>
                        </a:lnTo>
                        <a:lnTo>
                          <a:pt x="16" y="64"/>
                        </a:lnTo>
                        <a:lnTo>
                          <a:pt x="12" y="64"/>
                        </a:lnTo>
                        <a:lnTo>
                          <a:pt x="12" y="69"/>
                        </a:lnTo>
                        <a:lnTo>
                          <a:pt x="12" y="64"/>
                        </a:lnTo>
                        <a:lnTo>
                          <a:pt x="8" y="64"/>
                        </a:lnTo>
                        <a:lnTo>
                          <a:pt x="4" y="64"/>
                        </a:lnTo>
                        <a:lnTo>
                          <a:pt x="0" y="64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55" name="Freeform 630">
                    <a:extLst>
                      <a:ext uri="{FF2B5EF4-FFF2-40B4-BE49-F238E27FC236}">
                        <a16:creationId xmlns:a16="http://schemas.microsoft.com/office/drawing/2014/main" id="{743137FF-00D9-FF83-B004-FD60B0AF453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89" y="3489"/>
                    <a:ext cx="70" cy="125"/>
                  </a:xfrm>
                  <a:custGeom>
                    <a:avLst/>
                    <a:gdLst>
                      <a:gd name="T0" fmla="*/ 57 w 69"/>
                      <a:gd name="T1" fmla="*/ 4 h 125"/>
                      <a:gd name="T2" fmla="*/ 65 w 69"/>
                      <a:gd name="T3" fmla="*/ 4 h 125"/>
                      <a:gd name="T4" fmla="*/ 69 w 69"/>
                      <a:gd name="T5" fmla="*/ 8 h 125"/>
                      <a:gd name="T6" fmla="*/ 65 w 69"/>
                      <a:gd name="T7" fmla="*/ 16 h 125"/>
                      <a:gd name="T8" fmla="*/ 61 w 69"/>
                      <a:gd name="T9" fmla="*/ 20 h 125"/>
                      <a:gd name="T10" fmla="*/ 61 w 69"/>
                      <a:gd name="T11" fmla="*/ 28 h 125"/>
                      <a:gd name="T12" fmla="*/ 57 w 69"/>
                      <a:gd name="T13" fmla="*/ 32 h 125"/>
                      <a:gd name="T14" fmla="*/ 57 w 69"/>
                      <a:gd name="T15" fmla="*/ 40 h 125"/>
                      <a:gd name="T16" fmla="*/ 54 w 69"/>
                      <a:gd name="T17" fmla="*/ 44 h 125"/>
                      <a:gd name="T18" fmla="*/ 54 w 69"/>
                      <a:gd name="T19" fmla="*/ 52 h 125"/>
                      <a:gd name="T20" fmla="*/ 50 w 69"/>
                      <a:gd name="T21" fmla="*/ 56 h 125"/>
                      <a:gd name="T22" fmla="*/ 50 w 69"/>
                      <a:gd name="T23" fmla="*/ 64 h 125"/>
                      <a:gd name="T24" fmla="*/ 50 w 69"/>
                      <a:gd name="T25" fmla="*/ 73 h 125"/>
                      <a:gd name="T26" fmla="*/ 50 w 69"/>
                      <a:gd name="T27" fmla="*/ 81 h 125"/>
                      <a:gd name="T28" fmla="*/ 50 w 69"/>
                      <a:gd name="T29" fmla="*/ 89 h 125"/>
                      <a:gd name="T30" fmla="*/ 50 w 69"/>
                      <a:gd name="T31" fmla="*/ 97 h 125"/>
                      <a:gd name="T32" fmla="*/ 42 w 69"/>
                      <a:gd name="T33" fmla="*/ 97 h 125"/>
                      <a:gd name="T34" fmla="*/ 38 w 69"/>
                      <a:gd name="T35" fmla="*/ 101 h 125"/>
                      <a:gd name="T36" fmla="*/ 31 w 69"/>
                      <a:gd name="T37" fmla="*/ 101 h 125"/>
                      <a:gd name="T38" fmla="*/ 27 w 69"/>
                      <a:gd name="T39" fmla="*/ 105 h 125"/>
                      <a:gd name="T40" fmla="*/ 23 w 69"/>
                      <a:gd name="T41" fmla="*/ 109 h 125"/>
                      <a:gd name="T42" fmla="*/ 19 w 69"/>
                      <a:gd name="T43" fmla="*/ 113 h 125"/>
                      <a:gd name="T44" fmla="*/ 11 w 69"/>
                      <a:gd name="T45" fmla="*/ 117 h 125"/>
                      <a:gd name="T46" fmla="*/ 8 w 69"/>
                      <a:gd name="T47" fmla="*/ 121 h 125"/>
                      <a:gd name="T48" fmla="*/ 4 w 69"/>
                      <a:gd name="T49" fmla="*/ 125 h 125"/>
                      <a:gd name="T50" fmla="*/ 4 w 69"/>
                      <a:gd name="T51" fmla="*/ 121 h 125"/>
                      <a:gd name="T52" fmla="*/ 4 w 69"/>
                      <a:gd name="T53" fmla="*/ 113 h 125"/>
                      <a:gd name="T54" fmla="*/ 8 w 69"/>
                      <a:gd name="T55" fmla="*/ 109 h 125"/>
                      <a:gd name="T56" fmla="*/ 8 w 69"/>
                      <a:gd name="T57" fmla="*/ 101 h 125"/>
                      <a:gd name="T58" fmla="*/ 11 w 69"/>
                      <a:gd name="T59" fmla="*/ 97 h 125"/>
                      <a:gd name="T60" fmla="*/ 11 w 69"/>
                      <a:gd name="T61" fmla="*/ 89 h 125"/>
                      <a:gd name="T62" fmla="*/ 8 w 69"/>
                      <a:gd name="T63" fmla="*/ 85 h 125"/>
                      <a:gd name="T64" fmla="*/ 11 w 69"/>
                      <a:gd name="T65" fmla="*/ 81 h 125"/>
                      <a:gd name="T66" fmla="*/ 15 w 69"/>
                      <a:gd name="T67" fmla="*/ 77 h 125"/>
                      <a:gd name="T68" fmla="*/ 15 w 69"/>
                      <a:gd name="T69" fmla="*/ 77 h 125"/>
                      <a:gd name="T70" fmla="*/ 19 w 69"/>
                      <a:gd name="T71" fmla="*/ 73 h 125"/>
                      <a:gd name="T72" fmla="*/ 15 w 69"/>
                      <a:gd name="T73" fmla="*/ 69 h 125"/>
                      <a:gd name="T74" fmla="*/ 19 w 69"/>
                      <a:gd name="T75" fmla="*/ 64 h 125"/>
                      <a:gd name="T76" fmla="*/ 15 w 69"/>
                      <a:gd name="T77" fmla="*/ 60 h 125"/>
                      <a:gd name="T78" fmla="*/ 19 w 69"/>
                      <a:gd name="T79" fmla="*/ 56 h 125"/>
                      <a:gd name="T80" fmla="*/ 23 w 69"/>
                      <a:gd name="T81" fmla="*/ 52 h 125"/>
                      <a:gd name="T82" fmla="*/ 27 w 69"/>
                      <a:gd name="T83" fmla="*/ 44 h 125"/>
                      <a:gd name="T84" fmla="*/ 23 w 69"/>
                      <a:gd name="T85" fmla="*/ 40 h 125"/>
                      <a:gd name="T86" fmla="*/ 27 w 69"/>
                      <a:gd name="T87" fmla="*/ 36 h 125"/>
                      <a:gd name="T88" fmla="*/ 27 w 69"/>
                      <a:gd name="T89" fmla="*/ 28 h 125"/>
                      <a:gd name="T90" fmla="*/ 31 w 69"/>
                      <a:gd name="T91" fmla="*/ 24 h 125"/>
                      <a:gd name="T92" fmla="*/ 38 w 69"/>
                      <a:gd name="T93" fmla="*/ 24 h 125"/>
                      <a:gd name="T94" fmla="*/ 42 w 69"/>
                      <a:gd name="T95" fmla="*/ 16 h 125"/>
                      <a:gd name="T96" fmla="*/ 42 w 69"/>
                      <a:gd name="T97" fmla="*/ 12 h 125"/>
                      <a:gd name="T98" fmla="*/ 42 w 69"/>
                      <a:gd name="T99" fmla="*/ 4 h 125"/>
                      <a:gd name="T100" fmla="*/ 50 w 69"/>
                      <a:gd name="T101" fmla="*/ 4 h 125"/>
                      <a:gd name="T102" fmla="*/ 54 w 69"/>
                      <a:gd name="T103" fmla="*/ 4 h 125"/>
                      <a:gd name="T104" fmla="*/ 57 w 69"/>
                      <a:gd name="T105" fmla="*/ 0 h 12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</a:cxnLst>
                    <a:rect l="0" t="0" r="r" b="b"/>
                    <a:pathLst>
                      <a:path w="69" h="125">
                        <a:moveTo>
                          <a:pt x="57" y="0"/>
                        </a:moveTo>
                        <a:lnTo>
                          <a:pt x="57" y="4"/>
                        </a:lnTo>
                        <a:lnTo>
                          <a:pt x="61" y="4"/>
                        </a:lnTo>
                        <a:lnTo>
                          <a:pt x="65" y="4"/>
                        </a:lnTo>
                        <a:lnTo>
                          <a:pt x="65" y="8"/>
                        </a:lnTo>
                        <a:lnTo>
                          <a:pt x="69" y="8"/>
                        </a:lnTo>
                        <a:lnTo>
                          <a:pt x="69" y="12"/>
                        </a:lnTo>
                        <a:lnTo>
                          <a:pt x="65" y="16"/>
                        </a:lnTo>
                        <a:lnTo>
                          <a:pt x="65" y="20"/>
                        </a:lnTo>
                        <a:lnTo>
                          <a:pt x="61" y="20"/>
                        </a:lnTo>
                        <a:lnTo>
                          <a:pt x="61" y="24"/>
                        </a:lnTo>
                        <a:lnTo>
                          <a:pt x="61" y="28"/>
                        </a:lnTo>
                        <a:lnTo>
                          <a:pt x="57" y="28"/>
                        </a:lnTo>
                        <a:lnTo>
                          <a:pt x="57" y="32"/>
                        </a:lnTo>
                        <a:lnTo>
                          <a:pt x="57" y="36"/>
                        </a:lnTo>
                        <a:lnTo>
                          <a:pt x="57" y="40"/>
                        </a:lnTo>
                        <a:lnTo>
                          <a:pt x="54" y="40"/>
                        </a:lnTo>
                        <a:lnTo>
                          <a:pt x="54" y="44"/>
                        </a:lnTo>
                        <a:lnTo>
                          <a:pt x="54" y="48"/>
                        </a:lnTo>
                        <a:lnTo>
                          <a:pt x="54" y="52"/>
                        </a:lnTo>
                        <a:lnTo>
                          <a:pt x="54" y="56"/>
                        </a:lnTo>
                        <a:lnTo>
                          <a:pt x="50" y="56"/>
                        </a:lnTo>
                        <a:lnTo>
                          <a:pt x="50" y="60"/>
                        </a:lnTo>
                        <a:lnTo>
                          <a:pt x="50" y="64"/>
                        </a:lnTo>
                        <a:lnTo>
                          <a:pt x="50" y="69"/>
                        </a:lnTo>
                        <a:lnTo>
                          <a:pt x="50" y="73"/>
                        </a:lnTo>
                        <a:lnTo>
                          <a:pt x="50" y="77"/>
                        </a:lnTo>
                        <a:lnTo>
                          <a:pt x="50" y="81"/>
                        </a:lnTo>
                        <a:lnTo>
                          <a:pt x="50" y="85"/>
                        </a:lnTo>
                        <a:lnTo>
                          <a:pt x="50" y="89"/>
                        </a:lnTo>
                        <a:lnTo>
                          <a:pt x="50" y="93"/>
                        </a:lnTo>
                        <a:lnTo>
                          <a:pt x="50" y="97"/>
                        </a:lnTo>
                        <a:lnTo>
                          <a:pt x="46" y="97"/>
                        </a:lnTo>
                        <a:lnTo>
                          <a:pt x="42" y="97"/>
                        </a:lnTo>
                        <a:lnTo>
                          <a:pt x="42" y="101"/>
                        </a:lnTo>
                        <a:lnTo>
                          <a:pt x="38" y="101"/>
                        </a:lnTo>
                        <a:lnTo>
                          <a:pt x="34" y="101"/>
                        </a:lnTo>
                        <a:lnTo>
                          <a:pt x="31" y="101"/>
                        </a:lnTo>
                        <a:lnTo>
                          <a:pt x="27" y="101"/>
                        </a:lnTo>
                        <a:lnTo>
                          <a:pt x="27" y="105"/>
                        </a:lnTo>
                        <a:lnTo>
                          <a:pt x="23" y="105"/>
                        </a:lnTo>
                        <a:lnTo>
                          <a:pt x="23" y="109"/>
                        </a:lnTo>
                        <a:lnTo>
                          <a:pt x="19" y="109"/>
                        </a:lnTo>
                        <a:lnTo>
                          <a:pt x="19" y="113"/>
                        </a:lnTo>
                        <a:lnTo>
                          <a:pt x="15" y="113"/>
                        </a:lnTo>
                        <a:lnTo>
                          <a:pt x="11" y="117"/>
                        </a:lnTo>
                        <a:lnTo>
                          <a:pt x="8" y="117"/>
                        </a:lnTo>
                        <a:lnTo>
                          <a:pt x="8" y="121"/>
                        </a:lnTo>
                        <a:lnTo>
                          <a:pt x="4" y="121"/>
                        </a:lnTo>
                        <a:lnTo>
                          <a:pt x="4" y="125"/>
                        </a:lnTo>
                        <a:lnTo>
                          <a:pt x="0" y="121"/>
                        </a:lnTo>
                        <a:lnTo>
                          <a:pt x="4" y="121"/>
                        </a:lnTo>
                        <a:lnTo>
                          <a:pt x="4" y="117"/>
                        </a:lnTo>
                        <a:lnTo>
                          <a:pt x="4" y="113"/>
                        </a:lnTo>
                        <a:lnTo>
                          <a:pt x="4" y="109"/>
                        </a:lnTo>
                        <a:lnTo>
                          <a:pt x="8" y="109"/>
                        </a:lnTo>
                        <a:lnTo>
                          <a:pt x="8" y="105"/>
                        </a:lnTo>
                        <a:lnTo>
                          <a:pt x="8" y="101"/>
                        </a:lnTo>
                        <a:lnTo>
                          <a:pt x="8" y="97"/>
                        </a:lnTo>
                        <a:lnTo>
                          <a:pt x="11" y="97"/>
                        </a:lnTo>
                        <a:lnTo>
                          <a:pt x="11" y="93"/>
                        </a:lnTo>
                        <a:lnTo>
                          <a:pt x="11" y="89"/>
                        </a:lnTo>
                        <a:lnTo>
                          <a:pt x="11" y="85"/>
                        </a:lnTo>
                        <a:lnTo>
                          <a:pt x="8" y="85"/>
                        </a:lnTo>
                        <a:lnTo>
                          <a:pt x="11" y="85"/>
                        </a:lnTo>
                        <a:lnTo>
                          <a:pt x="11" y="81"/>
                        </a:lnTo>
                        <a:lnTo>
                          <a:pt x="15" y="81"/>
                        </a:lnTo>
                        <a:lnTo>
                          <a:pt x="15" y="77"/>
                        </a:lnTo>
                        <a:lnTo>
                          <a:pt x="11" y="77"/>
                        </a:lnTo>
                        <a:lnTo>
                          <a:pt x="15" y="77"/>
                        </a:lnTo>
                        <a:lnTo>
                          <a:pt x="15" y="73"/>
                        </a:lnTo>
                        <a:lnTo>
                          <a:pt x="19" y="73"/>
                        </a:lnTo>
                        <a:lnTo>
                          <a:pt x="15" y="73"/>
                        </a:lnTo>
                        <a:lnTo>
                          <a:pt x="15" y="69"/>
                        </a:lnTo>
                        <a:lnTo>
                          <a:pt x="19" y="69"/>
                        </a:lnTo>
                        <a:lnTo>
                          <a:pt x="19" y="64"/>
                        </a:lnTo>
                        <a:lnTo>
                          <a:pt x="15" y="64"/>
                        </a:lnTo>
                        <a:lnTo>
                          <a:pt x="15" y="60"/>
                        </a:lnTo>
                        <a:lnTo>
                          <a:pt x="15" y="56"/>
                        </a:lnTo>
                        <a:lnTo>
                          <a:pt x="19" y="56"/>
                        </a:lnTo>
                        <a:lnTo>
                          <a:pt x="23" y="56"/>
                        </a:lnTo>
                        <a:lnTo>
                          <a:pt x="23" y="52"/>
                        </a:lnTo>
                        <a:lnTo>
                          <a:pt x="27" y="48"/>
                        </a:lnTo>
                        <a:lnTo>
                          <a:pt x="27" y="44"/>
                        </a:lnTo>
                        <a:lnTo>
                          <a:pt x="23" y="44"/>
                        </a:lnTo>
                        <a:lnTo>
                          <a:pt x="23" y="40"/>
                        </a:lnTo>
                        <a:lnTo>
                          <a:pt x="23" y="36"/>
                        </a:lnTo>
                        <a:lnTo>
                          <a:pt x="27" y="36"/>
                        </a:lnTo>
                        <a:lnTo>
                          <a:pt x="27" y="32"/>
                        </a:lnTo>
                        <a:lnTo>
                          <a:pt x="27" y="28"/>
                        </a:lnTo>
                        <a:lnTo>
                          <a:pt x="31" y="28"/>
                        </a:lnTo>
                        <a:lnTo>
                          <a:pt x="31" y="24"/>
                        </a:lnTo>
                        <a:lnTo>
                          <a:pt x="34" y="24"/>
                        </a:lnTo>
                        <a:lnTo>
                          <a:pt x="38" y="24"/>
                        </a:lnTo>
                        <a:lnTo>
                          <a:pt x="38" y="20"/>
                        </a:lnTo>
                        <a:lnTo>
                          <a:pt x="42" y="16"/>
                        </a:lnTo>
                        <a:lnTo>
                          <a:pt x="46" y="12"/>
                        </a:lnTo>
                        <a:lnTo>
                          <a:pt x="42" y="12"/>
                        </a:lnTo>
                        <a:lnTo>
                          <a:pt x="42" y="8"/>
                        </a:lnTo>
                        <a:lnTo>
                          <a:pt x="42" y="4"/>
                        </a:lnTo>
                        <a:lnTo>
                          <a:pt x="46" y="4"/>
                        </a:lnTo>
                        <a:lnTo>
                          <a:pt x="50" y="4"/>
                        </a:lnTo>
                        <a:lnTo>
                          <a:pt x="50" y="0"/>
                        </a:lnTo>
                        <a:lnTo>
                          <a:pt x="54" y="4"/>
                        </a:lnTo>
                        <a:lnTo>
                          <a:pt x="54" y="0"/>
                        </a:lnTo>
                        <a:lnTo>
                          <a:pt x="57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56" name="Freeform 631">
                    <a:extLst>
                      <a:ext uri="{FF2B5EF4-FFF2-40B4-BE49-F238E27FC236}">
                        <a16:creationId xmlns:a16="http://schemas.microsoft.com/office/drawing/2014/main" id="{D7BBC3B5-75FF-C5CF-2F6B-F5DDD993028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393" y="3489"/>
                    <a:ext cx="34" cy="28"/>
                  </a:xfrm>
                  <a:custGeom>
                    <a:avLst/>
                    <a:gdLst>
                      <a:gd name="T0" fmla="*/ 8 w 34"/>
                      <a:gd name="T1" fmla="*/ 4 h 28"/>
                      <a:gd name="T2" fmla="*/ 8 w 34"/>
                      <a:gd name="T3" fmla="*/ 0 h 28"/>
                      <a:gd name="T4" fmla="*/ 11 w 34"/>
                      <a:gd name="T5" fmla="*/ 0 h 28"/>
                      <a:gd name="T6" fmla="*/ 15 w 34"/>
                      <a:gd name="T7" fmla="*/ 4 h 28"/>
                      <a:gd name="T8" fmla="*/ 19 w 34"/>
                      <a:gd name="T9" fmla="*/ 4 h 28"/>
                      <a:gd name="T10" fmla="*/ 23 w 34"/>
                      <a:gd name="T11" fmla="*/ 0 h 28"/>
                      <a:gd name="T12" fmla="*/ 23 w 34"/>
                      <a:gd name="T13" fmla="*/ 4 h 28"/>
                      <a:gd name="T14" fmla="*/ 27 w 34"/>
                      <a:gd name="T15" fmla="*/ 4 h 28"/>
                      <a:gd name="T16" fmla="*/ 27 w 34"/>
                      <a:gd name="T17" fmla="*/ 0 h 28"/>
                      <a:gd name="T18" fmla="*/ 27 w 34"/>
                      <a:gd name="T19" fmla="*/ 4 h 28"/>
                      <a:gd name="T20" fmla="*/ 31 w 34"/>
                      <a:gd name="T21" fmla="*/ 4 h 28"/>
                      <a:gd name="T22" fmla="*/ 31 w 34"/>
                      <a:gd name="T23" fmla="*/ 8 h 28"/>
                      <a:gd name="T24" fmla="*/ 34 w 34"/>
                      <a:gd name="T25" fmla="*/ 8 h 28"/>
                      <a:gd name="T26" fmla="*/ 34 w 34"/>
                      <a:gd name="T27" fmla="*/ 12 h 28"/>
                      <a:gd name="T28" fmla="*/ 34 w 34"/>
                      <a:gd name="T29" fmla="*/ 16 h 28"/>
                      <a:gd name="T30" fmla="*/ 34 w 34"/>
                      <a:gd name="T31" fmla="*/ 20 h 28"/>
                      <a:gd name="T32" fmla="*/ 31 w 34"/>
                      <a:gd name="T33" fmla="*/ 20 h 28"/>
                      <a:gd name="T34" fmla="*/ 31 w 34"/>
                      <a:gd name="T35" fmla="*/ 24 h 28"/>
                      <a:gd name="T36" fmla="*/ 27 w 34"/>
                      <a:gd name="T37" fmla="*/ 24 h 28"/>
                      <a:gd name="T38" fmla="*/ 27 w 34"/>
                      <a:gd name="T39" fmla="*/ 20 h 28"/>
                      <a:gd name="T40" fmla="*/ 23 w 34"/>
                      <a:gd name="T41" fmla="*/ 20 h 28"/>
                      <a:gd name="T42" fmla="*/ 19 w 34"/>
                      <a:gd name="T43" fmla="*/ 24 h 28"/>
                      <a:gd name="T44" fmla="*/ 19 w 34"/>
                      <a:gd name="T45" fmla="*/ 20 h 28"/>
                      <a:gd name="T46" fmla="*/ 15 w 34"/>
                      <a:gd name="T47" fmla="*/ 20 h 28"/>
                      <a:gd name="T48" fmla="*/ 15 w 34"/>
                      <a:gd name="T49" fmla="*/ 24 h 28"/>
                      <a:gd name="T50" fmla="*/ 11 w 34"/>
                      <a:gd name="T51" fmla="*/ 24 h 28"/>
                      <a:gd name="T52" fmla="*/ 8 w 34"/>
                      <a:gd name="T53" fmla="*/ 24 h 28"/>
                      <a:gd name="T54" fmla="*/ 8 w 34"/>
                      <a:gd name="T55" fmla="*/ 28 h 28"/>
                      <a:gd name="T56" fmla="*/ 4 w 34"/>
                      <a:gd name="T57" fmla="*/ 28 h 28"/>
                      <a:gd name="T58" fmla="*/ 0 w 34"/>
                      <a:gd name="T59" fmla="*/ 28 h 28"/>
                      <a:gd name="T60" fmla="*/ 0 w 34"/>
                      <a:gd name="T61" fmla="*/ 24 h 28"/>
                      <a:gd name="T62" fmla="*/ 4 w 34"/>
                      <a:gd name="T63" fmla="*/ 24 h 28"/>
                      <a:gd name="T64" fmla="*/ 4 w 34"/>
                      <a:gd name="T65" fmla="*/ 20 h 28"/>
                      <a:gd name="T66" fmla="*/ 8 w 34"/>
                      <a:gd name="T67" fmla="*/ 20 h 28"/>
                      <a:gd name="T68" fmla="*/ 8 w 34"/>
                      <a:gd name="T69" fmla="*/ 16 h 28"/>
                      <a:gd name="T70" fmla="*/ 4 w 34"/>
                      <a:gd name="T71" fmla="*/ 16 h 28"/>
                      <a:gd name="T72" fmla="*/ 4 w 34"/>
                      <a:gd name="T73" fmla="*/ 12 h 28"/>
                      <a:gd name="T74" fmla="*/ 4 w 34"/>
                      <a:gd name="T75" fmla="*/ 8 h 28"/>
                      <a:gd name="T76" fmla="*/ 8 w 34"/>
                      <a:gd name="T77" fmla="*/ 4 h 2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</a:cxnLst>
                    <a:rect l="0" t="0" r="r" b="b"/>
                    <a:pathLst>
                      <a:path w="34" h="28">
                        <a:moveTo>
                          <a:pt x="8" y="4"/>
                        </a:moveTo>
                        <a:lnTo>
                          <a:pt x="8" y="0"/>
                        </a:lnTo>
                        <a:lnTo>
                          <a:pt x="11" y="0"/>
                        </a:lnTo>
                        <a:lnTo>
                          <a:pt x="15" y="4"/>
                        </a:lnTo>
                        <a:lnTo>
                          <a:pt x="19" y="4"/>
                        </a:lnTo>
                        <a:lnTo>
                          <a:pt x="23" y="0"/>
                        </a:lnTo>
                        <a:lnTo>
                          <a:pt x="23" y="4"/>
                        </a:lnTo>
                        <a:lnTo>
                          <a:pt x="27" y="4"/>
                        </a:lnTo>
                        <a:lnTo>
                          <a:pt x="27" y="0"/>
                        </a:lnTo>
                        <a:lnTo>
                          <a:pt x="27" y="4"/>
                        </a:lnTo>
                        <a:lnTo>
                          <a:pt x="31" y="4"/>
                        </a:lnTo>
                        <a:lnTo>
                          <a:pt x="31" y="8"/>
                        </a:lnTo>
                        <a:lnTo>
                          <a:pt x="34" y="8"/>
                        </a:lnTo>
                        <a:lnTo>
                          <a:pt x="34" y="12"/>
                        </a:lnTo>
                        <a:lnTo>
                          <a:pt x="34" y="16"/>
                        </a:lnTo>
                        <a:lnTo>
                          <a:pt x="34" y="20"/>
                        </a:lnTo>
                        <a:lnTo>
                          <a:pt x="31" y="20"/>
                        </a:lnTo>
                        <a:lnTo>
                          <a:pt x="31" y="24"/>
                        </a:lnTo>
                        <a:lnTo>
                          <a:pt x="27" y="24"/>
                        </a:lnTo>
                        <a:lnTo>
                          <a:pt x="27" y="20"/>
                        </a:lnTo>
                        <a:lnTo>
                          <a:pt x="23" y="20"/>
                        </a:lnTo>
                        <a:lnTo>
                          <a:pt x="19" y="24"/>
                        </a:lnTo>
                        <a:lnTo>
                          <a:pt x="19" y="20"/>
                        </a:lnTo>
                        <a:lnTo>
                          <a:pt x="15" y="20"/>
                        </a:lnTo>
                        <a:lnTo>
                          <a:pt x="15" y="24"/>
                        </a:lnTo>
                        <a:lnTo>
                          <a:pt x="11" y="24"/>
                        </a:lnTo>
                        <a:lnTo>
                          <a:pt x="8" y="24"/>
                        </a:lnTo>
                        <a:lnTo>
                          <a:pt x="8" y="28"/>
                        </a:lnTo>
                        <a:lnTo>
                          <a:pt x="4" y="28"/>
                        </a:lnTo>
                        <a:lnTo>
                          <a:pt x="0" y="28"/>
                        </a:lnTo>
                        <a:lnTo>
                          <a:pt x="0" y="24"/>
                        </a:lnTo>
                        <a:lnTo>
                          <a:pt x="4" y="24"/>
                        </a:lnTo>
                        <a:lnTo>
                          <a:pt x="4" y="20"/>
                        </a:lnTo>
                        <a:lnTo>
                          <a:pt x="8" y="20"/>
                        </a:lnTo>
                        <a:lnTo>
                          <a:pt x="8" y="16"/>
                        </a:lnTo>
                        <a:lnTo>
                          <a:pt x="4" y="16"/>
                        </a:lnTo>
                        <a:lnTo>
                          <a:pt x="4" y="12"/>
                        </a:lnTo>
                        <a:lnTo>
                          <a:pt x="4" y="8"/>
                        </a:lnTo>
                        <a:lnTo>
                          <a:pt x="8" y="4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57" name="Freeform 632">
                    <a:extLst>
                      <a:ext uri="{FF2B5EF4-FFF2-40B4-BE49-F238E27FC236}">
                        <a16:creationId xmlns:a16="http://schemas.microsoft.com/office/drawing/2014/main" id="{6B712FEA-6CF8-7F26-2BC5-DD180EC4CF3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300" y="3489"/>
                    <a:ext cx="49" cy="73"/>
                  </a:xfrm>
                  <a:custGeom>
                    <a:avLst/>
                    <a:gdLst>
                      <a:gd name="T0" fmla="*/ 34 w 50"/>
                      <a:gd name="T1" fmla="*/ 0 h 73"/>
                      <a:gd name="T2" fmla="*/ 34 w 50"/>
                      <a:gd name="T3" fmla="*/ 8 h 73"/>
                      <a:gd name="T4" fmla="*/ 38 w 50"/>
                      <a:gd name="T5" fmla="*/ 12 h 73"/>
                      <a:gd name="T6" fmla="*/ 38 w 50"/>
                      <a:gd name="T7" fmla="*/ 4 h 73"/>
                      <a:gd name="T8" fmla="*/ 42 w 50"/>
                      <a:gd name="T9" fmla="*/ 8 h 73"/>
                      <a:gd name="T10" fmla="*/ 46 w 50"/>
                      <a:gd name="T11" fmla="*/ 12 h 73"/>
                      <a:gd name="T12" fmla="*/ 46 w 50"/>
                      <a:gd name="T13" fmla="*/ 20 h 73"/>
                      <a:gd name="T14" fmla="*/ 46 w 50"/>
                      <a:gd name="T15" fmla="*/ 28 h 73"/>
                      <a:gd name="T16" fmla="*/ 42 w 50"/>
                      <a:gd name="T17" fmla="*/ 32 h 73"/>
                      <a:gd name="T18" fmla="*/ 46 w 50"/>
                      <a:gd name="T19" fmla="*/ 36 h 73"/>
                      <a:gd name="T20" fmla="*/ 50 w 50"/>
                      <a:gd name="T21" fmla="*/ 40 h 73"/>
                      <a:gd name="T22" fmla="*/ 46 w 50"/>
                      <a:gd name="T23" fmla="*/ 44 h 73"/>
                      <a:gd name="T24" fmla="*/ 38 w 50"/>
                      <a:gd name="T25" fmla="*/ 44 h 73"/>
                      <a:gd name="T26" fmla="*/ 38 w 50"/>
                      <a:gd name="T27" fmla="*/ 52 h 73"/>
                      <a:gd name="T28" fmla="*/ 34 w 50"/>
                      <a:gd name="T29" fmla="*/ 56 h 73"/>
                      <a:gd name="T30" fmla="*/ 31 w 50"/>
                      <a:gd name="T31" fmla="*/ 64 h 73"/>
                      <a:gd name="T32" fmla="*/ 23 w 50"/>
                      <a:gd name="T33" fmla="*/ 69 h 73"/>
                      <a:gd name="T34" fmla="*/ 19 w 50"/>
                      <a:gd name="T35" fmla="*/ 73 h 73"/>
                      <a:gd name="T36" fmla="*/ 15 w 50"/>
                      <a:gd name="T37" fmla="*/ 64 h 73"/>
                      <a:gd name="T38" fmla="*/ 11 w 50"/>
                      <a:gd name="T39" fmla="*/ 69 h 73"/>
                      <a:gd name="T40" fmla="*/ 4 w 50"/>
                      <a:gd name="T41" fmla="*/ 69 h 73"/>
                      <a:gd name="T42" fmla="*/ 4 w 50"/>
                      <a:gd name="T43" fmla="*/ 60 h 73"/>
                      <a:gd name="T44" fmla="*/ 8 w 50"/>
                      <a:gd name="T45" fmla="*/ 56 h 73"/>
                      <a:gd name="T46" fmla="*/ 8 w 50"/>
                      <a:gd name="T47" fmla="*/ 48 h 73"/>
                      <a:gd name="T48" fmla="*/ 8 w 50"/>
                      <a:gd name="T49" fmla="*/ 40 h 73"/>
                      <a:gd name="T50" fmla="*/ 4 w 50"/>
                      <a:gd name="T51" fmla="*/ 36 h 73"/>
                      <a:gd name="T52" fmla="*/ 0 w 50"/>
                      <a:gd name="T53" fmla="*/ 32 h 73"/>
                      <a:gd name="T54" fmla="*/ 0 w 50"/>
                      <a:gd name="T55" fmla="*/ 24 h 73"/>
                      <a:gd name="T56" fmla="*/ 4 w 50"/>
                      <a:gd name="T57" fmla="*/ 20 h 73"/>
                      <a:gd name="T58" fmla="*/ 8 w 50"/>
                      <a:gd name="T59" fmla="*/ 24 h 73"/>
                      <a:gd name="T60" fmla="*/ 15 w 50"/>
                      <a:gd name="T61" fmla="*/ 24 h 73"/>
                      <a:gd name="T62" fmla="*/ 19 w 50"/>
                      <a:gd name="T63" fmla="*/ 20 h 73"/>
                      <a:gd name="T64" fmla="*/ 27 w 50"/>
                      <a:gd name="T65" fmla="*/ 20 h 73"/>
                      <a:gd name="T66" fmla="*/ 31 w 50"/>
                      <a:gd name="T67" fmla="*/ 16 h 73"/>
                      <a:gd name="T68" fmla="*/ 34 w 50"/>
                      <a:gd name="T69" fmla="*/ 12 h 73"/>
                      <a:gd name="T70" fmla="*/ 34 w 50"/>
                      <a:gd name="T71" fmla="*/ 12 h 73"/>
                      <a:gd name="T72" fmla="*/ 31 w 50"/>
                      <a:gd name="T73" fmla="*/ 8 h 73"/>
                      <a:gd name="T74" fmla="*/ 31 w 50"/>
                      <a:gd name="T75" fmla="*/ 0 h 7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</a:cxnLst>
                    <a:rect l="0" t="0" r="r" b="b"/>
                    <a:pathLst>
                      <a:path w="50" h="73">
                        <a:moveTo>
                          <a:pt x="31" y="0"/>
                        </a:moveTo>
                        <a:lnTo>
                          <a:pt x="34" y="0"/>
                        </a:lnTo>
                        <a:lnTo>
                          <a:pt x="34" y="4"/>
                        </a:lnTo>
                        <a:lnTo>
                          <a:pt x="34" y="8"/>
                        </a:lnTo>
                        <a:lnTo>
                          <a:pt x="38" y="8"/>
                        </a:lnTo>
                        <a:lnTo>
                          <a:pt x="38" y="12"/>
                        </a:lnTo>
                        <a:lnTo>
                          <a:pt x="38" y="8"/>
                        </a:lnTo>
                        <a:lnTo>
                          <a:pt x="38" y="4"/>
                        </a:lnTo>
                        <a:lnTo>
                          <a:pt x="42" y="4"/>
                        </a:lnTo>
                        <a:lnTo>
                          <a:pt x="42" y="8"/>
                        </a:lnTo>
                        <a:lnTo>
                          <a:pt x="46" y="8"/>
                        </a:lnTo>
                        <a:lnTo>
                          <a:pt x="46" y="12"/>
                        </a:lnTo>
                        <a:lnTo>
                          <a:pt x="46" y="16"/>
                        </a:lnTo>
                        <a:lnTo>
                          <a:pt x="46" y="20"/>
                        </a:lnTo>
                        <a:lnTo>
                          <a:pt x="46" y="24"/>
                        </a:lnTo>
                        <a:lnTo>
                          <a:pt x="46" y="28"/>
                        </a:lnTo>
                        <a:lnTo>
                          <a:pt x="42" y="28"/>
                        </a:lnTo>
                        <a:lnTo>
                          <a:pt x="42" y="32"/>
                        </a:lnTo>
                        <a:lnTo>
                          <a:pt x="46" y="32"/>
                        </a:lnTo>
                        <a:lnTo>
                          <a:pt x="46" y="36"/>
                        </a:lnTo>
                        <a:lnTo>
                          <a:pt x="50" y="36"/>
                        </a:lnTo>
                        <a:lnTo>
                          <a:pt x="50" y="40"/>
                        </a:lnTo>
                        <a:lnTo>
                          <a:pt x="50" y="44"/>
                        </a:lnTo>
                        <a:lnTo>
                          <a:pt x="46" y="44"/>
                        </a:lnTo>
                        <a:lnTo>
                          <a:pt x="42" y="44"/>
                        </a:lnTo>
                        <a:lnTo>
                          <a:pt x="38" y="44"/>
                        </a:lnTo>
                        <a:lnTo>
                          <a:pt x="38" y="48"/>
                        </a:lnTo>
                        <a:lnTo>
                          <a:pt x="38" y="52"/>
                        </a:lnTo>
                        <a:lnTo>
                          <a:pt x="34" y="52"/>
                        </a:lnTo>
                        <a:lnTo>
                          <a:pt x="34" y="56"/>
                        </a:lnTo>
                        <a:lnTo>
                          <a:pt x="31" y="60"/>
                        </a:lnTo>
                        <a:lnTo>
                          <a:pt x="31" y="64"/>
                        </a:lnTo>
                        <a:lnTo>
                          <a:pt x="27" y="69"/>
                        </a:lnTo>
                        <a:lnTo>
                          <a:pt x="23" y="69"/>
                        </a:lnTo>
                        <a:lnTo>
                          <a:pt x="23" y="73"/>
                        </a:lnTo>
                        <a:lnTo>
                          <a:pt x="19" y="73"/>
                        </a:lnTo>
                        <a:lnTo>
                          <a:pt x="15" y="69"/>
                        </a:lnTo>
                        <a:lnTo>
                          <a:pt x="15" y="64"/>
                        </a:lnTo>
                        <a:lnTo>
                          <a:pt x="15" y="69"/>
                        </a:lnTo>
                        <a:lnTo>
                          <a:pt x="11" y="69"/>
                        </a:lnTo>
                        <a:lnTo>
                          <a:pt x="8" y="69"/>
                        </a:lnTo>
                        <a:lnTo>
                          <a:pt x="4" y="69"/>
                        </a:lnTo>
                        <a:lnTo>
                          <a:pt x="4" y="64"/>
                        </a:lnTo>
                        <a:lnTo>
                          <a:pt x="4" y="60"/>
                        </a:lnTo>
                        <a:lnTo>
                          <a:pt x="4" y="56"/>
                        </a:lnTo>
                        <a:lnTo>
                          <a:pt x="8" y="56"/>
                        </a:lnTo>
                        <a:lnTo>
                          <a:pt x="8" y="52"/>
                        </a:lnTo>
                        <a:lnTo>
                          <a:pt x="8" y="48"/>
                        </a:lnTo>
                        <a:lnTo>
                          <a:pt x="8" y="44"/>
                        </a:lnTo>
                        <a:lnTo>
                          <a:pt x="8" y="40"/>
                        </a:lnTo>
                        <a:lnTo>
                          <a:pt x="8" y="36"/>
                        </a:lnTo>
                        <a:lnTo>
                          <a:pt x="4" y="36"/>
                        </a:lnTo>
                        <a:lnTo>
                          <a:pt x="4" y="32"/>
                        </a:lnTo>
                        <a:lnTo>
                          <a:pt x="0" y="32"/>
                        </a:lnTo>
                        <a:lnTo>
                          <a:pt x="0" y="28"/>
                        </a:lnTo>
                        <a:lnTo>
                          <a:pt x="0" y="24"/>
                        </a:lnTo>
                        <a:lnTo>
                          <a:pt x="4" y="24"/>
                        </a:lnTo>
                        <a:lnTo>
                          <a:pt x="4" y="20"/>
                        </a:lnTo>
                        <a:lnTo>
                          <a:pt x="8" y="20"/>
                        </a:lnTo>
                        <a:lnTo>
                          <a:pt x="8" y="24"/>
                        </a:lnTo>
                        <a:lnTo>
                          <a:pt x="11" y="24"/>
                        </a:lnTo>
                        <a:lnTo>
                          <a:pt x="15" y="24"/>
                        </a:lnTo>
                        <a:lnTo>
                          <a:pt x="15" y="20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20"/>
                        </a:lnTo>
                        <a:lnTo>
                          <a:pt x="31" y="16"/>
                        </a:lnTo>
                        <a:lnTo>
                          <a:pt x="34" y="16"/>
                        </a:lnTo>
                        <a:lnTo>
                          <a:pt x="34" y="12"/>
                        </a:lnTo>
                        <a:lnTo>
                          <a:pt x="31" y="12"/>
                        </a:lnTo>
                        <a:lnTo>
                          <a:pt x="34" y="12"/>
                        </a:lnTo>
                        <a:lnTo>
                          <a:pt x="34" y="8"/>
                        </a:lnTo>
                        <a:lnTo>
                          <a:pt x="31" y="8"/>
                        </a:lnTo>
                        <a:lnTo>
                          <a:pt x="31" y="4"/>
                        </a:lnTo>
                        <a:lnTo>
                          <a:pt x="31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58" name="Freeform 633">
                    <a:extLst>
                      <a:ext uri="{FF2B5EF4-FFF2-40B4-BE49-F238E27FC236}">
                        <a16:creationId xmlns:a16="http://schemas.microsoft.com/office/drawing/2014/main" id="{E5F04E1C-9E91-663A-2F0C-6AD5CE8CCF9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608" y="3489"/>
                    <a:ext cx="52" cy="107"/>
                  </a:xfrm>
                  <a:custGeom>
                    <a:avLst/>
                    <a:gdLst>
                      <a:gd name="T0" fmla="*/ 34 w 53"/>
                      <a:gd name="T1" fmla="*/ 0 h 109"/>
                      <a:gd name="T2" fmla="*/ 38 w 53"/>
                      <a:gd name="T3" fmla="*/ 4 h 109"/>
                      <a:gd name="T4" fmla="*/ 46 w 53"/>
                      <a:gd name="T5" fmla="*/ 4 h 109"/>
                      <a:gd name="T6" fmla="*/ 53 w 53"/>
                      <a:gd name="T7" fmla="*/ 4 h 109"/>
                      <a:gd name="T8" fmla="*/ 53 w 53"/>
                      <a:gd name="T9" fmla="*/ 12 h 109"/>
                      <a:gd name="T10" fmla="*/ 53 w 53"/>
                      <a:gd name="T11" fmla="*/ 20 h 109"/>
                      <a:gd name="T12" fmla="*/ 53 w 53"/>
                      <a:gd name="T13" fmla="*/ 28 h 109"/>
                      <a:gd name="T14" fmla="*/ 50 w 53"/>
                      <a:gd name="T15" fmla="*/ 32 h 109"/>
                      <a:gd name="T16" fmla="*/ 46 w 53"/>
                      <a:gd name="T17" fmla="*/ 40 h 109"/>
                      <a:gd name="T18" fmla="*/ 42 w 53"/>
                      <a:gd name="T19" fmla="*/ 44 h 109"/>
                      <a:gd name="T20" fmla="*/ 38 w 53"/>
                      <a:gd name="T21" fmla="*/ 52 h 109"/>
                      <a:gd name="T22" fmla="*/ 38 w 53"/>
                      <a:gd name="T23" fmla="*/ 60 h 109"/>
                      <a:gd name="T24" fmla="*/ 38 w 53"/>
                      <a:gd name="T25" fmla="*/ 60 h 109"/>
                      <a:gd name="T26" fmla="*/ 38 w 53"/>
                      <a:gd name="T27" fmla="*/ 69 h 109"/>
                      <a:gd name="T28" fmla="*/ 34 w 53"/>
                      <a:gd name="T29" fmla="*/ 73 h 109"/>
                      <a:gd name="T30" fmla="*/ 30 w 53"/>
                      <a:gd name="T31" fmla="*/ 77 h 109"/>
                      <a:gd name="T32" fmla="*/ 30 w 53"/>
                      <a:gd name="T33" fmla="*/ 77 h 109"/>
                      <a:gd name="T34" fmla="*/ 30 w 53"/>
                      <a:gd name="T35" fmla="*/ 85 h 109"/>
                      <a:gd name="T36" fmla="*/ 27 w 53"/>
                      <a:gd name="T37" fmla="*/ 89 h 109"/>
                      <a:gd name="T38" fmla="*/ 27 w 53"/>
                      <a:gd name="T39" fmla="*/ 97 h 109"/>
                      <a:gd name="T40" fmla="*/ 23 w 53"/>
                      <a:gd name="T41" fmla="*/ 101 h 109"/>
                      <a:gd name="T42" fmla="*/ 15 w 53"/>
                      <a:gd name="T43" fmla="*/ 105 h 109"/>
                      <a:gd name="T44" fmla="*/ 7 w 53"/>
                      <a:gd name="T45" fmla="*/ 109 h 109"/>
                      <a:gd name="T46" fmla="*/ 0 w 53"/>
                      <a:gd name="T47" fmla="*/ 109 h 109"/>
                      <a:gd name="T48" fmla="*/ 4 w 53"/>
                      <a:gd name="T49" fmla="*/ 105 h 109"/>
                      <a:gd name="T50" fmla="*/ 4 w 53"/>
                      <a:gd name="T51" fmla="*/ 97 h 109"/>
                      <a:gd name="T52" fmla="*/ 4 w 53"/>
                      <a:gd name="T53" fmla="*/ 89 h 109"/>
                      <a:gd name="T54" fmla="*/ 7 w 53"/>
                      <a:gd name="T55" fmla="*/ 85 h 109"/>
                      <a:gd name="T56" fmla="*/ 4 w 53"/>
                      <a:gd name="T57" fmla="*/ 81 h 109"/>
                      <a:gd name="T58" fmla="*/ 4 w 53"/>
                      <a:gd name="T59" fmla="*/ 77 h 109"/>
                      <a:gd name="T60" fmla="*/ 4 w 53"/>
                      <a:gd name="T61" fmla="*/ 69 h 109"/>
                      <a:gd name="T62" fmla="*/ 7 w 53"/>
                      <a:gd name="T63" fmla="*/ 60 h 109"/>
                      <a:gd name="T64" fmla="*/ 11 w 53"/>
                      <a:gd name="T65" fmla="*/ 56 h 109"/>
                      <a:gd name="T66" fmla="*/ 11 w 53"/>
                      <a:gd name="T67" fmla="*/ 48 h 109"/>
                      <a:gd name="T68" fmla="*/ 15 w 53"/>
                      <a:gd name="T69" fmla="*/ 44 h 109"/>
                      <a:gd name="T70" fmla="*/ 15 w 53"/>
                      <a:gd name="T71" fmla="*/ 36 h 109"/>
                      <a:gd name="T72" fmla="*/ 19 w 53"/>
                      <a:gd name="T73" fmla="*/ 32 h 109"/>
                      <a:gd name="T74" fmla="*/ 19 w 53"/>
                      <a:gd name="T75" fmla="*/ 24 h 109"/>
                      <a:gd name="T76" fmla="*/ 23 w 53"/>
                      <a:gd name="T77" fmla="*/ 20 h 109"/>
                      <a:gd name="T78" fmla="*/ 23 w 53"/>
                      <a:gd name="T79" fmla="*/ 12 h 109"/>
                      <a:gd name="T80" fmla="*/ 27 w 53"/>
                      <a:gd name="T81" fmla="*/ 8 h 109"/>
                      <a:gd name="T82" fmla="*/ 30 w 53"/>
                      <a:gd name="T83" fmla="*/ 4 h 10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</a:cxnLst>
                    <a:rect l="0" t="0" r="r" b="b"/>
                    <a:pathLst>
                      <a:path w="53" h="109">
                        <a:moveTo>
                          <a:pt x="30" y="0"/>
                        </a:moveTo>
                        <a:lnTo>
                          <a:pt x="34" y="0"/>
                        </a:lnTo>
                        <a:lnTo>
                          <a:pt x="34" y="4"/>
                        </a:lnTo>
                        <a:lnTo>
                          <a:pt x="38" y="4"/>
                        </a:lnTo>
                        <a:lnTo>
                          <a:pt x="42" y="4"/>
                        </a:lnTo>
                        <a:lnTo>
                          <a:pt x="46" y="4"/>
                        </a:lnTo>
                        <a:lnTo>
                          <a:pt x="50" y="4"/>
                        </a:lnTo>
                        <a:lnTo>
                          <a:pt x="53" y="4"/>
                        </a:lnTo>
                        <a:lnTo>
                          <a:pt x="53" y="8"/>
                        </a:lnTo>
                        <a:lnTo>
                          <a:pt x="53" y="12"/>
                        </a:lnTo>
                        <a:lnTo>
                          <a:pt x="53" y="16"/>
                        </a:lnTo>
                        <a:lnTo>
                          <a:pt x="53" y="20"/>
                        </a:lnTo>
                        <a:lnTo>
                          <a:pt x="53" y="24"/>
                        </a:lnTo>
                        <a:lnTo>
                          <a:pt x="53" y="28"/>
                        </a:lnTo>
                        <a:lnTo>
                          <a:pt x="50" y="28"/>
                        </a:lnTo>
                        <a:lnTo>
                          <a:pt x="50" y="32"/>
                        </a:lnTo>
                        <a:lnTo>
                          <a:pt x="46" y="36"/>
                        </a:lnTo>
                        <a:lnTo>
                          <a:pt x="46" y="40"/>
                        </a:lnTo>
                        <a:lnTo>
                          <a:pt x="42" y="40"/>
                        </a:lnTo>
                        <a:lnTo>
                          <a:pt x="42" y="44"/>
                        </a:lnTo>
                        <a:lnTo>
                          <a:pt x="38" y="48"/>
                        </a:lnTo>
                        <a:lnTo>
                          <a:pt x="38" y="52"/>
                        </a:lnTo>
                        <a:lnTo>
                          <a:pt x="38" y="56"/>
                        </a:lnTo>
                        <a:lnTo>
                          <a:pt x="38" y="60"/>
                        </a:lnTo>
                        <a:lnTo>
                          <a:pt x="42" y="60"/>
                        </a:lnTo>
                        <a:lnTo>
                          <a:pt x="38" y="60"/>
                        </a:lnTo>
                        <a:lnTo>
                          <a:pt x="38" y="64"/>
                        </a:lnTo>
                        <a:lnTo>
                          <a:pt x="38" y="69"/>
                        </a:lnTo>
                        <a:lnTo>
                          <a:pt x="34" y="69"/>
                        </a:lnTo>
                        <a:lnTo>
                          <a:pt x="34" y="73"/>
                        </a:lnTo>
                        <a:lnTo>
                          <a:pt x="30" y="73"/>
                        </a:lnTo>
                        <a:lnTo>
                          <a:pt x="30" y="77"/>
                        </a:lnTo>
                        <a:lnTo>
                          <a:pt x="30" y="73"/>
                        </a:lnTo>
                        <a:lnTo>
                          <a:pt x="30" y="77"/>
                        </a:lnTo>
                        <a:lnTo>
                          <a:pt x="30" y="81"/>
                        </a:lnTo>
                        <a:lnTo>
                          <a:pt x="30" y="85"/>
                        </a:lnTo>
                        <a:lnTo>
                          <a:pt x="27" y="85"/>
                        </a:lnTo>
                        <a:lnTo>
                          <a:pt x="27" y="89"/>
                        </a:lnTo>
                        <a:lnTo>
                          <a:pt x="27" y="93"/>
                        </a:lnTo>
                        <a:lnTo>
                          <a:pt x="27" y="97"/>
                        </a:lnTo>
                        <a:lnTo>
                          <a:pt x="27" y="101"/>
                        </a:lnTo>
                        <a:lnTo>
                          <a:pt x="23" y="101"/>
                        </a:lnTo>
                        <a:lnTo>
                          <a:pt x="19" y="105"/>
                        </a:lnTo>
                        <a:lnTo>
                          <a:pt x="15" y="105"/>
                        </a:lnTo>
                        <a:lnTo>
                          <a:pt x="11" y="109"/>
                        </a:lnTo>
                        <a:lnTo>
                          <a:pt x="7" y="109"/>
                        </a:lnTo>
                        <a:lnTo>
                          <a:pt x="4" y="109"/>
                        </a:lnTo>
                        <a:lnTo>
                          <a:pt x="0" y="109"/>
                        </a:lnTo>
                        <a:lnTo>
                          <a:pt x="4" y="109"/>
                        </a:lnTo>
                        <a:lnTo>
                          <a:pt x="4" y="105"/>
                        </a:lnTo>
                        <a:lnTo>
                          <a:pt x="4" y="101"/>
                        </a:lnTo>
                        <a:lnTo>
                          <a:pt x="4" y="97"/>
                        </a:lnTo>
                        <a:lnTo>
                          <a:pt x="4" y="93"/>
                        </a:lnTo>
                        <a:lnTo>
                          <a:pt x="4" y="89"/>
                        </a:lnTo>
                        <a:lnTo>
                          <a:pt x="7" y="89"/>
                        </a:lnTo>
                        <a:lnTo>
                          <a:pt x="7" y="85"/>
                        </a:lnTo>
                        <a:lnTo>
                          <a:pt x="4" y="85"/>
                        </a:lnTo>
                        <a:lnTo>
                          <a:pt x="4" y="81"/>
                        </a:lnTo>
                        <a:lnTo>
                          <a:pt x="7" y="81"/>
                        </a:lnTo>
                        <a:lnTo>
                          <a:pt x="4" y="77"/>
                        </a:lnTo>
                        <a:lnTo>
                          <a:pt x="4" y="73"/>
                        </a:lnTo>
                        <a:lnTo>
                          <a:pt x="4" y="69"/>
                        </a:lnTo>
                        <a:lnTo>
                          <a:pt x="4" y="64"/>
                        </a:lnTo>
                        <a:lnTo>
                          <a:pt x="7" y="60"/>
                        </a:lnTo>
                        <a:lnTo>
                          <a:pt x="7" y="56"/>
                        </a:lnTo>
                        <a:lnTo>
                          <a:pt x="11" y="56"/>
                        </a:lnTo>
                        <a:lnTo>
                          <a:pt x="11" y="52"/>
                        </a:lnTo>
                        <a:lnTo>
                          <a:pt x="11" y="48"/>
                        </a:lnTo>
                        <a:lnTo>
                          <a:pt x="15" y="48"/>
                        </a:lnTo>
                        <a:lnTo>
                          <a:pt x="15" y="44"/>
                        </a:lnTo>
                        <a:lnTo>
                          <a:pt x="15" y="40"/>
                        </a:lnTo>
                        <a:lnTo>
                          <a:pt x="15" y="36"/>
                        </a:lnTo>
                        <a:lnTo>
                          <a:pt x="15" y="32"/>
                        </a:lnTo>
                        <a:lnTo>
                          <a:pt x="19" y="32"/>
                        </a:lnTo>
                        <a:lnTo>
                          <a:pt x="19" y="28"/>
                        </a:lnTo>
                        <a:lnTo>
                          <a:pt x="19" y="24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3" y="16"/>
                        </a:lnTo>
                        <a:lnTo>
                          <a:pt x="23" y="12"/>
                        </a:lnTo>
                        <a:lnTo>
                          <a:pt x="27" y="12"/>
                        </a:lnTo>
                        <a:lnTo>
                          <a:pt x="27" y="8"/>
                        </a:lnTo>
                        <a:lnTo>
                          <a:pt x="27" y="4"/>
                        </a:lnTo>
                        <a:lnTo>
                          <a:pt x="30" y="4"/>
                        </a:lnTo>
                        <a:lnTo>
                          <a:pt x="30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59" name="Freeform 634">
                    <a:extLst>
                      <a:ext uri="{FF2B5EF4-FFF2-40B4-BE49-F238E27FC236}">
                        <a16:creationId xmlns:a16="http://schemas.microsoft.com/office/drawing/2014/main" id="{EE81DF52-802D-895C-DC77-01267F50ED3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967" y="3489"/>
                    <a:ext cx="35" cy="24"/>
                  </a:xfrm>
                  <a:custGeom>
                    <a:avLst/>
                    <a:gdLst>
                      <a:gd name="T0" fmla="*/ 0 w 35"/>
                      <a:gd name="T1" fmla="*/ 8 h 24"/>
                      <a:gd name="T2" fmla="*/ 4 w 35"/>
                      <a:gd name="T3" fmla="*/ 8 h 24"/>
                      <a:gd name="T4" fmla="*/ 8 w 35"/>
                      <a:gd name="T5" fmla="*/ 8 h 24"/>
                      <a:gd name="T6" fmla="*/ 8 w 35"/>
                      <a:gd name="T7" fmla="*/ 4 h 24"/>
                      <a:gd name="T8" fmla="*/ 8 w 35"/>
                      <a:gd name="T9" fmla="*/ 0 h 24"/>
                      <a:gd name="T10" fmla="*/ 8 w 35"/>
                      <a:gd name="T11" fmla="*/ 4 h 24"/>
                      <a:gd name="T12" fmla="*/ 12 w 35"/>
                      <a:gd name="T13" fmla="*/ 4 h 24"/>
                      <a:gd name="T14" fmla="*/ 16 w 35"/>
                      <a:gd name="T15" fmla="*/ 8 h 24"/>
                      <a:gd name="T16" fmla="*/ 19 w 35"/>
                      <a:gd name="T17" fmla="*/ 12 h 24"/>
                      <a:gd name="T18" fmla="*/ 23 w 35"/>
                      <a:gd name="T19" fmla="*/ 12 h 24"/>
                      <a:gd name="T20" fmla="*/ 27 w 35"/>
                      <a:gd name="T21" fmla="*/ 12 h 24"/>
                      <a:gd name="T22" fmla="*/ 27 w 35"/>
                      <a:gd name="T23" fmla="*/ 16 h 24"/>
                      <a:gd name="T24" fmla="*/ 31 w 35"/>
                      <a:gd name="T25" fmla="*/ 16 h 24"/>
                      <a:gd name="T26" fmla="*/ 31 w 35"/>
                      <a:gd name="T27" fmla="*/ 20 h 24"/>
                      <a:gd name="T28" fmla="*/ 35 w 35"/>
                      <a:gd name="T29" fmla="*/ 20 h 24"/>
                      <a:gd name="T30" fmla="*/ 31 w 35"/>
                      <a:gd name="T31" fmla="*/ 20 h 24"/>
                      <a:gd name="T32" fmla="*/ 31 w 35"/>
                      <a:gd name="T33" fmla="*/ 24 h 24"/>
                      <a:gd name="T34" fmla="*/ 27 w 35"/>
                      <a:gd name="T35" fmla="*/ 24 h 24"/>
                      <a:gd name="T36" fmla="*/ 23 w 35"/>
                      <a:gd name="T37" fmla="*/ 24 h 24"/>
                      <a:gd name="T38" fmla="*/ 19 w 35"/>
                      <a:gd name="T39" fmla="*/ 24 h 24"/>
                      <a:gd name="T40" fmla="*/ 16 w 35"/>
                      <a:gd name="T41" fmla="*/ 20 h 24"/>
                      <a:gd name="T42" fmla="*/ 16 w 35"/>
                      <a:gd name="T43" fmla="*/ 24 h 24"/>
                      <a:gd name="T44" fmla="*/ 16 w 35"/>
                      <a:gd name="T45" fmla="*/ 20 h 24"/>
                      <a:gd name="T46" fmla="*/ 16 w 35"/>
                      <a:gd name="T47" fmla="*/ 24 h 24"/>
                      <a:gd name="T48" fmla="*/ 12 w 35"/>
                      <a:gd name="T49" fmla="*/ 24 h 24"/>
                      <a:gd name="T50" fmla="*/ 12 w 35"/>
                      <a:gd name="T51" fmla="*/ 20 h 24"/>
                      <a:gd name="T52" fmla="*/ 8 w 35"/>
                      <a:gd name="T53" fmla="*/ 20 h 24"/>
                      <a:gd name="T54" fmla="*/ 8 w 35"/>
                      <a:gd name="T55" fmla="*/ 16 h 24"/>
                      <a:gd name="T56" fmla="*/ 4 w 35"/>
                      <a:gd name="T57" fmla="*/ 16 h 24"/>
                      <a:gd name="T58" fmla="*/ 4 w 35"/>
                      <a:gd name="T59" fmla="*/ 12 h 24"/>
                      <a:gd name="T60" fmla="*/ 0 w 35"/>
                      <a:gd name="T61" fmla="*/ 12 h 24"/>
                      <a:gd name="T62" fmla="*/ 0 w 35"/>
                      <a:gd name="T63" fmla="*/ 8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</a:cxnLst>
                    <a:rect l="0" t="0" r="r" b="b"/>
                    <a:pathLst>
                      <a:path w="35" h="24">
                        <a:moveTo>
                          <a:pt x="0" y="8"/>
                        </a:moveTo>
                        <a:lnTo>
                          <a:pt x="4" y="8"/>
                        </a:lnTo>
                        <a:lnTo>
                          <a:pt x="8" y="8"/>
                        </a:lnTo>
                        <a:lnTo>
                          <a:pt x="8" y="4"/>
                        </a:lnTo>
                        <a:lnTo>
                          <a:pt x="8" y="0"/>
                        </a:lnTo>
                        <a:lnTo>
                          <a:pt x="8" y="4"/>
                        </a:lnTo>
                        <a:lnTo>
                          <a:pt x="12" y="4"/>
                        </a:lnTo>
                        <a:lnTo>
                          <a:pt x="16" y="8"/>
                        </a:lnTo>
                        <a:lnTo>
                          <a:pt x="19" y="12"/>
                        </a:lnTo>
                        <a:lnTo>
                          <a:pt x="23" y="12"/>
                        </a:lnTo>
                        <a:lnTo>
                          <a:pt x="27" y="12"/>
                        </a:lnTo>
                        <a:lnTo>
                          <a:pt x="27" y="16"/>
                        </a:lnTo>
                        <a:lnTo>
                          <a:pt x="31" y="16"/>
                        </a:lnTo>
                        <a:lnTo>
                          <a:pt x="31" y="20"/>
                        </a:lnTo>
                        <a:lnTo>
                          <a:pt x="35" y="20"/>
                        </a:lnTo>
                        <a:lnTo>
                          <a:pt x="31" y="20"/>
                        </a:lnTo>
                        <a:lnTo>
                          <a:pt x="31" y="24"/>
                        </a:lnTo>
                        <a:lnTo>
                          <a:pt x="27" y="24"/>
                        </a:lnTo>
                        <a:lnTo>
                          <a:pt x="23" y="24"/>
                        </a:lnTo>
                        <a:lnTo>
                          <a:pt x="19" y="24"/>
                        </a:lnTo>
                        <a:lnTo>
                          <a:pt x="16" y="20"/>
                        </a:lnTo>
                        <a:lnTo>
                          <a:pt x="16" y="24"/>
                        </a:lnTo>
                        <a:lnTo>
                          <a:pt x="16" y="20"/>
                        </a:lnTo>
                        <a:lnTo>
                          <a:pt x="16" y="24"/>
                        </a:lnTo>
                        <a:lnTo>
                          <a:pt x="12" y="24"/>
                        </a:lnTo>
                        <a:lnTo>
                          <a:pt x="12" y="20"/>
                        </a:lnTo>
                        <a:lnTo>
                          <a:pt x="8" y="20"/>
                        </a:lnTo>
                        <a:lnTo>
                          <a:pt x="8" y="16"/>
                        </a:lnTo>
                        <a:lnTo>
                          <a:pt x="4" y="16"/>
                        </a:lnTo>
                        <a:lnTo>
                          <a:pt x="4" y="12"/>
                        </a:lnTo>
                        <a:lnTo>
                          <a:pt x="0" y="12"/>
                        </a:lnTo>
                        <a:lnTo>
                          <a:pt x="0" y="8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60" name="Freeform 635">
                    <a:extLst>
                      <a:ext uri="{FF2B5EF4-FFF2-40B4-BE49-F238E27FC236}">
                        <a16:creationId xmlns:a16="http://schemas.microsoft.com/office/drawing/2014/main" id="{F48E31A0-8543-F5A9-DF69-321BCF79B4B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519" y="3493"/>
                    <a:ext cx="46" cy="61"/>
                  </a:xfrm>
                  <a:custGeom>
                    <a:avLst/>
                    <a:gdLst>
                      <a:gd name="T0" fmla="*/ 0 w 46"/>
                      <a:gd name="T1" fmla="*/ 12 h 60"/>
                      <a:gd name="T2" fmla="*/ 0 w 46"/>
                      <a:gd name="T3" fmla="*/ 4 h 60"/>
                      <a:gd name="T4" fmla="*/ 8 w 46"/>
                      <a:gd name="T5" fmla="*/ 4 h 60"/>
                      <a:gd name="T6" fmla="*/ 12 w 46"/>
                      <a:gd name="T7" fmla="*/ 0 h 60"/>
                      <a:gd name="T8" fmla="*/ 16 w 46"/>
                      <a:gd name="T9" fmla="*/ 4 h 60"/>
                      <a:gd name="T10" fmla="*/ 20 w 46"/>
                      <a:gd name="T11" fmla="*/ 8 h 60"/>
                      <a:gd name="T12" fmla="*/ 20 w 46"/>
                      <a:gd name="T13" fmla="*/ 8 h 60"/>
                      <a:gd name="T14" fmla="*/ 20 w 46"/>
                      <a:gd name="T15" fmla="*/ 8 h 60"/>
                      <a:gd name="T16" fmla="*/ 23 w 46"/>
                      <a:gd name="T17" fmla="*/ 12 h 60"/>
                      <a:gd name="T18" fmla="*/ 27 w 46"/>
                      <a:gd name="T19" fmla="*/ 8 h 60"/>
                      <a:gd name="T20" fmla="*/ 23 w 46"/>
                      <a:gd name="T21" fmla="*/ 4 h 60"/>
                      <a:gd name="T22" fmla="*/ 27 w 46"/>
                      <a:gd name="T23" fmla="*/ 0 h 60"/>
                      <a:gd name="T24" fmla="*/ 27 w 46"/>
                      <a:gd name="T25" fmla="*/ 0 h 60"/>
                      <a:gd name="T26" fmla="*/ 27 w 46"/>
                      <a:gd name="T27" fmla="*/ 8 h 60"/>
                      <a:gd name="T28" fmla="*/ 31 w 46"/>
                      <a:gd name="T29" fmla="*/ 12 h 60"/>
                      <a:gd name="T30" fmla="*/ 35 w 46"/>
                      <a:gd name="T31" fmla="*/ 8 h 60"/>
                      <a:gd name="T32" fmla="*/ 39 w 46"/>
                      <a:gd name="T33" fmla="*/ 12 h 60"/>
                      <a:gd name="T34" fmla="*/ 43 w 46"/>
                      <a:gd name="T35" fmla="*/ 16 h 60"/>
                      <a:gd name="T36" fmla="*/ 46 w 46"/>
                      <a:gd name="T37" fmla="*/ 20 h 60"/>
                      <a:gd name="T38" fmla="*/ 39 w 46"/>
                      <a:gd name="T39" fmla="*/ 24 h 60"/>
                      <a:gd name="T40" fmla="*/ 35 w 46"/>
                      <a:gd name="T41" fmla="*/ 28 h 60"/>
                      <a:gd name="T42" fmla="*/ 27 w 46"/>
                      <a:gd name="T43" fmla="*/ 32 h 60"/>
                      <a:gd name="T44" fmla="*/ 23 w 46"/>
                      <a:gd name="T45" fmla="*/ 36 h 60"/>
                      <a:gd name="T46" fmla="*/ 23 w 46"/>
                      <a:gd name="T47" fmla="*/ 40 h 60"/>
                      <a:gd name="T48" fmla="*/ 20 w 46"/>
                      <a:gd name="T49" fmla="*/ 44 h 60"/>
                      <a:gd name="T50" fmla="*/ 23 w 46"/>
                      <a:gd name="T51" fmla="*/ 48 h 60"/>
                      <a:gd name="T52" fmla="*/ 23 w 46"/>
                      <a:gd name="T53" fmla="*/ 56 h 60"/>
                      <a:gd name="T54" fmla="*/ 27 w 46"/>
                      <a:gd name="T55" fmla="*/ 60 h 60"/>
                      <a:gd name="T56" fmla="*/ 20 w 46"/>
                      <a:gd name="T57" fmla="*/ 60 h 60"/>
                      <a:gd name="T58" fmla="*/ 16 w 46"/>
                      <a:gd name="T59" fmla="*/ 56 h 60"/>
                      <a:gd name="T60" fmla="*/ 12 w 46"/>
                      <a:gd name="T61" fmla="*/ 52 h 60"/>
                      <a:gd name="T62" fmla="*/ 12 w 46"/>
                      <a:gd name="T63" fmla="*/ 44 h 60"/>
                      <a:gd name="T64" fmla="*/ 12 w 46"/>
                      <a:gd name="T65" fmla="*/ 44 h 60"/>
                      <a:gd name="T66" fmla="*/ 12 w 46"/>
                      <a:gd name="T67" fmla="*/ 36 h 60"/>
                      <a:gd name="T68" fmla="*/ 12 w 46"/>
                      <a:gd name="T69" fmla="*/ 28 h 60"/>
                      <a:gd name="T70" fmla="*/ 4 w 46"/>
                      <a:gd name="T71" fmla="*/ 28 h 60"/>
                      <a:gd name="T72" fmla="*/ 4 w 46"/>
                      <a:gd name="T73" fmla="*/ 20 h 60"/>
                      <a:gd name="T74" fmla="*/ 4 w 46"/>
                      <a:gd name="T75" fmla="*/ 16 h 6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</a:cxnLst>
                    <a:rect l="0" t="0" r="r" b="b"/>
                    <a:pathLst>
                      <a:path w="46" h="60">
                        <a:moveTo>
                          <a:pt x="4" y="12"/>
                        </a:moveTo>
                        <a:lnTo>
                          <a:pt x="0" y="12"/>
                        </a:lnTo>
                        <a:lnTo>
                          <a:pt x="0" y="8"/>
                        </a:lnTo>
                        <a:lnTo>
                          <a:pt x="0" y="4"/>
                        </a:lnTo>
                        <a:lnTo>
                          <a:pt x="4" y="4"/>
                        </a:lnTo>
                        <a:lnTo>
                          <a:pt x="8" y="4"/>
                        </a:lnTo>
                        <a:lnTo>
                          <a:pt x="8" y="0"/>
                        </a:lnTo>
                        <a:lnTo>
                          <a:pt x="12" y="0"/>
                        </a:lnTo>
                        <a:lnTo>
                          <a:pt x="16" y="0"/>
                        </a:lnTo>
                        <a:lnTo>
                          <a:pt x="16" y="4"/>
                        </a:lnTo>
                        <a:lnTo>
                          <a:pt x="20" y="4"/>
                        </a:lnTo>
                        <a:lnTo>
                          <a:pt x="20" y="8"/>
                        </a:lnTo>
                        <a:lnTo>
                          <a:pt x="16" y="8"/>
                        </a:lnTo>
                        <a:lnTo>
                          <a:pt x="20" y="8"/>
                        </a:lnTo>
                        <a:lnTo>
                          <a:pt x="20" y="4"/>
                        </a:lnTo>
                        <a:lnTo>
                          <a:pt x="20" y="8"/>
                        </a:lnTo>
                        <a:lnTo>
                          <a:pt x="23" y="8"/>
                        </a:lnTo>
                        <a:lnTo>
                          <a:pt x="23" y="12"/>
                        </a:lnTo>
                        <a:lnTo>
                          <a:pt x="27" y="12"/>
                        </a:lnTo>
                        <a:lnTo>
                          <a:pt x="27" y="8"/>
                        </a:lnTo>
                        <a:lnTo>
                          <a:pt x="23" y="8"/>
                        </a:lnTo>
                        <a:lnTo>
                          <a:pt x="23" y="4"/>
                        </a:lnTo>
                        <a:lnTo>
                          <a:pt x="27" y="4"/>
                        </a:lnTo>
                        <a:lnTo>
                          <a:pt x="27" y="0"/>
                        </a:lnTo>
                        <a:lnTo>
                          <a:pt x="23" y="0"/>
                        </a:lnTo>
                        <a:lnTo>
                          <a:pt x="27" y="0"/>
                        </a:lnTo>
                        <a:lnTo>
                          <a:pt x="27" y="4"/>
                        </a:lnTo>
                        <a:lnTo>
                          <a:pt x="27" y="8"/>
                        </a:lnTo>
                        <a:lnTo>
                          <a:pt x="31" y="8"/>
                        </a:lnTo>
                        <a:lnTo>
                          <a:pt x="31" y="12"/>
                        </a:lnTo>
                        <a:lnTo>
                          <a:pt x="35" y="12"/>
                        </a:lnTo>
                        <a:lnTo>
                          <a:pt x="35" y="8"/>
                        </a:lnTo>
                        <a:lnTo>
                          <a:pt x="39" y="8"/>
                        </a:lnTo>
                        <a:lnTo>
                          <a:pt x="39" y="12"/>
                        </a:lnTo>
                        <a:lnTo>
                          <a:pt x="39" y="16"/>
                        </a:lnTo>
                        <a:lnTo>
                          <a:pt x="43" y="16"/>
                        </a:lnTo>
                        <a:lnTo>
                          <a:pt x="43" y="20"/>
                        </a:lnTo>
                        <a:lnTo>
                          <a:pt x="46" y="20"/>
                        </a:lnTo>
                        <a:lnTo>
                          <a:pt x="43" y="24"/>
                        </a:lnTo>
                        <a:lnTo>
                          <a:pt x="39" y="24"/>
                        </a:lnTo>
                        <a:lnTo>
                          <a:pt x="39" y="28"/>
                        </a:lnTo>
                        <a:lnTo>
                          <a:pt x="35" y="28"/>
                        </a:lnTo>
                        <a:lnTo>
                          <a:pt x="31" y="28"/>
                        </a:lnTo>
                        <a:lnTo>
                          <a:pt x="27" y="32"/>
                        </a:lnTo>
                        <a:lnTo>
                          <a:pt x="23" y="32"/>
                        </a:lnTo>
                        <a:lnTo>
                          <a:pt x="23" y="36"/>
                        </a:lnTo>
                        <a:lnTo>
                          <a:pt x="20" y="36"/>
                        </a:lnTo>
                        <a:lnTo>
                          <a:pt x="23" y="40"/>
                        </a:lnTo>
                        <a:lnTo>
                          <a:pt x="23" y="44"/>
                        </a:lnTo>
                        <a:lnTo>
                          <a:pt x="20" y="44"/>
                        </a:lnTo>
                        <a:lnTo>
                          <a:pt x="23" y="44"/>
                        </a:lnTo>
                        <a:lnTo>
                          <a:pt x="23" y="48"/>
                        </a:lnTo>
                        <a:lnTo>
                          <a:pt x="23" y="52"/>
                        </a:lnTo>
                        <a:lnTo>
                          <a:pt x="23" y="56"/>
                        </a:lnTo>
                        <a:lnTo>
                          <a:pt x="27" y="56"/>
                        </a:lnTo>
                        <a:lnTo>
                          <a:pt x="27" y="60"/>
                        </a:lnTo>
                        <a:lnTo>
                          <a:pt x="23" y="60"/>
                        </a:lnTo>
                        <a:lnTo>
                          <a:pt x="20" y="60"/>
                        </a:lnTo>
                        <a:lnTo>
                          <a:pt x="16" y="60"/>
                        </a:lnTo>
                        <a:lnTo>
                          <a:pt x="16" y="56"/>
                        </a:lnTo>
                        <a:lnTo>
                          <a:pt x="12" y="56"/>
                        </a:lnTo>
                        <a:lnTo>
                          <a:pt x="12" y="52"/>
                        </a:lnTo>
                        <a:lnTo>
                          <a:pt x="12" y="48"/>
                        </a:lnTo>
                        <a:lnTo>
                          <a:pt x="12" y="44"/>
                        </a:lnTo>
                        <a:lnTo>
                          <a:pt x="16" y="44"/>
                        </a:lnTo>
                        <a:lnTo>
                          <a:pt x="12" y="44"/>
                        </a:lnTo>
                        <a:lnTo>
                          <a:pt x="12" y="40"/>
                        </a:lnTo>
                        <a:lnTo>
                          <a:pt x="12" y="36"/>
                        </a:lnTo>
                        <a:lnTo>
                          <a:pt x="12" y="32"/>
                        </a:lnTo>
                        <a:lnTo>
                          <a:pt x="12" y="28"/>
                        </a:lnTo>
                        <a:lnTo>
                          <a:pt x="8" y="28"/>
                        </a:lnTo>
                        <a:lnTo>
                          <a:pt x="4" y="28"/>
                        </a:lnTo>
                        <a:lnTo>
                          <a:pt x="4" y="24"/>
                        </a:lnTo>
                        <a:lnTo>
                          <a:pt x="4" y="20"/>
                        </a:lnTo>
                        <a:lnTo>
                          <a:pt x="0" y="20"/>
                        </a:lnTo>
                        <a:lnTo>
                          <a:pt x="4" y="16"/>
                        </a:lnTo>
                        <a:lnTo>
                          <a:pt x="4" y="12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61" name="Freeform 636">
                    <a:extLst>
                      <a:ext uri="{FF2B5EF4-FFF2-40B4-BE49-F238E27FC236}">
                        <a16:creationId xmlns:a16="http://schemas.microsoft.com/office/drawing/2014/main" id="{EEBA9D80-58FA-5D2F-4A8E-8D287F10924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837" y="3493"/>
                    <a:ext cx="23" cy="21"/>
                  </a:xfrm>
                  <a:custGeom>
                    <a:avLst/>
                    <a:gdLst>
                      <a:gd name="T0" fmla="*/ 0 w 23"/>
                      <a:gd name="T1" fmla="*/ 12 h 20"/>
                      <a:gd name="T2" fmla="*/ 4 w 23"/>
                      <a:gd name="T3" fmla="*/ 12 h 20"/>
                      <a:gd name="T4" fmla="*/ 4 w 23"/>
                      <a:gd name="T5" fmla="*/ 8 h 20"/>
                      <a:gd name="T6" fmla="*/ 4 w 23"/>
                      <a:gd name="T7" fmla="*/ 4 h 20"/>
                      <a:gd name="T8" fmla="*/ 4 w 23"/>
                      <a:gd name="T9" fmla="*/ 0 h 20"/>
                      <a:gd name="T10" fmla="*/ 8 w 23"/>
                      <a:gd name="T11" fmla="*/ 0 h 20"/>
                      <a:gd name="T12" fmla="*/ 8 w 23"/>
                      <a:gd name="T13" fmla="*/ 4 h 20"/>
                      <a:gd name="T14" fmla="*/ 8 w 23"/>
                      <a:gd name="T15" fmla="*/ 0 h 20"/>
                      <a:gd name="T16" fmla="*/ 11 w 23"/>
                      <a:gd name="T17" fmla="*/ 0 h 20"/>
                      <a:gd name="T18" fmla="*/ 15 w 23"/>
                      <a:gd name="T19" fmla="*/ 0 h 20"/>
                      <a:gd name="T20" fmla="*/ 15 w 23"/>
                      <a:gd name="T21" fmla="*/ 4 h 20"/>
                      <a:gd name="T22" fmla="*/ 19 w 23"/>
                      <a:gd name="T23" fmla="*/ 4 h 20"/>
                      <a:gd name="T24" fmla="*/ 19 w 23"/>
                      <a:gd name="T25" fmla="*/ 8 h 20"/>
                      <a:gd name="T26" fmla="*/ 23 w 23"/>
                      <a:gd name="T27" fmla="*/ 8 h 20"/>
                      <a:gd name="T28" fmla="*/ 23 w 23"/>
                      <a:gd name="T29" fmla="*/ 12 h 20"/>
                      <a:gd name="T30" fmla="*/ 23 w 23"/>
                      <a:gd name="T31" fmla="*/ 16 h 20"/>
                      <a:gd name="T32" fmla="*/ 23 w 23"/>
                      <a:gd name="T33" fmla="*/ 20 h 20"/>
                      <a:gd name="T34" fmla="*/ 23 w 23"/>
                      <a:gd name="T35" fmla="*/ 16 h 20"/>
                      <a:gd name="T36" fmla="*/ 19 w 23"/>
                      <a:gd name="T37" fmla="*/ 16 h 20"/>
                      <a:gd name="T38" fmla="*/ 15 w 23"/>
                      <a:gd name="T39" fmla="*/ 16 h 20"/>
                      <a:gd name="T40" fmla="*/ 15 w 23"/>
                      <a:gd name="T41" fmla="*/ 12 h 20"/>
                      <a:gd name="T42" fmla="*/ 11 w 23"/>
                      <a:gd name="T43" fmla="*/ 12 h 20"/>
                      <a:gd name="T44" fmla="*/ 8 w 23"/>
                      <a:gd name="T45" fmla="*/ 12 h 20"/>
                      <a:gd name="T46" fmla="*/ 4 w 23"/>
                      <a:gd name="T47" fmla="*/ 12 h 20"/>
                      <a:gd name="T48" fmla="*/ 0 w 23"/>
                      <a:gd name="T49" fmla="*/ 12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</a:cxnLst>
                    <a:rect l="0" t="0" r="r" b="b"/>
                    <a:pathLst>
                      <a:path w="23" h="20">
                        <a:moveTo>
                          <a:pt x="0" y="12"/>
                        </a:moveTo>
                        <a:lnTo>
                          <a:pt x="4" y="12"/>
                        </a:lnTo>
                        <a:lnTo>
                          <a:pt x="4" y="8"/>
                        </a:lnTo>
                        <a:lnTo>
                          <a:pt x="4" y="4"/>
                        </a:lnTo>
                        <a:lnTo>
                          <a:pt x="4" y="0"/>
                        </a:lnTo>
                        <a:lnTo>
                          <a:pt x="8" y="0"/>
                        </a:lnTo>
                        <a:lnTo>
                          <a:pt x="8" y="4"/>
                        </a:lnTo>
                        <a:lnTo>
                          <a:pt x="8" y="0"/>
                        </a:lnTo>
                        <a:lnTo>
                          <a:pt x="11" y="0"/>
                        </a:lnTo>
                        <a:lnTo>
                          <a:pt x="15" y="0"/>
                        </a:lnTo>
                        <a:lnTo>
                          <a:pt x="15" y="4"/>
                        </a:lnTo>
                        <a:lnTo>
                          <a:pt x="19" y="4"/>
                        </a:lnTo>
                        <a:lnTo>
                          <a:pt x="19" y="8"/>
                        </a:lnTo>
                        <a:lnTo>
                          <a:pt x="23" y="8"/>
                        </a:lnTo>
                        <a:lnTo>
                          <a:pt x="23" y="12"/>
                        </a:lnTo>
                        <a:lnTo>
                          <a:pt x="23" y="16"/>
                        </a:lnTo>
                        <a:lnTo>
                          <a:pt x="23" y="20"/>
                        </a:lnTo>
                        <a:lnTo>
                          <a:pt x="23" y="16"/>
                        </a:lnTo>
                        <a:lnTo>
                          <a:pt x="19" y="16"/>
                        </a:lnTo>
                        <a:lnTo>
                          <a:pt x="15" y="16"/>
                        </a:lnTo>
                        <a:lnTo>
                          <a:pt x="15" y="12"/>
                        </a:lnTo>
                        <a:lnTo>
                          <a:pt x="11" y="12"/>
                        </a:lnTo>
                        <a:lnTo>
                          <a:pt x="8" y="12"/>
                        </a:lnTo>
                        <a:lnTo>
                          <a:pt x="4" y="12"/>
                        </a:lnTo>
                        <a:lnTo>
                          <a:pt x="0" y="12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62" name="Freeform 637">
                    <a:extLst>
                      <a:ext uri="{FF2B5EF4-FFF2-40B4-BE49-F238E27FC236}">
                        <a16:creationId xmlns:a16="http://schemas.microsoft.com/office/drawing/2014/main" id="{4710AD67-6ECA-C47F-28BC-22E5477C9E4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952" y="3497"/>
                    <a:ext cx="31" cy="47"/>
                  </a:xfrm>
                  <a:custGeom>
                    <a:avLst/>
                    <a:gdLst>
                      <a:gd name="T0" fmla="*/ 8 w 31"/>
                      <a:gd name="T1" fmla="*/ 4 h 48"/>
                      <a:gd name="T2" fmla="*/ 11 w 31"/>
                      <a:gd name="T3" fmla="*/ 4 h 48"/>
                      <a:gd name="T4" fmla="*/ 15 w 31"/>
                      <a:gd name="T5" fmla="*/ 4 h 48"/>
                      <a:gd name="T6" fmla="*/ 15 w 31"/>
                      <a:gd name="T7" fmla="*/ 0 h 48"/>
                      <a:gd name="T8" fmla="*/ 15 w 31"/>
                      <a:gd name="T9" fmla="*/ 4 h 48"/>
                      <a:gd name="T10" fmla="*/ 19 w 31"/>
                      <a:gd name="T11" fmla="*/ 4 h 48"/>
                      <a:gd name="T12" fmla="*/ 19 w 31"/>
                      <a:gd name="T13" fmla="*/ 8 h 48"/>
                      <a:gd name="T14" fmla="*/ 23 w 31"/>
                      <a:gd name="T15" fmla="*/ 8 h 48"/>
                      <a:gd name="T16" fmla="*/ 23 w 31"/>
                      <a:gd name="T17" fmla="*/ 12 h 48"/>
                      <a:gd name="T18" fmla="*/ 27 w 31"/>
                      <a:gd name="T19" fmla="*/ 12 h 48"/>
                      <a:gd name="T20" fmla="*/ 27 w 31"/>
                      <a:gd name="T21" fmla="*/ 16 h 48"/>
                      <a:gd name="T22" fmla="*/ 31 w 31"/>
                      <a:gd name="T23" fmla="*/ 16 h 48"/>
                      <a:gd name="T24" fmla="*/ 31 w 31"/>
                      <a:gd name="T25" fmla="*/ 20 h 48"/>
                      <a:gd name="T26" fmla="*/ 27 w 31"/>
                      <a:gd name="T27" fmla="*/ 20 h 48"/>
                      <a:gd name="T28" fmla="*/ 27 w 31"/>
                      <a:gd name="T29" fmla="*/ 24 h 48"/>
                      <a:gd name="T30" fmla="*/ 23 w 31"/>
                      <a:gd name="T31" fmla="*/ 24 h 48"/>
                      <a:gd name="T32" fmla="*/ 23 w 31"/>
                      <a:gd name="T33" fmla="*/ 28 h 48"/>
                      <a:gd name="T34" fmla="*/ 19 w 31"/>
                      <a:gd name="T35" fmla="*/ 28 h 48"/>
                      <a:gd name="T36" fmla="*/ 19 w 31"/>
                      <a:gd name="T37" fmla="*/ 32 h 48"/>
                      <a:gd name="T38" fmla="*/ 19 w 31"/>
                      <a:gd name="T39" fmla="*/ 36 h 48"/>
                      <a:gd name="T40" fmla="*/ 19 w 31"/>
                      <a:gd name="T41" fmla="*/ 40 h 48"/>
                      <a:gd name="T42" fmla="*/ 15 w 31"/>
                      <a:gd name="T43" fmla="*/ 40 h 48"/>
                      <a:gd name="T44" fmla="*/ 15 w 31"/>
                      <a:gd name="T45" fmla="*/ 44 h 48"/>
                      <a:gd name="T46" fmla="*/ 15 w 31"/>
                      <a:gd name="T47" fmla="*/ 48 h 48"/>
                      <a:gd name="T48" fmla="*/ 11 w 31"/>
                      <a:gd name="T49" fmla="*/ 48 h 48"/>
                      <a:gd name="T50" fmla="*/ 8 w 31"/>
                      <a:gd name="T51" fmla="*/ 48 h 48"/>
                      <a:gd name="T52" fmla="*/ 11 w 31"/>
                      <a:gd name="T53" fmla="*/ 48 h 48"/>
                      <a:gd name="T54" fmla="*/ 11 w 31"/>
                      <a:gd name="T55" fmla="*/ 44 h 48"/>
                      <a:gd name="T56" fmla="*/ 11 w 31"/>
                      <a:gd name="T57" fmla="*/ 40 h 48"/>
                      <a:gd name="T58" fmla="*/ 11 w 31"/>
                      <a:gd name="T59" fmla="*/ 36 h 48"/>
                      <a:gd name="T60" fmla="*/ 11 w 31"/>
                      <a:gd name="T61" fmla="*/ 32 h 48"/>
                      <a:gd name="T62" fmla="*/ 8 w 31"/>
                      <a:gd name="T63" fmla="*/ 32 h 48"/>
                      <a:gd name="T64" fmla="*/ 11 w 31"/>
                      <a:gd name="T65" fmla="*/ 32 h 48"/>
                      <a:gd name="T66" fmla="*/ 11 w 31"/>
                      <a:gd name="T67" fmla="*/ 28 h 48"/>
                      <a:gd name="T68" fmla="*/ 11 w 31"/>
                      <a:gd name="T69" fmla="*/ 24 h 48"/>
                      <a:gd name="T70" fmla="*/ 8 w 31"/>
                      <a:gd name="T71" fmla="*/ 24 h 48"/>
                      <a:gd name="T72" fmla="*/ 8 w 31"/>
                      <a:gd name="T73" fmla="*/ 20 h 48"/>
                      <a:gd name="T74" fmla="*/ 11 w 31"/>
                      <a:gd name="T75" fmla="*/ 20 h 48"/>
                      <a:gd name="T76" fmla="*/ 11 w 31"/>
                      <a:gd name="T77" fmla="*/ 16 h 48"/>
                      <a:gd name="T78" fmla="*/ 8 w 31"/>
                      <a:gd name="T79" fmla="*/ 16 h 48"/>
                      <a:gd name="T80" fmla="*/ 8 w 31"/>
                      <a:gd name="T81" fmla="*/ 12 h 48"/>
                      <a:gd name="T82" fmla="*/ 4 w 31"/>
                      <a:gd name="T83" fmla="*/ 12 h 48"/>
                      <a:gd name="T84" fmla="*/ 0 w 31"/>
                      <a:gd name="T85" fmla="*/ 12 h 48"/>
                      <a:gd name="T86" fmla="*/ 0 w 31"/>
                      <a:gd name="T87" fmla="*/ 8 h 48"/>
                      <a:gd name="T88" fmla="*/ 4 w 31"/>
                      <a:gd name="T89" fmla="*/ 8 h 48"/>
                      <a:gd name="T90" fmla="*/ 4 w 31"/>
                      <a:gd name="T91" fmla="*/ 4 h 48"/>
                      <a:gd name="T92" fmla="*/ 8 w 31"/>
                      <a:gd name="T93" fmla="*/ 4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</a:cxnLst>
                    <a:rect l="0" t="0" r="r" b="b"/>
                    <a:pathLst>
                      <a:path w="31" h="48">
                        <a:moveTo>
                          <a:pt x="8" y="4"/>
                        </a:moveTo>
                        <a:lnTo>
                          <a:pt x="11" y="4"/>
                        </a:lnTo>
                        <a:lnTo>
                          <a:pt x="15" y="4"/>
                        </a:lnTo>
                        <a:lnTo>
                          <a:pt x="15" y="0"/>
                        </a:lnTo>
                        <a:lnTo>
                          <a:pt x="15" y="4"/>
                        </a:lnTo>
                        <a:lnTo>
                          <a:pt x="19" y="4"/>
                        </a:lnTo>
                        <a:lnTo>
                          <a:pt x="19" y="8"/>
                        </a:lnTo>
                        <a:lnTo>
                          <a:pt x="23" y="8"/>
                        </a:lnTo>
                        <a:lnTo>
                          <a:pt x="23" y="12"/>
                        </a:lnTo>
                        <a:lnTo>
                          <a:pt x="27" y="12"/>
                        </a:lnTo>
                        <a:lnTo>
                          <a:pt x="27" y="16"/>
                        </a:lnTo>
                        <a:lnTo>
                          <a:pt x="31" y="16"/>
                        </a:lnTo>
                        <a:lnTo>
                          <a:pt x="31" y="20"/>
                        </a:lnTo>
                        <a:lnTo>
                          <a:pt x="27" y="20"/>
                        </a:lnTo>
                        <a:lnTo>
                          <a:pt x="27" y="24"/>
                        </a:lnTo>
                        <a:lnTo>
                          <a:pt x="23" y="24"/>
                        </a:lnTo>
                        <a:lnTo>
                          <a:pt x="23" y="28"/>
                        </a:lnTo>
                        <a:lnTo>
                          <a:pt x="19" y="28"/>
                        </a:lnTo>
                        <a:lnTo>
                          <a:pt x="19" y="32"/>
                        </a:lnTo>
                        <a:lnTo>
                          <a:pt x="19" y="36"/>
                        </a:lnTo>
                        <a:lnTo>
                          <a:pt x="19" y="40"/>
                        </a:lnTo>
                        <a:lnTo>
                          <a:pt x="15" y="40"/>
                        </a:lnTo>
                        <a:lnTo>
                          <a:pt x="15" y="44"/>
                        </a:lnTo>
                        <a:lnTo>
                          <a:pt x="15" y="48"/>
                        </a:lnTo>
                        <a:lnTo>
                          <a:pt x="11" y="48"/>
                        </a:lnTo>
                        <a:lnTo>
                          <a:pt x="8" y="48"/>
                        </a:lnTo>
                        <a:lnTo>
                          <a:pt x="11" y="48"/>
                        </a:lnTo>
                        <a:lnTo>
                          <a:pt x="11" y="44"/>
                        </a:lnTo>
                        <a:lnTo>
                          <a:pt x="11" y="40"/>
                        </a:lnTo>
                        <a:lnTo>
                          <a:pt x="11" y="36"/>
                        </a:lnTo>
                        <a:lnTo>
                          <a:pt x="11" y="32"/>
                        </a:lnTo>
                        <a:lnTo>
                          <a:pt x="8" y="32"/>
                        </a:lnTo>
                        <a:lnTo>
                          <a:pt x="11" y="32"/>
                        </a:lnTo>
                        <a:lnTo>
                          <a:pt x="11" y="28"/>
                        </a:lnTo>
                        <a:lnTo>
                          <a:pt x="11" y="24"/>
                        </a:lnTo>
                        <a:lnTo>
                          <a:pt x="8" y="24"/>
                        </a:lnTo>
                        <a:lnTo>
                          <a:pt x="8" y="20"/>
                        </a:lnTo>
                        <a:lnTo>
                          <a:pt x="11" y="20"/>
                        </a:lnTo>
                        <a:lnTo>
                          <a:pt x="11" y="16"/>
                        </a:lnTo>
                        <a:lnTo>
                          <a:pt x="8" y="16"/>
                        </a:lnTo>
                        <a:lnTo>
                          <a:pt x="8" y="12"/>
                        </a:lnTo>
                        <a:lnTo>
                          <a:pt x="4" y="12"/>
                        </a:lnTo>
                        <a:lnTo>
                          <a:pt x="0" y="12"/>
                        </a:lnTo>
                        <a:lnTo>
                          <a:pt x="0" y="8"/>
                        </a:lnTo>
                        <a:lnTo>
                          <a:pt x="4" y="8"/>
                        </a:lnTo>
                        <a:lnTo>
                          <a:pt x="4" y="4"/>
                        </a:lnTo>
                        <a:lnTo>
                          <a:pt x="8" y="4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63" name="Freeform 638">
                    <a:extLst>
                      <a:ext uri="{FF2B5EF4-FFF2-40B4-BE49-F238E27FC236}">
                        <a16:creationId xmlns:a16="http://schemas.microsoft.com/office/drawing/2014/main" id="{EC7F6E4F-8B07-207A-4CC5-9F364FD08C1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618" y="3497"/>
                    <a:ext cx="55" cy="40"/>
                  </a:xfrm>
                  <a:custGeom>
                    <a:avLst/>
                    <a:gdLst>
                      <a:gd name="T0" fmla="*/ 42 w 54"/>
                      <a:gd name="T1" fmla="*/ 4 h 40"/>
                      <a:gd name="T2" fmla="*/ 46 w 54"/>
                      <a:gd name="T3" fmla="*/ 4 h 40"/>
                      <a:gd name="T4" fmla="*/ 50 w 54"/>
                      <a:gd name="T5" fmla="*/ 4 h 40"/>
                      <a:gd name="T6" fmla="*/ 54 w 54"/>
                      <a:gd name="T7" fmla="*/ 8 h 40"/>
                      <a:gd name="T8" fmla="*/ 54 w 54"/>
                      <a:gd name="T9" fmla="*/ 12 h 40"/>
                      <a:gd name="T10" fmla="*/ 54 w 54"/>
                      <a:gd name="T11" fmla="*/ 16 h 40"/>
                      <a:gd name="T12" fmla="*/ 54 w 54"/>
                      <a:gd name="T13" fmla="*/ 20 h 40"/>
                      <a:gd name="T14" fmla="*/ 50 w 54"/>
                      <a:gd name="T15" fmla="*/ 20 h 40"/>
                      <a:gd name="T16" fmla="*/ 46 w 54"/>
                      <a:gd name="T17" fmla="*/ 20 h 40"/>
                      <a:gd name="T18" fmla="*/ 42 w 54"/>
                      <a:gd name="T19" fmla="*/ 20 h 40"/>
                      <a:gd name="T20" fmla="*/ 42 w 54"/>
                      <a:gd name="T21" fmla="*/ 24 h 40"/>
                      <a:gd name="T22" fmla="*/ 39 w 54"/>
                      <a:gd name="T23" fmla="*/ 24 h 40"/>
                      <a:gd name="T24" fmla="*/ 35 w 54"/>
                      <a:gd name="T25" fmla="*/ 24 h 40"/>
                      <a:gd name="T26" fmla="*/ 35 w 54"/>
                      <a:gd name="T27" fmla="*/ 28 h 40"/>
                      <a:gd name="T28" fmla="*/ 35 w 54"/>
                      <a:gd name="T29" fmla="*/ 32 h 40"/>
                      <a:gd name="T30" fmla="*/ 31 w 54"/>
                      <a:gd name="T31" fmla="*/ 32 h 40"/>
                      <a:gd name="T32" fmla="*/ 27 w 54"/>
                      <a:gd name="T33" fmla="*/ 32 h 40"/>
                      <a:gd name="T34" fmla="*/ 23 w 54"/>
                      <a:gd name="T35" fmla="*/ 32 h 40"/>
                      <a:gd name="T36" fmla="*/ 23 w 54"/>
                      <a:gd name="T37" fmla="*/ 28 h 40"/>
                      <a:gd name="T38" fmla="*/ 19 w 54"/>
                      <a:gd name="T39" fmla="*/ 28 h 40"/>
                      <a:gd name="T40" fmla="*/ 19 w 54"/>
                      <a:gd name="T41" fmla="*/ 32 h 40"/>
                      <a:gd name="T42" fmla="*/ 16 w 54"/>
                      <a:gd name="T43" fmla="*/ 32 h 40"/>
                      <a:gd name="T44" fmla="*/ 16 w 54"/>
                      <a:gd name="T45" fmla="*/ 36 h 40"/>
                      <a:gd name="T46" fmla="*/ 12 w 54"/>
                      <a:gd name="T47" fmla="*/ 36 h 40"/>
                      <a:gd name="T48" fmla="*/ 16 w 54"/>
                      <a:gd name="T49" fmla="*/ 36 h 40"/>
                      <a:gd name="T50" fmla="*/ 16 w 54"/>
                      <a:gd name="T51" fmla="*/ 40 h 40"/>
                      <a:gd name="T52" fmla="*/ 12 w 54"/>
                      <a:gd name="T53" fmla="*/ 40 h 40"/>
                      <a:gd name="T54" fmla="*/ 12 w 54"/>
                      <a:gd name="T55" fmla="*/ 36 h 40"/>
                      <a:gd name="T56" fmla="*/ 8 w 54"/>
                      <a:gd name="T57" fmla="*/ 36 h 40"/>
                      <a:gd name="T58" fmla="*/ 4 w 54"/>
                      <a:gd name="T59" fmla="*/ 36 h 40"/>
                      <a:gd name="T60" fmla="*/ 4 w 54"/>
                      <a:gd name="T61" fmla="*/ 32 h 40"/>
                      <a:gd name="T62" fmla="*/ 0 w 54"/>
                      <a:gd name="T63" fmla="*/ 32 h 40"/>
                      <a:gd name="T64" fmla="*/ 0 w 54"/>
                      <a:gd name="T65" fmla="*/ 28 h 40"/>
                      <a:gd name="T66" fmla="*/ 0 w 54"/>
                      <a:gd name="T67" fmla="*/ 24 h 40"/>
                      <a:gd name="T68" fmla="*/ 4 w 54"/>
                      <a:gd name="T69" fmla="*/ 24 h 40"/>
                      <a:gd name="T70" fmla="*/ 4 w 54"/>
                      <a:gd name="T71" fmla="*/ 20 h 40"/>
                      <a:gd name="T72" fmla="*/ 4 w 54"/>
                      <a:gd name="T73" fmla="*/ 16 h 40"/>
                      <a:gd name="T74" fmla="*/ 0 w 54"/>
                      <a:gd name="T75" fmla="*/ 16 h 40"/>
                      <a:gd name="T76" fmla="*/ 4 w 54"/>
                      <a:gd name="T77" fmla="*/ 16 h 40"/>
                      <a:gd name="T78" fmla="*/ 8 w 54"/>
                      <a:gd name="T79" fmla="*/ 16 h 40"/>
                      <a:gd name="T80" fmla="*/ 12 w 54"/>
                      <a:gd name="T81" fmla="*/ 16 h 40"/>
                      <a:gd name="T82" fmla="*/ 12 w 54"/>
                      <a:gd name="T83" fmla="*/ 12 h 40"/>
                      <a:gd name="T84" fmla="*/ 12 w 54"/>
                      <a:gd name="T85" fmla="*/ 8 h 40"/>
                      <a:gd name="T86" fmla="*/ 16 w 54"/>
                      <a:gd name="T87" fmla="*/ 8 h 40"/>
                      <a:gd name="T88" fmla="*/ 16 w 54"/>
                      <a:gd name="T89" fmla="*/ 12 h 40"/>
                      <a:gd name="T90" fmla="*/ 19 w 54"/>
                      <a:gd name="T91" fmla="*/ 12 h 40"/>
                      <a:gd name="T92" fmla="*/ 19 w 54"/>
                      <a:gd name="T93" fmla="*/ 8 h 40"/>
                      <a:gd name="T94" fmla="*/ 16 w 54"/>
                      <a:gd name="T95" fmla="*/ 8 h 40"/>
                      <a:gd name="T96" fmla="*/ 19 w 54"/>
                      <a:gd name="T97" fmla="*/ 8 h 40"/>
                      <a:gd name="T98" fmla="*/ 23 w 54"/>
                      <a:gd name="T99" fmla="*/ 8 h 40"/>
                      <a:gd name="T100" fmla="*/ 23 w 54"/>
                      <a:gd name="T101" fmla="*/ 4 h 40"/>
                      <a:gd name="T102" fmla="*/ 27 w 54"/>
                      <a:gd name="T103" fmla="*/ 4 h 40"/>
                      <a:gd name="T104" fmla="*/ 31 w 54"/>
                      <a:gd name="T105" fmla="*/ 4 h 40"/>
                      <a:gd name="T106" fmla="*/ 35 w 54"/>
                      <a:gd name="T107" fmla="*/ 4 h 40"/>
                      <a:gd name="T108" fmla="*/ 35 w 54"/>
                      <a:gd name="T109" fmla="*/ 0 h 40"/>
                      <a:gd name="T110" fmla="*/ 35 w 54"/>
                      <a:gd name="T111" fmla="*/ 4 h 40"/>
                      <a:gd name="T112" fmla="*/ 35 w 54"/>
                      <a:gd name="T113" fmla="*/ 0 h 40"/>
                      <a:gd name="T114" fmla="*/ 35 w 54"/>
                      <a:gd name="T115" fmla="*/ 4 h 40"/>
                      <a:gd name="T116" fmla="*/ 39 w 54"/>
                      <a:gd name="T117" fmla="*/ 4 h 40"/>
                      <a:gd name="T118" fmla="*/ 42 w 54"/>
                      <a:gd name="T119" fmla="*/ 4 h 4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</a:cxnLst>
                    <a:rect l="0" t="0" r="r" b="b"/>
                    <a:pathLst>
                      <a:path w="54" h="40">
                        <a:moveTo>
                          <a:pt x="42" y="4"/>
                        </a:moveTo>
                        <a:lnTo>
                          <a:pt x="46" y="4"/>
                        </a:lnTo>
                        <a:lnTo>
                          <a:pt x="50" y="4"/>
                        </a:lnTo>
                        <a:lnTo>
                          <a:pt x="54" y="8"/>
                        </a:lnTo>
                        <a:lnTo>
                          <a:pt x="54" y="12"/>
                        </a:lnTo>
                        <a:lnTo>
                          <a:pt x="54" y="16"/>
                        </a:lnTo>
                        <a:lnTo>
                          <a:pt x="54" y="20"/>
                        </a:lnTo>
                        <a:lnTo>
                          <a:pt x="50" y="20"/>
                        </a:lnTo>
                        <a:lnTo>
                          <a:pt x="46" y="20"/>
                        </a:lnTo>
                        <a:lnTo>
                          <a:pt x="42" y="20"/>
                        </a:lnTo>
                        <a:lnTo>
                          <a:pt x="42" y="24"/>
                        </a:lnTo>
                        <a:lnTo>
                          <a:pt x="39" y="24"/>
                        </a:lnTo>
                        <a:lnTo>
                          <a:pt x="35" y="24"/>
                        </a:lnTo>
                        <a:lnTo>
                          <a:pt x="35" y="28"/>
                        </a:lnTo>
                        <a:lnTo>
                          <a:pt x="35" y="32"/>
                        </a:lnTo>
                        <a:lnTo>
                          <a:pt x="31" y="32"/>
                        </a:lnTo>
                        <a:lnTo>
                          <a:pt x="27" y="32"/>
                        </a:lnTo>
                        <a:lnTo>
                          <a:pt x="23" y="32"/>
                        </a:lnTo>
                        <a:lnTo>
                          <a:pt x="23" y="28"/>
                        </a:lnTo>
                        <a:lnTo>
                          <a:pt x="19" y="28"/>
                        </a:lnTo>
                        <a:lnTo>
                          <a:pt x="19" y="32"/>
                        </a:lnTo>
                        <a:lnTo>
                          <a:pt x="16" y="32"/>
                        </a:lnTo>
                        <a:lnTo>
                          <a:pt x="16" y="36"/>
                        </a:lnTo>
                        <a:lnTo>
                          <a:pt x="12" y="36"/>
                        </a:lnTo>
                        <a:lnTo>
                          <a:pt x="16" y="36"/>
                        </a:lnTo>
                        <a:lnTo>
                          <a:pt x="16" y="40"/>
                        </a:lnTo>
                        <a:lnTo>
                          <a:pt x="12" y="40"/>
                        </a:lnTo>
                        <a:lnTo>
                          <a:pt x="12" y="36"/>
                        </a:lnTo>
                        <a:lnTo>
                          <a:pt x="8" y="36"/>
                        </a:lnTo>
                        <a:lnTo>
                          <a:pt x="4" y="36"/>
                        </a:lnTo>
                        <a:lnTo>
                          <a:pt x="4" y="32"/>
                        </a:lnTo>
                        <a:lnTo>
                          <a:pt x="0" y="32"/>
                        </a:lnTo>
                        <a:lnTo>
                          <a:pt x="0" y="28"/>
                        </a:lnTo>
                        <a:lnTo>
                          <a:pt x="0" y="24"/>
                        </a:lnTo>
                        <a:lnTo>
                          <a:pt x="4" y="24"/>
                        </a:lnTo>
                        <a:lnTo>
                          <a:pt x="4" y="20"/>
                        </a:lnTo>
                        <a:lnTo>
                          <a:pt x="4" y="16"/>
                        </a:lnTo>
                        <a:lnTo>
                          <a:pt x="0" y="16"/>
                        </a:lnTo>
                        <a:lnTo>
                          <a:pt x="4" y="16"/>
                        </a:lnTo>
                        <a:lnTo>
                          <a:pt x="8" y="16"/>
                        </a:lnTo>
                        <a:lnTo>
                          <a:pt x="12" y="16"/>
                        </a:lnTo>
                        <a:lnTo>
                          <a:pt x="12" y="12"/>
                        </a:lnTo>
                        <a:lnTo>
                          <a:pt x="12" y="8"/>
                        </a:lnTo>
                        <a:lnTo>
                          <a:pt x="16" y="8"/>
                        </a:lnTo>
                        <a:lnTo>
                          <a:pt x="16" y="12"/>
                        </a:lnTo>
                        <a:lnTo>
                          <a:pt x="19" y="12"/>
                        </a:lnTo>
                        <a:lnTo>
                          <a:pt x="19" y="8"/>
                        </a:lnTo>
                        <a:lnTo>
                          <a:pt x="16" y="8"/>
                        </a:lnTo>
                        <a:lnTo>
                          <a:pt x="19" y="8"/>
                        </a:lnTo>
                        <a:lnTo>
                          <a:pt x="23" y="8"/>
                        </a:lnTo>
                        <a:lnTo>
                          <a:pt x="23" y="4"/>
                        </a:lnTo>
                        <a:lnTo>
                          <a:pt x="27" y="4"/>
                        </a:lnTo>
                        <a:lnTo>
                          <a:pt x="31" y="4"/>
                        </a:lnTo>
                        <a:lnTo>
                          <a:pt x="35" y="4"/>
                        </a:lnTo>
                        <a:lnTo>
                          <a:pt x="35" y="0"/>
                        </a:lnTo>
                        <a:lnTo>
                          <a:pt x="35" y="4"/>
                        </a:lnTo>
                        <a:lnTo>
                          <a:pt x="35" y="0"/>
                        </a:lnTo>
                        <a:lnTo>
                          <a:pt x="35" y="4"/>
                        </a:lnTo>
                        <a:lnTo>
                          <a:pt x="39" y="4"/>
                        </a:lnTo>
                        <a:lnTo>
                          <a:pt x="42" y="4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64" name="Freeform 639">
                    <a:extLst>
                      <a:ext uri="{FF2B5EF4-FFF2-40B4-BE49-F238E27FC236}">
                        <a16:creationId xmlns:a16="http://schemas.microsoft.com/office/drawing/2014/main" id="{3FC2AA3D-625B-682D-14A7-B41159251F3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213" y="3502"/>
                    <a:ext cx="46" cy="76"/>
                  </a:xfrm>
                  <a:custGeom>
                    <a:avLst/>
                    <a:gdLst>
                      <a:gd name="T0" fmla="*/ 7 w 46"/>
                      <a:gd name="T1" fmla="*/ 40 h 77"/>
                      <a:gd name="T2" fmla="*/ 7 w 46"/>
                      <a:gd name="T3" fmla="*/ 40 h 77"/>
                      <a:gd name="T4" fmla="*/ 4 w 46"/>
                      <a:gd name="T5" fmla="*/ 36 h 77"/>
                      <a:gd name="T6" fmla="*/ 0 w 46"/>
                      <a:gd name="T7" fmla="*/ 32 h 77"/>
                      <a:gd name="T8" fmla="*/ 4 w 46"/>
                      <a:gd name="T9" fmla="*/ 28 h 77"/>
                      <a:gd name="T10" fmla="*/ 0 w 46"/>
                      <a:gd name="T11" fmla="*/ 24 h 77"/>
                      <a:gd name="T12" fmla="*/ 4 w 46"/>
                      <a:gd name="T13" fmla="*/ 20 h 77"/>
                      <a:gd name="T14" fmla="*/ 4 w 46"/>
                      <a:gd name="T15" fmla="*/ 12 h 77"/>
                      <a:gd name="T16" fmla="*/ 4 w 46"/>
                      <a:gd name="T17" fmla="*/ 4 h 77"/>
                      <a:gd name="T18" fmla="*/ 11 w 46"/>
                      <a:gd name="T19" fmla="*/ 4 h 77"/>
                      <a:gd name="T20" fmla="*/ 11 w 46"/>
                      <a:gd name="T21" fmla="*/ 4 h 77"/>
                      <a:gd name="T22" fmla="*/ 15 w 46"/>
                      <a:gd name="T23" fmla="*/ 8 h 77"/>
                      <a:gd name="T24" fmla="*/ 19 w 46"/>
                      <a:gd name="T25" fmla="*/ 12 h 77"/>
                      <a:gd name="T26" fmla="*/ 15 w 46"/>
                      <a:gd name="T27" fmla="*/ 16 h 77"/>
                      <a:gd name="T28" fmla="*/ 19 w 46"/>
                      <a:gd name="T29" fmla="*/ 20 h 77"/>
                      <a:gd name="T30" fmla="*/ 15 w 46"/>
                      <a:gd name="T31" fmla="*/ 24 h 77"/>
                      <a:gd name="T32" fmla="*/ 15 w 46"/>
                      <a:gd name="T33" fmla="*/ 32 h 77"/>
                      <a:gd name="T34" fmla="*/ 19 w 46"/>
                      <a:gd name="T35" fmla="*/ 36 h 77"/>
                      <a:gd name="T36" fmla="*/ 23 w 46"/>
                      <a:gd name="T37" fmla="*/ 40 h 77"/>
                      <a:gd name="T38" fmla="*/ 23 w 46"/>
                      <a:gd name="T39" fmla="*/ 48 h 77"/>
                      <a:gd name="T40" fmla="*/ 30 w 46"/>
                      <a:gd name="T41" fmla="*/ 48 h 77"/>
                      <a:gd name="T42" fmla="*/ 34 w 46"/>
                      <a:gd name="T43" fmla="*/ 52 h 77"/>
                      <a:gd name="T44" fmla="*/ 38 w 46"/>
                      <a:gd name="T45" fmla="*/ 57 h 77"/>
                      <a:gd name="T46" fmla="*/ 42 w 46"/>
                      <a:gd name="T47" fmla="*/ 52 h 77"/>
                      <a:gd name="T48" fmla="*/ 46 w 46"/>
                      <a:gd name="T49" fmla="*/ 57 h 77"/>
                      <a:gd name="T50" fmla="*/ 42 w 46"/>
                      <a:gd name="T51" fmla="*/ 61 h 77"/>
                      <a:gd name="T52" fmla="*/ 38 w 46"/>
                      <a:gd name="T53" fmla="*/ 65 h 77"/>
                      <a:gd name="T54" fmla="*/ 34 w 46"/>
                      <a:gd name="T55" fmla="*/ 69 h 77"/>
                      <a:gd name="T56" fmla="*/ 30 w 46"/>
                      <a:gd name="T57" fmla="*/ 73 h 77"/>
                      <a:gd name="T58" fmla="*/ 27 w 46"/>
                      <a:gd name="T59" fmla="*/ 77 h 77"/>
                      <a:gd name="T60" fmla="*/ 23 w 46"/>
                      <a:gd name="T61" fmla="*/ 73 h 77"/>
                      <a:gd name="T62" fmla="*/ 23 w 46"/>
                      <a:gd name="T63" fmla="*/ 65 h 77"/>
                      <a:gd name="T64" fmla="*/ 23 w 46"/>
                      <a:gd name="T65" fmla="*/ 57 h 77"/>
                      <a:gd name="T66" fmla="*/ 19 w 46"/>
                      <a:gd name="T67" fmla="*/ 52 h 77"/>
                      <a:gd name="T68" fmla="*/ 11 w 46"/>
                      <a:gd name="T69" fmla="*/ 48 h 77"/>
                      <a:gd name="T70" fmla="*/ 7 w 46"/>
                      <a:gd name="T71" fmla="*/ 44 h 7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</a:cxnLst>
                    <a:rect l="0" t="0" r="r" b="b"/>
                    <a:pathLst>
                      <a:path w="46" h="77">
                        <a:moveTo>
                          <a:pt x="7" y="44"/>
                        </a:moveTo>
                        <a:lnTo>
                          <a:pt x="7" y="40"/>
                        </a:lnTo>
                        <a:lnTo>
                          <a:pt x="4" y="40"/>
                        </a:lnTo>
                        <a:lnTo>
                          <a:pt x="7" y="40"/>
                        </a:lnTo>
                        <a:lnTo>
                          <a:pt x="7" y="36"/>
                        </a:lnTo>
                        <a:lnTo>
                          <a:pt x="4" y="36"/>
                        </a:lnTo>
                        <a:lnTo>
                          <a:pt x="4" y="32"/>
                        </a:lnTo>
                        <a:lnTo>
                          <a:pt x="0" y="32"/>
                        </a:lnTo>
                        <a:lnTo>
                          <a:pt x="0" y="28"/>
                        </a:lnTo>
                        <a:lnTo>
                          <a:pt x="4" y="28"/>
                        </a:lnTo>
                        <a:lnTo>
                          <a:pt x="4" y="24"/>
                        </a:lnTo>
                        <a:lnTo>
                          <a:pt x="0" y="24"/>
                        </a:lnTo>
                        <a:lnTo>
                          <a:pt x="0" y="20"/>
                        </a:lnTo>
                        <a:lnTo>
                          <a:pt x="4" y="20"/>
                        </a:lnTo>
                        <a:lnTo>
                          <a:pt x="4" y="16"/>
                        </a:lnTo>
                        <a:lnTo>
                          <a:pt x="4" y="12"/>
                        </a:lnTo>
                        <a:lnTo>
                          <a:pt x="4" y="8"/>
                        </a:lnTo>
                        <a:lnTo>
                          <a:pt x="4" y="4"/>
                        </a:lnTo>
                        <a:lnTo>
                          <a:pt x="7" y="4"/>
                        </a:lnTo>
                        <a:lnTo>
                          <a:pt x="11" y="4"/>
                        </a:lnTo>
                        <a:lnTo>
                          <a:pt x="11" y="0"/>
                        </a:lnTo>
                        <a:lnTo>
                          <a:pt x="11" y="4"/>
                        </a:lnTo>
                        <a:lnTo>
                          <a:pt x="15" y="4"/>
                        </a:lnTo>
                        <a:lnTo>
                          <a:pt x="15" y="8"/>
                        </a:lnTo>
                        <a:lnTo>
                          <a:pt x="19" y="8"/>
                        </a:lnTo>
                        <a:lnTo>
                          <a:pt x="19" y="12"/>
                        </a:lnTo>
                        <a:lnTo>
                          <a:pt x="15" y="12"/>
                        </a:lnTo>
                        <a:lnTo>
                          <a:pt x="15" y="16"/>
                        </a:lnTo>
                        <a:lnTo>
                          <a:pt x="15" y="20"/>
                        </a:lnTo>
                        <a:lnTo>
                          <a:pt x="19" y="20"/>
                        </a:lnTo>
                        <a:lnTo>
                          <a:pt x="19" y="24"/>
                        </a:lnTo>
                        <a:lnTo>
                          <a:pt x="15" y="24"/>
                        </a:lnTo>
                        <a:lnTo>
                          <a:pt x="15" y="28"/>
                        </a:lnTo>
                        <a:lnTo>
                          <a:pt x="15" y="32"/>
                        </a:lnTo>
                        <a:lnTo>
                          <a:pt x="19" y="32"/>
                        </a:lnTo>
                        <a:lnTo>
                          <a:pt x="19" y="36"/>
                        </a:lnTo>
                        <a:lnTo>
                          <a:pt x="19" y="40"/>
                        </a:lnTo>
                        <a:lnTo>
                          <a:pt x="23" y="40"/>
                        </a:lnTo>
                        <a:lnTo>
                          <a:pt x="23" y="44"/>
                        </a:lnTo>
                        <a:lnTo>
                          <a:pt x="23" y="48"/>
                        </a:lnTo>
                        <a:lnTo>
                          <a:pt x="27" y="48"/>
                        </a:lnTo>
                        <a:lnTo>
                          <a:pt x="30" y="48"/>
                        </a:lnTo>
                        <a:lnTo>
                          <a:pt x="34" y="48"/>
                        </a:lnTo>
                        <a:lnTo>
                          <a:pt x="34" y="52"/>
                        </a:lnTo>
                        <a:lnTo>
                          <a:pt x="34" y="57"/>
                        </a:lnTo>
                        <a:lnTo>
                          <a:pt x="38" y="57"/>
                        </a:lnTo>
                        <a:lnTo>
                          <a:pt x="42" y="57"/>
                        </a:lnTo>
                        <a:lnTo>
                          <a:pt x="42" y="52"/>
                        </a:lnTo>
                        <a:lnTo>
                          <a:pt x="46" y="52"/>
                        </a:lnTo>
                        <a:lnTo>
                          <a:pt x="46" y="57"/>
                        </a:lnTo>
                        <a:lnTo>
                          <a:pt x="42" y="57"/>
                        </a:lnTo>
                        <a:lnTo>
                          <a:pt x="42" y="61"/>
                        </a:lnTo>
                        <a:lnTo>
                          <a:pt x="42" y="65"/>
                        </a:lnTo>
                        <a:lnTo>
                          <a:pt x="38" y="65"/>
                        </a:lnTo>
                        <a:lnTo>
                          <a:pt x="38" y="69"/>
                        </a:lnTo>
                        <a:lnTo>
                          <a:pt x="34" y="69"/>
                        </a:lnTo>
                        <a:lnTo>
                          <a:pt x="30" y="69"/>
                        </a:lnTo>
                        <a:lnTo>
                          <a:pt x="30" y="73"/>
                        </a:lnTo>
                        <a:lnTo>
                          <a:pt x="27" y="73"/>
                        </a:lnTo>
                        <a:lnTo>
                          <a:pt x="27" y="77"/>
                        </a:lnTo>
                        <a:lnTo>
                          <a:pt x="27" y="73"/>
                        </a:lnTo>
                        <a:lnTo>
                          <a:pt x="23" y="73"/>
                        </a:lnTo>
                        <a:lnTo>
                          <a:pt x="23" y="69"/>
                        </a:lnTo>
                        <a:lnTo>
                          <a:pt x="23" y="65"/>
                        </a:lnTo>
                        <a:lnTo>
                          <a:pt x="23" y="61"/>
                        </a:lnTo>
                        <a:lnTo>
                          <a:pt x="23" y="57"/>
                        </a:lnTo>
                        <a:lnTo>
                          <a:pt x="19" y="57"/>
                        </a:lnTo>
                        <a:lnTo>
                          <a:pt x="19" y="52"/>
                        </a:lnTo>
                        <a:lnTo>
                          <a:pt x="15" y="52"/>
                        </a:lnTo>
                        <a:lnTo>
                          <a:pt x="11" y="48"/>
                        </a:lnTo>
                        <a:lnTo>
                          <a:pt x="11" y="44"/>
                        </a:lnTo>
                        <a:lnTo>
                          <a:pt x="7" y="44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65" name="Freeform 640">
                    <a:extLst>
                      <a:ext uri="{FF2B5EF4-FFF2-40B4-BE49-F238E27FC236}">
                        <a16:creationId xmlns:a16="http://schemas.microsoft.com/office/drawing/2014/main" id="{A9749CDB-7C6B-9CA8-904F-BC81E66419A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888" y="3502"/>
                    <a:ext cx="26" cy="12"/>
                  </a:xfrm>
                  <a:custGeom>
                    <a:avLst/>
                    <a:gdLst>
                      <a:gd name="T0" fmla="*/ 0 w 27"/>
                      <a:gd name="T1" fmla="*/ 4 h 12"/>
                      <a:gd name="T2" fmla="*/ 4 w 27"/>
                      <a:gd name="T3" fmla="*/ 4 h 12"/>
                      <a:gd name="T4" fmla="*/ 4 w 27"/>
                      <a:gd name="T5" fmla="*/ 0 h 12"/>
                      <a:gd name="T6" fmla="*/ 7 w 27"/>
                      <a:gd name="T7" fmla="*/ 0 h 12"/>
                      <a:gd name="T8" fmla="*/ 11 w 27"/>
                      <a:gd name="T9" fmla="*/ 0 h 12"/>
                      <a:gd name="T10" fmla="*/ 15 w 27"/>
                      <a:gd name="T11" fmla="*/ 0 h 12"/>
                      <a:gd name="T12" fmla="*/ 15 w 27"/>
                      <a:gd name="T13" fmla="*/ 4 h 12"/>
                      <a:gd name="T14" fmla="*/ 19 w 27"/>
                      <a:gd name="T15" fmla="*/ 4 h 12"/>
                      <a:gd name="T16" fmla="*/ 23 w 27"/>
                      <a:gd name="T17" fmla="*/ 8 h 12"/>
                      <a:gd name="T18" fmla="*/ 27 w 27"/>
                      <a:gd name="T19" fmla="*/ 8 h 12"/>
                      <a:gd name="T20" fmla="*/ 27 w 27"/>
                      <a:gd name="T21" fmla="*/ 12 h 12"/>
                      <a:gd name="T22" fmla="*/ 23 w 27"/>
                      <a:gd name="T23" fmla="*/ 12 h 12"/>
                      <a:gd name="T24" fmla="*/ 23 w 27"/>
                      <a:gd name="T25" fmla="*/ 8 h 12"/>
                      <a:gd name="T26" fmla="*/ 19 w 27"/>
                      <a:gd name="T27" fmla="*/ 8 h 12"/>
                      <a:gd name="T28" fmla="*/ 15 w 27"/>
                      <a:gd name="T29" fmla="*/ 8 h 12"/>
                      <a:gd name="T30" fmla="*/ 11 w 27"/>
                      <a:gd name="T31" fmla="*/ 8 h 12"/>
                      <a:gd name="T32" fmla="*/ 11 w 27"/>
                      <a:gd name="T33" fmla="*/ 4 h 12"/>
                      <a:gd name="T34" fmla="*/ 7 w 27"/>
                      <a:gd name="T35" fmla="*/ 4 h 12"/>
                      <a:gd name="T36" fmla="*/ 4 w 27"/>
                      <a:gd name="T37" fmla="*/ 4 h 12"/>
                      <a:gd name="T38" fmla="*/ 0 w 27"/>
                      <a:gd name="T39" fmla="*/ 4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</a:cxnLst>
                    <a:rect l="0" t="0" r="r" b="b"/>
                    <a:pathLst>
                      <a:path w="27" h="12">
                        <a:moveTo>
                          <a:pt x="0" y="4"/>
                        </a:moveTo>
                        <a:lnTo>
                          <a:pt x="4" y="4"/>
                        </a:lnTo>
                        <a:lnTo>
                          <a:pt x="4" y="0"/>
                        </a:lnTo>
                        <a:lnTo>
                          <a:pt x="7" y="0"/>
                        </a:lnTo>
                        <a:lnTo>
                          <a:pt x="11" y="0"/>
                        </a:lnTo>
                        <a:lnTo>
                          <a:pt x="15" y="0"/>
                        </a:lnTo>
                        <a:lnTo>
                          <a:pt x="15" y="4"/>
                        </a:lnTo>
                        <a:lnTo>
                          <a:pt x="19" y="4"/>
                        </a:lnTo>
                        <a:lnTo>
                          <a:pt x="23" y="8"/>
                        </a:lnTo>
                        <a:lnTo>
                          <a:pt x="27" y="8"/>
                        </a:lnTo>
                        <a:lnTo>
                          <a:pt x="27" y="12"/>
                        </a:lnTo>
                        <a:lnTo>
                          <a:pt x="23" y="12"/>
                        </a:lnTo>
                        <a:lnTo>
                          <a:pt x="23" y="8"/>
                        </a:lnTo>
                        <a:lnTo>
                          <a:pt x="19" y="8"/>
                        </a:lnTo>
                        <a:lnTo>
                          <a:pt x="15" y="8"/>
                        </a:lnTo>
                        <a:lnTo>
                          <a:pt x="11" y="8"/>
                        </a:lnTo>
                        <a:lnTo>
                          <a:pt x="11" y="4"/>
                        </a:lnTo>
                        <a:lnTo>
                          <a:pt x="7" y="4"/>
                        </a:lnTo>
                        <a:lnTo>
                          <a:pt x="4" y="4"/>
                        </a:lnTo>
                        <a:lnTo>
                          <a:pt x="0" y="4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66" name="Freeform 641">
                    <a:extLst>
                      <a:ext uri="{FF2B5EF4-FFF2-40B4-BE49-F238E27FC236}">
                        <a16:creationId xmlns:a16="http://schemas.microsoft.com/office/drawing/2014/main" id="{38248D8C-E575-CE46-7B66-ADD3ABC2D6E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93" y="3502"/>
                    <a:ext cx="26" cy="32"/>
                  </a:xfrm>
                  <a:custGeom>
                    <a:avLst/>
                    <a:gdLst>
                      <a:gd name="T0" fmla="*/ 0 w 26"/>
                      <a:gd name="T1" fmla="*/ 4 h 32"/>
                      <a:gd name="T2" fmla="*/ 3 w 26"/>
                      <a:gd name="T3" fmla="*/ 4 h 32"/>
                      <a:gd name="T4" fmla="*/ 3 w 26"/>
                      <a:gd name="T5" fmla="*/ 0 h 32"/>
                      <a:gd name="T6" fmla="*/ 7 w 26"/>
                      <a:gd name="T7" fmla="*/ 0 h 32"/>
                      <a:gd name="T8" fmla="*/ 7 w 26"/>
                      <a:gd name="T9" fmla="*/ 4 h 32"/>
                      <a:gd name="T10" fmla="*/ 11 w 26"/>
                      <a:gd name="T11" fmla="*/ 4 h 32"/>
                      <a:gd name="T12" fmla="*/ 11 w 26"/>
                      <a:gd name="T13" fmla="*/ 8 h 32"/>
                      <a:gd name="T14" fmla="*/ 11 w 26"/>
                      <a:gd name="T15" fmla="*/ 12 h 32"/>
                      <a:gd name="T16" fmla="*/ 11 w 26"/>
                      <a:gd name="T17" fmla="*/ 8 h 32"/>
                      <a:gd name="T18" fmla="*/ 15 w 26"/>
                      <a:gd name="T19" fmla="*/ 12 h 32"/>
                      <a:gd name="T20" fmla="*/ 19 w 26"/>
                      <a:gd name="T21" fmla="*/ 12 h 32"/>
                      <a:gd name="T22" fmla="*/ 23 w 26"/>
                      <a:gd name="T23" fmla="*/ 12 h 32"/>
                      <a:gd name="T24" fmla="*/ 26 w 26"/>
                      <a:gd name="T25" fmla="*/ 12 h 32"/>
                      <a:gd name="T26" fmla="*/ 26 w 26"/>
                      <a:gd name="T27" fmla="*/ 16 h 32"/>
                      <a:gd name="T28" fmla="*/ 26 w 26"/>
                      <a:gd name="T29" fmla="*/ 20 h 32"/>
                      <a:gd name="T30" fmla="*/ 26 w 26"/>
                      <a:gd name="T31" fmla="*/ 24 h 32"/>
                      <a:gd name="T32" fmla="*/ 23 w 26"/>
                      <a:gd name="T33" fmla="*/ 24 h 32"/>
                      <a:gd name="T34" fmla="*/ 23 w 26"/>
                      <a:gd name="T35" fmla="*/ 28 h 32"/>
                      <a:gd name="T36" fmla="*/ 23 w 26"/>
                      <a:gd name="T37" fmla="*/ 32 h 32"/>
                      <a:gd name="T38" fmla="*/ 19 w 26"/>
                      <a:gd name="T39" fmla="*/ 32 h 32"/>
                      <a:gd name="T40" fmla="*/ 19 w 26"/>
                      <a:gd name="T41" fmla="*/ 28 h 32"/>
                      <a:gd name="T42" fmla="*/ 15 w 26"/>
                      <a:gd name="T43" fmla="*/ 28 h 32"/>
                      <a:gd name="T44" fmla="*/ 15 w 26"/>
                      <a:gd name="T45" fmla="*/ 32 h 32"/>
                      <a:gd name="T46" fmla="*/ 11 w 26"/>
                      <a:gd name="T47" fmla="*/ 32 h 32"/>
                      <a:gd name="T48" fmla="*/ 7 w 26"/>
                      <a:gd name="T49" fmla="*/ 32 h 32"/>
                      <a:gd name="T50" fmla="*/ 7 w 26"/>
                      <a:gd name="T51" fmla="*/ 28 h 32"/>
                      <a:gd name="T52" fmla="*/ 7 w 26"/>
                      <a:gd name="T53" fmla="*/ 32 h 32"/>
                      <a:gd name="T54" fmla="*/ 7 w 26"/>
                      <a:gd name="T55" fmla="*/ 28 h 32"/>
                      <a:gd name="T56" fmla="*/ 7 w 26"/>
                      <a:gd name="T57" fmla="*/ 24 h 32"/>
                      <a:gd name="T58" fmla="*/ 7 w 26"/>
                      <a:gd name="T59" fmla="*/ 20 h 32"/>
                      <a:gd name="T60" fmla="*/ 3 w 26"/>
                      <a:gd name="T61" fmla="*/ 20 h 32"/>
                      <a:gd name="T62" fmla="*/ 3 w 26"/>
                      <a:gd name="T63" fmla="*/ 16 h 32"/>
                      <a:gd name="T64" fmla="*/ 3 w 26"/>
                      <a:gd name="T65" fmla="*/ 12 h 32"/>
                      <a:gd name="T66" fmla="*/ 3 w 26"/>
                      <a:gd name="T67" fmla="*/ 8 h 32"/>
                      <a:gd name="T68" fmla="*/ 0 w 26"/>
                      <a:gd name="T69" fmla="*/ 8 h 32"/>
                      <a:gd name="T70" fmla="*/ 0 w 26"/>
                      <a:gd name="T71" fmla="*/ 4 h 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</a:cxnLst>
                    <a:rect l="0" t="0" r="r" b="b"/>
                    <a:pathLst>
                      <a:path w="26" h="32">
                        <a:moveTo>
                          <a:pt x="0" y="4"/>
                        </a:moveTo>
                        <a:lnTo>
                          <a:pt x="3" y="4"/>
                        </a:lnTo>
                        <a:lnTo>
                          <a:pt x="3" y="0"/>
                        </a:lnTo>
                        <a:lnTo>
                          <a:pt x="7" y="0"/>
                        </a:lnTo>
                        <a:lnTo>
                          <a:pt x="7" y="4"/>
                        </a:lnTo>
                        <a:lnTo>
                          <a:pt x="11" y="4"/>
                        </a:lnTo>
                        <a:lnTo>
                          <a:pt x="11" y="8"/>
                        </a:lnTo>
                        <a:lnTo>
                          <a:pt x="11" y="12"/>
                        </a:lnTo>
                        <a:lnTo>
                          <a:pt x="11" y="8"/>
                        </a:lnTo>
                        <a:lnTo>
                          <a:pt x="15" y="12"/>
                        </a:lnTo>
                        <a:lnTo>
                          <a:pt x="19" y="12"/>
                        </a:lnTo>
                        <a:lnTo>
                          <a:pt x="23" y="12"/>
                        </a:lnTo>
                        <a:lnTo>
                          <a:pt x="26" y="12"/>
                        </a:lnTo>
                        <a:lnTo>
                          <a:pt x="26" y="16"/>
                        </a:lnTo>
                        <a:lnTo>
                          <a:pt x="26" y="20"/>
                        </a:lnTo>
                        <a:lnTo>
                          <a:pt x="26" y="24"/>
                        </a:lnTo>
                        <a:lnTo>
                          <a:pt x="23" y="24"/>
                        </a:lnTo>
                        <a:lnTo>
                          <a:pt x="23" y="28"/>
                        </a:lnTo>
                        <a:lnTo>
                          <a:pt x="23" y="32"/>
                        </a:lnTo>
                        <a:lnTo>
                          <a:pt x="19" y="32"/>
                        </a:lnTo>
                        <a:lnTo>
                          <a:pt x="19" y="28"/>
                        </a:lnTo>
                        <a:lnTo>
                          <a:pt x="15" y="28"/>
                        </a:lnTo>
                        <a:lnTo>
                          <a:pt x="15" y="32"/>
                        </a:lnTo>
                        <a:lnTo>
                          <a:pt x="11" y="32"/>
                        </a:lnTo>
                        <a:lnTo>
                          <a:pt x="7" y="32"/>
                        </a:lnTo>
                        <a:lnTo>
                          <a:pt x="7" y="28"/>
                        </a:lnTo>
                        <a:lnTo>
                          <a:pt x="7" y="32"/>
                        </a:lnTo>
                        <a:lnTo>
                          <a:pt x="7" y="28"/>
                        </a:lnTo>
                        <a:lnTo>
                          <a:pt x="7" y="24"/>
                        </a:lnTo>
                        <a:lnTo>
                          <a:pt x="7" y="20"/>
                        </a:lnTo>
                        <a:lnTo>
                          <a:pt x="3" y="20"/>
                        </a:lnTo>
                        <a:lnTo>
                          <a:pt x="3" y="16"/>
                        </a:lnTo>
                        <a:lnTo>
                          <a:pt x="3" y="12"/>
                        </a:lnTo>
                        <a:lnTo>
                          <a:pt x="3" y="8"/>
                        </a:lnTo>
                        <a:lnTo>
                          <a:pt x="0" y="8"/>
                        </a:lnTo>
                        <a:lnTo>
                          <a:pt x="0" y="4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67" name="Freeform 642">
                    <a:extLst>
                      <a:ext uri="{FF2B5EF4-FFF2-40B4-BE49-F238E27FC236}">
                        <a16:creationId xmlns:a16="http://schemas.microsoft.com/office/drawing/2014/main" id="{83AA5124-3F9A-D3BF-47AD-A78D2DDAE70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959" y="3502"/>
                    <a:ext cx="75" cy="92"/>
                  </a:xfrm>
                  <a:custGeom>
                    <a:avLst/>
                    <a:gdLst>
                      <a:gd name="T0" fmla="*/ 53 w 76"/>
                      <a:gd name="T1" fmla="*/ 4 h 93"/>
                      <a:gd name="T2" fmla="*/ 57 w 76"/>
                      <a:gd name="T3" fmla="*/ 8 h 93"/>
                      <a:gd name="T4" fmla="*/ 61 w 76"/>
                      <a:gd name="T5" fmla="*/ 4 h 93"/>
                      <a:gd name="T6" fmla="*/ 69 w 76"/>
                      <a:gd name="T7" fmla="*/ 0 h 93"/>
                      <a:gd name="T8" fmla="*/ 76 w 76"/>
                      <a:gd name="T9" fmla="*/ 0 h 93"/>
                      <a:gd name="T10" fmla="*/ 76 w 76"/>
                      <a:gd name="T11" fmla="*/ 8 h 93"/>
                      <a:gd name="T12" fmla="*/ 72 w 76"/>
                      <a:gd name="T13" fmla="*/ 12 h 93"/>
                      <a:gd name="T14" fmla="*/ 72 w 76"/>
                      <a:gd name="T15" fmla="*/ 20 h 93"/>
                      <a:gd name="T16" fmla="*/ 72 w 76"/>
                      <a:gd name="T17" fmla="*/ 20 h 93"/>
                      <a:gd name="T18" fmla="*/ 72 w 76"/>
                      <a:gd name="T19" fmla="*/ 20 h 93"/>
                      <a:gd name="T20" fmla="*/ 69 w 76"/>
                      <a:gd name="T21" fmla="*/ 24 h 93"/>
                      <a:gd name="T22" fmla="*/ 69 w 76"/>
                      <a:gd name="T23" fmla="*/ 32 h 93"/>
                      <a:gd name="T24" fmla="*/ 69 w 76"/>
                      <a:gd name="T25" fmla="*/ 40 h 93"/>
                      <a:gd name="T26" fmla="*/ 69 w 76"/>
                      <a:gd name="T27" fmla="*/ 40 h 93"/>
                      <a:gd name="T28" fmla="*/ 69 w 76"/>
                      <a:gd name="T29" fmla="*/ 48 h 93"/>
                      <a:gd name="T30" fmla="*/ 76 w 76"/>
                      <a:gd name="T31" fmla="*/ 48 h 93"/>
                      <a:gd name="T32" fmla="*/ 76 w 76"/>
                      <a:gd name="T33" fmla="*/ 57 h 93"/>
                      <a:gd name="T34" fmla="*/ 76 w 76"/>
                      <a:gd name="T35" fmla="*/ 65 h 93"/>
                      <a:gd name="T36" fmla="*/ 72 w 76"/>
                      <a:gd name="T37" fmla="*/ 69 h 93"/>
                      <a:gd name="T38" fmla="*/ 69 w 76"/>
                      <a:gd name="T39" fmla="*/ 73 h 93"/>
                      <a:gd name="T40" fmla="*/ 69 w 76"/>
                      <a:gd name="T41" fmla="*/ 73 h 93"/>
                      <a:gd name="T42" fmla="*/ 65 w 76"/>
                      <a:gd name="T43" fmla="*/ 77 h 93"/>
                      <a:gd name="T44" fmla="*/ 57 w 76"/>
                      <a:gd name="T45" fmla="*/ 77 h 93"/>
                      <a:gd name="T46" fmla="*/ 57 w 76"/>
                      <a:gd name="T47" fmla="*/ 77 h 93"/>
                      <a:gd name="T48" fmla="*/ 53 w 76"/>
                      <a:gd name="T49" fmla="*/ 81 h 93"/>
                      <a:gd name="T50" fmla="*/ 49 w 76"/>
                      <a:gd name="T51" fmla="*/ 77 h 93"/>
                      <a:gd name="T52" fmla="*/ 46 w 76"/>
                      <a:gd name="T53" fmla="*/ 73 h 93"/>
                      <a:gd name="T54" fmla="*/ 38 w 76"/>
                      <a:gd name="T55" fmla="*/ 73 h 93"/>
                      <a:gd name="T56" fmla="*/ 34 w 76"/>
                      <a:gd name="T57" fmla="*/ 77 h 93"/>
                      <a:gd name="T58" fmla="*/ 30 w 76"/>
                      <a:gd name="T59" fmla="*/ 81 h 93"/>
                      <a:gd name="T60" fmla="*/ 26 w 76"/>
                      <a:gd name="T61" fmla="*/ 85 h 93"/>
                      <a:gd name="T62" fmla="*/ 23 w 76"/>
                      <a:gd name="T63" fmla="*/ 89 h 93"/>
                      <a:gd name="T64" fmla="*/ 19 w 76"/>
                      <a:gd name="T65" fmla="*/ 93 h 93"/>
                      <a:gd name="T66" fmla="*/ 15 w 76"/>
                      <a:gd name="T67" fmla="*/ 89 h 93"/>
                      <a:gd name="T68" fmla="*/ 19 w 76"/>
                      <a:gd name="T69" fmla="*/ 85 h 93"/>
                      <a:gd name="T70" fmla="*/ 19 w 76"/>
                      <a:gd name="T71" fmla="*/ 77 h 93"/>
                      <a:gd name="T72" fmla="*/ 11 w 76"/>
                      <a:gd name="T73" fmla="*/ 77 h 93"/>
                      <a:gd name="T74" fmla="*/ 3 w 76"/>
                      <a:gd name="T75" fmla="*/ 77 h 93"/>
                      <a:gd name="T76" fmla="*/ 0 w 76"/>
                      <a:gd name="T77" fmla="*/ 69 h 93"/>
                      <a:gd name="T78" fmla="*/ 0 w 76"/>
                      <a:gd name="T79" fmla="*/ 61 h 93"/>
                      <a:gd name="T80" fmla="*/ 3 w 76"/>
                      <a:gd name="T81" fmla="*/ 57 h 93"/>
                      <a:gd name="T82" fmla="*/ 0 w 76"/>
                      <a:gd name="T83" fmla="*/ 48 h 93"/>
                      <a:gd name="T84" fmla="*/ 3 w 76"/>
                      <a:gd name="T85" fmla="*/ 44 h 93"/>
                      <a:gd name="T86" fmla="*/ 7 w 76"/>
                      <a:gd name="T87" fmla="*/ 40 h 93"/>
                      <a:gd name="T88" fmla="*/ 11 w 76"/>
                      <a:gd name="T89" fmla="*/ 36 h 93"/>
                      <a:gd name="T90" fmla="*/ 11 w 76"/>
                      <a:gd name="T91" fmla="*/ 28 h 93"/>
                      <a:gd name="T92" fmla="*/ 15 w 76"/>
                      <a:gd name="T93" fmla="*/ 24 h 93"/>
                      <a:gd name="T94" fmla="*/ 19 w 76"/>
                      <a:gd name="T95" fmla="*/ 20 h 93"/>
                      <a:gd name="T96" fmla="*/ 23 w 76"/>
                      <a:gd name="T97" fmla="*/ 16 h 93"/>
                      <a:gd name="T98" fmla="*/ 23 w 76"/>
                      <a:gd name="T99" fmla="*/ 8 h 93"/>
                      <a:gd name="T100" fmla="*/ 23 w 76"/>
                      <a:gd name="T101" fmla="*/ 8 h 93"/>
                      <a:gd name="T102" fmla="*/ 30 w 76"/>
                      <a:gd name="T103" fmla="*/ 12 h 93"/>
                      <a:gd name="T104" fmla="*/ 38 w 76"/>
                      <a:gd name="T105" fmla="*/ 12 h 93"/>
                      <a:gd name="T106" fmla="*/ 42 w 76"/>
                      <a:gd name="T107" fmla="*/ 8 h 93"/>
                      <a:gd name="T108" fmla="*/ 49 w 76"/>
                      <a:gd name="T109" fmla="*/ 8 h 9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</a:cxnLst>
                    <a:rect l="0" t="0" r="r" b="b"/>
                    <a:pathLst>
                      <a:path w="76" h="93">
                        <a:moveTo>
                          <a:pt x="53" y="8"/>
                        </a:moveTo>
                        <a:lnTo>
                          <a:pt x="53" y="4"/>
                        </a:lnTo>
                        <a:lnTo>
                          <a:pt x="57" y="4"/>
                        </a:lnTo>
                        <a:lnTo>
                          <a:pt x="57" y="8"/>
                        </a:lnTo>
                        <a:lnTo>
                          <a:pt x="61" y="8"/>
                        </a:lnTo>
                        <a:lnTo>
                          <a:pt x="61" y="4"/>
                        </a:lnTo>
                        <a:lnTo>
                          <a:pt x="65" y="0"/>
                        </a:lnTo>
                        <a:lnTo>
                          <a:pt x="69" y="0"/>
                        </a:lnTo>
                        <a:lnTo>
                          <a:pt x="72" y="0"/>
                        </a:lnTo>
                        <a:lnTo>
                          <a:pt x="76" y="0"/>
                        </a:lnTo>
                        <a:lnTo>
                          <a:pt x="76" y="4"/>
                        </a:lnTo>
                        <a:lnTo>
                          <a:pt x="76" y="8"/>
                        </a:lnTo>
                        <a:lnTo>
                          <a:pt x="76" y="12"/>
                        </a:lnTo>
                        <a:lnTo>
                          <a:pt x="72" y="12"/>
                        </a:lnTo>
                        <a:lnTo>
                          <a:pt x="72" y="16"/>
                        </a:lnTo>
                        <a:lnTo>
                          <a:pt x="72" y="20"/>
                        </a:lnTo>
                        <a:lnTo>
                          <a:pt x="72" y="16"/>
                        </a:lnTo>
                        <a:lnTo>
                          <a:pt x="72" y="20"/>
                        </a:lnTo>
                        <a:lnTo>
                          <a:pt x="69" y="20"/>
                        </a:lnTo>
                        <a:lnTo>
                          <a:pt x="72" y="20"/>
                        </a:lnTo>
                        <a:lnTo>
                          <a:pt x="69" y="20"/>
                        </a:lnTo>
                        <a:lnTo>
                          <a:pt x="69" y="24"/>
                        </a:lnTo>
                        <a:lnTo>
                          <a:pt x="69" y="28"/>
                        </a:lnTo>
                        <a:lnTo>
                          <a:pt x="69" y="32"/>
                        </a:lnTo>
                        <a:lnTo>
                          <a:pt x="69" y="36"/>
                        </a:lnTo>
                        <a:lnTo>
                          <a:pt x="69" y="40"/>
                        </a:lnTo>
                        <a:lnTo>
                          <a:pt x="65" y="40"/>
                        </a:lnTo>
                        <a:lnTo>
                          <a:pt x="69" y="40"/>
                        </a:lnTo>
                        <a:lnTo>
                          <a:pt x="69" y="44"/>
                        </a:lnTo>
                        <a:lnTo>
                          <a:pt x="69" y="48"/>
                        </a:lnTo>
                        <a:lnTo>
                          <a:pt x="72" y="48"/>
                        </a:lnTo>
                        <a:lnTo>
                          <a:pt x="76" y="48"/>
                        </a:lnTo>
                        <a:lnTo>
                          <a:pt x="76" y="52"/>
                        </a:lnTo>
                        <a:lnTo>
                          <a:pt x="76" y="57"/>
                        </a:lnTo>
                        <a:lnTo>
                          <a:pt x="76" y="61"/>
                        </a:lnTo>
                        <a:lnTo>
                          <a:pt x="76" y="65"/>
                        </a:lnTo>
                        <a:lnTo>
                          <a:pt x="76" y="69"/>
                        </a:lnTo>
                        <a:lnTo>
                          <a:pt x="72" y="69"/>
                        </a:lnTo>
                        <a:lnTo>
                          <a:pt x="72" y="73"/>
                        </a:lnTo>
                        <a:lnTo>
                          <a:pt x="69" y="73"/>
                        </a:lnTo>
                        <a:lnTo>
                          <a:pt x="69" y="77"/>
                        </a:lnTo>
                        <a:lnTo>
                          <a:pt x="69" y="73"/>
                        </a:lnTo>
                        <a:lnTo>
                          <a:pt x="65" y="73"/>
                        </a:lnTo>
                        <a:lnTo>
                          <a:pt x="65" y="77"/>
                        </a:lnTo>
                        <a:lnTo>
                          <a:pt x="61" y="77"/>
                        </a:lnTo>
                        <a:lnTo>
                          <a:pt x="57" y="77"/>
                        </a:lnTo>
                        <a:lnTo>
                          <a:pt x="57" y="81"/>
                        </a:lnTo>
                        <a:lnTo>
                          <a:pt x="57" y="77"/>
                        </a:lnTo>
                        <a:lnTo>
                          <a:pt x="53" y="77"/>
                        </a:lnTo>
                        <a:lnTo>
                          <a:pt x="53" y="81"/>
                        </a:lnTo>
                        <a:lnTo>
                          <a:pt x="53" y="77"/>
                        </a:lnTo>
                        <a:lnTo>
                          <a:pt x="49" y="77"/>
                        </a:lnTo>
                        <a:lnTo>
                          <a:pt x="46" y="77"/>
                        </a:lnTo>
                        <a:lnTo>
                          <a:pt x="46" y="73"/>
                        </a:lnTo>
                        <a:lnTo>
                          <a:pt x="42" y="73"/>
                        </a:lnTo>
                        <a:lnTo>
                          <a:pt x="38" y="73"/>
                        </a:lnTo>
                        <a:lnTo>
                          <a:pt x="38" y="77"/>
                        </a:lnTo>
                        <a:lnTo>
                          <a:pt x="34" y="77"/>
                        </a:lnTo>
                        <a:lnTo>
                          <a:pt x="34" y="81"/>
                        </a:lnTo>
                        <a:lnTo>
                          <a:pt x="30" y="81"/>
                        </a:lnTo>
                        <a:lnTo>
                          <a:pt x="30" y="85"/>
                        </a:lnTo>
                        <a:lnTo>
                          <a:pt x="26" y="85"/>
                        </a:lnTo>
                        <a:lnTo>
                          <a:pt x="23" y="85"/>
                        </a:lnTo>
                        <a:lnTo>
                          <a:pt x="23" y="89"/>
                        </a:lnTo>
                        <a:lnTo>
                          <a:pt x="19" y="89"/>
                        </a:lnTo>
                        <a:lnTo>
                          <a:pt x="19" y="93"/>
                        </a:lnTo>
                        <a:lnTo>
                          <a:pt x="15" y="93"/>
                        </a:lnTo>
                        <a:lnTo>
                          <a:pt x="15" y="89"/>
                        </a:lnTo>
                        <a:lnTo>
                          <a:pt x="19" y="89"/>
                        </a:lnTo>
                        <a:lnTo>
                          <a:pt x="19" y="85"/>
                        </a:lnTo>
                        <a:lnTo>
                          <a:pt x="19" y="81"/>
                        </a:lnTo>
                        <a:lnTo>
                          <a:pt x="19" y="77"/>
                        </a:lnTo>
                        <a:lnTo>
                          <a:pt x="15" y="77"/>
                        </a:lnTo>
                        <a:lnTo>
                          <a:pt x="11" y="77"/>
                        </a:lnTo>
                        <a:lnTo>
                          <a:pt x="7" y="77"/>
                        </a:lnTo>
                        <a:lnTo>
                          <a:pt x="3" y="77"/>
                        </a:lnTo>
                        <a:lnTo>
                          <a:pt x="0" y="73"/>
                        </a:lnTo>
                        <a:lnTo>
                          <a:pt x="0" y="69"/>
                        </a:lnTo>
                        <a:lnTo>
                          <a:pt x="0" y="65"/>
                        </a:lnTo>
                        <a:lnTo>
                          <a:pt x="0" y="61"/>
                        </a:lnTo>
                        <a:lnTo>
                          <a:pt x="0" y="57"/>
                        </a:lnTo>
                        <a:lnTo>
                          <a:pt x="3" y="57"/>
                        </a:lnTo>
                        <a:lnTo>
                          <a:pt x="3" y="52"/>
                        </a:lnTo>
                        <a:lnTo>
                          <a:pt x="0" y="48"/>
                        </a:lnTo>
                        <a:lnTo>
                          <a:pt x="0" y="44"/>
                        </a:lnTo>
                        <a:lnTo>
                          <a:pt x="3" y="44"/>
                        </a:lnTo>
                        <a:lnTo>
                          <a:pt x="7" y="44"/>
                        </a:lnTo>
                        <a:lnTo>
                          <a:pt x="7" y="40"/>
                        </a:lnTo>
                        <a:lnTo>
                          <a:pt x="7" y="36"/>
                        </a:lnTo>
                        <a:lnTo>
                          <a:pt x="11" y="36"/>
                        </a:lnTo>
                        <a:lnTo>
                          <a:pt x="11" y="32"/>
                        </a:lnTo>
                        <a:lnTo>
                          <a:pt x="11" y="28"/>
                        </a:lnTo>
                        <a:lnTo>
                          <a:pt x="11" y="24"/>
                        </a:lnTo>
                        <a:lnTo>
                          <a:pt x="15" y="24"/>
                        </a:lnTo>
                        <a:lnTo>
                          <a:pt x="15" y="20"/>
                        </a:lnTo>
                        <a:lnTo>
                          <a:pt x="19" y="20"/>
                        </a:lnTo>
                        <a:lnTo>
                          <a:pt x="19" y="16"/>
                        </a:lnTo>
                        <a:lnTo>
                          <a:pt x="23" y="16"/>
                        </a:lnTo>
                        <a:lnTo>
                          <a:pt x="23" y="12"/>
                        </a:lnTo>
                        <a:lnTo>
                          <a:pt x="23" y="8"/>
                        </a:lnTo>
                        <a:lnTo>
                          <a:pt x="23" y="12"/>
                        </a:lnTo>
                        <a:lnTo>
                          <a:pt x="23" y="8"/>
                        </a:lnTo>
                        <a:lnTo>
                          <a:pt x="26" y="12"/>
                        </a:lnTo>
                        <a:lnTo>
                          <a:pt x="30" y="12"/>
                        </a:lnTo>
                        <a:lnTo>
                          <a:pt x="34" y="12"/>
                        </a:lnTo>
                        <a:lnTo>
                          <a:pt x="38" y="12"/>
                        </a:lnTo>
                        <a:lnTo>
                          <a:pt x="38" y="8"/>
                        </a:lnTo>
                        <a:lnTo>
                          <a:pt x="42" y="8"/>
                        </a:lnTo>
                        <a:lnTo>
                          <a:pt x="46" y="8"/>
                        </a:lnTo>
                        <a:lnTo>
                          <a:pt x="49" y="8"/>
                        </a:lnTo>
                        <a:lnTo>
                          <a:pt x="53" y="8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68" name="Freeform 643">
                    <a:extLst>
                      <a:ext uri="{FF2B5EF4-FFF2-40B4-BE49-F238E27FC236}">
                        <a16:creationId xmlns:a16="http://schemas.microsoft.com/office/drawing/2014/main" id="{E9136EF1-606F-CDF5-CA28-F63447CB91C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70" y="3502"/>
                    <a:ext cx="26" cy="29"/>
                  </a:xfrm>
                  <a:custGeom>
                    <a:avLst/>
                    <a:gdLst>
                      <a:gd name="T0" fmla="*/ 0 w 26"/>
                      <a:gd name="T1" fmla="*/ 0 h 28"/>
                      <a:gd name="T2" fmla="*/ 3 w 26"/>
                      <a:gd name="T3" fmla="*/ 0 h 28"/>
                      <a:gd name="T4" fmla="*/ 7 w 26"/>
                      <a:gd name="T5" fmla="*/ 0 h 28"/>
                      <a:gd name="T6" fmla="*/ 11 w 26"/>
                      <a:gd name="T7" fmla="*/ 0 h 28"/>
                      <a:gd name="T8" fmla="*/ 15 w 26"/>
                      <a:gd name="T9" fmla="*/ 0 h 28"/>
                      <a:gd name="T10" fmla="*/ 19 w 26"/>
                      <a:gd name="T11" fmla="*/ 0 h 28"/>
                      <a:gd name="T12" fmla="*/ 19 w 26"/>
                      <a:gd name="T13" fmla="*/ 4 h 28"/>
                      <a:gd name="T14" fmla="*/ 23 w 26"/>
                      <a:gd name="T15" fmla="*/ 4 h 28"/>
                      <a:gd name="T16" fmla="*/ 23 w 26"/>
                      <a:gd name="T17" fmla="*/ 8 h 28"/>
                      <a:gd name="T18" fmla="*/ 26 w 26"/>
                      <a:gd name="T19" fmla="*/ 8 h 28"/>
                      <a:gd name="T20" fmla="*/ 26 w 26"/>
                      <a:gd name="T21" fmla="*/ 12 h 28"/>
                      <a:gd name="T22" fmla="*/ 26 w 26"/>
                      <a:gd name="T23" fmla="*/ 16 h 28"/>
                      <a:gd name="T24" fmla="*/ 26 w 26"/>
                      <a:gd name="T25" fmla="*/ 20 h 28"/>
                      <a:gd name="T26" fmla="*/ 23 w 26"/>
                      <a:gd name="T27" fmla="*/ 20 h 28"/>
                      <a:gd name="T28" fmla="*/ 19 w 26"/>
                      <a:gd name="T29" fmla="*/ 20 h 28"/>
                      <a:gd name="T30" fmla="*/ 19 w 26"/>
                      <a:gd name="T31" fmla="*/ 24 h 28"/>
                      <a:gd name="T32" fmla="*/ 15 w 26"/>
                      <a:gd name="T33" fmla="*/ 24 h 28"/>
                      <a:gd name="T34" fmla="*/ 15 w 26"/>
                      <a:gd name="T35" fmla="*/ 28 h 28"/>
                      <a:gd name="T36" fmla="*/ 11 w 26"/>
                      <a:gd name="T37" fmla="*/ 28 h 28"/>
                      <a:gd name="T38" fmla="*/ 7 w 26"/>
                      <a:gd name="T39" fmla="*/ 28 h 28"/>
                      <a:gd name="T40" fmla="*/ 7 w 26"/>
                      <a:gd name="T41" fmla="*/ 24 h 28"/>
                      <a:gd name="T42" fmla="*/ 7 w 26"/>
                      <a:gd name="T43" fmla="*/ 20 h 28"/>
                      <a:gd name="T44" fmla="*/ 3 w 26"/>
                      <a:gd name="T45" fmla="*/ 16 h 28"/>
                      <a:gd name="T46" fmla="*/ 3 w 26"/>
                      <a:gd name="T47" fmla="*/ 12 h 28"/>
                      <a:gd name="T48" fmla="*/ 0 w 26"/>
                      <a:gd name="T49" fmla="*/ 12 h 28"/>
                      <a:gd name="T50" fmla="*/ 0 w 26"/>
                      <a:gd name="T51" fmla="*/ 8 h 28"/>
                      <a:gd name="T52" fmla="*/ 0 w 26"/>
                      <a:gd name="T53" fmla="*/ 4 h 28"/>
                      <a:gd name="T54" fmla="*/ 0 w 26"/>
                      <a:gd name="T55" fmla="*/ 0 h 2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</a:cxnLst>
                    <a:rect l="0" t="0" r="r" b="b"/>
                    <a:pathLst>
                      <a:path w="26" h="28">
                        <a:moveTo>
                          <a:pt x="0" y="0"/>
                        </a:moveTo>
                        <a:lnTo>
                          <a:pt x="3" y="0"/>
                        </a:lnTo>
                        <a:lnTo>
                          <a:pt x="7" y="0"/>
                        </a:lnTo>
                        <a:lnTo>
                          <a:pt x="11" y="0"/>
                        </a:lnTo>
                        <a:lnTo>
                          <a:pt x="15" y="0"/>
                        </a:lnTo>
                        <a:lnTo>
                          <a:pt x="19" y="0"/>
                        </a:lnTo>
                        <a:lnTo>
                          <a:pt x="19" y="4"/>
                        </a:lnTo>
                        <a:lnTo>
                          <a:pt x="23" y="4"/>
                        </a:lnTo>
                        <a:lnTo>
                          <a:pt x="23" y="8"/>
                        </a:lnTo>
                        <a:lnTo>
                          <a:pt x="26" y="8"/>
                        </a:lnTo>
                        <a:lnTo>
                          <a:pt x="26" y="12"/>
                        </a:lnTo>
                        <a:lnTo>
                          <a:pt x="26" y="16"/>
                        </a:lnTo>
                        <a:lnTo>
                          <a:pt x="26" y="20"/>
                        </a:lnTo>
                        <a:lnTo>
                          <a:pt x="23" y="20"/>
                        </a:lnTo>
                        <a:lnTo>
                          <a:pt x="19" y="20"/>
                        </a:lnTo>
                        <a:lnTo>
                          <a:pt x="19" y="24"/>
                        </a:lnTo>
                        <a:lnTo>
                          <a:pt x="15" y="24"/>
                        </a:lnTo>
                        <a:lnTo>
                          <a:pt x="15" y="28"/>
                        </a:lnTo>
                        <a:lnTo>
                          <a:pt x="11" y="28"/>
                        </a:lnTo>
                        <a:lnTo>
                          <a:pt x="7" y="28"/>
                        </a:lnTo>
                        <a:lnTo>
                          <a:pt x="7" y="24"/>
                        </a:lnTo>
                        <a:lnTo>
                          <a:pt x="7" y="20"/>
                        </a:lnTo>
                        <a:lnTo>
                          <a:pt x="3" y="16"/>
                        </a:lnTo>
                        <a:lnTo>
                          <a:pt x="3" y="12"/>
                        </a:lnTo>
                        <a:lnTo>
                          <a:pt x="0" y="12"/>
                        </a:lnTo>
                        <a:lnTo>
                          <a:pt x="0" y="8"/>
                        </a:lnTo>
                        <a:lnTo>
                          <a:pt x="0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69" name="Freeform 644">
                    <a:extLst>
                      <a:ext uri="{FF2B5EF4-FFF2-40B4-BE49-F238E27FC236}">
                        <a16:creationId xmlns:a16="http://schemas.microsoft.com/office/drawing/2014/main" id="{D12CA801-9A59-FA9A-6151-E6BA4DDA239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35" y="3502"/>
                    <a:ext cx="53" cy="72"/>
                  </a:xfrm>
                  <a:custGeom>
                    <a:avLst/>
                    <a:gdLst>
                      <a:gd name="T0" fmla="*/ 8 w 54"/>
                      <a:gd name="T1" fmla="*/ 12 h 73"/>
                      <a:gd name="T2" fmla="*/ 12 w 54"/>
                      <a:gd name="T3" fmla="*/ 8 h 73"/>
                      <a:gd name="T4" fmla="*/ 19 w 54"/>
                      <a:gd name="T5" fmla="*/ 12 h 73"/>
                      <a:gd name="T6" fmla="*/ 19 w 54"/>
                      <a:gd name="T7" fmla="*/ 4 h 73"/>
                      <a:gd name="T8" fmla="*/ 23 w 54"/>
                      <a:gd name="T9" fmla="*/ 8 h 73"/>
                      <a:gd name="T10" fmla="*/ 31 w 54"/>
                      <a:gd name="T11" fmla="*/ 8 h 73"/>
                      <a:gd name="T12" fmla="*/ 35 w 54"/>
                      <a:gd name="T13" fmla="*/ 4 h 73"/>
                      <a:gd name="T14" fmla="*/ 35 w 54"/>
                      <a:gd name="T15" fmla="*/ 4 h 73"/>
                      <a:gd name="T16" fmla="*/ 35 w 54"/>
                      <a:gd name="T17" fmla="*/ 12 h 73"/>
                      <a:gd name="T18" fmla="*/ 38 w 54"/>
                      <a:gd name="T19" fmla="*/ 16 h 73"/>
                      <a:gd name="T20" fmla="*/ 42 w 54"/>
                      <a:gd name="T21" fmla="*/ 24 h 73"/>
                      <a:gd name="T22" fmla="*/ 38 w 54"/>
                      <a:gd name="T23" fmla="*/ 28 h 73"/>
                      <a:gd name="T24" fmla="*/ 42 w 54"/>
                      <a:gd name="T25" fmla="*/ 36 h 73"/>
                      <a:gd name="T26" fmla="*/ 46 w 54"/>
                      <a:gd name="T27" fmla="*/ 40 h 73"/>
                      <a:gd name="T28" fmla="*/ 50 w 54"/>
                      <a:gd name="T29" fmla="*/ 44 h 73"/>
                      <a:gd name="T30" fmla="*/ 54 w 54"/>
                      <a:gd name="T31" fmla="*/ 48 h 73"/>
                      <a:gd name="T32" fmla="*/ 50 w 54"/>
                      <a:gd name="T33" fmla="*/ 52 h 73"/>
                      <a:gd name="T34" fmla="*/ 46 w 54"/>
                      <a:gd name="T35" fmla="*/ 48 h 73"/>
                      <a:gd name="T36" fmla="*/ 42 w 54"/>
                      <a:gd name="T37" fmla="*/ 52 h 73"/>
                      <a:gd name="T38" fmla="*/ 38 w 54"/>
                      <a:gd name="T39" fmla="*/ 52 h 73"/>
                      <a:gd name="T40" fmla="*/ 38 w 54"/>
                      <a:gd name="T41" fmla="*/ 61 h 73"/>
                      <a:gd name="T42" fmla="*/ 38 w 54"/>
                      <a:gd name="T43" fmla="*/ 61 h 73"/>
                      <a:gd name="T44" fmla="*/ 42 w 54"/>
                      <a:gd name="T45" fmla="*/ 65 h 73"/>
                      <a:gd name="T46" fmla="*/ 46 w 54"/>
                      <a:gd name="T47" fmla="*/ 69 h 73"/>
                      <a:gd name="T48" fmla="*/ 46 w 54"/>
                      <a:gd name="T49" fmla="*/ 69 h 73"/>
                      <a:gd name="T50" fmla="*/ 46 w 54"/>
                      <a:gd name="T51" fmla="*/ 69 h 73"/>
                      <a:gd name="T52" fmla="*/ 42 w 54"/>
                      <a:gd name="T53" fmla="*/ 73 h 73"/>
                      <a:gd name="T54" fmla="*/ 42 w 54"/>
                      <a:gd name="T55" fmla="*/ 73 h 73"/>
                      <a:gd name="T56" fmla="*/ 42 w 54"/>
                      <a:gd name="T57" fmla="*/ 73 h 73"/>
                      <a:gd name="T58" fmla="*/ 42 w 54"/>
                      <a:gd name="T59" fmla="*/ 73 h 73"/>
                      <a:gd name="T60" fmla="*/ 38 w 54"/>
                      <a:gd name="T61" fmla="*/ 69 h 73"/>
                      <a:gd name="T62" fmla="*/ 35 w 54"/>
                      <a:gd name="T63" fmla="*/ 73 h 73"/>
                      <a:gd name="T64" fmla="*/ 27 w 54"/>
                      <a:gd name="T65" fmla="*/ 73 h 73"/>
                      <a:gd name="T66" fmla="*/ 19 w 54"/>
                      <a:gd name="T67" fmla="*/ 73 h 73"/>
                      <a:gd name="T68" fmla="*/ 12 w 54"/>
                      <a:gd name="T69" fmla="*/ 73 h 73"/>
                      <a:gd name="T70" fmla="*/ 4 w 54"/>
                      <a:gd name="T71" fmla="*/ 73 h 73"/>
                      <a:gd name="T72" fmla="*/ 0 w 54"/>
                      <a:gd name="T73" fmla="*/ 69 h 73"/>
                      <a:gd name="T74" fmla="*/ 4 w 54"/>
                      <a:gd name="T75" fmla="*/ 65 h 73"/>
                      <a:gd name="T76" fmla="*/ 4 w 54"/>
                      <a:gd name="T77" fmla="*/ 57 h 73"/>
                      <a:gd name="T78" fmla="*/ 0 w 54"/>
                      <a:gd name="T79" fmla="*/ 52 h 73"/>
                      <a:gd name="T80" fmla="*/ 4 w 54"/>
                      <a:gd name="T81" fmla="*/ 48 h 73"/>
                      <a:gd name="T82" fmla="*/ 4 w 54"/>
                      <a:gd name="T83" fmla="*/ 40 h 73"/>
                      <a:gd name="T84" fmla="*/ 8 w 54"/>
                      <a:gd name="T85" fmla="*/ 36 h 73"/>
                      <a:gd name="T86" fmla="*/ 12 w 54"/>
                      <a:gd name="T87" fmla="*/ 32 h 73"/>
                      <a:gd name="T88" fmla="*/ 8 w 54"/>
                      <a:gd name="T89" fmla="*/ 28 h 73"/>
                      <a:gd name="T90" fmla="*/ 8 w 54"/>
                      <a:gd name="T91" fmla="*/ 20 h 73"/>
                      <a:gd name="T92" fmla="*/ 0 w 54"/>
                      <a:gd name="T93" fmla="*/ 20 h 73"/>
                      <a:gd name="T94" fmla="*/ 4 w 54"/>
                      <a:gd name="T95" fmla="*/ 16 h 7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</a:cxnLst>
                    <a:rect l="0" t="0" r="r" b="b"/>
                    <a:pathLst>
                      <a:path w="54" h="73">
                        <a:moveTo>
                          <a:pt x="4" y="12"/>
                        </a:moveTo>
                        <a:lnTo>
                          <a:pt x="8" y="12"/>
                        </a:lnTo>
                        <a:lnTo>
                          <a:pt x="12" y="12"/>
                        </a:lnTo>
                        <a:lnTo>
                          <a:pt x="12" y="8"/>
                        </a:lnTo>
                        <a:lnTo>
                          <a:pt x="15" y="12"/>
                        </a:lnTo>
                        <a:lnTo>
                          <a:pt x="19" y="12"/>
                        </a:lnTo>
                        <a:lnTo>
                          <a:pt x="19" y="8"/>
                        </a:lnTo>
                        <a:lnTo>
                          <a:pt x="19" y="4"/>
                        </a:lnTo>
                        <a:lnTo>
                          <a:pt x="23" y="4"/>
                        </a:lnTo>
                        <a:lnTo>
                          <a:pt x="23" y="8"/>
                        </a:lnTo>
                        <a:lnTo>
                          <a:pt x="27" y="8"/>
                        </a:lnTo>
                        <a:lnTo>
                          <a:pt x="31" y="8"/>
                        </a:lnTo>
                        <a:lnTo>
                          <a:pt x="31" y="4"/>
                        </a:lnTo>
                        <a:lnTo>
                          <a:pt x="35" y="4"/>
                        </a:lnTo>
                        <a:lnTo>
                          <a:pt x="35" y="0"/>
                        </a:lnTo>
                        <a:lnTo>
                          <a:pt x="35" y="4"/>
                        </a:lnTo>
                        <a:lnTo>
                          <a:pt x="35" y="8"/>
                        </a:lnTo>
                        <a:lnTo>
                          <a:pt x="35" y="12"/>
                        </a:lnTo>
                        <a:lnTo>
                          <a:pt x="38" y="12"/>
                        </a:lnTo>
                        <a:lnTo>
                          <a:pt x="38" y="16"/>
                        </a:lnTo>
                        <a:lnTo>
                          <a:pt x="42" y="20"/>
                        </a:lnTo>
                        <a:lnTo>
                          <a:pt x="42" y="24"/>
                        </a:lnTo>
                        <a:lnTo>
                          <a:pt x="42" y="28"/>
                        </a:lnTo>
                        <a:lnTo>
                          <a:pt x="38" y="28"/>
                        </a:lnTo>
                        <a:lnTo>
                          <a:pt x="42" y="32"/>
                        </a:lnTo>
                        <a:lnTo>
                          <a:pt x="42" y="36"/>
                        </a:lnTo>
                        <a:lnTo>
                          <a:pt x="42" y="40"/>
                        </a:lnTo>
                        <a:lnTo>
                          <a:pt x="46" y="40"/>
                        </a:lnTo>
                        <a:lnTo>
                          <a:pt x="50" y="40"/>
                        </a:lnTo>
                        <a:lnTo>
                          <a:pt x="50" y="44"/>
                        </a:lnTo>
                        <a:lnTo>
                          <a:pt x="54" y="44"/>
                        </a:lnTo>
                        <a:lnTo>
                          <a:pt x="54" y="48"/>
                        </a:lnTo>
                        <a:lnTo>
                          <a:pt x="54" y="52"/>
                        </a:lnTo>
                        <a:lnTo>
                          <a:pt x="50" y="52"/>
                        </a:lnTo>
                        <a:lnTo>
                          <a:pt x="46" y="52"/>
                        </a:lnTo>
                        <a:lnTo>
                          <a:pt x="46" y="48"/>
                        </a:lnTo>
                        <a:lnTo>
                          <a:pt x="42" y="48"/>
                        </a:lnTo>
                        <a:lnTo>
                          <a:pt x="42" y="52"/>
                        </a:lnTo>
                        <a:lnTo>
                          <a:pt x="38" y="48"/>
                        </a:lnTo>
                        <a:lnTo>
                          <a:pt x="38" y="52"/>
                        </a:lnTo>
                        <a:lnTo>
                          <a:pt x="38" y="57"/>
                        </a:lnTo>
                        <a:lnTo>
                          <a:pt x="38" y="61"/>
                        </a:lnTo>
                        <a:lnTo>
                          <a:pt x="42" y="61"/>
                        </a:lnTo>
                        <a:lnTo>
                          <a:pt x="38" y="61"/>
                        </a:lnTo>
                        <a:lnTo>
                          <a:pt x="42" y="61"/>
                        </a:lnTo>
                        <a:lnTo>
                          <a:pt x="42" y="65"/>
                        </a:lnTo>
                        <a:lnTo>
                          <a:pt x="46" y="65"/>
                        </a:lnTo>
                        <a:lnTo>
                          <a:pt x="46" y="69"/>
                        </a:lnTo>
                        <a:lnTo>
                          <a:pt x="46" y="65"/>
                        </a:lnTo>
                        <a:lnTo>
                          <a:pt x="46" y="69"/>
                        </a:lnTo>
                        <a:lnTo>
                          <a:pt x="46" y="73"/>
                        </a:lnTo>
                        <a:lnTo>
                          <a:pt x="46" y="69"/>
                        </a:lnTo>
                        <a:lnTo>
                          <a:pt x="46" y="73"/>
                        </a:lnTo>
                        <a:lnTo>
                          <a:pt x="42" y="73"/>
                        </a:lnTo>
                        <a:lnTo>
                          <a:pt x="42" y="69"/>
                        </a:lnTo>
                        <a:lnTo>
                          <a:pt x="42" y="73"/>
                        </a:lnTo>
                        <a:lnTo>
                          <a:pt x="42" y="69"/>
                        </a:lnTo>
                        <a:lnTo>
                          <a:pt x="42" y="73"/>
                        </a:lnTo>
                        <a:lnTo>
                          <a:pt x="42" y="69"/>
                        </a:lnTo>
                        <a:lnTo>
                          <a:pt x="42" y="73"/>
                        </a:lnTo>
                        <a:lnTo>
                          <a:pt x="42" y="69"/>
                        </a:lnTo>
                        <a:lnTo>
                          <a:pt x="38" y="69"/>
                        </a:lnTo>
                        <a:lnTo>
                          <a:pt x="35" y="69"/>
                        </a:lnTo>
                        <a:lnTo>
                          <a:pt x="35" y="73"/>
                        </a:lnTo>
                        <a:lnTo>
                          <a:pt x="31" y="73"/>
                        </a:lnTo>
                        <a:lnTo>
                          <a:pt x="27" y="73"/>
                        </a:lnTo>
                        <a:lnTo>
                          <a:pt x="23" y="73"/>
                        </a:lnTo>
                        <a:lnTo>
                          <a:pt x="19" y="73"/>
                        </a:lnTo>
                        <a:lnTo>
                          <a:pt x="15" y="73"/>
                        </a:lnTo>
                        <a:lnTo>
                          <a:pt x="12" y="73"/>
                        </a:lnTo>
                        <a:lnTo>
                          <a:pt x="8" y="73"/>
                        </a:lnTo>
                        <a:lnTo>
                          <a:pt x="4" y="73"/>
                        </a:lnTo>
                        <a:lnTo>
                          <a:pt x="4" y="69"/>
                        </a:lnTo>
                        <a:lnTo>
                          <a:pt x="0" y="69"/>
                        </a:lnTo>
                        <a:lnTo>
                          <a:pt x="0" y="65"/>
                        </a:lnTo>
                        <a:lnTo>
                          <a:pt x="4" y="65"/>
                        </a:lnTo>
                        <a:lnTo>
                          <a:pt x="4" y="61"/>
                        </a:lnTo>
                        <a:lnTo>
                          <a:pt x="4" y="57"/>
                        </a:lnTo>
                        <a:lnTo>
                          <a:pt x="0" y="57"/>
                        </a:lnTo>
                        <a:lnTo>
                          <a:pt x="0" y="52"/>
                        </a:lnTo>
                        <a:lnTo>
                          <a:pt x="0" y="48"/>
                        </a:lnTo>
                        <a:lnTo>
                          <a:pt x="4" y="48"/>
                        </a:lnTo>
                        <a:lnTo>
                          <a:pt x="4" y="44"/>
                        </a:lnTo>
                        <a:lnTo>
                          <a:pt x="4" y="40"/>
                        </a:lnTo>
                        <a:lnTo>
                          <a:pt x="8" y="40"/>
                        </a:lnTo>
                        <a:lnTo>
                          <a:pt x="8" y="36"/>
                        </a:lnTo>
                        <a:lnTo>
                          <a:pt x="12" y="36"/>
                        </a:lnTo>
                        <a:lnTo>
                          <a:pt x="12" y="32"/>
                        </a:lnTo>
                        <a:lnTo>
                          <a:pt x="12" y="28"/>
                        </a:lnTo>
                        <a:lnTo>
                          <a:pt x="8" y="28"/>
                        </a:lnTo>
                        <a:lnTo>
                          <a:pt x="8" y="24"/>
                        </a:lnTo>
                        <a:lnTo>
                          <a:pt x="8" y="20"/>
                        </a:lnTo>
                        <a:lnTo>
                          <a:pt x="4" y="20"/>
                        </a:lnTo>
                        <a:lnTo>
                          <a:pt x="0" y="20"/>
                        </a:lnTo>
                        <a:lnTo>
                          <a:pt x="0" y="16"/>
                        </a:lnTo>
                        <a:lnTo>
                          <a:pt x="4" y="16"/>
                        </a:lnTo>
                        <a:lnTo>
                          <a:pt x="4" y="12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70" name="Freeform 645">
                    <a:extLst>
                      <a:ext uri="{FF2B5EF4-FFF2-40B4-BE49-F238E27FC236}">
                        <a16:creationId xmlns:a16="http://schemas.microsoft.com/office/drawing/2014/main" id="{DDB8D84A-B837-22C3-582C-B77BDA59CE2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848" y="3502"/>
                    <a:ext cx="35" cy="43"/>
                  </a:xfrm>
                  <a:custGeom>
                    <a:avLst/>
                    <a:gdLst>
                      <a:gd name="T0" fmla="*/ 12 w 35"/>
                      <a:gd name="T1" fmla="*/ 0 h 44"/>
                      <a:gd name="T2" fmla="*/ 12 w 35"/>
                      <a:gd name="T3" fmla="*/ 4 h 44"/>
                      <a:gd name="T4" fmla="*/ 16 w 35"/>
                      <a:gd name="T5" fmla="*/ 4 h 44"/>
                      <a:gd name="T6" fmla="*/ 20 w 35"/>
                      <a:gd name="T7" fmla="*/ 4 h 44"/>
                      <a:gd name="T8" fmla="*/ 20 w 35"/>
                      <a:gd name="T9" fmla="*/ 8 h 44"/>
                      <a:gd name="T10" fmla="*/ 23 w 35"/>
                      <a:gd name="T11" fmla="*/ 8 h 44"/>
                      <a:gd name="T12" fmla="*/ 27 w 35"/>
                      <a:gd name="T13" fmla="*/ 8 h 44"/>
                      <a:gd name="T14" fmla="*/ 27 w 35"/>
                      <a:gd name="T15" fmla="*/ 12 h 44"/>
                      <a:gd name="T16" fmla="*/ 27 w 35"/>
                      <a:gd name="T17" fmla="*/ 16 h 44"/>
                      <a:gd name="T18" fmla="*/ 31 w 35"/>
                      <a:gd name="T19" fmla="*/ 16 h 44"/>
                      <a:gd name="T20" fmla="*/ 31 w 35"/>
                      <a:gd name="T21" fmla="*/ 12 h 44"/>
                      <a:gd name="T22" fmla="*/ 35 w 35"/>
                      <a:gd name="T23" fmla="*/ 12 h 44"/>
                      <a:gd name="T24" fmla="*/ 35 w 35"/>
                      <a:gd name="T25" fmla="*/ 16 h 44"/>
                      <a:gd name="T26" fmla="*/ 35 w 35"/>
                      <a:gd name="T27" fmla="*/ 20 h 44"/>
                      <a:gd name="T28" fmla="*/ 35 w 35"/>
                      <a:gd name="T29" fmla="*/ 24 h 44"/>
                      <a:gd name="T30" fmla="*/ 35 w 35"/>
                      <a:gd name="T31" fmla="*/ 28 h 44"/>
                      <a:gd name="T32" fmla="*/ 35 w 35"/>
                      <a:gd name="T33" fmla="*/ 32 h 44"/>
                      <a:gd name="T34" fmla="*/ 31 w 35"/>
                      <a:gd name="T35" fmla="*/ 32 h 44"/>
                      <a:gd name="T36" fmla="*/ 31 w 35"/>
                      <a:gd name="T37" fmla="*/ 36 h 44"/>
                      <a:gd name="T38" fmla="*/ 35 w 35"/>
                      <a:gd name="T39" fmla="*/ 36 h 44"/>
                      <a:gd name="T40" fmla="*/ 35 w 35"/>
                      <a:gd name="T41" fmla="*/ 40 h 44"/>
                      <a:gd name="T42" fmla="*/ 31 w 35"/>
                      <a:gd name="T43" fmla="*/ 40 h 44"/>
                      <a:gd name="T44" fmla="*/ 31 w 35"/>
                      <a:gd name="T45" fmla="*/ 44 h 44"/>
                      <a:gd name="T46" fmla="*/ 27 w 35"/>
                      <a:gd name="T47" fmla="*/ 44 h 44"/>
                      <a:gd name="T48" fmla="*/ 23 w 35"/>
                      <a:gd name="T49" fmla="*/ 44 h 44"/>
                      <a:gd name="T50" fmla="*/ 23 w 35"/>
                      <a:gd name="T51" fmla="*/ 40 h 44"/>
                      <a:gd name="T52" fmla="*/ 20 w 35"/>
                      <a:gd name="T53" fmla="*/ 40 h 44"/>
                      <a:gd name="T54" fmla="*/ 16 w 35"/>
                      <a:gd name="T55" fmla="*/ 40 h 44"/>
                      <a:gd name="T56" fmla="*/ 12 w 35"/>
                      <a:gd name="T57" fmla="*/ 40 h 44"/>
                      <a:gd name="T58" fmla="*/ 12 w 35"/>
                      <a:gd name="T59" fmla="*/ 44 h 44"/>
                      <a:gd name="T60" fmla="*/ 12 w 35"/>
                      <a:gd name="T61" fmla="*/ 40 h 44"/>
                      <a:gd name="T62" fmla="*/ 8 w 35"/>
                      <a:gd name="T63" fmla="*/ 40 h 44"/>
                      <a:gd name="T64" fmla="*/ 8 w 35"/>
                      <a:gd name="T65" fmla="*/ 36 h 44"/>
                      <a:gd name="T66" fmla="*/ 4 w 35"/>
                      <a:gd name="T67" fmla="*/ 36 h 44"/>
                      <a:gd name="T68" fmla="*/ 4 w 35"/>
                      <a:gd name="T69" fmla="*/ 32 h 44"/>
                      <a:gd name="T70" fmla="*/ 4 w 35"/>
                      <a:gd name="T71" fmla="*/ 28 h 44"/>
                      <a:gd name="T72" fmla="*/ 0 w 35"/>
                      <a:gd name="T73" fmla="*/ 24 h 44"/>
                      <a:gd name="T74" fmla="*/ 4 w 35"/>
                      <a:gd name="T75" fmla="*/ 24 h 44"/>
                      <a:gd name="T76" fmla="*/ 4 w 35"/>
                      <a:gd name="T77" fmla="*/ 20 h 44"/>
                      <a:gd name="T78" fmla="*/ 8 w 35"/>
                      <a:gd name="T79" fmla="*/ 20 h 44"/>
                      <a:gd name="T80" fmla="*/ 8 w 35"/>
                      <a:gd name="T81" fmla="*/ 16 h 44"/>
                      <a:gd name="T82" fmla="*/ 12 w 35"/>
                      <a:gd name="T83" fmla="*/ 16 h 44"/>
                      <a:gd name="T84" fmla="*/ 12 w 35"/>
                      <a:gd name="T85" fmla="*/ 12 h 44"/>
                      <a:gd name="T86" fmla="*/ 12 w 35"/>
                      <a:gd name="T87" fmla="*/ 8 h 44"/>
                      <a:gd name="T88" fmla="*/ 12 w 35"/>
                      <a:gd name="T89" fmla="*/ 4 h 44"/>
                      <a:gd name="T90" fmla="*/ 12 w 35"/>
                      <a:gd name="T91" fmla="*/ 0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</a:cxnLst>
                    <a:rect l="0" t="0" r="r" b="b"/>
                    <a:pathLst>
                      <a:path w="35" h="44">
                        <a:moveTo>
                          <a:pt x="12" y="0"/>
                        </a:moveTo>
                        <a:lnTo>
                          <a:pt x="12" y="4"/>
                        </a:lnTo>
                        <a:lnTo>
                          <a:pt x="16" y="4"/>
                        </a:lnTo>
                        <a:lnTo>
                          <a:pt x="20" y="4"/>
                        </a:lnTo>
                        <a:lnTo>
                          <a:pt x="20" y="8"/>
                        </a:lnTo>
                        <a:lnTo>
                          <a:pt x="23" y="8"/>
                        </a:lnTo>
                        <a:lnTo>
                          <a:pt x="27" y="8"/>
                        </a:lnTo>
                        <a:lnTo>
                          <a:pt x="27" y="12"/>
                        </a:lnTo>
                        <a:lnTo>
                          <a:pt x="27" y="16"/>
                        </a:lnTo>
                        <a:lnTo>
                          <a:pt x="31" y="16"/>
                        </a:lnTo>
                        <a:lnTo>
                          <a:pt x="31" y="12"/>
                        </a:lnTo>
                        <a:lnTo>
                          <a:pt x="35" y="12"/>
                        </a:lnTo>
                        <a:lnTo>
                          <a:pt x="35" y="16"/>
                        </a:lnTo>
                        <a:lnTo>
                          <a:pt x="35" y="20"/>
                        </a:lnTo>
                        <a:lnTo>
                          <a:pt x="35" y="24"/>
                        </a:lnTo>
                        <a:lnTo>
                          <a:pt x="35" y="28"/>
                        </a:lnTo>
                        <a:lnTo>
                          <a:pt x="35" y="32"/>
                        </a:lnTo>
                        <a:lnTo>
                          <a:pt x="31" y="32"/>
                        </a:lnTo>
                        <a:lnTo>
                          <a:pt x="31" y="36"/>
                        </a:lnTo>
                        <a:lnTo>
                          <a:pt x="35" y="36"/>
                        </a:lnTo>
                        <a:lnTo>
                          <a:pt x="35" y="40"/>
                        </a:lnTo>
                        <a:lnTo>
                          <a:pt x="31" y="40"/>
                        </a:lnTo>
                        <a:lnTo>
                          <a:pt x="31" y="44"/>
                        </a:lnTo>
                        <a:lnTo>
                          <a:pt x="27" y="44"/>
                        </a:lnTo>
                        <a:lnTo>
                          <a:pt x="23" y="44"/>
                        </a:lnTo>
                        <a:lnTo>
                          <a:pt x="23" y="40"/>
                        </a:lnTo>
                        <a:lnTo>
                          <a:pt x="20" y="40"/>
                        </a:lnTo>
                        <a:lnTo>
                          <a:pt x="16" y="40"/>
                        </a:lnTo>
                        <a:lnTo>
                          <a:pt x="12" y="40"/>
                        </a:lnTo>
                        <a:lnTo>
                          <a:pt x="12" y="44"/>
                        </a:lnTo>
                        <a:lnTo>
                          <a:pt x="12" y="40"/>
                        </a:lnTo>
                        <a:lnTo>
                          <a:pt x="8" y="40"/>
                        </a:lnTo>
                        <a:lnTo>
                          <a:pt x="8" y="36"/>
                        </a:lnTo>
                        <a:lnTo>
                          <a:pt x="4" y="36"/>
                        </a:lnTo>
                        <a:lnTo>
                          <a:pt x="4" y="32"/>
                        </a:lnTo>
                        <a:lnTo>
                          <a:pt x="4" y="28"/>
                        </a:lnTo>
                        <a:lnTo>
                          <a:pt x="0" y="24"/>
                        </a:lnTo>
                        <a:lnTo>
                          <a:pt x="4" y="24"/>
                        </a:lnTo>
                        <a:lnTo>
                          <a:pt x="4" y="20"/>
                        </a:lnTo>
                        <a:lnTo>
                          <a:pt x="8" y="20"/>
                        </a:lnTo>
                        <a:lnTo>
                          <a:pt x="8" y="16"/>
                        </a:lnTo>
                        <a:lnTo>
                          <a:pt x="12" y="16"/>
                        </a:lnTo>
                        <a:lnTo>
                          <a:pt x="12" y="12"/>
                        </a:lnTo>
                        <a:lnTo>
                          <a:pt x="12" y="8"/>
                        </a:lnTo>
                        <a:lnTo>
                          <a:pt x="12" y="4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71" name="Freeform 646">
                    <a:extLst>
                      <a:ext uri="{FF2B5EF4-FFF2-40B4-BE49-F238E27FC236}">
                        <a16:creationId xmlns:a16="http://schemas.microsoft.com/office/drawing/2014/main" id="{579BCD06-580F-7A68-F8E2-E0CA5F5FF61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833" y="3505"/>
                    <a:ext cx="29" cy="20"/>
                  </a:xfrm>
                  <a:custGeom>
                    <a:avLst/>
                    <a:gdLst>
                      <a:gd name="T0" fmla="*/ 0 w 27"/>
                      <a:gd name="T1" fmla="*/ 0 h 20"/>
                      <a:gd name="T2" fmla="*/ 4 w 27"/>
                      <a:gd name="T3" fmla="*/ 0 h 20"/>
                      <a:gd name="T4" fmla="*/ 8 w 27"/>
                      <a:gd name="T5" fmla="*/ 0 h 20"/>
                      <a:gd name="T6" fmla="*/ 12 w 27"/>
                      <a:gd name="T7" fmla="*/ 0 h 20"/>
                      <a:gd name="T8" fmla="*/ 15 w 27"/>
                      <a:gd name="T9" fmla="*/ 0 h 20"/>
                      <a:gd name="T10" fmla="*/ 19 w 27"/>
                      <a:gd name="T11" fmla="*/ 0 h 20"/>
                      <a:gd name="T12" fmla="*/ 19 w 27"/>
                      <a:gd name="T13" fmla="*/ 4 h 20"/>
                      <a:gd name="T14" fmla="*/ 23 w 27"/>
                      <a:gd name="T15" fmla="*/ 4 h 20"/>
                      <a:gd name="T16" fmla="*/ 27 w 27"/>
                      <a:gd name="T17" fmla="*/ 4 h 20"/>
                      <a:gd name="T18" fmla="*/ 27 w 27"/>
                      <a:gd name="T19" fmla="*/ 8 h 20"/>
                      <a:gd name="T20" fmla="*/ 27 w 27"/>
                      <a:gd name="T21" fmla="*/ 12 h 20"/>
                      <a:gd name="T22" fmla="*/ 23 w 27"/>
                      <a:gd name="T23" fmla="*/ 12 h 20"/>
                      <a:gd name="T24" fmla="*/ 23 w 27"/>
                      <a:gd name="T25" fmla="*/ 16 h 20"/>
                      <a:gd name="T26" fmla="*/ 19 w 27"/>
                      <a:gd name="T27" fmla="*/ 16 h 20"/>
                      <a:gd name="T28" fmla="*/ 19 w 27"/>
                      <a:gd name="T29" fmla="*/ 20 h 20"/>
                      <a:gd name="T30" fmla="*/ 15 w 27"/>
                      <a:gd name="T31" fmla="*/ 20 h 20"/>
                      <a:gd name="T32" fmla="*/ 15 w 27"/>
                      <a:gd name="T33" fmla="*/ 16 h 20"/>
                      <a:gd name="T34" fmla="*/ 12 w 27"/>
                      <a:gd name="T35" fmla="*/ 16 h 20"/>
                      <a:gd name="T36" fmla="*/ 12 w 27"/>
                      <a:gd name="T37" fmla="*/ 12 h 20"/>
                      <a:gd name="T38" fmla="*/ 8 w 27"/>
                      <a:gd name="T39" fmla="*/ 12 h 20"/>
                      <a:gd name="T40" fmla="*/ 4 w 27"/>
                      <a:gd name="T41" fmla="*/ 8 h 20"/>
                      <a:gd name="T42" fmla="*/ 4 w 27"/>
                      <a:gd name="T43" fmla="*/ 4 h 20"/>
                      <a:gd name="T44" fmla="*/ 4 w 27"/>
                      <a:gd name="T45" fmla="*/ 0 h 20"/>
                      <a:gd name="T46" fmla="*/ 0 w 27"/>
                      <a:gd name="T47" fmla="*/ 0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</a:cxnLst>
                    <a:rect l="0" t="0" r="r" b="b"/>
                    <a:pathLst>
                      <a:path w="27" h="20">
                        <a:moveTo>
                          <a:pt x="0" y="0"/>
                        </a:moveTo>
                        <a:lnTo>
                          <a:pt x="4" y="0"/>
                        </a:lnTo>
                        <a:lnTo>
                          <a:pt x="8" y="0"/>
                        </a:lnTo>
                        <a:lnTo>
                          <a:pt x="12" y="0"/>
                        </a:lnTo>
                        <a:lnTo>
                          <a:pt x="15" y="0"/>
                        </a:lnTo>
                        <a:lnTo>
                          <a:pt x="19" y="0"/>
                        </a:lnTo>
                        <a:lnTo>
                          <a:pt x="19" y="4"/>
                        </a:lnTo>
                        <a:lnTo>
                          <a:pt x="23" y="4"/>
                        </a:lnTo>
                        <a:lnTo>
                          <a:pt x="27" y="4"/>
                        </a:lnTo>
                        <a:lnTo>
                          <a:pt x="27" y="8"/>
                        </a:lnTo>
                        <a:lnTo>
                          <a:pt x="27" y="12"/>
                        </a:lnTo>
                        <a:lnTo>
                          <a:pt x="23" y="12"/>
                        </a:lnTo>
                        <a:lnTo>
                          <a:pt x="23" y="16"/>
                        </a:lnTo>
                        <a:lnTo>
                          <a:pt x="19" y="16"/>
                        </a:lnTo>
                        <a:lnTo>
                          <a:pt x="19" y="20"/>
                        </a:lnTo>
                        <a:lnTo>
                          <a:pt x="15" y="20"/>
                        </a:lnTo>
                        <a:lnTo>
                          <a:pt x="15" y="16"/>
                        </a:lnTo>
                        <a:lnTo>
                          <a:pt x="12" y="16"/>
                        </a:lnTo>
                        <a:lnTo>
                          <a:pt x="12" y="12"/>
                        </a:lnTo>
                        <a:lnTo>
                          <a:pt x="8" y="12"/>
                        </a:lnTo>
                        <a:lnTo>
                          <a:pt x="4" y="8"/>
                        </a:lnTo>
                        <a:lnTo>
                          <a:pt x="4" y="4"/>
                        </a:lnTo>
                        <a:lnTo>
                          <a:pt x="4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72" name="Freeform 647">
                    <a:extLst>
                      <a:ext uri="{FF2B5EF4-FFF2-40B4-BE49-F238E27FC236}">
                        <a16:creationId xmlns:a16="http://schemas.microsoft.com/office/drawing/2014/main" id="{34319E47-971E-02FF-2B91-054F5CB0C5D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883" y="3505"/>
                    <a:ext cx="28" cy="20"/>
                  </a:xfrm>
                  <a:custGeom>
                    <a:avLst/>
                    <a:gdLst>
                      <a:gd name="T0" fmla="*/ 4 w 27"/>
                      <a:gd name="T1" fmla="*/ 0 h 20"/>
                      <a:gd name="T2" fmla="*/ 8 w 27"/>
                      <a:gd name="T3" fmla="*/ 0 h 20"/>
                      <a:gd name="T4" fmla="*/ 11 w 27"/>
                      <a:gd name="T5" fmla="*/ 0 h 20"/>
                      <a:gd name="T6" fmla="*/ 15 w 27"/>
                      <a:gd name="T7" fmla="*/ 0 h 20"/>
                      <a:gd name="T8" fmla="*/ 15 w 27"/>
                      <a:gd name="T9" fmla="*/ 4 h 20"/>
                      <a:gd name="T10" fmla="*/ 19 w 27"/>
                      <a:gd name="T11" fmla="*/ 4 h 20"/>
                      <a:gd name="T12" fmla="*/ 23 w 27"/>
                      <a:gd name="T13" fmla="*/ 4 h 20"/>
                      <a:gd name="T14" fmla="*/ 27 w 27"/>
                      <a:gd name="T15" fmla="*/ 4 h 20"/>
                      <a:gd name="T16" fmla="*/ 27 w 27"/>
                      <a:gd name="T17" fmla="*/ 8 h 20"/>
                      <a:gd name="T18" fmla="*/ 27 w 27"/>
                      <a:gd name="T19" fmla="*/ 12 h 20"/>
                      <a:gd name="T20" fmla="*/ 23 w 27"/>
                      <a:gd name="T21" fmla="*/ 12 h 20"/>
                      <a:gd name="T22" fmla="*/ 23 w 27"/>
                      <a:gd name="T23" fmla="*/ 16 h 20"/>
                      <a:gd name="T24" fmla="*/ 23 w 27"/>
                      <a:gd name="T25" fmla="*/ 20 h 20"/>
                      <a:gd name="T26" fmla="*/ 19 w 27"/>
                      <a:gd name="T27" fmla="*/ 20 h 20"/>
                      <a:gd name="T28" fmla="*/ 19 w 27"/>
                      <a:gd name="T29" fmla="*/ 16 h 20"/>
                      <a:gd name="T30" fmla="*/ 15 w 27"/>
                      <a:gd name="T31" fmla="*/ 16 h 20"/>
                      <a:gd name="T32" fmla="*/ 11 w 27"/>
                      <a:gd name="T33" fmla="*/ 16 h 20"/>
                      <a:gd name="T34" fmla="*/ 8 w 27"/>
                      <a:gd name="T35" fmla="*/ 16 h 20"/>
                      <a:gd name="T36" fmla="*/ 8 w 27"/>
                      <a:gd name="T37" fmla="*/ 12 h 20"/>
                      <a:gd name="T38" fmla="*/ 8 w 27"/>
                      <a:gd name="T39" fmla="*/ 16 h 20"/>
                      <a:gd name="T40" fmla="*/ 4 w 27"/>
                      <a:gd name="T41" fmla="*/ 12 h 20"/>
                      <a:gd name="T42" fmla="*/ 4 w 27"/>
                      <a:gd name="T43" fmla="*/ 16 h 20"/>
                      <a:gd name="T44" fmla="*/ 0 w 27"/>
                      <a:gd name="T45" fmla="*/ 16 h 20"/>
                      <a:gd name="T46" fmla="*/ 0 w 27"/>
                      <a:gd name="T47" fmla="*/ 12 h 20"/>
                      <a:gd name="T48" fmla="*/ 0 w 27"/>
                      <a:gd name="T49" fmla="*/ 8 h 20"/>
                      <a:gd name="T50" fmla="*/ 0 w 27"/>
                      <a:gd name="T51" fmla="*/ 4 h 20"/>
                      <a:gd name="T52" fmla="*/ 0 w 27"/>
                      <a:gd name="T53" fmla="*/ 0 h 20"/>
                      <a:gd name="T54" fmla="*/ 4 w 27"/>
                      <a:gd name="T55" fmla="*/ 0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</a:cxnLst>
                    <a:rect l="0" t="0" r="r" b="b"/>
                    <a:pathLst>
                      <a:path w="27" h="20">
                        <a:moveTo>
                          <a:pt x="4" y="0"/>
                        </a:moveTo>
                        <a:lnTo>
                          <a:pt x="8" y="0"/>
                        </a:lnTo>
                        <a:lnTo>
                          <a:pt x="11" y="0"/>
                        </a:lnTo>
                        <a:lnTo>
                          <a:pt x="15" y="0"/>
                        </a:lnTo>
                        <a:lnTo>
                          <a:pt x="15" y="4"/>
                        </a:lnTo>
                        <a:lnTo>
                          <a:pt x="19" y="4"/>
                        </a:lnTo>
                        <a:lnTo>
                          <a:pt x="23" y="4"/>
                        </a:lnTo>
                        <a:lnTo>
                          <a:pt x="27" y="4"/>
                        </a:lnTo>
                        <a:lnTo>
                          <a:pt x="27" y="8"/>
                        </a:lnTo>
                        <a:lnTo>
                          <a:pt x="27" y="12"/>
                        </a:lnTo>
                        <a:lnTo>
                          <a:pt x="23" y="12"/>
                        </a:lnTo>
                        <a:lnTo>
                          <a:pt x="23" y="16"/>
                        </a:lnTo>
                        <a:lnTo>
                          <a:pt x="23" y="20"/>
                        </a:lnTo>
                        <a:lnTo>
                          <a:pt x="19" y="20"/>
                        </a:lnTo>
                        <a:lnTo>
                          <a:pt x="19" y="16"/>
                        </a:lnTo>
                        <a:lnTo>
                          <a:pt x="15" y="16"/>
                        </a:lnTo>
                        <a:lnTo>
                          <a:pt x="11" y="16"/>
                        </a:lnTo>
                        <a:lnTo>
                          <a:pt x="8" y="16"/>
                        </a:lnTo>
                        <a:lnTo>
                          <a:pt x="8" y="12"/>
                        </a:lnTo>
                        <a:lnTo>
                          <a:pt x="8" y="16"/>
                        </a:lnTo>
                        <a:lnTo>
                          <a:pt x="4" y="12"/>
                        </a:lnTo>
                        <a:lnTo>
                          <a:pt x="4" y="16"/>
                        </a:lnTo>
                        <a:lnTo>
                          <a:pt x="0" y="16"/>
                        </a:lnTo>
                        <a:lnTo>
                          <a:pt x="0" y="12"/>
                        </a:lnTo>
                        <a:lnTo>
                          <a:pt x="0" y="8"/>
                        </a:lnTo>
                        <a:lnTo>
                          <a:pt x="0" y="4"/>
                        </a:lnTo>
                        <a:lnTo>
                          <a:pt x="0" y="0"/>
                        </a:lnTo>
                        <a:lnTo>
                          <a:pt x="4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73" name="Freeform 648">
                    <a:extLst>
                      <a:ext uri="{FF2B5EF4-FFF2-40B4-BE49-F238E27FC236}">
                        <a16:creationId xmlns:a16="http://schemas.microsoft.com/office/drawing/2014/main" id="{E0EBE2F4-5D68-F137-97F9-EFC056FF553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384" y="3505"/>
                    <a:ext cx="63" cy="53"/>
                  </a:xfrm>
                  <a:custGeom>
                    <a:avLst/>
                    <a:gdLst>
                      <a:gd name="T0" fmla="*/ 46 w 62"/>
                      <a:gd name="T1" fmla="*/ 0 h 53"/>
                      <a:gd name="T2" fmla="*/ 46 w 62"/>
                      <a:gd name="T3" fmla="*/ 0 h 53"/>
                      <a:gd name="T4" fmla="*/ 50 w 62"/>
                      <a:gd name="T5" fmla="*/ 4 h 53"/>
                      <a:gd name="T6" fmla="*/ 54 w 62"/>
                      <a:gd name="T7" fmla="*/ 8 h 53"/>
                      <a:gd name="T8" fmla="*/ 50 w 62"/>
                      <a:gd name="T9" fmla="*/ 12 h 53"/>
                      <a:gd name="T10" fmla="*/ 54 w 62"/>
                      <a:gd name="T11" fmla="*/ 16 h 53"/>
                      <a:gd name="T12" fmla="*/ 58 w 62"/>
                      <a:gd name="T13" fmla="*/ 20 h 53"/>
                      <a:gd name="T14" fmla="*/ 62 w 62"/>
                      <a:gd name="T15" fmla="*/ 24 h 53"/>
                      <a:gd name="T16" fmla="*/ 62 w 62"/>
                      <a:gd name="T17" fmla="*/ 32 h 53"/>
                      <a:gd name="T18" fmla="*/ 58 w 62"/>
                      <a:gd name="T19" fmla="*/ 36 h 53"/>
                      <a:gd name="T20" fmla="*/ 54 w 62"/>
                      <a:gd name="T21" fmla="*/ 40 h 53"/>
                      <a:gd name="T22" fmla="*/ 50 w 62"/>
                      <a:gd name="T23" fmla="*/ 44 h 53"/>
                      <a:gd name="T24" fmla="*/ 50 w 62"/>
                      <a:gd name="T25" fmla="*/ 53 h 53"/>
                      <a:gd name="T26" fmla="*/ 46 w 62"/>
                      <a:gd name="T27" fmla="*/ 48 h 53"/>
                      <a:gd name="T28" fmla="*/ 42 w 62"/>
                      <a:gd name="T29" fmla="*/ 53 h 53"/>
                      <a:gd name="T30" fmla="*/ 39 w 62"/>
                      <a:gd name="T31" fmla="*/ 48 h 53"/>
                      <a:gd name="T32" fmla="*/ 35 w 62"/>
                      <a:gd name="T33" fmla="*/ 40 h 53"/>
                      <a:gd name="T34" fmla="*/ 31 w 62"/>
                      <a:gd name="T35" fmla="*/ 44 h 53"/>
                      <a:gd name="T36" fmla="*/ 27 w 62"/>
                      <a:gd name="T37" fmla="*/ 40 h 53"/>
                      <a:gd name="T38" fmla="*/ 19 w 62"/>
                      <a:gd name="T39" fmla="*/ 40 h 53"/>
                      <a:gd name="T40" fmla="*/ 16 w 62"/>
                      <a:gd name="T41" fmla="*/ 36 h 53"/>
                      <a:gd name="T42" fmla="*/ 12 w 62"/>
                      <a:gd name="T43" fmla="*/ 28 h 53"/>
                      <a:gd name="T44" fmla="*/ 8 w 62"/>
                      <a:gd name="T45" fmla="*/ 24 h 53"/>
                      <a:gd name="T46" fmla="*/ 4 w 62"/>
                      <a:gd name="T47" fmla="*/ 28 h 53"/>
                      <a:gd name="T48" fmla="*/ 0 w 62"/>
                      <a:gd name="T49" fmla="*/ 24 h 53"/>
                      <a:gd name="T50" fmla="*/ 0 w 62"/>
                      <a:gd name="T51" fmla="*/ 16 h 53"/>
                      <a:gd name="T52" fmla="*/ 4 w 62"/>
                      <a:gd name="T53" fmla="*/ 12 h 53"/>
                      <a:gd name="T54" fmla="*/ 12 w 62"/>
                      <a:gd name="T55" fmla="*/ 12 h 53"/>
                      <a:gd name="T56" fmla="*/ 16 w 62"/>
                      <a:gd name="T57" fmla="*/ 8 h 53"/>
                      <a:gd name="T58" fmla="*/ 23 w 62"/>
                      <a:gd name="T59" fmla="*/ 8 h 53"/>
                      <a:gd name="T60" fmla="*/ 27 w 62"/>
                      <a:gd name="T61" fmla="*/ 4 h 53"/>
                      <a:gd name="T62" fmla="*/ 31 w 62"/>
                      <a:gd name="T63" fmla="*/ 4 h 53"/>
                      <a:gd name="T64" fmla="*/ 35 w 62"/>
                      <a:gd name="T65" fmla="*/ 8 h 53"/>
                      <a:gd name="T66" fmla="*/ 39 w 62"/>
                      <a:gd name="T67" fmla="*/ 4 h 53"/>
                      <a:gd name="T68" fmla="*/ 42 w 62"/>
                      <a:gd name="T69" fmla="*/ 0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</a:cxnLst>
                    <a:rect l="0" t="0" r="r" b="b"/>
                    <a:pathLst>
                      <a:path w="62" h="53">
                        <a:moveTo>
                          <a:pt x="42" y="0"/>
                        </a:moveTo>
                        <a:lnTo>
                          <a:pt x="46" y="0"/>
                        </a:lnTo>
                        <a:lnTo>
                          <a:pt x="46" y="4"/>
                        </a:lnTo>
                        <a:lnTo>
                          <a:pt x="46" y="0"/>
                        </a:lnTo>
                        <a:lnTo>
                          <a:pt x="50" y="0"/>
                        </a:lnTo>
                        <a:lnTo>
                          <a:pt x="50" y="4"/>
                        </a:lnTo>
                        <a:lnTo>
                          <a:pt x="54" y="4"/>
                        </a:lnTo>
                        <a:lnTo>
                          <a:pt x="54" y="8"/>
                        </a:lnTo>
                        <a:lnTo>
                          <a:pt x="54" y="12"/>
                        </a:lnTo>
                        <a:lnTo>
                          <a:pt x="50" y="12"/>
                        </a:lnTo>
                        <a:lnTo>
                          <a:pt x="50" y="16"/>
                        </a:lnTo>
                        <a:lnTo>
                          <a:pt x="54" y="16"/>
                        </a:lnTo>
                        <a:lnTo>
                          <a:pt x="58" y="16"/>
                        </a:lnTo>
                        <a:lnTo>
                          <a:pt x="58" y="20"/>
                        </a:lnTo>
                        <a:lnTo>
                          <a:pt x="58" y="24"/>
                        </a:lnTo>
                        <a:lnTo>
                          <a:pt x="62" y="24"/>
                        </a:lnTo>
                        <a:lnTo>
                          <a:pt x="62" y="28"/>
                        </a:lnTo>
                        <a:lnTo>
                          <a:pt x="62" y="32"/>
                        </a:lnTo>
                        <a:lnTo>
                          <a:pt x="58" y="32"/>
                        </a:lnTo>
                        <a:lnTo>
                          <a:pt x="58" y="36"/>
                        </a:lnTo>
                        <a:lnTo>
                          <a:pt x="54" y="36"/>
                        </a:lnTo>
                        <a:lnTo>
                          <a:pt x="54" y="40"/>
                        </a:lnTo>
                        <a:lnTo>
                          <a:pt x="54" y="44"/>
                        </a:lnTo>
                        <a:lnTo>
                          <a:pt x="50" y="44"/>
                        </a:lnTo>
                        <a:lnTo>
                          <a:pt x="50" y="48"/>
                        </a:lnTo>
                        <a:lnTo>
                          <a:pt x="50" y="53"/>
                        </a:lnTo>
                        <a:lnTo>
                          <a:pt x="46" y="53"/>
                        </a:lnTo>
                        <a:lnTo>
                          <a:pt x="46" y="48"/>
                        </a:lnTo>
                        <a:lnTo>
                          <a:pt x="42" y="48"/>
                        </a:lnTo>
                        <a:lnTo>
                          <a:pt x="42" y="53"/>
                        </a:lnTo>
                        <a:lnTo>
                          <a:pt x="39" y="53"/>
                        </a:lnTo>
                        <a:lnTo>
                          <a:pt x="39" y="48"/>
                        </a:lnTo>
                        <a:lnTo>
                          <a:pt x="35" y="44"/>
                        </a:lnTo>
                        <a:lnTo>
                          <a:pt x="35" y="40"/>
                        </a:lnTo>
                        <a:lnTo>
                          <a:pt x="35" y="44"/>
                        </a:lnTo>
                        <a:lnTo>
                          <a:pt x="31" y="44"/>
                        </a:lnTo>
                        <a:lnTo>
                          <a:pt x="27" y="44"/>
                        </a:lnTo>
                        <a:lnTo>
                          <a:pt x="27" y="40"/>
                        </a:lnTo>
                        <a:lnTo>
                          <a:pt x="23" y="40"/>
                        </a:lnTo>
                        <a:lnTo>
                          <a:pt x="19" y="40"/>
                        </a:lnTo>
                        <a:lnTo>
                          <a:pt x="16" y="40"/>
                        </a:lnTo>
                        <a:lnTo>
                          <a:pt x="16" y="36"/>
                        </a:lnTo>
                        <a:lnTo>
                          <a:pt x="16" y="32"/>
                        </a:lnTo>
                        <a:lnTo>
                          <a:pt x="12" y="28"/>
                        </a:lnTo>
                        <a:lnTo>
                          <a:pt x="8" y="28"/>
                        </a:lnTo>
                        <a:lnTo>
                          <a:pt x="8" y="24"/>
                        </a:lnTo>
                        <a:lnTo>
                          <a:pt x="4" y="24"/>
                        </a:lnTo>
                        <a:lnTo>
                          <a:pt x="4" y="28"/>
                        </a:lnTo>
                        <a:lnTo>
                          <a:pt x="0" y="28"/>
                        </a:lnTo>
                        <a:lnTo>
                          <a:pt x="0" y="24"/>
                        </a:lnTo>
                        <a:lnTo>
                          <a:pt x="0" y="20"/>
                        </a:lnTo>
                        <a:lnTo>
                          <a:pt x="0" y="16"/>
                        </a:lnTo>
                        <a:lnTo>
                          <a:pt x="4" y="16"/>
                        </a:lnTo>
                        <a:lnTo>
                          <a:pt x="4" y="12"/>
                        </a:lnTo>
                        <a:lnTo>
                          <a:pt x="8" y="12"/>
                        </a:lnTo>
                        <a:lnTo>
                          <a:pt x="12" y="12"/>
                        </a:lnTo>
                        <a:lnTo>
                          <a:pt x="16" y="12"/>
                        </a:lnTo>
                        <a:lnTo>
                          <a:pt x="16" y="8"/>
                        </a:lnTo>
                        <a:lnTo>
                          <a:pt x="19" y="8"/>
                        </a:lnTo>
                        <a:lnTo>
                          <a:pt x="23" y="8"/>
                        </a:lnTo>
                        <a:lnTo>
                          <a:pt x="23" y="4"/>
                        </a:lnTo>
                        <a:lnTo>
                          <a:pt x="27" y="4"/>
                        </a:lnTo>
                        <a:lnTo>
                          <a:pt x="27" y="8"/>
                        </a:lnTo>
                        <a:lnTo>
                          <a:pt x="31" y="4"/>
                        </a:lnTo>
                        <a:lnTo>
                          <a:pt x="35" y="4"/>
                        </a:lnTo>
                        <a:lnTo>
                          <a:pt x="35" y="8"/>
                        </a:lnTo>
                        <a:lnTo>
                          <a:pt x="39" y="8"/>
                        </a:lnTo>
                        <a:lnTo>
                          <a:pt x="39" y="4"/>
                        </a:lnTo>
                        <a:lnTo>
                          <a:pt x="42" y="4"/>
                        </a:lnTo>
                        <a:lnTo>
                          <a:pt x="42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74" name="Freeform 649">
                    <a:extLst>
                      <a:ext uri="{FF2B5EF4-FFF2-40B4-BE49-F238E27FC236}">
                        <a16:creationId xmlns:a16="http://schemas.microsoft.com/office/drawing/2014/main" id="{93188115-9B62-EC81-4145-3489D432DF7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898" y="3505"/>
                    <a:ext cx="64" cy="78"/>
                  </a:xfrm>
                  <a:custGeom>
                    <a:avLst/>
                    <a:gdLst>
                      <a:gd name="T0" fmla="*/ 54 w 65"/>
                      <a:gd name="T1" fmla="*/ 0 h 77"/>
                      <a:gd name="T2" fmla="*/ 58 w 65"/>
                      <a:gd name="T3" fmla="*/ 4 h 77"/>
                      <a:gd name="T4" fmla="*/ 62 w 65"/>
                      <a:gd name="T5" fmla="*/ 8 h 77"/>
                      <a:gd name="T6" fmla="*/ 65 w 65"/>
                      <a:gd name="T7" fmla="*/ 12 h 77"/>
                      <a:gd name="T8" fmla="*/ 62 w 65"/>
                      <a:gd name="T9" fmla="*/ 16 h 77"/>
                      <a:gd name="T10" fmla="*/ 65 w 65"/>
                      <a:gd name="T11" fmla="*/ 20 h 77"/>
                      <a:gd name="T12" fmla="*/ 62 w 65"/>
                      <a:gd name="T13" fmla="*/ 24 h 77"/>
                      <a:gd name="T14" fmla="*/ 65 w 65"/>
                      <a:gd name="T15" fmla="*/ 28 h 77"/>
                      <a:gd name="T16" fmla="*/ 65 w 65"/>
                      <a:gd name="T17" fmla="*/ 36 h 77"/>
                      <a:gd name="T18" fmla="*/ 62 w 65"/>
                      <a:gd name="T19" fmla="*/ 40 h 77"/>
                      <a:gd name="T20" fmla="*/ 54 w 65"/>
                      <a:gd name="T21" fmla="*/ 40 h 77"/>
                      <a:gd name="T22" fmla="*/ 54 w 65"/>
                      <a:gd name="T23" fmla="*/ 40 h 77"/>
                      <a:gd name="T24" fmla="*/ 46 w 65"/>
                      <a:gd name="T25" fmla="*/ 40 h 77"/>
                      <a:gd name="T26" fmla="*/ 46 w 65"/>
                      <a:gd name="T27" fmla="*/ 48 h 77"/>
                      <a:gd name="T28" fmla="*/ 42 w 65"/>
                      <a:gd name="T29" fmla="*/ 53 h 77"/>
                      <a:gd name="T30" fmla="*/ 42 w 65"/>
                      <a:gd name="T31" fmla="*/ 57 h 77"/>
                      <a:gd name="T32" fmla="*/ 39 w 65"/>
                      <a:gd name="T33" fmla="*/ 61 h 77"/>
                      <a:gd name="T34" fmla="*/ 35 w 65"/>
                      <a:gd name="T35" fmla="*/ 65 h 77"/>
                      <a:gd name="T36" fmla="*/ 31 w 65"/>
                      <a:gd name="T37" fmla="*/ 69 h 77"/>
                      <a:gd name="T38" fmla="*/ 23 w 65"/>
                      <a:gd name="T39" fmla="*/ 73 h 77"/>
                      <a:gd name="T40" fmla="*/ 19 w 65"/>
                      <a:gd name="T41" fmla="*/ 73 h 77"/>
                      <a:gd name="T42" fmla="*/ 16 w 65"/>
                      <a:gd name="T43" fmla="*/ 77 h 77"/>
                      <a:gd name="T44" fmla="*/ 12 w 65"/>
                      <a:gd name="T45" fmla="*/ 73 h 77"/>
                      <a:gd name="T46" fmla="*/ 8 w 65"/>
                      <a:gd name="T47" fmla="*/ 69 h 77"/>
                      <a:gd name="T48" fmla="*/ 4 w 65"/>
                      <a:gd name="T49" fmla="*/ 65 h 77"/>
                      <a:gd name="T50" fmla="*/ 4 w 65"/>
                      <a:gd name="T51" fmla="*/ 65 h 77"/>
                      <a:gd name="T52" fmla="*/ 12 w 65"/>
                      <a:gd name="T53" fmla="*/ 61 h 77"/>
                      <a:gd name="T54" fmla="*/ 12 w 65"/>
                      <a:gd name="T55" fmla="*/ 53 h 77"/>
                      <a:gd name="T56" fmla="*/ 19 w 65"/>
                      <a:gd name="T57" fmla="*/ 53 h 77"/>
                      <a:gd name="T58" fmla="*/ 23 w 65"/>
                      <a:gd name="T59" fmla="*/ 48 h 77"/>
                      <a:gd name="T60" fmla="*/ 23 w 65"/>
                      <a:gd name="T61" fmla="*/ 40 h 77"/>
                      <a:gd name="T62" fmla="*/ 27 w 65"/>
                      <a:gd name="T63" fmla="*/ 36 h 77"/>
                      <a:gd name="T64" fmla="*/ 27 w 65"/>
                      <a:gd name="T65" fmla="*/ 32 h 77"/>
                      <a:gd name="T66" fmla="*/ 31 w 65"/>
                      <a:gd name="T67" fmla="*/ 28 h 77"/>
                      <a:gd name="T68" fmla="*/ 35 w 65"/>
                      <a:gd name="T69" fmla="*/ 24 h 77"/>
                      <a:gd name="T70" fmla="*/ 31 w 65"/>
                      <a:gd name="T71" fmla="*/ 20 h 77"/>
                      <a:gd name="T72" fmla="*/ 39 w 65"/>
                      <a:gd name="T73" fmla="*/ 20 h 77"/>
                      <a:gd name="T74" fmla="*/ 39 w 65"/>
                      <a:gd name="T75" fmla="*/ 12 h 77"/>
                      <a:gd name="T76" fmla="*/ 42 w 65"/>
                      <a:gd name="T77" fmla="*/ 16 h 77"/>
                      <a:gd name="T78" fmla="*/ 46 w 65"/>
                      <a:gd name="T79" fmla="*/ 12 h 77"/>
                      <a:gd name="T80" fmla="*/ 50 w 65"/>
                      <a:gd name="T81" fmla="*/ 8 h 7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</a:cxnLst>
                    <a:rect l="0" t="0" r="r" b="b"/>
                    <a:pathLst>
                      <a:path w="65" h="77">
                        <a:moveTo>
                          <a:pt x="50" y="4"/>
                        </a:moveTo>
                        <a:lnTo>
                          <a:pt x="54" y="0"/>
                        </a:lnTo>
                        <a:lnTo>
                          <a:pt x="54" y="4"/>
                        </a:lnTo>
                        <a:lnTo>
                          <a:pt x="58" y="4"/>
                        </a:lnTo>
                        <a:lnTo>
                          <a:pt x="62" y="4"/>
                        </a:lnTo>
                        <a:lnTo>
                          <a:pt x="62" y="8"/>
                        </a:lnTo>
                        <a:lnTo>
                          <a:pt x="65" y="8"/>
                        </a:lnTo>
                        <a:lnTo>
                          <a:pt x="65" y="12"/>
                        </a:lnTo>
                        <a:lnTo>
                          <a:pt x="62" y="12"/>
                        </a:lnTo>
                        <a:lnTo>
                          <a:pt x="62" y="16"/>
                        </a:lnTo>
                        <a:lnTo>
                          <a:pt x="65" y="16"/>
                        </a:lnTo>
                        <a:lnTo>
                          <a:pt x="65" y="20"/>
                        </a:lnTo>
                        <a:lnTo>
                          <a:pt x="65" y="24"/>
                        </a:lnTo>
                        <a:lnTo>
                          <a:pt x="62" y="24"/>
                        </a:lnTo>
                        <a:lnTo>
                          <a:pt x="65" y="24"/>
                        </a:lnTo>
                        <a:lnTo>
                          <a:pt x="65" y="28"/>
                        </a:lnTo>
                        <a:lnTo>
                          <a:pt x="65" y="32"/>
                        </a:lnTo>
                        <a:lnTo>
                          <a:pt x="65" y="36"/>
                        </a:lnTo>
                        <a:lnTo>
                          <a:pt x="65" y="40"/>
                        </a:lnTo>
                        <a:lnTo>
                          <a:pt x="62" y="40"/>
                        </a:lnTo>
                        <a:lnTo>
                          <a:pt x="58" y="40"/>
                        </a:lnTo>
                        <a:lnTo>
                          <a:pt x="54" y="40"/>
                        </a:lnTo>
                        <a:lnTo>
                          <a:pt x="54" y="36"/>
                        </a:lnTo>
                        <a:lnTo>
                          <a:pt x="54" y="40"/>
                        </a:lnTo>
                        <a:lnTo>
                          <a:pt x="50" y="40"/>
                        </a:lnTo>
                        <a:lnTo>
                          <a:pt x="46" y="40"/>
                        </a:lnTo>
                        <a:lnTo>
                          <a:pt x="46" y="44"/>
                        </a:lnTo>
                        <a:lnTo>
                          <a:pt x="46" y="48"/>
                        </a:lnTo>
                        <a:lnTo>
                          <a:pt x="46" y="53"/>
                        </a:lnTo>
                        <a:lnTo>
                          <a:pt x="42" y="53"/>
                        </a:lnTo>
                        <a:lnTo>
                          <a:pt x="46" y="57"/>
                        </a:lnTo>
                        <a:lnTo>
                          <a:pt x="42" y="57"/>
                        </a:lnTo>
                        <a:lnTo>
                          <a:pt x="42" y="61"/>
                        </a:lnTo>
                        <a:lnTo>
                          <a:pt x="39" y="61"/>
                        </a:lnTo>
                        <a:lnTo>
                          <a:pt x="39" y="65"/>
                        </a:lnTo>
                        <a:lnTo>
                          <a:pt x="35" y="65"/>
                        </a:lnTo>
                        <a:lnTo>
                          <a:pt x="35" y="69"/>
                        </a:lnTo>
                        <a:lnTo>
                          <a:pt x="31" y="69"/>
                        </a:lnTo>
                        <a:lnTo>
                          <a:pt x="27" y="73"/>
                        </a:lnTo>
                        <a:lnTo>
                          <a:pt x="23" y="73"/>
                        </a:lnTo>
                        <a:lnTo>
                          <a:pt x="23" y="77"/>
                        </a:lnTo>
                        <a:lnTo>
                          <a:pt x="19" y="73"/>
                        </a:lnTo>
                        <a:lnTo>
                          <a:pt x="19" y="77"/>
                        </a:lnTo>
                        <a:lnTo>
                          <a:pt x="16" y="77"/>
                        </a:lnTo>
                        <a:lnTo>
                          <a:pt x="16" y="73"/>
                        </a:lnTo>
                        <a:lnTo>
                          <a:pt x="12" y="73"/>
                        </a:lnTo>
                        <a:lnTo>
                          <a:pt x="8" y="73"/>
                        </a:lnTo>
                        <a:lnTo>
                          <a:pt x="8" y="69"/>
                        </a:lnTo>
                        <a:lnTo>
                          <a:pt x="4" y="69"/>
                        </a:lnTo>
                        <a:lnTo>
                          <a:pt x="4" y="65"/>
                        </a:lnTo>
                        <a:lnTo>
                          <a:pt x="0" y="65"/>
                        </a:lnTo>
                        <a:lnTo>
                          <a:pt x="4" y="65"/>
                        </a:lnTo>
                        <a:lnTo>
                          <a:pt x="8" y="61"/>
                        </a:lnTo>
                        <a:lnTo>
                          <a:pt x="12" y="61"/>
                        </a:lnTo>
                        <a:lnTo>
                          <a:pt x="12" y="57"/>
                        </a:lnTo>
                        <a:lnTo>
                          <a:pt x="12" y="53"/>
                        </a:lnTo>
                        <a:lnTo>
                          <a:pt x="16" y="53"/>
                        </a:lnTo>
                        <a:lnTo>
                          <a:pt x="19" y="53"/>
                        </a:lnTo>
                        <a:lnTo>
                          <a:pt x="23" y="53"/>
                        </a:lnTo>
                        <a:lnTo>
                          <a:pt x="23" y="48"/>
                        </a:lnTo>
                        <a:lnTo>
                          <a:pt x="23" y="44"/>
                        </a:lnTo>
                        <a:lnTo>
                          <a:pt x="23" y="40"/>
                        </a:lnTo>
                        <a:lnTo>
                          <a:pt x="27" y="40"/>
                        </a:lnTo>
                        <a:lnTo>
                          <a:pt x="27" y="36"/>
                        </a:lnTo>
                        <a:lnTo>
                          <a:pt x="23" y="32"/>
                        </a:lnTo>
                        <a:lnTo>
                          <a:pt x="27" y="32"/>
                        </a:lnTo>
                        <a:lnTo>
                          <a:pt x="27" y="28"/>
                        </a:lnTo>
                        <a:lnTo>
                          <a:pt x="31" y="28"/>
                        </a:lnTo>
                        <a:lnTo>
                          <a:pt x="35" y="28"/>
                        </a:lnTo>
                        <a:lnTo>
                          <a:pt x="35" y="24"/>
                        </a:lnTo>
                        <a:lnTo>
                          <a:pt x="31" y="24"/>
                        </a:lnTo>
                        <a:lnTo>
                          <a:pt x="31" y="20"/>
                        </a:lnTo>
                        <a:lnTo>
                          <a:pt x="35" y="20"/>
                        </a:lnTo>
                        <a:lnTo>
                          <a:pt x="39" y="20"/>
                        </a:lnTo>
                        <a:lnTo>
                          <a:pt x="39" y="16"/>
                        </a:lnTo>
                        <a:lnTo>
                          <a:pt x="39" y="12"/>
                        </a:lnTo>
                        <a:lnTo>
                          <a:pt x="39" y="16"/>
                        </a:lnTo>
                        <a:lnTo>
                          <a:pt x="42" y="16"/>
                        </a:lnTo>
                        <a:lnTo>
                          <a:pt x="46" y="16"/>
                        </a:lnTo>
                        <a:lnTo>
                          <a:pt x="46" y="12"/>
                        </a:lnTo>
                        <a:lnTo>
                          <a:pt x="46" y="8"/>
                        </a:lnTo>
                        <a:lnTo>
                          <a:pt x="50" y="8"/>
                        </a:lnTo>
                        <a:lnTo>
                          <a:pt x="50" y="4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75" name="Freeform 650">
                    <a:extLst>
                      <a:ext uri="{FF2B5EF4-FFF2-40B4-BE49-F238E27FC236}">
                        <a16:creationId xmlns:a16="http://schemas.microsoft.com/office/drawing/2014/main" id="{5697E1B8-6911-87AF-7CD1-DE91EC0B356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658" y="3505"/>
                    <a:ext cx="49" cy="53"/>
                  </a:xfrm>
                  <a:custGeom>
                    <a:avLst/>
                    <a:gdLst>
                      <a:gd name="T0" fmla="*/ 11 w 49"/>
                      <a:gd name="T1" fmla="*/ 12 h 53"/>
                      <a:gd name="T2" fmla="*/ 15 w 49"/>
                      <a:gd name="T3" fmla="*/ 12 h 53"/>
                      <a:gd name="T4" fmla="*/ 15 w 49"/>
                      <a:gd name="T5" fmla="*/ 8 h 53"/>
                      <a:gd name="T6" fmla="*/ 15 w 49"/>
                      <a:gd name="T7" fmla="*/ 4 h 53"/>
                      <a:gd name="T8" fmla="*/ 19 w 49"/>
                      <a:gd name="T9" fmla="*/ 4 h 53"/>
                      <a:gd name="T10" fmla="*/ 23 w 49"/>
                      <a:gd name="T11" fmla="*/ 4 h 53"/>
                      <a:gd name="T12" fmla="*/ 26 w 49"/>
                      <a:gd name="T13" fmla="*/ 4 h 53"/>
                      <a:gd name="T14" fmla="*/ 26 w 49"/>
                      <a:gd name="T15" fmla="*/ 0 h 53"/>
                      <a:gd name="T16" fmla="*/ 26 w 49"/>
                      <a:gd name="T17" fmla="*/ 4 h 53"/>
                      <a:gd name="T18" fmla="*/ 30 w 49"/>
                      <a:gd name="T19" fmla="*/ 4 h 53"/>
                      <a:gd name="T20" fmla="*/ 30 w 49"/>
                      <a:gd name="T21" fmla="*/ 8 h 53"/>
                      <a:gd name="T22" fmla="*/ 34 w 49"/>
                      <a:gd name="T23" fmla="*/ 8 h 53"/>
                      <a:gd name="T24" fmla="*/ 38 w 49"/>
                      <a:gd name="T25" fmla="*/ 8 h 53"/>
                      <a:gd name="T26" fmla="*/ 38 w 49"/>
                      <a:gd name="T27" fmla="*/ 12 h 53"/>
                      <a:gd name="T28" fmla="*/ 42 w 49"/>
                      <a:gd name="T29" fmla="*/ 12 h 53"/>
                      <a:gd name="T30" fmla="*/ 42 w 49"/>
                      <a:gd name="T31" fmla="*/ 16 h 53"/>
                      <a:gd name="T32" fmla="*/ 46 w 49"/>
                      <a:gd name="T33" fmla="*/ 16 h 53"/>
                      <a:gd name="T34" fmla="*/ 46 w 49"/>
                      <a:gd name="T35" fmla="*/ 20 h 53"/>
                      <a:gd name="T36" fmla="*/ 49 w 49"/>
                      <a:gd name="T37" fmla="*/ 20 h 53"/>
                      <a:gd name="T38" fmla="*/ 49 w 49"/>
                      <a:gd name="T39" fmla="*/ 24 h 53"/>
                      <a:gd name="T40" fmla="*/ 49 w 49"/>
                      <a:gd name="T41" fmla="*/ 28 h 53"/>
                      <a:gd name="T42" fmla="*/ 46 w 49"/>
                      <a:gd name="T43" fmla="*/ 28 h 53"/>
                      <a:gd name="T44" fmla="*/ 46 w 49"/>
                      <a:gd name="T45" fmla="*/ 32 h 53"/>
                      <a:gd name="T46" fmla="*/ 46 w 49"/>
                      <a:gd name="T47" fmla="*/ 36 h 53"/>
                      <a:gd name="T48" fmla="*/ 42 w 49"/>
                      <a:gd name="T49" fmla="*/ 36 h 53"/>
                      <a:gd name="T50" fmla="*/ 38 w 49"/>
                      <a:gd name="T51" fmla="*/ 40 h 53"/>
                      <a:gd name="T52" fmla="*/ 34 w 49"/>
                      <a:gd name="T53" fmla="*/ 44 h 53"/>
                      <a:gd name="T54" fmla="*/ 34 w 49"/>
                      <a:gd name="T55" fmla="*/ 48 h 53"/>
                      <a:gd name="T56" fmla="*/ 30 w 49"/>
                      <a:gd name="T57" fmla="*/ 48 h 53"/>
                      <a:gd name="T58" fmla="*/ 26 w 49"/>
                      <a:gd name="T59" fmla="*/ 53 h 53"/>
                      <a:gd name="T60" fmla="*/ 23 w 49"/>
                      <a:gd name="T61" fmla="*/ 48 h 53"/>
                      <a:gd name="T62" fmla="*/ 23 w 49"/>
                      <a:gd name="T63" fmla="*/ 53 h 53"/>
                      <a:gd name="T64" fmla="*/ 19 w 49"/>
                      <a:gd name="T65" fmla="*/ 53 h 53"/>
                      <a:gd name="T66" fmla="*/ 19 w 49"/>
                      <a:gd name="T67" fmla="*/ 48 h 53"/>
                      <a:gd name="T68" fmla="*/ 19 w 49"/>
                      <a:gd name="T69" fmla="*/ 44 h 53"/>
                      <a:gd name="T70" fmla="*/ 15 w 49"/>
                      <a:gd name="T71" fmla="*/ 44 h 53"/>
                      <a:gd name="T72" fmla="*/ 15 w 49"/>
                      <a:gd name="T73" fmla="*/ 40 h 53"/>
                      <a:gd name="T74" fmla="*/ 11 w 49"/>
                      <a:gd name="T75" fmla="*/ 40 h 53"/>
                      <a:gd name="T76" fmla="*/ 11 w 49"/>
                      <a:gd name="T77" fmla="*/ 36 h 53"/>
                      <a:gd name="T78" fmla="*/ 7 w 49"/>
                      <a:gd name="T79" fmla="*/ 36 h 53"/>
                      <a:gd name="T80" fmla="*/ 3 w 49"/>
                      <a:gd name="T81" fmla="*/ 36 h 53"/>
                      <a:gd name="T82" fmla="*/ 3 w 49"/>
                      <a:gd name="T83" fmla="*/ 32 h 53"/>
                      <a:gd name="T84" fmla="*/ 0 w 49"/>
                      <a:gd name="T85" fmla="*/ 32 h 53"/>
                      <a:gd name="T86" fmla="*/ 0 w 49"/>
                      <a:gd name="T87" fmla="*/ 28 h 53"/>
                      <a:gd name="T88" fmla="*/ 3 w 49"/>
                      <a:gd name="T89" fmla="*/ 28 h 53"/>
                      <a:gd name="T90" fmla="*/ 3 w 49"/>
                      <a:gd name="T91" fmla="*/ 24 h 53"/>
                      <a:gd name="T92" fmla="*/ 3 w 49"/>
                      <a:gd name="T93" fmla="*/ 20 h 53"/>
                      <a:gd name="T94" fmla="*/ 7 w 49"/>
                      <a:gd name="T95" fmla="*/ 20 h 53"/>
                      <a:gd name="T96" fmla="*/ 7 w 49"/>
                      <a:gd name="T97" fmla="*/ 16 h 53"/>
                      <a:gd name="T98" fmla="*/ 11 w 49"/>
                      <a:gd name="T99" fmla="*/ 16 h 53"/>
                      <a:gd name="T100" fmla="*/ 11 w 49"/>
                      <a:gd name="T101" fmla="*/ 12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</a:cxnLst>
                    <a:rect l="0" t="0" r="r" b="b"/>
                    <a:pathLst>
                      <a:path w="49" h="53">
                        <a:moveTo>
                          <a:pt x="11" y="12"/>
                        </a:moveTo>
                        <a:lnTo>
                          <a:pt x="15" y="12"/>
                        </a:lnTo>
                        <a:lnTo>
                          <a:pt x="15" y="8"/>
                        </a:lnTo>
                        <a:lnTo>
                          <a:pt x="15" y="4"/>
                        </a:lnTo>
                        <a:lnTo>
                          <a:pt x="19" y="4"/>
                        </a:lnTo>
                        <a:lnTo>
                          <a:pt x="23" y="4"/>
                        </a:lnTo>
                        <a:lnTo>
                          <a:pt x="26" y="4"/>
                        </a:lnTo>
                        <a:lnTo>
                          <a:pt x="26" y="0"/>
                        </a:lnTo>
                        <a:lnTo>
                          <a:pt x="26" y="4"/>
                        </a:lnTo>
                        <a:lnTo>
                          <a:pt x="30" y="4"/>
                        </a:lnTo>
                        <a:lnTo>
                          <a:pt x="30" y="8"/>
                        </a:lnTo>
                        <a:lnTo>
                          <a:pt x="34" y="8"/>
                        </a:lnTo>
                        <a:lnTo>
                          <a:pt x="38" y="8"/>
                        </a:lnTo>
                        <a:lnTo>
                          <a:pt x="38" y="12"/>
                        </a:lnTo>
                        <a:lnTo>
                          <a:pt x="42" y="12"/>
                        </a:lnTo>
                        <a:lnTo>
                          <a:pt x="42" y="16"/>
                        </a:lnTo>
                        <a:lnTo>
                          <a:pt x="46" y="16"/>
                        </a:lnTo>
                        <a:lnTo>
                          <a:pt x="46" y="20"/>
                        </a:lnTo>
                        <a:lnTo>
                          <a:pt x="49" y="20"/>
                        </a:lnTo>
                        <a:lnTo>
                          <a:pt x="49" y="24"/>
                        </a:lnTo>
                        <a:lnTo>
                          <a:pt x="49" y="28"/>
                        </a:lnTo>
                        <a:lnTo>
                          <a:pt x="46" y="28"/>
                        </a:lnTo>
                        <a:lnTo>
                          <a:pt x="46" y="32"/>
                        </a:lnTo>
                        <a:lnTo>
                          <a:pt x="46" y="36"/>
                        </a:lnTo>
                        <a:lnTo>
                          <a:pt x="42" y="36"/>
                        </a:lnTo>
                        <a:lnTo>
                          <a:pt x="38" y="40"/>
                        </a:lnTo>
                        <a:lnTo>
                          <a:pt x="34" y="44"/>
                        </a:lnTo>
                        <a:lnTo>
                          <a:pt x="34" y="48"/>
                        </a:lnTo>
                        <a:lnTo>
                          <a:pt x="30" y="48"/>
                        </a:lnTo>
                        <a:lnTo>
                          <a:pt x="26" y="53"/>
                        </a:lnTo>
                        <a:lnTo>
                          <a:pt x="23" y="48"/>
                        </a:lnTo>
                        <a:lnTo>
                          <a:pt x="23" y="53"/>
                        </a:lnTo>
                        <a:lnTo>
                          <a:pt x="19" y="53"/>
                        </a:lnTo>
                        <a:lnTo>
                          <a:pt x="19" y="48"/>
                        </a:lnTo>
                        <a:lnTo>
                          <a:pt x="19" y="44"/>
                        </a:lnTo>
                        <a:lnTo>
                          <a:pt x="15" y="44"/>
                        </a:lnTo>
                        <a:lnTo>
                          <a:pt x="15" y="40"/>
                        </a:lnTo>
                        <a:lnTo>
                          <a:pt x="11" y="40"/>
                        </a:lnTo>
                        <a:lnTo>
                          <a:pt x="11" y="36"/>
                        </a:lnTo>
                        <a:lnTo>
                          <a:pt x="7" y="36"/>
                        </a:lnTo>
                        <a:lnTo>
                          <a:pt x="3" y="36"/>
                        </a:lnTo>
                        <a:lnTo>
                          <a:pt x="3" y="32"/>
                        </a:lnTo>
                        <a:lnTo>
                          <a:pt x="0" y="32"/>
                        </a:lnTo>
                        <a:lnTo>
                          <a:pt x="0" y="28"/>
                        </a:lnTo>
                        <a:lnTo>
                          <a:pt x="3" y="28"/>
                        </a:lnTo>
                        <a:lnTo>
                          <a:pt x="3" y="24"/>
                        </a:lnTo>
                        <a:lnTo>
                          <a:pt x="3" y="20"/>
                        </a:lnTo>
                        <a:lnTo>
                          <a:pt x="7" y="20"/>
                        </a:lnTo>
                        <a:lnTo>
                          <a:pt x="7" y="16"/>
                        </a:lnTo>
                        <a:lnTo>
                          <a:pt x="11" y="16"/>
                        </a:lnTo>
                        <a:lnTo>
                          <a:pt x="11" y="12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76" name="Freeform 651">
                    <a:extLst>
                      <a:ext uri="{FF2B5EF4-FFF2-40B4-BE49-F238E27FC236}">
                        <a16:creationId xmlns:a16="http://schemas.microsoft.com/office/drawing/2014/main" id="{AB379D68-7C7B-3B24-DADB-A265EF7F6A1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906" y="3509"/>
                    <a:ext cx="43" cy="24"/>
                  </a:xfrm>
                  <a:custGeom>
                    <a:avLst/>
                    <a:gdLst>
                      <a:gd name="T0" fmla="*/ 4 w 42"/>
                      <a:gd name="T1" fmla="*/ 4 h 24"/>
                      <a:gd name="T2" fmla="*/ 8 w 42"/>
                      <a:gd name="T3" fmla="*/ 4 h 24"/>
                      <a:gd name="T4" fmla="*/ 11 w 42"/>
                      <a:gd name="T5" fmla="*/ 4 h 24"/>
                      <a:gd name="T6" fmla="*/ 15 w 42"/>
                      <a:gd name="T7" fmla="*/ 4 h 24"/>
                      <a:gd name="T8" fmla="*/ 15 w 42"/>
                      <a:gd name="T9" fmla="*/ 8 h 24"/>
                      <a:gd name="T10" fmla="*/ 19 w 42"/>
                      <a:gd name="T11" fmla="*/ 8 h 24"/>
                      <a:gd name="T12" fmla="*/ 23 w 42"/>
                      <a:gd name="T13" fmla="*/ 8 h 24"/>
                      <a:gd name="T14" fmla="*/ 23 w 42"/>
                      <a:gd name="T15" fmla="*/ 4 h 24"/>
                      <a:gd name="T16" fmla="*/ 23 w 42"/>
                      <a:gd name="T17" fmla="*/ 0 h 24"/>
                      <a:gd name="T18" fmla="*/ 27 w 42"/>
                      <a:gd name="T19" fmla="*/ 0 h 24"/>
                      <a:gd name="T20" fmla="*/ 31 w 42"/>
                      <a:gd name="T21" fmla="*/ 0 h 24"/>
                      <a:gd name="T22" fmla="*/ 31 w 42"/>
                      <a:gd name="T23" fmla="*/ 4 h 24"/>
                      <a:gd name="T24" fmla="*/ 34 w 42"/>
                      <a:gd name="T25" fmla="*/ 4 h 24"/>
                      <a:gd name="T26" fmla="*/ 38 w 42"/>
                      <a:gd name="T27" fmla="*/ 4 h 24"/>
                      <a:gd name="T28" fmla="*/ 38 w 42"/>
                      <a:gd name="T29" fmla="*/ 0 h 24"/>
                      <a:gd name="T30" fmla="*/ 42 w 42"/>
                      <a:gd name="T31" fmla="*/ 0 h 24"/>
                      <a:gd name="T32" fmla="*/ 42 w 42"/>
                      <a:gd name="T33" fmla="*/ 4 h 24"/>
                      <a:gd name="T34" fmla="*/ 38 w 42"/>
                      <a:gd name="T35" fmla="*/ 4 h 24"/>
                      <a:gd name="T36" fmla="*/ 38 w 42"/>
                      <a:gd name="T37" fmla="*/ 8 h 24"/>
                      <a:gd name="T38" fmla="*/ 38 w 42"/>
                      <a:gd name="T39" fmla="*/ 12 h 24"/>
                      <a:gd name="T40" fmla="*/ 34 w 42"/>
                      <a:gd name="T41" fmla="*/ 12 h 24"/>
                      <a:gd name="T42" fmla="*/ 31 w 42"/>
                      <a:gd name="T43" fmla="*/ 12 h 24"/>
                      <a:gd name="T44" fmla="*/ 31 w 42"/>
                      <a:gd name="T45" fmla="*/ 8 h 24"/>
                      <a:gd name="T46" fmla="*/ 31 w 42"/>
                      <a:gd name="T47" fmla="*/ 12 h 24"/>
                      <a:gd name="T48" fmla="*/ 31 w 42"/>
                      <a:gd name="T49" fmla="*/ 16 h 24"/>
                      <a:gd name="T50" fmla="*/ 27 w 42"/>
                      <a:gd name="T51" fmla="*/ 16 h 24"/>
                      <a:gd name="T52" fmla="*/ 23 w 42"/>
                      <a:gd name="T53" fmla="*/ 16 h 24"/>
                      <a:gd name="T54" fmla="*/ 23 w 42"/>
                      <a:gd name="T55" fmla="*/ 20 h 24"/>
                      <a:gd name="T56" fmla="*/ 27 w 42"/>
                      <a:gd name="T57" fmla="*/ 20 h 24"/>
                      <a:gd name="T58" fmla="*/ 27 w 42"/>
                      <a:gd name="T59" fmla="*/ 24 h 24"/>
                      <a:gd name="T60" fmla="*/ 23 w 42"/>
                      <a:gd name="T61" fmla="*/ 24 h 24"/>
                      <a:gd name="T62" fmla="*/ 19 w 42"/>
                      <a:gd name="T63" fmla="*/ 24 h 24"/>
                      <a:gd name="T64" fmla="*/ 15 w 42"/>
                      <a:gd name="T65" fmla="*/ 24 h 24"/>
                      <a:gd name="T66" fmla="*/ 15 w 42"/>
                      <a:gd name="T67" fmla="*/ 20 h 24"/>
                      <a:gd name="T68" fmla="*/ 11 w 42"/>
                      <a:gd name="T69" fmla="*/ 20 h 24"/>
                      <a:gd name="T70" fmla="*/ 8 w 42"/>
                      <a:gd name="T71" fmla="*/ 20 h 24"/>
                      <a:gd name="T72" fmla="*/ 8 w 42"/>
                      <a:gd name="T73" fmla="*/ 16 h 24"/>
                      <a:gd name="T74" fmla="*/ 4 w 42"/>
                      <a:gd name="T75" fmla="*/ 16 h 24"/>
                      <a:gd name="T76" fmla="*/ 0 w 42"/>
                      <a:gd name="T77" fmla="*/ 16 h 24"/>
                      <a:gd name="T78" fmla="*/ 0 w 42"/>
                      <a:gd name="T79" fmla="*/ 12 h 24"/>
                      <a:gd name="T80" fmla="*/ 0 w 42"/>
                      <a:gd name="T81" fmla="*/ 8 h 24"/>
                      <a:gd name="T82" fmla="*/ 4 w 42"/>
                      <a:gd name="T83" fmla="*/ 8 h 24"/>
                      <a:gd name="T84" fmla="*/ 4 w 42"/>
                      <a:gd name="T85" fmla="*/ 4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</a:cxnLst>
                    <a:rect l="0" t="0" r="r" b="b"/>
                    <a:pathLst>
                      <a:path w="42" h="24">
                        <a:moveTo>
                          <a:pt x="4" y="4"/>
                        </a:moveTo>
                        <a:lnTo>
                          <a:pt x="8" y="4"/>
                        </a:lnTo>
                        <a:lnTo>
                          <a:pt x="11" y="4"/>
                        </a:lnTo>
                        <a:lnTo>
                          <a:pt x="15" y="4"/>
                        </a:lnTo>
                        <a:lnTo>
                          <a:pt x="15" y="8"/>
                        </a:lnTo>
                        <a:lnTo>
                          <a:pt x="19" y="8"/>
                        </a:lnTo>
                        <a:lnTo>
                          <a:pt x="23" y="8"/>
                        </a:lnTo>
                        <a:lnTo>
                          <a:pt x="23" y="4"/>
                        </a:lnTo>
                        <a:lnTo>
                          <a:pt x="23" y="0"/>
                        </a:lnTo>
                        <a:lnTo>
                          <a:pt x="27" y="0"/>
                        </a:lnTo>
                        <a:lnTo>
                          <a:pt x="31" y="0"/>
                        </a:lnTo>
                        <a:lnTo>
                          <a:pt x="31" y="4"/>
                        </a:lnTo>
                        <a:lnTo>
                          <a:pt x="34" y="4"/>
                        </a:lnTo>
                        <a:lnTo>
                          <a:pt x="38" y="4"/>
                        </a:lnTo>
                        <a:lnTo>
                          <a:pt x="38" y="0"/>
                        </a:lnTo>
                        <a:lnTo>
                          <a:pt x="42" y="0"/>
                        </a:lnTo>
                        <a:lnTo>
                          <a:pt x="42" y="4"/>
                        </a:lnTo>
                        <a:lnTo>
                          <a:pt x="38" y="4"/>
                        </a:lnTo>
                        <a:lnTo>
                          <a:pt x="38" y="8"/>
                        </a:lnTo>
                        <a:lnTo>
                          <a:pt x="38" y="12"/>
                        </a:lnTo>
                        <a:lnTo>
                          <a:pt x="34" y="12"/>
                        </a:lnTo>
                        <a:lnTo>
                          <a:pt x="31" y="12"/>
                        </a:lnTo>
                        <a:lnTo>
                          <a:pt x="31" y="8"/>
                        </a:lnTo>
                        <a:lnTo>
                          <a:pt x="31" y="12"/>
                        </a:lnTo>
                        <a:lnTo>
                          <a:pt x="31" y="16"/>
                        </a:lnTo>
                        <a:lnTo>
                          <a:pt x="27" y="16"/>
                        </a:lnTo>
                        <a:lnTo>
                          <a:pt x="23" y="16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27" y="24"/>
                        </a:lnTo>
                        <a:lnTo>
                          <a:pt x="23" y="24"/>
                        </a:lnTo>
                        <a:lnTo>
                          <a:pt x="19" y="24"/>
                        </a:lnTo>
                        <a:lnTo>
                          <a:pt x="15" y="24"/>
                        </a:lnTo>
                        <a:lnTo>
                          <a:pt x="15" y="20"/>
                        </a:lnTo>
                        <a:lnTo>
                          <a:pt x="11" y="20"/>
                        </a:lnTo>
                        <a:lnTo>
                          <a:pt x="8" y="20"/>
                        </a:lnTo>
                        <a:lnTo>
                          <a:pt x="8" y="16"/>
                        </a:lnTo>
                        <a:lnTo>
                          <a:pt x="4" y="16"/>
                        </a:lnTo>
                        <a:lnTo>
                          <a:pt x="0" y="16"/>
                        </a:lnTo>
                        <a:lnTo>
                          <a:pt x="0" y="12"/>
                        </a:lnTo>
                        <a:lnTo>
                          <a:pt x="0" y="8"/>
                        </a:lnTo>
                        <a:lnTo>
                          <a:pt x="4" y="8"/>
                        </a:lnTo>
                        <a:lnTo>
                          <a:pt x="4" y="4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77" name="Freeform 652">
                    <a:extLst>
                      <a:ext uri="{FF2B5EF4-FFF2-40B4-BE49-F238E27FC236}">
                        <a16:creationId xmlns:a16="http://schemas.microsoft.com/office/drawing/2014/main" id="{E0E0E786-78DA-8704-05B9-8DF6EC73B83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508" y="3514"/>
                    <a:ext cx="26" cy="40"/>
                  </a:xfrm>
                  <a:custGeom>
                    <a:avLst/>
                    <a:gdLst>
                      <a:gd name="T0" fmla="*/ 11 w 27"/>
                      <a:gd name="T1" fmla="*/ 0 h 40"/>
                      <a:gd name="T2" fmla="*/ 15 w 27"/>
                      <a:gd name="T3" fmla="*/ 0 h 40"/>
                      <a:gd name="T4" fmla="*/ 15 w 27"/>
                      <a:gd name="T5" fmla="*/ 4 h 40"/>
                      <a:gd name="T6" fmla="*/ 15 w 27"/>
                      <a:gd name="T7" fmla="*/ 8 h 40"/>
                      <a:gd name="T8" fmla="*/ 19 w 27"/>
                      <a:gd name="T9" fmla="*/ 8 h 40"/>
                      <a:gd name="T10" fmla="*/ 23 w 27"/>
                      <a:gd name="T11" fmla="*/ 8 h 40"/>
                      <a:gd name="T12" fmla="*/ 23 w 27"/>
                      <a:gd name="T13" fmla="*/ 12 h 40"/>
                      <a:gd name="T14" fmla="*/ 23 w 27"/>
                      <a:gd name="T15" fmla="*/ 16 h 40"/>
                      <a:gd name="T16" fmla="*/ 23 w 27"/>
                      <a:gd name="T17" fmla="*/ 20 h 40"/>
                      <a:gd name="T18" fmla="*/ 23 w 27"/>
                      <a:gd name="T19" fmla="*/ 24 h 40"/>
                      <a:gd name="T20" fmla="*/ 27 w 27"/>
                      <a:gd name="T21" fmla="*/ 24 h 40"/>
                      <a:gd name="T22" fmla="*/ 23 w 27"/>
                      <a:gd name="T23" fmla="*/ 24 h 40"/>
                      <a:gd name="T24" fmla="*/ 23 w 27"/>
                      <a:gd name="T25" fmla="*/ 28 h 40"/>
                      <a:gd name="T26" fmla="*/ 23 w 27"/>
                      <a:gd name="T27" fmla="*/ 32 h 40"/>
                      <a:gd name="T28" fmla="*/ 19 w 27"/>
                      <a:gd name="T29" fmla="*/ 32 h 40"/>
                      <a:gd name="T30" fmla="*/ 15 w 27"/>
                      <a:gd name="T31" fmla="*/ 36 h 40"/>
                      <a:gd name="T32" fmla="*/ 11 w 27"/>
                      <a:gd name="T33" fmla="*/ 36 h 40"/>
                      <a:gd name="T34" fmla="*/ 11 w 27"/>
                      <a:gd name="T35" fmla="*/ 40 h 40"/>
                      <a:gd name="T36" fmla="*/ 8 w 27"/>
                      <a:gd name="T37" fmla="*/ 40 h 40"/>
                      <a:gd name="T38" fmla="*/ 8 w 27"/>
                      <a:gd name="T39" fmla="*/ 36 h 40"/>
                      <a:gd name="T40" fmla="*/ 4 w 27"/>
                      <a:gd name="T41" fmla="*/ 36 h 40"/>
                      <a:gd name="T42" fmla="*/ 4 w 27"/>
                      <a:gd name="T43" fmla="*/ 32 h 40"/>
                      <a:gd name="T44" fmla="*/ 4 w 27"/>
                      <a:gd name="T45" fmla="*/ 36 h 40"/>
                      <a:gd name="T46" fmla="*/ 0 w 27"/>
                      <a:gd name="T47" fmla="*/ 36 h 40"/>
                      <a:gd name="T48" fmla="*/ 0 w 27"/>
                      <a:gd name="T49" fmla="*/ 32 h 40"/>
                      <a:gd name="T50" fmla="*/ 0 w 27"/>
                      <a:gd name="T51" fmla="*/ 28 h 40"/>
                      <a:gd name="T52" fmla="*/ 0 w 27"/>
                      <a:gd name="T53" fmla="*/ 24 h 40"/>
                      <a:gd name="T54" fmla="*/ 4 w 27"/>
                      <a:gd name="T55" fmla="*/ 24 h 40"/>
                      <a:gd name="T56" fmla="*/ 4 w 27"/>
                      <a:gd name="T57" fmla="*/ 20 h 40"/>
                      <a:gd name="T58" fmla="*/ 8 w 27"/>
                      <a:gd name="T59" fmla="*/ 20 h 40"/>
                      <a:gd name="T60" fmla="*/ 8 w 27"/>
                      <a:gd name="T61" fmla="*/ 16 h 40"/>
                      <a:gd name="T62" fmla="*/ 8 w 27"/>
                      <a:gd name="T63" fmla="*/ 12 h 40"/>
                      <a:gd name="T64" fmla="*/ 11 w 27"/>
                      <a:gd name="T65" fmla="*/ 12 h 40"/>
                      <a:gd name="T66" fmla="*/ 11 w 27"/>
                      <a:gd name="T67" fmla="*/ 8 h 40"/>
                      <a:gd name="T68" fmla="*/ 11 w 27"/>
                      <a:gd name="T69" fmla="*/ 4 h 40"/>
                      <a:gd name="T70" fmla="*/ 11 w 27"/>
                      <a:gd name="T71" fmla="*/ 0 h 4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</a:cxnLst>
                    <a:rect l="0" t="0" r="r" b="b"/>
                    <a:pathLst>
                      <a:path w="27" h="40">
                        <a:moveTo>
                          <a:pt x="11" y="0"/>
                        </a:moveTo>
                        <a:lnTo>
                          <a:pt x="15" y="0"/>
                        </a:lnTo>
                        <a:lnTo>
                          <a:pt x="15" y="4"/>
                        </a:lnTo>
                        <a:lnTo>
                          <a:pt x="15" y="8"/>
                        </a:lnTo>
                        <a:lnTo>
                          <a:pt x="19" y="8"/>
                        </a:lnTo>
                        <a:lnTo>
                          <a:pt x="23" y="8"/>
                        </a:lnTo>
                        <a:lnTo>
                          <a:pt x="23" y="12"/>
                        </a:lnTo>
                        <a:lnTo>
                          <a:pt x="23" y="16"/>
                        </a:lnTo>
                        <a:lnTo>
                          <a:pt x="23" y="20"/>
                        </a:lnTo>
                        <a:lnTo>
                          <a:pt x="23" y="24"/>
                        </a:lnTo>
                        <a:lnTo>
                          <a:pt x="27" y="24"/>
                        </a:lnTo>
                        <a:lnTo>
                          <a:pt x="23" y="24"/>
                        </a:lnTo>
                        <a:lnTo>
                          <a:pt x="23" y="28"/>
                        </a:lnTo>
                        <a:lnTo>
                          <a:pt x="23" y="32"/>
                        </a:lnTo>
                        <a:lnTo>
                          <a:pt x="19" y="32"/>
                        </a:lnTo>
                        <a:lnTo>
                          <a:pt x="15" y="36"/>
                        </a:lnTo>
                        <a:lnTo>
                          <a:pt x="11" y="36"/>
                        </a:lnTo>
                        <a:lnTo>
                          <a:pt x="11" y="40"/>
                        </a:lnTo>
                        <a:lnTo>
                          <a:pt x="8" y="40"/>
                        </a:lnTo>
                        <a:lnTo>
                          <a:pt x="8" y="36"/>
                        </a:lnTo>
                        <a:lnTo>
                          <a:pt x="4" y="36"/>
                        </a:lnTo>
                        <a:lnTo>
                          <a:pt x="4" y="32"/>
                        </a:lnTo>
                        <a:lnTo>
                          <a:pt x="4" y="36"/>
                        </a:lnTo>
                        <a:lnTo>
                          <a:pt x="0" y="36"/>
                        </a:lnTo>
                        <a:lnTo>
                          <a:pt x="0" y="32"/>
                        </a:lnTo>
                        <a:lnTo>
                          <a:pt x="0" y="28"/>
                        </a:lnTo>
                        <a:lnTo>
                          <a:pt x="0" y="24"/>
                        </a:lnTo>
                        <a:lnTo>
                          <a:pt x="4" y="24"/>
                        </a:lnTo>
                        <a:lnTo>
                          <a:pt x="4" y="20"/>
                        </a:lnTo>
                        <a:lnTo>
                          <a:pt x="8" y="20"/>
                        </a:lnTo>
                        <a:lnTo>
                          <a:pt x="8" y="16"/>
                        </a:lnTo>
                        <a:lnTo>
                          <a:pt x="8" y="12"/>
                        </a:lnTo>
                        <a:lnTo>
                          <a:pt x="11" y="12"/>
                        </a:lnTo>
                        <a:lnTo>
                          <a:pt x="11" y="8"/>
                        </a:lnTo>
                        <a:lnTo>
                          <a:pt x="11" y="4"/>
                        </a:lnTo>
                        <a:lnTo>
                          <a:pt x="11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78" name="Freeform 653">
                    <a:extLst>
                      <a:ext uri="{FF2B5EF4-FFF2-40B4-BE49-F238E27FC236}">
                        <a16:creationId xmlns:a16="http://schemas.microsoft.com/office/drawing/2014/main" id="{CF50EED5-E3A1-141E-926E-E7102797B71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53" y="3514"/>
                    <a:ext cx="23" cy="40"/>
                  </a:xfrm>
                  <a:custGeom>
                    <a:avLst/>
                    <a:gdLst>
                      <a:gd name="T0" fmla="*/ 11 w 23"/>
                      <a:gd name="T1" fmla="*/ 0 h 40"/>
                      <a:gd name="T2" fmla="*/ 15 w 23"/>
                      <a:gd name="T3" fmla="*/ 0 h 40"/>
                      <a:gd name="T4" fmla="*/ 15 w 23"/>
                      <a:gd name="T5" fmla="*/ 4 h 40"/>
                      <a:gd name="T6" fmla="*/ 19 w 23"/>
                      <a:gd name="T7" fmla="*/ 4 h 40"/>
                      <a:gd name="T8" fmla="*/ 19 w 23"/>
                      <a:gd name="T9" fmla="*/ 8 h 40"/>
                      <a:gd name="T10" fmla="*/ 15 w 23"/>
                      <a:gd name="T11" fmla="*/ 8 h 40"/>
                      <a:gd name="T12" fmla="*/ 15 w 23"/>
                      <a:gd name="T13" fmla="*/ 12 h 40"/>
                      <a:gd name="T14" fmla="*/ 15 w 23"/>
                      <a:gd name="T15" fmla="*/ 16 h 40"/>
                      <a:gd name="T16" fmla="*/ 19 w 23"/>
                      <a:gd name="T17" fmla="*/ 16 h 40"/>
                      <a:gd name="T18" fmla="*/ 23 w 23"/>
                      <a:gd name="T19" fmla="*/ 20 h 40"/>
                      <a:gd name="T20" fmla="*/ 23 w 23"/>
                      <a:gd name="T21" fmla="*/ 24 h 40"/>
                      <a:gd name="T22" fmla="*/ 23 w 23"/>
                      <a:gd name="T23" fmla="*/ 28 h 40"/>
                      <a:gd name="T24" fmla="*/ 23 w 23"/>
                      <a:gd name="T25" fmla="*/ 32 h 40"/>
                      <a:gd name="T26" fmla="*/ 23 w 23"/>
                      <a:gd name="T27" fmla="*/ 36 h 40"/>
                      <a:gd name="T28" fmla="*/ 19 w 23"/>
                      <a:gd name="T29" fmla="*/ 36 h 40"/>
                      <a:gd name="T30" fmla="*/ 19 w 23"/>
                      <a:gd name="T31" fmla="*/ 40 h 40"/>
                      <a:gd name="T32" fmla="*/ 15 w 23"/>
                      <a:gd name="T33" fmla="*/ 40 h 40"/>
                      <a:gd name="T34" fmla="*/ 11 w 23"/>
                      <a:gd name="T35" fmla="*/ 40 h 40"/>
                      <a:gd name="T36" fmla="*/ 7 w 23"/>
                      <a:gd name="T37" fmla="*/ 40 h 40"/>
                      <a:gd name="T38" fmla="*/ 7 w 23"/>
                      <a:gd name="T39" fmla="*/ 36 h 40"/>
                      <a:gd name="T40" fmla="*/ 3 w 23"/>
                      <a:gd name="T41" fmla="*/ 36 h 40"/>
                      <a:gd name="T42" fmla="*/ 0 w 23"/>
                      <a:gd name="T43" fmla="*/ 36 h 40"/>
                      <a:gd name="T44" fmla="*/ 0 w 23"/>
                      <a:gd name="T45" fmla="*/ 32 h 40"/>
                      <a:gd name="T46" fmla="*/ 0 w 23"/>
                      <a:gd name="T47" fmla="*/ 28 h 40"/>
                      <a:gd name="T48" fmla="*/ 0 w 23"/>
                      <a:gd name="T49" fmla="*/ 24 h 40"/>
                      <a:gd name="T50" fmla="*/ 3 w 23"/>
                      <a:gd name="T51" fmla="*/ 24 h 40"/>
                      <a:gd name="T52" fmla="*/ 0 w 23"/>
                      <a:gd name="T53" fmla="*/ 24 h 40"/>
                      <a:gd name="T54" fmla="*/ 3 w 23"/>
                      <a:gd name="T55" fmla="*/ 24 h 40"/>
                      <a:gd name="T56" fmla="*/ 0 w 23"/>
                      <a:gd name="T57" fmla="*/ 20 h 40"/>
                      <a:gd name="T58" fmla="*/ 0 w 23"/>
                      <a:gd name="T59" fmla="*/ 16 h 40"/>
                      <a:gd name="T60" fmla="*/ 0 w 23"/>
                      <a:gd name="T61" fmla="*/ 12 h 40"/>
                      <a:gd name="T62" fmla="*/ 0 w 23"/>
                      <a:gd name="T63" fmla="*/ 8 h 40"/>
                      <a:gd name="T64" fmla="*/ 3 w 23"/>
                      <a:gd name="T65" fmla="*/ 8 h 40"/>
                      <a:gd name="T66" fmla="*/ 3 w 23"/>
                      <a:gd name="T67" fmla="*/ 4 h 40"/>
                      <a:gd name="T68" fmla="*/ 7 w 23"/>
                      <a:gd name="T69" fmla="*/ 4 h 40"/>
                      <a:gd name="T70" fmla="*/ 7 w 23"/>
                      <a:gd name="T71" fmla="*/ 0 h 40"/>
                      <a:gd name="T72" fmla="*/ 11 w 23"/>
                      <a:gd name="T73" fmla="*/ 0 h 4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3" h="40">
                        <a:moveTo>
                          <a:pt x="11" y="0"/>
                        </a:moveTo>
                        <a:lnTo>
                          <a:pt x="15" y="0"/>
                        </a:lnTo>
                        <a:lnTo>
                          <a:pt x="15" y="4"/>
                        </a:lnTo>
                        <a:lnTo>
                          <a:pt x="19" y="4"/>
                        </a:lnTo>
                        <a:lnTo>
                          <a:pt x="19" y="8"/>
                        </a:lnTo>
                        <a:lnTo>
                          <a:pt x="15" y="8"/>
                        </a:lnTo>
                        <a:lnTo>
                          <a:pt x="15" y="12"/>
                        </a:lnTo>
                        <a:lnTo>
                          <a:pt x="15" y="16"/>
                        </a:lnTo>
                        <a:lnTo>
                          <a:pt x="19" y="16"/>
                        </a:lnTo>
                        <a:lnTo>
                          <a:pt x="23" y="20"/>
                        </a:lnTo>
                        <a:lnTo>
                          <a:pt x="23" y="24"/>
                        </a:lnTo>
                        <a:lnTo>
                          <a:pt x="23" y="28"/>
                        </a:lnTo>
                        <a:lnTo>
                          <a:pt x="23" y="32"/>
                        </a:lnTo>
                        <a:lnTo>
                          <a:pt x="23" y="36"/>
                        </a:lnTo>
                        <a:lnTo>
                          <a:pt x="19" y="36"/>
                        </a:lnTo>
                        <a:lnTo>
                          <a:pt x="19" y="40"/>
                        </a:lnTo>
                        <a:lnTo>
                          <a:pt x="15" y="40"/>
                        </a:lnTo>
                        <a:lnTo>
                          <a:pt x="11" y="40"/>
                        </a:lnTo>
                        <a:lnTo>
                          <a:pt x="7" y="40"/>
                        </a:lnTo>
                        <a:lnTo>
                          <a:pt x="7" y="36"/>
                        </a:lnTo>
                        <a:lnTo>
                          <a:pt x="3" y="36"/>
                        </a:lnTo>
                        <a:lnTo>
                          <a:pt x="0" y="36"/>
                        </a:lnTo>
                        <a:lnTo>
                          <a:pt x="0" y="32"/>
                        </a:lnTo>
                        <a:lnTo>
                          <a:pt x="0" y="28"/>
                        </a:lnTo>
                        <a:lnTo>
                          <a:pt x="0" y="24"/>
                        </a:lnTo>
                        <a:lnTo>
                          <a:pt x="3" y="24"/>
                        </a:lnTo>
                        <a:lnTo>
                          <a:pt x="0" y="24"/>
                        </a:lnTo>
                        <a:lnTo>
                          <a:pt x="3" y="24"/>
                        </a:lnTo>
                        <a:lnTo>
                          <a:pt x="0" y="20"/>
                        </a:lnTo>
                        <a:lnTo>
                          <a:pt x="0" y="16"/>
                        </a:lnTo>
                        <a:lnTo>
                          <a:pt x="0" y="12"/>
                        </a:lnTo>
                        <a:lnTo>
                          <a:pt x="0" y="8"/>
                        </a:lnTo>
                        <a:lnTo>
                          <a:pt x="3" y="8"/>
                        </a:lnTo>
                        <a:lnTo>
                          <a:pt x="3" y="4"/>
                        </a:lnTo>
                        <a:lnTo>
                          <a:pt x="7" y="4"/>
                        </a:lnTo>
                        <a:lnTo>
                          <a:pt x="7" y="0"/>
                        </a:lnTo>
                        <a:lnTo>
                          <a:pt x="11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79" name="Freeform 654">
                    <a:extLst>
                      <a:ext uri="{FF2B5EF4-FFF2-40B4-BE49-F238E27FC236}">
                        <a16:creationId xmlns:a16="http://schemas.microsoft.com/office/drawing/2014/main" id="{C46EFB49-8F4D-1DE7-316C-BDFE176790C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135" y="3514"/>
                    <a:ext cx="35" cy="76"/>
                  </a:xfrm>
                  <a:custGeom>
                    <a:avLst/>
                    <a:gdLst>
                      <a:gd name="T0" fmla="*/ 15 w 34"/>
                      <a:gd name="T1" fmla="*/ 0 h 77"/>
                      <a:gd name="T2" fmla="*/ 19 w 34"/>
                      <a:gd name="T3" fmla="*/ 0 h 77"/>
                      <a:gd name="T4" fmla="*/ 23 w 34"/>
                      <a:gd name="T5" fmla="*/ 0 h 77"/>
                      <a:gd name="T6" fmla="*/ 23 w 34"/>
                      <a:gd name="T7" fmla="*/ 4 h 77"/>
                      <a:gd name="T8" fmla="*/ 23 w 34"/>
                      <a:gd name="T9" fmla="*/ 8 h 77"/>
                      <a:gd name="T10" fmla="*/ 23 w 34"/>
                      <a:gd name="T11" fmla="*/ 12 h 77"/>
                      <a:gd name="T12" fmla="*/ 27 w 34"/>
                      <a:gd name="T13" fmla="*/ 12 h 77"/>
                      <a:gd name="T14" fmla="*/ 27 w 34"/>
                      <a:gd name="T15" fmla="*/ 16 h 77"/>
                      <a:gd name="T16" fmla="*/ 31 w 34"/>
                      <a:gd name="T17" fmla="*/ 16 h 77"/>
                      <a:gd name="T18" fmla="*/ 31 w 34"/>
                      <a:gd name="T19" fmla="*/ 20 h 77"/>
                      <a:gd name="T20" fmla="*/ 31 w 34"/>
                      <a:gd name="T21" fmla="*/ 24 h 77"/>
                      <a:gd name="T22" fmla="*/ 34 w 34"/>
                      <a:gd name="T23" fmla="*/ 24 h 77"/>
                      <a:gd name="T24" fmla="*/ 31 w 34"/>
                      <a:gd name="T25" fmla="*/ 24 h 77"/>
                      <a:gd name="T26" fmla="*/ 31 w 34"/>
                      <a:gd name="T27" fmla="*/ 28 h 77"/>
                      <a:gd name="T28" fmla="*/ 31 w 34"/>
                      <a:gd name="T29" fmla="*/ 32 h 77"/>
                      <a:gd name="T30" fmla="*/ 31 w 34"/>
                      <a:gd name="T31" fmla="*/ 36 h 77"/>
                      <a:gd name="T32" fmla="*/ 31 w 34"/>
                      <a:gd name="T33" fmla="*/ 40 h 77"/>
                      <a:gd name="T34" fmla="*/ 27 w 34"/>
                      <a:gd name="T35" fmla="*/ 40 h 77"/>
                      <a:gd name="T36" fmla="*/ 27 w 34"/>
                      <a:gd name="T37" fmla="*/ 45 h 77"/>
                      <a:gd name="T38" fmla="*/ 31 w 34"/>
                      <a:gd name="T39" fmla="*/ 45 h 77"/>
                      <a:gd name="T40" fmla="*/ 31 w 34"/>
                      <a:gd name="T41" fmla="*/ 49 h 77"/>
                      <a:gd name="T42" fmla="*/ 27 w 34"/>
                      <a:gd name="T43" fmla="*/ 49 h 77"/>
                      <a:gd name="T44" fmla="*/ 27 w 34"/>
                      <a:gd name="T45" fmla="*/ 53 h 77"/>
                      <a:gd name="T46" fmla="*/ 23 w 34"/>
                      <a:gd name="T47" fmla="*/ 53 h 77"/>
                      <a:gd name="T48" fmla="*/ 23 w 34"/>
                      <a:gd name="T49" fmla="*/ 57 h 77"/>
                      <a:gd name="T50" fmla="*/ 19 w 34"/>
                      <a:gd name="T51" fmla="*/ 57 h 77"/>
                      <a:gd name="T52" fmla="*/ 23 w 34"/>
                      <a:gd name="T53" fmla="*/ 57 h 77"/>
                      <a:gd name="T54" fmla="*/ 19 w 34"/>
                      <a:gd name="T55" fmla="*/ 57 h 77"/>
                      <a:gd name="T56" fmla="*/ 19 w 34"/>
                      <a:gd name="T57" fmla="*/ 61 h 77"/>
                      <a:gd name="T58" fmla="*/ 23 w 34"/>
                      <a:gd name="T59" fmla="*/ 61 h 77"/>
                      <a:gd name="T60" fmla="*/ 23 w 34"/>
                      <a:gd name="T61" fmla="*/ 65 h 77"/>
                      <a:gd name="T62" fmla="*/ 23 w 34"/>
                      <a:gd name="T63" fmla="*/ 69 h 77"/>
                      <a:gd name="T64" fmla="*/ 19 w 34"/>
                      <a:gd name="T65" fmla="*/ 69 h 77"/>
                      <a:gd name="T66" fmla="*/ 19 w 34"/>
                      <a:gd name="T67" fmla="*/ 73 h 77"/>
                      <a:gd name="T68" fmla="*/ 19 w 34"/>
                      <a:gd name="T69" fmla="*/ 77 h 77"/>
                      <a:gd name="T70" fmla="*/ 15 w 34"/>
                      <a:gd name="T71" fmla="*/ 77 h 77"/>
                      <a:gd name="T72" fmla="*/ 11 w 34"/>
                      <a:gd name="T73" fmla="*/ 77 h 77"/>
                      <a:gd name="T74" fmla="*/ 8 w 34"/>
                      <a:gd name="T75" fmla="*/ 77 h 77"/>
                      <a:gd name="T76" fmla="*/ 4 w 34"/>
                      <a:gd name="T77" fmla="*/ 77 h 77"/>
                      <a:gd name="T78" fmla="*/ 4 w 34"/>
                      <a:gd name="T79" fmla="*/ 73 h 77"/>
                      <a:gd name="T80" fmla="*/ 0 w 34"/>
                      <a:gd name="T81" fmla="*/ 73 h 77"/>
                      <a:gd name="T82" fmla="*/ 4 w 34"/>
                      <a:gd name="T83" fmla="*/ 73 h 77"/>
                      <a:gd name="T84" fmla="*/ 4 w 34"/>
                      <a:gd name="T85" fmla="*/ 69 h 77"/>
                      <a:gd name="T86" fmla="*/ 4 w 34"/>
                      <a:gd name="T87" fmla="*/ 65 h 77"/>
                      <a:gd name="T88" fmla="*/ 4 w 34"/>
                      <a:gd name="T89" fmla="*/ 61 h 77"/>
                      <a:gd name="T90" fmla="*/ 4 w 34"/>
                      <a:gd name="T91" fmla="*/ 57 h 77"/>
                      <a:gd name="T92" fmla="*/ 4 w 34"/>
                      <a:gd name="T93" fmla="*/ 53 h 77"/>
                      <a:gd name="T94" fmla="*/ 4 w 34"/>
                      <a:gd name="T95" fmla="*/ 49 h 77"/>
                      <a:gd name="T96" fmla="*/ 4 w 34"/>
                      <a:gd name="T97" fmla="*/ 45 h 77"/>
                      <a:gd name="T98" fmla="*/ 4 w 34"/>
                      <a:gd name="T99" fmla="*/ 40 h 77"/>
                      <a:gd name="T100" fmla="*/ 4 w 34"/>
                      <a:gd name="T101" fmla="*/ 36 h 77"/>
                      <a:gd name="T102" fmla="*/ 4 w 34"/>
                      <a:gd name="T103" fmla="*/ 32 h 77"/>
                      <a:gd name="T104" fmla="*/ 8 w 34"/>
                      <a:gd name="T105" fmla="*/ 32 h 77"/>
                      <a:gd name="T106" fmla="*/ 8 w 34"/>
                      <a:gd name="T107" fmla="*/ 28 h 77"/>
                      <a:gd name="T108" fmla="*/ 8 w 34"/>
                      <a:gd name="T109" fmla="*/ 24 h 77"/>
                      <a:gd name="T110" fmla="*/ 8 w 34"/>
                      <a:gd name="T111" fmla="*/ 20 h 77"/>
                      <a:gd name="T112" fmla="*/ 8 w 34"/>
                      <a:gd name="T113" fmla="*/ 16 h 77"/>
                      <a:gd name="T114" fmla="*/ 11 w 34"/>
                      <a:gd name="T115" fmla="*/ 16 h 77"/>
                      <a:gd name="T116" fmla="*/ 11 w 34"/>
                      <a:gd name="T117" fmla="*/ 12 h 77"/>
                      <a:gd name="T118" fmla="*/ 11 w 34"/>
                      <a:gd name="T119" fmla="*/ 8 h 77"/>
                      <a:gd name="T120" fmla="*/ 11 w 34"/>
                      <a:gd name="T121" fmla="*/ 4 h 77"/>
                      <a:gd name="T122" fmla="*/ 15 w 34"/>
                      <a:gd name="T123" fmla="*/ 4 h 77"/>
                      <a:gd name="T124" fmla="*/ 15 w 34"/>
                      <a:gd name="T125" fmla="*/ 0 h 7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  <a:cxn ang="0">
                        <a:pos x="T122" y="T123"/>
                      </a:cxn>
                      <a:cxn ang="0">
                        <a:pos x="T124" y="T125"/>
                      </a:cxn>
                    </a:cxnLst>
                    <a:rect l="0" t="0" r="r" b="b"/>
                    <a:pathLst>
                      <a:path w="34" h="77">
                        <a:moveTo>
                          <a:pt x="15" y="0"/>
                        </a:moveTo>
                        <a:lnTo>
                          <a:pt x="19" y="0"/>
                        </a:lnTo>
                        <a:lnTo>
                          <a:pt x="23" y="0"/>
                        </a:lnTo>
                        <a:lnTo>
                          <a:pt x="23" y="4"/>
                        </a:lnTo>
                        <a:lnTo>
                          <a:pt x="23" y="8"/>
                        </a:lnTo>
                        <a:lnTo>
                          <a:pt x="23" y="12"/>
                        </a:lnTo>
                        <a:lnTo>
                          <a:pt x="27" y="12"/>
                        </a:lnTo>
                        <a:lnTo>
                          <a:pt x="27" y="16"/>
                        </a:lnTo>
                        <a:lnTo>
                          <a:pt x="31" y="16"/>
                        </a:lnTo>
                        <a:lnTo>
                          <a:pt x="31" y="20"/>
                        </a:lnTo>
                        <a:lnTo>
                          <a:pt x="31" y="24"/>
                        </a:lnTo>
                        <a:lnTo>
                          <a:pt x="34" y="24"/>
                        </a:lnTo>
                        <a:lnTo>
                          <a:pt x="31" y="24"/>
                        </a:lnTo>
                        <a:lnTo>
                          <a:pt x="31" y="28"/>
                        </a:lnTo>
                        <a:lnTo>
                          <a:pt x="31" y="32"/>
                        </a:lnTo>
                        <a:lnTo>
                          <a:pt x="31" y="36"/>
                        </a:lnTo>
                        <a:lnTo>
                          <a:pt x="31" y="40"/>
                        </a:lnTo>
                        <a:lnTo>
                          <a:pt x="27" y="40"/>
                        </a:lnTo>
                        <a:lnTo>
                          <a:pt x="27" y="45"/>
                        </a:lnTo>
                        <a:lnTo>
                          <a:pt x="31" y="45"/>
                        </a:lnTo>
                        <a:lnTo>
                          <a:pt x="31" y="49"/>
                        </a:lnTo>
                        <a:lnTo>
                          <a:pt x="27" y="49"/>
                        </a:lnTo>
                        <a:lnTo>
                          <a:pt x="27" y="53"/>
                        </a:lnTo>
                        <a:lnTo>
                          <a:pt x="23" y="53"/>
                        </a:lnTo>
                        <a:lnTo>
                          <a:pt x="23" y="57"/>
                        </a:lnTo>
                        <a:lnTo>
                          <a:pt x="19" y="57"/>
                        </a:lnTo>
                        <a:lnTo>
                          <a:pt x="23" y="57"/>
                        </a:lnTo>
                        <a:lnTo>
                          <a:pt x="19" y="57"/>
                        </a:lnTo>
                        <a:lnTo>
                          <a:pt x="19" y="61"/>
                        </a:lnTo>
                        <a:lnTo>
                          <a:pt x="23" y="61"/>
                        </a:lnTo>
                        <a:lnTo>
                          <a:pt x="23" y="65"/>
                        </a:lnTo>
                        <a:lnTo>
                          <a:pt x="23" y="69"/>
                        </a:lnTo>
                        <a:lnTo>
                          <a:pt x="19" y="69"/>
                        </a:lnTo>
                        <a:lnTo>
                          <a:pt x="19" y="73"/>
                        </a:lnTo>
                        <a:lnTo>
                          <a:pt x="19" y="77"/>
                        </a:lnTo>
                        <a:lnTo>
                          <a:pt x="15" y="77"/>
                        </a:lnTo>
                        <a:lnTo>
                          <a:pt x="11" y="77"/>
                        </a:lnTo>
                        <a:lnTo>
                          <a:pt x="8" y="77"/>
                        </a:lnTo>
                        <a:lnTo>
                          <a:pt x="4" y="77"/>
                        </a:lnTo>
                        <a:lnTo>
                          <a:pt x="4" y="73"/>
                        </a:lnTo>
                        <a:lnTo>
                          <a:pt x="0" y="73"/>
                        </a:lnTo>
                        <a:lnTo>
                          <a:pt x="4" y="73"/>
                        </a:lnTo>
                        <a:lnTo>
                          <a:pt x="4" y="69"/>
                        </a:lnTo>
                        <a:lnTo>
                          <a:pt x="4" y="65"/>
                        </a:lnTo>
                        <a:lnTo>
                          <a:pt x="4" y="61"/>
                        </a:lnTo>
                        <a:lnTo>
                          <a:pt x="4" y="57"/>
                        </a:lnTo>
                        <a:lnTo>
                          <a:pt x="4" y="53"/>
                        </a:lnTo>
                        <a:lnTo>
                          <a:pt x="4" y="49"/>
                        </a:lnTo>
                        <a:lnTo>
                          <a:pt x="4" y="45"/>
                        </a:lnTo>
                        <a:lnTo>
                          <a:pt x="4" y="40"/>
                        </a:lnTo>
                        <a:lnTo>
                          <a:pt x="4" y="36"/>
                        </a:lnTo>
                        <a:lnTo>
                          <a:pt x="4" y="32"/>
                        </a:lnTo>
                        <a:lnTo>
                          <a:pt x="8" y="32"/>
                        </a:lnTo>
                        <a:lnTo>
                          <a:pt x="8" y="28"/>
                        </a:lnTo>
                        <a:lnTo>
                          <a:pt x="8" y="24"/>
                        </a:lnTo>
                        <a:lnTo>
                          <a:pt x="8" y="20"/>
                        </a:lnTo>
                        <a:lnTo>
                          <a:pt x="8" y="16"/>
                        </a:lnTo>
                        <a:lnTo>
                          <a:pt x="11" y="16"/>
                        </a:lnTo>
                        <a:lnTo>
                          <a:pt x="11" y="12"/>
                        </a:lnTo>
                        <a:lnTo>
                          <a:pt x="11" y="8"/>
                        </a:lnTo>
                        <a:lnTo>
                          <a:pt x="11" y="4"/>
                        </a:lnTo>
                        <a:lnTo>
                          <a:pt x="15" y="4"/>
                        </a:lnTo>
                        <a:lnTo>
                          <a:pt x="15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80" name="Freeform 655">
                    <a:extLst>
                      <a:ext uri="{FF2B5EF4-FFF2-40B4-BE49-F238E27FC236}">
                        <a16:creationId xmlns:a16="http://schemas.microsoft.com/office/drawing/2014/main" id="{B9626EC3-CC60-B6AF-8AB3-87DC52A003C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231" y="3517"/>
                    <a:ext cx="112" cy="105"/>
                  </a:xfrm>
                  <a:custGeom>
                    <a:avLst/>
                    <a:gdLst>
                      <a:gd name="T0" fmla="*/ 31 w 111"/>
                      <a:gd name="T1" fmla="*/ 41 h 105"/>
                      <a:gd name="T2" fmla="*/ 38 w 111"/>
                      <a:gd name="T3" fmla="*/ 36 h 105"/>
                      <a:gd name="T4" fmla="*/ 42 w 111"/>
                      <a:gd name="T5" fmla="*/ 24 h 105"/>
                      <a:gd name="T6" fmla="*/ 50 w 111"/>
                      <a:gd name="T7" fmla="*/ 20 h 105"/>
                      <a:gd name="T8" fmla="*/ 57 w 111"/>
                      <a:gd name="T9" fmla="*/ 12 h 105"/>
                      <a:gd name="T10" fmla="*/ 61 w 111"/>
                      <a:gd name="T11" fmla="*/ 4 h 105"/>
                      <a:gd name="T12" fmla="*/ 69 w 111"/>
                      <a:gd name="T13" fmla="*/ 0 h 105"/>
                      <a:gd name="T14" fmla="*/ 73 w 111"/>
                      <a:gd name="T15" fmla="*/ 8 h 105"/>
                      <a:gd name="T16" fmla="*/ 77 w 111"/>
                      <a:gd name="T17" fmla="*/ 16 h 105"/>
                      <a:gd name="T18" fmla="*/ 77 w 111"/>
                      <a:gd name="T19" fmla="*/ 28 h 105"/>
                      <a:gd name="T20" fmla="*/ 73 w 111"/>
                      <a:gd name="T21" fmla="*/ 36 h 105"/>
                      <a:gd name="T22" fmla="*/ 80 w 111"/>
                      <a:gd name="T23" fmla="*/ 41 h 105"/>
                      <a:gd name="T24" fmla="*/ 84 w 111"/>
                      <a:gd name="T25" fmla="*/ 41 h 105"/>
                      <a:gd name="T26" fmla="*/ 92 w 111"/>
                      <a:gd name="T27" fmla="*/ 41 h 105"/>
                      <a:gd name="T28" fmla="*/ 100 w 111"/>
                      <a:gd name="T29" fmla="*/ 32 h 105"/>
                      <a:gd name="T30" fmla="*/ 103 w 111"/>
                      <a:gd name="T31" fmla="*/ 41 h 105"/>
                      <a:gd name="T32" fmla="*/ 111 w 111"/>
                      <a:gd name="T33" fmla="*/ 45 h 105"/>
                      <a:gd name="T34" fmla="*/ 107 w 111"/>
                      <a:gd name="T35" fmla="*/ 53 h 105"/>
                      <a:gd name="T36" fmla="*/ 107 w 111"/>
                      <a:gd name="T37" fmla="*/ 57 h 105"/>
                      <a:gd name="T38" fmla="*/ 103 w 111"/>
                      <a:gd name="T39" fmla="*/ 65 h 105"/>
                      <a:gd name="T40" fmla="*/ 107 w 111"/>
                      <a:gd name="T41" fmla="*/ 73 h 105"/>
                      <a:gd name="T42" fmla="*/ 107 w 111"/>
                      <a:gd name="T43" fmla="*/ 77 h 105"/>
                      <a:gd name="T44" fmla="*/ 100 w 111"/>
                      <a:gd name="T45" fmla="*/ 81 h 105"/>
                      <a:gd name="T46" fmla="*/ 92 w 111"/>
                      <a:gd name="T47" fmla="*/ 85 h 105"/>
                      <a:gd name="T48" fmla="*/ 88 w 111"/>
                      <a:gd name="T49" fmla="*/ 93 h 105"/>
                      <a:gd name="T50" fmla="*/ 80 w 111"/>
                      <a:gd name="T51" fmla="*/ 97 h 105"/>
                      <a:gd name="T52" fmla="*/ 77 w 111"/>
                      <a:gd name="T53" fmla="*/ 97 h 105"/>
                      <a:gd name="T54" fmla="*/ 69 w 111"/>
                      <a:gd name="T55" fmla="*/ 93 h 105"/>
                      <a:gd name="T56" fmla="*/ 57 w 111"/>
                      <a:gd name="T57" fmla="*/ 93 h 105"/>
                      <a:gd name="T58" fmla="*/ 54 w 111"/>
                      <a:gd name="T59" fmla="*/ 85 h 105"/>
                      <a:gd name="T60" fmla="*/ 46 w 111"/>
                      <a:gd name="T61" fmla="*/ 81 h 105"/>
                      <a:gd name="T62" fmla="*/ 38 w 111"/>
                      <a:gd name="T63" fmla="*/ 77 h 105"/>
                      <a:gd name="T64" fmla="*/ 31 w 111"/>
                      <a:gd name="T65" fmla="*/ 81 h 105"/>
                      <a:gd name="T66" fmla="*/ 31 w 111"/>
                      <a:gd name="T67" fmla="*/ 85 h 105"/>
                      <a:gd name="T68" fmla="*/ 27 w 111"/>
                      <a:gd name="T69" fmla="*/ 93 h 105"/>
                      <a:gd name="T70" fmla="*/ 15 w 111"/>
                      <a:gd name="T71" fmla="*/ 93 h 105"/>
                      <a:gd name="T72" fmla="*/ 8 w 111"/>
                      <a:gd name="T73" fmla="*/ 97 h 105"/>
                      <a:gd name="T74" fmla="*/ 4 w 111"/>
                      <a:gd name="T75" fmla="*/ 105 h 105"/>
                      <a:gd name="T76" fmla="*/ 4 w 111"/>
                      <a:gd name="T77" fmla="*/ 97 h 105"/>
                      <a:gd name="T78" fmla="*/ 0 w 111"/>
                      <a:gd name="T79" fmla="*/ 85 h 105"/>
                      <a:gd name="T80" fmla="*/ 4 w 111"/>
                      <a:gd name="T81" fmla="*/ 77 h 105"/>
                      <a:gd name="T82" fmla="*/ 11 w 111"/>
                      <a:gd name="T83" fmla="*/ 73 h 105"/>
                      <a:gd name="T84" fmla="*/ 11 w 111"/>
                      <a:gd name="T85" fmla="*/ 69 h 105"/>
                      <a:gd name="T86" fmla="*/ 11 w 111"/>
                      <a:gd name="T87" fmla="*/ 65 h 105"/>
                      <a:gd name="T88" fmla="*/ 8 w 111"/>
                      <a:gd name="T89" fmla="*/ 57 h 105"/>
                      <a:gd name="T90" fmla="*/ 15 w 111"/>
                      <a:gd name="T91" fmla="*/ 53 h 105"/>
                      <a:gd name="T92" fmla="*/ 23 w 111"/>
                      <a:gd name="T93" fmla="*/ 49 h 105"/>
                      <a:gd name="T94" fmla="*/ 27 w 111"/>
                      <a:gd name="T95" fmla="*/ 41 h 10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</a:cxnLst>
                    <a:rect l="0" t="0" r="r" b="b"/>
                    <a:pathLst>
                      <a:path w="111" h="105">
                        <a:moveTo>
                          <a:pt x="27" y="36"/>
                        </a:moveTo>
                        <a:lnTo>
                          <a:pt x="31" y="36"/>
                        </a:lnTo>
                        <a:lnTo>
                          <a:pt x="31" y="41"/>
                        </a:lnTo>
                        <a:lnTo>
                          <a:pt x="34" y="41"/>
                        </a:lnTo>
                        <a:lnTo>
                          <a:pt x="38" y="41"/>
                        </a:lnTo>
                        <a:lnTo>
                          <a:pt x="38" y="36"/>
                        </a:lnTo>
                        <a:lnTo>
                          <a:pt x="38" y="32"/>
                        </a:lnTo>
                        <a:lnTo>
                          <a:pt x="42" y="28"/>
                        </a:lnTo>
                        <a:lnTo>
                          <a:pt x="42" y="24"/>
                        </a:lnTo>
                        <a:lnTo>
                          <a:pt x="46" y="24"/>
                        </a:lnTo>
                        <a:lnTo>
                          <a:pt x="46" y="20"/>
                        </a:lnTo>
                        <a:lnTo>
                          <a:pt x="50" y="20"/>
                        </a:lnTo>
                        <a:lnTo>
                          <a:pt x="54" y="16"/>
                        </a:lnTo>
                        <a:lnTo>
                          <a:pt x="57" y="16"/>
                        </a:lnTo>
                        <a:lnTo>
                          <a:pt x="57" y="12"/>
                        </a:lnTo>
                        <a:lnTo>
                          <a:pt x="57" y="8"/>
                        </a:lnTo>
                        <a:lnTo>
                          <a:pt x="61" y="8"/>
                        </a:lnTo>
                        <a:lnTo>
                          <a:pt x="61" y="4"/>
                        </a:lnTo>
                        <a:lnTo>
                          <a:pt x="61" y="0"/>
                        </a:lnTo>
                        <a:lnTo>
                          <a:pt x="65" y="0"/>
                        </a:lnTo>
                        <a:lnTo>
                          <a:pt x="69" y="0"/>
                        </a:lnTo>
                        <a:lnTo>
                          <a:pt x="69" y="4"/>
                        </a:lnTo>
                        <a:lnTo>
                          <a:pt x="73" y="4"/>
                        </a:lnTo>
                        <a:lnTo>
                          <a:pt x="73" y="8"/>
                        </a:lnTo>
                        <a:lnTo>
                          <a:pt x="77" y="8"/>
                        </a:lnTo>
                        <a:lnTo>
                          <a:pt x="77" y="12"/>
                        </a:lnTo>
                        <a:lnTo>
                          <a:pt x="77" y="16"/>
                        </a:lnTo>
                        <a:lnTo>
                          <a:pt x="77" y="20"/>
                        </a:lnTo>
                        <a:lnTo>
                          <a:pt x="77" y="24"/>
                        </a:lnTo>
                        <a:lnTo>
                          <a:pt x="77" y="28"/>
                        </a:lnTo>
                        <a:lnTo>
                          <a:pt x="73" y="28"/>
                        </a:lnTo>
                        <a:lnTo>
                          <a:pt x="73" y="32"/>
                        </a:lnTo>
                        <a:lnTo>
                          <a:pt x="73" y="36"/>
                        </a:lnTo>
                        <a:lnTo>
                          <a:pt x="73" y="41"/>
                        </a:lnTo>
                        <a:lnTo>
                          <a:pt x="77" y="41"/>
                        </a:lnTo>
                        <a:lnTo>
                          <a:pt x="80" y="41"/>
                        </a:lnTo>
                        <a:lnTo>
                          <a:pt x="84" y="41"/>
                        </a:lnTo>
                        <a:lnTo>
                          <a:pt x="84" y="36"/>
                        </a:lnTo>
                        <a:lnTo>
                          <a:pt x="84" y="41"/>
                        </a:lnTo>
                        <a:lnTo>
                          <a:pt x="88" y="45"/>
                        </a:lnTo>
                        <a:lnTo>
                          <a:pt x="92" y="45"/>
                        </a:lnTo>
                        <a:lnTo>
                          <a:pt x="92" y="41"/>
                        </a:lnTo>
                        <a:lnTo>
                          <a:pt x="96" y="41"/>
                        </a:lnTo>
                        <a:lnTo>
                          <a:pt x="100" y="36"/>
                        </a:lnTo>
                        <a:lnTo>
                          <a:pt x="100" y="32"/>
                        </a:lnTo>
                        <a:lnTo>
                          <a:pt x="100" y="36"/>
                        </a:lnTo>
                        <a:lnTo>
                          <a:pt x="103" y="36"/>
                        </a:lnTo>
                        <a:lnTo>
                          <a:pt x="103" y="41"/>
                        </a:lnTo>
                        <a:lnTo>
                          <a:pt x="107" y="41"/>
                        </a:lnTo>
                        <a:lnTo>
                          <a:pt x="107" y="45"/>
                        </a:lnTo>
                        <a:lnTo>
                          <a:pt x="111" y="45"/>
                        </a:lnTo>
                        <a:lnTo>
                          <a:pt x="111" y="49"/>
                        </a:lnTo>
                        <a:lnTo>
                          <a:pt x="107" y="49"/>
                        </a:lnTo>
                        <a:lnTo>
                          <a:pt x="107" y="53"/>
                        </a:lnTo>
                        <a:lnTo>
                          <a:pt x="103" y="53"/>
                        </a:lnTo>
                        <a:lnTo>
                          <a:pt x="103" y="57"/>
                        </a:lnTo>
                        <a:lnTo>
                          <a:pt x="107" y="57"/>
                        </a:lnTo>
                        <a:lnTo>
                          <a:pt x="107" y="61"/>
                        </a:lnTo>
                        <a:lnTo>
                          <a:pt x="103" y="61"/>
                        </a:lnTo>
                        <a:lnTo>
                          <a:pt x="103" y="65"/>
                        </a:lnTo>
                        <a:lnTo>
                          <a:pt x="107" y="65"/>
                        </a:lnTo>
                        <a:lnTo>
                          <a:pt x="107" y="69"/>
                        </a:lnTo>
                        <a:lnTo>
                          <a:pt x="107" y="73"/>
                        </a:lnTo>
                        <a:lnTo>
                          <a:pt x="111" y="73"/>
                        </a:lnTo>
                        <a:lnTo>
                          <a:pt x="107" y="73"/>
                        </a:lnTo>
                        <a:lnTo>
                          <a:pt x="107" y="77"/>
                        </a:lnTo>
                        <a:lnTo>
                          <a:pt x="103" y="77"/>
                        </a:lnTo>
                        <a:lnTo>
                          <a:pt x="103" y="81"/>
                        </a:lnTo>
                        <a:lnTo>
                          <a:pt x="100" y="81"/>
                        </a:lnTo>
                        <a:lnTo>
                          <a:pt x="96" y="81"/>
                        </a:lnTo>
                        <a:lnTo>
                          <a:pt x="96" y="85"/>
                        </a:lnTo>
                        <a:lnTo>
                          <a:pt x="92" y="85"/>
                        </a:lnTo>
                        <a:lnTo>
                          <a:pt x="88" y="85"/>
                        </a:lnTo>
                        <a:lnTo>
                          <a:pt x="88" y="89"/>
                        </a:lnTo>
                        <a:lnTo>
                          <a:pt x="88" y="93"/>
                        </a:lnTo>
                        <a:lnTo>
                          <a:pt x="84" y="93"/>
                        </a:lnTo>
                        <a:lnTo>
                          <a:pt x="84" y="97"/>
                        </a:lnTo>
                        <a:lnTo>
                          <a:pt x="80" y="97"/>
                        </a:lnTo>
                        <a:lnTo>
                          <a:pt x="80" y="101"/>
                        </a:lnTo>
                        <a:lnTo>
                          <a:pt x="80" y="97"/>
                        </a:lnTo>
                        <a:lnTo>
                          <a:pt x="77" y="97"/>
                        </a:lnTo>
                        <a:lnTo>
                          <a:pt x="73" y="97"/>
                        </a:lnTo>
                        <a:lnTo>
                          <a:pt x="69" y="97"/>
                        </a:lnTo>
                        <a:lnTo>
                          <a:pt x="69" y="93"/>
                        </a:lnTo>
                        <a:lnTo>
                          <a:pt x="65" y="93"/>
                        </a:lnTo>
                        <a:lnTo>
                          <a:pt x="61" y="93"/>
                        </a:lnTo>
                        <a:lnTo>
                          <a:pt x="57" y="93"/>
                        </a:lnTo>
                        <a:lnTo>
                          <a:pt x="57" y="89"/>
                        </a:lnTo>
                        <a:lnTo>
                          <a:pt x="54" y="89"/>
                        </a:lnTo>
                        <a:lnTo>
                          <a:pt x="54" y="85"/>
                        </a:lnTo>
                        <a:lnTo>
                          <a:pt x="50" y="85"/>
                        </a:lnTo>
                        <a:lnTo>
                          <a:pt x="46" y="85"/>
                        </a:lnTo>
                        <a:lnTo>
                          <a:pt x="46" y="81"/>
                        </a:lnTo>
                        <a:lnTo>
                          <a:pt x="42" y="81"/>
                        </a:lnTo>
                        <a:lnTo>
                          <a:pt x="42" y="77"/>
                        </a:lnTo>
                        <a:lnTo>
                          <a:pt x="38" y="77"/>
                        </a:lnTo>
                        <a:lnTo>
                          <a:pt x="38" y="81"/>
                        </a:lnTo>
                        <a:lnTo>
                          <a:pt x="34" y="81"/>
                        </a:lnTo>
                        <a:lnTo>
                          <a:pt x="31" y="81"/>
                        </a:lnTo>
                        <a:lnTo>
                          <a:pt x="31" y="85"/>
                        </a:lnTo>
                        <a:lnTo>
                          <a:pt x="27" y="85"/>
                        </a:lnTo>
                        <a:lnTo>
                          <a:pt x="31" y="85"/>
                        </a:lnTo>
                        <a:lnTo>
                          <a:pt x="27" y="85"/>
                        </a:lnTo>
                        <a:lnTo>
                          <a:pt x="27" y="89"/>
                        </a:lnTo>
                        <a:lnTo>
                          <a:pt x="27" y="93"/>
                        </a:lnTo>
                        <a:lnTo>
                          <a:pt x="23" y="93"/>
                        </a:lnTo>
                        <a:lnTo>
                          <a:pt x="19" y="93"/>
                        </a:lnTo>
                        <a:lnTo>
                          <a:pt x="15" y="93"/>
                        </a:lnTo>
                        <a:lnTo>
                          <a:pt x="11" y="93"/>
                        </a:lnTo>
                        <a:lnTo>
                          <a:pt x="11" y="97"/>
                        </a:lnTo>
                        <a:lnTo>
                          <a:pt x="8" y="97"/>
                        </a:lnTo>
                        <a:lnTo>
                          <a:pt x="8" y="101"/>
                        </a:lnTo>
                        <a:lnTo>
                          <a:pt x="8" y="105"/>
                        </a:lnTo>
                        <a:lnTo>
                          <a:pt x="4" y="105"/>
                        </a:lnTo>
                        <a:lnTo>
                          <a:pt x="4" y="101"/>
                        </a:lnTo>
                        <a:lnTo>
                          <a:pt x="8" y="97"/>
                        </a:lnTo>
                        <a:lnTo>
                          <a:pt x="4" y="97"/>
                        </a:lnTo>
                        <a:lnTo>
                          <a:pt x="4" y="93"/>
                        </a:lnTo>
                        <a:lnTo>
                          <a:pt x="4" y="89"/>
                        </a:lnTo>
                        <a:lnTo>
                          <a:pt x="0" y="85"/>
                        </a:lnTo>
                        <a:lnTo>
                          <a:pt x="0" y="81"/>
                        </a:lnTo>
                        <a:lnTo>
                          <a:pt x="4" y="81"/>
                        </a:lnTo>
                        <a:lnTo>
                          <a:pt x="4" y="77"/>
                        </a:lnTo>
                        <a:lnTo>
                          <a:pt x="8" y="77"/>
                        </a:lnTo>
                        <a:lnTo>
                          <a:pt x="11" y="77"/>
                        </a:lnTo>
                        <a:lnTo>
                          <a:pt x="11" y="73"/>
                        </a:lnTo>
                        <a:lnTo>
                          <a:pt x="15" y="73"/>
                        </a:lnTo>
                        <a:lnTo>
                          <a:pt x="15" y="69"/>
                        </a:lnTo>
                        <a:lnTo>
                          <a:pt x="11" y="69"/>
                        </a:lnTo>
                        <a:lnTo>
                          <a:pt x="15" y="69"/>
                        </a:lnTo>
                        <a:lnTo>
                          <a:pt x="11" y="69"/>
                        </a:lnTo>
                        <a:lnTo>
                          <a:pt x="11" y="65"/>
                        </a:lnTo>
                        <a:lnTo>
                          <a:pt x="11" y="61"/>
                        </a:lnTo>
                        <a:lnTo>
                          <a:pt x="8" y="61"/>
                        </a:lnTo>
                        <a:lnTo>
                          <a:pt x="8" y="57"/>
                        </a:lnTo>
                        <a:lnTo>
                          <a:pt x="11" y="57"/>
                        </a:lnTo>
                        <a:lnTo>
                          <a:pt x="11" y="53"/>
                        </a:lnTo>
                        <a:lnTo>
                          <a:pt x="15" y="53"/>
                        </a:lnTo>
                        <a:lnTo>
                          <a:pt x="19" y="53"/>
                        </a:lnTo>
                        <a:lnTo>
                          <a:pt x="19" y="49"/>
                        </a:lnTo>
                        <a:lnTo>
                          <a:pt x="23" y="49"/>
                        </a:lnTo>
                        <a:lnTo>
                          <a:pt x="23" y="45"/>
                        </a:lnTo>
                        <a:lnTo>
                          <a:pt x="23" y="41"/>
                        </a:lnTo>
                        <a:lnTo>
                          <a:pt x="27" y="41"/>
                        </a:lnTo>
                        <a:lnTo>
                          <a:pt x="27" y="36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81" name="Freeform 656">
                    <a:extLst>
                      <a:ext uri="{FF2B5EF4-FFF2-40B4-BE49-F238E27FC236}">
                        <a16:creationId xmlns:a16="http://schemas.microsoft.com/office/drawing/2014/main" id="{E1ADFF08-A968-2779-E449-986959E292D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606" y="3517"/>
                    <a:ext cx="90" cy="57"/>
                  </a:xfrm>
                  <a:custGeom>
                    <a:avLst/>
                    <a:gdLst>
                      <a:gd name="T0" fmla="*/ 4 w 88"/>
                      <a:gd name="T1" fmla="*/ 8 h 57"/>
                      <a:gd name="T2" fmla="*/ 11 w 88"/>
                      <a:gd name="T3" fmla="*/ 12 h 57"/>
                      <a:gd name="T4" fmla="*/ 15 w 88"/>
                      <a:gd name="T5" fmla="*/ 16 h 57"/>
                      <a:gd name="T6" fmla="*/ 23 w 88"/>
                      <a:gd name="T7" fmla="*/ 16 h 57"/>
                      <a:gd name="T8" fmla="*/ 27 w 88"/>
                      <a:gd name="T9" fmla="*/ 20 h 57"/>
                      <a:gd name="T10" fmla="*/ 23 w 88"/>
                      <a:gd name="T11" fmla="*/ 16 h 57"/>
                      <a:gd name="T12" fmla="*/ 27 w 88"/>
                      <a:gd name="T13" fmla="*/ 12 h 57"/>
                      <a:gd name="T14" fmla="*/ 30 w 88"/>
                      <a:gd name="T15" fmla="*/ 8 h 57"/>
                      <a:gd name="T16" fmla="*/ 34 w 88"/>
                      <a:gd name="T17" fmla="*/ 12 h 57"/>
                      <a:gd name="T18" fmla="*/ 42 w 88"/>
                      <a:gd name="T19" fmla="*/ 12 h 57"/>
                      <a:gd name="T20" fmla="*/ 46 w 88"/>
                      <a:gd name="T21" fmla="*/ 8 h 57"/>
                      <a:gd name="T22" fmla="*/ 50 w 88"/>
                      <a:gd name="T23" fmla="*/ 4 h 57"/>
                      <a:gd name="T24" fmla="*/ 53 w 88"/>
                      <a:gd name="T25" fmla="*/ 0 h 57"/>
                      <a:gd name="T26" fmla="*/ 61 w 88"/>
                      <a:gd name="T27" fmla="*/ 0 h 57"/>
                      <a:gd name="T28" fmla="*/ 57 w 88"/>
                      <a:gd name="T29" fmla="*/ 4 h 57"/>
                      <a:gd name="T30" fmla="*/ 53 w 88"/>
                      <a:gd name="T31" fmla="*/ 8 h 57"/>
                      <a:gd name="T32" fmla="*/ 53 w 88"/>
                      <a:gd name="T33" fmla="*/ 16 h 57"/>
                      <a:gd name="T34" fmla="*/ 50 w 88"/>
                      <a:gd name="T35" fmla="*/ 20 h 57"/>
                      <a:gd name="T36" fmla="*/ 53 w 88"/>
                      <a:gd name="T37" fmla="*/ 24 h 57"/>
                      <a:gd name="T38" fmla="*/ 61 w 88"/>
                      <a:gd name="T39" fmla="*/ 24 h 57"/>
                      <a:gd name="T40" fmla="*/ 65 w 88"/>
                      <a:gd name="T41" fmla="*/ 28 h 57"/>
                      <a:gd name="T42" fmla="*/ 69 w 88"/>
                      <a:gd name="T43" fmla="*/ 32 h 57"/>
                      <a:gd name="T44" fmla="*/ 69 w 88"/>
                      <a:gd name="T45" fmla="*/ 41 h 57"/>
                      <a:gd name="T46" fmla="*/ 73 w 88"/>
                      <a:gd name="T47" fmla="*/ 36 h 57"/>
                      <a:gd name="T48" fmla="*/ 80 w 88"/>
                      <a:gd name="T49" fmla="*/ 36 h 57"/>
                      <a:gd name="T50" fmla="*/ 88 w 88"/>
                      <a:gd name="T51" fmla="*/ 49 h 57"/>
                      <a:gd name="T52" fmla="*/ 84 w 88"/>
                      <a:gd name="T53" fmla="*/ 57 h 57"/>
                      <a:gd name="T54" fmla="*/ 73 w 88"/>
                      <a:gd name="T55" fmla="*/ 53 h 57"/>
                      <a:gd name="T56" fmla="*/ 69 w 88"/>
                      <a:gd name="T57" fmla="*/ 57 h 57"/>
                      <a:gd name="T58" fmla="*/ 65 w 88"/>
                      <a:gd name="T59" fmla="*/ 53 h 57"/>
                      <a:gd name="T60" fmla="*/ 61 w 88"/>
                      <a:gd name="T61" fmla="*/ 49 h 57"/>
                      <a:gd name="T62" fmla="*/ 53 w 88"/>
                      <a:gd name="T63" fmla="*/ 45 h 57"/>
                      <a:gd name="T64" fmla="*/ 50 w 88"/>
                      <a:gd name="T65" fmla="*/ 45 h 57"/>
                      <a:gd name="T66" fmla="*/ 46 w 88"/>
                      <a:gd name="T67" fmla="*/ 49 h 57"/>
                      <a:gd name="T68" fmla="*/ 42 w 88"/>
                      <a:gd name="T69" fmla="*/ 45 h 57"/>
                      <a:gd name="T70" fmla="*/ 34 w 88"/>
                      <a:gd name="T71" fmla="*/ 45 h 57"/>
                      <a:gd name="T72" fmla="*/ 30 w 88"/>
                      <a:gd name="T73" fmla="*/ 41 h 57"/>
                      <a:gd name="T74" fmla="*/ 27 w 88"/>
                      <a:gd name="T75" fmla="*/ 36 h 57"/>
                      <a:gd name="T76" fmla="*/ 27 w 88"/>
                      <a:gd name="T77" fmla="*/ 36 h 57"/>
                      <a:gd name="T78" fmla="*/ 30 w 88"/>
                      <a:gd name="T79" fmla="*/ 32 h 57"/>
                      <a:gd name="T80" fmla="*/ 27 w 88"/>
                      <a:gd name="T81" fmla="*/ 36 h 57"/>
                      <a:gd name="T82" fmla="*/ 23 w 88"/>
                      <a:gd name="T83" fmla="*/ 32 h 57"/>
                      <a:gd name="T84" fmla="*/ 19 w 88"/>
                      <a:gd name="T85" fmla="*/ 28 h 57"/>
                      <a:gd name="T86" fmla="*/ 15 w 88"/>
                      <a:gd name="T87" fmla="*/ 32 h 57"/>
                      <a:gd name="T88" fmla="*/ 15 w 88"/>
                      <a:gd name="T89" fmla="*/ 32 h 57"/>
                      <a:gd name="T90" fmla="*/ 11 w 88"/>
                      <a:gd name="T91" fmla="*/ 28 h 57"/>
                      <a:gd name="T92" fmla="*/ 7 w 88"/>
                      <a:gd name="T93" fmla="*/ 24 h 57"/>
                      <a:gd name="T94" fmla="*/ 4 w 88"/>
                      <a:gd name="T95" fmla="*/ 20 h 57"/>
                      <a:gd name="T96" fmla="*/ 4 w 88"/>
                      <a:gd name="T97" fmla="*/ 20 h 57"/>
                      <a:gd name="T98" fmla="*/ 7 w 88"/>
                      <a:gd name="T99" fmla="*/ 16 h 57"/>
                      <a:gd name="T100" fmla="*/ 7 w 88"/>
                      <a:gd name="T101" fmla="*/ 16 h 57"/>
                      <a:gd name="T102" fmla="*/ 7 w 88"/>
                      <a:gd name="T103" fmla="*/ 16 h 57"/>
                      <a:gd name="T104" fmla="*/ 4 w 88"/>
                      <a:gd name="T105" fmla="*/ 12 h 57"/>
                      <a:gd name="T106" fmla="*/ 4 w 88"/>
                      <a:gd name="T107" fmla="*/ 12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</a:cxnLst>
                    <a:rect l="0" t="0" r="r" b="b"/>
                    <a:pathLst>
                      <a:path w="88" h="57">
                        <a:moveTo>
                          <a:pt x="4" y="12"/>
                        </a:moveTo>
                        <a:lnTo>
                          <a:pt x="4" y="8"/>
                        </a:lnTo>
                        <a:lnTo>
                          <a:pt x="7" y="8"/>
                        </a:lnTo>
                        <a:lnTo>
                          <a:pt x="11" y="12"/>
                        </a:lnTo>
                        <a:lnTo>
                          <a:pt x="15" y="12"/>
                        </a:lnTo>
                        <a:lnTo>
                          <a:pt x="15" y="16"/>
                        </a:lnTo>
                        <a:lnTo>
                          <a:pt x="19" y="16"/>
                        </a:lnTo>
                        <a:lnTo>
                          <a:pt x="23" y="16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27" y="16"/>
                        </a:lnTo>
                        <a:lnTo>
                          <a:pt x="23" y="16"/>
                        </a:lnTo>
                        <a:lnTo>
                          <a:pt x="27" y="16"/>
                        </a:lnTo>
                        <a:lnTo>
                          <a:pt x="27" y="12"/>
                        </a:lnTo>
                        <a:lnTo>
                          <a:pt x="30" y="12"/>
                        </a:lnTo>
                        <a:lnTo>
                          <a:pt x="30" y="8"/>
                        </a:lnTo>
                        <a:lnTo>
                          <a:pt x="34" y="8"/>
                        </a:lnTo>
                        <a:lnTo>
                          <a:pt x="34" y="12"/>
                        </a:lnTo>
                        <a:lnTo>
                          <a:pt x="38" y="12"/>
                        </a:lnTo>
                        <a:lnTo>
                          <a:pt x="42" y="12"/>
                        </a:lnTo>
                        <a:lnTo>
                          <a:pt x="46" y="12"/>
                        </a:lnTo>
                        <a:lnTo>
                          <a:pt x="46" y="8"/>
                        </a:lnTo>
                        <a:lnTo>
                          <a:pt x="46" y="4"/>
                        </a:lnTo>
                        <a:lnTo>
                          <a:pt x="50" y="4"/>
                        </a:lnTo>
                        <a:lnTo>
                          <a:pt x="53" y="4"/>
                        </a:lnTo>
                        <a:lnTo>
                          <a:pt x="53" y="0"/>
                        </a:lnTo>
                        <a:lnTo>
                          <a:pt x="57" y="0"/>
                        </a:lnTo>
                        <a:lnTo>
                          <a:pt x="61" y="0"/>
                        </a:lnTo>
                        <a:lnTo>
                          <a:pt x="61" y="4"/>
                        </a:lnTo>
                        <a:lnTo>
                          <a:pt x="57" y="4"/>
                        </a:lnTo>
                        <a:lnTo>
                          <a:pt x="57" y="8"/>
                        </a:lnTo>
                        <a:lnTo>
                          <a:pt x="53" y="8"/>
                        </a:lnTo>
                        <a:lnTo>
                          <a:pt x="53" y="12"/>
                        </a:lnTo>
                        <a:lnTo>
                          <a:pt x="53" y="16"/>
                        </a:lnTo>
                        <a:lnTo>
                          <a:pt x="50" y="16"/>
                        </a:lnTo>
                        <a:lnTo>
                          <a:pt x="50" y="20"/>
                        </a:lnTo>
                        <a:lnTo>
                          <a:pt x="53" y="20"/>
                        </a:lnTo>
                        <a:lnTo>
                          <a:pt x="53" y="24"/>
                        </a:lnTo>
                        <a:lnTo>
                          <a:pt x="57" y="24"/>
                        </a:lnTo>
                        <a:lnTo>
                          <a:pt x="61" y="24"/>
                        </a:lnTo>
                        <a:lnTo>
                          <a:pt x="61" y="28"/>
                        </a:lnTo>
                        <a:lnTo>
                          <a:pt x="65" y="28"/>
                        </a:lnTo>
                        <a:lnTo>
                          <a:pt x="65" y="32"/>
                        </a:lnTo>
                        <a:lnTo>
                          <a:pt x="69" y="32"/>
                        </a:lnTo>
                        <a:lnTo>
                          <a:pt x="69" y="36"/>
                        </a:lnTo>
                        <a:lnTo>
                          <a:pt x="69" y="41"/>
                        </a:lnTo>
                        <a:lnTo>
                          <a:pt x="73" y="41"/>
                        </a:lnTo>
                        <a:lnTo>
                          <a:pt x="73" y="36"/>
                        </a:lnTo>
                        <a:lnTo>
                          <a:pt x="76" y="41"/>
                        </a:lnTo>
                        <a:lnTo>
                          <a:pt x="80" y="36"/>
                        </a:lnTo>
                        <a:lnTo>
                          <a:pt x="84" y="49"/>
                        </a:lnTo>
                        <a:lnTo>
                          <a:pt x="88" y="49"/>
                        </a:lnTo>
                        <a:lnTo>
                          <a:pt x="88" y="53"/>
                        </a:lnTo>
                        <a:lnTo>
                          <a:pt x="84" y="57"/>
                        </a:lnTo>
                        <a:lnTo>
                          <a:pt x="76" y="49"/>
                        </a:lnTo>
                        <a:lnTo>
                          <a:pt x="73" y="53"/>
                        </a:lnTo>
                        <a:lnTo>
                          <a:pt x="73" y="57"/>
                        </a:lnTo>
                        <a:lnTo>
                          <a:pt x="69" y="57"/>
                        </a:lnTo>
                        <a:lnTo>
                          <a:pt x="69" y="53"/>
                        </a:lnTo>
                        <a:lnTo>
                          <a:pt x="65" y="53"/>
                        </a:lnTo>
                        <a:lnTo>
                          <a:pt x="65" y="49"/>
                        </a:lnTo>
                        <a:lnTo>
                          <a:pt x="61" y="49"/>
                        </a:lnTo>
                        <a:lnTo>
                          <a:pt x="57" y="45"/>
                        </a:lnTo>
                        <a:lnTo>
                          <a:pt x="53" y="45"/>
                        </a:lnTo>
                        <a:lnTo>
                          <a:pt x="50" y="41"/>
                        </a:lnTo>
                        <a:lnTo>
                          <a:pt x="50" y="45"/>
                        </a:lnTo>
                        <a:lnTo>
                          <a:pt x="46" y="45"/>
                        </a:lnTo>
                        <a:lnTo>
                          <a:pt x="46" y="49"/>
                        </a:lnTo>
                        <a:lnTo>
                          <a:pt x="46" y="45"/>
                        </a:lnTo>
                        <a:lnTo>
                          <a:pt x="42" y="45"/>
                        </a:lnTo>
                        <a:lnTo>
                          <a:pt x="38" y="45"/>
                        </a:lnTo>
                        <a:lnTo>
                          <a:pt x="34" y="45"/>
                        </a:lnTo>
                        <a:lnTo>
                          <a:pt x="34" y="41"/>
                        </a:lnTo>
                        <a:lnTo>
                          <a:pt x="30" y="41"/>
                        </a:lnTo>
                        <a:lnTo>
                          <a:pt x="27" y="41"/>
                        </a:lnTo>
                        <a:lnTo>
                          <a:pt x="27" y="36"/>
                        </a:lnTo>
                        <a:lnTo>
                          <a:pt x="30" y="36"/>
                        </a:lnTo>
                        <a:lnTo>
                          <a:pt x="27" y="36"/>
                        </a:lnTo>
                        <a:lnTo>
                          <a:pt x="30" y="36"/>
                        </a:lnTo>
                        <a:lnTo>
                          <a:pt x="30" y="32"/>
                        </a:lnTo>
                        <a:lnTo>
                          <a:pt x="27" y="32"/>
                        </a:lnTo>
                        <a:lnTo>
                          <a:pt x="27" y="36"/>
                        </a:lnTo>
                        <a:lnTo>
                          <a:pt x="23" y="36"/>
                        </a:lnTo>
                        <a:lnTo>
                          <a:pt x="23" y="32"/>
                        </a:lnTo>
                        <a:lnTo>
                          <a:pt x="23" y="28"/>
                        </a:lnTo>
                        <a:lnTo>
                          <a:pt x="19" y="28"/>
                        </a:lnTo>
                        <a:lnTo>
                          <a:pt x="19" y="32"/>
                        </a:lnTo>
                        <a:lnTo>
                          <a:pt x="15" y="32"/>
                        </a:lnTo>
                        <a:lnTo>
                          <a:pt x="11" y="32"/>
                        </a:lnTo>
                        <a:lnTo>
                          <a:pt x="15" y="32"/>
                        </a:lnTo>
                        <a:lnTo>
                          <a:pt x="11" y="32"/>
                        </a:lnTo>
                        <a:lnTo>
                          <a:pt x="11" y="28"/>
                        </a:lnTo>
                        <a:lnTo>
                          <a:pt x="7" y="28"/>
                        </a:lnTo>
                        <a:lnTo>
                          <a:pt x="7" y="24"/>
                        </a:lnTo>
                        <a:lnTo>
                          <a:pt x="7" y="20"/>
                        </a:lnTo>
                        <a:lnTo>
                          <a:pt x="4" y="20"/>
                        </a:lnTo>
                        <a:lnTo>
                          <a:pt x="4" y="16"/>
                        </a:lnTo>
                        <a:lnTo>
                          <a:pt x="4" y="20"/>
                        </a:lnTo>
                        <a:lnTo>
                          <a:pt x="7" y="20"/>
                        </a:lnTo>
                        <a:lnTo>
                          <a:pt x="7" y="16"/>
                        </a:lnTo>
                        <a:lnTo>
                          <a:pt x="4" y="16"/>
                        </a:lnTo>
                        <a:lnTo>
                          <a:pt x="7" y="16"/>
                        </a:lnTo>
                        <a:lnTo>
                          <a:pt x="4" y="16"/>
                        </a:lnTo>
                        <a:lnTo>
                          <a:pt x="7" y="16"/>
                        </a:lnTo>
                        <a:lnTo>
                          <a:pt x="7" y="12"/>
                        </a:lnTo>
                        <a:lnTo>
                          <a:pt x="4" y="12"/>
                        </a:lnTo>
                        <a:lnTo>
                          <a:pt x="0" y="12"/>
                        </a:lnTo>
                        <a:lnTo>
                          <a:pt x="4" y="12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82" name="Freeform 657">
                    <a:extLst>
                      <a:ext uri="{FF2B5EF4-FFF2-40B4-BE49-F238E27FC236}">
                        <a16:creationId xmlns:a16="http://schemas.microsoft.com/office/drawing/2014/main" id="{E3B89E96-D0B8-B9FE-7788-101FF1D3CF3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539" y="3517"/>
                    <a:ext cx="46" cy="37"/>
                  </a:xfrm>
                  <a:custGeom>
                    <a:avLst/>
                    <a:gdLst>
                      <a:gd name="T0" fmla="*/ 23 w 46"/>
                      <a:gd name="T1" fmla="*/ 4 h 36"/>
                      <a:gd name="T2" fmla="*/ 26 w 46"/>
                      <a:gd name="T3" fmla="*/ 8 h 36"/>
                      <a:gd name="T4" fmla="*/ 34 w 46"/>
                      <a:gd name="T5" fmla="*/ 8 h 36"/>
                      <a:gd name="T6" fmla="*/ 38 w 46"/>
                      <a:gd name="T7" fmla="*/ 12 h 36"/>
                      <a:gd name="T8" fmla="*/ 38 w 46"/>
                      <a:gd name="T9" fmla="*/ 12 h 36"/>
                      <a:gd name="T10" fmla="*/ 34 w 46"/>
                      <a:gd name="T11" fmla="*/ 16 h 36"/>
                      <a:gd name="T12" fmla="*/ 34 w 46"/>
                      <a:gd name="T13" fmla="*/ 16 h 36"/>
                      <a:gd name="T14" fmla="*/ 30 w 46"/>
                      <a:gd name="T15" fmla="*/ 12 h 36"/>
                      <a:gd name="T16" fmla="*/ 26 w 46"/>
                      <a:gd name="T17" fmla="*/ 16 h 36"/>
                      <a:gd name="T18" fmla="*/ 26 w 46"/>
                      <a:gd name="T19" fmla="*/ 16 h 36"/>
                      <a:gd name="T20" fmla="*/ 26 w 46"/>
                      <a:gd name="T21" fmla="*/ 16 h 36"/>
                      <a:gd name="T22" fmla="*/ 23 w 46"/>
                      <a:gd name="T23" fmla="*/ 20 h 36"/>
                      <a:gd name="T24" fmla="*/ 23 w 46"/>
                      <a:gd name="T25" fmla="*/ 20 h 36"/>
                      <a:gd name="T26" fmla="*/ 26 w 46"/>
                      <a:gd name="T27" fmla="*/ 24 h 36"/>
                      <a:gd name="T28" fmla="*/ 26 w 46"/>
                      <a:gd name="T29" fmla="*/ 24 h 36"/>
                      <a:gd name="T30" fmla="*/ 26 w 46"/>
                      <a:gd name="T31" fmla="*/ 24 h 36"/>
                      <a:gd name="T32" fmla="*/ 30 w 46"/>
                      <a:gd name="T33" fmla="*/ 28 h 36"/>
                      <a:gd name="T34" fmla="*/ 26 w 46"/>
                      <a:gd name="T35" fmla="*/ 24 h 36"/>
                      <a:gd name="T36" fmla="*/ 26 w 46"/>
                      <a:gd name="T37" fmla="*/ 24 h 36"/>
                      <a:gd name="T38" fmla="*/ 23 w 46"/>
                      <a:gd name="T39" fmla="*/ 28 h 36"/>
                      <a:gd name="T40" fmla="*/ 26 w 46"/>
                      <a:gd name="T41" fmla="*/ 24 h 36"/>
                      <a:gd name="T42" fmla="*/ 26 w 46"/>
                      <a:gd name="T43" fmla="*/ 24 h 36"/>
                      <a:gd name="T44" fmla="*/ 26 w 46"/>
                      <a:gd name="T45" fmla="*/ 32 h 36"/>
                      <a:gd name="T46" fmla="*/ 26 w 46"/>
                      <a:gd name="T47" fmla="*/ 32 h 36"/>
                      <a:gd name="T48" fmla="*/ 30 w 46"/>
                      <a:gd name="T49" fmla="*/ 32 h 36"/>
                      <a:gd name="T50" fmla="*/ 34 w 46"/>
                      <a:gd name="T51" fmla="*/ 28 h 36"/>
                      <a:gd name="T52" fmla="*/ 34 w 46"/>
                      <a:gd name="T53" fmla="*/ 28 h 36"/>
                      <a:gd name="T54" fmla="*/ 34 w 46"/>
                      <a:gd name="T55" fmla="*/ 28 h 36"/>
                      <a:gd name="T56" fmla="*/ 42 w 46"/>
                      <a:gd name="T57" fmla="*/ 28 h 36"/>
                      <a:gd name="T58" fmla="*/ 42 w 46"/>
                      <a:gd name="T59" fmla="*/ 28 h 36"/>
                      <a:gd name="T60" fmla="*/ 34 w 46"/>
                      <a:gd name="T61" fmla="*/ 28 h 36"/>
                      <a:gd name="T62" fmla="*/ 34 w 46"/>
                      <a:gd name="T63" fmla="*/ 28 h 36"/>
                      <a:gd name="T64" fmla="*/ 30 w 46"/>
                      <a:gd name="T65" fmla="*/ 32 h 36"/>
                      <a:gd name="T66" fmla="*/ 30 w 46"/>
                      <a:gd name="T67" fmla="*/ 32 h 36"/>
                      <a:gd name="T68" fmla="*/ 26 w 46"/>
                      <a:gd name="T69" fmla="*/ 28 h 36"/>
                      <a:gd name="T70" fmla="*/ 23 w 46"/>
                      <a:gd name="T71" fmla="*/ 32 h 36"/>
                      <a:gd name="T72" fmla="*/ 19 w 46"/>
                      <a:gd name="T73" fmla="*/ 36 h 36"/>
                      <a:gd name="T74" fmla="*/ 19 w 46"/>
                      <a:gd name="T75" fmla="*/ 32 h 36"/>
                      <a:gd name="T76" fmla="*/ 15 w 46"/>
                      <a:gd name="T77" fmla="*/ 28 h 36"/>
                      <a:gd name="T78" fmla="*/ 15 w 46"/>
                      <a:gd name="T79" fmla="*/ 28 h 36"/>
                      <a:gd name="T80" fmla="*/ 11 w 46"/>
                      <a:gd name="T81" fmla="*/ 32 h 36"/>
                      <a:gd name="T82" fmla="*/ 3 w 46"/>
                      <a:gd name="T83" fmla="*/ 32 h 36"/>
                      <a:gd name="T84" fmla="*/ 3 w 46"/>
                      <a:gd name="T85" fmla="*/ 24 h 36"/>
                      <a:gd name="T86" fmla="*/ 0 w 46"/>
                      <a:gd name="T87" fmla="*/ 20 h 36"/>
                      <a:gd name="T88" fmla="*/ 3 w 46"/>
                      <a:gd name="T89" fmla="*/ 16 h 36"/>
                      <a:gd name="T90" fmla="*/ 3 w 46"/>
                      <a:gd name="T91" fmla="*/ 12 h 36"/>
                      <a:gd name="T92" fmla="*/ 7 w 46"/>
                      <a:gd name="T93" fmla="*/ 8 h 36"/>
                      <a:gd name="T94" fmla="*/ 15 w 46"/>
                      <a:gd name="T95" fmla="*/ 4 h 36"/>
                      <a:gd name="T96" fmla="*/ 19 w 46"/>
                      <a:gd name="T97" fmla="*/ 0 h 3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</a:cxnLst>
                    <a:rect l="0" t="0" r="r" b="b"/>
                    <a:pathLst>
                      <a:path w="46" h="36">
                        <a:moveTo>
                          <a:pt x="23" y="0"/>
                        </a:moveTo>
                        <a:lnTo>
                          <a:pt x="23" y="4"/>
                        </a:lnTo>
                        <a:lnTo>
                          <a:pt x="26" y="4"/>
                        </a:lnTo>
                        <a:lnTo>
                          <a:pt x="26" y="8"/>
                        </a:lnTo>
                        <a:lnTo>
                          <a:pt x="30" y="8"/>
                        </a:lnTo>
                        <a:lnTo>
                          <a:pt x="34" y="8"/>
                        </a:lnTo>
                        <a:lnTo>
                          <a:pt x="34" y="12"/>
                        </a:lnTo>
                        <a:lnTo>
                          <a:pt x="38" y="12"/>
                        </a:lnTo>
                        <a:lnTo>
                          <a:pt x="38" y="16"/>
                        </a:lnTo>
                        <a:lnTo>
                          <a:pt x="38" y="12"/>
                        </a:lnTo>
                        <a:lnTo>
                          <a:pt x="34" y="12"/>
                        </a:lnTo>
                        <a:lnTo>
                          <a:pt x="34" y="16"/>
                        </a:lnTo>
                        <a:lnTo>
                          <a:pt x="30" y="16"/>
                        </a:lnTo>
                        <a:lnTo>
                          <a:pt x="34" y="16"/>
                        </a:lnTo>
                        <a:lnTo>
                          <a:pt x="30" y="16"/>
                        </a:lnTo>
                        <a:lnTo>
                          <a:pt x="30" y="12"/>
                        </a:lnTo>
                        <a:lnTo>
                          <a:pt x="30" y="16"/>
                        </a:lnTo>
                        <a:lnTo>
                          <a:pt x="26" y="16"/>
                        </a:lnTo>
                        <a:lnTo>
                          <a:pt x="23" y="16"/>
                        </a:lnTo>
                        <a:lnTo>
                          <a:pt x="26" y="16"/>
                        </a:lnTo>
                        <a:lnTo>
                          <a:pt x="26" y="20"/>
                        </a:lnTo>
                        <a:lnTo>
                          <a:pt x="26" y="16"/>
                        </a:lnTo>
                        <a:lnTo>
                          <a:pt x="23" y="16"/>
                        </a:lnTo>
                        <a:lnTo>
                          <a:pt x="23" y="20"/>
                        </a:lnTo>
                        <a:lnTo>
                          <a:pt x="26" y="20"/>
                        </a:lnTo>
                        <a:lnTo>
                          <a:pt x="23" y="20"/>
                        </a:lnTo>
                        <a:lnTo>
                          <a:pt x="26" y="20"/>
                        </a:lnTo>
                        <a:lnTo>
                          <a:pt x="26" y="24"/>
                        </a:lnTo>
                        <a:lnTo>
                          <a:pt x="23" y="24"/>
                        </a:lnTo>
                        <a:lnTo>
                          <a:pt x="26" y="24"/>
                        </a:lnTo>
                        <a:lnTo>
                          <a:pt x="30" y="24"/>
                        </a:lnTo>
                        <a:lnTo>
                          <a:pt x="26" y="24"/>
                        </a:lnTo>
                        <a:lnTo>
                          <a:pt x="30" y="24"/>
                        </a:lnTo>
                        <a:lnTo>
                          <a:pt x="30" y="28"/>
                        </a:lnTo>
                        <a:lnTo>
                          <a:pt x="30" y="24"/>
                        </a:lnTo>
                        <a:lnTo>
                          <a:pt x="26" y="24"/>
                        </a:lnTo>
                        <a:lnTo>
                          <a:pt x="26" y="28"/>
                        </a:lnTo>
                        <a:lnTo>
                          <a:pt x="26" y="24"/>
                        </a:lnTo>
                        <a:lnTo>
                          <a:pt x="23" y="24"/>
                        </a:lnTo>
                        <a:lnTo>
                          <a:pt x="23" y="28"/>
                        </a:lnTo>
                        <a:lnTo>
                          <a:pt x="26" y="28"/>
                        </a:lnTo>
                        <a:lnTo>
                          <a:pt x="26" y="24"/>
                        </a:lnTo>
                        <a:lnTo>
                          <a:pt x="26" y="28"/>
                        </a:lnTo>
                        <a:lnTo>
                          <a:pt x="26" y="24"/>
                        </a:lnTo>
                        <a:lnTo>
                          <a:pt x="26" y="28"/>
                        </a:lnTo>
                        <a:lnTo>
                          <a:pt x="26" y="32"/>
                        </a:lnTo>
                        <a:lnTo>
                          <a:pt x="26" y="28"/>
                        </a:lnTo>
                        <a:lnTo>
                          <a:pt x="26" y="32"/>
                        </a:lnTo>
                        <a:lnTo>
                          <a:pt x="30" y="28"/>
                        </a:lnTo>
                        <a:lnTo>
                          <a:pt x="30" y="32"/>
                        </a:lnTo>
                        <a:lnTo>
                          <a:pt x="30" y="28"/>
                        </a:lnTo>
                        <a:lnTo>
                          <a:pt x="34" y="28"/>
                        </a:lnTo>
                        <a:lnTo>
                          <a:pt x="34" y="24"/>
                        </a:lnTo>
                        <a:lnTo>
                          <a:pt x="34" y="28"/>
                        </a:lnTo>
                        <a:lnTo>
                          <a:pt x="34" y="24"/>
                        </a:lnTo>
                        <a:lnTo>
                          <a:pt x="34" y="28"/>
                        </a:lnTo>
                        <a:lnTo>
                          <a:pt x="38" y="28"/>
                        </a:lnTo>
                        <a:lnTo>
                          <a:pt x="42" y="28"/>
                        </a:lnTo>
                        <a:lnTo>
                          <a:pt x="46" y="28"/>
                        </a:lnTo>
                        <a:lnTo>
                          <a:pt x="42" y="28"/>
                        </a:lnTo>
                        <a:lnTo>
                          <a:pt x="38" y="28"/>
                        </a:lnTo>
                        <a:lnTo>
                          <a:pt x="34" y="28"/>
                        </a:lnTo>
                        <a:lnTo>
                          <a:pt x="34" y="32"/>
                        </a:lnTo>
                        <a:lnTo>
                          <a:pt x="34" y="28"/>
                        </a:lnTo>
                        <a:lnTo>
                          <a:pt x="34" y="32"/>
                        </a:lnTo>
                        <a:lnTo>
                          <a:pt x="30" y="32"/>
                        </a:lnTo>
                        <a:lnTo>
                          <a:pt x="30" y="28"/>
                        </a:lnTo>
                        <a:lnTo>
                          <a:pt x="30" y="32"/>
                        </a:lnTo>
                        <a:lnTo>
                          <a:pt x="26" y="32"/>
                        </a:lnTo>
                        <a:lnTo>
                          <a:pt x="26" y="28"/>
                        </a:lnTo>
                        <a:lnTo>
                          <a:pt x="23" y="28"/>
                        </a:lnTo>
                        <a:lnTo>
                          <a:pt x="23" y="32"/>
                        </a:lnTo>
                        <a:lnTo>
                          <a:pt x="19" y="32"/>
                        </a:lnTo>
                        <a:lnTo>
                          <a:pt x="19" y="36"/>
                        </a:lnTo>
                        <a:lnTo>
                          <a:pt x="15" y="32"/>
                        </a:lnTo>
                        <a:lnTo>
                          <a:pt x="19" y="32"/>
                        </a:lnTo>
                        <a:lnTo>
                          <a:pt x="15" y="32"/>
                        </a:lnTo>
                        <a:lnTo>
                          <a:pt x="15" y="28"/>
                        </a:lnTo>
                        <a:lnTo>
                          <a:pt x="15" y="32"/>
                        </a:lnTo>
                        <a:lnTo>
                          <a:pt x="15" y="28"/>
                        </a:lnTo>
                        <a:lnTo>
                          <a:pt x="15" y="32"/>
                        </a:lnTo>
                        <a:lnTo>
                          <a:pt x="11" y="32"/>
                        </a:lnTo>
                        <a:lnTo>
                          <a:pt x="7" y="32"/>
                        </a:lnTo>
                        <a:lnTo>
                          <a:pt x="3" y="32"/>
                        </a:lnTo>
                        <a:lnTo>
                          <a:pt x="3" y="28"/>
                        </a:lnTo>
                        <a:lnTo>
                          <a:pt x="3" y="24"/>
                        </a:lnTo>
                        <a:lnTo>
                          <a:pt x="3" y="20"/>
                        </a:lnTo>
                        <a:lnTo>
                          <a:pt x="0" y="20"/>
                        </a:lnTo>
                        <a:lnTo>
                          <a:pt x="3" y="20"/>
                        </a:lnTo>
                        <a:lnTo>
                          <a:pt x="3" y="16"/>
                        </a:lnTo>
                        <a:lnTo>
                          <a:pt x="0" y="12"/>
                        </a:lnTo>
                        <a:lnTo>
                          <a:pt x="3" y="12"/>
                        </a:lnTo>
                        <a:lnTo>
                          <a:pt x="3" y="8"/>
                        </a:lnTo>
                        <a:lnTo>
                          <a:pt x="7" y="8"/>
                        </a:lnTo>
                        <a:lnTo>
                          <a:pt x="11" y="4"/>
                        </a:lnTo>
                        <a:lnTo>
                          <a:pt x="15" y="4"/>
                        </a:lnTo>
                        <a:lnTo>
                          <a:pt x="19" y="4"/>
                        </a:lnTo>
                        <a:lnTo>
                          <a:pt x="19" y="0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83" name="Freeform 658">
                    <a:extLst>
                      <a:ext uri="{FF2B5EF4-FFF2-40B4-BE49-F238E27FC236}">
                        <a16:creationId xmlns:a16="http://schemas.microsoft.com/office/drawing/2014/main" id="{98A212A0-2CC7-EFBE-E6AC-D0A65F0BE0B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878" y="3517"/>
                    <a:ext cx="28" cy="20"/>
                  </a:xfrm>
                  <a:custGeom>
                    <a:avLst/>
                    <a:gdLst>
                      <a:gd name="T0" fmla="*/ 4 w 27"/>
                      <a:gd name="T1" fmla="*/ 4 h 20"/>
                      <a:gd name="T2" fmla="*/ 8 w 27"/>
                      <a:gd name="T3" fmla="*/ 4 h 20"/>
                      <a:gd name="T4" fmla="*/ 8 w 27"/>
                      <a:gd name="T5" fmla="*/ 0 h 20"/>
                      <a:gd name="T6" fmla="*/ 12 w 27"/>
                      <a:gd name="T7" fmla="*/ 4 h 20"/>
                      <a:gd name="T8" fmla="*/ 12 w 27"/>
                      <a:gd name="T9" fmla="*/ 0 h 20"/>
                      <a:gd name="T10" fmla="*/ 12 w 27"/>
                      <a:gd name="T11" fmla="*/ 4 h 20"/>
                      <a:gd name="T12" fmla="*/ 15 w 27"/>
                      <a:gd name="T13" fmla="*/ 4 h 20"/>
                      <a:gd name="T14" fmla="*/ 19 w 27"/>
                      <a:gd name="T15" fmla="*/ 4 h 20"/>
                      <a:gd name="T16" fmla="*/ 23 w 27"/>
                      <a:gd name="T17" fmla="*/ 4 h 20"/>
                      <a:gd name="T18" fmla="*/ 23 w 27"/>
                      <a:gd name="T19" fmla="*/ 8 h 20"/>
                      <a:gd name="T20" fmla="*/ 27 w 27"/>
                      <a:gd name="T21" fmla="*/ 8 h 20"/>
                      <a:gd name="T22" fmla="*/ 23 w 27"/>
                      <a:gd name="T23" fmla="*/ 8 h 20"/>
                      <a:gd name="T24" fmla="*/ 23 w 27"/>
                      <a:gd name="T25" fmla="*/ 12 h 20"/>
                      <a:gd name="T26" fmla="*/ 19 w 27"/>
                      <a:gd name="T27" fmla="*/ 12 h 20"/>
                      <a:gd name="T28" fmla="*/ 15 w 27"/>
                      <a:gd name="T29" fmla="*/ 12 h 20"/>
                      <a:gd name="T30" fmla="*/ 12 w 27"/>
                      <a:gd name="T31" fmla="*/ 16 h 20"/>
                      <a:gd name="T32" fmla="*/ 8 w 27"/>
                      <a:gd name="T33" fmla="*/ 16 h 20"/>
                      <a:gd name="T34" fmla="*/ 12 w 27"/>
                      <a:gd name="T35" fmla="*/ 16 h 20"/>
                      <a:gd name="T36" fmla="*/ 8 w 27"/>
                      <a:gd name="T37" fmla="*/ 16 h 20"/>
                      <a:gd name="T38" fmla="*/ 8 w 27"/>
                      <a:gd name="T39" fmla="*/ 20 h 20"/>
                      <a:gd name="T40" fmla="*/ 4 w 27"/>
                      <a:gd name="T41" fmla="*/ 20 h 20"/>
                      <a:gd name="T42" fmla="*/ 0 w 27"/>
                      <a:gd name="T43" fmla="*/ 20 h 20"/>
                      <a:gd name="T44" fmla="*/ 0 w 27"/>
                      <a:gd name="T45" fmla="*/ 16 h 20"/>
                      <a:gd name="T46" fmla="*/ 4 w 27"/>
                      <a:gd name="T47" fmla="*/ 16 h 20"/>
                      <a:gd name="T48" fmla="*/ 4 w 27"/>
                      <a:gd name="T49" fmla="*/ 12 h 20"/>
                      <a:gd name="T50" fmla="*/ 4 w 27"/>
                      <a:gd name="T51" fmla="*/ 8 h 20"/>
                      <a:gd name="T52" fmla="*/ 4 w 27"/>
                      <a:gd name="T53" fmla="*/ 4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</a:cxnLst>
                    <a:rect l="0" t="0" r="r" b="b"/>
                    <a:pathLst>
                      <a:path w="27" h="20">
                        <a:moveTo>
                          <a:pt x="4" y="4"/>
                        </a:moveTo>
                        <a:lnTo>
                          <a:pt x="8" y="4"/>
                        </a:lnTo>
                        <a:lnTo>
                          <a:pt x="8" y="0"/>
                        </a:lnTo>
                        <a:lnTo>
                          <a:pt x="12" y="4"/>
                        </a:lnTo>
                        <a:lnTo>
                          <a:pt x="12" y="0"/>
                        </a:lnTo>
                        <a:lnTo>
                          <a:pt x="12" y="4"/>
                        </a:lnTo>
                        <a:lnTo>
                          <a:pt x="15" y="4"/>
                        </a:lnTo>
                        <a:lnTo>
                          <a:pt x="19" y="4"/>
                        </a:lnTo>
                        <a:lnTo>
                          <a:pt x="23" y="4"/>
                        </a:lnTo>
                        <a:lnTo>
                          <a:pt x="23" y="8"/>
                        </a:lnTo>
                        <a:lnTo>
                          <a:pt x="27" y="8"/>
                        </a:lnTo>
                        <a:lnTo>
                          <a:pt x="23" y="8"/>
                        </a:lnTo>
                        <a:lnTo>
                          <a:pt x="23" y="12"/>
                        </a:lnTo>
                        <a:lnTo>
                          <a:pt x="19" y="12"/>
                        </a:lnTo>
                        <a:lnTo>
                          <a:pt x="15" y="12"/>
                        </a:lnTo>
                        <a:lnTo>
                          <a:pt x="12" y="16"/>
                        </a:lnTo>
                        <a:lnTo>
                          <a:pt x="8" y="16"/>
                        </a:lnTo>
                        <a:lnTo>
                          <a:pt x="12" y="16"/>
                        </a:lnTo>
                        <a:lnTo>
                          <a:pt x="8" y="16"/>
                        </a:lnTo>
                        <a:lnTo>
                          <a:pt x="8" y="20"/>
                        </a:lnTo>
                        <a:lnTo>
                          <a:pt x="4" y="20"/>
                        </a:lnTo>
                        <a:lnTo>
                          <a:pt x="0" y="20"/>
                        </a:lnTo>
                        <a:lnTo>
                          <a:pt x="0" y="16"/>
                        </a:lnTo>
                        <a:lnTo>
                          <a:pt x="4" y="16"/>
                        </a:lnTo>
                        <a:lnTo>
                          <a:pt x="4" y="12"/>
                        </a:lnTo>
                        <a:lnTo>
                          <a:pt x="4" y="8"/>
                        </a:lnTo>
                        <a:lnTo>
                          <a:pt x="4" y="4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84" name="Freeform 659">
                    <a:extLst>
                      <a:ext uri="{FF2B5EF4-FFF2-40B4-BE49-F238E27FC236}">
                        <a16:creationId xmlns:a16="http://schemas.microsoft.com/office/drawing/2014/main" id="{950953B6-2B75-32FD-BF56-F221A8834EB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73" y="3522"/>
                    <a:ext cx="38" cy="29"/>
                  </a:xfrm>
                  <a:custGeom>
                    <a:avLst/>
                    <a:gdLst>
                      <a:gd name="T0" fmla="*/ 4 w 39"/>
                      <a:gd name="T1" fmla="*/ 8 h 28"/>
                      <a:gd name="T2" fmla="*/ 8 w 39"/>
                      <a:gd name="T3" fmla="*/ 8 h 28"/>
                      <a:gd name="T4" fmla="*/ 12 w 39"/>
                      <a:gd name="T5" fmla="*/ 8 h 28"/>
                      <a:gd name="T6" fmla="*/ 12 w 39"/>
                      <a:gd name="T7" fmla="*/ 4 h 28"/>
                      <a:gd name="T8" fmla="*/ 16 w 39"/>
                      <a:gd name="T9" fmla="*/ 4 h 28"/>
                      <a:gd name="T10" fmla="*/ 16 w 39"/>
                      <a:gd name="T11" fmla="*/ 0 h 28"/>
                      <a:gd name="T12" fmla="*/ 20 w 39"/>
                      <a:gd name="T13" fmla="*/ 0 h 28"/>
                      <a:gd name="T14" fmla="*/ 23 w 39"/>
                      <a:gd name="T15" fmla="*/ 0 h 28"/>
                      <a:gd name="T16" fmla="*/ 27 w 39"/>
                      <a:gd name="T17" fmla="*/ 0 h 28"/>
                      <a:gd name="T18" fmla="*/ 27 w 39"/>
                      <a:gd name="T19" fmla="*/ 4 h 28"/>
                      <a:gd name="T20" fmla="*/ 27 w 39"/>
                      <a:gd name="T21" fmla="*/ 8 h 28"/>
                      <a:gd name="T22" fmla="*/ 27 w 39"/>
                      <a:gd name="T23" fmla="*/ 12 h 28"/>
                      <a:gd name="T24" fmla="*/ 27 w 39"/>
                      <a:gd name="T25" fmla="*/ 8 h 28"/>
                      <a:gd name="T26" fmla="*/ 27 w 39"/>
                      <a:gd name="T27" fmla="*/ 12 h 28"/>
                      <a:gd name="T28" fmla="*/ 31 w 39"/>
                      <a:gd name="T29" fmla="*/ 12 h 28"/>
                      <a:gd name="T30" fmla="*/ 35 w 39"/>
                      <a:gd name="T31" fmla="*/ 12 h 28"/>
                      <a:gd name="T32" fmla="*/ 35 w 39"/>
                      <a:gd name="T33" fmla="*/ 8 h 28"/>
                      <a:gd name="T34" fmla="*/ 39 w 39"/>
                      <a:gd name="T35" fmla="*/ 8 h 28"/>
                      <a:gd name="T36" fmla="*/ 39 w 39"/>
                      <a:gd name="T37" fmla="*/ 12 h 28"/>
                      <a:gd name="T38" fmla="*/ 39 w 39"/>
                      <a:gd name="T39" fmla="*/ 16 h 28"/>
                      <a:gd name="T40" fmla="*/ 35 w 39"/>
                      <a:gd name="T41" fmla="*/ 16 h 28"/>
                      <a:gd name="T42" fmla="*/ 35 w 39"/>
                      <a:gd name="T43" fmla="*/ 20 h 28"/>
                      <a:gd name="T44" fmla="*/ 35 w 39"/>
                      <a:gd name="T45" fmla="*/ 24 h 28"/>
                      <a:gd name="T46" fmla="*/ 35 w 39"/>
                      <a:gd name="T47" fmla="*/ 28 h 28"/>
                      <a:gd name="T48" fmla="*/ 31 w 39"/>
                      <a:gd name="T49" fmla="*/ 28 h 28"/>
                      <a:gd name="T50" fmla="*/ 31 w 39"/>
                      <a:gd name="T51" fmla="*/ 24 h 28"/>
                      <a:gd name="T52" fmla="*/ 27 w 39"/>
                      <a:gd name="T53" fmla="*/ 24 h 28"/>
                      <a:gd name="T54" fmla="*/ 23 w 39"/>
                      <a:gd name="T55" fmla="*/ 20 h 28"/>
                      <a:gd name="T56" fmla="*/ 20 w 39"/>
                      <a:gd name="T57" fmla="*/ 20 h 28"/>
                      <a:gd name="T58" fmla="*/ 20 w 39"/>
                      <a:gd name="T59" fmla="*/ 16 h 28"/>
                      <a:gd name="T60" fmla="*/ 16 w 39"/>
                      <a:gd name="T61" fmla="*/ 16 h 28"/>
                      <a:gd name="T62" fmla="*/ 12 w 39"/>
                      <a:gd name="T63" fmla="*/ 16 h 28"/>
                      <a:gd name="T64" fmla="*/ 12 w 39"/>
                      <a:gd name="T65" fmla="*/ 12 h 28"/>
                      <a:gd name="T66" fmla="*/ 12 w 39"/>
                      <a:gd name="T67" fmla="*/ 16 h 28"/>
                      <a:gd name="T68" fmla="*/ 12 w 39"/>
                      <a:gd name="T69" fmla="*/ 20 h 28"/>
                      <a:gd name="T70" fmla="*/ 12 w 39"/>
                      <a:gd name="T71" fmla="*/ 16 h 28"/>
                      <a:gd name="T72" fmla="*/ 12 w 39"/>
                      <a:gd name="T73" fmla="*/ 20 h 28"/>
                      <a:gd name="T74" fmla="*/ 8 w 39"/>
                      <a:gd name="T75" fmla="*/ 20 h 28"/>
                      <a:gd name="T76" fmla="*/ 4 w 39"/>
                      <a:gd name="T77" fmla="*/ 20 h 28"/>
                      <a:gd name="T78" fmla="*/ 4 w 39"/>
                      <a:gd name="T79" fmla="*/ 16 h 28"/>
                      <a:gd name="T80" fmla="*/ 4 w 39"/>
                      <a:gd name="T81" fmla="*/ 12 h 28"/>
                      <a:gd name="T82" fmla="*/ 0 w 39"/>
                      <a:gd name="T83" fmla="*/ 8 h 28"/>
                      <a:gd name="T84" fmla="*/ 4 w 39"/>
                      <a:gd name="T85" fmla="*/ 8 h 2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</a:cxnLst>
                    <a:rect l="0" t="0" r="r" b="b"/>
                    <a:pathLst>
                      <a:path w="39" h="28">
                        <a:moveTo>
                          <a:pt x="4" y="8"/>
                        </a:moveTo>
                        <a:lnTo>
                          <a:pt x="8" y="8"/>
                        </a:lnTo>
                        <a:lnTo>
                          <a:pt x="12" y="8"/>
                        </a:lnTo>
                        <a:lnTo>
                          <a:pt x="12" y="4"/>
                        </a:lnTo>
                        <a:lnTo>
                          <a:pt x="16" y="4"/>
                        </a:lnTo>
                        <a:lnTo>
                          <a:pt x="16" y="0"/>
                        </a:lnTo>
                        <a:lnTo>
                          <a:pt x="20" y="0"/>
                        </a:lnTo>
                        <a:lnTo>
                          <a:pt x="23" y="0"/>
                        </a:lnTo>
                        <a:lnTo>
                          <a:pt x="27" y="0"/>
                        </a:lnTo>
                        <a:lnTo>
                          <a:pt x="27" y="4"/>
                        </a:lnTo>
                        <a:lnTo>
                          <a:pt x="27" y="8"/>
                        </a:lnTo>
                        <a:lnTo>
                          <a:pt x="27" y="12"/>
                        </a:lnTo>
                        <a:lnTo>
                          <a:pt x="27" y="8"/>
                        </a:lnTo>
                        <a:lnTo>
                          <a:pt x="27" y="12"/>
                        </a:lnTo>
                        <a:lnTo>
                          <a:pt x="31" y="12"/>
                        </a:lnTo>
                        <a:lnTo>
                          <a:pt x="35" y="12"/>
                        </a:lnTo>
                        <a:lnTo>
                          <a:pt x="35" y="8"/>
                        </a:lnTo>
                        <a:lnTo>
                          <a:pt x="39" y="8"/>
                        </a:lnTo>
                        <a:lnTo>
                          <a:pt x="39" y="12"/>
                        </a:lnTo>
                        <a:lnTo>
                          <a:pt x="39" y="16"/>
                        </a:lnTo>
                        <a:lnTo>
                          <a:pt x="35" y="16"/>
                        </a:lnTo>
                        <a:lnTo>
                          <a:pt x="35" y="20"/>
                        </a:lnTo>
                        <a:lnTo>
                          <a:pt x="35" y="24"/>
                        </a:lnTo>
                        <a:lnTo>
                          <a:pt x="35" y="28"/>
                        </a:lnTo>
                        <a:lnTo>
                          <a:pt x="31" y="28"/>
                        </a:lnTo>
                        <a:lnTo>
                          <a:pt x="31" y="24"/>
                        </a:lnTo>
                        <a:lnTo>
                          <a:pt x="27" y="24"/>
                        </a:lnTo>
                        <a:lnTo>
                          <a:pt x="23" y="20"/>
                        </a:lnTo>
                        <a:lnTo>
                          <a:pt x="20" y="20"/>
                        </a:lnTo>
                        <a:lnTo>
                          <a:pt x="20" y="16"/>
                        </a:lnTo>
                        <a:lnTo>
                          <a:pt x="16" y="16"/>
                        </a:lnTo>
                        <a:lnTo>
                          <a:pt x="12" y="16"/>
                        </a:lnTo>
                        <a:lnTo>
                          <a:pt x="12" y="12"/>
                        </a:lnTo>
                        <a:lnTo>
                          <a:pt x="12" y="16"/>
                        </a:lnTo>
                        <a:lnTo>
                          <a:pt x="12" y="20"/>
                        </a:lnTo>
                        <a:lnTo>
                          <a:pt x="12" y="16"/>
                        </a:lnTo>
                        <a:lnTo>
                          <a:pt x="12" y="20"/>
                        </a:lnTo>
                        <a:lnTo>
                          <a:pt x="8" y="20"/>
                        </a:lnTo>
                        <a:lnTo>
                          <a:pt x="4" y="20"/>
                        </a:lnTo>
                        <a:lnTo>
                          <a:pt x="4" y="16"/>
                        </a:lnTo>
                        <a:lnTo>
                          <a:pt x="4" y="12"/>
                        </a:lnTo>
                        <a:lnTo>
                          <a:pt x="0" y="8"/>
                        </a:lnTo>
                        <a:lnTo>
                          <a:pt x="4" y="8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85" name="Freeform 660">
                    <a:extLst>
                      <a:ext uri="{FF2B5EF4-FFF2-40B4-BE49-F238E27FC236}">
                        <a16:creationId xmlns:a16="http://schemas.microsoft.com/office/drawing/2014/main" id="{A55E58ED-0D89-E1D6-8DD3-7559A2D804A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637" y="3522"/>
                    <a:ext cx="55" cy="61"/>
                  </a:xfrm>
                  <a:custGeom>
                    <a:avLst/>
                    <a:gdLst>
                      <a:gd name="T0" fmla="*/ 23 w 54"/>
                      <a:gd name="T1" fmla="*/ 4 h 61"/>
                      <a:gd name="T2" fmla="*/ 27 w 54"/>
                      <a:gd name="T3" fmla="*/ 8 h 61"/>
                      <a:gd name="T4" fmla="*/ 35 w 54"/>
                      <a:gd name="T5" fmla="*/ 8 h 61"/>
                      <a:gd name="T6" fmla="*/ 39 w 54"/>
                      <a:gd name="T7" fmla="*/ 12 h 61"/>
                      <a:gd name="T8" fmla="*/ 35 w 54"/>
                      <a:gd name="T9" fmla="*/ 20 h 61"/>
                      <a:gd name="T10" fmla="*/ 39 w 54"/>
                      <a:gd name="T11" fmla="*/ 24 h 61"/>
                      <a:gd name="T12" fmla="*/ 39 w 54"/>
                      <a:gd name="T13" fmla="*/ 32 h 61"/>
                      <a:gd name="T14" fmla="*/ 39 w 54"/>
                      <a:gd name="T15" fmla="*/ 32 h 61"/>
                      <a:gd name="T16" fmla="*/ 43 w 54"/>
                      <a:gd name="T17" fmla="*/ 37 h 61"/>
                      <a:gd name="T18" fmla="*/ 46 w 54"/>
                      <a:gd name="T19" fmla="*/ 37 h 61"/>
                      <a:gd name="T20" fmla="*/ 50 w 54"/>
                      <a:gd name="T21" fmla="*/ 41 h 61"/>
                      <a:gd name="T22" fmla="*/ 50 w 54"/>
                      <a:gd name="T23" fmla="*/ 41 h 61"/>
                      <a:gd name="T24" fmla="*/ 46 w 54"/>
                      <a:gd name="T25" fmla="*/ 45 h 61"/>
                      <a:gd name="T26" fmla="*/ 43 w 54"/>
                      <a:gd name="T27" fmla="*/ 45 h 61"/>
                      <a:gd name="T28" fmla="*/ 35 w 54"/>
                      <a:gd name="T29" fmla="*/ 45 h 61"/>
                      <a:gd name="T30" fmla="*/ 31 w 54"/>
                      <a:gd name="T31" fmla="*/ 45 h 61"/>
                      <a:gd name="T32" fmla="*/ 27 w 54"/>
                      <a:gd name="T33" fmla="*/ 49 h 61"/>
                      <a:gd name="T34" fmla="*/ 23 w 54"/>
                      <a:gd name="T35" fmla="*/ 53 h 61"/>
                      <a:gd name="T36" fmla="*/ 20 w 54"/>
                      <a:gd name="T37" fmla="*/ 57 h 61"/>
                      <a:gd name="T38" fmla="*/ 12 w 54"/>
                      <a:gd name="T39" fmla="*/ 57 h 61"/>
                      <a:gd name="T40" fmla="*/ 8 w 54"/>
                      <a:gd name="T41" fmla="*/ 61 h 61"/>
                      <a:gd name="T42" fmla="*/ 4 w 54"/>
                      <a:gd name="T43" fmla="*/ 57 h 61"/>
                      <a:gd name="T44" fmla="*/ 4 w 54"/>
                      <a:gd name="T45" fmla="*/ 49 h 61"/>
                      <a:gd name="T46" fmla="*/ 0 w 54"/>
                      <a:gd name="T47" fmla="*/ 45 h 61"/>
                      <a:gd name="T48" fmla="*/ 0 w 54"/>
                      <a:gd name="T49" fmla="*/ 45 h 61"/>
                      <a:gd name="T50" fmla="*/ 4 w 54"/>
                      <a:gd name="T51" fmla="*/ 41 h 61"/>
                      <a:gd name="T52" fmla="*/ 8 w 54"/>
                      <a:gd name="T53" fmla="*/ 37 h 61"/>
                      <a:gd name="T54" fmla="*/ 8 w 54"/>
                      <a:gd name="T55" fmla="*/ 28 h 61"/>
                      <a:gd name="T56" fmla="*/ 8 w 54"/>
                      <a:gd name="T57" fmla="*/ 28 h 61"/>
                      <a:gd name="T58" fmla="*/ 8 w 54"/>
                      <a:gd name="T59" fmla="*/ 20 h 61"/>
                      <a:gd name="T60" fmla="*/ 12 w 54"/>
                      <a:gd name="T61" fmla="*/ 12 h 61"/>
                      <a:gd name="T62" fmla="*/ 16 w 54"/>
                      <a:gd name="T63" fmla="*/ 8 h 61"/>
                      <a:gd name="T64" fmla="*/ 20 w 54"/>
                      <a:gd name="T65" fmla="*/ 0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54" h="61">
                        <a:moveTo>
                          <a:pt x="20" y="0"/>
                        </a:moveTo>
                        <a:lnTo>
                          <a:pt x="23" y="4"/>
                        </a:lnTo>
                        <a:lnTo>
                          <a:pt x="27" y="4"/>
                        </a:lnTo>
                        <a:lnTo>
                          <a:pt x="27" y="8"/>
                        </a:lnTo>
                        <a:lnTo>
                          <a:pt x="31" y="8"/>
                        </a:lnTo>
                        <a:lnTo>
                          <a:pt x="35" y="8"/>
                        </a:lnTo>
                        <a:lnTo>
                          <a:pt x="35" y="12"/>
                        </a:lnTo>
                        <a:lnTo>
                          <a:pt x="39" y="12"/>
                        </a:lnTo>
                        <a:lnTo>
                          <a:pt x="39" y="16"/>
                        </a:lnTo>
                        <a:lnTo>
                          <a:pt x="35" y="20"/>
                        </a:lnTo>
                        <a:lnTo>
                          <a:pt x="35" y="24"/>
                        </a:lnTo>
                        <a:lnTo>
                          <a:pt x="39" y="24"/>
                        </a:lnTo>
                        <a:lnTo>
                          <a:pt x="39" y="28"/>
                        </a:lnTo>
                        <a:lnTo>
                          <a:pt x="39" y="32"/>
                        </a:lnTo>
                        <a:lnTo>
                          <a:pt x="43" y="32"/>
                        </a:lnTo>
                        <a:lnTo>
                          <a:pt x="39" y="32"/>
                        </a:lnTo>
                        <a:lnTo>
                          <a:pt x="39" y="37"/>
                        </a:lnTo>
                        <a:lnTo>
                          <a:pt x="43" y="37"/>
                        </a:lnTo>
                        <a:lnTo>
                          <a:pt x="43" y="41"/>
                        </a:lnTo>
                        <a:lnTo>
                          <a:pt x="46" y="37"/>
                        </a:lnTo>
                        <a:lnTo>
                          <a:pt x="50" y="37"/>
                        </a:lnTo>
                        <a:lnTo>
                          <a:pt x="50" y="41"/>
                        </a:lnTo>
                        <a:lnTo>
                          <a:pt x="54" y="41"/>
                        </a:lnTo>
                        <a:lnTo>
                          <a:pt x="50" y="41"/>
                        </a:lnTo>
                        <a:lnTo>
                          <a:pt x="50" y="45"/>
                        </a:lnTo>
                        <a:lnTo>
                          <a:pt x="46" y="45"/>
                        </a:lnTo>
                        <a:lnTo>
                          <a:pt x="46" y="49"/>
                        </a:lnTo>
                        <a:lnTo>
                          <a:pt x="43" y="45"/>
                        </a:lnTo>
                        <a:lnTo>
                          <a:pt x="39" y="45"/>
                        </a:lnTo>
                        <a:lnTo>
                          <a:pt x="35" y="45"/>
                        </a:lnTo>
                        <a:lnTo>
                          <a:pt x="35" y="49"/>
                        </a:lnTo>
                        <a:lnTo>
                          <a:pt x="31" y="45"/>
                        </a:lnTo>
                        <a:lnTo>
                          <a:pt x="27" y="45"/>
                        </a:lnTo>
                        <a:lnTo>
                          <a:pt x="27" y="49"/>
                        </a:lnTo>
                        <a:lnTo>
                          <a:pt x="23" y="49"/>
                        </a:lnTo>
                        <a:lnTo>
                          <a:pt x="23" y="53"/>
                        </a:lnTo>
                        <a:lnTo>
                          <a:pt x="23" y="57"/>
                        </a:lnTo>
                        <a:lnTo>
                          <a:pt x="20" y="57"/>
                        </a:lnTo>
                        <a:lnTo>
                          <a:pt x="16" y="57"/>
                        </a:lnTo>
                        <a:lnTo>
                          <a:pt x="12" y="57"/>
                        </a:lnTo>
                        <a:lnTo>
                          <a:pt x="12" y="61"/>
                        </a:lnTo>
                        <a:lnTo>
                          <a:pt x="8" y="61"/>
                        </a:lnTo>
                        <a:lnTo>
                          <a:pt x="8" y="57"/>
                        </a:lnTo>
                        <a:lnTo>
                          <a:pt x="4" y="57"/>
                        </a:lnTo>
                        <a:lnTo>
                          <a:pt x="4" y="53"/>
                        </a:lnTo>
                        <a:lnTo>
                          <a:pt x="4" y="49"/>
                        </a:lnTo>
                        <a:lnTo>
                          <a:pt x="0" y="49"/>
                        </a:lnTo>
                        <a:lnTo>
                          <a:pt x="0" y="45"/>
                        </a:lnTo>
                        <a:lnTo>
                          <a:pt x="0" y="41"/>
                        </a:lnTo>
                        <a:lnTo>
                          <a:pt x="0" y="45"/>
                        </a:lnTo>
                        <a:lnTo>
                          <a:pt x="0" y="41"/>
                        </a:lnTo>
                        <a:lnTo>
                          <a:pt x="4" y="41"/>
                        </a:lnTo>
                        <a:lnTo>
                          <a:pt x="4" y="37"/>
                        </a:lnTo>
                        <a:lnTo>
                          <a:pt x="8" y="37"/>
                        </a:lnTo>
                        <a:lnTo>
                          <a:pt x="8" y="32"/>
                        </a:lnTo>
                        <a:lnTo>
                          <a:pt x="8" y="28"/>
                        </a:lnTo>
                        <a:lnTo>
                          <a:pt x="12" y="28"/>
                        </a:lnTo>
                        <a:lnTo>
                          <a:pt x="8" y="28"/>
                        </a:lnTo>
                        <a:lnTo>
                          <a:pt x="8" y="24"/>
                        </a:lnTo>
                        <a:lnTo>
                          <a:pt x="8" y="20"/>
                        </a:lnTo>
                        <a:lnTo>
                          <a:pt x="8" y="16"/>
                        </a:lnTo>
                        <a:lnTo>
                          <a:pt x="12" y="12"/>
                        </a:lnTo>
                        <a:lnTo>
                          <a:pt x="12" y="8"/>
                        </a:lnTo>
                        <a:lnTo>
                          <a:pt x="16" y="8"/>
                        </a:lnTo>
                        <a:lnTo>
                          <a:pt x="16" y="4"/>
                        </a:lnTo>
                        <a:lnTo>
                          <a:pt x="20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86" name="Freeform 661">
                    <a:extLst>
                      <a:ext uri="{FF2B5EF4-FFF2-40B4-BE49-F238E27FC236}">
                        <a16:creationId xmlns:a16="http://schemas.microsoft.com/office/drawing/2014/main" id="{C32F116F-F819-4AA5-8C8A-C40015A1565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883" y="3525"/>
                    <a:ext cx="43" cy="46"/>
                  </a:xfrm>
                  <a:custGeom>
                    <a:avLst/>
                    <a:gdLst>
                      <a:gd name="T0" fmla="*/ 23 w 42"/>
                      <a:gd name="T1" fmla="*/ 0 h 45"/>
                      <a:gd name="T2" fmla="*/ 27 w 42"/>
                      <a:gd name="T3" fmla="*/ 0 h 45"/>
                      <a:gd name="T4" fmla="*/ 31 w 42"/>
                      <a:gd name="T5" fmla="*/ 0 h 45"/>
                      <a:gd name="T6" fmla="*/ 31 w 42"/>
                      <a:gd name="T7" fmla="*/ 4 h 45"/>
                      <a:gd name="T8" fmla="*/ 34 w 42"/>
                      <a:gd name="T9" fmla="*/ 4 h 45"/>
                      <a:gd name="T10" fmla="*/ 38 w 42"/>
                      <a:gd name="T11" fmla="*/ 4 h 45"/>
                      <a:gd name="T12" fmla="*/ 38 w 42"/>
                      <a:gd name="T13" fmla="*/ 8 h 45"/>
                      <a:gd name="T14" fmla="*/ 42 w 42"/>
                      <a:gd name="T15" fmla="*/ 8 h 45"/>
                      <a:gd name="T16" fmla="*/ 42 w 42"/>
                      <a:gd name="T17" fmla="*/ 12 h 45"/>
                      <a:gd name="T18" fmla="*/ 38 w 42"/>
                      <a:gd name="T19" fmla="*/ 12 h 45"/>
                      <a:gd name="T20" fmla="*/ 42 w 42"/>
                      <a:gd name="T21" fmla="*/ 16 h 45"/>
                      <a:gd name="T22" fmla="*/ 42 w 42"/>
                      <a:gd name="T23" fmla="*/ 20 h 45"/>
                      <a:gd name="T24" fmla="*/ 38 w 42"/>
                      <a:gd name="T25" fmla="*/ 20 h 45"/>
                      <a:gd name="T26" fmla="*/ 38 w 42"/>
                      <a:gd name="T27" fmla="*/ 24 h 45"/>
                      <a:gd name="T28" fmla="*/ 38 w 42"/>
                      <a:gd name="T29" fmla="*/ 28 h 45"/>
                      <a:gd name="T30" fmla="*/ 38 w 42"/>
                      <a:gd name="T31" fmla="*/ 33 h 45"/>
                      <a:gd name="T32" fmla="*/ 34 w 42"/>
                      <a:gd name="T33" fmla="*/ 33 h 45"/>
                      <a:gd name="T34" fmla="*/ 31 w 42"/>
                      <a:gd name="T35" fmla="*/ 33 h 45"/>
                      <a:gd name="T36" fmla="*/ 27 w 42"/>
                      <a:gd name="T37" fmla="*/ 33 h 45"/>
                      <a:gd name="T38" fmla="*/ 27 w 42"/>
                      <a:gd name="T39" fmla="*/ 37 h 45"/>
                      <a:gd name="T40" fmla="*/ 27 w 42"/>
                      <a:gd name="T41" fmla="*/ 41 h 45"/>
                      <a:gd name="T42" fmla="*/ 23 w 42"/>
                      <a:gd name="T43" fmla="*/ 41 h 45"/>
                      <a:gd name="T44" fmla="*/ 19 w 42"/>
                      <a:gd name="T45" fmla="*/ 45 h 45"/>
                      <a:gd name="T46" fmla="*/ 15 w 42"/>
                      <a:gd name="T47" fmla="*/ 45 h 45"/>
                      <a:gd name="T48" fmla="*/ 15 w 42"/>
                      <a:gd name="T49" fmla="*/ 41 h 45"/>
                      <a:gd name="T50" fmla="*/ 11 w 42"/>
                      <a:gd name="T51" fmla="*/ 41 h 45"/>
                      <a:gd name="T52" fmla="*/ 11 w 42"/>
                      <a:gd name="T53" fmla="*/ 37 h 45"/>
                      <a:gd name="T54" fmla="*/ 8 w 42"/>
                      <a:gd name="T55" fmla="*/ 37 h 45"/>
                      <a:gd name="T56" fmla="*/ 8 w 42"/>
                      <a:gd name="T57" fmla="*/ 33 h 45"/>
                      <a:gd name="T58" fmla="*/ 8 w 42"/>
                      <a:gd name="T59" fmla="*/ 28 h 45"/>
                      <a:gd name="T60" fmla="*/ 8 w 42"/>
                      <a:gd name="T61" fmla="*/ 24 h 45"/>
                      <a:gd name="T62" fmla="*/ 4 w 42"/>
                      <a:gd name="T63" fmla="*/ 24 h 45"/>
                      <a:gd name="T64" fmla="*/ 8 w 42"/>
                      <a:gd name="T65" fmla="*/ 24 h 45"/>
                      <a:gd name="T66" fmla="*/ 4 w 42"/>
                      <a:gd name="T67" fmla="*/ 24 h 45"/>
                      <a:gd name="T68" fmla="*/ 4 w 42"/>
                      <a:gd name="T69" fmla="*/ 20 h 45"/>
                      <a:gd name="T70" fmla="*/ 4 w 42"/>
                      <a:gd name="T71" fmla="*/ 16 h 45"/>
                      <a:gd name="T72" fmla="*/ 0 w 42"/>
                      <a:gd name="T73" fmla="*/ 16 h 45"/>
                      <a:gd name="T74" fmla="*/ 0 w 42"/>
                      <a:gd name="T75" fmla="*/ 12 h 45"/>
                      <a:gd name="T76" fmla="*/ 4 w 42"/>
                      <a:gd name="T77" fmla="*/ 12 h 45"/>
                      <a:gd name="T78" fmla="*/ 4 w 42"/>
                      <a:gd name="T79" fmla="*/ 8 h 45"/>
                      <a:gd name="T80" fmla="*/ 8 w 42"/>
                      <a:gd name="T81" fmla="*/ 8 h 45"/>
                      <a:gd name="T82" fmla="*/ 4 w 42"/>
                      <a:gd name="T83" fmla="*/ 8 h 45"/>
                      <a:gd name="T84" fmla="*/ 8 w 42"/>
                      <a:gd name="T85" fmla="*/ 8 h 45"/>
                      <a:gd name="T86" fmla="*/ 11 w 42"/>
                      <a:gd name="T87" fmla="*/ 4 h 45"/>
                      <a:gd name="T88" fmla="*/ 15 w 42"/>
                      <a:gd name="T89" fmla="*/ 4 h 45"/>
                      <a:gd name="T90" fmla="*/ 19 w 42"/>
                      <a:gd name="T91" fmla="*/ 4 h 45"/>
                      <a:gd name="T92" fmla="*/ 19 w 42"/>
                      <a:gd name="T93" fmla="*/ 0 h 45"/>
                      <a:gd name="T94" fmla="*/ 23 w 42"/>
                      <a:gd name="T95" fmla="*/ 0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</a:cxnLst>
                    <a:rect l="0" t="0" r="r" b="b"/>
                    <a:pathLst>
                      <a:path w="42" h="45">
                        <a:moveTo>
                          <a:pt x="23" y="0"/>
                        </a:moveTo>
                        <a:lnTo>
                          <a:pt x="27" y="0"/>
                        </a:lnTo>
                        <a:lnTo>
                          <a:pt x="31" y="0"/>
                        </a:lnTo>
                        <a:lnTo>
                          <a:pt x="31" y="4"/>
                        </a:lnTo>
                        <a:lnTo>
                          <a:pt x="34" y="4"/>
                        </a:lnTo>
                        <a:lnTo>
                          <a:pt x="38" y="4"/>
                        </a:lnTo>
                        <a:lnTo>
                          <a:pt x="38" y="8"/>
                        </a:lnTo>
                        <a:lnTo>
                          <a:pt x="42" y="8"/>
                        </a:lnTo>
                        <a:lnTo>
                          <a:pt x="42" y="12"/>
                        </a:lnTo>
                        <a:lnTo>
                          <a:pt x="38" y="12"/>
                        </a:lnTo>
                        <a:lnTo>
                          <a:pt x="42" y="16"/>
                        </a:lnTo>
                        <a:lnTo>
                          <a:pt x="42" y="20"/>
                        </a:lnTo>
                        <a:lnTo>
                          <a:pt x="38" y="20"/>
                        </a:lnTo>
                        <a:lnTo>
                          <a:pt x="38" y="24"/>
                        </a:lnTo>
                        <a:lnTo>
                          <a:pt x="38" y="28"/>
                        </a:lnTo>
                        <a:lnTo>
                          <a:pt x="38" y="33"/>
                        </a:lnTo>
                        <a:lnTo>
                          <a:pt x="34" y="33"/>
                        </a:lnTo>
                        <a:lnTo>
                          <a:pt x="31" y="33"/>
                        </a:lnTo>
                        <a:lnTo>
                          <a:pt x="27" y="33"/>
                        </a:lnTo>
                        <a:lnTo>
                          <a:pt x="27" y="37"/>
                        </a:lnTo>
                        <a:lnTo>
                          <a:pt x="27" y="41"/>
                        </a:lnTo>
                        <a:lnTo>
                          <a:pt x="23" y="41"/>
                        </a:lnTo>
                        <a:lnTo>
                          <a:pt x="19" y="45"/>
                        </a:lnTo>
                        <a:lnTo>
                          <a:pt x="15" y="45"/>
                        </a:lnTo>
                        <a:lnTo>
                          <a:pt x="15" y="41"/>
                        </a:lnTo>
                        <a:lnTo>
                          <a:pt x="11" y="41"/>
                        </a:lnTo>
                        <a:lnTo>
                          <a:pt x="11" y="37"/>
                        </a:lnTo>
                        <a:lnTo>
                          <a:pt x="8" y="37"/>
                        </a:lnTo>
                        <a:lnTo>
                          <a:pt x="8" y="33"/>
                        </a:lnTo>
                        <a:lnTo>
                          <a:pt x="8" y="28"/>
                        </a:lnTo>
                        <a:lnTo>
                          <a:pt x="8" y="24"/>
                        </a:lnTo>
                        <a:lnTo>
                          <a:pt x="4" y="24"/>
                        </a:lnTo>
                        <a:lnTo>
                          <a:pt x="8" y="24"/>
                        </a:lnTo>
                        <a:lnTo>
                          <a:pt x="4" y="24"/>
                        </a:lnTo>
                        <a:lnTo>
                          <a:pt x="4" y="20"/>
                        </a:lnTo>
                        <a:lnTo>
                          <a:pt x="4" y="16"/>
                        </a:lnTo>
                        <a:lnTo>
                          <a:pt x="0" y="16"/>
                        </a:lnTo>
                        <a:lnTo>
                          <a:pt x="0" y="12"/>
                        </a:lnTo>
                        <a:lnTo>
                          <a:pt x="4" y="12"/>
                        </a:lnTo>
                        <a:lnTo>
                          <a:pt x="4" y="8"/>
                        </a:lnTo>
                        <a:lnTo>
                          <a:pt x="8" y="8"/>
                        </a:lnTo>
                        <a:lnTo>
                          <a:pt x="4" y="8"/>
                        </a:lnTo>
                        <a:lnTo>
                          <a:pt x="8" y="8"/>
                        </a:lnTo>
                        <a:lnTo>
                          <a:pt x="11" y="4"/>
                        </a:lnTo>
                        <a:lnTo>
                          <a:pt x="15" y="4"/>
                        </a:lnTo>
                        <a:lnTo>
                          <a:pt x="19" y="4"/>
                        </a:lnTo>
                        <a:lnTo>
                          <a:pt x="19" y="0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87" name="Freeform 662">
                    <a:extLst>
                      <a:ext uri="{FF2B5EF4-FFF2-40B4-BE49-F238E27FC236}">
                        <a16:creationId xmlns:a16="http://schemas.microsoft.com/office/drawing/2014/main" id="{B66BA198-CC65-CF73-D9EC-B558382E281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64" y="3525"/>
                    <a:ext cx="66" cy="105"/>
                  </a:xfrm>
                  <a:custGeom>
                    <a:avLst/>
                    <a:gdLst>
                      <a:gd name="T0" fmla="*/ 42 w 65"/>
                      <a:gd name="T1" fmla="*/ 24 h 105"/>
                      <a:gd name="T2" fmla="*/ 46 w 65"/>
                      <a:gd name="T3" fmla="*/ 20 h 105"/>
                      <a:gd name="T4" fmla="*/ 50 w 65"/>
                      <a:gd name="T5" fmla="*/ 24 h 105"/>
                      <a:gd name="T6" fmla="*/ 50 w 65"/>
                      <a:gd name="T7" fmla="*/ 33 h 105"/>
                      <a:gd name="T8" fmla="*/ 46 w 65"/>
                      <a:gd name="T9" fmla="*/ 37 h 105"/>
                      <a:gd name="T10" fmla="*/ 42 w 65"/>
                      <a:gd name="T11" fmla="*/ 41 h 105"/>
                      <a:gd name="T12" fmla="*/ 46 w 65"/>
                      <a:gd name="T13" fmla="*/ 45 h 105"/>
                      <a:gd name="T14" fmla="*/ 50 w 65"/>
                      <a:gd name="T15" fmla="*/ 49 h 105"/>
                      <a:gd name="T16" fmla="*/ 46 w 65"/>
                      <a:gd name="T17" fmla="*/ 57 h 105"/>
                      <a:gd name="T18" fmla="*/ 50 w 65"/>
                      <a:gd name="T19" fmla="*/ 61 h 105"/>
                      <a:gd name="T20" fmla="*/ 54 w 65"/>
                      <a:gd name="T21" fmla="*/ 65 h 105"/>
                      <a:gd name="T22" fmla="*/ 58 w 65"/>
                      <a:gd name="T23" fmla="*/ 69 h 105"/>
                      <a:gd name="T24" fmla="*/ 58 w 65"/>
                      <a:gd name="T25" fmla="*/ 77 h 105"/>
                      <a:gd name="T26" fmla="*/ 61 w 65"/>
                      <a:gd name="T27" fmla="*/ 81 h 105"/>
                      <a:gd name="T28" fmla="*/ 61 w 65"/>
                      <a:gd name="T29" fmla="*/ 89 h 105"/>
                      <a:gd name="T30" fmla="*/ 61 w 65"/>
                      <a:gd name="T31" fmla="*/ 89 h 105"/>
                      <a:gd name="T32" fmla="*/ 65 w 65"/>
                      <a:gd name="T33" fmla="*/ 93 h 105"/>
                      <a:gd name="T34" fmla="*/ 61 w 65"/>
                      <a:gd name="T35" fmla="*/ 97 h 105"/>
                      <a:gd name="T36" fmla="*/ 54 w 65"/>
                      <a:gd name="T37" fmla="*/ 97 h 105"/>
                      <a:gd name="T38" fmla="*/ 50 w 65"/>
                      <a:gd name="T39" fmla="*/ 101 h 105"/>
                      <a:gd name="T40" fmla="*/ 46 w 65"/>
                      <a:gd name="T41" fmla="*/ 105 h 105"/>
                      <a:gd name="T42" fmla="*/ 42 w 65"/>
                      <a:gd name="T43" fmla="*/ 101 h 105"/>
                      <a:gd name="T44" fmla="*/ 35 w 65"/>
                      <a:gd name="T45" fmla="*/ 105 h 105"/>
                      <a:gd name="T46" fmla="*/ 31 w 65"/>
                      <a:gd name="T47" fmla="*/ 101 h 105"/>
                      <a:gd name="T48" fmla="*/ 31 w 65"/>
                      <a:gd name="T49" fmla="*/ 97 h 105"/>
                      <a:gd name="T50" fmla="*/ 27 w 65"/>
                      <a:gd name="T51" fmla="*/ 93 h 105"/>
                      <a:gd name="T52" fmla="*/ 27 w 65"/>
                      <a:gd name="T53" fmla="*/ 85 h 105"/>
                      <a:gd name="T54" fmla="*/ 27 w 65"/>
                      <a:gd name="T55" fmla="*/ 77 h 105"/>
                      <a:gd name="T56" fmla="*/ 23 w 65"/>
                      <a:gd name="T57" fmla="*/ 81 h 105"/>
                      <a:gd name="T58" fmla="*/ 15 w 65"/>
                      <a:gd name="T59" fmla="*/ 81 h 105"/>
                      <a:gd name="T60" fmla="*/ 15 w 65"/>
                      <a:gd name="T61" fmla="*/ 81 h 105"/>
                      <a:gd name="T62" fmla="*/ 8 w 65"/>
                      <a:gd name="T63" fmla="*/ 81 h 105"/>
                      <a:gd name="T64" fmla="*/ 4 w 65"/>
                      <a:gd name="T65" fmla="*/ 77 h 105"/>
                      <a:gd name="T66" fmla="*/ 4 w 65"/>
                      <a:gd name="T67" fmla="*/ 69 h 105"/>
                      <a:gd name="T68" fmla="*/ 8 w 65"/>
                      <a:gd name="T69" fmla="*/ 61 h 105"/>
                      <a:gd name="T70" fmla="*/ 8 w 65"/>
                      <a:gd name="T71" fmla="*/ 61 h 105"/>
                      <a:gd name="T72" fmla="*/ 4 w 65"/>
                      <a:gd name="T73" fmla="*/ 57 h 105"/>
                      <a:gd name="T74" fmla="*/ 8 w 65"/>
                      <a:gd name="T75" fmla="*/ 53 h 105"/>
                      <a:gd name="T76" fmla="*/ 4 w 65"/>
                      <a:gd name="T77" fmla="*/ 49 h 105"/>
                      <a:gd name="T78" fmla="*/ 4 w 65"/>
                      <a:gd name="T79" fmla="*/ 41 h 105"/>
                      <a:gd name="T80" fmla="*/ 4 w 65"/>
                      <a:gd name="T81" fmla="*/ 33 h 105"/>
                      <a:gd name="T82" fmla="*/ 0 w 65"/>
                      <a:gd name="T83" fmla="*/ 28 h 105"/>
                      <a:gd name="T84" fmla="*/ 0 w 65"/>
                      <a:gd name="T85" fmla="*/ 20 h 105"/>
                      <a:gd name="T86" fmla="*/ 0 w 65"/>
                      <a:gd name="T87" fmla="*/ 12 h 105"/>
                      <a:gd name="T88" fmla="*/ 0 w 65"/>
                      <a:gd name="T89" fmla="*/ 4 h 105"/>
                      <a:gd name="T90" fmla="*/ 4 w 65"/>
                      <a:gd name="T91" fmla="*/ 0 h 105"/>
                      <a:gd name="T92" fmla="*/ 12 w 65"/>
                      <a:gd name="T93" fmla="*/ 0 h 105"/>
                      <a:gd name="T94" fmla="*/ 15 w 65"/>
                      <a:gd name="T95" fmla="*/ 4 h 105"/>
                      <a:gd name="T96" fmla="*/ 19 w 65"/>
                      <a:gd name="T97" fmla="*/ 8 h 105"/>
                      <a:gd name="T98" fmla="*/ 23 w 65"/>
                      <a:gd name="T99" fmla="*/ 12 h 105"/>
                      <a:gd name="T100" fmla="*/ 27 w 65"/>
                      <a:gd name="T101" fmla="*/ 16 h 105"/>
                      <a:gd name="T102" fmla="*/ 31 w 65"/>
                      <a:gd name="T103" fmla="*/ 20 h 105"/>
                      <a:gd name="T104" fmla="*/ 38 w 65"/>
                      <a:gd name="T105" fmla="*/ 24 h 10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</a:cxnLst>
                    <a:rect l="0" t="0" r="r" b="b"/>
                    <a:pathLst>
                      <a:path w="65" h="105">
                        <a:moveTo>
                          <a:pt x="38" y="24"/>
                        </a:moveTo>
                        <a:lnTo>
                          <a:pt x="42" y="24"/>
                        </a:lnTo>
                        <a:lnTo>
                          <a:pt x="42" y="20"/>
                        </a:lnTo>
                        <a:lnTo>
                          <a:pt x="46" y="20"/>
                        </a:lnTo>
                        <a:lnTo>
                          <a:pt x="46" y="24"/>
                        </a:lnTo>
                        <a:lnTo>
                          <a:pt x="50" y="24"/>
                        </a:lnTo>
                        <a:lnTo>
                          <a:pt x="50" y="28"/>
                        </a:lnTo>
                        <a:lnTo>
                          <a:pt x="50" y="33"/>
                        </a:lnTo>
                        <a:lnTo>
                          <a:pt x="50" y="37"/>
                        </a:lnTo>
                        <a:lnTo>
                          <a:pt x="46" y="37"/>
                        </a:lnTo>
                        <a:lnTo>
                          <a:pt x="46" y="41"/>
                        </a:lnTo>
                        <a:lnTo>
                          <a:pt x="42" y="41"/>
                        </a:lnTo>
                        <a:lnTo>
                          <a:pt x="42" y="45"/>
                        </a:lnTo>
                        <a:lnTo>
                          <a:pt x="46" y="45"/>
                        </a:lnTo>
                        <a:lnTo>
                          <a:pt x="46" y="49"/>
                        </a:lnTo>
                        <a:lnTo>
                          <a:pt x="50" y="49"/>
                        </a:lnTo>
                        <a:lnTo>
                          <a:pt x="46" y="53"/>
                        </a:lnTo>
                        <a:lnTo>
                          <a:pt x="46" y="57"/>
                        </a:lnTo>
                        <a:lnTo>
                          <a:pt x="50" y="57"/>
                        </a:lnTo>
                        <a:lnTo>
                          <a:pt x="50" y="61"/>
                        </a:lnTo>
                        <a:lnTo>
                          <a:pt x="50" y="65"/>
                        </a:lnTo>
                        <a:lnTo>
                          <a:pt x="54" y="65"/>
                        </a:lnTo>
                        <a:lnTo>
                          <a:pt x="54" y="69"/>
                        </a:lnTo>
                        <a:lnTo>
                          <a:pt x="58" y="69"/>
                        </a:lnTo>
                        <a:lnTo>
                          <a:pt x="58" y="73"/>
                        </a:lnTo>
                        <a:lnTo>
                          <a:pt x="58" y="77"/>
                        </a:lnTo>
                        <a:lnTo>
                          <a:pt x="58" y="81"/>
                        </a:lnTo>
                        <a:lnTo>
                          <a:pt x="61" y="81"/>
                        </a:lnTo>
                        <a:lnTo>
                          <a:pt x="61" y="85"/>
                        </a:lnTo>
                        <a:lnTo>
                          <a:pt x="61" y="89"/>
                        </a:lnTo>
                        <a:lnTo>
                          <a:pt x="65" y="89"/>
                        </a:lnTo>
                        <a:lnTo>
                          <a:pt x="61" y="89"/>
                        </a:lnTo>
                        <a:lnTo>
                          <a:pt x="65" y="89"/>
                        </a:lnTo>
                        <a:lnTo>
                          <a:pt x="65" y="93"/>
                        </a:lnTo>
                        <a:lnTo>
                          <a:pt x="61" y="93"/>
                        </a:lnTo>
                        <a:lnTo>
                          <a:pt x="61" y="97"/>
                        </a:lnTo>
                        <a:lnTo>
                          <a:pt x="58" y="97"/>
                        </a:lnTo>
                        <a:lnTo>
                          <a:pt x="54" y="97"/>
                        </a:lnTo>
                        <a:lnTo>
                          <a:pt x="54" y="101"/>
                        </a:lnTo>
                        <a:lnTo>
                          <a:pt x="50" y="101"/>
                        </a:lnTo>
                        <a:lnTo>
                          <a:pt x="50" y="105"/>
                        </a:lnTo>
                        <a:lnTo>
                          <a:pt x="46" y="105"/>
                        </a:lnTo>
                        <a:lnTo>
                          <a:pt x="42" y="105"/>
                        </a:lnTo>
                        <a:lnTo>
                          <a:pt x="42" y="101"/>
                        </a:lnTo>
                        <a:lnTo>
                          <a:pt x="38" y="105"/>
                        </a:lnTo>
                        <a:lnTo>
                          <a:pt x="35" y="105"/>
                        </a:lnTo>
                        <a:lnTo>
                          <a:pt x="35" y="101"/>
                        </a:lnTo>
                        <a:lnTo>
                          <a:pt x="31" y="101"/>
                        </a:lnTo>
                        <a:lnTo>
                          <a:pt x="35" y="97"/>
                        </a:lnTo>
                        <a:lnTo>
                          <a:pt x="31" y="97"/>
                        </a:lnTo>
                        <a:lnTo>
                          <a:pt x="31" y="93"/>
                        </a:lnTo>
                        <a:lnTo>
                          <a:pt x="27" y="93"/>
                        </a:lnTo>
                        <a:lnTo>
                          <a:pt x="27" y="89"/>
                        </a:lnTo>
                        <a:lnTo>
                          <a:pt x="27" y="85"/>
                        </a:lnTo>
                        <a:lnTo>
                          <a:pt x="27" y="81"/>
                        </a:lnTo>
                        <a:lnTo>
                          <a:pt x="27" y="77"/>
                        </a:lnTo>
                        <a:lnTo>
                          <a:pt x="23" y="77"/>
                        </a:lnTo>
                        <a:lnTo>
                          <a:pt x="23" y="81"/>
                        </a:lnTo>
                        <a:lnTo>
                          <a:pt x="19" y="81"/>
                        </a:lnTo>
                        <a:lnTo>
                          <a:pt x="15" y="81"/>
                        </a:lnTo>
                        <a:lnTo>
                          <a:pt x="15" y="77"/>
                        </a:lnTo>
                        <a:lnTo>
                          <a:pt x="15" y="81"/>
                        </a:lnTo>
                        <a:lnTo>
                          <a:pt x="12" y="81"/>
                        </a:lnTo>
                        <a:lnTo>
                          <a:pt x="8" y="81"/>
                        </a:lnTo>
                        <a:lnTo>
                          <a:pt x="8" y="77"/>
                        </a:lnTo>
                        <a:lnTo>
                          <a:pt x="4" y="77"/>
                        </a:lnTo>
                        <a:lnTo>
                          <a:pt x="4" y="73"/>
                        </a:lnTo>
                        <a:lnTo>
                          <a:pt x="4" y="69"/>
                        </a:lnTo>
                        <a:lnTo>
                          <a:pt x="4" y="65"/>
                        </a:lnTo>
                        <a:lnTo>
                          <a:pt x="8" y="61"/>
                        </a:lnTo>
                        <a:lnTo>
                          <a:pt x="4" y="61"/>
                        </a:lnTo>
                        <a:lnTo>
                          <a:pt x="8" y="61"/>
                        </a:lnTo>
                        <a:lnTo>
                          <a:pt x="8" y="57"/>
                        </a:lnTo>
                        <a:lnTo>
                          <a:pt x="4" y="57"/>
                        </a:lnTo>
                        <a:lnTo>
                          <a:pt x="8" y="57"/>
                        </a:lnTo>
                        <a:lnTo>
                          <a:pt x="8" y="53"/>
                        </a:lnTo>
                        <a:lnTo>
                          <a:pt x="4" y="53"/>
                        </a:lnTo>
                        <a:lnTo>
                          <a:pt x="4" y="49"/>
                        </a:lnTo>
                        <a:lnTo>
                          <a:pt x="4" y="45"/>
                        </a:lnTo>
                        <a:lnTo>
                          <a:pt x="4" y="41"/>
                        </a:lnTo>
                        <a:lnTo>
                          <a:pt x="4" y="37"/>
                        </a:lnTo>
                        <a:lnTo>
                          <a:pt x="4" y="33"/>
                        </a:lnTo>
                        <a:lnTo>
                          <a:pt x="4" y="28"/>
                        </a:lnTo>
                        <a:lnTo>
                          <a:pt x="0" y="28"/>
                        </a:lnTo>
                        <a:lnTo>
                          <a:pt x="0" y="24"/>
                        </a:lnTo>
                        <a:lnTo>
                          <a:pt x="0" y="20"/>
                        </a:lnTo>
                        <a:lnTo>
                          <a:pt x="0" y="16"/>
                        </a:lnTo>
                        <a:lnTo>
                          <a:pt x="0" y="12"/>
                        </a:lnTo>
                        <a:lnTo>
                          <a:pt x="0" y="8"/>
                        </a:lnTo>
                        <a:lnTo>
                          <a:pt x="0" y="4"/>
                        </a:lnTo>
                        <a:lnTo>
                          <a:pt x="0" y="0"/>
                        </a:lnTo>
                        <a:lnTo>
                          <a:pt x="4" y="0"/>
                        </a:lnTo>
                        <a:lnTo>
                          <a:pt x="8" y="0"/>
                        </a:lnTo>
                        <a:lnTo>
                          <a:pt x="12" y="0"/>
                        </a:lnTo>
                        <a:lnTo>
                          <a:pt x="15" y="0"/>
                        </a:lnTo>
                        <a:lnTo>
                          <a:pt x="15" y="4"/>
                        </a:lnTo>
                        <a:lnTo>
                          <a:pt x="19" y="4"/>
                        </a:lnTo>
                        <a:lnTo>
                          <a:pt x="19" y="8"/>
                        </a:lnTo>
                        <a:lnTo>
                          <a:pt x="23" y="8"/>
                        </a:lnTo>
                        <a:lnTo>
                          <a:pt x="23" y="12"/>
                        </a:lnTo>
                        <a:lnTo>
                          <a:pt x="23" y="16"/>
                        </a:lnTo>
                        <a:lnTo>
                          <a:pt x="27" y="16"/>
                        </a:lnTo>
                        <a:lnTo>
                          <a:pt x="27" y="20"/>
                        </a:lnTo>
                        <a:lnTo>
                          <a:pt x="31" y="20"/>
                        </a:lnTo>
                        <a:lnTo>
                          <a:pt x="35" y="24"/>
                        </a:lnTo>
                        <a:lnTo>
                          <a:pt x="38" y="24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88" name="Freeform 663">
                    <a:extLst>
                      <a:ext uri="{FF2B5EF4-FFF2-40B4-BE49-F238E27FC236}">
                        <a16:creationId xmlns:a16="http://schemas.microsoft.com/office/drawing/2014/main" id="{2FF91D96-BD93-8F09-3C80-9AB815B5DA3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361" y="3529"/>
                    <a:ext cx="78" cy="64"/>
                  </a:xfrm>
                  <a:custGeom>
                    <a:avLst/>
                    <a:gdLst>
                      <a:gd name="T0" fmla="*/ 19 w 77"/>
                      <a:gd name="T1" fmla="*/ 12 h 65"/>
                      <a:gd name="T2" fmla="*/ 23 w 77"/>
                      <a:gd name="T3" fmla="*/ 8 h 65"/>
                      <a:gd name="T4" fmla="*/ 27 w 77"/>
                      <a:gd name="T5" fmla="*/ 4 h 65"/>
                      <a:gd name="T6" fmla="*/ 31 w 77"/>
                      <a:gd name="T7" fmla="*/ 0 h 65"/>
                      <a:gd name="T8" fmla="*/ 35 w 77"/>
                      <a:gd name="T9" fmla="*/ 4 h 65"/>
                      <a:gd name="T10" fmla="*/ 39 w 77"/>
                      <a:gd name="T11" fmla="*/ 12 h 65"/>
                      <a:gd name="T12" fmla="*/ 42 w 77"/>
                      <a:gd name="T13" fmla="*/ 16 h 65"/>
                      <a:gd name="T14" fmla="*/ 50 w 77"/>
                      <a:gd name="T15" fmla="*/ 16 h 65"/>
                      <a:gd name="T16" fmla="*/ 54 w 77"/>
                      <a:gd name="T17" fmla="*/ 20 h 65"/>
                      <a:gd name="T18" fmla="*/ 58 w 77"/>
                      <a:gd name="T19" fmla="*/ 16 h 65"/>
                      <a:gd name="T20" fmla="*/ 62 w 77"/>
                      <a:gd name="T21" fmla="*/ 24 h 65"/>
                      <a:gd name="T22" fmla="*/ 65 w 77"/>
                      <a:gd name="T23" fmla="*/ 29 h 65"/>
                      <a:gd name="T24" fmla="*/ 69 w 77"/>
                      <a:gd name="T25" fmla="*/ 24 h 65"/>
                      <a:gd name="T26" fmla="*/ 73 w 77"/>
                      <a:gd name="T27" fmla="*/ 29 h 65"/>
                      <a:gd name="T28" fmla="*/ 77 w 77"/>
                      <a:gd name="T29" fmla="*/ 33 h 65"/>
                      <a:gd name="T30" fmla="*/ 73 w 77"/>
                      <a:gd name="T31" fmla="*/ 37 h 65"/>
                      <a:gd name="T32" fmla="*/ 73 w 77"/>
                      <a:gd name="T33" fmla="*/ 45 h 65"/>
                      <a:gd name="T34" fmla="*/ 69 w 77"/>
                      <a:gd name="T35" fmla="*/ 49 h 65"/>
                      <a:gd name="T36" fmla="*/ 65 w 77"/>
                      <a:gd name="T37" fmla="*/ 53 h 65"/>
                      <a:gd name="T38" fmla="*/ 62 w 77"/>
                      <a:gd name="T39" fmla="*/ 57 h 65"/>
                      <a:gd name="T40" fmla="*/ 58 w 77"/>
                      <a:gd name="T41" fmla="*/ 57 h 65"/>
                      <a:gd name="T42" fmla="*/ 50 w 77"/>
                      <a:gd name="T43" fmla="*/ 57 h 65"/>
                      <a:gd name="T44" fmla="*/ 50 w 77"/>
                      <a:gd name="T45" fmla="*/ 57 h 65"/>
                      <a:gd name="T46" fmla="*/ 46 w 77"/>
                      <a:gd name="T47" fmla="*/ 61 h 65"/>
                      <a:gd name="T48" fmla="*/ 42 w 77"/>
                      <a:gd name="T49" fmla="*/ 57 h 65"/>
                      <a:gd name="T50" fmla="*/ 35 w 77"/>
                      <a:gd name="T51" fmla="*/ 57 h 65"/>
                      <a:gd name="T52" fmla="*/ 31 w 77"/>
                      <a:gd name="T53" fmla="*/ 61 h 65"/>
                      <a:gd name="T54" fmla="*/ 23 w 77"/>
                      <a:gd name="T55" fmla="*/ 61 h 65"/>
                      <a:gd name="T56" fmla="*/ 23 w 77"/>
                      <a:gd name="T57" fmla="*/ 61 h 65"/>
                      <a:gd name="T58" fmla="*/ 19 w 77"/>
                      <a:gd name="T59" fmla="*/ 65 h 65"/>
                      <a:gd name="T60" fmla="*/ 12 w 77"/>
                      <a:gd name="T61" fmla="*/ 65 h 65"/>
                      <a:gd name="T62" fmla="*/ 12 w 77"/>
                      <a:gd name="T63" fmla="*/ 57 h 65"/>
                      <a:gd name="T64" fmla="*/ 8 w 77"/>
                      <a:gd name="T65" fmla="*/ 49 h 65"/>
                      <a:gd name="T66" fmla="*/ 4 w 77"/>
                      <a:gd name="T67" fmla="*/ 45 h 65"/>
                      <a:gd name="T68" fmla="*/ 0 w 77"/>
                      <a:gd name="T69" fmla="*/ 41 h 65"/>
                      <a:gd name="T70" fmla="*/ 4 w 77"/>
                      <a:gd name="T71" fmla="*/ 37 h 65"/>
                      <a:gd name="T72" fmla="*/ 8 w 77"/>
                      <a:gd name="T73" fmla="*/ 33 h 65"/>
                      <a:gd name="T74" fmla="*/ 12 w 77"/>
                      <a:gd name="T75" fmla="*/ 29 h 65"/>
                      <a:gd name="T76" fmla="*/ 16 w 77"/>
                      <a:gd name="T77" fmla="*/ 24 h 65"/>
                      <a:gd name="T78" fmla="*/ 16 w 77"/>
                      <a:gd name="T79" fmla="*/ 16 h 6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</a:cxnLst>
                    <a:rect l="0" t="0" r="r" b="b"/>
                    <a:pathLst>
                      <a:path w="77" h="65">
                        <a:moveTo>
                          <a:pt x="16" y="12"/>
                        </a:moveTo>
                        <a:lnTo>
                          <a:pt x="19" y="12"/>
                        </a:lnTo>
                        <a:lnTo>
                          <a:pt x="19" y="8"/>
                        </a:lnTo>
                        <a:lnTo>
                          <a:pt x="23" y="8"/>
                        </a:lnTo>
                        <a:lnTo>
                          <a:pt x="27" y="8"/>
                        </a:lnTo>
                        <a:lnTo>
                          <a:pt x="27" y="4"/>
                        </a:lnTo>
                        <a:lnTo>
                          <a:pt x="27" y="0"/>
                        </a:lnTo>
                        <a:lnTo>
                          <a:pt x="31" y="0"/>
                        </a:lnTo>
                        <a:lnTo>
                          <a:pt x="31" y="4"/>
                        </a:lnTo>
                        <a:lnTo>
                          <a:pt x="35" y="4"/>
                        </a:lnTo>
                        <a:lnTo>
                          <a:pt x="39" y="8"/>
                        </a:lnTo>
                        <a:lnTo>
                          <a:pt x="39" y="12"/>
                        </a:lnTo>
                        <a:lnTo>
                          <a:pt x="39" y="16"/>
                        </a:lnTo>
                        <a:lnTo>
                          <a:pt x="42" y="16"/>
                        </a:lnTo>
                        <a:lnTo>
                          <a:pt x="46" y="16"/>
                        </a:lnTo>
                        <a:lnTo>
                          <a:pt x="50" y="16"/>
                        </a:lnTo>
                        <a:lnTo>
                          <a:pt x="50" y="20"/>
                        </a:lnTo>
                        <a:lnTo>
                          <a:pt x="54" y="20"/>
                        </a:lnTo>
                        <a:lnTo>
                          <a:pt x="58" y="20"/>
                        </a:lnTo>
                        <a:lnTo>
                          <a:pt x="58" y="16"/>
                        </a:lnTo>
                        <a:lnTo>
                          <a:pt x="58" y="20"/>
                        </a:lnTo>
                        <a:lnTo>
                          <a:pt x="62" y="24"/>
                        </a:lnTo>
                        <a:lnTo>
                          <a:pt x="62" y="29"/>
                        </a:lnTo>
                        <a:lnTo>
                          <a:pt x="65" y="29"/>
                        </a:lnTo>
                        <a:lnTo>
                          <a:pt x="65" y="24"/>
                        </a:lnTo>
                        <a:lnTo>
                          <a:pt x="69" y="24"/>
                        </a:lnTo>
                        <a:lnTo>
                          <a:pt x="69" y="29"/>
                        </a:lnTo>
                        <a:lnTo>
                          <a:pt x="73" y="29"/>
                        </a:lnTo>
                        <a:lnTo>
                          <a:pt x="77" y="29"/>
                        </a:lnTo>
                        <a:lnTo>
                          <a:pt x="77" y="33"/>
                        </a:lnTo>
                        <a:lnTo>
                          <a:pt x="77" y="37"/>
                        </a:lnTo>
                        <a:lnTo>
                          <a:pt x="73" y="37"/>
                        </a:lnTo>
                        <a:lnTo>
                          <a:pt x="73" y="41"/>
                        </a:lnTo>
                        <a:lnTo>
                          <a:pt x="73" y="45"/>
                        </a:lnTo>
                        <a:lnTo>
                          <a:pt x="69" y="45"/>
                        </a:lnTo>
                        <a:lnTo>
                          <a:pt x="69" y="49"/>
                        </a:lnTo>
                        <a:lnTo>
                          <a:pt x="69" y="53"/>
                        </a:lnTo>
                        <a:lnTo>
                          <a:pt x="65" y="53"/>
                        </a:lnTo>
                        <a:lnTo>
                          <a:pt x="65" y="57"/>
                        </a:lnTo>
                        <a:lnTo>
                          <a:pt x="62" y="57"/>
                        </a:lnTo>
                        <a:lnTo>
                          <a:pt x="58" y="61"/>
                        </a:lnTo>
                        <a:lnTo>
                          <a:pt x="58" y="57"/>
                        </a:lnTo>
                        <a:lnTo>
                          <a:pt x="54" y="57"/>
                        </a:lnTo>
                        <a:lnTo>
                          <a:pt x="50" y="57"/>
                        </a:lnTo>
                        <a:lnTo>
                          <a:pt x="50" y="53"/>
                        </a:lnTo>
                        <a:lnTo>
                          <a:pt x="50" y="57"/>
                        </a:lnTo>
                        <a:lnTo>
                          <a:pt x="46" y="57"/>
                        </a:lnTo>
                        <a:lnTo>
                          <a:pt x="46" y="61"/>
                        </a:lnTo>
                        <a:lnTo>
                          <a:pt x="42" y="61"/>
                        </a:lnTo>
                        <a:lnTo>
                          <a:pt x="42" y="57"/>
                        </a:lnTo>
                        <a:lnTo>
                          <a:pt x="39" y="57"/>
                        </a:lnTo>
                        <a:lnTo>
                          <a:pt x="35" y="57"/>
                        </a:lnTo>
                        <a:lnTo>
                          <a:pt x="31" y="57"/>
                        </a:lnTo>
                        <a:lnTo>
                          <a:pt x="31" y="61"/>
                        </a:lnTo>
                        <a:lnTo>
                          <a:pt x="27" y="61"/>
                        </a:lnTo>
                        <a:lnTo>
                          <a:pt x="23" y="61"/>
                        </a:lnTo>
                        <a:lnTo>
                          <a:pt x="23" y="65"/>
                        </a:lnTo>
                        <a:lnTo>
                          <a:pt x="23" y="61"/>
                        </a:lnTo>
                        <a:lnTo>
                          <a:pt x="19" y="61"/>
                        </a:lnTo>
                        <a:lnTo>
                          <a:pt x="19" y="65"/>
                        </a:lnTo>
                        <a:lnTo>
                          <a:pt x="16" y="65"/>
                        </a:lnTo>
                        <a:lnTo>
                          <a:pt x="12" y="65"/>
                        </a:lnTo>
                        <a:lnTo>
                          <a:pt x="12" y="61"/>
                        </a:lnTo>
                        <a:lnTo>
                          <a:pt x="12" y="57"/>
                        </a:lnTo>
                        <a:lnTo>
                          <a:pt x="8" y="53"/>
                        </a:lnTo>
                        <a:lnTo>
                          <a:pt x="8" y="49"/>
                        </a:lnTo>
                        <a:lnTo>
                          <a:pt x="4" y="49"/>
                        </a:lnTo>
                        <a:lnTo>
                          <a:pt x="4" y="45"/>
                        </a:lnTo>
                        <a:lnTo>
                          <a:pt x="0" y="45"/>
                        </a:lnTo>
                        <a:lnTo>
                          <a:pt x="0" y="41"/>
                        </a:lnTo>
                        <a:lnTo>
                          <a:pt x="0" y="37"/>
                        </a:lnTo>
                        <a:lnTo>
                          <a:pt x="4" y="37"/>
                        </a:lnTo>
                        <a:lnTo>
                          <a:pt x="8" y="37"/>
                        </a:lnTo>
                        <a:lnTo>
                          <a:pt x="8" y="33"/>
                        </a:lnTo>
                        <a:lnTo>
                          <a:pt x="8" y="29"/>
                        </a:lnTo>
                        <a:lnTo>
                          <a:pt x="12" y="29"/>
                        </a:lnTo>
                        <a:lnTo>
                          <a:pt x="12" y="24"/>
                        </a:lnTo>
                        <a:lnTo>
                          <a:pt x="16" y="24"/>
                        </a:lnTo>
                        <a:lnTo>
                          <a:pt x="16" y="20"/>
                        </a:lnTo>
                        <a:lnTo>
                          <a:pt x="16" y="16"/>
                        </a:lnTo>
                        <a:lnTo>
                          <a:pt x="16" y="12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89" name="Freeform 664">
                    <a:extLst>
                      <a:ext uri="{FF2B5EF4-FFF2-40B4-BE49-F238E27FC236}">
                        <a16:creationId xmlns:a16="http://schemas.microsoft.com/office/drawing/2014/main" id="{C1F7FBCC-E4A4-8FCD-B54E-7E2AB88F6FD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332" y="3534"/>
                    <a:ext cx="118" cy="118"/>
                  </a:xfrm>
                  <a:custGeom>
                    <a:avLst/>
                    <a:gdLst>
                      <a:gd name="T0" fmla="*/ 23 w 118"/>
                      <a:gd name="T1" fmla="*/ 0 h 118"/>
                      <a:gd name="T2" fmla="*/ 26 w 118"/>
                      <a:gd name="T3" fmla="*/ 8 h 118"/>
                      <a:gd name="T4" fmla="*/ 30 w 118"/>
                      <a:gd name="T5" fmla="*/ 8 h 118"/>
                      <a:gd name="T6" fmla="*/ 42 w 118"/>
                      <a:gd name="T7" fmla="*/ 8 h 118"/>
                      <a:gd name="T8" fmla="*/ 46 w 118"/>
                      <a:gd name="T9" fmla="*/ 8 h 118"/>
                      <a:gd name="T10" fmla="*/ 46 w 118"/>
                      <a:gd name="T11" fmla="*/ 20 h 118"/>
                      <a:gd name="T12" fmla="*/ 38 w 118"/>
                      <a:gd name="T13" fmla="*/ 25 h 118"/>
                      <a:gd name="T14" fmla="*/ 34 w 118"/>
                      <a:gd name="T15" fmla="*/ 33 h 118"/>
                      <a:gd name="T16" fmla="*/ 30 w 118"/>
                      <a:gd name="T17" fmla="*/ 41 h 118"/>
                      <a:gd name="T18" fmla="*/ 38 w 118"/>
                      <a:gd name="T19" fmla="*/ 45 h 118"/>
                      <a:gd name="T20" fmla="*/ 42 w 118"/>
                      <a:gd name="T21" fmla="*/ 57 h 118"/>
                      <a:gd name="T22" fmla="*/ 49 w 118"/>
                      <a:gd name="T23" fmla="*/ 61 h 118"/>
                      <a:gd name="T24" fmla="*/ 53 w 118"/>
                      <a:gd name="T25" fmla="*/ 61 h 118"/>
                      <a:gd name="T26" fmla="*/ 61 w 118"/>
                      <a:gd name="T27" fmla="*/ 57 h 118"/>
                      <a:gd name="T28" fmla="*/ 69 w 118"/>
                      <a:gd name="T29" fmla="*/ 53 h 118"/>
                      <a:gd name="T30" fmla="*/ 76 w 118"/>
                      <a:gd name="T31" fmla="*/ 57 h 118"/>
                      <a:gd name="T32" fmla="*/ 80 w 118"/>
                      <a:gd name="T33" fmla="*/ 49 h 118"/>
                      <a:gd name="T34" fmla="*/ 88 w 118"/>
                      <a:gd name="T35" fmla="*/ 53 h 118"/>
                      <a:gd name="T36" fmla="*/ 95 w 118"/>
                      <a:gd name="T37" fmla="*/ 53 h 118"/>
                      <a:gd name="T38" fmla="*/ 99 w 118"/>
                      <a:gd name="T39" fmla="*/ 45 h 118"/>
                      <a:gd name="T40" fmla="*/ 103 w 118"/>
                      <a:gd name="T41" fmla="*/ 37 h 118"/>
                      <a:gd name="T42" fmla="*/ 103 w 118"/>
                      <a:gd name="T43" fmla="*/ 41 h 118"/>
                      <a:gd name="T44" fmla="*/ 111 w 118"/>
                      <a:gd name="T45" fmla="*/ 45 h 118"/>
                      <a:gd name="T46" fmla="*/ 107 w 118"/>
                      <a:gd name="T47" fmla="*/ 57 h 118"/>
                      <a:gd name="T48" fmla="*/ 111 w 118"/>
                      <a:gd name="T49" fmla="*/ 65 h 118"/>
                      <a:gd name="T50" fmla="*/ 115 w 118"/>
                      <a:gd name="T51" fmla="*/ 73 h 118"/>
                      <a:gd name="T52" fmla="*/ 115 w 118"/>
                      <a:gd name="T53" fmla="*/ 77 h 118"/>
                      <a:gd name="T54" fmla="*/ 107 w 118"/>
                      <a:gd name="T55" fmla="*/ 81 h 118"/>
                      <a:gd name="T56" fmla="*/ 103 w 118"/>
                      <a:gd name="T57" fmla="*/ 81 h 118"/>
                      <a:gd name="T58" fmla="*/ 95 w 118"/>
                      <a:gd name="T59" fmla="*/ 89 h 118"/>
                      <a:gd name="T60" fmla="*/ 95 w 118"/>
                      <a:gd name="T61" fmla="*/ 93 h 118"/>
                      <a:gd name="T62" fmla="*/ 92 w 118"/>
                      <a:gd name="T63" fmla="*/ 93 h 118"/>
                      <a:gd name="T64" fmla="*/ 84 w 118"/>
                      <a:gd name="T65" fmla="*/ 97 h 118"/>
                      <a:gd name="T66" fmla="*/ 76 w 118"/>
                      <a:gd name="T67" fmla="*/ 97 h 118"/>
                      <a:gd name="T68" fmla="*/ 72 w 118"/>
                      <a:gd name="T69" fmla="*/ 105 h 118"/>
                      <a:gd name="T70" fmla="*/ 65 w 118"/>
                      <a:gd name="T71" fmla="*/ 105 h 118"/>
                      <a:gd name="T72" fmla="*/ 53 w 118"/>
                      <a:gd name="T73" fmla="*/ 101 h 118"/>
                      <a:gd name="T74" fmla="*/ 46 w 118"/>
                      <a:gd name="T75" fmla="*/ 105 h 118"/>
                      <a:gd name="T76" fmla="*/ 42 w 118"/>
                      <a:gd name="T77" fmla="*/ 105 h 118"/>
                      <a:gd name="T78" fmla="*/ 34 w 118"/>
                      <a:gd name="T79" fmla="*/ 110 h 118"/>
                      <a:gd name="T80" fmla="*/ 30 w 118"/>
                      <a:gd name="T81" fmla="*/ 118 h 118"/>
                      <a:gd name="T82" fmla="*/ 26 w 118"/>
                      <a:gd name="T83" fmla="*/ 110 h 118"/>
                      <a:gd name="T84" fmla="*/ 23 w 118"/>
                      <a:gd name="T85" fmla="*/ 101 h 118"/>
                      <a:gd name="T86" fmla="*/ 23 w 118"/>
                      <a:gd name="T87" fmla="*/ 97 h 118"/>
                      <a:gd name="T88" fmla="*/ 26 w 118"/>
                      <a:gd name="T89" fmla="*/ 89 h 118"/>
                      <a:gd name="T90" fmla="*/ 23 w 118"/>
                      <a:gd name="T91" fmla="*/ 81 h 118"/>
                      <a:gd name="T92" fmla="*/ 23 w 118"/>
                      <a:gd name="T93" fmla="*/ 69 h 118"/>
                      <a:gd name="T94" fmla="*/ 15 w 118"/>
                      <a:gd name="T95" fmla="*/ 65 h 118"/>
                      <a:gd name="T96" fmla="*/ 11 w 118"/>
                      <a:gd name="T97" fmla="*/ 57 h 118"/>
                      <a:gd name="T98" fmla="*/ 7 w 118"/>
                      <a:gd name="T99" fmla="*/ 49 h 118"/>
                      <a:gd name="T100" fmla="*/ 7 w 118"/>
                      <a:gd name="T101" fmla="*/ 45 h 118"/>
                      <a:gd name="T102" fmla="*/ 3 w 118"/>
                      <a:gd name="T103" fmla="*/ 37 h 118"/>
                      <a:gd name="T104" fmla="*/ 11 w 118"/>
                      <a:gd name="T105" fmla="*/ 33 h 118"/>
                      <a:gd name="T106" fmla="*/ 7 w 118"/>
                      <a:gd name="T107" fmla="*/ 25 h 118"/>
                      <a:gd name="T108" fmla="*/ 0 w 118"/>
                      <a:gd name="T109" fmla="*/ 20 h 118"/>
                      <a:gd name="T110" fmla="*/ 3 w 118"/>
                      <a:gd name="T111" fmla="*/ 8 h 118"/>
                      <a:gd name="T112" fmla="*/ 7 w 118"/>
                      <a:gd name="T113" fmla="*/ 0 h 11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118" h="118">
                        <a:moveTo>
                          <a:pt x="15" y="0"/>
                        </a:moveTo>
                        <a:lnTo>
                          <a:pt x="19" y="0"/>
                        </a:lnTo>
                        <a:lnTo>
                          <a:pt x="23" y="0"/>
                        </a:lnTo>
                        <a:lnTo>
                          <a:pt x="23" y="4"/>
                        </a:lnTo>
                        <a:lnTo>
                          <a:pt x="23" y="8"/>
                        </a:lnTo>
                        <a:lnTo>
                          <a:pt x="26" y="8"/>
                        </a:lnTo>
                        <a:lnTo>
                          <a:pt x="26" y="4"/>
                        </a:lnTo>
                        <a:lnTo>
                          <a:pt x="30" y="4"/>
                        </a:lnTo>
                        <a:lnTo>
                          <a:pt x="30" y="8"/>
                        </a:lnTo>
                        <a:lnTo>
                          <a:pt x="34" y="8"/>
                        </a:lnTo>
                        <a:lnTo>
                          <a:pt x="38" y="8"/>
                        </a:lnTo>
                        <a:lnTo>
                          <a:pt x="42" y="8"/>
                        </a:lnTo>
                        <a:lnTo>
                          <a:pt x="46" y="8"/>
                        </a:lnTo>
                        <a:lnTo>
                          <a:pt x="46" y="4"/>
                        </a:lnTo>
                        <a:lnTo>
                          <a:pt x="46" y="8"/>
                        </a:lnTo>
                        <a:lnTo>
                          <a:pt x="46" y="12"/>
                        </a:lnTo>
                        <a:lnTo>
                          <a:pt x="46" y="16"/>
                        </a:lnTo>
                        <a:lnTo>
                          <a:pt x="46" y="20"/>
                        </a:lnTo>
                        <a:lnTo>
                          <a:pt x="42" y="20"/>
                        </a:lnTo>
                        <a:lnTo>
                          <a:pt x="42" y="25"/>
                        </a:lnTo>
                        <a:lnTo>
                          <a:pt x="38" y="25"/>
                        </a:lnTo>
                        <a:lnTo>
                          <a:pt x="38" y="29"/>
                        </a:lnTo>
                        <a:lnTo>
                          <a:pt x="38" y="33"/>
                        </a:lnTo>
                        <a:lnTo>
                          <a:pt x="34" y="33"/>
                        </a:lnTo>
                        <a:lnTo>
                          <a:pt x="30" y="33"/>
                        </a:lnTo>
                        <a:lnTo>
                          <a:pt x="30" y="37"/>
                        </a:lnTo>
                        <a:lnTo>
                          <a:pt x="30" y="41"/>
                        </a:lnTo>
                        <a:lnTo>
                          <a:pt x="34" y="41"/>
                        </a:lnTo>
                        <a:lnTo>
                          <a:pt x="34" y="45"/>
                        </a:lnTo>
                        <a:lnTo>
                          <a:pt x="38" y="45"/>
                        </a:lnTo>
                        <a:lnTo>
                          <a:pt x="38" y="49"/>
                        </a:lnTo>
                        <a:lnTo>
                          <a:pt x="42" y="53"/>
                        </a:lnTo>
                        <a:lnTo>
                          <a:pt x="42" y="57"/>
                        </a:lnTo>
                        <a:lnTo>
                          <a:pt x="42" y="61"/>
                        </a:lnTo>
                        <a:lnTo>
                          <a:pt x="46" y="61"/>
                        </a:lnTo>
                        <a:lnTo>
                          <a:pt x="49" y="61"/>
                        </a:lnTo>
                        <a:lnTo>
                          <a:pt x="49" y="57"/>
                        </a:lnTo>
                        <a:lnTo>
                          <a:pt x="53" y="57"/>
                        </a:lnTo>
                        <a:lnTo>
                          <a:pt x="53" y="61"/>
                        </a:lnTo>
                        <a:lnTo>
                          <a:pt x="53" y="57"/>
                        </a:lnTo>
                        <a:lnTo>
                          <a:pt x="57" y="57"/>
                        </a:lnTo>
                        <a:lnTo>
                          <a:pt x="61" y="57"/>
                        </a:lnTo>
                        <a:lnTo>
                          <a:pt x="61" y="53"/>
                        </a:lnTo>
                        <a:lnTo>
                          <a:pt x="65" y="53"/>
                        </a:lnTo>
                        <a:lnTo>
                          <a:pt x="69" y="53"/>
                        </a:lnTo>
                        <a:lnTo>
                          <a:pt x="72" y="53"/>
                        </a:lnTo>
                        <a:lnTo>
                          <a:pt x="72" y="57"/>
                        </a:lnTo>
                        <a:lnTo>
                          <a:pt x="76" y="57"/>
                        </a:lnTo>
                        <a:lnTo>
                          <a:pt x="76" y="53"/>
                        </a:lnTo>
                        <a:lnTo>
                          <a:pt x="80" y="53"/>
                        </a:lnTo>
                        <a:lnTo>
                          <a:pt x="80" y="49"/>
                        </a:lnTo>
                        <a:lnTo>
                          <a:pt x="80" y="53"/>
                        </a:lnTo>
                        <a:lnTo>
                          <a:pt x="84" y="53"/>
                        </a:lnTo>
                        <a:lnTo>
                          <a:pt x="88" y="53"/>
                        </a:lnTo>
                        <a:lnTo>
                          <a:pt x="88" y="57"/>
                        </a:lnTo>
                        <a:lnTo>
                          <a:pt x="92" y="53"/>
                        </a:lnTo>
                        <a:lnTo>
                          <a:pt x="95" y="53"/>
                        </a:lnTo>
                        <a:lnTo>
                          <a:pt x="95" y="49"/>
                        </a:lnTo>
                        <a:lnTo>
                          <a:pt x="99" y="49"/>
                        </a:lnTo>
                        <a:lnTo>
                          <a:pt x="99" y="45"/>
                        </a:lnTo>
                        <a:lnTo>
                          <a:pt x="99" y="41"/>
                        </a:lnTo>
                        <a:lnTo>
                          <a:pt x="103" y="41"/>
                        </a:lnTo>
                        <a:lnTo>
                          <a:pt x="103" y="37"/>
                        </a:lnTo>
                        <a:lnTo>
                          <a:pt x="107" y="37"/>
                        </a:lnTo>
                        <a:lnTo>
                          <a:pt x="107" y="41"/>
                        </a:lnTo>
                        <a:lnTo>
                          <a:pt x="103" y="41"/>
                        </a:lnTo>
                        <a:lnTo>
                          <a:pt x="107" y="41"/>
                        </a:lnTo>
                        <a:lnTo>
                          <a:pt x="107" y="45"/>
                        </a:lnTo>
                        <a:lnTo>
                          <a:pt x="111" y="45"/>
                        </a:lnTo>
                        <a:lnTo>
                          <a:pt x="111" y="49"/>
                        </a:lnTo>
                        <a:lnTo>
                          <a:pt x="111" y="53"/>
                        </a:lnTo>
                        <a:lnTo>
                          <a:pt x="107" y="57"/>
                        </a:lnTo>
                        <a:lnTo>
                          <a:pt x="107" y="61"/>
                        </a:lnTo>
                        <a:lnTo>
                          <a:pt x="111" y="61"/>
                        </a:lnTo>
                        <a:lnTo>
                          <a:pt x="111" y="65"/>
                        </a:lnTo>
                        <a:lnTo>
                          <a:pt x="111" y="69"/>
                        </a:lnTo>
                        <a:lnTo>
                          <a:pt x="115" y="69"/>
                        </a:lnTo>
                        <a:lnTo>
                          <a:pt x="115" y="73"/>
                        </a:lnTo>
                        <a:lnTo>
                          <a:pt x="118" y="73"/>
                        </a:lnTo>
                        <a:lnTo>
                          <a:pt x="115" y="73"/>
                        </a:lnTo>
                        <a:lnTo>
                          <a:pt x="115" y="77"/>
                        </a:lnTo>
                        <a:lnTo>
                          <a:pt x="111" y="77"/>
                        </a:lnTo>
                        <a:lnTo>
                          <a:pt x="111" y="81"/>
                        </a:lnTo>
                        <a:lnTo>
                          <a:pt x="107" y="81"/>
                        </a:lnTo>
                        <a:lnTo>
                          <a:pt x="107" y="77"/>
                        </a:lnTo>
                        <a:lnTo>
                          <a:pt x="107" y="81"/>
                        </a:lnTo>
                        <a:lnTo>
                          <a:pt x="103" y="81"/>
                        </a:lnTo>
                        <a:lnTo>
                          <a:pt x="99" y="85"/>
                        </a:lnTo>
                        <a:lnTo>
                          <a:pt x="99" y="89"/>
                        </a:lnTo>
                        <a:lnTo>
                          <a:pt x="95" y="89"/>
                        </a:lnTo>
                        <a:lnTo>
                          <a:pt x="95" y="93"/>
                        </a:lnTo>
                        <a:lnTo>
                          <a:pt x="99" y="93"/>
                        </a:lnTo>
                        <a:lnTo>
                          <a:pt x="95" y="93"/>
                        </a:lnTo>
                        <a:lnTo>
                          <a:pt x="95" y="89"/>
                        </a:lnTo>
                        <a:lnTo>
                          <a:pt x="92" y="89"/>
                        </a:lnTo>
                        <a:lnTo>
                          <a:pt x="92" y="93"/>
                        </a:lnTo>
                        <a:lnTo>
                          <a:pt x="88" y="93"/>
                        </a:lnTo>
                        <a:lnTo>
                          <a:pt x="88" y="97"/>
                        </a:lnTo>
                        <a:lnTo>
                          <a:pt x="84" y="97"/>
                        </a:lnTo>
                        <a:lnTo>
                          <a:pt x="80" y="93"/>
                        </a:lnTo>
                        <a:lnTo>
                          <a:pt x="80" y="97"/>
                        </a:lnTo>
                        <a:lnTo>
                          <a:pt x="76" y="97"/>
                        </a:lnTo>
                        <a:lnTo>
                          <a:pt x="76" y="101"/>
                        </a:lnTo>
                        <a:lnTo>
                          <a:pt x="72" y="101"/>
                        </a:lnTo>
                        <a:lnTo>
                          <a:pt x="72" y="105"/>
                        </a:lnTo>
                        <a:lnTo>
                          <a:pt x="69" y="105"/>
                        </a:lnTo>
                        <a:lnTo>
                          <a:pt x="65" y="101"/>
                        </a:lnTo>
                        <a:lnTo>
                          <a:pt x="65" y="105"/>
                        </a:lnTo>
                        <a:lnTo>
                          <a:pt x="61" y="101"/>
                        </a:lnTo>
                        <a:lnTo>
                          <a:pt x="57" y="101"/>
                        </a:lnTo>
                        <a:lnTo>
                          <a:pt x="53" y="101"/>
                        </a:lnTo>
                        <a:lnTo>
                          <a:pt x="49" y="101"/>
                        </a:lnTo>
                        <a:lnTo>
                          <a:pt x="46" y="101"/>
                        </a:lnTo>
                        <a:lnTo>
                          <a:pt x="46" y="105"/>
                        </a:lnTo>
                        <a:lnTo>
                          <a:pt x="46" y="110"/>
                        </a:lnTo>
                        <a:lnTo>
                          <a:pt x="42" y="110"/>
                        </a:lnTo>
                        <a:lnTo>
                          <a:pt x="42" y="105"/>
                        </a:lnTo>
                        <a:lnTo>
                          <a:pt x="38" y="105"/>
                        </a:lnTo>
                        <a:lnTo>
                          <a:pt x="38" y="110"/>
                        </a:lnTo>
                        <a:lnTo>
                          <a:pt x="34" y="110"/>
                        </a:lnTo>
                        <a:lnTo>
                          <a:pt x="34" y="114"/>
                        </a:lnTo>
                        <a:lnTo>
                          <a:pt x="30" y="114"/>
                        </a:lnTo>
                        <a:lnTo>
                          <a:pt x="30" y="118"/>
                        </a:lnTo>
                        <a:lnTo>
                          <a:pt x="26" y="118"/>
                        </a:lnTo>
                        <a:lnTo>
                          <a:pt x="26" y="114"/>
                        </a:lnTo>
                        <a:lnTo>
                          <a:pt x="26" y="110"/>
                        </a:lnTo>
                        <a:lnTo>
                          <a:pt x="23" y="110"/>
                        </a:lnTo>
                        <a:lnTo>
                          <a:pt x="23" y="105"/>
                        </a:lnTo>
                        <a:lnTo>
                          <a:pt x="23" y="101"/>
                        </a:lnTo>
                        <a:lnTo>
                          <a:pt x="19" y="101"/>
                        </a:lnTo>
                        <a:lnTo>
                          <a:pt x="19" y="97"/>
                        </a:lnTo>
                        <a:lnTo>
                          <a:pt x="23" y="97"/>
                        </a:lnTo>
                        <a:lnTo>
                          <a:pt x="23" y="93"/>
                        </a:lnTo>
                        <a:lnTo>
                          <a:pt x="26" y="93"/>
                        </a:lnTo>
                        <a:lnTo>
                          <a:pt x="26" y="89"/>
                        </a:lnTo>
                        <a:lnTo>
                          <a:pt x="26" y="85"/>
                        </a:lnTo>
                        <a:lnTo>
                          <a:pt x="26" y="81"/>
                        </a:lnTo>
                        <a:lnTo>
                          <a:pt x="23" y="81"/>
                        </a:lnTo>
                        <a:lnTo>
                          <a:pt x="23" y="77"/>
                        </a:lnTo>
                        <a:lnTo>
                          <a:pt x="23" y="73"/>
                        </a:lnTo>
                        <a:lnTo>
                          <a:pt x="23" y="69"/>
                        </a:lnTo>
                        <a:lnTo>
                          <a:pt x="23" y="65"/>
                        </a:lnTo>
                        <a:lnTo>
                          <a:pt x="19" y="65"/>
                        </a:lnTo>
                        <a:lnTo>
                          <a:pt x="15" y="65"/>
                        </a:lnTo>
                        <a:lnTo>
                          <a:pt x="15" y="61"/>
                        </a:lnTo>
                        <a:lnTo>
                          <a:pt x="11" y="61"/>
                        </a:lnTo>
                        <a:lnTo>
                          <a:pt x="11" y="57"/>
                        </a:lnTo>
                        <a:lnTo>
                          <a:pt x="7" y="57"/>
                        </a:lnTo>
                        <a:lnTo>
                          <a:pt x="7" y="53"/>
                        </a:lnTo>
                        <a:lnTo>
                          <a:pt x="7" y="49"/>
                        </a:lnTo>
                        <a:lnTo>
                          <a:pt x="3" y="49"/>
                        </a:lnTo>
                        <a:lnTo>
                          <a:pt x="3" y="45"/>
                        </a:lnTo>
                        <a:lnTo>
                          <a:pt x="7" y="45"/>
                        </a:lnTo>
                        <a:lnTo>
                          <a:pt x="7" y="41"/>
                        </a:lnTo>
                        <a:lnTo>
                          <a:pt x="3" y="41"/>
                        </a:lnTo>
                        <a:lnTo>
                          <a:pt x="3" y="37"/>
                        </a:lnTo>
                        <a:lnTo>
                          <a:pt x="7" y="37"/>
                        </a:lnTo>
                        <a:lnTo>
                          <a:pt x="7" y="33"/>
                        </a:lnTo>
                        <a:lnTo>
                          <a:pt x="11" y="33"/>
                        </a:lnTo>
                        <a:lnTo>
                          <a:pt x="11" y="29"/>
                        </a:lnTo>
                        <a:lnTo>
                          <a:pt x="7" y="29"/>
                        </a:lnTo>
                        <a:lnTo>
                          <a:pt x="7" y="25"/>
                        </a:lnTo>
                        <a:lnTo>
                          <a:pt x="3" y="25"/>
                        </a:lnTo>
                        <a:lnTo>
                          <a:pt x="3" y="20"/>
                        </a:lnTo>
                        <a:lnTo>
                          <a:pt x="0" y="20"/>
                        </a:lnTo>
                        <a:lnTo>
                          <a:pt x="0" y="16"/>
                        </a:lnTo>
                        <a:lnTo>
                          <a:pt x="3" y="12"/>
                        </a:lnTo>
                        <a:lnTo>
                          <a:pt x="3" y="8"/>
                        </a:lnTo>
                        <a:lnTo>
                          <a:pt x="7" y="8"/>
                        </a:lnTo>
                        <a:lnTo>
                          <a:pt x="7" y="4"/>
                        </a:lnTo>
                        <a:lnTo>
                          <a:pt x="7" y="0"/>
                        </a:lnTo>
                        <a:lnTo>
                          <a:pt x="11" y="0"/>
                        </a:lnTo>
                        <a:lnTo>
                          <a:pt x="15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90" name="Freeform 665">
                    <a:extLst>
                      <a:ext uri="{FF2B5EF4-FFF2-40B4-BE49-F238E27FC236}">
                        <a16:creationId xmlns:a16="http://schemas.microsoft.com/office/drawing/2014/main" id="{6F28C366-AE9C-643F-ED7D-A9A62D431B8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807" y="3534"/>
                    <a:ext cx="93" cy="84"/>
                  </a:xfrm>
                  <a:custGeom>
                    <a:avLst/>
                    <a:gdLst>
                      <a:gd name="T0" fmla="*/ 46 w 92"/>
                      <a:gd name="T1" fmla="*/ 4 h 85"/>
                      <a:gd name="T2" fmla="*/ 50 w 92"/>
                      <a:gd name="T3" fmla="*/ 8 h 85"/>
                      <a:gd name="T4" fmla="*/ 54 w 92"/>
                      <a:gd name="T5" fmla="*/ 12 h 85"/>
                      <a:gd name="T6" fmla="*/ 58 w 92"/>
                      <a:gd name="T7" fmla="*/ 8 h 85"/>
                      <a:gd name="T8" fmla="*/ 65 w 92"/>
                      <a:gd name="T9" fmla="*/ 8 h 85"/>
                      <a:gd name="T10" fmla="*/ 69 w 92"/>
                      <a:gd name="T11" fmla="*/ 12 h 85"/>
                      <a:gd name="T12" fmla="*/ 73 w 92"/>
                      <a:gd name="T13" fmla="*/ 8 h 85"/>
                      <a:gd name="T14" fmla="*/ 81 w 92"/>
                      <a:gd name="T15" fmla="*/ 8 h 85"/>
                      <a:gd name="T16" fmla="*/ 81 w 92"/>
                      <a:gd name="T17" fmla="*/ 16 h 85"/>
                      <a:gd name="T18" fmla="*/ 81 w 92"/>
                      <a:gd name="T19" fmla="*/ 16 h 85"/>
                      <a:gd name="T20" fmla="*/ 85 w 92"/>
                      <a:gd name="T21" fmla="*/ 20 h 85"/>
                      <a:gd name="T22" fmla="*/ 85 w 92"/>
                      <a:gd name="T23" fmla="*/ 29 h 85"/>
                      <a:gd name="T24" fmla="*/ 88 w 92"/>
                      <a:gd name="T25" fmla="*/ 33 h 85"/>
                      <a:gd name="T26" fmla="*/ 92 w 92"/>
                      <a:gd name="T27" fmla="*/ 37 h 85"/>
                      <a:gd name="T28" fmla="*/ 88 w 92"/>
                      <a:gd name="T29" fmla="*/ 45 h 85"/>
                      <a:gd name="T30" fmla="*/ 88 w 92"/>
                      <a:gd name="T31" fmla="*/ 53 h 85"/>
                      <a:gd name="T32" fmla="*/ 88 w 92"/>
                      <a:gd name="T33" fmla="*/ 61 h 85"/>
                      <a:gd name="T34" fmla="*/ 88 w 92"/>
                      <a:gd name="T35" fmla="*/ 69 h 85"/>
                      <a:gd name="T36" fmla="*/ 46 w 92"/>
                      <a:gd name="T37" fmla="*/ 73 h 85"/>
                      <a:gd name="T38" fmla="*/ 27 w 92"/>
                      <a:gd name="T39" fmla="*/ 85 h 85"/>
                      <a:gd name="T40" fmla="*/ 23 w 92"/>
                      <a:gd name="T41" fmla="*/ 81 h 85"/>
                      <a:gd name="T42" fmla="*/ 23 w 92"/>
                      <a:gd name="T43" fmla="*/ 81 h 85"/>
                      <a:gd name="T44" fmla="*/ 19 w 92"/>
                      <a:gd name="T45" fmla="*/ 77 h 85"/>
                      <a:gd name="T46" fmla="*/ 16 w 92"/>
                      <a:gd name="T47" fmla="*/ 73 h 85"/>
                      <a:gd name="T48" fmla="*/ 16 w 92"/>
                      <a:gd name="T49" fmla="*/ 65 h 85"/>
                      <a:gd name="T50" fmla="*/ 12 w 92"/>
                      <a:gd name="T51" fmla="*/ 61 h 85"/>
                      <a:gd name="T52" fmla="*/ 8 w 92"/>
                      <a:gd name="T53" fmla="*/ 57 h 85"/>
                      <a:gd name="T54" fmla="*/ 8 w 92"/>
                      <a:gd name="T55" fmla="*/ 49 h 85"/>
                      <a:gd name="T56" fmla="*/ 4 w 92"/>
                      <a:gd name="T57" fmla="*/ 45 h 85"/>
                      <a:gd name="T58" fmla="*/ 4 w 92"/>
                      <a:gd name="T59" fmla="*/ 41 h 85"/>
                      <a:gd name="T60" fmla="*/ 0 w 92"/>
                      <a:gd name="T61" fmla="*/ 37 h 85"/>
                      <a:gd name="T62" fmla="*/ 4 w 92"/>
                      <a:gd name="T63" fmla="*/ 33 h 85"/>
                      <a:gd name="T64" fmla="*/ 8 w 92"/>
                      <a:gd name="T65" fmla="*/ 29 h 85"/>
                      <a:gd name="T66" fmla="*/ 8 w 92"/>
                      <a:gd name="T67" fmla="*/ 20 h 85"/>
                      <a:gd name="T68" fmla="*/ 12 w 92"/>
                      <a:gd name="T69" fmla="*/ 12 h 85"/>
                      <a:gd name="T70" fmla="*/ 19 w 92"/>
                      <a:gd name="T71" fmla="*/ 12 h 85"/>
                      <a:gd name="T72" fmla="*/ 27 w 92"/>
                      <a:gd name="T73" fmla="*/ 8 h 85"/>
                      <a:gd name="T74" fmla="*/ 35 w 92"/>
                      <a:gd name="T75" fmla="*/ 8 h 85"/>
                      <a:gd name="T76" fmla="*/ 39 w 92"/>
                      <a:gd name="T77" fmla="*/ 4 h 85"/>
                      <a:gd name="T78" fmla="*/ 42 w 92"/>
                      <a:gd name="T79" fmla="*/ 0 h 8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</a:cxnLst>
                    <a:rect l="0" t="0" r="r" b="b"/>
                    <a:pathLst>
                      <a:path w="92" h="85">
                        <a:moveTo>
                          <a:pt x="46" y="0"/>
                        </a:moveTo>
                        <a:lnTo>
                          <a:pt x="46" y="4"/>
                        </a:lnTo>
                        <a:lnTo>
                          <a:pt x="50" y="4"/>
                        </a:lnTo>
                        <a:lnTo>
                          <a:pt x="50" y="8"/>
                        </a:lnTo>
                        <a:lnTo>
                          <a:pt x="54" y="8"/>
                        </a:lnTo>
                        <a:lnTo>
                          <a:pt x="54" y="12"/>
                        </a:lnTo>
                        <a:lnTo>
                          <a:pt x="54" y="8"/>
                        </a:lnTo>
                        <a:lnTo>
                          <a:pt x="58" y="8"/>
                        </a:lnTo>
                        <a:lnTo>
                          <a:pt x="62" y="8"/>
                        </a:lnTo>
                        <a:lnTo>
                          <a:pt x="65" y="8"/>
                        </a:lnTo>
                        <a:lnTo>
                          <a:pt x="65" y="12"/>
                        </a:lnTo>
                        <a:lnTo>
                          <a:pt x="69" y="12"/>
                        </a:lnTo>
                        <a:lnTo>
                          <a:pt x="73" y="12"/>
                        </a:lnTo>
                        <a:lnTo>
                          <a:pt x="73" y="8"/>
                        </a:lnTo>
                        <a:lnTo>
                          <a:pt x="77" y="8"/>
                        </a:lnTo>
                        <a:lnTo>
                          <a:pt x="81" y="8"/>
                        </a:lnTo>
                        <a:lnTo>
                          <a:pt x="81" y="12"/>
                        </a:lnTo>
                        <a:lnTo>
                          <a:pt x="81" y="16"/>
                        </a:lnTo>
                        <a:lnTo>
                          <a:pt x="85" y="16"/>
                        </a:lnTo>
                        <a:lnTo>
                          <a:pt x="81" y="16"/>
                        </a:lnTo>
                        <a:lnTo>
                          <a:pt x="85" y="16"/>
                        </a:lnTo>
                        <a:lnTo>
                          <a:pt x="85" y="20"/>
                        </a:lnTo>
                        <a:lnTo>
                          <a:pt x="85" y="25"/>
                        </a:lnTo>
                        <a:lnTo>
                          <a:pt x="85" y="29"/>
                        </a:lnTo>
                        <a:lnTo>
                          <a:pt x="88" y="29"/>
                        </a:lnTo>
                        <a:lnTo>
                          <a:pt x="88" y="33"/>
                        </a:lnTo>
                        <a:lnTo>
                          <a:pt x="92" y="33"/>
                        </a:lnTo>
                        <a:lnTo>
                          <a:pt x="92" y="37"/>
                        </a:lnTo>
                        <a:lnTo>
                          <a:pt x="92" y="41"/>
                        </a:lnTo>
                        <a:lnTo>
                          <a:pt x="88" y="45"/>
                        </a:lnTo>
                        <a:lnTo>
                          <a:pt x="88" y="49"/>
                        </a:lnTo>
                        <a:lnTo>
                          <a:pt x="88" y="53"/>
                        </a:lnTo>
                        <a:lnTo>
                          <a:pt x="88" y="57"/>
                        </a:lnTo>
                        <a:lnTo>
                          <a:pt x="88" y="61"/>
                        </a:lnTo>
                        <a:lnTo>
                          <a:pt x="88" y="65"/>
                        </a:lnTo>
                        <a:lnTo>
                          <a:pt x="88" y="69"/>
                        </a:lnTo>
                        <a:lnTo>
                          <a:pt x="65" y="69"/>
                        </a:lnTo>
                        <a:lnTo>
                          <a:pt x="46" y="73"/>
                        </a:lnTo>
                        <a:lnTo>
                          <a:pt x="31" y="85"/>
                        </a:lnTo>
                        <a:lnTo>
                          <a:pt x="27" y="85"/>
                        </a:lnTo>
                        <a:lnTo>
                          <a:pt x="23" y="85"/>
                        </a:lnTo>
                        <a:lnTo>
                          <a:pt x="23" y="81"/>
                        </a:lnTo>
                        <a:lnTo>
                          <a:pt x="19" y="81"/>
                        </a:lnTo>
                        <a:lnTo>
                          <a:pt x="23" y="81"/>
                        </a:lnTo>
                        <a:lnTo>
                          <a:pt x="19" y="81"/>
                        </a:lnTo>
                        <a:lnTo>
                          <a:pt x="19" y="77"/>
                        </a:lnTo>
                        <a:lnTo>
                          <a:pt x="19" y="73"/>
                        </a:lnTo>
                        <a:lnTo>
                          <a:pt x="16" y="73"/>
                        </a:lnTo>
                        <a:lnTo>
                          <a:pt x="16" y="69"/>
                        </a:lnTo>
                        <a:lnTo>
                          <a:pt x="16" y="65"/>
                        </a:lnTo>
                        <a:lnTo>
                          <a:pt x="16" y="61"/>
                        </a:lnTo>
                        <a:lnTo>
                          <a:pt x="12" y="61"/>
                        </a:lnTo>
                        <a:lnTo>
                          <a:pt x="12" y="57"/>
                        </a:lnTo>
                        <a:lnTo>
                          <a:pt x="8" y="57"/>
                        </a:lnTo>
                        <a:lnTo>
                          <a:pt x="8" y="53"/>
                        </a:lnTo>
                        <a:lnTo>
                          <a:pt x="8" y="49"/>
                        </a:lnTo>
                        <a:lnTo>
                          <a:pt x="4" y="49"/>
                        </a:lnTo>
                        <a:lnTo>
                          <a:pt x="4" y="45"/>
                        </a:lnTo>
                        <a:lnTo>
                          <a:pt x="8" y="41"/>
                        </a:lnTo>
                        <a:lnTo>
                          <a:pt x="4" y="41"/>
                        </a:lnTo>
                        <a:lnTo>
                          <a:pt x="4" y="37"/>
                        </a:lnTo>
                        <a:lnTo>
                          <a:pt x="0" y="37"/>
                        </a:lnTo>
                        <a:lnTo>
                          <a:pt x="0" y="33"/>
                        </a:lnTo>
                        <a:lnTo>
                          <a:pt x="4" y="33"/>
                        </a:lnTo>
                        <a:lnTo>
                          <a:pt x="4" y="29"/>
                        </a:lnTo>
                        <a:lnTo>
                          <a:pt x="8" y="29"/>
                        </a:lnTo>
                        <a:lnTo>
                          <a:pt x="8" y="25"/>
                        </a:lnTo>
                        <a:lnTo>
                          <a:pt x="8" y="20"/>
                        </a:lnTo>
                        <a:lnTo>
                          <a:pt x="8" y="16"/>
                        </a:lnTo>
                        <a:lnTo>
                          <a:pt x="12" y="12"/>
                        </a:lnTo>
                        <a:lnTo>
                          <a:pt x="16" y="12"/>
                        </a:lnTo>
                        <a:lnTo>
                          <a:pt x="19" y="12"/>
                        </a:lnTo>
                        <a:lnTo>
                          <a:pt x="23" y="12"/>
                        </a:lnTo>
                        <a:lnTo>
                          <a:pt x="27" y="8"/>
                        </a:lnTo>
                        <a:lnTo>
                          <a:pt x="31" y="8"/>
                        </a:lnTo>
                        <a:lnTo>
                          <a:pt x="35" y="8"/>
                        </a:lnTo>
                        <a:lnTo>
                          <a:pt x="35" y="4"/>
                        </a:lnTo>
                        <a:lnTo>
                          <a:pt x="39" y="4"/>
                        </a:lnTo>
                        <a:lnTo>
                          <a:pt x="42" y="4"/>
                        </a:lnTo>
                        <a:lnTo>
                          <a:pt x="42" y="0"/>
                        </a:lnTo>
                        <a:lnTo>
                          <a:pt x="46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91" name="Freeform 666">
                    <a:extLst>
                      <a:ext uri="{FF2B5EF4-FFF2-40B4-BE49-F238E27FC236}">
                        <a16:creationId xmlns:a16="http://schemas.microsoft.com/office/drawing/2014/main" id="{4A215C8F-D32F-A06E-1D03-B6EE871695E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73" y="3534"/>
                    <a:ext cx="61" cy="58"/>
                  </a:xfrm>
                  <a:custGeom>
                    <a:avLst/>
                    <a:gdLst>
                      <a:gd name="T0" fmla="*/ 12 w 62"/>
                      <a:gd name="T1" fmla="*/ 8 h 57"/>
                      <a:gd name="T2" fmla="*/ 12 w 62"/>
                      <a:gd name="T3" fmla="*/ 8 h 57"/>
                      <a:gd name="T4" fmla="*/ 12 w 62"/>
                      <a:gd name="T5" fmla="*/ 0 h 57"/>
                      <a:gd name="T6" fmla="*/ 16 w 62"/>
                      <a:gd name="T7" fmla="*/ 4 h 57"/>
                      <a:gd name="T8" fmla="*/ 20 w 62"/>
                      <a:gd name="T9" fmla="*/ 8 h 57"/>
                      <a:gd name="T10" fmla="*/ 27 w 62"/>
                      <a:gd name="T11" fmla="*/ 12 h 57"/>
                      <a:gd name="T12" fmla="*/ 31 w 62"/>
                      <a:gd name="T13" fmla="*/ 16 h 57"/>
                      <a:gd name="T14" fmla="*/ 39 w 62"/>
                      <a:gd name="T15" fmla="*/ 16 h 57"/>
                      <a:gd name="T16" fmla="*/ 39 w 62"/>
                      <a:gd name="T17" fmla="*/ 16 h 57"/>
                      <a:gd name="T18" fmla="*/ 43 w 62"/>
                      <a:gd name="T19" fmla="*/ 20 h 57"/>
                      <a:gd name="T20" fmla="*/ 46 w 62"/>
                      <a:gd name="T21" fmla="*/ 16 h 57"/>
                      <a:gd name="T22" fmla="*/ 54 w 62"/>
                      <a:gd name="T23" fmla="*/ 12 h 57"/>
                      <a:gd name="T24" fmla="*/ 58 w 62"/>
                      <a:gd name="T25" fmla="*/ 16 h 57"/>
                      <a:gd name="T26" fmla="*/ 62 w 62"/>
                      <a:gd name="T27" fmla="*/ 20 h 57"/>
                      <a:gd name="T28" fmla="*/ 62 w 62"/>
                      <a:gd name="T29" fmla="*/ 29 h 57"/>
                      <a:gd name="T30" fmla="*/ 58 w 62"/>
                      <a:gd name="T31" fmla="*/ 33 h 57"/>
                      <a:gd name="T32" fmla="*/ 50 w 62"/>
                      <a:gd name="T33" fmla="*/ 33 h 57"/>
                      <a:gd name="T34" fmla="*/ 46 w 62"/>
                      <a:gd name="T35" fmla="*/ 37 h 57"/>
                      <a:gd name="T36" fmla="*/ 54 w 62"/>
                      <a:gd name="T37" fmla="*/ 37 h 57"/>
                      <a:gd name="T38" fmla="*/ 54 w 62"/>
                      <a:gd name="T39" fmla="*/ 45 h 57"/>
                      <a:gd name="T40" fmla="*/ 50 w 62"/>
                      <a:gd name="T41" fmla="*/ 45 h 57"/>
                      <a:gd name="T42" fmla="*/ 50 w 62"/>
                      <a:gd name="T43" fmla="*/ 45 h 57"/>
                      <a:gd name="T44" fmla="*/ 43 w 62"/>
                      <a:gd name="T45" fmla="*/ 49 h 57"/>
                      <a:gd name="T46" fmla="*/ 43 w 62"/>
                      <a:gd name="T47" fmla="*/ 49 h 57"/>
                      <a:gd name="T48" fmla="*/ 39 w 62"/>
                      <a:gd name="T49" fmla="*/ 53 h 57"/>
                      <a:gd name="T50" fmla="*/ 31 w 62"/>
                      <a:gd name="T51" fmla="*/ 57 h 57"/>
                      <a:gd name="T52" fmla="*/ 23 w 62"/>
                      <a:gd name="T53" fmla="*/ 57 h 57"/>
                      <a:gd name="T54" fmla="*/ 16 w 62"/>
                      <a:gd name="T55" fmla="*/ 57 h 57"/>
                      <a:gd name="T56" fmla="*/ 16 w 62"/>
                      <a:gd name="T57" fmla="*/ 57 h 57"/>
                      <a:gd name="T58" fmla="*/ 16 w 62"/>
                      <a:gd name="T59" fmla="*/ 49 h 57"/>
                      <a:gd name="T60" fmla="*/ 12 w 62"/>
                      <a:gd name="T61" fmla="*/ 45 h 57"/>
                      <a:gd name="T62" fmla="*/ 8 w 62"/>
                      <a:gd name="T63" fmla="*/ 41 h 57"/>
                      <a:gd name="T64" fmla="*/ 8 w 62"/>
                      <a:gd name="T65" fmla="*/ 33 h 57"/>
                      <a:gd name="T66" fmla="*/ 8 w 62"/>
                      <a:gd name="T67" fmla="*/ 33 h 57"/>
                      <a:gd name="T68" fmla="*/ 4 w 62"/>
                      <a:gd name="T69" fmla="*/ 29 h 57"/>
                      <a:gd name="T70" fmla="*/ 4 w 62"/>
                      <a:gd name="T71" fmla="*/ 29 h 57"/>
                      <a:gd name="T72" fmla="*/ 0 w 62"/>
                      <a:gd name="T73" fmla="*/ 25 h 57"/>
                      <a:gd name="T74" fmla="*/ 0 w 62"/>
                      <a:gd name="T75" fmla="*/ 16 h 57"/>
                      <a:gd name="T76" fmla="*/ 4 w 62"/>
                      <a:gd name="T77" fmla="*/ 16 h 57"/>
                      <a:gd name="T78" fmla="*/ 8 w 62"/>
                      <a:gd name="T79" fmla="*/ 20 h 57"/>
                      <a:gd name="T80" fmla="*/ 16 w 62"/>
                      <a:gd name="T81" fmla="*/ 20 h 57"/>
                      <a:gd name="T82" fmla="*/ 16 w 62"/>
                      <a:gd name="T83" fmla="*/ 12 h 57"/>
                      <a:gd name="T84" fmla="*/ 12 w 62"/>
                      <a:gd name="T85" fmla="*/ 8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</a:cxnLst>
                    <a:rect l="0" t="0" r="r" b="b"/>
                    <a:pathLst>
                      <a:path w="62" h="57">
                        <a:moveTo>
                          <a:pt x="8" y="8"/>
                        </a:moveTo>
                        <a:lnTo>
                          <a:pt x="12" y="8"/>
                        </a:lnTo>
                        <a:lnTo>
                          <a:pt x="12" y="4"/>
                        </a:lnTo>
                        <a:lnTo>
                          <a:pt x="12" y="8"/>
                        </a:lnTo>
                        <a:lnTo>
                          <a:pt x="12" y="4"/>
                        </a:lnTo>
                        <a:lnTo>
                          <a:pt x="12" y="0"/>
                        </a:lnTo>
                        <a:lnTo>
                          <a:pt x="12" y="4"/>
                        </a:lnTo>
                        <a:lnTo>
                          <a:pt x="16" y="4"/>
                        </a:lnTo>
                        <a:lnTo>
                          <a:pt x="20" y="4"/>
                        </a:lnTo>
                        <a:lnTo>
                          <a:pt x="20" y="8"/>
                        </a:lnTo>
                        <a:lnTo>
                          <a:pt x="23" y="8"/>
                        </a:lnTo>
                        <a:lnTo>
                          <a:pt x="27" y="12"/>
                        </a:lnTo>
                        <a:lnTo>
                          <a:pt x="31" y="12"/>
                        </a:lnTo>
                        <a:lnTo>
                          <a:pt x="31" y="16"/>
                        </a:lnTo>
                        <a:lnTo>
                          <a:pt x="35" y="16"/>
                        </a:lnTo>
                        <a:lnTo>
                          <a:pt x="39" y="16"/>
                        </a:lnTo>
                        <a:lnTo>
                          <a:pt x="39" y="12"/>
                        </a:lnTo>
                        <a:lnTo>
                          <a:pt x="39" y="16"/>
                        </a:lnTo>
                        <a:lnTo>
                          <a:pt x="43" y="16"/>
                        </a:lnTo>
                        <a:lnTo>
                          <a:pt x="43" y="20"/>
                        </a:lnTo>
                        <a:lnTo>
                          <a:pt x="46" y="20"/>
                        </a:lnTo>
                        <a:lnTo>
                          <a:pt x="46" y="16"/>
                        </a:lnTo>
                        <a:lnTo>
                          <a:pt x="50" y="16"/>
                        </a:lnTo>
                        <a:lnTo>
                          <a:pt x="54" y="12"/>
                        </a:lnTo>
                        <a:lnTo>
                          <a:pt x="58" y="12"/>
                        </a:lnTo>
                        <a:lnTo>
                          <a:pt x="58" y="16"/>
                        </a:lnTo>
                        <a:lnTo>
                          <a:pt x="62" y="16"/>
                        </a:lnTo>
                        <a:lnTo>
                          <a:pt x="62" y="20"/>
                        </a:lnTo>
                        <a:lnTo>
                          <a:pt x="62" y="25"/>
                        </a:lnTo>
                        <a:lnTo>
                          <a:pt x="62" y="29"/>
                        </a:lnTo>
                        <a:lnTo>
                          <a:pt x="62" y="33"/>
                        </a:lnTo>
                        <a:lnTo>
                          <a:pt x="58" y="33"/>
                        </a:lnTo>
                        <a:lnTo>
                          <a:pt x="54" y="33"/>
                        </a:lnTo>
                        <a:lnTo>
                          <a:pt x="50" y="33"/>
                        </a:lnTo>
                        <a:lnTo>
                          <a:pt x="46" y="33"/>
                        </a:lnTo>
                        <a:lnTo>
                          <a:pt x="46" y="37"/>
                        </a:lnTo>
                        <a:lnTo>
                          <a:pt x="50" y="37"/>
                        </a:lnTo>
                        <a:lnTo>
                          <a:pt x="54" y="37"/>
                        </a:lnTo>
                        <a:lnTo>
                          <a:pt x="54" y="41"/>
                        </a:lnTo>
                        <a:lnTo>
                          <a:pt x="54" y="45"/>
                        </a:lnTo>
                        <a:lnTo>
                          <a:pt x="50" y="49"/>
                        </a:lnTo>
                        <a:lnTo>
                          <a:pt x="50" y="45"/>
                        </a:lnTo>
                        <a:lnTo>
                          <a:pt x="46" y="45"/>
                        </a:lnTo>
                        <a:lnTo>
                          <a:pt x="50" y="45"/>
                        </a:lnTo>
                        <a:lnTo>
                          <a:pt x="46" y="49"/>
                        </a:lnTo>
                        <a:lnTo>
                          <a:pt x="43" y="49"/>
                        </a:lnTo>
                        <a:lnTo>
                          <a:pt x="43" y="45"/>
                        </a:lnTo>
                        <a:lnTo>
                          <a:pt x="43" y="49"/>
                        </a:lnTo>
                        <a:lnTo>
                          <a:pt x="39" y="49"/>
                        </a:lnTo>
                        <a:lnTo>
                          <a:pt x="39" y="53"/>
                        </a:lnTo>
                        <a:lnTo>
                          <a:pt x="35" y="53"/>
                        </a:lnTo>
                        <a:lnTo>
                          <a:pt x="31" y="57"/>
                        </a:lnTo>
                        <a:lnTo>
                          <a:pt x="27" y="57"/>
                        </a:lnTo>
                        <a:lnTo>
                          <a:pt x="23" y="57"/>
                        </a:lnTo>
                        <a:lnTo>
                          <a:pt x="23" y="53"/>
                        </a:lnTo>
                        <a:lnTo>
                          <a:pt x="16" y="57"/>
                        </a:lnTo>
                        <a:lnTo>
                          <a:pt x="12" y="57"/>
                        </a:lnTo>
                        <a:lnTo>
                          <a:pt x="16" y="57"/>
                        </a:lnTo>
                        <a:lnTo>
                          <a:pt x="16" y="53"/>
                        </a:lnTo>
                        <a:lnTo>
                          <a:pt x="16" y="49"/>
                        </a:lnTo>
                        <a:lnTo>
                          <a:pt x="12" y="49"/>
                        </a:lnTo>
                        <a:lnTo>
                          <a:pt x="12" y="45"/>
                        </a:lnTo>
                        <a:lnTo>
                          <a:pt x="12" y="41"/>
                        </a:lnTo>
                        <a:lnTo>
                          <a:pt x="8" y="41"/>
                        </a:lnTo>
                        <a:lnTo>
                          <a:pt x="8" y="37"/>
                        </a:lnTo>
                        <a:lnTo>
                          <a:pt x="8" y="33"/>
                        </a:lnTo>
                        <a:lnTo>
                          <a:pt x="8" y="37"/>
                        </a:lnTo>
                        <a:lnTo>
                          <a:pt x="8" y="33"/>
                        </a:lnTo>
                        <a:lnTo>
                          <a:pt x="4" y="33"/>
                        </a:lnTo>
                        <a:lnTo>
                          <a:pt x="4" y="29"/>
                        </a:lnTo>
                        <a:lnTo>
                          <a:pt x="0" y="29"/>
                        </a:lnTo>
                        <a:lnTo>
                          <a:pt x="4" y="29"/>
                        </a:lnTo>
                        <a:lnTo>
                          <a:pt x="0" y="29"/>
                        </a:lnTo>
                        <a:lnTo>
                          <a:pt x="0" y="25"/>
                        </a:lnTo>
                        <a:lnTo>
                          <a:pt x="0" y="20"/>
                        </a:lnTo>
                        <a:lnTo>
                          <a:pt x="0" y="16"/>
                        </a:lnTo>
                        <a:lnTo>
                          <a:pt x="4" y="20"/>
                        </a:lnTo>
                        <a:lnTo>
                          <a:pt x="4" y="16"/>
                        </a:lnTo>
                        <a:lnTo>
                          <a:pt x="8" y="16"/>
                        </a:lnTo>
                        <a:lnTo>
                          <a:pt x="8" y="20"/>
                        </a:lnTo>
                        <a:lnTo>
                          <a:pt x="12" y="20"/>
                        </a:lnTo>
                        <a:lnTo>
                          <a:pt x="16" y="20"/>
                        </a:lnTo>
                        <a:lnTo>
                          <a:pt x="16" y="16"/>
                        </a:lnTo>
                        <a:lnTo>
                          <a:pt x="16" y="12"/>
                        </a:lnTo>
                        <a:lnTo>
                          <a:pt x="12" y="12"/>
                        </a:lnTo>
                        <a:lnTo>
                          <a:pt x="12" y="8"/>
                        </a:lnTo>
                        <a:lnTo>
                          <a:pt x="8" y="8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92" name="Freeform 667">
                    <a:extLst>
                      <a:ext uri="{FF2B5EF4-FFF2-40B4-BE49-F238E27FC236}">
                        <a16:creationId xmlns:a16="http://schemas.microsoft.com/office/drawing/2014/main" id="{3B1134F4-D15E-A256-36AD-AC3DD3C1FB7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163" y="3541"/>
                    <a:ext cx="46" cy="61"/>
                  </a:xfrm>
                  <a:custGeom>
                    <a:avLst/>
                    <a:gdLst>
                      <a:gd name="T0" fmla="*/ 4 w 46"/>
                      <a:gd name="T1" fmla="*/ 8 h 61"/>
                      <a:gd name="T2" fmla="*/ 7 w 46"/>
                      <a:gd name="T3" fmla="*/ 8 h 61"/>
                      <a:gd name="T4" fmla="*/ 11 w 46"/>
                      <a:gd name="T5" fmla="*/ 4 h 61"/>
                      <a:gd name="T6" fmla="*/ 15 w 46"/>
                      <a:gd name="T7" fmla="*/ 4 h 61"/>
                      <a:gd name="T8" fmla="*/ 19 w 46"/>
                      <a:gd name="T9" fmla="*/ 4 h 61"/>
                      <a:gd name="T10" fmla="*/ 23 w 46"/>
                      <a:gd name="T11" fmla="*/ 4 h 61"/>
                      <a:gd name="T12" fmla="*/ 23 w 46"/>
                      <a:gd name="T13" fmla="*/ 0 h 61"/>
                      <a:gd name="T14" fmla="*/ 27 w 46"/>
                      <a:gd name="T15" fmla="*/ 0 h 61"/>
                      <a:gd name="T16" fmla="*/ 31 w 46"/>
                      <a:gd name="T17" fmla="*/ 0 h 61"/>
                      <a:gd name="T18" fmla="*/ 34 w 46"/>
                      <a:gd name="T19" fmla="*/ 0 h 61"/>
                      <a:gd name="T20" fmla="*/ 34 w 46"/>
                      <a:gd name="T21" fmla="*/ 4 h 61"/>
                      <a:gd name="T22" fmla="*/ 38 w 46"/>
                      <a:gd name="T23" fmla="*/ 4 h 61"/>
                      <a:gd name="T24" fmla="*/ 38 w 46"/>
                      <a:gd name="T25" fmla="*/ 8 h 61"/>
                      <a:gd name="T26" fmla="*/ 42 w 46"/>
                      <a:gd name="T27" fmla="*/ 8 h 61"/>
                      <a:gd name="T28" fmla="*/ 42 w 46"/>
                      <a:gd name="T29" fmla="*/ 12 h 61"/>
                      <a:gd name="T30" fmla="*/ 46 w 46"/>
                      <a:gd name="T31" fmla="*/ 12 h 61"/>
                      <a:gd name="T32" fmla="*/ 42 w 46"/>
                      <a:gd name="T33" fmla="*/ 17 h 61"/>
                      <a:gd name="T34" fmla="*/ 42 w 46"/>
                      <a:gd name="T35" fmla="*/ 21 h 61"/>
                      <a:gd name="T36" fmla="*/ 42 w 46"/>
                      <a:gd name="T37" fmla="*/ 25 h 61"/>
                      <a:gd name="T38" fmla="*/ 42 w 46"/>
                      <a:gd name="T39" fmla="*/ 29 h 61"/>
                      <a:gd name="T40" fmla="*/ 42 w 46"/>
                      <a:gd name="T41" fmla="*/ 33 h 61"/>
                      <a:gd name="T42" fmla="*/ 38 w 46"/>
                      <a:gd name="T43" fmla="*/ 33 h 61"/>
                      <a:gd name="T44" fmla="*/ 34 w 46"/>
                      <a:gd name="T45" fmla="*/ 33 h 61"/>
                      <a:gd name="T46" fmla="*/ 31 w 46"/>
                      <a:gd name="T47" fmla="*/ 33 h 61"/>
                      <a:gd name="T48" fmla="*/ 31 w 46"/>
                      <a:gd name="T49" fmla="*/ 37 h 61"/>
                      <a:gd name="T50" fmla="*/ 31 w 46"/>
                      <a:gd name="T51" fmla="*/ 41 h 61"/>
                      <a:gd name="T52" fmla="*/ 31 w 46"/>
                      <a:gd name="T53" fmla="*/ 45 h 61"/>
                      <a:gd name="T54" fmla="*/ 31 w 46"/>
                      <a:gd name="T55" fmla="*/ 49 h 61"/>
                      <a:gd name="T56" fmla="*/ 31 w 46"/>
                      <a:gd name="T57" fmla="*/ 53 h 61"/>
                      <a:gd name="T58" fmla="*/ 31 w 46"/>
                      <a:gd name="T59" fmla="*/ 57 h 61"/>
                      <a:gd name="T60" fmla="*/ 27 w 46"/>
                      <a:gd name="T61" fmla="*/ 57 h 61"/>
                      <a:gd name="T62" fmla="*/ 31 w 46"/>
                      <a:gd name="T63" fmla="*/ 57 h 61"/>
                      <a:gd name="T64" fmla="*/ 27 w 46"/>
                      <a:gd name="T65" fmla="*/ 61 h 61"/>
                      <a:gd name="T66" fmla="*/ 27 w 46"/>
                      <a:gd name="T67" fmla="*/ 57 h 61"/>
                      <a:gd name="T68" fmla="*/ 23 w 46"/>
                      <a:gd name="T69" fmla="*/ 57 h 61"/>
                      <a:gd name="T70" fmla="*/ 19 w 46"/>
                      <a:gd name="T71" fmla="*/ 57 h 61"/>
                      <a:gd name="T72" fmla="*/ 15 w 46"/>
                      <a:gd name="T73" fmla="*/ 57 h 61"/>
                      <a:gd name="T74" fmla="*/ 15 w 46"/>
                      <a:gd name="T75" fmla="*/ 53 h 61"/>
                      <a:gd name="T76" fmla="*/ 15 w 46"/>
                      <a:gd name="T77" fmla="*/ 49 h 61"/>
                      <a:gd name="T78" fmla="*/ 19 w 46"/>
                      <a:gd name="T79" fmla="*/ 49 h 61"/>
                      <a:gd name="T80" fmla="*/ 19 w 46"/>
                      <a:gd name="T81" fmla="*/ 45 h 61"/>
                      <a:gd name="T82" fmla="*/ 19 w 46"/>
                      <a:gd name="T83" fmla="*/ 41 h 61"/>
                      <a:gd name="T84" fmla="*/ 15 w 46"/>
                      <a:gd name="T85" fmla="*/ 41 h 61"/>
                      <a:gd name="T86" fmla="*/ 19 w 46"/>
                      <a:gd name="T87" fmla="*/ 41 h 61"/>
                      <a:gd name="T88" fmla="*/ 15 w 46"/>
                      <a:gd name="T89" fmla="*/ 41 h 61"/>
                      <a:gd name="T90" fmla="*/ 15 w 46"/>
                      <a:gd name="T91" fmla="*/ 37 h 61"/>
                      <a:gd name="T92" fmla="*/ 11 w 46"/>
                      <a:gd name="T93" fmla="*/ 37 h 61"/>
                      <a:gd name="T94" fmla="*/ 11 w 46"/>
                      <a:gd name="T95" fmla="*/ 33 h 61"/>
                      <a:gd name="T96" fmla="*/ 11 w 46"/>
                      <a:gd name="T97" fmla="*/ 29 h 61"/>
                      <a:gd name="T98" fmla="*/ 11 w 46"/>
                      <a:gd name="T99" fmla="*/ 25 h 61"/>
                      <a:gd name="T100" fmla="*/ 11 w 46"/>
                      <a:gd name="T101" fmla="*/ 21 h 61"/>
                      <a:gd name="T102" fmla="*/ 11 w 46"/>
                      <a:gd name="T103" fmla="*/ 17 h 61"/>
                      <a:gd name="T104" fmla="*/ 7 w 46"/>
                      <a:gd name="T105" fmla="*/ 21 h 61"/>
                      <a:gd name="T106" fmla="*/ 4 w 46"/>
                      <a:gd name="T107" fmla="*/ 21 h 61"/>
                      <a:gd name="T108" fmla="*/ 4 w 46"/>
                      <a:gd name="T109" fmla="*/ 17 h 61"/>
                      <a:gd name="T110" fmla="*/ 0 w 46"/>
                      <a:gd name="T111" fmla="*/ 17 h 61"/>
                      <a:gd name="T112" fmla="*/ 0 w 46"/>
                      <a:gd name="T113" fmla="*/ 12 h 61"/>
                      <a:gd name="T114" fmla="*/ 4 w 46"/>
                      <a:gd name="T115" fmla="*/ 12 h 61"/>
                      <a:gd name="T116" fmla="*/ 4 w 46"/>
                      <a:gd name="T117" fmla="*/ 8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</a:cxnLst>
                    <a:rect l="0" t="0" r="r" b="b"/>
                    <a:pathLst>
                      <a:path w="46" h="61">
                        <a:moveTo>
                          <a:pt x="4" y="8"/>
                        </a:moveTo>
                        <a:lnTo>
                          <a:pt x="7" y="8"/>
                        </a:lnTo>
                        <a:lnTo>
                          <a:pt x="11" y="4"/>
                        </a:lnTo>
                        <a:lnTo>
                          <a:pt x="15" y="4"/>
                        </a:lnTo>
                        <a:lnTo>
                          <a:pt x="19" y="4"/>
                        </a:lnTo>
                        <a:lnTo>
                          <a:pt x="23" y="4"/>
                        </a:lnTo>
                        <a:lnTo>
                          <a:pt x="23" y="0"/>
                        </a:lnTo>
                        <a:lnTo>
                          <a:pt x="27" y="0"/>
                        </a:lnTo>
                        <a:lnTo>
                          <a:pt x="31" y="0"/>
                        </a:lnTo>
                        <a:lnTo>
                          <a:pt x="34" y="0"/>
                        </a:lnTo>
                        <a:lnTo>
                          <a:pt x="34" y="4"/>
                        </a:lnTo>
                        <a:lnTo>
                          <a:pt x="38" y="4"/>
                        </a:lnTo>
                        <a:lnTo>
                          <a:pt x="38" y="8"/>
                        </a:lnTo>
                        <a:lnTo>
                          <a:pt x="42" y="8"/>
                        </a:lnTo>
                        <a:lnTo>
                          <a:pt x="42" y="12"/>
                        </a:lnTo>
                        <a:lnTo>
                          <a:pt x="46" y="12"/>
                        </a:lnTo>
                        <a:lnTo>
                          <a:pt x="42" y="17"/>
                        </a:lnTo>
                        <a:lnTo>
                          <a:pt x="42" y="21"/>
                        </a:lnTo>
                        <a:lnTo>
                          <a:pt x="42" y="25"/>
                        </a:lnTo>
                        <a:lnTo>
                          <a:pt x="42" y="29"/>
                        </a:lnTo>
                        <a:lnTo>
                          <a:pt x="42" y="33"/>
                        </a:lnTo>
                        <a:lnTo>
                          <a:pt x="38" y="33"/>
                        </a:lnTo>
                        <a:lnTo>
                          <a:pt x="34" y="33"/>
                        </a:lnTo>
                        <a:lnTo>
                          <a:pt x="31" y="33"/>
                        </a:lnTo>
                        <a:lnTo>
                          <a:pt x="31" y="37"/>
                        </a:lnTo>
                        <a:lnTo>
                          <a:pt x="31" y="41"/>
                        </a:lnTo>
                        <a:lnTo>
                          <a:pt x="31" y="45"/>
                        </a:lnTo>
                        <a:lnTo>
                          <a:pt x="31" y="49"/>
                        </a:lnTo>
                        <a:lnTo>
                          <a:pt x="31" y="53"/>
                        </a:lnTo>
                        <a:lnTo>
                          <a:pt x="31" y="57"/>
                        </a:lnTo>
                        <a:lnTo>
                          <a:pt x="27" y="57"/>
                        </a:lnTo>
                        <a:lnTo>
                          <a:pt x="31" y="57"/>
                        </a:lnTo>
                        <a:lnTo>
                          <a:pt x="27" y="61"/>
                        </a:lnTo>
                        <a:lnTo>
                          <a:pt x="27" y="57"/>
                        </a:lnTo>
                        <a:lnTo>
                          <a:pt x="23" y="57"/>
                        </a:lnTo>
                        <a:lnTo>
                          <a:pt x="19" y="57"/>
                        </a:lnTo>
                        <a:lnTo>
                          <a:pt x="15" y="57"/>
                        </a:lnTo>
                        <a:lnTo>
                          <a:pt x="15" y="53"/>
                        </a:lnTo>
                        <a:lnTo>
                          <a:pt x="15" y="49"/>
                        </a:lnTo>
                        <a:lnTo>
                          <a:pt x="19" y="49"/>
                        </a:lnTo>
                        <a:lnTo>
                          <a:pt x="19" y="45"/>
                        </a:lnTo>
                        <a:lnTo>
                          <a:pt x="19" y="41"/>
                        </a:lnTo>
                        <a:lnTo>
                          <a:pt x="15" y="41"/>
                        </a:lnTo>
                        <a:lnTo>
                          <a:pt x="19" y="41"/>
                        </a:lnTo>
                        <a:lnTo>
                          <a:pt x="15" y="41"/>
                        </a:lnTo>
                        <a:lnTo>
                          <a:pt x="15" y="37"/>
                        </a:lnTo>
                        <a:lnTo>
                          <a:pt x="11" y="37"/>
                        </a:lnTo>
                        <a:lnTo>
                          <a:pt x="11" y="33"/>
                        </a:lnTo>
                        <a:lnTo>
                          <a:pt x="11" y="29"/>
                        </a:lnTo>
                        <a:lnTo>
                          <a:pt x="11" y="25"/>
                        </a:lnTo>
                        <a:lnTo>
                          <a:pt x="11" y="21"/>
                        </a:lnTo>
                        <a:lnTo>
                          <a:pt x="11" y="17"/>
                        </a:lnTo>
                        <a:lnTo>
                          <a:pt x="7" y="21"/>
                        </a:lnTo>
                        <a:lnTo>
                          <a:pt x="4" y="21"/>
                        </a:lnTo>
                        <a:lnTo>
                          <a:pt x="4" y="17"/>
                        </a:lnTo>
                        <a:lnTo>
                          <a:pt x="0" y="17"/>
                        </a:lnTo>
                        <a:lnTo>
                          <a:pt x="0" y="12"/>
                        </a:lnTo>
                        <a:lnTo>
                          <a:pt x="4" y="12"/>
                        </a:lnTo>
                        <a:lnTo>
                          <a:pt x="4" y="8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93" name="Freeform 668">
                    <a:extLst>
                      <a:ext uri="{FF2B5EF4-FFF2-40B4-BE49-F238E27FC236}">
                        <a16:creationId xmlns:a16="http://schemas.microsoft.com/office/drawing/2014/main" id="{CA3738BC-DB49-35FA-E079-352EE4CB2B4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692" y="3541"/>
                    <a:ext cx="76" cy="69"/>
                  </a:xfrm>
                  <a:custGeom>
                    <a:avLst/>
                    <a:gdLst>
                      <a:gd name="T0" fmla="*/ 73 w 77"/>
                      <a:gd name="T1" fmla="*/ 12 h 69"/>
                      <a:gd name="T2" fmla="*/ 77 w 77"/>
                      <a:gd name="T3" fmla="*/ 17 h 69"/>
                      <a:gd name="T4" fmla="*/ 77 w 77"/>
                      <a:gd name="T5" fmla="*/ 25 h 69"/>
                      <a:gd name="T6" fmla="*/ 77 w 77"/>
                      <a:gd name="T7" fmla="*/ 33 h 69"/>
                      <a:gd name="T8" fmla="*/ 73 w 77"/>
                      <a:gd name="T9" fmla="*/ 37 h 69"/>
                      <a:gd name="T10" fmla="*/ 69 w 77"/>
                      <a:gd name="T11" fmla="*/ 41 h 69"/>
                      <a:gd name="T12" fmla="*/ 65 w 77"/>
                      <a:gd name="T13" fmla="*/ 45 h 69"/>
                      <a:gd name="T14" fmla="*/ 62 w 77"/>
                      <a:gd name="T15" fmla="*/ 49 h 69"/>
                      <a:gd name="T16" fmla="*/ 58 w 77"/>
                      <a:gd name="T17" fmla="*/ 53 h 69"/>
                      <a:gd name="T18" fmla="*/ 50 w 77"/>
                      <a:gd name="T19" fmla="*/ 53 h 69"/>
                      <a:gd name="T20" fmla="*/ 46 w 77"/>
                      <a:gd name="T21" fmla="*/ 57 h 69"/>
                      <a:gd name="T22" fmla="*/ 38 w 77"/>
                      <a:gd name="T23" fmla="*/ 57 h 69"/>
                      <a:gd name="T24" fmla="*/ 35 w 77"/>
                      <a:gd name="T25" fmla="*/ 61 h 69"/>
                      <a:gd name="T26" fmla="*/ 31 w 77"/>
                      <a:gd name="T27" fmla="*/ 65 h 69"/>
                      <a:gd name="T28" fmla="*/ 31 w 77"/>
                      <a:gd name="T29" fmla="*/ 65 h 69"/>
                      <a:gd name="T30" fmla="*/ 27 w 77"/>
                      <a:gd name="T31" fmla="*/ 69 h 69"/>
                      <a:gd name="T32" fmla="*/ 23 w 77"/>
                      <a:gd name="T33" fmla="*/ 65 h 69"/>
                      <a:gd name="T34" fmla="*/ 19 w 77"/>
                      <a:gd name="T35" fmla="*/ 69 h 69"/>
                      <a:gd name="T36" fmla="*/ 15 w 77"/>
                      <a:gd name="T37" fmla="*/ 65 h 69"/>
                      <a:gd name="T38" fmla="*/ 12 w 77"/>
                      <a:gd name="T39" fmla="*/ 61 h 69"/>
                      <a:gd name="T40" fmla="*/ 8 w 77"/>
                      <a:gd name="T41" fmla="*/ 57 h 69"/>
                      <a:gd name="T42" fmla="*/ 4 w 77"/>
                      <a:gd name="T43" fmla="*/ 53 h 69"/>
                      <a:gd name="T44" fmla="*/ 0 w 77"/>
                      <a:gd name="T45" fmla="*/ 49 h 69"/>
                      <a:gd name="T46" fmla="*/ 4 w 77"/>
                      <a:gd name="T47" fmla="*/ 45 h 69"/>
                      <a:gd name="T48" fmla="*/ 4 w 77"/>
                      <a:gd name="T49" fmla="*/ 37 h 69"/>
                      <a:gd name="T50" fmla="*/ 4 w 77"/>
                      <a:gd name="T51" fmla="*/ 33 h 69"/>
                      <a:gd name="T52" fmla="*/ 8 w 77"/>
                      <a:gd name="T53" fmla="*/ 29 h 69"/>
                      <a:gd name="T54" fmla="*/ 8 w 77"/>
                      <a:gd name="T55" fmla="*/ 21 h 69"/>
                      <a:gd name="T56" fmla="*/ 15 w 77"/>
                      <a:gd name="T57" fmla="*/ 21 h 69"/>
                      <a:gd name="T58" fmla="*/ 15 w 77"/>
                      <a:gd name="T59" fmla="*/ 12 h 69"/>
                      <a:gd name="T60" fmla="*/ 19 w 77"/>
                      <a:gd name="T61" fmla="*/ 8 h 69"/>
                      <a:gd name="T62" fmla="*/ 23 w 77"/>
                      <a:gd name="T63" fmla="*/ 4 h 69"/>
                      <a:gd name="T64" fmla="*/ 27 w 77"/>
                      <a:gd name="T65" fmla="*/ 0 h 69"/>
                      <a:gd name="T66" fmla="*/ 35 w 77"/>
                      <a:gd name="T67" fmla="*/ 0 h 69"/>
                      <a:gd name="T68" fmla="*/ 35 w 77"/>
                      <a:gd name="T69" fmla="*/ 0 h 69"/>
                      <a:gd name="T70" fmla="*/ 38 w 77"/>
                      <a:gd name="T71" fmla="*/ 4 h 69"/>
                      <a:gd name="T72" fmla="*/ 38 w 77"/>
                      <a:gd name="T73" fmla="*/ 12 h 69"/>
                      <a:gd name="T74" fmla="*/ 38 w 77"/>
                      <a:gd name="T75" fmla="*/ 17 h 69"/>
                      <a:gd name="T76" fmla="*/ 38 w 77"/>
                      <a:gd name="T77" fmla="*/ 25 h 69"/>
                      <a:gd name="T78" fmla="*/ 31 w 77"/>
                      <a:gd name="T79" fmla="*/ 25 h 69"/>
                      <a:gd name="T80" fmla="*/ 35 w 77"/>
                      <a:gd name="T81" fmla="*/ 29 h 69"/>
                      <a:gd name="T82" fmla="*/ 35 w 77"/>
                      <a:gd name="T83" fmla="*/ 37 h 69"/>
                      <a:gd name="T84" fmla="*/ 31 w 77"/>
                      <a:gd name="T85" fmla="*/ 41 h 69"/>
                      <a:gd name="T86" fmla="*/ 31 w 77"/>
                      <a:gd name="T87" fmla="*/ 49 h 69"/>
                      <a:gd name="T88" fmla="*/ 35 w 77"/>
                      <a:gd name="T89" fmla="*/ 53 h 69"/>
                      <a:gd name="T90" fmla="*/ 42 w 77"/>
                      <a:gd name="T91" fmla="*/ 49 h 69"/>
                      <a:gd name="T92" fmla="*/ 46 w 77"/>
                      <a:gd name="T93" fmla="*/ 45 h 69"/>
                      <a:gd name="T94" fmla="*/ 46 w 77"/>
                      <a:gd name="T95" fmla="*/ 37 h 69"/>
                      <a:gd name="T96" fmla="*/ 50 w 77"/>
                      <a:gd name="T97" fmla="*/ 33 h 69"/>
                      <a:gd name="T98" fmla="*/ 54 w 77"/>
                      <a:gd name="T99" fmla="*/ 29 h 69"/>
                      <a:gd name="T100" fmla="*/ 58 w 77"/>
                      <a:gd name="T101" fmla="*/ 25 h 69"/>
                      <a:gd name="T102" fmla="*/ 62 w 77"/>
                      <a:gd name="T103" fmla="*/ 21 h 69"/>
                      <a:gd name="T104" fmla="*/ 65 w 77"/>
                      <a:gd name="T105" fmla="*/ 17 h 69"/>
                      <a:gd name="T106" fmla="*/ 69 w 77"/>
                      <a:gd name="T107" fmla="*/ 12 h 69"/>
                      <a:gd name="T108" fmla="*/ 73 w 77"/>
                      <a:gd name="T109" fmla="*/ 8 h 6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</a:cxnLst>
                    <a:rect l="0" t="0" r="r" b="b"/>
                    <a:pathLst>
                      <a:path w="77" h="69">
                        <a:moveTo>
                          <a:pt x="73" y="8"/>
                        </a:moveTo>
                        <a:lnTo>
                          <a:pt x="73" y="12"/>
                        </a:lnTo>
                        <a:lnTo>
                          <a:pt x="77" y="12"/>
                        </a:lnTo>
                        <a:lnTo>
                          <a:pt x="77" y="17"/>
                        </a:lnTo>
                        <a:lnTo>
                          <a:pt x="77" y="21"/>
                        </a:lnTo>
                        <a:lnTo>
                          <a:pt x="77" y="25"/>
                        </a:lnTo>
                        <a:lnTo>
                          <a:pt x="77" y="29"/>
                        </a:lnTo>
                        <a:lnTo>
                          <a:pt x="77" y="33"/>
                        </a:lnTo>
                        <a:lnTo>
                          <a:pt x="77" y="37"/>
                        </a:lnTo>
                        <a:lnTo>
                          <a:pt x="73" y="37"/>
                        </a:lnTo>
                        <a:lnTo>
                          <a:pt x="73" y="41"/>
                        </a:lnTo>
                        <a:lnTo>
                          <a:pt x="69" y="41"/>
                        </a:lnTo>
                        <a:lnTo>
                          <a:pt x="69" y="45"/>
                        </a:lnTo>
                        <a:lnTo>
                          <a:pt x="65" y="45"/>
                        </a:lnTo>
                        <a:lnTo>
                          <a:pt x="62" y="45"/>
                        </a:lnTo>
                        <a:lnTo>
                          <a:pt x="62" y="49"/>
                        </a:lnTo>
                        <a:lnTo>
                          <a:pt x="58" y="49"/>
                        </a:lnTo>
                        <a:lnTo>
                          <a:pt x="58" y="53"/>
                        </a:lnTo>
                        <a:lnTo>
                          <a:pt x="54" y="53"/>
                        </a:lnTo>
                        <a:lnTo>
                          <a:pt x="50" y="53"/>
                        </a:lnTo>
                        <a:lnTo>
                          <a:pt x="46" y="53"/>
                        </a:lnTo>
                        <a:lnTo>
                          <a:pt x="46" y="57"/>
                        </a:lnTo>
                        <a:lnTo>
                          <a:pt x="42" y="57"/>
                        </a:lnTo>
                        <a:lnTo>
                          <a:pt x="38" y="57"/>
                        </a:lnTo>
                        <a:lnTo>
                          <a:pt x="38" y="61"/>
                        </a:lnTo>
                        <a:lnTo>
                          <a:pt x="35" y="61"/>
                        </a:lnTo>
                        <a:lnTo>
                          <a:pt x="31" y="61"/>
                        </a:lnTo>
                        <a:lnTo>
                          <a:pt x="31" y="65"/>
                        </a:lnTo>
                        <a:lnTo>
                          <a:pt x="31" y="61"/>
                        </a:lnTo>
                        <a:lnTo>
                          <a:pt x="31" y="65"/>
                        </a:lnTo>
                        <a:lnTo>
                          <a:pt x="27" y="65"/>
                        </a:lnTo>
                        <a:lnTo>
                          <a:pt x="27" y="69"/>
                        </a:lnTo>
                        <a:lnTo>
                          <a:pt x="23" y="69"/>
                        </a:lnTo>
                        <a:lnTo>
                          <a:pt x="23" y="65"/>
                        </a:lnTo>
                        <a:lnTo>
                          <a:pt x="19" y="65"/>
                        </a:lnTo>
                        <a:lnTo>
                          <a:pt x="19" y="69"/>
                        </a:lnTo>
                        <a:lnTo>
                          <a:pt x="19" y="65"/>
                        </a:lnTo>
                        <a:lnTo>
                          <a:pt x="15" y="65"/>
                        </a:lnTo>
                        <a:lnTo>
                          <a:pt x="15" y="61"/>
                        </a:lnTo>
                        <a:lnTo>
                          <a:pt x="12" y="61"/>
                        </a:lnTo>
                        <a:lnTo>
                          <a:pt x="8" y="61"/>
                        </a:lnTo>
                        <a:lnTo>
                          <a:pt x="8" y="57"/>
                        </a:lnTo>
                        <a:lnTo>
                          <a:pt x="4" y="57"/>
                        </a:lnTo>
                        <a:lnTo>
                          <a:pt x="4" y="53"/>
                        </a:lnTo>
                        <a:lnTo>
                          <a:pt x="4" y="49"/>
                        </a:lnTo>
                        <a:lnTo>
                          <a:pt x="0" y="49"/>
                        </a:lnTo>
                        <a:lnTo>
                          <a:pt x="4" y="49"/>
                        </a:lnTo>
                        <a:lnTo>
                          <a:pt x="4" y="45"/>
                        </a:lnTo>
                        <a:lnTo>
                          <a:pt x="4" y="41"/>
                        </a:lnTo>
                        <a:lnTo>
                          <a:pt x="4" y="37"/>
                        </a:lnTo>
                        <a:lnTo>
                          <a:pt x="0" y="37"/>
                        </a:lnTo>
                        <a:lnTo>
                          <a:pt x="4" y="33"/>
                        </a:lnTo>
                        <a:lnTo>
                          <a:pt x="4" y="29"/>
                        </a:lnTo>
                        <a:lnTo>
                          <a:pt x="8" y="29"/>
                        </a:lnTo>
                        <a:lnTo>
                          <a:pt x="8" y="25"/>
                        </a:lnTo>
                        <a:lnTo>
                          <a:pt x="8" y="21"/>
                        </a:lnTo>
                        <a:lnTo>
                          <a:pt x="12" y="21"/>
                        </a:lnTo>
                        <a:lnTo>
                          <a:pt x="15" y="21"/>
                        </a:lnTo>
                        <a:lnTo>
                          <a:pt x="15" y="17"/>
                        </a:lnTo>
                        <a:lnTo>
                          <a:pt x="15" y="12"/>
                        </a:lnTo>
                        <a:lnTo>
                          <a:pt x="15" y="8"/>
                        </a:lnTo>
                        <a:lnTo>
                          <a:pt x="19" y="8"/>
                        </a:lnTo>
                        <a:lnTo>
                          <a:pt x="19" y="4"/>
                        </a:lnTo>
                        <a:lnTo>
                          <a:pt x="23" y="4"/>
                        </a:lnTo>
                        <a:lnTo>
                          <a:pt x="27" y="4"/>
                        </a:lnTo>
                        <a:lnTo>
                          <a:pt x="27" y="0"/>
                        </a:lnTo>
                        <a:lnTo>
                          <a:pt x="31" y="0"/>
                        </a:lnTo>
                        <a:lnTo>
                          <a:pt x="35" y="0"/>
                        </a:lnTo>
                        <a:lnTo>
                          <a:pt x="35" y="4"/>
                        </a:lnTo>
                        <a:lnTo>
                          <a:pt x="35" y="0"/>
                        </a:lnTo>
                        <a:lnTo>
                          <a:pt x="35" y="4"/>
                        </a:lnTo>
                        <a:lnTo>
                          <a:pt x="38" y="4"/>
                        </a:lnTo>
                        <a:lnTo>
                          <a:pt x="38" y="8"/>
                        </a:lnTo>
                        <a:lnTo>
                          <a:pt x="38" y="12"/>
                        </a:lnTo>
                        <a:lnTo>
                          <a:pt x="42" y="12"/>
                        </a:lnTo>
                        <a:lnTo>
                          <a:pt x="38" y="17"/>
                        </a:lnTo>
                        <a:lnTo>
                          <a:pt x="38" y="21"/>
                        </a:lnTo>
                        <a:lnTo>
                          <a:pt x="38" y="25"/>
                        </a:lnTo>
                        <a:lnTo>
                          <a:pt x="35" y="25"/>
                        </a:lnTo>
                        <a:lnTo>
                          <a:pt x="31" y="25"/>
                        </a:lnTo>
                        <a:lnTo>
                          <a:pt x="31" y="29"/>
                        </a:lnTo>
                        <a:lnTo>
                          <a:pt x="35" y="29"/>
                        </a:lnTo>
                        <a:lnTo>
                          <a:pt x="35" y="33"/>
                        </a:lnTo>
                        <a:lnTo>
                          <a:pt x="35" y="37"/>
                        </a:lnTo>
                        <a:lnTo>
                          <a:pt x="31" y="37"/>
                        </a:lnTo>
                        <a:lnTo>
                          <a:pt x="31" y="41"/>
                        </a:lnTo>
                        <a:lnTo>
                          <a:pt x="31" y="45"/>
                        </a:lnTo>
                        <a:lnTo>
                          <a:pt x="31" y="49"/>
                        </a:lnTo>
                        <a:lnTo>
                          <a:pt x="35" y="49"/>
                        </a:lnTo>
                        <a:lnTo>
                          <a:pt x="35" y="53"/>
                        </a:lnTo>
                        <a:lnTo>
                          <a:pt x="38" y="49"/>
                        </a:lnTo>
                        <a:lnTo>
                          <a:pt x="42" y="49"/>
                        </a:lnTo>
                        <a:lnTo>
                          <a:pt x="42" y="45"/>
                        </a:lnTo>
                        <a:lnTo>
                          <a:pt x="46" y="45"/>
                        </a:lnTo>
                        <a:lnTo>
                          <a:pt x="46" y="41"/>
                        </a:lnTo>
                        <a:lnTo>
                          <a:pt x="46" y="37"/>
                        </a:lnTo>
                        <a:lnTo>
                          <a:pt x="50" y="37"/>
                        </a:lnTo>
                        <a:lnTo>
                          <a:pt x="50" y="33"/>
                        </a:lnTo>
                        <a:lnTo>
                          <a:pt x="54" y="33"/>
                        </a:lnTo>
                        <a:lnTo>
                          <a:pt x="54" y="29"/>
                        </a:lnTo>
                        <a:lnTo>
                          <a:pt x="58" y="29"/>
                        </a:lnTo>
                        <a:lnTo>
                          <a:pt x="58" y="25"/>
                        </a:lnTo>
                        <a:lnTo>
                          <a:pt x="58" y="21"/>
                        </a:lnTo>
                        <a:lnTo>
                          <a:pt x="62" y="21"/>
                        </a:lnTo>
                        <a:lnTo>
                          <a:pt x="62" y="17"/>
                        </a:lnTo>
                        <a:lnTo>
                          <a:pt x="65" y="17"/>
                        </a:lnTo>
                        <a:lnTo>
                          <a:pt x="65" y="12"/>
                        </a:lnTo>
                        <a:lnTo>
                          <a:pt x="69" y="12"/>
                        </a:lnTo>
                        <a:lnTo>
                          <a:pt x="69" y="8"/>
                        </a:lnTo>
                        <a:lnTo>
                          <a:pt x="73" y="8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94" name="Freeform 669">
                    <a:extLst>
                      <a:ext uri="{FF2B5EF4-FFF2-40B4-BE49-F238E27FC236}">
                        <a16:creationId xmlns:a16="http://schemas.microsoft.com/office/drawing/2014/main" id="{51A95CC0-DC8C-66DD-D1A1-00E60863821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36" y="3541"/>
                    <a:ext cx="58" cy="49"/>
                  </a:xfrm>
                  <a:custGeom>
                    <a:avLst/>
                    <a:gdLst>
                      <a:gd name="T0" fmla="*/ 39 w 58"/>
                      <a:gd name="T1" fmla="*/ 4 h 49"/>
                      <a:gd name="T2" fmla="*/ 42 w 58"/>
                      <a:gd name="T3" fmla="*/ 0 h 49"/>
                      <a:gd name="T4" fmla="*/ 46 w 58"/>
                      <a:gd name="T5" fmla="*/ 4 h 49"/>
                      <a:gd name="T6" fmla="*/ 50 w 58"/>
                      <a:gd name="T7" fmla="*/ 0 h 49"/>
                      <a:gd name="T8" fmla="*/ 58 w 58"/>
                      <a:gd name="T9" fmla="*/ 0 h 49"/>
                      <a:gd name="T10" fmla="*/ 54 w 58"/>
                      <a:gd name="T11" fmla="*/ 4 h 49"/>
                      <a:gd name="T12" fmla="*/ 54 w 58"/>
                      <a:gd name="T13" fmla="*/ 12 h 49"/>
                      <a:gd name="T14" fmla="*/ 50 w 58"/>
                      <a:gd name="T15" fmla="*/ 17 h 49"/>
                      <a:gd name="T16" fmla="*/ 46 w 58"/>
                      <a:gd name="T17" fmla="*/ 21 h 49"/>
                      <a:gd name="T18" fmla="*/ 42 w 58"/>
                      <a:gd name="T19" fmla="*/ 29 h 49"/>
                      <a:gd name="T20" fmla="*/ 46 w 58"/>
                      <a:gd name="T21" fmla="*/ 33 h 49"/>
                      <a:gd name="T22" fmla="*/ 50 w 58"/>
                      <a:gd name="T23" fmla="*/ 37 h 49"/>
                      <a:gd name="T24" fmla="*/ 50 w 58"/>
                      <a:gd name="T25" fmla="*/ 45 h 49"/>
                      <a:gd name="T26" fmla="*/ 42 w 58"/>
                      <a:gd name="T27" fmla="*/ 45 h 49"/>
                      <a:gd name="T28" fmla="*/ 39 w 58"/>
                      <a:gd name="T29" fmla="*/ 49 h 49"/>
                      <a:gd name="T30" fmla="*/ 31 w 58"/>
                      <a:gd name="T31" fmla="*/ 49 h 49"/>
                      <a:gd name="T32" fmla="*/ 23 w 58"/>
                      <a:gd name="T33" fmla="*/ 49 h 49"/>
                      <a:gd name="T34" fmla="*/ 19 w 58"/>
                      <a:gd name="T35" fmla="*/ 45 h 49"/>
                      <a:gd name="T36" fmla="*/ 19 w 58"/>
                      <a:gd name="T37" fmla="*/ 41 h 49"/>
                      <a:gd name="T38" fmla="*/ 23 w 58"/>
                      <a:gd name="T39" fmla="*/ 37 h 49"/>
                      <a:gd name="T40" fmla="*/ 19 w 58"/>
                      <a:gd name="T41" fmla="*/ 33 h 49"/>
                      <a:gd name="T42" fmla="*/ 12 w 58"/>
                      <a:gd name="T43" fmla="*/ 33 h 49"/>
                      <a:gd name="T44" fmla="*/ 8 w 58"/>
                      <a:gd name="T45" fmla="*/ 29 h 49"/>
                      <a:gd name="T46" fmla="*/ 0 w 58"/>
                      <a:gd name="T47" fmla="*/ 29 h 49"/>
                      <a:gd name="T48" fmla="*/ 0 w 58"/>
                      <a:gd name="T49" fmla="*/ 21 h 49"/>
                      <a:gd name="T50" fmla="*/ 0 w 58"/>
                      <a:gd name="T51" fmla="*/ 12 h 49"/>
                      <a:gd name="T52" fmla="*/ 0 w 58"/>
                      <a:gd name="T53" fmla="*/ 4 h 49"/>
                      <a:gd name="T54" fmla="*/ 8 w 58"/>
                      <a:gd name="T55" fmla="*/ 4 h 49"/>
                      <a:gd name="T56" fmla="*/ 12 w 58"/>
                      <a:gd name="T57" fmla="*/ 0 h 49"/>
                      <a:gd name="T58" fmla="*/ 16 w 58"/>
                      <a:gd name="T59" fmla="*/ 4 h 49"/>
                      <a:gd name="T60" fmla="*/ 19 w 58"/>
                      <a:gd name="T61" fmla="*/ 8 h 49"/>
                      <a:gd name="T62" fmla="*/ 23 w 58"/>
                      <a:gd name="T63" fmla="*/ 12 h 49"/>
                      <a:gd name="T64" fmla="*/ 31 w 58"/>
                      <a:gd name="T65" fmla="*/ 12 h 49"/>
                      <a:gd name="T66" fmla="*/ 35 w 58"/>
                      <a:gd name="T67" fmla="*/ 8 h 49"/>
                      <a:gd name="T68" fmla="*/ 39 w 58"/>
                      <a:gd name="T69" fmla="*/ 4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</a:cxnLst>
                    <a:rect l="0" t="0" r="r" b="b"/>
                    <a:pathLst>
                      <a:path w="58" h="49">
                        <a:moveTo>
                          <a:pt x="39" y="0"/>
                        </a:moveTo>
                        <a:lnTo>
                          <a:pt x="39" y="4"/>
                        </a:lnTo>
                        <a:lnTo>
                          <a:pt x="42" y="4"/>
                        </a:lnTo>
                        <a:lnTo>
                          <a:pt x="42" y="0"/>
                        </a:lnTo>
                        <a:lnTo>
                          <a:pt x="46" y="0"/>
                        </a:lnTo>
                        <a:lnTo>
                          <a:pt x="46" y="4"/>
                        </a:lnTo>
                        <a:lnTo>
                          <a:pt x="46" y="0"/>
                        </a:lnTo>
                        <a:lnTo>
                          <a:pt x="50" y="0"/>
                        </a:lnTo>
                        <a:lnTo>
                          <a:pt x="54" y="0"/>
                        </a:lnTo>
                        <a:lnTo>
                          <a:pt x="58" y="0"/>
                        </a:lnTo>
                        <a:lnTo>
                          <a:pt x="58" y="4"/>
                        </a:lnTo>
                        <a:lnTo>
                          <a:pt x="54" y="4"/>
                        </a:lnTo>
                        <a:lnTo>
                          <a:pt x="54" y="8"/>
                        </a:lnTo>
                        <a:lnTo>
                          <a:pt x="54" y="12"/>
                        </a:lnTo>
                        <a:lnTo>
                          <a:pt x="50" y="12"/>
                        </a:lnTo>
                        <a:lnTo>
                          <a:pt x="50" y="17"/>
                        </a:lnTo>
                        <a:lnTo>
                          <a:pt x="50" y="21"/>
                        </a:lnTo>
                        <a:lnTo>
                          <a:pt x="46" y="21"/>
                        </a:lnTo>
                        <a:lnTo>
                          <a:pt x="42" y="25"/>
                        </a:lnTo>
                        <a:lnTo>
                          <a:pt x="42" y="29"/>
                        </a:lnTo>
                        <a:lnTo>
                          <a:pt x="46" y="29"/>
                        </a:lnTo>
                        <a:lnTo>
                          <a:pt x="46" y="33"/>
                        </a:lnTo>
                        <a:lnTo>
                          <a:pt x="50" y="33"/>
                        </a:lnTo>
                        <a:lnTo>
                          <a:pt x="50" y="37"/>
                        </a:lnTo>
                        <a:lnTo>
                          <a:pt x="50" y="41"/>
                        </a:lnTo>
                        <a:lnTo>
                          <a:pt x="50" y="45"/>
                        </a:lnTo>
                        <a:lnTo>
                          <a:pt x="46" y="45"/>
                        </a:lnTo>
                        <a:lnTo>
                          <a:pt x="42" y="45"/>
                        </a:lnTo>
                        <a:lnTo>
                          <a:pt x="42" y="49"/>
                        </a:lnTo>
                        <a:lnTo>
                          <a:pt x="39" y="49"/>
                        </a:lnTo>
                        <a:lnTo>
                          <a:pt x="35" y="49"/>
                        </a:lnTo>
                        <a:lnTo>
                          <a:pt x="31" y="49"/>
                        </a:lnTo>
                        <a:lnTo>
                          <a:pt x="27" y="49"/>
                        </a:lnTo>
                        <a:lnTo>
                          <a:pt x="23" y="49"/>
                        </a:lnTo>
                        <a:lnTo>
                          <a:pt x="23" y="45"/>
                        </a:lnTo>
                        <a:lnTo>
                          <a:pt x="19" y="45"/>
                        </a:lnTo>
                        <a:lnTo>
                          <a:pt x="23" y="45"/>
                        </a:lnTo>
                        <a:lnTo>
                          <a:pt x="19" y="41"/>
                        </a:lnTo>
                        <a:lnTo>
                          <a:pt x="23" y="41"/>
                        </a:lnTo>
                        <a:lnTo>
                          <a:pt x="23" y="37"/>
                        </a:lnTo>
                        <a:lnTo>
                          <a:pt x="19" y="37"/>
                        </a:lnTo>
                        <a:lnTo>
                          <a:pt x="19" y="33"/>
                        </a:lnTo>
                        <a:lnTo>
                          <a:pt x="16" y="33"/>
                        </a:lnTo>
                        <a:lnTo>
                          <a:pt x="12" y="33"/>
                        </a:lnTo>
                        <a:lnTo>
                          <a:pt x="8" y="33"/>
                        </a:lnTo>
                        <a:lnTo>
                          <a:pt x="8" y="29"/>
                        </a:lnTo>
                        <a:lnTo>
                          <a:pt x="4" y="29"/>
                        </a:lnTo>
                        <a:lnTo>
                          <a:pt x="0" y="29"/>
                        </a:lnTo>
                        <a:lnTo>
                          <a:pt x="0" y="25"/>
                        </a:lnTo>
                        <a:lnTo>
                          <a:pt x="0" y="21"/>
                        </a:lnTo>
                        <a:lnTo>
                          <a:pt x="0" y="17"/>
                        </a:lnTo>
                        <a:lnTo>
                          <a:pt x="0" y="12"/>
                        </a:lnTo>
                        <a:lnTo>
                          <a:pt x="0" y="8"/>
                        </a:lnTo>
                        <a:lnTo>
                          <a:pt x="0" y="4"/>
                        </a:lnTo>
                        <a:lnTo>
                          <a:pt x="4" y="4"/>
                        </a:lnTo>
                        <a:lnTo>
                          <a:pt x="8" y="4"/>
                        </a:lnTo>
                        <a:lnTo>
                          <a:pt x="8" y="0"/>
                        </a:lnTo>
                        <a:lnTo>
                          <a:pt x="12" y="0"/>
                        </a:lnTo>
                        <a:lnTo>
                          <a:pt x="12" y="4"/>
                        </a:lnTo>
                        <a:lnTo>
                          <a:pt x="16" y="4"/>
                        </a:lnTo>
                        <a:lnTo>
                          <a:pt x="16" y="8"/>
                        </a:lnTo>
                        <a:lnTo>
                          <a:pt x="19" y="8"/>
                        </a:lnTo>
                        <a:lnTo>
                          <a:pt x="23" y="8"/>
                        </a:lnTo>
                        <a:lnTo>
                          <a:pt x="23" y="12"/>
                        </a:lnTo>
                        <a:lnTo>
                          <a:pt x="27" y="12"/>
                        </a:lnTo>
                        <a:lnTo>
                          <a:pt x="31" y="12"/>
                        </a:lnTo>
                        <a:lnTo>
                          <a:pt x="35" y="12"/>
                        </a:lnTo>
                        <a:lnTo>
                          <a:pt x="35" y="8"/>
                        </a:lnTo>
                        <a:lnTo>
                          <a:pt x="39" y="8"/>
                        </a:lnTo>
                        <a:lnTo>
                          <a:pt x="39" y="4"/>
                        </a:lnTo>
                        <a:lnTo>
                          <a:pt x="39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95" name="Freeform 670">
                    <a:extLst>
                      <a:ext uri="{FF2B5EF4-FFF2-40B4-BE49-F238E27FC236}">
                        <a16:creationId xmlns:a16="http://schemas.microsoft.com/office/drawing/2014/main" id="{EC34665B-8C5D-872F-0236-0FD49A3ACB1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917" y="3541"/>
                    <a:ext cx="63" cy="57"/>
                  </a:xfrm>
                  <a:custGeom>
                    <a:avLst/>
                    <a:gdLst>
                      <a:gd name="T0" fmla="*/ 0 w 62"/>
                      <a:gd name="T1" fmla="*/ 41 h 57"/>
                      <a:gd name="T2" fmla="*/ 0 w 62"/>
                      <a:gd name="T3" fmla="*/ 37 h 57"/>
                      <a:gd name="T4" fmla="*/ 4 w 62"/>
                      <a:gd name="T5" fmla="*/ 41 h 57"/>
                      <a:gd name="T6" fmla="*/ 4 w 62"/>
                      <a:gd name="T7" fmla="*/ 37 h 57"/>
                      <a:gd name="T8" fmla="*/ 8 w 62"/>
                      <a:gd name="T9" fmla="*/ 37 h 57"/>
                      <a:gd name="T10" fmla="*/ 12 w 62"/>
                      <a:gd name="T11" fmla="*/ 33 h 57"/>
                      <a:gd name="T12" fmla="*/ 16 w 62"/>
                      <a:gd name="T13" fmla="*/ 33 h 57"/>
                      <a:gd name="T14" fmla="*/ 16 w 62"/>
                      <a:gd name="T15" fmla="*/ 29 h 57"/>
                      <a:gd name="T16" fmla="*/ 20 w 62"/>
                      <a:gd name="T17" fmla="*/ 29 h 57"/>
                      <a:gd name="T18" fmla="*/ 20 w 62"/>
                      <a:gd name="T19" fmla="*/ 25 h 57"/>
                      <a:gd name="T20" fmla="*/ 23 w 62"/>
                      <a:gd name="T21" fmla="*/ 25 h 57"/>
                      <a:gd name="T22" fmla="*/ 23 w 62"/>
                      <a:gd name="T23" fmla="*/ 21 h 57"/>
                      <a:gd name="T24" fmla="*/ 27 w 62"/>
                      <a:gd name="T25" fmla="*/ 21 h 57"/>
                      <a:gd name="T26" fmla="*/ 23 w 62"/>
                      <a:gd name="T27" fmla="*/ 17 h 57"/>
                      <a:gd name="T28" fmla="*/ 27 w 62"/>
                      <a:gd name="T29" fmla="*/ 17 h 57"/>
                      <a:gd name="T30" fmla="*/ 27 w 62"/>
                      <a:gd name="T31" fmla="*/ 12 h 57"/>
                      <a:gd name="T32" fmla="*/ 27 w 62"/>
                      <a:gd name="T33" fmla="*/ 8 h 57"/>
                      <a:gd name="T34" fmla="*/ 27 w 62"/>
                      <a:gd name="T35" fmla="*/ 4 h 57"/>
                      <a:gd name="T36" fmla="*/ 31 w 62"/>
                      <a:gd name="T37" fmla="*/ 4 h 57"/>
                      <a:gd name="T38" fmla="*/ 35 w 62"/>
                      <a:gd name="T39" fmla="*/ 4 h 57"/>
                      <a:gd name="T40" fmla="*/ 35 w 62"/>
                      <a:gd name="T41" fmla="*/ 0 h 57"/>
                      <a:gd name="T42" fmla="*/ 35 w 62"/>
                      <a:gd name="T43" fmla="*/ 4 h 57"/>
                      <a:gd name="T44" fmla="*/ 39 w 62"/>
                      <a:gd name="T45" fmla="*/ 4 h 57"/>
                      <a:gd name="T46" fmla="*/ 43 w 62"/>
                      <a:gd name="T47" fmla="*/ 4 h 57"/>
                      <a:gd name="T48" fmla="*/ 43 w 62"/>
                      <a:gd name="T49" fmla="*/ 8 h 57"/>
                      <a:gd name="T50" fmla="*/ 46 w 62"/>
                      <a:gd name="T51" fmla="*/ 12 h 57"/>
                      <a:gd name="T52" fmla="*/ 46 w 62"/>
                      <a:gd name="T53" fmla="*/ 17 h 57"/>
                      <a:gd name="T54" fmla="*/ 43 w 62"/>
                      <a:gd name="T55" fmla="*/ 17 h 57"/>
                      <a:gd name="T56" fmla="*/ 43 w 62"/>
                      <a:gd name="T57" fmla="*/ 21 h 57"/>
                      <a:gd name="T58" fmla="*/ 43 w 62"/>
                      <a:gd name="T59" fmla="*/ 25 h 57"/>
                      <a:gd name="T60" fmla="*/ 43 w 62"/>
                      <a:gd name="T61" fmla="*/ 29 h 57"/>
                      <a:gd name="T62" fmla="*/ 43 w 62"/>
                      <a:gd name="T63" fmla="*/ 33 h 57"/>
                      <a:gd name="T64" fmla="*/ 46 w 62"/>
                      <a:gd name="T65" fmla="*/ 37 h 57"/>
                      <a:gd name="T66" fmla="*/ 50 w 62"/>
                      <a:gd name="T67" fmla="*/ 37 h 57"/>
                      <a:gd name="T68" fmla="*/ 54 w 62"/>
                      <a:gd name="T69" fmla="*/ 37 h 57"/>
                      <a:gd name="T70" fmla="*/ 58 w 62"/>
                      <a:gd name="T71" fmla="*/ 37 h 57"/>
                      <a:gd name="T72" fmla="*/ 62 w 62"/>
                      <a:gd name="T73" fmla="*/ 37 h 57"/>
                      <a:gd name="T74" fmla="*/ 62 w 62"/>
                      <a:gd name="T75" fmla="*/ 41 h 57"/>
                      <a:gd name="T76" fmla="*/ 62 w 62"/>
                      <a:gd name="T77" fmla="*/ 45 h 57"/>
                      <a:gd name="T78" fmla="*/ 58 w 62"/>
                      <a:gd name="T79" fmla="*/ 45 h 57"/>
                      <a:gd name="T80" fmla="*/ 54 w 62"/>
                      <a:gd name="T81" fmla="*/ 45 h 57"/>
                      <a:gd name="T82" fmla="*/ 54 w 62"/>
                      <a:gd name="T83" fmla="*/ 49 h 57"/>
                      <a:gd name="T84" fmla="*/ 50 w 62"/>
                      <a:gd name="T85" fmla="*/ 49 h 57"/>
                      <a:gd name="T86" fmla="*/ 50 w 62"/>
                      <a:gd name="T87" fmla="*/ 53 h 57"/>
                      <a:gd name="T88" fmla="*/ 46 w 62"/>
                      <a:gd name="T89" fmla="*/ 53 h 57"/>
                      <a:gd name="T90" fmla="*/ 43 w 62"/>
                      <a:gd name="T91" fmla="*/ 57 h 57"/>
                      <a:gd name="T92" fmla="*/ 39 w 62"/>
                      <a:gd name="T93" fmla="*/ 57 h 57"/>
                      <a:gd name="T94" fmla="*/ 39 w 62"/>
                      <a:gd name="T95" fmla="*/ 53 h 57"/>
                      <a:gd name="T96" fmla="*/ 35 w 62"/>
                      <a:gd name="T97" fmla="*/ 53 h 57"/>
                      <a:gd name="T98" fmla="*/ 31 w 62"/>
                      <a:gd name="T99" fmla="*/ 53 h 57"/>
                      <a:gd name="T100" fmla="*/ 31 w 62"/>
                      <a:gd name="T101" fmla="*/ 49 h 57"/>
                      <a:gd name="T102" fmla="*/ 27 w 62"/>
                      <a:gd name="T103" fmla="*/ 49 h 57"/>
                      <a:gd name="T104" fmla="*/ 23 w 62"/>
                      <a:gd name="T105" fmla="*/ 49 h 57"/>
                      <a:gd name="T106" fmla="*/ 20 w 62"/>
                      <a:gd name="T107" fmla="*/ 49 h 57"/>
                      <a:gd name="T108" fmla="*/ 20 w 62"/>
                      <a:gd name="T109" fmla="*/ 45 h 57"/>
                      <a:gd name="T110" fmla="*/ 16 w 62"/>
                      <a:gd name="T111" fmla="*/ 45 h 57"/>
                      <a:gd name="T112" fmla="*/ 16 w 62"/>
                      <a:gd name="T113" fmla="*/ 41 h 57"/>
                      <a:gd name="T114" fmla="*/ 12 w 62"/>
                      <a:gd name="T115" fmla="*/ 41 h 57"/>
                      <a:gd name="T116" fmla="*/ 12 w 62"/>
                      <a:gd name="T117" fmla="*/ 45 h 57"/>
                      <a:gd name="T118" fmla="*/ 8 w 62"/>
                      <a:gd name="T119" fmla="*/ 45 h 57"/>
                      <a:gd name="T120" fmla="*/ 4 w 62"/>
                      <a:gd name="T121" fmla="*/ 45 h 57"/>
                      <a:gd name="T122" fmla="*/ 0 w 62"/>
                      <a:gd name="T123" fmla="*/ 45 h 57"/>
                      <a:gd name="T124" fmla="*/ 0 w 62"/>
                      <a:gd name="T125" fmla="*/ 41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  <a:cxn ang="0">
                        <a:pos x="T122" y="T123"/>
                      </a:cxn>
                      <a:cxn ang="0">
                        <a:pos x="T124" y="T125"/>
                      </a:cxn>
                    </a:cxnLst>
                    <a:rect l="0" t="0" r="r" b="b"/>
                    <a:pathLst>
                      <a:path w="62" h="57">
                        <a:moveTo>
                          <a:pt x="0" y="41"/>
                        </a:moveTo>
                        <a:lnTo>
                          <a:pt x="0" y="37"/>
                        </a:lnTo>
                        <a:lnTo>
                          <a:pt x="4" y="41"/>
                        </a:lnTo>
                        <a:lnTo>
                          <a:pt x="4" y="37"/>
                        </a:lnTo>
                        <a:lnTo>
                          <a:pt x="8" y="37"/>
                        </a:lnTo>
                        <a:lnTo>
                          <a:pt x="12" y="33"/>
                        </a:lnTo>
                        <a:lnTo>
                          <a:pt x="16" y="33"/>
                        </a:lnTo>
                        <a:lnTo>
                          <a:pt x="16" y="29"/>
                        </a:lnTo>
                        <a:lnTo>
                          <a:pt x="20" y="29"/>
                        </a:lnTo>
                        <a:lnTo>
                          <a:pt x="20" y="25"/>
                        </a:lnTo>
                        <a:lnTo>
                          <a:pt x="23" y="25"/>
                        </a:lnTo>
                        <a:lnTo>
                          <a:pt x="23" y="21"/>
                        </a:lnTo>
                        <a:lnTo>
                          <a:pt x="27" y="21"/>
                        </a:lnTo>
                        <a:lnTo>
                          <a:pt x="23" y="17"/>
                        </a:lnTo>
                        <a:lnTo>
                          <a:pt x="27" y="17"/>
                        </a:lnTo>
                        <a:lnTo>
                          <a:pt x="27" y="12"/>
                        </a:lnTo>
                        <a:lnTo>
                          <a:pt x="27" y="8"/>
                        </a:lnTo>
                        <a:lnTo>
                          <a:pt x="27" y="4"/>
                        </a:lnTo>
                        <a:lnTo>
                          <a:pt x="31" y="4"/>
                        </a:lnTo>
                        <a:lnTo>
                          <a:pt x="35" y="4"/>
                        </a:lnTo>
                        <a:lnTo>
                          <a:pt x="35" y="0"/>
                        </a:lnTo>
                        <a:lnTo>
                          <a:pt x="35" y="4"/>
                        </a:lnTo>
                        <a:lnTo>
                          <a:pt x="39" y="4"/>
                        </a:lnTo>
                        <a:lnTo>
                          <a:pt x="43" y="4"/>
                        </a:lnTo>
                        <a:lnTo>
                          <a:pt x="43" y="8"/>
                        </a:lnTo>
                        <a:lnTo>
                          <a:pt x="46" y="12"/>
                        </a:lnTo>
                        <a:lnTo>
                          <a:pt x="46" y="17"/>
                        </a:lnTo>
                        <a:lnTo>
                          <a:pt x="43" y="17"/>
                        </a:lnTo>
                        <a:lnTo>
                          <a:pt x="43" y="21"/>
                        </a:lnTo>
                        <a:lnTo>
                          <a:pt x="43" y="25"/>
                        </a:lnTo>
                        <a:lnTo>
                          <a:pt x="43" y="29"/>
                        </a:lnTo>
                        <a:lnTo>
                          <a:pt x="43" y="33"/>
                        </a:lnTo>
                        <a:lnTo>
                          <a:pt x="46" y="37"/>
                        </a:lnTo>
                        <a:lnTo>
                          <a:pt x="50" y="37"/>
                        </a:lnTo>
                        <a:lnTo>
                          <a:pt x="54" y="37"/>
                        </a:lnTo>
                        <a:lnTo>
                          <a:pt x="58" y="37"/>
                        </a:lnTo>
                        <a:lnTo>
                          <a:pt x="62" y="37"/>
                        </a:lnTo>
                        <a:lnTo>
                          <a:pt x="62" y="41"/>
                        </a:lnTo>
                        <a:lnTo>
                          <a:pt x="62" y="45"/>
                        </a:lnTo>
                        <a:lnTo>
                          <a:pt x="58" y="45"/>
                        </a:lnTo>
                        <a:lnTo>
                          <a:pt x="54" y="45"/>
                        </a:lnTo>
                        <a:lnTo>
                          <a:pt x="54" y="49"/>
                        </a:lnTo>
                        <a:lnTo>
                          <a:pt x="50" y="49"/>
                        </a:lnTo>
                        <a:lnTo>
                          <a:pt x="50" y="53"/>
                        </a:lnTo>
                        <a:lnTo>
                          <a:pt x="46" y="53"/>
                        </a:lnTo>
                        <a:lnTo>
                          <a:pt x="43" y="57"/>
                        </a:lnTo>
                        <a:lnTo>
                          <a:pt x="39" y="57"/>
                        </a:lnTo>
                        <a:lnTo>
                          <a:pt x="39" y="53"/>
                        </a:lnTo>
                        <a:lnTo>
                          <a:pt x="35" y="53"/>
                        </a:lnTo>
                        <a:lnTo>
                          <a:pt x="31" y="53"/>
                        </a:lnTo>
                        <a:lnTo>
                          <a:pt x="31" y="49"/>
                        </a:lnTo>
                        <a:lnTo>
                          <a:pt x="27" y="49"/>
                        </a:lnTo>
                        <a:lnTo>
                          <a:pt x="23" y="49"/>
                        </a:lnTo>
                        <a:lnTo>
                          <a:pt x="20" y="49"/>
                        </a:lnTo>
                        <a:lnTo>
                          <a:pt x="20" y="45"/>
                        </a:lnTo>
                        <a:lnTo>
                          <a:pt x="16" y="45"/>
                        </a:lnTo>
                        <a:lnTo>
                          <a:pt x="16" y="41"/>
                        </a:lnTo>
                        <a:lnTo>
                          <a:pt x="12" y="41"/>
                        </a:lnTo>
                        <a:lnTo>
                          <a:pt x="12" y="45"/>
                        </a:lnTo>
                        <a:lnTo>
                          <a:pt x="8" y="45"/>
                        </a:lnTo>
                        <a:lnTo>
                          <a:pt x="4" y="45"/>
                        </a:lnTo>
                        <a:lnTo>
                          <a:pt x="0" y="45"/>
                        </a:lnTo>
                        <a:lnTo>
                          <a:pt x="0" y="41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96" name="Freeform 671">
                    <a:extLst>
                      <a:ext uri="{FF2B5EF4-FFF2-40B4-BE49-F238E27FC236}">
                        <a16:creationId xmlns:a16="http://schemas.microsoft.com/office/drawing/2014/main" id="{D8E578E6-3319-5583-AE94-EE76BC112F5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205" y="3545"/>
                    <a:ext cx="31" cy="41"/>
                  </a:xfrm>
                  <a:custGeom>
                    <a:avLst/>
                    <a:gdLst>
                      <a:gd name="T0" fmla="*/ 4 w 31"/>
                      <a:gd name="T1" fmla="*/ 8 h 41"/>
                      <a:gd name="T2" fmla="*/ 4 w 31"/>
                      <a:gd name="T3" fmla="*/ 4 h 41"/>
                      <a:gd name="T4" fmla="*/ 8 w 31"/>
                      <a:gd name="T5" fmla="*/ 4 h 41"/>
                      <a:gd name="T6" fmla="*/ 12 w 31"/>
                      <a:gd name="T7" fmla="*/ 4 h 41"/>
                      <a:gd name="T8" fmla="*/ 15 w 31"/>
                      <a:gd name="T9" fmla="*/ 4 h 41"/>
                      <a:gd name="T10" fmla="*/ 15 w 31"/>
                      <a:gd name="T11" fmla="*/ 0 h 41"/>
                      <a:gd name="T12" fmla="*/ 19 w 31"/>
                      <a:gd name="T13" fmla="*/ 0 h 41"/>
                      <a:gd name="T14" fmla="*/ 19 w 31"/>
                      <a:gd name="T15" fmla="*/ 4 h 41"/>
                      <a:gd name="T16" fmla="*/ 23 w 31"/>
                      <a:gd name="T17" fmla="*/ 8 h 41"/>
                      <a:gd name="T18" fmla="*/ 27 w 31"/>
                      <a:gd name="T19" fmla="*/ 8 h 41"/>
                      <a:gd name="T20" fmla="*/ 27 w 31"/>
                      <a:gd name="T21" fmla="*/ 13 h 41"/>
                      <a:gd name="T22" fmla="*/ 31 w 31"/>
                      <a:gd name="T23" fmla="*/ 13 h 41"/>
                      <a:gd name="T24" fmla="*/ 31 w 31"/>
                      <a:gd name="T25" fmla="*/ 17 h 41"/>
                      <a:gd name="T26" fmla="*/ 31 w 31"/>
                      <a:gd name="T27" fmla="*/ 21 h 41"/>
                      <a:gd name="T28" fmla="*/ 31 w 31"/>
                      <a:gd name="T29" fmla="*/ 25 h 41"/>
                      <a:gd name="T30" fmla="*/ 31 w 31"/>
                      <a:gd name="T31" fmla="*/ 29 h 41"/>
                      <a:gd name="T32" fmla="*/ 31 w 31"/>
                      <a:gd name="T33" fmla="*/ 33 h 41"/>
                      <a:gd name="T34" fmla="*/ 31 w 31"/>
                      <a:gd name="T35" fmla="*/ 29 h 41"/>
                      <a:gd name="T36" fmla="*/ 27 w 31"/>
                      <a:gd name="T37" fmla="*/ 29 h 41"/>
                      <a:gd name="T38" fmla="*/ 27 w 31"/>
                      <a:gd name="T39" fmla="*/ 33 h 41"/>
                      <a:gd name="T40" fmla="*/ 23 w 31"/>
                      <a:gd name="T41" fmla="*/ 33 h 41"/>
                      <a:gd name="T42" fmla="*/ 23 w 31"/>
                      <a:gd name="T43" fmla="*/ 37 h 41"/>
                      <a:gd name="T44" fmla="*/ 19 w 31"/>
                      <a:gd name="T45" fmla="*/ 37 h 41"/>
                      <a:gd name="T46" fmla="*/ 19 w 31"/>
                      <a:gd name="T47" fmla="*/ 41 h 41"/>
                      <a:gd name="T48" fmla="*/ 15 w 31"/>
                      <a:gd name="T49" fmla="*/ 41 h 41"/>
                      <a:gd name="T50" fmla="*/ 12 w 31"/>
                      <a:gd name="T51" fmla="*/ 37 h 41"/>
                      <a:gd name="T52" fmla="*/ 8 w 31"/>
                      <a:gd name="T53" fmla="*/ 37 h 41"/>
                      <a:gd name="T54" fmla="*/ 4 w 31"/>
                      <a:gd name="T55" fmla="*/ 33 h 41"/>
                      <a:gd name="T56" fmla="*/ 4 w 31"/>
                      <a:gd name="T57" fmla="*/ 29 h 41"/>
                      <a:gd name="T58" fmla="*/ 0 w 31"/>
                      <a:gd name="T59" fmla="*/ 29 h 41"/>
                      <a:gd name="T60" fmla="*/ 0 w 31"/>
                      <a:gd name="T61" fmla="*/ 25 h 41"/>
                      <a:gd name="T62" fmla="*/ 0 w 31"/>
                      <a:gd name="T63" fmla="*/ 21 h 41"/>
                      <a:gd name="T64" fmla="*/ 0 w 31"/>
                      <a:gd name="T65" fmla="*/ 17 h 41"/>
                      <a:gd name="T66" fmla="*/ 0 w 31"/>
                      <a:gd name="T67" fmla="*/ 13 h 41"/>
                      <a:gd name="T68" fmla="*/ 4 w 31"/>
                      <a:gd name="T69" fmla="*/ 8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</a:cxnLst>
                    <a:rect l="0" t="0" r="r" b="b"/>
                    <a:pathLst>
                      <a:path w="31" h="41">
                        <a:moveTo>
                          <a:pt x="4" y="8"/>
                        </a:moveTo>
                        <a:lnTo>
                          <a:pt x="4" y="4"/>
                        </a:lnTo>
                        <a:lnTo>
                          <a:pt x="8" y="4"/>
                        </a:lnTo>
                        <a:lnTo>
                          <a:pt x="12" y="4"/>
                        </a:lnTo>
                        <a:lnTo>
                          <a:pt x="15" y="4"/>
                        </a:lnTo>
                        <a:lnTo>
                          <a:pt x="15" y="0"/>
                        </a:lnTo>
                        <a:lnTo>
                          <a:pt x="19" y="0"/>
                        </a:lnTo>
                        <a:lnTo>
                          <a:pt x="19" y="4"/>
                        </a:lnTo>
                        <a:lnTo>
                          <a:pt x="23" y="8"/>
                        </a:lnTo>
                        <a:lnTo>
                          <a:pt x="27" y="8"/>
                        </a:lnTo>
                        <a:lnTo>
                          <a:pt x="27" y="13"/>
                        </a:lnTo>
                        <a:lnTo>
                          <a:pt x="31" y="13"/>
                        </a:lnTo>
                        <a:lnTo>
                          <a:pt x="31" y="17"/>
                        </a:lnTo>
                        <a:lnTo>
                          <a:pt x="31" y="21"/>
                        </a:lnTo>
                        <a:lnTo>
                          <a:pt x="31" y="25"/>
                        </a:lnTo>
                        <a:lnTo>
                          <a:pt x="31" y="29"/>
                        </a:lnTo>
                        <a:lnTo>
                          <a:pt x="31" y="33"/>
                        </a:lnTo>
                        <a:lnTo>
                          <a:pt x="31" y="29"/>
                        </a:lnTo>
                        <a:lnTo>
                          <a:pt x="27" y="29"/>
                        </a:lnTo>
                        <a:lnTo>
                          <a:pt x="27" y="33"/>
                        </a:lnTo>
                        <a:lnTo>
                          <a:pt x="23" y="33"/>
                        </a:lnTo>
                        <a:lnTo>
                          <a:pt x="23" y="37"/>
                        </a:lnTo>
                        <a:lnTo>
                          <a:pt x="19" y="37"/>
                        </a:lnTo>
                        <a:lnTo>
                          <a:pt x="19" y="41"/>
                        </a:lnTo>
                        <a:lnTo>
                          <a:pt x="15" y="41"/>
                        </a:lnTo>
                        <a:lnTo>
                          <a:pt x="12" y="37"/>
                        </a:lnTo>
                        <a:lnTo>
                          <a:pt x="8" y="37"/>
                        </a:lnTo>
                        <a:lnTo>
                          <a:pt x="4" y="33"/>
                        </a:lnTo>
                        <a:lnTo>
                          <a:pt x="4" y="29"/>
                        </a:lnTo>
                        <a:lnTo>
                          <a:pt x="0" y="29"/>
                        </a:lnTo>
                        <a:lnTo>
                          <a:pt x="0" y="25"/>
                        </a:lnTo>
                        <a:lnTo>
                          <a:pt x="0" y="21"/>
                        </a:lnTo>
                        <a:lnTo>
                          <a:pt x="0" y="17"/>
                        </a:lnTo>
                        <a:lnTo>
                          <a:pt x="0" y="13"/>
                        </a:lnTo>
                        <a:lnTo>
                          <a:pt x="4" y="8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97" name="Freeform 672">
                    <a:extLst>
                      <a:ext uri="{FF2B5EF4-FFF2-40B4-BE49-F238E27FC236}">
                        <a16:creationId xmlns:a16="http://schemas.microsoft.com/office/drawing/2014/main" id="{ECC1CAF6-D66F-37A4-41EF-89125B57E1C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534" y="3549"/>
                    <a:ext cx="28" cy="37"/>
                  </a:xfrm>
                  <a:custGeom>
                    <a:avLst/>
                    <a:gdLst>
                      <a:gd name="T0" fmla="*/ 11 w 27"/>
                      <a:gd name="T1" fmla="*/ 0 h 37"/>
                      <a:gd name="T2" fmla="*/ 15 w 27"/>
                      <a:gd name="T3" fmla="*/ 0 h 37"/>
                      <a:gd name="T4" fmla="*/ 19 w 27"/>
                      <a:gd name="T5" fmla="*/ 0 h 37"/>
                      <a:gd name="T6" fmla="*/ 19 w 27"/>
                      <a:gd name="T7" fmla="*/ 4 h 37"/>
                      <a:gd name="T8" fmla="*/ 19 w 27"/>
                      <a:gd name="T9" fmla="*/ 9 h 37"/>
                      <a:gd name="T10" fmla="*/ 19 w 27"/>
                      <a:gd name="T11" fmla="*/ 13 h 37"/>
                      <a:gd name="T12" fmla="*/ 23 w 27"/>
                      <a:gd name="T13" fmla="*/ 13 h 37"/>
                      <a:gd name="T14" fmla="*/ 23 w 27"/>
                      <a:gd name="T15" fmla="*/ 17 h 37"/>
                      <a:gd name="T16" fmla="*/ 23 w 27"/>
                      <a:gd name="T17" fmla="*/ 21 h 37"/>
                      <a:gd name="T18" fmla="*/ 23 w 27"/>
                      <a:gd name="T19" fmla="*/ 25 h 37"/>
                      <a:gd name="T20" fmla="*/ 27 w 27"/>
                      <a:gd name="T21" fmla="*/ 25 h 37"/>
                      <a:gd name="T22" fmla="*/ 27 w 27"/>
                      <a:gd name="T23" fmla="*/ 29 h 37"/>
                      <a:gd name="T24" fmla="*/ 23 w 27"/>
                      <a:gd name="T25" fmla="*/ 29 h 37"/>
                      <a:gd name="T26" fmla="*/ 19 w 27"/>
                      <a:gd name="T27" fmla="*/ 29 h 37"/>
                      <a:gd name="T28" fmla="*/ 15 w 27"/>
                      <a:gd name="T29" fmla="*/ 29 h 37"/>
                      <a:gd name="T30" fmla="*/ 15 w 27"/>
                      <a:gd name="T31" fmla="*/ 33 h 37"/>
                      <a:gd name="T32" fmla="*/ 11 w 27"/>
                      <a:gd name="T33" fmla="*/ 37 h 37"/>
                      <a:gd name="T34" fmla="*/ 11 w 27"/>
                      <a:gd name="T35" fmla="*/ 33 h 37"/>
                      <a:gd name="T36" fmla="*/ 11 w 27"/>
                      <a:gd name="T37" fmla="*/ 37 h 37"/>
                      <a:gd name="T38" fmla="*/ 11 w 27"/>
                      <a:gd name="T39" fmla="*/ 33 h 37"/>
                      <a:gd name="T40" fmla="*/ 7 w 27"/>
                      <a:gd name="T41" fmla="*/ 33 h 37"/>
                      <a:gd name="T42" fmla="*/ 7 w 27"/>
                      <a:gd name="T43" fmla="*/ 29 h 37"/>
                      <a:gd name="T44" fmla="*/ 7 w 27"/>
                      <a:gd name="T45" fmla="*/ 25 h 37"/>
                      <a:gd name="T46" fmla="*/ 4 w 27"/>
                      <a:gd name="T47" fmla="*/ 25 h 37"/>
                      <a:gd name="T48" fmla="*/ 4 w 27"/>
                      <a:gd name="T49" fmla="*/ 21 h 37"/>
                      <a:gd name="T50" fmla="*/ 0 w 27"/>
                      <a:gd name="T51" fmla="*/ 17 h 37"/>
                      <a:gd name="T52" fmla="*/ 0 w 27"/>
                      <a:gd name="T53" fmla="*/ 13 h 37"/>
                      <a:gd name="T54" fmla="*/ 0 w 27"/>
                      <a:gd name="T55" fmla="*/ 9 h 37"/>
                      <a:gd name="T56" fmla="*/ 0 w 27"/>
                      <a:gd name="T57" fmla="*/ 4 h 37"/>
                      <a:gd name="T58" fmla="*/ 4 w 27"/>
                      <a:gd name="T59" fmla="*/ 4 h 37"/>
                      <a:gd name="T60" fmla="*/ 7 w 27"/>
                      <a:gd name="T61" fmla="*/ 4 h 37"/>
                      <a:gd name="T62" fmla="*/ 11 w 27"/>
                      <a:gd name="T63" fmla="*/ 4 h 37"/>
                      <a:gd name="T64" fmla="*/ 11 w 27"/>
                      <a:gd name="T65" fmla="*/ 0 h 3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27" h="37">
                        <a:moveTo>
                          <a:pt x="11" y="0"/>
                        </a:moveTo>
                        <a:lnTo>
                          <a:pt x="15" y="0"/>
                        </a:lnTo>
                        <a:lnTo>
                          <a:pt x="19" y="0"/>
                        </a:lnTo>
                        <a:lnTo>
                          <a:pt x="19" y="4"/>
                        </a:lnTo>
                        <a:lnTo>
                          <a:pt x="19" y="9"/>
                        </a:lnTo>
                        <a:lnTo>
                          <a:pt x="19" y="13"/>
                        </a:lnTo>
                        <a:lnTo>
                          <a:pt x="23" y="13"/>
                        </a:lnTo>
                        <a:lnTo>
                          <a:pt x="23" y="17"/>
                        </a:lnTo>
                        <a:lnTo>
                          <a:pt x="23" y="21"/>
                        </a:lnTo>
                        <a:lnTo>
                          <a:pt x="23" y="25"/>
                        </a:lnTo>
                        <a:lnTo>
                          <a:pt x="27" y="25"/>
                        </a:lnTo>
                        <a:lnTo>
                          <a:pt x="27" y="29"/>
                        </a:lnTo>
                        <a:lnTo>
                          <a:pt x="23" y="29"/>
                        </a:lnTo>
                        <a:lnTo>
                          <a:pt x="19" y="29"/>
                        </a:lnTo>
                        <a:lnTo>
                          <a:pt x="15" y="29"/>
                        </a:lnTo>
                        <a:lnTo>
                          <a:pt x="15" y="33"/>
                        </a:lnTo>
                        <a:lnTo>
                          <a:pt x="11" y="37"/>
                        </a:lnTo>
                        <a:lnTo>
                          <a:pt x="11" y="33"/>
                        </a:lnTo>
                        <a:lnTo>
                          <a:pt x="11" y="37"/>
                        </a:lnTo>
                        <a:lnTo>
                          <a:pt x="11" y="33"/>
                        </a:lnTo>
                        <a:lnTo>
                          <a:pt x="7" y="33"/>
                        </a:lnTo>
                        <a:lnTo>
                          <a:pt x="7" y="29"/>
                        </a:lnTo>
                        <a:lnTo>
                          <a:pt x="7" y="25"/>
                        </a:lnTo>
                        <a:lnTo>
                          <a:pt x="4" y="25"/>
                        </a:lnTo>
                        <a:lnTo>
                          <a:pt x="4" y="21"/>
                        </a:lnTo>
                        <a:lnTo>
                          <a:pt x="0" y="17"/>
                        </a:lnTo>
                        <a:lnTo>
                          <a:pt x="0" y="13"/>
                        </a:lnTo>
                        <a:lnTo>
                          <a:pt x="0" y="9"/>
                        </a:lnTo>
                        <a:lnTo>
                          <a:pt x="0" y="4"/>
                        </a:lnTo>
                        <a:lnTo>
                          <a:pt x="4" y="4"/>
                        </a:lnTo>
                        <a:lnTo>
                          <a:pt x="7" y="4"/>
                        </a:lnTo>
                        <a:lnTo>
                          <a:pt x="11" y="4"/>
                        </a:lnTo>
                        <a:lnTo>
                          <a:pt x="11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98" name="Freeform 673">
                    <a:extLst>
                      <a:ext uri="{FF2B5EF4-FFF2-40B4-BE49-F238E27FC236}">
                        <a16:creationId xmlns:a16="http://schemas.microsoft.com/office/drawing/2014/main" id="{9F2AEB24-30D6-220F-49A2-F8A8D517451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646" y="3558"/>
                    <a:ext cx="23" cy="24"/>
                  </a:xfrm>
                  <a:custGeom>
                    <a:avLst/>
                    <a:gdLst>
                      <a:gd name="T0" fmla="*/ 0 w 23"/>
                      <a:gd name="T1" fmla="*/ 4 h 24"/>
                      <a:gd name="T2" fmla="*/ 4 w 23"/>
                      <a:gd name="T3" fmla="*/ 4 h 24"/>
                      <a:gd name="T4" fmla="*/ 8 w 23"/>
                      <a:gd name="T5" fmla="*/ 4 h 24"/>
                      <a:gd name="T6" fmla="*/ 8 w 23"/>
                      <a:gd name="T7" fmla="*/ 8 h 24"/>
                      <a:gd name="T8" fmla="*/ 8 w 23"/>
                      <a:gd name="T9" fmla="*/ 4 h 24"/>
                      <a:gd name="T10" fmla="*/ 12 w 23"/>
                      <a:gd name="T11" fmla="*/ 4 h 24"/>
                      <a:gd name="T12" fmla="*/ 12 w 23"/>
                      <a:gd name="T13" fmla="*/ 0 h 24"/>
                      <a:gd name="T14" fmla="*/ 15 w 23"/>
                      <a:gd name="T15" fmla="*/ 4 h 24"/>
                      <a:gd name="T16" fmla="*/ 19 w 23"/>
                      <a:gd name="T17" fmla="*/ 4 h 24"/>
                      <a:gd name="T18" fmla="*/ 23 w 23"/>
                      <a:gd name="T19" fmla="*/ 8 h 24"/>
                      <a:gd name="T20" fmla="*/ 23 w 23"/>
                      <a:gd name="T21" fmla="*/ 12 h 24"/>
                      <a:gd name="T22" fmla="*/ 19 w 23"/>
                      <a:gd name="T23" fmla="*/ 12 h 24"/>
                      <a:gd name="T24" fmla="*/ 23 w 23"/>
                      <a:gd name="T25" fmla="*/ 12 h 24"/>
                      <a:gd name="T26" fmla="*/ 23 w 23"/>
                      <a:gd name="T27" fmla="*/ 16 h 24"/>
                      <a:gd name="T28" fmla="*/ 23 w 23"/>
                      <a:gd name="T29" fmla="*/ 20 h 24"/>
                      <a:gd name="T30" fmla="*/ 23 w 23"/>
                      <a:gd name="T31" fmla="*/ 16 h 24"/>
                      <a:gd name="T32" fmla="*/ 19 w 23"/>
                      <a:gd name="T33" fmla="*/ 16 h 24"/>
                      <a:gd name="T34" fmla="*/ 15 w 23"/>
                      <a:gd name="T35" fmla="*/ 16 h 24"/>
                      <a:gd name="T36" fmla="*/ 15 w 23"/>
                      <a:gd name="T37" fmla="*/ 20 h 24"/>
                      <a:gd name="T38" fmla="*/ 15 w 23"/>
                      <a:gd name="T39" fmla="*/ 16 h 24"/>
                      <a:gd name="T40" fmla="*/ 15 w 23"/>
                      <a:gd name="T41" fmla="*/ 20 h 24"/>
                      <a:gd name="T42" fmla="*/ 12 w 23"/>
                      <a:gd name="T43" fmla="*/ 16 h 24"/>
                      <a:gd name="T44" fmla="*/ 8 w 23"/>
                      <a:gd name="T45" fmla="*/ 16 h 24"/>
                      <a:gd name="T46" fmla="*/ 8 w 23"/>
                      <a:gd name="T47" fmla="*/ 20 h 24"/>
                      <a:gd name="T48" fmla="*/ 12 w 23"/>
                      <a:gd name="T49" fmla="*/ 20 h 24"/>
                      <a:gd name="T50" fmla="*/ 12 w 23"/>
                      <a:gd name="T51" fmla="*/ 24 h 24"/>
                      <a:gd name="T52" fmla="*/ 8 w 23"/>
                      <a:gd name="T53" fmla="*/ 24 h 24"/>
                      <a:gd name="T54" fmla="*/ 8 w 23"/>
                      <a:gd name="T55" fmla="*/ 20 h 24"/>
                      <a:gd name="T56" fmla="*/ 8 w 23"/>
                      <a:gd name="T57" fmla="*/ 16 h 24"/>
                      <a:gd name="T58" fmla="*/ 8 w 23"/>
                      <a:gd name="T59" fmla="*/ 12 h 24"/>
                      <a:gd name="T60" fmla="*/ 4 w 23"/>
                      <a:gd name="T61" fmla="*/ 12 h 24"/>
                      <a:gd name="T62" fmla="*/ 4 w 23"/>
                      <a:gd name="T63" fmla="*/ 8 h 24"/>
                      <a:gd name="T64" fmla="*/ 0 w 23"/>
                      <a:gd name="T65" fmla="*/ 8 h 24"/>
                      <a:gd name="T66" fmla="*/ 0 w 23"/>
                      <a:gd name="T67" fmla="*/ 4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</a:cxnLst>
                    <a:rect l="0" t="0" r="r" b="b"/>
                    <a:pathLst>
                      <a:path w="23" h="24">
                        <a:moveTo>
                          <a:pt x="0" y="4"/>
                        </a:moveTo>
                        <a:lnTo>
                          <a:pt x="4" y="4"/>
                        </a:lnTo>
                        <a:lnTo>
                          <a:pt x="8" y="4"/>
                        </a:lnTo>
                        <a:lnTo>
                          <a:pt x="8" y="8"/>
                        </a:lnTo>
                        <a:lnTo>
                          <a:pt x="8" y="4"/>
                        </a:lnTo>
                        <a:lnTo>
                          <a:pt x="12" y="4"/>
                        </a:lnTo>
                        <a:lnTo>
                          <a:pt x="12" y="0"/>
                        </a:lnTo>
                        <a:lnTo>
                          <a:pt x="15" y="4"/>
                        </a:lnTo>
                        <a:lnTo>
                          <a:pt x="19" y="4"/>
                        </a:lnTo>
                        <a:lnTo>
                          <a:pt x="23" y="8"/>
                        </a:lnTo>
                        <a:lnTo>
                          <a:pt x="23" y="12"/>
                        </a:lnTo>
                        <a:lnTo>
                          <a:pt x="19" y="12"/>
                        </a:lnTo>
                        <a:lnTo>
                          <a:pt x="23" y="12"/>
                        </a:lnTo>
                        <a:lnTo>
                          <a:pt x="23" y="16"/>
                        </a:lnTo>
                        <a:lnTo>
                          <a:pt x="23" y="20"/>
                        </a:lnTo>
                        <a:lnTo>
                          <a:pt x="23" y="16"/>
                        </a:lnTo>
                        <a:lnTo>
                          <a:pt x="19" y="16"/>
                        </a:lnTo>
                        <a:lnTo>
                          <a:pt x="15" y="16"/>
                        </a:lnTo>
                        <a:lnTo>
                          <a:pt x="15" y="20"/>
                        </a:lnTo>
                        <a:lnTo>
                          <a:pt x="15" y="16"/>
                        </a:lnTo>
                        <a:lnTo>
                          <a:pt x="15" y="20"/>
                        </a:lnTo>
                        <a:lnTo>
                          <a:pt x="12" y="16"/>
                        </a:lnTo>
                        <a:lnTo>
                          <a:pt x="8" y="16"/>
                        </a:lnTo>
                        <a:lnTo>
                          <a:pt x="8" y="20"/>
                        </a:lnTo>
                        <a:lnTo>
                          <a:pt x="12" y="20"/>
                        </a:lnTo>
                        <a:lnTo>
                          <a:pt x="12" y="24"/>
                        </a:lnTo>
                        <a:lnTo>
                          <a:pt x="8" y="24"/>
                        </a:lnTo>
                        <a:lnTo>
                          <a:pt x="8" y="20"/>
                        </a:lnTo>
                        <a:lnTo>
                          <a:pt x="8" y="16"/>
                        </a:lnTo>
                        <a:lnTo>
                          <a:pt x="8" y="12"/>
                        </a:lnTo>
                        <a:lnTo>
                          <a:pt x="4" y="12"/>
                        </a:lnTo>
                        <a:lnTo>
                          <a:pt x="4" y="8"/>
                        </a:lnTo>
                        <a:lnTo>
                          <a:pt x="0" y="8"/>
                        </a:lnTo>
                        <a:lnTo>
                          <a:pt x="0" y="4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99" name="Freeform 674">
                    <a:extLst>
                      <a:ext uri="{FF2B5EF4-FFF2-40B4-BE49-F238E27FC236}">
                        <a16:creationId xmlns:a16="http://schemas.microsoft.com/office/drawing/2014/main" id="{1334E082-45C0-C667-B2E7-23956B790C4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155" y="3558"/>
                    <a:ext cx="28" cy="40"/>
                  </a:xfrm>
                  <a:custGeom>
                    <a:avLst/>
                    <a:gdLst>
                      <a:gd name="T0" fmla="*/ 0 w 27"/>
                      <a:gd name="T1" fmla="*/ 32 h 40"/>
                      <a:gd name="T2" fmla="*/ 0 w 27"/>
                      <a:gd name="T3" fmla="*/ 28 h 40"/>
                      <a:gd name="T4" fmla="*/ 0 w 27"/>
                      <a:gd name="T5" fmla="*/ 24 h 40"/>
                      <a:gd name="T6" fmla="*/ 4 w 27"/>
                      <a:gd name="T7" fmla="*/ 24 h 40"/>
                      <a:gd name="T8" fmla="*/ 4 w 27"/>
                      <a:gd name="T9" fmla="*/ 20 h 40"/>
                      <a:gd name="T10" fmla="*/ 4 w 27"/>
                      <a:gd name="T11" fmla="*/ 16 h 40"/>
                      <a:gd name="T12" fmla="*/ 0 w 27"/>
                      <a:gd name="T13" fmla="*/ 16 h 40"/>
                      <a:gd name="T14" fmla="*/ 0 w 27"/>
                      <a:gd name="T15" fmla="*/ 12 h 40"/>
                      <a:gd name="T16" fmla="*/ 4 w 27"/>
                      <a:gd name="T17" fmla="*/ 12 h 40"/>
                      <a:gd name="T18" fmla="*/ 0 w 27"/>
                      <a:gd name="T19" fmla="*/ 12 h 40"/>
                      <a:gd name="T20" fmla="*/ 4 w 27"/>
                      <a:gd name="T21" fmla="*/ 12 h 40"/>
                      <a:gd name="T22" fmla="*/ 4 w 27"/>
                      <a:gd name="T23" fmla="*/ 8 h 40"/>
                      <a:gd name="T24" fmla="*/ 8 w 27"/>
                      <a:gd name="T25" fmla="*/ 8 h 40"/>
                      <a:gd name="T26" fmla="*/ 8 w 27"/>
                      <a:gd name="T27" fmla="*/ 4 h 40"/>
                      <a:gd name="T28" fmla="*/ 12 w 27"/>
                      <a:gd name="T29" fmla="*/ 4 h 40"/>
                      <a:gd name="T30" fmla="*/ 15 w 27"/>
                      <a:gd name="T31" fmla="*/ 4 h 40"/>
                      <a:gd name="T32" fmla="*/ 19 w 27"/>
                      <a:gd name="T33" fmla="*/ 0 h 40"/>
                      <a:gd name="T34" fmla="*/ 19 w 27"/>
                      <a:gd name="T35" fmla="*/ 4 h 40"/>
                      <a:gd name="T36" fmla="*/ 19 w 27"/>
                      <a:gd name="T37" fmla="*/ 8 h 40"/>
                      <a:gd name="T38" fmla="*/ 19 w 27"/>
                      <a:gd name="T39" fmla="*/ 12 h 40"/>
                      <a:gd name="T40" fmla="*/ 19 w 27"/>
                      <a:gd name="T41" fmla="*/ 16 h 40"/>
                      <a:gd name="T42" fmla="*/ 19 w 27"/>
                      <a:gd name="T43" fmla="*/ 20 h 40"/>
                      <a:gd name="T44" fmla="*/ 23 w 27"/>
                      <a:gd name="T45" fmla="*/ 20 h 40"/>
                      <a:gd name="T46" fmla="*/ 23 w 27"/>
                      <a:gd name="T47" fmla="*/ 24 h 40"/>
                      <a:gd name="T48" fmla="*/ 27 w 27"/>
                      <a:gd name="T49" fmla="*/ 24 h 40"/>
                      <a:gd name="T50" fmla="*/ 23 w 27"/>
                      <a:gd name="T51" fmla="*/ 24 h 40"/>
                      <a:gd name="T52" fmla="*/ 27 w 27"/>
                      <a:gd name="T53" fmla="*/ 24 h 40"/>
                      <a:gd name="T54" fmla="*/ 27 w 27"/>
                      <a:gd name="T55" fmla="*/ 28 h 40"/>
                      <a:gd name="T56" fmla="*/ 27 w 27"/>
                      <a:gd name="T57" fmla="*/ 32 h 40"/>
                      <a:gd name="T58" fmla="*/ 23 w 27"/>
                      <a:gd name="T59" fmla="*/ 32 h 40"/>
                      <a:gd name="T60" fmla="*/ 23 w 27"/>
                      <a:gd name="T61" fmla="*/ 36 h 40"/>
                      <a:gd name="T62" fmla="*/ 23 w 27"/>
                      <a:gd name="T63" fmla="*/ 40 h 40"/>
                      <a:gd name="T64" fmla="*/ 19 w 27"/>
                      <a:gd name="T65" fmla="*/ 36 h 40"/>
                      <a:gd name="T66" fmla="*/ 19 w 27"/>
                      <a:gd name="T67" fmla="*/ 32 h 40"/>
                      <a:gd name="T68" fmla="*/ 15 w 27"/>
                      <a:gd name="T69" fmla="*/ 32 h 40"/>
                      <a:gd name="T70" fmla="*/ 12 w 27"/>
                      <a:gd name="T71" fmla="*/ 32 h 40"/>
                      <a:gd name="T72" fmla="*/ 8 w 27"/>
                      <a:gd name="T73" fmla="*/ 32 h 40"/>
                      <a:gd name="T74" fmla="*/ 4 w 27"/>
                      <a:gd name="T75" fmla="*/ 32 h 40"/>
                      <a:gd name="T76" fmla="*/ 0 w 27"/>
                      <a:gd name="T77" fmla="*/ 32 h 4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</a:cxnLst>
                    <a:rect l="0" t="0" r="r" b="b"/>
                    <a:pathLst>
                      <a:path w="27" h="40">
                        <a:moveTo>
                          <a:pt x="0" y="32"/>
                        </a:moveTo>
                        <a:lnTo>
                          <a:pt x="0" y="28"/>
                        </a:lnTo>
                        <a:lnTo>
                          <a:pt x="0" y="24"/>
                        </a:lnTo>
                        <a:lnTo>
                          <a:pt x="4" y="24"/>
                        </a:lnTo>
                        <a:lnTo>
                          <a:pt x="4" y="20"/>
                        </a:lnTo>
                        <a:lnTo>
                          <a:pt x="4" y="16"/>
                        </a:lnTo>
                        <a:lnTo>
                          <a:pt x="0" y="16"/>
                        </a:lnTo>
                        <a:lnTo>
                          <a:pt x="0" y="12"/>
                        </a:lnTo>
                        <a:lnTo>
                          <a:pt x="4" y="12"/>
                        </a:lnTo>
                        <a:lnTo>
                          <a:pt x="0" y="12"/>
                        </a:lnTo>
                        <a:lnTo>
                          <a:pt x="4" y="12"/>
                        </a:lnTo>
                        <a:lnTo>
                          <a:pt x="4" y="8"/>
                        </a:lnTo>
                        <a:lnTo>
                          <a:pt x="8" y="8"/>
                        </a:lnTo>
                        <a:lnTo>
                          <a:pt x="8" y="4"/>
                        </a:lnTo>
                        <a:lnTo>
                          <a:pt x="12" y="4"/>
                        </a:lnTo>
                        <a:lnTo>
                          <a:pt x="15" y="4"/>
                        </a:lnTo>
                        <a:lnTo>
                          <a:pt x="19" y="0"/>
                        </a:lnTo>
                        <a:lnTo>
                          <a:pt x="19" y="4"/>
                        </a:lnTo>
                        <a:lnTo>
                          <a:pt x="19" y="8"/>
                        </a:lnTo>
                        <a:lnTo>
                          <a:pt x="19" y="12"/>
                        </a:lnTo>
                        <a:lnTo>
                          <a:pt x="19" y="16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3" y="24"/>
                        </a:lnTo>
                        <a:lnTo>
                          <a:pt x="27" y="24"/>
                        </a:lnTo>
                        <a:lnTo>
                          <a:pt x="23" y="24"/>
                        </a:lnTo>
                        <a:lnTo>
                          <a:pt x="27" y="24"/>
                        </a:lnTo>
                        <a:lnTo>
                          <a:pt x="27" y="28"/>
                        </a:lnTo>
                        <a:lnTo>
                          <a:pt x="27" y="32"/>
                        </a:lnTo>
                        <a:lnTo>
                          <a:pt x="23" y="32"/>
                        </a:lnTo>
                        <a:lnTo>
                          <a:pt x="23" y="36"/>
                        </a:lnTo>
                        <a:lnTo>
                          <a:pt x="23" y="40"/>
                        </a:lnTo>
                        <a:lnTo>
                          <a:pt x="19" y="36"/>
                        </a:lnTo>
                        <a:lnTo>
                          <a:pt x="19" y="32"/>
                        </a:lnTo>
                        <a:lnTo>
                          <a:pt x="15" y="32"/>
                        </a:lnTo>
                        <a:lnTo>
                          <a:pt x="12" y="32"/>
                        </a:lnTo>
                        <a:lnTo>
                          <a:pt x="8" y="32"/>
                        </a:lnTo>
                        <a:lnTo>
                          <a:pt x="4" y="32"/>
                        </a:lnTo>
                        <a:lnTo>
                          <a:pt x="0" y="32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300" name="Freeform 675">
                    <a:extLst>
                      <a:ext uri="{FF2B5EF4-FFF2-40B4-BE49-F238E27FC236}">
                        <a16:creationId xmlns:a16="http://schemas.microsoft.com/office/drawing/2014/main" id="{28A8184B-09FB-C8C0-56C4-76CE9B44E19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649" y="3563"/>
                    <a:ext cx="50" cy="75"/>
                  </a:xfrm>
                  <a:custGeom>
                    <a:avLst/>
                    <a:gdLst>
                      <a:gd name="T0" fmla="*/ 46 w 50"/>
                      <a:gd name="T1" fmla="*/ 0 h 76"/>
                      <a:gd name="T2" fmla="*/ 50 w 50"/>
                      <a:gd name="T3" fmla="*/ 4 h 76"/>
                      <a:gd name="T4" fmla="*/ 46 w 50"/>
                      <a:gd name="T5" fmla="*/ 8 h 76"/>
                      <a:gd name="T6" fmla="*/ 42 w 50"/>
                      <a:gd name="T7" fmla="*/ 16 h 76"/>
                      <a:gd name="T8" fmla="*/ 46 w 50"/>
                      <a:gd name="T9" fmla="*/ 20 h 76"/>
                      <a:gd name="T10" fmla="*/ 46 w 50"/>
                      <a:gd name="T11" fmla="*/ 28 h 76"/>
                      <a:gd name="T12" fmla="*/ 46 w 50"/>
                      <a:gd name="T13" fmla="*/ 28 h 76"/>
                      <a:gd name="T14" fmla="*/ 46 w 50"/>
                      <a:gd name="T15" fmla="*/ 36 h 76"/>
                      <a:gd name="T16" fmla="*/ 46 w 50"/>
                      <a:gd name="T17" fmla="*/ 44 h 76"/>
                      <a:gd name="T18" fmla="*/ 42 w 50"/>
                      <a:gd name="T19" fmla="*/ 48 h 76"/>
                      <a:gd name="T20" fmla="*/ 38 w 50"/>
                      <a:gd name="T21" fmla="*/ 52 h 76"/>
                      <a:gd name="T22" fmla="*/ 38 w 50"/>
                      <a:gd name="T23" fmla="*/ 60 h 76"/>
                      <a:gd name="T24" fmla="*/ 34 w 50"/>
                      <a:gd name="T25" fmla="*/ 64 h 76"/>
                      <a:gd name="T26" fmla="*/ 31 w 50"/>
                      <a:gd name="T27" fmla="*/ 68 h 76"/>
                      <a:gd name="T28" fmla="*/ 31 w 50"/>
                      <a:gd name="T29" fmla="*/ 76 h 76"/>
                      <a:gd name="T30" fmla="*/ 23 w 50"/>
                      <a:gd name="T31" fmla="*/ 76 h 76"/>
                      <a:gd name="T32" fmla="*/ 15 w 50"/>
                      <a:gd name="T33" fmla="*/ 72 h 76"/>
                      <a:gd name="T34" fmla="*/ 11 w 50"/>
                      <a:gd name="T35" fmla="*/ 76 h 76"/>
                      <a:gd name="T36" fmla="*/ 8 w 50"/>
                      <a:gd name="T37" fmla="*/ 72 h 76"/>
                      <a:gd name="T38" fmla="*/ 4 w 50"/>
                      <a:gd name="T39" fmla="*/ 68 h 76"/>
                      <a:gd name="T40" fmla="*/ 0 w 50"/>
                      <a:gd name="T41" fmla="*/ 64 h 76"/>
                      <a:gd name="T42" fmla="*/ 0 w 50"/>
                      <a:gd name="T43" fmla="*/ 56 h 76"/>
                      <a:gd name="T44" fmla="*/ 4 w 50"/>
                      <a:gd name="T45" fmla="*/ 60 h 76"/>
                      <a:gd name="T46" fmla="*/ 8 w 50"/>
                      <a:gd name="T47" fmla="*/ 56 h 76"/>
                      <a:gd name="T48" fmla="*/ 15 w 50"/>
                      <a:gd name="T49" fmla="*/ 56 h 76"/>
                      <a:gd name="T50" fmla="*/ 19 w 50"/>
                      <a:gd name="T51" fmla="*/ 52 h 76"/>
                      <a:gd name="T52" fmla="*/ 19 w 50"/>
                      <a:gd name="T53" fmla="*/ 44 h 76"/>
                      <a:gd name="T54" fmla="*/ 23 w 50"/>
                      <a:gd name="T55" fmla="*/ 40 h 76"/>
                      <a:gd name="T56" fmla="*/ 23 w 50"/>
                      <a:gd name="T57" fmla="*/ 40 h 76"/>
                      <a:gd name="T58" fmla="*/ 27 w 50"/>
                      <a:gd name="T59" fmla="*/ 36 h 76"/>
                      <a:gd name="T60" fmla="*/ 27 w 50"/>
                      <a:gd name="T61" fmla="*/ 28 h 76"/>
                      <a:gd name="T62" fmla="*/ 34 w 50"/>
                      <a:gd name="T63" fmla="*/ 28 h 76"/>
                      <a:gd name="T64" fmla="*/ 31 w 50"/>
                      <a:gd name="T65" fmla="*/ 24 h 76"/>
                      <a:gd name="T66" fmla="*/ 34 w 50"/>
                      <a:gd name="T67" fmla="*/ 20 h 76"/>
                      <a:gd name="T68" fmla="*/ 31 w 50"/>
                      <a:gd name="T69" fmla="*/ 16 h 76"/>
                      <a:gd name="T70" fmla="*/ 31 w 50"/>
                      <a:gd name="T71" fmla="*/ 8 h 76"/>
                      <a:gd name="T72" fmla="*/ 34 w 50"/>
                      <a:gd name="T73" fmla="*/ 4 h 76"/>
                      <a:gd name="T74" fmla="*/ 38 w 50"/>
                      <a:gd name="T75" fmla="*/ 0 h 7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</a:cxnLst>
                    <a:rect l="0" t="0" r="r" b="b"/>
                    <a:pathLst>
                      <a:path w="50" h="76">
                        <a:moveTo>
                          <a:pt x="42" y="0"/>
                        </a:moveTo>
                        <a:lnTo>
                          <a:pt x="46" y="0"/>
                        </a:lnTo>
                        <a:lnTo>
                          <a:pt x="50" y="0"/>
                        </a:lnTo>
                        <a:lnTo>
                          <a:pt x="50" y="4"/>
                        </a:lnTo>
                        <a:lnTo>
                          <a:pt x="50" y="8"/>
                        </a:lnTo>
                        <a:lnTo>
                          <a:pt x="46" y="8"/>
                        </a:lnTo>
                        <a:lnTo>
                          <a:pt x="46" y="12"/>
                        </a:lnTo>
                        <a:lnTo>
                          <a:pt x="42" y="16"/>
                        </a:lnTo>
                        <a:lnTo>
                          <a:pt x="46" y="16"/>
                        </a:lnTo>
                        <a:lnTo>
                          <a:pt x="46" y="20"/>
                        </a:lnTo>
                        <a:lnTo>
                          <a:pt x="46" y="24"/>
                        </a:lnTo>
                        <a:lnTo>
                          <a:pt x="46" y="28"/>
                        </a:lnTo>
                        <a:lnTo>
                          <a:pt x="42" y="28"/>
                        </a:lnTo>
                        <a:lnTo>
                          <a:pt x="46" y="28"/>
                        </a:lnTo>
                        <a:lnTo>
                          <a:pt x="46" y="32"/>
                        </a:lnTo>
                        <a:lnTo>
                          <a:pt x="46" y="36"/>
                        </a:lnTo>
                        <a:lnTo>
                          <a:pt x="46" y="40"/>
                        </a:lnTo>
                        <a:lnTo>
                          <a:pt x="46" y="44"/>
                        </a:lnTo>
                        <a:lnTo>
                          <a:pt x="42" y="44"/>
                        </a:lnTo>
                        <a:lnTo>
                          <a:pt x="42" y="48"/>
                        </a:lnTo>
                        <a:lnTo>
                          <a:pt x="38" y="48"/>
                        </a:lnTo>
                        <a:lnTo>
                          <a:pt x="38" y="52"/>
                        </a:lnTo>
                        <a:lnTo>
                          <a:pt x="38" y="56"/>
                        </a:lnTo>
                        <a:lnTo>
                          <a:pt x="38" y="60"/>
                        </a:lnTo>
                        <a:lnTo>
                          <a:pt x="34" y="60"/>
                        </a:lnTo>
                        <a:lnTo>
                          <a:pt x="34" y="64"/>
                        </a:lnTo>
                        <a:lnTo>
                          <a:pt x="31" y="64"/>
                        </a:lnTo>
                        <a:lnTo>
                          <a:pt x="31" y="68"/>
                        </a:lnTo>
                        <a:lnTo>
                          <a:pt x="31" y="72"/>
                        </a:lnTo>
                        <a:lnTo>
                          <a:pt x="31" y="76"/>
                        </a:lnTo>
                        <a:lnTo>
                          <a:pt x="27" y="76"/>
                        </a:lnTo>
                        <a:lnTo>
                          <a:pt x="23" y="76"/>
                        </a:lnTo>
                        <a:lnTo>
                          <a:pt x="19" y="76"/>
                        </a:lnTo>
                        <a:lnTo>
                          <a:pt x="15" y="72"/>
                        </a:lnTo>
                        <a:lnTo>
                          <a:pt x="15" y="76"/>
                        </a:lnTo>
                        <a:lnTo>
                          <a:pt x="11" y="76"/>
                        </a:lnTo>
                        <a:lnTo>
                          <a:pt x="11" y="72"/>
                        </a:lnTo>
                        <a:lnTo>
                          <a:pt x="8" y="72"/>
                        </a:lnTo>
                        <a:lnTo>
                          <a:pt x="8" y="68"/>
                        </a:lnTo>
                        <a:lnTo>
                          <a:pt x="4" y="68"/>
                        </a:lnTo>
                        <a:lnTo>
                          <a:pt x="4" y="64"/>
                        </a:lnTo>
                        <a:lnTo>
                          <a:pt x="0" y="64"/>
                        </a:lnTo>
                        <a:lnTo>
                          <a:pt x="0" y="60"/>
                        </a:lnTo>
                        <a:lnTo>
                          <a:pt x="0" y="56"/>
                        </a:lnTo>
                        <a:lnTo>
                          <a:pt x="4" y="56"/>
                        </a:lnTo>
                        <a:lnTo>
                          <a:pt x="4" y="60"/>
                        </a:lnTo>
                        <a:lnTo>
                          <a:pt x="8" y="60"/>
                        </a:lnTo>
                        <a:lnTo>
                          <a:pt x="8" y="56"/>
                        </a:lnTo>
                        <a:lnTo>
                          <a:pt x="11" y="56"/>
                        </a:lnTo>
                        <a:lnTo>
                          <a:pt x="15" y="56"/>
                        </a:lnTo>
                        <a:lnTo>
                          <a:pt x="15" y="52"/>
                        </a:lnTo>
                        <a:lnTo>
                          <a:pt x="19" y="52"/>
                        </a:lnTo>
                        <a:lnTo>
                          <a:pt x="19" y="48"/>
                        </a:lnTo>
                        <a:lnTo>
                          <a:pt x="19" y="44"/>
                        </a:lnTo>
                        <a:lnTo>
                          <a:pt x="23" y="44"/>
                        </a:lnTo>
                        <a:lnTo>
                          <a:pt x="23" y="40"/>
                        </a:lnTo>
                        <a:lnTo>
                          <a:pt x="19" y="40"/>
                        </a:lnTo>
                        <a:lnTo>
                          <a:pt x="23" y="40"/>
                        </a:lnTo>
                        <a:lnTo>
                          <a:pt x="23" y="36"/>
                        </a:lnTo>
                        <a:lnTo>
                          <a:pt x="27" y="36"/>
                        </a:lnTo>
                        <a:lnTo>
                          <a:pt x="27" y="32"/>
                        </a:lnTo>
                        <a:lnTo>
                          <a:pt x="27" y="28"/>
                        </a:lnTo>
                        <a:lnTo>
                          <a:pt x="31" y="28"/>
                        </a:lnTo>
                        <a:lnTo>
                          <a:pt x="34" y="28"/>
                        </a:lnTo>
                        <a:lnTo>
                          <a:pt x="34" y="24"/>
                        </a:lnTo>
                        <a:lnTo>
                          <a:pt x="31" y="24"/>
                        </a:lnTo>
                        <a:lnTo>
                          <a:pt x="34" y="24"/>
                        </a:lnTo>
                        <a:lnTo>
                          <a:pt x="34" y="20"/>
                        </a:lnTo>
                        <a:lnTo>
                          <a:pt x="34" y="16"/>
                        </a:lnTo>
                        <a:lnTo>
                          <a:pt x="31" y="16"/>
                        </a:lnTo>
                        <a:lnTo>
                          <a:pt x="31" y="12"/>
                        </a:lnTo>
                        <a:lnTo>
                          <a:pt x="31" y="8"/>
                        </a:lnTo>
                        <a:lnTo>
                          <a:pt x="34" y="8"/>
                        </a:lnTo>
                        <a:lnTo>
                          <a:pt x="34" y="4"/>
                        </a:lnTo>
                        <a:lnTo>
                          <a:pt x="38" y="4"/>
                        </a:lnTo>
                        <a:lnTo>
                          <a:pt x="38" y="0"/>
                        </a:lnTo>
                        <a:lnTo>
                          <a:pt x="42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301" name="Freeform 676">
                    <a:extLst>
                      <a:ext uri="{FF2B5EF4-FFF2-40B4-BE49-F238E27FC236}">
                        <a16:creationId xmlns:a16="http://schemas.microsoft.com/office/drawing/2014/main" id="{38F50331-7D17-6FB5-0173-4814D274048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96" y="3563"/>
                    <a:ext cx="50" cy="52"/>
                  </a:xfrm>
                  <a:custGeom>
                    <a:avLst/>
                    <a:gdLst>
                      <a:gd name="T0" fmla="*/ 39 w 50"/>
                      <a:gd name="T1" fmla="*/ 4 h 52"/>
                      <a:gd name="T2" fmla="*/ 43 w 50"/>
                      <a:gd name="T3" fmla="*/ 12 h 52"/>
                      <a:gd name="T4" fmla="*/ 46 w 50"/>
                      <a:gd name="T5" fmla="*/ 16 h 52"/>
                      <a:gd name="T6" fmla="*/ 50 w 50"/>
                      <a:gd name="T7" fmla="*/ 20 h 52"/>
                      <a:gd name="T8" fmla="*/ 46 w 50"/>
                      <a:gd name="T9" fmla="*/ 24 h 52"/>
                      <a:gd name="T10" fmla="*/ 46 w 50"/>
                      <a:gd name="T11" fmla="*/ 24 h 52"/>
                      <a:gd name="T12" fmla="*/ 43 w 50"/>
                      <a:gd name="T13" fmla="*/ 28 h 52"/>
                      <a:gd name="T14" fmla="*/ 43 w 50"/>
                      <a:gd name="T15" fmla="*/ 28 h 52"/>
                      <a:gd name="T16" fmla="*/ 43 w 50"/>
                      <a:gd name="T17" fmla="*/ 28 h 52"/>
                      <a:gd name="T18" fmla="*/ 39 w 50"/>
                      <a:gd name="T19" fmla="*/ 32 h 52"/>
                      <a:gd name="T20" fmla="*/ 35 w 50"/>
                      <a:gd name="T21" fmla="*/ 36 h 52"/>
                      <a:gd name="T22" fmla="*/ 31 w 50"/>
                      <a:gd name="T23" fmla="*/ 40 h 52"/>
                      <a:gd name="T24" fmla="*/ 23 w 50"/>
                      <a:gd name="T25" fmla="*/ 44 h 52"/>
                      <a:gd name="T26" fmla="*/ 16 w 50"/>
                      <a:gd name="T27" fmla="*/ 44 h 52"/>
                      <a:gd name="T28" fmla="*/ 16 w 50"/>
                      <a:gd name="T29" fmla="*/ 52 h 52"/>
                      <a:gd name="T30" fmla="*/ 12 w 50"/>
                      <a:gd name="T31" fmla="*/ 48 h 52"/>
                      <a:gd name="T32" fmla="*/ 12 w 50"/>
                      <a:gd name="T33" fmla="*/ 48 h 52"/>
                      <a:gd name="T34" fmla="*/ 12 w 50"/>
                      <a:gd name="T35" fmla="*/ 48 h 52"/>
                      <a:gd name="T36" fmla="*/ 12 w 50"/>
                      <a:gd name="T37" fmla="*/ 48 h 52"/>
                      <a:gd name="T38" fmla="*/ 8 w 50"/>
                      <a:gd name="T39" fmla="*/ 44 h 52"/>
                      <a:gd name="T40" fmla="*/ 8 w 50"/>
                      <a:gd name="T41" fmla="*/ 44 h 52"/>
                      <a:gd name="T42" fmla="*/ 8 w 50"/>
                      <a:gd name="T43" fmla="*/ 44 h 52"/>
                      <a:gd name="T44" fmla="*/ 4 w 50"/>
                      <a:gd name="T45" fmla="*/ 40 h 52"/>
                      <a:gd name="T46" fmla="*/ 4 w 50"/>
                      <a:gd name="T47" fmla="*/ 40 h 52"/>
                      <a:gd name="T48" fmla="*/ 4 w 50"/>
                      <a:gd name="T49" fmla="*/ 32 h 52"/>
                      <a:gd name="T50" fmla="*/ 4 w 50"/>
                      <a:gd name="T51" fmla="*/ 28 h 52"/>
                      <a:gd name="T52" fmla="*/ 12 w 50"/>
                      <a:gd name="T53" fmla="*/ 24 h 52"/>
                      <a:gd name="T54" fmla="*/ 16 w 50"/>
                      <a:gd name="T55" fmla="*/ 20 h 52"/>
                      <a:gd name="T56" fmla="*/ 20 w 50"/>
                      <a:gd name="T57" fmla="*/ 16 h 52"/>
                      <a:gd name="T58" fmla="*/ 23 w 50"/>
                      <a:gd name="T59" fmla="*/ 20 h 52"/>
                      <a:gd name="T60" fmla="*/ 23 w 50"/>
                      <a:gd name="T61" fmla="*/ 16 h 52"/>
                      <a:gd name="T62" fmla="*/ 27 w 50"/>
                      <a:gd name="T63" fmla="*/ 20 h 52"/>
                      <a:gd name="T64" fmla="*/ 31 w 50"/>
                      <a:gd name="T65" fmla="*/ 12 h 52"/>
                      <a:gd name="T66" fmla="*/ 27 w 50"/>
                      <a:gd name="T67" fmla="*/ 8 h 52"/>
                      <a:gd name="T68" fmla="*/ 23 w 50"/>
                      <a:gd name="T69" fmla="*/ 4 h 52"/>
                      <a:gd name="T70" fmla="*/ 31 w 50"/>
                      <a:gd name="T71" fmla="*/ 4 h 52"/>
                      <a:gd name="T72" fmla="*/ 39 w 50"/>
                      <a:gd name="T73" fmla="*/ 4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50" h="52">
                        <a:moveTo>
                          <a:pt x="39" y="0"/>
                        </a:moveTo>
                        <a:lnTo>
                          <a:pt x="39" y="4"/>
                        </a:lnTo>
                        <a:lnTo>
                          <a:pt x="43" y="8"/>
                        </a:lnTo>
                        <a:lnTo>
                          <a:pt x="43" y="12"/>
                        </a:lnTo>
                        <a:lnTo>
                          <a:pt x="46" y="12"/>
                        </a:lnTo>
                        <a:lnTo>
                          <a:pt x="46" y="16"/>
                        </a:lnTo>
                        <a:lnTo>
                          <a:pt x="46" y="20"/>
                        </a:lnTo>
                        <a:lnTo>
                          <a:pt x="50" y="20"/>
                        </a:lnTo>
                        <a:lnTo>
                          <a:pt x="50" y="24"/>
                        </a:lnTo>
                        <a:lnTo>
                          <a:pt x="46" y="24"/>
                        </a:lnTo>
                        <a:lnTo>
                          <a:pt x="46" y="28"/>
                        </a:lnTo>
                        <a:lnTo>
                          <a:pt x="46" y="24"/>
                        </a:lnTo>
                        <a:lnTo>
                          <a:pt x="43" y="24"/>
                        </a:lnTo>
                        <a:lnTo>
                          <a:pt x="43" y="28"/>
                        </a:lnTo>
                        <a:lnTo>
                          <a:pt x="43" y="24"/>
                        </a:lnTo>
                        <a:lnTo>
                          <a:pt x="43" y="28"/>
                        </a:lnTo>
                        <a:lnTo>
                          <a:pt x="46" y="28"/>
                        </a:lnTo>
                        <a:lnTo>
                          <a:pt x="43" y="28"/>
                        </a:lnTo>
                        <a:lnTo>
                          <a:pt x="39" y="28"/>
                        </a:lnTo>
                        <a:lnTo>
                          <a:pt x="39" y="32"/>
                        </a:lnTo>
                        <a:lnTo>
                          <a:pt x="35" y="32"/>
                        </a:lnTo>
                        <a:lnTo>
                          <a:pt x="35" y="36"/>
                        </a:lnTo>
                        <a:lnTo>
                          <a:pt x="31" y="36"/>
                        </a:lnTo>
                        <a:lnTo>
                          <a:pt x="31" y="40"/>
                        </a:lnTo>
                        <a:lnTo>
                          <a:pt x="27" y="44"/>
                        </a:lnTo>
                        <a:lnTo>
                          <a:pt x="23" y="44"/>
                        </a:lnTo>
                        <a:lnTo>
                          <a:pt x="20" y="44"/>
                        </a:lnTo>
                        <a:lnTo>
                          <a:pt x="16" y="44"/>
                        </a:lnTo>
                        <a:lnTo>
                          <a:pt x="16" y="48"/>
                        </a:lnTo>
                        <a:lnTo>
                          <a:pt x="16" y="52"/>
                        </a:lnTo>
                        <a:lnTo>
                          <a:pt x="12" y="52"/>
                        </a:lnTo>
                        <a:lnTo>
                          <a:pt x="12" y="48"/>
                        </a:lnTo>
                        <a:lnTo>
                          <a:pt x="16" y="48"/>
                        </a:lnTo>
                        <a:lnTo>
                          <a:pt x="12" y="48"/>
                        </a:lnTo>
                        <a:lnTo>
                          <a:pt x="16" y="48"/>
                        </a:lnTo>
                        <a:lnTo>
                          <a:pt x="12" y="48"/>
                        </a:lnTo>
                        <a:lnTo>
                          <a:pt x="12" y="44"/>
                        </a:lnTo>
                        <a:lnTo>
                          <a:pt x="12" y="48"/>
                        </a:lnTo>
                        <a:lnTo>
                          <a:pt x="12" y="44"/>
                        </a:lnTo>
                        <a:lnTo>
                          <a:pt x="8" y="44"/>
                        </a:lnTo>
                        <a:lnTo>
                          <a:pt x="12" y="44"/>
                        </a:lnTo>
                        <a:lnTo>
                          <a:pt x="8" y="44"/>
                        </a:lnTo>
                        <a:lnTo>
                          <a:pt x="12" y="44"/>
                        </a:lnTo>
                        <a:lnTo>
                          <a:pt x="8" y="44"/>
                        </a:lnTo>
                        <a:lnTo>
                          <a:pt x="8" y="40"/>
                        </a:lnTo>
                        <a:lnTo>
                          <a:pt x="4" y="40"/>
                        </a:lnTo>
                        <a:lnTo>
                          <a:pt x="0" y="40"/>
                        </a:lnTo>
                        <a:lnTo>
                          <a:pt x="4" y="40"/>
                        </a:lnTo>
                        <a:lnTo>
                          <a:pt x="4" y="36"/>
                        </a:lnTo>
                        <a:lnTo>
                          <a:pt x="4" y="32"/>
                        </a:lnTo>
                        <a:lnTo>
                          <a:pt x="0" y="28"/>
                        </a:lnTo>
                        <a:lnTo>
                          <a:pt x="4" y="28"/>
                        </a:lnTo>
                        <a:lnTo>
                          <a:pt x="8" y="28"/>
                        </a:lnTo>
                        <a:lnTo>
                          <a:pt x="12" y="24"/>
                        </a:lnTo>
                        <a:lnTo>
                          <a:pt x="16" y="24"/>
                        </a:lnTo>
                        <a:lnTo>
                          <a:pt x="16" y="20"/>
                        </a:lnTo>
                        <a:lnTo>
                          <a:pt x="20" y="20"/>
                        </a:lnTo>
                        <a:lnTo>
                          <a:pt x="20" y="16"/>
                        </a:lnTo>
                        <a:lnTo>
                          <a:pt x="20" y="20"/>
                        </a:lnTo>
                        <a:lnTo>
                          <a:pt x="23" y="20"/>
                        </a:lnTo>
                        <a:lnTo>
                          <a:pt x="27" y="16"/>
                        </a:lnTo>
                        <a:lnTo>
                          <a:pt x="23" y="16"/>
                        </a:lnTo>
                        <a:lnTo>
                          <a:pt x="27" y="16"/>
                        </a:lnTo>
                        <a:lnTo>
                          <a:pt x="27" y="20"/>
                        </a:lnTo>
                        <a:lnTo>
                          <a:pt x="31" y="16"/>
                        </a:lnTo>
                        <a:lnTo>
                          <a:pt x="31" y="12"/>
                        </a:lnTo>
                        <a:lnTo>
                          <a:pt x="31" y="8"/>
                        </a:lnTo>
                        <a:lnTo>
                          <a:pt x="27" y="8"/>
                        </a:lnTo>
                        <a:lnTo>
                          <a:pt x="23" y="8"/>
                        </a:lnTo>
                        <a:lnTo>
                          <a:pt x="23" y="4"/>
                        </a:lnTo>
                        <a:lnTo>
                          <a:pt x="27" y="4"/>
                        </a:lnTo>
                        <a:lnTo>
                          <a:pt x="31" y="4"/>
                        </a:lnTo>
                        <a:lnTo>
                          <a:pt x="35" y="4"/>
                        </a:lnTo>
                        <a:lnTo>
                          <a:pt x="39" y="4"/>
                        </a:lnTo>
                        <a:lnTo>
                          <a:pt x="39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302" name="Freeform 677">
                    <a:extLst>
                      <a:ext uri="{FF2B5EF4-FFF2-40B4-BE49-F238E27FC236}">
                        <a16:creationId xmlns:a16="http://schemas.microsoft.com/office/drawing/2014/main" id="{1587105C-F0E6-F290-30BC-C4775640BF2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608" y="3566"/>
                    <a:ext cx="75" cy="57"/>
                  </a:xfrm>
                  <a:custGeom>
                    <a:avLst/>
                    <a:gdLst>
                      <a:gd name="T0" fmla="*/ 34 w 76"/>
                      <a:gd name="T1" fmla="*/ 4 h 56"/>
                      <a:gd name="T2" fmla="*/ 34 w 76"/>
                      <a:gd name="T3" fmla="*/ 12 h 56"/>
                      <a:gd name="T4" fmla="*/ 38 w 76"/>
                      <a:gd name="T5" fmla="*/ 16 h 56"/>
                      <a:gd name="T6" fmla="*/ 42 w 76"/>
                      <a:gd name="T7" fmla="*/ 12 h 56"/>
                      <a:gd name="T8" fmla="*/ 50 w 76"/>
                      <a:gd name="T9" fmla="*/ 12 h 56"/>
                      <a:gd name="T10" fmla="*/ 53 w 76"/>
                      <a:gd name="T11" fmla="*/ 8 h 56"/>
                      <a:gd name="T12" fmla="*/ 57 w 76"/>
                      <a:gd name="T13" fmla="*/ 4 h 56"/>
                      <a:gd name="T14" fmla="*/ 61 w 76"/>
                      <a:gd name="T15" fmla="*/ 0 h 56"/>
                      <a:gd name="T16" fmla="*/ 65 w 76"/>
                      <a:gd name="T17" fmla="*/ 0 h 56"/>
                      <a:gd name="T18" fmla="*/ 73 w 76"/>
                      <a:gd name="T19" fmla="*/ 0 h 56"/>
                      <a:gd name="T20" fmla="*/ 73 w 76"/>
                      <a:gd name="T21" fmla="*/ 4 h 56"/>
                      <a:gd name="T22" fmla="*/ 73 w 76"/>
                      <a:gd name="T23" fmla="*/ 12 h 56"/>
                      <a:gd name="T24" fmla="*/ 76 w 76"/>
                      <a:gd name="T25" fmla="*/ 16 h 56"/>
                      <a:gd name="T26" fmla="*/ 73 w 76"/>
                      <a:gd name="T27" fmla="*/ 20 h 56"/>
                      <a:gd name="T28" fmla="*/ 76 w 76"/>
                      <a:gd name="T29" fmla="*/ 24 h 56"/>
                      <a:gd name="T30" fmla="*/ 69 w 76"/>
                      <a:gd name="T31" fmla="*/ 24 h 56"/>
                      <a:gd name="T32" fmla="*/ 69 w 76"/>
                      <a:gd name="T33" fmla="*/ 32 h 56"/>
                      <a:gd name="T34" fmla="*/ 65 w 76"/>
                      <a:gd name="T35" fmla="*/ 36 h 56"/>
                      <a:gd name="T36" fmla="*/ 65 w 76"/>
                      <a:gd name="T37" fmla="*/ 36 h 56"/>
                      <a:gd name="T38" fmla="*/ 61 w 76"/>
                      <a:gd name="T39" fmla="*/ 40 h 56"/>
                      <a:gd name="T40" fmla="*/ 61 w 76"/>
                      <a:gd name="T41" fmla="*/ 48 h 56"/>
                      <a:gd name="T42" fmla="*/ 57 w 76"/>
                      <a:gd name="T43" fmla="*/ 52 h 56"/>
                      <a:gd name="T44" fmla="*/ 50 w 76"/>
                      <a:gd name="T45" fmla="*/ 52 h 56"/>
                      <a:gd name="T46" fmla="*/ 46 w 76"/>
                      <a:gd name="T47" fmla="*/ 56 h 56"/>
                      <a:gd name="T48" fmla="*/ 42 w 76"/>
                      <a:gd name="T49" fmla="*/ 52 h 56"/>
                      <a:gd name="T50" fmla="*/ 38 w 76"/>
                      <a:gd name="T51" fmla="*/ 52 h 56"/>
                      <a:gd name="T52" fmla="*/ 38 w 76"/>
                      <a:gd name="T53" fmla="*/ 52 h 56"/>
                      <a:gd name="T54" fmla="*/ 38 w 76"/>
                      <a:gd name="T55" fmla="*/ 44 h 56"/>
                      <a:gd name="T56" fmla="*/ 30 w 76"/>
                      <a:gd name="T57" fmla="*/ 44 h 56"/>
                      <a:gd name="T58" fmla="*/ 27 w 76"/>
                      <a:gd name="T59" fmla="*/ 40 h 56"/>
                      <a:gd name="T60" fmla="*/ 19 w 76"/>
                      <a:gd name="T61" fmla="*/ 40 h 56"/>
                      <a:gd name="T62" fmla="*/ 15 w 76"/>
                      <a:gd name="T63" fmla="*/ 36 h 56"/>
                      <a:gd name="T64" fmla="*/ 7 w 76"/>
                      <a:gd name="T65" fmla="*/ 36 h 56"/>
                      <a:gd name="T66" fmla="*/ 4 w 76"/>
                      <a:gd name="T67" fmla="*/ 32 h 56"/>
                      <a:gd name="T68" fmla="*/ 4 w 76"/>
                      <a:gd name="T69" fmla="*/ 32 h 56"/>
                      <a:gd name="T70" fmla="*/ 11 w 76"/>
                      <a:gd name="T71" fmla="*/ 32 h 56"/>
                      <a:gd name="T72" fmla="*/ 19 w 76"/>
                      <a:gd name="T73" fmla="*/ 28 h 56"/>
                      <a:gd name="T74" fmla="*/ 27 w 76"/>
                      <a:gd name="T75" fmla="*/ 24 h 56"/>
                      <a:gd name="T76" fmla="*/ 27 w 76"/>
                      <a:gd name="T77" fmla="*/ 16 h 56"/>
                      <a:gd name="T78" fmla="*/ 27 w 76"/>
                      <a:gd name="T79" fmla="*/ 8 h 56"/>
                      <a:gd name="T80" fmla="*/ 30 w 76"/>
                      <a:gd name="T81" fmla="*/ 4 h 5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</a:cxnLst>
                    <a:rect l="0" t="0" r="r" b="b"/>
                    <a:pathLst>
                      <a:path w="76" h="56">
                        <a:moveTo>
                          <a:pt x="30" y="4"/>
                        </a:moveTo>
                        <a:lnTo>
                          <a:pt x="34" y="4"/>
                        </a:lnTo>
                        <a:lnTo>
                          <a:pt x="34" y="8"/>
                        </a:lnTo>
                        <a:lnTo>
                          <a:pt x="34" y="12"/>
                        </a:lnTo>
                        <a:lnTo>
                          <a:pt x="38" y="12"/>
                        </a:lnTo>
                        <a:lnTo>
                          <a:pt x="38" y="16"/>
                        </a:lnTo>
                        <a:lnTo>
                          <a:pt x="42" y="16"/>
                        </a:lnTo>
                        <a:lnTo>
                          <a:pt x="42" y="12"/>
                        </a:lnTo>
                        <a:lnTo>
                          <a:pt x="46" y="12"/>
                        </a:lnTo>
                        <a:lnTo>
                          <a:pt x="50" y="12"/>
                        </a:lnTo>
                        <a:lnTo>
                          <a:pt x="53" y="12"/>
                        </a:lnTo>
                        <a:lnTo>
                          <a:pt x="53" y="8"/>
                        </a:lnTo>
                        <a:lnTo>
                          <a:pt x="53" y="4"/>
                        </a:lnTo>
                        <a:lnTo>
                          <a:pt x="57" y="4"/>
                        </a:lnTo>
                        <a:lnTo>
                          <a:pt x="57" y="0"/>
                        </a:lnTo>
                        <a:lnTo>
                          <a:pt x="61" y="0"/>
                        </a:lnTo>
                        <a:lnTo>
                          <a:pt x="65" y="4"/>
                        </a:lnTo>
                        <a:lnTo>
                          <a:pt x="65" y="0"/>
                        </a:lnTo>
                        <a:lnTo>
                          <a:pt x="69" y="0"/>
                        </a:lnTo>
                        <a:lnTo>
                          <a:pt x="73" y="0"/>
                        </a:lnTo>
                        <a:lnTo>
                          <a:pt x="76" y="4"/>
                        </a:lnTo>
                        <a:lnTo>
                          <a:pt x="73" y="4"/>
                        </a:lnTo>
                        <a:lnTo>
                          <a:pt x="73" y="8"/>
                        </a:lnTo>
                        <a:lnTo>
                          <a:pt x="73" y="12"/>
                        </a:lnTo>
                        <a:lnTo>
                          <a:pt x="76" y="12"/>
                        </a:lnTo>
                        <a:lnTo>
                          <a:pt x="76" y="16"/>
                        </a:lnTo>
                        <a:lnTo>
                          <a:pt x="76" y="20"/>
                        </a:lnTo>
                        <a:lnTo>
                          <a:pt x="73" y="20"/>
                        </a:lnTo>
                        <a:lnTo>
                          <a:pt x="76" y="20"/>
                        </a:lnTo>
                        <a:lnTo>
                          <a:pt x="76" y="24"/>
                        </a:lnTo>
                        <a:lnTo>
                          <a:pt x="73" y="24"/>
                        </a:lnTo>
                        <a:lnTo>
                          <a:pt x="69" y="24"/>
                        </a:lnTo>
                        <a:lnTo>
                          <a:pt x="69" y="28"/>
                        </a:lnTo>
                        <a:lnTo>
                          <a:pt x="69" y="32"/>
                        </a:lnTo>
                        <a:lnTo>
                          <a:pt x="65" y="32"/>
                        </a:lnTo>
                        <a:lnTo>
                          <a:pt x="65" y="36"/>
                        </a:lnTo>
                        <a:lnTo>
                          <a:pt x="61" y="36"/>
                        </a:lnTo>
                        <a:lnTo>
                          <a:pt x="65" y="36"/>
                        </a:lnTo>
                        <a:lnTo>
                          <a:pt x="65" y="40"/>
                        </a:lnTo>
                        <a:lnTo>
                          <a:pt x="61" y="40"/>
                        </a:lnTo>
                        <a:lnTo>
                          <a:pt x="61" y="44"/>
                        </a:lnTo>
                        <a:lnTo>
                          <a:pt x="61" y="48"/>
                        </a:lnTo>
                        <a:lnTo>
                          <a:pt x="57" y="48"/>
                        </a:lnTo>
                        <a:lnTo>
                          <a:pt x="57" y="52"/>
                        </a:lnTo>
                        <a:lnTo>
                          <a:pt x="53" y="52"/>
                        </a:lnTo>
                        <a:lnTo>
                          <a:pt x="50" y="52"/>
                        </a:lnTo>
                        <a:lnTo>
                          <a:pt x="50" y="56"/>
                        </a:lnTo>
                        <a:lnTo>
                          <a:pt x="46" y="56"/>
                        </a:lnTo>
                        <a:lnTo>
                          <a:pt x="46" y="52"/>
                        </a:lnTo>
                        <a:lnTo>
                          <a:pt x="42" y="52"/>
                        </a:lnTo>
                        <a:lnTo>
                          <a:pt x="42" y="56"/>
                        </a:lnTo>
                        <a:lnTo>
                          <a:pt x="38" y="52"/>
                        </a:lnTo>
                        <a:lnTo>
                          <a:pt x="42" y="52"/>
                        </a:lnTo>
                        <a:lnTo>
                          <a:pt x="38" y="52"/>
                        </a:lnTo>
                        <a:lnTo>
                          <a:pt x="38" y="48"/>
                        </a:lnTo>
                        <a:lnTo>
                          <a:pt x="38" y="44"/>
                        </a:lnTo>
                        <a:lnTo>
                          <a:pt x="34" y="44"/>
                        </a:lnTo>
                        <a:lnTo>
                          <a:pt x="30" y="44"/>
                        </a:lnTo>
                        <a:lnTo>
                          <a:pt x="27" y="44"/>
                        </a:lnTo>
                        <a:lnTo>
                          <a:pt x="27" y="40"/>
                        </a:lnTo>
                        <a:lnTo>
                          <a:pt x="23" y="40"/>
                        </a:lnTo>
                        <a:lnTo>
                          <a:pt x="19" y="40"/>
                        </a:lnTo>
                        <a:lnTo>
                          <a:pt x="15" y="40"/>
                        </a:lnTo>
                        <a:lnTo>
                          <a:pt x="15" y="36"/>
                        </a:lnTo>
                        <a:lnTo>
                          <a:pt x="11" y="36"/>
                        </a:lnTo>
                        <a:lnTo>
                          <a:pt x="7" y="36"/>
                        </a:lnTo>
                        <a:lnTo>
                          <a:pt x="7" y="32"/>
                        </a:lnTo>
                        <a:lnTo>
                          <a:pt x="4" y="32"/>
                        </a:lnTo>
                        <a:lnTo>
                          <a:pt x="0" y="32"/>
                        </a:lnTo>
                        <a:lnTo>
                          <a:pt x="4" y="32"/>
                        </a:lnTo>
                        <a:lnTo>
                          <a:pt x="7" y="32"/>
                        </a:lnTo>
                        <a:lnTo>
                          <a:pt x="11" y="32"/>
                        </a:lnTo>
                        <a:lnTo>
                          <a:pt x="15" y="28"/>
                        </a:lnTo>
                        <a:lnTo>
                          <a:pt x="19" y="28"/>
                        </a:lnTo>
                        <a:lnTo>
                          <a:pt x="23" y="24"/>
                        </a:lnTo>
                        <a:lnTo>
                          <a:pt x="27" y="24"/>
                        </a:lnTo>
                        <a:lnTo>
                          <a:pt x="27" y="20"/>
                        </a:lnTo>
                        <a:lnTo>
                          <a:pt x="27" y="16"/>
                        </a:lnTo>
                        <a:lnTo>
                          <a:pt x="27" y="12"/>
                        </a:lnTo>
                        <a:lnTo>
                          <a:pt x="27" y="8"/>
                        </a:lnTo>
                        <a:lnTo>
                          <a:pt x="30" y="8"/>
                        </a:lnTo>
                        <a:lnTo>
                          <a:pt x="30" y="4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303" name="Freeform 678">
                    <a:extLst>
                      <a:ext uri="{FF2B5EF4-FFF2-40B4-BE49-F238E27FC236}">
                        <a16:creationId xmlns:a16="http://schemas.microsoft.com/office/drawing/2014/main" id="{73C89B71-105E-4CCA-D928-B1C564445BD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661" y="3566"/>
                    <a:ext cx="20" cy="24"/>
                  </a:xfrm>
                  <a:custGeom>
                    <a:avLst/>
                    <a:gdLst>
                      <a:gd name="T0" fmla="*/ 8 w 20"/>
                      <a:gd name="T1" fmla="*/ 0 h 24"/>
                      <a:gd name="T2" fmla="*/ 12 w 20"/>
                      <a:gd name="T3" fmla="*/ 0 h 24"/>
                      <a:gd name="T4" fmla="*/ 12 w 20"/>
                      <a:gd name="T5" fmla="*/ 4 h 24"/>
                      <a:gd name="T6" fmla="*/ 16 w 20"/>
                      <a:gd name="T7" fmla="*/ 4 h 24"/>
                      <a:gd name="T8" fmla="*/ 16 w 20"/>
                      <a:gd name="T9" fmla="*/ 8 h 24"/>
                      <a:gd name="T10" fmla="*/ 20 w 20"/>
                      <a:gd name="T11" fmla="*/ 8 h 24"/>
                      <a:gd name="T12" fmla="*/ 20 w 20"/>
                      <a:gd name="T13" fmla="*/ 12 h 24"/>
                      <a:gd name="T14" fmla="*/ 16 w 20"/>
                      <a:gd name="T15" fmla="*/ 12 h 24"/>
                      <a:gd name="T16" fmla="*/ 20 w 20"/>
                      <a:gd name="T17" fmla="*/ 12 h 24"/>
                      <a:gd name="T18" fmla="*/ 20 w 20"/>
                      <a:gd name="T19" fmla="*/ 16 h 24"/>
                      <a:gd name="T20" fmla="*/ 16 w 20"/>
                      <a:gd name="T21" fmla="*/ 16 h 24"/>
                      <a:gd name="T22" fmla="*/ 16 w 20"/>
                      <a:gd name="T23" fmla="*/ 20 h 24"/>
                      <a:gd name="T24" fmla="*/ 16 w 20"/>
                      <a:gd name="T25" fmla="*/ 24 h 24"/>
                      <a:gd name="T26" fmla="*/ 12 w 20"/>
                      <a:gd name="T27" fmla="*/ 24 h 24"/>
                      <a:gd name="T28" fmla="*/ 12 w 20"/>
                      <a:gd name="T29" fmla="*/ 20 h 24"/>
                      <a:gd name="T30" fmla="*/ 8 w 20"/>
                      <a:gd name="T31" fmla="*/ 20 h 24"/>
                      <a:gd name="T32" fmla="*/ 4 w 20"/>
                      <a:gd name="T33" fmla="*/ 20 h 24"/>
                      <a:gd name="T34" fmla="*/ 4 w 20"/>
                      <a:gd name="T35" fmla="*/ 16 h 24"/>
                      <a:gd name="T36" fmla="*/ 0 w 20"/>
                      <a:gd name="T37" fmla="*/ 16 h 24"/>
                      <a:gd name="T38" fmla="*/ 0 w 20"/>
                      <a:gd name="T39" fmla="*/ 12 h 24"/>
                      <a:gd name="T40" fmla="*/ 4 w 20"/>
                      <a:gd name="T41" fmla="*/ 12 h 24"/>
                      <a:gd name="T42" fmla="*/ 4 w 20"/>
                      <a:gd name="T43" fmla="*/ 16 h 24"/>
                      <a:gd name="T44" fmla="*/ 4 w 20"/>
                      <a:gd name="T45" fmla="*/ 12 h 24"/>
                      <a:gd name="T46" fmla="*/ 8 w 20"/>
                      <a:gd name="T47" fmla="*/ 12 h 24"/>
                      <a:gd name="T48" fmla="*/ 4 w 20"/>
                      <a:gd name="T49" fmla="*/ 12 h 24"/>
                      <a:gd name="T50" fmla="*/ 4 w 20"/>
                      <a:gd name="T51" fmla="*/ 16 h 24"/>
                      <a:gd name="T52" fmla="*/ 8 w 20"/>
                      <a:gd name="T53" fmla="*/ 16 h 24"/>
                      <a:gd name="T54" fmla="*/ 8 w 20"/>
                      <a:gd name="T55" fmla="*/ 12 h 24"/>
                      <a:gd name="T56" fmla="*/ 8 w 20"/>
                      <a:gd name="T57" fmla="*/ 16 h 24"/>
                      <a:gd name="T58" fmla="*/ 8 w 20"/>
                      <a:gd name="T59" fmla="*/ 12 h 24"/>
                      <a:gd name="T60" fmla="*/ 8 w 20"/>
                      <a:gd name="T61" fmla="*/ 8 h 24"/>
                      <a:gd name="T62" fmla="*/ 8 w 20"/>
                      <a:gd name="T63" fmla="*/ 4 h 24"/>
                      <a:gd name="T64" fmla="*/ 4 w 20"/>
                      <a:gd name="T65" fmla="*/ 4 h 24"/>
                      <a:gd name="T66" fmla="*/ 8 w 20"/>
                      <a:gd name="T67" fmla="*/ 4 h 24"/>
                      <a:gd name="T68" fmla="*/ 8 w 20"/>
                      <a:gd name="T69" fmla="*/ 0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</a:cxnLst>
                    <a:rect l="0" t="0" r="r" b="b"/>
                    <a:pathLst>
                      <a:path w="20" h="24">
                        <a:moveTo>
                          <a:pt x="8" y="0"/>
                        </a:moveTo>
                        <a:lnTo>
                          <a:pt x="12" y="0"/>
                        </a:lnTo>
                        <a:lnTo>
                          <a:pt x="12" y="4"/>
                        </a:lnTo>
                        <a:lnTo>
                          <a:pt x="16" y="4"/>
                        </a:lnTo>
                        <a:lnTo>
                          <a:pt x="16" y="8"/>
                        </a:lnTo>
                        <a:lnTo>
                          <a:pt x="20" y="8"/>
                        </a:lnTo>
                        <a:lnTo>
                          <a:pt x="20" y="12"/>
                        </a:lnTo>
                        <a:lnTo>
                          <a:pt x="16" y="12"/>
                        </a:lnTo>
                        <a:lnTo>
                          <a:pt x="20" y="12"/>
                        </a:lnTo>
                        <a:lnTo>
                          <a:pt x="20" y="16"/>
                        </a:lnTo>
                        <a:lnTo>
                          <a:pt x="16" y="16"/>
                        </a:lnTo>
                        <a:lnTo>
                          <a:pt x="16" y="20"/>
                        </a:lnTo>
                        <a:lnTo>
                          <a:pt x="16" y="24"/>
                        </a:lnTo>
                        <a:lnTo>
                          <a:pt x="12" y="24"/>
                        </a:lnTo>
                        <a:lnTo>
                          <a:pt x="12" y="20"/>
                        </a:lnTo>
                        <a:lnTo>
                          <a:pt x="8" y="20"/>
                        </a:lnTo>
                        <a:lnTo>
                          <a:pt x="4" y="20"/>
                        </a:lnTo>
                        <a:lnTo>
                          <a:pt x="4" y="16"/>
                        </a:lnTo>
                        <a:lnTo>
                          <a:pt x="0" y="16"/>
                        </a:lnTo>
                        <a:lnTo>
                          <a:pt x="0" y="12"/>
                        </a:lnTo>
                        <a:lnTo>
                          <a:pt x="4" y="12"/>
                        </a:lnTo>
                        <a:lnTo>
                          <a:pt x="4" y="16"/>
                        </a:lnTo>
                        <a:lnTo>
                          <a:pt x="4" y="12"/>
                        </a:lnTo>
                        <a:lnTo>
                          <a:pt x="8" y="12"/>
                        </a:lnTo>
                        <a:lnTo>
                          <a:pt x="4" y="12"/>
                        </a:lnTo>
                        <a:lnTo>
                          <a:pt x="4" y="16"/>
                        </a:lnTo>
                        <a:lnTo>
                          <a:pt x="8" y="16"/>
                        </a:lnTo>
                        <a:lnTo>
                          <a:pt x="8" y="12"/>
                        </a:lnTo>
                        <a:lnTo>
                          <a:pt x="8" y="16"/>
                        </a:lnTo>
                        <a:lnTo>
                          <a:pt x="8" y="12"/>
                        </a:lnTo>
                        <a:lnTo>
                          <a:pt x="8" y="8"/>
                        </a:lnTo>
                        <a:lnTo>
                          <a:pt x="8" y="4"/>
                        </a:lnTo>
                        <a:lnTo>
                          <a:pt x="4" y="4"/>
                        </a:lnTo>
                        <a:lnTo>
                          <a:pt x="8" y="4"/>
                        </a:lnTo>
                        <a:lnTo>
                          <a:pt x="8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304" name="Freeform 679">
                    <a:extLst>
                      <a:ext uri="{FF2B5EF4-FFF2-40B4-BE49-F238E27FC236}">
                        <a16:creationId xmlns:a16="http://schemas.microsoft.com/office/drawing/2014/main" id="{A02D3945-91D1-5FD2-2002-2B0AFB0EE69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894" y="3570"/>
                    <a:ext cx="86" cy="75"/>
                  </a:xfrm>
                  <a:custGeom>
                    <a:avLst/>
                    <a:gdLst>
                      <a:gd name="T0" fmla="*/ 8 w 85"/>
                      <a:gd name="T1" fmla="*/ 0 h 77"/>
                      <a:gd name="T2" fmla="*/ 12 w 85"/>
                      <a:gd name="T3" fmla="*/ 4 h 77"/>
                      <a:gd name="T4" fmla="*/ 16 w 85"/>
                      <a:gd name="T5" fmla="*/ 8 h 77"/>
                      <a:gd name="T6" fmla="*/ 20 w 85"/>
                      <a:gd name="T7" fmla="*/ 12 h 77"/>
                      <a:gd name="T8" fmla="*/ 23 w 85"/>
                      <a:gd name="T9" fmla="*/ 16 h 77"/>
                      <a:gd name="T10" fmla="*/ 31 w 85"/>
                      <a:gd name="T11" fmla="*/ 16 h 77"/>
                      <a:gd name="T12" fmla="*/ 35 w 85"/>
                      <a:gd name="T13" fmla="*/ 12 h 77"/>
                      <a:gd name="T14" fmla="*/ 39 w 85"/>
                      <a:gd name="T15" fmla="*/ 16 h 77"/>
                      <a:gd name="T16" fmla="*/ 43 w 85"/>
                      <a:gd name="T17" fmla="*/ 20 h 77"/>
                      <a:gd name="T18" fmla="*/ 50 w 85"/>
                      <a:gd name="T19" fmla="*/ 20 h 77"/>
                      <a:gd name="T20" fmla="*/ 54 w 85"/>
                      <a:gd name="T21" fmla="*/ 24 h 77"/>
                      <a:gd name="T22" fmla="*/ 62 w 85"/>
                      <a:gd name="T23" fmla="*/ 24 h 77"/>
                      <a:gd name="T24" fmla="*/ 66 w 85"/>
                      <a:gd name="T25" fmla="*/ 28 h 77"/>
                      <a:gd name="T26" fmla="*/ 73 w 85"/>
                      <a:gd name="T27" fmla="*/ 24 h 77"/>
                      <a:gd name="T28" fmla="*/ 77 w 85"/>
                      <a:gd name="T29" fmla="*/ 20 h 77"/>
                      <a:gd name="T30" fmla="*/ 81 w 85"/>
                      <a:gd name="T31" fmla="*/ 16 h 77"/>
                      <a:gd name="T32" fmla="*/ 85 w 85"/>
                      <a:gd name="T33" fmla="*/ 20 h 77"/>
                      <a:gd name="T34" fmla="*/ 81 w 85"/>
                      <a:gd name="T35" fmla="*/ 24 h 77"/>
                      <a:gd name="T36" fmla="*/ 81 w 85"/>
                      <a:gd name="T37" fmla="*/ 24 h 77"/>
                      <a:gd name="T38" fmla="*/ 85 w 85"/>
                      <a:gd name="T39" fmla="*/ 28 h 77"/>
                      <a:gd name="T40" fmla="*/ 85 w 85"/>
                      <a:gd name="T41" fmla="*/ 36 h 77"/>
                      <a:gd name="T42" fmla="*/ 81 w 85"/>
                      <a:gd name="T43" fmla="*/ 40 h 77"/>
                      <a:gd name="T44" fmla="*/ 81 w 85"/>
                      <a:gd name="T45" fmla="*/ 48 h 77"/>
                      <a:gd name="T46" fmla="*/ 77 w 85"/>
                      <a:gd name="T47" fmla="*/ 52 h 77"/>
                      <a:gd name="T48" fmla="*/ 73 w 85"/>
                      <a:gd name="T49" fmla="*/ 56 h 77"/>
                      <a:gd name="T50" fmla="*/ 69 w 85"/>
                      <a:gd name="T51" fmla="*/ 60 h 77"/>
                      <a:gd name="T52" fmla="*/ 62 w 85"/>
                      <a:gd name="T53" fmla="*/ 64 h 77"/>
                      <a:gd name="T54" fmla="*/ 58 w 85"/>
                      <a:gd name="T55" fmla="*/ 68 h 77"/>
                      <a:gd name="T56" fmla="*/ 54 w 85"/>
                      <a:gd name="T57" fmla="*/ 73 h 77"/>
                      <a:gd name="T58" fmla="*/ 46 w 85"/>
                      <a:gd name="T59" fmla="*/ 73 h 77"/>
                      <a:gd name="T60" fmla="*/ 46 w 85"/>
                      <a:gd name="T61" fmla="*/ 73 h 77"/>
                      <a:gd name="T62" fmla="*/ 39 w 85"/>
                      <a:gd name="T63" fmla="*/ 73 h 77"/>
                      <a:gd name="T64" fmla="*/ 35 w 85"/>
                      <a:gd name="T65" fmla="*/ 77 h 77"/>
                      <a:gd name="T66" fmla="*/ 27 w 85"/>
                      <a:gd name="T67" fmla="*/ 77 h 77"/>
                      <a:gd name="T68" fmla="*/ 23 w 85"/>
                      <a:gd name="T69" fmla="*/ 73 h 77"/>
                      <a:gd name="T70" fmla="*/ 23 w 85"/>
                      <a:gd name="T71" fmla="*/ 64 h 77"/>
                      <a:gd name="T72" fmla="*/ 20 w 85"/>
                      <a:gd name="T73" fmla="*/ 60 h 77"/>
                      <a:gd name="T74" fmla="*/ 12 w 85"/>
                      <a:gd name="T75" fmla="*/ 60 h 77"/>
                      <a:gd name="T76" fmla="*/ 8 w 85"/>
                      <a:gd name="T77" fmla="*/ 56 h 77"/>
                      <a:gd name="T78" fmla="*/ 8 w 85"/>
                      <a:gd name="T79" fmla="*/ 48 h 77"/>
                      <a:gd name="T80" fmla="*/ 4 w 85"/>
                      <a:gd name="T81" fmla="*/ 40 h 77"/>
                      <a:gd name="T82" fmla="*/ 0 w 85"/>
                      <a:gd name="T83" fmla="*/ 36 h 77"/>
                      <a:gd name="T84" fmla="*/ 0 w 85"/>
                      <a:gd name="T85" fmla="*/ 28 h 77"/>
                      <a:gd name="T86" fmla="*/ 0 w 85"/>
                      <a:gd name="T87" fmla="*/ 20 h 77"/>
                      <a:gd name="T88" fmla="*/ 0 w 85"/>
                      <a:gd name="T89" fmla="*/ 12 h 77"/>
                      <a:gd name="T90" fmla="*/ 4 w 85"/>
                      <a:gd name="T91" fmla="*/ 4 h 7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</a:cxnLst>
                    <a:rect l="0" t="0" r="r" b="b"/>
                    <a:pathLst>
                      <a:path w="85" h="77">
                        <a:moveTo>
                          <a:pt x="4" y="0"/>
                        </a:moveTo>
                        <a:lnTo>
                          <a:pt x="8" y="0"/>
                        </a:lnTo>
                        <a:lnTo>
                          <a:pt x="8" y="4"/>
                        </a:lnTo>
                        <a:lnTo>
                          <a:pt x="12" y="4"/>
                        </a:lnTo>
                        <a:lnTo>
                          <a:pt x="12" y="8"/>
                        </a:lnTo>
                        <a:lnTo>
                          <a:pt x="16" y="8"/>
                        </a:lnTo>
                        <a:lnTo>
                          <a:pt x="20" y="8"/>
                        </a:lnTo>
                        <a:lnTo>
                          <a:pt x="20" y="12"/>
                        </a:lnTo>
                        <a:lnTo>
                          <a:pt x="23" y="12"/>
                        </a:lnTo>
                        <a:lnTo>
                          <a:pt x="23" y="16"/>
                        </a:lnTo>
                        <a:lnTo>
                          <a:pt x="27" y="16"/>
                        </a:lnTo>
                        <a:lnTo>
                          <a:pt x="31" y="16"/>
                        </a:lnTo>
                        <a:lnTo>
                          <a:pt x="35" y="16"/>
                        </a:lnTo>
                        <a:lnTo>
                          <a:pt x="35" y="12"/>
                        </a:lnTo>
                        <a:lnTo>
                          <a:pt x="39" y="12"/>
                        </a:lnTo>
                        <a:lnTo>
                          <a:pt x="39" y="16"/>
                        </a:lnTo>
                        <a:lnTo>
                          <a:pt x="43" y="16"/>
                        </a:lnTo>
                        <a:lnTo>
                          <a:pt x="43" y="20"/>
                        </a:lnTo>
                        <a:lnTo>
                          <a:pt x="46" y="20"/>
                        </a:lnTo>
                        <a:lnTo>
                          <a:pt x="50" y="20"/>
                        </a:lnTo>
                        <a:lnTo>
                          <a:pt x="54" y="20"/>
                        </a:lnTo>
                        <a:lnTo>
                          <a:pt x="54" y="24"/>
                        </a:lnTo>
                        <a:lnTo>
                          <a:pt x="58" y="24"/>
                        </a:lnTo>
                        <a:lnTo>
                          <a:pt x="62" y="24"/>
                        </a:lnTo>
                        <a:lnTo>
                          <a:pt x="62" y="28"/>
                        </a:lnTo>
                        <a:lnTo>
                          <a:pt x="66" y="28"/>
                        </a:lnTo>
                        <a:lnTo>
                          <a:pt x="69" y="24"/>
                        </a:lnTo>
                        <a:lnTo>
                          <a:pt x="73" y="24"/>
                        </a:lnTo>
                        <a:lnTo>
                          <a:pt x="73" y="20"/>
                        </a:lnTo>
                        <a:lnTo>
                          <a:pt x="77" y="20"/>
                        </a:lnTo>
                        <a:lnTo>
                          <a:pt x="77" y="16"/>
                        </a:lnTo>
                        <a:lnTo>
                          <a:pt x="81" y="16"/>
                        </a:lnTo>
                        <a:lnTo>
                          <a:pt x="85" y="16"/>
                        </a:lnTo>
                        <a:lnTo>
                          <a:pt x="85" y="20"/>
                        </a:lnTo>
                        <a:lnTo>
                          <a:pt x="81" y="20"/>
                        </a:lnTo>
                        <a:lnTo>
                          <a:pt x="81" y="24"/>
                        </a:lnTo>
                        <a:lnTo>
                          <a:pt x="85" y="24"/>
                        </a:lnTo>
                        <a:lnTo>
                          <a:pt x="81" y="24"/>
                        </a:lnTo>
                        <a:lnTo>
                          <a:pt x="81" y="28"/>
                        </a:lnTo>
                        <a:lnTo>
                          <a:pt x="85" y="28"/>
                        </a:lnTo>
                        <a:lnTo>
                          <a:pt x="85" y="32"/>
                        </a:lnTo>
                        <a:lnTo>
                          <a:pt x="85" y="36"/>
                        </a:lnTo>
                        <a:lnTo>
                          <a:pt x="81" y="36"/>
                        </a:lnTo>
                        <a:lnTo>
                          <a:pt x="81" y="40"/>
                        </a:lnTo>
                        <a:lnTo>
                          <a:pt x="81" y="44"/>
                        </a:lnTo>
                        <a:lnTo>
                          <a:pt x="81" y="48"/>
                        </a:lnTo>
                        <a:lnTo>
                          <a:pt x="77" y="48"/>
                        </a:lnTo>
                        <a:lnTo>
                          <a:pt x="77" y="52"/>
                        </a:lnTo>
                        <a:lnTo>
                          <a:pt x="73" y="52"/>
                        </a:lnTo>
                        <a:lnTo>
                          <a:pt x="73" y="56"/>
                        </a:lnTo>
                        <a:lnTo>
                          <a:pt x="69" y="56"/>
                        </a:lnTo>
                        <a:lnTo>
                          <a:pt x="69" y="60"/>
                        </a:lnTo>
                        <a:lnTo>
                          <a:pt x="66" y="60"/>
                        </a:lnTo>
                        <a:lnTo>
                          <a:pt x="62" y="64"/>
                        </a:lnTo>
                        <a:lnTo>
                          <a:pt x="62" y="68"/>
                        </a:lnTo>
                        <a:lnTo>
                          <a:pt x="58" y="68"/>
                        </a:lnTo>
                        <a:lnTo>
                          <a:pt x="58" y="73"/>
                        </a:lnTo>
                        <a:lnTo>
                          <a:pt x="54" y="73"/>
                        </a:lnTo>
                        <a:lnTo>
                          <a:pt x="50" y="73"/>
                        </a:lnTo>
                        <a:lnTo>
                          <a:pt x="46" y="73"/>
                        </a:lnTo>
                        <a:lnTo>
                          <a:pt x="46" y="77"/>
                        </a:lnTo>
                        <a:lnTo>
                          <a:pt x="46" y="73"/>
                        </a:lnTo>
                        <a:lnTo>
                          <a:pt x="43" y="73"/>
                        </a:lnTo>
                        <a:lnTo>
                          <a:pt x="39" y="73"/>
                        </a:lnTo>
                        <a:lnTo>
                          <a:pt x="35" y="73"/>
                        </a:lnTo>
                        <a:lnTo>
                          <a:pt x="35" y="77"/>
                        </a:lnTo>
                        <a:lnTo>
                          <a:pt x="31" y="77"/>
                        </a:lnTo>
                        <a:lnTo>
                          <a:pt x="27" y="77"/>
                        </a:lnTo>
                        <a:lnTo>
                          <a:pt x="27" y="73"/>
                        </a:lnTo>
                        <a:lnTo>
                          <a:pt x="23" y="73"/>
                        </a:lnTo>
                        <a:lnTo>
                          <a:pt x="23" y="68"/>
                        </a:lnTo>
                        <a:lnTo>
                          <a:pt x="23" y="64"/>
                        </a:lnTo>
                        <a:lnTo>
                          <a:pt x="23" y="60"/>
                        </a:lnTo>
                        <a:lnTo>
                          <a:pt x="20" y="60"/>
                        </a:lnTo>
                        <a:lnTo>
                          <a:pt x="16" y="60"/>
                        </a:lnTo>
                        <a:lnTo>
                          <a:pt x="12" y="60"/>
                        </a:lnTo>
                        <a:lnTo>
                          <a:pt x="12" y="56"/>
                        </a:lnTo>
                        <a:lnTo>
                          <a:pt x="8" y="56"/>
                        </a:lnTo>
                        <a:lnTo>
                          <a:pt x="8" y="52"/>
                        </a:lnTo>
                        <a:lnTo>
                          <a:pt x="8" y="48"/>
                        </a:lnTo>
                        <a:lnTo>
                          <a:pt x="8" y="44"/>
                        </a:lnTo>
                        <a:lnTo>
                          <a:pt x="4" y="40"/>
                        </a:lnTo>
                        <a:lnTo>
                          <a:pt x="4" y="36"/>
                        </a:lnTo>
                        <a:lnTo>
                          <a:pt x="0" y="36"/>
                        </a:lnTo>
                        <a:lnTo>
                          <a:pt x="0" y="32"/>
                        </a:lnTo>
                        <a:lnTo>
                          <a:pt x="0" y="28"/>
                        </a:lnTo>
                        <a:lnTo>
                          <a:pt x="0" y="24"/>
                        </a:lnTo>
                        <a:lnTo>
                          <a:pt x="0" y="20"/>
                        </a:lnTo>
                        <a:lnTo>
                          <a:pt x="0" y="16"/>
                        </a:lnTo>
                        <a:lnTo>
                          <a:pt x="0" y="12"/>
                        </a:lnTo>
                        <a:lnTo>
                          <a:pt x="0" y="8"/>
                        </a:lnTo>
                        <a:lnTo>
                          <a:pt x="4" y="4"/>
                        </a:lnTo>
                        <a:lnTo>
                          <a:pt x="4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305" name="Freeform 680">
                    <a:extLst>
                      <a:ext uri="{FF2B5EF4-FFF2-40B4-BE49-F238E27FC236}">
                        <a16:creationId xmlns:a16="http://schemas.microsoft.com/office/drawing/2014/main" id="{33D22C96-2707-2E0F-8CA5-B6E8DB67B15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30" y="3570"/>
                    <a:ext cx="34" cy="47"/>
                  </a:xfrm>
                  <a:custGeom>
                    <a:avLst/>
                    <a:gdLst>
                      <a:gd name="T0" fmla="*/ 0 w 34"/>
                      <a:gd name="T1" fmla="*/ 8 h 48"/>
                      <a:gd name="T2" fmla="*/ 0 w 34"/>
                      <a:gd name="T3" fmla="*/ 4 h 48"/>
                      <a:gd name="T4" fmla="*/ 3 w 34"/>
                      <a:gd name="T5" fmla="*/ 4 h 48"/>
                      <a:gd name="T6" fmla="*/ 3 w 34"/>
                      <a:gd name="T7" fmla="*/ 0 h 48"/>
                      <a:gd name="T8" fmla="*/ 7 w 34"/>
                      <a:gd name="T9" fmla="*/ 0 h 48"/>
                      <a:gd name="T10" fmla="*/ 11 w 34"/>
                      <a:gd name="T11" fmla="*/ 0 h 48"/>
                      <a:gd name="T12" fmla="*/ 15 w 34"/>
                      <a:gd name="T13" fmla="*/ 0 h 48"/>
                      <a:gd name="T14" fmla="*/ 15 w 34"/>
                      <a:gd name="T15" fmla="*/ 4 h 48"/>
                      <a:gd name="T16" fmla="*/ 19 w 34"/>
                      <a:gd name="T17" fmla="*/ 4 h 48"/>
                      <a:gd name="T18" fmla="*/ 23 w 34"/>
                      <a:gd name="T19" fmla="*/ 4 h 48"/>
                      <a:gd name="T20" fmla="*/ 26 w 34"/>
                      <a:gd name="T21" fmla="*/ 4 h 48"/>
                      <a:gd name="T22" fmla="*/ 26 w 34"/>
                      <a:gd name="T23" fmla="*/ 8 h 48"/>
                      <a:gd name="T24" fmla="*/ 30 w 34"/>
                      <a:gd name="T25" fmla="*/ 8 h 48"/>
                      <a:gd name="T26" fmla="*/ 30 w 34"/>
                      <a:gd name="T27" fmla="*/ 12 h 48"/>
                      <a:gd name="T28" fmla="*/ 26 w 34"/>
                      <a:gd name="T29" fmla="*/ 12 h 48"/>
                      <a:gd name="T30" fmla="*/ 30 w 34"/>
                      <a:gd name="T31" fmla="*/ 16 h 48"/>
                      <a:gd name="T32" fmla="*/ 26 w 34"/>
                      <a:gd name="T33" fmla="*/ 16 h 48"/>
                      <a:gd name="T34" fmla="*/ 30 w 34"/>
                      <a:gd name="T35" fmla="*/ 16 h 48"/>
                      <a:gd name="T36" fmla="*/ 30 w 34"/>
                      <a:gd name="T37" fmla="*/ 20 h 48"/>
                      <a:gd name="T38" fmla="*/ 34 w 34"/>
                      <a:gd name="T39" fmla="*/ 20 h 48"/>
                      <a:gd name="T40" fmla="*/ 30 w 34"/>
                      <a:gd name="T41" fmla="*/ 20 h 48"/>
                      <a:gd name="T42" fmla="*/ 30 w 34"/>
                      <a:gd name="T43" fmla="*/ 24 h 48"/>
                      <a:gd name="T44" fmla="*/ 34 w 34"/>
                      <a:gd name="T45" fmla="*/ 24 h 48"/>
                      <a:gd name="T46" fmla="*/ 30 w 34"/>
                      <a:gd name="T47" fmla="*/ 24 h 48"/>
                      <a:gd name="T48" fmla="*/ 30 w 34"/>
                      <a:gd name="T49" fmla="*/ 28 h 48"/>
                      <a:gd name="T50" fmla="*/ 26 w 34"/>
                      <a:gd name="T51" fmla="*/ 28 h 48"/>
                      <a:gd name="T52" fmla="*/ 26 w 34"/>
                      <a:gd name="T53" fmla="*/ 32 h 48"/>
                      <a:gd name="T54" fmla="*/ 23 w 34"/>
                      <a:gd name="T55" fmla="*/ 32 h 48"/>
                      <a:gd name="T56" fmla="*/ 23 w 34"/>
                      <a:gd name="T57" fmla="*/ 36 h 48"/>
                      <a:gd name="T58" fmla="*/ 19 w 34"/>
                      <a:gd name="T59" fmla="*/ 36 h 48"/>
                      <a:gd name="T60" fmla="*/ 19 w 34"/>
                      <a:gd name="T61" fmla="*/ 40 h 48"/>
                      <a:gd name="T62" fmla="*/ 19 w 34"/>
                      <a:gd name="T63" fmla="*/ 44 h 48"/>
                      <a:gd name="T64" fmla="*/ 19 w 34"/>
                      <a:gd name="T65" fmla="*/ 48 h 48"/>
                      <a:gd name="T66" fmla="*/ 19 w 34"/>
                      <a:gd name="T67" fmla="*/ 44 h 48"/>
                      <a:gd name="T68" fmla="*/ 15 w 34"/>
                      <a:gd name="T69" fmla="*/ 44 h 48"/>
                      <a:gd name="T70" fmla="*/ 15 w 34"/>
                      <a:gd name="T71" fmla="*/ 48 h 48"/>
                      <a:gd name="T72" fmla="*/ 15 w 34"/>
                      <a:gd name="T73" fmla="*/ 44 h 48"/>
                      <a:gd name="T74" fmla="*/ 15 w 34"/>
                      <a:gd name="T75" fmla="*/ 40 h 48"/>
                      <a:gd name="T76" fmla="*/ 11 w 34"/>
                      <a:gd name="T77" fmla="*/ 40 h 48"/>
                      <a:gd name="T78" fmla="*/ 7 w 34"/>
                      <a:gd name="T79" fmla="*/ 36 h 48"/>
                      <a:gd name="T80" fmla="*/ 7 w 34"/>
                      <a:gd name="T81" fmla="*/ 32 h 48"/>
                      <a:gd name="T82" fmla="*/ 7 w 34"/>
                      <a:gd name="T83" fmla="*/ 28 h 48"/>
                      <a:gd name="T84" fmla="*/ 3 w 34"/>
                      <a:gd name="T85" fmla="*/ 28 h 48"/>
                      <a:gd name="T86" fmla="*/ 3 w 34"/>
                      <a:gd name="T87" fmla="*/ 24 h 48"/>
                      <a:gd name="T88" fmla="*/ 3 w 34"/>
                      <a:gd name="T89" fmla="*/ 20 h 48"/>
                      <a:gd name="T90" fmla="*/ 3 w 34"/>
                      <a:gd name="T91" fmla="*/ 16 h 48"/>
                      <a:gd name="T92" fmla="*/ 3 w 34"/>
                      <a:gd name="T93" fmla="*/ 12 h 48"/>
                      <a:gd name="T94" fmla="*/ 0 w 34"/>
                      <a:gd name="T95" fmla="*/ 8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</a:cxnLst>
                    <a:rect l="0" t="0" r="r" b="b"/>
                    <a:pathLst>
                      <a:path w="34" h="48">
                        <a:moveTo>
                          <a:pt x="0" y="8"/>
                        </a:moveTo>
                        <a:lnTo>
                          <a:pt x="0" y="4"/>
                        </a:lnTo>
                        <a:lnTo>
                          <a:pt x="3" y="4"/>
                        </a:lnTo>
                        <a:lnTo>
                          <a:pt x="3" y="0"/>
                        </a:lnTo>
                        <a:lnTo>
                          <a:pt x="7" y="0"/>
                        </a:lnTo>
                        <a:lnTo>
                          <a:pt x="11" y="0"/>
                        </a:lnTo>
                        <a:lnTo>
                          <a:pt x="15" y="0"/>
                        </a:lnTo>
                        <a:lnTo>
                          <a:pt x="15" y="4"/>
                        </a:lnTo>
                        <a:lnTo>
                          <a:pt x="19" y="4"/>
                        </a:lnTo>
                        <a:lnTo>
                          <a:pt x="23" y="4"/>
                        </a:lnTo>
                        <a:lnTo>
                          <a:pt x="26" y="4"/>
                        </a:lnTo>
                        <a:lnTo>
                          <a:pt x="26" y="8"/>
                        </a:lnTo>
                        <a:lnTo>
                          <a:pt x="30" y="8"/>
                        </a:lnTo>
                        <a:lnTo>
                          <a:pt x="30" y="12"/>
                        </a:lnTo>
                        <a:lnTo>
                          <a:pt x="26" y="12"/>
                        </a:lnTo>
                        <a:lnTo>
                          <a:pt x="30" y="16"/>
                        </a:lnTo>
                        <a:lnTo>
                          <a:pt x="26" y="16"/>
                        </a:lnTo>
                        <a:lnTo>
                          <a:pt x="30" y="16"/>
                        </a:lnTo>
                        <a:lnTo>
                          <a:pt x="30" y="20"/>
                        </a:lnTo>
                        <a:lnTo>
                          <a:pt x="34" y="20"/>
                        </a:lnTo>
                        <a:lnTo>
                          <a:pt x="30" y="20"/>
                        </a:lnTo>
                        <a:lnTo>
                          <a:pt x="30" y="24"/>
                        </a:lnTo>
                        <a:lnTo>
                          <a:pt x="34" y="24"/>
                        </a:lnTo>
                        <a:lnTo>
                          <a:pt x="30" y="24"/>
                        </a:lnTo>
                        <a:lnTo>
                          <a:pt x="30" y="28"/>
                        </a:lnTo>
                        <a:lnTo>
                          <a:pt x="26" y="28"/>
                        </a:lnTo>
                        <a:lnTo>
                          <a:pt x="26" y="32"/>
                        </a:lnTo>
                        <a:lnTo>
                          <a:pt x="23" y="32"/>
                        </a:lnTo>
                        <a:lnTo>
                          <a:pt x="23" y="36"/>
                        </a:lnTo>
                        <a:lnTo>
                          <a:pt x="19" y="36"/>
                        </a:lnTo>
                        <a:lnTo>
                          <a:pt x="19" y="40"/>
                        </a:lnTo>
                        <a:lnTo>
                          <a:pt x="19" y="44"/>
                        </a:lnTo>
                        <a:lnTo>
                          <a:pt x="19" y="48"/>
                        </a:lnTo>
                        <a:lnTo>
                          <a:pt x="19" y="44"/>
                        </a:lnTo>
                        <a:lnTo>
                          <a:pt x="15" y="44"/>
                        </a:lnTo>
                        <a:lnTo>
                          <a:pt x="15" y="48"/>
                        </a:lnTo>
                        <a:lnTo>
                          <a:pt x="15" y="44"/>
                        </a:lnTo>
                        <a:lnTo>
                          <a:pt x="15" y="40"/>
                        </a:lnTo>
                        <a:lnTo>
                          <a:pt x="11" y="40"/>
                        </a:lnTo>
                        <a:lnTo>
                          <a:pt x="7" y="36"/>
                        </a:lnTo>
                        <a:lnTo>
                          <a:pt x="7" y="32"/>
                        </a:lnTo>
                        <a:lnTo>
                          <a:pt x="7" y="28"/>
                        </a:lnTo>
                        <a:lnTo>
                          <a:pt x="3" y="28"/>
                        </a:lnTo>
                        <a:lnTo>
                          <a:pt x="3" y="24"/>
                        </a:lnTo>
                        <a:lnTo>
                          <a:pt x="3" y="20"/>
                        </a:lnTo>
                        <a:lnTo>
                          <a:pt x="3" y="16"/>
                        </a:lnTo>
                        <a:lnTo>
                          <a:pt x="3" y="12"/>
                        </a:lnTo>
                        <a:lnTo>
                          <a:pt x="0" y="8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306" name="Freeform 681">
                    <a:extLst>
                      <a:ext uri="{FF2B5EF4-FFF2-40B4-BE49-F238E27FC236}">
                        <a16:creationId xmlns:a16="http://schemas.microsoft.com/office/drawing/2014/main" id="{F3F00A61-D374-A74A-5049-82BBD8A27EB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35" y="3570"/>
                    <a:ext cx="53" cy="44"/>
                  </a:xfrm>
                  <a:custGeom>
                    <a:avLst/>
                    <a:gdLst>
                      <a:gd name="T0" fmla="*/ 4 w 54"/>
                      <a:gd name="T1" fmla="*/ 4 h 44"/>
                      <a:gd name="T2" fmla="*/ 12 w 54"/>
                      <a:gd name="T3" fmla="*/ 4 h 44"/>
                      <a:gd name="T4" fmla="*/ 19 w 54"/>
                      <a:gd name="T5" fmla="*/ 4 h 44"/>
                      <a:gd name="T6" fmla="*/ 27 w 54"/>
                      <a:gd name="T7" fmla="*/ 4 h 44"/>
                      <a:gd name="T8" fmla="*/ 35 w 54"/>
                      <a:gd name="T9" fmla="*/ 4 h 44"/>
                      <a:gd name="T10" fmla="*/ 38 w 54"/>
                      <a:gd name="T11" fmla="*/ 0 h 44"/>
                      <a:gd name="T12" fmla="*/ 42 w 54"/>
                      <a:gd name="T13" fmla="*/ 4 h 44"/>
                      <a:gd name="T14" fmla="*/ 42 w 54"/>
                      <a:gd name="T15" fmla="*/ 4 h 44"/>
                      <a:gd name="T16" fmla="*/ 42 w 54"/>
                      <a:gd name="T17" fmla="*/ 4 h 44"/>
                      <a:gd name="T18" fmla="*/ 42 w 54"/>
                      <a:gd name="T19" fmla="*/ 4 h 44"/>
                      <a:gd name="T20" fmla="*/ 46 w 54"/>
                      <a:gd name="T21" fmla="*/ 0 h 44"/>
                      <a:gd name="T22" fmla="*/ 46 w 54"/>
                      <a:gd name="T23" fmla="*/ 0 h 44"/>
                      <a:gd name="T24" fmla="*/ 50 w 54"/>
                      <a:gd name="T25" fmla="*/ 4 h 44"/>
                      <a:gd name="T26" fmla="*/ 50 w 54"/>
                      <a:gd name="T27" fmla="*/ 12 h 44"/>
                      <a:gd name="T28" fmla="*/ 54 w 54"/>
                      <a:gd name="T29" fmla="*/ 16 h 44"/>
                      <a:gd name="T30" fmla="*/ 50 w 54"/>
                      <a:gd name="T31" fmla="*/ 20 h 44"/>
                      <a:gd name="T32" fmla="*/ 46 w 54"/>
                      <a:gd name="T33" fmla="*/ 24 h 44"/>
                      <a:gd name="T34" fmla="*/ 42 w 54"/>
                      <a:gd name="T35" fmla="*/ 28 h 44"/>
                      <a:gd name="T36" fmla="*/ 38 w 54"/>
                      <a:gd name="T37" fmla="*/ 32 h 44"/>
                      <a:gd name="T38" fmla="*/ 35 w 54"/>
                      <a:gd name="T39" fmla="*/ 36 h 44"/>
                      <a:gd name="T40" fmla="*/ 31 w 54"/>
                      <a:gd name="T41" fmla="*/ 40 h 44"/>
                      <a:gd name="T42" fmla="*/ 27 w 54"/>
                      <a:gd name="T43" fmla="*/ 44 h 44"/>
                      <a:gd name="T44" fmla="*/ 19 w 54"/>
                      <a:gd name="T45" fmla="*/ 44 h 44"/>
                      <a:gd name="T46" fmla="*/ 15 w 54"/>
                      <a:gd name="T47" fmla="*/ 40 h 44"/>
                      <a:gd name="T48" fmla="*/ 12 w 54"/>
                      <a:gd name="T49" fmla="*/ 36 h 44"/>
                      <a:gd name="T50" fmla="*/ 12 w 54"/>
                      <a:gd name="T51" fmla="*/ 36 h 44"/>
                      <a:gd name="T52" fmla="*/ 8 w 54"/>
                      <a:gd name="T53" fmla="*/ 32 h 44"/>
                      <a:gd name="T54" fmla="*/ 8 w 54"/>
                      <a:gd name="T55" fmla="*/ 24 h 44"/>
                      <a:gd name="T56" fmla="*/ 4 w 54"/>
                      <a:gd name="T57" fmla="*/ 20 h 44"/>
                      <a:gd name="T58" fmla="*/ 8 w 54"/>
                      <a:gd name="T59" fmla="*/ 12 h 44"/>
                      <a:gd name="T60" fmla="*/ 4 w 54"/>
                      <a:gd name="T61" fmla="*/ 8 h 44"/>
                      <a:gd name="T62" fmla="*/ 0 w 54"/>
                      <a:gd name="T63" fmla="*/ 4 h 44"/>
                      <a:gd name="T64" fmla="*/ 4 w 54"/>
                      <a:gd name="T65" fmla="*/ 0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54" h="44">
                        <a:moveTo>
                          <a:pt x="4" y="0"/>
                        </a:moveTo>
                        <a:lnTo>
                          <a:pt x="4" y="4"/>
                        </a:lnTo>
                        <a:lnTo>
                          <a:pt x="8" y="4"/>
                        </a:lnTo>
                        <a:lnTo>
                          <a:pt x="12" y="4"/>
                        </a:lnTo>
                        <a:lnTo>
                          <a:pt x="15" y="4"/>
                        </a:lnTo>
                        <a:lnTo>
                          <a:pt x="19" y="4"/>
                        </a:lnTo>
                        <a:lnTo>
                          <a:pt x="23" y="4"/>
                        </a:lnTo>
                        <a:lnTo>
                          <a:pt x="27" y="4"/>
                        </a:lnTo>
                        <a:lnTo>
                          <a:pt x="31" y="4"/>
                        </a:lnTo>
                        <a:lnTo>
                          <a:pt x="35" y="4"/>
                        </a:lnTo>
                        <a:lnTo>
                          <a:pt x="35" y="0"/>
                        </a:lnTo>
                        <a:lnTo>
                          <a:pt x="38" y="0"/>
                        </a:lnTo>
                        <a:lnTo>
                          <a:pt x="42" y="0"/>
                        </a:lnTo>
                        <a:lnTo>
                          <a:pt x="42" y="4"/>
                        </a:lnTo>
                        <a:lnTo>
                          <a:pt x="42" y="0"/>
                        </a:lnTo>
                        <a:lnTo>
                          <a:pt x="42" y="4"/>
                        </a:lnTo>
                        <a:lnTo>
                          <a:pt x="42" y="0"/>
                        </a:lnTo>
                        <a:lnTo>
                          <a:pt x="42" y="4"/>
                        </a:lnTo>
                        <a:lnTo>
                          <a:pt x="42" y="0"/>
                        </a:lnTo>
                        <a:lnTo>
                          <a:pt x="42" y="4"/>
                        </a:lnTo>
                        <a:lnTo>
                          <a:pt x="46" y="4"/>
                        </a:lnTo>
                        <a:lnTo>
                          <a:pt x="46" y="0"/>
                        </a:lnTo>
                        <a:lnTo>
                          <a:pt x="46" y="4"/>
                        </a:lnTo>
                        <a:lnTo>
                          <a:pt x="46" y="0"/>
                        </a:lnTo>
                        <a:lnTo>
                          <a:pt x="46" y="4"/>
                        </a:lnTo>
                        <a:lnTo>
                          <a:pt x="50" y="4"/>
                        </a:lnTo>
                        <a:lnTo>
                          <a:pt x="50" y="8"/>
                        </a:lnTo>
                        <a:lnTo>
                          <a:pt x="50" y="12"/>
                        </a:lnTo>
                        <a:lnTo>
                          <a:pt x="54" y="12"/>
                        </a:lnTo>
                        <a:lnTo>
                          <a:pt x="54" y="16"/>
                        </a:lnTo>
                        <a:lnTo>
                          <a:pt x="54" y="20"/>
                        </a:lnTo>
                        <a:lnTo>
                          <a:pt x="50" y="20"/>
                        </a:lnTo>
                        <a:lnTo>
                          <a:pt x="46" y="20"/>
                        </a:lnTo>
                        <a:lnTo>
                          <a:pt x="46" y="24"/>
                        </a:lnTo>
                        <a:lnTo>
                          <a:pt x="42" y="24"/>
                        </a:lnTo>
                        <a:lnTo>
                          <a:pt x="42" y="28"/>
                        </a:lnTo>
                        <a:lnTo>
                          <a:pt x="38" y="28"/>
                        </a:lnTo>
                        <a:lnTo>
                          <a:pt x="38" y="32"/>
                        </a:lnTo>
                        <a:lnTo>
                          <a:pt x="35" y="32"/>
                        </a:lnTo>
                        <a:lnTo>
                          <a:pt x="35" y="36"/>
                        </a:lnTo>
                        <a:lnTo>
                          <a:pt x="31" y="36"/>
                        </a:lnTo>
                        <a:lnTo>
                          <a:pt x="31" y="40"/>
                        </a:lnTo>
                        <a:lnTo>
                          <a:pt x="27" y="40"/>
                        </a:lnTo>
                        <a:lnTo>
                          <a:pt x="27" y="44"/>
                        </a:lnTo>
                        <a:lnTo>
                          <a:pt x="23" y="44"/>
                        </a:lnTo>
                        <a:lnTo>
                          <a:pt x="19" y="44"/>
                        </a:lnTo>
                        <a:lnTo>
                          <a:pt x="15" y="44"/>
                        </a:lnTo>
                        <a:lnTo>
                          <a:pt x="15" y="40"/>
                        </a:lnTo>
                        <a:lnTo>
                          <a:pt x="12" y="40"/>
                        </a:lnTo>
                        <a:lnTo>
                          <a:pt x="12" y="36"/>
                        </a:lnTo>
                        <a:lnTo>
                          <a:pt x="15" y="36"/>
                        </a:lnTo>
                        <a:lnTo>
                          <a:pt x="12" y="36"/>
                        </a:lnTo>
                        <a:lnTo>
                          <a:pt x="12" y="32"/>
                        </a:lnTo>
                        <a:lnTo>
                          <a:pt x="8" y="32"/>
                        </a:lnTo>
                        <a:lnTo>
                          <a:pt x="8" y="28"/>
                        </a:lnTo>
                        <a:lnTo>
                          <a:pt x="8" y="24"/>
                        </a:lnTo>
                        <a:lnTo>
                          <a:pt x="4" y="24"/>
                        </a:lnTo>
                        <a:lnTo>
                          <a:pt x="4" y="20"/>
                        </a:lnTo>
                        <a:lnTo>
                          <a:pt x="8" y="16"/>
                        </a:lnTo>
                        <a:lnTo>
                          <a:pt x="8" y="12"/>
                        </a:lnTo>
                        <a:lnTo>
                          <a:pt x="8" y="8"/>
                        </a:lnTo>
                        <a:lnTo>
                          <a:pt x="4" y="8"/>
                        </a:lnTo>
                        <a:lnTo>
                          <a:pt x="4" y="4"/>
                        </a:lnTo>
                        <a:lnTo>
                          <a:pt x="0" y="4"/>
                        </a:lnTo>
                        <a:lnTo>
                          <a:pt x="4" y="4"/>
                        </a:lnTo>
                        <a:lnTo>
                          <a:pt x="4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307" name="Freeform 682">
                    <a:extLst>
                      <a:ext uri="{FF2B5EF4-FFF2-40B4-BE49-F238E27FC236}">
                        <a16:creationId xmlns:a16="http://schemas.microsoft.com/office/drawing/2014/main" id="{9F22A6DE-7676-1C10-30EE-D66FBBA485A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190" y="3574"/>
                    <a:ext cx="15" cy="32"/>
                  </a:xfrm>
                  <a:custGeom>
                    <a:avLst/>
                    <a:gdLst>
                      <a:gd name="T0" fmla="*/ 0 w 15"/>
                      <a:gd name="T1" fmla="*/ 28 h 32"/>
                      <a:gd name="T2" fmla="*/ 4 w 15"/>
                      <a:gd name="T3" fmla="*/ 24 h 32"/>
                      <a:gd name="T4" fmla="*/ 0 w 15"/>
                      <a:gd name="T5" fmla="*/ 24 h 32"/>
                      <a:gd name="T6" fmla="*/ 4 w 15"/>
                      <a:gd name="T7" fmla="*/ 24 h 32"/>
                      <a:gd name="T8" fmla="*/ 4 w 15"/>
                      <a:gd name="T9" fmla="*/ 20 h 32"/>
                      <a:gd name="T10" fmla="*/ 4 w 15"/>
                      <a:gd name="T11" fmla="*/ 16 h 32"/>
                      <a:gd name="T12" fmla="*/ 4 w 15"/>
                      <a:gd name="T13" fmla="*/ 12 h 32"/>
                      <a:gd name="T14" fmla="*/ 4 w 15"/>
                      <a:gd name="T15" fmla="*/ 8 h 32"/>
                      <a:gd name="T16" fmla="*/ 4 w 15"/>
                      <a:gd name="T17" fmla="*/ 4 h 32"/>
                      <a:gd name="T18" fmla="*/ 4 w 15"/>
                      <a:gd name="T19" fmla="*/ 0 h 32"/>
                      <a:gd name="T20" fmla="*/ 7 w 15"/>
                      <a:gd name="T21" fmla="*/ 0 h 32"/>
                      <a:gd name="T22" fmla="*/ 11 w 15"/>
                      <a:gd name="T23" fmla="*/ 0 h 32"/>
                      <a:gd name="T24" fmla="*/ 11 w 15"/>
                      <a:gd name="T25" fmla="*/ 4 h 32"/>
                      <a:gd name="T26" fmla="*/ 11 w 15"/>
                      <a:gd name="T27" fmla="*/ 8 h 32"/>
                      <a:gd name="T28" fmla="*/ 15 w 15"/>
                      <a:gd name="T29" fmla="*/ 8 h 32"/>
                      <a:gd name="T30" fmla="*/ 15 w 15"/>
                      <a:gd name="T31" fmla="*/ 12 h 32"/>
                      <a:gd name="T32" fmla="*/ 11 w 15"/>
                      <a:gd name="T33" fmla="*/ 12 h 32"/>
                      <a:gd name="T34" fmla="*/ 15 w 15"/>
                      <a:gd name="T35" fmla="*/ 16 h 32"/>
                      <a:gd name="T36" fmla="*/ 11 w 15"/>
                      <a:gd name="T37" fmla="*/ 16 h 32"/>
                      <a:gd name="T38" fmla="*/ 11 w 15"/>
                      <a:gd name="T39" fmla="*/ 20 h 32"/>
                      <a:gd name="T40" fmla="*/ 11 w 15"/>
                      <a:gd name="T41" fmla="*/ 24 h 32"/>
                      <a:gd name="T42" fmla="*/ 15 w 15"/>
                      <a:gd name="T43" fmla="*/ 24 h 32"/>
                      <a:gd name="T44" fmla="*/ 15 w 15"/>
                      <a:gd name="T45" fmla="*/ 28 h 32"/>
                      <a:gd name="T46" fmla="*/ 11 w 15"/>
                      <a:gd name="T47" fmla="*/ 28 h 32"/>
                      <a:gd name="T48" fmla="*/ 11 w 15"/>
                      <a:gd name="T49" fmla="*/ 32 h 32"/>
                      <a:gd name="T50" fmla="*/ 15 w 15"/>
                      <a:gd name="T51" fmla="*/ 32 h 32"/>
                      <a:gd name="T52" fmla="*/ 11 w 15"/>
                      <a:gd name="T53" fmla="*/ 32 h 32"/>
                      <a:gd name="T54" fmla="*/ 11 w 15"/>
                      <a:gd name="T55" fmla="*/ 28 h 32"/>
                      <a:gd name="T56" fmla="*/ 7 w 15"/>
                      <a:gd name="T57" fmla="*/ 28 h 32"/>
                      <a:gd name="T58" fmla="*/ 4 w 15"/>
                      <a:gd name="T59" fmla="*/ 28 h 32"/>
                      <a:gd name="T60" fmla="*/ 0 w 15"/>
                      <a:gd name="T61" fmla="*/ 28 h 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</a:cxnLst>
                    <a:rect l="0" t="0" r="r" b="b"/>
                    <a:pathLst>
                      <a:path w="15" h="32">
                        <a:moveTo>
                          <a:pt x="0" y="28"/>
                        </a:moveTo>
                        <a:lnTo>
                          <a:pt x="4" y="24"/>
                        </a:lnTo>
                        <a:lnTo>
                          <a:pt x="0" y="24"/>
                        </a:lnTo>
                        <a:lnTo>
                          <a:pt x="4" y="24"/>
                        </a:lnTo>
                        <a:lnTo>
                          <a:pt x="4" y="20"/>
                        </a:lnTo>
                        <a:lnTo>
                          <a:pt x="4" y="16"/>
                        </a:lnTo>
                        <a:lnTo>
                          <a:pt x="4" y="12"/>
                        </a:lnTo>
                        <a:lnTo>
                          <a:pt x="4" y="8"/>
                        </a:lnTo>
                        <a:lnTo>
                          <a:pt x="4" y="4"/>
                        </a:lnTo>
                        <a:lnTo>
                          <a:pt x="4" y="0"/>
                        </a:lnTo>
                        <a:lnTo>
                          <a:pt x="7" y="0"/>
                        </a:lnTo>
                        <a:lnTo>
                          <a:pt x="11" y="0"/>
                        </a:lnTo>
                        <a:lnTo>
                          <a:pt x="11" y="4"/>
                        </a:lnTo>
                        <a:lnTo>
                          <a:pt x="11" y="8"/>
                        </a:lnTo>
                        <a:lnTo>
                          <a:pt x="15" y="8"/>
                        </a:lnTo>
                        <a:lnTo>
                          <a:pt x="15" y="12"/>
                        </a:lnTo>
                        <a:lnTo>
                          <a:pt x="11" y="12"/>
                        </a:lnTo>
                        <a:lnTo>
                          <a:pt x="15" y="16"/>
                        </a:lnTo>
                        <a:lnTo>
                          <a:pt x="11" y="16"/>
                        </a:lnTo>
                        <a:lnTo>
                          <a:pt x="11" y="20"/>
                        </a:lnTo>
                        <a:lnTo>
                          <a:pt x="11" y="24"/>
                        </a:lnTo>
                        <a:lnTo>
                          <a:pt x="15" y="24"/>
                        </a:lnTo>
                        <a:lnTo>
                          <a:pt x="15" y="28"/>
                        </a:lnTo>
                        <a:lnTo>
                          <a:pt x="11" y="28"/>
                        </a:lnTo>
                        <a:lnTo>
                          <a:pt x="11" y="32"/>
                        </a:lnTo>
                        <a:lnTo>
                          <a:pt x="15" y="32"/>
                        </a:lnTo>
                        <a:lnTo>
                          <a:pt x="11" y="32"/>
                        </a:lnTo>
                        <a:lnTo>
                          <a:pt x="11" y="28"/>
                        </a:lnTo>
                        <a:lnTo>
                          <a:pt x="7" y="28"/>
                        </a:lnTo>
                        <a:lnTo>
                          <a:pt x="4" y="28"/>
                        </a:lnTo>
                        <a:lnTo>
                          <a:pt x="0" y="28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308" name="Freeform 683">
                    <a:extLst>
                      <a:ext uri="{FF2B5EF4-FFF2-40B4-BE49-F238E27FC236}">
                        <a16:creationId xmlns:a16="http://schemas.microsoft.com/office/drawing/2014/main" id="{86683AEB-6526-6095-27AE-5030D746978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557" y="3574"/>
                    <a:ext cx="35" cy="52"/>
                  </a:xfrm>
                  <a:custGeom>
                    <a:avLst/>
                    <a:gdLst>
                      <a:gd name="T0" fmla="*/ 0 w 34"/>
                      <a:gd name="T1" fmla="*/ 4 h 52"/>
                      <a:gd name="T2" fmla="*/ 4 w 34"/>
                      <a:gd name="T3" fmla="*/ 4 h 52"/>
                      <a:gd name="T4" fmla="*/ 4 w 34"/>
                      <a:gd name="T5" fmla="*/ 0 h 52"/>
                      <a:gd name="T6" fmla="*/ 4 w 34"/>
                      <a:gd name="T7" fmla="*/ 4 h 52"/>
                      <a:gd name="T8" fmla="*/ 4 w 34"/>
                      <a:gd name="T9" fmla="*/ 8 h 52"/>
                      <a:gd name="T10" fmla="*/ 7 w 34"/>
                      <a:gd name="T11" fmla="*/ 8 h 52"/>
                      <a:gd name="T12" fmla="*/ 7 w 34"/>
                      <a:gd name="T13" fmla="*/ 12 h 52"/>
                      <a:gd name="T14" fmla="*/ 11 w 34"/>
                      <a:gd name="T15" fmla="*/ 12 h 52"/>
                      <a:gd name="T16" fmla="*/ 11 w 34"/>
                      <a:gd name="T17" fmla="*/ 16 h 52"/>
                      <a:gd name="T18" fmla="*/ 11 w 34"/>
                      <a:gd name="T19" fmla="*/ 20 h 52"/>
                      <a:gd name="T20" fmla="*/ 15 w 34"/>
                      <a:gd name="T21" fmla="*/ 20 h 52"/>
                      <a:gd name="T22" fmla="*/ 15 w 34"/>
                      <a:gd name="T23" fmla="*/ 24 h 52"/>
                      <a:gd name="T24" fmla="*/ 19 w 34"/>
                      <a:gd name="T25" fmla="*/ 24 h 52"/>
                      <a:gd name="T26" fmla="*/ 19 w 34"/>
                      <a:gd name="T27" fmla="*/ 28 h 52"/>
                      <a:gd name="T28" fmla="*/ 19 w 34"/>
                      <a:gd name="T29" fmla="*/ 32 h 52"/>
                      <a:gd name="T30" fmla="*/ 19 w 34"/>
                      <a:gd name="T31" fmla="*/ 36 h 52"/>
                      <a:gd name="T32" fmla="*/ 23 w 34"/>
                      <a:gd name="T33" fmla="*/ 36 h 52"/>
                      <a:gd name="T34" fmla="*/ 19 w 34"/>
                      <a:gd name="T35" fmla="*/ 36 h 52"/>
                      <a:gd name="T36" fmla="*/ 23 w 34"/>
                      <a:gd name="T37" fmla="*/ 36 h 52"/>
                      <a:gd name="T38" fmla="*/ 23 w 34"/>
                      <a:gd name="T39" fmla="*/ 40 h 52"/>
                      <a:gd name="T40" fmla="*/ 27 w 34"/>
                      <a:gd name="T41" fmla="*/ 40 h 52"/>
                      <a:gd name="T42" fmla="*/ 27 w 34"/>
                      <a:gd name="T43" fmla="*/ 36 h 52"/>
                      <a:gd name="T44" fmla="*/ 27 w 34"/>
                      <a:gd name="T45" fmla="*/ 40 h 52"/>
                      <a:gd name="T46" fmla="*/ 27 w 34"/>
                      <a:gd name="T47" fmla="*/ 36 h 52"/>
                      <a:gd name="T48" fmla="*/ 27 w 34"/>
                      <a:gd name="T49" fmla="*/ 40 h 52"/>
                      <a:gd name="T50" fmla="*/ 30 w 34"/>
                      <a:gd name="T51" fmla="*/ 40 h 52"/>
                      <a:gd name="T52" fmla="*/ 30 w 34"/>
                      <a:gd name="T53" fmla="*/ 44 h 52"/>
                      <a:gd name="T54" fmla="*/ 27 w 34"/>
                      <a:gd name="T55" fmla="*/ 44 h 52"/>
                      <a:gd name="T56" fmla="*/ 23 w 34"/>
                      <a:gd name="T57" fmla="*/ 40 h 52"/>
                      <a:gd name="T58" fmla="*/ 23 w 34"/>
                      <a:gd name="T59" fmla="*/ 44 h 52"/>
                      <a:gd name="T60" fmla="*/ 27 w 34"/>
                      <a:gd name="T61" fmla="*/ 44 h 52"/>
                      <a:gd name="T62" fmla="*/ 27 w 34"/>
                      <a:gd name="T63" fmla="*/ 48 h 52"/>
                      <a:gd name="T64" fmla="*/ 30 w 34"/>
                      <a:gd name="T65" fmla="*/ 48 h 52"/>
                      <a:gd name="T66" fmla="*/ 30 w 34"/>
                      <a:gd name="T67" fmla="*/ 52 h 52"/>
                      <a:gd name="T68" fmla="*/ 34 w 34"/>
                      <a:gd name="T69" fmla="*/ 52 h 52"/>
                      <a:gd name="T70" fmla="*/ 30 w 34"/>
                      <a:gd name="T71" fmla="*/ 52 h 52"/>
                      <a:gd name="T72" fmla="*/ 27 w 34"/>
                      <a:gd name="T73" fmla="*/ 52 h 52"/>
                      <a:gd name="T74" fmla="*/ 23 w 34"/>
                      <a:gd name="T75" fmla="*/ 52 h 52"/>
                      <a:gd name="T76" fmla="*/ 19 w 34"/>
                      <a:gd name="T77" fmla="*/ 52 h 52"/>
                      <a:gd name="T78" fmla="*/ 19 w 34"/>
                      <a:gd name="T79" fmla="*/ 48 h 52"/>
                      <a:gd name="T80" fmla="*/ 15 w 34"/>
                      <a:gd name="T81" fmla="*/ 48 h 52"/>
                      <a:gd name="T82" fmla="*/ 15 w 34"/>
                      <a:gd name="T83" fmla="*/ 44 h 52"/>
                      <a:gd name="T84" fmla="*/ 11 w 34"/>
                      <a:gd name="T85" fmla="*/ 44 h 52"/>
                      <a:gd name="T86" fmla="*/ 11 w 34"/>
                      <a:gd name="T87" fmla="*/ 40 h 52"/>
                      <a:gd name="T88" fmla="*/ 11 w 34"/>
                      <a:gd name="T89" fmla="*/ 36 h 52"/>
                      <a:gd name="T90" fmla="*/ 11 w 34"/>
                      <a:gd name="T91" fmla="*/ 32 h 52"/>
                      <a:gd name="T92" fmla="*/ 11 w 34"/>
                      <a:gd name="T93" fmla="*/ 28 h 52"/>
                      <a:gd name="T94" fmla="*/ 11 w 34"/>
                      <a:gd name="T95" fmla="*/ 24 h 52"/>
                      <a:gd name="T96" fmla="*/ 7 w 34"/>
                      <a:gd name="T97" fmla="*/ 24 h 52"/>
                      <a:gd name="T98" fmla="*/ 7 w 34"/>
                      <a:gd name="T99" fmla="*/ 20 h 52"/>
                      <a:gd name="T100" fmla="*/ 7 w 34"/>
                      <a:gd name="T101" fmla="*/ 16 h 52"/>
                      <a:gd name="T102" fmla="*/ 11 w 34"/>
                      <a:gd name="T103" fmla="*/ 12 h 52"/>
                      <a:gd name="T104" fmla="*/ 7 w 34"/>
                      <a:gd name="T105" fmla="*/ 12 h 52"/>
                      <a:gd name="T106" fmla="*/ 7 w 34"/>
                      <a:gd name="T107" fmla="*/ 8 h 52"/>
                      <a:gd name="T108" fmla="*/ 4 w 34"/>
                      <a:gd name="T109" fmla="*/ 8 h 52"/>
                      <a:gd name="T110" fmla="*/ 4 w 34"/>
                      <a:gd name="T111" fmla="*/ 4 h 52"/>
                      <a:gd name="T112" fmla="*/ 0 w 34"/>
                      <a:gd name="T113" fmla="*/ 4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34" h="52">
                        <a:moveTo>
                          <a:pt x="0" y="4"/>
                        </a:moveTo>
                        <a:lnTo>
                          <a:pt x="4" y="4"/>
                        </a:lnTo>
                        <a:lnTo>
                          <a:pt x="4" y="0"/>
                        </a:lnTo>
                        <a:lnTo>
                          <a:pt x="4" y="4"/>
                        </a:lnTo>
                        <a:lnTo>
                          <a:pt x="4" y="8"/>
                        </a:lnTo>
                        <a:lnTo>
                          <a:pt x="7" y="8"/>
                        </a:lnTo>
                        <a:lnTo>
                          <a:pt x="7" y="12"/>
                        </a:lnTo>
                        <a:lnTo>
                          <a:pt x="11" y="12"/>
                        </a:lnTo>
                        <a:lnTo>
                          <a:pt x="11" y="16"/>
                        </a:lnTo>
                        <a:lnTo>
                          <a:pt x="11" y="20"/>
                        </a:lnTo>
                        <a:lnTo>
                          <a:pt x="15" y="20"/>
                        </a:lnTo>
                        <a:lnTo>
                          <a:pt x="15" y="24"/>
                        </a:lnTo>
                        <a:lnTo>
                          <a:pt x="19" y="24"/>
                        </a:lnTo>
                        <a:lnTo>
                          <a:pt x="19" y="28"/>
                        </a:lnTo>
                        <a:lnTo>
                          <a:pt x="19" y="32"/>
                        </a:lnTo>
                        <a:lnTo>
                          <a:pt x="19" y="36"/>
                        </a:lnTo>
                        <a:lnTo>
                          <a:pt x="23" y="36"/>
                        </a:lnTo>
                        <a:lnTo>
                          <a:pt x="19" y="36"/>
                        </a:lnTo>
                        <a:lnTo>
                          <a:pt x="23" y="36"/>
                        </a:lnTo>
                        <a:lnTo>
                          <a:pt x="23" y="40"/>
                        </a:lnTo>
                        <a:lnTo>
                          <a:pt x="27" y="40"/>
                        </a:lnTo>
                        <a:lnTo>
                          <a:pt x="27" y="36"/>
                        </a:lnTo>
                        <a:lnTo>
                          <a:pt x="27" y="40"/>
                        </a:lnTo>
                        <a:lnTo>
                          <a:pt x="27" y="36"/>
                        </a:lnTo>
                        <a:lnTo>
                          <a:pt x="27" y="40"/>
                        </a:lnTo>
                        <a:lnTo>
                          <a:pt x="30" y="40"/>
                        </a:lnTo>
                        <a:lnTo>
                          <a:pt x="30" y="44"/>
                        </a:lnTo>
                        <a:lnTo>
                          <a:pt x="27" y="44"/>
                        </a:lnTo>
                        <a:lnTo>
                          <a:pt x="23" y="40"/>
                        </a:lnTo>
                        <a:lnTo>
                          <a:pt x="23" y="44"/>
                        </a:lnTo>
                        <a:lnTo>
                          <a:pt x="27" y="44"/>
                        </a:lnTo>
                        <a:lnTo>
                          <a:pt x="27" y="48"/>
                        </a:lnTo>
                        <a:lnTo>
                          <a:pt x="30" y="48"/>
                        </a:lnTo>
                        <a:lnTo>
                          <a:pt x="30" y="52"/>
                        </a:lnTo>
                        <a:lnTo>
                          <a:pt x="34" y="52"/>
                        </a:lnTo>
                        <a:lnTo>
                          <a:pt x="30" y="52"/>
                        </a:lnTo>
                        <a:lnTo>
                          <a:pt x="27" y="52"/>
                        </a:lnTo>
                        <a:lnTo>
                          <a:pt x="23" y="52"/>
                        </a:lnTo>
                        <a:lnTo>
                          <a:pt x="19" y="52"/>
                        </a:lnTo>
                        <a:lnTo>
                          <a:pt x="19" y="48"/>
                        </a:lnTo>
                        <a:lnTo>
                          <a:pt x="15" y="48"/>
                        </a:lnTo>
                        <a:lnTo>
                          <a:pt x="15" y="44"/>
                        </a:lnTo>
                        <a:lnTo>
                          <a:pt x="11" y="44"/>
                        </a:lnTo>
                        <a:lnTo>
                          <a:pt x="11" y="40"/>
                        </a:lnTo>
                        <a:lnTo>
                          <a:pt x="11" y="36"/>
                        </a:lnTo>
                        <a:lnTo>
                          <a:pt x="11" y="32"/>
                        </a:lnTo>
                        <a:lnTo>
                          <a:pt x="11" y="28"/>
                        </a:lnTo>
                        <a:lnTo>
                          <a:pt x="11" y="24"/>
                        </a:lnTo>
                        <a:lnTo>
                          <a:pt x="7" y="24"/>
                        </a:lnTo>
                        <a:lnTo>
                          <a:pt x="7" y="20"/>
                        </a:lnTo>
                        <a:lnTo>
                          <a:pt x="7" y="16"/>
                        </a:lnTo>
                        <a:lnTo>
                          <a:pt x="11" y="12"/>
                        </a:lnTo>
                        <a:lnTo>
                          <a:pt x="7" y="12"/>
                        </a:lnTo>
                        <a:lnTo>
                          <a:pt x="7" y="8"/>
                        </a:lnTo>
                        <a:lnTo>
                          <a:pt x="4" y="8"/>
                        </a:lnTo>
                        <a:lnTo>
                          <a:pt x="4" y="4"/>
                        </a:lnTo>
                        <a:lnTo>
                          <a:pt x="0" y="4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309" name="Freeform 684">
                    <a:extLst>
                      <a:ext uri="{FF2B5EF4-FFF2-40B4-BE49-F238E27FC236}">
                        <a16:creationId xmlns:a16="http://schemas.microsoft.com/office/drawing/2014/main" id="{1CEEF68A-EE65-AB79-8AC0-2D44A64D63C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201" y="3574"/>
                    <a:ext cx="23" cy="32"/>
                  </a:xfrm>
                  <a:custGeom>
                    <a:avLst/>
                    <a:gdLst>
                      <a:gd name="T0" fmla="*/ 0 w 23"/>
                      <a:gd name="T1" fmla="*/ 0 h 32"/>
                      <a:gd name="T2" fmla="*/ 4 w 23"/>
                      <a:gd name="T3" fmla="*/ 0 h 32"/>
                      <a:gd name="T4" fmla="*/ 8 w 23"/>
                      <a:gd name="T5" fmla="*/ 0 h 32"/>
                      <a:gd name="T6" fmla="*/ 8 w 23"/>
                      <a:gd name="T7" fmla="*/ 4 h 32"/>
                      <a:gd name="T8" fmla="*/ 12 w 23"/>
                      <a:gd name="T9" fmla="*/ 8 h 32"/>
                      <a:gd name="T10" fmla="*/ 16 w 23"/>
                      <a:gd name="T11" fmla="*/ 8 h 32"/>
                      <a:gd name="T12" fmla="*/ 19 w 23"/>
                      <a:gd name="T13" fmla="*/ 12 h 32"/>
                      <a:gd name="T14" fmla="*/ 23 w 23"/>
                      <a:gd name="T15" fmla="*/ 12 h 32"/>
                      <a:gd name="T16" fmla="*/ 23 w 23"/>
                      <a:gd name="T17" fmla="*/ 16 h 32"/>
                      <a:gd name="T18" fmla="*/ 19 w 23"/>
                      <a:gd name="T19" fmla="*/ 20 h 32"/>
                      <a:gd name="T20" fmla="*/ 19 w 23"/>
                      <a:gd name="T21" fmla="*/ 24 h 32"/>
                      <a:gd name="T22" fmla="*/ 16 w 23"/>
                      <a:gd name="T23" fmla="*/ 24 h 32"/>
                      <a:gd name="T24" fmla="*/ 16 w 23"/>
                      <a:gd name="T25" fmla="*/ 28 h 32"/>
                      <a:gd name="T26" fmla="*/ 12 w 23"/>
                      <a:gd name="T27" fmla="*/ 28 h 32"/>
                      <a:gd name="T28" fmla="*/ 8 w 23"/>
                      <a:gd name="T29" fmla="*/ 28 h 32"/>
                      <a:gd name="T30" fmla="*/ 8 w 23"/>
                      <a:gd name="T31" fmla="*/ 24 h 32"/>
                      <a:gd name="T32" fmla="*/ 8 w 23"/>
                      <a:gd name="T33" fmla="*/ 28 h 32"/>
                      <a:gd name="T34" fmla="*/ 4 w 23"/>
                      <a:gd name="T35" fmla="*/ 28 h 32"/>
                      <a:gd name="T36" fmla="*/ 4 w 23"/>
                      <a:gd name="T37" fmla="*/ 32 h 32"/>
                      <a:gd name="T38" fmla="*/ 0 w 23"/>
                      <a:gd name="T39" fmla="*/ 32 h 32"/>
                      <a:gd name="T40" fmla="*/ 0 w 23"/>
                      <a:gd name="T41" fmla="*/ 28 h 32"/>
                      <a:gd name="T42" fmla="*/ 4 w 23"/>
                      <a:gd name="T43" fmla="*/ 28 h 32"/>
                      <a:gd name="T44" fmla="*/ 4 w 23"/>
                      <a:gd name="T45" fmla="*/ 24 h 32"/>
                      <a:gd name="T46" fmla="*/ 0 w 23"/>
                      <a:gd name="T47" fmla="*/ 24 h 32"/>
                      <a:gd name="T48" fmla="*/ 0 w 23"/>
                      <a:gd name="T49" fmla="*/ 20 h 32"/>
                      <a:gd name="T50" fmla="*/ 0 w 23"/>
                      <a:gd name="T51" fmla="*/ 16 h 32"/>
                      <a:gd name="T52" fmla="*/ 4 w 23"/>
                      <a:gd name="T53" fmla="*/ 16 h 32"/>
                      <a:gd name="T54" fmla="*/ 0 w 23"/>
                      <a:gd name="T55" fmla="*/ 12 h 32"/>
                      <a:gd name="T56" fmla="*/ 4 w 23"/>
                      <a:gd name="T57" fmla="*/ 12 h 32"/>
                      <a:gd name="T58" fmla="*/ 4 w 23"/>
                      <a:gd name="T59" fmla="*/ 8 h 32"/>
                      <a:gd name="T60" fmla="*/ 0 w 23"/>
                      <a:gd name="T61" fmla="*/ 8 h 32"/>
                      <a:gd name="T62" fmla="*/ 0 w 23"/>
                      <a:gd name="T63" fmla="*/ 4 h 32"/>
                      <a:gd name="T64" fmla="*/ 0 w 23"/>
                      <a:gd name="T65" fmla="*/ 0 h 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23" h="32">
                        <a:moveTo>
                          <a:pt x="0" y="0"/>
                        </a:moveTo>
                        <a:lnTo>
                          <a:pt x="4" y="0"/>
                        </a:lnTo>
                        <a:lnTo>
                          <a:pt x="8" y="0"/>
                        </a:lnTo>
                        <a:lnTo>
                          <a:pt x="8" y="4"/>
                        </a:lnTo>
                        <a:lnTo>
                          <a:pt x="12" y="8"/>
                        </a:lnTo>
                        <a:lnTo>
                          <a:pt x="16" y="8"/>
                        </a:lnTo>
                        <a:lnTo>
                          <a:pt x="19" y="12"/>
                        </a:lnTo>
                        <a:lnTo>
                          <a:pt x="23" y="12"/>
                        </a:lnTo>
                        <a:lnTo>
                          <a:pt x="23" y="16"/>
                        </a:lnTo>
                        <a:lnTo>
                          <a:pt x="19" y="20"/>
                        </a:lnTo>
                        <a:lnTo>
                          <a:pt x="19" y="24"/>
                        </a:lnTo>
                        <a:lnTo>
                          <a:pt x="16" y="24"/>
                        </a:lnTo>
                        <a:lnTo>
                          <a:pt x="16" y="28"/>
                        </a:lnTo>
                        <a:lnTo>
                          <a:pt x="12" y="28"/>
                        </a:lnTo>
                        <a:lnTo>
                          <a:pt x="8" y="28"/>
                        </a:lnTo>
                        <a:lnTo>
                          <a:pt x="8" y="24"/>
                        </a:lnTo>
                        <a:lnTo>
                          <a:pt x="8" y="28"/>
                        </a:lnTo>
                        <a:lnTo>
                          <a:pt x="4" y="28"/>
                        </a:lnTo>
                        <a:lnTo>
                          <a:pt x="4" y="32"/>
                        </a:lnTo>
                        <a:lnTo>
                          <a:pt x="0" y="32"/>
                        </a:lnTo>
                        <a:lnTo>
                          <a:pt x="0" y="28"/>
                        </a:lnTo>
                        <a:lnTo>
                          <a:pt x="4" y="28"/>
                        </a:lnTo>
                        <a:lnTo>
                          <a:pt x="4" y="24"/>
                        </a:lnTo>
                        <a:lnTo>
                          <a:pt x="0" y="24"/>
                        </a:lnTo>
                        <a:lnTo>
                          <a:pt x="0" y="20"/>
                        </a:lnTo>
                        <a:lnTo>
                          <a:pt x="0" y="16"/>
                        </a:lnTo>
                        <a:lnTo>
                          <a:pt x="4" y="16"/>
                        </a:lnTo>
                        <a:lnTo>
                          <a:pt x="0" y="12"/>
                        </a:lnTo>
                        <a:lnTo>
                          <a:pt x="4" y="12"/>
                        </a:lnTo>
                        <a:lnTo>
                          <a:pt x="4" y="8"/>
                        </a:lnTo>
                        <a:lnTo>
                          <a:pt x="0" y="8"/>
                        </a:lnTo>
                        <a:lnTo>
                          <a:pt x="0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310" name="Freeform 685">
                    <a:extLst>
                      <a:ext uri="{FF2B5EF4-FFF2-40B4-BE49-F238E27FC236}">
                        <a16:creationId xmlns:a16="http://schemas.microsoft.com/office/drawing/2014/main" id="{58CCFFF0-F2E3-5471-8906-35C0420E941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59" y="3574"/>
                    <a:ext cx="43" cy="49"/>
                  </a:xfrm>
                  <a:custGeom>
                    <a:avLst/>
                    <a:gdLst>
                      <a:gd name="T0" fmla="*/ 27 w 42"/>
                      <a:gd name="T1" fmla="*/ 4 h 48"/>
                      <a:gd name="T2" fmla="*/ 31 w 42"/>
                      <a:gd name="T3" fmla="*/ 4 h 48"/>
                      <a:gd name="T4" fmla="*/ 31 w 42"/>
                      <a:gd name="T5" fmla="*/ 0 h 48"/>
                      <a:gd name="T6" fmla="*/ 35 w 42"/>
                      <a:gd name="T7" fmla="*/ 0 h 48"/>
                      <a:gd name="T8" fmla="*/ 39 w 42"/>
                      <a:gd name="T9" fmla="*/ 0 h 48"/>
                      <a:gd name="T10" fmla="*/ 42 w 42"/>
                      <a:gd name="T11" fmla="*/ 0 h 48"/>
                      <a:gd name="T12" fmla="*/ 42 w 42"/>
                      <a:gd name="T13" fmla="*/ 4 h 48"/>
                      <a:gd name="T14" fmla="*/ 42 w 42"/>
                      <a:gd name="T15" fmla="*/ 8 h 48"/>
                      <a:gd name="T16" fmla="*/ 42 w 42"/>
                      <a:gd name="T17" fmla="*/ 12 h 48"/>
                      <a:gd name="T18" fmla="*/ 39 w 42"/>
                      <a:gd name="T19" fmla="*/ 12 h 48"/>
                      <a:gd name="T20" fmla="*/ 39 w 42"/>
                      <a:gd name="T21" fmla="*/ 16 h 48"/>
                      <a:gd name="T22" fmla="*/ 39 w 42"/>
                      <a:gd name="T23" fmla="*/ 20 h 48"/>
                      <a:gd name="T24" fmla="*/ 39 w 42"/>
                      <a:gd name="T25" fmla="*/ 24 h 48"/>
                      <a:gd name="T26" fmla="*/ 35 w 42"/>
                      <a:gd name="T27" fmla="*/ 24 h 48"/>
                      <a:gd name="T28" fmla="*/ 35 w 42"/>
                      <a:gd name="T29" fmla="*/ 28 h 48"/>
                      <a:gd name="T30" fmla="*/ 35 w 42"/>
                      <a:gd name="T31" fmla="*/ 32 h 48"/>
                      <a:gd name="T32" fmla="*/ 35 w 42"/>
                      <a:gd name="T33" fmla="*/ 36 h 48"/>
                      <a:gd name="T34" fmla="*/ 31 w 42"/>
                      <a:gd name="T35" fmla="*/ 36 h 48"/>
                      <a:gd name="T36" fmla="*/ 35 w 42"/>
                      <a:gd name="T37" fmla="*/ 40 h 48"/>
                      <a:gd name="T38" fmla="*/ 31 w 42"/>
                      <a:gd name="T39" fmla="*/ 40 h 48"/>
                      <a:gd name="T40" fmla="*/ 31 w 42"/>
                      <a:gd name="T41" fmla="*/ 44 h 48"/>
                      <a:gd name="T42" fmla="*/ 27 w 42"/>
                      <a:gd name="T43" fmla="*/ 44 h 48"/>
                      <a:gd name="T44" fmla="*/ 27 w 42"/>
                      <a:gd name="T45" fmla="*/ 48 h 48"/>
                      <a:gd name="T46" fmla="*/ 27 w 42"/>
                      <a:gd name="T47" fmla="*/ 44 h 48"/>
                      <a:gd name="T48" fmla="*/ 23 w 42"/>
                      <a:gd name="T49" fmla="*/ 44 h 48"/>
                      <a:gd name="T50" fmla="*/ 19 w 42"/>
                      <a:gd name="T51" fmla="*/ 44 h 48"/>
                      <a:gd name="T52" fmla="*/ 19 w 42"/>
                      <a:gd name="T53" fmla="*/ 40 h 48"/>
                      <a:gd name="T54" fmla="*/ 16 w 42"/>
                      <a:gd name="T55" fmla="*/ 40 h 48"/>
                      <a:gd name="T56" fmla="*/ 12 w 42"/>
                      <a:gd name="T57" fmla="*/ 40 h 48"/>
                      <a:gd name="T58" fmla="*/ 8 w 42"/>
                      <a:gd name="T59" fmla="*/ 40 h 48"/>
                      <a:gd name="T60" fmla="*/ 8 w 42"/>
                      <a:gd name="T61" fmla="*/ 44 h 48"/>
                      <a:gd name="T62" fmla="*/ 8 w 42"/>
                      <a:gd name="T63" fmla="*/ 40 h 48"/>
                      <a:gd name="T64" fmla="*/ 8 w 42"/>
                      <a:gd name="T65" fmla="*/ 36 h 48"/>
                      <a:gd name="T66" fmla="*/ 4 w 42"/>
                      <a:gd name="T67" fmla="*/ 36 h 48"/>
                      <a:gd name="T68" fmla="*/ 4 w 42"/>
                      <a:gd name="T69" fmla="*/ 32 h 48"/>
                      <a:gd name="T70" fmla="*/ 4 w 42"/>
                      <a:gd name="T71" fmla="*/ 28 h 48"/>
                      <a:gd name="T72" fmla="*/ 8 w 42"/>
                      <a:gd name="T73" fmla="*/ 28 h 48"/>
                      <a:gd name="T74" fmla="*/ 4 w 42"/>
                      <a:gd name="T75" fmla="*/ 28 h 48"/>
                      <a:gd name="T76" fmla="*/ 4 w 42"/>
                      <a:gd name="T77" fmla="*/ 24 h 48"/>
                      <a:gd name="T78" fmla="*/ 4 w 42"/>
                      <a:gd name="T79" fmla="*/ 20 h 48"/>
                      <a:gd name="T80" fmla="*/ 0 w 42"/>
                      <a:gd name="T81" fmla="*/ 20 h 48"/>
                      <a:gd name="T82" fmla="*/ 0 w 42"/>
                      <a:gd name="T83" fmla="*/ 16 h 48"/>
                      <a:gd name="T84" fmla="*/ 4 w 42"/>
                      <a:gd name="T85" fmla="*/ 16 h 48"/>
                      <a:gd name="T86" fmla="*/ 0 w 42"/>
                      <a:gd name="T87" fmla="*/ 16 h 48"/>
                      <a:gd name="T88" fmla="*/ 4 w 42"/>
                      <a:gd name="T89" fmla="*/ 16 h 48"/>
                      <a:gd name="T90" fmla="*/ 8 w 42"/>
                      <a:gd name="T91" fmla="*/ 16 h 48"/>
                      <a:gd name="T92" fmla="*/ 12 w 42"/>
                      <a:gd name="T93" fmla="*/ 16 h 48"/>
                      <a:gd name="T94" fmla="*/ 16 w 42"/>
                      <a:gd name="T95" fmla="*/ 16 h 48"/>
                      <a:gd name="T96" fmla="*/ 19 w 42"/>
                      <a:gd name="T97" fmla="*/ 16 h 48"/>
                      <a:gd name="T98" fmla="*/ 19 w 42"/>
                      <a:gd name="T99" fmla="*/ 12 h 48"/>
                      <a:gd name="T100" fmla="*/ 23 w 42"/>
                      <a:gd name="T101" fmla="*/ 12 h 48"/>
                      <a:gd name="T102" fmla="*/ 27 w 42"/>
                      <a:gd name="T103" fmla="*/ 12 h 48"/>
                      <a:gd name="T104" fmla="*/ 27 w 42"/>
                      <a:gd name="T105" fmla="*/ 8 h 48"/>
                      <a:gd name="T106" fmla="*/ 27 w 42"/>
                      <a:gd name="T107" fmla="*/ 4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</a:cxnLst>
                    <a:rect l="0" t="0" r="r" b="b"/>
                    <a:pathLst>
                      <a:path w="42" h="48">
                        <a:moveTo>
                          <a:pt x="27" y="4"/>
                        </a:moveTo>
                        <a:lnTo>
                          <a:pt x="31" y="4"/>
                        </a:lnTo>
                        <a:lnTo>
                          <a:pt x="31" y="0"/>
                        </a:lnTo>
                        <a:lnTo>
                          <a:pt x="35" y="0"/>
                        </a:lnTo>
                        <a:lnTo>
                          <a:pt x="39" y="0"/>
                        </a:lnTo>
                        <a:lnTo>
                          <a:pt x="42" y="0"/>
                        </a:lnTo>
                        <a:lnTo>
                          <a:pt x="42" y="4"/>
                        </a:lnTo>
                        <a:lnTo>
                          <a:pt x="42" y="8"/>
                        </a:lnTo>
                        <a:lnTo>
                          <a:pt x="42" y="12"/>
                        </a:lnTo>
                        <a:lnTo>
                          <a:pt x="39" y="12"/>
                        </a:lnTo>
                        <a:lnTo>
                          <a:pt x="39" y="16"/>
                        </a:lnTo>
                        <a:lnTo>
                          <a:pt x="39" y="20"/>
                        </a:lnTo>
                        <a:lnTo>
                          <a:pt x="39" y="24"/>
                        </a:lnTo>
                        <a:lnTo>
                          <a:pt x="35" y="24"/>
                        </a:lnTo>
                        <a:lnTo>
                          <a:pt x="35" y="28"/>
                        </a:lnTo>
                        <a:lnTo>
                          <a:pt x="35" y="32"/>
                        </a:lnTo>
                        <a:lnTo>
                          <a:pt x="35" y="36"/>
                        </a:lnTo>
                        <a:lnTo>
                          <a:pt x="31" y="36"/>
                        </a:lnTo>
                        <a:lnTo>
                          <a:pt x="35" y="40"/>
                        </a:lnTo>
                        <a:lnTo>
                          <a:pt x="31" y="40"/>
                        </a:lnTo>
                        <a:lnTo>
                          <a:pt x="31" y="44"/>
                        </a:lnTo>
                        <a:lnTo>
                          <a:pt x="27" y="44"/>
                        </a:lnTo>
                        <a:lnTo>
                          <a:pt x="27" y="48"/>
                        </a:lnTo>
                        <a:lnTo>
                          <a:pt x="27" y="44"/>
                        </a:lnTo>
                        <a:lnTo>
                          <a:pt x="23" y="44"/>
                        </a:lnTo>
                        <a:lnTo>
                          <a:pt x="19" y="44"/>
                        </a:lnTo>
                        <a:lnTo>
                          <a:pt x="19" y="40"/>
                        </a:lnTo>
                        <a:lnTo>
                          <a:pt x="16" y="40"/>
                        </a:lnTo>
                        <a:lnTo>
                          <a:pt x="12" y="40"/>
                        </a:lnTo>
                        <a:lnTo>
                          <a:pt x="8" y="40"/>
                        </a:lnTo>
                        <a:lnTo>
                          <a:pt x="8" y="44"/>
                        </a:lnTo>
                        <a:lnTo>
                          <a:pt x="8" y="40"/>
                        </a:lnTo>
                        <a:lnTo>
                          <a:pt x="8" y="36"/>
                        </a:lnTo>
                        <a:lnTo>
                          <a:pt x="4" y="36"/>
                        </a:lnTo>
                        <a:lnTo>
                          <a:pt x="4" y="32"/>
                        </a:lnTo>
                        <a:lnTo>
                          <a:pt x="4" y="28"/>
                        </a:lnTo>
                        <a:lnTo>
                          <a:pt x="8" y="28"/>
                        </a:lnTo>
                        <a:lnTo>
                          <a:pt x="4" y="28"/>
                        </a:lnTo>
                        <a:lnTo>
                          <a:pt x="4" y="24"/>
                        </a:lnTo>
                        <a:lnTo>
                          <a:pt x="4" y="20"/>
                        </a:lnTo>
                        <a:lnTo>
                          <a:pt x="0" y="20"/>
                        </a:lnTo>
                        <a:lnTo>
                          <a:pt x="0" y="16"/>
                        </a:lnTo>
                        <a:lnTo>
                          <a:pt x="4" y="16"/>
                        </a:lnTo>
                        <a:lnTo>
                          <a:pt x="0" y="16"/>
                        </a:lnTo>
                        <a:lnTo>
                          <a:pt x="4" y="16"/>
                        </a:lnTo>
                        <a:lnTo>
                          <a:pt x="8" y="16"/>
                        </a:lnTo>
                        <a:lnTo>
                          <a:pt x="12" y="16"/>
                        </a:lnTo>
                        <a:lnTo>
                          <a:pt x="16" y="16"/>
                        </a:lnTo>
                        <a:lnTo>
                          <a:pt x="19" y="16"/>
                        </a:lnTo>
                        <a:lnTo>
                          <a:pt x="19" y="12"/>
                        </a:lnTo>
                        <a:lnTo>
                          <a:pt x="23" y="12"/>
                        </a:lnTo>
                        <a:lnTo>
                          <a:pt x="27" y="12"/>
                        </a:lnTo>
                        <a:lnTo>
                          <a:pt x="27" y="8"/>
                        </a:lnTo>
                        <a:lnTo>
                          <a:pt x="27" y="4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311" name="Freeform 686">
                    <a:extLst>
                      <a:ext uri="{FF2B5EF4-FFF2-40B4-BE49-F238E27FC236}">
                        <a16:creationId xmlns:a16="http://schemas.microsoft.com/office/drawing/2014/main" id="{755B4E5F-9685-0445-EA58-04118C605AA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936" y="3574"/>
                    <a:ext cx="69" cy="110"/>
                  </a:xfrm>
                  <a:custGeom>
                    <a:avLst/>
                    <a:gdLst>
                      <a:gd name="T0" fmla="*/ 65 w 69"/>
                      <a:gd name="T1" fmla="*/ 4 h 109"/>
                      <a:gd name="T2" fmla="*/ 61 w 69"/>
                      <a:gd name="T3" fmla="*/ 8 h 109"/>
                      <a:gd name="T4" fmla="*/ 57 w 69"/>
                      <a:gd name="T5" fmla="*/ 16 h 109"/>
                      <a:gd name="T6" fmla="*/ 53 w 69"/>
                      <a:gd name="T7" fmla="*/ 20 h 109"/>
                      <a:gd name="T8" fmla="*/ 49 w 69"/>
                      <a:gd name="T9" fmla="*/ 28 h 109"/>
                      <a:gd name="T10" fmla="*/ 49 w 69"/>
                      <a:gd name="T11" fmla="*/ 36 h 109"/>
                      <a:gd name="T12" fmla="*/ 46 w 69"/>
                      <a:gd name="T13" fmla="*/ 40 h 109"/>
                      <a:gd name="T14" fmla="*/ 49 w 69"/>
                      <a:gd name="T15" fmla="*/ 44 h 109"/>
                      <a:gd name="T16" fmla="*/ 53 w 69"/>
                      <a:gd name="T17" fmla="*/ 48 h 109"/>
                      <a:gd name="T18" fmla="*/ 49 w 69"/>
                      <a:gd name="T19" fmla="*/ 52 h 109"/>
                      <a:gd name="T20" fmla="*/ 53 w 69"/>
                      <a:gd name="T21" fmla="*/ 56 h 109"/>
                      <a:gd name="T22" fmla="*/ 57 w 69"/>
                      <a:gd name="T23" fmla="*/ 60 h 109"/>
                      <a:gd name="T24" fmla="*/ 57 w 69"/>
                      <a:gd name="T25" fmla="*/ 69 h 109"/>
                      <a:gd name="T26" fmla="*/ 53 w 69"/>
                      <a:gd name="T27" fmla="*/ 73 h 109"/>
                      <a:gd name="T28" fmla="*/ 53 w 69"/>
                      <a:gd name="T29" fmla="*/ 81 h 109"/>
                      <a:gd name="T30" fmla="*/ 49 w 69"/>
                      <a:gd name="T31" fmla="*/ 85 h 109"/>
                      <a:gd name="T32" fmla="*/ 49 w 69"/>
                      <a:gd name="T33" fmla="*/ 93 h 109"/>
                      <a:gd name="T34" fmla="*/ 46 w 69"/>
                      <a:gd name="T35" fmla="*/ 97 h 109"/>
                      <a:gd name="T36" fmla="*/ 42 w 69"/>
                      <a:gd name="T37" fmla="*/ 101 h 109"/>
                      <a:gd name="T38" fmla="*/ 38 w 69"/>
                      <a:gd name="T39" fmla="*/ 105 h 109"/>
                      <a:gd name="T40" fmla="*/ 38 w 69"/>
                      <a:gd name="T41" fmla="*/ 105 h 109"/>
                      <a:gd name="T42" fmla="*/ 30 w 69"/>
                      <a:gd name="T43" fmla="*/ 105 h 109"/>
                      <a:gd name="T44" fmla="*/ 26 w 69"/>
                      <a:gd name="T45" fmla="*/ 109 h 109"/>
                      <a:gd name="T46" fmla="*/ 19 w 69"/>
                      <a:gd name="T47" fmla="*/ 109 h 109"/>
                      <a:gd name="T48" fmla="*/ 11 w 69"/>
                      <a:gd name="T49" fmla="*/ 109 h 109"/>
                      <a:gd name="T50" fmla="*/ 7 w 69"/>
                      <a:gd name="T51" fmla="*/ 105 h 109"/>
                      <a:gd name="T52" fmla="*/ 0 w 69"/>
                      <a:gd name="T53" fmla="*/ 105 h 109"/>
                      <a:gd name="T54" fmla="*/ 0 w 69"/>
                      <a:gd name="T55" fmla="*/ 97 h 109"/>
                      <a:gd name="T56" fmla="*/ 3 w 69"/>
                      <a:gd name="T57" fmla="*/ 93 h 109"/>
                      <a:gd name="T58" fmla="*/ 11 w 69"/>
                      <a:gd name="T59" fmla="*/ 93 h 109"/>
                      <a:gd name="T60" fmla="*/ 7 w 69"/>
                      <a:gd name="T61" fmla="*/ 85 h 109"/>
                      <a:gd name="T62" fmla="*/ 0 w 69"/>
                      <a:gd name="T63" fmla="*/ 85 h 109"/>
                      <a:gd name="T64" fmla="*/ 0 w 69"/>
                      <a:gd name="T65" fmla="*/ 77 h 109"/>
                      <a:gd name="T66" fmla="*/ 3 w 69"/>
                      <a:gd name="T67" fmla="*/ 73 h 109"/>
                      <a:gd name="T68" fmla="*/ 7 w 69"/>
                      <a:gd name="T69" fmla="*/ 69 h 109"/>
                      <a:gd name="T70" fmla="*/ 15 w 69"/>
                      <a:gd name="T71" fmla="*/ 69 h 109"/>
                      <a:gd name="T72" fmla="*/ 19 w 69"/>
                      <a:gd name="T73" fmla="*/ 64 h 109"/>
                      <a:gd name="T74" fmla="*/ 23 w 69"/>
                      <a:gd name="T75" fmla="*/ 56 h 109"/>
                      <a:gd name="T76" fmla="*/ 26 w 69"/>
                      <a:gd name="T77" fmla="*/ 52 h 109"/>
                      <a:gd name="T78" fmla="*/ 30 w 69"/>
                      <a:gd name="T79" fmla="*/ 48 h 109"/>
                      <a:gd name="T80" fmla="*/ 34 w 69"/>
                      <a:gd name="T81" fmla="*/ 44 h 109"/>
                      <a:gd name="T82" fmla="*/ 38 w 69"/>
                      <a:gd name="T83" fmla="*/ 40 h 109"/>
                      <a:gd name="T84" fmla="*/ 38 w 69"/>
                      <a:gd name="T85" fmla="*/ 32 h 109"/>
                      <a:gd name="T86" fmla="*/ 42 w 69"/>
                      <a:gd name="T87" fmla="*/ 28 h 109"/>
                      <a:gd name="T88" fmla="*/ 38 w 69"/>
                      <a:gd name="T89" fmla="*/ 24 h 109"/>
                      <a:gd name="T90" fmla="*/ 42 w 69"/>
                      <a:gd name="T91" fmla="*/ 20 h 109"/>
                      <a:gd name="T92" fmla="*/ 46 w 69"/>
                      <a:gd name="T93" fmla="*/ 16 h 109"/>
                      <a:gd name="T94" fmla="*/ 49 w 69"/>
                      <a:gd name="T95" fmla="*/ 12 h 109"/>
                      <a:gd name="T96" fmla="*/ 53 w 69"/>
                      <a:gd name="T97" fmla="*/ 8 h 109"/>
                      <a:gd name="T98" fmla="*/ 57 w 69"/>
                      <a:gd name="T99" fmla="*/ 4 h 109"/>
                      <a:gd name="T100" fmla="*/ 61 w 69"/>
                      <a:gd name="T101" fmla="*/ 0 h 109"/>
                      <a:gd name="T102" fmla="*/ 69 w 69"/>
                      <a:gd name="T103" fmla="*/ 0 h 10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</a:cxnLst>
                    <a:rect l="0" t="0" r="r" b="b"/>
                    <a:pathLst>
                      <a:path w="69" h="109">
                        <a:moveTo>
                          <a:pt x="69" y="4"/>
                        </a:moveTo>
                        <a:lnTo>
                          <a:pt x="65" y="4"/>
                        </a:lnTo>
                        <a:lnTo>
                          <a:pt x="65" y="8"/>
                        </a:lnTo>
                        <a:lnTo>
                          <a:pt x="61" y="8"/>
                        </a:lnTo>
                        <a:lnTo>
                          <a:pt x="57" y="12"/>
                        </a:lnTo>
                        <a:lnTo>
                          <a:pt x="57" y="16"/>
                        </a:lnTo>
                        <a:lnTo>
                          <a:pt x="57" y="20"/>
                        </a:lnTo>
                        <a:lnTo>
                          <a:pt x="53" y="20"/>
                        </a:lnTo>
                        <a:lnTo>
                          <a:pt x="53" y="24"/>
                        </a:lnTo>
                        <a:lnTo>
                          <a:pt x="49" y="28"/>
                        </a:lnTo>
                        <a:lnTo>
                          <a:pt x="49" y="32"/>
                        </a:lnTo>
                        <a:lnTo>
                          <a:pt x="49" y="36"/>
                        </a:lnTo>
                        <a:lnTo>
                          <a:pt x="49" y="40"/>
                        </a:lnTo>
                        <a:lnTo>
                          <a:pt x="46" y="40"/>
                        </a:lnTo>
                        <a:lnTo>
                          <a:pt x="49" y="40"/>
                        </a:lnTo>
                        <a:lnTo>
                          <a:pt x="49" y="44"/>
                        </a:lnTo>
                        <a:lnTo>
                          <a:pt x="53" y="44"/>
                        </a:lnTo>
                        <a:lnTo>
                          <a:pt x="53" y="48"/>
                        </a:lnTo>
                        <a:lnTo>
                          <a:pt x="53" y="52"/>
                        </a:lnTo>
                        <a:lnTo>
                          <a:pt x="49" y="52"/>
                        </a:lnTo>
                        <a:lnTo>
                          <a:pt x="49" y="56"/>
                        </a:lnTo>
                        <a:lnTo>
                          <a:pt x="53" y="56"/>
                        </a:lnTo>
                        <a:lnTo>
                          <a:pt x="53" y="60"/>
                        </a:lnTo>
                        <a:lnTo>
                          <a:pt x="57" y="60"/>
                        </a:lnTo>
                        <a:lnTo>
                          <a:pt x="57" y="64"/>
                        </a:lnTo>
                        <a:lnTo>
                          <a:pt x="57" y="69"/>
                        </a:lnTo>
                        <a:lnTo>
                          <a:pt x="53" y="69"/>
                        </a:lnTo>
                        <a:lnTo>
                          <a:pt x="53" y="73"/>
                        </a:lnTo>
                        <a:lnTo>
                          <a:pt x="53" y="77"/>
                        </a:lnTo>
                        <a:lnTo>
                          <a:pt x="53" y="81"/>
                        </a:lnTo>
                        <a:lnTo>
                          <a:pt x="53" y="85"/>
                        </a:lnTo>
                        <a:lnTo>
                          <a:pt x="49" y="85"/>
                        </a:lnTo>
                        <a:lnTo>
                          <a:pt x="49" y="89"/>
                        </a:lnTo>
                        <a:lnTo>
                          <a:pt x="49" y="93"/>
                        </a:lnTo>
                        <a:lnTo>
                          <a:pt x="46" y="93"/>
                        </a:lnTo>
                        <a:lnTo>
                          <a:pt x="46" y="97"/>
                        </a:lnTo>
                        <a:lnTo>
                          <a:pt x="42" y="97"/>
                        </a:lnTo>
                        <a:lnTo>
                          <a:pt x="42" y="101"/>
                        </a:lnTo>
                        <a:lnTo>
                          <a:pt x="38" y="101"/>
                        </a:lnTo>
                        <a:lnTo>
                          <a:pt x="38" y="105"/>
                        </a:lnTo>
                        <a:lnTo>
                          <a:pt x="38" y="109"/>
                        </a:lnTo>
                        <a:lnTo>
                          <a:pt x="38" y="105"/>
                        </a:lnTo>
                        <a:lnTo>
                          <a:pt x="34" y="105"/>
                        </a:lnTo>
                        <a:lnTo>
                          <a:pt x="30" y="105"/>
                        </a:lnTo>
                        <a:lnTo>
                          <a:pt x="26" y="105"/>
                        </a:lnTo>
                        <a:lnTo>
                          <a:pt x="26" y="109"/>
                        </a:lnTo>
                        <a:lnTo>
                          <a:pt x="23" y="109"/>
                        </a:lnTo>
                        <a:lnTo>
                          <a:pt x="19" y="109"/>
                        </a:lnTo>
                        <a:lnTo>
                          <a:pt x="15" y="109"/>
                        </a:lnTo>
                        <a:lnTo>
                          <a:pt x="11" y="109"/>
                        </a:lnTo>
                        <a:lnTo>
                          <a:pt x="7" y="109"/>
                        </a:lnTo>
                        <a:lnTo>
                          <a:pt x="7" y="105"/>
                        </a:lnTo>
                        <a:lnTo>
                          <a:pt x="3" y="105"/>
                        </a:lnTo>
                        <a:lnTo>
                          <a:pt x="0" y="105"/>
                        </a:lnTo>
                        <a:lnTo>
                          <a:pt x="0" y="101"/>
                        </a:lnTo>
                        <a:lnTo>
                          <a:pt x="0" y="97"/>
                        </a:lnTo>
                        <a:lnTo>
                          <a:pt x="0" y="93"/>
                        </a:lnTo>
                        <a:lnTo>
                          <a:pt x="3" y="93"/>
                        </a:lnTo>
                        <a:lnTo>
                          <a:pt x="7" y="93"/>
                        </a:lnTo>
                        <a:lnTo>
                          <a:pt x="11" y="93"/>
                        </a:lnTo>
                        <a:lnTo>
                          <a:pt x="11" y="89"/>
                        </a:lnTo>
                        <a:lnTo>
                          <a:pt x="7" y="85"/>
                        </a:lnTo>
                        <a:lnTo>
                          <a:pt x="3" y="85"/>
                        </a:lnTo>
                        <a:lnTo>
                          <a:pt x="0" y="85"/>
                        </a:lnTo>
                        <a:lnTo>
                          <a:pt x="0" y="81"/>
                        </a:lnTo>
                        <a:lnTo>
                          <a:pt x="0" y="77"/>
                        </a:lnTo>
                        <a:lnTo>
                          <a:pt x="0" y="73"/>
                        </a:lnTo>
                        <a:lnTo>
                          <a:pt x="3" y="73"/>
                        </a:lnTo>
                        <a:lnTo>
                          <a:pt x="3" y="69"/>
                        </a:lnTo>
                        <a:lnTo>
                          <a:pt x="7" y="69"/>
                        </a:lnTo>
                        <a:lnTo>
                          <a:pt x="11" y="69"/>
                        </a:lnTo>
                        <a:lnTo>
                          <a:pt x="15" y="69"/>
                        </a:lnTo>
                        <a:lnTo>
                          <a:pt x="15" y="64"/>
                        </a:lnTo>
                        <a:lnTo>
                          <a:pt x="19" y="64"/>
                        </a:lnTo>
                        <a:lnTo>
                          <a:pt x="19" y="60"/>
                        </a:lnTo>
                        <a:lnTo>
                          <a:pt x="23" y="56"/>
                        </a:lnTo>
                        <a:lnTo>
                          <a:pt x="26" y="56"/>
                        </a:lnTo>
                        <a:lnTo>
                          <a:pt x="26" y="52"/>
                        </a:lnTo>
                        <a:lnTo>
                          <a:pt x="30" y="52"/>
                        </a:lnTo>
                        <a:lnTo>
                          <a:pt x="30" y="48"/>
                        </a:lnTo>
                        <a:lnTo>
                          <a:pt x="34" y="48"/>
                        </a:lnTo>
                        <a:lnTo>
                          <a:pt x="34" y="44"/>
                        </a:lnTo>
                        <a:lnTo>
                          <a:pt x="38" y="44"/>
                        </a:lnTo>
                        <a:lnTo>
                          <a:pt x="38" y="40"/>
                        </a:lnTo>
                        <a:lnTo>
                          <a:pt x="38" y="36"/>
                        </a:lnTo>
                        <a:lnTo>
                          <a:pt x="38" y="32"/>
                        </a:lnTo>
                        <a:lnTo>
                          <a:pt x="42" y="32"/>
                        </a:lnTo>
                        <a:lnTo>
                          <a:pt x="42" y="28"/>
                        </a:lnTo>
                        <a:lnTo>
                          <a:pt x="42" y="24"/>
                        </a:lnTo>
                        <a:lnTo>
                          <a:pt x="38" y="24"/>
                        </a:lnTo>
                        <a:lnTo>
                          <a:pt x="38" y="20"/>
                        </a:lnTo>
                        <a:lnTo>
                          <a:pt x="42" y="20"/>
                        </a:lnTo>
                        <a:lnTo>
                          <a:pt x="42" y="16"/>
                        </a:lnTo>
                        <a:lnTo>
                          <a:pt x="46" y="16"/>
                        </a:lnTo>
                        <a:lnTo>
                          <a:pt x="46" y="12"/>
                        </a:lnTo>
                        <a:lnTo>
                          <a:pt x="49" y="12"/>
                        </a:lnTo>
                        <a:lnTo>
                          <a:pt x="53" y="12"/>
                        </a:lnTo>
                        <a:lnTo>
                          <a:pt x="53" y="8"/>
                        </a:lnTo>
                        <a:lnTo>
                          <a:pt x="57" y="8"/>
                        </a:lnTo>
                        <a:lnTo>
                          <a:pt x="57" y="4"/>
                        </a:lnTo>
                        <a:lnTo>
                          <a:pt x="61" y="4"/>
                        </a:lnTo>
                        <a:lnTo>
                          <a:pt x="61" y="0"/>
                        </a:lnTo>
                        <a:lnTo>
                          <a:pt x="65" y="0"/>
                        </a:lnTo>
                        <a:lnTo>
                          <a:pt x="69" y="0"/>
                        </a:lnTo>
                        <a:lnTo>
                          <a:pt x="69" y="4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312" name="Freeform 687">
                    <a:extLst>
                      <a:ext uri="{FF2B5EF4-FFF2-40B4-BE49-F238E27FC236}">
                        <a16:creationId xmlns:a16="http://schemas.microsoft.com/office/drawing/2014/main" id="{BF852A91-ECA9-5F66-1246-13A63FAD413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213" y="3574"/>
                    <a:ext cx="34" cy="52"/>
                  </a:xfrm>
                  <a:custGeom>
                    <a:avLst/>
                    <a:gdLst>
                      <a:gd name="T0" fmla="*/ 23 w 34"/>
                      <a:gd name="T1" fmla="*/ 0 h 52"/>
                      <a:gd name="T2" fmla="*/ 27 w 34"/>
                      <a:gd name="T3" fmla="*/ 0 h 52"/>
                      <a:gd name="T4" fmla="*/ 27 w 34"/>
                      <a:gd name="T5" fmla="*/ 4 h 52"/>
                      <a:gd name="T6" fmla="*/ 27 w 34"/>
                      <a:gd name="T7" fmla="*/ 0 h 52"/>
                      <a:gd name="T8" fmla="*/ 27 w 34"/>
                      <a:gd name="T9" fmla="*/ 4 h 52"/>
                      <a:gd name="T10" fmla="*/ 30 w 34"/>
                      <a:gd name="T11" fmla="*/ 4 h 52"/>
                      <a:gd name="T12" fmla="*/ 30 w 34"/>
                      <a:gd name="T13" fmla="*/ 8 h 52"/>
                      <a:gd name="T14" fmla="*/ 30 w 34"/>
                      <a:gd name="T15" fmla="*/ 12 h 52"/>
                      <a:gd name="T16" fmla="*/ 34 w 34"/>
                      <a:gd name="T17" fmla="*/ 12 h 52"/>
                      <a:gd name="T18" fmla="*/ 30 w 34"/>
                      <a:gd name="T19" fmla="*/ 12 h 52"/>
                      <a:gd name="T20" fmla="*/ 34 w 34"/>
                      <a:gd name="T21" fmla="*/ 12 h 52"/>
                      <a:gd name="T22" fmla="*/ 34 w 34"/>
                      <a:gd name="T23" fmla="*/ 16 h 52"/>
                      <a:gd name="T24" fmla="*/ 30 w 34"/>
                      <a:gd name="T25" fmla="*/ 16 h 52"/>
                      <a:gd name="T26" fmla="*/ 30 w 34"/>
                      <a:gd name="T27" fmla="*/ 20 h 52"/>
                      <a:gd name="T28" fmla="*/ 27 w 34"/>
                      <a:gd name="T29" fmla="*/ 20 h 52"/>
                      <a:gd name="T30" fmla="*/ 23 w 34"/>
                      <a:gd name="T31" fmla="*/ 20 h 52"/>
                      <a:gd name="T32" fmla="*/ 23 w 34"/>
                      <a:gd name="T33" fmla="*/ 24 h 52"/>
                      <a:gd name="T34" fmla="*/ 19 w 34"/>
                      <a:gd name="T35" fmla="*/ 24 h 52"/>
                      <a:gd name="T36" fmla="*/ 19 w 34"/>
                      <a:gd name="T37" fmla="*/ 28 h 52"/>
                      <a:gd name="T38" fmla="*/ 23 w 34"/>
                      <a:gd name="T39" fmla="*/ 32 h 52"/>
                      <a:gd name="T40" fmla="*/ 23 w 34"/>
                      <a:gd name="T41" fmla="*/ 36 h 52"/>
                      <a:gd name="T42" fmla="*/ 23 w 34"/>
                      <a:gd name="T43" fmla="*/ 40 h 52"/>
                      <a:gd name="T44" fmla="*/ 27 w 34"/>
                      <a:gd name="T45" fmla="*/ 40 h 52"/>
                      <a:gd name="T46" fmla="*/ 23 w 34"/>
                      <a:gd name="T47" fmla="*/ 44 h 52"/>
                      <a:gd name="T48" fmla="*/ 23 w 34"/>
                      <a:gd name="T49" fmla="*/ 48 h 52"/>
                      <a:gd name="T50" fmla="*/ 19 w 34"/>
                      <a:gd name="T51" fmla="*/ 48 h 52"/>
                      <a:gd name="T52" fmla="*/ 15 w 34"/>
                      <a:gd name="T53" fmla="*/ 48 h 52"/>
                      <a:gd name="T54" fmla="*/ 15 w 34"/>
                      <a:gd name="T55" fmla="*/ 52 h 52"/>
                      <a:gd name="T56" fmla="*/ 11 w 34"/>
                      <a:gd name="T57" fmla="*/ 52 h 52"/>
                      <a:gd name="T58" fmla="*/ 11 w 34"/>
                      <a:gd name="T59" fmla="*/ 48 h 52"/>
                      <a:gd name="T60" fmla="*/ 7 w 34"/>
                      <a:gd name="T61" fmla="*/ 48 h 52"/>
                      <a:gd name="T62" fmla="*/ 4 w 34"/>
                      <a:gd name="T63" fmla="*/ 48 h 52"/>
                      <a:gd name="T64" fmla="*/ 4 w 34"/>
                      <a:gd name="T65" fmla="*/ 44 h 52"/>
                      <a:gd name="T66" fmla="*/ 4 w 34"/>
                      <a:gd name="T67" fmla="*/ 40 h 52"/>
                      <a:gd name="T68" fmla="*/ 4 w 34"/>
                      <a:gd name="T69" fmla="*/ 36 h 52"/>
                      <a:gd name="T70" fmla="*/ 0 w 34"/>
                      <a:gd name="T71" fmla="*/ 36 h 52"/>
                      <a:gd name="T72" fmla="*/ 0 w 34"/>
                      <a:gd name="T73" fmla="*/ 32 h 52"/>
                      <a:gd name="T74" fmla="*/ 0 w 34"/>
                      <a:gd name="T75" fmla="*/ 28 h 52"/>
                      <a:gd name="T76" fmla="*/ 4 w 34"/>
                      <a:gd name="T77" fmla="*/ 28 h 52"/>
                      <a:gd name="T78" fmla="*/ 4 w 34"/>
                      <a:gd name="T79" fmla="*/ 24 h 52"/>
                      <a:gd name="T80" fmla="*/ 7 w 34"/>
                      <a:gd name="T81" fmla="*/ 24 h 52"/>
                      <a:gd name="T82" fmla="*/ 7 w 34"/>
                      <a:gd name="T83" fmla="*/ 20 h 52"/>
                      <a:gd name="T84" fmla="*/ 11 w 34"/>
                      <a:gd name="T85" fmla="*/ 16 h 52"/>
                      <a:gd name="T86" fmla="*/ 11 w 34"/>
                      <a:gd name="T87" fmla="*/ 12 h 52"/>
                      <a:gd name="T88" fmla="*/ 11 w 34"/>
                      <a:gd name="T89" fmla="*/ 8 h 52"/>
                      <a:gd name="T90" fmla="*/ 15 w 34"/>
                      <a:gd name="T91" fmla="*/ 8 h 52"/>
                      <a:gd name="T92" fmla="*/ 15 w 34"/>
                      <a:gd name="T93" fmla="*/ 4 h 52"/>
                      <a:gd name="T94" fmla="*/ 19 w 34"/>
                      <a:gd name="T95" fmla="*/ 4 h 52"/>
                      <a:gd name="T96" fmla="*/ 19 w 34"/>
                      <a:gd name="T97" fmla="*/ 0 h 52"/>
                      <a:gd name="T98" fmla="*/ 23 w 34"/>
                      <a:gd name="T99" fmla="*/ 0 h 52"/>
                      <a:gd name="T100" fmla="*/ 23 w 34"/>
                      <a:gd name="T101" fmla="*/ 4 h 52"/>
                      <a:gd name="T102" fmla="*/ 23 w 34"/>
                      <a:gd name="T103" fmla="*/ 0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</a:cxnLst>
                    <a:rect l="0" t="0" r="r" b="b"/>
                    <a:pathLst>
                      <a:path w="34" h="52">
                        <a:moveTo>
                          <a:pt x="23" y="0"/>
                        </a:moveTo>
                        <a:lnTo>
                          <a:pt x="27" y="0"/>
                        </a:lnTo>
                        <a:lnTo>
                          <a:pt x="27" y="4"/>
                        </a:lnTo>
                        <a:lnTo>
                          <a:pt x="27" y="0"/>
                        </a:lnTo>
                        <a:lnTo>
                          <a:pt x="27" y="4"/>
                        </a:lnTo>
                        <a:lnTo>
                          <a:pt x="30" y="4"/>
                        </a:lnTo>
                        <a:lnTo>
                          <a:pt x="30" y="8"/>
                        </a:lnTo>
                        <a:lnTo>
                          <a:pt x="30" y="12"/>
                        </a:lnTo>
                        <a:lnTo>
                          <a:pt x="34" y="12"/>
                        </a:lnTo>
                        <a:lnTo>
                          <a:pt x="30" y="12"/>
                        </a:lnTo>
                        <a:lnTo>
                          <a:pt x="34" y="12"/>
                        </a:lnTo>
                        <a:lnTo>
                          <a:pt x="34" y="16"/>
                        </a:lnTo>
                        <a:lnTo>
                          <a:pt x="30" y="16"/>
                        </a:lnTo>
                        <a:lnTo>
                          <a:pt x="30" y="20"/>
                        </a:lnTo>
                        <a:lnTo>
                          <a:pt x="27" y="20"/>
                        </a:lnTo>
                        <a:lnTo>
                          <a:pt x="23" y="20"/>
                        </a:lnTo>
                        <a:lnTo>
                          <a:pt x="23" y="24"/>
                        </a:lnTo>
                        <a:lnTo>
                          <a:pt x="19" y="24"/>
                        </a:lnTo>
                        <a:lnTo>
                          <a:pt x="19" y="28"/>
                        </a:lnTo>
                        <a:lnTo>
                          <a:pt x="23" y="32"/>
                        </a:lnTo>
                        <a:lnTo>
                          <a:pt x="23" y="36"/>
                        </a:lnTo>
                        <a:lnTo>
                          <a:pt x="23" y="40"/>
                        </a:lnTo>
                        <a:lnTo>
                          <a:pt x="27" y="40"/>
                        </a:lnTo>
                        <a:lnTo>
                          <a:pt x="23" y="44"/>
                        </a:lnTo>
                        <a:lnTo>
                          <a:pt x="23" y="48"/>
                        </a:lnTo>
                        <a:lnTo>
                          <a:pt x="19" y="48"/>
                        </a:lnTo>
                        <a:lnTo>
                          <a:pt x="15" y="48"/>
                        </a:lnTo>
                        <a:lnTo>
                          <a:pt x="15" y="52"/>
                        </a:lnTo>
                        <a:lnTo>
                          <a:pt x="11" y="52"/>
                        </a:lnTo>
                        <a:lnTo>
                          <a:pt x="11" y="48"/>
                        </a:lnTo>
                        <a:lnTo>
                          <a:pt x="7" y="48"/>
                        </a:lnTo>
                        <a:lnTo>
                          <a:pt x="4" y="48"/>
                        </a:lnTo>
                        <a:lnTo>
                          <a:pt x="4" y="44"/>
                        </a:lnTo>
                        <a:lnTo>
                          <a:pt x="4" y="40"/>
                        </a:lnTo>
                        <a:lnTo>
                          <a:pt x="4" y="36"/>
                        </a:lnTo>
                        <a:lnTo>
                          <a:pt x="0" y="36"/>
                        </a:lnTo>
                        <a:lnTo>
                          <a:pt x="0" y="32"/>
                        </a:lnTo>
                        <a:lnTo>
                          <a:pt x="0" y="28"/>
                        </a:lnTo>
                        <a:lnTo>
                          <a:pt x="4" y="28"/>
                        </a:lnTo>
                        <a:lnTo>
                          <a:pt x="4" y="24"/>
                        </a:lnTo>
                        <a:lnTo>
                          <a:pt x="7" y="24"/>
                        </a:lnTo>
                        <a:lnTo>
                          <a:pt x="7" y="20"/>
                        </a:lnTo>
                        <a:lnTo>
                          <a:pt x="11" y="16"/>
                        </a:lnTo>
                        <a:lnTo>
                          <a:pt x="11" y="12"/>
                        </a:lnTo>
                        <a:lnTo>
                          <a:pt x="11" y="8"/>
                        </a:lnTo>
                        <a:lnTo>
                          <a:pt x="15" y="8"/>
                        </a:lnTo>
                        <a:lnTo>
                          <a:pt x="15" y="4"/>
                        </a:lnTo>
                        <a:lnTo>
                          <a:pt x="19" y="4"/>
                        </a:lnTo>
                        <a:lnTo>
                          <a:pt x="19" y="0"/>
                        </a:lnTo>
                        <a:lnTo>
                          <a:pt x="23" y="0"/>
                        </a:lnTo>
                        <a:lnTo>
                          <a:pt x="23" y="4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313" name="Freeform 688">
                    <a:extLst>
                      <a:ext uri="{FF2B5EF4-FFF2-40B4-BE49-F238E27FC236}">
                        <a16:creationId xmlns:a16="http://schemas.microsoft.com/office/drawing/2014/main" id="{DBE8E887-61A4-8D9A-E769-C42B34AA693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13" y="3574"/>
                    <a:ext cx="23" cy="38"/>
                  </a:xfrm>
                  <a:custGeom>
                    <a:avLst/>
                    <a:gdLst>
                      <a:gd name="T0" fmla="*/ 0 w 23"/>
                      <a:gd name="T1" fmla="*/ 8 h 36"/>
                      <a:gd name="T2" fmla="*/ 0 w 23"/>
                      <a:gd name="T3" fmla="*/ 4 h 36"/>
                      <a:gd name="T4" fmla="*/ 4 w 23"/>
                      <a:gd name="T5" fmla="*/ 4 h 36"/>
                      <a:gd name="T6" fmla="*/ 4 w 23"/>
                      <a:gd name="T7" fmla="*/ 8 h 36"/>
                      <a:gd name="T8" fmla="*/ 4 w 23"/>
                      <a:gd name="T9" fmla="*/ 4 h 36"/>
                      <a:gd name="T10" fmla="*/ 8 w 23"/>
                      <a:gd name="T11" fmla="*/ 4 h 36"/>
                      <a:gd name="T12" fmla="*/ 12 w 23"/>
                      <a:gd name="T13" fmla="*/ 4 h 36"/>
                      <a:gd name="T14" fmla="*/ 12 w 23"/>
                      <a:gd name="T15" fmla="*/ 0 h 36"/>
                      <a:gd name="T16" fmla="*/ 16 w 23"/>
                      <a:gd name="T17" fmla="*/ 0 h 36"/>
                      <a:gd name="T18" fmla="*/ 16 w 23"/>
                      <a:gd name="T19" fmla="*/ 4 h 36"/>
                      <a:gd name="T20" fmla="*/ 19 w 23"/>
                      <a:gd name="T21" fmla="*/ 8 h 36"/>
                      <a:gd name="T22" fmla="*/ 19 w 23"/>
                      <a:gd name="T23" fmla="*/ 12 h 36"/>
                      <a:gd name="T24" fmla="*/ 19 w 23"/>
                      <a:gd name="T25" fmla="*/ 16 h 36"/>
                      <a:gd name="T26" fmla="*/ 19 w 23"/>
                      <a:gd name="T27" fmla="*/ 20 h 36"/>
                      <a:gd name="T28" fmla="*/ 19 w 23"/>
                      <a:gd name="T29" fmla="*/ 24 h 36"/>
                      <a:gd name="T30" fmla="*/ 23 w 23"/>
                      <a:gd name="T31" fmla="*/ 24 h 36"/>
                      <a:gd name="T32" fmla="*/ 23 w 23"/>
                      <a:gd name="T33" fmla="*/ 28 h 36"/>
                      <a:gd name="T34" fmla="*/ 23 w 23"/>
                      <a:gd name="T35" fmla="*/ 32 h 36"/>
                      <a:gd name="T36" fmla="*/ 23 w 23"/>
                      <a:gd name="T37" fmla="*/ 36 h 36"/>
                      <a:gd name="T38" fmla="*/ 19 w 23"/>
                      <a:gd name="T39" fmla="*/ 36 h 36"/>
                      <a:gd name="T40" fmla="*/ 16 w 23"/>
                      <a:gd name="T41" fmla="*/ 36 h 36"/>
                      <a:gd name="T42" fmla="*/ 16 w 23"/>
                      <a:gd name="T43" fmla="*/ 32 h 36"/>
                      <a:gd name="T44" fmla="*/ 12 w 23"/>
                      <a:gd name="T45" fmla="*/ 32 h 36"/>
                      <a:gd name="T46" fmla="*/ 12 w 23"/>
                      <a:gd name="T47" fmla="*/ 28 h 36"/>
                      <a:gd name="T48" fmla="*/ 8 w 23"/>
                      <a:gd name="T49" fmla="*/ 28 h 36"/>
                      <a:gd name="T50" fmla="*/ 8 w 23"/>
                      <a:gd name="T51" fmla="*/ 24 h 36"/>
                      <a:gd name="T52" fmla="*/ 4 w 23"/>
                      <a:gd name="T53" fmla="*/ 24 h 36"/>
                      <a:gd name="T54" fmla="*/ 4 w 23"/>
                      <a:gd name="T55" fmla="*/ 20 h 36"/>
                      <a:gd name="T56" fmla="*/ 4 w 23"/>
                      <a:gd name="T57" fmla="*/ 16 h 36"/>
                      <a:gd name="T58" fmla="*/ 0 w 23"/>
                      <a:gd name="T59" fmla="*/ 16 h 36"/>
                      <a:gd name="T60" fmla="*/ 0 w 23"/>
                      <a:gd name="T61" fmla="*/ 12 h 36"/>
                      <a:gd name="T62" fmla="*/ 0 w 23"/>
                      <a:gd name="T63" fmla="*/ 8 h 3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</a:cxnLst>
                    <a:rect l="0" t="0" r="r" b="b"/>
                    <a:pathLst>
                      <a:path w="23" h="36">
                        <a:moveTo>
                          <a:pt x="0" y="8"/>
                        </a:moveTo>
                        <a:lnTo>
                          <a:pt x="0" y="4"/>
                        </a:lnTo>
                        <a:lnTo>
                          <a:pt x="4" y="4"/>
                        </a:lnTo>
                        <a:lnTo>
                          <a:pt x="4" y="8"/>
                        </a:lnTo>
                        <a:lnTo>
                          <a:pt x="4" y="4"/>
                        </a:lnTo>
                        <a:lnTo>
                          <a:pt x="8" y="4"/>
                        </a:lnTo>
                        <a:lnTo>
                          <a:pt x="12" y="4"/>
                        </a:lnTo>
                        <a:lnTo>
                          <a:pt x="12" y="0"/>
                        </a:lnTo>
                        <a:lnTo>
                          <a:pt x="16" y="0"/>
                        </a:lnTo>
                        <a:lnTo>
                          <a:pt x="16" y="4"/>
                        </a:lnTo>
                        <a:lnTo>
                          <a:pt x="19" y="8"/>
                        </a:lnTo>
                        <a:lnTo>
                          <a:pt x="19" y="12"/>
                        </a:lnTo>
                        <a:lnTo>
                          <a:pt x="19" y="16"/>
                        </a:lnTo>
                        <a:lnTo>
                          <a:pt x="19" y="20"/>
                        </a:lnTo>
                        <a:lnTo>
                          <a:pt x="19" y="24"/>
                        </a:lnTo>
                        <a:lnTo>
                          <a:pt x="23" y="24"/>
                        </a:lnTo>
                        <a:lnTo>
                          <a:pt x="23" y="28"/>
                        </a:lnTo>
                        <a:lnTo>
                          <a:pt x="23" y="32"/>
                        </a:lnTo>
                        <a:lnTo>
                          <a:pt x="23" y="36"/>
                        </a:lnTo>
                        <a:lnTo>
                          <a:pt x="19" y="36"/>
                        </a:lnTo>
                        <a:lnTo>
                          <a:pt x="16" y="36"/>
                        </a:lnTo>
                        <a:lnTo>
                          <a:pt x="16" y="32"/>
                        </a:lnTo>
                        <a:lnTo>
                          <a:pt x="12" y="32"/>
                        </a:lnTo>
                        <a:lnTo>
                          <a:pt x="12" y="28"/>
                        </a:lnTo>
                        <a:lnTo>
                          <a:pt x="8" y="28"/>
                        </a:lnTo>
                        <a:lnTo>
                          <a:pt x="8" y="24"/>
                        </a:lnTo>
                        <a:lnTo>
                          <a:pt x="4" y="24"/>
                        </a:lnTo>
                        <a:lnTo>
                          <a:pt x="4" y="20"/>
                        </a:lnTo>
                        <a:lnTo>
                          <a:pt x="4" y="16"/>
                        </a:lnTo>
                        <a:lnTo>
                          <a:pt x="0" y="16"/>
                        </a:lnTo>
                        <a:lnTo>
                          <a:pt x="0" y="12"/>
                        </a:lnTo>
                        <a:lnTo>
                          <a:pt x="0" y="8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314" name="Freeform 689">
                    <a:extLst>
                      <a:ext uri="{FF2B5EF4-FFF2-40B4-BE49-F238E27FC236}">
                        <a16:creationId xmlns:a16="http://schemas.microsoft.com/office/drawing/2014/main" id="{5D478A2F-869E-92FB-7425-B76C0CCFB4B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995" y="3578"/>
                    <a:ext cx="40" cy="57"/>
                  </a:xfrm>
                  <a:custGeom>
                    <a:avLst/>
                    <a:gdLst>
                      <a:gd name="T0" fmla="*/ 12 w 42"/>
                      <a:gd name="T1" fmla="*/ 0 h 56"/>
                      <a:gd name="T2" fmla="*/ 15 w 42"/>
                      <a:gd name="T3" fmla="*/ 0 h 56"/>
                      <a:gd name="T4" fmla="*/ 19 w 42"/>
                      <a:gd name="T5" fmla="*/ 0 h 56"/>
                      <a:gd name="T6" fmla="*/ 19 w 42"/>
                      <a:gd name="T7" fmla="*/ 4 h 56"/>
                      <a:gd name="T8" fmla="*/ 19 w 42"/>
                      <a:gd name="T9" fmla="*/ 8 h 56"/>
                      <a:gd name="T10" fmla="*/ 19 w 42"/>
                      <a:gd name="T11" fmla="*/ 12 h 56"/>
                      <a:gd name="T12" fmla="*/ 23 w 42"/>
                      <a:gd name="T13" fmla="*/ 12 h 56"/>
                      <a:gd name="T14" fmla="*/ 23 w 42"/>
                      <a:gd name="T15" fmla="*/ 16 h 56"/>
                      <a:gd name="T16" fmla="*/ 23 w 42"/>
                      <a:gd name="T17" fmla="*/ 20 h 56"/>
                      <a:gd name="T18" fmla="*/ 27 w 42"/>
                      <a:gd name="T19" fmla="*/ 20 h 56"/>
                      <a:gd name="T20" fmla="*/ 27 w 42"/>
                      <a:gd name="T21" fmla="*/ 24 h 56"/>
                      <a:gd name="T22" fmla="*/ 31 w 42"/>
                      <a:gd name="T23" fmla="*/ 24 h 56"/>
                      <a:gd name="T24" fmla="*/ 31 w 42"/>
                      <a:gd name="T25" fmla="*/ 28 h 56"/>
                      <a:gd name="T26" fmla="*/ 35 w 42"/>
                      <a:gd name="T27" fmla="*/ 28 h 56"/>
                      <a:gd name="T28" fmla="*/ 35 w 42"/>
                      <a:gd name="T29" fmla="*/ 32 h 56"/>
                      <a:gd name="T30" fmla="*/ 38 w 42"/>
                      <a:gd name="T31" fmla="*/ 32 h 56"/>
                      <a:gd name="T32" fmla="*/ 38 w 42"/>
                      <a:gd name="T33" fmla="*/ 36 h 56"/>
                      <a:gd name="T34" fmla="*/ 42 w 42"/>
                      <a:gd name="T35" fmla="*/ 36 h 56"/>
                      <a:gd name="T36" fmla="*/ 42 w 42"/>
                      <a:gd name="T37" fmla="*/ 40 h 56"/>
                      <a:gd name="T38" fmla="*/ 38 w 42"/>
                      <a:gd name="T39" fmla="*/ 40 h 56"/>
                      <a:gd name="T40" fmla="*/ 42 w 42"/>
                      <a:gd name="T41" fmla="*/ 40 h 56"/>
                      <a:gd name="T42" fmla="*/ 42 w 42"/>
                      <a:gd name="T43" fmla="*/ 44 h 56"/>
                      <a:gd name="T44" fmla="*/ 42 w 42"/>
                      <a:gd name="T45" fmla="*/ 48 h 56"/>
                      <a:gd name="T46" fmla="*/ 38 w 42"/>
                      <a:gd name="T47" fmla="*/ 52 h 56"/>
                      <a:gd name="T48" fmla="*/ 38 w 42"/>
                      <a:gd name="T49" fmla="*/ 56 h 56"/>
                      <a:gd name="T50" fmla="*/ 35 w 42"/>
                      <a:gd name="T51" fmla="*/ 56 h 56"/>
                      <a:gd name="T52" fmla="*/ 35 w 42"/>
                      <a:gd name="T53" fmla="*/ 52 h 56"/>
                      <a:gd name="T54" fmla="*/ 31 w 42"/>
                      <a:gd name="T55" fmla="*/ 52 h 56"/>
                      <a:gd name="T56" fmla="*/ 31 w 42"/>
                      <a:gd name="T57" fmla="*/ 48 h 56"/>
                      <a:gd name="T58" fmla="*/ 27 w 42"/>
                      <a:gd name="T59" fmla="*/ 48 h 56"/>
                      <a:gd name="T60" fmla="*/ 27 w 42"/>
                      <a:gd name="T61" fmla="*/ 44 h 56"/>
                      <a:gd name="T62" fmla="*/ 27 w 42"/>
                      <a:gd name="T63" fmla="*/ 40 h 56"/>
                      <a:gd name="T64" fmla="*/ 23 w 42"/>
                      <a:gd name="T65" fmla="*/ 40 h 56"/>
                      <a:gd name="T66" fmla="*/ 23 w 42"/>
                      <a:gd name="T67" fmla="*/ 36 h 56"/>
                      <a:gd name="T68" fmla="*/ 19 w 42"/>
                      <a:gd name="T69" fmla="*/ 36 h 56"/>
                      <a:gd name="T70" fmla="*/ 19 w 42"/>
                      <a:gd name="T71" fmla="*/ 32 h 56"/>
                      <a:gd name="T72" fmla="*/ 15 w 42"/>
                      <a:gd name="T73" fmla="*/ 32 h 56"/>
                      <a:gd name="T74" fmla="*/ 15 w 42"/>
                      <a:gd name="T75" fmla="*/ 36 h 56"/>
                      <a:gd name="T76" fmla="*/ 15 w 42"/>
                      <a:gd name="T77" fmla="*/ 32 h 56"/>
                      <a:gd name="T78" fmla="*/ 12 w 42"/>
                      <a:gd name="T79" fmla="*/ 36 h 56"/>
                      <a:gd name="T80" fmla="*/ 12 w 42"/>
                      <a:gd name="T81" fmla="*/ 32 h 56"/>
                      <a:gd name="T82" fmla="*/ 8 w 42"/>
                      <a:gd name="T83" fmla="*/ 28 h 56"/>
                      <a:gd name="T84" fmla="*/ 8 w 42"/>
                      <a:gd name="T85" fmla="*/ 24 h 56"/>
                      <a:gd name="T86" fmla="*/ 4 w 42"/>
                      <a:gd name="T87" fmla="*/ 24 h 56"/>
                      <a:gd name="T88" fmla="*/ 4 w 42"/>
                      <a:gd name="T89" fmla="*/ 20 h 56"/>
                      <a:gd name="T90" fmla="*/ 4 w 42"/>
                      <a:gd name="T91" fmla="*/ 16 h 56"/>
                      <a:gd name="T92" fmla="*/ 4 w 42"/>
                      <a:gd name="T93" fmla="*/ 12 h 56"/>
                      <a:gd name="T94" fmla="*/ 0 w 42"/>
                      <a:gd name="T95" fmla="*/ 12 h 56"/>
                      <a:gd name="T96" fmla="*/ 0 w 42"/>
                      <a:gd name="T97" fmla="*/ 8 h 56"/>
                      <a:gd name="T98" fmla="*/ 4 w 42"/>
                      <a:gd name="T99" fmla="*/ 4 h 56"/>
                      <a:gd name="T100" fmla="*/ 8 w 42"/>
                      <a:gd name="T101" fmla="*/ 4 h 56"/>
                      <a:gd name="T102" fmla="*/ 8 w 42"/>
                      <a:gd name="T103" fmla="*/ 0 h 56"/>
                      <a:gd name="T104" fmla="*/ 12 w 42"/>
                      <a:gd name="T105" fmla="*/ 0 h 5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</a:cxnLst>
                    <a:rect l="0" t="0" r="r" b="b"/>
                    <a:pathLst>
                      <a:path w="42" h="56">
                        <a:moveTo>
                          <a:pt x="12" y="0"/>
                        </a:moveTo>
                        <a:lnTo>
                          <a:pt x="15" y="0"/>
                        </a:lnTo>
                        <a:lnTo>
                          <a:pt x="19" y="0"/>
                        </a:lnTo>
                        <a:lnTo>
                          <a:pt x="19" y="4"/>
                        </a:lnTo>
                        <a:lnTo>
                          <a:pt x="19" y="8"/>
                        </a:lnTo>
                        <a:lnTo>
                          <a:pt x="19" y="12"/>
                        </a:lnTo>
                        <a:lnTo>
                          <a:pt x="23" y="12"/>
                        </a:lnTo>
                        <a:lnTo>
                          <a:pt x="23" y="16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27" y="24"/>
                        </a:lnTo>
                        <a:lnTo>
                          <a:pt x="31" y="24"/>
                        </a:lnTo>
                        <a:lnTo>
                          <a:pt x="31" y="28"/>
                        </a:lnTo>
                        <a:lnTo>
                          <a:pt x="35" y="28"/>
                        </a:lnTo>
                        <a:lnTo>
                          <a:pt x="35" y="32"/>
                        </a:lnTo>
                        <a:lnTo>
                          <a:pt x="38" y="32"/>
                        </a:lnTo>
                        <a:lnTo>
                          <a:pt x="38" y="36"/>
                        </a:lnTo>
                        <a:lnTo>
                          <a:pt x="42" y="36"/>
                        </a:lnTo>
                        <a:lnTo>
                          <a:pt x="42" y="40"/>
                        </a:lnTo>
                        <a:lnTo>
                          <a:pt x="38" y="40"/>
                        </a:lnTo>
                        <a:lnTo>
                          <a:pt x="42" y="40"/>
                        </a:lnTo>
                        <a:lnTo>
                          <a:pt x="42" y="44"/>
                        </a:lnTo>
                        <a:lnTo>
                          <a:pt x="42" y="48"/>
                        </a:lnTo>
                        <a:lnTo>
                          <a:pt x="38" y="52"/>
                        </a:lnTo>
                        <a:lnTo>
                          <a:pt x="38" y="56"/>
                        </a:lnTo>
                        <a:lnTo>
                          <a:pt x="35" y="56"/>
                        </a:lnTo>
                        <a:lnTo>
                          <a:pt x="35" y="52"/>
                        </a:lnTo>
                        <a:lnTo>
                          <a:pt x="31" y="52"/>
                        </a:lnTo>
                        <a:lnTo>
                          <a:pt x="31" y="48"/>
                        </a:lnTo>
                        <a:lnTo>
                          <a:pt x="27" y="48"/>
                        </a:lnTo>
                        <a:lnTo>
                          <a:pt x="27" y="44"/>
                        </a:lnTo>
                        <a:lnTo>
                          <a:pt x="27" y="40"/>
                        </a:lnTo>
                        <a:lnTo>
                          <a:pt x="23" y="40"/>
                        </a:lnTo>
                        <a:lnTo>
                          <a:pt x="23" y="36"/>
                        </a:lnTo>
                        <a:lnTo>
                          <a:pt x="19" y="36"/>
                        </a:lnTo>
                        <a:lnTo>
                          <a:pt x="19" y="32"/>
                        </a:lnTo>
                        <a:lnTo>
                          <a:pt x="15" y="32"/>
                        </a:lnTo>
                        <a:lnTo>
                          <a:pt x="15" y="36"/>
                        </a:lnTo>
                        <a:lnTo>
                          <a:pt x="15" y="32"/>
                        </a:lnTo>
                        <a:lnTo>
                          <a:pt x="12" y="36"/>
                        </a:lnTo>
                        <a:lnTo>
                          <a:pt x="12" y="32"/>
                        </a:lnTo>
                        <a:lnTo>
                          <a:pt x="8" y="28"/>
                        </a:lnTo>
                        <a:lnTo>
                          <a:pt x="8" y="24"/>
                        </a:lnTo>
                        <a:lnTo>
                          <a:pt x="4" y="24"/>
                        </a:lnTo>
                        <a:lnTo>
                          <a:pt x="4" y="20"/>
                        </a:lnTo>
                        <a:lnTo>
                          <a:pt x="4" y="16"/>
                        </a:lnTo>
                        <a:lnTo>
                          <a:pt x="4" y="12"/>
                        </a:lnTo>
                        <a:lnTo>
                          <a:pt x="0" y="12"/>
                        </a:lnTo>
                        <a:lnTo>
                          <a:pt x="0" y="8"/>
                        </a:lnTo>
                        <a:lnTo>
                          <a:pt x="4" y="4"/>
                        </a:lnTo>
                        <a:lnTo>
                          <a:pt x="8" y="4"/>
                        </a:lnTo>
                        <a:lnTo>
                          <a:pt x="8" y="0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315" name="Freeform 690">
                    <a:extLst>
                      <a:ext uri="{FF2B5EF4-FFF2-40B4-BE49-F238E27FC236}">
                        <a16:creationId xmlns:a16="http://schemas.microsoft.com/office/drawing/2014/main" id="{3DBCF0D0-50D3-8266-B092-3D7D37FE578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00" y="3578"/>
                    <a:ext cx="98" cy="118"/>
                  </a:xfrm>
                  <a:custGeom>
                    <a:avLst/>
                    <a:gdLst>
                      <a:gd name="T0" fmla="*/ 30 w 100"/>
                      <a:gd name="T1" fmla="*/ 24 h 117"/>
                      <a:gd name="T2" fmla="*/ 34 w 100"/>
                      <a:gd name="T3" fmla="*/ 20 h 117"/>
                      <a:gd name="T4" fmla="*/ 38 w 100"/>
                      <a:gd name="T5" fmla="*/ 16 h 117"/>
                      <a:gd name="T6" fmla="*/ 46 w 100"/>
                      <a:gd name="T7" fmla="*/ 16 h 117"/>
                      <a:gd name="T8" fmla="*/ 50 w 100"/>
                      <a:gd name="T9" fmla="*/ 12 h 117"/>
                      <a:gd name="T10" fmla="*/ 54 w 100"/>
                      <a:gd name="T11" fmla="*/ 8 h 117"/>
                      <a:gd name="T12" fmla="*/ 61 w 100"/>
                      <a:gd name="T13" fmla="*/ 8 h 117"/>
                      <a:gd name="T14" fmla="*/ 65 w 100"/>
                      <a:gd name="T15" fmla="*/ 4 h 117"/>
                      <a:gd name="T16" fmla="*/ 69 w 100"/>
                      <a:gd name="T17" fmla="*/ 0 h 117"/>
                      <a:gd name="T18" fmla="*/ 73 w 100"/>
                      <a:gd name="T19" fmla="*/ 4 h 117"/>
                      <a:gd name="T20" fmla="*/ 73 w 100"/>
                      <a:gd name="T21" fmla="*/ 4 h 117"/>
                      <a:gd name="T22" fmla="*/ 69 w 100"/>
                      <a:gd name="T23" fmla="*/ 8 h 117"/>
                      <a:gd name="T24" fmla="*/ 69 w 100"/>
                      <a:gd name="T25" fmla="*/ 12 h 117"/>
                      <a:gd name="T26" fmla="*/ 69 w 100"/>
                      <a:gd name="T27" fmla="*/ 20 h 117"/>
                      <a:gd name="T28" fmla="*/ 73 w 100"/>
                      <a:gd name="T29" fmla="*/ 24 h 117"/>
                      <a:gd name="T30" fmla="*/ 77 w 100"/>
                      <a:gd name="T31" fmla="*/ 28 h 117"/>
                      <a:gd name="T32" fmla="*/ 80 w 100"/>
                      <a:gd name="T33" fmla="*/ 24 h 117"/>
                      <a:gd name="T34" fmla="*/ 84 w 100"/>
                      <a:gd name="T35" fmla="*/ 28 h 117"/>
                      <a:gd name="T36" fmla="*/ 88 w 100"/>
                      <a:gd name="T37" fmla="*/ 24 h 117"/>
                      <a:gd name="T38" fmla="*/ 92 w 100"/>
                      <a:gd name="T39" fmla="*/ 28 h 117"/>
                      <a:gd name="T40" fmla="*/ 92 w 100"/>
                      <a:gd name="T41" fmla="*/ 36 h 117"/>
                      <a:gd name="T42" fmla="*/ 96 w 100"/>
                      <a:gd name="T43" fmla="*/ 40 h 117"/>
                      <a:gd name="T44" fmla="*/ 100 w 100"/>
                      <a:gd name="T45" fmla="*/ 44 h 117"/>
                      <a:gd name="T46" fmla="*/ 96 w 100"/>
                      <a:gd name="T47" fmla="*/ 52 h 117"/>
                      <a:gd name="T48" fmla="*/ 88 w 100"/>
                      <a:gd name="T49" fmla="*/ 52 h 117"/>
                      <a:gd name="T50" fmla="*/ 84 w 100"/>
                      <a:gd name="T51" fmla="*/ 56 h 117"/>
                      <a:gd name="T52" fmla="*/ 80 w 100"/>
                      <a:gd name="T53" fmla="*/ 60 h 117"/>
                      <a:gd name="T54" fmla="*/ 80 w 100"/>
                      <a:gd name="T55" fmla="*/ 69 h 117"/>
                      <a:gd name="T56" fmla="*/ 77 w 100"/>
                      <a:gd name="T57" fmla="*/ 73 h 117"/>
                      <a:gd name="T58" fmla="*/ 77 w 100"/>
                      <a:gd name="T59" fmla="*/ 81 h 117"/>
                      <a:gd name="T60" fmla="*/ 73 w 100"/>
                      <a:gd name="T61" fmla="*/ 85 h 117"/>
                      <a:gd name="T62" fmla="*/ 69 w 100"/>
                      <a:gd name="T63" fmla="*/ 89 h 117"/>
                      <a:gd name="T64" fmla="*/ 65 w 100"/>
                      <a:gd name="T65" fmla="*/ 97 h 117"/>
                      <a:gd name="T66" fmla="*/ 61 w 100"/>
                      <a:gd name="T67" fmla="*/ 101 h 117"/>
                      <a:gd name="T68" fmla="*/ 65 w 100"/>
                      <a:gd name="T69" fmla="*/ 105 h 117"/>
                      <a:gd name="T70" fmla="*/ 65 w 100"/>
                      <a:gd name="T71" fmla="*/ 105 h 117"/>
                      <a:gd name="T72" fmla="*/ 61 w 100"/>
                      <a:gd name="T73" fmla="*/ 109 h 117"/>
                      <a:gd name="T74" fmla="*/ 61 w 100"/>
                      <a:gd name="T75" fmla="*/ 117 h 117"/>
                      <a:gd name="T76" fmla="*/ 54 w 100"/>
                      <a:gd name="T77" fmla="*/ 117 h 117"/>
                      <a:gd name="T78" fmla="*/ 50 w 100"/>
                      <a:gd name="T79" fmla="*/ 113 h 117"/>
                      <a:gd name="T80" fmla="*/ 46 w 100"/>
                      <a:gd name="T81" fmla="*/ 109 h 117"/>
                      <a:gd name="T82" fmla="*/ 46 w 100"/>
                      <a:gd name="T83" fmla="*/ 109 h 117"/>
                      <a:gd name="T84" fmla="*/ 42 w 100"/>
                      <a:gd name="T85" fmla="*/ 109 h 117"/>
                      <a:gd name="T86" fmla="*/ 38 w 100"/>
                      <a:gd name="T87" fmla="*/ 105 h 117"/>
                      <a:gd name="T88" fmla="*/ 34 w 100"/>
                      <a:gd name="T89" fmla="*/ 105 h 117"/>
                      <a:gd name="T90" fmla="*/ 34 w 100"/>
                      <a:gd name="T91" fmla="*/ 97 h 117"/>
                      <a:gd name="T92" fmla="*/ 34 w 100"/>
                      <a:gd name="T93" fmla="*/ 89 h 117"/>
                      <a:gd name="T94" fmla="*/ 30 w 100"/>
                      <a:gd name="T95" fmla="*/ 85 h 117"/>
                      <a:gd name="T96" fmla="*/ 23 w 100"/>
                      <a:gd name="T97" fmla="*/ 81 h 117"/>
                      <a:gd name="T98" fmla="*/ 15 w 100"/>
                      <a:gd name="T99" fmla="*/ 81 h 117"/>
                      <a:gd name="T100" fmla="*/ 11 w 100"/>
                      <a:gd name="T101" fmla="*/ 77 h 117"/>
                      <a:gd name="T102" fmla="*/ 7 w 100"/>
                      <a:gd name="T103" fmla="*/ 73 h 117"/>
                      <a:gd name="T104" fmla="*/ 7 w 100"/>
                      <a:gd name="T105" fmla="*/ 73 h 117"/>
                      <a:gd name="T106" fmla="*/ 0 w 100"/>
                      <a:gd name="T107" fmla="*/ 73 h 117"/>
                      <a:gd name="T108" fmla="*/ 0 w 100"/>
                      <a:gd name="T109" fmla="*/ 65 h 117"/>
                      <a:gd name="T110" fmla="*/ 4 w 100"/>
                      <a:gd name="T111" fmla="*/ 60 h 117"/>
                      <a:gd name="T112" fmla="*/ 11 w 100"/>
                      <a:gd name="T113" fmla="*/ 60 h 117"/>
                      <a:gd name="T114" fmla="*/ 15 w 100"/>
                      <a:gd name="T115" fmla="*/ 56 h 117"/>
                      <a:gd name="T116" fmla="*/ 15 w 100"/>
                      <a:gd name="T117" fmla="*/ 48 h 117"/>
                      <a:gd name="T118" fmla="*/ 19 w 100"/>
                      <a:gd name="T119" fmla="*/ 44 h 117"/>
                      <a:gd name="T120" fmla="*/ 23 w 100"/>
                      <a:gd name="T121" fmla="*/ 40 h 117"/>
                      <a:gd name="T122" fmla="*/ 23 w 100"/>
                      <a:gd name="T123" fmla="*/ 32 h 117"/>
                      <a:gd name="T124" fmla="*/ 27 w 100"/>
                      <a:gd name="T125" fmla="*/ 28 h 1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  <a:cxn ang="0">
                        <a:pos x="T122" y="T123"/>
                      </a:cxn>
                      <a:cxn ang="0">
                        <a:pos x="T124" y="T125"/>
                      </a:cxn>
                    </a:cxnLst>
                    <a:rect l="0" t="0" r="r" b="b"/>
                    <a:pathLst>
                      <a:path w="100" h="117">
                        <a:moveTo>
                          <a:pt x="27" y="24"/>
                        </a:moveTo>
                        <a:lnTo>
                          <a:pt x="30" y="24"/>
                        </a:lnTo>
                        <a:lnTo>
                          <a:pt x="30" y="20"/>
                        </a:lnTo>
                        <a:lnTo>
                          <a:pt x="34" y="20"/>
                        </a:lnTo>
                        <a:lnTo>
                          <a:pt x="38" y="20"/>
                        </a:lnTo>
                        <a:lnTo>
                          <a:pt x="38" y="16"/>
                        </a:lnTo>
                        <a:lnTo>
                          <a:pt x="42" y="16"/>
                        </a:lnTo>
                        <a:lnTo>
                          <a:pt x="46" y="16"/>
                        </a:lnTo>
                        <a:lnTo>
                          <a:pt x="50" y="16"/>
                        </a:lnTo>
                        <a:lnTo>
                          <a:pt x="50" y="12"/>
                        </a:lnTo>
                        <a:lnTo>
                          <a:pt x="54" y="12"/>
                        </a:lnTo>
                        <a:lnTo>
                          <a:pt x="54" y="8"/>
                        </a:lnTo>
                        <a:lnTo>
                          <a:pt x="57" y="8"/>
                        </a:lnTo>
                        <a:lnTo>
                          <a:pt x="61" y="8"/>
                        </a:lnTo>
                        <a:lnTo>
                          <a:pt x="61" y="4"/>
                        </a:lnTo>
                        <a:lnTo>
                          <a:pt x="65" y="4"/>
                        </a:lnTo>
                        <a:lnTo>
                          <a:pt x="65" y="0"/>
                        </a:lnTo>
                        <a:lnTo>
                          <a:pt x="69" y="0"/>
                        </a:lnTo>
                        <a:lnTo>
                          <a:pt x="73" y="0"/>
                        </a:lnTo>
                        <a:lnTo>
                          <a:pt x="73" y="4"/>
                        </a:lnTo>
                        <a:lnTo>
                          <a:pt x="69" y="4"/>
                        </a:lnTo>
                        <a:lnTo>
                          <a:pt x="73" y="4"/>
                        </a:lnTo>
                        <a:lnTo>
                          <a:pt x="73" y="8"/>
                        </a:lnTo>
                        <a:lnTo>
                          <a:pt x="69" y="8"/>
                        </a:lnTo>
                        <a:lnTo>
                          <a:pt x="73" y="8"/>
                        </a:lnTo>
                        <a:lnTo>
                          <a:pt x="69" y="12"/>
                        </a:lnTo>
                        <a:lnTo>
                          <a:pt x="69" y="16"/>
                        </a:lnTo>
                        <a:lnTo>
                          <a:pt x="69" y="20"/>
                        </a:lnTo>
                        <a:lnTo>
                          <a:pt x="69" y="24"/>
                        </a:lnTo>
                        <a:lnTo>
                          <a:pt x="73" y="24"/>
                        </a:lnTo>
                        <a:lnTo>
                          <a:pt x="73" y="28"/>
                        </a:lnTo>
                        <a:lnTo>
                          <a:pt x="77" y="28"/>
                        </a:lnTo>
                        <a:lnTo>
                          <a:pt x="80" y="28"/>
                        </a:lnTo>
                        <a:lnTo>
                          <a:pt x="80" y="24"/>
                        </a:lnTo>
                        <a:lnTo>
                          <a:pt x="80" y="28"/>
                        </a:lnTo>
                        <a:lnTo>
                          <a:pt x="84" y="28"/>
                        </a:lnTo>
                        <a:lnTo>
                          <a:pt x="88" y="28"/>
                        </a:lnTo>
                        <a:lnTo>
                          <a:pt x="88" y="24"/>
                        </a:lnTo>
                        <a:lnTo>
                          <a:pt x="92" y="24"/>
                        </a:lnTo>
                        <a:lnTo>
                          <a:pt x="92" y="28"/>
                        </a:lnTo>
                        <a:lnTo>
                          <a:pt x="92" y="32"/>
                        </a:lnTo>
                        <a:lnTo>
                          <a:pt x="92" y="36"/>
                        </a:lnTo>
                        <a:lnTo>
                          <a:pt x="92" y="40"/>
                        </a:lnTo>
                        <a:lnTo>
                          <a:pt x="96" y="40"/>
                        </a:lnTo>
                        <a:lnTo>
                          <a:pt x="96" y="44"/>
                        </a:lnTo>
                        <a:lnTo>
                          <a:pt x="100" y="44"/>
                        </a:lnTo>
                        <a:lnTo>
                          <a:pt x="96" y="48"/>
                        </a:lnTo>
                        <a:lnTo>
                          <a:pt x="96" y="52"/>
                        </a:lnTo>
                        <a:lnTo>
                          <a:pt x="92" y="52"/>
                        </a:lnTo>
                        <a:lnTo>
                          <a:pt x="88" y="52"/>
                        </a:lnTo>
                        <a:lnTo>
                          <a:pt x="84" y="52"/>
                        </a:lnTo>
                        <a:lnTo>
                          <a:pt x="84" y="56"/>
                        </a:lnTo>
                        <a:lnTo>
                          <a:pt x="80" y="56"/>
                        </a:lnTo>
                        <a:lnTo>
                          <a:pt x="80" y="60"/>
                        </a:lnTo>
                        <a:lnTo>
                          <a:pt x="80" y="65"/>
                        </a:lnTo>
                        <a:lnTo>
                          <a:pt x="80" y="69"/>
                        </a:lnTo>
                        <a:lnTo>
                          <a:pt x="77" y="69"/>
                        </a:lnTo>
                        <a:lnTo>
                          <a:pt x="77" y="73"/>
                        </a:lnTo>
                        <a:lnTo>
                          <a:pt x="77" y="77"/>
                        </a:lnTo>
                        <a:lnTo>
                          <a:pt x="77" y="81"/>
                        </a:lnTo>
                        <a:lnTo>
                          <a:pt x="73" y="81"/>
                        </a:lnTo>
                        <a:lnTo>
                          <a:pt x="73" y="85"/>
                        </a:lnTo>
                        <a:lnTo>
                          <a:pt x="73" y="89"/>
                        </a:lnTo>
                        <a:lnTo>
                          <a:pt x="69" y="89"/>
                        </a:lnTo>
                        <a:lnTo>
                          <a:pt x="69" y="93"/>
                        </a:lnTo>
                        <a:lnTo>
                          <a:pt x="65" y="97"/>
                        </a:lnTo>
                        <a:lnTo>
                          <a:pt x="65" y="101"/>
                        </a:lnTo>
                        <a:lnTo>
                          <a:pt x="61" y="101"/>
                        </a:lnTo>
                        <a:lnTo>
                          <a:pt x="65" y="101"/>
                        </a:lnTo>
                        <a:lnTo>
                          <a:pt x="65" y="105"/>
                        </a:lnTo>
                        <a:lnTo>
                          <a:pt x="61" y="105"/>
                        </a:lnTo>
                        <a:lnTo>
                          <a:pt x="65" y="105"/>
                        </a:lnTo>
                        <a:lnTo>
                          <a:pt x="65" y="109"/>
                        </a:lnTo>
                        <a:lnTo>
                          <a:pt x="61" y="109"/>
                        </a:lnTo>
                        <a:lnTo>
                          <a:pt x="61" y="113"/>
                        </a:lnTo>
                        <a:lnTo>
                          <a:pt x="61" y="117"/>
                        </a:lnTo>
                        <a:lnTo>
                          <a:pt x="57" y="117"/>
                        </a:lnTo>
                        <a:lnTo>
                          <a:pt x="54" y="117"/>
                        </a:lnTo>
                        <a:lnTo>
                          <a:pt x="54" y="113"/>
                        </a:lnTo>
                        <a:lnTo>
                          <a:pt x="50" y="113"/>
                        </a:lnTo>
                        <a:lnTo>
                          <a:pt x="50" y="109"/>
                        </a:lnTo>
                        <a:lnTo>
                          <a:pt x="46" y="109"/>
                        </a:lnTo>
                        <a:lnTo>
                          <a:pt x="46" y="105"/>
                        </a:lnTo>
                        <a:lnTo>
                          <a:pt x="46" y="109"/>
                        </a:lnTo>
                        <a:lnTo>
                          <a:pt x="42" y="105"/>
                        </a:lnTo>
                        <a:lnTo>
                          <a:pt x="42" y="109"/>
                        </a:lnTo>
                        <a:lnTo>
                          <a:pt x="42" y="105"/>
                        </a:lnTo>
                        <a:lnTo>
                          <a:pt x="38" y="105"/>
                        </a:lnTo>
                        <a:lnTo>
                          <a:pt x="38" y="101"/>
                        </a:lnTo>
                        <a:lnTo>
                          <a:pt x="34" y="105"/>
                        </a:lnTo>
                        <a:lnTo>
                          <a:pt x="34" y="101"/>
                        </a:lnTo>
                        <a:lnTo>
                          <a:pt x="34" y="97"/>
                        </a:lnTo>
                        <a:lnTo>
                          <a:pt x="34" y="93"/>
                        </a:lnTo>
                        <a:lnTo>
                          <a:pt x="34" y="89"/>
                        </a:lnTo>
                        <a:lnTo>
                          <a:pt x="30" y="89"/>
                        </a:lnTo>
                        <a:lnTo>
                          <a:pt x="30" y="85"/>
                        </a:lnTo>
                        <a:lnTo>
                          <a:pt x="27" y="85"/>
                        </a:lnTo>
                        <a:lnTo>
                          <a:pt x="23" y="81"/>
                        </a:lnTo>
                        <a:lnTo>
                          <a:pt x="19" y="81"/>
                        </a:lnTo>
                        <a:lnTo>
                          <a:pt x="15" y="81"/>
                        </a:lnTo>
                        <a:lnTo>
                          <a:pt x="15" y="77"/>
                        </a:lnTo>
                        <a:lnTo>
                          <a:pt x="11" y="77"/>
                        </a:lnTo>
                        <a:lnTo>
                          <a:pt x="7" y="77"/>
                        </a:lnTo>
                        <a:lnTo>
                          <a:pt x="7" y="73"/>
                        </a:lnTo>
                        <a:lnTo>
                          <a:pt x="7" y="77"/>
                        </a:lnTo>
                        <a:lnTo>
                          <a:pt x="7" y="73"/>
                        </a:lnTo>
                        <a:lnTo>
                          <a:pt x="4" y="73"/>
                        </a:lnTo>
                        <a:lnTo>
                          <a:pt x="0" y="73"/>
                        </a:lnTo>
                        <a:lnTo>
                          <a:pt x="0" y="69"/>
                        </a:lnTo>
                        <a:lnTo>
                          <a:pt x="0" y="65"/>
                        </a:lnTo>
                        <a:lnTo>
                          <a:pt x="0" y="60"/>
                        </a:lnTo>
                        <a:lnTo>
                          <a:pt x="4" y="60"/>
                        </a:lnTo>
                        <a:lnTo>
                          <a:pt x="7" y="60"/>
                        </a:lnTo>
                        <a:lnTo>
                          <a:pt x="11" y="60"/>
                        </a:lnTo>
                        <a:lnTo>
                          <a:pt x="11" y="56"/>
                        </a:lnTo>
                        <a:lnTo>
                          <a:pt x="15" y="56"/>
                        </a:lnTo>
                        <a:lnTo>
                          <a:pt x="15" y="52"/>
                        </a:lnTo>
                        <a:lnTo>
                          <a:pt x="15" y="48"/>
                        </a:lnTo>
                        <a:lnTo>
                          <a:pt x="19" y="48"/>
                        </a:lnTo>
                        <a:lnTo>
                          <a:pt x="19" y="44"/>
                        </a:lnTo>
                        <a:lnTo>
                          <a:pt x="19" y="40"/>
                        </a:lnTo>
                        <a:lnTo>
                          <a:pt x="23" y="40"/>
                        </a:lnTo>
                        <a:lnTo>
                          <a:pt x="23" y="36"/>
                        </a:lnTo>
                        <a:lnTo>
                          <a:pt x="23" y="32"/>
                        </a:lnTo>
                        <a:lnTo>
                          <a:pt x="27" y="32"/>
                        </a:lnTo>
                        <a:lnTo>
                          <a:pt x="27" y="28"/>
                        </a:lnTo>
                        <a:lnTo>
                          <a:pt x="27" y="24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316" name="Freeform 691">
                    <a:extLst>
                      <a:ext uri="{FF2B5EF4-FFF2-40B4-BE49-F238E27FC236}">
                        <a16:creationId xmlns:a16="http://schemas.microsoft.com/office/drawing/2014/main" id="{475BE981-5FC0-54B4-FD30-E7B37F98727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539" y="3578"/>
                    <a:ext cx="31" cy="24"/>
                  </a:xfrm>
                  <a:custGeom>
                    <a:avLst/>
                    <a:gdLst>
                      <a:gd name="T0" fmla="*/ 7 w 30"/>
                      <a:gd name="T1" fmla="*/ 8 h 24"/>
                      <a:gd name="T2" fmla="*/ 7 w 30"/>
                      <a:gd name="T3" fmla="*/ 4 h 24"/>
                      <a:gd name="T4" fmla="*/ 7 w 30"/>
                      <a:gd name="T5" fmla="*/ 8 h 24"/>
                      <a:gd name="T6" fmla="*/ 11 w 30"/>
                      <a:gd name="T7" fmla="*/ 4 h 24"/>
                      <a:gd name="T8" fmla="*/ 11 w 30"/>
                      <a:gd name="T9" fmla="*/ 0 h 24"/>
                      <a:gd name="T10" fmla="*/ 15 w 30"/>
                      <a:gd name="T11" fmla="*/ 0 h 24"/>
                      <a:gd name="T12" fmla="*/ 19 w 30"/>
                      <a:gd name="T13" fmla="*/ 0 h 24"/>
                      <a:gd name="T14" fmla="*/ 23 w 30"/>
                      <a:gd name="T15" fmla="*/ 0 h 24"/>
                      <a:gd name="T16" fmla="*/ 23 w 30"/>
                      <a:gd name="T17" fmla="*/ 4 h 24"/>
                      <a:gd name="T18" fmla="*/ 26 w 30"/>
                      <a:gd name="T19" fmla="*/ 4 h 24"/>
                      <a:gd name="T20" fmla="*/ 26 w 30"/>
                      <a:gd name="T21" fmla="*/ 8 h 24"/>
                      <a:gd name="T22" fmla="*/ 30 w 30"/>
                      <a:gd name="T23" fmla="*/ 8 h 24"/>
                      <a:gd name="T24" fmla="*/ 26 w 30"/>
                      <a:gd name="T25" fmla="*/ 12 h 24"/>
                      <a:gd name="T26" fmla="*/ 26 w 30"/>
                      <a:gd name="T27" fmla="*/ 16 h 24"/>
                      <a:gd name="T28" fmla="*/ 26 w 30"/>
                      <a:gd name="T29" fmla="*/ 20 h 24"/>
                      <a:gd name="T30" fmla="*/ 30 w 30"/>
                      <a:gd name="T31" fmla="*/ 20 h 24"/>
                      <a:gd name="T32" fmla="*/ 30 w 30"/>
                      <a:gd name="T33" fmla="*/ 24 h 24"/>
                      <a:gd name="T34" fmla="*/ 26 w 30"/>
                      <a:gd name="T35" fmla="*/ 24 h 24"/>
                      <a:gd name="T36" fmla="*/ 26 w 30"/>
                      <a:gd name="T37" fmla="*/ 20 h 24"/>
                      <a:gd name="T38" fmla="*/ 23 w 30"/>
                      <a:gd name="T39" fmla="*/ 20 h 24"/>
                      <a:gd name="T40" fmla="*/ 26 w 30"/>
                      <a:gd name="T41" fmla="*/ 20 h 24"/>
                      <a:gd name="T42" fmla="*/ 23 w 30"/>
                      <a:gd name="T43" fmla="*/ 20 h 24"/>
                      <a:gd name="T44" fmla="*/ 23 w 30"/>
                      <a:gd name="T45" fmla="*/ 16 h 24"/>
                      <a:gd name="T46" fmla="*/ 19 w 30"/>
                      <a:gd name="T47" fmla="*/ 16 h 24"/>
                      <a:gd name="T48" fmla="*/ 19 w 30"/>
                      <a:gd name="T49" fmla="*/ 12 h 24"/>
                      <a:gd name="T50" fmla="*/ 15 w 30"/>
                      <a:gd name="T51" fmla="*/ 12 h 24"/>
                      <a:gd name="T52" fmla="*/ 11 w 30"/>
                      <a:gd name="T53" fmla="*/ 12 h 24"/>
                      <a:gd name="T54" fmla="*/ 15 w 30"/>
                      <a:gd name="T55" fmla="*/ 12 h 24"/>
                      <a:gd name="T56" fmla="*/ 19 w 30"/>
                      <a:gd name="T57" fmla="*/ 12 h 24"/>
                      <a:gd name="T58" fmla="*/ 15 w 30"/>
                      <a:gd name="T59" fmla="*/ 12 h 24"/>
                      <a:gd name="T60" fmla="*/ 19 w 30"/>
                      <a:gd name="T61" fmla="*/ 12 h 24"/>
                      <a:gd name="T62" fmla="*/ 19 w 30"/>
                      <a:gd name="T63" fmla="*/ 16 h 24"/>
                      <a:gd name="T64" fmla="*/ 15 w 30"/>
                      <a:gd name="T65" fmla="*/ 16 h 24"/>
                      <a:gd name="T66" fmla="*/ 15 w 30"/>
                      <a:gd name="T67" fmla="*/ 20 h 24"/>
                      <a:gd name="T68" fmla="*/ 15 w 30"/>
                      <a:gd name="T69" fmla="*/ 16 h 24"/>
                      <a:gd name="T70" fmla="*/ 15 w 30"/>
                      <a:gd name="T71" fmla="*/ 20 h 24"/>
                      <a:gd name="T72" fmla="*/ 19 w 30"/>
                      <a:gd name="T73" fmla="*/ 20 h 24"/>
                      <a:gd name="T74" fmla="*/ 15 w 30"/>
                      <a:gd name="T75" fmla="*/ 20 h 24"/>
                      <a:gd name="T76" fmla="*/ 15 w 30"/>
                      <a:gd name="T77" fmla="*/ 24 h 24"/>
                      <a:gd name="T78" fmla="*/ 15 w 30"/>
                      <a:gd name="T79" fmla="*/ 20 h 24"/>
                      <a:gd name="T80" fmla="*/ 15 w 30"/>
                      <a:gd name="T81" fmla="*/ 24 h 24"/>
                      <a:gd name="T82" fmla="*/ 15 w 30"/>
                      <a:gd name="T83" fmla="*/ 20 h 24"/>
                      <a:gd name="T84" fmla="*/ 15 w 30"/>
                      <a:gd name="T85" fmla="*/ 24 h 24"/>
                      <a:gd name="T86" fmla="*/ 19 w 30"/>
                      <a:gd name="T87" fmla="*/ 24 h 24"/>
                      <a:gd name="T88" fmla="*/ 15 w 30"/>
                      <a:gd name="T89" fmla="*/ 24 h 24"/>
                      <a:gd name="T90" fmla="*/ 11 w 30"/>
                      <a:gd name="T91" fmla="*/ 24 h 24"/>
                      <a:gd name="T92" fmla="*/ 11 w 30"/>
                      <a:gd name="T93" fmla="*/ 20 h 24"/>
                      <a:gd name="T94" fmla="*/ 7 w 30"/>
                      <a:gd name="T95" fmla="*/ 20 h 24"/>
                      <a:gd name="T96" fmla="*/ 7 w 30"/>
                      <a:gd name="T97" fmla="*/ 16 h 24"/>
                      <a:gd name="T98" fmla="*/ 3 w 30"/>
                      <a:gd name="T99" fmla="*/ 16 h 24"/>
                      <a:gd name="T100" fmla="*/ 3 w 30"/>
                      <a:gd name="T101" fmla="*/ 12 h 24"/>
                      <a:gd name="T102" fmla="*/ 0 w 30"/>
                      <a:gd name="T103" fmla="*/ 12 h 24"/>
                      <a:gd name="T104" fmla="*/ 0 w 30"/>
                      <a:gd name="T105" fmla="*/ 8 h 24"/>
                      <a:gd name="T106" fmla="*/ 0 w 30"/>
                      <a:gd name="T107" fmla="*/ 12 h 24"/>
                      <a:gd name="T108" fmla="*/ 0 w 30"/>
                      <a:gd name="T109" fmla="*/ 8 h 24"/>
                      <a:gd name="T110" fmla="*/ 3 w 30"/>
                      <a:gd name="T111" fmla="*/ 8 h 24"/>
                      <a:gd name="T112" fmla="*/ 3 w 30"/>
                      <a:gd name="T113" fmla="*/ 12 h 24"/>
                      <a:gd name="T114" fmla="*/ 3 w 30"/>
                      <a:gd name="T115" fmla="*/ 8 h 24"/>
                      <a:gd name="T116" fmla="*/ 7 w 30"/>
                      <a:gd name="T117" fmla="*/ 8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</a:cxnLst>
                    <a:rect l="0" t="0" r="r" b="b"/>
                    <a:pathLst>
                      <a:path w="30" h="24">
                        <a:moveTo>
                          <a:pt x="7" y="8"/>
                        </a:moveTo>
                        <a:lnTo>
                          <a:pt x="7" y="4"/>
                        </a:lnTo>
                        <a:lnTo>
                          <a:pt x="7" y="8"/>
                        </a:lnTo>
                        <a:lnTo>
                          <a:pt x="11" y="4"/>
                        </a:lnTo>
                        <a:lnTo>
                          <a:pt x="11" y="0"/>
                        </a:lnTo>
                        <a:lnTo>
                          <a:pt x="15" y="0"/>
                        </a:lnTo>
                        <a:lnTo>
                          <a:pt x="19" y="0"/>
                        </a:lnTo>
                        <a:lnTo>
                          <a:pt x="23" y="0"/>
                        </a:lnTo>
                        <a:lnTo>
                          <a:pt x="23" y="4"/>
                        </a:lnTo>
                        <a:lnTo>
                          <a:pt x="26" y="4"/>
                        </a:lnTo>
                        <a:lnTo>
                          <a:pt x="26" y="8"/>
                        </a:lnTo>
                        <a:lnTo>
                          <a:pt x="30" y="8"/>
                        </a:lnTo>
                        <a:lnTo>
                          <a:pt x="26" y="12"/>
                        </a:lnTo>
                        <a:lnTo>
                          <a:pt x="26" y="16"/>
                        </a:lnTo>
                        <a:lnTo>
                          <a:pt x="26" y="20"/>
                        </a:lnTo>
                        <a:lnTo>
                          <a:pt x="30" y="20"/>
                        </a:lnTo>
                        <a:lnTo>
                          <a:pt x="30" y="24"/>
                        </a:lnTo>
                        <a:lnTo>
                          <a:pt x="26" y="24"/>
                        </a:lnTo>
                        <a:lnTo>
                          <a:pt x="26" y="20"/>
                        </a:lnTo>
                        <a:lnTo>
                          <a:pt x="23" y="20"/>
                        </a:lnTo>
                        <a:lnTo>
                          <a:pt x="26" y="20"/>
                        </a:lnTo>
                        <a:lnTo>
                          <a:pt x="23" y="20"/>
                        </a:lnTo>
                        <a:lnTo>
                          <a:pt x="23" y="16"/>
                        </a:lnTo>
                        <a:lnTo>
                          <a:pt x="19" y="16"/>
                        </a:lnTo>
                        <a:lnTo>
                          <a:pt x="19" y="12"/>
                        </a:lnTo>
                        <a:lnTo>
                          <a:pt x="15" y="12"/>
                        </a:lnTo>
                        <a:lnTo>
                          <a:pt x="11" y="12"/>
                        </a:lnTo>
                        <a:lnTo>
                          <a:pt x="15" y="12"/>
                        </a:lnTo>
                        <a:lnTo>
                          <a:pt x="19" y="12"/>
                        </a:lnTo>
                        <a:lnTo>
                          <a:pt x="15" y="12"/>
                        </a:lnTo>
                        <a:lnTo>
                          <a:pt x="19" y="12"/>
                        </a:lnTo>
                        <a:lnTo>
                          <a:pt x="19" y="16"/>
                        </a:lnTo>
                        <a:lnTo>
                          <a:pt x="15" y="16"/>
                        </a:lnTo>
                        <a:lnTo>
                          <a:pt x="15" y="20"/>
                        </a:lnTo>
                        <a:lnTo>
                          <a:pt x="15" y="16"/>
                        </a:lnTo>
                        <a:lnTo>
                          <a:pt x="15" y="20"/>
                        </a:lnTo>
                        <a:lnTo>
                          <a:pt x="19" y="20"/>
                        </a:lnTo>
                        <a:lnTo>
                          <a:pt x="15" y="20"/>
                        </a:lnTo>
                        <a:lnTo>
                          <a:pt x="15" y="24"/>
                        </a:lnTo>
                        <a:lnTo>
                          <a:pt x="15" y="20"/>
                        </a:lnTo>
                        <a:lnTo>
                          <a:pt x="15" y="24"/>
                        </a:lnTo>
                        <a:lnTo>
                          <a:pt x="15" y="20"/>
                        </a:lnTo>
                        <a:lnTo>
                          <a:pt x="15" y="24"/>
                        </a:lnTo>
                        <a:lnTo>
                          <a:pt x="19" y="24"/>
                        </a:lnTo>
                        <a:lnTo>
                          <a:pt x="15" y="24"/>
                        </a:lnTo>
                        <a:lnTo>
                          <a:pt x="11" y="24"/>
                        </a:lnTo>
                        <a:lnTo>
                          <a:pt x="11" y="20"/>
                        </a:lnTo>
                        <a:lnTo>
                          <a:pt x="7" y="20"/>
                        </a:lnTo>
                        <a:lnTo>
                          <a:pt x="7" y="16"/>
                        </a:lnTo>
                        <a:lnTo>
                          <a:pt x="3" y="16"/>
                        </a:lnTo>
                        <a:lnTo>
                          <a:pt x="3" y="12"/>
                        </a:lnTo>
                        <a:lnTo>
                          <a:pt x="0" y="12"/>
                        </a:lnTo>
                        <a:lnTo>
                          <a:pt x="0" y="8"/>
                        </a:lnTo>
                        <a:lnTo>
                          <a:pt x="0" y="12"/>
                        </a:lnTo>
                        <a:lnTo>
                          <a:pt x="0" y="8"/>
                        </a:lnTo>
                        <a:lnTo>
                          <a:pt x="3" y="8"/>
                        </a:lnTo>
                        <a:lnTo>
                          <a:pt x="3" y="12"/>
                        </a:lnTo>
                        <a:lnTo>
                          <a:pt x="3" y="8"/>
                        </a:lnTo>
                        <a:lnTo>
                          <a:pt x="7" y="8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317" name="Freeform 692">
                    <a:extLst>
                      <a:ext uri="{FF2B5EF4-FFF2-40B4-BE49-F238E27FC236}">
                        <a16:creationId xmlns:a16="http://schemas.microsoft.com/office/drawing/2014/main" id="{62D1CE2D-CC8F-41AF-51E6-C952C762A39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117" y="3586"/>
                    <a:ext cx="61" cy="49"/>
                  </a:xfrm>
                  <a:custGeom>
                    <a:avLst/>
                    <a:gdLst>
                      <a:gd name="T0" fmla="*/ 19 w 61"/>
                      <a:gd name="T1" fmla="*/ 0 h 48"/>
                      <a:gd name="T2" fmla="*/ 23 w 61"/>
                      <a:gd name="T3" fmla="*/ 0 h 48"/>
                      <a:gd name="T4" fmla="*/ 23 w 61"/>
                      <a:gd name="T5" fmla="*/ 4 h 48"/>
                      <a:gd name="T6" fmla="*/ 27 w 61"/>
                      <a:gd name="T7" fmla="*/ 4 h 48"/>
                      <a:gd name="T8" fmla="*/ 30 w 61"/>
                      <a:gd name="T9" fmla="*/ 4 h 48"/>
                      <a:gd name="T10" fmla="*/ 34 w 61"/>
                      <a:gd name="T11" fmla="*/ 4 h 48"/>
                      <a:gd name="T12" fmla="*/ 38 w 61"/>
                      <a:gd name="T13" fmla="*/ 4 h 48"/>
                      <a:gd name="T14" fmla="*/ 42 w 61"/>
                      <a:gd name="T15" fmla="*/ 4 h 48"/>
                      <a:gd name="T16" fmla="*/ 46 w 61"/>
                      <a:gd name="T17" fmla="*/ 4 h 48"/>
                      <a:gd name="T18" fmla="*/ 50 w 61"/>
                      <a:gd name="T19" fmla="*/ 4 h 48"/>
                      <a:gd name="T20" fmla="*/ 53 w 61"/>
                      <a:gd name="T21" fmla="*/ 4 h 48"/>
                      <a:gd name="T22" fmla="*/ 57 w 61"/>
                      <a:gd name="T23" fmla="*/ 4 h 48"/>
                      <a:gd name="T24" fmla="*/ 57 w 61"/>
                      <a:gd name="T25" fmla="*/ 8 h 48"/>
                      <a:gd name="T26" fmla="*/ 61 w 61"/>
                      <a:gd name="T27" fmla="*/ 12 h 48"/>
                      <a:gd name="T28" fmla="*/ 57 w 61"/>
                      <a:gd name="T29" fmla="*/ 12 h 48"/>
                      <a:gd name="T30" fmla="*/ 57 w 61"/>
                      <a:gd name="T31" fmla="*/ 16 h 48"/>
                      <a:gd name="T32" fmla="*/ 57 w 61"/>
                      <a:gd name="T33" fmla="*/ 20 h 48"/>
                      <a:gd name="T34" fmla="*/ 53 w 61"/>
                      <a:gd name="T35" fmla="*/ 20 h 48"/>
                      <a:gd name="T36" fmla="*/ 53 w 61"/>
                      <a:gd name="T37" fmla="*/ 24 h 48"/>
                      <a:gd name="T38" fmla="*/ 53 w 61"/>
                      <a:gd name="T39" fmla="*/ 28 h 48"/>
                      <a:gd name="T40" fmla="*/ 50 w 61"/>
                      <a:gd name="T41" fmla="*/ 28 h 48"/>
                      <a:gd name="T42" fmla="*/ 50 w 61"/>
                      <a:gd name="T43" fmla="*/ 32 h 48"/>
                      <a:gd name="T44" fmla="*/ 46 w 61"/>
                      <a:gd name="T45" fmla="*/ 32 h 48"/>
                      <a:gd name="T46" fmla="*/ 46 w 61"/>
                      <a:gd name="T47" fmla="*/ 36 h 48"/>
                      <a:gd name="T48" fmla="*/ 42 w 61"/>
                      <a:gd name="T49" fmla="*/ 36 h 48"/>
                      <a:gd name="T50" fmla="*/ 38 w 61"/>
                      <a:gd name="T51" fmla="*/ 36 h 48"/>
                      <a:gd name="T52" fmla="*/ 38 w 61"/>
                      <a:gd name="T53" fmla="*/ 40 h 48"/>
                      <a:gd name="T54" fmla="*/ 34 w 61"/>
                      <a:gd name="T55" fmla="*/ 40 h 48"/>
                      <a:gd name="T56" fmla="*/ 30 w 61"/>
                      <a:gd name="T57" fmla="*/ 40 h 48"/>
                      <a:gd name="T58" fmla="*/ 30 w 61"/>
                      <a:gd name="T59" fmla="*/ 44 h 48"/>
                      <a:gd name="T60" fmla="*/ 27 w 61"/>
                      <a:gd name="T61" fmla="*/ 44 h 48"/>
                      <a:gd name="T62" fmla="*/ 27 w 61"/>
                      <a:gd name="T63" fmla="*/ 48 h 48"/>
                      <a:gd name="T64" fmla="*/ 23 w 61"/>
                      <a:gd name="T65" fmla="*/ 48 h 48"/>
                      <a:gd name="T66" fmla="*/ 19 w 61"/>
                      <a:gd name="T67" fmla="*/ 48 h 48"/>
                      <a:gd name="T68" fmla="*/ 19 w 61"/>
                      <a:gd name="T69" fmla="*/ 44 h 48"/>
                      <a:gd name="T70" fmla="*/ 15 w 61"/>
                      <a:gd name="T71" fmla="*/ 40 h 48"/>
                      <a:gd name="T72" fmla="*/ 15 w 61"/>
                      <a:gd name="T73" fmla="*/ 36 h 48"/>
                      <a:gd name="T74" fmla="*/ 15 w 61"/>
                      <a:gd name="T75" fmla="*/ 32 h 48"/>
                      <a:gd name="T76" fmla="*/ 11 w 61"/>
                      <a:gd name="T77" fmla="*/ 32 h 48"/>
                      <a:gd name="T78" fmla="*/ 11 w 61"/>
                      <a:gd name="T79" fmla="*/ 28 h 48"/>
                      <a:gd name="T80" fmla="*/ 11 w 61"/>
                      <a:gd name="T81" fmla="*/ 24 h 48"/>
                      <a:gd name="T82" fmla="*/ 7 w 61"/>
                      <a:gd name="T83" fmla="*/ 24 h 48"/>
                      <a:gd name="T84" fmla="*/ 7 w 61"/>
                      <a:gd name="T85" fmla="*/ 20 h 48"/>
                      <a:gd name="T86" fmla="*/ 4 w 61"/>
                      <a:gd name="T87" fmla="*/ 20 h 48"/>
                      <a:gd name="T88" fmla="*/ 7 w 61"/>
                      <a:gd name="T89" fmla="*/ 20 h 48"/>
                      <a:gd name="T90" fmla="*/ 11 w 61"/>
                      <a:gd name="T91" fmla="*/ 16 h 48"/>
                      <a:gd name="T92" fmla="*/ 7 w 61"/>
                      <a:gd name="T93" fmla="*/ 16 h 48"/>
                      <a:gd name="T94" fmla="*/ 7 w 61"/>
                      <a:gd name="T95" fmla="*/ 12 h 48"/>
                      <a:gd name="T96" fmla="*/ 4 w 61"/>
                      <a:gd name="T97" fmla="*/ 12 h 48"/>
                      <a:gd name="T98" fmla="*/ 4 w 61"/>
                      <a:gd name="T99" fmla="*/ 8 h 48"/>
                      <a:gd name="T100" fmla="*/ 0 w 61"/>
                      <a:gd name="T101" fmla="*/ 8 h 48"/>
                      <a:gd name="T102" fmla="*/ 0 w 61"/>
                      <a:gd name="T103" fmla="*/ 4 h 48"/>
                      <a:gd name="T104" fmla="*/ 4 w 61"/>
                      <a:gd name="T105" fmla="*/ 4 h 48"/>
                      <a:gd name="T106" fmla="*/ 7 w 61"/>
                      <a:gd name="T107" fmla="*/ 4 h 48"/>
                      <a:gd name="T108" fmla="*/ 11 w 61"/>
                      <a:gd name="T109" fmla="*/ 4 h 48"/>
                      <a:gd name="T110" fmla="*/ 15 w 61"/>
                      <a:gd name="T111" fmla="*/ 4 h 48"/>
                      <a:gd name="T112" fmla="*/ 15 w 61"/>
                      <a:gd name="T113" fmla="*/ 0 h 48"/>
                      <a:gd name="T114" fmla="*/ 19 w 61"/>
                      <a:gd name="T115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</a:cxnLst>
                    <a:rect l="0" t="0" r="r" b="b"/>
                    <a:pathLst>
                      <a:path w="61" h="48">
                        <a:moveTo>
                          <a:pt x="19" y="0"/>
                        </a:moveTo>
                        <a:lnTo>
                          <a:pt x="23" y="0"/>
                        </a:lnTo>
                        <a:lnTo>
                          <a:pt x="23" y="4"/>
                        </a:lnTo>
                        <a:lnTo>
                          <a:pt x="27" y="4"/>
                        </a:lnTo>
                        <a:lnTo>
                          <a:pt x="30" y="4"/>
                        </a:lnTo>
                        <a:lnTo>
                          <a:pt x="34" y="4"/>
                        </a:lnTo>
                        <a:lnTo>
                          <a:pt x="38" y="4"/>
                        </a:lnTo>
                        <a:lnTo>
                          <a:pt x="42" y="4"/>
                        </a:lnTo>
                        <a:lnTo>
                          <a:pt x="46" y="4"/>
                        </a:lnTo>
                        <a:lnTo>
                          <a:pt x="50" y="4"/>
                        </a:lnTo>
                        <a:lnTo>
                          <a:pt x="53" y="4"/>
                        </a:lnTo>
                        <a:lnTo>
                          <a:pt x="57" y="4"/>
                        </a:lnTo>
                        <a:lnTo>
                          <a:pt x="57" y="8"/>
                        </a:lnTo>
                        <a:lnTo>
                          <a:pt x="61" y="12"/>
                        </a:lnTo>
                        <a:lnTo>
                          <a:pt x="57" y="12"/>
                        </a:lnTo>
                        <a:lnTo>
                          <a:pt x="57" y="16"/>
                        </a:lnTo>
                        <a:lnTo>
                          <a:pt x="57" y="20"/>
                        </a:lnTo>
                        <a:lnTo>
                          <a:pt x="53" y="20"/>
                        </a:lnTo>
                        <a:lnTo>
                          <a:pt x="53" y="24"/>
                        </a:lnTo>
                        <a:lnTo>
                          <a:pt x="53" y="28"/>
                        </a:lnTo>
                        <a:lnTo>
                          <a:pt x="50" y="28"/>
                        </a:lnTo>
                        <a:lnTo>
                          <a:pt x="50" y="32"/>
                        </a:lnTo>
                        <a:lnTo>
                          <a:pt x="46" y="32"/>
                        </a:lnTo>
                        <a:lnTo>
                          <a:pt x="46" y="36"/>
                        </a:lnTo>
                        <a:lnTo>
                          <a:pt x="42" y="36"/>
                        </a:lnTo>
                        <a:lnTo>
                          <a:pt x="38" y="36"/>
                        </a:lnTo>
                        <a:lnTo>
                          <a:pt x="38" y="40"/>
                        </a:lnTo>
                        <a:lnTo>
                          <a:pt x="34" y="40"/>
                        </a:lnTo>
                        <a:lnTo>
                          <a:pt x="30" y="40"/>
                        </a:lnTo>
                        <a:lnTo>
                          <a:pt x="30" y="44"/>
                        </a:lnTo>
                        <a:lnTo>
                          <a:pt x="27" y="44"/>
                        </a:lnTo>
                        <a:lnTo>
                          <a:pt x="27" y="48"/>
                        </a:lnTo>
                        <a:lnTo>
                          <a:pt x="23" y="48"/>
                        </a:lnTo>
                        <a:lnTo>
                          <a:pt x="19" y="48"/>
                        </a:lnTo>
                        <a:lnTo>
                          <a:pt x="19" y="44"/>
                        </a:lnTo>
                        <a:lnTo>
                          <a:pt x="15" y="40"/>
                        </a:lnTo>
                        <a:lnTo>
                          <a:pt x="15" y="36"/>
                        </a:lnTo>
                        <a:lnTo>
                          <a:pt x="15" y="32"/>
                        </a:lnTo>
                        <a:lnTo>
                          <a:pt x="11" y="32"/>
                        </a:lnTo>
                        <a:lnTo>
                          <a:pt x="11" y="28"/>
                        </a:lnTo>
                        <a:lnTo>
                          <a:pt x="11" y="24"/>
                        </a:lnTo>
                        <a:lnTo>
                          <a:pt x="7" y="24"/>
                        </a:lnTo>
                        <a:lnTo>
                          <a:pt x="7" y="20"/>
                        </a:lnTo>
                        <a:lnTo>
                          <a:pt x="4" y="20"/>
                        </a:lnTo>
                        <a:lnTo>
                          <a:pt x="7" y="20"/>
                        </a:lnTo>
                        <a:lnTo>
                          <a:pt x="11" y="16"/>
                        </a:lnTo>
                        <a:lnTo>
                          <a:pt x="7" y="16"/>
                        </a:lnTo>
                        <a:lnTo>
                          <a:pt x="7" y="12"/>
                        </a:lnTo>
                        <a:lnTo>
                          <a:pt x="4" y="12"/>
                        </a:lnTo>
                        <a:lnTo>
                          <a:pt x="4" y="8"/>
                        </a:lnTo>
                        <a:lnTo>
                          <a:pt x="0" y="8"/>
                        </a:lnTo>
                        <a:lnTo>
                          <a:pt x="0" y="4"/>
                        </a:lnTo>
                        <a:lnTo>
                          <a:pt x="4" y="4"/>
                        </a:lnTo>
                        <a:lnTo>
                          <a:pt x="7" y="4"/>
                        </a:lnTo>
                        <a:lnTo>
                          <a:pt x="11" y="4"/>
                        </a:lnTo>
                        <a:lnTo>
                          <a:pt x="15" y="4"/>
                        </a:lnTo>
                        <a:lnTo>
                          <a:pt x="15" y="0"/>
                        </a:lnTo>
                        <a:lnTo>
                          <a:pt x="19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318" name="Freeform 693">
                    <a:extLst>
                      <a:ext uri="{FF2B5EF4-FFF2-40B4-BE49-F238E27FC236}">
                        <a16:creationId xmlns:a16="http://schemas.microsoft.com/office/drawing/2014/main" id="{190CD06A-93A8-C0C7-E466-E0BFB60A9EE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62" y="3586"/>
                    <a:ext cx="37" cy="40"/>
                  </a:xfrm>
                  <a:custGeom>
                    <a:avLst/>
                    <a:gdLst>
                      <a:gd name="T0" fmla="*/ 23 w 38"/>
                      <a:gd name="T1" fmla="*/ 4 h 40"/>
                      <a:gd name="T2" fmla="*/ 27 w 38"/>
                      <a:gd name="T3" fmla="*/ 4 h 40"/>
                      <a:gd name="T4" fmla="*/ 34 w 38"/>
                      <a:gd name="T5" fmla="*/ 0 h 40"/>
                      <a:gd name="T6" fmla="*/ 34 w 38"/>
                      <a:gd name="T7" fmla="*/ 4 h 40"/>
                      <a:gd name="T8" fmla="*/ 38 w 38"/>
                      <a:gd name="T9" fmla="*/ 8 h 40"/>
                      <a:gd name="T10" fmla="*/ 38 w 38"/>
                      <a:gd name="T11" fmla="*/ 12 h 40"/>
                      <a:gd name="T12" fmla="*/ 38 w 38"/>
                      <a:gd name="T13" fmla="*/ 16 h 40"/>
                      <a:gd name="T14" fmla="*/ 34 w 38"/>
                      <a:gd name="T15" fmla="*/ 16 h 40"/>
                      <a:gd name="T16" fmla="*/ 38 w 38"/>
                      <a:gd name="T17" fmla="*/ 16 h 40"/>
                      <a:gd name="T18" fmla="*/ 38 w 38"/>
                      <a:gd name="T19" fmla="*/ 20 h 40"/>
                      <a:gd name="T20" fmla="*/ 34 w 38"/>
                      <a:gd name="T21" fmla="*/ 20 h 40"/>
                      <a:gd name="T22" fmla="*/ 34 w 38"/>
                      <a:gd name="T23" fmla="*/ 24 h 40"/>
                      <a:gd name="T24" fmla="*/ 31 w 38"/>
                      <a:gd name="T25" fmla="*/ 24 h 40"/>
                      <a:gd name="T26" fmla="*/ 31 w 38"/>
                      <a:gd name="T27" fmla="*/ 28 h 40"/>
                      <a:gd name="T28" fmla="*/ 27 w 38"/>
                      <a:gd name="T29" fmla="*/ 28 h 40"/>
                      <a:gd name="T30" fmla="*/ 23 w 38"/>
                      <a:gd name="T31" fmla="*/ 28 h 40"/>
                      <a:gd name="T32" fmla="*/ 23 w 38"/>
                      <a:gd name="T33" fmla="*/ 32 h 40"/>
                      <a:gd name="T34" fmla="*/ 19 w 38"/>
                      <a:gd name="T35" fmla="*/ 32 h 40"/>
                      <a:gd name="T36" fmla="*/ 19 w 38"/>
                      <a:gd name="T37" fmla="*/ 36 h 40"/>
                      <a:gd name="T38" fmla="*/ 15 w 38"/>
                      <a:gd name="T39" fmla="*/ 36 h 40"/>
                      <a:gd name="T40" fmla="*/ 15 w 38"/>
                      <a:gd name="T41" fmla="*/ 40 h 40"/>
                      <a:gd name="T42" fmla="*/ 11 w 38"/>
                      <a:gd name="T43" fmla="*/ 40 h 40"/>
                      <a:gd name="T44" fmla="*/ 11 w 38"/>
                      <a:gd name="T45" fmla="*/ 36 h 40"/>
                      <a:gd name="T46" fmla="*/ 8 w 38"/>
                      <a:gd name="T47" fmla="*/ 36 h 40"/>
                      <a:gd name="T48" fmla="*/ 8 w 38"/>
                      <a:gd name="T49" fmla="*/ 40 h 40"/>
                      <a:gd name="T50" fmla="*/ 4 w 38"/>
                      <a:gd name="T51" fmla="*/ 40 h 40"/>
                      <a:gd name="T52" fmla="*/ 0 w 38"/>
                      <a:gd name="T53" fmla="*/ 40 h 40"/>
                      <a:gd name="T54" fmla="*/ 0 w 38"/>
                      <a:gd name="T55" fmla="*/ 36 h 40"/>
                      <a:gd name="T56" fmla="*/ 4 w 38"/>
                      <a:gd name="T57" fmla="*/ 36 h 40"/>
                      <a:gd name="T58" fmla="*/ 4 w 38"/>
                      <a:gd name="T59" fmla="*/ 32 h 40"/>
                      <a:gd name="T60" fmla="*/ 8 w 38"/>
                      <a:gd name="T61" fmla="*/ 32 h 40"/>
                      <a:gd name="T62" fmla="*/ 8 w 38"/>
                      <a:gd name="T63" fmla="*/ 28 h 40"/>
                      <a:gd name="T64" fmla="*/ 11 w 38"/>
                      <a:gd name="T65" fmla="*/ 28 h 40"/>
                      <a:gd name="T66" fmla="*/ 11 w 38"/>
                      <a:gd name="T67" fmla="*/ 24 h 40"/>
                      <a:gd name="T68" fmla="*/ 8 w 38"/>
                      <a:gd name="T69" fmla="*/ 24 h 40"/>
                      <a:gd name="T70" fmla="*/ 11 w 38"/>
                      <a:gd name="T71" fmla="*/ 20 h 40"/>
                      <a:gd name="T72" fmla="*/ 11 w 38"/>
                      <a:gd name="T73" fmla="*/ 16 h 40"/>
                      <a:gd name="T74" fmla="*/ 11 w 38"/>
                      <a:gd name="T75" fmla="*/ 12 h 40"/>
                      <a:gd name="T76" fmla="*/ 15 w 38"/>
                      <a:gd name="T77" fmla="*/ 12 h 40"/>
                      <a:gd name="T78" fmla="*/ 15 w 38"/>
                      <a:gd name="T79" fmla="*/ 8 h 40"/>
                      <a:gd name="T80" fmla="*/ 19 w 38"/>
                      <a:gd name="T81" fmla="*/ 8 h 40"/>
                      <a:gd name="T82" fmla="*/ 19 w 38"/>
                      <a:gd name="T83" fmla="*/ 4 h 40"/>
                      <a:gd name="T84" fmla="*/ 23 w 38"/>
                      <a:gd name="T85" fmla="*/ 4 h 4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</a:cxnLst>
                    <a:rect l="0" t="0" r="r" b="b"/>
                    <a:pathLst>
                      <a:path w="38" h="40">
                        <a:moveTo>
                          <a:pt x="23" y="4"/>
                        </a:moveTo>
                        <a:lnTo>
                          <a:pt x="27" y="4"/>
                        </a:lnTo>
                        <a:lnTo>
                          <a:pt x="34" y="0"/>
                        </a:lnTo>
                        <a:lnTo>
                          <a:pt x="34" y="4"/>
                        </a:lnTo>
                        <a:lnTo>
                          <a:pt x="38" y="8"/>
                        </a:lnTo>
                        <a:lnTo>
                          <a:pt x="38" y="12"/>
                        </a:lnTo>
                        <a:lnTo>
                          <a:pt x="38" y="16"/>
                        </a:lnTo>
                        <a:lnTo>
                          <a:pt x="34" y="16"/>
                        </a:lnTo>
                        <a:lnTo>
                          <a:pt x="38" y="16"/>
                        </a:lnTo>
                        <a:lnTo>
                          <a:pt x="38" y="20"/>
                        </a:lnTo>
                        <a:lnTo>
                          <a:pt x="34" y="20"/>
                        </a:lnTo>
                        <a:lnTo>
                          <a:pt x="34" y="24"/>
                        </a:lnTo>
                        <a:lnTo>
                          <a:pt x="31" y="24"/>
                        </a:lnTo>
                        <a:lnTo>
                          <a:pt x="31" y="28"/>
                        </a:lnTo>
                        <a:lnTo>
                          <a:pt x="27" y="28"/>
                        </a:lnTo>
                        <a:lnTo>
                          <a:pt x="23" y="28"/>
                        </a:lnTo>
                        <a:lnTo>
                          <a:pt x="23" y="32"/>
                        </a:lnTo>
                        <a:lnTo>
                          <a:pt x="19" y="32"/>
                        </a:lnTo>
                        <a:lnTo>
                          <a:pt x="19" y="36"/>
                        </a:lnTo>
                        <a:lnTo>
                          <a:pt x="15" y="36"/>
                        </a:lnTo>
                        <a:lnTo>
                          <a:pt x="15" y="40"/>
                        </a:lnTo>
                        <a:lnTo>
                          <a:pt x="11" y="40"/>
                        </a:lnTo>
                        <a:lnTo>
                          <a:pt x="11" y="36"/>
                        </a:lnTo>
                        <a:lnTo>
                          <a:pt x="8" y="36"/>
                        </a:lnTo>
                        <a:lnTo>
                          <a:pt x="8" y="40"/>
                        </a:lnTo>
                        <a:lnTo>
                          <a:pt x="4" y="40"/>
                        </a:lnTo>
                        <a:lnTo>
                          <a:pt x="0" y="40"/>
                        </a:lnTo>
                        <a:lnTo>
                          <a:pt x="0" y="36"/>
                        </a:lnTo>
                        <a:lnTo>
                          <a:pt x="4" y="36"/>
                        </a:lnTo>
                        <a:lnTo>
                          <a:pt x="4" y="32"/>
                        </a:lnTo>
                        <a:lnTo>
                          <a:pt x="8" y="32"/>
                        </a:lnTo>
                        <a:lnTo>
                          <a:pt x="8" y="28"/>
                        </a:lnTo>
                        <a:lnTo>
                          <a:pt x="11" y="28"/>
                        </a:lnTo>
                        <a:lnTo>
                          <a:pt x="11" y="24"/>
                        </a:lnTo>
                        <a:lnTo>
                          <a:pt x="8" y="24"/>
                        </a:lnTo>
                        <a:lnTo>
                          <a:pt x="11" y="20"/>
                        </a:lnTo>
                        <a:lnTo>
                          <a:pt x="11" y="16"/>
                        </a:lnTo>
                        <a:lnTo>
                          <a:pt x="11" y="12"/>
                        </a:lnTo>
                        <a:lnTo>
                          <a:pt x="15" y="12"/>
                        </a:lnTo>
                        <a:lnTo>
                          <a:pt x="15" y="8"/>
                        </a:lnTo>
                        <a:lnTo>
                          <a:pt x="19" y="8"/>
                        </a:lnTo>
                        <a:lnTo>
                          <a:pt x="19" y="4"/>
                        </a:lnTo>
                        <a:lnTo>
                          <a:pt x="23" y="4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319" name="Freeform 694">
                    <a:extLst>
                      <a:ext uri="{FF2B5EF4-FFF2-40B4-BE49-F238E27FC236}">
                        <a16:creationId xmlns:a16="http://schemas.microsoft.com/office/drawing/2014/main" id="{8617623F-1011-A994-EDDD-66BDDFE55DE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523" y="3590"/>
                    <a:ext cx="34" cy="28"/>
                  </a:xfrm>
                  <a:custGeom>
                    <a:avLst/>
                    <a:gdLst>
                      <a:gd name="T0" fmla="*/ 19 w 35"/>
                      <a:gd name="T1" fmla="*/ 0 h 28"/>
                      <a:gd name="T2" fmla="*/ 19 w 35"/>
                      <a:gd name="T3" fmla="*/ 4 h 28"/>
                      <a:gd name="T4" fmla="*/ 23 w 35"/>
                      <a:gd name="T5" fmla="*/ 4 h 28"/>
                      <a:gd name="T6" fmla="*/ 23 w 35"/>
                      <a:gd name="T7" fmla="*/ 8 h 28"/>
                      <a:gd name="T8" fmla="*/ 27 w 35"/>
                      <a:gd name="T9" fmla="*/ 8 h 28"/>
                      <a:gd name="T10" fmla="*/ 27 w 35"/>
                      <a:gd name="T11" fmla="*/ 12 h 28"/>
                      <a:gd name="T12" fmla="*/ 31 w 35"/>
                      <a:gd name="T13" fmla="*/ 12 h 28"/>
                      <a:gd name="T14" fmla="*/ 35 w 35"/>
                      <a:gd name="T15" fmla="*/ 12 h 28"/>
                      <a:gd name="T16" fmla="*/ 35 w 35"/>
                      <a:gd name="T17" fmla="*/ 16 h 28"/>
                      <a:gd name="T18" fmla="*/ 31 w 35"/>
                      <a:gd name="T19" fmla="*/ 16 h 28"/>
                      <a:gd name="T20" fmla="*/ 31 w 35"/>
                      <a:gd name="T21" fmla="*/ 20 h 28"/>
                      <a:gd name="T22" fmla="*/ 27 w 35"/>
                      <a:gd name="T23" fmla="*/ 20 h 28"/>
                      <a:gd name="T24" fmla="*/ 31 w 35"/>
                      <a:gd name="T25" fmla="*/ 20 h 28"/>
                      <a:gd name="T26" fmla="*/ 27 w 35"/>
                      <a:gd name="T27" fmla="*/ 20 h 28"/>
                      <a:gd name="T28" fmla="*/ 27 w 35"/>
                      <a:gd name="T29" fmla="*/ 24 h 28"/>
                      <a:gd name="T30" fmla="*/ 23 w 35"/>
                      <a:gd name="T31" fmla="*/ 24 h 28"/>
                      <a:gd name="T32" fmla="*/ 23 w 35"/>
                      <a:gd name="T33" fmla="*/ 28 h 28"/>
                      <a:gd name="T34" fmla="*/ 27 w 35"/>
                      <a:gd name="T35" fmla="*/ 28 h 28"/>
                      <a:gd name="T36" fmla="*/ 23 w 35"/>
                      <a:gd name="T37" fmla="*/ 28 h 28"/>
                      <a:gd name="T38" fmla="*/ 23 w 35"/>
                      <a:gd name="T39" fmla="*/ 24 h 28"/>
                      <a:gd name="T40" fmla="*/ 19 w 35"/>
                      <a:gd name="T41" fmla="*/ 24 h 28"/>
                      <a:gd name="T42" fmla="*/ 16 w 35"/>
                      <a:gd name="T43" fmla="*/ 20 h 28"/>
                      <a:gd name="T44" fmla="*/ 0 w 35"/>
                      <a:gd name="T45" fmla="*/ 16 h 28"/>
                      <a:gd name="T46" fmla="*/ 4 w 35"/>
                      <a:gd name="T47" fmla="*/ 12 h 28"/>
                      <a:gd name="T48" fmla="*/ 4 w 35"/>
                      <a:gd name="T49" fmla="*/ 8 h 28"/>
                      <a:gd name="T50" fmla="*/ 8 w 35"/>
                      <a:gd name="T51" fmla="*/ 8 h 28"/>
                      <a:gd name="T52" fmla="*/ 8 w 35"/>
                      <a:gd name="T53" fmla="*/ 4 h 28"/>
                      <a:gd name="T54" fmla="*/ 12 w 35"/>
                      <a:gd name="T55" fmla="*/ 4 h 28"/>
                      <a:gd name="T56" fmla="*/ 12 w 35"/>
                      <a:gd name="T57" fmla="*/ 0 h 28"/>
                      <a:gd name="T58" fmla="*/ 16 w 35"/>
                      <a:gd name="T59" fmla="*/ 0 h 28"/>
                      <a:gd name="T60" fmla="*/ 19 w 35"/>
                      <a:gd name="T61" fmla="*/ 0 h 2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</a:cxnLst>
                    <a:rect l="0" t="0" r="r" b="b"/>
                    <a:pathLst>
                      <a:path w="35" h="28">
                        <a:moveTo>
                          <a:pt x="19" y="0"/>
                        </a:moveTo>
                        <a:lnTo>
                          <a:pt x="19" y="4"/>
                        </a:lnTo>
                        <a:lnTo>
                          <a:pt x="23" y="4"/>
                        </a:lnTo>
                        <a:lnTo>
                          <a:pt x="23" y="8"/>
                        </a:lnTo>
                        <a:lnTo>
                          <a:pt x="27" y="8"/>
                        </a:lnTo>
                        <a:lnTo>
                          <a:pt x="27" y="12"/>
                        </a:lnTo>
                        <a:lnTo>
                          <a:pt x="31" y="12"/>
                        </a:lnTo>
                        <a:lnTo>
                          <a:pt x="35" y="12"/>
                        </a:lnTo>
                        <a:lnTo>
                          <a:pt x="35" y="16"/>
                        </a:lnTo>
                        <a:lnTo>
                          <a:pt x="31" y="16"/>
                        </a:lnTo>
                        <a:lnTo>
                          <a:pt x="31" y="20"/>
                        </a:lnTo>
                        <a:lnTo>
                          <a:pt x="27" y="20"/>
                        </a:lnTo>
                        <a:lnTo>
                          <a:pt x="31" y="20"/>
                        </a:lnTo>
                        <a:lnTo>
                          <a:pt x="27" y="20"/>
                        </a:lnTo>
                        <a:lnTo>
                          <a:pt x="27" y="24"/>
                        </a:lnTo>
                        <a:lnTo>
                          <a:pt x="23" y="24"/>
                        </a:lnTo>
                        <a:lnTo>
                          <a:pt x="23" y="28"/>
                        </a:lnTo>
                        <a:lnTo>
                          <a:pt x="27" y="28"/>
                        </a:lnTo>
                        <a:lnTo>
                          <a:pt x="23" y="28"/>
                        </a:lnTo>
                        <a:lnTo>
                          <a:pt x="23" y="24"/>
                        </a:lnTo>
                        <a:lnTo>
                          <a:pt x="19" y="24"/>
                        </a:lnTo>
                        <a:lnTo>
                          <a:pt x="16" y="20"/>
                        </a:lnTo>
                        <a:lnTo>
                          <a:pt x="0" y="16"/>
                        </a:lnTo>
                        <a:lnTo>
                          <a:pt x="4" y="12"/>
                        </a:lnTo>
                        <a:lnTo>
                          <a:pt x="4" y="8"/>
                        </a:lnTo>
                        <a:lnTo>
                          <a:pt x="8" y="8"/>
                        </a:lnTo>
                        <a:lnTo>
                          <a:pt x="8" y="4"/>
                        </a:lnTo>
                        <a:lnTo>
                          <a:pt x="12" y="4"/>
                        </a:lnTo>
                        <a:lnTo>
                          <a:pt x="12" y="0"/>
                        </a:lnTo>
                        <a:lnTo>
                          <a:pt x="16" y="0"/>
                        </a:lnTo>
                        <a:lnTo>
                          <a:pt x="19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320" name="Freeform 695">
                    <a:extLst>
                      <a:ext uri="{FF2B5EF4-FFF2-40B4-BE49-F238E27FC236}">
                        <a16:creationId xmlns:a16="http://schemas.microsoft.com/office/drawing/2014/main" id="{62E15249-A32F-3495-6521-6D644B54F7B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959" y="3590"/>
                    <a:ext cx="70" cy="185"/>
                  </a:xfrm>
                  <a:custGeom>
                    <a:avLst/>
                    <a:gdLst>
                      <a:gd name="T0" fmla="*/ 38 w 69"/>
                      <a:gd name="T1" fmla="*/ 4 h 186"/>
                      <a:gd name="T2" fmla="*/ 42 w 69"/>
                      <a:gd name="T3" fmla="*/ 12 h 186"/>
                      <a:gd name="T4" fmla="*/ 46 w 69"/>
                      <a:gd name="T5" fmla="*/ 24 h 186"/>
                      <a:gd name="T6" fmla="*/ 49 w 69"/>
                      <a:gd name="T7" fmla="*/ 20 h 186"/>
                      <a:gd name="T8" fmla="*/ 57 w 69"/>
                      <a:gd name="T9" fmla="*/ 24 h 186"/>
                      <a:gd name="T10" fmla="*/ 61 w 69"/>
                      <a:gd name="T11" fmla="*/ 32 h 186"/>
                      <a:gd name="T12" fmla="*/ 65 w 69"/>
                      <a:gd name="T13" fmla="*/ 40 h 186"/>
                      <a:gd name="T14" fmla="*/ 65 w 69"/>
                      <a:gd name="T15" fmla="*/ 48 h 186"/>
                      <a:gd name="T16" fmla="*/ 53 w 69"/>
                      <a:gd name="T17" fmla="*/ 53 h 186"/>
                      <a:gd name="T18" fmla="*/ 49 w 69"/>
                      <a:gd name="T19" fmla="*/ 61 h 186"/>
                      <a:gd name="T20" fmla="*/ 46 w 69"/>
                      <a:gd name="T21" fmla="*/ 69 h 186"/>
                      <a:gd name="T22" fmla="*/ 42 w 69"/>
                      <a:gd name="T23" fmla="*/ 77 h 186"/>
                      <a:gd name="T24" fmla="*/ 38 w 69"/>
                      <a:gd name="T25" fmla="*/ 85 h 186"/>
                      <a:gd name="T26" fmla="*/ 38 w 69"/>
                      <a:gd name="T27" fmla="*/ 97 h 186"/>
                      <a:gd name="T28" fmla="*/ 34 w 69"/>
                      <a:gd name="T29" fmla="*/ 105 h 186"/>
                      <a:gd name="T30" fmla="*/ 38 w 69"/>
                      <a:gd name="T31" fmla="*/ 113 h 186"/>
                      <a:gd name="T32" fmla="*/ 38 w 69"/>
                      <a:gd name="T33" fmla="*/ 121 h 186"/>
                      <a:gd name="T34" fmla="*/ 42 w 69"/>
                      <a:gd name="T35" fmla="*/ 129 h 186"/>
                      <a:gd name="T36" fmla="*/ 46 w 69"/>
                      <a:gd name="T37" fmla="*/ 138 h 186"/>
                      <a:gd name="T38" fmla="*/ 46 w 69"/>
                      <a:gd name="T39" fmla="*/ 150 h 186"/>
                      <a:gd name="T40" fmla="*/ 49 w 69"/>
                      <a:gd name="T41" fmla="*/ 158 h 186"/>
                      <a:gd name="T42" fmla="*/ 53 w 69"/>
                      <a:gd name="T43" fmla="*/ 166 h 186"/>
                      <a:gd name="T44" fmla="*/ 53 w 69"/>
                      <a:gd name="T45" fmla="*/ 170 h 186"/>
                      <a:gd name="T46" fmla="*/ 53 w 69"/>
                      <a:gd name="T47" fmla="*/ 174 h 186"/>
                      <a:gd name="T48" fmla="*/ 57 w 69"/>
                      <a:gd name="T49" fmla="*/ 182 h 186"/>
                      <a:gd name="T50" fmla="*/ 49 w 69"/>
                      <a:gd name="T51" fmla="*/ 186 h 186"/>
                      <a:gd name="T52" fmla="*/ 46 w 69"/>
                      <a:gd name="T53" fmla="*/ 178 h 186"/>
                      <a:gd name="T54" fmla="*/ 38 w 69"/>
                      <a:gd name="T55" fmla="*/ 170 h 186"/>
                      <a:gd name="T56" fmla="*/ 34 w 69"/>
                      <a:gd name="T57" fmla="*/ 162 h 186"/>
                      <a:gd name="T58" fmla="*/ 23 w 69"/>
                      <a:gd name="T59" fmla="*/ 158 h 186"/>
                      <a:gd name="T60" fmla="*/ 19 w 69"/>
                      <a:gd name="T61" fmla="*/ 150 h 186"/>
                      <a:gd name="T62" fmla="*/ 15 w 69"/>
                      <a:gd name="T63" fmla="*/ 138 h 186"/>
                      <a:gd name="T64" fmla="*/ 11 w 69"/>
                      <a:gd name="T65" fmla="*/ 129 h 186"/>
                      <a:gd name="T66" fmla="*/ 7 w 69"/>
                      <a:gd name="T67" fmla="*/ 121 h 186"/>
                      <a:gd name="T68" fmla="*/ 7 w 69"/>
                      <a:gd name="T69" fmla="*/ 117 h 186"/>
                      <a:gd name="T70" fmla="*/ 7 w 69"/>
                      <a:gd name="T71" fmla="*/ 113 h 186"/>
                      <a:gd name="T72" fmla="*/ 3 w 69"/>
                      <a:gd name="T73" fmla="*/ 105 h 186"/>
                      <a:gd name="T74" fmla="*/ 0 w 69"/>
                      <a:gd name="T75" fmla="*/ 97 h 186"/>
                      <a:gd name="T76" fmla="*/ 0 w 69"/>
                      <a:gd name="T77" fmla="*/ 93 h 186"/>
                      <a:gd name="T78" fmla="*/ 7 w 69"/>
                      <a:gd name="T79" fmla="*/ 89 h 186"/>
                      <a:gd name="T80" fmla="*/ 15 w 69"/>
                      <a:gd name="T81" fmla="*/ 93 h 186"/>
                      <a:gd name="T82" fmla="*/ 19 w 69"/>
                      <a:gd name="T83" fmla="*/ 85 h 186"/>
                      <a:gd name="T84" fmla="*/ 23 w 69"/>
                      <a:gd name="T85" fmla="*/ 77 h 186"/>
                      <a:gd name="T86" fmla="*/ 26 w 69"/>
                      <a:gd name="T87" fmla="*/ 69 h 186"/>
                      <a:gd name="T88" fmla="*/ 30 w 69"/>
                      <a:gd name="T89" fmla="*/ 61 h 186"/>
                      <a:gd name="T90" fmla="*/ 34 w 69"/>
                      <a:gd name="T91" fmla="*/ 53 h 186"/>
                      <a:gd name="T92" fmla="*/ 30 w 69"/>
                      <a:gd name="T93" fmla="*/ 44 h 186"/>
                      <a:gd name="T94" fmla="*/ 26 w 69"/>
                      <a:gd name="T95" fmla="*/ 36 h 186"/>
                      <a:gd name="T96" fmla="*/ 30 w 69"/>
                      <a:gd name="T97" fmla="*/ 28 h 186"/>
                      <a:gd name="T98" fmla="*/ 23 w 69"/>
                      <a:gd name="T99" fmla="*/ 24 h 186"/>
                      <a:gd name="T100" fmla="*/ 26 w 69"/>
                      <a:gd name="T101" fmla="*/ 16 h 186"/>
                      <a:gd name="T102" fmla="*/ 30 w 69"/>
                      <a:gd name="T103" fmla="*/ 4 h 18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</a:cxnLst>
                    <a:rect l="0" t="0" r="r" b="b"/>
                    <a:pathLst>
                      <a:path w="69" h="186">
                        <a:moveTo>
                          <a:pt x="34" y="0"/>
                        </a:moveTo>
                        <a:lnTo>
                          <a:pt x="38" y="0"/>
                        </a:lnTo>
                        <a:lnTo>
                          <a:pt x="38" y="4"/>
                        </a:lnTo>
                        <a:lnTo>
                          <a:pt x="38" y="8"/>
                        </a:lnTo>
                        <a:lnTo>
                          <a:pt x="38" y="12"/>
                        </a:lnTo>
                        <a:lnTo>
                          <a:pt x="42" y="12"/>
                        </a:lnTo>
                        <a:lnTo>
                          <a:pt x="42" y="16"/>
                        </a:lnTo>
                        <a:lnTo>
                          <a:pt x="46" y="20"/>
                        </a:lnTo>
                        <a:lnTo>
                          <a:pt x="46" y="24"/>
                        </a:lnTo>
                        <a:lnTo>
                          <a:pt x="49" y="20"/>
                        </a:lnTo>
                        <a:lnTo>
                          <a:pt x="49" y="24"/>
                        </a:lnTo>
                        <a:lnTo>
                          <a:pt x="49" y="20"/>
                        </a:lnTo>
                        <a:lnTo>
                          <a:pt x="53" y="20"/>
                        </a:lnTo>
                        <a:lnTo>
                          <a:pt x="53" y="24"/>
                        </a:lnTo>
                        <a:lnTo>
                          <a:pt x="57" y="24"/>
                        </a:lnTo>
                        <a:lnTo>
                          <a:pt x="57" y="28"/>
                        </a:lnTo>
                        <a:lnTo>
                          <a:pt x="61" y="28"/>
                        </a:lnTo>
                        <a:lnTo>
                          <a:pt x="61" y="32"/>
                        </a:lnTo>
                        <a:lnTo>
                          <a:pt x="61" y="36"/>
                        </a:lnTo>
                        <a:lnTo>
                          <a:pt x="65" y="36"/>
                        </a:lnTo>
                        <a:lnTo>
                          <a:pt x="65" y="40"/>
                        </a:lnTo>
                        <a:lnTo>
                          <a:pt x="69" y="40"/>
                        </a:lnTo>
                        <a:lnTo>
                          <a:pt x="65" y="44"/>
                        </a:lnTo>
                        <a:lnTo>
                          <a:pt x="65" y="48"/>
                        </a:lnTo>
                        <a:lnTo>
                          <a:pt x="61" y="48"/>
                        </a:lnTo>
                        <a:lnTo>
                          <a:pt x="57" y="48"/>
                        </a:lnTo>
                        <a:lnTo>
                          <a:pt x="53" y="53"/>
                        </a:lnTo>
                        <a:lnTo>
                          <a:pt x="49" y="53"/>
                        </a:lnTo>
                        <a:lnTo>
                          <a:pt x="49" y="57"/>
                        </a:lnTo>
                        <a:lnTo>
                          <a:pt x="49" y="61"/>
                        </a:lnTo>
                        <a:lnTo>
                          <a:pt x="46" y="61"/>
                        </a:lnTo>
                        <a:lnTo>
                          <a:pt x="46" y="65"/>
                        </a:lnTo>
                        <a:lnTo>
                          <a:pt x="46" y="69"/>
                        </a:lnTo>
                        <a:lnTo>
                          <a:pt x="46" y="73"/>
                        </a:lnTo>
                        <a:lnTo>
                          <a:pt x="46" y="77"/>
                        </a:lnTo>
                        <a:lnTo>
                          <a:pt x="42" y="77"/>
                        </a:lnTo>
                        <a:lnTo>
                          <a:pt x="42" y="81"/>
                        </a:lnTo>
                        <a:lnTo>
                          <a:pt x="42" y="85"/>
                        </a:lnTo>
                        <a:lnTo>
                          <a:pt x="38" y="85"/>
                        </a:lnTo>
                        <a:lnTo>
                          <a:pt x="38" y="89"/>
                        </a:lnTo>
                        <a:lnTo>
                          <a:pt x="38" y="93"/>
                        </a:lnTo>
                        <a:lnTo>
                          <a:pt x="38" y="97"/>
                        </a:lnTo>
                        <a:lnTo>
                          <a:pt x="34" y="97"/>
                        </a:lnTo>
                        <a:lnTo>
                          <a:pt x="34" y="101"/>
                        </a:lnTo>
                        <a:lnTo>
                          <a:pt x="34" y="105"/>
                        </a:lnTo>
                        <a:lnTo>
                          <a:pt x="38" y="105"/>
                        </a:lnTo>
                        <a:lnTo>
                          <a:pt x="38" y="109"/>
                        </a:lnTo>
                        <a:lnTo>
                          <a:pt x="38" y="113"/>
                        </a:lnTo>
                        <a:lnTo>
                          <a:pt x="42" y="113"/>
                        </a:lnTo>
                        <a:lnTo>
                          <a:pt x="42" y="117"/>
                        </a:lnTo>
                        <a:lnTo>
                          <a:pt x="38" y="121"/>
                        </a:lnTo>
                        <a:lnTo>
                          <a:pt x="38" y="125"/>
                        </a:lnTo>
                        <a:lnTo>
                          <a:pt x="42" y="125"/>
                        </a:lnTo>
                        <a:lnTo>
                          <a:pt x="42" y="129"/>
                        </a:lnTo>
                        <a:lnTo>
                          <a:pt x="42" y="133"/>
                        </a:lnTo>
                        <a:lnTo>
                          <a:pt x="42" y="138"/>
                        </a:lnTo>
                        <a:lnTo>
                          <a:pt x="46" y="138"/>
                        </a:lnTo>
                        <a:lnTo>
                          <a:pt x="46" y="142"/>
                        </a:lnTo>
                        <a:lnTo>
                          <a:pt x="46" y="146"/>
                        </a:lnTo>
                        <a:lnTo>
                          <a:pt x="46" y="150"/>
                        </a:lnTo>
                        <a:lnTo>
                          <a:pt x="46" y="154"/>
                        </a:lnTo>
                        <a:lnTo>
                          <a:pt x="49" y="154"/>
                        </a:lnTo>
                        <a:lnTo>
                          <a:pt x="49" y="158"/>
                        </a:lnTo>
                        <a:lnTo>
                          <a:pt x="49" y="162"/>
                        </a:lnTo>
                        <a:lnTo>
                          <a:pt x="53" y="162"/>
                        </a:lnTo>
                        <a:lnTo>
                          <a:pt x="53" y="166"/>
                        </a:lnTo>
                        <a:lnTo>
                          <a:pt x="53" y="170"/>
                        </a:lnTo>
                        <a:lnTo>
                          <a:pt x="57" y="170"/>
                        </a:lnTo>
                        <a:lnTo>
                          <a:pt x="53" y="170"/>
                        </a:lnTo>
                        <a:lnTo>
                          <a:pt x="57" y="170"/>
                        </a:lnTo>
                        <a:lnTo>
                          <a:pt x="53" y="170"/>
                        </a:lnTo>
                        <a:lnTo>
                          <a:pt x="53" y="174"/>
                        </a:lnTo>
                        <a:lnTo>
                          <a:pt x="57" y="174"/>
                        </a:lnTo>
                        <a:lnTo>
                          <a:pt x="57" y="178"/>
                        </a:lnTo>
                        <a:lnTo>
                          <a:pt x="57" y="182"/>
                        </a:lnTo>
                        <a:lnTo>
                          <a:pt x="57" y="186"/>
                        </a:lnTo>
                        <a:lnTo>
                          <a:pt x="53" y="186"/>
                        </a:lnTo>
                        <a:lnTo>
                          <a:pt x="49" y="186"/>
                        </a:lnTo>
                        <a:lnTo>
                          <a:pt x="49" y="182"/>
                        </a:lnTo>
                        <a:lnTo>
                          <a:pt x="46" y="182"/>
                        </a:lnTo>
                        <a:lnTo>
                          <a:pt x="46" y="178"/>
                        </a:lnTo>
                        <a:lnTo>
                          <a:pt x="42" y="178"/>
                        </a:lnTo>
                        <a:lnTo>
                          <a:pt x="42" y="174"/>
                        </a:lnTo>
                        <a:lnTo>
                          <a:pt x="38" y="170"/>
                        </a:lnTo>
                        <a:lnTo>
                          <a:pt x="34" y="170"/>
                        </a:lnTo>
                        <a:lnTo>
                          <a:pt x="34" y="166"/>
                        </a:lnTo>
                        <a:lnTo>
                          <a:pt x="34" y="162"/>
                        </a:lnTo>
                        <a:lnTo>
                          <a:pt x="30" y="162"/>
                        </a:lnTo>
                        <a:lnTo>
                          <a:pt x="26" y="158"/>
                        </a:lnTo>
                        <a:lnTo>
                          <a:pt x="23" y="158"/>
                        </a:lnTo>
                        <a:lnTo>
                          <a:pt x="23" y="154"/>
                        </a:lnTo>
                        <a:lnTo>
                          <a:pt x="19" y="154"/>
                        </a:lnTo>
                        <a:lnTo>
                          <a:pt x="19" y="150"/>
                        </a:lnTo>
                        <a:lnTo>
                          <a:pt x="15" y="146"/>
                        </a:lnTo>
                        <a:lnTo>
                          <a:pt x="15" y="142"/>
                        </a:lnTo>
                        <a:lnTo>
                          <a:pt x="15" y="138"/>
                        </a:lnTo>
                        <a:lnTo>
                          <a:pt x="15" y="133"/>
                        </a:lnTo>
                        <a:lnTo>
                          <a:pt x="15" y="129"/>
                        </a:lnTo>
                        <a:lnTo>
                          <a:pt x="11" y="129"/>
                        </a:lnTo>
                        <a:lnTo>
                          <a:pt x="11" y="125"/>
                        </a:lnTo>
                        <a:lnTo>
                          <a:pt x="11" y="121"/>
                        </a:lnTo>
                        <a:lnTo>
                          <a:pt x="7" y="121"/>
                        </a:lnTo>
                        <a:lnTo>
                          <a:pt x="7" y="117"/>
                        </a:lnTo>
                        <a:lnTo>
                          <a:pt x="11" y="117"/>
                        </a:lnTo>
                        <a:lnTo>
                          <a:pt x="7" y="117"/>
                        </a:lnTo>
                        <a:lnTo>
                          <a:pt x="7" y="113"/>
                        </a:lnTo>
                        <a:lnTo>
                          <a:pt x="11" y="113"/>
                        </a:lnTo>
                        <a:lnTo>
                          <a:pt x="7" y="113"/>
                        </a:lnTo>
                        <a:lnTo>
                          <a:pt x="7" y="109"/>
                        </a:lnTo>
                        <a:lnTo>
                          <a:pt x="7" y="105"/>
                        </a:lnTo>
                        <a:lnTo>
                          <a:pt x="3" y="105"/>
                        </a:lnTo>
                        <a:lnTo>
                          <a:pt x="3" y="101"/>
                        </a:lnTo>
                        <a:lnTo>
                          <a:pt x="3" y="97"/>
                        </a:lnTo>
                        <a:lnTo>
                          <a:pt x="0" y="97"/>
                        </a:lnTo>
                        <a:lnTo>
                          <a:pt x="0" y="93"/>
                        </a:lnTo>
                        <a:lnTo>
                          <a:pt x="0" y="97"/>
                        </a:lnTo>
                        <a:lnTo>
                          <a:pt x="0" y="93"/>
                        </a:lnTo>
                        <a:lnTo>
                          <a:pt x="3" y="93"/>
                        </a:lnTo>
                        <a:lnTo>
                          <a:pt x="3" y="89"/>
                        </a:lnTo>
                        <a:lnTo>
                          <a:pt x="7" y="89"/>
                        </a:lnTo>
                        <a:lnTo>
                          <a:pt x="11" y="89"/>
                        </a:lnTo>
                        <a:lnTo>
                          <a:pt x="15" y="89"/>
                        </a:lnTo>
                        <a:lnTo>
                          <a:pt x="15" y="93"/>
                        </a:lnTo>
                        <a:lnTo>
                          <a:pt x="15" y="89"/>
                        </a:lnTo>
                        <a:lnTo>
                          <a:pt x="15" y="85"/>
                        </a:lnTo>
                        <a:lnTo>
                          <a:pt x="19" y="85"/>
                        </a:lnTo>
                        <a:lnTo>
                          <a:pt x="19" y="81"/>
                        </a:lnTo>
                        <a:lnTo>
                          <a:pt x="23" y="81"/>
                        </a:lnTo>
                        <a:lnTo>
                          <a:pt x="23" y="77"/>
                        </a:lnTo>
                        <a:lnTo>
                          <a:pt x="26" y="77"/>
                        </a:lnTo>
                        <a:lnTo>
                          <a:pt x="26" y="73"/>
                        </a:lnTo>
                        <a:lnTo>
                          <a:pt x="26" y="69"/>
                        </a:lnTo>
                        <a:lnTo>
                          <a:pt x="30" y="69"/>
                        </a:lnTo>
                        <a:lnTo>
                          <a:pt x="30" y="65"/>
                        </a:lnTo>
                        <a:lnTo>
                          <a:pt x="30" y="61"/>
                        </a:lnTo>
                        <a:lnTo>
                          <a:pt x="30" y="57"/>
                        </a:lnTo>
                        <a:lnTo>
                          <a:pt x="30" y="53"/>
                        </a:lnTo>
                        <a:lnTo>
                          <a:pt x="34" y="53"/>
                        </a:lnTo>
                        <a:lnTo>
                          <a:pt x="34" y="48"/>
                        </a:lnTo>
                        <a:lnTo>
                          <a:pt x="34" y="44"/>
                        </a:lnTo>
                        <a:lnTo>
                          <a:pt x="30" y="44"/>
                        </a:lnTo>
                        <a:lnTo>
                          <a:pt x="30" y="40"/>
                        </a:lnTo>
                        <a:lnTo>
                          <a:pt x="26" y="40"/>
                        </a:lnTo>
                        <a:lnTo>
                          <a:pt x="26" y="36"/>
                        </a:lnTo>
                        <a:lnTo>
                          <a:pt x="30" y="36"/>
                        </a:lnTo>
                        <a:lnTo>
                          <a:pt x="30" y="32"/>
                        </a:lnTo>
                        <a:lnTo>
                          <a:pt x="30" y="28"/>
                        </a:lnTo>
                        <a:lnTo>
                          <a:pt x="26" y="28"/>
                        </a:lnTo>
                        <a:lnTo>
                          <a:pt x="26" y="24"/>
                        </a:lnTo>
                        <a:lnTo>
                          <a:pt x="23" y="24"/>
                        </a:lnTo>
                        <a:lnTo>
                          <a:pt x="26" y="24"/>
                        </a:lnTo>
                        <a:lnTo>
                          <a:pt x="26" y="20"/>
                        </a:lnTo>
                        <a:lnTo>
                          <a:pt x="26" y="16"/>
                        </a:lnTo>
                        <a:lnTo>
                          <a:pt x="26" y="12"/>
                        </a:lnTo>
                        <a:lnTo>
                          <a:pt x="30" y="8"/>
                        </a:lnTo>
                        <a:lnTo>
                          <a:pt x="30" y="4"/>
                        </a:lnTo>
                        <a:lnTo>
                          <a:pt x="34" y="4"/>
                        </a:lnTo>
                        <a:lnTo>
                          <a:pt x="34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321" name="Freeform 696">
                    <a:extLst>
                      <a:ext uri="{FF2B5EF4-FFF2-40B4-BE49-F238E27FC236}">
                        <a16:creationId xmlns:a16="http://schemas.microsoft.com/office/drawing/2014/main" id="{E0B214B6-FAB2-197A-E833-7BCAD3A35E9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251" y="3590"/>
                    <a:ext cx="118" cy="96"/>
                  </a:xfrm>
                  <a:custGeom>
                    <a:avLst/>
                    <a:gdLst>
                      <a:gd name="T0" fmla="*/ 50 w 119"/>
                      <a:gd name="T1" fmla="*/ 20 h 97"/>
                      <a:gd name="T2" fmla="*/ 54 w 119"/>
                      <a:gd name="T3" fmla="*/ 24 h 97"/>
                      <a:gd name="T4" fmla="*/ 61 w 119"/>
                      <a:gd name="T5" fmla="*/ 24 h 97"/>
                      <a:gd name="T6" fmla="*/ 61 w 119"/>
                      <a:gd name="T7" fmla="*/ 24 h 97"/>
                      <a:gd name="T8" fmla="*/ 65 w 119"/>
                      <a:gd name="T9" fmla="*/ 20 h 97"/>
                      <a:gd name="T10" fmla="*/ 69 w 119"/>
                      <a:gd name="T11" fmla="*/ 16 h 97"/>
                      <a:gd name="T12" fmla="*/ 73 w 119"/>
                      <a:gd name="T13" fmla="*/ 12 h 97"/>
                      <a:gd name="T14" fmla="*/ 77 w 119"/>
                      <a:gd name="T15" fmla="*/ 8 h 97"/>
                      <a:gd name="T16" fmla="*/ 84 w 119"/>
                      <a:gd name="T17" fmla="*/ 8 h 97"/>
                      <a:gd name="T18" fmla="*/ 88 w 119"/>
                      <a:gd name="T19" fmla="*/ 4 h 97"/>
                      <a:gd name="T20" fmla="*/ 92 w 119"/>
                      <a:gd name="T21" fmla="*/ 0 h 97"/>
                      <a:gd name="T22" fmla="*/ 96 w 119"/>
                      <a:gd name="T23" fmla="*/ 4 h 97"/>
                      <a:gd name="T24" fmla="*/ 100 w 119"/>
                      <a:gd name="T25" fmla="*/ 8 h 97"/>
                      <a:gd name="T26" fmla="*/ 104 w 119"/>
                      <a:gd name="T27" fmla="*/ 12 h 97"/>
                      <a:gd name="T28" fmla="*/ 104 w 119"/>
                      <a:gd name="T29" fmla="*/ 20 h 97"/>
                      <a:gd name="T30" fmla="*/ 107 w 119"/>
                      <a:gd name="T31" fmla="*/ 24 h 97"/>
                      <a:gd name="T32" fmla="*/ 107 w 119"/>
                      <a:gd name="T33" fmla="*/ 32 h 97"/>
                      <a:gd name="T34" fmla="*/ 104 w 119"/>
                      <a:gd name="T35" fmla="*/ 36 h 97"/>
                      <a:gd name="T36" fmla="*/ 100 w 119"/>
                      <a:gd name="T37" fmla="*/ 40 h 97"/>
                      <a:gd name="T38" fmla="*/ 104 w 119"/>
                      <a:gd name="T39" fmla="*/ 44 h 97"/>
                      <a:gd name="T40" fmla="*/ 104 w 119"/>
                      <a:gd name="T41" fmla="*/ 53 h 97"/>
                      <a:gd name="T42" fmla="*/ 107 w 119"/>
                      <a:gd name="T43" fmla="*/ 57 h 97"/>
                      <a:gd name="T44" fmla="*/ 111 w 119"/>
                      <a:gd name="T45" fmla="*/ 61 h 97"/>
                      <a:gd name="T46" fmla="*/ 107 w 119"/>
                      <a:gd name="T47" fmla="*/ 65 h 97"/>
                      <a:gd name="T48" fmla="*/ 111 w 119"/>
                      <a:gd name="T49" fmla="*/ 69 h 97"/>
                      <a:gd name="T50" fmla="*/ 115 w 119"/>
                      <a:gd name="T51" fmla="*/ 73 h 97"/>
                      <a:gd name="T52" fmla="*/ 119 w 119"/>
                      <a:gd name="T53" fmla="*/ 77 h 97"/>
                      <a:gd name="T54" fmla="*/ 111 w 119"/>
                      <a:gd name="T55" fmla="*/ 81 h 97"/>
                      <a:gd name="T56" fmla="*/ 104 w 119"/>
                      <a:gd name="T57" fmla="*/ 81 h 97"/>
                      <a:gd name="T58" fmla="*/ 100 w 119"/>
                      <a:gd name="T59" fmla="*/ 85 h 97"/>
                      <a:gd name="T60" fmla="*/ 92 w 119"/>
                      <a:gd name="T61" fmla="*/ 85 h 97"/>
                      <a:gd name="T62" fmla="*/ 84 w 119"/>
                      <a:gd name="T63" fmla="*/ 85 h 97"/>
                      <a:gd name="T64" fmla="*/ 77 w 119"/>
                      <a:gd name="T65" fmla="*/ 85 h 97"/>
                      <a:gd name="T66" fmla="*/ 73 w 119"/>
                      <a:gd name="T67" fmla="*/ 89 h 97"/>
                      <a:gd name="T68" fmla="*/ 69 w 119"/>
                      <a:gd name="T69" fmla="*/ 89 h 97"/>
                      <a:gd name="T70" fmla="*/ 69 w 119"/>
                      <a:gd name="T71" fmla="*/ 89 h 97"/>
                      <a:gd name="T72" fmla="*/ 61 w 119"/>
                      <a:gd name="T73" fmla="*/ 89 h 97"/>
                      <a:gd name="T74" fmla="*/ 58 w 119"/>
                      <a:gd name="T75" fmla="*/ 89 h 97"/>
                      <a:gd name="T76" fmla="*/ 50 w 119"/>
                      <a:gd name="T77" fmla="*/ 93 h 97"/>
                      <a:gd name="T78" fmla="*/ 46 w 119"/>
                      <a:gd name="T79" fmla="*/ 97 h 97"/>
                      <a:gd name="T80" fmla="*/ 42 w 119"/>
                      <a:gd name="T81" fmla="*/ 89 h 97"/>
                      <a:gd name="T82" fmla="*/ 35 w 119"/>
                      <a:gd name="T83" fmla="*/ 89 h 97"/>
                      <a:gd name="T84" fmla="*/ 31 w 119"/>
                      <a:gd name="T85" fmla="*/ 85 h 97"/>
                      <a:gd name="T86" fmla="*/ 27 w 119"/>
                      <a:gd name="T87" fmla="*/ 81 h 97"/>
                      <a:gd name="T88" fmla="*/ 19 w 119"/>
                      <a:gd name="T89" fmla="*/ 77 h 97"/>
                      <a:gd name="T90" fmla="*/ 15 w 119"/>
                      <a:gd name="T91" fmla="*/ 73 h 97"/>
                      <a:gd name="T92" fmla="*/ 8 w 119"/>
                      <a:gd name="T93" fmla="*/ 73 h 97"/>
                      <a:gd name="T94" fmla="*/ 0 w 119"/>
                      <a:gd name="T95" fmla="*/ 73 h 97"/>
                      <a:gd name="T96" fmla="*/ 4 w 119"/>
                      <a:gd name="T97" fmla="*/ 69 h 97"/>
                      <a:gd name="T98" fmla="*/ 8 w 119"/>
                      <a:gd name="T99" fmla="*/ 65 h 97"/>
                      <a:gd name="T100" fmla="*/ 12 w 119"/>
                      <a:gd name="T101" fmla="*/ 61 h 97"/>
                      <a:gd name="T102" fmla="*/ 19 w 119"/>
                      <a:gd name="T103" fmla="*/ 61 h 97"/>
                      <a:gd name="T104" fmla="*/ 23 w 119"/>
                      <a:gd name="T105" fmla="*/ 57 h 97"/>
                      <a:gd name="T106" fmla="*/ 27 w 119"/>
                      <a:gd name="T107" fmla="*/ 53 h 97"/>
                      <a:gd name="T108" fmla="*/ 35 w 119"/>
                      <a:gd name="T109" fmla="*/ 53 h 97"/>
                      <a:gd name="T110" fmla="*/ 35 w 119"/>
                      <a:gd name="T111" fmla="*/ 44 h 97"/>
                      <a:gd name="T112" fmla="*/ 31 w 119"/>
                      <a:gd name="T113" fmla="*/ 40 h 97"/>
                      <a:gd name="T114" fmla="*/ 38 w 119"/>
                      <a:gd name="T115" fmla="*/ 40 h 97"/>
                      <a:gd name="T116" fmla="*/ 42 w 119"/>
                      <a:gd name="T117" fmla="*/ 36 h 97"/>
                      <a:gd name="T118" fmla="*/ 46 w 119"/>
                      <a:gd name="T119" fmla="*/ 32 h 97"/>
                      <a:gd name="T120" fmla="*/ 46 w 119"/>
                      <a:gd name="T121" fmla="*/ 24 h 9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</a:cxnLst>
                    <a:rect l="0" t="0" r="r" b="b"/>
                    <a:pathLst>
                      <a:path w="119" h="97">
                        <a:moveTo>
                          <a:pt x="46" y="20"/>
                        </a:moveTo>
                        <a:lnTo>
                          <a:pt x="50" y="20"/>
                        </a:lnTo>
                        <a:lnTo>
                          <a:pt x="50" y="24"/>
                        </a:lnTo>
                        <a:lnTo>
                          <a:pt x="54" y="24"/>
                        </a:lnTo>
                        <a:lnTo>
                          <a:pt x="58" y="24"/>
                        </a:lnTo>
                        <a:lnTo>
                          <a:pt x="61" y="24"/>
                        </a:lnTo>
                        <a:lnTo>
                          <a:pt x="61" y="28"/>
                        </a:lnTo>
                        <a:lnTo>
                          <a:pt x="61" y="24"/>
                        </a:lnTo>
                        <a:lnTo>
                          <a:pt x="65" y="24"/>
                        </a:lnTo>
                        <a:lnTo>
                          <a:pt x="65" y="20"/>
                        </a:lnTo>
                        <a:lnTo>
                          <a:pt x="69" y="20"/>
                        </a:lnTo>
                        <a:lnTo>
                          <a:pt x="69" y="16"/>
                        </a:lnTo>
                        <a:lnTo>
                          <a:pt x="69" y="12"/>
                        </a:lnTo>
                        <a:lnTo>
                          <a:pt x="73" y="12"/>
                        </a:lnTo>
                        <a:lnTo>
                          <a:pt x="77" y="12"/>
                        </a:lnTo>
                        <a:lnTo>
                          <a:pt x="77" y="8"/>
                        </a:lnTo>
                        <a:lnTo>
                          <a:pt x="81" y="8"/>
                        </a:lnTo>
                        <a:lnTo>
                          <a:pt x="84" y="8"/>
                        </a:lnTo>
                        <a:lnTo>
                          <a:pt x="84" y="4"/>
                        </a:lnTo>
                        <a:lnTo>
                          <a:pt x="88" y="4"/>
                        </a:lnTo>
                        <a:lnTo>
                          <a:pt x="88" y="0"/>
                        </a:lnTo>
                        <a:lnTo>
                          <a:pt x="92" y="0"/>
                        </a:lnTo>
                        <a:lnTo>
                          <a:pt x="92" y="4"/>
                        </a:lnTo>
                        <a:lnTo>
                          <a:pt x="96" y="4"/>
                        </a:lnTo>
                        <a:lnTo>
                          <a:pt x="96" y="8"/>
                        </a:lnTo>
                        <a:lnTo>
                          <a:pt x="100" y="8"/>
                        </a:lnTo>
                        <a:lnTo>
                          <a:pt x="104" y="8"/>
                        </a:lnTo>
                        <a:lnTo>
                          <a:pt x="104" y="12"/>
                        </a:lnTo>
                        <a:lnTo>
                          <a:pt x="104" y="16"/>
                        </a:lnTo>
                        <a:lnTo>
                          <a:pt x="104" y="20"/>
                        </a:lnTo>
                        <a:lnTo>
                          <a:pt x="104" y="24"/>
                        </a:lnTo>
                        <a:lnTo>
                          <a:pt x="107" y="24"/>
                        </a:lnTo>
                        <a:lnTo>
                          <a:pt x="107" y="28"/>
                        </a:lnTo>
                        <a:lnTo>
                          <a:pt x="107" y="32"/>
                        </a:lnTo>
                        <a:lnTo>
                          <a:pt x="107" y="36"/>
                        </a:lnTo>
                        <a:lnTo>
                          <a:pt x="104" y="36"/>
                        </a:lnTo>
                        <a:lnTo>
                          <a:pt x="104" y="40"/>
                        </a:lnTo>
                        <a:lnTo>
                          <a:pt x="100" y="40"/>
                        </a:lnTo>
                        <a:lnTo>
                          <a:pt x="100" y="44"/>
                        </a:lnTo>
                        <a:lnTo>
                          <a:pt x="104" y="44"/>
                        </a:lnTo>
                        <a:lnTo>
                          <a:pt x="104" y="48"/>
                        </a:lnTo>
                        <a:lnTo>
                          <a:pt x="104" y="53"/>
                        </a:lnTo>
                        <a:lnTo>
                          <a:pt x="107" y="53"/>
                        </a:lnTo>
                        <a:lnTo>
                          <a:pt x="107" y="57"/>
                        </a:lnTo>
                        <a:lnTo>
                          <a:pt x="107" y="61"/>
                        </a:lnTo>
                        <a:lnTo>
                          <a:pt x="111" y="61"/>
                        </a:lnTo>
                        <a:lnTo>
                          <a:pt x="107" y="61"/>
                        </a:lnTo>
                        <a:lnTo>
                          <a:pt x="107" y="65"/>
                        </a:lnTo>
                        <a:lnTo>
                          <a:pt x="107" y="69"/>
                        </a:lnTo>
                        <a:lnTo>
                          <a:pt x="111" y="69"/>
                        </a:lnTo>
                        <a:lnTo>
                          <a:pt x="115" y="69"/>
                        </a:lnTo>
                        <a:lnTo>
                          <a:pt x="115" y="73"/>
                        </a:lnTo>
                        <a:lnTo>
                          <a:pt x="119" y="73"/>
                        </a:lnTo>
                        <a:lnTo>
                          <a:pt x="119" y="77"/>
                        </a:lnTo>
                        <a:lnTo>
                          <a:pt x="115" y="77"/>
                        </a:lnTo>
                        <a:lnTo>
                          <a:pt x="111" y="81"/>
                        </a:lnTo>
                        <a:lnTo>
                          <a:pt x="107" y="81"/>
                        </a:lnTo>
                        <a:lnTo>
                          <a:pt x="104" y="81"/>
                        </a:lnTo>
                        <a:lnTo>
                          <a:pt x="100" y="81"/>
                        </a:lnTo>
                        <a:lnTo>
                          <a:pt x="100" y="85"/>
                        </a:lnTo>
                        <a:lnTo>
                          <a:pt x="96" y="85"/>
                        </a:lnTo>
                        <a:lnTo>
                          <a:pt x="92" y="85"/>
                        </a:lnTo>
                        <a:lnTo>
                          <a:pt x="88" y="85"/>
                        </a:lnTo>
                        <a:lnTo>
                          <a:pt x="84" y="85"/>
                        </a:lnTo>
                        <a:lnTo>
                          <a:pt x="81" y="85"/>
                        </a:lnTo>
                        <a:lnTo>
                          <a:pt x="77" y="85"/>
                        </a:lnTo>
                        <a:lnTo>
                          <a:pt x="77" y="89"/>
                        </a:lnTo>
                        <a:lnTo>
                          <a:pt x="73" y="89"/>
                        </a:lnTo>
                        <a:lnTo>
                          <a:pt x="73" y="93"/>
                        </a:lnTo>
                        <a:lnTo>
                          <a:pt x="69" y="89"/>
                        </a:lnTo>
                        <a:lnTo>
                          <a:pt x="69" y="85"/>
                        </a:lnTo>
                        <a:lnTo>
                          <a:pt x="69" y="89"/>
                        </a:lnTo>
                        <a:lnTo>
                          <a:pt x="65" y="89"/>
                        </a:lnTo>
                        <a:lnTo>
                          <a:pt x="61" y="89"/>
                        </a:lnTo>
                        <a:lnTo>
                          <a:pt x="58" y="85"/>
                        </a:lnTo>
                        <a:lnTo>
                          <a:pt x="58" y="89"/>
                        </a:lnTo>
                        <a:lnTo>
                          <a:pt x="54" y="93"/>
                        </a:lnTo>
                        <a:lnTo>
                          <a:pt x="50" y="93"/>
                        </a:lnTo>
                        <a:lnTo>
                          <a:pt x="46" y="93"/>
                        </a:lnTo>
                        <a:lnTo>
                          <a:pt x="46" y="97"/>
                        </a:lnTo>
                        <a:lnTo>
                          <a:pt x="42" y="93"/>
                        </a:lnTo>
                        <a:lnTo>
                          <a:pt x="42" y="89"/>
                        </a:lnTo>
                        <a:lnTo>
                          <a:pt x="38" y="89"/>
                        </a:lnTo>
                        <a:lnTo>
                          <a:pt x="35" y="89"/>
                        </a:lnTo>
                        <a:lnTo>
                          <a:pt x="35" y="85"/>
                        </a:lnTo>
                        <a:lnTo>
                          <a:pt x="31" y="85"/>
                        </a:lnTo>
                        <a:lnTo>
                          <a:pt x="31" y="81"/>
                        </a:lnTo>
                        <a:lnTo>
                          <a:pt x="27" y="81"/>
                        </a:lnTo>
                        <a:lnTo>
                          <a:pt x="23" y="77"/>
                        </a:lnTo>
                        <a:lnTo>
                          <a:pt x="19" y="77"/>
                        </a:lnTo>
                        <a:lnTo>
                          <a:pt x="15" y="77"/>
                        </a:lnTo>
                        <a:lnTo>
                          <a:pt x="15" y="73"/>
                        </a:lnTo>
                        <a:lnTo>
                          <a:pt x="12" y="73"/>
                        </a:lnTo>
                        <a:lnTo>
                          <a:pt x="8" y="73"/>
                        </a:lnTo>
                        <a:lnTo>
                          <a:pt x="4" y="73"/>
                        </a:lnTo>
                        <a:lnTo>
                          <a:pt x="0" y="73"/>
                        </a:lnTo>
                        <a:lnTo>
                          <a:pt x="4" y="73"/>
                        </a:lnTo>
                        <a:lnTo>
                          <a:pt x="4" y="69"/>
                        </a:lnTo>
                        <a:lnTo>
                          <a:pt x="8" y="69"/>
                        </a:lnTo>
                        <a:lnTo>
                          <a:pt x="8" y="65"/>
                        </a:lnTo>
                        <a:lnTo>
                          <a:pt x="12" y="65"/>
                        </a:lnTo>
                        <a:lnTo>
                          <a:pt x="12" y="61"/>
                        </a:lnTo>
                        <a:lnTo>
                          <a:pt x="15" y="61"/>
                        </a:lnTo>
                        <a:lnTo>
                          <a:pt x="19" y="61"/>
                        </a:lnTo>
                        <a:lnTo>
                          <a:pt x="23" y="61"/>
                        </a:lnTo>
                        <a:lnTo>
                          <a:pt x="23" y="57"/>
                        </a:lnTo>
                        <a:lnTo>
                          <a:pt x="27" y="57"/>
                        </a:lnTo>
                        <a:lnTo>
                          <a:pt x="27" y="53"/>
                        </a:lnTo>
                        <a:lnTo>
                          <a:pt x="31" y="53"/>
                        </a:lnTo>
                        <a:lnTo>
                          <a:pt x="35" y="53"/>
                        </a:lnTo>
                        <a:lnTo>
                          <a:pt x="35" y="48"/>
                        </a:lnTo>
                        <a:lnTo>
                          <a:pt x="35" y="44"/>
                        </a:lnTo>
                        <a:lnTo>
                          <a:pt x="31" y="44"/>
                        </a:lnTo>
                        <a:lnTo>
                          <a:pt x="31" y="40"/>
                        </a:lnTo>
                        <a:lnTo>
                          <a:pt x="35" y="40"/>
                        </a:lnTo>
                        <a:lnTo>
                          <a:pt x="38" y="40"/>
                        </a:lnTo>
                        <a:lnTo>
                          <a:pt x="42" y="40"/>
                        </a:lnTo>
                        <a:lnTo>
                          <a:pt x="42" y="36"/>
                        </a:lnTo>
                        <a:lnTo>
                          <a:pt x="42" y="32"/>
                        </a:lnTo>
                        <a:lnTo>
                          <a:pt x="46" y="32"/>
                        </a:lnTo>
                        <a:lnTo>
                          <a:pt x="46" y="28"/>
                        </a:lnTo>
                        <a:lnTo>
                          <a:pt x="46" y="24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322" name="Freeform 697">
                    <a:extLst>
                      <a:ext uri="{FF2B5EF4-FFF2-40B4-BE49-F238E27FC236}">
                        <a16:creationId xmlns:a16="http://schemas.microsoft.com/office/drawing/2014/main" id="{918205A9-009F-F70C-8C58-877FCD5EEA7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76" y="3590"/>
                    <a:ext cx="63" cy="76"/>
                  </a:xfrm>
                  <a:custGeom>
                    <a:avLst/>
                    <a:gdLst>
                      <a:gd name="T0" fmla="*/ 19 w 65"/>
                      <a:gd name="T1" fmla="*/ 20 h 77"/>
                      <a:gd name="T2" fmla="*/ 23 w 65"/>
                      <a:gd name="T3" fmla="*/ 16 h 77"/>
                      <a:gd name="T4" fmla="*/ 30 w 65"/>
                      <a:gd name="T5" fmla="*/ 12 h 77"/>
                      <a:gd name="T6" fmla="*/ 34 w 65"/>
                      <a:gd name="T7" fmla="*/ 8 h 77"/>
                      <a:gd name="T8" fmla="*/ 38 w 65"/>
                      <a:gd name="T9" fmla="*/ 4 h 77"/>
                      <a:gd name="T10" fmla="*/ 42 w 65"/>
                      <a:gd name="T11" fmla="*/ 0 h 77"/>
                      <a:gd name="T12" fmla="*/ 46 w 65"/>
                      <a:gd name="T13" fmla="*/ 4 h 77"/>
                      <a:gd name="T14" fmla="*/ 49 w 65"/>
                      <a:gd name="T15" fmla="*/ 8 h 77"/>
                      <a:gd name="T16" fmla="*/ 53 w 65"/>
                      <a:gd name="T17" fmla="*/ 12 h 77"/>
                      <a:gd name="T18" fmla="*/ 46 w 65"/>
                      <a:gd name="T19" fmla="*/ 16 h 77"/>
                      <a:gd name="T20" fmla="*/ 49 w 65"/>
                      <a:gd name="T21" fmla="*/ 20 h 77"/>
                      <a:gd name="T22" fmla="*/ 53 w 65"/>
                      <a:gd name="T23" fmla="*/ 24 h 77"/>
                      <a:gd name="T24" fmla="*/ 57 w 65"/>
                      <a:gd name="T25" fmla="*/ 28 h 77"/>
                      <a:gd name="T26" fmla="*/ 57 w 65"/>
                      <a:gd name="T27" fmla="*/ 36 h 77"/>
                      <a:gd name="T28" fmla="*/ 61 w 65"/>
                      <a:gd name="T29" fmla="*/ 44 h 77"/>
                      <a:gd name="T30" fmla="*/ 65 w 65"/>
                      <a:gd name="T31" fmla="*/ 48 h 77"/>
                      <a:gd name="T32" fmla="*/ 61 w 65"/>
                      <a:gd name="T33" fmla="*/ 53 h 77"/>
                      <a:gd name="T34" fmla="*/ 57 w 65"/>
                      <a:gd name="T35" fmla="*/ 48 h 77"/>
                      <a:gd name="T36" fmla="*/ 53 w 65"/>
                      <a:gd name="T37" fmla="*/ 53 h 77"/>
                      <a:gd name="T38" fmla="*/ 49 w 65"/>
                      <a:gd name="T39" fmla="*/ 57 h 77"/>
                      <a:gd name="T40" fmla="*/ 46 w 65"/>
                      <a:gd name="T41" fmla="*/ 61 h 77"/>
                      <a:gd name="T42" fmla="*/ 38 w 65"/>
                      <a:gd name="T43" fmla="*/ 65 h 77"/>
                      <a:gd name="T44" fmla="*/ 34 w 65"/>
                      <a:gd name="T45" fmla="*/ 69 h 77"/>
                      <a:gd name="T46" fmla="*/ 26 w 65"/>
                      <a:gd name="T47" fmla="*/ 69 h 77"/>
                      <a:gd name="T48" fmla="*/ 23 w 65"/>
                      <a:gd name="T49" fmla="*/ 73 h 77"/>
                      <a:gd name="T50" fmla="*/ 23 w 65"/>
                      <a:gd name="T51" fmla="*/ 73 h 77"/>
                      <a:gd name="T52" fmla="*/ 15 w 65"/>
                      <a:gd name="T53" fmla="*/ 77 h 77"/>
                      <a:gd name="T54" fmla="*/ 11 w 65"/>
                      <a:gd name="T55" fmla="*/ 73 h 77"/>
                      <a:gd name="T56" fmla="*/ 3 w 65"/>
                      <a:gd name="T57" fmla="*/ 73 h 77"/>
                      <a:gd name="T58" fmla="*/ 3 w 65"/>
                      <a:gd name="T59" fmla="*/ 65 h 77"/>
                      <a:gd name="T60" fmla="*/ 7 w 65"/>
                      <a:gd name="T61" fmla="*/ 61 h 77"/>
                      <a:gd name="T62" fmla="*/ 3 w 65"/>
                      <a:gd name="T63" fmla="*/ 57 h 77"/>
                      <a:gd name="T64" fmla="*/ 3 w 65"/>
                      <a:gd name="T65" fmla="*/ 48 h 77"/>
                      <a:gd name="T66" fmla="*/ 0 w 65"/>
                      <a:gd name="T67" fmla="*/ 44 h 77"/>
                      <a:gd name="T68" fmla="*/ 3 w 65"/>
                      <a:gd name="T69" fmla="*/ 40 h 77"/>
                      <a:gd name="T70" fmla="*/ 7 w 65"/>
                      <a:gd name="T71" fmla="*/ 44 h 77"/>
                      <a:gd name="T72" fmla="*/ 11 w 65"/>
                      <a:gd name="T73" fmla="*/ 36 h 77"/>
                      <a:gd name="T74" fmla="*/ 15 w 65"/>
                      <a:gd name="T75" fmla="*/ 32 h 77"/>
                      <a:gd name="T76" fmla="*/ 15 w 65"/>
                      <a:gd name="T77" fmla="*/ 24 h 7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</a:cxnLst>
                    <a:rect l="0" t="0" r="r" b="b"/>
                    <a:pathLst>
                      <a:path w="65" h="77">
                        <a:moveTo>
                          <a:pt x="19" y="24"/>
                        </a:move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3" y="16"/>
                        </a:lnTo>
                        <a:lnTo>
                          <a:pt x="26" y="16"/>
                        </a:lnTo>
                        <a:lnTo>
                          <a:pt x="30" y="12"/>
                        </a:lnTo>
                        <a:lnTo>
                          <a:pt x="34" y="12"/>
                        </a:lnTo>
                        <a:lnTo>
                          <a:pt x="34" y="8"/>
                        </a:lnTo>
                        <a:lnTo>
                          <a:pt x="38" y="8"/>
                        </a:lnTo>
                        <a:lnTo>
                          <a:pt x="38" y="4"/>
                        </a:lnTo>
                        <a:lnTo>
                          <a:pt x="42" y="4"/>
                        </a:lnTo>
                        <a:lnTo>
                          <a:pt x="42" y="0"/>
                        </a:lnTo>
                        <a:lnTo>
                          <a:pt x="42" y="4"/>
                        </a:lnTo>
                        <a:lnTo>
                          <a:pt x="46" y="4"/>
                        </a:lnTo>
                        <a:lnTo>
                          <a:pt x="46" y="8"/>
                        </a:lnTo>
                        <a:lnTo>
                          <a:pt x="49" y="8"/>
                        </a:lnTo>
                        <a:lnTo>
                          <a:pt x="49" y="12"/>
                        </a:lnTo>
                        <a:lnTo>
                          <a:pt x="53" y="12"/>
                        </a:lnTo>
                        <a:lnTo>
                          <a:pt x="49" y="16"/>
                        </a:lnTo>
                        <a:lnTo>
                          <a:pt x="46" y="16"/>
                        </a:lnTo>
                        <a:lnTo>
                          <a:pt x="49" y="16"/>
                        </a:lnTo>
                        <a:lnTo>
                          <a:pt x="49" y="20"/>
                        </a:lnTo>
                        <a:lnTo>
                          <a:pt x="53" y="20"/>
                        </a:lnTo>
                        <a:lnTo>
                          <a:pt x="53" y="24"/>
                        </a:lnTo>
                        <a:lnTo>
                          <a:pt x="53" y="28"/>
                        </a:lnTo>
                        <a:lnTo>
                          <a:pt x="57" y="28"/>
                        </a:lnTo>
                        <a:lnTo>
                          <a:pt x="57" y="32"/>
                        </a:lnTo>
                        <a:lnTo>
                          <a:pt x="57" y="36"/>
                        </a:lnTo>
                        <a:lnTo>
                          <a:pt x="61" y="40"/>
                        </a:lnTo>
                        <a:lnTo>
                          <a:pt x="61" y="44"/>
                        </a:lnTo>
                        <a:lnTo>
                          <a:pt x="65" y="44"/>
                        </a:lnTo>
                        <a:lnTo>
                          <a:pt x="65" y="48"/>
                        </a:lnTo>
                        <a:lnTo>
                          <a:pt x="61" y="48"/>
                        </a:lnTo>
                        <a:lnTo>
                          <a:pt x="61" y="53"/>
                        </a:lnTo>
                        <a:lnTo>
                          <a:pt x="57" y="53"/>
                        </a:lnTo>
                        <a:lnTo>
                          <a:pt x="57" y="48"/>
                        </a:lnTo>
                        <a:lnTo>
                          <a:pt x="57" y="53"/>
                        </a:lnTo>
                        <a:lnTo>
                          <a:pt x="53" y="53"/>
                        </a:lnTo>
                        <a:lnTo>
                          <a:pt x="53" y="57"/>
                        </a:lnTo>
                        <a:lnTo>
                          <a:pt x="49" y="57"/>
                        </a:lnTo>
                        <a:lnTo>
                          <a:pt x="49" y="61"/>
                        </a:lnTo>
                        <a:lnTo>
                          <a:pt x="46" y="61"/>
                        </a:lnTo>
                        <a:lnTo>
                          <a:pt x="42" y="65"/>
                        </a:lnTo>
                        <a:lnTo>
                          <a:pt x="38" y="65"/>
                        </a:lnTo>
                        <a:lnTo>
                          <a:pt x="38" y="69"/>
                        </a:lnTo>
                        <a:lnTo>
                          <a:pt x="34" y="69"/>
                        </a:lnTo>
                        <a:lnTo>
                          <a:pt x="30" y="69"/>
                        </a:lnTo>
                        <a:lnTo>
                          <a:pt x="26" y="69"/>
                        </a:lnTo>
                        <a:lnTo>
                          <a:pt x="26" y="73"/>
                        </a:lnTo>
                        <a:lnTo>
                          <a:pt x="23" y="73"/>
                        </a:lnTo>
                        <a:lnTo>
                          <a:pt x="23" y="77"/>
                        </a:lnTo>
                        <a:lnTo>
                          <a:pt x="23" y="73"/>
                        </a:lnTo>
                        <a:lnTo>
                          <a:pt x="19" y="77"/>
                        </a:lnTo>
                        <a:lnTo>
                          <a:pt x="15" y="77"/>
                        </a:lnTo>
                        <a:lnTo>
                          <a:pt x="11" y="77"/>
                        </a:lnTo>
                        <a:lnTo>
                          <a:pt x="11" y="73"/>
                        </a:lnTo>
                        <a:lnTo>
                          <a:pt x="7" y="73"/>
                        </a:lnTo>
                        <a:lnTo>
                          <a:pt x="3" y="73"/>
                        </a:lnTo>
                        <a:lnTo>
                          <a:pt x="3" y="69"/>
                        </a:lnTo>
                        <a:lnTo>
                          <a:pt x="3" y="65"/>
                        </a:lnTo>
                        <a:lnTo>
                          <a:pt x="7" y="65"/>
                        </a:lnTo>
                        <a:lnTo>
                          <a:pt x="7" y="61"/>
                        </a:lnTo>
                        <a:lnTo>
                          <a:pt x="3" y="61"/>
                        </a:lnTo>
                        <a:lnTo>
                          <a:pt x="3" y="57"/>
                        </a:lnTo>
                        <a:lnTo>
                          <a:pt x="3" y="53"/>
                        </a:lnTo>
                        <a:lnTo>
                          <a:pt x="3" y="48"/>
                        </a:lnTo>
                        <a:lnTo>
                          <a:pt x="3" y="44"/>
                        </a:lnTo>
                        <a:lnTo>
                          <a:pt x="0" y="44"/>
                        </a:lnTo>
                        <a:lnTo>
                          <a:pt x="3" y="44"/>
                        </a:lnTo>
                        <a:lnTo>
                          <a:pt x="3" y="40"/>
                        </a:lnTo>
                        <a:lnTo>
                          <a:pt x="7" y="40"/>
                        </a:lnTo>
                        <a:lnTo>
                          <a:pt x="7" y="44"/>
                        </a:lnTo>
                        <a:lnTo>
                          <a:pt x="7" y="40"/>
                        </a:lnTo>
                        <a:lnTo>
                          <a:pt x="11" y="36"/>
                        </a:lnTo>
                        <a:lnTo>
                          <a:pt x="11" y="32"/>
                        </a:lnTo>
                        <a:lnTo>
                          <a:pt x="15" y="32"/>
                        </a:lnTo>
                        <a:lnTo>
                          <a:pt x="15" y="28"/>
                        </a:lnTo>
                        <a:lnTo>
                          <a:pt x="15" y="24"/>
                        </a:lnTo>
                        <a:lnTo>
                          <a:pt x="19" y="24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323" name="Freeform 698">
                    <a:extLst>
                      <a:ext uri="{FF2B5EF4-FFF2-40B4-BE49-F238E27FC236}">
                        <a16:creationId xmlns:a16="http://schemas.microsoft.com/office/drawing/2014/main" id="{FC28C334-89A9-A40A-A518-76E3958589D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43" y="3593"/>
                    <a:ext cx="46" cy="52"/>
                  </a:xfrm>
                  <a:custGeom>
                    <a:avLst/>
                    <a:gdLst>
                      <a:gd name="T0" fmla="*/ 0 w 46"/>
                      <a:gd name="T1" fmla="*/ 20 h 53"/>
                      <a:gd name="T2" fmla="*/ 4 w 46"/>
                      <a:gd name="T3" fmla="*/ 24 h 53"/>
                      <a:gd name="T4" fmla="*/ 4 w 46"/>
                      <a:gd name="T5" fmla="*/ 16 h 53"/>
                      <a:gd name="T6" fmla="*/ 8 w 46"/>
                      <a:gd name="T7" fmla="*/ 12 h 53"/>
                      <a:gd name="T8" fmla="*/ 11 w 46"/>
                      <a:gd name="T9" fmla="*/ 8 h 53"/>
                      <a:gd name="T10" fmla="*/ 15 w 46"/>
                      <a:gd name="T11" fmla="*/ 4 h 53"/>
                      <a:gd name="T12" fmla="*/ 19 w 46"/>
                      <a:gd name="T13" fmla="*/ 0 h 53"/>
                      <a:gd name="T14" fmla="*/ 19 w 46"/>
                      <a:gd name="T15" fmla="*/ 8 h 53"/>
                      <a:gd name="T16" fmla="*/ 19 w 46"/>
                      <a:gd name="T17" fmla="*/ 8 h 53"/>
                      <a:gd name="T18" fmla="*/ 19 w 46"/>
                      <a:gd name="T19" fmla="*/ 16 h 53"/>
                      <a:gd name="T20" fmla="*/ 23 w 46"/>
                      <a:gd name="T21" fmla="*/ 20 h 53"/>
                      <a:gd name="T22" fmla="*/ 23 w 46"/>
                      <a:gd name="T23" fmla="*/ 20 h 53"/>
                      <a:gd name="T24" fmla="*/ 31 w 46"/>
                      <a:gd name="T25" fmla="*/ 20 h 53"/>
                      <a:gd name="T26" fmla="*/ 34 w 46"/>
                      <a:gd name="T27" fmla="*/ 24 h 53"/>
                      <a:gd name="T28" fmla="*/ 42 w 46"/>
                      <a:gd name="T29" fmla="*/ 24 h 53"/>
                      <a:gd name="T30" fmla="*/ 42 w 46"/>
                      <a:gd name="T31" fmla="*/ 24 h 53"/>
                      <a:gd name="T32" fmla="*/ 46 w 46"/>
                      <a:gd name="T33" fmla="*/ 28 h 53"/>
                      <a:gd name="T34" fmla="*/ 42 w 46"/>
                      <a:gd name="T35" fmla="*/ 32 h 53"/>
                      <a:gd name="T36" fmla="*/ 38 w 46"/>
                      <a:gd name="T37" fmla="*/ 40 h 53"/>
                      <a:gd name="T38" fmla="*/ 34 w 46"/>
                      <a:gd name="T39" fmla="*/ 36 h 53"/>
                      <a:gd name="T40" fmla="*/ 31 w 46"/>
                      <a:gd name="T41" fmla="*/ 40 h 53"/>
                      <a:gd name="T42" fmla="*/ 31 w 46"/>
                      <a:gd name="T43" fmla="*/ 49 h 53"/>
                      <a:gd name="T44" fmla="*/ 23 w 46"/>
                      <a:gd name="T45" fmla="*/ 49 h 53"/>
                      <a:gd name="T46" fmla="*/ 23 w 46"/>
                      <a:gd name="T47" fmla="*/ 49 h 53"/>
                      <a:gd name="T48" fmla="*/ 15 w 46"/>
                      <a:gd name="T49" fmla="*/ 49 h 53"/>
                      <a:gd name="T50" fmla="*/ 11 w 46"/>
                      <a:gd name="T51" fmla="*/ 53 h 53"/>
                      <a:gd name="T52" fmla="*/ 8 w 46"/>
                      <a:gd name="T53" fmla="*/ 49 h 53"/>
                      <a:gd name="T54" fmla="*/ 4 w 46"/>
                      <a:gd name="T55" fmla="*/ 44 h 53"/>
                      <a:gd name="T56" fmla="*/ 0 w 46"/>
                      <a:gd name="T57" fmla="*/ 40 h 53"/>
                      <a:gd name="T58" fmla="*/ 0 w 46"/>
                      <a:gd name="T59" fmla="*/ 40 h 53"/>
                      <a:gd name="T60" fmla="*/ 0 w 46"/>
                      <a:gd name="T61" fmla="*/ 32 h 53"/>
                      <a:gd name="T62" fmla="*/ 0 w 46"/>
                      <a:gd name="T63" fmla="*/ 24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</a:cxnLst>
                    <a:rect l="0" t="0" r="r" b="b"/>
                    <a:pathLst>
                      <a:path w="46" h="53">
                        <a:moveTo>
                          <a:pt x="0" y="24"/>
                        </a:moveTo>
                        <a:lnTo>
                          <a:pt x="0" y="20"/>
                        </a:lnTo>
                        <a:lnTo>
                          <a:pt x="4" y="20"/>
                        </a:lnTo>
                        <a:lnTo>
                          <a:pt x="4" y="24"/>
                        </a:lnTo>
                        <a:lnTo>
                          <a:pt x="4" y="20"/>
                        </a:lnTo>
                        <a:lnTo>
                          <a:pt x="4" y="16"/>
                        </a:lnTo>
                        <a:lnTo>
                          <a:pt x="4" y="12"/>
                        </a:lnTo>
                        <a:lnTo>
                          <a:pt x="8" y="12"/>
                        </a:lnTo>
                        <a:lnTo>
                          <a:pt x="8" y="8"/>
                        </a:lnTo>
                        <a:lnTo>
                          <a:pt x="11" y="8"/>
                        </a:lnTo>
                        <a:lnTo>
                          <a:pt x="11" y="4"/>
                        </a:lnTo>
                        <a:lnTo>
                          <a:pt x="15" y="4"/>
                        </a:lnTo>
                        <a:lnTo>
                          <a:pt x="15" y="0"/>
                        </a:lnTo>
                        <a:lnTo>
                          <a:pt x="19" y="0"/>
                        </a:lnTo>
                        <a:lnTo>
                          <a:pt x="19" y="4"/>
                        </a:lnTo>
                        <a:lnTo>
                          <a:pt x="19" y="8"/>
                        </a:lnTo>
                        <a:lnTo>
                          <a:pt x="23" y="8"/>
                        </a:lnTo>
                        <a:lnTo>
                          <a:pt x="19" y="8"/>
                        </a:lnTo>
                        <a:lnTo>
                          <a:pt x="19" y="12"/>
                        </a:lnTo>
                        <a:lnTo>
                          <a:pt x="19" y="16"/>
                        </a:lnTo>
                        <a:lnTo>
                          <a:pt x="23" y="16"/>
                        </a:lnTo>
                        <a:lnTo>
                          <a:pt x="23" y="20"/>
                        </a:lnTo>
                        <a:lnTo>
                          <a:pt x="23" y="24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20"/>
                        </a:lnTo>
                        <a:lnTo>
                          <a:pt x="34" y="20"/>
                        </a:lnTo>
                        <a:lnTo>
                          <a:pt x="34" y="24"/>
                        </a:lnTo>
                        <a:lnTo>
                          <a:pt x="38" y="24"/>
                        </a:lnTo>
                        <a:lnTo>
                          <a:pt x="42" y="24"/>
                        </a:lnTo>
                        <a:lnTo>
                          <a:pt x="42" y="28"/>
                        </a:lnTo>
                        <a:lnTo>
                          <a:pt x="42" y="24"/>
                        </a:lnTo>
                        <a:lnTo>
                          <a:pt x="46" y="24"/>
                        </a:lnTo>
                        <a:lnTo>
                          <a:pt x="46" y="28"/>
                        </a:lnTo>
                        <a:lnTo>
                          <a:pt x="42" y="28"/>
                        </a:lnTo>
                        <a:lnTo>
                          <a:pt x="42" y="32"/>
                        </a:lnTo>
                        <a:lnTo>
                          <a:pt x="38" y="36"/>
                        </a:lnTo>
                        <a:lnTo>
                          <a:pt x="38" y="40"/>
                        </a:lnTo>
                        <a:lnTo>
                          <a:pt x="38" y="36"/>
                        </a:lnTo>
                        <a:lnTo>
                          <a:pt x="34" y="36"/>
                        </a:lnTo>
                        <a:lnTo>
                          <a:pt x="34" y="40"/>
                        </a:lnTo>
                        <a:lnTo>
                          <a:pt x="31" y="40"/>
                        </a:lnTo>
                        <a:lnTo>
                          <a:pt x="31" y="44"/>
                        </a:lnTo>
                        <a:lnTo>
                          <a:pt x="31" y="49"/>
                        </a:lnTo>
                        <a:lnTo>
                          <a:pt x="27" y="49"/>
                        </a:lnTo>
                        <a:lnTo>
                          <a:pt x="23" y="49"/>
                        </a:lnTo>
                        <a:lnTo>
                          <a:pt x="23" y="44"/>
                        </a:lnTo>
                        <a:lnTo>
                          <a:pt x="23" y="49"/>
                        </a:lnTo>
                        <a:lnTo>
                          <a:pt x="19" y="49"/>
                        </a:lnTo>
                        <a:lnTo>
                          <a:pt x="15" y="49"/>
                        </a:lnTo>
                        <a:lnTo>
                          <a:pt x="15" y="53"/>
                        </a:lnTo>
                        <a:lnTo>
                          <a:pt x="11" y="53"/>
                        </a:lnTo>
                        <a:lnTo>
                          <a:pt x="11" y="49"/>
                        </a:lnTo>
                        <a:lnTo>
                          <a:pt x="8" y="49"/>
                        </a:lnTo>
                        <a:lnTo>
                          <a:pt x="4" y="49"/>
                        </a:lnTo>
                        <a:lnTo>
                          <a:pt x="4" y="44"/>
                        </a:lnTo>
                        <a:lnTo>
                          <a:pt x="4" y="40"/>
                        </a:lnTo>
                        <a:lnTo>
                          <a:pt x="0" y="40"/>
                        </a:lnTo>
                        <a:lnTo>
                          <a:pt x="4" y="40"/>
                        </a:lnTo>
                        <a:lnTo>
                          <a:pt x="0" y="40"/>
                        </a:lnTo>
                        <a:lnTo>
                          <a:pt x="0" y="36"/>
                        </a:lnTo>
                        <a:lnTo>
                          <a:pt x="0" y="32"/>
                        </a:lnTo>
                        <a:lnTo>
                          <a:pt x="0" y="28"/>
                        </a:lnTo>
                        <a:lnTo>
                          <a:pt x="0" y="24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324" name="Freeform 699">
                    <a:extLst>
                      <a:ext uri="{FF2B5EF4-FFF2-40B4-BE49-F238E27FC236}">
                        <a16:creationId xmlns:a16="http://schemas.microsoft.com/office/drawing/2014/main" id="{A0DBB13D-8C98-F210-6126-8BAB432CDAD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201" y="3593"/>
                    <a:ext cx="96" cy="81"/>
                  </a:xfrm>
                  <a:custGeom>
                    <a:avLst/>
                    <a:gdLst>
                      <a:gd name="T0" fmla="*/ 4 w 96"/>
                      <a:gd name="T1" fmla="*/ 8 h 81"/>
                      <a:gd name="T2" fmla="*/ 8 w 96"/>
                      <a:gd name="T3" fmla="*/ 4 h 81"/>
                      <a:gd name="T4" fmla="*/ 12 w 96"/>
                      <a:gd name="T5" fmla="*/ 8 h 81"/>
                      <a:gd name="T6" fmla="*/ 12 w 96"/>
                      <a:gd name="T7" fmla="*/ 8 h 81"/>
                      <a:gd name="T8" fmla="*/ 12 w 96"/>
                      <a:gd name="T9" fmla="*/ 16 h 81"/>
                      <a:gd name="T10" fmla="*/ 16 w 96"/>
                      <a:gd name="T11" fmla="*/ 20 h 81"/>
                      <a:gd name="T12" fmla="*/ 16 w 96"/>
                      <a:gd name="T13" fmla="*/ 28 h 81"/>
                      <a:gd name="T14" fmla="*/ 23 w 96"/>
                      <a:gd name="T15" fmla="*/ 28 h 81"/>
                      <a:gd name="T16" fmla="*/ 27 w 96"/>
                      <a:gd name="T17" fmla="*/ 32 h 81"/>
                      <a:gd name="T18" fmla="*/ 31 w 96"/>
                      <a:gd name="T19" fmla="*/ 28 h 81"/>
                      <a:gd name="T20" fmla="*/ 39 w 96"/>
                      <a:gd name="T21" fmla="*/ 28 h 81"/>
                      <a:gd name="T22" fmla="*/ 39 w 96"/>
                      <a:gd name="T23" fmla="*/ 20 h 81"/>
                      <a:gd name="T24" fmla="*/ 42 w 96"/>
                      <a:gd name="T25" fmla="*/ 16 h 81"/>
                      <a:gd name="T26" fmla="*/ 50 w 96"/>
                      <a:gd name="T27" fmla="*/ 16 h 81"/>
                      <a:gd name="T28" fmla="*/ 58 w 96"/>
                      <a:gd name="T29" fmla="*/ 16 h 81"/>
                      <a:gd name="T30" fmla="*/ 58 w 96"/>
                      <a:gd name="T31" fmla="*/ 8 h 81"/>
                      <a:gd name="T32" fmla="*/ 58 w 96"/>
                      <a:gd name="T33" fmla="*/ 8 h 81"/>
                      <a:gd name="T34" fmla="*/ 62 w 96"/>
                      <a:gd name="T35" fmla="*/ 4 h 81"/>
                      <a:gd name="T36" fmla="*/ 69 w 96"/>
                      <a:gd name="T37" fmla="*/ 4 h 81"/>
                      <a:gd name="T38" fmla="*/ 73 w 96"/>
                      <a:gd name="T39" fmla="*/ 0 h 81"/>
                      <a:gd name="T40" fmla="*/ 77 w 96"/>
                      <a:gd name="T41" fmla="*/ 4 h 81"/>
                      <a:gd name="T42" fmla="*/ 81 w 96"/>
                      <a:gd name="T43" fmla="*/ 8 h 81"/>
                      <a:gd name="T44" fmla="*/ 85 w 96"/>
                      <a:gd name="T45" fmla="*/ 12 h 81"/>
                      <a:gd name="T46" fmla="*/ 88 w 96"/>
                      <a:gd name="T47" fmla="*/ 16 h 81"/>
                      <a:gd name="T48" fmla="*/ 96 w 96"/>
                      <a:gd name="T49" fmla="*/ 16 h 81"/>
                      <a:gd name="T50" fmla="*/ 96 w 96"/>
                      <a:gd name="T51" fmla="*/ 24 h 81"/>
                      <a:gd name="T52" fmla="*/ 92 w 96"/>
                      <a:gd name="T53" fmla="*/ 28 h 81"/>
                      <a:gd name="T54" fmla="*/ 92 w 96"/>
                      <a:gd name="T55" fmla="*/ 36 h 81"/>
                      <a:gd name="T56" fmla="*/ 85 w 96"/>
                      <a:gd name="T57" fmla="*/ 36 h 81"/>
                      <a:gd name="T58" fmla="*/ 81 w 96"/>
                      <a:gd name="T59" fmla="*/ 40 h 81"/>
                      <a:gd name="T60" fmla="*/ 85 w 96"/>
                      <a:gd name="T61" fmla="*/ 44 h 81"/>
                      <a:gd name="T62" fmla="*/ 81 w 96"/>
                      <a:gd name="T63" fmla="*/ 49 h 81"/>
                      <a:gd name="T64" fmla="*/ 77 w 96"/>
                      <a:gd name="T65" fmla="*/ 53 h 81"/>
                      <a:gd name="T66" fmla="*/ 73 w 96"/>
                      <a:gd name="T67" fmla="*/ 57 h 81"/>
                      <a:gd name="T68" fmla="*/ 65 w 96"/>
                      <a:gd name="T69" fmla="*/ 57 h 81"/>
                      <a:gd name="T70" fmla="*/ 62 w 96"/>
                      <a:gd name="T71" fmla="*/ 61 h 81"/>
                      <a:gd name="T72" fmla="*/ 58 w 96"/>
                      <a:gd name="T73" fmla="*/ 65 h 81"/>
                      <a:gd name="T74" fmla="*/ 54 w 96"/>
                      <a:gd name="T75" fmla="*/ 69 h 81"/>
                      <a:gd name="T76" fmla="*/ 46 w 96"/>
                      <a:gd name="T77" fmla="*/ 69 h 81"/>
                      <a:gd name="T78" fmla="*/ 46 w 96"/>
                      <a:gd name="T79" fmla="*/ 69 h 81"/>
                      <a:gd name="T80" fmla="*/ 39 w 96"/>
                      <a:gd name="T81" fmla="*/ 69 h 81"/>
                      <a:gd name="T82" fmla="*/ 31 w 96"/>
                      <a:gd name="T83" fmla="*/ 69 h 81"/>
                      <a:gd name="T84" fmla="*/ 27 w 96"/>
                      <a:gd name="T85" fmla="*/ 73 h 81"/>
                      <a:gd name="T86" fmla="*/ 27 w 96"/>
                      <a:gd name="T87" fmla="*/ 81 h 81"/>
                      <a:gd name="T88" fmla="*/ 19 w 96"/>
                      <a:gd name="T89" fmla="*/ 81 h 81"/>
                      <a:gd name="T90" fmla="*/ 12 w 96"/>
                      <a:gd name="T91" fmla="*/ 81 h 81"/>
                      <a:gd name="T92" fmla="*/ 8 w 96"/>
                      <a:gd name="T93" fmla="*/ 77 h 81"/>
                      <a:gd name="T94" fmla="*/ 12 w 96"/>
                      <a:gd name="T95" fmla="*/ 73 h 81"/>
                      <a:gd name="T96" fmla="*/ 16 w 96"/>
                      <a:gd name="T97" fmla="*/ 69 h 81"/>
                      <a:gd name="T98" fmla="*/ 19 w 96"/>
                      <a:gd name="T99" fmla="*/ 65 h 81"/>
                      <a:gd name="T100" fmla="*/ 16 w 96"/>
                      <a:gd name="T101" fmla="*/ 57 h 81"/>
                      <a:gd name="T102" fmla="*/ 19 w 96"/>
                      <a:gd name="T103" fmla="*/ 53 h 81"/>
                      <a:gd name="T104" fmla="*/ 12 w 96"/>
                      <a:gd name="T105" fmla="*/ 53 h 81"/>
                      <a:gd name="T106" fmla="*/ 4 w 96"/>
                      <a:gd name="T107" fmla="*/ 53 h 81"/>
                      <a:gd name="T108" fmla="*/ 0 w 96"/>
                      <a:gd name="T109" fmla="*/ 44 h 81"/>
                      <a:gd name="T110" fmla="*/ 4 w 96"/>
                      <a:gd name="T111" fmla="*/ 36 h 81"/>
                      <a:gd name="T112" fmla="*/ 4 w 96"/>
                      <a:gd name="T113" fmla="*/ 32 h 81"/>
                      <a:gd name="T114" fmla="*/ 4 w 96"/>
                      <a:gd name="T115" fmla="*/ 24 h 81"/>
                      <a:gd name="T116" fmla="*/ 4 w 96"/>
                      <a:gd name="T117" fmla="*/ 16 h 8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</a:cxnLst>
                    <a:rect l="0" t="0" r="r" b="b"/>
                    <a:pathLst>
                      <a:path w="96" h="81">
                        <a:moveTo>
                          <a:pt x="4" y="12"/>
                        </a:moveTo>
                        <a:lnTo>
                          <a:pt x="4" y="8"/>
                        </a:lnTo>
                        <a:lnTo>
                          <a:pt x="8" y="8"/>
                        </a:lnTo>
                        <a:lnTo>
                          <a:pt x="8" y="4"/>
                        </a:lnTo>
                        <a:lnTo>
                          <a:pt x="8" y="8"/>
                        </a:lnTo>
                        <a:lnTo>
                          <a:pt x="12" y="8"/>
                        </a:lnTo>
                        <a:lnTo>
                          <a:pt x="16" y="8"/>
                        </a:lnTo>
                        <a:lnTo>
                          <a:pt x="12" y="8"/>
                        </a:lnTo>
                        <a:lnTo>
                          <a:pt x="12" y="12"/>
                        </a:lnTo>
                        <a:lnTo>
                          <a:pt x="12" y="16"/>
                        </a:lnTo>
                        <a:lnTo>
                          <a:pt x="16" y="16"/>
                        </a:lnTo>
                        <a:lnTo>
                          <a:pt x="16" y="20"/>
                        </a:lnTo>
                        <a:lnTo>
                          <a:pt x="16" y="24"/>
                        </a:lnTo>
                        <a:lnTo>
                          <a:pt x="16" y="28"/>
                        </a:lnTo>
                        <a:lnTo>
                          <a:pt x="19" y="28"/>
                        </a:lnTo>
                        <a:lnTo>
                          <a:pt x="23" y="28"/>
                        </a:lnTo>
                        <a:lnTo>
                          <a:pt x="23" y="32"/>
                        </a:lnTo>
                        <a:lnTo>
                          <a:pt x="27" y="32"/>
                        </a:lnTo>
                        <a:lnTo>
                          <a:pt x="27" y="28"/>
                        </a:lnTo>
                        <a:lnTo>
                          <a:pt x="31" y="28"/>
                        </a:lnTo>
                        <a:lnTo>
                          <a:pt x="35" y="28"/>
                        </a:lnTo>
                        <a:lnTo>
                          <a:pt x="39" y="28"/>
                        </a:lnTo>
                        <a:lnTo>
                          <a:pt x="39" y="24"/>
                        </a:lnTo>
                        <a:lnTo>
                          <a:pt x="39" y="20"/>
                        </a:lnTo>
                        <a:lnTo>
                          <a:pt x="42" y="20"/>
                        </a:lnTo>
                        <a:lnTo>
                          <a:pt x="42" y="16"/>
                        </a:lnTo>
                        <a:lnTo>
                          <a:pt x="46" y="16"/>
                        </a:lnTo>
                        <a:lnTo>
                          <a:pt x="50" y="16"/>
                        </a:lnTo>
                        <a:lnTo>
                          <a:pt x="54" y="16"/>
                        </a:lnTo>
                        <a:lnTo>
                          <a:pt x="58" y="16"/>
                        </a:lnTo>
                        <a:lnTo>
                          <a:pt x="58" y="12"/>
                        </a:lnTo>
                        <a:lnTo>
                          <a:pt x="58" y="8"/>
                        </a:lnTo>
                        <a:lnTo>
                          <a:pt x="62" y="8"/>
                        </a:lnTo>
                        <a:lnTo>
                          <a:pt x="58" y="8"/>
                        </a:lnTo>
                        <a:lnTo>
                          <a:pt x="62" y="8"/>
                        </a:lnTo>
                        <a:lnTo>
                          <a:pt x="62" y="4"/>
                        </a:lnTo>
                        <a:lnTo>
                          <a:pt x="65" y="4"/>
                        </a:lnTo>
                        <a:lnTo>
                          <a:pt x="69" y="4"/>
                        </a:lnTo>
                        <a:lnTo>
                          <a:pt x="69" y="0"/>
                        </a:lnTo>
                        <a:lnTo>
                          <a:pt x="73" y="0"/>
                        </a:lnTo>
                        <a:lnTo>
                          <a:pt x="73" y="4"/>
                        </a:lnTo>
                        <a:lnTo>
                          <a:pt x="77" y="4"/>
                        </a:lnTo>
                        <a:lnTo>
                          <a:pt x="77" y="8"/>
                        </a:lnTo>
                        <a:lnTo>
                          <a:pt x="81" y="8"/>
                        </a:lnTo>
                        <a:lnTo>
                          <a:pt x="85" y="8"/>
                        </a:lnTo>
                        <a:lnTo>
                          <a:pt x="85" y="12"/>
                        </a:lnTo>
                        <a:lnTo>
                          <a:pt x="88" y="12"/>
                        </a:lnTo>
                        <a:lnTo>
                          <a:pt x="88" y="16"/>
                        </a:lnTo>
                        <a:lnTo>
                          <a:pt x="92" y="16"/>
                        </a:lnTo>
                        <a:lnTo>
                          <a:pt x="96" y="16"/>
                        </a:lnTo>
                        <a:lnTo>
                          <a:pt x="96" y="20"/>
                        </a:lnTo>
                        <a:lnTo>
                          <a:pt x="96" y="24"/>
                        </a:lnTo>
                        <a:lnTo>
                          <a:pt x="96" y="28"/>
                        </a:lnTo>
                        <a:lnTo>
                          <a:pt x="92" y="28"/>
                        </a:lnTo>
                        <a:lnTo>
                          <a:pt x="92" y="32"/>
                        </a:lnTo>
                        <a:lnTo>
                          <a:pt x="92" y="36"/>
                        </a:lnTo>
                        <a:lnTo>
                          <a:pt x="88" y="36"/>
                        </a:lnTo>
                        <a:lnTo>
                          <a:pt x="85" y="36"/>
                        </a:lnTo>
                        <a:lnTo>
                          <a:pt x="81" y="36"/>
                        </a:lnTo>
                        <a:lnTo>
                          <a:pt x="81" y="40"/>
                        </a:lnTo>
                        <a:lnTo>
                          <a:pt x="85" y="40"/>
                        </a:lnTo>
                        <a:lnTo>
                          <a:pt x="85" y="44"/>
                        </a:lnTo>
                        <a:lnTo>
                          <a:pt x="85" y="49"/>
                        </a:lnTo>
                        <a:lnTo>
                          <a:pt x="81" y="49"/>
                        </a:lnTo>
                        <a:lnTo>
                          <a:pt x="77" y="49"/>
                        </a:lnTo>
                        <a:lnTo>
                          <a:pt x="77" y="53"/>
                        </a:lnTo>
                        <a:lnTo>
                          <a:pt x="73" y="53"/>
                        </a:lnTo>
                        <a:lnTo>
                          <a:pt x="73" y="57"/>
                        </a:lnTo>
                        <a:lnTo>
                          <a:pt x="69" y="57"/>
                        </a:lnTo>
                        <a:lnTo>
                          <a:pt x="65" y="57"/>
                        </a:lnTo>
                        <a:lnTo>
                          <a:pt x="62" y="57"/>
                        </a:lnTo>
                        <a:lnTo>
                          <a:pt x="62" y="61"/>
                        </a:lnTo>
                        <a:lnTo>
                          <a:pt x="58" y="61"/>
                        </a:lnTo>
                        <a:lnTo>
                          <a:pt x="58" y="65"/>
                        </a:lnTo>
                        <a:lnTo>
                          <a:pt x="54" y="65"/>
                        </a:lnTo>
                        <a:lnTo>
                          <a:pt x="54" y="69"/>
                        </a:lnTo>
                        <a:lnTo>
                          <a:pt x="50" y="69"/>
                        </a:lnTo>
                        <a:lnTo>
                          <a:pt x="46" y="69"/>
                        </a:lnTo>
                        <a:lnTo>
                          <a:pt x="46" y="73"/>
                        </a:lnTo>
                        <a:lnTo>
                          <a:pt x="46" y="69"/>
                        </a:lnTo>
                        <a:lnTo>
                          <a:pt x="42" y="69"/>
                        </a:lnTo>
                        <a:lnTo>
                          <a:pt x="39" y="69"/>
                        </a:lnTo>
                        <a:lnTo>
                          <a:pt x="35" y="69"/>
                        </a:lnTo>
                        <a:lnTo>
                          <a:pt x="31" y="69"/>
                        </a:lnTo>
                        <a:lnTo>
                          <a:pt x="31" y="73"/>
                        </a:lnTo>
                        <a:lnTo>
                          <a:pt x="27" y="73"/>
                        </a:lnTo>
                        <a:lnTo>
                          <a:pt x="27" y="77"/>
                        </a:lnTo>
                        <a:lnTo>
                          <a:pt x="27" y="81"/>
                        </a:lnTo>
                        <a:lnTo>
                          <a:pt x="23" y="81"/>
                        </a:lnTo>
                        <a:lnTo>
                          <a:pt x="19" y="81"/>
                        </a:lnTo>
                        <a:lnTo>
                          <a:pt x="16" y="81"/>
                        </a:lnTo>
                        <a:lnTo>
                          <a:pt x="12" y="81"/>
                        </a:lnTo>
                        <a:lnTo>
                          <a:pt x="8" y="81"/>
                        </a:lnTo>
                        <a:lnTo>
                          <a:pt x="8" y="77"/>
                        </a:lnTo>
                        <a:lnTo>
                          <a:pt x="8" y="73"/>
                        </a:lnTo>
                        <a:lnTo>
                          <a:pt x="12" y="73"/>
                        </a:lnTo>
                        <a:lnTo>
                          <a:pt x="12" y="69"/>
                        </a:lnTo>
                        <a:lnTo>
                          <a:pt x="16" y="69"/>
                        </a:lnTo>
                        <a:lnTo>
                          <a:pt x="16" y="65"/>
                        </a:lnTo>
                        <a:lnTo>
                          <a:pt x="19" y="65"/>
                        </a:lnTo>
                        <a:lnTo>
                          <a:pt x="16" y="61"/>
                        </a:lnTo>
                        <a:lnTo>
                          <a:pt x="16" y="57"/>
                        </a:lnTo>
                        <a:lnTo>
                          <a:pt x="19" y="57"/>
                        </a:lnTo>
                        <a:lnTo>
                          <a:pt x="19" y="53"/>
                        </a:lnTo>
                        <a:lnTo>
                          <a:pt x="16" y="53"/>
                        </a:lnTo>
                        <a:lnTo>
                          <a:pt x="12" y="53"/>
                        </a:lnTo>
                        <a:lnTo>
                          <a:pt x="8" y="53"/>
                        </a:lnTo>
                        <a:lnTo>
                          <a:pt x="4" y="53"/>
                        </a:lnTo>
                        <a:lnTo>
                          <a:pt x="4" y="49"/>
                        </a:lnTo>
                        <a:lnTo>
                          <a:pt x="0" y="44"/>
                        </a:lnTo>
                        <a:lnTo>
                          <a:pt x="4" y="40"/>
                        </a:lnTo>
                        <a:lnTo>
                          <a:pt x="4" y="36"/>
                        </a:lnTo>
                        <a:lnTo>
                          <a:pt x="8" y="32"/>
                        </a:lnTo>
                        <a:lnTo>
                          <a:pt x="4" y="32"/>
                        </a:lnTo>
                        <a:lnTo>
                          <a:pt x="4" y="28"/>
                        </a:lnTo>
                        <a:lnTo>
                          <a:pt x="4" y="24"/>
                        </a:lnTo>
                        <a:lnTo>
                          <a:pt x="4" y="20"/>
                        </a:lnTo>
                        <a:lnTo>
                          <a:pt x="4" y="16"/>
                        </a:lnTo>
                        <a:lnTo>
                          <a:pt x="4" y="12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325" name="Freeform 700">
                    <a:extLst>
                      <a:ext uri="{FF2B5EF4-FFF2-40B4-BE49-F238E27FC236}">
                        <a16:creationId xmlns:a16="http://schemas.microsoft.com/office/drawing/2014/main" id="{29930627-F70E-6893-CF9B-21914D1E24D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163" y="3598"/>
                    <a:ext cx="34" cy="49"/>
                  </a:xfrm>
                  <a:custGeom>
                    <a:avLst/>
                    <a:gdLst>
                      <a:gd name="T0" fmla="*/ 15 w 34"/>
                      <a:gd name="T1" fmla="*/ 0 h 49"/>
                      <a:gd name="T2" fmla="*/ 19 w 34"/>
                      <a:gd name="T3" fmla="*/ 0 h 49"/>
                      <a:gd name="T4" fmla="*/ 23 w 34"/>
                      <a:gd name="T5" fmla="*/ 0 h 49"/>
                      <a:gd name="T6" fmla="*/ 27 w 34"/>
                      <a:gd name="T7" fmla="*/ 0 h 49"/>
                      <a:gd name="T8" fmla="*/ 27 w 34"/>
                      <a:gd name="T9" fmla="*/ 4 h 49"/>
                      <a:gd name="T10" fmla="*/ 31 w 34"/>
                      <a:gd name="T11" fmla="*/ 4 h 49"/>
                      <a:gd name="T12" fmla="*/ 27 w 34"/>
                      <a:gd name="T13" fmla="*/ 8 h 49"/>
                      <a:gd name="T14" fmla="*/ 31 w 34"/>
                      <a:gd name="T15" fmla="*/ 8 h 49"/>
                      <a:gd name="T16" fmla="*/ 31 w 34"/>
                      <a:gd name="T17" fmla="*/ 12 h 49"/>
                      <a:gd name="T18" fmla="*/ 34 w 34"/>
                      <a:gd name="T19" fmla="*/ 12 h 49"/>
                      <a:gd name="T20" fmla="*/ 31 w 34"/>
                      <a:gd name="T21" fmla="*/ 12 h 49"/>
                      <a:gd name="T22" fmla="*/ 31 w 34"/>
                      <a:gd name="T23" fmla="*/ 16 h 49"/>
                      <a:gd name="T24" fmla="*/ 27 w 34"/>
                      <a:gd name="T25" fmla="*/ 16 h 49"/>
                      <a:gd name="T26" fmla="*/ 27 w 34"/>
                      <a:gd name="T27" fmla="*/ 20 h 49"/>
                      <a:gd name="T28" fmla="*/ 31 w 34"/>
                      <a:gd name="T29" fmla="*/ 20 h 49"/>
                      <a:gd name="T30" fmla="*/ 27 w 34"/>
                      <a:gd name="T31" fmla="*/ 20 h 49"/>
                      <a:gd name="T32" fmla="*/ 31 w 34"/>
                      <a:gd name="T33" fmla="*/ 20 h 49"/>
                      <a:gd name="T34" fmla="*/ 27 w 34"/>
                      <a:gd name="T35" fmla="*/ 20 h 49"/>
                      <a:gd name="T36" fmla="*/ 27 w 34"/>
                      <a:gd name="T37" fmla="*/ 24 h 49"/>
                      <a:gd name="T38" fmla="*/ 27 w 34"/>
                      <a:gd name="T39" fmla="*/ 28 h 49"/>
                      <a:gd name="T40" fmla="*/ 23 w 34"/>
                      <a:gd name="T41" fmla="*/ 28 h 49"/>
                      <a:gd name="T42" fmla="*/ 23 w 34"/>
                      <a:gd name="T43" fmla="*/ 32 h 49"/>
                      <a:gd name="T44" fmla="*/ 23 w 34"/>
                      <a:gd name="T45" fmla="*/ 36 h 49"/>
                      <a:gd name="T46" fmla="*/ 23 w 34"/>
                      <a:gd name="T47" fmla="*/ 40 h 49"/>
                      <a:gd name="T48" fmla="*/ 19 w 34"/>
                      <a:gd name="T49" fmla="*/ 40 h 49"/>
                      <a:gd name="T50" fmla="*/ 19 w 34"/>
                      <a:gd name="T51" fmla="*/ 45 h 49"/>
                      <a:gd name="T52" fmla="*/ 23 w 34"/>
                      <a:gd name="T53" fmla="*/ 45 h 49"/>
                      <a:gd name="T54" fmla="*/ 19 w 34"/>
                      <a:gd name="T55" fmla="*/ 45 h 49"/>
                      <a:gd name="T56" fmla="*/ 19 w 34"/>
                      <a:gd name="T57" fmla="*/ 49 h 49"/>
                      <a:gd name="T58" fmla="*/ 19 w 34"/>
                      <a:gd name="T59" fmla="*/ 45 h 49"/>
                      <a:gd name="T60" fmla="*/ 15 w 34"/>
                      <a:gd name="T61" fmla="*/ 45 h 49"/>
                      <a:gd name="T62" fmla="*/ 11 w 34"/>
                      <a:gd name="T63" fmla="*/ 45 h 49"/>
                      <a:gd name="T64" fmla="*/ 11 w 34"/>
                      <a:gd name="T65" fmla="*/ 40 h 49"/>
                      <a:gd name="T66" fmla="*/ 7 w 34"/>
                      <a:gd name="T67" fmla="*/ 40 h 49"/>
                      <a:gd name="T68" fmla="*/ 4 w 34"/>
                      <a:gd name="T69" fmla="*/ 40 h 49"/>
                      <a:gd name="T70" fmla="*/ 4 w 34"/>
                      <a:gd name="T71" fmla="*/ 36 h 49"/>
                      <a:gd name="T72" fmla="*/ 4 w 34"/>
                      <a:gd name="T73" fmla="*/ 32 h 49"/>
                      <a:gd name="T74" fmla="*/ 4 w 34"/>
                      <a:gd name="T75" fmla="*/ 28 h 49"/>
                      <a:gd name="T76" fmla="*/ 4 w 34"/>
                      <a:gd name="T77" fmla="*/ 24 h 49"/>
                      <a:gd name="T78" fmla="*/ 4 w 34"/>
                      <a:gd name="T79" fmla="*/ 20 h 49"/>
                      <a:gd name="T80" fmla="*/ 0 w 34"/>
                      <a:gd name="T81" fmla="*/ 20 h 49"/>
                      <a:gd name="T82" fmla="*/ 4 w 34"/>
                      <a:gd name="T83" fmla="*/ 20 h 49"/>
                      <a:gd name="T84" fmla="*/ 4 w 34"/>
                      <a:gd name="T85" fmla="*/ 16 h 49"/>
                      <a:gd name="T86" fmla="*/ 7 w 34"/>
                      <a:gd name="T87" fmla="*/ 16 h 49"/>
                      <a:gd name="T88" fmla="*/ 7 w 34"/>
                      <a:gd name="T89" fmla="*/ 12 h 49"/>
                      <a:gd name="T90" fmla="*/ 7 w 34"/>
                      <a:gd name="T91" fmla="*/ 8 h 49"/>
                      <a:gd name="T92" fmla="*/ 11 w 34"/>
                      <a:gd name="T93" fmla="*/ 8 h 49"/>
                      <a:gd name="T94" fmla="*/ 11 w 34"/>
                      <a:gd name="T95" fmla="*/ 4 h 49"/>
                      <a:gd name="T96" fmla="*/ 11 w 34"/>
                      <a:gd name="T97" fmla="*/ 0 h 49"/>
                      <a:gd name="T98" fmla="*/ 15 w 34"/>
                      <a:gd name="T99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</a:cxnLst>
                    <a:rect l="0" t="0" r="r" b="b"/>
                    <a:pathLst>
                      <a:path w="34" h="49">
                        <a:moveTo>
                          <a:pt x="15" y="0"/>
                        </a:moveTo>
                        <a:lnTo>
                          <a:pt x="19" y="0"/>
                        </a:lnTo>
                        <a:lnTo>
                          <a:pt x="23" y="0"/>
                        </a:lnTo>
                        <a:lnTo>
                          <a:pt x="27" y="0"/>
                        </a:lnTo>
                        <a:lnTo>
                          <a:pt x="27" y="4"/>
                        </a:lnTo>
                        <a:lnTo>
                          <a:pt x="31" y="4"/>
                        </a:lnTo>
                        <a:lnTo>
                          <a:pt x="27" y="8"/>
                        </a:lnTo>
                        <a:lnTo>
                          <a:pt x="31" y="8"/>
                        </a:lnTo>
                        <a:lnTo>
                          <a:pt x="31" y="12"/>
                        </a:lnTo>
                        <a:lnTo>
                          <a:pt x="34" y="12"/>
                        </a:lnTo>
                        <a:lnTo>
                          <a:pt x="31" y="12"/>
                        </a:lnTo>
                        <a:lnTo>
                          <a:pt x="31" y="16"/>
                        </a:lnTo>
                        <a:lnTo>
                          <a:pt x="27" y="16"/>
                        </a:lnTo>
                        <a:lnTo>
                          <a:pt x="27" y="20"/>
                        </a:lnTo>
                        <a:lnTo>
                          <a:pt x="31" y="20"/>
                        </a:lnTo>
                        <a:lnTo>
                          <a:pt x="27" y="20"/>
                        </a:lnTo>
                        <a:lnTo>
                          <a:pt x="31" y="20"/>
                        </a:lnTo>
                        <a:lnTo>
                          <a:pt x="27" y="20"/>
                        </a:lnTo>
                        <a:lnTo>
                          <a:pt x="27" y="24"/>
                        </a:lnTo>
                        <a:lnTo>
                          <a:pt x="27" y="28"/>
                        </a:lnTo>
                        <a:lnTo>
                          <a:pt x="23" y="28"/>
                        </a:lnTo>
                        <a:lnTo>
                          <a:pt x="23" y="32"/>
                        </a:lnTo>
                        <a:lnTo>
                          <a:pt x="23" y="36"/>
                        </a:lnTo>
                        <a:lnTo>
                          <a:pt x="23" y="40"/>
                        </a:lnTo>
                        <a:lnTo>
                          <a:pt x="19" y="40"/>
                        </a:lnTo>
                        <a:lnTo>
                          <a:pt x="19" y="45"/>
                        </a:lnTo>
                        <a:lnTo>
                          <a:pt x="23" y="45"/>
                        </a:lnTo>
                        <a:lnTo>
                          <a:pt x="19" y="45"/>
                        </a:lnTo>
                        <a:lnTo>
                          <a:pt x="19" y="49"/>
                        </a:lnTo>
                        <a:lnTo>
                          <a:pt x="19" y="45"/>
                        </a:lnTo>
                        <a:lnTo>
                          <a:pt x="15" y="45"/>
                        </a:lnTo>
                        <a:lnTo>
                          <a:pt x="11" y="45"/>
                        </a:lnTo>
                        <a:lnTo>
                          <a:pt x="11" y="40"/>
                        </a:lnTo>
                        <a:lnTo>
                          <a:pt x="7" y="40"/>
                        </a:lnTo>
                        <a:lnTo>
                          <a:pt x="4" y="40"/>
                        </a:lnTo>
                        <a:lnTo>
                          <a:pt x="4" y="36"/>
                        </a:lnTo>
                        <a:lnTo>
                          <a:pt x="4" y="32"/>
                        </a:lnTo>
                        <a:lnTo>
                          <a:pt x="4" y="28"/>
                        </a:lnTo>
                        <a:lnTo>
                          <a:pt x="4" y="24"/>
                        </a:lnTo>
                        <a:lnTo>
                          <a:pt x="4" y="20"/>
                        </a:lnTo>
                        <a:lnTo>
                          <a:pt x="0" y="20"/>
                        </a:lnTo>
                        <a:lnTo>
                          <a:pt x="4" y="20"/>
                        </a:lnTo>
                        <a:lnTo>
                          <a:pt x="4" y="16"/>
                        </a:lnTo>
                        <a:lnTo>
                          <a:pt x="7" y="16"/>
                        </a:lnTo>
                        <a:lnTo>
                          <a:pt x="7" y="12"/>
                        </a:lnTo>
                        <a:lnTo>
                          <a:pt x="7" y="8"/>
                        </a:lnTo>
                        <a:lnTo>
                          <a:pt x="11" y="8"/>
                        </a:lnTo>
                        <a:lnTo>
                          <a:pt x="11" y="4"/>
                        </a:lnTo>
                        <a:lnTo>
                          <a:pt x="11" y="0"/>
                        </a:lnTo>
                        <a:lnTo>
                          <a:pt x="15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326" name="Freeform 701">
                    <a:extLst>
                      <a:ext uri="{FF2B5EF4-FFF2-40B4-BE49-F238E27FC236}">
                        <a16:creationId xmlns:a16="http://schemas.microsoft.com/office/drawing/2014/main" id="{9FD566B0-8E12-7FAE-9756-98C747ED577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680" y="3598"/>
                    <a:ext cx="46" cy="53"/>
                  </a:xfrm>
                  <a:custGeom>
                    <a:avLst/>
                    <a:gdLst>
                      <a:gd name="T0" fmla="*/ 15 w 46"/>
                      <a:gd name="T1" fmla="*/ 0 h 53"/>
                      <a:gd name="T2" fmla="*/ 19 w 46"/>
                      <a:gd name="T3" fmla="*/ 0 h 53"/>
                      <a:gd name="T4" fmla="*/ 19 w 46"/>
                      <a:gd name="T5" fmla="*/ 4 h 53"/>
                      <a:gd name="T6" fmla="*/ 23 w 46"/>
                      <a:gd name="T7" fmla="*/ 4 h 53"/>
                      <a:gd name="T8" fmla="*/ 26 w 46"/>
                      <a:gd name="T9" fmla="*/ 4 h 53"/>
                      <a:gd name="T10" fmla="*/ 26 w 46"/>
                      <a:gd name="T11" fmla="*/ 8 h 53"/>
                      <a:gd name="T12" fmla="*/ 30 w 46"/>
                      <a:gd name="T13" fmla="*/ 8 h 53"/>
                      <a:gd name="T14" fmla="*/ 30 w 46"/>
                      <a:gd name="T15" fmla="*/ 12 h 53"/>
                      <a:gd name="T16" fmla="*/ 30 w 46"/>
                      <a:gd name="T17" fmla="*/ 8 h 53"/>
                      <a:gd name="T18" fmla="*/ 34 w 46"/>
                      <a:gd name="T19" fmla="*/ 8 h 53"/>
                      <a:gd name="T20" fmla="*/ 34 w 46"/>
                      <a:gd name="T21" fmla="*/ 12 h 53"/>
                      <a:gd name="T22" fmla="*/ 38 w 46"/>
                      <a:gd name="T23" fmla="*/ 12 h 53"/>
                      <a:gd name="T24" fmla="*/ 38 w 46"/>
                      <a:gd name="T25" fmla="*/ 8 h 53"/>
                      <a:gd name="T26" fmla="*/ 42 w 46"/>
                      <a:gd name="T27" fmla="*/ 8 h 53"/>
                      <a:gd name="T28" fmla="*/ 42 w 46"/>
                      <a:gd name="T29" fmla="*/ 4 h 53"/>
                      <a:gd name="T30" fmla="*/ 42 w 46"/>
                      <a:gd name="T31" fmla="*/ 8 h 53"/>
                      <a:gd name="T32" fmla="*/ 42 w 46"/>
                      <a:gd name="T33" fmla="*/ 4 h 53"/>
                      <a:gd name="T34" fmla="*/ 46 w 46"/>
                      <a:gd name="T35" fmla="*/ 4 h 53"/>
                      <a:gd name="T36" fmla="*/ 46 w 46"/>
                      <a:gd name="T37" fmla="*/ 8 h 53"/>
                      <a:gd name="T38" fmla="*/ 46 w 46"/>
                      <a:gd name="T39" fmla="*/ 12 h 53"/>
                      <a:gd name="T40" fmla="*/ 42 w 46"/>
                      <a:gd name="T41" fmla="*/ 12 h 53"/>
                      <a:gd name="T42" fmla="*/ 42 w 46"/>
                      <a:gd name="T43" fmla="*/ 16 h 53"/>
                      <a:gd name="T44" fmla="*/ 42 w 46"/>
                      <a:gd name="T45" fmla="*/ 20 h 53"/>
                      <a:gd name="T46" fmla="*/ 38 w 46"/>
                      <a:gd name="T47" fmla="*/ 20 h 53"/>
                      <a:gd name="T48" fmla="*/ 38 w 46"/>
                      <a:gd name="T49" fmla="*/ 24 h 53"/>
                      <a:gd name="T50" fmla="*/ 38 w 46"/>
                      <a:gd name="T51" fmla="*/ 28 h 53"/>
                      <a:gd name="T52" fmla="*/ 34 w 46"/>
                      <a:gd name="T53" fmla="*/ 28 h 53"/>
                      <a:gd name="T54" fmla="*/ 34 w 46"/>
                      <a:gd name="T55" fmla="*/ 32 h 53"/>
                      <a:gd name="T56" fmla="*/ 34 w 46"/>
                      <a:gd name="T57" fmla="*/ 36 h 53"/>
                      <a:gd name="T58" fmla="*/ 30 w 46"/>
                      <a:gd name="T59" fmla="*/ 36 h 53"/>
                      <a:gd name="T60" fmla="*/ 30 w 46"/>
                      <a:gd name="T61" fmla="*/ 40 h 53"/>
                      <a:gd name="T62" fmla="*/ 26 w 46"/>
                      <a:gd name="T63" fmla="*/ 40 h 53"/>
                      <a:gd name="T64" fmla="*/ 23 w 46"/>
                      <a:gd name="T65" fmla="*/ 40 h 53"/>
                      <a:gd name="T66" fmla="*/ 19 w 46"/>
                      <a:gd name="T67" fmla="*/ 40 h 53"/>
                      <a:gd name="T68" fmla="*/ 19 w 46"/>
                      <a:gd name="T69" fmla="*/ 45 h 53"/>
                      <a:gd name="T70" fmla="*/ 19 w 46"/>
                      <a:gd name="T71" fmla="*/ 49 h 53"/>
                      <a:gd name="T72" fmla="*/ 19 w 46"/>
                      <a:gd name="T73" fmla="*/ 53 h 53"/>
                      <a:gd name="T74" fmla="*/ 15 w 46"/>
                      <a:gd name="T75" fmla="*/ 49 h 53"/>
                      <a:gd name="T76" fmla="*/ 15 w 46"/>
                      <a:gd name="T77" fmla="*/ 53 h 53"/>
                      <a:gd name="T78" fmla="*/ 15 w 46"/>
                      <a:gd name="T79" fmla="*/ 49 h 53"/>
                      <a:gd name="T80" fmla="*/ 11 w 46"/>
                      <a:gd name="T81" fmla="*/ 49 h 53"/>
                      <a:gd name="T82" fmla="*/ 7 w 46"/>
                      <a:gd name="T83" fmla="*/ 49 h 53"/>
                      <a:gd name="T84" fmla="*/ 7 w 46"/>
                      <a:gd name="T85" fmla="*/ 45 h 53"/>
                      <a:gd name="T86" fmla="*/ 7 w 46"/>
                      <a:gd name="T87" fmla="*/ 40 h 53"/>
                      <a:gd name="T88" fmla="*/ 3 w 46"/>
                      <a:gd name="T89" fmla="*/ 40 h 53"/>
                      <a:gd name="T90" fmla="*/ 0 w 46"/>
                      <a:gd name="T91" fmla="*/ 40 h 53"/>
                      <a:gd name="T92" fmla="*/ 0 w 46"/>
                      <a:gd name="T93" fmla="*/ 36 h 53"/>
                      <a:gd name="T94" fmla="*/ 0 w 46"/>
                      <a:gd name="T95" fmla="*/ 32 h 53"/>
                      <a:gd name="T96" fmla="*/ 0 w 46"/>
                      <a:gd name="T97" fmla="*/ 28 h 53"/>
                      <a:gd name="T98" fmla="*/ 3 w 46"/>
                      <a:gd name="T99" fmla="*/ 28 h 53"/>
                      <a:gd name="T100" fmla="*/ 3 w 46"/>
                      <a:gd name="T101" fmla="*/ 24 h 53"/>
                      <a:gd name="T102" fmla="*/ 7 w 46"/>
                      <a:gd name="T103" fmla="*/ 24 h 53"/>
                      <a:gd name="T104" fmla="*/ 7 w 46"/>
                      <a:gd name="T105" fmla="*/ 20 h 53"/>
                      <a:gd name="T106" fmla="*/ 7 w 46"/>
                      <a:gd name="T107" fmla="*/ 16 h 53"/>
                      <a:gd name="T108" fmla="*/ 7 w 46"/>
                      <a:gd name="T109" fmla="*/ 12 h 53"/>
                      <a:gd name="T110" fmla="*/ 11 w 46"/>
                      <a:gd name="T111" fmla="*/ 12 h 53"/>
                      <a:gd name="T112" fmla="*/ 11 w 46"/>
                      <a:gd name="T113" fmla="*/ 8 h 53"/>
                      <a:gd name="T114" fmla="*/ 15 w 46"/>
                      <a:gd name="T115" fmla="*/ 8 h 53"/>
                      <a:gd name="T116" fmla="*/ 15 w 46"/>
                      <a:gd name="T117" fmla="*/ 4 h 53"/>
                      <a:gd name="T118" fmla="*/ 15 w 46"/>
                      <a:gd name="T119" fmla="*/ 0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</a:cxnLst>
                    <a:rect l="0" t="0" r="r" b="b"/>
                    <a:pathLst>
                      <a:path w="46" h="53">
                        <a:moveTo>
                          <a:pt x="15" y="0"/>
                        </a:moveTo>
                        <a:lnTo>
                          <a:pt x="19" y="0"/>
                        </a:lnTo>
                        <a:lnTo>
                          <a:pt x="19" y="4"/>
                        </a:lnTo>
                        <a:lnTo>
                          <a:pt x="23" y="4"/>
                        </a:lnTo>
                        <a:lnTo>
                          <a:pt x="26" y="4"/>
                        </a:lnTo>
                        <a:lnTo>
                          <a:pt x="26" y="8"/>
                        </a:lnTo>
                        <a:lnTo>
                          <a:pt x="30" y="8"/>
                        </a:lnTo>
                        <a:lnTo>
                          <a:pt x="30" y="12"/>
                        </a:lnTo>
                        <a:lnTo>
                          <a:pt x="30" y="8"/>
                        </a:lnTo>
                        <a:lnTo>
                          <a:pt x="34" y="8"/>
                        </a:lnTo>
                        <a:lnTo>
                          <a:pt x="34" y="12"/>
                        </a:lnTo>
                        <a:lnTo>
                          <a:pt x="38" y="12"/>
                        </a:lnTo>
                        <a:lnTo>
                          <a:pt x="38" y="8"/>
                        </a:lnTo>
                        <a:lnTo>
                          <a:pt x="42" y="8"/>
                        </a:lnTo>
                        <a:lnTo>
                          <a:pt x="42" y="4"/>
                        </a:lnTo>
                        <a:lnTo>
                          <a:pt x="42" y="8"/>
                        </a:lnTo>
                        <a:lnTo>
                          <a:pt x="42" y="4"/>
                        </a:lnTo>
                        <a:lnTo>
                          <a:pt x="46" y="4"/>
                        </a:lnTo>
                        <a:lnTo>
                          <a:pt x="46" y="8"/>
                        </a:lnTo>
                        <a:lnTo>
                          <a:pt x="46" y="12"/>
                        </a:lnTo>
                        <a:lnTo>
                          <a:pt x="42" y="12"/>
                        </a:lnTo>
                        <a:lnTo>
                          <a:pt x="42" y="16"/>
                        </a:lnTo>
                        <a:lnTo>
                          <a:pt x="42" y="20"/>
                        </a:lnTo>
                        <a:lnTo>
                          <a:pt x="38" y="20"/>
                        </a:lnTo>
                        <a:lnTo>
                          <a:pt x="38" y="24"/>
                        </a:lnTo>
                        <a:lnTo>
                          <a:pt x="38" y="28"/>
                        </a:lnTo>
                        <a:lnTo>
                          <a:pt x="34" y="28"/>
                        </a:lnTo>
                        <a:lnTo>
                          <a:pt x="34" y="32"/>
                        </a:lnTo>
                        <a:lnTo>
                          <a:pt x="34" y="36"/>
                        </a:lnTo>
                        <a:lnTo>
                          <a:pt x="30" y="36"/>
                        </a:lnTo>
                        <a:lnTo>
                          <a:pt x="30" y="40"/>
                        </a:lnTo>
                        <a:lnTo>
                          <a:pt x="26" y="40"/>
                        </a:lnTo>
                        <a:lnTo>
                          <a:pt x="23" y="40"/>
                        </a:lnTo>
                        <a:lnTo>
                          <a:pt x="19" y="40"/>
                        </a:lnTo>
                        <a:lnTo>
                          <a:pt x="19" y="45"/>
                        </a:lnTo>
                        <a:lnTo>
                          <a:pt x="19" y="49"/>
                        </a:lnTo>
                        <a:lnTo>
                          <a:pt x="19" y="53"/>
                        </a:lnTo>
                        <a:lnTo>
                          <a:pt x="15" y="49"/>
                        </a:lnTo>
                        <a:lnTo>
                          <a:pt x="15" y="53"/>
                        </a:lnTo>
                        <a:lnTo>
                          <a:pt x="15" y="49"/>
                        </a:lnTo>
                        <a:lnTo>
                          <a:pt x="11" y="49"/>
                        </a:lnTo>
                        <a:lnTo>
                          <a:pt x="7" y="49"/>
                        </a:lnTo>
                        <a:lnTo>
                          <a:pt x="7" y="45"/>
                        </a:lnTo>
                        <a:lnTo>
                          <a:pt x="7" y="40"/>
                        </a:lnTo>
                        <a:lnTo>
                          <a:pt x="3" y="40"/>
                        </a:lnTo>
                        <a:lnTo>
                          <a:pt x="0" y="40"/>
                        </a:lnTo>
                        <a:lnTo>
                          <a:pt x="0" y="36"/>
                        </a:lnTo>
                        <a:lnTo>
                          <a:pt x="0" y="32"/>
                        </a:lnTo>
                        <a:lnTo>
                          <a:pt x="0" y="28"/>
                        </a:lnTo>
                        <a:lnTo>
                          <a:pt x="3" y="28"/>
                        </a:lnTo>
                        <a:lnTo>
                          <a:pt x="3" y="24"/>
                        </a:lnTo>
                        <a:lnTo>
                          <a:pt x="7" y="24"/>
                        </a:lnTo>
                        <a:lnTo>
                          <a:pt x="7" y="20"/>
                        </a:lnTo>
                        <a:lnTo>
                          <a:pt x="7" y="16"/>
                        </a:lnTo>
                        <a:lnTo>
                          <a:pt x="7" y="12"/>
                        </a:lnTo>
                        <a:lnTo>
                          <a:pt x="11" y="12"/>
                        </a:lnTo>
                        <a:lnTo>
                          <a:pt x="11" y="8"/>
                        </a:lnTo>
                        <a:lnTo>
                          <a:pt x="15" y="8"/>
                        </a:lnTo>
                        <a:lnTo>
                          <a:pt x="15" y="4"/>
                        </a:lnTo>
                        <a:lnTo>
                          <a:pt x="15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327" name="Freeform 702">
                    <a:extLst>
                      <a:ext uri="{FF2B5EF4-FFF2-40B4-BE49-F238E27FC236}">
                        <a16:creationId xmlns:a16="http://schemas.microsoft.com/office/drawing/2014/main" id="{D33C506E-7154-6BB9-54DF-3C35CE90ECB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183" y="3603"/>
                    <a:ext cx="37" cy="72"/>
                  </a:xfrm>
                  <a:custGeom>
                    <a:avLst/>
                    <a:gdLst>
                      <a:gd name="T0" fmla="*/ 12 w 38"/>
                      <a:gd name="T1" fmla="*/ 0 h 73"/>
                      <a:gd name="T2" fmla="*/ 19 w 38"/>
                      <a:gd name="T3" fmla="*/ 0 h 73"/>
                      <a:gd name="T4" fmla="*/ 23 w 38"/>
                      <a:gd name="T5" fmla="*/ 4 h 73"/>
                      <a:gd name="T6" fmla="*/ 23 w 38"/>
                      <a:gd name="T7" fmla="*/ 12 h 73"/>
                      <a:gd name="T8" fmla="*/ 23 w 38"/>
                      <a:gd name="T9" fmla="*/ 20 h 73"/>
                      <a:gd name="T10" fmla="*/ 27 w 38"/>
                      <a:gd name="T11" fmla="*/ 24 h 73"/>
                      <a:gd name="T12" fmla="*/ 23 w 38"/>
                      <a:gd name="T13" fmla="*/ 32 h 73"/>
                      <a:gd name="T14" fmla="*/ 23 w 38"/>
                      <a:gd name="T15" fmla="*/ 41 h 73"/>
                      <a:gd name="T16" fmla="*/ 27 w 38"/>
                      <a:gd name="T17" fmla="*/ 45 h 73"/>
                      <a:gd name="T18" fmla="*/ 35 w 38"/>
                      <a:gd name="T19" fmla="*/ 45 h 73"/>
                      <a:gd name="T20" fmla="*/ 38 w 38"/>
                      <a:gd name="T21" fmla="*/ 49 h 73"/>
                      <a:gd name="T22" fmla="*/ 35 w 38"/>
                      <a:gd name="T23" fmla="*/ 53 h 73"/>
                      <a:gd name="T24" fmla="*/ 35 w 38"/>
                      <a:gd name="T25" fmla="*/ 57 h 73"/>
                      <a:gd name="T26" fmla="*/ 31 w 38"/>
                      <a:gd name="T27" fmla="*/ 61 h 73"/>
                      <a:gd name="T28" fmla="*/ 27 w 38"/>
                      <a:gd name="T29" fmla="*/ 65 h 73"/>
                      <a:gd name="T30" fmla="*/ 27 w 38"/>
                      <a:gd name="T31" fmla="*/ 73 h 73"/>
                      <a:gd name="T32" fmla="*/ 23 w 38"/>
                      <a:gd name="T33" fmla="*/ 69 h 73"/>
                      <a:gd name="T34" fmla="*/ 19 w 38"/>
                      <a:gd name="T35" fmla="*/ 65 h 73"/>
                      <a:gd name="T36" fmla="*/ 15 w 38"/>
                      <a:gd name="T37" fmla="*/ 61 h 73"/>
                      <a:gd name="T38" fmla="*/ 8 w 38"/>
                      <a:gd name="T39" fmla="*/ 57 h 73"/>
                      <a:gd name="T40" fmla="*/ 4 w 38"/>
                      <a:gd name="T41" fmla="*/ 53 h 73"/>
                      <a:gd name="T42" fmla="*/ 0 w 38"/>
                      <a:gd name="T43" fmla="*/ 57 h 73"/>
                      <a:gd name="T44" fmla="*/ 0 w 38"/>
                      <a:gd name="T45" fmla="*/ 49 h 73"/>
                      <a:gd name="T46" fmla="*/ 0 w 38"/>
                      <a:gd name="T47" fmla="*/ 41 h 73"/>
                      <a:gd name="T48" fmla="*/ 0 w 38"/>
                      <a:gd name="T49" fmla="*/ 41 h 73"/>
                      <a:gd name="T50" fmla="*/ 4 w 38"/>
                      <a:gd name="T51" fmla="*/ 36 h 73"/>
                      <a:gd name="T52" fmla="*/ 4 w 38"/>
                      <a:gd name="T53" fmla="*/ 28 h 73"/>
                      <a:gd name="T54" fmla="*/ 8 w 38"/>
                      <a:gd name="T55" fmla="*/ 24 h 73"/>
                      <a:gd name="T56" fmla="*/ 8 w 38"/>
                      <a:gd name="T57" fmla="*/ 16 h 73"/>
                      <a:gd name="T58" fmla="*/ 8 w 38"/>
                      <a:gd name="T59" fmla="*/ 16 h 73"/>
                      <a:gd name="T60" fmla="*/ 8 w 38"/>
                      <a:gd name="T61" fmla="*/ 16 h 73"/>
                      <a:gd name="T62" fmla="*/ 12 w 38"/>
                      <a:gd name="T63" fmla="*/ 12 h 73"/>
                      <a:gd name="T64" fmla="*/ 15 w 38"/>
                      <a:gd name="T65" fmla="*/ 8 h 73"/>
                      <a:gd name="T66" fmla="*/ 12 w 38"/>
                      <a:gd name="T67" fmla="*/ 4 h 73"/>
                      <a:gd name="T68" fmla="*/ 12 w 38"/>
                      <a:gd name="T69" fmla="*/ 0 h 7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</a:cxnLst>
                    <a:rect l="0" t="0" r="r" b="b"/>
                    <a:pathLst>
                      <a:path w="38" h="73">
                        <a:moveTo>
                          <a:pt x="8" y="0"/>
                        </a:moveTo>
                        <a:lnTo>
                          <a:pt x="12" y="0"/>
                        </a:lnTo>
                        <a:lnTo>
                          <a:pt x="15" y="0"/>
                        </a:lnTo>
                        <a:lnTo>
                          <a:pt x="19" y="0"/>
                        </a:lnTo>
                        <a:lnTo>
                          <a:pt x="19" y="4"/>
                        </a:lnTo>
                        <a:lnTo>
                          <a:pt x="23" y="4"/>
                        </a:lnTo>
                        <a:lnTo>
                          <a:pt x="23" y="8"/>
                        </a:lnTo>
                        <a:lnTo>
                          <a:pt x="23" y="12"/>
                        </a:lnTo>
                        <a:lnTo>
                          <a:pt x="23" y="16"/>
                        </a:lnTo>
                        <a:lnTo>
                          <a:pt x="23" y="20"/>
                        </a:lnTo>
                        <a:lnTo>
                          <a:pt x="23" y="24"/>
                        </a:lnTo>
                        <a:lnTo>
                          <a:pt x="27" y="24"/>
                        </a:lnTo>
                        <a:lnTo>
                          <a:pt x="23" y="28"/>
                        </a:lnTo>
                        <a:lnTo>
                          <a:pt x="23" y="32"/>
                        </a:lnTo>
                        <a:lnTo>
                          <a:pt x="19" y="36"/>
                        </a:lnTo>
                        <a:lnTo>
                          <a:pt x="23" y="41"/>
                        </a:lnTo>
                        <a:lnTo>
                          <a:pt x="23" y="45"/>
                        </a:lnTo>
                        <a:lnTo>
                          <a:pt x="27" y="45"/>
                        </a:lnTo>
                        <a:lnTo>
                          <a:pt x="31" y="45"/>
                        </a:lnTo>
                        <a:lnTo>
                          <a:pt x="35" y="45"/>
                        </a:lnTo>
                        <a:lnTo>
                          <a:pt x="38" y="45"/>
                        </a:lnTo>
                        <a:lnTo>
                          <a:pt x="38" y="49"/>
                        </a:lnTo>
                        <a:lnTo>
                          <a:pt x="35" y="49"/>
                        </a:lnTo>
                        <a:lnTo>
                          <a:pt x="35" y="53"/>
                        </a:lnTo>
                        <a:lnTo>
                          <a:pt x="38" y="57"/>
                        </a:lnTo>
                        <a:lnTo>
                          <a:pt x="35" y="57"/>
                        </a:lnTo>
                        <a:lnTo>
                          <a:pt x="35" y="61"/>
                        </a:lnTo>
                        <a:lnTo>
                          <a:pt x="31" y="61"/>
                        </a:lnTo>
                        <a:lnTo>
                          <a:pt x="31" y="65"/>
                        </a:lnTo>
                        <a:lnTo>
                          <a:pt x="27" y="65"/>
                        </a:lnTo>
                        <a:lnTo>
                          <a:pt x="27" y="69"/>
                        </a:lnTo>
                        <a:lnTo>
                          <a:pt x="27" y="73"/>
                        </a:lnTo>
                        <a:lnTo>
                          <a:pt x="23" y="73"/>
                        </a:lnTo>
                        <a:lnTo>
                          <a:pt x="23" y="69"/>
                        </a:lnTo>
                        <a:lnTo>
                          <a:pt x="23" y="65"/>
                        </a:lnTo>
                        <a:lnTo>
                          <a:pt x="19" y="65"/>
                        </a:lnTo>
                        <a:lnTo>
                          <a:pt x="19" y="61"/>
                        </a:lnTo>
                        <a:lnTo>
                          <a:pt x="15" y="61"/>
                        </a:lnTo>
                        <a:lnTo>
                          <a:pt x="12" y="57"/>
                        </a:lnTo>
                        <a:lnTo>
                          <a:pt x="8" y="57"/>
                        </a:lnTo>
                        <a:lnTo>
                          <a:pt x="8" y="53"/>
                        </a:lnTo>
                        <a:lnTo>
                          <a:pt x="4" y="53"/>
                        </a:lnTo>
                        <a:lnTo>
                          <a:pt x="4" y="57"/>
                        </a:lnTo>
                        <a:lnTo>
                          <a:pt x="0" y="57"/>
                        </a:lnTo>
                        <a:lnTo>
                          <a:pt x="0" y="53"/>
                        </a:lnTo>
                        <a:lnTo>
                          <a:pt x="0" y="49"/>
                        </a:lnTo>
                        <a:lnTo>
                          <a:pt x="0" y="45"/>
                        </a:lnTo>
                        <a:lnTo>
                          <a:pt x="0" y="41"/>
                        </a:lnTo>
                        <a:lnTo>
                          <a:pt x="4" y="41"/>
                        </a:lnTo>
                        <a:lnTo>
                          <a:pt x="0" y="41"/>
                        </a:lnTo>
                        <a:lnTo>
                          <a:pt x="0" y="36"/>
                        </a:lnTo>
                        <a:lnTo>
                          <a:pt x="4" y="36"/>
                        </a:lnTo>
                        <a:lnTo>
                          <a:pt x="4" y="32"/>
                        </a:lnTo>
                        <a:lnTo>
                          <a:pt x="4" y="28"/>
                        </a:lnTo>
                        <a:lnTo>
                          <a:pt x="4" y="24"/>
                        </a:lnTo>
                        <a:lnTo>
                          <a:pt x="8" y="24"/>
                        </a:lnTo>
                        <a:lnTo>
                          <a:pt x="8" y="20"/>
                        </a:lnTo>
                        <a:lnTo>
                          <a:pt x="8" y="16"/>
                        </a:lnTo>
                        <a:lnTo>
                          <a:pt x="12" y="16"/>
                        </a:lnTo>
                        <a:lnTo>
                          <a:pt x="8" y="16"/>
                        </a:lnTo>
                        <a:lnTo>
                          <a:pt x="12" y="16"/>
                        </a:lnTo>
                        <a:lnTo>
                          <a:pt x="8" y="16"/>
                        </a:lnTo>
                        <a:lnTo>
                          <a:pt x="8" y="12"/>
                        </a:lnTo>
                        <a:lnTo>
                          <a:pt x="12" y="12"/>
                        </a:lnTo>
                        <a:lnTo>
                          <a:pt x="12" y="8"/>
                        </a:lnTo>
                        <a:lnTo>
                          <a:pt x="15" y="8"/>
                        </a:lnTo>
                        <a:lnTo>
                          <a:pt x="12" y="8"/>
                        </a:lnTo>
                        <a:lnTo>
                          <a:pt x="12" y="4"/>
                        </a:lnTo>
                        <a:lnTo>
                          <a:pt x="8" y="4"/>
                        </a:lnTo>
                        <a:lnTo>
                          <a:pt x="12" y="0"/>
                        </a:lnTo>
                        <a:lnTo>
                          <a:pt x="8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328" name="Freeform 703">
                    <a:extLst>
                      <a:ext uri="{FF2B5EF4-FFF2-40B4-BE49-F238E27FC236}">
                        <a16:creationId xmlns:a16="http://schemas.microsoft.com/office/drawing/2014/main" id="{16324805-49A4-536E-9452-51BE95BF209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358" y="3603"/>
                    <a:ext cx="115" cy="90"/>
                  </a:xfrm>
                  <a:custGeom>
                    <a:avLst/>
                    <a:gdLst>
                      <a:gd name="T0" fmla="*/ 92 w 115"/>
                      <a:gd name="T1" fmla="*/ 8 h 89"/>
                      <a:gd name="T2" fmla="*/ 100 w 115"/>
                      <a:gd name="T3" fmla="*/ 12 h 89"/>
                      <a:gd name="T4" fmla="*/ 108 w 115"/>
                      <a:gd name="T5" fmla="*/ 8 h 89"/>
                      <a:gd name="T6" fmla="*/ 112 w 115"/>
                      <a:gd name="T7" fmla="*/ 0 h 89"/>
                      <a:gd name="T8" fmla="*/ 112 w 115"/>
                      <a:gd name="T9" fmla="*/ 8 h 89"/>
                      <a:gd name="T10" fmla="*/ 112 w 115"/>
                      <a:gd name="T11" fmla="*/ 12 h 89"/>
                      <a:gd name="T12" fmla="*/ 108 w 115"/>
                      <a:gd name="T13" fmla="*/ 20 h 89"/>
                      <a:gd name="T14" fmla="*/ 100 w 115"/>
                      <a:gd name="T15" fmla="*/ 24 h 89"/>
                      <a:gd name="T16" fmla="*/ 96 w 115"/>
                      <a:gd name="T17" fmla="*/ 32 h 89"/>
                      <a:gd name="T18" fmla="*/ 96 w 115"/>
                      <a:gd name="T19" fmla="*/ 45 h 89"/>
                      <a:gd name="T20" fmla="*/ 96 w 115"/>
                      <a:gd name="T21" fmla="*/ 49 h 89"/>
                      <a:gd name="T22" fmla="*/ 92 w 115"/>
                      <a:gd name="T23" fmla="*/ 57 h 89"/>
                      <a:gd name="T24" fmla="*/ 85 w 115"/>
                      <a:gd name="T25" fmla="*/ 61 h 89"/>
                      <a:gd name="T26" fmla="*/ 81 w 115"/>
                      <a:gd name="T27" fmla="*/ 69 h 89"/>
                      <a:gd name="T28" fmla="*/ 77 w 115"/>
                      <a:gd name="T29" fmla="*/ 77 h 89"/>
                      <a:gd name="T30" fmla="*/ 66 w 115"/>
                      <a:gd name="T31" fmla="*/ 77 h 89"/>
                      <a:gd name="T32" fmla="*/ 62 w 115"/>
                      <a:gd name="T33" fmla="*/ 77 h 89"/>
                      <a:gd name="T34" fmla="*/ 54 w 115"/>
                      <a:gd name="T35" fmla="*/ 81 h 89"/>
                      <a:gd name="T36" fmla="*/ 50 w 115"/>
                      <a:gd name="T37" fmla="*/ 81 h 89"/>
                      <a:gd name="T38" fmla="*/ 43 w 115"/>
                      <a:gd name="T39" fmla="*/ 85 h 89"/>
                      <a:gd name="T40" fmla="*/ 35 w 115"/>
                      <a:gd name="T41" fmla="*/ 89 h 89"/>
                      <a:gd name="T42" fmla="*/ 27 w 115"/>
                      <a:gd name="T43" fmla="*/ 85 h 89"/>
                      <a:gd name="T44" fmla="*/ 23 w 115"/>
                      <a:gd name="T45" fmla="*/ 81 h 89"/>
                      <a:gd name="T46" fmla="*/ 20 w 115"/>
                      <a:gd name="T47" fmla="*/ 77 h 89"/>
                      <a:gd name="T48" fmla="*/ 12 w 115"/>
                      <a:gd name="T49" fmla="*/ 73 h 89"/>
                      <a:gd name="T50" fmla="*/ 12 w 115"/>
                      <a:gd name="T51" fmla="*/ 61 h 89"/>
                      <a:gd name="T52" fmla="*/ 4 w 115"/>
                      <a:gd name="T53" fmla="*/ 57 h 89"/>
                      <a:gd name="T54" fmla="*/ 0 w 115"/>
                      <a:gd name="T55" fmla="*/ 49 h 89"/>
                      <a:gd name="T56" fmla="*/ 8 w 115"/>
                      <a:gd name="T57" fmla="*/ 45 h 89"/>
                      <a:gd name="T58" fmla="*/ 12 w 115"/>
                      <a:gd name="T59" fmla="*/ 36 h 89"/>
                      <a:gd name="T60" fmla="*/ 20 w 115"/>
                      <a:gd name="T61" fmla="*/ 41 h 89"/>
                      <a:gd name="T62" fmla="*/ 23 w 115"/>
                      <a:gd name="T63" fmla="*/ 32 h 89"/>
                      <a:gd name="T64" fmla="*/ 35 w 115"/>
                      <a:gd name="T65" fmla="*/ 32 h 89"/>
                      <a:gd name="T66" fmla="*/ 43 w 115"/>
                      <a:gd name="T67" fmla="*/ 36 h 89"/>
                      <a:gd name="T68" fmla="*/ 50 w 115"/>
                      <a:gd name="T69" fmla="*/ 32 h 89"/>
                      <a:gd name="T70" fmla="*/ 54 w 115"/>
                      <a:gd name="T71" fmla="*/ 24 h 89"/>
                      <a:gd name="T72" fmla="*/ 62 w 115"/>
                      <a:gd name="T73" fmla="*/ 24 h 89"/>
                      <a:gd name="T74" fmla="*/ 69 w 115"/>
                      <a:gd name="T75" fmla="*/ 20 h 89"/>
                      <a:gd name="T76" fmla="*/ 69 w 115"/>
                      <a:gd name="T77" fmla="*/ 24 h 89"/>
                      <a:gd name="T78" fmla="*/ 73 w 115"/>
                      <a:gd name="T79" fmla="*/ 16 h 89"/>
                      <a:gd name="T80" fmla="*/ 81 w 115"/>
                      <a:gd name="T81" fmla="*/ 8 h 89"/>
                      <a:gd name="T82" fmla="*/ 85 w 115"/>
                      <a:gd name="T83" fmla="*/ 8 h 8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</a:cxnLst>
                    <a:rect l="0" t="0" r="r" b="b"/>
                    <a:pathLst>
                      <a:path w="115" h="89">
                        <a:moveTo>
                          <a:pt x="89" y="4"/>
                        </a:moveTo>
                        <a:lnTo>
                          <a:pt x="89" y="8"/>
                        </a:lnTo>
                        <a:lnTo>
                          <a:pt x="92" y="8"/>
                        </a:lnTo>
                        <a:lnTo>
                          <a:pt x="92" y="12"/>
                        </a:lnTo>
                        <a:lnTo>
                          <a:pt x="96" y="12"/>
                        </a:lnTo>
                        <a:lnTo>
                          <a:pt x="100" y="12"/>
                        </a:lnTo>
                        <a:lnTo>
                          <a:pt x="104" y="12"/>
                        </a:lnTo>
                        <a:lnTo>
                          <a:pt x="104" y="8"/>
                        </a:lnTo>
                        <a:lnTo>
                          <a:pt x="108" y="8"/>
                        </a:lnTo>
                        <a:lnTo>
                          <a:pt x="108" y="4"/>
                        </a:lnTo>
                        <a:lnTo>
                          <a:pt x="112" y="4"/>
                        </a:lnTo>
                        <a:lnTo>
                          <a:pt x="112" y="0"/>
                        </a:lnTo>
                        <a:lnTo>
                          <a:pt x="115" y="0"/>
                        </a:lnTo>
                        <a:lnTo>
                          <a:pt x="115" y="4"/>
                        </a:lnTo>
                        <a:lnTo>
                          <a:pt x="112" y="8"/>
                        </a:lnTo>
                        <a:lnTo>
                          <a:pt x="115" y="8"/>
                        </a:lnTo>
                        <a:lnTo>
                          <a:pt x="115" y="12"/>
                        </a:lnTo>
                        <a:lnTo>
                          <a:pt x="112" y="12"/>
                        </a:lnTo>
                        <a:lnTo>
                          <a:pt x="112" y="16"/>
                        </a:lnTo>
                        <a:lnTo>
                          <a:pt x="108" y="16"/>
                        </a:lnTo>
                        <a:lnTo>
                          <a:pt x="108" y="20"/>
                        </a:lnTo>
                        <a:lnTo>
                          <a:pt x="104" y="20"/>
                        </a:lnTo>
                        <a:lnTo>
                          <a:pt x="104" y="24"/>
                        </a:lnTo>
                        <a:lnTo>
                          <a:pt x="100" y="24"/>
                        </a:lnTo>
                        <a:lnTo>
                          <a:pt x="96" y="24"/>
                        </a:lnTo>
                        <a:lnTo>
                          <a:pt x="96" y="28"/>
                        </a:lnTo>
                        <a:lnTo>
                          <a:pt x="96" y="32"/>
                        </a:lnTo>
                        <a:lnTo>
                          <a:pt x="96" y="36"/>
                        </a:lnTo>
                        <a:lnTo>
                          <a:pt x="96" y="41"/>
                        </a:lnTo>
                        <a:lnTo>
                          <a:pt x="96" y="45"/>
                        </a:lnTo>
                        <a:lnTo>
                          <a:pt x="92" y="45"/>
                        </a:lnTo>
                        <a:lnTo>
                          <a:pt x="96" y="45"/>
                        </a:lnTo>
                        <a:lnTo>
                          <a:pt x="96" y="49"/>
                        </a:lnTo>
                        <a:lnTo>
                          <a:pt x="92" y="49"/>
                        </a:lnTo>
                        <a:lnTo>
                          <a:pt x="92" y="53"/>
                        </a:lnTo>
                        <a:lnTo>
                          <a:pt x="92" y="57"/>
                        </a:lnTo>
                        <a:lnTo>
                          <a:pt x="92" y="61"/>
                        </a:lnTo>
                        <a:lnTo>
                          <a:pt x="89" y="61"/>
                        </a:lnTo>
                        <a:lnTo>
                          <a:pt x="85" y="61"/>
                        </a:lnTo>
                        <a:lnTo>
                          <a:pt x="85" y="65"/>
                        </a:lnTo>
                        <a:lnTo>
                          <a:pt x="85" y="69"/>
                        </a:lnTo>
                        <a:lnTo>
                          <a:pt x="81" y="69"/>
                        </a:lnTo>
                        <a:lnTo>
                          <a:pt x="81" y="73"/>
                        </a:lnTo>
                        <a:lnTo>
                          <a:pt x="77" y="73"/>
                        </a:lnTo>
                        <a:lnTo>
                          <a:pt x="77" y="77"/>
                        </a:lnTo>
                        <a:lnTo>
                          <a:pt x="73" y="77"/>
                        </a:lnTo>
                        <a:lnTo>
                          <a:pt x="69" y="77"/>
                        </a:lnTo>
                        <a:lnTo>
                          <a:pt x="66" y="77"/>
                        </a:lnTo>
                        <a:lnTo>
                          <a:pt x="62" y="77"/>
                        </a:lnTo>
                        <a:lnTo>
                          <a:pt x="62" y="81"/>
                        </a:lnTo>
                        <a:lnTo>
                          <a:pt x="62" y="77"/>
                        </a:lnTo>
                        <a:lnTo>
                          <a:pt x="62" y="81"/>
                        </a:lnTo>
                        <a:lnTo>
                          <a:pt x="58" y="81"/>
                        </a:lnTo>
                        <a:lnTo>
                          <a:pt x="54" y="81"/>
                        </a:lnTo>
                        <a:lnTo>
                          <a:pt x="54" y="77"/>
                        </a:lnTo>
                        <a:lnTo>
                          <a:pt x="50" y="77"/>
                        </a:lnTo>
                        <a:lnTo>
                          <a:pt x="50" y="81"/>
                        </a:lnTo>
                        <a:lnTo>
                          <a:pt x="46" y="81"/>
                        </a:lnTo>
                        <a:lnTo>
                          <a:pt x="46" y="85"/>
                        </a:lnTo>
                        <a:lnTo>
                          <a:pt x="43" y="85"/>
                        </a:lnTo>
                        <a:lnTo>
                          <a:pt x="39" y="85"/>
                        </a:lnTo>
                        <a:lnTo>
                          <a:pt x="39" y="89"/>
                        </a:lnTo>
                        <a:lnTo>
                          <a:pt x="35" y="89"/>
                        </a:lnTo>
                        <a:lnTo>
                          <a:pt x="35" y="85"/>
                        </a:lnTo>
                        <a:lnTo>
                          <a:pt x="31" y="85"/>
                        </a:lnTo>
                        <a:lnTo>
                          <a:pt x="27" y="85"/>
                        </a:lnTo>
                        <a:lnTo>
                          <a:pt x="27" y="81"/>
                        </a:lnTo>
                        <a:lnTo>
                          <a:pt x="23" y="85"/>
                        </a:lnTo>
                        <a:lnTo>
                          <a:pt x="23" y="81"/>
                        </a:lnTo>
                        <a:lnTo>
                          <a:pt x="20" y="77"/>
                        </a:lnTo>
                        <a:lnTo>
                          <a:pt x="20" y="73"/>
                        </a:lnTo>
                        <a:lnTo>
                          <a:pt x="20" y="77"/>
                        </a:lnTo>
                        <a:lnTo>
                          <a:pt x="16" y="77"/>
                        </a:lnTo>
                        <a:lnTo>
                          <a:pt x="16" y="73"/>
                        </a:lnTo>
                        <a:lnTo>
                          <a:pt x="12" y="73"/>
                        </a:lnTo>
                        <a:lnTo>
                          <a:pt x="12" y="69"/>
                        </a:lnTo>
                        <a:lnTo>
                          <a:pt x="12" y="65"/>
                        </a:lnTo>
                        <a:lnTo>
                          <a:pt x="12" y="61"/>
                        </a:lnTo>
                        <a:lnTo>
                          <a:pt x="8" y="61"/>
                        </a:lnTo>
                        <a:lnTo>
                          <a:pt x="8" y="57"/>
                        </a:lnTo>
                        <a:lnTo>
                          <a:pt x="4" y="57"/>
                        </a:lnTo>
                        <a:lnTo>
                          <a:pt x="0" y="57"/>
                        </a:lnTo>
                        <a:lnTo>
                          <a:pt x="0" y="53"/>
                        </a:lnTo>
                        <a:lnTo>
                          <a:pt x="0" y="49"/>
                        </a:lnTo>
                        <a:lnTo>
                          <a:pt x="4" y="49"/>
                        </a:lnTo>
                        <a:lnTo>
                          <a:pt x="4" y="45"/>
                        </a:lnTo>
                        <a:lnTo>
                          <a:pt x="8" y="45"/>
                        </a:lnTo>
                        <a:lnTo>
                          <a:pt x="8" y="41"/>
                        </a:lnTo>
                        <a:lnTo>
                          <a:pt x="12" y="41"/>
                        </a:lnTo>
                        <a:lnTo>
                          <a:pt x="12" y="36"/>
                        </a:lnTo>
                        <a:lnTo>
                          <a:pt x="16" y="36"/>
                        </a:lnTo>
                        <a:lnTo>
                          <a:pt x="16" y="41"/>
                        </a:lnTo>
                        <a:lnTo>
                          <a:pt x="20" y="41"/>
                        </a:lnTo>
                        <a:lnTo>
                          <a:pt x="20" y="36"/>
                        </a:lnTo>
                        <a:lnTo>
                          <a:pt x="20" y="32"/>
                        </a:lnTo>
                        <a:lnTo>
                          <a:pt x="23" y="32"/>
                        </a:lnTo>
                        <a:lnTo>
                          <a:pt x="27" y="32"/>
                        </a:lnTo>
                        <a:lnTo>
                          <a:pt x="31" y="32"/>
                        </a:lnTo>
                        <a:lnTo>
                          <a:pt x="35" y="32"/>
                        </a:lnTo>
                        <a:lnTo>
                          <a:pt x="39" y="36"/>
                        </a:lnTo>
                        <a:lnTo>
                          <a:pt x="39" y="32"/>
                        </a:lnTo>
                        <a:lnTo>
                          <a:pt x="43" y="36"/>
                        </a:lnTo>
                        <a:lnTo>
                          <a:pt x="46" y="36"/>
                        </a:lnTo>
                        <a:lnTo>
                          <a:pt x="46" y="32"/>
                        </a:lnTo>
                        <a:lnTo>
                          <a:pt x="50" y="32"/>
                        </a:lnTo>
                        <a:lnTo>
                          <a:pt x="50" y="28"/>
                        </a:lnTo>
                        <a:lnTo>
                          <a:pt x="54" y="28"/>
                        </a:lnTo>
                        <a:lnTo>
                          <a:pt x="54" y="24"/>
                        </a:lnTo>
                        <a:lnTo>
                          <a:pt x="58" y="28"/>
                        </a:lnTo>
                        <a:lnTo>
                          <a:pt x="62" y="28"/>
                        </a:lnTo>
                        <a:lnTo>
                          <a:pt x="62" y="24"/>
                        </a:lnTo>
                        <a:lnTo>
                          <a:pt x="66" y="24"/>
                        </a:lnTo>
                        <a:lnTo>
                          <a:pt x="66" y="20"/>
                        </a:lnTo>
                        <a:lnTo>
                          <a:pt x="69" y="20"/>
                        </a:lnTo>
                        <a:lnTo>
                          <a:pt x="69" y="24"/>
                        </a:lnTo>
                        <a:lnTo>
                          <a:pt x="73" y="24"/>
                        </a:lnTo>
                        <a:lnTo>
                          <a:pt x="69" y="24"/>
                        </a:lnTo>
                        <a:lnTo>
                          <a:pt x="69" y="20"/>
                        </a:lnTo>
                        <a:lnTo>
                          <a:pt x="73" y="20"/>
                        </a:lnTo>
                        <a:lnTo>
                          <a:pt x="73" y="16"/>
                        </a:lnTo>
                        <a:lnTo>
                          <a:pt x="77" y="12"/>
                        </a:lnTo>
                        <a:lnTo>
                          <a:pt x="81" y="12"/>
                        </a:lnTo>
                        <a:lnTo>
                          <a:pt x="81" y="8"/>
                        </a:lnTo>
                        <a:lnTo>
                          <a:pt x="81" y="12"/>
                        </a:lnTo>
                        <a:lnTo>
                          <a:pt x="85" y="12"/>
                        </a:lnTo>
                        <a:lnTo>
                          <a:pt x="85" y="8"/>
                        </a:lnTo>
                        <a:lnTo>
                          <a:pt x="89" y="8"/>
                        </a:lnTo>
                        <a:lnTo>
                          <a:pt x="89" y="4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329" name="Freeform 704">
                    <a:extLst>
                      <a:ext uri="{FF2B5EF4-FFF2-40B4-BE49-F238E27FC236}">
                        <a16:creationId xmlns:a16="http://schemas.microsoft.com/office/drawing/2014/main" id="{18DD222C-331D-CA19-FC8B-F3DBAD90F3F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88" y="3603"/>
                    <a:ext cx="35" cy="32"/>
                  </a:xfrm>
                  <a:custGeom>
                    <a:avLst/>
                    <a:gdLst>
                      <a:gd name="T0" fmla="*/ 34 w 34"/>
                      <a:gd name="T1" fmla="*/ 4 h 32"/>
                      <a:gd name="T2" fmla="*/ 34 w 34"/>
                      <a:gd name="T3" fmla="*/ 8 h 32"/>
                      <a:gd name="T4" fmla="*/ 34 w 34"/>
                      <a:gd name="T5" fmla="*/ 12 h 32"/>
                      <a:gd name="T6" fmla="*/ 34 w 34"/>
                      <a:gd name="T7" fmla="*/ 16 h 32"/>
                      <a:gd name="T8" fmla="*/ 30 w 34"/>
                      <a:gd name="T9" fmla="*/ 16 h 32"/>
                      <a:gd name="T10" fmla="*/ 30 w 34"/>
                      <a:gd name="T11" fmla="*/ 20 h 32"/>
                      <a:gd name="T12" fmla="*/ 27 w 34"/>
                      <a:gd name="T13" fmla="*/ 20 h 32"/>
                      <a:gd name="T14" fmla="*/ 27 w 34"/>
                      <a:gd name="T15" fmla="*/ 24 h 32"/>
                      <a:gd name="T16" fmla="*/ 23 w 34"/>
                      <a:gd name="T17" fmla="*/ 24 h 32"/>
                      <a:gd name="T18" fmla="*/ 19 w 34"/>
                      <a:gd name="T19" fmla="*/ 24 h 32"/>
                      <a:gd name="T20" fmla="*/ 23 w 34"/>
                      <a:gd name="T21" fmla="*/ 24 h 32"/>
                      <a:gd name="T22" fmla="*/ 23 w 34"/>
                      <a:gd name="T23" fmla="*/ 28 h 32"/>
                      <a:gd name="T24" fmla="*/ 19 w 34"/>
                      <a:gd name="T25" fmla="*/ 28 h 32"/>
                      <a:gd name="T26" fmla="*/ 15 w 34"/>
                      <a:gd name="T27" fmla="*/ 28 h 32"/>
                      <a:gd name="T28" fmla="*/ 15 w 34"/>
                      <a:gd name="T29" fmla="*/ 32 h 32"/>
                      <a:gd name="T30" fmla="*/ 11 w 34"/>
                      <a:gd name="T31" fmla="*/ 32 h 32"/>
                      <a:gd name="T32" fmla="*/ 7 w 34"/>
                      <a:gd name="T33" fmla="*/ 32 h 32"/>
                      <a:gd name="T34" fmla="*/ 7 w 34"/>
                      <a:gd name="T35" fmla="*/ 28 h 32"/>
                      <a:gd name="T36" fmla="*/ 11 w 34"/>
                      <a:gd name="T37" fmla="*/ 28 h 32"/>
                      <a:gd name="T38" fmla="*/ 11 w 34"/>
                      <a:gd name="T39" fmla="*/ 32 h 32"/>
                      <a:gd name="T40" fmla="*/ 11 w 34"/>
                      <a:gd name="T41" fmla="*/ 28 h 32"/>
                      <a:gd name="T42" fmla="*/ 7 w 34"/>
                      <a:gd name="T43" fmla="*/ 28 h 32"/>
                      <a:gd name="T44" fmla="*/ 7 w 34"/>
                      <a:gd name="T45" fmla="*/ 24 h 32"/>
                      <a:gd name="T46" fmla="*/ 7 w 34"/>
                      <a:gd name="T47" fmla="*/ 20 h 32"/>
                      <a:gd name="T48" fmla="*/ 7 w 34"/>
                      <a:gd name="T49" fmla="*/ 16 h 32"/>
                      <a:gd name="T50" fmla="*/ 4 w 34"/>
                      <a:gd name="T51" fmla="*/ 16 h 32"/>
                      <a:gd name="T52" fmla="*/ 4 w 34"/>
                      <a:gd name="T53" fmla="*/ 12 h 32"/>
                      <a:gd name="T54" fmla="*/ 0 w 34"/>
                      <a:gd name="T55" fmla="*/ 12 h 32"/>
                      <a:gd name="T56" fmla="*/ 4 w 34"/>
                      <a:gd name="T57" fmla="*/ 12 h 32"/>
                      <a:gd name="T58" fmla="*/ 4 w 34"/>
                      <a:gd name="T59" fmla="*/ 8 h 32"/>
                      <a:gd name="T60" fmla="*/ 7 w 34"/>
                      <a:gd name="T61" fmla="*/ 8 h 32"/>
                      <a:gd name="T62" fmla="*/ 7 w 34"/>
                      <a:gd name="T63" fmla="*/ 4 h 32"/>
                      <a:gd name="T64" fmla="*/ 11 w 34"/>
                      <a:gd name="T65" fmla="*/ 4 h 32"/>
                      <a:gd name="T66" fmla="*/ 11 w 34"/>
                      <a:gd name="T67" fmla="*/ 0 h 32"/>
                      <a:gd name="T68" fmla="*/ 15 w 34"/>
                      <a:gd name="T69" fmla="*/ 0 h 32"/>
                      <a:gd name="T70" fmla="*/ 15 w 34"/>
                      <a:gd name="T71" fmla="*/ 4 h 32"/>
                      <a:gd name="T72" fmla="*/ 19 w 34"/>
                      <a:gd name="T73" fmla="*/ 4 h 32"/>
                      <a:gd name="T74" fmla="*/ 15 w 34"/>
                      <a:gd name="T75" fmla="*/ 4 h 32"/>
                      <a:gd name="T76" fmla="*/ 19 w 34"/>
                      <a:gd name="T77" fmla="*/ 4 h 32"/>
                      <a:gd name="T78" fmla="*/ 15 w 34"/>
                      <a:gd name="T79" fmla="*/ 4 h 32"/>
                      <a:gd name="T80" fmla="*/ 19 w 34"/>
                      <a:gd name="T81" fmla="*/ 4 h 32"/>
                      <a:gd name="T82" fmla="*/ 19 w 34"/>
                      <a:gd name="T83" fmla="*/ 8 h 32"/>
                      <a:gd name="T84" fmla="*/ 19 w 34"/>
                      <a:gd name="T85" fmla="*/ 4 h 32"/>
                      <a:gd name="T86" fmla="*/ 19 w 34"/>
                      <a:gd name="T87" fmla="*/ 8 h 32"/>
                      <a:gd name="T88" fmla="*/ 23 w 34"/>
                      <a:gd name="T89" fmla="*/ 8 h 32"/>
                      <a:gd name="T90" fmla="*/ 19 w 34"/>
                      <a:gd name="T91" fmla="*/ 8 h 32"/>
                      <a:gd name="T92" fmla="*/ 23 w 34"/>
                      <a:gd name="T93" fmla="*/ 8 h 32"/>
                      <a:gd name="T94" fmla="*/ 19 w 34"/>
                      <a:gd name="T95" fmla="*/ 8 h 32"/>
                      <a:gd name="T96" fmla="*/ 19 w 34"/>
                      <a:gd name="T97" fmla="*/ 12 h 32"/>
                      <a:gd name="T98" fmla="*/ 23 w 34"/>
                      <a:gd name="T99" fmla="*/ 12 h 32"/>
                      <a:gd name="T100" fmla="*/ 23 w 34"/>
                      <a:gd name="T101" fmla="*/ 8 h 32"/>
                      <a:gd name="T102" fmla="*/ 23 w 34"/>
                      <a:gd name="T103" fmla="*/ 4 h 32"/>
                      <a:gd name="T104" fmla="*/ 27 w 34"/>
                      <a:gd name="T105" fmla="*/ 4 h 32"/>
                      <a:gd name="T106" fmla="*/ 30 w 34"/>
                      <a:gd name="T107" fmla="*/ 4 h 32"/>
                      <a:gd name="T108" fmla="*/ 34 w 34"/>
                      <a:gd name="T109" fmla="*/ 4 h 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</a:cxnLst>
                    <a:rect l="0" t="0" r="r" b="b"/>
                    <a:pathLst>
                      <a:path w="34" h="32">
                        <a:moveTo>
                          <a:pt x="34" y="4"/>
                        </a:moveTo>
                        <a:lnTo>
                          <a:pt x="34" y="8"/>
                        </a:lnTo>
                        <a:lnTo>
                          <a:pt x="34" y="12"/>
                        </a:lnTo>
                        <a:lnTo>
                          <a:pt x="34" y="16"/>
                        </a:lnTo>
                        <a:lnTo>
                          <a:pt x="30" y="16"/>
                        </a:lnTo>
                        <a:lnTo>
                          <a:pt x="30" y="20"/>
                        </a:lnTo>
                        <a:lnTo>
                          <a:pt x="27" y="20"/>
                        </a:lnTo>
                        <a:lnTo>
                          <a:pt x="27" y="24"/>
                        </a:lnTo>
                        <a:lnTo>
                          <a:pt x="23" y="24"/>
                        </a:lnTo>
                        <a:lnTo>
                          <a:pt x="19" y="24"/>
                        </a:lnTo>
                        <a:lnTo>
                          <a:pt x="23" y="24"/>
                        </a:lnTo>
                        <a:lnTo>
                          <a:pt x="23" y="28"/>
                        </a:lnTo>
                        <a:lnTo>
                          <a:pt x="19" y="28"/>
                        </a:lnTo>
                        <a:lnTo>
                          <a:pt x="15" y="28"/>
                        </a:lnTo>
                        <a:lnTo>
                          <a:pt x="15" y="32"/>
                        </a:lnTo>
                        <a:lnTo>
                          <a:pt x="11" y="32"/>
                        </a:lnTo>
                        <a:lnTo>
                          <a:pt x="7" y="32"/>
                        </a:lnTo>
                        <a:lnTo>
                          <a:pt x="7" y="28"/>
                        </a:lnTo>
                        <a:lnTo>
                          <a:pt x="11" y="28"/>
                        </a:lnTo>
                        <a:lnTo>
                          <a:pt x="11" y="32"/>
                        </a:lnTo>
                        <a:lnTo>
                          <a:pt x="11" y="28"/>
                        </a:lnTo>
                        <a:lnTo>
                          <a:pt x="7" y="28"/>
                        </a:lnTo>
                        <a:lnTo>
                          <a:pt x="7" y="24"/>
                        </a:lnTo>
                        <a:lnTo>
                          <a:pt x="7" y="20"/>
                        </a:lnTo>
                        <a:lnTo>
                          <a:pt x="7" y="16"/>
                        </a:lnTo>
                        <a:lnTo>
                          <a:pt x="4" y="16"/>
                        </a:lnTo>
                        <a:lnTo>
                          <a:pt x="4" y="12"/>
                        </a:lnTo>
                        <a:lnTo>
                          <a:pt x="0" y="12"/>
                        </a:lnTo>
                        <a:lnTo>
                          <a:pt x="4" y="12"/>
                        </a:lnTo>
                        <a:lnTo>
                          <a:pt x="4" y="8"/>
                        </a:lnTo>
                        <a:lnTo>
                          <a:pt x="7" y="8"/>
                        </a:lnTo>
                        <a:lnTo>
                          <a:pt x="7" y="4"/>
                        </a:lnTo>
                        <a:lnTo>
                          <a:pt x="11" y="4"/>
                        </a:lnTo>
                        <a:lnTo>
                          <a:pt x="11" y="0"/>
                        </a:lnTo>
                        <a:lnTo>
                          <a:pt x="15" y="0"/>
                        </a:lnTo>
                        <a:lnTo>
                          <a:pt x="15" y="4"/>
                        </a:lnTo>
                        <a:lnTo>
                          <a:pt x="19" y="4"/>
                        </a:lnTo>
                        <a:lnTo>
                          <a:pt x="15" y="4"/>
                        </a:lnTo>
                        <a:lnTo>
                          <a:pt x="19" y="4"/>
                        </a:lnTo>
                        <a:lnTo>
                          <a:pt x="15" y="4"/>
                        </a:lnTo>
                        <a:lnTo>
                          <a:pt x="19" y="4"/>
                        </a:lnTo>
                        <a:lnTo>
                          <a:pt x="19" y="8"/>
                        </a:lnTo>
                        <a:lnTo>
                          <a:pt x="19" y="4"/>
                        </a:lnTo>
                        <a:lnTo>
                          <a:pt x="19" y="8"/>
                        </a:lnTo>
                        <a:lnTo>
                          <a:pt x="23" y="8"/>
                        </a:lnTo>
                        <a:lnTo>
                          <a:pt x="19" y="8"/>
                        </a:lnTo>
                        <a:lnTo>
                          <a:pt x="23" y="8"/>
                        </a:lnTo>
                        <a:lnTo>
                          <a:pt x="19" y="8"/>
                        </a:lnTo>
                        <a:lnTo>
                          <a:pt x="19" y="12"/>
                        </a:lnTo>
                        <a:lnTo>
                          <a:pt x="23" y="12"/>
                        </a:lnTo>
                        <a:lnTo>
                          <a:pt x="23" y="8"/>
                        </a:lnTo>
                        <a:lnTo>
                          <a:pt x="23" y="4"/>
                        </a:lnTo>
                        <a:lnTo>
                          <a:pt x="27" y="4"/>
                        </a:lnTo>
                        <a:lnTo>
                          <a:pt x="30" y="4"/>
                        </a:lnTo>
                        <a:lnTo>
                          <a:pt x="34" y="4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330" name="Freeform 705">
                    <a:extLst>
                      <a:ext uri="{FF2B5EF4-FFF2-40B4-BE49-F238E27FC236}">
                        <a16:creationId xmlns:a16="http://schemas.microsoft.com/office/drawing/2014/main" id="{2A6E794E-3303-E2B7-FF02-B073F647DC3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837" y="3603"/>
                    <a:ext cx="57" cy="84"/>
                  </a:xfrm>
                  <a:custGeom>
                    <a:avLst/>
                    <a:gdLst>
                      <a:gd name="T0" fmla="*/ 54 w 57"/>
                      <a:gd name="T1" fmla="*/ 4 h 85"/>
                      <a:gd name="T2" fmla="*/ 54 w 57"/>
                      <a:gd name="T3" fmla="*/ 12 h 85"/>
                      <a:gd name="T4" fmla="*/ 50 w 57"/>
                      <a:gd name="T5" fmla="*/ 16 h 85"/>
                      <a:gd name="T6" fmla="*/ 50 w 57"/>
                      <a:gd name="T7" fmla="*/ 16 h 85"/>
                      <a:gd name="T8" fmla="*/ 50 w 57"/>
                      <a:gd name="T9" fmla="*/ 24 h 85"/>
                      <a:gd name="T10" fmla="*/ 50 w 57"/>
                      <a:gd name="T11" fmla="*/ 32 h 85"/>
                      <a:gd name="T12" fmla="*/ 50 w 57"/>
                      <a:gd name="T13" fmla="*/ 41 h 85"/>
                      <a:gd name="T14" fmla="*/ 54 w 57"/>
                      <a:gd name="T15" fmla="*/ 45 h 85"/>
                      <a:gd name="T16" fmla="*/ 54 w 57"/>
                      <a:gd name="T17" fmla="*/ 45 h 85"/>
                      <a:gd name="T18" fmla="*/ 57 w 57"/>
                      <a:gd name="T19" fmla="*/ 49 h 85"/>
                      <a:gd name="T20" fmla="*/ 54 w 57"/>
                      <a:gd name="T21" fmla="*/ 53 h 85"/>
                      <a:gd name="T22" fmla="*/ 57 w 57"/>
                      <a:gd name="T23" fmla="*/ 57 h 85"/>
                      <a:gd name="T24" fmla="*/ 54 w 57"/>
                      <a:gd name="T25" fmla="*/ 61 h 85"/>
                      <a:gd name="T26" fmla="*/ 57 w 57"/>
                      <a:gd name="T27" fmla="*/ 69 h 85"/>
                      <a:gd name="T28" fmla="*/ 54 w 57"/>
                      <a:gd name="T29" fmla="*/ 73 h 85"/>
                      <a:gd name="T30" fmla="*/ 54 w 57"/>
                      <a:gd name="T31" fmla="*/ 81 h 85"/>
                      <a:gd name="T32" fmla="*/ 46 w 57"/>
                      <a:gd name="T33" fmla="*/ 85 h 85"/>
                      <a:gd name="T34" fmla="*/ 38 w 57"/>
                      <a:gd name="T35" fmla="*/ 81 h 85"/>
                      <a:gd name="T36" fmla="*/ 34 w 57"/>
                      <a:gd name="T37" fmla="*/ 77 h 85"/>
                      <a:gd name="T38" fmla="*/ 31 w 57"/>
                      <a:gd name="T39" fmla="*/ 69 h 85"/>
                      <a:gd name="T40" fmla="*/ 27 w 57"/>
                      <a:gd name="T41" fmla="*/ 65 h 85"/>
                      <a:gd name="T42" fmla="*/ 31 w 57"/>
                      <a:gd name="T43" fmla="*/ 61 h 85"/>
                      <a:gd name="T44" fmla="*/ 31 w 57"/>
                      <a:gd name="T45" fmla="*/ 53 h 85"/>
                      <a:gd name="T46" fmla="*/ 23 w 57"/>
                      <a:gd name="T47" fmla="*/ 49 h 85"/>
                      <a:gd name="T48" fmla="*/ 19 w 57"/>
                      <a:gd name="T49" fmla="*/ 45 h 85"/>
                      <a:gd name="T50" fmla="*/ 19 w 57"/>
                      <a:gd name="T51" fmla="*/ 36 h 85"/>
                      <a:gd name="T52" fmla="*/ 19 w 57"/>
                      <a:gd name="T53" fmla="*/ 32 h 85"/>
                      <a:gd name="T54" fmla="*/ 11 w 57"/>
                      <a:gd name="T55" fmla="*/ 32 h 85"/>
                      <a:gd name="T56" fmla="*/ 11 w 57"/>
                      <a:gd name="T57" fmla="*/ 24 h 85"/>
                      <a:gd name="T58" fmla="*/ 8 w 57"/>
                      <a:gd name="T59" fmla="*/ 20 h 85"/>
                      <a:gd name="T60" fmla="*/ 4 w 57"/>
                      <a:gd name="T61" fmla="*/ 16 h 85"/>
                      <a:gd name="T62" fmla="*/ 15 w 57"/>
                      <a:gd name="T63" fmla="*/ 4 h 85"/>
                      <a:gd name="T64" fmla="*/ 57 w 57"/>
                      <a:gd name="T65" fmla="*/ 0 h 8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57" h="85">
                        <a:moveTo>
                          <a:pt x="57" y="0"/>
                        </a:moveTo>
                        <a:lnTo>
                          <a:pt x="54" y="4"/>
                        </a:lnTo>
                        <a:lnTo>
                          <a:pt x="54" y="8"/>
                        </a:lnTo>
                        <a:lnTo>
                          <a:pt x="54" y="12"/>
                        </a:lnTo>
                        <a:lnTo>
                          <a:pt x="54" y="16"/>
                        </a:lnTo>
                        <a:lnTo>
                          <a:pt x="50" y="16"/>
                        </a:lnTo>
                        <a:lnTo>
                          <a:pt x="54" y="16"/>
                        </a:lnTo>
                        <a:lnTo>
                          <a:pt x="50" y="16"/>
                        </a:lnTo>
                        <a:lnTo>
                          <a:pt x="50" y="20"/>
                        </a:lnTo>
                        <a:lnTo>
                          <a:pt x="50" y="24"/>
                        </a:lnTo>
                        <a:lnTo>
                          <a:pt x="50" y="28"/>
                        </a:lnTo>
                        <a:lnTo>
                          <a:pt x="50" y="32"/>
                        </a:lnTo>
                        <a:lnTo>
                          <a:pt x="50" y="36"/>
                        </a:lnTo>
                        <a:lnTo>
                          <a:pt x="50" y="41"/>
                        </a:lnTo>
                        <a:lnTo>
                          <a:pt x="54" y="41"/>
                        </a:lnTo>
                        <a:lnTo>
                          <a:pt x="54" y="45"/>
                        </a:lnTo>
                        <a:lnTo>
                          <a:pt x="50" y="45"/>
                        </a:lnTo>
                        <a:lnTo>
                          <a:pt x="54" y="45"/>
                        </a:lnTo>
                        <a:lnTo>
                          <a:pt x="57" y="45"/>
                        </a:lnTo>
                        <a:lnTo>
                          <a:pt x="57" y="49"/>
                        </a:lnTo>
                        <a:lnTo>
                          <a:pt x="54" y="49"/>
                        </a:lnTo>
                        <a:lnTo>
                          <a:pt x="54" y="53"/>
                        </a:lnTo>
                        <a:lnTo>
                          <a:pt x="57" y="53"/>
                        </a:lnTo>
                        <a:lnTo>
                          <a:pt x="57" y="57"/>
                        </a:lnTo>
                        <a:lnTo>
                          <a:pt x="57" y="61"/>
                        </a:lnTo>
                        <a:lnTo>
                          <a:pt x="54" y="61"/>
                        </a:lnTo>
                        <a:lnTo>
                          <a:pt x="57" y="65"/>
                        </a:lnTo>
                        <a:lnTo>
                          <a:pt x="57" y="69"/>
                        </a:lnTo>
                        <a:lnTo>
                          <a:pt x="57" y="73"/>
                        </a:lnTo>
                        <a:lnTo>
                          <a:pt x="54" y="73"/>
                        </a:lnTo>
                        <a:lnTo>
                          <a:pt x="54" y="77"/>
                        </a:lnTo>
                        <a:lnTo>
                          <a:pt x="54" y="81"/>
                        </a:lnTo>
                        <a:lnTo>
                          <a:pt x="50" y="85"/>
                        </a:lnTo>
                        <a:lnTo>
                          <a:pt x="46" y="85"/>
                        </a:lnTo>
                        <a:lnTo>
                          <a:pt x="42" y="85"/>
                        </a:lnTo>
                        <a:lnTo>
                          <a:pt x="38" y="81"/>
                        </a:lnTo>
                        <a:lnTo>
                          <a:pt x="38" y="77"/>
                        </a:lnTo>
                        <a:lnTo>
                          <a:pt x="34" y="77"/>
                        </a:lnTo>
                        <a:lnTo>
                          <a:pt x="34" y="73"/>
                        </a:lnTo>
                        <a:lnTo>
                          <a:pt x="31" y="69"/>
                        </a:lnTo>
                        <a:lnTo>
                          <a:pt x="27" y="69"/>
                        </a:lnTo>
                        <a:lnTo>
                          <a:pt x="27" y="65"/>
                        </a:lnTo>
                        <a:lnTo>
                          <a:pt x="31" y="65"/>
                        </a:lnTo>
                        <a:lnTo>
                          <a:pt x="31" y="61"/>
                        </a:lnTo>
                        <a:lnTo>
                          <a:pt x="31" y="57"/>
                        </a:lnTo>
                        <a:lnTo>
                          <a:pt x="31" y="53"/>
                        </a:lnTo>
                        <a:lnTo>
                          <a:pt x="27" y="49"/>
                        </a:lnTo>
                        <a:lnTo>
                          <a:pt x="23" y="49"/>
                        </a:lnTo>
                        <a:lnTo>
                          <a:pt x="23" y="45"/>
                        </a:lnTo>
                        <a:lnTo>
                          <a:pt x="19" y="45"/>
                        </a:lnTo>
                        <a:lnTo>
                          <a:pt x="19" y="41"/>
                        </a:lnTo>
                        <a:lnTo>
                          <a:pt x="19" y="36"/>
                        </a:lnTo>
                        <a:lnTo>
                          <a:pt x="15" y="36"/>
                        </a:lnTo>
                        <a:lnTo>
                          <a:pt x="19" y="32"/>
                        </a:lnTo>
                        <a:lnTo>
                          <a:pt x="15" y="32"/>
                        </a:lnTo>
                        <a:lnTo>
                          <a:pt x="11" y="32"/>
                        </a:lnTo>
                        <a:lnTo>
                          <a:pt x="11" y="28"/>
                        </a:lnTo>
                        <a:lnTo>
                          <a:pt x="11" y="24"/>
                        </a:lnTo>
                        <a:lnTo>
                          <a:pt x="11" y="20"/>
                        </a:lnTo>
                        <a:lnTo>
                          <a:pt x="8" y="20"/>
                        </a:lnTo>
                        <a:lnTo>
                          <a:pt x="4" y="20"/>
                        </a:lnTo>
                        <a:lnTo>
                          <a:pt x="4" y="16"/>
                        </a:lnTo>
                        <a:lnTo>
                          <a:pt x="0" y="16"/>
                        </a:lnTo>
                        <a:lnTo>
                          <a:pt x="15" y="4"/>
                        </a:lnTo>
                        <a:lnTo>
                          <a:pt x="34" y="0"/>
                        </a:lnTo>
                        <a:lnTo>
                          <a:pt x="57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331" name="Freeform 706">
                    <a:extLst>
                      <a:ext uri="{FF2B5EF4-FFF2-40B4-BE49-F238E27FC236}">
                        <a16:creationId xmlns:a16="http://schemas.microsoft.com/office/drawing/2014/main" id="{F8D402CA-EB63-31E3-53EE-9CF1EC5CE17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888" y="3603"/>
                    <a:ext cx="61" cy="76"/>
                  </a:xfrm>
                  <a:custGeom>
                    <a:avLst/>
                    <a:gdLst>
                      <a:gd name="T0" fmla="*/ 7 w 61"/>
                      <a:gd name="T1" fmla="*/ 4 h 77"/>
                      <a:gd name="T2" fmla="*/ 11 w 61"/>
                      <a:gd name="T3" fmla="*/ 8 h 77"/>
                      <a:gd name="T4" fmla="*/ 15 w 61"/>
                      <a:gd name="T5" fmla="*/ 16 h 77"/>
                      <a:gd name="T6" fmla="*/ 15 w 61"/>
                      <a:gd name="T7" fmla="*/ 24 h 77"/>
                      <a:gd name="T8" fmla="*/ 19 w 61"/>
                      <a:gd name="T9" fmla="*/ 28 h 77"/>
                      <a:gd name="T10" fmla="*/ 27 w 61"/>
                      <a:gd name="T11" fmla="*/ 28 h 77"/>
                      <a:gd name="T12" fmla="*/ 30 w 61"/>
                      <a:gd name="T13" fmla="*/ 32 h 77"/>
                      <a:gd name="T14" fmla="*/ 30 w 61"/>
                      <a:gd name="T15" fmla="*/ 41 h 77"/>
                      <a:gd name="T16" fmla="*/ 34 w 61"/>
                      <a:gd name="T17" fmla="*/ 45 h 77"/>
                      <a:gd name="T18" fmla="*/ 42 w 61"/>
                      <a:gd name="T19" fmla="*/ 45 h 77"/>
                      <a:gd name="T20" fmla="*/ 46 w 61"/>
                      <a:gd name="T21" fmla="*/ 41 h 77"/>
                      <a:gd name="T22" fmla="*/ 53 w 61"/>
                      <a:gd name="T23" fmla="*/ 41 h 77"/>
                      <a:gd name="T24" fmla="*/ 50 w 61"/>
                      <a:gd name="T25" fmla="*/ 45 h 77"/>
                      <a:gd name="T26" fmla="*/ 50 w 61"/>
                      <a:gd name="T27" fmla="*/ 53 h 77"/>
                      <a:gd name="T28" fmla="*/ 53 w 61"/>
                      <a:gd name="T29" fmla="*/ 57 h 77"/>
                      <a:gd name="T30" fmla="*/ 61 w 61"/>
                      <a:gd name="T31" fmla="*/ 61 h 77"/>
                      <a:gd name="T32" fmla="*/ 57 w 61"/>
                      <a:gd name="T33" fmla="*/ 65 h 77"/>
                      <a:gd name="T34" fmla="*/ 50 w 61"/>
                      <a:gd name="T35" fmla="*/ 65 h 77"/>
                      <a:gd name="T36" fmla="*/ 50 w 61"/>
                      <a:gd name="T37" fmla="*/ 73 h 77"/>
                      <a:gd name="T38" fmla="*/ 53 w 61"/>
                      <a:gd name="T39" fmla="*/ 77 h 77"/>
                      <a:gd name="T40" fmla="*/ 46 w 61"/>
                      <a:gd name="T41" fmla="*/ 77 h 77"/>
                      <a:gd name="T42" fmla="*/ 38 w 61"/>
                      <a:gd name="T43" fmla="*/ 77 h 77"/>
                      <a:gd name="T44" fmla="*/ 34 w 61"/>
                      <a:gd name="T45" fmla="*/ 73 h 77"/>
                      <a:gd name="T46" fmla="*/ 34 w 61"/>
                      <a:gd name="T47" fmla="*/ 73 h 77"/>
                      <a:gd name="T48" fmla="*/ 30 w 61"/>
                      <a:gd name="T49" fmla="*/ 69 h 77"/>
                      <a:gd name="T50" fmla="*/ 27 w 61"/>
                      <a:gd name="T51" fmla="*/ 73 h 77"/>
                      <a:gd name="T52" fmla="*/ 23 w 61"/>
                      <a:gd name="T53" fmla="*/ 73 h 77"/>
                      <a:gd name="T54" fmla="*/ 19 w 61"/>
                      <a:gd name="T55" fmla="*/ 77 h 77"/>
                      <a:gd name="T56" fmla="*/ 19 w 61"/>
                      <a:gd name="T57" fmla="*/ 73 h 77"/>
                      <a:gd name="T58" fmla="*/ 23 w 61"/>
                      <a:gd name="T59" fmla="*/ 69 h 77"/>
                      <a:gd name="T60" fmla="*/ 19 w 61"/>
                      <a:gd name="T61" fmla="*/ 61 h 77"/>
                      <a:gd name="T62" fmla="*/ 19 w 61"/>
                      <a:gd name="T63" fmla="*/ 53 h 77"/>
                      <a:gd name="T64" fmla="*/ 15 w 61"/>
                      <a:gd name="T65" fmla="*/ 49 h 77"/>
                      <a:gd name="T66" fmla="*/ 7 w 61"/>
                      <a:gd name="T67" fmla="*/ 49 h 77"/>
                      <a:gd name="T68" fmla="*/ 4 w 61"/>
                      <a:gd name="T69" fmla="*/ 45 h 77"/>
                      <a:gd name="T70" fmla="*/ 4 w 61"/>
                      <a:gd name="T71" fmla="*/ 45 h 77"/>
                      <a:gd name="T72" fmla="*/ 0 w 61"/>
                      <a:gd name="T73" fmla="*/ 41 h 77"/>
                      <a:gd name="T74" fmla="*/ 0 w 61"/>
                      <a:gd name="T75" fmla="*/ 32 h 77"/>
                      <a:gd name="T76" fmla="*/ 0 w 61"/>
                      <a:gd name="T77" fmla="*/ 24 h 77"/>
                      <a:gd name="T78" fmla="*/ 0 w 61"/>
                      <a:gd name="T79" fmla="*/ 16 h 77"/>
                      <a:gd name="T80" fmla="*/ 0 w 61"/>
                      <a:gd name="T81" fmla="*/ 16 h 77"/>
                      <a:gd name="T82" fmla="*/ 4 w 61"/>
                      <a:gd name="T83" fmla="*/ 12 h 77"/>
                      <a:gd name="T84" fmla="*/ 4 w 61"/>
                      <a:gd name="T85" fmla="*/ 4 h 7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</a:cxnLst>
                    <a:rect l="0" t="0" r="r" b="b"/>
                    <a:pathLst>
                      <a:path w="61" h="77">
                        <a:moveTo>
                          <a:pt x="7" y="0"/>
                        </a:moveTo>
                        <a:lnTo>
                          <a:pt x="7" y="4"/>
                        </a:lnTo>
                        <a:lnTo>
                          <a:pt x="11" y="4"/>
                        </a:lnTo>
                        <a:lnTo>
                          <a:pt x="11" y="8"/>
                        </a:lnTo>
                        <a:lnTo>
                          <a:pt x="15" y="12"/>
                        </a:lnTo>
                        <a:lnTo>
                          <a:pt x="15" y="16"/>
                        </a:lnTo>
                        <a:lnTo>
                          <a:pt x="15" y="20"/>
                        </a:lnTo>
                        <a:lnTo>
                          <a:pt x="15" y="24"/>
                        </a:lnTo>
                        <a:lnTo>
                          <a:pt x="19" y="24"/>
                        </a:lnTo>
                        <a:lnTo>
                          <a:pt x="19" y="28"/>
                        </a:lnTo>
                        <a:lnTo>
                          <a:pt x="23" y="28"/>
                        </a:lnTo>
                        <a:lnTo>
                          <a:pt x="27" y="28"/>
                        </a:lnTo>
                        <a:lnTo>
                          <a:pt x="30" y="28"/>
                        </a:lnTo>
                        <a:lnTo>
                          <a:pt x="30" y="32"/>
                        </a:lnTo>
                        <a:lnTo>
                          <a:pt x="30" y="36"/>
                        </a:lnTo>
                        <a:lnTo>
                          <a:pt x="30" y="41"/>
                        </a:lnTo>
                        <a:lnTo>
                          <a:pt x="34" y="41"/>
                        </a:lnTo>
                        <a:lnTo>
                          <a:pt x="34" y="45"/>
                        </a:lnTo>
                        <a:lnTo>
                          <a:pt x="38" y="45"/>
                        </a:lnTo>
                        <a:lnTo>
                          <a:pt x="42" y="45"/>
                        </a:lnTo>
                        <a:lnTo>
                          <a:pt x="42" y="41"/>
                        </a:lnTo>
                        <a:lnTo>
                          <a:pt x="46" y="41"/>
                        </a:lnTo>
                        <a:lnTo>
                          <a:pt x="50" y="41"/>
                        </a:lnTo>
                        <a:lnTo>
                          <a:pt x="53" y="41"/>
                        </a:lnTo>
                        <a:lnTo>
                          <a:pt x="53" y="45"/>
                        </a:lnTo>
                        <a:lnTo>
                          <a:pt x="50" y="45"/>
                        </a:lnTo>
                        <a:lnTo>
                          <a:pt x="50" y="49"/>
                        </a:lnTo>
                        <a:lnTo>
                          <a:pt x="50" y="53"/>
                        </a:lnTo>
                        <a:lnTo>
                          <a:pt x="50" y="57"/>
                        </a:lnTo>
                        <a:lnTo>
                          <a:pt x="53" y="57"/>
                        </a:lnTo>
                        <a:lnTo>
                          <a:pt x="57" y="57"/>
                        </a:lnTo>
                        <a:lnTo>
                          <a:pt x="61" y="61"/>
                        </a:lnTo>
                        <a:lnTo>
                          <a:pt x="61" y="65"/>
                        </a:lnTo>
                        <a:lnTo>
                          <a:pt x="57" y="65"/>
                        </a:lnTo>
                        <a:lnTo>
                          <a:pt x="53" y="65"/>
                        </a:lnTo>
                        <a:lnTo>
                          <a:pt x="50" y="65"/>
                        </a:lnTo>
                        <a:lnTo>
                          <a:pt x="50" y="69"/>
                        </a:lnTo>
                        <a:lnTo>
                          <a:pt x="50" y="73"/>
                        </a:lnTo>
                        <a:lnTo>
                          <a:pt x="50" y="77"/>
                        </a:lnTo>
                        <a:lnTo>
                          <a:pt x="53" y="77"/>
                        </a:lnTo>
                        <a:lnTo>
                          <a:pt x="50" y="77"/>
                        </a:lnTo>
                        <a:lnTo>
                          <a:pt x="46" y="77"/>
                        </a:lnTo>
                        <a:lnTo>
                          <a:pt x="42" y="77"/>
                        </a:lnTo>
                        <a:lnTo>
                          <a:pt x="38" y="77"/>
                        </a:lnTo>
                        <a:lnTo>
                          <a:pt x="34" y="77"/>
                        </a:lnTo>
                        <a:lnTo>
                          <a:pt x="34" y="73"/>
                        </a:lnTo>
                        <a:lnTo>
                          <a:pt x="34" y="77"/>
                        </a:lnTo>
                        <a:lnTo>
                          <a:pt x="34" y="73"/>
                        </a:lnTo>
                        <a:lnTo>
                          <a:pt x="30" y="73"/>
                        </a:lnTo>
                        <a:lnTo>
                          <a:pt x="30" y="69"/>
                        </a:lnTo>
                        <a:lnTo>
                          <a:pt x="30" y="73"/>
                        </a:lnTo>
                        <a:lnTo>
                          <a:pt x="27" y="73"/>
                        </a:lnTo>
                        <a:lnTo>
                          <a:pt x="27" y="77"/>
                        </a:lnTo>
                        <a:lnTo>
                          <a:pt x="23" y="73"/>
                        </a:lnTo>
                        <a:lnTo>
                          <a:pt x="23" y="77"/>
                        </a:lnTo>
                        <a:lnTo>
                          <a:pt x="19" y="77"/>
                        </a:lnTo>
                        <a:lnTo>
                          <a:pt x="15" y="73"/>
                        </a:lnTo>
                        <a:lnTo>
                          <a:pt x="19" y="73"/>
                        </a:lnTo>
                        <a:lnTo>
                          <a:pt x="19" y="69"/>
                        </a:lnTo>
                        <a:lnTo>
                          <a:pt x="23" y="69"/>
                        </a:lnTo>
                        <a:lnTo>
                          <a:pt x="19" y="65"/>
                        </a:lnTo>
                        <a:lnTo>
                          <a:pt x="19" y="61"/>
                        </a:lnTo>
                        <a:lnTo>
                          <a:pt x="19" y="57"/>
                        </a:lnTo>
                        <a:lnTo>
                          <a:pt x="19" y="53"/>
                        </a:lnTo>
                        <a:lnTo>
                          <a:pt x="15" y="53"/>
                        </a:lnTo>
                        <a:lnTo>
                          <a:pt x="15" y="49"/>
                        </a:lnTo>
                        <a:lnTo>
                          <a:pt x="11" y="49"/>
                        </a:lnTo>
                        <a:lnTo>
                          <a:pt x="7" y="49"/>
                        </a:lnTo>
                        <a:lnTo>
                          <a:pt x="7" y="45"/>
                        </a:lnTo>
                        <a:lnTo>
                          <a:pt x="4" y="45"/>
                        </a:lnTo>
                        <a:lnTo>
                          <a:pt x="0" y="45"/>
                        </a:lnTo>
                        <a:lnTo>
                          <a:pt x="4" y="45"/>
                        </a:lnTo>
                        <a:lnTo>
                          <a:pt x="4" y="41"/>
                        </a:lnTo>
                        <a:lnTo>
                          <a:pt x="0" y="41"/>
                        </a:lnTo>
                        <a:lnTo>
                          <a:pt x="0" y="36"/>
                        </a:lnTo>
                        <a:lnTo>
                          <a:pt x="0" y="32"/>
                        </a:lnTo>
                        <a:lnTo>
                          <a:pt x="0" y="28"/>
                        </a:lnTo>
                        <a:lnTo>
                          <a:pt x="0" y="24"/>
                        </a:lnTo>
                        <a:lnTo>
                          <a:pt x="0" y="20"/>
                        </a:lnTo>
                        <a:lnTo>
                          <a:pt x="0" y="16"/>
                        </a:lnTo>
                        <a:lnTo>
                          <a:pt x="4" y="16"/>
                        </a:lnTo>
                        <a:lnTo>
                          <a:pt x="0" y="16"/>
                        </a:lnTo>
                        <a:lnTo>
                          <a:pt x="4" y="16"/>
                        </a:lnTo>
                        <a:lnTo>
                          <a:pt x="4" y="12"/>
                        </a:lnTo>
                        <a:lnTo>
                          <a:pt x="4" y="8"/>
                        </a:lnTo>
                        <a:lnTo>
                          <a:pt x="4" y="4"/>
                        </a:lnTo>
                        <a:lnTo>
                          <a:pt x="7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332" name="Freeform 707">
                    <a:extLst>
                      <a:ext uri="{FF2B5EF4-FFF2-40B4-BE49-F238E27FC236}">
                        <a16:creationId xmlns:a16="http://schemas.microsoft.com/office/drawing/2014/main" id="{D326935D-D17D-AACB-3B44-7F11079C639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588" y="3603"/>
                    <a:ext cx="28" cy="49"/>
                  </a:xfrm>
                  <a:custGeom>
                    <a:avLst/>
                    <a:gdLst>
                      <a:gd name="T0" fmla="*/ 0 w 27"/>
                      <a:gd name="T1" fmla="*/ 8 h 49"/>
                      <a:gd name="T2" fmla="*/ 16 w 27"/>
                      <a:gd name="T3" fmla="*/ 0 h 49"/>
                      <a:gd name="T4" fmla="*/ 27 w 27"/>
                      <a:gd name="T5" fmla="*/ 41 h 49"/>
                      <a:gd name="T6" fmla="*/ 12 w 27"/>
                      <a:gd name="T7" fmla="*/ 49 h 49"/>
                      <a:gd name="T8" fmla="*/ 0 w 27"/>
                      <a:gd name="T9" fmla="*/ 8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7" h="49">
                        <a:moveTo>
                          <a:pt x="0" y="8"/>
                        </a:moveTo>
                        <a:lnTo>
                          <a:pt x="16" y="0"/>
                        </a:lnTo>
                        <a:lnTo>
                          <a:pt x="27" y="41"/>
                        </a:lnTo>
                        <a:lnTo>
                          <a:pt x="12" y="49"/>
                        </a:lnTo>
                        <a:lnTo>
                          <a:pt x="0" y="8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333" name="Freeform 708">
                    <a:extLst>
                      <a:ext uri="{FF2B5EF4-FFF2-40B4-BE49-F238E27FC236}">
                        <a16:creationId xmlns:a16="http://schemas.microsoft.com/office/drawing/2014/main" id="{4AE76DF0-0329-A6E8-A7C6-73545E72EC4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31" y="3606"/>
                    <a:ext cx="12" cy="29"/>
                  </a:xfrm>
                  <a:custGeom>
                    <a:avLst/>
                    <a:gdLst>
                      <a:gd name="T0" fmla="*/ 0 w 12"/>
                      <a:gd name="T1" fmla="*/ 4 h 28"/>
                      <a:gd name="T2" fmla="*/ 4 w 12"/>
                      <a:gd name="T3" fmla="*/ 4 h 28"/>
                      <a:gd name="T4" fmla="*/ 4 w 12"/>
                      <a:gd name="T5" fmla="*/ 0 h 28"/>
                      <a:gd name="T6" fmla="*/ 8 w 12"/>
                      <a:gd name="T7" fmla="*/ 4 h 28"/>
                      <a:gd name="T8" fmla="*/ 12 w 12"/>
                      <a:gd name="T9" fmla="*/ 4 h 28"/>
                      <a:gd name="T10" fmla="*/ 12 w 12"/>
                      <a:gd name="T11" fmla="*/ 8 h 28"/>
                      <a:gd name="T12" fmla="*/ 12 w 12"/>
                      <a:gd name="T13" fmla="*/ 12 h 28"/>
                      <a:gd name="T14" fmla="*/ 12 w 12"/>
                      <a:gd name="T15" fmla="*/ 16 h 28"/>
                      <a:gd name="T16" fmla="*/ 12 w 12"/>
                      <a:gd name="T17" fmla="*/ 20 h 28"/>
                      <a:gd name="T18" fmla="*/ 12 w 12"/>
                      <a:gd name="T19" fmla="*/ 24 h 28"/>
                      <a:gd name="T20" fmla="*/ 8 w 12"/>
                      <a:gd name="T21" fmla="*/ 24 h 28"/>
                      <a:gd name="T22" fmla="*/ 4 w 12"/>
                      <a:gd name="T23" fmla="*/ 24 h 28"/>
                      <a:gd name="T24" fmla="*/ 4 w 12"/>
                      <a:gd name="T25" fmla="*/ 28 h 28"/>
                      <a:gd name="T26" fmla="*/ 0 w 12"/>
                      <a:gd name="T27" fmla="*/ 28 h 28"/>
                      <a:gd name="T28" fmla="*/ 0 w 12"/>
                      <a:gd name="T29" fmla="*/ 24 h 28"/>
                      <a:gd name="T30" fmla="*/ 4 w 12"/>
                      <a:gd name="T31" fmla="*/ 20 h 28"/>
                      <a:gd name="T32" fmla="*/ 4 w 12"/>
                      <a:gd name="T33" fmla="*/ 16 h 28"/>
                      <a:gd name="T34" fmla="*/ 4 w 12"/>
                      <a:gd name="T35" fmla="*/ 12 h 28"/>
                      <a:gd name="T36" fmla="*/ 0 w 12"/>
                      <a:gd name="T37" fmla="*/ 12 h 28"/>
                      <a:gd name="T38" fmla="*/ 4 w 12"/>
                      <a:gd name="T39" fmla="*/ 12 h 28"/>
                      <a:gd name="T40" fmla="*/ 4 w 12"/>
                      <a:gd name="T41" fmla="*/ 8 h 28"/>
                      <a:gd name="T42" fmla="*/ 0 w 12"/>
                      <a:gd name="T43" fmla="*/ 8 h 28"/>
                      <a:gd name="T44" fmla="*/ 0 w 12"/>
                      <a:gd name="T45" fmla="*/ 4 h 2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12" h="28">
                        <a:moveTo>
                          <a:pt x="0" y="4"/>
                        </a:moveTo>
                        <a:lnTo>
                          <a:pt x="4" y="4"/>
                        </a:lnTo>
                        <a:lnTo>
                          <a:pt x="4" y="0"/>
                        </a:lnTo>
                        <a:lnTo>
                          <a:pt x="8" y="4"/>
                        </a:lnTo>
                        <a:lnTo>
                          <a:pt x="12" y="4"/>
                        </a:lnTo>
                        <a:lnTo>
                          <a:pt x="12" y="8"/>
                        </a:lnTo>
                        <a:lnTo>
                          <a:pt x="12" y="12"/>
                        </a:lnTo>
                        <a:lnTo>
                          <a:pt x="12" y="16"/>
                        </a:lnTo>
                        <a:lnTo>
                          <a:pt x="12" y="20"/>
                        </a:lnTo>
                        <a:lnTo>
                          <a:pt x="12" y="24"/>
                        </a:lnTo>
                        <a:lnTo>
                          <a:pt x="8" y="24"/>
                        </a:lnTo>
                        <a:lnTo>
                          <a:pt x="4" y="24"/>
                        </a:lnTo>
                        <a:lnTo>
                          <a:pt x="4" y="28"/>
                        </a:lnTo>
                        <a:lnTo>
                          <a:pt x="0" y="28"/>
                        </a:lnTo>
                        <a:lnTo>
                          <a:pt x="0" y="24"/>
                        </a:lnTo>
                        <a:lnTo>
                          <a:pt x="4" y="20"/>
                        </a:lnTo>
                        <a:lnTo>
                          <a:pt x="4" y="16"/>
                        </a:lnTo>
                        <a:lnTo>
                          <a:pt x="4" y="12"/>
                        </a:lnTo>
                        <a:lnTo>
                          <a:pt x="0" y="12"/>
                        </a:lnTo>
                        <a:lnTo>
                          <a:pt x="4" y="12"/>
                        </a:lnTo>
                        <a:lnTo>
                          <a:pt x="4" y="8"/>
                        </a:lnTo>
                        <a:lnTo>
                          <a:pt x="0" y="8"/>
                        </a:lnTo>
                        <a:lnTo>
                          <a:pt x="0" y="4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334" name="Freeform 709">
                    <a:extLst>
                      <a:ext uri="{FF2B5EF4-FFF2-40B4-BE49-F238E27FC236}">
                        <a16:creationId xmlns:a16="http://schemas.microsoft.com/office/drawing/2014/main" id="{71119AA7-7058-C5C5-9DC2-127A93F4191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508" y="3606"/>
                    <a:ext cx="41" cy="38"/>
                  </a:xfrm>
                  <a:custGeom>
                    <a:avLst/>
                    <a:gdLst>
                      <a:gd name="T0" fmla="*/ 15 w 42"/>
                      <a:gd name="T1" fmla="*/ 0 h 37"/>
                      <a:gd name="T2" fmla="*/ 31 w 42"/>
                      <a:gd name="T3" fmla="*/ 4 h 37"/>
                      <a:gd name="T4" fmla="*/ 34 w 42"/>
                      <a:gd name="T5" fmla="*/ 8 h 37"/>
                      <a:gd name="T6" fmla="*/ 38 w 42"/>
                      <a:gd name="T7" fmla="*/ 8 h 37"/>
                      <a:gd name="T8" fmla="*/ 38 w 42"/>
                      <a:gd name="T9" fmla="*/ 12 h 37"/>
                      <a:gd name="T10" fmla="*/ 42 w 42"/>
                      <a:gd name="T11" fmla="*/ 12 h 37"/>
                      <a:gd name="T12" fmla="*/ 38 w 42"/>
                      <a:gd name="T13" fmla="*/ 12 h 37"/>
                      <a:gd name="T14" fmla="*/ 38 w 42"/>
                      <a:gd name="T15" fmla="*/ 16 h 37"/>
                      <a:gd name="T16" fmla="*/ 34 w 42"/>
                      <a:gd name="T17" fmla="*/ 16 h 37"/>
                      <a:gd name="T18" fmla="*/ 34 w 42"/>
                      <a:gd name="T19" fmla="*/ 12 h 37"/>
                      <a:gd name="T20" fmla="*/ 31 w 42"/>
                      <a:gd name="T21" fmla="*/ 12 h 37"/>
                      <a:gd name="T22" fmla="*/ 27 w 42"/>
                      <a:gd name="T23" fmla="*/ 12 h 37"/>
                      <a:gd name="T24" fmla="*/ 27 w 42"/>
                      <a:gd name="T25" fmla="*/ 16 h 37"/>
                      <a:gd name="T26" fmla="*/ 23 w 42"/>
                      <a:gd name="T27" fmla="*/ 20 h 37"/>
                      <a:gd name="T28" fmla="*/ 27 w 42"/>
                      <a:gd name="T29" fmla="*/ 20 h 37"/>
                      <a:gd name="T30" fmla="*/ 27 w 42"/>
                      <a:gd name="T31" fmla="*/ 24 h 37"/>
                      <a:gd name="T32" fmla="*/ 23 w 42"/>
                      <a:gd name="T33" fmla="*/ 24 h 37"/>
                      <a:gd name="T34" fmla="*/ 23 w 42"/>
                      <a:gd name="T35" fmla="*/ 28 h 37"/>
                      <a:gd name="T36" fmla="*/ 27 w 42"/>
                      <a:gd name="T37" fmla="*/ 28 h 37"/>
                      <a:gd name="T38" fmla="*/ 23 w 42"/>
                      <a:gd name="T39" fmla="*/ 28 h 37"/>
                      <a:gd name="T40" fmla="*/ 23 w 42"/>
                      <a:gd name="T41" fmla="*/ 32 h 37"/>
                      <a:gd name="T42" fmla="*/ 23 w 42"/>
                      <a:gd name="T43" fmla="*/ 37 h 37"/>
                      <a:gd name="T44" fmla="*/ 19 w 42"/>
                      <a:gd name="T45" fmla="*/ 37 h 37"/>
                      <a:gd name="T46" fmla="*/ 15 w 42"/>
                      <a:gd name="T47" fmla="*/ 32 h 37"/>
                      <a:gd name="T48" fmla="*/ 11 w 42"/>
                      <a:gd name="T49" fmla="*/ 32 h 37"/>
                      <a:gd name="T50" fmla="*/ 11 w 42"/>
                      <a:gd name="T51" fmla="*/ 37 h 37"/>
                      <a:gd name="T52" fmla="*/ 8 w 42"/>
                      <a:gd name="T53" fmla="*/ 37 h 37"/>
                      <a:gd name="T54" fmla="*/ 4 w 42"/>
                      <a:gd name="T55" fmla="*/ 37 h 37"/>
                      <a:gd name="T56" fmla="*/ 4 w 42"/>
                      <a:gd name="T57" fmla="*/ 32 h 37"/>
                      <a:gd name="T58" fmla="*/ 0 w 42"/>
                      <a:gd name="T59" fmla="*/ 32 h 37"/>
                      <a:gd name="T60" fmla="*/ 4 w 42"/>
                      <a:gd name="T61" fmla="*/ 28 h 37"/>
                      <a:gd name="T62" fmla="*/ 0 w 42"/>
                      <a:gd name="T63" fmla="*/ 24 h 37"/>
                      <a:gd name="T64" fmla="*/ 4 w 42"/>
                      <a:gd name="T65" fmla="*/ 24 h 37"/>
                      <a:gd name="T66" fmla="*/ 4 w 42"/>
                      <a:gd name="T67" fmla="*/ 20 h 37"/>
                      <a:gd name="T68" fmla="*/ 0 w 42"/>
                      <a:gd name="T69" fmla="*/ 20 h 37"/>
                      <a:gd name="T70" fmla="*/ 4 w 42"/>
                      <a:gd name="T71" fmla="*/ 20 h 37"/>
                      <a:gd name="T72" fmla="*/ 8 w 42"/>
                      <a:gd name="T73" fmla="*/ 20 h 37"/>
                      <a:gd name="T74" fmla="*/ 8 w 42"/>
                      <a:gd name="T75" fmla="*/ 16 h 37"/>
                      <a:gd name="T76" fmla="*/ 11 w 42"/>
                      <a:gd name="T77" fmla="*/ 16 h 37"/>
                      <a:gd name="T78" fmla="*/ 11 w 42"/>
                      <a:gd name="T79" fmla="*/ 12 h 37"/>
                      <a:gd name="T80" fmla="*/ 15 w 42"/>
                      <a:gd name="T81" fmla="*/ 12 h 37"/>
                      <a:gd name="T82" fmla="*/ 15 w 42"/>
                      <a:gd name="T83" fmla="*/ 8 h 37"/>
                      <a:gd name="T84" fmla="*/ 15 w 42"/>
                      <a:gd name="T85" fmla="*/ 4 h 37"/>
                      <a:gd name="T86" fmla="*/ 15 w 42"/>
                      <a:gd name="T87" fmla="*/ 0 h 3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</a:cxnLst>
                    <a:rect l="0" t="0" r="r" b="b"/>
                    <a:pathLst>
                      <a:path w="42" h="37">
                        <a:moveTo>
                          <a:pt x="15" y="0"/>
                        </a:moveTo>
                        <a:lnTo>
                          <a:pt x="31" y="4"/>
                        </a:lnTo>
                        <a:lnTo>
                          <a:pt x="34" y="8"/>
                        </a:lnTo>
                        <a:lnTo>
                          <a:pt x="38" y="8"/>
                        </a:lnTo>
                        <a:lnTo>
                          <a:pt x="38" y="12"/>
                        </a:lnTo>
                        <a:lnTo>
                          <a:pt x="42" y="12"/>
                        </a:lnTo>
                        <a:lnTo>
                          <a:pt x="38" y="12"/>
                        </a:lnTo>
                        <a:lnTo>
                          <a:pt x="38" y="16"/>
                        </a:lnTo>
                        <a:lnTo>
                          <a:pt x="34" y="16"/>
                        </a:lnTo>
                        <a:lnTo>
                          <a:pt x="34" y="12"/>
                        </a:lnTo>
                        <a:lnTo>
                          <a:pt x="31" y="12"/>
                        </a:lnTo>
                        <a:lnTo>
                          <a:pt x="27" y="12"/>
                        </a:lnTo>
                        <a:lnTo>
                          <a:pt x="27" y="16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27" y="24"/>
                        </a:lnTo>
                        <a:lnTo>
                          <a:pt x="23" y="24"/>
                        </a:lnTo>
                        <a:lnTo>
                          <a:pt x="23" y="28"/>
                        </a:lnTo>
                        <a:lnTo>
                          <a:pt x="27" y="28"/>
                        </a:lnTo>
                        <a:lnTo>
                          <a:pt x="23" y="28"/>
                        </a:lnTo>
                        <a:lnTo>
                          <a:pt x="23" y="32"/>
                        </a:lnTo>
                        <a:lnTo>
                          <a:pt x="23" y="37"/>
                        </a:lnTo>
                        <a:lnTo>
                          <a:pt x="19" y="37"/>
                        </a:lnTo>
                        <a:lnTo>
                          <a:pt x="15" y="32"/>
                        </a:lnTo>
                        <a:lnTo>
                          <a:pt x="11" y="32"/>
                        </a:lnTo>
                        <a:lnTo>
                          <a:pt x="11" y="37"/>
                        </a:lnTo>
                        <a:lnTo>
                          <a:pt x="8" y="37"/>
                        </a:lnTo>
                        <a:lnTo>
                          <a:pt x="4" y="37"/>
                        </a:lnTo>
                        <a:lnTo>
                          <a:pt x="4" y="32"/>
                        </a:lnTo>
                        <a:lnTo>
                          <a:pt x="0" y="32"/>
                        </a:lnTo>
                        <a:lnTo>
                          <a:pt x="4" y="28"/>
                        </a:lnTo>
                        <a:lnTo>
                          <a:pt x="0" y="24"/>
                        </a:lnTo>
                        <a:lnTo>
                          <a:pt x="4" y="24"/>
                        </a:lnTo>
                        <a:lnTo>
                          <a:pt x="4" y="20"/>
                        </a:lnTo>
                        <a:lnTo>
                          <a:pt x="0" y="20"/>
                        </a:lnTo>
                        <a:lnTo>
                          <a:pt x="4" y="20"/>
                        </a:lnTo>
                        <a:lnTo>
                          <a:pt x="8" y="20"/>
                        </a:lnTo>
                        <a:lnTo>
                          <a:pt x="8" y="16"/>
                        </a:lnTo>
                        <a:lnTo>
                          <a:pt x="11" y="16"/>
                        </a:lnTo>
                        <a:lnTo>
                          <a:pt x="11" y="12"/>
                        </a:lnTo>
                        <a:lnTo>
                          <a:pt x="15" y="12"/>
                        </a:lnTo>
                        <a:lnTo>
                          <a:pt x="15" y="8"/>
                        </a:lnTo>
                        <a:lnTo>
                          <a:pt x="15" y="4"/>
                        </a:lnTo>
                        <a:lnTo>
                          <a:pt x="15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335" name="Freeform 710">
                    <a:extLst>
                      <a:ext uri="{FF2B5EF4-FFF2-40B4-BE49-F238E27FC236}">
                        <a16:creationId xmlns:a16="http://schemas.microsoft.com/office/drawing/2014/main" id="{BDC6A5FD-58B2-3C56-A3B6-22047519F5E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73" y="3615"/>
                    <a:ext cx="26" cy="49"/>
                  </a:xfrm>
                  <a:custGeom>
                    <a:avLst/>
                    <a:gdLst>
                      <a:gd name="T0" fmla="*/ 16 w 27"/>
                      <a:gd name="T1" fmla="*/ 0 h 49"/>
                      <a:gd name="T2" fmla="*/ 20 w 27"/>
                      <a:gd name="T3" fmla="*/ 0 h 49"/>
                      <a:gd name="T4" fmla="*/ 20 w 27"/>
                      <a:gd name="T5" fmla="*/ 4 h 49"/>
                      <a:gd name="T6" fmla="*/ 23 w 27"/>
                      <a:gd name="T7" fmla="*/ 4 h 49"/>
                      <a:gd name="T8" fmla="*/ 23 w 27"/>
                      <a:gd name="T9" fmla="*/ 8 h 49"/>
                      <a:gd name="T10" fmla="*/ 23 w 27"/>
                      <a:gd name="T11" fmla="*/ 12 h 49"/>
                      <a:gd name="T12" fmla="*/ 23 w 27"/>
                      <a:gd name="T13" fmla="*/ 16 h 49"/>
                      <a:gd name="T14" fmla="*/ 27 w 27"/>
                      <a:gd name="T15" fmla="*/ 16 h 49"/>
                      <a:gd name="T16" fmla="*/ 27 w 27"/>
                      <a:gd name="T17" fmla="*/ 20 h 49"/>
                      <a:gd name="T18" fmla="*/ 27 w 27"/>
                      <a:gd name="T19" fmla="*/ 16 h 49"/>
                      <a:gd name="T20" fmla="*/ 23 w 27"/>
                      <a:gd name="T21" fmla="*/ 16 h 49"/>
                      <a:gd name="T22" fmla="*/ 23 w 27"/>
                      <a:gd name="T23" fmla="*/ 20 h 49"/>
                      <a:gd name="T24" fmla="*/ 27 w 27"/>
                      <a:gd name="T25" fmla="*/ 20 h 49"/>
                      <a:gd name="T26" fmla="*/ 23 w 27"/>
                      <a:gd name="T27" fmla="*/ 24 h 49"/>
                      <a:gd name="T28" fmla="*/ 20 w 27"/>
                      <a:gd name="T29" fmla="*/ 24 h 49"/>
                      <a:gd name="T30" fmla="*/ 20 w 27"/>
                      <a:gd name="T31" fmla="*/ 29 h 49"/>
                      <a:gd name="T32" fmla="*/ 20 w 27"/>
                      <a:gd name="T33" fmla="*/ 33 h 49"/>
                      <a:gd name="T34" fmla="*/ 16 w 27"/>
                      <a:gd name="T35" fmla="*/ 33 h 49"/>
                      <a:gd name="T36" fmla="*/ 16 w 27"/>
                      <a:gd name="T37" fmla="*/ 37 h 49"/>
                      <a:gd name="T38" fmla="*/ 16 w 27"/>
                      <a:gd name="T39" fmla="*/ 41 h 49"/>
                      <a:gd name="T40" fmla="*/ 16 w 27"/>
                      <a:gd name="T41" fmla="*/ 45 h 49"/>
                      <a:gd name="T42" fmla="*/ 12 w 27"/>
                      <a:gd name="T43" fmla="*/ 45 h 49"/>
                      <a:gd name="T44" fmla="*/ 12 w 27"/>
                      <a:gd name="T45" fmla="*/ 49 h 49"/>
                      <a:gd name="T46" fmla="*/ 8 w 27"/>
                      <a:gd name="T47" fmla="*/ 49 h 49"/>
                      <a:gd name="T48" fmla="*/ 4 w 27"/>
                      <a:gd name="T49" fmla="*/ 49 h 49"/>
                      <a:gd name="T50" fmla="*/ 4 w 27"/>
                      <a:gd name="T51" fmla="*/ 45 h 49"/>
                      <a:gd name="T52" fmla="*/ 4 w 27"/>
                      <a:gd name="T53" fmla="*/ 41 h 49"/>
                      <a:gd name="T54" fmla="*/ 0 w 27"/>
                      <a:gd name="T55" fmla="*/ 41 h 49"/>
                      <a:gd name="T56" fmla="*/ 4 w 27"/>
                      <a:gd name="T57" fmla="*/ 41 h 49"/>
                      <a:gd name="T58" fmla="*/ 4 w 27"/>
                      <a:gd name="T59" fmla="*/ 37 h 49"/>
                      <a:gd name="T60" fmla="*/ 4 w 27"/>
                      <a:gd name="T61" fmla="*/ 33 h 49"/>
                      <a:gd name="T62" fmla="*/ 8 w 27"/>
                      <a:gd name="T63" fmla="*/ 33 h 49"/>
                      <a:gd name="T64" fmla="*/ 8 w 27"/>
                      <a:gd name="T65" fmla="*/ 29 h 49"/>
                      <a:gd name="T66" fmla="*/ 4 w 27"/>
                      <a:gd name="T67" fmla="*/ 29 h 49"/>
                      <a:gd name="T68" fmla="*/ 4 w 27"/>
                      <a:gd name="T69" fmla="*/ 24 h 49"/>
                      <a:gd name="T70" fmla="*/ 8 w 27"/>
                      <a:gd name="T71" fmla="*/ 24 h 49"/>
                      <a:gd name="T72" fmla="*/ 4 w 27"/>
                      <a:gd name="T73" fmla="*/ 24 h 49"/>
                      <a:gd name="T74" fmla="*/ 4 w 27"/>
                      <a:gd name="T75" fmla="*/ 20 h 49"/>
                      <a:gd name="T76" fmla="*/ 0 w 27"/>
                      <a:gd name="T77" fmla="*/ 20 h 49"/>
                      <a:gd name="T78" fmla="*/ 4 w 27"/>
                      <a:gd name="T79" fmla="*/ 20 h 49"/>
                      <a:gd name="T80" fmla="*/ 4 w 27"/>
                      <a:gd name="T81" fmla="*/ 16 h 49"/>
                      <a:gd name="T82" fmla="*/ 4 w 27"/>
                      <a:gd name="T83" fmla="*/ 12 h 49"/>
                      <a:gd name="T84" fmla="*/ 4 w 27"/>
                      <a:gd name="T85" fmla="*/ 8 h 49"/>
                      <a:gd name="T86" fmla="*/ 8 w 27"/>
                      <a:gd name="T87" fmla="*/ 8 h 49"/>
                      <a:gd name="T88" fmla="*/ 8 w 27"/>
                      <a:gd name="T89" fmla="*/ 4 h 49"/>
                      <a:gd name="T90" fmla="*/ 12 w 27"/>
                      <a:gd name="T91" fmla="*/ 4 h 49"/>
                      <a:gd name="T92" fmla="*/ 12 w 27"/>
                      <a:gd name="T93" fmla="*/ 0 h 49"/>
                      <a:gd name="T94" fmla="*/ 16 w 27"/>
                      <a:gd name="T95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</a:cxnLst>
                    <a:rect l="0" t="0" r="r" b="b"/>
                    <a:pathLst>
                      <a:path w="27" h="49">
                        <a:moveTo>
                          <a:pt x="16" y="0"/>
                        </a:moveTo>
                        <a:lnTo>
                          <a:pt x="20" y="0"/>
                        </a:lnTo>
                        <a:lnTo>
                          <a:pt x="20" y="4"/>
                        </a:lnTo>
                        <a:lnTo>
                          <a:pt x="23" y="4"/>
                        </a:lnTo>
                        <a:lnTo>
                          <a:pt x="23" y="8"/>
                        </a:lnTo>
                        <a:lnTo>
                          <a:pt x="23" y="12"/>
                        </a:lnTo>
                        <a:lnTo>
                          <a:pt x="23" y="16"/>
                        </a:lnTo>
                        <a:lnTo>
                          <a:pt x="27" y="16"/>
                        </a:lnTo>
                        <a:lnTo>
                          <a:pt x="27" y="20"/>
                        </a:lnTo>
                        <a:lnTo>
                          <a:pt x="27" y="16"/>
                        </a:lnTo>
                        <a:lnTo>
                          <a:pt x="23" y="16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23" y="24"/>
                        </a:lnTo>
                        <a:lnTo>
                          <a:pt x="20" y="24"/>
                        </a:lnTo>
                        <a:lnTo>
                          <a:pt x="20" y="29"/>
                        </a:lnTo>
                        <a:lnTo>
                          <a:pt x="20" y="33"/>
                        </a:lnTo>
                        <a:lnTo>
                          <a:pt x="16" y="33"/>
                        </a:lnTo>
                        <a:lnTo>
                          <a:pt x="16" y="37"/>
                        </a:lnTo>
                        <a:lnTo>
                          <a:pt x="16" y="41"/>
                        </a:lnTo>
                        <a:lnTo>
                          <a:pt x="16" y="45"/>
                        </a:lnTo>
                        <a:lnTo>
                          <a:pt x="12" y="45"/>
                        </a:lnTo>
                        <a:lnTo>
                          <a:pt x="12" y="49"/>
                        </a:lnTo>
                        <a:lnTo>
                          <a:pt x="8" y="49"/>
                        </a:lnTo>
                        <a:lnTo>
                          <a:pt x="4" y="49"/>
                        </a:lnTo>
                        <a:lnTo>
                          <a:pt x="4" y="45"/>
                        </a:lnTo>
                        <a:lnTo>
                          <a:pt x="4" y="41"/>
                        </a:lnTo>
                        <a:lnTo>
                          <a:pt x="0" y="41"/>
                        </a:lnTo>
                        <a:lnTo>
                          <a:pt x="4" y="41"/>
                        </a:lnTo>
                        <a:lnTo>
                          <a:pt x="4" y="37"/>
                        </a:lnTo>
                        <a:lnTo>
                          <a:pt x="4" y="33"/>
                        </a:lnTo>
                        <a:lnTo>
                          <a:pt x="8" y="33"/>
                        </a:lnTo>
                        <a:lnTo>
                          <a:pt x="8" y="29"/>
                        </a:lnTo>
                        <a:lnTo>
                          <a:pt x="4" y="29"/>
                        </a:lnTo>
                        <a:lnTo>
                          <a:pt x="4" y="24"/>
                        </a:lnTo>
                        <a:lnTo>
                          <a:pt x="8" y="24"/>
                        </a:lnTo>
                        <a:lnTo>
                          <a:pt x="4" y="24"/>
                        </a:lnTo>
                        <a:lnTo>
                          <a:pt x="4" y="20"/>
                        </a:lnTo>
                        <a:lnTo>
                          <a:pt x="0" y="20"/>
                        </a:lnTo>
                        <a:lnTo>
                          <a:pt x="4" y="20"/>
                        </a:lnTo>
                        <a:lnTo>
                          <a:pt x="4" y="16"/>
                        </a:lnTo>
                        <a:lnTo>
                          <a:pt x="4" y="12"/>
                        </a:lnTo>
                        <a:lnTo>
                          <a:pt x="4" y="8"/>
                        </a:lnTo>
                        <a:lnTo>
                          <a:pt x="8" y="8"/>
                        </a:lnTo>
                        <a:lnTo>
                          <a:pt x="8" y="4"/>
                        </a:lnTo>
                        <a:lnTo>
                          <a:pt x="12" y="4"/>
                        </a:lnTo>
                        <a:lnTo>
                          <a:pt x="12" y="0"/>
                        </a:lnTo>
                        <a:lnTo>
                          <a:pt x="16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336" name="Freeform 711">
                    <a:extLst>
                      <a:ext uri="{FF2B5EF4-FFF2-40B4-BE49-F238E27FC236}">
                        <a16:creationId xmlns:a16="http://schemas.microsoft.com/office/drawing/2014/main" id="{0D3CD511-BE76-35BF-7D21-9DF905354B7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56" y="3618"/>
                    <a:ext cx="142" cy="147"/>
                  </a:xfrm>
                  <a:custGeom>
                    <a:avLst/>
                    <a:gdLst>
                      <a:gd name="T0" fmla="*/ 81 w 142"/>
                      <a:gd name="T1" fmla="*/ 0 h 146"/>
                      <a:gd name="T2" fmla="*/ 89 w 142"/>
                      <a:gd name="T3" fmla="*/ 4 h 146"/>
                      <a:gd name="T4" fmla="*/ 92 w 142"/>
                      <a:gd name="T5" fmla="*/ 12 h 146"/>
                      <a:gd name="T6" fmla="*/ 100 w 142"/>
                      <a:gd name="T7" fmla="*/ 16 h 146"/>
                      <a:gd name="T8" fmla="*/ 100 w 142"/>
                      <a:gd name="T9" fmla="*/ 25 h 146"/>
                      <a:gd name="T10" fmla="*/ 104 w 142"/>
                      <a:gd name="T11" fmla="*/ 33 h 146"/>
                      <a:gd name="T12" fmla="*/ 112 w 142"/>
                      <a:gd name="T13" fmla="*/ 41 h 146"/>
                      <a:gd name="T14" fmla="*/ 108 w 142"/>
                      <a:gd name="T15" fmla="*/ 49 h 146"/>
                      <a:gd name="T16" fmla="*/ 115 w 142"/>
                      <a:gd name="T17" fmla="*/ 57 h 146"/>
                      <a:gd name="T18" fmla="*/ 119 w 142"/>
                      <a:gd name="T19" fmla="*/ 65 h 146"/>
                      <a:gd name="T20" fmla="*/ 131 w 142"/>
                      <a:gd name="T21" fmla="*/ 69 h 146"/>
                      <a:gd name="T22" fmla="*/ 138 w 142"/>
                      <a:gd name="T23" fmla="*/ 69 h 146"/>
                      <a:gd name="T24" fmla="*/ 138 w 142"/>
                      <a:gd name="T25" fmla="*/ 81 h 146"/>
                      <a:gd name="T26" fmla="*/ 142 w 142"/>
                      <a:gd name="T27" fmla="*/ 89 h 146"/>
                      <a:gd name="T28" fmla="*/ 142 w 142"/>
                      <a:gd name="T29" fmla="*/ 93 h 146"/>
                      <a:gd name="T30" fmla="*/ 142 w 142"/>
                      <a:gd name="T31" fmla="*/ 105 h 146"/>
                      <a:gd name="T32" fmla="*/ 142 w 142"/>
                      <a:gd name="T33" fmla="*/ 118 h 146"/>
                      <a:gd name="T34" fmla="*/ 135 w 142"/>
                      <a:gd name="T35" fmla="*/ 122 h 146"/>
                      <a:gd name="T36" fmla="*/ 135 w 142"/>
                      <a:gd name="T37" fmla="*/ 134 h 146"/>
                      <a:gd name="T38" fmla="*/ 127 w 142"/>
                      <a:gd name="T39" fmla="*/ 142 h 146"/>
                      <a:gd name="T40" fmla="*/ 123 w 142"/>
                      <a:gd name="T41" fmla="*/ 142 h 146"/>
                      <a:gd name="T42" fmla="*/ 119 w 142"/>
                      <a:gd name="T43" fmla="*/ 134 h 146"/>
                      <a:gd name="T44" fmla="*/ 119 w 142"/>
                      <a:gd name="T45" fmla="*/ 130 h 146"/>
                      <a:gd name="T46" fmla="*/ 115 w 142"/>
                      <a:gd name="T47" fmla="*/ 130 h 146"/>
                      <a:gd name="T48" fmla="*/ 108 w 142"/>
                      <a:gd name="T49" fmla="*/ 126 h 146"/>
                      <a:gd name="T50" fmla="*/ 100 w 142"/>
                      <a:gd name="T51" fmla="*/ 122 h 146"/>
                      <a:gd name="T52" fmla="*/ 92 w 142"/>
                      <a:gd name="T53" fmla="*/ 118 h 146"/>
                      <a:gd name="T54" fmla="*/ 81 w 142"/>
                      <a:gd name="T55" fmla="*/ 118 h 146"/>
                      <a:gd name="T56" fmla="*/ 81 w 142"/>
                      <a:gd name="T57" fmla="*/ 114 h 146"/>
                      <a:gd name="T58" fmla="*/ 73 w 142"/>
                      <a:gd name="T59" fmla="*/ 110 h 146"/>
                      <a:gd name="T60" fmla="*/ 69 w 142"/>
                      <a:gd name="T61" fmla="*/ 110 h 146"/>
                      <a:gd name="T62" fmla="*/ 62 w 142"/>
                      <a:gd name="T63" fmla="*/ 105 h 146"/>
                      <a:gd name="T64" fmla="*/ 50 w 142"/>
                      <a:gd name="T65" fmla="*/ 105 h 146"/>
                      <a:gd name="T66" fmla="*/ 43 w 142"/>
                      <a:gd name="T67" fmla="*/ 110 h 146"/>
                      <a:gd name="T68" fmla="*/ 39 w 142"/>
                      <a:gd name="T69" fmla="*/ 101 h 146"/>
                      <a:gd name="T70" fmla="*/ 31 w 142"/>
                      <a:gd name="T71" fmla="*/ 97 h 146"/>
                      <a:gd name="T72" fmla="*/ 23 w 142"/>
                      <a:gd name="T73" fmla="*/ 93 h 146"/>
                      <a:gd name="T74" fmla="*/ 16 w 142"/>
                      <a:gd name="T75" fmla="*/ 89 h 146"/>
                      <a:gd name="T76" fmla="*/ 8 w 142"/>
                      <a:gd name="T77" fmla="*/ 85 h 146"/>
                      <a:gd name="T78" fmla="*/ 4 w 142"/>
                      <a:gd name="T79" fmla="*/ 77 h 146"/>
                      <a:gd name="T80" fmla="*/ 4 w 142"/>
                      <a:gd name="T81" fmla="*/ 73 h 146"/>
                      <a:gd name="T82" fmla="*/ 8 w 142"/>
                      <a:gd name="T83" fmla="*/ 65 h 146"/>
                      <a:gd name="T84" fmla="*/ 8 w 142"/>
                      <a:gd name="T85" fmla="*/ 61 h 146"/>
                      <a:gd name="T86" fmla="*/ 8 w 142"/>
                      <a:gd name="T87" fmla="*/ 57 h 146"/>
                      <a:gd name="T88" fmla="*/ 16 w 142"/>
                      <a:gd name="T89" fmla="*/ 49 h 146"/>
                      <a:gd name="T90" fmla="*/ 20 w 142"/>
                      <a:gd name="T91" fmla="*/ 41 h 146"/>
                      <a:gd name="T92" fmla="*/ 20 w 142"/>
                      <a:gd name="T93" fmla="*/ 29 h 146"/>
                      <a:gd name="T94" fmla="*/ 23 w 142"/>
                      <a:gd name="T95" fmla="*/ 20 h 146"/>
                      <a:gd name="T96" fmla="*/ 27 w 142"/>
                      <a:gd name="T97" fmla="*/ 12 h 146"/>
                      <a:gd name="T98" fmla="*/ 39 w 142"/>
                      <a:gd name="T99" fmla="*/ 12 h 146"/>
                      <a:gd name="T100" fmla="*/ 43 w 142"/>
                      <a:gd name="T101" fmla="*/ 12 h 146"/>
                      <a:gd name="T102" fmla="*/ 50 w 142"/>
                      <a:gd name="T103" fmla="*/ 12 h 146"/>
                      <a:gd name="T104" fmla="*/ 58 w 142"/>
                      <a:gd name="T105" fmla="*/ 8 h 146"/>
                      <a:gd name="T106" fmla="*/ 66 w 142"/>
                      <a:gd name="T107" fmla="*/ 4 h 146"/>
                      <a:gd name="T108" fmla="*/ 73 w 142"/>
                      <a:gd name="T109" fmla="*/ 0 h 14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</a:cxnLst>
                    <a:rect l="0" t="0" r="r" b="b"/>
                    <a:pathLst>
                      <a:path w="142" h="146">
                        <a:moveTo>
                          <a:pt x="73" y="0"/>
                        </a:moveTo>
                        <a:lnTo>
                          <a:pt x="77" y="0"/>
                        </a:lnTo>
                        <a:lnTo>
                          <a:pt x="81" y="0"/>
                        </a:lnTo>
                        <a:lnTo>
                          <a:pt x="85" y="0"/>
                        </a:lnTo>
                        <a:lnTo>
                          <a:pt x="85" y="4"/>
                        </a:lnTo>
                        <a:lnTo>
                          <a:pt x="89" y="4"/>
                        </a:lnTo>
                        <a:lnTo>
                          <a:pt x="92" y="4"/>
                        </a:lnTo>
                        <a:lnTo>
                          <a:pt x="92" y="8"/>
                        </a:lnTo>
                        <a:lnTo>
                          <a:pt x="92" y="12"/>
                        </a:lnTo>
                        <a:lnTo>
                          <a:pt x="92" y="16"/>
                        </a:lnTo>
                        <a:lnTo>
                          <a:pt x="96" y="16"/>
                        </a:lnTo>
                        <a:lnTo>
                          <a:pt x="100" y="16"/>
                        </a:lnTo>
                        <a:lnTo>
                          <a:pt x="96" y="20"/>
                        </a:lnTo>
                        <a:lnTo>
                          <a:pt x="100" y="20"/>
                        </a:lnTo>
                        <a:lnTo>
                          <a:pt x="100" y="25"/>
                        </a:lnTo>
                        <a:lnTo>
                          <a:pt x="100" y="29"/>
                        </a:lnTo>
                        <a:lnTo>
                          <a:pt x="104" y="29"/>
                        </a:lnTo>
                        <a:lnTo>
                          <a:pt x="104" y="33"/>
                        </a:lnTo>
                        <a:lnTo>
                          <a:pt x="108" y="33"/>
                        </a:lnTo>
                        <a:lnTo>
                          <a:pt x="112" y="37"/>
                        </a:lnTo>
                        <a:lnTo>
                          <a:pt x="112" y="41"/>
                        </a:lnTo>
                        <a:lnTo>
                          <a:pt x="112" y="45"/>
                        </a:lnTo>
                        <a:lnTo>
                          <a:pt x="112" y="49"/>
                        </a:lnTo>
                        <a:lnTo>
                          <a:pt x="108" y="49"/>
                        </a:lnTo>
                        <a:lnTo>
                          <a:pt x="108" y="53"/>
                        </a:lnTo>
                        <a:lnTo>
                          <a:pt x="112" y="53"/>
                        </a:lnTo>
                        <a:lnTo>
                          <a:pt x="115" y="57"/>
                        </a:lnTo>
                        <a:lnTo>
                          <a:pt x="115" y="61"/>
                        </a:lnTo>
                        <a:lnTo>
                          <a:pt x="119" y="61"/>
                        </a:lnTo>
                        <a:lnTo>
                          <a:pt x="119" y="65"/>
                        </a:lnTo>
                        <a:lnTo>
                          <a:pt x="123" y="69"/>
                        </a:lnTo>
                        <a:lnTo>
                          <a:pt x="127" y="69"/>
                        </a:lnTo>
                        <a:lnTo>
                          <a:pt x="131" y="69"/>
                        </a:lnTo>
                        <a:lnTo>
                          <a:pt x="135" y="65"/>
                        </a:lnTo>
                        <a:lnTo>
                          <a:pt x="135" y="69"/>
                        </a:lnTo>
                        <a:lnTo>
                          <a:pt x="138" y="69"/>
                        </a:lnTo>
                        <a:lnTo>
                          <a:pt x="138" y="73"/>
                        </a:lnTo>
                        <a:lnTo>
                          <a:pt x="138" y="77"/>
                        </a:lnTo>
                        <a:lnTo>
                          <a:pt x="138" y="81"/>
                        </a:lnTo>
                        <a:lnTo>
                          <a:pt x="138" y="85"/>
                        </a:lnTo>
                        <a:lnTo>
                          <a:pt x="138" y="89"/>
                        </a:lnTo>
                        <a:lnTo>
                          <a:pt x="142" y="89"/>
                        </a:lnTo>
                        <a:lnTo>
                          <a:pt x="142" y="93"/>
                        </a:lnTo>
                        <a:lnTo>
                          <a:pt x="138" y="93"/>
                        </a:lnTo>
                        <a:lnTo>
                          <a:pt x="142" y="93"/>
                        </a:lnTo>
                        <a:lnTo>
                          <a:pt x="142" y="97"/>
                        </a:lnTo>
                        <a:lnTo>
                          <a:pt x="142" y="101"/>
                        </a:lnTo>
                        <a:lnTo>
                          <a:pt x="142" y="105"/>
                        </a:lnTo>
                        <a:lnTo>
                          <a:pt x="142" y="110"/>
                        </a:lnTo>
                        <a:lnTo>
                          <a:pt x="142" y="114"/>
                        </a:lnTo>
                        <a:lnTo>
                          <a:pt x="142" y="118"/>
                        </a:lnTo>
                        <a:lnTo>
                          <a:pt x="138" y="118"/>
                        </a:lnTo>
                        <a:lnTo>
                          <a:pt x="138" y="122"/>
                        </a:lnTo>
                        <a:lnTo>
                          <a:pt x="135" y="122"/>
                        </a:lnTo>
                        <a:lnTo>
                          <a:pt x="135" y="126"/>
                        </a:lnTo>
                        <a:lnTo>
                          <a:pt x="135" y="130"/>
                        </a:lnTo>
                        <a:lnTo>
                          <a:pt x="135" y="134"/>
                        </a:lnTo>
                        <a:lnTo>
                          <a:pt x="131" y="134"/>
                        </a:lnTo>
                        <a:lnTo>
                          <a:pt x="127" y="138"/>
                        </a:lnTo>
                        <a:lnTo>
                          <a:pt x="127" y="142"/>
                        </a:lnTo>
                        <a:lnTo>
                          <a:pt x="123" y="142"/>
                        </a:lnTo>
                        <a:lnTo>
                          <a:pt x="123" y="146"/>
                        </a:lnTo>
                        <a:lnTo>
                          <a:pt x="123" y="142"/>
                        </a:lnTo>
                        <a:lnTo>
                          <a:pt x="123" y="138"/>
                        </a:lnTo>
                        <a:lnTo>
                          <a:pt x="119" y="138"/>
                        </a:lnTo>
                        <a:lnTo>
                          <a:pt x="119" y="134"/>
                        </a:lnTo>
                        <a:lnTo>
                          <a:pt x="123" y="134"/>
                        </a:lnTo>
                        <a:lnTo>
                          <a:pt x="119" y="134"/>
                        </a:lnTo>
                        <a:lnTo>
                          <a:pt x="119" y="130"/>
                        </a:lnTo>
                        <a:lnTo>
                          <a:pt x="119" y="134"/>
                        </a:lnTo>
                        <a:lnTo>
                          <a:pt x="119" y="130"/>
                        </a:lnTo>
                        <a:lnTo>
                          <a:pt x="115" y="130"/>
                        </a:lnTo>
                        <a:lnTo>
                          <a:pt x="115" y="126"/>
                        </a:lnTo>
                        <a:lnTo>
                          <a:pt x="112" y="126"/>
                        </a:lnTo>
                        <a:lnTo>
                          <a:pt x="108" y="126"/>
                        </a:lnTo>
                        <a:lnTo>
                          <a:pt x="104" y="126"/>
                        </a:lnTo>
                        <a:lnTo>
                          <a:pt x="104" y="122"/>
                        </a:lnTo>
                        <a:lnTo>
                          <a:pt x="100" y="122"/>
                        </a:lnTo>
                        <a:lnTo>
                          <a:pt x="96" y="122"/>
                        </a:lnTo>
                        <a:lnTo>
                          <a:pt x="96" y="118"/>
                        </a:lnTo>
                        <a:lnTo>
                          <a:pt x="92" y="118"/>
                        </a:lnTo>
                        <a:lnTo>
                          <a:pt x="89" y="118"/>
                        </a:lnTo>
                        <a:lnTo>
                          <a:pt x="85" y="118"/>
                        </a:lnTo>
                        <a:lnTo>
                          <a:pt x="81" y="118"/>
                        </a:lnTo>
                        <a:lnTo>
                          <a:pt x="81" y="114"/>
                        </a:lnTo>
                        <a:lnTo>
                          <a:pt x="81" y="118"/>
                        </a:lnTo>
                        <a:lnTo>
                          <a:pt x="81" y="114"/>
                        </a:lnTo>
                        <a:lnTo>
                          <a:pt x="77" y="114"/>
                        </a:lnTo>
                        <a:lnTo>
                          <a:pt x="73" y="114"/>
                        </a:lnTo>
                        <a:lnTo>
                          <a:pt x="73" y="110"/>
                        </a:lnTo>
                        <a:lnTo>
                          <a:pt x="73" y="114"/>
                        </a:lnTo>
                        <a:lnTo>
                          <a:pt x="73" y="110"/>
                        </a:lnTo>
                        <a:lnTo>
                          <a:pt x="69" y="110"/>
                        </a:lnTo>
                        <a:lnTo>
                          <a:pt x="66" y="110"/>
                        </a:lnTo>
                        <a:lnTo>
                          <a:pt x="62" y="110"/>
                        </a:lnTo>
                        <a:lnTo>
                          <a:pt x="62" y="105"/>
                        </a:lnTo>
                        <a:lnTo>
                          <a:pt x="58" y="105"/>
                        </a:lnTo>
                        <a:lnTo>
                          <a:pt x="54" y="105"/>
                        </a:lnTo>
                        <a:lnTo>
                          <a:pt x="50" y="105"/>
                        </a:lnTo>
                        <a:lnTo>
                          <a:pt x="46" y="105"/>
                        </a:lnTo>
                        <a:lnTo>
                          <a:pt x="43" y="105"/>
                        </a:lnTo>
                        <a:lnTo>
                          <a:pt x="43" y="110"/>
                        </a:lnTo>
                        <a:lnTo>
                          <a:pt x="43" y="105"/>
                        </a:lnTo>
                        <a:lnTo>
                          <a:pt x="43" y="101"/>
                        </a:lnTo>
                        <a:lnTo>
                          <a:pt x="39" y="101"/>
                        </a:lnTo>
                        <a:lnTo>
                          <a:pt x="39" y="97"/>
                        </a:lnTo>
                        <a:lnTo>
                          <a:pt x="35" y="97"/>
                        </a:lnTo>
                        <a:lnTo>
                          <a:pt x="31" y="97"/>
                        </a:lnTo>
                        <a:lnTo>
                          <a:pt x="31" y="93"/>
                        </a:lnTo>
                        <a:lnTo>
                          <a:pt x="27" y="93"/>
                        </a:lnTo>
                        <a:lnTo>
                          <a:pt x="23" y="93"/>
                        </a:lnTo>
                        <a:lnTo>
                          <a:pt x="20" y="93"/>
                        </a:lnTo>
                        <a:lnTo>
                          <a:pt x="20" y="89"/>
                        </a:lnTo>
                        <a:lnTo>
                          <a:pt x="16" y="89"/>
                        </a:lnTo>
                        <a:lnTo>
                          <a:pt x="12" y="89"/>
                        </a:lnTo>
                        <a:lnTo>
                          <a:pt x="12" y="85"/>
                        </a:lnTo>
                        <a:lnTo>
                          <a:pt x="8" y="85"/>
                        </a:lnTo>
                        <a:lnTo>
                          <a:pt x="8" y="81"/>
                        </a:lnTo>
                        <a:lnTo>
                          <a:pt x="4" y="81"/>
                        </a:lnTo>
                        <a:lnTo>
                          <a:pt x="4" y="77"/>
                        </a:lnTo>
                        <a:lnTo>
                          <a:pt x="0" y="77"/>
                        </a:lnTo>
                        <a:lnTo>
                          <a:pt x="4" y="77"/>
                        </a:lnTo>
                        <a:lnTo>
                          <a:pt x="4" y="73"/>
                        </a:lnTo>
                        <a:lnTo>
                          <a:pt x="4" y="69"/>
                        </a:lnTo>
                        <a:lnTo>
                          <a:pt x="8" y="69"/>
                        </a:lnTo>
                        <a:lnTo>
                          <a:pt x="8" y="65"/>
                        </a:lnTo>
                        <a:lnTo>
                          <a:pt x="4" y="65"/>
                        </a:lnTo>
                        <a:lnTo>
                          <a:pt x="8" y="65"/>
                        </a:lnTo>
                        <a:lnTo>
                          <a:pt x="8" y="61"/>
                        </a:lnTo>
                        <a:lnTo>
                          <a:pt x="4" y="61"/>
                        </a:lnTo>
                        <a:lnTo>
                          <a:pt x="8" y="61"/>
                        </a:lnTo>
                        <a:lnTo>
                          <a:pt x="8" y="57"/>
                        </a:lnTo>
                        <a:lnTo>
                          <a:pt x="12" y="53"/>
                        </a:lnTo>
                        <a:lnTo>
                          <a:pt x="12" y="49"/>
                        </a:lnTo>
                        <a:lnTo>
                          <a:pt x="16" y="49"/>
                        </a:lnTo>
                        <a:lnTo>
                          <a:pt x="16" y="45"/>
                        </a:lnTo>
                        <a:lnTo>
                          <a:pt x="16" y="41"/>
                        </a:lnTo>
                        <a:lnTo>
                          <a:pt x="20" y="41"/>
                        </a:lnTo>
                        <a:lnTo>
                          <a:pt x="20" y="37"/>
                        </a:lnTo>
                        <a:lnTo>
                          <a:pt x="20" y="33"/>
                        </a:lnTo>
                        <a:lnTo>
                          <a:pt x="20" y="29"/>
                        </a:lnTo>
                        <a:lnTo>
                          <a:pt x="23" y="29"/>
                        </a:lnTo>
                        <a:lnTo>
                          <a:pt x="23" y="25"/>
                        </a:lnTo>
                        <a:lnTo>
                          <a:pt x="23" y="20"/>
                        </a:lnTo>
                        <a:lnTo>
                          <a:pt x="23" y="16"/>
                        </a:lnTo>
                        <a:lnTo>
                          <a:pt x="27" y="16"/>
                        </a:lnTo>
                        <a:lnTo>
                          <a:pt x="27" y="12"/>
                        </a:lnTo>
                        <a:lnTo>
                          <a:pt x="31" y="12"/>
                        </a:lnTo>
                        <a:lnTo>
                          <a:pt x="35" y="12"/>
                        </a:lnTo>
                        <a:lnTo>
                          <a:pt x="39" y="12"/>
                        </a:lnTo>
                        <a:lnTo>
                          <a:pt x="39" y="8"/>
                        </a:lnTo>
                        <a:lnTo>
                          <a:pt x="43" y="8"/>
                        </a:lnTo>
                        <a:lnTo>
                          <a:pt x="43" y="12"/>
                        </a:lnTo>
                        <a:lnTo>
                          <a:pt x="46" y="12"/>
                        </a:lnTo>
                        <a:lnTo>
                          <a:pt x="50" y="8"/>
                        </a:lnTo>
                        <a:lnTo>
                          <a:pt x="50" y="12"/>
                        </a:lnTo>
                        <a:lnTo>
                          <a:pt x="54" y="12"/>
                        </a:lnTo>
                        <a:lnTo>
                          <a:pt x="58" y="12"/>
                        </a:lnTo>
                        <a:lnTo>
                          <a:pt x="58" y="8"/>
                        </a:lnTo>
                        <a:lnTo>
                          <a:pt x="62" y="8"/>
                        </a:lnTo>
                        <a:lnTo>
                          <a:pt x="62" y="4"/>
                        </a:lnTo>
                        <a:lnTo>
                          <a:pt x="66" y="4"/>
                        </a:lnTo>
                        <a:lnTo>
                          <a:pt x="69" y="4"/>
                        </a:lnTo>
                        <a:lnTo>
                          <a:pt x="69" y="0"/>
                        </a:lnTo>
                        <a:lnTo>
                          <a:pt x="73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337" name="Freeform 712">
                    <a:extLst>
                      <a:ext uri="{FF2B5EF4-FFF2-40B4-BE49-F238E27FC236}">
                        <a16:creationId xmlns:a16="http://schemas.microsoft.com/office/drawing/2014/main" id="{0A94559F-BE0D-4676-A375-4C151DE5B3C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112" y="3618"/>
                    <a:ext cx="70" cy="89"/>
                  </a:xfrm>
                  <a:custGeom>
                    <a:avLst/>
                    <a:gdLst>
                      <a:gd name="T0" fmla="*/ 31 w 69"/>
                      <a:gd name="T1" fmla="*/ 16 h 89"/>
                      <a:gd name="T2" fmla="*/ 34 w 69"/>
                      <a:gd name="T3" fmla="*/ 12 h 89"/>
                      <a:gd name="T4" fmla="*/ 38 w 69"/>
                      <a:gd name="T5" fmla="*/ 8 h 89"/>
                      <a:gd name="T6" fmla="*/ 42 w 69"/>
                      <a:gd name="T7" fmla="*/ 4 h 89"/>
                      <a:gd name="T8" fmla="*/ 50 w 69"/>
                      <a:gd name="T9" fmla="*/ 4 h 89"/>
                      <a:gd name="T10" fmla="*/ 54 w 69"/>
                      <a:gd name="T11" fmla="*/ 0 h 89"/>
                      <a:gd name="T12" fmla="*/ 54 w 69"/>
                      <a:gd name="T13" fmla="*/ 8 h 89"/>
                      <a:gd name="T14" fmla="*/ 54 w 69"/>
                      <a:gd name="T15" fmla="*/ 16 h 89"/>
                      <a:gd name="T16" fmla="*/ 57 w 69"/>
                      <a:gd name="T17" fmla="*/ 20 h 89"/>
                      <a:gd name="T18" fmla="*/ 61 w 69"/>
                      <a:gd name="T19" fmla="*/ 25 h 89"/>
                      <a:gd name="T20" fmla="*/ 69 w 69"/>
                      <a:gd name="T21" fmla="*/ 25 h 89"/>
                      <a:gd name="T22" fmla="*/ 69 w 69"/>
                      <a:gd name="T23" fmla="*/ 33 h 89"/>
                      <a:gd name="T24" fmla="*/ 65 w 69"/>
                      <a:gd name="T25" fmla="*/ 37 h 89"/>
                      <a:gd name="T26" fmla="*/ 61 w 69"/>
                      <a:gd name="T27" fmla="*/ 41 h 89"/>
                      <a:gd name="T28" fmla="*/ 54 w 69"/>
                      <a:gd name="T29" fmla="*/ 41 h 89"/>
                      <a:gd name="T30" fmla="*/ 50 w 69"/>
                      <a:gd name="T31" fmla="*/ 45 h 89"/>
                      <a:gd name="T32" fmla="*/ 50 w 69"/>
                      <a:gd name="T33" fmla="*/ 53 h 89"/>
                      <a:gd name="T34" fmla="*/ 46 w 69"/>
                      <a:gd name="T35" fmla="*/ 57 h 89"/>
                      <a:gd name="T36" fmla="*/ 42 w 69"/>
                      <a:gd name="T37" fmla="*/ 53 h 89"/>
                      <a:gd name="T38" fmla="*/ 42 w 69"/>
                      <a:gd name="T39" fmla="*/ 61 h 89"/>
                      <a:gd name="T40" fmla="*/ 46 w 69"/>
                      <a:gd name="T41" fmla="*/ 65 h 89"/>
                      <a:gd name="T42" fmla="*/ 42 w 69"/>
                      <a:gd name="T43" fmla="*/ 69 h 89"/>
                      <a:gd name="T44" fmla="*/ 42 w 69"/>
                      <a:gd name="T45" fmla="*/ 77 h 89"/>
                      <a:gd name="T46" fmla="*/ 38 w 69"/>
                      <a:gd name="T47" fmla="*/ 81 h 89"/>
                      <a:gd name="T48" fmla="*/ 34 w 69"/>
                      <a:gd name="T49" fmla="*/ 85 h 89"/>
                      <a:gd name="T50" fmla="*/ 31 w 69"/>
                      <a:gd name="T51" fmla="*/ 89 h 89"/>
                      <a:gd name="T52" fmla="*/ 23 w 69"/>
                      <a:gd name="T53" fmla="*/ 89 h 89"/>
                      <a:gd name="T54" fmla="*/ 19 w 69"/>
                      <a:gd name="T55" fmla="*/ 85 h 89"/>
                      <a:gd name="T56" fmla="*/ 23 w 69"/>
                      <a:gd name="T57" fmla="*/ 81 h 89"/>
                      <a:gd name="T58" fmla="*/ 19 w 69"/>
                      <a:gd name="T59" fmla="*/ 77 h 89"/>
                      <a:gd name="T60" fmla="*/ 19 w 69"/>
                      <a:gd name="T61" fmla="*/ 73 h 89"/>
                      <a:gd name="T62" fmla="*/ 15 w 69"/>
                      <a:gd name="T63" fmla="*/ 69 h 89"/>
                      <a:gd name="T64" fmla="*/ 8 w 69"/>
                      <a:gd name="T65" fmla="*/ 69 h 89"/>
                      <a:gd name="T66" fmla="*/ 4 w 69"/>
                      <a:gd name="T67" fmla="*/ 65 h 89"/>
                      <a:gd name="T68" fmla="*/ 8 w 69"/>
                      <a:gd name="T69" fmla="*/ 61 h 89"/>
                      <a:gd name="T70" fmla="*/ 4 w 69"/>
                      <a:gd name="T71" fmla="*/ 57 h 89"/>
                      <a:gd name="T72" fmla="*/ 4 w 69"/>
                      <a:gd name="T73" fmla="*/ 57 h 89"/>
                      <a:gd name="T74" fmla="*/ 4 w 69"/>
                      <a:gd name="T75" fmla="*/ 49 h 89"/>
                      <a:gd name="T76" fmla="*/ 0 w 69"/>
                      <a:gd name="T77" fmla="*/ 45 h 89"/>
                      <a:gd name="T78" fmla="*/ 0 w 69"/>
                      <a:gd name="T79" fmla="*/ 37 h 89"/>
                      <a:gd name="T80" fmla="*/ 8 w 69"/>
                      <a:gd name="T81" fmla="*/ 33 h 89"/>
                      <a:gd name="T82" fmla="*/ 11 w 69"/>
                      <a:gd name="T83" fmla="*/ 29 h 89"/>
                      <a:gd name="T84" fmla="*/ 15 w 69"/>
                      <a:gd name="T85" fmla="*/ 25 h 89"/>
                      <a:gd name="T86" fmla="*/ 19 w 69"/>
                      <a:gd name="T87" fmla="*/ 20 h 89"/>
                      <a:gd name="T88" fmla="*/ 23 w 69"/>
                      <a:gd name="T89" fmla="*/ 25 h 89"/>
                      <a:gd name="T90" fmla="*/ 27 w 69"/>
                      <a:gd name="T91" fmla="*/ 20 h 8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</a:cxnLst>
                    <a:rect l="0" t="0" r="r" b="b"/>
                    <a:pathLst>
                      <a:path w="69" h="89">
                        <a:moveTo>
                          <a:pt x="27" y="16"/>
                        </a:moveTo>
                        <a:lnTo>
                          <a:pt x="31" y="16"/>
                        </a:lnTo>
                        <a:lnTo>
                          <a:pt x="31" y="12"/>
                        </a:lnTo>
                        <a:lnTo>
                          <a:pt x="34" y="12"/>
                        </a:lnTo>
                        <a:lnTo>
                          <a:pt x="34" y="8"/>
                        </a:lnTo>
                        <a:lnTo>
                          <a:pt x="38" y="8"/>
                        </a:lnTo>
                        <a:lnTo>
                          <a:pt x="42" y="8"/>
                        </a:lnTo>
                        <a:lnTo>
                          <a:pt x="42" y="4"/>
                        </a:lnTo>
                        <a:lnTo>
                          <a:pt x="46" y="4"/>
                        </a:lnTo>
                        <a:lnTo>
                          <a:pt x="50" y="4"/>
                        </a:lnTo>
                        <a:lnTo>
                          <a:pt x="50" y="0"/>
                        </a:lnTo>
                        <a:lnTo>
                          <a:pt x="54" y="0"/>
                        </a:lnTo>
                        <a:lnTo>
                          <a:pt x="54" y="4"/>
                        </a:lnTo>
                        <a:lnTo>
                          <a:pt x="54" y="8"/>
                        </a:lnTo>
                        <a:lnTo>
                          <a:pt x="54" y="12"/>
                        </a:lnTo>
                        <a:lnTo>
                          <a:pt x="54" y="16"/>
                        </a:lnTo>
                        <a:lnTo>
                          <a:pt x="54" y="20"/>
                        </a:lnTo>
                        <a:lnTo>
                          <a:pt x="57" y="20"/>
                        </a:lnTo>
                        <a:lnTo>
                          <a:pt x="61" y="20"/>
                        </a:lnTo>
                        <a:lnTo>
                          <a:pt x="61" y="25"/>
                        </a:lnTo>
                        <a:lnTo>
                          <a:pt x="65" y="25"/>
                        </a:lnTo>
                        <a:lnTo>
                          <a:pt x="69" y="25"/>
                        </a:lnTo>
                        <a:lnTo>
                          <a:pt x="69" y="29"/>
                        </a:lnTo>
                        <a:lnTo>
                          <a:pt x="69" y="33"/>
                        </a:lnTo>
                        <a:lnTo>
                          <a:pt x="69" y="37"/>
                        </a:lnTo>
                        <a:lnTo>
                          <a:pt x="65" y="37"/>
                        </a:lnTo>
                        <a:lnTo>
                          <a:pt x="61" y="37"/>
                        </a:lnTo>
                        <a:lnTo>
                          <a:pt x="61" y="41"/>
                        </a:lnTo>
                        <a:lnTo>
                          <a:pt x="57" y="41"/>
                        </a:lnTo>
                        <a:lnTo>
                          <a:pt x="54" y="41"/>
                        </a:lnTo>
                        <a:lnTo>
                          <a:pt x="54" y="45"/>
                        </a:lnTo>
                        <a:lnTo>
                          <a:pt x="50" y="45"/>
                        </a:lnTo>
                        <a:lnTo>
                          <a:pt x="50" y="49"/>
                        </a:lnTo>
                        <a:lnTo>
                          <a:pt x="50" y="53"/>
                        </a:lnTo>
                        <a:lnTo>
                          <a:pt x="46" y="53"/>
                        </a:lnTo>
                        <a:lnTo>
                          <a:pt x="46" y="57"/>
                        </a:lnTo>
                        <a:lnTo>
                          <a:pt x="46" y="53"/>
                        </a:lnTo>
                        <a:lnTo>
                          <a:pt x="42" y="53"/>
                        </a:lnTo>
                        <a:lnTo>
                          <a:pt x="42" y="57"/>
                        </a:lnTo>
                        <a:lnTo>
                          <a:pt x="42" y="61"/>
                        </a:lnTo>
                        <a:lnTo>
                          <a:pt x="46" y="61"/>
                        </a:lnTo>
                        <a:lnTo>
                          <a:pt x="46" y="65"/>
                        </a:lnTo>
                        <a:lnTo>
                          <a:pt x="42" y="65"/>
                        </a:lnTo>
                        <a:lnTo>
                          <a:pt x="42" y="69"/>
                        </a:lnTo>
                        <a:lnTo>
                          <a:pt x="42" y="73"/>
                        </a:lnTo>
                        <a:lnTo>
                          <a:pt x="42" y="77"/>
                        </a:lnTo>
                        <a:lnTo>
                          <a:pt x="38" y="77"/>
                        </a:lnTo>
                        <a:lnTo>
                          <a:pt x="38" y="81"/>
                        </a:lnTo>
                        <a:lnTo>
                          <a:pt x="38" y="85"/>
                        </a:lnTo>
                        <a:lnTo>
                          <a:pt x="34" y="85"/>
                        </a:lnTo>
                        <a:lnTo>
                          <a:pt x="31" y="85"/>
                        </a:lnTo>
                        <a:lnTo>
                          <a:pt x="31" y="89"/>
                        </a:lnTo>
                        <a:lnTo>
                          <a:pt x="27" y="89"/>
                        </a:lnTo>
                        <a:lnTo>
                          <a:pt x="23" y="89"/>
                        </a:lnTo>
                        <a:lnTo>
                          <a:pt x="23" y="85"/>
                        </a:lnTo>
                        <a:lnTo>
                          <a:pt x="19" y="85"/>
                        </a:lnTo>
                        <a:lnTo>
                          <a:pt x="19" y="81"/>
                        </a:lnTo>
                        <a:lnTo>
                          <a:pt x="23" y="81"/>
                        </a:lnTo>
                        <a:lnTo>
                          <a:pt x="23" y="77"/>
                        </a:lnTo>
                        <a:lnTo>
                          <a:pt x="19" y="77"/>
                        </a:lnTo>
                        <a:lnTo>
                          <a:pt x="23" y="73"/>
                        </a:lnTo>
                        <a:lnTo>
                          <a:pt x="19" y="73"/>
                        </a:lnTo>
                        <a:lnTo>
                          <a:pt x="15" y="73"/>
                        </a:lnTo>
                        <a:lnTo>
                          <a:pt x="15" y="69"/>
                        </a:lnTo>
                        <a:lnTo>
                          <a:pt x="11" y="69"/>
                        </a:lnTo>
                        <a:lnTo>
                          <a:pt x="8" y="69"/>
                        </a:lnTo>
                        <a:lnTo>
                          <a:pt x="8" y="65"/>
                        </a:lnTo>
                        <a:lnTo>
                          <a:pt x="4" y="65"/>
                        </a:lnTo>
                        <a:lnTo>
                          <a:pt x="4" y="61"/>
                        </a:lnTo>
                        <a:lnTo>
                          <a:pt x="8" y="61"/>
                        </a:lnTo>
                        <a:lnTo>
                          <a:pt x="4" y="61"/>
                        </a:lnTo>
                        <a:lnTo>
                          <a:pt x="4" y="57"/>
                        </a:lnTo>
                        <a:lnTo>
                          <a:pt x="8" y="57"/>
                        </a:lnTo>
                        <a:lnTo>
                          <a:pt x="4" y="57"/>
                        </a:lnTo>
                        <a:lnTo>
                          <a:pt x="4" y="53"/>
                        </a:lnTo>
                        <a:lnTo>
                          <a:pt x="4" y="49"/>
                        </a:lnTo>
                        <a:lnTo>
                          <a:pt x="4" y="45"/>
                        </a:lnTo>
                        <a:lnTo>
                          <a:pt x="0" y="45"/>
                        </a:lnTo>
                        <a:lnTo>
                          <a:pt x="0" y="41"/>
                        </a:lnTo>
                        <a:lnTo>
                          <a:pt x="0" y="37"/>
                        </a:lnTo>
                        <a:lnTo>
                          <a:pt x="4" y="37"/>
                        </a:lnTo>
                        <a:lnTo>
                          <a:pt x="8" y="33"/>
                        </a:lnTo>
                        <a:lnTo>
                          <a:pt x="11" y="33"/>
                        </a:lnTo>
                        <a:lnTo>
                          <a:pt x="11" y="29"/>
                        </a:lnTo>
                        <a:lnTo>
                          <a:pt x="15" y="29"/>
                        </a:lnTo>
                        <a:lnTo>
                          <a:pt x="15" y="25"/>
                        </a:lnTo>
                        <a:lnTo>
                          <a:pt x="19" y="25"/>
                        </a:lnTo>
                        <a:lnTo>
                          <a:pt x="19" y="20"/>
                        </a:lnTo>
                        <a:lnTo>
                          <a:pt x="19" y="25"/>
                        </a:lnTo>
                        <a:lnTo>
                          <a:pt x="23" y="25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27" y="16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338" name="Freeform 713">
                    <a:extLst>
                      <a:ext uri="{FF2B5EF4-FFF2-40B4-BE49-F238E27FC236}">
                        <a16:creationId xmlns:a16="http://schemas.microsoft.com/office/drawing/2014/main" id="{A8702714-198E-62BF-8B84-903BBC380F3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24" y="3622"/>
                    <a:ext cx="57" cy="73"/>
                  </a:xfrm>
                  <a:custGeom>
                    <a:avLst/>
                    <a:gdLst>
                      <a:gd name="T0" fmla="*/ 42 w 57"/>
                      <a:gd name="T1" fmla="*/ 4 h 73"/>
                      <a:gd name="T2" fmla="*/ 46 w 57"/>
                      <a:gd name="T3" fmla="*/ 0 h 73"/>
                      <a:gd name="T4" fmla="*/ 49 w 57"/>
                      <a:gd name="T5" fmla="*/ 4 h 73"/>
                      <a:gd name="T6" fmla="*/ 53 w 57"/>
                      <a:gd name="T7" fmla="*/ 8 h 73"/>
                      <a:gd name="T8" fmla="*/ 49 w 57"/>
                      <a:gd name="T9" fmla="*/ 12 h 73"/>
                      <a:gd name="T10" fmla="*/ 53 w 57"/>
                      <a:gd name="T11" fmla="*/ 16 h 73"/>
                      <a:gd name="T12" fmla="*/ 53 w 57"/>
                      <a:gd name="T13" fmla="*/ 16 h 73"/>
                      <a:gd name="T14" fmla="*/ 57 w 57"/>
                      <a:gd name="T15" fmla="*/ 21 h 73"/>
                      <a:gd name="T16" fmla="*/ 53 w 57"/>
                      <a:gd name="T17" fmla="*/ 25 h 73"/>
                      <a:gd name="T18" fmla="*/ 53 w 57"/>
                      <a:gd name="T19" fmla="*/ 33 h 73"/>
                      <a:gd name="T20" fmla="*/ 53 w 57"/>
                      <a:gd name="T21" fmla="*/ 33 h 73"/>
                      <a:gd name="T22" fmla="*/ 46 w 57"/>
                      <a:gd name="T23" fmla="*/ 33 h 73"/>
                      <a:gd name="T24" fmla="*/ 46 w 57"/>
                      <a:gd name="T25" fmla="*/ 41 h 73"/>
                      <a:gd name="T26" fmla="*/ 42 w 57"/>
                      <a:gd name="T27" fmla="*/ 45 h 73"/>
                      <a:gd name="T28" fmla="*/ 34 w 57"/>
                      <a:gd name="T29" fmla="*/ 45 h 73"/>
                      <a:gd name="T30" fmla="*/ 30 w 57"/>
                      <a:gd name="T31" fmla="*/ 49 h 73"/>
                      <a:gd name="T32" fmla="*/ 30 w 57"/>
                      <a:gd name="T33" fmla="*/ 57 h 73"/>
                      <a:gd name="T34" fmla="*/ 30 w 57"/>
                      <a:gd name="T35" fmla="*/ 65 h 73"/>
                      <a:gd name="T36" fmla="*/ 26 w 57"/>
                      <a:gd name="T37" fmla="*/ 69 h 73"/>
                      <a:gd name="T38" fmla="*/ 23 w 57"/>
                      <a:gd name="T39" fmla="*/ 73 h 73"/>
                      <a:gd name="T40" fmla="*/ 19 w 57"/>
                      <a:gd name="T41" fmla="*/ 69 h 73"/>
                      <a:gd name="T42" fmla="*/ 11 w 57"/>
                      <a:gd name="T43" fmla="*/ 69 h 73"/>
                      <a:gd name="T44" fmla="*/ 7 w 57"/>
                      <a:gd name="T45" fmla="*/ 61 h 73"/>
                      <a:gd name="T46" fmla="*/ 3 w 57"/>
                      <a:gd name="T47" fmla="*/ 57 h 73"/>
                      <a:gd name="T48" fmla="*/ 3 w 57"/>
                      <a:gd name="T49" fmla="*/ 57 h 73"/>
                      <a:gd name="T50" fmla="*/ 11 w 57"/>
                      <a:gd name="T51" fmla="*/ 57 h 73"/>
                      <a:gd name="T52" fmla="*/ 15 w 57"/>
                      <a:gd name="T53" fmla="*/ 53 h 73"/>
                      <a:gd name="T54" fmla="*/ 19 w 57"/>
                      <a:gd name="T55" fmla="*/ 49 h 73"/>
                      <a:gd name="T56" fmla="*/ 19 w 57"/>
                      <a:gd name="T57" fmla="*/ 41 h 73"/>
                      <a:gd name="T58" fmla="*/ 26 w 57"/>
                      <a:gd name="T59" fmla="*/ 41 h 73"/>
                      <a:gd name="T60" fmla="*/ 26 w 57"/>
                      <a:gd name="T61" fmla="*/ 33 h 73"/>
                      <a:gd name="T62" fmla="*/ 30 w 57"/>
                      <a:gd name="T63" fmla="*/ 29 h 73"/>
                      <a:gd name="T64" fmla="*/ 26 w 57"/>
                      <a:gd name="T65" fmla="*/ 25 h 73"/>
                      <a:gd name="T66" fmla="*/ 30 w 57"/>
                      <a:gd name="T67" fmla="*/ 21 h 73"/>
                      <a:gd name="T68" fmla="*/ 30 w 57"/>
                      <a:gd name="T69" fmla="*/ 12 h 73"/>
                      <a:gd name="T70" fmla="*/ 30 w 57"/>
                      <a:gd name="T71" fmla="*/ 4 h 73"/>
                      <a:gd name="T72" fmla="*/ 38 w 57"/>
                      <a:gd name="T73" fmla="*/ 4 h 7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57" h="73">
                        <a:moveTo>
                          <a:pt x="38" y="4"/>
                        </a:moveTo>
                        <a:lnTo>
                          <a:pt x="42" y="4"/>
                        </a:lnTo>
                        <a:lnTo>
                          <a:pt x="46" y="4"/>
                        </a:lnTo>
                        <a:lnTo>
                          <a:pt x="46" y="0"/>
                        </a:lnTo>
                        <a:lnTo>
                          <a:pt x="49" y="0"/>
                        </a:lnTo>
                        <a:lnTo>
                          <a:pt x="49" y="4"/>
                        </a:lnTo>
                        <a:lnTo>
                          <a:pt x="53" y="4"/>
                        </a:lnTo>
                        <a:lnTo>
                          <a:pt x="53" y="8"/>
                        </a:lnTo>
                        <a:lnTo>
                          <a:pt x="53" y="12"/>
                        </a:lnTo>
                        <a:lnTo>
                          <a:pt x="49" y="12"/>
                        </a:lnTo>
                        <a:lnTo>
                          <a:pt x="53" y="12"/>
                        </a:lnTo>
                        <a:lnTo>
                          <a:pt x="53" y="16"/>
                        </a:lnTo>
                        <a:lnTo>
                          <a:pt x="57" y="16"/>
                        </a:lnTo>
                        <a:lnTo>
                          <a:pt x="53" y="16"/>
                        </a:lnTo>
                        <a:lnTo>
                          <a:pt x="53" y="21"/>
                        </a:lnTo>
                        <a:lnTo>
                          <a:pt x="57" y="21"/>
                        </a:lnTo>
                        <a:lnTo>
                          <a:pt x="57" y="25"/>
                        </a:lnTo>
                        <a:lnTo>
                          <a:pt x="53" y="25"/>
                        </a:lnTo>
                        <a:lnTo>
                          <a:pt x="53" y="29"/>
                        </a:lnTo>
                        <a:lnTo>
                          <a:pt x="53" y="33"/>
                        </a:lnTo>
                        <a:lnTo>
                          <a:pt x="49" y="33"/>
                        </a:lnTo>
                        <a:lnTo>
                          <a:pt x="53" y="33"/>
                        </a:lnTo>
                        <a:lnTo>
                          <a:pt x="49" y="33"/>
                        </a:lnTo>
                        <a:lnTo>
                          <a:pt x="46" y="33"/>
                        </a:lnTo>
                        <a:lnTo>
                          <a:pt x="46" y="37"/>
                        </a:lnTo>
                        <a:lnTo>
                          <a:pt x="46" y="41"/>
                        </a:lnTo>
                        <a:lnTo>
                          <a:pt x="42" y="41"/>
                        </a:lnTo>
                        <a:lnTo>
                          <a:pt x="42" y="45"/>
                        </a:lnTo>
                        <a:lnTo>
                          <a:pt x="38" y="45"/>
                        </a:lnTo>
                        <a:lnTo>
                          <a:pt x="34" y="45"/>
                        </a:lnTo>
                        <a:lnTo>
                          <a:pt x="34" y="49"/>
                        </a:lnTo>
                        <a:lnTo>
                          <a:pt x="30" y="49"/>
                        </a:lnTo>
                        <a:lnTo>
                          <a:pt x="30" y="53"/>
                        </a:lnTo>
                        <a:lnTo>
                          <a:pt x="30" y="57"/>
                        </a:lnTo>
                        <a:lnTo>
                          <a:pt x="30" y="61"/>
                        </a:lnTo>
                        <a:lnTo>
                          <a:pt x="30" y="65"/>
                        </a:lnTo>
                        <a:lnTo>
                          <a:pt x="26" y="65"/>
                        </a:lnTo>
                        <a:lnTo>
                          <a:pt x="26" y="69"/>
                        </a:lnTo>
                        <a:lnTo>
                          <a:pt x="23" y="69"/>
                        </a:lnTo>
                        <a:lnTo>
                          <a:pt x="23" y="73"/>
                        </a:lnTo>
                        <a:lnTo>
                          <a:pt x="19" y="73"/>
                        </a:lnTo>
                        <a:lnTo>
                          <a:pt x="19" y="69"/>
                        </a:lnTo>
                        <a:lnTo>
                          <a:pt x="15" y="69"/>
                        </a:lnTo>
                        <a:lnTo>
                          <a:pt x="11" y="69"/>
                        </a:lnTo>
                        <a:lnTo>
                          <a:pt x="7" y="65"/>
                        </a:lnTo>
                        <a:lnTo>
                          <a:pt x="7" y="61"/>
                        </a:lnTo>
                        <a:lnTo>
                          <a:pt x="3" y="61"/>
                        </a:lnTo>
                        <a:lnTo>
                          <a:pt x="3" y="57"/>
                        </a:lnTo>
                        <a:lnTo>
                          <a:pt x="0" y="57"/>
                        </a:lnTo>
                        <a:lnTo>
                          <a:pt x="3" y="57"/>
                        </a:lnTo>
                        <a:lnTo>
                          <a:pt x="7" y="57"/>
                        </a:lnTo>
                        <a:lnTo>
                          <a:pt x="11" y="57"/>
                        </a:lnTo>
                        <a:lnTo>
                          <a:pt x="11" y="53"/>
                        </a:lnTo>
                        <a:lnTo>
                          <a:pt x="15" y="53"/>
                        </a:lnTo>
                        <a:lnTo>
                          <a:pt x="15" y="49"/>
                        </a:lnTo>
                        <a:lnTo>
                          <a:pt x="19" y="49"/>
                        </a:lnTo>
                        <a:lnTo>
                          <a:pt x="19" y="45"/>
                        </a:lnTo>
                        <a:lnTo>
                          <a:pt x="19" y="41"/>
                        </a:lnTo>
                        <a:lnTo>
                          <a:pt x="23" y="41"/>
                        </a:lnTo>
                        <a:lnTo>
                          <a:pt x="26" y="41"/>
                        </a:lnTo>
                        <a:lnTo>
                          <a:pt x="26" y="37"/>
                        </a:lnTo>
                        <a:lnTo>
                          <a:pt x="26" y="33"/>
                        </a:lnTo>
                        <a:lnTo>
                          <a:pt x="26" y="29"/>
                        </a:lnTo>
                        <a:lnTo>
                          <a:pt x="30" y="29"/>
                        </a:lnTo>
                        <a:lnTo>
                          <a:pt x="30" y="25"/>
                        </a:lnTo>
                        <a:lnTo>
                          <a:pt x="26" y="25"/>
                        </a:lnTo>
                        <a:lnTo>
                          <a:pt x="30" y="25"/>
                        </a:lnTo>
                        <a:lnTo>
                          <a:pt x="30" y="21"/>
                        </a:lnTo>
                        <a:lnTo>
                          <a:pt x="30" y="16"/>
                        </a:lnTo>
                        <a:lnTo>
                          <a:pt x="30" y="12"/>
                        </a:lnTo>
                        <a:lnTo>
                          <a:pt x="30" y="8"/>
                        </a:lnTo>
                        <a:lnTo>
                          <a:pt x="30" y="4"/>
                        </a:lnTo>
                        <a:lnTo>
                          <a:pt x="34" y="4"/>
                        </a:lnTo>
                        <a:lnTo>
                          <a:pt x="38" y="4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339" name="Freeform 714">
                    <a:extLst>
                      <a:ext uri="{FF2B5EF4-FFF2-40B4-BE49-F238E27FC236}">
                        <a16:creationId xmlns:a16="http://schemas.microsoft.com/office/drawing/2014/main" id="{4C69C5CF-5995-AC9D-D6FC-86FBED2723B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995" y="3630"/>
                    <a:ext cx="58" cy="102"/>
                  </a:xfrm>
                  <a:custGeom>
                    <a:avLst/>
                    <a:gdLst>
                      <a:gd name="T0" fmla="*/ 38 w 58"/>
                      <a:gd name="T1" fmla="*/ 4 h 102"/>
                      <a:gd name="T2" fmla="*/ 42 w 58"/>
                      <a:gd name="T3" fmla="*/ 0 h 102"/>
                      <a:gd name="T4" fmla="*/ 50 w 58"/>
                      <a:gd name="T5" fmla="*/ 0 h 102"/>
                      <a:gd name="T6" fmla="*/ 54 w 58"/>
                      <a:gd name="T7" fmla="*/ 4 h 102"/>
                      <a:gd name="T8" fmla="*/ 54 w 58"/>
                      <a:gd name="T9" fmla="*/ 4 h 102"/>
                      <a:gd name="T10" fmla="*/ 54 w 58"/>
                      <a:gd name="T11" fmla="*/ 13 h 102"/>
                      <a:gd name="T12" fmla="*/ 54 w 58"/>
                      <a:gd name="T13" fmla="*/ 13 h 102"/>
                      <a:gd name="T14" fmla="*/ 54 w 58"/>
                      <a:gd name="T15" fmla="*/ 21 h 102"/>
                      <a:gd name="T16" fmla="*/ 50 w 58"/>
                      <a:gd name="T17" fmla="*/ 25 h 102"/>
                      <a:gd name="T18" fmla="*/ 50 w 58"/>
                      <a:gd name="T19" fmla="*/ 33 h 102"/>
                      <a:gd name="T20" fmla="*/ 50 w 58"/>
                      <a:gd name="T21" fmla="*/ 41 h 102"/>
                      <a:gd name="T22" fmla="*/ 50 w 58"/>
                      <a:gd name="T23" fmla="*/ 49 h 102"/>
                      <a:gd name="T24" fmla="*/ 46 w 58"/>
                      <a:gd name="T25" fmla="*/ 53 h 102"/>
                      <a:gd name="T26" fmla="*/ 50 w 58"/>
                      <a:gd name="T27" fmla="*/ 57 h 102"/>
                      <a:gd name="T28" fmla="*/ 46 w 58"/>
                      <a:gd name="T29" fmla="*/ 61 h 102"/>
                      <a:gd name="T30" fmla="*/ 46 w 58"/>
                      <a:gd name="T31" fmla="*/ 69 h 102"/>
                      <a:gd name="T32" fmla="*/ 50 w 58"/>
                      <a:gd name="T33" fmla="*/ 73 h 102"/>
                      <a:gd name="T34" fmla="*/ 46 w 58"/>
                      <a:gd name="T35" fmla="*/ 77 h 102"/>
                      <a:gd name="T36" fmla="*/ 50 w 58"/>
                      <a:gd name="T37" fmla="*/ 81 h 102"/>
                      <a:gd name="T38" fmla="*/ 50 w 58"/>
                      <a:gd name="T39" fmla="*/ 89 h 102"/>
                      <a:gd name="T40" fmla="*/ 46 w 58"/>
                      <a:gd name="T41" fmla="*/ 85 h 102"/>
                      <a:gd name="T42" fmla="*/ 42 w 58"/>
                      <a:gd name="T43" fmla="*/ 81 h 102"/>
                      <a:gd name="T44" fmla="*/ 38 w 58"/>
                      <a:gd name="T45" fmla="*/ 73 h 102"/>
                      <a:gd name="T46" fmla="*/ 35 w 58"/>
                      <a:gd name="T47" fmla="*/ 69 h 102"/>
                      <a:gd name="T48" fmla="*/ 31 w 58"/>
                      <a:gd name="T49" fmla="*/ 69 h 102"/>
                      <a:gd name="T50" fmla="*/ 27 w 58"/>
                      <a:gd name="T51" fmla="*/ 73 h 102"/>
                      <a:gd name="T52" fmla="*/ 23 w 58"/>
                      <a:gd name="T53" fmla="*/ 77 h 102"/>
                      <a:gd name="T54" fmla="*/ 19 w 58"/>
                      <a:gd name="T55" fmla="*/ 73 h 102"/>
                      <a:gd name="T56" fmla="*/ 15 w 58"/>
                      <a:gd name="T57" fmla="*/ 77 h 102"/>
                      <a:gd name="T58" fmla="*/ 19 w 58"/>
                      <a:gd name="T59" fmla="*/ 81 h 102"/>
                      <a:gd name="T60" fmla="*/ 15 w 58"/>
                      <a:gd name="T61" fmla="*/ 85 h 102"/>
                      <a:gd name="T62" fmla="*/ 15 w 58"/>
                      <a:gd name="T63" fmla="*/ 93 h 102"/>
                      <a:gd name="T64" fmla="*/ 12 w 58"/>
                      <a:gd name="T65" fmla="*/ 98 h 102"/>
                      <a:gd name="T66" fmla="*/ 12 w 58"/>
                      <a:gd name="T67" fmla="*/ 98 h 102"/>
                      <a:gd name="T68" fmla="*/ 8 w 58"/>
                      <a:gd name="T69" fmla="*/ 93 h 102"/>
                      <a:gd name="T70" fmla="*/ 8 w 58"/>
                      <a:gd name="T71" fmla="*/ 85 h 102"/>
                      <a:gd name="T72" fmla="*/ 4 w 58"/>
                      <a:gd name="T73" fmla="*/ 81 h 102"/>
                      <a:gd name="T74" fmla="*/ 8 w 58"/>
                      <a:gd name="T75" fmla="*/ 73 h 102"/>
                      <a:gd name="T76" fmla="*/ 4 w 58"/>
                      <a:gd name="T77" fmla="*/ 69 h 102"/>
                      <a:gd name="T78" fmla="*/ 0 w 58"/>
                      <a:gd name="T79" fmla="*/ 65 h 102"/>
                      <a:gd name="T80" fmla="*/ 0 w 58"/>
                      <a:gd name="T81" fmla="*/ 57 h 102"/>
                      <a:gd name="T82" fmla="*/ 4 w 58"/>
                      <a:gd name="T83" fmla="*/ 53 h 102"/>
                      <a:gd name="T84" fmla="*/ 4 w 58"/>
                      <a:gd name="T85" fmla="*/ 45 h 102"/>
                      <a:gd name="T86" fmla="*/ 8 w 58"/>
                      <a:gd name="T87" fmla="*/ 41 h 102"/>
                      <a:gd name="T88" fmla="*/ 8 w 58"/>
                      <a:gd name="T89" fmla="*/ 49 h 102"/>
                      <a:gd name="T90" fmla="*/ 15 w 58"/>
                      <a:gd name="T91" fmla="*/ 49 h 102"/>
                      <a:gd name="T92" fmla="*/ 23 w 58"/>
                      <a:gd name="T93" fmla="*/ 49 h 102"/>
                      <a:gd name="T94" fmla="*/ 27 w 58"/>
                      <a:gd name="T95" fmla="*/ 53 h 102"/>
                      <a:gd name="T96" fmla="*/ 27 w 58"/>
                      <a:gd name="T97" fmla="*/ 53 h 102"/>
                      <a:gd name="T98" fmla="*/ 27 w 58"/>
                      <a:gd name="T99" fmla="*/ 45 h 102"/>
                      <a:gd name="T100" fmla="*/ 23 w 58"/>
                      <a:gd name="T101" fmla="*/ 41 h 102"/>
                      <a:gd name="T102" fmla="*/ 27 w 58"/>
                      <a:gd name="T103" fmla="*/ 33 h 102"/>
                      <a:gd name="T104" fmla="*/ 31 w 58"/>
                      <a:gd name="T105" fmla="*/ 29 h 102"/>
                      <a:gd name="T106" fmla="*/ 38 w 58"/>
                      <a:gd name="T107" fmla="*/ 29 h 102"/>
                      <a:gd name="T108" fmla="*/ 42 w 58"/>
                      <a:gd name="T109" fmla="*/ 21 h 102"/>
                      <a:gd name="T110" fmla="*/ 38 w 58"/>
                      <a:gd name="T111" fmla="*/ 13 h 102"/>
                      <a:gd name="T112" fmla="*/ 35 w 58"/>
                      <a:gd name="T113" fmla="*/ 8 h 10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58" h="102">
                        <a:moveTo>
                          <a:pt x="35" y="4"/>
                        </a:moveTo>
                        <a:lnTo>
                          <a:pt x="38" y="4"/>
                        </a:lnTo>
                        <a:lnTo>
                          <a:pt x="42" y="4"/>
                        </a:lnTo>
                        <a:lnTo>
                          <a:pt x="42" y="0"/>
                        </a:lnTo>
                        <a:lnTo>
                          <a:pt x="46" y="0"/>
                        </a:lnTo>
                        <a:lnTo>
                          <a:pt x="50" y="0"/>
                        </a:lnTo>
                        <a:lnTo>
                          <a:pt x="50" y="4"/>
                        </a:lnTo>
                        <a:lnTo>
                          <a:pt x="54" y="4"/>
                        </a:lnTo>
                        <a:lnTo>
                          <a:pt x="50" y="4"/>
                        </a:lnTo>
                        <a:lnTo>
                          <a:pt x="54" y="4"/>
                        </a:lnTo>
                        <a:lnTo>
                          <a:pt x="54" y="8"/>
                        </a:lnTo>
                        <a:lnTo>
                          <a:pt x="54" y="13"/>
                        </a:lnTo>
                        <a:lnTo>
                          <a:pt x="58" y="13"/>
                        </a:lnTo>
                        <a:lnTo>
                          <a:pt x="54" y="13"/>
                        </a:lnTo>
                        <a:lnTo>
                          <a:pt x="54" y="17"/>
                        </a:lnTo>
                        <a:lnTo>
                          <a:pt x="54" y="21"/>
                        </a:lnTo>
                        <a:lnTo>
                          <a:pt x="54" y="25"/>
                        </a:lnTo>
                        <a:lnTo>
                          <a:pt x="50" y="25"/>
                        </a:lnTo>
                        <a:lnTo>
                          <a:pt x="50" y="29"/>
                        </a:lnTo>
                        <a:lnTo>
                          <a:pt x="50" y="33"/>
                        </a:lnTo>
                        <a:lnTo>
                          <a:pt x="50" y="37"/>
                        </a:lnTo>
                        <a:lnTo>
                          <a:pt x="50" y="41"/>
                        </a:lnTo>
                        <a:lnTo>
                          <a:pt x="50" y="45"/>
                        </a:lnTo>
                        <a:lnTo>
                          <a:pt x="50" y="49"/>
                        </a:lnTo>
                        <a:lnTo>
                          <a:pt x="46" y="49"/>
                        </a:lnTo>
                        <a:lnTo>
                          <a:pt x="46" y="53"/>
                        </a:lnTo>
                        <a:lnTo>
                          <a:pt x="46" y="57"/>
                        </a:lnTo>
                        <a:lnTo>
                          <a:pt x="50" y="57"/>
                        </a:lnTo>
                        <a:lnTo>
                          <a:pt x="50" y="61"/>
                        </a:lnTo>
                        <a:lnTo>
                          <a:pt x="46" y="61"/>
                        </a:lnTo>
                        <a:lnTo>
                          <a:pt x="46" y="65"/>
                        </a:lnTo>
                        <a:lnTo>
                          <a:pt x="46" y="69"/>
                        </a:lnTo>
                        <a:lnTo>
                          <a:pt x="50" y="69"/>
                        </a:lnTo>
                        <a:lnTo>
                          <a:pt x="50" y="73"/>
                        </a:lnTo>
                        <a:lnTo>
                          <a:pt x="50" y="77"/>
                        </a:lnTo>
                        <a:lnTo>
                          <a:pt x="46" y="77"/>
                        </a:lnTo>
                        <a:lnTo>
                          <a:pt x="46" y="81"/>
                        </a:lnTo>
                        <a:lnTo>
                          <a:pt x="50" y="81"/>
                        </a:lnTo>
                        <a:lnTo>
                          <a:pt x="50" y="85"/>
                        </a:lnTo>
                        <a:lnTo>
                          <a:pt x="50" y="89"/>
                        </a:lnTo>
                        <a:lnTo>
                          <a:pt x="50" y="85"/>
                        </a:lnTo>
                        <a:lnTo>
                          <a:pt x="46" y="85"/>
                        </a:lnTo>
                        <a:lnTo>
                          <a:pt x="42" y="85"/>
                        </a:lnTo>
                        <a:lnTo>
                          <a:pt x="42" y="81"/>
                        </a:lnTo>
                        <a:lnTo>
                          <a:pt x="42" y="77"/>
                        </a:lnTo>
                        <a:lnTo>
                          <a:pt x="38" y="73"/>
                        </a:lnTo>
                        <a:lnTo>
                          <a:pt x="38" y="69"/>
                        </a:lnTo>
                        <a:lnTo>
                          <a:pt x="35" y="69"/>
                        </a:lnTo>
                        <a:lnTo>
                          <a:pt x="31" y="65"/>
                        </a:lnTo>
                        <a:lnTo>
                          <a:pt x="31" y="69"/>
                        </a:lnTo>
                        <a:lnTo>
                          <a:pt x="31" y="73"/>
                        </a:lnTo>
                        <a:lnTo>
                          <a:pt x="27" y="73"/>
                        </a:lnTo>
                        <a:lnTo>
                          <a:pt x="23" y="73"/>
                        </a:lnTo>
                        <a:lnTo>
                          <a:pt x="23" y="77"/>
                        </a:lnTo>
                        <a:lnTo>
                          <a:pt x="19" y="77"/>
                        </a:lnTo>
                        <a:lnTo>
                          <a:pt x="19" y="73"/>
                        </a:lnTo>
                        <a:lnTo>
                          <a:pt x="15" y="73"/>
                        </a:lnTo>
                        <a:lnTo>
                          <a:pt x="15" y="77"/>
                        </a:lnTo>
                        <a:lnTo>
                          <a:pt x="15" y="81"/>
                        </a:lnTo>
                        <a:lnTo>
                          <a:pt x="19" y="81"/>
                        </a:lnTo>
                        <a:lnTo>
                          <a:pt x="19" y="85"/>
                        </a:lnTo>
                        <a:lnTo>
                          <a:pt x="15" y="85"/>
                        </a:lnTo>
                        <a:lnTo>
                          <a:pt x="15" y="89"/>
                        </a:lnTo>
                        <a:lnTo>
                          <a:pt x="15" y="93"/>
                        </a:lnTo>
                        <a:lnTo>
                          <a:pt x="15" y="98"/>
                        </a:lnTo>
                        <a:lnTo>
                          <a:pt x="12" y="98"/>
                        </a:lnTo>
                        <a:lnTo>
                          <a:pt x="12" y="102"/>
                        </a:lnTo>
                        <a:lnTo>
                          <a:pt x="12" y="98"/>
                        </a:lnTo>
                        <a:lnTo>
                          <a:pt x="8" y="98"/>
                        </a:lnTo>
                        <a:lnTo>
                          <a:pt x="8" y="93"/>
                        </a:lnTo>
                        <a:lnTo>
                          <a:pt x="8" y="89"/>
                        </a:lnTo>
                        <a:lnTo>
                          <a:pt x="8" y="85"/>
                        </a:lnTo>
                        <a:lnTo>
                          <a:pt x="4" y="85"/>
                        </a:lnTo>
                        <a:lnTo>
                          <a:pt x="4" y="81"/>
                        </a:lnTo>
                        <a:lnTo>
                          <a:pt x="8" y="77"/>
                        </a:lnTo>
                        <a:lnTo>
                          <a:pt x="8" y="73"/>
                        </a:lnTo>
                        <a:lnTo>
                          <a:pt x="4" y="73"/>
                        </a:lnTo>
                        <a:lnTo>
                          <a:pt x="4" y="69"/>
                        </a:lnTo>
                        <a:lnTo>
                          <a:pt x="4" y="65"/>
                        </a:lnTo>
                        <a:lnTo>
                          <a:pt x="0" y="65"/>
                        </a:lnTo>
                        <a:lnTo>
                          <a:pt x="0" y="61"/>
                        </a:lnTo>
                        <a:lnTo>
                          <a:pt x="0" y="57"/>
                        </a:lnTo>
                        <a:lnTo>
                          <a:pt x="4" y="57"/>
                        </a:lnTo>
                        <a:lnTo>
                          <a:pt x="4" y="53"/>
                        </a:lnTo>
                        <a:lnTo>
                          <a:pt x="4" y="49"/>
                        </a:lnTo>
                        <a:lnTo>
                          <a:pt x="4" y="45"/>
                        </a:lnTo>
                        <a:lnTo>
                          <a:pt x="8" y="45"/>
                        </a:lnTo>
                        <a:lnTo>
                          <a:pt x="8" y="41"/>
                        </a:lnTo>
                        <a:lnTo>
                          <a:pt x="8" y="45"/>
                        </a:lnTo>
                        <a:lnTo>
                          <a:pt x="8" y="49"/>
                        </a:lnTo>
                        <a:lnTo>
                          <a:pt x="12" y="49"/>
                        </a:lnTo>
                        <a:lnTo>
                          <a:pt x="15" y="49"/>
                        </a:lnTo>
                        <a:lnTo>
                          <a:pt x="19" y="49"/>
                        </a:lnTo>
                        <a:lnTo>
                          <a:pt x="23" y="49"/>
                        </a:lnTo>
                        <a:lnTo>
                          <a:pt x="23" y="53"/>
                        </a:lnTo>
                        <a:lnTo>
                          <a:pt x="27" y="53"/>
                        </a:lnTo>
                        <a:lnTo>
                          <a:pt x="31" y="53"/>
                        </a:lnTo>
                        <a:lnTo>
                          <a:pt x="27" y="53"/>
                        </a:lnTo>
                        <a:lnTo>
                          <a:pt x="27" y="49"/>
                        </a:lnTo>
                        <a:lnTo>
                          <a:pt x="27" y="45"/>
                        </a:lnTo>
                        <a:lnTo>
                          <a:pt x="23" y="45"/>
                        </a:lnTo>
                        <a:lnTo>
                          <a:pt x="23" y="41"/>
                        </a:lnTo>
                        <a:lnTo>
                          <a:pt x="27" y="37"/>
                        </a:lnTo>
                        <a:lnTo>
                          <a:pt x="27" y="33"/>
                        </a:lnTo>
                        <a:lnTo>
                          <a:pt x="31" y="33"/>
                        </a:lnTo>
                        <a:lnTo>
                          <a:pt x="31" y="29"/>
                        </a:lnTo>
                        <a:lnTo>
                          <a:pt x="35" y="29"/>
                        </a:lnTo>
                        <a:lnTo>
                          <a:pt x="38" y="29"/>
                        </a:lnTo>
                        <a:lnTo>
                          <a:pt x="42" y="25"/>
                        </a:lnTo>
                        <a:lnTo>
                          <a:pt x="42" y="21"/>
                        </a:lnTo>
                        <a:lnTo>
                          <a:pt x="38" y="17"/>
                        </a:lnTo>
                        <a:lnTo>
                          <a:pt x="38" y="13"/>
                        </a:lnTo>
                        <a:lnTo>
                          <a:pt x="38" y="8"/>
                        </a:lnTo>
                        <a:lnTo>
                          <a:pt x="35" y="8"/>
                        </a:lnTo>
                        <a:lnTo>
                          <a:pt x="35" y="4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340" name="Freeform 715">
                    <a:extLst>
                      <a:ext uri="{FF2B5EF4-FFF2-40B4-BE49-F238E27FC236}">
                        <a16:creationId xmlns:a16="http://schemas.microsoft.com/office/drawing/2014/main" id="{7FDCE4D8-4847-437D-DD80-8F9ED231799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50" y="3630"/>
                    <a:ext cx="61" cy="76"/>
                  </a:xfrm>
                  <a:custGeom>
                    <a:avLst/>
                    <a:gdLst>
                      <a:gd name="T0" fmla="*/ 54 w 62"/>
                      <a:gd name="T1" fmla="*/ 4 h 77"/>
                      <a:gd name="T2" fmla="*/ 58 w 62"/>
                      <a:gd name="T3" fmla="*/ 0 h 77"/>
                      <a:gd name="T4" fmla="*/ 58 w 62"/>
                      <a:gd name="T5" fmla="*/ 8 h 77"/>
                      <a:gd name="T6" fmla="*/ 62 w 62"/>
                      <a:gd name="T7" fmla="*/ 13 h 77"/>
                      <a:gd name="T8" fmla="*/ 62 w 62"/>
                      <a:gd name="T9" fmla="*/ 21 h 77"/>
                      <a:gd name="T10" fmla="*/ 62 w 62"/>
                      <a:gd name="T11" fmla="*/ 29 h 77"/>
                      <a:gd name="T12" fmla="*/ 58 w 62"/>
                      <a:gd name="T13" fmla="*/ 33 h 77"/>
                      <a:gd name="T14" fmla="*/ 54 w 62"/>
                      <a:gd name="T15" fmla="*/ 37 h 77"/>
                      <a:gd name="T16" fmla="*/ 50 w 62"/>
                      <a:gd name="T17" fmla="*/ 41 h 77"/>
                      <a:gd name="T18" fmla="*/ 54 w 62"/>
                      <a:gd name="T19" fmla="*/ 45 h 77"/>
                      <a:gd name="T20" fmla="*/ 54 w 62"/>
                      <a:gd name="T21" fmla="*/ 53 h 77"/>
                      <a:gd name="T22" fmla="*/ 46 w 62"/>
                      <a:gd name="T23" fmla="*/ 53 h 77"/>
                      <a:gd name="T24" fmla="*/ 43 w 62"/>
                      <a:gd name="T25" fmla="*/ 57 h 77"/>
                      <a:gd name="T26" fmla="*/ 39 w 62"/>
                      <a:gd name="T27" fmla="*/ 53 h 77"/>
                      <a:gd name="T28" fmla="*/ 35 w 62"/>
                      <a:gd name="T29" fmla="*/ 49 h 77"/>
                      <a:gd name="T30" fmla="*/ 31 w 62"/>
                      <a:gd name="T31" fmla="*/ 53 h 77"/>
                      <a:gd name="T32" fmla="*/ 31 w 62"/>
                      <a:gd name="T33" fmla="*/ 53 h 77"/>
                      <a:gd name="T34" fmla="*/ 27 w 62"/>
                      <a:gd name="T35" fmla="*/ 57 h 77"/>
                      <a:gd name="T36" fmla="*/ 20 w 62"/>
                      <a:gd name="T37" fmla="*/ 57 h 77"/>
                      <a:gd name="T38" fmla="*/ 16 w 62"/>
                      <a:gd name="T39" fmla="*/ 61 h 77"/>
                      <a:gd name="T40" fmla="*/ 12 w 62"/>
                      <a:gd name="T41" fmla="*/ 65 h 77"/>
                      <a:gd name="T42" fmla="*/ 12 w 62"/>
                      <a:gd name="T43" fmla="*/ 69 h 77"/>
                      <a:gd name="T44" fmla="*/ 8 w 62"/>
                      <a:gd name="T45" fmla="*/ 73 h 77"/>
                      <a:gd name="T46" fmla="*/ 4 w 62"/>
                      <a:gd name="T47" fmla="*/ 77 h 77"/>
                      <a:gd name="T48" fmla="*/ 4 w 62"/>
                      <a:gd name="T49" fmla="*/ 73 h 77"/>
                      <a:gd name="T50" fmla="*/ 0 w 62"/>
                      <a:gd name="T51" fmla="*/ 69 h 77"/>
                      <a:gd name="T52" fmla="*/ 0 w 62"/>
                      <a:gd name="T53" fmla="*/ 61 h 77"/>
                      <a:gd name="T54" fmla="*/ 4 w 62"/>
                      <a:gd name="T55" fmla="*/ 57 h 77"/>
                      <a:gd name="T56" fmla="*/ 4 w 62"/>
                      <a:gd name="T57" fmla="*/ 49 h 77"/>
                      <a:gd name="T58" fmla="*/ 4 w 62"/>
                      <a:gd name="T59" fmla="*/ 41 h 77"/>
                      <a:gd name="T60" fmla="*/ 8 w 62"/>
                      <a:gd name="T61" fmla="*/ 37 h 77"/>
                      <a:gd name="T62" fmla="*/ 16 w 62"/>
                      <a:gd name="T63" fmla="*/ 37 h 77"/>
                      <a:gd name="T64" fmla="*/ 20 w 62"/>
                      <a:gd name="T65" fmla="*/ 33 h 77"/>
                      <a:gd name="T66" fmla="*/ 20 w 62"/>
                      <a:gd name="T67" fmla="*/ 25 h 77"/>
                      <a:gd name="T68" fmla="*/ 27 w 62"/>
                      <a:gd name="T69" fmla="*/ 25 h 77"/>
                      <a:gd name="T70" fmla="*/ 27 w 62"/>
                      <a:gd name="T71" fmla="*/ 33 h 77"/>
                      <a:gd name="T72" fmla="*/ 35 w 62"/>
                      <a:gd name="T73" fmla="*/ 33 h 77"/>
                      <a:gd name="T74" fmla="*/ 39 w 62"/>
                      <a:gd name="T75" fmla="*/ 29 h 77"/>
                      <a:gd name="T76" fmla="*/ 39 w 62"/>
                      <a:gd name="T77" fmla="*/ 21 h 77"/>
                      <a:gd name="T78" fmla="*/ 43 w 62"/>
                      <a:gd name="T79" fmla="*/ 17 h 77"/>
                      <a:gd name="T80" fmla="*/ 43 w 62"/>
                      <a:gd name="T81" fmla="*/ 8 h 77"/>
                      <a:gd name="T82" fmla="*/ 50 w 62"/>
                      <a:gd name="T83" fmla="*/ 4 h 7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</a:cxnLst>
                    <a:rect l="0" t="0" r="r" b="b"/>
                    <a:pathLst>
                      <a:path w="62" h="77">
                        <a:moveTo>
                          <a:pt x="50" y="4"/>
                        </a:moveTo>
                        <a:lnTo>
                          <a:pt x="54" y="4"/>
                        </a:lnTo>
                        <a:lnTo>
                          <a:pt x="54" y="0"/>
                        </a:lnTo>
                        <a:lnTo>
                          <a:pt x="58" y="0"/>
                        </a:lnTo>
                        <a:lnTo>
                          <a:pt x="62" y="4"/>
                        </a:lnTo>
                        <a:lnTo>
                          <a:pt x="58" y="8"/>
                        </a:lnTo>
                        <a:lnTo>
                          <a:pt x="62" y="8"/>
                        </a:lnTo>
                        <a:lnTo>
                          <a:pt x="62" y="13"/>
                        </a:lnTo>
                        <a:lnTo>
                          <a:pt x="62" y="17"/>
                        </a:lnTo>
                        <a:lnTo>
                          <a:pt x="62" y="21"/>
                        </a:lnTo>
                        <a:lnTo>
                          <a:pt x="62" y="25"/>
                        </a:lnTo>
                        <a:lnTo>
                          <a:pt x="62" y="29"/>
                        </a:lnTo>
                        <a:lnTo>
                          <a:pt x="58" y="29"/>
                        </a:lnTo>
                        <a:lnTo>
                          <a:pt x="58" y="33"/>
                        </a:lnTo>
                        <a:lnTo>
                          <a:pt x="54" y="33"/>
                        </a:lnTo>
                        <a:lnTo>
                          <a:pt x="54" y="37"/>
                        </a:lnTo>
                        <a:lnTo>
                          <a:pt x="50" y="37"/>
                        </a:lnTo>
                        <a:lnTo>
                          <a:pt x="50" y="41"/>
                        </a:lnTo>
                        <a:lnTo>
                          <a:pt x="54" y="41"/>
                        </a:lnTo>
                        <a:lnTo>
                          <a:pt x="54" y="45"/>
                        </a:lnTo>
                        <a:lnTo>
                          <a:pt x="54" y="49"/>
                        </a:lnTo>
                        <a:lnTo>
                          <a:pt x="54" y="53"/>
                        </a:lnTo>
                        <a:lnTo>
                          <a:pt x="50" y="53"/>
                        </a:lnTo>
                        <a:lnTo>
                          <a:pt x="46" y="53"/>
                        </a:lnTo>
                        <a:lnTo>
                          <a:pt x="46" y="57"/>
                        </a:lnTo>
                        <a:lnTo>
                          <a:pt x="43" y="57"/>
                        </a:lnTo>
                        <a:lnTo>
                          <a:pt x="43" y="53"/>
                        </a:lnTo>
                        <a:lnTo>
                          <a:pt x="39" y="53"/>
                        </a:lnTo>
                        <a:lnTo>
                          <a:pt x="39" y="49"/>
                        </a:lnTo>
                        <a:lnTo>
                          <a:pt x="35" y="49"/>
                        </a:lnTo>
                        <a:lnTo>
                          <a:pt x="35" y="53"/>
                        </a:lnTo>
                        <a:lnTo>
                          <a:pt x="31" y="53"/>
                        </a:lnTo>
                        <a:lnTo>
                          <a:pt x="31" y="49"/>
                        </a:lnTo>
                        <a:lnTo>
                          <a:pt x="31" y="53"/>
                        </a:lnTo>
                        <a:lnTo>
                          <a:pt x="27" y="53"/>
                        </a:lnTo>
                        <a:lnTo>
                          <a:pt x="27" y="57"/>
                        </a:lnTo>
                        <a:lnTo>
                          <a:pt x="23" y="57"/>
                        </a:lnTo>
                        <a:lnTo>
                          <a:pt x="20" y="57"/>
                        </a:lnTo>
                        <a:lnTo>
                          <a:pt x="16" y="57"/>
                        </a:lnTo>
                        <a:lnTo>
                          <a:pt x="16" y="61"/>
                        </a:lnTo>
                        <a:lnTo>
                          <a:pt x="12" y="61"/>
                        </a:lnTo>
                        <a:lnTo>
                          <a:pt x="12" y="65"/>
                        </a:lnTo>
                        <a:lnTo>
                          <a:pt x="8" y="65"/>
                        </a:lnTo>
                        <a:lnTo>
                          <a:pt x="12" y="69"/>
                        </a:lnTo>
                        <a:lnTo>
                          <a:pt x="8" y="69"/>
                        </a:lnTo>
                        <a:lnTo>
                          <a:pt x="8" y="73"/>
                        </a:lnTo>
                        <a:lnTo>
                          <a:pt x="8" y="77"/>
                        </a:lnTo>
                        <a:lnTo>
                          <a:pt x="4" y="77"/>
                        </a:lnTo>
                        <a:lnTo>
                          <a:pt x="8" y="73"/>
                        </a:lnTo>
                        <a:lnTo>
                          <a:pt x="4" y="73"/>
                        </a:lnTo>
                        <a:lnTo>
                          <a:pt x="4" y="69"/>
                        </a:lnTo>
                        <a:lnTo>
                          <a:pt x="0" y="69"/>
                        </a:lnTo>
                        <a:lnTo>
                          <a:pt x="0" y="65"/>
                        </a:lnTo>
                        <a:lnTo>
                          <a:pt x="0" y="61"/>
                        </a:lnTo>
                        <a:lnTo>
                          <a:pt x="0" y="57"/>
                        </a:lnTo>
                        <a:lnTo>
                          <a:pt x="4" y="57"/>
                        </a:lnTo>
                        <a:lnTo>
                          <a:pt x="4" y="53"/>
                        </a:lnTo>
                        <a:lnTo>
                          <a:pt x="4" y="49"/>
                        </a:lnTo>
                        <a:lnTo>
                          <a:pt x="4" y="45"/>
                        </a:lnTo>
                        <a:lnTo>
                          <a:pt x="4" y="41"/>
                        </a:lnTo>
                        <a:lnTo>
                          <a:pt x="8" y="41"/>
                        </a:lnTo>
                        <a:lnTo>
                          <a:pt x="8" y="37"/>
                        </a:lnTo>
                        <a:lnTo>
                          <a:pt x="12" y="37"/>
                        </a:lnTo>
                        <a:lnTo>
                          <a:pt x="16" y="37"/>
                        </a:lnTo>
                        <a:lnTo>
                          <a:pt x="16" y="33"/>
                        </a:lnTo>
                        <a:lnTo>
                          <a:pt x="20" y="33"/>
                        </a:lnTo>
                        <a:lnTo>
                          <a:pt x="20" y="29"/>
                        </a:lnTo>
                        <a:lnTo>
                          <a:pt x="20" y="25"/>
                        </a:lnTo>
                        <a:lnTo>
                          <a:pt x="23" y="25"/>
                        </a:lnTo>
                        <a:lnTo>
                          <a:pt x="27" y="25"/>
                        </a:lnTo>
                        <a:lnTo>
                          <a:pt x="27" y="29"/>
                        </a:lnTo>
                        <a:lnTo>
                          <a:pt x="27" y="33"/>
                        </a:lnTo>
                        <a:lnTo>
                          <a:pt x="31" y="33"/>
                        </a:lnTo>
                        <a:lnTo>
                          <a:pt x="35" y="33"/>
                        </a:lnTo>
                        <a:lnTo>
                          <a:pt x="35" y="29"/>
                        </a:lnTo>
                        <a:lnTo>
                          <a:pt x="39" y="29"/>
                        </a:lnTo>
                        <a:lnTo>
                          <a:pt x="39" y="25"/>
                        </a:lnTo>
                        <a:lnTo>
                          <a:pt x="39" y="21"/>
                        </a:lnTo>
                        <a:lnTo>
                          <a:pt x="39" y="17"/>
                        </a:lnTo>
                        <a:lnTo>
                          <a:pt x="43" y="17"/>
                        </a:lnTo>
                        <a:lnTo>
                          <a:pt x="43" y="13"/>
                        </a:lnTo>
                        <a:lnTo>
                          <a:pt x="43" y="8"/>
                        </a:lnTo>
                        <a:lnTo>
                          <a:pt x="46" y="8"/>
                        </a:lnTo>
                        <a:lnTo>
                          <a:pt x="50" y="4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341" name="Freeform 716">
                    <a:extLst>
                      <a:ext uri="{FF2B5EF4-FFF2-40B4-BE49-F238E27FC236}">
                        <a16:creationId xmlns:a16="http://schemas.microsoft.com/office/drawing/2014/main" id="{86B83D07-1589-523E-B2AC-2678533D898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02" y="3630"/>
                    <a:ext cx="34" cy="53"/>
                  </a:xfrm>
                  <a:custGeom>
                    <a:avLst/>
                    <a:gdLst>
                      <a:gd name="T0" fmla="*/ 27 w 34"/>
                      <a:gd name="T1" fmla="*/ 0 h 53"/>
                      <a:gd name="T2" fmla="*/ 27 w 34"/>
                      <a:gd name="T3" fmla="*/ 4 h 53"/>
                      <a:gd name="T4" fmla="*/ 27 w 34"/>
                      <a:gd name="T5" fmla="*/ 8 h 53"/>
                      <a:gd name="T6" fmla="*/ 30 w 34"/>
                      <a:gd name="T7" fmla="*/ 8 h 53"/>
                      <a:gd name="T8" fmla="*/ 30 w 34"/>
                      <a:gd name="T9" fmla="*/ 13 h 53"/>
                      <a:gd name="T10" fmla="*/ 30 w 34"/>
                      <a:gd name="T11" fmla="*/ 17 h 53"/>
                      <a:gd name="T12" fmla="*/ 34 w 34"/>
                      <a:gd name="T13" fmla="*/ 21 h 53"/>
                      <a:gd name="T14" fmla="*/ 34 w 34"/>
                      <a:gd name="T15" fmla="*/ 25 h 53"/>
                      <a:gd name="T16" fmla="*/ 30 w 34"/>
                      <a:gd name="T17" fmla="*/ 29 h 53"/>
                      <a:gd name="T18" fmla="*/ 27 w 34"/>
                      <a:gd name="T19" fmla="*/ 29 h 53"/>
                      <a:gd name="T20" fmla="*/ 23 w 34"/>
                      <a:gd name="T21" fmla="*/ 29 h 53"/>
                      <a:gd name="T22" fmla="*/ 23 w 34"/>
                      <a:gd name="T23" fmla="*/ 33 h 53"/>
                      <a:gd name="T24" fmla="*/ 19 w 34"/>
                      <a:gd name="T25" fmla="*/ 33 h 53"/>
                      <a:gd name="T26" fmla="*/ 19 w 34"/>
                      <a:gd name="T27" fmla="*/ 37 h 53"/>
                      <a:gd name="T28" fmla="*/ 15 w 34"/>
                      <a:gd name="T29" fmla="*/ 41 h 53"/>
                      <a:gd name="T30" fmla="*/ 15 w 34"/>
                      <a:gd name="T31" fmla="*/ 45 h 53"/>
                      <a:gd name="T32" fmla="*/ 19 w 34"/>
                      <a:gd name="T33" fmla="*/ 45 h 53"/>
                      <a:gd name="T34" fmla="*/ 19 w 34"/>
                      <a:gd name="T35" fmla="*/ 49 h 53"/>
                      <a:gd name="T36" fmla="*/ 19 w 34"/>
                      <a:gd name="T37" fmla="*/ 53 h 53"/>
                      <a:gd name="T38" fmla="*/ 23 w 34"/>
                      <a:gd name="T39" fmla="*/ 53 h 53"/>
                      <a:gd name="T40" fmla="*/ 19 w 34"/>
                      <a:gd name="T41" fmla="*/ 53 h 53"/>
                      <a:gd name="T42" fmla="*/ 15 w 34"/>
                      <a:gd name="T43" fmla="*/ 53 h 53"/>
                      <a:gd name="T44" fmla="*/ 15 w 34"/>
                      <a:gd name="T45" fmla="*/ 49 h 53"/>
                      <a:gd name="T46" fmla="*/ 11 w 34"/>
                      <a:gd name="T47" fmla="*/ 49 h 53"/>
                      <a:gd name="T48" fmla="*/ 7 w 34"/>
                      <a:gd name="T49" fmla="*/ 49 h 53"/>
                      <a:gd name="T50" fmla="*/ 4 w 34"/>
                      <a:gd name="T51" fmla="*/ 49 h 53"/>
                      <a:gd name="T52" fmla="*/ 0 w 34"/>
                      <a:gd name="T53" fmla="*/ 49 h 53"/>
                      <a:gd name="T54" fmla="*/ 0 w 34"/>
                      <a:gd name="T55" fmla="*/ 45 h 53"/>
                      <a:gd name="T56" fmla="*/ 0 w 34"/>
                      <a:gd name="T57" fmla="*/ 41 h 53"/>
                      <a:gd name="T58" fmla="*/ 0 w 34"/>
                      <a:gd name="T59" fmla="*/ 37 h 53"/>
                      <a:gd name="T60" fmla="*/ 4 w 34"/>
                      <a:gd name="T61" fmla="*/ 37 h 53"/>
                      <a:gd name="T62" fmla="*/ 4 w 34"/>
                      <a:gd name="T63" fmla="*/ 33 h 53"/>
                      <a:gd name="T64" fmla="*/ 4 w 34"/>
                      <a:gd name="T65" fmla="*/ 29 h 53"/>
                      <a:gd name="T66" fmla="*/ 4 w 34"/>
                      <a:gd name="T67" fmla="*/ 25 h 53"/>
                      <a:gd name="T68" fmla="*/ 4 w 34"/>
                      <a:gd name="T69" fmla="*/ 21 h 53"/>
                      <a:gd name="T70" fmla="*/ 7 w 34"/>
                      <a:gd name="T71" fmla="*/ 21 h 53"/>
                      <a:gd name="T72" fmla="*/ 7 w 34"/>
                      <a:gd name="T73" fmla="*/ 17 h 53"/>
                      <a:gd name="T74" fmla="*/ 7 w 34"/>
                      <a:gd name="T75" fmla="*/ 13 h 53"/>
                      <a:gd name="T76" fmla="*/ 11 w 34"/>
                      <a:gd name="T77" fmla="*/ 13 h 53"/>
                      <a:gd name="T78" fmla="*/ 15 w 34"/>
                      <a:gd name="T79" fmla="*/ 8 h 53"/>
                      <a:gd name="T80" fmla="*/ 19 w 34"/>
                      <a:gd name="T81" fmla="*/ 8 h 53"/>
                      <a:gd name="T82" fmla="*/ 23 w 34"/>
                      <a:gd name="T83" fmla="*/ 8 h 53"/>
                      <a:gd name="T84" fmla="*/ 23 w 34"/>
                      <a:gd name="T85" fmla="*/ 4 h 53"/>
                      <a:gd name="T86" fmla="*/ 27 w 34"/>
                      <a:gd name="T87" fmla="*/ 0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</a:cxnLst>
                    <a:rect l="0" t="0" r="r" b="b"/>
                    <a:pathLst>
                      <a:path w="34" h="53">
                        <a:moveTo>
                          <a:pt x="27" y="0"/>
                        </a:moveTo>
                        <a:lnTo>
                          <a:pt x="27" y="4"/>
                        </a:lnTo>
                        <a:lnTo>
                          <a:pt x="27" y="8"/>
                        </a:lnTo>
                        <a:lnTo>
                          <a:pt x="30" y="8"/>
                        </a:lnTo>
                        <a:lnTo>
                          <a:pt x="30" y="13"/>
                        </a:lnTo>
                        <a:lnTo>
                          <a:pt x="30" y="17"/>
                        </a:lnTo>
                        <a:lnTo>
                          <a:pt x="34" y="21"/>
                        </a:lnTo>
                        <a:lnTo>
                          <a:pt x="34" y="25"/>
                        </a:lnTo>
                        <a:lnTo>
                          <a:pt x="30" y="29"/>
                        </a:lnTo>
                        <a:lnTo>
                          <a:pt x="27" y="29"/>
                        </a:lnTo>
                        <a:lnTo>
                          <a:pt x="23" y="29"/>
                        </a:lnTo>
                        <a:lnTo>
                          <a:pt x="23" y="33"/>
                        </a:lnTo>
                        <a:lnTo>
                          <a:pt x="19" y="33"/>
                        </a:lnTo>
                        <a:lnTo>
                          <a:pt x="19" y="37"/>
                        </a:lnTo>
                        <a:lnTo>
                          <a:pt x="15" y="41"/>
                        </a:lnTo>
                        <a:lnTo>
                          <a:pt x="15" y="45"/>
                        </a:lnTo>
                        <a:lnTo>
                          <a:pt x="19" y="45"/>
                        </a:lnTo>
                        <a:lnTo>
                          <a:pt x="19" y="49"/>
                        </a:lnTo>
                        <a:lnTo>
                          <a:pt x="19" y="53"/>
                        </a:lnTo>
                        <a:lnTo>
                          <a:pt x="23" y="53"/>
                        </a:lnTo>
                        <a:lnTo>
                          <a:pt x="19" y="53"/>
                        </a:lnTo>
                        <a:lnTo>
                          <a:pt x="15" y="53"/>
                        </a:lnTo>
                        <a:lnTo>
                          <a:pt x="15" y="49"/>
                        </a:lnTo>
                        <a:lnTo>
                          <a:pt x="11" y="49"/>
                        </a:lnTo>
                        <a:lnTo>
                          <a:pt x="7" y="49"/>
                        </a:lnTo>
                        <a:lnTo>
                          <a:pt x="4" y="49"/>
                        </a:lnTo>
                        <a:lnTo>
                          <a:pt x="0" y="49"/>
                        </a:lnTo>
                        <a:lnTo>
                          <a:pt x="0" y="45"/>
                        </a:lnTo>
                        <a:lnTo>
                          <a:pt x="0" y="41"/>
                        </a:lnTo>
                        <a:lnTo>
                          <a:pt x="0" y="37"/>
                        </a:lnTo>
                        <a:lnTo>
                          <a:pt x="4" y="37"/>
                        </a:lnTo>
                        <a:lnTo>
                          <a:pt x="4" y="33"/>
                        </a:lnTo>
                        <a:lnTo>
                          <a:pt x="4" y="29"/>
                        </a:lnTo>
                        <a:lnTo>
                          <a:pt x="4" y="25"/>
                        </a:lnTo>
                        <a:lnTo>
                          <a:pt x="4" y="21"/>
                        </a:lnTo>
                        <a:lnTo>
                          <a:pt x="7" y="21"/>
                        </a:lnTo>
                        <a:lnTo>
                          <a:pt x="7" y="17"/>
                        </a:lnTo>
                        <a:lnTo>
                          <a:pt x="7" y="13"/>
                        </a:lnTo>
                        <a:lnTo>
                          <a:pt x="11" y="13"/>
                        </a:lnTo>
                        <a:lnTo>
                          <a:pt x="15" y="8"/>
                        </a:lnTo>
                        <a:lnTo>
                          <a:pt x="19" y="8"/>
                        </a:lnTo>
                        <a:lnTo>
                          <a:pt x="23" y="8"/>
                        </a:lnTo>
                        <a:lnTo>
                          <a:pt x="23" y="4"/>
                        </a:lnTo>
                        <a:lnTo>
                          <a:pt x="27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342" name="Freeform 717">
                    <a:extLst>
                      <a:ext uri="{FF2B5EF4-FFF2-40B4-BE49-F238E27FC236}">
                        <a16:creationId xmlns:a16="http://schemas.microsoft.com/office/drawing/2014/main" id="{14CB7805-6F22-3230-0693-384ACA6BD5C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40" y="3635"/>
                    <a:ext cx="81" cy="89"/>
                  </a:xfrm>
                  <a:custGeom>
                    <a:avLst/>
                    <a:gdLst>
                      <a:gd name="T0" fmla="*/ 15 w 81"/>
                      <a:gd name="T1" fmla="*/ 9 h 89"/>
                      <a:gd name="T2" fmla="*/ 19 w 81"/>
                      <a:gd name="T3" fmla="*/ 13 h 89"/>
                      <a:gd name="T4" fmla="*/ 23 w 81"/>
                      <a:gd name="T5" fmla="*/ 9 h 89"/>
                      <a:gd name="T6" fmla="*/ 27 w 81"/>
                      <a:gd name="T7" fmla="*/ 4 h 89"/>
                      <a:gd name="T8" fmla="*/ 31 w 81"/>
                      <a:gd name="T9" fmla="*/ 9 h 89"/>
                      <a:gd name="T10" fmla="*/ 35 w 81"/>
                      <a:gd name="T11" fmla="*/ 4 h 89"/>
                      <a:gd name="T12" fmla="*/ 38 w 81"/>
                      <a:gd name="T13" fmla="*/ 0 h 89"/>
                      <a:gd name="T14" fmla="*/ 38 w 81"/>
                      <a:gd name="T15" fmla="*/ 9 h 89"/>
                      <a:gd name="T16" fmla="*/ 38 w 81"/>
                      <a:gd name="T17" fmla="*/ 17 h 89"/>
                      <a:gd name="T18" fmla="*/ 42 w 81"/>
                      <a:gd name="T19" fmla="*/ 21 h 89"/>
                      <a:gd name="T20" fmla="*/ 38 w 81"/>
                      <a:gd name="T21" fmla="*/ 25 h 89"/>
                      <a:gd name="T22" fmla="*/ 42 w 81"/>
                      <a:gd name="T23" fmla="*/ 29 h 89"/>
                      <a:gd name="T24" fmla="*/ 46 w 81"/>
                      <a:gd name="T25" fmla="*/ 33 h 89"/>
                      <a:gd name="T26" fmla="*/ 54 w 81"/>
                      <a:gd name="T27" fmla="*/ 33 h 89"/>
                      <a:gd name="T28" fmla="*/ 58 w 81"/>
                      <a:gd name="T29" fmla="*/ 33 h 89"/>
                      <a:gd name="T30" fmla="*/ 61 w 81"/>
                      <a:gd name="T31" fmla="*/ 29 h 89"/>
                      <a:gd name="T32" fmla="*/ 65 w 81"/>
                      <a:gd name="T33" fmla="*/ 25 h 89"/>
                      <a:gd name="T34" fmla="*/ 73 w 81"/>
                      <a:gd name="T35" fmla="*/ 25 h 89"/>
                      <a:gd name="T36" fmla="*/ 77 w 81"/>
                      <a:gd name="T37" fmla="*/ 29 h 89"/>
                      <a:gd name="T38" fmla="*/ 77 w 81"/>
                      <a:gd name="T39" fmla="*/ 37 h 89"/>
                      <a:gd name="T40" fmla="*/ 81 w 81"/>
                      <a:gd name="T41" fmla="*/ 41 h 89"/>
                      <a:gd name="T42" fmla="*/ 77 w 81"/>
                      <a:gd name="T43" fmla="*/ 45 h 89"/>
                      <a:gd name="T44" fmla="*/ 77 w 81"/>
                      <a:gd name="T45" fmla="*/ 45 h 89"/>
                      <a:gd name="T46" fmla="*/ 81 w 81"/>
                      <a:gd name="T47" fmla="*/ 49 h 89"/>
                      <a:gd name="T48" fmla="*/ 77 w 81"/>
                      <a:gd name="T49" fmla="*/ 53 h 89"/>
                      <a:gd name="T50" fmla="*/ 73 w 81"/>
                      <a:gd name="T51" fmla="*/ 57 h 89"/>
                      <a:gd name="T52" fmla="*/ 69 w 81"/>
                      <a:gd name="T53" fmla="*/ 53 h 89"/>
                      <a:gd name="T54" fmla="*/ 65 w 81"/>
                      <a:gd name="T55" fmla="*/ 57 h 89"/>
                      <a:gd name="T56" fmla="*/ 61 w 81"/>
                      <a:gd name="T57" fmla="*/ 61 h 89"/>
                      <a:gd name="T58" fmla="*/ 58 w 81"/>
                      <a:gd name="T59" fmla="*/ 65 h 89"/>
                      <a:gd name="T60" fmla="*/ 54 w 81"/>
                      <a:gd name="T61" fmla="*/ 69 h 89"/>
                      <a:gd name="T62" fmla="*/ 46 w 81"/>
                      <a:gd name="T63" fmla="*/ 69 h 89"/>
                      <a:gd name="T64" fmla="*/ 42 w 81"/>
                      <a:gd name="T65" fmla="*/ 73 h 89"/>
                      <a:gd name="T66" fmla="*/ 35 w 81"/>
                      <a:gd name="T67" fmla="*/ 73 h 89"/>
                      <a:gd name="T68" fmla="*/ 31 w 81"/>
                      <a:gd name="T69" fmla="*/ 77 h 89"/>
                      <a:gd name="T70" fmla="*/ 23 w 81"/>
                      <a:gd name="T71" fmla="*/ 77 h 89"/>
                      <a:gd name="T72" fmla="*/ 19 w 81"/>
                      <a:gd name="T73" fmla="*/ 81 h 89"/>
                      <a:gd name="T74" fmla="*/ 15 w 81"/>
                      <a:gd name="T75" fmla="*/ 85 h 89"/>
                      <a:gd name="T76" fmla="*/ 12 w 81"/>
                      <a:gd name="T77" fmla="*/ 89 h 89"/>
                      <a:gd name="T78" fmla="*/ 12 w 81"/>
                      <a:gd name="T79" fmla="*/ 81 h 89"/>
                      <a:gd name="T80" fmla="*/ 4 w 81"/>
                      <a:gd name="T81" fmla="*/ 81 h 89"/>
                      <a:gd name="T82" fmla="*/ 0 w 81"/>
                      <a:gd name="T83" fmla="*/ 77 h 89"/>
                      <a:gd name="T84" fmla="*/ 4 w 81"/>
                      <a:gd name="T85" fmla="*/ 73 h 89"/>
                      <a:gd name="T86" fmla="*/ 4 w 81"/>
                      <a:gd name="T87" fmla="*/ 65 h 89"/>
                      <a:gd name="T88" fmla="*/ 0 w 81"/>
                      <a:gd name="T89" fmla="*/ 61 h 89"/>
                      <a:gd name="T90" fmla="*/ 4 w 81"/>
                      <a:gd name="T91" fmla="*/ 57 h 89"/>
                      <a:gd name="T92" fmla="*/ 0 w 81"/>
                      <a:gd name="T93" fmla="*/ 53 h 89"/>
                      <a:gd name="T94" fmla="*/ 0 w 81"/>
                      <a:gd name="T95" fmla="*/ 45 h 89"/>
                      <a:gd name="T96" fmla="*/ 4 w 81"/>
                      <a:gd name="T97" fmla="*/ 41 h 89"/>
                      <a:gd name="T98" fmla="*/ 4 w 81"/>
                      <a:gd name="T99" fmla="*/ 33 h 89"/>
                      <a:gd name="T100" fmla="*/ 4 w 81"/>
                      <a:gd name="T101" fmla="*/ 25 h 89"/>
                      <a:gd name="T102" fmla="*/ 8 w 81"/>
                      <a:gd name="T103" fmla="*/ 21 h 89"/>
                      <a:gd name="T104" fmla="*/ 8 w 81"/>
                      <a:gd name="T105" fmla="*/ 13 h 89"/>
                      <a:gd name="T106" fmla="*/ 12 w 81"/>
                      <a:gd name="T107" fmla="*/ 9 h 8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</a:cxnLst>
                    <a:rect l="0" t="0" r="r" b="b"/>
                    <a:pathLst>
                      <a:path w="81" h="89">
                        <a:moveTo>
                          <a:pt x="12" y="9"/>
                        </a:moveTo>
                        <a:lnTo>
                          <a:pt x="15" y="9"/>
                        </a:lnTo>
                        <a:lnTo>
                          <a:pt x="15" y="13"/>
                        </a:lnTo>
                        <a:lnTo>
                          <a:pt x="19" y="13"/>
                        </a:lnTo>
                        <a:lnTo>
                          <a:pt x="19" y="9"/>
                        </a:lnTo>
                        <a:lnTo>
                          <a:pt x="23" y="9"/>
                        </a:lnTo>
                        <a:lnTo>
                          <a:pt x="27" y="9"/>
                        </a:lnTo>
                        <a:lnTo>
                          <a:pt x="27" y="4"/>
                        </a:lnTo>
                        <a:lnTo>
                          <a:pt x="27" y="9"/>
                        </a:lnTo>
                        <a:lnTo>
                          <a:pt x="31" y="9"/>
                        </a:lnTo>
                        <a:lnTo>
                          <a:pt x="35" y="9"/>
                        </a:lnTo>
                        <a:lnTo>
                          <a:pt x="35" y="4"/>
                        </a:lnTo>
                        <a:lnTo>
                          <a:pt x="35" y="0"/>
                        </a:lnTo>
                        <a:lnTo>
                          <a:pt x="38" y="0"/>
                        </a:lnTo>
                        <a:lnTo>
                          <a:pt x="38" y="4"/>
                        </a:lnTo>
                        <a:lnTo>
                          <a:pt x="38" y="9"/>
                        </a:lnTo>
                        <a:lnTo>
                          <a:pt x="38" y="13"/>
                        </a:lnTo>
                        <a:lnTo>
                          <a:pt x="38" y="17"/>
                        </a:lnTo>
                        <a:lnTo>
                          <a:pt x="42" y="17"/>
                        </a:lnTo>
                        <a:lnTo>
                          <a:pt x="42" y="21"/>
                        </a:lnTo>
                        <a:lnTo>
                          <a:pt x="38" y="21"/>
                        </a:lnTo>
                        <a:lnTo>
                          <a:pt x="38" y="25"/>
                        </a:lnTo>
                        <a:lnTo>
                          <a:pt x="38" y="29"/>
                        </a:lnTo>
                        <a:lnTo>
                          <a:pt x="42" y="29"/>
                        </a:lnTo>
                        <a:lnTo>
                          <a:pt x="46" y="29"/>
                        </a:lnTo>
                        <a:lnTo>
                          <a:pt x="46" y="33"/>
                        </a:lnTo>
                        <a:lnTo>
                          <a:pt x="50" y="33"/>
                        </a:lnTo>
                        <a:lnTo>
                          <a:pt x="54" y="33"/>
                        </a:lnTo>
                        <a:lnTo>
                          <a:pt x="58" y="29"/>
                        </a:lnTo>
                        <a:lnTo>
                          <a:pt x="58" y="33"/>
                        </a:lnTo>
                        <a:lnTo>
                          <a:pt x="58" y="29"/>
                        </a:lnTo>
                        <a:lnTo>
                          <a:pt x="61" y="29"/>
                        </a:lnTo>
                        <a:lnTo>
                          <a:pt x="61" y="25"/>
                        </a:lnTo>
                        <a:lnTo>
                          <a:pt x="65" y="25"/>
                        </a:lnTo>
                        <a:lnTo>
                          <a:pt x="69" y="25"/>
                        </a:lnTo>
                        <a:lnTo>
                          <a:pt x="73" y="25"/>
                        </a:lnTo>
                        <a:lnTo>
                          <a:pt x="73" y="29"/>
                        </a:lnTo>
                        <a:lnTo>
                          <a:pt x="77" y="29"/>
                        </a:lnTo>
                        <a:lnTo>
                          <a:pt x="77" y="33"/>
                        </a:lnTo>
                        <a:lnTo>
                          <a:pt x="77" y="37"/>
                        </a:lnTo>
                        <a:lnTo>
                          <a:pt x="77" y="41"/>
                        </a:lnTo>
                        <a:lnTo>
                          <a:pt x="81" y="41"/>
                        </a:lnTo>
                        <a:lnTo>
                          <a:pt x="77" y="41"/>
                        </a:lnTo>
                        <a:lnTo>
                          <a:pt x="77" y="45"/>
                        </a:lnTo>
                        <a:lnTo>
                          <a:pt x="81" y="45"/>
                        </a:lnTo>
                        <a:lnTo>
                          <a:pt x="77" y="45"/>
                        </a:lnTo>
                        <a:lnTo>
                          <a:pt x="77" y="49"/>
                        </a:lnTo>
                        <a:lnTo>
                          <a:pt x="81" y="49"/>
                        </a:lnTo>
                        <a:lnTo>
                          <a:pt x="81" y="53"/>
                        </a:lnTo>
                        <a:lnTo>
                          <a:pt x="77" y="53"/>
                        </a:lnTo>
                        <a:lnTo>
                          <a:pt x="73" y="53"/>
                        </a:lnTo>
                        <a:lnTo>
                          <a:pt x="73" y="57"/>
                        </a:lnTo>
                        <a:lnTo>
                          <a:pt x="73" y="53"/>
                        </a:lnTo>
                        <a:lnTo>
                          <a:pt x="69" y="53"/>
                        </a:lnTo>
                        <a:lnTo>
                          <a:pt x="65" y="53"/>
                        </a:lnTo>
                        <a:lnTo>
                          <a:pt x="65" y="57"/>
                        </a:lnTo>
                        <a:lnTo>
                          <a:pt x="65" y="61"/>
                        </a:lnTo>
                        <a:lnTo>
                          <a:pt x="61" y="61"/>
                        </a:lnTo>
                        <a:lnTo>
                          <a:pt x="61" y="65"/>
                        </a:lnTo>
                        <a:lnTo>
                          <a:pt x="58" y="65"/>
                        </a:lnTo>
                        <a:lnTo>
                          <a:pt x="54" y="65"/>
                        </a:lnTo>
                        <a:lnTo>
                          <a:pt x="54" y="69"/>
                        </a:lnTo>
                        <a:lnTo>
                          <a:pt x="50" y="69"/>
                        </a:lnTo>
                        <a:lnTo>
                          <a:pt x="46" y="69"/>
                        </a:lnTo>
                        <a:lnTo>
                          <a:pt x="46" y="73"/>
                        </a:lnTo>
                        <a:lnTo>
                          <a:pt x="42" y="73"/>
                        </a:lnTo>
                        <a:lnTo>
                          <a:pt x="38" y="73"/>
                        </a:lnTo>
                        <a:lnTo>
                          <a:pt x="35" y="73"/>
                        </a:lnTo>
                        <a:lnTo>
                          <a:pt x="31" y="73"/>
                        </a:lnTo>
                        <a:lnTo>
                          <a:pt x="31" y="77"/>
                        </a:lnTo>
                        <a:lnTo>
                          <a:pt x="27" y="77"/>
                        </a:lnTo>
                        <a:lnTo>
                          <a:pt x="23" y="77"/>
                        </a:lnTo>
                        <a:lnTo>
                          <a:pt x="19" y="77"/>
                        </a:lnTo>
                        <a:lnTo>
                          <a:pt x="19" y="81"/>
                        </a:lnTo>
                        <a:lnTo>
                          <a:pt x="19" y="85"/>
                        </a:lnTo>
                        <a:lnTo>
                          <a:pt x="15" y="85"/>
                        </a:lnTo>
                        <a:lnTo>
                          <a:pt x="15" y="89"/>
                        </a:lnTo>
                        <a:lnTo>
                          <a:pt x="12" y="89"/>
                        </a:lnTo>
                        <a:lnTo>
                          <a:pt x="12" y="85"/>
                        </a:lnTo>
                        <a:lnTo>
                          <a:pt x="12" y="81"/>
                        </a:lnTo>
                        <a:lnTo>
                          <a:pt x="8" y="81"/>
                        </a:lnTo>
                        <a:lnTo>
                          <a:pt x="4" y="81"/>
                        </a:lnTo>
                        <a:lnTo>
                          <a:pt x="4" y="77"/>
                        </a:lnTo>
                        <a:lnTo>
                          <a:pt x="0" y="77"/>
                        </a:lnTo>
                        <a:lnTo>
                          <a:pt x="0" y="73"/>
                        </a:lnTo>
                        <a:lnTo>
                          <a:pt x="4" y="73"/>
                        </a:lnTo>
                        <a:lnTo>
                          <a:pt x="4" y="69"/>
                        </a:lnTo>
                        <a:lnTo>
                          <a:pt x="4" y="65"/>
                        </a:lnTo>
                        <a:lnTo>
                          <a:pt x="0" y="65"/>
                        </a:lnTo>
                        <a:lnTo>
                          <a:pt x="0" y="61"/>
                        </a:lnTo>
                        <a:lnTo>
                          <a:pt x="0" y="57"/>
                        </a:lnTo>
                        <a:lnTo>
                          <a:pt x="4" y="57"/>
                        </a:lnTo>
                        <a:lnTo>
                          <a:pt x="4" y="53"/>
                        </a:lnTo>
                        <a:lnTo>
                          <a:pt x="0" y="53"/>
                        </a:lnTo>
                        <a:lnTo>
                          <a:pt x="0" y="49"/>
                        </a:lnTo>
                        <a:lnTo>
                          <a:pt x="0" y="45"/>
                        </a:lnTo>
                        <a:lnTo>
                          <a:pt x="4" y="45"/>
                        </a:lnTo>
                        <a:lnTo>
                          <a:pt x="4" y="41"/>
                        </a:lnTo>
                        <a:lnTo>
                          <a:pt x="4" y="37"/>
                        </a:lnTo>
                        <a:lnTo>
                          <a:pt x="4" y="33"/>
                        </a:lnTo>
                        <a:lnTo>
                          <a:pt x="4" y="29"/>
                        </a:lnTo>
                        <a:lnTo>
                          <a:pt x="4" y="25"/>
                        </a:lnTo>
                        <a:lnTo>
                          <a:pt x="4" y="21"/>
                        </a:lnTo>
                        <a:lnTo>
                          <a:pt x="8" y="21"/>
                        </a:lnTo>
                        <a:lnTo>
                          <a:pt x="8" y="17"/>
                        </a:lnTo>
                        <a:lnTo>
                          <a:pt x="8" y="13"/>
                        </a:lnTo>
                        <a:lnTo>
                          <a:pt x="8" y="9"/>
                        </a:lnTo>
                        <a:lnTo>
                          <a:pt x="12" y="9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343" name="Freeform 718">
                    <a:extLst>
                      <a:ext uri="{FF2B5EF4-FFF2-40B4-BE49-F238E27FC236}">
                        <a16:creationId xmlns:a16="http://schemas.microsoft.com/office/drawing/2014/main" id="{82EC7B12-1CD0-A297-F88A-897C2073480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99" y="3635"/>
                    <a:ext cx="55" cy="58"/>
                  </a:xfrm>
                  <a:custGeom>
                    <a:avLst/>
                    <a:gdLst>
                      <a:gd name="T0" fmla="*/ 16 w 54"/>
                      <a:gd name="T1" fmla="*/ 9 h 57"/>
                      <a:gd name="T2" fmla="*/ 19 w 54"/>
                      <a:gd name="T3" fmla="*/ 4 h 57"/>
                      <a:gd name="T4" fmla="*/ 27 w 54"/>
                      <a:gd name="T5" fmla="*/ 9 h 57"/>
                      <a:gd name="T6" fmla="*/ 31 w 54"/>
                      <a:gd name="T7" fmla="*/ 4 h 57"/>
                      <a:gd name="T8" fmla="*/ 35 w 54"/>
                      <a:gd name="T9" fmla="*/ 0 h 57"/>
                      <a:gd name="T10" fmla="*/ 35 w 54"/>
                      <a:gd name="T11" fmla="*/ 9 h 57"/>
                      <a:gd name="T12" fmla="*/ 39 w 54"/>
                      <a:gd name="T13" fmla="*/ 4 h 57"/>
                      <a:gd name="T14" fmla="*/ 42 w 54"/>
                      <a:gd name="T15" fmla="*/ 9 h 57"/>
                      <a:gd name="T16" fmla="*/ 42 w 54"/>
                      <a:gd name="T17" fmla="*/ 13 h 57"/>
                      <a:gd name="T18" fmla="*/ 35 w 54"/>
                      <a:gd name="T19" fmla="*/ 13 h 57"/>
                      <a:gd name="T20" fmla="*/ 35 w 54"/>
                      <a:gd name="T21" fmla="*/ 21 h 57"/>
                      <a:gd name="T22" fmla="*/ 42 w 54"/>
                      <a:gd name="T23" fmla="*/ 21 h 57"/>
                      <a:gd name="T24" fmla="*/ 50 w 54"/>
                      <a:gd name="T25" fmla="*/ 21 h 57"/>
                      <a:gd name="T26" fmla="*/ 54 w 54"/>
                      <a:gd name="T27" fmla="*/ 25 h 57"/>
                      <a:gd name="T28" fmla="*/ 54 w 54"/>
                      <a:gd name="T29" fmla="*/ 33 h 57"/>
                      <a:gd name="T30" fmla="*/ 46 w 54"/>
                      <a:gd name="T31" fmla="*/ 33 h 57"/>
                      <a:gd name="T32" fmla="*/ 46 w 54"/>
                      <a:gd name="T33" fmla="*/ 41 h 57"/>
                      <a:gd name="T34" fmla="*/ 42 w 54"/>
                      <a:gd name="T35" fmla="*/ 45 h 57"/>
                      <a:gd name="T36" fmla="*/ 42 w 54"/>
                      <a:gd name="T37" fmla="*/ 45 h 57"/>
                      <a:gd name="T38" fmla="*/ 35 w 54"/>
                      <a:gd name="T39" fmla="*/ 45 h 57"/>
                      <a:gd name="T40" fmla="*/ 31 w 54"/>
                      <a:gd name="T41" fmla="*/ 49 h 57"/>
                      <a:gd name="T42" fmla="*/ 27 w 54"/>
                      <a:gd name="T43" fmla="*/ 53 h 57"/>
                      <a:gd name="T44" fmla="*/ 27 w 54"/>
                      <a:gd name="T45" fmla="*/ 53 h 57"/>
                      <a:gd name="T46" fmla="*/ 19 w 54"/>
                      <a:gd name="T47" fmla="*/ 53 h 57"/>
                      <a:gd name="T48" fmla="*/ 16 w 54"/>
                      <a:gd name="T49" fmla="*/ 57 h 57"/>
                      <a:gd name="T50" fmla="*/ 8 w 54"/>
                      <a:gd name="T51" fmla="*/ 57 h 57"/>
                      <a:gd name="T52" fmla="*/ 4 w 54"/>
                      <a:gd name="T53" fmla="*/ 53 h 57"/>
                      <a:gd name="T54" fmla="*/ 8 w 54"/>
                      <a:gd name="T55" fmla="*/ 45 h 57"/>
                      <a:gd name="T56" fmla="*/ 4 w 54"/>
                      <a:gd name="T57" fmla="*/ 41 h 57"/>
                      <a:gd name="T58" fmla="*/ 0 w 54"/>
                      <a:gd name="T59" fmla="*/ 37 h 57"/>
                      <a:gd name="T60" fmla="*/ 4 w 54"/>
                      <a:gd name="T61" fmla="*/ 33 h 57"/>
                      <a:gd name="T62" fmla="*/ 8 w 54"/>
                      <a:gd name="T63" fmla="*/ 29 h 57"/>
                      <a:gd name="T64" fmla="*/ 12 w 54"/>
                      <a:gd name="T65" fmla="*/ 25 h 57"/>
                      <a:gd name="T66" fmla="*/ 12 w 54"/>
                      <a:gd name="T67" fmla="*/ 17 h 57"/>
                      <a:gd name="T68" fmla="*/ 12 w 54"/>
                      <a:gd name="T69" fmla="*/ 9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</a:cxnLst>
                    <a:rect l="0" t="0" r="r" b="b"/>
                    <a:pathLst>
                      <a:path w="54" h="57">
                        <a:moveTo>
                          <a:pt x="12" y="9"/>
                        </a:moveTo>
                        <a:lnTo>
                          <a:pt x="16" y="9"/>
                        </a:lnTo>
                        <a:lnTo>
                          <a:pt x="19" y="9"/>
                        </a:lnTo>
                        <a:lnTo>
                          <a:pt x="19" y="4"/>
                        </a:lnTo>
                        <a:lnTo>
                          <a:pt x="23" y="4"/>
                        </a:lnTo>
                        <a:lnTo>
                          <a:pt x="27" y="9"/>
                        </a:lnTo>
                        <a:lnTo>
                          <a:pt x="31" y="9"/>
                        </a:lnTo>
                        <a:lnTo>
                          <a:pt x="31" y="4"/>
                        </a:lnTo>
                        <a:lnTo>
                          <a:pt x="31" y="0"/>
                        </a:lnTo>
                        <a:lnTo>
                          <a:pt x="35" y="0"/>
                        </a:lnTo>
                        <a:lnTo>
                          <a:pt x="35" y="4"/>
                        </a:lnTo>
                        <a:lnTo>
                          <a:pt x="35" y="9"/>
                        </a:lnTo>
                        <a:lnTo>
                          <a:pt x="35" y="4"/>
                        </a:lnTo>
                        <a:lnTo>
                          <a:pt x="39" y="4"/>
                        </a:lnTo>
                        <a:lnTo>
                          <a:pt x="39" y="9"/>
                        </a:lnTo>
                        <a:lnTo>
                          <a:pt x="42" y="9"/>
                        </a:lnTo>
                        <a:lnTo>
                          <a:pt x="39" y="13"/>
                        </a:lnTo>
                        <a:lnTo>
                          <a:pt x="42" y="13"/>
                        </a:lnTo>
                        <a:lnTo>
                          <a:pt x="39" y="13"/>
                        </a:lnTo>
                        <a:lnTo>
                          <a:pt x="35" y="13"/>
                        </a:lnTo>
                        <a:lnTo>
                          <a:pt x="35" y="17"/>
                        </a:lnTo>
                        <a:lnTo>
                          <a:pt x="35" y="21"/>
                        </a:lnTo>
                        <a:lnTo>
                          <a:pt x="39" y="21"/>
                        </a:lnTo>
                        <a:lnTo>
                          <a:pt x="42" y="21"/>
                        </a:lnTo>
                        <a:lnTo>
                          <a:pt x="46" y="21"/>
                        </a:lnTo>
                        <a:lnTo>
                          <a:pt x="50" y="21"/>
                        </a:lnTo>
                        <a:lnTo>
                          <a:pt x="50" y="25"/>
                        </a:lnTo>
                        <a:lnTo>
                          <a:pt x="54" y="25"/>
                        </a:lnTo>
                        <a:lnTo>
                          <a:pt x="54" y="29"/>
                        </a:lnTo>
                        <a:lnTo>
                          <a:pt x="54" y="33"/>
                        </a:lnTo>
                        <a:lnTo>
                          <a:pt x="50" y="33"/>
                        </a:lnTo>
                        <a:lnTo>
                          <a:pt x="46" y="33"/>
                        </a:lnTo>
                        <a:lnTo>
                          <a:pt x="46" y="37"/>
                        </a:lnTo>
                        <a:lnTo>
                          <a:pt x="46" y="41"/>
                        </a:lnTo>
                        <a:lnTo>
                          <a:pt x="42" y="41"/>
                        </a:lnTo>
                        <a:lnTo>
                          <a:pt x="42" y="45"/>
                        </a:lnTo>
                        <a:lnTo>
                          <a:pt x="46" y="45"/>
                        </a:lnTo>
                        <a:lnTo>
                          <a:pt x="42" y="45"/>
                        </a:lnTo>
                        <a:lnTo>
                          <a:pt x="39" y="45"/>
                        </a:lnTo>
                        <a:lnTo>
                          <a:pt x="35" y="45"/>
                        </a:lnTo>
                        <a:lnTo>
                          <a:pt x="35" y="49"/>
                        </a:lnTo>
                        <a:lnTo>
                          <a:pt x="31" y="49"/>
                        </a:lnTo>
                        <a:lnTo>
                          <a:pt x="27" y="49"/>
                        </a:lnTo>
                        <a:lnTo>
                          <a:pt x="27" y="53"/>
                        </a:lnTo>
                        <a:lnTo>
                          <a:pt x="27" y="49"/>
                        </a:lnTo>
                        <a:lnTo>
                          <a:pt x="27" y="53"/>
                        </a:lnTo>
                        <a:lnTo>
                          <a:pt x="23" y="53"/>
                        </a:lnTo>
                        <a:lnTo>
                          <a:pt x="19" y="53"/>
                        </a:lnTo>
                        <a:lnTo>
                          <a:pt x="19" y="57"/>
                        </a:lnTo>
                        <a:lnTo>
                          <a:pt x="16" y="57"/>
                        </a:lnTo>
                        <a:lnTo>
                          <a:pt x="12" y="57"/>
                        </a:lnTo>
                        <a:lnTo>
                          <a:pt x="8" y="57"/>
                        </a:lnTo>
                        <a:lnTo>
                          <a:pt x="8" y="53"/>
                        </a:lnTo>
                        <a:lnTo>
                          <a:pt x="4" y="53"/>
                        </a:lnTo>
                        <a:lnTo>
                          <a:pt x="8" y="49"/>
                        </a:lnTo>
                        <a:lnTo>
                          <a:pt x="8" y="45"/>
                        </a:lnTo>
                        <a:lnTo>
                          <a:pt x="4" y="45"/>
                        </a:lnTo>
                        <a:lnTo>
                          <a:pt x="4" y="41"/>
                        </a:lnTo>
                        <a:lnTo>
                          <a:pt x="4" y="37"/>
                        </a:lnTo>
                        <a:lnTo>
                          <a:pt x="0" y="37"/>
                        </a:lnTo>
                        <a:lnTo>
                          <a:pt x="0" y="33"/>
                        </a:lnTo>
                        <a:lnTo>
                          <a:pt x="4" y="33"/>
                        </a:lnTo>
                        <a:lnTo>
                          <a:pt x="4" y="29"/>
                        </a:lnTo>
                        <a:lnTo>
                          <a:pt x="8" y="29"/>
                        </a:lnTo>
                        <a:lnTo>
                          <a:pt x="8" y="25"/>
                        </a:lnTo>
                        <a:lnTo>
                          <a:pt x="12" y="25"/>
                        </a:lnTo>
                        <a:lnTo>
                          <a:pt x="12" y="21"/>
                        </a:lnTo>
                        <a:lnTo>
                          <a:pt x="12" y="17"/>
                        </a:lnTo>
                        <a:lnTo>
                          <a:pt x="12" y="13"/>
                        </a:lnTo>
                        <a:lnTo>
                          <a:pt x="12" y="9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344" name="Freeform 719">
                    <a:extLst>
                      <a:ext uri="{FF2B5EF4-FFF2-40B4-BE49-F238E27FC236}">
                        <a16:creationId xmlns:a16="http://schemas.microsoft.com/office/drawing/2014/main" id="{B0C54AC5-8A8C-886F-72CF-9D91977C029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569" y="3638"/>
                    <a:ext cx="11" cy="21"/>
                  </a:xfrm>
                  <a:custGeom>
                    <a:avLst/>
                    <a:gdLst>
                      <a:gd name="T0" fmla="*/ 12 w 12"/>
                      <a:gd name="T1" fmla="*/ 9 h 21"/>
                      <a:gd name="T2" fmla="*/ 12 w 12"/>
                      <a:gd name="T3" fmla="*/ 13 h 21"/>
                      <a:gd name="T4" fmla="*/ 12 w 12"/>
                      <a:gd name="T5" fmla="*/ 17 h 21"/>
                      <a:gd name="T6" fmla="*/ 8 w 12"/>
                      <a:gd name="T7" fmla="*/ 21 h 21"/>
                      <a:gd name="T8" fmla="*/ 4 w 12"/>
                      <a:gd name="T9" fmla="*/ 21 h 21"/>
                      <a:gd name="T10" fmla="*/ 4 w 12"/>
                      <a:gd name="T11" fmla="*/ 17 h 21"/>
                      <a:gd name="T12" fmla="*/ 4 w 12"/>
                      <a:gd name="T13" fmla="*/ 21 h 21"/>
                      <a:gd name="T14" fmla="*/ 0 w 12"/>
                      <a:gd name="T15" fmla="*/ 21 h 21"/>
                      <a:gd name="T16" fmla="*/ 0 w 12"/>
                      <a:gd name="T17" fmla="*/ 17 h 21"/>
                      <a:gd name="T18" fmla="*/ 0 w 12"/>
                      <a:gd name="T19" fmla="*/ 13 h 21"/>
                      <a:gd name="T20" fmla="*/ 0 w 12"/>
                      <a:gd name="T21" fmla="*/ 9 h 21"/>
                      <a:gd name="T22" fmla="*/ 0 w 12"/>
                      <a:gd name="T23" fmla="*/ 5 h 21"/>
                      <a:gd name="T24" fmla="*/ 4 w 12"/>
                      <a:gd name="T25" fmla="*/ 5 h 21"/>
                      <a:gd name="T26" fmla="*/ 4 w 12"/>
                      <a:gd name="T27" fmla="*/ 0 h 21"/>
                      <a:gd name="T28" fmla="*/ 8 w 12"/>
                      <a:gd name="T29" fmla="*/ 0 h 21"/>
                      <a:gd name="T30" fmla="*/ 8 w 12"/>
                      <a:gd name="T31" fmla="*/ 5 h 21"/>
                      <a:gd name="T32" fmla="*/ 12 w 12"/>
                      <a:gd name="T33" fmla="*/ 5 h 21"/>
                      <a:gd name="T34" fmla="*/ 12 w 12"/>
                      <a:gd name="T35" fmla="*/ 9 h 2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</a:cxnLst>
                    <a:rect l="0" t="0" r="r" b="b"/>
                    <a:pathLst>
                      <a:path w="12" h="21">
                        <a:moveTo>
                          <a:pt x="12" y="9"/>
                        </a:moveTo>
                        <a:lnTo>
                          <a:pt x="12" y="13"/>
                        </a:lnTo>
                        <a:lnTo>
                          <a:pt x="12" y="17"/>
                        </a:lnTo>
                        <a:lnTo>
                          <a:pt x="8" y="21"/>
                        </a:lnTo>
                        <a:lnTo>
                          <a:pt x="4" y="21"/>
                        </a:lnTo>
                        <a:lnTo>
                          <a:pt x="4" y="17"/>
                        </a:lnTo>
                        <a:lnTo>
                          <a:pt x="4" y="21"/>
                        </a:lnTo>
                        <a:lnTo>
                          <a:pt x="0" y="21"/>
                        </a:lnTo>
                        <a:lnTo>
                          <a:pt x="0" y="17"/>
                        </a:lnTo>
                        <a:lnTo>
                          <a:pt x="0" y="13"/>
                        </a:lnTo>
                        <a:lnTo>
                          <a:pt x="0" y="9"/>
                        </a:lnTo>
                        <a:lnTo>
                          <a:pt x="0" y="5"/>
                        </a:lnTo>
                        <a:lnTo>
                          <a:pt x="4" y="5"/>
                        </a:lnTo>
                        <a:lnTo>
                          <a:pt x="4" y="0"/>
                        </a:lnTo>
                        <a:lnTo>
                          <a:pt x="8" y="0"/>
                        </a:lnTo>
                        <a:lnTo>
                          <a:pt x="8" y="5"/>
                        </a:lnTo>
                        <a:lnTo>
                          <a:pt x="12" y="5"/>
                        </a:lnTo>
                        <a:lnTo>
                          <a:pt x="12" y="9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345" name="Freeform 720">
                    <a:extLst>
                      <a:ext uri="{FF2B5EF4-FFF2-40B4-BE49-F238E27FC236}">
                        <a16:creationId xmlns:a16="http://schemas.microsoft.com/office/drawing/2014/main" id="{A3B05195-6927-2E87-ABCE-9F075981EF7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542" y="3647"/>
                    <a:ext cx="53" cy="64"/>
                  </a:xfrm>
                  <a:custGeom>
                    <a:avLst/>
                    <a:gdLst>
                      <a:gd name="T0" fmla="*/ 39 w 54"/>
                      <a:gd name="T1" fmla="*/ 8 h 64"/>
                      <a:gd name="T2" fmla="*/ 39 w 54"/>
                      <a:gd name="T3" fmla="*/ 0 h 64"/>
                      <a:gd name="T4" fmla="*/ 43 w 54"/>
                      <a:gd name="T5" fmla="*/ 4 h 64"/>
                      <a:gd name="T6" fmla="*/ 43 w 54"/>
                      <a:gd name="T7" fmla="*/ 12 h 64"/>
                      <a:gd name="T8" fmla="*/ 43 w 54"/>
                      <a:gd name="T9" fmla="*/ 20 h 64"/>
                      <a:gd name="T10" fmla="*/ 46 w 54"/>
                      <a:gd name="T11" fmla="*/ 24 h 64"/>
                      <a:gd name="T12" fmla="*/ 50 w 54"/>
                      <a:gd name="T13" fmla="*/ 20 h 64"/>
                      <a:gd name="T14" fmla="*/ 50 w 54"/>
                      <a:gd name="T15" fmla="*/ 20 h 64"/>
                      <a:gd name="T16" fmla="*/ 54 w 54"/>
                      <a:gd name="T17" fmla="*/ 24 h 64"/>
                      <a:gd name="T18" fmla="*/ 50 w 54"/>
                      <a:gd name="T19" fmla="*/ 28 h 64"/>
                      <a:gd name="T20" fmla="*/ 46 w 54"/>
                      <a:gd name="T21" fmla="*/ 32 h 64"/>
                      <a:gd name="T22" fmla="*/ 43 w 54"/>
                      <a:gd name="T23" fmla="*/ 28 h 64"/>
                      <a:gd name="T24" fmla="*/ 39 w 54"/>
                      <a:gd name="T25" fmla="*/ 32 h 64"/>
                      <a:gd name="T26" fmla="*/ 39 w 54"/>
                      <a:gd name="T27" fmla="*/ 32 h 64"/>
                      <a:gd name="T28" fmla="*/ 35 w 54"/>
                      <a:gd name="T29" fmla="*/ 28 h 64"/>
                      <a:gd name="T30" fmla="*/ 31 w 54"/>
                      <a:gd name="T31" fmla="*/ 32 h 64"/>
                      <a:gd name="T32" fmla="*/ 23 w 54"/>
                      <a:gd name="T33" fmla="*/ 36 h 64"/>
                      <a:gd name="T34" fmla="*/ 23 w 54"/>
                      <a:gd name="T35" fmla="*/ 36 h 64"/>
                      <a:gd name="T36" fmla="*/ 27 w 54"/>
                      <a:gd name="T37" fmla="*/ 40 h 64"/>
                      <a:gd name="T38" fmla="*/ 27 w 54"/>
                      <a:gd name="T39" fmla="*/ 48 h 64"/>
                      <a:gd name="T40" fmla="*/ 23 w 54"/>
                      <a:gd name="T41" fmla="*/ 52 h 64"/>
                      <a:gd name="T42" fmla="*/ 20 w 54"/>
                      <a:gd name="T43" fmla="*/ 56 h 64"/>
                      <a:gd name="T44" fmla="*/ 20 w 54"/>
                      <a:gd name="T45" fmla="*/ 56 h 64"/>
                      <a:gd name="T46" fmla="*/ 20 w 54"/>
                      <a:gd name="T47" fmla="*/ 60 h 64"/>
                      <a:gd name="T48" fmla="*/ 20 w 54"/>
                      <a:gd name="T49" fmla="*/ 60 h 64"/>
                      <a:gd name="T50" fmla="*/ 20 w 54"/>
                      <a:gd name="T51" fmla="*/ 60 h 64"/>
                      <a:gd name="T52" fmla="*/ 23 w 54"/>
                      <a:gd name="T53" fmla="*/ 64 h 64"/>
                      <a:gd name="T54" fmla="*/ 20 w 54"/>
                      <a:gd name="T55" fmla="*/ 60 h 64"/>
                      <a:gd name="T56" fmla="*/ 16 w 54"/>
                      <a:gd name="T57" fmla="*/ 56 h 64"/>
                      <a:gd name="T58" fmla="*/ 12 w 54"/>
                      <a:gd name="T59" fmla="*/ 52 h 64"/>
                      <a:gd name="T60" fmla="*/ 8 w 54"/>
                      <a:gd name="T61" fmla="*/ 56 h 64"/>
                      <a:gd name="T62" fmla="*/ 4 w 54"/>
                      <a:gd name="T63" fmla="*/ 52 h 64"/>
                      <a:gd name="T64" fmla="*/ 0 w 54"/>
                      <a:gd name="T65" fmla="*/ 44 h 64"/>
                      <a:gd name="T66" fmla="*/ 4 w 54"/>
                      <a:gd name="T67" fmla="*/ 36 h 64"/>
                      <a:gd name="T68" fmla="*/ 12 w 54"/>
                      <a:gd name="T69" fmla="*/ 36 h 64"/>
                      <a:gd name="T70" fmla="*/ 16 w 54"/>
                      <a:gd name="T71" fmla="*/ 40 h 64"/>
                      <a:gd name="T72" fmla="*/ 16 w 54"/>
                      <a:gd name="T73" fmla="*/ 32 h 64"/>
                      <a:gd name="T74" fmla="*/ 20 w 54"/>
                      <a:gd name="T75" fmla="*/ 28 h 64"/>
                      <a:gd name="T76" fmla="*/ 23 w 54"/>
                      <a:gd name="T77" fmla="*/ 24 h 64"/>
                      <a:gd name="T78" fmla="*/ 31 w 54"/>
                      <a:gd name="T79" fmla="*/ 16 h 64"/>
                      <a:gd name="T80" fmla="*/ 35 w 54"/>
                      <a:gd name="T81" fmla="*/ 12 h 64"/>
                      <a:gd name="T82" fmla="*/ 35 w 54"/>
                      <a:gd name="T83" fmla="*/ 12 h 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</a:cxnLst>
                    <a:rect l="0" t="0" r="r" b="b"/>
                    <a:pathLst>
                      <a:path w="54" h="64">
                        <a:moveTo>
                          <a:pt x="35" y="12"/>
                        </a:moveTo>
                        <a:lnTo>
                          <a:pt x="39" y="8"/>
                        </a:lnTo>
                        <a:lnTo>
                          <a:pt x="39" y="4"/>
                        </a:lnTo>
                        <a:lnTo>
                          <a:pt x="39" y="0"/>
                        </a:lnTo>
                        <a:lnTo>
                          <a:pt x="43" y="0"/>
                        </a:lnTo>
                        <a:lnTo>
                          <a:pt x="43" y="4"/>
                        </a:lnTo>
                        <a:lnTo>
                          <a:pt x="43" y="8"/>
                        </a:lnTo>
                        <a:lnTo>
                          <a:pt x="43" y="12"/>
                        </a:lnTo>
                        <a:lnTo>
                          <a:pt x="43" y="16"/>
                        </a:lnTo>
                        <a:lnTo>
                          <a:pt x="43" y="20"/>
                        </a:lnTo>
                        <a:lnTo>
                          <a:pt x="46" y="20"/>
                        </a:lnTo>
                        <a:lnTo>
                          <a:pt x="46" y="24"/>
                        </a:lnTo>
                        <a:lnTo>
                          <a:pt x="50" y="24"/>
                        </a:lnTo>
                        <a:lnTo>
                          <a:pt x="50" y="20"/>
                        </a:lnTo>
                        <a:lnTo>
                          <a:pt x="46" y="20"/>
                        </a:lnTo>
                        <a:lnTo>
                          <a:pt x="50" y="20"/>
                        </a:lnTo>
                        <a:lnTo>
                          <a:pt x="54" y="20"/>
                        </a:lnTo>
                        <a:lnTo>
                          <a:pt x="54" y="24"/>
                        </a:lnTo>
                        <a:lnTo>
                          <a:pt x="50" y="24"/>
                        </a:lnTo>
                        <a:lnTo>
                          <a:pt x="50" y="28"/>
                        </a:lnTo>
                        <a:lnTo>
                          <a:pt x="46" y="28"/>
                        </a:lnTo>
                        <a:lnTo>
                          <a:pt x="46" y="32"/>
                        </a:lnTo>
                        <a:lnTo>
                          <a:pt x="46" y="28"/>
                        </a:lnTo>
                        <a:lnTo>
                          <a:pt x="43" y="28"/>
                        </a:lnTo>
                        <a:lnTo>
                          <a:pt x="43" y="32"/>
                        </a:lnTo>
                        <a:lnTo>
                          <a:pt x="39" y="32"/>
                        </a:lnTo>
                        <a:lnTo>
                          <a:pt x="39" y="28"/>
                        </a:lnTo>
                        <a:lnTo>
                          <a:pt x="39" y="32"/>
                        </a:lnTo>
                        <a:lnTo>
                          <a:pt x="39" y="28"/>
                        </a:lnTo>
                        <a:lnTo>
                          <a:pt x="35" y="28"/>
                        </a:lnTo>
                        <a:lnTo>
                          <a:pt x="35" y="32"/>
                        </a:lnTo>
                        <a:lnTo>
                          <a:pt x="31" y="32"/>
                        </a:lnTo>
                        <a:lnTo>
                          <a:pt x="27" y="32"/>
                        </a:lnTo>
                        <a:lnTo>
                          <a:pt x="23" y="36"/>
                        </a:lnTo>
                        <a:lnTo>
                          <a:pt x="27" y="36"/>
                        </a:lnTo>
                        <a:lnTo>
                          <a:pt x="23" y="36"/>
                        </a:lnTo>
                        <a:lnTo>
                          <a:pt x="23" y="40"/>
                        </a:lnTo>
                        <a:lnTo>
                          <a:pt x="27" y="40"/>
                        </a:lnTo>
                        <a:lnTo>
                          <a:pt x="27" y="44"/>
                        </a:lnTo>
                        <a:lnTo>
                          <a:pt x="27" y="48"/>
                        </a:lnTo>
                        <a:lnTo>
                          <a:pt x="27" y="52"/>
                        </a:lnTo>
                        <a:lnTo>
                          <a:pt x="23" y="52"/>
                        </a:lnTo>
                        <a:lnTo>
                          <a:pt x="23" y="56"/>
                        </a:lnTo>
                        <a:lnTo>
                          <a:pt x="20" y="56"/>
                        </a:lnTo>
                        <a:lnTo>
                          <a:pt x="23" y="56"/>
                        </a:lnTo>
                        <a:lnTo>
                          <a:pt x="20" y="56"/>
                        </a:lnTo>
                        <a:lnTo>
                          <a:pt x="23" y="56"/>
                        </a:lnTo>
                        <a:lnTo>
                          <a:pt x="20" y="60"/>
                        </a:lnTo>
                        <a:lnTo>
                          <a:pt x="23" y="60"/>
                        </a:lnTo>
                        <a:lnTo>
                          <a:pt x="20" y="60"/>
                        </a:lnTo>
                        <a:lnTo>
                          <a:pt x="23" y="60"/>
                        </a:lnTo>
                        <a:lnTo>
                          <a:pt x="20" y="60"/>
                        </a:lnTo>
                        <a:lnTo>
                          <a:pt x="23" y="60"/>
                        </a:lnTo>
                        <a:lnTo>
                          <a:pt x="23" y="64"/>
                        </a:lnTo>
                        <a:lnTo>
                          <a:pt x="23" y="60"/>
                        </a:lnTo>
                        <a:lnTo>
                          <a:pt x="20" y="60"/>
                        </a:lnTo>
                        <a:lnTo>
                          <a:pt x="20" y="56"/>
                        </a:lnTo>
                        <a:lnTo>
                          <a:pt x="16" y="56"/>
                        </a:lnTo>
                        <a:lnTo>
                          <a:pt x="12" y="56"/>
                        </a:lnTo>
                        <a:lnTo>
                          <a:pt x="12" y="52"/>
                        </a:lnTo>
                        <a:lnTo>
                          <a:pt x="12" y="56"/>
                        </a:lnTo>
                        <a:lnTo>
                          <a:pt x="8" y="56"/>
                        </a:lnTo>
                        <a:lnTo>
                          <a:pt x="8" y="52"/>
                        </a:lnTo>
                        <a:lnTo>
                          <a:pt x="4" y="52"/>
                        </a:lnTo>
                        <a:lnTo>
                          <a:pt x="4" y="56"/>
                        </a:lnTo>
                        <a:lnTo>
                          <a:pt x="0" y="44"/>
                        </a:lnTo>
                        <a:lnTo>
                          <a:pt x="4" y="40"/>
                        </a:lnTo>
                        <a:lnTo>
                          <a:pt x="4" y="36"/>
                        </a:lnTo>
                        <a:lnTo>
                          <a:pt x="8" y="36"/>
                        </a:lnTo>
                        <a:lnTo>
                          <a:pt x="12" y="36"/>
                        </a:lnTo>
                        <a:lnTo>
                          <a:pt x="12" y="40"/>
                        </a:lnTo>
                        <a:lnTo>
                          <a:pt x="16" y="40"/>
                        </a:lnTo>
                        <a:lnTo>
                          <a:pt x="16" y="36"/>
                        </a:lnTo>
                        <a:lnTo>
                          <a:pt x="16" y="32"/>
                        </a:lnTo>
                        <a:lnTo>
                          <a:pt x="20" y="32"/>
                        </a:lnTo>
                        <a:lnTo>
                          <a:pt x="20" y="28"/>
                        </a:lnTo>
                        <a:lnTo>
                          <a:pt x="23" y="28"/>
                        </a:lnTo>
                        <a:lnTo>
                          <a:pt x="23" y="24"/>
                        </a:lnTo>
                        <a:lnTo>
                          <a:pt x="27" y="20"/>
                        </a:lnTo>
                        <a:lnTo>
                          <a:pt x="31" y="16"/>
                        </a:lnTo>
                        <a:lnTo>
                          <a:pt x="31" y="12"/>
                        </a:lnTo>
                        <a:lnTo>
                          <a:pt x="35" y="12"/>
                        </a:lnTo>
                        <a:lnTo>
                          <a:pt x="31" y="12"/>
                        </a:lnTo>
                        <a:lnTo>
                          <a:pt x="35" y="12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346" name="Freeform 721">
                    <a:extLst>
                      <a:ext uri="{FF2B5EF4-FFF2-40B4-BE49-F238E27FC236}">
                        <a16:creationId xmlns:a16="http://schemas.microsoft.com/office/drawing/2014/main" id="{B56EA8F9-8560-88EE-1878-894CA197580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891" y="3647"/>
                    <a:ext cx="49" cy="81"/>
                  </a:xfrm>
                  <a:custGeom>
                    <a:avLst/>
                    <a:gdLst>
                      <a:gd name="T0" fmla="*/ 3 w 49"/>
                      <a:gd name="T1" fmla="*/ 0 h 81"/>
                      <a:gd name="T2" fmla="*/ 7 w 49"/>
                      <a:gd name="T3" fmla="*/ 4 h 81"/>
                      <a:gd name="T4" fmla="*/ 11 w 49"/>
                      <a:gd name="T5" fmla="*/ 8 h 81"/>
                      <a:gd name="T6" fmla="*/ 15 w 49"/>
                      <a:gd name="T7" fmla="*/ 12 h 81"/>
                      <a:gd name="T8" fmla="*/ 15 w 49"/>
                      <a:gd name="T9" fmla="*/ 20 h 81"/>
                      <a:gd name="T10" fmla="*/ 15 w 49"/>
                      <a:gd name="T11" fmla="*/ 24 h 81"/>
                      <a:gd name="T12" fmla="*/ 11 w 49"/>
                      <a:gd name="T13" fmla="*/ 28 h 81"/>
                      <a:gd name="T14" fmla="*/ 19 w 49"/>
                      <a:gd name="T15" fmla="*/ 32 h 81"/>
                      <a:gd name="T16" fmla="*/ 23 w 49"/>
                      <a:gd name="T17" fmla="*/ 32 h 81"/>
                      <a:gd name="T18" fmla="*/ 26 w 49"/>
                      <a:gd name="T19" fmla="*/ 28 h 81"/>
                      <a:gd name="T20" fmla="*/ 26 w 49"/>
                      <a:gd name="T21" fmla="*/ 28 h 81"/>
                      <a:gd name="T22" fmla="*/ 30 w 49"/>
                      <a:gd name="T23" fmla="*/ 32 h 81"/>
                      <a:gd name="T24" fmla="*/ 30 w 49"/>
                      <a:gd name="T25" fmla="*/ 32 h 81"/>
                      <a:gd name="T26" fmla="*/ 38 w 49"/>
                      <a:gd name="T27" fmla="*/ 32 h 81"/>
                      <a:gd name="T28" fmla="*/ 46 w 49"/>
                      <a:gd name="T29" fmla="*/ 32 h 81"/>
                      <a:gd name="T30" fmla="*/ 49 w 49"/>
                      <a:gd name="T31" fmla="*/ 36 h 81"/>
                      <a:gd name="T32" fmla="*/ 46 w 49"/>
                      <a:gd name="T33" fmla="*/ 40 h 81"/>
                      <a:gd name="T34" fmla="*/ 46 w 49"/>
                      <a:gd name="T35" fmla="*/ 48 h 81"/>
                      <a:gd name="T36" fmla="*/ 42 w 49"/>
                      <a:gd name="T37" fmla="*/ 52 h 81"/>
                      <a:gd name="T38" fmla="*/ 38 w 49"/>
                      <a:gd name="T39" fmla="*/ 60 h 81"/>
                      <a:gd name="T40" fmla="*/ 38 w 49"/>
                      <a:gd name="T41" fmla="*/ 68 h 81"/>
                      <a:gd name="T42" fmla="*/ 30 w 49"/>
                      <a:gd name="T43" fmla="*/ 68 h 81"/>
                      <a:gd name="T44" fmla="*/ 26 w 49"/>
                      <a:gd name="T45" fmla="*/ 72 h 81"/>
                      <a:gd name="T46" fmla="*/ 23 w 49"/>
                      <a:gd name="T47" fmla="*/ 76 h 81"/>
                      <a:gd name="T48" fmla="*/ 15 w 49"/>
                      <a:gd name="T49" fmla="*/ 76 h 81"/>
                      <a:gd name="T50" fmla="*/ 11 w 49"/>
                      <a:gd name="T51" fmla="*/ 81 h 81"/>
                      <a:gd name="T52" fmla="*/ 7 w 49"/>
                      <a:gd name="T53" fmla="*/ 76 h 81"/>
                      <a:gd name="T54" fmla="*/ 7 w 49"/>
                      <a:gd name="T55" fmla="*/ 68 h 81"/>
                      <a:gd name="T56" fmla="*/ 3 w 49"/>
                      <a:gd name="T57" fmla="*/ 64 h 81"/>
                      <a:gd name="T58" fmla="*/ 7 w 49"/>
                      <a:gd name="T59" fmla="*/ 60 h 81"/>
                      <a:gd name="T60" fmla="*/ 3 w 49"/>
                      <a:gd name="T61" fmla="*/ 56 h 81"/>
                      <a:gd name="T62" fmla="*/ 3 w 49"/>
                      <a:gd name="T63" fmla="*/ 48 h 81"/>
                      <a:gd name="T64" fmla="*/ 3 w 49"/>
                      <a:gd name="T65" fmla="*/ 40 h 81"/>
                      <a:gd name="T66" fmla="*/ 0 w 49"/>
                      <a:gd name="T67" fmla="*/ 36 h 81"/>
                      <a:gd name="T68" fmla="*/ 0 w 49"/>
                      <a:gd name="T69" fmla="*/ 28 h 81"/>
                      <a:gd name="T70" fmla="*/ 3 w 49"/>
                      <a:gd name="T71" fmla="*/ 24 h 81"/>
                      <a:gd name="T72" fmla="*/ 0 w 49"/>
                      <a:gd name="T73" fmla="*/ 16 h 81"/>
                      <a:gd name="T74" fmla="*/ 3 w 49"/>
                      <a:gd name="T75" fmla="*/ 12 h 81"/>
                      <a:gd name="T76" fmla="*/ 0 w 49"/>
                      <a:gd name="T77" fmla="*/ 8 h 81"/>
                      <a:gd name="T78" fmla="*/ 3 w 49"/>
                      <a:gd name="T79" fmla="*/ 4 h 81"/>
                      <a:gd name="T80" fmla="*/ 0 w 49"/>
                      <a:gd name="T81" fmla="*/ 0 h 8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</a:cxnLst>
                    <a:rect l="0" t="0" r="r" b="b"/>
                    <a:pathLst>
                      <a:path w="49" h="81">
                        <a:moveTo>
                          <a:pt x="0" y="0"/>
                        </a:moveTo>
                        <a:lnTo>
                          <a:pt x="3" y="0"/>
                        </a:lnTo>
                        <a:lnTo>
                          <a:pt x="3" y="4"/>
                        </a:lnTo>
                        <a:lnTo>
                          <a:pt x="7" y="4"/>
                        </a:lnTo>
                        <a:lnTo>
                          <a:pt x="11" y="4"/>
                        </a:lnTo>
                        <a:lnTo>
                          <a:pt x="11" y="8"/>
                        </a:lnTo>
                        <a:lnTo>
                          <a:pt x="15" y="8"/>
                        </a:lnTo>
                        <a:lnTo>
                          <a:pt x="15" y="12"/>
                        </a:lnTo>
                        <a:lnTo>
                          <a:pt x="15" y="16"/>
                        </a:lnTo>
                        <a:lnTo>
                          <a:pt x="15" y="20"/>
                        </a:lnTo>
                        <a:lnTo>
                          <a:pt x="19" y="24"/>
                        </a:lnTo>
                        <a:lnTo>
                          <a:pt x="15" y="24"/>
                        </a:lnTo>
                        <a:lnTo>
                          <a:pt x="15" y="28"/>
                        </a:lnTo>
                        <a:lnTo>
                          <a:pt x="11" y="28"/>
                        </a:lnTo>
                        <a:lnTo>
                          <a:pt x="15" y="32"/>
                        </a:lnTo>
                        <a:lnTo>
                          <a:pt x="19" y="32"/>
                        </a:lnTo>
                        <a:lnTo>
                          <a:pt x="19" y="28"/>
                        </a:lnTo>
                        <a:lnTo>
                          <a:pt x="23" y="32"/>
                        </a:lnTo>
                        <a:lnTo>
                          <a:pt x="23" y="28"/>
                        </a:lnTo>
                        <a:lnTo>
                          <a:pt x="26" y="28"/>
                        </a:lnTo>
                        <a:lnTo>
                          <a:pt x="26" y="24"/>
                        </a:lnTo>
                        <a:lnTo>
                          <a:pt x="26" y="28"/>
                        </a:lnTo>
                        <a:lnTo>
                          <a:pt x="30" y="28"/>
                        </a:lnTo>
                        <a:lnTo>
                          <a:pt x="30" y="32"/>
                        </a:lnTo>
                        <a:lnTo>
                          <a:pt x="30" y="28"/>
                        </a:lnTo>
                        <a:lnTo>
                          <a:pt x="30" y="32"/>
                        </a:lnTo>
                        <a:lnTo>
                          <a:pt x="34" y="32"/>
                        </a:lnTo>
                        <a:lnTo>
                          <a:pt x="38" y="32"/>
                        </a:lnTo>
                        <a:lnTo>
                          <a:pt x="42" y="32"/>
                        </a:lnTo>
                        <a:lnTo>
                          <a:pt x="46" y="32"/>
                        </a:lnTo>
                        <a:lnTo>
                          <a:pt x="49" y="32"/>
                        </a:lnTo>
                        <a:lnTo>
                          <a:pt x="49" y="36"/>
                        </a:lnTo>
                        <a:lnTo>
                          <a:pt x="49" y="40"/>
                        </a:lnTo>
                        <a:lnTo>
                          <a:pt x="46" y="40"/>
                        </a:lnTo>
                        <a:lnTo>
                          <a:pt x="46" y="44"/>
                        </a:lnTo>
                        <a:lnTo>
                          <a:pt x="46" y="48"/>
                        </a:lnTo>
                        <a:lnTo>
                          <a:pt x="42" y="48"/>
                        </a:lnTo>
                        <a:lnTo>
                          <a:pt x="42" y="52"/>
                        </a:lnTo>
                        <a:lnTo>
                          <a:pt x="42" y="56"/>
                        </a:lnTo>
                        <a:lnTo>
                          <a:pt x="38" y="60"/>
                        </a:lnTo>
                        <a:lnTo>
                          <a:pt x="38" y="64"/>
                        </a:lnTo>
                        <a:lnTo>
                          <a:pt x="38" y="68"/>
                        </a:lnTo>
                        <a:lnTo>
                          <a:pt x="34" y="68"/>
                        </a:lnTo>
                        <a:lnTo>
                          <a:pt x="30" y="68"/>
                        </a:lnTo>
                        <a:lnTo>
                          <a:pt x="26" y="68"/>
                        </a:lnTo>
                        <a:lnTo>
                          <a:pt x="26" y="72"/>
                        </a:lnTo>
                        <a:lnTo>
                          <a:pt x="23" y="72"/>
                        </a:lnTo>
                        <a:lnTo>
                          <a:pt x="23" y="76"/>
                        </a:lnTo>
                        <a:lnTo>
                          <a:pt x="19" y="76"/>
                        </a:lnTo>
                        <a:lnTo>
                          <a:pt x="15" y="76"/>
                        </a:lnTo>
                        <a:lnTo>
                          <a:pt x="15" y="81"/>
                        </a:lnTo>
                        <a:lnTo>
                          <a:pt x="11" y="81"/>
                        </a:lnTo>
                        <a:lnTo>
                          <a:pt x="11" y="76"/>
                        </a:lnTo>
                        <a:lnTo>
                          <a:pt x="7" y="76"/>
                        </a:lnTo>
                        <a:lnTo>
                          <a:pt x="7" y="72"/>
                        </a:lnTo>
                        <a:lnTo>
                          <a:pt x="7" y="68"/>
                        </a:lnTo>
                        <a:lnTo>
                          <a:pt x="7" y="64"/>
                        </a:lnTo>
                        <a:lnTo>
                          <a:pt x="3" y="64"/>
                        </a:lnTo>
                        <a:lnTo>
                          <a:pt x="7" y="64"/>
                        </a:lnTo>
                        <a:lnTo>
                          <a:pt x="7" y="60"/>
                        </a:lnTo>
                        <a:lnTo>
                          <a:pt x="3" y="60"/>
                        </a:lnTo>
                        <a:lnTo>
                          <a:pt x="3" y="56"/>
                        </a:lnTo>
                        <a:lnTo>
                          <a:pt x="3" y="52"/>
                        </a:lnTo>
                        <a:lnTo>
                          <a:pt x="3" y="48"/>
                        </a:lnTo>
                        <a:lnTo>
                          <a:pt x="3" y="44"/>
                        </a:lnTo>
                        <a:lnTo>
                          <a:pt x="3" y="40"/>
                        </a:lnTo>
                        <a:lnTo>
                          <a:pt x="0" y="40"/>
                        </a:lnTo>
                        <a:lnTo>
                          <a:pt x="0" y="36"/>
                        </a:lnTo>
                        <a:lnTo>
                          <a:pt x="0" y="32"/>
                        </a:lnTo>
                        <a:lnTo>
                          <a:pt x="0" y="28"/>
                        </a:lnTo>
                        <a:lnTo>
                          <a:pt x="3" y="28"/>
                        </a:lnTo>
                        <a:lnTo>
                          <a:pt x="3" y="24"/>
                        </a:lnTo>
                        <a:lnTo>
                          <a:pt x="3" y="20"/>
                        </a:lnTo>
                        <a:lnTo>
                          <a:pt x="0" y="16"/>
                        </a:lnTo>
                        <a:lnTo>
                          <a:pt x="3" y="16"/>
                        </a:lnTo>
                        <a:lnTo>
                          <a:pt x="3" y="12"/>
                        </a:lnTo>
                        <a:lnTo>
                          <a:pt x="3" y="8"/>
                        </a:lnTo>
                        <a:lnTo>
                          <a:pt x="0" y="8"/>
                        </a:lnTo>
                        <a:lnTo>
                          <a:pt x="0" y="4"/>
                        </a:lnTo>
                        <a:lnTo>
                          <a:pt x="3" y="4"/>
                        </a:lnTo>
                        <a:lnTo>
                          <a:pt x="3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347" name="Freeform 722">
                    <a:extLst>
                      <a:ext uri="{FF2B5EF4-FFF2-40B4-BE49-F238E27FC236}">
                        <a16:creationId xmlns:a16="http://schemas.microsoft.com/office/drawing/2014/main" id="{E2D9C0C4-1F1D-8684-1DC1-839777222DD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140" y="3655"/>
                    <a:ext cx="57" cy="58"/>
                  </a:xfrm>
                  <a:custGeom>
                    <a:avLst/>
                    <a:gdLst>
                      <a:gd name="T0" fmla="*/ 42 w 57"/>
                      <a:gd name="T1" fmla="*/ 0 h 56"/>
                      <a:gd name="T2" fmla="*/ 42 w 57"/>
                      <a:gd name="T3" fmla="*/ 4 h 56"/>
                      <a:gd name="T4" fmla="*/ 46 w 57"/>
                      <a:gd name="T5" fmla="*/ 4 h 56"/>
                      <a:gd name="T6" fmla="*/ 46 w 57"/>
                      <a:gd name="T7" fmla="*/ 0 h 56"/>
                      <a:gd name="T8" fmla="*/ 50 w 57"/>
                      <a:gd name="T9" fmla="*/ 0 h 56"/>
                      <a:gd name="T10" fmla="*/ 50 w 57"/>
                      <a:gd name="T11" fmla="*/ 4 h 56"/>
                      <a:gd name="T12" fmla="*/ 54 w 57"/>
                      <a:gd name="T13" fmla="*/ 4 h 56"/>
                      <a:gd name="T14" fmla="*/ 57 w 57"/>
                      <a:gd name="T15" fmla="*/ 8 h 56"/>
                      <a:gd name="T16" fmla="*/ 57 w 57"/>
                      <a:gd name="T17" fmla="*/ 12 h 56"/>
                      <a:gd name="T18" fmla="*/ 57 w 57"/>
                      <a:gd name="T19" fmla="*/ 16 h 56"/>
                      <a:gd name="T20" fmla="*/ 57 w 57"/>
                      <a:gd name="T21" fmla="*/ 20 h 56"/>
                      <a:gd name="T22" fmla="*/ 54 w 57"/>
                      <a:gd name="T23" fmla="*/ 20 h 56"/>
                      <a:gd name="T24" fmla="*/ 54 w 57"/>
                      <a:gd name="T25" fmla="*/ 24 h 56"/>
                      <a:gd name="T26" fmla="*/ 50 w 57"/>
                      <a:gd name="T27" fmla="*/ 24 h 56"/>
                      <a:gd name="T28" fmla="*/ 50 w 57"/>
                      <a:gd name="T29" fmla="*/ 28 h 56"/>
                      <a:gd name="T30" fmla="*/ 46 w 57"/>
                      <a:gd name="T31" fmla="*/ 28 h 56"/>
                      <a:gd name="T32" fmla="*/ 46 w 57"/>
                      <a:gd name="T33" fmla="*/ 32 h 56"/>
                      <a:gd name="T34" fmla="*/ 42 w 57"/>
                      <a:gd name="T35" fmla="*/ 32 h 56"/>
                      <a:gd name="T36" fmla="*/ 38 w 57"/>
                      <a:gd name="T37" fmla="*/ 32 h 56"/>
                      <a:gd name="T38" fmla="*/ 34 w 57"/>
                      <a:gd name="T39" fmla="*/ 36 h 56"/>
                      <a:gd name="T40" fmla="*/ 30 w 57"/>
                      <a:gd name="T41" fmla="*/ 36 h 56"/>
                      <a:gd name="T42" fmla="*/ 30 w 57"/>
                      <a:gd name="T43" fmla="*/ 40 h 56"/>
                      <a:gd name="T44" fmla="*/ 30 w 57"/>
                      <a:gd name="T45" fmla="*/ 44 h 56"/>
                      <a:gd name="T46" fmla="*/ 27 w 57"/>
                      <a:gd name="T47" fmla="*/ 44 h 56"/>
                      <a:gd name="T48" fmla="*/ 23 w 57"/>
                      <a:gd name="T49" fmla="*/ 44 h 56"/>
                      <a:gd name="T50" fmla="*/ 23 w 57"/>
                      <a:gd name="T51" fmla="*/ 48 h 56"/>
                      <a:gd name="T52" fmla="*/ 23 w 57"/>
                      <a:gd name="T53" fmla="*/ 52 h 56"/>
                      <a:gd name="T54" fmla="*/ 19 w 57"/>
                      <a:gd name="T55" fmla="*/ 52 h 56"/>
                      <a:gd name="T56" fmla="*/ 19 w 57"/>
                      <a:gd name="T57" fmla="*/ 56 h 56"/>
                      <a:gd name="T58" fmla="*/ 15 w 57"/>
                      <a:gd name="T59" fmla="*/ 56 h 56"/>
                      <a:gd name="T60" fmla="*/ 11 w 57"/>
                      <a:gd name="T61" fmla="*/ 56 h 56"/>
                      <a:gd name="T62" fmla="*/ 11 w 57"/>
                      <a:gd name="T63" fmla="*/ 52 h 56"/>
                      <a:gd name="T64" fmla="*/ 7 w 57"/>
                      <a:gd name="T65" fmla="*/ 52 h 56"/>
                      <a:gd name="T66" fmla="*/ 4 w 57"/>
                      <a:gd name="T67" fmla="*/ 52 h 56"/>
                      <a:gd name="T68" fmla="*/ 0 w 57"/>
                      <a:gd name="T69" fmla="*/ 52 h 56"/>
                      <a:gd name="T70" fmla="*/ 4 w 57"/>
                      <a:gd name="T71" fmla="*/ 52 h 56"/>
                      <a:gd name="T72" fmla="*/ 4 w 57"/>
                      <a:gd name="T73" fmla="*/ 48 h 56"/>
                      <a:gd name="T74" fmla="*/ 7 w 57"/>
                      <a:gd name="T75" fmla="*/ 48 h 56"/>
                      <a:gd name="T76" fmla="*/ 11 w 57"/>
                      <a:gd name="T77" fmla="*/ 48 h 56"/>
                      <a:gd name="T78" fmla="*/ 11 w 57"/>
                      <a:gd name="T79" fmla="*/ 44 h 56"/>
                      <a:gd name="T80" fmla="*/ 11 w 57"/>
                      <a:gd name="T81" fmla="*/ 40 h 56"/>
                      <a:gd name="T82" fmla="*/ 15 w 57"/>
                      <a:gd name="T83" fmla="*/ 40 h 56"/>
                      <a:gd name="T84" fmla="*/ 15 w 57"/>
                      <a:gd name="T85" fmla="*/ 36 h 56"/>
                      <a:gd name="T86" fmla="*/ 15 w 57"/>
                      <a:gd name="T87" fmla="*/ 32 h 56"/>
                      <a:gd name="T88" fmla="*/ 15 w 57"/>
                      <a:gd name="T89" fmla="*/ 28 h 56"/>
                      <a:gd name="T90" fmla="*/ 19 w 57"/>
                      <a:gd name="T91" fmla="*/ 28 h 56"/>
                      <a:gd name="T92" fmla="*/ 19 w 57"/>
                      <a:gd name="T93" fmla="*/ 24 h 56"/>
                      <a:gd name="T94" fmla="*/ 15 w 57"/>
                      <a:gd name="T95" fmla="*/ 24 h 56"/>
                      <a:gd name="T96" fmla="*/ 15 w 57"/>
                      <a:gd name="T97" fmla="*/ 20 h 56"/>
                      <a:gd name="T98" fmla="*/ 15 w 57"/>
                      <a:gd name="T99" fmla="*/ 16 h 56"/>
                      <a:gd name="T100" fmla="*/ 19 w 57"/>
                      <a:gd name="T101" fmla="*/ 16 h 56"/>
                      <a:gd name="T102" fmla="*/ 19 w 57"/>
                      <a:gd name="T103" fmla="*/ 20 h 56"/>
                      <a:gd name="T104" fmla="*/ 19 w 57"/>
                      <a:gd name="T105" fmla="*/ 16 h 56"/>
                      <a:gd name="T106" fmla="*/ 23 w 57"/>
                      <a:gd name="T107" fmla="*/ 16 h 56"/>
                      <a:gd name="T108" fmla="*/ 23 w 57"/>
                      <a:gd name="T109" fmla="*/ 12 h 56"/>
                      <a:gd name="T110" fmla="*/ 23 w 57"/>
                      <a:gd name="T111" fmla="*/ 8 h 56"/>
                      <a:gd name="T112" fmla="*/ 27 w 57"/>
                      <a:gd name="T113" fmla="*/ 8 h 56"/>
                      <a:gd name="T114" fmla="*/ 27 w 57"/>
                      <a:gd name="T115" fmla="*/ 4 h 56"/>
                      <a:gd name="T116" fmla="*/ 30 w 57"/>
                      <a:gd name="T117" fmla="*/ 4 h 56"/>
                      <a:gd name="T118" fmla="*/ 34 w 57"/>
                      <a:gd name="T119" fmla="*/ 4 h 56"/>
                      <a:gd name="T120" fmla="*/ 34 w 57"/>
                      <a:gd name="T121" fmla="*/ 0 h 56"/>
                      <a:gd name="T122" fmla="*/ 38 w 57"/>
                      <a:gd name="T123" fmla="*/ 0 h 56"/>
                      <a:gd name="T124" fmla="*/ 42 w 57"/>
                      <a:gd name="T125" fmla="*/ 0 h 5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  <a:cxn ang="0">
                        <a:pos x="T122" y="T123"/>
                      </a:cxn>
                      <a:cxn ang="0">
                        <a:pos x="T124" y="T125"/>
                      </a:cxn>
                    </a:cxnLst>
                    <a:rect l="0" t="0" r="r" b="b"/>
                    <a:pathLst>
                      <a:path w="57" h="56">
                        <a:moveTo>
                          <a:pt x="42" y="0"/>
                        </a:moveTo>
                        <a:lnTo>
                          <a:pt x="42" y="4"/>
                        </a:lnTo>
                        <a:lnTo>
                          <a:pt x="46" y="4"/>
                        </a:lnTo>
                        <a:lnTo>
                          <a:pt x="46" y="0"/>
                        </a:lnTo>
                        <a:lnTo>
                          <a:pt x="50" y="0"/>
                        </a:lnTo>
                        <a:lnTo>
                          <a:pt x="50" y="4"/>
                        </a:lnTo>
                        <a:lnTo>
                          <a:pt x="54" y="4"/>
                        </a:lnTo>
                        <a:lnTo>
                          <a:pt x="57" y="8"/>
                        </a:lnTo>
                        <a:lnTo>
                          <a:pt x="57" y="12"/>
                        </a:lnTo>
                        <a:lnTo>
                          <a:pt x="57" y="16"/>
                        </a:lnTo>
                        <a:lnTo>
                          <a:pt x="57" y="20"/>
                        </a:lnTo>
                        <a:lnTo>
                          <a:pt x="54" y="20"/>
                        </a:lnTo>
                        <a:lnTo>
                          <a:pt x="54" y="24"/>
                        </a:lnTo>
                        <a:lnTo>
                          <a:pt x="50" y="24"/>
                        </a:lnTo>
                        <a:lnTo>
                          <a:pt x="50" y="28"/>
                        </a:lnTo>
                        <a:lnTo>
                          <a:pt x="46" y="28"/>
                        </a:lnTo>
                        <a:lnTo>
                          <a:pt x="46" y="32"/>
                        </a:lnTo>
                        <a:lnTo>
                          <a:pt x="42" y="32"/>
                        </a:lnTo>
                        <a:lnTo>
                          <a:pt x="38" y="32"/>
                        </a:lnTo>
                        <a:lnTo>
                          <a:pt x="34" y="36"/>
                        </a:lnTo>
                        <a:lnTo>
                          <a:pt x="30" y="36"/>
                        </a:lnTo>
                        <a:lnTo>
                          <a:pt x="30" y="40"/>
                        </a:lnTo>
                        <a:lnTo>
                          <a:pt x="30" y="44"/>
                        </a:lnTo>
                        <a:lnTo>
                          <a:pt x="27" y="44"/>
                        </a:lnTo>
                        <a:lnTo>
                          <a:pt x="23" y="44"/>
                        </a:lnTo>
                        <a:lnTo>
                          <a:pt x="23" y="48"/>
                        </a:lnTo>
                        <a:lnTo>
                          <a:pt x="23" y="52"/>
                        </a:lnTo>
                        <a:lnTo>
                          <a:pt x="19" y="52"/>
                        </a:lnTo>
                        <a:lnTo>
                          <a:pt x="19" y="56"/>
                        </a:lnTo>
                        <a:lnTo>
                          <a:pt x="15" y="56"/>
                        </a:lnTo>
                        <a:lnTo>
                          <a:pt x="11" y="56"/>
                        </a:lnTo>
                        <a:lnTo>
                          <a:pt x="11" y="52"/>
                        </a:lnTo>
                        <a:lnTo>
                          <a:pt x="7" y="52"/>
                        </a:lnTo>
                        <a:lnTo>
                          <a:pt x="4" y="52"/>
                        </a:lnTo>
                        <a:lnTo>
                          <a:pt x="0" y="52"/>
                        </a:lnTo>
                        <a:lnTo>
                          <a:pt x="4" y="52"/>
                        </a:lnTo>
                        <a:lnTo>
                          <a:pt x="4" y="48"/>
                        </a:lnTo>
                        <a:lnTo>
                          <a:pt x="7" y="48"/>
                        </a:lnTo>
                        <a:lnTo>
                          <a:pt x="11" y="48"/>
                        </a:lnTo>
                        <a:lnTo>
                          <a:pt x="11" y="44"/>
                        </a:lnTo>
                        <a:lnTo>
                          <a:pt x="11" y="40"/>
                        </a:lnTo>
                        <a:lnTo>
                          <a:pt x="15" y="40"/>
                        </a:lnTo>
                        <a:lnTo>
                          <a:pt x="15" y="36"/>
                        </a:lnTo>
                        <a:lnTo>
                          <a:pt x="15" y="32"/>
                        </a:lnTo>
                        <a:lnTo>
                          <a:pt x="15" y="28"/>
                        </a:lnTo>
                        <a:lnTo>
                          <a:pt x="19" y="28"/>
                        </a:lnTo>
                        <a:lnTo>
                          <a:pt x="19" y="24"/>
                        </a:lnTo>
                        <a:lnTo>
                          <a:pt x="15" y="24"/>
                        </a:lnTo>
                        <a:lnTo>
                          <a:pt x="15" y="20"/>
                        </a:lnTo>
                        <a:lnTo>
                          <a:pt x="15" y="16"/>
                        </a:lnTo>
                        <a:lnTo>
                          <a:pt x="19" y="16"/>
                        </a:lnTo>
                        <a:lnTo>
                          <a:pt x="19" y="20"/>
                        </a:lnTo>
                        <a:lnTo>
                          <a:pt x="19" y="16"/>
                        </a:lnTo>
                        <a:lnTo>
                          <a:pt x="23" y="16"/>
                        </a:lnTo>
                        <a:lnTo>
                          <a:pt x="23" y="12"/>
                        </a:lnTo>
                        <a:lnTo>
                          <a:pt x="23" y="8"/>
                        </a:lnTo>
                        <a:lnTo>
                          <a:pt x="27" y="8"/>
                        </a:lnTo>
                        <a:lnTo>
                          <a:pt x="27" y="4"/>
                        </a:lnTo>
                        <a:lnTo>
                          <a:pt x="30" y="4"/>
                        </a:lnTo>
                        <a:lnTo>
                          <a:pt x="34" y="4"/>
                        </a:lnTo>
                        <a:lnTo>
                          <a:pt x="34" y="0"/>
                        </a:lnTo>
                        <a:lnTo>
                          <a:pt x="38" y="0"/>
                        </a:lnTo>
                        <a:lnTo>
                          <a:pt x="42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348" name="Freeform 723">
                    <a:extLst>
                      <a:ext uri="{FF2B5EF4-FFF2-40B4-BE49-F238E27FC236}">
                        <a16:creationId xmlns:a16="http://schemas.microsoft.com/office/drawing/2014/main" id="{CB57D103-5EB1-31E3-BBF3-26550C3C259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542" y="3659"/>
                    <a:ext cx="23" cy="28"/>
                  </a:xfrm>
                  <a:custGeom>
                    <a:avLst/>
                    <a:gdLst>
                      <a:gd name="T0" fmla="*/ 12 w 23"/>
                      <a:gd name="T1" fmla="*/ 0 h 28"/>
                      <a:gd name="T2" fmla="*/ 16 w 23"/>
                      <a:gd name="T3" fmla="*/ 0 h 28"/>
                      <a:gd name="T4" fmla="*/ 16 w 23"/>
                      <a:gd name="T5" fmla="*/ 4 h 28"/>
                      <a:gd name="T6" fmla="*/ 16 w 23"/>
                      <a:gd name="T7" fmla="*/ 0 h 28"/>
                      <a:gd name="T8" fmla="*/ 20 w 23"/>
                      <a:gd name="T9" fmla="*/ 0 h 28"/>
                      <a:gd name="T10" fmla="*/ 20 w 23"/>
                      <a:gd name="T11" fmla="*/ 4 h 28"/>
                      <a:gd name="T12" fmla="*/ 20 w 23"/>
                      <a:gd name="T13" fmla="*/ 8 h 28"/>
                      <a:gd name="T14" fmla="*/ 23 w 23"/>
                      <a:gd name="T15" fmla="*/ 8 h 28"/>
                      <a:gd name="T16" fmla="*/ 23 w 23"/>
                      <a:gd name="T17" fmla="*/ 12 h 28"/>
                      <a:gd name="T18" fmla="*/ 23 w 23"/>
                      <a:gd name="T19" fmla="*/ 16 h 28"/>
                      <a:gd name="T20" fmla="*/ 20 w 23"/>
                      <a:gd name="T21" fmla="*/ 16 h 28"/>
                      <a:gd name="T22" fmla="*/ 20 w 23"/>
                      <a:gd name="T23" fmla="*/ 20 h 28"/>
                      <a:gd name="T24" fmla="*/ 16 w 23"/>
                      <a:gd name="T25" fmla="*/ 20 h 28"/>
                      <a:gd name="T26" fmla="*/ 16 w 23"/>
                      <a:gd name="T27" fmla="*/ 24 h 28"/>
                      <a:gd name="T28" fmla="*/ 16 w 23"/>
                      <a:gd name="T29" fmla="*/ 28 h 28"/>
                      <a:gd name="T30" fmla="*/ 12 w 23"/>
                      <a:gd name="T31" fmla="*/ 28 h 28"/>
                      <a:gd name="T32" fmla="*/ 12 w 23"/>
                      <a:gd name="T33" fmla="*/ 24 h 28"/>
                      <a:gd name="T34" fmla="*/ 8 w 23"/>
                      <a:gd name="T35" fmla="*/ 24 h 28"/>
                      <a:gd name="T36" fmla="*/ 4 w 23"/>
                      <a:gd name="T37" fmla="*/ 24 h 28"/>
                      <a:gd name="T38" fmla="*/ 4 w 23"/>
                      <a:gd name="T39" fmla="*/ 20 h 28"/>
                      <a:gd name="T40" fmla="*/ 0 w 23"/>
                      <a:gd name="T41" fmla="*/ 20 h 28"/>
                      <a:gd name="T42" fmla="*/ 0 w 23"/>
                      <a:gd name="T43" fmla="*/ 16 h 28"/>
                      <a:gd name="T44" fmla="*/ 4 w 23"/>
                      <a:gd name="T45" fmla="*/ 16 h 28"/>
                      <a:gd name="T46" fmla="*/ 4 w 23"/>
                      <a:gd name="T47" fmla="*/ 12 h 28"/>
                      <a:gd name="T48" fmla="*/ 4 w 23"/>
                      <a:gd name="T49" fmla="*/ 8 h 28"/>
                      <a:gd name="T50" fmla="*/ 8 w 23"/>
                      <a:gd name="T51" fmla="*/ 8 h 28"/>
                      <a:gd name="T52" fmla="*/ 12 w 23"/>
                      <a:gd name="T53" fmla="*/ 8 h 28"/>
                      <a:gd name="T54" fmla="*/ 12 w 23"/>
                      <a:gd name="T55" fmla="*/ 4 h 28"/>
                      <a:gd name="T56" fmla="*/ 12 w 23"/>
                      <a:gd name="T57" fmla="*/ 0 h 2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</a:cxnLst>
                    <a:rect l="0" t="0" r="r" b="b"/>
                    <a:pathLst>
                      <a:path w="23" h="28">
                        <a:moveTo>
                          <a:pt x="12" y="0"/>
                        </a:moveTo>
                        <a:lnTo>
                          <a:pt x="16" y="0"/>
                        </a:lnTo>
                        <a:lnTo>
                          <a:pt x="16" y="4"/>
                        </a:lnTo>
                        <a:lnTo>
                          <a:pt x="16" y="0"/>
                        </a:lnTo>
                        <a:lnTo>
                          <a:pt x="20" y="0"/>
                        </a:lnTo>
                        <a:lnTo>
                          <a:pt x="20" y="4"/>
                        </a:lnTo>
                        <a:lnTo>
                          <a:pt x="20" y="8"/>
                        </a:lnTo>
                        <a:lnTo>
                          <a:pt x="23" y="8"/>
                        </a:lnTo>
                        <a:lnTo>
                          <a:pt x="23" y="12"/>
                        </a:lnTo>
                        <a:lnTo>
                          <a:pt x="23" y="16"/>
                        </a:lnTo>
                        <a:lnTo>
                          <a:pt x="20" y="16"/>
                        </a:lnTo>
                        <a:lnTo>
                          <a:pt x="20" y="20"/>
                        </a:lnTo>
                        <a:lnTo>
                          <a:pt x="16" y="20"/>
                        </a:lnTo>
                        <a:lnTo>
                          <a:pt x="16" y="24"/>
                        </a:lnTo>
                        <a:lnTo>
                          <a:pt x="16" y="28"/>
                        </a:lnTo>
                        <a:lnTo>
                          <a:pt x="12" y="28"/>
                        </a:lnTo>
                        <a:lnTo>
                          <a:pt x="12" y="24"/>
                        </a:lnTo>
                        <a:lnTo>
                          <a:pt x="8" y="24"/>
                        </a:lnTo>
                        <a:lnTo>
                          <a:pt x="4" y="24"/>
                        </a:lnTo>
                        <a:lnTo>
                          <a:pt x="4" y="20"/>
                        </a:lnTo>
                        <a:lnTo>
                          <a:pt x="0" y="20"/>
                        </a:lnTo>
                        <a:lnTo>
                          <a:pt x="0" y="16"/>
                        </a:lnTo>
                        <a:lnTo>
                          <a:pt x="4" y="16"/>
                        </a:lnTo>
                        <a:lnTo>
                          <a:pt x="4" y="12"/>
                        </a:lnTo>
                        <a:lnTo>
                          <a:pt x="4" y="8"/>
                        </a:lnTo>
                        <a:lnTo>
                          <a:pt x="8" y="8"/>
                        </a:lnTo>
                        <a:lnTo>
                          <a:pt x="12" y="8"/>
                        </a:lnTo>
                        <a:lnTo>
                          <a:pt x="12" y="4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349" name="Freeform 724">
                    <a:extLst>
                      <a:ext uri="{FF2B5EF4-FFF2-40B4-BE49-F238E27FC236}">
                        <a16:creationId xmlns:a16="http://schemas.microsoft.com/office/drawing/2014/main" id="{080BB470-0D64-9086-ABD0-3BACF1831C6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155" y="3664"/>
                    <a:ext cx="127" cy="101"/>
                  </a:xfrm>
                  <a:custGeom>
                    <a:avLst/>
                    <a:gdLst>
                      <a:gd name="T0" fmla="*/ 104 w 127"/>
                      <a:gd name="T1" fmla="*/ 0 h 101"/>
                      <a:gd name="T2" fmla="*/ 111 w 127"/>
                      <a:gd name="T3" fmla="*/ 4 h 101"/>
                      <a:gd name="T4" fmla="*/ 123 w 127"/>
                      <a:gd name="T5" fmla="*/ 8 h 101"/>
                      <a:gd name="T6" fmla="*/ 123 w 127"/>
                      <a:gd name="T7" fmla="*/ 12 h 101"/>
                      <a:gd name="T8" fmla="*/ 123 w 127"/>
                      <a:gd name="T9" fmla="*/ 20 h 101"/>
                      <a:gd name="T10" fmla="*/ 115 w 127"/>
                      <a:gd name="T11" fmla="*/ 24 h 101"/>
                      <a:gd name="T12" fmla="*/ 111 w 127"/>
                      <a:gd name="T13" fmla="*/ 32 h 101"/>
                      <a:gd name="T14" fmla="*/ 115 w 127"/>
                      <a:gd name="T15" fmla="*/ 40 h 101"/>
                      <a:gd name="T16" fmla="*/ 119 w 127"/>
                      <a:gd name="T17" fmla="*/ 48 h 101"/>
                      <a:gd name="T18" fmla="*/ 119 w 127"/>
                      <a:gd name="T19" fmla="*/ 60 h 101"/>
                      <a:gd name="T20" fmla="*/ 115 w 127"/>
                      <a:gd name="T21" fmla="*/ 60 h 101"/>
                      <a:gd name="T22" fmla="*/ 108 w 127"/>
                      <a:gd name="T23" fmla="*/ 65 h 101"/>
                      <a:gd name="T24" fmla="*/ 108 w 127"/>
                      <a:gd name="T25" fmla="*/ 60 h 101"/>
                      <a:gd name="T26" fmla="*/ 100 w 127"/>
                      <a:gd name="T27" fmla="*/ 56 h 101"/>
                      <a:gd name="T28" fmla="*/ 92 w 127"/>
                      <a:gd name="T29" fmla="*/ 52 h 101"/>
                      <a:gd name="T30" fmla="*/ 85 w 127"/>
                      <a:gd name="T31" fmla="*/ 56 h 101"/>
                      <a:gd name="T32" fmla="*/ 77 w 127"/>
                      <a:gd name="T33" fmla="*/ 56 h 101"/>
                      <a:gd name="T34" fmla="*/ 73 w 127"/>
                      <a:gd name="T35" fmla="*/ 56 h 101"/>
                      <a:gd name="T36" fmla="*/ 65 w 127"/>
                      <a:gd name="T37" fmla="*/ 60 h 101"/>
                      <a:gd name="T38" fmla="*/ 62 w 127"/>
                      <a:gd name="T39" fmla="*/ 69 h 101"/>
                      <a:gd name="T40" fmla="*/ 65 w 127"/>
                      <a:gd name="T41" fmla="*/ 77 h 101"/>
                      <a:gd name="T42" fmla="*/ 62 w 127"/>
                      <a:gd name="T43" fmla="*/ 85 h 101"/>
                      <a:gd name="T44" fmla="*/ 54 w 127"/>
                      <a:gd name="T45" fmla="*/ 89 h 101"/>
                      <a:gd name="T46" fmla="*/ 54 w 127"/>
                      <a:gd name="T47" fmla="*/ 101 h 101"/>
                      <a:gd name="T48" fmla="*/ 42 w 127"/>
                      <a:gd name="T49" fmla="*/ 101 h 101"/>
                      <a:gd name="T50" fmla="*/ 35 w 127"/>
                      <a:gd name="T51" fmla="*/ 97 h 101"/>
                      <a:gd name="T52" fmla="*/ 23 w 127"/>
                      <a:gd name="T53" fmla="*/ 101 h 101"/>
                      <a:gd name="T54" fmla="*/ 19 w 127"/>
                      <a:gd name="T55" fmla="*/ 93 h 101"/>
                      <a:gd name="T56" fmla="*/ 23 w 127"/>
                      <a:gd name="T57" fmla="*/ 85 h 101"/>
                      <a:gd name="T58" fmla="*/ 23 w 127"/>
                      <a:gd name="T59" fmla="*/ 81 h 101"/>
                      <a:gd name="T60" fmla="*/ 15 w 127"/>
                      <a:gd name="T61" fmla="*/ 73 h 101"/>
                      <a:gd name="T62" fmla="*/ 8 w 127"/>
                      <a:gd name="T63" fmla="*/ 65 h 101"/>
                      <a:gd name="T64" fmla="*/ 4 w 127"/>
                      <a:gd name="T65" fmla="*/ 56 h 101"/>
                      <a:gd name="T66" fmla="*/ 0 w 127"/>
                      <a:gd name="T67" fmla="*/ 48 h 101"/>
                      <a:gd name="T68" fmla="*/ 8 w 127"/>
                      <a:gd name="T69" fmla="*/ 44 h 101"/>
                      <a:gd name="T70" fmla="*/ 12 w 127"/>
                      <a:gd name="T71" fmla="*/ 36 h 101"/>
                      <a:gd name="T72" fmla="*/ 15 w 127"/>
                      <a:gd name="T73" fmla="*/ 28 h 101"/>
                      <a:gd name="T74" fmla="*/ 27 w 127"/>
                      <a:gd name="T75" fmla="*/ 24 h 101"/>
                      <a:gd name="T76" fmla="*/ 35 w 127"/>
                      <a:gd name="T77" fmla="*/ 20 h 101"/>
                      <a:gd name="T78" fmla="*/ 39 w 127"/>
                      <a:gd name="T79" fmla="*/ 12 h 101"/>
                      <a:gd name="T80" fmla="*/ 42 w 127"/>
                      <a:gd name="T81" fmla="*/ 4 h 101"/>
                      <a:gd name="T82" fmla="*/ 46 w 127"/>
                      <a:gd name="T83" fmla="*/ 4 h 101"/>
                      <a:gd name="T84" fmla="*/ 50 w 127"/>
                      <a:gd name="T85" fmla="*/ 12 h 101"/>
                      <a:gd name="T86" fmla="*/ 62 w 127"/>
                      <a:gd name="T87" fmla="*/ 12 h 101"/>
                      <a:gd name="T88" fmla="*/ 73 w 127"/>
                      <a:gd name="T89" fmla="*/ 12 h 101"/>
                      <a:gd name="T90" fmla="*/ 77 w 127"/>
                      <a:gd name="T91" fmla="*/ 4 h 101"/>
                      <a:gd name="T92" fmla="*/ 85 w 127"/>
                      <a:gd name="T93" fmla="*/ 0 h 101"/>
                      <a:gd name="T94" fmla="*/ 92 w 127"/>
                      <a:gd name="T95" fmla="*/ 4 h 10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</a:cxnLst>
                    <a:rect l="0" t="0" r="r" b="b"/>
                    <a:pathLst>
                      <a:path w="127" h="101">
                        <a:moveTo>
                          <a:pt x="96" y="0"/>
                        </a:moveTo>
                        <a:lnTo>
                          <a:pt x="100" y="0"/>
                        </a:lnTo>
                        <a:lnTo>
                          <a:pt x="104" y="0"/>
                        </a:lnTo>
                        <a:lnTo>
                          <a:pt x="108" y="0"/>
                        </a:lnTo>
                        <a:lnTo>
                          <a:pt x="111" y="0"/>
                        </a:lnTo>
                        <a:lnTo>
                          <a:pt x="111" y="4"/>
                        </a:lnTo>
                        <a:lnTo>
                          <a:pt x="115" y="4"/>
                        </a:lnTo>
                        <a:lnTo>
                          <a:pt x="119" y="4"/>
                        </a:lnTo>
                        <a:lnTo>
                          <a:pt x="123" y="8"/>
                        </a:lnTo>
                        <a:lnTo>
                          <a:pt x="119" y="8"/>
                        </a:lnTo>
                        <a:lnTo>
                          <a:pt x="119" y="12"/>
                        </a:lnTo>
                        <a:lnTo>
                          <a:pt x="123" y="12"/>
                        </a:lnTo>
                        <a:lnTo>
                          <a:pt x="123" y="16"/>
                        </a:lnTo>
                        <a:lnTo>
                          <a:pt x="127" y="16"/>
                        </a:lnTo>
                        <a:lnTo>
                          <a:pt x="123" y="20"/>
                        </a:lnTo>
                        <a:lnTo>
                          <a:pt x="119" y="20"/>
                        </a:lnTo>
                        <a:lnTo>
                          <a:pt x="119" y="24"/>
                        </a:lnTo>
                        <a:lnTo>
                          <a:pt x="115" y="24"/>
                        </a:lnTo>
                        <a:lnTo>
                          <a:pt x="111" y="24"/>
                        </a:lnTo>
                        <a:lnTo>
                          <a:pt x="111" y="28"/>
                        </a:lnTo>
                        <a:lnTo>
                          <a:pt x="111" y="32"/>
                        </a:lnTo>
                        <a:lnTo>
                          <a:pt x="111" y="36"/>
                        </a:lnTo>
                        <a:lnTo>
                          <a:pt x="115" y="36"/>
                        </a:lnTo>
                        <a:lnTo>
                          <a:pt x="115" y="40"/>
                        </a:lnTo>
                        <a:lnTo>
                          <a:pt x="115" y="44"/>
                        </a:lnTo>
                        <a:lnTo>
                          <a:pt x="119" y="44"/>
                        </a:lnTo>
                        <a:lnTo>
                          <a:pt x="119" y="48"/>
                        </a:lnTo>
                        <a:lnTo>
                          <a:pt x="119" y="52"/>
                        </a:lnTo>
                        <a:lnTo>
                          <a:pt x="119" y="56"/>
                        </a:lnTo>
                        <a:lnTo>
                          <a:pt x="119" y="60"/>
                        </a:lnTo>
                        <a:lnTo>
                          <a:pt x="115" y="60"/>
                        </a:lnTo>
                        <a:lnTo>
                          <a:pt x="119" y="60"/>
                        </a:lnTo>
                        <a:lnTo>
                          <a:pt x="115" y="60"/>
                        </a:lnTo>
                        <a:lnTo>
                          <a:pt x="115" y="65"/>
                        </a:lnTo>
                        <a:lnTo>
                          <a:pt x="111" y="65"/>
                        </a:lnTo>
                        <a:lnTo>
                          <a:pt x="108" y="65"/>
                        </a:lnTo>
                        <a:lnTo>
                          <a:pt x="108" y="60"/>
                        </a:lnTo>
                        <a:lnTo>
                          <a:pt x="108" y="65"/>
                        </a:lnTo>
                        <a:lnTo>
                          <a:pt x="108" y="60"/>
                        </a:lnTo>
                        <a:lnTo>
                          <a:pt x="104" y="60"/>
                        </a:lnTo>
                        <a:lnTo>
                          <a:pt x="100" y="60"/>
                        </a:lnTo>
                        <a:lnTo>
                          <a:pt x="100" y="56"/>
                        </a:lnTo>
                        <a:lnTo>
                          <a:pt x="96" y="56"/>
                        </a:lnTo>
                        <a:lnTo>
                          <a:pt x="96" y="52"/>
                        </a:lnTo>
                        <a:lnTo>
                          <a:pt x="92" y="52"/>
                        </a:lnTo>
                        <a:lnTo>
                          <a:pt x="88" y="52"/>
                        </a:lnTo>
                        <a:lnTo>
                          <a:pt x="88" y="56"/>
                        </a:lnTo>
                        <a:lnTo>
                          <a:pt x="85" y="56"/>
                        </a:lnTo>
                        <a:lnTo>
                          <a:pt x="81" y="60"/>
                        </a:lnTo>
                        <a:lnTo>
                          <a:pt x="81" y="56"/>
                        </a:lnTo>
                        <a:lnTo>
                          <a:pt x="77" y="56"/>
                        </a:lnTo>
                        <a:lnTo>
                          <a:pt x="77" y="60"/>
                        </a:lnTo>
                        <a:lnTo>
                          <a:pt x="77" y="56"/>
                        </a:lnTo>
                        <a:lnTo>
                          <a:pt x="73" y="56"/>
                        </a:lnTo>
                        <a:lnTo>
                          <a:pt x="73" y="60"/>
                        </a:lnTo>
                        <a:lnTo>
                          <a:pt x="69" y="60"/>
                        </a:lnTo>
                        <a:lnTo>
                          <a:pt x="65" y="60"/>
                        </a:lnTo>
                        <a:lnTo>
                          <a:pt x="65" y="65"/>
                        </a:lnTo>
                        <a:lnTo>
                          <a:pt x="65" y="69"/>
                        </a:lnTo>
                        <a:lnTo>
                          <a:pt x="62" y="69"/>
                        </a:lnTo>
                        <a:lnTo>
                          <a:pt x="62" y="73"/>
                        </a:lnTo>
                        <a:lnTo>
                          <a:pt x="62" y="77"/>
                        </a:lnTo>
                        <a:lnTo>
                          <a:pt x="65" y="77"/>
                        </a:lnTo>
                        <a:lnTo>
                          <a:pt x="62" y="77"/>
                        </a:lnTo>
                        <a:lnTo>
                          <a:pt x="62" y="81"/>
                        </a:lnTo>
                        <a:lnTo>
                          <a:pt x="62" y="85"/>
                        </a:lnTo>
                        <a:lnTo>
                          <a:pt x="58" y="85"/>
                        </a:lnTo>
                        <a:lnTo>
                          <a:pt x="58" y="89"/>
                        </a:lnTo>
                        <a:lnTo>
                          <a:pt x="54" y="89"/>
                        </a:lnTo>
                        <a:lnTo>
                          <a:pt x="54" y="93"/>
                        </a:lnTo>
                        <a:lnTo>
                          <a:pt x="54" y="97"/>
                        </a:lnTo>
                        <a:lnTo>
                          <a:pt x="54" y="101"/>
                        </a:lnTo>
                        <a:lnTo>
                          <a:pt x="50" y="101"/>
                        </a:lnTo>
                        <a:lnTo>
                          <a:pt x="46" y="101"/>
                        </a:lnTo>
                        <a:lnTo>
                          <a:pt x="42" y="101"/>
                        </a:lnTo>
                        <a:lnTo>
                          <a:pt x="39" y="101"/>
                        </a:lnTo>
                        <a:lnTo>
                          <a:pt x="35" y="101"/>
                        </a:lnTo>
                        <a:lnTo>
                          <a:pt x="35" y="97"/>
                        </a:lnTo>
                        <a:lnTo>
                          <a:pt x="31" y="97"/>
                        </a:lnTo>
                        <a:lnTo>
                          <a:pt x="27" y="97"/>
                        </a:lnTo>
                        <a:lnTo>
                          <a:pt x="23" y="101"/>
                        </a:lnTo>
                        <a:lnTo>
                          <a:pt x="23" y="97"/>
                        </a:lnTo>
                        <a:lnTo>
                          <a:pt x="19" y="97"/>
                        </a:lnTo>
                        <a:lnTo>
                          <a:pt x="19" y="93"/>
                        </a:lnTo>
                        <a:lnTo>
                          <a:pt x="23" y="93"/>
                        </a:lnTo>
                        <a:lnTo>
                          <a:pt x="23" y="89"/>
                        </a:lnTo>
                        <a:lnTo>
                          <a:pt x="23" y="85"/>
                        </a:lnTo>
                        <a:lnTo>
                          <a:pt x="23" y="89"/>
                        </a:lnTo>
                        <a:lnTo>
                          <a:pt x="23" y="85"/>
                        </a:lnTo>
                        <a:lnTo>
                          <a:pt x="23" y="81"/>
                        </a:lnTo>
                        <a:lnTo>
                          <a:pt x="19" y="81"/>
                        </a:lnTo>
                        <a:lnTo>
                          <a:pt x="19" y="77"/>
                        </a:lnTo>
                        <a:lnTo>
                          <a:pt x="15" y="73"/>
                        </a:lnTo>
                        <a:lnTo>
                          <a:pt x="12" y="73"/>
                        </a:lnTo>
                        <a:lnTo>
                          <a:pt x="12" y="69"/>
                        </a:lnTo>
                        <a:lnTo>
                          <a:pt x="8" y="65"/>
                        </a:lnTo>
                        <a:lnTo>
                          <a:pt x="8" y="60"/>
                        </a:lnTo>
                        <a:lnTo>
                          <a:pt x="4" y="60"/>
                        </a:lnTo>
                        <a:lnTo>
                          <a:pt x="4" y="56"/>
                        </a:lnTo>
                        <a:lnTo>
                          <a:pt x="4" y="52"/>
                        </a:lnTo>
                        <a:lnTo>
                          <a:pt x="0" y="52"/>
                        </a:lnTo>
                        <a:lnTo>
                          <a:pt x="0" y="48"/>
                        </a:lnTo>
                        <a:lnTo>
                          <a:pt x="4" y="48"/>
                        </a:lnTo>
                        <a:lnTo>
                          <a:pt x="4" y="44"/>
                        </a:lnTo>
                        <a:lnTo>
                          <a:pt x="8" y="44"/>
                        </a:lnTo>
                        <a:lnTo>
                          <a:pt x="8" y="40"/>
                        </a:lnTo>
                        <a:lnTo>
                          <a:pt x="8" y="36"/>
                        </a:lnTo>
                        <a:lnTo>
                          <a:pt x="12" y="36"/>
                        </a:lnTo>
                        <a:lnTo>
                          <a:pt x="15" y="36"/>
                        </a:lnTo>
                        <a:lnTo>
                          <a:pt x="15" y="32"/>
                        </a:lnTo>
                        <a:lnTo>
                          <a:pt x="15" y="28"/>
                        </a:lnTo>
                        <a:lnTo>
                          <a:pt x="19" y="28"/>
                        </a:lnTo>
                        <a:lnTo>
                          <a:pt x="23" y="24"/>
                        </a:lnTo>
                        <a:lnTo>
                          <a:pt x="27" y="24"/>
                        </a:lnTo>
                        <a:lnTo>
                          <a:pt x="31" y="24"/>
                        </a:lnTo>
                        <a:lnTo>
                          <a:pt x="31" y="20"/>
                        </a:lnTo>
                        <a:lnTo>
                          <a:pt x="35" y="20"/>
                        </a:lnTo>
                        <a:lnTo>
                          <a:pt x="35" y="16"/>
                        </a:lnTo>
                        <a:lnTo>
                          <a:pt x="39" y="16"/>
                        </a:lnTo>
                        <a:lnTo>
                          <a:pt x="39" y="12"/>
                        </a:lnTo>
                        <a:lnTo>
                          <a:pt x="42" y="12"/>
                        </a:lnTo>
                        <a:lnTo>
                          <a:pt x="42" y="8"/>
                        </a:lnTo>
                        <a:lnTo>
                          <a:pt x="42" y="4"/>
                        </a:lnTo>
                        <a:lnTo>
                          <a:pt x="42" y="0"/>
                        </a:lnTo>
                        <a:lnTo>
                          <a:pt x="46" y="0"/>
                        </a:lnTo>
                        <a:lnTo>
                          <a:pt x="46" y="4"/>
                        </a:lnTo>
                        <a:lnTo>
                          <a:pt x="50" y="4"/>
                        </a:lnTo>
                        <a:lnTo>
                          <a:pt x="50" y="8"/>
                        </a:lnTo>
                        <a:lnTo>
                          <a:pt x="50" y="12"/>
                        </a:lnTo>
                        <a:lnTo>
                          <a:pt x="54" y="12"/>
                        </a:lnTo>
                        <a:lnTo>
                          <a:pt x="58" y="12"/>
                        </a:lnTo>
                        <a:lnTo>
                          <a:pt x="62" y="12"/>
                        </a:lnTo>
                        <a:lnTo>
                          <a:pt x="65" y="12"/>
                        </a:lnTo>
                        <a:lnTo>
                          <a:pt x="69" y="12"/>
                        </a:lnTo>
                        <a:lnTo>
                          <a:pt x="73" y="12"/>
                        </a:lnTo>
                        <a:lnTo>
                          <a:pt x="73" y="8"/>
                        </a:lnTo>
                        <a:lnTo>
                          <a:pt x="73" y="4"/>
                        </a:lnTo>
                        <a:lnTo>
                          <a:pt x="77" y="4"/>
                        </a:lnTo>
                        <a:lnTo>
                          <a:pt x="77" y="0"/>
                        </a:lnTo>
                        <a:lnTo>
                          <a:pt x="81" y="0"/>
                        </a:lnTo>
                        <a:lnTo>
                          <a:pt x="85" y="0"/>
                        </a:lnTo>
                        <a:lnTo>
                          <a:pt x="88" y="0"/>
                        </a:lnTo>
                        <a:lnTo>
                          <a:pt x="92" y="0"/>
                        </a:lnTo>
                        <a:lnTo>
                          <a:pt x="92" y="4"/>
                        </a:lnTo>
                        <a:lnTo>
                          <a:pt x="92" y="0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350" name="Freeform 725">
                    <a:extLst>
                      <a:ext uri="{FF2B5EF4-FFF2-40B4-BE49-F238E27FC236}">
                        <a16:creationId xmlns:a16="http://schemas.microsoft.com/office/drawing/2014/main" id="{E94D9117-EFDC-97CC-6DDF-03A509E58CA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96" y="3664"/>
                    <a:ext cx="119" cy="165"/>
                  </a:xfrm>
                  <a:custGeom>
                    <a:avLst/>
                    <a:gdLst>
                      <a:gd name="T0" fmla="*/ 104 w 119"/>
                      <a:gd name="T1" fmla="*/ 4 h 166"/>
                      <a:gd name="T2" fmla="*/ 100 w 119"/>
                      <a:gd name="T3" fmla="*/ 4 h 166"/>
                      <a:gd name="T4" fmla="*/ 104 w 119"/>
                      <a:gd name="T5" fmla="*/ 4 h 166"/>
                      <a:gd name="T6" fmla="*/ 108 w 119"/>
                      <a:gd name="T7" fmla="*/ 4 h 166"/>
                      <a:gd name="T8" fmla="*/ 104 w 119"/>
                      <a:gd name="T9" fmla="*/ 12 h 166"/>
                      <a:gd name="T10" fmla="*/ 112 w 119"/>
                      <a:gd name="T11" fmla="*/ 16 h 166"/>
                      <a:gd name="T12" fmla="*/ 119 w 119"/>
                      <a:gd name="T13" fmla="*/ 20 h 166"/>
                      <a:gd name="T14" fmla="*/ 116 w 119"/>
                      <a:gd name="T15" fmla="*/ 28 h 166"/>
                      <a:gd name="T16" fmla="*/ 112 w 119"/>
                      <a:gd name="T17" fmla="*/ 36 h 166"/>
                      <a:gd name="T18" fmla="*/ 104 w 119"/>
                      <a:gd name="T19" fmla="*/ 40 h 166"/>
                      <a:gd name="T20" fmla="*/ 104 w 119"/>
                      <a:gd name="T21" fmla="*/ 44 h 166"/>
                      <a:gd name="T22" fmla="*/ 108 w 119"/>
                      <a:gd name="T23" fmla="*/ 52 h 166"/>
                      <a:gd name="T24" fmla="*/ 104 w 119"/>
                      <a:gd name="T25" fmla="*/ 60 h 166"/>
                      <a:gd name="T26" fmla="*/ 100 w 119"/>
                      <a:gd name="T27" fmla="*/ 69 h 166"/>
                      <a:gd name="T28" fmla="*/ 89 w 119"/>
                      <a:gd name="T29" fmla="*/ 73 h 166"/>
                      <a:gd name="T30" fmla="*/ 85 w 119"/>
                      <a:gd name="T31" fmla="*/ 81 h 166"/>
                      <a:gd name="T32" fmla="*/ 81 w 119"/>
                      <a:gd name="T33" fmla="*/ 93 h 166"/>
                      <a:gd name="T34" fmla="*/ 85 w 119"/>
                      <a:gd name="T35" fmla="*/ 101 h 166"/>
                      <a:gd name="T36" fmla="*/ 81 w 119"/>
                      <a:gd name="T37" fmla="*/ 105 h 166"/>
                      <a:gd name="T38" fmla="*/ 73 w 119"/>
                      <a:gd name="T39" fmla="*/ 109 h 166"/>
                      <a:gd name="T40" fmla="*/ 69 w 119"/>
                      <a:gd name="T41" fmla="*/ 117 h 166"/>
                      <a:gd name="T42" fmla="*/ 62 w 119"/>
                      <a:gd name="T43" fmla="*/ 125 h 166"/>
                      <a:gd name="T44" fmla="*/ 62 w 119"/>
                      <a:gd name="T45" fmla="*/ 133 h 166"/>
                      <a:gd name="T46" fmla="*/ 54 w 119"/>
                      <a:gd name="T47" fmla="*/ 137 h 166"/>
                      <a:gd name="T48" fmla="*/ 50 w 119"/>
                      <a:gd name="T49" fmla="*/ 137 h 166"/>
                      <a:gd name="T50" fmla="*/ 46 w 119"/>
                      <a:gd name="T51" fmla="*/ 145 h 166"/>
                      <a:gd name="T52" fmla="*/ 39 w 119"/>
                      <a:gd name="T53" fmla="*/ 149 h 166"/>
                      <a:gd name="T54" fmla="*/ 35 w 119"/>
                      <a:gd name="T55" fmla="*/ 158 h 166"/>
                      <a:gd name="T56" fmla="*/ 27 w 119"/>
                      <a:gd name="T57" fmla="*/ 162 h 166"/>
                      <a:gd name="T58" fmla="*/ 20 w 119"/>
                      <a:gd name="T59" fmla="*/ 166 h 166"/>
                      <a:gd name="T60" fmla="*/ 12 w 119"/>
                      <a:gd name="T61" fmla="*/ 162 h 166"/>
                      <a:gd name="T62" fmla="*/ 4 w 119"/>
                      <a:gd name="T63" fmla="*/ 158 h 166"/>
                      <a:gd name="T64" fmla="*/ 4 w 119"/>
                      <a:gd name="T65" fmla="*/ 145 h 166"/>
                      <a:gd name="T66" fmla="*/ 4 w 119"/>
                      <a:gd name="T67" fmla="*/ 137 h 166"/>
                      <a:gd name="T68" fmla="*/ 4 w 119"/>
                      <a:gd name="T69" fmla="*/ 125 h 166"/>
                      <a:gd name="T70" fmla="*/ 12 w 119"/>
                      <a:gd name="T71" fmla="*/ 121 h 166"/>
                      <a:gd name="T72" fmla="*/ 12 w 119"/>
                      <a:gd name="T73" fmla="*/ 117 h 166"/>
                      <a:gd name="T74" fmla="*/ 20 w 119"/>
                      <a:gd name="T75" fmla="*/ 113 h 166"/>
                      <a:gd name="T76" fmla="*/ 27 w 119"/>
                      <a:gd name="T77" fmla="*/ 109 h 166"/>
                      <a:gd name="T78" fmla="*/ 23 w 119"/>
                      <a:gd name="T79" fmla="*/ 101 h 166"/>
                      <a:gd name="T80" fmla="*/ 27 w 119"/>
                      <a:gd name="T81" fmla="*/ 93 h 166"/>
                      <a:gd name="T82" fmla="*/ 35 w 119"/>
                      <a:gd name="T83" fmla="*/ 89 h 166"/>
                      <a:gd name="T84" fmla="*/ 39 w 119"/>
                      <a:gd name="T85" fmla="*/ 81 h 166"/>
                      <a:gd name="T86" fmla="*/ 43 w 119"/>
                      <a:gd name="T87" fmla="*/ 73 h 166"/>
                      <a:gd name="T88" fmla="*/ 43 w 119"/>
                      <a:gd name="T89" fmla="*/ 65 h 166"/>
                      <a:gd name="T90" fmla="*/ 46 w 119"/>
                      <a:gd name="T91" fmla="*/ 56 h 166"/>
                      <a:gd name="T92" fmla="*/ 54 w 119"/>
                      <a:gd name="T93" fmla="*/ 48 h 166"/>
                      <a:gd name="T94" fmla="*/ 50 w 119"/>
                      <a:gd name="T95" fmla="*/ 44 h 166"/>
                      <a:gd name="T96" fmla="*/ 58 w 119"/>
                      <a:gd name="T97" fmla="*/ 40 h 166"/>
                      <a:gd name="T98" fmla="*/ 62 w 119"/>
                      <a:gd name="T99" fmla="*/ 40 h 166"/>
                      <a:gd name="T100" fmla="*/ 69 w 119"/>
                      <a:gd name="T101" fmla="*/ 44 h 166"/>
                      <a:gd name="T102" fmla="*/ 66 w 119"/>
                      <a:gd name="T103" fmla="*/ 44 h 166"/>
                      <a:gd name="T104" fmla="*/ 69 w 119"/>
                      <a:gd name="T105" fmla="*/ 44 h 166"/>
                      <a:gd name="T106" fmla="*/ 66 w 119"/>
                      <a:gd name="T107" fmla="*/ 40 h 166"/>
                      <a:gd name="T108" fmla="*/ 69 w 119"/>
                      <a:gd name="T109" fmla="*/ 40 h 166"/>
                      <a:gd name="T110" fmla="*/ 73 w 119"/>
                      <a:gd name="T111" fmla="*/ 32 h 166"/>
                      <a:gd name="T112" fmla="*/ 69 w 119"/>
                      <a:gd name="T113" fmla="*/ 24 h 166"/>
                      <a:gd name="T114" fmla="*/ 69 w 119"/>
                      <a:gd name="T115" fmla="*/ 20 h 166"/>
                      <a:gd name="T116" fmla="*/ 81 w 119"/>
                      <a:gd name="T117" fmla="*/ 16 h 166"/>
                      <a:gd name="T118" fmla="*/ 85 w 119"/>
                      <a:gd name="T119" fmla="*/ 16 h 166"/>
                      <a:gd name="T120" fmla="*/ 89 w 119"/>
                      <a:gd name="T121" fmla="*/ 16 h 166"/>
                      <a:gd name="T122" fmla="*/ 92 w 119"/>
                      <a:gd name="T123" fmla="*/ 16 h 166"/>
                      <a:gd name="T124" fmla="*/ 96 w 119"/>
                      <a:gd name="T125" fmla="*/ 8 h 1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  <a:cxn ang="0">
                        <a:pos x="T122" y="T123"/>
                      </a:cxn>
                      <a:cxn ang="0">
                        <a:pos x="T124" y="T125"/>
                      </a:cxn>
                    </a:cxnLst>
                    <a:rect l="0" t="0" r="r" b="b"/>
                    <a:pathLst>
                      <a:path w="119" h="166">
                        <a:moveTo>
                          <a:pt x="100" y="8"/>
                        </a:moveTo>
                        <a:lnTo>
                          <a:pt x="100" y="4"/>
                        </a:lnTo>
                        <a:lnTo>
                          <a:pt x="104" y="4"/>
                        </a:lnTo>
                        <a:lnTo>
                          <a:pt x="104" y="0"/>
                        </a:lnTo>
                        <a:lnTo>
                          <a:pt x="100" y="0"/>
                        </a:lnTo>
                        <a:lnTo>
                          <a:pt x="100" y="4"/>
                        </a:lnTo>
                        <a:lnTo>
                          <a:pt x="100" y="0"/>
                        </a:lnTo>
                        <a:lnTo>
                          <a:pt x="104" y="0"/>
                        </a:lnTo>
                        <a:lnTo>
                          <a:pt x="104" y="4"/>
                        </a:lnTo>
                        <a:lnTo>
                          <a:pt x="108" y="4"/>
                        </a:lnTo>
                        <a:lnTo>
                          <a:pt x="108" y="8"/>
                        </a:lnTo>
                        <a:lnTo>
                          <a:pt x="108" y="4"/>
                        </a:lnTo>
                        <a:lnTo>
                          <a:pt x="104" y="4"/>
                        </a:lnTo>
                        <a:lnTo>
                          <a:pt x="104" y="8"/>
                        </a:lnTo>
                        <a:lnTo>
                          <a:pt x="104" y="12"/>
                        </a:lnTo>
                        <a:lnTo>
                          <a:pt x="108" y="12"/>
                        </a:lnTo>
                        <a:lnTo>
                          <a:pt x="108" y="16"/>
                        </a:lnTo>
                        <a:lnTo>
                          <a:pt x="112" y="16"/>
                        </a:lnTo>
                        <a:lnTo>
                          <a:pt x="116" y="16"/>
                        </a:lnTo>
                        <a:lnTo>
                          <a:pt x="119" y="16"/>
                        </a:lnTo>
                        <a:lnTo>
                          <a:pt x="119" y="20"/>
                        </a:lnTo>
                        <a:lnTo>
                          <a:pt x="119" y="24"/>
                        </a:lnTo>
                        <a:lnTo>
                          <a:pt x="119" y="28"/>
                        </a:lnTo>
                        <a:lnTo>
                          <a:pt x="116" y="28"/>
                        </a:lnTo>
                        <a:lnTo>
                          <a:pt x="112" y="28"/>
                        </a:lnTo>
                        <a:lnTo>
                          <a:pt x="112" y="32"/>
                        </a:lnTo>
                        <a:lnTo>
                          <a:pt x="112" y="36"/>
                        </a:lnTo>
                        <a:lnTo>
                          <a:pt x="112" y="40"/>
                        </a:lnTo>
                        <a:lnTo>
                          <a:pt x="108" y="40"/>
                        </a:lnTo>
                        <a:lnTo>
                          <a:pt x="104" y="40"/>
                        </a:lnTo>
                        <a:lnTo>
                          <a:pt x="104" y="44"/>
                        </a:lnTo>
                        <a:lnTo>
                          <a:pt x="100" y="44"/>
                        </a:lnTo>
                        <a:lnTo>
                          <a:pt x="104" y="44"/>
                        </a:lnTo>
                        <a:lnTo>
                          <a:pt x="104" y="48"/>
                        </a:lnTo>
                        <a:lnTo>
                          <a:pt x="108" y="48"/>
                        </a:lnTo>
                        <a:lnTo>
                          <a:pt x="108" y="52"/>
                        </a:lnTo>
                        <a:lnTo>
                          <a:pt x="104" y="52"/>
                        </a:lnTo>
                        <a:lnTo>
                          <a:pt x="104" y="56"/>
                        </a:lnTo>
                        <a:lnTo>
                          <a:pt x="104" y="60"/>
                        </a:lnTo>
                        <a:lnTo>
                          <a:pt x="100" y="60"/>
                        </a:lnTo>
                        <a:lnTo>
                          <a:pt x="100" y="65"/>
                        </a:lnTo>
                        <a:lnTo>
                          <a:pt x="100" y="69"/>
                        </a:lnTo>
                        <a:lnTo>
                          <a:pt x="96" y="69"/>
                        </a:lnTo>
                        <a:lnTo>
                          <a:pt x="92" y="69"/>
                        </a:lnTo>
                        <a:lnTo>
                          <a:pt x="89" y="73"/>
                        </a:lnTo>
                        <a:lnTo>
                          <a:pt x="89" y="77"/>
                        </a:lnTo>
                        <a:lnTo>
                          <a:pt x="85" y="77"/>
                        </a:lnTo>
                        <a:lnTo>
                          <a:pt x="85" y="81"/>
                        </a:lnTo>
                        <a:lnTo>
                          <a:pt x="81" y="85"/>
                        </a:lnTo>
                        <a:lnTo>
                          <a:pt x="81" y="89"/>
                        </a:lnTo>
                        <a:lnTo>
                          <a:pt x="81" y="93"/>
                        </a:lnTo>
                        <a:lnTo>
                          <a:pt x="81" y="97"/>
                        </a:lnTo>
                        <a:lnTo>
                          <a:pt x="81" y="101"/>
                        </a:lnTo>
                        <a:lnTo>
                          <a:pt x="85" y="101"/>
                        </a:lnTo>
                        <a:lnTo>
                          <a:pt x="85" y="105"/>
                        </a:lnTo>
                        <a:lnTo>
                          <a:pt x="81" y="101"/>
                        </a:lnTo>
                        <a:lnTo>
                          <a:pt x="81" y="105"/>
                        </a:lnTo>
                        <a:lnTo>
                          <a:pt x="81" y="109"/>
                        </a:lnTo>
                        <a:lnTo>
                          <a:pt x="77" y="109"/>
                        </a:lnTo>
                        <a:lnTo>
                          <a:pt x="73" y="109"/>
                        </a:lnTo>
                        <a:lnTo>
                          <a:pt x="69" y="109"/>
                        </a:lnTo>
                        <a:lnTo>
                          <a:pt x="69" y="113"/>
                        </a:lnTo>
                        <a:lnTo>
                          <a:pt x="69" y="117"/>
                        </a:lnTo>
                        <a:lnTo>
                          <a:pt x="66" y="117"/>
                        </a:lnTo>
                        <a:lnTo>
                          <a:pt x="66" y="121"/>
                        </a:lnTo>
                        <a:lnTo>
                          <a:pt x="62" y="125"/>
                        </a:lnTo>
                        <a:lnTo>
                          <a:pt x="66" y="125"/>
                        </a:lnTo>
                        <a:lnTo>
                          <a:pt x="62" y="129"/>
                        </a:lnTo>
                        <a:lnTo>
                          <a:pt x="62" y="133"/>
                        </a:lnTo>
                        <a:lnTo>
                          <a:pt x="58" y="133"/>
                        </a:lnTo>
                        <a:lnTo>
                          <a:pt x="58" y="137"/>
                        </a:lnTo>
                        <a:lnTo>
                          <a:pt x="54" y="137"/>
                        </a:lnTo>
                        <a:lnTo>
                          <a:pt x="54" y="133"/>
                        </a:lnTo>
                        <a:lnTo>
                          <a:pt x="54" y="137"/>
                        </a:lnTo>
                        <a:lnTo>
                          <a:pt x="50" y="137"/>
                        </a:lnTo>
                        <a:lnTo>
                          <a:pt x="50" y="141"/>
                        </a:lnTo>
                        <a:lnTo>
                          <a:pt x="46" y="141"/>
                        </a:lnTo>
                        <a:lnTo>
                          <a:pt x="46" y="145"/>
                        </a:lnTo>
                        <a:lnTo>
                          <a:pt x="43" y="145"/>
                        </a:lnTo>
                        <a:lnTo>
                          <a:pt x="43" y="149"/>
                        </a:lnTo>
                        <a:lnTo>
                          <a:pt x="39" y="149"/>
                        </a:lnTo>
                        <a:lnTo>
                          <a:pt x="39" y="154"/>
                        </a:lnTo>
                        <a:lnTo>
                          <a:pt x="35" y="154"/>
                        </a:lnTo>
                        <a:lnTo>
                          <a:pt x="35" y="158"/>
                        </a:lnTo>
                        <a:lnTo>
                          <a:pt x="35" y="162"/>
                        </a:lnTo>
                        <a:lnTo>
                          <a:pt x="31" y="162"/>
                        </a:lnTo>
                        <a:lnTo>
                          <a:pt x="27" y="162"/>
                        </a:lnTo>
                        <a:lnTo>
                          <a:pt x="23" y="162"/>
                        </a:lnTo>
                        <a:lnTo>
                          <a:pt x="23" y="166"/>
                        </a:lnTo>
                        <a:lnTo>
                          <a:pt x="20" y="166"/>
                        </a:lnTo>
                        <a:lnTo>
                          <a:pt x="20" y="162"/>
                        </a:lnTo>
                        <a:lnTo>
                          <a:pt x="16" y="162"/>
                        </a:lnTo>
                        <a:lnTo>
                          <a:pt x="12" y="162"/>
                        </a:lnTo>
                        <a:lnTo>
                          <a:pt x="12" y="158"/>
                        </a:lnTo>
                        <a:lnTo>
                          <a:pt x="8" y="158"/>
                        </a:lnTo>
                        <a:lnTo>
                          <a:pt x="4" y="158"/>
                        </a:lnTo>
                        <a:lnTo>
                          <a:pt x="4" y="154"/>
                        </a:lnTo>
                        <a:lnTo>
                          <a:pt x="4" y="149"/>
                        </a:lnTo>
                        <a:lnTo>
                          <a:pt x="4" y="145"/>
                        </a:lnTo>
                        <a:lnTo>
                          <a:pt x="4" y="141"/>
                        </a:lnTo>
                        <a:lnTo>
                          <a:pt x="0" y="137"/>
                        </a:lnTo>
                        <a:lnTo>
                          <a:pt x="4" y="137"/>
                        </a:lnTo>
                        <a:lnTo>
                          <a:pt x="4" y="133"/>
                        </a:lnTo>
                        <a:lnTo>
                          <a:pt x="4" y="129"/>
                        </a:lnTo>
                        <a:lnTo>
                          <a:pt x="4" y="125"/>
                        </a:lnTo>
                        <a:lnTo>
                          <a:pt x="8" y="125"/>
                        </a:lnTo>
                        <a:lnTo>
                          <a:pt x="12" y="125"/>
                        </a:lnTo>
                        <a:lnTo>
                          <a:pt x="12" y="121"/>
                        </a:lnTo>
                        <a:lnTo>
                          <a:pt x="8" y="121"/>
                        </a:lnTo>
                        <a:lnTo>
                          <a:pt x="8" y="117"/>
                        </a:lnTo>
                        <a:lnTo>
                          <a:pt x="12" y="117"/>
                        </a:lnTo>
                        <a:lnTo>
                          <a:pt x="16" y="117"/>
                        </a:lnTo>
                        <a:lnTo>
                          <a:pt x="16" y="113"/>
                        </a:lnTo>
                        <a:lnTo>
                          <a:pt x="20" y="113"/>
                        </a:lnTo>
                        <a:lnTo>
                          <a:pt x="23" y="113"/>
                        </a:lnTo>
                        <a:lnTo>
                          <a:pt x="23" y="109"/>
                        </a:lnTo>
                        <a:lnTo>
                          <a:pt x="27" y="109"/>
                        </a:lnTo>
                        <a:lnTo>
                          <a:pt x="27" y="105"/>
                        </a:lnTo>
                        <a:lnTo>
                          <a:pt x="23" y="105"/>
                        </a:lnTo>
                        <a:lnTo>
                          <a:pt x="23" y="101"/>
                        </a:lnTo>
                        <a:lnTo>
                          <a:pt x="23" y="97"/>
                        </a:lnTo>
                        <a:lnTo>
                          <a:pt x="27" y="97"/>
                        </a:lnTo>
                        <a:lnTo>
                          <a:pt x="27" y="93"/>
                        </a:lnTo>
                        <a:lnTo>
                          <a:pt x="31" y="93"/>
                        </a:lnTo>
                        <a:lnTo>
                          <a:pt x="35" y="93"/>
                        </a:lnTo>
                        <a:lnTo>
                          <a:pt x="35" y="89"/>
                        </a:lnTo>
                        <a:lnTo>
                          <a:pt x="39" y="89"/>
                        </a:lnTo>
                        <a:lnTo>
                          <a:pt x="39" y="85"/>
                        </a:lnTo>
                        <a:lnTo>
                          <a:pt x="39" y="81"/>
                        </a:lnTo>
                        <a:lnTo>
                          <a:pt x="43" y="81"/>
                        </a:lnTo>
                        <a:lnTo>
                          <a:pt x="43" y="77"/>
                        </a:lnTo>
                        <a:lnTo>
                          <a:pt x="43" y="73"/>
                        </a:lnTo>
                        <a:lnTo>
                          <a:pt x="43" y="69"/>
                        </a:lnTo>
                        <a:lnTo>
                          <a:pt x="39" y="65"/>
                        </a:lnTo>
                        <a:lnTo>
                          <a:pt x="43" y="65"/>
                        </a:lnTo>
                        <a:lnTo>
                          <a:pt x="43" y="60"/>
                        </a:lnTo>
                        <a:lnTo>
                          <a:pt x="46" y="60"/>
                        </a:lnTo>
                        <a:lnTo>
                          <a:pt x="46" y="56"/>
                        </a:lnTo>
                        <a:lnTo>
                          <a:pt x="46" y="52"/>
                        </a:lnTo>
                        <a:lnTo>
                          <a:pt x="50" y="52"/>
                        </a:lnTo>
                        <a:lnTo>
                          <a:pt x="54" y="48"/>
                        </a:lnTo>
                        <a:lnTo>
                          <a:pt x="50" y="48"/>
                        </a:lnTo>
                        <a:lnTo>
                          <a:pt x="54" y="48"/>
                        </a:lnTo>
                        <a:lnTo>
                          <a:pt x="50" y="44"/>
                        </a:lnTo>
                        <a:lnTo>
                          <a:pt x="50" y="40"/>
                        </a:lnTo>
                        <a:lnTo>
                          <a:pt x="54" y="40"/>
                        </a:lnTo>
                        <a:lnTo>
                          <a:pt x="58" y="40"/>
                        </a:lnTo>
                        <a:lnTo>
                          <a:pt x="58" y="36"/>
                        </a:lnTo>
                        <a:lnTo>
                          <a:pt x="58" y="40"/>
                        </a:lnTo>
                        <a:lnTo>
                          <a:pt x="62" y="40"/>
                        </a:lnTo>
                        <a:lnTo>
                          <a:pt x="66" y="40"/>
                        </a:lnTo>
                        <a:lnTo>
                          <a:pt x="66" y="44"/>
                        </a:lnTo>
                        <a:lnTo>
                          <a:pt x="69" y="44"/>
                        </a:lnTo>
                        <a:lnTo>
                          <a:pt x="69" y="48"/>
                        </a:lnTo>
                        <a:lnTo>
                          <a:pt x="69" y="44"/>
                        </a:lnTo>
                        <a:lnTo>
                          <a:pt x="66" y="44"/>
                        </a:lnTo>
                        <a:lnTo>
                          <a:pt x="69" y="44"/>
                        </a:lnTo>
                        <a:lnTo>
                          <a:pt x="66" y="44"/>
                        </a:lnTo>
                        <a:lnTo>
                          <a:pt x="69" y="44"/>
                        </a:lnTo>
                        <a:lnTo>
                          <a:pt x="66" y="44"/>
                        </a:lnTo>
                        <a:lnTo>
                          <a:pt x="69" y="40"/>
                        </a:lnTo>
                        <a:lnTo>
                          <a:pt x="66" y="40"/>
                        </a:lnTo>
                        <a:lnTo>
                          <a:pt x="69" y="40"/>
                        </a:lnTo>
                        <a:lnTo>
                          <a:pt x="66" y="40"/>
                        </a:lnTo>
                        <a:lnTo>
                          <a:pt x="69" y="40"/>
                        </a:lnTo>
                        <a:lnTo>
                          <a:pt x="69" y="36"/>
                        </a:lnTo>
                        <a:lnTo>
                          <a:pt x="73" y="36"/>
                        </a:lnTo>
                        <a:lnTo>
                          <a:pt x="73" y="32"/>
                        </a:lnTo>
                        <a:lnTo>
                          <a:pt x="73" y="28"/>
                        </a:lnTo>
                        <a:lnTo>
                          <a:pt x="73" y="24"/>
                        </a:lnTo>
                        <a:lnTo>
                          <a:pt x="69" y="24"/>
                        </a:lnTo>
                        <a:lnTo>
                          <a:pt x="69" y="20"/>
                        </a:lnTo>
                        <a:lnTo>
                          <a:pt x="73" y="20"/>
                        </a:lnTo>
                        <a:lnTo>
                          <a:pt x="69" y="20"/>
                        </a:lnTo>
                        <a:lnTo>
                          <a:pt x="73" y="16"/>
                        </a:lnTo>
                        <a:lnTo>
                          <a:pt x="77" y="16"/>
                        </a:lnTo>
                        <a:lnTo>
                          <a:pt x="81" y="16"/>
                        </a:lnTo>
                        <a:lnTo>
                          <a:pt x="81" y="12"/>
                        </a:lnTo>
                        <a:lnTo>
                          <a:pt x="85" y="12"/>
                        </a:lnTo>
                        <a:lnTo>
                          <a:pt x="85" y="16"/>
                        </a:lnTo>
                        <a:lnTo>
                          <a:pt x="85" y="12"/>
                        </a:lnTo>
                        <a:lnTo>
                          <a:pt x="85" y="16"/>
                        </a:lnTo>
                        <a:lnTo>
                          <a:pt x="89" y="16"/>
                        </a:lnTo>
                        <a:lnTo>
                          <a:pt x="89" y="12"/>
                        </a:lnTo>
                        <a:lnTo>
                          <a:pt x="92" y="12"/>
                        </a:lnTo>
                        <a:lnTo>
                          <a:pt x="92" y="16"/>
                        </a:lnTo>
                        <a:lnTo>
                          <a:pt x="92" y="12"/>
                        </a:lnTo>
                        <a:lnTo>
                          <a:pt x="96" y="12"/>
                        </a:lnTo>
                        <a:lnTo>
                          <a:pt x="96" y="8"/>
                        </a:lnTo>
                        <a:lnTo>
                          <a:pt x="100" y="8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351" name="Freeform 726">
                    <a:extLst>
                      <a:ext uri="{FF2B5EF4-FFF2-40B4-BE49-F238E27FC236}">
                        <a16:creationId xmlns:a16="http://schemas.microsoft.com/office/drawing/2014/main" id="{5E470DCD-A837-ED1A-2339-E462F1367CB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254" y="3664"/>
                    <a:ext cx="124" cy="124"/>
                  </a:xfrm>
                  <a:custGeom>
                    <a:avLst/>
                    <a:gdLst>
                      <a:gd name="T0" fmla="*/ 115 w 123"/>
                      <a:gd name="T1" fmla="*/ 8 h 125"/>
                      <a:gd name="T2" fmla="*/ 119 w 123"/>
                      <a:gd name="T3" fmla="*/ 16 h 125"/>
                      <a:gd name="T4" fmla="*/ 119 w 123"/>
                      <a:gd name="T5" fmla="*/ 28 h 125"/>
                      <a:gd name="T6" fmla="*/ 119 w 123"/>
                      <a:gd name="T7" fmla="*/ 32 h 125"/>
                      <a:gd name="T8" fmla="*/ 111 w 123"/>
                      <a:gd name="T9" fmla="*/ 36 h 125"/>
                      <a:gd name="T10" fmla="*/ 103 w 123"/>
                      <a:gd name="T11" fmla="*/ 40 h 125"/>
                      <a:gd name="T12" fmla="*/ 107 w 123"/>
                      <a:gd name="T13" fmla="*/ 48 h 125"/>
                      <a:gd name="T14" fmla="*/ 111 w 123"/>
                      <a:gd name="T15" fmla="*/ 56 h 125"/>
                      <a:gd name="T16" fmla="*/ 107 w 123"/>
                      <a:gd name="T17" fmla="*/ 65 h 125"/>
                      <a:gd name="T18" fmla="*/ 115 w 123"/>
                      <a:gd name="T19" fmla="*/ 69 h 125"/>
                      <a:gd name="T20" fmla="*/ 107 w 123"/>
                      <a:gd name="T21" fmla="*/ 77 h 125"/>
                      <a:gd name="T22" fmla="*/ 100 w 123"/>
                      <a:gd name="T23" fmla="*/ 81 h 125"/>
                      <a:gd name="T24" fmla="*/ 92 w 123"/>
                      <a:gd name="T25" fmla="*/ 85 h 125"/>
                      <a:gd name="T26" fmla="*/ 88 w 123"/>
                      <a:gd name="T27" fmla="*/ 85 h 125"/>
                      <a:gd name="T28" fmla="*/ 84 w 123"/>
                      <a:gd name="T29" fmla="*/ 93 h 125"/>
                      <a:gd name="T30" fmla="*/ 88 w 123"/>
                      <a:gd name="T31" fmla="*/ 101 h 125"/>
                      <a:gd name="T32" fmla="*/ 84 w 123"/>
                      <a:gd name="T33" fmla="*/ 109 h 125"/>
                      <a:gd name="T34" fmla="*/ 88 w 123"/>
                      <a:gd name="T35" fmla="*/ 117 h 125"/>
                      <a:gd name="T36" fmla="*/ 88 w 123"/>
                      <a:gd name="T37" fmla="*/ 121 h 125"/>
                      <a:gd name="T38" fmla="*/ 80 w 123"/>
                      <a:gd name="T39" fmla="*/ 125 h 125"/>
                      <a:gd name="T40" fmla="*/ 73 w 123"/>
                      <a:gd name="T41" fmla="*/ 121 h 125"/>
                      <a:gd name="T42" fmla="*/ 65 w 123"/>
                      <a:gd name="T43" fmla="*/ 121 h 125"/>
                      <a:gd name="T44" fmla="*/ 57 w 123"/>
                      <a:gd name="T45" fmla="*/ 121 h 125"/>
                      <a:gd name="T46" fmla="*/ 54 w 123"/>
                      <a:gd name="T47" fmla="*/ 121 h 125"/>
                      <a:gd name="T48" fmla="*/ 42 w 123"/>
                      <a:gd name="T49" fmla="*/ 121 h 125"/>
                      <a:gd name="T50" fmla="*/ 34 w 123"/>
                      <a:gd name="T51" fmla="*/ 117 h 125"/>
                      <a:gd name="T52" fmla="*/ 34 w 123"/>
                      <a:gd name="T53" fmla="*/ 109 h 125"/>
                      <a:gd name="T54" fmla="*/ 42 w 123"/>
                      <a:gd name="T55" fmla="*/ 105 h 125"/>
                      <a:gd name="T56" fmla="*/ 42 w 123"/>
                      <a:gd name="T57" fmla="*/ 97 h 125"/>
                      <a:gd name="T58" fmla="*/ 46 w 123"/>
                      <a:gd name="T59" fmla="*/ 93 h 125"/>
                      <a:gd name="T60" fmla="*/ 54 w 123"/>
                      <a:gd name="T61" fmla="*/ 89 h 125"/>
                      <a:gd name="T62" fmla="*/ 54 w 123"/>
                      <a:gd name="T63" fmla="*/ 85 h 125"/>
                      <a:gd name="T64" fmla="*/ 46 w 123"/>
                      <a:gd name="T65" fmla="*/ 77 h 125"/>
                      <a:gd name="T66" fmla="*/ 38 w 123"/>
                      <a:gd name="T67" fmla="*/ 73 h 125"/>
                      <a:gd name="T68" fmla="*/ 31 w 123"/>
                      <a:gd name="T69" fmla="*/ 77 h 125"/>
                      <a:gd name="T70" fmla="*/ 23 w 123"/>
                      <a:gd name="T71" fmla="*/ 81 h 125"/>
                      <a:gd name="T72" fmla="*/ 15 w 123"/>
                      <a:gd name="T73" fmla="*/ 85 h 125"/>
                      <a:gd name="T74" fmla="*/ 4 w 123"/>
                      <a:gd name="T75" fmla="*/ 81 h 125"/>
                      <a:gd name="T76" fmla="*/ 8 w 123"/>
                      <a:gd name="T77" fmla="*/ 77 h 125"/>
                      <a:gd name="T78" fmla="*/ 11 w 123"/>
                      <a:gd name="T79" fmla="*/ 69 h 125"/>
                      <a:gd name="T80" fmla="*/ 15 w 123"/>
                      <a:gd name="T81" fmla="*/ 60 h 125"/>
                      <a:gd name="T82" fmla="*/ 19 w 123"/>
                      <a:gd name="T83" fmla="*/ 60 h 125"/>
                      <a:gd name="T84" fmla="*/ 19 w 123"/>
                      <a:gd name="T85" fmla="*/ 48 h 125"/>
                      <a:gd name="T86" fmla="*/ 15 w 123"/>
                      <a:gd name="T87" fmla="*/ 40 h 125"/>
                      <a:gd name="T88" fmla="*/ 11 w 123"/>
                      <a:gd name="T89" fmla="*/ 32 h 125"/>
                      <a:gd name="T90" fmla="*/ 15 w 123"/>
                      <a:gd name="T91" fmla="*/ 24 h 125"/>
                      <a:gd name="T92" fmla="*/ 23 w 123"/>
                      <a:gd name="T93" fmla="*/ 20 h 125"/>
                      <a:gd name="T94" fmla="*/ 23 w 123"/>
                      <a:gd name="T95" fmla="*/ 12 h 125"/>
                      <a:gd name="T96" fmla="*/ 23 w 123"/>
                      <a:gd name="T97" fmla="*/ 8 h 125"/>
                      <a:gd name="T98" fmla="*/ 31 w 123"/>
                      <a:gd name="T99" fmla="*/ 12 h 125"/>
                      <a:gd name="T100" fmla="*/ 38 w 123"/>
                      <a:gd name="T101" fmla="*/ 16 h 125"/>
                      <a:gd name="T102" fmla="*/ 42 w 123"/>
                      <a:gd name="T103" fmla="*/ 20 h 125"/>
                      <a:gd name="T104" fmla="*/ 54 w 123"/>
                      <a:gd name="T105" fmla="*/ 16 h 125"/>
                      <a:gd name="T106" fmla="*/ 61 w 123"/>
                      <a:gd name="T107" fmla="*/ 16 h 125"/>
                      <a:gd name="T108" fmla="*/ 65 w 123"/>
                      <a:gd name="T109" fmla="*/ 16 h 125"/>
                      <a:gd name="T110" fmla="*/ 73 w 123"/>
                      <a:gd name="T111" fmla="*/ 16 h 125"/>
                      <a:gd name="T112" fmla="*/ 80 w 123"/>
                      <a:gd name="T113" fmla="*/ 12 h 125"/>
                      <a:gd name="T114" fmla="*/ 92 w 123"/>
                      <a:gd name="T115" fmla="*/ 12 h 125"/>
                      <a:gd name="T116" fmla="*/ 100 w 123"/>
                      <a:gd name="T117" fmla="*/ 8 h 125"/>
                      <a:gd name="T118" fmla="*/ 111 w 123"/>
                      <a:gd name="T119" fmla="*/ 4 h 12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</a:cxnLst>
                    <a:rect l="0" t="0" r="r" b="b"/>
                    <a:pathLst>
                      <a:path w="123" h="125">
                        <a:moveTo>
                          <a:pt x="115" y="0"/>
                        </a:moveTo>
                        <a:lnTo>
                          <a:pt x="115" y="4"/>
                        </a:lnTo>
                        <a:lnTo>
                          <a:pt x="115" y="8"/>
                        </a:lnTo>
                        <a:lnTo>
                          <a:pt x="115" y="12"/>
                        </a:lnTo>
                        <a:lnTo>
                          <a:pt x="119" y="12"/>
                        </a:lnTo>
                        <a:lnTo>
                          <a:pt x="119" y="16"/>
                        </a:lnTo>
                        <a:lnTo>
                          <a:pt x="119" y="20"/>
                        </a:lnTo>
                        <a:lnTo>
                          <a:pt x="119" y="24"/>
                        </a:lnTo>
                        <a:lnTo>
                          <a:pt x="119" y="28"/>
                        </a:lnTo>
                        <a:lnTo>
                          <a:pt x="123" y="28"/>
                        </a:lnTo>
                        <a:lnTo>
                          <a:pt x="123" y="32"/>
                        </a:lnTo>
                        <a:lnTo>
                          <a:pt x="119" y="32"/>
                        </a:lnTo>
                        <a:lnTo>
                          <a:pt x="115" y="32"/>
                        </a:lnTo>
                        <a:lnTo>
                          <a:pt x="111" y="32"/>
                        </a:lnTo>
                        <a:lnTo>
                          <a:pt x="111" y="36"/>
                        </a:lnTo>
                        <a:lnTo>
                          <a:pt x="107" y="36"/>
                        </a:lnTo>
                        <a:lnTo>
                          <a:pt x="107" y="40"/>
                        </a:lnTo>
                        <a:lnTo>
                          <a:pt x="103" y="40"/>
                        </a:lnTo>
                        <a:lnTo>
                          <a:pt x="103" y="44"/>
                        </a:lnTo>
                        <a:lnTo>
                          <a:pt x="107" y="44"/>
                        </a:lnTo>
                        <a:lnTo>
                          <a:pt x="107" y="48"/>
                        </a:lnTo>
                        <a:lnTo>
                          <a:pt x="107" y="52"/>
                        </a:lnTo>
                        <a:lnTo>
                          <a:pt x="107" y="56"/>
                        </a:lnTo>
                        <a:lnTo>
                          <a:pt x="111" y="56"/>
                        </a:lnTo>
                        <a:lnTo>
                          <a:pt x="111" y="60"/>
                        </a:lnTo>
                        <a:lnTo>
                          <a:pt x="111" y="65"/>
                        </a:lnTo>
                        <a:lnTo>
                          <a:pt x="107" y="65"/>
                        </a:lnTo>
                        <a:lnTo>
                          <a:pt x="107" y="69"/>
                        </a:lnTo>
                        <a:lnTo>
                          <a:pt x="111" y="69"/>
                        </a:lnTo>
                        <a:lnTo>
                          <a:pt x="115" y="69"/>
                        </a:lnTo>
                        <a:lnTo>
                          <a:pt x="111" y="69"/>
                        </a:lnTo>
                        <a:lnTo>
                          <a:pt x="111" y="73"/>
                        </a:lnTo>
                        <a:lnTo>
                          <a:pt x="107" y="77"/>
                        </a:lnTo>
                        <a:lnTo>
                          <a:pt x="107" y="81"/>
                        </a:lnTo>
                        <a:lnTo>
                          <a:pt x="103" y="81"/>
                        </a:lnTo>
                        <a:lnTo>
                          <a:pt x="100" y="81"/>
                        </a:lnTo>
                        <a:lnTo>
                          <a:pt x="96" y="81"/>
                        </a:lnTo>
                        <a:lnTo>
                          <a:pt x="96" y="85"/>
                        </a:lnTo>
                        <a:lnTo>
                          <a:pt x="92" y="85"/>
                        </a:lnTo>
                        <a:lnTo>
                          <a:pt x="92" y="89"/>
                        </a:lnTo>
                        <a:lnTo>
                          <a:pt x="92" y="85"/>
                        </a:lnTo>
                        <a:lnTo>
                          <a:pt x="88" y="85"/>
                        </a:lnTo>
                        <a:lnTo>
                          <a:pt x="84" y="85"/>
                        </a:lnTo>
                        <a:lnTo>
                          <a:pt x="84" y="89"/>
                        </a:lnTo>
                        <a:lnTo>
                          <a:pt x="84" y="93"/>
                        </a:lnTo>
                        <a:lnTo>
                          <a:pt x="88" y="93"/>
                        </a:lnTo>
                        <a:lnTo>
                          <a:pt x="88" y="97"/>
                        </a:lnTo>
                        <a:lnTo>
                          <a:pt x="88" y="101"/>
                        </a:lnTo>
                        <a:lnTo>
                          <a:pt x="88" y="105"/>
                        </a:lnTo>
                        <a:lnTo>
                          <a:pt x="88" y="109"/>
                        </a:lnTo>
                        <a:lnTo>
                          <a:pt x="84" y="109"/>
                        </a:lnTo>
                        <a:lnTo>
                          <a:pt x="88" y="109"/>
                        </a:lnTo>
                        <a:lnTo>
                          <a:pt x="88" y="113"/>
                        </a:lnTo>
                        <a:lnTo>
                          <a:pt x="88" y="117"/>
                        </a:lnTo>
                        <a:lnTo>
                          <a:pt x="92" y="117"/>
                        </a:lnTo>
                        <a:lnTo>
                          <a:pt x="92" y="121"/>
                        </a:lnTo>
                        <a:lnTo>
                          <a:pt x="88" y="121"/>
                        </a:lnTo>
                        <a:lnTo>
                          <a:pt x="84" y="121"/>
                        </a:lnTo>
                        <a:lnTo>
                          <a:pt x="84" y="125"/>
                        </a:lnTo>
                        <a:lnTo>
                          <a:pt x="80" y="125"/>
                        </a:lnTo>
                        <a:lnTo>
                          <a:pt x="77" y="125"/>
                        </a:lnTo>
                        <a:lnTo>
                          <a:pt x="73" y="125"/>
                        </a:lnTo>
                        <a:lnTo>
                          <a:pt x="73" y="121"/>
                        </a:lnTo>
                        <a:lnTo>
                          <a:pt x="73" y="117"/>
                        </a:lnTo>
                        <a:lnTo>
                          <a:pt x="69" y="117"/>
                        </a:lnTo>
                        <a:lnTo>
                          <a:pt x="65" y="121"/>
                        </a:lnTo>
                        <a:lnTo>
                          <a:pt x="65" y="117"/>
                        </a:lnTo>
                        <a:lnTo>
                          <a:pt x="61" y="117"/>
                        </a:lnTo>
                        <a:lnTo>
                          <a:pt x="57" y="121"/>
                        </a:lnTo>
                        <a:lnTo>
                          <a:pt x="57" y="117"/>
                        </a:lnTo>
                        <a:lnTo>
                          <a:pt x="54" y="117"/>
                        </a:lnTo>
                        <a:lnTo>
                          <a:pt x="54" y="121"/>
                        </a:lnTo>
                        <a:lnTo>
                          <a:pt x="50" y="121"/>
                        </a:lnTo>
                        <a:lnTo>
                          <a:pt x="46" y="121"/>
                        </a:lnTo>
                        <a:lnTo>
                          <a:pt x="42" y="121"/>
                        </a:lnTo>
                        <a:lnTo>
                          <a:pt x="42" y="117"/>
                        </a:lnTo>
                        <a:lnTo>
                          <a:pt x="38" y="117"/>
                        </a:lnTo>
                        <a:lnTo>
                          <a:pt x="34" y="117"/>
                        </a:lnTo>
                        <a:lnTo>
                          <a:pt x="31" y="117"/>
                        </a:lnTo>
                        <a:lnTo>
                          <a:pt x="34" y="113"/>
                        </a:lnTo>
                        <a:lnTo>
                          <a:pt x="34" y="109"/>
                        </a:lnTo>
                        <a:lnTo>
                          <a:pt x="38" y="109"/>
                        </a:lnTo>
                        <a:lnTo>
                          <a:pt x="38" y="105"/>
                        </a:lnTo>
                        <a:lnTo>
                          <a:pt x="42" y="105"/>
                        </a:lnTo>
                        <a:lnTo>
                          <a:pt x="46" y="101"/>
                        </a:lnTo>
                        <a:lnTo>
                          <a:pt x="42" y="101"/>
                        </a:lnTo>
                        <a:lnTo>
                          <a:pt x="42" y="97"/>
                        </a:lnTo>
                        <a:lnTo>
                          <a:pt x="42" y="93"/>
                        </a:lnTo>
                        <a:lnTo>
                          <a:pt x="42" y="97"/>
                        </a:lnTo>
                        <a:lnTo>
                          <a:pt x="46" y="93"/>
                        </a:lnTo>
                        <a:lnTo>
                          <a:pt x="50" y="93"/>
                        </a:lnTo>
                        <a:lnTo>
                          <a:pt x="54" y="93"/>
                        </a:lnTo>
                        <a:lnTo>
                          <a:pt x="54" y="89"/>
                        </a:lnTo>
                        <a:lnTo>
                          <a:pt x="54" y="85"/>
                        </a:lnTo>
                        <a:lnTo>
                          <a:pt x="57" y="85"/>
                        </a:lnTo>
                        <a:lnTo>
                          <a:pt x="54" y="85"/>
                        </a:lnTo>
                        <a:lnTo>
                          <a:pt x="54" y="81"/>
                        </a:lnTo>
                        <a:lnTo>
                          <a:pt x="50" y="81"/>
                        </a:lnTo>
                        <a:lnTo>
                          <a:pt x="46" y="77"/>
                        </a:lnTo>
                        <a:lnTo>
                          <a:pt x="42" y="77"/>
                        </a:lnTo>
                        <a:lnTo>
                          <a:pt x="42" y="73"/>
                        </a:lnTo>
                        <a:lnTo>
                          <a:pt x="38" y="73"/>
                        </a:lnTo>
                        <a:lnTo>
                          <a:pt x="34" y="73"/>
                        </a:lnTo>
                        <a:lnTo>
                          <a:pt x="34" y="77"/>
                        </a:lnTo>
                        <a:lnTo>
                          <a:pt x="31" y="77"/>
                        </a:lnTo>
                        <a:lnTo>
                          <a:pt x="27" y="77"/>
                        </a:lnTo>
                        <a:lnTo>
                          <a:pt x="27" y="81"/>
                        </a:lnTo>
                        <a:lnTo>
                          <a:pt x="23" y="81"/>
                        </a:lnTo>
                        <a:lnTo>
                          <a:pt x="19" y="81"/>
                        </a:lnTo>
                        <a:lnTo>
                          <a:pt x="19" y="85"/>
                        </a:lnTo>
                        <a:lnTo>
                          <a:pt x="15" y="85"/>
                        </a:lnTo>
                        <a:lnTo>
                          <a:pt x="11" y="85"/>
                        </a:lnTo>
                        <a:lnTo>
                          <a:pt x="8" y="81"/>
                        </a:lnTo>
                        <a:lnTo>
                          <a:pt x="4" y="81"/>
                        </a:lnTo>
                        <a:lnTo>
                          <a:pt x="0" y="81"/>
                        </a:lnTo>
                        <a:lnTo>
                          <a:pt x="4" y="81"/>
                        </a:lnTo>
                        <a:lnTo>
                          <a:pt x="8" y="77"/>
                        </a:lnTo>
                        <a:lnTo>
                          <a:pt x="8" y="73"/>
                        </a:lnTo>
                        <a:lnTo>
                          <a:pt x="11" y="73"/>
                        </a:lnTo>
                        <a:lnTo>
                          <a:pt x="11" y="69"/>
                        </a:lnTo>
                        <a:lnTo>
                          <a:pt x="15" y="69"/>
                        </a:lnTo>
                        <a:lnTo>
                          <a:pt x="15" y="65"/>
                        </a:lnTo>
                        <a:lnTo>
                          <a:pt x="15" y="60"/>
                        </a:lnTo>
                        <a:lnTo>
                          <a:pt x="19" y="60"/>
                        </a:lnTo>
                        <a:lnTo>
                          <a:pt x="15" y="60"/>
                        </a:lnTo>
                        <a:lnTo>
                          <a:pt x="19" y="60"/>
                        </a:lnTo>
                        <a:lnTo>
                          <a:pt x="19" y="56"/>
                        </a:lnTo>
                        <a:lnTo>
                          <a:pt x="19" y="52"/>
                        </a:lnTo>
                        <a:lnTo>
                          <a:pt x="19" y="48"/>
                        </a:lnTo>
                        <a:lnTo>
                          <a:pt x="19" y="44"/>
                        </a:lnTo>
                        <a:lnTo>
                          <a:pt x="15" y="44"/>
                        </a:lnTo>
                        <a:lnTo>
                          <a:pt x="15" y="40"/>
                        </a:lnTo>
                        <a:lnTo>
                          <a:pt x="15" y="36"/>
                        </a:lnTo>
                        <a:lnTo>
                          <a:pt x="11" y="36"/>
                        </a:lnTo>
                        <a:lnTo>
                          <a:pt x="11" y="32"/>
                        </a:lnTo>
                        <a:lnTo>
                          <a:pt x="11" y="28"/>
                        </a:lnTo>
                        <a:lnTo>
                          <a:pt x="11" y="24"/>
                        </a:lnTo>
                        <a:lnTo>
                          <a:pt x="15" y="24"/>
                        </a:lnTo>
                        <a:lnTo>
                          <a:pt x="19" y="24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16"/>
                        </a:lnTo>
                        <a:lnTo>
                          <a:pt x="23" y="16"/>
                        </a:lnTo>
                        <a:lnTo>
                          <a:pt x="23" y="12"/>
                        </a:lnTo>
                        <a:lnTo>
                          <a:pt x="19" y="12"/>
                        </a:lnTo>
                        <a:lnTo>
                          <a:pt x="19" y="8"/>
                        </a:lnTo>
                        <a:lnTo>
                          <a:pt x="23" y="8"/>
                        </a:lnTo>
                        <a:lnTo>
                          <a:pt x="27" y="8"/>
                        </a:lnTo>
                        <a:lnTo>
                          <a:pt x="27" y="12"/>
                        </a:lnTo>
                        <a:lnTo>
                          <a:pt x="31" y="12"/>
                        </a:lnTo>
                        <a:lnTo>
                          <a:pt x="31" y="16"/>
                        </a:lnTo>
                        <a:lnTo>
                          <a:pt x="34" y="16"/>
                        </a:lnTo>
                        <a:lnTo>
                          <a:pt x="38" y="16"/>
                        </a:lnTo>
                        <a:lnTo>
                          <a:pt x="38" y="20"/>
                        </a:lnTo>
                        <a:lnTo>
                          <a:pt x="42" y="24"/>
                        </a:lnTo>
                        <a:lnTo>
                          <a:pt x="42" y="20"/>
                        </a:lnTo>
                        <a:lnTo>
                          <a:pt x="46" y="20"/>
                        </a:lnTo>
                        <a:lnTo>
                          <a:pt x="50" y="20"/>
                        </a:lnTo>
                        <a:lnTo>
                          <a:pt x="54" y="16"/>
                        </a:lnTo>
                        <a:lnTo>
                          <a:pt x="54" y="12"/>
                        </a:lnTo>
                        <a:lnTo>
                          <a:pt x="57" y="16"/>
                        </a:lnTo>
                        <a:lnTo>
                          <a:pt x="61" y="16"/>
                        </a:lnTo>
                        <a:lnTo>
                          <a:pt x="65" y="16"/>
                        </a:lnTo>
                        <a:lnTo>
                          <a:pt x="65" y="12"/>
                        </a:lnTo>
                        <a:lnTo>
                          <a:pt x="65" y="16"/>
                        </a:lnTo>
                        <a:lnTo>
                          <a:pt x="69" y="20"/>
                        </a:lnTo>
                        <a:lnTo>
                          <a:pt x="69" y="16"/>
                        </a:lnTo>
                        <a:lnTo>
                          <a:pt x="73" y="16"/>
                        </a:lnTo>
                        <a:lnTo>
                          <a:pt x="73" y="12"/>
                        </a:lnTo>
                        <a:lnTo>
                          <a:pt x="77" y="12"/>
                        </a:lnTo>
                        <a:lnTo>
                          <a:pt x="80" y="12"/>
                        </a:lnTo>
                        <a:lnTo>
                          <a:pt x="84" y="12"/>
                        </a:lnTo>
                        <a:lnTo>
                          <a:pt x="88" y="12"/>
                        </a:lnTo>
                        <a:lnTo>
                          <a:pt x="92" y="12"/>
                        </a:lnTo>
                        <a:lnTo>
                          <a:pt x="96" y="12"/>
                        </a:lnTo>
                        <a:lnTo>
                          <a:pt x="96" y="8"/>
                        </a:lnTo>
                        <a:lnTo>
                          <a:pt x="100" y="8"/>
                        </a:lnTo>
                        <a:lnTo>
                          <a:pt x="103" y="8"/>
                        </a:lnTo>
                        <a:lnTo>
                          <a:pt x="107" y="8"/>
                        </a:lnTo>
                        <a:lnTo>
                          <a:pt x="111" y="4"/>
                        </a:lnTo>
                        <a:lnTo>
                          <a:pt x="115" y="4"/>
                        </a:lnTo>
                        <a:lnTo>
                          <a:pt x="115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352" name="Freeform 727">
                    <a:extLst>
                      <a:ext uri="{FF2B5EF4-FFF2-40B4-BE49-F238E27FC236}">
                        <a16:creationId xmlns:a16="http://schemas.microsoft.com/office/drawing/2014/main" id="{2CC73786-ABBA-CB50-3B90-B9DC87E621C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338" y="3674"/>
                    <a:ext cx="69" cy="104"/>
                  </a:xfrm>
                  <a:custGeom>
                    <a:avLst/>
                    <a:gdLst>
                      <a:gd name="T0" fmla="*/ 39 w 69"/>
                      <a:gd name="T1" fmla="*/ 4 h 105"/>
                      <a:gd name="T2" fmla="*/ 39 w 69"/>
                      <a:gd name="T3" fmla="*/ 4 h 105"/>
                      <a:gd name="T4" fmla="*/ 42 w 69"/>
                      <a:gd name="T5" fmla="*/ 12 h 105"/>
                      <a:gd name="T6" fmla="*/ 46 w 69"/>
                      <a:gd name="T7" fmla="*/ 12 h 105"/>
                      <a:gd name="T8" fmla="*/ 54 w 69"/>
                      <a:gd name="T9" fmla="*/ 12 h 105"/>
                      <a:gd name="T10" fmla="*/ 58 w 69"/>
                      <a:gd name="T11" fmla="*/ 16 h 105"/>
                      <a:gd name="T12" fmla="*/ 62 w 69"/>
                      <a:gd name="T13" fmla="*/ 12 h 105"/>
                      <a:gd name="T14" fmla="*/ 65 w 69"/>
                      <a:gd name="T15" fmla="*/ 16 h 105"/>
                      <a:gd name="T16" fmla="*/ 65 w 69"/>
                      <a:gd name="T17" fmla="*/ 16 h 105"/>
                      <a:gd name="T18" fmla="*/ 65 w 69"/>
                      <a:gd name="T19" fmla="*/ 20 h 105"/>
                      <a:gd name="T20" fmla="*/ 65 w 69"/>
                      <a:gd name="T21" fmla="*/ 28 h 105"/>
                      <a:gd name="T22" fmla="*/ 62 w 69"/>
                      <a:gd name="T23" fmla="*/ 32 h 105"/>
                      <a:gd name="T24" fmla="*/ 62 w 69"/>
                      <a:gd name="T25" fmla="*/ 32 h 105"/>
                      <a:gd name="T26" fmla="*/ 65 w 69"/>
                      <a:gd name="T27" fmla="*/ 36 h 105"/>
                      <a:gd name="T28" fmla="*/ 65 w 69"/>
                      <a:gd name="T29" fmla="*/ 44 h 105"/>
                      <a:gd name="T30" fmla="*/ 62 w 69"/>
                      <a:gd name="T31" fmla="*/ 53 h 105"/>
                      <a:gd name="T32" fmla="*/ 54 w 69"/>
                      <a:gd name="T33" fmla="*/ 57 h 105"/>
                      <a:gd name="T34" fmla="*/ 50 w 69"/>
                      <a:gd name="T35" fmla="*/ 61 h 105"/>
                      <a:gd name="T36" fmla="*/ 46 w 69"/>
                      <a:gd name="T37" fmla="*/ 65 h 105"/>
                      <a:gd name="T38" fmla="*/ 46 w 69"/>
                      <a:gd name="T39" fmla="*/ 65 h 105"/>
                      <a:gd name="T40" fmla="*/ 50 w 69"/>
                      <a:gd name="T41" fmla="*/ 73 h 105"/>
                      <a:gd name="T42" fmla="*/ 50 w 69"/>
                      <a:gd name="T43" fmla="*/ 81 h 105"/>
                      <a:gd name="T44" fmla="*/ 50 w 69"/>
                      <a:gd name="T45" fmla="*/ 89 h 105"/>
                      <a:gd name="T46" fmla="*/ 46 w 69"/>
                      <a:gd name="T47" fmla="*/ 93 h 105"/>
                      <a:gd name="T48" fmla="*/ 42 w 69"/>
                      <a:gd name="T49" fmla="*/ 89 h 105"/>
                      <a:gd name="T50" fmla="*/ 35 w 69"/>
                      <a:gd name="T51" fmla="*/ 89 h 105"/>
                      <a:gd name="T52" fmla="*/ 35 w 69"/>
                      <a:gd name="T53" fmla="*/ 97 h 105"/>
                      <a:gd name="T54" fmla="*/ 31 w 69"/>
                      <a:gd name="T55" fmla="*/ 101 h 105"/>
                      <a:gd name="T56" fmla="*/ 27 w 69"/>
                      <a:gd name="T57" fmla="*/ 105 h 105"/>
                      <a:gd name="T58" fmla="*/ 23 w 69"/>
                      <a:gd name="T59" fmla="*/ 101 h 105"/>
                      <a:gd name="T60" fmla="*/ 16 w 69"/>
                      <a:gd name="T61" fmla="*/ 101 h 105"/>
                      <a:gd name="T62" fmla="*/ 16 w 69"/>
                      <a:gd name="T63" fmla="*/ 93 h 105"/>
                      <a:gd name="T64" fmla="*/ 16 w 69"/>
                      <a:gd name="T65" fmla="*/ 93 h 105"/>
                      <a:gd name="T66" fmla="*/ 12 w 69"/>
                      <a:gd name="T67" fmla="*/ 89 h 105"/>
                      <a:gd name="T68" fmla="*/ 8 w 69"/>
                      <a:gd name="T69" fmla="*/ 93 h 105"/>
                      <a:gd name="T70" fmla="*/ 4 w 69"/>
                      <a:gd name="T71" fmla="*/ 89 h 105"/>
                      <a:gd name="T72" fmla="*/ 4 w 69"/>
                      <a:gd name="T73" fmla="*/ 81 h 105"/>
                      <a:gd name="T74" fmla="*/ 0 w 69"/>
                      <a:gd name="T75" fmla="*/ 77 h 105"/>
                      <a:gd name="T76" fmla="*/ 4 w 69"/>
                      <a:gd name="T77" fmla="*/ 73 h 105"/>
                      <a:gd name="T78" fmla="*/ 8 w 69"/>
                      <a:gd name="T79" fmla="*/ 77 h 105"/>
                      <a:gd name="T80" fmla="*/ 12 w 69"/>
                      <a:gd name="T81" fmla="*/ 73 h 105"/>
                      <a:gd name="T82" fmla="*/ 16 w 69"/>
                      <a:gd name="T83" fmla="*/ 69 h 105"/>
                      <a:gd name="T84" fmla="*/ 23 w 69"/>
                      <a:gd name="T85" fmla="*/ 69 h 105"/>
                      <a:gd name="T86" fmla="*/ 27 w 69"/>
                      <a:gd name="T87" fmla="*/ 61 h 105"/>
                      <a:gd name="T88" fmla="*/ 31 w 69"/>
                      <a:gd name="T89" fmla="*/ 57 h 105"/>
                      <a:gd name="T90" fmla="*/ 23 w 69"/>
                      <a:gd name="T91" fmla="*/ 57 h 105"/>
                      <a:gd name="T92" fmla="*/ 27 w 69"/>
                      <a:gd name="T93" fmla="*/ 53 h 105"/>
                      <a:gd name="T94" fmla="*/ 27 w 69"/>
                      <a:gd name="T95" fmla="*/ 44 h 105"/>
                      <a:gd name="T96" fmla="*/ 23 w 69"/>
                      <a:gd name="T97" fmla="*/ 40 h 105"/>
                      <a:gd name="T98" fmla="*/ 23 w 69"/>
                      <a:gd name="T99" fmla="*/ 32 h 105"/>
                      <a:gd name="T100" fmla="*/ 19 w 69"/>
                      <a:gd name="T101" fmla="*/ 28 h 105"/>
                      <a:gd name="T102" fmla="*/ 23 w 69"/>
                      <a:gd name="T103" fmla="*/ 24 h 105"/>
                      <a:gd name="T104" fmla="*/ 27 w 69"/>
                      <a:gd name="T105" fmla="*/ 20 h 105"/>
                      <a:gd name="T106" fmla="*/ 35 w 69"/>
                      <a:gd name="T107" fmla="*/ 20 h 105"/>
                      <a:gd name="T108" fmla="*/ 39 w 69"/>
                      <a:gd name="T109" fmla="*/ 16 h 105"/>
                      <a:gd name="T110" fmla="*/ 35 w 69"/>
                      <a:gd name="T111" fmla="*/ 12 h 105"/>
                      <a:gd name="T112" fmla="*/ 35 w 69"/>
                      <a:gd name="T113" fmla="*/ 4 h 10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69" h="105">
                        <a:moveTo>
                          <a:pt x="35" y="4"/>
                        </a:moveTo>
                        <a:lnTo>
                          <a:pt x="39" y="4"/>
                        </a:lnTo>
                        <a:lnTo>
                          <a:pt x="39" y="0"/>
                        </a:lnTo>
                        <a:lnTo>
                          <a:pt x="39" y="4"/>
                        </a:lnTo>
                        <a:lnTo>
                          <a:pt x="42" y="8"/>
                        </a:lnTo>
                        <a:lnTo>
                          <a:pt x="42" y="12"/>
                        </a:lnTo>
                        <a:lnTo>
                          <a:pt x="46" y="8"/>
                        </a:lnTo>
                        <a:lnTo>
                          <a:pt x="46" y="12"/>
                        </a:lnTo>
                        <a:lnTo>
                          <a:pt x="50" y="12"/>
                        </a:lnTo>
                        <a:lnTo>
                          <a:pt x="54" y="12"/>
                        </a:lnTo>
                        <a:lnTo>
                          <a:pt x="54" y="16"/>
                        </a:lnTo>
                        <a:lnTo>
                          <a:pt x="58" y="16"/>
                        </a:lnTo>
                        <a:lnTo>
                          <a:pt x="58" y="12"/>
                        </a:lnTo>
                        <a:lnTo>
                          <a:pt x="62" y="12"/>
                        </a:lnTo>
                        <a:lnTo>
                          <a:pt x="65" y="12"/>
                        </a:lnTo>
                        <a:lnTo>
                          <a:pt x="65" y="16"/>
                        </a:lnTo>
                        <a:lnTo>
                          <a:pt x="69" y="16"/>
                        </a:lnTo>
                        <a:lnTo>
                          <a:pt x="65" y="16"/>
                        </a:lnTo>
                        <a:lnTo>
                          <a:pt x="69" y="16"/>
                        </a:lnTo>
                        <a:lnTo>
                          <a:pt x="65" y="20"/>
                        </a:lnTo>
                        <a:lnTo>
                          <a:pt x="65" y="24"/>
                        </a:lnTo>
                        <a:lnTo>
                          <a:pt x="65" y="28"/>
                        </a:lnTo>
                        <a:lnTo>
                          <a:pt x="62" y="28"/>
                        </a:lnTo>
                        <a:lnTo>
                          <a:pt x="62" y="32"/>
                        </a:lnTo>
                        <a:lnTo>
                          <a:pt x="65" y="32"/>
                        </a:lnTo>
                        <a:lnTo>
                          <a:pt x="62" y="32"/>
                        </a:lnTo>
                        <a:lnTo>
                          <a:pt x="65" y="32"/>
                        </a:lnTo>
                        <a:lnTo>
                          <a:pt x="65" y="36"/>
                        </a:lnTo>
                        <a:lnTo>
                          <a:pt x="65" y="40"/>
                        </a:lnTo>
                        <a:lnTo>
                          <a:pt x="65" y="44"/>
                        </a:lnTo>
                        <a:lnTo>
                          <a:pt x="62" y="48"/>
                        </a:lnTo>
                        <a:lnTo>
                          <a:pt x="62" y="53"/>
                        </a:lnTo>
                        <a:lnTo>
                          <a:pt x="58" y="53"/>
                        </a:lnTo>
                        <a:lnTo>
                          <a:pt x="54" y="57"/>
                        </a:lnTo>
                        <a:lnTo>
                          <a:pt x="50" y="57"/>
                        </a:lnTo>
                        <a:lnTo>
                          <a:pt x="50" y="61"/>
                        </a:lnTo>
                        <a:lnTo>
                          <a:pt x="50" y="65"/>
                        </a:lnTo>
                        <a:lnTo>
                          <a:pt x="46" y="65"/>
                        </a:lnTo>
                        <a:lnTo>
                          <a:pt x="50" y="65"/>
                        </a:lnTo>
                        <a:lnTo>
                          <a:pt x="46" y="65"/>
                        </a:lnTo>
                        <a:lnTo>
                          <a:pt x="46" y="69"/>
                        </a:lnTo>
                        <a:lnTo>
                          <a:pt x="50" y="73"/>
                        </a:lnTo>
                        <a:lnTo>
                          <a:pt x="50" y="77"/>
                        </a:lnTo>
                        <a:lnTo>
                          <a:pt x="50" y="81"/>
                        </a:lnTo>
                        <a:lnTo>
                          <a:pt x="50" y="85"/>
                        </a:lnTo>
                        <a:lnTo>
                          <a:pt x="50" y="89"/>
                        </a:lnTo>
                        <a:lnTo>
                          <a:pt x="46" y="89"/>
                        </a:lnTo>
                        <a:lnTo>
                          <a:pt x="46" y="93"/>
                        </a:lnTo>
                        <a:lnTo>
                          <a:pt x="46" y="89"/>
                        </a:lnTo>
                        <a:lnTo>
                          <a:pt x="42" y="89"/>
                        </a:lnTo>
                        <a:lnTo>
                          <a:pt x="39" y="89"/>
                        </a:lnTo>
                        <a:lnTo>
                          <a:pt x="35" y="89"/>
                        </a:lnTo>
                        <a:lnTo>
                          <a:pt x="35" y="93"/>
                        </a:lnTo>
                        <a:lnTo>
                          <a:pt x="35" y="97"/>
                        </a:lnTo>
                        <a:lnTo>
                          <a:pt x="31" y="97"/>
                        </a:lnTo>
                        <a:lnTo>
                          <a:pt x="31" y="101"/>
                        </a:lnTo>
                        <a:lnTo>
                          <a:pt x="27" y="101"/>
                        </a:lnTo>
                        <a:lnTo>
                          <a:pt x="27" y="105"/>
                        </a:lnTo>
                        <a:lnTo>
                          <a:pt x="23" y="105"/>
                        </a:lnTo>
                        <a:lnTo>
                          <a:pt x="23" y="101"/>
                        </a:lnTo>
                        <a:lnTo>
                          <a:pt x="19" y="101"/>
                        </a:lnTo>
                        <a:lnTo>
                          <a:pt x="16" y="101"/>
                        </a:lnTo>
                        <a:lnTo>
                          <a:pt x="16" y="97"/>
                        </a:lnTo>
                        <a:lnTo>
                          <a:pt x="16" y="93"/>
                        </a:lnTo>
                        <a:lnTo>
                          <a:pt x="16" y="89"/>
                        </a:lnTo>
                        <a:lnTo>
                          <a:pt x="16" y="93"/>
                        </a:lnTo>
                        <a:lnTo>
                          <a:pt x="12" y="93"/>
                        </a:lnTo>
                        <a:lnTo>
                          <a:pt x="12" y="89"/>
                        </a:lnTo>
                        <a:lnTo>
                          <a:pt x="12" y="93"/>
                        </a:lnTo>
                        <a:lnTo>
                          <a:pt x="8" y="93"/>
                        </a:lnTo>
                        <a:lnTo>
                          <a:pt x="4" y="93"/>
                        </a:lnTo>
                        <a:lnTo>
                          <a:pt x="4" y="89"/>
                        </a:lnTo>
                        <a:lnTo>
                          <a:pt x="4" y="85"/>
                        </a:lnTo>
                        <a:lnTo>
                          <a:pt x="4" y="81"/>
                        </a:lnTo>
                        <a:lnTo>
                          <a:pt x="0" y="81"/>
                        </a:lnTo>
                        <a:lnTo>
                          <a:pt x="0" y="77"/>
                        </a:lnTo>
                        <a:lnTo>
                          <a:pt x="0" y="73"/>
                        </a:lnTo>
                        <a:lnTo>
                          <a:pt x="4" y="73"/>
                        </a:lnTo>
                        <a:lnTo>
                          <a:pt x="8" y="73"/>
                        </a:lnTo>
                        <a:lnTo>
                          <a:pt x="8" y="77"/>
                        </a:lnTo>
                        <a:lnTo>
                          <a:pt x="8" y="73"/>
                        </a:lnTo>
                        <a:lnTo>
                          <a:pt x="12" y="73"/>
                        </a:lnTo>
                        <a:lnTo>
                          <a:pt x="12" y="69"/>
                        </a:lnTo>
                        <a:lnTo>
                          <a:pt x="16" y="69"/>
                        </a:lnTo>
                        <a:lnTo>
                          <a:pt x="19" y="69"/>
                        </a:lnTo>
                        <a:lnTo>
                          <a:pt x="23" y="69"/>
                        </a:lnTo>
                        <a:lnTo>
                          <a:pt x="23" y="65"/>
                        </a:lnTo>
                        <a:lnTo>
                          <a:pt x="27" y="61"/>
                        </a:lnTo>
                        <a:lnTo>
                          <a:pt x="27" y="57"/>
                        </a:lnTo>
                        <a:lnTo>
                          <a:pt x="31" y="57"/>
                        </a:lnTo>
                        <a:lnTo>
                          <a:pt x="27" y="57"/>
                        </a:lnTo>
                        <a:lnTo>
                          <a:pt x="23" y="57"/>
                        </a:lnTo>
                        <a:lnTo>
                          <a:pt x="23" y="53"/>
                        </a:lnTo>
                        <a:lnTo>
                          <a:pt x="27" y="53"/>
                        </a:lnTo>
                        <a:lnTo>
                          <a:pt x="27" y="48"/>
                        </a:lnTo>
                        <a:lnTo>
                          <a:pt x="27" y="44"/>
                        </a:lnTo>
                        <a:lnTo>
                          <a:pt x="23" y="44"/>
                        </a:lnTo>
                        <a:lnTo>
                          <a:pt x="23" y="40"/>
                        </a:lnTo>
                        <a:lnTo>
                          <a:pt x="23" y="36"/>
                        </a:lnTo>
                        <a:lnTo>
                          <a:pt x="23" y="32"/>
                        </a:lnTo>
                        <a:lnTo>
                          <a:pt x="19" y="32"/>
                        </a:lnTo>
                        <a:lnTo>
                          <a:pt x="19" y="28"/>
                        </a:lnTo>
                        <a:lnTo>
                          <a:pt x="23" y="28"/>
                        </a:lnTo>
                        <a:lnTo>
                          <a:pt x="23" y="24"/>
                        </a:lnTo>
                        <a:lnTo>
                          <a:pt x="27" y="24"/>
                        </a:lnTo>
                        <a:lnTo>
                          <a:pt x="27" y="20"/>
                        </a:lnTo>
                        <a:lnTo>
                          <a:pt x="31" y="20"/>
                        </a:lnTo>
                        <a:lnTo>
                          <a:pt x="35" y="20"/>
                        </a:lnTo>
                        <a:lnTo>
                          <a:pt x="39" y="20"/>
                        </a:lnTo>
                        <a:lnTo>
                          <a:pt x="39" y="16"/>
                        </a:lnTo>
                        <a:lnTo>
                          <a:pt x="35" y="16"/>
                        </a:lnTo>
                        <a:lnTo>
                          <a:pt x="35" y="12"/>
                        </a:lnTo>
                        <a:lnTo>
                          <a:pt x="35" y="8"/>
                        </a:lnTo>
                        <a:lnTo>
                          <a:pt x="35" y="4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353" name="Freeform 728">
                    <a:extLst>
                      <a:ext uri="{FF2B5EF4-FFF2-40B4-BE49-F238E27FC236}">
                        <a16:creationId xmlns:a16="http://schemas.microsoft.com/office/drawing/2014/main" id="{A8DB9163-BA87-5A35-A95F-CBA02FB408C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557" y="3679"/>
                    <a:ext cx="93" cy="121"/>
                  </a:xfrm>
                  <a:custGeom>
                    <a:avLst/>
                    <a:gdLst>
                      <a:gd name="T0" fmla="*/ 65 w 92"/>
                      <a:gd name="T1" fmla="*/ 0 h 121"/>
                      <a:gd name="T2" fmla="*/ 73 w 92"/>
                      <a:gd name="T3" fmla="*/ 4 h 121"/>
                      <a:gd name="T4" fmla="*/ 80 w 92"/>
                      <a:gd name="T5" fmla="*/ 8 h 121"/>
                      <a:gd name="T6" fmla="*/ 92 w 92"/>
                      <a:gd name="T7" fmla="*/ 8 h 121"/>
                      <a:gd name="T8" fmla="*/ 84 w 92"/>
                      <a:gd name="T9" fmla="*/ 16 h 121"/>
                      <a:gd name="T10" fmla="*/ 77 w 92"/>
                      <a:gd name="T11" fmla="*/ 20 h 121"/>
                      <a:gd name="T12" fmla="*/ 73 w 92"/>
                      <a:gd name="T13" fmla="*/ 28 h 121"/>
                      <a:gd name="T14" fmla="*/ 69 w 92"/>
                      <a:gd name="T15" fmla="*/ 28 h 121"/>
                      <a:gd name="T16" fmla="*/ 61 w 92"/>
                      <a:gd name="T17" fmla="*/ 32 h 121"/>
                      <a:gd name="T18" fmla="*/ 61 w 92"/>
                      <a:gd name="T19" fmla="*/ 36 h 121"/>
                      <a:gd name="T20" fmla="*/ 73 w 92"/>
                      <a:gd name="T21" fmla="*/ 44 h 121"/>
                      <a:gd name="T22" fmla="*/ 65 w 92"/>
                      <a:gd name="T23" fmla="*/ 49 h 121"/>
                      <a:gd name="T24" fmla="*/ 61 w 92"/>
                      <a:gd name="T25" fmla="*/ 57 h 121"/>
                      <a:gd name="T26" fmla="*/ 61 w 92"/>
                      <a:gd name="T27" fmla="*/ 69 h 121"/>
                      <a:gd name="T28" fmla="*/ 54 w 92"/>
                      <a:gd name="T29" fmla="*/ 73 h 121"/>
                      <a:gd name="T30" fmla="*/ 50 w 92"/>
                      <a:gd name="T31" fmla="*/ 73 h 121"/>
                      <a:gd name="T32" fmla="*/ 46 w 92"/>
                      <a:gd name="T33" fmla="*/ 81 h 121"/>
                      <a:gd name="T34" fmla="*/ 42 w 92"/>
                      <a:gd name="T35" fmla="*/ 81 h 121"/>
                      <a:gd name="T36" fmla="*/ 46 w 92"/>
                      <a:gd name="T37" fmla="*/ 89 h 121"/>
                      <a:gd name="T38" fmla="*/ 42 w 92"/>
                      <a:gd name="T39" fmla="*/ 97 h 121"/>
                      <a:gd name="T40" fmla="*/ 42 w 92"/>
                      <a:gd name="T41" fmla="*/ 101 h 121"/>
                      <a:gd name="T42" fmla="*/ 42 w 92"/>
                      <a:gd name="T43" fmla="*/ 105 h 121"/>
                      <a:gd name="T44" fmla="*/ 30 w 92"/>
                      <a:gd name="T45" fmla="*/ 109 h 121"/>
                      <a:gd name="T46" fmla="*/ 27 w 92"/>
                      <a:gd name="T47" fmla="*/ 109 h 121"/>
                      <a:gd name="T48" fmla="*/ 19 w 92"/>
                      <a:gd name="T49" fmla="*/ 117 h 121"/>
                      <a:gd name="T50" fmla="*/ 15 w 92"/>
                      <a:gd name="T51" fmla="*/ 117 h 121"/>
                      <a:gd name="T52" fmla="*/ 7 w 92"/>
                      <a:gd name="T53" fmla="*/ 113 h 121"/>
                      <a:gd name="T54" fmla="*/ 0 w 92"/>
                      <a:gd name="T55" fmla="*/ 109 h 121"/>
                      <a:gd name="T56" fmla="*/ 7 w 92"/>
                      <a:gd name="T57" fmla="*/ 101 h 121"/>
                      <a:gd name="T58" fmla="*/ 11 w 92"/>
                      <a:gd name="T59" fmla="*/ 93 h 121"/>
                      <a:gd name="T60" fmla="*/ 19 w 92"/>
                      <a:gd name="T61" fmla="*/ 89 h 121"/>
                      <a:gd name="T62" fmla="*/ 23 w 92"/>
                      <a:gd name="T63" fmla="*/ 85 h 121"/>
                      <a:gd name="T64" fmla="*/ 19 w 92"/>
                      <a:gd name="T65" fmla="*/ 77 h 121"/>
                      <a:gd name="T66" fmla="*/ 23 w 92"/>
                      <a:gd name="T67" fmla="*/ 65 h 121"/>
                      <a:gd name="T68" fmla="*/ 27 w 92"/>
                      <a:gd name="T69" fmla="*/ 57 h 121"/>
                      <a:gd name="T70" fmla="*/ 38 w 92"/>
                      <a:gd name="T71" fmla="*/ 53 h 121"/>
                      <a:gd name="T72" fmla="*/ 42 w 92"/>
                      <a:gd name="T73" fmla="*/ 44 h 121"/>
                      <a:gd name="T74" fmla="*/ 46 w 92"/>
                      <a:gd name="T75" fmla="*/ 36 h 121"/>
                      <a:gd name="T76" fmla="*/ 42 w 92"/>
                      <a:gd name="T77" fmla="*/ 28 h 121"/>
                      <a:gd name="T78" fmla="*/ 42 w 92"/>
                      <a:gd name="T79" fmla="*/ 24 h 121"/>
                      <a:gd name="T80" fmla="*/ 50 w 92"/>
                      <a:gd name="T81" fmla="*/ 20 h 121"/>
                      <a:gd name="T82" fmla="*/ 54 w 92"/>
                      <a:gd name="T83" fmla="*/ 12 h 121"/>
                      <a:gd name="T84" fmla="*/ 57 w 92"/>
                      <a:gd name="T85" fmla="*/ 4 h 12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</a:cxnLst>
                    <a:rect l="0" t="0" r="r" b="b"/>
                    <a:pathLst>
                      <a:path w="92" h="121">
                        <a:moveTo>
                          <a:pt x="57" y="0"/>
                        </a:moveTo>
                        <a:lnTo>
                          <a:pt x="61" y="0"/>
                        </a:lnTo>
                        <a:lnTo>
                          <a:pt x="65" y="0"/>
                        </a:lnTo>
                        <a:lnTo>
                          <a:pt x="69" y="0"/>
                        </a:lnTo>
                        <a:lnTo>
                          <a:pt x="73" y="0"/>
                        </a:lnTo>
                        <a:lnTo>
                          <a:pt x="73" y="4"/>
                        </a:lnTo>
                        <a:lnTo>
                          <a:pt x="77" y="4"/>
                        </a:lnTo>
                        <a:lnTo>
                          <a:pt x="80" y="4"/>
                        </a:lnTo>
                        <a:lnTo>
                          <a:pt x="80" y="8"/>
                        </a:lnTo>
                        <a:lnTo>
                          <a:pt x="84" y="8"/>
                        </a:lnTo>
                        <a:lnTo>
                          <a:pt x="88" y="8"/>
                        </a:lnTo>
                        <a:lnTo>
                          <a:pt x="92" y="8"/>
                        </a:lnTo>
                        <a:lnTo>
                          <a:pt x="88" y="12"/>
                        </a:lnTo>
                        <a:lnTo>
                          <a:pt x="88" y="16"/>
                        </a:lnTo>
                        <a:lnTo>
                          <a:pt x="84" y="16"/>
                        </a:lnTo>
                        <a:lnTo>
                          <a:pt x="80" y="16"/>
                        </a:lnTo>
                        <a:lnTo>
                          <a:pt x="80" y="20"/>
                        </a:lnTo>
                        <a:lnTo>
                          <a:pt x="77" y="20"/>
                        </a:lnTo>
                        <a:lnTo>
                          <a:pt x="77" y="24"/>
                        </a:lnTo>
                        <a:lnTo>
                          <a:pt x="73" y="24"/>
                        </a:lnTo>
                        <a:lnTo>
                          <a:pt x="73" y="28"/>
                        </a:lnTo>
                        <a:lnTo>
                          <a:pt x="69" y="28"/>
                        </a:lnTo>
                        <a:lnTo>
                          <a:pt x="69" y="24"/>
                        </a:lnTo>
                        <a:lnTo>
                          <a:pt x="69" y="28"/>
                        </a:lnTo>
                        <a:lnTo>
                          <a:pt x="65" y="28"/>
                        </a:lnTo>
                        <a:lnTo>
                          <a:pt x="61" y="28"/>
                        </a:lnTo>
                        <a:lnTo>
                          <a:pt x="61" y="32"/>
                        </a:lnTo>
                        <a:lnTo>
                          <a:pt x="57" y="32"/>
                        </a:lnTo>
                        <a:lnTo>
                          <a:pt x="61" y="32"/>
                        </a:lnTo>
                        <a:lnTo>
                          <a:pt x="61" y="36"/>
                        </a:lnTo>
                        <a:lnTo>
                          <a:pt x="65" y="36"/>
                        </a:lnTo>
                        <a:lnTo>
                          <a:pt x="65" y="40"/>
                        </a:lnTo>
                        <a:lnTo>
                          <a:pt x="73" y="44"/>
                        </a:lnTo>
                        <a:lnTo>
                          <a:pt x="73" y="49"/>
                        </a:lnTo>
                        <a:lnTo>
                          <a:pt x="69" y="49"/>
                        </a:lnTo>
                        <a:lnTo>
                          <a:pt x="65" y="49"/>
                        </a:lnTo>
                        <a:lnTo>
                          <a:pt x="65" y="53"/>
                        </a:lnTo>
                        <a:lnTo>
                          <a:pt x="65" y="57"/>
                        </a:lnTo>
                        <a:lnTo>
                          <a:pt x="61" y="57"/>
                        </a:lnTo>
                        <a:lnTo>
                          <a:pt x="61" y="61"/>
                        </a:lnTo>
                        <a:lnTo>
                          <a:pt x="61" y="65"/>
                        </a:lnTo>
                        <a:lnTo>
                          <a:pt x="61" y="69"/>
                        </a:lnTo>
                        <a:lnTo>
                          <a:pt x="61" y="73"/>
                        </a:lnTo>
                        <a:lnTo>
                          <a:pt x="57" y="73"/>
                        </a:lnTo>
                        <a:lnTo>
                          <a:pt x="54" y="73"/>
                        </a:lnTo>
                        <a:lnTo>
                          <a:pt x="54" y="77"/>
                        </a:lnTo>
                        <a:lnTo>
                          <a:pt x="54" y="73"/>
                        </a:lnTo>
                        <a:lnTo>
                          <a:pt x="50" y="73"/>
                        </a:lnTo>
                        <a:lnTo>
                          <a:pt x="50" y="77"/>
                        </a:lnTo>
                        <a:lnTo>
                          <a:pt x="46" y="77"/>
                        </a:lnTo>
                        <a:lnTo>
                          <a:pt x="46" y="81"/>
                        </a:lnTo>
                        <a:lnTo>
                          <a:pt x="50" y="81"/>
                        </a:lnTo>
                        <a:lnTo>
                          <a:pt x="46" y="81"/>
                        </a:lnTo>
                        <a:lnTo>
                          <a:pt x="42" y="81"/>
                        </a:lnTo>
                        <a:lnTo>
                          <a:pt x="42" y="85"/>
                        </a:lnTo>
                        <a:lnTo>
                          <a:pt x="46" y="85"/>
                        </a:lnTo>
                        <a:lnTo>
                          <a:pt x="46" y="89"/>
                        </a:lnTo>
                        <a:lnTo>
                          <a:pt x="42" y="89"/>
                        </a:lnTo>
                        <a:lnTo>
                          <a:pt x="42" y="93"/>
                        </a:lnTo>
                        <a:lnTo>
                          <a:pt x="42" y="97"/>
                        </a:lnTo>
                        <a:lnTo>
                          <a:pt x="46" y="97"/>
                        </a:lnTo>
                        <a:lnTo>
                          <a:pt x="42" y="97"/>
                        </a:lnTo>
                        <a:lnTo>
                          <a:pt x="42" y="101"/>
                        </a:lnTo>
                        <a:lnTo>
                          <a:pt x="46" y="101"/>
                        </a:lnTo>
                        <a:lnTo>
                          <a:pt x="42" y="101"/>
                        </a:lnTo>
                        <a:lnTo>
                          <a:pt x="42" y="105"/>
                        </a:lnTo>
                        <a:lnTo>
                          <a:pt x="38" y="105"/>
                        </a:lnTo>
                        <a:lnTo>
                          <a:pt x="34" y="109"/>
                        </a:lnTo>
                        <a:lnTo>
                          <a:pt x="30" y="109"/>
                        </a:lnTo>
                        <a:lnTo>
                          <a:pt x="27" y="109"/>
                        </a:lnTo>
                        <a:lnTo>
                          <a:pt x="27" y="105"/>
                        </a:lnTo>
                        <a:lnTo>
                          <a:pt x="27" y="109"/>
                        </a:lnTo>
                        <a:lnTo>
                          <a:pt x="23" y="109"/>
                        </a:lnTo>
                        <a:lnTo>
                          <a:pt x="23" y="113"/>
                        </a:lnTo>
                        <a:lnTo>
                          <a:pt x="19" y="117"/>
                        </a:lnTo>
                        <a:lnTo>
                          <a:pt x="19" y="121"/>
                        </a:lnTo>
                        <a:lnTo>
                          <a:pt x="19" y="117"/>
                        </a:lnTo>
                        <a:lnTo>
                          <a:pt x="15" y="117"/>
                        </a:lnTo>
                        <a:lnTo>
                          <a:pt x="15" y="113"/>
                        </a:lnTo>
                        <a:lnTo>
                          <a:pt x="11" y="113"/>
                        </a:lnTo>
                        <a:lnTo>
                          <a:pt x="7" y="113"/>
                        </a:lnTo>
                        <a:lnTo>
                          <a:pt x="4" y="113"/>
                        </a:lnTo>
                        <a:lnTo>
                          <a:pt x="4" y="109"/>
                        </a:lnTo>
                        <a:lnTo>
                          <a:pt x="0" y="109"/>
                        </a:lnTo>
                        <a:lnTo>
                          <a:pt x="4" y="105"/>
                        </a:lnTo>
                        <a:lnTo>
                          <a:pt x="4" y="101"/>
                        </a:lnTo>
                        <a:lnTo>
                          <a:pt x="7" y="101"/>
                        </a:lnTo>
                        <a:lnTo>
                          <a:pt x="7" y="97"/>
                        </a:lnTo>
                        <a:lnTo>
                          <a:pt x="7" y="93"/>
                        </a:lnTo>
                        <a:lnTo>
                          <a:pt x="11" y="93"/>
                        </a:lnTo>
                        <a:lnTo>
                          <a:pt x="15" y="93"/>
                        </a:lnTo>
                        <a:lnTo>
                          <a:pt x="19" y="93"/>
                        </a:lnTo>
                        <a:lnTo>
                          <a:pt x="19" y="89"/>
                        </a:lnTo>
                        <a:lnTo>
                          <a:pt x="19" y="85"/>
                        </a:lnTo>
                        <a:lnTo>
                          <a:pt x="23" y="89"/>
                        </a:lnTo>
                        <a:lnTo>
                          <a:pt x="23" y="85"/>
                        </a:lnTo>
                        <a:lnTo>
                          <a:pt x="19" y="85"/>
                        </a:lnTo>
                        <a:lnTo>
                          <a:pt x="19" y="81"/>
                        </a:lnTo>
                        <a:lnTo>
                          <a:pt x="19" y="77"/>
                        </a:lnTo>
                        <a:lnTo>
                          <a:pt x="19" y="73"/>
                        </a:lnTo>
                        <a:lnTo>
                          <a:pt x="19" y="69"/>
                        </a:lnTo>
                        <a:lnTo>
                          <a:pt x="23" y="65"/>
                        </a:lnTo>
                        <a:lnTo>
                          <a:pt x="23" y="61"/>
                        </a:lnTo>
                        <a:lnTo>
                          <a:pt x="27" y="61"/>
                        </a:lnTo>
                        <a:lnTo>
                          <a:pt x="27" y="57"/>
                        </a:lnTo>
                        <a:lnTo>
                          <a:pt x="30" y="53"/>
                        </a:lnTo>
                        <a:lnTo>
                          <a:pt x="34" y="53"/>
                        </a:lnTo>
                        <a:lnTo>
                          <a:pt x="38" y="53"/>
                        </a:lnTo>
                        <a:lnTo>
                          <a:pt x="38" y="49"/>
                        </a:lnTo>
                        <a:lnTo>
                          <a:pt x="38" y="44"/>
                        </a:lnTo>
                        <a:lnTo>
                          <a:pt x="42" y="44"/>
                        </a:lnTo>
                        <a:lnTo>
                          <a:pt x="42" y="40"/>
                        </a:lnTo>
                        <a:lnTo>
                          <a:pt x="42" y="36"/>
                        </a:lnTo>
                        <a:lnTo>
                          <a:pt x="46" y="36"/>
                        </a:lnTo>
                        <a:lnTo>
                          <a:pt x="46" y="32"/>
                        </a:lnTo>
                        <a:lnTo>
                          <a:pt x="42" y="32"/>
                        </a:lnTo>
                        <a:lnTo>
                          <a:pt x="42" y="28"/>
                        </a:lnTo>
                        <a:lnTo>
                          <a:pt x="38" y="28"/>
                        </a:lnTo>
                        <a:lnTo>
                          <a:pt x="42" y="28"/>
                        </a:lnTo>
                        <a:lnTo>
                          <a:pt x="42" y="24"/>
                        </a:lnTo>
                        <a:lnTo>
                          <a:pt x="46" y="24"/>
                        </a:lnTo>
                        <a:lnTo>
                          <a:pt x="50" y="24"/>
                        </a:lnTo>
                        <a:lnTo>
                          <a:pt x="50" y="20"/>
                        </a:lnTo>
                        <a:lnTo>
                          <a:pt x="50" y="16"/>
                        </a:lnTo>
                        <a:lnTo>
                          <a:pt x="50" y="12"/>
                        </a:lnTo>
                        <a:lnTo>
                          <a:pt x="54" y="12"/>
                        </a:lnTo>
                        <a:lnTo>
                          <a:pt x="57" y="12"/>
                        </a:lnTo>
                        <a:lnTo>
                          <a:pt x="57" y="8"/>
                        </a:lnTo>
                        <a:lnTo>
                          <a:pt x="57" y="4"/>
                        </a:lnTo>
                        <a:lnTo>
                          <a:pt x="57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354" name="Freeform 729">
                    <a:extLst>
                      <a:ext uri="{FF2B5EF4-FFF2-40B4-BE49-F238E27FC236}">
                        <a16:creationId xmlns:a16="http://schemas.microsoft.com/office/drawing/2014/main" id="{21AC7EE3-32FC-41C8-C2BD-5774928E9F9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58" y="3679"/>
                    <a:ext cx="92" cy="125"/>
                  </a:xfrm>
                  <a:custGeom>
                    <a:avLst/>
                    <a:gdLst>
                      <a:gd name="T0" fmla="*/ 92 w 92"/>
                      <a:gd name="T1" fmla="*/ 4 h 125"/>
                      <a:gd name="T2" fmla="*/ 84 w 92"/>
                      <a:gd name="T3" fmla="*/ 12 h 125"/>
                      <a:gd name="T4" fmla="*/ 92 w 92"/>
                      <a:gd name="T5" fmla="*/ 20 h 125"/>
                      <a:gd name="T6" fmla="*/ 88 w 92"/>
                      <a:gd name="T7" fmla="*/ 28 h 125"/>
                      <a:gd name="T8" fmla="*/ 92 w 92"/>
                      <a:gd name="T9" fmla="*/ 32 h 125"/>
                      <a:gd name="T10" fmla="*/ 84 w 92"/>
                      <a:gd name="T11" fmla="*/ 40 h 125"/>
                      <a:gd name="T12" fmla="*/ 81 w 92"/>
                      <a:gd name="T13" fmla="*/ 49 h 125"/>
                      <a:gd name="T14" fmla="*/ 81 w 92"/>
                      <a:gd name="T15" fmla="*/ 57 h 125"/>
                      <a:gd name="T16" fmla="*/ 77 w 92"/>
                      <a:gd name="T17" fmla="*/ 65 h 125"/>
                      <a:gd name="T18" fmla="*/ 73 w 92"/>
                      <a:gd name="T19" fmla="*/ 73 h 125"/>
                      <a:gd name="T20" fmla="*/ 65 w 92"/>
                      <a:gd name="T21" fmla="*/ 77 h 125"/>
                      <a:gd name="T22" fmla="*/ 61 w 92"/>
                      <a:gd name="T23" fmla="*/ 85 h 125"/>
                      <a:gd name="T24" fmla="*/ 65 w 92"/>
                      <a:gd name="T25" fmla="*/ 93 h 125"/>
                      <a:gd name="T26" fmla="*/ 58 w 92"/>
                      <a:gd name="T27" fmla="*/ 97 h 125"/>
                      <a:gd name="T28" fmla="*/ 50 w 92"/>
                      <a:gd name="T29" fmla="*/ 101 h 125"/>
                      <a:gd name="T30" fmla="*/ 50 w 92"/>
                      <a:gd name="T31" fmla="*/ 105 h 125"/>
                      <a:gd name="T32" fmla="*/ 42 w 92"/>
                      <a:gd name="T33" fmla="*/ 109 h 125"/>
                      <a:gd name="T34" fmla="*/ 42 w 92"/>
                      <a:gd name="T35" fmla="*/ 121 h 125"/>
                      <a:gd name="T36" fmla="*/ 38 w 92"/>
                      <a:gd name="T37" fmla="*/ 121 h 125"/>
                      <a:gd name="T38" fmla="*/ 35 w 92"/>
                      <a:gd name="T39" fmla="*/ 121 h 125"/>
                      <a:gd name="T40" fmla="*/ 27 w 92"/>
                      <a:gd name="T41" fmla="*/ 113 h 125"/>
                      <a:gd name="T42" fmla="*/ 19 w 92"/>
                      <a:gd name="T43" fmla="*/ 109 h 125"/>
                      <a:gd name="T44" fmla="*/ 15 w 92"/>
                      <a:gd name="T45" fmla="*/ 101 h 125"/>
                      <a:gd name="T46" fmla="*/ 12 w 92"/>
                      <a:gd name="T47" fmla="*/ 93 h 125"/>
                      <a:gd name="T48" fmla="*/ 8 w 92"/>
                      <a:gd name="T49" fmla="*/ 93 h 125"/>
                      <a:gd name="T50" fmla="*/ 4 w 92"/>
                      <a:gd name="T51" fmla="*/ 93 h 125"/>
                      <a:gd name="T52" fmla="*/ 4 w 92"/>
                      <a:gd name="T53" fmla="*/ 89 h 125"/>
                      <a:gd name="T54" fmla="*/ 8 w 92"/>
                      <a:gd name="T55" fmla="*/ 81 h 125"/>
                      <a:gd name="T56" fmla="*/ 12 w 92"/>
                      <a:gd name="T57" fmla="*/ 73 h 125"/>
                      <a:gd name="T58" fmla="*/ 12 w 92"/>
                      <a:gd name="T59" fmla="*/ 69 h 125"/>
                      <a:gd name="T60" fmla="*/ 12 w 92"/>
                      <a:gd name="T61" fmla="*/ 65 h 125"/>
                      <a:gd name="T62" fmla="*/ 12 w 92"/>
                      <a:gd name="T63" fmla="*/ 61 h 125"/>
                      <a:gd name="T64" fmla="*/ 15 w 92"/>
                      <a:gd name="T65" fmla="*/ 53 h 125"/>
                      <a:gd name="T66" fmla="*/ 15 w 92"/>
                      <a:gd name="T67" fmla="*/ 49 h 125"/>
                      <a:gd name="T68" fmla="*/ 19 w 92"/>
                      <a:gd name="T69" fmla="*/ 40 h 125"/>
                      <a:gd name="T70" fmla="*/ 27 w 92"/>
                      <a:gd name="T71" fmla="*/ 36 h 125"/>
                      <a:gd name="T72" fmla="*/ 31 w 92"/>
                      <a:gd name="T73" fmla="*/ 28 h 125"/>
                      <a:gd name="T74" fmla="*/ 31 w 92"/>
                      <a:gd name="T75" fmla="*/ 16 h 125"/>
                      <a:gd name="T76" fmla="*/ 38 w 92"/>
                      <a:gd name="T77" fmla="*/ 12 h 125"/>
                      <a:gd name="T78" fmla="*/ 46 w 92"/>
                      <a:gd name="T79" fmla="*/ 16 h 125"/>
                      <a:gd name="T80" fmla="*/ 54 w 92"/>
                      <a:gd name="T81" fmla="*/ 12 h 125"/>
                      <a:gd name="T82" fmla="*/ 61 w 92"/>
                      <a:gd name="T83" fmla="*/ 8 h 125"/>
                      <a:gd name="T84" fmla="*/ 69 w 92"/>
                      <a:gd name="T85" fmla="*/ 4 h 125"/>
                      <a:gd name="T86" fmla="*/ 73 w 92"/>
                      <a:gd name="T87" fmla="*/ 4 h 125"/>
                      <a:gd name="T88" fmla="*/ 81 w 92"/>
                      <a:gd name="T89" fmla="*/ 0 h 12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</a:cxnLst>
                    <a:rect l="0" t="0" r="r" b="b"/>
                    <a:pathLst>
                      <a:path w="92" h="125">
                        <a:moveTo>
                          <a:pt x="88" y="0"/>
                        </a:moveTo>
                        <a:lnTo>
                          <a:pt x="88" y="4"/>
                        </a:lnTo>
                        <a:lnTo>
                          <a:pt x="92" y="4"/>
                        </a:lnTo>
                        <a:lnTo>
                          <a:pt x="88" y="4"/>
                        </a:lnTo>
                        <a:lnTo>
                          <a:pt x="88" y="8"/>
                        </a:lnTo>
                        <a:lnTo>
                          <a:pt x="84" y="12"/>
                        </a:lnTo>
                        <a:lnTo>
                          <a:pt x="88" y="24"/>
                        </a:lnTo>
                        <a:lnTo>
                          <a:pt x="88" y="20"/>
                        </a:lnTo>
                        <a:lnTo>
                          <a:pt x="92" y="20"/>
                        </a:lnTo>
                        <a:lnTo>
                          <a:pt x="92" y="24"/>
                        </a:lnTo>
                        <a:lnTo>
                          <a:pt x="88" y="24"/>
                        </a:lnTo>
                        <a:lnTo>
                          <a:pt x="88" y="28"/>
                        </a:lnTo>
                        <a:lnTo>
                          <a:pt x="92" y="32"/>
                        </a:lnTo>
                        <a:lnTo>
                          <a:pt x="88" y="32"/>
                        </a:lnTo>
                        <a:lnTo>
                          <a:pt x="92" y="32"/>
                        </a:lnTo>
                        <a:lnTo>
                          <a:pt x="88" y="36"/>
                        </a:lnTo>
                        <a:lnTo>
                          <a:pt x="84" y="36"/>
                        </a:lnTo>
                        <a:lnTo>
                          <a:pt x="84" y="40"/>
                        </a:lnTo>
                        <a:lnTo>
                          <a:pt x="84" y="44"/>
                        </a:lnTo>
                        <a:lnTo>
                          <a:pt x="81" y="44"/>
                        </a:lnTo>
                        <a:lnTo>
                          <a:pt x="81" y="49"/>
                        </a:lnTo>
                        <a:lnTo>
                          <a:pt x="77" y="49"/>
                        </a:lnTo>
                        <a:lnTo>
                          <a:pt x="81" y="53"/>
                        </a:lnTo>
                        <a:lnTo>
                          <a:pt x="81" y="57"/>
                        </a:lnTo>
                        <a:lnTo>
                          <a:pt x="81" y="61"/>
                        </a:lnTo>
                        <a:lnTo>
                          <a:pt x="81" y="65"/>
                        </a:lnTo>
                        <a:lnTo>
                          <a:pt x="77" y="65"/>
                        </a:lnTo>
                        <a:lnTo>
                          <a:pt x="77" y="69"/>
                        </a:lnTo>
                        <a:lnTo>
                          <a:pt x="77" y="73"/>
                        </a:lnTo>
                        <a:lnTo>
                          <a:pt x="73" y="73"/>
                        </a:lnTo>
                        <a:lnTo>
                          <a:pt x="73" y="77"/>
                        </a:lnTo>
                        <a:lnTo>
                          <a:pt x="69" y="77"/>
                        </a:lnTo>
                        <a:lnTo>
                          <a:pt x="65" y="77"/>
                        </a:lnTo>
                        <a:lnTo>
                          <a:pt x="65" y="81"/>
                        </a:lnTo>
                        <a:lnTo>
                          <a:pt x="61" y="81"/>
                        </a:lnTo>
                        <a:lnTo>
                          <a:pt x="61" y="85"/>
                        </a:lnTo>
                        <a:lnTo>
                          <a:pt x="61" y="89"/>
                        </a:lnTo>
                        <a:lnTo>
                          <a:pt x="65" y="89"/>
                        </a:lnTo>
                        <a:lnTo>
                          <a:pt x="65" y="93"/>
                        </a:lnTo>
                        <a:lnTo>
                          <a:pt x="61" y="93"/>
                        </a:lnTo>
                        <a:lnTo>
                          <a:pt x="61" y="97"/>
                        </a:lnTo>
                        <a:lnTo>
                          <a:pt x="58" y="97"/>
                        </a:lnTo>
                        <a:lnTo>
                          <a:pt x="54" y="97"/>
                        </a:lnTo>
                        <a:lnTo>
                          <a:pt x="54" y="101"/>
                        </a:lnTo>
                        <a:lnTo>
                          <a:pt x="50" y="101"/>
                        </a:lnTo>
                        <a:lnTo>
                          <a:pt x="46" y="101"/>
                        </a:lnTo>
                        <a:lnTo>
                          <a:pt x="46" y="105"/>
                        </a:lnTo>
                        <a:lnTo>
                          <a:pt x="50" y="105"/>
                        </a:lnTo>
                        <a:lnTo>
                          <a:pt x="50" y="109"/>
                        </a:lnTo>
                        <a:lnTo>
                          <a:pt x="46" y="109"/>
                        </a:lnTo>
                        <a:lnTo>
                          <a:pt x="42" y="109"/>
                        </a:lnTo>
                        <a:lnTo>
                          <a:pt x="42" y="113"/>
                        </a:lnTo>
                        <a:lnTo>
                          <a:pt x="42" y="117"/>
                        </a:lnTo>
                        <a:lnTo>
                          <a:pt x="42" y="121"/>
                        </a:lnTo>
                        <a:lnTo>
                          <a:pt x="38" y="121"/>
                        </a:lnTo>
                        <a:lnTo>
                          <a:pt x="38" y="125"/>
                        </a:lnTo>
                        <a:lnTo>
                          <a:pt x="38" y="121"/>
                        </a:lnTo>
                        <a:lnTo>
                          <a:pt x="38" y="125"/>
                        </a:lnTo>
                        <a:lnTo>
                          <a:pt x="38" y="121"/>
                        </a:lnTo>
                        <a:lnTo>
                          <a:pt x="35" y="121"/>
                        </a:lnTo>
                        <a:lnTo>
                          <a:pt x="35" y="117"/>
                        </a:lnTo>
                        <a:lnTo>
                          <a:pt x="31" y="117"/>
                        </a:lnTo>
                        <a:lnTo>
                          <a:pt x="27" y="113"/>
                        </a:lnTo>
                        <a:lnTo>
                          <a:pt x="23" y="113"/>
                        </a:lnTo>
                        <a:lnTo>
                          <a:pt x="19" y="113"/>
                        </a:lnTo>
                        <a:lnTo>
                          <a:pt x="19" y="109"/>
                        </a:lnTo>
                        <a:lnTo>
                          <a:pt x="15" y="109"/>
                        </a:lnTo>
                        <a:lnTo>
                          <a:pt x="15" y="105"/>
                        </a:lnTo>
                        <a:lnTo>
                          <a:pt x="15" y="101"/>
                        </a:lnTo>
                        <a:lnTo>
                          <a:pt x="15" y="97"/>
                        </a:lnTo>
                        <a:lnTo>
                          <a:pt x="12" y="97"/>
                        </a:lnTo>
                        <a:lnTo>
                          <a:pt x="12" y="93"/>
                        </a:lnTo>
                        <a:lnTo>
                          <a:pt x="12" y="97"/>
                        </a:lnTo>
                        <a:lnTo>
                          <a:pt x="8" y="97"/>
                        </a:lnTo>
                        <a:lnTo>
                          <a:pt x="8" y="93"/>
                        </a:lnTo>
                        <a:lnTo>
                          <a:pt x="4" y="93"/>
                        </a:lnTo>
                        <a:lnTo>
                          <a:pt x="8" y="93"/>
                        </a:lnTo>
                        <a:lnTo>
                          <a:pt x="4" y="93"/>
                        </a:lnTo>
                        <a:lnTo>
                          <a:pt x="4" y="89"/>
                        </a:lnTo>
                        <a:lnTo>
                          <a:pt x="0" y="89"/>
                        </a:lnTo>
                        <a:lnTo>
                          <a:pt x="4" y="89"/>
                        </a:lnTo>
                        <a:lnTo>
                          <a:pt x="4" y="85"/>
                        </a:lnTo>
                        <a:lnTo>
                          <a:pt x="8" y="85"/>
                        </a:lnTo>
                        <a:lnTo>
                          <a:pt x="8" y="81"/>
                        </a:lnTo>
                        <a:lnTo>
                          <a:pt x="8" y="77"/>
                        </a:lnTo>
                        <a:lnTo>
                          <a:pt x="12" y="77"/>
                        </a:lnTo>
                        <a:lnTo>
                          <a:pt x="12" y="73"/>
                        </a:lnTo>
                        <a:lnTo>
                          <a:pt x="8" y="73"/>
                        </a:lnTo>
                        <a:lnTo>
                          <a:pt x="8" y="69"/>
                        </a:lnTo>
                        <a:lnTo>
                          <a:pt x="12" y="69"/>
                        </a:lnTo>
                        <a:lnTo>
                          <a:pt x="8" y="69"/>
                        </a:lnTo>
                        <a:lnTo>
                          <a:pt x="12" y="69"/>
                        </a:lnTo>
                        <a:lnTo>
                          <a:pt x="12" y="65"/>
                        </a:lnTo>
                        <a:lnTo>
                          <a:pt x="12" y="61"/>
                        </a:lnTo>
                        <a:lnTo>
                          <a:pt x="8" y="61"/>
                        </a:lnTo>
                        <a:lnTo>
                          <a:pt x="12" y="61"/>
                        </a:lnTo>
                        <a:lnTo>
                          <a:pt x="12" y="57"/>
                        </a:lnTo>
                        <a:lnTo>
                          <a:pt x="12" y="53"/>
                        </a:lnTo>
                        <a:lnTo>
                          <a:pt x="15" y="53"/>
                        </a:lnTo>
                        <a:lnTo>
                          <a:pt x="12" y="53"/>
                        </a:lnTo>
                        <a:lnTo>
                          <a:pt x="12" y="49"/>
                        </a:lnTo>
                        <a:lnTo>
                          <a:pt x="15" y="49"/>
                        </a:lnTo>
                        <a:lnTo>
                          <a:pt x="15" y="44"/>
                        </a:lnTo>
                        <a:lnTo>
                          <a:pt x="19" y="44"/>
                        </a:lnTo>
                        <a:lnTo>
                          <a:pt x="19" y="40"/>
                        </a:lnTo>
                        <a:lnTo>
                          <a:pt x="23" y="40"/>
                        </a:lnTo>
                        <a:lnTo>
                          <a:pt x="23" y="36"/>
                        </a:lnTo>
                        <a:lnTo>
                          <a:pt x="27" y="36"/>
                        </a:lnTo>
                        <a:lnTo>
                          <a:pt x="27" y="32"/>
                        </a:lnTo>
                        <a:lnTo>
                          <a:pt x="27" y="28"/>
                        </a:lnTo>
                        <a:lnTo>
                          <a:pt x="31" y="28"/>
                        </a:lnTo>
                        <a:lnTo>
                          <a:pt x="31" y="24"/>
                        </a:lnTo>
                        <a:lnTo>
                          <a:pt x="31" y="20"/>
                        </a:lnTo>
                        <a:lnTo>
                          <a:pt x="31" y="16"/>
                        </a:lnTo>
                        <a:lnTo>
                          <a:pt x="35" y="16"/>
                        </a:lnTo>
                        <a:lnTo>
                          <a:pt x="38" y="16"/>
                        </a:lnTo>
                        <a:lnTo>
                          <a:pt x="38" y="12"/>
                        </a:lnTo>
                        <a:lnTo>
                          <a:pt x="42" y="12"/>
                        </a:lnTo>
                        <a:lnTo>
                          <a:pt x="46" y="12"/>
                        </a:lnTo>
                        <a:lnTo>
                          <a:pt x="46" y="16"/>
                        </a:lnTo>
                        <a:lnTo>
                          <a:pt x="50" y="16"/>
                        </a:lnTo>
                        <a:lnTo>
                          <a:pt x="50" y="12"/>
                        </a:lnTo>
                        <a:lnTo>
                          <a:pt x="54" y="12"/>
                        </a:lnTo>
                        <a:lnTo>
                          <a:pt x="58" y="12"/>
                        </a:lnTo>
                        <a:lnTo>
                          <a:pt x="61" y="12"/>
                        </a:lnTo>
                        <a:lnTo>
                          <a:pt x="61" y="8"/>
                        </a:lnTo>
                        <a:lnTo>
                          <a:pt x="65" y="8"/>
                        </a:lnTo>
                        <a:lnTo>
                          <a:pt x="69" y="8"/>
                        </a:lnTo>
                        <a:lnTo>
                          <a:pt x="69" y="4"/>
                        </a:lnTo>
                        <a:lnTo>
                          <a:pt x="69" y="8"/>
                        </a:lnTo>
                        <a:lnTo>
                          <a:pt x="69" y="4"/>
                        </a:lnTo>
                        <a:lnTo>
                          <a:pt x="73" y="4"/>
                        </a:lnTo>
                        <a:lnTo>
                          <a:pt x="77" y="4"/>
                        </a:lnTo>
                        <a:lnTo>
                          <a:pt x="77" y="0"/>
                        </a:lnTo>
                        <a:lnTo>
                          <a:pt x="81" y="0"/>
                        </a:lnTo>
                        <a:lnTo>
                          <a:pt x="84" y="0"/>
                        </a:lnTo>
                        <a:lnTo>
                          <a:pt x="88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355" name="Freeform 730">
                    <a:extLst>
                      <a:ext uri="{FF2B5EF4-FFF2-40B4-BE49-F238E27FC236}">
                        <a16:creationId xmlns:a16="http://schemas.microsoft.com/office/drawing/2014/main" id="{B7485C41-D399-628A-6238-DE9ACF01992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01" y="3679"/>
                    <a:ext cx="72" cy="96"/>
                  </a:xfrm>
                  <a:custGeom>
                    <a:avLst/>
                    <a:gdLst>
                      <a:gd name="T0" fmla="*/ 3 w 72"/>
                      <a:gd name="T1" fmla="*/ 4 h 97"/>
                      <a:gd name="T2" fmla="*/ 7 w 72"/>
                      <a:gd name="T3" fmla="*/ 0 h 97"/>
                      <a:gd name="T4" fmla="*/ 11 w 72"/>
                      <a:gd name="T5" fmla="*/ 4 h 97"/>
                      <a:gd name="T6" fmla="*/ 19 w 72"/>
                      <a:gd name="T7" fmla="*/ 4 h 97"/>
                      <a:gd name="T8" fmla="*/ 19 w 72"/>
                      <a:gd name="T9" fmla="*/ 4 h 97"/>
                      <a:gd name="T10" fmla="*/ 23 w 72"/>
                      <a:gd name="T11" fmla="*/ 0 h 97"/>
                      <a:gd name="T12" fmla="*/ 26 w 72"/>
                      <a:gd name="T13" fmla="*/ 4 h 97"/>
                      <a:gd name="T14" fmla="*/ 30 w 72"/>
                      <a:gd name="T15" fmla="*/ 8 h 97"/>
                      <a:gd name="T16" fmla="*/ 38 w 72"/>
                      <a:gd name="T17" fmla="*/ 12 h 97"/>
                      <a:gd name="T18" fmla="*/ 42 w 72"/>
                      <a:gd name="T19" fmla="*/ 16 h 97"/>
                      <a:gd name="T20" fmla="*/ 46 w 72"/>
                      <a:gd name="T21" fmla="*/ 12 h 97"/>
                      <a:gd name="T22" fmla="*/ 49 w 72"/>
                      <a:gd name="T23" fmla="*/ 16 h 97"/>
                      <a:gd name="T24" fmla="*/ 53 w 72"/>
                      <a:gd name="T25" fmla="*/ 20 h 97"/>
                      <a:gd name="T26" fmla="*/ 57 w 72"/>
                      <a:gd name="T27" fmla="*/ 24 h 97"/>
                      <a:gd name="T28" fmla="*/ 57 w 72"/>
                      <a:gd name="T29" fmla="*/ 28 h 97"/>
                      <a:gd name="T30" fmla="*/ 57 w 72"/>
                      <a:gd name="T31" fmla="*/ 36 h 97"/>
                      <a:gd name="T32" fmla="*/ 61 w 72"/>
                      <a:gd name="T33" fmla="*/ 40 h 97"/>
                      <a:gd name="T34" fmla="*/ 61 w 72"/>
                      <a:gd name="T35" fmla="*/ 49 h 97"/>
                      <a:gd name="T36" fmla="*/ 65 w 72"/>
                      <a:gd name="T37" fmla="*/ 53 h 97"/>
                      <a:gd name="T38" fmla="*/ 69 w 72"/>
                      <a:gd name="T39" fmla="*/ 49 h 97"/>
                      <a:gd name="T40" fmla="*/ 72 w 72"/>
                      <a:gd name="T41" fmla="*/ 53 h 97"/>
                      <a:gd name="T42" fmla="*/ 69 w 72"/>
                      <a:gd name="T43" fmla="*/ 57 h 97"/>
                      <a:gd name="T44" fmla="*/ 65 w 72"/>
                      <a:gd name="T45" fmla="*/ 61 h 97"/>
                      <a:gd name="T46" fmla="*/ 69 w 72"/>
                      <a:gd name="T47" fmla="*/ 65 h 97"/>
                      <a:gd name="T48" fmla="*/ 65 w 72"/>
                      <a:gd name="T49" fmla="*/ 69 h 97"/>
                      <a:gd name="T50" fmla="*/ 65 w 72"/>
                      <a:gd name="T51" fmla="*/ 69 h 97"/>
                      <a:gd name="T52" fmla="*/ 69 w 72"/>
                      <a:gd name="T53" fmla="*/ 73 h 97"/>
                      <a:gd name="T54" fmla="*/ 65 w 72"/>
                      <a:gd name="T55" fmla="*/ 77 h 97"/>
                      <a:gd name="T56" fmla="*/ 65 w 72"/>
                      <a:gd name="T57" fmla="*/ 85 h 97"/>
                      <a:gd name="T58" fmla="*/ 61 w 72"/>
                      <a:gd name="T59" fmla="*/ 89 h 97"/>
                      <a:gd name="T60" fmla="*/ 61 w 72"/>
                      <a:gd name="T61" fmla="*/ 89 h 97"/>
                      <a:gd name="T62" fmla="*/ 65 w 72"/>
                      <a:gd name="T63" fmla="*/ 93 h 97"/>
                      <a:gd name="T64" fmla="*/ 61 w 72"/>
                      <a:gd name="T65" fmla="*/ 97 h 97"/>
                      <a:gd name="T66" fmla="*/ 53 w 72"/>
                      <a:gd name="T67" fmla="*/ 97 h 97"/>
                      <a:gd name="T68" fmla="*/ 49 w 72"/>
                      <a:gd name="T69" fmla="*/ 93 h 97"/>
                      <a:gd name="T70" fmla="*/ 49 w 72"/>
                      <a:gd name="T71" fmla="*/ 93 h 97"/>
                      <a:gd name="T72" fmla="*/ 46 w 72"/>
                      <a:gd name="T73" fmla="*/ 89 h 97"/>
                      <a:gd name="T74" fmla="*/ 42 w 72"/>
                      <a:gd name="T75" fmla="*/ 85 h 97"/>
                      <a:gd name="T76" fmla="*/ 34 w 72"/>
                      <a:gd name="T77" fmla="*/ 81 h 97"/>
                      <a:gd name="T78" fmla="*/ 30 w 72"/>
                      <a:gd name="T79" fmla="*/ 77 h 97"/>
                      <a:gd name="T80" fmla="*/ 26 w 72"/>
                      <a:gd name="T81" fmla="*/ 73 h 97"/>
                      <a:gd name="T82" fmla="*/ 30 w 72"/>
                      <a:gd name="T83" fmla="*/ 69 h 97"/>
                      <a:gd name="T84" fmla="*/ 34 w 72"/>
                      <a:gd name="T85" fmla="*/ 61 h 97"/>
                      <a:gd name="T86" fmla="*/ 26 w 72"/>
                      <a:gd name="T87" fmla="*/ 57 h 97"/>
                      <a:gd name="T88" fmla="*/ 23 w 72"/>
                      <a:gd name="T89" fmla="*/ 53 h 97"/>
                      <a:gd name="T90" fmla="*/ 15 w 72"/>
                      <a:gd name="T91" fmla="*/ 53 h 97"/>
                      <a:gd name="T92" fmla="*/ 11 w 72"/>
                      <a:gd name="T93" fmla="*/ 49 h 97"/>
                      <a:gd name="T94" fmla="*/ 7 w 72"/>
                      <a:gd name="T95" fmla="*/ 44 h 97"/>
                      <a:gd name="T96" fmla="*/ 11 w 72"/>
                      <a:gd name="T97" fmla="*/ 40 h 97"/>
                      <a:gd name="T98" fmla="*/ 7 w 72"/>
                      <a:gd name="T99" fmla="*/ 36 h 97"/>
                      <a:gd name="T100" fmla="*/ 3 w 72"/>
                      <a:gd name="T101" fmla="*/ 40 h 97"/>
                      <a:gd name="T102" fmla="*/ 3 w 72"/>
                      <a:gd name="T103" fmla="*/ 32 h 97"/>
                      <a:gd name="T104" fmla="*/ 0 w 72"/>
                      <a:gd name="T105" fmla="*/ 28 h 97"/>
                      <a:gd name="T106" fmla="*/ 0 w 72"/>
                      <a:gd name="T107" fmla="*/ 28 h 97"/>
                      <a:gd name="T108" fmla="*/ 3 w 72"/>
                      <a:gd name="T109" fmla="*/ 24 h 97"/>
                      <a:gd name="T110" fmla="*/ 3 w 72"/>
                      <a:gd name="T111" fmla="*/ 16 h 97"/>
                      <a:gd name="T112" fmla="*/ 3 w 72"/>
                      <a:gd name="T113" fmla="*/ 12 h 97"/>
                      <a:gd name="T114" fmla="*/ 3 w 72"/>
                      <a:gd name="T115" fmla="*/ 12 h 9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</a:cxnLst>
                    <a:rect l="0" t="0" r="r" b="b"/>
                    <a:pathLst>
                      <a:path w="72" h="97">
                        <a:moveTo>
                          <a:pt x="3" y="8"/>
                        </a:moveTo>
                        <a:lnTo>
                          <a:pt x="3" y="4"/>
                        </a:lnTo>
                        <a:lnTo>
                          <a:pt x="7" y="4"/>
                        </a:lnTo>
                        <a:lnTo>
                          <a:pt x="7" y="0"/>
                        </a:lnTo>
                        <a:lnTo>
                          <a:pt x="11" y="0"/>
                        </a:lnTo>
                        <a:lnTo>
                          <a:pt x="11" y="4"/>
                        </a:lnTo>
                        <a:lnTo>
                          <a:pt x="15" y="4"/>
                        </a:lnTo>
                        <a:lnTo>
                          <a:pt x="19" y="4"/>
                        </a:lnTo>
                        <a:lnTo>
                          <a:pt x="19" y="0"/>
                        </a:lnTo>
                        <a:lnTo>
                          <a:pt x="19" y="4"/>
                        </a:lnTo>
                        <a:lnTo>
                          <a:pt x="19" y="0"/>
                        </a:lnTo>
                        <a:lnTo>
                          <a:pt x="23" y="0"/>
                        </a:lnTo>
                        <a:lnTo>
                          <a:pt x="26" y="0"/>
                        </a:lnTo>
                        <a:lnTo>
                          <a:pt x="26" y="4"/>
                        </a:lnTo>
                        <a:lnTo>
                          <a:pt x="30" y="4"/>
                        </a:lnTo>
                        <a:lnTo>
                          <a:pt x="30" y="8"/>
                        </a:lnTo>
                        <a:lnTo>
                          <a:pt x="34" y="12"/>
                        </a:lnTo>
                        <a:lnTo>
                          <a:pt x="38" y="12"/>
                        </a:lnTo>
                        <a:lnTo>
                          <a:pt x="42" y="12"/>
                        </a:lnTo>
                        <a:lnTo>
                          <a:pt x="42" y="16"/>
                        </a:lnTo>
                        <a:lnTo>
                          <a:pt x="46" y="16"/>
                        </a:lnTo>
                        <a:lnTo>
                          <a:pt x="46" y="12"/>
                        </a:lnTo>
                        <a:lnTo>
                          <a:pt x="49" y="12"/>
                        </a:lnTo>
                        <a:lnTo>
                          <a:pt x="49" y="16"/>
                        </a:lnTo>
                        <a:lnTo>
                          <a:pt x="49" y="20"/>
                        </a:lnTo>
                        <a:lnTo>
                          <a:pt x="53" y="20"/>
                        </a:lnTo>
                        <a:lnTo>
                          <a:pt x="53" y="24"/>
                        </a:lnTo>
                        <a:lnTo>
                          <a:pt x="57" y="24"/>
                        </a:lnTo>
                        <a:lnTo>
                          <a:pt x="53" y="28"/>
                        </a:lnTo>
                        <a:lnTo>
                          <a:pt x="57" y="28"/>
                        </a:lnTo>
                        <a:lnTo>
                          <a:pt x="53" y="32"/>
                        </a:lnTo>
                        <a:lnTo>
                          <a:pt x="57" y="36"/>
                        </a:lnTo>
                        <a:lnTo>
                          <a:pt x="57" y="40"/>
                        </a:lnTo>
                        <a:lnTo>
                          <a:pt x="61" y="40"/>
                        </a:lnTo>
                        <a:lnTo>
                          <a:pt x="61" y="44"/>
                        </a:lnTo>
                        <a:lnTo>
                          <a:pt x="61" y="49"/>
                        </a:lnTo>
                        <a:lnTo>
                          <a:pt x="65" y="49"/>
                        </a:lnTo>
                        <a:lnTo>
                          <a:pt x="65" y="53"/>
                        </a:lnTo>
                        <a:lnTo>
                          <a:pt x="65" y="49"/>
                        </a:lnTo>
                        <a:lnTo>
                          <a:pt x="69" y="49"/>
                        </a:lnTo>
                        <a:lnTo>
                          <a:pt x="69" y="53"/>
                        </a:lnTo>
                        <a:lnTo>
                          <a:pt x="72" y="53"/>
                        </a:lnTo>
                        <a:lnTo>
                          <a:pt x="69" y="53"/>
                        </a:lnTo>
                        <a:lnTo>
                          <a:pt x="69" y="57"/>
                        </a:lnTo>
                        <a:lnTo>
                          <a:pt x="69" y="61"/>
                        </a:lnTo>
                        <a:lnTo>
                          <a:pt x="65" y="61"/>
                        </a:lnTo>
                        <a:lnTo>
                          <a:pt x="69" y="61"/>
                        </a:lnTo>
                        <a:lnTo>
                          <a:pt x="69" y="65"/>
                        </a:lnTo>
                        <a:lnTo>
                          <a:pt x="69" y="69"/>
                        </a:lnTo>
                        <a:lnTo>
                          <a:pt x="65" y="69"/>
                        </a:lnTo>
                        <a:lnTo>
                          <a:pt x="69" y="69"/>
                        </a:lnTo>
                        <a:lnTo>
                          <a:pt x="65" y="69"/>
                        </a:lnTo>
                        <a:lnTo>
                          <a:pt x="65" y="73"/>
                        </a:lnTo>
                        <a:lnTo>
                          <a:pt x="69" y="73"/>
                        </a:lnTo>
                        <a:lnTo>
                          <a:pt x="69" y="77"/>
                        </a:lnTo>
                        <a:lnTo>
                          <a:pt x="65" y="77"/>
                        </a:lnTo>
                        <a:lnTo>
                          <a:pt x="65" y="81"/>
                        </a:lnTo>
                        <a:lnTo>
                          <a:pt x="65" y="85"/>
                        </a:lnTo>
                        <a:lnTo>
                          <a:pt x="61" y="85"/>
                        </a:lnTo>
                        <a:lnTo>
                          <a:pt x="61" y="89"/>
                        </a:lnTo>
                        <a:lnTo>
                          <a:pt x="57" y="89"/>
                        </a:lnTo>
                        <a:lnTo>
                          <a:pt x="61" y="89"/>
                        </a:lnTo>
                        <a:lnTo>
                          <a:pt x="61" y="93"/>
                        </a:lnTo>
                        <a:lnTo>
                          <a:pt x="65" y="93"/>
                        </a:lnTo>
                        <a:lnTo>
                          <a:pt x="61" y="93"/>
                        </a:lnTo>
                        <a:lnTo>
                          <a:pt x="61" y="97"/>
                        </a:lnTo>
                        <a:lnTo>
                          <a:pt x="57" y="97"/>
                        </a:lnTo>
                        <a:lnTo>
                          <a:pt x="53" y="97"/>
                        </a:lnTo>
                        <a:lnTo>
                          <a:pt x="53" y="93"/>
                        </a:lnTo>
                        <a:lnTo>
                          <a:pt x="49" y="93"/>
                        </a:lnTo>
                        <a:lnTo>
                          <a:pt x="49" y="97"/>
                        </a:lnTo>
                        <a:lnTo>
                          <a:pt x="49" y="93"/>
                        </a:lnTo>
                        <a:lnTo>
                          <a:pt x="46" y="93"/>
                        </a:lnTo>
                        <a:lnTo>
                          <a:pt x="46" y="89"/>
                        </a:lnTo>
                        <a:lnTo>
                          <a:pt x="42" y="89"/>
                        </a:lnTo>
                        <a:lnTo>
                          <a:pt x="42" y="85"/>
                        </a:lnTo>
                        <a:lnTo>
                          <a:pt x="38" y="81"/>
                        </a:lnTo>
                        <a:lnTo>
                          <a:pt x="34" y="81"/>
                        </a:lnTo>
                        <a:lnTo>
                          <a:pt x="30" y="81"/>
                        </a:lnTo>
                        <a:lnTo>
                          <a:pt x="30" y="77"/>
                        </a:lnTo>
                        <a:lnTo>
                          <a:pt x="26" y="77"/>
                        </a:lnTo>
                        <a:lnTo>
                          <a:pt x="26" y="73"/>
                        </a:lnTo>
                        <a:lnTo>
                          <a:pt x="30" y="73"/>
                        </a:lnTo>
                        <a:lnTo>
                          <a:pt x="30" y="69"/>
                        </a:lnTo>
                        <a:lnTo>
                          <a:pt x="30" y="65"/>
                        </a:lnTo>
                        <a:lnTo>
                          <a:pt x="34" y="61"/>
                        </a:lnTo>
                        <a:lnTo>
                          <a:pt x="30" y="61"/>
                        </a:lnTo>
                        <a:lnTo>
                          <a:pt x="26" y="57"/>
                        </a:lnTo>
                        <a:lnTo>
                          <a:pt x="26" y="53"/>
                        </a:lnTo>
                        <a:lnTo>
                          <a:pt x="23" y="53"/>
                        </a:lnTo>
                        <a:lnTo>
                          <a:pt x="19" y="57"/>
                        </a:lnTo>
                        <a:lnTo>
                          <a:pt x="15" y="53"/>
                        </a:lnTo>
                        <a:lnTo>
                          <a:pt x="15" y="49"/>
                        </a:lnTo>
                        <a:lnTo>
                          <a:pt x="11" y="49"/>
                        </a:lnTo>
                        <a:lnTo>
                          <a:pt x="11" y="44"/>
                        </a:lnTo>
                        <a:lnTo>
                          <a:pt x="7" y="44"/>
                        </a:lnTo>
                        <a:lnTo>
                          <a:pt x="7" y="40"/>
                        </a:lnTo>
                        <a:lnTo>
                          <a:pt x="11" y="40"/>
                        </a:lnTo>
                        <a:lnTo>
                          <a:pt x="7" y="40"/>
                        </a:lnTo>
                        <a:lnTo>
                          <a:pt x="7" y="36"/>
                        </a:lnTo>
                        <a:lnTo>
                          <a:pt x="7" y="40"/>
                        </a:lnTo>
                        <a:lnTo>
                          <a:pt x="3" y="40"/>
                        </a:lnTo>
                        <a:lnTo>
                          <a:pt x="3" y="36"/>
                        </a:lnTo>
                        <a:lnTo>
                          <a:pt x="3" y="32"/>
                        </a:lnTo>
                        <a:lnTo>
                          <a:pt x="3" y="28"/>
                        </a:lnTo>
                        <a:lnTo>
                          <a:pt x="0" y="28"/>
                        </a:lnTo>
                        <a:lnTo>
                          <a:pt x="3" y="28"/>
                        </a:lnTo>
                        <a:lnTo>
                          <a:pt x="0" y="28"/>
                        </a:lnTo>
                        <a:lnTo>
                          <a:pt x="0" y="24"/>
                        </a:lnTo>
                        <a:lnTo>
                          <a:pt x="3" y="24"/>
                        </a:lnTo>
                        <a:lnTo>
                          <a:pt x="3" y="20"/>
                        </a:lnTo>
                        <a:lnTo>
                          <a:pt x="3" y="16"/>
                        </a:lnTo>
                        <a:lnTo>
                          <a:pt x="7" y="12"/>
                        </a:lnTo>
                        <a:lnTo>
                          <a:pt x="3" y="12"/>
                        </a:lnTo>
                        <a:lnTo>
                          <a:pt x="7" y="12"/>
                        </a:lnTo>
                        <a:lnTo>
                          <a:pt x="3" y="12"/>
                        </a:lnTo>
                        <a:lnTo>
                          <a:pt x="3" y="8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356" name="Freeform 731">
                    <a:extLst>
                      <a:ext uri="{FF2B5EF4-FFF2-40B4-BE49-F238E27FC236}">
                        <a16:creationId xmlns:a16="http://schemas.microsoft.com/office/drawing/2014/main" id="{C23E2586-B031-3BE0-3B29-733C42BB091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878" y="3679"/>
                    <a:ext cx="101" cy="105"/>
                  </a:xfrm>
                  <a:custGeom>
                    <a:avLst/>
                    <a:gdLst>
                      <a:gd name="T0" fmla="*/ 65 w 100"/>
                      <a:gd name="T1" fmla="*/ 0 h 105"/>
                      <a:gd name="T2" fmla="*/ 69 w 100"/>
                      <a:gd name="T3" fmla="*/ 4 h 105"/>
                      <a:gd name="T4" fmla="*/ 77 w 100"/>
                      <a:gd name="T5" fmla="*/ 4 h 105"/>
                      <a:gd name="T6" fmla="*/ 81 w 100"/>
                      <a:gd name="T7" fmla="*/ 8 h 105"/>
                      <a:gd name="T8" fmla="*/ 81 w 100"/>
                      <a:gd name="T9" fmla="*/ 8 h 105"/>
                      <a:gd name="T10" fmla="*/ 84 w 100"/>
                      <a:gd name="T11" fmla="*/ 12 h 105"/>
                      <a:gd name="T12" fmla="*/ 88 w 100"/>
                      <a:gd name="T13" fmla="*/ 16 h 105"/>
                      <a:gd name="T14" fmla="*/ 88 w 100"/>
                      <a:gd name="T15" fmla="*/ 24 h 105"/>
                      <a:gd name="T16" fmla="*/ 88 w 100"/>
                      <a:gd name="T17" fmla="*/ 24 h 105"/>
                      <a:gd name="T18" fmla="*/ 92 w 100"/>
                      <a:gd name="T19" fmla="*/ 28 h 105"/>
                      <a:gd name="T20" fmla="*/ 88 w 100"/>
                      <a:gd name="T21" fmla="*/ 32 h 105"/>
                      <a:gd name="T22" fmla="*/ 92 w 100"/>
                      <a:gd name="T23" fmla="*/ 36 h 105"/>
                      <a:gd name="T24" fmla="*/ 96 w 100"/>
                      <a:gd name="T25" fmla="*/ 40 h 105"/>
                      <a:gd name="T26" fmla="*/ 96 w 100"/>
                      <a:gd name="T27" fmla="*/ 49 h 105"/>
                      <a:gd name="T28" fmla="*/ 96 w 100"/>
                      <a:gd name="T29" fmla="*/ 57 h 105"/>
                      <a:gd name="T30" fmla="*/ 100 w 100"/>
                      <a:gd name="T31" fmla="*/ 65 h 105"/>
                      <a:gd name="T32" fmla="*/ 92 w 100"/>
                      <a:gd name="T33" fmla="*/ 65 h 105"/>
                      <a:gd name="T34" fmla="*/ 88 w 100"/>
                      <a:gd name="T35" fmla="*/ 69 h 105"/>
                      <a:gd name="T36" fmla="*/ 84 w 100"/>
                      <a:gd name="T37" fmla="*/ 73 h 105"/>
                      <a:gd name="T38" fmla="*/ 77 w 100"/>
                      <a:gd name="T39" fmla="*/ 73 h 105"/>
                      <a:gd name="T40" fmla="*/ 77 w 100"/>
                      <a:gd name="T41" fmla="*/ 81 h 105"/>
                      <a:gd name="T42" fmla="*/ 73 w 100"/>
                      <a:gd name="T43" fmla="*/ 85 h 105"/>
                      <a:gd name="T44" fmla="*/ 69 w 100"/>
                      <a:gd name="T45" fmla="*/ 89 h 105"/>
                      <a:gd name="T46" fmla="*/ 65 w 100"/>
                      <a:gd name="T47" fmla="*/ 93 h 105"/>
                      <a:gd name="T48" fmla="*/ 61 w 100"/>
                      <a:gd name="T49" fmla="*/ 97 h 105"/>
                      <a:gd name="T50" fmla="*/ 58 w 100"/>
                      <a:gd name="T51" fmla="*/ 101 h 105"/>
                      <a:gd name="T52" fmla="*/ 54 w 100"/>
                      <a:gd name="T53" fmla="*/ 105 h 105"/>
                      <a:gd name="T54" fmla="*/ 46 w 100"/>
                      <a:gd name="T55" fmla="*/ 105 h 105"/>
                      <a:gd name="T56" fmla="*/ 42 w 100"/>
                      <a:gd name="T57" fmla="*/ 101 h 105"/>
                      <a:gd name="T58" fmla="*/ 38 w 100"/>
                      <a:gd name="T59" fmla="*/ 97 h 105"/>
                      <a:gd name="T60" fmla="*/ 35 w 100"/>
                      <a:gd name="T61" fmla="*/ 93 h 105"/>
                      <a:gd name="T62" fmla="*/ 27 w 100"/>
                      <a:gd name="T63" fmla="*/ 93 h 105"/>
                      <a:gd name="T64" fmla="*/ 27 w 100"/>
                      <a:gd name="T65" fmla="*/ 85 h 105"/>
                      <a:gd name="T66" fmla="*/ 23 w 100"/>
                      <a:gd name="T67" fmla="*/ 89 h 105"/>
                      <a:gd name="T68" fmla="*/ 19 w 100"/>
                      <a:gd name="T69" fmla="*/ 85 h 105"/>
                      <a:gd name="T70" fmla="*/ 15 w 100"/>
                      <a:gd name="T71" fmla="*/ 85 h 105"/>
                      <a:gd name="T72" fmla="*/ 8 w 100"/>
                      <a:gd name="T73" fmla="*/ 85 h 105"/>
                      <a:gd name="T74" fmla="*/ 4 w 100"/>
                      <a:gd name="T75" fmla="*/ 81 h 105"/>
                      <a:gd name="T76" fmla="*/ 0 w 100"/>
                      <a:gd name="T77" fmla="*/ 85 h 105"/>
                      <a:gd name="T78" fmla="*/ 4 w 100"/>
                      <a:gd name="T79" fmla="*/ 81 h 105"/>
                      <a:gd name="T80" fmla="*/ 8 w 100"/>
                      <a:gd name="T81" fmla="*/ 73 h 105"/>
                      <a:gd name="T82" fmla="*/ 12 w 100"/>
                      <a:gd name="T83" fmla="*/ 69 h 105"/>
                      <a:gd name="T84" fmla="*/ 12 w 100"/>
                      <a:gd name="T85" fmla="*/ 61 h 105"/>
                      <a:gd name="T86" fmla="*/ 15 w 100"/>
                      <a:gd name="T87" fmla="*/ 57 h 105"/>
                      <a:gd name="T88" fmla="*/ 19 w 100"/>
                      <a:gd name="T89" fmla="*/ 53 h 105"/>
                      <a:gd name="T90" fmla="*/ 19 w 100"/>
                      <a:gd name="T91" fmla="*/ 44 h 105"/>
                      <a:gd name="T92" fmla="*/ 23 w 100"/>
                      <a:gd name="T93" fmla="*/ 49 h 105"/>
                      <a:gd name="T94" fmla="*/ 27 w 100"/>
                      <a:gd name="T95" fmla="*/ 44 h 105"/>
                      <a:gd name="T96" fmla="*/ 35 w 100"/>
                      <a:gd name="T97" fmla="*/ 44 h 105"/>
                      <a:gd name="T98" fmla="*/ 38 w 100"/>
                      <a:gd name="T99" fmla="*/ 40 h 105"/>
                      <a:gd name="T100" fmla="*/ 42 w 100"/>
                      <a:gd name="T101" fmla="*/ 36 h 105"/>
                      <a:gd name="T102" fmla="*/ 50 w 100"/>
                      <a:gd name="T103" fmla="*/ 36 h 105"/>
                      <a:gd name="T104" fmla="*/ 50 w 100"/>
                      <a:gd name="T105" fmla="*/ 28 h 105"/>
                      <a:gd name="T106" fmla="*/ 54 w 100"/>
                      <a:gd name="T107" fmla="*/ 20 h 105"/>
                      <a:gd name="T108" fmla="*/ 58 w 100"/>
                      <a:gd name="T109" fmla="*/ 16 h 105"/>
                      <a:gd name="T110" fmla="*/ 58 w 100"/>
                      <a:gd name="T111" fmla="*/ 8 h 105"/>
                      <a:gd name="T112" fmla="*/ 61 w 100"/>
                      <a:gd name="T113" fmla="*/ 4 h 10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100" h="105">
                        <a:moveTo>
                          <a:pt x="61" y="0"/>
                        </a:moveTo>
                        <a:lnTo>
                          <a:pt x="65" y="0"/>
                        </a:lnTo>
                        <a:lnTo>
                          <a:pt x="65" y="4"/>
                        </a:lnTo>
                        <a:lnTo>
                          <a:pt x="69" y="4"/>
                        </a:lnTo>
                        <a:lnTo>
                          <a:pt x="73" y="4"/>
                        </a:lnTo>
                        <a:lnTo>
                          <a:pt x="77" y="4"/>
                        </a:lnTo>
                        <a:lnTo>
                          <a:pt x="81" y="4"/>
                        </a:lnTo>
                        <a:lnTo>
                          <a:pt x="81" y="8"/>
                        </a:lnTo>
                        <a:lnTo>
                          <a:pt x="81" y="4"/>
                        </a:lnTo>
                        <a:lnTo>
                          <a:pt x="81" y="8"/>
                        </a:lnTo>
                        <a:lnTo>
                          <a:pt x="84" y="8"/>
                        </a:lnTo>
                        <a:lnTo>
                          <a:pt x="84" y="12"/>
                        </a:lnTo>
                        <a:lnTo>
                          <a:pt x="84" y="16"/>
                        </a:lnTo>
                        <a:lnTo>
                          <a:pt x="88" y="16"/>
                        </a:lnTo>
                        <a:lnTo>
                          <a:pt x="88" y="20"/>
                        </a:lnTo>
                        <a:lnTo>
                          <a:pt x="88" y="24"/>
                        </a:lnTo>
                        <a:lnTo>
                          <a:pt x="92" y="24"/>
                        </a:lnTo>
                        <a:lnTo>
                          <a:pt x="88" y="24"/>
                        </a:lnTo>
                        <a:lnTo>
                          <a:pt x="88" y="28"/>
                        </a:lnTo>
                        <a:lnTo>
                          <a:pt x="92" y="28"/>
                        </a:lnTo>
                        <a:lnTo>
                          <a:pt x="88" y="28"/>
                        </a:lnTo>
                        <a:lnTo>
                          <a:pt x="88" y="32"/>
                        </a:lnTo>
                        <a:lnTo>
                          <a:pt x="92" y="32"/>
                        </a:lnTo>
                        <a:lnTo>
                          <a:pt x="92" y="36"/>
                        </a:lnTo>
                        <a:lnTo>
                          <a:pt x="92" y="40"/>
                        </a:lnTo>
                        <a:lnTo>
                          <a:pt x="96" y="40"/>
                        </a:lnTo>
                        <a:lnTo>
                          <a:pt x="96" y="44"/>
                        </a:lnTo>
                        <a:lnTo>
                          <a:pt x="96" y="49"/>
                        </a:lnTo>
                        <a:lnTo>
                          <a:pt x="96" y="53"/>
                        </a:lnTo>
                        <a:lnTo>
                          <a:pt x="96" y="57"/>
                        </a:lnTo>
                        <a:lnTo>
                          <a:pt x="100" y="61"/>
                        </a:lnTo>
                        <a:lnTo>
                          <a:pt x="100" y="65"/>
                        </a:lnTo>
                        <a:lnTo>
                          <a:pt x="96" y="65"/>
                        </a:lnTo>
                        <a:lnTo>
                          <a:pt x="92" y="65"/>
                        </a:lnTo>
                        <a:lnTo>
                          <a:pt x="92" y="69"/>
                        </a:lnTo>
                        <a:lnTo>
                          <a:pt x="88" y="69"/>
                        </a:lnTo>
                        <a:lnTo>
                          <a:pt x="84" y="69"/>
                        </a:lnTo>
                        <a:lnTo>
                          <a:pt x="84" y="73"/>
                        </a:lnTo>
                        <a:lnTo>
                          <a:pt x="81" y="73"/>
                        </a:lnTo>
                        <a:lnTo>
                          <a:pt x="77" y="73"/>
                        </a:lnTo>
                        <a:lnTo>
                          <a:pt x="77" y="77"/>
                        </a:lnTo>
                        <a:lnTo>
                          <a:pt x="77" y="81"/>
                        </a:lnTo>
                        <a:lnTo>
                          <a:pt x="73" y="81"/>
                        </a:lnTo>
                        <a:lnTo>
                          <a:pt x="73" y="85"/>
                        </a:lnTo>
                        <a:lnTo>
                          <a:pt x="73" y="89"/>
                        </a:lnTo>
                        <a:lnTo>
                          <a:pt x="69" y="89"/>
                        </a:lnTo>
                        <a:lnTo>
                          <a:pt x="69" y="93"/>
                        </a:lnTo>
                        <a:lnTo>
                          <a:pt x="65" y="93"/>
                        </a:lnTo>
                        <a:lnTo>
                          <a:pt x="65" y="97"/>
                        </a:lnTo>
                        <a:lnTo>
                          <a:pt x="61" y="97"/>
                        </a:lnTo>
                        <a:lnTo>
                          <a:pt x="61" y="101"/>
                        </a:lnTo>
                        <a:lnTo>
                          <a:pt x="58" y="101"/>
                        </a:lnTo>
                        <a:lnTo>
                          <a:pt x="58" y="105"/>
                        </a:lnTo>
                        <a:lnTo>
                          <a:pt x="54" y="105"/>
                        </a:lnTo>
                        <a:lnTo>
                          <a:pt x="50" y="105"/>
                        </a:lnTo>
                        <a:lnTo>
                          <a:pt x="46" y="105"/>
                        </a:lnTo>
                        <a:lnTo>
                          <a:pt x="46" y="101"/>
                        </a:lnTo>
                        <a:lnTo>
                          <a:pt x="42" y="101"/>
                        </a:lnTo>
                        <a:lnTo>
                          <a:pt x="42" y="97"/>
                        </a:lnTo>
                        <a:lnTo>
                          <a:pt x="38" y="97"/>
                        </a:lnTo>
                        <a:lnTo>
                          <a:pt x="38" y="93"/>
                        </a:lnTo>
                        <a:lnTo>
                          <a:pt x="35" y="93"/>
                        </a:lnTo>
                        <a:lnTo>
                          <a:pt x="31" y="93"/>
                        </a:lnTo>
                        <a:lnTo>
                          <a:pt x="27" y="93"/>
                        </a:lnTo>
                        <a:lnTo>
                          <a:pt x="27" y="89"/>
                        </a:lnTo>
                        <a:lnTo>
                          <a:pt x="27" y="85"/>
                        </a:lnTo>
                        <a:lnTo>
                          <a:pt x="23" y="85"/>
                        </a:lnTo>
                        <a:lnTo>
                          <a:pt x="23" y="89"/>
                        </a:lnTo>
                        <a:lnTo>
                          <a:pt x="23" y="85"/>
                        </a:lnTo>
                        <a:lnTo>
                          <a:pt x="19" y="85"/>
                        </a:lnTo>
                        <a:lnTo>
                          <a:pt x="15" y="81"/>
                        </a:lnTo>
                        <a:lnTo>
                          <a:pt x="15" y="85"/>
                        </a:lnTo>
                        <a:lnTo>
                          <a:pt x="12" y="85"/>
                        </a:lnTo>
                        <a:lnTo>
                          <a:pt x="8" y="85"/>
                        </a:lnTo>
                        <a:lnTo>
                          <a:pt x="8" y="81"/>
                        </a:lnTo>
                        <a:lnTo>
                          <a:pt x="4" y="81"/>
                        </a:lnTo>
                        <a:lnTo>
                          <a:pt x="0" y="81"/>
                        </a:lnTo>
                        <a:lnTo>
                          <a:pt x="0" y="85"/>
                        </a:lnTo>
                        <a:lnTo>
                          <a:pt x="0" y="81"/>
                        </a:lnTo>
                        <a:lnTo>
                          <a:pt x="4" y="81"/>
                        </a:lnTo>
                        <a:lnTo>
                          <a:pt x="4" y="77"/>
                        </a:lnTo>
                        <a:lnTo>
                          <a:pt x="8" y="73"/>
                        </a:lnTo>
                        <a:lnTo>
                          <a:pt x="12" y="73"/>
                        </a:lnTo>
                        <a:lnTo>
                          <a:pt x="12" y="69"/>
                        </a:lnTo>
                        <a:lnTo>
                          <a:pt x="12" y="65"/>
                        </a:lnTo>
                        <a:lnTo>
                          <a:pt x="12" y="61"/>
                        </a:lnTo>
                        <a:lnTo>
                          <a:pt x="15" y="61"/>
                        </a:lnTo>
                        <a:lnTo>
                          <a:pt x="15" y="57"/>
                        </a:lnTo>
                        <a:lnTo>
                          <a:pt x="19" y="57"/>
                        </a:lnTo>
                        <a:lnTo>
                          <a:pt x="19" y="53"/>
                        </a:lnTo>
                        <a:lnTo>
                          <a:pt x="19" y="49"/>
                        </a:lnTo>
                        <a:lnTo>
                          <a:pt x="19" y="44"/>
                        </a:lnTo>
                        <a:lnTo>
                          <a:pt x="23" y="44"/>
                        </a:lnTo>
                        <a:lnTo>
                          <a:pt x="23" y="49"/>
                        </a:lnTo>
                        <a:lnTo>
                          <a:pt x="27" y="49"/>
                        </a:lnTo>
                        <a:lnTo>
                          <a:pt x="27" y="44"/>
                        </a:lnTo>
                        <a:lnTo>
                          <a:pt x="31" y="44"/>
                        </a:lnTo>
                        <a:lnTo>
                          <a:pt x="35" y="44"/>
                        </a:lnTo>
                        <a:lnTo>
                          <a:pt x="35" y="40"/>
                        </a:lnTo>
                        <a:lnTo>
                          <a:pt x="38" y="40"/>
                        </a:lnTo>
                        <a:lnTo>
                          <a:pt x="38" y="36"/>
                        </a:lnTo>
                        <a:lnTo>
                          <a:pt x="42" y="36"/>
                        </a:lnTo>
                        <a:lnTo>
                          <a:pt x="46" y="36"/>
                        </a:lnTo>
                        <a:lnTo>
                          <a:pt x="50" y="36"/>
                        </a:lnTo>
                        <a:lnTo>
                          <a:pt x="50" y="32"/>
                        </a:lnTo>
                        <a:lnTo>
                          <a:pt x="50" y="28"/>
                        </a:lnTo>
                        <a:lnTo>
                          <a:pt x="54" y="24"/>
                        </a:lnTo>
                        <a:lnTo>
                          <a:pt x="54" y="20"/>
                        </a:lnTo>
                        <a:lnTo>
                          <a:pt x="54" y="16"/>
                        </a:lnTo>
                        <a:lnTo>
                          <a:pt x="58" y="16"/>
                        </a:lnTo>
                        <a:lnTo>
                          <a:pt x="58" y="12"/>
                        </a:lnTo>
                        <a:lnTo>
                          <a:pt x="58" y="8"/>
                        </a:lnTo>
                        <a:lnTo>
                          <a:pt x="61" y="8"/>
                        </a:lnTo>
                        <a:lnTo>
                          <a:pt x="61" y="4"/>
                        </a:lnTo>
                        <a:lnTo>
                          <a:pt x="61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357" name="Freeform 732">
                    <a:extLst>
                      <a:ext uri="{FF2B5EF4-FFF2-40B4-BE49-F238E27FC236}">
                        <a16:creationId xmlns:a16="http://schemas.microsoft.com/office/drawing/2014/main" id="{97B48D28-2F2B-BDBC-E12E-5889633BA0A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53" y="3679"/>
                    <a:ext cx="55" cy="53"/>
                  </a:xfrm>
                  <a:custGeom>
                    <a:avLst/>
                    <a:gdLst>
                      <a:gd name="T0" fmla="*/ 54 w 54"/>
                      <a:gd name="T1" fmla="*/ 0 h 53"/>
                      <a:gd name="T2" fmla="*/ 50 w 54"/>
                      <a:gd name="T3" fmla="*/ 8 h 53"/>
                      <a:gd name="T4" fmla="*/ 54 w 54"/>
                      <a:gd name="T5" fmla="*/ 12 h 53"/>
                      <a:gd name="T6" fmla="*/ 50 w 54"/>
                      <a:gd name="T7" fmla="*/ 16 h 53"/>
                      <a:gd name="T8" fmla="*/ 46 w 54"/>
                      <a:gd name="T9" fmla="*/ 12 h 53"/>
                      <a:gd name="T10" fmla="*/ 42 w 54"/>
                      <a:gd name="T11" fmla="*/ 16 h 53"/>
                      <a:gd name="T12" fmla="*/ 35 w 54"/>
                      <a:gd name="T13" fmla="*/ 16 h 53"/>
                      <a:gd name="T14" fmla="*/ 35 w 54"/>
                      <a:gd name="T15" fmla="*/ 24 h 53"/>
                      <a:gd name="T16" fmla="*/ 31 w 54"/>
                      <a:gd name="T17" fmla="*/ 28 h 53"/>
                      <a:gd name="T18" fmla="*/ 31 w 54"/>
                      <a:gd name="T19" fmla="*/ 36 h 53"/>
                      <a:gd name="T20" fmla="*/ 27 w 54"/>
                      <a:gd name="T21" fmla="*/ 40 h 53"/>
                      <a:gd name="T22" fmla="*/ 23 w 54"/>
                      <a:gd name="T23" fmla="*/ 44 h 53"/>
                      <a:gd name="T24" fmla="*/ 19 w 54"/>
                      <a:gd name="T25" fmla="*/ 49 h 53"/>
                      <a:gd name="T26" fmla="*/ 12 w 54"/>
                      <a:gd name="T27" fmla="*/ 49 h 53"/>
                      <a:gd name="T28" fmla="*/ 12 w 54"/>
                      <a:gd name="T29" fmla="*/ 49 h 53"/>
                      <a:gd name="T30" fmla="*/ 8 w 54"/>
                      <a:gd name="T31" fmla="*/ 44 h 53"/>
                      <a:gd name="T32" fmla="*/ 4 w 54"/>
                      <a:gd name="T33" fmla="*/ 40 h 53"/>
                      <a:gd name="T34" fmla="*/ 0 w 54"/>
                      <a:gd name="T35" fmla="*/ 32 h 53"/>
                      <a:gd name="T36" fmla="*/ 0 w 54"/>
                      <a:gd name="T37" fmla="*/ 28 h 53"/>
                      <a:gd name="T38" fmla="*/ 4 w 54"/>
                      <a:gd name="T39" fmla="*/ 24 h 53"/>
                      <a:gd name="T40" fmla="*/ 8 w 54"/>
                      <a:gd name="T41" fmla="*/ 20 h 53"/>
                      <a:gd name="T42" fmla="*/ 8 w 54"/>
                      <a:gd name="T43" fmla="*/ 16 h 53"/>
                      <a:gd name="T44" fmla="*/ 12 w 54"/>
                      <a:gd name="T45" fmla="*/ 12 h 53"/>
                      <a:gd name="T46" fmla="*/ 16 w 54"/>
                      <a:gd name="T47" fmla="*/ 8 h 53"/>
                      <a:gd name="T48" fmla="*/ 23 w 54"/>
                      <a:gd name="T49" fmla="*/ 8 h 53"/>
                      <a:gd name="T50" fmla="*/ 27 w 54"/>
                      <a:gd name="T51" fmla="*/ 4 h 53"/>
                      <a:gd name="T52" fmla="*/ 27 w 54"/>
                      <a:gd name="T53" fmla="*/ 4 h 53"/>
                      <a:gd name="T54" fmla="*/ 31 w 54"/>
                      <a:gd name="T55" fmla="*/ 0 h 53"/>
                      <a:gd name="T56" fmla="*/ 35 w 54"/>
                      <a:gd name="T57" fmla="*/ 4 h 53"/>
                      <a:gd name="T58" fmla="*/ 39 w 54"/>
                      <a:gd name="T59" fmla="*/ 8 h 53"/>
                      <a:gd name="T60" fmla="*/ 42 w 54"/>
                      <a:gd name="T61" fmla="*/ 4 h 53"/>
                      <a:gd name="T62" fmla="*/ 50 w 54"/>
                      <a:gd name="T63" fmla="*/ 4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</a:cxnLst>
                    <a:rect l="0" t="0" r="r" b="b"/>
                    <a:pathLst>
                      <a:path w="54" h="53">
                        <a:moveTo>
                          <a:pt x="50" y="0"/>
                        </a:moveTo>
                        <a:lnTo>
                          <a:pt x="54" y="0"/>
                        </a:lnTo>
                        <a:lnTo>
                          <a:pt x="54" y="4"/>
                        </a:lnTo>
                        <a:lnTo>
                          <a:pt x="50" y="8"/>
                        </a:lnTo>
                        <a:lnTo>
                          <a:pt x="54" y="8"/>
                        </a:lnTo>
                        <a:lnTo>
                          <a:pt x="54" y="12"/>
                        </a:lnTo>
                        <a:lnTo>
                          <a:pt x="54" y="16"/>
                        </a:lnTo>
                        <a:lnTo>
                          <a:pt x="50" y="16"/>
                        </a:lnTo>
                        <a:lnTo>
                          <a:pt x="50" y="12"/>
                        </a:lnTo>
                        <a:lnTo>
                          <a:pt x="46" y="12"/>
                        </a:lnTo>
                        <a:lnTo>
                          <a:pt x="42" y="12"/>
                        </a:lnTo>
                        <a:lnTo>
                          <a:pt x="42" y="16"/>
                        </a:lnTo>
                        <a:lnTo>
                          <a:pt x="39" y="16"/>
                        </a:lnTo>
                        <a:lnTo>
                          <a:pt x="35" y="16"/>
                        </a:lnTo>
                        <a:lnTo>
                          <a:pt x="35" y="20"/>
                        </a:lnTo>
                        <a:lnTo>
                          <a:pt x="35" y="24"/>
                        </a:lnTo>
                        <a:lnTo>
                          <a:pt x="35" y="28"/>
                        </a:lnTo>
                        <a:lnTo>
                          <a:pt x="31" y="28"/>
                        </a:lnTo>
                        <a:lnTo>
                          <a:pt x="31" y="32"/>
                        </a:lnTo>
                        <a:lnTo>
                          <a:pt x="31" y="36"/>
                        </a:lnTo>
                        <a:lnTo>
                          <a:pt x="27" y="36"/>
                        </a:lnTo>
                        <a:lnTo>
                          <a:pt x="27" y="40"/>
                        </a:lnTo>
                        <a:lnTo>
                          <a:pt x="23" y="40"/>
                        </a:lnTo>
                        <a:lnTo>
                          <a:pt x="23" y="44"/>
                        </a:lnTo>
                        <a:lnTo>
                          <a:pt x="19" y="44"/>
                        </a:lnTo>
                        <a:lnTo>
                          <a:pt x="19" y="49"/>
                        </a:lnTo>
                        <a:lnTo>
                          <a:pt x="16" y="49"/>
                        </a:lnTo>
                        <a:lnTo>
                          <a:pt x="12" y="49"/>
                        </a:lnTo>
                        <a:lnTo>
                          <a:pt x="12" y="53"/>
                        </a:lnTo>
                        <a:lnTo>
                          <a:pt x="12" y="49"/>
                        </a:lnTo>
                        <a:lnTo>
                          <a:pt x="8" y="49"/>
                        </a:lnTo>
                        <a:lnTo>
                          <a:pt x="8" y="44"/>
                        </a:lnTo>
                        <a:lnTo>
                          <a:pt x="8" y="40"/>
                        </a:lnTo>
                        <a:lnTo>
                          <a:pt x="4" y="40"/>
                        </a:lnTo>
                        <a:lnTo>
                          <a:pt x="4" y="36"/>
                        </a:lnTo>
                        <a:lnTo>
                          <a:pt x="0" y="32"/>
                        </a:lnTo>
                        <a:lnTo>
                          <a:pt x="4" y="28"/>
                        </a:lnTo>
                        <a:lnTo>
                          <a:pt x="0" y="28"/>
                        </a:lnTo>
                        <a:lnTo>
                          <a:pt x="4" y="28"/>
                        </a:lnTo>
                        <a:lnTo>
                          <a:pt x="4" y="24"/>
                        </a:lnTo>
                        <a:lnTo>
                          <a:pt x="4" y="20"/>
                        </a:lnTo>
                        <a:lnTo>
                          <a:pt x="8" y="20"/>
                        </a:lnTo>
                        <a:lnTo>
                          <a:pt x="4" y="16"/>
                        </a:lnTo>
                        <a:lnTo>
                          <a:pt x="8" y="16"/>
                        </a:lnTo>
                        <a:lnTo>
                          <a:pt x="8" y="12"/>
                        </a:lnTo>
                        <a:lnTo>
                          <a:pt x="12" y="12"/>
                        </a:lnTo>
                        <a:lnTo>
                          <a:pt x="12" y="8"/>
                        </a:lnTo>
                        <a:lnTo>
                          <a:pt x="16" y="8"/>
                        </a:lnTo>
                        <a:lnTo>
                          <a:pt x="19" y="8"/>
                        </a:lnTo>
                        <a:lnTo>
                          <a:pt x="23" y="8"/>
                        </a:lnTo>
                        <a:lnTo>
                          <a:pt x="23" y="4"/>
                        </a:lnTo>
                        <a:lnTo>
                          <a:pt x="27" y="4"/>
                        </a:lnTo>
                        <a:lnTo>
                          <a:pt x="27" y="0"/>
                        </a:lnTo>
                        <a:lnTo>
                          <a:pt x="27" y="4"/>
                        </a:lnTo>
                        <a:lnTo>
                          <a:pt x="31" y="4"/>
                        </a:lnTo>
                        <a:lnTo>
                          <a:pt x="31" y="0"/>
                        </a:lnTo>
                        <a:lnTo>
                          <a:pt x="35" y="0"/>
                        </a:lnTo>
                        <a:lnTo>
                          <a:pt x="35" y="4"/>
                        </a:lnTo>
                        <a:lnTo>
                          <a:pt x="39" y="4"/>
                        </a:lnTo>
                        <a:lnTo>
                          <a:pt x="39" y="8"/>
                        </a:lnTo>
                        <a:lnTo>
                          <a:pt x="42" y="8"/>
                        </a:lnTo>
                        <a:lnTo>
                          <a:pt x="42" y="4"/>
                        </a:lnTo>
                        <a:lnTo>
                          <a:pt x="46" y="4"/>
                        </a:lnTo>
                        <a:lnTo>
                          <a:pt x="50" y="4"/>
                        </a:lnTo>
                        <a:lnTo>
                          <a:pt x="50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358" name="Freeform 733">
                    <a:extLst>
                      <a:ext uri="{FF2B5EF4-FFF2-40B4-BE49-F238E27FC236}">
                        <a16:creationId xmlns:a16="http://schemas.microsoft.com/office/drawing/2014/main" id="{AE67FD14-31D9-AE9A-82DB-F3428A8E526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59" y="3687"/>
                    <a:ext cx="89" cy="87"/>
                  </a:xfrm>
                  <a:custGeom>
                    <a:avLst/>
                    <a:gdLst>
                      <a:gd name="T0" fmla="*/ 42 w 88"/>
                      <a:gd name="T1" fmla="*/ 8 h 85"/>
                      <a:gd name="T2" fmla="*/ 46 w 88"/>
                      <a:gd name="T3" fmla="*/ 4 h 85"/>
                      <a:gd name="T4" fmla="*/ 50 w 88"/>
                      <a:gd name="T5" fmla="*/ 0 h 85"/>
                      <a:gd name="T6" fmla="*/ 54 w 88"/>
                      <a:gd name="T7" fmla="*/ 4 h 85"/>
                      <a:gd name="T8" fmla="*/ 58 w 88"/>
                      <a:gd name="T9" fmla="*/ 0 h 85"/>
                      <a:gd name="T10" fmla="*/ 65 w 88"/>
                      <a:gd name="T11" fmla="*/ 0 h 85"/>
                      <a:gd name="T12" fmla="*/ 69 w 88"/>
                      <a:gd name="T13" fmla="*/ 4 h 85"/>
                      <a:gd name="T14" fmla="*/ 77 w 88"/>
                      <a:gd name="T15" fmla="*/ 4 h 85"/>
                      <a:gd name="T16" fmla="*/ 77 w 88"/>
                      <a:gd name="T17" fmla="*/ 8 h 85"/>
                      <a:gd name="T18" fmla="*/ 73 w 88"/>
                      <a:gd name="T19" fmla="*/ 12 h 85"/>
                      <a:gd name="T20" fmla="*/ 77 w 88"/>
                      <a:gd name="T21" fmla="*/ 16 h 85"/>
                      <a:gd name="T22" fmla="*/ 81 w 88"/>
                      <a:gd name="T23" fmla="*/ 20 h 85"/>
                      <a:gd name="T24" fmla="*/ 88 w 88"/>
                      <a:gd name="T25" fmla="*/ 20 h 85"/>
                      <a:gd name="T26" fmla="*/ 85 w 88"/>
                      <a:gd name="T27" fmla="*/ 24 h 85"/>
                      <a:gd name="T28" fmla="*/ 81 w 88"/>
                      <a:gd name="T29" fmla="*/ 28 h 85"/>
                      <a:gd name="T30" fmla="*/ 81 w 88"/>
                      <a:gd name="T31" fmla="*/ 36 h 85"/>
                      <a:gd name="T32" fmla="*/ 77 w 88"/>
                      <a:gd name="T33" fmla="*/ 41 h 85"/>
                      <a:gd name="T34" fmla="*/ 73 w 88"/>
                      <a:gd name="T35" fmla="*/ 45 h 85"/>
                      <a:gd name="T36" fmla="*/ 69 w 88"/>
                      <a:gd name="T37" fmla="*/ 49 h 85"/>
                      <a:gd name="T38" fmla="*/ 69 w 88"/>
                      <a:gd name="T39" fmla="*/ 57 h 85"/>
                      <a:gd name="T40" fmla="*/ 65 w 88"/>
                      <a:gd name="T41" fmla="*/ 61 h 85"/>
                      <a:gd name="T42" fmla="*/ 65 w 88"/>
                      <a:gd name="T43" fmla="*/ 69 h 85"/>
                      <a:gd name="T44" fmla="*/ 62 w 88"/>
                      <a:gd name="T45" fmla="*/ 73 h 85"/>
                      <a:gd name="T46" fmla="*/ 50 w 88"/>
                      <a:gd name="T47" fmla="*/ 73 h 85"/>
                      <a:gd name="T48" fmla="*/ 54 w 88"/>
                      <a:gd name="T49" fmla="*/ 69 h 85"/>
                      <a:gd name="T50" fmla="*/ 50 w 88"/>
                      <a:gd name="T51" fmla="*/ 65 h 85"/>
                      <a:gd name="T52" fmla="*/ 46 w 88"/>
                      <a:gd name="T53" fmla="*/ 69 h 85"/>
                      <a:gd name="T54" fmla="*/ 31 w 88"/>
                      <a:gd name="T55" fmla="*/ 81 h 85"/>
                      <a:gd name="T56" fmla="*/ 23 w 88"/>
                      <a:gd name="T57" fmla="*/ 85 h 85"/>
                      <a:gd name="T58" fmla="*/ 16 w 88"/>
                      <a:gd name="T59" fmla="*/ 85 h 85"/>
                      <a:gd name="T60" fmla="*/ 4 w 88"/>
                      <a:gd name="T61" fmla="*/ 85 h 85"/>
                      <a:gd name="T62" fmla="*/ 0 w 88"/>
                      <a:gd name="T63" fmla="*/ 81 h 85"/>
                      <a:gd name="T64" fmla="*/ 4 w 88"/>
                      <a:gd name="T65" fmla="*/ 77 h 85"/>
                      <a:gd name="T66" fmla="*/ 8 w 88"/>
                      <a:gd name="T67" fmla="*/ 69 h 85"/>
                      <a:gd name="T68" fmla="*/ 12 w 88"/>
                      <a:gd name="T69" fmla="*/ 65 h 85"/>
                      <a:gd name="T70" fmla="*/ 16 w 88"/>
                      <a:gd name="T71" fmla="*/ 61 h 85"/>
                      <a:gd name="T72" fmla="*/ 19 w 88"/>
                      <a:gd name="T73" fmla="*/ 53 h 85"/>
                      <a:gd name="T74" fmla="*/ 23 w 88"/>
                      <a:gd name="T75" fmla="*/ 49 h 85"/>
                      <a:gd name="T76" fmla="*/ 31 w 88"/>
                      <a:gd name="T77" fmla="*/ 49 h 85"/>
                      <a:gd name="T78" fmla="*/ 35 w 88"/>
                      <a:gd name="T79" fmla="*/ 45 h 85"/>
                      <a:gd name="T80" fmla="*/ 35 w 88"/>
                      <a:gd name="T81" fmla="*/ 36 h 85"/>
                      <a:gd name="T82" fmla="*/ 39 w 88"/>
                      <a:gd name="T83" fmla="*/ 32 h 85"/>
                      <a:gd name="T84" fmla="*/ 42 w 88"/>
                      <a:gd name="T85" fmla="*/ 28 h 85"/>
                      <a:gd name="T86" fmla="*/ 42 w 88"/>
                      <a:gd name="T87" fmla="*/ 20 h 85"/>
                      <a:gd name="T88" fmla="*/ 39 w 88"/>
                      <a:gd name="T89" fmla="*/ 16 h 85"/>
                      <a:gd name="T90" fmla="*/ 42 w 88"/>
                      <a:gd name="T91" fmla="*/ 12 h 8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</a:cxnLst>
                    <a:rect l="0" t="0" r="r" b="b"/>
                    <a:pathLst>
                      <a:path w="88" h="85">
                        <a:moveTo>
                          <a:pt x="42" y="12"/>
                        </a:moveTo>
                        <a:lnTo>
                          <a:pt x="42" y="8"/>
                        </a:lnTo>
                        <a:lnTo>
                          <a:pt x="46" y="8"/>
                        </a:lnTo>
                        <a:lnTo>
                          <a:pt x="46" y="4"/>
                        </a:lnTo>
                        <a:lnTo>
                          <a:pt x="46" y="0"/>
                        </a:lnTo>
                        <a:lnTo>
                          <a:pt x="50" y="0"/>
                        </a:lnTo>
                        <a:lnTo>
                          <a:pt x="54" y="0"/>
                        </a:lnTo>
                        <a:lnTo>
                          <a:pt x="54" y="4"/>
                        </a:lnTo>
                        <a:lnTo>
                          <a:pt x="54" y="0"/>
                        </a:lnTo>
                        <a:lnTo>
                          <a:pt x="58" y="0"/>
                        </a:lnTo>
                        <a:lnTo>
                          <a:pt x="62" y="0"/>
                        </a:lnTo>
                        <a:lnTo>
                          <a:pt x="65" y="0"/>
                        </a:lnTo>
                        <a:lnTo>
                          <a:pt x="69" y="0"/>
                        </a:lnTo>
                        <a:lnTo>
                          <a:pt x="69" y="4"/>
                        </a:lnTo>
                        <a:lnTo>
                          <a:pt x="73" y="4"/>
                        </a:lnTo>
                        <a:lnTo>
                          <a:pt x="77" y="4"/>
                        </a:lnTo>
                        <a:lnTo>
                          <a:pt x="73" y="8"/>
                        </a:lnTo>
                        <a:lnTo>
                          <a:pt x="77" y="8"/>
                        </a:lnTo>
                        <a:lnTo>
                          <a:pt x="77" y="12"/>
                        </a:lnTo>
                        <a:lnTo>
                          <a:pt x="73" y="12"/>
                        </a:lnTo>
                        <a:lnTo>
                          <a:pt x="73" y="16"/>
                        </a:lnTo>
                        <a:lnTo>
                          <a:pt x="77" y="16"/>
                        </a:lnTo>
                        <a:lnTo>
                          <a:pt x="77" y="20"/>
                        </a:lnTo>
                        <a:lnTo>
                          <a:pt x="81" y="20"/>
                        </a:lnTo>
                        <a:lnTo>
                          <a:pt x="85" y="20"/>
                        </a:lnTo>
                        <a:lnTo>
                          <a:pt x="88" y="20"/>
                        </a:lnTo>
                        <a:lnTo>
                          <a:pt x="88" y="24"/>
                        </a:lnTo>
                        <a:lnTo>
                          <a:pt x="85" y="24"/>
                        </a:lnTo>
                        <a:lnTo>
                          <a:pt x="85" y="28"/>
                        </a:lnTo>
                        <a:lnTo>
                          <a:pt x="81" y="28"/>
                        </a:lnTo>
                        <a:lnTo>
                          <a:pt x="81" y="32"/>
                        </a:lnTo>
                        <a:lnTo>
                          <a:pt x="81" y="36"/>
                        </a:lnTo>
                        <a:lnTo>
                          <a:pt x="77" y="36"/>
                        </a:lnTo>
                        <a:lnTo>
                          <a:pt x="77" y="41"/>
                        </a:lnTo>
                        <a:lnTo>
                          <a:pt x="73" y="41"/>
                        </a:lnTo>
                        <a:lnTo>
                          <a:pt x="73" y="45"/>
                        </a:lnTo>
                        <a:lnTo>
                          <a:pt x="73" y="49"/>
                        </a:lnTo>
                        <a:lnTo>
                          <a:pt x="69" y="49"/>
                        </a:lnTo>
                        <a:lnTo>
                          <a:pt x="69" y="53"/>
                        </a:lnTo>
                        <a:lnTo>
                          <a:pt x="69" y="57"/>
                        </a:lnTo>
                        <a:lnTo>
                          <a:pt x="65" y="57"/>
                        </a:lnTo>
                        <a:lnTo>
                          <a:pt x="65" y="61"/>
                        </a:lnTo>
                        <a:lnTo>
                          <a:pt x="65" y="65"/>
                        </a:lnTo>
                        <a:lnTo>
                          <a:pt x="65" y="69"/>
                        </a:lnTo>
                        <a:lnTo>
                          <a:pt x="62" y="69"/>
                        </a:lnTo>
                        <a:lnTo>
                          <a:pt x="62" y="73"/>
                        </a:lnTo>
                        <a:lnTo>
                          <a:pt x="62" y="77"/>
                        </a:lnTo>
                        <a:lnTo>
                          <a:pt x="50" y="73"/>
                        </a:lnTo>
                        <a:lnTo>
                          <a:pt x="50" y="69"/>
                        </a:lnTo>
                        <a:lnTo>
                          <a:pt x="54" y="69"/>
                        </a:lnTo>
                        <a:lnTo>
                          <a:pt x="54" y="65"/>
                        </a:lnTo>
                        <a:lnTo>
                          <a:pt x="50" y="65"/>
                        </a:lnTo>
                        <a:lnTo>
                          <a:pt x="50" y="69"/>
                        </a:lnTo>
                        <a:lnTo>
                          <a:pt x="46" y="69"/>
                        </a:lnTo>
                        <a:lnTo>
                          <a:pt x="35" y="77"/>
                        </a:lnTo>
                        <a:lnTo>
                          <a:pt x="31" y="81"/>
                        </a:lnTo>
                        <a:lnTo>
                          <a:pt x="27" y="81"/>
                        </a:lnTo>
                        <a:lnTo>
                          <a:pt x="23" y="85"/>
                        </a:lnTo>
                        <a:lnTo>
                          <a:pt x="19" y="85"/>
                        </a:lnTo>
                        <a:lnTo>
                          <a:pt x="16" y="85"/>
                        </a:lnTo>
                        <a:lnTo>
                          <a:pt x="8" y="81"/>
                        </a:lnTo>
                        <a:lnTo>
                          <a:pt x="4" y="85"/>
                        </a:lnTo>
                        <a:lnTo>
                          <a:pt x="0" y="85"/>
                        </a:lnTo>
                        <a:lnTo>
                          <a:pt x="0" y="81"/>
                        </a:lnTo>
                        <a:lnTo>
                          <a:pt x="4" y="81"/>
                        </a:lnTo>
                        <a:lnTo>
                          <a:pt x="4" y="77"/>
                        </a:lnTo>
                        <a:lnTo>
                          <a:pt x="8" y="73"/>
                        </a:lnTo>
                        <a:lnTo>
                          <a:pt x="8" y="69"/>
                        </a:lnTo>
                        <a:lnTo>
                          <a:pt x="12" y="69"/>
                        </a:lnTo>
                        <a:lnTo>
                          <a:pt x="12" y="65"/>
                        </a:lnTo>
                        <a:lnTo>
                          <a:pt x="12" y="61"/>
                        </a:lnTo>
                        <a:lnTo>
                          <a:pt x="16" y="61"/>
                        </a:lnTo>
                        <a:lnTo>
                          <a:pt x="16" y="57"/>
                        </a:lnTo>
                        <a:lnTo>
                          <a:pt x="19" y="53"/>
                        </a:lnTo>
                        <a:lnTo>
                          <a:pt x="23" y="53"/>
                        </a:lnTo>
                        <a:lnTo>
                          <a:pt x="23" y="49"/>
                        </a:lnTo>
                        <a:lnTo>
                          <a:pt x="27" y="49"/>
                        </a:lnTo>
                        <a:lnTo>
                          <a:pt x="31" y="49"/>
                        </a:lnTo>
                        <a:lnTo>
                          <a:pt x="31" y="45"/>
                        </a:lnTo>
                        <a:lnTo>
                          <a:pt x="35" y="45"/>
                        </a:lnTo>
                        <a:lnTo>
                          <a:pt x="35" y="41"/>
                        </a:lnTo>
                        <a:lnTo>
                          <a:pt x="35" y="36"/>
                        </a:lnTo>
                        <a:lnTo>
                          <a:pt x="39" y="36"/>
                        </a:lnTo>
                        <a:lnTo>
                          <a:pt x="39" y="32"/>
                        </a:lnTo>
                        <a:lnTo>
                          <a:pt x="39" y="28"/>
                        </a:lnTo>
                        <a:lnTo>
                          <a:pt x="42" y="28"/>
                        </a:lnTo>
                        <a:lnTo>
                          <a:pt x="42" y="24"/>
                        </a:lnTo>
                        <a:lnTo>
                          <a:pt x="42" y="20"/>
                        </a:lnTo>
                        <a:lnTo>
                          <a:pt x="39" y="20"/>
                        </a:lnTo>
                        <a:lnTo>
                          <a:pt x="39" y="16"/>
                        </a:lnTo>
                        <a:lnTo>
                          <a:pt x="42" y="16"/>
                        </a:lnTo>
                        <a:lnTo>
                          <a:pt x="42" y="12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359" name="Freeform 734">
                    <a:extLst>
                      <a:ext uri="{FF2B5EF4-FFF2-40B4-BE49-F238E27FC236}">
                        <a16:creationId xmlns:a16="http://schemas.microsoft.com/office/drawing/2014/main" id="{5303DE74-BC4D-999F-6187-720A550430E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615" y="3687"/>
                    <a:ext cx="38" cy="41"/>
                  </a:xfrm>
                  <a:custGeom>
                    <a:avLst/>
                    <a:gdLst>
                      <a:gd name="T0" fmla="*/ 16 w 39"/>
                      <a:gd name="T1" fmla="*/ 36 h 41"/>
                      <a:gd name="T2" fmla="*/ 8 w 39"/>
                      <a:gd name="T3" fmla="*/ 28 h 41"/>
                      <a:gd name="T4" fmla="*/ 4 w 39"/>
                      <a:gd name="T5" fmla="*/ 24 h 41"/>
                      <a:gd name="T6" fmla="*/ 4 w 39"/>
                      <a:gd name="T7" fmla="*/ 24 h 41"/>
                      <a:gd name="T8" fmla="*/ 8 w 39"/>
                      <a:gd name="T9" fmla="*/ 20 h 41"/>
                      <a:gd name="T10" fmla="*/ 12 w 39"/>
                      <a:gd name="T11" fmla="*/ 16 h 41"/>
                      <a:gd name="T12" fmla="*/ 16 w 39"/>
                      <a:gd name="T13" fmla="*/ 20 h 41"/>
                      <a:gd name="T14" fmla="*/ 20 w 39"/>
                      <a:gd name="T15" fmla="*/ 16 h 41"/>
                      <a:gd name="T16" fmla="*/ 23 w 39"/>
                      <a:gd name="T17" fmla="*/ 12 h 41"/>
                      <a:gd name="T18" fmla="*/ 27 w 39"/>
                      <a:gd name="T19" fmla="*/ 8 h 41"/>
                      <a:gd name="T20" fmla="*/ 31 w 39"/>
                      <a:gd name="T21" fmla="*/ 4 h 41"/>
                      <a:gd name="T22" fmla="*/ 35 w 39"/>
                      <a:gd name="T23" fmla="*/ 4 h 41"/>
                      <a:gd name="T24" fmla="*/ 39 w 39"/>
                      <a:gd name="T25" fmla="*/ 8 h 41"/>
                      <a:gd name="T26" fmla="*/ 39 w 39"/>
                      <a:gd name="T27" fmla="*/ 16 h 41"/>
                      <a:gd name="T28" fmla="*/ 35 w 39"/>
                      <a:gd name="T29" fmla="*/ 24 h 41"/>
                      <a:gd name="T30" fmla="*/ 31 w 39"/>
                      <a:gd name="T31" fmla="*/ 24 h 41"/>
                      <a:gd name="T32" fmla="*/ 35 w 39"/>
                      <a:gd name="T33" fmla="*/ 20 h 41"/>
                      <a:gd name="T34" fmla="*/ 35 w 39"/>
                      <a:gd name="T35" fmla="*/ 12 h 41"/>
                      <a:gd name="T36" fmla="*/ 35 w 39"/>
                      <a:gd name="T37" fmla="*/ 12 h 41"/>
                      <a:gd name="T38" fmla="*/ 31 w 39"/>
                      <a:gd name="T39" fmla="*/ 16 h 41"/>
                      <a:gd name="T40" fmla="*/ 31 w 39"/>
                      <a:gd name="T41" fmla="*/ 24 h 41"/>
                      <a:gd name="T42" fmla="*/ 31 w 39"/>
                      <a:gd name="T43" fmla="*/ 24 h 41"/>
                      <a:gd name="T44" fmla="*/ 27 w 39"/>
                      <a:gd name="T45" fmla="*/ 20 h 41"/>
                      <a:gd name="T46" fmla="*/ 31 w 39"/>
                      <a:gd name="T47" fmla="*/ 24 h 41"/>
                      <a:gd name="T48" fmla="*/ 31 w 39"/>
                      <a:gd name="T49" fmla="*/ 24 h 41"/>
                      <a:gd name="T50" fmla="*/ 31 w 39"/>
                      <a:gd name="T51" fmla="*/ 24 h 41"/>
                      <a:gd name="T52" fmla="*/ 27 w 39"/>
                      <a:gd name="T53" fmla="*/ 28 h 41"/>
                      <a:gd name="T54" fmla="*/ 23 w 39"/>
                      <a:gd name="T55" fmla="*/ 32 h 41"/>
                      <a:gd name="T56" fmla="*/ 23 w 39"/>
                      <a:gd name="T57" fmla="*/ 32 h 41"/>
                      <a:gd name="T58" fmla="*/ 23 w 39"/>
                      <a:gd name="T59" fmla="*/ 32 h 41"/>
                      <a:gd name="T60" fmla="*/ 23 w 39"/>
                      <a:gd name="T61" fmla="*/ 41 h 41"/>
                      <a:gd name="T62" fmla="*/ 23 w 39"/>
                      <a:gd name="T63" fmla="*/ 41 h 41"/>
                      <a:gd name="T64" fmla="*/ 20 w 39"/>
                      <a:gd name="T65" fmla="*/ 36 h 41"/>
                      <a:gd name="T66" fmla="*/ 16 w 39"/>
                      <a:gd name="T67" fmla="*/ 41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</a:cxnLst>
                    <a:rect l="0" t="0" r="r" b="b"/>
                    <a:pathLst>
                      <a:path w="39" h="41">
                        <a:moveTo>
                          <a:pt x="16" y="41"/>
                        </a:moveTo>
                        <a:lnTo>
                          <a:pt x="16" y="36"/>
                        </a:lnTo>
                        <a:lnTo>
                          <a:pt x="8" y="32"/>
                        </a:lnTo>
                        <a:lnTo>
                          <a:pt x="8" y="28"/>
                        </a:lnTo>
                        <a:lnTo>
                          <a:pt x="4" y="28"/>
                        </a:lnTo>
                        <a:lnTo>
                          <a:pt x="4" y="24"/>
                        </a:lnTo>
                        <a:lnTo>
                          <a:pt x="0" y="24"/>
                        </a:lnTo>
                        <a:lnTo>
                          <a:pt x="4" y="24"/>
                        </a:lnTo>
                        <a:lnTo>
                          <a:pt x="4" y="20"/>
                        </a:lnTo>
                        <a:lnTo>
                          <a:pt x="8" y="20"/>
                        </a:lnTo>
                        <a:lnTo>
                          <a:pt x="12" y="20"/>
                        </a:lnTo>
                        <a:lnTo>
                          <a:pt x="12" y="16"/>
                        </a:lnTo>
                        <a:lnTo>
                          <a:pt x="12" y="20"/>
                        </a:lnTo>
                        <a:lnTo>
                          <a:pt x="16" y="20"/>
                        </a:lnTo>
                        <a:lnTo>
                          <a:pt x="16" y="16"/>
                        </a:lnTo>
                        <a:lnTo>
                          <a:pt x="20" y="16"/>
                        </a:lnTo>
                        <a:lnTo>
                          <a:pt x="20" y="12"/>
                        </a:lnTo>
                        <a:lnTo>
                          <a:pt x="23" y="12"/>
                        </a:lnTo>
                        <a:lnTo>
                          <a:pt x="23" y="8"/>
                        </a:lnTo>
                        <a:lnTo>
                          <a:pt x="27" y="8"/>
                        </a:lnTo>
                        <a:lnTo>
                          <a:pt x="31" y="8"/>
                        </a:lnTo>
                        <a:lnTo>
                          <a:pt x="31" y="4"/>
                        </a:lnTo>
                        <a:lnTo>
                          <a:pt x="35" y="0"/>
                        </a:lnTo>
                        <a:lnTo>
                          <a:pt x="35" y="4"/>
                        </a:lnTo>
                        <a:lnTo>
                          <a:pt x="35" y="8"/>
                        </a:lnTo>
                        <a:lnTo>
                          <a:pt x="39" y="8"/>
                        </a:lnTo>
                        <a:lnTo>
                          <a:pt x="39" y="12"/>
                        </a:lnTo>
                        <a:lnTo>
                          <a:pt x="39" y="16"/>
                        </a:lnTo>
                        <a:lnTo>
                          <a:pt x="39" y="20"/>
                        </a:lnTo>
                        <a:lnTo>
                          <a:pt x="35" y="24"/>
                        </a:lnTo>
                        <a:lnTo>
                          <a:pt x="31" y="28"/>
                        </a:lnTo>
                        <a:lnTo>
                          <a:pt x="31" y="24"/>
                        </a:lnTo>
                        <a:lnTo>
                          <a:pt x="35" y="24"/>
                        </a:lnTo>
                        <a:lnTo>
                          <a:pt x="35" y="20"/>
                        </a:lnTo>
                        <a:lnTo>
                          <a:pt x="35" y="16"/>
                        </a:lnTo>
                        <a:lnTo>
                          <a:pt x="35" y="12"/>
                        </a:lnTo>
                        <a:lnTo>
                          <a:pt x="31" y="12"/>
                        </a:lnTo>
                        <a:lnTo>
                          <a:pt x="35" y="12"/>
                        </a:lnTo>
                        <a:lnTo>
                          <a:pt x="35" y="16"/>
                        </a:lnTo>
                        <a:lnTo>
                          <a:pt x="31" y="16"/>
                        </a:lnTo>
                        <a:lnTo>
                          <a:pt x="31" y="20"/>
                        </a:lnTo>
                        <a:lnTo>
                          <a:pt x="31" y="24"/>
                        </a:lnTo>
                        <a:lnTo>
                          <a:pt x="31" y="20"/>
                        </a:lnTo>
                        <a:lnTo>
                          <a:pt x="31" y="24"/>
                        </a:lnTo>
                        <a:lnTo>
                          <a:pt x="31" y="20"/>
                        </a:lnTo>
                        <a:lnTo>
                          <a:pt x="27" y="20"/>
                        </a:lnTo>
                        <a:lnTo>
                          <a:pt x="27" y="24"/>
                        </a:lnTo>
                        <a:lnTo>
                          <a:pt x="31" y="24"/>
                        </a:lnTo>
                        <a:lnTo>
                          <a:pt x="27" y="24"/>
                        </a:lnTo>
                        <a:lnTo>
                          <a:pt x="31" y="24"/>
                        </a:lnTo>
                        <a:lnTo>
                          <a:pt x="27" y="24"/>
                        </a:lnTo>
                        <a:lnTo>
                          <a:pt x="31" y="24"/>
                        </a:lnTo>
                        <a:lnTo>
                          <a:pt x="27" y="24"/>
                        </a:lnTo>
                        <a:lnTo>
                          <a:pt x="27" y="28"/>
                        </a:lnTo>
                        <a:lnTo>
                          <a:pt x="23" y="28"/>
                        </a:lnTo>
                        <a:lnTo>
                          <a:pt x="23" y="32"/>
                        </a:lnTo>
                        <a:lnTo>
                          <a:pt x="23" y="28"/>
                        </a:lnTo>
                        <a:lnTo>
                          <a:pt x="23" y="32"/>
                        </a:lnTo>
                        <a:lnTo>
                          <a:pt x="20" y="32"/>
                        </a:lnTo>
                        <a:lnTo>
                          <a:pt x="23" y="32"/>
                        </a:lnTo>
                        <a:lnTo>
                          <a:pt x="23" y="36"/>
                        </a:lnTo>
                        <a:lnTo>
                          <a:pt x="23" y="41"/>
                        </a:lnTo>
                        <a:lnTo>
                          <a:pt x="20" y="41"/>
                        </a:lnTo>
                        <a:lnTo>
                          <a:pt x="23" y="41"/>
                        </a:lnTo>
                        <a:lnTo>
                          <a:pt x="20" y="41"/>
                        </a:lnTo>
                        <a:lnTo>
                          <a:pt x="20" y="36"/>
                        </a:lnTo>
                        <a:lnTo>
                          <a:pt x="20" y="41"/>
                        </a:lnTo>
                        <a:lnTo>
                          <a:pt x="16" y="41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360" name="Freeform 735">
                    <a:extLst>
                      <a:ext uri="{FF2B5EF4-FFF2-40B4-BE49-F238E27FC236}">
                        <a16:creationId xmlns:a16="http://schemas.microsoft.com/office/drawing/2014/main" id="{072E33B3-DE5B-F07F-D678-8986C4D6A4A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05" y="3696"/>
                    <a:ext cx="96" cy="76"/>
                  </a:xfrm>
                  <a:custGeom>
                    <a:avLst/>
                    <a:gdLst>
                      <a:gd name="T0" fmla="*/ 42 w 95"/>
                      <a:gd name="T1" fmla="*/ 20 h 77"/>
                      <a:gd name="T2" fmla="*/ 46 w 95"/>
                      <a:gd name="T3" fmla="*/ 24 h 77"/>
                      <a:gd name="T4" fmla="*/ 49 w 95"/>
                      <a:gd name="T5" fmla="*/ 28 h 77"/>
                      <a:gd name="T6" fmla="*/ 53 w 95"/>
                      <a:gd name="T7" fmla="*/ 24 h 77"/>
                      <a:gd name="T8" fmla="*/ 53 w 95"/>
                      <a:gd name="T9" fmla="*/ 16 h 77"/>
                      <a:gd name="T10" fmla="*/ 61 w 95"/>
                      <a:gd name="T11" fmla="*/ 16 h 77"/>
                      <a:gd name="T12" fmla="*/ 65 w 95"/>
                      <a:gd name="T13" fmla="*/ 12 h 77"/>
                      <a:gd name="T14" fmla="*/ 72 w 95"/>
                      <a:gd name="T15" fmla="*/ 12 h 77"/>
                      <a:gd name="T16" fmla="*/ 80 w 95"/>
                      <a:gd name="T17" fmla="*/ 12 h 77"/>
                      <a:gd name="T18" fmla="*/ 84 w 95"/>
                      <a:gd name="T19" fmla="*/ 8 h 77"/>
                      <a:gd name="T20" fmla="*/ 88 w 95"/>
                      <a:gd name="T21" fmla="*/ 4 h 77"/>
                      <a:gd name="T22" fmla="*/ 95 w 95"/>
                      <a:gd name="T23" fmla="*/ 4 h 77"/>
                      <a:gd name="T24" fmla="*/ 92 w 95"/>
                      <a:gd name="T25" fmla="*/ 8 h 77"/>
                      <a:gd name="T26" fmla="*/ 95 w 95"/>
                      <a:gd name="T27" fmla="*/ 12 h 77"/>
                      <a:gd name="T28" fmla="*/ 95 w 95"/>
                      <a:gd name="T29" fmla="*/ 20 h 77"/>
                      <a:gd name="T30" fmla="*/ 92 w 95"/>
                      <a:gd name="T31" fmla="*/ 24 h 77"/>
                      <a:gd name="T32" fmla="*/ 88 w 95"/>
                      <a:gd name="T33" fmla="*/ 28 h 77"/>
                      <a:gd name="T34" fmla="*/ 88 w 95"/>
                      <a:gd name="T35" fmla="*/ 37 h 77"/>
                      <a:gd name="T36" fmla="*/ 84 w 95"/>
                      <a:gd name="T37" fmla="*/ 41 h 77"/>
                      <a:gd name="T38" fmla="*/ 76 w 95"/>
                      <a:gd name="T39" fmla="*/ 41 h 77"/>
                      <a:gd name="T40" fmla="*/ 72 w 95"/>
                      <a:gd name="T41" fmla="*/ 45 h 77"/>
                      <a:gd name="T42" fmla="*/ 69 w 95"/>
                      <a:gd name="T43" fmla="*/ 53 h 77"/>
                      <a:gd name="T44" fmla="*/ 65 w 95"/>
                      <a:gd name="T45" fmla="*/ 57 h 77"/>
                      <a:gd name="T46" fmla="*/ 61 w 95"/>
                      <a:gd name="T47" fmla="*/ 61 h 77"/>
                      <a:gd name="T48" fmla="*/ 57 w 95"/>
                      <a:gd name="T49" fmla="*/ 69 h 77"/>
                      <a:gd name="T50" fmla="*/ 53 w 95"/>
                      <a:gd name="T51" fmla="*/ 73 h 77"/>
                      <a:gd name="T52" fmla="*/ 49 w 95"/>
                      <a:gd name="T53" fmla="*/ 77 h 77"/>
                      <a:gd name="T54" fmla="*/ 42 w 95"/>
                      <a:gd name="T55" fmla="*/ 69 h 77"/>
                      <a:gd name="T56" fmla="*/ 38 w 95"/>
                      <a:gd name="T57" fmla="*/ 65 h 77"/>
                      <a:gd name="T58" fmla="*/ 34 w 95"/>
                      <a:gd name="T59" fmla="*/ 61 h 77"/>
                      <a:gd name="T60" fmla="*/ 30 w 95"/>
                      <a:gd name="T61" fmla="*/ 65 h 77"/>
                      <a:gd name="T62" fmla="*/ 26 w 95"/>
                      <a:gd name="T63" fmla="*/ 69 h 77"/>
                      <a:gd name="T64" fmla="*/ 19 w 95"/>
                      <a:gd name="T65" fmla="*/ 69 h 77"/>
                      <a:gd name="T66" fmla="*/ 15 w 95"/>
                      <a:gd name="T67" fmla="*/ 73 h 77"/>
                      <a:gd name="T68" fmla="*/ 11 w 95"/>
                      <a:gd name="T69" fmla="*/ 69 h 77"/>
                      <a:gd name="T70" fmla="*/ 7 w 95"/>
                      <a:gd name="T71" fmla="*/ 65 h 77"/>
                      <a:gd name="T72" fmla="*/ 7 w 95"/>
                      <a:gd name="T73" fmla="*/ 65 h 77"/>
                      <a:gd name="T74" fmla="*/ 7 w 95"/>
                      <a:gd name="T75" fmla="*/ 65 h 77"/>
                      <a:gd name="T76" fmla="*/ 7 w 95"/>
                      <a:gd name="T77" fmla="*/ 57 h 77"/>
                      <a:gd name="T78" fmla="*/ 3 w 95"/>
                      <a:gd name="T79" fmla="*/ 53 h 77"/>
                      <a:gd name="T80" fmla="*/ 0 w 95"/>
                      <a:gd name="T81" fmla="*/ 49 h 77"/>
                      <a:gd name="T82" fmla="*/ 0 w 95"/>
                      <a:gd name="T83" fmla="*/ 41 h 77"/>
                      <a:gd name="T84" fmla="*/ 0 w 95"/>
                      <a:gd name="T85" fmla="*/ 33 h 77"/>
                      <a:gd name="T86" fmla="*/ 3 w 95"/>
                      <a:gd name="T87" fmla="*/ 28 h 77"/>
                      <a:gd name="T88" fmla="*/ 3 w 95"/>
                      <a:gd name="T89" fmla="*/ 20 h 77"/>
                      <a:gd name="T90" fmla="*/ 7 w 95"/>
                      <a:gd name="T91" fmla="*/ 16 h 77"/>
                      <a:gd name="T92" fmla="*/ 3 w 95"/>
                      <a:gd name="T93" fmla="*/ 12 h 77"/>
                      <a:gd name="T94" fmla="*/ 7 w 95"/>
                      <a:gd name="T95" fmla="*/ 8 h 77"/>
                      <a:gd name="T96" fmla="*/ 11 w 95"/>
                      <a:gd name="T97" fmla="*/ 12 h 77"/>
                      <a:gd name="T98" fmla="*/ 15 w 95"/>
                      <a:gd name="T99" fmla="*/ 8 h 77"/>
                      <a:gd name="T100" fmla="*/ 19 w 95"/>
                      <a:gd name="T101" fmla="*/ 4 h 77"/>
                      <a:gd name="T102" fmla="*/ 23 w 95"/>
                      <a:gd name="T103" fmla="*/ 4 h 77"/>
                      <a:gd name="T104" fmla="*/ 26 w 95"/>
                      <a:gd name="T105" fmla="*/ 8 h 77"/>
                      <a:gd name="T106" fmla="*/ 30 w 95"/>
                      <a:gd name="T107" fmla="*/ 16 h 77"/>
                      <a:gd name="T108" fmla="*/ 34 w 95"/>
                      <a:gd name="T109" fmla="*/ 20 h 77"/>
                      <a:gd name="T110" fmla="*/ 38 w 95"/>
                      <a:gd name="T111" fmla="*/ 24 h 7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</a:cxnLst>
                    <a:rect l="0" t="0" r="r" b="b"/>
                    <a:pathLst>
                      <a:path w="95" h="77">
                        <a:moveTo>
                          <a:pt x="38" y="20"/>
                        </a:moveTo>
                        <a:lnTo>
                          <a:pt x="42" y="20"/>
                        </a:lnTo>
                        <a:lnTo>
                          <a:pt x="46" y="20"/>
                        </a:lnTo>
                        <a:lnTo>
                          <a:pt x="46" y="24"/>
                        </a:lnTo>
                        <a:lnTo>
                          <a:pt x="46" y="28"/>
                        </a:lnTo>
                        <a:lnTo>
                          <a:pt x="49" y="28"/>
                        </a:lnTo>
                        <a:lnTo>
                          <a:pt x="49" y="24"/>
                        </a:lnTo>
                        <a:lnTo>
                          <a:pt x="53" y="24"/>
                        </a:lnTo>
                        <a:lnTo>
                          <a:pt x="53" y="20"/>
                        </a:lnTo>
                        <a:lnTo>
                          <a:pt x="53" y="16"/>
                        </a:lnTo>
                        <a:lnTo>
                          <a:pt x="57" y="16"/>
                        </a:lnTo>
                        <a:lnTo>
                          <a:pt x="61" y="16"/>
                        </a:lnTo>
                        <a:lnTo>
                          <a:pt x="65" y="16"/>
                        </a:lnTo>
                        <a:lnTo>
                          <a:pt x="65" y="12"/>
                        </a:lnTo>
                        <a:lnTo>
                          <a:pt x="69" y="12"/>
                        </a:lnTo>
                        <a:lnTo>
                          <a:pt x="72" y="12"/>
                        </a:lnTo>
                        <a:lnTo>
                          <a:pt x="76" y="12"/>
                        </a:lnTo>
                        <a:lnTo>
                          <a:pt x="80" y="12"/>
                        </a:lnTo>
                        <a:lnTo>
                          <a:pt x="80" y="8"/>
                        </a:lnTo>
                        <a:lnTo>
                          <a:pt x="84" y="8"/>
                        </a:lnTo>
                        <a:lnTo>
                          <a:pt x="88" y="8"/>
                        </a:lnTo>
                        <a:lnTo>
                          <a:pt x="88" y="4"/>
                        </a:lnTo>
                        <a:lnTo>
                          <a:pt x="92" y="4"/>
                        </a:lnTo>
                        <a:lnTo>
                          <a:pt x="95" y="4"/>
                        </a:lnTo>
                        <a:lnTo>
                          <a:pt x="95" y="8"/>
                        </a:lnTo>
                        <a:lnTo>
                          <a:pt x="92" y="8"/>
                        </a:lnTo>
                        <a:lnTo>
                          <a:pt x="92" y="12"/>
                        </a:lnTo>
                        <a:lnTo>
                          <a:pt x="95" y="12"/>
                        </a:lnTo>
                        <a:lnTo>
                          <a:pt x="95" y="16"/>
                        </a:lnTo>
                        <a:lnTo>
                          <a:pt x="95" y="20"/>
                        </a:lnTo>
                        <a:lnTo>
                          <a:pt x="92" y="20"/>
                        </a:lnTo>
                        <a:lnTo>
                          <a:pt x="92" y="24"/>
                        </a:lnTo>
                        <a:lnTo>
                          <a:pt x="92" y="28"/>
                        </a:lnTo>
                        <a:lnTo>
                          <a:pt x="88" y="28"/>
                        </a:lnTo>
                        <a:lnTo>
                          <a:pt x="88" y="33"/>
                        </a:lnTo>
                        <a:lnTo>
                          <a:pt x="88" y="37"/>
                        </a:lnTo>
                        <a:lnTo>
                          <a:pt x="84" y="37"/>
                        </a:lnTo>
                        <a:lnTo>
                          <a:pt x="84" y="41"/>
                        </a:lnTo>
                        <a:lnTo>
                          <a:pt x="80" y="41"/>
                        </a:lnTo>
                        <a:lnTo>
                          <a:pt x="76" y="41"/>
                        </a:lnTo>
                        <a:lnTo>
                          <a:pt x="76" y="45"/>
                        </a:lnTo>
                        <a:lnTo>
                          <a:pt x="72" y="45"/>
                        </a:lnTo>
                        <a:lnTo>
                          <a:pt x="69" y="49"/>
                        </a:lnTo>
                        <a:lnTo>
                          <a:pt x="69" y="53"/>
                        </a:lnTo>
                        <a:lnTo>
                          <a:pt x="65" y="53"/>
                        </a:lnTo>
                        <a:lnTo>
                          <a:pt x="65" y="57"/>
                        </a:lnTo>
                        <a:lnTo>
                          <a:pt x="65" y="61"/>
                        </a:lnTo>
                        <a:lnTo>
                          <a:pt x="61" y="61"/>
                        </a:lnTo>
                        <a:lnTo>
                          <a:pt x="61" y="65"/>
                        </a:lnTo>
                        <a:lnTo>
                          <a:pt x="57" y="69"/>
                        </a:lnTo>
                        <a:lnTo>
                          <a:pt x="57" y="73"/>
                        </a:lnTo>
                        <a:lnTo>
                          <a:pt x="53" y="73"/>
                        </a:lnTo>
                        <a:lnTo>
                          <a:pt x="53" y="77"/>
                        </a:lnTo>
                        <a:lnTo>
                          <a:pt x="49" y="77"/>
                        </a:lnTo>
                        <a:lnTo>
                          <a:pt x="42" y="73"/>
                        </a:lnTo>
                        <a:lnTo>
                          <a:pt x="42" y="69"/>
                        </a:lnTo>
                        <a:lnTo>
                          <a:pt x="38" y="69"/>
                        </a:lnTo>
                        <a:lnTo>
                          <a:pt x="38" y="65"/>
                        </a:lnTo>
                        <a:lnTo>
                          <a:pt x="38" y="61"/>
                        </a:lnTo>
                        <a:lnTo>
                          <a:pt x="34" y="61"/>
                        </a:lnTo>
                        <a:lnTo>
                          <a:pt x="30" y="61"/>
                        </a:lnTo>
                        <a:lnTo>
                          <a:pt x="30" y="65"/>
                        </a:lnTo>
                        <a:lnTo>
                          <a:pt x="30" y="69"/>
                        </a:lnTo>
                        <a:lnTo>
                          <a:pt x="26" y="69"/>
                        </a:lnTo>
                        <a:lnTo>
                          <a:pt x="23" y="69"/>
                        </a:lnTo>
                        <a:lnTo>
                          <a:pt x="19" y="69"/>
                        </a:lnTo>
                        <a:lnTo>
                          <a:pt x="15" y="69"/>
                        </a:lnTo>
                        <a:lnTo>
                          <a:pt x="15" y="73"/>
                        </a:lnTo>
                        <a:lnTo>
                          <a:pt x="11" y="73"/>
                        </a:lnTo>
                        <a:lnTo>
                          <a:pt x="11" y="69"/>
                        </a:lnTo>
                        <a:lnTo>
                          <a:pt x="7" y="69"/>
                        </a:lnTo>
                        <a:lnTo>
                          <a:pt x="7" y="65"/>
                        </a:lnTo>
                        <a:lnTo>
                          <a:pt x="11" y="65"/>
                        </a:lnTo>
                        <a:lnTo>
                          <a:pt x="7" y="65"/>
                        </a:lnTo>
                        <a:lnTo>
                          <a:pt x="11" y="65"/>
                        </a:lnTo>
                        <a:lnTo>
                          <a:pt x="7" y="65"/>
                        </a:lnTo>
                        <a:lnTo>
                          <a:pt x="7" y="61"/>
                        </a:lnTo>
                        <a:lnTo>
                          <a:pt x="7" y="57"/>
                        </a:lnTo>
                        <a:lnTo>
                          <a:pt x="3" y="57"/>
                        </a:lnTo>
                        <a:lnTo>
                          <a:pt x="3" y="53"/>
                        </a:lnTo>
                        <a:lnTo>
                          <a:pt x="3" y="49"/>
                        </a:lnTo>
                        <a:lnTo>
                          <a:pt x="0" y="49"/>
                        </a:lnTo>
                        <a:lnTo>
                          <a:pt x="0" y="45"/>
                        </a:lnTo>
                        <a:lnTo>
                          <a:pt x="0" y="41"/>
                        </a:lnTo>
                        <a:lnTo>
                          <a:pt x="0" y="37"/>
                        </a:lnTo>
                        <a:lnTo>
                          <a:pt x="0" y="33"/>
                        </a:lnTo>
                        <a:lnTo>
                          <a:pt x="3" y="33"/>
                        </a:lnTo>
                        <a:lnTo>
                          <a:pt x="3" y="28"/>
                        </a:lnTo>
                        <a:lnTo>
                          <a:pt x="3" y="24"/>
                        </a:lnTo>
                        <a:lnTo>
                          <a:pt x="3" y="20"/>
                        </a:lnTo>
                        <a:lnTo>
                          <a:pt x="7" y="20"/>
                        </a:lnTo>
                        <a:lnTo>
                          <a:pt x="7" y="16"/>
                        </a:lnTo>
                        <a:lnTo>
                          <a:pt x="3" y="16"/>
                        </a:lnTo>
                        <a:lnTo>
                          <a:pt x="3" y="12"/>
                        </a:lnTo>
                        <a:lnTo>
                          <a:pt x="3" y="8"/>
                        </a:lnTo>
                        <a:lnTo>
                          <a:pt x="7" y="8"/>
                        </a:lnTo>
                        <a:lnTo>
                          <a:pt x="7" y="12"/>
                        </a:lnTo>
                        <a:lnTo>
                          <a:pt x="11" y="12"/>
                        </a:lnTo>
                        <a:lnTo>
                          <a:pt x="11" y="8"/>
                        </a:lnTo>
                        <a:lnTo>
                          <a:pt x="15" y="8"/>
                        </a:lnTo>
                        <a:lnTo>
                          <a:pt x="19" y="8"/>
                        </a:lnTo>
                        <a:lnTo>
                          <a:pt x="19" y="4"/>
                        </a:lnTo>
                        <a:lnTo>
                          <a:pt x="19" y="0"/>
                        </a:lnTo>
                        <a:lnTo>
                          <a:pt x="23" y="4"/>
                        </a:lnTo>
                        <a:lnTo>
                          <a:pt x="26" y="4"/>
                        </a:lnTo>
                        <a:lnTo>
                          <a:pt x="26" y="8"/>
                        </a:lnTo>
                        <a:lnTo>
                          <a:pt x="30" y="12"/>
                        </a:lnTo>
                        <a:lnTo>
                          <a:pt x="30" y="16"/>
                        </a:lnTo>
                        <a:lnTo>
                          <a:pt x="30" y="20"/>
                        </a:lnTo>
                        <a:lnTo>
                          <a:pt x="34" y="20"/>
                        </a:lnTo>
                        <a:lnTo>
                          <a:pt x="38" y="20"/>
                        </a:lnTo>
                        <a:lnTo>
                          <a:pt x="38" y="24"/>
                        </a:lnTo>
                        <a:lnTo>
                          <a:pt x="38" y="2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361" name="Freeform 736">
                    <a:extLst>
                      <a:ext uri="{FF2B5EF4-FFF2-40B4-BE49-F238E27FC236}">
                        <a16:creationId xmlns:a16="http://schemas.microsoft.com/office/drawing/2014/main" id="{89E85B49-40DD-B9F2-7ACA-3A284C2791E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79" y="3706"/>
                    <a:ext cx="99" cy="147"/>
                  </a:xfrm>
                  <a:custGeom>
                    <a:avLst/>
                    <a:gdLst>
                      <a:gd name="T0" fmla="*/ 73 w 100"/>
                      <a:gd name="T1" fmla="*/ 4 h 146"/>
                      <a:gd name="T2" fmla="*/ 81 w 100"/>
                      <a:gd name="T3" fmla="*/ 8 h 146"/>
                      <a:gd name="T4" fmla="*/ 85 w 100"/>
                      <a:gd name="T5" fmla="*/ 16 h 146"/>
                      <a:gd name="T6" fmla="*/ 89 w 100"/>
                      <a:gd name="T7" fmla="*/ 29 h 146"/>
                      <a:gd name="T8" fmla="*/ 96 w 100"/>
                      <a:gd name="T9" fmla="*/ 37 h 146"/>
                      <a:gd name="T10" fmla="*/ 100 w 100"/>
                      <a:gd name="T11" fmla="*/ 45 h 146"/>
                      <a:gd name="T12" fmla="*/ 100 w 100"/>
                      <a:gd name="T13" fmla="*/ 49 h 146"/>
                      <a:gd name="T14" fmla="*/ 92 w 100"/>
                      <a:gd name="T15" fmla="*/ 57 h 146"/>
                      <a:gd name="T16" fmla="*/ 89 w 100"/>
                      <a:gd name="T17" fmla="*/ 57 h 146"/>
                      <a:gd name="T18" fmla="*/ 85 w 100"/>
                      <a:gd name="T19" fmla="*/ 65 h 146"/>
                      <a:gd name="T20" fmla="*/ 81 w 100"/>
                      <a:gd name="T21" fmla="*/ 73 h 146"/>
                      <a:gd name="T22" fmla="*/ 81 w 100"/>
                      <a:gd name="T23" fmla="*/ 81 h 146"/>
                      <a:gd name="T24" fmla="*/ 81 w 100"/>
                      <a:gd name="T25" fmla="*/ 93 h 146"/>
                      <a:gd name="T26" fmla="*/ 73 w 100"/>
                      <a:gd name="T27" fmla="*/ 101 h 146"/>
                      <a:gd name="T28" fmla="*/ 85 w 100"/>
                      <a:gd name="T29" fmla="*/ 110 h 146"/>
                      <a:gd name="T30" fmla="*/ 73 w 100"/>
                      <a:gd name="T31" fmla="*/ 126 h 146"/>
                      <a:gd name="T32" fmla="*/ 62 w 100"/>
                      <a:gd name="T33" fmla="*/ 142 h 146"/>
                      <a:gd name="T34" fmla="*/ 54 w 100"/>
                      <a:gd name="T35" fmla="*/ 146 h 146"/>
                      <a:gd name="T36" fmla="*/ 46 w 100"/>
                      <a:gd name="T37" fmla="*/ 142 h 146"/>
                      <a:gd name="T38" fmla="*/ 39 w 100"/>
                      <a:gd name="T39" fmla="*/ 138 h 146"/>
                      <a:gd name="T40" fmla="*/ 31 w 100"/>
                      <a:gd name="T41" fmla="*/ 134 h 146"/>
                      <a:gd name="T42" fmla="*/ 23 w 100"/>
                      <a:gd name="T43" fmla="*/ 130 h 146"/>
                      <a:gd name="T44" fmla="*/ 20 w 100"/>
                      <a:gd name="T45" fmla="*/ 122 h 146"/>
                      <a:gd name="T46" fmla="*/ 12 w 100"/>
                      <a:gd name="T47" fmla="*/ 118 h 146"/>
                      <a:gd name="T48" fmla="*/ 4 w 100"/>
                      <a:gd name="T49" fmla="*/ 114 h 146"/>
                      <a:gd name="T50" fmla="*/ 0 w 100"/>
                      <a:gd name="T51" fmla="*/ 105 h 146"/>
                      <a:gd name="T52" fmla="*/ 8 w 100"/>
                      <a:gd name="T53" fmla="*/ 110 h 146"/>
                      <a:gd name="T54" fmla="*/ 16 w 100"/>
                      <a:gd name="T55" fmla="*/ 105 h 146"/>
                      <a:gd name="T56" fmla="*/ 27 w 100"/>
                      <a:gd name="T57" fmla="*/ 105 h 146"/>
                      <a:gd name="T58" fmla="*/ 31 w 100"/>
                      <a:gd name="T59" fmla="*/ 105 h 146"/>
                      <a:gd name="T60" fmla="*/ 43 w 100"/>
                      <a:gd name="T61" fmla="*/ 105 h 146"/>
                      <a:gd name="T62" fmla="*/ 43 w 100"/>
                      <a:gd name="T63" fmla="*/ 93 h 146"/>
                      <a:gd name="T64" fmla="*/ 46 w 100"/>
                      <a:gd name="T65" fmla="*/ 85 h 146"/>
                      <a:gd name="T66" fmla="*/ 46 w 100"/>
                      <a:gd name="T67" fmla="*/ 73 h 146"/>
                      <a:gd name="T68" fmla="*/ 50 w 100"/>
                      <a:gd name="T69" fmla="*/ 65 h 146"/>
                      <a:gd name="T70" fmla="*/ 43 w 100"/>
                      <a:gd name="T71" fmla="*/ 53 h 146"/>
                      <a:gd name="T72" fmla="*/ 46 w 100"/>
                      <a:gd name="T73" fmla="*/ 45 h 146"/>
                      <a:gd name="T74" fmla="*/ 50 w 100"/>
                      <a:gd name="T75" fmla="*/ 37 h 146"/>
                      <a:gd name="T76" fmla="*/ 54 w 100"/>
                      <a:gd name="T77" fmla="*/ 29 h 146"/>
                      <a:gd name="T78" fmla="*/ 58 w 100"/>
                      <a:gd name="T79" fmla="*/ 21 h 146"/>
                      <a:gd name="T80" fmla="*/ 62 w 100"/>
                      <a:gd name="T81" fmla="*/ 12 h 146"/>
                      <a:gd name="T82" fmla="*/ 66 w 100"/>
                      <a:gd name="T83" fmla="*/ 4 h 14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</a:cxnLst>
                    <a:rect l="0" t="0" r="r" b="b"/>
                    <a:pathLst>
                      <a:path w="100" h="146">
                        <a:moveTo>
                          <a:pt x="69" y="0"/>
                        </a:moveTo>
                        <a:lnTo>
                          <a:pt x="73" y="0"/>
                        </a:lnTo>
                        <a:lnTo>
                          <a:pt x="73" y="4"/>
                        </a:lnTo>
                        <a:lnTo>
                          <a:pt x="77" y="4"/>
                        </a:lnTo>
                        <a:lnTo>
                          <a:pt x="77" y="8"/>
                        </a:lnTo>
                        <a:lnTo>
                          <a:pt x="81" y="8"/>
                        </a:lnTo>
                        <a:lnTo>
                          <a:pt x="81" y="12"/>
                        </a:lnTo>
                        <a:lnTo>
                          <a:pt x="81" y="16"/>
                        </a:lnTo>
                        <a:lnTo>
                          <a:pt x="85" y="16"/>
                        </a:lnTo>
                        <a:lnTo>
                          <a:pt x="85" y="21"/>
                        </a:lnTo>
                        <a:lnTo>
                          <a:pt x="89" y="25"/>
                        </a:lnTo>
                        <a:lnTo>
                          <a:pt x="89" y="29"/>
                        </a:lnTo>
                        <a:lnTo>
                          <a:pt x="92" y="29"/>
                        </a:lnTo>
                        <a:lnTo>
                          <a:pt x="96" y="33"/>
                        </a:lnTo>
                        <a:lnTo>
                          <a:pt x="96" y="37"/>
                        </a:lnTo>
                        <a:lnTo>
                          <a:pt x="100" y="37"/>
                        </a:lnTo>
                        <a:lnTo>
                          <a:pt x="100" y="41"/>
                        </a:lnTo>
                        <a:lnTo>
                          <a:pt x="100" y="45"/>
                        </a:lnTo>
                        <a:lnTo>
                          <a:pt x="100" y="41"/>
                        </a:lnTo>
                        <a:lnTo>
                          <a:pt x="100" y="45"/>
                        </a:lnTo>
                        <a:lnTo>
                          <a:pt x="100" y="49"/>
                        </a:lnTo>
                        <a:lnTo>
                          <a:pt x="96" y="49"/>
                        </a:lnTo>
                        <a:lnTo>
                          <a:pt x="96" y="53"/>
                        </a:lnTo>
                        <a:lnTo>
                          <a:pt x="92" y="57"/>
                        </a:lnTo>
                        <a:lnTo>
                          <a:pt x="96" y="57"/>
                        </a:lnTo>
                        <a:lnTo>
                          <a:pt x="92" y="57"/>
                        </a:lnTo>
                        <a:lnTo>
                          <a:pt x="89" y="57"/>
                        </a:lnTo>
                        <a:lnTo>
                          <a:pt x="89" y="61"/>
                        </a:lnTo>
                        <a:lnTo>
                          <a:pt x="89" y="65"/>
                        </a:lnTo>
                        <a:lnTo>
                          <a:pt x="85" y="65"/>
                        </a:lnTo>
                        <a:lnTo>
                          <a:pt x="85" y="69"/>
                        </a:lnTo>
                        <a:lnTo>
                          <a:pt x="85" y="73"/>
                        </a:lnTo>
                        <a:lnTo>
                          <a:pt x="81" y="73"/>
                        </a:lnTo>
                        <a:lnTo>
                          <a:pt x="85" y="77"/>
                        </a:lnTo>
                        <a:lnTo>
                          <a:pt x="81" y="77"/>
                        </a:lnTo>
                        <a:lnTo>
                          <a:pt x="81" y="81"/>
                        </a:lnTo>
                        <a:lnTo>
                          <a:pt x="81" y="85"/>
                        </a:lnTo>
                        <a:lnTo>
                          <a:pt x="81" y="89"/>
                        </a:lnTo>
                        <a:lnTo>
                          <a:pt x="81" y="93"/>
                        </a:lnTo>
                        <a:lnTo>
                          <a:pt x="77" y="93"/>
                        </a:lnTo>
                        <a:lnTo>
                          <a:pt x="77" y="97"/>
                        </a:lnTo>
                        <a:lnTo>
                          <a:pt x="73" y="101"/>
                        </a:lnTo>
                        <a:lnTo>
                          <a:pt x="77" y="101"/>
                        </a:lnTo>
                        <a:lnTo>
                          <a:pt x="85" y="105"/>
                        </a:lnTo>
                        <a:lnTo>
                          <a:pt x="85" y="110"/>
                        </a:lnTo>
                        <a:lnTo>
                          <a:pt x="81" y="110"/>
                        </a:lnTo>
                        <a:lnTo>
                          <a:pt x="77" y="118"/>
                        </a:lnTo>
                        <a:lnTo>
                          <a:pt x="73" y="126"/>
                        </a:lnTo>
                        <a:lnTo>
                          <a:pt x="69" y="130"/>
                        </a:lnTo>
                        <a:lnTo>
                          <a:pt x="66" y="134"/>
                        </a:lnTo>
                        <a:lnTo>
                          <a:pt x="62" y="142"/>
                        </a:lnTo>
                        <a:lnTo>
                          <a:pt x="58" y="142"/>
                        </a:lnTo>
                        <a:lnTo>
                          <a:pt x="58" y="146"/>
                        </a:lnTo>
                        <a:lnTo>
                          <a:pt x="54" y="146"/>
                        </a:lnTo>
                        <a:lnTo>
                          <a:pt x="54" y="142"/>
                        </a:lnTo>
                        <a:lnTo>
                          <a:pt x="50" y="142"/>
                        </a:lnTo>
                        <a:lnTo>
                          <a:pt x="46" y="142"/>
                        </a:lnTo>
                        <a:lnTo>
                          <a:pt x="43" y="142"/>
                        </a:lnTo>
                        <a:lnTo>
                          <a:pt x="43" y="138"/>
                        </a:lnTo>
                        <a:lnTo>
                          <a:pt x="39" y="138"/>
                        </a:lnTo>
                        <a:lnTo>
                          <a:pt x="35" y="138"/>
                        </a:lnTo>
                        <a:lnTo>
                          <a:pt x="31" y="138"/>
                        </a:lnTo>
                        <a:lnTo>
                          <a:pt x="31" y="134"/>
                        </a:lnTo>
                        <a:lnTo>
                          <a:pt x="27" y="134"/>
                        </a:lnTo>
                        <a:lnTo>
                          <a:pt x="27" y="130"/>
                        </a:lnTo>
                        <a:lnTo>
                          <a:pt x="23" y="130"/>
                        </a:lnTo>
                        <a:lnTo>
                          <a:pt x="23" y="126"/>
                        </a:lnTo>
                        <a:lnTo>
                          <a:pt x="20" y="126"/>
                        </a:lnTo>
                        <a:lnTo>
                          <a:pt x="20" y="122"/>
                        </a:lnTo>
                        <a:lnTo>
                          <a:pt x="20" y="118"/>
                        </a:lnTo>
                        <a:lnTo>
                          <a:pt x="16" y="118"/>
                        </a:lnTo>
                        <a:lnTo>
                          <a:pt x="12" y="118"/>
                        </a:lnTo>
                        <a:lnTo>
                          <a:pt x="12" y="114"/>
                        </a:lnTo>
                        <a:lnTo>
                          <a:pt x="8" y="114"/>
                        </a:lnTo>
                        <a:lnTo>
                          <a:pt x="4" y="114"/>
                        </a:lnTo>
                        <a:lnTo>
                          <a:pt x="4" y="110"/>
                        </a:lnTo>
                        <a:lnTo>
                          <a:pt x="0" y="110"/>
                        </a:lnTo>
                        <a:lnTo>
                          <a:pt x="0" y="105"/>
                        </a:lnTo>
                        <a:lnTo>
                          <a:pt x="4" y="105"/>
                        </a:lnTo>
                        <a:lnTo>
                          <a:pt x="8" y="105"/>
                        </a:lnTo>
                        <a:lnTo>
                          <a:pt x="8" y="110"/>
                        </a:lnTo>
                        <a:lnTo>
                          <a:pt x="12" y="110"/>
                        </a:lnTo>
                        <a:lnTo>
                          <a:pt x="16" y="110"/>
                        </a:lnTo>
                        <a:lnTo>
                          <a:pt x="16" y="105"/>
                        </a:lnTo>
                        <a:lnTo>
                          <a:pt x="20" y="105"/>
                        </a:lnTo>
                        <a:lnTo>
                          <a:pt x="23" y="105"/>
                        </a:lnTo>
                        <a:lnTo>
                          <a:pt x="27" y="105"/>
                        </a:lnTo>
                        <a:lnTo>
                          <a:pt x="27" y="110"/>
                        </a:lnTo>
                        <a:lnTo>
                          <a:pt x="27" y="105"/>
                        </a:lnTo>
                        <a:lnTo>
                          <a:pt x="31" y="105"/>
                        </a:lnTo>
                        <a:lnTo>
                          <a:pt x="35" y="105"/>
                        </a:lnTo>
                        <a:lnTo>
                          <a:pt x="39" y="105"/>
                        </a:lnTo>
                        <a:lnTo>
                          <a:pt x="43" y="105"/>
                        </a:lnTo>
                        <a:lnTo>
                          <a:pt x="43" y="101"/>
                        </a:lnTo>
                        <a:lnTo>
                          <a:pt x="43" y="97"/>
                        </a:lnTo>
                        <a:lnTo>
                          <a:pt x="43" y="93"/>
                        </a:lnTo>
                        <a:lnTo>
                          <a:pt x="43" y="89"/>
                        </a:lnTo>
                        <a:lnTo>
                          <a:pt x="43" y="85"/>
                        </a:lnTo>
                        <a:lnTo>
                          <a:pt x="46" y="85"/>
                        </a:lnTo>
                        <a:lnTo>
                          <a:pt x="46" y="81"/>
                        </a:lnTo>
                        <a:lnTo>
                          <a:pt x="46" y="77"/>
                        </a:lnTo>
                        <a:lnTo>
                          <a:pt x="46" y="73"/>
                        </a:lnTo>
                        <a:lnTo>
                          <a:pt x="50" y="73"/>
                        </a:lnTo>
                        <a:lnTo>
                          <a:pt x="50" y="69"/>
                        </a:lnTo>
                        <a:lnTo>
                          <a:pt x="50" y="65"/>
                        </a:lnTo>
                        <a:lnTo>
                          <a:pt x="50" y="61"/>
                        </a:lnTo>
                        <a:lnTo>
                          <a:pt x="43" y="57"/>
                        </a:lnTo>
                        <a:lnTo>
                          <a:pt x="43" y="53"/>
                        </a:lnTo>
                        <a:lnTo>
                          <a:pt x="43" y="49"/>
                        </a:lnTo>
                        <a:lnTo>
                          <a:pt x="46" y="49"/>
                        </a:lnTo>
                        <a:lnTo>
                          <a:pt x="46" y="45"/>
                        </a:lnTo>
                        <a:lnTo>
                          <a:pt x="46" y="41"/>
                        </a:lnTo>
                        <a:lnTo>
                          <a:pt x="46" y="37"/>
                        </a:lnTo>
                        <a:lnTo>
                          <a:pt x="50" y="37"/>
                        </a:lnTo>
                        <a:lnTo>
                          <a:pt x="50" y="33"/>
                        </a:lnTo>
                        <a:lnTo>
                          <a:pt x="50" y="29"/>
                        </a:lnTo>
                        <a:lnTo>
                          <a:pt x="54" y="29"/>
                        </a:lnTo>
                        <a:lnTo>
                          <a:pt x="54" y="25"/>
                        </a:lnTo>
                        <a:lnTo>
                          <a:pt x="54" y="21"/>
                        </a:lnTo>
                        <a:lnTo>
                          <a:pt x="58" y="21"/>
                        </a:lnTo>
                        <a:lnTo>
                          <a:pt x="58" y="16"/>
                        </a:lnTo>
                        <a:lnTo>
                          <a:pt x="62" y="16"/>
                        </a:lnTo>
                        <a:lnTo>
                          <a:pt x="62" y="12"/>
                        </a:lnTo>
                        <a:lnTo>
                          <a:pt x="62" y="8"/>
                        </a:lnTo>
                        <a:lnTo>
                          <a:pt x="66" y="8"/>
                        </a:lnTo>
                        <a:lnTo>
                          <a:pt x="66" y="4"/>
                        </a:lnTo>
                        <a:lnTo>
                          <a:pt x="69" y="4"/>
                        </a:lnTo>
                        <a:lnTo>
                          <a:pt x="69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362" name="Freeform 737">
                    <a:extLst>
                      <a:ext uri="{FF2B5EF4-FFF2-40B4-BE49-F238E27FC236}">
                        <a16:creationId xmlns:a16="http://schemas.microsoft.com/office/drawing/2014/main" id="{C1833276-D057-E960-4D50-B1D011649D7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224" y="3716"/>
                    <a:ext cx="46" cy="49"/>
                  </a:xfrm>
                  <a:custGeom>
                    <a:avLst/>
                    <a:gdLst>
                      <a:gd name="T0" fmla="*/ 12 w 46"/>
                      <a:gd name="T1" fmla="*/ 8 h 49"/>
                      <a:gd name="T2" fmla="*/ 16 w 46"/>
                      <a:gd name="T3" fmla="*/ 4 h 49"/>
                      <a:gd name="T4" fmla="*/ 19 w 46"/>
                      <a:gd name="T5" fmla="*/ 4 h 49"/>
                      <a:gd name="T6" fmla="*/ 19 w 46"/>
                      <a:gd name="T7" fmla="*/ 0 h 49"/>
                      <a:gd name="T8" fmla="*/ 23 w 46"/>
                      <a:gd name="T9" fmla="*/ 0 h 49"/>
                      <a:gd name="T10" fmla="*/ 27 w 46"/>
                      <a:gd name="T11" fmla="*/ 0 h 49"/>
                      <a:gd name="T12" fmla="*/ 27 w 46"/>
                      <a:gd name="T13" fmla="*/ 4 h 49"/>
                      <a:gd name="T14" fmla="*/ 31 w 46"/>
                      <a:gd name="T15" fmla="*/ 4 h 49"/>
                      <a:gd name="T16" fmla="*/ 31 w 46"/>
                      <a:gd name="T17" fmla="*/ 8 h 49"/>
                      <a:gd name="T18" fmla="*/ 35 w 46"/>
                      <a:gd name="T19" fmla="*/ 8 h 49"/>
                      <a:gd name="T20" fmla="*/ 39 w 46"/>
                      <a:gd name="T21" fmla="*/ 8 h 49"/>
                      <a:gd name="T22" fmla="*/ 39 w 46"/>
                      <a:gd name="T23" fmla="*/ 13 h 49"/>
                      <a:gd name="T24" fmla="*/ 39 w 46"/>
                      <a:gd name="T25" fmla="*/ 8 h 49"/>
                      <a:gd name="T26" fmla="*/ 39 w 46"/>
                      <a:gd name="T27" fmla="*/ 13 h 49"/>
                      <a:gd name="T28" fmla="*/ 42 w 46"/>
                      <a:gd name="T29" fmla="*/ 13 h 49"/>
                      <a:gd name="T30" fmla="*/ 46 w 46"/>
                      <a:gd name="T31" fmla="*/ 13 h 49"/>
                      <a:gd name="T32" fmla="*/ 46 w 46"/>
                      <a:gd name="T33" fmla="*/ 17 h 49"/>
                      <a:gd name="T34" fmla="*/ 42 w 46"/>
                      <a:gd name="T35" fmla="*/ 17 h 49"/>
                      <a:gd name="T36" fmla="*/ 42 w 46"/>
                      <a:gd name="T37" fmla="*/ 21 h 49"/>
                      <a:gd name="T38" fmla="*/ 39 w 46"/>
                      <a:gd name="T39" fmla="*/ 21 h 49"/>
                      <a:gd name="T40" fmla="*/ 39 w 46"/>
                      <a:gd name="T41" fmla="*/ 25 h 49"/>
                      <a:gd name="T42" fmla="*/ 35 w 46"/>
                      <a:gd name="T43" fmla="*/ 29 h 49"/>
                      <a:gd name="T44" fmla="*/ 31 w 46"/>
                      <a:gd name="T45" fmla="*/ 29 h 49"/>
                      <a:gd name="T46" fmla="*/ 27 w 46"/>
                      <a:gd name="T47" fmla="*/ 29 h 49"/>
                      <a:gd name="T48" fmla="*/ 23 w 46"/>
                      <a:gd name="T49" fmla="*/ 29 h 49"/>
                      <a:gd name="T50" fmla="*/ 23 w 46"/>
                      <a:gd name="T51" fmla="*/ 25 h 49"/>
                      <a:gd name="T52" fmla="*/ 19 w 46"/>
                      <a:gd name="T53" fmla="*/ 25 h 49"/>
                      <a:gd name="T54" fmla="*/ 19 w 46"/>
                      <a:gd name="T55" fmla="*/ 29 h 49"/>
                      <a:gd name="T56" fmla="*/ 16 w 46"/>
                      <a:gd name="T57" fmla="*/ 29 h 49"/>
                      <a:gd name="T58" fmla="*/ 16 w 46"/>
                      <a:gd name="T59" fmla="*/ 33 h 49"/>
                      <a:gd name="T60" fmla="*/ 12 w 46"/>
                      <a:gd name="T61" fmla="*/ 33 h 49"/>
                      <a:gd name="T62" fmla="*/ 8 w 46"/>
                      <a:gd name="T63" fmla="*/ 33 h 49"/>
                      <a:gd name="T64" fmla="*/ 8 w 46"/>
                      <a:gd name="T65" fmla="*/ 37 h 49"/>
                      <a:gd name="T66" fmla="*/ 4 w 46"/>
                      <a:gd name="T67" fmla="*/ 37 h 49"/>
                      <a:gd name="T68" fmla="*/ 4 w 46"/>
                      <a:gd name="T69" fmla="*/ 41 h 49"/>
                      <a:gd name="T70" fmla="*/ 4 w 46"/>
                      <a:gd name="T71" fmla="*/ 45 h 49"/>
                      <a:gd name="T72" fmla="*/ 4 w 46"/>
                      <a:gd name="T73" fmla="*/ 49 h 49"/>
                      <a:gd name="T74" fmla="*/ 0 w 46"/>
                      <a:gd name="T75" fmla="*/ 45 h 49"/>
                      <a:gd name="T76" fmla="*/ 4 w 46"/>
                      <a:gd name="T77" fmla="*/ 45 h 49"/>
                      <a:gd name="T78" fmla="*/ 0 w 46"/>
                      <a:gd name="T79" fmla="*/ 45 h 49"/>
                      <a:gd name="T80" fmla="*/ 0 w 46"/>
                      <a:gd name="T81" fmla="*/ 41 h 49"/>
                      <a:gd name="T82" fmla="*/ 4 w 46"/>
                      <a:gd name="T83" fmla="*/ 41 h 49"/>
                      <a:gd name="T84" fmla="*/ 0 w 46"/>
                      <a:gd name="T85" fmla="*/ 41 h 49"/>
                      <a:gd name="T86" fmla="*/ 0 w 46"/>
                      <a:gd name="T87" fmla="*/ 37 h 49"/>
                      <a:gd name="T88" fmla="*/ 4 w 46"/>
                      <a:gd name="T89" fmla="*/ 33 h 49"/>
                      <a:gd name="T90" fmla="*/ 4 w 46"/>
                      <a:gd name="T91" fmla="*/ 29 h 49"/>
                      <a:gd name="T92" fmla="*/ 4 w 46"/>
                      <a:gd name="T93" fmla="*/ 25 h 49"/>
                      <a:gd name="T94" fmla="*/ 8 w 46"/>
                      <a:gd name="T95" fmla="*/ 21 h 49"/>
                      <a:gd name="T96" fmla="*/ 8 w 46"/>
                      <a:gd name="T97" fmla="*/ 17 h 49"/>
                      <a:gd name="T98" fmla="*/ 8 w 46"/>
                      <a:gd name="T99" fmla="*/ 13 h 49"/>
                      <a:gd name="T100" fmla="*/ 12 w 46"/>
                      <a:gd name="T101" fmla="*/ 13 h 49"/>
                      <a:gd name="T102" fmla="*/ 12 w 46"/>
                      <a:gd name="T103" fmla="*/ 8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</a:cxnLst>
                    <a:rect l="0" t="0" r="r" b="b"/>
                    <a:pathLst>
                      <a:path w="46" h="49">
                        <a:moveTo>
                          <a:pt x="12" y="8"/>
                        </a:moveTo>
                        <a:lnTo>
                          <a:pt x="16" y="4"/>
                        </a:lnTo>
                        <a:lnTo>
                          <a:pt x="19" y="4"/>
                        </a:lnTo>
                        <a:lnTo>
                          <a:pt x="19" y="0"/>
                        </a:lnTo>
                        <a:lnTo>
                          <a:pt x="23" y="0"/>
                        </a:lnTo>
                        <a:lnTo>
                          <a:pt x="27" y="0"/>
                        </a:lnTo>
                        <a:lnTo>
                          <a:pt x="27" y="4"/>
                        </a:lnTo>
                        <a:lnTo>
                          <a:pt x="31" y="4"/>
                        </a:lnTo>
                        <a:lnTo>
                          <a:pt x="31" y="8"/>
                        </a:lnTo>
                        <a:lnTo>
                          <a:pt x="35" y="8"/>
                        </a:lnTo>
                        <a:lnTo>
                          <a:pt x="39" y="8"/>
                        </a:lnTo>
                        <a:lnTo>
                          <a:pt x="39" y="13"/>
                        </a:lnTo>
                        <a:lnTo>
                          <a:pt x="39" y="8"/>
                        </a:lnTo>
                        <a:lnTo>
                          <a:pt x="39" y="13"/>
                        </a:lnTo>
                        <a:lnTo>
                          <a:pt x="42" y="13"/>
                        </a:lnTo>
                        <a:lnTo>
                          <a:pt x="46" y="13"/>
                        </a:lnTo>
                        <a:lnTo>
                          <a:pt x="46" y="17"/>
                        </a:lnTo>
                        <a:lnTo>
                          <a:pt x="42" y="17"/>
                        </a:lnTo>
                        <a:lnTo>
                          <a:pt x="42" y="21"/>
                        </a:lnTo>
                        <a:lnTo>
                          <a:pt x="39" y="21"/>
                        </a:lnTo>
                        <a:lnTo>
                          <a:pt x="39" y="25"/>
                        </a:lnTo>
                        <a:lnTo>
                          <a:pt x="35" y="29"/>
                        </a:lnTo>
                        <a:lnTo>
                          <a:pt x="31" y="29"/>
                        </a:lnTo>
                        <a:lnTo>
                          <a:pt x="27" y="29"/>
                        </a:lnTo>
                        <a:lnTo>
                          <a:pt x="23" y="29"/>
                        </a:lnTo>
                        <a:lnTo>
                          <a:pt x="23" y="25"/>
                        </a:lnTo>
                        <a:lnTo>
                          <a:pt x="19" y="25"/>
                        </a:lnTo>
                        <a:lnTo>
                          <a:pt x="19" y="29"/>
                        </a:lnTo>
                        <a:lnTo>
                          <a:pt x="16" y="29"/>
                        </a:lnTo>
                        <a:lnTo>
                          <a:pt x="16" y="33"/>
                        </a:lnTo>
                        <a:lnTo>
                          <a:pt x="12" y="33"/>
                        </a:lnTo>
                        <a:lnTo>
                          <a:pt x="8" y="33"/>
                        </a:lnTo>
                        <a:lnTo>
                          <a:pt x="8" y="37"/>
                        </a:lnTo>
                        <a:lnTo>
                          <a:pt x="4" y="37"/>
                        </a:lnTo>
                        <a:lnTo>
                          <a:pt x="4" y="41"/>
                        </a:lnTo>
                        <a:lnTo>
                          <a:pt x="4" y="45"/>
                        </a:lnTo>
                        <a:lnTo>
                          <a:pt x="4" y="49"/>
                        </a:lnTo>
                        <a:lnTo>
                          <a:pt x="0" y="45"/>
                        </a:lnTo>
                        <a:lnTo>
                          <a:pt x="4" y="45"/>
                        </a:lnTo>
                        <a:lnTo>
                          <a:pt x="0" y="45"/>
                        </a:lnTo>
                        <a:lnTo>
                          <a:pt x="0" y="41"/>
                        </a:lnTo>
                        <a:lnTo>
                          <a:pt x="4" y="41"/>
                        </a:lnTo>
                        <a:lnTo>
                          <a:pt x="0" y="41"/>
                        </a:lnTo>
                        <a:lnTo>
                          <a:pt x="0" y="37"/>
                        </a:lnTo>
                        <a:lnTo>
                          <a:pt x="4" y="33"/>
                        </a:lnTo>
                        <a:lnTo>
                          <a:pt x="4" y="29"/>
                        </a:lnTo>
                        <a:lnTo>
                          <a:pt x="4" y="25"/>
                        </a:lnTo>
                        <a:lnTo>
                          <a:pt x="8" y="21"/>
                        </a:lnTo>
                        <a:lnTo>
                          <a:pt x="8" y="17"/>
                        </a:lnTo>
                        <a:lnTo>
                          <a:pt x="8" y="13"/>
                        </a:lnTo>
                        <a:lnTo>
                          <a:pt x="12" y="13"/>
                        </a:lnTo>
                        <a:lnTo>
                          <a:pt x="12" y="8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363" name="Freeform 738">
                    <a:extLst>
                      <a:ext uri="{FF2B5EF4-FFF2-40B4-BE49-F238E27FC236}">
                        <a16:creationId xmlns:a16="http://schemas.microsoft.com/office/drawing/2014/main" id="{54224FDA-C9CF-F94F-9B91-7389833B1E8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389" y="3716"/>
                    <a:ext cx="28" cy="29"/>
                  </a:xfrm>
                  <a:custGeom>
                    <a:avLst/>
                    <a:gdLst>
                      <a:gd name="T0" fmla="*/ 15 w 27"/>
                      <a:gd name="T1" fmla="*/ 4 h 29"/>
                      <a:gd name="T2" fmla="*/ 19 w 27"/>
                      <a:gd name="T3" fmla="*/ 4 h 29"/>
                      <a:gd name="T4" fmla="*/ 19 w 27"/>
                      <a:gd name="T5" fmla="*/ 0 h 29"/>
                      <a:gd name="T6" fmla="*/ 19 w 27"/>
                      <a:gd name="T7" fmla="*/ 4 h 29"/>
                      <a:gd name="T8" fmla="*/ 23 w 27"/>
                      <a:gd name="T9" fmla="*/ 4 h 29"/>
                      <a:gd name="T10" fmla="*/ 19 w 27"/>
                      <a:gd name="T11" fmla="*/ 4 h 29"/>
                      <a:gd name="T12" fmla="*/ 19 w 27"/>
                      <a:gd name="T13" fmla="*/ 8 h 29"/>
                      <a:gd name="T14" fmla="*/ 23 w 27"/>
                      <a:gd name="T15" fmla="*/ 8 h 29"/>
                      <a:gd name="T16" fmla="*/ 23 w 27"/>
                      <a:gd name="T17" fmla="*/ 13 h 29"/>
                      <a:gd name="T18" fmla="*/ 27 w 27"/>
                      <a:gd name="T19" fmla="*/ 13 h 29"/>
                      <a:gd name="T20" fmla="*/ 27 w 27"/>
                      <a:gd name="T21" fmla="*/ 17 h 29"/>
                      <a:gd name="T22" fmla="*/ 27 w 27"/>
                      <a:gd name="T23" fmla="*/ 21 h 29"/>
                      <a:gd name="T24" fmla="*/ 23 w 27"/>
                      <a:gd name="T25" fmla="*/ 25 h 29"/>
                      <a:gd name="T26" fmla="*/ 27 w 27"/>
                      <a:gd name="T27" fmla="*/ 25 h 29"/>
                      <a:gd name="T28" fmla="*/ 27 w 27"/>
                      <a:gd name="T29" fmla="*/ 29 h 29"/>
                      <a:gd name="T30" fmla="*/ 23 w 27"/>
                      <a:gd name="T31" fmla="*/ 29 h 29"/>
                      <a:gd name="T32" fmla="*/ 19 w 27"/>
                      <a:gd name="T33" fmla="*/ 29 h 29"/>
                      <a:gd name="T34" fmla="*/ 15 w 27"/>
                      <a:gd name="T35" fmla="*/ 29 h 29"/>
                      <a:gd name="T36" fmla="*/ 15 w 27"/>
                      <a:gd name="T37" fmla="*/ 25 h 29"/>
                      <a:gd name="T38" fmla="*/ 12 w 27"/>
                      <a:gd name="T39" fmla="*/ 25 h 29"/>
                      <a:gd name="T40" fmla="*/ 12 w 27"/>
                      <a:gd name="T41" fmla="*/ 29 h 29"/>
                      <a:gd name="T42" fmla="*/ 12 w 27"/>
                      <a:gd name="T43" fmla="*/ 25 h 29"/>
                      <a:gd name="T44" fmla="*/ 8 w 27"/>
                      <a:gd name="T45" fmla="*/ 25 h 29"/>
                      <a:gd name="T46" fmla="*/ 4 w 27"/>
                      <a:gd name="T47" fmla="*/ 25 h 29"/>
                      <a:gd name="T48" fmla="*/ 0 w 27"/>
                      <a:gd name="T49" fmla="*/ 21 h 29"/>
                      <a:gd name="T50" fmla="*/ 0 w 27"/>
                      <a:gd name="T51" fmla="*/ 17 h 29"/>
                      <a:gd name="T52" fmla="*/ 4 w 27"/>
                      <a:gd name="T53" fmla="*/ 17 h 29"/>
                      <a:gd name="T54" fmla="*/ 8 w 27"/>
                      <a:gd name="T55" fmla="*/ 13 h 29"/>
                      <a:gd name="T56" fmla="*/ 12 w 27"/>
                      <a:gd name="T57" fmla="*/ 13 h 29"/>
                      <a:gd name="T58" fmla="*/ 12 w 27"/>
                      <a:gd name="T59" fmla="*/ 8 h 29"/>
                      <a:gd name="T60" fmla="*/ 15 w 27"/>
                      <a:gd name="T61" fmla="*/ 4 h 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</a:cxnLst>
                    <a:rect l="0" t="0" r="r" b="b"/>
                    <a:pathLst>
                      <a:path w="27" h="29">
                        <a:moveTo>
                          <a:pt x="15" y="4"/>
                        </a:moveTo>
                        <a:lnTo>
                          <a:pt x="19" y="4"/>
                        </a:lnTo>
                        <a:lnTo>
                          <a:pt x="19" y="0"/>
                        </a:lnTo>
                        <a:lnTo>
                          <a:pt x="19" y="4"/>
                        </a:lnTo>
                        <a:lnTo>
                          <a:pt x="23" y="4"/>
                        </a:lnTo>
                        <a:lnTo>
                          <a:pt x="19" y="4"/>
                        </a:lnTo>
                        <a:lnTo>
                          <a:pt x="19" y="8"/>
                        </a:lnTo>
                        <a:lnTo>
                          <a:pt x="23" y="8"/>
                        </a:lnTo>
                        <a:lnTo>
                          <a:pt x="23" y="13"/>
                        </a:lnTo>
                        <a:lnTo>
                          <a:pt x="27" y="13"/>
                        </a:lnTo>
                        <a:lnTo>
                          <a:pt x="27" y="17"/>
                        </a:lnTo>
                        <a:lnTo>
                          <a:pt x="27" y="21"/>
                        </a:lnTo>
                        <a:lnTo>
                          <a:pt x="23" y="25"/>
                        </a:lnTo>
                        <a:lnTo>
                          <a:pt x="27" y="25"/>
                        </a:lnTo>
                        <a:lnTo>
                          <a:pt x="27" y="29"/>
                        </a:lnTo>
                        <a:lnTo>
                          <a:pt x="23" y="29"/>
                        </a:lnTo>
                        <a:lnTo>
                          <a:pt x="19" y="29"/>
                        </a:lnTo>
                        <a:lnTo>
                          <a:pt x="15" y="29"/>
                        </a:lnTo>
                        <a:lnTo>
                          <a:pt x="15" y="25"/>
                        </a:lnTo>
                        <a:lnTo>
                          <a:pt x="12" y="25"/>
                        </a:lnTo>
                        <a:lnTo>
                          <a:pt x="12" y="29"/>
                        </a:lnTo>
                        <a:lnTo>
                          <a:pt x="12" y="25"/>
                        </a:lnTo>
                        <a:lnTo>
                          <a:pt x="8" y="25"/>
                        </a:lnTo>
                        <a:lnTo>
                          <a:pt x="4" y="25"/>
                        </a:lnTo>
                        <a:lnTo>
                          <a:pt x="0" y="21"/>
                        </a:lnTo>
                        <a:lnTo>
                          <a:pt x="0" y="17"/>
                        </a:lnTo>
                        <a:lnTo>
                          <a:pt x="4" y="17"/>
                        </a:lnTo>
                        <a:lnTo>
                          <a:pt x="8" y="13"/>
                        </a:lnTo>
                        <a:lnTo>
                          <a:pt x="12" y="13"/>
                        </a:lnTo>
                        <a:lnTo>
                          <a:pt x="12" y="8"/>
                        </a:lnTo>
                        <a:lnTo>
                          <a:pt x="15" y="4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364" name="Freeform 739">
                    <a:extLst>
                      <a:ext uri="{FF2B5EF4-FFF2-40B4-BE49-F238E27FC236}">
                        <a16:creationId xmlns:a16="http://schemas.microsoft.com/office/drawing/2014/main" id="{075EE5E4-740E-926B-8C06-22AF9F2D6C4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205" y="3719"/>
                    <a:ext cx="31" cy="49"/>
                  </a:xfrm>
                  <a:custGeom>
                    <a:avLst/>
                    <a:gdLst>
                      <a:gd name="T0" fmla="*/ 0 w 31"/>
                      <a:gd name="T1" fmla="*/ 45 h 49"/>
                      <a:gd name="T2" fmla="*/ 4 w 31"/>
                      <a:gd name="T3" fmla="*/ 45 h 49"/>
                      <a:gd name="T4" fmla="*/ 4 w 31"/>
                      <a:gd name="T5" fmla="*/ 41 h 49"/>
                      <a:gd name="T6" fmla="*/ 4 w 31"/>
                      <a:gd name="T7" fmla="*/ 37 h 49"/>
                      <a:gd name="T8" fmla="*/ 4 w 31"/>
                      <a:gd name="T9" fmla="*/ 33 h 49"/>
                      <a:gd name="T10" fmla="*/ 8 w 31"/>
                      <a:gd name="T11" fmla="*/ 33 h 49"/>
                      <a:gd name="T12" fmla="*/ 8 w 31"/>
                      <a:gd name="T13" fmla="*/ 29 h 49"/>
                      <a:gd name="T14" fmla="*/ 12 w 31"/>
                      <a:gd name="T15" fmla="*/ 29 h 49"/>
                      <a:gd name="T16" fmla="*/ 12 w 31"/>
                      <a:gd name="T17" fmla="*/ 25 h 49"/>
                      <a:gd name="T18" fmla="*/ 12 w 31"/>
                      <a:gd name="T19" fmla="*/ 21 h 49"/>
                      <a:gd name="T20" fmla="*/ 15 w 31"/>
                      <a:gd name="T21" fmla="*/ 21 h 49"/>
                      <a:gd name="T22" fmla="*/ 12 w 31"/>
                      <a:gd name="T23" fmla="*/ 21 h 49"/>
                      <a:gd name="T24" fmla="*/ 12 w 31"/>
                      <a:gd name="T25" fmla="*/ 17 h 49"/>
                      <a:gd name="T26" fmla="*/ 12 w 31"/>
                      <a:gd name="T27" fmla="*/ 13 h 49"/>
                      <a:gd name="T28" fmla="*/ 15 w 31"/>
                      <a:gd name="T29" fmla="*/ 13 h 49"/>
                      <a:gd name="T30" fmla="*/ 15 w 31"/>
                      <a:gd name="T31" fmla="*/ 9 h 49"/>
                      <a:gd name="T32" fmla="*/ 15 w 31"/>
                      <a:gd name="T33" fmla="*/ 4 h 49"/>
                      <a:gd name="T34" fmla="*/ 19 w 31"/>
                      <a:gd name="T35" fmla="*/ 4 h 49"/>
                      <a:gd name="T36" fmla="*/ 23 w 31"/>
                      <a:gd name="T37" fmla="*/ 4 h 49"/>
                      <a:gd name="T38" fmla="*/ 23 w 31"/>
                      <a:gd name="T39" fmla="*/ 0 h 49"/>
                      <a:gd name="T40" fmla="*/ 27 w 31"/>
                      <a:gd name="T41" fmla="*/ 0 h 49"/>
                      <a:gd name="T42" fmla="*/ 27 w 31"/>
                      <a:gd name="T43" fmla="*/ 4 h 49"/>
                      <a:gd name="T44" fmla="*/ 27 w 31"/>
                      <a:gd name="T45" fmla="*/ 0 h 49"/>
                      <a:gd name="T46" fmla="*/ 31 w 31"/>
                      <a:gd name="T47" fmla="*/ 0 h 49"/>
                      <a:gd name="T48" fmla="*/ 31 w 31"/>
                      <a:gd name="T49" fmla="*/ 4 h 49"/>
                      <a:gd name="T50" fmla="*/ 31 w 31"/>
                      <a:gd name="T51" fmla="*/ 9 h 49"/>
                      <a:gd name="T52" fmla="*/ 27 w 31"/>
                      <a:gd name="T53" fmla="*/ 9 h 49"/>
                      <a:gd name="T54" fmla="*/ 27 w 31"/>
                      <a:gd name="T55" fmla="*/ 13 h 49"/>
                      <a:gd name="T56" fmla="*/ 27 w 31"/>
                      <a:gd name="T57" fmla="*/ 17 h 49"/>
                      <a:gd name="T58" fmla="*/ 23 w 31"/>
                      <a:gd name="T59" fmla="*/ 21 h 49"/>
                      <a:gd name="T60" fmla="*/ 23 w 31"/>
                      <a:gd name="T61" fmla="*/ 25 h 49"/>
                      <a:gd name="T62" fmla="*/ 23 w 31"/>
                      <a:gd name="T63" fmla="*/ 29 h 49"/>
                      <a:gd name="T64" fmla="*/ 19 w 31"/>
                      <a:gd name="T65" fmla="*/ 33 h 49"/>
                      <a:gd name="T66" fmla="*/ 19 w 31"/>
                      <a:gd name="T67" fmla="*/ 37 h 49"/>
                      <a:gd name="T68" fmla="*/ 23 w 31"/>
                      <a:gd name="T69" fmla="*/ 37 h 49"/>
                      <a:gd name="T70" fmla="*/ 19 w 31"/>
                      <a:gd name="T71" fmla="*/ 37 h 49"/>
                      <a:gd name="T72" fmla="*/ 19 w 31"/>
                      <a:gd name="T73" fmla="*/ 41 h 49"/>
                      <a:gd name="T74" fmla="*/ 23 w 31"/>
                      <a:gd name="T75" fmla="*/ 41 h 49"/>
                      <a:gd name="T76" fmla="*/ 19 w 31"/>
                      <a:gd name="T77" fmla="*/ 41 h 49"/>
                      <a:gd name="T78" fmla="*/ 23 w 31"/>
                      <a:gd name="T79" fmla="*/ 45 h 49"/>
                      <a:gd name="T80" fmla="*/ 19 w 31"/>
                      <a:gd name="T81" fmla="*/ 45 h 49"/>
                      <a:gd name="T82" fmla="*/ 19 w 31"/>
                      <a:gd name="T83" fmla="*/ 49 h 49"/>
                      <a:gd name="T84" fmla="*/ 15 w 31"/>
                      <a:gd name="T85" fmla="*/ 49 h 49"/>
                      <a:gd name="T86" fmla="*/ 12 w 31"/>
                      <a:gd name="T87" fmla="*/ 49 h 49"/>
                      <a:gd name="T88" fmla="*/ 8 w 31"/>
                      <a:gd name="T89" fmla="*/ 49 h 49"/>
                      <a:gd name="T90" fmla="*/ 8 w 31"/>
                      <a:gd name="T91" fmla="*/ 45 h 49"/>
                      <a:gd name="T92" fmla="*/ 12 w 31"/>
                      <a:gd name="T93" fmla="*/ 45 h 49"/>
                      <a:gd name="T94" fmla="*/ 8 w 31"/>
                      <a:gd name="T95" fmla="*/ 45 h 49"/>
                      <a:gd name="T96" fmla="*/ 4 w 31"/>
                      <a:gd name="T97" fmla="*/ 45 h 49"/>
                      <a:gd name="T98" fmla="*/ 4 w 31"/>
                      <a:gd name="T99" fmla="*/ 49 h 49"/>
                      <a:gd name="T100" fmla="*/ 4 w 31"/>
                      <a:gd name="T101" fmla="*/ 45 h 49"/>
                      <a:gd name="T102" fmla="*/ 0 w 31"/>
                      <a:gd name="T103" fmla="*/ 45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</a:cxnLst>
                    <a:rect l="0" t="0" r="r" b="b"/>
                    <a:pathLst>
                      <a:path w="31" h="49">
                        <a:moveTo>
                          <a:pt x="0" y="45"/>
                        </a:moveTo>
                        <a:lnTo>
                          <a:pt x="4" y="45"/>
                        </a:lnTo>
                        <a:lnTo>
                          <a:pt x="4" y="41"/>
                        </a:lnTo>
                        <a:lnTo>
                          <a:pt x="4" y="37"/>
                        </a:lnTo>
                        <a:lnTo>
                          <a:pt x="4" y="33"/>
                        </a:lnTo>
                        <a:lnTo>
                          <a:pt x="8" y="33"/>
                        </a:lnTo>
                        <a:lnTo>
                          <a:pt x="8" y="29"/>
                        </a:lnTo>
                        <a:lnTo>
                          <a:pt x="12" y="29"/>
                        </a:lnTo>
                        <a:lnTo>
                          <a:pt x="12" y="25"/>
                        </a:lnTo>
                        <a:lnTo>
                          <a:pt x="12" y="21"/>
                        </a:lnTo>
                        <a:lnTo>
                          <a:pt x="15" y="21"/>
                        </a:lnTo>
                        <a:lnTo>
                          <a:pt x="12" y="21"/>
                        </a:lnTo>
                        <a:lnTo>
                          <a:pt x="12" y="17"/>
                        </a:lnTo>
                        <a:lnTo>
                          <a:pt x="12" y="13"/>
                        </a:lnTo>
                        <a:lnTo>
                          <a:pt x="15" y="13"/>
                        </a:lnTo>
                        <a:lnTo>
                          <a:pt x="15" y="9"/>
                        </a:lnTo>
                        <a:lnTo>
                          <a:pt x="15" y="4"/>
                        </a:lnTo>
                        <a:lnTo>
                          <a:pt x="19" y="4"/>
                        </a:lnTo>
                        <a:lnTo>
                          <a:pt x="23" y="4"/>
                        </a:lnTo>
                        <a:lnTo>
                          <a:pt x="23" y="0"/>
                        </a:lnTo>
                        <a:lnTo>
                          <a:pt x="27" y="0"/>
                        </a:lnTo>
                        <a:lnTo>
                          <a:pt x="27" y="4"/>
                        </a:lnTo>
                        <a:lnTo>
                          <a:pt x="27" y="0"/>
                        </a:lnTo>
                        <a:lnTo>
                          <a:pt x="31" y="0"/>
                        </a:lnTo>
                        <a:lnTo>
                          <a:pt x="31" y="4"/>
                        </a:lnTo>
                        <a:lnTo>
                          <a:pt x="31" y="9"/>
                        </a:lnTo>
                        <a:lnTo>
                          <a:pt x="27" y="9"/>
                        </a:lnTo>
                        <a:lnTo>
                          <a:pt x="27" y="13"/>
                        </a:lnTo>
                        <a:lnTo>
                          <a:pt x="27" y="17"/>
                        </a:lnTo>
                        <a:lnTo>
                          <a:pt x="23" y="21"/>
                        </a:lnTo>
                        <a:lnTo>
                          <a:pt x="23" y="25"/>
                        </a:lnTo>
                        <a:lnTo>
                          <a:pt x="23" y="29"/>
                        </a:lnTo>
                        <a:lnTo>
                          <a:pt x="19" y="33"/>
                        </a:lnTo>
                        <a:lnTo>
                          <a:pt x="19" y="37"/>
                        </a:lnTo>
                        <a:lnTo>
                          <a:pt x="23" y="37"/>
                        </a:lnTo>
                        <a:lnTo>
                          <a:pt x="19" y="37"/>
                        </a:lnTo>
                        <a:lnTo>
                          <a:pt x="19" y="41"/>
                        </a:lnTo>
                        <a:lnTo>
                          <a:pt x="23" y="41"/>
                        </a:lnTo>
                        <a:lnTo>
                          <a:pt x="19" y="41"/>
                        </a:lnTo>
                        <a:lnTo>
                          <a:pt x="23" y="45"/>
                        </a:lnTo>
                        <a:lnTo>
                          <a:pt x="19" y="45"/>
                        </a:lnTo>
                        <a:lnTo>
                          <a:pt x="19" y="49"/>
                        </a:lnTo>
                        <a:lnTo>
                          <a:pt x="15" y="49"/>
                        </a:lnTo>
                        <a:lnTo>
                          <a:pt x="12" y="49"/>
                        </a:lnTo>
                        <a:lnTo>
                          <a:pt x="8" y="49"/>
                        </a:lnTo>
                        <a:lnTo>
                          <a:pt x="8" y="45"/>
                        </a:lnTo>
                        <a:lnTo>
                          <a:pt x="12" y="45"/>
                        </a:lnTo>
                        <a:lnTo>
                          <a:pt x="8" y="45"/>
                        </a:lnTo>
                        <a:lnTo>
                          <a:pt x="4" y="45"/>
                        </a:lnTo>
                        <a:lnTo>
                          <a:pt x="4" y="49"/>
                        </a:lnTo>
                        <a:lnTo>
                          <a:pt x="4" y="45"/>
                        </a:lnTo>
                        <a:lnTo>
                          <a:pt x="0" y="45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365" name="Freeform 740">
                    <a:extLst>
                      <a:ext uri="{FF2B5EF4-FFF2-40B4-BE49-F238E27FC236}">
                        <a16:creationId xmlns:a16="http://schemas.microsoft.com/office/drawing/2014/main" id="{E42B6D7F-D654-5BB4-207A-1A43B437C53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600" y="3728"/>
                    <a:ext cx="69" cy="69"/>
                  </a:xfrm>
                  <a:custGeom>
                    <a:avLst/>
                    <a:gdLst>
                      <a:gd name="T0" fmla="*/ 35 w 69"/>
                      <a:gd name="T1" fmla="*/ 0 h 68"/>
                      <a:gd name="T2" fmla="*/ 38 w 69"/>
                      <a:gd name="T3" fmla="*/ 4 h 68"/>
                      <a:gd name="T4" fmla="*/ 38 w 69"/>
                      <a:gd name="T5" fmla="*/ 4 h 68"/>
                      <a:gd name="T6" fmla="*/ 46 w 69"/>
                      <a:gd name="T7" fmla="*/ 4 h 68"/>
                      <a:gd name="T8" fmla="*/ 50 w 69"/>
                      <a:gd name="T9" fmla="*/ 0 h 68"/>
                      <a:gd name="T10" fmla="*/ 54 w 69"/>
                      <a:gd name="T11" fmla="*/ 4 h 68"/>
                      <a:gd name="T12" fmla="*/ 58 w 69"/>
                      <a:gd name="T13" fmla="*/ 0 h 68"/>
                      <a:gd name="T14" fmla="*/ 61 w 69"/>
                      <a:gd name="T15" fmla="*/ 4 h 68"/>
                      <a:gd name="T16" fmla="*/ 58 w 69"/>
                      <a:gd name="T17" fmla="*/ 8 h 68"/>
                      <a:gd name="T18" fmla="*/ 61 w 69"/>
                      <a:gd name="T19" fmla="*/ 12 h 68"/>
                      <a:gd name="T20" fmla="*/ 69 w 69"/>
                      <a:gd name="T21" fmla="*/ 16 h 68"/>
                      <a:gd name="T22" fmla="*/ 69 w 69"/>
                      <a:gd name="T23" fmla="*/ 24 h 68"/>
                      <a:gd name="T24" fmla="*/ 65 w 69"/>
                      <a:gd name="T25" fmla="*/ 28 h 68"/>
                      <a:gd name="T26" fmla="*/ 61 w 69"/>
                      <a:gd name="T27" fmla="*/ 32 h 68"/>
                      <a:gd name="T28" fmla="*/ 54 w 69"/>
                      <a:gd name="T29" fmla="*/ 32 h 68"/>
                      <a:gd name="T30" fmla="*/ 58 w 69"/>
                      <a:gd name="T31" fmla="*/ 36 h 68"/>
                      <a:gd name="T32" fmla="*/ 54 w 69"/>
                      <a:gd name="T33" fmla="*/ 44 h 68"/>
                      <a:gd name="T34" fmla="*/ 58 w 69"/>
                      <a:gd name="T35" fmla="*/ 48 h 68"/>
                      <a:gd name="T36" fmla="*/ 61 w 69"/>
                      <a:gd name="T37" fmla="*/ 52 h 68"/>
                      <a:gd name="T38" fmla="*/ 58 w 69"/>
                      <a:gd name="T39" fmla="*/ 56 h 68"/>
                      <a:gd name="T40" fmla="*/ 54 w 69"/>
                      <a:gd name="T41" fmla="*/ 60 h 68"/>
                      <a:gd name="T42" fmla="*/ 54 w 69"/>
                      <a:gd name="T43" fmla="*/ 68 h 68"/>
                      <a:gd name="T44" fmla="*/ 46 w 69"/>
                      <a:gd name="T45" fmla="*/ 68 h 68"/>
                      <a:gd name="T46" fmla="*/ 38 w 69"/>
                      <a:gd name="T47" fmla="*/ 68 h 68"/>
                      <a:gd name="T48" fmla="*/ 42 w 69"/>
                      <a:gd name="T49" fmla="*/ 64 h 68"/>
                      <a:gd name="T50" fmla="*/ 42 w 69"/>
                      <a:gd name="T51" fmla="*/ 56 h 68"/>
                      <a:gd name="T52" fmla="*/ 38 w 69"/>
                      <a:gd name="T53" fmla="*/ 52 h 68"/>
                      <a:gd name="T54" fmla="*/ 35 w 69"/>
                      <a:gd name="T55" fmla="*/ 56 h 68"/>
                      <a:gd name="T56" fmla="*/ 31 w 69"/>
                      <a:gd name="T57" fmla="*/ 52 h 68"/>
                      <a:gd name="T58" fmla="*/ 27 w 69"/>
                      <a:gd name="T59" fmla="*/ 56 h 68"/>
                      <a:gd name="T60" fmla="*/ 19 w 69"/>
                      <a:gd name="T61" fmla="*/ 56 h 68"/>
                      <a:gd name="T62" fmla="*/ 12 w 69"/>
                      <a:gd name="T63" fmla="*/ 56 h 68"/>
                      <a:gd name="T64" fmla="*/ 8 w 69"/>
                      <a:gd name="T65" fmla="*/ 52 h 68"/>
                      <a:gd name="T66" fmla="*/ 0 w 69"/>
                      <a:gd name="T67" fmla="*/ 52 h 68"/>
                      <a:gd name="T68" fmla="*/ 4 w 69"/>
                      <a:gd name="T69" fmla="*/ 48 h 68"/>
                      <a:gd name="T70" fmla="*/ 0 w 69"/>
                      <a:gd name="T71" fmla="*/ 44 h 68"/>
                      <a:gd name="T72" fmla="*/ 4 w 69"/>
                      <a:gd name="T73" fmla="*/ 40 h 68"/>
                      <a:gd name="T74" fmla="*/ 0 w 69"/>
                      <a:gd name="T75" fmla="*/ 36 h 68"/>
                      <a:gd name="T76" fmla="*/ 4 w 69"/>
                      <a:gd name="T77" fmla="*/ 32 h 68"/>
                      <a:gd name="T78" fmla="*/ 4 w 69"/>
                      <a:gd name="T79" fmla="*/ 32 h 68"/>
                      <a:gd name="T80" fmla="*/ 8 w 69"/>
                      <a:gd name="T81" fmla="*/ 28 h 68"/>
                      <a:gd name="T82" fmla="*/ 12 w 69"/>
                      <a:gd name="T83" fmla="*/ 24 h 68"/>
                      <a:gd name="T84" fmla="*/ 12 w 69"/>
                      <a:gd name="T85" fmla="*/ 24 h 68"/>
                      <a:gd name="T86" fmla="*/ 19 w 69"/>
                      <a:gd name="T87" fmla="*/ 24 h 68"/>
                      <a:gd name="T88" fmla="*/ 19 w 69"/>
                      <a:gd name="T89" fmla="*/ 16 h 68"/>
                      <a:gd name="T90" fmla="*/ 19 w 69"/>
                      <a:gd name="T91" fmla="*/ 8 h 68"/>
                      <a:gd name="T92" fmla="*/ 23 w 69"/>
                      <a:gd name="T93" fmla="*/ 4 h 68"/>
                      <a:gd name="T94" fmla="*/ 27 w 69"/>
                      <a:gd name="T95" fmla="*/ 0 h 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</a:cxnLst>
                    <a:rect l="0" t="0" r="r" b="b"/>
                    <a:pathLst>
                      <a:path w="69" h="68">
                        <a:moveTo>
                          <a:pt x="31" y="0"/>
                        </a:moveTo>
                        <a:lnTo>
                          <a:pt x="35" y="0"/>
                        </a:lnTo>
                        <a:lnTo>
                          <a:pt x="35" y="4"/>
                        </a:lnTo>
                        <a:lnTo>
                          <a:pt x="38" y="4"/>
                        </a:lnTo>
                        <a:lnTo>
                          <a:pt x="38" y="8"/>
                        </a:lnTo>
                        <a:lnTo>
                          <a:pt x="38" y="4"/>
                        </a:lnTo>
                        <a:lnTo>
                          <a:pt x="42" y="4"/>
                        </a:lnTo>
                        <a:lnTo>
                          <a:pt x="46" y="4"/>
                        </a:lnTo>
                        <a:lnTo>
                          <a:pt x="50" y="4"/>
                        </a:lnTo>
                        <a:lnTo>
                          <a:pt x="50" y="0"/>
                        </a:lnTo>
                        <a:lnTo>
                          <a:pt x="54" y="0"/>
                        </a:lnTo>
                        <a:lnTo>
                          <a:pt x="54" y="4"/>
                        </a:lnTo>
                        <a:lnTo>
                          <a:pt x="58" y="4"/>
                        </a:lnTo>
                        <a:lnTo>
                          <a:pt x="58" y="0"/>
                        </a:lnTo>
                        <a:lnTo>
                          <a:pt x="61" y="0"/>
                        </a:lnTo>
                        <a:lnTo>
                          <a:pt x="61" y="4"/>
                        </a:lnTo>
                        <a:lnTo>
                          <a:pt x="58" y="4"/>
                        </a:lnTo>
                        <a:lnTo>
                          <a:pt x="58" y="8"/>
                        </a:lnTo>
                        <a:lnTo>
                          <a:pt x="61" y="8"/>
                        </a:lnTo>
                        <a:lnTo>
                          <a:pt x="61" y="12"/>
                        </a:lnTo>
                        <a:lnTo>
                          <a:pt x="65" y="16"/>
                        </a:lnTo>
                        <a:lnTo>
                          <a:pt x="69" y="16"/>
                        </a:lnTo>
                        <a:lnTo>
                          <a:pt x="69" y="20"/>
                        </a:lnTo>
                        <a:lnTo>
                          <a:pt x="69" y="24"/>
                        </a:lnTo>
                        <a:lnTo>
                          <a:pt x="65" y="24"/>
                        </a:lnTo>
                        <a:lnTo>
                          <a:pt x="65" y="28"/>
                        </a:lnTo>
                        <a:lnTo>
                          <a:pt x="61" y="28"/>
                        </a:lnTo>
                        <a:lnTo>
                          <a:pt x="61" y="32"/>
                        </a:lnTo>
                        <a:lnTo>
                          <a:pt x="58" y="32"/>
                        </a:lnTo>
                        <a:lnTo>
                          <a:pt x="54" y="32"/>
                        </a:lnTo>
                        <a:lnTo>
                          <a:pt x="54" y="36"/>
                        </a:lnTo>
                        <a:lnTo>
                          <a:pt x="58" y="36"/>
                        </a:lnTo>
                        <a:lnTo>
                          <a:pt x="54" y="40"/>
                        </a:lnTo>
                        <a:lnTo>
                          <a:pt x="54" y="44"/>
                        </a:lnTo>
                        <a:lnTo>
                          <a:pt x="54" y="48"/>
                        </a:lnTo>
                        <a:lnTo>
                          <a:pt x="58" y="48"/>
                        </a:lnTo>
                        <a:lnTo>
                          <a:pt x="58" y="52"/>
                        </a:lnTo>
                        <a:lnTo>
                          <a:pt x="61" y="52"/>
                        </a:lnTo>
                        <a:lnTo>
                          <a:pt x="61" y="56"/>
                        </a:lnTo>
                        <a:lnTo>
                          <a:pt x="58" y="56"/>
                        </a:lnTo>
                        <a:lnTo>
                          <a:pt x="58" y="60"/>
                        </a:lnTo>
                        <a:lnTo>
                          <a:pt x="54" y="60"/>
                        </a:lnTo>
                        <a:lnTo>
                          <a:pt x="54" y="64"/>
                        </a:lnTo>
                        <a:lnTo>
                          <a:pt x="54" y="68"/>
                        </a:lnTo>
                        <a:lnTo>
                          <a:pt x="50" y="68"/>
                        </a:lnTo>
                        <a:lnTo>
                          <a:pt x="46" y="68"/>
                        </a:lnTo>
                        <a:lnTo>
                          <a:pt x="42" y="68"/>
                        </a:lnTo>
                        <a:lnTo>
                          <a:pt x="38" y="68"/>
                        </a:lnTo>
                        <a:lnTo>
                          <a:pt x="38" y="64"/>
                        </a:lnTo>
                        <a:lnTo>
                          <a:pt x="42" y="64"/>
                        </a:lnTo>
                        <a:lnTo>
                          <a:pt x="42" y="60"/>
                        </a:lnTo>
                        <a:lnTo>
                          <a:pt x="42" y="56"/>
                        </a:lnTo>
                        <a:lnTo>
                          <a:pt x="38" y="56"/>
                        </a:lnTo>
                        <a:lnTo>
                          <a:pt x="38" y="52"/>
                        </a:lnTo>
                        <a:lnTo>
                          <a:pt x="35" y="52"/>
                        </a:lnTo>
                        <a:lnTo>
                          <a:pt x="35" y="56"/>
                        </a:lnTo>
                        <a:lnTo>
                          <a:pt x="31" y="56"/>
                        </a:lnTo>
                        <a:lnTo>
                          <a:pt x="31" y="52"/>
                        </a:lnTo>
                        <a:lnTo>
                          <a:pt x="27" y="52"/>
                        </a:lnTo>
                        <a:lnTo>
                          <a:pt x="27" y="56"/>
                        </a:lnTo>
                        <a:lnTo>
                          <a:pt x="23" y="56"/>
                        </a:lnTo>
                        <a:lnTo>
                          <a:pt x="19" y="56"/>
                        </a:lnTo>
                        <a:lnTo>
                          <a:pt x="15" y="56"/>
                        </a:lnTo>
                        <a:lnTo>
                          <a:pt x="12" y="56"/>
                        </a:lnTo>
                        <a:lnTo>
                          <a:pt x="12" y="52"/>
                        </a:lnTo>
                        <a:lnTo>
                          <a:pt x="8" y="52"/>
                        </a:lnTo>
                        <a:lnTo>
                          <a:pt x="4" y="52"/>
                        </a:lnTo>
                        <a:lnTo>
                          <a:pt x="0" y="52"/>
                        </a:lnTo>
                        <a:lnTo>
                          <a:pt x="0" y="48"/>
                        </a:lnTo>
                        <a:lnTo>
                          <a:pt x="4" y="48"/>
                        </a:lnTo>
                        <a:lnTo>
                          <a:pt x="0" y="48"/>
                        </a:lnTo>
                        <a:lnTo>
                          <a:pt x="0" y="44"/>
                        </a:lnTo>
                        <a:lnTo>
                          <a:pt x="0" y="40"/>
                        </a:lnTo>
                        <a:lnTo>
                          <a:pt x="4" y="40"/>
                        </a:lnTo>
                        <a:lnTo>
                          <a:pt x="4" y="36"/>
                        </a:lnTo>
                        <a:lnTo>
                          <a:pt x="0" y="36"/>
                        </a:lnTo>
                        <a:lnTo>
                          <a:pt x="0" y="32"/>
                        </a:lnTo>
                        <a:lnTo>
                          <a:pt x="4" y="32"/>
                        </a:lnTo>
                        <a:lnTo>
                          <a:pt x="8" y="32"/>
                        </a:lnTo>
                        <a:lnTo>
                          <a:pt x="4" y="32"/>
                        </a:lnTo>
                        <a:lnTo>
                          <a:pt x="4" y="28"/>
                        </a:lnTo>
                        <a:lnTo>
                          <a:pt x="8" y="28"/>
                        </a:lnTo>
                        <a:lnTo>
                          <a:pt x="8" y="24"/>
                        </a:lnTo>
                        <a:lnTo>
                          <a:pt x="12" y="24"/>
                        </a:lnTo>
                        <a:lnTo>
                          <a:pt x="12" y="28"/>
                        </a:lnTo>
                        <a:lnTo>
                          <a:pt x="12" y="24"/>
                        </a:lnTo>
                        <a:lnTo>
                          <a:pt x="15" y="24"/>
                        </a:lnTo>
                        <a:lnTo>
                          <a:pt x="19" y="24"/>
                        </a:lnTo>
                        <a:lnTo>
                          <a:pt x="19" y="20"/>
                        </a:lnTo>
                        <a:lnTo>
                          <a:pt x="19" y="16"/>
                        </a:lnTo>
                        <a:lnTo>
                          <a:pt x="19" y="12"/>
                        </a:lnTo>
                        <a:lnTo>
                          <a:pt x="19" y="8"/>
                        </a:lnTo>
                        <a:lnTo>
                          <a:pt x="23" y="8"/>
                        </a:lnTo>
                        <a:lnTo>
                          <a:pt x="23" y="4"/>
                        </a:lnTo>
                        <a:lnTo>
                          <a:pt x="23" y="0"/>
                        </a:lnTo>
                        <a:lnTo>
                          <a:pt x="27" y="0"/>
                        </a:lnTo>
                        <a:lnTo>
                          <a:pt x="31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366" name="Freeform 741">
                    <a:extLst>
                      <a:ext uri="{FF2B5EF4-FFF2-40B4-BE49-F238E27FC236}">
                        <a16:creationId xmlns:a16="http://schemas.microsoft.com/office/drawing/2014/main" id="{F638C6E5-A862-B8AC-7F6D-CB1B4C1426D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384" y="3732"/>
                    <a:ext cx="49" cy="32"/>
                  </a:xfrm>
                  <a:custGeom>
                    <a:avLst/>
                    <a:gdLst>
                      <a:gd name="T0" fmla="*/ 4 w 50"/>
                      <a:gd name="T1" fmla="*/ 4 h 32"/>
                      <a:gd name="T2" fmla="*/ 8 w 50"/>
                      <a:gd name="T3" fmla="*/ 8 h 32"/>
                      <a:gd name="T4" fmla="*/ 12 w 50"/>
                      <a:gd name="T5" fmla="*/ 8 h 32"/>
                      <a:gd name="T6" fmla="*/ 16 w 50"/>
                      <a:gd name="T7" fmla="*/ 8 h 32"/>
                      <a:gd name="T8" fmla="*/ 16 w 50"/>
                      <a:gd name="T9" fmla="*/ 12 h 32"/>
                      <a:gd name="T10" fmla="*/ 16 w 50"/>
                      <a:gd name="T11" fmla="*/ 8 h 32"/>
                      <a:gd name="T12" fmla="*/ 19 w 50"/>
                      <a:gd name="T13" fmla="*/ 8 h 32"/>
                      <a:gd name="T14" fmla="*/ 19 w 50"/>
                      <a:gd name="T15" fmla="*/ 12 h 32"/>
                      <a:gd name="T16" fmla="*/ 23 w 50"/>
                      <a:gd name="T17" fmla="*/ 12 h 32"/>
                      <a:gd name="T18" fmla="*/ 27 w 50"/>
                      <a:gd name="T19" fmla="*/ 12 h 32"/>
                      <a:gd name="T20" fmla="*/ 31 w 50"/>
                      <a:gd name="T21" fmla="*/ 12 h 32"/>
                      <a:gd name="T22" fmla="*/ 31 w 50"/>
                      <a:gd name="T23" fmla="*/ 8 h 32"/>
                      <a:gd name="T24" fmla="*/ 27 w 50"/>
                      <a:gd name="T25" fmla="*/ 8 h 32"/>
                      <a:gd name="T26" fmla="*/ 31 w 50"/>
                      <a:gd name="T27" fmla="*/ 4 h 32"/>
                      <a:gd name="T28" fmla="*/ 31 w 50"/>
                      <a:gd name="T29" fmla="*/ 0 h 32"/>
                      <a:gd name="T30" fmla="*/ 35 w 50"/>
                      <a:gd name="T31" fmla="*/ 4 h 32"/>
                      <a:gd name="T32" fmla="*/ 39 w 50"/>
                      <a:gd name="T33" fmla="*/ 0 h 32"/>
                      <a:gd name="T34" fmla="*/ 42 w 50"/>
                      <a:gd name="T35" fmla="*/ 0 h 32"/>
                      <a:gd name="T36" fmla="*/ 42 w 50"/>
                      <a:gd name="T37" fmla="*/ 4 h 32"/>
                      <a:gd name="T38" fmla="*/ 46 w 50"/>
                      <a:gd name="T39" fmla="*/ 8 h 32"/>
                      <a:gd name="T40" fmla="*/ 50 w 50"/>
                      <a:gd name="T41" fmla="*/ 8 h 32"/>
                      <a:gd name="T42" fmla="*/ 46 w 50"/>
                      <a:gd name="T43" fmla="*/ 12 h 32"/>
                      <a:gd name="T44" fmla="*/ 46 w 50"/>
                      <a:gd name="T45" fmla="*/ 16 h 32"/>
                      <a:gd name="T46" fmla="*/ 46 w 50"/>
                      <a:gd name="T47" fmla="*/ 20 h 32"/>
                      <a:gd name="T48" fmla="*/ 42 w 50"/>
                      <a:gd name="T49" fmla="*/ 20 h 32"/>
                      <a:gd name="T50" fmla="*/ 42 w 50"/>
                      <a:gd name="T51" fmla="*/ 24 h 32"/>
                      <a:gd name="T52" fmla="*/ 46 w 50"/>
                      <a:gd name="T53" fmla="*/ 24 h 32"/>
                      <a:gd name="T54" fmla="*/ 46 w 50"/>
                      <a:gd name="T55" fmla="*/ 28 h 32"/>
                      <a:gd name="T56" fmla="*/ 46 w 50"/>
                      <a:gd name="T57" fmla="*/ 32 h 32"/>
                      <a:gd name="T58" fmla="*/ 42 w 50"/>
                      <a:gd name="T59" fmla="*/ 32 h 32"/>
                      <a:gd name="T60" fmla="*/ 39 w 50"/>
                      <a:gd name="T61" fmla="*/ 32 h 32"/>
                      <a:gd name="T62" fmla="*/ 35 w 50"/>
                      <a:gd name="T63" fmla="*/ 32 h 32"/>
                      <a:gd name="T64" fmla="*/ 31 w 50"/>
                      <a:gd name="T65" fmla="*/ 32 h 32"/>
                      <a:gd name="T66" fmla="*/ 27 w 50"/>
                      <a:gd name="T67" fmla="*/ 32 h 32"/>
                      <a:gd name="T68" fmla="*/ 27 w 50"/>
                      <a:gd name="T69" fmla="*/ 28 h 32"/>
                      <a:gd name="T70" fmla="*/ 31 w 50"/>
                      <a:gd name="T71" fmla="*/ 28 h 32"/>
                      <a:gd name="T72" fmla="*/ 31 w 50"/>
                      <a:gd name="T73" fmla="*/ 24 h 32"/>
                      <a:gd name="T74" fmla="*/ 27 w 50"/>
                      <a:gd name="T75" fmla="*/ 24 h 32"/>
                      <a:gd name="T76" fmla="*/ 27 w 50"/>
                      <a:gd name="T77" fmla="*/ 20 h 32"/>
                      <a:gd name="T78" fmla="*/ 23 w 50"/>
                      <a:gd name="T79" fmla="*/ 20 h 32"/>
                      <a:gd name="T80" fmla="*/ 19 w 50"/>
                      <a:gd name="T81" fmla="*/ 20 h 32"/>
                      <a:gd name="T82" fmla="*/ 19 w 50"/>
                      <a:gd name="T83" fmla="*/ 24 h 32"/>
                      <a:gd name="T84" fmla="*/ 16 w 50"/>
                      <a:gd name="T85" fmla="*/ 28 h 32"/>
                      <a:gd name="T86" fmla="*/ 12 w 50"/>
                      <a:gd name="T87" fmla="*/ 28 h 32"/>
                      <a:gd name="T88" fmla="*/ 12 w 50"/>
                      <a:gd name="T89" fmla="*/ 32 h 32"/>
                      <a:gd name="T90" fmla="*/ 8 w 50"/>
                      <a:gd name="T91" fmla="*/ 32 h 32"/>
                      <a:gd name="T92" fmla="*/ 8 w 50"/>
                      <a:gd name="T93" fmla="*/ 28 h 32"/>
                      <a:gd name="T94" fmla="*/ 4 w 50"/>
                      <a:gd name="T95" fmla="*/ 28 h 32"/>
                      <a:gd name="T96" fmla="*/ 4 w 50"/>
                      <a:gd name="T97" fmla="*/ 24 h 32"/>
                      <a:gd name="T98" fmla="*/ 4 w 50"/>
                      <a:gd name="T99" fmla="*/ 20 h 32"/>
                      <a:gd name="T100" fmla="*/ 4 w 50"/>
                      <a:gd name="T101" fmla="*/ 16 h 32"/>
                      <a:gd name="T102" fmla="*/ 0 w 50"/>
                      <a:gd name="T103" fmla="*/ 12 h 32"/>
                      <a:gd name="T104" fmla="*/ 0 w 50"/>
                      <a:gd name="T105" fmla="*/ 8 h 32"/>
                      <a:gd name="T106" fmla="*/ 4 w 50"/>
                      <a:gd name="T107" fmla="*/ 8 h 32"/>
                      <a:gd name="T108" fmla="*/ 0 w 50"/>
                      <a:gd name="T109" fmla="*/ 8 h 32"/>
                      <a:gd name="T110" fmla="*/ 4 w 50"/>
                      <a:gd name="T111" fmla="*/ 8 h 32"/>
                      <a:gd name="T112" fmla="*/ 4 w 50"/>
                      <a:gd name="T113" fmla="*/ 4 h 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50" h="32">
                        <a:moveTo>
                          <a:pt x="4" y="4"/>
                        </a:moveTo>
                        <a:lnTo>
                          <a:pt x="8" y="8"/>
                        </a:lnTo>
                        <a:lnTo>
                          <a:pt x="12" y="8"/>
                        </a:lnTo>
                        <a:lnTo>
                          <a:pt x="16" y="8"/>
                        </a:lnTo>
                        <a:lnTo>
                          <a:pt x="16" y="12"/>
                        </a:lnTo>
                        <a:lnTo>
                          <a:pt x="16" y="8"/>
                        </a:lnTo>
                        <a:lnTo>
                          <a:pt x="19" y="8"/>
                        </a:lnTo>
                        <a:lnTo>
                          <a:pt x="19" y="12"/>
                        </a:lnTo>
                        <a:lnTo>
                          <a:pt x="23" y="12"/>
                        </a:lnTo>
                        <a:lnTo>
                          <a:pt x="27" y="12"/>
                        </a:lnTo>
                        <a:lnTo>
                          <a:pt x="31" y="12"/>
                        </a:lnTo>
                        <a:lnTo>
                          <a:pt x="31" y="8"/>
                        </a:lnTo>
                        <a:lnTo>
                          <a:pt x="27" y="8"/>
                        </a:lnTo>
                        <a:lnTo>
                          <a:pt x="31" y="4"/>
                        </a:lnTo>
                        <a:lnTo>
                          <a:pt x="31" y="0"/>
                        </a:lnTo>
                        <a:lnTo>
                          <a:pt x="35" y="4"/>
                        </a:lnTo>
                        <a:lnTo>
                          <a:pt x="39" y="0"/>
                        </a:lnTo>
                        <a:lnTo>
                          <a:pt x="42" y="0"/>
                        </a:lnTo>
                        <a:lnTo>
                          <a:pt x="42" y="4"/>
                        </a:lnTo>
                        <a:lnTo>
                          <a:pt x="46" y="8"/>
                        </a:lnTo>
                        <a:lnTo>
                          <a:pt x="50" y="8"/>
                        </a:lnTo>
                        <a:lnTo>
                          <a:pt x="46" y="12"/>
                        </a:lnTo>
                        <a:lnTo>
                          <a:pt x="46" y="16"/>
                        </a:lnTo>
                        <a:lnTo>
                          <a:pt x="46" y="20"/>
                        </a:lnTo>
                        <a:lnTo>
                          <a:pt x="42" y="20"/>
                        </a:lnTo>
                        <a:lnTo>
                          <a:pt x="42" y="24"/>
                        </a:lnTo>
                        <a:lnTo>
                          <a:pt x="46" y="24"/>
                        </a:lnTo>
                        <a:lnTo>
                          <a:pt x="46" y="28"/>
                        </a:lnTo>
                        <a:lnTo>
                          <a:pt x="46" y="32"/>
                        </a:lnTo>
                        <a:lnTo>
                          <a:pt x="42" y="32"/>
                        </a:lnTo>
                        <a:lnTo>
                          <a:pt x="39" y="32"/>
                        </a:lnTo>
                        <a:lnTo>
                          <a:pt x="35" y="32"/>
                        </a:lnTo>
                        <a:lnTo>
                          <a:pt x="31" y="32"/>
                        </a:lnTo>
                        <a:lnTo>
                          <a:pt x="27" y="32"/>
                        </a:lnTo>
                        <a:lnTo>
                          <a:pt x="27" y="28"/>
                        </a:lnTo>
                        <a:lnTo>
                          <a:pt x="31" y="28"/>
                        </a:lnTo>
                        <a:lnTo>
                          <a:pt x="31" y="24"/>
                        </a:lnTo>
                        <a:lnTo>
                          <a:pt x="27" y="24"/>
                        </a:lnTo>
                        <a:lnTo>
                          <a:pt x="27" y="20"/>
                        </a:lnTo>
                        <a:lnTo>
                          <a:pt x="23" y="20"/>
                        </a:lnTo>
                        <a:lnTo>
                          <a:pt x="19" y="20"/>
                        </a:lnTo>
                        <a:lnTo>
                          <a:pt x="19" y="24"/>
                        </a:lnTo>
                        <a:lnTo>
                          <a:pt x="16" y="28"/>
                        </a:lnTo>
                        <a:lnTo>
                          <a:pt x="12" y="28"/>
                        </a:lnTo>
                        <a:lnTo>
                          <a:pt x="12" y="32"/>
                        </a:lnTo>
                        <a:lnTo>
                          <a:pt x="8" y="32"/>
                        </a:lnTo>
                        <a:lnTo>
                          <a:pt x="8" y="28"/>
                        </a:lnTo>
                        <a:lnTo>
                          <a:pt x="4" y="28"/>
                        </a:lnTo>
                        <a:lnTo>
                          <a:pt x="4" y="24"/>
                        </a:lnTo>
                        <a:lnTo>
                          <a:pt x="4" y="20"/>
                        </a:lnTo>
                        <a:lnTo>
                          <a:pt x="4" y="16"/>
                        </a:lnTo>
                        <a:lnTo>
                          <a:pt x="0" y="12"/>
                        </a:lnTo>
                        <a:lnTo>
                          <a:pt x="0" y="8"/>
                        </a:lnTo>
                        <a:lnTo>
                          <a:pt x="4" y="8"/>
                        </a:lnTo>
                        <a:lnTo>
                          <a:pt x="0" y="8"/>
                        </a:lnTo>
                        <a:lnTo>
                          <a:pt x="4" y="8"/>
                        </a:lnTo>
                        <a:lnTo>
                          <a:pt x="4" y="4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367" name="Rectangle 742">
                    <a:extLst>
                      <a:ext uri="{FF2B5EF4-FFF2-40B4-BE49-F238E27FC236}">
                        <a16:creationId xmlns:a16="http://schemas.microsoft.com/office/drawing/2014/main" id="{9CCEEC1F-E9B4-EAA0-113F-A4C57EB8E4C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742" y="3732"/>
                    <a:ext cx="3" cy="3"/>
                  </a:xfrm>
                  <a:prstGeom prst="rect">
                    <a:avLst/>
                  </a:pr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368" name="Freeform 743">
                    <a:extLst>
                      <a:ext uri="{FF2B5EF4-FFF2-40B4-BE49-F238E27FC236}">
                        <a16:creationId xmlns:a16="http://schemas.microsoft.com/office/drawing/2014/main" id="{373F3D0A-B0CA-06B9-4568-036A51F1F5D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730" y="3732"/>
                    <a:ext cx="12" cy="20"/>
                  </a:xfrm>
                  <a:custGeom>
                    <a:avLst/>
                    <a:gdLst>
                      <a:gd name="T0" fmla="*/ 12 w 12"/>
                      <a:gd name="T1" fmla="*/ 0 h 20"/>
                      <a:gd name="T2" fmla="*/ 12 w 12"/>
                      <a:gd name="T3" fmla="*/ 4 h 20"/>
                      <a:gd name="T4" fmla="*/ 12 w 12"/>
                      <a:gd name="T5" fmla="*/ 8 h 20"/>
                      <a:gd name="T6" fmla="*/ 12 w 12"/>
                      <a:gd name="T7" fmla="*/ 12 h 20"/>
                      <a:gd name="T8" fmla="*/ 12 w 12"/>
                      <a:gd name="T9" fmla="*/ 16 h 20"/>
                      <a:gd name="T10" fmla="*/ 8 w 12"/>
                      <a:gd name="T11" fmla="*/ 16 h 20"/>
                      <a:gd name="T12" fmla="*/ 8 w 12"/>
                      <a:gd name="T13" fmla="*/ 20 h 20"/>
                      <a:gd name="T14" fmla="*/ 8 w 12"/>
                      <a:gd name="T15" fmla="*/ 16 h 20"/>
                      <a:gd name="T16" fmla="*/ 8 w 12"/>
                      <a:gd name="T17" fmla="*/ 12 h 20"/>
                      <a:gd name="T18" fmla="*/ 8 w 12"/>
                      <a:gd name="T19" fmla="*/ 16 h 20"/>
                      <a:gd name="T20" fmla="*/ 4 w 12"/>
                      <a:gd name="T21" fmla="*/ 16 h 20"/>
                      <a:gd name="T22" fmla="*/ 0 w 12"/>
                      <a:gd name="T23" fmla="*/ 16 h 20"/>
                      <a:gd name="T24" fmla="*/ 0 w 12"/>
                      <a:gd name="T25" fmla="*/ 12 h 20"/>
                      <a:gd name="T26" fmla="*/ 4 w 12"/>
                      <a:gd name="T27" fmla="*/ 12 h 20"/>
                      <a:gd name="T28" fmla="*/ 4 w 12"/>
                      <a:gd name="T29" fmla="*/ 8 h 20"/>
                      <a:gd name="T30" fmla="*/ 4 w 12"/>
                      <a:gd name="T31" fmla="*/ 4 h 20"/>
                      <a:gd name="T32" fmla="*/ 8 w 12"/>
                      <a:gd name="T33" fmla="*/ 4 h 20"/>
                      <a:gd name="T34" fmla="*/ 12 w 12"/>
                      <a:gd name="T35" fmla="*/ 0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</a:cxnLst>
                    <a:rect l="0" t="0" r="r" b="b"/>
                    <a:pathLst>
                      <a:path w="12" h="20">
                        <a:moveTo>
                          <a:pt x="12" y="0"/>
                        </a:moveTo>
                        <a:lnTo>
                          <a:pt x="12" y="4"/>
                        </a:lnTo>
                        <a:lnTo>
                          <a:pt x="12" y="8"/>
                        </a:lnTo>
                        <a:lnTo>
                          <a:pt x="12" y="12"/>
                        </a:lnTo>
                        <a:lnTo>
                          <a:pt x="12" y="16"/>
                        </a:lnTo>
                        <a:lnTo>
                          <a:pt x="8" y="16"/>
                        </a:lnTo>
                        <a:lnTo>
                          <a:pt x="8" y="20"/>
                        </a:lnTo>
                        <a:lnTo>
                          <a:pt x="8" y="16"/>
                        </a:lnTo>
                        <a:lnTo>
                          <a:pt x="8" y="12"/>
                        </a:lnTo>
                        <a:lnTo>
                          <a:pt x="8" y="16"/>
                        </a:lnTo>
                        <a:lnTo>
                          <a:pt x="4" y="16"/>
                        </a:lnTo>
                        <a:lnTo>
                          <a:pt x="0" y="16"/>
                        </a:lnTo>
                        <a:lnTo>
                          <a:pt x="0" y="12"/>
                        </a:lnTo>
                        <a:lnTo>
                          <a:pt x="4" y="12"/>
                        </a:lnTo>
                        <a:lnTo>
                          <a:pt x="4" y="8"/>
                        </a:lnTo>
                        <a:lnTo>
                          <a:pt x="4" y="4"/>
                        </a:lnTo>
                        <a:lnTo>
                          <a:pt x="8" y="4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369" name="Freeform 744">
                    <a:extLst>
                      <a:ext uri="{FF2B5EF4-FFF2-40B4-BE49-F238E27FC236}">
                        <a16:creationId xmlns:a16="http://schemas.microsoft.com/office/drawing/2014/main" id="{AC3A14AD-75E6-F9A8-0564-FAEB1527909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699" y="3736"/>
                    <a:ext cx="34" cy="32"/>
                  </a:xfrm>
                  <a:custGeom>
                    <a:avLst/>
                    <a:gdLst>
                      <a:gd name="T0" fmla="*/ 15 w 34"/>
                      <a:gd name="T1" fmla="*/ 4 h 32"/>
                      <a:gd name="T2" fmla="*/ 19 w 34"/>
                      <a:gd name="T3" fmla="*/ 4 h 32"/>
                      <a:gd name="T4" fmla="*/ 23 w 34"/>
                      <a:gd name="T5" fmla="*/ 4 h 32"/>
                      <a:gd name="T6" fmla="*/ 23 w 34"/>
                      <a:gd name="T7" fmla="*/ 0 h 32"/>
                      <a:gd name="T8" fmla="*/ 27 w 34"/>
                      <a:gd name="T9" fmla="*/ 0 h 32"/>
                      <a:gd name="T10" fmla="*/ 30 w 34"/>
                      <a:gd name="T11" fmla="*/ 0 h 32"/>
                      <a:gd name="T12" fmla="*/ 34 w 34"/>
                      <a:gd name="T13" fmla="*/ 4 h 32"/>
                      <a:gd name="T14" fmla="*/ 34 w 34"/>
                      <a:gd name="T15" fmla="*/ 8 h 32"/>
                      <a:gd name="T16" fmla="*/ 30 w 34"/>
                      <a:gd name="T17" fmla="*/ 8 h 32"/>
                      <a:gd name="T18" fmla="*/ 30 w 34"/>
                      <a:gd name="T19" fmla="*/ 12 h 32"/>
                      <a:gd name="T20" fmla="*/ 30 w 34"/>
                      <a:gd name="T21" fmla="*/ 16 h 32"/>
                      <a:gd name="T22" fmla="*/ 30 w 34"/>
                      <a:gd name="T23" fmla="*/ 12 h 32"/>
                      <a:gd name="T24" fmla="*/ 30 w 34"/>
                      <a:gd name="T25" fmla="*/ 16 h 32"/>
                      <a:gd name="T26" fmla="*/ 30 w 34"/>
                      <a:gd name="T27" fmla="*/ 12 h 32"/>
                      <a:gd name="T28" fmla="*/ 27 w 34"/>
                      <a:gd name="T29" fmla="*/ 12 h 32"/>
                      <a:gd name="T30" fmla="*/ 27 w 34"/>
                      <a:gd name="T31" fmla="*/ 8 h 32"/>
                      <a:gd name="T32" fmla="*/ 23 w 34"/>
                      <a:gd name="T33" fmla="*/ 8 h 32"/>
                      <a:gd name="T34" fmla="*/ 23 w 34"/>
                      <a:gd name="T35" fmla="*/ 12 h 32"/>
                      <a:gd name="T36" fmla="*/ 27 w 34"/>
                      <a:gd name="T37" fmla="*/ 12 h 32"/>
                      <a:gd name="T38" fmla="*/ 23 w 34"/>
                      <a:gd name="T39" fmla="*/ 12 h 32"/>
                      <a:gd name="T40" fmla="*/ 23 w 34"/>
                      <a:gd name="T41" fmla="*/ 16 h 32"/>
                      <a:gd name="T42" fmla="*/ 27 w 34"/>
                      <a:gd name="T43" fmla="*/ 16 h 32"/>
                      <a:gd name="T44" fmla="*/ 27 w 34"/>
                      <a:gd name="T45" fmla="*/ 20 h 32"/>
                      <a:gd name="T46" fmla="*/ 30 w 34"/>
                      <a:gd name="T47" fmla="*/ 20 h 32"/>
                      <a:gd name="T48" fmla="*/ 30 w 34"/>
                      <a:gd name="T49" fmla="*/ 24 h 32"/>
                      <a:gd name="T50" fmla="*/ 30 w 34"/>
                      <a:gd name="T51" fmla="*/ 28 h 32"/>
                      <a:gd name="T52" fmla="*/ 30 w 34"/>
                      <a:gd name="T53" fmla="*/ 32 h 32"/>
                      <a:gd name="T54" fmla="*/ 27 w 34"/>
                      <a:gd name="T55" fmla="*/ 28 h 32"/>
                      <a:gd name="T56" fmla="*/ 23 w 34"/>
                      <a:gd name="T57" fmla="*/ 28 h 32"/>
                      <a:gd name="T58" fmla="*/ 19 w 34"/>
                      <a:gd name="T59" fmla="*/ 28 h 32"/>
                      <a:gd name="T60" fmla="*/ 19 w 34"/>
                      <a:gd name="T61" fmla="*/ 32 h 32"/>
                      <a:gd name="T62" fmla="*/ 15 w 34"/>
                      <a:gd name="T63" fmla="*/ 32 h 32"/>
                      <a:gd name="T64" fmla="*/ 11 w 34"/>
                      <a:gd name="T65" fmla="*/ 32 h 32"/>
                      <a:gd name="T66" fmla="*/ 7 w 34"/>
                      <a:gd name="T67" fmla="*/ 32 h 32"/>
                      <a:gd name="T68" fmla="*/ 7 w 34"/>
                      <a:gd name="T69" fmla="*/ 28 h 32"/>
                      <a:gd name="T70" fmla="*/ 4 w 34"/>
                      <a:gd name="T71" fmla="*/ 28 h 32"/>
                      <a:gd name="T72" fmla="*/ 4 w 34"/>
                      <a:gd name="T73" fmla="*/ 24 h 32"/>
                      <a:gd name="T74" fmla="*/ 7 w 34"/>
                      <a:gd name="T75" fmla="*/ 24 h 32"/>
                      <a:gd name="T76" fmla="*/ 4 w 34"/>
                      <a:gd name="T77" fmla="*/ 24 h 32"/>
                      <a:gd name="T78" fmla="*/ 4 w 34"/>
                      <a:gd name="T79" fmla="*/ 20 h 32"/>
                      <a:gd name="T80" fmla="*/ 4 w 34"/>
                      <a:gd name="T81" fmla="*/ 16 h 32"/>
                      <a:gd name="T82" fmla="*/ 4 w 34"/>
                      <a:gd name="T83" fmla="*/ 12 h 32"/>
                      <a:gd name="T84" fmla="*/ 0 w 34"/>
                      <a:gd name="T85" fmla="*/ 12 h 32"/>
                      <a:gd name="T86" fmla="*/ 4 w 34"/>
                      <a:gd name="T87" fmla="*/ 12 h 32"/>
                      <a:gd name="T88" fmla="*/ 7 w 34"/>
                      <a:gd name="T89" fmla="*/ 12 h 32"/>
                      <a:gd name="T90" fmla="*/ 11 w 34"/>
                      <a:gd name="T91" fmla="*/ 8 h 32"/>
                      <a:gd name="T92" fmla="*/ 15 w 34"/>
                      <a:gd name="T93" fmla="*/ 8 h 32"/>
                      <a:gd name="T94" fmla="*/ 19 w 34"/>
                      <a:gd name="T95" fmla="*/ 8 h 32"/>
                      <a:gd name="T96" fmla="*/ 19 w 34"/>
                      <a:gd name="T97" fmla="*/ 4 h 32"/>
                      <a:gd name="T98" fmla="*/ 15 w 34"/>
                      <a:gd name="T99" fmla="*/ 4 h 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</a:cxnLst>
                    <a:rect l="0" t="0" r="r" b="b"/>
                    <a:pathLst>
                      <a:path w="34" h="32">
                        <a:moveTo>
                          <a:pt x="15" y="4"/>
                        </a:moveTo>
                        <a:lnTo>
                          <a:pt x="19" y="4"/>
                        </a:lnTo>
                        <a:lnTo>
                          <a:pt x="23" y="4"/>
                        </a:lnTo>
                        <a:lnTo>
                          <a:pt x="23" y="0"/>
                        </a:lnTo>
                        <a:lnTo>
                          <a:pt x="27" y="0"/>
                        </a:lnTo>
                        <a:lnTo>
                          <a:pt x="30" y="0"/>
                        </a:lnTo>
                        <a:lnTo>
                          <a:pt x="34" y="4"/>
                        </a:lnTo>
                        <a:lnTo>
                          <a:pt x="34" y="8"/>
                        </a:lnTo>
                        <a:lnTo>
                          <a:pt x="30" y="8"/>
                        </a:lnTo>
                        <a:lnTo>
                          <a:pt x="30" y="12"/>
                        </a:lnTo>
                        <a:lnTo>
                          <a:pt x="30" y="16"/>
                        </a:lnTo>
                        <a:lnTo>
                          <a:pt x="30" y="12"/>
                        </a:lnTo>
                        <a:lnTo>
                          <a:pt x="30" y="16"/>
                        </a:lnTo>
                        <a:lnTo>
                          <a:pt x="30" y="12"/>
                        </a:lnTo>
                        <a:lnTo>
                          <a:pt x="27" y="12"/>
                        </a:lnTo>
                        <a:lnTo>
                          <a:pt x="27" y="8"/>
                        </a:lnTo>
                        <a:lnTo>
                          <a:pt x="23" y="8"/>
                        </a:lnTo>
                        <a:lnTo>
                          <a:pt x="23" y="12"/>
                        </a:lnTo>
                        <a:lnTo>
                          <a:pt x="27" y="12"/>
                        </a:lnTo>
                        <a:lnTo>
                          <a:pt x="23" y="12"/>
                        </a:lnTo>
                        <a:lnTo>
                          <a:pt x="23" y="16"/>
                        </a:lnTo>
                        <a:lnTo>
                          <a:pt x="27" y="16"/>
                        </a:lnTo>
                        <a:lnTo>
                          <a:pt x="27" y="20"/>
                        </a:lnTo>
                        <a:lnTo>
                          <a:pt x="30" y="20"/>
                        </a:lnTo>
                        <a:lnTo>
                          <a:pt x="30" y="24"/>
                        </a:lnTo>
                        <a:lnTo>
                          <a:pt x="30" y="28"/>
                        </a:lnTo>
                        <a:lnTo>
                          <a:pt x="30" y="32"/>
                        </a:lnTo>
                        <a:lnTo>
                          <a:pt x="27" y="28"/>
                        </a:lnTo>
                        <a:lnTo>
                          <a:pt x="23" y="28"/>
                        </a:lnTo>
                        <a:lnTo>
                          <a:pt x="19" y="28"/>
                        </a:lnTo>
                        <a:lnTo>
                          <a:pt x="19" y="32"/>
                        </a:lnTo>
                        <a:lnTo>
                          <a:pt x="15" y="32"/>
                        </a:lnTo>
                        <a:lnTo>
                          <a:pt x="11" y="32"/>
                        </a:lnTo>
                        <a:lnTo>
                          <a:pt x="7" y="32"/>
                        </a:lnTo>
                        <a:lnTo>
                          <a:pt x="7" y="28"/>
                        </a:lnTo>
                        <a:lnTo>
                          <a:pt x="4" y="28"/>
                        </a:lnTo>
                        <a:lnTo>
                          <a:pt x="4" y="24"/>
                        </a:lnTo>
                        <a:lnTo>
                          <a:pt x="7" y="24"/>
                        </a:lnTo>
                        <a:lnTo>
                          <a:pt x="4" y="24"/>
                        </a:lnTo>
                        <a:lnTo>
                          <a:pt x="4" y="20"/>
                        </a:lnTo>
                        <a:lnTo>
                          <a:pt x="4" y="16"/>
                        </a:lnTo>
                        <a:lnTo>
                          <a:pt x="4" y="12"/>
                        </a:lnTo>
                        <a:lnTo>
                          <a:pt x="0" y="12"/>
                        </a:lnTo>
                        <a:lnTo>
                          <a:pt x="4" y="12"/>
                        </a:lnTo>
                        <a:lnTo>
                          <a:pt x="7" y="12"/>
                        </a:lnTo>
                        <a:lnTo>
                          <a:pt x="11" y="8"/>
                        </a:lnTo>
                        <a:lnTo>
                          <a:pt x="15" y="8"/>
                        </a:lnTo>
                        <a:lnTo>
                          <a:pt x="19" y="8"/>
                        </a:lnTo>
                        <a:lnTo>
                          <a:pt x="19" y="4"/>
                        </a:lnTo>
                        <a:lnTo>
                          <a:pt x="15" y="4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370" name="Freeform 745">
                    <a:extLst>
                      <a:ext uri="{FF2B5EF4-FFF2-40B4-BE49-F238E27FC236}">
                        <a16:creationId xmlns:a16="http://schemas.microsoft.com/office/drawing/2014/main" id="{AF147288-2442-86BB-138C-247B539132F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713" y="3736"/>
                    <a:ext cx="58" cy="76"/>
                  </a:xfrm>
                  <a:custGeom>
                    <a:avLst/>
                    <a:gdLst>
                      <a:gd name="T0" fmla="*/ 31 w 58"/>
                      <a:gd name="T1" fmla="*/ 0 h 76"/>
                      <a:gd name="T2" fmla="*/ 38 w 58"/>
                      <a:gd name="T3" fmla="*/ 8 h 76"/>
                      <a:gd name="T4" fmla="*/ 46 w 58"/>
                      <a:gd name="T5" fmla="*/ 16 h 76"/>
                      <a:gd name="T6" fmla="*/ 50 w 58"/>
                      <a:gd name="T7" fmla="*/ 16 h 76"/>
                      <a:gd name="T8" fmla="*/ 58 w 58"/>
                      <a:gd name="T9" fmla="*/ 28 h 76"/>
                      <a:gd name="T10" fmla="*/ 58 w 58"/>
                      <a:gd name="T11" fmla="*/ 32 h 76"/>
                      <a:gd name="T12" fmla="*/ 38 w 58"/>
                      <a:gd name="T13" fmla="*/ 44 h 76"/>
                      <a:gd name="T14" fmla="*/ 23 w 58"/>
                      <a:gd name="T15" fmla="*/ 52 h 76"/>
                      <a:gd name="T16" fmla="*/ 15 w 58"/>
                      <a:gd name="T17" fmla="*/ 68 h 76"/>
                      <a:gd name="T18" fmla="*/ 15 w 58"/>
                      <a:gd name="T19" fmla="*/ 76 h 76"/>
                      <a:gd name="T20" fmla="*/ 12 w 58"/>
                      <a:gd name="T21" fmla="*/ 76 h 76"/>
                      <a:gd name="T22" fmla="*/ 12 w 58"/>
                      <a:gd name="T23" fmla="*/ 72 h 76"/>
                      <a:gd name="T24" fmla="*/ 8 w 58"/>
                      <a:gd name="T25" fmla="*/ 72 h 76"/>
                      <a:gd name="T26" fmla="*/ 8 w 58"/>
                      <a:gd name="T27" fmla="*/ 76 h 76"/>
                      <a:gd name="T28" fmla="*/ 4 w 58"/>
                      <a:gd name="T29" fmla="*/ 72 h 76"/>
                      <a:gd name="T30" fmla="*/ 4 w 58"/>
                      <a:gd name="T31" fmla="*/ 64 h 76"/>
                      <a:gd name="T32" fmla="*/ 0 w 58"/>
                      <a:gd name="T33" fmla="*/ 64 h 76"/>
                      <a:gd name="T34" fmla="*/ 0 w 58"/>
                      <a:gd name="T35" fmla="*/ 60 h 76"/>
                      <a:gd name="T36" fmla="*/ 4 w 58"/>
                      <a:gd name="T37" fmla="*/ 60 h 76"/>
                      <a:gd name="T38" fmla="*/ 0 w 58"/>
                      <a:gd name="T39" fmla="*/ 60 h 76"/>
                      <a:gd name="T40" fmla="*/ 4 w 58"/>
                      <a:gd name="T41" fmla="*/ 60 h 76"/>
                      <a:gd name="T42" fmla="*/ 4 w 58"/>
                      <a:gd name="T43" fmla="*/ 56 h 76"/>
                      <a:gd name="T44" fmla="*/ 8 w 58"/>
                      <a:gd name="T45" fmla="*/ 56 h 76"/>
                      <a:gd name="T46" fmla="*/ 8 w 58"/>
                      <a:gd name="T47" fmla="*/ 52 h 76"/>
                      <a:gd name="T48" fmla="*/ 12 w 58"/>
                      <a:gd name="T49" fmla="*/ 52 h 76"/>
                      <a:gd name="T50" fmla="*/ 12 w 58"/>
                      <a:gd name="T51" fmla="*/ 48 h 76"/>
                      <a:gd name="T52" fmla="*/ 12 w 58"/>
                      <a:gd name="T53" fmla="*/ 44 h 76"/>
                      <a:gd name="T54" fmla="*/ 15 w 58"/>
                      <a:gd name="T55" fmla="*/ 44 h 76"/>
                      <a:gd name="T56" fmla="*/ 15 w 58"/>
                      <a:gd name="T57" fmla="*/ 40 h 76"/>
                      <a:gd name="T58" fmla="*/ 15 w 58"/>
                      <a:gd name="T59" fmla="*/ 36 h 76"/>
                      <a:gd name="T60" fmla="*/ 15 w 58"/>
                      <a:gd name="T61" fmla="*/ 32 h 76"/>
                      <a:gd name="T62" fmla="*/ 15 w 58"/>
                      <a:gd name="T63" fmla="*/ 28 h 76"/>
                      <a:gd name="T64" fmla="*/ 15 w 58"/>
                      <a:gd name="T65" fmla="*/ 24 h 76"/>
                      <a:gd name="T66" fmla="*/ 15 w 58"/>
                      <a:gd name="T67" fmla="*/ 20 h 76"/>
                      <a:gd name="T68" fmla="*/ 12 w 58"/>
                      <a:gd name="T69" fmla="*/ 20 h 76"/>
                      <a:gd name="T70" fmla="*/ 12 w 58"/>
                      <a:gd name="T71" fmla="*/ 16 h 76"/>
                      <a:gd name="T72" fmla="*/ 8 w 58"/>
                      <a:gd name="T73" fmla="*/ 16 h 76"/>
                      <a:gd name="T74" fmla="*/ 8 w 58"/>
                      <a:gd name="T75" fmla="*/ 12 h 76"/>
                      <a:gd name="T76" fmla="*/ 12 w 58"/>
                      <a:gd name="T77" fmla="*/ 12 h 76"/>
                      <a:gd name="T78" fmla="*/ 8 w 58"/>
                      <a:gd name="T79" fmla="*/ 12 h 76"/>
                      <a:gd name="T80" fmla="*/ 8 w 58"/>
                      <a:gd name="T81" fmla="*/ 8 h 76"/>
                      <a:gd name="T82" fmla="*/ 12 w 58"/>
                      <a:gd name="T83" fmla="*/ 8 h 76"/>
                      <a:gd name="T84" fmla="*/ 12 w 58"/>
                      <a:gd name="T85" fmla="*/ 12 h 76"/>
                      <a:gd name="T86" fmla="*/ 15 w 58"/>
                      <a:gd name="T87" fmla="*/ 12 h 76"/>
                      <a:gd name="T88" fmla="*/ 15 w 58"/>
                      <a:gd name="T89" fmla="*/ 16 h 76"/>
                      <a:gd name="T90" fmla="*/ 15 w 58"/>
                      <a:gd name="T91" fmla="*/ 12 h 76"/>
                      <a:gd name="T92" fmla="*/ 15 w 58"/>
                      <a:gd name="T93" fmla="*/ 16 h 76"/>
                      <a:gd name="T94" fmla="*/ 15 w 58"/>
                      <a:gd name="T95" fmla="*/ 12 h 76"/>
                      <a:gd name="T96" fmla="*/ 19 w 58"/>
                      <a:gd name="T97" fmla="*/ 12 h 76"/>
                      <a:gd name="T98" fmla="*/ 23 w 58"/>
                      <a:gd name="T99" fmla="*/ 12 h 76"/>
                      <a:gd name="T100" fmla="*/ 23 w 58"/>
                      <a:gd name="T101" fmla="*/ 8 h 76"/>
                      <a:gd name="T102" fmla="*/ 23 w 58"/>
                      <a:gd name="T103" fmla="*/ 12 h 76"/>
                      <a:gd name="T104" fmla="*/ 23 w 58"/>
                      <a:gd name="T105" fmla="*/ 16 h 76"/>
                      <a:gd name="T106" fmla="*/ 23 w 58"/>
                      <a:gd name="T107" fmla="*/ 12 h 76"/>
                      <a:gd name="T108" fmla="*/ 27 w 58"/>
                      <a:gd name="T109" fmla="*/ 12 h 76"/>
                      <a:gd name="T110" fmla="*/ 27 w 58"/>
                      <a:gd name="T111" fmla="*/ 8 h 76"/>
                      <a:gd name="T112" fmla="*/ 31 w 58"/>
                      <a:gd name="T113" fmla="*/ 8 h 76"/>
                      <a:gd name="T114" fmla="*/ 27 w 58"/>
                      <a:gd name="T115" fmla="*/ 8 h 76"/>
                      <a:gd name="T116" fmla="*/ 27 w 58"/>
                      <a:gd name="T117" fmla="*/ 4 h 76"/>
                      <a:gd name="T118" fmla="*/ 31 w 58"/>
                      <a:gd name="T119" fmla="*/ 4 h 76"/>
                      <a:gd name="T120" fmla="*/ 31 w 58"/>
                      <a:gd name="T121" fmla="*/ 0 h 7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</a:cxnLst>
                    <a:rect l="0" t="0" r="r" b="b"/>
                    <a:pathLst>
                      <a:path w="58" h="76">
                        <a:moveTo>
                          <a:pt x="31" y="0"/>
                        </a:moveTo>
                        <a:lnTo>
                          <a:pt x="38" y="8"/>
                        </a:lnTo>
                        <a:lnTo>
                          <a:pt x="46" y="16"/>
                        </a:lnTo>
                        <a:lnTo>
                          <a:pt x="50" y="16"/>
                        </a:lnTo>
                        <a:lnTo>
                          <a:pt x="58" y="28"/>
                        </a:lnTo>
                        <a:lnTo>
                          <a:pt x="58" y="32"/>
                        </a:lnTo>
                        <a:lnTo>
                          <a:pt x="38" y="44"/>
                        </a:lnTo>
                        <a:lnTo>
                          <a:pt x="23" y="52"/>
                        </a:lnTo>
                        <a:lnTo>
                          <a:pt x="15" y="68"/>
                        </a:lnTo>
                        <a:lnTo>
                          <a:pt x="15" y="76"/>
                        </a:lnTo>
                        <a:lnTo>
                          <a:pt x="12" y="76"/>
                        </a:lnTo>
                        <a:lnTo>
                          <a:pt x="12" y="72"/>
                        </a:lnTo>
                        <a:lnTo>
                          <a:pt x="8" y="72"/>
                        </a:lnTo>
                        <a:lnTo>
                          <a:pt x="8" y="76"/>
                        </a:lnTo>
                        <a:lnTo>
                          <a:pt x="4" y="72"/>
                        </a:lnTo>
                        <a:lnTo>
                          <a:pt x="4" y="64"/>
                        </a:lnTo>
                        <a:lnTo>
                          <a:pt x="0" y="64"/>
                        </a:lnTo>
                        <a:lnTo>
                          <a:pt x="0" y="60"/>
                        </a:lnTo>
                        <a:lnTo>
                          <a:pt x="4" y="60"/>
                        </a:lnTo>
                        <a:lnTo>
                          <a:pt x="0" y="60"/>
                        </a:lnTo>
                        <a:lnTo>
                          <a:pt x="4" y="60"/>
                        </a:lnTo>
                        <a:lnTo>
                          <a:pt x="4" y="56"/>
                        </a:lnTo>
                        <a:lnTo>
                          <a:pt x="8" y="56"/>
                        </a:lnTo>
                        <a:lnTo>
                          <a:pt x="8" y="52"/>
                        </a:lnTo>
                        <a:lnTo>
                          <a:pt x="12" y="52"/>
                        </a:lnTo>
                        <a:lnTo>
                          <a:pt x="12" y="48"/>
                        </a:lnTo>
                        <a:lnTo>
                          <a:pt x="12" y="44"/>
                        </a:lnTo>
                        <a:lnTo>
                          <a:pt x="15" y="44"/>
                        </a:lnTo>
                        <a:lnTo>
                          <a:pt x="15" y="40"/>
                        </a:lnTo>
                        <a:lnTo>
                          <a:pt x="15" y="36"/>
                        </a:lnTo>
                        <a:lnTo>
                          <a:pt x="15" y="32"/>
                        </a:lnTo>
                        <a:lnTo>
                          <a:pt x="15" y="28"/>
                        </a:lnTo>
                        <a:lnTo>
                          <a:pt x="15" y="24"/>
                        </a:lnTo>
                        <a:lnTo>
                          <a:pt x="15" y="20"/>
                        </a:lnTo>
                        <a:lnTo>
                          <a:pt x="12" y="20"/>
                        </a:lnTo>
                        <a:lnTo>
                          <a:pt x="12" y="16"/>
                        </a:lnTo>
                        <a:lnTo>
                          <a:pt x="8" y="16"/>
                        </a:lnTo>
                        <a:lnTo>
                          <a:pt x="8" y="12"/>
                        </a:lnTo>
                        <a:lnTo>
                          <a:pt x="12" y="12"/>
                        </a:lnTo>
                        <a:lnTo>
                          <a:pt x="8" y="12"/>
                        </a:lnTo>
                        <a:lnTo>
                          <a:pt x="8" y="8"/>
                        </a:lnTo>
                        <a:lnTo>
                          <a:pt x="12" y="8"/>
                        </a:lnTo>
                        <a:lnTo>
                          <a:pt x="12" y="12"/>
                        </a:lnTo>
                        <a:lnTo>
                          <a:pt x="15" y="12"/>
                        </a:lnTo>
                        <a:lnTo>
                          <a:pt x="15" y="16"/>
                        </a:lnTo>
                        <a:lnTo>
                          <a:pt x="15" y="12"/>
                        </a:lnTo>
                        <a:lnTo>
                          <a:pt x="15" y="16"/>
                        </a:lnTo>
                        <a:lnTo>
                          <a:pt x="15" y="12"/>
                        </a:lnTo>
                        <a:lnTo>
                          <a:pt x="19" y="12"/>
                        </a:lnTo>
                        <a:lnTo>
                          <a:pt x="23" y="12"/>
                        </a:lnTo>
                        <a:lnTo>
                          <a:pt x="23" y="8"/>
                        </a:lnTo>
                        <a:lnTo>
                          <a:pt x="23" y="12"/>
                        </a:lnTo>
                        <a:lnTo>
                          <a:pt x="23" y="16"/>
                        </a:lnTo>
                        <a:lnTo>
                          <a:pt x="23" y="12"/>
                        </a:lnTo>
                        <a:lnTo>
                          <a:pt x="27" y="12"/>
                        </a:lnTo>
                        <a:lnTo>
                          <a:pt x="27" y="8"/>
                        </a:lnTo>
                        <a:lnTo>
                          <a:pt x="31" y="8"/>
                        </a:lnTo>
                        <a:lnTo>
                          <a:pt x="27" y="8"/>
                        </a:lnTo>
                        <a:lnTo>
                          <a:pt x="27" y="4"/>
                        </a:lnTo>
                        <a:lnTo>
                          <a:pt x="31" y="4"/>
                        </a:lnTo>
                        <a:lnTo>
                          <a:pt x="31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371" name="Freeform 746">
                    <a:extLst>
                      <a:ext uri="{FF2B5EF4-FFF2-40B4-BE49-F238E27FC236}">
                        <a16:creationId xmlns:a16="http://schemas.microsoft.com/office/drawing/2014/main" id="{F1ECE3E7-9C37-8C63-2B6C-792AC8B7532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247" y="3736"/>
                    <a:ext cx="66" cy="40"/>
                  </a:xfrm>
                  <a:custGeom>
                    <a:avLst/>
                    <a:gdLst>
                      <a:gd name="T0" fmla="*/ 8 w 65"/>
                      <a:gd name="T1" fmla="*/ 8 h 40"/>
                      <a:gd name="T2" fmla="*/ 12 w 65"/>
                      <a:gd name="T3" fmla="*/ 8 h 40"/>
                      <a:gd name="T4" fmla="*/ 16 w 65"/>
                      <a:gd name="T5" fmla="*/ 8 h 40"/>
                      <a:gd name="T6" fmla="*/ 19 w 65"/>
                      <a:gd name="T7" fmla="*/ 12 h 40"/>
                      <a:gd name="T8" fmla="*/ 23 w 65"/>
                      <a:gd name="T9" fmla="*/ 12 h 40"/>
                      <a:gd name="T10" fmla="*/ 27 w 65"/>
                      <a:gd name="T11" fmla="*/ 12 h 40"/>
                      <a:gd name="T12" fmla="*/ 27 w 65"/>
                      <a:gd name="T13" fmla="*/ 8 h 40"/>
                      <a:gd name="T14" fmla="*/ 31 w 65"/>
                      <a:gd name="T15" fmla="*/ 8 h 40"/>
                      <a:gd name="T16" fmla="*/ 35 w 65"/>
                      <a:gd name="T17" fmla="*/ 8 h 40"/>
                      <a:gd name="T18" fmla="*/ 35 w 65"/>
                      <a:gd name="T19" fmla="*/ 4 h 40"/>
                      <a:gd name="T20" fmla="*/ 39 w 65"/>
                      <a:gd name="T21" fmla="*/ 4 h 40"/>
                      <a:gd name="T22" fmla="*/ 42 w 65"/>
                      <a:gd name="T23" fmla="*/ 4 h 40"/>
                      <a:gd name="T24" fmla="*/ 42 w 65"/>
                      <a:gd name="T25" fmla="*/ 0 h 40"/>
                      <a:gd name="T26" fmla="*/ 46 w 65"/>
                      <a:gd name="T27" fmla="*/ 0 h 40"/>
                      <a:gd name="T28" fmla="*/ 50 w 65"/>
                      <a:gd name="T29" fmla="*/ 0 h 40"/>
                      <a:gd name="T30" fmla="*/ 50 w 65"/>
                      <a:gd name="T31" fmla="*/ 4 h 40"/>
                      <a:gd name="T32" fmla="*/ 54 w 65"/>
                      <a:gd name="T33" fmla="*/ 4 h 40"/>
                      <a:gd name="T34" fmla="*/ 58 w 65"/>
                      <a:gd name="T35" fmla="*/ 8 h 40"/>
                      <a:gd name="T36" fmla="*/ 62 w 65"/>
                      <a:gd name="T37" fmla="*/ 8 h 40"/>
                      <a:gd name="T38" fmla="*/ 62 w 65"/>
                      <a:gd name="T39" fmla="*/ 12 h 40"/>
                      <a:gd name="T40" fmla="*/ 65 w 65"/>
                      <a:gd name="T41" fmla="*/ 12 h 40"/>
                      <a:gd name="T42" fmla="*/ 62 w 65"/>
                      <a:gd name="T43" fmla="*/ 12 h 40"/>
                      <a:gd name="T44" fmla="*/ 62 w 65"/>
                      <a:gd name="T45" fmla="*/ 16 h 40"/>
                      <a:gd name="T46" fmla="*/ 62 w 65"/>
                      <a:gd name="T47" fmla="*/ 20 h 40"/>
                      <a:gd name="T48" fmla="*/ 58 w 65"/>
                      <a:gd name="T49" fmla="*/ 20 h 40"/>
                      <a:gd name="T50" fmla="*/ 54 w 65"/>
                      <a:gd name="T51" fmla="*/ 20 h 40"/>
                      <a:gd name="T52" fmla="*/ 50 w 65"/>
                      <a:gd name="T53" fmla="*/ 24 h 40"/>
                      <a:gd name="T54" fmla="*/ 50 w 65"/>
                      <a:gd name="T55" fmla="*/ 20 h 40"/>
                      <a:gd name="T56" fmla="*/ 50 w 65"/>
                      <a:gd name="T57" fmla="*/ 24 h 40"/>
                      <a:gd name="T58" fmla="*/ 50 w 65"/>
                      <a:gd name="T59" fmla="*/ 28 h 40"/>
                      <a:gd name="T60" fmla="*/ 54 w 65"/>
                      <a:gd name="T61" fmla="*/ 28 h 40"/>
                      <a:gd name="T62" fmla="*/ 50 w 65"/>
                      <a:gd name="T63" fmla="*/ 32 h 40"/>
                      <a:gd name="T64" fmla="*/ 46 w 65"/>
                      <a:gd name="T65" fmla="*/ 32 h 40"/>
                      <a:gd name="T66" fmla="*/ 46 w 65"/>
                      <a:gd name="T67" fmla="*/ 36 h 40"/>
                      <a:gd name="T68" fmla="*/ 42 w 65"/>
                      <a:gd name="T69" fmla="*/ 36 h 40"/>
                      <a:gd name="T70" fmla="*/ 42 w 65"/>
                      <a:gd name="T71" fmla="*/ 40 h 40"/>
                      <a:gd name="T72" fmla="*/ 42 w 65"/>
                      <a:gd name="T73" fmla="*/ 36 h 40"/>
                      <a:gd name="T74" fmla="*/ 39 w 65"/>
                      <a:gd name="T75" fmla="*/ 36 h 40"/>
                      <a:gd name="T76" fmla="*/ 39 w 65"/>
                      <a:gd name="T77" fmla="*/ 32 h 40"/>
                      <a:gd name="T78" fmla="*/ 35 w 65"/>
                      <a:gd name="T79" fmla="*/ 32 h 40"/>
                      <a:gd name="T80" fmla="*/ 35 w 65"/>
                      <a:gd name="T81" fmla="*/ 36 h 40"/>
                      <a:gd name="T82" fmla="*/ 31 w 65"/>
                      <a:gd name="T83" fmla="*/ 36 h 40"/>
                      <a:gd name="T84" fmla="*/ 27 w 65"/>
                      <a:gd name="T85" fmla="*/ 40 h 40"/>
                      <a:gd name="T86" fmla="*/ 23 w 65"/>
                      <a:gd name="T87" fmla="*/ 40 h 40"/>
                      <a:gd name="T88" fmla="*/ 19 w 65"/>
                      <a:gd name="T89" fmla="*/ 40 h 40"/>
                      <a:gd name="T90" fmla="*/ 16 w 65"/>
                      <a:gd name="T91" fmla="*/ 40 h 40"/>
                      <a:gd name="T92" fmla="*/ 12 w 65"/>
                      <a:gd name="T93" fmla="*/ 40 h 40"/>
                      <a:gd name="T94" fmla="*/ 8 w 65"/>
                      <a:gd name="T95" fmla="*/ 40 h 40"/>
                      <a:gd name="T96" fmla="*/ 8 w 65"/>
                      <a:gd name="T97" fmla="*/ 36 h 40"/>
                      <a:gd name="T98" fmla="*/ 4 w 65"/>
                      <a:gd name="T99" fmla="*/ 36 h 40"/>
                      <a:gd name="T100" fmla="*/ 0 w 65"/>
                      <a:gd name="T101" fmla="*/ 36 h 40"/>
                      <a:gd name="T102" fmla="*/ 0 w 65"/>
                      <a:gd name="T103" fmla="*/ 32 h 40"/>
                      <a:gd name="T104" fmla="*/ 0 w 65"/>
                      <a:gd name="T105" fmla="*/ 28 h 40"/>
                      <a:gd name="T106" fmla="*/ 0 w 65"/>
                      <a:gd name="T107" fmla="*/ 24 h 40"/>
                      <a:gd name="T108" fmla="*/ 4 w 65"/>
                      <a:gd name="T109" fmla="*/ 24 h 40"/>
                      <a:gd name="T110" fmla="*/ 4 w 65"/>
                      <a:gd name="T111" fmla="*/ 20 h 40"/>
                      <a:gd name="T112" fmla="*/ 4 w 65"/>
                      <a:gd name="T113" fmla="*/ 16 h 40"/>
                      <a:gd name="T114" fmla="*/ 4 w 65"/>
                      <a:gd name="T115" fmla="*/ 12 h 40"/>
                      <a:gd name="T116" fmla="*/ 8 w 65"/>
                      <a:gd name="T117" fmla="*/ 12 h 40"/>
                      <a:gd name="T118" fmla="*/ 8 w 65"/>
                      <a:gd name="T119" fmla="*/ 8 h 4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</a:cxnLst>
                    <a:rect l="0" t="0" r="r" b="b"/>
                    <a:pathLst>
                      <a:path w="65" h="40">
                        <a:moveTo>
                          <a:pt x="8" y="8"/>
                        </a:moveTo>
                        <a:lnTo>
                          <a:pt x="12" y="8"/>
                        </a:lnTo>
                        <a:lnTo>
                          <a:pt x="16" y="8"/>
                        </a:lnTo>
                        <a:lnTo>
                          <a:pt x="19" y="12"/>
                        </a:lnTo>
                        <a:lnTo>
                          <a:pt x="23" y="12"/>
                        </a:lnTo>
                        <a:lnTo>
                          <a:pt x="27" y="12"/>
                        </a:lnTo>
                        <a:lnTo>
                          <a:pt x="27" y="8"/>
                        </a:lnTo>
                        <a:lnTo>
                          <a:pt x="31" y="8"/>
                        </a:lnTo>
                        <a:lnTo>
                          <a:pt x="35" y="8"/>
                        </a:lnTo>
                        <a:lnTo>
                          <a:pt x="35" y="4"/>
                        </a:lnTo>
                        <a:lnTo>
                          <a:pt x="39" y="4"/>
                        </a:lnTo>
                        <a:lnTo>
                          <a:pt x="42" y="4"/>
                        </a:lnTo>
                        <a:lnTo>
                          <a:pt x="42" y="0"/>
                        </a:lnTo>
                        <a:lnTo>
                          <a:pt x="46" y="0"/>
                        </a:lnTo>
                        <a:lnTo>
                          <a:pt x="50" y="0"/>
                        </a:lnTo>
                        <a:lnTo>
                          <a:pt x="50" y="4"/>
                        </a:lnTo>
                        <a:lnTo>
                          <a:pt x="54" y="4"/>
                        </a:lnTo>
                        <a:lnTo>
                          <a:pt x="58" y="8"/>
                        </a:lnTo>
                        <a:lnTo>
                          <a:pt x="62" y="8"/>
                        </a:lnTo>
                        <a:lnTo>
                          <a:pt x="62" y="12"/>
                        </a:lnTo>
                        <a:lnTo>
                          <a:pt x="65" y="12"/>
                        </a:lnTo>
                        <a:lnTo>
                          <a:pt x="62" y="12"/>
                        </a:lnTo>
                        <a:lnTo>
                          <a:pt x="62" y="16"/>
                        </a:lnTo>
                        <a:lnTo>
                          <a:pt x="62" y="20"/>
                        </a:lnTo>
                        <a:lnTo>
                          <a:pt x="58" y="20"/>
                        </a:lnTo>
                        <a:lnTo>
                          <a:pt x="54" y="20"/>
                        </a:lnTo>
                        <a:lnTo>
                          <a:pt x="50" y="24"/>
                        </a:lnTo>
                        <a:lnTo>
                          <a:pt x="50" y="20"/>
                        </a:lnTo>
                        <a:lnTo>
                          <a:pt x="50" y="24"/>
                        </a:lnTo>
                        <a:lnTo>
                          <a:pt x="50" y="28"/>
                        </a:lnTo>
                        <a:lnTo>
                          <a:pt x="54" y="28"/>
                        </a:lnTo>
                        <a:lnTo>
                          <a:pt x="50" y="32"/>
                        </a:lnTo>
                        <a:lnTo>
                          <a:pt x="46" y="32"/>
                        </a:lnTo>
                        <a:lnTo>
                          <a:pt x="46" y="36"/>
                        </a:lnTo>
                        <a:lnTo>
                          <a:pt x="42" y="36"/>
                        </a:lnTo>
                        <a:lnTo>
                          <a:pt x="42" y="40"/>
                        </a:lnTo>
                        <a:lnTo>
                          <a:pt x="42" y="36"/>
                        </a:lnTo>
                        <a:lnTo>
                          <a:pt x="39" y="36"/>
                        </a:lnTo>
                        <a:lnTo>
                          <a:pt x="39" y="32"/>
                        </a:lnTo>
                        <a:lnTo>
                          <a:pt x="35" y="32"/>
                        </a:lnTo>
                        <a:lnTo>
                          <a:pt x="35" y="36"/>
                        </a:lnTo>
                        <a:lnTo>
                          <a:pt x="31" y="36"/>
                        </a:lnTo>
                        <a:lnTo>
                          <a:pt x="27" y="40"/>
                        </a:lnTo>
                        <a:lnTo>
                          <a:pt x="23" y="40"/>
                        </a:lnTo>
                        <a:lnTo>
                          <a:pt x="19" y="40"/>
                        </a:lnTo>
                        <a:lnTo>
                          <a:pt x="16" y="40"/>
                        </a:lnTo>
                        <a:lnTo>
                          <a:pt x="12" y="40"/>
                        </a:lnTo>
                        <a:lnTo>
                          <a:pt x="8" y="40"/>
                        </a:lnTo>
                        <a:lnTo>
                          <a:pt x="8" y="36"/>
                        </a:lnTo>
                        <a:lnTo>
                          <a:pt x="4" y="36"/>
                        </a:lnTo>
                        <a:lnTo>
                          <a:pt x="0" y="36"/>
                        </a:lnTo>
                        <a:lnTo>
                          <a:pt x="0" y="32"/>
                        </a:lnTo>
                        <a:lnTo>
                          <a:pt x="0" y="28"/>
                        </a:lnTo>
                        <a:lnTo>
                          <a:pt x="0" y="24"/>
                        </a:lnTo>
                        <a:lnTo>
                          <a:pt x="4" y="24"/>
                        </a:lnTo>
                        <a:lnTo>
                          <a:pt x="4" y="20"/>
                        </a:lnTo>
                        <a:lnTo>
                          <a:pt x="4" y="16"/>
                        </a:lnTo>
                        <a:lnTo>
                          <a:pt x="4" y="12"/>
                        </a:lnTo>
                        <a:lnTo>
                          <a:pt x="8" y="12"/>
                        </a:lnTo>
                        <a:lnTo>
                          <a:pt x="8" y="8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372" name="Freeform 747">
                    <a:extLst>
                      <a:ext uri="{FF2B5EF4-FFF2-40B4-BE49-F238E27FC236}">
                        <a16:creationId xmlns:a16="http://schemas.microsoft.com/office/drawing/2014/main" id="{9735C2B4-A8F7-D4E4-4730-A399BF3F9EB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742" y="3736"/>
                    <a:ext cx="3" cy="9"/>
                  </a:xfrm>
                  <a:custGeom>
                    <a:avLst/>
                    <a:gdLst>
                      <a:gd name="T0" fmla="*/ 0 w 4"/>
                      <a:gd name="T1" fmla="*/ 0 h 8"/>
                      <a:gd name="T2" fmla="*/ 4 w 4"/>
                      <a:gd name="T3" fmla="*/ 0 h 8"/>
                      <a:gd name="T4" fmla="*/ 4 w 4"/>
                      <a:gd name="T5" fmla="*/ 4 h 8"/>
                      <a:gd name="T6" fmla="*/ 0 w 4"/>
                      <a:gd name="T7" fmla="*/ 4 h 8"/>
                      <a:gd name="T8" fmla="*/ 0 w 4"/>
                      <a:gd name="T9" fmla="*/ 8 h 8"/>
                      <a:gd name="T10" fmla="*/ 4 w 4"/>
                      <a:gd name="T11" fmla="*/ 8 h 8"/>
                      <a:gd name="T12" fmla="*/ 0 w 4"/>
                      <a:gd name="T13" fmla="*/ 8 h 8"/>
                      <a:gd name="T14" fmla="*/ 0 w 4"/>
                      <a:gd name="T15" fmla="*/ 4 h 8"/>
                      <a:gd name="T16" fmla="*/ 0 w 4"/>
                      <a:gd name="T17" fmla="*/ 0 h 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4" h="8">
                        <a:moveTo>
                          <a:pt x="0" y="0"/>
                        </a:moveTo>
                        <a:lnTo>
                          <a:pt x="4" y="0"/>
                        </a:lnTo>
                        <a:lnTo>
                          <a:pt x="4" y="4"/>
                        </a:lnTo>
                        <a:lnTo>
                          <a:pt x="0" y="4"/>
                        </a:lnTo>
                        <a:lnTo>
                          <a:pt x="0" y="8"/>
                        </a:lnTo>
                        <a:lnTo>
                          <a:pt x="4" y="8"/>
                        </a:lnTo>
                        <a:lnTo>
                          <a:pt x="0" y="8"/>
                        </a:lnTo>
                        <a:lnTo>
                          <a:pt x="0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373" name="Freeform 748">
                    <a:extLst>
                      <a:ext uri="{FF2B5EF4-FFF2-40B4-BE49-F238E27FC236}">
                        <a16:creationId xmlns:a16="http://schemas.microsoft.com/office/drawing/2014/main" id="{F19A8EF2-1904-823C-88FE-9D31BCEF214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228" y="3740"/>
                    <a:ext cx="26" cy="24"/>
                  </a:xfrm>
                  <a:custGeom>
                    <a:avLst/>
                    <a:gdLst>
                      <a:gd name="T0" fmla="*/ 0 w 27"/>
                      <a:gd name="T1" fmla="*/ 20 h 24"/>
                      <a:gd name="T2" fmla="*/ 0 w 27"/>
                      <a:gd name="T3" fmla="*/ 16 h 24"/>
                      <a:gd name="T4" fmla="*/ 0 w 27"/>
                      <a:gd name="T5" fmla="*/ 12 h 24"/>
                      <a:gd name="T6" fmla="*/ 4 w 27"/>
                      <a:gd name="T7" fmla="*/ 12 h 24"/>
                      <a:gd name="T8" fmla="*/ 4 w 27"/>
                      <a:gd name="T9" fmla="*/ 8 h 24"/>
                      <a:gd name="T10" fmla="*/ 8 w 27"/>
                      <a:gd name="T11" fmla="*/ 8 h 24"/>
                      <a:gd name="T12" fmla="*/ 12 w 27"/>
                      <a:gd name="T13" fmla="*/ 8 h 24"/>
                      <a:gd name="T14" fmla="*/ 12 w 27"/>
                      <a:gd name="T15" fmla="*/ 4 h 24"/>
                      <a:gd name="T16" fmla="*/ 15 w 27"/>
                      <a:gd name="T17" fmla="*/ 4 h 24"/>
                      <a:gd name="T18" fmla="*/ 15 w 27"/>
                      <a:gd name="T19" fmla="*/ 0 h 24"/>
                      <a:gd name="T20" fmla="*/ 19 w 27"/>
                      <a:gd name="T21" fmla="*/ 0 h 24"/>
                      <a:gd name="T22" fmla="*/ 19 w 27"/>
                      <a:gd name="T23" fmla="*/ 4 h 24"/>
                      <a:gd name="T24" fmla="*/ 23 w 27"/>
                      <a:gd name="T25" fmla="*/ 4 h 24"/>
                      <a:gd name="T26" fmla="*/ 27 w 27"/>
                      <a:gd name="T27" fmla="*/ 4 h 24"/>
                      <a:gd name="T28" fmla="*/ 23 w 27"/>
                      <a:gd name="T29" fmla="*/ 8 h 24"/>
                      <a:gd name="T30" fmla="*/ 19 w 27"/>
                      <a:gd name="T31" fmla="*/ 8 h 24"/>
                      <a:gd name="T32" fmla="*/ 19 w 27"/>
                      <a:gd name="T33" fmla="*/ 12 h 24"/>
                      <a:gd name="T34" fmla="*/ 15 w 27"/>
                      <a:gd name="T35" fmla="*/ 12 h 24"/>
                      <a:gd name="T36" fmla="*/ 15 w 27"/>
                      <a:gd name="T37" fmla="*/ 16 h 24"/>
                      <a:gd name="T38" fmla="*/ 12 w 27"/>
                      <a:gd name="T39" fmla="*/ 16 h 24"/>
                      <a:gd name="T40" fmla="*/ 12 w 27"/>
                      <a:gd name="T41" fmla="*/ 20 h 24"/>
                      <a:gd name="T42" fmla="*/ 8 w 27"/>
                      <a:gd name="T43" fmla="*/ 20 h 24"/>
                      <a:gd name="T44" fmla="*/ 8 w 27"/>
                      <a:gd name="T45" fmla="*/ 24 h 24"/>
                      <a:gd name="T46" fmla="*/ 4 w 27"/>
                      <a:gd name="T47" fmla="*/ 24 h 24"/>
                      <a:gd name="T48" fmla="*/ 4 w 27"/>
                      <a:gd name="T49" fmla="*/ 20 h 24"/>
                      <a:gd name="T50" fmla="*/ 0 w 27"/>
                      <a:gd name="T51" fmla="*/ 20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</a:cxnLst>
                    <a:rect l="0" t="0" r="r" b="b"/>
                    <a:pathLst>
                      <a:path w="27" h="24">
                        <a:moveTo>
                          <a:pt x="0" y="20"/>
                        </a:moveTo>
                        <a:lnTo>
                          <a:pt x="0" y="16"/>
                        </a:lnTo>
                        <a:lnTo>
                          <a:pt x="0" y="12"/>
                        </a:lnTo>
                        <a:lnTo>
                          <a:pt x="4" y="12"/>
                        </a:lnTo>
                        <a:lnTo>
                          <a:pt x="4" y="8"/>
                        </a:lnTo>
                        <a:lnTo>
                          <a:pt x="8" y="8"/>
                        </a:lnTo>
                        <a:lnTo>
                          <a:pt x="12" y="8"/>
                        </a:lnTo>
                        <a:lnTo>
                          <a:pt x="12" y="4"/>
                        </a:lnTo>
                        <a:lnTo>
                          <a:pt x="15" y="4"/>
                        </a:lnTo>
                        <a:lnTo>
                          <a:pt x="15" y="0"/>
                        </a:lnTo>
                        <a:lnTo>
                          <a:pt x="19" y="0"/>
                        </a:lnTo>
                        <a:lnTo>
                          <a:pt x="19" y="4"/>
                        </a:lnTo>
                        <a:lnTo>
                          <a:pt x="23" y="4"/>
                        </a:lnTo>
                        <a:lnTo>
                          <a:pt x="27" y="4"/>
                        </a:lnTo>
                        <a:lnTo>
                          <a:pt x="23" y="8"/>
                        </a:lnTo>
                        <a:lnTo>
                          <a:pt x="19" y="8"/>
                        </a:lnTo>
                        <a:lnTo>
                          <a:pt x="19" y="12"/>
                        </a:lnTo>
                        <a:lnTo>
                          <a:pt x="15" y="12"/>
                        </a:lnTo>
                        <a:lnTo>
                          <a:pt x="15" y="16"/>
                        </a:lnTo>
                        <a:lnTo>
                          <a:pt x="12" y="16"/>
                        </a:lnTo>
                        <a:lnTo>
                          <a:pt x="12" y="20"/>
                        </a:lnTo>
                        <a:lnTo>
                          <a:pt x="8" y="20"/>
                        </a:lnTo>
                        <a:lnTo>
                          <a:pt x="8" y="24"/>
                        </a:lnTo>
                        <a:lnTo>
                          <a:pt x="4" y="24"/>
                        </a:lnTo>
                        <a:lnTo>
                          <a:pt x="4" y="20"/>
                        </a:lnTo>
                        <a:lnTo>
                          <a:pt x="0" y="2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374" name="Freeform 749">
                    <a:extLst>
                      <a:ext uri="{FF2B5EF4-FFF2-40B4-BE49-F238E27FC236}">
                        <a16:creationId xmlns:a16="http://schemas.microsoft.com/office/drawing/2014/main" id="{A10A3D92-B39C-06A7-850B-640B9E17713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933" y="3745"/>
                    <a:ext cx="64" cy="72"/>
                  </a:xfrm>
                  <a:custGeom>
                    <a:avLst/>
                    <a:gdLst>
                      <a:gd name="T0" fmla="*/ 50 w 65"/>
                      <a:gd name="T1" fmla="*/ 0 h 73"/>
                      <a:gd name="T2" fmla="*/ 53 w 65"/>
                      <a:gd name="T3" fmla="*/ 4 h 73"/>
                      <a:gd name="T4" fmla="*/ 61 w 65"/>
                      <a:gd name="T5" fmla="*/ 8 h 73"/>
                      <a:gd name="T6" fmla="*/ 61 w 65"/>
                      <a:gd name="T7" fmla="*/ 16 h 73"/>
                      <a:gd name="T8" fmla="*/ 65 w 65"/>
                      <a:gd name="T9" fmla="*/ 20 h 73"/>
                      <a:gd name="T10" fmla="*/ 61 w 65"/>
                      <a:gd name="T11" fmla="*/ 24 h 73"/>
                      <a:gd name="T12" fmla="*/ 57 w 65"/>
                      <a:gd name="T13" fmla="*/ 28 h 73"/>
                      <a:gd name="T14" fmla="*/ 53 w 65"/>
                      <a:gd name="T15" fmla="*/ 32 h 73"/>
                      <a:gd name="T16" fmla="*/ 50 w 65"/>
                      <a:gd name="T17" fmla="*/ 40 h 73"/>
                      <a:gd name="T18" fmla="*/ 50 w 65"/>
                      <a:gd name="T19" fmla="*/ 48 h 73"/>
                      <a:gd name="T20" fmla="*/ 53 w 65"/>
                      <a:gd name="T21" fmla="*/ 52 h 73"/>
                      <a:gd name="T22" fmla="*/ 53 w 65"/>
                      <a:gd name="T23" fmla="*/ 52 h 73"/>
                      <a:gd name="T24" fmla="*/ 53 w 65"/>
                      <a:gd name="T25" fmla="*/ 60 h 73"/>
                      <a:gd name="T26" fmla="*/ 57 w 65"/>
                      <a:gd name="T27" fmla="*/ 64 h 73"/>
                      <a:gd name="T28" fmla="*/ 57 w 65"/>
                      <a:gd name="T29" fmla="*/ 73 h 73"/>
                      <a:gd name="T30" fmla="*/ 53 w 65"/>
                      <a:gd name="T31" fmla="*/ 68 h 73"/>
                      <a:gd name="T32" fmla="*/ 46 w 65"/>
                      <a:gd name="T33" fmla="*/ 68 h 73"/>
                      <a:gd name="T34" fmla="*/ 42 w 65"/>
                      <a:gd name="T35" fmla="*/ 60 h 73"/>
                      <a:gd name="T36" fmla="*/ 38 w 65"/>
                      <a:gd name="T37" fmla="*/ 56 h 73"/>
                      <a:gd name="T38" fmla="*/ 34 w 65"/>
                      <a:gd name="T39" fmla="*/ 52 h 73"/>
                      <a:gd name="T40" fmla="*/ 30 w 65"/>
                      <a:gd name="T41" fmla="*/ 48 h 73"/>
                      <a:gd name="T42" fmla="*/ 23 w 65"/>
                      <a:gd name="T43" fmla="*/ 48 h 73"/>
                      <a:gd name="T44" fmla="*/ 19 w 65"/>
                      <a:gd name="T45" fmla="*/ 44 h 73"/>
                      <a:gd name="T46" fmla="*/ 11 w 65"/>
                      <a:gd name="T47" fmla="*/ 44 h 73"/>
                      <a:gd name="T48" fmla="*/ 4 w 65"/>
                      <a:gd name="T49" fmla="*/ 44 h 73"/>
                      <a:gd name="T50" fmla="*/ 4 w 65"/>
                      <a:gd name="T51" fmla="*/ 44 h 73"/>
                      <a:gd name="T52" fmla="*/ 4 w 65"/>
                      <a:gd name="T53" fmla="*/ 40 h 73"/>
                      <a:gd name="T54" fmla="*/ 7 w 65"/>
                      <a:gd name="T55" fmla="*/ 36 h 73"/>
                      <a:gd name="T56" fmla="*/ 11 w 65"/>
                      <a:gd name="T57" fmla="*/ 32 h 73"/>
                      <a:gd name="T58" fmla="*/ 15 w 65"/>
                      <a:gd name="T59" fmla="*/ 28 h 73"/>
                      <a:gd name="T60" fmla="*/ 19 w 65"/>
                      <a:gd name="T61" fmla="*/ 24 h 73"/>
                      <a:gd name="T62" fmla="*/ 19 w 65"/>
                      <a:gd name="T63" fmla="*/ 16 h 73"/>
                      <a:gd name="T64" fmla="*/ 23 w 65"/>
                      <a:gd name="T65" fmla="*/ 12 h 73"/>
                      <a:gd name="T66" fmla="*/ 27 w 65"/>
                      <a:gd name="T67" fmla="*/ 8 h 73"/>
                      <a:gd name="T68" fmla="*/ 30 w 65"/>
                      <a:gd name="T69" fmla="*/ 4 h 73"/>
                      <a:gd name="T70" fmla="*/ 38 w 65"/>
                      <a:gd name="T71" fmla="*/ 4 h 73"/>
                      <a:gd name="T72" fmla="*/ 42 w 65"/>
                      <a:gd name="T73" fmla="*/ 0 h 7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65" h="73">
                        <a:moveTo>
                          <a:pt x="46" y="0"/>
                        </a:moveTo>
                        <a:lnTo>
                          <a:pt x="50" y="0"/>
                        </a:lnTo>
                        <a:lnTo>
                          <a:pt x="50" y="4"/>
                        </a:lnTo>
                        <a:lnTo>
                          <a:pt x="53" y="4"/>
                        </a:lnTo>
                        <a:lnTo>
                          <a:pt x="57" y="8"/>
                        </a:lnTo>
                        <a:lnTo>
                          <a:pt x="61" y="8"/>
                        </a:lnTo>
                        <a:lnTo>
                          <a:pt x="61" y="12"/>
                        </a:lnTo>
                        <a:lnTo>
                          <a:pt x="61" y="16"/>
                        </a:lnTo>
                        <a:lnTo>
                          <a:pt x="65" y="16"/>
                        </a:lnTo>
                        <a:lnTo>
                          <a:pt x="65" y="20"/>
                        </a:lnTo>
                        <a:lnTo>
                          <a:pt x="61" y="20"/>
                        </a:lnTo>
                        <a:lnTo>
                          <a:pt x="61" y="24"/>
                        </a:lnTo>
                        <a:lnTo>
                          <a:pt x="57" y="24"/>
                        </a:lnTo>
                        <a:lnTo>
                          <a:pt x="57" y="28"/>
                        </a:lnTo>
                        <a:lnTo>
                          <a:pt x="57" y="32"/>
                        </a:lnTo>
                        <a:lnTo>
                          <a:pt x="53" y="32"/>
                        </a:lnTo>
                        <a:lnTo>
                          <a:pt x="53" y="36"/>
                        </a:lnTo>
                        <a:lnTo>
                          <a:pt x="50" y="40"/>
                        </a:lnTo>
                        <a:lnTo>
                          <a:pt x="50" y="44"/>
                        </a:lnTo>
                        <a:lnTo>
                          <a:pt x="50" y="48"/>
                        </a:lnTo>
                        <a:lnTo>
                          <a:pt x="50" y="52"/>
                        </a:lnTo>
                        <a:lnTo>
                          <a:pt x="53" y="52"/>
                        </a:lnTo>
                        <a:lnTo>
                          <a:pt x="53" y="48"/>
                        </a:lnTo>
                        <a:lnTo>
                          <a:pt x="53" y="52"/>
                        </a:lnTo>
                        <a:lnTo>
                          <a:pt x="53" y="56"/>
                        </a:lnTo>
                        <a:lnTo>
                          <a:pt x="53" y="60"/>
                        </a:lnTo>
                        <a:lnTo>
                          <a:pt x="53" y="64"/>
                        </a:lnTo>
                        <a:lnTo>
                          <a:pt x="57" y="64"/>
                        </a:lnTo>
                        <a:lnTo>
                          <a:pt x="57" y="68"/>
                        </a:lnTo>
                        <a:lnTo>
                          <a:pt x="57" y="73"/>
                        </a:lnTo>
                        <a:lnTo>
                          <a:pt x="53" y="73"/>
                        </a:lnTo>
                        <a:lnTo>
                          <a:pt x="53" y="68"/>
                        </a:lnTo>
                        <a:lnTo>
                          <a:pt x="50" y="68"/>
                        </a:lnTo>
                        <a:lnTo>
                          <a:pt x="46" y="68"/>
                        </a:lnTo>
                        <a:lnTo>
                          <a:pt x="46" y="64"/>
                        </a:lnTo>
                        <a:lnTo>
                          <a:pt x="42" y="60"/>
                        </a:lnTo>
                        <a:lnTo>
                          <a:pt x="38" y="60"/>
                        </a:lnTo>
                        <a:lnTo>
                          <a:pt x="38" y="56"/>
                        </a:lnTo>
                        <a:lnTo>
                          <a:pt x="34" y="56"/>
                        </a:lnTo>
                        <a:lnTo>
                          <a:pt x="34" y="52"/>
                        </a:lnTo>
                        <a:lnTo>
                          <a:pt x="30" y="52"/>
                        </a:lnTo>
                        <a:lnTo>
                          <a:pt x="30" y="48"/>
                        </a:lnTo>
                        <a:lnTo>
                          <a:pt x="27" y="48"/>
                        </a:lnTo>
                        <a:lnTo>
                          <a:pt x="23" y="48"/>
                        </a:lnTo>
                        <a:lnTo>
                          <a:pt x="23" y="44"/>
                        </a:lnTo>
                        <a:lnTo>
                          <a:pt x="19" y="44"/>
                        </a:lnTo>
                        <a:lnTo>
                          <a:pt x="15" y="44"/>
                        </a:lnTo>
                        <a:lnTo>
                          <a:pt x="11" y="44"/>
                        </a:lnTo>
                        <a:lnTo>
                          <a:pt x="7" y="44"/>
                        </a:lnTo>
                        <a:lnTo>
                          <a:pt x="4" y="44"/>
                        </a:lnTo>
                        <a:lnTo>
                          <a:pt x="4" y="40"/>
                        </a:lnTo>
                        <a:lnTo>
                          <a:pt x="4" y="44"/>
                        </a:lnTo>
                        <a:lnTo>
                          <a:pt x="0" y="40"/>
                        </a:lnTo>
                        <a:lnTo>
                          <a:pt x="4" y="40"/>
                        </a:lnTo>
                        <a:lnTo>
                          <a:pt x="4" y="36"/>
                        </a:lnTo>
                        <a:lnTo>
                          <a:pt x="7" y="36"/>
                        </a:lnTo>
                        <a:lnTo>
                          <a:pt x="7" y="32"/>
                        </a:lnTo>
                        <a:lnTo>
                          <a:pt x="11" y="32"/>
                        </a:lnTo>
                        <a:lnTo>
                          <a:pt x="11" y="28"/>
                        </a:lnTo>
                        <a:lnTo>
                          <a:pt x="15" y="28"/>
                        </a:lnTo>
                        <a:lnTo>
                          <a:pt x="15" y="24"/>
                        </a:lnTo>
                        <a:lnTo>
                          <a:pt x="19" y="24"/>
                        </a:lnTo>
                        <a:lnTo>
                          <a:pt x="19" y="20"/>
                        </a:lnTo>
                        <a:lnTo>
                          <a:pt x="19" y="16"/>
                        </a:lnTo>
                        <a:lnTo>
                          <a:pt x="23" y="16"/>
                        </a:lnTo>
                        <a:lnTo>
                          <a:pt x="23" y="12"/>
                        </a:lnTo>
                        <a:lnTo>
                          <a:pt x="23" y="8"/>
                        </a:lnTo>
                        <a:lnTo>
                          <a:pt x="27" y="8"/>
                        </a:lnTo>
                        <a:lnTo>
                          <a:pt x="30" y="8"/>
                        </a:lnTo>
                        <a:lnTo>
                          <a:pt x="30" y="4"/>
                        </a:lnTo>
                        <a:lnTo>
                          <a:pt x="34" y="4"/>
                        </a:lnTo>
                        <a:lnTo>
                          <a:pt x="38" y="4"/>
                        </a:lnTo>
                        <a:lnTo>
                          <a:pt x="38" y="0"/>
                        </a:lnTo>
                        <a:lnTo>
                          <a:pt x="42" y="0"/>
                        </a:lnTo>
                        <a:lnTo>
                          <a:pt x="46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375" name="Freeform 750">
                    <a:extLst>
                      <a:ext uri="{FF2B5EF4-FFF2-40B4-BE49-F238E27FC236}">
                        <a16:creationId xmlns:a16="http://schemas.microsoft.com/office/drawing/2014/main" id="{B150D820-C1C0-3A06-CAA6-11F8E8CC12D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231" y="3745"/>
                    <a:ext cx="23" cy="23"/>
                  </a:xfrm>
                  <a:custGeom>
                    <a:avLst/>
                    <a:gdLst>
                      <a:gd name="T0" fmla="*/ 23 w 23"/>
                      <a:gd name="T1" fmla="*/ 0 h 24"/>
                      <a:gd name="T2" fmla="*/ 23 w 23"/>
                      <a:gd name="T3" fmla="*/ 4 h 24"/>
                      <a:gd name="T4" fmla="*/ 19 w 23"/>
                      <a:gd name="T5" fmla="*/ 4 h 24"/>
                      <a:gd name="T6" fmla="*/ 19 w 23"/>
                      <a:gd name="T7" fmla="*/ 8 h 24"/>
                      <a:gd name="T8" fmla="*/ 15 w 23"/>
                      <a:gd name="T9" fmla="*/ 8 h 24"/>
                      <a:gd name="T10" fmla="*/ 15 w 23"/>
                      <a:gd name="T11" fmla="*/ 12 h 24"/>
                      <a:gd name="T12" fmla="*/ 11 w 23"/>
                      <a:gd name="T13" fmla="*/ 12 h 24"/>
                      <a:gd name="T14" fmla="*/ 11 w 23"/>
                      <a:gd name="T15" fmla="*/ 16 h 24"/>
                      <a:gd name="T16" fmla="*/ 8 w 23"/>
                      <a:gd name="T17" fmla="*/ 16 h 24"/>
                      <a:gd name="T18" fmla="*/ 8 w 23"/>
                      <a:gd name="T19" fmla="*/ 20 h 24"/>
                      <a:gd name="T20" fmla="*/ 4 w 23"/>
                      <a:gd name="T21" fmla="*/ 20 h 24"/>
                      <a:gd name="T22" fmla="*/ 4 w 23"/>
                      <a:gd name="T23" fmla="*/ 24 h 24"/>
                      <a:gd name="T24" fmla="*/ 0 w 23"/>
                      <a:gd name="T25" fmla="*/ 24 h 24"/>
                      <a:gd name="T26" fmla="*/ 0 w 23"/>
                      <a:gd name="T27" fmla="*/ 20 h 24"/>
                      <a:gd name="T28" fmla="*/ 4 w 23"/>
                      <a:gd name="T29" fmla="*/ 20 h 24"/>
                      <a:gd name="T30" fmla="*/ 4 w 23"/>
                      <a:gd name="T31" fmla="*/ 16 h 24"/>
                      <a:gd name="T32" fmla="*/ 8 w 23"/>
                      <a:gd name="T33" fmla="*/ 16 h 24"/>
                      <a:gd name="T34" fmla="*/ 8 w 23"/>
                      <a:gd name="T35" fmla="*/ 12 h 24"/>
                      <a:gd name="T36" fmla="*/ 11 w 23"/>
                      <a:gd name="T37" fmla="*/ 12 h 24"/>
                      <a:gd name="T38" fmla="*/ 11 w 23"/>
                      <a:gd name="T39" fmla="*/ 8 h 24"/>
                      <a:gd name="T40" fmla="*/ 15 w 23"/>
                      <a:gd name="T41" fmla="*/ 8 h 24"/>
                      <a:gd name="T42" fmla="*/ 15 w 23"/>
                      <a:gd name="T43" fmla="*/ 4 h 24"/>
                      <a:gd name="T44" fmla="*/ 19 w 23"/>
                      <a:gd name="T45" fmla="*/ 4 h 24"/>
                      <a:gd name="T46" fmla="*/ 23 w 23"/>
                      <a:gd name="T47" fmla="*/ 0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</a:cxnLst>
                    <a:rect l="0" t="0" r="r" b="b"/>
                    <a:pathLst>
                      <a:path w="23" h="24">
                        <a:moveTo>
                          <a:pt x="23" y="0"/>
                        </a:moveTo>
                        <a:lnTo>
                          <a:pt x="23" y="4"/>
                        </a:lnTo>
                        <a:lnTo>
                          <a:pt x="19" y="4"/>
                        </a:lnTo>
                        <a:lnTo>
                          <a:pt x="19" y="8"/>
                        </a:lnTo>
                        <a:lnTo>
                          <a:pt x="15" y="8"/>
                        </a:lnTo>
                        <a:lnTo>
                          <a:pt x="15" y="12"/>
                        </a:lnTo>
                        <a:lnTo>
                          <a:pt x="11" y="12"/>
                        </a:lnTo>
                        <a:lnTo>
                          <a:pt x="11" y="16"/>
                        </a:lnTo>
                        <a:lnTo>
                          <a:pt x="8" y="16"/>
                        </a:lnTo>
                        <a:lnTo>
                          <a:pt x="8" y="20"/>
                        </a:lnTo>
                        <a:lnTo>
                          <a:pt x="4" y="20"/>
                        </a:lnTo>
                        <a:lnTo>
                          <a:pt x="4" y="24"/>
                        </a:lnTo>
                        <a:lnTo>
                          <a:pt x="0" y="24"/>
                        </a:lnTo>
                        <a:lnTo>
                          <a:pt x="0" y="20"/>
                        </a:lnTo>
                        <a:lnTo>
                          <a:pt x="4" y="20"/>
                        </a:lnTo>
                        <a:lnTo>
                          <a:pt x="4" y="16"/>
                        </a:lnTo>
                        <a:lnTo>
                          <a:pt x="8" y="16"/>
                        </a:lnTo>
                        <a:lnTo>
                          <a:pt x="8" y="12"/>
                        </a:lnTo>
                        <a:lnTo>
                          <a:pt x="11" y="12"/>
                        </a:lnTo>
                        <a:lnTo>
                          <a:pt x="11" y="8"/>
                        </a:lnTo>
                        <a:lnTo>
                          <a:pt x="15" y="8"/>
                        </a:lnTo>
                        <a:lnTo>
                          <a:pt x="15" y="4"/>
                        </a:lnTo>
                        <a:lnTo>
                          <a:pt x="19" y="4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376" name="Freeform 751">
                    <a:extLst>
                      <a:ext uri="{FF2B5EF4-FFF2-40B4-BE49-F238E27FC236}">
                        <a16:creationId xmlns:a16="http://schemas.microsoft.com/office/drawing/2014/main" id="{F4E6E17C-CEE0-70B6-E001-6F577647364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653" y="3745"/>
                    <a:ext cx="52" cy="47"/>
                  </a:xfrm>
                  <a:custGeom>
                    <a:avLst/>
                    <a:gdLst>
                      <a:gd name="T0" fmla="*/ 15 w 53"/>
                      <a:gd name="T1" fmla="*/ 0 h 48"/>
                      <a:gd name="T2" fmla="*/ 19 w 53"/>
                      <a:gd name="T3" fmla="*/ 0 h 48"/>
                      <a:gd name="T4" fmla="*/ 23 w 53"/>
                      <a:gd name="T5" fmla="*/ 0 h 48"/>
                      <a:gd name="T6" fmla="*/ 23 w 53"/>
                      <a:gd name="T7" fmla="*/ 4 h 48"/>
                      <a:gd name="T8" fmla="*/ 27 w 53"/>
                      <a:gd name="T9" fmla="*/ 4 h 48"/>
                      <a:gd name="T10" fmla="*/ 27 w 53"/>
                      <a:gd name="T11" fmla="*/ 8 h 48"/>
                      <a:gd name="T12" fmla="*/ 30 w 53"/>
                      <a:gd name="T13" fmla="*/ 8 h 48"/>
                      <a:gd name="T14" fmla="*/ 30 w 53"/>
                      <a:gd name="T15" fmla="*/ 12 h 48"/>
                      <a:gd name="T16" fmla="*/ 30 w 53"/>
                      <a:gd name="T17" fmla="*/ 8 h 48"/>
                      <a:gd name="T18" fmla="*/ 34 w 53"/>
                      <a:gd name="T19" fmla="*/ 8 h 48"/>
                      <a:gd name="T20" fmla="*/ 34 w 53"/>
                      <a:gd name="T21" fmla="*/ 4 h 48"/>
                      <a:gd name="T22" fmla="*/ 38 w 53"/>
                      <a:gd name="T23" fmla="*/ 4 h 48"/>
                      <a:gd name="T24" fmla="*/ 42 w 53"/>
                      <a:gd name="T25" fmla="*/ 4 h 48"/>
                      <a:gd name="T26" fmla="*/ 42 w 53"/>
                      <a:gd name="T27" fmla="*/ 8 h 48"/>
                      <a:gd name="T28" fmla="*/ 42 w 53"/>
                      <a:gd name="T29" fmla="*/ 12 h 48"/>
                      <a:gd name="T30" fmla="*/ 42 w 53"/>
                      <a:gd name="T31" fmla="*/ 16 h 48"/>
                      <a:gd name="T32" fmla="*/ 46 w 53"/>
                      <a:gd name="T33" fmla="*/ 16 h 48"/>
                      <a:gd name="T34" fmla="*/ 50 w 53"/>
                      <a:gd name="T35" fmla="*/ 16 h 48"/>
                      <a:gd name="T36" fmla="*/ 50 w 53"/>
                      <a:gd name="T37" fmla="*/ 20 h 48"/>
                      <a:gd name="T38" fmla="*/ 53 w 53"/>
                      <a:gd name="T39" fmla="*/ 20 h 48"/>
                      <a:gd name="T40" fmla="*/ 53 w 53"/>
                      <a:gd name="T41" fmla="*/ 24 h 48"/>
                      <a:gd name="T42" fmla="*/ 50 w 53"/>
                      <a:gd name="T43" fmla="*/ 24 h 48"/>
                      <a:gd name="T44" fmla="*/ 50 w 53"/>
                      <a:gd name="T45" fmla="*/ 28 h 48"/>
                      <a:gd name="T46" fmla="*/ 50 w 53"/>
                      <a:gd name="T47" fmla="*/ 32 h 48"/>
                      <a:gd name="T48" fmla="*/ 46 w 53"/>
                      <a:gd name="T49" fmla="*/ 32 h 48"/>
                      <a:gd name="T50" fmla="*/ 42 w 53"/>
                      <a:gd name="T51" fmla="*/ 32 h 48"/>
                      <a:gd name="T52" fmla="*/ 42 w 53"/>
                      <a:gd name="T53" fmla="*/ 36 h 48"/>
                      <a:gd name="T54" fmla="*/ 38 w 53"/>
                      <a:gd name="T55" fmla="*/ 36 h 48"/>
                      <a:gd name="T56" fmla="*/ 34 w 53"/>
                      <a:gd name="T57" fmla="*/ 36 h 48"/>
                      <a:gd name="T58" fmla="*/ 30 w 53"/>
                      <a:gd name="T59" fmla="*/ 36 h 48"/>
                      <a:gd name="T60" fmla="*/ 30 w 53"/>
                      <a:gd name="T61" fmla="*/ 40 h 48"/>
                      <a:gd name="T62" fmla="*/ 27 w 53"/>
                      <a:gd name="T63" fmla="*/ 40 h 48"/>
                      <a:gd name="T64" fmla="*/ 27 w 53"/>
                      <a:gd name="T65" fmla="*/ 44 h 48"/>
                      <a:gd name="T66" fmla="*/ 23 w 53"/>
                      <a:gd name="T67" fmla="*/ 44 h 48"/>
                      <a:gd name="T68" fmla="*/ 19 w 53"/>
                      <a:gd name="T69" fmla="*/ 44 h 48"/>
                      <a:gd name="T70" fmla="*/ 19 w 53"/>
                      <a:gd name="T71" fmla="*/ 48 h 48"/>
                      <a:gd name="T72" fmla="*/ 15 w 53"/>
                      <a:gd name="T73" fmla="*/ 48 h 48"/>
                      <a:gd name="T74" fmla="*/ 15 w 53"/>
                      <a:gd name="T75" fmla="*/ 44 h 48"/>
                      <a:gd name="T76" fmla="*/ 11 w 53"/>
                      <a:gd name="T77" fmla="*/ 44 h 48"/>
                      <a:gd name="T78" fmla="*/ 7 w 53"/>
                      <a:gd name="T79" fmla="*/ 40 h 48"/>
                      <a:gd name="T80" fmla="*/ 7 w 53"/>
                      <a:gd name="T81" fmla="*/ 36 h 48"/>
                      <a:gd name="T82" fmla="*/ 4 w 53"/>
                      <a:gd name="T83" fmla="*/ 36 h 48"/>
                      <a:gd name="T84" fmla="*/ 4 w 53"/>
                      <a:gd name="T85" fmla="*/ 32 h 48"/>
                      <a:gd name="T86" fmla="*/ 0 w 53"/>
                      <a:gd name="T87" fmla="*/ 32 h 48"/>
                      <a:gd name="T88" fmla="*/ 0 w 53"/>
                      <a:gd name="T89" fmla="*/ 28 h 48"/>
                      <a:gd name="T90" fmla="*/ 0 w 53"/>
                      <a:gd name="T91" fmla="*/ 24 h 48"/>
                      <a:gd name="T92" fmla="*/ 4 w 53"/>
                      <a:gd name="T93" fmla="*/ 20 h 48"/>
                      <a:gd name="T94" fmla="*/ 0 w 53"/>
                      <a:gd name="T95" fmla="*/ 20 h 48"/>
                      <a:gd name="T96" fmla="*/ 0 w 53"/>
                      <a:gd name="T97" fmla="*/ 16 h 48"/>
                      <a:gd name="T98" fmla="*/ 4 w 53"/>
                      <a:gd name="T99" fmla="*/ 16 h 48"/>
                      <a:gd name="T100" fmla="*/ 7 w 53"/>
                      <a:gd name="T101" fmla="*/ 16 h 48"/>
                      <a:gd name="T102" fmla="*/ 7 w 53"/>
                      <a:gd name="T103" fmla="*/ 12 h 48"/>
                      <a:gd name="T104" fmla="*/ 11 w 53"/>
                      <a:gd name="T105" fmla="*/ 12 h 48"/>
                      <a:gd name="T106" fmla="*/ 11 w 53"/>
                      <a:gd name="T107" fmla="*/ 8 h 48"/>
                      <a:gd name="T108" fmla="*/ 15 w 53"/>
                      <a:gd name="T109" fmla="*/ 8 h 48"/>
                      <a:gd name="T110" fmla="*/ 15 w 53"/>
                      <a:gd name="T111" fmla="*/ 4 h 48"/>
                      <a:gd name="T112" fmla="*/ 15 w 53"/>
                      <a:gd name="T113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53" h="48">
                        <a:moveTo>
                          <a:pt x="15" y="0"/>
                        </a:moveTo>
                        <a:lnTo>
                          <a:pt x="19" y="0"/>
                        </a:lnTo>
                        <a:lnTo>
                          <a:pt x="23" y="0"/>
                        </a:lnTo>
                        <a:lnTo>
                          <a:pt x="23" y="4"/>
                        </a:lnTo>
                        <a:lnTo>
                          <a:pt x="27" y="4"/>
                        </a:lnTo>
                        <a:lnTo>
                          <a:pt x="27" y="8"/>
                        </a:lnTo>
                        <a:lnTo>
                          <a:pt x="30" y="8"/>
                        </a:lnTo>
                        <a:lnTo>
                          <a:pt x="30" y="12"/>
                        </a:lnTo>
                        <a:lnTo>
                          <a:pt x="30" y="8"/>
                        </a:lnTo>
                        <a:lnTo>
                          <a:pt x="34" y="8"/>
                        </a:lnTo>
                        <a:lnTo>
                          <a:pt x="34" y="4"/>
                        </a:lnTo>
                        <a:lnTo>
                          <a:pt x="38" y="4"/>
                        </a:lnTo>
                        <a:lnTo>
                          <a:pt x="42" y="4"/>
                        </a:lnTo>
                        <a:lnTo>
                          <a:pt x="42" y="8"/>
                        </a:lnTo>
                        <a:lnTo>
                          <a:pt x="42" y="12"/>
                        </a:lnTo>
                        <a:lnTo>
                          <a:pt x="42" y="16"/>
                        </a:lnTo>
                        <a:lnTo>
                          <a:pt x="46" y="16"/>
                        </a:lnTo>
                        <a:lnTo>
                          <a:pt x="50" y="16"/>
                        </a:lnTo>
                        <a:lnTo>
                          <a:pt x="50" y="20"/>
                        </a:lnTo>
                        <a:lnTo>
                          <a:pt x="53" y="20"/>
                        </a:lnTo>
                        <a:lnTo>
                          <a:pt x="53" y="24"/>
                        </a:lnTo>
                        <a:lnTo>
                          <a:pt x="50" y="24"/>
                        </a:lnTo>
                        <a:lnTo>
                          <a:pt x="50" y="28"/>
                        </a:lnTo>
                        <a:lnTo>
                          <a:pt x="50" y="32"/>
                        </a:lnTo>
                        <a:lnTo>
                          <a:pt x="46" y="32"/>
                        </a:lnTo>
                        <a:lnTo>
                          <a:pt x="42" y="32"/>
                        </a:lnTo>
                        <a:lnTo>
                          <a:pt x="42" y="36"/>
                        </a:lnTo>
                        <a:lnTo>
                          <a:pt x="38" y="36"/>
                        </a:lnTo>
                        <a:lnTo>
                          <a:pt x="34" y="36"/>
                        </a:lnTo>
                        <a:lnTo>
                          <a:pt x="30" y="36"/>
                        </a:lnTo>
                        <a:lnTo>
                          <a:pt x="30" y="40"/>
                        </a:lnTo>
                        <a:lnTo>
                          <a:pt x="27" y="40"/>
                        </a:lnTo>
                        <a:lnTo>
                          <a:pt x="27" y="44"/>
                        </a:lnTo>
                        <a:lnTo>
                          <a:pt x="23" y="44"/>
                        </a:lnTo>
                        <a:lnTo>
                          <a:pt x="19" y="44"/>
                        </a:lnTo>
                        <a:lnTo>
                          <a:pt x="19" y="48"/>
                        </a:lnTo>
                        <a:lnTo>
                          <a:pt x="15" y="48"/>
                        </a:lnTo>
                        <a:lnTo>
                          <a:pt x="15" y="44"/>
                        </a:lnTo>
                        <a:lnTo>
                          <a:pt x="11" y="44"/>
                        </a:lnTo>
                        <a:lnTo>
                          <a:pt x="7" y="40"/>
                        </a:lnTo>
                        <a:lnTo>
                          <a:pt x="7" y="36"/>
                        </a:lnTo>
                        <a:lnTo>
                          <a:pt x="4" y="36"/>
                        </a:lnTo>
                        <a:lnTo>
                          <a:pt x="4" y="32"/>
                        </a:lnTo>
                        <a:lnTo>
                          <a:pt x="0" y="32"/>
                        </a:lnTo>
                        <a:lnTo>
                          <a:pt x="0" y="28"/>
                        </a:lnTo>
                        <a:lnTo>
                          <a:pt x="0" y="24"/>
                        </a:lnTo>
                        <a:lnTo>
                          <a:pt x="4" y="20"/>
                        </a:lnTo>
                        <a:lnTo>
                          <a:pt x="0" y="20"/>
                        </a:lnTo>
                        <a:lnTo>
                          <a:pt x="0" y="16"/>
                        </a:lnTo>
                        <a:lnTo>
                          <a:pt x="4" y="16"/>
                        </a:lnTo>
                        <a:lnTo>
                          <a:pt x="7" y="16"/>
                        </a:lnTo>
                        <a:lnTo>
                          <a:pt x="7" y="12"/>
                        </a:lnTo>
                        <a:lnTo>
                          <a:pt x="11" y="12"/>
                        </a:lnTo>
                        <a:lnTo>
                          <a:pt x="11" y="8"/>
                        </a:lnTo>
                        <a:lnTo>
                          <a:pt x="15" y="8"/>
                        </a:lnTo>
                        <a:lnTo>
                          <a:pt x="15" y="4"/>
                        </a:lnTo>
                        <a:lnTo>
                          <a:pt x="15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377" name="Freeform 752">
                    <a:extLst>
                      <a:ext uri="{FF2B5EF4-FFF2-40B4-BE49-F238E27FC236}">
                        <a16:creationId xmlns:a16="http://schemas.microsoft.com/office/drawing/2014/main" id="{8405FBA6-D5C9-4C2D-0BFC-2E8F51412B3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696" y="3748"/>
                    <a:ext cx="11" cy="17"/>
                  </a:xfrm>
                  <a:custGeom>
                    <a:avLst/>
                    <a:gdLst>
                      <a:gd name="T0" fmla="*/ 0 w 11"/>
                      <a:gd name="T1" fmla="*/ 0 h 16"/>
                      <a:gd name="T2" fmla="*/ 4 w 11"/>
                      <a:gd name="T3" fmla="*/ 0 h 16"/>
                      <a:gd name="T4" fmla="*/ 8 w 11"/>
                      <a:gd name="T5" fmla="*/ 0 h 16"/>
                      <a:gd name="T6" fmla="*/ 8 w 11"/>
                      <a:gd name="T7" fmla="*/ 4 h 16"/>
                      <a:gd name="T8" fmla="*/ 8 w 11"/>
                      <a:gd name="T9" fmla="*/ 8 h 16"/>
                      <a:gd name="T10" fmla="*/ 8 w 11"/>
                      <a:gd name="T11" fmla="*/ 12 h 16"/>
                      <a:gd name="T12" fmla="*/ 11 w 11"/>
                      <a:gd name="T13" fmla="*/ 12 h 16"/>
                      <a:gd name="T14" fmla="*/ 8 w 11"/>
                      <a:gd name="T15" fmla="*/ 12 h 16"/>
                      <a:gd name="T16" fmla="*/ 8 w 11"/>
                      <a:gd name="T17" fmla="*/ 16 h 16"/>
                      <a:gd name="T18" fmla="*/ 8 w 11"/>
                      <a:gd name="T19" fmla="*/ 12 h 16"/>
                      <a:gd name="T20" fmla="*/ 4 w 11"/>
                      <a:gd name="T21" fmla="*/ 12 h 16"/>
                      <a:gd name="T22" fmla="*/ 0 w 11"/>
                      <a:gd name="T23" fmla="*/ 12 h 16"/>
                      <a:gd name="T24" fmla="*/ 0 w 11"/>
                      <a:gd name="T25" fmla="*/ 8 h 16"/>
                      <a:gd name="T26" fmla="*/ 0 w 11"/>
                      <a:gd name="T27" fmla="*/ 4 h 16"/>
                      <a:gd name="T28" fmla="*/ 0 w 11"/>
                      <a:gd name="T29" fmla="*/ 0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11" h="16">
                        <a:moveTo>
                          <a:pt x="0" y="0"/>
                        </a:moveTo>
                        <a:lnTo>
                          <a:pt x="4" y="0"/>
                        </a:lnTo>
                        <a:lnTo>
                          <a:pt x="8" y="0"/>
                        </a:lnTo>
                        <a:lnTo>
                          <a:pt x="8" y="4"/>
                        </a:lnTo>
                        <a:lnTo>
                          <a:pt x="8" y="8"/>
                        </a:lnTo>
                        <a:lnTo>
                          <a:pt x="8" y="12"/>
                        </a:lnTo>
                        <a:lnTo>
                          <a:pt x="11" y="12"/>
                        </a:lnTo>
                        <a:lnTo>
                          <a:pt x="8" y="12"/>
                        </a:lnTo>
                        <a:lnTo>
                          <a:pt x="8" y="16"/>
                        </a:lnTo>
                        <a:lnTo>
                          <a:pt x="8" y="12"/>
                        </a:lnTo>
                        <a:lnTo>
                          <a:pt x="4" y="12"/>
                        </a:lnTo>
                        <a:lnTo>
                          <a:pt x="0" y="12"/>
                        </a:lnTo>
                        <a:lnTo>
                          <a:pt x="0" y="8"/>
                        </a:lnTo>
                        <a:lnTo>
                          <a:pt x="0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378" name="Freeform 753">
                    <a:extLst>
                      <a:ext uri="{FF2B5EF4-FFF2-40B4-BE49-F238E27FC236}">
                        <a16:creationId xmlns:a16="http://schemas.microsoft.com/office/drawing/2014/main" id="{7FEC2820-0A00-F307-12EE-93B6CD49E01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231" y="3748"/>
                    <a:ext cx="20" cy="20"/>
                  </a:xfrm>
                  <a:custGeom>
                    <a:avLst/>
                    <a:gdLst>
                      <a:gd name="T0" fmla="*/ 19 w 19"/>
                      <a:gd name="T1" fmla="*/ 0 h 20"/>
                      <a:gd name="T2" fmla="*/ 19 w 19"/>
                      <a:gd name="T3" fmla="*/ 4 h 20"/>
                      <a:gd name="T4" fmla="*/ 19 w 19"/>
                      <a:gd name="T5" fmla="*/ 8 h 20"/>
                      <a:gd name="T6" fmla="*/ 19 w 19"/>
                      <a:gd name="T7" fmla="*/ 12 h 20"/>
                      <a:gd name="T8" fmla="*/ 15 w 19"/>
                      <a:gd name="T9" fmla="*/ 12 h 20"/>
                      <a:gd name="T10" fmla="*/ 15 w 19"/>
                      <a:gd name="T11" fmla="*/ 16 h 20"/>
                      <a:gd name="T12" fmla="*/ 11 w 19"/>
                      <a:gd name="T13" fmla="*/ 16 h 20"/>
                      <a:gd name="T14" fmla="*/ 11 w 19"/>
                      <a:gd name="T15" fmla="*/ 20 h 20"/>
                      <a:gd name="T16" fmla="*/ 8 w 19"/>
                      <a:gd name="T17" fmla="*/ 20 h 20"/>
                      <a:gd name="T18" fmla="*/ 4 w 19"/>
                      <a:gd name="T19" fmla="*/ 20 h 20"/>
                      <a:gd name="T20" fmla="*/ 0 w 19"/>
                      <a:gd name="T21" fmla="*/ 20 h 20"/>
                      <a:gd name="T22" fmla="*/ 4 w 19"/>
                      <a:gd name="T23" fmla="*/ 20 h 20"/>
                      <a:gd name="T24" fmla="*/ 4 w 19"/>
                      <a:gd name="T25" fmla="*/ 16 h 20"/>
                      <a:gd name="T26" fmla="*/ 8 w 19"/>
                      <a:gd name="T27" fmla="*/ 16 h 20"/>
                      <a:gd name="T28" fmla="*/ 8 w 19"/>
                      <a:gd name="T29" fmla="*/ 12 h 20"/>
                      <a:gd name="T30" fmla="*/ 11 w 19"/>
                      <a:gd name="T31" fmla="*/ 12 h 20"/>
                      <a:gd name="T32" fmla="*/ 11 w 19"/>
                      <a:gd name="T33" fmla="*/ 8 h 20"/>
                      <a:gd name="T34" fmla="*/ 15 w 19"/>
                      <a:gd name="T35" fmla="*/ 8 h 20"/>
                      <a:gd name="T36" fmla="*/ 15 w 19"/>
                      <a:gd name="T37" fmla="*/ 4 h 20"/>
                      <a:gd name="T38" fmla="*/ 19 w 19"/>
                      <a:gd name="T39" fmla="*/ 4 h 20"/>
                      <a:gd name="T40" fmla="*/ 19 w 19"/>
                      <a:gd name="T41" fmla="*/ 0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19" h="20">
                        <a:moveTo>
                          <a:pt x="19" y="0"/>
                        </a:moveTo>
                        <a:lnTo>
                          <a:pt x="19" y="4"/>
                        </a:lnTo>
                        <a:lnTo>
                          <a:pt x="19" y="8"/>
                        </a:lnTo>
                        <a:lnTo>
                          <a:pt x="19" y="12"/>
                        </a:lnTo>
                        <a:lnTo>
                          <a:pt x="15" y="12"/>
                        </a:lnTo>
                        <a:lnTo>
                          <a:pt x="15" y="16"/>
                        </a:lnTo>
                        <a:lnTo>
                          <a:pt x="11" y="16"/>
                        </a:lnTo>
                        <a:lnTo>
                          <a:pt x="11" y="20"/>
                        </a:lnTo>
                        <a:lnTo>
                          <a:pt x="8" y="20"/>
                        </a:lnTo>
                        <a:lnTo>
                          <a:pt x="4" y="20"/>
                        </a:lnTo>
                        <a:lnTo>
                          <a:pt x="0" y="20"/>
                        </a:lnTo>
                        <a:lnTo>
                          <a:pt x="4" y="20"/>
                        </a:lnTo>
                        <a:lnTo>
                          <a:pt x="4" y="16"/>
                        </a:lnTo>
                        <a:lnTo>
                          <a:pt x="8" y="16"/>
                        </a:lnTo>
                        <a:lnTo>
                          <a:pt x="8" y="12"/>
                        </a:lnTo>
                        <a:lnTo>
                          <a:pt x="11" y="12"/>
                        </a:lnTo>
                        <a:lnTo>
                          <a:pt x="11" y="8"/>
                        </a:lnTo>
                        <a:lnTo>
                          <a:pt x="15" y="8"/>
                        </a:lnTo>
                        <a:lnTo>
                          <a:pt x="15" y="4"/>
                        </a:lnTo>
                        <a:lnTo>
                          <a:pt x="19" y="4"/>
                        </a:lnTo>
                        <a:lnTo>
                          <a:pt x="19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379" name="Freeform 754">
                    <a:extLst>
                      <a:ext uri="{FF2B5EF4-FFF2-40B4-BE49-F238E27FC236}">
                        <a16:creationId xmlns:a16="http://schemas.microsoft.com/office/drawing/2014/main" id="{0D616BF4-7C3A-BD8B-F3EC-16C687C0EE0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89" y="3752"/>
                    <a:ext cx="32" cy="32"/>
                  </a:xfrm>
                  <a:custGeom>
                    <a:avLst/>
                    <a:gdLst>
                      <a:gd name="T0" fmla="*/ 0 w 31"/>
                      <a:gd name="T1" fmla="*/ 16 h 32"/>
                      <a:gd name="T2" fmla="*/ 4 w 31"/>
                      <a:gd name="T3" fmla="*/ 12 h 32"/>
                      <a:gd name="T4" fmla="*/ 15 w 31"/>
                      <a:gd name="T5" fmla="*/ 4 h 32"/>
                      <a:gd name="T6" fmla="*/ 19 w 31"/>
                      <a:gd name="T7" fmla="*/ 4 h 32"/>
                      <a:gd name="T8" fmla="*/ 19 w 31"/>
                      <a:gd name="T9" fmla="*/ 0 h 32"/>
                      <a:gd name="T10" fmla="*/ 23 w 31"/>
                      <a:gd name="T11" fmla="*/ 0 h 32"/>
                      <a:gd name="T12" fmla="*/ 23 w 31"/>
                      <a:gd name="T13" fmla="*/ 4 h 32"/>
                      <a:gd name="T14" fmla="*/ 19 w 31"/>
                      <a:gd name="T15" fmla="*/ 4 h 32"/>
                      <a:gd name="T16" fmla="*/ 19 w 31"/>
                      <a:gd name="T17" fmla="*/ 8 h 32"/>
                      <a:gd name="T18" fmla="*/ 31 w 31"/>
                      <a:gd name="T19" fmla="*/ 12 h 32"/>
                      <a:gd name="T20" fmla="*/ 27 w 31"/>
                      <a:gd name="T21" fmla="*/ 16 h 32"/>
                      <a:gd name="T22" fmla="*/ 27 w 31"/>
                      <a:gd name="T23" fmla="*/ 20 h 32"/>
                      <a:gd name="T24" fmla="*/ 23 w 31"/>
                      <a:gd name="T25" fmla="*/ 20 h 32"/>
                      <a:gd name="T26" fmla="*/ 23 w 31"/>
                      <a:gd name="T27" fmla="*/ 24 h 32"/>
                      <a:gd name="T28" fmla="*/ 23 w 31"/>
                      <a:gd name="T29" fmla="*/ 28 h 32"/>
                      <a:gd name="T30" fmla="*/ 19 w 31"/>
                      <a:gd name="T31" fmla="*/ 28 h 32"/>
                      <a:gd name="T32" fmla="*/ 15 w 31"/>
                      <a:gd name="T33" fmla="*/ 24 h 32"/>
                      <a:gd name="T34" fmla="*/ 11 w 31"/>
                      <a:gd name="T35" fmla="*/ 24 h 32"/>
                      <a:gd name="T36" fmla="*/ 11 w 31"/>
                      <a:gd name="T37" fmla="*/ 28 h 32"/>
                      <a:gd name="T38" fmla="*/ 8 w 31"/>
                      <a:gd name="T39" fmla="*/ 28 h 32"/>
                      <a:gd name="T40" fmla="*/ 8 w 31"/>
                      <a:gd name="T41" fmla="*/ 32 h 32"/>
                      <a:gd name="T42" fmla="*/ 8 w 31"/>
                      <a:gd name="T43" fmla="*/ 28 h 32"/>
                      <a:gd name="T44" fmla="*/ 8 w 31"/>
                      <a:gd name="T45" fmla="*/ 24 h 32"/>
                      <a:gd name="T46" fmla="*/ 8 w 31"/>
                      <a:gd name="T47" fmla="*/ 20 h 32"/>
                      <a:gd name="T48" fmla="*/ 4 w 31"/>
                      <a:gd name="T49" fmla="*/ 20 h 32"/>
                      <a:gd name="T50" fmla="*/ 4 w 31"/>
                      <a:gd name="T51" fmla="*/ 16 h 32"/>
                      <a:gd name="T52" fmla="*/ 0 w 31"/>
                      <a:gd name="T53" fmla="*/ 16 h 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</a:cxnLst>
                    <a:rect l="0" t="0" r="r" b="b"/>
                    <a:pathLst>
                      <a:path w="31" h="32">
                        <a:moveTo>
                          <a:pt x="0" y="16"/>
                        </a:moveTo>
                        <a:lnTo>
                          <a:pt x="4" y="12"/>
                        </a:lnTo>
                        <a:lnTo>
                          <a:pt x="15" y="4"/>
                        </a:lnTo>
                        <a:lnTo>
                          <a:pt x="19" y="4"/>
                        </a:lnTo>
                        <a:lnTo>
                          <a:pt x="19" y="0"/>
                        </a:lnTo>
                        <a:lnTo>
                          <a:pt x="23" y="0"/>
                        </a:lnTo>
                        <a:lnTo>
                          <a:pt x="23" y="4"/>
                        </a:lnTo>
                        <a:lnTo>
                          <a:pt x="19" y="4"/>
                        </a:lnTo>
                        <a:lnTo>
                          <a:pt x="19" y="8"/>
                        </a:lnTo>
                        <a:lnTo>
                          <a:pt x="31" y="12"/>
                        </a:lnTo>
                        <a:lnTo>
                          <a:pt x="27" y="16"/>
                        </a:lnTo>
                        <a:lnTo>
                          <a:pt x="27" y="20"/>
                        </a:lnTo>
                        <a:lnTo>
                          <a:pt x="23" y="20"/>
                        </a:lnTo>
                        <a:lnTo>
                          <a:pt x="23" y="24"/>
                        </a:lnTo>
                        <a:lnTo>
                          <a:pt x="23" y="28"/>
                        </a:lnTo>
                        <a:lnTo>
                          <a:pt x="19" y="28"/>
                        </a:lnTo>
                        <a:lnTo>
                          <a:pt x="15" y="24"/>
                        </a:lnTo>
                        <a:lnTo>
                          <a:pt x="11" y="24"/>
                        </a:lnTo>
                        <a:lnTo>
                          <a:pt x="11" y="28"/>
                        </a:lnTo>
                        <a:lnTo>
                          <a:pt x="8" y="28"/>
                        </a:lnTo>
                        <a:lnTo>
                          <a:pt x="8" y="32"/>
                        </a:lnTo>
                        <a:lnTo>
                          <a:pt x="8" y="28"/>
                        </a:lnTo>
                        <a:lnTo>
                          <a:pt x="8" y="24"/>
                        </a:lnTo>
                        <a:lnTo>
                          <a:pt x="8" y="20"/>
                        </a:lnTo>
                        <a:lnTo>
                          <a:pt x="4" y="20"/>
                        </a:lnTo>
                        <a:lnTo>
                          <a:pt x="4" y="16"/>
                        </a:lnTo>
                        <a:lnTo>
                          <a:pt x="0" y="16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380" name="Freeform 755">
                    <a:extLst>
                      <a:ext uri="{FF2B5EF4-FFF2-40B4-BE49-F238E27FC236}">
                        <a16:creationId xmlns:a16="http://schemas.microsoft.com/office/drawing/2014/main" id="{0308E753-CF65-9A04-04C1-9D3C13A4421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381" y="3752"/>
                    <a:ext cx="92" cy="55"/>
                  </a:xfrm>
                  <a:custGeom>
                    <a:avLst/>
                    <a:gdLst>
                      <a:gd name="T0" fmla="*/ 12 w 92"/>
                      <a:gd name="T1" fmla="*/ 8 h 56"/>
                      <a:gd name="T2" fmla="*/ 16 w 92"/>
                      <a:gd name="T3" fmla="*/ 12 h 56"/>
                      <a:gd name="T4" fmla="*/ 20 w 92"/>
                      <a:gd name="T5" fmla="*/ 8 h 56"/>
                      <a:gd name="T6" fmla="*/ 23 w 92"/>
                      <a:gd name="T7" fmla="*/ 0 h 56"/>
                      <a:gd name="T8" fmla="*/ 31 w 92"/>
                      <a:gd name="T9" fmla="*/ 0 h 56"/>
                      <a:gd name="T10" fmla="*/ 35 w 92"/>
                      <a:gd name="T11" fmla="*/ 4 h 56"/>
                      <a:gd name="T12" fmla="*/ 31 w 92"/>
                      <a:gd name="T13" fmla="*/ 8 h 56"/>
                      <a:gd name="T14" fmla="*/ 35 w 92"/>
                      <a:gd name="T15" fmla="*/ 12 h 56"/>
                      <a:gd name="T16" fmla="*/ 43 w 92"/>
                      <a:gd name="T17" fmla="*/ 12 h 56"/>
                      <a:gd name="T18" fmla="*/ 50 w 92"/>
                      <a:gd name="T19" fmla="*/ 12 h 56"/>
                      <a:gd name="T20" fmla="*/ 54 w 92"/>
                      <a:gd name="T21" fmla="*/ 8 h 56"/>
                      <a:gd name="T22" fmla="*/ 62 w 92"/>
                      <a:gd name="T23" fmla="*/ 12 h 56"/>
                      <a:gd name="T24" fmla="*/ 66 w 92"/>
                      <a:gd name="T25" fmla="*/ 16 h 56"/>
                      <a:gd name="T26" fmla="*/ 69 w 92"/>
                      <a:gd name="T27" fmla="*/ 20 h 56"/>
                      <a:gd name="T28" fmla="*/ 69 w 92"/>
                      <a:gd name="T29" fmla="*/ 20 h 56"/>
                      <a:gd name="T30" fmla="*/ 73 w 92"/>
                      <a:gd name="T31" fmla="*/ 24 h 56"/>
                      <a:gd name="T32" fmla="*/ 81 w 92"/>
                      <a:gd name="T33" fmla="*/ 24 h 56"/>
                      <a:gd name="T34" fmla="*/ 85 w 92"/>
                      <a:gd name="T35" fmla="*/ 20 h 56"/>
                      <a:gd name="T36" fmla="*/ 89 w 92"/>
                      <a:gd name="T37" fmla="*/ 24 h 56"/>
                      <a:gd name="T38" fmla="*/ 89 w 92"/>
                      <a:gd name="T39" fmla="*/ 24 h 56"/>
                      <a:gd name="T40" fmla="*/ 92 w 92"/>
                      <a:gd name="T41" fmla="*/ 28 h 56"/>
                      <a:gd name="T42" fmla="*/ 89 w 92"/>
                      <a:gd name="T43" fmla="*/ 32 h 56"/>
                      <a:gd name="T44" fmla="*/ 81 w 92"/>
                      <a:gd name="T45" fmla="*/ 36 h 56"/>
                      <a:gd name="T46" fmla="*/ 77 w 92"/>
                      <a:gd name="T47" fmla="*/ 44 h 56"/>
                      <a:gd name="T48" fmla="*/ 73 w 92"/>
                      <a:gd name="T49" fmla="*/ 48 h 56"/>
                      <a:gd name="T50" fmla="*/ 69 w 92"/>
                      <a:gd name="T51" fmla="*/ 44 h 56"/>
                      <a:gd name="T52" fmla="*/ 66 w 92"/>
                      <a:gd name="T53" fmla="*/ 48 h 56"/>
                      <a:gd name="T54" fmla="*/ 62 w 92"/>
                      <a:gd name="T55" fmla="*/ 52 h 56"/>
                      <a:gd name="T56" fmla="*/ 54 w 92"/>
                      <a:gd name="T57" fmla="*/ 52 h 56"/>
                      <a:gd name="T58" fmla="*/ 46 w 92"/>
                      <a:gd name="T59" fmla="*/ 52 h 56"/>
                      <a:gd name="T60" fmla="*/ 39 w 92"/>
                      <a:gd name="T61" fmla="*/ 52 h 56"/>
                      <a:gd name="T62" fmla="*/ 35 w 92"/>
                      <a:gd name="T63" fmla="*/ 48 h 56"/>
                      <a:gd name="T64" fmla="*/ 27 w 92"/>
                      <a:gd name="T65" fmla="*/ 52 h 56"/>
                      <a:gd name="T66" fmla="*/ 23 w 92"/>
                      <a:gd name="T67" fmla="*/ 48 h 56"/>
                      <a:gd name="T68" fmla="*/ 20 w 92"/>
                      <a:gd name="T69" fmla="*/ 52 h 56"/>
                      <a:gd name="T70" fmla="*/ 16 w 92"/>
                      <a:gd name="T71" fmla="*/ 52 h 56"/>
                      <a:gd name="T72" fmla="*/ 12 w 92"/>
                      <a:gd name="T73" fmla="*/ 56 h 56"/>
                      <a:gd name="T74" fmla="*/ 8 w 92"/>
                      <a:gd name="T75" fmla="*/ 52 h 56"/>
                      <a:gd name="T76" fmla="*/ 4 w 92"/>
                      <a:gd name="T77" fmla="*/ 48 h 56"/>
                      <a:gd name="T78" fmla="*/ 4 w 92"/>
                      <a:gd name="T79" fmla="*/ 40 h 56"/>
                      <a:gd name="T80" fmla="*/ 0 w 92"/>
                      <a:gd name="T81" fmla="*/ 36 h 56"/>
                      <a:gd name="T82" fmla="*/ 0 w 92"/>
                      <a:gd name="T83" fmla="*/ 28 h 56"/>
                      <a:gd name="T84" fmla="*/ 4 w 92"/>
                      <a:gd name="T85" fmla="*/ 24 h 56"/>
                      <a:gd name="T86" fmla="*/ 0 w 92"/>
                      <a:gd name="T87" fmla="*/ 20 h 56"/>
                      <a:gd name="T88" fmla="*/ 4 w 92"/>
                      <a:gd name="T89" fmla="*/ 16 h 56"/>
                      <a:gd name="T90" fmla="*/ 8 w 92"/>
                      <a:gd name="T91" fmla="*/ 12 h 5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</a:cxnLst>
                    <a:rect l="0" t="0" r="r" b="b"/>
                    <a:pathLst>
                      <a:path w="92" h="56">
                        <a:moveTo>
                          <a:pt x="8" y="8"/>
                        </a:moveTo>
                        <a:lnTo>
                          <a:pt x="12" y="8"/>
                        </a:lnTo>
                        <a:lnTo>
                          <a:pt x="12" y="12"/>
                        </a:lnTo>
                        <a:lnTo>
                          <a:pt x="16" y="12"/>
                        </a:lnTo>
                        <a:lnTo>
                          <a:pt x="16" y="8"/>
                        </a:lnTo>
                        <a:lnTo>
                          <a:pt x="20" y="8"/>
                        </a:lnTo>
                        <a:lnTo>
                          <a:pt x="23" y="4"/>
                        </a:lnTo>
                        <a:lnTo>
                          <a:pt x="23" y="0"/>
                        </a:lnTo>
                        <a:lnTo>
                          <a:pt x="27" y="0"/>
                        </a:lnTo>
                        <a:lnTo>
                          <a:pt x="31" y="0"/>
                        </a:lnTo>
                        <a:lnTo>
                          <a:pt x="31" y="4"/>
                        </a:lnTo>
                        <a:lnTo>
                          <a:pt x="35" y="4"/>
                        </a:lnTo>
                        <a:lnTo>
                          <a:pt x="35" y="8"/>
                        </a:lnTo>
                        <a:lnTo>
                          <a:pt x="31" y="8"/>
                        </a:lnTo>
                        <a:lnTo>
                          <a:pt x="31" y="12"/>
                        </a:lnTo>
                        <a:lnTo>
                          <a:pt x="35" y="12"/>
                        </a:lnTo>
                        <a:lnTo>
                          <a:pt x="39" y="12"/>
                        </a:lnTo>
                        <a:lnTo>
                          <a:pt x="43" y="12"/>
                        </a:lnTo>
                        <a:lnTo>
                          <a:pt x="46" y="12"/>
                        </a:lnTo>
                        <a:lnTo>
                          <a:pt x="50" y="12"/>
                        </a:lnTo>
                        <a:lnTo>
                          <a:pt x="50" y="8"/>
                        </a:lnTo>
                        <a:lnTo>
                          <a:pt x="54" y="8"/>
                        </a:lnTo>
                        <a:lnTo>
                          <a:pt x="58" y="8"/>
                        </a:lnTo>
                        <a:lnTo>
                          <a:pt x="62" y="12"/>
                        </a:lnTo>
                        <a:lnTo>
                          <a:pt x="62" y="16"/>
                        </a:lnTo>
                        <a:lnTo>
                          <a:pt x="66" y="16"/>
                        </a:lnTo>
                        <a:lnTo>
                          <a:pt x="66" y="20"/>
                        </a:lnTo>
                        <a:lnTo>
                          <a:pt x="69" y="20"/>
                        </a:lnTo>
                        <a:lnTo>
                          <a:pt x="69" y="24"/>
                        </a:lnTo>
                        <a:lnTo>
                          <a:pt x="69" y="20"/>
                        </a:lnTo>
                        <a:lnTo>
                          <a:pt x="73" y="20"/>
                        </a:lnTo>
                        <a:lnTo>
                          <a:pt x="73" y="24"/>
                        </a:lnTo>
                        <a:lnTo>
                          <a:pt x="77" y="24"/>
                        </a:lnTo>
                        <a:lnTo>
                          <a:pt x="81" y="24"/>
                        </a:lnTo>
                        <a:lnTo>
                          <a:pt x="81" y="20"/>
                        </a:lnTo>
                        <a:lnTo>
                          <a:pt x="85" y="20"/>
                        </a:lnTo>
                        <a:lnTo>
                          <a:pt x="85" y="24"/>
                        </a:lnTo>
                        <a:lnTo>
                          <a:pt x="89" y="24"/>
                        </a:lnTo>
                        <a:lnTo>
                          <a:pt x="89" y="20"/>
                        </a:lnTo>
                        <a:lnTo>
                          <a:pt x="89" y="24"/>
                        </a:lnTo>
                        <a:lnTo>
                          <a:pt x="92" y="24"/>
                        </a:lnTo>
                        <a:lnTo>
                          <a:pt x="92" y="28"/>
                        </a:lnTo>
                        <a:lnTo>
                          <a:pt x="92" y="32"/>
                        </a:lnTo>
                        <a:lnTo>
                          <a:pt x="89" y="32"/>
                        </a:lnTo>
                        <a:lnTo>
                          <a:pt x="85" y="36"/>
                        </a:lnTo>
                        <a:lnTo>
                          <a:pt x="81" y="36"/>
                        </a:lnTo>
                        <a:lnTo>
                          <a:pt x="81" y="40"/>
                        </a:lnTo>
                        <a:lnTo>
                          <a:pt x="77" y="44"/>
                        </a:lnTo>
                        <a:lnTo>
                          <a:pt x="73" y="44"/>
                        </a:lnTo>
                        <a:lnTo>
                          <a:pt x="73" y="48"/>
                        </a:lnTo>
                        <a:lnTo>
                          <a:pt x="69" y="48"/>
                        </a:lnTo>
                        <a:lnTo>
                          <a:pt x="69" y="44"/>
                        </a:lnTo>
                        <a:lnTo>
                          <a:pt x="69" y="48"/>
                        </a:lnTo>
                        <a:lnTo>
                          <a:pt x="66" y="48"/>
                        </a:lnTo>
                        <a:lnTo>
                          <a:pt x="62" y="48"/>
                        </a:lnTo>
                        <a:lnTo>
                          <a:pt x="62" y="52"/>
                        </a:lnTo>
                        <a:lnTo>
                          <a:pt x="58" y="52"/>
                        </a:lnTo>
                        <a:lnTo>
                          <a:pt x="54" y="52"/>
                        </a:lnTo>
                        <a:lnTo>
                          <a:pt x="50" y="52"/>
                        </a:lnTo>
                        <a:lnTo>
                          <a:pt x="46" y="52"/>
                        </a:lnTo>
                        <a:lnTo>
                          <a:pt x="43" y="52"/>
                        </a:lnTo>
                        <a:lnTo>
                          <a:pt x="39" y="52"/>
                        </a:lnTo>
                        <a:lnTo>
                          <a:pt x="35" y="52"/>
                        </a:lnTo>
                        <a:lnTo>
                          <a:pt x="35" y="48"/>
                        </a:lnTo>
                        <a:lnTo>
                          <a:pt x="31" y="52"/>
                        </a:lnTo>
                        <a:lnTo>
                          <a:pt x="27" y="52"/>
                        </a:lnTo>
                        <a:lnTo>
                          <a:pt x="23" y="52"/>
                        </a:lnTo>
                        <a:lnTo>
                          <a:pt x="23" y="48"/>
                        </a:lnTo>
                        <a:lnTo>
                          <a:pt x="23" y="52"/>
                        </a:lnTo>
                        <a:lnTo>
                          <a:pt x="20" y="52"/>
                        </a:lnTo>
                        <a:lnTo>
                          <a:pt x="20" y="48"/>
                        </a:lnTo>
                        <a:lnTo>
                          <a:pt x="16" y="52"/>
                        </a:lnTo>
                        <a:lnTo>
                          <a:pt x="16" y="56"/>
                        </a:lnTo>
                        <a:lnTo>
                          <a:pt x="12" y="56"/>
                        </a:lnTo>
                        <a:lnTo>
                          <a:pt x="8" y="56"/>
                        </a:lnTo>
                        <a:lnTo>
                          <a:pt x="8" y="52"/>
                        </a:lnTo>
                        <a:lnTo>
                          <a:pt x="8" y="48"/>
                        </a:lnTo>
                        <a:lnTo>
                          <a:pt x="4" y="48"/>
                        </a:lnTo>
                        <a:lnTo>
                          <a:pt x="4" y="44"/>
                        </a:lnTo>
                        <a:lnTo>
                          <a:pt x="4" y="40"/>
                        </a:lnTo>
                        <a:lnTo>
                          <a:pt x="4" y="36"/>
                        </a:lnTo>
                        <a:lnTo>
                          <a:pt x="0" y="36"/>
                        </a:lnTo>
                        <a:lnTo>
                          <a:pt x="0" y="32"/>
                        </a:lnTo>
                        <a:lnTo>
                          <a:pt x="0" y="28"/>
                        </a:lnTo>
                        <a:lnTo>
                          <a:pt x="4" y="28"/>
                        </a:lnTo>
                        <a:lnTo>
                          <a:pt x="4" y="24"/>
                        </a:lnTo>
                        <a:lnTo>
                          <a:pt x="0" y="24"/>
                        </a:lnTo>
                        <a:lnTo>
                          <a:pt x="0" y="20"/>
                        </a:lnTo>
                        <a:lnTo>
                          <a:pt x="4" y="20"/>
                        </a:lnTo>
                        <a:lnTo>
                          <a:pt x="4" y="16"/>
                        </a:lnTo>
                        <a:lnTo>
                          <a:pt x="4" y="12"/>
                        </a:lnTo>
                        <a:lnTo>
                          <a:pt x="8" y="12"/>
                        </a:lnTo>
                        <a:lnTo>
                          <a:pt x="8" y="8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381" name="Freeform 756">
                    <a:extLst>
                      <a:ext uri="{FF2B5EF4-FFF2-40B4-BE49-F238E27FC236}">
                        <a16:creationId xmlns:a16="http://schemas.microsoft.com/office/drawing/2014/main" id="{7F9FD963-95D0-5C5F-1153-3E5BB88CFB7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982" y="3755"/>
                    <a:ext cx="93" cy="49"/>
                  </a:xfrm>
                  <a:custGeom>
                    <a:avLst/>
                    <a:gdLst>
                      <a:gd name="T0" fmla="*/ 38 w 92"/>
                      <a:gd name="T1" fmla="*/ 12 h 48"/>
                      <a:gd name="T2" fmla="*/ 42 w 92"/>
                      <a:gd name="T3" fmla="*/ 8 h 48"/>
                      <a:gd name="T4" fmla="*/ 49 w 92"/>
                      <a:gd name="T5" fmla="*/ 8 h 48"/>
                      <a:gd name="T6" fmla="*/ 53 w 92"/>
                      <a:gd name="T7" fmla="*/ 4 h 48"/>
                      <a:gd name="T8" fmla="*/ 57 w 92"/>
                      <a:gd name="T9" fmla="*/ 0 h 48"/>
                      <a:gd name="T10" fmla="*/ 61 w 92"/>
                      <a:gd name="T11" fmla="*/ 4 h 48"/>
                      <a:gd name="T12" fmla="*/ 65 w 92"/>
                      <a:gd name="T13" fmla="*/ 8 h 48"/>
                      <a:gd name="T14" fmla="*/ 72 w 92"/>
                      <a:gd name="T15" fmla="*/ 16 h 48"/>
                      <a:gd name="T16" fmla="*/ 80 w 92"/>
                      <a:gd name="T17" fmla="*/ 16 h 48"/>
                      <a:gd name="T18" fmla="*/ 92 w 92"/>
                      <a:gd name="T19" fmla="*/ 16 h 48"/>
                      <a:gd name="T20" fmla="*/ 72 w 92"/>
                      <a:gd name="T21" fmla="*/ 28 h 48"/>
                      <a:gd name="T22" fmla="*/ 69 w 92"/>
                      <a:gd name="T23" fmla="*/ 32 h 48"/>
                      <a:gd name="T24" fmla="*/ 61 w 92"/>
                      <a:gd name="T25" fmla="*/ 32 h 48"/>
                      <a:gd name="T26" fmla="*/ 57 w 92"/>
                      <a:gd name="T27" fmla="*/ 36 h 48"/>
                      <a:gd name="T28" fmla="*/ 49 w 92"/>
                      <a:gd name="T29" fmla="*/ 36 h 48"/>
                      <a:gd name="T30" fmla="*/ 46 w 92"/>
                      <a:gd name="T31" fmla="*/ 40 h 48"/>
                      <a:gd name="T32" fmla="*/ 38 w 92"/>
                      <a:gd name="T33" fmla="*/ 36 h 48"/>
                      <a:gd name="T34" fmla="*/ 30 w 92"/>
                      <a:gd name="T35" fmla="*/ 36 h 48"/>
                      <a:gd name="T36" fmla="*/ 26 w 92"/>
                      <a:gd name="T37" fmla="*/ 40 h 48"/>
                      <a:gd name="T38" fmla="*/ 19 w 92"/>
                      <a:gd name="T39" fmla="*/ 40 h 48"/>
                      <a:gd name="T40" fmla="*/ 15 w 92"/>
                      <a:gd name="T41" fmla="*/ 44 h 48"/>
                      <a:gd name="T42" fmla="*/ 11 w 92"/>
                      <a:gd name="T43" fmla="*/ 48 h 48"/>
                      <a:gd name="T44" fmla="*/ 7 w 92"/>
                      <a:gd name="T45" fmla="*/ 44 h 48"/>
                      <a:gd name="T46" fmla="*/ 3 w 92"/>
                      <a:gd name="T47" fmla="*/ 40 h 48"/>
                      <a:gd name="T48" fmla="*/ 3 w 92"/>
                      <a:gd name="T49" fmla="*/ 40 h 48"/>
                      <a:gd name="T50" fmla="*/ 0 w 92"/>
                      <a:gd name="T51" fmla="*/ 36 h 48"/>
                      <a:gd name="T52" fmla="*/ 0 w 92"/>
                      <a:gd name="T53" fmla="*/ 28 h 48"/>
                      <a:gd name="T54" fmla="*/ 3 w 92"/>
                      <a:gd name="T55" fmla="*/ 20 h 48"/>
                      <a:gd name="T56" fmla="*/ 7 w 92"/>
                      <a:gd name="T57" fmla="*/ 16 h 48"/>
                      <a:gd name="T58" fmla="*/ 11 w 92"/>
                      <a:gd name="T59" fmla="*/ 12 h 48"/>
                      <a:gd name="T60" fmla="*/ 15 w 92"/>
                      <a:gd name="T61" fmla="*/ 8 h 48"/>
                      <a:gd name="T62" fmla="*/ 11 w 92"/>
                      <a:gd name="T63" fmla="*/ 4 h 48"/>
                      <a:gd name="T64" fmla="*/ 19 w 92"/>
                      <a:gd name="T65" fmla="*/ 8 h 48"/>
                      <a:gd name="T66" fmla="*/ 23 w 92"/>
                      <a:gd name="T67" fmla="*/ 12 h 48"/>
                      <a:gd name="T68" fmla="*/ 26 w 92"/>
                      <a:gd name="T69" fmla="*/ 16 h 48"/>
                      <a:gd name="T70" fmla="*/ 30 w 92"/>
                      <a:gd name="T71" fmla="*/ 20 h 48"/>
                      <a:gd name="T72" fmla="*/ 34 w 92"/>
                      <a:gd name="T73" fmla="*/ 16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92" h="48">
                        <a:moveTo>
                          <a:pt x="34" y="12"/>
                        </a:moveTo>
                        <a:lnTo>
                          <a:pt x="38" y="12"/>
                        </a:lnTo>
                        <a:lnTo>
                          <a:pt x="38" y="8"/>
                        </a:lnTo>
                        <a:lnTo>
                          <a:pt x="42" y="8"/>
                        </a:lnTo>
                        <a:lnTo>
                          <a:pt x="46" y="8"/>
                        </a:lnTo>
                        <a:lnTo>
                          <a:pt x="49" y="8"/>
                        </a:lnTo>
                        <a:lnTo>
                          <a:pt x="53" y="8"/>
                        </a:lnTo>
                        <a:lnTo>
                          <a:pt x="53" y="4"/>
                        </a:lnTo>
                        <a:lnTo>
                          <a:pt x="53" y="0"/>
                        </a:lnTo>
                        <a:lnTo>
                          <a:pt x="57" y="0"/>
                        </a:lnTo>
                        <a:lnTo>
                          <a:pt x="61" y="0"/>
                        </a:lnTo>
                        <a:lnTo>
                          <a:pt x="61" y="4"/>
                        </a:lnTo>
                        <a:lnTo>
                          <a:pt x="61" y="8"/>
                        </a:lnTo>
                        <a:lnTo>
                          <a:pt x="65" y="8"/>
                        </a:lnTo>
                        <a:lnTo>
                          <a:pt x="65" y="12"/>
                        </a:lnTo>
                        <a:lnTo>
                          <a:pt x="72" y="16"/>
                        </a:lnTo>
                        <a:lnTo>
                          <a:pt x="76" y="16"/>
                        </a:lnTo>
                        <a:lnTo>
                          <a:pt x="80" y="16"/>
                        </a:lnTo>
                        <a:lnTo>
                          <a:pt x="84" y="12"/>
                        </a:lnTo>
                        <a:lnTo>
                          <a:pt x="92" y="16"/>
                        </a:lnTo>
                        <a:lnTo>
                          <a:pt x="80" y="24"/>
                        </a:lnTo>
                        <a:lnTo>
                          <a:pt x="72" y="28"/>
                        </a:lnTo>
                        <a:lnTo>
                          <a:pt x="72" y="32"/>
                        </a:lnTo>
                        <a:lnTo>
                          <a:pt x="69" y="32"/>
                        </a:lnTo>
                        <a:lnTo>
                          <a:pt x="65" y="32"/>
                        </a:lnTo>
                        <a:lnTo>
                          <a:pt x="61" y="32"/>
                        </a:lnTo>
                        <a:lnTo>
                          <a:pt x="61" y="36"/>
                        </a:lnTo>
                        <a:lnTo>
                          <a:pt x="57" y="36"/>
                        </a:lnTo>
                        <a:lnTo>
                          <a:pt x="53" y="36"/>
                        </a:lnTo>
                        <a:lnTo>
                          <a:pt x="49" y="36"/>
                        </a:lnTo>
                        <a:lnTo>
                          <a:pt x="46" y="36"/>
                        </a:lnTo>
                        <a:lnTo>
                          <a:pt x="46" y="40"/>
                        </a:lnTo>
                        <a:lnTo>
                          <a:pt x="38" y="40"/>
                        </a:lnTo>
                        <a:lnTo>
                          <a:pt x="38" y="36"/>
                        </a:lnTo>
                        <a:lnTo>
                          <a:pt x="34" y="36"/>
                        </a:lnTo>
                        <a:lnTo>
                          <a:pt x="30" y="36"/>
                        </a:lnTo>
                        <a:lnTo>
                          <a:pt x="26" y="36"/>
                        </a:lnTo>
                        <a:lnTo>
                          <a:pt x="26" y="40"/>
                        </a:lnTo>
                        <a:lnTo>
                          <a:pt x="23" y="40"/>
                        </a:lnTo>
                        <a:lnTo>
                          <a:pt x="19" y="40"/>
                        </a:lnTo>
                        <a:lnTo>
                          <a:pt x="19" y="44"/>
                        </a:lnTo>
                        <a:lnTo>
                          <a:pt x="15" y="44"/>
                        </a:lnTo>
                        <a:lnTo>
                          <a:pt x="15" y="48"/>
                        </a:lnTo>
                        <a:lnTo>
                          <a:pt x="11" y="48"/>
                        </a:lnTo>
                        <a:lnTo>
                          <a:pt x="7" y="48"/>
                        </a:lnTo>
                        <a:lnTo>
                          <a:pt x="7" y="44"/>
                        </a:lnTo>
                        <a:lnTo>
                          <a:pt x="3" y="44"/>
                        </a:lnTo>
                        <a:lnTo>
                          <a:pt x="3" y="40"/>
                        </a:lnTo>
                        <a:lnTo>
                          <a:pt x="3" y="36"/>
                        </a:lnTo>
                        <a:lnTo>
                          <a:pt x="3" y="40"/>
                        </a:lnTo>
                        <a:lnTo>
                          <a:pt x="0" y="40"/>
                        </a:lnTo>
                        <a:lnTo>
                          <a:pt x="0" y="36"/>
                        </a:lnTo>
                        <a:lnTo>
                          <a:pt x="0" y="32"/>
                        </a:lnTo>
                        <a:lnTo>
                          <a:pt x="0" y="28"/>
                        </a:lnTo>
                        <a:lnTo>
                          <a:pt x="3" y="24"/>
                        </a:lnTo>
                        <a:lnTo>
                          <a:pt x="3" y="20"/>
                        </a:lnTo>
                        <a:lnTo>
                          <a:pt x="7" y="20"/>
                        </a:lnTo>
                        <a:lnTo>
                          <a:pt x="7" y="16"/>
                        </a:lnTo>
                        <a:lnTo>
                          <a:pt x="7" y="12"/>
                        </a:lnTo>
                        <a:lnTo>
                          <a:pt x="11" y="12"/>
                        </a:lnTo>
                        <a:lnTo>
                          <a:pt x="11" y="8"/>
                        </a:lnTo>
                        <a:lnTo>
                          <a:pt x="15" y="8"/>
                        </a:lnTo>
                        <a:lnTo>
                          <a:pt x="15" y="4"/>
                        </a:lnTo>
                        <a:lnTo>
                          <a:pt x="11" y="4"/>
                        </a:lnTo>
                        <a:lnTo>
                          <a:pt x="15" y="4"/>
                        </a:lnTo>
                        <a:lnTo>
                          <a:pt x="19" y="8"/>
                        </a:lnTo>
                        <a:lnTo>
                          <a:pt x="19" y="12"/>
                        </a:lnTo>
                        <a:lnTo>
                          <a:pt x="23" y="12"/>
                        </a:lnTo>
                        <a:lnTo>
                          <a:pt x="23" y="16"/>
                        </a:lnTo>
                        <a:lnTo>
                          <a:pt x="26" y="16"/>
                        </a:lnTo>
                        <a:lnTo>
                          <a:pt x="26" y="20"/>
                        </a:lnTo>
                        <a:lnTo>
                          <a:pt x="30" y="20"/>
                        </a:lnTo>
                        <a:lnTo>
                          <a:pt x="34" y="20"/>
                        </a:lnTo>
                        <a:lnTo>
                          <a:pt x="34" y="16"/>
                        </a:lnTo>
                        <a:lnTo>
                          <a:pt x="34" y="12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382" name="Freeform 757">
                    <a:extLst>
                      <a:ext uri="{FF2B5EF4-FFF2-40B4-BE49-F238E27FC236}">
                        <a16:creationId xmlns:a16="http://schemas.microsoft.com/office/drawing/2014/main" id="{A17A5A00-68D7-35BA-B12C-658AFD00FDB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170" y="3760"/>
                    <a:ext cx="46" cy="40"/>
                  </a:xfrm>
                  <a:custGeom>
                    <a:avLst/>
                    <a:gdLst>
                      <a:gd name="T0" fmla="*/ 4 w 47"/>
                      <a:gd name="T1" fmla="*/ 0 h 40"/>
                      <a:gd name="T2" fmla="*/ 8 w 47"/>
                      <a:gd name="T3" fmla="*/ 0 h 40"/>
                      <a:gd name="T4" fmla="*/ 8 w 47"/>
                      <a:gd name="T5" fmla="*/ 4 h 40"/>
                      <a:gd name="T6" fmla="*/ 12 w 47"/>
                      <a:gd name="T7" fmla="*/ 0 h 40"/>
                      <a:gd name="T8" fmla="*/ 16 w 47"/>
                      <a:gd name="T9" fmla="*/ 0 h 40"/>
                      <a:gd name="T10" fmla="*/ 20 w 47"/>
                      <a:gd name="T11" fmla="*/ 0 h 40"/>
                      <a:gd name="T12" fmla="*/ 20 w 47"/>
                      <a:gd name="T13" fmla="*/ 4 h 40"/>
                      <a:gd name="T14" fmla="*/ 24 w 47"/>
                      <a:gd name="T15" fmla="*/ 4 h 40"/>
                      <a:gd name="T16" fmla="*/ 27 w 47"/>
                      <a:gd name="T17" fmla="*/ 4 h 40"/>
                      <a:gd name="T18" fmla="*/ 31 w 47"/>
                      <a:gd name="T19" fmla="*/ 4 h 40"/>
                      <a:gd name="T20" fmla="*/ 35 w 47"/>
                      <a:gd name="T21" fmla="*/ 4 h 40"/>
                      <a:gd name="T22" fmla="*/ 39 w 47"/>
                      <a:gd name="T23" fmla="*/ 4 h 40"/>
                      <a:gd name="T24" fmla="*/ 39 w 47"/>
                      <a:gd name="T25" fmla="*/ 8 h 40"/>
                      <a:gd name="T26" fmla="*/ 39 w 47"/>
                      <a:gd name="T27" fmla="*/ 4 h 40"/>
                      <a:gd name="T28" fmla="*/ 43 w 47"/>
                      <a:gd name="T29" fmla="*/ 4 h 40"/>
                      <a:gd name="T30" fmla="*/ 47 w 47"/>
                      <a:gd name="T31" fmla="*/ 4 h 40"/>
                      <a:gd name="T32" fmla="*/ 43 w 47"/>
                      <a:gd name="T33" fmla="*/ 4 h 40"/>
                      <a:gd name="T34" fmla="*/ 43 w 47"/>
                      <a:gd name="T35" fmla="*/ 8 h 40"/>
                      <a:gd name="T36" fmla="*/ 47 w 47"/>
                      <a:gd name="T37" fmla="*/ 8 h 40"/>
                      <a:gd name="T38" fmla="*/ 43 w 47"/>
                      <a:gd name="T39" fmla="*/ 8 h 40"/>
                      <a:gd name="T40" fmla="*/ 43 w 47"/>
                      <a:gd name="T41" fmla="*/ 12 h 40"/>
                      <a:gd name="T42" fmla="*/ 43 w 47"/>
                      <a:gd name="T43" fmla="*/ 16 h 40"/>
                      <a:gd name="T44" fmla="*/ 47 w 47"/>
                      <a:gd name="T45" fmla="*/ 16 h 40"/>
                      <a:gd name="T46" fmla="*/ 43 w 47"/>
                      <a:gd name="T47" fmla="*/ 16 h 40"/>
                      <a:gd name="T48" fmla="*/ 43 w 47"/>
                      <a:gd name="T49" fmla="*/ 20 h 40"/>
                      <a:gd name="T50" fmla="*/ 43 w 47"/>
                      <a:gd name="T51" fmla="*/ 16 h 40"/>
                      <a:gd name="T52" fmla="*/ 43 w 47"/>
                      <a:gd name="T53" fmla="*/ 20 h 40"/>
                      <a:gd name="T54" fmla="*/ 43 w 47"/>
                      <a:gd name="T55" fmla="*/ 24 h 40"/>
                      <a:gd name="T56" fmla="*/ 43 w 47"/>
                      <a:gd name="T57" fmla="*/ 28 h 40"/>
                      <a:gd name="T58" fmla="*/ 47 w 47"/>
                      <a:gd name="T59" fmla="*/ 28 h 40"/>
                      <a:gd name="T60" fmla="*/ 43 w 47"/>
                      <a:gd name="T61" fmla="*/ 28 h 40"/>
                      <a:gd name="T62" fmla="*/ 47 w 47"/>
                      <a:gd name="T63" fmla="*/ 28 h 40"/>
                      <a:gd name="T64" fmla="*/ 47 w 47"/>
                      <a:gd name="T65" fmla="*/ 32 h 40"/>
                      <a:gd name="T66" fmla="*/ 47 w 47"/>
                      <a:gd name="T67" fmla="*/ 28 h 40"/>
                      <a:gd name="T68" fmla="*/ 47 w 47"/>
                      <a:gd name="T69" fmla="*/ 32 h 40"/>
                      <a:gd name="T70" fmla="*/ 43 w 47"/>
                      <a:gd name="T71" fmla="*/ 32 h 40"/>
                      <a:gd name="T72" fmla="*/ 43 w 47"/>
                      <a:gd name="T73" fmla="*/ 36 h 40"/>
                      <a:gd name="T74" fmla="*/ 39 w 47"/>
                      <a:gd name="T75" fmla="*/ 36 h 40"/>
                      <a:gd name="T76" fmla="*/ 39 w 47"/>
                      <a:gd name="T77" fmla="*/ 40 h 40"/>
                      <a:gd name="T78" fmla="*/ 35 w 47"/>
                      <a:gd name="T79" fmla="*/ 40 h 40"/>
                      <a:gd name="T80" fmla="*/ 27 w 47"/>
                      <a:gd name="T81" fmla="*/ 36 h 40"/>
                      <a:gd name="T82" fmla="*/ 24 w 47"/>
                      <a:gd name="T83" fmla="*/ 36 h 40"/>
                      <a:gd name="T84" fmla="*/ 24 w 47"/>
                      <a:gd name="T85" fmla="*/ 32 h 40"/>
                      <a:gd name="T86" fmla="*/ 20 w 47"/>
                      <a:gd name="T87" fmla="*/ 32 h 40"/>
                      <a:gd name="T88" fmla="*/ 20 w 47"/>
                      <a:gd name="T89" fmla="*/ 28 h 40"/>
                      <a:gd name="T90" fmla="*/ 16 w 47"/>
                      <a:gd name="T91" fmla="*/ 28 h 40"/>
                      <a:gd name="T92" fmla="*/ 12 w 47"/>
                      <a:gd name="T93" fmla="*/ 28 h 40"/>
                      <a:gd name="T94" fmla="*/ 12 w 47"/>
                      <a:gd name="T95" fmla="*/ 24 h 40"/>
                      <a:gd name="T96" fmla="*/ 12 w 47"/>
                      <a:gd name="T97" fmla="*/ 20 h 40"/>
                      <a:gd name="T98" fmla="*/ 16 w 47"/>
                      <a:gd name="T99" fmla="*/ 20 h 40"/>
                      <a:gd name="T100" fmla="*/ 16 w 47"/>
                      <a:gd name="T101" fmla="*/ 16 h 40"/>
                      <a:gd name="T102" fmla="*/ 20 w 47"/>
                      <a:gd name="T103" fmla="*/ 16 h 40"/>
                      <a:gd name="T104" fmla="*/ 20 w 47"/>
                      <a:gd name="T105" fmla="*/ 12 h 40"/>
                      <a:gd name="T106" fmla="*/ 16 w 47"/>
                      <a:gd name="T107" fmla="*/ 12 h 40"/>
                      <a:gd name="T108" fmla="*/ 12 w 47"/>
                      <a:gd name="T109" fmla="*/ 12 h 40"/>
                      <a:gd name="T110" fmla="*/ 12 w 47"/>
                      <a:gd name="T111" fmla="*/ 8 h 40"/>
                      <a:gd name="T112" fmla="*/ 12 w 47"/>
                      <a:gd name="T113" fmla="*/ 4 h 40"/>
                      <a:gd name="T114" fmla="*/ 8 w 47"/>
                      <a:gd name="T115" fmla="*/ 4 h 40"/>
                      <a:gd name="T116" fmla="*/ 4 w 47"/>
                      <a:gd name="T117" fmla="*/ 4 h 40"/>
                      <a:gd name="T118" fmla="*/ 0 w 47"/>
                      <a:gd name="T119" fmla="*/ 4 h 40"/>
                      <a:gd name="T120" fmla="*/ 4 w 47"/>
                      <a:gd name="T121" fmla="*/ 0 h 4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</a:cxnLst>
                    <a:rect l="0" t="0" r="r" b="b"/>
                    <a:pathLst>
                      <a:path w="47" h="40">
                        <a:moveTo>
                          <a:pt x="4" y="0"/>
                        </a:moveTo>
                        <a:lnTo>
                          <a:pt x="8" y="0"/>
                        </a:lnTo>
                        <a:lnTo>
                          <a:pt x="8" y="4"/>
                        </a:lnTo>
                        <a:lnTo>
                          <a:pt x="12" y="0"/>
                        </a:lnTo>
                        <a:lnTo>
                          <a:pt x="16" y="0"/>
                        </a:lnTo>
                        <a:lnTo>
                          <a:pt x="20" y="0"/>
                        </a:lnTo>
                        <a:lnTo>
                          <a:pt x="20" y="4"/>
                        </a:lnTo>
                        <a:lnTo>
                          <a:pt x="24" y="4"/>
                        </a:lnTo>
                        <a:lnTo>
                          <a:pt x="27" y="4"/>
                        </a:lnTo>
                        <a:lnTo>
                          <a:pt x="31" y="4"/>
                        </a:lnTo>
                        <a:lnTo>
                          <a:pt x="35" y="4"/>
                        </a:lnTo>
                        <a:lnTo>
                          <a:pt x="39" y="4"/>
                        </a:lnTo>
                        <a:lnTo>
                          <a:pt x="39" y="8"/>
                        </a:lnTo>
                        <a:lnTo>
                          <a:pt x="39" y="4"/>
                        </a:lnTo>
                        <a:lnTo>
                          <a:pt x="43" y="4"/>
                        </a:lnTo>
                        <a:lnTo>
                          <a:pt x="47" y="4"/>
                        </a:lnTo>
                        <a:lnTo>
                          <a:pt x="43" y="4"/>
                        </a:lnTo>
                        <a:lnTo>
                          <a:pt x="43" y="8"/>
                        </a:lnTo>
                        <a:lnTo>
                          <a:pt x="47" y="8"/>
                        </a:lnTo>
                        <a:lnTo>
                          <a:pt x="43" y="8"/>
                        </a:lnTo>
                        <a:lnTo>
                          <a:pt x="43" y="12"/>
                        </a:lnTo>
                        <a:lnTo>
                          <a:pt x="43" y="16"/>
                        </a:lnTo>
                        <a:lnTo>
                          <a:pt x="47" y="16"/>
                        </a:lnTo>
                        <a:lnTo>
                          <a:pt x="43" y="16"/>
                        </a:lnTo>
                        <a:lnTo>
                          <a:pt x="43" y="20"/>
                        </a:lnTo>
                        <a:lnTo>
                          <a:pt x="43" y="16"/>
                        </a:lnTo>
                        <a:lnTo>
                          <a:pt x="43" y="20"/>
                        </a:lnTo>
                        <a:lnTo>
                          <a:pt x="43" y="24"/>
                        </a:lnTo>
                        <a:lnTo>
                          <a:pt x="43" y="28"/>
                        </a:lnTo>
                        <a:lnTo>
                          <a:pt x="47" y="28"/>
                        </a:lnTo>
                        <a:lnTo>
                          <a:pt x="43" y="28"/>
                        </a:lnTo>
                        <a:lnTo>
                          <a:pt x="47" y="28"/>
                        </a:lnTo>
                        <a:lnTo>
                          <a:pt x="47" y="32"/>
                        </a:lnTo>
                        <a:lnTo>
                          <a:pt x="47" y="28"/>
                        </a:lnTo>
                        <a:lnTo>
                          <a:pt x="47" y="32"/>
                        </a:lnTo>
                        <a:lnTo>
                          <a:pt x="43" y="32"/>
                        </a:lnTo>
                        <a:lnTo>
                          <a:pt x="43" y="36"/>
                        </a:lnTo>
                        <a:lnTo>
                          <a:pt x="39" y="36"/>
                        </a:lnTo>
                        <a:lnTo>
                          <a:pt x="39" y="40"/>
                        </a:lnTo>
                        <a:lnTo>
                          <a:pt x="35" y="40"/>
                        </a:lnTo>
                        <a:lnTo>
                          <a:pt x="27" y="36"/>
                        </a:lnTo>
                        <a:lnTo>
                          <a:pt x="24" y="36"/>
                        </a:lnTo>
                        <a:lnTo>
                          <a:pt x="24" y="32"/>
                        </a:lnTo>
                        <a:lnTo>
                          <a:pt x="20" y="32"/>
                        </a:lnTo>
                        <a:lnTo>
                          <a:pt x="20" y="28"/>
                        </a:lnTo>
                        <a:lnTo>
                          <a:pt x="16" y="28"/>
                        </a:lnTo>
                        <a:lnTo>
                          <a:pt x="12" y="28"/>
                        </a:lnTo>
                        <a:lnTo>
                          <a:pt x="12" y="24"/>
                        </a:lnTo>
                        <a:lnTo>
                          <a:pt x="12" y="20"/>
                        </a:lnTo>
                        <a:lnTo>
                          <a:pt x="16" y="20"/>
                        </a:lnTo>
                        <a:lnTo>
                          <a:pt x="16" y="16"/>
                        </a:lnTo>
                        <a:lnTo>
                          <a:pt x="20" y="16"/>
                        </a:lnTo>
                        <a:lnTo>
                          <a:pt x="20" y="12"/>
                        </a:lnTo>
                        <a:lnTo>
                          <a:pt x="16" y="12"/>
                        </a:lnTo>
                        <a:lnTo>
                          <a:pt x="12" y="12"/>
                        </a:lnTo>
                        <a:lnTo>
                          <a:pt x="12" y="8"/>
                        </a:lnTo>
                        <a:lnTo>
                          <a:pt x="12" y="4"/>
                        </a:lnTo>
                        <a:lnTo>
                          <a:pt x="8" y="4"/>
                        </a:lnTo>
                        <a:lnTo>
                          <a:pt x="4" y="4"/>
                        </a:lnTo>
                        <a:lnTo>
                          <a:pt x="0" y="4"/>
                        </a:lnTo>
                        <a:lnTo>
                          <a:pt x="4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383" name="Freeform 758">
                    <a:extLst>
                      <a:ext uri="{FF2B5EF4-FFF2-40B4-BE49-F238E27FC236}">
                        <a16:creationId xmlns:a16="http://schemas.microsoft.com/office/drawing/2014/main" id="{9953314B-C999-0A81-AE0C-F43270E2BB2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224" y="3760"/>
                    <a:ext cx="12" cy="12"/>
                  </a:xfrm>
                  <a:custGeom>
                    <a:avLst/>
                    <a:gdLst>
                      <a:gd name="T0" fmla="*/ 4 w 12"/>
                      <a:gd name="T1" fmla="*/ 0 h 12"/>
                      <a:gd name="T2" fmla="*/ 8 w 12"/>
                      <a:gd name="T3" fmla="*/ 0 h 12"/>
                      <a:gd name="T4" fmla="*/ 8 w 12"/>
                      <a:gd name="T5" fmla="*/ 4 h 12"/>
                      <a:gd name="T6" fmla="*/ 8 w 12"/>
                      <a:gd name="T7" fmla="*/ 8 h 12"/>
                      <a:gd name="T8" fmla="*/ 12 w 12"/>
                      <a:gd name="T9" fmla="*/ 8 h 12"/>
                      <a:gd name="T10" fmla="*/ 8 w 12"/>
                      <a:gd name="T11" fmla="*/ 8 h 12"/>
                      <a:gd name="T12" fmla="*/ 4 w 12"/>
                      <a:gd name="T13" fmla="*/ 8 h 12"/>
                      <a:gd name="T14" fmla="*/ 4 w 12"/>
                      <a:gd name="T15" fmla="*/ 12 h 12"/>
                      <a:gd name="T16" fmla="*/ 0 w 12"/>
                      <a:gd name="T17" fmla="*/ 12 h 12"/>
                      <a:gd name="T18" fmla="*/ 4 w 12"/>
                      <a:gd name="T19" fmla="*/ 8 h 12"/>
                      <a:gd name="T20" fmla="*/ 0 w 12"/>
                      <a:gd name="T21" fmla="*/ 8 h 12"/>
                      <a:gd name="T22" fmla="*/ 4 w 12"/>
                      <a:gd name="T23" fmla="*/ 8 h 12"/>
                      <a:gd name="T24" fmla="*/ 0 w 12"/>
                      <a:gd name="T25" fmla="*/ 8 h 12"/>
                      <a:gd name="T26" fmla="*/ 4 w 12"/>
                      <a:gd name="T27" fmla="*/ 8 h 12"/>
                      <a:gd name="T28" fmla="*/ 4 w 12"/>
                      <a:gd name="T29" fmla="*/ 4 h 12"/>
                      <a:gd name="T30" fmla="*/ 8 w 12"/>
                      <a:gd name="T31" fmla="*/ 0 h 12"/>
                      <a:gd name="T32" fmla="*/ 4 w 12"/>
                      <a:gd name="T33" fmla="*/ 0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12" h="12">
                        <a:moveTo>
                          <a:pt x="4" y="0"/>
                        </a:moveTo>
                        <a:lnTo>
                          <a:pt x="8" y="0"/>
                        </a:lnTo>
                        <a:lnTo>
                          <a:pt x="8" y="4"/>
                        </a:lnTo>
                        <a:lnTo>
                          <a:pt x="8" y="8"/>
                        </a:lnTo>
                        <a:lnTo>
                          <a:pt x="12" y="8"/>
                        </a:lnTo>
                        <a:lnTo>
                          <a:pt x="8" y="8"/>
                        </a:lnTo>
                        <a:lnTo>
                          <a:pt x="4" y="8"/>
                        </a:lnTo>
                        <a:lnTo>
                          <a:pt x="4" y="12"/>
                        </a:lnTo>
                        <a:lnTo>
                          <a:pt x="0" y="12"/>
                        </a:lnTo>
                        <a:lnTo>
                          <a:pt x="4" y="8"/>
                        </a:lnTo>
                        <a:lnTo>
                          <a:pt x="0" y="8"/>
                        </a:lnTo>
                        <a:lnTo>
                          <a:pt x="4" y="8"/>
                        </a:lnTo>
                        <a:lnTo>
                          <a:pt x="0" y="8"/>
                        </a:lnTo>
                        <a:lnTo>
                          <a:pt x="4" y="8"/>
                        </a:lnTo>
                        <a:lnTo>
                          <a:pt x="4" y="4"/>
                        </a:lnTo>
                        <a:lnTo>
                          <a:pt x="8" y="0"/>
                        </a:lnTo>
                        <a:lnTo>
                          <a:pt x="4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384" name="Freeform 759">
                    <a:extLst>
                      <a:ext uri="{FF2B5EF4-FFF2-40B4-BE49-F238E27FC236}">
                        <a16:creationId xmlns:a16="http://schemas.microsoft.com/office/drawing/2014/main" id="{B425CFEB-FB98-B3DB-9CD1-50A7A2D13B9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224" y="3760"/>
                    <a:ext cx="8" cy="8"/>
                  </a:xfrm>
                  <a:custGeom>
                    <a:avLst/>
                    <a:gdLst>
                      <a:gd name="T0" fmla="*/ 4 w 8"/>
                      <a:gd name="T1" fmla="*/ 4 h 8"/>
                      <a:gd name="T2" fmla="*/ 4 w 8"/>
                      <a:gd name="T3" fmla="*/ 0 h 8"/>
                      <a:gd name="T4" fmla="*/ 8 w 8"/>
                      <a:gd name="T5" fmla="*/ 0 h 8"/>
                      <a:gd name="T6" fmla="*/ 4 w 8"/>
                      <a:gd name="T7" fmla="*/ 4 h 8"/>
                      <a:gd name="T8" fmla="*/ 4 w 8"/>
                      <a:gd name="T9" fmla="*/ 8 h 8"/>
                      <a:gd name="T10" fmla="*/ 0 w 8"/>
                      <a:gd name="T11" fmla="*/ 8 h 8"/>
                      <a:gd name="T12" fmla="*/ 4 w 8"/>
                      <a:gd name="T13" fmla="*/ 8 h 8"/>
                      <a:gd name="T14" fmla="*/ 0 w 8"/>
                      <a:gd name="T15" fmla="*/ 8 h 8"/>
                      <a:gd name="T16" fmla="*/ 0 w 8"/>
                      <a:gd name="T17" fmla="*/ 4 h 8"/>
                      <a:gd name="T18" fmla="*/ 4 w 8"/>
                      <a:gd name="T19" fmla="*/ 4 h 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8" h="8">
                        <a:moveTo>
                          <a:pt x="4" y="4"/>
                        </a:moveTo>
                        <a:lnTo>
                          <a:pt x="4" y="0"/>
                        </a:lnTo>
                        <a:lnTo>
                          <a:pt x="8" y="0"/>
                        </a:lnTo>
                        <a:lnTo>
                          <a:pt x="4" y="4"/>
                        </a:lnTo>
                        <a:lnTo>
                          <a:pt x="4" y="8"/>
                        </a:lnTo>
                        <a:lnTo>
                          <a:pt x="0" y="8"/>
                        </a:lnTo>
                        <a:lnTo>
                          <a:pt x="4" y="8"/>
                        </a:lnTo>
                        <a:lnTo>
                          <a:pt x="0" y="8"/>
                        </a:lnTo>
                        <a:lnTo>
                          <a:pt x="0" y="4"/>
                        </a:lnTo>
                        <a:lnTo>
                          <a:pt x="4" y="4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385" name="Freeform 760">
                    <a:extLst>
                      <a:ext uri="{FF2B5EF4-FFF2-40B4-BE49-F238E27FC236}">
                        <a16:creationId xmlns:a16="http://schemas.microsoft.com/office/drawing/2014/main" id="{1431E9FA-6D94-16DD-9B59-457997649DA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338" y="3765"/>
                    <a:ext cx="55" cy="72"/>
                  </a:xfrm>
                  <a:custGeom>
                    <a:avLst/>
                    <a:gdLst>
                      <a:gd name="T0" fmla="*/ 8 w 54"/>
                      <a:gd name="T1" fmla="*/ 4 h 73"/>
                      <a:gd name="T2" fmla="*/ 12 w 54"/>
                      <a:gd name="T3" fmla="*/ 0 h 73"/>
                      <a:gd name="T4" fmla="*/ 16 w 54"/>
                      <a:gd name="T5" fmla="*/ 4 h 73"/>
                      <a:gd name="T6" fmla="*/ 16 w 54"/>
                      <a:gd name="T7" fmla="*/ 4 h 73"/>
                      <a:gd name="T8" fmla="*/ 16 w 54"/>
                      <a:gd name="T9" fmla="*/ 12 h 73"/>
                      <a:gd name="T10" fmla="*/ 23 w 54"/>
                      <a:gd name="T11" fmla="*/ 12 h 73"/>
                      <a:gd name="T12" fmla="*/ 27 w 54"/>
                      <a:gd name="T13" fmla="*/ 16 h 73"/>
                      <a:gd name="T14" fmla="*/ 31 w 54"/>
                      <a:gd name="T15" fmla="*/ 12 h 73"/>
                      <a:gd name="T16" fmla="*/ 35 w 54"/>
                      <a:gd name="T17" fmla="*/ 8 h 73"/>
                      <a:gd name="T18" fmla="*/ 35 w 54"/>
                      <a:gd name="T19" fmla="*/ 0 h 73"/>
                      <a:gd name="T20" fmla="*/ 42 w 54"/>
                      <a:gd name="T21" fmla="*/ 0 h 73"/>
                      <a:gd name="T22" fmla="*/ 46 w 54"/>
                      <a:gd name="T23" fmla="*/ 4 h 73"/>
                      <a:gd name="T24" fmla="*/ 42 w 54"/>
                      <a:gd name="T25" fmla="*/ 8 h 73"/>
                      <a:gd name="T26" fmla="*/ 46 w 54"/>
                      <a:gd name="T27" fmla="*/ 12 h 73"/>
                      <a:gd name="T28" fmla="*/ 42 w 54"/>
                      <a:gd name="T29" fmla="*/ 16 h 73"/>
                      <a:gd name="T30" fmla="*/ 42 w 54"/>
                      <a:gd name="T31" fmla="*/ 24 h 73"/>
                      <a:gd name="T32" fmla="*/ 46 w 54"/>
                      <a:gd name="T33" fmla="*/ 28 h 73"/>
                      <a:gd name="T34" fmla="*/ 46 w 54"/>
                      <a:gd name="T35" fmla="*/ 36 h 73"/>
                      <a:gd name="T36" fmla="*/ 50 w 54"/>
                      <a:gd name="T37" fmla="*/ 40 h 73"/>
                      <a:gd name="T38" fmla="*/ 54 w 54"/>
                      <a:gd name="T39" fmla="*/ 44 h 73"/>
                      <a:gd name="T40" fmla="*/ 54 w 54"/>
                      <a:gd name="T41" fmla="*/ 53 h 73"/>
                      <a:gd name="T42" fmla="*/ 50 w 54"/>
                      <a:gd name="T43" fmla="*/ 57 h 73"/>
                      <a:gd name="T44" fmla="*/ 46 w 54"/>
                      <a:gd name="T45" fmla="*/ 53 h 73"/>
                      <a:gd name="T46" fmla="*/ 42 w 54"/>
                      <a:gd name="T47" fmla="*/ 57 h 73"/>
                      <a:gd name="T48" fmla="*/ 42 w 54"/>
                      <a:gd name="T49" fmla="*/ 65 h 73"/>
                      <a:gd name="T50" fmla="*/ 39 w 54"/>
                      <a:gd name="T51" fmla="*/ 69 h 73"/>
                      <a:gd name="T52" fmla="*/ 35 w 54"/>
                      <a:gd name="T53" fmla="*/ 73 h 73"/>
                      <a:gd name="T54" fmla="*/ 31 w 54"/>
                      <a:gd name="T55" fmla="*/ 69 h 73"/>
                      <a:gd name="T56" fmla="*/ 27 w 54"/>
                      <a:gd name="T57" fmla="*/ 65 h 73"/>
                      <a:gd name="T58" fmla="*/ 27 w 54"/>
                      <a:gd name="T59" fmla="*/ 57 h 73"/>
                      <a:gd name="T60" fmla="*/ 23 w 54"/>
                      <a:gd name="T61" fmla="*/ 53 h 73"/>
                      <a:gd name="T62" fmla="*/ 19 w 54"/>
                      <a:gd name="T63" fmla="*/ 48 h 73"/>
                      <a:gd name="T64" fmla="*/ 23 w 54"/>
                      <a:gd name="T65" fmla="*/ 44 h 73"/>
                      <a:gd name="T66" fmla="*/ 16 w 54"/>
                      <a:gd name="T67" fmla="*/ 44 h 73"/>
                      <a:gd name="T68" fmla="*/ 16 w 54"/>
                      <a:gd name="T69" fmla="*/ 44 h 73"/>
                      <a:gd name="T70" fmla="*/ 12 w 54"/>
                      <a:gd name="T71" fmla="*/ 36 h 73"/>
                      <a:gd name="T72" fmla="*/ 8 w 54"/>
                      <a:gd name="T73" fmla="*/ 32 h 73"/>
                      <a:gd name="T74" fmla="*/ 4 w 54"/>
                      <a:gd name="T75" fmla="*/ 28 h 73"/>
                      <a:gd name="T76" fmla="*/ 0 w 54"/>
                      <a:gd name="T77" fmla="*/ 24 h 73"/>
                      <a:gd name="T78" fmla="*/ 4 w 54"/>
                      <a:gd name="T79" fmla="*/ 20 h 73"/>
                      <a:gd name="T80" fmla="*/ 8 w 54"/>
                      <a:gd name="T81" fmla="*/ 16 h 73"/>
                      <a:gd name="T82" fmla="*/ 4 w 54"/>
                      <a:gd name="T83" fmla="*/ 12 h 73"/>
                      <a:gd name="T84" fmla="*/ 0 w 54"/>
                      <a:gd name="T85" fmla="*/ 8 h 73"/>
                      <a:gd name="T86" fmla="*/ 4 w 54"/>
                      <a:gd name="T87" fmla="*/ 4 h 7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</a:cxnLst>
                    <a:rect l="0" t="0" r="r" b="b"/>
                    <a:pathLst>
                      <a:path w="54" h="73">
                        <a:moveTo>
                          <a:pt x="4" y="4"/>
                        </a:moveTo>
                        <a:lnTo>
                          <a:pt x="8" y="4"/>
                        </a:lnTo>
                        <a:lnTo>
                          <a:pt x="12" y="4"/>
                        </a:lnTo>
                        <a:lnTo>
                          <a:pt x="12" y="0"/>
                        </a:lnTo>
                        <a:lnTo>
                          <a:pt x="12" y="4"/>
                        </a:lnTo>
                        <a:lnTo>
                          <a:pt x="16" y="4"/>
                        </a:lnTo>
                        <a:lnTo>
                          <a:pt x="16" y="0"/>
                        </a:lnTo>
                        <a:lnTo>
                          <a:pt x="16" y="4"/>
                        </a:lnTo>
                        <a:lnTo>
                          <a:pt x="16" y="8"/>
                        </a:lnTo>
                        <a:lnTo>
                          <a:pt x="16" y="12"/>
                        </a:lnTo>
                        <a:lnTo>
                          <a:pt x="19" y="12"/>
                        </a:lnTo>
                        <a:lnTo>
                          <a:pt x="23" y="12"/>
                        </a:lnTo>
                        <a:lnTo>
                          <a:pt x="23" y="16"/>
                        </a:lnTo>
                        <a:lnTo>
                          <a:pt x="27" y="16"/>
                        </a:lnTo>
                        <a:lnTo>
                          <a:pt x="27" y="12"/>
                        </a:lnTo>
                        <a:lnTo>
                          <a:pt x="31" y="12"/>
                        </a:lnTo>
                        <a:lnTo>
                          <a:pt x="31" y="8"/>
                        </a:lnTo>
                        <a:lnTo>
                          <a:pt x="35" y="8"/>
                        </a:lnTo>
                        <a:lnTo>
                          <a:pt x="35" y="4"/>
                        </a:lnTo>
                        <a:lnTo>
                          <a:pt x="35" y="0"/>
                        </a:lnTo>
                        <a:lnTo>
                          <a:pt x="39" y="0"/>
                        </a:lnTo>
                        <a:lnTo>
                          <a:pt x="42" y="0"/>
                        </a:lnTo>
                        <a:lnTo>
                          <a:pt x="46" y="0"/>
                        </a:lnTo>
                        <a:lnTo>
                          <a:pt x="46" y="4"/>
                        </a:lnTo>
                        <a:lnTo>
                          <a:pt x="46" y="8"/>
                        </a:lnTo>
                        <a:lnTo>
                          <a:pt x="42" y="8"/>
                        </a:lnTo>
                        <a:lnTo>
                          <a:pt x="42" y="12"/>
                        </a:lnTo>
                        <a:lnTo>
                          <a:pt x="46" y="12"/>
                        </a:lnTo>
                        <a:lnTo>
                          <a:pt x="46" y="16"/>
                        </a:lnTo>
                        <a:lnTo>
                          <a:pt x="42" y="16"/>
                        </a:lnTo>
                        <a:lnTo>
                          <a:pt x="42" y="20"/>
                        </a:lnTo>
                        <a:lnTo>
                          <a:pt x="42" y="24"/>
                        </a:lnTo>
                        <a:lnTo>
                          <a:pt x="46" y="24"/>
                        </a:lnTo>
                        <a:lnTo>
                          <a:pt x="46" y="28"/>
                        </a:lnTo>
                        <a:lnTo>
                          <a:pt x="46" y="32"/>
                        </a:lnTo>
                        <a:lnTo>
                          <a:pt x="46" y="36"/>
                        </a:lnTo>
                        <a:lnTo>
                          <a:pt x="50" y="36"/>
                        </a:lnTo>
                        <a:lnTo>
                          <a:pt x="50" y="40"/>
                        </a:lnTo>
                        <a:lnTo>
                          <a:pt x="50" y="44"/>
                        </a:lnTo>
                        <a:lnTo>
                          <a:pt x="54" y="44"/>
                        </a:lnTo>
                        <a:lnTo>
                          <a:pt x="54" y="48"/>
                        </a:lnTo>
                        <a:lnTo>
                          <a:pt x="54" y="53"/>
                        </a:lnTo>
                        <a:lnTo>
                          <a:pt x="50" y="53"/>
                        </a:lnTo>
                        <a:lnTo>
                          <a:pt x="50" y="57"/>
                        </a:lnTo>
                        <a:lnTo>
                          <a:pt x="46" y="57"/>
                        </a:lnTo>
                        <a:lnTo>
                          <a:pt x="46" y="53"/>
                        </a:lnTo>
                        <a:lnTo>
                          <a:pt x="46" y="57"/>
                        </a:lnTo>
                        <a:lnTo>
                          <a:pt x="42" y="57"/>
                        </a:lnTo>
                        <a:lnTo>
                          <a:pt x="42" y="61"/>
                        </a:lnTo>
                        <a:lnTo>
                          <a:pt x="42" y="65"/>
                        </a:lnTo>
                        <a:lnTo>
                          <a:pt x="42" y="69"/>
                        </a:lnTo>
                        <a:lnTo>
                          <a:pt x="39" y="69"/>
                        </a:lnTo>
                        <a:lnTo>
                          <a:pt x="39" y="73"/>
                        </a:lnTo>
                        <a:lnTo>
                          <a:pt x="35" y="73"/>
                        </a:lnTo>
                        <a:lnTo>
                          <a:pt x="31" y="73"/>
                        </a:lnTo>
                        <a:lnTo>
                          <a:pt x="31" y="69"/>
                        </a:lnTo>
                        <a:lnTo>
                          <a:pt x="27" y="69"/>
                        </a:lnTo>
                        <a:lnTo>
                          <a:pt x="27" y="65"/>
                        </a:lnTo>
                        <a:lnTo>
                          <a:pt x="27" y="61"/>
                        </a:lnTo>
                        <a:lnTo>
                          <a:pt x="27" y="57"/>
                        </a:lnTo>
                        <a:lnTo>
                          <a:pt x="27" y="53"/>
                        </a:lnTo>
                        <a:lnTo>
                          <a:pt x="23" y="53"/>
                        </a:lnTo>
                        <a:lnTo>
                          <a:pt x="23" y="48"/>
                        </a:lnTo>
                        <a:lnTo>
                          <a:pt x="19" y="48"/>
                        </a:lnTo>
                        <a:lnTo>
                          <a:pt x="23" y="48"/>
                        </a:lnTo>
                        <a:lnTo>
                          <a:pt x="23" y="44"/>
                        </a:lnTo>
                        <a:lnTo>
                          <a:pt x="19" y="44"/>
                        </a:lnTo>
                        <a:lnTo>
                          <a:pt x="16" y="44"/>
                        </a:lnTo>
                        <a:lnTo>
                          <a:pt x="12" y="44"/>
                        </a:lnTo>
                        <a:lnTo>
                          <a:pt x="16" y="44"/>
                        </a:lnTo>
                        <a:lnTo>
                          <a:pt x="16" y="40"/>
                        </a:lnTo>
                        <a:lnTo>
                          <a:pt x="12" y="36"/>
                        </a:lnTo>
                        <a:lnTo>
                          <a:pt x="12" y="32"/>
                        </a:lnTo>
                        <a:lnTo>
                          <a:pt x="8" y="32"/>
                        </a:lnTo>
                        <a:lnTo>
                          <a:pt x="4" y="32"/>
                        </a:lnTo>
                        <a:lnTo>
                          <a:pt x="4" y="28"/>
                        </a:lnTo>
                        <a:lnTo>
                          <a:pt x="4" y="24"/>
                        </a:lnTo>
                        <a:lnTo>
                          <a:pt x="0" y="24"/>
                        </a:lnTo>
                        <a:lnTo>
                          <a:pt x="0" y="20"/>
                        </a:lnTo>
                        <a:lnTo>
                          <a:pt x="4" y="20"/>
                        </a:lnTo>
                        <a:lnTo>
                          <a:pt x="8" y="20"/>
                        </a:lnTo>
                        <a:lnTo>
                          <a:pt x="8" y="16"/>
                        </a:lnTo>
                        <a:lnTo>
                          <a:pt x="4" y="16"/>
                        </a:lnTo>
                        <a:lnTo>
                          <a:pt x="4" y="12"/>
                        </a:lnTo>
                        <a:lnTo>
                          <a:pt x="4" y="8"/>
                        </a:lnTo>
                        <a:lnTo>
                          <a:pt x="0" y="8"/>
                        </a:lnTo>
                        <a:lnTo>
                          <a:pt x="4" y="8"/>
                        </a:lnTo>
                        <a:lnTo>
                          <a:pt x="4" y="4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386" name="Freeform 761">
                    <a:extLst>
                      <a:ext uri="{FF2B5EF4-FFF2-40B4-BE49-F238E27FC236}">
                        <a16:creationId xmlns:a16="http://schemas.microsoft.com/office/drawing/2014/main" id="{B71FB5DF-0249-AFD9-12AD-034FF608537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79" y="3765"/>
                    <a:ext cx="49" cy="52"/>
                  </a:xfrm>
                  <a:custGeom>
                    <a:avLst/>
                    <a:gdLst>
                      <a:gd name="T0" fmla="*/ 20 w 50"/>
                      <a:gd name="T1" fmla="*/ 20 h 53"/>
                      <a:gd name="T2" fmla="*/ 20 w 50"/>
                      <a:gd name="T3" fmla="*/ 16 h 53"/>
                      <a:gd name="T4" fmla="*/ 23 w 50"/>
                      <a:gd name="T5" fmla="*/ 16 h 53"/>
                      <a:gd name="T6" fmla="*/ 23 w 50"/>
                      <a:gd name="T7" fmla="*/ 12 h 53"/>
                      <a:gd name="T8" fmla="*/ 27 w 50"/>
                      <a:gd name="T9" fmla="*/ 12 h 53"/>
                      <a:gd name="T10" fmla="*/ 31 w 50"/>
                      <a:gd name="T11" fmla="*/ 16 h 53"/>
                      <a:gd name="T12" fmla="*/ 35 w 50"/>
                      <a:gd name="T13" fmla="*/ 16 h 53"/>
                      <a:gd name="T14" fmla="*/ 35 w 50"/>
                      <a:gd name="T15" fmla="*/ 12 h 53"/>
                      <a:gd name="T16" fmla="*/ 35 w 50"/>
                      <a:gd name="T17" fmla="*/ 8 h 53"/>
                      <a:gd name="T18" fmla="*/ 39 w 50"/>
                      <a:gd name="T19" fmla="*/ 8 h 53"/>
                      <a:gd name="T20" fmla="*/ 39 w 50"/>
                      <a:gd name="T21" fmla="*/ 4 h 53"/>
                      <a:gd name="T22" fmla="*/ 43 w 50"/>
                      <a:gd name="T23" fmla="*/ 0 h 53"/>
                      <a:gd name="T24" fmla="*/ 50 w 50"/>
                      <a:gd name="T25" fmla="*/ 4 h 53"/>
                      <a:gd name="T26" fmla="*/ 50 w 50"/>
                      <a:gd name="T27" fmla="*/ 8 h 53"/>
                      <a:gd name="T28" fmla="*/ 50 w 50"/>
                      <a:gd name="T29" fmla="*/ 12 h 53"/>
                      <a:gd name="T30" fmla="*/ 50 w 50"/>
                      <a:gd name="T31" fmla="*/ 16 h 53"/>
                      <a:gd name="T32" fmla="*/ 46 w 50"/>
                      <a:gd name="T33" fmla="*/ 16 h 53"/>
                      <a:gd name="T34" fmla="*/ 46 w 50"/>
                      <a:gd name="T35" fmla="*/ 20 h 53"/>
                      <a:gd name="T36" fmla="*/ 46 w 50"/>
                      <a:gd name="T37" fmla="*/ 24 h 53"/>
                      <a:gd name="T38" fmla="*/ 46 w 50"/>
                      <a:gd name="T39" fmla="*/ 28 h 53"/>
                      <a:gd name="T40" fmla="*/ 43 w 50"/>
                      <a:gd name="T41" fmla="*/ 28 h 53"/>
                      <a:gd name="T42" fmla="*/ 43 w 50"/>
                      <a:gd name="T43" fmla="*/ 32 h 53"/>
                      <a:gd name="T44" fmla="*/ 43 w 50"/>
                      <a:gd name="T45" fmla="*/ 36 h 53"/>
                      <a:gd name="T46" fmla="*/ 43 w 50"/>
                      <a:gd name="T47" fmla="*/ 40 h 53"/>
                      <a:gd name="T48" fmla="*/ 43 w 50"/>
                      <a:gd name="T49" fmla="*/ 44 h 53"/>
                      <a:gd name="T50" fmla="*/ 43 w 50"/>
                      <a:gd name="T51" fmla="*/ 48 h 53"/>
                      <a:gd name="T52" fmla="*/ 39 w 50"/>
                      <a:gd name="T53" fmla="*/ 48 h 53"/>
                      <a:gd name="T54" fmla="*/ 35 w 50"/>
                      <a:gd name="T55" fmla="*/ 48 h 53"/>
                      <a:gd name="T56" fmla="*/ 31 w 50"/>
                      <a:gd name="T57" fmla="*/ 48 h 53"/>
                      <a:gd name="T58" fmla="*/ 27 w 50"/>
                      <a:gd name="T59" fmla="*/ 48 h 53"/>
                      <a:gd name="T60" fmla="*/ 27 w 50"/>
                      <a:gd name="T61" fmla="*/ 53 h 53"/>
                      <a:gd name="T62" fmla="*/ 27 w 50"/>
                      <a:gd name="T63" fmla="*/ 48 h 53"/>
                      <a:gd name="T64" fmla="*/ 23 w 50"/>
                      <a:gd name="T65" fmla="*/ 48 h 53"/>
                      <a:gd name="T66" fmla="*/ 20 w 50"/>
                      <a:gd name="T67" fmla="*/ 48 h 53"/>
                      <a:gd name="T68" fmla="*/ 16 w 50"/>
                      <a:gd name="T69" fmla="*/ 48 h 53"/>
                      <a:gd name="T70" fmla="*/ 16 w 50"/>
                      <a:gd name="T71" fmla="*/ 53 h 53"/>
                      <a:gd name="T72" fmla="*/ 12 w 50"/>
                      <a:gd name="T73" fmla="*/ 53 h 53"/>
                      <a:gd name="T74" fmla="*/ 8 w 50"/>
                      <a:gd name="T75" fmla="*/ 53 h 53"/>
                      <a:gd name="T76" fmla="*/ 8 w 50"/>
                      <a:gd name="T77" fmla="*/ 48 h 53"/>
                      <a:gd name="T78" fmla="*/ 4 w 50"/>
                      <a:gd name="T79" fmla="*/ 48 h 53"/>
                      <a:gd name="T80" fmla="*/ 0 w 50"/>
                      <a:gd name="T81" fmla="*/ 48 h 53"/>
                      <a:gd name="T82" fmla="*/ 0 w 50"/>
                      <a:gd name="T83" fmla="*/ 53 h 53"/>
                      <a:gd name="T84" fmla="*/ 0 w 50"/>
                      <a:gd name="T85" fmla="*/ 48 h 53"/>
                      <a:gd name="T86" fmla="*/ 0 w 50"/>
                      <a:gd name="T87" fmla="*/ 44 h 53"/>
                      <a:gd name="T88" fmla="*/ 4 w 50"/>
                      <a:gd name="T89" fmla="*/ 44 h 53"/>
                      <a:gd name="T90" fmla="*/ 4 w 50"/>
                      <a:gd name="T91" fmla="*/ 40 h 53"/>
                      <a:gd name="T92" fmla="*/ 8 w 50"/>
                      <a:gd name="T93" fmla="*/ 40 h 53"/>
                      <a:gd name="T94" fmla="*/ 8 w 50"/>
                      <a:gd name="T95" fmla="*/ 36 h 53"/>
                      <a:gd name="T96" fmla="*/ 8 w 50"/>
                      <a:gd name="T97" fmla="*/ 32 h 53"/>
                      <a:gd name="T98" fmla="*/ 12 w 50"/>
                      <a:gd name="T99" fmla="*/ 32 h 53"/>
                      <a:gd name="T100" fmla="*/ 12 w 50"/>
                      <a:gd name="T101" fmla="*/ 28 h 53"/>
                      <a:gd name="T102" fmla="*/ 16 w 50"/>
                      <a:gd name="T103" fmla="*/ 28 h 53"/>
                      <a:gd name="T104" fmla="*/ 16 w 50"/>
                      <a:gd name="T105" fmla="*/ 24 h 53"/>
                      <a:gd name="T106" fmla="*/ 20 w 50"/>
                      <a:gd name="T107" fmla="*/ 20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</a:cxnLst>
                    <a:rect l="0" t="0" r="r" b="b"/>
                    <a:pathLst>
                      <a:path w="50" h="53">
                        <a:moveTo>
                          <a:pt x="20" y="20"/>
                        </a:moveTo>
                        <a:lnTo>
                          <a:pt x="20" y="16"/>
                        </a:lnTo>
                        <a:lnTo>
                          <a:pt x="23" y="16"/>
                        </a:lnTo>
                        <a:lnTo>
                          <a:pt x="23" y="12"/>
                        </a:lnTo>
                        <a:lnTo>
                          <a:pt x="27" y="12"/>
                        </a:lnTo>
                        <a:lnTo>
                          <a:pt x="31" y="16"/>
                        </a:lnTo>
                        <a:lnTo>
                          <a:pt x="35" y="16"/>
                        </a:lnTo>
                        <a:lnTo>
                          <a:pt x="35" y="12"/>
                        </a:lnTo>
                        <a:lnTo>
                          <a:pt x="35" y="8"/>
                        </a:lnTo>
                        <a:lnTo>
                          <a:pt x="39" y="8"/>
                        </a:lnTo>
                        <a:lnTo>
                          <a:pt x="39" y="4"/>
                        </a:lnTo>
                        <a:lnTo>
                          <a:pt x="43" y="0"/>
                        </a:lnTo>
                        <a:lnTo>
                          <a:pt x="50" y="4"/>
                        </a:lnTo>
                        <a:lnTo>
                          <a:pt x="50" y="8"/>
                        </a:lnTo>
                        <a:lnTo>
                          <a:pt x="50" y="12"/>
                        </a:lnTo>
                        <a:lnTo>
                          <a:pt x="50" y="16"/>
                        </a:lnTo>
                        <a:lnTo>
                          <a:pt x="46" y="16"/>
                        </a:lnTo>
                        <a:lnTo>
                          <a:pt x="46" y="20"/>
                        </a:lnTo>
                        <a:lnTo>
                          <a:pt x="46" y="24"/>
                        </a:lnTo>
                        <a:lnTo>
                          <a:pt x="46" y="28"/>
                        </a:lnTo>
                        <a:lnTo>
                          <a:pt x="43" y="28"/>
                        </a:lnTo>
                        <a:lnTo>
                          <a:pt x="43" y="32"/>
                        </a:lnTo>
                        <a:lnTo>
                          <a:pt x="43" y="36"/>
                        </a:lnTo>
                        <a:lnTo>
                          <a:pt x="43" y="40"/>
                        </a:lnTo>
                        <a:lnTo>
                          <a:pt x="43" y="44"/>
                        </a:lnTo>
                        <a:lnTo>
                          <a:pt x="43" y="48"/>
                        </a:lnTo>
                        <a:lnTo>
                          <a:pt x="39" y="48"/>
                        </a:lnTo>
                        <a:lnTo>
                          <a:pt x="35" y="48"/>
                        </a:lnTo>
                        <a:lnTo>
                          <a:pt x="31" y="48"/>
                        </a:lnTo>
                        <a:lnTo>
                          <a:pt x="27" y="48"/>
                        </a:lnTo>
                        <a:lnTo>
                          <a:pt x="27" y="53"/>
                        </a:lnTo>
                        <a:lnTo>
                          <a:pt x="27" y="48"/>
                        </a:lnTo>
                        <a:lnTo>
                          <a:pt x="23" y="48"/>
                        </a:lnTo>
                        <a:lnTo>
                          <a:pt x="20" y="48"/>
                        </a:lnTo>
                        <a:lnTo>
                          <a:pt x="16" y="48"/>
                        </a:lnTo>
                        <a:lnTo>
                          <a:pt x="16" y="53"/>
                        </a:lnTo>
                        <a:lnTo>
                          <a:pt x="12" y="53"/>
                        </a:lnTo>
                        <a:lnTo>
                          <a:pt x="8" y="53"/>
                        </a:lnTo>
                        <a:lnTo>
                          <a:pt x="8" y="48"/>
                        </a:lnTo>
                        <a:lnTo>
                          <a:pt x="4" y="48"/>
                        </a:lnTo>
                        <a:lnTo>
                          <a:pt x="0" y="48"/>
                        </a:lnTo>
                        <a:lnTo>
                          <a:pt x="0" y="53"/>
                        </a:lnTo>
                        <a:lnTo>
                          <a:pt x="0" y="48"/>
                        </a:lnTo>
                        <a:lnTo>
                          <a:pt x="0" y="44"/>
                        </a:lnTo>
                        <a:lnTo>
                          <a:pt x="4" y="44"/>
                        </a:lnTo>
                        <a:lnTo>
                          <a:pt x="4" y="40"/>
                        </a:lnTo>
                        <a:lnTo>
                          <a:pt x="8" y="40"/>
                        </a:lnTo>
                        <a:lnTo>
                          <a:pt x="8" y="36"/>
                        </a:lnTo>
                        <a:lnTo>
                          <a:pt x="8" y="32"/>
                        </a:lnTo>
                        <a:lnTo>
                          <a:pt x="12" y="32"/>
                        </a:lnTo>
                        <a:lnTo>
                          <a:pt x="12" y="28"/>
                        </a:lnTo>
                        <a:lnTo>
                          <a:pt x="16" y="28"/>
                        </a:lnTo>
                        <a:lnTo>
                          <a:pt x="16" y="24"/>
                        </a:lnTo>
                        <a:lnTo>
                          <a:pt x="20" y="2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387" name="Freeform 762">
                    <a:extLst>
                      <a:ext uri="{FF2B5EF4-FFF2-40B4-BE49-F238E27FC236}">
                        <a16:creationId xmlns:a16="http://schemas.microsoft.com/office/drawing/2014/main" id="{8190ECDB-CBD9-7208-583F-4CCD0A1AC0E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150" y="3765"/>
                    <a:ext cx="63" cy="84"/>
                  </a:xfrm>
                  <a:custGeom>
                    <a:avLst/>
                    <a:gdLst>
                      <a:gd name="T0" fmla="*/ 27 w 62"/>
                      <a:gd name="T1" fmla="*/ 0 h 85"/>
                      <a:gd name="T2" fmla="*/ 31 w 62"/>
                      <a:gd name="T3" fmla="*/ 4 h 85"/>
                      <a:gd name="T4" fmla="*/ 35 w 62"/>
                      <a:gd name="T5" fmla="*/ 8 h 85"/>
                      <a:gd name="T6" fmla="*/ 39 w 62"/>
                      <a:gd name="T7" fmla="*/ 12 h 85"/>
                      <a:gd name="T8" fmla="*/ 35 w 62"/>
                      <a:gd name="T9" fmla="*/ 16 h 85"/>
                      <a:gd name="T10" fmla="*/ 31 w 62"/>
                      <a:gd name="T11" fmla="*/ 20 h 85"/>
                      <a:gd name="T12" fmla="*/ 35 w 62"/>
                      <a:gd name="T13" fmla="*/ 24 h 85"/>
                      <a:gd name="T14" fmla="*/ 39 w 62"/>
                      <a:gd name="T15" fmla="*/ 28 h 85"/>
                      <a:gd name="T16" fmla="*/ 43 w 62"/>
                      <a:gd name="T17" fmla="*/ 32 h 85"/>
                      <a:gd name="T18" fmla="*/ 46 w 62"/>
                      <a:gd name="T19" fmla="*/ 36 h 85"/>
                      <a:gd name="T20" fmla="*/ 50 w 62"/>
                      <a:gd name="T21" fmla="*/ 40 h 85"/>
                      <a:gd name="T22" fmla="*/ 54 w 62"/>
                      <a:gd name="T23" fmla="*/ 44 h 85"/>
                      <a:gd name="T24" fmla="*/ 58 w 62"/>
                      <a:gd name="T25" fmla="*/ 40 h 85"/>
                      <a:gd name="T26" fmla="*/ 58 w 62"/>
                      <a:gd name="T27" fmla="*/ 44 h 85"/>
                      <a:gd name="T28" fmla="*/ 58 w 62"/>
                      <a:gd name="T29" fmla="*/ 53 h 85"/>
                      <a:gd name="T30" fmla="*/ 50 w 62"/>
                      <a:gd name="T31" fmla="*/ 53 h 85"/>
                      <a:gd name="T32" fmla="*/ 50 w 62"/>
                      <a:gd name="T33" fmla="*/ 61 h 85"/>
                      <a:gd name="T34" fmla="*/ 50 w 62"/>
                      <a:gd name="T35" fmla="*/ 69 h 85"/>
                      <a:gd name="T36" fmla="*/ 46 w 62"/>
                      <a:gd name="T37" fmla="*/ 65 h 85"/>
                      <a:gd name="T38" fmla="*/ 39 w 62"/>
                      <a:gd name="T39" fmla="*/ 65 h 85"/>
                      <a:gd name="T40" fmla="*/ 35 w 62"/>
                      <a:gd name="T41" fmla="*/ 65 h 85"/>
                      <a:gd name="T42" fmla="*/ 31 w 62"/>
                      <a:gd name="T43" fmla="*/ 69 h 85"/>
                      <a:gd name="T44" fmla="*/ 12 w 62"/>
                      <a:gd name="T45" fmla="*/ 81 h 85"/>
                      <a:gd name="T46" fmla="*/ 12 w 62"/>
                      <a:gd name="T47" fmla="*/ 69 h 85"/>
                      <a:gd name="T48" fmla="*/ 8 w 62"/>
                      <a:gd name="T49" fmla="*/ 53 h 85"/>
                      <a:gd name="T50" fmla="*/ 12 w 62"/>
                      <a:gd name="T51" fmla="*/ 48 h 85"/>
                      <a:gd name="T52" fmla="*/ 0 w 62"/>
                      <a:gd name="T53" fmla="*/ 44 h 85"/>
                      <a:gd name="T54" fmla="*/ 4 w 62"/>
                      <a:gd name="T55" fmla="*/ 36 h 85"/>
                      <a:gd name="T56" fmla="*/ 8 w 62"/>
                      <a:gd name="T57" fmla="*/ 32 h 85"/>
                      <a:gd name="T58" fmla="*/ 8 w 62"/>
                      <a:gd name="T59" fmla="*/ 24 h 85"/>
                      <a:gd name="T60" fmla="*/ 12 w 62"/>
                      <a:gd name="T61" fmla="*/ 20 h 85"/>
                      <a:gd name="T62" fmla="*/ 12 w 62"/>
                      <a:gd name="T63" fmla="*/ 16 h 85"/>
                      <a:gd name="T64" fmla="*/ 12 w 62"/>
                      <a:gd name="T65" fmla="*/ 8 h 85"/>
                      <a:gd name="T66" fmla="*/ 16 w 62"/>
                      <a:gd name="T67" fmla="*/ 4 h 85"/>
                      <a:gd name="T68" fmla="*/ 19 w 62"/>
                      <a:gd name="T69" fmla="*/ 0 h 8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</a:cxnLst>
                    <a:rect l="0" t="0" r="r" b="b"/>
                    <a:pathLst>
                      <a:path w="62" h="85">
                        <a:moveTo>
                          <a:pt x="23" y="0"/>
                        </a:moveTo>
                        <a:lnTo>
                          <a:pt x="27" y="0"/>
                        </a:lnTo>
                        <a:lnTo>
                          <a:pt x="31" y="0"/>
                        </a:lnTo>
                        <a:lnTo>
                          <a:pt x="31" y="4"/>
                        </a:lnTo>
                        <a:lnTo>
                          <a:pt x="31" y="8"/>
                        </a:lnTo>
                        <a:lnTo>
                          <a:pt x="35" y="8"/>
                        </a:lnTo>
                        <a:lnTo>
                          <a:pt x="39" y="8"/>
                        </a:lnTo>
                        <a:lnTo>
                          <a:pt x="39" y="12"/>
                        </a:lnTo>
                        <a:lnTo>
                          <a:pt x="35" y="12"/>
                        </a:lnTo>
                        <a:lnTo>
                          <a:pt x="35" y="16"/>
                        </a:lnTo>
                        <a:lnTo>
                          <a:pt x="31" y="16"/>
                        </a:lnTo>
                        <a:lnTo>
                          <a:pt x="31" y="20"/>
                        </a:lnTo>
                        <a:lnTo>
                          <a:pt x="31" y="24"/>
                        </a:lnTo>
                        <a:lnTo>
                          <a:pt x="35" y="24"/>
                        </a:lnTo>
                        <a:lnTo>
                          <a:pt x="39" y="24"/>
                        </a:lnTo>
                        <a:lnTo>
                          <a:pt x="39" y="28"/>
                        </a:lnTo>
                        <a:lnTo>
                          <a:pt x="43" y="28"/>
                        </a:lnTo>
                        <a:lnTo>
                          <a:pt x="43" y="32"/>
                        </a:lnTo>
                        <a:lnTo>
                          <a:pt x="46" y="32"/>
                        </a:lnTo>
                        <a:lnTo>
                          <a:pt x="46" y="36"/>
                        </a:lnTo>
                        <a:lnTo>
                          <a:pt x="50" y="36"/>
                        </a:lnTo>
                        <a:lnTo>
                          <a:pt x="50" y="40"/>
                        </a:lnTo>
                        <a:lnTo>
                          <a:pt x="50" y="44"/>
                        </a:lnTo>
                        <a:lnTo>
                          <a:pt x="54" y="44"/>
                        </a:lnTo>
                        <a:lnTo>
                          <a:pt x="54" y="40"/>
                        </a:lnTo>
                        <a:lnTo>
                          <a:pt x="58" y="40"/>
                        </a:lnTo>
                        <a:lnTo>
                          <a:pt x="62" y="44"/>
                        </a:lnTo>
                        <a:lnTo>
                          <a:pt x="58" y="44"/>
                        </a:lnTo>
                        <a:lnTo>
                          <a:pt x="58" y="48"/>
                        </a:lnTo>
                        <a:lnTo>
                          <a:pt x="58" y="53"/>
                        </a:lnTo>
                        <a:lnTo>
                          <a:pt x="54" y="53"/>
                        </a:lnTo>
                        <a:lnTo>
                          <a:pt x="50" y="53"/>
                        </a:lnTo>
                        <a:lnTo>
                          <a:pt x="50" y="57"/>
                        </a:lnTo>
                        <a:lnTo>
                          <a:pt x="50" y="61"/>
                        </a:lnTo>
                        <a:lnTo>
                          <a:pt x="50" y="65"/>
                        </a:lnTo>
                        <a:lnTo>
                          <a:pt x="50" y="69"/>
                        </a:lnTo>
                        <a:lnTo>
                          <a:pt x="46" y="69"/>
                        </a:lnTo>
                        <a:lnTo>
                          <a:pt x="46" y="65"/>
                        </a:lnTo>
                        <a:lnTo>
                          <a:pt x="43" y="65"/>
                        </a:lnTo>
                        <a:lnTo>
                          <a:pt x="39" y="65"/>
                        </a:lnTo>
                        <a:lnTo>
                          <a:pt x="39" y="69"/>
                        </a:lnTo>
                        <a:lnTo>
                          <a:pt x="35" y="65"/>
                        </a:lnTo>
                        <a:lnTo>
                          <a:pt x="35" y="69"/>
                        </a:lnTo>
                        <a:lnTo>
                          <a:pt x="31" y="69"/>
                        </a:lnTo>
                        <a:lnTo>
                          <a:pt x="12" y="85"/>
                        </a:lnTo>
                        <a:lnTo>
                          <a:pt x="12" y="81"/>
                        </a:lnTo>
                        <a:lnTo>
                          <a:pt x="12" y="73"/>
                        </a:lnTo>
                        <a:lnTo>
                          <a:pt x="12" y="69"/>
                        </a:lnTo>
                        <a:lnTo>
                          <a:pt x="4" y="61"/>
                        </a:lnTo>
                        <a:lnTo>
                          <a:pt x="8" y="53"/>
                        </a:lnTo>
                        <a:lnTo>
                          <a:pt x="12" y="53"/>
                        </a:lnTo>
                        <a:lnTo>
                          <a:pt x="12" y="48"/>
                        </a:lnTo>
                        <a:lnTo>
                          <a:pt x="4" y="44"/>
                        </a:lnTo>
                        <a:lnTo>
                          <a:pt x="0" y="44"/>
                        </a:lnTo>
                        <a:lnTo>
                          <a:pt x="4" y="40"/>
                        </a:lnTo>
                        <a:lnTo>
                          <a:pt x="4" y="36"/>
                        </a:lnTo>
                        <a:lnTo>
                          <a:pt x="8" y="36"/>
                        </a:lnTo>
                        <a:lnTo>
                          <a:pt x="8" y="32"/>
                        </a:lnTo>
                        <a:lnTo>
                          <a:pt x="8" y="28"/>
                        </a:lnTo>
                        <a:lnTo>
                          <a:pt x="8" y="24"/>
                        </a:lnTo>
                        <a:lnTo>
                          <a:pt x="8" y="20"/>
                        </a:lnTo>
                        <a:lnTo>
                          <a:pt x="12" y="20"/>
                        </a:lnTo>
                        <a:lnTo>
                          <a:pt x="8" y="16"/>
                        </a:lnTo>
                        <a:lnTo>
                          <a:pt x="12" y="16"/>
                        </a:lnTo>
                        <a:lnTo>
                          <a:pt x="12" y="12"/>
                        </a:lnTo>
                        <a:lnTo>
                          <a:pt x="12" y="8"/>
                        </a:lnTo>
                        <a:lnTo>
                          <a:pt x="16" y="8"/>
                        </a:lnTo>
                        <a:lnTo>
                          <a:pt x="16" y="4"/>
                        </a:lnTo>
                        <a:lnTo>
                          <a:pt x="16" y="0"/>
                        </a:lnTo>
                        <a:lnTo>
                          <a:pt x="19" y="0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388" name="Freeform 763">
                    <a:extLst>
                      <a:ext uri="{FF2B5EF4-FFF2-40B4-BE49-F238E27FC236}">
                        <a16:creationId xmlns:a16="http://schemas.microsoft.com/office/drawing/2014/main" id="{FE1F6239-0444-635F-9EDA-90206C411AF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707" y="3765"/>
                    <a:ext cx="23" cy="20"/>
                  </a:xfrm>
                  <a:custGeom>
                    <a:avLst/>
                    <a:gdLst>
                      <a:gd name="T0" fmla="*/ 0 w 23"/>
                      <a:gd name="T1" fmla="*/ 4 h 20"/>
                      <a:gd name="T2" fmla="*/ 4 w 23"/>
                      <a:gd name="T3" fmla="*/ 4 h 20"/>
                      <a:gd name="T4" fmla="*/ 8 w 23"/>
                      <a:gd name="T5" fmla="*/ 4 h 20"/>
                      <a:gd name="T6" fmla="*/ 12 w 23"/>
                      <a:gd name="T7" fmla="*/ 4 h 20"/>
                      <a:gd name="T8" fmla="*/ 12 w 23"/>
                      <a:gd name="T9" fmla="*/ 0 h 20"/>
                      <a:gd name="T10" fmla="*/ 16 w 23"/>
                      <a:gd name="T11" fmla="*/ 0 h 20"/>
                      <a:gd name="T12" fmla="*/ 20 w 23"/>
                      <a:gd name="T13" fmla="*/ 0 h 20"/>
                      <a:gd name="T14" fmla="*/ 23 w 23"/>
                      <a:gd name="T15" fmla="*/ 4 h 20"/>
                      <a:gd name="T16" fmla="*/ 23 w 23"/>
                      <a:gd name="T17" fmla="*/ 8 h 20"/>
                      <a:gd name="T18" fmla="*/ 23 w 23"/>
                      <a:gd name="T19" fmla="*/ 12 h 20"/>
                      <a:gd name="T20" fmla="*/ 23 w 23"/>
                      <a:gd name="T21" fmla="*/ 16 h 20"/>
                      <a:gd name="T22" fmla="*/ 20 w 23"/>
                      <a:gd name="T23" fmla="*/ 16 h 20"/>
                      <a:gd name="T24" fmla="*/ 20 w 23"/>
                      <a:gd name="T25" fmla="*/ 20 h 20"/>
                      <a:gd name="T26" fmla="*/ 20 w 23"/>
                      <a:gd name="T27" fmla="*/ 16 h 20"/>
                      <a:gd name="T28" fmla="*/ 16 w 23"/>
                      <a:gd name="T29" fmla="*/ 16 h 20"/>
                      <a:gd name="T30" fmla="*/ 16 w 23"/>
                      <a:gd name="T31" fmla="*/ 12 h 20"/>
                      <a:gd name="T32" fmla="*/ 20 w 23"/>
                      <a:gd name="T33" fmla="*/ 12 h 20"/>
                      <a:gd name="T34" fmla="*/ 16 w 23"/>
                      <a:gd name="T35" fmla="*/ 12 h 20"/>
                      <a:gd name="T36" fmla="*/ 12 w 23"/>
                      <a:gd name="T37" fmla="*/ 8 h 20"/>
                      <a:gd name="T38" fmla="*/ 8 w 23"/>
                      <a:gd name="T39" fmla="*/ 8 h 20"/>
                      <a:gd name="T40" fmla="*/ 4 w 23"/>
                      <a:gd name="T41" fmla="*/ 8 h 20"/>
                      <a:gd name="T42" fmla="*/ 4 w 23"/>
                      <a:gd name="T43" fmla="*/ 12 h 20"/>
                      <a:gd name="T44" fmla="*/ 0 w 23"/>
                      <a:gd name="T45" fmla="*/ 12 h 20"/>
                      <a:gd name="T46" fmla="*/ 0 w 23"/>
                      <a:gd name="T47" fmla="*/ 8 h 20"/>
                      <a:gd name="T48" fmla="*/ 0 w 23"/>
                      <a:gd name="T49" fmla="*/ 4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</a:cxnLst>
                    <a:rect l="0" t="0" r="r" b="b"/>
                    <a:pathLst>
                      <a:path w="23" h="20">
                        <a:moveTo>
                          <a:pt x="0" y="4"/>
                        </a:moveTo>
                        <a:lnTo>
                          <a:pt x="4" y="4"/>
                        </a:lnTo>
                        <a:lnTo>
                          <a:pt x="8" y="4"/>
                        </a:lnTo>
                        <a:lnTo>
                          <a:pt x="12" y="4"/>
                        </a:lnTo>
                        <a:lnTo>
                          <a:pt x="12" y="0"/>
                        </a:lnTo>
                        <a:lnTo>
                          <a:pt x="16" y="0"/>
                        </a:lnTo>
                        <a:lnTo>
                          <a:pt x="20" y="0"/>
                        </a:lnTo>
                        <a:lnTo>
                          <a:pt x="23" y="4"/>
                        </a:lnTo>
                        <a:lnTo>
                          <a:pt x="23" y="8"/>
                        </a:lnTo>
                        <a:lnTo>
                          <a:pt x="23" y="12"/>
                        </a:lnTo>
                        <a:lnTo>
                          <a:pt x="23" y="16"/>
                        </a:lnTo>
                        <a:lnTo>
                          <a:pt x="20" y="16"/>
                        </a:lnTo>
                        <a:lnTo>
                          <a:pt x="20" y="20"/>
                        </a:lnTo>
                        <a:lnTo>
                          <a:pt x="20" y="16"/>
                        </a:lnTo>
                        <a:lnTo>
                          <a:pt x="16" y="16"/>
                        </a:lnTo>
                        <a:lnTo>
                          <a:pt x="16" y="12"/>
                        </a:lnTo>
                        <a:lnTo>
                          <a:pt x="20" y="12"/>
                        </a:lnTo>
                        <a:lnTo>
                          <a:pt x="16" y="12"/>
                        </a:lnTo>
                        <a:lnTo>
                          <a:pt x="12" y="8"/>
                        </a:lnTo>
                        <a:lnTo>
                          <a:pt x="8" y="8"/>
                        </a:lnTo>
                        <a:lnTo>
                          <a:pt x="4" y="8"/>
                        </a:lnTo>
                        <a:lnTo>
                          <a:pt x="4" y="12"/>
                        </a:lnTo>
                        <a:lnTo>
                          <a:pt x="0" y="12"/>
                        </a:lnTo>
                        <a:lnTo>
                          <a:pt x="0" y="8"/>
                        </a:lnTo>
                        <a:lnTo>
                          <a:pt x="0" y="4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389" name="Freeform 764">
                    <a:extLst>
                      <a:ext uri="{FF2B5EF4-FFF2-40B4-BE49-F238E27FC236}">
                        <a16:creationId xmlns:a16="http://schemas.microsoft.com/office/drawing/2014/main" id="{42844075-8F28-A315-7069-155544E2F98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231" y="3765"/>
                    <a:ext cx="20" cy="11"/>
                  </a:xfrm>
                  <a:custGeom>
                    <a:avLst/>
                    <a:gdLst>
                      <a:gd name="T0" fmla="*/ 4 w 19"/>
                      <a:gd name="T1" fmla="*/ 4 h 12"/>
                      <a:gd name="T2" fmla="*/ 8 w 19"/>
                      <a:gd name="T3" fmla="*/ 4 h 12"/>
                      <a:gd name="T4" fmla="*/ 11 w 19"/>
                      <a:gd name="T5" fmla="*/ 4 h 12"/>
                      <a:gd name="T6" fmla="*/ 11 w 19"/>
                      <a:gd name="T7" fmla="*/ 0 h 12"/>
                      <a:gd name="T8" fmla="*/ 15 w 19"/>
                      <a:gd name="T9" fmla="*/ 0 h 12"/>
                      <a:gd name="T10" fmla="*/ 15 w 19"/>
                      <a:gd name="T11" fmla="*/ 4 h 12"/>
                      <a:gd name="T12" fmla="*/ 15 w 19"/>
                      <a:gd name="T13" fmla="*/ 8 h 12"/>
                      <a:gd name="T14" fmla="*/ 19 w 19"/>
                      <a:gd name="T15" fmla="*/ 8 h 12"/>
                      <a:gd name="T16" fmla="*/ 15 w 19"/>
                      <a:gd name="T17" fmla="*/ 8 h 12"/>
                      <a:gd name="T18" fmla="*/ 11 w 19"/>
                      <a:gd name="T19" fmla="*/ 8 h 12"/>
                      <a:gd name="T20" fmla="*/ 11 w 19"/>
                      <a:gd name="T21" fmla="*/ 12 h 12"/>
                      <a:gd name="T22" fmla="*/ 8 w 19"/>
                      <a:gd name="T23" fmla="*/ 12 h 12"/>
                      <a:gd name="T24" fmla="*/ 4 w 19"/>
                      <a:gd name="T25" fmla="*/ 12 h 12"/>
                      <a:gd name="T26" fmla="*/ 4 w 19"/>
                      <a:gd name="T27" fmla="*/ 8 h 12"/>
                      <a:gd name="T28" fmla="*/ 0 w 19"/>
                      <a:gd name="T29" fmla="*/ 8 h 12"/>
                      <a:gd name="T30" fmla="*/ 0 w 19"/>
                      <a:gd name="T31" fmla="*/ 4 h 12"/>
                      <a:gd name="T32" fmla="*/ 4 w 19"/>
                      <a:gd name="T33" fmla="*/ 4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19" h="12">
                        <a:moveTo>
                          <a:pt x="4" y="4"/>
                        </a:moveTo>
                        <a:lnTo>
                          <a:pt x="8" y="4"/>
                        </a:lnTo>
                        <a:lnTo>
                          <a:pt x="11" y="4"/>
                        </a:lnTo>
                        <a:lnTo>
                          <a:pt x="11" y="0"/>
                        </a:lnTo>
                        <a:lnTo>
                          <a:pt x="15" y="0"/>
                        </a:lnTo>
                        <a:lnTo>
                          <a:pt x="15" y="4"/>
                        </a:lnTo>
                        <a:lnTo>
                          <a:pt x="15" y="8"/>
                        </a:lnTo>
                        <a:lnTo>
                          <a:pt x="19" y="8"/>
                        </a:lnTo>
                        <a:lnTo>
                          <a:pt x="15" y="8"/>
                        </a:lnTo>
                        <a:lnTo>
                          <a:pt x="11" y="8"/>
                        </a:lnTo>
                        <a:lnTo>
                          <a:pt x="11" y="12"/>
                        </a:lnTo>
                        <a:lnTo>
                          <a:pt x="8" y="12"/>
                        </a:lnTo>
                        <a:lnTo>
                          <a:pt x="4" y="12"/>
                        </a:lnTo>
                        <a:lnTo>
                          <a:pt x="4" y="8"/>
                        </a:lnTo>
                        <a:lnTo>
                          <a:pt x="0" y="8"/>
                        </a:lnTo>
                        <a:lnTo>
                          <a:pt x="0" y="4"/>
                        </a:lnTo>
                        <a:lnTo>
                          <a:pt x="4" y="4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390" name="Freeform 765">
                    <a:extLst>
                      <a:ext uri="{FF2B5EF4-FFF2-40B4-BE49-F238E27FC236}">
                        <a16:creationId xmlns:a16="http://schemas.microsoft.com/office/drawing/2014/main" id="{C559A6FE-7929-82DB-F619-7DF2962814B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13" y="3768"/>
                    <a:ext cx="96" cy="110"/>
                  </a:xfrm>
                  <a:custGeom>
                    <a:avLst/>
                    <a:gdLst>
                      <a:gd name="T0" fmla="*/ 69 w 96"/>
                      <a:gd name="T1" fmla="*/ 4 h 109"/>
                      <a:gd name="T2" fmla="*/ 81 w 96"/>
                      <a:gd name="T3" fmla="*/ 0 h 109"/>
                      <a:gd name="T4" fmla="*/ 85 w 96"/>
                      <a:gd name="T5" fmla="*/ 8 h 109"/>
                      <a:gd name="T6" fmla="*/ 81 w 96"/>
                      <a:gd name="T7" fmla="*/ 20 h 109"/>
                      <a:gd name="T8" fmla="*/ 77 w 96"/>
                      <a:gd name="T9" fmla="*/ 28 h 109"/>
                      <a:gd name="T10" fmla="*/ 73 w 96"/>
                      <a:gd name="T11" fmla="*/ 36 h 109"/>
                      <a:gd name="T12" fmla="*/ 65 w 96"/>
                      <a:gd name="T13" fmla="*/ 40 h 109"/>
                      <a:gd name="T14" fmla="*/ 69 w 96"/>
                      <a:gd name="T15" fmla="*/ 49 h 109"/>
                      <a:gd name="T16" fmla="*/ 77 w 96"/>
                      <a:gd name="T17" fmla="*/ 53 h 109"/>
                      <a:gd name="T18" fmla="*/ 85 w 96"/>
                      <a:gd name="T19" fmla="*/ 57 h 109"/>
                      <a:gd name="T20" fmla="*/ 88 w 96"/>
                      <a:gd name="T21" fmla="*/ 65 h 109"/>
                      <a:gd name="T22" fmla="*/ 92 w 96"/>
                      <a:gd name="T23" fmla="*/ 73 h 109"/>
                      <a:gd name="T24" fmla="*/ 96 w 96"/>
                      <a:gd name="T25" fmla="*/ 81 h 109"/>
                      <a:gd name="T26" fmla="*/ 88 w 96"/>
                      <a:gd name="T27" fmla="*/ 85 h 109"/>
                      <a:gd name="T28" fmla="*/ 85 w 96"/>
                      <a:gd name="T29" fmla="*/ 85 h 109"/>
                      <a:gd name="T30" fmla="*/ 77 w 96"/>
                      <a:gd name="T31" fmla="*/ 89 h 109"/>
                      <a:gd name="T32" fmla="*/ 85 w 96"/>
                      <a:gd name="T33" fmla="*/ 93 h 109"/>
                      <a:gd name="T34" fmla="*/ 92 w 96"/>
                      <a:gd name="T35" fmla="*/ 97 h 109"/>
                      <a:gd name="T36" fmla="*/ 88 w 96"/>
                      <a:gd name="T37" fmla="*/ 105 h 109"/>
                      <a:gd name="T38" fmla="*/ 81 w 96"/>
                      <a:gd name="T39" fmla="*/ 109 h 109"/>
                      <a:gd name="T40" fmla="*/ 73 w 96"/>
                      <a:gd name="T41" fmla="*/ 105 h 109"/>
                      <a:gd name="T42" fmla="*/ 73 w 96"/>
                      <a:gd name="T43" fmla="*/ 101 h 109"/>
                      <a:gd name="T44" fmla="*/ 65 w 96"/>
                      <a:gd name="T45" fmla="*/ 97 h 109"/>
                      <a:gd name="T46" fmla="*/ 65 w 96"/>
                      <a:gd name="T47" fmla="*/ 101 h 109"/>
                      <a:gd name="T48" fmla="*/ 65 w 96"/>
                      <a:gd name="T49" fmla="*/ 97 h 109"/>
                      <a:gd name="T50" fmla="*/ 65 w 96"/>
                      <a:gd name="T51" fmla="*/ 93 h 109"/>
                      <a:gd name="T52" fmla="*/ 65 w 96"/>
                      <a:gd name="T53" fmla="*/ 89 h 109"/>
                      <a:gd name="T54" fmla="*/ 62 w 96"/>
                      <a:gd name="T55" fmla="*/ 89 h 109"/>
                      <a:gd name="T56" fmla="*/ 58 w 96"/>
                      <a:gd name="T57" fmla="*/ 81 h 109"/>
                      <a:gd name="T58" fmla="*/ 54 w 96"/>
                      <a:gd name="T59" fmla="*/ 81 h 109"/>
                      <a:gd name="T60" fmla="*/ 50 w 96"/>
                      <a:gd name="T61" fmla="*/ 73 h 109"/>
                      <a:gd name="T62" fmla="*/ 46 w 96"/>
                      <a:gd name="T63" fmla="*/ 73 h 109"/>
                      <a:gd name="T64" fmla="*/ 39 w 96"/>
                      <a:gd name="T65" fmla="*/ 69 h 109"/>
                      <a:gd name="T66" fmla="*/ 35 w 96"/>
                      <a:gd name="T67" fmla="*/ 61 h 109"/>
                      <a:gd name="T68" fmla="*/ 23 w 96"/>
                      <a:gd name="T69" fmla="*/ 61 h 109"/>
                      <a:gd name="T70" fmla="*/ 16 w 96"/>
                      <a:gd name="T71" fmla="*/ 57 h 109"/>
                      <a:gd name="T72" fmla="*/ 8 w 96"/>
                      <a:gd name="T73" fmla="*/ 53 h 109"/>
                      <a:gd name="T74" fmla="*/ 0 w 96"/>
                      <a:gd name="T75" fmla="*/ 49 h 109"/>
                      <a:gd name="T76" fmla="*/ 0 w 96"/>
                      <a:gd name="T77" fmla="*/ 36 h 109"/>
                      <a:gd name="T78" fmla="*/ 4 w 96"/>
                      <a:gd name="T79" fmla="*/ 28 h 109"/>
                      <a:gd name="T80" fmla="*/ 16 w 96"/>
                      <a:gd name="T81" fmla="*/ 24 h 109"/>
                      <a:gd name="T82" fmla="*/ 27 w 96"/>
                      <a:gd name="T83" fmla="*/ 24 h 109"/>
                      <a:gd name="T84" fmla="*/ 35 w 96"/>
                      <a:gd name="T85" fmla="*/ 20 h 109"/>
                      <a:gd name="T86" fmla="*/ 42 w 96"/>
                      <a:gd name="T87" fmla="*/ 16 h 10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</a:cxnLst>
                    <a:rect l="0" t="0" r="r" b="b"/>
                    <a:pathLst>
                      <a:path w="96" h="109">
                        <a:moveTo>
                          <a:pt x="62" y="4"/>
                        </a:moveTo>
                        <a:lnTo>
                          <a:pt x="65" y="4"/>
                        </a:lnTo>
                        <a:lnTo>
                          <a:pt x="69" y="4"/>
                        </a:lnTo>
                        <a:lnTo>
                          <a:pt x="73" y="0"/>
                        </a:lnTo>
                        <a:lnTo>
                          <a:pt x="77" y="0"/>
                        </a:lnTo>
                        <a:lnTo>
                          <a:pt x="81" y="0"/>
                        </a:lnTo>
                        <a:lnTo>
                          <a:pt x="81" y="4"/>
                        </a:lnTo>
                        <a:lnTo>
                          <a:pt x="85" y="4"/>
                        </a:lnTo>
                        <a:lnTo>
                          <a:pt x="85" y="8"/>
                        </a:lnTo>
                        <a:lnTo>
                          <a:pt x="85" y="12"/>
                        </a:lnTo>
                        <a:lnTo>
                          <a:pt x="85" y="16"/>
                        </a:lnTo>
                        <a:lnTo>
                          <a:pt x="81" y="20"/>
                        </a:lnTo>
                        <a:lnTo>
                          <a:pt x="81" y="24"/>
                        </a:lnTo>
                        <a:lnTo>
                          <a:pt x="77" y="24"/>
                        </a:lnTo>
                        <a:lnTo>
                          <a:pt x="77" y="28"/>
                        </a:lnTo>
                        <a:lnTo>
                          <a:pt x="73" y="28"/>
                        </a:lnTo>
                        <a:lnTo>
                          <a:pt x="73" y="32"/>
                        </a:lnTo>
                        <a:lnTo>
                          <a:pt x="73" y="36"/>
                        </a:lnTo>
                        <a:lnTo>
                          <a:pt x="69" y="36"/>
                        </a:lnTo>
                        <a:lnTo>
                          <a:pt x="69" y="40"/>
                        </a:lnTo>
                        <a:lnTo>
                          <a:pt x="65" y="40"/>
                        </a:lnTo>
                        <a:lnTo>
                          <a:pt x="65" y="44"/>
                        </a:lnTo>
                        <a:lnTo>
                          <a:pt x="65" y="49"/>
                        </a:lnTo>
                        <a:lnTo>
                          <a:pt x="69" y="49"/>
                        </a:lnTo>
                        <a:lnTo>
                          <a:pt x="69" y="53"/>
                        </a:lnTo>
                        <a:lnTo>
                          <a:pt x="73" y="53"/>
                        </a:lnTo>
                        <a:lnTo>
                          <a:pt x="77" y="53"/>
                        </a:lnTo>
                        <a:lnTo>
                          <a:pt x="77" y="57"/>
                        </a:lnTo>
                        <a:lnTo>
                          <a:pt x="81" y="57"/>
                        </a:lnTo>
                        <a:lnTo>
                          <a:pt x="85" y="57"/>
                        </a:lnTo>
                        <a:lnTo>
                          <a:pt x="85" y="61"/>
                        </a:lnTo>
                        <a:lnTo>
                          <a:pt x="85" y="65"/>
                        </a:lnTo>
                        <a:lnTo>
                          <a:pt x="88" y="65"/>
                        </a:lnTo>
                        <a:lnTo>
                          <a:pt x="88" y="69"/>
                        </a:lnTo>
                        <a:lnTo>
                          <a:pt x="92" y="69"/>
                        </a:lnTo>
                        <a:lnTo>
                          <a:pt x="92" y="73"/>
                        </a:lnTo>
                        <a:lnTo>
                          <a:pt x="96" y="73"/>
                        </a:lnTo>
                        <a:lnTo>
                          <a:pt x="96" y="77"/>
                        </a:lnTo>
                        <a:lnTo>
                          <a:pt x="96" y="81"/>
                        </a:lnTo>
                        <a:lnTo>
                          <a:pt x="92" y="81"/>
                        </a:lnTo>
                        <a:lnTo>
                          <a:pt x="88" y="81"/>
                        </a:lnTo>
                        <a:lnTo>
                          <a:pt x="88" y="85"/>
                        </a:lnTo>
                        <a:lnTo>
                          <a:pt x="88" y="81"/>
                        </a:lnTo>
                        <a:lnTo>
                          <a:pt x="85" y="81"/>
                        </a:lnTo>
                        <a:lnTo>
                          <a:pt x="85" y="85"/>
                        </a:lnTo>
                        <a:lnTo>
                          <a:pt x="81" y="85"/>
                        </a:lnTo>
                        <a:lnTo>
                          <a:pt x="81" y="89"/>
                        </a:lnTo>
                        <a:lnTo>
                          <a:pt x="77" y="89"/>
                        </a:lnTo>
                        <a:lnTo>
                          <a:pt x="77" y="93"/>
                        </a:lnTo>
                        <a:lnTo>
                          <a:pt x="81" y="93"/>
                        </a:lnTo>
                        <a:lnTo>
                          <a:pt x="85" y="93"/>
                        </a:lnTo>
                        <a:lnTo>
                          <a:pt x="88" y="93"/>
                        </a:lnTo>
                        <a:lnTo>
                          <a:pt x="88" y="97"/>
                        </a:lnTo>
                        <a:lnTo>
                          <a:pt x="92" y="97"/>
                        </a:lnTo>
                        <a:lnTo>
                          <a:pt x="92" y="101"/>
                        </a:lnTo>
                        <a:lnTo>
                          <a:pt x="88" y="101"/>
                        </a:lnTo>
                        <a:lnTo>
                          <a:pt x="88" y="105"/>
                        </a:lnTo>
                        <a:lnTo>
                          <a:pt x="88" y="109"/>
                        </a:lnTo>
                        <a:lnTo>
                          <a:pt x="85" y="109"/>
                        </a:lnTo>
                        <a:lnTo>
                          <a:pt x="81" y="109"/>
                        </a:lnTo>
                        <a:lnTo>
                          <a:pt x="81" y="105"/>
                        </a:lnTo>
                        <a:lnTo>
                          <a:pt x="77" y="105"/>
                        </a:lnTo>
                        <a:lnTo>
                          <a:pt x="73" y="105"/>
                        </a:lnTo>
                        <a:lnTo>
                          <a:pt x="73" y="101"/>
                        </a:lnTo>
                        <a:lnTo>
                          <a:pt x="69" y="101"/>
                        </a:lnTo>
                        <a:lnTo>
                          <a:pt x="73" y="101"/>
                        </a:lnTo>
                        <a:lnTo>
                          <a:pt x="69" y="101"/>
                        </a:lnTo>
                        <a:lnTo>
                          <a:pt x="65" y="101"/>
                        </a:lnTo>
                        <a:lnTo>
                          <a:pt x="65" y="97"/>
                        </a:lnTo>
                        <a:lnTo>
                          <a:pt x="65" y="101"/>
                        </a:lnTo>
                        <a:lnTo>
                          <a:pt x="65" y="97"/>
                        </a:lnTo>
                        <a:lnTo>
                          <a:pt x="65" y="101"/>
                        </a:lnTo>
                        <a:lnTo>
                          <a:pt x="65" y="97"/>
                        </a:lnTo>
                        <a:lnTo>
                          <a:pt x="65" y="101"/>
                        </a:lnTo>
                        <a:lnTo>
                          <a:pt x="65" y="97"/>
                        </a:lnTo>
                        <a:lnTo>
                          <a:pt x="65" y="93"/>
                        </a:lnTo>
                        <a:lnTo>
                          <a:pt x="62" y="93"/>
                        </a:lnTo>
                        <a:lnTo>
                          <a:pt x="65" y="93"/>
                        </a:lnTo>
                        <a:lnTo>
                          <a:pt x="65" y="89"/>
                        </a:lnTo>
                        <a:lnTo>
                          <a:pt x="62" y="89"/>
                        </a:lnTo>
                        <a:lnTo>
                          <a:pt x="65" y="89"/>
                        </a:lnTo>
                        <a:lnTo>
                          <a:pt x="62" y="89"/>
                        </a:lnTo>
                        <a:lnTo>
                          <a:pt x="62" y="85"/>
                        </a:lnTo>
                        <a:lnTo>
                          <a:pt x="62" y="89"/>
                        </a:lnTo>
                        <a:lnTo>
                          <a:pt x="62" y="85"/>
                        </a:lnTo>
                        <a:lnTo>
                          <a:pt x="58" y="85"/>
                        </a:lnTo>
                        <a:lnTo>
                          <a:pt x="58" y="81"/>
                        </a:lnTo>
                        <a:lnTo>
                          <a:pt x="54" y="81"/>
                        </a:lnTo>
                        <a:lnTo>
                          <a:pt x="54" y="77"/>
                        </a:lnTo>
                        <a:lnTo>
                          <a:pt x="54" y="81"/>
                        </a:lnTo>
                        <a:lnTo>
                          <a:pt x="54" y="77"/>
                        </a:lnTo>
                        <a:lnTo>
                          <a:pt x="50" y="77"/>
                        </a:lnTo>
                        <a:lnTo>
                          <a:pt x="50" y="73"/>
                        </a:lnTo>
                        <a:lnTo>
                          <a:pt x="46" y="73"/>
                        </a:lnTo>
                        <a:lnTo>
                          <a:pt x="50" y="73"/>
                        </a:lnTo>
                        <a:lnTo>
                          <a:pt x="46" y="73"/>
                        </a:lnTo>
                        <a:lnTo>
                          <a:pt x="42" y="73"/>
                        </a:lnTo>
                        <a:lnTo>
                          <a:pt x="42" y="69"/>
                        </a:lnTo>
                        <a:lnTo>
                          <a:pt x="39" y="69"/>
                        </a:lnTo>
                        <a:lnTo>
                          <a:pt x="39" y="65"/>
                        </a:lnTo>
                        <a:lnTo>
                          <a:pt x="35" y="65"/>
                        </a:lnTo>
                        <a:lnTo>
                          <a:pt x="35" y="61"/>
                        </a:lnTo>
                        <a:lnTo>
                          <a:pt x="31" y="61"/>
                        </a:lnTo>
                        <a:lnTo>
                          <a:pt x="27" y="61"/>
                        </a:lnTo>
                        <a:lnTo>
                          <a:pt x="23" y="61"/>
                        </a:lnTo>
                        <a:lnTo>
                          <a:pt x="23" y="57"/>
                        </a:lnTo>
                        <a:lnTo>
                          <a:pt x="19" y="57"/>
                        </a:lnTo>
                        <a:lnTo>
                          <a:pt x="16" y="57"/>
                        </a:lnTo>
                        <a:lnTo>
                          <a:pt x="12" y="57"/>
                        </a:lnTo>
                        <a:lnTo>
                          <a:pt x="8" y="57"/>
                        </a:lnTo>
                        <a:lnTo>
                          <a:pt x="8" y="53"/>
                        </a:lnTo>
                        <a:lnTo>
                          <a:pt x="4" y="53"/>
                        </a:lnTo>
                        <a:lnTo>
                          <a:pt x="0" y="53"/>
                        </a:lnTo>
                        <a:lnTo>
                          <a:pt x="0" y="49"/>
                        </a:lnTo>
                        <a:lnTo>
                          <a:pt x="0" y="44"/>
                        </a:lnTo>
                        <a:lnTo>
                          <a:pt x="0" y="40"/>
                        </a:lnTo>
                        <a:lnTo>
                          <a:pt x="0" y="36"/>
                        </a:lnTo>
                        <a:lnTo>
                          <a:pt x="0" y="32"/>
                        </a:lnTo>
                        <a:lnTo>
                          <a:pt x="4" y="32"/>
                        </a:lnTo>
                        <a:lnTo>
                          <a:pt x="4" y="28"/>
                        </a:lnTo>
                        <a:lnTo>
                          <a:pt x="8" y="28"/>
                        </a:lnTo>
                        <a:lnTo>
                          <a:pt x="16" y="28"/>
                        </a:lnTo>
                        <a:lnTo>
                          <a:pt x="16" y="24"/>
                        </a:lnTo>
                        <a:lnTo>
                          <a:pt x="19" y="24"/>
                        </a:lnTo>
                        <a:lnTo>
                          <a:pt x="23" y="24"/>
                        </a:lnTo>
                        <a:lnTo>
                          <a:pt x="27" y="24"/>
                        </a:lnTo>
                        <a:lnTo>
                          <a:pt x="31" y="24"/>
                        </a:lnTo>
                        <a:lnTo>
                          <a:pt x="31" y="20"/>
                        </a:lnTo>
                        <a:lnTo>
                          <a:pt x="35" y="20"/>
                        </a:lnTo>
                        <a:lnTo>
                          <a:pt x="39" y="20"/>
                        </a:lnTo>
                        <a:lnTo>
                          <a:pt x="42" y="20"/>
                        </a:lnTo>
                        <a:lnTo>
                          <a:pt x="42" y="16"/>
                        </a:lnTo>
                        <a:lnTo>
                          <a:pt x="50" y="12"/>
                        </a:lnTo>
                        <a:lnTo>
                          <a:pt x="62" y="4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391" name="Freeform 766">
                    <a:extLst>
                      <a:ext uri="{FF2B5EF4-FFF2-40B4-BE49-F238E27FC236}">
                        <a16:creationId xmlns:a16="http://schemas.microsoft.com/office/drawing/2014/main" id="{E032517A-9854-59B7-DCE9-3F256182077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669" y="3768"/>
                    <a:ext cx="58" cy="66"/>
                  </a:xfrm>
                  <a:custGeom>
                    <a:avLst/>
                    <a:gdLst>
                      <a:gd name="T0" fmla="*/ 38 w 58"/>
                      <a:gd name="T1" fmla="*/ 4 h 65"/>
                      <a:gd name="T2" fmla="*/ 42 w 58"/>
                      <a:gd name="T3" fmla="*/ 8 h 65"/>
                      <a:gd name="T4" fmla="*/ 46 w 58"/>
                      <a:gd name="T5" fmla="*/ 4 h 65"/>
                      <a:gd name="T6" fmla="*/ 54 w 58"/>
                      <a:gd name="T7" fmla="*/ 8 h 65"/>
                      <a:gd name="T8" fmla="*/ 54 w 58"/>
                      <a:gd name="T9" fmla="*/ 8 h 65"/>
                      <a:gd name="T10" fmla="*/ 58 w 58"/>
                      <a:gd name="T11" fmla="*/ 12 h 65"/>
                      <a:gd name="T12" fmla="*/ 58 w 58"/>
                      <a:gd name="T13" fmla="*/ 20 h 65"/>
                      <a:gd name="T14" fmla="*/ 54 w 58"/>
                      <a:gd name="T15" fmla="*/ 24 h 65"/>
                      <a:gd name="T16" fmla="*/ 50 w 58"/>
                      <a:gd name="T17" fmla="*/ 28 h 65"/>
                      <a:gd name="T18" fmla="*/ 50 w 58"/>
                      <a:gd name="T19" fmla="*/ 28 h 65"/>
                      <a:gd name="T20" fmla="*/ 46 w 58"/>
                      <a:gd name="T21" fmla="*/ 32 h 65"/>
                      <a:gd name="T22" fmla="*/ 50 w 58"/>
                      <a:gd name="T23" fmla="*/ 40 h 65"/>
                      <a:gd name="T24" fmla="*/ 46 w 58"/>
                      <a:gd name="T25" fmla="*/ 40 h 65"/>
                      <a:gd name="T26" fmla="*/ 42 w 58"/>
                      <a:gd name="T27" fmla="*/ 44 h 65"/>
                      <a:gd name="T28" fmla="*/ 38 w 58"/>
                      <a:gd name="T29" fmla="*/ 49 h 65"/>
                      <a:gd name="T30" fmla="*/ 35 w 58"/>
                      <a:gd name="T31" fmla="*/ 53 h 65"/>
                      <a:gd name="T32" fmla="*/ 35 w 58"/>
                      <a:gd name="T33" fmla="*/ 61 h 65"/>
                      <a:gd name="T34" fmla="*/ 31 w 58"/>
                      <a:gd name="T35" fmla="*/ 65 h 65"/>
                      <a:gd name="T36" fmla="*/ 27 w 58"/>
                      <a:gd name="T37" fmla="*/ 61 h 65"/>
                      <a:gd name="T38" fmla="*/ 23 w 58"/>
                      <a:gd name="T39" fmla="*/ 57 h 65"/>
                      <a:gd name="T40" fmla="*/ 19 w 58"/>
                      <a:gd name="T41" fmla="*/ 53 h 65"/>
                      <a:gd name="T42" fmla="*/ 12 w 58"/>
                      <a:gd name="T43" fmla="*/ 53 h 65"/>
                      <a:gd name="T44" fmla="*/ 4 w 58"/>
                      <a:gd name="T45" fmla="*/ 49 h 65"/>
                      <a:gd name="T46" fmla="*/ 0 w 58"/>
                      <a:gd name="T47" fmla="*/ 44 h 65"/>
                      <a:gd name="T48" fmla="*/ 8 w 58"/>
                      <a:gd name="T49" fmla="*/ 44 h 65"/>
                      <a:gd name="T50" fmla="*/ 8 w 58"/>
                      <a:gd name="T51" fmla="*/ 32 h 65"/>
                      <a:gd name="T52" fmla="*/ 8 w 58"/>
                      <a:gd name="T53" fmla="*/ 24 h 65"/>
                      <a:gd name="T54" fmla="*/ 12 w 58"/>
                      <a:gd name="T55" fmla="*/ 20 h 65"/>
                      <a:gd name="T56" fmla="*/ 15 w 58"/>
                      <a:gd name="T57" fmla="*/ 16 h 65"/>
                      <a:gd name="T58" fmla="*/ 19 w 58"/>
                      <a:gd name="T59" fmla="*/ 12 h 65"/>
                      <a:gd name="T60" fmla="*/ 27 w 58"/>
                      <a:gd name="T61" fmla="*/ 12 h 65"/>
                      <a:gd name="T62" fmla="*/ 31 w 58"/>
                      <a:gd name="T63" fmla="*/ 8 h 65"/>
                      <a:gd name="T64" fmla="*/ 35 w 58"/>
                      <a:gd name="T65" fmla="*/ 4 h 65"/>
                      <a:gd name="T66" fmla="*/ 38 w 58"/>
                      <a:gd name="T67" fmla="*/ 0 h 6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</a:cxnLst>
                    <a:rect l="0" t="0" r="r" b="b"/>
                    <a:pathLst>
                      <a:path w="58" h="65">
                        <a:moveTo>
                          <a:pt x="38" y="0"/>
                        </a:moveTo>
                        <a:lnTo>
                          <a:pt x="38" y="4"/>
                        </a:lnTo>
                        <a:lnTo>
                          <a:pt x="38" y="8"/>
                        </a:lnTo>
                        <a:lnTo>
                          <a:pt x="42" y="8"/>
                        </a:lnTo>
                        <a:lnTo>
                          <a:pt x="42" y="4"/>
                        </a:lnTo>
                        <a:lnTo>
                          <a:pt x="46" y="4"/>
                        </a:lnTo>
                        <a:lnTo>
                          <a:pt x="50" y="4"/>
                        </a:lnTo>
                        <a:lnTo>
                          <a:pt x="54" y="8"/>
                        </a:lnTo>
                        <a:lnTo>
                          <a:pt x="58" y="8"/>
                        </a:lnTo>
                        <a:lnTo>
                          <a:pt x="54" y="8"/>
                        </a:lnTo>
                        <a:lnTo>
                          <a:pt x="54" y="12"/>
                        </a:lnTo>
                        <a:lnTo>
                          <a:pt x="58" y="12"/>
                        </a:lnTo>
                        <a:lnTo>
                          <a:pt x="58" y="16"/>
                        </a:lnTo>
                        <a:lnTo>
                          <a:pt x="58" y="20"/>
                        </a:lnTo>
                        <a:lnTo>
                          <a:pt x="54" y="20"/>
                        </a:lnTo>
                        <a:lnTo>
                          <a:pt x="54" y="24"/>
                        </a:lnTo>
                        <a:lnTo>
                          <a:pt x="50" y="24"/>
                        </a:lnTo>
                        <a:lnTo>
                          <a:pt x="50" y="28"/>
                        </a:lnTo>
                        <a:lnTo>
                          <a:pt x="46" y="28"/>
                        </a:lnTo>
                        <a:lnTo>
                          <a:pt x="50" y="28"/>
                        </a:lnTo>
                        <a:lnTo>
                          <a:pt x="46" y="28"/>
                        </a:lnTo>
                        <a:lnTo>
                          <a:pt x="46" y="32"/>
                        </a:lnTo>
                        <a:lnTo>
                          <a:pt x="50" y="32"/>
                        </a:lnTo>
                        <a:lnTo>
                          <a:pt x="50" y="40"/>
                        </a:lnTo>
                        <a:lnTo>
                          <a:pt x="50" y="44"/>
                        </a:lnTo>
                        <a:lnTo>
                          <a:pt x="46" y="40"/>
                        </a:lnTo>
                        <a:lnTo>
                          <a:pt x="46" y="44"/>
                        </a:lnTo>
                        <a:lnTo>
                          <a:pt x="42" y="44"/>
                        </a:lnTo>
                        <a:lnTo>
                          <a:pt x="42" y="49"/>
                        </a:lnTo>
                        <a:lnTo>
                          <a:pt x="38" y="49"/>
                        </a:lnTo>
                        <a:lnTo>
                          <a:pt x="38" y="53"/>
                        </a:lnTo>
                        <a:lnTo>
                          <a:pt x="35" y="53"/>
                        </a:lnTo>
                        <a:lnTo>
                          <a:pt x="35" y="57"/>
                        </a:lnTo>
                        <a:lnTo>
                          <a:pt x="35" y="61"/>
                        </a:lnTo>
                        <a:lnTo>
                          <a:pt x="35" y="65"/>
                        </a:lnTo>
                        <a:lnTo>
                          <a:pt x="31" y="65"/>
                        </a:lnTo>
                        <a:lnTo>
                          <a:pt x="31" y="61"/>
                        </a:lnTo>
                        <a:lnTo>
                          <a:pt x="27" y="61"/>
                        </a:lnTo>
                        <a:lnTo>
                          <a:pt x="27" y="57"/>
                        </a:lnTo>
                        <a:lnTo>
                          <a:pt x="23" y="57"/>
                        </a:lnTo>
                        <a:lnTo>
                          <a:pt x="23" y="53"/>
                        </a:lnTo>
                        <a:lnTo>
                          <a:pt x="19" y="53"/>
                        </a:lnTo>
                        <a:lnTo>
                          <a:pt x="15" y="53"/>
                        </a:lnTo>
                        <a:lnTo>
                          <a:pt x="12" y="53"/>
                        </a:lnTo>
                        <a:lnTo>
                          <a:pt x="8" y="49"/>
                        </a:lnTo>
                        <a:lnTo>
                          <a:pt x="4" y="49"/>
                        </a:lnTo>
                        <a:lnTo>
                          <a:pt x="4" y="44"/>
                        </a:lnTo>
                        <a:lnTo>
                          <a:pt x="0" y="44"/>
                        </a:lnTo>
                        <a:lnTo>
                          <a:pt x="4" y="44"/>
                        </a:lnTo>
                        <a:lnTo>
                          <a:pt x="8" y="44"/>
                        </a:lnTo>
                        <a:lnTo>
                          <a:pt x="8" y="40"/>
                        </a:lnTo>
                        <a:lnTo>
                          <a:pt x="8" y="32"/>
                        </a:lnTo>
                        <a:lnTo>
                          <a:pt x="8" y="28"/>
                        </a:lnTo>
                        <a:lnTo>
                          <a:pt x="8" y="24"/>
                        </a:lnTo>
                        <a:lnTo>
                          <a:pt x="8" y="20"/>
                        </a:lnTo>
                        <a:lnTo>
                          <a:pt x="12" y="20"/>
                        </a:lnTo>
                        <a:lnTo>
                          <a:pt x="12" y="16"/>
                        </a:lnTo>
                        <a:lnTo>
                          <a:pt x="15" y="16"/>
                        </a:lnTo>
                        <a:lnTo>
                          <a:pt x="15" y="12"/>
                        </a:lnTo>
                        <a:lnTo>
                          <a:pt x="19" y="12"/>
                        </a:lnTo>
                        <a:lnTo>
                          <a:pt x="23" y="12"/>
                        </a:lnTo>
                        <a:lnTo>
                          <a:pt x="27" y="12"/>
                        </a:lnTo>
                        <a:lnTo>
                          <a:pt x="27" y="8"/>
                        </a:lnTo>
                        <a:lnTo>
                          <a:pt x="31" y="8"/>
                        </a:lnTo>
                        <a:lnTo>
                          <a:pt x="35" y="8"/>
                        </a:lnTo>
                        <a:lnTo>
                          <a:pt x="35" y="4"/>
                        </a:lnTo>
                        <a:lnTo>
                          <a:pt x="35" y="0"/>
                        </a:lnTo>
                        <a:lnTo>
                          <a:pt x="38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392" name="Freeform 767">
                    <a:extLst>
                      <a:ext uri="{FF2B5EF4-FFF2-40B4-BE49-F238E27FC236}">
                        <a16:creationId xmlns:a16="http://schemas.microsoft.com/office/drawing/2014/main" id="{F063A9AA-C763-5CF0-F844-DD18D50F58C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216" y="3768"/>
                    <a:ext cx="12" cy="8"/>
                  </a:xfrm>
                  <a:custGeom>
                    <a:avLst/>
                    <a:gdLst>
                      <a:gd name="T0" fmla="*/ 0 w 11"/>
                      <a:gd name="T1" fmla="*/ 0 h 8"/>
                      <a:gd name="T2" fmla="*/ 3 w 11"/>
                      <a:gd name="T3" fmla="*/ 0 h 8"/>
                      <a:gd name="T4" fmla="*/ 7 w 11"/>
                      <a:gd name="T5" fmla="*/ 0 h 8"/>
                      <a:gd name="T6" fmla="*/ 11 w 11"/>
                      <a:gd name="T7" fmla="*/ 0 h 8"/>
                      <a:gd name="T8" fmla="*/ 7 w 11"/>
                      <a:gd name="T9" fmla="*/ 0 h 8"/>
                      <a:gd name="T10" fmla="*/ 11 w 11"/>
                      <a:gd name="T11" fmla="*/ 0 h 8"/>
                      <a:gd name="T12" fmla="*/ 7 w 11"/>
                      <a:gd name="T13" fmla="*/ 4 h 8"/>
                      <a:gd name="T14" fmla="*/ 7 w 11"/>
                      <a:gd name="T15" fmla="*/ 8 h 8"/>
                      <a:gd name="T16" fmla="*/ 3 w 11"/>
                      <a:gd name="T17" fmla="*/ 8 h 8"/>
                      <a:gd name="T18" fmla="*/ 3 w 11"/>
                      <a:gd name="T19" fmla="*/ 4 h 8"/>
                      <a:gd name="T20" fmla="*/ 0 w 11"/>
                      <a:gd name="T21" fmla="*/ 0 h 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11" h="8">
                        <a:moveTo>
                          <a:pt x="0" y="0"/>
                        </a:moveTo>
                        <a:lnTo>
                          <a:pt x="3" y="0"/>
                        </a:lnTo>
                        <a:lnTo>
                          <a:pt x="7" y="0"/>
                        </a:lnTo>
                        <a:lnTo>
                          <a:pt x="11" y="0"/>
                        </a:lnTo>
                        <a:lnTo>
                          <a:pt x="7" y="0"/>
                        </a:lnTo>
                        <a:lnTo>
                          <a:pt x="11" y="0"/>
                        </a:lnTo>
                        <a:lnTo>
                          <a:pt x="7" y="4"/>
                        </a:lnTo>
                        <a:lnTo>
                          <a:pt x="7" y="8"/>
                        </a:lnTo>
                        <a:lnTo>
                          <a:pt x="3" y="8"/>
                        </a:lnTo>
                        <a:lnTo>
                          <a:pt x="3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393" name="Freeform 768">
                    <a:extLst>
                      <a:ext uri="{FF2B5EF4-FFF2-40B4-BE49-F238E27FC236}">
                        <a16:creationId xmlns:a16="http://schemas.microsoft.com/office/drawing/2014/main" id="{DC31EA68-8F0D-AEA9-2712-C619C7EB42E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213" y="3768"/>
                    <a:ext cx="6" cy="24"/>
                  </a:xfrm>
                  <a:custGeom>
                    <a:avLst/>
                    <a:gdLst>
                      <a:gd name="T0" fmla="*/ 4 w 7"/>
                      <a:gd name="T1" fmla="*/ 0 h 24"/>
                      <a:gd name="T2" fmla="*/ 7 w 7"/>
                      <a:gd name="T3" fmla="*/ 4 h 24"/>
                      <a:gd name="T4" fmla="*/ 7 w 7"/>
                      <a:gd name="T5" fmla="*/ 8 h 24"/>
                      <a:gd name="T6" fmla="*/ 7 w 7"/>
                      <a:gd name="T7" fmla="*/ 12 h 24"/>
                      <a:gd name="T8" fmla="*/ 7 w 7"/>
                      <a:gd name="T9" fmla="*/ 16 h 24"/>
                      <a:gd name="T10" fmla="*/ 7 w 7"/>
                      <a:gd name="T11" fmla="*/ 20 h 24"/>
                      <a:gd name="T12" fmla="*/ 7 w 7"/>
                      <a:gd name="T13" fmla="*/ 24 h 24"/>
                      <a:gd name="T14" fmla="*/ 4 w 7"/>
                      <a:gd name="T15" fmla="*/ 24 h 24"/>
                      <a:gd name="T16" fmla="*/ 4 w 7"/>
                      <a:gd name="T17" fmla="*/ 20 h 24"/>
                      <a:gd name="T18" fmla="*/ 4 w 7"/>
                      <a:gd name="T19" fmla="*/ 24 h 24"/>
                      <a:gd name="T20" fmla="*/ 4 w 7"/>
                      <a:gd name="T21" fmla="*/ 20 h 24"/>
                      <a:gd name="T22" fmla="*/ 0 w 7"/>
                      <a:gd name="T23" fmla="*/ 20 h 24"/>
                      <a:gd name="T24" fmla="*/ 4 w 7"/>
                      <a:gd name="T25" fmla="*/ 20 h 24"/>
                      <a:gd name="T26" fmla="*/ 0 w 7"/>
                      <a:gd name="T27" fmla="*/ 20 h 24"/>
                      <a:gd name="T28" fmla="*/ 0 w 7"/>
                      <a:gd name="T29" fmla="*/ 16 h 24"/>
                      <a:gd name="T30" fmla="*/ 0 w 7"/>
                      <a:gd name="T31" fmla="*/ 12 h 24"/>
                      <a:gd name="T32" fmla="*/ 0 w 7"/>
                      <a:gd name="T33" fmla="*/ 8 h 24"/>
                      <a:gd name="T34" fmla="*/ 0 w 7"/>
                      <a:gd name="T35" fmla="*/ 12 h 24"/>
                      <a:gd name="T36" fmla="*/ 0 w 7"/>
                      <a:gd name="T37" fmla="*/ 8 h 24"/>
                      <a:gd name="T38" fmla="*/ 4 w 7"/>
                      <a:gd name="T39" fmla="*/ 8 h 24"/>
                      <a:gd name="T40" fmla="*/ 0 w 7"/>
                      <a:gd name="T41" fmla="*/ 8 h 24"/>
                      <a:gd name="T42" fmla="*/ 0 w 7"/>
                      <a:gd name="T43" fmla="*/ 4 h 24"/>
                      <a:gd name="T44" fmla="*/ 0 w 7"/>
                      <a:gd name="T45" fmla="*/ 0 h 24"/>
                      <a:gd name="T46" fmla="*/ 4 w 7"/>
                      <a:gd name="T47" fmla="*/ 0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</a:cxnLst>
                    <a:rect l="0" t="0" r="r" b="b"/>
                    <a:pathLst>
                      <a:path w="7" h="24">
                        <a:moveTo>
                          <a:pt x="4" y="0"/>
                        </a:moveTo>
                        <a:lnTo>
                          <a:pt x="7" y="4"/>
                        </a:lnTo>
                        <a:lnTo>
                          <a:pt x="7" y="8"/>
                        </a:lnTo>
                        <a:lnTo>
                          <a:pt x="7" y="12"/>
                        </a:lnTo>
                        <a:lnTo>
                          <a:pt x="7" y="16"/>
                        </a:lnTo>
                        <a:lnTo>
                          <a:pt x="7" y="20"/>
                        </a:lnTo>
                        <a:lnTo>
                          <a:pt x="7" y="24"/>
                        </a:lnTo>
                        <a:lnTo>
                          <a:pt x="4" y="24"/>
                        </a:lnTo>
                        <a:lnTo>
                          <a:pt x="4" y="20"/>
                        </a:lnTo>
                        <a:lnTo>
                          <a:pt x="4" y="24"/>
                        </a:lnTo>
                        <a:lnTo>
                          <a:pt x="4" y="20"/>
                        </a:lnTo>
                        <a:lnTo>
                          <a:pt x="0" y="20"/>
                        </a:lnTo>
                        <a:lnTo>
                          <a:pt x="4" y="20"/>
                        </a:lnTo>
                        <a:lnTo>
                          <a:pt x="0" y="20"/>
                        </a:lnTo>
                        <a:lnTo>
                          <a:pt x="0" y="16"/>
                        </a:lnTo>
                        <a:lnTo>
                          <a:pt x="0" y="12"/>
                        </a:lnTo>
                        <a:lnTo>
                          <a:pt x="0" y="8"/>
                        </a:lnTo>
                        <a:lnTo>
                          <a:pt x="0" y="12"/>
                        </a:lnTo>
                        <a:lnTo>
                          <a:pt x="0" y="8"/>
                        </a:lnTo>
                        <a:lnTo>
                          <a:pt x="4" y="8"/>
                        </a:lnTo>
                        <a:lnTo>
                          <a:pt x="0" y="8"/>
                        </a:lnTo>
                        <a:lnTo>
                          <a:pt x="0" y="4"/>
                        </a:lnTo>
                        <a:lnTo>
                          <a:pt x="0" y="0"/>
                        </a:lnTo>
                        <a:lnTo>
                          <a:pt x="4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394" name="Freeform 769">
                    <a:extLst>
                      <a:ext uri="{FF2B5EF4-FFF2-40B4-BE49-F238E27FC236}">
                        <a16:creationId xmlns:a16="http://schemas.microsoft.com/office/drawing/2014/main" id="{D053240F-CB64-A217-C72D-3CB3F8213E3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231" y="3768"/>
                    <a:ext cx="58" cy="20"/>
                  </a:xfrm>
                  <a:custGeom>
                    <a:avLst/>
                    <a:gdLst>
                      <a:gd name="T0" fmla="*/ 23 w 57"/>
                      <a:gd name="T1" fmla="*/ 4 h 20"/>
                      <a:gd name="T2" fmla="*/ 23 w 57"/>
                      <a:gd name="T3" fmla="*/ 8 h 20"/>
                      <a:gd name="T4" fmla="*/ 27 w 57"/>
                      <a:gd name="T5" fmla="*/ 8 h 20"/>
                      <a:gd name="T6" fmla="*/ 31 w 57"/>
                      <a:gd name="T7" fmla="*/ 8 h 20"/>
                      <a:gd name="T8" fmla="*/ 34 w 57"/>
                      <a:gd name="T9" fmla="*/ 8 h 20"/>
                      <a:gd name="T10" fmla="*/ 38 w 57"/>
                      <a:gd name="T11" fmla="*/ 8 h 20"/>
                      <a:gd name="T12" fmla="*/ 42 w 57"/>
                      <a:gd name="T13" fmla="*/ 8 h 20"/>
                      <a:gd name="T14" fmla="*/ 46 w 57"/>
                      <a:gd name="T15" fmla="*/ 4 h 20"/>
                      <a:gd name="T16" fmla="*/ 50 w 57"/>
                      <a:gd name="T17" fmla="*/ 4 h 20"/>
                      <a:gd name="T18" fmla="*/ 50 w 57"/>
                      <a:gd name="T19" fmla="*/ 0 h 20"/>
                      <a:gd name="T20" fmla="*/ 54 w 57"/>
                      <a:gd name="T21" fmla="*/ 0 h 20"/>
                      <a:gd name="T22" fmla="*/ 54 w 57"/>
                      <a:gd name="T23" fmla="*/ 4 h 20"/>
                      <a:gd name="T24" fmla="*/ 57 w 57"/>
                      <a:gd name="T25" fmla="*/ 4 h 20"/>
                      <a:gd name="T26" fmla="*/ 57 w 57"/>
                      <a:gd name="T27" fmla="*/ 8 h 20"/>
                      <a:gd name="T28" fmla="*/ 54 w 57"/>
                      <a:gd name="T29" fmla="*/ 8 h 20"/>
                      <a:gd name="T30" fmla="*/ 50 w 57"/>
                      <a:gd name="T31" fmla="*/ 8 h 20"/>
                      <a:gd name="T32" fmla="*/ 46 w 57"/>
                      <a:gd name="T33" fmla="*/ 8 h 20"/>
                      <a:gd name="T34" fmla="*/ 42 w 57"/>
                      <a:gd name="T35" fmla="*/ 8 h 20"/>
                      <a:gd name="T36" fmla="*/ 42 w 57"/>
                      <a:gd name="T37" fmla="*/ 12 h 20"/>
                      <a:gd name="T38" fmla="*/ 38 w 57"/>
                      <a:gd name="T39" fmla="*/ 12 h 20"/>
                      <a:gd name="T40" fmla="*/ 34 w 57"/>
                      <a:gd name="T41" fmla="*/ 12 h 20"/>
                      <a:gd name="T42" fmla="*/ 34 w 57"/>
                      <a:gd name="T43" fmla="*/ 16 h 20"/>
                      <a:gd name="T44" fmla="*/ 31 w 57"/>
                      <a:gd name="T45" fmla="*/ 16 h 20"/>
                      <a:gd name="T46" fmla="*/ 27 w 57"/>
                      <a:gd name="T47" fmla="*/ 16 h 20"/>
                      <a:gd name="T48" fmla="*/ 23 w 57"/>
                      <a:gd name="T49" fmla="*/ 16 h 20"/>
                      <a:gd name="T50" fmla="*/ 23 w 57"/>
                      <a:gd name="T51" fmla="*/ 20 h 20"/>
                      <a:gd name="T52" fmla="*/ 19 w 57"/>
                      <a:gd name="T53" fmla="*/ 16 h 20"/>
                      <a:gd name="T54" fmla="*/ 19 w 57"/>
                      <a:gd name="T55" fmla="*/ 20 h 20"/>
                      <a:gd name="T56" fmla="*/ 15 w 57"/>
                      <a:gd name="T57" fmla="*/ 20 h 20"/>
                      <a:gd name="T58" fmla="*/ 15 w 57"/>
                      <a:gd name="T59" fmla="*/ 16 h 20"/>
                      <a:gd name="T60" fmla="*/ 11 w 57"/>
                      <a:gd name="T61" fmla="*/ 16 h 20"/>
                      <a:gd name="T62" fmla="*/ 8 w 57"/>
                      <a:gd name="T63" fmla="*/ 16 h 20"/>
                      <a:gd name="T64" fmla="*/ 4 w 57"/>
                      <a:gd name="T65" fmla="*/ 16 h 20"/>
                      <a:gd name="T66" fmla="*/ 0 w 57"/>
                      <a:gd name="T67" fmla="*/ 16 h 20"/>
                      <a:gd name="T68" fmla="*/ 4 w 57"/>
                      <a:gd name="T69" fmla="*/ 16 h 20"/>
                      <a:gd name="T70" fmla="*/ 4 w 57"/>
                      <a:gd name="T71" fmla="*/ 12 h 20"/>
                      <a:gd name="T72" fmla="*/ 8 w 57"/>
                      <a:gd name="T73" fmla="*/ 12 h 20"/>
                      <a:gd name="T74" fmla="*/ 11 w 57"/>
                      <a:gd name="T75" fmla="*/ 12 h 20"/>
                      <a:gd name="T76" fmla="*/ 15 w 57"/>
                      <a:gd name="T77" fmla="*/ 12 h 20"/>
                      <a:gd name="T78" fmla="*/ 19 w 57"/>
                      <a:gd name="T79" fmla="*/ 12 h 20"/>
                      <a:gd name="T80" fmla="*/ 23 w 57"/>
                      <a:gd name="T81" fmla="*/ 12 h 20"/>
                      <a:gd name="T82" fmla="*/ 23 w 57"/>
                      <a:gd name="T83" fmla="*/ 8 h 20"/>
                      <a:gd name="T84" fmla="*/ 23 w 57"/>
                      <a:gd name="T85" fmla="*/ 4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</a:cxnLst>
                    <a:rect l="0" t="0" r="r" b="b"/>
                    <a:pathLst>
                      <a:path w="57" h="20">
                        <a:moveTo>
                          <a:pt x="23" y="4"/>
                        </a:moveTo>
                        <a:lnTo>
                          <a:pt x="23" y="8"/>
                        </a:lnTo>
                        <a:lnTo>
                          <a:pt x="27" y="8"/>
                        </a:lnTo>
                        <a:lnTo>
                          <a:pt x="31" y="8"/>
                        </a:lnTo>
                        <a:lnTo>
                          <a:pt x="34" y="8"/>
                        </a:lnTo>
                        <a:lnTo>
                          <a:pt x="38" y="8"/>
                        </a:lnTo>
                        <a:lnTo>
                          <a:pt x="42" y="8"/>
                        </a:lnTo>
                        <a:lnTo>
                          <a:pt x="46" y="4"/>
                        </a:lnTo>
                        <a:lnTo>
                          <a:pt x="50" y="4"/>
                        </a:lnTo>
                        <a:lnTo>
                          <a:pt x="50" y="0"/>
                        </a:lnTo>
                        <a:lnTo>
                          <a:pt x="54" y="0"/>
                        </a:lnTo>
                        <a:lnTo>
                          <a:pt x="54" y="4"/>
                        </a:lnTo>
                        <a:lnTo>
                          <a:pt x="57" y="4"/>
                        </a:lnTo>
                        <a:lnTo>
                          <a:pt x="57" y="8"/>
                        </a:lnTo>
                        <a:lnTo>
                          <a:pt x="54" y="8"/>
                        </a:lnTo>
                        <a:lnTo>
                          <a:pt x="50" y="8"/>
                        </a:lnTo>
                        <a:lnTo>
                          <a:pt x="46" y="8"/>
                        </a:lnTo>
                        <a:lnTo>
                          <a:pt x="42" y="8"/>
                        </a:lnTo>
                        <a:lnTo>
                          <a:pt x="42" y="12"/>
                        </a:lnTo>
                        <a:lnTo>
                          <a:pt x="38" y="12"/>
                        </a:lnTo>
                        <a:lnTo>
                          <a:pt x="34" y="12"/>
                        </a:lnTo>
                        <a:lnTo>
                          <a:pt x="34" y="16"/>
                        </a:lnTo>
                        <a:lnTo>
                          <a:pt x="31" y="16"/>
                        </a:lnTo>
                        <a:lnTo>
                          <a:pt x="27" y="16"/>
                        </a:lnTo>
                        <a:lnTo>
                          <a:pt x="23" y="16"/>
                        </a:lnTo>
                        <a:lnTo>
                          <a:pt x="23" y="20"/>
                        </a:lnTo>
                        <a:lnTo>
                          <a:pt x="19" y="16"/>
                        </a:lnTo>
                        <a:lnTo>
                          <a:pt x="19" y="20"/>
                        </a:lnTo>
                        <a:lnTo>
                          <a:pt x="15" y="20"/>
                        </a:lnTo>
                        <a:lnTo>
                          <a:pt x="15" y="16"/>
                        </a:lnTo>
                        <a:lnTo>
                          <a:pt x="11" y="16"/>
                        </a:lnTo>
                        <a:lnTo>
                          <a:pt x="8" y="16"/>
                        </a:lnTo>
                        <a:lnTo>
                          <a:pt x="4" y="16"/>
                        </a:lnTo>
                        <a:lnTo>
                          <a:pt x="0" y="16"/>
                        </a:lnTo>
                        <a:lnTo>
                          <a:pt x="4" y="16"/>
                        </a:lnTo>
                        <a:lnTo>
                          <a:pt x="4" y="12"/>
                        </a:lnTo>
                        <a:lnTo>
                          <a:pt x="8" y="12"/>
                        </a:lnTo>
                        <a:lnTo>
                          <a:pt x="11" y="12"/>
                        </a:lnTo>
                        <a:lnTo>
                          <a:pt x="15" y="12"/>
                        </a:lnTo>
                        <a:lnTo>
                          <a:pt x="19" y="12"/>
                        </a:lnTo>
                        <a:lnTo>
                          <a:pt x="23" y="12"/>
                        </a:lnTo>
                        <a:lnTo>
                          <a:pt x="23" y="8"/>
                        </a:lnTo>
                        <a:lnTo>
                          <a:pt x="23" y="4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395" name="Freeform 770">
                    <a:extLst>
                      <a:ext uri="{FF2B5EF4-FFF2-40B4-BE49-F238E27FC236}">
                        <a16:creationId xmlns:a16="http://schemas.microsoft.com/office/drawing/2014/main" id="{95592D4B-1ECA-582F-744E-1B224227317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228" y="3768"/>
                    <a:ext cx="8" cy="12"/>
                  </a:xfrm>
                  <a:custGeom>
                    <a:avLst/>
                    <a:gdLst>
                      <a:gd name="T0" fmla="*/ 8 w 8"/>
                      <a:gd name="T1" fmla="*/ 0 h 12"/>
                      <a:gd name="T2" fmla="*/ 4 w 8"/>
                      <a:gd name="T3" fmla="*/ 0 h 12"/>
                      <a:gd name="T4" fmla="*/ 4 w 8"/>
                      <a:gd name="T5" fmla="*/ 4 h 12"/>
                      <a:gd name="T6" fmla="*/ 8 w 8"/>
                      <a:gd name="T7" fmla="*/ 4 h 12"/>
                      <a:gd name="T8" fmla="*/ 8 w 8"/>
                      <a:gd name="T9" fmla="*/ 8 h 12"/>
                      <a:gd name="T10" fmla="*/ 8 w 8"/>
                      <a:gd name="T11" fmla="*/ 12 h 12"/>
                      <a:gd name="T12" fmla="*/ 4 w 8"/>
                      <a:gd name="T13" fmla="*/ 8 h 12"/>
                      <a:gd name="T14" fmla="*/ 4 w 8"/>
                      <a:gd name="T15" fmla="*/ 4 h 12"/>
                      <a:gd name="T16" fmla="*/ 0 w 8"/>
                      <a:gd name="T17" fmla="*/ 4 h 12"/>
                      <a:gd name="T18" fmla="*/ 0 w 8"/>
                      <a:gd name="T19" fmla="*/ 8 h 12"/>
                      <a:gd name="T20" fmla="*/ 0 w 8"/>
                      <a:gd name="T21" fmla="*/ 4 h 12"/>
                      <a:gd name="T22" fmla="*/ 0 w 8"/>
                      <a:gd name="T23" fmla="*/ 0 h 12"/>
                      <a:gd name="T24" fmla="*/ 4 w 8"/>
                      <a:gd name="T25" fmla="*/ 0 h 12"/>
                      <a:gd name="T26" fmla="*/ 8 w 8"/>
                      <a:gd name="T27" fmla="*/ 0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</a:cxnLst>
                    <a:rect l="0" t="0" r="r" b="b"/>
                    <a:pathLst>
                      <a:path w="8" h="12">
                        <a:moveTo>
                          <a:pt x="8" y="0"/>
                        </a:moveTo>
                        <a:lnTo>
                          <a:pt x="4" y="0"/>
                        </a:lnTo>
                        <a:lnTo>
                          <a:pt x="4" y="4"/>
                        </a:lnTo>
                        <a:lnTo>
                          <a:pt x="8" y="4"/>
                        </a:lnTo>
                        <a:lnTo>
                          <a:pt x="8" y="8"/>
                        </a:lnTo>
                        <a:lnTo>
                          <a:pt x="8" y="12"/>
                        </a:lnTo>
                        <a:lnTo>
                          <a:pt x="4" y="8"/>
                        </a:lnTo>
                        <a:lnTo>
                          <a:pt x="4" y="4"/>
                        </a:lnTo>
                        <a:lnTo>
                          <a:pt x="0" y="4"/>
                        </a:lnTo>
                        <a:lnTo>
                          <a:pt x="0" y="8"/>
                        </a:lnTo>
                        <a:lnTo>
                          <a:pt x="0" y="4"/>
                        </a:lnTo>
                        <a:lnTo>
                          <a:pt x="0" y="0"/>
                        </a:lnTo>
                        <a:lnTo>
                          <a:pt x="4" y="0"/>
                        </a:lnTo>
                        <a:lnTo>
                          <a:pt x="8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396" name="Freeform 771">
                    <a:extLst>
                      <a:ext uri="{FF2B5EF4-FFF2-40B4-BE49-F238E27FC236}">
                        <a16:creationId xmlns:a16="http://schemas.microsoft.com/office/drawing/2014/main" id="{E9A142DC-CB9A-E165-DE48-F06E2E5B197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219" y="3772"/>
                    <a:ext cx="9" cy="15"/>
                  </a:xfrm>
                  <a:custGeom>
                    <a:avLst/>
                    <a:gdLst>
                      <a:gd name="T0" fmla="*/ 4 w 8"/>
                      <a:gd name="T1" fmla="*/ 0 h 16"/>
                      <a:gd name="T2" fmla="*/ 8 w 8"/>
                      <a:gd name="T3" fmla="*/ 0 h 16"/>
                      <a:gd name="T4" fmla="*/ 8 w 8"/>
                      <a:gd name="T5" fmla="*/ 4 h 16"/>
                      <a:gd name="T6" fmla="*/ 8 w 8"/>
                      <a:gd name="T7" fmla="*/ 8 h 16"/>
                      <a:gd name="T8" fmla="*/ 4 w 8"/>
                      <a:gd name="T9" fmla="*/ 8 h 16"/>
                      <a:gd name="T10" fmla="*/ 4 w 8"/>
                      <a:gd name="T11" fmla="*/ 12 h 16"/>
                      <a:gd name="T12" fmla="*/ 4 w 8"/>
                      <a:gd name="T13" fmla="*/ 16 h 16"/>
                      <a:gd name="T14" fmla="*/ 0 w 8"/>
                      <a:gd name="T15" fmla="*/ 16 h 16"/>
                      <a:gd name="T16" fmla="*/ 0 w 8"/>
                      <a:gd name="T17" fmla="*/ 12 h 16"/>
                      <a:gd name="T18" fmla="*/ 0 w 8"/>
                      <a:gd name="T19" fmla="*/ 8 h 16"/>
                      <a:gd name="T20" fmla="*/ 0 w 8"/>
                      <a:gd name="T21" fmla="*/ 4 h 16"/>
                      <a:gd name="T22" fmla="*/ 4 w 8"/>
                      <a:gd name="T23" fmla="*/ 4 h 16"/>
                      <a:gd name="T24" fmla="*/ 4 w 8"/>
                      <a:gd name="T25" fmla="*/ 0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8" h="16">
                        <a:moveTo>
                          <a:pt x="4" y="0"/>
                        </a:moveTo>
                        <a:lnTo>
                          <a:pt x="8" y="0"/>
                        </a:lnTo>
                        <a:lnTo>
                          <a:pt x="8" y="4"/>
                        </a:lnTo>
                        <a:lnTo>
                          <a:pt x="8" y="8"/>
                        </a:lnTo>
                        <a:lnTo>
                          <a:pt x="4" y="8"/>
                        </a:lnTo>
                        <a:lnTo>
                          <a:pt x="4" y="12"/>
                        </a:lnTo>
                        <a:lnTo>
                          <a:pt x="4" y="16"/>
                        </a:lnTo>
                        <a:lnTo>
                          <a:pt x="0" y="16"/>
                        </a:lnTo>
                        <a:lnTo>
                          <a:pt x="0" y="12"/>
                        </a:lnTo>
                        <a:lnTo>
                          <a:pt x="0" y="8"/>
                        </a:lnTo>
                        <a:lnTo>
                          <a:pt x="0" y="4"/>
                        </a:lnTo>
                        <a:lnTo>
                          <a:pt x="4" y="4"/>
                        </a:lnTo>
                        <a:lnTo>
                          <a:pt x="4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397" name="Freeform 772">
                    <a:extLst>
                      <a:ext uri="{FF2B5EF4-FFF2-40B4-BE49-F238E27FC236}">
                        <a16:creationId xmlns:a16="http://schemas.microsoft.com/office/drawing/2014/main" id="{B26E34FC-6B97-912E-C256-40CC68EE2DF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231" y="3772"/>
                    <a:ext cx="23" cy="12"/>
                  </a:xfrm>
                  <a:custGeom>
                    <a:avLst/>
                    <a:gdLst>
                      <a:gd name="T0" fmla="*/ 19 w 23"/>
                      <a:gd name="T1" fmla="*/ 0 h 12"/>
                      <a:gd name="T2" fmla="*/ 23 w 23"/>
                      <a:gd name="T3" fmla="*/ 0 h 12"/>
                      <a:gd name="T4" fmla="*/ 23 w 23"/>
                      <a:gd name="T5" fmla="*/ 4 h 12"/>
                      <a:gd name="T6" fmla="*/ 23 w 23"/>
                      <a:gd name="T7" fmla="*/ 8 h 12"/>
                      <a:gd name="T8" fmla="*/ 19 w 23"/>
                      <a:gd name="T9" fmla="*/ 8 h 12"/>
                      <a:gd name="T10" fmla="*/ 15 w 23"/>
                      <a:gd name="T11" fmla="*/ 8 h 12"/>
                      <a:gd name="T12" fmla="*/ 11 w 23"/>
                      <a:gd name="T13" fmla="*/ 8 h 12"/>
                      <a:gd name="T14" fmla="*/ 8 w 23"/>
                      <a:gd name="T15" fmla="*/ 8 h 12"/>
                      <a:gd name="T16" fmla="*/ 4 w 23"/>
                      <a:gd name="T17" fmla="*/ 8 h 12"/>
                      <a:gd name="T18" fmla="*/ 4 w 23"/>
                      <a:gd name="T19" fmla="*/ 12 h 12"/>
                      <a:gd name="T20" fmla="*/ 0 w 23"/>
                      <a:gd name="T21" fmla="*/ 12 h 12"/>
                      <a:gd name="T22" fmla="*/ 0 w 23"/>
                      <a:gd name="T23" fmla="*/ 8 h 12"/>
                      <a:gd name="T24" fmla="*/ 4 w 23"/>
                      <a:gd name="T25" fmla="*/ 8 h 12"/>
                      <a:gd name="T26" fmla="*/ 4 w 23"/>
                      <a:gd name="T27" fmla="*/ 4 h 12"/>
                      <a:gd name="T28" fmla="*/ 8 w 23"/>
                      <a:gd name="T29" fmla="*/ 4 h 12"/>
                      <a:gd name="T30" fmla="*/ 11 w 23"/>
                      <a:gd name="T31" fmla="*/ 4 h 12"/>
                      <a:gd name="T32" fmla="*/ 11 w 23"/>
                      <a:gd name="T33" fmla="*/ 0 h 12"/>
                      <a:gd name="T34" fmla="*/ 15 w 23"/>
                      <a:gd name="T35" fmla="*/ 0 h 12"/>
                      <a:gd name="T36" fmla="*/ 19 w 23"/>
                      <a:gd name="T37" fmla="*/ 0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</a:cxnLst>
                    <a:rect l="0" t="0" r="r" b="b"/>
                    <a:pathLst>
                      <a:path w="23" h="12">
                        <a:moveTo>
                          <a:pt x="19" y="0"/>
                        </a:moveTo>
                        <a:lnTo>
                          <a:pt x="23" y="0"/>
                        </a:lnTo>
                        <a:lnTo>
                          <a:pt x="23" y="4"/>
                        </a:lnTo>
                        <a:lnTo>
                          <a:pt x="23" y="8"/>
                        </a:lnTo>
                        <a:lnTo>
                          <a:pt x="19" y="8"/>
                        </a:lnTo>
                        <a:lnTo>
                          <a:pt x="15" y="8"/>
                        </a:lnTo>
                        <a:lnTo>
                          <a:pt x="11" y="8"/>
                        </a:lnTo>
                        <a:lnTo>
                          <a:pt x="8" y="8"/>
                        </a:lnTo>
                        <a:lnTo>
                          <a:pt x="4" y="8"/>
                        </a:lnTo>
                        <a:lnTo>
                          <a:pt x="4" y="12"/>
                        </a:lnTo>
                        <a:lnTo>
                          <a:pt x="0" y="12"/>
                        </a:lnTo>
                        <a:lnTo>
                          <a:pt x="0" y="8"/>
                        </a:lnTo>
                        <a:lnTo>
                          <a:pt x="4" y="8"/>
                        </a:lnTo>
                        <a:lnTo>
                          <a:pt x="4" y="4"/>
                        </a:lnTo>
                        <a:lnTo>
                          <a:pt x="8" y="4"/>
                        </a:lnTo>
                        <a:lnTo>
                          <a:pt x="11" y="4"/>
                        </a:lnTo>
                        <a:lnTo>
                          <a:pt x="11" y="0"/>
                        </a:lnTo>
                        <a:lnTo>
                          <a:pt x="15" y="0"/>
                        </a:lnTo>
                        <a:lnTo>
                          <a:pt x="19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398" name="Freeform 773">
                    <a:extLst>
                      <a:ext uri="{FF2B5EF4-FFF2-40B4-BE49-F238E27FC236}">
                        <a16:creationId xmlns:a16="http://schemas.microsoft.com/office/drawing/2014/main" id="{D6891314-6497-61A3-1286-0FA2A2E347A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224" y="3772"/>
                    <a:ext cx="12" cy="15"/>
                  </a:xfrm>
                  <a:custGeom>
                    <a:avLst/>
                    <a:gdLst>
                      <a:gd name="T0" fmla="*/ 4 w 12"/>
                      <a:gd name="T1" fmla="*/ 4 h 16"/>
                      <a:gd name="T2" fmla="*/ 4 w 12"/>
                      <a:gd name="T3" fmla="*/ 0 h 16"/>
                      <a:gd name="T4" fmla="*/ 8 w 12"/>
                      <a:gd name="T5" fmla="*/ 0 h 16"/>
                      <a:gd name="T6" fmla="*/ 8 w 12"/>
                      <a:gd name="T7" fmla="*/ 4 h 16"/>
                      <a:gd name="T8" fmla="*/ 12 w 12"/>
                      <a:gd name="T9" fmla="*/ 8 h 16"/>
                      <a:gd name="T10" fmla="*/ 8 w 12"/>
                      <a:gd name="T11" fmla="*/ 8 h 16"/>
                      <a:gd name="T12" fmla="*/ 8 w 12"/>
                      <a:gd name="T13" fmla="*/ 12 h 16"/>
                      <a:gd name="T14" fmla="*/ 12 w 12"/>
                      <a:gd name="T15" fmla="*/ 12 h 16"/>
                      <a:gd name="T16" fmla="*/ 12 w 12"/>
                      <a:gd name="T17" fmla="*/ 16 h 16"/>
                      <a:gd name="T18" fmla="*/ 8 w 12"/>
                      <a:gd name="T19" fmla="*/ 16 h 16"/>
                      <a:gd name="T20" fmla="*/ 8 w 12"/>
                      <a:gd name="T21" fmla="*/ 12 h 16"/>
                      <a:gd name="T22" fmla="*/ 8 w 12"/>
                      <a:gd name="T23" fmla="*/ 16 h 16"/>
                      <a:gd name="T24" fmla="*/ 4 w 12"/>
                      <a:gd name="T25" fmla="*/ 16 h 16"/>
                      <a:gd name="T26" fmla="*/ 0 w 12"/>
                      <a:gd name="T27" fmla="*/ 16 h 16"/>
                      <a:gd name="T28" fmla="*/ 0 w 12"/>
                      <a:gd name="T29" fmla="*/ 12 h 16"/>
                      <a:gd name="T30" fmla="*/ 0 w 12"/>
                      <a:gd name="T31" fmla="*/ 8 h 16"/>
                      <a:gd name="T32" fmla="*/ 4 w 12"/>
                      <a:gd name="T33" fmla="*/ 8 h 16"/>
                      <a:gd name="T34" fmla="*/ 4 w 12"/>
                      <a:gd name="T35" fmla="*/ 4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</a:cxnLst>
                    <a:rect l="0" t="0" r="r" b="b"/>
                    <a:pathLst>
                      <a:path w="12" h="16">
                        <a:moveTo>
                          <a:pt x="4" y="4"/>
                        </a:moveTo>
                        <a:lnTo>
                          <a:pt x="4" y="0"/>
                        </a:lnTo>
                        <a:lnTo>
                          <a:pt x="8" y="0"/>
                        </a:lnTo>
                        <a:lnTo>
                          <a:pt x="8" y="4"/>
                        </a:lnTo>
                        <a:lnTo>
                          <a:pt x="12" y="8"/>
                        </a:lnTo>
                        <a:lnTo>
                          <a:pt x="8" y="8"/>
                        </a:lnTo>
                        <a:lnTo>
                          <a:pt x="8" y="12"/>
                        </a:lnTo>
                        <a:lnTo>
                          <a:pt x="12" y="12"/>
                        </a:lnTo>
                        <a:lnTo>
                          <a:pt x="12" y="16"/>
                        </a:lnTo>
                        <a:lnTo>
                          <a:pt x="8" y="16"/>
                        </a:lnTo>
                        <a:lnTo>
                          <a:pt x="8" y="12"/>
                        </a:lnTo>
                        <a:lnTo>
                          <a:pt x="8" y="16"/>
                        </a:lnTo>
                        <a:lnTo>
                          <a:pt x="4" y="16"/>
                        </a:lnTo>
                        <a:lnTo>
                          <a:pt x="0" y="16"/>
                        </a:lnTo>
                        <a:lnTo>
                          <a:pt x="0" y="12"/>
                        </a:lnTo>
                        <a:lnTo>
                          <a:pt x="0" y="8"/>
                        </a:lnTo>
                        <a:lnTo>
                          <a:pt x="4" y="8"/>
                        </a:lnTo>
                        <a:lnTo>
                          <a:pt x="4" y="4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399" name="Freeform 774">
                    <a:extLst>
                      <a:ext uri="{FF2B5EF4-FFF2-40B4-BE49-F238E27FC236}">
                        <a16:creationId xmlns:a16="http://schemas.microsoft.com/office/drawing/2014/main" id="{7DEA8198-2786-C619-2B6D-D58153ECA24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247" y="3775"/>
                    <a:ext cx="43" cy="24"/>
                  </a:xfrm>
                  <a:custGeom>
                    <a:avLst/>
                    <a:gdLst>
                      <a:gd name="T0" fmla="*/ 42 w 42"/>
                      <a:gd name="T1" fmla="*/ 0 h 24"/>
                      <a:gd name="T2" fmla="*/ 39 w 42"/>
                      <a:gd name="T3" fmla="*/ 4 h 24"/>
                      <a:gd name="T4" fmla="*/ 42 w 42"/>
                      <a:gd name="T5" fmla="*/ 4 h 24"/>
                      <a:gd name="T6" fmla="*/ 39 w 42"/>
                      <a:gd name="T7" fmla="*/ 4 h 24"/>
                      <a:gd name="T8" fmla="*/ 39 w 42"/>
                      <a:gd name="T9" fmla="*/ 8 h 24"/>
                      <a:gd name="T10" fmla="*/ 39 w 42"/>
                      <a:gd name="T11" fmla="*/ 12 h 24"/>
                      <a:gd name="T12" fmla="*/ 35 w 42"/>
                      <a:gd name="T13" fmla="*/ 12 h 24"/>
                      <a:gd name="T14" fmla="*/ 35 w 42"/>
                      <a:gd name="T15" fmla="*/ 16 h 24"/>
                      <a:gd name="T16" fmla="*/ 31 w 42"/>
                      <a:gd name="T17" fmla="*/ 16 h 24"/>
                      <a:gd name="T18" fmla="*/ 31 w 42"/>
                      <a:gd name="T19" fmla="*/ 20 h 24"/>
                      <a:gd name="T20" fmla="*/ 27 w 42"/>
                      <a:gd name="T21" fmla="*/ 20 h 24"/>
                      <a:gd name="T22" fmla="*/ 27 w 42"/>
                      <a:gd name="T23" fmla="*/ 24 h 24"/>
                      <a:gd name="T24" fmla="*/ 23 w 42"/>
                      <a:gd name="T25" fmla="*/ 24 h 24"/>
                      <a:gd name="T26" fmla="*/ 19 w 42"/>
                      <a:gd name="T27" fmla="*/ 24 h 24"/>
                      <a:gd name="T28" fmla="*/ 16 w 42"/>
                      <a:gd name="T29" fmla="*/ 24 h 24"/>
                      <a:gd name="T30" fmla="*/ 12 w 42"/>
                      <a:gd name="T31" fmla="*/ 24 h 24"/>
                      <a:gd name="T32" fmla="*/ 8 w 42"/>
                      <a:gd name="T33" fmla="*/ 24 h 24"/>
                      <a:gd name="T34" fmla="*/ 8 w 42"/>
                      <a:gd name="T35" fmla="*/ 20 h 24"/>
                      <a:gd name="T36" fmla="*/ 8 w 42"/>
                      <a:gd name="T37" fmla="*/ 24 h 24"/>
                      <a:gd name="T38" fmla="*/ 4 w 42"/>
                      <a:gd name="T39" fmla="*/ 24 h 24"/>
                      <a:gd name="T40" fmla="*/ 4 w 42"/>
                      <a:gd name="T41" fmla="*/ 20 h 24"/>
                      <a:gd name="T42" fmla="*/ 4 w 42"/>
                      <a:gd name="T43" fmla="*/ 16 h 24"/>
                      <a:gd name="T44" fmla="*/ 4 w 42"/>
                      <a:gd name="T45" fmla="*/ 12 h 24"/>
                      <a:gd name="T46" fmla="*/ 0 w 42"/>
                      <a:gd name="T47" fmla="*/ 12 h 24"/>
                      <a:gd name="T48" fmla="*/ 4 w 42"/>
                      <a:gd name="T49" fmla="*/ 12 h 24"/>
                      <a:gd name="T50" fmla="*/ 4 w 42"/>
                      <a:gd name="T51" fmla="*/ 8 h 24"/>
                      <a:gd name="T52" fmla="*/ 8 w 42"/>
                      <a:gd name="T53" fmla="*/ 12 h 24"/>
                      <a:gd name="T54" fmla="*/ 8 w 42"/>
                      <a:gd name="T55" fmla="*/ 8 h 24"/>
                      <a:gd name="T56" fmla="*/ 12 w 42"/>
                      <a:gd name="T57" fmla="*/ 8 h 24"/>
                      <a:gd name="T58" fmla="*/ 16 w 42"/>
                      <a:gd name="T59" fmla="*/ 8 h 24"/>
                      <a:gd name="T60" fmla="*/ 19 w 42"/>
                      <a:gd name="T61" fmla="*/ 8 h 24"/>
                      <a:gd name="T62" fmla="*/ 19 w 42"/>
                      <a:gd name="T63" fmla="*/ 4 h 24"/>
                      <a:gd name="T64" fmla="*/ 23 w 42"/>
                      <a:gd name="T65" fmla="*/ 4 h 24"/>
                      <a:gd name="T66" fmla="*/ 27 w 42"/>
                      <a:gd name="T67" fmla="*/ 4 h 24"/>
                      <a:gd name="T68" fmla="*/ 27 w 42"/>
                      <a:gd name="T69" fmla="*/ 0 h 24"/>
                      <a:gd name="T70" fmla="*/ 31 w 42"/>
                      <a:gd name="T71" fmla="*/ 0 h 24"/>
                      <a:gd name="T72" fmla="*/ 35 w 42"/>
                      <a:gd name="T73" fmla="*/ 0 h 24"/>
                      <a:gd name="T74" fmla="*/ 39 w 42"/>
                      <a:gd name="T75" fmla="*/ 0 h 24"/>
                      <a:gd name="T76" fmla="*/ 42 w 42"/>
                      <a:gd name="T77" fmla="*/ 0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</a:cxnLst>
                    <a:rect l="0" t="0" r="r" b="b"/>
                    <a:pathLst>
                      <a:path w="42" h="24">
                        <a:moveTo>
                          <a:pt x="42" y="0"/>
                        </a:moveTo>
                        <a:lnTo>
                          <a:pt x="39" y="4"/>
                        </a:lnTo>
                        <a:lnTo>
                          <a:pt x="42" y="4"/>
                        </a:lnTo>
                        <a:lnTo>
                          <a:pt x="39" y="4"/>
                        </a:lnTo>
                        <a:lnTo>
                          <a:pt x="39" y="8"/>
                        </a:lnTo>
                        <a:lnTo>
                          <a:pt x="39" y="12"/>
                        </a:lnTo>
                        <a:lnTo>
                          <a:pt x="35" y="12"/>
                        </a:lnTo>
                        <a:lnTo>
                          <a:pt x="35" y="16"/>
                        </a:lnTo>
                        <a:lnTo>
                          <a:pt x="31" y="16"/>
                        </a:lnTo>
                        <a:lnTo>
                          <a:pt x="31" y="20"/>
                        </a:lnTo>
                        <a:lnTo>
                          <a:pt x="27" y="20"/>
                        </a:lnTo>
                        <a:lnTo>
                          <a:pt x="27" y="24"/>
                        </a:lnTo>
                        <a:lnTo>
                          <a:pt x="23" y="24"/>
                        </a:lnTo>
                        <a:lnTo>
                          <a:pt x="19" y="24"/>
                        </a:lnTo>
                        <a:lnTo>
                          <a:pt x="16" y="24"/>
                        </a:lnTo>
                        <a:lnTo>
                          <a:pt x="12" y="24"/>
                        </a:lnTo>
                        <a:lnTo>
                          <a:pt x="8" y="24"/>
                        </a:lnTo>
                        <a:lnTo>
                          <a:pt x="8" y="20"/>
                        </a:lnTo>
                        <a:lnTo>
                          <a:pt x="8" y="24"/>
                        </a:lnTo>
                        <a:lnTo>
                          <a:pt x="4" y="24"/>
                        </a:lnTo>
                        <a:lnTo>
                          <a:pt x="4" y="20"/>
                        </a:lnTo>
                        <a:lnTo>
                          <a:pt x="4" y="16"/>
                        </a:lnTo>
                        <a:lnTo>
                          <a:pt x="4" y="12"/>
                        </a:lnTo>
                        <a:lnTo>
                          <a:pt x="0" y="12"/>
                        </a:lnTo>
                        <a:lnTo>
                          <a:pt x="4" y="12"/>
                        </a:lnTo>
                        <a:lnTo>
                          <a:pt x="4" y="8"/>
                        </a:lnTo>
                        <a:lnTo>
                          <a:pt x="8" y="12"/>
                        </a:lnTo>
                        <a:lnTo>
                          <a:pt x="8" y="8"/>
                        </a:lnTo>
                        <a:lnTo>
                          <a:pt x="12" y="8"/>
                        </a:lnTo>
                        <a:lnTo>
                          <a:pt x="16" y="8"/>
                        </a:lnTo>
                        <a:lnTo>
                          <a:pt x="19" y="8"/>
                        </a:lnTo>
                        <a:lnTo>
                          <a:pt x="19" y="4"/>
                        </a:lnTo>
                        <a:lnTo>
                          <a:pt x="23" y="4"/>
                        </a:lnTo>
                        <a:lnTo>
                          <a:pt x="27" y="4"/>
                        </a:lnTo>
                        <a:lnTo>
                          <a:pt x="27" y="0"/>
                        </a:lnTo>
                        <a:lnTo>
                          <a:pt x="31" y="0"/>
                        </a:lnTo>
                        <a:lnTo>
                          <a:pt x="35" y="0"/>
                        </a:lnTo>
                        <a:lnTo>
                          <a:pt x="39" y="0"/>
                        </a:lnTo>
                        <a:lnTo>
                          <a:pt x="42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00" name="Freeform 775">
                    <a:extLst>
                      <a:ext uri="{FF2B5EF4-FFF2-40B4-BE49-F238E27FC236}">
                        <a16:creationId xmlns:a16="http://schemas.microsoft.com/office/drawing/2014/main" id="{0BE58CFB-837F-1E55-0294-E28F290E8EF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554" y="3780"/>
                    <a:ext cx="87" cy="69"/>
                  </a:xfrm>
                  <a:custGeom>
                    <a:avLst/>
                    <a:gdLst>
                      <a:gd name="T0" fmla="*/ 54 w 88"/>
                      <a:gd name="T1" fmla="*/ 0 h 69"/>
                      <a:gd name="T2" fmla="*/ 58 w 88"/>
                      <a:gd name="T3" fmla="*/ 4 h 69"/>
                      <a:gd name="T4" fmla="*/ 65 w 88"/>
                      <a:gd name="T5" fmla="*/ 4 h 69"/>
                      <a:gd name="T6" fmla="*/ 73 w 88"/>
                      <a:gd name="T7" fmla="*/ 4 h 69"/>
                      <a:gd name="T8" fmla="*/ 77 w 88"/>
                      <a:gd name="T9" fmla="*/ 0 h 69"/>
                      <a:gd name="T10" fmla="*/ 81 w 88"/>
                      <a:gd name="T11" fmla="*/ 4 h 69"/>
                      <a:gd name="T12" fmla="*/ 84 w 88"/>
                      <a:gd name="T13" fmla="*/ 0 h 69"/>
                      <a:gd name="T14" fmla="*/ 88 w 88"/>
                      <a:gd name="T15" fmla="*/ 4 h 69"/>
                      <a:gd name="T16" fmla="*/ 88 w 88"/>
                      <a:gd name="T17" fmla="*/ 12 h 69"/>
                      <a:gd name="T18" fmla="*/ 84 w 88"/>
                      <a:gd name="T19" fmla="*/ 16 h 69"/>
                      <a:gd name="T20" fmla="*/ 88 w 88"/>
                      <a:gd name="T21" fmla="*/ 20 h 69"/>
                      <a:gd name="T22" fmla="*/ 84 w 88"/>
                      <a:gd name="T23" fmla="*/ 24 h 69"/>
                      <a:gd name="T24" fmla="*/ 81 w 88"/>
                      <a:gd name="T25" fmla="*/ 32 h 69"/>
                      <a:gd name="T26" fmla="*/ 81 w 88"/>
                      <a:gd name="T27" fmla="*/ 32 h 69"/>
                      <a:gd name="T28" fmla="*/ 84 w 88"/>
                      <a:gd name="T29" fmla="*/ 37 h 69"/>
                      <a:gd name="T30" fmla="*/ 81 w 88"/>
                      <a:gd name="T31" fmla="*/ 41 h 69"/>
                      <a:gd name="T32" fmla="*/ 84 w 88"/>
                      <a:gd name="T33" fmla="*/ 45 h 69"/>
                      <a:gd name="T34" fmla="*/ 81 w 88"/>
                      <a:gd name="T35" fmla="*/ 49 h 69"/>
                      <a:gd name="T36" fmla="*/ 77 w 88"/>
                      <a:gd name="T37" fmla="*/ 53 h 69"/>
                      <a:gd name="T38" fmla="*/ 73 w 88"/>
                      <a:gd name="T39" fmla="*/ 57 h 69"/>
                      <a:gd name="T40" fmla="*/ 73 w 88"/>
                      <a:gd name="T41" fmla="*/ 65 h 69"/>
                      <a:gd name="T42" fmla="*/ 77 w 88"/>
                      <a:gd name="T43" fmla="*/ 69 h 69"/>
                      <a:gd name="T44" fmla="*/ 69 w 88"/>
                      <a:gd name="T45" fmla="*/ 69 h 69"/>
                      <a:gd name="T46" fmla="*/ 65 w 88"/>
                      <a:gd name="T47" fmla="*/ 65 h 69"/>
                      <a:gd name="T48" fmla="*/ 58 w 88"/>
                      <a:gd name="T49" fmla="*/ 65 h 69"/>
                      <a:gd name="T50" fmla="*/ 50 w 88"/>
                      <a:gd name="T51" fmla="*/ 61 h 69"/>
                      <a:gd name="T52" fmla="*/ 42 w 88"/>
                      <a:gd name="T53" fmla="*/ 61 h 69"/>
                      <a:gd name="T54" fmla="*/ 34 w 88"/>
                      <a:gd name="T55" fmla="*/ 61 h 69"/>
                      <a:gd name="T56" fmla="*/ 34 w 88"/>
                      <a:gd name="T57" fmla="*/ 53 h 69"/>
                      <a:gd name="T58" fmla="*/ 34 w 88"/>
                      <a:gd name="T59" fmla="*/ 45 h 69"/>
                      <a:gd name="T60" fmla="*/ 31 w 88"/>
                      <a:gd name="T61" fmla="*/ 41 h 69"/>
                      <a:gd name="T62" fmla="*/ 27 w 88"/>
                      <a:gd name="T63" fmla="*/ 45 h 69"/>
                      <a:gd name="T64" fmla="*/ 23 w 88"/>
                      <a:gd name="T65" fmla="*/ 41 h 69"/>
                      <a:gd name="T66" fmla="*/ 19 w 88"/>
                      <a:gd name="T67" fmla="*/ 37 h 69"/>
                      <a:gd name="T68" fmla="*/ 15 w 88"/>
                      <a:gd name="T69" fmla="*/ 37 h 69"/>
                      <a:gd name="T70" fmla="*/ 15 w 88"/>
                      <a:gd name="T71" fmla="*/ 28 h 69"/>
                      <a:gd name="T72" fmla="*/ 11 w 88"/>
                      <a:gd name="T73" fmla="*/ 24 h 69"/>
                      <a:gd name="T74" fmla="*/ 4 w 88"/>
                      <a:gd name="T75" fmla="*/ 20 h 69"/>
                      <a:gd name="T76" fmla="*/ 0 w 88"/>
                      <a:gd name="T77" fmla="*/ 16 h 69"/>
                      <a:gd name="T78" fmla="*/ 4 w 88"/>
                      <a:gd name="T79" fmla="*/ 12 h 69"/>
                      <a:gd name="T80" fmla="*/ 8 w 88"/>
                      <a:gd name="T81" fmla="*/ 12 h 69"/>
                      <a:gd name="T82" fmla="*/ 15 w 88"/>
                      <a:gd name="T83" fmla="*/ 12 h 69"/>
                      <a:gd name="T84" fmla="*/ 19 w 88"/>
                      <a:gd name="T85" fmla="*/ 16 h 69"/>
                      <a:gd name="T86" fmla="*/ 23 w 88"/>
                      <a:gd name="T87" fmla="*/ 20 h 69"/>
                      <a:gd name="T88" fmla="*/ 27 w 88"/>
                      <a:gd name="T89" fmla="*/ 12 h 69"/>
                      <a:gd name="T90" fmla="*/ 31 w 88"/>
                      <a:gd name="T91" fmla="*/ 8 h 69"/>
                      <a:gd name="T92" fmla="*/ 31 w 88"/>
                      <a:gd name="T93" fmla="*/ 8 h 69"/>
                      <a:gd name="T94" fmla="*/ 38 w 88"/>
                      <a:gd name="T95" fmla="*/ 8 h 69"/>
                      <a:gd name="T96" fmla="*/ 46 w 88"/>
                      <a:gd name="T97" fmla="*/ 4 h 69"/>
                      <a:gd name="T98" fmla="*/ 50 w 88"/>
                      <a:gd name="T99" fmla="*/ 0 h 6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</a:cxnLst>
                    <a:rect l="0" t="0" r="r" b="b"/>
                    <a:pathLst>
                      <a:path w="88" h="69">
                        <a:moveTo>
                          <a:pt x="50" y="0"/>
                        </a:moveTo>
                        <a:lnTo>
                          <a:pt x="54" y="0"/>
                        </a:lnTo>
                        <a:lnTo>
                          <a:pt x="58" y="0"/>
                        </a:lnTo>
                        <a:lnTo>
                          <a:pt x="58" y="4"/>
                        </a:lnTo>
                        <a:lnTo>
                          <a:pt x="61" y="4"/>
                        </a:lnTo>
                        <a:lnTo>
                          <a:pt x="65" y="4"/>
                        </a:lnTo>
                        <a:lnTo>
                          <a:pt x="69" y="4"/>
                        </a:lnTo>
                        <a:lnTo>
                          <a:pt x="73" y="4"/>
                        </a:lnTo>
                        <a:lnTo>
                          <a:pt x="73" y="0"/>
                        </a:lnTo>
                        <a:lnTo>
                          <a:pt x="77" y="0"/>
                        </a:lnTo>
                        <a:lnTo>
                          <a:pt x="77" y="4"/>
                        </a:lnTo>
                        <a:lnTo>
                          <a:pt x="81" y="4"/>
                        </a:lnTo>
                        <a:lnTo>
                          <a:pt x="81" y="0"/>
                        </a:lnTo>
                        <a:lnTo>
                          <a:pt x="84" y="0"/>
                        </a:lnTo>
                        <a:lnTo>
                          <a:pt x="84" y="4"/>
                        </a:lnTo>
                        <a:lnTo>
                          <a:pt x="88" y="4"/>
                        </a:lnTo>
                        <a:lnTo>
                          <a:pt x="88" y="8"/>
                        </a:lnTo>
                        <a:lnTo>
                          <a:pt x="88" y="12"/>
                        </a:lnTo>
                        <a:lnTo>
                          <a:pt x="84" y="12"/>
                        </a:lnTo>
                        <a:lnTo>
                          <a:pt x="84" y="16"/>
                        </a:lnTo>
                        <a:lnTo>
                          <a:pt x="88" y="16"/>
                        </a:lnTo>
                        <a:lnTo>
                          <a:pt x="88" y="20"/>
                        </a:lnTo>
                        <a:lnTo>
                          <a:pt x="84" y="20"/>
                        </a:lnTo>
                        <a:lnTo>
                          <a:pt x="84" y="24"/>
                        </a:lnTo>
                        <a:lnTo>
                          <a:pt x="84" y="28"/>
                        </a:lnTo>
                        <a:lnTo>
                          <a:pt x="81" y="32"/>
                        </a:lnTo>
                        <a:lnTo>
                          <a:pt x="84" y="32"/>
                        </a:lnTo>
                        <a:lnTo>
                          <a:pt x="81" y="32"/>
                        </a:lnTo>
                        <a:lnTo>
                          <a:pt x="81" y="37"/>
                        </a:lnTo>
                        <a:lnTo>
                          <a:pt x="84" y="37"/>
                        </a:lnTo>
                        <a:lnTo>
                          <a:pt x="84" y="41"/>
                        </a:lnTo>
                        <a:lnTo>
                          <a:pt x="81" y="41"/>
                        </a:lnTo>
                        <a:lnTo>
                          <a:pt x="84" y="41"/>
                        </a:lnTo>
                        <a:lnTo>
                          <a:pt x="84" y="45"/>
                        </a:lnTo>
                        <a:lnTo>
                          <a:pt x="81" y="45"/>
                        </a:lnTo>
                        <a:lnTo>
                          <a:pt x="81" y="49"/>
                        </a:lnTo>
                        <a:lnTo>
                          <a:pt x="81" y="53"/>
                        </a:lnTo>
                        <a:lnTo>
                          <a:pt x="77" y="53"/>
                        </a:lnTo>
                        <a:lnTo>
                          <a:pt x="73" y="53"/>
                        </a:lnTo>
                        <a:lnTo>
                          <a:pt x="73" y="57"/>
                        </a:lnTo>
                        <a:lnTo>
                          <a:pt x="73" y="61"/>
                        </a:lnTo>
                        <a:lnTo>
                          <a:pt x="73" y="65"/>
                        </a:lnTo>
                        <a:lnTo>
                          <a:pt x="77" y="65"/>
                        </a:lnTo>
                        <a:lnTo>
                          <a:pt x="77" y="69"/>
                        </a:lnTo>
                        <a:lnTo>
                          <a:pt x="73" y="69"/>
                        </a:lnTo>
                        <a:lnTo>
                          <a:pt x="69" y="69"/>
                        </a:lnTo>
                        <a:lnTo>
                          <a:pt x="65" y="69"/>
                        </a:lnTo>
                        <a:lnTo>
                          <a:pt x="65" y="65"/>
                        </a:lnTo>
                        <a:lnTo>
                          <a:pt x="61" y="65"/>
                        </a:lnTo>
                        <a:lnTo>
                          <a:pt x="58" y="65"/>
                        </a:lnTo>
                        <a:lnTo>
                          <a:pt x="54" y="61"/>
                        </a:lnTo>
                        <a:lnTo>
                          <a:pt x="50" y="61"/>
                        </a:lnTo>
                        <a:lnTo>
                          <a:pt x="46" y="61"/>
                        </a:lnTo>
                        <a:lnTo>
                          <a:pt x="42" y="61"/>
                        </a:lnTo>
                        <a:lnTo>
                          <a:pt x="38" y="61"/>
                        </a:lnTo>
                        <a:lnTo>
                          <a:pt x="34" y="61"/>
                        </a:lnTo>
                        <a:lnTo>
                          <a:pt x="34" y="57"/>
                        </a:lnTo>
                        <a:lnTo>
                          <a:pt x="34" y="53"/>
                        </a:lnTo>
                        <a:lnTo>
                          <a:pt x="34" y="49"/>
                        </a:lnTo>
                        <a:lnTo>
                          <a:pt x="34" y="45"/>
                        </a:lnTo>
                        <a:lnTo>
                          <a:pt x="34" y="41"/>
                        </a:lnTo>
                        <a:lnTo>
                          <a:pt x="31" y="41"/>
                        </a:lnTo>
                        <a:lnTo>
                          <a:pt x="27" y="41"/>
                        </a:lnTo>
                        <a:lnTo>
                          <a:pt x="27" y="45"/>
                        </a:lnTo>
                        <a:lnTo>
                          <a:pt x="23" y="45"/>
                        </a:lnTo>
                        <a:lnTo>
                          <a:pt x="23" y="41"/>
                        </a:lnTo>
                        <a:lnTo>
                          <a:pt x="19" y="41"/>
                        </a:lnTo>
                        <a:lnTo>
                          <a:pt x="19" y="37"/>
                        </a:lnTo>
                        <a:lnTo>
                          <a:pt x="19" y="32"/>
                        </a:lnTo>
                        <a:lnTo>
                          <a:pt x="15" y="37"/>
                        </a:lnTo>
                        <a:lnTo>
                          <a:pt x="15" y="32"/>
                        </a:lnTo>
                        <a:lnTo>
                          <a:pt x="15" y="28"/>
                        </a:lnTo>
                        <a:lnTo>
                          <a:pt x="15" y="24"/>
                        </a:lnTo>
                        <a:lnTo>
                          <a:pt x="11" y="24"/>
                        </a:lnTo>
                        <a:lnTo>
                          <a:pt x="8" y="24"/>
                        </a:lnTo>
                        <a:lnTo>
                          <a:pt x="4" y="20"/>
                        </a:lnTo>
                        <a:lnTo>
                          <a:pt x="0" y="20"/>
                        </a:lnTo>
                        <a:lnTo>
                          <a:pt x="0" y="16"/>
                        </a:lnTo>
                        <a:lnTo>
                          <a:pt x="4" y="16"/>
                        </a:lnTo>
                        <a:lnTo>
                          <a:pt x="4" y="12"/>
                        </a:lnTo>
                        <a:lnTo>
                          <a:pt x="8" y="8"/>
                        </a:lnTo>
                        <a:lnTo>
                          <a:pt x="8" y="12"/>
                        </a:lnTo>
                        <a:lnTo>
                          <a:pt x="11" y="12"/>
                        </a:lnTo>
                        <a:lnTo>
                          <a:pt x="15" y="12"/>
                        </a:lnTo>
                        <a:lnTo>
                          <a:pt x="19" y="12"/>
                        </a:lnTo>
                        <a:lnTo>
                          <a:pt x="19" y="16"/>
                        </a:lnTo>
                        <a:lnTo>
                          <a:pt x="23" y="16"/>
                        </a:lnTo>
                        <a:lnTo>
                          <a:pt x="23" y="20"/>
                        </a:lnTo>
                        <a:lnTo>
                          <a:pt x="23" y="16"/>
                        </a:lnTo>
                        <a:lnTo>
                          <a:pt x="27" y="12"/>
                        </a:lnTo>
                        <a:lnTo>
                          <a:pt x="27" y="8"/>
                        </a:lnTo>
                        <a:lnTo>
                          <a:pt x="31" y="8"/>
                        </a:lnTo>
                        <a:lnTo>
                          <a:pt x="31" y="4"/>
                        </a:lnTo>
                        <a:lnTo>
                          <a:pt x="31" y="8"/>
                        </a:lnTo>
                        <a:lnTo>
                          <a:pt x="34" y="8"/>
                        </a:lnTo>
                        <a:lnTo>
                          <a:pt x="38" y="8"/>
                        </a:lnTo>
                        <a:lnTo>
                          <a:pt x="42" y="4"/>
                        </a:lnTo>
                        <a:lnTo>
                          <a:pt x="46" y="4"/>
                        </a:lnTo>
                        <a:lnTo>
                          <a:pt x="46" y="0"/>
                        </a:lnTo>
                        <a:lnTo>
                          <a:pt x="50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01" name="Freeform 776">
                    <a:extLst>
                      <a:ext uri="{FF2B5EF4-FFF2-40B4-BE49-F238E27FC236}">
                        <a16:creationId xmlns:a16="http://schemas.microsoft.com/office/drawing/2014/main" id="{E5FBDBD6-530C-71CE-90CF-EF5FC4132B7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309" y="3780"/>
                    <a:ext cx="34" cy="53"/>
                  </a:xfrm>
                  <a:custGeom>
                    <a:avLst/>
                    <a:gdLst>
                      <a:gd name="T0" fmla="*/ 7 w 34"/>
                      <a:gd name="T1" fmla="*/ 0 h 53"/>
                      <a:gd name="T2" fmla="*/ 11 w 34"/>
                      <a:gd name="T3" fmla="*/ 0 h 53"/>
                      <a:gd name="T4" fmla="*/ 11 w 34"/>
                      <a:gd name="T5" fmla="*/ 4 h 53"/>
                      <a:gd name="T6" fmla="*/ 15 w 34"/>
                      <a:gd name="T7" fmla="*/ 0 h 53"/>
                      <a:gd name="T8" fmla="*/ 19 w 34"/>
                      <a:gd name="T9" fmla="*/ 0 h 53"/>
                      <a:gd name="T10" fmla="*/ 19 w 34"/>
                      <a:gd name="T11" fmla="*/ 4 h 53"/>
                      <a:gd name="T12" fmla="*/ 19 w 34"/>
                      <a:gd name="T13" fmla="*/ 8 h 53"/>
                      <a:gd name="T14" fmla="*/ 23 w 34"/>
                      <a:gd name="T15" fmla="*/ 8 h 53"/>
                      <a:gd name="T16" fmla="*/ 26 w 34"/>
                      <a:gd name="T17" fmla="*/ 8 h 53"/>
                      <a:gd name="T18" fmla="*/ 30 w 34"/>
                      <a:gd name="T19" fmla="*/ 8 h 53"/>
                      <a:gd name="T20" fmla="*/ 30 w 34"/>
                      <a:gd name="T21" fmla="*/ 4 h 53"/>
                      <a:gd name="T22" fmla="*/ 30 w 34"/>
                      <a:gd name="T23" fmla="*/ 8 h 53"/>
                      <a:gd name="T24" fmla="*/ 34 w 34"/>
                      <a:gd name="T25" fmla="*/ 8 h 53"/>
                      <a:gd name="T26" fmla="*/ 34 w 34"/>
                      <a:gd name="T27" fmla="*/ 12 h 53"/>
                      <a:gd name="T28" fmla="*/ 30 w 34"/>
                      <a:gd name="T29" fmla="*/ 12 h 53"/>
                      <a:gd name="T30" fmla="*/ 30 w 34"/>
                      <a:gd name="T31" fmla="*/ 16 h 53"/>
                      <a:gd name="T32" fmla="*/ 30 w 34"/>
                      <a:gd name="T33" fmla="*/ 20 h 53"/>
                      <a:gd name="T34" fmla="*/ 26 w 34"/>
                      <a:gd name="T35" fmla="*/ 20 h 53"/>
                      <a:gd name="T36" fmla="*/ 26 w 34"/>
                      <a:gd name="T37" fmla="*/ 24 h 53"/>
                      <a:gd name="T38" fmla="*/ 26 w 34"/>
                      <a:gd name="T39" fmla="*/ 28 h 53"/>
                      <a:gd name="T40" fmla="*/ 26 w 34"/>
                      <a:gd name="T41" fmla="*/ 37 h 53"/>
                      <a:gd name="T42" fmla="*/ 26 w 34"/>
                      <a:gd name="T43" fmla="*/ 41 h 53"/>
                      <a:gd name="T44" fmla="*/ 26 w 34"/>
                      <a:gd name="T45" fmla="*/ 45 h 53"/>
                      <a:gd name="T46" fmla="*/ 26 w 34"/>
                      <a:gd name="T47" fmla="*/ 49 h 53"/>
                      <a:gd name="T48" fmla="*/ 23 w 34"/>
                      <a:gd name="T49" fmla="*/ 49 h 53"/>
                      <a:gd name="T50" fmla="*/ 23 w 34"/>
                      <a:gd name="T51" fmla="*/ 53 h 53"/>
                      <a:gd name="T52" fmla="*/ 19 w 34"/>
                      <a:gd name="T53" fmla="*/ 53 h 53"/>
                      <a:gd name="T54" fmla="*/ 15 w 34"/>
                      <a:gd name="T55" fmla="*/ 53 h 53"/>
                      <a:gd name="T56" fmla="*/ 15 w 34"/>
                      <a:gd name="T57" fmla="*/ 49 h 53"/>
                      <a:gd name="T58" fmla="*/ 15 w 34"/>
                      <a:gd name="T59" fmla="*/ 45 h 53"/>
                      <a:gd name="T60" fmla="*/ 11 w 34"/>
                      <a:gd name="T61" fmla="*/ 45 h 53"/>
                      <a:gd name="T62" fmla="*/ 11 w 34"/>
                      <a:gd name="T63" fmla="*/ 41 h 53"/>
                      <a:gd name="T64" fmla="*/ 7 w 34"/>
                      <a:gd name="T65" fmla="*/ 41 h 53"/>
                      <a:gd name="T66" fmla="*/ 7 w 34"/>
                      <a:gd name="T67" fmla="*/ 37 h 53"/>
                      <a:gd name="T68" fmla="*/ 3 w 34"/>
                      <a:gd name="T69" fmla="*/ 37 h 53"/>
                      <a:gd name="T70" fmla="*/ 3 w 34"/>
                      <a:gd name="T71" fmla="*/ 32 h 53"/>
                      <a:gd name="T72" fmla="*/ 0 w 34"/>
                      <a:gd name="T73" fmla="*/ 28 h 53"/>
                      <a:gd name="T74" fmla="*/ 3 w 34"/>
                      <a:gd name="T75" fmla="*/ 28 h 53"/>
                      <a:gd name="T76" fmla="*/ 3 w 34"/>
                      <a:gd name="T77" fmla="*/ 24 h 53"/>
                      <a:gd name="T78" fmla="*/ 3 w 34"/>
                      <a:gd name="T79" fmla="*/ 20 h 53"/>
                      <a:gd name="T80" fmla="*/ 7 w 34"/>
                      <a:gd name="T81" fmla="*/ 20 h 53"/>
                      <a:gd name="T82" fmla="*/ 7 w 34"/>
                      <a:gd name="T83" fmla="*/ 16 h 53"/>
                      <a:gd name="T84" fmla="*/ 11 w 34"/>
                      <a:gd name="T85" fmla="*/ 16 h 53"/>
                      <a:gd name="T86" fmla="*/ 11 w 34"/>
                      <a:gd name="T87" fmla="*/ 12 h 53"/>
                      <a:gd name="T88" fmla="*/ 15 w 34"/>
                      <a:gd name="T89" fmla="*/ 12 h 53"/>
                      <a:gd name="T90" fmla="*/ 15 w 34"/>
                      <a:gd name="T91" fmla="*/ 8 h 53"/>
                      <a:gd name="T92" fmla="*/ 11 w 34"/>
                      <a:gd name="T93" fmla="*/ 8 h 53"/>
                      <a:gd name="T94" fmla="*/ 11 w 34"/>
                      <a:gd name="T95" fmla="*/ 4 h 53"/>
                      <a:gd name="T96" fmla="*/ 11 w 34"/>
                      <a:gd name="T97" fmla="*/ 0 h 53"/>
                      <a:gd name="T98" fmla="*/ 7 w 34"/>
                      <a:gd name="T99" fmla="*/ 0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</a:cxnLst>
                    <a:rect l="0" t="0" r="r" b="b"/>
                    <a:pathLst>
                      <a:path w="34" h="53">
                        <a:moveTo>
                          <a:pt x="7" y="0"/>
                        </a:moveTo>
                        <a:lnTo>
                          <a:pt x="11" y="0"/>
                        </a:lnTo>
                        <a:lnTo>
                          <a:pt x="11" y="4"/>
                        </a:lnTo>
                        <a:lnTo>
                          <a:pt x="15" y="0"/>
                        </a:lnTo>
                        <a:lnTo>
                          <a:pt x="19" y="0"/>
                        </a:lnTo>
                        <a:lnTo>
                          <a:pt x="19" y="4"/>
                        </a:lnTo>
                        <a:lnTo>
                          <a:pt x="19" y="8"/>
                        </a:lnTo>
                        <a:lnTo>
                          <a:pt x="23" y="8"/>
                        </a:lnTo>
                        <a:lnTo>
                          <a:pt x="26" y="8"/>
                        </a:lnTo>
                        <a:lnTo>
                          <a:pt x="30" y="8"/>
                        </a:lnTo>
                        <a:lnTo>
                          <a:pt x="30" y="4"/>
                        </a:lnTo>
                        <a:lnTo>
                          <a:pt x="30" y="8"/>
                        </a:lnTo>
                        <a:lnTo>
                          <a:pt x="34" y="8"/>
                        </a:lnTo>
                        <a:lnTo>
                          <a:pt x="34" y="12"/>
                        </a:lnTo>
                        <a:lnTo>
                          <a:pt x="30" y="12"/>
                        </a:lnTo>
                        <a:lnTo>
                          <a:pt x="30" y="16"/>
                        </a:lnTo>
                        <a:lnTo>
                          <a:pt x="30" y="20"/>
                        </a:lnTo>
                        <a:lnTo>
                          <a:pt x="26" y="20"/>
                        </a:lnTo>
                        <a:lnTo>
                          <a:pt x="26" y="24"/>
                        </a:lnTo>
                        <a:lnTo>
                          <a:pt x="26" y="28"/>
                        </a:lnTo>
                        <a:lnTo>
                          <a:pt x="26" y="37"/>
                        </a:lnTo>
                        <a:lnTo>
                          <a:pt x="26" y="41"/>
                        </a:lnTo>
                        <a:lnTo>
                          <a:pt x="26" y="45"/>
                        </a:lnTo>
                        <a:lnTo>
                          <a:pt x="26" y="49"/>
                        </a:lnTo>
                        <a:lnTo>
                          <a:pt x="23" y="49"/>
                        </a:lnTo>
                        <a:lnTo>
                          <a:pt x="23" y="53"/>
                        </a:lnTo>
                        <a:lnTo>
                          <a:pt x="19" y="53"/>
                        </a:lnTo>
                        <a:lnTo>
                          <a:pt x="15" y="53"/>
                        </a:lnTo>
                        <a:lnTo>
                          <a:pt x="15" y="49"/>
                        </a:lnTo>
                        <a:lnTo>
                          <a:pt x="15" y="45"/>
                        </a:lnTo>
                        <a:lnTo>
                          <a:pt x="11" y="45"/>
                        </a:lnTo>
                        <a:lnTo>
                          <a:pt x="11" y="41"/>
                        </a:lnTo>
                        <a:lnTo>
                          <a:pt x="7" y="41"/>
                        </a:lnTo>
                        <a:lnTo>
                          <a:pt x="7" y="37"/>
                        </a:lnTo>
                        <a:lnTo>
                          <a:pt x="3" y="37"/>
                        </a:lnTo>
                        <a:lnTo>
                          <a:pt x="3" y="32"/>
                        </a:lnTo>
                        <a:lnTo>
                          <a:pt x="0" y="28"/>
                        </a:lnTo>
                        <a:lnTo>
                          <a:pt x="3" y="28"/>
                        </a:lnTo>
                        <a:lnTo>
                          <a:pt x="3" y="24"/>
                        </a:lnTo>
                        <a:lnTo>
                          <a:pt x="3" y="20"/>
                        </a:lnTo>
                        <a:lnTo>
                          <a:pt x="7" y="20"/>
                        </a:lnTo>
                        <a:lnTo>
                          <a:pt x="7" y="16"/>
                        </a:lnTo>
                        <a:lnTo>
                          <a:pt x="11" y="16"/>
                        </a:lnTo>
                        <a:lnTo>
                          <a:pt x="11" y="12"/>
                        </a:lnTo>
                        <a:lnTo>
                          <a:pt x="15" y="12"/>
                        </a:lnTo>
                        <a:lnTo>
                          <a:pt x="15" y="8"/>
                        </a:lnTo>
                        <a:lnTo>
                          <a:pt x="11" y="8"/>
                        </a:lnTo>
                        <a:lnTo>
                          <a:pt x="11" y="4"/>
                        </a:lnTo>
                        <a:lnTo>
                          <a:pt x="11" y="0"/>
                        </a:lnTo>
                        <a:lnTo>
                          <a:pt x="7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02" name="Freeform 777">
                    <a:extLst>
                      <a:ext uri="{FF2B5EF4-FFF2-40B4-BE49-F238E27FC236}">
                        <a16:creationId xmlns:a16="http://schemas.microsoft.com/office/drawing/2014/main" id="{D08CE1AF-CBF4-DCC5-2A99-1D3CE241CA2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274" y="3780"/>
                    <a:ext cx="58" cy="89"/>
                  </a:xfrm>
                  <a:custGeom>
                    <a:avLst/>
                    <a:gdLst>
                      <a:gd name="T0" fmla="*/ 19 w 58"/>
                      <a:gd name="T1" fmla="*/ 0 h 89"/>
                      <a:gd name="T2" fmla="*/ 23 w 58"/>
                      <a:gd name="T3" fmla="*/ 4 h 89"/>
                      <a:gd name="T4" fmla="*/ 31 w 58"/>
                      <a:gd name="T5" fmla="*/ 4 h 89"/>
                      <a:gd name="T6" fmla="*/ 35 w 58"/>
                      <a:gd name="T7" fmla="*/ 0 h 89"/>
                      <a:gd name="T8" fmla="*/ 38 w 58"/>
                      <a:gd name="T9" fmla="*/ 4 h 89"/>
                      <a:gd name="T10" fmla="*/ 46 w 58"/>
                      <a:gd name="T11" fmla="*/ 0 h 89"/>
                      <a:gd name="T12" fmla="*/ 46 w 58"/>
                      <a:gd name="T13" fmla="*/ 8 h 89"/>
                      <a:gd name="T14" fmla="*/ 50 w 58"/>
                      <a:gd name="T15" fmla="*/ 12 h 89"/>
                      <a:gd name="T16" fmla="*/ 46 w 58"/>
                      <a:gd name="T17" fmla="*/ 16 h 89"/>
                      <a:gd name="T18" fmla="*/ 42 w 58"/>
                      <a:gd name="T19" fmla="*/ 20 h 89"/>
                      <a:gd name="T20" fmla="*/ 38 w 58"/>
                      <a:gd name="T21" fmla="*/ 24 h 89"/>
                      <a:gd name="T22" fmla="*/ 35 w 58"/>
                      <a:gd name="T23" fmla="*/ 28 h 89"/>
                      <a:gd name="T24" fmla="*/ 38 w 58"/>
                      <a:gd name="T25" fmla="*/ 37 h 89"/>
                      <a:gd name="T26" fmla="*/ 42 w 58"/>
                      <a:gd name="T27" fmla="*/ 41 h 89"/>
                      <a:gd name="T28" fmla="*/ 46 w 58"/>
                      <a:gd name="T29" fmla="*/ 45 h 89"/>
                      <a:gd name="T30" fmla="*/ 50 w 58"/>
                      <a:gd name="T31" fmla="*/ 49 h 89"/>
                      <a:gd name="T32" fmla="*/ 50 w 58"/>
                      <a:gd name="T33" fmla="*/ 57 h 89"/>
                      <a:gd name="T34" fmla="*/ 54 w 58"/>
                      <a:gd name="T35" fmla="*/ 61 h 89"/>
                      <a:gd name="T36" fmla="*/ 58 w 58"/>
                      <a:gd name="T37" fmla="*/ 65 h 89"/>
                      <a:gd name="T38" fmla="*/ 58 w 58"/>
                      <a:gd name="T39" fmla="*/ 65 h 89"/>
                      <a:gd name="T40" fmla="*/ 50 w 58"/>
                      <a:gd name="T41" fmla="*/ 65 h 89"/>
                      <a:gd name="T42" fmla="*/ 46 w 58"/>
                      <a:gd name="T43" fmla="*/ 69 h 89"/>
                      <a:gd name="T44" fmla="*/ 42 w 58"/>
                      <a:gd name="T45" fmla="*/ 73 h 89"/>
                      <a:gd name="T46" fmla="*/ 38 w 58"/>
                      <a:gd name="T47" fmla="*/ 77 h 89"/>
                      <a:gd name="T48" fmla="*/ 35 w 58"/>
                      <a:gd name="T49" fmla="*/ 81 h 89"/>
                      <a:gd name="T50" fmla="*/ 31 w 58"/>
                      <a:gd name="T51" fmla="*/ 85 h 89"/>
                      <a:gd name="T52" fmla="*/ 31 w 58"/>
                      <a:gd name="T53" fmla="*/ 85 h 89"/>
                      <a:gd name="T54" fmla="*/ 27 w 58"/>
                      <a:gd name="T55" fmla="*/ 81 h 89"/>
                      <a:gd name="T56" fmla="*/ 31 w 58"/>
                      <a:gd name="T57" fmla="*/ 77 h 89"/>
                      <a:gd name="T58" fmla="*/ 31 w 58"/>
                      <a:gd name="T59" fmla="*/ 77 h 89"/>
                      <a:gd name="T60" fmla="*/ 31 w 58"/>
                      <a:gd name="T61" fmla="*/ 69 h 89"/>
                      <a:gd name="T62" fmla="*/ 31 w 58"/>
                      <a:gd name="T63" fmla="*/ 61 h 89"/>
                      <a:gd name="T64" fmla="*/ 31 w 58"/>
                      <a:gd name="T65" fmla="*/ 53 h 89"/>
                      <a:gd name="T66" fmla="*/ 27 w 58"/>
                      <a:gd name="T67" fmla="*/ 49 h 89"/>
                      <a:gd name="T68" fmla="*/ 23 w 58"/>
                      <a:gd name="T69" fmla="*/ 45 h 89"/>
                      <a:gd name="T70" fmla="*/ 19 w 58"/>
                      <a:gd name="T71" fmla="*/ 41 h 89"/>
                      <a:gd name="T72" fmla="*/ 15 w 58"/>
                      <a:gd name="T73" fmla="*/ 45 h 89"/>
                      <a:gd name="T74" fmla="*/ 15 w 58"/>
                      <a:gd name="T75" fmla="*/ 53 h 89"/>
                      <a:gd name="T76" fmla="*/ 8 w 58"/>
                      <a:gd name="T77" fmla="*/ 53 h 89"/>
                      <a:gd name="T78" fmla="*/ 4 w 58"/>
                      <a:gd name="T79" fmla="*/ 57 h 89"/>
                      <a:gd name="T80" fmla="*/ 0 w 58"/>
                      <a:gd name="T81" fmla="*/ 53 h 89"/>
                      <a:gd name="T82" fmla="*/ 4 w 58"/>
                      <a:gd name="T83" fmla="*/ 49 h 89"/>
                      <a:gd name="T84" fmla="*/ 4 w 58"/>
                      <a:gd name="T85" fmla="*/ 41 h 89"/>
                      <a:gd name="T86" fmla="*/ 4 w 58"/>
                      <a:gd name="T87" fmla="*/ 32 h 89"/>
                      <a:gd name="T88" fmla="*/ 12 w 58"/>
                      <a:gd name="T89" fmla="*/ 32 h 89"/>
                      <a:gd name="T90" fmla="*/ 8 w 58"/>
                      <a:gd name="T91" fmla="*/ 28 h 89"/>
                      <a:gd name="T92" fmla="*/ 12 w 58"/>
                      <a:gd name="T93" fmla="*/ 20 h 89"/>
                      <a:gd name="T94" fmla="*/ 15 w 58"/>
                      <a:gd name="T95" fmla="*/ 12 h 89"/>
                      <a:gd name="T96" fmla="*/ 12 w 58"/>
                      <a:gd name="T97" fmla="*/ 8 h 89"/>
                      <a:gd name="T98" fmla="*/ 12 w 58"/>
                      <a:gd name="T99" fmla="*/ 0 h 8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</a:cxnLst>
                    <a:rect l="0" t="0" r="r" b="b"/>
                    <a:pathLst>
                      <a:path w="58" h="89">
                        <a:moveTo>
                          <a:pt x="15" y="0"/>
                        </a:moveTo>
                        <a:lnTo>
                          <a:pt x="19" y="0"/>
                        </a:lnTo>
                        <a:lnTo>
                          <a:pt x="23" y="0"/>
                        </a:lnTo>
                        <a:lnTo>
                          <a:pt x="23" y="4"/>
                        </a:lnTo>
                        <a:lnTo>
                          <a:pt x="27" y="4"/>
                        </a:lnTo>
                        <a:lnTo>
                          <a:pt x="31" y="4"/>
                        </a:lnTo>
                        <a:lnTo>
                          <a:pt x="35" y="4"/>
                        </a:lnTo>
                        <a:lnTo>
                          <a:pt x="35" y="0"/>
                        </a:lnTo>
                        <a:lnTo>
                          <a:pt x="38" y="0"/>
                        </a:lnTo>
                        <a:lnTo>
                          <a:pt x="38" y="4"/>
                        </a:lnTo>
                        <a:lnTo>
                          <a:pt x="42" y="0"/>
                        </a:lnTo>
                        <a:lnTo>
                          <a:pt x="46" y="0"/>
                        </a:lnTo>
                        <a:lnTo>
                          <a:pt x="46" y="4"/>
                        </a:lnTo>
                        <a:lnTo>
                          <a:pt x="46" y="8"/>
                        </a:lnTo>
                        <a:lnTo>
                          <a:pt x="50" y="8"/>
                        </a:lnTo>
                        <a:lnTo>
                          <a:pt x="50" y="12"/>
                        </a:lnTo>
                        <a:lnTo>
                          <a:pt x="46" y="12"/>
                        </a:lnTo>
                        <a:lnTo>
                          <a:pt x="46" y="16"/>
                        </a:lnTo>
                        <a:lnTo>
                          <a:pt x="42" y="16"/>
                        </a:lnTo>
                        <a:lnTo>
                          <a:pt x="42" y="20"/>
                        </a:lnTo>
                        <a:lnTo>
                          <a:pt x="38" y="20"/>
                        </a:lnTo>
                        <a:lnTo>
                          <a:pt x="38" y="24"/>
                        </a:lnTo>
                        <a:lnTo>
                          <a:pt x="38" y="28"/>
                        </a:lnTo>
                        <a:lnTo>
                          <a:pt x="35" y="28"/>
                        </a:lnTo>
                        <a:lnTo>
                          <a:pt x="38" y="32"/>
                        </a:lnTo>
                        <a:lnTo>
                          <a:pt x="38" y="37"/>
                        </a:lnTo>
                        <a:lnTo>
                          <a:pt x="42" y="37"/>
                        </a:lnTo>
                        <a:lnTo>
                          <a:pt x="42" y="41"/>
                        </a:lnTo>
                        <a:lnTo>
                          <a:pt x="46" y="41"/>
                        </a:lnTo>
                        <a:lnTo>
                          <a:pt x="46" y="45"/>
                        </a:lnTo>
                        <a:lnTo>
                          <a:pt x="50" y="45"/>
                        </a:lnTo>
                        <a:lnTo>
                          <a:pt x="50" y="49"/>
                        </a:lnTo>
                        <a:lnTo>
                          <a:pt x="50" y="53"/>
                        </a:lnTo>
                        <a:lnTo>
                          <a:pt x="50" y="57"/>
                        </a:lnTo>
                        <a:lnTo>
                          <a:pt x="54" y="57"/>
                        </a:lnTo>
                        <a:lnTo>
                          <a:pt x="54" y="61"/>
                        </a:lnTo>
                        <a:lnTo>
                          <a:pt x="58" y="61"/>
                        </a:lnTo>
                        <a:lnTo>
                          <a:pt x="58" y="65"/>
                        </a:lnTo>
                        <a:lnTo>
                          <a:pt x="58" y="69"/>
                        </a:lnTo>
                        <a:lnTo>
                          <a:pt x="58" y="65"/>
                        </a:lnTo>
                        <a:lnTo>
                          <a:pt x="54" y="65"/>
                        </a:lnTo>
                        <a:lnTo>
                          <a:pt x="50" y="65"/>
                        </a:lnTo>
                        <a:lnTo>
                          <a:pt x="50" y="69"/>
                        </a:lnTo>
                        <a:lnTo>
                          <a:pt x="46" y="69"/>
                        </a:lnTo>
                        <a:lnTo>
                          <a:pt x="46" y="73"/>
                        </a:lnTo>
                        <a:lnTo>
                          <a:pt x="42" y="73"/>
                        </a:lnTo>
                        <a:lnTo>
                          <a:pt x="42" y="77"/>
                        </a:lnTo>
                        <a:lnTo>
                          <a:pt x="38" y="77"/>
                        </a:lnTo>
                        <a:lnTo>
                          <a:pt x="38" y="81"/>
                        </a:lnTo>
                        <a:lnTo>
                          <a:pt x="35" y="81"/>
                        </a:lnTo>
                        <a:lnTo>
                          <a:pt x="35" y="85"/>
                        </a:lnTo>
                        <a:lnTo>
                          <a:pt x="31" y="85"/>
                        </a:lnTo>
                        <a:lnTo>
                          <a:pt x="31" y="89"/>
                        </a:lnTo>
                        <a:lnTo>
                          <a:pt x="31" y="85"/>
                        </a:lnTo>
                        <a:lnTo>
                          <a:pt x="27" y="85"/>
                        </a:lnTo>
                        <a:lnTo>
                          <a:pt x="27" y="81"/>
                        </a:lnTo>
                        <a:lnTo>
                          <a:pt x="31" y="81"/>
                        </a:lnTo>
                        <a:lnTo>
                          <a:pt x="31" y="77"/>
                        </a:lnTo>
                        <a:lnTo>
                          <a:pt x="35" y="77"/>
                        </a:lnTo>
                        <a:lnTo>
                          <a:pt x="31" y="77"/>
                        </a:lnTo>
                        <a:lnTo>
                          <a:pt x="31" y="73"/>
                        </a:lnTo>
                        <a:lnTo>
                          <a:pt x="31" y="69"/>
                        </a:lnTo>
                        <a:lnTo>
                          <a:pt x="31" y="65"/>
                        </a:lnTo>
                        <a:lnTo>
                          <a:pt x="31" y="61"/>
                        </a:lnTo>
                        <a:lnTo>
                          <a:pt x="31" y="57"/>
                        </a:lnTo>
                        <a:lnTo>
                          <a:pt x="31" y="53"/>
                        </a:lnTo>
                        <a:lnTo>
                          <a:pt x="31" y="49"/>
                        </a:lnTo>
                        <a:lnTo>
                          <a:pt x="27" y="49"/>
                        </a:lnTo>
                        <a:lnTo>
                          <a:pt x="23" y="49"/>
                        </a:lnTo>
                        <a:lnTo>
                          <a:pt x="23" y="45"/>
                        </a:lnTo>
                        <a:lnTo>
                          <a:pt x="19" y="45"/>
                        </a:lnTo>
                        <a:lnTo>
                          <a:pt x="19" y="41"/>
                        </a:lnTo>
                        <a:lnTo>
                          <a:pt x="19" y="45"/>
                        </a:lnTo>
                        <a:lnTo>
                          <a:pt x="15" y="45"/>
                        </a:lnTo>
                        <a:lnTo>
                          <a:pt x="15" y="49"/>
                        </a:lnTo>
                        <a:lnTo>
                          <a:pt x="15" y="53"/>
                        </a:lnTo>
                        <a:lnTo>
                          <a:pt x="12" y="53"/>
                        </a:lnTo>
                        <a:lnTo>
                          <a:pt x="8" y="53"/>
                        </a:lnTo>
                        <a:lnTo>
                          <a:pt x="8" y="57"/>
                        </a:lnTo>
                        <a:lnTo>
                          <a:pt x="4" y="57"/>
                        </a:lnTo>
                        <a:lnTo>
                          <a:pt x="0" y="57"/>
                        </a:lnTo>
                        <a:lnTo>
                          <a:pt x="0" y="53"/>
                        </a:lnTo>
                        <a:lnTo>
                          <a:pt x="4" y="53"/>
                        </a:lnTo>
                        <a:lnTo>
                          <a:pt x="4" y="49"/>
                        </a:lnTo>
                        <a:lnTo>
                          <a:pt x="4" y="45"/>
                        </a:lnTo>
                        <a:lnTo>
                          <a:pt x="4" y="41"/>
                        </a:lnTo>
                        <a:lnTo>
                          <a:pt x="4" y="37"/>
                        </a:lnTo>
                        <a:lnTo>
                          <a:pt x="4" y="32"/>
                        </a:lnTo>
                        <a:lnTo>
                          <a:pt x="8" y="32"/>
                        </a:lnTo>
                        <a:lnTo>
                          <a:pt x="12" y="32"/>
                        </a:lnTo>
                        <a:lnTo>
                          <a:pt x="8" y="32"/>
                        </a:lnTo>
                        <a:lnTo>
                          <a:pt x="8" y="28"/>
                        </a:lnTo>
                        <a:lnTo>
                          <a:pt x="12" y="24"/>
                        </a:lnTo>
                        <a:lnTo>
                          <a:pt x="12" y="20"/>
                        </a:lnTo>
                        <a:lnTo>
                          <a:pt x="12" y="16"/>
                        </a:lnTo>
                        <a:lnTo>
                          <a:pt x="15" y="12"/>
                        </a:lnTo>
                        <a:lnTo>
                          <a:pt x="15" y="8"/>
                        </a:lnTo>
                        <a:lnTo>
                          <a:pt x="12" y="8"/>
                        </a:lnTo>
                        <a:lnTo>
                          <a:pt x="12" y="4"/>
                        </a:lnTo>
                        <a:lnTo>
                          <a:pt x="12" y="0"/>
                        </a:lnTo>
                        <a:lnTo>
                          <a:pt x="15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03" name="Freeform 778">
                    <a:extLst>
                      <a:ext uri="{FF2B5EF4-FFF2-40B4-BE49-F238E27FC236}">
                        <a16:creationId xmlns:a16="http://schemas.microsoft.com/office/drawing/2014/main" id="{707FE539-49F3-E488-4F86-C0E2E7DEB4C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231" y="3784"/>
                    <a:ext cx="20" cy="12"/>
                  </a:xfrm>
                  <a:custGeom>
                    <a:avLst/>
                    <a:gdLst>
                      <a:gd name="T0" fmla="*/ 4 w 19"/>
                      <a:gd name="T1" fmla="*/ 0 h 12"/>
                      <a:gd name="T2" fmla="*/ 8 w 19"/>
                      <a:gd name="T3" fmla="*/ 0 h 12"/>
                      <a:gd name="T4" fmla="*/ 11 w 19"/>
                      <a:gd name="T5" fmla="*/ 0 h 12"/>
                      <a:gd name="T6" fmla="*/ 15 w 19"/>
                      <a:gd name="T7" fmla="*/ 0 h 12"/>
                      <a:gd name="T8" fmla="*/ 15 w 19"/>
                      <a:gd name="T9" fmla="*/ 4 h 12"/>
                      <a:gd name="T10" fmla="*/ 19 w 19"/>
                      <a:gd name="T11" fmla="*/ 4 h 12"/>
                      <a:gd name="T12" fmla="*/ 19 w 19"/>
                      <a:gd name="T13" fmla="*/ 8 h 12"/>
                      <a:gd name="T14" fmla="*/ 19 w 19"/>
                      <a:gd name="T15" fmla="*/ 12 h 12"/>
                      <a:gd name="T16" fmla="*/ 15 w 19"/>
                      <a:gd name="T17" fmla="*/ 12 h 12"/>
                      <a:gd name="T18" fmla="*/ 15 w 19"/>
                      <a:gd name="T19" fmla="*/ 8 h 12"/>
                      <a:gd name="T20" fmla="*/ 11 w 19"/>
                      <a:gd name="T21" fmla="*/ 8 h 12"/>
                      <a:gd name="T22" fmla="*/ 8 w 19"/>
                      <a:gd name="T23" fmla="*/ 8 h 12"/>
                      <a:gd name="T24" fmla="*/ 4 w 19"/>
                      <a:gd name="T25" fmla="*/ 8 h 12"/>
                      <a:gd name="T26" fmla="*/ 0 w 19"/>
                      <a:gd name="T27" fmla="*/ 8 h 12"/>
                      <a:gd name="T28" fmla="*/ 0 w 19"/>
                      <a:gd name="T29" fmla="*/ 4 h 12"/>
                      <a:gd name="T30" fmla="*/ 0 w 19"/>
                      <a:gd name="T31" fmla="*/ 0 h 12"/>
                      <a:gd name="T32" fmla="*/ 0 w 19"/>
                      <a:gd name="T33" fmla="*/ 4 h 12"/>
                      <a:gd name="T34" fmla="*/ 4 w 19"/>
                      <a:gd name="T35" fmla="*/ 4 h 12"/>
                      <a:gd name="T36" fmla="*/ 4 w 19"/>
                      <a:gd name="T37" fmla="*/ 0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</a:cxnLst>
                    <a:rect l="0" t="0" r="r" b="b"/>
                    <a:pathLst>
                      <a:path w="19" h="12">
                        <a:moveTo>
                          <a:pt x="4" y="0"/>
                        </a:moveTo>
                        <a:lnTo>
                          <a:pt x="8" y="0"/>
                        </a:lnTo>
                        <a:lnTo>
                          <a:pt x="11" y="0"/>
                        </a:lnTo>
                        <a:lnTo>
                          <a:pt x="15" y="0"/>
                        </a:lnTo>
                        <a:lnTo>
                          <a:pt x="15" y="4"/>
                        </a:lnTo>
                        <a:lnTo>
                          <a:pt x="19" y="4"/>
                        </a:lnTo>
                        <a:lnTo>
                          <a:pt x="19" y="8"/>
                        </a:lnTo>
                        <a:lnTo>
                          <a:pt x="19" y="12"/>
                        </a:lnTo>
                        <a:lnTo>
                          <a:pt x="15" y="12"/>
                        </a:lnTo>
                        <a:lnTo>
                          <a:pt x="15" y="8"/>
                        </a:lnTo>
                        <a:lnTo>
                          <a:pt x="11" y="8"/>
                        </a:lnTo>
                        <a:lnTo>
                          <a:pt x="8" y="8"/>
                        </a:lnTo>
                        <a:lnTo>
                          <a:pt x="4" y="8"/>
                        </a:lnTo>
                        <a:lnTo>
                          <a:pt x="0" y="8"/>
                        </a:lnTo>
                        <a:lnTo>
                          <a:pt x="0" y="4"/>
                        </a:lnTo>
                        <a:lnTo>
                          <a:pt x="0" y="0"/>
                        </a:lnTo>
                        <a:lnTo>
                          <a:pt x="0" y="4"/>
                        </a:lnTo>
                        <a:lnTo>
                          <a:pt x="4" y="4"/>
                        </a:lnTo>
                        <a:lnTo>
                          <a:pt x="4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04" name="Freeform 779">
                    <a:extLst>
                      <a:ext uri="{FF2B5EF4-FFF2-40B4-BE49-F238E27FC236}">
                        <a16:creationId xmlns:a16="http://schemas.microsoft.com/office/drawing/2014/main" id="{75EE6848-B927-853B-77ED-69EC6D78602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627" y="3784"/>
                    <a:ext cx="52" cy="69"/>
                  </a:xfrm>
                  <a:custGeom>
                    <a:avLst/>
                    <a:gdLst>
                      <a:gd name="T0" fmla="*/ 38 w 54"/>
                      <a:gd name="T1" fmla="*/ 4 h 69"/>
                      <a:gd name="T2" fmla="*/ 42 w 54"/>
                      <a:gd name="T3" fmla="*/ 8 h 69"/>
                      <a:gd name="T4" fmla="*/ 46 w 54"/>
                      <a:gd name="T5" fmla="*/ 4 h 69"/>
                      <a:gd name="T6" fmla="*/ 50 w 54"/>
                      <a:gd name="T7" fmla="*/ 8 h 69"/>
                      <a:gd name="T8" fmla="*/ 50 w 54"/>
                      <a:gd name="T9" fmla="*/ 16 h 69"/>
                      <a:gd name="T10" fmla="*/ 50 w 54"/>
                      <a:gd name="T11" fmla="*/ 28 h 69"/>
                      <a:gd name="T12" fmla="*/ 42 w 54"/>
                      <a:gd name="T13" fmla="*/ 28 h 69"/>
                      <a:gd name="T14" fmla="*/ 46 w 54"/>
                      <a:gd name="T15" fmla="*/ 33 h 69"/>
                      <a:gd name="T16" fmla="*/ 46 w 54"/>
                      <a:gd name="T17" fmla="*/ 41 h 69"/>
                      <a:gd name="T18" fmla="*/ 46 w 54"/>
                      <a:gd name="T19" fmla="*/ 45 h 69"/>
                      <a:gd name="T20" fmla="*/ 50 w 54"/>
                      <a:gd name="T21" fmla="*/ 49 h 69"/>
                      <a:gd name="T22" fmla="*/ 54 w 54"/>
                      <a:gd name="T23" fmla="*/ 53 h 69"/>
                      <a:gd name="T24" fmla="*/ 54 w 54"/>
                      <a:gd name="T25" fmla="*/ 61 h 69"/>
                      <a:gd name="T26" fmla="*/ 50 w 54"/>
                      <a:gd name="T27" fmla="*/ 65 h 69"/>
                      <a:gd name="T28" fmla="*/ 46 w 54"/>
                      <a:gd name="T29" fmla="*/ 61 h 69"/>
                      <a:gd name="T30" fmla="*/ 42 w 54"/>
                      <a:gd name="T31" fmla="*/ 57 h 69"/>
                      <a:gd name="T32" fmla="*/ 38 w 54"/>
                      <a:gd name="T33" fmla="*/ 53 h 69"/>
                      <a:gd name="T34" fmla="*/ 34 w 54"/>
                      <a:gd name="T35" fmla="*/ 57 h 69"/>
                      <a:gd name="T36" fmla="*/ 31 w 54"/>
                      <a:gd name="T37" fmla="*/ 61 h 69"/>
                      <a:gd name="T38" fmla="*/ 27 w 54"/>
                      <a:gd name="T39" fmla="*/ 65 h 69"/>
                      <a:gd name="T40" fmla="*/ 19 w 54"/>
                      <a:gd name="T41" fmla="*/ 69 h 69"/>
                      <a:gd name="T42" fmla="*/ 11 w 54"/>
                      <a:gd name="T43" fmla="*/ 69 h 69"/>
                      <a:gd name="T44" fmla="*/ 8 w 54"/>
                      <a:gd name="T45" fmla="*/ 65 h 69"/>
                      <a:gd name="T46" fmla="*/ 4 w 54"/>
                      <a:gd name="T47" fmla="*/ 69 h 69"/>
                      <a:gd name="T48" fmla="*/ 4 w 54"/>
                      <a:gd name="T49" fmla="*/ 61 h 69"/>
                      <a:gd name="T50" fmla="*/ 0 w 54"/>
                      <a:gd name="T51" fmla="*/ 57 h 69"/>
                      <a:gd name="T52" fmla="*/ 0 w 54"/>
                      <a:gd name="T53" fmla="*/ 49 h 69"/>
                      <a:gd name="T54" fmla="*/ 8 w 54"/>
                      <a:gd name="T55" fmla="*/ 49 h 69"/>
                      <a:gd name="T56" fmla="*/ 8 w 54"/>
                      <a:gd name="T57" fmla="*/ 41 h 69"/>
                      <a:gd name="T58" fmla="*/ 11 w 54"/>
                      <a:gd name="T59" fmla="*/ 37 h 69"/>
                      <a:gd name="T60" fmla="*/ 11 w 54"/>
                      <a:gd name="T61" fmla="*/ 37 h 69"/>
                      <a:gd name="T62" fmla="*/ 8 w 54"/>
                      <a:gd name="T63" fmla="*/ 33 h 69"/>
                      <a:gd name="T64" fmla="*/ 11 w 54"/>
                      <a:gd name="T65" fmla="*/ 28 h 69"/>
                      <a:gd name="T66" fmla="*/ 11 w 54"/>
                      <a:gd name="T67" fmla="*/ 24 h 69"/>
                      <a:gd name="T68" fmla="*/ 11 w 54"/>
                      <a:gd name="T69" fmla="*/ 16 h 69"/>
                      <a:gd name="T70" fmla="*/ 15 w 54"/>
                      <a:gd name="T71" fmla="*/ 12 h 69"/>
                      <a:gd name="T72" fmla="*/ 23 w 54"/>
                      <a:gd name="T73" fmla="*/ 12 h 69"/>
                      <a:gd name="T74" fmla="*/ 27 w 54"/>
                      <a:gd name="T75" fmla="*/ 8 h 69"/>
                      <a:gd name="T76" fmla="*/ 31 w 54"/>
                      <a:gd name="T77" fmla="*/ 4 h 69"/>
                      <a:gd name="T78" fmla="*/ 34 w 54"/>
                      <a:gd name="T79" fmla="*/ 0 h 6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</a:cxnLst>
                    <a:rect l="0" t="0" r="r" b="b"/>
                    <a:pathLst>
                      <a:path w="54" h="69">
                        <a:moveTo>
                          <a:pt x="34" y="0"/>
                        </a:moveTo>
                        <a:lnTo>
                          <a:pt x="38" y="4"/>
                        </a:lnTo>
                        <a:lnTo>
                          <a:pt x="42" y="4"/>
                        </a:lnTo>
                        <a:lnTo>
                          <a:pt x="42" y="8"/>
                        </a:lnTo>
                        <a:lnTo>
                          <a:pt x="46" y="8"/>
                        </a:lnTo>
                        <a:lnTo>
                          <a:pt x="46" y="4"/>
                        </a:lnTo>
                        <a:lnTo>
                          <a:pt x="50" y="4"/>
                        </a:lnTo>
                        <a:lnTo>
                          <a:pt x="50" y="8"/>
                        </a:lnTo>
                        <a:lnTo>
                          <a:pt x="50" y="12"/>
                        </a:lnTo>
                        <a:lnTo>
                          <a:pt x="50" y="16"/>
                        </a:lnTo>
                        <a:lnTo>
                          <a:pt x="50" y="24"/>
                        </a:lnTo>
                        <a:lnTo>
                          <a:pt x="50" y="28"/>
                        </a:lnTo>
                        <a:lnTo>
                          <a:pt x="46" y="28"/>
                        </a:lnTo>
                        <a:lnTo>
                          <a:pt x="42" y="28"/>
                        </a:lnTo>
                        <a:lnTo>
                          <a:pt x="42" y="33"/>
                        </a:lnTo>
                        <a:lnTo>
                          <a:pt x="46" y="33"/>
                        </a:lnTo>
                        <a:lnTo>
                          <a:pt x="46" y="37"/>
                        </a:lnTo>
                        <a:lnTo>
                          <a:pt x="46" y="41"/>
                        </a:lnTo>
                        <a:lnTo>
                          <a:pt x="50" y="45"/>
                        </a:lnTo>
                        <a:lnTo>
                          <a:pt x="46" y="45"/>
                        </a:lnTo>
                        <a:lnTo>
                          <a:pt x="46" y="49"/>
                        </a:lnTo>
                        <a:lnTo>
                          <a:pt x="50" y="49"/>
                        </a:lnTo>
                        <a:lnTo>
                          <a:pt x="50" y="53"/>
                        </a:lnTo>
                        <a:lnTo>
                          <a:pt x="54" y="53"/>
                        </a:lnTo>
                        <a:lnTo>
                          <a:pt x="54" y="57"/>
                        </a:lnTo>
                        <a:lnTo>
                          <a:pt x="54" y="61"/>
                        </a:lnTo>
                        <a:lnTo>
                          <a:pt x="54" y="65"/>
                        </a:lnTo>
                        <a:lnTo>
                          <a:pt x="50" y="65"/>
                        </a:lnTo>
                        <a:lnTo>
                          <a:pt x="50" y="61"/>
                        </a:lnTo>
                        <a:lnTo>
                          <a:pt x="46" y="61"/>
                        </a:lnTo>
                        <a:lnTo>
                          <a:pt x="46" y="57"/>
                        </a:lnTo>
                        <a:lnTo>
                          <a:pt x="42" y="57"/>
                        </a:lnTo>
                        <a:lnTo>
                          <a:pt x="38" y="57"/>
                        </a:lnTo>
                        <a:lnTo>
                          <a:pt x="38" y="53"/>
                        </a:lnTo>
                        <a:lnTo>
                          <a:pt x="38" y="57"/>
                        </a:lnTo>
                        <a:lnTo>
                          <a:pt x="34" y="57"/>
                        </a:lnTo>
                        <a:lnTo>
                          <a:pt x="34" y="61"/>
                        </a:lnTo>
                        <a:lnTo>
                          <a:pt x="31" y="61"/>
                        </a:lnTo>
                        <a:lnTo>
                          <a:pt x="27" y="61"/>
                        </a:lnTo>
                        <a:lnTo>
                          <a:pt x="27" y="65"/>
                        </a:lnTo>
                        <a:lnTo>
                          <a:pt x="23" y="65"/>
                        </a:lnTo>
                        <a:lnTo>
                          <a:pt x="19" y="69"/>
                        </a:lnTo>
                        <a:lnTo>
                          <a:pt x="15" y="69"/>
                        </a:lnTo>
                        <a:lnTo>
                          <a:pt x="11" y="69"/>
                        </a:lnTo>
                        <a:lnTo>
                          <a:pt x="8" y="69"/>
                        </a:lnTo>
                        <a:lnTo>
                          <a:pt x="8" y="65"/>
                        </a:lnTo>
                        <a:lnTo>
                          <a:pt x="8" y="69"/>
                        </a:lnTo>
                        <a:lnTo>
                          <a:pt x="4" y="69"/>
                        </a:lnTo>
                        <a:lnTo>
                          <a:pt x="4" y="65"/>
                        </a:lnTo>
                        <a:lnTo>
                          <a:pt x="4" y="61"/>
                        </a:lnTo>
                        <a:lnTo>
                          <a:pt x="0" y="61"/>
                        </a:lnTo>
                        <a:lnTo>
                          <a:pt x="0" y="57"/>
                        </a:lnTo>
                        <a:lnTo>
                          <a:pt x="0" y="53"/>
                        </a:lnTo>
                        <a:lnTo>
                          <a:pt x="0" y="49"/>
                        </a:lnTo>
                        <a:lnTo>
                          <a:pt x="4" y="49"/>
                        </a:lnTo>
                        <a:lnTo>
                          <a:pt x="8" y="49"/>
                        </a:lnTo>
                        <a:lnTo>
                          <a:pt x="8" y="45"/>
                        </a:lnTo>
                        <a:lnTo>
                          <a:pt x="8" y="41"/>
                        </a:lnTo>
                        <a:lnTo>
                          <a:pt x="11" y="41"/>
                        </a:lnTo>
                        <a:lnTo>
                          <a:pt x="11" y="37"/>
                        </a:lnTo>
                        <a:lnTo>
                          <a:pt x="8" y="37"/>
                        </a:lnTo>
                        <a:lnTo>
                          <a:pt x="11" y="37"/>
                        </a:lnTo>
                        <a:lnTo>
                          <a:pt x="11" y="33"/>
                        </a:lnTo>
                        <a:lnTo>
                          <a:pt x="8" y="33"/>
                        </a:lnTo>
                        <a:lnTo>
                          <a:pt x="8" y="28"/>
                        </a:lnTo>
                        <a:lnTo>
                          <a:pt x="11" y="28"/>
                        </a:lnTo>
                        <a:lnTo>
                          <a:pt x="8" y="28"/>
                        </a:lnTo>
                        <a:lnTo>
                          <a:pt x="11" y="24"/>
                        </a:lnTo>
                        <a:lnTo>
                          <a:pt x="11" y="20"/>
                        </a:lnTo>
                        <a:lnTo>
                          <a:pt x="11" y="16"/>
                        </a:lnTo>
                        <a:lnTo>
                          <a:pt x="15" y="16"/>
                        </a:lnTo>
                        <a:lnTo>
                          <a:pt x="15" y="12"/>
                        </a:lnTo>
                        <a:lnTo>
                          <a:pt x="19" y="12"/>
                        </a:lnTo>
                        <a:lnTo>
                          <a:pt x="23" y="12"/>
                        </a:lnTo>
                        <a:lnTo>
                          <a:pt x="27" y="12"/>
                        </a:lnTo>
                        <a:lnTo>
                          <a:pt x="27" y="8"/>
                        </a:lnTo>
                        <a:lnTo>
                          <a:pt x="27" y="4"/>
                        </a:lnTo>
                        <a:lnTo>
                          <a:pt x="31" y="4"/>
                        </a:lnTo>
                        <a:lnTo>
                          <a:pt x="31" y="0"/>
                        </a:lnTo>
                        <a:lnTo>
                          <a:pt x="34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05" name="Freeform 780">
                    <a:extLst>
                      <a:ext uri="{FF2B5EF4-FFF2-40B4-BE49-F238E27FC236}">
                        <a16:creationId xmlns:a16="http://schemas.microsoft.com/office/drawing/2014/main" id="{5CC4F0A4-CE3E-4E22-3FF1-496A7EA0DCC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355" y="3784"/>
                    <a:ext cx="179" cy="107"/>
                  </a:xfrm>
                  <a:custGeom>
                    <a:avLst/>
                    <a:gdLst>
                      <a:gd name="T0" fmla="*/ 122 w 180"/>
                      <a:gd name="T1" fmla="*/ 8 h 109"/>
                      <a:gd name="T2" fmla="*/ 138 w 180"/>
                      <a:gd name="T3" fmla="*/ 12 h 109"/>
                      <a:gd name="T4" fmla="*/ 141 w 180"/>
                      <a:gd name="T5" fmla="*/ 16 h 109"/>
                      <a:gd name="T6" fmla="*/ 145 w 180"/>
                      <a:gd name="T7" fmla="*/ 24 h 109"/>
                      <a:gd name="T8" fmla="*/ 149 w 180"/>
                      <a:gd name="T9" fmla="*/ 37 h 109"/>
                      <a:gd name="T10" fmla="*/ 161 w 180"/>
                      <a:gd name="T11" fmla="*/ 41 h 109"/>
                      <a:gd name="T12" fmla="*/ 168 w 180"/>
                      <a:gd name="T13" fmla="*/ 41 h 109"/>
                      <a:gd name="T14" fmla="*/ 180 w 180"/>
                      <a:gd name="T15" fmla="*/ 45 h 109"/>
                      <a:gd name="T16" fmla="*/ 176 w 180"/>
                      <a:gd name="T17" fmla="*/ 57 h 109"/>
                      <a:gd name="T18" fmla="*/ 176 w 180"/>
                      <a:gd name="T19" fmla="*/ 65 h 109"/>
                      <a:gd name="T20" fmla="*/ 168 w 180"/>
                      <a:gd name="T21" fmla="*/ 73 h 109"/>
                      <a:gd name="T22" fmla="*/ 161 w 180"/>
                      <a:gd name="T23" fmla="*/ 81 h 109"/>
                      <a:gd name="T24" fmla="*/ 161 w 180"/>
                      <a:gd name="T25" fmla="*/ 97 h 109"/>
                      <a:gd name="T26" fmla="*/ 153 w 180"/>
                      <a:gd name="T27" fmla="*/ 105 h 109"/>
                      <a:gd name="T28" fmla="*/ 141 w 180"/>
                      <a:gd name="T29" fmla="*/ 101 h 109"/>
                      <a:gd name="T30" fmla="*/ 130 w 180"/>
                      <a:gd name="T31" fmla="*/ 109 h 109"/>
                      <a:gd name="T32" fmla="*/ 126 w 180"/>
                      <a:gd name="T33" fmla="*/ 101 h 109"/>
                      <a:gd name="T34" fmla="*/ 130 w 180"/>
                      <a:gd name="T35" fmla="*/ 89 h 109"/>
                      <a:gd name="T36" fmla="*/ 141 w 180"/>
                      <a:gd name="T37" fmla="*/ 85 h 109"/>
                      <a:gd name="T38" fmla="*/ 138 w 180"/>
                      <a:gd name="T39" fmla="*/ 77 h 109"/>
                      <a:gd name="T40" fmla="*/ 126 w 180"/>
                      <a:gd name="T41" fmla="*/ 73 h 109"/>
                      <a:gd name="T42" fmla="*/ 115 w 180"/>
                      <a:gd name="T43" fmla="*/ 69 h 109"/>
                      <a:gd name="T44" fmla="*/ 103 w 180"/>
                      <a:gd name="T45" fmla="*/ 73 h 109"/>
                      <a:gd name="T46" fmla="*/ 95 w 180"/>
                      <a:gd name="T47" fmla="*/ 81 h 109"/>
                      <a:gd name="T48" fmla="*/ 88 w 180"/>
                      <a:gd name="T49" fmla="*/ 89 h 109"/>
                      <a:gd name="T50" fmla="*/ 88 w 180"/>
                      <a:gd name="T51" fmla="*/ 101 h 109"/>
                      <a:gd name="T52" fmla="*/ 76 w 180"/>
                      <a:gd name="T53" fmla="*/ 101 h 109"/>
                      <a:gd name="T54" fmla="*/ 72 w 180"/>
                      <a:gd name="T55" fmla="*/ 105 h 109"/>
                      <a:gd name="T56" fmla="*/ 69 w 180"/>
                      <a:gd name="T57" fmla="*/ 93 h 109"/>
                      <a:gd name="T58" fmla="*/ 65 w 180"/>
                      <a:gd name="T59" fmla="*/ 97 h 109"/>
                      <a:gd name="T60" fmla="*/ 57 w 180"/>
                      <a:gd name="T61" fmla="*/ 89 h 109"/>
                      <a:gd name="T62" fmla="*/ 42 w 180"/>
                      <a:gd name="T63" fmla="*/ 89 h 109"/>
                      <a:gd name="T64" fmla="*/ 30 w 180"/>
                      <a:gd name="T65" fmla="*/ 85 h 109"/>
                      <a:gd name="T66" fmla="*/ 19 w 180"/>
                      <a:gd name="T67" fmla="*/ 89 h 109"/>
                      <a:gd name="T68" fmla="*/ 11 w 180"/>
                      <a:gd name="T69" fmla="*/ 81 h 109"/>
                      <a:gd name="T70" fmla="*/ 0 w 180"/>
                      <a:gd name="T71" fmla="*/ 77 h 109"/>
                      <a:gd name="T72" fmla="*/ 3 w 180"/>
                      <a:gd name="T73" fmla="*/ 65 h 109"/>
                      <a:gd name="T74" fmla="*/ 19 w 180"/>
                      <a:gd name="T75" fmla="*/ 65 h 109"/>
                      <a:gd name="T76" fmla="*/ 30 w 180"/>
                      <a:gd name="T77" fmla="*/ 69 h 109"/>
                      <a:gd name="T78" fmla="*/ 42 w 180"/>
                      <a:gd name="T79" fmla="*/ 69 h 109"/>
                      <a:gd name="T80" fmla="*/ 53 w 180"/>
                      <a:gd name="T81" fmla="*/ 73 h 109"/>
                      <a:gd name="T82" fmla="*/ 53 w 180"/>
                      <a:gd name="T83" fmla="*/ 73 h 109"/>
                      <a:gd name="T84" fmla="*/ 65 w 180"/>
                      <a:gd name="T85" fmla="*/ 69 h 109"/>
                      <a:gd name="T86" fmla="*/ 72 w 180"/>
                      <a:gd name="T87" fmla="*/ 69 h 109"/>
                      <a:gd name="T88" fmla="*/ 72 w 180"/>
                      <a:gd name="T89" fmla="*/ 61 h 109"/>
                      <a:gd name="T90" fmla="*/ 72 w 180"/>
                      <a:gd name="T91" fmla="*/ 53 h 109"/>
                      <a:gd name="T92" fmla="*/ 69 w 180"/>
                      <a:gd name="T93" fmla="*/ 45 h 109"/>
                      <a:gd name="T94" fmla="*/ 72 w 180"/>
                      <a:gd name="T95" fmla="*/ 33 h 109"/>
                      <a:gd name="T96" fmla="*/ 80 w 180"/>
                      <a:gd name="T97" fmla="*/ 24 h 109"/>
                      <a:gd name="T98" fmla="*/ 88 w 180"/>
                      <a:gd name="T99" fmla="*/ 16 h 109"/>
                      <a:gd name="T100" fmla="*/ 95 w 180"/>
                      <a:gd name="T101" fmla="*/ 16 h 109"/>
                      <a:gd name="T102" fmla="*/ 107 w 180"/>
                      <a:gd name="T103" fmla="*/ 8 h 109"/>
                      <a:gd name="T104" fmla="*/ 118 w 180"/>
                      <a:gd name="T105" fmla="*/ 0 h 10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</a:cxnLst>
                    <a:rect l="0" t="0" r="r" b="b"/>
                    <a:pathLst>
                      <a:path w="180" h="109">
                        <a:moveTo>
                          <a:pt x="118" y="0"/>
                        </a:moveTo>
                        <a:lnTo>
                          <a:pt x="118" y="4"/>
                        </a:lnTo>
                        <a:lnTo>
                          <a:pt x="122" y="4"/>
                        </a:lnTo>
                        <a:lnTo>
                          <a:pt x="122" y="8"/>
                        </a:lnTo>
                        <a:lnTo>
                          <a:pt x="126" y="8"/>
                        </a:lnTo>
                        <a:lnTo>
                          <a:pt x="130" y="8"/>
                        </a:lnTo>
                        <a:lnTo>
                          <a:pt x="134" y="12"/>
                        </a:lnTo>
                        <a:lnTo>
                          <a:pt x="138" y="12"/>
                        </a:lnTo>
                        <a:lnTo>
                          <a:pt x="138" y="16"/>
                        </a:lnTo>
                        <a:lnTo>
                          <a:pt x="141" y="16"/>
                        </a:lnTo>
                        <a:lnTo>
                          <a:pt x="141" y="20"/>
                        </a:lnTo>
                        <a:lnTo>
                          <a:pt x="141" y="16"/>
                        </a:lnTo>
                        <a:lnTo>
                          <a:pt x="141" y="20"/>
                        </a:lnTo>
                        <a:lnTo>
                          <a:pt x="141" y="16"/>
                        </a:lnTo>
                        <a:lnTo>
                          <a:pt x="145" y="20"/>
                        </a:lnTo>
                        <a:lnTo>
                          <a:pt x="145" y="24"/>
                        </a:lnTo>
                        <a:lnTo>
                          <a:pt x="145" y="28"/>
                        </a:lnTo>
                        <a:lnTo>
                          <a:pt x="145" y="33"/>
                        </a:lnTo>
                        <a:lnTo>
                          <a:pt x="145" y="37"/>
                        </a:lnTo>
                        <a:lnTo>
                          <a:pt x="149" y="37"/>
                        </a:lnTo>
                        <a:lnTo>
                          <a:pt x="153" y="37"/>
                        </a:lnTo>
                        <a:lnTo>
                          <a:pt x="153" y="41"/>
                        </a:lnTo>
                        <a:lnTo>
                          <a:pt x="157" y="41"/>
                        </a:lnTo>
                        <a:lnTo>
                          <a:pt x="161" y="41"/>
                        </a:lnTo>
                        <a:lnTo>
                          <a:pt x="161" y="45"/>
                        </a:lnTo>
                        <a:lnTo>
                          <a:pt x="164" y="45"/>
                        </a:lnTo>
                        <a:lnTo>
                          <a:pt x="164" y="41"/>
                        </a:lnTo>
                        <a:lnTo>
                          <a:pt x="168" y="41"/>
                        </a:lnTo>
                        <a:lnTo>
                          <a:pt x="172" y="41"/>
                        </a:lnTo>
                        <a:lnTo>
                          <a:pt x="176" y="41"/>
                        </a:lnTo>
                        <a:lnTo>
                          <a:pt x="176" y="45"/>
                        </a:lnTo>
                        <a:lnTo>
                          <a:pt x="180" y="45"/>
                        </a:lnTo>
                        <a:lnTo>
                          <a:pt x="180" y="49"/>
                        </a:lnTo>
                        <a:lnTo>
                          <a:pt x="180" y="53"/>
                        </a:lnTo>
                        <a:lnTo>
                          <a:pt x="176" y="53"/>
                        </a:lnTo>
                        <a:lnTo>
                          <a:pt x="176" y="57"/>
                        </a:lnTo>
                        <a:lnTo>
                          <a:pt x="180" y="57"/>
                        </a:lnTo>
                        <a:lnTo>
                          <a:pt x="180" y="61"/>
                        </a:lnTo>
                        <a:lnTo>
                          <a:pt x="180" y="65"/>
                        </a:lnTo>
                        <a:lnTo>
                          <a:pt x="176" y="65"/>
                        </a:lnTo>
                        <a:lnTo>
                          <a:pt x="172" y="65"/>
                        </a:lnTo>
                        <a:lnTo>
                          <a:pt x="172" y="69"/>
                        </a:lnTo>
                        <a:lnTo>
                          <a:pt x="168" y="69"/>
                        </a:lnTo>
                        <a:lnTo>
                          <a:pt x="168" y="73"/>
                        </a:lnTo>
                        <a:lnTo>
                          <a:pt x="164" y="73"/>
                        </a:lnTo>
                        <a:lnTo>
                          <a:pt x="164" y="77"/>
                        </a:lnTo>
                        <a:lnTo>
                          <a:pt x="161" y="77"/>
                        </a:lnTo>
                        <a:lnTo>
                          <a:pt x="161" y="81"/>
                        </a:lnTo>
                        <a:lnTo>
                          <a:pt x="161" y="85"/>
                        </a:lnTo>
                        <a:lnTo>
                          <a:pt x="161" y="89"/>
                        </a:lnTo>
                        <a:lnTo>
                          <a:pt x="161" y="93"/>
                        </a:lnTo>
                        <a:lnTo>
                          <a:pt x="161" y="97"/>
                        </a:lnTo>
                        <a:lnTo>
                          <a:pt x="157" y="97"/>
                        </a:lnTo>
                        <a:lnTo>
                          <a:pt x="157" y="101"/>
                        </a:lnTo>
                        <a:lnTo>
                          <a:pt x="153" y="101"/>
                        </a:lnTo>
                        <a:lnTo>
                          <a:pt x="153" y="105"/>
                        </a:lnTo>
                        <a:lnTo>
                          <a:pt x="149" y="105"/>
                        </a:lnTo>
                        <a:lnTo>
                          <a:pt x="149" y="101"/>
                        </a:lnTo>
                        <a:lnTo>
                          <a:pt x="145" y="101"/>
                        </a:lnTo>
                        <a:lnTo>
                          <a:pt x="141" y="101"/>
                        </a:lnTo>
                        <a:lnTo>
                          <a:pt x="141" y="105"/>
                        </a:lnTo>
                        <a:lnTo>
                          <a:pt x="138" y="105"/>
                        </a:lnTo>
                        <a:lnTo>
                          <a:pt x="134" y="109"/>
                        </a:lnTo>
                        <a:lnTo>
                          <a:pt x="130" y="109"/>
                        </a:lnTo>
                        <a:lnTo>
                          <a:pt x="126" y="109"/>
                        </a:lnTo>
                        <a:lnTo>
                          <a:pt x="126" y="105"/>
                        </a:lnTo>
                        <a:lnTo>
                          <a:pt x="130" y="105"/>
                        </a:lnTo>
                        <a:lnTo>
                          <a:pt x="126" y="101"/>
                        </a:lnTo>
                        <a:lnTo>
                          <a:pt x="126" y="97"/>
                        </a:lnTo>
                        <a:lnTo>
                          <a:pt x="126" y="93"/>
                        </a:lnTo>
                        <a:lnTo>
                          <a:pt x="130" y="93"/>
                        </a:lnTo>
                        <a:lnTo>
                          <a:pt x="130" y="89"/>
                        </a:lnTo>
                        <a:lnTo>
                          <a:pt x="134" y="89"/>
                        </a:lnTo>
                        <a:lnTo>
                          <a:pt x="134" y="85"/>
                        </a:lnTo>
                        <a:lnTo>
                          <a:pt x="138" y="85"/>
                        </a:lnTo>
                        <a:lnTo>
                          <a:pt x="141" y="85"/>
                        </a:lnTo>
                        <a:lnTo>
                          <a:pt x="141" y="81"/>
                        </a:lnTo>
                        <a:lnTo>
                          <a:pt x="141" y="77"/>
                        </a:lnTo>
                        <a:lnTo>
                          <a:pt x="141" y="81"/>
                        </a:lnTo>
                        <a:lnTo>
                          <a:pt x="138" y="77"/>
                        </a:lnTo>
                        <a:lnTo>
                          <a:pt x="134" y="77"/>
                        </a:lnTo>
                        <a:lnTo>
                          <a:pt x="130" y="77"/>
                        </a:lnTo>
                        <a:lnTo>
                          <a:pt x="130" y="73"/>
                        </a:lnTo>
                        <a:lnTo>
                          <a:pt x="126" y="73"/>
                        </a:lnTo>
                        <a:lnTo>
                          <a:pt x="126" y="69"/>
                        </a:lnTo>
                        <a:lnTo>
                          <a:pt x="122" y="69"/>
                        </a:lnTo>
                        <a:lnTo>
                          <a:pt x="118" y="69"/>
                        </a:lnTo>
                        <a:lnTo>
                          <a:pt x="115" y="69"/>
                        </a:lnTo>
                        <a:lnTo>
                          <a:pt x="115" y="73"/>
                        </a:lnTo>
                        <a:lnTo>
                          <a:pt x="111" y="73"/>
                        </a:lnTo>
                        <a:lnTo>
                          <a:pt x="107" y="73"/>
                        </a:lnTo>
                        <a:lnTo>
                          <a:pt x="103" y="73"/>
                        </a:lnTo>
                        <a:lnTo>
                          <a:pt x="103" y="77"/>
                        </a:lnTo>
                        <a:lnTo>
                          <a:pt x="99" y="77"/>
                        </a:lnTo>
                        <a:lnTo>
                          <a:pt x="99" y="81"/>
                        </a:lnTo>
                        <a:lnTo>
                          <a:pt x="95" y="81"/>
                        </a:lnTo>
                        <a:lnTo>
                          <a:pt x="92" y="81"/>
                        </a:lnTo>
                        <a:lnTo>
                          <a:pt x="92" y="85"/>
                        </a:lnTo>
                        <a:lnTo>
                          <a:pt x="88" y="85"/>
                        </a:lnTo>
                        <a:lnTo>
                          <a:pt x="88" y="89"/>
                        </a:lnTo>
                        <a:lnTo>
                          <a:pt x="88" y="93"/>
                        </a:lnTo>
                        <a:lnTo>
                          <a:pt x="92" y="93"/>
                        </a:lnTo>
                        <a:lnTo>
                          <a:pt x="88" y="97"/>
                        </a:lnTo>
                        <a:lnTo>
                          <a:pt x="88" y="101"/>
                        </a:lnTo>
                        <a:lnTo>
                          <a:pt x="84" y="101"/>
                        </a:lnTo>
                        <a:lnTo>
                          <a:pt x="80" y="101"/>
                        </a:lnTo>
                        <a:lnTo>
                          <a:pt x="76" y="105"/>
                        </a:lnTo>
                        <a:lnTo>
                          <a:pt x="76" y="101"/>
                        </a:lnTo>
                        <a:lnTo>
                          <a:pt x="76" y="105"/>
                        </a:lnTo>
                        <a:lnTo>
                          <a:pt x="76" y="101"/>
                        </a:lnTo>
                        <a:lnTo>
                          <a:pt x="72" y="101"/>
                        </a:lnTo>
                        <a:lnTo>
                          <a:pt x="72" y="105"/>
                        </a:lnTo>
                        <a:lnTo>
                          <a:pt x="72" y="101"/>
                        </a:lnTo>
                        <a:lnTo>
                          <a:pt x="72" y="97"/>
                        </a:lnTo>
                        <a:lnTo>
                          <a:pt x="69" y="97"/>
                        </a:lnTo>
                        <a:lnTo>
                          <a:pt x="69" y="93"/>
                        </a:lnTo>
                        <a:lnTo>
                          <a:pt x="69" y="97"/>
                        </a:lnTo>
                        <a:lnTo>
                          <a:pt x="65" y="97"/>
                        </a:lnTo>
                        <a:lnTo>
                          <a:pt x="65" y="101"/>
                        </a:lnTo>
                        <a:lnTo>
                          <a:pt x="65" y="97"/>
                        </a:lnTo>
                        <a:lnTo>
                          <a:pt x="61" y="97"/>
                        </a:lnTo>
                        <a:lnTo>
                          <a:pt x="61" y="93"/>
                        </a:lnTo>
                        <a:lnTo>
                          <a:pt x="57" y="93"/>
                        </a:lnTo>
                        <a:lnTo>
                          <a:pt x="57" y="89"/>
                        </a:lnTo>
                        <a:lnTo>
                          <a:pt x="53" y="89"/>
                        </a:lnTo>
                        <a:lnTo>
                          <a:pt x="49" y="89"/>
                        </a:lnTo>
                        <a:lnTo>
                          <a:pt x="46" y="89"/>
                        </a:lnTo>
                        <a:lnTo>
                          <a:pt x="42" y="89"/>
                        </a:lnTo>
                        <a:lnTo>
                          <a:pt x="38" y="89"/>
                        </a:lnTo>
                        <a:lnTo>
                          <a:pt x="34" y="89"/>
                        </a:lnTo>
                        <a:lnTo>
                          <a:pt x="34" y="85"/>
                        </a:lnTo>
                        <a:lnTo>
                          <a:pt x="30" y="85"/>
                        </a:lnTo>
                        <a:lnTo>
                          <a:pt x="26" y="85"/>
                        </a:lnTo>
                        <a:lnTo>
                          <a:pt x="26" y="89"/>
                        </a:lnTo>
                        <a:lnTo>
                          <a:pt x="23" y="89"/>
                        </a:lnTo>
                        <a:lnTo>
                          <a:pt x="19" y="89"/>
                        </a:lnTo>
                        <a:lnTo>
                          <a:pt x="15" y="89"/>
                        </a:lnTo>
                        <a:lnTo>
                          <a:pt x="11" y="89"/>
                        </a:lnTo>
                        <a:lnTo>
                          <a:pt x="11" y="85"/>
                        </a:lnTo>
                        <a:lnTo>
                          <a:pt x="11" y="81"/>
                        </a:lnTo>
                        <a:lnTo>
                          <a:pt x="7" y="81"/>
                        </a:lnTo>
                        <a:lnTo>
                          <a:pt x="7" y="77"/>
                        </a:lnTo>
                        <a:lnTo>
                          <a:pt x="3" y="77"/>
                        </a:lnTo>
                        <a:lnTo>
                          <a:pt x="0" y="77"/>
                        </a:lnTo>
                        <a:lnTo>
                          <a:pt x="0" y="73"/>
                        </a:lnTo>
                        <a:lnTo>
                          <a:pt x="0" y="69"/>
                        </a:lnTo>
                        <a:lnTo>
                          <a:pt x="0" y="65"/>
                        </a:lnTo>
                        <a:lnTo>
                          <a:pt x="3" y="65"/>
                        </a:lnTo>
                        <a:lnTo>
                          <a:pt x="7" y="65"/>
                        </a:lnTo>
                        <a:lnTo>
                          <a:pt x="11" y="65"/>
                        </a:lnTo>
                        <a:lnTo>
                          <a:pt x="15" y="65"/>
                        </a:lnTo>
                        <a:lnTo>
                          <a:pt x="19" y="65"/>
                        </a:lnTo>
                        <a:lnTo>
                          <a:pt x="23" y="65"/>
                        </a:lnTo>
                        <a:lnTo>
                          <a:pt x="26" y="65"/>
                        </a:lnTo>
                        <a:lnTo>
                          <a:pt x="30" y="65"/>
                        </a:lnTo>
                        <a:lnTo>
                          <a:pt x="30" y="69"/>
                        </a:lnTo>
                        <a:lnTo>
                          <a:pt x="34" y="69"/>
                        </a:lnTo>
                        <a:lnTo>
                          <a:pt x="34" y="65"/>
                        </a:lnTo>
                        <a:lnTo>
                          <a:pt x="38" y="69"/>
                        </a:lnTo>
                        <a:lnTo>
                          <a:pt x="42" y="69"/>
                        </a:lnTo>
                        <a:lnTo>
                          <a:pt x="42" y="73"/>
                        </a:lnTo>
                        <a:lnTo>
                          <a:pt x="46" y="73"/>
                        </a:lnTo>
                        <a:lnTo>
                          <a:pt x="49" y="73"/>
                        </a:lnTo>
                        <a:lnTo>
                          <a:pt x="53" y="73"/>
                        </a:lnTo>
                        <a:lnTo>
                          <a:pt x="53" y="69"/>
                        </a:lnTo>
                        <a:lnTo>
                          <a:pt x="53" y="73"/>
                        </a:lnTo>
                        <a:lnTo>
                          <a:pt x="53" y="69"/>
                        </a:lnTo>
                        <a:lnTo>
                          <a:pt x="53" y="73"/>
                        </a:lnTo>
                        <a:lnTo>
                          <a:pt x="57" y="73"/>
                        </a:lnTo>
                        <a:lnTo>
                          <a:pt x="57" y="69"/>
                        </a:lnTo>
                        <a:lnTo>
                          <a:pt x="61" y="69"/>
                        </a:lnTo>
                        <a:lnTo>
                          <a:pt x="65" y="69"/>
                        </a:lnTo>
                        <a:lnTo>
                          <a:pt x="65" y="73"/>
                        </a:lnTo>
                        <a:lnTo>
                          <a:pt x="69" y="73"/>
                        </a:lnTo>
                        <a:lnTo>
                          <a:pt x="69" y="69"/>
                        </a:lnTo>
                        <a:lnTo>
                          <a:pt x="72" y="69"/>
                        </a:lnTo>
                        <a:lnTo>
                          <a:pt x="76" y="69"/>
                        </a:lnTo>
                        <a:lnTo>
                          <a:pt x="76" y="65"/>
                        </a:lnTo>
                        <a:lnTo>
                          <a:pt x="72" y="65"/>
                        </a:lnTo>
                        <a:lnTo>
                          <a:pt x="72" y="61"/>
                        </a:lnTo>
                        <a:lnTo>
                          <a:pt x="72" y="57"/>
                        </a:lnTo>
                        <a:lnTo>
                          <a:pt x="69" y="57"/>
                        </a:lnTo>
                        <a:lnTo>
                          <a:pt x="72" y="57"/>
                        </a:lnTo>
                        <a:lnTo>
                          <a:pt x="72" y="53"/>
                        </a:lnTo>
                        <a:lnTo>
                          <a:pt x="69" y="53"/>
                        </a:lnTo>
                        <a:lnTo>
                          <a:pt x="72" y="53"/>
                        </a:lnTo>
                        <a:lnTo>
                          <a:pt x="69" y="49"/>
                        </a:lnTo>
                        <a:lnTo>
                          <a:pt x="69" y="45"/>
                        </a:lnTo>
                        <a:lnTo>
                          <a:pt x="69" y="41"/>
                        </a:lnTo>
                        <a:lnTo>
                          <a:pt x="69" y="37"/>
                        </a:lnTo>
                        <a:lnTo>
                          <a:pt x="72" y="37"/>
                        </a:lnTo>
                        <a:lnTo>
                          <a:pt x="72" y="33"/>
                        </a:lnTo>
                        <a:lnTo>
                          <a:pt x="76" y="33"/>
                        </a:lnTo>
                        <a:lnTo>
                          <a:pt x="76" y="28"/>
                        </a:lnTo>
                        <a:lnTo>
                          <a:pt x="80" y="28"/>
                        </a:lnTo>
                        <a:lnTo>
                          <a:pt x="80" y="24"/>
                        </a:lnTo>
                        <a:lnTo>
                          <a:pt x="84" y="24"/>
                        </a:lnTo>
                        <a:lnTo>
                          <a:pt x="84" y="20"/>
                        </a:lnTo>
                        <a:lnTo>
                          <a:pt x="88" y="20"/>
                        </a:lnTo>
                        <a:lnTo>
                          <a:pt x="88" y="16"/>
                        </a:lnTo>
                        <a:lnTo>
                          <a:pt x="92" y="16"/>
                        </a:lnTo>
                        <a:lnTo>
                          <a:pt x="95" y="16"/>
                        </a:lnTo>
                        <a:lnTo>
                          <a:pt x="95" y="12"/>
                        </a:lnTo>
                        <a:lnTo>
                          <a:pt x="95" y="16"/>
                        </a:lnTo>
                        <a:lnTo>
                          <a:pt x="99" y="16"/>
                        </a:lnTo>
                        <a:lnTo>
                          <a:pt x="99" y="12"/>
                        </a:lnTo>
                        <a:lnTo>
                          <a:pt x="103" y="12"/>
                        </a:lnTo>
                        <a:lnTo>
                          <a:pt x="107" y="8"/>
                        </a:lnTo>
                        <a:lnTo>
                          <a:pt x="107" y="4"/>
                        </a:lnTo>
                        <a:lnTo>
                          <a:pt x="111" y="4"/>
                        </a:lnTo>
                        <a:lnTo>
                          <a:pt x="115" y="0"/>
                        </a:lnTo>
                        <a:lnTo>
                          <a:pt x="118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06" name="Freeform 781">
                    <a:extLst>
                      <a:ext uri="{FF2B5EF4-FFF2-40B4-BE49-F238E27FC236}">
                        <a16:creationId xmlns:a16="http://schemas.microsoft.com/office/drawing/2014/main" id="{D5368F48-D391-0409-AC17-5F5C1D30D35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239" y="3784"/>
                    <a:ext cx="50" cy="61"/>
                  </a:xfrm>
                  <a:custGeom>
                    <a:avLst/>
                    <a:gdLst>
                      <a:gd name="T0" fmla="*/ 23 w 49"/>
                      <a:gd name="T1" fmla="*/ 16 h 61"/>
                      <a:gd name="T2" fmla="*/ 30 w 49"/>
                      <a:gd name="T3" fmla="*/ 16 h 61"/>
                      <a:gd name="T4" fmla="*/ 34 w 49"/>
                      <a:gd name="T5" fmla="*/ 12 h 61"/>
                      <a:gd name="T6" fmla="*/ 38 w 49"/>
                      <a:gd name="T7" fmla="*/ 8 h 61"/>
                      <a:gd name="T8" fmla="*/ 42 w 49"/>
                      <a:gd name="T9" fmla="*/ 4 h 61"/>
                      <a:gd name="T10" fmla="*/ 46 w 49"/>
                      <a:gd name="T11" fmla="*/ 0 h 61"/>
                      <a:gd name="T12" fmla="*/ 49 w 49"/>
                      <a:gd name="T13" fmla="*/ 4 h 61"/>
                      <a:gd name="T14" fmla="*/ 46 w 49"/>
                      <a:gd name="T15" fmla="*/ 12 h 61"/>
                      <a:gd name="T16" fmla="*/ 46 w 49"/>
                      <a:gd name="T17" fmla="*/ 20 h 61"/>
                      <a:gd name="T18" fmla="*/ 42 w 49"/>
                      <a:gd name="T19" fmla="*/ 28 h 61"/>
                      <a:gd name="T20" fmla="*/ 42 w 49"/>
                      <a:gd name="T21" fmla="*/ 28 h 61"/>
                      <a:gd name="T22" fmla="*/ 38 w 49"/>
                      <a:gd name="T23" fmla="*/ 33 h 61"/>
                      <a:gd name="T24" fmla="*/ 38 w 49"/>
                      <a:gd name="T25" fmla="*/ 41 h 61"/>
                      <a:gd name="T26" fmla="*/ 38 w 49"/>
                      <a:gd name="T27" fmla="*/ 49 h 61"/>
                      <a:gd name="T28" fmla="*/ 34 w 49"/>
                      <a:gd name="T29" fmla="*/ 53 h 61"/>
                      <a:gd name="T30" fmla="*/ 38 w 49"/>
                      <a:gd name="T31" fmla="*/ 57 h 61"/>
                      <a:gd name="T32" fmla="*/ 30 w 49"/>
                      <a:gd name="T33" fmla="*/ 57 h 61"/>
                      <a:gd name="T34" fmla="*/ 30 w 49"/>
                      <a:gd name="T35" fmla="*/ 57 h 61"/>
                      <a:gd name="T36" fmla="*/ 26 w 49"/>
                      <a:gd name="T37" fmla="*/ 53 h 61"/>
                      <a:gd name="T38" fmla="*/ 19 w 49"/>
                      <a:gd name="T39" fmla="*/ 53 h 61"/>
                      <a:gd name="T40" fmla="*/ 15 w 49"/>
                      <a:gd name="T41" fmla="*/ 57 h 61"/>
                      <a:gd name="T42" fmla="*/ 15 w 49"/>
                      <a:gd name="T43" fmla="*/ 57 h 61"/>
                      <a:gd name="T44" fmla="*/ 7 w 49"/>
                      <a:gd name="T45" fmla="*/ 57 h 61"/>
                      <a:gd name="T46" fmla="*/ 7 w 49"/>
                      <a:gd name="T47" fmla="*/ 57 h 61"/>
                      <a:gd name="T48" fmla="*/ 3 w 49"/>
                      <a:gd name="T49" fmla="*/ 61 h 61"/>
                      <a:gd name="T50" fmla="*/ 0 w 49"/>
                      <a:gd name="T51" fmla="*/ 57 h 61"/>
                      <a:gd name="T52" fmla="*/ 0 w 49"/>
                      <a:gd name="T53" fmla="*/ 49 h 61"/>
                      <a:gd name="T54" fmla="*/ 0 w 49"/>
                      <a:gd name="T55" fmla="*/ 41 h 61"/>
                      <a:gd name="T56" fmla="*/ 3 w 49"/>
                      <a:gd name="T57" fmla="*/ 37 h 61"/>
                      <a:gd name="T58" fmla="*/ 7 w 49"/>
                      <a:gd name="T59" fmla="*/ 33 h 61"/>
                      <a:gd name="T60" fmla="*/ 11 w 49"/>
                      <a:gd name="T61" fmla="*/ 28 h 61"/>
                      <a:gd name="T62" fmla="*/ 15 w 49"/>
                      <a:gd name="T63" fmla="*/ 24 h 61"/>
                      <a:gd name="T64" fmla="*/ 15 w 49"/>
                      <a:gd name="T65" fmla="*/ 16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49" h="61">
                        <a:moveTo>
                          <a:pt x="19" y="16"/>
                        </a:moveTo>
                        <a:lnTo>
                          <a:pt x="23" y="16"/>
                        </a:lnTo>
                        <a:lnTo>
                          <a:pt x="26" y="16"/>
                        </a:lnTo>
                        <a:lnTo>
                          <a:pt x="30" y="16"/>
                        </a:lnTo>
                        <a:lnTo>
                          <a:pt x="34" y="16"/>
                        </a:lnTo>
                        <a:lnTo>
                          <a:pt x="34" y="12"/>
                        </a:lnTo>
                        <a:lnTo>
                          <a:pt x="38" y="12"/>
                        </a:lnTo>
                        <a:lnTo>
                          <a:pt x="38" y="8"/>
                        </a:lnTo>
                        <a:lnTo>
                          <a:pt x="42" y="8"/>
                        </a:lnTo>
                        <a:lnTo>
                          <a:pt x="42" y="4"/>
                        </a:lnTo>
                        <a:lnTo>
                          <a:pt x="46" y="4"/>
                        </a:lnTo>
                        <a:lnTo>
                          <a:pt x="46" y="0"/>
                        </a:lnTo>
                        <a:lnTo>
                          <a:pt x="46" y="4"/>
                        </a:lnTo>
                        <a:lnTo>
                          <a:pt x="49" y="4"/>
                        </a:lnTo>
                        <a:lnTo>
                          <a:pt x="49" y="8"/>
                        </a:lnTo>
                        <a:lnTo>
                          <a:pt x="46" y="12"/>
                        </a:lnTo>
                        <a:lnTo>
                          <a:pt x="46" y="16"/>
                        </a:lnTo>
                        <a:lnTo>
                          <a:pt x="46" y="20"/>
                        </a:lnTo>
                        <a:lnTo>
                          <a:pt x="42" y="24"/>
                        </a:lnTo>
                        <a:lnTo>
                          <a:pt x="42" y="28"/>
                        </a:lnTo>
                        <a:lnTo>
                          <a:pt x="46" y="28"/>
                        </a:lnTo>
                        <a:lnTo>
                          <a:pt x="42" y="28"/>
                        </a:lnTo>
                        <a:lnTo>
                          <a:pt x="38" y="28"/>
                        </a:lnTo>
                        <a:lnTo>
                          <a:pt x="38" y="33"/>
                        </a:lnTo>
                        <a:lnTo>
                          <a:pt x="38" y="37"/>
                        </a:lnTo>
                        <a:lnTo>
                          <a:pt x="38" y="41"/>
                        </a:lnTo>
                        <a:lnTo>
                          <a:pt x="38" y="45"/>
                        </a:lnTo>
                        <a:lnTo>
                          <a:pt x="38" y="49"/>
                        </a:lnTo>
                        <a:lnTo>
                          <a:pt x="34" y="49"/>
                        </a:lnTo>
                        <a:lnTo>
                          <a:pt x="34" y="53"/>
                        </a:lnTo>
                        <a:lnTo>
                          <a:pt x="38" y="53"/>
                        </a:lnTo>
                        <a:lnTo>
                          <a:pt x="38" y="57"/>
                        </a:lnTo>
                        <a:lnTo>
                          <a:pt x="34" y="57"/>
                        </a:lnTo>
                        <a:lnTo>
                          <a:pt x="30" y="57"/>
                        </a:lnTo>
                        <a:lnTo>
                          <a:pt x="30" y="61"/>
                        </a:lnTo>
                        <a:lnTo>
                          <a:pt x="30" y="57"/>
                        </a:lnTo>
                        <a:lnTo>
                          <a:pt x="26" y="57"/>
                        </a:lnTo>
                        <a:lnTo>
                          <a:pt x="26" y="53"/>
                        </a:lnTo>
                        <a:lnTo>
                          <a:pt x="23" y="53"/>
                        </a:lnTo>
                        <a:lnTo>
                          <a:pt x="19" y="53"/>
                        </a:lnTo>
                        <a:lnTo>
                          <a:pt x="19" y="57"/>
                        </a:lnTo>
                        <a:lnTo>
                          <a:pt x="15" y="57"/>
                        </a:lnTo>
                        <a:lnTo>
                          <a:pt x="15" y="53"/>
                        </a:lnTo>
                        <a:lnTo>
                          <a:pt x="15" y="57"/>
                        </a:lnTo>
                        <a:lnTo>
                          <a:pt x="11" y="57"/>
                        </a:lnTo>
                        <a:lnTo>
                          <a:pt x="7" y="57"/>
                        </a:lnTo>
                        <a:lnTo>
                          <a:pt x="7" y="53"/>
                        </a:lnTo>
                        <a:lnTo>
                          <a:pt x="7" y="57"/>
                        </a:lnTo>
                        <a:lnTo>
                          <a:pt x="3" y="57"/>
                        </a:lnTo>
                        <a:lnTo>
                          <a:pt x="3" y="61"/>
                        </a:lnTo>
                        <a:lnTo>
                          <a:pt x="0" y="61"/>
                        </a:lnTo>
                        <a:lnTo>
                          <a:pt x="0" y="57"/>
                        </a:lnTo>
                        <a:lnTo>
                          <a:pt x="0" y="53"/>
                        </a:lnTo>
                        <a:lnTo>
                          <a:pt x="0" y="49"/>
                        </a:lnTo>
                        <a:lnTo>
                          <a:pt x="0" y="45"/>
                        </a:lnTo>
                        <a:lnTo>
                          <a:pt x="0" y="41"/>
                        </a:lnTo>
                        <a:lnTo>
                          <a:pt x="3" y="41"/>
                        </a:lnTo>
                        <a:lnTo>
                          <a:pt x="3" y="37"/>
                        </a:lnTo>
                        <a:lnTo>
                          <a:pt x="7" y="37"/>
                        </a:lnTo>
                        <a:lnTo>
                          <a:pt x="7" y="33"/>
                        </a:lnTo>
                        <a:lnTo>
                          <a:pt x="11" y="33"/>
                        </a:lnTo>
                        <a:lnTo>
                          <a:pt x="11" y="28"/>
                        </a:lnTo>
                        <a:lnTo>
                          <a:pt x="15" y="28"/>
                        </a:lnTo>
                        <a:lnTo>
                          <a:pt x="15" y="24"/>
                        </a:lnTo>
                        <a:lnTo>
                          <a:pt x="15" y="20"/>
                        </a:lnTo>
                        <a:lnTo>
                          <a:pt x="15" y="16"/>
                        </a:lnTo>
                        <a:lnTo>
                          <a:pt x="19" y="16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07" name="Freeform 782">
                    <a:extLst>
                      <a:ext uri="{FF2B5EF4-FFF2-40B4-BE49-F238E27FC236}">
                        <a16:creationId xmlns:a16="http://schemas.microsoft.com/office/drawing/2014/main" id="{BC5C09EC-77F9-09DE-0808-7D4D7C5231E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193" y="3784"/>
                    <a:ext cx="61" cy="61"/>
                  </a:xfrm>
                  <a:custGeom>
                    <a:avLst/>
                    <a:gdLst>
                      <a:gd name="T0" fmla="*/ 26 w 61"/>
                      <a:gd name="T1" fmla="*/ 4 h 61"/>
                      <a:gd name="T2" fmla="*/ 34 w 61"/>
                      <a:gd name="T3" fmla="*/ 4 h 61"/>
                      <a:gd name="T4" fmla="*/ 38 w 61"/>
                      <a:gd name="T5" fmla="*/ 8 h 61"/>
                      <a:gd name="T6" fmla="*/ 46 w 61"/>
                      <a:gd name="T7" fmla="*/ 8 h 61"/>
                      <a:gd name="T8" fmla="*/ 46 w 61"/>
                      <a:gd name="T9" fmla="*/ 16 h 61"/>
                      <a:gd name="T10" fmla="*/ 49 w 61"/>
                      <a:gd name="T11" fmla="*/ 20 h 61"/>
                      <a:gd name="T12" fmla="*/ 53 w 61"/>
                      <a:gd name="T13" fmla="*/ 16 h 61"/>
                      <a:gd name="T14" fmla="*/ 57 w 61"/>
                      <a:gd name="T15" fmla="*/ 16 h 61"/>
                      <a:gd name="T16" fmla="*/ 61 w 61"/>
                      <a:gd name="T17" fmla="*/ 20 h 61"/>
                      <a:gd name="T18" fmla="*/ 61 w 61"/>
                      <a:gd name="T19" fmla="*/ 28 h 61"/>
                      <a:gd name="T20" fmla="*/ 57 w 61"/>
                      <a:gd name="T21" fmla="*/ 33 h 61"/>
                      <a:gd name="T22" fmla="*/ 53 w 61"/>
                      <a:gd name="T23" fmla="*/ 37 h 61"/>
                      <a:gd name="T24" fmla="*/ 49 w 61"/>
                      <a:gd name="T25" fmla="*/ 41 h 61"/>
                      <a:gd name="T26" fmla="*/ 46 w 61"/>
                      <a:gd name="T27" fmla="*/ 45 h 61"/>
                      <a:gd name="T28" fmla="*/ 46 w 61"/>
                      <a:gd name="T29" fmla="*/ 53 h 61"/>
                      <a:gd name="T30" fmla="*/ 46 w 61"/>
                      <a:gd name="T31" fmla="*/ 61 h 61"/>
                      <a:gd name="T32" fmla="*/ 38 w 61"/>
                      <a:gd name="T33" fmla="*/ 61 h 61"/>
                      <a:gd name="T34" fmla="*/ 34 w 61"/>
                      <a:gd name="T35" fmla="*/ 57 h 61"/>
                      <a:gd name="T36" fmla="*/ 34 w 61"/>
                      <a:gd name="T37" fmla="*/ 49 h 61"/>
                      <a:gd name="T38" fmla="*/ 30 w 61"/>
                      <a:gd name="T39" fmla="*/ 45 h 61"/>
                      <a:gd name="T40" fmla="*/ 26 w 61"/>
                      <a:gd name="T41" fmla="*/ 45 h 61"/>
                      <a:gd name="T42" fmla="*/ 19 w 61"/>
                      <a:gd name="T43" fmla="*/ 45 h 61"/>
                      <a:gd name="T44" fmla="*/ 15 w 61"/>
                      <a:gd name="T45" fmla="*/ 49 h 61"/>
                      <a:gd name="T46" fmla="*/ 11 w 61"/>
                      <a:gd name="T47" fmla="*/ 45 h 61"/>
                      <a:gd name="T48" fmla="*/ 7 w 61"/>
                      <a:gd name="T49" fmla="*/ 49 h 61"/>
                      <a:gd name="T50" fmla="*/ 7 w 61"/>
                      <a:gd name="T51" fmla="*/ 41 h 61"/>
                      <a:gd name="T52" fmla="*/ 7 w 61"/>
                      <a:gd name="T53" fmla="*/ 33 h 61"/>
                      <a:gd name="T54" fmla="*/ 15 w 61"/>
                      <a:gd name="T55" fmla="*/ 33 h 61"/>
                      <a:gd name="T56" fmla="*/ 15 w 61"/>
                      <a:gd name="T57" fmla="*/ 24 h 61"/>
                      <a:gd name="T58" fmla="*/ 15 w 61"/>
                      <a:gd name="T59" fmla="*/ 20 h 61"/>
                      <a:gd name="T60" fmla="*/ 11 w 61"/>
                      <a:gd name="T61" fmla="*/ 24 h 61"/>
                      <a:gd name="T62" fmla="*/ 7 w 61"/>
                      <a:gd name="T63" fmla="*/ 20 h 61"/>
                      <a:gd name="T64" fmla="*/ 3 w 61"/>
                      <a:gd name="T65" fmla="*/ 16 h 61"/>
                      <a:gd name="T66" fmla="*/ 0 w 61"/>
                      <a:gd name="T67" fmla="*/ 12 h 61"/>
                      <a:gd name="T68" fmla="*/ 11 w 61"/>
                      <a:gd name="T69" fmla="*/ 16 h 61"/>
                      <a:gd name="T70" fmla="*/ 15 w 61"/>
                      <a:gd name="T71" fmla="*/ 12 h 61"/>
                      <a:gd name="T72" fmla="*/ 19 w 61"/>
                      <a:gd name="T73" fmla="*/ 8 h 61"/>
                      <a:gd name="T74" fmla="*/ 26 w 61"/>
                      <a:gd name="T75" fmla="*/ 8 h 61"/>
                      <a:gd name="T76" fmla="*/ 26 w 61"/>
                      <a:gd name="T77" fmla="*/ 0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</a:cxnLst>
                    <a:rect l="0" t="0" r="r" b="b"/>
                    <a:pathLst>
                      <a:path w="61" h="61">
                        <a:moveTo>
                          <a:pt x="26" y="0"/>
                        </a:moveTo>
                        <a:lnTo>
                          <a:pt x="26" y="4"/>
                        </a:lnTo>
                        <a:lnTo>
                          <a:pt x="30" y="4"/>
                        </a:lnTo>
                        <a:lnTo>
                          <a:pt x="34" y="4"/>
                        </a:lnTo>
                        <a:lnTo>
                          <a:pt x="38" y="4"/>
                        </a:lnTo>
                        <a:lnTo>
                          <a:pt x="38" y="8"/>
                        </a:lnTo>
                        <a:lnTo>
                          <a:pt x="42" y="8"/>
                        </a:lnTo>
                        <a:lnTo>
                          <a:pt x="46" y="8"/>
                        </a:lnTo>
                        <a:lnTo>
                          <a:pt x="46" y="12"/>
                        </a:lnTo>
                        <a:lnTo>
                          <a:pt x="46" y="16"/>
                        </a:lnTo>
                        <a:lnTo>
                          <a:pt x="49" y="16"/>
                        </a:lnTo>
                        <a:lnTo>
                          <a:pt x="49" y="20"/>
                        </a:lnTo>
                        <a:lnTo>
                          <a:pt x="53" y="20"/>
                        </a:lnTo>
                        <a:lnTo>
                          <a:pt x="53" y="16"/>
                        </a:lnTo>
                        <a:lnTo>
                          <a:pt x="53" y="20"/>
                        </a:lnTo>
                        <a:lnTo>
                          <a:pt x="57" y="16"/>
                        </a:lnTo>
                        <a:lnTo>
                          <a:pt x="57" y="20"/>
                        </a:lnTo>
                        <a:lnTo>
                          <a:pt x="61" y="20"/>
                        </a:lnTo>
                        <a:lnTo>
                          <a:pt x="61" y="24"/>
                        </a:lnTo>
                        <a:lnTo>
                          <a:pt x="61" y="28"/>
                        </a:lnTo>
                        <a:lnTo>
                          <a:pt x="57" y="28"/>
                        </a:lnTo>
                        <a:lnTo>
                          <a:pt x="57" y="33"/>
                        </a:lnTo>
                        <a:lnTo>
                          <a:pt x="53" y="33"/>
                        </a:lnTo>
                        <a:lnTo>
                          <a:pt x="53" y="37"/>
                        </a:lnTo>
                        <a:lnTo>
                          <a:pt x="49" y="37"/>
                        </a:lnTo>
                        <a:lnTo>
                          <a:pt x="49" y="41"/>
                        </a:lnTo>
                        <a:lnTo>
                          <a:pt x="46" y="41"/>
                        </a:lnTo>
                        <a:lnTo>
                          <a:pt x="46" y="45"/>
                        </a:lnTo>
                        <a:lnTo>
                          <a:pt x="46" y="49"/>
                        </a:lnTo>
                        <a:lnTo>
                          <a:pt x="46" y="53"/>
                        </a:lnTo>
                        <a:lnTo>
                          <a:pt x="46" y="57"/>
                        </a:lnTo>
                        <a:lnTo>
                          <a:pt x="46" y="61"/>
                        </a:lnTo>
                        <a:lnTo>
                          <a:pt x="42" y="61"/>
                        </a:lnTo>
                        <a:lnTo>
                          <a:pt x="38" y="61"/>
                        </a:lnTo>
                        <a:lnTo>
                          <a:pt x="38" y="57"/>
                        </a:lnTo>
                        <a:lnTo>
                          <a:pt x="34" y="57"/>
                        </a:lnTo>
                        <a:lnTo>
                          <a:pt x="34" y="53"/>
                        </a:lnTo>
                        <a:lnTo>
                          <a:pt x="34" y="49"/>
                        </a:lnTo>
                        <a:lnTo>
                          <a:pt x="34" y="45"/>
                        </a:lnTo>
                        <a:lnTo>
                          <a:pt x="30" y="45"/>
                        </a:lnTo>
                        <a:lnTo>
                          <a:pt x="26" y="49"/>
                        </a:lnTo>
                        <a:lnTo>
                          <a:pt x="26" y="45"/>
                        </a:lnTo>
                        <a:lnTo>
                          <a:pt x="23" y="45"/>
                        </a:lnTo>
                        <a:lnTo>
                          <a:pt x="19" y="45"/>
                        </a:lnTo>
                        <a:lnTo>
                          <a:pt x="15" y="45"/>
                        </a:lnTo>
                        <a:lnTo>
                          <a:pt x="15" y="49"/>
                        </a:lnTo>
                        <a:lnTo>
                          <a:pt x="11" y="49"/>
                        </a:lnTo>
                        <a:lnTo>
                          <a:pt x="11" y="45"/>
                        </a:lnTo>
                        <a:lnTo>
                          <a:pt x="11" y="49"/>
                        </a:lnTo>
                        <a:lnTo>
                          <a:pt x="7" y="49"/>
                        </a:lnTo>
                        <a:lnTo>
                          <a:pt x="7" y="45"/>
                        </a:lnTo>
                        <a:lnTo>
                          <a:pt x="7" y="41"/>
                        </a:lnTo>
                        <a:lnTo>
                          <a:pt x="7" y="37"/>
                        </a:lnTo>
                        <a:lnTo>
                          <a:pt x="7" y="33"/>
                        </a:lnTo>
                        <a:lnTo>
                          <a:pt x="11" y="33"/>
                        </a:lnTo>
                        <a:lnTo>
                          <a:pt x="15" y="33"/>
                        </a:lnTo>
                        <a:lnTo>
                          <a:pt x="15" y="28"/>
                        </a:lnTo>
                        <a:lnTo>
                          <a:pt x="15" y="24"/>
                        </a:lnTo>
                        <a:lnTo>
                          <a:pt x="19" y="24"/>
                        </a:lnTo>
                        <a:lnTo>
                          <a:pt x="15" y="20"/>
                        </a:lnTo>
                        <a:lnTo>
                          <a:pt x="11" y="20"/>
                        </a:lnTo>
                        <a:lnTo>
                          <a:pt x="11" y="24"/>
                        </a:lnTo>
                        <a:lnTo>
                          <a:pt x="7" y="24"/>
                        </a:lnTo>
                        <a:lnTo>
                          <a:pt x="7" y="20"/>
                        </a:lnTo>
                        <a:lnTo>
                          <a:pt x="7" y="16"/>
                        </a:lnTo>
                        <a:lnTo>
                          <a:pt x="3" y="16"/>
                        </a:lnTo>
                        <a:lnTo>
                          <a:pt x="3" y="12"/>
                        </a:lnTo>
                        <a:lnTo>
                          <a:pt x="0" y="12"/>
                        </a:lnTo>
                        <a:lnTo>
                          <a:pt x="3" y="12"/>
                        </a:lnTo>
                        <a:lnTo>
                          <a:pt x="11" y="16"/>
                        </a:lnTo>
                        <a:lnTo>
                          <a:pt x="15" y="16"/>
                        </a:lnTo>
                        <a:lnTo>
                          <a:pt x="15" y="12"/>
                        </a:lnTo>
                        <a:lnTo>
                          <a:pt x="19" y="12"/>
                        </a:lnTo>
                        <a:lnTo>
                          <a:pt x="19" y="8"/>
                        </a:lnTo>
                        <a:lnTo>
                          <a:pt x="23" y="8"/>
                        </a:lnTo>
                        <a:lnTo>
                          <a:pt x="26" y="8"/>
                        </a:lnTo>
                        <a:lnTo>
                          <a:pt x="26" y="4"/>
                        </a:lnTo>
                        <a:lnTo>
                          <a:pt x="26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08" name="Freeform 783">
                    <a:extLst>
                      <a:ext uri="{FF2B5EF4-FFF2-40B4-BE49-F238E27FC236}">
                        <a16:creationId xmlns:a16="http://schemas.microsoft.com/office/drawing/2014/main" id="{4BDEEC88-DE06-DCC7-BE4B-013B146890D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995" y="3792"/>
                    <a:ext cx="26" cy="29"/>
                  </a:xfrm>
                  <a:custGeom>
                    <a:avLst/>
                    <a:gdLst>
                      <a:gd name="T0" fmla="*/ 0 w 27"/>
                      <a:gd name="T1" fmla="*/ 12 h 29"/>
                      <a:gd name="T2" fmla="*/ 4 w 27"/>
                      <a:gd name="T3" fmla="*/ 12 h 29"/>
                      <a:gd name="T4" fmla="*/ 4 w 27"/>
                      <a:gd name="T5" fmla="*/ 8 h 29"/>
                      <a:gd name="T6" fmla="*/ 8 w 27"/>
                      <a:gd name="T7" fmla="*/ 8 h 29"/>
                      <a:gd name="T8" fmla="*/ 8 w 27"/>
                      <a:gd name="T9" fmla="*/ 4 h 29"/>
                      <a:gd name="T10" fmla="*/ 12 w 27"/>
                      <a:gd name="T11" fmla="*/ 4 h 29"/>
                      <a:gd name="T12" fmla="*/ 15 w 27"/>
                      <a:gd name="T13" fmla="*/ 4 h 29"/>
                      <a:gd name="T14" fmla="*/ 15 w 27"/>
                      <a:gd name="T15" fmla="*/ 0 h 29"/>
                      <a:gd name="T16" fmla="*/ 19 w 27"/>
                      <a:gd name="T17" fmla="*/ 0 h 29"/>
                      <a:gd name="T18" fmla="*/ 23 w 27"/>
                      <a:gd name="T19" fmla="*/ 0 h 29"/>
                      <a:gd name="T20" fmla="*/ 27 w 27"/>
                      <a:gd name="T21" fmla="*/ 0 h 29"/>
                      <a:gd name="T22" fmla="*/ 27 w 27"/>
                      <a:gd name="T23" fmla="*/ 4 h 29"/>
                      <a:gd name="T24" fmla="*/ 23 w 27"/>
                      <a:gd name="T25" fmla="*/ 4 h 29"/>
                      <a:gd name="T26" fmla="*/ 23 w 27"/>
                      <a:gd name="T27" fmla="*/ 8 h 29"/>
                      <a:gd name="T28" fmla="*/ 19 w 27"/>
                      <a:gd name="T29" fmla="*/ 8 h 29"/>
                      <a:gd name="T30" fmla="*/ 19 w 27"/>
                      <a:gd name="T31" fmla="*/ 12 h 29"/>
                      <a:gd name="T32" fmla="*/ 19 w 27"/>
                      <a:gd name="T33" fmla="*/ 16 h 29"/>
                      <a:gd name="T34" fmla="*/ 19 w 27"/>
                      <a:gd name="T35" fmla="*/ 20 h 29"/>
                      <a:gd name="T36" fmla="*/ 19 w 27"/>
                      <a:gd name="T37" fmla="*/ 25 h 29"/>
                      <a:gd name="T38" fmla="*/ 19 w 27"/>
                      <a:gd name="T39" fmla="*/ 29 h 29"/>
                      <a:gd name="T40" fmla="*/ 15 w 27"/>
                      <a:gd name="T41" fmla="*/ 29 h 29"/>
                      <a:gd name="T42" fmla="*/ 12 w 27"/>
                      <a:gd name="T43" fmla="*/ 29 h 29"/>
                      <a:gd name="T44" fmla="*/ 8 w 27"/>
                      <a:gd name="T45" fmla="*/ 29 h 29"/>
                      <a:gd name="T46" fmla="*/ 4 w 27"/>
                      <a:gd name="T47" fmla="*/ 25 h 29"/>
                      <a:gd name="T48" fmla="*/ 0 w 27"/>
                      <a:gd name="T49" fmla="*/ 25 h 29"/>
                      <a:gd name="T50" fmla="*/ 4 w 27"/>
                      <a:gd name="T51" fmla="*/ 25 h 29"/>
                      <a:gd name="T52" fmla="*/ 4 w 27"/>
                      <a:gd name="T53" fmla="*/ 20 h 29"/>
                      <a:gd name="T54" fmla="*/ 4 w 27"/>
                      <a:gd name="T55" fmla="*/ 16 h 29"/>
                      <a:gd name="T56" fmla="*/ 0 w 27"/>
                      <a:gd name="T57" fmla="*/ 16 h 29"/>
                      <a:gd name="T58" fmla="*/ 0 w 27"/>
                      <a:gd name="T59" fmla="*/ 12 h 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</a:cxnLst>
                    <a:rect l="0" t="0" r="r" b="b"/>
                    <a:pathLst>
                      <a:path w="27" h="29">
                        <a:moveTo>
                          <a:pt x="0" y="12"/>
                        </a:moveTo>
                        <a:lnTo>
                          <a:pt x="4" y="12"/>
                        </a:lnTo>
                        <a:lnTo>
                          <a:pt x="4" y="8"/>
                        </a:lnTo>
                        <a:lnTo>
                          <a:pt x="8" y="8"/>
                        </a:lnTo>
                        <a:lnTo>
                          <a:pt x="8" y="4"/>
                        </a:lnTo>
                        <a:lnTo>
                          <a:pt x="12" y="4"/>
                        </a:lnTo>
                        <a:lnTo>
                          <a:pt x="15" y="4"/>
                        </a:lnTo>
                        <a:lnTo>
                          <a:pt x="15" y="0"/>
                        </a:lnTo>
                        <a:lnTo>
                          <a:pt x="19" y="0"/>
                        </a:lnTo>
                        <a:lnTo>
                          <a:pt x="23" y="0"/>
                        </a:lnTo>
                        <a:lnTo>
                          <a:pt x="27" y="0"/>
                        </a:lnTo>
                        <a:lnTo>
                          <a:pt x="27" y="4"/>
                        </a:lnTo>
                        <a:lnTo>
                          <a:pt x="23" y="4"/>
                        </a:lnTo>
                        <a:lnTo>
                          <a:pt x="23" y="8"/>
                        </a:lnTo>
                        <a:lnTo>
                          <a:pt x="19" y="8"/>
                        </a:lnTo>
                        <a:lnTo>
                          <a:pt x="19" y="12"/>
                        </a:lnTo>
                        <a:lnTo>
                          <a:pt x="19" y="16"/>
                        </a:lnTo>
                        <a:lnTo>
                          <a:pt x="19" y="20"/>
                        </a:lnTo>
                        <a:lnTo>
                          <a:pt x="19" y="25"/>
                        </a:lnTo>
                        <a:lnTo>
                          <a:pt x="19" y="29"/>
                        </a:lnTo>
                        <a:lnTo>
                          <a:pt x="15" y="29"/>
                        </a:lnTo>
                        <a:lnTo>
                          <a:pt x="12" y="29"/>
                        </a:lnTo>
                        <a:lnTo>
                          <a:pt x="8" y="29"/>
                        </a:lnTo>
                        <a:lnTo>
                          <a:pt x="4" y="25"/>
                        </a:lnTo>
                        <a:lnTo>
                          <a:pt x="0" y="25"/>
                        </a:lnTo>
                        <a:lnTo>
                          <a:pt x="4" y="25"/>
                        </a:lnTo>
                        <a:lnTo>
                          <a:pt x="4" y="20"/>
                        </a:lnTo>
                        <a:lnTo>
                          <a:pt x="4" y="16"/>
                        </a:lnTo>
                        <a:lnTo>
                          <a:pt x="0" y="16"/>
                        </a:lnTo>
                        <a:lnTo>
                          <a:pt x="0" y="12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09" name="Freeform 784">
                    <a:extLst>
                      <a:ext uri="{FF2B5EF4-FFF2-40B4-BE49-F238E27FC236}">
                        <a16:creationId xmlns:a16="http://schemas.microsoft.com/office/drawing/2014/main" id="{33B9A085-1A4C-8528-F28C-0340C4389F9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236" y="3792"/>
                    <a:ext cx="23" cy="12"/>
                  </a:xfrm>
                  <a:custGeom>
                    <a:avLst/>
                    <a:gdLst>
                      <a:gd name="T0" fmla="*/ 0 w 23"/>
                      <a:gd name="T1" fmla="*/ 0 h 12"/>
                      <a:gd name="T2" fmla="*/ 4 w 23"/>
                      <a:gd name="T3" fmla="*/ 0 h 12"/>
                      <a:gd name="T4" fmla="*/ 7 w 23"/>
                      <a:gd name="T5" fmla="*/ 0 h 12"/>
                      <a:gd name="T6" fmla="*/ 11 w 23"/>
                      <a:gd name="T7" fmla="*/ 0 h 12"/>
                      <a:gd name="T8" fmla="*/ 11 w 23"/>
                      <a:gd name="T9" fmla="*/ 4 h 12"/>
                      <a:gd name="T10" fmla="*/ 15 w 23"/>
                      <a:gd name="T11" fmla="*/ 4 h 12"/>
                      <a:gd name="T12" fmla="*/ 15 w 23"/>
                      <a:gd name="T13" fmla="*/ 8 h 12"/>
                      <a:gd name="T14" fmla="*/ 19 w 23"/>
                      <a:gd name="T15" fmla="*/ 8 h 12"/>
                      <a:gd name="T16" fmla="*/ 19 w 23"/>
                      <a:gd name="T17" fmla="*/ 4 h 12"/>
                      <a:gd name="T18" fmla="*/ 19 w 23"/>
                      <a:gd name="T19" fmla="*/ 8 h 12"/>
                      <a:gd name="T20" fmla="*/ 23 w 23"/>
                      <a:gd name="T21" fmla="*/ 8 h 12"/>
                      <a:gd name="T22" fmla="*/ 19 w 23"/>
                      <a:gd name="T23" fmla="*/ 8 h 12"/>
                      <a:gd name="T24" fmla="*/ 19 w 23"/>
                      <a:gd name="T25" fmla="*/ 12 h 12"/>
                      <a:gd name="T26" fmla="*/ 15 w 23"/>
                      <a:gd name="T27" fmla="*/ 12 h 12"/>
                      <a:gd name="T28" fmla="*/ 15 w 23"/>
                      <a:gd name="T29" fmla="*/ 8 h 12"/>
                      <a:gd name="T30" fmla="*/ 11 w 23"/>
                      <a:gd name="T31" fmla="*/ 12 h 12"/>
                      <a:gd name="T32" fmla="*/ 11 w 23"/>
                      <a:gd name="T33" fmla="*/ 8 h 12"/>
                      <a:gd name="T34" fmla="*/ 11 w 23"/>
                      <a:gd name="T35" fmla="*/ 12 h 12"/>
                      <a:gd name="T36" fmla="*/ 7 w 23"/>
                      <a:gd name="T37" fmla="*/ 12 h 12"/>
                      <a:gd name="T38" fmla="*/ 7 w 23"/>
                      <a:gd name="T39" fmla="*/ 8 h 12"/>
                      <a:gd name="T40" fmla="*/ 4 w 23"/>
                      <a:gd name="T41" fmla="*/ 8 h 12"/>
                      <a:gd name="T42" fmla="*/ 4 w 23"/>
                      <a:gd name="T43" fmla="*/ 4 h 12"/>
                      <a:gd name="T44" fmla="*/ 4 w 23"/>
                      <a:gd name="T45" fmla="*/ 0 h 12"/>
                      <a:gd name="T46" fmla="*/ 0 w 23"/>
                      <a:gd name="T47" fmla="*/ 0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</a:cxnLst>
                    <a:rect l="0" t="0" r="r" b="b"/>
                    <a:pathLst>
                      <a:path w="23" h="12">
                        <a:moveTo>
                          <a:pt x="0" y="0"/>
                        </a:moveTo>
                        <a:lnTo>
                          <a:pt x="4" y="0"/>
                        </a:lnTo>
                        <a:lnTo>
                          <a:pt x="7" y="0"/>
                        </a:lnTo>
                        <a:lnTo>
                          <a:pt x="11" y="0"/>
                        </a:lnTo>
                        <a:lnTo>
                          <a:pt x="11" y="4"/>
                        </a:lnTo>
                        <a:lnTo>
                          <a:pt x="15" y="4"/>
                        </a:lnTo>
                        <a:lnTo>
                          <a:pt x="15" y="8"/>
                        </a:lnTo>
                        <a:lnTo>
                          <a:pt x="19" y="8"/>
                        </a:lnTo>
                        <a:lnTo>
                          <a:pt x="19" y="4"/>
                        </a:lnTo>
                        <a:lnTo>
                          <a:pt x="19" y="8"/>
                        </a:lnTo>
                        <a:lnTo>
                          <a:pt x="23" y="8"/>
                        </a:lnTo>
                        <a:lnTo>
                          <a:pt x="19" y="8"/>
                        </a:lnTo>
                        <a:lnTo>
                          <a:pt x="19" y="12"/>
                        </a:lnTo>
                        <a:lnTo>
                          <a:pt x="15" y="12"/>
                        </a:lnTo>
                        <a:lnTo>
                          <a:pt x="15" y="8"/>
                        </a:lnTo>
                        <a:lnTo>
                          <a:pt x="11" y="12"/>
                        </a:lnTo>
                        <a:lnTo>
                          <a:pt x="11" y="8"/>
                        </a:lnTo>
                        <a:lnTo>
                          <a:pt x="11" y="12"/>
                        </a:lnTo>
                        <a:lnTo>
                          <a:pt x="7" y="12"/>
                        </a:lnTo>
                        <a:lnTo>
                          <a:pt x="7" y="8"/>
                        </a:lnTo>
                        <a:lnTo>
                          <a:pt x="4" y="8"/>
                        </a:lnTo>
                        <a:lnTo>
                          <a:pt x="4" y="4"/>
                        </a:lnTo>
                        <a:lnTo>
                          <a:pt x="4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10" name="Freeform 785">
                    <a:extLst>
                      <a:ext uri="{FF2B5EF4-FFF2-40B4-BE49-F238E27FC236}">
                        <a16:creationId xmlns:a16="http://schemas.microsoft.com/office/drawing/2014/main" id="{F642AE21-F280-226F-BDA8-79A195B7E37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323" y="3792"/>
                    <a:ext cx="32" cy="57"/>
                  </a:xfrm>
                  <a:custGeom>
                    <a:avLst/>
                    <a:gdLst>
                      <a:gd name="T0" fmla="*/ 19 w 31"/>
                      <a:gd name="T1" fmla="*/ 0 h 57"/>
                      <a:gd name="T2" fmla="*/ 19 w 31"/>
                      <a:gd name="T3" fmla="*/ 4 h 57"/>
                      <a:gd name="T4" fmla="*/ 23 w 31"/>
                      <a:gd name="T5" fmla="*/ 4 h 57"/>
                      <a:gd name="T6" fmla="*/ 27 w 31"/>
                      <a:gd name="T7" fmla="*/ 4 h 57"/>
                      <a:gd name="T8" fmla="*/ 27 w 31"/>
                      <a:gd name="T9" fmla="*/ 8 h 57"/>
                      <a:gd name="T10" fmla="*/ 31 w 31"/>
                      <a:gd name="T11" fmla="*/ 12 h 57"/>
                      <a:gd name="T12" fmla="*/ 31 w 31"/>
                      <a:gd name="T13" fmla="*/ 16 h 57"/>
                      <a:gd name="T14" fmla="*/ 27 w 31"/>
                      <a:gd name="T15" fmla="*/ 16 h 57"/>
                      <a:gd name="T16" fmla="*/ 27 w 31"/>
                      <a:gd name="T17" fmla="*/ 20 h 57"/>
                      <a:gd name="T18" fmla="*/ 27 w 31"/>
                      <a:gd name="T19" fmla="*/ 25 h 57"/>
                      <a:gd name="T20" fmla="*/ 31 w 31"/>
                      <a:gd name="T21" fmla="*/ 25 h 57"/>
                      <a:gd name="T22" fmla="*/ 31 w 31"/>
                      <a:gd name="T23" fmla="*/ 29 h 57"/>
                      <a:gd name="T24" fmla="*/ 31 w 31"/>
                      <a:gd name="T25" fmla="*/ 33 h 57"/>
                      <a:gd name="T26" fmla="*/ 31 w 31"/>
                      <a:gd name="T27" fmla="*/ 37 h 57"/>
                      <a:gd name="T28" fmla="*/ 31 w 31"/>
                      <a:gd name="T29" fmla="*/ 41 h 57"/>
                      <a:gd name="T30" fmla="*/ 31 w 31"/>
                      <a:gd name="T31" fmla="*/ 45 h 57"/>
                      <a:gd name="T32" fmla="*/ 27 w 31"/>
                      <a:gd name="T33" fmla="*/ 45 h 57"/>
                      <a:gd name="T34" fmla="*/ 23 w 31"/>
                      <a:gd name="T35" fmla="*/ 45 h 57"/>
                      <a:gd name="T36" fmla="*/ 23 w 31"/>
                      <a:gd name="T37" fmla="*/ 49 h 57"/>
                      <a:gd name="T38" fmla="*/ 19 w 31"/>
                      <a:gd name="T39" fmla="*/ 49 h 57"/>
                      <a:gd name="T40" fmla="*/ 19 w 31"/>
                      <a:gd name="T41" fmla="*/ 53 h 57"/>
                      <a:gd name="T42" fmla="*/ 15 w 31"/>
                      <a:gd name="T43" fmla="*/ 53 h 57"/>
                      <a:gd name="T44" fmla="*/ 15 w 31"/>
                      <a:gd name="T45" fmla="*/ 57 h 57"/>
                      <a:gd name="T46" fmla="*/ 11 w 31"/>
                      <a:gd name="T47" fmla="*/ 57 h 57"/>
                      <a:gd name="T48" fmla="*/ 8 w 31"/>
                      <a:gd name="T49" fmla="*/ 57 h 57"/>
                      <a:gd name="T50" fmla="*/ 8 w 31"/>
                      <a:gd name="T51" fmla="*/ 53 h 57"/>
                      <a:gd name="T52" fmla="*/ 8 w 31"/>
                      <a:gd name="T53" fmla="*/ 49 h 57"/>
                      <a:gd name="T54" fmla="*/ 4 w 31"/>
                      <a:gd name="T55" fmla="*/ 49 h 57"/>
                      <a:gd name="T56" fmla="*/ 4 w 31"/>
                      <a:gd name="T57" fmla="*/ 45 h 57"/>
                      <a:gd name="T58" fmla="*/ 0 w 31"/>
                      <a:gd name="T59" fmla="*/ 45 h 57"/>
                      <a:gd name="T60" fmla="*/ 0 w 31"/>
                      <a:gd name="T61" fmla="*/ 41 h 57"/>
                      <a:gd name="T62" fmla="*/ 4 w 31"/>
                      <a:gd name="T63" fmla="*/ 41 h 57"/>
                      <a:gd name="T64" fmla="*/ 8 w 31"/>
                      <a:gd name="T65" fmla="*/ 41 h 57"/>
                      <a:gd name="T66" fmla="*/ 8 w 31"/>
                      <a:gd name="T67" fmla="*/ 37 h 57"/>
                      <a:gd name="T68" fmla="*/ 11 w 31"/>
                      <a:gd name="T69" fmla="*/ 37 h 57"/>
                      <a:gd name="T70" fmla="*/ 11 w 31"/>
                      <a:gd name="T71" fmla="*/ 33 h 57"/>
                      <a:gd name="T72" fmla="*/ 11 w 31"/>
                      <a:gd name="T73" fmla="*/ 29 h 57"/>
                      <a:gd name="T74" fmla="*/ 11 w 31"/>
                      <a:gd name="T75" fmla="*/ 25 h 57"/>
                      <a:gd name="T76" fmla="*/ 11 w 31"/>
                      <a:gd name="T77" fmla="*/ 16 h 57"/>
                      <a:gd name="T78" fmla="*/ 11 w 31"/>
                      <a:gd name="T79" fmla="*/ 12 h 57"/>
                      <a:gd name="T80" fmla="*/ 11 w 31"/>
                      <a:gd name="T81" fmla="*/ 8 h 57"/>
                      <a:gd name="T82" fmla="*/ 15 w 31"/>
                      <a:gd name="T83" fmla="*/ 8 h 57"/>
                      <a:gd name="T84" fmla="*/ 15 w 31"/>
                      <a:gd name="T85" fmla="*/ 4 h 57"/>
                      <a:gd name="T86" fmla="*/ 15 w 31"/>
                      <a:gd name="T87" fmla="*/ 0 h 57"/>
                      <a:gd name="T88" fmla="*/ 19 w 31"/>
                      <a:gd name="T89" fmla="*/ 0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</a:cxnLst>
                    <a:rect l="0" t="0" r="r" b="b"/>
                    <a:pathLst>
                      <a:path w="31" h="57">
                        <a:moveTo>
                          <a:pt x="19" y="0"/>
                        </a:moveTo>
                        <a:lnTo>
                          <a:pt x="19" y="4"/>
                        </a:lnTo>
                        <a:lnTo>
                          <a:pt x="23" y="4"/>
                        </a:lnTo>
                        <a:lnTo>
                          <a:pt x="27" y="4"/>
                        </a:lnTo>
                        <a:lnTo>
                          <a:pt x="27" y="8"/>
                        </a:lnTo>
                        <a:lnTo>
                          <a:pt x="31" y="12"/>
                        </a:lnTo>
                        <a:lnTo>
                          <a:pt x="31" y="16"/>
                        </a:lnTo>
                        <a:lnTo>
                          <a:pt x="27" y="16"/>
                        </a:lnTo>
                        <a:lnTo>
                          <a:pt x="27" y="20"/>
                        </a:lnTo>
                        <a:lnTo>
                          <a:pt x="27" y="25"/>
                        </a:lnTo>
                        <a:lnTo>
                          <a:pt x="31" y="25"/>
                        </a:lnTo>
                        <a:lnTo>
                          <a:pt x="31" y="29"/>
                        </a:lnTo>
                        <a:lnTo>
                          <a:pt x="31" y="33"/>
                        </a:lnTo>
                        <a:lnTo>
                          <a:pt x="31" y="37"/>
                        </a:lnTo>
                        <a:lnTo>
                          <a:pt x="31" y="41"/>
                        </a:lnTo>
                        <a:lnTo>
                          <a:pt x="31" y="45"/>
                        </a:lnTo>
                        <a:lnTo>
                          <a:pt x="27" y="45"/>
                        </a:lnTo>
                        <a:lnTo>
                          <a:pt x="23" y="45"/>
                        </a:lnTo>
                        <a:lnTo>
                          <a:pt x="23" y="49"/>
                        </a:lnTo>
                        <a:lnTo>
                          <a:pt x="19" y="49"/>
                        </a:lnTo>
                        <a:lnTo>
                          <a:pt x="19" y="53"/>
                        </a:lnTo>
                        <a:lnTo>
                          <a:pt x="15" y="53"/>
                        </a:lnTo>
                        <a:lnTo>
                          <a:pt x="15" y="57"/>
                        </a:lnTo>
                        <a:lnTo>
                          <a:pt x="11" y="57"/>
                        </a:lnTo>
                        <a:lnTo>
                          <a:pt x="8" y="57"/>
                        </a:lnTo>
                        <a:lnTo>
                          <a:pt x="8" y="53"/>
                        </a:lnTo>
                        <a:lnTo>
                          <a:pt x="8" y="49"/>
                        </a:lnTo>
                        <a:lnTo>
                          <a:pt x="4" y="49"/>
                        </a:lnTo>
                        <a:lnTo>
                          <a:pt x="4" y="45"/>
                        </a:lnTo>
                        <a:lnTo>
                          <a:pt x="0" y="45"/>
                        </a:lnTo>
                        <a:lnTo>
                          <a:pt x="0" y="41"/>
                        </a:lnTo>
                        <a:lnTo>
                          <a:pt x="4" y="41"/>
                        </a:lnTo>
                        <a:lnTo>
                          <a:pt x="8" y="41"/>
                        </a:lnTo>
                        <a:lnTo>
                          <a:pt x="8" y="37"/>
                        </a:lnTo>
                        <a:lnTo>
                          <a:pt x="11" y="37"/>
                        </a:lnTo>
                        <a:lnTo>
                          <a:pt x="11" y="33"/>
                        </a:lnTo>
                        <a:lnTo>
                          <a:pt x="11" y="29"/>
                        </a:lnTo>
                        <a:lnTo>
                          <a:pt x="11" y="25"/>
                        </a:lnTo>
                        <a:lnTo>
                          <a:pt x="11" y="16"/>
                        </a:lnTo>
                        <a:lnTo>
                          <a:pt x="11" y="12"/>
                        </a:lnTo>
                        <a:lnTo>
                          <a:pt x="11" y="8"/>
                        </a:lnTo>
                        <a:lnTo>
                          <a:pt x="15" y="8"/>
                        </a:lnTo>
                        <a:lnTo>
                          <a:pt x="15" y="4"/>
                        </a:lnTo>
                        <a:lnTo>
                          <a:pt x="15" y="0"/>
                        </a:lnTo>
                        <a:lnTo>
                          <a:pt x="19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11" name="Freeform 786">
                    <a:extLst>
                      <a:ext uri="{FF2B5EF4-FFF2-40B4-BE49-F238E27FC236}">
                        <a16:creationId xmlns:a16="http://schemas.microsoft.com/office/drawing/2014/main" id="{53214A8B-5746-22E6-F365-8EEE10FC105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502" y="3797"/>
                    <a:ext cx="127" cy="153"/>
                  </a:xfrm>
                  <a:custGeom>
                    <a:avLst/>
                    <a:gdLst>
                      <a:gd name="T0" fmla="*/ 27 w 127"/>
                      <a:gd name="T1" fmla="*/ 21 h 154"/>
                      <a:gd name="T2" fmla="*/ 35 w 127"/>
                      <a:gd name="T3" fmla="*/ 16 h 154"/>
                      <a:gd name="T4" fmla="*/ 38 w 127"/>
                      <a:gd name="T5" fmla="*/ 8 h 154"/>
                      <a:gd name="T6" fmla="*/ 46 w 127"/>
                      <a:gd name="T7" fmla="*/ 4 h 154"/>
                      <a:gd name="T8" fmla="*/ 50 w 127"/>
                      <a:gd name="T9" fmla="*/ 4 h 154"/>
                      <a:gd name="T10" fmla="*/ 61 w 127"/>
                      <a:gd name="T11" fmla="*/ 8 h 154"/>
                      <a:gd name="T12" fmla="*/ 65 w 127"/>
                      <a:gd name="T13" fmla="*/ 16 h 154"/>
                      <a:gd name="T14" fmla="*/ 69 w 127"/>
                      <a:gd name="T15" fmla="*/ 21 h 154"/>
                      <a:gd name="T16" fmla="*/ 73 w 127"/>
                      <a:gd name="T17" fmla="*/ 29 h 154"/>
                      <a:gd name="T18" fmla="*/ 81 w 127"/>
                      <a:gd name="T19" fmla="*/ 25 h 154"/>
                      <a:gd name="T20" fmla="*/ 84 w 127"/>
                      <a:gd name="T21" fmla="*/ 33 h 154"/>
                      <a:gd name="T22" fmla="*/ 84 w 127"/>
                      <a:gd name="T23" fmla="*/ 45 h 154"/>
                      <a:gd name="T24" fmla="*/ 96 w 127"/>
                      <a:gd name="T25" fmla="*/ 45 h 154"/>
                      <a:gd name="T26" fmla="*/ 108 w 127"/>
                      <a:gd name="T27" fmla="*/ 49 h 154"/>
                      <a:gd name="T28" fmla="*/ 115 w 127"/>
                      <a:gd name="T29" fmla="*/ 53 h 154"/>
                      <a:gd name="T30" fmla="*/ 127 w 127"/>
                      <a:gd name="T31" fmla="*/ 53 h 154"/>
                      <a:gd name="T32" fmla="*/ 123 w 127"/>
                      <a:gd name="T33" fmla="*/ 61 h 154"/>
                      <a:gd name="T34" fmla="*/ 119 w 127"/>
                      <a:gd name="T35" fmla="*/ 69 h 154"/>
                      <a:gd name="T36" fmla="*/ 119 w 127"/>
                      <a:gd name="T37" fmla="*/ 77 h 154"/>
                      <a:gd name="T38" fmla="*/ 119 w 127"/>
                      <a:gd name="T39" fmla="*/ 81 h 154"/>
                      <a:gd name="T40" fmla="*/ 119 w 127"/>
                      <a:gd name="T41" fmla="*/ 85 h 154"/>
                      <a:gd name="T42" fmla="*/ 111 w 127"/>
                      <a:gd name="T43" fmla="*/ 89 h 154"/>
                      <a:gd name="T44" fmla="*/ 104 w 127"/>
                      <a:gd name="T45" fmla="*/ 93 h 154"/>
                      <a:gd name="T46" fmla="*/ 96 w 127"/>
                      <a:gd name="T47" fmla="*/ 93 h 154"/>
                      <a:gd name="T48" fmla="*/ 92 w 127"/>
                      <a:gd name="T49" fmla="*/ 101 h 154"/>
                      <a:gd name="T50" fmla="*/ 84 w 127"/>
                      <a:gd name="T51" fmla="*/ 101 h 154"/>
                      <a:gd name="T52" fmla="*/ 77 w 127"/>
                      <a:gd name="T53" fmla="*/ 106 h 154"/>
                      <a:gd name="T54" fmla="*/ 69 w 127"/>
                      <a:gd name="T55" fmla="*/ 110 h 154"/>
                      <a:gd name="T56" fmla="*/ 65 w 127"/>
                      <a:gd name="T57" fmla="*/ 118 h 154"/>
                      <a:gd name="T58" fmla="*/ 65 w 127"/>
                      <a:gd name="T59" fmla="*/ 130 h 154"/>
                      <a:gd name="T60" fmla="*/ 61 w 127"/>
                      <a:gd name="T61" fmla="*/ 130 h 154"/>
                      <a:gd name="T62" fmla="*/ 58 w 127"/>
                      <a:gd name="T63" fmla="*/ 138 h 154"/>
                      <a:gd name="T64" fmla="*/ 50 w 127"/>
                      <a:gd name="T65" fmla="*/ 142 h 154"/>
                      <a:gd name="T66" fmla="*/ 42 w 127"/>
                      <a:gd name="T67" fmla="*/ 146 h 154"/>
                      <a:gd name="T68" fmla="*/ 38 w 127"/>
                      <a:gd name="T69" fmla="*/ 154 h 154"/>
                      <a:gd name="T70" fmla="*/ 35 w 127"/>
                      <a:gd name="T71" fmla="*/ 146 h 154"/>
                      <a:gd name="T72" fmla="*/ 27 w 127"/>
                      <a:gd name="T73" fmla="*/ 142 h 154"/>
                      <a:gd name="T74" fmla="*/ 23 w 127"/>
                      <a:gd name="T75" fmla="*/ 134 h 154"/>
                      <a:gd name="T76" fmla="*/ 19 w 127"/>
                      <a:gd name="T77" fmla="*/ 126 h 154"/>
                      <a:gd name="T78" fmla="*/ 15 w 127"/>
                      <a:gd name="T79" fmla="*/ 118 h 154"/>
                      <a:gd name="T80" fmla="*/ 12 w 127"/>
                      <a:gd name="T81" fmla="*/ 110 h 154"/>
                      <a:gd name="T82" fmla="*/ 12 w 127"/>
                      <a:gd name="T83" fmla="*/ 106 h 154"/>
                      <a:gd name="T84" fmla="*/ 4 w 127"/>
                      <a:gd name="T85" fmla="*/ 101 h 154"/>
                      <a:gd name="T86" fmla="*/ 4 w 127"/>
                      <a:gd name="T87" fmla="*/ 93 h 154"/>
                      <a:gd name="T88" fmla="*/ 8 w 127"/>
                      <a:gd name="T89" fmla="*/ 85 h 154"/>
                      <a:gd name="T90" fmla="*/ 12 w 127"/>
                      <a:gd name="T91" fmla="*/ 77 h 154"/>
                      <a:gd name="T92" fmla="*/ 12 w 127"/>
                      <a:gd name="T93" fmla="*/ 65 h 154"/>
                      <a:gd name="T94" fmla="*/ 19 w 127"/>
                      <a:gd name="T95" fmla="*/ 61 h 154"/>
                      <a:gd name="T96" fmla="*/ 23 w 127"/>
                      <a:gd name="T97" fmla="*/ 53 h 154"/>
                      <a:gd name="T98" fmla="*/ 31 w 127"/>
                      <a:gd name="T99" fmla="*/ 49 h 154"/>
                      <a:gd name="T100" fmla="*/ 27 w 127"/>
                      <a:gd name="T101" fmla="*/ 41 h 154"/>
                      <a:gd name="T102" fmla="*/ 31 w 127"/>
                      <a:gd name="T103" fmla="*/ 33 h 1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</a:cxnLst>
                    <a:rect l="0" t="0" r="r" b="b"/>
                    <a:pathLst>
                      <a:path w="127" h="154">
                        <a:moveTo>
                          <a:pt x="27" y="29"/>
                        </a:moveTo>
                        <a:lnTo>
                          <a:pt x="27" y="25"/>
                        </a:lnTo>
                        <a:lnTo>
                          <a:pt x="27" y="21"/>
                        </a:lnTo>
                        <a:lnTo>
                          <a:pt x="31" y="21"/>
                        </a:lnTo>
                        <a:lnTo>
                          <a:pt x="31" y="16"/>
                        </a:lnTo>
                        <a:lnTo>
                          <a:pt x="35" y="16"/>
                        </a:lnTo>
                        <a:lnTo>
                          <a:pt x="35" y="12"/>
                        </a:lnTo>
                        <a:lnTo>
                          <a:pt x="38" y="12"/>
                        </a:lnTo>
                        <a:lnTo>
                          <a:pt x="38" y="8"/>
                        </a:lnTo>
                        <a:lnTo>
                          <a:pt x="42" y="8"/>
                        </a:lnTo>
                        <a:lnTo>
                          <a:pt x="42" y="4"/>
                        </a:lnTo>
                        <a:lnTo>
                          <a:pt x="46" y="4"/>
                        </a:lnTo>
                        <a:lnTo>
                          <a:pt x="46" y="0"/>
                        </a:lnTo>
                        <a:lnTo>
                          <a:pt x="46" y="4"/>
                        </a:lnTo>
                        <a:lnTo>
                          <a:pt x="50" y="4"/>
                        </a:lnTo>
                        <a:lnTo>
                          <a:pt x="54" y="4"/>
                        </a:lnTo>
                        <a:lnTo>
                          <a:pt x="58" y="8"/>
                        </a:lnTo>
                        <a:lnTo>
                          <a:pt x="61" y="8"/>
                        </a:lnTo>
                        <a:lnTo>
                          <a:pt x="65" y="8"/>
                        </a:lnTo>
                        <a:lnTo>
                          <a:pt x="65" y="12"/>
                        </a:lnTo>
                        <a:lnTo>
                          <a:pt x="65" y="16"/>
                        </a:lnTo>
                        <a:lnTo>
                          <a:pt x="65" y="21"/>
                        </a:lnTo>
                        <a:lnTo>
                          <a:pt x="69" y="16"/>
                        </a:lnTo>
                        <a:lnTo>
                          <a:pt x="69" y="21"/>
                        </a:lnTo>
                        <a:lnTo>
                          <a:pt x="69" y="25"/>
                        </a:lnTo>
                        <a:lnTo>
                          <a:pt x="73" y="25"/>
                        </a:lnTo>
                        <a:lnTo>
                          <a:pt x="73" y="29"/>
                        </a:lnTo>
                        <a:lnTo>
                          <a:pt x="77" y="29"/>
                        </a:lnTo>
                        <a:lnTo>
                          <a:pt x="77" y="25"/>
                        </a:lnTo>
                        <a:lnTo>
                          <a:pt x="81" y="25"/>
                        </a:lnTo>
                        <a:lnTo>
                          <a:pt x="84" y="25"/>
                        </a:lnTo>
                        <a:lnTo>
                          <a:pt x="84" y="29"/>
                        </a:lnTo>
                        <a:lnTo>
                          <a:pt x="84" y="33"/>
                        </a:lnTo>
                        <a:lnTo>
                          <a:pt x="84" y="37"/>
                        </a:lnTo>
                        <a:lnTo>
                          <a:pt x="84" y="41"/>
                        </a:lnTo>
                        <a:lnTo>
                          <a:pt x="84" y="45"/>
                        </a:lnTo>
                        <a:lnTo>
                          <a:pt x="88" y="45"/>
                        </a:lnTo>
                        <a:lnTo>
                          <a:pt x="92" y="45"/>
                        </a:lnTo>
                        <a:lnTo>
                          <a:pt x="96" y="45"/>
                        </a:lnTo>
                        <a:lnTo>
                          <a:pt x="100" y="45"/>
                        </a:lnTo>
                        <a:lnTo>
                          <a:pt x="104" y="45"/>
                        </a:lnTo>
                        <a:lnTo>
                          <a:pt x="108" y="49"/>
                        </a:lnTo>
                        <a:lnTo>
                          <a:pt x="111" y="49"/>
                        </a:lnTo>
                        <a:lnTo>
                          <a:pt x="115" y="49"/>
                        </a:lnTo>
                        <a:lnTo>
                          <a:pt x="115" y="53"/>
                        </a:lnTo>
                        <a:lnTo>
                          <a:pt x="119" y="53"/>
                        </a:lnTo>
                        <a:lnTo>
                          <a:pt x="123" y="53"/>
                        </a:lnTo>
                        <a:lnTo>
                          <a:pt x="127" y="53"/>
                        </a:lnTo>
                        <a:lnTo>
                          <a:pt x="127" y="57"/>
                        </a:lnTo>
                        <a:lnTo>
                          <a:pt x="127" y="61"/>
                        </a:lnTo>
                        <a:lnTo>
                          <a:pt x="123" y="61"/>
                        </a:lnTo>
                        <a:lnTo>
                          <a:pt x="123" y="65"/>
                        </a:lnTo>
                        <a:lnTo>
                          <a:pt x="123" y="69"/>
                        </a:lnTo>
                        <a:lnTo>
                          <a:pt x="119" y="69"/>
                        </a:lnTo>
                        <a:lnTo>
                          <a:pt x="119" y="73"/>
                        </a:lnTo>
                        <a:lnTo>
                          <a:pt x="115" y="73"/>
                        </a:lnTo>
                        <a:lnTo>
                          <a:pt x="119" y="77"/>
                        </a:lnTo>
                        <a:lnTo>
                          <a:pt x="119" y="81"/>
                        </a:lnTo>
                        <a:lnTo>
                          <a:pt x="115" y="81"/>
                        </a:lnTo>
                        <a:lnTo>
                          <a:pt x="119" y="81"/>
                        </a:lnTo>
                        <a:lnTo>
                          <a:pt x="115" y="81"/>
                        </a:lnTo>
                        <a:lnTo>
                          <a:pt x="115" y="85"/>
                        </a:lnTo>
                        <a:lnTo>
                          <a:pt x="119" y="85"/>
                        </a:lnTo>
                        <a:lnTo>
                          <a:pt x="119" y="89"/>
                        </a:lnTo>
                        <a:lnTo>
                          <a:pt x="115" y="89"/>
                        </a:lnTo>
                        <a:lnTo>
                          <a:pt x="111" y="89"/>
                        </a:lnTo>
                        <a:lnTo>
                          <a:pt x="108" y="89"/>
                        </a:lnTo>
                        <a:lnTo>
                          <a:pt x="104" y="89"/>
                        </a:lnTo>
                        <a:lnTo>
                          <a:pt x="104" y="93"/>
                        </a:lnTo>
                        <a:lnTo>
                          <a:pt x="100" y="89"/>
                        </a:lnTo>
                        <a:lnTo>
                          <a:pt x="100" y="93"/>
                        </a:lnTo>
                        <a:lnTo>
                          <a:pt x="96" y="93"/>
                        </a:lnTo>
                        <a:lnTo>
                          <a:pt x="96" y="97"/>
                        </a:lnTo>
                        <a:lnTo>
                          <a:pt x="92" y="97"/>
                        </a:lnTo>
                        <a:lnTo>
                          <a:pt x="92" y="101"/>
                        </a:lnTo>
                        <a:lnTo>
                          <a:pt x="88" y="101"/>
                        </a:lnTo>
                        <a:lnTo>
                          <a:pt x="88" y="106"/>
                        </a:lnTo>
                        <a:lnTo>
                          <a:pt x="84" y="101"/>
                        </a:lnTo>
                        <a:lnTo>
                          <a:pt x="84" y="106"/>
                        </a:lnTo>
                        <a:lnTo>
                          <a:pt x="81" y="106"/>
                        </a:lnTo>
                        <a:lnTo>
                          <a:pt x="77" y="106"/>
                        </a:lnTo>
                        <a:lnTo>
                          <a:pt x="77" y="110"/>
                        </a:lnTo>
                        <a:lnTo>
                          <a:pt x="73" y="110"/>
                        </a:lnTo>
                        <a:lnTo>
                          <a:pt x="69" y="110"/>
                        </a:lnTo>
                        <a:lnTo>
                          <a:pt x="69" y="114"/>
                        </a:lnTo>
                        <a:lnTo>
                          <a:pt x="65" y="114"/>
                        </a:lnTo>
                        <a:lnTo>
                          <a:pt x="65" y="118"/>
                        </a:lnTo>
                        <a:lnTo>
                          <a:pt x="65" y="122"/>
                        </a:lnTo>
                        <a:lnTo>
                          <a:pt x="65" y="126"/>
                        </a:lnTo>
                        <a:lnTo>
                          <a:pt x="65" y="130"/>
                        </a:lnTo>
                        <a:lnTo>
                          <a:pt x="61" y="130"/>
                        </a:lnTo>
                        <a:lnTo>
                          <a:pt x="65" y="130"/>
                        </a:lnTo>
                        <a:lnTo>
                          <a:pt x="61" y="130"/>
                        </a:lnTo>
                        <a:lnTo>
                          <a:pt x="61" y="134"/>
                        </a:lnTo>
                        <a:lnTo>
                          <a:pt x="58" y="134"/>
                        </a:lnTo>
                        <a:lnTo>
                          <a:pt x="58" y="138"/>
                        </a:lnTo>
                        <a:lnTo>
                          <a:pt x="54" y="138"/>
                        </a:lnTo>
                        <a:lnTo>
                          <a:pt x="50" y="138"/>
                        </a:lnTo>
                        <a:lnTo>
                          <a:pt x="50" y="142"/>
                        </a:lnTo>
                        <a:lnTo>
                          <a:pt x="46" y="142"/>
                        </a:lnTo>
                        <a:lnTo>
                          <a:pt x="46" y="146"/>
                        </a:lnTo>
                        <a:lnTo>
                          <a:pt x="42" y="146"/>
                        </a:lnTo>
                        <a:lnTo>
                          <a:pt x="42" y="150"/>
                        </a:lnTo>
                        <a:lnTo>
                          <a:pt x="42" y="154"/>
                        </a:lnTo>
                        <a:lnTo>
                          <a:pt x="38" y="154"/>
                        </a:lnTo>
                        <a:lnTo>
                          <a:pt x="38" y="150"/>
                        </a:lnTo>
                        <a:lnTo>
                          <a:pt x="35" y="150"/>
                        </a:lnTo>
                        <a:lnTo>
                          <a:pt x="35" y="146"/>
                        </a:lnTo>
                        <a:lnTo>
                          <a:pt x="31" y="146"/>
                        </a:lnTo>
                        <a:lnTo>
                          <a:pt x="31" y="142"/>
                        </a:lnTo>
                        <a:lnTo>
                          <a:pt x="27" y="142"/>
                        </a:lnTo>
                        <a:lnTo>
                          <a:pt x="27" y="138"/>
                        </a:lnTo>
                        <a:lnTo>
                          <a:pt x="23" y="138"/>
                        </a:lnTo>
                        <a:lnTo>
                          <a:pt x="23" y="134"/>
                        </a:lnTo>
                        <a:lnTo>
                          <a:pt x="19" y="134"/>
                        </a:lnTo>
                        <a:lnTo>
                          <a:pt x="19" y="130"/>
                        </a:lnTo>
                        <a:lnTo>
                          <a:pt x="19" y="126"/>
                        </a:lnTo>
                        <a:lnTo>
                          <a:pt x="19" y="122"/>
                        </a:lnTo>
                        <a:lnTo>
                          <a:pt x="19" y="118"/>
                        </a:lnTo>
                        <a:lnTo>
                          <a:pt x="15" y="118"/>
                        </a:lnTo>
                        <a:lnTo>
                          <a:pt x="15" y="114"/>
                        </a:lnTo>
                        <a:lnTo>
                          <a:pt x="12" y="114"/>
                        </a:lnTo>
                        <a:lnTo>
                          <a:pt x="12" y="110"/>
                        </a:lnTo>
                        <a:lnTo>
                          <a:pt x="8" y="110"/>
                        </a:lnTo>
                        <a:lnTo>
                          <a:pt x="8" y="106"/>
                        </a:lnTo>
                        <a:lnTo>
                          <a:pt x="12" y="106"/>
                        </a:lnTo>
                        <a:lnTo>
                          <a:pt x="8" y="106"/>
                        </a:lnTo>
                        <a:lnTo>
                          <a:pt x="8" y="101"/>
                        </a:lnTo>
                        <a:lnTo>
                          <a:pt x="4" y="101"/>
                        </a:lnTo>
                        <a:lnTo>
                          <a:pt x="4" y="97"/>
                        </a:lnTo>
                        <a:lnTo>
                          <a:pt x="0" y="93"/>
                        </a:lnTo>
                        <a:lnTo>
                          <a:pt x="4" y="93"/>
                        </a:lnTo>
                        <a:lnTo>
                          <a:pt x="4" y="89"/>
                        </a:lnTo>
                        <a:lnTo>
                          <a:pt x="8" y="89"/>
                        </a:lnTo>
                        <a:lnTo>
                          <a:pt x="8" y="85"/>
                        </a:lnTo>
                        <a:lnTo>
                          <a:pt x="12" y="85"/>
                        </a:lnTo>
                        <a:lnTo>
                          <a:pt x="12" y="81"/>
                        </a:lnTo>
                        <a:lnTo>
                          <a:pt x="12" y="77"/>
                        </a:lnTo>
                        <a:lnTo>
                          <a:pt x="12" y="73"/>
                        </a:lnTo>
                        <a:lnTo>
                          <a:pt x="12" y="69"/>
                        </a:lnTo>
                        <a:lnTo>
                          <a:pt x="12" y="65"/>
                        </a:lnTo>
                        <a:lnTo>
                          <a:pt x="15" y="65"/>
                        </a:lnTo>
                        <a:lnTo>
                          <a:pt x="15" y="61"/>
                        </a:lnTo>
                        <a:lnTo>
                          <a:pt x="19" y="61"/>
                        </a:lnTo>
                        <a:lnTo>
                          <a:pt x="19" y="57"/>
                        </a:lnTo>
                        <a:lnTo>
                          <a:pt x="23" y="57"/>
                        </a:lnTo>
                        <a:lnTo>
                          <a:pt x="23" y="53"/>
                        </a:lnTo>
                        <a:lnTo>
                          <a:pt x="27" y="53"/>
                        </a:lnTo>
                        <a:lnTo>
                          <a:pt x="31" y="53"/>
                        </a:lnTo>
                        <a:lnTo>
                          <a:pt x="31" y="49"/>
                        </a:lnTo>
                        <a:lnTo>
                          <a:pt x="31" y="45"/>
                        </a:lnTo>
                        <a:lnTo>
                          <a:pt x="27" y="45"/>
                        </a:lnTo>
                        <a:lnTo>
                          <a:pt x="27" y="41"/>
                        </a:lnTo>
                        <a:lnTo>
                          <a:pt x="31" y="41"/>
                        </a:lnTo>
                        <a:lnTo>
                          <a:pt x="31" y="37"/>
                        </a:lnTo>
                        <a:lnTo>
                          <a:pt x="31" y="33"/>
                        </a:lnTo>
                        <a:lnTo>
                          <a:pt x="27" y="33"/>
                        </a:lnTo>
                        <a:lnTo>
                          <a:pt x="27" y="29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12" name="Freeform 787">
                    <a:extLst>
                      <a:ext uri="{FF2B5EF4-FFF2-40B4-BE49-F238E27FC236}">
                        <a16:creationId xmlns:a16="http://schemas.microsoft.com/office/drawing/2014/main" id="{8890BECD-C71D-F3B3-E091-6707E723F33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985" y="3800"/>
                    <a:ext cx="9" cy="8"/>
                  </a:xfrm>
                  <a:custGeom>
                    <a:avLst/>
                    <a:gdLst>
                      <a:gd name="T0" fmla="*/ 0 w 8"/>
                      <a:gd name="T1" fmla="*/ 0 h 8"/>
                      <a:gd name="T2" fmla="*/ 4 w 8"/>
                      <a:gd name="T3" fmla="*/ 0 h 8"/>
                      <a:gd name="T4" fmla="*/ 4 w 8"/>
                      <a:gd name="T5" fmla="*/ 4 h 8"/>
                      <a:gd name="T6" fmla="*/ 8 w 8"/>
                      <a:gd name="T7" fmla="*/ 4 h 8"/>
                      <a:gd name="T8" fmla="*/ 8 w 8"/>
                      <a:gd name="T9" fmla="*/ 8 h 8"/>
                      <a:gd name="T10" fmla="*/ 4 w 8"/>
                      <a:gd name="T11" fmla="*/ 8 h 8"/>
                      <a:gd name="T12" fmla="*/ 0 w 8"/>
                      <a:gd name="T13" fmla="*/ 8 h 8"/>
                      <a:gd name="T14" fmla="*/ 0 w 8"/>
                      <a:gd name="T15" fmla="*/ 4 h 8"/>
                      <a:gd name="T16" fmla="*/ 0 w 8"/>
                      <a:gd name="T17" fmla="*/ 0 h 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8" h="8">
                        <a:moveTo>
                          <a:pt x="0" y="0"/>
                        </a:moveTo>
                        <a:lnTo>
                          <a:pt x="4" y="0"/>
                        </a:lnTo>
                        <a:lnTo>
                          <a:pt x="4" y="4"/>
                        </a:lnTo>
                        <a:lnTo>
                          <a:pt x="8" y="4"/>
                        </a:lnTo>
                        <a:lnTo>
                          <a:pt x="8" y="8"/>
                        </a:lnTo>
                        <a:lnTo>
                          <a:pt x="4" y="8"/>
                        </a:lnTo>
                        <a:lnTo>
                          <a:pt x="0" y="8"/>
                        </a:lnTo>
                        <a:lnTo>
                          <a:pt x="0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13" name="Freeform 788">
                    <a:extLst>
                      <a:ext uri="{FF2B5EF4-FFF2-40B4-BE49-F238E27FC236}">
                        <a16:creationId xmlns:a16="http://schemas.microsoft.com/office/drawing/2014/main" id="{F45A61BE-E862-E599-882F-386F6654802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369" y="3800"/>
                    <a:ext cx="73" cy="57"/>
                  </a:xfrm>
                  <a:custGeom>
                    <a:avLst/>
                    <a:gdLst>
                      <a:gd name="T0" fmla="*/ 23 w 73"/>
                      <a:gd name="T1" fmla="*/ 8 h 57"/>
                      <a:gd name="T2" fmla="*/ 27 w 73"/>
                      <a:gd name="T3" fmla="*/ 4 h 57"/>
                      <a:gd name="T4" fmla="*/ 31 w 73"/>
                      <a:gd name="T5" fmla="*/ 4 h 57"/>
                      <a:gd name="T6" fmla="*/ 34 w 73"/>
                      <a:gd name="T7" fmla="*/ 0 h 57"/>
                      <a:gd name="T8" fmla="*/ 38 w 73"/>
                      <a:gd name="T9" fmla="*/ 4 h 57"/>
                      <a:gd name="T10" fmla="*/ 46 w 73"/>
                      <a:gd name="T11" fmla="*/ 0 h 57"/>
                      <a:gd name="T12" fmla="*/ 50 w 73"/>
                      <a:gd name="T13" fmla="*/ 4 h 57"/>
                      <a:gd name="T14" fmla="*/ 57 w 73"/>
                      <a:gd name="T15" fmla="*/ 4 h 57"/>
                      <a:gd name="T16" fmla="*/ 65 w 73"/>
                      <a:gd name="T17" fmla="*/ 4 h 57"/>
                      <a:gd name="T18" fmla="*/ 73 w 73"/>
                      <a:gd name="T19" fmla="*/ 4 h 57"/>
                      <a:gd name="T20" fmla="*/ 69 w 73"/>
                      <a:gd name="T21" fmla="*/ 8 h 57"/>
                      <a:gd name="T22" fmla="*/ 65 w 73"/>
                      <a:gd name="T23" fmla="*/ 12 h 57"/>
                      <a:gd name="T24" fmla="*/ 61 w 73"/>
                      <a:gd name="T25" fmla="*/ 17 h 57"/>
                      <a:gd name="T26" fmla="*/ 57 w 73"/>
                      <a:gd name="T27" fmla="*/ 21 h 57"/>
                      <a:gd name="T28" fmla="*/ 54 w 73"/>
                      <a:gd name="T29" fmla="*/ 25 h 57"/>
                      <a:gd name="T30" fmla="*/ 54 w 73"/>
                      <a:gd name="T31" fmla="*/ 33 h 57"/>
                      <a:gd name="T32" fmla="*/ 54 w 73"/>
                      <a:gd name="T33" fmla="*/ 37 h 57"/>
                      <a:gd name="T34" fmla="*/ 57 w 73"/>
                      <a:gd name="T35" fmla="*/ 41 h 57"/>
                      <a:gd name="T36" fmla="*/ 57 w 73"/>
                      <a:gd name="T37" fmla="*/ 41 h 57"/>
                      <a:gd name="T38" fmla="*/ 57 w 73"/>
                      <a:gd name="T39" fmla="*/ 49 h 57"/>
                      <a:gd name="T40" fmla="*/ 61 w 73"/>
                      <a:gd name="T41" fmla="*/ 53 h 57"/>
                      <a:gd name="T42" fmla="*/ 54 w 73"/>
                      <a:gd name="T43" fmla="*/ 53 h 57"/>
                      <a:gd name="T44" fmla="*/ 50 w 73"/>
                      <a:gd name="T45" fmla="*/ 57 h 57"/>
                      <a:gd name="T46" fmla="*/ 46 w 73"/>
                      <a:gd name="T47" fmla="*/ 53 h 57"/>
                      <a:gd name="T48" fmla="*/ 42 w 73"/>
                      <a:gd name="T49" fmla="*/ 49 h 57"/>
                      <a:gd name="T50" fmla="*/ 38 w 73"/>
                      <a:gd name="T51" fmla="*/ 45 h 57"/>
                      <a:gd name="T52" fmla="*/ 31 w 73"/>
                      <a:gd name="T53" fmla="*/ 45 h 57"/>
                      <a:gd name="T54" fmla="*/ 23 w 73"/>
                      <a:gd name="T55" fmla="*/ 49 h 57"/>
                      <a:gd name="T56" fmla="*/ 19 w 73"/>
                      <a:gd name="T57" fmla="*/ 45 h 57"/>
                      <a:gd name="T58" fmla="*/ 15 w 73"/>
                      <a:gd name="T59" fmla="*/ 49 h 57"/>
                      <a:gd name="T60" fmla="*/ 15 w 73"/>
                      <a:gd name="T61" fmla="*/ 49 h 57"/>
                      <a:gd name="T62" fmla="*/ 8 w 73"/>
                      <a:gd name="T63" fmla="*/ 49 h 57"/>
                      <a:gd name="T64" fmla="*/ 0 w 73"/>
                      <a:gd name="T65" fmla="*/ 49 h 57"/>
                      <a:gd name="T66" fmla="*/ 4 w 73"/>
                      <a:gd name="T67" fmla="*/ 45 h 57"/>
                      <a:gd name="T68" fmla="*/ 8 w 73"/>
                      <a:gd name="T69" fmla="*/ 41 h 57"/>
                      <a:gd name="T70" fmla="*/ 8 w 73"/>
                      <a:gd name="T71" fmla="*/ 33 h 57"/>
                      <a:gd name="T72" fmla="*/ 11 w 73"/>
                      <a:gd name="T73" fmla="*/ 29 h 57"/>
                      <a:gd name="T74" fmla="*/ 11 w 73"/>
                      <a:gd name="T75" fmla="*/ 21 h 57"/>
                      <a:gd name="T76" fmla="*/ 15 w 73"/>
                      <a:gd name="T77" fmla="*/ 17 h 57"/>
                      <a:gd name="T78" fmla="*/ 19 w 73"/>
                      <a:gd name="T79" fmla="*/ 21 h 57"/>
                      <a:gd name="T80" fmla="*/ 23 w 73"/>
                      <a:gd name="T81" fmla="*/ 17 h 57"/>
                      <a:gd name="T82" fmla="*/ 23 w 73"/>
                      <a:gd name="T83" fmla="*/ 8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</a:cxnLst>
                    <a:rect l="0" t="0" r="r" b="b"/>
                    <a:pathLst>
                      <a:path w="73" h="57">
                        <a:moveTo>
                          <a:pt x="19" y="8"/>
                        </a:moveTo>
                        <a:lnTo>
                          <a:pt x="23" y="8"/>
                        </a:lnTo>
                        <a:lnTo>
                          <a:pt x="27" y="8"/>
                        </a:lnTo>
                        <a:lnTo>
                          <a:pt x="27" y="4"/>
                        </a:lnTo>
                        <a:lnTo>
                          <a:pt x="31" y="0"/>
                        </a:lnTo>
                        <a:lnTo>
                          <a:pt x="31" y="4"/>
                        </a:lnTo>
                        <a:lnTo>
                          <a:pt x="34" y="4"/>
                        </a:lnTo>
                        <a:lnTo>
                          <a:pt x="34" y="0"/>
                        </a:lnTo>
                        <a:lnTo>
                          <a:pt x="34" y="4"/>
                        </a:lnTo>
                        <a:lnTo>
                          <a:pt x="38" y="4"/>
                        </a:lnTo>
                        <a:lnTo>
                          <a:pt x="42" y="4"/>
                        </a:lnTo>
                        <a:lnTo>
                          <a:pt x="46" y="0"/>
                        </a:lnTo>
                        <a:lnTo>
                          <a:pt x="46" y="4"/>
                        </a:lnTo>
                        <a:lnTo>
                          <a:pt x="50" y="4"/>
                        </a:lnTo>
                        <a:lnTo>
                          <a:pt x="54" y="4"/>
                        </a:lnTo>
                        <a:lnTo>
                          <a:pt x="57" y="4"/>
                        </a:lnTo>
                        <a:lnTo>
                          <a:pt x="61" y="4"/>
                        </a:lnTo>
                        <a:lnTo>
                          <a:pt x="65" y="4"/>
                        </a:lnTo>
                        <a:lnTo>
                          <a:pt x="69" y="4"/>
                        </a:lnTo>
                        <a:lnTo>
                          <a:pt x="73" y="4"/>
                        </a:lnTo>
                        <a:lnTo>
                          <a:pt x="69" y="4"/>
                        </a:lnTo>
                        <a:lnTo>
                          <a:pt x="69" y="8"/>
                        </a:lnTo>
                        <a:lnTo>
                          <a:pt x="65" y="8"/>
                        </a:lnTo>
                        <a:lnTo>
                          <a:pt x="65" y="12"/>
                        </a:lnTo>
                        <a:lnTo>
                          <a:pt x="61" y="12"/>
                        </a:lnTo>
                        <a:lnTo>
                          <a:pt x="61" y="17"/>
                        </a:lnTo>
                        <a:lnTo>
                          <a:pt x="57" y="17"/>
                        </a:lnTo>
                        <a:lnTo>
                          <a:pt x="57" y="21"/>
                        </a:lnTo>
                        <a:lnTo>
                          <a:pt x="54" y="21"/>
                        </a:lnTo>
                        <a:lnTo>
                          <a:pt x="54" y="25"/>
                        </a:lnTo>
                        <a:lnTo>
                          <a:pt x="54" y="29"/>
                        </a:lnTo>
                        <a:lnTo>
                          <a:pt x="54" y="33"/>
                        </a:lnTo>
                        <a:lnTo>
                          <a:pt x="57" y="37"/>
                        </a:lnTo>
                        <a:lnTo>
                          <a:pt x="54" y="37"/>
                        </a:lnTo>
                        <a:lnTo>
                          <a:pt x="57" y="37"/>
                        </a:lnTo>
                        <a:lnTo>
                          <a:pt x="57" y="41"/>
                        </a:lnTo>
                        <a:lnTo>
                          <a:pt x="54" y="41"/>
                        </a:lnTo>
                        <a:lnTo>
                          <a:pt x="57" y="41"/>
                        </a:lnTo>
                        <a:lnTo>
                          <a:pt x="57" y="45"/>
                        </a:lnTo>
                        <a:lnTo>
                          <a:pt x="57" y="49"/>
                        </a:lnTo>
                        <a:lnTo>
                          <a:pt x="61" y="49"/>
                        </a:lnTo>
                        <a:lnTo>
                          <a:pt x="61" y="53"/>
                        </a:lnTo>
                        <a:lnTo>
                          <a:pt x="57" y="53"/>
                        </a:lnTo>
                        <a:lnTo>
                          <a:pt x="54" y="53"/>
                        </a:lnTo>
                        <a:lnTo>
                          <a:pt x="54" y="57"/>
                        </a:lnTo>
                        <a:lnTo>
                          <a:pt x="50" y="57"/>
                        </a:lnTo>
                        <a:lnTo>
                          <a:pt x="50" y="53"/>
                        </a:lnTo>
                        <a:lnTo>
                          <a:pt x="46" y="53"/>
                        </a:lnTo>
                        <a:lnTo>
                          <a:pt x="46" y="49"/>
                        </a:lnTo>
                        <a:lnTo>
                          <a:pt x="42" y="49"/>
                        </a:lnTo>
                        <a:lnTo>
                          <a:pt x="38" y="49"/>
                        </a:lnTo>
                        <a:lnTo>
                          <a:pt x="38" y="45"/>
                        </a:lnTo>
                        <a:lnTo>
                          <a:pt x="34" y="45"/>
                        </a:lnTo>
                        <a:lnTo>
                          <a:pt x="31" y="45"/>
                        </a:lnTo>
                        <a:lnTo>
                          <a:pt x="27" y="45"/>
                        </a:lnTo>
                        <a:lnTo>
                          <a:pt x="23" y="49"/>
                        </a:lnTo>
                        <a:lnTo>
                          <a:pt x="23" y="45"/>
                        </a:lnTo>
                        <a:lnTo>
                          <a:pt x="19" y="45"/>
                        </a:lnTo>
                        <a:lnTo>
                          <a:pt x="19" y="49"/>
                        </a:lnTo>
                        <a:lnTo>
                          <a:pt x="15" y="49"/>
                        </a:lnTo>
                        <a:lnTo>
                          <a:pt x="15" y="45"/>
                        </a:lnTo>
                        <a:lnTo>
                          <a:pt x="15" y="49"/>
                        </a:lnTo>
                        <a:lnTo>
                          <a:pt x="11" y="49"/>
                        </a:lnTo>
                        <a:lnTo>
                          <a:pt x="8" y="49"/>
                        </a:lnTo>
                        <a:lnTo>
                          <a:pt x="4" y="49"/>
                        </a:lnTo>
                        <a:lnTo>
                          <a:pt x="0" y="49"/>
                        </a:lnTo>
                        <a:lnTo>
                          <a:pt x="0" y="45"/>
                        </a:lnTo>
                        <a:lnTo>
                          <a:pt x="4" y="45"/>
                        </a:lnTo>
                        <a:lnTo>
                          <a:pt x="8" y="45"/>
                        </a:lnTo>
                        <a:lnTo>
                          <a:pt x="8" y="41"/>
                        </a:lnTo>
                        <a:lnTo>
                          <a:pt x="8" y="37"/>
                        </a:lnTo>
                        <a:lnTo>
                          <a:pt x="8" y="33"/>
                        </a:lnTo>
                        <a:lnTo>
                          <a:pt x="11" y="33"/>
                        </a:lnTo>
                        <a:lnTo>
                          <a:pt x="11" y="29"/>
                        </a:lnTo>
                        <a:lnTo>
                          <a:pt x="11" y="25"/>
                        </a:lnTo>
                        <a:lnTo>
                          <a:pt x="11" y="21"/>
                        </a:lnTo>
                        <a:lnTo>
                          <a:pt x="15" y="21"/>
                        </a:lnTo>
                        <a:lnTo>
                          <a:pt x="15" y="17"/>
                        </a:lnTo>
                        <a:lnTo>
                          <a:pt x="15" y="21"/>
                        </a:lnTo>
                        <a:lnTo>
                          <a:pt x="19" y="21"/>
                        </a:lnTo>
                        <a:lnTo>
                          <a:pt x="19" y="17"/>
                        </a:lnTo>
                        <a:lnTo>
                          <a:pt x="23" y="17"/>
                        </a:lnTo>
                        <a:lnTo>
                          <a:pt x="23" y="12"/>
                        </a:lnTo>
                        <a:lnTo>
                          <a:pt x="23" y="8"/>
                        </a:lnTo>
                        <a:lnTo>
                          <a:pt x="19" y="8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14" name="Freeform 789">
                    <a:extLst>
                      <a:ext uri="{FF2B5EF4-FFF2-40B4-BE49-F238E27FC236}">
                        <a16:creationId xmlns:a16="http://schemas.microsoft.com/office/drawing/2014/main" id="{F00C7AA1-E8F1-BCD3-B766-FBBF9BA9839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990" y="3807"/>
                    <a:ext cx="8" cy="9"/>
                  </a:xfrm>
                  <a:custGeom>
                    <a:avLst/>
                    <a:gdLst>
                      <a:gd name="T0" fmla="*/ 0 w 8"/>
                      <a:gd name="T1" fmla="*/ 0 h 9"/>
                      <a:gd name="T2" fmla="*/ 4 w 8"/>
                      <a:gd name="T3" fmla="*/ 0 h 9"/>
                      <a:gd name="T4" fmla="*/ 8 w 8"/>
                      <a:gd name="T5" fmla="*/ 0 h 9"/>
                      <a:gd name="T6" fmla="*/ 8 w 8"/>
                      <a:gd name="T7" fmla="*/ 4 h 9"/>
                      <a:gd name="T8" fmla="*/ 8 w 8"/>
                      <a:gd name="T9" fmla="*/ 9 h 9"/>
                      <a:gd name="T10" fmla="*/ 4 w 8"/>
                      <a:gd name="T11" fmla="*/ 9 h 9"/>
                      <a:gd name="T12" fmla="*/ 0 w 8"/>
                      <a:gd name="T13" fmla="*/ 9 h 9"/>
                      <a:gd name="T14" fmla="*/ 0 w 8"/>
                      <a:gd name="T15" fmla="*/ 4 h 9"/>
                      <a:gd name="T16" fmla="*/ 0 w 8"/>
                      <a:gd name="T17" fmla="*/ 0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8" h="9">
                        <a:moveTo>
                          <a:pt x="0" y="0"/>
                        </a:moveTo>
                        <a:lnTo>
                          <a:pt x="4" y="0"/>
                        </a:lnTo>
                        <a:lnTo>
                          <a:pt x="8" y="0"/>
                        </a:lnTo>
                        <a:lnTo>
                          <a:pt x="8" y="4"/>
                        </a:lnTo>
                        <a:lnTo>
                          <a:pt x="8" y="9"/>
                        </a:lnTo>
                        <a:lnTo>
                          <a:pt x="4" y="9"/>
                        </a:lnTo>
                        <a:lnTo>
                          <a:pt x="0" y="9"/>
                        </a:lnTo>
                        <a:lnTo>
                          <a:pt x="0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15" name="Freeform 790">
                    <a:extLst>
                      <a:ext uri="{FF2B5EF4-FFF2-40B4-BE49-F238E27FC236}">
                        <a16:creationId xmlns:a16="http://schemas.microsoft.com/office/drawing/2014/main" id="{FCE27C5D-65FD-0FCE-B4A5-59CD2DEA816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704" y="3807"/>
                    <a:ext cx="29" cy="34"/>
                  </a:xfrm>
                  <a:custGeom>
                    <a:avLst/>
                    <a:gdLst>
                      <a:gd name="T0" fmla="*/ 15 w 30"/>
                      <a:gd name="T1" fmla="*/ 0 h 33"/>
                      <a:gd name="T2" fmla="*/ 19 w 30"/>
                      <a:gd name="T3" fmla="*/ 4 h 33"/>
                      <a:gd name="T4" fmla="*/ 19 w 30"/>
                      <a:gd name="T5" fmla="*/ 0 h 33"/>
                      <a:gd name="T6" fmla="*/ 23 w 30"/>
                      <a:gd name="T7" fmla="*/ 0 h 33"/>
                      <a:gd name="T8" fmla="*/ 23 w 30"/>
                      <a:gd name="T9" fmla="*/ 4 h 33"/>
                      <a:gd name="T10" fmla="*/ 23 w 30"/>
                      <a:gd name="T11" fmla="*/ 9 h 33"/>
                      <a:gd name="T12" fmla="*/ 23 w 30"/>
                      <a:gd name="T13" fmla="*/ 13 h 33"/>
                      <a:gd name="T14" fmla="*/ 23 w 30"/>
                      <a:gd name="T15" fmla="*/ 17 h 33"/>
                      <a:gd name="T16" fmla="*/ 26 w 30"/>
                      <a:gd name="T17" fmla="*/ 17 h 33"/>
                      <a:gd name="T18" fmla="*/ 26 w 30"/>
                      <a:gd name="T19" fmla="*/ 21 h 33"/>
                      <a:gd name="T20" fmla="*/ 26 w 30"/>
                      <a:gd name="T21" fmla="*/ 25 h 33"/>
                      <a:gd name="T22" fmla="*/ 30 w 30"/>
                      <a:gd name="T23" fmla="*/ 25 h 33"/>
                      <a:gd name="T24" fmla="*/ 30 w 30"/>
                      <a:gd name="T25" fmla="*/ 29 h 33"/>
                      <a:gd name="T26" fmla="*/ 26 w 30"/>
                      <a:gd name="T27" fmla="*/ 29 h 33"/>
                      <a:gd name="T28" fmla="*/ 26 w 30"/>
                      <a:gd name="T29" fmla="*/ 33 h 33"/>
                      <a:gd name="T30" fmla="*/ 23 w 30"/>
                      <a:gd name="T31" fmla="*/ 33 h 33"/>
                      <a:gd name="T32" fmla="*/ 19 w 30"/>
                      <a:gd name="T33" fmla="*/ 33 h 33"/>
                      <a:gd name="T34" fmla="*/ 15 w 30"/>
                      <a:gd name="T35" fmla="*/ 33 h 33"/>
                      <a:gd name="T36" fmla="*/ 11 w 30"/>
                      <a:gd name="T37" fmla="*/ 33 h 33"/>
                      <a:gd name="T38" fmla="*/ 11 w 30"/>
                      <a:gd name="T39" fmla="*/ 29 h 33"/>
                      <a:gd name="T40" fmla="*/ 7 w 30"/>
                      <a:gd name="T41" fmla="*/ 29 h 33"/>
                      <a:gd name="T42" fmla="*/ 3 w 30"/>
                      <a:gd name="T43" fmla="*/ 29 h 33"/>
                      <a:gd name="T44" fmla="*/ 3 w 30"/>
                      <a:gd name="T45" fmla="*/ 25 h 33"/>
                      <a:gd name="T46" fmla="*/ 0 w 30"/>
                      <a:gd name="T47" fmla="*/ 25 h 33"/>
                      <a:gd name="T48" fmla="*/ 0 w 30"/>
                      <a:gd name="T49" fmla="*/ 21 h 33"/>
                      <a:gd name="T50" fmla="*/ 0 w 30"/>
                      <a:gd name="T51" fmla="*/ 17 h 33"/>
                      <a:gd name="T52" fmla="*/ 0 w 30"/>
                      <a:gd name="T53" fmla="*/ 13 h 33"/>
                      <a:gd name="T54" fmla="*/ 3 w 30"/>
                      <a:gd name="T55" fmla="*/ 13 h 33"/>
                      <a:gd name="T56" fmla="*/ 3 w 30"/>
                      <a:gd name="T57" fmla="*/ 9 h 33"/>
                      <a:gd name="T58" fmla="*/ 7 w 30"/>
                      <a:gd name="T59" fmla="*/ 9 h 33"/>
                      <a:gd name="T60" fmla="*/ 7 w 30"/>
                      <a:gd name="T61" fmla="*/ 4 h 33"/>
                      <a:gd name="T62" fmla="*/ 11 w 30"/>
                      <a:gd name="T63" fmla="*/ 4 h 33"/>
                      <a:gd name="T64" fmla="*/ 11 w 30"/>
                      <a:gd name="T65" fmla="*/ 0 h 33"/>
                      <a:gd name="T66" fmla="*/ 15 w 30"/>
                      <a:gd name="T67" fmla="*/ 4 h 33"/>
                      <a:gd name="T68" fmla="*/ 15 w 30"/>
                      <a:gd name="T69" fmla="*/ 0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</a:cxnLst>
                    <a:rect l="0" t="0" r="r" b="b"/>
                    <a:pathLst>
                      <a:path w="30" h="33">
                        <a:moveTo>
                          <a:pt x="15" y="0"/>
                        </a:moveTo>
                        <a:lnTo>
                          <a:pt x="19" y="4"/>
                        </a:lnTo>
                        <a:lnTo>
                          <a:pt x="19" y="0"/>
                        </a:lnTo>
                        <a:lnTo>
                          <a:pt x="23" y="0"/>
                        </a:lnTo>
                        <a:lnTo>
                          <a:pt x="23" y="4"/>
                        </a:lnTo>
                        <a:lnTo>
                          <a:pt x="23" y="9"/>
                        </a:lnTo>
                        <a:lnTo>
                          <a:pt x="23" y="13"/>
                        </a:lnTo>
                        <a:lnTo>
                          <a:pt x="23" y="17"/>
                        </a:lnTo>
                        <a:lnTo>
                          <a:pt x="26" y="17"/>
                        </a:lnTo>
                        <a:lnTo>
                          <a:pt x="26" y="21"/>
                        </a:lnTo>
                        <a:lnTo>
                          <a:pt x="26" y="25"/>
                        </a:lnTo>
                        <a:lnTo>
                          <a:pt x="30" y="25"/>
                        </a:lnTo>
                        <a:lnTo>
                          <a:pt x="30" y="29"/>
                        </a:lnTo>
                        <a:lnTo>
                          <a:pt x="26" y="29"/>
                        </a:lnTo>
                        <a:lnTo>
                          <a:pt x="26" y="33"/>
                        </a:lnTo>
                        <a:lnTo>
                          <a:pt x="23" y="33"/>
                        </a:lnTo>
                        <a:lnTo>
                          <a:pt x="19" y="33"/>
                        </a:lnTo>
                        <a:lnTo>
                          <a:pt x="15" y="33"/>
                        </a:lnTo>
                        <a:lnTo>
                          <a:pt x="11" y="33"/>
                        </a:lnTo>
                        <a:lnTo>
                          <a:pt x="11" y="29"/>
                        </a:lnTo>
                        <a:lnTo>
                          <a:pt x="7" y="29"/>
                        </a:lnTo>
                        <a:lnTo>
                          <a:pt x="3" y="29"/>
                        </a:lnTo>
                        <a:lnTo>
                          <a:pt x="3" y="25"/>
                        </a:lnTo>
                        <a:lnTo>
                          <a:pt x="0" y="25"/>
                        </a:lnTo>
                        <a:lnTo>
                          <a:pt x="0" y="21"/>
                        </a:lnTo>
                        <a:lnTo>
                          <a:pt x="0" y="17"/>
                        </a:lnTo>
                        <a:lnTo>
                          <a:pt x="0" y="13"/>
                        </a:lnTo>
                        <a:lnTo>
                          <a:pt x="3" y="13"/>
                        </a:lnTo>
                        <a:lnTo>
                          <a:pt x="3" y="9"/>
                        </a:lnTo>
                        <a:lnTo>
                          <a:pt x="7" y="9"/>
                        </a:lnTo>
                        <a:lnTo>
                          <a:pt x="7" y="4"/>
                        </a:lnTo>
                        <a:lnTo>
                          <a:pt x="11" y="4"/>
                        </a:lnTo>
                        <a:lnTo>
                          <a:pt x="11" y="0"/>
                        </a:lnTo>
                        <a:lnTo>
                          <a:pt x="15" y="4"/>
                        </a:lnTo>
                        <a:lnTo>
                          <a:pt x="15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16" name="Freeform 791">
                    <a:extLst>
                      <a:ext uri="{FF2B5EF4-FFF2-40B4-BE49-F238E27FC236}">
                        <a16:creationId xmlns:a16="http://schemas.microsoft.com/office/drawing/2014/main" id="{0C2362C8-CB67-B39E-B8ED-929C6369600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335" y="3807"/>
                    <a:ext cx="43" cy="46"/>
                  </a:xfrm>
                  <a:custGeom>
                    <a:avLst/>
                    <a:gdLst>
                      <a:gd name="T0" fmla="*/ 16 w 43"/>
                      <a:gd name="T1" fmla="*/ 0 h 45"/>
                      <a:gd name="T2" fmla="*/ 20 w 43"/>
                      <a:gd name="T3" fmla="*/ 0 h 45"/>
                      <a:gd name="T4" fmla="*/ 23 w 43"/>
                      <a:gd name="T5" fmla="*/ 0 h 45"/>
                      <a:gd name="T6" fmla="*/ 27 w 43"/>
                      <a:gd name="T7" fmla="*/ 0 h 45"/>
                      <a:gd name="T8" fmla="*/ 27 w 43"/>
                      <a:gd name="T9" fmla="*/ 4 h 45"/>
                      <a:gd name="T10" fmla="*/ 23 w 43"/>
                      <a:gd name="T11" fmla="*/ 4 h 45"/>
                      <a:gd name="T12" fmla="*/ 27 w 43"/>
                      <a:gd name="T13" fmla="*/ 4 h 45"/>
                      <a:gd name="T14" fmla="*/ 27 w 43"/>
                      <a:gd name="T15" fmla="*/ 9 h 45"/>
                      <a:gd name="T16" fmla="*/ 31 w 43"/>
                      <a:gd name="T17" fmla="*/ 9 h 45"/>
                      <a:gd name="T18" fmla="*/ 31 w 43"/>
                      <a:gd name="T19" fmla="*/ 13 h 45"/>
                      <a:gd name="T20" fmla="*/ 31 w 43"/>
                      <a:gd name="T21" fmla="*/ 17 h 45"/>
                      <a:gd name="T22" fmla="*/ 31 w 43"/>
                      <a:gd name="T23" fmla="*/ 21 h 45"/>
                      <a:gd name="T24" fmla="*/ 31 w 43"/>
                      <a:gd name="T25" fmla="*/ 25 h 45"/>
                      <a:gd name="T26" fmla="*/ 35 w 43"/>
                      <a:gd name="T27" fmla="*/ 25 h 45"/>
                      <a:gd name="T28" fmla="*/ 35 w 43"/>
                      <a:gd name="T29" fmla="*/ 29 h 45"/>
                      <a:gd name="T30" fmla="*/ 39 w 43"/>
                      <a:gd name="T31" fmla="*/ 29 h 45"/>
                      <a:gd name="T32" fmla="*/ 43 w 43"/>
                      <a:gd name="T33" fmla="*/ 29 h 45"/>
                      <a:gd name="T34" fmla="*/ 43 w 43"/>
                      <a:gd name="T35" fmla="*/ 33 h 45"/>
                      <a:gd name="T36" fmla="*/ 43 w 43"/>
                      <a:gd name="T37" fmla="*/ 37 h 45"/>
                      <a:gd name="T38" fmla="*/ 39 w 43"/>
                      <a:gd name="T39" fmla="*/ 37 h 45"/>
                      <a:gd name="T40" fmla="*/ 35 w 43"/>
                      <a:gd name="T41" fmla="*/ 37 h 45"/>
                      <a:gd name="T42" fmla="*/ 35 w 43"/>
                      <a:gd name="T43" fmla="*/ 41 h 45"/>
                      <a:gd name="T44" fmla="*/ 31 w 43"/>
                      <a:gd name="T45" fmla="*/ 41 h 45"/>
                      <a:gd name="T46" fmla="*/ 27 w 43"/>
                      <a:gd name="T47" fmla="*/ 41 h 45"/>
                      <a:gd name="T48" fmla="*/ 23 w 43"/>
                      <a:gd name="T49" fmla="*/ 41 h 45"/>
                      <a:gd name="T50" fmla="*/ 20 w 43"/>
                      <a:gd name="T51" fmla="*/ 41 h 45"/>
                      <a:gd name="T52" fmla="*/ 20 w 43"/>
                      <a:gd name="T53" fmla="*/ 45 h 45"/>
                      <a:gd name="T54" fmla="*/ 20 w 43"/>
                      <a:gd name="T55" fmla="*/ 41 h 45"/>
                      <a:gd name="T56" fmla="*/ 20 w 43"/>
                      <a:gd name="T57" fmla="*/ 45 h 45"/>
                      <a:gd name="T58" fmla="*/ 16 w 43"/>
                      <a:gd name="T59" fmla="*/ 41 h 45"/>
                      <a:gd name="T60" fmla="*/ 16 w 43"/>
                      <a:gd name="T61" fmla="*/ 45 h 45"/>
                      <a:gd name="T62" fmla="*/ 16 w 43"/>
                      <a:gd name="T63" fmla="*/ 41 h 45"/>
                      <a:gd name="T64" fmla="*/ 12 w 43"/>
                      <a:gd name="T65" fmla="*/ 41 h 45"/>
                      <a:gd name="T66" fmla="*/ 8 w 43"/>
                      <a:gd name="T67" fmla="*/ 41 h 45"/>
                      <a:gd name="T68" fmla="*/ 8 w 43"/>
                      <a:gd name="T69" fmla="*/ 45 h 45"/>
                      <a:gd name="T70" fmla="*/ 8 w 43"/>
                      <a:gd name="T71" fmla="*/ 41 h 45"/>
                      <a:gd name="T72" fmla="*/ 4 w 43"/>
                      <a:gd name="T73" fmla="*/ 41 h 45"/>
                      <a:gd name="T74" fmla="*/ 0 w 43"/>
                      <a:gd name="T75" fmla="*/ 41 h 45"/>
                      <a:gd name="T76" fmla="*/ 4 w 43"/>
                      <a:gd name="T77" fmla="*/ 41 h 45"/>
                      <a:gd name="T78" fmla="*/ 4 w 43"/>
                      <a:gd name="T79" fmla="*/ 37 h 45"/>
                      <a:gd name="T80" fmla="*/ 8 w 43"/>
                      <a:gd name="T81" fmla="*/ 37 h 45"/>
                      <a:gd name="T82" fmla="*/ 8 w 43"/>
                      <a:gd name="T83" fmla="*/ 33 h 45"/>
                      <a:gd name="T84" fmla="*/ 12 w 43"/>
                      <a:gd name="T85" fmla="*/ 33 h 45"/>
                      <a:gd name="T86" fmla="*/ 12 w 43"/>
                      <a:gd name="T87" fmla="*/ 29 h 45"/>
                      <a:gd name="T88" fmla="*/ 16 w 43"/>
                      <a:gd name="T89" fmla="*/ 29 h 45"/>
                      <a:gd name="T90" fmla="*/ 20 w 43"/>
                      <a:gd name="T91" fmla="*/ 29 h 45"/>
                      <a:gd name="T92" fmla="*/ 20 w 43"/>
                      <a:gd name="T93" fmla="*/ 25 h 45"/>
                      <a:gd name="T94" fmla="*/ 20 w 43"/>
                      <a:gd name="T95" fmla="*/ 21 h 45"/>
                      <a:gd name="T96" fmla="*/ 20 w 43"/>
                      <a:gd name="T97" fmla="*/ 17 h 45"/>
                      <a:gd name="T98" fmla="*/ 20 w 43"/>
                      <a:gd name="T99" fmla="*/ 13 h 45"/>
                      <a:gd name="T100" fmla="*/ 20 w 43"/>
                      <a:gd name="T101" fmla="*/ 9 h 45"/>
                      <a:gd name="T102" fmla="*/ 16 w 43"/>
                      <a:gd name="T103" fmla="*/ 9 h 45"/>
                      <a:gd name="T104" fmla="*/ 16 w 43"/>
                      <a:gd name="T105" fmla="*/ 4 h 45"/>
                      <a:gd name="T106" fmla="*/ 16 w 43"/>
                      <a:gd name="T107" fmla="*/ 0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</a:cxnLst>
                    <a:rect l="0" t="0" r="r" b="b"/>
                    <a:pathLst>
                      <a:path w="43" h="45">
                        <a:moveTo>
                          <a:pt x="16" y="0"/>
                        </a:moveTo>
                        <a:lnTo>
                          <a:pt x="20" y="0"/>
                        </a:lnTo>
                        <a:lnTo>
                          <a:pt x="23" y="0"/>
                        </a:lnTo>
                        <a:lnTo>
                          <a:pt x="27" y="0"/>
                        </a:lnTo>
                        <a:lnTo>
                          <a:pt x="27" y="4"/>
                        </a:lnTo>
                        <a:lnTo>
                          <a:pt x="23" y="4"/>
                        </a:lnTo>
                        <a:lnTo>
                          <a:pt x="27" y="4"/>
                        </a:lnTo>
                        <a:lnTo>
                          <a:pt x="27" y="9"/>
                        </a:lnTo>
                        <a:lnTo>
                          <a:pt x="31" y="9"/>
                        </a:lnTo>
                        <a:lnTo>
                          <a:pt x="31" y="13"/>
                        </a:lnTo>
                        <a:lnTo>
                          <a:pt x="31" y="17"/>
                        </a:lnTo>
                        <a:lnTo>
                          <a:pt x="31" y="21"/>
                        </a:lnTo>
                        <a:lnTo>
                          <a:pt x="31" y="25"/>
                        </a:lnTo>
                        <a:lnTo>
                          <a:pt x="35" y="25"/>
                        </a:lnTo>
                        <a:lnTo>
                          <a:pt x="35" y="29"/>
                        </a:lnTo>
                        <a:lnTo>
                          <a:pt x="39" y="29"/>
                        </a:lnTo>
                        <a:lnTo>
                          <a:pt x="43" y="29"/>
                        </a:lnTo>
                        <a:lnTo>
                          <a:pt x="43" y="33"/>
                        </a:lnTo>
                        <a:lnTo>
                          <a:pt x="43" y="37"/>
                        </a:lnTo>
                        <a:lnTo>
                          <a:pt x="39" y="37"/>
                        </a:lnTo>
                        <a:lnTo>
                          <a:pt x="35" y="37"/>
                        </a:lnTo>
                        <a:lnTo>
                          <a:pt x="35" y="41"/>
                        </a:lnTo>
                        <a:lnTo>
                          <a:pt x="31" y="41"/>
                        </a:lnTo>
                        <a:lnTo>
                          <a:pt x="27" y="41"/>
                        </a:lnTo>
                        <a:lnTo>
                          <a:pt x="23" y="41"/>
                        </a:lnTo>
                        <a:lnTo>
                          <a:pt x="20" y="41"/>
                        </a:lnTo>
                        <a:lnTo>
                          <a:pt x="20" y="45"/>
                        </a:lnTo>
                        <a:lnTo>
                          <a:pt x="20" y="41"/>
                        </a:lnTo>
                        <a:lnTo>
                          <a:pt x="20" y="45"/>
                        </a:lnTo>
                        <a:lnTo>
                          <a:pt x="16" y="41"/>
                        </a:lnTo>
                        <a:lnTo>
                          <a:pt x="16" y="45"/>
                        </a:lnTo>
                        <a:lnTo>
                          <a:pt x="16" y="41"/>
                        </a:lnTo>
                        <a:lnTo>
                          <a:pt x="12" y="41"/>
                        </a:lnTo>
                        <a:lnTo>
                          <a:pt x="8" y="41"/>
                        </a:lnTo>
                        <a:lnTo>
                          <a:pt x="8" y="45"/>
                        </a:lnTo>
                        <a:lnTo>
                          <a:pt x="8" y="41"/>
                        </a:lnTo>
                        <a:lnTo>
                          <a:pt x="4" y="41"/>
                        </a:lnTo>
                        <a:lnTo>
                          <a:pt x="0" y="41"/>
                        </a:lnTo>
                        <a:lnTo>
                          <a:pt x="4" y="41"/>
                        </a:lnTo>
                        <a:lnTo>
                          <a:pt x="4" y="37"/>
                        </a:lnTo>
                        <a:lnTo>
                          <a:pt x="8" y="37"/>
                        </a:lnTo>
                        <a:lnTo>
                          <a:pt x="8" y="33"/>
                        </a:lnTo>
                        <a:lnTo>
                          <a:pt x="12" y="33"/>
                        </a:lnTo>
                        <a:lnTo>
                          <a:pt x="12" y="29"/>
                        </a:lnTo>
                        <a:lnTo>
                          <a:pt x="16" y="29"/>
                        </a:lnTo>
                        <a:lnTo>
                          <a:pt x="20" y="29"/>
                        </a:lnTo>
                        <a:lnTo>
                          <a:pt x="20" y="25"/>
                        </a:lnTo>
                        <a:lnTo>
                          <a:pt x="20" y="21"/>
                        </a:lnTo>
                        <a:lnTo>
                          <a:pt x="20" y="17"/>
                        </a:lnTo>
                        <a:lnTo>
                          <a:pt x="20" y="13"/>
                        </a:lnTo>
                        <a:lnTo>
                          <a:pt x="20" y="9"/>
                        </a:lnTo>
                        <a:lnTo>
                          <a:pt x="16" y="9"/>
                        </a:lnTo>
                        <a:lnTo>
                          <a:pt x="16" y="4"/>
                        </a:lnTo>
                        <a:lnTo>
                          <a:pt x="16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17" name="Freeform 792">
                    <a:extLst>
                      <a:ext uri="{FF2B5EF4-FFF2-40B4-BE49-F238E27FC236}">
                        <a16:creationId xmlns:a16="http://schemas.microsoft.com/office/drawing/2014/main" id="{F82C698D-9A7B-FF74-73FF-C1914499DE8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653" y="3812"/>
                    <a:ext cx="69" cy="69"/>
                  </a:xfrm>
                  <a:custGeom>
                    <a:avLst/>
                    <a:gdLst>
                      <a:gd name="T0" fmla="*/ 19 w 69"/>
                      <a:gd name="T1" fmla="*/ 0 h 69"/>
                      <a:gd name="T2" fmla="*/ 23 w 69"/>
                      <a:gd name="T3" fmla="*/ 5 h 69"/>
                      <a:gd name="T4" fmla="*/ 30 w 69"/>
                      <a:gd name="T5" fmla="*/ 9 h 69"/>
                      <a:gd name="T6" fmla="*/ 38 w 69"/>
                      <a:gd name="T7" fmla="*/ 9 h 69"/>
                      <a:gd name="T8" fmla="*/ 42 w 69"/>
                      <a:gd name="T9" fmla="*/ 13 h 69"/>
                      <a:gd name="T10" fmla="*/ 46 w 69"/>
                      <a:gd name="T11" fmla="*/ 17 h 69"/>
                      <a:gd name="T12" fmla="*/ 50 w 69"/>
                      <a:gd name="T13" fmla="*/ 21 h 69"/>
                      <a:gd name="T14" fmla="*/ 53 w 69"/>
                      <a:gd name="T15" fmla="*/ 25 h 69"/>
                      <a:gd name="T16" fmla="*/ 61 w 69"/>
                      <a:gd name="T17" fmla="*/ 25 h 69"/>
                      <a:gd name="T18" fmla="*/ 65 w 69"/>
                      <a:gd name="T19" fmla="*/ 29 h 69"/>
                      <a:gd name="T20" fmla="*/ 65 w 69"/>
                      <a:gd name="T21" fmla="*/ 33 h 69"/>
                      <a:gd name="T22" fmla="*/ 57 w 69"/>
                      <a:gd name="T23" fmla="*/ 33 h 69"/>
                      <a:gd name="T24" fmla="*/ 53 w 69"/>
                      <a:gd name="T25" fmla="*/ 37 h 69"/>
                      <a:gd name="T26" fmla="*/ 53 w 69"/>
                      <a:gd name="T27" fmla="*/ 37 h 69"/>
                      <a:gd name="T28" fmla="*/ 46 w 69"/>
                      <a:gd name="T29" fmla="*/ 37 h 69"/>
                      <a:gd name="T30" fmla="*/ 42 w 69"/>
                      <a:gd name="T31" fmla="*/ 49 h 69"/>
                      <a:gd name="T32" fmla="*/ 38 w 69"/>
                      <a:gd name="T33" fmla="*/ 57 h 69"/>
                      <a:gd name="T34" fmla="*/ 30 w 69"/>
                      <a:gd name="T35" fmla="*/ 65 h 69"/>
                      <a:gd name="T36" fmla="*/ 27 w 69"/>
                      <a:gd name="T37" fmla="*/ 65 h 69"/>
                      <a:gd name="T38" fmla="*/ 23 w 69"/>
                      <a:gd name="T39" fmla="*/ 61 h 69"/>
                      <a:gd name="T40" fmla="*/ 15 w 69"/>
                      <a:gd name="T41" fmla="*/ 61 h 69"/>
                      <a:gd name="T42" fmla="*/ 11 w 69"/>
                      <a:gd name="T43" fmla="*/ 57 h 69"/>
                      <a:gd name="T44" fmla="*/ 7 w 69"/>
                      <a:gd name="T45" fmla="*/ 53 h 69"/>
                      <a:gd name="T46" fmla="*/ 4 w 69"/>
                      <a:gd name="T47" fmla="*/ 45 h 69"/>
                      <a:gd name="T48" fmla="*/ 7 w 69"/>
                      <a:gd name="T49" fmla="*/ 41 h 69"/>
                      <a:gd name="T50" fmla="*/ 4 w 69"/>
                      <a:gd name="T51" fmla="*/ 37 h 69"/>
                      <a:gd name="T52" fmla="*/ 4 w 69"/>
                      <a:gd name="T53" fmla="*/ 33 h 69"/>
                      <a:gd name="T54" fmla="*/ 7 w 69"/>
                      <a:gd name="T55" fmla="*/ 29 h 69"/>
                      <a:gd name="T56" fmla="*/ 11 w 69"/>
                      <a:gd name="T57" fmla="*/ 25 h 69"/>
                      <a:gd name="T58" fmla="*/ 15 w 69"/>
                      <a:gd name="T59" fmla="*/ 29 h 69"/>
                      <a:gd name="T60" fmla="*/ 19 w 69"/>
                      <a:gd name="T61" fmla="*/ 33 h 69"/>
                      <a:gd name="T62" fmla="*/ 23 w 69"/>
                      <a:gd name="T63" fmla="*/ 37 h 69"/>
                      <a:gd name="T64" fmla="*/ 27 w 69"/>
                      <a:gd name="T65" fmla="*/ 33 h 69"/>
                      <a:gd name="T66" fmla="*/ 27 w 69"/>
                      <a:gd name="T67" fmla="*/ 25 h 69"/>
                      <a:gd name="T68" fmla="*/ 23 w 69"/>
                      <a:gd name="T69" fmla="*/ 21 h 69"/>
                      <a:gd name="T70" fmla="*/ 19 w 69"/>
                      <a:gd name="T71" fmla="*/ 17 h 69"/>
                      <a:gd name="T72" fmla="*/ 19 w 69"/>
                      <a:gd name="T73" fmla="*/ 13 h 69"/>
                      <a:gd name="T74" fmla="*/ 19 w 69"/>
                      <a:gd name="T75" fmla="*/ 5 h 69"/>
                      <a:gd name="T76" fmla="*/ 15 w 69"/>
                      <a:gd name="T77" fmla="*/ 0 h 6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</a:cxnLst>
                    <a:rect l="0" t="0" r="r" b="b"/>
                    <a:pathLst>
                      <a:path w="69" h="69">
                        <a:moveTo>
                          <a:pt x="15" y="0"/>
                        </a:moveTo>
                        <a:lnTo>
                          <a:pt x="19" y="0"/>
                        </a:lnTo>
                        <a:lnTo>
                          <a:pt x="19" y="5"/>
                        </a:lnTo>
                        <a:lnTo>
                          <a:pt x="23" y="5"/>
                        </a:lnTo>
                        <a:lnTo>
                          <a:pt x="27" y="9"/>
                        </a:lnTo>
                        <a:lnTo>
                          <a:pt x="30" y="9"/>
                        </a:lnTo>
                        <a:lnTo>
                          <a:pt x="34" y="9"/>
                        </a:lnTo>
                        <a:lnTo>
                          <a:pt x="38" y="9"/>
                        </a:lnTo>
                        <a:lnTo>
                          <a:pt x="38" y="13"/>
                        </a:lnTo>
                        <a:lnTo>
                          <a:pt x="42" y="13"/>
                        </a:lnTo>
                        <a:lnTo>
                          <a:pt x="42" y="17"/>
                        </a:lnTo>
                        <a:lnTo>
                          <a:pt x="46" y="17"/>
                        </a:lnTo>
                        <a:lnTo>
                          <a:pt x="46" y="21"/>
                        </a:lnTo>
                        <a:lnTo>
                          <a:pt x="50" y="21"/>
                        </a:lnTo>
                        <a:lnTo>
                          <a:pt x="53" y="21"/>
                        </a:lnTo>
                        <a:lnTo>
                          <a:pt x="53" y="25"/>
                        </a:lnTo>
                        <a:lnTo>
                          <a:pt x="57" y="25"/>
                        </a:lnTo>
                        <a:lnTo>
                          <a:pt x="61" y="25"/>
                        </a:lnTo>
                        <a:lnTo>
                          <a:pt x="61" y="29"/>
                        </a:lnTo>
                        <a:lnTo>
                          <a:pt x="65" y="29"/>
                        </a:lnTo>
                        <a:lnTo>
                          <a:pt x="69" y="29"/>
                        </a:lnTo>
                        <a:lnTo>
                          <a:pt x="65" y="33"/>
                        </a:lnTo>
                        <a:lnTo>
                          <a:pt x="61" y="33"/>
                        </a:lnTo>
                        <a:lnTo>
                          <a:pt x="57" y="33"/>
                        </a:lnTo>
                        <a:lnTo>
                          <a:pt x="57" y="37"/>
                        </a:lnTo>
                        <a:lnTo>
                          <a:pt x="53" y="37"/>
                        </a:lnTo>
                        <a:lnTo>
                          <a:pt x="53" y="33"/>
                        </a:lnTo>
                        <a:lnTo>
                          <a:pt x="53" y="37"/>
                        </a:lnTo>
                        <a:lnTo>
                          <a:pt x="50" y="37"/>
                        </a:lnTo>
                        <a:lnTo>
                          <a:pt x="46" y="37"/>
                        </a:lnTo>
                        <a:lnTo>
                          <a:pt x="42" y="45"/>
                        </a:lnTo>
                        <a:lnTo>
                          <a:pt x="42" y="49"/>
                        </a:lnTo>
                        <a:lnTo>
                          <a:pt x="42" y="53"/>
                        </a:lnTo>
                        <a:lnTo>
                          <a:pt x="38" y="57"/>
                        </a:lnTo>
                        <a:lnTo>
                          <a:pt x="34" y="61"/>
                        </a:lnTo>
                        <a:lnTo>
                          <a:pt x="30" y="65"/>
                        </a:lnTo>
                        <a:lnTo>
                          <a:pt x="27" y="69"/>
                        </a:lnTo>
                        <a:lnTo>
                          <a:pt x="27" y="65"/>
                        </a:lnTo>
                        <a:lnTo>
                          <a:pt x="23" y="65"/>
                        </a:lnTo>
                        <a:lnTo>
                          <a:pt x="23" y="61"/>
                        </a:lnTo>
                        <a:lnTo>
                          <a:pt x="19" y="61"/>
                        </a:lnTo>
                        <a:lnTo>
                          <a:pt x="15" y="61"/>
                        </a:lnTo>
                        <a:lnTo>
                          <a:pt x="15" y="57"/>
                        </a:lnTo>
                        <a:lnTo>
                          <a:pt x="11" y="57"/>
                        </a:lnTo>
                        <a:lnTo>
                          <a:pt x="11" y="53"/>
                        </a:lnTo>
                        <a:lnTo>
                          <a:pt x="7" y="53"/>
                        </a:lnTo>
                        <a:lnTo>
                          <a:pt x="7" y="49"/>
                        </a:lnTo>
                        <a:lnTo>
                          <a:pt x="4" y="45"/>
                        </a:lnTo>
                        <a:lnTo>
                          <a:pt x="4" y="41"/>
                        </a:lnTo>
                        <a:lnTo>
                          <a:pt x="7" y="41"/>
                        </a:lnTo>
                        <a:lnTo>
                          <a:pt x="7" y="37"/>
                        </a:lnTo>
                        <a:lnTo>
                          <a:pt x="4" y="37"/>
                        </a:lnTo>
                        <a:lnTo>
                          <a:pt x="0" y="33"/>
                        </a:lnTo>
                        <a:lnTo>
                          <a:pt x="4" y="33"/>
                        </a:lnTo>
                        <a:lnTo>
                          <a:pt x="7" y="33"/>
                        </a:lnTo>
                        <a:lnTo>
                          <a:pt x="7" y="29"/>
                        </a:lnTo>
                        <a:lnTo>
                          <a:pt x="11" y="29"/>
                        </a:lnTo>
                        <a:lnTo>
                          <a:pt x="11" y="25"/>
                        </a:lnTo>
                        <a:lnTo>
                          <a:pt x="11" y="29"/>
                        </a:lnTo>
                        <a:lnTo>
                          <a:pt x="15" y="29"/>
                        </a:lnTo>
                        <a:lnTo>
                          <a:pt x="19" y="29"/>
                        </a:lnTo>
                        <a:lnTo>
                          <a:pt x="19" y="33"/>
                        </a:lnTo>
                        <a:lnTo>
                          <a:pt x="23" y="33"/>
                        </a:lnTo>
                        <a:lnTo>
                          <a:pt x="23" y="37"/>
                        </a:lnTo>
                        <a:lnTo>
                          <a:pt x="27" y="37"/>
                        </a:lnTo>
                        <a:lnTo>
                          <a:pt x="27" y="33"/>
                        </a:lnTo>
                        <a:lnTo>
                          <a:pt x="27" y="29"/>
                        </a:lnTo>
                        <a:lnTo>
                          <a:pt x="27" y="25"/>
                        </a:lnTo>
                        <a:lnTo>
                          <a:pt x="23" y="25"/>
                        </a:lnTo>
                        <a:lnTo>
                          <a:pt x="23" y="21"/>
                        </a:lnTo>
                        <a:lnTo>
                          <a:pt x="19" y="21"/>
                        </a:lnTo>
                        <a:lnTo>
                          <a:pt x="19" y="17"/>
                        </a:lnTo>
                        <a:lnTo>
                          <a:pt x="23" y="17"/>
                        </a:lnTo>
                        <a:lnTo>
                          <a:pt x="19" y="13"/>
                        </a:lnTo>
                        <a:lnTo>
                          <a:pt x="19" y="9"/>
                        </a:lnTo>
                        <a:lnTo>
                          <a:pt x="19" y="5"/>
                        </a:lnTo>
                        <a:lnTo>
                          <a:pt x="15" y="5"/>
                        </a:lnTo>
                        <a:lnTo>
                          <a:pt x="15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18" name="Freeform 793">
                    <a:extLst>
                      <a:ext uri="{FF2B5EF4-FFF2-40B4-BE49-F238E27FC236}">
                        <a16:creationId xmlns:a16="http://schemas.microsoft.com/office/drawing/2014/main" id="{9CE0B146-E295-7EF1-D35F-7D674231DD0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239" y="3821"/>
                    <a:ext cx="70" cy="72"/>
                  </a:xfrm>
                  <a:custGeom>
                    <a:avLst/>
                    <a:gdLst>
                      <a:gd name="T0" fmla="*/ 15 w 69"/>
                      <a:gd name="T1" fmla="*/ 20 h 72"/>
                      <a:gd name="T2" fmla="*/ 15 w 69"/>
                      <a:gd name="T3" fmla="*/ 20 h 72"/>
                      <a:gd name="T4" fmla="*/ 19 w 69"/>
                      <a:gd name="T5" fmla="*/ 16 h 72"/>
                      <a:gd name="T6" fmla="*/ 26 w 69"/>
                      <a:gd name="T7" fmla="*/ 16 h 72"/>
                      <a:gd name="T8" fmla="*/ 30 w 69"/>
                      <a:gd name="T9" fmla="*/ 20 h 72"/>
                      <a:gd name="T10" fmla="*/ 30 w 69"/>
                      <a:gd name="T11" fmla="*/ 20 h 72"/>
                      <a:gd name="T12" fmla="*/ 38 w 69"/>
                      <a:gd name="T13" fmla="*/ 20 h 72"/>
                      <a:gd name="T14" fmla="*/ 42 w 69"/>
                      <a:gd name="T15" fmla="*/ 16 h 72"/>
                      <a:gd name="T16" fmla="*/ 46 w 69"/>
                      <a:gd name="T17" fmla="*/ 12 h 72"/>
                      <a:gd name="T18" fmla="*/ 49 w 69"/>
                      <a:gd name="T19" fmla="*/ 8 h 72"/>
                      <a:gd name="T20" fmla="*/ 53 w 69"/>
                      <a:gd name="T21" fmla="*/ 4 h 72"/>
                      <a:gd name="T22" fmla="*/ 53 w 69"/>
                      <a:gd name="T23" fmla="*/ 4 h 72"/>
                      <a:gd name="T24" fmla="*/ 57 w 69"/>
                      <a:gd name="T25" fmla="*/ 8 h 72"/>
                      <a:gd name="T26" fmla="*/ 65 w 69"/>
                      <a:gd name="T27" fmla="*/ 8 h 72"/>
                      <a:gd name="T28" fmla="*/ 65 w 69"/>
                      <a:gd name="T29" fmla="*/ 16 h 72"/>
                      <a:gd name="T30" fmla="*/ 65 w 69"/>
                      <a:gd name="T31" fmla="*/ 24 h 72"/>
                      <a:gd name="T32" fmla="*/ 65 w 69"/>
                      <a:gd name="T33" fmla="*/ 32 h 72"/>
                      <a:gd name="T34" fmla="*/ 69 w 69"/>
                      <a:gd name="T35" fmla="*/ 36 h 72"/>
                      <a:gd name="T36" fmla="*/ 65 w 69"/>
                      <a:gd name="T37" fmla="*/ 40 h 72"/>
                      <a:gd name="T38" fmla="*/ 61 w 69"/>
                      <a:gd name="T39" fmla="*/ 44 h 72"/>
                      <a:gd name="T40" fmla="*/ 65 w 69"/>
                      <a:gd name="T41" fmla="*/ 48 h 72"/>
                      <a:gd name="T42" fmla="*/ 61 w 69"/>
                      <a:gd name="T43" fmla="*/ 52 h 72"/>
                      <a:gd name="T44" fmla="*/ 61 w 69"/>
                      <a:gd name="T45" fmla="*/ 52 h 72"/>
                      <a:gd name="T46" fmla="*/ 57 w 69"/>
                      <a:gd name="T47" fmla="*/ 56 h 72"/>
                      <a:gd name="T48" fmla="*/ 53 w 69"/>
                      <a:gd name="T49" fmla="*/ 60 h 72"/>
                      <a:gd name="T50" fmla="*/ 46 w 69"/>
                      <a:gd name="T51" fmla="*/ 60 h 72"/>
                      <a:gd name="T52" fmla="*/ 42 w 69"/>
                      <a:gd name="T53" fmla="*/ 64 h 72"/>
                      <a:gd name="T54" fmla="*/ 34 w 69"/>
                      <a:gd name="T55" fmla="*/ 64 h 72"/>
                      <a:gd name="T56" fmla="*/ 30 w 69"/>
                      <a:gd name="T57" fmla="*/ 64 h 72"/>
                      <a:gd name="T58" fmla="*/ 23 w 69"/>
                      <a:gd name="T59" fmla="*/ 64 h 72"/>
                      <a:gd name="T60" fmla="*/ 26 w 69"/>
                      <a:gd name="T61" fmla="*/ 68 h 72"/>
                      <a:gd name="T62" fmla="*/ 23 w 69"/>
                      <a:gd name="T63" fmla="*/ 72 h 72"/>
                      <a:gd name="T64" fmla="*/ 15 w 69"/>
                      <a:gd name="T65" fmla="*/ 72 h 72"/>
                      <a:gd name="T66" fmla="*/ 11 w 69"/>
                      <a:gd name="T67" fmla="*/ 68 h 72"/>
                      <a:gd name="T68" fmla="*/ 3 w 69"/>
                      <a:gd name="T69" fmla="*/ 68 h 72"/>
                      <a:gd name="T70" fmla="*/ 3 w 69"/>
                      <a:gd name="T71" fmla="*/ 64 h 72"/>
                      <a:gd name="T72" fmla="*/ 7 w 69"/>
                      <a:gd name="T73" fmla="*/ 60 h 72"/>
                      <a:gd name="T74" fmla="*/ 11 w 69"/>
                      <a:gd name="T75" fmla="*/ 56 h 72"/>
                      <a:gd name="T76" fmla="*/ 7 w 69"/>
                      <a:gd name="T77" fmla="*/ 52 h 72"/>
                      <a:gd name="T78" fmla="*/ 7 w 69"/>
                      <a:gd name="T79" fmla="*/ 44 h 72"/>
                      <a:gd name="T80" fmla="*/ 7 w 69"/>
                      <a:gd name="T81" fmla="*/ 36 h 72"/>
                      <a:gd name="T82" fmla="*/ 7 w 69"/>
                      <a:gd name="T83" fmla="*/ 28 h 72"/>
                      <a:gd name="T84" fmla="*/ 11 w 69"/>
                      <a:gd name="T85" fmla="*/ 24 h 7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</a:cxnLst>
                    <a:rect l="0" t="0" r="r" b="b"/>
                    <a:pathLst>
                      <a:path w="69" h="72">
                        <a:moveTo>
                          <a:pt x="11" y="20"/>
                        </a:moveTo>
                        <a:lnTo>
                          <a:pt x="15" y="20"/>
                        </a:lnTo>
                        <a:lnTo>
                          <a:pt x="15" y="16"/>
                        </a:lnTo>
                        <a:lnTo>
                          <a:pt x="15" y="20"/>
                        </a:lnTo>
                        <a:lnTo>
                          <a:pt x="19" y="20"/>
                        </a:lnTo>
                        <a:lnTo>
                          <a:pt x="19" y="16"/>
                        </a:lnTo>
                        <a:lnTo>
                          <a:pt x="23" y="16"/>
                        </a:lnTo>
                        <a:lnTo>
                          <a:pt x="26" y="16"/>
                        </a:lnTo>
                        <a:lnTo>
                          <a:pt x="26" y="20"/>
                        </a:lnTo>
                        <a:lnTo>
                          <a:pt x="30" y="20"/>
                        </a:lnTo>
                        <a:lnTo>
                          <a:pt x="30" y="24"/>
                        </a:lnTo>
                        <a:lnTo>
                          <a:pt x="30" y="20"/>
                        </a:lnTo>
                        <a:lnTo>
                          <a:pt x="34" y="20"/>
                        </a:lnTo>
                        <a:lnTo>
                          <a:pt x="38" y="20"/>
                        </a:lnTo>
                        <a:lnTo>
                          <a:pt x="38" y="16"/>
                        </a:lnTo>
                        <a:lnTo>
                          <a:pt x="42" y="16"/>
                        </a:lnTo>
                        <a:lnTo>
                          <a:pt x="42" y="12"/>
                        </a:lnTo>
                        <a:lnTo>
                          <a:pt x="46" y="12"/>
                        </a:lnTo>
                        <a:lnTo>
                          <a:pt x="49" y="12"/>
                        </a:lnTo>
                        <a:lnTo>
                          <a:pt x="49" y="8"/>
                        </a:lnTo>
                        <a:lnTo>
                          <a:pt x="49" y="4"/>
                        </a:lnTo>
                        <a:lnTo>
                          <a:pt x="53" y="4"/>
                        </a:lnTo>
                        <a:lnTo>
                          <a:pt x="53" y="0"/>
                        </a:lnTo>
                        <a:lnTo>
                          <a:pt x="53" y="4"/>
                        </a:lnTo>
                        <a:lnTo>
                          <a:pt x="57" y="4"/>
                        </a:lnTo>
                        <a:lnTo>
                          <a:pt x="57" y="8"/>
                        </a:lnTo>
                        <a:lnTo>
                          <a:pt x="61" y="8"/>
                        </a:lnTo>
                        <a:lnTo>
                          <a:pt x="65" y="8"/>
                        </a:lnTo>
                        <a:lnTo>
                          <a:pt x="65" y="12"/>
                        </a:lnTo>
                        <a:lnTo>
                          <a:pt x="65" y="16"/>
                        </a:lnTo>
                        <a:lnTo>
                          <a:pt x="65" y="20"/>
                        </a:lnTo>
                        <a:lnTo>
                          <a:pt x="65" y="24"/>
                        </a:lnTo>
                        <a:lnTo>
                          <a:pt x="65" y="28"/>
                        </a:lnTo>
                        <a:lnTo>
                          <a:pt x="65" y="32"/>
                        </a:lnTo>
                        <a:lnTo>
                          <a:pt x="65" y="36"/>
                        </a:lnTo>
                        <a:lnTo>
                          <a:pt x="69" y="36"/>
                        </a:lnTo>
                        <a:lnTo>
                          <a:pt x="65" y="36"/>
                        </a:lnTo>
                        <a:lnTo>
                          <a:pt x="65" y="40"/>
                        </a:lnTo>
                        <a:lnTo>
                          <a:pt x="61" y="40"/>
                        </a:lnTo>
                        <a:lnTo>
                          <a:pt x="61" y="44"/>
                        </a:lnTo>
                        <a:lnTo>
                          <a:pt x="65" y="44"/>
                        </a:lnTo>
                        <a:lnTo>
                          <a:pt x="65" y="48"/>
                        </a:lnTo>
                        <a:lnTo>
                          <a:pt x="65" y="52"/>
                        </a:lnTo>
                        <a:lnTo>
                          <a:pt x="61" y="52"/>
                        </a:lnTo>
                        <a:lnTo>
                          <a:pt x="65" y="52"/>
                        </a:lnTo>
                        <a:lnTo>
                          <a:pt x="61" y="52"/>
                        </a:lnTo>
                        <a:lnTo>
                          <a:pt x="61" y="56"/>
                        </a:lnTo>
                        <a:lnTo>
                          <a:pt x="57" y="56"/>
                        </a:lnTo>
                        <a:lnTo>
                          <a:pt x="53" y="56"/>
                        </a:lnTo>
                        <a:lnTo>
                          <a:pt x="53" y="60"/>
                        </a:lnTo>
                        <a:lnTo>
                          <a:pt x="49" y="60"/>
                        </a:lnTo>
                        <a:lnTo>
                          <a:pt x="46" y="60"/>
                        </a:lnTo>
                        <a:lnTo>
                          <a:pt x="46" y="64"/>
                        </a:lnTo>
                        <a:lnTo>
                          <a:pt x="42" y="64"/>
                        </a:lnTo>
                        <a:lnTo>
                          <a:pt x="38" y="64"/>
                        </a:lnTo>
                        <a:lnTo>
                          <a:pt x="34" y="64"/>
                        </a:lnTo>
                        <a:lnTo>
                          <a:pt x="34" y="68"/>
                        </a:lnTo>
                        <a:lnTo>
                          <a:pt x="30" y="64"/>
                        </a:lnTo>
                        <a:lnTo>
                          <a:pt x="26" y="64"/>
                        </a:lnTo>
                        <a:lnTo>
                          <a:pt x="23" y="64"/>
                        </a:lnTo>
                        <a:lnTo>
                          <a:pt x="23" y="68"/>
                        </a:lnTo>
                        <a:lnTo>
                          <a:pt x="26" y="68"/>
                        </a:lnTo>
                        <a:lnTo>
                          <a:pt x="23" y="68"/>
                        </a:lnTo>
                        <a:lnTo>
                          <a:pt x="23" y="72"/>
                        </a:lnTo>
                        <a:lnTo>
                          <a:pt x="19" y="72"/>
                        </a:lnTo>
                        <a:lnTo>
                          <a:pt x="15" y="72"/>
                        </a:lnTo>
                        <a:lnTo>
                          <a:pt x="15" y="68"/>
                        </a:lnTo>
                        <a:lnTo>
                          <a:pt x="11" y="68"/>
                        </a:lnTo>
                        <a:lnTo>
                          <a:pt x="7" y="68"/>
                        </a:lnTo>
                        <a:lnTo>
                          <a:pt x="3" y="68"/>
                        </a:lnTo>
                        <a:lnTo>
                          <a:pt x="0" y="64"/>
                        </a:lnTo>
                        <a:lnTo>
                          <a:pt x="3" y="64"/>
                        </a:lnTo>
                        <a:lnTo>
                          <a:pt x="3" y="60"/>
                        </a:lnTo>
                        <a:lnTo>
                          <a:pt x="7" y="60"/>
                        </a:lnTo>
                        <a:lnTo>
                          <a:pt x="11" y="60"/>
                        </a:lnTo>
                        <a:lnTo>
                          <a:pt x="11" y="56"/>
                        </a:lnTo>
                        <a:lnTo>
                          <a:pt x="11" y="52"/>
                        </a:lnTo>
                        <a:lnTo>
                          <a:pt x="7" y="52"/>
                        </a:lnTo>
                        <a:lnTo>
                          <a:pt x="7" y="48"/>
                        </a:lnTo>
                        <a:lnTo>
                          <a:pt x="7" y="44"/>
                        </a:lnTo>
                        <a:lnTo>
                          <a:pt x="7" y="40"/>
                        </a:lnTo>
                        <a:lnTo>
                          <a:pt x="7" y="36"/>
                        </a:lnTo>
                        <a:lnTo>
                          <a:pt x="7" y="32"/>
                        </a:lnTo>
                        <a:lnTo>
                          <a:pt x="7" y="28"/>
                        </a:lnTo>
                        <a:lnTo>
                          <a:pt x="11" y="28"/>
                        </a:lnTo>
                        <a:lnTo>
                          <a:pt x="11" y="24"/>
                        </a:lnTo>
                        <a:lnTo>
                          <a:pt x="11" y="2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19" name="Freeform 794">
                    <a:extLst>
                      <a:ext uri="{FF2B5EF4-FFF2-40B4-BE49-F238E27FC236}">
                        <a16:creationId xmlns:a16="http://schemas.microsoft.com/office/drawing/2014/main" id="{C4DDE25C-0B75-B045-4C31-898ADD8D8F8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124" y="3826"/>
                    <a:ext cx="75" cy="84"/>
                  </a:xfrm>
                  <a:custGeom>
                    <a:avLst/>
                    <a:gdLst>
                      <a:gd name="T0" fmla="*/ 39 w 77"/>
                      <a:gd name="T1" fmla="*/ 8 h 85"/>
                      <a:gd name="T2" fmla="*/ 39 w 77"/>
                      <a:gd name="T3" fmla="*/ 20 h 85"/>
                      <a:gd name="T4" fmla="*/ 58 w 77"/>
                      <a:gd name="T5" fmla="*/ 8 h 85"/>
                      <a:gd name="T6" fmla="*/ 62 w 77"/>
                      <a:gd name="T7" fmla="*/ 4 h 85"/>
                      <a:gd name="T8" fmla="*/ 66 w 77"/>
                      <a:gd name="T9" fmla="*/ 4 h 85"/>
                      <a:gd name="T10" fmla="*/ 73 w 77"/>
                      <a:gd name="T11" fmla="*/ 4 h 85"/>
                      <a:gd name="T12" fmla="*/ 77 w 77"/>
                      <a:gd name="T13" fmla="*/ 8 h 85"/>
                      <a:gd name="T14" fmla="*/ 77 w 77"/>
                      <a:gd name="T15" fmla="*/ 16 h 85"/>
                      <a:gd name="T16" fmla="*/ 77 w 77"/>
                      <a:gd name="T17" fmla="*/ 24 h 85"/>
                      <a:gd name="T18" fmla="*/ 73 w 77"/>
                      <a:gd name="T19" fmla="*/ 32 h 85"/>
                      <a:gd name="T20" fmla="*/ 70 w 77"/>
                      <a:gd name="T21" fmla="*/ 36 h 85"/>
                      <a:gd name="T22" fmla="*/ 70 w 77"/>
                      <a:gd name="T23" fmla="*/ 44 h 85"/>
                      <a:gd name="T24" fmla="*/ 73 w 77"/>
                      <a:gd name="T25" fmla="*/ 52 h 85"/>
                      <a:gd name="T26" fmla="*/ 70 w 77"/>
                      <a:gd name="T27" fmla="*/ 48 h 85"/>
                      <a:gd name="T28" fmla="*/ 66 w 77"/>
                      <a:gd name="T29" fmla="*/ 44 h 85"/>
                      <a:gd name="T30" fmla="*/ 58 w 77"/>
                      <a:gd name="T31" fmla="*/ 44 h 85"/>
                      <a:gd name="T32" fmla="*/ 54 w 77"/>
                      <a:gd name="T33" fmla="*/ 52 h 85"/>
                      <a:gd name="T34" fmla="*/ 50 w 77"/>
                      <a:gd name="T35" fmla="*/ 48 h 85"/>
                      <a:gd name="T36" fmla="*/ 46 w 77"/>
                      <a:gd name="T37" fmla="*/ 44 h 85"/>
                      <a:gd name="T38" fmla="*/ 39 w 77"/>
                      <a:gd name="T39" fmla="*/ 44 h 85"/>
                      <a:gd name="T40" fmla="*/ 35 w 77"/>
                      <a:gd name="T41" fmla="*/ 52 h 85"/>
                      <a:gd name="T42" fmla="*/ 39 w 77"/>
                      <a:gd name="T43" fmla="*/ 56 h 85"/>
                      <a:gd name="T44" fmla="*/ 39 w 77"/>
                      <a:gd name="T45" fmla="*/ 64 h 85"/>
                      <a:gd name="T46" fmla="*/ 35 w 77"/>
                      <a:gd name="T47" fmla="*/ 68 h 85"/>
                      <a:gd name="T48" fmla="*/ 31 w 77"/>
                      <a:gd name="T49" fmla="*/ 72 h 85"/>
                      <a:gd name="T50" fmla="*/ 27 w 77"/>
                      <a:gd name="T51" fmla="*/ 77 h 85"/>
                      <a:gd name="T52" fmla="*/ 23 w 77"/>
                      <a:gd name="T53" fmla="*/ 81 h 85"/>
                      <a:gd name="T54" fmla="*/ 20 w 77"/>
                      <a:gd name="T55" fmla="*/ 85 h 85"/>
                      <a:gd name="T56" fmla="*/ 12 w 77"/>
                      <a:gd name="T57" fmla="*/ 81 h 85"/>
                      <a:gd name="T58" fmla="*/ 8 w 77"/>
                      <a:gd name="T59" fmla="*/ 77 h 85"/>
                      <a:gd name="T60" fmla="*/ 4 w 77"/>
                      <a:gd name="T61" fmla="*/ 72 h 85"/>
                      <a:gd name="T62" fmla="*/ 4 w 77"/>
                      <a:gd name="T63" fmla="*/ 72 h 85"/>
                      <a:gd name="T64" fmla="*/ 0 w 77"/>
                      <a:gd name="T65" fmla="*/ 68 h 85"/>
                      <a:gd name="T66" fmla="*/ 0 w 77"/>
                      <a:gd name="T67" fmla="*/ 60 h 85"/>
                      <a:gd name="T68" fmla="*/ 0 w 77"/>
                      <a:gd name="T69" fmla="*/ 52 h 85"/>
                      <a:gd name="T70" fmla="*/ 4 w 77"/>
                      <a:gd name="T71" fmla="*/ 48 h 85"/>
                      <a:gd name="T72" fmla="*/ 8 w 77"/>
                      <a:gd name="T73" fmla="*/ 44 h 85"/>
                      <a:gd name="T74" fmla="*/ 8 w 77"/>
                      <a:gd name="T75" fmla="*/ 40 h 85"/>
                      <a:gd name="T76" fmla="*/ 8 w 77"/>
                      <a:gd name="T77" fmla="*/ 32 h 85"/>
                      <a:gd name="T78" fmla="*/ 12 w 77"/>
                      <a:gd name="T79" fmla="*/ 28 h 85"/>
                      <a:gd name="T80" fmla="*/ 16 w 77"/>
                      <a:gd name="T81" fmla="*/ 24 h 85"/>
                      <a:gd name="T82" fmla="*/ 23 w 77"/>
                      <a:gd name="T83" fmla="*/ 12 h 85"/>
                      <a:gd name="T84" fmla="*/ 31 w 77"/>
                      <a:gd name="T85" fmla="*/ 0 h 8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</a:cxnLst>
                    <a:rect l="0" t="0" r="r" b="b"/>
                    <a:pathLst>
                      <a:path w="77" h="85">
                        <a:moveTo>
                          <a:pt x="31" y="0"/>
                        </a:moveTo>
                        <a:lnTo>
                          <a:pt x="39" y="8"/>
                        </a:lnTo>
                        <a:lnTo>
                          <a:pt x="39" y="12"/>
                        </a:lnTo>
                        <a:lnTo>
                          <a:pt x="39" y="20"/>
                        </a:lnTo>
                        <a:lnTo>
                          <a:pt x="39" y="24"/>
                        </a:lnTo>
                        <a:lnTo>
                          <a:pt x="58" y="8"/>
                        </a:lnTo>
                        <a:lnTo>
                          <a:pt x="62" y="8"/>
                        </a:lnTo>
                        <a:lnTo>
                          <a:pt x="62" y="4"/>
                        </a:lnTo>
                        <a:lnTo>
                          <a:pt x="66" y="8"/>
                        </a:lnTo>
                        <a:lnTo>
                          <a:pt x="66" y="4"/>
                        </a:lnTo>
                        <a:lnTo>
                          <a:pt x="70" y="4"/>
                        </a:lnTo>
                        <a:lnTo>
                          <a:pt x="73" y="4"/>
                        </a:lnTo>
                        <a:lnTo>
                          <a:pt x="73" y="8"/>
                        </a:lnTo>
                        <a:lnTo>
                          <a:pt x="77" y="8"/>
                        </a:lnTo>
                        <a:lnTo>
                          <a:pt x="77" y="12"/>
                        </a:lnTo>
                        <a:lnTo>
                          <a:pt x="77" y="16"/>
                        </a:lnTo>
                        <a:lnTo>
                          <a:pt x="77" y="20"/>
                        </a:lnTo>
                        <a:lnTo>
                          <a:pt x="77" y="24"/>
                        </a:lnTo>
                        <a:lnTo>
                          <a:pt x="73" y="28"/>
                        </a:lnTo>
                        <a:lnTo>
                          <a:pt x="73" y="32"/>
                        </a:lnTo>
                        <a:lnTo>
                          <a:pt x="70" y="32"/>
                        </a:lnTo>
                        <a:lnTo>
                          <a:pt x="70" y="36"/>
                        </a:lnTo>
                        <a:lnTo>
                          <a:pt x="70" y="40"/>
                        </a:lnTo>
                        <a:lnTo>
                          <a:pt x="70" y="44"/>
                        </a:lnTo>
                        <a:lnTo>
                          <a:pt x="73" y="48"/>
                        </a:lnTo>
                        <a:lnTo>
                          <a:pt x="73" y="52"/>
                        </a:lnTo>
                        <a:lnTo>
                          <a:pt x="70" y="52"/>
                        </a:lnTo>
                        <a:lnTo>
                          <a:pt x="70" y="48"/>
                        </a:lnTo>
                        <a:lnTo>
                          <a:pt x="66" y="48"/>
                        </a:lnTo>
                        <a:lnTo>
                          <a:pt x="66" y="44"/>
                        </a:lnTo>
                        <a:lnTo>
                          <a:pt x="62" y="44"/>
                        </a:lnTo>
                        <a:lnTo>
                          <a:pt x="58" y="44"/>
                        </a:lnTo>
                        <a:lnTo>
                          <a:pt x="58" y="48"/>
                        </a:lnTo>
                        <a:lnTo>
                          <a:pt x="54" y="52"/>
                        </a:lnTo>
                        <a:lnTo>
                          <a:pt x="50" y="52"/>
                        </a:lnTo>
                        <a:lnTo>
                          <a:pt x="50" y="48"/>
                        </a:lnTo>
                        <a:lnTo>
                          <a:pt x="46" y="48"/>
                        </a:lnTo>
                        <a:lnTo>
                          <a:pt x="46" y="44"/>
                        </a:lnTo>
                        <a:lnTo>
                          <a:pt x="43" y="44"/>
                        </a:lnTo>
                        <a:lnTo>
                          <a:pt x="39" y="44"/>
                        </a:lnTo>
                        <a:lnTo>
                          <a:pt x="35" y="48"/>
                        </a:lnTo>
                        <a:lnTo>
                          <a:pt x="35" y="52"/>
                        </a:lnTo>
                        <a:lnTo>
                          <a:pt x="35" y="56"/>
                        </a:lnTo>
                        <a:lnTo>
                          <a:pt x="39" y="56"/>
                        </a:lnTo>
                        <a:lnTo>
                          <a:pt x="39" y="60"/>
                        </a:lnTo>
                        <a:lnTo>
                          <a:pt x="39" y="64"/>
                        </a:lnTo>
                        <a:lnTo>
                          <a:pt x="35" y="64"/>
                        </a:lnTo>
                        <a:lnTo>
                          <a:pt x="35" y="68"/>
                        </a:lnTo>
                        <a:lnTo>
                          <a:pt x="35" y="72"/>
                        </a:lnTo>
                        <a:lnTo>
                          <a:pt x="31" y="72"/>
                        </a:lnTo>
                        <a:lnTo>
                          <a:pt x="31" y="77"/>
                        </a:lnTo>
                        <a:lnTo>
                          <a:pt x="27" y="77"/>
                        </a:lnTo>
                        <a:lnTo>
                          <a:pt x="27" y="81"/>
                        </a:lnTo>
                        <a:lnTo>
                          <a:pt x="23" y="81"/>
                        </a:lnTo>
                        <a:lnTo>
                          <a:pt x="23" y="85"/>
                        </a:lnTo>
                        <a:lnTo>
                          <a:pt x="20" y="85"/>
                        </a:lnTo>
                        <a:lnTo>
                          <a:pt x="16" y="81"/>
                        </a:lnTo>
                        <a:lnTo>
                          <a:pt x="12" y="81"/>
                        </a:lnTo>
                        <a:lnTo>
                          <a:pt x="12" y="77"/>
                        </a:lnTo>
                        <a:lnTo>
                          <a:pt x="8" y="77"/>
                        </a:lnTo>
                        <a:lnTo>
                          <a:pt x="4" y="77"/>
                        </a:lnTo>
                        <a:lnTo>
                          <a:pt x="4" y="72"/>
                        </a:lnTo>
                        <a:lnTo>
                          <a:pt x="4" y="77"/>
                        </a:lnTo>
                        <a:lnTo>
                          <a:pt x="4" y="72"/>
                        </a:lnTo>
                        <a:lnTo>
                          <a:pt x="0" y="72"/>
                        </a:lnTo>
                        <a:lnTo>
                          <a:pt x="0" y="68"/>
                        </a:lnTo>
                        <a:lnTo>
                          <a:pt x="0" y="64"/>
                        </a:lnTo>
                        <a:lnTo>
                          <a:pt x="0" y="60"/>
                        </a:lnTo>
                        <a:lnTo>
                          <a:pt x="0" y="56"/>
                        </a:lnTo>
                        <a:lnTo>
                          <a:pt x="0" y="52"/>
                        </a:lnTo>
                        <a:lnTo>
                          <a:pt x="4" y="52"/>
                        </a:lnTo>
                        <a:lnTo>
                          <a:pt x="4" y="48"/>
                        </a:lnTo>
                        <a:lnTo>
                          <a:pt x="4" y="44"/>
                        </a:lnTo>
                        <a:lnTo>
                          <a:pt x="8" y="44"/>
                        </a:lnTo>
                        <a:lnTo>
                          <a:pt x="4" y="44"/>
                        </a:lnTo>
                        <a:lnTo>
                          <a:pt x="8" y="40"/>
                        </a:lnTo>
                        <a:lnTo>
                          <a:pt x="8" y="36"/>
                        </a:lnTo>
                        <a:lnTo>
                          <a:pt x="8" y="32"/>
                        </a:lnTo>
                        <a:lnTo>
                          <a:pt x="12" y="32"/>
                        </a:lnTo>
                        <a:lnTo>
                          <a:pt x="12" y="28"/>
                        </a:lnTo>
                        <a:lnTo>
                          <a:pt x="12" y="24"/>
                        </a:lnTo>
                        <a:lnTo>
                          <a:pt x="16" y="24"/>
                        </a:lnTo>
                        <a:lnTo>
                          <a:pt x="20" y="16"/>
                        </a:lnTo>
                        <a:lnTo>
                          <a:pt x="23" y="12"/>
                        </a:lnTo>
                        <a:lnTo>
                          <a:pt x="27" y="8"/>
                        </a:lnTo>
                        <a:lnTo>
                          <a:pt x="31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20" name="Freeform 795">
                    <a:extLst>
                      <a:ext uri="{FF2B5EF4-FFF2-40B4-BE49-F238E27FC236}">
                        <a16:creationId xmlns:a16="http://schemas.microsoft.com/office/drawing/2014/main" id="{866A7652-0EC9-F528-3FFD-39A7B9EC707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160" y="3829"/>
                    <a:ext cx="110" cy="93"/>
                  </a:xfrm>
                  <a:custGeom>
                    <a:avLst/>
                    <a:gdLst>
                      <a:gd name="T0" fmla="*/ 84 w 111"/>
                      <a:gd name="T1" fmla="*/ 12 h 93"/>
                      <a:gd name="T2" fmla="*/ 88 w 111"/>
                      <a:gd name="T3" fmla="*/ 12 h 93"/>
                      <a:gd name="T4" fmla="*/ 92 w 111"/>
                      <a:gd name="T5" fmla="*/ 20 h 93"/>
                      <a:gd name="T6" fmla="*/ 88 w 111"/>
                      <a:gd name="T7" fmla="*/ 28 h 93"/>
                      <a:gd name="T8" fmla="*/ 88 w 111"/>
                      <a:gd name="T9" fmla="*/ 40 h 93"/>
                      <a:gd name="T10" fmla="*/ 92 w 111"/>
                      <a:gd name="T11" fmla="*/ 48 h 93"/>
                      <a:gd name="T12" fmla="*/ 84 w 111"/>
                      <a:gd name="T13" fmla="*/ 52 h 93"/>
                      <a:gd name="T14" fmla="*/ 84 w 111"/>
                      <a:gd name="T15" fmla="*/ 60 h 93"/>
                      <a:gd name="T16" fmla="*/ 96 w 111"/>
                      <a:gd name="T17" fmla="*/ 60 h 93"/>
                      <a:gd name="T18" fmla="*/ 96 w 111"/>
                      <a:gd name="T19" fmla="*/ 73 h 93"/>
                      <a:gd name="T20" fmla="*/ 107 w 111"/>
                      <a:gd name="T21" fmla="*/ 73 h 93"/>
                      <a:gd name="T22" fmla="*/ 111 w 111"/>
                      <a:gd name="T23" fmla="*/ 81 h 93"/>
                      <a:gd name="T24" fmla="*/ 104 w 111"/>
                      <a:gd name="T25" fmla="*/ 85 h 93"/>
                      <a:gd name="T26" fmla="*/ 100 w 111"/>
                      <a:gd name="T27" fmla="*/ 85 h 93"/>
                      <a:gd name="T28" fmla="*/ 92 w 111"/>
                      <a:gd name="T29" fmla="*/ 89 h 93"/>
                      <a:gd name="T30" fmla="*/ 88 w 111"/>
                      <a:gd name="T31" fmla="*/ 89 h 93"/>
                      <a:gd name="T32" fmla="*/ 81 w 111"/>
                      <a:gd name="T33" fmla="*/ 85 h 93"/>
                      <a:gd name="T34" fmla="*/ 69 w 111"/>
                      <a:gd name="T35" fmla="*/ 85 h 93"/>
                      <a:gd name="T36" fmla="*/ 58 w 111"/>
                      <a:gd name="T37" fmla="*/ 85 h 93"/>
                      <a:gd name="T38" fmla="*/ 50 w 111"/>
                      <a:gd name="T39" fmla="*/ 89 h 93"/>
                      <a:gd name="T40" fmla="*/ 42 w 111"/>
                      <a:gd name="T41" fmla="*/ 85 h 93"/>
                      <a:gd name="T42" fmla="*/ 35 w 111"/>
                      <a:gd name="T43" fmla="*/ 89 h 93"/>
                      <a:gd name="T44" fmla="*/ 27 w 111"/>
                      <a:gd name="T45" fmla="*/ 93 h 93"/>
                      <a:gd name="T46" fmla="*/ 19 w 111"/>
                      <a:gd name="T47" fmla="*/ 89 h 93"/>
                      <a:gd name="T48" fmla="*/ 19 w 111"/>
                      <a:gd name="T49" fmla="*/ 81 h 93"/>
                      <a:gd name="T50" fmla="*/ 15 w 111"/>
                      <a:gd name="T51" fmla="*/ 73 h 93"/>
                      <a:gd name="T52" fmla="*/ 11 w 111"/>
                      <a:gd name="T53" fmla="*/ 73 h 93"/>
                      <a:gd name="T54" fmla="*/ 11 w 111"/>
                      <a:gd name="T55" fmla="*/ 64 h 93"/>
                      <a:gd name="T56" fmla="*/ 4 w 111"/>
                      <a:gd name="T57" fmla="*/ 60 h 93"/>
                      <a:gd name="T58" fmla="*/ 0 w 111"/>
                      <a:gd name="T59" fmla="*/ 52 h 93"/>
                      <a:gd name="T60" fmla="*/ 4 w 111"/>
                      <a:gd name="T61" fmla="*/ 40 h 93"/>
                      <a:gd name="T62" fmla="*/ 11 w 111"/>
                      <a:gd name="T63" fmla="*/ 44 h 93"/>
                      <a:gd name="T64" fmla="*/ 19 w 111"/>
                      <a:gd name="T65" fmla="*/ 48 h 93"/>
                      <a:gd name="T66" fmla="*/ 27 w 111"/>
                      <a:gd name="T67" fmla="*/ 40 h 93"/>
                      <a:gd name="T68" fmla="*/ 35 w 111"/>
                      <a:gd name="T69" fmla="*/ 44 h 93"/>
                      <a:gd name="T70" fmla="*/ 38 w 111"/>
                      <a:gd name="T71" fmla="*/ 44 h 93"/>
                      <a:gd name="T72" fmla="*/ 35 w 111"/>
                      <a:gd name="T73" fmla="*/ 32 h 93"/>
                      <a:gd name="T74" fmla="*/ 38 w 111"/>
                      <a:gd name="T75" fmla="*/ 24 h 93"/>
                      <a:gd name="T76" fmla="*/ 42 w 111"/>
                      <a:gd name="T77" fmla="*/ 12 h 93"/>
                      <a:gd name="T78" fmla="*/ 46 w 111"/>
                      <a:gd name="T79" fmla="*/ 4 h 93"/>
                      <a:gd name="T80" fmla="*/ 50 w 111"/>
                      <a:gd name="T81" fmla="*/ 4 h 93"/>
                      <a:gd name="T82" fmla="*/ 58 w 111"/>
                      <a:gd name="T83" fmla="*/ 0 h 93"/>
                      <a:gd name="T84" fmla="*/ 65 w 111"/>
                      <a:gd name="T85" fmla="*/ 0 h 93"/>
                      <a:gd name="T86" fmla="*/ 69 w 111"/>
                      <a:gd name="T87" fmla="*/ 8 h 93"/>
                      <a:gd name="T88" fmla="*/ 73 w 111"/>
                      <a:gd name="T89" fmla="*/ 16 h 9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</a:cxnLst>
                    <a:rect l="0" t="0" r="r" b="b"/>
                    <a:pathLst>
                      <a:path w="111" h="93">
                        <a:moveTo>
                          <a:pt x="81" y="16"/>
                        </a:moveTo>
                        <a:lnTo>
                          <a:pt x="84" y="16"/>
                        </a:lnTo>
                        <a:lnTo>
                          <a:pt x="84" y="12"/>
                        </a:lnTo>
                        <a:lnTo>
                          <a:pt x="88" y="12"/>
                        </a:lnTo>
                        <a:lnTo>
                          <a:pt x="88" y="8"/>
                        </a:lnTo>
                        <a:lnTo>
                          <a:pt x="88" y="12"/>
                        </a:lnTo>
                        <a:lnTo>
                          <a:pt x="92" y="12"/>
                        </a:lnTo>
                        <a:lnTo>
                          <a:pt x="92" y="16"/>
                        </a:lnTo>
                        <a:lnTo>
                          <a:pt x="92" y="20"/>
                        </a:lnTo>
                        <a:lnTo>
                          <a:pt x="88" y="20"/>
                        </a:lnTo>
                        <a:lnTo>
                          <a:pt x="88" y="24"/>
                        </a:lnTo>
                        <a:lnTo>
                          <a:pt x="88" y="28"/>
                        </a:lnTo>
                        <a:lnTo>
                          <a:pt x="88" y="32"/>
                        </a:lnTo>
                        <a:lnTo>
                          <a:pt x="88" y="36"/>
                        </a:lnTo>
                        <a:lnTo>
                          <a:pt x="88" y="40"/>
                        </a:lnTo>
                        <a:lnTo>
                          <a:pt x="88" y="44"/>
                        </a:lnTo>
                        <a:lnTo>
                          <a:pt x="92" y="44"/>
                        </a:lnTo>
                        <a:lnTo>
                          <a:pt x="92" y="48"/>
                        </a:lnTo>
                        <a:lnTo>
                          <a:pt x="92" y="52"/>
                        </a:lnTo>
                        <a:lnTo>
                          <a:pt x="88" y="52"/>
                        </a:lnTo>
                        <a:lnTo>
                          <a:pt x="84" y="52"/>
                        </a:lnTo>
                        <a:lnTo>
                          <a:pt x="84" y="56"/>
                        </a:lnTo>
                        <a:lnTo>
                          <a:pt x="81" y="56"/>
                        </a:lnTo>
                        <a:lnTo>
                          <a:pt x="84" y="60"/>
                        </a:lnTo>
                        <a:lnTo>
                          <a:pt x="88" y="60"/>
                        </a:lnTo>
                        <a:lnTo>
                          <a:pt x="92" y="60"/>
                        </a:lnTo>
                        <a:lnTo>
                          <a:pt x="96" y="60"/>
                        </a:lnTo>
                        <a:lnTo>
                          <a:pt x="96" y="64"/>
                        </a:lnTo>
                        <a:lnTo>
                          <a:pt x="96" y="68"/>
                        </a:lnTo>
                        <a:lnTo>
                          <a:pt x="96" y="73"/>
                        </a:lnTo>
                        <a:lnTo>
                          <a:pt x="100" y="73"/>
                        </a:lnTo>
                        <a:lnTo>
                          <a:pt x="104" y="73"/>
                        </a:lnTo>
                        <a:lnTo>
                          <a:pt x="107" y="73"/>
                        </a:lnTo>
                        <a:lnTo>
                          <a:pt x="107" y="77"/>
                        </a:lnTo>
                        <a:lnTo>
                          <a:pt x="111" y="77"/>
                        </a:lnTo>
                        <a:lnTo>
                          <a:pt x="111" y="81"/>
                        </a:lnTo>
                        <a:lnTo>
                          <a:pt x="107" y="81"/>
                        </a:lnTo>
                        <a:lnTo>
                          <a:pt x="107" y="85"/>
                        </a:lnTo>
                        <a:lnTo>
                          <a:pt x="104" y="85"/>
                        </a:lnTo>
                        <a:lnTo>
                          <a:pt x="104" y="81"/>
                        </a:lnTo>
                        <a:lnTo>
                          <a:pt x="104" y="85"/>
                        </a:lnTo>
                        <a:lnTo>
                          <a:pt x="100" y="85"/>
                        </a:lnTo>
                        <a:lnTo>
                          <a:pt x="96" y="85"/>
                        </a:lnTo>
                        <a:lnTo>
                          <a:pt x="96" y="89"/>
                        </a:lnTo>
                        <a:lnTo>
                          <a:pt x="92" y="89"/>
                        </a:lnTo>
                        <a:lnTo>
                          <a:pt x="92" y="93"/>
                        </a:lnTo>
                        <a:lnTo>
                          <a:pt x="88" y="93"/>
                        </a:lnTo>
                        <a:lnTo>
                          <a:pt x="88" y="89"/>
                        </a:lnTo>
                        <a:lnTo>
                          <a:pt x="84" y="89"/>
                        </a:lnTo>
                        <a:lnTo>
                          <a:pt x="81" y="89"/>
                        </a:lnTo>
                        <a:lnTo>
                          <a:pt x="81" y="85"/>
                        </a:lnTo>
                        <a:lnTo>
                          <a:pt x="77" y="85"/>
                        </a:lnTo>
                        <a:lnTo>
                          <a:pt x="73" y="85"/>
                        </a:lnTo>
                        <a:lnTo>
                          <a:pt x="69" y="85"/>
                        </a:lnTo>
                        <a:lnTo>
                          <a:pt x="65" y="85"/>
                        </a:lnTo>
                        <a:lnTo>
                          <a:pt x="61" y="85"/>
                        </a:lnTo>
                        <a:lnTo>
                          <a:pt x="58" y="85"/>
                        </a:lnTo>
                        <a:lnTo>
                          <a:pt x="54" y="85"/>
                        </a:lnTo>
                        <a:lnTo>
                          <a:pt x="54" y="89"/>
                        </a:lnTo>
                        <a:lnTo>
                          <a:pt x="50" y="89"/>
                        </a:lnTo>
                        <a:lnTo>
                          <a:pt x="46" y="89"/>
                        </a:lnTo>
                        <a:lnTo>
                          <a:pt x="46" y="85"/>
                        </a:lnTo>
                        <a:lnTo>
                          <a:pt x="42" y="85"/>
                        </a:lnTo>
                        <a:lnTo>
                          <a:pt x="42" y="89"/>
                        </a:lnTo>
                        <a:lnTo>
                          <a:pt x="38" y="89"/>
                        </a:lnTo>
                        <a:lnTo>
                          <a:pt x="35" y="89"/>
                        </a:lnTo>
                        <a:lnTo>
                          <a:pt x="31" y="89"/>
                        </a:lnTo>
                        <a:lnTo>
                          <a:pt x="31" y="93"/>
                        </a:lnTo>
                        <a:lnTo>
                          <a:pt x="27" y="93"/>
                        </a:lnTo>
                        <a:lnTo>
                          <a:pt x="23" y="93"/>
                        </a:lnTo>
                        <a:lnTo>
                          <a:pt x="19" y="93"/>
                        </a:lnTo>
                        <a:lnTo>
                          <a:pt x="19" y="89"/>
                        </a:lnTo>
                        <a:lnTo>
                          <a:pt x="15" y="89"/>
                        </a:lnTo>
                        <a:lnTo>
                          <a:pt x="19" y="85"/>
                        </a:lnTo>
                        <a:lnTo>
                          <a:pt x="19" y="81"/>
                        </a:lnTo>
                        <a:lnTo>
                          <a:pt x="19" y="77"/>
                        </a:lnTo>
                        <a:lnTo>
                          <a:pt x="19" y="73"/>
                        </a:lnTo>
                        <a:lnTo>
                          <a:pt x="15" y="73"/>
                        </a:lnTo>
                        <a:lnTo>
                          <a:pt x="15" y="77"/>
                        </a:lnTo>
                        <a:lnTo>
                          <a:pt x="15" y="73"/>
                        </a:lnTo>
                        <a:lnTo>
                          <a:pt x="11" y="73"/>
                        </a:lnTo>
                        <a:lnTo>
                          <a:pt x="8" y="73"/>
                        </a:lnTo>
                        <a:lnTo>
                          <a:pt x="11" y="68"/>
                        </a:lnTo>
                        <a:lnTo>
                          <a:pt x="11" y="64"/>
                        </a:lnTo>
                        <a:lnTo>
                          <a:pt x="11" y="60"/>
                        </a:lnTo>
                        <a:lnTo>
                          <a:pt x="8" y="60"/>
                        </a:lnTo>
                        <a:lnTo>
                          <a:pt x="4" y="60"/>
                        </a:lnTo>
                        <a:lnTo>
                          <a:pt x="4" y="56"/>
                        </a:lnTo>
                        <a:lnTo>
                          <a:pt x="4" y="52"/>
                        </a:lnTo>
                        <a:lnTo>
                          <a:pt x="0" y="52"/>
                        </a:lnTo>
                        <a:lnTo>
                          <a:pt x="0" y="48"/>
                        </a:lnTo>
                        <a:lnTo>
                          <a:pt x="0" y="44"/>
                        </a:lnTo>
                        <a:lnTo>
                          <a:pt x="4" y="40"/>
                        </a:lnTo>
                        <a:lnTo>
                          <a:pt x="8" y="40"/>
                        </a:lnTo>
                        <a:lnTo>
                          <a:pt x="11" y="40"/>
                        </a:lnTo>
                        <a:lnTo>
                          <a:pt x="11" y="44"/>
                        </a:lnTo>
                        <a:lnTo>
                          <a:pt x="15" y="44"/>
                        </a:lnTo>
                        <a:lnTo>
                          <a:pt x="15" y="48"/>
                        </a:lnTo>
                        <a:lnTo>
                          <a:pt x="19" y="48"/>
                        </a:lnTo>
                        <a:lnTo>
                          <a:pt x="23" y="44"/>
                        </a:lnTo>
                        <a:lnTo>
                          <a:pt x="23" y="40"/>
                        </a:lnTo>
                        <a:lnTo>
                          <a:pt x="27" y="40"/>
                        </a:lnTo>
                        <a:lnTo>
                          <a:pt x="31" y="40"/>
                        </a:lnTo>
                        <a:lnTo>
                          <a:pt x="31" y="44"/>
                        </a:lnTo>
                        <a:lnTo>
                          <a:pt x="35" y="44"/>
                        </a:lnTo>
                        <a:lnTo>
                          <a:pt x="35" y="48"/>
                        </a:lnTo>
                        <a:lnTo>
                          <a:pt x="38" y="48"/>
                        </a:lnTo>
                        <a:lnTo>
                          <a:pt x="38" y="44"/>
                        </a:lnTo>
                        <a:lnTo>
                          <a:pt x="35" y="40"/>
                        </a:lnTo>
                        <a:lnTo>
                          <a:pt x="35" y="36"/>
                        </a:lnTo>
                        <a:lnTo>
                          <a:pt x="35" y="32"/>
                        </a:lnTo>
                        <a:lnTo>
                          <a:pt x="35" y="28"/>
                        </a:lnTo>
                        <a:lnTo>
                          <a:pt x="38" y="28"/>
                        </a:lnTo>
                        <a:lnTo>
                          <a:pt x="38" y="24"/>
                        </a:lnTo>
                        <a:lnTo>
                          <a:pt x="42" y="20"/>
                        </a:lnTo>
                        <a:lnTo>
                          <a:pt x="42" y="16"/>
                        </a:lnTo>
                        <a:lnTo>
                          <a:pt x="42" y="12"/>
                        </a:lnTo>
                        <a:lnTo>
                          <a:pt x="42" y="8"/>
                        </a:lnTo>
                        <a:lnTo>
                          <a:pt x="42" y="4"/>
                        </a:lnTo>
                        <a:lnTo>
                          <a:pt x="46" y="4"/>
                        </a:lnTo>
                        <a:lnTo>
                          <a:pt x="46" y="0"/>
                        </a:lnTo>
                        <a:lnTo>
                          <a:pt x="46" y="4"/>
                        </a:lnTo>
                        <a:lnTo>
                          <a:pt x="50" y="4"/>
                        </a:lnTo>
                        <a:lnTo>
                          <a:pt x="50" y="0"/>
                        </a:lnTo>
                        <a:lnTo>
                          <a:pt x="54" y="0"/>
                        </a:lnTo>
                        <a:lnTo>
                          <a:pt x="58" y="0"/>
                        </a:lnTo>
                        <a:lnTo>
                          <a:pt x="61" y="0"/>
                        </a:lnTo>
                        <a:lnTo>
                          <a:pt x="61" y="4"/>
                        </a:lnTo>
                        <a:lnTo>
                          <a:pt x="65" y="0"/>
                        </a:lnTo>
                        <a:lnTo>
                          <a:pt x="69" y="0"/>
                        </a:lnTo>
                        <a:lnTo>
                          <a:pt x="69" y="4"/>
                        </a:lnTo>
                        <a:lnTo>
                          <a:pt x="69" y="8"/>
                        </a:lnTo>
                        <a:lnTo>
                          <a:pt x="69" y="12"/>
                        </a:lnTo>
                        <a:lnTo>
                          <a:pt x="73" y="12"/>
                        </a:lnTo>
                        <a:lnTo>
                          <a:pt x="73" y="16"/>
                        </a:lnTo>
                        <a:lnTo>
                          <a:pt x="77" y="16"/>
                        </a:lnTo>
                        <a:lnTo>
                          <a:pt x="81" y="16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21" name="Freeform 796">
                    <a:extLst>
                      <a:ext uri="{FF2B5EF4-FFF2-40B4-BE49-F238E27FC236}">
                        <a16:creationId xmlns:a16="http://schemas.microsoft.com/office/drawing/2014/main" id="{BFE53DEC-46DB-AC13-57AB-2DDC14B0441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381" y="3846"/>
                    <a:ext cx="35" cy="11"/>
                  </a:xfrm>
                  <a:custGeom>
                    <a:avLst/>
                    <a:gdLst>
                      <a:gd name="T0" fmla="*/ 0 w 35"/>
                      <a:gd name="T1" fmla="*/ 4 h 12"/>
                      <a:gd name="T2" fmla="*/ 4 w 35"/>
                      <a:gd name="T3" fmla="*/ 4 h 12"/>
                      <a:gd name="T4" fmla="*/ 4 w 35"/>
                      <a:gd name="T5" fmla="*/ 0 h 12"/>
                      <a:gd name="T6" fmla="*/ 4 w 35"/>
                      <a:gd name="T7" fmla="*/ 4 h 12"/>
                      <a:gd name="T8" fmla="*/ 8 w 35"/>
                      <a:gd name="T9" fmla="*/ 4 h 12"/>
                      <a:gd name="T10" fmla="*/ 8 w 35"/>
                      <a:gd name="T11" fmla="*/ 0 h 12"/>
                      <a:gd name="T12" fmla="*/ 12 w 35"/>
                      <a:gd name="T13" fmla="*/ 0 h 12"/>
                      <a:gd name="T14" fmla="*/ 12 w 35"/>
                      <a:gd name="T15" fmla="*/ 4 h 12"/>
                      <a:gd name="T16" fmla="*/ 16 w 35"/>
                      <a:gd name="T17" fmla="*/ 0 h 12"/>
                      <a:gd name="T18" fmla="*/ 20 w 35"/>
                      <a:gd name="T19" fmla="*/ 0 h 12"/>
                      <a:gd name="T20" fmla="*/ 23 w 35"/>
                      <a:gd name="T21" fmla="*/ 0 h 12"/>
                      <a:gd name="T22" fmla="*/ 27 w 35"/>
                      <a:gd name="T23" fmla="*/ 0 h 12"/>
                      <a:gd name="T24" fmla="*/ 27 w 35"/>
                      <a:gd name="T25" fmla="*/ 4 h 12"/>
                      <a:gd name="T26" fmla="*/ 31 w 35"/>
                      <a:gd name="T27" fmla="*/ 4 h 12"/>
                      <a:gd name="T28" fmla="*/ 35 w 35"/>
                      <a:gd name="T29" fmla="*/ 4 h 12"/>
                      <a:gd name="T30" fmla="*/ 35 w 35"/>
                      <a:gd name="T31" fmla="*/ 8 h 12"/>
                      <a:gd name="T32" fmla="*/ 31 w 35"/>
                      <a:gd name="T33" fmla="*/ 8 h 12"/>
                      <a:gd name="T34" fmla="*/ 31 w 35"/>
                      <a:gd name="T35" fmla="*/ 12 h 12"/>
                      <a:gd name="T36" fmla="*/ 27 w 35"/>
                      <a:gd name="T37" fmla="*/ 12 h 12"/>
                      <a:gd name="T38" fmla="*/ 27 w 35"/>
                      <a:gd name="T39" fmla="*/ 8 h 12"/>
                      <a:gd name="T40" fmla="*/ 27 w 35"/>
                      <a:gd name="T41" fmla="*/ 12 h 12"/>
                      <a:gd name="T42" fmla="*/ 27 w 35"/>
                      <a:gd name="T43" fmla="*/ 8 h 12"/>
                      <a:gd name="T44" fmla="*/ 27 w 35"/>
                      <a:gd name="T45" fmla="*/ 12 h 12"/>
                      <a:gd name="T46" fmla="*/ 23 w 35"/>
                      <a:gd name="T47" fmla="*/ 12 h 12"/>
                      <a:gd name="T48" fmla="*/ 20 w 35"/>
                      <a:gd name="T49" fmla="*/ 12 h 12"/>
                      <a:gd name="T50" fmla="*/ 16 w 35"/>
                      <a:gd name="T51" fmla="*/ 12 h 12"/>
                      <a:gd name="T52" fmla="*/ 16 w 35"/>
                      <a:gd name="T53" fmla="*/ 8 h 12"/>
                      <a:gd name="T54" fmla="*/ 12 w 35"/>
                      <a:gd name="T55" fmla="*/ 8 h 12"/>
                      <a:gd name="T56" fmla="*/ 8 w 35"/>
                      <a:gd name="T57" fmla="*/ 4 h 12"/>
                      <a:gd name="T58" fmla="*/ 8 w 35"/>
                      <a:gd name="T59" fmla="*/ 8 h 12"/>
                      <a:gd name="T60" fmla="*/ 4 w 35"/>
                      <a:gd name="T61" fmla="*/ 8 h 12"/>
                      <a:gd name="T62" fmla="*/ 4 w 35"/>
                      <a:gd name="T63" fmla="*/ 4 h 12"/>
                      <a:gd name="T64" fmla="*/ 0 w 35"/>
                      <a:gd name="T65" fmla="*/ 4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35" h="12">
                        <a:moveTo>
                          <a:pt x="0" y="4"/>
                        </a:moveTo>
                        <a:lnTo>
                          <a:pt x="4" y="4"/>
                        </a:lnTo>
                        <a:lnTo>
                          <a:pt x="4" y="0"/>
                        </a:lnTo>
                        <a:lnTo>
                          <a:pt x="4" y="4"/>
                        </a:lnTo>
                        <a:lnTo>
                          <a:pt x="8" y="4"/>
                        </a:lnTo>
                        <a:lnTo>
                          <a:pt x="8" y="0"/>
                        </a:lnTo>
                        <a:lnTo>
                          <a:pt x="12" y="0"/>
                        </a:lnTo>
                        <a:lnTo>
                          <a:pt x="12" y="4"/>
                        </a:lnTo>
                        <a:lnTo>
                          <a:pt x="16" y="0"/>
                        </a:lnTo>
                        <a:lnTo>
                          <a:pt x="20" y="0"/>
                        </a:lnTo>
                        <a:lnTo>
                          <a:pt x="23" y="0"/>
                        </a:lnTo>
                        <a:lnTo>
                          <a:pt x="27" y="0"/>
                        </a:lnTo>
                        <a:lnTo>
                          <a:pt x="27" y="4"/>
                        </a:lnTo>
                        <a:lnTo>
                          <a:pt x="31" y="4"/>
                        </a:lnTo>
                        <a:lnTo>
                          <a:pt x="35" y="4"/>
                        </a:lnTo>
                        <a:lnTo>
                          <a:pt x="35" y="8"/>
                        </a:lnTo>
                        <a:lnTo>
                          <a:pt x="31" y="8"/>
                        </a:lnTo>
                        <a:lnTo>
                          <a:pt x="31" y="12"/>
                        </a:lnTo>
                        <a:lnTo>
                          <a:pt x="27" y="12"/>
                        </a:lnTo>
                        <a:lnTo>
                          <a:pt x="27" y="8"/>
                        </a:lnTo>
                        <a:lnTo>
                          <a:pt x="27" y="12"/>
                        </a:lnTo>
                        <a:lnTo>
                          <a:pt x="27" y="8"/>
                        </a:lnTo>
                        <a:lnTo>
                          <a:pt x="27" y="12"/>
                        </a:lnTo>
                        <a:lnTo>
                          <a:pt x="23" y="12"/>
                        </a:lnTo>
                        <a:lnTo>
                          <a:pt x="20" y="12"/>
                        </a:lnTo>
                        <a:lnTo>
                          <a:pt x="16" y="12"/>
                        </a:lnTo>
                        <a:lnTo>
                          <a:pt x="16" y="8"/>
                        </a:lnTo>
                        <a:lnTo>
                          <a:pt x="12" y="8"/>
                        </a:lnTo>
                        <a:lnTo>
                          <a:pt x="8" y="4"/>
                        </a:lnTo>
                        <a:lnTo>
                          <a:pt x="8" y="8"/>
                        </a:lnTo>
                        <a:lnTo>
                          <a:pt x="4" y="8"/>
                        </a:lnTo>
                        <a:lnTo>
                          <a:pt x="4" y="4"/>
                        </a:lnTo>
                        <a:lnTo>
                          <a:pt x="0" y="4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22" name="Freeform 797">
                    <a:extLst>
                      <a:ext uri="{FF2B5EF4-FFF2-40B4-BE49-F238E27FC236}">
                        <a16:creationId xmlns:a16="http://schemas.microsoft.com/office/drawing/2014/main" id="{112E0C0A-1D0E-DD16-2CF3-48EFC5A72BC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89" y="3846"/>
                    <a:ext cx="46" cy="58"/>
                  </a:xfrm>
                  <a:custGeom>
                    <a:avLst/>
                    <a:gdLst>
                      <a:gd name="T0" fmla="*/ 23 w 46"/>
                      <a:gd name="T1" fmla="*/ 0 h 57"/>
                      <a:gd name="T2" fmla="*/ 31 w 46"/>
                      <a:gd name="T3" fmla="*/ 0 h 57"/>
                      <a:gd name="T4" fmla="*/ 34 w 46"/>
                      <a:gd name="T5" fmla="*/ 4 h 57"/>
                      <a:gd name="T6" fmla="*/ 42 w 46"/>
                      <a:gd name="T7" fmla="*/ 4 h 57"/>
                      <a:gd name="T8" fmla="*/ 46 w 46"/>
                      <a:gd name="T9" fmla="*/ 8 h 57"/>
                      <a:gd name="T10" fmla="*/ 42 w 46"/>
                      <a:gd name="T11" fmla="*/ 12 h 57"/>
                      <a:gd name="T12" fmla="*/ 42 w 46"/>
                      <a:gd name="T13" fmla="*/ 20 h 57"/>
                      <a:gd name="T14" fmla="*/ 42 w 46"/>
                      <a:gd name="T15" fmla="*/ 24 h 57"/>
                      <a:gd name="T16" fmla="*/ 38 w 46"/>
                      <a:gd name="T17" fmla="*/ 28 h 57"/>
                      <a:gd name="T18" fmla="*/ 34 w 46"/>
                      <a:gd name="T19" fmla="*/ 32 h 57"/>
                      <a:gd name="T20" fmla="*/ 34 w 46"/>
                      <a:gd name="T21" fmla="*/ 40 h 57"/>
                      <a:gd name="T22" fmla="*/ 34 w 46"/>
                      <a:gd name="T23" fmla="*/ 48 h 57"/>
                      <a:gd name="T24" fmla="*/ 34 w 46"/>
                      <a:gd name="T25" fmla="*/ 57 h 57"/>
                      <a:gd name="T26" fmla="*/ 34 w 46"/>
                      <a:gd name="T27" fmla="*/ 57 h 57"/>
                      <a:gd name="T28" fmla="*/ 34 w 46"/>
                      <a:gd name="T29" fmla="*/ 57 h 57"/>
                      <a:gd name="T30" fmla="*/ 31 w 46"/>
                      <a:gd name="T31" fmla="*/ 52 h 57"/>
                      <a:gd name="T32" fmla="*/ 31 w 46"/>
                      <a:gd name="T33" fmla="*/ 57 h 57"/>
                      <a:gd name="T34" fmla="*/ 27 w 46"/>
                      <a:gd name="T35" fmla="*/ 52 h 57"/>
                      <a:gd name="T36" fmla="*/ 23 w 46"/>
                      <a:gd name="T37" fmla="*/ 48 h 57"/>
                      <a:gd name="T38" fmla="*/ 19 w 46"/>
                      <a:gd name="T39" fmla="*/ 44 h 57"/>
                      <a:gd name="T40" fmla="*/ 19 w 46"/>
                      <a:gd name="T41" fmla="*/ 44 h 57"/>
                      <a:gd name="T42" fmla="*/ 19 w 46"/>
                      <a:gd name="T43" fmla="*/ 44 h 57"/>
                      <a:gd name="T44" fmla="*/ 19 w 46"/>
                      <a:gd name="T45" fmla="*/ 44 h 57"/>
                      <a:gd name="T46" fmla="*/ 15 w 46"/>
                      <a:gd name="T47" fmla="*/ 44 h 57"/>
                      <a:gd name="T48" fmla="*/ 11 w 46"/>
                      <a:gd name="T49" fmla="*/ 40 h 57"/>
                      <a:gd name="T50" fmla="*/ 8 w 46"/>
                      <a:gd name="T51" fmla="*/ 36 h 57"/>
                      <a:gd name="T52" fmla="*/ 11 w 46"/>
                      <a:gd name="T53" fmla="*/ 32 h 57"/>
                      <a:gd name="T54" fmla="*/ 11 w 46"/>
                      <a:gd name="T55" fmla="*/ 24 h 57"/>
                      <a:gd name="T56" fmla="*/ 15 w 46"/>
                      <a:gd name="T57" fmla="*/ 20 h 57"/>
                      <a:gd name="T58" fmla="*/ 11 w 46"/>
                      <a:gd name="T59" fmla="*/ 16 h 57"/>
                      <a:gd name="T60" fmla="*/ 4 w 46"/>
                      <a:gd name="T61" fmla="*/ 16 h 57"/>
                      <a:gd name="T62" fmla="*/ 0 w 46"/>
                      <a:gd name="T63" fmla="*/ 12 h 57"/>
                      <a:gd name="T64" fmla="*/ 4 w 46"/>
                      <a:gd name="T65" fmla="*/ 8 h 57"/>
                      <a:gd name="T66" fmla="*/ 8 w 46"/>
                      <a:gd name="T67" fmla="*/ 4 h 57"/>
                      <a:gd name="T68" fmla="*/ 11 w 46"/>
                      <a:gd name="T69" fmla="*/ 8 h 57"/>
                      <a:gd name="T70" fmla="*/ 15 w 46"/>
                      <a:gd name="T71" fmla="*/ 4 h 57"/>
                      <a:gd name="T72" fmla="*/ 19 w 46"/>
                      <a:gd name="T73" fmla="*/ 0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46" h="57">
                        <a:moveTo>
                          <a:pt x="19" y="0"/>
                        </a:moveTo>
                        <a:lnTo>
                          <a:pt x="23" y="0"/>
                        </a:lnTo>
                        <a:lnTo>
                          <a:pt x="27" y="0"/>
                        </a:lnTo>
                        <a:lnTo>
                          <a:pt x="31" y="0"/>
                        </a:lnTo>
                        <a:lnTo>
                          <a:pt x="31" y="4"/>
                        </a:lnTo>
                        <a:lnTo>
                          <a:pt x="34" y="4"/>
                        </a:lnTo>
                        <a:lnTo>
                          <a:pt x="38" y="4"/>
                        </a:lnTo>
                        <a:lnTo>
                          <a:pt x="42" y="4"/>
                        </a:lnTo>
                        <a:lnTo>
                          <a:pt x="42" y="8"/>
                        </a:lnTo>
                        <a:lnTo>
                          <a:pt x="46" y="8"/>
                        </a:lnTo>
                        <a:lnTo>
                          <a:pt x="46" y="12"/>
                        </a:lnTo>
                        <a:lnTo>
                          <a:pt x="42" y="12"/>
                        </a:lnTo>
                        <a:lnTo>
                          <a:pt x="42" y="16"/>
                        </a:lnTo>
                        <a:lnTo>
                          <a:pt x="42" y="20"/>
                        </a:lnTo>
                        <a:lnTo>
                          <a:pt x="38" y="24"/>
                        </a:lnTo>
                        <a:lnTo>
                          <a:pt x="42" y="24"/>
                        </a:lnTo>
                        <a:lnTo>
                          <a:pt x="38" y="24"/>
                        </a:lnTo>
                        <a:lnTo>
                          <a:pt x="38" y="28"/>
                        </a:lnTo>
                        <a:lnTo>
                          <a:pt x="38" y="32"/>
                        </a:lnTo>
                        <a:lnTo>
                          <a:pt x="34" y="32"/>
                        </a:lnTo>
                        <a:lnTo>
                          <a:pt x="34" y="36"/>
                        </a:lnTo>
                        <a:lnTo>
                          <a:pt x="34" y="40"/>
                        </a:lnTo>
                        <a:lnTo>
                          <a:pt x="34" y="44"/>
                        </a:lnTo>
                        <a:lnTo>
                          <a:pt x="34" y="48"/>
                        </a:lnTo>
                        <a:lnTo>
                          <a:pt x="34" y="52"/>
                        </a:lnTo>
                        <a:lnTo>
                          <a:pt x="34" y="57"/>
                        </a:lnTo>
                        <a:lnTo>
                          <a:pt x="34" y="52"/>
                        </a:lnTo>
                        <a:lnTo>
                          <a:pt x="34" y="57"/>
                        </a:lnTo>
                        <a:lnTo>
                          <a:pt x="34" y="52"/>
                        </a:lnTo>
                        <a:lnTo>
                          <a:pt x="34" y="57"/>
                        </a:lnTo>
                        <a:lnTo>
                          <a:pt x="34" y="52"/>
                        </a:lnTo>
                        <a:lnTo>
                          <a:pt x="31" y="52"/>
                        </a:lnTo>
                        <a:lnTo>
                          <a:pt x="34" y="57"/>
                        </a:lnTo>
                        <a:lnTo>
                          <a:pt x="31" y="57"/>
                        </a:lnTo>
                        <a:lnTo>
                          <a:pt x="31" y="52"/>
                        </a:lnTo>
                        <a:lnTo>
                          <a:pt x="27" y="52"/>
                        </a:lnTo>
                        <a:lnTo>
                          <a:pt x="23" y="52"/>
                        </a:lnTo>
                        <a:lnTo>
                          <a:pt x="23" y="48"/>
                        </a:lnTo>
                        <a:lnTo>
                          <a:pt x="23" y="44"/>
                        </a:lnTo>
                        <a:lnTo>
                          <a:pt x="19" y="44"/>
                        </a:lnTo>
                        <a:lnTo>
                          <a:pt x="23" y="44"/>
                        </a:lnTo>
                        <a:lnTo>
                          <a:pt x="19" y="44"/>
                        </a:lnTo>
                        <a:lnTo>
                          <a:pt x="19" y="40"/>
                        </a:lnTo>
                        <a:lnTo>
                          <a:pt x="19" y="44"/>
                        </a:lnTo>
                        <a:lnTo>
                          <a:pt x="19" y="40"/>
                        </a:lnTo>
                        <a:lnTo>
                          <a:pt x="19" y="44"/>
                        </a:lnTo>
                        <a:lnTo>
                          <a:pt x="15" y="40"/>
                        </a:lnTo>
                        <a:lnTo>
                          <a:pt x="15" y="44"/>
                        </a:lnTo>
                        <a:lnTo>
                          <a:pt x="15" y="40"/>
                        </a:lnTo>
                        <a:lnTo>
                          <a:pt x="11" y="40"/>
                        </a:lnTo>
                        <a:lnTo>
                          <a:pt x="11" y="36"/>
                        </a:lnTo>
                        <a:lnTo>
                          <a:pt x="8" y="36"/>
                        </a:lnTo>
                        <a:lnTo>
                          <a:pt x="8" y="32"/>
                        </a:lnTo>
                        <a:lnTo>
                          <a:pt x="11" y="32"/>
                        </a:lnTo>
                        <a:lnTo>
                          <a:pt x="11" y="28"/>
                        </a:lnTo>
                        <a:lnTo>
                          <a:pt x="11" y="24"/>
                        </a:lnTo>
                        <a:lnTo>
                          <a:pt x="15" y="24"/>
                        </a:lnTo>
                        <a:lnTo>
                          <a:pt x="15" y="20"/>
                        </a:lnTo>
                        <a:lnTo>
                          <a:pt x="11" y="20"/>
                        </a:lnTo>
                        <a:lnTo>
                          <a:pt x="11" y="16"/>
                        </a:lnTo>
                        <a:lnTo>
                          <a:pt x="8" y="16"/>
                        </a:lnTo>
                        <a:lnTo>
                          <a:pt x="4" y="16"/>
                        </a:lnTo>
                        <a:lnTo>
                          <a:pt x="0" y="16"/>
                        </a:lnTo>
                        <a:lnTo>
                          <a:pt x="0" y="12"/>
                        </a:lnTo>
                        <a:lnTo>
                          <a:pt x="4" y="12"/>
                        </a:lnTo>
                        <a:lnTo>
                          <a:pt x="4" y="8"/>
                        </a:lnTo>
                        <a:lnTo>
                          <a:pt x="8" y="8"/>
                        </a:lnTo>
                        <a:lnTo>
                          <a:pt x="8" y="4"/>
                        </a:lnTo>
                        <a:lnTo>
                          <a:pt x="11" y="4"/>
                        </a:lnTo>
                        <a:lnTo>
                          <a:pt x="11" y="8"/>
                        </a:lnTo>
                        <a:lnTo>
                          <a:pt x="11" y="4"/>
                        </a:lnTo>
                        <a:lnTo>
                          <a:pt x="15" y="4"/>
                        </a:lnTo>
                        <a:lnTo>
                          <a:pt x="19" y="4"/>
                        </a:lnTo>
                        <a:lnTo>
                          <a:pt x="19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23" name="Freeform 798">
                    <a:extLst>
                      <a:ext uri="{FF2B5EF4-FFF2-40B4-BE49-F238E27FC236}">
                        <a16:creationId xmlns:a16="http://schemas.microsoft.com/office/drawing/2014/main" id="{A1262000-0A7E-6D79-A2ED-F1124DF3550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242" y="3846"/>
                    <a:ext cx="177" cy="193"/>
                  </a:xfrm>
                  <a:custGeom>
                    <a:avLst/>
                    <a:gdLst>
                      <a:gd name="T0" fmla="*/ 66 w 177"/>
                      <a:gd name="T1" fmla="*/ 16 h 194"/>
                      <a:gd name="T2" fmla="*/ 73 w 177"/>
                      <a:gd name="T3" fmla="*/ 8 h 194"/>
                      <a:gd name="T4" fmla="*/ 81 w 177"/>
                      <a:gd name="T5" fmla="*/ 0 h 194"/>
                      <a:gd name="T6" fmla="*/ 85 w 177"/>
                      <a:gd name="T7" fmla="*/ 4 h 194"/>
                      <a:gd name="T8" fmla="*/ 89 w 177"/>
                      <a:gd name="T9" fmla="*/ 16 h 194"/>
                      <a:gd name="T10" fmla="*/ 92 w 177"/>
                      <a:gd name="T11" fmla="*/ 28 h 194"/>
                      <a:gd name="T12" fmla="*/ 92 w 177"/>
                      <a:gd name="T13" fmla="*/ 40 h 194"/>
                      <a:gd name="T14" fmla="*/ 100 w 177"/>
                      <a:gd name="T15" fmla="*/ 48 h 194"/>
                      <a:gd name="T16" fmla="*/ 100 w 177"/>
                      <a:gd name="T17" fmla="*/ 57 h 194"/>
                      <a:gd name="T18" fmla="*/ 96 w 177"/>
                      <a:gd name="T19" fmla="*/ 69 h 194"/>
                      <a:gd name="T20" fmla="*/ 104 w 177"/>
                      <a:gd name="T21" fmla="*/ 77 h 194"/>
                      <a:gd name="T22" fmla="*/ 108 w 177"/>
                      <a:gd name="T23" fmla="*/ 85 h 194"/>
                      <a:gd name="T24" fmla="*/ 112 w 177"/>
                      <a:gd name="T25" fmla="*/ 93 h 194"/>
                      <a:gd name="T26" fmla="*/ 115 w 177"/>
                      <a:gd name="T27" fmla="*/ 97 h 194"/>
                      <a:gd name="T28" fmla="*/ 127 w 177"/>
                      <a:gd name="T29" fmla="*/ 89 h 194"/>
                      <a:gd name="T30" fmla="*/ 138 w 177"/>
                      <a:gd name="T31" fmla="*/ 93 h 194"/>
                      <a:gd name="T32" fmla="*/ 154 w 177"/>
                      <a:gd name="T33" fmla="*/ 93 h 194"/>
                      <a:gd name="T34" fmla="*/ 169 w 177"/>
                      <a:gd name="T35" fmla="*/ 97 h 194"/>
                      <a:gd name="T36" fmla="*/ 173 w 177"/>
                      <a:gd name="T37" fmla="*/ 101 h 194"/>
                      <a:gd name="T38" fmla="*/ 158 w 177"/>
                      <a:gd name="T39" fmla="*/ 101 h 194"/>
                      <a:gd name="T40" fmla="*/ 150 w 177"/>
                      <a:gd name="T41" fmla="*/ 109 h 194"/>
                      <a:gd name="T42" fmla="*/ 150 w 177"/>
                      <a:gd name="T43" fmla="*/ 117 h 194"/>
                      <a:gd name="T44" fmla="*/ 142 w 177"/>
                      <a:gd name="T45" fmla="*/ 129 h 194"/>
                      <a:gd name="T46" fmla="*/ 138 w 177"/>
                      <a:gd name="T47" fmla="*/ 142 h 194"/>
                      <a:gd name="T48" fmla="*/ 138 w 177"/>
                      <a:gd name="T49" fmla="*/ 150 h 194"/>
                      <a:gd name="T50" fmla="*/ 131 w 177"/>
                      <a:gd name="T51" fmla="*/ 158 h 194"/>
                      <a:gd name="T52" fmla="*/ 123 w 177"/>
                      <a:gd name="T53" fmla="*/ 166 h 194"/>
                      <a:gd name="T54" fmla="*/ 112 w 177"/>
                      <a:gd name="T55" fmla="*/ 174 h 194"/>
                      <a:gd name="T56" fmla="*/ 108 w 177"/>
                      <a:gd name="T57" fmla="*/ 186 h 194"/>
                      <a:gd name="T58" fmla="*/ 100 w 177"/>
                      <a:gd name="T59" fmla="*/ 194 h 194"/>
                      <a:gd name="T60" fmla="*/ 81 w 177"/>
                      <a:gd name="T61" fmla="*/ 182 h 194"/>
                      <a:gd name="T62" fmla="*/ 73 w 177"/>
                      <a:gd name="T63" fmla="*/ 166 h 194"/>
                      <a:gd name="T64" fmla="*/ 66 w 177"/>
                      <a:gd name="T65" fmla="*/ 158 h 194"/>
                      <a:gd name="T66" fmla="*/ 58 w 177"/>
                      <a:gd name="T67" fmla="*/ 150 h 194"/>
                      <a:gd name="T68" fmla="*/ 50 w 177"/>
                      <a:gd name="T69" fmla="*/ 150 h 194"/>
                      <a:gd name="T70" fmla="*/ 35 w 177"/>
                      <a:gd name="T71" fmla="*/ 150 h 194"/>
                      <a:gd name="T72" fmla="*/ 27 w 177"/>
                      <a:gd name="T73" fmla="*/ 150 h 194"/>
                      <a:gd name="T74" fmla="*/ 23 w 177"/>
                      <a:gd name="T75" fmla="*/ 137 h 194"/>
                      <a:gd name="T76" fmla="*/ 20 w 177"/>
                      <a:gd name="T77" fmla="*/ 133 h 194"/>
                      <a:gd name="T78" fmla="*/ 16 w 177"/>
                      <a:gd name="T79" fmla="*/ 121 h 194"/>
                      <a:gd name="T80" fmla="*/ 12 w 177"/>
                      <a:gd name="T81" fmla="*/ 109 h 194"/>
                      <a:gd name="T82" fmla="*/ 4 w 177"/>
                      <a:gd name="T83" fmla="*/ 105 h 194"/>
                      <a:gd name="T84" fmla="*/ 12 w 177"/>
                      <a:gd name="T85" fmla="*/ 97 h 194"/>
                      <a:gd name="T86" fmla="*/ 20 w 177"/>
                      <a:gd name="T87" fmla="*/ 89 h 194"/>
                      <a:gd name="T88" fmla="*/ 27 w 177"/>
                      <a:gd name="T89" fmla="*/ 77 h 194"/>
                      <a:gd name="T90" fmla="*/ 27 w 177"/>
                      <a:gd name="T91" fmla="*/ 69 h 194"/>
                      <a:gd name="T92" fmla="*/ 23 w 177"/>
                      <a:gd name="T93" fmla="*/ 57 h 194"/>
                      <a:gd name="T94" fmla="*/ 12 w 177"/>
                      <a:gd name="T95" fmla="*/ 52 h 194"/>
                      <a:gd name="T96" fmla="*/ 20 w 177"/>
                      <a:gd name="T97" fmla="*/ 44 h 194"/>
                      <a:gd name="T98" fmla="*/ 23 w 177"/>
                      <a:gd name="T99" fmla="*/ 40 h 194"/>
                      <a:gd name="T100" fmla="*/ 35 w 177"/>
                      <a:gd name="T101" fmla="*/ 40 h 194"/>
                      <a:gd name="T102" fmla="*/ 46 w 177"/>
                      <a:gd name="T103" fmla="*/ 36 h 194"/>
                      <a:gd name="T104" fmla="*/ 58 w 177"/>
                      <a:gd name="T105" fmla="*/ 32 h 194"/>
                      <a:gd name="T106" fmla="*/ 62 w 177"/>
                      <a:gd name="T107" fmla="*/ 28 h 19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</a:cxnLst>
                    <a:rect l="0" t="0" r="r" b="b"/>
                    <a:pathLst>
                      <a:path w="177" h="194">
                        <a:moveTo>
                          <a:pt x="62" y="24"/>
                        </a:moveTo>
                        <a:lnTo>
                          <a:pt x="62" y="20"/>
                        </a:lnTo>
                        <a:lnTo>
                          <a:pt x="66" y="20"/>
                        </a:lnTo>
                        <a:lnTo>
                          <a:pt x="66" y="16"/>
                        </a:lnTo>
                        <a:lnTo>
                          <a:pt x="69" y="16"/>
                        </a:lnTo>
                        <a:lnTo>
                          <a:pt x="69" y="12"/>
                        </a:lnTo>
                        <a:lnTo>
                          <a:pt x="73" y="12"/>
                        </a:lnTo>
                        <a:lnTo>
                          <a:pt x="73" y="8"/>
                        </a:lnTo>
                        <a:lnTo>
                          <a:pt x="77" y="8"/>
                        </a:lnTo>
                        <a:lnTo>
                          <a:pt x="77" y="4"/>
                        </a:lnTo>
                        <a:lnTo>
                          <a:pt x="81" y="4"/>
                        </a:lnTo>
                        <a:lnTo>
                          <a:pt x="81" y="0"/>
                        </a:lnTo>
                        <a:lnTo>
                          <a:pt x="85" y="0"/>
                        </a:lnTo>
                        <a:lnTo>
                          <a:pt x="89" y="0"/>
                        </a:lnTo>
                        <a:lnTo>
                          <a:pt x="89" y="4"/>
                        </a:lnTo>
                        <a:lnTo>
                          <a:pt x="85" y="4"/>
                        </a:lnTo>
                        <a:lnTo>
                          <a:pt x="85" y="8"/>
                        </a:lnTo>
                        <a:lnTo>
                          <a:pt x="85" y="12"/>
                        </a:lnTo>
                        <a:lnTo>
                          <a:pt x="89" y="12"/>
                        </a:lnTo>
                        <a:lnTo>
                          <a:pt x="89" y="16"/>
                        </a:lnTo>
                        <a:lnTo>
                          <a:pt x="89" y="20"/>
                        </a:lnTo>
                        <a:lnTo>
                          <a:pt x="89" y="24"/>
                        </a:lnTo>
                        <a:lnTo>
                          <a:pt x="92" y="24"/>
                        </a:lnTo>
                        <a:lnTo>
                          <a:pt x="92" y="28"/>
                        </a:lnTo>
                        <a:lnTo>
                          <a:pt x="89" y="32"/>
                        </a:lnTo>
                        <a:lnTo>
                          <a:pt x="89" y="36"/>
                        </a:lnTo>
                        <a:lnTo>
                          <a:pt x="92" y="36"/>
                        </a:lnTo>
                        <a:lnTo>
                          <a:pt x="92" y="40"/>
                        </a:lnTo>
                        <a:lnTo>
                          <a:pt x="96" y="40"/>
                        </a:lnTo>
                        <a:lnTo>
                          <a:pt x="96" y="44"/>
                        </a:lnTo>
                        <a:lnTo>
                          <a:pt x="100" y="44"/>
                        </a:lnTo>
                        <a:lnTo>
                          <a:pt x="100" y="48"/>
                        </a:lnTo>
                        <a:lnTo>
                          <a:pt x="104" y="48"/>
                        </a:lnTo>
                        <a:lnTo>
                          <a:pt x="104" y="52"/>
                        </a:lnTo>
                        <a:lnTo>
                          <a:pt x="100" y="52"/>
                        </a:lnTo>
                        <a:lnTo>
                          <a:pt x="100" y="57"/>
                        </a:lnTo>
                        <a:lnTo>
                          <a:pt x="100" y="61"/>
                        </a:lnTo>
                        <a:lnTo>
                          <a:pt x="100" y="65"/>
                        </a:lnTo>
                        <a:lnTo>
                          <a:pt x="100" y="69"/>
                        </a:lnTo>
                        <a:lnTo>
                          <a:pt x="96" y="69"/>
                        </a:lnTo>
                        <a:lnTo>
                          <a:pt x="96" y="73"/>
                        </a:lnTo>
                        <a:lnTo>
                          <a:pt x="100" y="73"/>
                        </a:lnTo>
                        <a:lnTo>
                          <a:pt x="100" y="77"/>
                        </a:lnTo>
                        <a:lnTo>
                          <a:pt x="104" y="77"/>
                        </a:lnTo>
                        <a:lnTo>
                          <a:pt x="108" y="77"/>
                        </a:lnTo>
                        <a:lnTo>
                          <a:pt x="108" y="81"/>
                        </a:lnTo>
                        <a:lnTo>
                          <a:pt x="104" y="85"/>
                        </a:lnTo>
                        <a:lnTo>
                          <a:pt x="108" y="85"/>
                        </a:lnTo>
                        <a:lnTo>
                          <a:pt x="108" y="89"/>
                        </a:lnTo>
                        <a:lnTo>
                          <a:pt x="112" y="85"/>
                        </a:lnTo>
                        <a:lnTo>
                          <a:pt x="112" y="89"/>
                        </a:lnTo>
                        <a:lnTo>
                          <a:pt x="112" y="93"/>
                        </a:lnTo>
                        <a:lnTo>
                          <a:pt x="108" y="93"/>
                        </a:lnTo>
                        <a:lnTo>
                          <a:pt x="108" y="97"/>
                        </a:lnTo>
                        <a:lnTo>
                          <a:pt x="112" y="97"/>
                        </a:lnTo>
                        <a:lnTo>
                          <a:pt x="115" y="97"/>
                        </a:lnTo>
                        <a:lnTo>
                          <a:pt x="119" y="97"/>
                        </a:lnTo>
                        <a:lnTo>
                          <a:pt x="123" y="93"/>
                        </a:lnTo>
                        <a:lnTo>
                          <a:pt x="127" y="93"/>
                        </a:lnTo>
                        <a:lnTo>
                          <a:pt x="127" y="89"/>
                        </a:lnTo>
                        <a:lnTo>
                          <a:pt x="131" y="89"/>
                        </a:lnTo>
                        <a:lnTo>
                          <a:pt x="135" y="89"/>
                        </a:lnTo>
                        <a:lnTo>
                          <a:pt x="135" y="93"/>
                        </a:lnTo>
                        <a:lnTo>
                          <a:pt x="138" y="93"/>
                        </a:lnTo>
                        <a:lnTo>
                          <a:pt x="142" y="93"/>
                        </a:lnTo>
                        <a:lnTo>
                          <a:pt x="146" y="93"/>
                        </a:lnTo>
                        <a:lnTo>
                          <a:pt x="150" y="93"/>
                        </a:lnTo>
                        <a:lnTo>
                          <a:pt x="154" y="93"/>
                        </a:lnTo>
                        <a:lnTo>
                          <a:pt x="158" y="93"/>
                        </a:lnTo>
                        <a:lnTo>
                          <a:pt x="161" y="93"/>
                        </a:lnTo>
                        <a:lnTo>
                          <a:pt x="165" y="97"/>
                        </a:lnTo>
                        <a:lnTo>
                          <a:pt x="169" y="97"/>
                        </a:lnTo>
                        <a:lnTo>
                          <a:pt x="173" y="97"/>
                        </a:lnTo>
                        <a:lnTo>
                          <a:pt x="177" y="97"/>
                        </a:lnTo>
                        <a:lnTo>
                          <a:pt x="177" y="101"/>
                        </a:lnTo>
                        <a:lnTo>
                          <a:pt x="173" y="101"/>
                        </a:lnTo>
                        <a:lnTo>
                          <a:pt x="169" y="101"/>
                        </a:lnTo>
                        <a:lnTo>
                          <a:pt x="165" y="101"/>
                        </a:lnTo>
                        <a:lnTo>
                          <a:pt x="161" y="101"/>
                        </a:lnTo>
                        <a:lnTo>
                          <a:pt x="158" y="101"/>
                        </a:lnTo>
                        <a:lnTo>
                          <a:pt x="158" y="105"/>
                        </a:lnTo>
                        <a:lnTo>
                          <a:pt x="154" y="105"/>
                        </a:lnTo>
                        <a:lnTo>
                          <a:pt x="154" y="109"/>
                        </a:lnTo>
                        <a:lnTo>
                          <a:pt x="150" y="109"/>
                        </a:lnTo>
                        <a:lnTo>
                          <a:pt x="150" y="113"/>
                        </a:lnTo>
                        <a:lnTo>
                          <a:pt x="146" y="113"/>
                        </a:lnTo>
                        <a:lnTo>
                          <a:pt x="146" y="117"/>
                        </a:lnTo>
                        <a:lnTo>
                          <a:pt x="150" y="117"/>
                        </a:lnTo>
                        <a:lnTo>
                          <a:pt x="146" y="121"/>
                        </a:lnTo>
                        <a:lnTo>
                          <a:pt x="146" y="125"/>
                        </a:lnTo>
                        <a:lnTo>
                          <a:pt x="142" y="125"/>
                        </a:lnTo>
                        <a:lnTo>
                          <a:pt x="142" y="129"/>
                        </a:lnTo>
                        <a:lnTo>
                          <a:pt x="138" y="129"/>
                        </a:lnTo>
                        <a:lnTo>
                          <a:pt x="138" y="133"/>
                        </a:lnTo>
                        <a:lnTo>
                          <a:pt x="138" y="137"/>
                        </a:lnTo>
                        <a:lnTo>
                          <a:pt x="138" y="142"/>
                        </a:lnTo>
                        <a:lnTo>
                          <a:pt x="142" y="142"/>
                        </a:lnTo>
                        <a:lnTo>
                          <a:pt x="142" y="146"/>
                        </a:lnTo>
                        <a:lnTo>
                          <a:pt x="138" y="146"/>
                        </a:lnTo>
                        <a:lnTo>
                          <a:pt x="138" y="150"/>
                        </a:lnTo>
                        <a:lnTo>
                          <a:pt x="135" y="150"/>
                        </a:lnTo>
                        <a:lnTo>
                          <a:pt x="135" y="154"/>
                        </a:lnTo>
                        <a:lnTo>
                          <a:pt x="131" y="154"/>
                        </a:lnTo>
                        <a:lnTo>
                          <a:pt x="131" y="158"/>
                        </a:lnTo>
                        <a:lnTo>
                          <a:pt x="127" y="158"/>
                        </a:lnTo>
                        <a:lnTo>
                          <a:pt x="127" y="162"/>
                        </a:lnTo>
                        <a:lnTo>
                          <a:pt x="123" y="162"/>
                        </a:lnTo>
                        <a:lnTo>
                          <a:pt x="123" y="166"/>
                        </a:lnTo>
                        <a:lnTo>
                          <a:pt x="119" y="170"/>
                        </a:lnTo>
                        <a:lnTo>
                          <a:pt x="115" y="170"/>
                        </a:lnTo>
                        <a:lnTo>
                          <a:pt x="115" y="174"/>
                        </a:lnTo>
                        <a:lnTo>
                          <a:pt x="112" y="174"/>
                        </a:lnTo>
                        <a:lnTo>
                          <a:pt x="112" y="178"/>
                        </a:lnTo>
                        <a:lnTo>
                          <a:pt x="112" y="182"/>
                        </a:lnTo>
                        <a:lnTo>
                          <a:pt x="108" y="182"/>
                        </a:lnTo>
                        <a:lnTo>
                          <a:pt x="108" y="186"/>
                        </a:lnTo>
                        <a:lnTo>
                          <a:pt x="108" y="190"/>
                        </a:lnTo>
                        <a:lnTo>
                          <a:pt x="108" y="194"/>
                        </a:lnTo>
                        <a:lnTo>
                          <a:pt x="104" y="194"/>
                        </a:lnTo>
                        <a:lnTo>
                          <a:pt x="100" y="194"/>
                        </a:lnTo>
                        <a:lnTo>
                          <a:pt x="96" y="194"/>
                        </a:lnTo>
                        <a:lnTo>
                          <a:pt x="92" y="190"/>
                        </a:lnTo>
                        <a:lnTo>
                          <a:pt x="89" y="190"/>
                        </a:lnTo>
                        <a:lnTo>
                          <a:pt x="81" y="182"/>
                        </a:lnTo>
                        <a:lnTo>
                          <a:pt x="81" y="178"/>
                        </a:lnTo>
                        <a:lnTo>
                          <a:pt x="81" y="174"/>
                        </a:lnTo>
                        <a:lnTo>
                          <a:pt x="73" y="170"/>
                        </a:lnTo>
                        <a:lnTo>
                          <a:pt x="73" y="166"/>
                        </a:lnTo>
                        <a:lnTo>
                          <a:pt x="73" y="162"/>
                        </a:lnTo>
                        <a:lnTo>
                          <a:pt x="73" y="158"/>
                        </a:lnTo>
                        <a:lnTo>
                          <a:pt x="69" y="158"/>
                        </a:lnTo>
                        <a:lnTo>
                          <a:pt x="66" y="158"/>
                        </a:lnTo>
                        <a:lnTo>
                          <a:pt x="66" y="154"/>
                        </a:lnTo>
                        <a:lnTo>
                          <a:pt x="62" y="154"/>
                        </a:lnTo>
                        <a:lnTo>
                          <a:pt x="62" y="150"/>
                        </a:lnTo>
                        <a:lnTo>
                          <a:pt x="58" y="150"/>
                        </a:lnTo>
                        <a:lnTo>
                          <a:pt x="58" y="154"/>
                        </a:lnTo>
                        <a:lnTo>
                          <a:pt x="54" y="154"/>
                        </a:lnTo>
                        <a:lnTo>
                          <a:pt x="54" y="150"/>
                        </a:lnTo>
                        <a:lnTo>
                          <a:pt x="50" y="150"/>
                        </a:lnTo>
                        <a:lnTo>
                          <a:pt x="46" y="150"/>
                        </a:lnTo>
                        <a:lnTo>
                          <a:pt x="43" y="150"/>
                        </a:lnTo>
                        <a:lnTo>
                          <a:pt x="39" y="150"/>
                        </a:lnTo>
                        <a:lnTo>
                          <a:pt x="35" y="150"/>
                        </a:lnTo>
                        <a:lnTo>
                          <a:pt x="35" y="146"/>
                        </a:lnTo>
                        <a:lnTo>
                          <a:pt x="31" y="146"/>
                        </a:lnTo>
                        <a:lnTo>
                          <a:pt x="31" y="150"/>
                        </a:lnTo>
                        <a:lnTo>
                          <a:pt x="27" y="150"/>
                        </a:lnTo>
                        <a:lnTo>
                          <a:pt x="27" y="146"/>
                        </a:lnTo>
                        <a:lnTo>
                          <a:pt x="27" y="142"/>
                        </a:lnTo>
                        <a:lnTo>
                          <a:pt x="23" y="142"/>
                        </a:lnTo>
                        <a:lnTo>
                          <a:pt x="23" y="137"/>
                        </a:lnTo>
                        <a:lnTo>
                          <a:pt x="27" y="137"/>
                        </a:lnTo>
                        <a:lnTo>
                          <a:pt x="23" y="137"/>
                        </a:lnTo>
                        <a:lnTo>
                          <a:pt x="20" y="137"/>
                        </a:lnTo>
                        <a:lnTo>
                          <a:pt x="20" y="133"/>
                        </a:lnTo>
                        <a:lnTo>
                          <a:pt x="16" y="133"/>
                        </a:lnTo>
                        <a:lnTo>
                          <a:pt x="16" y="129"/>
                        </a:lnTo>
                        <a:lnTo>
                          <a:pt x="16" y="125"/>
                        </a:lnTo>
                        <a:lnTo>
                          <a:pt x="16" y="121"/>
                        </a:lnTo>
                        <a:lnTo>
                          <a:pt x="12" y="121"/>
                        </a:lnTo>
                        <a:lnTo>
                          <a:pt x="12" y="117"/>
                        </a:lnTo>
                        <a:lnTo>
                          <a:pt x="12" y="113"/>
                        </a:lnTo>
                        <a:lnTo>
                          <a:pt x="12" y="109"/>
                        </a:lnTo>
                        <a:lnTo>
                          <a:pt x="8" y="109"/>
                        </a:lnTo>
                        <a:lnTo>
                          <a:pt x="4" y="109"/>
                        </a:lnTo>
                        <a:lnTo>
                          <a:pt x="0" y="109"/>
                        </a:lnTo>
                        <a:lnTo>
                          <a:pt x="4" y="105"/>
                        </a:lnTo>
                        <a:lnTo>
                          <a:pt x="8" y="105"/>
                        </a:lnTo>
                        <a:lnTo>
                          <a:pt x="8" y="101"/>
                        </a:lnTo>
                        <a:lnTo>
                          <a:pt x="8" y="97"/>
                        </a:lnTo>
                        <a:lnTo>
                          <a:pt x="12" y="97"/>
                        </a:lnTo>
                        <a:lnTo>
                          <a:pt x="12" y="93"/>
                        </a:lnTo>
                        <a:lnTo>
                          <a:pt x="16" y="93"/>
                        </a:lnTo>
                        <a:lnTo>
                          <a:pt x="16" y="89"/>
                        </a:lnTo>
                        <a:lnTo>
                          <a:pt x="20" y="89"/>
                        </a:lnTo>
                        <a:lnTo>
                          <a:pt x="20" y="85"/>
                        </a:lnTo>
                        <a:lnTo>
                          <a:pt x="23" y="85"/>
                        </a:lnTo>
                        <a:lnTo>
                          <a:pt x="27" y="81"/>
                        </a:lnTo>
                        <a:lnTo>
                          <a:pt x="27" y="77"/>
                        </a:lnTo>
                        <a:lnTo>
                          <a:pt x="31" y="77"/>
                        </a:lnTo>
                        <a:lnTo>
                          <a:pt x="31" y="73"/>
                        </a:lnTo>
                        <a:lnTo>
                          <a:pt x="27" y="73"/>
                        </a:lnTo>
                        <a:lnTo>
                          <a:pt x="27" y="69"/>
                        </a:lnTo>
                        <a:lnTo>
                          <a:pt x="27" y="65"/>
                        </a:lnTo>
                        <a:lnTo>
                          <a:pt x="27" y="61"/>
                        </a:lnTo>
                        <a:lnTo>
                          <a:pt x="23" y="61"/>
                        </a:lnTo>
                        <a:lnTo>
                          <a:pt x="23" y="57"/>
                        </a:lnTo>
                        <a:lnTo>
                          <a:pt x="20" y="57"/>
                        </a:lnTo>
                        <a:lnTo>
                          <a:pt x="16" y="57"/>
                        </a:lnTo>
                        <a:lnTo>
                          <a:pt x="12" y="57"/>
                        </a:lnTo>
                        <a:lnTo>
                          <a:pt x="12" y="52"/>
                        </a:lnTo>
                        <a:lnTo>
                          <a:pt x="12" y="48"/>
                        </a:lnTo>
                        <a:lnTo>
                          <a:pt x="16" y="48"/>
                        </a:lnTo>
                        <a:lnTo>
                          <a:pt x="20" y="48"/>
                        </a:lnTo>
                        <a:lnTo>
                          <a:pt x="20" y="44"/>
                        </a:lnTo>
                        <a:lnTo>
                          <a:pt x="23" y="44"/>
                        </a:lnTo>
                        <a:lnTo>
                          <a:pt x="20" y="44"/>
                        </a:lnTo>
                        <a:lnTo>
                          <a:pt x="20" y="40"/>
                        </a:lnTo>
                        <a:lnTo>
                          <a:pt x="23" y="40"/>
                        </a:lnTo>
                        <a:lnTo>
                          <a:pt x="27" y="40"/>
                        </a:lnTo>
                        <a:lnTo>
                          <a:pt x="31" y="44"/>
                        </a:lnTo>
                        <a:lnTo>
                          <a:pt x="31" y="40"/>
                        </a:lnTo>
                        <a:lnTo>
                          <a:pt x="35" y="40"/>
                        </a:lnTo>
                        <a:lnTo>
                          <a:pt x="39" y="40"/>
                        </a:lnTo>
                        <a:lnTo>
                          <a:pt x="43" y="40"/>
                        </a:lnTo>
                        <a:lnTo>
                          <a:pt x="43" y="36"/>
                        </a:lnTo>
                        <a:lnTo>
                          <a:pt x="46" y="36"/>
                        </a:lnTo>
                        <a:lnTo>
                          <a:pt x="50" y="36"/>
                        </a:lnTo>
                        <a:lnTo>
                          <a:pt x="50" y="32"/>
                        </a:lnTo>
                        <a:lnTo>
                          <a:pt x="54" y="32"/>
                        </a:lnTo>
                        <a:lnTo>
                          <a:pt x="58" y="32"/>
                        </a:lnTo>
                        <a:lnTo>
                          <a:pt x="58" y="28"/>
                        </a:lnTo>
                        <a:lnTo>
                          <a:pt x="62" y="28"/>
                        </a:lnTo>
                        <a:lnTo>
                          <a:pt x="58" y="28"/>
                        </a:lnTo>
                        <a:lnTo>
                          <a:pt x="62" y="28"/>
                        </a:lnTo>
                        <a:lnTo>
                          <a:pt x="62" y="24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24" name="Freeform 799">
                    <a:extLst>
                      <a:ext uri="{FF2B5EF4-FFF2-40B4-BE49-F238E27FC236}">
                        <a16:creationId xmlns:a16="http://schemas.microsoft.com/office/drawing/2014/main" id="{4A91ED3E-15CD-9793-A0D5-ABD5162120C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612" y="3846"/>
                    <a:ext cx="69" cy="101"/>
                  </a:xfrm>
                  <a:custGeom>
                    <a:avLst/>
                    <a:gdLst>
                      <a:gd name="T0" fmla="*/ 23 w 69"/>
                      <a:gd name="T1" fmla="*/ 8 h 101"/>
                      <a:gd name="T2" fmla="*/ 23 w 69"/>
                      <a:gd name="T3" fmla="*/ 8 h 101"/>
                      <a:gd name="T4" fmla="*/ 30 w 69"/>
                      <a:gd name="T5" fmla="*/ 8 h 101"/>
                      <a:gd name="T6" fmla="*/ 38 w 69"/>
                      <a:gd name="T7" fmla="*/ 4 h 101"/>
                      <a:gd name="T8" fmla="*/ 42 w 69"/>
                      <a:gd name="T9" fmla="*/ 0 h 101"/>
                      <a:gd name="T10" fmla="*/ 49 w 69"/>
                      <a:gd name="T11" fmla="*/ 4 h 101"/>
                      <a:gd name="T12" fmla="*/ 46 w 69"/>
                      <a:gd name="T13" fmla="*/ 8 h 101"/>
                      <a:gd name="T14" fmla="*/ 49 w 69"/>
                      <a:gd name="T15" fmla="*/ 16 h 101"/>
                      <a:gd name="T16" fmla="*/ 53 w 69"/>
                      <a:gd name="T17" fmla="*/ 20 h 101"/>
                      <a:gd name="T18" fmla="*/ 57 w 69"/>
                      <a:gd name="T19" fmla="*/ 24 h 101"/>
                      <a:gd name="T20" fmla="*/ 61 w 69"/>
                      <a:gd name="T21" fmla="*/ 28 h 101"/>
                      <a:gd name="T22" fmla="*/ 65 w 69"/>
                      <a:gd name="T23" fmla="*/ 32 h 101"/>
                      <a:gd name="T24" fmla="*/ 69 w 69"/>
                      <a:gd name="T25" fmla="*/ 36 h 101"/>
                      <a:gd name="T26" fmla="*/ 57 w 69"/>
                      <a:gd name="T27" fmla="*/ 52 h 101"/>
                      <a:gd name="T28" fmla="*/ 53 w 69"/>
                      <a:gd name="T29" fmla="*/ 57 h 101"/>
                      <a:gd name="T30" fmla="*/ 49 w 69"/>
                      <a:gd name="T31" fmla="*/ 61 h 101"/>
                      <a:gd name="T32" fmla="*/ 46 w 69"/>
                      <a:gd name="T33" fmla="*/ 65 h 101"/>
                      <a:gd name="T34" fmla="*/ 42 w 69"/>
                      <a:gd name="T35" fmla="*/ 69 h 101"/>
                      <a:gd name="T36" fmla="*/ 46 w 69"/>
                      <a:gd name="T37" fmla="*/ 73 h 101"/>
                      <a:gd name="T38" fmla="*/ 38 w 69"/>
                      <a:gd name="T39" fmla="*/ 85 h 101"/>
                      <a:gd name="T40" fmla="*/ 30 w 69"/>
                      <a:gd name="T41" fmla="*/ 85 h 101"/>
                      <a:gd name="T42" fmla="*/ 19 w 69"/>
                      <a:gd name="T43" fmla="*/ 93 h 101"/>
                      <a:gd name="T44" fmla="*/ 7 w 69"/>
                      <a:gd name="T45" fmla="*/ 97 h 101"/>
                      <a:gd name="T46" fmla="*/ 7 w 69"/>
                      <a:gd name="T47" fmla="*/ 97 h 101"/>
                      <a:gd name="T48" fmla="*/ 3 w 69"/>
                      <a:gd name="T49" fmla="*/ 93 h 101"/>
                      <a:gd name="T50" fmla="*/ 3 w 69"/>
                      <a:gd name="T51" fmla="*/ 85 h 101"/>
                      <a:gd name="T52" fmla="*/ 0 w 69"/>
                      <a:gd name="T53" fmla="*/ 81 h 101"/>
                      <a:gd name="T54" fmla="*/ 3 w 69"/>
                      <a:gd name="T55" fmla="*/ 77 h 101"/>
                      <a:gd name="T56" fmla="*/ 7 w 69"/>
                      <a:gd name="T57" fmla="*/ 81 h 101"/>
                      <a:gd name="T58" fmla="*/ 11 w 69"/>
                      <a:gd name="T59" fmla="*/ 77 h 101"/>
                      <a:gd name="T60" fmla="*/ 15 w 69"/>
                      <a:gd name="T61" fmla="*/ 73 h 101"/>
                      <a:gd name="T62" fmla="*/ 11 w 69"/>
                      <a:gd name="T63" fmla="*/ 69 h 101"/>
                      <a:gd name="T64" fmla="*/ 15 w 69"/>
                      <a:gd name="T65" fmla="*/ 65 h 101"/>
                      <a:gd name="T66" fmla="*/ 11 w 69"/>
                      <a:gd name="T67" fmla="*/ 61 h 101"/>
                      <a:gd name="T68" fmla="*/ 15 w 69"/>
                      <a:gd name="T69" fmla="*/ 57 h 101"/>
                      <a:gd name="T70" fmla="*/ 11 w 69"/>
                      <a:gd name="T71" fmla="*/ 52 h 101"/>
                      <a:gd name="T72" fmla="*/ 11 w 69"/>
                      <a:gd name="T73" fmla="*/ 44 h 101"/>
                      <a:gd name="T74" fmla="*/ 7 w 69"/>
                      <a:gd name="T75" fmla="*/ 40 h 101"/>
                      <a:gd name="T76" fmla="*/ 11 w 69"/>
                      <a:gd name="T77" fmla="*/ 36 h 101"/>
                      <a:gd name="T78" fmla="*/ 7 w 69"/>
                      <a:gd name="T79" fmla="*/ 32 h 101"/>
                      <a:gd name="T80" fmla="*/ 7 w 69"/>
                      <a:gd name="T81" fmla="*/ 32 h 101"/>
                      <a:gd name="T82" fmla="*/ 11 w 69"/>
                      <a:gd name="T83" fmla="*/ 28 h 101"/>
                      <a:gd name="T84" fmla="*/ 11 w 69"/>
                      <a:gd name="T85" fmla="*/ 24 h 101"/>
                      <a:gd name="T86" fmla="*/ 15 w 69"/>
                      <a:gd name="T87" fmla="*/ 20 h 101"/>
                      <a:gd name="T88" fmla="*/ 15 w 69"/>
                      <a:gd name="T89" fmla="*/ 12 h 101"/>
                      <a:gd name="T90" fmla="*/ 19 w 69"/>
                      <a:gd name="T91" fmla="*/ 8 h 10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</a:cxnLst>
                    <a:rect l="0" t="0" r="r" b="b"/>
                    <a:pathLst>
                      <a:path w="69" h="101">
                        <a:moveTo>
                          <a:pt x="19" y="8"/>
                        </a:moveTo>
                        <a:lnTo>
                          <a:pt x="23" y="8"/>
                        </a:lnTo>
                        <a:lnTo>
                          <a:pt x="23" y="4"/>
                        </a:lnTo>
                        <a:lnTo>
                          <a:pt x="23" y="8"/>
                        </a:lnTo>
                        <a:lnTo>
                          <a:pt x="26" y="8"/>
                        </a:lnTo>
                        <a:lnTo>
                          <a:pt x="30" y="8"/>
                        </a:lnTo>
                        <a:lnTo>
                          <a:pt x="34" y="8"/>
                        </a:lnTo>
                        <a:lnTo>
                          <a:pt x="38" y="4"/>
                        </a:lnTo>
                        <a:lnTo>
                          <a:pt x="42" y="4"/>
                        </a:lnTo>
                        <a:lnTo>
                          <a:pt x="42" y="0"/>
                        </a:lnTo>
                        <a:lnTo>
                          <a:pt x="46" y="4"/>
                        </a:lnTo>
                        <a:lnTo>
                          <a:pt x="49" y="4"/>
                        </a:lnTo>
                        <a:lnTo>
                          <a:pt x="49" y="8"/>
                        </a:lnTo>
                        <a:lnTo>
                          <a:pt x="46" y="8"/>
                        </a:lnTo>
                        <a:lnTo>
                          <a:pt x="46" y="12"/>
                        </a:lnTo>
                        <a:lnTo>
                          <a:pt x="49" y="16"/>
                        </a:lnTo>
                        <a:lnTo>
                          <a:pt x="49" y="20"/>
                        </a:lnTo>
                        <a:lnTo>
                          <a:pt x="53" y="20"/>
                        </a:lnTo>
                        <a:lnTo>
                          <a:pt x="53" y="24"/>
                        </a:lnTo>
                        <a:lnTo>
                          <a:pt x="57" y="24"/>
                        </a:lnTo>
                        <a:lnTo>
                          <a:pt x="57" y="28"/>
                        </a:lnTo>
                        <a:lnTo>
                          <a:pt x="61" y="28"/>
                        </a:lnTo>
                        <a:lnTo>
                          <a:pt x="65" y="28"/>
                        </a:lnTo>
                        <a:lnTo>
                          <a:pt x="65" y="32"/>
                        </a:lnTo>
                        <a:lnTo>
                          <a:pt x="69" y="32"/>
                        </a:lnTo>
                        <a:lnTo>
                          <a:pt x="69" y="36"/>
                        </a:lnTo>
                        <a:lnTo>
                          <a:pt x="61" y="44"/>
                        </a:lnTo>
                        <a:lnTo>
                          <a:pt x="57" y="52"/>
                        </a:lnTo>
                        <a:lnTo>
                          <a:pt x="57" y="57"/>
                        </a:lnTo>
                        <a:lnTo>
                          <a:pt x="53" y="57"/>
                        </a:lnTo>
                        <a:lnTo>
                          <a:pt x="53" y="61"/>
                        </a:lnTo>
                        <a:lnTo>
                          <a:pt x="49" y="61"/>
                        </a:lnTo>
                        <a:lnTo>
                          <a:pt x="46" y="61"/>
                        </a:lnTo>
                        <a:lnTo>
                          <a:pt x="46" y="65"/>
                        </a:lnTo>
                        <a:lnTo>
                          <a:pt x="42" y="65"/>
                        </a:lnTo>
                        <a:lnTo>
                          <a:pt x="42" y="69"/>
                        </a:lnTo>
                        <a:lnTo>
                          <a:pt x="46" y="69"/>
                        </a:lnTo>
                        <a:lnTo>
                          <a:pt x="46" y="73"/>
                        </a:lnTo>
                        <a:lnTo>
                          <a:pt x="46" y="77"/>
                        </a:lnTo>
                        <a:lnTo>
                          <a:pt x="38" y="85"/>
                        </a:lnTo>
                        <a:lnTo>
                          <a:pt x="34" y="85"/>
                        </a:lnTo>
                        <a:lnTo>
                          <a:pt x="30" y="85"/>
                        </a:lnTo>
                        <a:lnTo>
                          <a:pt x="26" y="89"/>
                        </a:lnTo>
                        <a:lnTo>
                          <a:pt x="19" y="93"/>
                        </a:lnTo>
                        <a:lnTo>
                          <a:pt x="11" y="97"/>
                        </a:lnTo>
                        <a:lnTo>
                          <a:pt x="7" y="97"/>
                        </a:lnTo>
                        <a:lnTo>
                          <a:pt x="7" y="101"/>
                        </a:lnTo>
                        <a:lnTo>
                          <a:pt x="7" y="97"/>
                        </a:lnTo>
                        <a:lnTo>
                          <a:pt x="3" y="97"/>
                        </a:lnTo>
                        <a:lnTo>
                          <a:pt x="3" y="93"/>
                        </a:lnTo>
                        <a:lnTo>
                          <a:pt x="3" y="89"/>
                        </a:lnTo>
                        <a:lnTo>
                          <a:pt x="3" y="85"/>
                        </a:lnTo>
                        <a:lnTo>
                          <a:pt x="0" y="85"/>
                        </a:lnTo>
                        <a:lnTo>
                          <a:pt x="0" y="81"/>
                        </a:lnTo>
                        <a:lnTo>
                          <a:pt x="3" y="81"/>
                        </a:lnTo>
                        <a:lnTo>
                          <a:pt x="3" y="77"/>
                        </a:lnTo>
                        <a:lnTo>
                          <a:pt x="3" y="81"/>
                        </a:lnTo>
                        <a:lnTo>
                          <a:pt x="7" y="81"/>
                        </a:lnTo>
                        <a:lnTo>
                          <a:pt x="7" y="77"/>
                        </a:lnTo>
                        <a:lnTo>
                          <a:pt x="11" y="77"/>
                        </a:lnTo>
                        <a:lnTo>
                          <a:pt x="15" y="77"/>
                        </a:lnTo>
                        <a:lnTo>
                          <a:pt x="15" y="73"/>
                        </a:lnTo>
                        <a:lnTo>
                          <a:pt x="11" y="73"/>
                        </a:lnTo>
                        <a:lnTo>
                          <a:pt x="11" y="69"/>
                        </a:lnTo>
                        <a:lnTo>
                          <a:pt x="15" y="69"/>
                        </a:lnTo>
                        <a:lnTo>
                          <a:pt x="15" y="65"/>
                        </a:lnTo>
                        <a:lnTo>
                          <a:pt x="15" y="61"/>
                        </a:lnTo>
                        <a:lnTo>
                          <a:pt x="11" y="61"/>
                        </a:lnTo>
                        <a:lnTo>
                          <a:pt x="11" y="57"/>
                        </a:lnTo>
                        <a:lnTo>
                          <a:pt x="15" y="57"/>
                        </a:lnTo>
                        <a:lnTo>
                          <a:pt x="15" y="52"/>
                        </a:lnTo>
                        <a:lnTo>
                          <a:pt x="11" y="52"/>
                        </a:lnTo>
                        <a:lnTo>
                          <a:pt x="11" y="48"/>
                        </a:lnTo>
                        <a:lnTo>
                          <a:pt x="11" y="44"/>
                        </a:lnTo>
                        <a:lnTo>
                          <a:pt x="7" y="44"/>
                        </a:lnTo>
                        <a:lnTo>
                          <a:pt x="7" y="40"/>
                        </a:lnTo>
                        <a:lnTo>
                          <a:pt x="11" y="40"/>
                        </a:lnTo>
                        <a:lnTo>
                          <a:pt x="11" y="36"/>
                        </a:lnTo>
                        <a:lnTo>
                          <a:pt x="7" y="36"/>
                        </a:lnTo>
                        <a:lnTo>
                          <a:pt x="7" y="32"/>
                        </a:lnTo>
                        <a:lnTo>
                          <a:pt x="11" y="32"/>
                        </a:lnTo>
                        <a:lnTo>
                          <a:pt x="7" y="32"/>
                        </a:lnTo>
                        <a:lnTo>
                          <a:pt x="11" y="32"/>
                        </a:lnTo>
                        <a:lnTo>
                          <a:pt x="11" y="28"/>
                        </a:lnTo>
                        <a:lnTo>
                          <a:pt x="7" y="24"/>
                        </a:lnTo>
                        <a:lnTo>
                          <a:pt x="11" y="24"/>
                        </a:lnTo>
                        <a:lnTo>
                          <a:pt x="11" y="20"/>
                        </a:lnTo>
                        <a:lnTo>
                          <a:pt x="15" y="20"/>
                        </a:lnTo>
                        <a:lnTo>
                          <a:pt x="15" y="16"/>
                        </a:lnTo>
                        <a:lnTo>
                          <a:pt x="15" y="12"/>
                        </a:lnTo>
                        <a:lnTo>
                          <a:pt x="19" y="12"/>
                        </a:lnTo>
                        <a:lnTo>
                          <a:pt x="19" y="8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25" name="Freeform 800">
                    <a:extLst>
                      <a:ext uri="{FF2B5EF4-FFF2-40B4-BE49-F238E27FC236}">
                        <a16:creationId xmlns:a16="http://schemas.microsoft.com/office/drawing/2014/main" id="{40915F0B-20A2-4443-3A62-BCC55BB0F34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328" y="3849"/>
                    <a:ext cx="119" cy="98"/>
                  </a:xfrm>
                  <a:custGeom>
                    <a:avLst/>
                    <a:gdLst>
                      <a:gd name="T0" fmla="*/ 11 w 119"/>
                      <a:gd name="T1" fmla="*/ 0 h 97"/>
                      <a:gd name="T2" fmla="*/ 15 w 119"/>
                      <a:gd name="T3" fmla="*/ 0 h 97"/>
                      <a:gd name="T4" fmla="*/ 23 w 119"/>
                      <a:gd name="T5" fmla="*/ 4 h 97"/>
                      <a:gd name="T6" fmla="*/ 27 w 119"/>
                      <a:gd name="T7" fmla="*/ 0 h 97"/>
                      <a:gd name="T8" fmla="*/ 27 w 119"/>
                      <a:gd name="T9" fmla="*/ 12 h 97"/>
                      <a:gd name="T10" fmla="*/ 34 w 119"/>
                      <a:gd name="T11" fmla="*/ 16 h 97"/>
                      <a:gd name="T12" fmla="*/ 38 w 119"/>
                      <a:gd name="T13" fmla="*/ 24 h 97"/>
                      <a:gd name="T14" fmla="*/ 50 w 119"/>
                      <a:gd name="T15" fmla="*/ 24 h 97"/>
                      <a:gd name="T16" fmla="*/ 57 w 119"/>
                      <a:gd name="T17" fmla="*/ 20 h 97"/>
                      <a:gd name="T18" fmla="*/ 65 w 119"/>
                      <a:gd name="T19" fmla="*/ 24 h 97"/>
                      <a:gd name="T20" fmla="*/ 76 w 119"/>
                      <a:gd name="T21" fmla="*/ 24 h 97"/>
                      <a:gd name="T22" fmla="*/ 84 w 119"/>
                      <a:gd name="T23" fmla="*/ 28 h 97"/>
                      <a:gd name="T24" fmla="*/ 92 w 119"/>
                      <a:gd name="T25" fmla="*/ 32 h 97"/>
                      <a:gd name="T26" fmla="*/ 96 w 119"/>
                      <a:gd name="T27" fmla="*/ 32 h 97"/>
                      <a:gd name="T28" fmla="*/ 99 w 119"/>
                      <a:gd name="T29" fmla="*/ 32 h 97"/>
                      <a:gd name="T30" fmla="*/ 99 w 119"/>
                      <a:gd name="T31" fmla="*/ 36 h 97"/>
                      <a:gd name="T32" fmla="*/ 103 w 119"/>
                      <a:gd name="T33" fmla="*/ 36 h 97"/>
                      <a:gd name="T34" fmla="*/ 111 w 119"/>
                      <a:gd name="T35" fmla="*/ 36 h 97"/>
                      <a:gd name="T36" fmla="*/ 111 w 119"/>
                      <a:gd name="T37" fmla="*/ 40 h 97"/>
                      <a:gd name="T38" fmla="*/ 119 w 119"/>
                      <a:gd name="T39" fmla="*/ 44 h 97"/>
                      <a:gd name="T40" fmla="*/ 115 w 119"/>
                      <a:gd name="T41" fmla="*/ 53 h 97"/>
                      <a:gd name="T42" fmla="*/ 115 w 119"/>
                      <a:gd name="T43" fmla="*/ 57 h 97"/>
                      <a:gd name="T44" fmla="*/ 119 w 119"/>
                      <a:gd name="T45" fmla="*/ 65 h 97"/>
                      <a:gd name="T46" fmla="*/ 115 w 119"/>
                      <a:gd name="T47" fmla="*/ 73 h 97"/>
                      <a:gd name="T48" fmla="*/ 107 w 119"/>
                      <a:gd name="T49" fmla="*/ 73 h 97"/>
                      <a:gd name="T50" fmla="*/ 103 w 119"/>
                      <a:gd name="T51" fmla="*/ 81 h 97"/>
                      <a:gd name="T52" fmla="*/ 99 w 119"/>
                      <a:gd name="T53" fmla="*/ 89 h 97"/>
                      <a:gd name="T54" fmla="*/ 96 w 119"/>
                      <a:gd name="T55" fmla="*/ 97 h 97"/>
                      <a:gd name="T56" fmla="*/ 88 w 119"/>
                      <a:gd name="T57" fmla="*/ 93 h 97"/>
                      <a:gd name="T58" fmla="*/ 76 w 119"/>
                      <a:gd name="T59" fmla="*/ 89 h 97"/>
                      <a:gd name="T60" fmla="*/ 65 w 119"/>
                      <a:gd name="T61" fmla="*/ 89 h 97"/>
                      <a:gd name="T62" fmla="*/ 53 w 119"/>
                      <a:gd name="T63" fmla="*/ 89 h 97"/>
                      <a:gd name="T64" fmla="*/ 46 w 119"/>
                      <a:gd name="T65" fmla="*/ 81 h 97"/>
                      <a:gd name="T66" fmla="*/ 34 w 119"/>
                      <a:gd name="T67" fmla="*/ 77 h 97"/>
                      <a:gd name="T68" fmla="*/ 27 w 119"/>
                      <a:gd name="T69" fmla="*/ 81 h 97"/>
                      <a:gd name="T70" fmla="*/ 19 w 119"/>
                      <a:gd name="T71" fmla="*/ 81 h 97"/>
                      <a:gd name="T72" fmla="*/ 19 w 119"/>
                      <a:gd name="T73" fmla="*/ 73 h 97"/>
                      <a:gd name="T74" fmla="*/ 11 w 119"/>
                      <a:gd name="T75" fmla="*/ 69 h 97"/>
                      <a:gd name="T76" fmla="*/ 15 w 119"/>
                      <a:gd name="T77" fmla="*/ 61 h 97"/>
                      <a:gd name="T78" fmla="*/ 15 w 119"/>
                      <a:gd name="T79" fmla="*/ 48 h 97"/>
                      <a:gd name="T80" fmla="*/ 15 w 119"/>
                      <a:gd name="T81" fmla="*/ 44 h 97"/>
                      <a:gd name="T82" fmla="*/ 11 w 119"/>
                      <a:gd name="T83" fmla="*/ 36 h 97"/>
                      <a:gd name="T84" fmla="*/ 4 w 119"/>
                      <a:gd name="T85" fmla="*/ 32 h 97"/>
                      <a:gd name="T86" fmla="*/ 7 w 119"/>
                      <a:gd name="T87" fmla="*/ 20 h 97"/>
                      <a:gd name="T88" fmla="*/ 4 w 119"/>
                      <a:gd name="T89" fmla="*/ 12 h 97"/>
                      <a:gd name="T90" fmla="*/ 0 w 119"/>
                      <a:gd name="T91" fmla="*/ 4 h 9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</a:cxnLst>
                    <a:rect l="0" t="0" r="r" b="b"/>
                    <a:pathLst>
                      <a:path w="119" h="97">
                        <a:moveTo>
                          <a:pt x="4" y="0"/>
                        </a:moveTo>
                        <a:lnTo>
                          <a:pt x="7" y="0"/>
                        </a:lnTo>
                        <a:lnTo>
                          <a:pt x="11" y="0"/>
                        </a:lnTo>
                        <a:lnTo>
                          <a:pt x="15" y="0"/>
                        </a:lnTo>
                        <a:lnTo>
                          <a:pt x="15" y="4"/>
                        </a:lnTo>
                        <a:lnTo>
                          <a:pt x="15" y="0"/>
                        </a:lnTo>
                        <a:lnTo>
                          <a:pt x="19" y="0"/>
                        </a:lnTo>
                        <a:lnTo>
                          <a:pt x="23" y="0"/>
                        </a:lnTo>
                        <a:lnTo>
                          <a:pt x="23" y="4"/>
                        </a:lnTo>
                        <a:lnTo>
                          <a:pt x="23" y="0"/>
                        </a:lnTo>
                        <a:lnTo>
                          <a:pt x="27" y="4"/>
                        </a:lnTo>
                        <a:lnTo>
                          <a:pt x="27" y="0"/>
                        </a:lnTo>
                        <a:lnTo>
                          <a:pt x="27" y="4"/>
                        </a:lnTo>
                        <a:lnTo>
                          <a:pt x="27" y="8"/>
                        </a:lnTo>
                        <a:lnTo>
                          <a:pt x="27" y="12"/>
                        </a:lnTo>
                        <a:lnTo>
                          <a:pt x="30" y="12"/>
                        </a:lnTo>
                        <a:lnTo>
                          <a:pt x="34" y="12"/>
                        </a:lnTo>
                        <a:lnTo>
                          <a:pt x="34" y="16"/>
                        </a:lnTo>
                        <a:lnTo>
                          <a:pt x="38" y="16"/>
                        </a:lnTo>
                        <a:lnTo>
                          <a:pt x="38" y="20"/>
                        </a:lnTo>
                        <a:lnTo>
                          <a:pt x="38" y="24"/>
                        </a:lnTo>
                        <a:lnTo>
                          <a:pt x="42" y="24"/>
                        </a:lnTo>
                        <a:lnTo>
                          <a:pt x="46" y="24"/>
                        </a:lnTo>
                        <a:lnTo>
                          <a:pt x="50" y="24"/>
                        </a:lnTo>
                        <a:lnTo>
                          <a:pt x="53" y="24"/>
                        </a:lnTo>
                        <a:lnTo>
                          <a:pt x="53" y="20"/>
                        </a:lnTo>
                        <a:lnTo>
                          <a:pt x="57" y="20"/>
                        </a:lnTo>
                        <a:lnTo>
                          <a:pt x="61" y="20"/>
                        </a:lnTo>
                        <a:lnTo>
                          <a:pt x="61" y="24"/>
                        </a:lnTo>
                        <a:lnTo>
                          <a:pt x="65" y="24"/>
                        </a:lnTo>
                        <a:lnTo>
                          <a:pt x="69" y="24"/>
                        </a:lnTo>
                        <a:lnTo>
                          <a:pt x="73" y="24"/>
                        </a:lnTo>
                        <a:lnTo>
                          <a:pt x="76" y="24"/>
                        </a:lnTo>
                        <a:lnTo>
                          <a:pt x="80" y="24"/>
                        </a:lnTo>
                        <a:lnTo>
                          <a:pt x="84" y="24"/>
                        </a:lnTo>
                        <a:lnTo>
                          <a:pt x="84" y="28"/>
                        </a:lnTo>
                        <a:lnTo>
                          <a:pt x="88" y="28"/>
                        </a:lnTo>
                        <a:lnTo>
                          <a:pt x="88" y="32"/>
                        </a:lnTo>
                        <a:lnTo>
                          <a:pt x="92" y="32"/>
                        </a:lnTo>
                        <a:lnTo>
                          <a:pt x="92" y="36"/>
                        </a:lnTo>
                        <a:lnTo>
                          <a:pt x="92" y="32"/>
                        </a:lnTo>
                        <a:lnTo>
                          <a:pt x="96" y="32"/>
                        </a:lnTo>
                        <a:lnTo>
                          <a:pt x="96" y="28"/>
                        </a:lnTo>
                        <a:lnTo>
                          <a:pt x="96" y="32"/>
                        </a:lnTo>
                        <a:lnTo>
                          <a:pt x="99" y="32"/>
                        </a:lnTo>
                        <a:lnTo>
                          <a:pt x="99" y="36"/>
                        </a:lnTo>
                        <a:lnTo>
                          <a:pt x="99" y="40"/>
                        </a:lnTo>
                        <a:lnTo>
                          <a:pt x="99" y="36"/>
                        </a:lnTo>
                        <a:lnTo>
                          <a:pt x="103" y="36"/>
                        </a:lnTo>
                        <a:lnTo>
                          <a:pt x="103" y="40"/>
                        </a:lnTo>
                        <a:lnTo>
                          <a:pt x="103" y="36"/>
                        </a:lnTo>
                        <a:lnTo>
                          <a:pt x="103" y="40"/>
                        </a:lnTo>
                        <a:lnTo>
                          <a:pt x="107" y="36"/>
                        </a:lnTo>
                        <a:lnTo>
                          <a:pt x="111" y="36"/>
                        </a:lnTo>
                        <a:lnTo>
                          <a:pt x="115" y="36"/>
                        </a:lnTo>
                        <a:lnTo>
                          <a:pt x="115" y="40"/>
                        </a:lnTo>
                        <a:lnTo>
                          <a:pt x="111" y="40"/>
                        </a:lnTo>
                        <a:lnTo>
                          <a:pt x="115" y="40"/>
                        </a:lnTo>
                        <a:lnTo>
                          <a:pt x="115" y="44"/>
                        </a:lnTo>
                        <a:lnTo>
                          <a:pt x="119" y="44"/>
                        </a:lnTo>
                        <a:lnTo>
                          <a:pt x="115" y="44"/>
                        </a:lnTo>
                        <a:lnTo>
                          <a:pt x="115" y="48"/>
                        </a:lnTo>
                        <a:lnTo>
                          <a:pt x="115" y="53"/>
                        </a:lnTo>
                        <a:lnTo>
                          <a:pt x="111" y="53"/>
                        </a:lnTo>
                        <a:lnTo>
                          <a:pt x="111" y="57"/>
                        </a:lnTo>
                        <a:lnTo>
                          <a:pt x="115" y="57"/>
                        </a:lnTo>
                        <a:lnTo>
                          <a:pt x="115" y="61"/>
                        </a:lnTo>
                        <a:lnTo>
                          <a:pt x="115" y="65"/>
                        </a:lnTo>
                        <a:lnTo>
                          <a:pt x="119" y="65"/>
                        </a:lnTo>
                        <a:lnTo>
                          <a:pt x="115" y="65"/>
                        </a:lnTo>
                        <a:lnTo>
                          <a:pt x="115" y="69"/>
                        </a:lnTo>
                        <a:lnTo>
                          <a:pt x="115" y="73"/>
                        </a:lnTo>
                        <a:lnTo>
                          <a:pt x="115" y="69"/>
                        </a:lnTo>
                        <a:lnTo>
                          <a:pt x="111" y="73"/>
                        </a:lnTo>
                        <a:lnTo>
                          <a:pt x="107" y="73"/>
                        </a:lnTo>
                        <a:lnTo>
                          <a:pt x="107" y="77"/>
                        </a:lnTo>
                        <a:lnTo>
                          <a:pt x="103" y="77"/>
                        </a:lnTo>
                        <a:lnTo>
                          <a:pt x="103" y="81"/>
                        </a:lnTo>
                        <a:lnTo>
                          <a:pt x="103" y="85"/>
                        </a:lnTo>
                        <a:lnTo>
                          <a:pt x="99" y="85"/>
                        </a:lnTo>
                        <a:lnTo>
                          <a:pt x="99" y="89"/>
                        </a:lnTo>
                        <a:lnTo>
                          <a:pt x="96" y="89"/>
                        </a:lnTo>
                        <a:lnTo>
                          <a:pt x="96" y="93"/>
                        </a:lnTo>
                        <a:lnTo>
                          <a:pt x="96" y="97"/>
                        </a:lnTo>
                        <a:lnTo>
                          <a:pt x="92" y="97"/>
                        </a:lnTo>
                        <a:lnTo>
                          <a:pt x="92" y="93"/>
                        </a:lnTo>
                        <a:lnTo>
                          <a:pt x="88" y="93"/>
                        </a:lnTo>
                        <a:lnTo>
                          <a:pt x="84" y="93"/>
                        </a:lnTo>
                        <a:lnTo>
                          <a:pt x="80" y="93"/>
                        </a:lnTo>
                        <a:lnTo>
                          <a:pt x="76" y="89"/>
                        </a:lnTo>
                        <a:lnTo>
                          <a:pt x="73" y="89"/>
                        </a:lnTo>
                        <a:lnTo>
                          <a:pt x="69" y="89"/>
                        </a:lnTo>
                        <a:lnTo>
                          <a:pt x="65" y="89"/>
                        </a:lnTo>
                        <a:lnTo>
                          <a:pt x="61" y="89"/>
                        </a:lnTo>
                        <a:lnTo>
                          <a:pt x="57" y="89"/>
                        </a:lnTo>
                        <a:lnTo>
                          <a:pt x="53" y="89"/>
                        </a:lnTo>
                        <a:lnTo>
                          <a:pt x="50" y="89"/>
                        </a:lnTo>
                        <a:lnTo>
                          <a:pt x="50" y="85"/>
                        </a:lnTo>
                        <a:lnTo>
                          <a:pt x="46" y="81"/>
                        </a:lnTo>
                        <a:lnTo>
                          <a:pt x="42" y="81"/>
                        </a:lnTo>
                        <a:lnTo>
                          <a:pt x="38" y="81"/>
                        </a:lnTo>
                        <a:lnTo>
                          <a:pt x="34" y="77"/>
                        </a:lnTo>
                        <a:lnTo>
                          <a:pt x="30" y="77"/>
                        </a:lnTo>
                        <a:lnTo>
                          <a:pt x="30" y="81"/>
                        </a:lnTo>
                        <a:lnTo>
                          <a:pt x="27" y="81"/>
                        </a:lnTo>
                        <a:lnTo>
                          <a:pt x="23" y="85"/>
                        </a:lnTo>
                        <a:lnTo>
                          <a:pt x="23" y="81"/>
                        </a:lnTo>
                        <a:lnTo>
                          <a:pt x="19" y="81"/>
                        </a:lnTo>
                        <a:lnTo>
                          <a:pt x="23" y="77"/>
                        </a:lnTo>
                        <a:lnTo>
                          <a:pt x="23" y="73"/>
                        </a:lnTo>
                        <a:lnTo>
                          <a:pt x="19" y="73"/>
                        </a:lnTo>
                        <a:lnTo>
                          <a:pt x="15" y="73"/>
                        </a:lnTo>
                        <a:lnTo>
                          <a:pt x="15" y="69"/>
                        </a:lnTo>
                        <a:lnTo>
                          <a:pt x="11" y="69"/>
                        </a:lnTo>
                        <a:lnTo>
                          <a:pt x="11" y="65"/>
                        </a:lnTo>
                        <a:lnTo>
                          <a:pt x="15" y="65"/>
                        </a:lnTo>
                        <a:lnTo>
                          <a:pt x="15" y="61"/>
                        </a:lnTo>
                        <a:lnTo>
                          <a:pt x="15" y="57"/>
                        </a:lnTo>
                        <a:lnTo>
                          <a:pt x="15" y="53"/>
                        </a:lnTo>
                        <a:lnTo>
                          <a:pt x="15" y="48"/>
                        </a:lnTo>
                        <a:lnTo>
                          <a:pt x="19" y="48"/>
                        </a:lnTo>
                        <a:lnTo>
                          <a:pt x="19" y="44"/>
                        </a:lnTo>
                        <a:lnTo>
                          <a:pt x="15" y="44"/>
                        </a:lnTo>
                        <a:lnTo>
                          <a:pt x="15" y="40"/>
                        </a:lnTo>
                        <a:lnTo>
                          <a:pt x="11" y="40"/>
                        </a:lnTo>
                        <a:lnTo>
                          <a:pt x="11" y="36"/>
                        </a:lnTo>
                        <a:lnTo>
                          <a:pt x="7" y="36"/>
                        </a:lnTo>
                        <a:lnTo>
                          <a:pt x="7" y="32"/>
                        </a:lnTo>
                        <a:lnTo>
                          <a:pt x="4" y="32"/>
                        </a:lnTo>
                        <a:lnTo>
                          <a:pt x="4" y="28"/>
                        </a:lnTo>
                        <a:lnTo>
                          <a:pt x="7" y="24"/>
                        </a:lnTo>
                        <a:lnTo>
                          <a:pt x="7" y="20"/>
                        </a:lnTo>
                        <a:lnTo>
                          <a:pt x="4" y="20"/>
                        </a:lnTo>
                        <a:lnTo>
                          <a:pt x="4" y="16"/>
                        </a:lnTo>
                        <a:lnTo>
                          <a:pt x="4" y="12"/>
                        </a:lnTo>
                        <a:lnTo>
                          <a:pt x="4" y="8"/>
                        </a:lnTo>
                        <a:lnTo>
                          <a:pt x="0" y="8"/>
                        </a:lnTo>
                        <a:lnTo>
                          <a:pt x="0" y="4"/>
                        </a:lnTo>
                        <a:lnTo>
                          <a:pt x="0" y="0"/>
                        </a:lnTo>
                        <a:lnTo>
                          <a:pt x="4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26" name="Freeform 801">
                    <a:extLst>
                      <a:ext uri="{FF2B5EF4-FFF2-40B4-BE49-F238E27FC236}">
                        <a16:creationId xmlns:a16="http://schemas.microsoft.com/office/drawing/2014/main" id="{19321E1A-952C-ECA6-C63E-6B80E9AEA75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39" y="3853"/>
                    <a:ext cx="78" cy="125"/>
                  </a:xfrm>
                  <a:custGeom>
                    <a:avLst/>
                    <a:gdLst>
                      <a:gd name="T0" fmla="*/ 8 w 80"/>
                      <a:gd name="T1" fmla="*/ 24 h 125"/>
                      <a:gd name="T2" fmla="*/ 4 w 80"/>
                      <a:gd name="T3" fmla="*/ 16 h 125"/>
                      <a:gd name="T4" fmla="*/ 11 w 80"/>
                      <a:gd name="T5" fmla="*/ 12 h 125"/>
                      <a:gd name="T6" fmla="*/ 19 w 80"/>
                      <a:gd name="T7" fmla="*/ 8 h 125"/>
                      <a:gd name="T8" fmla="*/ 27 w 80"/>
                      <a:gd name="T9" fmla="*/ 4 h 125"/>
                      <a:gd name="T10" fmla="*/ 34 w 80"/>
                      <a:gd name="T11" fmla="*/ 0 h 125"/>
                      <a:gd name="T12" fmla="*/ 42 w 80"/>
                      <a:gd name="T13" fmla="*/ 4 h 125"/>
                      <a:gd name="T14" fmla="*/ 50 w 80"/>
                      <a:gd name="T15" fmla="*/ 8 h 125"/>
                      <a:gd name="T16" fmla="*/ 57 w 80"/>
                      <a:gd name="T17" fmla="*/ 8 h 125"/>
                      <a:gd name="T18" fmla="*/ 54 w 80"/>
                      <a:gd name="T19" fmla="*/ 16 h 125"/>
                      <a:gd name="T20" fmla="*/ 46 w 80"/>
                      <a:gd name="T21" fmla="*/ 20 h 125"/>
                      <a:gd name="T22" fmla="*/ 42 w 80"/>
                      <a:gd name="T23" fmla="*/ 28 h 125"/>
                      <a:gd name="T24" fmla="*/ 42 w 80"/>
                      <a:gd name="T25" fmla="*/ 36 h 125"/>
                      <a:gd name="T26" fmla="*/ 50 w 80"/>
                      <a:gd name="T27" fmla="*/ 40 h 125"/>
                      <a:gd name="T28" fmla="*/ 57 w 80"/>
                      <a:gd name="T29" fmla="*/ 32 h 125"/>
                      <a:gd name="T30" fmla="*/ 65 w 80"/>
                      <a:gd name="T31" fmla="*/ 36 h 125"/>
                      <a:gd name="T32" fmla="*/ 73 w 80"/>
                      <a:gd name="T33" fmla="*/ 44 h 125"/>
                      <a:gd name="T34" fmla="*/ 73 w 80"/>
                      <a:gd name="T35" fmla="*/ 49 h 125"/>
                      <a:gd name="T36" fmla="*/ 77 w 80"/>
                      <a:gd name="T37" fmla="*/ 57 h 125"/>
                      <a:gd name="T38" fmla="*/ 77 w 80"/>
                      <a:gd name="T39" fmla="*/ 61 h 125"/>
                      <a:gd name="T40" fmla="*/ 80 w 80"/>
                      <a:gd name="T41" fmla="*/ 69 h 125"/>
                      <a:gd name="T42" fmla="*/ 77 w 80"/>
                      <a:gd name="T43" fmla="*/ 77 h 125"/>
                      <a:gd name="T44" fmla="*/ 73 w 80"/>
                      <a:gd name="T45" fmla="*/ 85 h 125"/>
                      <a:gd name="T46" fmla="*/ 77 w 80"/>
                      <a:gd name="T47" fmla="*/ 93 h 125"/>
                      <a:gd name="T48" fmla="*/ 73 w 80"/>
                      <a:gd name="T49" fmla="*/ 101 h 125"/>
                      <a:gd name="T50" fmla="*/ 73 w 80"/>
                      <a:gd name="T51" fmla="*/ 109 h 125"/>
                      <a:gd name="T52" fmla="*/ 69 w 80"/>
                      <a:gd name="T53" fmla="*/ 117 h 125"/>
                      <a:gd name="T54" fmla="*/ 65 w 80"/>
                      <a:gd name="T55" fmla="*/ 117 h 125"/>
                      <a:gd name="T56" fmla="*/ 57 w 80"/>
                      <a:gd name="T57" fmla="*/ 121 h 125"/>
                      <a:gd name="T58" fmla="*/ 50 w 80"/>
                      <a:gd name="T59" fmla="*/ 125 h 125"/>
                      <a:gd name="T60" fmla="*/ 46 w 80"/>
                      <a:gd name="T61" fmla="*/ 117 h 125"/>
                      <a:gd name="T62" fmla="*/ 46 w 80"/>
                      <a:gd name="T63" fmla="*/ 117 h 125"/>
                      <a:gd name="T64" fmla="*/ 38 w 80"/>
                      <a:gd name="T65" fmla="*/ 113 h 125"/>
                      <a:gd name="T66" fmla="*/ 38 w 80"/>
                      <a:gd name="T67" fmla="*/ 105 h 125"/>
                      <a:gd name="T68" fmla="*/ 31 w 80"/>
                      <a:gd name="T69" fmla="*/ 101 h 125"/>
                      <a:gd name="T70" fmla="*/ 31 w 80"/>
                      <a:gd name="T71" fmla="*/ 97 h 125"/>
                      <a:gd name="T72" fmla="*/ 31 w 80"/>
                      <a:gd name="T73" fmla="*/ 93 h 125"/>
                      <a:gd name="T74" fmla="*/ 31 w 80"/>
                      <a:gd name="T75" fmla="*/ 89 h 125"/>
                      <a:gd name="T76" fmla="*/ 31 w 80"/>
                      <a:gd name="T77" fmla="*/ 85 h 125"/>
                      <a:gd name="T78" fmla="*/ 34 w 80"/>
                      <a:gd name="T79" fmla="*/ 77 h 125"/>
                      <a:gd name="T80" fmla="*/ 34 w 80"/>
                      <a:gd name="T81" fmla="*/ 65 h 125"/>
                      <a:gd name="T82" fmla="*/ 27 w 80"/>
                      <a:gd name="T83" fmla="*/ 61 h 125"/>
                      <a:gd name="T84" fmla="*/ 19 w 80"/>
                      <a:gd name="T85" fmla="*/ 57 h 125"/>
                      <a:gd name="T86" fmla="*/ 11 w 80"/>
                      <a:gd name="T87" fmla="*/ 49 h 125"/>
                      <a:gd name="T88" fmla="*/ 4 w 80"/>
                      <a:gd name="T89" fmla="*/ 44 h 125"/>
                      <a:gd name="T90" fmla="*/ 4 w 80"/>
                      <a:gd name="T91" fmla="*/ 40 h 125"/>
                      <a:gd name="T92" fmla="*/ 4 w 80"/>
                      <a:gd name="T93" fmla="*/ 36 h 12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</a:cxnLst>
                    <a:rect l="0" t="0" r="r" b="b"/>
                    <a:pathLst>
                      <a:path w="80" h="125">
                        <a:moveTo>
                          <a:pt x="4" y="32"/>
                        </a:moveTo>
                        <a:lnTo>
                          <a:pt x="4" y="28"/>
                        </a:lnTo>
                        <a:lnTo>
                          <a:pt x="8" y="24"/>
                        </a:lnTo>
                        <a:lnTo>
                          <a:pt x="4" y="24"/>
                        </a:lnTo>
                        <a:lnTo>
                          <a:pt x="4" y="20"/>
                        </a:lnTo>
                        <a:lnTo>
                          <a:pt x="4" y="16"/>
                        </a:lnTo>
                        <a:lnTo>
                          <a:pt x="8" y="16"/>
                        </a:lnTo>
                        <a:lnTo>
                          <a:pt x="8" y="12"/>
                        </a:lnTo>
                        <a:lnTo>
                          <a:pt x="11" y="12"/>
                        </a:lnTo>
                        <a:lnTo>
                          <a:pt x="15" y="12"/>
                        </a:lnTo>
                        <a:lnTo>
                          <a:pt x="15" y="8"/>
                        </a:lnTo>
                        <a:lnTo>
                          <a:pt x="19" y="8"/>
                        </a:lnTo>
                        <a:lnTo>
                          <a:pt x="19" y="4"/>
                        </a:lnTo>
                        <a:lnTo>
                          <a:pt x="23" y="4"/>
                        </a:lnTo>
                        <a:lnTo>
                          <a:pt x="27" y="4"/>
                        </a:lnTo>
                        <a:lnTo>
                          <a:pt x="31" y="4"/>
                        </a:lnTo>
                        <a:lnTo>
                          <a:pt x="31" y="0"/>
                        </a:lnTo>
                        <a:lnTo>
                          <a:pt x="34" y="0"/>
                        </a:lnTo>
                        <a:lnTo>
                          <a:pt x="38" y="0"/>
                        </a:lnTo>
                        <a:lnTo>
                          <a:pt x="42" y="0"/>
                        </a:lnTo>
                        <a:lnTo>
                          <a:pt x="42" y="4"/>
                        </a:lnTo>
                        <a:lnTo>
                          <a:pt x="46" y="4"/>
                        </a:lnTo>
                        <a:lnTo>
                          <a:pt x="46" y="8"/>
                        </a:lnTo>
                        <a:lnTo>
                          <a:pt x="50" y="8"/>
                        </a:lnTo>
                        <a:lnTo>
                          <a:pt x="54" y="8"/>
                        </a:lnTo>
                        <a:lnTo>
                          <a:pt x="57" y="12"/>
                        </a:lnTo>
                        <a:lnTo>
                          <a:pt x="57" y="8"/>
                        </a:lnTo>
                        <a:lnTo>
                          <a:pt x="57" y="12"/>
                        </a:lnTo>
                        <a:lnTo>
                          <a:pt x="57" y="16"/>
                        </a:lnTo>
                        <a:lnTo>
                          <a:pt x="54" y="16"/>
                        </a:lnTo>
                        <a:lnTo>
                          <a:pt x="50" y="16"/>
                        </a:lnTo>
                        <a:lnTo>
                          <a:pt x="50" y="20"/>
                        </a:lnTo>
                        <a:lnTo>
                          <a:pt x="46" y="20"/>
                        </a:lnTo>
                        <a:lnTo>
                          <a:pt x="46" y="24"/>
                        </a:lnTo>
                        <a:lnTo>
                          <a:pt x="42" y="24"/>
                        </a:lnTo>
                        <a:lnTo>
                          <a:pt x="42" y="28"/>
                        </a:lnTo>
                        <a:lnTo>
                          <a:pt x="42" y="32"/>
                        </a:lnTo>
                        <a:lnTo>
                          <a:pt x="46" y="36"/>
                        </a:lnTo>
                        <a:lnTo>
                          <a:pt x="42" y="36"/>
                        </a:lnTo>
                        <a:lnTo>
                          <a:pt x="42" y="40"/>
                        </a:lnTo>
                        <a:lnTo>
                          <a:pt x="46" y="40"/>
                        </a:lnTo>
                        <a:lnTo>
                          <a:pt x="50" y="40"/>
                        </a:lnTo>
                        <a:lnTo>
                          <a:pt x="54" y="36"/>
                        </a:lnTo>
                        <a:lnTo>
                          <a:pt x="57" y="36"/>
                        </a:lnTo>
                        <a:lnTo>
                          <a:pt x="57" y="32"/>
                        </a:lnTo>
                        <a:lnTo>
                          <a:pt x="61" y="32"/>
                        </a:lnTo>
                        <a:lnTo>
                          <a:pt x="65" y="32"/>
                        </a:lnTo>
                        <a:lnTo>
                          <a:pt x="65" y="36"/>
                        </a:lnTo>
                        <a:lnTo>
                          <a:pt x="69" y="40"/>
                        </a:lnTo>
                        <a:lnTo>
                          <a:pt x="69" y="44"/>
                        </a:lnTo>
                        <a:lnTo>
                          <a:pt x="73" y="44"/>
                        </a:lnTo>
                        <a:lnTo>
                          <a:pt x="73" y="49"/>
                        </a:lnTo>
                        <a:lnTo>
                          <a:pt x="77" y="49"/>
                        </a:lnTo>
                        <a:lnTo>
                          <a:pt x="73" y="49"/>
                        </a:lnTo>
                        <a:lnTo>
                          <a:pt x="73" y="53"/>
                        </a:lnTo>
                        <a:lnTo>
                          <a:pt x="77" y="53"/>
                        </a:lnTo>
                        <a:lnTo>
                          <a:pt x="77" y="57"/>
                        </a:lnTo>
                        <a:lnTo>
                          <a:pt x="80" y="57"/>
                        </a:lnTo>
                        <a:lnTo>
                          <a:pt x="80" y="61"/>
                        </a:lnTo>
                        <a:lnTo>
                          <a:pt x="77" y="61"/>
                        </a:lnTo>
                        <a:lnTo>
                          <a:pt x="80" y="61"/>
                        </a:lnTo>
                        <a:lnTo>
                          <a:pt x="80" y="65"/>
                        </a:lnTo>
                        <a:lnTo>
                          <a:pt x="80" y="69"/>
                        </a:lnTo>
                        <a:lnTo>
                          <a:pt x="77" y="69"/>
                        </a:lnTo>
                        <a:lnTo>
                          <a:pt x="77" y="73"/>
                        </a:lnTo>
                        <a:lnTo>
                          <a:pt x="77" y="77"/>
                        </a:lnTo>
                        <a:lnTo>
                          <a:pt x="73" y="77"/>
                        </a:lnTo>
                        <a:lnTo>
                          <a:pt x="73" y="81"/>
                        </a:lnTo>
                        <a:lnTo>
                          <a:pt x="73" y="85"/>
                        </a:lnTo>
                        <a:lnTo>
                          <a:pt x="73" y="89"/>
                        </a:lnTo>
                        <a:lnTo>
                          <a:pt x="73" y="93"/>
                        </a:lnTo>
                        <a:lnTo>
                          <a:pt x="77" y="93"/>
                        </a:lnTo>
                        <a:lnTo>
                          <a:pt x="73" y="93"/>
                        </a:lnTo>
                        <a:lnTo>
                          <a:pt x="73" y="97"/>
                        </a:lnTo>
                        <a:lnTo>
                          <a:pt x="73" y="101"/>
                        </a:lnTo>
                        <a:lnTo>
                          <a:pt x="69" y="101"/>
                        </a:lnTo>
                        <a:lnTo>
                          <a:pt x="73" y="105"/>
                        </a:lnTo>
                        <a:lnTo>
                          <a:pt x="73" y="109"/>
                        </a:lnTo>
                        <a:lnTo>
                          <a:pt x="73" y="113"/>
                        </a:lnTo>
                        <a:lnTo>
                          <a:pt x="73" y="117"/>
                        </a:lnTo>
                        <a:lnTo>
                          <a:pt x="69" y="117"/>
                        </a:lnTo>
                        <a:lnTo>
                          <a:pt x="69" y="121"/>
                        </a:lnTo>
                        <a:lnTo>
                          <a:pt x="65" y="121"/>
                        </a:lnTo>
                        <a:lnTo>
                          <a:pt x="65" y="117"/>
                        </a:lnTo>
                        <a:lnTo>
                          <a:pt x="61" y="121"/>
                        </a:lnTo>
                        <a:lnTo>
                          <a:pt x="57" y="117"/>
                        </a:lnTo>
                        <a:lnTo>
                          <a:pt x="57" y="121"/>
                        </a:lnTo>
                        <a:lnTo>
                          <a:pt x="54" y="121"/>
                        </a:lnTo>
                        <a:lnTo>
                          <a:pt x="50" y="121"/>
                        </a:lnTo>
                        <a:lnTo>
                          <a:pt x="50" y="125"/>
                        </a:lnTo>
                        <a:lnTo>
                          <a:pt x="50" y="121"/>
                        </a:lnTo>
                        <a:lnTo>
                          <a:pt x="46" y="121"/>
                        </a:lnTo>
                        <a:lnTo>
                          <a:pt x="46" y="117"/>
                        </a:lnTo>
                        <a:lnTo>
                          <a:pt x="50" y="117"/>
                        </a:lnTo>
                        <a:lnTo>
                          <a:pt x="50" y="113"/>
                        </a:lnTo>
                        <a:lnTo>
                          <a:pt x="46" y="117"/>
                        </a:lnTo>
                        <a:lnTo>
                          <a:pt x="46" y="113"/>
                        </a:lnTo>
                        <a:lnTo>
                          <a:pt x="42" y="113"/>
                        </a:lnTo>
                        <a:lnTo>
                          <a:pt x="38" y="113"/>
                        </a:lnTo>
                        <a:lnTo>
                          <a:pt x="34" y="109"/>
                        </a:lnTo>
                        <a:lnTo>
                          <a:pt x="34" y="105"/>
                        </a:lnTo>
                        <a:lnTo>
                          <a:pt x="38" y="105"/>
                        </a:lnTo>
                        <a:lnTo>
                          <a:pt x="38" y="101"/>
                        </a:lnTo>
                        <a:lnTo>
                          <a:pt x="34" y="101"/>
                        </a:lnTo>
                        <a:lnTo>
                          <a:pt x="31" y="101"/>
                        </a:lnTo>
                        <a:lnTo>
                          <a:pt x="34" y="101"/>
                        </a:lnTo>
                        <a:lnTo>
                          <a:pt x="34" y="97"/>
                        </a:lnTo>
                        <a:lnTo>
                          <a:pt x="31" y="97"/>
                        </a:lnTo>
                        <a:lnTo>
                          <a:pt x="34" y="97"/>
                        </a:lnTo>
                        <a:lnTo>
                          <a:pt x="31" y="97"/>
                        </a:lnTo>
                        <a:lnTo>
                          <a:pt x="31" y="93"/>
                        </a:lnTo>
                        <a:lnTo>
                          <a:pt x="34" y="93"/>
                        </a:lnTo>
                        <a:lnTo>
                          <a:pt x="34" y="89"/>
                        </a:lnTo>
                        <a:lnTo>
                          <a:pt x="31" y="89"/>
                        </a:lnTo>
                        <a:lnTo>
                          <a:pt x="34" y="89"/>
                        </a:lnTo>
                        <a:lnTo>
                          <a:pt x="34" y="85"/>
                        </a:lnTo>
                        <a:lnTo>
                          <a:pt x="31" y="85"/>
                        </a:lnTo>
                        <a:lnTo>
                          <a:pt x="34" y="85"/>
                        </a:lnTo>
                        <a:lnTo>
                          <a:pt x="34" y="81"/>
                        </a:lnTo>
                        <a:lnTo>
                          <a:pt x="34" y="77"/>
                        </a:lnTo>
                        <a:lnTo>
                          <a:pt x="34" y="73"/>
                        </a:lnTo>
                        <a:lnTo>
                          <a:pt x="34" y="69"/>
                        </a:lnTo>
                        <a:lnTo>
                          <a:pt x="34" y="65"/>
                        </a:lnTo>
                        <a:lnTo>
                          <a:pt x="31" y="65"/>
                        </a:lnTo>
                        <a:lnTo>
                          <a:pt x="31" y="61"/>
                        </a:lnTo>
                        <a:lnTo>
                          <a:pt x="27" y="61"/>
                        </a:lnTo>
                        <a:lnTo>
                          <a:pt x="23" y="61"/>
                        </a:lnTo>
                        <a:lnTo>
                          <a:pt x="23" y="57"/>
                        </a:lnTo>
                        <a:lnTo>
                          <a:pt x="19" y="57"/>
                        </a:lnTo>
                        <a:lnTo>
                          <a:pt x="19" y="53"/>
                        </a:lnTo>
                        <a:lnTo>
                          <a:pt x="15" y="49"/>
                        </a:lnTo>
                        <a:lnTo>
                          <a:pt x="11" y="49"/>
                        </a:lnTo>
                        <a:lnTo>
                          <a:pt x="8" y="49"/>
                        </a:lnTo>
                        <a:lnTo>
                          <a:pt x="4" y="49"/>
                        </a:lnTo>
                        <a:lnTo>
                          <a:pt x="4" y="44"/>
                        </a:lnTo>
                        <a:lnTo>
                          <a:pt x="4" y="40"/>
                        </a:lnTo>
                        <a:lnTo>
                          <a:pt x="8" y="40"/>
                        </a:lnTo>
                        <a:lnTo>
                          <a:pt x="4" y="40"/>
                        </a:lnTo>
                        <a:lnTo>
                          <a:pt x="4" y="36"/>
                        </a:lnTo>
                        <a:lnTo>
                          <a:pt x="0" y="36"/>
                        </a:lnTo>
                        <a:lnTo>
                          <a:pt x="4" y="36"/>
                        </a:lnTo>
                        <a:lnTo>
                          <a:pt x="4" y="32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27" name="Freeform 802">
                    <a:extLst>
                      <a:ext uri="{FF2B5EF4-FFF2-40B4-BE49-F238E27FC236}">
                        <a16:creationId xmlns:a16="http://schemas.microsoft.com/office/drawing/2014/main" id="{296F414E-BE02-5FE6-498A-C599002CD69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546" y="3885"/>
                    <a:ext cx="81" cy="84"/>
                  </a:xfrm>
                  <a:custGeom>
                    <a:avLst/>
                    <a:gdLst>
                      <a:gd name="T0" fmla="*/ 73 w 81"/>
                      <a:gd name="T1" fmla="*/ 4 h 85"/>
                      <a:gd name="T2" fmla="*/ 77 w 81"/>
                      <a:gd name="T3" fmla="*/ 8 h 85"/>
                      <a:gd name="T4" fmla="*/ 81 w 81"/>
                      <a:gd name="T5" fmla="*/ 12 h 85"/>
                      <a:gd name="T6" fmla="*/ 77 w 81"/>
                      <a:gd name="T7" fmla="*/ 17 h 85"/>
                      <a:gd name="T8" fmla="*/ 81 w 81"/>
                      <a:gd name="T9" fmla="*/ 21 h 85"/>
                      <a:gd name="T10" fmla="*/ 81 w 81"/>
                      <a:gd name="T11" fmla="*/ 29 h 85"/>
                      <a:gd name="T12" fmla="*/ 77 w 81"/>
                      <a:gd name="T13" fmla="*/ 33 h 85"/>
                      <a:gd name="T14" fmla="*/ 81 w 81"/>
                      <a:gd name="T15" fmla="*/ 37 h 85"/>
                      <a:gd name="T16" fmla="*/ 73 w 81"/>
                      <a:gd name="T17" fmla="*/ 37 h 85"/>
                      <a:gd name="T18" fmla="*/ 69 w 81"/>
                      <a:gd name="T19" fmla="*/ 41 h 85"/>
                      <a:gd name="T20" fmla="*/ 69 w 81"/>
                      <a:gd name="T21" fmla="*/ 41 h 85"/>
                      <a:gd name="T22" fmla="*/ 66 w 81"/>
                      <a:gd name="T23" fmla="*/ 45 h 85"/>
                      <a:gd name="T24" fmla="*/ 69 w 81"/>
                      <a:gd name="T25" fmla="*/ 49 h 85"/>
                      <a:gd name="T26" fmla="*/ 69 w 81"/>
                      <a:gd name="T27" fmla="*/ 57 h 85"/>
                      <a:gd name="T28" fmla="*/ 73 w 81"/>
                      <a:gd name="T29" fmla="*/ 61 h 85"/>
                      <a:gd name="T30" fmla="*/ 73 w 81"/>
                      <a:gd name="T31" fmla="*/ 65 h 85"/>
                      <a:gd name="T32" fmla="*/ 69 w 81"/>
                      <a:gd name="T33" fmla="*/ 69 h 85"/>
                      <a:gd name="T34" fmla="*/ 66 w 81"/>
                      <a:gd name="T35" fmla="*/ 73 h 85"/>
                      <a:gd name="T36" fmla="*/ 62 w 81"/>
                      <a:gd name="T37" fmla="*/ 81 h 85"/>
                      <a:gd name="T38" fmla="*/ 58 w 81"/>
                      <a:gd name="T39" fmla="*/ 85 h 85"/>
                      <a:gd name="T40" fmla="*/ 54 w 81"/>
                      <a:gd name="T41" fmla="*/ 81 h 85"/>
                      <a:gd name="T42" fmla="*/ 46 w 81"/>
                      <a:gd name="T43" fmla="*/ 81 h 85"/>
                      <a:gd name="T44" fmla="*/ 42 w 81"/>
                      <a:gd name="T45" fmla="*/ 85 h 85"/>
                      <a:gd name="T46" fmla="*/ 35 w 81"/>
                      <a:gd name="T47" fmla="*/ 85 h 85"/>
                      <a:gd name="T48" fmla="*/ 31 w 81"/>
                      <a:gd name="T49" fmla="*/ 81 h 85"/>
                      <a:gd name="T50" fmla="*/ 31 w 81"/>
                      <a:gd name="T51" fmla="*/ 73 h 85"/>
                      <a:gd name="T52" fmla="*/ 27 w 81"/>
                      <a:gd name="T53" fmla="*/ 69 h 85"/>
                      <a:gd name="T54" fmla="*/ 19 w 81"/>
                      <a:gd name="T55" fmla="*/ 73 h 85"/>
                      <a:gd name="T56" fmla="*/ 16 w 81"/>
                      <a:gd name="T57" fmla="*/ 69 h 85"/>
                      <a:gd name="T58" fmla="*/ 8 w 81"/>
                      <a:gd name="T59" fmla="*/ 69 h 85"/>
                      <a:gd name="T60" fmla="*/ 4 w 81"/>
                      <a:gd name="T61" fmla="*/ 65 h 85"/>
                      <a:gd name="T62" fmla="*/ 0 w 81"/>
                      <a:gd name="T63" fmla="*/ 61 h 85"/>
                      <a:gd name="T64" fmla="*/ 4 w 81"/>
                      <a:gd name="T65" fmla="*/ 57 h 85"/>
                      <a:gd name="T66" fmla="*/ 8 w 81"/>
                      <a:gd name="T67" fmla="*/ 53 h 85"/>
                      <a:gd name="T68" fmla="*/ 12 w 81"/>
                      <a:gd name="T69" fmla="*/ 49 h 85"/>
                      <a:gd name="T70" fmla="*/ 16 w 81"/>
                      <a:gd name="T71" fmla="*/ 45 h 85"/>
                      <a:gd name="T72" fmla="*/ 19 w 81"/>
                      <a:gd name="T73" fmla="*/ 41 h 85"/>
                      <a:gd name="T74" fmla="*/ 19 w 81"/>
                      <a:gd name="T75" fmla="*/ 41 h 85"/>
                      <a:gd name="T76" fmla="*/ 23 w 81"/>
                      <a:gd name="T77" fmla="*/ 37 h 85"/>
                      <a:gd name="T78" fmla="*/ 23 w 81"/>
                      <a:gd name="T79" fmla="*/ 29 h 85"/>
                      <a:gd name="T80" fmla="*/ 27 w 81"/>
                      <a:gd name="T81" fmla="*/ 25 h 85"/>
                      <a:gd name="T82" fmla="*/ 31 w 81"/>
                      <a:gd name="T83" fmla="*/ 21 h 85"/>
                      <a:gd name="T84" fmla="*/ 35 w 81"/>
                      <a:gd name="T85" fmla="*/ 17 h 85"/>
                      <a:gd name="T86" fmla="*/ 42 w 81"/>
                      <a:gd name="T87" fmla="*/ 17 h 85"/>
                      <a:gd name="T88" fmla="*/ 46 w 81"/>
                      <a:gd name="T89" fmla="*/ 17 h 85"/>
                      <a:gd name="T90" fmla="*/ 50 w 81"/>
                      <a:gd name="T91" fmla="*/ 12 h 85"/>
                      <a:gd name="T92" fmla="*/ 54 w 81"/>
                      <a:gd name="T93" fmla="*/ 8 h 85"/>
                      <a:gd name="T94" fmla="*/ 58 w 81"/>
                      <a:gd name="T95" fmla="*/ 4 h 85"/>
                      <a:gd name="T96" fmla="*/ 62 w 81"/>
                      <a:gd name="T97" fmla="*/ 4 h 85"/>
                      <a:gd name="T98" fmla="*/ 66 w 81"/>
                      <a:gd name="T99" fmla="*/ 0 h 85"/>
                      <a:gd name="T100" fmla="*/ 73 w 81"/>
                      <a:gd name="T101" fmla="*/ 0 h 8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</a:cxnLst>
                    <a:rect l="0" t="0" r="r" b="b"/>
                    <a:pathLst>
                      <a:path w="81" h="85">
                        <a:moveTo>
                          <a:pt x="73" y="0"/>
                        </a:moveTo>
                        <a:lnTo>
                          <a:pt x="73" y="4"/>
                        </a:lnTo>
                        <a:lnTo>
                          <a:pt x="77" y="4"/>
                        </a:lnTo>
                        <a:lnTo>
                          <a:pt x="77" y="8"/>
                        </a:lnTo>
                        <a:lnTo>
                          <a:pt x="77" y="12"/>
                        </a:lnTo>
                        <a:lnTo>
                          <a:pt x="81" y="12"/>
                        </a:lnTo>
                        <a:lnTo>
                          <a:pt x="81" y="17"/>
                        </a:lnTo>
                        <a:lnTo>
                          <a:pt x="77" y="17"/>
                        </a:lnTo>
                        <a:lnTo>
                          <a:pt x="77" y="21"/>
                        </a:lnTo>
                        <a:lnTo>
                          <a:pt x="81" y="21"/>
                        </a:lnTo>
                        <a:lnTo>
                          <a:pt x="81" y="25"/>
                        </a:lnTo>
                        <a:lnTo>
                          <a:pt x="81" y="29"/>
                        </a:lnTo>
                        <a:lnTo>
                          <a:pt x="77" y="29"/>
                        </a:lnTo>
                        <a:lnTo>
                          <a:pt x="77" y="33"/>
                        </a:lnTo>
                        <a:lnTo>
                          <a:pt x="81" y="33"/>
                        </a:lnTo>
                        <a:lnTo>
                          <a:pt x="81" y="37"/>
                        </a:lnTo>
                        <a:lnTo>
                          <a:pt x="77" y="37"/>
                        </a:lnTo>
                        <a:lnTo>
                          <a:pt x="73" y="37"/>
                        </a:lnTo>
                        <a:lnTo>
                          <a:pt x="73" y="41"/>
                        </a:lnTo>
                        <a:lnTo>
                          <a:pt x="69" y="41"/>
                        </a:lnTo>
                        <a:lnTo>
                          <a:pt x="69" y="37"/>
                        </a:lnTo>
                        <a:lnTo>
                          <a:pt x="69" y="41"/>
                        </a:lnTo>
                        <a:lnTo>
                          <a:pt x="66" y="41"/>
                        </a:lnTo>
                        <a:lnTo>
                          <a:pt x="66" y="45"/>
                        </a:lnTo>
                        <a:lnTo>
                          <a:pt x="69" y="45"/>
                        </a:lnTo>
                        <a:lnTo>
                          <a:pt x="69" y="49"/>
                        </a:lnTo>
                        <a:lnTo>
                          <a:pt x="69" y="53"/>
                        </a:lnTo>
                        <a:lnTo>
                          <a:pt x="69" y="57"/>
                        </a:lnTo>
                        <a:lnTo>
                          <a:pt x="73" y="57"/>
                        </a:lnTo>
                        <a:lnTo>
                          <a:pt x="73" y="61"/>
                        </a:lnTo>
                        <a:lnTo>
                          <a:pt x="69" y="61"/>
                        </a:lnTo>
                        <a:lnTo>
                          <a:pt x="73" y="65"/>
                        </a:lnTo>
                        <a:lnTo>
                          <a:pt x="69" y="65"/>
                        </a:lnTo>
                        <a:lnTo>
                          <a:pt x="69" y="69"/>
                        </a:lnTo>
                        <a:lnTo>
                          <a:pt x="66" y="69"/>
                        </a:lnTo>
                        <a:lnTo>
                          <a:pt x="66" y="73"/>
                        </a:lnTo>
                        <a:lnTo>
                          <a:pt x="62" y="77"/>
                        </a:lnTo>
                        <a:lnTo>
                          <a:pt x="62" y="81"/>
                        </a:lnTo>
                        <a:lnTo>
                          <a:pt x="58" y="81"/>
                        </a:lnTo>
                        <a:lnTo>
                          <a:pt x="58" y="85"/>
                        </a:lnTo>
                        <a:lnTo>
                          <a:pt x="54" y="85"/>
                        </a:lnTo>
                        <a:lnTo>
                          <a:pt x="54" y="81"/>
                        </a:lnTo>
                        <a:lnTo>
                          <a:pt x="50" y="81"/>
                        </a:lnTo>
                        <a:lnTo>
                          <a:pt x="46" y="81"/>
                        </a:lnTo>
                        <a:lnTo>
                          <a:pt x="42" y="81"/>
                        </a:lnTo>
                        <a:lnTo>
                          <a:pt x="42" y="85"/>
                        </a:lnTo>
                        <a:lnTo>
                          <a:pt x="39" y="85"/>
                        </a:lnTo>
                        <a:lnTo>
                          <a:pt x="35" y="85"/>
                        </a:lnTo>
                        <a:lnTo>
                          <a:pt x="35" y="81"/>
                        </a:lnTo>
                        <a:lnTo>
                          <a:pt x="31" y="81"/>
                        </a:lnTo>
                        <a:lnTo>
                          <a:pt x="31" y="77"/>
                        </a:lnTo>
                        <a:lnTo>
                          <a:pt x="31" y="73"/>
                        </a:lnTo>
                        <a:lnTo>
                          <a:pt x="27" y="73"/>
                        </a:lnTo>
                        <a:lnTo>
                          <a:pt x="27" y="69"/>
                        </a:lnTo>
                        <a:lnTo>
                          <a:pt x="23" y="73"/>
                        </a:lnTo>
                        <a:lnTo>
                          <a:pt x="19" y="73"/>
                        </a:lnTo>
                        <a:lnTo>
                          <a:pt x="16" y="73"/>
                        </a:lnTo>
                        <a:lnTo>
                          <a:pt x="16" y="69"/>
                        </a:lnTo>
                        <a:lnTo>
                          <a:pt x="12" y="69"/>
                        </a:lnTo>
                        <a:lnTo>
                          <a:pt x="8" y="69"/>
                        </a:lnTo>
                        <a:lnTo>
                          <a:pt x="4" y="69"/>
                        </a:lnTo>
                        <a:lnTo>
                          <a:pt x="4" y="65"/>
                        </a:lnTo>
                        <a:lnTo>
                          <a:pt x="0" y="65"/>
                        </a:lnTo>
                        <a:lnTo>
                          <a:pt x="0" y="61"/>
                        </a:lnTo>
                        <a:lnTo>
                          <a:pt x="0" y="57"/>
                        </a:lnTo>
                        <a:lnTo>
                          <a:pt x="4" y="57"/>
                        </a:lnTo>
                        <a:lnTo>
                          <a:pt x="4" y="53"/>
                        </a:lnTo>
                        <a:lnTo>
                          <a:pt x="8" y="53"/>
                        </a:lnTo>
                        <a:lnTo>
                          <a:pt x="8" y="49"/>
                        </a:lnTo>
                        <a:lnTo>
                          <a:pt x="12" y="49"/>
                        </a:lnTo>
                        <a:lnTo>
                          <a:pt x="16" y="49"/>
                        </a:lnTo>
                        <a:lnTo>
                          <a:pt x="16" y="45"/>
                        </a:lnTo>
                        <a:lnTo>
                          <a:pt x="19" y="45"/>
                        </a:lnTo>
                        <a:lnTo>
                          <a:pt x="19" y="41"/>
                        </a:lnTo>
                        <a:lnTo>
                          <a:pt x="23" y="41"/>
                        </a:lnTo>
                        <a:lnTo>
                          <a:pt x="19" y="41"/>
                        </a:lnTo>
                        <a:lnTo>
                          <a:pt x="23" y="41"/>
                        </a:lnTo>
                        <a:lnTo>
                          <a:pt x="23" y="37"/>
                        </a:lnTo>
                        <a:lnTo>
                          <a:pt x="23" y="33"/>
                        </a:lnTo>
                        <a:lnTo>
                          <a:pt x="23" y="29"/>
                        </a:lnTo>
                        <a:lnTo>
                          <a:pt x="23" y="25"/>
                        </a:lnTo>
                        <a:lnTo>
                          <a:pt x="27" y="25"/>
                        </a:lnTo>
                        <a:lnTo>
                          <a:pt x="27" y="21"/>
                        </a:lnTo>
                        <a:lnTo>
                          <a:pt x="31" y="21"/>
                        </a:lnTo>
                        <a:lnTo>
                          <a:pt x="35" y="21"/>
                        </a:lnTo>
                        <a:lnTo>
                          <a:pt x="35" y="17"/>
                        </a:lnTo>
                        <a:lnTo>
                          <a:pt x="39" y="17"/>
                        </a:lnTo>
                        <a:lnTo>
                          <a:pt x="42" y="17"/>
                        </a:lnTo>
                        <a:lnTo>
                          <a:pt x="42" y="12"/>
                        </a:lnTo>
                        <a:lnTo>
                          <a:pt x="46" y="17"/>
                        </a:lnTo>
                        <a:lnTo>
                          <a:pt x="46" y="12"/>
                        </a:lnTo>
                        <a:lnTo>
                          <a:pt x="50" y="12"/>
                        </a:lnTo>
                        <a:lnTo>
                          <a:pt x="50" y="8"/>
                        </a:lnTo>
                        <a:lnTo>
                          <a:pt x="54" y="8"/>
                        </a:lnTo>
                        <a:lnTo>
                          <a:pt x="54" y="4"/>
                        </a:lnTo>
                        <a:lnTo>
                          <a:pt x="58" y="4"/>
                        </a:lnTo>
                        <a:lnTo>
                          <a:pt x="58" y="0"/>
                        </a:lnTo>
                        <a:lnTo>
                          <a:pt x="62" y="4"/>
                        </a:lnTo>
                        <a:lnTo>
                          <a:pt x="62" y="0"/>
                        </a:lnTo>
                        <a:lnTo>
                          <a:pt x="66" y="0"/>
                        </a:lnTo>
                        <a:lnTo>
                          <a:pt x="69" y="0"/>
                        </a:lnTo>
                        <a:lnTo>
                          <a:pt x="73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28" name="Freeform 803">
                    <a:extLst>
                      <a:ext uri="{FF2B5EF4-FFF2-40B4-BE49-F238E27FC236}">
                        <a16:creationId xmlns:a16="http://schemas.microsoft.com/office/drawing/2014/main" id="{FEA6BE10-9C5B-D355-11B2-C25A7BC908F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144" y="3888"/>
                    <a:ext cx="26" cy="34"/>
                  </a:xfrm>
                  <a:custGeom>
                    <a:avLst/>
                    <a:gdLst>
                      <a:gd name="T0" fmla="*/ 19 w 26"/>
                      <a:gd name="T1" fmla="*/ 0 h 33"/>
                      <a:gd name="T2" fmla="*/ 23 w 26"/>
                      <a:gd name="T3" fmla="*/ 0 h 33"/>
                      <a:gd name="T4" fmla="*/ 26 w 26"/>
                      <a:gd name="T5" fmla="*/ 0 h 33"/>
                      <a:gd name="T6" fmla="*/ 26 w 26"/>
                      <a:gd name="T7" fmla="*/ 4 h 33"/>
                      <a:gd name="T8" fmla="*/ 26 w 26"/>
                      <a:gd name="T9" fmla="*/ 8 h 33"/>
                      <a:gd name="T10" fmla="*/ 23 w 26"/>
                      <a:gd name="T11" fmla="*/ 13 h 33"/>
                      <a:gd name="T12" fmla="*/ 23 w 26"/>
                      <a:gd name="T13" fmla="*/ 17 h 33"/>
                      <a:gd name="T14" fmla="*/ 19 w 26"/>
                      <a:gd name="T15" fmla="*/ 17 h 33"/>
                      <a:gd name="T16" fmla="*/ 19 w 26"/>
                      <a:gd name="T17" fmla="*/ 21 h 33"/>
                      <a:gd name="T18" fmla="*/ 15 w 26"/>
                      <a:gd name="T19" fmla="*/ 21 h 33"/>
                      <a:gd name="T20" fmla="*/ 15 w 26"/>
                      <a:gd name="T21" fmla="*/ 25 h 33"/>
                      <a:gd name="T22" fmla="*/ 15 w 26"/>
                      <a:gd name="T23" fmla="*/ 29 h 33"/>
                      <a:gd name="T24" fmla="*/ 15 w 26"/>
                      <a:gd name="T25" fmla="*/ 33 h 33"/>
                      <a:gd name="T26" fmla="*/ 11 w 26"/>
                      <a:gd name="T27" fmla="*/ 33 h 33"/>
                      <a:gd name="T28" fmla="*/ 7 w 26"/>
                      <a:gd name="T29" fmla="*/ 29 h 33"/>
                      <a:gd name="T30" fmla="*/ 7 w 26"/>
                      <a:gd name="T31" fmla="*/ 25 h 33"/>
                      <a:gd name="T32" fmla="*/ 3 w 26"/>
                      <a:gd name="T33" fmla="*/ 25 h 33"/>
                      <a:gd name="T34" fmla="*/ 3 w 26"/>
                      <a:gd name="T35" fmla="*/ 21 h 33"/>
                      <a:gd name="T36" fmla="*/ 0 w 26"/>
                      <a:gd name="T37" fmla="*/ 21 h 33"/>
                      <a:gd name="T38" fmla="*/ 3 w 26"/>
                      <a:gd name="T39" fmla="*/ 21 h 33"/>
                      <a:gd name="T40" fmla="*/ 3 w 26"/>
                      <a:gd name="T41" fmla="*/ 17 h 33"/>
                      <a:gd name="T42" fmla="*/ 7 w 26"/>
                      <a:gd name="T43" fmla="*/ 17 h 33"/>
                      <a:gd name="T44" fmla="*/ 7 w 26"/>
                      <a:gd name="T45" fmla="*/ 13 h 33"/>
                      <a:gd name="T46" fmla="*/ 11 w 26"/>
                      <a:gd name="T47" fmla="*/ 13 h 33"/>
                      <a:gd name="T48" fmla="*/ 11 w 26"/>
                      <a:gd name="T49" fmla="*/ 8 h 33"/>
                      <a:gd name="T50" fmla="*/ 15 w 26"/>
                      <a:gd name="T51" fmla="*/ 8 h 33"/>
                      <a:gd name="T52" fmla="*/ 15 w 26"/>
                      <a:gd name="T53" fmla="*/ 4 h 33"/>
                      <a:gd name="T54" fmla="*/ 15 w 26"/>
                      <a:gd name="T55" fmla="*/ 0 h 33"/>
                      <a:gd name="T56" fmla="*/ 19 w 26"/>
                      <a:gd name="T57" fmla="*/ 0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</a:cxnLst>
                    <a:rect l="0" t="0" r="r" b="b"/>
                    <a:pathLst>
                      <a:path w="26" h="33">
                        <a:moveTo>
                          <a:pt x="19" y="0"/>
                        </a:moveTo>
                        <a:lnTo>
                          <a:pt x="23" y="0"/>
                        </a:lnTo>
                        <a:lnTo>
                          <a:pt x="26" y="0"/>
                        </a:lnTo>
                        <a:lnTo>
                          <a:pt x="26" y="4"/>
                        </a:lnTo>
                        <a:lnTo>
                          <a:pt x="26" y="8"/>
                        </a:lnTo>
                        <a:lnTo>
                          <a:pt x="23" y="13"/>
                        </a:lnTo>
                        <a:lnTo>
                          <a:pt x="23" y="17"/>
                        </a:lnTo>
                        <a:lnTo>
                          <a:pt x="19" y="17"/>
                        </a:lnTo>
                        <a:lnTo>
                          <a:pt x="19" y="21"/>
                        </a:lnTo>
                        <a:lnTo>
                          <a:pt x="15" y="21"/>
                        </a:lnTo>
                        <a:lnTo>
                          <a:pt x="15" y="25"/>
                        </a:lnTo>
                        <a:lnTo>
                          <a:pt x="15" y="29"/>
                        </a:lnTo>
                        <a:lnTo>
                          <a:pt x="15" y="33"/>
                        </a:lnTo>
                        <a:lnTo>
                          <a:pt x="11" y="33"/>
                        </a:lnTo>
                        <a:lnTo>
                          <a:pt x="7" y="29"/>
                        </a:lnTo>
                        <a:lnTo>
                          <a:pt x="7" y="25"/>
                        </a:lnTo>
                        <a:lnTo>
                          <a:pt x="3" y="25"/>
                        </a:lnTo>
                        <a:lnTo>
                          <a:pt x="3" y="21"/>
                        </a:lnTo>
                        <a:lnTo>
                          <a:pt x="0" y="21"/>
                        </a:lnTo>
                        <a:lnTo>
                          <a:pt x="3" y="21"/>
                        </a:lnTo>
                        <a:lnTo>
                          <a:pt x="3" y="17"/>
                        </a:lnTo>
                        <a:lnTo>
                          <a:pt x="7" y="17"/>
                        </a:lnTo>
                        <a:lnTo>
                          <a:pt x="7" y="13"/>
                        </a:lnTo>
                        <a:lnTo>
                          <a:pt x="11" y="13"/>
                        </a:lnTo>
                        <a:lnTo>
                          <a:pt x="11" y="8"/>
                        </a:lnTo>
                        <a:lnTo>
                          <a:pt x="15" y="8"/>
                        </a:lnTo>
                        <a:lnTo>
                          <a:pt x="15" y="4"/>
                        </a:lnTo>
                        <a:lnTo>
                          <a:pt x="15" y="0"/>
                        </a:lnTo>
                        <a:lnTo>
                          <a:pt x="19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29" name="Freeform 804">
                    <a:extLst>
                      <a:ext uri="{FF2B5EF4-FFF2-40B4-BE49-F238E27FC236}">
                        <a16:creationId xmlns:a16="http://schemas.microsoft.com/office/drawing/2014/main" id="{C12F971F-DD9E-F8FC-2B54-A84BF28B24E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19" y="3902"/>
                    <a:ext cx="43" cy="72"/>
                  </a:xfrm>
                  <a:custGeom>
                    <a:avLst/>
                    <a:gdLst>
                      <a:gd name="T0" fmla="*/ 23 w 42"/>
                      <a:gd name="T1" fmla="*/ 0 h 72"/>
                      <a:gd name="T2" fmla="*/ 27 w 42"/>
                      <a:gd name="T3" fmla="*/ 0 h 72"/>
                      <a:gd name="T4" fmla="*/ 30 w 42"/>
                      <a:gd name="T5" fmla="*/ 0 h 72"/>
                      <a:gd name="T6" fmla="*/ 34 w 42"/>
                      <a:gd name="T7" fmla="*/ 0 h 72"/>
                      <a:gd name="T8" fmla="*/ 38 w 42"/>
                      <a:gd name="T9" fmla="*/ 4 h 72"/>
                      <a:gd name="T10" fmla="*/ 38 w 42"/>
                      <a:gd name="T11" fmla="*/ 8 h 72"/>
                      <a:gd name="T12" fmla="*/ 42 w 42"/>
                      <a:gd name="T13" fmla="*/ 8 h 72"/>
                      <a:gd name="T14" fmla="*/ 42 w 42"/>
                      <a:gd name="T15" fmla="*/ 12 h 72"/>
                      <a:gd name="T16" fmla="*/ 42 w 42"/>
                      <a:gd name="T17" fmla="*/ 16 h 72"/>
                      <a:gd name="T18" fmla="*/ 42 w 42"/>
                      <a:gd name="T19" fmla="*/ 20 h 72"/>
                      <a:gd name="T20" fmla="*/ 42 w 42"/>
                      <a:gd name="T21" fmla="*/ 24 h 72"/>
                      <a:gd name="T22" fmla="*/ 38 w 42"/>
                      <a:gd name="T23" fmla="*/ 24 h 72"/>
                      <a:gd name="T24" fmla="*/ 38 w 42"/>
                      <a:gd name="T25" fmla="*/ 28 h 72"/>
                      <a:gd name="T26" fmla="*/ 38 w 42"/>
                      <a:gd name="T27" fmla="*/ 32 h 72"/>
                      <a:gd name="T28" fmla="*/ 42 w 42"/>
                      <a:gd name="T29" fmla="*/ 36 h 72"/>
                      <a:gd name="T30" fmla="*/ 42 w 42"/>
                      <a:gd name="T31" fmla="*/ 40 h 72"/>
                      <a:gd name="T32" fmla="*/ 42 w 42"/>
                      <a:gd name="T33" fmla="*/ 44 h 72"/>
                      <a:gd name="T34" fmla="*/ 42 w 42"/>
                      <a:gd name="T35" fmla="*/ 48 h 72"/>
                      <a:gd name="T36" fmla="*/ 42 w 42"/>
                      <a:gd name="T37" fmla="*/ 52 h 72"/>
                      <a:gd name="T38" fmla="*/ 42 w 42"/>
                      <a:gd name="T39" fmla="*/ 56 h 72"/>
                      <a:gd name="T40" fmla="*/ 38 w 42"/>
                      <a:gd name="T41" fmla="*/ 56 h 72"/>
                      <a:gd name="T42" fmla="*/ 38 w 42"/>
                      <a:gd name="T43" fmla="*/ 60 h 72"/>
                      <a:gd name="T44" fmla="*/ 34 w 42"/>
                      <a:gd name="T45" fmla="*/ 60 h 72"/>
                      <a:gd name="T46" fmla="*/ 34 w 42"/>
                      <a:gd name="T47" fmla="*/ 64 h 72"/>
                      <a:gd name="T48" fmla="*/ 30 w 42"/>
                      <a:gd name="T49" fmla="*/ 64 h 72"/>
                      <a:gd name="T50" fmla="*/ 30 w 42"/>
                      <a:gd name="T51" fmla="*/ 68 h 72"/>
                      <a:gd name="T52" fmla="*/ 27 w 42"/>
                      <a:gd name="T53" fmla="*/ 68 h 72"/>
                      <a:gd name="T54" fmla="*/ 27 w 42"/>
                      <a:gd name="T55" fmla="*/ 72 h 72"/>
                      <a:gd name="T56" fmla="*/ 23 w 42"/>
                      <a:gd name="T57" fmla="*/ 72 h 72"/>
                      <a:gd name="T58" fmla="*/ 23 w 42"/>
                      <a:gd name="T59" fmla="*/ 68 h 72"/>
                      <a:gd name="T60" fmla="*/ 23 w 42"/>
                      <a:gd name="T61" fmla="*/ 64 h 72"/>
                      <a:gd name="T62" fmla="*/ 19 w 42"/>
                      <a:gd name="T63" fmla="*/ 64 h 72"/>
                      <a:gd name="T64" fmla="*/ 19 w 42"/>
                      <a:gd name="T65" fmla="*/ 60 h 72"/>
                      <a:gd name="T66" fmla="*/ 15 w 42"/>
                      <a:gd name="T67" fmla="*/ 60 h 72"/>
                      <a:gd name="T68" fmla="*/ 11 w 42"/>
                      <a:gd name="T69" fmla="*/ 56 h 72"/>
                      <a:gd name="T70" fmla="*/ 0 w 42"/>
                      <a:gd name="T71" fmla="*/ 40 h 72"/>
                      <a:gd name="T72" fmla="*/ 0 w 42"/>
                      <a:gd name="T73" fmla="*/ 44 h 72"/>
                      <a:gd name="T74" fmla="*/ 4 w 42"/>
                      <a:gd name="T75" fmla="*/ 44 h 72"/>
                      <a:gd name="T76" fmla="*/ 4 w 42"/>
                      <a:gd name="T77" fmla="*/ 40 h 72"/>
                      <a:gd name="T78" fmla="*/ 4 w 42"/>
                      <a:gd name="T79" fmla="*/ 36 h 72"/>
                      <a:gd name="T80" fmla="*/ 7 w 42"/>
                      <a:gd name="T81" fmla="*/ 36 h 72"/>
                      <a:gd name="T82" fmla="*/ 7 w 42"/>
                      <a:gd name="T83" fmla="*/ 32 h 72"/>
                      <a:gd name="T84" fmla="*/ 11 w 42"/>
                      <a:gd name="T85" fmla="*/ 32 h 72"/>
                      <a:gd name="T86" fmla="*/ 11 w 42"/>
                      <a:gd name="T87" fmla="*/ 28 h 72"/>
                      <a:gd name="T88" fmla="*/ 11 w 42"/>
                      <a:gd name="T89" fmla="*/ 24 h 72"/>
                      <a:gd name="T90" fmla="*/ 15 w 42"/>
                      <a:gd name="T91" fmla="*/ 24 h 72"/>
                      <a:gd name="T92" fmla="*/ 15 w 42"/>
                      <a:gd name="T93" fmla="*/ 20 h 72"/>
                      <a:gd name="T94" fmla="*/ 19 w 42"/>
                      <a:gd name="T95" fmla="*/ 20 h 72"/>
                      <a:gd name="T96" fmla="*/ 23 w 42"/>
                      <a:gd name="T97" fmla="*/ 16 h 72"/>
                      <a:gd name="T98" fmla="*/ 23 w 42"/>
                      <a:gd name="T99" fmla="*/ 20 h 72"/>
                      <a:gd name="T100" fmla="*/ 23 w 42"/>
                      <a:gd name="T101" fmla="*/ 16 h 72"/>
                      <a:gd name="T102" fmla="*/ 23 w 42"/>
                      <a:gd name="T103" fmla="*/ 12 h 72"/>
                      <a:gd name="T104" fmla="*/ 27 w 42"/>
                      <a:gd name="T105" fmla="*/ 12 h 72"/>
                      <a:gd name="T106" fmla="*/ 23 w 42"/>
                      <a:gd name="T107" fmla="*/ 12 h 72"/>
                      <a:gd name="T108" fmla="*/ 23 w 42"/>
                      <a:gd name="T109" fmla="*/ 8 h 72"/>
                      <a:gd name="T110" fmla="*/ 23 w 42"/>
                      <a:gd name="T111" fmla="*/ 4 h 72"/>
                      <a:gd name="T112" fmla="*/ 19 w 42"/>
                      <a:gd name="T113" fmla="*/ 4 h 72"/>
                      <a:gd name="T114" fmla="*/ 19 w 42"/>
                      <a:gd name="T115" fmla="*/ 0 h 72"/>
                      <a:gd name="T116" fmla="*/ 23 w 42"/>
                      <a:gd name="T117" fmla="*/ 0 h 7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</a:cxnLst>
                    <a:rect l="0" t="0" r="r" b="b"/>
                    <a:pathLst>
                      <a:path w="42" h="72">
                        <a:moveTo>
                          <a:pt x="23" y="0"/>
                        </a:moveTo>
                        <a:lnTo>
                          <a:pt x="27" y="0"/>
                        </a:lnTo>
                        <a:lnTo>
                          <a:pt x="30" y="0"/>
                        </a:lnTo>
                        <a:lnTo>
                          <a:pt x="34" y="0"/>
                        </a:lnTo>
                        <a:lnTo>
                          <a:pt x="38" y="4"/>
                        </a:lnTo>
                        <a:lnTo>
                          <a:pt x="38" y="8"/>
                        </a:lnTo>
                        <a:lnTo>
                          <a:pt x="42" y="8"/>
                        </a:lnTo>
                        <a:lnTo>
                          <a:pt x="42" y="12"/>
                        </a:lnTo>
                        <a:lnTo>
                          <a:pt x="42" y="16"/>
                        </a:lnTo>
                        <a:lnTo>
                          <a:pt x="42" y="20"/>
                        </a:lnTo>
                        <a:lnTo>
                          <a:pt x="42" y="24"/>
                        </a:lnTo>
                        <a:lnTo>
                          <a:pt x="38" y="24"/>
                        </a:lnTo>
                        <a:lnTo>
                          <a:pt x="38" y="28"/>
                        </a:lnTo>
                        <a:lnTo>
                          <a:pt x="38" y="32"/>
                        </a:lnTo>
                        <a:lnTo>
                          <a:pt x="42" y="36"/>
                        </a:lnTo>
                        <a:lnTo>
                          <a:pt x="42" y="40"/>
                        </a:lnTo>
                        <a:lnTo>
                          <a:pt x="42" y="44"/>
                        </a:lnTo>
                        <a:lnTo>
                          <a:pt x="42" y="48"/>
                        </a:lnTo>
                        <a:lnTo>
                          <a:pt x="42" y="52"/>
                        </a:lnTo>
                        <a:lnTo>
                          <a:pt x="42" y="56"/>
                        </a:lnTo>
                        <a:lnTo>
                          <a:pt x="38" y="56"/>
                        </a:lnTo>
                        <a:lnTo>
                          <a:pt x="38" y="60"/>
                        </a:lnTo>
                        <a:lnTo>
                          <a:pt x="34" y="60"/>
                        </a:lnTo>
                        <a:lnTo>
                          <a:pt x="34" y="64"/>
                        </a:lnTo>
                        <a:lnTo>
                          <a:pt x="30" y="64"/>
                        </a:lnTo>
                        <a:lnTo>
                          <a:pt x="30" y="68"/>
                        </a:lnTo>
                        <a:lnTo>
                          <a:pt x="27" y="68"/>
                        </a:lnTo>
                        <a:lnTo>
                          <a:pt x="27" y="72"/>
                        </a:lnTo>
                        <a:lnTo>
                          <a:pt x="23" y="72"/>
                        </a:lnTo>
                        <a:lnTo>
                          <a:pt x="23" y="68"/>
                        </a:lnTo>
                        <a:lnTo>
                          <a:pt x="23" y="64"/>
                        </a:lnTo>
                        <a:lnTo>
                          <a:pt x="19" y="64"/>
                        </a:lnTo>
                        <a:lnTo>
                          <a:pt x="19" y="60"/>
                        </a:lnTo>
                        <a:lnTo>
                          <a:pt x="15" y="60"/>
                        </a:lnTo>
                        <a:lnTo>
                          <a:pt x="11" y="56"/>
                        </a:lnTo>
                        <a:lnTo>
                          <a:pt x="0" y="40"/>
                        </a:lnTo>
                        <a:lnTo>
                          <a:pt x="0" y="44"/>
                        </a:lnTo>
                        <a:lnTo>
                          <a:pt x="4" y="44"/>
                        </a:lnTo>
                        <a:lnTo>
                          <a:pt x="4" y="40"/>
                        </a:lnTo>
                        <a:lnTo>
                          <a:pt x="4" y="36"/>
                        </a:lnTo>
                        <a:lnTo>
                          <a:pt x="7" y="36"/>
                        </a:lnTo>
                        <a:lnTo>
                          <a:pt x="7" y="32"/>
                        </a:lnTo>
                        <a:lnTo>
                          <a:pt x="11" y="32"/>
                        </a:lnTo>
                        <a:lnTo>
                          <a:pt x="11" y="28"/>
                        </a:lnTo>
                        <a:lnTo>
                          <a:pt x="11" y="24"/>
                        </a:lnTo>
                        <a:lnTo>
                          <a:pt x="15" y="24"/>
                        </a:lnTo>
                        <a:lnTo>
                          <a:pt x="15" y="20"/>
                        </a:lnTo>
                        <a:lnTo>
                          <a:pt x="19" y="20"/>
                        </a:lnTo>
                        <a:lnTo>
                          <a:pt x="23" y="16"/>
                        </a:lnTo>
                        <a:lnTo>
                          <a:pt x="23" y="20"/>
                        </a:lnTo>
                        <a:lnTo>
                          <a:pt x="23" y="16"/>
                        </a:lnTo>
                        <a:lnTo>
                          <a:pt x="23" y="12"/>
                        </a:lnTo>
                        <a:lnTo>
                          <a:pt x="27" y="12"/>
                        </a:lnTo>
                        <a:lnTo>
                          <a:pt x="23" y="12"/>
                        </a:lnTo>
                        <a:lnTo>
                          <a:pt x="23" y="8"/>
                        </a:lnTo>
                        <a:lnTo>
                          <a:pt x="23" y="4"/>
                        </a:lnTo>
                        <a:lnTo>
                          <a:pt x="19" y="4"/>
                        </a:lnTo>
                        <a:lnTo>
                          <a:pt x="19" y="0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30" name="Freeform 805">
                    <a:extLst>
                      <a:ext uri="{FF2B5EF4-FFF2-40B4-BE49-F238E27FC236}">
                        <a16:creationId xmlns:a16="http://schemas.microsoft.com/office/drawing/2014/main" id="{4D0F6FFD-9E1E-9318-BA04-90BCBE9E705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155" y="3902"/>
                    <a:ext cx="28" cy="32"/>
                  </a:xfrm>
                  <a:custGeom>
                    <a:avLst/>
                    <a:gdLst>
                      <a:gd name="T0" fmla="*/ 12 w 27"/>
                      <a:gd name="T1" fmla="*/ 0 h 32"/>
                      <a:gd name="T2" fmla="*/ 15 w 27"/>
                      <a:gd name="T3" fmla="*/ 0 h 32"/>
                      <a:gd name="T4" fmla="*/ 19 w 27"/>
                      <a:gd name="T5" fmla="*/ 0 h 32"/>
                      <a:gd name="T6" fmla="*/ 19 w 27"/>
                      <a:gd name="T7" fmla="*/ 4 h 32"/>
                      <a:gd name="T8" fmla="*/ 19 w 27"/>
                      <a:gd name="T9" fmla="*/ 0 h 32"/>
                      <a:gd name="T10" fmla="*/ 23 w 27"/>
                      <a:gd name="T11" fmla="*/ 0 h 32"/>
                      <a:gd name="T12" fmla="*/ 23 w 27"/>
                      <a:gd name="T13" fmla="*/ 4 h 32"/>
                      <a:gd name="T14" fmla="*/ 23 w 27"/>
                      <a:gd name="T15" fmla="*/ 8 h 32"/>
                      <a:gd name="T16" fmla="*/ 23 w 27"/>
                      <a:gd name="T17" fmla="*/ 12 h 32"/>
                      <a:gd name="T18" fmla="*/ 19 w 27"/>
                      <a:gd name="T19" fmla="*/ 16 h 32"/>
                      <a:gd name="T20" fmla="*/ 23 w 27"/>
                      <a:gd name="T21" fmla="*/ 16 h 32"/>
                      <a:gd name="T22" fmla="*/ 23 w 27"/>
                      <a:gd name="T23" fmla="*/ 20 h 32"/>
                      <a:gd name="T24" fmla="*/ 27 w 27"/>
                      <a:gd name="T25" fmla="*/ 20 h 32"/>
                      <a:gd name="T26" fmla="*/ 27 w 27"/>
                      <a:gd name="T27" fmla="*/ 24 h 32"/>
                      <a:gd name="T28" fmla="*/ 23 w 27"/>
                      <a:gd name="T29" fmla="*/ 24 h 32"/>
                      <a:gd name="T30" fmla="*/ 23 w 27"/>
                      <a:gd name="T31" fmla="*/ 28 h 32"/>
                      <a:gd name="T32" fmla="*/ 19 w 27"/>
                      <a:gd name="T33" fmla="*/ 28 h 32"/>
                      <a:gd name="T34" fmla="*/ 15 w 27"/>
                      <a:gd name="T35" fmla="*/ 28 h 32"/>
                      <a:gd name="T36" fmla="*/ 12 w 27"/>
                      <a:gd name="T37" fmla="*/ 28 h 32"/>
                      <a:gd name="T38" fmla="*/ 12 w 27"/>
                      <a:gd name="T39" fmla="*/ 32 h 32"/>
                      <a:gd name="T40" fmla="*/ 8 w 27"/>
                      <a:gd name="T41" fmla="*/ 32 h 32"/>
                      <a:gd name="T42" fmla="*/ 8 w 27"/>
                      <a:gd name="T43" fmla="*/ 28 h 32"/>
                      <a:gd name="T44" fmla="*/ 4 w 27"/>
                      <a:gd name="T45" fmla="*/ 28 h 32"/>
                      <a:gd name="T46" fmla="*/ 4 w 27"/>
                      <a:gd name="T47" fmla="*/ 24 h 32"/>
                      <a:gd name="T48" fmla="*/ 0 w 27"/>
                      <a:gd name="T49" fmla="*/ 24 h 32"/>
                      <a:gd name="T50" fmla="*/ 0 w 27"/>
                      <a:gd name="T51" fmla="*/ 20 h 32"/>
                      <a:gd name="T52" fmla="*/ 4 w 27"/>
                      <a:gd name="T53" fmla="*/ 20 h 32"/>
                      <a:gd name="T54" fmla="*/ 4 w 27"/>
                      <a:gd name="T55" fmla="*/ 16 h 32"/>
                      <a:gd name="T56" fmla="*/ 4 w 27"/>
                      <a:gd name="T57" fmla="*/ 12 h 32"/>
                      <a:gd name="T58" fmla="*/ 4 w 27"/>
                      <a:gd name="T59" fmla="*/ 8 h 32"/>
                      <a:gd name="T60" fmla="*/ 8 w 27"/>
                      <a:gd name="T61" fmla="*/ 8 h 32"/>
                      <a:gd name="T62" fmla="*/ 8 w 27"/>
                      <a:gd name="T63" fmla="*/ 4 h 32"/>
                      <a:gd name="T64" fmla="*/ 12 w 27"/>
                      <a:gd name="T65" fmla="*/ 4 h 32"/>
                      <a:gd name="T66" fmla="*/ 12 w 27"/>
                      <a:gd name="T67" fmla="*/ 0 h 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</a:cxnLst>
                    <a:rect l="0" t="0" r="r" b="b"/>
                    <a:pathLst>
                      <a:path w="27" h="32">
                        <a:moveTo>
                          <a:pt x="12" y="0"/>
                        </a:moveTo>
                        <a:lnTo>
                          <a:pt x="15" y="0"/>
                        </a:lnTo>
                        <a:lnTo>
                          <a:pt x="19" y="0"/>
                        </a:lnTo>
                        <a:lnTo>
                          <a:pt x="19" y="4"/>
                        </a:lnTo>
                        <a:lnTo>
                          <a:pt x="19" y="0"/>
                        </a:lnTo>
                        <a:lnTo>
                          <a:pt x="23" y="0"/>
                        </a:lnTo>
                        <a:lnTo>
                          <a:pt x="23" y="4"/>
                        </a:lnTo>
                        <a:lnTo>
                          <a:pt x="23" y="8"/>
                        </a:lnTo>
                        <a:lnTo>
                          <a:pt x="23" y="12"/>
                        </a:lnTo>
                        <a:lnTo>
                          <a:pt x="19" y="16"/>
                        </a:lnTo>
                        <a:lnTo>
                          <a:pt x="23" y="16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27" y="24"/>
                        </a:lnTo>
                        <a:lnTo>
                          <a:pt x="23" y="24"/>
                        </a:lnTo>
                        <a:lnTo>
                          <a:pt x="23" y="28"/>
                        </a:lnTo>
                        <a:lnTo>
                          <a:pt x="19" y="28"/>
                        </a:lnTo>
                        <a:lnTo>
                          <a:pt x="15" y="28"/>
                        </a:lnTo>
                        <a:lnTo>
                          <a:pt x="12" y="28"/>
                        </a:lnTo>
                        <a:lnTo>
                          <a:pt x="12" y="32"/>
                        </a:lnTo>
                        <a:lnTo>
                          <a:pt x="8" y="32"/>
                        </a:lnTo>
                        <a:lnTo>
                          <a:pt x="8" y="28"/>
                        </a:lnTo>
                        <a:lnTo>
                          <a:pt x="4" y="28"/>
                        </a:lnTo>
                        <a:lnTo>
                          <a:pt x="4" y="24"/>
                        </a:lnTo>
                        <a:lnTo>
                          <a:pt x="0" y="24"/>
                        </a:lnTo>
                        <a:lnTo>
                          <a:pt x="0" y="20"/>
                        </a:lnTo>
                        <a:lnTo>
                          <a:pt x="4" y="20"/>
                        </a:lnTo>
                        <a:lnTo>
                          <a:pt x="4" y="16"/>
                        </a:lnTo>
                        <a:lnTo>
                          <a:pt x="4" y="12"/>
                        </a:lnTo>
                        <a:lnTo>
                          <a:pt x="4" y="8"/>
                        </a:lnTo>
                        <a:lnTo>
                          <a:pt x="8" y="8"/>
                        </a:lnTo>
                        <a:lnTo>
                          <a:pt x="8" y="4"/>
                        </a:lnTo>
                        <a:lnTo>
                          <a:pt x="12" y="4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31" name="Freeform 806">
                    <a:extLst>
                      <a:ext uri="{FF2B5EF4-FFF2-40B4-BE49-F238E27FC236}">
                        <a16:creationId xmlns:a16="http://schemas.microsoft.com/office/drawing/2014/main" id="{B2D7E6C1-E652-4E2F-6DDE-D65B82A3981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167" y="3910"/>
                    <a:ext cx="107" cy="47"/>
                  </a:xfrm>
                  <a:custGeom>
                    <a:avLst/>
                    <a:gdLst>
                      <a:gd name="T0" fmla="*/ 19 w 107"/>
                      <a:gd name="T1" fmla="*/ 12 h 48"/>
                      <a:gd name="T2" fmla="*/ 23 w 107"/>
                      <a:gd name="T3" fmla="*/ 8 h 48"/>
                      <a:gd name="T4" fmla="*/ 30 w 107"/>
                      <a:gd name="T5" fmla="*/ 8 h 48"/>
                      <a:gd name="T6" fmla="*/ 34 w 107"/>
                      <a:gd name="T7" fmla="*/ 4 h 48"/>
                      <a:gd name="T8" fmla="*/ 38 w 107"/>
                      <a:gd name="T9" fmla="*/ 8 h 48"/>
                      <a:gd name="T10" fmla="*/ 46 w 107"/>
                      <a:gd name="T11" fmla="*/ 8 h 48"/>
                      <a:gd name="T12" fmla="*/ 50 w 107"/>
                      <a:gd name="T13" fmla="*/ 4 h 48"/>
                      <a:gd name="T14" fmla="*/ 57 w 107"/>
                      <a:gd name="T15" fmla="*/ 4 h 48"/>
                      <a:gd name="T16" fmla="*/ 65 w 107"/>
                      <a:gd name="T17" fmla="*/ 4 h 48"/>
                      <a:gd name="T18" fmla="*/ 73 w 107"/>
                      <a:gd name="T19" fmla="*/ 4 h 48"/>
                      <a:gd name="T20" fmla="*/ 76 w 107"/>
                      <a:gd name="T21" fmla="*/ 8 h 48"/>
                      <a:gd name="T22" fmla="*/ 80 w 107"/>
                      <a:gd name="T23" fmla="*/ 12 h 48"/>
                      <a:gd name="T24" fmla="*/ 84 w 107"/>
                      <a:gd name="T25" fmla="*/ 8 h 48"/>
                      <a:gd name="T26" fmla="*/ 88 w 107"/>
                      <a:gd name="T27" fmla="*/ 4 h 48"/>
                      <a:gd name="T28" fmla="*/ 96 w 107"/>
                      <a:gd name="T29" fmla="*/ 4 h 48"/>
                      <a:gd name="T30" fmla="*/ 96 w 107"/>
                      <a:gd name="T31" fmla="*/ 4 h 48"/>
                      <a:gd name="T32" fmla="*/ 99 w 107"/>
                      <a:gd name="T33" fmla="*/ 0 h 48"/>
                      <a:gd name="T34" fmla="*/ 103 w 107"/>
                      <a:gd name="T35" fmla="*/ 4 h 48"/>
                      <a:gd name="T36" fmla="*/ 107 w 107"/>
                      <a:gd name="T37" fmla="*/ 8 h 48"/>
                      <a:gd name="T38" fmla="*/ 103 w 107"/>
                      <a:gd name="T39" fmla="*/ 12 h 48"/>
                      <a:gd name="T40" fmla="*/ 99 w 107"/>
                      <a:gd name="T41" fmla="*/ 20 h 48"/>
                      <a:gd name="T42" fmla="*/ 96 w 107"/>
                      <a:gd name="T43" fmla="*/ 24 h 48"/>
                      <a:gd name="T44" fmla="*/ 92 w 107"/>
                      <a:gd name="T45" fmla="*/ 28 h 48"/>
                      <a:gd name="T46" fmla="*/ 88 w 107"/>
                      <a:gd name="T47" fmla="*/ 32 h 48"/>
                      <a:gd name="T48" fmla="*/ 84 w 107"/>
                      <a:gd name="T49" fmla="*/ 36 h 48"/>
                      <a:gd name="T50" fmla="*/ 80 w 107"/>
                      <a:gd name="T51" fmla="*/ 40 h 48"/>
                      <a:gd name="T52" fmla="*/ 73 w 107"/>
                      <a:gd name="T53" fmla="*/ 44 h 48"/>
                      <a:gd name="T54" fmla="*/ 65 w 107"/>
                      <a:gd name="T55" fmla="*/ 48 h 48"/>
                      <a:gd name="T56" fmla="*/ 61 w 107"/>
                      <a:gd name="T57" fmla="*/ 44 h 48"/>
                      <a:gd name="T58" fmla="*/ 61 w 107"/>
                      <a:gd name="T59" fmla="*/ 44 h 48"/>
                      <a:gd name="T60" fmla="*/ 53 w 107"/>
                      <a:gd name="T61" fmla="*/ 44 h 48"/>
                      <a:gd name="T62" fmla="*/ 50 w 107"/>
                      <a:gd name="T63" fmla="*/ 40 h 48"/>
                      <a:gd name="T64" fmla="*/ 42 w 107"/>
                      <a:gd name="T65" fmla="*/ 40 h 48"/>
                      <a:gd name="T66" fmla="*/ 38 w 107"/>
                      <a:gd name="T67" fmla="*/ 36 h 48"/>
                      <a:gd name="T68" fmla="*/ 30 w 107"/>
                      <a:gd name="T69" fmla="*/ 36 h 48"/>
                      <a:gd name="T70" fmla="*/ 27 w 107"/>
                      <a:gd name="T71" fmla="*/ 32 h 48"/>
                      <a:gd name="T72" fmla="*/ 19 w 107"/>
                      <a:gd name="T73" fmla="*/ 32 h 48"/>
                      <a:gd name="T74" fmla="*/ 15 w 107"/>
                      <a:gd name="T75" fmla="*/ 28 h 48"/>
                      <a:gd name="T76" fmla="*/ 7 w 107"/>
                      <a:gd name="T77" fmla="*/ 28 h 48"/>
                      <a:gd name="T78" fmla="*/ 3 w 107"/>
                      <a:gd name="T79" fmla="*/ 24 h 48"/>
                      <a:gd name="T80" fmla="*/ 0 w 107"/>
                      <a:gd name="T81" fmla="*/ 20 h 48"/>
                      <a:gd name="T82" fmla="*/ 7 w 107"/>
                      <a:gd name="T83" fmla="*/ 20 h 48"/>
                      <a:gd name="T84" fmla="*/ 11 w 107"/>
                      <a:gd name="T85" fmla="*/ 16 h 48"/>
                      <a:gd name="T86" fmla="*/ 15 w 107"/>
                      <a:gd name="T87" fmla="*/ 12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</a:cxnLst>
                    <a:rect l="0" t="0" r="r" b="b"/>
                    <a:pathLst>
                      <a:path w="107" h="48">
                        <a:moveTo>
                          <a:pt x="15" y="12"/>
                        </a:moveTo>
                        <a:lnTo>
                          <a:pt x="19" y="12"/>
                        </a:lnTo>
                        <a:lnTo>
                          <a:pt x="23" y="12"/>
                        </a:lnTo>
                        <a:lnTo>
                          <a:pt x="23" y="8"/>
                        </a:lnTo>
                        <a:lnTo>
                          <a:pt x="27" y="8"/>
                        </a:lnTo>
                        <a:lnTo>
                          <a:pt x="30" y="8"/>
                        </a:lnTo>
                        <a:lnTo>
                          <a:pt x="34" y="8"/>
                        </a:lnTo>
                        <a:lnTo>
                          <a:pt x="34" y="4"/>
                        </a:lnTo>
                        <a:lnTo>
                          <a:pt x="38" y="4"/>
                        </a:lnTo>
                        <a:lnTo>
                          <a:pt x="38" y="8"/>
                        </a:lnTo>
                        <a:lnTo>
                          <a:pt x="42" y="8"/>
                        </a:lnTo>
                        <a:lnTo>
                          <a:pt x="46" y="8"/>
                        </a:lnTo>
                        <a:lnTo>
                          <a:pt x="46" y="4"/>
                        </a:lnTo>
                        <a:lnTo>
                          <a:pt x="50" y="4"/>
                        </a:lnTo>
                        <a:lnTo>
                          <a:pt x="53" y="4"/>
                        </a:lnTo>
                        <a:lnTo>
                          <a:pt x="57" y="4"/>
                        </a:lnTo>
                        <a:lnTo>
                          <a:pt x="61" y="4"/>
                        </a:lnTo>
                        <a:lnTo>
                          <a:pt x="65" y="4"/>
                        </a:lnTo>
                        <a:lnTo>
                          <a:pt x="69" y="4"/>
                        </a:lnTo>
                        <a:lnTo>
                          <a:pt x="73" y="4"/>
                        </a:lnTo>
                        <a:lnTo>
                          <a:pt x="73" y="8"/>
                        </a:lnTo>
                        <a:lnTo>
                          <a:pt x="76" y="8"/>
                        </a:lnTo>
                        <a:lnTo>
                          <a:pt x="80" y="8"/>
                        </a:lnTo>
                        <a:lnTo>
                          <a:pt x="80" y="12"/>
                        </a:lnTo>
                        <a:lnTo>
                          <a:pt x="84" y="12"/>
                        </a:lnTo>
                        <a:lnTo>
                          <a:pt x="84" y="8"/>
                        </a:lnTo>
                        <a:lnTo>
                          <a:pt x="88" y="8"/>
                        </a:lnTo>
                        <a:lnTo>
                          <a:pt x="88" y="4"/>
                        </a:lnTo>
                        <a:lnTo>
                          <a:pt x="92" y="4"/>
                        </a:lnTo>
                        <a:lnTo>
                          <a:pt x="96" y="4"/>
                        </a:lnTo>
                        <a:lnTo>
                          <a:pt x="96" y="0"/>
                        </a:lnTo>
                        <a:lnTo>
                          <a:pt x="96" y="4"/>
                        </a:lnTo>
                        <a:lnTo>
                          <a:pt x="99" y="4"/>
                        </a:lnTo>
                        <a:lnTo>
                          <a:pt x="99" y="0"/>
                        </a:lnTo>
                        <a:lnTo>
                          <a:pt x="103" y="0"/>
                        </a:lnTo>
                        <a:lnTo>
                          <a:pt x="103" y="4"/>
                        </a:lnTo>
                        <a:lnTo>
                          <a:pt x="103" y="8"/>
                        </a:lnTo>
                        <a:lnTo>
                          <a:pt x="107" y="8"/>
                        </a:lnTo>
                        <a:lnTo>
                          <a:pt x="107" y="12"/>
                        </a:lnTo>
                        <a:lnTo>
                          <a:pt x="103" y="12"/>
                        </a:lnTo>
                        <a:lnTo>
                          <a:pt x="103" y="16"/>
                        </a:lnTo>
                        <a:lnTo>
                          <a:pt x="99" y="20"/>
                        </a:lnTo>
                        <a:lnTo>
                          <a:pt x="96" y="20"/>
                        </a:lnTo>
                        <a:lnTo>
                          <a:pt x="96" y="24"/>
                        </a:lnTo>
                        <a:lnTo>
                          <a:pt x="92" y="24"/>
                        </a:lnTo>
                        <a:lnTo>
                          <a:pt x="92" y="28"/>
                        </a:lnTo>
                        <a:lnTo>
                          <a:pt x="88" y="28"/>
                        </a:lnTo>
                        <a:lnTo>
                          <a:pt x="88" y="32"/>
                        </a:lnTo>
                        <a:lnTo>
                          <a:pt x="84" y="32"/>
                        </a:lnTo>
                        <a:lnTo>
                          <a:pt x="84" y="36"/>
                        </a:lnTo>
                        <a:lnTo>
                          <a:pt x="84" y="40"/>
                        </a:lnTo>
                        <a:lnTo>
                          <a:pt x="80" y="40"/>
                        </a:lnTo>
                        <a:lnTo>
                          <a:pt x="76" y="44"/>
                        </a:lnTo>
                        <a:lnTo>
                          <a:pt x="73" y="44"/>
                        </a:lnTo>
                        <a:lnTo>
                          <a:pt x="69" y="48"/>
                        </a:lnTo>
                        <a:lnTo>
                          <a:pt x="65" y="48"/>
                        </a:lnTo>
                        <a:lnTo>
                          <a:pt x="65" y="44"/>
                        </a:lnTo>
                        <a:lnTo>
                          <a:pt x="61" y="44"/>
                        </a:lnTo>
                        <a:lnTo>
                          <a:pt x="61" y="48"/>
                        </a:lnTo>
                        <a:lnTo>
                          <a:pt x="61" y="44"/>
                        </a:lnTo>
                        <a:lnTo>
                          <a:pt x="57" y="44"/>
                        </a:lnTo>
                        <a:lnTo>
                          <a:pt x="53" y="44"/>
                        </a:lnTo>
                        <a:lnTo>
                          <a:pt x="50" y="44"/>
                        </a:lnTo>
                        <a:lnTo>
                          <a:pt x="50" y="40"/>
                        </a:lnTo>
                        <a:lnTo>
                          <a:pt x="46" y="40"/>
                        </a:lnTo>
                        <a:lnTo>
                          <a:pt x="42" y="40"/>
                        </a:lnTo>
                        <a:lnTo>
                          <a:pt x="42" y="36"/>
                        </a:lnTo>
                        <a:lnTo>
                          <a:pt x="38" y="36"/>
                        </a:lnTo>
                        <a:lnTo>
                          <a:pt x="34" y="36"/>
                        </a:lnTo>
                        <a:lnTo>
                          <a:pt x="30" y="36"/>
                        </a:lnTo>
                        <a:lnTo>
                          <a:pt x="30" y="32"/>
                        </a:lnTo>
                        <a:lnTo>
                          <a:pt x="27" y="32"/>
                        </a:lnTo>
                        <a:lnTo>
                          <a:pt x="23" y="32"/>
                        </a:lnTo>
                        <a:lnTo>
                          <a:pt x="19" y="32"/>
                        </a:lnTo>
                        <a:lnTo>
                          <a:pt x="19" y="28"/>
                        </a:lnTo>
                        <a:lnTo>
                          <a:pt x="15" y="28"/>
                        </a:lnTo>
                        <a:lnTo>
                          <a:pt x="11" y="28"/>
                        </a:lnTo>
                        <a:lnTo>
                          <a:pt x="7" y="28"/>
                        </a:lnTo>
                        <a:lnTo>
                          <a:pt x="3" y="28"/>
                        </a:lnTo>
                        <a:lnTo>
                          <a:pt x="3" y="24"/>
                        </a:lnTo>
                        <a:lnTo>
                          <a:pt x="0" y="24"/>
                        </a:lnTo>
                        <a:lnTo>
                          <a:pt x="0" y="20"/>
                        </a:lnTo>
                        <a:lnTo>
                          <a:pt x="3" y="20"/>
                        </a:lnTo>
                        <a:lnTo>
                          <a:pt x="7" y="20"/>
                        </a:lnTo>
                        <a:lnTo>
                          <a:pt x="11" y="20"/>
                        </a:lnTo>
                        <a:lnTo>
                          <a:pt x="11" y="16"/>
                        </a:lnTo>
                        <a:lnTo>
                          <a:pt x="15" y="16"/>
                        </a:lnTo>
                        <a:lnTo>
                          <a:pt x="15" y="12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32" name="Freeform 807">
                    <a:extLst>
                      <a:ext uri="{FF2B5EF4-FFF2-40B4-BE49-F238E27FC236}">
                        <a16:creationId xmlns:a16="http://schemas.microsoft.com/office/drawing/2014/main" id="{BA726197-7A37-3E2D-FAB0-BC026852CA5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99" y="3910"/>
                    <a:ext cx="47" cy="72"/>
                  </a:xfrm>
                  <a:custGeom>
                    <a:avLst/>
                    <a:gdLst>
                      <a:gd name="T0" fmla="*/ 19 w 46"/>
                      <a:gd name="T1" fmla="*/ 4 h 72"/>
                      <a:gd name="T2" fmla="*/ 23 w 46"/>
                      <a:gd name="T3" fmla="*/ 8 h 72"/>
                      <a:gd name="T4" fmla="*/ 23 w 46"/>
                      <a:gd name="T5" fmla="*/ 16 h 72"/>
                      <a:gd name="T6" fmla="*/ 27 w 46"/>
                      <a:gd name="T7" fmla="*/ 20 h 72"/>
                      <a:gd name="T8" fmla="*/ 31 w 46"/>
                      <a:gd name="T9" fmla="*/ 24 h 72"/>
                      <a:gd name="T10" fmla="*/ 35 w 46"/>
                      <a:gd name="T11" fmla="*/ 28 h 72"/>
                      <a:gd name="T12" fmla="*/ 39 w 46"/>
                      <a:gd name="T13" fmla="*/ 32 h 72"/>
                      <a:gd name="T14" fmla="*/ 42 w 46"/>
                      <a:gd name="T15" fmla="*/ 36 h 72"/>
                      <a:gd name="T16" fmla="*/ 46 w 46"/>
                      <a:gd name="T17" fmla="*/ 40 h 72"/>
                      <a:gd name="T18" fmla="*/ 42 w 46"/>
                      <a:gd name="T19" fmla="*/ 44 h 72"/>
                      <a:gd name="T20" fmla="*/ 39 w 46"/>
                      <a:gd name="T21" fmla="*/ 48 h 72"/>
                      <a:gd name="T22" fmla="*/ 35 w 46"/>
                      <a:gd name="T23" fmla="*/ 52 h 72"/>
                      <a:gd name="T24" fmla="*/ 31 w 46"/>
                      <a:gd name="T25" fmla="*/ 56 h 72"/>
                      <a:gd name="T26" fmla="*/ 27 w 46"/>
                      <a:gd name="T27" fmla="*/ 60 h 72"/>
                      <a:gd name="T28" fmla="*/ 27 w 46"/>
                      <a:gd name="T29" fmla="*/ 60 h 72"/>
                      <a:gd name="T30" fmla="*/ 23 w 46"/>
                      <a:gd name="T31" fmla="*/ 64 h 72"/>
                      <a:gd name="T32" fmla="*/ 23 w 46"/>
                      <a:gd name="T33" fmla="*/ 72 h 72"/>
                      <a:gd name="T34" fmla="*/ 19 w 46"/>
                      <a:gd name="T35" fmla="*/ 68 h 72"/>
                      <a:gd name="T36" fmla="*/ 16 w 46"/>
                      <a:gd name="T37" fmla="*/ 72 h 72"/>
                      <a:gd name="T38" fmla="*/ 8 w 46"/>
                      <a:gd name="T39" fmla="*/ 72 h 72"/>
                      <a:gd name="T40" fmla="*/ 0 w 46"/>
                      <a:gd name="T41" fmla="*/ 72 h 72"/>
                      <a:gd name="T42" fmla="*/ 4 w 46"/>
                      <a:gd name="T43" fmla="*/ 68 h 72"/>
                      <a:gd name="T44" fmla="*/ 8 w 46"/>
                      <a:gd name="T45" fmla="*/ 64 h 72"/>
                      <a:gd name="T46" fmla="*/ 12 w 46"/>
                      <a:gd name="T47" fmla="*/ 60 h 72"/>
                      <a:gd name="T48" fmla="*/ 12 w 46"/>
                      <a:gd name="T49" fmla="*/ 52 h 72"/>
                      <a:gd name="T50" fmla="*/ 8 w 46"/>
                      <a:gd name="T51" fmla="*/ 44 h 72"/>
                      <a:gd name="T52" fmla="*/ 12 w 46"/>
                      <a:gd name="T53" fmla="*/ 40 h 72"/>
                      <a:gd name="T54" fmla="*/ 16 w 46"/>
                      <a:gd name="T55" fmla="*/ 36 h 72"/>
                      <a:gd name="T56" fmla="*/ 12 w 46"/>
                      <a:gd name="T57" fmla="*/ 32 h 72"/>
                      <a:gd name="T58" fmla="*/ 12 w 46"/>
                      <a:gd name="T59" fmla="*/ 24 h 72"/>
                      <a:gd name="T60" fmla="*/ 16 w 46"/>
                      <a:gd name="T61" fmla="*/ 20 h 72"/>
                      <a:gd name="T62" fmla="*/ 16 w 46"/>
                      <a:gd name="T63" fmla="*/ 12 h 72"/>
                      <a:gd name="T64" fmla="*/ 19 w 46"/>
                      <a:gd name="T65" fmla="*/ 8 h 72"/>
                      <a:gd name="T66" fmla="*/ 16 w 46"/>
                      <a:gd name="T67" fmla="*/ 4 h 72"/>
                      <a:gd name="T68" fmla="*/ 19 w 46"/>
                      <a:gd name="T69" fmla="*/ 0 h 7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</a:cxnLst>
                    <a:rect l="0" t="0" r="r" b="b"/>
                    <a:pathLst>
                      <a:path w="46" h="72">
                        <a:moveTo>
                          <a:pt x="19" y="0"/>
                        </a:moveTo>
                        <a:lnTo>
                          <a:pt x="19" y="4"/>
                        </a:lnTo>
                        <a:lnTo>
                          <a:pt x="23" y="4"/>
                        </a:lnTo>
                        <a:lnTo>
                          <a:pt x="23" y="8"/>
                        </a:lnTo>
                        <a:lnTo>
                          <a:pt x="23" y="12"/>
                        </a:lnTo>
                        <a:lnTo>
                          <a:pt x="23" y="16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27" y="24"/>
                        </a:lnTo>
                        <a:lnTo>
                          <a:pt x="31" y="24"/>
                        </a:lnTo>
                        <a:lnTo>
                          <a:pt x="31" y="28"/>
                        </a:lnTo>
                        <a:lnTo>
                          <a:pt x="35" y="28"/>
                        </a:lnTo>
                        <a:lnTo>
                          <a:pt x="35" y="32"/>
                        </a:lnTo>
                        <a:lnTo>
                          <a:pt x="39" y="32"/>
                        </a:lnTo>
                        <a:lnTo>
                          <a:pt x="39" y="36"/>
                        </a:lnTo>
                        <a:lnTo>
                          <a:pt x="42" y="36"/>
                        </a:lnTo>
                        <a:lnTo>
                          <a:pt x="42" y="40"/>
                        </a:lnTo>
                        <a:lnTo>
                          <a:pt x="46" y="40"/>
                        </a:lnTo>
                        <a:lnTo>
                          <a:pt x="42" y="40"/>
                        </a:lnTo>
                        <a:lnTo>
                          <a:pt x="42" y="44"/>
                        </a:lnTo>
                        <a:lnTo>
                          <a:pt x="39" y="44"/>
                        </a:lnTo>
                        <a:lnTo>
                          <a:pt x="39" y="48"/>
                        </a:lnTo>
                        <a:lnTo>
                          <a:pt x="39" y="52"/>
                        </a:lnTo>
                        <a:lnTo>
                          <a:pt x="35" y="52"/>
                        </a:lnTo>
                        <a:lnTo>
                          <a:pt x="35" y="56"/>
                        </a:lnTo>
                        <a:lnTo>
                          <a:pt x="31" y="56"/>
                        </a:lnTo>
                        <a:lnTo>
                          <a:pt x="27" y="56"/>
                        </a:lnTo>
                        <a:lnTo>
                          <a:pt x="27" y="60"/>
                        </a:lnTo>
                        <a:lnTo>
                          <a:pt x="27" y="64"/>
                        </a:lnTo>
                        <a:lnTo>
                          <a:pt x="27" y="60"/>
                        </a:lnTo>
                        <a:lnTo>
                          <a:pt x="23" y="60"/>
                        </a:lnTo>
                        <a:lnTo>
                          <a:pt x="23" y="64"/>
                        </a:lnTo>
                        <a:lnTo>
                          <a:pt x="23" y="68"/>
                        </a:lnTo>
                        <a:lnTo>
                          <a:pt x="23" y="72"/>
                        </a:lnTo>
                        <a:lnTo>
                          <a:pt x="23" y="68"/>
                        </a:lnTo>
                        <a:lnTo>
                          <a:pt x="19" y="68"/>
                        </a:lnTo>
                        <a:lnTo>
                          <a:pt x="16" y="68"/>
                        </a:lnTo>
                        <a:lnTo>
                          <a:pt x="16" y="72"/>
                        </a:lnTo>
                        <a:lnTo>
                          <a:pt x="12" y="72"/>
                        </a:lnTo>
                        <a:lnTo>
                          <a:pt x="8" y="72"/>
                        </a:lnTo>
                        <a:lnTo>
                          <a:pt x="4" y="72"/>
                        </a:lnTo>
                        <a:lnTo>
                          <a:pt x="0" y="72"/>
                        </a:lnTo>
                        <a:lnTo>
                          <a:pt x="4" y="72"/>
                        </a:lnTo>
                        <a:lnTo>
                          <a:pt x="4" y="68"/>
                        </a:lnTo>
                        <a:lnTo>
                          <a:pt x="4" y="64"/>
                        </a:lnTo>
                        <a:lnTo>
                          <a:pt x="8" y="64"/>
                        </a:lnTo>
                        <a:lnTo>
                          <a:pt x="8" y="60"/>
                        </a:lnTo>
                        <a:lnTo>
                          <a:pt x="12" y="60"/>
                        </a:lnTo>
                        <a:lnTo>
                          <a:pt x="12" y="56"/>
                        </a:lnTo>
                        <a:lnTo>
                          <a:pt x="12" y="52"/>
                        </a:lnTo>
                        <a:lnTo>
                          <a:pt x="12" y="48"/>
                        </a:lnTo>
                        <a:lnTo>
                          <a:pt x="8" y="44"/>
                        </a:lnTo>
                        <a:lnTo>
                          <a:pt x="12" y="44"/>
                        </a:lnTo>
                        <a:lnTo>
                          <a:pt x="12" y="40"/>
                        </a:lnTo>
                        <a:lnTo>
                          <a:pt x="12" y="36"/>
                        </a:lnTo>
                        <a:lnTo>
                          <a:pt x="16" y="36"/>
                        </a:lnTo>
                        <a:lnTo>
                          <a:pt x="12" y="36"/>
                        </a:lnTo>
                        <a:lnTo>
                          <a:pt x="12" y="32"/>
                        </a:lnTo>
                        <a:lnTo>
                          <a:pt x="12" y="28"/>
                        </a:lnTo>
                        <a:lnTo>
                          <a:pt x="12" y="24"/>
                        </a:lnTo>
                        <a:lnTo>
                          <a:pt x="12" y="20"/>
                        </a:lnTo>
                        <a:lnTo>
                          <a:pt x="16" y="20"/>
                        </a:lnTo>
                        <a:lnTo>
                          <a:pt x="16" y="16"/>
                        </a:lnTo>
                        <a:lnTo>
                          <a:pt x="16" y="12"/>
                        </a:lnTo>
                        <a:lnTo>
                          <a:pt x="19" y="12"/>
                        </a:lnTo>
                        <a:lnTo>
                          <a:pt x="19" y="8"/>
                        </a:lnTo>
                        <a:lnTo>
                          <a:pt x="19" y="4"/>
                        </a:lnTo>
                        <a:lnTo>
                          <a:pt x="16" y="4"/>
                        </a:lnTo>
                        <a:lnTo>
                          <a:pt x="19" y="4"/>
                        </a:lnTo>
                        <a:lnTo>
                          <a:pt x="19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33" name="Freeform 808">
                    <a:extLst>
                      <a:ext uri="{FF2B5EF4-FFF2-40B4-BE49-F238E27FC236}">
                        <a16:creationId xmlns:a16="http://schemas.microsoft.com/office/drawing/2014/main" id="{AFBD8F39-6B59-D6D2-D5DA-7043415F4CE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42" y="3910"/>
                    <a:ext cx="31" cy="69"/>
                  </a:xfrm>
                  <a:custGeom>
                    <a:avLst/>
                    <a:gdLst>
                      <a:gd name="T0" fmla="*/ 19 w 30"/>
                      <a:gd name="T1" fmla="*/ 0 h 68"/>
                      <a:gd name="T2" fmla="*/ 19 w 30"/>
                      <a:gd name="T3" fmla="*/ 4 h 68"/>
                      <a:gd name="T4" fmla="*/ 23 w 30"/>
                      <a:gd name="T5" fmla="*/ 4 h 68"/>
                      <a:gd name="T6" fmla="*/ 27 w 30"/>
                      <a:gd name="T7" fmla="*/ 4 h 68"/>
                      <a:gd name="T8" fmla="*/ 27 w 30"/>
                      <a:gd name="T9" fmla="*/ 8 h 68"/>
                      <a:gd name="T10" fmla="*/ 30 w 30"/>
                      <a:gd name="T11" fmla="*/ 8 h 68"/>
                      <a:gd name="T12" fmla="*/ 30 w 30"/>
                      <a:gd name="T13" fmla="*/ 12 h 68"/>
                      <a:gd name="T14" fmla="*/ 30 w 30"/>
                      <a:gd name="T15" fmla="*/ 16 h 68"/>
                      <a:gd name="T16" fmla="*/ 30 w 30"/>
                      <a:gd name="T17" fmla="*/ 20 h 68"/>
                      <a:gd name="T18" fmla="*/ 30 w 30"/>
                      <a:gd name="T19" fmla="*/ 24 h 68"/>
                      <a:gd name="T20" fmla="*/ 30 w 30"/>
                      <a:gd name="T21" fmla="*/ 28 h 68"/>
                      <a:gd name="T22" fmla="*/ 27 w 30"/>
                      <a:gd name="T23" fmla="*/ 28 h 68"/>
                      <a:gd name="T24" fmla="*/ 30 w 30"/>
                      <a:gd name="T25" fmla="*/ 28 h 68"/>
                      <a:gd name="T26" fmla="*/ 30 w 30"/>
                      <a:gd name="T27" fmla="*/ 32 h 68"/>
                      <a:gd name="T28" fmla="*/ 27 w 30"/>
                      <a:gd name="T29" fmla="*/ 32 h 68"/>
                      <a:gd name="T30" fmla="*/ 30 w 30"/>
                      <a:gd name="T31" fmla="*/ 32 h 68"/>
                      <a:gd name="T32" fmla="*/ 30 w 30"/>
                      <a:gd name="T33" fmla="*/ 36 h 68"/>
                      <a:gd name="T34" fmla="*/ 27 w 30"/>
                      <a:gd name="T35" fmla="*/ 36 h 68"/>
                      <a:gd name="T36" fmla="*/ 27 w 30"/>
                      <a:gd name="T37" fmla="*/ 40 h 68"/>
                      <a:gd name="T38" fmla="*/ 30 w 30"/>
                      <a:gd name="T39" fmla="*/ 40 h 68"/>
                      <a:gd name="T40" fmla="*/ 27 w 30"/>
                      <a:gd name="T41" fmla="*/ 40 h 68"/>
                      <a:gd name="T42" fmla="*/ 30 w 30"/>
                      <a:gd name="T43" fmla="*/ 40 h 68"/>
                      <a:gd name="T44" fmla="*/ 30 w 30"/>
                      <a:gd name="T45" fmla="*/ 44 h 68"/>
                      <a:gd name="T46" fmla="*/ 27 w 30"/>
                      <a:gd name="T47" fmla="*/ 44 h 68"/>
                      <a:gd name="T48" fmla="*/ 27 w 30"/>
                      <a:gd name="T49" fmla="*/ 48 h 68"/>
                      <a:gd name="T50" fmla="*/ 23 w 30"/>
                      <a:gd name="T51" fmla="*/ 48 h 68"/>
                      <a:gd name="T52" fmla="*/ 23 w 30"/>
                      <a:gd name="T53" fmla="*/ 52 h 68"/>
                      <a:gd name="T54" fmla="*/ 23 w 30"/>
                      <a:gd name="T55" fmla="*/ 56 h 68"/>
                      <a:gd name="T56" fmla="*/ 19 w 30"/>
                      <a:gd name="T57" fmla="*/ 56 h 68"/>
                      <a:gd name="T58" fmla="*/ 19 w 30"/>
                      <a:gd name="T59" fmla="*/ 60 h 68"/>
                      <a:gd name="T60" fmla="*/ 15 w 30"/>
                      <a:gd name="T61" fmla="*/ 60 h 68"/>
                      <a:gd name="T62" fmla="*/ 11 w 30"/>
                      <a:gd name="T63" fmla="*/ 60 h 68"/>
                      <a:gd name="T64" fmla="*/ 11 w 30"/>
                      <a:gd name="T65" fmla="*/ 64 h 68"/>
                      <a:gd name="T66" fmla="*/ 7 w 30"/>
                      <a:gd name="T67" fmla="*/ 64 h 68"/>
                      <a:gd name="T68" fmla="*/ 7 w 30"/>
                      <a:gd name="T69" fmla="*/ 68 h 68"/>
                      <a:gd name="T70" fmla="*/ 4 w 30"/>
                      <a:gd name="T71" fmla="*/ 68 h 68"/>
                      <a:gd name="T72" fmla="*/ 4 w 30"/>
                      <a:gd name="T73" fmla="*/ 64 h 68"/>
                      <a:gd name="T74" fmla="*/ 0 w 30"/>
                      <a:gd name="T75" fmla="*/ 64 h 68"/>
                      <a:gd name="T76" fmla="*/ 4 w 30"/>
                      <a:gd name="T77" fmla="*/ 64 h 68"/>
                      <a:gd name="T78" fmla="*/ 4 w 30"/>
                      <a:gd name="T79" fmla="*/ 60 h 68"/>
                      <a:gd name="T80" fmla="*/ 7 w 30"/>
                      <a:gd name="T81" fmla="*/ 60 h 68"/>
                      <a:gd name="T82" fmla="*/ 7 w 30"/>
                      <a:gd name="T83" fmla="*/ 56 h 68"/>
                      <a:gd name="T84" fmla="*/ 11 w 30"/>
                      <a:gd name="T85" fmla="*/ 56 h 68"/>
                      <a:gd name="T86" fmla="*/ 11 w 30"/>
                      <a:gd name="T87" fmla="*/ 52 h 68"/>
                      <a:gd name="T88" fmla="*/ 15 w 30"/>
                      <a:gd name="T89" fmla="*/ 52 h 68"/>
                      <a:gd name="T90" fmla="*/ 15 w 30"/>
                      <a:gd name="T91" fmla="*/ 48 h 68"/>
                      <a:gd name="T92" fmla="*/ 19 w 30"/>
                      <a:gd name="T93" fmla="*/ 48 h 68"/>
                      <a:gd name="T94" fmla="*/ 19 w 30"/>
                      <a:gd name="T95" fmla="*/ 44 h 68"/>
                      <a:gd name="T96" fmla="*/ 19 w 30"/>
                      <a:gd name="T97" fmla="*/ 40 h 68"/>
                      <a:gd name="T98" fmla="*/ 19 w 30"/>
                      <a:gd name="T99" fmla="*/ 36 h 68"/>
                      <a:gd name="T100" fmla="*/ 19 w 30"/>
                      <a:gd name="T101" fmla="*/ 32 h 68"/>
                      <a:gd name="T102" fmla="*/ 19 w 30"/>
                      <a:gd name="T103" fmla="*/ 28 h 68"/>
                      <a:gd name="T104" fmla="*/ 15 w 30"/>
                      <a:gd name="T105" fmla="*/ 24 h 68"/>
                      <a:gd name="T106" fmla="*/ 15 w 30"/>
                      <a:gd name="T107" fmla="*/ 20 h 68"/>
                      <a:gd name="T108" fmla="*/ 15 w 30"/>
                      <a:gd name="T109" fmla="*/ 16 h 68"/>
                      <a:gd name="T110" fmla="*/ 19 w 30"/>
                      <a:gd name="T111" fmla="*/ 16 h 68"/>
                      <a:gd name="T112" fmla="*/ 19 w 30"/>
                      <a:gd name="T113" fmla="*/ 12 h 68"/>
                      <a:gd name="T114" fmla="*/ 19 w 30"/>
                      <a:gd name="T115" fmla="*/ 8 h 68"/>
                      <a:gd name="T116" fmla="*/ 19 w 30"/>
                      <a:gd name="T117" fmla="*/ 4 h 68"/>
                      <a:gd name="T118" fmla="*/ 19 w 30"/>
                      <a:gd name="T119" fmla="*/ 0 h 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</a:cxnLst>
                    <a:rect l="0" t="0" r="r" b="b"/>
                    <a:pathLst>
                      <a:path w="30" h="68">
                        <a:moveTo>
                          <a:pt x="19" y="0"/>
                        </a:moveTo>
                        <a:lnTo>
                          <a:pt x="19" y="4"/>
                        </a:lnTo>
                        <a:lnTo>
                          <a:pt x="23" y="4"/>
                        </a:lnTo>
                        <a:lnTo>
                          <a:pt x="27" y="4"/>
                        </a:lnTo>
                        <a:lnTo>
                          <a:pt x="27" y="8"/>
                        </a:lnTo>
                        <a:lnTo>
                          <a:pt x="30" y="8"/>
                        </a:lnTo>
                        <a:lnTo>
                          <a:pt x="30" y="12"/>
                        </a:lnTo>
                        <a:lnTo>
                          <a:pt x="30" y="16"/>
                        </a:lnTo>
                        <a:lnTo>
                          <a:pt x="30" y="20"/>
                        </a:lnTo>
                        <a:lnTo>
                          <a:pt x="30" y="24"/>
                        </a:lnTo>
                        <a:lnTo>
                          <a:pt x="30" y="28"/>
                        </a:lnTo>
                        <a:lnTo>
                          <a:pt x="27" y="28"/>
                        </a:lnTo>
                        <a:lnTo>
                          <a:pt x="30" y="28"/>
                        </a:lnTo>
                        <a:lnTo>
                          <a:pt x="30" y="32"/>
                        </a:lnTo>
                        <a:lnTo>
                          <a:pt x="27" y="32"/>
                        </a:lnTo>
                        <a:lnTo>
                          <a:pt x="30" y="32"/>
                        </a:lnTo>
                        <a:lnTo>
                          <a:pt x="30" y="36"/>
                        </a:lnTo>
                        <a:lnTo>
                          <a:pt x="27" y="36"/>
                        </a:lnTo>
                        <a:lnTo>
                          <a:pt x="27" y="40"/>
                        </a:lnTo>
                        <a:lnTo>
                          <a:pt x="30" y="40"/>
                        </a:lnTo>
                        <a:lnTo>
                          <a:pt x="27" y="40"/>
                        </a:lnTo>
                        <a:lnTo>
                          <a:pt x="30" y="40"/>
                        </a:lnTo>
                        <a:lnTo>
                          <a:pt x="30" y="44"/>
                        </a:lnTo>
                        <a:lnTo>
                          <a:pt x="27" y="44"/>
                        </a:lnTo>
                        <a:lnTo>
                          <a:pt x="27" y="48"/>
                        </a:lnTo>
                        <a:lnTo>
                          <a:pt x="23" y="48"/>
                        </a:lnTo>
                        <a:lnTo>
                          <a:pt x="23" y="52"/>
                        </a:lnTo>
                        <a:lnTo>
                          <a:pt x="23" y="56"/>
                        </a:lnTo>
                        <a:lnTo>
                          <a:pt x="19" y="56"/>
                        </a:lnTo>
                        <a:lnTo>
                          <a:pt x="19" y="60"/>
                        </a:lnTo>
                        <a:lnTo>
                          <a:pt x="15" y="60"/>
                        </a:lnTo>
                        <a:lnTo>
                          <a:pt x="11" y="60"/>
                        </a:lnTo>
                        <a:lnTo>
                          <a:pt x="11" y="64"/>
                        </a:lnTo>
                        <a:lnTo>
                          <a:pt x="7" y="64"/>
                        </a:lnTo>
                        <a:lnTo>
                          <a:pt x="7" y="68"/>
                        </a:lnTo>
                        <a:lnTo>
                          <a:pt x="4" y="68"/>
                        </a:lnTo>
                        <a:lnTo>
                          <a:pt x="4" y="64"/>
                        </a:lnTo>
                        <a:lnTo>
                          <a:pt x="0" y="64"/>
                        </a:lnTo>
                        <a:lnTo>
                          <a:pt x="4" y="64"/>
                        </a:lnTo>
                        <a:lnTo>
                          <a:pt x="4" y="60"/>
                        </a:lnTo>
                        <a:lnTo>
                          <a:pt x="7" y="60"/>
                        </a:lnTo>
                        <a:lnTo>
                          <a:pt x="7" y="56"/>
                        </a:lnTo>
                        <a:lnTo>
                          <a:pt x="11" y="56"/>
                        </a:lnTo>
                        <a:lnTo>
                          <a:pt x="11" y="52"/>
                        </a:lnTo>
                        <a:lnTo>
                          <a:pt x="15" y="52"/>
                        </a:lnTo>
                        <a:lnTo>
                          <a:pt x="15" y="48"/>
                        </a:lnTo>
                        <a:lnTo>
                          <a:pt x="19" y="48"/>
                        </a:lnTo>
                        <a:lnTo>
                          <a:pt x="19" y="44"/>
                        </a:lnTo>
                        <a:lnTo>
                          <a:pt x="19" y="40"/>
                        </a:lnTo>
                        <a:lnTo>
                          <a:pt x="19" y="36"/>
                        </a:lnTo>
                        <a:lnTo>
                          <a:pt x="19" y="32"/>
                        </a:lnTo>
                        <a:lnTo>
                          <a:pt x="19" y="28"/>
                        </a:lnTo>
                        <a:lnTo>
                          <a:pt x="15" y="24"/>
                        </a:lnTo>
                        <a:lnTo>
                          <a:pt x="15" y="20"/>
                        </a:lnTo>
                        <a:lnTo>
                          <a:pt x="15" y="16"/>
                        </a:lnTo>
                        <a:lnTo>
                          <a:pt x="19" y="16"/>
                        </a:lnTo>
                        <a:lnTo>
                          <a:pt x="19" y="12"/>
                        </a:lnTo>
                        <a:lnTo>
                          <a:pt x="19" y="8"/>
                        </a:lnTo>
                        <a:lnTo>
                          <a:pt x="19" y="4"/>
                        </a:lnTo>
                        <a:lnTo>
                          <a:pt x="19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34" name="Freeform 809">
                    <a:extLst>
                      <a:ext uri="{FF2B5EF4-FFF2-40B4-BE49-F238E27FC236}">
                        <a16:creationId xmlns:a16="http://schemas.microsoft.com/office/drawing/2014/main" id="{449B5702-B63E-0426-142D-3538AA384B6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351" y="3927"/>
                    <a:ext cx="28" cy="15"/>
                  </a:xfrm>
                  <a:custGeom>
                    <a:avLst/>
                    <a:gdLst>
                      <a:gd name="T0" fmla="*/ 4 w 27"/>
                      <a:gd name="T1" fmla="*/ 4 h 16"/>
                      <a:gd name="T2" fmla="*/ 7 w 27"/>
                      <a:gd name="T3" fmla="*/ 4 h 16"/>
                      <a:gd name="T4" fmla="*/ 7 w 27"/>
                      <a:gd name="T5" fmla="*/ 0 h 16"/>
                      <a:gd name="T6" fmla="*/ 11 w 27"/>
                      <a:gd name="T7" fmla="*/ 0 h 16"/>
                      <a:gd name="T8" fmla="*/ 15 w 27"/>
                      <a:gd name="T9" fmla="*/ 4 h 16"/>
                      <a:gd name="T10" fmla="*/ 19 w 27"/>
                      <a:gd name="T11" fmla="*/ 4 h 16"/>
                      <a:gd name="T12" fmla="*/ 23 w 27"/>
                      <a:gd name="T13" fmla="*/ 4 h 16"/>
                      <a:gd name="T14" fmla="*/ 27 w 27"/>
                      <a:gd name="T15" fmla="*/ 8 h 16"/>
                      <a:gd name="T16" fmla="*/ 27 w 27"/>
                      <a:gd name="T17" fmla="*/ 12 h 16"/>
                      <a:gd name="T18" fmla="*/ 27 w 27"/>
                      <a:gd name="T19" fmla="*/ 8 h 16"/>
                      <a:gd name="T20" fmla="*/ 23 w 27"/>
                      <a:gd name="T21" fmla="*/ 8 h 16"/>
                      <a:gd name="T22" fmla="*/ 19 w 27"/>
                      <a:gd name="T23" fmla="*/ 8 h 16"/>
                      <a:gd name="T24" fmla="*/ 19 w 27"/>
                      <a:gd name="T25" fmla="*/ 12 h 16"/>
                      <a:gd name="T26" fmla="*/ 15 w 27"/>
                      <a:gd name="T27" fmla="*/ 12 h 16"/>
                      <a:gd name="T28" fmla="*/ 11 w 27"/>
                      <a:gd name="T29" fmla="*/ 16 h 16"/>
                      <a:gd name="T30" fmla="*/ 7 w 27"/>
                      <a:gd name="T31" fmla="*/ 16 h 16"/>
                      <a:gd name="T32" fmla="*/ 4 w 27"/>
                      <a:gd name="T33" fmla="*/ 16 h 16"/>
                      <a:gd name="T34" fmla="*/ 0 w 27"/>
                      <a:gd name="T35" fmla="*/ 16 h 16"/>
                      <a:gd name="T36" fmla="*/ 0 w 27"/>
                      <a:gd name="T37" fmla="*/ 12 h 16"/>
                      <a:gd name="T38" fmla="*/ 4 w 27"/>
                      <a:gd name="T39" fmla="*/ 12 h 16"/>
                      <a:gd name="T40" fmla="*/ 4 w 27"/>
                      <a:gd name="T41" fmla="*/ 8 h 16"/>
                      <a:gd name="T42" fmla="*/ 4 w 27"/>
                      <a:gd name="T43" fmla="*/ 4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</a:cxnLst>
                    <a:rect l="0" t="0" r="r" b="b"/>
                    <a:pathLst>
                      <a:path w="27" h="16">
                        <a:moveTo>
                          <a:pt x="4" y="4"/>
                        </a:moveTo>
                        <a:lnTo>
                          <a:pt x="7" y="4"/>
                        </a:lnTo>
                        <a:lnTo>
                          <a:pt x="7" y="0"/>
                        </a:lnTo>
                        <a:lnTo>
                          <a:pt x="11" y="0"/>
                        </a:lnTo>
                        <a:lnTo>
                          <a:pt x="15" y="4"/>
                        </a:lnTo>
                        <a:lnTo>
                          <a:pt x="19" y="4"/>
                        </a:lnTo>
                        <a:lnTo>
                          <a:pt x="23" y="4"/>
                        </a:lnTo>
                        <a:lnTo>
                          <a:pt x="27" y="8"/>
                        </a:lnTo>
                        <a:lnTo>
                          <a:pt x="27" y="12"/>
                        </a:lnTo>
                        <a:lnTo>
                          <a:pt x="27" y="8"/>
                        </a:lnTo>
                        <a:lnTo>
                          <a:pt x="23" y="8"/>
                        </a:lnTo>
                        <a:lnTo>
                          <a:pt x="19" y="8"/>
                        </a:lnTo>
                        <a:lnTo>
                          <a:pt x="19" y="12"/>
                        </a:lnTo>
                        <a:lnTo>
                          <a:pt x="15" y="12"/>
                        </a:lnTo>
                        <a:lnTo>
                          <a:pt x="11" y="16"/>
                        </a:lnTo>
                        <a:lnTo>
                          <a:pt x="7" y="16"/>
                        </a:lnTo>
                        <a:lnTo>
                          <a:pt x="4" y="16"/>
                        </a:lnTo>
                        <a:lnTo>
                          <a:pt x="0" y="16"/>
                        </a:lnTo>
                        <a:lnTo>
                          <a:pt x="0" y="12"/>
                        </a:lnTo>
                        <a:lnTo>
                          <a:pt x="4" y="12"/>
                        </a:lnTo>
                        <a:lnTo>
                          <a:pt x="4" y="8"/>
                        </a:lnTo>
                        <a:lnTo>
                          <a:pt x="4" y="4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35" name="Freeform 810">
                    <a:extLst>
                      <a:ext uri="{FF2B5EF4-FFF2-40B4-BE49-F238E27FC236}">
                        <a16:creationId xmlns:a16="http://schemas.microsoft.com/office/drawing/2014/main" id="{E23D2C1D-BC4B-6AC6-A043-6D3C0EC3890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374" y="3942"/>
                    <a:ext cx="89" cy="86"/>
                  </a:xfrm>
                  <a:custGeom>
                    <a:avLst/>
                    <a:gdLst>
                      <a:gd name="T0" fmla="*/ 57 w 88"/>
                      <a:gd name="T1" fmla="*/ 16 h 85"/>
                      <a:gd name="T2" fmla="*/ 65 w 88"/>
                      <a:gd name="T3" fmla="*/ 20 h 85"/>
                      <a:gd name="T4" fmla="*/ 69 w 88"/>
                      <a:gd name="T5" fmla="*/ 24 h 85"/>
                      <a:gd name="T6" fmla="*/ 69 w 88"/>
                      <a:gd name="T7" fmla="*/ 32 h 85"/>
                      <a:gd name="T8" fmla="*/ 73 w 88"/>
                      <a:gd name="T9" fmla="*/ 36 h 85"/>
                      <a:gd name="T10" fmla="*/ 84 w 88"/>
                      <a:gd name="T11" fmla="*/ 40 h 85"/>
                      <a:gd name="T12" fmla="*/ 80 w 88"/>
                      <a:gd name="T13" fmla="*/ 45 h 85"/>
                      <a:gd name="T14" fmla="*/ 76 w 88"/>
                      <a:gd name="T15" fmla="*/ 49 h 85"/>
                      <a:gd name="T16" fmla="*/ 80 w 88"/>
                      <a:gd name="T17" fmla="*/ 53 h 85"/>
                      <a:gd name="T18" fmla="*/ 84 w 88"/>
                      <a:gd name="T19" fmla="*/ 57 h 85"/>
                      <a:gd name="T20" fmla="*/ 88 w 88"/>
                      <a:gd name="T21" fmla="*/ 61 h 85"/>
                      <a:gd name="T22" fmla="*/ 80 w 88"/>
                      <a:gd name="T23" fmla="*/ 61 h 85"/>
                      <a:gd name="T24" fmla="*/ 76 w 88"/>
                      <a:gd name="T25" fmla="*/ 65 h 85"/>
                      <a:gd name="T26" fmla="*/ 73 w 88"/>
                      <a:gd name="T27" fmla="*/ 69 h 85"/>
                      <a:gd name="T28" fmla="*/ 69 w 88"/>
                      <a:gd name="T29" fmla="*/ 73 h 85"/>
                      <a:gd name="T30" fmla="*/ 61 w 88"/>
                      <a:gd name="T31" fmla="*/ 73 h 85"/>
                      <a:gd name="T32" fmla="*/ 57 w 88"/>
                      <a:gd name="T33" fmla="*/ 77 h 85"/>
                      <a:gd name="T34" fmla="*/ 50 w 88"/>
                      <a:gd name="T35" fmla="*/ 77 h 85"/>
                      <a:gd name="T36" fmla="*/ 42 w 88"/>
                      <a:gd name="T37" fmla="*/ 77 h 85"/>
                      <a:gd name="T38" fmla="*/ 38 w 88"/>
                      <a:gd name="T39" fmla="*/ 81 h 85"/>
                      <a:gd name="T40" fmla="*/ 34 w 88"/>
                      <a:gd name="T41" fmla="*/ 85 h 85"/>
                      <a:gd name="T42" fmla="*/ 30 w 88"/>
                      <a:gd name="T43" fmla="*/ 81 h 85"/>
                      <a:gd name="T44" fmla="*/ 27 w 88"/>
                      <a:gd name="T45" fmla="*/ 77 h 85"/>
                      <a:gd name="T46" fmla="*/ 30 w 88"/>
                      <a:gd name="T47" fmla="*/ 73 h 85"/>
                      <a:gd name="T48" fmla="*/ 30 w 88"/>
                      <a:gd name="T49" fmla="*/ 65 h 85"/>
                      <a:gd name="T50" fmla="*/ 30 w 88"/>
                      <a:gd name="T51" fmla="*/ 57 h 85"/>
                      <a:gd name="T52" fmla="*/ 27 w 88"/>
                      <a:gd name="T53" fmla="*/ 61 h 85"/>
                      <a:gd name="T54" fmla="*/ 23 w 88"/>
                      <a:gd name="T55" fmla="*/ 57 h 85"/>
                      <a:gd name="T56" fmla="*/ 19 w 88"/>
                      <a:gd name="T57" fmla="*/ 53 h 85"/>
                      <a:gd name="T58" fmla="*/ 15 w 88"/>
                      <a:gd name="T59" fmla="*/ 57 h 85"/>
                      <a:gd name="T60" fmla="*/ 7 w 88"/>
                      <a:gd name="T61" fmla="*/ 61 h 85"/>
                      <a:gd name="T62" fmla="*/ 0 w 88"/>
                      <a:gd name="T63" fmla="*/ 61 h 85"/>
                      <a:gd name="T64" fmla="*/ 4 w 88"/>
                      <a:gd name="T65" fmla="*/ 57 h 85"/>
                      <a:gd name="T66" fmla="*/ 7 w 88"/>
                      <a:gd name="T67" fmla="*/ 53 h 85"/>
                      <a:gd name="T68" fmla="*/ 11 w 88"/>
                      <a:gd name="T69" fmla="*/ 49 h 85"/>
                      <a:gd name="T70" fmla="*/ 7 w 88"/>
                      <a:gd name="T71" fmla="*/ 45 h 85"/>
                      <a:gd name="T72" fmla="*/ 7 w 88"/>
                      <a:gd name="T73" fmla="*/ 36 h 85"/>
                      <a:gd name="T74" fmla="*/ 11 w 88"/>
                      <a:gd name="T75" fmla="*/ 32 h 85"/>
                      <a:gd name="T76" fmla="*/ 15 w 88"/>
                      <a:gd name="T77" fmla="*/ 28 h 85"/>
                      <a:gd name="T78" fmla="*/ 19 w 88"/>
                      <a:gd name="T79" fmla="*/ 20 h 85"/>
                      <a:gd name="T80" fmla="*/ 15 w 88"/>
                      <a:gd name="T81" fmla="*/ 16 h 85"/>
                      <a:gd name="T82" fmla="*/ 19 w 88"/>
                      <a:gd name="T83" fmla="*/ 12 h 85"/>
                      <a:gd name="T84" fmla="*/ 23 w 88"/>
                      <a:gd name="T85" fmla="*/ 8 h 85"/>
                      <a:gd name="T86" fmla="*/ 27 w 88"/>
                      <a:gd name="T87" fmla="*/ 4 h 85"/>
                      <a:gd name="T88" fmla="*/ 34 w 88"/>
                      <a:gd name="T89" fmla="*/ 4 h 85"/>
                      <a:gd name="T90" fmla="*/ 42 w 88"/>
                      <a:gd name="T91" fmla="*/ 4 h 85"/>
                      <a:gd name="T92" fmla="*/ 46 w 88"/>
                      <a:gd name="T93" fmla="*/ 0 h 8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</a:cxnLst>
                    <a:rect l="0" t="0" r="r" b="b"/>
                    <a:pathLst>
                      <a:path w="88" h="85">
                        <a:moveTo>
                          <a:pt x="46" y="0"/>
                        </a:moveTo>
                        <a:lnTo>
                          <a:pt x="57" y="16"/>
                        </a:lnTo>
                        <a:lnTo>
                          <a:pt x="61" y="20"/>
                        </a:lnTo>
                        <a:lnTo>
                          <a:pt x="65" y="20"/>
                        </a:lnTo>
                        <a:lnTo>
                          <a:pt x="65" y="24"/>
                        </a:lnTo>
                        <a:lnTo>
                          <a:pt x="69" y="24"/>
                        </a:lnTo>
                        <a:lnTo>
                          <a:pt x="69" y="28"/>
                        </a:lnTo>
                        <a:lnTo>
                          <a:pt x="69" y="32"/>
                        </a:lnTo>
                        <a:lnTo>
                          <a:pt x="73" y="32"/>
                        </a:lnTo>
                        <a:lnTo>
                          <a:pt x="73" y="36"/>
                        </a:lnTo>
                        <a:lnTo>
                          <a:pt x="76" y="36"/>
                        </a:lnTo>
                        <a:lnTo>
                          <a:pt x="84" y="40"/>
                        </a:lnTo>
                        <a:lnTo>
                          <a:pt x="84" y="45"/>
                        </a:lnTo>
                        <a:lnTo>
                          <a:pt x="80" y="45"/>
                        </a:lnTo>
                        <a:lnTo>
                          <a:pt x="76" y="45"/>
                        </a:lnTo>
                        <a:lnTo>
                          <a:pt x="76" y="49"/>
                        </a:lnTo>
                        <a:lnTo>
                          <a:pt x="76" y="53"/>
                        </a:lnTo>
                        <a:lnTo>
                          <a:pt x="80" y="53"/>
                        </a:lnTo>
                        <a:lnTo>
                          <a:pt x="80" y="57"/>
                        </a:lnTo>
                        <a:lnTo>
                          <a:pt x="84" y="57"/>
                        </a:lnTo>
                        <a:lnTo>
                          <a:pt x="88" y="57"/>
                        </a:lnTo>
                        <a:lnTo>
                          <a:pt x="88" y="61"/>
                        </a:lnTo>
                        <a:lnTo>
                          <a:pt x="84" y="61"/>
                        </a:lnTo>
                        <a:lnTo>
                          <a:pt x="80" y="61"/>
                        </a:lnTo>
                        <a:lnTo>
                          <a:pt x="76" y="61"/>
                        </a:lnTo>
                        <a:lnTo>
                          <a:pt x="76" y="65"/>
                        </a:lnTo>
                        <a:lnTo>
                          <a:pt x="76" y="69"/>
                        </a:lnTo>
                        <a:lnTo>
                          <a:pt x="73" y="69"/>
                        </a:lnTo>
                        <a:lnTo>
                          <a:pt x="73" y="73"/>
                        </a:lnTo>
                        <a:lnTo>
                          <a:pt x="69" y="73"/>
                        </a:lnTo>
                        <a:lnTo>
                          <a:pt x="65" y="73"/>
                        </a:lnTo>
                        <a:lnTo>
                          <a:pt x="61" y="73"/>
                        </a:lnTo>
                        <a:lnTo>
                          <a:pt x="61" y="77"/>
                        </a:lnTo>
                        <a:lnTo>
                          <a:pt x="57" y="77"/>
                        </a:lnTo>
                        <a:lnTo>
                          <a:pt x="53" y="77"/>
                        </a:lnTo>
                        <a:lnTo>
                          <a:pt x="50" y="77"/>
                        </a:lnTo>
                        <a:lnTo>
                          <a:pt x="46" y="77"/>
                        </a:lnTo>
                        <a:lnTo>
                          <a:pt x="42" y="77"/>
                        </a:lnTo>
                        <a:lnTo>
                          <a:pt x="42" y="81"/>
                        </a:lnTo>
                        <a:lnTo>
                          <a:pt x="38" y="81"/>
                        </a:lnTo>
                        <a:lnTo>
                          <a:pt x="34" y="81"/>
                        </a:lnTo>
                        <a:lnTo>
                          <a:pt x="34" y="85"/>
                        </a:lnTo>
                        <a:lnTo>
                          <a:pt x="30" y="85"/>
                        </a:lnTo>
                        <a:lnTo>
                          <a:pt x="30" y="81"/>
                        </a:lnTo>
                        <a:lnTo>
                          <a:pt x="27" y="81"/>
                        </a:lnTo>
                        <a:lnTo>
                          <a:pt x="27" y="77"/>
                        </a:lnTo>
                        <a:lnTo>
                          <a:pt x="27" y="73"/>
                        </a:lnTo>
                        <a:lnTo>
                          <a:pt x="30" y="73"/>
                        </a:lnTo>
                        <a:lnTo>
                          <a:pt x="30" y="69"/>
                        </a:lnTo>
                        <a:lnTo>
                          <a:pt x="30" y="65"/>
                        </a:lnTo>
                        <a:lnTo>
                          <a:pt x="30" y="61"/>
                        </a:lnTo>
                        <a:lnTo>
                          <a:pt x="30" y="57"/>
                        </a:lnTo>
                        <a:lnTo>
                          <a:pt x="30" y="61"/>
                        </a:lnTo>
                        <a:lnTo>
                          <a:pt x="27" y="61"/>
                        </a:lnTo>
                        <a:lnTo>
                          <a:pt x="23" y="61"/>
                        </a:lnTo>
                        <a:lnTo>
                          <a:pt x="23" y="57"/>
                        </a:lnTo>
                        <a:lnTo>
                          <a:pt x="19" y="57"/>
                        </a:lnTo>
                        <a:lnTo>
                          <a:pt x="19" y="53"/>
                        </a:lnTo>
                        <a:lnTo>
                          <a:pt x="15" y="53"/>
                        </a:lnTo>
                        <a:lnTo>
                          <a:pt x="15" y="57"/>
                        </a:lnTo>
                        <a:lnTo>
                          <a:pt x="11" y="57"/>
                        </a:lnTo>
                        <a:lnTo>
                          <a:pt x="7" y="61"/>
                        </a:lnTo>
                        <a:lnTo>
                          <a:pt x="4" y="61"/>
                        </a:lnTo>
                        <a:lnTo>
                          <a:pt x="0" y="61"/>
                        </a:lnTo>
                        <a:lnTo>
                          <a:pt x="0" y="57"/>
                        </a:lnTo>
                        <a:lnTo>
                          <a:pt x="4" y="57"/>
                        </a:lnTo>
                        <a:lnTo>
                          <a:pt x="4" y="53"/>
                        </a:lnTo>
                        <a:lnTo>
                          <a:pt x="7" y="53"/>
                        </a:lnTo>
                        <a:lnTo>
                          <a:pt x="7" y="49"/>
                        </a:lnTo>
                        <a:lnTo>
                          <a:pt x="11" y="49"/>
                        </a:lnTo>
                        <a:lnTo>
                          <a:pt x="11" y="45"/>
                        </a:lnTo>
                        <a:lnTo>
                          <a:pt x="7" y="45"/>
                        </a:lnTo>
                        <a:lnTo>
                          <a:pt x="7" y="40"/>
                        </a:lnTo>
                        <a:lnTo>
                          <a:pt x="7" y="36"/>
                        </a:lnTo>
                        <a:lnTo>
                          <a:pt x="7" y="32"/>
                        </a:lnTo>
                        <a:lnTo>
                          <a:pt x="11" y="32"/>
                        </a:lnTo>
                        <a:lnTo>
                          <a:pt x="11" y="28"/>
                        </a:lnTo>
                        <a:lnTo>
                          <a:pt x="15" y="28"/>
                        </a:lnTo>
                        <a:lnTo>
                          <a:pt x="15" y="24"/>
                        </a:lnTo>
                        <a:lnTo>
                          <a:pt x="19" y="20"/>
                        </a:lnTo>
                        <a:lnTo>
                          <a:pt x="15" y="20"/>
                        </a:lnTo>
                        <a:lnTo>
                          <a:pt x="15" y="16"/>
                        </a:lnTo>
                        <a:lnTo>
                          <a:pt x="19" y="16"/>
                        </a:lnTo>
                        <a:lnTo>
                          <a:pt x="19" y="12"/>
                        </a:lnTo>
                        <a:lnTo>
                          <a:pt x="23" y="12"/>
                        </a:lnTo>
                        <a:lnTo>
                          <a:pt x="23" y="8"/>
                        </a:lnTo>
                        <a:lnTo>
                          <a:pt x="27" y="8"/>
                        </a:lnTo>
                        <a:lnTo>
                          <a:pt x="27" y="4"/>
                        </a:lnTo>
                        <a:lnTo>
                          <a:pt x="30" y="4"/>
                        </a:lnTo>
                        <a:lnTo>
                          <a:pt x="34" y="4"/>
                        </a:lnTo>
                        <a:lnTo>
                          <a:pt x="38" y="4"/>
                        </a:lnTo>
                        <a:lnTo>
                          <a:pt x="42" y="4"/>
                        </a:lnTo>
                        <a:lnTo>
                          <a:pt x="46" y="4"/>
                        </a:lnTo>
                        <a:lnTo>
                          <a:pt x="46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36" name="Freeform 811">
                    <a:extLst>
                      <a:ext uri="{FF2B5EF4-FFF2-40B4-BE49-F238E27FC236}">
                        <a16:creationId xmlns:a16="http://schemas.microsoft.com/office/drawing/2014/main" id="{6639C198-4990-66F7-F942-107C6AB80E6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511" y="3949"/>
                    <a:ext cx="61" cy="60"/>
                  </a:xfrm>
                  <a:custGeom>
                    <a:avLst/>
                    <a:gdLst>
                      <a:gd name="T0" fmla="*/ 38 w 61"/>
                      <a:gd name="T1" fmla="*/ 0 h 61"/>
                      <a:gd name="T2" fmla="*/ 42 w 61"/>
                      <a:gd name="T3" fmla="*/ 4 h 61"/>
                      <a:gd name="T4" fmla="*/ 50 w 61"/>
                      <a:gd name="T5" fmla="*/ 4 h 61"/>
                      <a:gd name="T6" fmla="*/ 53 w 61"/>
                      <a:gd name="T7" fmla="*/ 8 h 61"/>
                      <a:gd name="T8" fmla="*/ 61 w 61"/>
                      <a:gd name="T9" fmla="*/ 4 h 61"/>
                      <a:gd name="T10" fmla="*/ 57 w 61"/>
                      <a:gd name="T11" fmla="*/ 8 h 61"/>
                      <a:gd name="T12" fmla="*/ 53 w 61"/>
                      <a:gd name="T13" fmla="*/ 12 h 61"/>
                      <a:gd name="T14" fmla="*/ 50 w 61"/>
                      <a:gd name="T15" fmla="*/ 16 h 61"/>
                      <a:gd name="T16" fmla="*/ 46 w 61"/>
                      <a:gd name="T17" fmla="*/ 20 h 61"/>
                      <a:gd name="T18" fmla="*/ 42 w 61"/>
                      <a:gd name="T19" fmla="*/ 24 h 61"/>
                      <a:gd name="T20" fmla="*/ 38 w 61"/>
                      <a:gd name="T21" fmla="*/ 28 h 61"/>
                      <a:gd name="T22" fmla="*/ 34 w 61"/>
                      <a:gd name="T23" fmla="*/ 32 h 61"/>
                      <a:gd name="T24" fmla="*/ 30 w 61"/>
                      <a:gd name="T25" fmla="*/ 41 h 61"/>
                      <a:gd name="T26" fmla="*/ 30 w 61"/>
                      <a:gd name="T27" fmla="*/ 49 h 61"/>
                      <a:gd name="T28" fmla="*/ 27 w 61"/>
                      <a:gd name="T29" fmla="*/ 45 h 61"/>
                      <a:gd name="T30" fmla="*/ 23 w 61"/>
                      <a:gd name="T31" fmla="*/ 49 h 61"/>
                      <a:gd name="T32" fmla="*/ 15 w 61"/>
                      <a:gd name="T33" fmla="*/ 49 h 61"/>
                      <a:gd name="T34" fmla="*/ 11 w 61"/>
                      <a:gd name="T35" fmla="*/ 53 h 61"/>
                      <a:gd name="T36" fmla="*/ 7 w 61"/>
                      <a:gd name="T37" fmla="*/ 57 h 61"/>
                      <a:gd name="T38" fmla="*/ 4 w 61"/>
                      <a:gd name="T39" fmla="*/ 61 h 61"/>
                      <a:gd name="T40" fmla="*/ 0 w 61"/>
                      <a:gd name="T41" fmla="*/ 57 h 61"/>
                      <a:gd name="T42" fmla="*/ 0 w 61"/>
                      <a:gd name="T43" fmla="*/ 49 h 61"/>
                      <a:gd name="T44" fmla="*/ 4 w 61"/>
                      <a:gd name="T45" fmla="*/ 45 h 61"/>
                      <a:gd name="T46" fmla="*/ 7 w 61"/>
                      <a:gd name="T47" fmla="*/ 41 h 61"/>
                      <a:gd name="T48" fmla="*/ 11 w 61"/>
                      <a:gd name="T49" fmla="*/ 37 h 61"/>
                      <a:gd name="T50" fmla="*/ 11 w 61"/>
                      <a:gd name="T51" fmla="*/ 28 h 61"/>
                      <a:gd name="T52" fmla="*/ 11 w 61"/>
                      <a:gd name="T53" fmla="*/ 20 h 61"/>
                      <a:gd name="T54" fmla="*/ 15 w 61"/>
                      <a:gd name="T55" fmla="*/ 24 h 61"/>
                      <a:gd name="T56" fmla="*/ 15 w 61"/>
                      <a:gd name="T57" fmla="*/ 16 h 61"/>
                      <a:gd name="T58" fmla="*/ 23 w 61"/>
                      <a:gd name="T59" fmla="*/ 16 h 61"/>
                      <a:gd name="T60" fmla="*/ 27 w 61"/>
                      <a:gd name="T61" fmla="*/ 12 h 61"/>
                      <a:gd name="T62" fmla="*/ 27 w 61"/>
                      <a:gd name="T63" fmla="*/ 4 h 61"/>
                      <a:gd name="T64" fmla="*/ 30 w 61"/>
                      <a:gd name="T65" fmla="*/ 0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61" h="61">
                        <a:moveTo>
                          <a:pt x="34" y="0"/>
                        </a:moveTo>
                        <a:lnTo>
                          <a:pt x="38" y="0"/>
                        </a:lnTo>
                        <a:lnTo>
                          <a:pt x="38" y="4"/>
                        </a:lnTo>
                        <a:lnTo>
                          <a:pt x="42" y="4"/>
                        </a:lnTo>
                        <a:lnTo>
                          <a:pt x="46" y="4"/>
                        </a:lnTo>
                        <a:lnTo>
                          <a:pt x="50" y="4"/>
                        </a:lnTo>
                        <a:lnTo>
                          <a:pt x="50" y="8"/>
                        </a:lnTo>
                        <a:lnTo>
                          <a:pt x="53" y="8"/>
                        </a:lnTo>
                        <a:lnTo>
                          <a:pt x="57" y="8"/>
                        </a:lnTo>
                        <a:lnTo>
                          <a:pt x="61" y="4"/>
                        </a:lnTo>
                        <a:lnTo>
                          <a:pt x="61" y="8"/>
                        </a:lnTo>
                        <a:lnTo>
                          <a:pt x="57" y="8"/>
                        </a:lnTo>
                        <a:lnTo>
                          <a:pt x="53" y="8"/>
                        </a:lnTo>
                        <a:lnTo>
                          <a:pt x="53" y="12"/>
                        </a:lnTo>
                        <a:lnTo>
                          <a:pt x="53" y="16"/>
                        </a:lnTo>
                        <a:lnTo>
                          <a:pt x="50" y="16"/>
                        </a:lnTo>
                        <a:lnTo>
                          <a:pt x="50" y="20"/>
                        </a:lnTo>
                        <a:lnTo>
                          <a:pt x="46" y="20"/>
                        </a:lnTo>
                        <a:lnTo>
                          <a:pt x="42" y="20"/>
                        </a:lnTo>
                        <a:lnTo>
                          <a:pt x="42" y="24"/>
                        </a:lnTo>
                        <a:lnTo>
                          <a:pt x="38" y="24"/>
                        </a:lnTo>
                        <a:lnTo>
                          <a:pt x="38" y="28"/>
                        </a:lnTo>
                        <a:lnTo>
                          <a:pt x="34" y="28"/>
                        </a:lnTo>
                        <a:lnTo>
                          <a:pt x="34" y="32"/>
                        </a:lnTo>
                        <a:lnTo>
                          <a:pt x="30" y="37"/>
                        </a:lnTo>
                        <a:lnTo>
                          <a:pt x="30" y="41"/>
                        </a:lnTo>
                        <a:lnTo>
                          <a:pt x="30" y="45"/>
                        </a:lnTo>
                        <a:lnTo>
                          <a:pt x="30" y="49"/>
                        </a:lnTo>
                        <a:lnTo>
                          <a:pt x="30" y="45"/>
                        </a:lnTo>
                        <a:lnTo>
                          <a:pt x="27" y="45"/>
                        </a:lnTo>
                        <a:lnTo>
                          <a:pt x="27" y="49"/>
                        </a:lnTo>
                        <a:lnTo>
                          <a:pt x="23" y="49"/>
                        </a:lnTo>
                        <a:lnTo>
                          <a:pt x="19" y="49"/>
                        </a:lnTo>
                        <a:lnTo>
                          <a:pt x="15" y="49"/>
                        </a:lnTo>
                        <a:lnTo>
                          <a:pt x="15" y="53"/>
                        </a:lnTo>
                        <a:lnTo>
                          <a:pt x="11" y="53"/>
                        </a:lnTo>
                        <a:lnTo>
                          <a:pt x="11" y="57"/>
                        </a:lnTo>
                        <a:lnTo>
                          <a:pt x="7" y="57"/>
                        </a:lnTo>
                        <a:lnTo>
                          <a:pt x="7" y="61"/>
                        </a:lnTo>
                        <a:lnTo>
                          <a:pt x="4" y="61"/>
                        </a:lnTo>
                        <a:lnTo>
                          <a:pt x="4" y="57"/>
                        </a:lnTo>
                        <a:lnTo>
                          <a:pt x="0" y="57"/>
                        </a:lnTo>
                        <a:lnTo>
                          <a:pt x="0" y="53"/>
                        </a:lnTo>
                        <a:lnTo>
                          <a:pt x="0" y="49"/>
                        </a:lnTo>
                        <a:lnTo>
                          <a:pt x="4" y="49"/>
                        </a:lnTo>
                        <a:lnTo>
                          <a:pt x="4" y="45"/>
                        </a:lnTo>
                        <a:lnTo>
                          <a:pt x="4" y="41"/>
                        </a:lnTo>
                        <a:lnTo>
                          <a:pt x="7" y="41"/>
                        </a:lnTo>
                        <a:lnTo>
                          <a:pt x="7" y="37"/>
                        </a:lnTo>
                        <a:lnTo>
                          <a:pt x="11" y="37"/>
                        </a:lnTo>
                        <a:lnTo>
                          <a:pt x="11" y="32"/>
                        </a:lnTo>
                        <a:lnTo>
                          <a:pt x="11" y="28"/>
                        </a:lnTo>
                        <a:lnTo>
                          <a:pt x="11" y="24"/>
                        </a:lnTo>
                        <a:lnTo>
                          <a:pt x="11" y="20"/>
                        </a:lnTo>
                        <a:lnTo>
                          <a:pt x="15" y="20"/>
                        </a:lnTo>
                        <a:lnTo>
                          <a:pt x="15" y="24"/>
                        </a:lnTo>
                        <a:lnTo>
                          <a:pt x="15" y="20"/>
                        </a:lnTo>
                        <a:lnTo>
                          <a:pt x="15" y="16"/>
                        </a:lnTo>
                        <a:lnTo>
                          <a:pt x="19" y="16"/>
                        </a:lnTo>
                        <a:lnTo>
                          <a:pt x="23" y="16"/>
                        </a:lnTo>
                        <a:lnTo>
                          <a:pt x="23" y="12"/>
                        </a:lnTo>
                        <a:lnTo>
                          <a:pt x="27" y="12"/>
                        </a:lnTo>
                        <a:lnTo>
                          <a:pt x="27" y="8"/>
                        </a:lnTo>
                        <a:lnTo>
                          <a:pt x="27" y="4"/>
                        </a:lnTo>
                        <a:lnTo>
                          <a:pt x="30" y="4"/>
                        </a:lnTo>
                        <a:lnTo>
                          <a:pt x="30" y="0"/>
                        </a:lnTo>
                        <a:lnTo>
                          <a:pt x="34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37" name="Freeform 812">
                    <a:extLst>
                      <a:ext uri="{FF2B5EF4-FFF2-40B4-BE49-F238E27FC236}">
                        <a16:creationId xmlns:a16="http://schemas.microsoft.com/office/drawing/2014/main" id="{3150F2BD-8008-94B4-C228-B394B53E2C9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236" y="3954"/>
                    <a:ext cx="46" cy="81"/>
                  </a:xfrm>
                  <a:custGeom>
                    <a:avLst/>
                    <a:gdLst>
                      <a:gd name="T0" fmla="*/ 4 w 46"/>
                      <a:gd name="T1" fmla="*/ 0 h 81"/>
                      <a:gd name="T2" fmla="*/ 11 w 46"/>
                      <a:gd name="T3" fmla="*/ 0 h 81"/>
                      <a:gd name="T4" fmla="*/ 19 w 46"/>
                      <a:gd name="T5" fmla="*/ 0 h 81"/>
                      <a:gd name="T6" fmla="*/ 19 w 46"/>
                      <a:gd name="T7" fmla="*/ 8 h 81"/>
                      <a:gd name="T8" fmla="*/ 23 w 46"/>
                      <a:gd name="T9" fmla="*/ 12 h 81"/>
                      <a:gd name="T10" fmla="*/ 23 w 46"/>
                      <a:gd name="T11" fmla="*/ 20 h 81"/>
                      <a:gd name="T12" fmla="*/ 27 w 46"/>
                      <a:gd name="T13" fmla="*/ 24 h 81"/>
                      <a:gd name="T14" fmla="*/ 30 w 46"/>
                      <a:gd name="T15" fmla="*/ 28 h 81"/>
                      <a:gd name="T16" fmla="*/ 30 w 46"/>
                      <a:gd name="T17" fmla="*/ 28 h 81"/>
                      <a:gd name="T18" fmla="*/ 34 w 46"/>
                      <a:gd name="T19" fmla="*/ 33 h 81"/>
                      <a:gd name="T20" fmla="*/ 34 w 46"/>
                      <a:gd name="T21" fmla="*/ 41 h 81"/>
                      <a:gd name="T22" fmla="*/ 38 w 46"/>
                      <a:gd name="T23" fmla="*/ 45 h 81"/>
                      <a:gd name="T24" fmla="*/ 38 w 46"/>
                      <a:gd name="T25" fmla="*/ 53 h 81"/>
                      <a:gd name="T26" fmla="*/ 42 w 46"/>
                      <a:gd name="T27" fmla="*/ 57 h 81"/>
                      <a:gd name="T28" fmla="*/ 46 w 46"/>
                      <a:gd name="T29" fmla="*/ 61 h 81"/>
                      <a:gd name="T30" fmla="*/ 46 w 46"/>
                      <a:gd name="T31" fmla="*/ 61 h 81"/>
                      <a:gd name="T32" fmla="*/ 42 w 46"/>
                      <a:gd name="T33" fmla="*/ 65 h 81"/>
                      <a:gd name="T34" fmla="*/ 42 w 46"/>
                      <a:gd name="T35" fmla="*/ 73 h 81"/>
                      <a:gd name="T36" fmla="*/ 34 w 46"/>
                      <a:gd name="T37" fmla="*/ 73 h 81"/>
                      <a:gd name="T38" fmla="*/ 30 w 46"/>
                      <a:gd name="T39" fmla="*/ 77 h 81"/>
                      <a:gd name="T40" fmla="*/ 27 w 46"/>
                      <a:gd name="T41" fmla="*/ 81 h 81"/>
                      <a:gd name="T42" fmla="*/ 27 w 46"/>
                      <a:gd name="T43" fmla="*/ 73 h 81"/>
                      <a:gd name="T44" fmla="*/ 23 w 46"/>
                      <a:gd name="T45" fmla="*/ 69 h 81"/>
                      <a:gd name="T46" fmla="*/ 23 w 46"/>
                      <a:gd name="T47" fmla="*/ 61 h 81"/>
                      <a:gd name="T48" fmla="*/ 23 w 46"/>
                      <a:gd name="T49" fmla="*/ 53 h 81"/>
                      <a:gd name="T50" fmla="*/ 23 w 46"/>
                      <a:gd name="T51" fmla="*/ 45 h 81"/>
                      <a:gd name="T52" fmla="*/ 19 w 46"/>
                      <a:gd name="T53" fmla="*/ 41 h 81"/>
                      <a:gd name="T54" fmla="*/ 19 w 46"/>
                      <a:gd name="T55" fmla="*/ 33 h 81"/>
                      <a:gd name="T56" fmla="*/ 15 w 46"/>
                      <a:gd name="T57" fmla="*/ 28 h 81"/>
                      <a:gd name="T58" fmla="*/ 15 w 46"/>
                      <a:gd name="T59" fmla="*/ 28 h 81"/>
                      <a:gd name="T60" fmla="*/ 11 w 46"/>
                      <a:gd name="T61" fmla="*/ 24 h 81"/>
                      <a:gd name="T62" fmla="*/ 11 w 46"/>
                      <a:gd name="T63" fmla="*/ 16 h 81"/>
                      <a:gd name="T64" fmla="*/ 4 w 46"/>
                      <a:gd name="T65" fmla="*/ 16 h 81"/>
                      <a:gd name="T66" fmla="*/ 0 w 46"/>
                      <a:gd name="T67" fmla="*/ 12 h 81"/>
                      <a:gd name="T68" fmla="*/ 4 w 46"/>
                      <a:gd name="T69" fmla="*/ 8 h 81"/>
                      <a:gd name="T70" fmla="*/ 0 w 46"/>
                      <a:gd name="T71" fmla="*/ 4 h 8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</a:cxnLst>
                    <a:rect l="0" t="0" r="r" b="b"/>
                    <a:pathLst>
                      <a:path w="46" h="81">
                        <a:moveTo>
                          <a:pt x="0" y="4"/>
                        </a:moveTo>
                        <a:lnTo>
                          <a:pt x="4" y="0"/>
                        </a:lnTo>
                        <a:lnTo>
                          <a:pt x="7" y="0"/>
                        </a:lnTo>
                        <a:lnTo>
                          <a:pt x="11" y="0"/>
                        </a:lnTo>
                        <a:lnTo>
                          <a:pt x="15" y="0"/>
                        </a:lnTo>
                        <a:lnTo>
                          <a:pt x="19" y="0"/>
                        </a:lnTo>
                        <a:lnTo>
                          <a:pt x="19" y="4"/>
                        </a:lnTo>
                        <a:lnTo>
                          <a:pt x="19" y="8"/>
                        </a:lnTo>
                        <a:lnTo>
                          <a:pt x="19" y="12"/>
                        </a:lnTo>
                        <a:lnTo>
                          <a:pt x="23" y="12"/>
                        </a:lnTo>
                        <a:lnTo>
                          <a:pt x="23" y="16"/>
                        </a:lnTo>
                        <a:lnTo>
                          <a:pt x="23" y="20"/>
                        </a:lnTo>
                        <a:lnTo>
                          <a:pt x="23" y="24"/>
                        </a:lnTo>
                        <a:lnTo>
                          <a:pt x="27" y="24"/>
                        </a:lnTo>
                        <a:lnTo>
                          <a:pt x="27" y="28"/>
                        </a:lnTo>
                        <a:lnTo>
                          <a:pt x="30" y="28"/>
                        </a:lnTo>
                        <a:lnTo>
                          <a:pt x="34" y="28"/>
                        </a:lnTo>
                        <a:lnTo>
                          <a:pt x="30" y="28"/>
                        </a:lnTo>
                        <a:lnTo>
                          <a:pt x="30" y="33"/>
                        </a:lnTo>
                        <a:lnTo>
                          <a:pt x="34" y="33"/>
                        </a:lnTo>
                        <a:lnTo>
                          <a:pt x="34" y="37"/>
                        </a:lnTo>
                        <a:lnTo>
                          <a:pt x="34" y="41"/>
                        </a:lnTo>
                        <a:lnTo>
                          <a:pt x="34" y="45"/>
                        </a:lnTo>
                        <a:lnTo>
                          <a:pt x="38" y="45"/>
                        </a:lnTo>
                        <a:lnTo>
                          <a:pt x="38" y="49"/>
                        </a:lnTo>
                        <a:lnTo>
                          <a:pt x="38" y="53"/>
                        </a:lnTo>
                        <a:lnTo>
                          <a:pt x="42" y="53"/>
                        </a:lnTo>
                        <a:lnTo>
                          <a:pt x="42" y="57"/>
                        </a:lnTo>
                        <a:lnTo>
                          <a:pt x="42" y="61"/>
                        </a:lnTo>
                        <a:lnTo>
                          <a:pt x="46" y="61"/>
                        </a:lnTo>
                        <a:lnTo>
                          <a:pt x="42" y="61"/>
                        </a:lnTo>
                        <a:lnTo>
                          <a:pt x="46" y="61"/>
                        </a:lnTo>
                        <a:lnTo>
                          <a:pt x="46" y="65"/>
                        </a:lnTo>
                        <a:lnTo>
                          <a:pt x="42" y="65"/>
                        </a:lnTo>
                        <a:lnTo>
                          <a:pt x="42" y="69"/>
                        </a:lnTo>
                        <a:lnTo>
                          <a:pt x="42" y="73"/>
                        </a:lnTo>
                        <a:lnTo>
                          <a:pt x="38" y="73"/>
                        </a:lnTo>
                        <a:lnTo>
                          <a:pt x="34" y="73"/>
                        </a:lnTo>
                        <a:lnTo>
                          <a:pt x="34" y="77"/>
                        </a:lnTo>
                        <a:lnTo>
                          <a:pt x="30" y="77"/>
                        </a:lnTo>
                        <a:lnTo>
                          <a:pt x="30" y="81"/>
                        </a:lnTo>
                        <a:lnTo>
                          <a:pt x="27" y="81"/>
                        </a:lnTo>
                        <a:lnTo>
                          <a:pt x="27" y="77"/>
                        </a:lnTo>
                        <a:lnTo>
                          <a:pt x="27" y="73"/>
                        </a:lnTo>
                        <a:lnTo>
                          <a:pt x="23" y="73"/>
                        </a:lnTo>
                        <a:lnTo>
                          <a:pt x="23" y="69"/>
                        </a:lnTo>
                        <a:lnTo>
                          <a:pt x="23" y="65"/>
                        </a:lnTo>
                        <a:lnTo>
                          <a:pt x="23" y="61"/>
                        </a:lnTo>
                        <a:lnTo>
                          <a:pt x="23" y="57"/>
                        </a:lnTo>
                        <a:lnTo>
                          <a:pt x="23" y="53"/>
                        </a:lnTo>
                        <a:lnTo>
                          <a:pt x="23" y="49"/>
                        </a:lnTo>
                        <a:lnTo>
                          <a:pt x="23" y="45"/>
                        </a:lnTo>
                        <a:lnTo>
                          <a:pt x="19" y="45"/>
                        </a:lnTo>
                        <a:lnTo>
                          <a:pt x="19" y="41"/>
                        </a:lnTo>
                        <a:lnTo>
                          <a:pt x="19" y="37"/>
                        </a:lnTo>
                        <a:lnTo>
                          <a:pt x="19" y="33"/>
                        </a:lnTo>
                        <a:lnTo>
                          <a:pt x="19" y="28"/>
                        </a:lnTo>
                        <a:lnTo>
                          <a:pt x="15" y="28"/>
                        </a:lnTo>
                        <a:lnTo>
                          <a:pt x="15" y="24"/>
                        </a:lnTo>
                        <a:lnTo>
                          <a:pt x="15" y="28"/>
                        </a:lnTo>
                        <a:lnTo>
                          <a:pt x="15" y="24"/>
                        </a:lnTo>
                        <a:lnTo>
                          <a:pt x="11" y="24"/>
                        </a:lnTo>
                        <a:lnTo>
                          <a:pt x="11" y="20"/>
                        </a:lnTo>
                        <a:lnTo>
                          <a:pt x="11" y="16"/>
                        </a:lnTo>
                        <a:lnTo>
                          <a:pt x="7" y="16"/>
                        </a:lnTo>
                        <a:lnTo>
                          <a:pt x="4" y="16"/>
                        </a:lnTo>
                        <a:lnTo>
                          <a:pt x="4" y="12"/>
                        </a:lnTo>
                        <a:lnTo>
                          <a:pt x="0" y="12"/>
                        </a:lnTo>
                        <a:lnTo>
                          <a:pt x="4" y="12"/>
                        </a:lnTo>
                        <a:lnTo>
                          <a:pt x="4" y="8"/>
                        </a:lnTo>
                        <a:lnTo>
                          <a:pt x="0" y="8"/>
                        </a:lnTo>
                        <a:lnTo>
                          <a:pt x="0" y="4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38" name="Freeform 813">
                    <a:extLst>
                      <a:ext uri="{FF2B5EF4-FFF2-40B4-BE49-F238E27FC236}">
                        <a16:creationId xmlns:a16="http://schemas.microsoft.com/office/drawing/2014/main" id="{AFC283C6-8431-00DF-76C7-F235E302E6C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50" y="3954"/>
                    <a:ext cx="26" cy="28"/>
                  </a:xfrm>
                  <a:custGeom>
                    <a:avLst/>
                    <a:gdLst>
                      <a:gd name="T0" fmla="*/ 20 w 27"/>
                      <a:gd name="T1" fmla="*/ 0 h 28"/>
                      <a:gd name="T2" fmla="*/ 23 w 27"/>
                      <a:gd name="T3" fmla="*/ 0 h 28"/>
                      <a:gd name="T4" fmla="*/ 27 w 27"/>
                      <a:gd name="T5" fmla="*/ 0 h 28"/>
                      <a:gd name="T6" fmla="*/ 27 w 27"/>
                      <a:gd name="T7" fmla="*/ 4 h 28"/>
                      <a:gd name="T8" fmla="*/ 23 w 27"/>
                      <a:gd name="T9" fmla="*/ 4 h 28"/>
                      <a:gd name="T10" fmla="*/ 23 w 27"/>
                      <a:gd name="T11" fmla="*/ 8 h 28"/>
                      <a:gd name="T12" fmla="*/ 27 w 27"/>
                      <a:gd name="T13" fmla="*/ 12 h 28"/>
                      <a:gd name="T14" fmla="*/ 27 w 27"/>
                      <a:gd name="T15" fmla="*/ 16 h 28"/>
                      <a:gd name="T16" fmla="*/ 23 w 27"/>
                      <a:gd name="T17" fmla="*/ 16 h 28"/>
                      <a:gd name="T18" fmla="*/ 23 w 27"/>
                      <a:gd name="T19" fmla="*/ 20 h 28"/>
                      <a:gd name="T20" fmla="*/ 20 w 27"/>
                      <a:gd name="T21" fmla="*/ 20 h 28"/>
                      <a:gd name="T22" fmla="*/ 16 w 27"/>
                      <a:gd name="T23" fmla="*/ 20 h 28"/>
                      <a:gd name="T24" fmla="*/ 16 w 27"/>
                      <a:gd name="T25" fmla="*/ 24 h 28"/>
                      <a:gd name="T26" fmla="*/ 12 w 27"/>
                      <a:gd name="T27" fmla="*/ 24 h 28"/>
                      <a:gd name="T28" fmla="*/ 12 w 27"/>
                      <a:gd name="T29" fmla="*/ 28 h 28"/>
                      <a:gd name="T30" fmla="*/ 8 w 27"/>
                      <a:gd name="T31" fmla="*/ 28 h 28"/>
                      <a:gd name="T32" fmla="*/ 0 w 27"/>
                      <a:gd name="T33" fmla="*/ 24 h 28"/>
                      <a:gd name="T34" fmla="*/ 0 w 27"/>
                      <a:gd name="T35" fmla="*/ 20 h 28"/>
                      <a:gd name="T36" fmla="*/ 4 w 27"/>
                      <a:gd name="T37" fmla="*/ 20 h 28"/>
                      <a:gd name="T38" fmla="*/ 4 w 27"/>
                      <a:gd name="T39" fmla="*/ 16 h 28"/>
                      <a:gd name="T40" fmla="*/ 8 w 27"/>
                      <a:gd name="T41" fmla="*/ 16 h 28"/>
                      <a:gd name="T42" fmla="*/ 12 w 27"/>
                      <a:gd name="T43" fmla="*/ 16 h 28"/>
                      <a:gd name="T44" fmla="*/ 12 w 27"/>
                      <a:gd name="T45" fmla="*/ 12 h 28"/>
                      <a:gd name="T46" fmla="*/ 16 w 27"/>
                      <a:gd name="T47" fmla="*/ 12 h 28"/>
                      <a:gd name="T48" fmla="*/ 16 w 27"/>
                      <a:gd name="T49" fmla="*/ 8 h 28"/>
                      <a:gd name="T50" fmla="*/ 16 w 27"/>
                      <a:gd name="T51" fmla="*/ 4 h 28"/>
                      <a:gd name="T52" fmla="*/ 20 w 27"/>
                      <a:gd name="T53" fmla="*/ 4 h 28"/>
                      <a:gd name="T54" fmla="*/ 20 w 27"/>
                      <a:gd name="T55" fmla="*/ 0 h 2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</a:cxnLst>
                    <a:rect l="0" t="0" r="r" b="b"/>
                    <a:pathLst>
                      <a:path w="27" h="28">
                        <a:moveTo>
                          <a:pt x="20" y="0"/>
                        </a:moveTo>
                        <a:lnTo>
                          <a:pt x="23" y="0"/>
                        </a:lnTo>
                        <a:lnTo>
                          <a:pt x="27" y="0"/>
                        </a:lnTo>
                        <a:lnTo>
                          <a:pt x="27" y="4"/>
                        </a:lnTo>
                        <a:lnTo>
                          <a:pt x="23" y="4"/>
                        </a:lnTo>
                        <a:lnTo>
                          <a:pt x="23" y="8"/>
                        </a:lnTo>
                        <a:lnTo>
                          <a:pt x="27" y="12"/>
                        </a:lnTo>
                        <a:lnTo>
                          <a:pt x="27" y="16"/>
                        </a:lnTo>
                        <a:lnTo>
                          <a:pt x="23" y="16"/>
                        </a:lnTo>
                        <a:lnTo>
                          <a:pt x="23" y="20"/>
                        </a:lnTo>
                        <a:lnTo>
                          <a:pt x="20" y="20"/>
                        </a:lnTo>
                        <a:lnTo>
                          <a:pt x="16" y="20"/>
                        </a:lnTo>
                        <a:lnTo>
                          <a:pt x="16" y="24"/>
                        </a:lnTo>
                        <a:lnTo>
                          <a:pt x="12" y="24"/>
                        </a:lnTo>
                        <a:lnTo>
                          <a:pt x="12" y="28"/>
                        </a:lnTo>
                        <a:lnTo>
                          <a:pt x="8" y="28"/>
                        </a:lnTo>
                        <a:lnTo>
                          <a:pt x="0" y="24"/>
                        </a:lnTo>
                        <a:lnTo>
                          <a:pt x="0" y="20"/>
                        </a:lnTo>
                        <a:lnTo>
                          <a:pt x="4" y="20"/>
                        </a:lnTo>
                        <a:lnTo>
                          <a:pt x="4" y="16"/>
                        </a:lnTo>
                        <a:lnTo>
                          <a:pt x="8" y="16"/>
                        </a:lnTo>
                        <a:lnTo>
                          <a:pt x="12" y="16"/>
                        </a:lnTo>
                        <a:lnTo>
                          <a:pt x="12" y="12"/>
                        </a:lnTo>
                        <a:lnTo>
                          <a:pt x="16" y="12"/>
                        </a:lnTo>
                        <a:lnTo>
                          <a:pt x="16" y="8"/>
                        </a:lnTo>
                        <a:lnTo>
                          <a:pt x="16" y="4"/>
                        </a:lnTo>
                        <a:lnTo>
                          <a:pt x="20" y="4"/>
                        </a:lnTo>
                        <a:lnTo>
                          <a:pt x="20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39" name="Freeform 814">
                    <a:extLst>
                      <a:ext uri="{FF2B5EF4-FFF2-40B4-BE49-F238E27FC236}">
                        <a16:creationId xmlns:a16="http://schemas.microsoft.com/office/drawing/2014/main" id="{22805BAA-A631-0B1A-20F8-15866548A17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516" y="3957"/>
                    <a:ext cx="122" cy="58"/>
                  </a:xfrm>
                  <a:custGeom>
                    <a:avLst/>
                    <a:gdLst>
                      <a:gd name="T0" fmla="*/ 61 w 122"/>
                      <a:gd name="T1" fmla="*/ 0 h 57"/>
                      <a:gd name="T2" fmla="*/ 61 w 122"/>
                      <a:gd name="T3" fmla="*/ 8 h 57"/>
                      <a:gd name="T4" fmla="*/ 65 w 122"/>
                      <a:gd name="T5" fmla="*/ 12 h 57"/>
                      <a:gd name="T6" fmla="*/ 72 w 122"/>
                      <a:gd name="T7" fmla="*/ 12 h 57"/>
                      <a:gd name="T8" fmla="*/ 76 w 122"/>
                      <a:gd name="T9" fmla="*/ 8 h 57"/>
                      <a:gd name="T10" fmla="*/ 84 w 122"/>
                      <a:gd name="T11" fmla="*/ 8 h 57"/>
                      <a:gd name="T12" fmla="*/ 88 w 122"/>
                      <a:gd name="T13" fmla="*/ 12 h 57"/>
                      <a:gd name="T14" fmla="*/ 96 w 122"/>
                      <a:gd name="T15" fmla="*/ 12 h 57"/>
                      <a:gd name="T16" fmla="*/ 111 w 122"/>
                      <a:gd name="T17" fmla="*/ 20 h 57"/>
                      <a:gd name="T18" fmla="*/ 119 w 122"/>
                      <a:gd name="T19" fmla="*/ 53 h 57"/>
                      <a:gd name="T20" fmla="*/ 119 w 122"/>
                      <a:gd name="T21" fmla="*/ 45 h 57"/>
                      <a:gd name="T22" fmla="*/ 111 w 122"/>
                      <a:gd name="T23" fmla="*/ 45 h 57"/>
                      <a:gd name="T24" fmla="*/ 111 w 122"/>
                      <a:gd name="T25" fmla="*/ 37 h 57"/>
                      <a:gd name="T26" fmla="*/ 103 w 122"/>
                      <a:gd name="T27" fmla="*/ 37 h 57"/>
                      <a:gd name="T28" fmla="*/ 96 w 122"/>
                      <a:gd name="T29" fmla="*/ 37 h 57"/>
                      <a:gd name="T30" fmla="*/ 96 w 122"/>
                      <a:gd name="T31" fmla="*/ 37 h 57"/>
                      <a:gd name="T32" fmla="*/ 92 w 122"/>
                      <a:gd name="T33" fmla="*/ 41 h 57"/>
                      <a:gd name="T34" fmla="*/ 88 w 122"/>
                      <a:gd name="T35" fmla="*/ 37 h 57"/>
                      <a:gd name="T36" fmla="*/ 84 w 122"/>
                      <a:gd name="T37" fmla="*/ 41 h 57"/>
                      <a:gd name="T38" fmla="*/ 80 w 122"/>
                      <a:gd name="T39" fmla="*/ 45 h 57"/>
                      <a:gd name="T40" fmla="*/ 76 w 122"/>
                      <a:gd name="T41" fmla="*/ 49 h 57"/>
                      <a:gd name="T42" fmla="*/ 72 w 122"/>
                      <a:gd name="T43" fmla="*/ 49 h 57"/>
                      <a:gd name="T44" fmla="*/ 65 w 122"/>
                      <a:gd name="T45" fmla="*/ 49 h 57"/>
                      <a:gd name="T46" fmla="*/ 57 w 122"/>
                      <a:gd name="T47" fmla="*/ 49 h 57"/>
                      <a:gd name="T48" fmla="*/ 49 w 122"/>
                      <a:gd name="T49" fmla="*/ 49 h 57"/>
                      <a:gd name="T50" fmla="*/ 49 w 122"/>
                      <a:gd name="T51" fmla="*/ 49 h 57"/>
                      <a:gd name="T52" fmla="*/ 46 w 122"/>
                      <a:gd name="T53" fmla="*/ 45 h 57"/>
                      <a:gd name="T54" fmla="*/ 46 w 122"/>
                      <a:gd name="T55" fmla="*/ 53 h 57"/>
                      <a:gd name="T56" fmla="*/ 46 w 122"/>
                      <a:gd name="T57" fmla="*/ 53 h 57"/>
                      <a:gd name="T58" fmla="*/ 38 w 122"/>
                      <a:gd name="T59" fmla="*/ 53 h 57"/>
                      <a:gd name="T60" fmla="*/ 34 w 122"/>
                      <a:gd name="T61" fmla="*/ 49 h 57"/>
                      <a:gd name="T62" fmla="*/ 30 w 122"/>
                      <a:gd name="T63" fmla="*/ 53 h 57"/>
                      <a:gd name="T64" fmla="*/ 26 w 122"/>
                      <a:gd name="T65" fmla="*/ 49 h 57"/>
                      <a:gd name="T66" fmla="*/ 19 w 122"/>
                      <a:gd name="T67" fmla="*/ 49 h 57"/>
                      <a:gd name="T68" fmla="*/ 15 w 122"/>
                      <a:gd name="T69" fmla="*/ 53 h 57"/>
                      <a:gd name="T70" fmla="*/ 7 w 122"/>
                      <a:gd name="T71" fmla="*/ 53 h 57"/>
                      <a:gd name="T72" fmla="*/ 3 w 122"/>
                      <a:gd name="T73" fmla="*/ 57 h 57"/>
                      <a:gd name="T74" fmla="*/ 0 w 122"/>
                      <a:gd name="T75" fmla="*/ 53 h 57"/>
                      <a:gd name="T76" fmla="*/ 3 w 122"/>
                      <a:gd name="T77" fmla="*/ 49 h 57"/>
                      <a:gd name="T78" fmla="*/ 7 w 122"/>
                      <a:gd name="T79" fmla="*/ 45 h 57"/>
                      <a:gd name="T80" fmla="*/ 11 w 122"/>
                      <a:gd name="T81" fmla="*/ 41 h 57"/>
                      <a:gd name="T82" fmla="*/ 19 w 122"/>
                      <a:gd name="T83" fmla="*/ 41 h 57"/>
                      <a:gd name="T84" fmla="*/ 23 w 122"/>
                      <a:gd name="T85" fmla="*/ 37 h 57"/>
                      <a:gd name="T86" fmla="*/ 26 w 122"/>
                      <a:gd name="T87" fmla="*/ 41 h 57"/>
                      <a:gd name="T88" fmla="*/ 26 w 122"/>
                      <a:gd name="T89" fmla="*/ 33 h 57"/>
                      <a:gd name="T90" fmla="*/ 30 w 122"/>
                      <a:gd name="T91" fmla="*/ 24 h 57"/>
                      <a:gd name="T92" fmla="*/ 34 w 122"/>
                      <a:gd name="T93" fmla="*/ 20 h 57"/>
                      <a:gd name="T94" fmla="*/ 38 w 122"/>
                      <a:gd name="T95" fmla="*/ 16 h 57"/>
                      <a:gd name="T96" fmla="*/ 42 w 122"/>
                      <a:gd name="T97" fmla="*/ 12 h 57"/>
                      <a:gd name="T98" fmla="*/ 46 w 122"/>
                      <a:gd name="T99" fmla="*/ 8 h 57"/>
                      <a:gd name="T100" fmla="*/ 49 w 122"/>
                      <a:gd name="T101" fmla="*/ 4 h 57"/>
                      <a:gd name="T102" fmla="*/ 53 w 122"/>
                      <a:gd name="T103" fmla="*/ 0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</a:cxnLst>
                    <a:rect l="0" t="0" r="r" b="b"/>
                    <a:pathLst>
                      <a:path w="122" h="57">
                        <a:moveTo>
                          <a:pt x="57" y="0"/>
                        </a:moveTo>
                        <a:lnTo>
                          <a:pt x="61" y="0"/>
                        </a:lnTo>
                        <a:lnTo>
                          <a:pt x="61" y="4"/>
                        </a:lnTo>
                        <a:lnTo>
                          <a:pt x="61" y="8"/>
                        </a:lnTo>
                        <a:lnTo>
                          <a:pt x="65" y="8"/>
                        </a:lnTo>
                        <a:lnTo>
                          <a:pt x="65" y="12"/>
                        </a:lnTo>
                        <a:lnTo>
                          <a:pt x="69" y="12"/>
                        </a:lnTo>
                        <a:lnTo>
                          <a:pt x="72" y="12"/>
                        </a:lnTo>
                        <a:lnTo>
                          <a:pt x="72" y="8"/>
                        </a:lnTo>
                        <a:lnTo>
                          <a:pt x="76" y="8"/>
                        </a:lnTo>
                        <a:lnTo>
                          <a:pt x="80" y="8"/>
                        </a:lnTo>
                        <a:lnTo>
                          <a:pt x="84" y="8"/>
                        </a:lnTo>
                        <a:lnTo>
                          <a:pt x="84" y="12"/>
                        </a:lnTo>
                        <a:lnTo>
                          <a:pt x="88" y="12"/>
                        </a:lnTo>
                        <a:lnTo>
                          <a:pt x="92" y="12"/>
                        </a:lnTo>
                        <a:lnTo>
                          <a:pt x="96" y="12"/>
                        </a:lnTo>
                        <a:lnTo>
                          <a:pt x="99" y="12"/>
                        </a:lnTo>
                        <a:lnTo>
                          <a:pt x="111" y="20"/>
                        </a:lnTo>
                        <a:lnTo>
                          <a:pt x="122" y="33"/>
                        </a:lnTo>
                        <a:lnTo>
                          <a:pt x="119" y="53"/>
                        </a:lnTo>
                        <a:lnTo>
                          <a:pt x="119" y="49"/>
                        </a:lnTo>
                        <a:lnTo>
                          <a:pt x="119" y="45"/>
                        </a:lnTo>
                        <a:lnTo>
                          <a:pt x="115" y="45"/>
                        </a:lnTo>
                        <a:lnTo>
                          <a:pt x="111" y="45"/>
                        </a:lnTo>
                        <a:lnTo>
                          <a:pt x="111" y="41"/>
                        </a:lnTo>
                        <a:lnTo>
                          <a:pt x="111" y="37"/>
                        </a:lnTo>
                        <a:lnTo>
                          <a:pt x="107" y="37"/>
                        </a:lnTo>
                        <a:lnTo>
                          <a:pt x="103" y="37"/>
                        </a:lnTo>
                        <a:lnTo>
                          <a:pt x="99" y="37"/>
                        </a:lnTo>
                        <a:lnTo>
                          <a:pt x="96" y="37"/>
                        </a:lnTo>
                        <a:lnTo>
                          <a:pt x="96" y="33"/>
                        </a:lnTo>
                        <a:lnTo>
                          <a:pt x="96" y="37"/>
                        </a:lnTo>
                        <a:lnTo>
                          <a:pt x="92" y="37"/>
                        </a:lnTo>
                        <a:lnTo>
                          <a:pt x="92" y="41"/>
                        </a:lnTo>
                        <a:lnTo>
                          <a:pt x="88" y="41"/>
                        </a:lnTo>
                        <a:lnTo>
                          <a:pt x="88" y="37"/>
                        </a:lnTo>
                        <a:lnTo>
                          <a:pt x="84" y="37"/>
                        </a:lnTo>
                        <a:lnTo>
                          <a:pt x="84" y="41"/>
                        </a:lnTo>
                        <a:lnTo>
                          <a:pt x="80" y="41"/>
                        </a:lnTo>
                        <a:lnTo>
                          <a:pt x="80" y="45"/>
                        </a:lnTo>
                        <a:lnTo>
                          <a:pt x="76" y="45"/>
                        </a:lnTo>
                        <a:lnTo>
                          <a:pt x="76" y="49"/>
                        </a:lnTo>
                        <a:lnTo>
                          <a:pt x="72" y="53"/>
                        </a:lnTo>
                        <a:lnTo>
                          <a:pt x="72" y="49"/>
                        </a:lnTo>
                        <a:lnTo>
                          <a:pt x="69" y="49"/>
                        </a:lnTo>
                        <a:lnTo>
                          <a:pt x="65" y="49"/>
                        </a:lnTo>
                        <a:lnTo>
                          <a:pt x="61" y="49"/>
                        </a:lnTo>
                        <a:lnTo>
                          <a:pt x="57" y="49"/>
                        </a:lnTo>
                        <a:lnTo>
                          <a:pt x="53" y="49"/>
                        </a:lnTo>
                        <a:lnTo>
                          <a:pt x="49" y="49"/>
                        </a:lnTo>
                        <a:lnTo>
                          <a:pt x="49" y="45"/>
                        </a:lnTo>
                        <a:lnTo>
                          <a:pt x="49" y="49"/>
                        </a:lnTo>
                        <a:lnTo>
                          <a:pt x="49" y="45"/>
                        </a:lnTo>
                        <a:lnTo>
                          <a:pt x="46" y="45"/>
                        </a:lnTo>
                        <a:lnTo>
                          <a:pt x="46" y="49"/>
                        </a:lnTo>
                        <a:lnTo>
                          <a:pt x="46" y="53"/>
                        </a:lnTo>
                        <a:lnTo>
                          <a:pt x="46" y="57"/>
                        </a:lnTo>
                        <a:lnTo>
                          <a:pt x="46" y="53"/>
                        </a:lnTo>
                        <a:lnTo>
                          <a:pt x="42" y="53"/>
                        </a:lnTo>
                        <a:lnTo>
                          <a:pt x="38" y="53"/>
                        </a:lnTo>
                        <a:lnTo>
                          <a:pt x="38" y="49"/>
                        </a:lnTo>
                        <a:lnTo>
                          <a:pt x="34" y="49"/>
                        </a:lnTo>
                        <a:lnTo>
                          <a:pt x="30" y="49"/>
                        </a:lnTo>
                        <a:lnTo>
                          <a:pt x="30" y="53"/>
                        </a:lnTo>
                        <a:lnTo>
                          <a:pt x="26" y="53"/>
                        </a:lnTo>
                        <a:lnTo>
                          <a:pt x="26" y="49"/>
                        </a:lnTo>
                        <a:lnTo>
                          <a:pt x="23" y="49"/>
                        </a:lnTo>
                        <a:lnTo>
                          <a:pt x="19" y="49"/>
                        </a:lnTo>
                        <a:lnTo>
                          <a:pt x="19" y="53"/>
                        </a:lnTo>
                        <a:lnTo>
                          <a:pt x="15" y="53"/>
                        </a:lnTo>
                        <a:lnTo>
                          <a:pt x="11" y="53"/>
                        </a:lnTo>
                        <a:lnTo>
                          <a:pt x="7" y="53"/>
                        </a:lnTo>
                        <a:lnTo>
                          <a:pt x="7" y="57"/>
                        </a:lnTo>
                        <a:lnTo>
                          <a:pt x="3" y="57"/>
                        </a:lnTo>
                        <a:lnTo>
                          <a:pt x="0" y="57"/>
                        </a:lnTo>
                        <a:lnTo>
                          <a:pt x="0" y="53"/>
                        </a:lnTo>
                        <a:lnTo>
                          <a:pt x="3" y="53"/>
                        </a:lnTo>
                        <a:lnTo>
                          <a:pt x="3" y="49"/>
                        </a:lnTo>
                        <a:lnTo>
                          <a:pt x="7" y="49"/>
                        </a:lnTo>
                        <a:lnTo>
                          <a:pt x="7" y="45"/>
                        </a:lnTo>
                        <a:lnTo>
                          <a:pt x="11" y="45"/>
                        </a:lnTo>
                        <a:lnTo>
                          <a:pt x="11" y="41"/>
                        </a:lnTo>
                        <a:lnTo>
                          <a:pt x="15" y="41"/>
                        </a:lnTo>
                        <a:lnTo>
                          <a:pt x="19" y="41"/>
                        </a:lnTo>
                        <a:lnTo>
                          <a:pt x="23" y="41"/>
                        </a:lnTo>
                        <a:lnTo>
                          <a:pt x="23" y="37"/>
                        </a:lnTo>
                        <a:lnTo>
                          <a:pt x="26" y="37"/>
                        </a:lnTo>
                        <a:lnTo>
                          <a:pt x="26" y="41"/>
                        </a:lnTo>
                        <a:lnTo>
                          <a:pt x="26" y="37"/>
                        </a:lnTo>
                        <a:lnTo>
                          <a:pt x="26" y="33"/>
                        </a:lnTo>
                        <a:lnTo>
                          <a:pt x="26" y="29"/>
                        </a:lnTo>
                        <a:lnTo>
                          <a:pt x="30" y="24"/>
                        </a:lnTo>
                        <a:lnTo>
                          <a:pt x="30" y="20"/>
                        </a:lnTo>
                        <a:lnTo>
                          <a:pt x="34" y="20"/>
                        </a:lnTo>
                        <a:lnTo>
                          <a:pt x="34" y="16"/>
                        </a:lnTo>
                        <a:lnTo>
                          <a:pt x="38" y="16"/>
                        </a:lnTo>
                        <a:lnTo>
                          <a:pt x="38" y="12"/>
                        </a:lnTo>
                        <a:lnTo>
                          <a:pt x="42" y="12"/>
                        </a:lnTo>
                        <a:lnTo>
                          <a:pt x="46" y="12"/>
                        </a:lnTo>
                        <a:lnTo>
                          <a:pt x="46" y="8"/>
                        </a:lnTo>
                        <a:lnTo>
                          <a:pt x="49" y="8"/>
                        </a:lnTo>
                        <a:lnTo>
                          <a:pt x="49" y="4"/>
                        </a:lnTo>
                        <a:lnTo>
                          <a:pt x="49" y="0"/>
                        </a:lnTo>
                        <a:lnTo>
                          <a:pt x="53" y="0"/>
                        </a:lnTo>
                        <a:lnTo>
                          <a:pt x="57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40" name="Freeform 815">
                    <a:extLst>
                      <a:ext uri="{FF2B5EF4-FFF2-40B4-BE49-F238E27FC236}">
                        <a16:creationId xmlns:a16="http://schemas.microsoft.com/office/drawing/2014/main" id="{F47C2A33-20B3-E958-DD10-FF2A61F508A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70" y="3966"/>
                    <a:ext cx="18" cy="20"/>
                  </a:xfrm>
                  <a:custGeom>
                    <a:avLst/>
                    <a:gdLst>
                      <a:gd name="T0" fmla="*/ 0 w 19"/>
                      <a:gd name="T1" fmla="*/ 8 h 21"/>
                      <a:gd name="T2" fmla="*/ 3 w 19"/>
                      <a:gd name="T3" fmla="*/ 8 h 21"/>
                      <a:gd name="T4" fmla="*/ 3 w 19"/>
                      <a:gd name="T5" fmla="*/ 4 h 21"/>
                      <a:gd name="T6" fmla="*/ 7 w 19"/>
                      <a:gd name="T7" fmla="*/ 4 h 21"/>
                      <a:gd name="T8" fmla="*/ 7 w 19"/>
                      <a:gd name="T9" fmla="*/ 0 h 21"/>
                      <a:gd name="T10" fmla="*/ 11 w 19"/>
                      <a:gd name="T11" fmla="*/ 0 h 21"/>
                      <a:gd name="T12" fmla="*/ 15 w 19"/>
                      <a:gd name="T13" fmla="*/ 0 h 21"/>
                      <a:gd name="T14" fmla="*/ 15 w 19"/>
                      <a:gd name="T15" fmla="*/ 4 h 21"/>
                      <a:gd name="T16" fmla="*/ 19 w 19"/>
                      <a:gd name="T17" fmla="*/ 0 h 21"/>
                      <a:gd name="T18" fmla="*/ 19 w 19"/>
                      <a:gd name="T19" fmla="*/ 4 h 21"/>
                      <a:gd name="T20" fmla="*/ 15 w 19"/>
                      <a:gd name="T21" fmla="*/ 4 h 21"/>
                      <a:gd name="T22" fmla="*/ 15 w 19"/>
                      <a:gd name="T23" fmla="*/ 8 h 21"/>
                      <a:gd name="T24" fmla="*/ 19 w 19"/>
                      <a:gd name="T25" fmla="*/ 8 h 21"/>
                      <a:gd name="T26" fmla="*/ 19 w 19"/>
                      <a:gd name="T27" fmla="*/ 12 h 21"/>
                      <a:gd name="T28" fmla="*/ 15 w 19"/>
                      <a:gd name="T29" fmla="*/ 12 h 21"/>
                      <a:gd name="T30" fmla="*/ 15 w 19"/>
                      <a:gd name="T31" fmla="*/ 16 h 21"/>
                      <a:gd name="T32" fmla="*/ 11 w 19"/>
                      <a:gd name="T33" fmla="*/ 16 h 21"/>
                      <a:gd name="T34" fmla="*/ 11 w 19"/>
                      <a:gd name="T35" fmla="*/ 21 h 21"/>
                      <a:gd name="T36" fmla="*/ 7 w 19"/>
                      <a:gd name="T37" fmla="*/ 21 h 21"/>
                      <a:gd name="T38" fmla="*/ 7 w 19"/>
                      <a:gd name="T39" fmla="*/ 16 h 21"/>
                      <a:gd name="T40" fmla="*/ 7 w 19"/>
                      <a:gd name="T41" fmla="*/ 12 h 21"/>
                      <a:gd name="T42" fmla="*/ 3 w 19"/>
                      <a:gd name="T43" fmla="*/ 12 h 21"/>
                      <a:gd name="T44" fmla="*/ 3 w 19"/>
                      <a:gd name="T45" fmla="*/ 8 h 21"/>
                      <a:gd name="T46" fmla="*/ 0 w 19"/>
                      <a:gd name="T47" fmla="*/ 8 h 2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</a:cxnLst>
                    <a:rect l="0" t="0" r="r" b="b"/>
                    <a:pathLst>
                      <a:path w="19" h="21">
                        <a:moveTo>
                          <a:pt x="0" y="8"/>
                        </a:moveTo>
                        <a:lnTo>
                          <a:pt x="3" y="8"/>
                        </a:lnTo>
                        <a:lnTo>
                          <a:pt x="3" y="4"/>
                        </a:lnTo>
                        <a:lnTo>
                          <a:pt x="7" y="4"/>
                        </a:lnTo>
                        <a:lnTo>
                          <a:pt x="7" y="0"/>
                        </a:lnTo>
                        <a:lnTo>
                          <a:pt x="11" y="0"/>
                        </a:lnTo>
                        <a:lnTo>
                          <a:pt x="15" y="0"/>
                        </a:lnTo>
                        <a:lnTo>
                          <a:pt x="15" y="4"/>
                        </a:lnTo>
                        <a:lnTo>
                          <a:pt x="19" y="0"/>
                        </a:lnTo>
                        <a:lnTo>
                          <a:pt x="19" y="4"/>
                        </a:lnTo>
                        <a:lnTo>
                          <a:pt x="15" y="4"/>
                        </a:lnTo>
                        <a:lnTo>
                          <a:pt x="15" y="8"/>
                        </a:lnTo>
                        <a:lnTo>
                          <a:pt x="19" y="8"/>
                        </a:lnTo>
                        <a:lnTo>
                          <a:pt x="19" y="12"/>
                        </a:lnTo>
                        <a:lnTo>
                          <a:pt x="15" y="12"/>
                        </a:lnTo>
                        <a:lnTo>
                          <a:pt x="15" y="16"/>
                        </a:lnTo>
                        <a:lnTo>
                          <a:pt x="11" y="16"/>
                        </a:lnTo>
                        <a:lnTo>
                          <a:pt x="11" y="21"/>
                        </a:lnTo>
                        <a:lnTo>
                          <a:pt x="7" y="21"/>
                        </a:lnTo>
                        <a:lnTo>
                          <a:pt x="7" y="16"/>
                        </a:lnTo>
                        <a:lnTo>
                          <a:pt x="7" y="12"/>
                        </a:lnTo>
                        <a:lnTo>
                          <a:pt x="3" y="12"/>
                        </a:lnTo>
                        <a:lnTo>
                          <a:pt x="3" y="8"/>
                        </a:lnTo>
                        <a:lnTo>
                          <a:pt x="0" y="8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41" name="Freeform 816">
                    <a:extLst>
                      <a:ext uri="{FF2B5EF4-FFF2-40B4-BE49-F238E27FC236}">
                        <a16:creationId xmlns:a16="http://schemas.microsoft.com/office/drawing/2014/main" id="{9DCCC8CA-7478-AD32-4D8E-0934FFB811C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76" y="3969"/>
                    <a:ext cx="47" cy="38"/>
                  </a:xfrm>
                  <a:custGeom>
                    <a:avLst/>
                    <a:gdLst>
                      <a:gd name="T0" fmla="*/ 12 w 46"/>
                      <a:gd name="T1" fmla="*/ 8 h 37"/>
                      <a:gd name="T2" fmla="*/ 12 w 46"/>
                      <a:gd name="T3" fmla="*/ 4 h 37"/>
                      <a:gd name="T4" fmla="*/ 16 w 46"/>
                      <a:gd name="T5" fmla="*/ 4 h 37"/>
                      <a:gd name="T6" fmla="*/ 19 w 46"/>
                      <a:gd name="T7" fmla="*/ 4 h 37"/>
                      <a:gd name="T8" fmla="*/ 19 w 46"/>
                      <a:gd name="T9" fmla="*/ 0 h 37"/>
                      <a:gd name="T10" fmla="*/ 23 w 46"/>
                      <a:gd name="T11" fmla="*/ 4 h 37"/>
                      <a:gd name="T12" fmla="*/ 27 w 46"/>
                      <a:gd name="T13" fmla="*/ 0 h 37"/>
                      <a:gd name="T14" fmla="*/ 27 w 46"/>
                      <a:gd name="T15" fmla="*/ 4 h 37"/>
                      <a:gd name="T16" fmla="*/ 27 w 46"/>
                      <a:gd name="T17" fmla="*/ 8 h 37"/>
                      <a:gd name="T18" fmla="*/ 27 w 46"/>
                      <a:gd name="T19" fmla="*/ 12 h 37"/>
                      <a:gd name="T20" fmla="*/ 23 w 46"/>
                      <a:gd name="T21" fmla="*/ 12 h 37"/>
                      <a:gd name="T22" fmla="*/ 27 w 46"/>
                      <a:gd name="T23" fmla="*/ 12 h 37"/>
                      <a:gd name="T24" fmla="*/ 31 w 46"/>
                      <a:gd name="T25" fmla="*/ 12 h 37"/>
                      <a:gd name="T26" fmla="*/ 35 w 46"/>
                      <a:gd name="T27" fmla="*/ 12 h 37"/>
                      <a:gd name="T28" fmla="*/ 39 w 46"/>
                      <a:gd name="T29" fmla="*/ 12 h 37"/>
                      <a:gd name="T30" fmla="*/ 39 w 46"/>
                      <a:gd name="T31" fmla="*/ 8 h 37"/>
                      <a:gd name="T32" fmla="*/ 42 w 46"/>
                      <a:gd name="T33" fmla="*/ 8 h 37"/>
                      <a:gd name="T34" fmla="*/ 46 w 46"/>
                      <a:gd name="T35" fmla="*/ 8 h 37"/>
                      <a:gd name="T36" fmla="*/ 46 w 46"/>
                      <a:gd name="T37" fmla="*/ 12 h 37"/>
                      <a:gd name="T38" fmla="*/ 46 w 46"/>
                      <a:gd name="T39" fmla="*/ 17 h 37"/>
                      <a:gd name="T40" fmla="*/ 42 w 46"/>
                      <a:gd name="T41" fmla="*/ 17 h 37"/>
                      <a:gd name="T42" fmla="*/ 42 w 46"/>
                      <a:gd name="T43" fmla="*/ 21 h 37"/>
                      <a:gd name="T44" fmla="*/ 39 w 46"/>
                      <a:gd name="T45" fmla="*/ 21 h 37"/>
                      <a:gd name="T46" fmla="*/ 39 w 46"/>
                      <a:gd name="T47" fmla="*/ 25 h 37"/>
                      <a:gd name="T48" fmla="*/ 39 w 46"/>
                      <a:gd name="T49" fmla="*/ 29 h 37"/>
                      <a:gd name="T50" fmla="*/ 35 w 46"/>
                      <a:gd name="T51" fmla="*/ 29 h 37"/>
                      <a:gd name="T52" fmla="*/ 35 w 46"/>
                      <a:gd name="T53" fmla="*/ 33 h 37"/>
                      <a:gd name="T54" fmla="*/ 31 w 46"/>
                      <a:gd name="T55" fmla="*/ 33 h 37"/>
                      <a:gd name="T56" fmla="*/ 31 w 46"/>
                      <a:gd name="T57" fmla="*/ 37 h 37"/>
                      <a:gd name="T58" fmla="*/ 31 w 46"/>
                      <a:gd name="T59" fmla="*/ 33 h 37"/>
                      <a:gd name="T60" fmla="*/ 27 w 46"/>
                      <a:gd name="T61" fmla="*/ 33 h 37"/>
                      <a:gd name="T62" fmla="*/ 27 w 46"/>
                      <a:gd name="T63" fmla="*/ 37 h 37"/>
                      <a:gd name="T64" fmla="*/ 27 w 46"/>
                      <a:gd name="T65" fmla="*/ 33 h 37"/>
                      <a:gd name="T66" fmla="*/ 23 w 46"/>
                      <a:gd name="T67" fmla="*/ 33 h 37"/>
                      <a:gd name="T68" fmla="*/ 23 w 46"/>
                      <a:gd name="T69" fmla="*/ 37 h 37"/>
                      <a:gd name="T70" fmla="*/ 19 w 46"/>
                      <a:gd name="T71" fmla="*/ 37 h 37"/>
                      <a:gd name="T72" fmla="*/ 16 w 46"/>
                      <a:gd name="T73" fmla="*/ 37 h 37"/>
                      <a:gd name="T74" fmla="*/ 16 w 46"/>
                      <a:gd name="T75" fmla="*/ 33 h 37"/>
                      <a:gd name="T76" fmla="*/ 12 w 46"/>
                      <a:gd name="T77" fmla="*/ 33 h 37"/>
                      <a:gd name="T78" fmla="*/ 12 w 46"/>
                      <a:gd name="T79" fmla="*/ 29 h 37"/>
                      <a:gd name="T80" fmla="*/ 8 w 46"/>
                      <a:gd name="T81" fmla="*/ 25 h 37"/>
                      <a:gd name="T82" fmla="*/ 8 w 46"/>
                      <a:gd name="T83" fmla="*/ 21 h 37"/>
                      <a:gd name="T84" fmla="*/ 4 w 46"/>
                      <a:gd name="T85" fmla="*/ 21 h 37"/>
                      <a:gd name="T86" fmla="*/ 4 w 46"/>
                      <a:gd name="T87" fmla="*/ 17 h 37"/>
                      <a:gd name="T88" fmla="*/ 0 w 46"/>
                      <a:gd name="T89" fmla="*/ 17 h 37"/>
                      <a:gd name="T90" fmla="*/ 4 w 46"/>
                      <a:gd name="T91" fmla="*/ 17 h 37"/>
                      <a:gd name="T92" fmla="*/ 4 w 46"/>
                      <a:gd name="T93" fmla="*/ 12 h 37"/>
                      <a:gd name="T94" fmla="*/ 8 w 46"/>
                      <a:gd name="T95" fmla="*/ 12 h 37"/>
                      <a:gd name="T96" fmla="*/ 8 w 46"/>
                      <a:gd name="T97" fmla="*/ 8 h 37"/>
                      <a:gd name="T98" fmla="*/ 12 w 46"/>
                      <a:gd name="T99" fmla="*/ 8 h 3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</a:cxnLst>
                    <a:rect l="0" t="0" r="r" b="b"/>
                    <a:pathLst>
                      <a:path w="46" h="37">
                        <a:moveTo>
                          <a:pt x="12" y="8"/>
                        </a:moveTo>
                        <a:lnTo>
                          <a:pt x="12" y="4"/>
                        </a:lnTo>
                        <a:lnTo>
                          <a:pt x="16" y="4"/>
                        </a:lnTo>
                        <a:lnTo>
                          <a:pt x="19" y="4"/>
                        </a:lnTo>
                        <a:lnTo>
                          <a:pt x="19" y="0"/>
                        </a:lnTo>
                        <a:lnTo>
                          <a:pt x="23" y="4"/>
                        </a:lnTo>
                        <a:lnTo>
                          <a:pt x="27" y="0"/>
                        </a:lnTo>
                        <a:lnTo>
                          <a:pt x="27" y="4"/>
                        </a:lnTo>
                        <a:lnTo>
                          <a:pt x="27" y="8"/>
                        </a:lnTo>
                        <a:lnTo>
                          <a:pt x="27" y="12"/>
                        </a:lnTo>
                        <a:lnTo>
                          <a:pt x="23" y="12"/>
                        </a:lnTo>
                        <a:lnTo>
                          <a:pt x="27" y="12"/>
                        </a:lnTo>
                        <a:lnTo>
                          <a:pt x="31" y="12"/>
                        </a:lnTo>
                        <a:lnTo>
                          <a:pt x="35" y="12"/>
                        </a:lnTo>
                        <a:lnTo>
                          <a:pt x="39" y="12"/>
                        </a:lnTo>
                        <a:lnTo>
                          <a:pt x="39" y="8"/>
                        </a:lnTo>
                        <a:lnTo>
                          <a:pt x="42" y="8"/>
                        </a:lnTo>
                        <a:lnTo>
                          <a:pt x="46" y="8"/>
                        </a:lnTo>
                        <a:lnTo>
                          <a:pt x="46" y="12"/>
                        </a:lnTo>
                        <a:lnTo>
                          <a:pt x="46" y="17"/>
                        </a:lnTo>
                        <a:lnTo>
                          <a:pt x="42" y="17"/>
                        </a:lnTo>
                        <a:lnTo>
                          <a:pt x="42" y="21"/>
                        </a:lnTo>
                        <a:lnTo>
                          <a:pt x="39" y="21"/>
                        </a:lnTo>
                        <a:lnTo>
                          <a:pt x="39" y="25"/>
                        </a:lnTo>
                        <a:lnTo>
                          <a:pt x="39" y="29"/>
                        </a:lnTo>
                        <a:lnTo>
                          <a:pt x="35" y="29"/>
                        </a:lnTo>
                        <a:lnTo>
                          <a:pt x="35" y="33"/>
                        </a:lnTo>
                        <a:lnTo>
                          <a:pt x="31" y="33"/>
                        </a:lnTo>
                        <a:lnTo>
                          <a:pt x="31" y="37"/>
                        </a:lnTo>
                        <a:lnTo>
                          <a:pt x="31" y="33"/>
                        </a:lnTo>
                        <a:lnTo>
                          <a:pt x="27" y="33"/>
                        </a:lnTo>
                        <a:lnTo>
                          <a:pt x="27" y="37"/>
                        </a:lnTo>
                        <a:lnTo>
                          <a:pt x="27" y="33"/>
                        </a:lnTo>
                        <a:lnTo>
                          <a:pt x="23" y="33"/>
                        </a:lnTo>
                        <a:lnTo>
                          <a:pt x="23" y="37"/>
                        </a:lnTo>
                        <a:lnTo>
                          <a:pt x="19" y="37"/>
                        </a:lnTo>
                        <a:lnTo>
                          <a:pt x="16" y="37"/>
                        </a:lnTo>
                        <a:lnTo>
                          <a:pt x="16" y="33"/>
                        </a:lnTo>
                        <a:lnTo>
                          <a:pt x="12" y="33"/>
                        </a:lnTo>
                        <a:lnTo>
                          <a:pt x="12" y="29"/>
                        </a:lnTo>
                        <a:lnTo>
                          <a:pt x="8" y="25"/>
                        </a:lnTo>
                        <a:lnTo>
                          <a:pt x="8" y="21"/>
                        </a:lnTo>
                        <a:lnTo>
                          <a:pt x="4" y="21"/>
                        </a:lnTo>
                        <a:lnTo>
                          <a:pt x="4" y="17"/>
                        </a:lnTo>
                        <a:lnTo>
                          <a:pt x="0" y="17"/>
                        </a:lnTo>
                        <a:lnTo>
                          <a:pt x="4" y="17"/>
                        </a:lnTo>
                        <a:lnTo>
                          <a:pt x="4" y="12"/>
                        </a:lnTo>
                        <a:lnTo>
                          <a:pt x="8" y="12"/>
                        </a:lnTo>
                        <a:lnTo>
                          <a:pt x="8" y="8"/>
                        </a:lnTo>
                        <a:lnTo>
                          <a:pt x="12" y="8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42" name="Freeform 817">
                    <a:extLst>
                      <a:ext uri="{FF2B5EF4-FFF2-40B4-BE49-F238E27FC236}">
                        <a16:creationId xmlns:a16="http://schemas.microsoft.com/office/drawing/2014/main" id="{684C8388-C5DD-9A25-1257-173FDF11AEB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50" y="3974"/>
                    <a:ext cx="26" cy="29"/>
                  </a:xfrm>
                  <a:custGeom>
                    <a:avLst/>
                    <a:gdLst>
                      <a:gd name="T0" fmla="*/ 8 w 27"/>
                      <a:gd name="T1" fmla="*/ 8 h 29"/>
                      <a:gd name="T2" fmla="*/ 12 w 27"/>
                      <a:gd name="T3" fmla="*/ 8 h 29"/>
                      <a:gd name="T4" fmla="*/ 12 w 27"/>
                      <a:gd name="T5" fmla="*/ 4 h 29"/>
                      <a:gd name="T6" fmla="*/ 16 w 27"/>
                      <a:gd name="T7" fmla="*/ 4 h 29"/>
                      <a:gd name="T8" fmla="*/ 16 w 27"/>
                      <a:gd name="T9" fmla="*/ 0 h 29"/>
                      <a:gd name="T10" fmla="*/ 20 w 27"/>
                      <a:gd name="T11" fmla="*/ 0 h 29"/>
                      <a:gd name="T12" fmla="*/ 23 w 27"/>
                      <a:gd name="T13" fmla="*/ 0 h 29"/>
                      <a:gd name="T14" fmla="*/ 23 w 27"/>
                      <a:gd name="T15" fmla="*/ 4 h 29"/>
                      <a:gd name="T16" fmla="*/ 27 w 27"/>
                      <a:gd name="T17" fmla="*/ 4 h 29"/>
                      <a:gd name="T18" fmla="*/ 27 w 27"/>
                      <a:gd name="T19" fmla="*/ 8 h 29"/>
                      <a:gd name="T20" fmla="*/ 27 w 27"/>
                      <a:gd name="T21" fmla="*/ 13 h 29"/>
                      <a:gd name="T22" fmla="*/ 23 w 27"/>
                      <a:gd name="T23" fmla="*/ 13 h 29"/>
                      <a:gd name="T24" fmla="*/ 23 w 27"/>
                      <a:gd name="T25" fmla="*/ 17 h 29"/>
                      <a:gd name="T26" fmla="*/ 27 w 27"/>
                      <a:gd name="T27" fmla="*/ 17 h 29"/>
                      <a:gd name="T28" fmla="*/ 23 w 27"/>
                      <a:gd name="T29" fmla="*/ 17 h 29"/>
                      <a:gd name="T30" fmla="*/ 23 w 27"/>
                      <a:gd name="T31" fmla="*/ 21 h 29"/>
                      <a:gd name="T32" fmla="*/ 20 w 27"/>
                      <a:gd name="T33" fmla="*/ 21 h 29"/>
                      <a:gd name="T34" fmla="*/ 20 w 27"/>
                      <a:gd name="T35" fmla="*/ 25 h 29"/>
                      <a:gd name="T36" fmla="*/ 16 w 27"/>
                      <a:gd name="T37" fmla="*/ 25 h 29"/>
                      <a:gd name="T38" fmla="*/ 16 w 27"/>
                      <a:gd name="T39" fmla="*/ 29 h 29"/>
                      <a:gd name="T40" fmla="*/ 12 w 27"/>
                      <a:gd name="T41" fmla="*/ 29 h 29"/>
                      <a:gd name="T42" fmla="*/ 12 w 27"/>
                      <a:gd name="T43" fmla="*/ 25 h 29"/>
                      <a:gd name="T44" fmla="*/ 8 w 27"/>
                      <a:gd name="T45" fmla="*/ 25 h 29"/>
                      <a:gd name="T46" fmla="*/ 4 w 27"/>
                      <a:gd name="T47" fmla="*/ 25 h 29"/>
                      <a:gd name="T48" fmla="*/ 4 w 27"/>
                      <a:gd name="T49" fmla="*/ 21 h 29"/>
                      <a:gd name="T50" fmla="*/ 0 w 27"/>
                      <a:gd name="T51" fmla="*/ 21 h 29"/>
                      <a:gd name="T52" fmla="*/ 0 w 27"/>
                      <a:gd name="T53" fmla="*/ 17 h 29"/>
                      <a:gd name="T54" fmla="*/ 0 w 27"/>
                      <a:gd name="T55" fmla="*/ 13 h 29"/>
                      <a:gd name="T56" fmla="*/ 4 w 27"/>
                      <a:gd name="T57" fmla="*/ 13 h 29"/>
                      <a:gd name="T58" fmla="*/ 8 w 27"/>
                      <a:gd name="T59" fmla="*/ 13 h 29"/>
                      <a:gd name="T60" fmla="*/ 8 w 27"/>
                      <a:gd name="T61" fmla="*/ 8 h 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</a:cxnLst>
                    <a:rect l="0" t="0" r="r" b="b"/>
                    <a:pathLst>
                      <a:path w="27" h="29">
                        <a:moveTo>
                          <a:pt x="8" y="8"/>
                        </a:moveTo>
                        <a:lnTo>
                          <a:pt x="12" y="8"/>
                        </a:lnTo>
                        <a:lnTo>
                          <a:pt x="12" y="4"/>
                        </a:lnTo>
                        <a:lnTo>
                          <a:pt x="16" y="4"/>
                        </a:lnTo>
                        <a:lnTo>
                          <a:pt x="16" y="0"/>
                        </a:lnTo>
                        <a:lnTo>
                          <a:pt x="20" y="0"/>
                        </a:lnTo>
                        <a:lnTo>
                          <a:pt x="23" y="0"/>
                        </a:lnTo>
                        <a:lnTo>
                          <a:pt x="23" y="4"/>
                        </a:lnTo>
                        <a:lnTo>
                          <a:pt x="27" y="4"/>
                        </a:lnTo>
                        <a:lnTo>
                          <a:pt x="27" y="8"/>
                        </a:lnTo>
                        <a:lnTo>
                          <a:pt x="27" y="13"/>
                        </a:lnTo>
                        <a:lnTo>
                          <a:pt x="23" y="13"/>
                        </a:lnTo>
                        <a:lnTo>
                          <a:pt x="23" y="17"/>
                        </a:lnTo>
                        <a:lnTo>
                          <a:pt x="27" y="17"/>
                        </a:lnTo>
                        <a:lnTo>
                          <a:pt x="23" y="17"/>
                        </a:lnTo>
                        <a:lnTo>
                          <a:pt x="23" y="21"/>
                        </a:lnTo>
                        <a:lnTo>
                          <a:pt x="20" y="21"/>
                        </a:lnTo>
                        <a:lnTo>
                          <a:pt x="20" y="25"/>
                        </a:lnTo>
                        <a:lnTo>
                          <a:pt x="16" y="25"/>
                        </a:lnTo>
                        <a:lnTo>
                          <a:pt x="16" y="29"/>
                        </a:lnTo>
                        <a:lnTo>
                          <a:pt x="12" y="29"/>
                        </a:lnTo>
                        <a:lnTo>
                          <a:pt x="12" y="25"/>
                        </a:lnTo>
                        <a:lnTo>
                          <a:pt x="8" y="25"/>
                        </a:lnTo>
                        <a:lnTo>
                          <a:pt x="4" y="25"/>
                        </a:lnTo>
                        <a:lnTo>
                          <a:pt x="4" y="21"/>
                        </a:lnTo>
                        <a:lnTo>
                          <a:pt x="0" y="21"/>
                        </a:lnTo>
                        <a:lnTo>
                          <a:pt x="0" y="17"/>
                        </a:lnTo>
                        <a:lnTo>
                          <a:pt x="0" y="13"/>
                        </a:lnTo>
                        <a:lnTo>
                          <a:pt x="4" y="13"/>
                        </a:lnTo>
                        <a:lnTo>
                          <a:pt x="8" y="13"/>
                        </a:lnTo>
                        <a:lnTo>
                          <a:pt x="8" y="8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43" name="Freeform 818">
                    <a:extLst>
                      <a:ext uri="{FF2B5EF4-FFF2-40B4-BE49-F238E27FC236}">
                        <a16:creationId xmlns:a16="http://schemas.microsoft.com/office/drawing/2014/main" id="{912CAC15-8DDF-A313-F126-DF3C31B9A65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65" y="3986"/>
                    <a:ext cx="49" cy="44"/>
                  </a:xfrm>
                  <a:custGeom>
                    <a:avLst/>
                    <a:gdLst>
                      <a:gd name="T0" fmla="*/ 11 w 50"/>
                      <a:gd name="T1" fmla="*/ 0 h 44"/>
                      <a:gd name="T2" fmla="*/ 15 w 50"/>
                      <a:gd name="T3" fmla="*/ 0 h 44"/>
                      <a:gd name="T4" fmla="*/ 15 w 50"/>
                      <a:gd name="T5" fmla="*/ 4 h 44"/>
                      <a:gd name="T6" fmla="*/ 19 w 50"/>
                      <a:gd name="T7" fmla="*/ 4 h 44"/>
                      <a:gd name="T8" fmla="*/ 19 w 50"/>
                      <a:gd name="T9" fmla="*/ 8 h 44"/>
                      <a:gd name="T10" fmla="*/ 23 w 50"/>
                      <a:gd name="T11" fmla="*/ 12 h 44"/>
                      <a:gd name="T12" fmla="*/ 23 w 50"/>
                      <a:gd name="T13" fmla="*/ 16 h 44"/>
                      <a:gd name="T14" fmla="*/ 27 w 50"/>
                      <a:gd name="T15" fmla="*/ 16 h 44"/>
                      <a:gd name="T16" fmla="*/ 27 w 50"/>
                      <a:gd name="T17" fmla="*/ 20 h 44"/>
                      <a:gd name="T18" fmla="*/ 30 w 50"/>
                      <a:gd name="T19" fmla="*/ 20 h 44"/>
                      <a:gd name="T20" fmla="*/ 34 w 50"/>
                      <a:gd name="T21" fmla="*/ 20 h 44"/>
                      <a:gd name="T22" fmla="*/ 34 w 50"/>
                      <a:gd name="T23" fmla="*/ 16 h 44"/>
                      <a:gd name="T24" fmla="*/ 38 w 50"/>
                      <a:gd name="T25" fmla="*/ 16 h 44"/>
                      <a:gd name="T26" fmla="*/ 38 w 50"/>
                      <a:gd name="T27" fmla="*/ 20 h 44"/>
                      <a:gd name="T28" fmla="*/ 38 w 50"/>
                      <a:gd name="T29" fmla="*/ 16 h 44"/>
                      <a:gd name="T30" fmla="*/ 42 w 50"/>
                      <a:gd name="T31" fmla="*/ 16 h 44"/>
                      <a:gd name="T32" fmla="*/ 42 w 50"/>
                      <a:gd name="T33" fmla="*/ 20 h 44"/>
                      <a:gd name="T34" fmla="*/ 42 w 50"/>
                      <a:gd name="T35" fmla="*/ 16 h 44"/>
                      <a:gd name="T36" fmla="*/ 46 w 50"/>
                      <a:gd name="T37" fmla="*/ 16 h 44"/>
                      <a:gd name="T38" fmla="*/ 46 w 50"/>
                      <a:gd name="T39" fmla="*/ 20 h 44"/>
                      <a:gd name="T40" fmla="*/ 50 w 50"/>
                      <a:gd name="T41" fmla="*/ 20 h 44"/>
                      <a:gd name="T42" fmla="*/ 50 w 50"/>
                      <a:gd name="T43" fmla="*/ 24 h 44"/>
                      <a:gd name="T44" fmla="*/ 50 w 50"/>
                      <a:gd name="T45" fmla="*/ 28 h 44"/>
                      <a:gd name="T46" fmla="*/ 50 w 50"/>
                      <a:gd name="T47" fmla="*/ 32 h 44"/>
                      <a:gd name="T48" fmla="*/ 50 w 50"/>
                      <a:gd name="T49" fmla="*/ 36 h 44"/>
                      <a:gd name="T50" fmla="*/ 46 w 50"/>
                      <a:gd name="T51" fmla="*/ 36 h 44"/>
                      <a:gd name="T52" fmla="*/ 46 w 50"/>
                      <a:gd name="T53" fmla="*/ 40 h 44"/>
                      <a:gd name="T54" fmla="*/ 46 w 50"/>
                      <a:gd name="T55" fmla="*/ 36 h 44"/>
                      <a:gd name="T56" fmla="*/ 42 w 50"/>
                      <a:gd name="T57" fmla="*/ 36 h 44"/>
                      <a:gd name="T58" fmla="*/ 38 w 50"/>
                      <a:gd name="T59" fmla="*/ 36 h 44"/>
                      <a:gd name="T60" fmla="*/ 34 w 50"/>
                      <a:gd name="T61" fmla="*/ 36 h 44"/>
                      <a:gd name="T62" fmla="*/ 34 w 50"/>
                      <a:gd name="T63" fmla="*/ 40 h 44"/>
                      <a:gd name="T64" fmla="*/ 30 w 50"/>
                      <a:gd name="T65" fmla="*/ 40 h 44"/>
                      <a:gd name="T66" fmla="*/ 34 w 50"/>
                      <a:gd name="T67" fmla="*/ 40 h 44"/>
                      <a:gd name="T68" fmla="*/ 30 w 50"/>
                      <a:gd name="T69" fmla="*/ 40 h 44"/>
                      <a:gd name="T70" fmla="*/ 30 w 50"/>
                      <a:gd name="T71" fmla="*/ 44 h 44"/>
                      <a:gd name="T72" fmla="*/ 27 w 50"/>
                      <a:gd name="T73" fmla="*/ 44 h 44"/>
                      <a:gd name="T74" fmla="*/ 23 w 50"/>
                      <a:gd name="T75" fmla="*/ 44 h 44"/>
                      <a:gd name="T76" fmla="*/ 19 w 50"/>
                      <a:gd name="T77" fmla="*/ 44 h 44"/>
                      <a:gd name="T78" fmla="*/ 15 w 50"/>
                      <a:gd name="T79" fmla="*/ 44 h 44"/>
                      <a:gd name="T80" fmla="*/ 15 w 50"/>
                      <a:gd name="T81" fmla="*/ 40 h 44"/>
                      <a:gd name="T82" fmla="*/ 11 w 50"/>
                      <a:gd name="T83" fmla="*/ 40 h 44"/>
                      <a:gd name="T84" fmla="*/ 7 w 50"/>
                      <a:gd name="T85" fmla="*/ 40 h 44"/>
                      <a:gd name="T86" fmla="*/ 7 w 50"/>
                      <a:gd name="T87" fmla="*/ 36 h 44"/>
                      <a:gd name="T88" fmla="*/ 7 w 50"/>
                      <a:gd name="T89" fmla="*/ 32 h 44"/>
                      <a:gd name="T90" fmla="*/ 4 w 50"/>
                      <a:gd name="T91" fmla="*/ 32 h 44"/>
                      <a:gd name="T92" fmla="*/ 4 w 50"/>
                      <a:gd name="T93" fmla="*/ 28 h 44"/>
                      <a:gd name="T94" fmla="*/ 4 w 50"/>
                      <a:gd name="T95" fmla="*/ 24 h 44"/>
                      <a:gd name="T96" fmla="*/ 4 w 50"/>
                      <a:gd name="T97" fmla="*/ 20 h 44"/>
                      <a:gd name="T98" fmla="*/ 4 w 50"/>
                      <a:gd name="T99" fmla="*/ 16 h 44"/>
                      <a:gd name="T100" fmla="*/ 0 w 50"/>
                      <a:gd name="T101" fmla="*/ 16 h 44"/>
                      <a:gd name="T102" fmla="*/ 0 w 50"/>
                      <a:gd name="T103" fmla="*/ 12 h 44"/>
                      <a:gd name="T104" fmla="*/ 4 w 50"/>
                      <a:gd name="T105" fmla="*/ 12 h 44"/>
                      <a:gd name="T106" fmla="*/ 4 w 50"/>
                      <a:gd name="T107" fmla="*/ 8 h 44"/>
                      <a:gd name="T108" fmla="*/ 7 w 50"/>
                      <a:gd name="T109" fmla="*/ 8 h 44"/>
                      <a:gd name="T110" fmla="*/ 7 w 50"/>
                      <a:gd name="T111" fmla="*/ 4 h 44"/>
                      <a:gd name="T112" fmla="*/ 11 w 50"/>
                      <a:gd name="T113" fmla="*/ 4 h 44"/>
                      <a:gd name="T114" fmla="*/ 7 w 50"/>
                      <a:gd name="T115" fmla="*/ 4 h 44"/>
                      <a:gd name="T116" fmla="*/ 7 w 50"/>
                      <a:gd name="T117" fmla="*/ 0 h 44"/>
                      <a:gd name="T118" fmla="*/ 11 w 50"/>
                      <a:gd name="T119" fmla="*/ 0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</a:cxnLst>
                    <a:rect l="0" t="0" r="r" b="b"/>
                    <a:pathLst>
                      <a:path w="50" h="44">
                        <a:moveTo>
                          <a:pt x="11" y="0"/>
                        </a:moveTo>
                        <a:lnTo>
                          <a:pt x="15" y="0"/>
                        </a:lnTo>
                        <a:lnTo>
                          <a:pt x="15" y="4"/>
                        </a:lnTo>
                        <a:lnTo>
                          <a:pt x="19" y="4"/>
                        </a:lnTo>
                        <a:lnTo>
                          <a:pt x="19" y="8"/>
                        </a:lnTo>
                        <a:lnTo>
                          <a:pt x="23" y="12"/>
                        </a:lnTo>
                        <a:lnTo>
                          <a:pt x="23" y="16"/>
                        </a:lnTo>
                        <a:lnTo>
                          <a:pt x="27" y="16"/>
                        </a:lnTo>
                        <a:lnTo>
                          <a:pt x="27" y="20"/>
                        </a:lnTo>
                        <a:lnTo>
                          <a:pt x="30" y="20"/>
                        </a:lnTo>
                        <a:lnTo>
                          <a:pt x="34" y="20"/>
                        </a:lnTo>
                        <a:lnTo>
                          <a:pt x="34" y="16"/>
                        </a:lnTo>
                        <a:lnTo>
                          <a:pt x="38" y="16"/>
                        </a:lnTo>
                        <a:lnTo>
                          <a:pt x="38" y="20"/>
                        </a:lnTo>
                        <a:lnTo>
                          <a:pt x="38" y="16"/>
                        </a:lnTo>
                        <a:lnTo>
                          <a:pt x="42" y="16"/>
                        </a:lnTo>
                        <a:lnTo>
                          <a:pt x="42" y="20"/>
                        </a:lnTo>
                        <a:lnTo>
                          <a:pt x="42" y="16"/>
                        </a:lnTo>
                        <a:lnTo>
                          <a:pt x="46" y="16"/>
                        </a:lnTo>
                        <a:lnTo>
                          <a:pt x="46" y="20"/>
                        </a:lnTo>
                        <a:lnTo>
                          <a:pt x="50" y="20"/>
                        </a:lnTo>
                        <a:lnTo>
                          <a:pt x="50" y="24"/>
                        </a:lnTo>
                        <a:lnTo>
                          <a:pt x="50" y="28"/>
                        </a:lnTo>
                        <a:lnTo>
                          <a:pt x="50" y="32"/>
                        </a:lnTo>
                        <a:lnTo>
                          <a:pt x="50" y="36"/>
                        </a:lnTo>
                        <a:lnTo>
                          <a:pt x="46" y="36"/>
                        </a:lnTo>
                        <a:lnTo>
                          <a:pt x="46" y="40"/>
                        </a:lnTo>
                        <a:lnTo>
                          <a:pt x="46" y="36"/>
                        </a:lnTo>
                        <a:lnTo>
                          <a:pt x="42" y="36"/>
                        </a:lnTo>
                        <a:lnTo>
                          <a:pt x="38" y="36"/>
                        </a:lnTo>
                        <a:lnTo>
                          <a:pt x="34" y="36"/>
                        </a:lnTo>
                        <a:lnTo>
                          <a:pt x="34" y="40"/>
                        </a:lnTo>
                        <a:lnTo>
                          <a:pt x="30" y="40"/>
                        </a:lnTo>
                        <a:lnTo>
                          <a:pt x="34" y="40"/>
                        </a:lnTo>
                        <a:lnTo>
                          <a:pt x="30" y="40"/>
                        </a:lnTo>
                        <a:lnTo>
                          <a:pt x="30" y="44"/>
                        </a:lnTo>
                        <a:lnTo>
                          <a:pt x="27" y="44"/>
                        </a:lnTo>
                        <a:lnTo>
                          <a:pt x="23" y="44"/>
                        </a:lnTo>
                        <a:lnTo>
                          <a:pt x="19" y="44"/>
                        </a:lnTo>
                        <a:lnTo>
                          <a:pt x="15" y="44"/>
                        </a:lnTo>
                        <a:lnTo>
                          <a:pt x="15" y="40"/>
                        </a:lnTo>
                        <a:lnTo>
                          <a:pt x="11" y="40"/>
                        </a:lnTo>
                        <a:lnTo>
                          <a:pt x="7" y="40"/>
                        </a:lnTo>
                        <a:lnTo>
                          <a:pt x="7" y="36"/>
                        </a:lnTo>
                        <a:lnTo>
                          <a:pt x="7" y="32"/>
                        </a:lnTo>
                        <a:lnTo>
                          <a:pt x="4" y="32"/>
                        </a:lnTo>
                        <a:lnTo>
                          <a:pt x="4" y="28"/>
                        </a:lnTo>
                        <a:lnTo>
                          <a:pt x="4" y="24"/>
                        </a:lnTo>
                        <a:lnTo>
                          <a:pt x="4" y="20"/>
                        </a:lnTo>
                        <a:lnTo>
                          <a:pt x="4" y="16"/>
                        </a:lnTo>
                        <a:lnTo>
                          <a:pt x="0" y="16"/>
                        </a:lnTo>
                        <a:lnTo>
                          <a:pt x="0" y="12"/>
                        </a:lnTo>
                        <a:lnTo>
                          <a:pt x="4" y="12"/>
                        </a:lnTo>
                        <a:lnTo>
                          <a:pt x="4" y="8"/>
                        </a:lnTo>
                        <a:lnTo>
                          <a:pt x="7" y="8"/>
                        </a:lnTo>
                        <a:lnTo>
                          <a:pt x="7" y="4"/>
                        </a:lnTo>
                        <a:lnTo>
                          <a:pt x="11" y="4"/>
                        </a:lnTo>
                        <a:lnTo>
                          <a:pt x="7" y="4"/>
                        </a:lnTo>
                        <a:lnTo>
                          <a:pt x="7" y="0"/>
                        </a:lnTo>
                        <a:lnTo>
                          <a:pt x="11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44" name="Freeform 819">
                    <a:extLst>
                      <a:ext uri="{FF2B5EF4-FFF2-40B4-BE49-F238E27FC236}">
                        <a16:creationId xmlns:a16="http://schemas.microsoft.com/office/drawing/2014/main" id="{5444A647-FD46-4D94-C566-5B6B4212801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265" y="3991"/>
                    <a:ext cx="86" cy="64"/>
                  </a:xfrm>
                  <a:custGeom>
                    <a:avLst/>
                    <a:gdLst>
                      <a:gd name="T0" fmla="*/ 0 w 85"/>
                      <a:gd name="T1" fmla="*/ 40 h 64"/>
                      <a:gd name="T2" fmla="*/ 4 w 85"/>
                      <a:gd name="T3" fmla="*/ 36 h 64"/>
                      <a:gd name="T4" fmla="*/ 12 w 85"/>
                      <a:gd name="T5" fmla="*/ 36 h 64"/>
                      <a:gd name="T6" fmla="*/ 12 w 85"/>
                      <a:gd name="T7" fmla="*/ 28 h 64"/>
                      <a:gd name="T8" fmla="*/ 16 w 85"/>
                      <a:gd name="T9" fmla="*/ 24 h 64"/>
                      <a:gd name="T10" fmla="*/ 16 w 85"/>
                      <a:gd name="T11" fmla="*/ 24 h 64"/>
                      <a:gd name="T12" fmla="*/ 12 w 85"/>
                      <a:gd name="T13" fmla="*/ 20 h 64"/>
                      <a:gd name="T14" fmla="*/ 8 w 85"/>
                      <a:gd name="T15" fmla="*/ 16 h 64"/>
                      <a:gd name="T16" fmla="*/ 8 w 85"/>
                      <a:gd name="T17" fmla="*/ 8 h 64"/>
                      <a:gd name="T18" fmla="*/ 4 w 85"/>
                      <a:gd name="T19" fmla="*/ 4 h 64"/>
                      <a:gd name="T20" fmla="*/ 8 w 85"/>
                      <a:gd name="T21" fmla="*/ 0 h 64"/>
                      <a:gd name="T22" fmla="*/ 12 w 85"/>
                      <a:gd name="T23" fmla="*/ 4 h 64"/>
                      <a:gd name="T24" fmla="*/ 20 w 85"/>
                      <a:gd name="T25" fmla="*/ 4 h 64"/>
                      <a:gd name="T26" fmla="*/ 27 w 85"/>
                      <a:gd name="T27" fmla="*/ 4 h 64"/>
                      <a:gd name="T28" fmla="*/ 31 w 85"/>
                      <a:gd name="T29" fmla="*/ 8 h 64"/>
                      <a:gd name="T30" fmla="*/ 35 w 85"/>
                      <a:gd name="T31" fmla="*/ 4 h 64"/>
                      <a:gd name="T32" fmla="*/ 39 w 85"/>
                      <a:gd name="T33" fmla="*/ 8 h 64"/>
                      <a:gd name="T34" fmla="*/ 43 w 85"/>
                      <a:gd name="T35" fmla="*/ 12 h 64"/>
                      <a:gd name="T36" fmla="*/ 50 w 85"/>
                      <a:gd name="T37" fmla="*/ 12 h 64"/>
                      <a:gd name="T38" fmla="*/ 50 w 85"/>
                      <a:gd name="T39" fmla="*/ 20 h 64"/>
                      <a:gd name="T40" fmla="*/ 58 w 85"/>
                      <a:gd name="T41" fmla="*/ 28 h 64"/>
                      <a:gd name="T42" fmla="*/ 58 w 85"/>
                      <a:gd name="T43" fmla="*/ 36 h 64"/>
                      <a:gd name="T44" fmla="*/ 69 w 85"/>
                      <a:gd name="T45" fmla="*/ 44 h 64"/>
                      <a:gd name="T46" fmla="*/ 77 w 85"/>
                      <a:gd name="T47" fmla="*/ 48 h 64"/>
                      <a:gd name="T48" fmla="*/ 85 w 85"/>
                      <a:gd name="T49" fmla="*/ 48 h 64"/>
                      <a:gd name="T50" fmla="*/ 81 w 85"/>
                      <a:gd name="T51" fmla="*/ 52 h 64"/>
                      <a:gd name="T52" fmla="*/ 85 w 85"/>
                      <a:gd name="T53" fmla="*/ 56 h 64"/>
                      <a:gd name="T54" fmla="*/ 81 w 85"/>
                      <a:gd name="T55" fmla="*/ 60 h 64"/>
                      <a:gd name="T56" fmla="*/ 77 w 85"/>
                      <a:gd name="T57" fmla="*/ 56 h 64"/>
                      <a:gd name="T58" fmla="*/ 69 w 85"/>
                      <a:gd name="T59" fmla="*/ 56 h 64"/>
                      <a:gd name="T60" fmla="*/ 66 w 85"/>
                      <a:gd name="T61" fmla="*/ 60 h 64"/>
                      <a:gd name="T62" fmla="*/ 62 w 85"/>
                      <a:gd name="T63" fmla="*/ 64 h 64"/>
                      <a:gd name="T64" fmla="*/ 58 w 85"/>
                      <a:gd name="T65" fmla="*/ 60 h 64"/>
                      <a:gd name="T66" fmla="*/ 54 w 85"/>
                      <a:gd name="T67" fmla="*/ 64 h 64"/>
                      <a:gd name="T68" fmla="*/ 46 w 85"/>
                      <a:gd name="T69" fmla="*/ 64 h 64"/>
                      <a:gd name="T70" fmla="*/ 43 w 85"/>
                      <a:gd name="T71" fmla="*/ 60 h 64"/>
                      <a:gd name="T72" fmla="*/ 39 w 85"/>
                      <a:gd name="T73" fmla="*/ 56 h 64"/>
                      <a:gd name="T74" fmla="*/ 31 w 85"/>
                      <a:gd name="T75" fmla="*/ 56 h 64"/>
                      <a:gd name="T76" fmla="*/ 27 w 85"/>
                      <a:gd name="T77" fmla="*/ 52 h 64"/>
                      <a:gd name="T78" fmla="*/ 20 w 85"/>
                      <a:gd name="T79" fmla="*/ 52 h 64"/>
                      <a:gd name="T80" fmla="*/ 16 w 85"/>
                      <a:gd name="T81" fmla="*/ 52 h 64"/>
                      <a:gd name="T82" fmla="*/ 12 w 85"/>
                      <a:gd name="T83" fmla="*/ 48 h 64"/>
                      <a:gd name="T84" fmla="*/ 4 w 85"/>
                      <a:gd name="T85" fmla="*/ 44 h 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</a:cxnLst>
                    <a:rect l="0" t="0" r="r" b="b"/>
                    <a:pathLst>
                      <a:path w="85" h="64">
                        <a:moveTo>
                          <a:pt x="0" y="44"/>
                        </a:moveTo>
                        <a:lnTo>
                          <a:pt x="0" y="40"/>
                        </a:lnTo>
                        <a:lnTo>
                          <a:pt x="4" y="40"/>
                        </a:lnTo>
                        <a:lnTo>
                          <a:pt x="4" y="36"/>
                        </a:lnTo>
                        <a:lnTo>
                          <a:pt x="8" y="36"/>
                        </a:lnTo>
                        <a:lnTo>
                          <a:pt x="12" y="36"/>
                        </a:lnTo>
                        <a:lnTo>
                          <a:pt x="12" y="32"/>
                        </a:lnTo>
                        <a:lnTo>
                          <a:pt x="12" y="28"/>
                        </a:lnTo>
                        <a:lnTo>
                          <a:pt x="16" y="28"/>
                        </a:lnTo>
                        <a:lnTo>
                          <a:pt x="16" y="24"/>
                        </a:lnTo>
                        <a:lnTo>
                          <a:pt x="12" y="24"/>
                        </a:lnTo>
                        <a:lnTo>
                          <a:pt x="16" y="24"/>
                        </a:lnTo>
                        <a:lnTo>
                          <a:pt x="12" y="24"/>
                        </a:lnTo>
                        <a:lnTo>
                          <a:pt x="12" y="20"/>
                        </a:lnTo>
                        <a:lnTo>
                          <a:pt x="12" y="16"/>
                        </a:lnTo>
                        <a:lnTo>
                          <a:pt x="8" y="16"/>
                        </a:lnTo>
                        <a:lnTo>
                          <a:pt x="8" y="12"/>
                        </a:lnTo>
                        <a:lnTo>
                          <a:pt x="8" y="8"/>
                        </a:lnTo>
                        <a:lnTo>
                          <a:pt x="4" y="8"/>
                        </a:lnTo>
                        <a:lnTo>
                          <a:pt x="4" y="4"/>
                        </a:lnTo>
                        <a:lnTo>
                          <a:pt x="8" y="4"/>
                        </a:lnTo>
                        <a:lnTo>
                          <a:pt x="8" y="0"/>
                        </a:lnTo>
                        <a:lnTo>
                          <a:pt x="12" y="0"/>
                        </a:lnTo>
                        <a:lnTo>
                          <a:pt x="12" y="4"/>
                        </a:lnTo>
                        <a:lnTo>
                          <a:pt x="16" y="4"/>
                        </a:lnTo>
                        <a:lnTo>
                          <a:pt x="20" y="4"/>
                        </a:lnTo>
                        <a:lnTo>
                          <a:pt x="23" y="4"/>
                        </a:lnTo>
                        <a:lnTo>
                          <a:pt x="27" y="4"/>
                        </a:lnTo>
                        <a:lnTo>
                          <a:pt x="31" y="4"/>
                        </a:lnTo>
                        <a:lnTo>
                          <a:pt x="31" y="8"/>
                        </a:lnTo>
                        <a:lnTo>
                          <a:pt x="35" y="8"/>
                        </a:lnTo>
                        <a:lnTo>
                          <a:pt x="35" y="4"/>
                        </a:lnTo>
                        <a:lnTo>
                          <a:pt x="39" y="4"/>
                        </a:lnTo>
                        <a:lnTo>
                          <a:pt x="39" y="8"/>
                        </a:lnTo>
                        <a:lnTo>
                          <a:pt x="43" y="8"/>
                        </a:lnTo>
                        <a:lnTo>
                          <a:pt x="43" y="12"/>
                        </a:lnTo>
                        <a:lnTo>
                          <a:pt x="46" y="12"/>
                        </a:lnTo>
                        <a:lnTo>
                          <a:pt x="50" y="12"/>
                        </a:lnTo>
                        <a:lnTo>
                          <a:pt x="50" y="16"/>
                        </a:lnTo>
                        <a:lnTo>
                          <a:pt x="50" y="20"/>
                        </a:lnTo>
                        <a:lnTo>
                          <a:pt x="50" y="24"/>
                        </a:lnTo>
                        <a:lnTo>
                          <a:pt x="58" y="28"/>
                        </a:lnTo>
                        <a:lnTo>
                          <a:pt x="58" y="32"/>
                        </a:lnTo>
                        <a:lnTo>
                          <a:pt x="58" y="36"/>
                        </a:lnTo>
                        <a:lnTo>
                          <a:pt x="66" y="44"/>
                        </a:lnTo>
                        <a:lnTo>
                          <a:pt x="69" y="44"/>
                        </a:lnTo>
                        <a:lnTo>
                          <a:pt x="73" y="48"/>
                        </a:lnTo>
                        <a:lnTo>
                          <a:pt x="77" y="48"/>
                        </a:lnTo>
                        <a:lnTo>
                          <a:pt x="81" y="48"/>
                        </a:lnTo>
                        <a:lnTo>
                          <a:pt x="85" y="48"/>
                        </a:lnTo>
                        <a:lnTo>
                          <a:pt x="85" y="52"/>
                        </a:lnTo>
                        <a:lnTo>
                          <a:pt x="81" y="52"/>
                        </a:lnTo>
                        <a:lnTo>
                          <a:pt x="81" y="56"/>
                        </a:lnTo>
                        <a:lnTo>
                          <a:pt x="85" y="56"/>
                        </a:lnTo>
                        <a:lnTo>
                          <a:pt x="81" y="56"/>
                        </a:lnTo>
                        <a:lnTo>
                          <a:pt x="81" y="60"/>
                        </a:lnTo>
                        <a:lnTo>
                          <a:pt x="77" y="60"/>
                        </a:lnTo>
                        <a:lnTo>
                          <a:pt x="77" y="56"/>
                        </a:lnTo>
                        <a:lnTo>
                          <a:pt x="73" y="56"/>
                        </a:lnTo>
                        <a:lnTo>
                          <a:pt x="69" y="56"/>
                        </a:lnTo>
                        <a:lnTo>
                          <a:pt x="66" y="56"/>
                        </a:lnTo>
                        <a:lnTo>
                          <a:pt x="66" y="60"/>
                        </a:lnTo>
                        <a:lnTo>
                          <a:pt x="62" y="60"/>
                        </a:lnTo>
                        <a:lnTo>
                          <a:pt x="62" y="64"/>
                        </a:lnTo>
                        <a:lnTo>
                          <a:pt x="62" y="60"/>
                        </a:lnTo>
                        <a:lnTo>
                          <a:pt x="58" y="60"/>
                        </a:lnTo>
                        <a:lnTo>
                          <a:pt x="58" y="64"/>
                        </a:lnTo>
                        <a:lnTo>
                          <a:pt x="54" y="64"/>
                        </a:lnTo>
                        <a:lnTo>
                          <a:pt x="50" y="64"/>
                        </a:lnTo>
                        <a:lnTo>
                          <a:pt x="46" y="64"/>
                        </a:lnTo>
                        <a:lnTo>
                          <a:pt x="46" y="60"/>
                        </a:lnTo>
                        <a:lnTo>
                          <a:pt x="43" y="60"/>
                        </a:lnTo>
                        <a:lnTo>
                          <a:pt x="39" y="60"/>
                        </a:lnTo>
                        <a:lnTo>
                          <a:pt x="39" y="56"/>
                        </a:lnTo>
                        <a:lnTo>
                          <a:pt x="35" y="56"/>
                        </a:lnTo>
                        <a:lnTo>
                          <a:pt x="31" y="56"/>
                        </a:lnTo>
                        <a:lnTo>
                          <a:pt x="31" y="52"/>
                        </a:lnTo>
                        <a:lnTo>
                          <a:pt x="27" y="52"/>
                        </a:lnTo>
                        <a:lnTo>
                          <a:pt x="23" y="52"/>
                        </a:lnTo>
                        <a:lnTo>
                          <a:pt x="20" y="52"/>
                        </a:lnTo>
                        <a:lnTo>
                          <a:pt x="20" y="56"/>
                        </a:lnTo>
                        <a:lnTo>
                          <a:pt x="16" y="52"/>
                        </a:lnTo>
                        <a:lnTo>
                          <a:pt x="12" y="52"/>
                        </a:lnTo>
                        <a:lnTo>
                          <a:pt x="12" y="48"/>
                        </a:lnTo>
                        <a:lnTo>
                          <a:pt x="8" y="48"/>
                        </a:lnTo>
                        <a:lnTo>
                          <a:pt x="4" y="44"/>
                        </a:lnTo>
                        <a:lnTo>
                          <a:pt x="0" y="44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45" name="Freeform 820">
                    <a:extLst>
                      <a:ext uri="{FF2B5EF4-FFF2-40B4-BE49-F238E27FC236}">
                        <a16:creationId xmlns:a16="http://schemas.microsoft.com/office/drawing/2014/main" id="{8373499D-9EDE-49C3-3260-B8E78B95EB2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525" y="3991"/>
                    <a:ext cx="110" cy="133"/>
                  </a:xfrm>
                  <a:custGeom>
                    <a:avLst/>
                    <a:gdLst>
                      <a:gd name="T0" fmla="*/ 35 w 108"/>
                      <a:gd name="T1" fmla="*/ 20 h 133"/>
                      <a:gd name="T2" fmla="*/ 35 w 108"/>
                      <a:gd name="T3" fmla="*/ 12 h 133"/>
                      <a:gd name="T4" fmla="*/ 38 w 108"/>
                      <a:gd name="T5" fmla="*/ 16 h 133"/>
                      <a:gd name="T6" fmla="*/ 38 w 108"/>
                      <a:gd name="T7" fmla="*/ 16 h 133"/>
                      <a:gd name="T8" fmla="*/ 46 w 108"/>
                      <a:gd name="T9" fmla="*/ 16 h 133"/>
                      <a:gd name="T10" fmla="*/ 54 w 108"/>
                      <a:gd name="T11" fmla="*/ 16 h 133"/>
                      <a:gd name="T12" fmla="*/ 61 w 108"/>
                      <a:gd name="T13" fmla="*/ 16 h 133"/>
                      <a:gd name="T14" fmla="*/ 65 w 108"/>
                      <a:gd name="T15" fmla="*/ 16 h 133"/>
                      <a:gd name="T16" fmla="*/ 69 w 108"/>
                      <a:gd name="T17" fmla="*/ 12 h 133"/>
                      <a:gd name="T18" fmla="*/ 73 w 108"/>
                      <a:gd name="T19" fmla="*/ 8 h 133"/>
                      <a:gd name="T20" fmla="*/ 77 w 108"/>
                      <a:gd name="T21" fmla="*/ 4 h 133"/>
                      <a:gd name="T22" fmla="*/ 81 w 108"/>
                      <a:gd name="T23" fmla="*/ 8 h 133"/>
                      <a:gd name="T24" fmla="*/ 85 w 108"/>
                      <a:gd name="T25" fmla="*/ 4 h 133"/>
                      <a:gd name="T26" fmla="*/ 85 w 108"/>
                      <a:gd name="T27" fmla="*/ 4 h 133"/>
                      <a:gd name="T28" fmla="*/ 92 w 108"/>
                      <a:gd name="T29" fmla="*/ 4 h 133"/>
                      <a:gd name="T30" fmla="*/ 100 w 108"/>
                      <a:gd name="T31" fmla="*/ 4 h 133"/>
                      <a:gd name="T32" fmla="*/ 100 w 108"/>
                      <a:gd name="T33" fmla="*/ 12 h 133"/>
                      <a:gd name="T34" fmla="*/ 108 w 108"/>
                      <a:gd name="T35" fmla="*/ 12 h 133"/>
                      <a:gd name="T36" fmla="*/ 108 w 108"/>
                      <a:gd name="T37" fmla="*/ 20 h 133"/>
                      <a:gd name="T38" fmla="*/ 92 w 108"/>
                      <a:gd name="T39" fmla="*/ 40 h 133"/>
                      <a:gd name="T40" fmla="*/ 77 w 108"/>
                      <a:gd name="T41" fmla="*/ 52 h 133"/>
                      <a:gd name="T42" fmla="*/ 65 w 108"/>
                      <a:gd name="T43" fmla="*/ 60 h 133"/>
                      <a:gd name="T44" fmla="*/ 58 w 108"/>
                      <a:gd name="T45" fmla="*/ 56 h 133"/>
                      <a:gd name="T46" fmla="*/ 50 w 108"/>
                      <a:gd name="T47" fmla="*/ 56 h 133"/>
                      <a:gd name="T48" fmla="*/ 42 w 108"/>
                      <a:gd name="T49" fmla="*/ 56 h 133"/>
                      <a:gd name="T50" fmla="*/ 35 w 108"/>
                      <a:gd name="T51" fmla="*/ 68 h 133"/>
                      <a:gd name="T52" fmla="*/ 35 w 108"/>
                      <a:gd name="T53" fmla="*/ 68 h 133"/>
                      <a:gd name="T54" fmla="*/ 38 w 108"/>
                      <a:gd name="T55" fmla="*/ 72 h 133"/>
                      <a:gd name="T56" fmla="*/ 38 w 108"/>
                      <a:gd name="T57" fmla="*/ 81 h 133"/>
                      <a:gd name="T58" fmla="*/ 42 w 108"/>
                      <a:gd name="T59" fmla="*/ 85 h 133"/>
                      <a:gd name="T60" fmla="*/ 42 w 108"/>
                      <a:gd name="T61" fmla="*/ 93 h 133"/>
                      <a:gd name="T62" fmla="*/ 42 w 108"/>
                      <a:gd name="T63" fmla="*/ 101 h 133"/>
                      <a:gd name="T64" fmla="*/ 46 w 108"/>
                      <a:gd name="T65" fmla="*/ 113 h 133"/>
                      <a:gd name="T66" fmla="*/ 50 w 108"/>
                      <a:gd name="T67" fmla="*/ 129 h 133"/>
                      <a:gd name="T68" fmla="*/ 50 w 108"/>
                      <a:gd name="T69" fmla="*/ 129 h 133"/>
                      <a:gd name="T70" fmla="*/ 46 w 108"/>
                      <a:gd name="T71" fmla="*/ 133 h 133"/>
                      <a:gd name="T72" fmla="*/ 38 w 108"/>
                      <a:gd name="T73" fmla="*/ 133 h 133"/>
                      <a:gd name="T74" fmla="*/ 31 w 108"/>
                      <a:gd name="T75" fmla="*/ 133 h 133"/>
                      <a:gd name="T76" fmla="*/ 27 w 108"/>
                      <a:gd name="T77" fmla="*/ 129 h 133"/>
                      <a:gd name="T78" fmla="*/ 23 w 108"/>
                      <a:gd name="T79" fmla="*/ 125 h 133"/>
                      <a:gd name="T80" fmla="*/ 19 w 108"/>
                      <a:gd name="T81" fmla="*/ 121 h 133"/>
                      <a:gd name="T82" fmla="*/ 12 w 108"/>
                      <a:gd name="T83" fmla="*/ 125 h 133"/>
                      <a:gd name="T84" fmla="*/ 4 w 108"/>
                      <a:gd name="T85" fmla="*/ 113 h 133"/>
                      <a:gd name="T86" fmla="*/ 0 w 108"/>
                      <a:gd name="T87" fmla="*/ 97 h 133"/>
                      <a:gd name="T88" fmla="*/ 4 w 108"/>
                      <a:gd name="T89" fmla="*/ 93 h 133"/>
                      <a:gd name="T90" fmla="*/ 0 w 108"/>
                      <a:gd name="T91" fmla="*/ 89 h 133"/>
                      <a:gd name="T92" fmla="*/ 4 w 108"/>
                      <a:gd name="T93" fmla="*/ 85 h 133"/>
                      <a:gd name="T94" fmla="*/ 4 w 108"/>
                      <a:gd name="T95" fmla="*/ 81 h 133"/>
                      <a:gd name="T96" fmla="*/ 4 w 108"/>
                      <a:gd name="T97" fmla="*/ 72 h 133"/>
                      <a:gd name="T98" fmla="*/ 4 w 108"/>
                      <a:gd name="T99" fmla="*/ 72 h 133"/>
                      <a:gd name="T100" fmla="*/ 8 w 108"/>
                      <a:gd name="T101" fmla="*/ 68 h 133"/>
                      <a:gd name="T102" fmla="*/ 15 w 108"/>
                      <a:gd name="T103" fmla="*/ 68 h 133"/>
                      <a:gd name="T104" fmla="*/ 23 w 108"/>
                      <a:gd name="T105" fmla="*/ 68 h 133"/>
                      <a:gd name="T106" fmla="*/ 27 w 108"/>
                      <a:gd name="T107" fmla="*/ 60 h 133"/>
                      <a:gd name="T108" fmla="*/ 27 w 108"/>
                      <a:gd name="T109" fmla="*/ 52 h 133"/>
                      <a:gd name="T110" fmla="*/ 27 w 108"/>
                      <a:gd name="T111" fmla="*/ 36 h 133"/>
                      <a:gd name="T112" fmla="*/ 31 w 108"/>
                      <a:gd name="T113" fmla="*/ 32 h 133"/>
                      <a:gd name="T114" fmla="*/ 35 w 108"/>
                      <a:gd name="T115" fmla="*/ 24 h 1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</a:cxnLst>
                    <a:rect l="0" t="0" r="r" b="b"/>
                    <a:pathLst>
                      <a:path w="108" h="133">
                        <a:moveTo>
                          <a:pt x="35" y="24"/>
                        </a:moveTo>
                        <a:lnTo>
                          <a:pt x="35" y="20"/>
                        </a:lnTo>
                        <a:lnTo>
                          <a:pt x="35" y="16"/>
                        </a:lnTo>
                        <a:lnTo>
                          <a:pt x="35" y="12"/>
                        </a:lnTo>
                        <a:lnTo>
                          <a:pt x="38" y="12"/>
                        </a:lnTo>
                        <a:lnTo>
                          <a:pt x="38" y="16"/>
                        </a:lnTo>
                        <a:lnTo>
                          <a:pt x="38" y="12"/>
                        </a:lnTo>
                        <a:lnTo>
                          <a:pt x="38" y="16"/>
                        </a:lnTo>
                        <a:lnTo>
                          <a:pt x="42" y="16"/>
                        </a:lnTo>
                        <a:lnTo>
                          <a:pt x="46" y="16"/>
                        </a:lnTo>
                        <a:lnTo>
                          <a:pt x="50" y="16"/>
                        </a:lnTo>
                        <a:lnTo>
                          <a:pt x="54" y="16"/>
                        </a:lnTo>
                        <a:lnTo>
                          <a:pt x="58" y="16"/>
                        </a:lnTo>
                        <a:lnTo>
                          <a:pt x="61" y="16"/>
                        </a:lnTo>
                        <a:lnTo>
                          <a:pt x="61" y="20"/>
                        </a:lnTo>
                        <a:lnTo>
                          <a:pt x="65" y="16"/>
                        </a:lnTo>
                        <a:lnTo>
                          <a:pt x="65" y="12"/>
                        </a:lnTo>
                        <a:lnTo>
                          <a:pt x="69" y="12"/>
                        </a:lnTo>
                        <a:lnTo>
                          <a:pt x="69" y="8"/>
                        </a:lnTo>
                        <a:lnTo>
                          <a:pt x="73" y="8"/>
                        </a:lnTo>
                        <a:lnTo>
                          <a:pt x="73" y="4"/>
                        </a:lnTo>
                        <a:lnTo>
                          <a:pt x="77" y="4"/>
                        </a:lnTo>
                        <a:lnTo>
                          <a:pt x="77" y="8"/>
                        </a:lnTo>
                        <a:lnTo>
                          <a:pt x="81" y="8"/>
                        </a:lnTo>
                        <a:lnTo>
                          <a:pt x="81" y="4"/>
                        </a:lnTo>
                        <a:lnTo>
                          <a:pt x="85" y="4"/>
                        </a:lnTo>
                        <a:lnTo>
                          <a:pt x="85" y="0"/>
                        </a:lnTo>
                        <a:lnTo>
                          <a:pt x="85" y="4"/>
                        </a:lnTo>
                        <a:lnTo>
                          <a:pt x="88" y="4"/>
                        </a:lnTo>
                        <a:lnTo>
                          <a:pt x="92" y="4"/>
                        </a:lnTo>
                        <a:lnTo>
                          <a:pt x="96" y="4"/>
                        </a:lnTo>
                        <a:lnTo>
                          <a:pt x="100" y="4"/>
                        </a:lnTo>
                        <a:lnTo>
                          <a:pt x="100" y="8"/>
                        </a:lnTo>
                        <a:lnTo>
                          <a:pt x="100" y="12"/>
                        </a:lnTo>
                        <a:lnTo>
                          <a:pt x="104" y="12"/>
                        </a:lnTo>
                        <a:lnTo>
                          <a:pt x="108" y="12"/>
                        </a:lnTo>
                        <a:lnTo>
                          <a:pt x="108" y="16"/>
                        </a:lnTo>
                        <a:lnTo>
                          <a:pt x="108" y="20"/>
                        </a:lnTo>
                        <a:lnTo>
                          <a:pt x="108" y="24"/>
                        </a:lnTo>
                        <a:lnTo>
                          <a:pt x="92" y="40"/>
                        </a:lnTo>
                        <a:lnTo>
                          <a:pt x="88" y="44"/>
                        </a:lnTo>
                        <a:lnTo>
                          <a:pt x="77" y="52"/>
                        </a:lnTo>
                        <a:lnTo>
                          <a:pt x="69" y="60"/>
                        </a:lnTo>
                        <a:lnTo>
                          <a:pt x="65" y="60"/>
                        </a:lnTo>
                        <a:lnTo>
                          <a:pt x="61" y="56"/>
                        </a:lnTo>
                        <a:lnTo>
                          <a:pt x="58" y="56"/>
                        </a:lnTo>
                        <a:lnTo>
                          <a:pt x="54" y="56"/>
                        </a:lnTo>
                        <a:lnTo>
                          <a:pt x="50" y="56"/>
                        </a:lnTo>
                        <a:lnTo>
                          <a:pt x="46" y="56"/>
                        </a:lnTo>
                        <a:lnTo>
                          <a:pt x="42" y="56"/>
                        </a:lnTo>
                        <a:lnTo>
                          <a:pt x="38" y="64"/>
                        </a:lnTo>
                        <a:lnTo>
                          <a:pt x="35" y="68"/>
                        </a:lnTo>
                        <a:lnTo>
                          <a:pt x="38" y="68"/>
                        </a:lnTo>
                        <a:lnTo>
                          <a:pt x="35" y="68"/>
                        </a:lnTo>
                        <a:lnTo>
                          <a:pt x="38" y="68"/>
                        </a:lnTo>
                        <a:lnTo>
                          <a:pt x="38" y="72"/>
                        </a:lnTo>
                        <a:lnTo>
                          <a:pt x="38" y="76"/>
                        </a:lnTo>
                        <a:lnTo>
                          <a:pt x="38" y="81"/>
                        </a:lnTo>
                        <a:lnTo>
                          <a:pt x="42" y="81"/>
                        </a:lnTo>
                        <a:lnTo>
                          <a:pt x="42" y="85"/>
                        </a:lnTo>
                        <a:lnTo>
                          <a:pt x="42" y="89"/>
                        </a:lnTo>
                        <a:lnTo>
                          <a:pt x="42" y="93"/>
                        </a:lnTo>
                        <a:lnTo>
                          <a:pt x="42" y="97"/>
                        </a:lnTo>
                        <a:lnTo>
                          <a:pt x="42" y="101"/>
                        </a:lnTo>
                        <a:lnTo>
                          <a:pt x="42" y="105"/>
                        </a:lnTo>
                        <a:lnTo>
                          <a:pt x="46" y="113"/>
                        </a:lnTo>
                        <a:lnTo>
                          <a:pt x="50" y="121"/>
                        </a:lnTo>
                        <a:lnTo>
                          <a:pt x="50" y="129"/>
                        </a:lnTo>
                        <a:lnTo>
                          <a:pt x="50" y="133"/>
                        </a:lnTo>
                        <a:lnTo>
                          <a:pt x="50" y="129"/>
                        </a:lnTo>
                        <a:lnTo>
                          <a:pt x="46" y="129"/>
                        </a:lnTo>
                        <a:lnTo>
                          <a:pt x="46" y="133"/>
                        </a:lnTo>
                        <a:lnTo>
                          <a:pt x="42" y="133"/>
                        </a:lnTo>
                        <a:lnTo>
                          <a:pt x="38" y="133"/>
                        </a:lnTo>
                        <a:lnTo>
                          <a:pt x="35" y="133"/>
                        </a:lnTo>
                        <a:lnTo>
                          <a:pt x="31" y="133"/>
                        </a:lnTo>
                        <a:lnTo>
                          <a:pt x="31" y="129"/>
                        </a:lnTo>
                        <a:lnTo>
                          <a:pt x="27" y="129"/>
                        </a:lnTo>
                        <a:lnTo>
                          <a:pt x="23" y="129"/>
                        </a:lnTo>
                        <a:lnTo>
                          <a:pt x="23" y="125"/>
                        </a:lnTo>
                        <a:lnTo>
                          <a:pt x="19" y="125"/>
                        </a:lnTo>
                        <a:lnTo>
                          <a:pt x="19" y="121"/>
                        </a:lnTo>
                        <a:lnTo>
                          <a:pt x="15" y="125"/>
                        </a:lnTo>
                        <a:lnTo>
                          <a:pt x="12" y="125"/>
                        </a:lnTo>
                        <a:lnTo>
                          <a:pt x="4" y="117"/>
                        </a:lnTo>
                        <a:lnTo>
                          <a:pt x="4" y="113"/>
                        </a:lnTo>
                        <a:lnTo>
                          <a:pt x="0" y="101"/>
                        </a:lnTo>
                        <a:lnTo>
                          <a:pt x="0" y="97"/>
                        </a:lnTo>
                        <a:lnTo>
                          <a:pt x="4" y="97"/>
                        </a:lnTo>
                        <a:lnTo>
                          <a:pt x="4" y="93"/>
                        </a:lnTo>
                        <a:lnTo>
                          <a:pt x="0" y="93"/>
                        </a:lnTo>
                        <a:lnTo>
                          <a:pt x="0" y="89"/>
                        </a:lnTo>
                        <a:lnTo>
                          <a:pt x="0" y="85"/>
                        </a:lnTo>
                        <a:lnTo>
                          <a:pt x="4" y="85"/>
                        </a:lnTo>
                        <a:lnTo>
                          <a:pt x="8" y="81"/>
                        </a:lnTo>
                        <a:lnTo>
                          <a:pt x="4" y="81"/>
                        </a:lnTo>
                        <a:lnTo>
                          <a:pt x="4" y="76"/>
                        </a:lnTo>
                        <a:lnTo>
                          <a:pt x="4" y="72"/>
                        </a:lnTo>
                        <a:lnTo>
                          <a:pt x="8" y="72"/>
                        </a:lnTo>
                        <a:lnTo>
                          <a:pt x="4" y="72"/>
                        </a:lnTo>
                        <a:lnTo>
                          <a:pt x="4" y="68"/>
                        </a:lnTo>
                        <a:lnTo>
                          <a:pt x="8" y="68"/>
                        </a:lnTo>
                        <a:lnTo>
                          <a:pt x="12" y="68"/>
                        </a:lnTo>
                        <a:lnTo>
                          <a:pt x="15" y="68"/>
                        </a:lnTo>
                        <a:lnTo>
                          <a:pt x="19" y="68"/>
                        </a:lnTo>
                        <a:lnTo>
                          <a:pt x="23" y="68"/>
                        </a:lnTo>
                        <a:lnTo>
                          <a:pt x="27" y="64"/>
                        </a:lnTo>
                        <a:lnTo>
                          <a:pt x="27" y="60"/>
                        </a:lnTo>
                        <a:lnTo>
                          <a:pt x="23" y="56"/>
                        </a:lnTo>
                        <a:lnTo>
                          <a:pt x="27" y="52"/>
                        </a:lnTo>
                        <a:lnTo>
                          <a:pt x="27" y="40"/>
                        </a:lnTo>
                        <a:lnTo>
                          <a:pt x="27" y="36"/>
                        </a:lnTo>
                        <a:lnTo>
                          <a:pt x="27" y="32"/>
                        </a:lnTo>
                        <a:lnTo>
                          <a:pt x="31" y="32"/>
                        </a:lnTo>
                        <a:lnTo>
                          <a:pt x="31" y="28"/>
                        </a:lnTo>
                        <a:lnTo>
                          <a:pt x="35" y="24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46" name="Freeform 821">
                    <a:extLst>
                      <a:ext uri="{FF2B5EF4-FFF2-40B4-BE49-F238E27FC236}">
                        <a16:creationId xmlns:a16="http://schemas.microsoft.com/office/drawing/2014/main" id="{5B933FCE-4000-C427-D253-8415D8FC1C1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351" y="3995"/>
                    <a:ext cx="76" cy="75"/>
                  </a:xfrm>
                  <a:custGeom>
                    <a:avLst/>
                    <a:gdLst>
                      <a:gd name="T0" fmla="*/ 27 w 76"/>
                      <a:gd name="T1" fmla="*/ 8 h 77"/>
                      <a:gd name="T2" fmla="*/ 34 w 76"/>
                      <a:gd name="T3" fmla="*/ 4 h 77"/>
                      <a:gd name="T4" fmla="*/ 38 w 76"/>
                      <a:gd name="T5" fmla="*/ 0 h 77"/>
                      <a:gd name="T6" fmla="*/ 42 w 76"/>
                      <a:gd name="T7" fmla="*/ 4 h 77"/>
                      <a:gd name="T8" fmla="*/ 46 w 76"/>
                      <a:gd name="T9" fmla="*/ 8 h 77"/>
                      <a:gd name="T10" fmla="*/ 53 w 76"/>
                      <a:gd name="T11" fmla="*/ 8 h 77"/>
                      <a:gd name="T12" fmla="*/ 53 w 76"/>
                      <a:gd name="T13" fmla="*/ 8 h 77"/>
                      <a:gd name="T14" fmla="*/ 53 w 76"/>
                      <a:gd name="T15" fmla="*/ 16 h 77"/>
                      <a:gd name="T16" fmla="*/ 50 w 76"/>
                      <a:gd name="T17" fmla="*/ 20 h 77"/>
                      <a:gd name="T18" fmla="*/ 50 w 76"/>
                      <a:gd name="T19" fmla="*/ 28 h 77"/>
                      <a:gd name="T20" fmla="*/ 53 w 76"/>
                      <a:gd name="T21" fmla="*/ 32 h 77"/>
                      <a:gd name="T22" fmla="*/ 57 w 76"/>
                      <a:gd name="T23" fmla="*/ 28 h 77"/>
                      <a:gd name="T24" fmla="*/ 65 w 76"/>
                      <a:gd name="T25" fmla="*/ 28 h 77"/>
                      <a:gd name="T26" fmla="*/ 69 w 76"/>
                      <a:gd name="T27" fmla="*/ 24 h 77"/>
                      <a:gd name="T28" fmla="*/ 76 w 76"/>
                      <a:gd name="T29" fmla="*/ 24 h 77"/>
                      <a:gd name="T30" fmla="*/ 76 w 76"/>
                      <a:gd name="T31" fmla="*/ 32 h 77"/>
                      <a:gd name="T32" fmla="*/ 73 w 76"/>
                      <a:gd name="T33" fmla="*/ 36 h 77"/>
                      <a:gd name="T34" fmla="*/ 65 w 76"/>
                      <a:gd name="T35" fmla="*/ 40 h 77"/>
                      <a:gd name="T36" fmla="*/ 61 w 76"/>
                      <a:gd name="T37" fmla="*/ 44 h 77"/>
                      <a:gd name="T38" fmla="*/ 57 w 76"/>
                      <a:gd name="T39" fmla="*/ 48 h 77"/>
                      <a:gd name="T40" fmla="*/ 53 w 76"/>
                      <a:gd name="T41" fmla="*/ 52 h 77"/>
                      <a:gd name="T42" fmla="*/ 50 w 76"/>
                      <a:gd name="T43" fmla="*/ 56 h 77"/>
                      <a:gd name="T44" fmla="*/ 38 w 76"/>
                      <a:gd name="T45" fmla="*/ 68 h 77"/>
                      <a:gd name="T46" fmla="*/ 30 w 76"/>
                      <a:gd name="T47" fmla="*/ 77 h 77"/>
                      <a:gd name="T48" fmla="*/ 27 w 76"/>
                      <a:gd name="T49" fmla="*/ 72 h 77"/>
                      <a:gd name="T50" fmla="*/ 19 w 76"/>
                      <a:gd name="T51" fmla="*/ 68 h 77"/>
                      <a:gd name="T52" fmla="*/ 19 w 76"/>
                      <a:gd name="T53" fmla="*/ 64 h 77"/>
                      <a:gd name="T54" fmla="*/ 15 w 76"/>
                      <a:gd name="T55" fmla="*/ 60 h 77"/>
                      <a:gd name="T56" fmla="*/ 11 w 76"/>
                      <a:gd name="T57" fmla="*/ 56 h 77"/>
                      <a:gd name="T58" fmla="*/ 7 w 76"/>
                      <a:gd name="T59" fmla="*/ 52 h 77"/>
                      <a:gd name="T60" fmla="*/ 0 w 76"/>
                      <a:gd name="T61" fmla="*/ 44 h 77"/>
                      <a:gd name="T62" fmla="*/ 0 w 76"/>
                      <a:gd name="T63" fmla="*/ 36 h 77"/>
                      <a:gd name="T64" fmla="*/ 4 w 76"/>
                      <a:gd name="T65" fmla="*/ 32 h 77"/>
                      <a:gd name="T66" fmla="*/ 4 w 76"/>
                      <a:gd name="T67" fmla="*/ 24 h 77"/>
                      <a:gd name="T68" fmla="*/ 7 w 76"/>
                      <a:gd name="T69" fmla="*/ 20 h 77"/>
                      <a:gd name="T70" fmla="*/ 15 w 76"/>
                      <a:gd name="T71" fmla="*/ 16 h 77"/>
                      <a:gd name="T72" fmla="*/ 19 w 76"/>
                      <a:gd name="T73" fmla="*/ 12 h 77"/>
                      <a:gd name="T74" fmla="*/ 23 w 76"/>
                      <a:gd name="T75" fmla="*/ 8 h 7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</a:cxnLst>
                    <a:rect l="0" t="0" r="r" b="b"/>
                    <a:pathLst>
                      <a:path w="76" h="77">
                        <a:moveTo>
                          <a:pt x="23" y="8"/>
                        </a:moveTo>
                        <a:lnTo>
                          <a:pt x="27" y="8"/>
                        </a:lnTo>
                        <a:lnTo>
                          <a:pt x="30" y="8"/>
                        </a:lnTo>
                        <a:lnTo>
                          <a:pt x="34" y="4"/>
                        </a:lnTo>
                        <a:lnTo>
                          <a:pt x="38" y="4"/>
                        </a:lnTo>
                        <a:lnTo>
                          <a:pt x="38" y="0"/>
                        </a:lnTo>
                        <a:lnTo>
                          <a:pt x="42" y="0"/>
                        </a:lnTo>
                        <a:lnTo>
                          <a:pt x="42" y="4"/>
                        </a:lnTo>
                        <a:lnTo>
                          <a:pt x="46" y="4"/>
                        </a:lnTo>
                        <a:lnTo>
                          <a:pt x="46" y="8"/>
                        </a:lnTo>
                        <a:lnTo>
                          <a:pt x="50" y="8"/>
                        </a:lnTo>
                        <a:lnTo>
                          <a:pt x="53" y="8"/>
                        </a:lnTo>
                        <a:lnTo>
                          <a:pt x="53" y="4"/>
                        </a:lnTo>
                        <a:lnTo>
                          <a:pt x="53" y="8"/>
                        </a:lnTo>
                        <a:lnTo>
                          <a:pt x="53" y="12"/>
                        </a:lnTo>
                        <a:lnTo>
                          <a:pt x="53" y="16"/>
                        </a:lnTo>
                        <a:lnTo>
                          <a:pt x="53" y="20"/>
                        </a:lnTo>
                        <a:lnTo>
                          <a:pt x="50" y="20"/>
                        </a:lnTo>
                        <a:lnTo>
                          <a:pt x="50" y="24"/>
                        </a:lnTo>
                        <a:lnTo>
                          <a:pt x="50" y="28"/>
                        </a:lnTo>
                        <a:lnTo>
                          <a:pt x="53" y="28"/>
                        </a:lnTo>
                        <a:lnTo>
                          <a:pt x="53" y="32"/>
                        </a:lnTo>
                        <a:lnTo>
                          <a:pt x="57" y="32"/>
                        </a:lnTo>
                        <a:lnTo>
                          <a:pt x="57" y="28"/>
                        </a:lnTo>
                        <a:lnTo>
                          <a:pt x="61" y="28"/>
                        </a:lnTo>
                        <a:lnTo>
                          <a:pt x="65" y="28"/>
                        </a:lnTo>
                        <a:lnTo>
                          <a:pt x="65" y="24"/>
                        </a:lnTo>
                        <a:lnTo>
                          <a:pt x="69" y="24"/>
                        </a:lnTo>
                        <a:lnTo>
                          <a:pt x="73" y="24"/>
                        </a:lnTo>
                        <a:lnTo>
                          <a:pt x="76" y="24"/>
                        </a:lnTo>
                        <a:lnTo>
                          <a:pt x="76" y="28"/>
                        </a:lnTo>
                        <a:lnTo>
                          <a:pt x="76" y="32"/>
                        </a:lnTo>
                        <a:lnTo>
                          <a:pt x="73" y="32"/>
                        </a:lnTo>
                        <a:lnTo>
                          <a:pt x="73" y="36"/>
                        </a:lnTo>
                        <a:lnTo>
                          <a:pt x="69" y="36"/>
                        </a:lnTo>
                        <a:lnTo>
                          <a:pt x="65" y="40"/>
                        </a:lnTo>
                        <a:lnTo>
                          <a:pt x="61" y="40"/>
                        </a:lnTo>
                        <a:lnTo>
                          <a:pt x="61" y="44"/>
                        </a:lnTo>
                        <a:lnTo>
                          <a:pt x="61" y="48"/>
                        </a:lnTo>
                        <a:lnTo>
                          <a:pt x="57" y="48"/>
                        </a:lnTo>
                        <a:lnTo>
                          <a:pt x="57" y="52"/>
                        </a:lnTo>
                        <a:lnTo>
                          <a:pt x="53" y="52"/>
                        </a:lnTo>
                        <a:lnTo>
                          <a:pt x="53" y="56"/>
                        </a:lnTo>
                        <a:lnTo>
                          <a:pt x="50" y="56"/>
                        </a:lnTo>
                        <a:lnTo>
                          <a:pt x="42" y="68"/>
                        </a:lnTo>
                        <a:lnTo>
                          <a:pt x="38" y="68"/>
                        </a:lnTo>
                        <a:lnTo>
                          <a:pt x="34" y="77"/>
                        </a:lnTo>
                        <a:lnTo>
                          <a:pt x="30" y="77"/>
                        </a:lnTo>
                        <a:lnTo>
                          <a:pt x="30" y="72"/>
                        </a:lnTo>
                        <a:lnTo>
                          <a:pt x="27" y="72"/>
                        </a:lnTo>
                        <a:lnTo>
                          <a:pt x="23" y="72"/>
                        </a:lnTo>
                        <a:lnTo>
                          <a:pt x="19" y="68"/>
                        </a:lnTo>
                        <a:lnTo>
                          <a:pt x="15" y="68"/>
                        </a:lnTo>
                        <a:lnTo>
                          <a:pt x="19" y="64"/>
                        </a:lnTo>
                        <a:lnTo>
                          <a:pt x="19" y="60"/>
                        </a:lnTo>
                        <a:lnTo>
                          <a:pt x="15" y="60"/>
                        </a:lnTo>
                        <a:lnTo>
                          <a:pt x="11" y="60"/>
                        </a:lnTo>
                        <a:lnTo>
                          <a:pt x="11" y="56"/>
                        </a:lnTo>
                        <a:lnTo>
                          <a:pt x="7" y="56"/>
                        </a:lnTo>
                        <a:lnTo>
                          <a:pt x="7" y="52"/>
                        </a:lnTo>
                        <a:lnTo>
                          <a:pt x="0" y="48"/>
                        </a:lnTo>
                        <a:lnTo>
                          <a:pt x="0" y="44"/>
                        </a:lnTo>
                        <a:lnTo>
                          <a:pt x="0" y="40"/>
                        </a:lnTo>
                        <a:lnTo>
                          <a:pt x="0" y="36"/>
                        </a:lnTo>
                        <a:lnTo>
                          <a:pt x="0" y="32"/>
                        </a:lnTo>
                        <a:lnTo>
                          <a:pt x="4" y="32"/>
                        </a:lnTo>
                        <a:lnTo>
                          <a:pt x="4" y="28"/>
                        </a:lnTo>
                        <a:lnTo>
                          <a:pt x="4" y="24"/>
                        </a:lnTo>
                        <a:lnTo>
                          <a:pt x="7" y="24"/>
                        </a:lnTo>
                        <a:lnTo>
                          <a:pt x="7" y="20"/>
                        </a:lnTo>
                        <a:lnTo>
                          <a:pt x="11" y="20"/>
                        </a:lnTo>
                        <a:lnTo>
                          <a:pt x="15" y="16"/>
                        </a:lnTo>
                        <a:lnTo>
                          <a:pt x="15" y="12"/>
                        </a:lnTo>
                        <a:lnTo>
                          <a:pt x="19" y="12"/>
                        </a:lnTo>
                        <a:lnTo>
                          <a:pt x="19" y="8"/>
                        </a:lnTo>
                        <a:lnTo>
                          <a:pt x="23" y="8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  <p:grpSp>
              <p:nvGrpSpPr>
                <p:cNvPr id="29" name="Group 1023">
                  <a:extLst>
                    <a:ext uri="{FF2B5EF4-FFF2-40B4-BE49-F238E27FC236}">
                      <a16:creationId xmlns:a16="http://schemas.microsoft.com/office/drawing/2014/main" id="{CC2389FA-0294-632E-DCC3-0E11601ABEA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73555" y="1882670"/>
                  <a:ext cx="2700354" cy="3623668"/>
                  <a:chOff x="226" y="708"/>
                  <a:chExt cx="2600" cy="3489"/>
                </a:xfrm>
              </p:grpSpPr>
              <p:sp>
                <p:nvSpPr>
                  <p:cNvPr id="47" name="Freeform 823">
                    <a:extLst>
                      <a:ext uri="{FF2B5EF4-FFF2-40B4-BE49-F238E27FC236}">
                        <a16:creationId xmlns:a16="http://schemas.microsoft.com/office/drawing/2014/main" id="{93B94A73-A804-5D18-ED4E-AEB95D91856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384" y="3998"/>
                    <a:ext cx="116" cy="98"/>
                  </a:xfrm>
                  <a:custGeom>
                    <a:avLst/>
                    <a:gdLst>
                      <a:gd name="T0" fmla="*/ 81 w 115"/>
                      <a:gd name="T1" fmla="*/ 4 h 97"/>
                      <a:gd name="T2" fmla="*/ 81 w 115"/>
                      <a:gd name="T3" fmla="*/ 4 h 97"/>
                      <a:gd name="T4" fmla="*/ 85 w 115"/>
                      <a:gd name="T5" fmla="*/ 8 h 97"/>
                      <a:gd name="T6" fmla="*/ 85 w 115"/>
                      <a:gd name="T7" fmla="*/ 16 h 97"/>
                      <a:gd name="T8" fmla="*/ 88 w 115"/>
                      <a:gd name="T9" fmla="*/ 20 h 97"/>
                      <a:gd name="T10" fmla="*/ 88 w 115"/>
                      <a:gd name="T11" fmla="*/ 28 h 97"/>
                      <a:gd name="T12" fmla="*/ 96 w 115"/>
                      <a:gd name="T13" fmla="*/ 28 h 97"/>
                      <a:gd name="T14" fmla="*/ 100 w 115"/>
                      <a:gd name="T15" fmla="*/ 32 h 97"/>
                      <a:gd name="T16" fmla="*/ 108 w 115"/>
                      <a:gd name="T17" fmla="*/ 32 h 97"/>
                      <a:gd name="T18" fmla="*/ 115 w 115"/>
                      <a:gd name="T19" fmla="*/ 36 h 97"/>
                      <a:gd name="T20" fmla="*/ 115 w 115"/>
                      <a:gd name="T21" fmla="*/ 44 h 97"/>
                      <a:gd name="T22" fmla="*/ 111 w 115"/>
                      <a:gd name="T23" fmla="*/ 48 h 97"/>
                      <a:gd name="T24" fmla="*/ 108 w 115"/>
                      <a:gd name="T25" fmla="*/ 56 h 97"/>
                      <a:gd name="T26" fmla="*/ 104 w 115"/>
                      <a:gd name="T27" fmla="*/ 64 h 97"/>
                      <a:gd name="T28" fmla="*/ 100 w 115"/>
                      <a:gd name="T29" fmla="*/ 68 h 97"/>
                      <a:gd name="T30" fmla="*/ 92 w 115"/>
                      <a:gd name="T31" fmla="*/ 68 h 97"/>
                      <a:gd name="T32" fmla="*/ 85 w 115"/>
                      <a:gd name="T33" fmla="*/ 73 h 97"/>
                      <a:gd name="T34" fmla="*/ 81 w 115"/>
                      <a:gd name="T35" fmla="*/ 77 h 97"/>
                      <a:gd name="T36" fmla="*/ 77 w 115"/>
                      <a:gd name="T37" fmla="*/ 81 h 97"/>
                      <a:gd name="T38" fmla="*/ 73 w 115"/>
                      <a:gd name="T39" fmla="*/ 85 h 97"/>
                      <a:gd name="T40" fmla="*/ 69 w 115"/>
                      <a:gd name="T41" fmla="*/ 89 h 97"/>
                      <a:gd name="T42" fmla="*/ 65 w 115"/>
                      <a:gd name="T43" fmla="*/ 93 h 97"/>
                      <a:gd name="T44" fmla="*/ 58 w 115"/>
                      <a:gd name="T45" fmla="*/ 93 h 97"/>
                      <a:gd name="T46" fmla="*/ 42 w 115"/>
                      <a:gd name="T47" fmla="*/ 89 h 97"/>
                      <a:gd name="T48" fmla="*/ 23 w 115"/>
                      <a:gd name="T49" fmla="*/ 77 h 97"/>
                      <a:gd name="T50" fmla="*/ 16 w 115"/>
                      <a:gd name="T51" fmla="*/ 77 h 97"/>
                      <a:gd name="T52" fmla="*/ 8 w 115"/>
                      <a:gd name="T53" fmla="*/ 73 h 97"/>
                      <a:gd name="T54" fmla="*/ 0 w 115"/>
                      <a:gd name="T55" fmla="*/ 73 h 97"/>
                      <a:gd name="T56" fmla="*/ 8 w 115"/>
                      <a:gd name="T57" fmla="*/ 64 h 97"/>
                      <a:gd name="T58" fmla="*/ 19 w 115"/>
                      <a:gd name="T59" fmla="*/ 52 h 97"/>
                      <a:gd name="T60" fmla="*/ 23 w 115"/>
                      <a:gd name="T61" fmla="*/ 48 h 97"/>
                      <a:gd name="T62" fmla="*/ 27 w 115"/>
                      <a:gd name="T63" fmla="*/ 44 h 97"/>
                      <a:gd name="T64" fmla="*/ 27 w 115"/>
                      <a:gd name="T65" fmla="*/ 36 h 97"/>
                      <a:gd name="T66" fmla="*/ 35 w 115"/>
                      <a:gd name="T67" fmla="*/ 32 h 97"/>
                      <a:gd name="T68" fmla="*/ 39 w 115"/>
                      <a:gd name="T69" fmla="*/ 28 h 97"/>
                      <a:gd name="T70" fmla="*/ 42 w 115"/>
                      <a:gd name="T71" fmla="*/ 24 h 97"/>
                      <a:gd name="T72" fmla="*/ 46 w 115"/>
                      <a:gd name="T73" fmla="*/ 20 h 97"/>
                      <a:gd name="T74" fmla="*/ 50 w 115"/>
                      <a:gd name="T75" fmla="*/ 16 h 97"/>
                      <a:gd name="T76" fmla="*/ 58 w 115"/>
                      <a:gd name="T77" fmla="*/ 16 h 97"/>
                      <a:gd name="T78" fmla="*/ 62 w 115"/>
                      <a:gd name="T79" fmla="*/ 12 h 97"/>
                      <a:gd name="T80" fmla="*/ 65 w 115"/>
                      <a:gd name="T81" fmla="*/ 8 h 97"/>
                      <a:gd name="T82" fmla="*/ 69 w 115"/>
                      <a:gd name="T83" fmla="*/ 4 h 97"/>
                      <a:gd name="T84" fmla="*/ 77 w 115"/>
                      <a:gd name="T85" fmla="*/ 4 h 9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</a:cxnLst>
                    <a:rect l="0" t="0" r="r" b="b"/>
                    <a:pathLst>
                      <a:path w="115" h="97">
                        <a:moveTo>
                          <a:pt x="77" y="4"/>
                        </a:moveTo>
                        <a:lnTo>
                          <a:pt x="81" y="4"/>
                        </a:lnTo>
                        <a:lnTo>
                          <a:pt x="81" y="0"/>
                        </a:lnTo>
                        <a:lnTo>
                          <a:pt x="81" y="4"/>
                        </a:lnTo>
                        <a:lnTo>
                          <a:pt x="85" y="4"/>
                        </a:lnTo>
                        <a:lnTo>
                          <a:pt x="85" y="8"/>
                        </a:lnTo>
                        <a:lnTo>
                          <a:pt x="85" y="12"/>
                        </a:lnTo>
                        <a:lnTo>
                          <a:pt x="85" y="16"/>
                        </a:lnTo>
                        <a:lnTo>
                          <a:pt x="85" y="20"/>
                        </a:lnTo>
                        <a:lnTo>
                          <a:pt x="88" y="20"/>
                        </a:lnTo>
                        <a:lnTo>
                          <a:pt x="88" y="24"/>
                        </a:lnTo>
                        <a:lnTo>
                          <a:pt x="88" y="28"/>
                        </a:lnTo>
                        <a:lnTo>
                          <a:pt x="92" y="28"/>
                        </a:lnTo>
                        <a:lnTo>
                          <a:pt x="96" y="28"/>
                        </a:lnTo>
                        <a:lnTo>
                          <a:pt x="96" y="32"/>
                        </a:lnTo>
                        <a:lnTo>
                          <a:pt x="100" y="32"/>
                        </a:lnTo>
                        <a:lnTo>
                          <a:pt x="104" y="32"/>
                        </a:lnTo>
                        <a:lnTo>
                          <a:pt x="108" y="32"/>
                        </a:lnTo>
                        <a:lnTo>
                          <a:pt x="111" y="32"/>
                        </a:lnTo>
                        <a:lnTo>
                          <a:pt x="115" y="36"/>
                        </a:lnTo>
                        <a:lnTo>
                          <a:pt x="115" y="40"/>
                        </a:lnTo>
                        <a:lnTo>
                          <a:pt x="115" y="44"/>
                        </a:lnTo>
                        <a:lnTo>
                          <a:pt x="111" y="44"/>
                        </a:lnTo>
                        <a:lnTo>
                          <a:pt x="111" y="48"/>
                        </a:lnTo>
                        <a:lnTo>
                          <a:pt x="108" y="52"/>
                        </a:lnTo>
                        <a:lnTo>
                          <a:pt x="108" y="56"/>
                        </a:lnTo>
                        <a:lnTo>
                          <a:pt x="104" y="60"/>
                        </a:lnTo>
                        <a:lnTo>
                          <a:pt x="104" y="64"/>
                        </a:lnTo>
                        <a:lnTo>
                          <a:pt x="100" y="64"/>
                        </a:lnTo>
                        <a:lnTo>
                          <a:pt x="100" y="68"/>
                        </a:lnTo>
                        <a:lnTo>
                          <a:pt x="96" y="68"/>
                        </a:lnTo>
                        <a:lnTo>
                          <a:pt x="92" y="68"/>
                        </a:lnTo>
                        <a:lnTo>
                          <a:pt x="88" y="73"/>
                        </a:lnTo>
                        <a:lnTo>
                          <a:pt x="85" y="73"/>
                        </a:lnTo>
                        <a:lnTo>
                          <a:pt x="81" y="73"/>
                        </a:lnTo>
                        <a:lnTo>
                          <a:pt x="81" y="77"/>
                        </a:lnTo>
                        <a:lnTo>
                          <a:pt x="77" y="77"/>
                        </a:lnTo>
                        <a:lnTo>
                          <a:pt x="77" y="81"/>
                        </a:lnTo>
                        <a:lnTo>
                          <a:pt x="73" y="81"/>
                        </a:lnTo>
                        <a:lnTo>
                          <a:pt x="73" y="85"/>
                        </a:lnTo>
                        <a:lnTo>
                          <a:pt x="69" y="85"/>
                        </a:lnTo>
                        <a:lnTo>
                          <a:pt x="69" y="89"/>
                        </a:lnTo>
                        <a:lnTo>
                          <a:pt x="65" y="89"/>
                        </a:lnTo>
                        <a:lnTo>
                          <a:pt x="65" y="93"/>
                        </a:lnTo>
                        <a:lnTo>
                          <a:pt x="62" y="93"/>
                        </a:lnTo>
                        <a:lnTo>
                          <a:pt x="58" y="93"/>
                        </a:lnTo>
                        <a:lnTo>
                          <a:pt x="58" y="97"/>
                        </a:lnTo>
                        <a:lnTo>
                          <a:pt x="42" y="89"/>
                        </a:lnTo>
                        <a:lnTo>
                          <a:pt x="27" y="77"/>
                        </a:lnTo>
                        <a:lnTo>
                          <a:pt x="23" y="77"/>
                        </a:lnTo>
                        <a:lnTo>
                          <a:pt x="19" y="77"/>
                        </a:lnTo>
                        <a:lnTo>
                          <a:pt x="16" y="77"/>
                        </a:lnTo>
                        <a:lnTo>
                          <a:pt x="12" y="73"/>
                        </a:lnTo>
                        <a:lnTo>
                          <a:pt x="8" y="73"/>
                        </a:lnTo>
                        <a:lnTo>
                          <a:pt x="4" y="73"/>
                        </a:lnTo>
                        <a:lnTo>
                          <a:pt x="0" y="73"/>
                        </a:lnTo>
                        <a:lnTo>
                          <a:pt x="4" y="64"/>
                        </a:lnTo>
                        <a:lnTo>
                          <a:pt x="8" y="64"/>
                        </a:lnTo>
                        <a:lnTo>
                          <a:pt x="16" y="52"/>
                        </a:lnTo>
                        <a:lnTo>
                          <a:pt x="19" y="52"/>
                        </a:lnTo>
                        <a:lnTo>
                          <a:pt x="19" y="48"/>
                        </a:lnTo>
                        <a:lnTo>
                          <a:pt x="23" y="48"/>
                        </a:lnTo>
                        <a:lnTo>
                          <a:pt x="23" y="44"/>
                        </a:lnTo>
                        <a:lnTo>
                          <a:pt x="27" y="44"/>
                        </a:lnTo>
                        <a:lnTo>
                          <a:pt x="27" y="40"/>
                        </a:lnTo>
                        <a:lnTo>
                          <a:pt x="27" y="36"/>
                        </a:lnTo>
                        <a:lnTo>
                          <a:pt x="31" y="36"/>
                        </a:lnTo>
                        <a:lnTo>
                          <a:pt x="35" y="32"/>
                        </a:lnTo>
                        <a:lnTo>
                          <a:pt x="39" y="32"/>
                        </a:lnTo>
                        <a:lnTo>
                          <a:pt x="39" y="28"/>
                        </a:lnTo>
                        <a:lnTo>
                          <a:pt x="42" y="28"/>
                        </a:lnTo>
                        <a:lnTo>
                          <a:pt x="42" y="24"/>
                        </a:lnTo>
                        <a:lnTo>
                          <a:pt x="42" y="20"/>
                        </a:lnTo>
                        <a:lnTo>
                          <a:pt x="46" y="20"/>
                        </a:lnTo>
                        <a:lnTo>
                          <a:pt x="50" y="20"/>
                        </a:lnTo>
                        <a:lnTo>
                          <a:pt x="50" y="16"/>
                        </a:lnTo>
                        <a:lnTo>
                          <a:pt x="54" y="16"/>
                        </a:lnTo>
                        <a:lnTo>
                          <a:pt x="58" y="16"/>
                        </a:lnTo>
                        <a:lnTo>
                          <a:pt x="62" y="16"/>
                        </a:lnTo>
                        <a:lnTo>
                          <a:pt x="62" y="12"/>
                        </a:lnTo>
                        <a:lnTo>
                          <a:pt x="65" y="12"/>
                        </a:lnTo>
                        <a:lnTo>
                          <a:pt x="65" y="8"/>
                        </a:lnTo>
                        <a:lnTo>
                          <a:pt x="65" y="4"/>
                        </a:lnTo>
                        <a:lnTo>
                          <a:pt x="69" y="4"/>
                        </a:lnTo>
                        <a:lnTo>
                          <a:pt x="73" y="4"/>
                        </a:lnTo>
                        <a:lnTo>
                          <a:pt x="77" y="4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8" name="Freeform 824">
                    <a:extLst>
                      <a:ext uri="{FF2B5EF4-FFF2-40B4-BE49-F238E27FC236}">
                        <a16:creationId xmlns:a16="http://schemas.microsoft.com/office/drawing/2014/main" id="{A3519F09-FFC8-8D4E-A5D0-491B52A7BA7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516" y="4008"/>
                    <a:ext cx="46" cy="15"/>
                  </a:xfrm>
                  <a:custGeom>
                    <a:avLst/>
                    <a:gdLst>
                      <a:gd name="T0" fmla="*/ 46 w 46"/>
                      <a:gd name="T1" fmla="*/ 8 h 16"/>
                      <a:gd name="T2" fmla="*/ 42 w 46"/>
                      <a:gd name="T3" fmla="*/ 8 h 16"/>
                      <a:gd name="T4" fmla="*/ 38 w 46"/>
                      <a:gd name="T5" fmla="*/ 8 h 16"/>
                      <a:gd name="T6" fmla="*/ 34 w 46"/>
                      <a:gd name="T7" fmla="*/ 8 h 16"/>
                      <a:gd name="T8" fmla="*/ 34 w 46"/>
                      <a:gd name="T9" fmla="*/ 12 h 16"/>
                      <a:gd name="T10" fmla="*/ 34 w 46"/>
                      <a:gd name="T11" fmla="*/ 8 h 16"/>
                      <a:gd name="T12" fmla="*/ 34 w 46"/>
                      <a:gd name="T13" fmla="*/ 12 h 16"/>
                      <a:gd name="T14" fmla="*/ 30 w 46"/>
                      <a:gd name="T15" fmla="*/ 12 h 16"/>
                      <a:gd name="T16" fmla="*/ 26 w 46"/>
                      <a:gd name="T17" fmla="*/ 12 h 16"/>
                      <a:gd name="T18" fmla="*/ 23 w 46"/>
                      <a:gd name="T19" fmla="*/ 12 h 16"/>
                      <a:gd name="T20" fmla="*/ 19 w 46"/>
                      <a:gd name="T21" fmla="*/ 16 h 16"/>
                      <a:gd name="T22" fmla="*/ 19 w 46"/>
                      <a:gd name="T23" fmla="*/ 12 h 16"/>
                      <a:gd name="T24" fmla="*/ 19 w 46"/>
                      <a:gd name="T25" fmla="*/ 16 h 16"/>
                      <a:gd name="T26" fmla="*/ 15 w 46"/>
                      <a:gd name="T27" fmla="*/ 16 h 16"/>
                      <a:gd name="T28" fmla="*/ 15 w 46"/>
                      <a:gd name="T29" fmla="*/ 12 h 16"/>
                      <a:gd name="T30" fmla="*/ 15 w 46"/>
                      <a:gd name="T31" fmla="*/ 16 h 16"/>
                      <a:gd name="T32" fmla="*/ 11 w 46"/>
                      <a:gd name="T33" fmla="*/ 16 h 16"/>
                      <a:gd name="T34" fmla="*/ 11 w 46"/>
                      <a:gd name="T35" fmla="*/ 12 h 16"/>
                      <a:gd name="T36" fmla="*/ 7 w 46"/>
                      <a:gd name="T37" fmla="*/ 12 h 16"/>
                      <a:gd name="T38" fmla="*/ 3 w 46"/>
                      <a:gd name="T39" fmla="*/ 12 h 16"/>
                      <a:gd name="T40" fmla="*/ 0 w 46"/>
                      <a:gd name="T41" fmla="*/ 12 h 16"/>
                      <a:gd name="T42" fmla="*/ 0 w 46"/>
                      <a:gd name="T43" fmla="*/ 8 h 16"/>
                      <a:gd name="T44" fmla="*/ 3 w 46"/>
                      <a:gd name="T45" fmla="*/ 8 h 16"/>
                      <a:gd name="T46" fmla="*/ 7 w 46"/>
                      <a:gd name="T47" fmla="*/ 8 h 16"/>
                      <a:gd name="T48" fmla="*/ 7 w 46"/>
                      <a:gd name="T49" fmla="*/ 4 h 16"/>
                      <a:gd name="T50" fmla="*/ 11 w 46"/>
                      <a:gd name="T51" fmla="*/ 4 h 16"/>
                      <a:gd name="T52" fmla="*/ 15 w 46"/>
                      <a:gd name="T53" fmla="*/ 4 h 16"/>
                      <a:gd name="T54" fmla="*/ 19 w 46"/>
                      <a:gd name="T55" fmla="*/ 4 h 16"/>
                      <a:gd name="T56" fmla="*/ 19 w 46"/>
                      <a:gd name="T57" fmla="*/ 0 h 16"/>
                      <a:gd name="T58" fmla="*/ 23 w 46"/>
                      <a:gd name="T59" fmla="*/ 0 h 16"/>
                      <a:gd name="T60" fmla="*/ 26 w 46"/>
                      <a:gd name="T61" fmla="*/ 0 h 16"/>
                      <a:gd name="T62" fmla="*/ 26 w 46"/>
                      <a:gd name="T63" fmla="*/ 4 h 16"/>
                      <a:gd name="T64" fmla="*/ 30 w 46"/>
                      <a:gd name="T65" fmla="*/ 4 h 16"/>
                      <a:gd name="T66" fmla="*/ 30 w 46"/>
                      <a:gd name="T67" fmla="*/ 0 h 16"/>
                      <a:gd name="T68" fmla="*/ 34 w 46"/>
                      <a:gd name="T69" fmla="*/ 0 h 16"/>
                      <a:gd name="T70" fmla="*/ 38 w 46"/>
                      <a:gd name="T71" fmla="*/ 0 h 16"/>
                      <a:gd name="T72" fmla="*/ 38 w 46"/>
                      <a:gd name="T73" fmla="*/ 4 h 16"/>
                      <a:gd name="T74" fmla="*/ 42 w 46"/>
                      <a:gd name="T75" fmla="*/ 4 h 16"/>
                      <a:gd name="T76" fmla="*/ 46 w 46"/>
                      <a:gd name="T77" fmla="*/ 4 h 16"/>
                      <a:gd name="T78" fmla="*/ 46 w 46"/>
                      <a:gd name="T79" fmla="*/ 8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</a:cxnLst>
                    <a:rect l="0" t="0" r="r" b="b"/>
                    <a:pathLst>
                      <a:path w="46" h="16">
                        <a:moveTo>
                          <a:pt x="46" y="8"/>
                        </a:moveTo>
                        <a:lnTo>
                          <a:pt x="42" y="8"/>
                        </a:lnTo>
                        <a:lnTo>
                          <a:pt x="38" y="8"/>
                        </a:lnTo>
                        <a:lnTo>
                          <a:pt x="34" y="8"/>
                        </a:lnTo>
                        <a:lnTo>
                          <a:pt x="34" y="12"/>
                        </a:lnTo>
                        <a:lnTo>
                          <a:pt x="34" y="8"/>
                        </a:lnTo>
                        <a:lnTo>
                          <a:pt x="34" y="12"/>
                        </a:lnTo>
                        <a:lnTo>
                          <a:pt x="30" y="12"/>
                        </a:lnTo>
                        <a:lnTo>
                          <a:pt x="26" y="12"/>
                        </a:lnTo>
                        <a:lnTo>
                          <a:pt x="23" y="12"/>
                        </a:lnTo>
                        <a:lnTo>
                          <a:pt x="19" y="16"/>
                        </a:lnTo>
                        <a:lnTo>
                          <a:pt x="19" y="12"/>
                        </a:lnTo>
                        <a:lnTo>
                          <a:pt x="19" y="16"/>
                        </a:lnTo>
                        <a:lnTo>
                          <a:pt x="15" y="16"/>
                        </a:lnTo>
                        <a:lnTo>
                          <a:pt x="15" y="12"/>
                        </a:lnTo>
                        <a:lnTo>
                          <a:pt x="15" y="16"/>
                        </a:lnTo>
                        <a:lnTo>
                          <a:pt x="11" y="16"/>
                        </a:lnTo>
                        <a:lnTo>
                          <a:pt x="11" y="12"/>
                        </a:lnTo>
                        <a:lnTo>
                          <a:pt x="7" y="12"/>
                        </a:lnTo>
                        <a:lnTo>
                          <a:pt x="3" y="12"/>
                        </a:lnTo>
                        <a:lnTo>
                          <a:pt x="0" y="12"/>
                        </a:lnTo>
                        <a:lnTo>
                          <a:pt x="0" y="8"/>
                        </a:lnTo>
                        <a:lnTo>
                          <a:pt x="3" y="8"/>
                        </a:lnTo>
                        <a:lnTo>
                          <a:pt x="7" y="8"/>
                        </a:lnTo>
                        <a:lnTo>
                          <a:pt x="7" y="4"/>
                        </a:lnTo>
                        <a:lnTo>
                          <a:pt x="11" y="4"/>
                        </a:lnTo>
                        <a:lnTo>
                          <a:pt x="15" y="4"/>
                        </a:lnTo>
                        <a:lnTo>
                          <a:pt x="19" y="4"/>
                        </a:lnTo>
                        <a:lnTo>
                          <a:pt x="19" y="0"/>
                        </a:lnTo>
                        <a:lnTo>
                          <a:pt x="23" y="0"/>
                        </a:lnTo>
                        <a:lnTo>
                          <a:pt x="26" y="0"/>
                        </a:lnTo>
                        <a:lnTo>
                          <a:pt x="26" y="4"/>
                        </a:lnTo>
                        <a:lnTo>
                          <a:pt x="30" y="4"/>
                        </a:lnTo>
                        <a:lnTo>
                          <a:pt x="30" y="0"/>
                        </a:lnTo>
                        <a:lnTo>
                          <a:pt x="34" y="0"/>
                        </a:lnTo>
                        <a:lnTo>
                          <a:pt x="38" y="0"/>
                        </a:lnTo>
                        <a:lnTo>
                          <a:pt x="38" y="4"/>
                        </a:lnTo>
                        <a:lnTo>
                          <a:pt x="42" y="4"/>
                        </a:lnTo>
                        <a:lnTo>
                          <a:pt x="46" y="4"/>
                        </a:lnTo>
                        <a:lnTo>
                          <a:pt x="46" y="8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9" name="Freeform 825">
                    <a:extLst>
                      <a:ext uri="{FF2B5EF4-FFF2-40B4-BE49-F238E27FC236}">
                        <a16:creationId xmlns:a16="http://schemas.microsoft.com/office/drawing/2014/main" id="{956BBFB7-65C7-7EBC-A8F4-D3710FAB658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90" y="4015"/>
                    <a:ext cx="72" cy="61"/>
                  </a:xfrm>
                  <a:custGeom>
                    <a:avLst/>
                    <a:gdLst>
                      <a:gd name="T0" fmla="*/ 38 w 73"/>
                      <a:gd name="T1" fmla="*/ 8 h 61"/>
                      <a:gd name="T2" fmla="*/ 42 w 73"/>
                      <a:gd name="T3" fmla="*/ 4 h 61"/>
                      <a:gd name="T4" fmla="*/ 46 w 73"/>
                      <a:gd name="T5" fmla="*/ 8 h 61"/>
                      <a:gd name="T6" fmla="*/ 46 w 73"/>
                      <a:gd name="T7" fmla="*/ 8 h 61"/>
                      <a:gd name="T8" fmla="*/ 53 w 73"/>
                      <a:gd name="T9" fmla="*/ 4 h 61"/>
                      <a:gd name="T10" fmla="*/ 61 w 73"/>
                      <a:gd name="T11" fmla="*/ 4 h 61"/>
                      <a:gd name="T12" fmla="*/ 61 w 73"/>
                      <a:gd name="T13" fmla="*/ 4 h 61"/>
                      <a:gd name="T14" fmla="*/ 65 w 73"/>
                      <a:gd name="T15" fmla="*/ 0 h 61"/>
                      <a:gd name="T16" fmla="*/ 73 w 73"/>
                      <a:gd name="T17" fmla="*/ 0 h 61"/>
                      <a:gd name="T18" fmla="*/ 69 w 73"/>
                      <a:gd name="T19" fmla="*/ 8 h 61"/>
                      <a:gd name="T20" fmla="*/ 65 w 73"/>
                      <a:gd name="T21" fmla="*/ 12 h 61"/>
                      <a:gd name="T22" fmla="*/ 61 w 73"/>
                      <a:gd name="T23" fmla="*/ 16 h 61"/>
                      <a:gd name="T24" fmla="*/ 57 w 73"/>
                      <a:gd name="T25" fmla="*/ 20 h 61"/>
                      <a:gd name="T26" fmla="*/ 53 w 73"/>
                      <a:gd name="T27" fmla="*/ 16 h 61"/>
                      <a:gd name="T28" fmla="*/ 50 w 73"/>
                      <a:gd name="T29" fmla="*/ 20 h 61"/>
                      <a:gd name="T30" fmla="*/ 46 w 73"/>
                      <a:gd name="T31" fmla="*/ 16 h 61"/>
                      <a:gd name="T32" fmla="*/ 42 w 73"/>
                      <a:gd name="T33" fmla="*/ 20 h 61"/>
                      <a:gd name="T34" fmla="*/ 38 w 73"/>
                      <a:gd name="T35" fmla="*/ 24 h 61"/>
                      <a:gd name="T36" fmla="*/ 38 w 73"/>
                      <a:gd name="T37" fmla="*/ 32 h 61"/>
                      <a:gd name="T38" fmla="*/ 34 w 73"/>
                      <a:gd name="T39" fmla="*/ 36 h 61"/>
                      <a:gd name="T40" fmla="*/ 34 w 73"/>
                      <a:gd name="T41" fmla="*/ 36 h 61"/>
                      <a:gd name="T42" fmla="*/ 30 w 73"/>
                      <a:gd name="T43" fmla="*/ 36 h 61"/>
                      <a:gd name="T44" fmla="*/ 27 w 73"/>
                      <a:gd name="T45" fmla="*/ 40 h 61"/>
                      <a:gd name="T46" fmla="*/ 27 w 73"/>
                      <a:gd name="T47" fmla="*/ 48 h 61"/>
                      <a:gd name="T48" fmla="*/ 23 w 73"/>
                      <a:gd name="T49" fmla="*/ 52 h 61"/>
                      <a:gd name="T50" fmla="*/ 19 w 73"/>
                      <a:gd name="T51" fmla="*/ 57 h 61"/>
                      <a:gd name="T52" fmla="*/ 15 w 73"/>
                      <a:gd name="T53" fmla="*/ 61 h 61"/>
                      <a:gd name="T54" fmla="*/ 11 w 73"/>
                      <a:gd name="T55" fmla="*/ 57 h 61"/>
                      <a:gd name="T56" fmla="*/ 4 w 73"/>
                      <a:gd name="T57" fmla="*/ 57 h 61"/>
                      <a:gd name="T58" fmla="*/ 4 w 73"/>
                      <a:gd name="T59" fmla="*/ 57 h 61"/>
                      <a:gd name="T60" fmla="*/ 7 w 73"/>
                      <a:gd name="T61" fmla="*/ 52 h 61"/>
                      <a:gd name="T62" fmla="*/ 7 w 73"/>
                      <a:gd name="T63" fmla="*/ 44 h 61"/>
                      <a:gd name="T64" fmla="*/ 11 w 73"/>
                      <a:gd name="T65" fmla="*/ 40 h 61"/>
                      <a:gd name="T66" fmla="*/ 15 w 73"/>
                      <a:gd name="T67" fmla="*/ 36 h 61"/>
                      <a:gd name="T68" fmla="*/ 19 w 73"/>
                      <a:gd name="T69" fmla="*/ 32 h 61"/>
                      <a:gd name="T70" fmla="*/ 23 w 73"/>
                      <a:gd name="T71" fmla="*/ 28 h 61"/>
                      <a:gd name="T72" fmla="*/ 23 w 73"/>
                      <a:gd name="T73" fmla="*/ 20 h 61"/>
                      <a:gd name="T74" fmla="*/ 27 w 73"/>
                      <a:gd name="T75" fmla="*/ 16 h 61"/>
                      <a:gd name="T76" fmla="*/ 30 w 73"/>
                      <a:gd name="T77" fmla="*/ 12 h 61"/>
                      <a:gd name="T78" fmla="*/ 34 w 73"/>
                      <a:gd name="T79" fmla="*/ 16 h 61"/>
                      <a:gd name="T80" fmla="*/ 38 w 73"/>
                      <a:gd name="T81" fmla="*/ 12 h 61"/>
                      <a:gd name="T82" fmla="*/ 34 w 73"/>
                      <a:gd name="T83" fmla="*/ 8 h 61"/>
                      <a:gd name="T84" fmla="*/ 38 w 73"/>
                      <a:gd name="T85" fmla="*/ 4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</a:cxnLst>
                    <a:rect l="0" t="0" r="r" b="b"/>
                    <a:pathLst>
                      <a:path w="73" h="61">
                        <a:moveTo>
                          <a:pt x="38" y="4"/>
                        </a:moveTo>
                        <a:lnTo>
                          <a:pt x="38" y="8"/>
                        </a:lnTo>
                        <a:lnTo>
                          <a:pt x="42" y="8"/>
                        </a:lnTo>
                        <a:lnTo>
                          <a:pt x="42" y="4"/>
                        </a:lnTo>
                        <a:lnTo>
                          <a:pt x="42" y="8"/>
                        </a:lnTo>
                        <a:lnTo>
                          <a:pt x="46" y="8"/>
                        </a:lnTo>
                        <a:lnTo>
                          <a:pt x="46" y="4"/>
                        </a:lnTo>
                        <a:lnTo>
                          <a:pt x="46" y="8"/>
                        </a:lnTo>
                        <a:lnTo>
                          <a:pt x="50" y="4"/>
                        </a:lnTo>
                        <a:lnTo>
                          <a:pt x="53" y="4"/>
                        </a:lnTo>
                        <a:lnTo>
                          <a:pt x="57" y="4"/>
                        </a:lnTo>
                        <a:lnTo>
                          <a:pt x="61" y="4"/>
                        </a:lnTo>
                        <a:lnTo>
                          <a:pt x="61" y="0"/>
                        </a:lnTo>
                        <a:lnTo>
                          <a:pt x="61" y="4"/>
                        </a:lnTo>
                        <a:lnTo>
                          <a:pt x="61" y="0"/>
                        </a:lnTo>
                        <a:lnTo>
                          <a:pt x="65" y="0"/>
                        </a:lnTo>
                        <a:lnTo>
                          <a:pt x="69" y="0"/>
                        </a:lnTo>
                        <a:lnTo>
                          <a:pt x="73" y="0"/>
                        </a:lnTo>
                        <a:lnTo>
                          <a:pt x="69" y="4"/>
                        </a:lnTo>
                        <a:lnTo>
                          <a:pt x="69" y="8"/>
                        </a:lnTo>
                        <a:lnTo>
                          <a:pt x="65" y="8"/>
                        </a:lnTo>
                        <a:lnTo>
                          <a:pt x="65" y="12"/>
                        </a:lnTo>
                        <a:lnTo>
                          <a:pt x="65" y="16"/>
                        </a:lnTo>
                        <a:lnTo>
                          <a:pt x="61" y="16"/>
                        </a:lnTo>
                        <a:lnTo>
                          <a:pt x="57" y="16"/>
                        </a:lnTo>
                        <a:lnTo>
                          <a:pt x="57" y="20"/>
                        </a:lnTo>
                        <a:lnTo>
                          <a:pt x="53" y="20"/>
                        </a:lnTo>
                        <a:lnTo>
                          <a:pt x="53" y="16"/>
                        </a:lnTo>
                        <a:lnTo>
                          <a:pt x="50" y="16"/>
                        </a:lnTo>
                        <a:lnTo>
                          <a:pt x="50" y="20"/>
                        </a:lnTo>
                        <a:lnTo>
                          <a:pt x="50" y="16"/>
                        </a:lnTo>
                        <a:lnTo>
                          <a:pt x="46" y="16"/>
                        </a:lnTo>
                        <a:lnTo>
                          <a:pt x="46" y="20"/>
                        </a:lnTo>
                        <a:lnTo>
                          <a:pt x="42" y="20"/>
                        </a:lnTo>
                        <a:lnTo>
                          <a:pt x="42" y="24"/>
                        </a:lnTo>
                        <a:lnTo>
                          <a:pt x="38" y="24"/>
                        </a:lnTo>
                        <a:lnTo>
                          <a:pt x="38" y="28"/>
                        </a:lnTo>
                        <a:lnTo>
                          <a:pt x="38" y="32"/>
                        </a:lnTo>
                        <a:lnTo>
                          <a:pt x="34" y="32"/>
                        </a:lnTo>
                        <a:lnTo>
                          <a:pt x="34" y="36"/>
                        </a:lnTo>
                        <a:lnTo>
                          <a:pt x="34" y="32"/>
                        </a:lnTo>
                        <a:lnTo>
                          <a:pt x="34" y="36"/>
                        </a:lnTo>
                        <a:lnTo>
                          <a:pt x="34" y="32"/>
                        </a:lnTo>
                        <a:lnTo>
                          <a:pt x="30" y="36"/>
                        </a:lnTo>
                        <a:lnTo>
                          <a:pt x="30" y="40"/>
                        </a:lnTo>
                        <a:lnTo>
                          <a:pt x="27" y="40"/>
                        </a:lnTo>
                        <a:lnTo>
                          <a:pt x="27" y="44"/>
                        </a:lnTo>
                        <a:lnTo>
                          <a:pt x="27" y="48"/>
                        </a:lnTo>
                        <a:lnTo>
                          <a:pt x="23" y="48"/>
                        </a:lnTo>
                        <a:lnTo>
                          <a:pt x="23" y="52"/>
                        </a:lnTo>
                        <a:lnTo>
                          <a:pt x="23" y="57"/>
                        </a:lnTo>
                        <a:lnTo>
                          <a:pt x="19" y="57"/>
                        </a:lnTo>
                        <a:lnTo>
                          <a:pt x="19" y="61"/>
                        </a:lnTo>
                        <a:lnTo>
                          <a:pt x="15" y="61"/>
                        </a:lnTo>
                        <a:lnTo>
                          <a:pt x="15" y="57"/>
                        </a:lnTo>
                        <a:lnTo>
                          <a:pt x="11" y="57"/>
                        </a:lnTo>
                        <a:lnTo>
                          <a:pt x="7" y="57"/>
                        </a:lnTo>
                        <a:lnTo>
                          <a:pt x="4" y="57"/>
                        </a:lnTo>
                        <a:lnTo>
                          <a:pt x="0" y="57"/>
                        </a:lnTo>
                        <a:lnTo>
                          <a:pt x="4" y="57"/>
                        </a:lnTo>
                        <a:lnTo>
                          <a:pt x="4" y="52"/>
                        </a:lnTo>
                        <a:lnTo>
                          <a:pt x="7" y="52"/>
                        </a:lnTo>
                        <a:lnTo>
                          <a:pt x="7" y="48"/>
                        </a:lnTo>
                        <a:lnTo>
                          <a:pt x="7" y="44"/>
                        </a:lnTo>
                        <a:lnTo>
                          <a:pt x="11" y="44"/>
                        </a:lnTo>
                        <a:lnTo>
                          <a:pt x="11" y="40"/>
                        </a:lnTo>
                        <a:lnTo>
                          <a:pt x="15" y="40"/>
                        </a:lnTo>
                        <a:lnTo>
                          <a:pt x="15" y="36"/>
                        </a:lnTo>
                        <a:lnTo>
                          <a:pt x="19" y="36"/>
                        </a:lnTo>
                        <a:lnTo>
                          <a:pt x="19" y="32"/>
                        </a:lnTo>
                        <a:lnTo>
                          <a:pt x="23" y="32"/>
                        </a:lnTo>
                        <a:lnTo>
                          <a:pt x="23" y="28"/>
                        </a:lnTo>
                        <a:lnTo>
                          <a:pt x="23" y="24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27" y="16"/>
                        </a:lnTo>
                        <a:lnTo>
                          <a:pt x="27" y="12"/>
                        </a:lnTo>
                        <a:lnTo>
                          <a:pt x="30" y="12"/>
                        </a:lnTo>
                        <a:lnTo>
                          <a:pt x="34" y="12"/>
                        </a:lnTo>
                        <a:lnTo>
                          <a:pt x="34" y="16"/>
                        </a:lnTo>
                        <a:lnTo>
                          <a:pt x="34" y="12"/>
                        </a:lnTo>
                        <a:lnTo>
                          <a:pt x="38" y="12"/>
                        </a:lnTo>
                        <a:lnTo>
                          <a:pt x="38" y="8"/>
                        </a:lnTo>
                        <a:lnTo>
                          <a:pt x="34" y="8"/>
                        </a:lnTo>
                        <a:lnTo>
                          <a:pt x="34" y="4"/>
                        </a:lnTo>
                        <a:lnTo>
                          <a:pt x="38" y="4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50" name="Freeform 826">
                    <a:extLst>
                      <a:ext uri="{FF2B5EF4-FFF2-40B4-BE49-F238E27FC236}">
                        <a16:creationId xmlns:a16="http://schemas.microsoft.com/office/drawing/2014/main" id="{EE52BA9B-5052-D93B-CBDB-4FFB5251901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85" y="4020"/>
                    <a:ext cx="41" cy="52"/>
                  </a:xfrm>
                  <a:custGeom>
                    <a:avLst/>
                    <a:gdLst>
                      <a:gd name="T0" fmla="*/ 31 w 42"/>
                      <a:gd name="T1" fmla="*/ 0 h 53"/>
                      <a:gd name="T2" fmla="*/ 34 w 42"/>
                      <a:gd name="T3" fmla="*/ 0 h 53"/>
                      <a:gd name="T4" fmla="*/ 38 w 42"/>
                      <a:gd name="T5" fmla="*/ 0 h 53"/>
                      <a:gd name="T6" fmla="*/ 42 w 42"/>
                      <a:gd name="T7" fmla="*/ 0 h 53"/>
                      <a:gd name="T8" fmla="*/ 38 w 42"/>
                      <a:gd name="T9" fmla="*/ 0 h 53"/>
                      <a:gd name="T10" fmla="*/ 38 w 42"/>
                      <a:gd name="T11" fmla="*/ 4 h 53"/>
                      <a:gd name="T12" fmla="*/ 42 w 42"/>
                      <a:gd name="T13" fmla="*/ 4 h 53"/>
                      <a:gd name="T14" fmla="*/ 42 w 42"/>
                      <a:gd name="T15" fmla="*/ 8 h 53"/>
                      <a:gd name="T16" fmla="*/ 38 w 42"/>
                      <a:gd name="T17" fmla="*/ 8 h 53"/>
                      <a:gd name="T18" fmla="*/ 38 w 42"/>
                      <a:gd name="T19" fmla="*/ 12 h 53"/>
                      <a:gd name="T20" fmla="*/ 38 w 42"/>
                      <a:gd name="T21" fmla="*/ 8 h 53"/>
                      <a:gd name="T22" fmla="*/ 34 w 42"/>
                      <a:gd name="T23" fmla="*/ 8 h 53"/>
                      <a:gd name="T24" fmla="*/ 31 w 42"/>
                      <a:gd name="T25" fmla="*/ 8 h 53"/>
                      <a:gd name="T26" fmla="*/ 31 w 42"/>
                      <a:gd name="T27" fmla="*/ 12 h 53"/>
                      <a:gd name="T28" fmla="*/ 31 w 42"/>
                      <a:gd name="T29" fmla="*/ 16 h 53"/>
                      <a:gd name="T30" fmla="*/ 27 w 42"/>
                      <a:gd name="T31" fmla="*/ 16 h 53"/>
                      <a:gd name="T32" fmla="*/ 27 w 42"/>
                      <a:gd name="T33" fmla="*/ 20 h 53"/>
                      <a:gd name="T34" fmla="*/ 27 w 42"/>
                      <a:gd name="T35" fmla="*/ 24 h 53"/>
                      <a:gd name="T36" fmla="*/ 27 w 42"/>
                      <a:gd name="T37" fmla="*/ 28 h 53"/>
                      <a:gd name="T38" fmla="*/ 23 w 42"/>
                      <a:gd name="T39" fmla="*/ 28 h 53"/>
                      <a:gd name="T40" fmla="*/ 23 w 42"/>
                      <a:gd name="T41" fmla="*/ 32 h 53"/>
                      <a:gd name="T42" fmla="*/ 19 w 42"/>
                      <a:gd name="T43" fmla="*/ 32 h 53"/>
                      <a:gd name="T44" fmla="*/ 19 w 42"/>
                      <a:gd name="T45" fmla="*/ 36 h 53"/>
                      <a:gd name="T46" fmla="*/ 15 w 42"/>
                      <a:gd name="T47" fmla="*/ 36 h 53"/>
                      <a:gd name="T48" fmla="*/ 15 w 42"/>
                      <a:gd name="T49" fmla="*/ 40 h 53"/>
                      <a:gd name="T50" fmla="*/ 11 w 42"/>
                      <a:gd name="T51" fmla="*/ 40 h 53"/>
                      <a:gd name="T52" fmla="*/ 11 w 42"/>
                      <a:gd name="T53" fmla="*/ 44 h 53"/>
                      <a:gd name="T54" fmla="*/ 11 w 42"/>
                      <a:gd name="T55" fmla="*/ 48 h 53"/>
                      <a:gd name="T56" fmla="*/ 8 w 42"/>
                      <a:gd name="T57" fmla="*/ 48 h 53"/>
                      <a:gd name="T58" fmla="*/ 8 w 42"/>
                      <a:gd name="T59" fmla="*/ 53 h 53"/>
                      <a:gd name="T60" fmla="*/ 4 w 42"/>
                      <a:gd name="T61" fmla="*/ 53 h 53"/>
                      <a:gd name="T62" fmla="*/ 4 w 42"/>
                      <a:gd name="T63" fmla="*/ 48 h 53"/>
                      <a:gd name="T64" fmla="*/ 4 w 42"/>
                      <a:gd name="T65" fmla="*/ 53 h 53"/>
                      <a:gd name="T66" fmla="*/ 0 w 42"/>
                      <a:gd name="T67" fmla="*/ 53 h 53"/>
                      <a:gd name="T68" fmla="*/ 0 w 42"/>
                      <a:gd name="T69" fmla="*/ 48 h 53"/>
                      <a:gd name="T70" fmla="*/ 0 w 42"/>
                      <a:gd name="T71" fmla="*/ 44 h 53"/>
                      <a:gd name="T72" fmla="*/ 4 w 42"/>
                      <a:gd name="T73" fmla="*/ 44 h 53"/>
                      <a:gd name="T74" fmla="*/ 4 w 42"/>
                      <a:gd name="T75" fmla="*/ 40 h 53"/>
                      <a:gd name="T76" fmla="*/ 8 w 42"/>
                      <a:gd name="T77" fmla="*/ 36 h 53"/>
                      <a:gd name="T78" fmla="*/ 8 w 42"/>
                      <a:gd name="T79" fmla="*/ 32 h 53"/>
                      <a:gd name="T80" fmla="*/ 11 w 42"/>
                      <a:gd name="T81" fmla="*/ 28 h 53"/>
                      <a:gd name="T82" fmla="*/ 11 w 42"/>
                      <a:gd name="T83" fmla="*/ 24 h 53"/>
                      <a:gd name="T84" fmla="*/ 15 w 42"/>
                      <a:gd name="T85" fmla="*/ 24 h 53"/>
                      <a:gd name="T86" fmla="*/ 15 w 42"/>
                      <a:gd name="T87" fmla="*/ 20 h 53"/>
                      <a:gd name="T88" fmla="*/ 15 w 42"/>
                      <a:gd name="T89" fmla="*/ 16 h 53"/>
                      <a:gd name="T90" fmla="*/ 11 w 42"/>
                      <a:gd name="T91" fmla="*/ 12 h 53"/>
                      <a:gd name="T92" fmla="*/ 11 w 42"/>
                      <a:gd name="T93" fmla="*/ 8 h 53"/>
                      <a:gd name="T94" fmla="*/ 15 w 42"/>
                      <a:gd name="T95" fmla="*/ 8 h 53"/>
                      <a:gd name="T96" fmla="*/ 11 w 42"/>
                      <a:gd name="T97" fmla="*/ 8 h 53"/>
                      <a:gd name="T98" fmla="*/ 15 w 42"/>
                      <a:gd name="T99" fmla="*/ 8 h 53"/>
                      <a:gd name="T100" fmla="*/ 15 w 42"/>
                      <a:gd name="T101" fmla="*/ 4 h 53"/>
                      <a:gd name="T102" fmla="*/ 19 w 42"/>
                      <a:gd name="T103" fmla="*/ 4 h 53"/>
                      <a:gd name="T104" fmla="*/ 23 w 42"/>
                      <a:gd name="T105" fmla="*/ 4 h 53"/>
                      <a:gd name="T106" fmla="*/ 27 w 42"/>
                      <a:gd name="T107" fmla="*/ 4 h 53"/>
                      <a:gd name="T108" fmla="*/ 27 w 42"/>
                      <a:gd name="T109" fmla="*/ 8 h 53"/>
                      <a:gd name="T110" fmla="*/ 27 w 42"/>
                      <a:gd name="T111" fmla="*/ 4 h 53"/>
                      <a:gd name="T112" fmla="*/ 31 w 42"/>
                      <a:gd name="T113" fmla="*/ 4 h 53"/>
                      <a:gd name="T114" fmla="*/ 31 w 42"/>
                      <a:gd name="T115" fmla="*/ 0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</a:cxnLst>
                    <a:rect l="0" t="0" r="r" b="b"/>
                    <a:pathLst>
                      <a:path w="42" h="53">
                        <a:moveTo>
                          <a:pt x="31" y="0"/>
                        </a:moveTo>
                        <a:lnTo>
                          <a:pt x="34" y="0"/>
                        </a:lnTo>
                        <a:lnTo>
                          <a:pt x="38" y="0"/>
                        </a:lnTo>
                        <a:lnTo>
                          <a:pt x="42" y="0"/>
                        </a:lnTo>
                        <a:lnTo>
                          <a:pt x="38" y="0"/>
                        </a:lnTo>
                        <a:lnTo>
                          <a:pt x="38" y="4"/>
                        </a:lnTo>
                        <a:lnTo>
                          <a:pt x="42" y="4"/>
                        </a:lnTo>
                        <a:lnTo>
                          <a:pt x="42" y="8"/>
                        </a:lnTo>
                        <a:lnTo>
                          <a:pt x="38" y="8"/>
                        </a:lnTo>
                        <a:lnTo>
                          <a:pt x="38" y="12"/>
                        </a:lnTo>
                        <a:lnTo>
                          <a:pt x="38" y="8"/>
                        </a:lnTo>
                        <a:lnTo>
                          <a:pt x="34" y="8"/>
                        </a:lnTo>
                        <a:lnTo>
                          <a:pt x="31" y="8"/>
                        </a:lnTo>
                        <a:lnTo>
                          <a:pt x="31" y="12"/>
                        </a:lnTo>
                        <a:lnTo>
                          <a:pt x="31" y="16"/>
                        </a:lnTo>
                        <a:lnTo>
                          <a:pt x="27" y="16"/>
                        </a:lnTo>
                        <a:lnTo>
                          <a:pt x="27" y="20"/>
                        </a:lnTo>
                        <a:lnTo>
                          <a:pt x="27" y="24"/>
                        </a:lnTo>
                        <a:lnTo>
                          <a:pt x="27" y="28"/>
                        </a:lnTo>
                        <a:lnTo>
                          <a:pt x="23" y="28"/>
                        </a:lnTo>
                        <a:lnTo>
                          <a:pt x="23" y="32"/>
                        </a:lnTo>
                        <a:lnTo>
                          <a:pt x="19" y="32"/>
                        </a:lnTo>
                        <a:lnTo>
                          <a:pt x="19" y="36"/>
                        </a:lnTo>
                        <a:lnTo>
                          <a:pt x="15" y="36"/>
                        </a:lnTo>
                        <a:lnTo>
                          <a:pt x="15" y="40"/>
                        </a:lnTo>
                        <a:lnTo>
                          <a:pt x="11" y="40"/>
                        </a:lnTo>
                        <a:lnTo>
                          <a:pt x="11" y="44"/>
                        </a:lnTo>
                        <a:lnTo>
                          <a:pt x="11" y="48"/>
                        </a:lnTo>
                        <a:lnTo>
                          <a:pt x="8" y="48"/>
                        </a:lnTo>
                        <a:lnTo>
                          <a:pt x="8" y="53"/>
                        </a:lnTo>
                        <a:lnTo>
                          <a:pt x="4" y="53"/>
                        </a:lnTo>
                        <a:lnTo>
                          <a:pt x="4" y="48"/>
                        </a:lnTo>
                        <a:lnTo>
                          <a:pt x="4" y="53"/>
                        </a:lnTo>
                        <a:lnTo>
                          <a:pt x="0" y="53"/>
                        </a:lnTo>
                        <a:lnTo>
                          <a:pt x="0" y="48"/>
                        </a:lnTo>
                        <a:lnTo>
                          <a:pt x="0" y="44"/>
                        </a:lnTo>
                        <a:lnTo>
                          <a:pt x="4" y="44"/>
                        </a:lnTo>
                        <a:lnTo>
                          <a:pt x="4" y="40"/>
                        </a:lnTo>
                        <a:lnTo>
                          <a:pt x="8" y="36"/>
                        </a:lnTo>
                        <a:lnTo>
                          <a:pt x="8" y="32"/>
                        </a:lnTo>
                        <a:lnTo>
                          <a:pt x="11" y="28"/>
                        </a:lnTo>
                        <a:lnTo>
                          <a:pt x="11" y="24"/>
                        </a:lnTo>
                        <a:lnTo>
                          <a:pt x="15" y="24"/>
                        </a:lnTo>
                        <a:lnTo>
                          <a:pt x="15" y="20"/>
                        </a:lnTo>
                        <a:lnTo>
                          <a:pt x="15" y="16"/>
                        </a:lnTo>
                        <a:lnTo>
                          <a:pt x="11" y="12"/>
                        </a:lnTo>
                        <a:lnTo>
                          <a:pt x="11" y="8"/>
                        </a:lnTo>
                        <a:lnTo>
                          <a:pt x="15" y="8"/>
                        </a:lnTo>
                        <a:lnTo>
                          <a:pt x="11" y="8"/>
                        </a:lnTo>
                        <a:lnTo>
                          <a:pt x="15" y="8"/>
                        </a:lnTo>
                        <a:lnTo>
                          <a:pt x="15" y="4"/>
                        </a:lnTo>
                        <a:lnTo>
                          <a:pt x="19" y="4"/>
                        </a:lnTo>
                        <a:lnTo>
                          <a:pt x="23" y="4"/>
                        </a:lnTo>
                        <a:lnTo>
                          <a:pt x="27" y="4"/>
                        </a:lnTo>
                        <a:lnTo>
                          <a:pt x="27" y="8"/>
                        </a:lnTo>
                        <a:lnTo>
                          <a:pt x="27" y="4"/>
                        </a:lnTo>
                        <a:lnTo>
                          <a:pt x="31" y="4"/>
                        </a:lnTo>
                        <a:lnTo>
                          <a:pt x="31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51" name="Freeform 827">
                    <a:extLst>
                      <a:ext uri="{FF2B5EF4-FFF2-40B4-BE49-F238E27FC236}">
                        <a16:creationId xmlns:a16="http://schemas.microsoft.com/office/drawing/2014/main" id="{F9EF8964-D149-52A3-9C10-BD2EA9F5D33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93" y="4030"/>
                    <a:ext cx="61" cy="86"/>
                  </a:xfrm>
                  <a:custGeom>
                    <a:avLst/>
                    <a:gdLst>
                      <a:gd name="T0" fmla="*/ 61 w 61"/>
                      <a:gd name="T1" fmla="*/ 12 h 85"/>
                      <a:gd name="T2" fmla="*/ 61 w 61"/>
                      <a:gd name="T3" fmla="*/ 20 h 85"/>
                      <a:gd name="T4" fmla="*/ 57 w 61"/>
                      <a:gd name="T5" fmla="*/ 28 h 85"/>
                      <a:gd name="T6" fmla="*/ 49 w 61"/>
                      <a:gd name="T7" fmla="*/ 28 h 85"/>
                      <a:gd name="T8" fmla="*/ 42 w 61"/>
                      <a:gd name="T9" fmla="*/ 28 h 85"/>
                      <a:gd name="T10" fmla="*/ 38 w 61"/>
                      <a:gd name="T11" fmla="*/ 32 h 85"/>
                      <a:gd name="T12" fmla="*/ 38 w 61"/>
                      <a:gd name="T13" fmla="*/ 32 h 85"/>
                      <a:gd name="T14" fmla="*/ 38 w 61"/>
                      <a:gd name="T15" fmla="*/ 41 h 85"/>
                      <a:gd name="T16" fmla="*/ 38 w 61"/>
                      <a:gd name="T17" fmla="*/ 45 h 85"/>
                      <a:gd name="T18" fmla="*/ 34 w 61"/>
                      <a:gd name="T19" fmla="*/ 49 h 85"/>
                      <a:gd name="T20" fmla="*/ 38 w 61"/>
                      <a:gd name="T21" fmla="*/ 53 h 85"/>
                      <a:gd name="T22" fmla="*/ 34 w 61"/>
                      <a:gd name="T23" fmla="*/ 57 h 85"/>
                      <a:gd name="T24" fmla="*/ 38 w 61"/>
                      <a:gd name="T25" fmla="*/ 73 h 85"/>
                      <a:gd name="T26" fmla="*/ 38 w 61"/>
                      <a:gd name="T27" fmla="*/ 81 h 85"/>
                      <a:gd name="T28" fmla="*/ 30 w 61"/>
                      <a:gd name="T29" fmla="*/ 81 h 85"/>
                      <a:gd name="T30" fmla="*/ 23 w 61"/>
                      <a:gd name="T31" fmla="*/ 85 h 85"/>
                      <a:gd name="T32" fmla="*/ 19 w 61"/>
                      <a:gd name="T33" fmla="*/ 81 h 85"/>
                      <a:gd name="T34" fmla="*/ 19 w 61"/>
                      <a:gd name="T35" fmla="*/ 73 h 85"/>
                      <a:gd name="T36" fmla="*/ 19 w 61"/>
                      <a:gd name="T37" fmla="*/ 73 h 85"/>
                      <a:gd name="T38" fmla="*/ 15 w 61"/>
                      <a:gd name="T39" fmla="*/ 73 h 85"/>
                      <a:gd name="T40" fmla="*/ 11 w 61"/>
                      <a:gd name="T41" fmla="*/ 69 h 85"/>
                      <a:gd name="T42" fmla="*/ 7 w 61"/>
                      <a:gd name="T43" fmla="*/ 73 h 85"/>
                      <a:gd name="T44" fmla="*/ 3 w 61"/>
                      <a:gd name="T45" fmla="*/ 77 h 85"/>
                      <a:gd name="T46" fmla="*/ 0 w 61"/>
                      <a:gd name="T47" fmla="*/ 69 h 85"/>
                      <a:gd name="T48" fmla="*/ 3 w 61"/>
                      <a:gd name="T49" fmla="*/ 65 h 85"/>
                      <a:gd name="T50" fmla="*/ 3 w 61"/>
                      <a:gd name="T51" fmla="*/ 57 h 85"/>
                      <a:gd name="T52" fmla="*/ 7 w 61"/>
                      <a:gd name="T53" fmla="*/ 53 h 85"/>
                      <a:gd name="T54" fmla="*/ 11 w 61"/>
                      <a:gd name="T55" fmla="*/ 49 h 85"/>
                      <a:gd name="T56" fmla="*/ 15 w 61"/>
                      <a:gd name="T57" fmla="*/ 45 h 85"/>
                      <a:gd name="T58" fmla="*/ 19 w 61"/>
                      <a:gd name="T59" fmla="*/ 41 h 85"/>
                      <a:gd name="T60" fmla="*/ 19 w 61"/>
                      <a:gd name="T61" fmla="*/ 32 h 85"/>
                      <a:gd name="T62" fmla="*/ 23 w 61"/>
                      <a:gd name="T63" fmla="*/ 28 h 85"/>
                      <a:gd name="T64" fmla="*/ 26 w 61"/>
                      <a:gd name="T65" fmla="*/ 24 h 85"/>
                      <a:gd name="T66" fmla="*/ 30 w 61"/>
                      <a:gd name="T67" fmla="*/ 16 h 85"/>
                      <a:gd name="T68" fmla="*/ 30 w 61"/>
                      <a:gd name="T69" fmla="*/ 16 h 85"/>
                      <a:gd name="T70" fmla="*/ 30 w 61"/>
                      <a:gd name="T71" fmla="*/ 16 h 85"/>
                      <a:gd name="T72" fmla="*/ 34 w 61"/>
                      <a:gd name="T73" fmla="*/ 12 h 85"/>
                      <a:gd name="T74" fmla="*/ 38 w 61"/>
                      <a:gd name="T75" fmla="*/ 8 h 85"/>
                      <a:gd name="T76" fmla="*/ 42 w 61"/>
                      <a:gd name="T77" fmla="*/ 4 h 85"/>
                      <a:gd name="T78" fmla="*/ 46 w 61"/>
                      <a:gd name="T79" fmla="*/ 0 h 85"/>
                      <a:gd name="T80" fmla="*/ 46 w 61"/>
                      <a:gd name="T81" fmla="*/ 0 h 85"/>
                      <a:gd name="T82" fmla="*/ 49 w 61"/>
                      <a:gd name="T83" fmla="*/ 4 h 85"/>
                      <a:gd name="T84" fmla="*/ 53 w 61"/>
                      <a:gd name="T85" fmla="*/ 0 h 85"/>
                      <a:gd name="T86" fmla="*/ 61 w 61"/>
                      <a:gd name="T87" fmla="*/ 0 h 8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</a:cxnLst>
                    <a:rect l="0" t="0" r="r" b="b"/>
                    <a:pathLst>
                      <a:path w="61" h="85">
                        <a:moveTo>
                          <a:pt x="61" y="0"/>
                        </a:moveTo>
                        <a:lnTo>
                          <a:pt x="61" y="12"/>
                        </a:lnTo>
                        <a:lnTo>
                          <a:pt x="57" y="16"/>
                        </a:lnTo>
                        <a:lnTo>
                          <a:pt x="61" y="20"/>
                        </a:lnTo>
                        <a:lnTo>
                          <a:pt x="61" y="24"/>
                        </a:lnTo>
                        <a:lnTo>
                          <a:pt x="57" y="28"/>
                        </a:lnTo>
                        <a:lnTo>
                          <a:pt x="53" y="28"/>
                        </a:lnTo>
                        <a:lnTo>
                          <a:pt x="49" y="28"/>
                        </a:lnTo>
                        <a:lnTo>
                          <a:pt x="46" y="28"/>
                        </a:lnTo>
                        <a:lnTo>
                          <a:pt x="42" y="28"/>
                        </a:lnTo>
                        <a:lnTo>
                          <a:pt x="38" y="28"/>
                        </a:lnTo>
                        <a:lnTo>
                          <a:pt x="38" y="32"/>
                        </a:lnTo>
                        <a:lnTo>
                          <a:pt x="42" y="32"/>
                        </a:lnTo>
                        <a:lnTo>
                          <a:pt x="38" y="32"/>
                        </a:lnTo>
                        <a:lnTo>
                          <a:pt x="38" y="36"/>
                        </a:lnTo>
                        <a:lnTo>
                          <a:pt x="38" y="41"/>
                        </a:lnTo>
                        <a:lnTo>
                          <a:pt x="42" y="41"/>
                        </a:lnTo>
                        <a:lnTo>
                          <a:pt x="38" y="45"/>
                        </a:lnTo>
                        <a:lnTo>
                          <a:pt x="34" y="45"/>
                        </a:lnTo>
                        <a:lnTo>
                          <a:pt x="34" y="49"/>
                        </a:lnTo>
                        <a:lnTo>
                          <a:pt x="34" y="53"/>
                        </a:lnTo>
                        <a:lnTo>
                          <a:pt x="38" y="53"/>
                        </a:lnTo>
                        <a:lnTo>
                          <a:pt x="38" y="57"/>
                        </a:lnTo>
                        <a:lnTo>
                          <a:pt x="34" y="57"/>
                        </a:lnTo>
                        <a:lnTo>
                          <a:pt x="34" y="61"/>
                        </a:lnTo>
                        <a:lnTo>
                          <a:pt x="38" y="73"/>
                        </a:lnTo>
                        <a:lnTo>
                          <a:pt x="38" y="77"/>
                        </a:lnTo>
                        <a:lnTo>
                          <a:pt x="38" y="81"/>
                        </a:lnTo>
                        <a:lnTo>
                          <a:pt x="34" y="81"/>
                        </a:lnTo>
                        <a:lnTo>
                          <a:pt x="30" y="81"/>
                        </a:lnTo>
                        <a:lnTo>
                          <a:pt x="26" y="85"/>
                        </a:lnTo>
                        <a:lnTo>
                          <a:pt x="23" y="85"/>
                        </a:lnTo>
                        <a:lnTo>
                          <a:pt x="23" y="81"/>
                        </a:lnTo>
                        <a:lnTo>
                          <a:pt x="19" y="81"/>
                        </a:lnTo>
                        <a:lnTo>
                          <a:pt x="19" y="77"/>
                        </a:lnTo>
                        <a:lnTo>
                          <a:pt x="19" y="73"/>
                        </a:lnTo>
                        <a:lnTo>
                          <a:pt x="23" y="73"/>
                        </a:lnTo>
                        <a:lnTo>
                          <a:pt x="19" y="73"/>
                        </a:lnTo>
                        <a:lnTo>
                          <a:pt x="19" y="69"/>
                        </a:lnTo>
                        <a:lnTo>
                          <a:pt x="15" y="73"/>
                        </a:lnTo>
                        <a:lnTo>
                          <a:pt x="11" y="73"/>
                        </a:lnTo>
                        <a:lnTo>
                          <a:pt x="11" y="69"/>
                        </a:lnTo>
                        <a:lnTo>
                          <a:pt x="11" y="73"/>
                        </a:lnTo>
                        <a:lnTo>
                          <a:pt x="7" y="73"/>
                        </a:lnTo>
                        <a:lnTo>
                          <a:pt x="3" y="73"/>
                        </a:lnTo>
                        <a:lnTo>
                          <a:pt x="3" y="77"/>
                        </a:lnTo>
                        <a:lnTo>
                          <a:pt x="0" y="73"/>
                        </a:lnTo>
                        <a:lnTo>
                          <a:pt x="0" y="69"/>
                        </a:lnTo>
                        <a:lnTo>
                          <a:pt x="3" y="69"/>
                        </a:lnTo>
                        <a:lnTo>
                          <a:pt x="3" y="65"/>
                        </a:lnTo>
                        <a:lnTo>
                          <a:pt x="3" y="61"/>
                        </a:lnTo>
                        <a:lnTo>
                          <a:pt x="3" y="57"/>
                        </a:lnTo>
                        <a:lnTo>
                          <a:pt x="3" y="53"/>
                        </a:lnTo>
                        <a:lnTo>
                          <a:pt x="7" y="53"/>
                        </a:lnTo>
                        <a:lnTo>
                          <a:pt x="7" y="49"/>
                        </a:lnTo>
                        <a:lnTo>
                          <a:pt x="11" y="49"/>
                        </a:lnTo>
                        <a:lnTo>
                          <a:pt x="11" y="45"/>
                        </a:lnTo>
                        <a:lnTo>
                          <a:pt x="15" y="45"/>
                        </a:lnTo>
                        <a:lnTo>
                          <a:pt x="15" y="41"/>
                        </a:lnTo>
                        <a:lnTo>
                          <a:pt x="19" y="41"/>
                        </a:lnTo>
                        <a:lnTo>
                          <a:pt x="19" y="36"/>
                        </a:lnTo>
                        <a:lnTo>
                          <a:pt x="19" y="32"/>
                        </a:lnTo>
                        <a:lnTo>
                          <a:pt x="23" y="32"/>
                        </a:lnTo>
                        <a:lnTo>
                          <a:pt x="23" y="28"/>
                        </a:lnTo>
                        <a:lnTo>
                          <a:pt x="23" y="24"/>
                        </a:lnTo>
                        <a:lnTo>
                          <a:pt x="26" y="24"/>
                        </a:lnTo>
                        <a:lnTo>
                          <a:pt x="26" y="20"/>
                        </a:lnTo>
                        <a:lnTo>
                          <a:pt x="30" y="16"/>
                        </a:lnTo>
                        <a:lnTo>
                          <a:pt x="30" y="20"/>
                        </a:lnTo>
                        <a:lnTo>
                          <a:pt x="30" y="16"/>
                        </a:lnTo>
                        <a:lnTo>
                          <a:pt x="30" y="20"/>
                        </a:lnTo>
                        <a:lnTo>
                          <a:pt x="30" y="16"/>
                        </a:lnTo>
                        <a:lnTo>
                          <a:pt x="34" y="16"/>
                        </a:lnTo>
                        <a:lnTo>
                          <a:pt x="34" y="12"/>
                        </a:lnTo>
                        <a:lnTo>
                          <a:pt x="34" y="8"/>
                        </a:lnTo>
                        <a:lnTo>
                          <a:pt x="38" y="8"/>
                        </a:lnTo>
                        <a:lnTo>
                          <a:pt x="38" y="4"/>
                        </a:lnTo>
                        <a:lnTo>
                          <a:pt x="42" y="4"/>
                        </a:lnTo>
                        <a:lnTo>
                          <a:pt x="42" y="0"/>
                        </a:lnTo>
                        <a:lnTo>
                          <a:pt x="46" y="0"/>
                        </a:lnTo>
                        <a:lnTo>
                          <a:pt x="46" y="4"/>
                        </a:lnTo>
                        <a:lnTo>
                          <a:pt x="46" y="0"/>
                        </a:lnTo>
                        <a:lnTo>
                          <a:pt x="49" y="0"/>
                        </a:lnTo>
                        <a:lnTo>
                          <a:pt x="49" y="4"/>
                        </a:lnTo>
                        <a:lnTo>
                          <a:pt x="53" y="4"/>
                        </a:lnTo>
                        <a:lnTo>
                          <a:pt x="53" y="0"/>
                        </a:lnTo>
                        <a:lnTo>
                          <a:pt x="57" y="0"/>
                        </a:lnTo>
                        <a:lnTo>
                          <a:pt x="61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52" name="Freeform 828">
                    <a:extLst>
                      <a:ext uri="{FF2B5EF4-FFF2-40B4-BE49-F238E27FC236}">
                        <a16:creationId xmlns:a16="http://schemas.microsoft.com/office/drawing/2014/main" id="{CCDF70CA-E736-72D6-870A-FDA0912A812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254" y="4035"/>
                    <a:ext cx="61" cy="44"/>
                  </a:xfrm>
                  <a:custGeom>
                    <a:avLst/>
                    <a:gdLst>
                      <a:gd name="T0" fmla="*/ 8 w 61"/>
                      <a:gd name="T1" fmla="*/ 0 h 45"/>
                      <a:gd name="T2" fmla="*/ 11 w 61"/>
                      <a:gd name="T3" fmla="*/ 0 h 45"/>
                      <a:gd name="T4" fmla="*/ 15 w 61"/>
                      <a:gd name="T5" fmla="*/ 0 h 45"/>
                      <a:gd name="T6" fmla="*/ 19 w 61"/>
                      <a:gd name="T7" fmla="*/ 4 h 45"/>
                      <a:gd name="T8" fmla="*/ 23 w 61"/>
                      <a:gd name="T9" fmla="*/ 4 h 45"/>
                      <a:gd name="T10" fmla="*/ 23 w 61"/>
                      <a:gd name="T11" fmla="*/ 8 h 45"/>
                      <a:gd name="T12" fmla="*/ 27 w 61"/>
                      <a:gd name="T13" fmla="*/ 8 h 45"/>
                      <a:gd name="T14" fmla="*/ 31 w 61"/>
                      <a:gd name="T15" fmla="*/ 12 h 45"/>
                      <a:gd name="T16" fmla="*/ 31 w 61"/>
                      <a:gd name="T17" fmla="*/ 8 h 45"/>
                      <a:gd name="T18" fmla="*/ 34 w 61"/>
                      <a:gd name="T19" fmla="*/ 8 h 45"/>
                      <a:gd name="T20" fmla="*/ 38 w 61"/>
                      <a:gd name="T21" fmla="*/ 8 h 45"/>
                      <a:gd name="T22" fmla="*/ 42 w 61"/>
                      <a:gd name="T23" fmla="*/ 8 h 45"/>
                      <a:gd name="T24" fmla="*/ 42 w 61"/>
                      <a:gd name="T25" fmla="*/ 12 h 45"/>
                      <a:gd name="T26" fmla="*/ 46 w 61"/>
                      <a:gd name="T27" fmla="*/ 12 h 45"/>
                      <a:gd name="T28" fmla="*/ 50 w 61"/>
                      <a:gd name="T29" fmla="*/ 12 h 45"/>
                      <a:gd name="T30" fmla="*/ 50 w 61"/>
                      <a:gd name="T31" fmla="*/ 16 h 45"/>
                      <a:gd name="T32" fmla="*/ 54 w 61"/>
                      <a:gd name="T33" fmla="*/ 16 h 45"/>
                      <a:gd name="T34" fmla="*/ 57 w 61"/>
                      <a:gd name="T35" fmla="*/ 16 h 45"/>
                      <a:gd name="T36" fmla="*/ 57 w 61"/>
                      <a:gd name="T37" fmla="*/ 20 h 45"/>
                      <a:gd name="T38" fmla="*/ 57 w 61"/>
                      <a:gd name="T39" fmla="*/ 24 h 45"/>
                      <a:gd name="T40" fmla="*/ 61 w 61"/>
                      <a:gd name="T41" fmla="*/ 24 h 45"/>
                      <a:gd name="T42" fmla="*/ 57 w 61"/>
                      <a:gd name="T43" fmla="*/ 24 h 45"/>
                      <a:gd name="T44" fmla="*/ 54 w 61"/>
                      <a:gd name="T45" fmla="*/ 24 h 45"/>
                      <a:gd name="T46" fmla="*/ 54 w 61"/>
                      <a:gd name="T47" fmla="*/ 28 h 45"/>
                      <a:gd name="T48" fmla="*/ 54 w 61"/>
                      <a:gd name="T49" fmla="*/ 32 h 45"/>
                      <a:gd name="T50" fmla="*/ 50 w 61"/>
                      <a:gd name="T51" fmla="*/ 37 h 45"/>
                      <a:gd name="T52" fmla="*/ 50 w 61"/>
                      <a:gd name="T53" fmla="*/ 41 h 45"/>
                      <a:gd name="T54" fmla="*/ 50 w 61"/>
                      <a:gd name="T55" fmla="*/ 45 h 45"/>
                      <a:gd name="T56" fmla="*/ 46 w 61"/>
                      <a:gd name="T57" fmla="*/ 45 h 45"/>
                      <a:gd name="T58" fmla="*/ 46 w 61"/>
                      <a:gd name="T59" fmla="*/ 41 h 45"/>
                      <a:gd name="T60" fmla="*/ 42 w 61"/>
                      <a:gd name="T61" fmla="*/ 41 h 45"/>
                      <a:gd name="T62" fmla="*/ 42 w 61"/>
                      <a:gd name="T63" fmla="*/ 37 h 45"/>
                      <a:gd name="T64" fmla="*/ 38 w 61"/>
                      <a:gd name="T65" fmla="*/ 37 h 45"/>
                      <a:gd name="T66" fmla="*/ 42 w 61"/>
                      <a:gd name="T67" fmla="*/ 37 h 45"/>
                      <a:gd name="T68" fmla="*/ 38 w 61"/>
                      <a:gd name="T69" fmla="*/ 37 h 45"/>
                      <a:gd name="T70" fmla="*/ 38 w 61"/>
                      <a:gd name="T71" fmla="*/ 32 h 45"/>
                      <a:gd name="T72" fmla="*/ 34 w 61"/>
                      <a:gd name="T73" fmla="*/ 32 h 45"/>
                      <a:gd name="T74" fmla="*/ 34 w 61"/>
                      <a:gd name="T75" fmla="*/ 28 h 45"/>
                      <a:gd name="T76" fmla="*/ 31 w 61"/>
                      <a:gd name="T77" fmla="*/ 28 h 45"/>
                      <a:gd name="T78" fmla="*/ 27 w 61"/>
                      <a:gd name="T79" fmla="*/ 28 h 45"/>
                      <a:gd name="T80" fmla="*/ 27 w 61"/>
                      <a:gd name="T81" fmla="*/ 24 h 45"/>
                      <a:gd name="T82" fmla="*/ 23 w 61"/>
                      <a:gd name="T83" fmla="*/ 24 h 45"/>
                      <a:gd name="T84" fmla="*/ 19 w 61"/>
                      <a:gd name="T85" fmla="*/ 24 h 45"/>
                      <a:gd name="T86" fmla="*/ 19 w 61"/>
                      <a:gd name="T87" fmla="*/ 20 h 45"/>
                      <a:gd name="T88" fmla="*/ 15 w 61"/>
                      <a:gd name="T89" fmla="*/ 20 h 45"/>
                      <a:gd name="T90" fmla="*/ 11 w 61"/>
                      <a:gd name="T91" fmla="*/ 16 h 45"/>
                      <a:gd name="T92" fmla="*/ 8 w 61"/>
                      <a:gd name="T93" fmla="*/ 16 h 45"/>
                      <a:gd name="T94" fmla="*/ 8 w 61"/>
                      <a:gd name="T95" fmla="*/ 12 h 45"/>
                      <a:gd name="T96" fmla="*/ 4 w 61"/>
                      <a:gd name="T97" fmla="*/ 12 h 45"/>
                      <a:gd name="T98" fmla="*/ 4 w 61"/>
                      <a:gd name="T99" fmla="*/ 16 h 45"/>
                      <a:gd name="T100" fmla="*/ 0 w 61"/>
                      <a:gd name="T101" fmla="*/ 16 h 45"/>
                      <a:gd name="T102" fmla="*/ 4 w 61"/>
                      <a:gd name="T103" fmla="*/ 16 h 45"/>
                      <a:gd name="T104" fmla="*/ 4 w 61"/>
                      <a:gd name="T105" fmla="*/ 12 h 45"/>
                      <a:gd name="T106" fmla="*/ 0 w 61"/>
                      <a:gd name="T107" fmla="*/ 12 h 45"/>
                      <a:gd name="T108" fmla="*/ 4 w 61"/>
                      <a:gd name="T109" fmla="*/ 12 h 45"/>
                      <a:gd name="T110" fmla="*/ 4 w 61"/>
                      <a:gd name="T111" fmla="*/ 8 h 45"/>
                      <a:gd name="T112" fmla="*/ 4 w 61"/>
                      <a:gd name="T113" fmla="*/ 4 h 45"/>
                      <a:gd name="T114" fmla="*/ 8 w 61"/>
                      <a:gd name="T115" fmla="*/ 4 h 45"/>
                      <a:gd name="T116" fmla="*/ 8 w 61"/>
                      <a:gd name="T117" fmla="*/ 0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</a:cxnLst>
                    <a:rect l="0" t="0" r="r" b="b"/>
                    <a:pathLst>
                      <a:path w="61" h="45">
                        <a:moveTo>
                          <a:pt x="8" y="0"/>
                        </a:moveTo>
                        <a:lnTo>
                          <a:pt x="11" y="0"/>
                        </a:lnTo>
                        <a:lnTo>
                          <a:pt x="15" y="0"/>
                        </a:lnTo>
                        <a:lnTo>
                          <a:pt x="19" y="4"/>
                        </a:lnTo>
                        <a:lnTo>
                          <a:pt x="23" y="4"/>
                        </a:lnTo>
                        <a:lnTo>
                          <a:pt x="23" y="8"/>
                        </a:lnTo>
                        <a:lnTo>
                          <a:pt x="27" y="8"/>
                        </a:lnTo>
                        <a:lnTo>
                          <a:pt x="31" y="12"/>
                        </a:lnTo>
                        <a:lnTo>
                          <a:pt x="31" y="8"/>
                        </a:lnTo>
                        <a:lnTo>
                          <a:pt x="34" y="8"/>
                        </a:lnTo>
                        <a:lnTo>
                          <a:pt x="38" y="8"/>
                        </a:lnTo>
                        <a:lnTo>
                          <a:pt x="42" y="8"/>
                        </a:lnTo>
                        <a:lnTo>
                          <a:pt x="42" y="12"/>
                        </a:lnTo>
                        <a:lnTo>
                          <a:pt x="46" y="12"/>
                        </a:lnTo>
                        <a:lnTo>
                          <a:pt x="50" y="12"/>
                        </a:lnTo>
                        <a:lnTo>
                          <a:pt x="50" y="16"/>
                        </a:lnTo>
                        <a:lnTo>
                          <a:pt x="54" y="16"/>
                        </a:lnTo>
                        <a:lnTo>
                          <a:pt x="57" y="16"/>
                        </a:lnTo>
                        <a:lnTo>
                          <a:pt x="57" y="20"/>
                        </a:lnTo>
                        <a:lnTo>
                          <a:pt x="57" y="24"/>
                        </a:lnTo>
                        <a:lnTo>
                          <a:pt x="61" y="24"/>
                        </a:lnTo>
                        <a:lnTo>
                          <a:pt x="57" y="24"/>
                        </a:lnTo>
                        <a:lnTo>
                          <a:pt x="54" y="24"/>
                        </a:lnTo>
                        <a:lnTo>
                          <a:pt x="54" y="28"/>
                        </a:lnTo>
                        <a:lnTo>
                          <a:pt x="54" y="32"/>
                        </a:lnTo>
                        <a:lnTo>
                          <a:pt x="50" y="37"/>
                        </a:lnTo>
                        <a:lnTo>
                          <a:pt x="50" y="41"/>
                        </a:lnTo>
                        <a:lnTo>
                          <a:pt x="50" y="45"/>
                        </a:lnTo>
                        <a:lnTo>
                          <a:pt x="46" y="45"/>
                        </a:lnTo>
                        <a:lnTo>
                          <a:pt x="46" y="41"/>
                        </a:lnTo>
                        <a:lnTo>
                          <a:pt x="42" y="41"/>
                        </a:lnTo>
                        <a:lnTo>
                          <a:pt x="42" y="37"/>
                        </a:lnTo>
                        <a:lnTo>
                          <a:pt x="38" y="37"/>
                        </a:lnTo>
                        <a:lnTo>
                          <a:pt x="42" y="37"/>
                        </a:lnTo>
                        <a:lnTo>
                          <a:pt x="38" y="37"/>
                        </a:lnTo>
                        <a:lnTo>
                          <a:pt x="38" y="32"/>
                        </a:lnTo>
                        <a:lnTo>
                          <a:pt x="34" y="32"/>
                        </a:lnTo>
                        <a:lnTo>
                          <a:pt x="34" y="28"/>
                        </a:lnTo>
                        <a:lnTo>
                          <a:pt x="31" y="28"/>
                        </a:lnTo>
                        <a:lnTo>
                          <a:pt x="27" y="28"/>
                        </a:lnTo>
                        <a:lnTo>
                          <a:pt x="27" y="24"/>
                        </a:lnTo>
                        <a:lnTo>
                          <a:pt x="23" y="24"/>
                        </a:lnTo>
                        <a:lnTo>
                          <a:pt x="19" y="24"/>
                        </a:lnTo>
                        <a:lnTo>
                          <a:pt x="19" y="20"/>
                        </a:lnTo>
                        <a:lnTo>
                          <a:pt x="15" y="20"/>
                        </a:lnTo>
                        <a:lnTo>
                          <a:pt x="11" y="16"/>
                        </a:lnTo>
                        <a:lnTo>
                          <a:pt x="8" y="16"/>
                        </a:lnTo>
                        <a:lnTo>
                          <a:pt x="8" y="12"/>
                        </a:lnTo>
                        <a:lnTo>
                          <a:pt x="4" y="12"/>
                        </a:lnTo>
                        <a:lnTo>
                          <a:pt x="4" y="16"/>
                        </a:lnTo>
                        <a:lnTo>
                          <a:pt x="0" y="16"/>
                        </a:lnTo>
                        <a:lnTo>
                          <a:pt x="4" y="16"/>
                        </a:lnTo>
                        <a:lnTo>
                          <a:pt x="4" y="12"/>
                        </a:lnTo>
                        <a:lnTo>
                          <a:pt x="0" y="12"/>
                        </a:lnTo>
                        <a:lnTo>
                          <a:pt x="4" y="12"/>
                        </a:lnTo>
                        <a:lnTo>
                          <a:pt x="4" y="8"/>
                        </a:lnTo>
                        <a:lnTo>
                          <a:pt x="4" y="4"/>
                        </a:lnTo>
                        <a:lnTo>
                          <a:pt x="8" y="4"/>
                        </a:lnTo>
                        <a:lnTo>
                          <a:pt x="8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53" name="Freeform 829">
                    <a:extLst>
                      <a:ext uri="{FF2B5EF4-FFF2-40B4-BE49-F238E27FC236}">
                        <a16:creationId xmlns:a16="http://schemas.microsoft.com/office/drawing/2014/main" id="{114279AD-D397-BC76-5E0E-3E07CBB1244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302" y="4040"/>
                    <a:ext cx="83" cy="72"/>
                  </a:xfrm>
                  <a:custGeom>
                    <a:avLst/>
                    <a:gdLst>
                      <a:gd name="T0" fmla="*/ 50 w 84"/>
                      <a:gd name="T1" fmla="*/ 4 h 73"/>
                      <a:gd name="T2" fmla="*/ 57 w 84"/>
                      <a:gd name="T3" fmla="*/ 12 h 73"/>
                      <a:gd name="T4" fmla="*/ 61 w 84"/>
                      <a:gd name="T5" fmla="*/ 16 h 73"/>
                      <a:gd name="T6" fmla="*/ 69 w 84"/>
                      <a:gd name="T7" fmla="*/ 16 h 73"/>
                      <a:gd name="T8" fmla="*/ 65 w 84"/>
                      <a:gd name="T9" fmla="*/ 24 h 73"/>
                      <a:gd name="T10" fmla="*/ 73 w 84"/>
                      <a:gd name="T11" fmla="*/ 28 h 73"/>
                      <a:gd name="T12" fmla="*/ 80 w 84"/>
                      <a:gd name="T13" fmla="*/ 28 h 73"/>
                      <a:gd name="T14" fmla="*/ 84 w 84"/>
                      <a:gd name="T15" fmla="*/ 33 h 73"/>
                      <a:gd name="T16" fmla="*/ 65 w 84"/>
                      <a:gd name="T17" fmla="*/ 57 h 73"/>
                      <a:gd name="T18" fmla="*/ 61 w 84"/>
                      <a:gd name="T19" fmla="*/ 61 h 73"/>
                      <a:gd name="T20" fmla="*/ 57 w 84"/>
                      <a:gd name="T21" fmla="*/ 65 h 73"/>
                      <a:gd name="T22" fmla="*/ 57 w 84"/>
                      <a:gd name="T23" fmla="*/ 73 h 73"/>
                      <a:gd name="T24" fmla="*/ 50 w 84"/>
                      <a:gd name="T25" fmla="*/ 73 h 73"/>
                      <a:gd name="T26" fmla="*/ 46 w 84"/>
                      <a:gd name="T27" fmla="*/ 69 h 73"/>
                      <a:gd name="T28" fmla="*/ 42 w 84"/>
                      <a:gd name="T29" fmla="*/ 65 h 73"/>
                      <a:gd name="T30" fmla="*/ 42 w 84"/>
                      <a:gd name="T31" fmla="*/ 65 h 73"/>
                      <a:gd name="T32" fmla="*/ 38 w 84"/>
                      <a:gd name="T33" fmla="*/ 61 h 73"/>
                      <a:gd name="T34" fmla="*/ 31 w 84"/>
                      <a:gd name="T35" fmla="*/ 57 h 73"/>
                      <a:gd name="T36" fmla="*/ 27 w 84"/>
                      <a:gd name="T37" fmla="*/ 53 h 73"/>
                      <a:gd name="T38" fmla="*/ 19 w 84"/>
                      <a:gd name="T39" fmla="*/ 53 h 73"/>
                      <a:gd name="T40" fmla="*/ 15 w 84"/>
                      <a:gd name="T41" fmla="*/ 49 h 73"/>
                      <a:gd name="T42" fmla="*/ 15 w 84"/>
                      <a:gd name="T43" fmla="*/ 49 h 73"/>
                      <a:gd name="T44" fmla="*/ 8 w 84"/>
                      <a:gd name="T45" fmla="*/ 49 h 73"/>
                      <a:gd name="T46" fmla="*/ 8 w 84"/>
                      <a:gd name="T47" fmla="*/ 41 h 73"/>
                      <a:gd name="T48" fmla="*/ 0 w 84"/>
                      <a:gd name="T49" fmla="*/ 41 h 73"/>
                      <a:gd name="T50" fmla="*/ 4 w 84"/>
                      <a:gd name="T51" fmla="*/ 37 h 73"/>
                      <a:gd name="T52" fmla="*/ 8 w 84"/>
                      <a:gd name="T53" fmla="*/ 28 h 73"/>
                      <a:gd name="T54" fmla="*/ 8 w 84"/>
                      <a:gd name="T55" fmla="*/ 20 h 73"/>
                      <a:gd name="T56" fmla="*/ 15 w 84"/>
                      <a:gd name="T57" fmla="*/ 20 h 73"/>
                      <a:gd name="T58" fmla="*/ 11 w 84"/>
                      <a:gd name="T59" fmla="*/ 16 h 73"/>
                      <a:gd name="T60" fmla="*/ 19 w 84"/>
                      <a:gd name="T61" fmla="*/ 16 h 73"/>
                      <a:gd name="T62" fmla="*/ 23 w 84"/>
                      <a:gd name="T63" fmla="*/ 12 h 73"/>
                      <a:gd name="T64" fmla="*/ 27 w 84"/>
                      <a:gd name="T65" fmla="*/ 16 h 73"/>
                      <a:gd name="T66" fmla="*/ 31 w 84"/>
                      <a:gd name="T67" fmla="*/ 12 h 73"/>
                      <a:gd name="T68" fmla="*/ 34 w 84"/>
                      <a:gd name="T69" fmla="*/ 8 h 73"/>
                      <a:gd name="T70" fmla="*/ 42 w 84"/>
                      <a:gd name="T71" fmla="*/ 8 h 73"/>
                      <a:gd name="T72" fmla="*/ 46 w 84"/>
                      <a:gd name="T73" fmla="*/ 12 h 73"/>
                      <a:gd name="T74" fmla="*/ 50 w 84"/>
                      <a:gd name="T75" fmla="*/ 8 h 73"/>
                      <a:gd name="T76" fmla="*/ 46 w 84"/>
                      <a:gd name="T77" fmla="*/ 4 h 73"/>
                      <a:gd name="T78" fmla="*/ 50 w 84"/>
                      <a:gd name="T79" fmla="*/ 0 h 7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</a:cxnLst>
                    <a:rect l="0" t="0" r="r" b="b"/>
                    <a:pathLst>
                      <a:path w="84" h="73">
                        <a:moveTo>
                          <a:pt x="50" y="0"/>
                        </a:moveTo>
                        <a:lnTo>
                          <a:pt x="50" y="4"/>
                        </a:lnTo>
                        <a:lnTo>
                          <a:pt x="57" y="8"/>
                        </a:lnTo>
                        <a:lnTo>
                          <a:pt x="57" y="12"/>
                        </a:lnTo>
                        <a:lnTo>
                          <a:pt x="61" y="12"/>
                        </a:lnTo>
                        <a:lnTo>
                          <a:pt x="61" y="16"/>
                        </a:lnTo>
                        <a:lnTo>
                          <a:pt x="65" y="16"/>
                        </a:lnTo>
                        <a:lnTo>
                          <a:pt x="69" y="16"/>
                        </a:lnTo>
                        <a:lnTo>
                          <a:pt x="69" y="20"/>
                        </a:lnTo>
                        <a:lnTo>
                          <a:pt x="65" y="24"/>
                        </a:lnTo>
                        <a:lnTo>
                          <a:pt x="69" y="24"/>
                        </a:lnTo>
                        <a:lnTo>
                          <a:pt x="73" y="28"/>
                        </a:lnTo>
                        <a:lnTo>
                          <a:pt x="77" y="28"/>
                        </a:lnTo>
                        <a:lnTo>
                          <a:pt x="80" y="28"/>
                        </a:lnTo>
                        <a:lnTo>
                          <a:pt x="80" y="33"/>
                        </a:lnTo>
                        <a:lnTo>
                          <a:pt x="84" y="33"/>
                        </a:lnTo>
                        <a:lnTo>
                          <a:pt x="77" y="41"/>
                        </a:lnTo>
                        <a:lnTo>
                          <a:pt x="65" y="57"/>
                        </a:lnTo>
                        <a:lnTo>
                          <a:pt x="61" y="57"/>
                        </a:lnTo>
                        <a:lnTo>
                          <a:pt x="61" y="61"/>
                        </a:lnTo>
                        <a:lnTo>
                          <a:pt x="61" y="65"/>
                        </a:lnTo>
                        <a:lnTo>
                          <a:pt x="57" y="65"/>
                        </a:lnTo>
                        <a:lnTo>
                          <a:pt x="57" y="69"/>
                        </a:lnTo>
                        <a:lnTo>
                          <a:pt x="57" y="73"/>
                        </a:lnTo>
                        <a:lnTo>
                          <a:pt x="54" y="73"/>
                        </a:lnTo>
                        <a:lnTo>
                          <a:pt x="50" y="73"/>
                        </a:lnTo>
                        <a:lnTo>
                          <a:pt x="50" y="69"/>
                        </a:lnTo>
                        <a:lnTo>
                          <a:pt x="46" y="69"/>
                        </a:lnTo>
                        <a:lnTo>
                          <a:pt x="46" y="65"/>
                        </a:lnTo>
                        <a:lnTo>
                          <a:pt x="42" y="65"/>
                        </a:lnTo>
                        <a:lnTo>
                          <a:pt x="42" y="61"/>
                        </a:lnTo>
                        <a:lnTo>
                          <a:pt x="42" y="65"/>
                        </a:lnTo>
                        <a:lnTo>
                          <a:pt x="42" y="61"/>
                        </a:lnTo>
                        <a:lnTo>
                          <a:pt x="38" y="61"/>
                        </a:lnTo>
                        <a:lnTo>
                          <a:pt x="34" y="57"/>
                        </a:lnTo>
                        <a:lnTo>
                          <a:pt x="31" y="57"/>
                        </a:lnTo>
                        <a:lnTo>
                          <a:pt x="31" y="53"/>
                        </a:lnTo>
                        <a:lnTo>
                          <a:pt x="27" y="53"/>
                        </a:lnTo>
                        <a:lnTo>
                          <a:pt x="23" y="53"/>
                        </a:lnTo>
                        <a:lnTo>
                          <a:pt x="19" y="53"/>
                        </a:lnTo>
                        <a:lnTo>
                          <a:pt x="15" y="53"/>
                        </a:lnTo>
                        <a:lnTo>
                          <a:pt x="15" y="49"/>
                        </a:lnTo>
                        <a:lnTo>
                          <a:pt x="15" y="53"/>
                        </a:lnTo>
                        <a:lnTo>
                          <a:pt x="15" y="49"/>
                        </a:lnTo>
                        <a:lnTo>
                          <a:pt x="11" y="49"/>
                        </a:lnTo>
                        <a:lnTo>
                          <a:pt x="8" y="49"/>
                        </a:lnTo>
                        <a:lnTo>
                          <a:pt x="8" y="45"/>
                        </a:lnTo>
                        <a:lnTo>
                          <a:pt x="8" y="41"/>
                        </a:lnTo>
                        <a:lnTo>
                          <a:pt x="4" y="41"/>
                        </a:lnTo>
                        <a:lnTo>
                          <a:pt x="0" y="41"/>
                        </a:lnTo>
                        <a:lnTo>
                          <a:pt x="4" y="41"/>
                        </a:lnTo>
                        <a:lnTo>
                          <a:pt x="4" y="37"/>
                        </a:lnTo>
                        <a:lnTo>
                          <a:pt x="4" y="33"/>
                        </a:lnTo>
                        <a:lnTo>
                          <a:pt x="8" y="28"/>
                        </a:lnTo>
                        <a:lnTo>
                          <a:pt x="8" y="24"/>
                        </a:lnTo>
                        <a:lnTo>
                          <a:pt x="8" y="20"/>
                        </a:lnTo>
                        <a:lnTo>
                          <a:pt x="11" y="20"/>
                        </a:lnTo>
                        <a:lnTo>
                          <a:pt x="15" y="20"/>
                        </a:lnTo>
                        <a:lnTo>
                          <a:pt x="11" y="20"/>
                        </a:lnTo>
                        <a:lnTo>
                          <a:pt x="11" y="16"/>
                        </a:lnTo>
                        <a:lnTo>
                          <a:pt x="15" y="16"/>
                        </a:lnTo>
                        <a:lnTo>
                          <a:pt x="19" y="16"/>
                        </a:lnTo>
                        <a:lnTo>
                          <a:pt x="23" y="16"/>
                        </a:lnTo>
                        <a:lnTo>
                          <a:pt x="23" y="12"/>
                        </a:lnTo>
                        <a:lnTo>
                          <a:pt x="27" y="12"/>
                        </a:lnTo>
                        <a:lnTo>
                          <a:pt x="27" y="16"/>
                        </a:lnTo>
                        <a:lnTo>
                          <a:pt x="27" y="12"/>
                        </a:lnTo>
                        <a:lnTo>
                          <a:pt x="31" y="12"/>
                        </a:lnTo>
                        <a:lnTo>
                          <a:pt x="31" y="8"/>
                        </a:lnTo>
                        <a:lnTo>
                          <a:pt x="34" y="8"/>
                        </a:lnTo>
                        <a:lnTo>
                          <a:pt x="38" y="8"/>
                        </a:lnTo>
                        <a:lnTo>
                          <a:pt x="42" y="8"/>
                        </a:lnTo>
                        <a:lnTo>
                          <a:pt x="42" y="12"/>
                        </a:lnTo>
                        <a:lnTo>
                          <a:pt x="46" y="12"/>
                        </a:lnTo>
                        <a:lnTo>
                          <a:pt x="46" y="8"/>
                        </a:lnTo>
                        <a:lnTo>
                          <a:pt x="50" y="8"/>
                        </a:lnTo>
                        <a:lnTo>
                          <a:pt x="46" y="8"/>
                        </a:lnTo>
                        <a:lnTo>
                          <a:pt x="46" y="4"/>
                        </a:lnTo>
                        <a:lnTo>
                          <a:pt x="50" y="4"/>
                        </a:lnTo>
                        <a:lnTo>
                          <a:pt x="50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54" name="Freeform 830">
                    <a:extLst>
                      <a:ext uri="{FF2B5EF4-FFF2-40B4-BE49-F238E27FC236}">
                        <a16:creationId xmlns:a16="http://schemas.microsoft.com/office/drawing/2014/main" id="{0E95A3C1-B5D7-83A4-01C7-7F850C62750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01" y="4067"/>
                    <a:ext cx="176" cy="130"/>
                  </a:xfrm>
                  <a:custGeom>
                    <a:avLst/>
                    <a:gdLst>
                      <a:gd name="T0" fmla="*/ 88 w 176"/>
                      <a:gd name="T1" fmla="*/ 5 h 130"/>
                      <a:gd name="T2" fmla="*/ 92 w 176"/>
                      <a:gd name="T3" fmla="*/ 5 h 130"/>
                      <a:gd name="T4" fmla="*/ 103 w 176"/>
                      <a:gd name="T5" fmla="*/ 5 h 130"/>
                      <a:gd name="T6" fmla="*/ 99 w 176"/>
                      <a:gd name="T7" fmla="*/ 13 h 130"/>
                      <a:gd name="T8" fmla="*/ 95 w 176"/>
                      <a:gd name="T9" fmla="*/ 21 h 130"/>
                      <a:gd name="T10" fmla="*/ 95 w 176"/>
                      <a:gd name="T11" fmla="*/ 33 h 130"/>
                      <a:gd name="T12" fmla="*/ 88 w 176"/>
                      <a:gd name="T13" fmla="*/ 37 h 130"/>
                      <a:gd name="T14" fmla="*/ 80 w 176"/>
                      <a:gd name="T15" fmla="*/ 41 h 130"/>
                      <a:gd name="T16" fmla="*/ 76 w 176"/>
                      <a:gd name="T17" fmla="*/ 49 h 130"/>
                      <a:gd name="T18" fmla="*/ 80 w 176"/>
                      <a:gd name="T19" fmla="*/ 57 h 130"/>
                      <a:gd name="T20" fmla="*/ 92 w 176"/>
                      <a:gd name="T21" fmla="*/ 57 h 130"/>
                      <a:gd name="T22" fmla="*/ 103 w 176"/>
                      <a:gd name="T23" fmla="*/ 53 h 130"/>
                      <a:gd name="T24" fmla="*/ 111 w 176"/>
                      <a:gd name="T25" fmla="*/ 49 h 130"/>
                      <a:gd name="T26" fmla="*/ 122 w 176"/>
                      <a:gd name="T27" fmla="*/ 45 h 130"/>
                      <a:gd name="T28" fmla="*/ 130 w 176"/>
                      <a:gd name="T29" fmla="*/ 41 h 130"/>
                      <a:gd name="T30" fmla="*/ 145 w 176"/>
                      <a:gd name="T31" fmla="*/ 45 h 130"/>
                      <a:gd name="T32" fmla="*/ 149 w 176"/>
                      <a:gd name="T33" fmla="*/ 53 h 130"/>
                      <a:gd name="T34" fmla="*/ 157 w 176"/>
                      <a:gd name="T35" fmla="*/ 57 h 130"/>
                      <a:gd name="T36" fmla="*/ 168 w 176"/>
                      <a:gd name="T37" fmla="*/ 57 h 130"/>
                      <a:gd name="T38" fmla="*/ 176 w 176"/>
                      <a:gd name="T39" fmla="*/ 53 h 130"/>
                      <a:gd name="T40" fmla="*/ 172 w 176"/>
                      <a:gd name="T41" fmla="*/ 61 h 130"/>
                      <a:gd name="T42" fmla="*/ 161 w 176"/>
                      <a:gd name="T43" fmla="*/ 81 h 130"/>
                      <a:gd name="T44" fmla="*/ 134 w 176"/>
                      <a:gd name="T45" fmla="*/ 114 h 130"/>
                      <a:gd name="T46" fmla="*/ 103 w 176"/>
                      <a:gd name="T47" fmla="*/ 122 h 130"/>
                      <a:gd name="T48" fmla="*/ 72 w 176"/>
                      <a:gd name="T49" fmla="*/ 122 h 130"/>
                      <a:gd name="T50" fmla="*/ 57 w 176"/>
                      <a:gd name="T51" fmla="*/ 122 h 130"/>
                      <a:gd name="T52" fmla="*/ 38 w 176"/>
                      <a:gd name="T53" fmla="*/ 122 h 130"/>
                      <a:gd name="T54" fmla="*/ 23 w 176"/>
                      <a:gd name="T55" fmla="*/ 106 h 130"/>
                      <a:gd name="T56" fmla="*/ 11 w 176"/>
                      <a:gd name="T57" fmla="*/ 102 h 130"/>
                      <a:gd name="T58" fmla="*/ 3 w 176"/>
                      <a:gd name="T59" fmla="*/ 98 h 130"/>
                      <a:gd name="T60" fmla="*/ 3 w 176"/>
                      <a:gd name="T61" fmla="*/ 85 h 130"/>
                      <a:gd name="T62" fmla="*/ 7 w 176"/>
                      <a:gd name="T63" fmla="*/ 85 h 130"/>
                      <a:gd name="T64" fmla="*/ 11 w 176"/>
                      <a:gd name="T65" fmla="*/ 77 h 130"/>
                      <a:gd name="T66" fmla="*/ 3 w 176"/>
                      <a:gd name="T67" fmla="*/ 73 h 130"/>
                      <a:gd name="T68" fmla="*/ 0 w 176"/>
                      <a:gd name="T69" fmla="*/ 65 h 130"/>
                      <a:gd name="T70" fmla="*/ 3 w 176"/>
                      <a:gd name="T71" fmla="*/ 65 h 130"/>
                      <a:gd name="T72" fmla="*/ 7 w 176"/>
                      <a:gd name="T73" fmla="*/ 65 h 130"/>
                      <a:gd name="T74" fmla="*/ 15 w 176"/>
                      <a:gd name="T75" fmla="*/ 57 h 130"/>
                      <a:gd name="T76" fmla="*/ 23 w 176"/>
                      <a:gd name="T77" fmla="*/ 53 h 130"/>
                      <a:gd name="T78" fmla="*/ 30 w 176"/>
                      <a:gd name="T79" fmla="*/ 45 h 130"/>
                      <a:gd name="T80" fmla="*/ 38 w 176"/>
                      <a:gd name="T81" fmla="*/ 41 h 130"/>
                      <a:gd name="T82" fmla="*/ 46 w 176"/>
                      <a:gd name="T83" fmla="*/ 37 h 130"/>
                      <a:gd name="T84" fmla="*/ 42 w 176"/>
                      <a:gd name="T85" fmla="*/ 29 h 130"/>
                      <a:gd name="T86" fmla="*/ 49 w 176"/>
                      <a:gd name="T87" fmla="*/ 25 h 130"/>
                      <a:gd name="T88" fmla="*/ 53 w 176"/>
                      <a:gd name="T89" fmla="*/ 17 h 130"/>
                      <a:gd name="T90" fmla="*/ 61 w 176"/>
                      <a:gd name="T91" fmla="*/ 13 h 130"/>
                      <a:gd name="T92" fmla="*/ 65 w 176"/>
                      <a:gd name="T93" fmla="*/ 5 h 130"/>
                      <a:gd name="T94" fmla="*/ 76 w 176"/>
                      <a:gd name="T95" fmla="*/ 0 h 13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</a:cxnLst>
                    <a:rect l="0" t="0" r="r" b="b"/>
                    <a:pathLst>
                      <a:path w="176" h="130">
                        <a:moveTo>
                          <a:pt x="84" y="0"/>
                        </a:moveTo>
                        <a:lnTo>
                          <a:pt x="84" y="5"/>
                        </a:lnTo>
                        <a:lnTo>
                          <a:pt x="88" y="5"/>
                        </a:lnTo>
                        <a:lnTo>
                          <a:pt x="88" y="0"/>
                        </a:lnTo>
                        <a:lnTo>
                          <a:pt x="88" y="5"/>
                        </a:lnTo>
                        <a:lnTo>
                          <a:pt x="92" y="5"/>
                        </a:lnTo>
                        <a:lnTo>
                          <a:pt x="95" y="5"/>
                        </a:lnTo>
                        <a:lnTo>
                          <a:pt x="99" y="5"/>
                        </a:lnTo>
                        <a:lnTo>
                          <a:pt x="103" y="5"/>
                        </a:lnTo>
                        <a:lnTo>
                          <a:pt x="103" y="9"/>
                        </a:lnTo>
                        <a:lnTo>
                          <a:pt x="103" y="13"/>
                        </a:lnTo>
                        <a:lnTo>
                          <a:pt x="99" y="13"/>
                        </a:lnTo>
                        <a:lnTo>
                          <a:pt x="99" y="17"/>
                        </a:lnTo>
                        <a:lnTo>
                          <a:pt x="95" y="17"/>
                        </a:lnTo>
                        <a:lnTo>
                          <a:pt x="95" y="21"/>
                        </a:lnTo>
                        <a:lnTo>
                          <a:pt x="95" y="25"/>
                        </a:lnTo>
                        <a:lnTo>
                          <a:pt x="95" y="29"/>
                        </a:lnTo>
                        <a:lnTo>
                          <a:pt x="95" y="33"/>
                        </a:lnTo>
                        <a:lnTo>
                          <a:pt x="92" y="33"/>
                        </a:lnTo>
                        <a:lnTo>
                          <a:pt x="92" y="37"/>
                        </a:lnTo>
                        <a:lnTo>
                          <a:pt x="88" y="37"/>
                        </a:lnTo>
                        <a:lnTo>
                          <a:pt x="88" y="41"/>
                        </a:lnTo>
                        <a:lnTo>
                          <a:pt x="84" y="41"/>
                        </a:lnTo>
                        <a:lnTo>
                          <a:pt x="80" y="41"/>
                        </a:lnTo>
                        <a:lnTo>
                          <a:pt x="80" y="45"/>
                        </a:lnTo>
                        <a:lnTo>
                          <a:pt x="80" y="49"/>
                        </a:lnTo>
                        <a:lnTo>
                          <a:pt x="76" y="49"/>
                        </a:lnTo>
                        <a:lnTo>
                          <a:pt x="76" y="53"/>
                        </a:lnTo>
                        <a:lnTo>
                          <a:pt x="80" y="53"/>
                        </a:lnTo>
                        <a:lnTo>
                          <a:pt x="80" y="57"/>
                        </a:lnTo>
                        <a:lnTo>
                          <a:pt x="84" y="57"/>
                        </a:lnTo>
                        <a:lnTo>
                          <a:pt x="88" y="57"/>
                        </a:lnTo>
                        <a:lnTo>
                          <a:pt x="92" y="57"/>
                        </a:lnTo>
                        <a:lnTo>
                          <a:pt x="95" y="53"/>
                        </a:lnTo>
                        <a:lnTo>
                          <a:pt x="99" y="53"/>
                        </a:lnTo>
                        <a:lnTo>
                          <a:pt x="103" y="53"/>
                        </a:lnTo>
                        <a:lnTo>
                          <a:pt x="107" y="53"/>
                        </a:lnTo>
                        <a:lnTo>
                          <a:pt x="107" y="49"/>
                        </a:lnTo>
                        <a:lnTo>
                          <a:pt x="111" y="49"/>
                        </a:lnTo>
                        <a:lnTo>
                          <a:pt x="115" y="49"/>
                        </a:lnTo>
                        <a:lnTo>
                          <a:pt x="118" y="49"/>
                        </a:lnTo>
                        <a:lnTo>
                          <a:pt x="122" y="45"/>
                        </a:lnTo>
                        <a:lnTo>
                          <a:pt x="126" y="45"/>
                        </a:lnTo>
                        <a:lnTo>
                          <a:pt x="130" y="45"/>
                        </a:lnTo>
                        <a:lnTo>
                          <a:pt x="130" y="41"/>
                        </a:lnTo>
                        <a:lnTo>
                          <a:pt x="138" y="49"/>
                        </a:lnTo>
                        <a:lnTo>
                          <a:pt x="141" y="49"/>
                        </a:lnTo>
                        <a:lnTo>
                          <a:pt x="145" y="45"/>
                        </a:lnTo>
                        <a:lnTo>
                          <a:pt x="145" y="49"/>
                        </a:lnTo>
                        <a:lnTo>
                          <a:pt x="149" y="49"/>
                        </a:lnTo>
                        <a:lnTo>
                          <a:pt x="149" y="53"/>
                        </a:lnTo>
                        <a:lnTo>
                          <a:pt x="153" y="53"/>
                        </a:lnTo>
                        <a:lnTo>
                          <a:pt x="157" y="53"/>
                        </a:lnTo>
                        <a:lnTo>
                          <a:pt x="157" y="57"/>
                        </a:lnTo>
                        <a:lnTo>
                          <a:pt x="161" y="57"/>
                        </a:lnTo>
                        <a:lnTo>
                          <a:pt x="164" y="57"/>
                        </a:lnTo>
                        <a:lnTo>
                          <a:pt x="168" y="57"/>
                        </a:lnTo>
                        <a:lnTo>
                          <a:pt x="172" y="57"/>
                        </a:lnTo>
                        <a:lnTo>
                          <a:pt x="172" y="53"/>
                        </a:lnTo>
                        <a:lnTo>
                          <a:pt x="176" y="53"/>
                        </a:lnTo>
                        <a:lnTo>
                          <a:pt x="176" y="57"/>
                        </a:lnTo>
                        <a:lnTo>
                          <a:pt x="172" y="57"/>
                        </a:lnTo>
                        <a:lnTo>
                          <a:pt x="172" y="61"/>
                        </a:lnTo>
                        <a:lnTo>
                          <a:pt x="172" y="65"/>
                        </a:lnTo>
                        <a:lnTo>
                          <a:pt x="168" y="65"/>
                        </a:lnTo>
                        <a:lnTo>
                          <a:pt x="161" y="81"/>
                        </a:lnTo>
                        <a:lnTo>
                          <a:pt x="153" y="94"/>
                        </a:lnTo>
                        <a:lnTo>
                          <a:pt x="145" y="102"/>
                        </a:lnTo>
                        <a:lnTo>
                          <a:pt x="134" y="114"/>
                        </a:lnTo>
                        <a:lnTo>
                          <a:pt x="130" y="114"/>
                        </a:lnTo>
                        <a:lnTo>
                          <a:pt x="115" y="114"/>
                        </a:lnTo>
                        <a:lnTo>
                          <a:pt x="103" y="122"/>
                        </a:lnTo>
                        <a:lnTo>
                          <a:pt x="95" y="126"/>
                        </a:lnTo>
                        <a:lnTo>
                          <a:pt x="84" y="126"/>
                        </a:lnTo>
                        <a:lnTo>
                          <a:pt x="72" y="122"/>
                        </a:lnTo>
                        <a:lnTo>
                          <a:pt x="65" y="122"/>
                        </a:lnTo>
                        <a:lnTo>
                          <a:pt x="61" y="122"/>
                        </a:lnTo>
                        <a:lnTo>
                          <a:pt x="57" y="122"/>
                        </a:lnTo>
                        <a:lnTo>
                          <a:pt x="53" y="126"/>
                        </a:lnTo>
                        <a:lnTo>
                          <a:pt x="49" y="130"/>
                        </a:lnTo>
                        <a:lnTo>
                          <a:pt x="38" y="122"/>
                        </a:lnTo>
                        <a:lnTo>
                          <a:pt x="26" y="110"/>
                        </a:lnTo>
                        <a:lnTo>
                          <a:pt x="23" y="110"/>
                        </a:lnTo>
                        <a:lnTo>
                          <a:pt x="23" y="106"/>
                        </a:lnTo>
                        <a:lnTo>
                          <a:pt x="19" y="106"/>
                        </a:lnTo>
                        <a:lnTo>
                          <a:pt x="15" y="102"/>
                        </a:lnTo>
                        <a:lnTo>
                          <a:pt x="11" y="102"/>
                        </a:lnTo>
                        <a:lnTo>
                          <a:pt x="11" y="98"/>
                        </a:lnTo>
                        <a:lnTo>
                          <a:pt x="7" y="98"/>
                        </a:lnTo>
                        <a:lnTo>
                          <a:pt x="3" y="98"/>
                        </a:lnTo>
                        <a:lnTo>
                          <a:pt x="3" y="94"/>
                        </a:lnTo>
                        <a:lnTo>
                          <a:pt x="3" y="90"/>
                        </a:lnTo>
                        <a:lnTo>
                          <a:pt x="3" y="85"/>
                        </a:lnTo>
                        <a:lnTo>
                          <a:pt x="7" y="85"/>
                        </a:lnTo>
                        <a:lnTo>
                          <a:pt x="11" y="85"/>
                        </a:lnTo>
                        <a:lnTo>
                          <a:pt x="7" y="85"/>
                        </a:lnTo>
                        <a:lnTo>
                          <a:pt x="7" y="81"/>
                        </a:lnTo>
                        <a:lnTo>
                          <a:pt x="11" y="81"/>
                        </a:lnTo>
                        <a:lnTo>
                          <a:pt x="11" y="77"/>
                        </a:lnTo>
                        <a:lnTo>
                          <a:pt x="7" y="77"/>
                        </a:lnTo>
                        <a:lnTo>
                          <a:pt x="7" y="73"/>
                        </a:lnTo>
                        <a:lnTo>
                          <a:pt x="3" y="73"/>
                        </a:lnTo>
                        <a:lnTo>
                          <a:pt x="3" y="69"/>
                        </a:lnTo>
                        <a:lnTo>
                          <a:pt x="0" y="69"/>
                        </a:lnTo>
                        <a:lnTo>
                          <a:pt x="0" y="65"/>
                        </a:lnTo>
                        <a:lnTo>
                          <a:pt x="0" y="61"/>
                        </a:lnTo>
                        <a:lnTo>
                          <a:pt x="3" y="61"/>
                        </a:lnTo>
                        <a:lnTo>
                          <a:pt x="3" y="65"/>
                        </a:lnTo>
                        <a:lnTo>
                          <a:pt x="7" y="65"/>
                        </a:lnTo>
                        <a:lnTo>
                          <a:pt x="7" y="69"/>
                        </a:lnTo>
                        <a:lnTo>
                          <a:pt x="7" y="65"/>
                        </a:lnTo>
                        <a:lnTo>
                          <a:pt x="11" y="65"/>
                        </a:lnTo>
                        <a:lnTo>
                          <a:pt x="15" y="61"/>
                        </a:lnTo>
                        <a:lnTo>
                          <a:pt x="15" y="57"/>
                        </a:lnTo>
                        <a:lnTo>
                          <a:pt x="19" y="57"/>
                        </a:lnTo>
                        <a:lnTo>
                          <a:pt x="19" y="53"/>
                        </a:lnTo>
                        <a:lnTo>
                          <a:pt x="23" y="53"/>
                        </a:lnTo>
                        <a:lnTo>
                          <a:pt x="23" y="49"/>
                        </a:lnTo>
                        <a:lnTo>
                          <a:pt x="26" y="45"/>
                        </a:lnTo>
                        <a:lnTo>
                          <a:pt x="30" y="45"/>
                        </a:lnTo>
                        <a:lnTo>
                          <a:pt x="30" y="41"/>
                        </a:lnTo>
                        <a:lnTo>
                          <a:pt x="34" y="41"/>
                        </a:lnTo>
                        <a:lnTo>
                          <a:pt x="38" y="41"/>
                        </a:lnTo>
                        <a:lnTo>
                          <a:pt x="42" y="41"/>
                        </a:lnTo>
                        <a:lnTo>
                          <a:pt x="42" y="37"/>
                        </a:lnTo>
                        <a:lnTo>
                          <a:pt x="46" y="37"/>
                        </a:lnTo>
                        <a:lnTo>
                          <a:pt x="49" y="37"/>
                        </a:lnTo>
                        <a:lnTo>
                          <a:pt x="49" y="33"/>
                        </a:lnTo>
                        <a:lnTo>
                          <a:pt x="42" y="29"/>
                        </a:lnTo>
                        <a:lnTo>
                          <a:pt x="42" y="25"/>
                        </a:lnTo>
                        <a:lnTo>
                          <a:pt x="46" y="25"/>
                        </a:lnTo>
                        <a:lnTo>
                          <a:pt x="49" y="25"/>
                        </a:lnTo>
                        <a:lnTo>
                          <a:pt x="49" y="21"/>
                        </a:lnTo>
                        <a:lnTo>
                          <a:pt x="53" y="21"/>
                        </a:lnTo>
                        <a:lnTo>
                          <a:pt x="53" y="17"/>
                        </a:lnTo>
                        <a:lnTo>
                          <a:pt x="57" y="17"/>
                        </a:lnTo>
                        <a:lnTo>
                          <a:pt x="57" y="13"/>
                        </a:lnTo>
                        <a:lnTo>
                          <a:pt x="61" y="13"/>
                        </a:lnTo>
                        <a:lnTo>
                          <a:pt x="61" y="9"/>
                        </a:lnTo>
                        <a:lnTo>
                          <a:pt x="65" y="9"/>
                        </a:lnTo>
                        <a:lnTo>
                          <a:pt x="65" y="5"/>
                        </a:lnTo>
                        <a:lnTo>
                          <a:pt x="69" y="5"/>
                        </a:lnTo>
                        <a:lnTo>
                          <a:pt x="72" y="5"/>
                        </a:lnTo>
                        <a:lnTo>
                          <a:pt x="76" y="0"/>
                        </a:lnTo>
                        <a:lnTo>
                          <a:pt x="80" y="0"/>
                        </a:lnTo>
                        <a:lnTo>
                          <a:pt x="84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55" name="Freeform 831">
                    <a:extLst>
                      <a:ext uri="{FF2B5EF4-FFF2-40B4-BE49-F238E27FC236}">
                        <a16:creationId xmlns:a16="http://schemas.microsoft.com/office/drawing/2014/main" id="{ACF6FF71-85F9-C734-C857-509D31CFB59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351" y="4072"/>
                    <a:ext cx="99" cy="89"/>
                  </a:xfrm>
                  <a:custGeom>
                    <a:avLst/>
                    <a:gdLst>
                      <a:gd name="T0" fmla="*/ 38 w 99"/>
                      <a:gd name="T1" fmla="*/ 0 h 89"/>
                      <a:gd name="T2" fmla="*/ 46 w 99"/>
                      <a:gd name="T3" fmla="*/ 0 h 89"/>
                      <a:gd name="T4" fmla="*/ 53 w 99"/>
                      <a:gd name="T5" fmla="*/ 4 h 89"/>
                      <a:gd name="T6" fmla="*/ 61 w 99"/>
                      <a:gd name="T7" fmla="*/ 4 h 89"/>
                      <a:gd name="T8" fmla="*/ 92 w 99"/>
                      <a:gd name="T9" fmla="*/ 24 h 89"/>
                      <a:gd name="T10" fmla="*/ 99 w 99"/>
                      <a:gd name="T11" fmla="*/ 32 h 89"/>
                      <a:gd name="T12" fmla="*/ 92 w 99"/>
                      <a:gd name="T13" fmla="*/ 32 h 89"/>
                      <a:gd name="T14" fmla="*/ 88 w 99"/>
                      <a:gd name="T15" fmla="*/ 36 h 89"/>
                      <a:gd name="T16" fmla="*/ 80 w 99"/>
                      <a:gd name="T17" fmla="*/ 36 h 89"/>
                      <a:gd name="T18" fmla="*/ 76 w 99"/>
                      <a:gd name="T19" fmla="*/ 40 h 89"/>
                      <a:gd name="T20" fmla="*/ 73 w 99"/>
                      <a:gd name="T21" fmla="*/ 48 h 89"/>
                      <a:gd name="T22" fmla="*/ 69 w 99"/>
                      <a:gd name="T23" fmla="*/ 52 h 89"/>
                      <a:gd name="T24" fmla="*/ 65 w 99"/>
                      <a:gd name="T25" fmla="*/ 56 h 89"/>
                      <a:gd name="T26" fmla="*/ 57 w 99"/>
                      <a:gd name="T27" fmla="*/ 60 h 89"/>
                      <a:gd name="T28" fmla="*/ 57 w 99"/>
                      <a:gd name="T29" fmla="*/ 60 h 89"/>
                      <a:gd name="T30" fmla="*/ 53 w 99"/>
                      <a:gd name="T31" fmla="*/ 56 h 89"/>
                      <a:gd name="T32" fmla="*/ 50 w 99"/>
                      <a:gd name="T33" fmla="*/ 60 h 89"/>
                      <a:gd name="T34" fmla="*/ 53 w 99"/>
                      <a:gd name="T35" fmla="*/ 64 h 89"/>
                      <a:gd name="T36" fmla="*/ 57 w 99"/>
                      <a:gd name="T37" fmla="*/ 68 h 89"/>
                      <a:gd name="T38" fmla="*/ 61 w 99"/>
                      <a:gd name="T39" fmla="*/ 72 h 89"/>
                      <a:gd name="T40" fmla="*/ 57 w 99"/>
                      <a:gd name="T41" fmla="*/ 76 h 89"/>
                      <a:gd name="T42" fmla="*/ 61 w 99"/>
                      <a:gd name="T43" fmla="*/ 80 h 89"/>
                      <a:gd name="T44" fmla="*/ 53 w 99"/>
                      <a:gd name="T45" fmla="*/ 80 h 89"/>
                      <a:gd name="T46" fmla="*/ 53 w 99"/>
                      <a:gd name="T47" fmla="*/ 89 h 89"/>
                      <a:gd name="T48" fmla="*/ 50 w 99"/>
                      <a:gd name="T49" fmla="*/ 85 h 89"/>
                      <a:gd name="T50" fmla="*/ 46 w 99"/>
                      <a:gd name="T51" fmla="*/ 85 h 89"/>
                      <a:gd name="T52" fmla="*/ 42 w 99"/>
                      <a:gd name="T53" fmla="*/ 80 h 89"/>
                      <a:gd name="T54" fmla="*/ 38 w 99"/>
                      <a:gd name="T55" fmla="*/ 76 h 89"/>
                      <a:gd name="T56" fmla="*/ 34 w 99"/>
                      <a:gd name="T57" fmla="*/ 72 h 89"/>
                      <a:gd name="T58" fmla="*/ 30 w 99"/>
                      <a:gd name="T59" fmla="*/ 68 h 89"/>
                      <a:gd name="T60" fmla="*/ 30 w 99"/>
                      <a:gd name="T61" fmla="*/ 68 h 89"/>
                      <a:gd name="T62" fmla="*/ 27 w 99"/>
                      <a:gd name="T63" fmla="*/ 64 h 89"/>
                      <a:gd name="T64" fmla="*/ 23 w 99"/>
                      <a:gd name="T65" fmla="*/ 60 h 89"/>
                      <a:gd name="T66" fmla="*/ 19 w 99"/>
                      <a:gd name="T67" fmla="*/ 56 h 89"/>
                      <a:gd name="T68" fmla="*/ 15 w 99"/>
                      <a:gd name="T69" fmla="*/ 52 h 89"/>
                      <a:gd name="T70" fmla="*/ 7 w 99"/>
                      <a:gd name="T71" fmla="*/ 52 h 89"/>
                      <a:gd name="T72" fmla="*/ 4 w 99"/>
                      <a:gd name="T73" fmla="*/ 48 h 89"/>
                      <a:gd name="T74" fmla="*/ 0 w 99"/>
                      <a:gd name="T75" fmla="*/ 44 h 89"/>
                      <a:gd name="T76" fmla="*/ 0 w 99"/>
                      <a:gd name="T77" fmla="*/ 44 h 89"/>
                      <a:gd name="T78" fmla="*/ 4 w 99"/>
                      <a:gd name="T79" fmla="*/ 40 h 89"/>
                      <a:gd name="T80" fmla="*/ 7 w 99"/>
                      <a:gd name="T81" fmla="*/ 36 h 89"/>
                      <a:gd name="T82" fmla="*/ 11 w 99"/>
                      <a:gd name="T83" fmla="*/ 32 h 89"/>
                      <a:gd name="T84" fmla="*/ 11 w 99"/>
                      <a:gd name="T85" fmla="*/ 24 h 89"/>
                      <a:gd name="T86" fmla="*/ 27 w 99"/>
                      <a:gd name="T87" fmla="*/ 8 h 8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</a:cxnLst>
                    <a:rect l="0" t="0" r="r" b="b"/>
                    <a:pathLst>
                      <a:path w="99" h="89">
                        <a:moveTo>
                          <a:pt x="34" y="0"/>
                        </a:moveTo>
                        <a:lnTo>
                          <a:pt x="38" y="0"/>
                        </a:lnTo>
                        <a:lnTo>
                          <a:pt x="42" y="0"/>
                        </a:lnTo>
                        <a:lnTo>
                          <a:pt x="46" y="0"/>
                        </a:lnTo>
                        <a:lnTo>
                          <a:pt x="50" y="4"/>
                        </a:lnTo>
                        <a:lnTo>
                          <a:pt x="53" y="4"/>
                        </a:lnTo>
                        <a:lnTo>
                          <a:pt x="57" y="4"/>
                        </a:lnTo>
                        <a:lnTo>
                          <a:pt x="61" y="4"/>
                        </a:lnTo>
                        <a:lnTo>
                          <a:pt x="76" y="16"/>
                        </a:lnTo>
                        <a:lnTo>
                          <a:pt x="92" y="24"/>
                        </a:lnTo>
                        <a:lnTo>
                          <a:pt x="99" y="28"/>
                        </a:lnTo>
                        <a:lnTo>
                          <a:pt x="99" y="32"/>
                        </a:lnTo>
                        <a:lnTo>
                          <a:pt x="96" y="32"/>
                        </a:lnTo>
                        <a:lnTo>
                          <a:pt x="92" y="32"/>
                        </a:lnTo>
                        <a:lnTo>
                          <a:pt x="92" y="36"/>
                        </a:lnTo>
                        <a:lnTo>
                          <a:pt x="88" y="36"/>
                        </a:lnTo>
                        <a:lnTo>
                          <a:pt x="84" y="36"/>
                        </a:lnTo>
                        <a:lnTo>
                          <a:pt x="80" y="36"/>
                        </a:lnTo>
                        <a:lnTo>
                          <a:pt x="80" y="40"/>
                        </a:lnTo>
                        <a:lnTo>
                          <a:pt x="76" y="40"/>
                        </a:lnTo>
                        <a:lnTo>
                          <a:pt x="73" y="44"/>
                        </a:lnTo>
                        <a:lnTo>
                          <a:pt x="73" y="48"/>
                        </a:lnTo>
                        <a:lnTo>
                          <a:pt x="69" y="48"/>
                        </a:lnTo>
                        <a:lnTo>
                          <a:pt x="69" y="52"/>
                        </a:lnTo>
                        <a:lnTo>
                          <a:pt x="65" y="52"/>
                        </a:lnTo>
                        <a:lnTo>
                          <a:pt x="65" y="56"/>
                        </a:lnTo>
                        <a:lnTo>
                          <a:pt x="61" y="60"/>
                        </a:lnTo>
                        <a:lnTo>
                          <a:pt x="57" y="60"/>
                        </a:lnTo>
                        <a:lnTo>
                          <a:pt x="57" y="64"/>
                        </a:lnTo>
                        <a:lnTo>
                          <a:pt x="57" y="60"/>
                        </a:lnTo>
                        <a:lnTo>
                          <a:pt x="53" y="60"/>
                        </a:lnTo>
                        <a:lnTo>
                          <a:pt x="53" y="56"/>
                        </a:lnTo>
                        <a:lnTo>
                          <a:pt x="50" y="56"/>
                        </a:lnTo>
                        <a:lnTo>
                          <a:pt x="50" y="60"/>
                        </a:lnTo>
                        <a:lnTo>
                          <a:pt x="50" y="64"/>
                        </a:lnTo>
                        <a:lnTo>
                          <a:pt x="53" y="64"/>
                        </a:lnTo>
                        <a:lnTo>
                          <a:pt x="53" y="68"/>
                        </a:lnTo>
                        <a:lnTo>
                          <a:pt x="57" y="68"/>
                        </a:lnTo>
                        <a:lnTo>
                          <a:pt x="57" y="72"/>
                        </a:lnTo>
                        <a:lnTo>
                          <a:pt x="61" y="72"/>
                        </a:lnTo>
                        <a:lnTo>
                          <a:pt x="61" y="76"/>
                        </a:lnTo>
                        <a:lnTo>
                          <a:pt x="57" y="76"/>
                        </a:lnTo>
                        <a:lnTo>
                          <a:pt x="57" y="80"/>
                        </a:lnTo>
                        <a:lnTo>
                          <a:pt x="61" y="80"/>
                        </a:lnTo>
                        <a:lnTo>
                          <a:pt x="57" y="80"/>
                        </a:lnTo>
                        <a:lnTo>
                          <a:pt x="53" y="80"/>
                        </a:lnTo>
                        <a:lnTo>
                          <a:pt x="53" y="85"/>
                        </a:lnTo>
                        <a:lnTo>
                          <a:pt x="53" y="89"/>
                        </a:lnTo>
                        <a:lnTo>
                          <a:pt x="50" y="89"/>
                        </a:lnTo>
                        <a:lnTo>
                          <a:pt x="50" y="85"/>
                        </a:lnTo>
                        <a:lnTo>
                          <a:pt x="50" y="89"/>
                        </a:lnTo>
                        <a:lnTo>
                          <a:pt x="46" y="85"/>
                        </a:lnTo>
                        <a:lnTo>
                          <a:pt x="42" y="85"/>
                        </a:lnTo>
                        <a:lnTo>
                          <a:pt x="42" y="80"/>
                        </a:lnTo>
                        <a:lnTo>
                          <a:pt x="38" y="80"/>
                        </a:lnTo>
                        <a:lnTo>
                          <a:pt x="38" y="76"/>
                        </a:lnTo>
                        <a:lnTo>
                          <a:pt x="34" y="76"/>
                        </a:lnTo>
                        <a:lnTo>
                          <a:pt x="34" y="72"/>
                        </a:lnTo>
                        <a:lnTo>
                          <a:pt x="30" y="72"/>
                        </a:lnTo>
                        <a:lnTo>
                          <a:pt x="30" y="68"/>
                        </a:lnTo>
                        <a:lnTo>
                          <a:pt x="27" y="68"/>
                        </a:lnTo>
                        <a:lnTo>
                          <a:pt x="30" y="68"/>
                        </a:lnTo>
                        <a:lnTo>
                          <a:pt x="27" y="68"/>
                        </a:lnTo>
                        <a:lnTo>
                          <a:pt x="27" y="64"/>
                        </a:lnTo>
                        <a:lnTo>
                          <a:pt x="23" y="64"/>
                        </a:lnTo>
                        <a:lnTo>
                          <a:pt x="23" y="60"/>
                        </a:lnTo>
                        <a:lnTo>
                          <a:pt x="19" y="60"/>
                        </a:lnTo>
                        <a:lnTo>
                          <a:pt x="19" y="56"/>
                        </a:lnTo>
                        <a:lnTo>
                          <a:pt x="15" y="56"/>
                        </a:lnTo>
                        <a:lnTo>
                          <a:pt x="15" y="52"/>
                        </a:lnTo>
                        <a:lnTo>
                          <a:pt x="11" y="52"/>
                        </a:lnTo>
                        <a:lnTo>
                          <a:pt x="7" y="52"/>
                        </a:lnTo>
                        <a:lnTo>
                          <a:pt x="4" y="52"/>
                        </a:lnTo>
                        <a:lnTo>
                          <a:pt x="4" y="48"/>
                        </a:lnTo>
                        <a:lnTo>
                          <a:pt x="0" y="48"/>
                        </a:lnTo>
                        <a:lnTo>
                          <a:pt x="0" y="44"/>
                        </a:lnTo>
                        <a:lnTo>
                          <a:pt x="4" y="44"/>
                        </a:lnTo>
                        <a:lnTo>
                          <a:pt x="0" y="44"/>
                        </a:lnTo>
                        <a:lnTo>
                          <a:pt x="0" y="40"/>
                        </a:lnTo>
                        <a:lnTo>
                          <a:pt x="4" y="40"/>
                        </a:lnTo>
                        <a:lnTo>
                          <a:pt x="7" y="40"/>
                        </a:lnTo>
                        <a:lnTo>
                          <a:pt x="7" y="36"/>
                        </a:lnTo>
                        <a:lnTo>
                          <a:pt x="7" y="32"/>
                        </a:lnTo>
                        <a:lnTo>
                          <a:pt x="11" y="32"/>
                        </a:lnTo>
                        <a:lnTo>
                          <a:pt x="11" y="28"/>
                        </a:lnTo>
                        <a:lnTo>
                          <a:pt x="11" y="24"/>
                        </a:lnTo>
                        <a:lnTo>
                          <a:pt x="15" y="24"/>
                        </a:lnTo>
                        <a:lnTo>
                          <a:pt x="27" y="8"/>
                        </a:lnTo>
                        <a:lnTo>
                          <a:pt x="34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56" name="Freeform 832">
                    <a:extLst>
                      <a:ext uri="{FF2B5EF4-FFF2-40B4-BE49-F238E27FC236}">
                        <a16:creationId xmlns:a16="http://schemas.microsoft.com/office/drawing/2014/main" id="{E22F3472-C85E-F4F4-9995-30EEE3D0D49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81" y="4101"/>
                    <a:ext cx="35" cy="23"/>
                  </a:xfrm>
                  <a:custGeom>
                    <a:avLst/>
                    <a:gdLst>
                      <a:gd name="T0" fmla="*/ 0 w 35"/>
                      <a:gd name="T1" fmla="*/ 8 h 24"/>
                      <a:gd name="T2" fmla="*/ 4 w 35"/>
                      <a:gd name="T3" fmla="*/ 8 h 24"/>
                      <a:gd name="T4" fmla="*/ 8 w 35"/>
                      <a:gd name="T5" fmla="*/ 8 h 24"/>
                      <a:gd name="T6" fmla="*/ 8 w 35"/>
                      <a:gd name="T7" fmla="*/ 4 h 24"/>
                      <a:gd name="T8" fmla="*/ 12 w 35"/>
                      <a:gd name="T9" fmla="*/ 4 h 24"/>
                      <a:gd name="T10" fmla="*/ 15 w 35"/>
                      <a:gd name="T11" fmla="*/ 8 h 24"/>
                      <a:gd name="T12" fmla="*/ 15 w 35"/>
                      <a:gd name="T13" fmla="*/ 4 h 24"/>
                      <a:gd name="T14" fmla="*/ 19 w 35"/>
                      <a:gd name="T15" fmla="*/ 4 h 24"/>
                      <a:gd name="T16" fmla="*/ 23 w 35"/>
                      <a:gd name="T17" fmla="*/ 4 h 24"/>
                      <a:gd name="T18" fmla="*/ 23 w 35"/>
                      <a:gd name="T19" fmla="*/ 0 h 24"/>
                      <a:gd name="T20" fmla="*/ 23 w 35"/>
                      <a:gd name="T21" fmla="*/ 4 h 24"/>
                      <a:gd name="T22" fmla="*/ 27 w 35"/>
                      <a:gd name="T23" fmla="*/ 4 h 24"/>
                      <a:gd name="T24" fmla="*/ 31 w 35"/>
                      <a:gd name="T25" fmla="*/ 0 h 24"/>
                      <a:gd name="T26" fmla="*/ 31 w 35"/>
                      <a:gd name="T27" fmla="*/ 4 h 24"/>
                      <a:gd name="T28" fmla="*/ 35 w 35"/>
                      <a:gd name="T29" fmla="*/ 4 h 24"/>
                      <a:gd name="T30" fmla="*/ 31 w 35"/>
                      <a:gd name="T31" fmla="*/ 4 h 24"/>
                      <a:gd name="T32" fmla="*/ 31 w 35"/>
                      <a:gd name="T33" fmla="*/ 8 h 24"/>
                      <a:gd name="T34" fmla="*/ 31 w 35"/>
                      <a:gd name="T35" fmla="*/ 12 h 24"/>
                      <a:gd name="T36" fmla="*/ 35 w 35"/>
                      <a:gd name="T37" fmla="*/ 12 h 24"/>
                      <a:gd name="T38" fmla="*/ 35 w 35"/>
                      <a:gd name="T39" fmla="*/ 16 h 24"/>
                      <a:gd name="T40" fmla="*/ 31 w 35"/>
                      <a:gd name="T41" fmla="*/ 16 h 24"/>
                      <a:gd name="T42" fmla="*/ 27 w 35"/>
                      <a:gd name="T43" fmla="*/ 16 h 24"/>
                      <a:gd name="T44" fmla="*/ 27 w 35"/>
                      <a:gd name="T45" fmla="*/ 20 h 24"/>
                      <a:gd name="T46" fmla="*/ 23 w 35"/>
                      <a:gd name="T47" fmla="*/ 20 h 24"/>
                      <a:gd name="T48" fmla="*/ 19 w 35"/>
                      <a:gd name="T49" fmla="*/ 20 h 24"/>
                      <a:gd name="T50" fmla="*/ 15 w 35"/>
                      <a:gd name="T51" fmla="*/ 20 h 24"/>
                      <a:gd name="T52" fmla="*/ 12 w 35"/>
                      <a:gd name="T53" fmla="*/ 24 h 24"/>
                      <a:gd name="T54" fmla="*/ 8 w 35"/>
                      <a:gd name="T55" fmla="*/ 24 h 24"/>
                      <a:gd name="T56" fmla="*/ 8 w 35"/>
                      <a:gd name="T57" fmla="*/ 20 h 24"/>
                      <a:gd name="T58" fmla="*/ 4 w 35"/>
                      <a:gd name="T59" fmla="*/ 16 h 24"/>
                      <a:gd name="T60" fmla="*/ 4 w 35"/>
                      <a:gd name="T61" fmla="*/ 20 h 24"/>
                      <a:gd name="T62" fmla="*/ 4 w 35"/>
                      <a:gd name="T63" fmla="*/ 16 h 24"/>
                      <a:gd name="T64" fmla="*/ 4 w 35"/>
                      <a:gd name="T65" fmla="*/ 12 h 24"/>
                      <a:gd name="T66" fmla="*/ 4 w 35"/>
                      <a:gd name="T67" fmla="*/ 8 h 24"/>
                      <a:gd name="T68" fmla="*/ 0 w 35"/>
                      <a:gd name="T69" fmla="*/ 8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</a:cxnLst>
                    <a:rect l="0" t="0" r="r" b="b"/>
                    <a:pathLst>
                      <a:path w="35" h="24">
                        <a:moveTo>
                          <a:pt x="0" y="8"/>
                        </a:moveTo>
                        <a:lnTo>
                          <a:pt x="4" y="8"/>
                        </a:lnTo>
                        <a:lnTo>
                          <a:pt x="8" y="8"/>
                        </a:lnTo>
                        <a:lnTo>
                          <a:pt x="8" y="4"/>
                        </a:lnTo>
                        <a:lnTo>
                          <a:pt x="12" y="4"/>
                        </a:lnTo>
                        <a:lnTo>
                          <a:pt x="15" y="8"/>
                        </a:lnTo>
                        <a:lnTo>
                          <a:pt x="15" y="4"/>
                        </a:lnTo>
                        <a:lnTo>
                          <a:pt x="19" y="4"/>
                        </a:lnTo>
                        <a:lnTo>
                          <a:pt x="23" y="4"/>
                        </a:lnTo>
                        <a:lnTo>
                          <a:pt x="23" y="0"/>
                        </a:lnTo>
                        <a:lnTo>
                          <a:pt x="23" y="4"/>
                        </a:lnTo>
                        <a:lnTo>
                          <a:pt x="27" y="4"/>
                        </a:lnTo>
                        <a:lnTo>
                          <a:pt x="31" y="0"/>
                        </a:lnTo>
                        <a:lnTo>
                          <a:pt x="31" y="4"/>
                        </a:lnTo>
                        <a:lnTo>
                          <a:pt x="35" y="4"/>
                        </a:lnTo>
                        <a:lnTo>
                          <a:pt x="31" y="4"/>
                        </a:lnTo>
                        <a:lnTo>
                          <a:pt x="31" y="8"/>
                        </a:lnTo>
                        <a:lnTo>
                          <a:pt x="31" y="12"/>
                        </a:lnTo>
                        <a:lnTo>
                          <a:pt x="35" y="12"/>
                        </a:lnTo>
                        <a:lnTo>
                          <a:pt x="35" y="16"/>
                        </a:lnTo>
                        <a:lnTo>
                          <a:pt x="31" y="16"/>
                        </a:lnTo>
                        <a:lnTo>
                          <a:pt x="27" y="16"/>
                        </a:lnTo>
                        <a:lnTo>
                          <a:pt x="27" y="20"/>
                        </a:lnTo>
                        <a:lnTo>
                          <a:pt x="23" y="20"/>
                        </a:lnTo>
                        <a:lnTo>
                          <a:pt x="19" y="20"/>
                        </a:lnTo>
                        <a:lnTo>
                          <a:pt x="15" y="20"/>
                        </a:lnTo>
                        <a:lnTo>
                          <a:pt x="12" y="24"/>
                        </a:lnTo>
                        <a:lnTo>
                          <a:pt x="8" y="24"/>
                        </a:lnTo>
                        <a:lnTo>
                          <a:pt x="8" y="20"/>
                        </a:lnTo>
                        <a:lnTo>
                          <a:pt x="4" y="16"/>
                        </a:lnTo>
                        <a:lnTo>
                          <a:pt x="4" y="20"/>
                        </a:lnTo>
                        <a:lnTo>
                          <a:pt x="4" y="16"/>
                        </a:lnTo>
                        <a:lnTo>
                          <a:pt x="4" y="12"/>
                        </a:lnTo>
                        <a:lnTo>
                          <a:pt x="4" y="8"/>
                        </a:lnTo>
                        <a:lnTo>
                          <a:pt x="0" y="8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57" name="Freeform 833">
                    <a:extLst>
                      <a:ext uri="{FF2B5EF4-FFF2-40B4-BE49-F238E27FC236}">
                        <a16:creationId xmlns:a16="http://schemas.microsoft.com/office/drawing/2014/main" id="{D2892FC4-6445-485A-8084-08B2C8CEBA6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81" y="4108"/>
                    <a:ext cx="9" cy="15"/>
                  </a:xfrm>
                  <a:custGeom>
                    <a:avLst/>
                    <a:gdLst>
                      <a:gd name="T0" fmla="*/ 0 w 8"/>
                      <a:gd name="T1" fmla="*/ 4 h 16"/>
                      <a:gd name="T2" fmla="*/ 0 w 8"/>
                      <a:gd name="T3" fmla="*/ 0 h 16"/>
                      <a:gd name="T4" fmla="*/ 4 w 8"/>
                      <a:gd name="T5" fmla="*/ 0 h 16"/>
                      <a:gd name="T6" fmla="*/ 4 w 8"/>
                      <a:gd name="T7" fmla="*/ 4 h 16"/>
                      <a:gd name="T8" fmla="*/ 4 w 8"/>
                      <a:gd name="T9" fmla="*/ 8 h 16"/>
                      <a:gd name="T10" fmla="*/ 4 w 8"/>
                      <a:gd name="T11" fmla="*/ 12 h 16"/>
                      <a:gd name="T12" fmla="*/ 4 w 8"/>
                      <a:gd name="T13" fmla="*/ 8 h 16"/>
                      <a:gd name="T14" fmla="*/ 8 w 8"/>
                      <a:gd name="T15" fmla="*/ 12 h 16"/>
                      <a:gd name="T16" fmla="*/ 8 w 8"/>
                      <a:gd name="T17" fmla="*/ 16 h 16"/>
                      <a:gd name="T18" fmla="*/ 4 w 8"/>
                      <a:gd name="T19" fmla="*/ 16 h 16"/>
                      <a:gd name="T20" fmla="*/ 0 w 8"/>
                      <a:gd name="T21" fmla="*/ 16 h 16"/>
                      <a:gd name="T22" fmla="*/ 0 w 8"/>
                      <a:gd name="T23" fmla="*/ 12 h 16"/>
                      <a:gd name="T24" fmla="*/ 0 w 8"/>
                      <a:gd name="T25" fmla="*/ 8 h 16"/>
                      <a:gd name="T26" fmla="*/ 0 w 8"/>
                      <a:gd name="T27" fmla="*/ 4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</a:cxnLst>
                    <a:rect l="0" t="0" r="r" b="b"/>
                    <a:pathLst>
                      <a:path w="8" h="16">
                        <a:moveTo>
                          <a:pt x="0" y="4"/>
                        </a:moveTo>
                        <a:lnTo>
                          <a:pt x="0" y="0"/>
                        </a:lnTo>
                        <a:lnTo>
                          <a:pt x="4" y="0"/>
                        </a:lnTo>
                        <a:lnTo>
                          <a:pt x="4" y="4"/>
                        </a:lnTo>
                        <a:lnTo>
                          <a:pt x="4" y="8"/>
                        </a:lnTo>
                        <a:lnTo>
                          <a:pt x="4" y="12"/>
                        </a:lnTo>
                        <a:lnTo>
                          <a:pt x="4" y="8"/>
                        </a:lnTo>
                        <a:lnTo>
                          <a:pt x="8" y="12"/>
                        </a:lnTo>
                        <a:lnTo>
                          <a:pt x="8" y="16"/>
                        </a:lnTo>
                        <a:lnTo>
                          <a:pt x="4" y="16"/>
                        </a:lnTo>
                        <a:lnTo>
                          <a:pt x="0" y="16"/>
                        </a:lnTo>
                        <a:lnTo>
                          <a:pt x="0" y="12"/>
                        </a:lnTo>
                        <a:lnTo>
                          <a:pt x="0" y="8"/>
                        </a:lnTo>
                        <a:lnTo>
                          <a:pt x="0" y="4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58" name="Freeform 834">
                    <a:extLst>
                      <a:ext uri="{FF2B5EF4-FFF2-40B4-BE49-F238E27FC236}">
                        <a16:creationId xmlns:a16="http://schemas.microsoft.com/office/drawing/2014/main" id="{A53B9ECA-A9D6-C7A3-53E2-D78092A7908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78" y="4111"/>
                    <a:ext cx="3" cy="9"/>
                  </a:xfrm>
                  <a:custGeom>
                    <a:avLst/>
                    <a:gdLst>
                      <a:gd name="T0" fmla="*/ 0 w 4"/>
                      <a:gd name="T1" fmla="*/ 4 h 8"/>
                      <a:gd name="T2" fmla="*/ 4 w 4"/>
                      <a:gd name="T3" fmla="*/ 4 h 8"/>
                      <a:gd name="T4" fmla="*/ 4 w 4"/>
                      <a:gd name="T5" fmla="*/ 0 h 8"/>
                      <a:gd name="T6" fmla="*/ 4 w 4"/>
                      <a:gd name="T7" fmla="*/ 4 h 8"/>
                      <a:gd name="T8" fmla="*/ 4 w 4"/>
                      <a:gd name="T9" fmla="*/ 8 h 8"/>
                      <a:gd name="T10" fmla="*/ 0 w 4"/>
                      <a:gd name="T11" fmla="*/ 4 h 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4" h="8">
                        <a:moveTo>
                          <a:pt x="0" y="4"/>
                        </a:moveTo>
                        <a:lnTo>
                          <a:pt x="4" y="4"/>
                        </a:lnTo>
                        <a:lnTo>
                          <a:pt x="4" y="0"/>
                        </a:lnTo>
                        <a:lnTo>
                          <a:pt x="4" y="4"/>
                        </a:lnTo>
                        <a:lnTo>
                          <a:pt x="4" y="8"/>
                        </a:lnTo>
                        <a:lnTo>
                          <a:pt x="0" y="4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59" name="Freeform 835">
                    <a:extLst>
                      <a:ext uri="{FF2B5EF4-FFF2-40B4-BE49-F238E27FC236}">
                        <a16:creationId xmlns:a16="http://schemas.microsoft.com/office/drawing/2014/main" id="{14FF8BED-021D-C54F-ACC3-0273BC6C027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78" y="4116"/>
                    <a:ext cx="3" cy="5"/>
                  </a:xfrm>
                  <a:custGeom>
                    <a:avLst/>
                    <a:gdLst>
                      <a:gd name="T0" fmla="*/ 0 w 4"/>
                      <a:gd name="T1" fmla="*/ 0 h 4"/>
                      <a:gd name="T2" fmla="*/ 4 w 4"/>
                      <a:gd name="T3" fmla="*/ 4 h 4"/>
                      <a:gd name="T4" fmla="*/ 0 w 4"/>
                      <a:gd name="T5" fmla="*/ 4 h 4"/>
                      <a:gd name="T6" fmla="*/ 0 w 4"/>
                      <a:gd name="T7" fmla="*/ 0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4" h="4">
                        <a:moveTo>
                          <a:pt x="0" y="0"/>
                        </a:moveTo>
                        <a:lnTo>
                          <a:pt x="4" y="4"/>
                        </a:lnTo>
                        <a:lnTo>
                          <a:pt x="0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60" name="Freeform 836">
                    <a:extLst>
                      <a:ext uri="{FF2B5EF4-FFF2-40B4-BE49-F238E27FC236}">
                        <a16:creationId xmlns:a16="http://schemas.microsoft.com/office/drawing/2014/main" id="{5B969363-415C-B18E-48E1-F6033EF52E7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606" y="708"/>
                    <a:ext cx="414" cy="258"/>
                  </a:xfrm>
                  <a:custGeom>
                    <a:avLst/>
                    <a:gdLst>
                      <a:gd name="T0" fmla="*/ 372 w 414"/>
                      <a:gd name="T1" fmla="*/ 110 h 259"/>
                      <a:gd name="T2" fmla="*/ 391 w 414"/>
                      <a:gd name="T3" fmla="*/ 122 h 259"/>
                      <a:gd name="T4" fmla="*/ 383 w 414"/>
                      <a:gd name="T5" fmla="*/ 130 h 259"/>
                      <a:gd name="T6" fmla="*/ 368 w 414"/>
                      <a:gd name="T7" fmla="*/ 142 h 259"/>
                      <a:gd name="T8" fmla="*/ 368 w 414"/>
                      <a:gd name="T9" fmla="*/ 166 h 259"/>
                      <a:gd name="T10" fmla="*/ 383 w 414"/>
                      <a:gd name="T11" fmla="*/ 178 h 259"/>
                      <a:gd name="T12" fmla="*/ 402 w 414"/>
                      <a:gd name="T13" fmla="*/ 182 h 259"/>
                      <a:gd name="T14" fmla="*/ 414 w 414"/>
                      <a:gd name="T15" fmla="*/ 199 h 259"/>
                      <a:gd name="T16" fmla="*/ 402 w 414"/>
                      <a:gd name="T17" fmla="*/ 219 h 259"/>
                      <a:gd name="T18" fmla="*/ 383 w 414"/>
                      <a:gd name="T19" fmla="*/ 223 h 259"/>
                      <a:gd name="T20" fmla="*/ 368 w 414"/>
                      <a:gd name="T21" fmla="*/ 227 h 259"/>
                      <a:gd name="T22" fmla="*/ 349 w 414"/>
                      <a:gd name="T23" fmla="*/ 235 h 259"/>
                      <a:gd name="T24" fmla="*/ 330 w 414"/>
                      <a:gd name="T25" fmla="*/ 243 h 259"/>
                      <a:gd name="T26" fmla="*/ 314 w 414"/>
                      <a:gd name="T27" fmla="*/ 251 h 259"/>
                      <a:gd name="T28" fmla="*/ 295 w 414"/>
                      <a:gd name="T29" fmla="*/ 255 h 259"/>
                      <a:gd name="T30" fmla="*/ 280 w 414"/>
                      <a:gd name="T31" fmla="*/ 247 h 259"/>
                      <a:gd name="T32" fmla="*/ 268 w 414"/>
                      <a:gd name="T33" fmla="*/ 231 h 259"/>
                      <a:gd name="T34" fmla="*/ 253 w 414"/>
                      <a:gd name="T35" fmla="*/ 219 h 259"/>
                      <a:gd name="T36" fmla="*/ 238 w 414"/>
                      <a:gd name="T37" fmla="*/ 207 h 259"/>
                      <a:gd name="T38" fmla="*/ 218 w 414"/>
                      <a:gd name="T39" fmla="*/ 199 h 259"/>
                      <a:gd name="T40" fmla="*/ 199 w 414"/>
                      <a:gd name="T41" fmla="*/ 203 h 259"/>
                      <a:gd name="T42" fmla="*/ 184 w 414"/>
                      <a:gd name="T43" fmla="*/ 195 h 259"/>
                      <a:gd name="T44" fmla="*/ 180 w 414"/>
                      <a:gd name="T45" fmla="*/ 182 h 259"/>
                      <a:gd name="T46" fmla="*/ 161 w 414"/>
                      <a:gd name="T47" fmla="*/ 178 h 259"/>
                      <a:gd name="T48" fmla="*/ 149 w 414"/>
                      <a:gd name="T49" fmla="*/ 166 h 259"/>
                      <a:gd name="T50" fmla="*/ 134 w 414"/>
                      <a:gd name="T51" fmla="*/ 158 h 259"/>
                      <a:gd name="T52" fmla="*/ 126 w 414"/>
                      <a:gd name="T53" fmla="*/ 142 h 259"/>
                      <a:gd name="T54" fmla="*/ 115 w 414"/>
                      <a:gd name="T55" fmla="*/ 130 h 259"/>
                      <a:gd name="T56" fmla="*/ 107 w 414"/>
                      <a:gd name="T57" fmla="*/ 114 h 259"/>
                      <a:gd name="T58" fmla="*/ 92 w 414"/>
                      <a:gd name="T59" fmla="*/ 105 h 259"/>
                      <a:gd name="T60" fmla="*/ 76 w 414"/>
                      <a:gd name="T61" fmla="*/ 97 h 259"/>
                      <a:gd name="T62" fmla="*/ 57 w 414"/>
                      <a:gd name="T63" fmla="*/ 89 h 259"/>
                      <a:gd name="T64" fmla="*/ 46 w 414"/>
                      <a:gd name="T65" fmla="*/ 77 h 259"/>
                      <a:gd name="T66" fmla="*/ 34 w 414"/>
                      <a:gd name="T67" fmla="*/ 61 h 259"/>
                      <a:gd name="T68" fmla="*/ 19 w 414"/>
                      <a:gd name="T69" fmla="*/ 45 h 259"/>
                      <a:gd name="T70" fmla="*/ 0 w 414"/>
                      <a:gd name="T71" fmla="*/ 41 h 259"/>
                      <a:gd name="T72" fmla="*/ 0 w 414"/>
                      <a:gd name="T73" fmla="*/ 16 h 259"/>
                      <a:gd name="T74" fmla="*/ 7 w 414"/>
                      <a:gd name="T75" fmla="*/ 4 h 259"/>
                      <a:gd name="T76" fmla="*/ 30 w 414"/>
                      <a:gd name="T77" fmla="*/ 4 h 259"/>
                      <a:gd name="T78" fmla="*/ 46 w 414"/>
                      <a:gd name="T79" fmla="*/ 12 h 259"/>
                      <a:gd name="T80" fmla="*/ 61 w 414"/>
                      <a:gd name="T81" fmla="*/ 12 h 259"/>
                      <a:gd name="T82" fmla="*/ 73 w 414"/>
                      <a:gd name="T83" fmla="*/ 33 h 259"/>
                      <a:gd name="T84" fmla="*/ 88 w 414"/>
                      <a:gd name="T85" fmla="*/ 45 h 259"/>
                      <a:gd name="T86" fmla="*/ 99 w 414"/>
                      <a:gd name="T87" fmla="*/ 61 h 259"/>
                      <a:gd name="T88" fmla="*/ 115 w 414"/>
                      <a:gd name="T89" fmla="*/ 69 h 259"/>
                      <a:gd name="T90" fmla="*/ 126 w 414"/>
                      <a:gd name="T91" fmla="*/ 81 h 259"/>
                      <a:gd name="T92" fmla="*/ 138 w 414"/>
                      <a:gd name="T93" fmla="*/ 93 h 259"/>
                      <a:gd name="T94" fmla="*/ 161 w 414"/>
                      <a:gd name="T95" fmla="*/ 97 h 259"/>
                      <a:gd name="T96" fmla="*/ 184 w 414"/>
                      <a:gd name="T97" fmla="*/ 97 h 259"/>
                      <a:gd name="T98" fmla="*/ 199 w 414"/>
                      <a:gd name="T99" fmla="*/ 110 h 259"/>
                      <a:gd name="T100" fmla="*/ 218 w 414"/>
                      <a:gd name="T101" fmla="*/ 118 h 259"/>
                      <a:gd name="T102" fmla="*/ 241 w 414"/>
                      <a:gd name="T103" fmla="*/ 130 h 259"/>
                      <a:gd name="T104" fmla="*/ 261 w 414"/>
                      <a:gd name="T105" fmla="*/ 142 h 259"/>
                      <a:gd name="T106" fmla="*/ 280 w 414"/>
                      <a:gd name="T107" fmla="*/ 146 h 259"/>
                      <a:gd name="T108" fmla="*/ 287 w 414"/>
                      <a:gd name="T109" fmla="*/ 154 h 259"/>
                      <a:gd name="T110" fmla="*/ 299 w 414"/>
                      <a:gd name="T111" fmla="*/ 162 h 259"/>
                      <a:gd name="T112" fmla="*/ 318 w 414"/>
                      <a:gd name="T113" fmla="*/ 162 h 259"/>
                      <a:gd name="T114" fmla="*/ 333 w 414"/>
                      <a:gd name="T115" fmla="*/ 150 h 259"/>
                      <a:gd name="T116" fmla="*/ 345 w 414"/>
                      <a:gd name="T117" fmla="*/ 134 h 259"/>
                      <a:gd name="T118" fmla="*/ 353 w 414"/>
                      <a:gd name="T119" fmla="*/ 118 h 259"/>
                      <a:gd name="T120" fmla="*/ 360 w 414"/>
                      <a:gd name="T121" fmla="*/ 101 h 2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</a:cxnLst>
                    <a:rect l="0" t="0" r="r" b="b"/>
                    <a:pathLst>
                      <a:path w="414" h="259">
                        <a:moveTo>
                          <a:pt x="364" y="97"/>
                        </a:moveTo>
                        <a:lnTo>
                          <a:pt x="364" y="101"/>
                        </a:lnTo>
                        <a:lnTo>
                          <a:pt x="364" y="105"/>
                        </a:lnTo>
                        <a:lnTo>
                          <a:pt x="368" y="105"/>
                        </a:lnTo>
                        <a:lnTo>
                          <a:pt x="368" y="110"/>
                        </a:lnTo>
                        <a:lnTo>
                          <a:pt x="372" y="110"/>
                        </a:lnTo>
                        <a:lnTo>
                          <a:pt x="376" y="114"/>
                        </a:lnTo>
                        <a:lnTo>
                          <a:pt x="379" y="114"/>
                        </a:lnTo>
                        <a:lnTo>
                          <a:pt x="379" y="118"/>
                        </a:lnTo>
                        <a:lnTo>
                          <a:pt x="383" y="118"/>
                        </a:lnTo>
                        <a:lnTo>
                          <a:pt x="387" y="122"/>
                        </a:lnTo>
                        <a:lnTo>
                          <a:pt x="391" y="122"/>
                        </a:lnTo>
                        <a:lnTo>
                          <a:pt x="395" y="122"/>
                        </a:lnTo>
                        <a:lnTo>
                          <a:pt x="395" y="126"/>
                        </a:lnTo>
                        <a:lnTo>
                          <a:pt x="391" y="126"/>
                        </a:lnTo>
                        <a:lnTo>
                          <a:pt x="387" y="126"/>
                        </a:lnTo>
                        <a:lnTo>
                          <a:pt x="387" y="130"/>
                        </a:lnTo>
                        <a:lnTo>
                          <a:pt x="383" y="130"/>
                        </a:lnTo>
                        <a:lnTo>
                          <a:pt x="383" y="134"/>
                        </a:lnTo>
                        <a:lnTo>
                          <a:pt x="379" y="134"/>
                        </a:lnTo>
                        <a:lnTo>
                          <a:pt x="376" y="134"/>
                        </a:lnTo>
                        <a:lnTo>
                          <a:pt x="376" y="138"/>
                        </a:lnTo>
                        <a:lnTo>
                          <a:pt x="372" y="138"/>
                        </a:lnTo>
                        <a:lnTo>
                          <a:pt x="368" y="142"/>
                        </a:lnTo>
                        <a:lnTo>
                          <a:pt x="368" y="146"/>
                        </a:lnTo>
                        <a:lnTo>
                          <a:pt x="368" y="150"/>
                        </a:lnTo>
                        <a:lnTo>
                          <a:pt x="368" y="154"/>
                        </a:lnTo>
                        <a:lnTo>
                          <a:pt x="368" y="158"/>
                        </a:lnTo>
                        <a:lnTo>
                          <a:pt x="368" y="162"/>
                        </a:lnTo>
                        <a:lnTo>
                          <a:pt x="368" y="166"/>
                        </a:lnTo>
                        <a:lnTo>
                          <a:pt x="372" y="166"/>
                        </a:lnTo>
                        <a:lnTo>
                          <a:pt x="372" y="170"/>
                        </a:lnTo>
                        <a:lnTo>
                          <a:pt x="376" y="170"/>
                        </a:lnTo>
                        <a:lnTo>
                          <a:pt x="376" y="174"/>
                        </a:lnTo>
                        <a:lnTo>
                          <a:pt x="379" y="174"/>
                        </a:lnTo>
                        <a:lnTo>
                          <a:pt x="383" y="178"/>
                        </a:lnTo>
                        <a:lnTo>
                          <a:pt x="387" y="178"/>
                        </a:lnTo>
                        <a:lnTo>
                          <a:pt x="391" y="178"/>
                        </a:lnTo>
                        <a:lnTo>
                          <a:pt x="395" y="178"/>
                        </a:lnTo>
                        <a:lnTo>
                          <a:pt x="399" y="178"/>
                        </a:lnTo>
                        <a:lnTo>
                          <a:pt x="399" y="182"/>
                        </a:lnTo>
                        <a:lnTo>
                          <a:pt x="402" y="182"/>
                        </a:lnTo>
                        <a:lnTo>
                          <a:pt x="406" y="186"/>
                        </a:lnTo>
                        <a:lnTo>
                          <a:pt x="406" y="190"/>
                        </a:lnTo>
                        <a:lnTo>
                          <a:pt x="410" y="190"/>
                        </a:lnTo>
                        <a:lnTo>
                          <a:pt x="414" y="190"/>
                        </a:lnTo>
                        <a:lnTo>
                          <a:pt x="414" y="195"/>
                        </a:lnTo>
                        <a:lnTo>
                          <a:pt x="414" y="199"/>
                        </a:lnTo>
                        <a:lnTo>
                          <a:pt x="410" y="203"/>
                        </a:lnTo>
                        <a:lnTo>
                          <a:pt x="410" y="207"/>
                        </a:lnTo>
                        <a:lnTo>
                          <a:pt x="406" y="207"/>
                        </a:lnTo>
                        <a:lnTo>
                          <a:pt x="406" y="211"/>
                        </a:lnTo>
                        <a:lnTo>
                          <a:pt x="406" y="215"/>
                        </a:lnTo>
                        <a:lnTo>
                          <a:pt x="402" y="219"/>
                        </a:lnTo>
                        <a:lnTo>
                          <a:pt x="399" y="219"/>
                        </a:lnTo>
                        <a:lnTo>
                          <a:pt x="395" y="219"/>
                        </a:lnTo>
                        <a:lnTo>
                          <a:pt x="391" y="219"/>
                        </a:lnTo>
                        <a:lnTo>
                          <a:pt x="387" y="219"/>
                        </a:lnTo>
                        <a:lnTo>
                          <a:pt x="383" y="219"/>
                        </a:lnTo>
                        <a:lnTo>
                          <a:pt x="383" y="223"/>
                        </a:lnTo>
                        <a:lnTo>
                          <a:pt x="379" y="219"/>
                        </a:lnTo>
                        <a:lnTo>
                          <a:pt x="376" y="219"/>
                        </a:lnTo>
                        <a:lnTo>
                          <a:pt x="372" y="219"/>
                        </a:lnTo>
                        <a:lnTo>
                          <a:pt x="368" y="219"/>
                        </a:lnTo>
                        <a:lnTo>
                          <a:pt x="368" y="223"/>
                        </a:lnTo>
                        <a:lnTo>
                          <a:pt x="368" y="227"/>
                        </a:lnTo>
                        <a:lnTo>
                          <a:pt x="364" y="231"/>
                        </a:lnTo>
                        <a:lnTo>
                          <a:pt x="360" y="231"/>
                        </a:lnTo>
                        <a:lnTo>
                          <a:pt x="356" y="231"/>
                        </a:lnTo>
                        <a:lnTo>
                          <a:pt x="353" y="231"/>
                        </a:lnTo>
                        <a:lnTo>
                          <a:pt x="349" y="231"/>
                        </a:lnTo>
                        <a:lnTo>
                          <a:pt x="349" y="235"/>
                        </a:lnTo>
                        <a:lnTo>
                          <a:pt x="345" y="235"/>
                        </a:lnTo>
                        <a:lnTo>
                          <a:pt x="341" y="239"/>
                        </a:lnTo>
                        <a:lnTo>
                          <a:pt x="337" y="239"/>
                        </a:lnTo>
                        <a:lnTo>
                          <a:pt x="337" y="243"/>
                        </a:lnTo>
                        <a:lnTo>
                          <a:pt x="333" y="243"/>
                        </a:lnTo>
                        <a:lnTo>
                          <a:pt x="330" y="243"/>
                        </a:lnTo>
                        <a:lnTo>
                          <a:pt x="330" y="247"/>
                        </a:lnTo>
                        <a:lnTo>
                          <a:pt x="326" y="247"/>
                        </a:lnTo>
                        <a:lnTo>
                          <a:pt x="322" y="247"/>
                        </a:lnTo>
                        <a:lnTo>
                          <a:pt x="322" y="251"/>
                        </a:lnTo>
                        <a:lnTo>
                          <a:pt x="318" y="251"/>
                        </a:lnTo>
                        <a:lnTo>
                          <a:pt x="314" y="251"/>
                        </a:lnTo>
                        <a:lnTo>
                          <a:pt x="310" y="251"/>
                        </a:lnTo>
                        <a:lnTo>
                          <a:pt x="307" y="251"/>
                        </a:lnTo>
                        <a:lnTo>
                          <a:pt x="307" y="255"/>
                        </a:lnTo>
                        <a:lnTo>
                          <a:pt x="303" y="259"/>
                        </a:lnTo>
                        <a:lnTo>
                          <a:pt x="299" y="255"/>
                        </a:lnTo>
                        <a:lnTo>
                          <a:pt x="295" y="255"/>
                        </a:lnTo>
                        <a:lnTo>
                          <a:pt x="291" y="255"/>
                        </a:lnTo>
                        <a:lnTo>
                          <a:pt x="287" y="255"/>
                        </a:lnTo>
                        <a:lnTo>
                          <a:pt x="284" y="255"/>
                        </a:lnTo>
                        <a:lnTo>
                          <a:pt x="284" y="251"/>
                        </a:lnTo>
                        <a:lnTo>
                          <a:pt x="280" y="251"/>
                        </a:lnTo>
                        <a:lnTo>
                          <a:pt x="280" y="247"/>
                        </a:lnTo>
                        <a:lnTo>
                          <a:pt x="280" y="243"/>
                        </a:lnTo>
                        <a:lnTo>
                          <a:pt x="280" y="239"/>
                        </a:lnTo>
                        <a:lnTo>
                          <a:pt x="280" y="235"/>
                        </a:lnTo>
                        <a:lnTo>
                          <a:pt x="276" y="235"/>
                        </a:lnTo>
                        <a:lnTo>
                          <a:pt x="272" y="231"/>
                        </a:lnTo>
                        <a:lnTo>
                          <a:pt x="268" y="231"/>
                        </a:lnTo>
                        <a:lnTo>
                          <a:pt x="264" y="227"/>
                        </a:lnTo>
                        <a:lnTo>
                          <a:pt x="264" y="223"/>
                        </a:lnTo>
                        <a:lnTo>
                          <a:pt x="261" y="223"/>
                        </a:lnTo>
                        <a:lnTo>
                          <a:pt x="257" y="223"/>
                        </a:lnTo>
                        <a:lnTo>
                          <a:pt x="257" y="219"/>
                        </a:lnTo>
                        <a:lnTo>
                          <a:pt x="253" y="219"/>
                        </a:lnTo>
                        <a:lnTo>
                          <a:pt x="249" y="219"/>
                        </a:lnTo>
                        <a:lnTo>
                          <a:pt x="245" y="215"/>
                        </a:lnTo>
                        <a:lnTo>
                          <a:pt x="245" y="211"/>
                        </a:lnTo>
                        <a:lnTo>
                          <a:pt x="241" y="211"/>
                        </a:lnTo>
                        <a:lnTo>
                          <a:pt x="238" y="211"/>
                        </a:lnTo>
                        <a:lnTo>
                          <a:pt x="238" y="207"/>
                        </a:lnTo>
                        <a:lnTo>
                          <a:pt x="234" y="207"/>
                        </a:lnTo>
                        <a:lnTo>
                          <a:pt x="234" y="203"/>
                        </a:lnTo>
                        <a:lnTo>
                          <a:pt x="230" y="203"/>
                        </a:lnTo>
                        <a:lnTo>
                          <a:pt x="226" y="199"/>
                        </a:lnTo>
                        <a:lnTo>
                          <a:pt x="222" y="199"/>
                        </a:lnTo>
                        <a:lnTo>
                          <a:pt x="218" y="199"/>
                        </a:lnTo>
                        <a:lnTo>
                          <a:pt x="218" y="203"/>
                        </a:lnTo>
                        <a:lnTo>
                          <a:pt x="215" y="207"/>
                        </a:lnTo>
                        <a:lnTo>
                          <a:pt x="211" y="207"/>
                        </a:lnTo>
                        <a:lnTo>
                          <a:pt x="207" y="207"/>
                        </a:lnTo>
                        <a:lnTo>
                          <a:pt x="203" y="207"/>
                        </a:lnTo>
                        <a:lnTo>
                          <a:pt x="199" y="203"/>
                        </a:lnTo>
                        <a:lnTo>
                          <a:pt x="195" y="203"/>
                        </a:lnTo>
                        <a:lnTo>
                          <a:pt x="192" y="207"/>
                        </a:lnTo>
                        <a:lnTo>
                          <a:pt x="188" y="207"/>
                        </a:lnTo>
                        <a:lnTo>
                          <a:pt x="188" y="203"/>
                        </a:lnTo>
                        <a:lnTo>
                          <a:pt x="184" y="199"/>
                        </a:lnTo>
                        <a:lnTo>
                          <a:pt x="184" y="195"/>
                        </a:lnTo>
                        <a:lnTo>
                          <a:pt x="184" y="190"/>
                        </a:lnTo>
                        <a:lnTo>
                          <a:pt x="184" y="186"/>
                        </a:lnTo>
                        <a:lnTo>
                          <a:pt x="184" y="182"/>
                        </a:lnTo>
                        <a:lnTo>
                          <a:pt x="184" y="178"/>
                        </a:lnTo>
                        <a:lnTo>
                          <a:pt x="184" y="182"/>
                        </a:lnTo>
                        <a:lnTo>
                          <a:pt x="180" y="182"/>
                        </a:lnTo>
                        <a:lnTo>
                          <a:pt x="176" y="182"/>
                        </a:lnTo>
                        <a:lnTo>
                          <a:pt x="176" y="178"/>
                        </a:lnTo>
                        <a:lnTo>
                          <a:pt x="172" y="178"/>
                        </a:lnTo>
                        <a:lnTo>
                          <a:pt x="169" y="178"/>
                        </a:lnTo>
                        <a:lnTo>
                          <a:pt x="165" y="178"/>
                        </a:lnTo>
                        <a:lnTo>
                          <a:pt x="161" y="178"/>
                        </a:lnTo>
                        <a:lnTo>
                          <a:pt x="157" y="178"/>
                        </a:lnTo>
                        <a:lnTo>
                          <a:pt x="153" y="178"/>
                        </a:lnTo>
                        <a:lnTo>
                          <a:pt x="153" y="174"/>
                        </a:lnTo>
                        <a:lnTo>
                          <a:pt x="153" y="170"/>
                        </a:lnTo>
                        <a:lnTo>
                          <a:pt x="149" y="170"/>
                        </a:lnTo>
                        <a:lnTo>
                          <a:pt x="149" y="166"/>
                        </a:lnTo>
                        <a:lnTo>
                          <a:pt x="146" y="166"/>
                        </a:lnTo>
                        <a:lnTo>
                          <a:pt x="146" y="170"/>
                        </a:lnTo>
                        <a:lnTo>
                          <a:pt x="142" y="166"/>
                        </a:lnTo>
                        <a:lnTo>
                          <a:pt x="138" y="166"/>
                        </a:lnTo>
                        <a:lnTo>
                          <a:pt x="138" y="162"/>
                        </a:lnTo>
                        <a:lnTo>
                          <a:pt x="134" y="158"/>
                        </a:lnTo>
                        <a:lnTo>
                          <a:pt x="134" y="154"/>
                        </a:lnTo>
                        <a:lnTo>
                          <a:pt x="130" y="154"/>
                        </a:lnTo>
                        <a:lnTo>
                          <a:pt x="130" y="150"/>
                        </a:lnTo>
                        <a:lnTo>
                          <a:pt x="130" y="146"/>
                        </a:lnTo>
                        <a:lnTo>
                          <a:pt x="126" y="146"/>
                        </a:lnTo>
                        <a:lnTo>
                          <a:pt x="126" y="142"/>
                        </a:lnTo>
                        <a:lnTo>
                          <a:pt x="122" y="142"/>
                        </a:lnTo>
                        <a:lnTo>
                          <a:pt x="122" y="138"/>
                        </a:lnTo>
                        <a:lnTo>
                          <a:pt x="122" y="134"/>
                        </a:lnTo>
                        <a:lnTo>
                          <a:pt x="119" y="134"/>
                        </a:lnTo>
                        <a:lnTo>
                          <a:pt x="119" y="130"/>
                        </a:lnTo>
                        <a:lnTo>
                          <a:pt x="115" y="130"/>
                        </a:lnTo>
                        <a:lnTo>
                          <a:pt x="115" y="126"/>
                        </a:lnTo>
                        <a:lnTo>
                          <a:pt x="111" y="126"/>
                        </a:lnTo>
                        <a:lnTo>
                          <a:pt x="111" y="122"/>
                        </a:lnTo>
                        <a:lnTo>
                          <a:pt x="107" y="122"/>
                        </a:lnTo>
                        <a:lnTo>
                          <a:pt x="107" y="118"/>
                        </a:lnTo>
                        <a:lnTo>
                          <a:pt x="107" y="114"/>
                        </a:lnTo>
                        <a:lnTo>
                          <a:pt x="103" y="114"/>
                        </a:lnTo>
                        <a:lnTo>
                          <a:pt x="103" y="110"/>
                        </a:lnTo>
                        <a:lnTo>
                          <a:pt x="99" y="110"/>
                        </a:lnTo>
                        <a:lnTo>
                          <a:pt x="96" y="110"/>
                        </a:lnTo>
                        <a:lnTo>
                          <a:pt x="96" y="105"/>
                        </a:lnTo>
                        <a:lnTo>
                          <a:pt x="92" y="105"/>
                        </a:lnTo>
                        <a:lnTo>
                          <a:pt x="92" y="101"/>
                        </a:lnTo>
                        <a:lnTo>
                          <a:pt x="88" y="101"/>
                        </a:lnTo>
                        <a:lnTo>
                          <a:pt x="84" y="101"/>
                        </a:lnTo>
                        <a:lnTo>
                          <a:pt x="84" y="97"/>
                        </a:lnTo>
                        <a:lnTo>
                          <a:pt x="80" y="97"/>
                        </a:lnTo>
                        <a:lnTo>
                          <a:pt x="76" y="97"/>
                        </a:lnTo>
                        <a:lnTo>
                          <a:pt x="73" y="97"/>
                        </a:lnTo>
                        <a:lnTo>
                          <a:pt x="69" y="97"/>
                        </a:lnTo>
                        <a:lnTo>
                          <a:pt x="65" y="93"/>
                        </a:lnTo>
                        <a:lnTo>
                          <a:pt x="61" y="93"/>
                        </a:lnTo>
                        <a:lnTo>
                          <a:pt x="57" y="93"/>
                        </a:lnTo>
                        <a:lnTo>
                          <a:pt x="57" y="89"/>
                        </a:lnTo>
                        <a:lnTo>
                          <a:pt x="53" y="89"/>
                        </a:lnTo>
                        <a:lnTo>
                          <a:pt x="50" y="89"/>
                        </a:lnTo>
                        <a:lnTo>
                          <a:pt x="50" y="85"/>
                        </a:lnTo>
                        <a:lnTo>
                          <a:pt x="50" y="81"/>
                        </a:lnTo>
                        <a:lnTo>
                          <a:pt x="50" y="77"/>
                        </a:lnTo>
                        <a:lnTo>
                          <a:pt x="46" y="77"/>
                        </a:lnTo>
                        <a:lnTo>
                          <a:pt x="42" y="73"/>
                        </a:lnTo>
                        <a:lnTo>
                          <a:pt x="42" y="69"/>
                        </a:lnTo>
                        <a:lnTo>
                          <a:pt x="38" y="69"/>
                        </a:lnTo>
                        <a:lnTo>
                          <a:pt x="34" y="69"/>
                        </a:lnTo>
                        <a:lnTo>
                          <a:pt x="34" y="65"/>
                        </a:lnTo>
                        <a:lnTo>
                          <a:pt x="34" y="61"/>
                        </a:lnTo>
                        <a:lnTo>
                          <a:pt x="30" y="61"/>
                        </a:lnTo>
                        <a:lnTo>
                          <a:pt x="30" y="57"/>
                        </a:lnTo>
                        <a:lnTo>
                          <a:pt x="27" y="57"/>
                        </a:lnTo>
                        <a:lnTo>
                          <a:pt x="27" y="53"/>
                        </a:lnTo>
                        <a:lnTo>
                          <a:pt x="23" y="49"/>
                        </a:lnTo>
                        <a:lnTo>
                          <a:pt x="19" y="45"/>
                        </a:lnTo>
                        <a:lnTo>
                          <a:pt x="15" y="45"/>
                        </a:lnTo>
                        <a:lnTo>
                          <a:pt x="11" y="45"/>
                        </a:lnTo>
                        <a:lnTo>
                          <a:pt x="11" y="41"/>
                        </a:lnTo>
                        <a:lnTo>
                          <a:pt x="7" y="41"/>
                        </a:lnTo>
                        <a:lnTo>
                          <a:pt x="4" y="41"/>
                        </a:lnTo>
                        <a:lnTo>
                          <a:pt x="0" y="41"/>
                        </a:lnTo>
                        <a:lnTo>
                          <a:pt x="0" y="37"/>
                        </a:lnTo>
                        <a:lnTo>
                          <a:pt x="0" y="33"/>
                        </a:lnTo>
                        <a:lnTo>
                          <a:pt x="0" y="29"/>
                        </a:lnTo>
                        <a:lnTo>
                          <a:pt x="0" y="25"/>
                        </a:lnTo>
                        <a:lnTo>
                          <a:pt x="0" y="21"/>
                        </a:lnTo>
                        <a:lnTo>
                          <a:pt x="0" y="16"/>
                        </a:lnTo>
                        <a:lnTo>
                          <a:pt x="4" y="16"/>
                        </a:lnTo>
                        <a:lnTo>
                          <a:pt x="0" y="12"/>
                        </a:lnTo>
                        <a:lnTo>
                          <a:pt x="4" y="12"/>
                        </a:lnTo>
                        <a:lnTo>
                          <a:pt x="4" y="8"/>
                        </a:lnTo>
                        <a:lnTo>
                          <a:pt x="4" y="4"/>
                        </a:lnTo>
                        <a:lnTo>
                          <a:pt x="7" y="4"/>
                        </a:lnTo>
                        <a:lnTo>
                          <a:pt x="11" y="4"/>
                        </a:lnTo>
                        <a:lnTo>
                          <a:pt x="15" y="4"/>
                        </a:lnTo>
                        <a:lnTo>
                          <a:pt x="19" y="0"/>
                        </a:lnTo>
                        <a:lnTo>
                          <a:pt x="23" y="0"/>
                        </a:lnTo>
                        <a:lnTo>
                          <a:pt x="27" y="4"/>
                        </a:lnTo>
                        <a:lnTo>
                          <a:pt x="30" y="4"/>
                        </a:lnTo>
                        <a:lnTo>
                          <a:pt x="34" y="4"/>
                        </a:lnTo>
                        <a:lnTo>
                          <a:pt x="34" y="8"/>
                        </a:lnTo>
                        <a:lnTo>
                          <a:pt x="38" y="8"/>
                        </a:lnTo>
                        <a:lnTo>
                          <a:pt x="42" y="8"/>
                        </a:lnTo>
                        <a:lnTo>
                          <a:pt x="46" y="8"/>
                        </a:lnTo>
                        <a:lnTo>
                          <a:pt x="46" y="12"/>
                        </a:lnTo>
                        <a:lnTo>
                          <a:pt x="50" y="12"/>
                        </a:lnTo>
                        <a:lnTo>
                          <a:pt x="50" y="8"/>
                        </a:lnTo>
                        <a:lnTo>
                          <a:pt x="53" y="8"/>
                        </a:lnTo>
                        <a:lnTo>
                          <a:pt x="53" y="12"/>
                        </a:lnTo>
                        <a:lnTo>
                          <a:pt x="57" y="12"/>
                        </a:lnTo>
                        <a:lnTo>
                          <a:pt x="61" y="12"/>
                        </a:lnTo>
                        <a:lnTo>
                          <a:pt x="65" y="16"/>
                        </a:lnTo>
                        <a:lnTo>
                          <a:pt x="65" y="21"/>
                        </a:lnTo>
                        <a:lnTo>
                          <a:pt x="69" y="21"/>
                        </a:lnTo>
                        <a:lnTo>
                          <a:pt x="69" y="25"/>
                        </a:lnTo>
                        <a:lnTo>
                          <a:pt x="69" y="29"/>
                        </a:lnTo>
                        <a:lnTo>
                          <a:pt x="73" y="33"/>
                        </a:lnTo>
                        <a:lnTo>
                          <a:pt x="76" y="33"/>
                        </a:lnTo>
                        <a:lnTo>
                          <a:pt x="76" y="37"/>
                        </a:lnTo>
                        <a:lnTo>
                          <a:pt x="80" y="37"/>
                        </a:lnTo>
                        <a:lnTo>
                          <a:pt x="84" y="41"/>
                        </a:lnTo>
                        <a:lnTo>
                          <a:pt x="84" y="45"/>
                        </a:lnTo>
                        <a:lnTo>
                          <a:pt x="88" y="45"/>
                        </a:lnTo>
                        <a:lnTo>
                          <a:pt x="88" y="49"/>
                        </a:lnTo>
                        <a:lnTo>
                          <a:pt x="92" y="49"/>
                        </a:lnTo>
                        <a:lnTo>
                          <a:pt x="92" y="53"/>
                        </a:lnTo>
                        <a:lnTo>
                          <a:pt x="96" y="53"/>
                        </a:lnTo>
                        <a:lnTo>
                          <a:pt x="96" y="57"/>
                        </a:lnTo>
                        <a:lnTo>
                          <a:pt x="99" y="61"/>
                        </a:lnTo>
                        <a:lnTo>
                          <a:pt x="103" y="61"/>
                        </a:lnTo>
                        <a:lnTo>
                          <a:pt x="103" y="65"/>
                        </a:lnTo>
                        <a:lnTo>
                          <a:pt x="107" y="65"/>
                        </a:lnTo>
                        <a:lnTo>
                          <a:pt x="111" y="65"/>
                        </a:lnTo>
                        <a:lnTo>
                          <a:pt x="111" y="69"/>
                        </a:lnTo>
                        <a:lnTo>
                          <a:pt x="115" y="69"/>
                        </a:lnTo>
                        <a:lnTo>
                          <a:pt x="119" y="69"/>
                        </a:lnTo>
                        <a:lnTo>
                          <a:pt x="119" y="73"/>
                        </a:lnTo>
                        <a:lnTo>
                          <a:pt x="122" y="73"/>
                        </a:lnTo>
                        <a:lnTo>
                          <a:pt x="122" y="77"/>
                        </a:lnTo>
                        <a:lnTo>
                          <a:pt x="126" y="77"/>
                        </a:lnTo>
                        <a:lnTo>
                          <a:pt x="126" y="81"/>
                        </a:lnTo>
                        <a:lnTo>
                          <a:pt x="130" y="81"/>
                        </a:lnTo>
                        <a:lnTo>
                          <a:pt x="130" y="85"/>
                        </a:lnTo>
                        <a:lnTo>
                          <a:pt x="134" y="85"/>
                        </a:lnTo>
                        <a:lnTo>
                          <a:pt x="134" y="89"/>
                        </a:lnTo>
                        <a:lnTo>
                          <a:pt x="138" y="89"/>
                        </a:lnTo>
                        <a:lnTo>
                          <a:pt x="138" y="93"/>
                        </a:lnTo>
                        <a:lnTo>
                          <a:pt x="142" y="93"/>
                        </a:lnTo>
                        <a:lnTo>
                          <a:pt x="146" y="93"/>
                        </a:lnTo>
                        <a:lnTo>
                          <a:pt x="149" y="93"/>
                        </a:lnTo>
                        <a:lnTo>
                          <a:pt x="153" y="93"/>
                        </a:lnTo>
                        <a:lnTo>
                          <a:pt x="157" y="97"/>
                        </a:lnTo>
                        <a:lnTo>
                          <a:pt x="161" y="97"/>
                        </a:lnTo>
                        <a:lnTo>
                          <a:pt x="165" y="97"/>
                        </a:lnTo>
                        <a:lnTo>
                          <a:pt x="169" y="97"/>
                        </a:lnTo>
                        <a:lnTo>
                          <a:pt x="172" y="97"/>
                        </a:lnTo>
                        <a:lnTo>
                          <a:pt x="176" y="97"/>
                        </a:lnTo>
                        <a:lnTo>
                          <a:pt x="180" y="97"/>
                        </a:lnTo>
                        <a:lnTo>
                          <a:pt x="184" y="97"/>
                        </a:lnTo>
                        <a:lnTo>
                          <a:pt x="184" y="101"/>
                        </a:lnTo>
                        <a:lnTo>
                          <a:pt x="188" y="101"/>
                        </a:lnTo>
                        <a:lnTo>
                          <a:pt x="192" y="105"/>
                        </a:lnTo>
                        <a:lnTo>
                          <a:pt x="192" y="110"/>
                        </a:lnTo>
                        <a:lnTo>
                          <a:pt x="195" y="110"/>
                        </a:lnTo>
                        <a:lnTo>
                          <a:pt x="199" y="110"/>
                        </a:lnTo>
                        <a:lnTo>
                          <a:pt x="199" y="114"/>
                        </a:lnTo>
                        <a:lnTo>
                          <a:pt x="203" y="114"/>
                        </a:lnTo>
                        <a:lnTo>
                          <a:pt x="207" y="114"/>
                        </a:lnTo>
                        <a:lnTo>
                          <a:pt x="211" y="118"/>
                        </a:lnTo>
                        <a:lnTo>
                          <a:pt x="215" y="118"/>
                        </a:lnTo>
                        <a:lnTo>
                          <a:pt x="218" y="118"/>
                        </a:lnTo>
                        <a:lnTo>
                          <a:pt x="222" y="118"/>
                        </a:lnTo>
                        <a:lnTo>
                          <a:pt x="226" y="118"/>
                        </a:lnTo>
                        <a:lnTo>
                          <a:pt x="230" y="118"/>
                        </a:lnTo>
                        <a:lnTo>
                          <a:pt x="234" y="122"/>
                        </a:lnTo>
                        <a:lnTo>
                          <a:pt x="238" y="126"/>
                        </a:lnTo>
                        <a:lnTo>
                          <a:pt x="241" y="130"/>
                        </a:lnTo>
                        <a:lnTo>
                          <a:pt x="245" y="134"/>
                        </a:lnTo>
                        <a:lnTo>
                          <a:pt x="249" y="134"/>
                        </a:lnTo>
                        <a:lnTo>
                          <a:pt x="253" y="138"/>
                        </a:lnTo>
                        <a:lnTo>
                          <a:pt x="257" y="138"/>
                        </a:lnTo>
                        <a:lnTo>
                          <a:pt x="261" y="138"/>
                        </a:lnTo>
                        <a:lnTo>
                          <a:pt x="261" y="142"/>
                        </a:lnTo>
                        <a:lnTo>
                          <a:pt x="264" y="142"/>
                        </a:lnTo>
                        <a:lnTo>
                          <a:pt x="268" y="142"/>
                        </a:lnTo>
                        <a:lnTo>
                          <a:pt x="268" y="146"/>
                        </a:lnTo>
                        <a:lnTo>
                          <a:pt x="272" y="146"/>
                        </a:lnTo>
                        <a:lnTo>
                          <a:pt x="276" y="146"/>
                        </a:lnTo>
                        <a:lnTo>
                          <a:pt x="280" y="146"/>
                        </a:lnTo>
                        <a:lnTo>
                          <a:pt x="284" y="146"/>
                        </a:lnTo>
                        <a:lnTo>
                          <a:pt x="284" y="150"/>
                        </a:lnTo>
                        <a:lnTo>
                          <a:pt x="284" y="146"/>
                        </a:lnTo>
                        <a:lnTo>
                          <a:pt x="284" y="150"/>
                        </a:lnTo>
                        <a:lnTo>
                          <a:pt x="287" y="150"/>
                        </a:lnTo>
                        <a:lnTo>
                          <a:pt x="287" y="154"/>
                        </a:lnTo>
                        <a:lnTo>
                          <a:pt x="287" y="158"/>
                        </a:lnTo>
                        <a:lnTo>
                          <a:pt x="291" y="162"/>
                        </a:lnTo>
                        <a:lnTo>
                          <a:pt x="295" y="162"/>
                        </a:lnTo>
                        <a:lnTo>
                          <a:pt x="295" y="166"/>
                        </a:lnTo>
                        <a:lnTo>
                          <a:pt x="295" y="162"/>
                        </a:lnTo>
                        <a:lnTo>
                          <a:pt x="299" y="162"/>
                        </a:lnTo>
                        <a:lnTo>
                          <a:pt x="303" y="162"/>
                        </a:lnTo>
                        <a:lnTo>
                          <a:pt x="307" y="158"/>
                        </a:lnTo>
                        <a:lnTo>
                          <a:pt x="310" y="158"/>
                        </a:lnTo>
                        <a:lnTo>
                          <a:pt x="310" y="162"/>
                        </a:lnTo>
                        <a:lnTo>
                          <a:pt x="314" y="162"/>
                        </a:lnTo>
                        <a:lnTo>
                          <a:pt x="318" y="162"/>
                        </a:lnTo>
                        <a:lnTo>
                          <a:pt x="322" y="162"/>
                        </a:lnTo>
                        <a:lnTo>
                          <a:pt x="326" y="158"/>
                        </a:lnTo>
                        <a:lnTo>
                          <a:pt x="330" y="158"/>
                        </a:lnTo>
                        <a:lnTo>
                          <a:pt x="330" y="154"/>
                        </a:lnTo>
                        <a:lnTo>
                          <a:pt x="333" y="154"/>
                        </a:lnTo>
                        <a:lnTo>
                          <a:pt x="333" y="150"/>
                        </a:lnTo>
                        <a:lnTo>
                          <a:pt x="333" y="146"/>
                        </a:lnTo>
                        <a:lnTo>
                          <a:pt x="337" y="146"/>
                        </a:lnTo>
                        <a:lnTo>
                          <a:pt x="337" y="142"/>
                        </a:lnTo>
                        <a:lnTo>
                          <a:pt x="341" y="138"/>
                        </a:lnTo>
                        <a:lnTo>
                          <a:pt x="341" y="134"/>
                        </a:lnTo>
                        <a:lnTo>
                          <a:pt x="345" y="134"/>
                        </a:lnTo>
                        <a:lnTo>
                          <a:pt x="345" y="130"/>
                        </a:lnTo>
                        <a:lnTo>
                          <a:pt x="349" y="130"/>
                        </a:lnTo>
                        <a:lnTo>
                          <a:pt x="349" y="126"/>
                        </a:lnTo>
                        <a:lnTo>
                          <a:pt x="349" y="122"/>
                        </a:lnTo>
                        <a:lnTo>
                          <a:pt x="353" y="122"/>
                        </a:lnTo>
                        <a:lnTo>
                          <a:pt x="353" y="118"/>
                        </a:lnTo>
                        <a:lnTo>
                          <a:pt x="353" y="114"/>
                        </a:lnTo>
                        <a:lnTo>
                          <a:pt x="353" y="110"/>
                        </a:lnTo>
                        <a:lnTo>
                          <a:pt x="356" y="110"/>
                        </a:lnTo>
                        <a:lnTo>
                          <a:pt x="356" y="105"/>
                        </a:lnTo>
                        <a:lnTo>
                          <a:pt x="356" y="101"/>
                        </a:lnTo>
                        <a:lnTo>
                          <a:pt x="360" y="101"/>
                        </a:lnTo>
                        <a:lnTo>
                          <a:pt x="360" y="97"/>
                        </a:lnTo>
                        <a:lnTo>
                          <a:pt x="364" y="97"/>
                        </a:lnTo>
                        <a:close/>
                      </a:path>
                    </a:pathLst>
                  </a:custGeom>
                  <a:solidFill>
                    <a:srgbClr val="FF0000"/>
                  </a:solidFill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61" name="Freeform 837">
                    <a:extLst>
                      <a:ext uri="{FF2B5EF4-FFF2-40B4-BE49-F238E27FC236}">
                        <a16:creationId xmlns:a16="http://schemas.microsoft.com/office/drawing/2014/main" id="{21A61CB1-E45C-185F-3DF5-1F4E27691B9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77" y="737"/>
                    <a:ext cx="307" cy="553"/>
                  </a:xfrm>
                  <a:custGeom>
                    <a:avLst/>
                    <a:gdLst>
                      <a:gd name="T0" fmla="*/ 149 w 306"/>
                      <a:gd name="T1" fmla="*/ 12 h 554"/>
                      <a:gd name="T2" fmla="*/ 161 w 306"/>
                      <a:gd name="T3" fmla="*/ 28 h 554"/>
                      <a:gd name="T4" fmla="*/ 172 w 306"/>
                      <a:gd name="T5" fmla="*/ 44 h 554"/>
                      <a:gd name="T6" fmla="*/ 180 w 306"/>
                      <a:gd name="T7" fmla="*/ 56 h 554"/>
                      <a:gd name="T8" fmla="*/ 187 w 306"/>
                      <a:gd name="T9" fmla="*/ 68 h 554"/>
                      <a:gd name="T10" fmla="*/ 184 w 306"/>
                      <a:gd name="T11" fmla="*/ 85 h 554"/>
                      <a:gd name="T12" fmla="*/ 187 w 306"/>
                      <a:gd name="T13" fmla="*/ 109 h 554"/>
                      <a:gd name="T14" fmla="*/ 180 w 306"/>
                      <a:gd name="T15" fmla="*/ 129 h 554"/>
                      <a:gd name="T16" fmla="*/ 187 w 306"/>
                      <a:gd name="T17" fmla="*/ 153 h 554"/>
                      <a:gd name="T18" fmla="*/ 191 w 306"/>
                      <a:gd name="T19" fmla="*/ 174 h 554"/>
                      <a:gd name="T20" fmla="*/ 203 w 306"/>
                      <a:gd name="T21" fmla="*/ 198 h 554"/>
                      <a:gd name="T22" fmla="*/ 207 w 306"/>
                      <a:gd name="T23" fmla="*/ 226 h 554"/>
                      <a:gd name="T24" fmla="*/ 199 w 306"/>
                      <a:gd name="T25" fmla="*/ 255 h 554"/>
                      <a:gd name="T26" fmla="*/ 180 w 306"/>
                      <a:gd name="T27" fmla="*/ 271 h 554"/>
                      <a:gd name="T28" fmla="*/ 172 w 306"/>
                      <a:gd name="T29" fmla="*/ 291 h 554"/>
                      <a:gd name="T30" fmla="*/ 168 w 306"/>
                      <a:gd name="T31" fmla="*/ 319 h 554"/>
                      <a:gd name="T32" fmla="*/ 184 w 306"/>
                      <a:gd name="T33" fmla="*/ 340 h 554"/>
                      <a:gd name="T34" fmla="*/ 191 w 306"/>
                      <a:gd name="T35" fmla="*/ 360 h 554"/>
                      <a:gd name="T36" fmla="*/ 191 w 306"/>
                      <a:gd name="T37" fmla="*/ 384 h 554"/>
                      <a:gd name="T38" fmla="*/ 195 w 306"/>
                      <a:gd name="T39" fmla="*/ 412 h 554"/>
                      <a:gd name="T40" fmla="*/ 207 w 306"/>
                      <a:gd name="T41" fmla="*/ 433 h 554"/>
                      <a:gd name="T42" fmla="*/ 207 w 306"/>
                      <a:gd name="T43" fmla="*/ 457 h 554"/>
                      <a:gd name="T44" fmla="*/ 218 w 306"/>
                      <a:gd name="T45" fmla="*/ 481 h 554"/>
                      <a:gd name="T46" fmla="*/ 230 w 306"/>
                      <a:gd name="T47" fmla="*/ 497 h 554"/>
                      <a:gd name="T48" fmla="*/ 249 w 306"/>
                      <a:gd name="T49" fmla="*/ 510 h 554"/>
                      <a:gd name="T50" fmla="*/ 268 w 306"/>
                      <a:gd name="T51" fmla="*/ 522 h 554"/>
                      <a:gd name="T52" fmla="*/ 283 w 306"/>
                      <a:gd name="T53" fmla="*/ 534 h 554"/>
                      <a:gd name="T54" fmla="*/ 303 w 306"/>
                      <a:gd name="T55" fmla="*/ 542 h 554"/>
                      <a:gd name="T56" fmla="*/ 295 w 306"/>
                      <a:gd name="T57" fmla="*/ 546 h 554"/>
                      <a:gd name="T58" fmla="*/ 268 w 306"/>
                      <a:gd name="T59" fmla="*/ 546 h 554"/>
                      <a:gd name="T60" fmla="*/ 249 w 306"/>
                      <a:gd name="T61" fmla="*/ 554 h 554"/>
                      <a:gd name="T62" fmla="*/ 226 w 306"/>
                      <a:gd name="T63" fmla="*/ 542 h 554"/>
                      <a:gd name="T64" fmla="*/ 222 w 306"/>
                      <a:gd name="T65" fmla="*/ 526 h 554"/>
                      <a:gd name="T66" fmla="*/ 199 w 306"/>
                      <a:gd name="T67" fmla="*/ 522 h 554"/>
                      <a:gd name="T68" fmla="*/ 180 w 306"/>
                      <a:gd name="T69" fmla="*/ 530 h 554"/>
                      <a:gd name="T70" fmla="*/ 168 w 306"/>
                      <a:gd name="T71" fmla="*/ 518 h 554"/>
                      <a:gd name="T72" fmla="*/ 149 w 306"/>
                      <a:gd name="T73" fmla="*/ 506 h 554"/>
                      <a:gd name="T74" fmla="*/ 134 w 306"/>
                      <a:gd name="T75" fmla="*/ 489 h 554"/>
                      <a:gd name="T76" fmla="*/ 122 w 306"/>
                      <a:gd name="T77" fmla="*/ 473 h 554"/>
                      <a:gd name="T78" fmla="*/ 103 w 306"/>
                      <a:gd name="T79" fmla="*/ 457 h 554"/>
                      <a:gd name="T80" fmla="*/ 84 w 306"/>
                      <a:gd name="T81" fmla="*/ 433 h 554"/>
                      <a:gd name="T82" fmla="*/ 65 w 306"/>
                      <a:gd name="T83" fmla="*/ 421 h 554"/>
                      <a:gd name="T84" fmla="*/ 53 w 306"/>
                      <a:gd name="T85" fmla="*/ 400 h 554"/>
                      <a:gd name="T86" fmla="*/ 34 w 306"/>
                      <a:gd name="T87" fmla="*/ 384 h 554"/>
                      <a:gd name="T88" fmla="*/ 15 w 306"/>
                      <a:gd name="T89" fmla="*/ 372 h 554"/>
                      <a:gd name="T90" fmla="*/ 7 w 306"/>
                      <a:gd name="T91" fmla="*/ 352 h 554"/>
                      <a:gd name="T92" fmla="*/ 11 w 306"/>
                      <a:gd name="T93" fmla="*/ 323 h 554"/>
                      <a:gd name="T94" fmla="*/ 15 w 306"/>
                      <a:gd name="T95" fmla="*/ 295 h 554"/>
                      <a:gd name="T96" fmla="*/ 19 w 306"/>
                      <a:gd name="T97" fmla="*/ 275 h 554"/>
                      <a:gd name="T98" fmla="*/ 23 w 306"/>
                      <a:gd name="T99" fmla="*/ 251 h 554"/>
                      <a:gd name="T100" fmla="*/ 19 w 306"/>
                      <a:gd name="T101" fmla="*/ 222 h 554"/>
                      <a:gd name="T102" fmla="*/ 19 w 306"/>
                      <a:gd name="T103" fmla="*/ 198 h 554"/>
                      <a:gd name="T104" fmla="*/ 7 w 306"/>
                      <a:gd name="T105" fmla="*/ 182 h 554"/>
                      <a:gd name="T106" fmla="*/ 7 w 306"/>
                      <a:gd name="T107" fmla="*/ 166 h 554"/>
                      <a:gd name="T108" fmla="*/ 11 w 306"/>
                      <a:gd name="T109" fmla="*/ 145 h 554"/>
                      <a:gd name="T110" fmla="*/ 11 w 306"/>
                      <a:gd name="T111" fmla="*/ 129 h 554"/>
                      <a:gd name="T112" fmla="*/ 0 w 306"/>
                      <a:gd name="T113" fmla="*/ 113 h 554"/>
                      <a:gd name="T114" fmla="*/ 7 w 306"/>
                      <a:gd name="T115" fmla="*/ 93 h 554"/>
                      <a:gd name="T116" fmla="*/ 11 w 306"/>
                      <a:gd name="T117" fmla="*/ 68 h 5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</a:cxnLst>
                    <a:rect l="0" t="0" r="r" b="b"/>
                    <a:pathLst>
                      <a:path w="306" h="554">
                        <a:moveTo>
                          <a:pt x="7" y="56"/>
                        </a:moveTo>
                        <a:lnTo>
                          <a:pt x="122" y="16"/>
                        </a:lnTo>
                        <a:lnTo>
                          <a:pt x="141" y="0"/>
                        </a:lnTo>
                        <a:lnTo>
                          <a:pt x="141" y="4"/>
                        </a:lnTo>
                        <a:lnTo>
                          <a:pt x="145" y="4"/>
                        </a:lnTo>
                        <a:lnTo>
                          <a:pt x="145" y="8"/>
                        </a:lnTo>
                        <a:lnTo>
                          <a:pt x="149" y="12"/>
                        </a:lnTo>
                        <a:lnTo>
                          <a:pt x="153" y="12"/>
                        </a:lnTo>
                        <a:lnTo>
                          <a:pt x="153" y="16"/>
                        </a:lnTo>
                        <a:lnTo>
                          <a:pt x="153" y="20"/>
                        </a:lnTo>
                        <a:lnTo>
                          <a:pt x="157" y="20"/>
                        </a:lnTo>
                        <a:lnTo>
                          <a:pt x="157" y="24"/>
                        </a:lnTo>
                        <a:lnTo>
                          <a:pt x="161" y="24"/>
                        </a:lnTo>
                        <a:lnTo>
                          <a:pt x="161" y="28"/>
                        </a:lnTo>
                        <a:lnTo>
                          <a:pt x="161" y="32"/>
                        </a:lnTo>
                        <a:lnTo>
                          <a:pt x="164" y="32"/>
                        </a:lnTo>
                        <a:lnTo>
                          <a:pt x="164" y="36"/>
                        </a:lnTo>
                        <a:lnTo>
                          <a:pt x="168" y="36"/>
                        </a:lnTo>
                        <a:lnTo>
                          <a:pt x="168" y="40"/>
                        </a:lnTo>
                        <a:lnTo>
                          <a:pt x="172" y="40"/>
                        </a:lnTo>
                        <a:lnTo>
                          <a:pt x="172" y="44"/>
                        </a:lnTo>
                        <a:lnTo>
                          <a:pt x="172" y="48"/>
                        </a:lnTo>
                        <a:lnTo>
                          <a:pt x="176" y="48"/>
                        </a:lnTo>
                        <a:lnTo>
                          <a:pt x="180" y="48"/>
                        </a:lnTo>
                        <a:lnTo>
                          <a:pt x="180" y="52"/>
                        </a:lnTo>
                        <a:lnTo>
                          <a:pt x="176" y="52"/>
                        </a:lnTo>
                        <a:lnTo>
                          <a:pt x="176" y="56"/>
                        </a:lnTo>
                        <a:lnTo>
                          <a:pt x="180" y="56"/>
                        </a:lnTo>
                        <a:lnTo>
                          <a:pt x="184" y="56"/>
                        </a:lnTo>
                        <a:lnTo>
                          <a:pt x="184" y="60"/>
                        </a:lnTo>
                        <a:lnTo>
                          <a:pt x="184" y="64"/>
                        </a:lnTo>
                        <a:lnTo>
                          <a:pt x="187" y="64"/>
                        </a:lnTo>
                        <a:lnTo>
                          <a:pt x="184" y="64"/>
                        </a:lnTo>
                        <a:lnTo>
                          <a:pt x="184" y="68"/>
                        </a:lnTo>
                        <a:lnTo>
                          <a:pt x="187" y="68"/>
                        </a:lnTo>
                        <a:lnTo>
                          <a:pt x="187" y="72"/>
                        </a:lnTo>
                        <a:lnTo>
                          <a:pt x="184" y="72"/>
                        </a:lnTo>
                        <a:lnTo>
                          <a:pt x="180" y="72"/>
                        </a:lnTo>
                        <a:lnTo>
                          <a:pt x="180" y="76"/>
                        </a:lnTo>
                        <a:lnTo>
                          <a:pt x="180" y="81"/>
                        </a:lnTo>
                        <a:lnTo>
                          <a:pt x="184" y="81"/>
                        </a:lnTo>
                        <a:lnTo>
                          <a:pt x="184" y="85"/>
                        </a:lnTo>
                        <a:lnTo>
                          <a:pt x="184" y="89"/>
                        </a:lnTo>
                        <a:lnTo>
                          <a:pt x="184" y="93"/>
                        </a:lnTo>
                        <a:lnTo>
                          <a:pt x="187" y="93"/>
                        </a:lnTo>
                        <a:lnTo>
                          <a:pt x="187" y="97"/>
                        </a:lnTo>
                        <a:lnTo>
                          <a:pt x="187" y="101"/>
                        </a:lnTo>
                        <a:lnTo>
                          <a:pt x="187" y="105"/>
                        </a:lnTo>
                        <a:lnTo>
                          <a:pt x="187" y="109"/>
                        </a:lnTo>
                        <a:lnTo>
                          <a:pt x="187" y="113"/>
                        </a:lnTo>
                        <a:lnTo>
                          <a:pt x="184" y="113"/>
                        </a:lnTo>
                        <a:lnTo>
                          <a:pt x="184" y="117"/>
                        </a:lnTo>
                        <a:lnTo>
                          <a:pt x="180" y="117"/>
                        </a:lnTo>
                        <a:lnTo>
                          <a:pt x="180" y="121"/>
                        </a:lnTo>
                        <a:lnTo>
                          <a:pt x="180" y="125"/>
                        </a:lnTo>
                        <a:lnTo>
                          <a:pt x="180" y="129"/>
                        </a:lnTo>
                        <a:lnTo>
                          <a:pt x="180" y="133"/>
                        </a:lnTo>
                        <a:lnTo>
                          <a:pt x="180" y="137"/>
                        </a:lnTo>
                        <a:lnTo>
                          <a:pt x="184" y="141"/>
                        </a:lnTo>
                        <a:lnTo>
                          <a:pt x="184" y="145"/>
                        </a:lnTo>
                        <a:lnTo>
                          <a:pt x="184" y="149"/>
                        </a:lnTo>
                        <a:lnTo>
                          <a:pt x="187" y="149"/>
                        </a:lnTo>
                        <a:lnTo>
                          <a:pt x="187" y="153"/>
                        </a:lnTo>
                        <a:lnTo>
                          <a:pt x="184" y="153"/>
                        </a:lnTo>
                        <a:lnTo>
                          <a:pt x="184" y="157"/>
                        </a:lnTo>
                        <a:lnTo>
                          <a:pt x="184" y="161"/>
                        </a:lnTo>
                        <a:lnTo>
                          <a:pt x="187" y="166"/>
                        </a:lnTo>
                        <a:lnTo>
                          <a:pt x="187" y="170"/>
                        </a:lnTo>
                        <a:lnTo>
                          <a:pt x="191" y="170"/>
                        </a:lnTo>
                        <a:lnTo>
                          <a:pt x="191" y="174"/>
                        </a:lnTo>
                        <a:lnTo>
                          <a:pt x="191" y="178"/>
                        </a:lnTo>
                        <a:lnTo>
                          <a:pt x="195" y="182"/>
                        </a:lnTo>
                        <a:lnTo>
                          <a:pt x="195" y="186"/>
                        </a:lnTo>
                        <a:lnTo>
                          <a:pt x="199" y="186"/>
                        </a:lnTo>
                        <a:lnTo>
                          <a:pt x="203" y="190"/>
                        </a:lnTo>
                        <a:lnTo>
                          <a:pt x="203" y="194"/>
                        </a:lnTo>
                        <a:lnTo>
                          <a:pt x="203" y="198"/>
                        </a:lnTo>
                        <a:lnTo>
                          <a:pt x="203" y="202"/>
                        </a:lnTo>
                        <a:lnTo>
                          <a:pt x="203" y="206"/>
                        </a:lnTo>
                        <a:lnTo>
                          <a:pt x="207" y="210"/>
                        </a:lnTo>
                        <a:lnTo>
                          <a:pt x="207" y="214"/>
                        </a:lnTo>
                        <a:lnTo>
                          <a:pt x="207" y="218"/>
                        </a:lnTo>
                        <a:lnTo>
                          <a:pt x="207" y="222"/>
                        </a:lnTo>
                        <a:lnTo>
                          <a:pt x="207" y="226"/>
                        </a:lnTo>
                        <a:lnTo>
                          <a:pt x="207" y="230"/>
                        </a:lnTo>
                        <a:lnTo>
                          <a:pt x="207" y="234"/>
                        </a:lnTo>
                        <a:lnTo>
                          <a:pt x="203" y="238"/>
                        </a:lnTo>
                        <a:lnTo>
                          <a:pt x="203" y="242"/>
                        </a:lnTo>
                        <a:lnTo>
                          <a:pt x="203" y="246"/>
                        </a:lnTo>
                        <a:lnTo>
                          <a:pt x="199" y="251"/>
                        </a:lnTo>
                        <a:lnTo>
                          <a:pt x="199" y="255"/>
                        </a:lnTo>
                        <a:lnTo>
                          <a:pt x="195" y="255"/>
                        </a:lnTo>
                        <a:lnTo>
                          <a:pt x="191" y="255"/>
                        </a:lnTo>
                        <a:lnTo>
                          <a:pt x="191" y="259"/>
                        </a:lnTo>
                        <a:lnTo>
                          <a:pt x="187" y="259"/>
                        </a:lnTo>
                        <a:lnTo>
                          <a:pt x="184" y="263"/>
                        </a:lnTo>
                        <a:lnTo>
                          <a:pt x="180" y="267"/>
                        </a:lnTo>
                        <a:lnTo>
                          <a:pt x="180" y="271"/>
                        </a:lnTo>
                        <a:lnTo>
                          <a:pt x="180" y="275"/>
                        </a:lnTo>
                        <a:lnTo>
                          <a:pt x="180" y="279"/>
                        </a:lnTo>
                        <a:lnTo>
                          <a:pt x="176" y="279"/>
                        </a:lnTo>
                        <a:lnTo>
                          <a:pt x="176" y="283"/>
                        </a:lnTo>
                        <a:lnTo>
                          <a:pt x="176" y="287"/>
                        </a:lnTo>
                        <a:lnTo>
                          <a:pt x="172" y="287"/>
                        </a:lnTo>
                        <a:lnTo>
                          <a:pt x="172" y="291"/>
                        </a:lnTo>
                        <a:lnTo>
                          <a:pt x="168" y="295"/>
                        </a:lnTo>
                        <a:lnTo>
                          <a:pt x="168" y="299"/>
                        </a:lnTo>
                        <a:lnTo>
                          <a:pt x="168" y="303"/>
                        </a:lnTo>
                        <a:lnTo>
                          <a:pt x="168" y="307"/>
                        </a:lnTo>
                        <a:lnTo>
                          <a:pt x="168" y="311"/>
                        </a:lnTo>
                        <a:lnTo>
                          <a:pt x="168" y="315"/>
                        </a:lnTo>
                        <a:lnTo>
                          <a:pt x="168" y="319"/>
                        </a:lnTo>
                        <a:lnTo>
                          <a:pt x="172" y="319"/>
                        </a:lnTo>
                        <a:lnTo>
                          <a:pt x="172" y="323"/>
                        </a:lnTo>
                        <a:lnTo>
                          <a:pt x="172" y="327"/>
                        </a:lnTo>
                        <a:lnTo>
                          <a:pt x="176" y="327"/>
                        </a:lnTo>
                        <a:lnTo>
                          <a:pt x="180" y="331"/>
                        </a:lnTo>
                        <a:lnTo>
                          <a:pt x="180" y="336"/>
                        </a:lnTo>
                        <a:lnTo>
                          <a:pt x="184" y="340"/>
                        </a:lnTo>
                        <a:lnTo>
                          <a:pt x="184" y="344"/>
                        </a:lnTo>
                        <a:lnTo>
                          <a:pt x="187" y="344"/>
                        </a:lnTo>
                        <a:lnTo>
                          <a:pt x="187" y="348"/>
                        </a:lnTo>
                        <a:lnTo>
                          <a:pt x="187" y="352"/>
                        </a:lnTo>
                        <a:lnTo>
                          <a:pt x="191" y="352"/>
                        </a:lnTo>
                        <a:lnTo>
                          <a:pt x="191" y="356"/>
                        </a:lnTo>
                        <a:lnTo>
                          <a:pt x="191" y="360"/>
                        </a:lnTo>
                        <a:lnTo>
                          <a:pt x="191" y="364"/>
                        </a:lnTo>
                        <a:lnTo>
                          <a:pt x="195" y="368"/>
                        </a:lnTo>
                        <a:lnTo>
                          <a:pt x="195" y="372"/>
                        </a:lnTo>
                        <a:lnTo>
                          <a:pt x="195" y="376"/>
                        </a:lnTo>
                        <a:lnTo>
                          <a:pt x="195" y="380"/>
                        </a:lnTo>
                        <a:lnTo>
                          <a:pt x="195" y="384"/>
                        </a:lnTo>
                        <a:lnTo>
                          <a:pt x="191" y="384"/>
                        </a:lnTo>
                        <a:lnTo>
                          <a:pt x="191" y="388"/>
                        </a:lnTo>
                        <a:lnTo>
                          <a:pt x="191" y="392"/>
                        </a:lnTo>
                        <a:lnTo>
                          <a:pt x="191" y="396"/>
                        </a:lnTo>
                        <a:lnTo>
                          <a:pt x="191" y="400"/>
                        </a:lnTo>
                        <a:lnTo>
                          <a:pt x="195" y="404"/>
                        </a:lnTo>
                        <a:lnTo>
                          <a:pt x="195" y="408"/>
                        </a:lnTo>
                        <a:lnTo>
                          <a:pt x="195" y="412"/>
                        </a:lnTo>
                        <a:lnTo>
                          <a:pt x="195" y="416"/>
                        </a:lnTo>
                        <a:lnTo>
                          <a:pt x="195" y="421"/>
                        </a:lnTo>
                        <a:lnTo>
                          <a:pt x="199" y="421"/>
                        </a:lnTo>
                        <a:lnTo>
                          <a:pt x="199" y="425"/>
                        </a:lnTo>
                        <a:lnTo>
                          <a:pt x="203" y="429"/>
                        </a:lnTo>
                        <a:lnTo>
                          <a:pt x="207" y="429"/>
                        </a:lnTo>
                        <a:lnTo>
                          <a:pt x="207" y="433"/>
                        </a:lnTo>
                        <a:lnTo>
                          <a:pt x="207" y="437"/>
                        </a:lnTo>
                        <a:lnTo>
                          <a:pt x="207" y="441"/>
                        </a:lnTo>
                        <a:lnTo>
                          <a:pt x="203" y="445"/>
                        </a:lnTo>
                        <a:lnTo>
                          <a:pt x="203" y="449"/>
                        </a:lnTo>
                        <a:lnTo>
                          <a:pt x="203" y="453"/>
                        </a:lnTo>
                        <a:lnTo>
                          <a:pt x="203" y="457"/>
                        </a:lnTo>
                        <a:lnTo>
                          <a:pt x="207" y="457"/>
                        </a:lnTo>
                        <a:lnTo>
                          <a:pt x="207" y="461"/>
                        </a:lnTo>
                        <a:lnTo>
                          <a:pt x="207" y="465"/>
                        </a:lnTo>
                        <a:lnTo>
                          <a:pt x="210" y="465"/>
                        </a:lnTo>
                        <a:lnTo>
                          <a:pt x="210" y="469"/>
                        </a:lnTo>
                        <a:lnTo>
                          <a:pt x="214" y="473"/>
                        </a:lnTo>
                        <a:lnTo>
                          <a:pt x="218" y="477"/>
                        </a:lnTo>
                        <a:lnTo>
                          <a:pt x="218" y="481"/>
                        </a:lnTo>
                        <a:lnTo>
                          <a:pt x="218" y="485"/>
                        </a:lnTo>
                        <a:lnTo>
                          <a:pt x="222" y="485"/>
                        </a:lnTo>
                        <a:lnTo>
                          <a:pt x="222" y="489"/>
                        </a:lnTo>
                        <a:lnTo>
                          <a:pt x="222" y="493"/>
                        </a:lnTo>
                        <a:lnTo>
                          <a:pt x="226" y="493"/>
                        </a:lnTo>
                        <a:lnTo>
                          <a:pt x="226" y="497"/>
                        </a:lnTo>
                        <a:lnTo>
                          <a:pt x="230" y="497"/>
                        </a:lnTo>
                        <a:lnTo>
                          <a:pt x="230" y="501"/>
                        </a:lnTo>
                        <a:lnTo>
                          <a:pt x="234" y="501"/>
                        </a:lnTo>
                        <a:lnTo>
                          <a:pt x="237" y="506"/>
                        </a:lnTo>
                        <a:lnTo>
                          <a:pt x="241" y="506"/>
                        </a:lnTo>
                        <a:lnTo>
                          <a:pt x="245" y="506"/>
                        </a:lnTo>
                        <a:lnTo>
                          <a:pt x="249" y="506"/>
                        </a:lnTo>
                        <a:lnTo>
                          <a:pt x="249" y="510"/>
                        </a:lnTo>
                        <a:lnTo>
                          <a:pt x="253" y="510"/>
                        </a:lnTo>
                        <a:lnTo>
                          <a:pt x="257" y="510"/>
                        </a:lnTo>
                        <a:lnTo>
                          <a:pt x="257" y="514"/>
                        </a:lnTo>
                        <a:lnTo>
                          <a:pt x="260" y="514"/>
                        </a:lnTo>
                        <a:lnTo>
                          <a:pt x="260" y="518"/>
                        </a:lnTo>
                        <a:lnTo>
                          <a:pt x="264" y="518"/>
                        </a:lnTo>
                        <a:lnTo>
                          <a:pt x="268" y="522"/>
                        </a:lnTo>
                        <a:lnTo>
                          <a:pt x="272" y="522"/>
                        </a:lnTo>
                        <a:lnTo>
                          <a:pt x="272" y="526"/>
                        </a:lnTo>
                        <a:lnTo>
                          <a:pt x="276" y="526"/>
                        </a:lnTo>
                        <a:lnTo>
                          <a:pt x="280" y="526"/>
                        </a:lnTo>
                        <a:lnTo>
                          <a:pt x="280" y="530"/>
                        </a:lnTo>
                        <a:lnTo>
                          <a:pt x="283" y="530"/>
                        </a:lnTo>
                        <a:lnTo>
                          <a:pt x="283" y="534"/>
                        </a:lnTo>
                        <a:lnTo>
                          <a:pt x="287" y="534"/>
                        </a:lnTo>
                        <a:lnTo>
                          <a:pt x="287" y="538"/>
                        </a:lnTo>
                        <a:lnTo>
                          <a:pt x="291" y="538"/>
                        </a:lnTo>
                        <a:lnTo>
                          <a:pt x="295" y="538"/>
                        </a:lnTo>
                        <a:lnTo>
                          <a:pt x="299" y="538"/>
                        </a:lnTo>
                        <a:lnTo>
                          <a:pt x="303" y="538"/>
                        </a:lnTo>
                        <a:lnTo>
                          <a:pt x="303" y="542"/>
                        </a:lnTo>
                        <a:lnTo>
                          <a:pt x="306" y="542"/>
                        </a:lnTo>
                        <a:lnTo>
                          <a:pt x="306" y="546"/>
                        </a:lnTo>
                        <a:lnTo>
                          <a:pt x="306" y="550"/>
                        </a:lnTo>
                        <a:lnTo>
                          <a:pt x="303" y="550"/>
                        </a:lnTo>
                        <a:lnTo>
                          <a:pt x="303" y="546"/>
                        </a:lnTo>
                        <a:lnTo>
                          <a:pt x="299" y="546"/>
                        </a:lnTo>
                        <a:lnTo>
                          <a:pt x="295" y="546"/>
                        </a:lnTo>
                        <a:lnTo>
                          <a:pt x="291" y="546"/>
                        </a:lnTo>
                        <a:lnTo>
                          <a:pt x="287" y="546"/>
                        </a:lnTo>
                        <a:lnTo>
                          <a:pt x="283" y="546"/>
                        </a:lnTo>
                        <a:lnTo>
                          <a:pt x="280" y="546"/>
                        </a:lnTo>
                        <a:lnTo>
                          <a:pt x="276" y="546"/>
                        </a:lnTo>
                        <a:lnTo>
                          <a:pt x="272" y="546"/>
                        </a:lnTo>
                        <a:lnTo>
                          <a:pt x="268" y="546"/>
                        </a:lnTo>
                        <a:lnTo>
                          <a:pt x="264" y="546"/>
                        </a:lnTo>
                        <a:lnTo>
                          <a:pt x="260" y="546"/>
                        </a:lnTo>
                        <a:lnTo>
                          <a:pt x="260" y="550"/>
                        </a:lnTo>
                        <a:lnTo>
                          <a:pt x="257" y="550"/>
                        </a:lnTo>
                        <a:lnTo>
                          <a:pt x="257" y="554"/>
                        </a:lnTo>
                        <a:lnTo>
                          <a:pt x="253" y="554"/>
                        </a:lnTo>
                        <a:lnTo>
                          <a:pt x="249" y="554"/>
                        </a:lnTo>
                        <a:lnTo>
                          <a:pt x="249" y="550"/>
                        </a:lnTo>
                        <a:lnTo>
                          <a:pt x="245" y="550"/>
                        </a:lnTo>
                        <a:lnTo>
                          <a:pt x="241" y="546"/>
                        </a:lnTo>
                        <a:lnTo>
                          <a:pt x="237" y="546"/>
                        </a:lnTo>
                        <a:lnTo>
                          <a:pt x="234" y="542"/>
                        </a:lnTo>
                        <a:lnTo>
                          <a:pt x="230" y="542"/>
                        </a:lnTo>
                        <a:lnTo>
                          <a:pt x="226" y="542"/>
                        </a:lnTo>
                        <a:lnTo>
                          <a:pt x="226" y="538"/>
                        </a:lnTo>
                        <a:lnTo>
                          <a:pt x="222" y="538"/>
                        </a:lnTo>
                        <a:lnTo>
                          <a:pt x="222" y="534"/>
                        </a:lnTo>
                        <a:lnTo>
                          <a:pt x="222" y="530"/>
                        </a:lnTo>
                        <a:lnTo>
                          <a:pt x="226" y="530"/>
                        </a:lnTo>
                        <a:lnTo>
                          <a:pt x="226" y="526"/>
                        </a:lnTo>
                        <a:lnTo>
                          <a:pt x="222" y="526"/>
                        </a:lnTo>
                        <a:lnTo>
                          <a:pt x="218" y="530"/>
                        </a:lnTo>
                        <a:lnTo>
                          <a:pt x="214" y="530"/>
                        </a:lnTo>
                        <a:lnTo>
                          <a:pt x="210" y="530"/>
                        </a:lnTo>
                        <a:lnTo>
                          <a:pt x="207" y="526"/>
                        </a:lnTo>
                        <a:lnTo>
                          <a:pt x="203" y="526"/>
                        </a:lnTo>
                        <a:lnTo>
                          <a:pt x="203" y="522"/>
                        </a:lnTo>
                        <a:lnTo>
                          <a:pt x="199" y="522"/>
                        </a:lnTo>
                        <a:lnTo>
                          <a:pt x="199" y="526"/>
                        </a:lnTo>
                        <a:lnTo>
                          <a:pt x="195" y="526"/>
                        </a:lnTo>
                        <a:lnTo>
                          <a:pt x="195" y="530"/>
                        </a:lnTo>
                        <a:lnTo>
                          <a:pt x="191" y="530"/>
                        </a:lnTo>
                        <a:lnTo>
                          <a:pt x="187" y="530"/>
                        </a:lnTo>
                        <a:lnTo>
                          <a:pt x="184" y="530"/>
                        </a:lnTo>
                        <a:lnTo>
                          <a:pt x="180" y="530"/>
                        </a:lnTo>
                        <a:lnTo>
                          <a:pt x="176" y="530"/>
                        </a:lnTo>
                        <a:lnTo>
                          <a:pt x="172" y="530"/>
                        </a:lnTo>
                        <a:lnTo>
                          <a:pt x="168" y="526"/>
                        </a:lnTo>
                        <a:lnTo>
                          <a:pt x="172" y="526"/>
                        </a:lnTo>
                        <a:lnTo>
                          <a:pt x="172" y="522"/>
                        </a:lnTo>
                        <a:lnTo>
                          <a:pt x="172" y="518"/>
                        </a:lnTo>
                        <a:lnTo>
                          <a:pt x="168" y="518"/>
                        </a:lnTo>
                        <a:lnTo>
                          <a:pt x="164" y="514"/>
                        </a:lnTo>
                        <a:lnTo>
                          <a:pt x="161" y="514"/>
                        </a:lnTo>
                        <a:lnTo>
                          <a:pt x="161" y="510"/>
                        </a:lnTo>
                        <a:lnTo>
                          <a:pt x="157" y="510"/>
                        </a:lnTo>
                        <a:lnTo>
                          <a:pt x="153" y="510"/>
                        </a:lnTo>
                        <a:lnTo>
                          <a:pt x="149" y="510"/>
                        </a:lnTo>
                        <a:lnTo>
                          <a:pt x="149" y="506"/>
                        </a:lnTo>
                        <a:lnTo>
                          <a:pt x="145" y="501"/>
                        </a:lnTo>
                        <a:lnTo>
                          <a:pt x="145" y="497"/>
                        </a:lnTo>
                        <a:lnTo>
                          <a:pt x="141" y="497"/>
                        </a:lnTo>
                        <a:lnTo>
                          <a:pt x="141" y="493"/>
                        </a:lnTo>
                        <a:lnTo>
                          <a:pt x="138" y="493"/>
                        </a:lnTo>
                        <a:lnTo>
                          <a:pt x="138" y="489"/>
                        </a:lnTo>
                        <a:lnTo>
                          <a:pt x="134" y="489"/>
                        </a:lnTo>
                        <a:lnTo>
                          <a:pt x="134" y="485"/>
                        </a:lnTo>
                        <a:lnTo>
                          <a:pt x="130" y="485"/>
                        </a:lnTo>
                        <a:lnTo>
                          <a:pt x="130" y="481"/>
                        </a:lnTo>
                        <a:lnTo>
                          <a:pt x="126" y="481"/>
                        </a:lnTo>
                        <a:lnTo>
                          <a:pt x="126" y="477"/>
                        </a:lnTo>
                        <a:lnTo>
                          <a:pt x="122" y="477"/>
                        </a:lnTo>
                        <a:lnTo>
                          <a:pt x="122" y="473"/>
                        </a:lnTo>
                        <a:lnTo>
                          <a:pt x="118" y="473"/>
                        </a:lnTo>
                        <a:lnTo>
                          <a:pt x="115" y="469"/>
                        </a:lnTo>
                        <a:lnTo>
                          <a:pt x="111" y="469"/>
                        </a:lnTo>
                        <a:lnTo>
                          <a:pt x="107" y="465"/>
                        </a:lnTo>
                        <a:lnTo>
                          <a:pt x="107" y="461"/>
                        </a:lnTo>
                        <a:lnTo>
                          <a:pt x="103" y="461"/>
                        </a:lnTo>
                        <a:lnTo>
                          <a:pt x="103" y="457"/>
                        </a:lnTo>
                        <a:lnTo>
                          <a:pt x="99" y="453"/>
                        </a:lnTo>
                        <a:lnTo>
                          <a:pt x="99" y="449"/>
                        </a:lnTo>
                        <a:lnTo>
                          <a:pt x="95" y="445"/>
                        </a:lnTo>
                        <a:lnTo>
                          <a:pt x="95" y="441"/>
                        </a:lnTo>
                        <a:lnTo>
                          <a:pt x="92" y="441"/>
                        </a:lnTo>
                        <a:lnTo>
                          <a:pt x="88" y="437"/>
                        </a:lnTo>
                        <a:lnTo>
                          <a:pt x="84" y="433"/>
                        </a:lnTo>
                        <a:lnTo>
                          <a:pt x="80" y="429"/>
                        </a:lnTo>
                        <a:lnTo>
                          <a:pt x="76" y="429"/>
                        </a:lnTo>
                        <a:lnTo>
                          <a:pt x="76" y="425"/>
                        </a:lnTo>
                        <a:lnTo>
                          <a:pt x="72" y="425"/>
                        </a:lnTo>
                        <a:lnTo>
                          <a:pt x="69" y="425"/>
                        </a:lnTo>
                        <a:lnTo>
                          <a:pt x="65" y="425"/>
                        </a:lnTo>
                        <a:lnTo>
                          <a:pt x="65" y="421"/>
                        </a:lnTo>
                        <a:lnTo>
                          <a:pt x="61" y="421"/>
                        </a:lnTo>
                        <a:lnTo>
                          <a:pt x="61" y="416"/>
                        </a:lnTo>
                        <a:lnTo>
                          <a:pt x="61" y="412"/>
                        </a:lnTo>
                        <a:lnTo>
                          <a:pt x="61" y="408"/>
                        </a:lnTo>
                        <a:lnTo>
                          <a:pt x="57" y="404"/>
                        </a:lnTo>
                        <a:lnTo>
                          <a:pt x="57" y="400"/>
                        </a:lnTo>
                        <a:lnTo>
                          <a:pt x="53" y="400"/>
                        </a:lnTo>
                        <a:lnTo>
                          <a:pt x="49" y="396"/>
                        </a:lnTo>
                        <a:lnTo>
                          <a:pt x="46" y="396"/>
                        </a:lnTo>
                        <a:lnTo>
                          <a:pt x="46" y="392"/>
                        </a:lnTo>
                        <a:lnTo>
                          <a:pt x="42" y="392"/>
                        </a:lnTo>
                        <a:lnTo>
                          <a:pt x="42" y="388"/>
                        </a:lnTo>
                        <a:lnTo>
                          <a:pt x="38" y="388"/>
                        </a:lnTo>
                        <a:lnTo>
                          <a:pt x="34" y="384"/>
                        </a:lnTo>
                        <a:lnTo>
                          <a:pt x="30" y="380"/>
                        </a:lnTo>
                        <a:lnTo>
                          <a:pt x="26" y="380"/>
                        </a:lnTo>
                        <a:lnTo>
                          <a:pt x="26" y="376"/>
                        </a:lnTo>
                        <a:lnTo>
                          <a:pt x="23" y="376"/>
                        </a:lnTo>
                        <a:lnTo>
                          <a:pt x="19" y="376"/>
                        </a:lnTo>
                        <a:lnTo>
                          <a:pt x="15" y="376"/>
                        </a:lnTo>
                        <a:lnTo>
                          <a:pt x="15" y="372"/>
                        </a:lnTo>
                        <a:lnTo>
                          <a:pt x="11" y="372"/>
                        </a:lnTo>
                        <a:lnTo>
                          <a:pt x="7" y="372"/>
                        </a:lnTo>
                        <a:lnTo>
                          <a:pt x="7" y="368"/>
                        </a:lnTo>
                        <a:lnTo>
                          <a:pt x="7" y="364"/>
                        </a:lnTo>
                        <a:lnTo>
                          <a:pt x="7" y="360"/>
                        </a:lnTo>
                        <a:lnTo>
                          <a:pt x="7" y="356"/>
                        </a:lnTo>
                        <a:lnTo>
                          <a:pt x="7" y="352"/>
                        </a:lnTo>
                        <a:lnTo>
                          <a:pt x="7" y="348"/>
                        </a:lnTo>
                        <a:lnTo>
                          <a:pt x="7" y="344"/>
                        </a:lnTo>
                        <a:lnTo>
                          <a:pt x="11" y="340"/>
                        </a:lnTo>
                        <a:lnTo>
                          <a:pt x="11" y="336"/>
                        </a:lnTo>
                        <a:lnTo>
                          <a:pt x="11" y="331"/>
                        </a:lnTo>
                        <a:lnTo>
                          <a:pt x="11" y="327"/>
                        </a:lnTo>
                        <a:lnTo>
                          <a:pt x="11" y="323"/>
                        </a:lnTo>
                        <a:lnTo>
                          <a:pt x="11" y="319"/>
                        </a:lnTo>
                        <a:lnTo>
                          <a:pt x="11" y="315"/>
                        </a:lnTo>
                        <a:lnTo>
                          <a:pt x="11" y="311"/>
                        </a:lnTo>
                        <a:lnTo>
                          <a:pt x="11" y="307"/>
                        </a:lnTo>
                        <a:lnTo>
                          <a:pt x="15" y="303"/>
                        </a:lnTo>
                        <a:lnTo>
                          <a:pt x="15" y="299"/>
                        </a:lnTo>
                        <a:lnTo>
                          <a:pt x="15" y="295"/>
                        </a:lnTo>
                        <a:lnTo>
                          <a:pt x="15" y="291"/>
                        </a:lnTo>
                        <a:lnTo>
                          <a:pt x="19" y="291"/>
                        </a:lnTo>
                        <a:lnTo>
                          <a:pt x="19" y="287"/>
                        </a:lnTo>
                        <a:lnTo>
                          <a:pt x="23" y="283"/>
                        </a:lnTo>
                        <a:lnTo>
                          <a:pt x="23" y="279"/>
                        </a:lnTo>
                        <a:lnTo>
                          <a:pt x="23" y="275"/>
                        </a:lnTo>
                        <a:lnTo>
                          <a:pt x="19" y="275"/>
                        </a:lnTo>
                        <a:lnTo>
                          <a:pt x="19" y="271"/>
                        </a:lnTo>
                        <a:lnTo>
                          <a:pt x="23" y="271"/>
                        </a:lnTo>
                        <a:lnTo>
                          <a:pt x="23" y="267"/>
                        </a:lnTo>
                        <a:lnTo>
                          <a:pt x="23" y="263"/>
                        </a:lnTo>
                        <a:lnTo>
                          <a:pt x="23" y="259"/>
                        </a:lnTo>
                        <a:lnTo>
                          <a:pt x="23" y="255"/>
                        </a:lnTo>
                        <a:lnTo>
                          <a:pt x="23" y="251"/>
                        </a:lnTo>
                        <a:lnTo>
                          <a:pt x="23" y="246"/>
                        </a:lnTo>
                        <a:lnTo>
                          <a:pt x="23" y="242"/>
                        </a:lnTo>
                        <a:lnTo>
                          <a:pt x="19" y="238"/>
                        </a:lnTo>
                        <a:lnTo>
                          <a:pt x="19" y="234"/>
                        </a:lnTo>
                        <a:lnTo>
                          <a:pt x="19" y="230"/>
                        </a:lnTo>
                        <a:lnTo>
                          <a:pt x="19" y="226"/>
                        </a:lnTo>
                        <a:lnTo>
                          <a:pt x="19" y="222"/>
                        </a:lnTo>
                        <a:lnTo>
                          <a:pt x="23" y="222"/>
                        </a:lnTo>
                        <a:lnTo>
                          <a:pt x="23" y="218"/>
                        </a:lnTo>
                        <a:lnTo>
                          <a:pt x="19" y="214"/>
                        </a:lnTo>
                        <a:lnTo>
                          <a:pt x="19" y="210"/>
                        </a:lnTo>
                        <a:lnTo>
                          <a:pt x="19" y="206"/>
                        </a:lnTo>
                        <a:lnTo>
                          <a:pt x="19" y="202"/>
                        </a:lnTo>
                        <a:lnTo>
                          <a:pt x="19" y="198"/>
                        </a:lnTo>
                        <a:lnTo>
                          <a:pt x="19" y="194"/>
                        </a:lnTo>
                        <a:lnTo>
                          <a:pt x="15" y="194"/>
                        </a:lnTo>
                        <a:lnTo>
                          <a:pt x="15" y="190"/>
                        </a:lnTo>
                        <a:lnTo>
                          <a:pt x="11" y="190"/>
                        </a:lnTo>
                        <a:lnTo>
                          <a:pt x="11" y="186"/>
                        </a:lnTo>
                        <a:lnTo>
                          <a:pt x="7" y="186"/>
                        </a:lnTo>
                        <a:lnTo>
                          <a:pt x="7" y="182"/>
                        </a:lnTo>
                        <a:lnTo>
                          <a:pt x="3" y="182"/>
                        </a:lnTo>
                        <a:lnTo>
                          <a:pt x="7" y="182"/>
                        </a:lnTo>
                        <a:lnTo>
                          <a:pt x="7" y="178"/>
                        </a:lnTo>
                        <a:lnTo>
                          <a:pt x="11" y="178"/>
                        </a:lnTo>
                        <a:lnTo>
                          <a:pt x="11" y="174"/>
                        </a:lnTo>
                        <a:lnTo>
                          <a:pt x="7" y="170"/>
                        </a:lnTo>
                        <a:lnTo>
                          <a:pt x="7" y="166"/>
                        </a:lnTo>
                        <a:lnTo>
                          <a:pt x="11" y="166"/>
                        </a:lnTo>
                        <a:lnTo>
                          <a:pt x="11" y="161"/>
                        </a:lnTo>
                        <a:lnTo>
                          <a:pt x="15" y="161"/>
                        </a:lnTo>
                        <a:lnTo>
                          <a:pt x="15" y="157"/>
                        </a:lnTo>
                        <a:lnTo>
                          <a:pt x="11" y="153"/>
                        </a:lnTo>
                        <a:lnTo>
                          <a:pt x="11" y="149"/>
                        </a:lnTo>
                        <a:lnTo>
                          <a:pt x="11" y="145"/>
                        </a:lnTo>
                        <a:lnTo>
                          <a:pt x="7" y="145"/>
                        </a:lnTo>
                        <a:lnTo>
                          <a:pt x="7" y="141"/>
                        </a:lnTo>
                        <a:lnTo>
                          <a:pt x="3" y="141"/>
                        </a:lnTo>
                        <a:lnTo>
                          <a:pt x="7" y="137"/>
                        </a:lnTo>
                        <a:lnTo>
                          <a:pt x="7" y="133"/>
                        </a:lnTo>
                        <a:lnTo>
                          <a:pt x="11" y="133"/>
                        </a:lnTo>
                        <a:lnTo>
                          <a:pt x="11" y="129"/>
                        </a:lnTo>
                        <a:lnTo>
                          <a:pt x="7" y="129"/>
                        </a:lnTo>
                        <a:lnTo>
                          <a:pt x="7" y="125"/>
                        </a:lnTo>
                        <a:lnTo>
                          <a:pt x="7" y="121"/>
                        </a:lnTo>
                        <a:lnTo>
                          <a:pt x="3" y="121"/>
                        </a:lnTo>
                        <a:lnTo>
                          <a:pt x="3" y="117"/>
                        </a:lnTo>
                        <a:lnTo>
                          <a:pt x="3" y="113"/>
                        </a:lnTo>
                        <a:lnTo>
                          <a:pt x="0" y="113"/>
                        </a:lnTo>
                        <a:lnTo>
                          <a:pt x="0" y="109"/>
                        </a:lnTo>
                        <a:lnTo>
                          <a:pt x="0" y="105"/>
                        </a:lnTo>
                        <a:lnTo>
                          <a:pt x="0" y="101"/>
                        </a:lnTo>
                        <a:lnTo>
                          <a:pt x="0" y="97"/>
                        </a:lnTo>
                        <a:lnTo>
                          <a:pt x="3" y="97"/>
                        </a:lnTo>
                        <a:lnTo>
                          <a:pt x="3" y="93"/>
                        </a:lnTo>
                        <a:lnTo>
                          <a:pt x="7" y="93"/>
                        </a:lnTo>
                        <a:lnTo>
                          <a:pt x="7" y="89"/>
                        </a:lnTo>
                        <a:lnTo>
                          <a:pt x="11" y="89"/>
                        </a:lnTo>
                        <a:lnTo>
                          <a:pt x="11" y="85"/>
                        </a:lnTo>
                        <a:lnTo>
                          <a:pt x="11" y="81"/>
                        </a:lnTo>
                        <a:lnTo>
                          <a:pt x="11" y="76"/>
                        </a:lnTo>
                        <a:lnTo>
                          <a:pt x="11" y="72"/>
                        </a:lnTo>
                        <a:lnTo>
                          <a:pt x="11" y="68"/>
                        </a:lnTo>
                        <a:lnTo>
                          <a:pt x="11" y="64"/>
                        </a:lnTo>
                        <a:lnTo>
                          <a:pt x="11" y="60"/>
                        </a:lnTo>
                        <a:lnTo>
                          <a:pt x="7" y="60"/>
                        </a:lnTo>
                        <a:lnTo>
                          <a:pt x="7" y="56"/>
                        </a:lnTo>
                        <a:close/>
                      </a:path>
                    </a:pathLst>
                  </a:custGeom>
                  <a:solidFill>
                    <a:srgbClr val="FF0000"/>
                  </a:solidFill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62" name="Freeform 838">
                    <a:extLst>
                      <a:ext uri="{FF2B5EF4-FFF2-40B4-BE49-F238E27FC236}">
                        <a16:creationId xmlns:a16="http://schemas.microsoft.com/office/drawing/2014/main" id="{F6349531-977C-39DF-E445-FA83D51F372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228" y="878"/>
                    <a:ext cx="168" cy="240"/>
                  </a:xfrm>
                  <a:custGeom>
                    <a:avLst/>
                    <a:gdLst>
                      <a:gd name="T0" fmla="*/ 81 w 169"/>
                      <a:gd name="T1" fmla="*/ 16 h 239"/>
                      <a:gd name="T2" fmla="*/ 88 w 169"/>
                      <a:gd name="T3" fmla="*/ 25 h 239"/>
                      <a:gd name="T4" fmla="*/ 88 w 169"/>
                      <a:gd name="T5" fmla="*/ 41 h 239"/>
                      <a:gd name="T6" fmla="*/ 84 w 169"/>
                      <a:gd name="T7" fmla="*/ 53 h 239"/>
                      <a:gd name="T8" fmla="*/ 88 w 169"/>
                      <a:gd name="T9" fmla="*/ 65 h 239"/>
                      <a:gd name="T10" fmla="*/ 96 w 169"/>
                      <a:gd name="T11" fmla="*/ 73 h 239"/>
                      <a:gd name="T12" fmla="*/ 96 w 169"/>
                      <a:gd name="T13" fmla="*/ 89 h 239"/>
                      <a:gd name="T14" fmla="*/ 96 w 169"/>
                      <a:gd name="T15" fmla="*/ 97 h 239"/>
                      <a:gd name="T16" fmla="*/ 100 w 169"/>
                      <a:gd name="T17" fmla="*/ 110 h 239"/>
                      <a:gd name="T18" fmla="*/ 104 w 169"/>
                      <a:gd name="T19" fmla="*/ 122 h 239"/>
                      <a:gd name="T20" fmla="*/ 107 w 169"/>
                      <a:gd name="T21" fmla="*/ 134 h 239"/>
                      <a:gd name="T22" fmla="*/ 111 w 169"/>
                      <a:gd name="T23" fmla="*/ 146 h 239"/>
                      <a:gd name="T24" fmla="*/ 119 w 169"/>
                      <a:gd name="T25" fmla="*/ 154 h 239"/>
                      <a:gd name="T26" fmla="*/ 127 w 169"/>
                      <a:gd name="T27" fmla="*/ 146 h 239"/>
                      <a:gd name="T28" fmla="*/ 134 w 169"/>
                      <a:gd name="T29" fmla="*/ 138 h 239"/>
                      <a:gd name="T30" fmla="*/ 146 w 169"/>
                      <a:gd name="T31" fmla="*/ 134 h 239"/>
                      <a:gd name="T32" fmla="*/ 157 w 169"/>
                      <a:gd name="T33" fmla="*/ 138 h 239"/>
                      <a:gd name="T34" fmla="*/ 165 w 169"/>
                      <a:gd name="T35" fmla="*/ 146 h 239"/>
                      <a:gd name="T36" fmla="*/ 169 w 169"/>
                      <a:gd name="T37" fmla="*/ 158 h 239"/>
                      <a:gd name="T38" fmla="*/ 165 w 169"/>
                      <a:gd name="T39" fmla="*/ 170 h 239"/>
                      <a:gd name="T40" fmla="*/ 157 w 169"/>
                      <a:gd name="T41" fmla="*/ 178 h 239"/>
                      <a:gd name="T42" fmla="*/ 150 w 169"/>
                      <a:gd name="T43" fmla="*/ 186 h 239"/>
                      <a:gd name="T44" fmla="*/ 142 w 169"/>
                      <a:gd name="T45" fmla="*/ 195 h 239"/>
                      <a:gd name="T46" fmla="*/ 142 w 169"/>
                      <a:gd name="T47" fmla="*/ 211 h 239"/>
                      <a:gd name="T48" fmla="*/ 130 w 169"/>
                      <a:gd name="T49" fmla="*/ 219 h 239"/>
                      <a:gd name="T50" fmla="*/ 119 w 169"/>
                      <a:gd name="T51" fmla="*/ 223 h 239"/>
                      <a:gd name="T52" fmla="*/ 107 w 169"/>
                      <a:gd name="T53" fmla="*/ 227 h 239"/>
                      <a:gd name="T54" fmla="*/ 96 w 169"/>
                      <a:gd name="T55" fmla="*/ 231 h 239"/>
                      <a:gd name="T56" fmla="*/ 84 w 169"/>
                      <a:gd name="T57" fmla="*/ 239 h 239"/>
                      <a:gd name="T58" fmla="*/ 69 w 169"/>
                      <a:gd name="T59" fmla="*/ 239 h 239"/>
                      <a:gd name="T60" fmla="*/ 58 w 169"/>
                      <a:gd name="T61" fmla="*/ 235 h 239"/>
                      <a:gd name="T62" fmla="*/ 42 w 169"/>
                      <a:gd name="T63" fmla="*/ 231 h 239"/>
                      <a:gd name="T64" fmla="*/ 31 w 169"/>
                      <a:gd name="T65" fmla="*/ 227 h 239"/>
                      <a:gd name="T66" fmla="*/ 19 w 169"/>
                      <a:gd name="T67" fmla="*/ 223 h 239"/>
                      <a:gd name="T68" fmla="*/ 8 w 169"/>
                      <a:gd name="T69" fmla="*/ 219 h 239"/>
                      <a:gd name="T70" fmla="*/ 4 w 169"/>
                      <a:gd name="T71" fmla="*/ 211 h 239"/>
                      <a:gd name="T72" fmla="*/ 15 w 169"/>
                      <a:gd name="T73" fmla="*/ 199 h 239"/>
                      <a:gd name="T74" fmla="*/ 15 w 169"/>
                      <a:gd name="T75" fmla="*/ 182 h 239"/>
                      <a:gd name="T76" fmla="*/ 12 w 169"/>
                      <a:gd name="T77" fmla="*/ 166 h 239"/>
                      <a:gd name="T78" fmla="*/ 15 w 169"/>
                      <a:gd name="T79" fmla="*/ 154 h 239"/>
                      <a:gd name="T80" fmla="*/ 12 w 169"/>
                      <a:gd name="T81" fmla="*/ 142 h 239"/>
                      <a:gd name="T82" fmla="*/ 15 w 169"/>
                      <a:gd name="T83" fmla="*/ 138 h 239"/>
                      <a:gd name="T84" fmla="*/ 19 w 169"/>
                      <a:gd name="T85" fmla="*/ 126 h 239"/>
                      <a:gd name="T86" fmla="*/ 15 w 169"/>
                      <a:gd name="T87" fmla="*/ 110 h 239"/>
                      <a:gd name="T88" fmla="*/ 15 w 169"/>
                      <a:gd name="T89" fmla="*/ 93 h 239"/>
                      <a:gd name="T90" fmla="*/ 19 w 169"/>
                      <a:gd name="T91" fmla="*/ 81 h 239"/>
                      <a:gd name="T92" fmla="*/ 31 w 169"/>
                      <a:gd name="T93" fmla="*/ 65 h 239"/>
                      <a:gd name="T94" fmla="*/ 38 w 169"/>
                      <a:gd name="T95" fmla="*/ 57 h 239"/>
                      <a:gd name="T96" fmla="*/ 46 w 169"/>
                      <a:gd name="T97" fmla="*/ 49 h 239"/>
                      <a:gd name="T98" fmla="*/ 54 w 169"/>
                      <a:gd name="T99" fmla="*/ 37 h 239"/>
                      <a:gd name="T100" fmla="*/ 61 w 169"/>
                      <a:gd name="T101" fmla="*/ 29 h 239"/>
                      <a:gd name="T102" fmla="*/ 65 w 169"/>
                      <a:gd name="T103" fmla="*/ 12 h 239"/>
                      <a:gd name="T104" fmla="*/ 69 w 169"/>
                      <a:gd name="T105" fmla="*/ 0 h 23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</a:cxnLst>
                    <a:rect l="0" t="0" r="r" b="b"/>
                    <a:pathLst>
                      <a:path w="169" h="239">
                        <a:moveTo>
                          <a:pt x="73" y="0"/>
                        </a:moveTo>
                        <a:lnTo>
                          <a:pt x="77" y="12"/>
                        </a:lnTo>
                        <a:lnTo>
                          <a:pt x="81" y="12"/>
                        </a:lnTo>
                        <a:lnTo>
                          <a:pt x="81" y="16"/>
                        </a:lnTo>
                        <a:lnTo>
                          <a:pt x="84" y="16"/>
                        </a:lnTo>
                        <a:lnTo>
                          <a:pt x="84" y="20"/>
                        </a:lnTo>
                        <a:lnTo>
                          <a:pt x="88" y="20"/>
                        </a:lnTo>
                        <a:lnTo>
                          <a:pt x="88" y="25"/>
                        </a:lnTo>
                        <a:lnTo>
                          <a:pt x="88" y="29"/>
                        </a:lnTo>
                        <a:lnTo>
                          <a:pt x="88" y="33"/>
                        </a:lnTo>
                        <a:lnTo>
                          <a:pt x="88" y="37"/>
                        </a:lnTo>
                        <a:lnTo>
                          <a:pt x="88" y="41"/>
                        </a:lnTo>
                        <a:lnTo>
                          <a:pt x="88" y="45"/>
                        </a:lnTo>
                        <a:lnTo>
                          <a:pt x="84" y="45"/>
                        </a:lnTo>
                        <a:lnTo>
                          <a:pt x="84" y="49"/>
                        </a:lnTo>
                        <a:lnTo>
                          <a:pt x="84" y="53"/>
                        </a:lnTo>
                        <a:lnTo>
                          <a:pt x="84" y="57"/>
                        </a:lnTo>
                        <a:lnTo>
                          <a:pt x="88" y="57"/>
                        </a:lnTo>
                        <a:lnTo>
                          <a:pt x="88" y="61"/>
                        </a:lnTo>
                        <a:lnTo>
                          <a:pt x="88" y="65"/>
                        </a:lnTo>
                        <a:lnTo>
                          <a:pt x="92" y="65"/>
                        </a:lnTo>
                        <a:lnTo>
                          <a:pt x="92" y="69"/>
                        </a:lnTo>
                        <a:lnTo>
                          <a:pt x="92" y="73"/>
                        </a:lnTo>
                        <a:lnTo>
                          <a:pt x="96" y="73"/>
                        </a:lnTo>
                        <a:lnTo>
                          <a:pt x="96" y="77"/>
                        </a:lnTo>
                        <a:lnTo>
                          <a:pt x="96" y="81"/>
                        </a:lnTo>
                        <a:lnTo>
                          <a:pt x="96" y="85"/>
                        </a:lnTo>
                        <a:lnTo>
                          <a:pt x="96" y="89"/>
                        </a:lnTo>
                        <a:lnTo>
                          <a:pt x="92" y="89"/>
                        </a:lnTo>
                        <a:lnTo>
                          <a:pt x="96" y="89"/>
                        </a:lnTo>
                        <a:lnTo>
                          <a:pt x="96" y="93"/>
                        </a:lnTo>
                        <a:lnTo>
                          <a:pt x="96" y="97"/>
                        </a:lnTo>
                        <a:lnTo>
                          <a:pt x="96" y="101"/>
                        </a:lnTo>
                        <a:lnTo>
                          <a:pt x="96" y="105"/>
                        </a:lnTo>
                        <a:lnTo>
                          <a:pt x="100" y="105"/>
                        </a:lnTo>
                        <a:lnTo>
                          <a:pt x="100" y="110"/>
                        </a:lnTo>
                        <a:lnTo>
                          <a:pt x="100" y="114"/>
                        </a:lnTo>
                        <a:lnTo>
                          <a:pt x="104" y="114"/>
                        </a:lnTo>
                        <a:lnTo>
                          <a:pt x="104" y="118"/>
                        </a:lnTo>
                        <a:lnTo>
                          <a:pt x="104" y="122"/>
                        </a:lnTo>
                        <a:lnTo>
                          <a:pt x="104" y="126"/>
                        </a:lnTo>
                        <a:lnTo>
                          <a:pt x="107" y="126"/>
                        </a:lnTo>
                        <a:lnTo>
                          <a:pt x="107" y="130"/>
                        </a:lnTo>
                        <a:lnTo>
                          <a:pt x="107" y="134"/>
                        </a:lnTo>
                        <a:lnTo>
                          <a:pt x="107" y="138"/>
                        </a:lnTo>
                        <a:lnTo>
                          <a:pt x="111" y="138"/>
                        </a:lnTo>
                        <a:lnTo>
                          <a:pt x="111" y="142"/>
                        </a:lnTo>
                        <a:lnTo>
                          <a:pt x="111" y="146"/>
                        </a:lnTo>
                        <a:lnTo>
                          <a:pt x="115" y="146"/>
                        </a:lnTo>
                        <a:lnTo>
                          <a:pt x="115" y="150"/>
                        </a:lnTo>
                        <a:lnTo>
                          <a:pt x="115" y="154"/>
                        </a:lnTo>
                        <a:lnTo>
                          <a:pt x="119" y="154"/>
                        </a:lnTo>
                        <a:lnTo>
                          <a:pt x="119" y="150"/>
                        </a:lnTo>
                        <a:lnTo>
                          <a:pt x="123" y="150"/>
                        </a:lnTo>
                        <a:lnTo>
                          <a:pt x="123" y="146"/>
                        </a:lnTo>
                        <a:lnTo>
                          <a:pt x="127" y="146"/>
                        </a:lnTo>
                        <a:lnTo>
                          <a:pt x="127" y="142"/>
                        </a:lnTo>
                        <a:lnTo>
                          <a:pt x="130" y="142"/>
                        </a:lnTo>
                        <a:lnTo>
                          <a:pt x="134" y="142"/>
                        </a:lnTo>
                        <a:lnTo>
                          <a:pt x="134" y="138"/>
                        </a:lnTo>
                        <a:lnTo>
                          <a:pt x="138" y="138"/>
                        </a:lnTo>
                        <a:lnTo>
                          <a:pt x="142" y="138"/>
                        </a:lnTo>
                        <a:lnTo>
                          <a:pt x="142" y="134"/>
                        </a:lnTo>
                        <a:lnTo>
                          <a:pt x="146" y="134"/>
                        </a:lnTo>
                        <a:lnTo>
                          <a:pt x="150" y="134"/>
                        </a:lnTo>
                        <a:lnTo>
                          <a:pt x="153" y="134"/>
                        </a:lnTo>
                        <a:lnTo>
                          <a:pt x="157" y="134"/>
                        </a:lnTo>
                        <a:lnTo>
                          <a:pt x="157" y="138"/>
                        </a:lnTo>
                        <a:lnTo>
                          <a:pt x="157" y="142"/>
                        </a:lnTo>
                        <a:lnTo>
                          <a:pt x="161" y="142"/>
                        </a:lnTo>
                        <a:lnTo>
                          <a:pt x="161" y="146"/>
                        </a:lnTo>
                        <a:lnTo>
                          <a:pt x="165" y="146"/>
                        </a:lnTo>
                        <a:lnTo>
                          <a:pt x="165" y="150"/>
                        </a:lnTo>
                        <a:lnTo>
                          <a:pt x="165" y="154"/>
                        </a:lnTo>
                        <a:lnTo>
                          <a:pt x="169" y="154"/>
                        </a:lnTo>
                        <a:lnTo>
                          <a:pt x="169" y="158"/>
                        </a:lnTo>
                        <a:lnTo>
                          <a:pt x="169" y="162"/>
                        </a:lnTo>
                        <a:lnTo>
                          <a:pt x="165" y="162"/>
                        </a:lnTo>
                        <a:lnTo>
                          <a:pt x="165" y="166"/>
                        </a:lnTo>
                        <a:lnTo>
                          <a:pt x="165" y="170"/>
                        </a:lnTo>
                        <a:lnTo>
                          <a:pt x="165" y="174"/>
                        </a:lnTo>
                        <a:lnTo>
                          <a:pt x="161" y="174"/>
                        </a:lnTo>
                        <a:lnTo>
                          <a:pt x="161" y="178"/>
                        </a:lnTo>
                        <a:lnTo>
                          <a:pt x="157" y="178"/>
                        </a:lnTo>
                        <a:lnTo>
                          <a:pt x="157" y="182"/>
                        </a:lnTo>
                        <a:lnTo>
                          <a:pt x="153" y="182"/>
                        </a:lnTo>
                        <a:lnTo>
                          <a:pt x="153" y="186"/>
                        </a:lnTo>
                        <a:lnTo>
                          <a:pt x="150" y="186"/>
                        </a:lnTo>
                        <a:lnTo>
                          <a:pt x="146" y="186"/>
                        </a:lnTo>
                        <a:lnTo>
                          <a:pt x="146" y="190"/>
                        </a:lnTo>
                        <a:lnTo>
                          <a:pt x="146" y="195"/>
                        </a:lnTo>
                        <a:lnTo>
                          <a:pt x="142" y="195"/>
                        </a:lnTo>
                        <a:lnTo>
                          <a:pt x="142" y="199"/>
                        </a:lnTo>
                        <a:lnTo>
                          <a:pt x="142" y="203"/>
                        </a:lnTo>
                        <a:lnTo>
                          <a:pt x="142" y="207"/>
                        </a:lnTo>
                        <a:lnTo>
                          <a:pt x="142" y="211"/>
                        </a:lnTo>
                        <a:lnTo>
                          <a:pt x="142" y="215"/>
                        </a:lnTo>
                        <a:lnTo>
                          <a:pt x="138" y="215"/>
                        </a:lnTo>
                        <a:lnTo>
                          <a:pt x="134" y="219"/>
                        </a:lnTo>
                        <a:lnTo>
                          <a:pt x="130" y="219"/>
                        </a:lnTo>
                        <a:lnTo>
                          <a:pt x="130" y="223"/>
                        </a:lnTo>
                        <a:lnTo>
                          <a:pt x="127" y="223"/>
                        </a:lnTo>
                        <a:lnTo>
                          <a:pt x="123" y="223"/>
                        </a:lnTo>
                        <a:lnTo>
                          <a:pt x="119" y="223"/>
                        </a:lnTo>
                        <a:lnTo>
                          <a:pt x="115" y="223"/>
                        </a:lnTo>
                        <a:lnTo>
                          <a:pt x="115" y="227"/>
                        </a:lnTo>
                        <a:lnTo>
                          <a:pt x="111" y="227"/>
                        </a:lnTo>
                        <a:lnTo>
                          <a:pt x="107" y="227"/>
                        </a:lnTo>
                        <a:lnTo>
                          <a:pt x="104" y="227"/>
                        </a:lnTo>
                        <a:lnTo>
                          <a:pt x="104" y="231"/>
                        </a:lnTo>
                        <a:lnTo>
                          <a:pt x="100" y="231"/>
                        </a:lnTo>
                        <a:lnTo>
                          <a:pt x="96" y="231"/>
                        </a:lnTo>
                        <a:lnTo>
                          <a:pt x="96" y="235"/>
                        </a:lnTo>
                        <a:lnTo>
                          <a:pt x="92" y="235"/>
                        </a:lnTo>
                        <a:lnTo>
                          <a:pt x="88" y="235"/>
                        </a:lnTo>
                        <a:lnTo>
                          <a:pt x="84" y="239"/>
                        </a:lnTo>
                        <a:lnTo>
                          <a:pt x="81" y="239"/>
                        </a:lnTo>
                        <a:lnTo>
                          <a:pt x="77" y="239"/>
                        </a:lnTo>
                        <a:lnTo>
                          <a:pt x="73" y="239"/>
                        </a:lnTo>
                        <a:lnTo>
                          <a:pt x="69" y="239"/>
                        </a:lnTo>
                        <a:lnTo>
                          <a:pt x="65" y="239"/>
                        </a:lnTo>
                        <a:lnTo>
                          <a:pt x="61" y="239"/>
                        </a:lnTo>
                        <a:lnTo>
                          <a:pt x="61" y="235"/>
                        </a:lnTo>
                        <a:lnTo>
                          <a:pt x="58" y="235"/>
                        </a:lnTo>
                        <a:lnTo>
                          <a:pt x="54" y="235"/>
                        </a:lnTo>
                        <a:lnTo>
                          <a:pt x="50" y="231"/>
                        </a:lnTo>
                        <a:lnTo>
                          <a:pt x="46" y="231"/>
                        </a:lnTo>
                        <a:lnTo>
                          <a:pt x="42" y="231"/>
                        </a:lnTo>
                        <a:lnTo>
                          <a:pt x="42" y="227"/>
                        </a:lnTo>
                        <a:lnTo>
                          <a:pt x="38" y="227"/>
                        </a:lnTo>
                        <a:lnTo>
                          <a:pt x="35" y="227"/>
                        </a:lnTo>
                        <a:lnTo>
                          <a:pt x="31" y="227"/>
                        </a:lnTo>
                        <a:lnTo>
                          <a:pt x="27" y="227"/>
                        </a:lnTo>
                        <a:lnTo>
                          <a:pt x="27" y="223"/>
                        </a:lnTo>
                        <a:lnTo>
                          <a:pt x="23" y="223"/>
                        </a:lnTo>
                        <a:lnTo>
                          <a:pt x="19" y="223"/>
                        </a:lnTo>
                        <a:lnTo>
                          <a:pt x="19" y="219"/>
                        </a:lnTo>
                        <a:lnTo>
                          <a:pt x="15" y="219"/>
                        </a:lnTo>
                        <a:lnTo>
                          <a:pt x="12" y="219"/>
                        </a:lnTo>
                        <a:lnTo>
                          <a:pt x="8" y="219"/>
                        </a:lnTo>
                        <a:lnTo>
                          <a:pt x="4" y="215"/>
                        </a:lnTo>
                        <a:lnTo>
                          <a:pt x="0" y="215"/>
                        </a:lnTo>
                        <a:lnTo>
                          <a:pt x="0" y="211"/>
                        </a:lnTo>
                        <a:lnTo>
                          <a:pt x="4" y="211"/>
                        </a:lnTo>
                        <a:lnTo>
                          <a:pt x="8" y="207"/>
                        </a:lnTo>
                        <a:lnTo>
                          <a:pt x="12" y="207"/>
                        </a:lnTo>
                        <a:lnTo>
                          <a:pt x="12" y="203"/>
                        </a:lnTo>
                        <a:lnTo>
                          <a:pt x="15" y="199"/>
                        </a:lnTo>
                        <a:lnTo>
                          <a:pt x="15" y="195"/>
                        </a:lnTo>
                        <a:lnTo>
                          <a:pt x="15" y="190"/>
                        </a:lnTo>
                        <a:lnTo>
                          <a:pt x="15" y="186"/>
                        </a:lnTo>
                        <a:lnTo>
                          <a:pt x="15" y="182"/>
                        </a:lnTo>
                        <a:lnTo>
                          <a:pt x="15" y="178"/>
                        </a:lnTo>
                        <a:lnTo>
                          <a:pt x="12" y="174"/>
                        </a:lnTo>
                        <a:lnTo>
                          <a:pt x="12" y="170"/>
                        </a:lnTo>
                        <a:lnTo>
                          <a:pt x="12" y="166"/>
                        </a:lnTo>
                        <a:lnTo>
                          <a:pt x="15" y="166"/>
                        </a:lnTo>
                        <a:lnTo>
                          <a:pt x="15" y="162"/>
                        </a:lnTo>
                        <a:lnTo>
                          <a:pt x="15" y="158"/>
                        </a:lnTo>
                        <a:lnTo>
                          <a:pt x="15" y="154"/>
                        </a:lnTo>
                        <a:lnTo>
                          <a:pt x="15" y="150"/>
                        </a:lnTo>
                        <a:lnTo>
                          <a:pt x="15" y="146"/>
                        </a:lnTo>
                        <a:lnTo>
                          <a:pt x="15" y="142"/>
                        </a:lnTo>
                        <a:lnTo>
                          <a:pt x="12" y="142"/>
                        </a:lnTo>
                        <a:lnTo>
                          <a:pt x="12" y="138"/>
                        </a:lnTo>
                        <a:lnTo>
                          <a:pt x="12" y="134"/>
                        </a:lnTo>
                        <a:lnTo>
                          <a:pt x="15" y="134"/>
                        </a:lnTo>
                        <a:lnTo>
                          <a:pt x="15" y="138"/>
                        </a:lnTo>
                        <a:lnTo>
                          <a:pt x="19" y="138"/>
                        </a:lnTo>
                        <a:lnTo>
                          <a:pt x="19" y="134"/>
                        </a:lnTo>
                        <a:lnTo>
                          <a:pt x="19" y="130"/>
                        </a:lnTo>
                        <a:lnTo>
                          <a:pt x="19" y="126"/>
                        </a:lnTo>
                        <a:lnTo>
                          <a:pt x="19" y="122"/>
                        </a:lnTo>
                        <a:lnTo>
                          <a:pt x="15" y="118"/>
                        </a:lnTo>
                        <a:lnTo>
                          <a:pt x="15" y="114"/>
                        </a:lnTo>
                        <a:lnTo>
                          <a:pt x="15" y="110"/>
                        </a:lnTo>
                        <a:lnTo>
                          <a:pt x="15" y="105"/>
                        </a:lnTo>
                        <a:lnTo>
                          <a:pt x="15" y="101"/>
                        </a:lnTo>
                        <a:lnTo>
                          <a:pt x="15" y="97"/>
                        </a:lnTo>
                        <a:lnTo>
                          <a:pt x="15" y="93"/>
                        </a:lnTo>
                        <a:lnTo>
                          <a:pt x="15" y="89"/>
                        </a:lnTo>
                        <a:lnTo>
                          <a:pt x="15" y="85"/>
                        </a:lnTo>
                        <a:lnTo>
                          <a:pt x="19" y="85"/>
                        </a:lnTo>
                        <a:lnTo>
                          <a:pt x="19" y="81"/>
                        </a:lnTo>
                        <a:lnTo>
                          <a:pt x="19" y="77"/>
                        </a:lnTo>
                        <a:lnTo>
                          <a:pt x="23" y="73"/>
                        </a:lnTo>
                        <a:lnTo>
                          <a:pt x="27" y="69"/>
                        </a:lnTo>
                        <a:lnTo>
                          <a:pt x="31" y="65"/>
                        </a:lnTo>
                        <a:lnTo>
                          <a:pt x="31" y="61"/>
                        </a:lnTo>
                        <a:lnTo>
                          <a:pt x="35" y="61"/>
                        </a:lnTo>
                        <a:lnTo>
                          <a:pt x="35" y="57"/>
                        </a:lnTo>
                        <a:lnTo>
                          <a:pt x="38" y="57"/>
                        </a:lnTo>
                        <a:lnTo>
                          <a:pt x="42" y="57"/>
                        </a:lnTo>
                        <a:lnTo>
                          <a:pt x="42" y="53"/>
                        </a:lnTo>
                        <a:lnTo>
                          <a:pt x="46" y="53"/>
                        </a:lnTo>
                        <a:lnTo>
                          <a:pt x="46" y="49"/>
                        </a:lnTo>
                        <a:lnTo>
                          <a:pt x="46" y="45"/>
                        </a:lnTo>
                        <a:lnTo>
                          <a:pt x="50" y="45"/>
                        </a:lnTo>
                        <a:lnTo>
                          <a:pt x="54" y="41"/>
                        </a:lnTo>
                        <a:lnTo>
                          <a:pt x="54" y="37"/>
                        </a:lnTo>
                        <a:lnTo>
                          <a:pt x="58" y="37"/>
                        </a:lnTo>
                        <a:lnTo>
                          <a:pt x="58" y="33"/>
                        </a:lnTo>
                        <a:lnTo>
                          <a:pt x="58" y="29"/>
                        </a:lnTo>
                        <a:lnTo>
                          <a:pt x="61" y="29"/>
                        </a:lnTo>
                        <a:lnTo>
                          <a:pt x="61" y="25"/>
                        </a:lnTo>
                        <a:lnTo>
                          <a:pt x="65" y="20"/>
                        </a:lnTo>
                        <a:lnTo>
                          <a:pt x="65" y="16"/>
                        </a:lnTo>
                        <a:lnTo>
                          <a:pt x="65" y="12"/>
                        </a:lnTo>
                        <a:lnTo>
                          <a:pt x="65" y="8"/>
                        </a:lnTo>
                        <a:lnTo>
                          <a:pt x="69" y="8"/>
                        </a:lnTo>
                        <a:lnTo>
                          <a:pt x="69" y="4"/>
                        </a:lnTo>
                        <a:lnTo>
                          <a:pt x="69" y="0"/>
                        </a:lnTo>
                        <a:lnTo>
                          <a:pt x="73" y="0"/>
                        </a:lnTo>
                        <a:close/>
                      </a:path>
                    </a:pathLst>
                  </a:custGeom>
                  <a:solidFill>
                    <a:srgbClr val="FF0000"/>
                  </a:solidFill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63" name="Freeform 839">
                    <a:extLst>
                      <a:ext uri="{FF2B5EF4-FFF2-40B4-BE49-F238E27FC236}">
                        <a16:creationId xmlns:a16="http://schemas.microsoft.com/office/drawing/2014/main" id="{CC6E3974-F51D-6448-F6D7-27473D6FA4A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302" y="878"/>
                    <a:ext cx="263" cy="223"/>
                  </a:xfrm>
                  <a:custGeom>
                    <a:avLst/>
                    <a:gdLst>
                      <a:gd name="T0" fmla="*/ 11 w 264"/>
                      <a:gd name="T1" fmla="*/ 57 h 223"/>
                      <a:gd name="T2" fmla="*/ 15 w 264"/>
                      <a:gd name="T3" fmla="*/ 41 h 223"/>
                      <a:gd name="T4" fmla="*/ 15 w 264"/>
                      <a:gd name="T5" fmla="*/ 20 h 223"/>
                      <a:gd name="T6" fmla="*/ 4 w 264"/>
                      <a:gd name="T7" fmla="*/ 12 h 223"/>
                      <a:gd name="T8" fmla="*/ 15 w 264"/>
                      <a:gd name="T9" fmla="*/ 4 h 223"/>
                      <a:gd name="T10" fmla="*/ 31 w 264"/>
                      <a:gd name="T11" fmla="*/ 12 h 223"/>
                      <a:gd name="T12" fmla="*/ 46 w 264"/>
                      <a:gd name="T13" fmla="*/ 20 h 223"/>
                      <a:gd name="T14" fmla="*/ 61 w 264"/>
                      <a:gd name="T15" fmla="*/ 29 h 223"/>
                      <a:gd name="T16" fmla="*/ 77 w 264"/>
                      <a:gd name="T17" fmla="*/ 33 h 223"/>
                      <a:gd name="T18" fmla="*/ 92 w 264"/>
                      <a:gd name="T19" fmla="*/ 37 h 223"/>
                      <a:gd name="T20" fmla="*/ 111 w 264"/>
                      <a:gd name="T21" fmla="*/ 53 h 223"/>
                      <a:gd name="T22" fmla="*/ 119 w 264"/>
                      <a:gd name="T23" fmla="*/ 65 h 223"/>
                      <a:gd name="T24" fmla="*/ 134 w 264"/>
                      <a:gd name="T25" fmla="*/ 77 h 223"/>
                      <a:gd name="T26" fmla="*/ 153 w 264"/>
                      <a:gd name="T27" fmla="*/ 85 h 223"/>
                      <a:gd name="T28" fmla="*/ 149 w 264"/>
                      <a:gd name="T29" fmla="*/ 101 h 223"/>
                      <a:gd name="T30" fmla="*/ 138 w 264"/>
                      <a:gd name="T31" fmla="*/ 118 h 223"/>
                      <a:gd name="T32" fmla="*/ 126 w 264"/>
                      <a:gd name="T33" fmla="*/ 138 h 223"/>
                      <a:gd name="T34" fmla="*/ 142 w 264"/>
                      <a:gd name="T35" fmla="*/ 146 h 223"/>
                      <a:gd name="T36" fmla="*/ 157 w 264"/>
                      <a:gd name="T37" fmla="*/ 150 h 223"/>
                      <a:gd name="T38" fmla="*/ 172 w 264"/>
                      <a:gd name="T39" fmla="*/ 158 h 223"/>
                      <a:gd name="T40" fmla="*/ 188 w 264"/>
                      <a:gd name="T41" fmla="*/ 154 h 223"/>
                      <a:gd name="T42" fmla="*/ 203 w 264"/>
                      <a:gd name="T43" fmla="*/ 142 h 223"/>
                      <a:gd name="T44" fmla="*/ 218 w 264"/>
                      <a:gd name="T45" fmla="*/ 154 h 223"/>
                      <a:gd name="T46" fmla="*/ 230 w 264"/>
                      <a:gd name="T47" fmla="*/ 162 h 223"/>
                      <a:gd name="T48" fmla="*/ 238 w 264"/>
                      <a:gd name="T49" fmla="*/ 174 h 223"/>
                      <a:gd name="T50" fmla="*/ 241 w 264"/>
                      <a:gd name="T51" fmla="*/ 190 h 223"/>
                      <a:gd name="T52" fmla="*/ 257 w 264"/>
                      <a:gd name="T53" fmla="*/ 199 h 223"/>
                      <a:gd name="T54" fmla="*/ 257 w 264"/>
                      <a:gd name="T55" fmla="*/ 211 h 223"/>
                      <a:gd name="T56" fmla="*/ 241 w 264"/>
                      <a:gd name="T57" fmla="*/ 203 h 223"/>
                      <a:gd name="T58" fmla="*/ 226 w 264"/>
                      <a:gd name="T59" fmla="*/ 195 h 223"/>
                      <a:gd name="T60" fmla="*/ 215 w 264"/>
                      <a:gd name="T61" fmla="*/ 195 h 223"/>
                      <a:gd name="T62" fmla="*/ 199 w 264"/>
                      <a:gd name="T63" fmla="*/ 203 h 223"/>
                      <a:gd name="T64" fmla="*/ 184 w 264"/>
                      <a:gd name="T65" fmla="*/ 203 h 223"/>
                      <a:gd name="T66" fmla="*/ 165 w 264"/>
                      <a:gd name="T67" fmla="*/ 199 h 223"/>
                      <a:gd name="T68" fmla="*/ 146 w 264"/>
                      <a:gd name="T69" fmla="*/ 203 h 223"/>
                      <a:gd name="T70" fmla="*/ 126 w 264"/>
                      <a:gd name="T71" fmla="*/ 203 h 223"/>
                      <a:gd name="T72" fmla="*/ 111 w 264"/>
                      <a:gd name="T73" fmla="*/ 207 h 223"/>
                      <a:gd name="T74" fmla="*/ 96 w 264"/>
                      <a:gd name="T75" fmla="*/ 211 h 223"/>
                      <a:gd name="T76" fmla="*/ 84 w 264"/>
                      <a:gd name="T77" fmla="*/ 223 h 223"/>
                      <a:gd name="T78" fmla="*/ 65 w 264"/>
                      <a:gd name="T79" fmla="*/ 223 h 223"/>
                      <a:gd name="T80" fmla="*/ 69 w 264"/>
                      <a:gd name="T81" fmla="*/ 207 h 223"/>
                      <a:gd name="T82" fmla="*/ 73 w 264"/>
                      <a:gd name="T83" fmla="*/ 190 h 223"/>
                      <a:gd name="T84" fmla="*/ 84 w 264"/>
                      <a:gd name="T85" fmla="*/ 182 h 223"/>
                      <a:gd name="T86" fmla="*/ 92 w 264"/>
                      <a:gd name="T87" fmla="*/ 170 h 223"/>
                      <a:gd name="T88" fmla="*/ 96 w 264"/>
                      <a:gd name="T89" fmla="*/ 154 h 223"/>
                      <a:gd name="T90" fmla="*/ 88 w 264"/>
                      <a:gd name="T91" fmla="*/ 142 h 223"/>
                      <a:gd name="T92" fmla="*/ 77 w 264"/>
                      <a:gd name="T93" fmla="*/ 134 h 223"/>
                      <a:gd name="T94" fmla="*/ 61 w 264"/>
                      <a:gd name="T95" fmla="*/ 138 h 223"/>
                      <a:gd name="T96" fmla="*/ 50 w 264"/>
                      <a:gd name="T97" fmla="*/ 146 h 223"/>
                      <a:gd name="T98" fmla="*/ 42 w 264"/>
                      <a:gd name="T99" fmla="*/ 150 h 223"/>
                      <a:gd name="T100" fmla="*/ 34 w 264"/>
                      <a:gd name="T101" fmla="*/ 138 h 223"/>
                      <a:gd name="T102" fmla="*/ 31 w 264"/>
                      <a:gd name="T103" fmla="*/ 122 h 223"/>
                      <a:gd name="T104" fmla="*/ 27 w 264"/>
                      <a:gd name="T105" fmla="*/ 105 h 223"/>
                      <a:gd name="T106" fmla="*/ 23 w 264"/>
                      <a:gd name="T107" fmla="*/ 89 h 223"/>
                      <a:gd name="T108" fmla="*/ 23 w 264"/>
                      <a:gd name="T109" fmla="*/ 77 h 2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</a:cxnLst>
                    <a:rect l="0" t="0" r="r" b="b"/>
                    <a:pathLst>
                      <a:path w="264" h="223">
                        <a:moveTo>
                          <a:pt x="19" y="65"/>
                        </a:moveTo>
                        <a:lnTo>
                          <a:pt x="15" y="65"/>
                        </a:lnTo>
                        <a:lnTo>
                          <a:pt x="15" y="61"/>
                        </a:lnTo>
                        <a:lnTo>
                          <a:pt x="15" y="57"/>
                        </a:lnTo>
                        <a:lnTo>
                          <a:pt x="11" y="57"/>
                        </a:lnTo>
                        <a:lnTo>
                          <a:pt x="11" y="53"/>
                        </a:lnTo>
                        <a:lnTo>
                          <a:pt x="11" y="49"/>
                        </a:lnTo>
                        <a:lnTo>
                          <a:pt x="11" y="45"/>
                        </a:lnTo>
                        <a:lnTo>
                          <a:pt x="15" y="45"/>
                        </a:lnTo>
                        <a:lnTo>
                          <a:pt x="15" y="41"/>
                        </a:lnTo>
                        <a:lnTo>
                          <a:pt x="15" y="37"/>
                        </a:lnTo>
                        <a:lnTo>
                          <a:pt x="15" y="33"/>
                        </a:lnTo>
                        <a:lnTo>
                          <a:pt x="15" y="29"/>
                        </a:lnTo>
                        <a:lnTo>
                          <a:pt x="15" y="25"/>
                        </a:lnTo>
                        <a:lnTo>
                          <a:pt x="15" y="20"/>
                        </a:lnTo>
                        <a:lnTo>
                          <a:pt x="11" y="20"/>
                        </a:lnTo>
                        <a:lnTo>
                          <a:pt x="11" y="16"/>
                        </a:lnTo>
                        <a:lnTo>
                          <a:pt x="8" y="16"/>
                        </a:lnTo>
                        <a:lnTo>
                          <a:pt x="8" y="12"/>
                        </a:lnTo>
                        <a:lnTo>
                          <a:pt x="4" y="12"/>
                        </a:lnTo>
                        <a:lnTo>
                          <a:pt x="0" y="0"/>
                        </a:lnTo>
                        <a:lnTo>
                          <a:pt x="4" y="0"/>
                        </a:lnTo>
                        <a:lnTo>
                          <a:pt x="8" y="0"/>
                        </a:lnTo>
                        <a:lnTo>
                          <a:pt x="11" y="4"/>
                        </a:lnTo>
                        <a:lnTo>
                          <a:pt x="15" y="4"/>
                        </a:lnTo>
                        <a:lnTo>
                          <a:pt x="19" y="4"/>
                        </a:lnTo>
                        <a:lnTo>
                          <a:pt x="19" y="8"/>
                        </a:lnTo>
                        <a:lnTo>
                          <a:pt x="23" y="8"/>
                        </a:lnTo>
                        <a:lnTo>
                          <a:pt x="27" y="8"/>
                        </a:lnTo>
                        <a:lnTo>
                          <a:pt x="31" y="12"/>
                        </a:lnTo>
                        <a:lnTo>
                          <a:pt x="34" y="12"/>
                        </a:lnTo>
                        <a:lnTo>
                          <a:pt x="38" y="12"/>
                        </a:lnTo>
                        <a:lnTo>
                          <a:pt x="42" y="16"/>
                        </a:lnTo>
                        <a:lnTo>
                          <a:pt x="46" y="16"/>
                        </a:lnTo>
                        <a:lnTo>
                          <a:pt x="46" y="20"/>
                        </a:lnTo>
                        <a:lnTo>
                          <a:pt x="50" y="20"/>
                        </a:lnTo>
                        <a:lnTo>
                          <a:pt x="54" y="25"/>
                        </a:lnTo>
                        <a:lnTo>
                          <a:pt x="57" y="25"/>
                        </a:lnTo>
                        <a:lnTo>
                          <a:pt x="61" y="25"/>
                        </a:lnTo>
                        <a:lnTo>
                          <a:pt x="61" y="29"/>
                        </a:lnTo>
                        <a:lnTo>
                          <a:pt x="65" y="29"/>
                        </a:lnTo>
                        <a:lnTo>
                          <a:pt x="69" y="29"/>
                        </a:lnTo>
                        <a:lnTo>
                          <a:pt x="69" y="33"/>
                        </a:lnTo>
                        <a:lnTo>
                          <a:pt x="73" y="33"/>
                        </a:lnTo>
                        <a:lnTo>
                          <a:pt x="77" y="33"/>
                        </a:lnTo>
                        <a:lnTo>
                          <a:pt x="80" y="33"/>
                        </a:lnTo>
                        <a:lnTo>
                          <a:pt x="84" y="33"/>
                        </a:lnTo>
                        <a:lnTo>
                          <a:pt x="88" y="33"/>
                        </a:lnTo>
                        <a:lnTo>
                          <a:pt x="88" y="37"/>
                        </a:lnTo>
                        <a:lnTo>
                          <a:pt x="92" y="37"/>
                        </a:lnTo>
                        <a:lnTo>
                          <a:pt x="96" y="41"/>
                        </a:lnTo>
                        <a:lnTo>
                          <a:pt x="100" y="45"/>
                        </a:lnTo>
                        <a:lnTo>
                          <a:pt x="103" y="49"/>
                        </a:lnTo>
                        <a:lnTo>
                          <a:pt x="107" y="53"/>
                        </a:lnTo>
                        <a:lnTo>
                          <a:pt x="111" y="53"/>
                        </a:lnTo>
                        <a:lnTo>
                          <a:pt x="111" y="57"/>
                        </a:lnTo>
                        <a:lnTo>
                          <a:pt x="115" y="57"/>
                        </a:lnTo>
                        <a:lnTo>
                          <a:pt x="115" y="61"/>
                        </a:lnTo>
                        <a:lnTo>
                          <a:pt x="119" y="61"/>
                        </a:lnTo>
                        <a:lnTo>
                          <a:pt x="119" y="65"/>
                        </a:lnTo>
                        <a:lnTo>
                          <a:pt x="123" y="65"/>
                        </a:lnTo>
                        <a:lnTo>
                          <a:pt x="123" y="69"/>
                        </a:lnTo>
                        <a:lnTo>
                          <a:pt x="126" y="69"/>
                        </a:lnTo>
                        <a:lnTo>
                          <a:pt x="130" y="73"/>
                        </a:lnTo>
                        <a:lnTo>
                          <a:pt x="134" y="77"/>
                        </a:lnTo>
                        <a:lnTo>
                          <a:pt x="138" y="81"/>
                        </a:lnTo>
                        <a:lnTo>
                          <a:pt x="142" y="85"/>
                        </a:lnTo>
                        <a:lnTo>
                          <a:pt x="146" y="85"/>
                        </a:lnTo>
                        <a:lnTo>
                          <a:pt x="149" y="85"/>
                        </a:lnTo>
                        <a:lnTo>
                          <a:pt x="153" y="85"/>
                        </a:lnTo>
                        <a:lnTo>
                          <a:pt x="153" y="89"/>
                        </a:lnTo>
                        <a:lnTo>
                          <a:pt x="157" y="89"/>
                        </a:lnTo>
                        <a:lnTo>
                          <a:pt x="153" y="93"/>
                        </a:lnTo>
                        <a:lnTo>
                          <a:pt x="153" y="97"/>
                        </a:lnTo>
                        <a:lnTo>
                          <a:pt x="149" y="101"/>
                        </a:lnTo>
                        <a:lnTo>
                          <a:pt x="149" y="105"/>
                        </a:lnTo>
                        <a:lnTo>
                          <a:pt x="146" y="105"/>
                        </a:lnTo>
                        <a:lnTo>
                          <a:pt x="146" y="110"/>
                        </a:lnTo>
                        <a:lnTo>
                          <a:pt x="142" y="118"/>
                        </a:lnTo>
                        <a:lnTo>
                          <a:pt x="138" y="118"/>
                        </a:lnTo>
                        <a:lnTo>
                          <a:pt x="138" y="122"/>
                        </a:lnTo>
                        <a:lnTo>
                          <a:pt x="134" y="126"/>
                        </a:lnTo>
                        <a:lnTo>
                          <a:pt x="130" y="134"/>
                        </a:lnTo>
                        <a:lnTo>
                          <a:pt x="130" y="138"/>
                        </a:lnTo>
                        <a:lnTo>
                          <a:pt x="126" y="138"/>
                        </a:lnTo>
                        <a:lnTo>
                          <a:pt x="126" y="142"/>
                        </a:lnTo>
                        <a:lnTo>
                          <a:pt x="130" y="138"/>
                        </a:lnTo>
                        <a:lnTo>
                          <a:pt x="134" y="142"/>
                        </a:lnTo>
                        <a:lnTo>
                          <a:pt x="138" y="146"/>
                        </a:lnTo>
                        <a:lnTo>
                          <a:pt x="142" y="146"/>
                        </a:lnTo>
                        <a:lnTo>
                          <a:pt x="142" y="150"/>
                        </a:lnTo>
                        <a:lnTo>
                          <a:pt x="146" y="150"/>
                        </a:lnTo>
                        <a:lnTo>
                          <a:pt x="149" y="150"/>
                        </a:lnTo>
                        <a:lnTo>
                          <a:pt x="153" y="150"/>
                        </a:lnTo>
                        <a:lnTo>
                          <a:pt x="157" y="150"/>
                        </a:lnTo>
                        <a:lnTo>
                          <a:pt x="161" y="154"/>
                        </a:lnTo>
                        <a:lnTo>
                          <a:pt x="165" y="154"/>
                        </a:lnTo>
                        <a:lnTo>
                          <a:pt x="165" y="158"/>
                        </a:lnTo>
                        <a:lnTo>
                          <a:pt x="169" y="158"/>
                        </a:lnTo>
                        <a:lnTo>
                          <a:pt x="172" y="158"/>
                        </a:lnTo>
                        <a:lnTo>
                          <a:pt x="176" y="158"/>
                        </a:lnTo>
                        <a:lnTo>
                          <a:pt x="180" y="158"/>
                        </a:lnTo>
                        <a:lnTo>
                          <a:pt x="180" y="154"/>
                        </a:lnTo>
                        <a:lnTo>
                          <a:pt x="184" y="154"/>
                        </a:lnTo>
                        <a:lnTo>
                          <a:pt x="188" y="154"/>
                        </a:lnTo>
                        <a:lnTo>
                          <a:pt x="188" y="150"/>
                        </a:lnTo>
                        <a:lnTo>
                          <a:pt x="192" y="146"/>
                        </a:lnTo>
                        <a:lnTo>
                          <a:pt x="195" y="142"/>
                        </a:lnTo>
                        <a:lnTo>
                          <a:pt x="199" y="142"/>
                        </a:lnTo>
                        <a:lnTo>
                          <a:pt x="203" y="142"/>
                        </a:lnTo>
                        <a:lnTo>
                          <a:pt x="207" y="142"/>
                        </a:lnTo>
                        <a:lnTo>
                          <a:pt x="211" y="146"/>
                        </a:lnTo>
                        <a:lnTo>
                          <a:pt x="215" y="146"/>
                        </a:lnTo>
                        <a:lnTo>
                          <a:pt x="215" y="150"/>
                        </a:lnTo>
                        <a:lnTo>
                          <a:pt x="218" y="154"/>
                        </a:lnTo>
                        <a:lnTo>
                          <a:pt x="218" y="158"/>
                        </a:lnTo>
                        <a:lnTo>
                          <a:pt x="222" y="158"/>
                        </a:lnTo>
                        <a:lnTo>
                          <a:pt x="222" y="162"/>
                        </a:lnTo>
                        <a:lnTo>
                          <a:pt x="226" y="162"/>
                        </a:lnTo>
                        <a:lnTo>
                          <a:pt x="230" y="162"/>
                        </a:lnTo>
                        <a:lnTo>
                          <a:pt x="230" y="166"/>
                        </a:lnTo>
                        <a:lnTo>
                          <a:pt x="234" y="166"/>
                        </a:lnTo>
                        <a:lnTo>
                          <a:pt x="238" y="166"/>
                        </a:lnTo>
                        <a:lnTo>
                          <a:pt x="238" y="170"/>
                        </a:lnTo>
                        <a:lnTo>
                          <a:pt x="238" y="174"/>
                        </a:lnTo>
                        <a:lnTo>
                          <a:pt x="238" y="178"/>
                        </a:lnTo>
                        <a:lnTo>
                          <a:pt x="238" y="182"/>
                        </a:lnTo>
                        <a:lnTo>
                          <a:pt x="238" y="186"/>
                        </a:lnTo>
                        <a:lnTo>
                          <a:pt x="238" y="190"/>
                        </a:lnTo>
                        <a:lnTo>
                          <a:pt x="241" y="190"/>
                        </a:lnTo>
                        <a:lnTo>
                          <a:pt x="241" y="195"/>
                        </a:lnTo>
                        <a:lnTo>
                          <a:pt x="245" y="199"/>
                        </a:lnTo>
                        <a:lnTo>
                          <a:pt x="249" y="199"/>
                        </a:lnTo>
                        <a:lnTo>
                          <a:pt x="253" y="199"/>
                        </a:lnTo>
                        <a:lnTo>
                          <a:pt x="257" y="199"/>
                        </a:lnTo>
                        <a:lnTo>
                          <a:pt x="261" y="203"/>
                        </a:lnTo>
                        <a:lnTo>
                          <a:pt x="261" y="207"/>
                        </a:lnTo>
                        <a:lnTo>
                          <a:pt x="264" y="207"/>
                        </a:lnTo>
                        <a:lnTo>
                          <a:pt x="261" y="207"/>
                        </a:lnTo>
                        <a:lnTo>
                          <a:pt x="257" y="211"/>
                        </a:lnTo>
                        <a:lnTo>
                          <a:pt x="253" y="207"/>
                        </a:lnTo>
                        <a:lnTo>
                          <a:pt x="249" y="207"/>
                        </a:lnTo>
                        <a:lnTo>
                          <a:pt x="245" y="207"/>
                        </a:lnTo>
                        <a:lnTo>
                          <a:pt x="245" y="203"/>
                        </a:lnTo>
                        <a:lnTo>
                          <a:pt x="241" y="203"/>
                        </a:lnTo>
                        <a:lnTo>
                          <a:pt x="238" y="203"/>
                        </a:lnTo>
                        <a:lnTo>
                          <a:pt x="234" y="203"/>
                        </a:lnTo>
                        <a:lnTo>
                          <a:pt x="230" y="199"/>
                        </a:lnTo>
                        <a:lnTo>
                          <a:pt x="226" y="199"/>
                        </a:lnTo>
                        <a:lnTo>
                          <a:pt x="226" y="195"/>
                        </a:lnTo>
                        <a:lnTo>
                          <a:pt x="226" y="190"/>
                        </a:lnTo>
                        <a:lnTo>
                          <a:pt x="222" y="190"/>
                        </a:lnTo>
                        <a:lnTo>
                          <a:pt x="218" y="190"/>
                        </a:lnTo>
                        <a:lnTo>
                          <a:pt x="218" y="195"/>
                        </a:lnTo>
                        <a:lnTo>
                          <a:pt x="215" y="195"/>
                        </a:lnTo>
                        <a:lnTo>
                          <a:pt x="211" y="199"/>
                        </a:lnTo>
                        <a:lnTo>
                          <a:pt x="207" y="199"/>
                        </a:lnTo>
                        <a:lnTo>
                          <a:pt x="207" y="203"/>
                        </a:lnTo>
                        <a:lnTo>
                          <a:pt x="203" y="203"/>
                        </a:lnTo>
                        <a:lnTo>
                          <a:pt x="199" y="203"/>
                        </a:lnTo>
                        <a:lnTo>
                          <a:pt x="195" y="203"/>
                        </a:lnTo>
                        <a:lnTo>
                          <a:pt x="192" y="207"/>
                        </a:lnTo>
                        <a:lnTo>
                          <a:pt x="188" y="207"/>
                        </a:lnTo>
                        <a:lnTo>
                          <a:pt x="184" y="207"/>
                        </a:lnTo>
                        <a:lnTo>
                          <a:pt x="184" y="203"/>
                        </a:lnTo>
                        <a:lnTo>
                          <a:pt x="180" y="203"/>
                        </a:lnTo>
                        <a:lnTo>
                          <a:pt x="176" y="203"/>
                        </a:lnTo>
                        <a:lnTo>
                          <a:pt x="172" y="199"/>
                        </a:lnTo>
                        <a:lnTo>
                          <a:pt x="169" y="199"/>
                        </a:lnTo>
                        <a:lnTo>
                          <a:pt x="165" y="199"/>
                        </a:lnTo>
                        <a:lnTo>
                          <a:pt x="161" y="203"/>
                        </a:lnTo>
                        <a:lnTo>
                          <a:pt x="157" y="203"/>
                        </a:lnTo>
                        <a:lnTo>
                          <a:pt x="153" y="203"/>
                        </a:lnTo>
                        <a:lnTo>
                          <a:pt x="149" y="203"/>
                        </a:lnTo>
                        <a:lnTo>
                          <a:pt x="146" y="203"/>
                        </a:lnTo>
                        <a:lnTo>
                          <a:pt x="142" y="203"/>
                        </a:lnTo>
                        <a:lnTo>
                          <a:pt x="138" y="203"/>
                        </a:lnTo>
                        <a:lnTo>
                          <a:pt x="134" y="203"/>
                        </a:lnTo>
                        <a:lnTo>
                          <a:pt x="130" y="203"/>
                        </a:lnTo>
                        <a:lnTo>
                          <a:pt x="126" y="203"/>
                        </a:lnTo>
                        <a:lnTo>
                          <a:pt x="126" y="207"/>
                        </a:lnTo>
                        <a:lnTo>
                          <a:pt x="123" y="207"/>
                        </a:lnTo>
                        <a:lnTo>
                          <a:pt x="119" y="207"/>
                        </a:lnTo>
                        <a:lnTo>
                          <a:pt x="115" y="207"/>
                        </a:lnTo>
                        <a:lnTo>
                          <a:pt x="111" y="207"/>
                        </a:lnTo>
                        <a:lnTo>
                          <a:pt x="107" y="207"/>
                        </a:lnTo>
                        <a:lnTo>
                          <a:pt x="103" y="207"/>
                        </a:lnTo>
                        <a:lnTo>
                          <a:pt x="100" y="207"/>
                        </a:lnTo>
                        <a:lnTo>
                          <a:pt x="100" y="211"/>
                        </a:lnTo>
                        <a:lnTo>
                          <a:pt x="96" y="211"/>
                        </a:lnTo>
                        <a:lnTo>
                          <a:pt x="92" y="215"/>
                        </a:lnTo>
                        <a:lnTo>
                          <a:pt x="88" y="215"/>
                        </a:lnTo>
                        <a:lnTo>
                          <a:pt x="88" y="219"/>
                        </a:lnTo>
                        <a:lnTo>
                          <a:pt x="84" y="219"/>
                        </a:lnTo>
                        <a:lnTo>
                          <a:pt x="84" y="223"/>
                        </a:lnTo>
                        <a:lnTo>
                          <a:pt x="80" y="223"/>
                        </a:lnTo>
                        <a:lnTo>
                          <a:pt x="77" y="223"/>
                        </a:lnTo>
                        <a:lnTo>
                          <a:pt x="73" y="223"/>
                        </a:lnTo>
                        <a:lnTo>
                          <a:pt x="69" y="223"/>
                        </a:lnTo>
                        <a:lnTo>
                          <a:pt x="65" y="223"/>
                        </a:lnTo>
                        <a:lnTo>
                          <a:pt x="61" y="219"/>
                        </a:lnTo>
                        <a:lnTo>
                          <a:pt x="65" y="215"/>
                        </a:lnTo>
                        <a:lnTo>
                          <a:pt x="69" y="215"/>
                        </a:lnTo>
                        <a:lnTo>
                          <a:pt x="69" y="211"/>
                        </a:lnTo>
                        <a:lnTo>
                          <a:pt x="69" y="207"/>
                        </a:lnTo>
                        <a:lnTo>
                          <a:pt x="69" y="203"/>
                        </a:lnTo>
                        <a:lnTo>
                          <a:pt x="69" y="199"/>
                        </a:lnTo>
                        <a:lnTo>
                          <a:pt x="69" y="195"/>
                        </a:lnTo>
                        <a:lnTo>
                          <a:pt x="73" y="195"/>
                        </a:lnTo>
                        <a:lnTo>
                          <a:pt x="73" y="190"/>
                        </a:lnTo>
                        <a:lnTo>
                          <a:pt x="73" y="186"/>
                        </a:lnTo>
                        <a:lnTo>
                          <a:pt x="77" y="186"/>
                        </a:lnTo>
                        <a:lnTo>
                          <a:pt x="80" y="186"/>
                        </a:lnTo>
                        <a:lnTo>
                          <a:pt x="80" y="182"/>
                        </a:lnTo>
                        <a:lnTo>
                          <a:pt x="84" y="182"/>
                        </a:lnTo>
                        <a:lnTo>
                          <a:pt x="84" y="178"/>
                        </a:lnTo>
                        <a:lnTo>
                          <a:pt x="88" y="178"/>
                        </a:lnTo>
                        <a:lnTo>
                          <a:pt x="88" y="174"/>
                        </a:lnTo>
                        <a:lnTo>
                          <a:pt x="92" y="174"/>
                        </a:lnTo>
                        <a:lnTo>
                          <a:pt x="92" y="170"/>
                        </a:lnTo>
                        <a:lnTo>
                          <a:pt x="92" y="166"/>
                        </a:lnTo>
                        <a:lnTo>
                          <a:pt x="92" y="162"/>
                        </a:lnTo>
                        <a:lnTo>
                          <a:pt x="96" y="162"/>
                        </a:lnTo>
                        <a:lnTo>
                          <a:pt x="96" y="158"/>
                        </a:lnTo>
                        <a:lnTo>
                          <a:pt x="96" y="154"/>
                        </a:lnTo>
                        <a:lnTo>
                          <a:pt x="92" y="154"/>
                        </a:lnTo>
                        <a:lnTo>
                          <a:pt x="92" y="150"/>
                        </a:lnTo>
                        <a:lnTo>
                          <a:pt x="92" y="146"/>
                        </a:lnTo>
                        <a:lnTo>
                          <a:pt x="88" y="146"/>
                        </a:lnTo>
                        <a:lnTo>
                          <a:pt x="88" y="142"/>
                        </a:lnTo>
                        <a:lnTo>
                          <a:pt x="84" y="142"/>
                        </a:lnTo>
                        <a:lnTo>
                          <a:pt x="84" y="138"/>
                        </a:lnTo>
                        <a:lnTo>
                          <a:pt x="84" y="134"/>
                        </a:lnTo>
                        <a:lnTo>
                          <a:pt x="80" y="134"/>
                        </a:lnTo>
                        <a:lnTo>
                          <a:pt x="77" y="134"/>
                        </a:lnTo>
                        <a:lnTo>
                          <a:pt x="73" y="134"/>
                        </a:lnTo>
                        <a:lnTo>
                          <a:pt x="69" y="134"/>
                        </a:lnTo>
                        <a:lnTo>
                          <a:pt x="69" y="138"/>
                        </a:lnTo>
                        <a:lnTo>
                          <a:pt x="65" y="138"/>
                        </a:lnTo>
                        <a:lnTo>
                          <a:pt x="61" y="138"/>
                        </a:lnTo>
                        <a:lnTo>
                          <a:pt x="61" y="142"/>
                        </a:lnTo>
                        <a:lnTo>
                          <a:pt x="57" y="142"/>
                        </a:lnTo>
                        <a:lnTo>
                          <a:pt x="54" y="142"/>
                        </a:lnTo>
                        <a:lnTo>
                          <a:pt x="54" y="146"/>
                        </a:lnTo>
                        <a:lnTo>
                          <a:pt x="50" y="146"/>
                        </a:lnTo>
                        <a:lnTo>
                          <a:pt x="50" y="150"/>
                        </a:lnTo>
                        <a:lnTo>
                          <a:pt x="46" y="150"/>
                        </a:lnTo>
                        <a:lnTo>
                          <a:pt x="46" y="154"/>
                        </a:lnTo>
                        <a:lnTo>
                          <a:pt x="42" y="154"/>
                        </a:lnTo>
                        <a:lnTo>
                          <a:pt x="42" y="150"/>
                        </a:lnTo>
                        <a:lnTo>
                          <a:pt x="42" y="146"/>
                        </a:lnTo>
                        <a:lnTo>
                          <a:pt x="38" y="146"/>
                        </a:lnTo>
                        <a:lnTo>
                          <a:pt x="38" y="142"/>
                        </a:lnTo>
                        <a:lnTo>
                          <a:pt x="38" y="138"/>
                        </a:lnTo>
                        <a:lnTo>
                          <a:pt x="34" y="138"/>
                        </a:lnTo>
                        <a:lnTo>
                          <a:pt x="34" y="134"/>
                        </a:lnTo>
                        <a:lnTo>
                          <a:pt x="34" y="130"/>
                        </a:lnTo>
                        <a:lnTo>
                          <a:pt x="34" y="126"/>
                        </a:lnTo>
                        <a:lnTo>
                          <a:pt x="31" y="126"/>
                        </a:lnTo>
                        <a:lnTo>
                          <a:pt x="31" y="122"/>
                        </a:lnTo>
                        <a:lnTo>
                          <a:pt x="31" y="118"/>
                        </a:lnTo>
                        <a:lnTo>
                          <a:pt x="31" y="114"/>
                        </a:lnTo>
                        <a:lnTo>
                          <a:pt x="27" y="114"/>
                        </a:lnTo>
                        <a:lnTo>
                          <a:pt x="27" y="110"/>
                        </a:lnTo>
                        <a:lnTo>
                          <a:pt x="27" y="105"/>
                        </a:lnTo>
                        <a:lnTo>
                          <a:pt x="23" y="105"/>
                        </a:lnTo>
                        <a:lnTo>
                          <a:pt x="23" y="101"/>
                        </a:lnTo>
                        <a:lnTo>
                          <a:pt x="23" y="97"/>
                        </a:lnTo>
                        <a:lnTo>
                          <a:pt x="23" y="93"/>
                        </a:lnTo>
                        <a:lnTo>
                          <a:pt x="23" y="89"/>
                        </a:lnTo>
                        <a:lnTo>
                          <a:pt x="19" y="89"/>
                        </a:lnTo>
                        <a:lnTo>
                          <a:pt x="23" y="89"/>
                        </a:lnTo>
                        <a:lnTo>
                          <a:pt x="23" y="85"/>
                        </a:lnTo>
                        <a:lnTo>
                          <a:pt x="23" y="81"/>
                        </a:lnTo>
                        <a:lnTo>
                          <a:pt x="23" y="77"/>
                        </a:lnTo>
                        <a:lnTo>
                          <a:pt x="23" y="73"/>
                        </a:lnTo>
                        <a:lnTo>
                          <a:pt x="19" y="73"/>
                        </a:lnTo>
                        <a:lnTo>
                          <a:pt x="19" y="69"/>
                        </a:lnTo>
                        <a:lnTo>
                          <a:pt x="19" y="65"/>
                        </a:lnTo>
                        <a:close/>
                      </a:path>
                    </a:pathLst>
                  </a:custGeom>
                  <a:solidFill>
                    <a:srgbClr val="FF0000"/>
                  </a:solidFill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64" name="Freeform 840">
                    <a:extLst>
                      <a:ext uri="{FF2B5EF4-FFF2-40B4-BE49-F238E27FC236}">
                        <a16:creationId xmlns:a16="http://schemas.microsoft.com/office/drawing/2014/main" id="{C7950888-8029-411A-A4A2-033CA9F8929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819" y="907"/>
                    <a:ext cx="102" cy="98"/>
                  </a:xfrm>
                  <a:custGeom>
                    <a:avLst/>
                    <a:gdLst>
                      <a:gd name="T0" fmla="*/ 4 w 103"/>
                      <a:gd name="T1" fmla="*/ 8 h 97"/>
                      <a:gd name="T2" fmla="*/ 7 w 103"/>
                      <a:gd name="T3" fmla="*/ 0 h 97"/>
                      <a:gd name="T4" fmla="*/ 15 w 103"/>
                      <a:gd name="T5" fmla="*/ 0 h 97"/>
                      <a:gd name="T6" fmla="*/ 23 w 103"/>
                      <a:gd name="T7" fmla="*/ 4 h 97"/>
                      <a:gd name="T8" fmla="*/ 27 w 103"/>
                      <a:gd name="T9" fmla="*/ 8 h 97"/>
                      <a:gd name="T10" fmla="*/ 30 w 103"/>
                      <a:gd name="T11" fmla="*/ 12 h 97"/>
                      <a:gd name="T12" fmla="*/ 34 w 103"/>
                      <a:gd name="T13" fmla="*/ 16 h 97"/>
                      <a:gd name="T14" fmla="*/ 42 w 103"/>
                      <a:gd name="T15" fmla="*/ 20 h 97"/>
                      <a:gd name="T16" fmla="*/ 46 w 103"/>
                      <a:gd name="T17" fmla="*/ 24 h 97"/>
                      <a:gd name="T18" fmla="*/ 53 w 103"/>
                      <a:gd name="T19" fmla="*/ 24 h 97"/>
                      <a:gd name="T20" fmla="*/ 57 w 103"/>
                      <a:gd name="T21" fmla="*/ 32 h 97"/>
                      <a:gd name="T22" fmla="*/ 65 w 103"/>
                      <a:gd name="T23" fmla="*/ 36 h 97"/>
                      <a:gd name="T24" fmla="*/ 69 w 103"/>
                      <a:gd name="T25" fmla="*/ 40 h 97"/>
                      <a:gd name="T26" fmla="*/ 69 w 103"/>
                      <a:gd name="T27" fmla="*/ 48 h 97"/>
                      <a:gd name="T28" fmla="*/ 73 w 103"/>
                      <a:gd name="T29" fmla="*/ 52 h 97"/>
                      <a:gd name="T30" fmla="*/ 76 w 103"/>
                      <a:gd name="T31" fmla="*/ 56 h 97"/>
                      <a:gd name="T32" fmla="*/ 84 w 103"/>
                      <a:gd name="T33" fmla="*/ 56 h 97"/>
                      <a:gd name="T34" fmla="*/ 92 w 103"/>
                      <a:gd name="T35" fmla="*/ 60 h 97"/>
                      <a:gd name="T36" fmla="*/ 99 w 103"/>
                      <a:gd name="T37" fmla="*/ 60 h 97"/>
                      <a:gd name="T38" fmla="*/ 103 w 103"/>
                      <a:gd name="T39" fmla="*/ 68 h 97"/>
                      <a:gd name="T40" fmla="*/ 99 w 103"/>
                      <a:gd name="T41" fmla="*/ 72 h 97"/>
                      <a:gd name="T42" fmla="*/ 96 w 103"/>
                      <a:gd name="T43" fmla="*/ 76 h 97"/>
                      <a:gd name="T44" fmla="*/ 92 w 103"/>
                      <a:gd name="T45" fmla="*/ 81 h 97"/>
                      <a:gd name="T46" fmla="*/ 88 w 103"/>
                      <a:gd name="T47" fmla="*/ 85 h 97"/>
                      <a:gd name="T48" fmla="*/ 88 w 103"/>
                      <a:gd name="T49" fmla="*/ 93 h 97"/>
                      <a:gd name="T50" fmla="*/ 80 w 103"/>
                      <a:gd name="T51" fmla="*/ 97 h 97"/>
                      <a:gd name="T52" fmla="*/ 80 w 103"/>
                      <a:gd name="T53" fmla="*/ 89 h 97"/>
                      <a:gd name="T54" fmla="*/ 76 w 103"/>
                      <a:gd name="T55" fmla="*/ 93 h 97"/>
                      <a:gd name="T56" fmla="*/ 73 w 103"/>
                      <a:gd name="T57" fmla="*/ 89 h 97"/>
                      <a:gd name="T58" fmla="*/ 65 w 103"/>
                      <a:gd name="T59" fmla="*/ 89 h 97"/>
                      <a:gd name="T60" fmla="*/ 61 w 103"/>
                      <a:gd name="T61" fmla="*/ 93 h 97"/>
                      <a:gd name="T62" fmla="*/ 53 w 103"/>
                      <a:gd name="T63" fmla="*/ 93 h 97"/>
                      <a:gd name="T64" fmla="*/ 46 w 103"/>
                      <a:gd name="T65" fmla="*/ 93 h 97"/>
                      <a:gd name="T66" fmla="*/ 42 w 103"/>
                      <a:gd name="T67" fmla="*/ 97 h 97"/>
                      <a:gd name="T68" fmla="*/ 34 w 103"/>
                      <a:gd name="T69" fmla="*/ 97 h 97"/>
                      <a:gd name="T70" fmla="*/ 27 w 103"/>
                      <a:gd name="T71" fmla="*/ 93 h 97"/>
                      <a:gd name="T72" fmla="*/ 23 w 103"/>
                      <a:gd name="T73" fmla="*/ 85 h 97"/>
                      <a:gd name="T74" fmla="*/ 19 w 103"/>
                      <a:gd name="T75" fmla="*/ 76 h 97"/>
                      <a:gd name="T76" fmla="*/ 15 w 103"/>
                      <a:gd name="T77" fmla="*/ 81 h 97"/>
                      <a:gd name="T78" fmla="*/ 11 w 103"/>
                      <a:gd name="T79" fmla="*/ 76 h 97"/>
                      <a:gd name="T80" fmla="*/ 7 w 103"/>
                      <a:gd name="T81" fmla="*/ 72 h 97"/>
                      <a:gd name="T82" fmla="*/ 4 w 103"/>
                      <a:gd name="T83" fmla="*/ 68 h 97"/>
                      <a:gd name="T84" fmla="*/ 0 w 103"/>
                      <a:gd name="T85" fmla="*/ 64 h 97"/>
                      <a:gd name="T86" fmla="*/ 0 w 103"/>
                      <a:gd name="T87" fmla="*/ 56 h 97"/>
                      <a:gd name="T88" fmla="*/ 0 w 103"/>
                      <a:gd name="T89" fmla="*/ 48 h 97"/>
                      <a:gd name="T90" fmla="*/ 0 w 103"/>
                      <a:gd name="T91" fmla="*/ 40 h 97"/>
                      <a:gd name="T92" fmla="*/ 0 w 103"/>
                      <a:gd name="T93" fmla="*/ 32 h 97"/>
                      <a:gd name="T94" fmla="*/ 0 w 103"/>
                      <a:gd name="T95" fmla="*/ 24 h 97"/>
                      <a:gd name="T96" fmla="*/ 0 w 103"/>
                      <a:gd name="T97" fmla="*/ 16 h 97"/>
                      <a:gd name="T98" fmla="*/ 0 w 103"/>
                      <a:gd name="T99" fmla="*/ 8 h 9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</a:cxnLst>
                    <a:rect l="0" t="0" r="r" b="b"/>
                    <a:pathLst>
                      <a:path w="103" h="97">
                        <a:moveTo>
                          <a:pt x="0" y="8"/>
                        </a:moveTo>
                        <a:lnTo>
                          <a:pt x="4" y="8"/>
                        </a:lnTo>
                        <a:lnTo>
                          <a:pt x="7" y="4"/>
                        </a:lnTo>
                        <a:lnTo>
                          <a:pt x="7" y="0"/>
                        </a:lnTo>
                        <a:lnTo>
                          <a:pt x="11" y="0"/>
                        </a:lnTo>
                        <a:lnTo>
                          <a:pt x="15" y="0"/>
                        </a:lnTo>
                        <a:lnTo>
                          <a:pt x="19" y="4"/>
                        </a:lnTo>
                        <a:lnTo>
                          <a:pt x="23" y="4"/>
                        </a:lnTo>
                        <a:lnTo>
                          <a:pt x="23" y="8"/>
                        </a:lnTo>
                        <a:lnTo>
                          <a:pt x="27" y="8"/>
                        </a:lnTo>
                        <a:lnTo>
                          <a:pt x="27" y="12"/>
                        </a:lnTo>
                        <a:lnTo>
                          <a:pt x="30" y="12"/>
                        </a:lnTo>
                        <a:lnTo>
                          <a:pt x="34" y="12"/>
                        </a:lnTo>
                        <a:lnTo>
                          <a:pt x="34" y="16"/>
                        </a:lnTo>
                        <a:lnTo>
                          <a:pt x="38" y="20"/>
                        </a:lnTo>
                        <a:lnTo>
                          <a:pt x="42" y="20"/>
                        </a:lnTo>
                        <a:lnTo>
                          <a:pt x="46" y="20"/>
                        </a:lnTo>
                        <a:lnTo>
                          <a:pt x="46" y="24"/>
                        </a:lnTo>
                        <a:lnTo>
                          <a:pt x="50" y="24"/>
                        </a:lnTo>
                        <a:lnTo>
                          <a:pt x="53" y="24"/>
                        </a:lnTo>
                        <a:lnTo>
                          <a:pt x="53" y="28"/>
                        </a:lnTo>
                        <a:lnTo>
                          <a:pt x="57" y="32"/>
                        </a:lnTo>
                        <a:lnTo>
                          <a:pt x="61" y="32"/>
                        </a:lnTo>
                        <a:lnTo>
                          <a:pt x="65" y="36"/>
                        </a:lnTo>
                        <a:lnTo>
                          <a:pt x="69" y="36"/>
                        </a:lnTo>
                        <a:lnTo>
                          <a:pt x="69" y="40"/>
                        </a:lnTo>
                        <a:lnTo>
                          <a:pt x="69" y="44"/>
                        </a:lnTo>
                        <a:lnTo>
                          <a:pt x="69" y="48"/>
                        </a:lnTo>
                        <a:lnTo>
                          <a:pt x="69" y="52"/>
                        </a:lnTo>
                        <a:lnTo>
                          <a:pt x="73" y="52"/>
                        </a:lnTo>
                        <a:lnTo>
                          <a:pt x="73" y="56"/>
                        </a:lnTo>
                        <a:lnTo>
                          <a:pt x="76" y="56"/>
                        </a:lnTo>
                        <a:lnTo>
                          <a:pt x="80" y="56"/>
                        </a:lnTo>
                        <a:lnTo>
                          <a:pt x="84" y="56"/>
                        </a:lnTo>
                        <a:lnTo>
                          <a:pt x="88" y="56"/>
                        </a:lnTo>
                        <a:lnTo>
                          <a:pt x="92" y="60"/>
                        </a:lnTo>
                        <a:lnTo>
                          <a:pt x="96" y="60"/>
                        </a:lnTo>
                        <a:lnTo>
                          <a:pt x="99" y="60"/>
                        </a:lnTo>
                        <a:lnTo>
                          <a:pt x="103" y="64"/>
                        </a:lnTo>
                        <a:lnTo>
                          <a:pt x="103" y="68"/>
                        </a:lnTo>
                        <a:lnTo>
                          <a:pt x="99" y="68"/>
                        </a:lnTo>
                        <a:lnTo>
                          <a:pt x="99" y="72"/>
                        </a:lnTo>
                        <a:lnTo>
                          <a:pt x="96" y="72"/>
                        </a:lnTo>
                        <a:lnTo>
                          <a:pt x="96" y="76"/>
                        </a:lnTo>
                        <a:lnTo>
                          <a:pt x="92" y="76"/>
                        </a:lnTo>
                        <a:lnTo>
                          <a:pt x="92" y="81"/>
                        </a:lnTo>
                        <a:lnTo>
                          <a:pt x="92" y="85"/>
                        </a:lnTo>
                        <a:lnTo>
                          <a:pt x="88" y="85"/>
                        </a:lnTo>
                        <a:lnTo>
                          <a:pt x="88" y="89"/>
                        </a:lnTo>
                        <a:lnTo>
                          <a:pt x="88" y="93"/>
                        </a:lnTo>
                        <a:lnTo>
                          <a:pt x="84" y="93"/>
                        </a:lnTo>
                        <a:lnTo>
                          <a:pt x="80" y="97"/>
                        </a:lnTo>
                        <a:lnTo>
                          <a:pt x="80" y="93"/>
                        </a:lnTo>
                        <a:lnTo>
                          <a:pt x="80" y="89"/>
                        </a:lnTo>
                        <a:lnTo>
                          <a:pt x="76" y="89"/>
                        </a:lnTo>
                        <a:lnTo>
                          <a:pt x="76" y="93"/>
                        </a:lnTo>
                        <a:lnTo>
                          <a:pt x="73" y="93"/>
                        </a:lnTo>
                        <a:lnTo>
                          <a:pt x="73" y="89"/>
                        </a:lnTo>
                        <a:lnTo>
                          <a:pt x="69" y="89"/>
                        </a:lnTo>
                        <a:lnTo>
                          <a:pt x="65" y="89"/>
                        </a:lnTo>
                        <a:lnTo>
                          <a:pt x="61" y="89"/>
                        </a:lnTo>
                        <a:lnTo>
                          <a:pt x="61" y="93"/>
                        </a:lnTo>
                        <a:lnTo>
                          <a:pt x="57" y="93"/>
                        </a:lnTo>
                        <a:lnTo>
                          <a:pt x="53" y="93"/>
                        </a:lnTo>
                        <a:lnTo>
                          <a:pt x="50" y="93"/>
                        </a:lnTo>
                        <a:lnTo>
                          <a:pt x="46" y="93"/>
                        </a:lnTo>
                        <a:lnTo>
                          <a:pt x="42" y="93"/>
                        </a:lnTo>
                        <a:lnTo>
                          <a:pt x="42" y="97"/>
                        </a:lnTo>
                        <a:lnTo>
                          <a:pt x="38" y="97"/>
                        </a:lnTo>
                        <a:lnTo>
                          <a:pt x="34" y="97"/>
                        </a:lnTo>
                        <a:lnTo>
                          <a:pt x="30" y="97"/>
                        </a:lnTo>
                        <a:lnTo>
                          <a:pt x="27" y="93"/>
                        </a:lnTo>
                        <a:lnTo>
                          <a:pt x="23" y="89"/>
                        </a:lnTo>
                        <a:lnTo>
                          <a:pt x="23" y="85"/>
                        </a:lnTo>
                        <a:lnTo>
                          <a:pt x="23" y="81"/>
                        </a:lnTo>
                        <a:lnTo>
                          <a:pt x="19" y="76"/>
                        </a:lnTo>
                        <a:lnTo>
                          <a:pt x="19" y="81"/>
                        </a:lnTo>
                        <a:lnTo>
                          <a:pt x="15" y="81"/>
                        </a:lnTo>
                        <a:lnTo>
                          <a:pt x="11" y="81"/>
                        </a:lnTo>
                        <a:lnTo>
                          <a:pt x="11" y="76"/>
                        </a:lnTo>
                        <a:lnTo>
                          <a:pt x="7" y="76"/>
                        </a:lnTo>
                        <a:lnTo>
                          <a:pt x="7" y="72"/>
                        </a:lnTo>
                        <a:lnTo>
                          <a:pt x="4" y="72"/>
                        </a:lnTo>
                        <a:lnTo>
                          <a:pt x="4" y="68"/>
                        </a:lnTo>
                        <a:lnTo>
                          <a:pt x="0" y="68"/>
                        </a:lnTo>
                        <a:lnTo>
                          <a:pt x="0" y="64"/>
                        </a:lnTo>
                        <a:lnTo>
                          <a:pt x="0" y="60"/>
                        </a:lnTo>
                        <a:lnTo>
                          <a:pt x="0" y="56"/>
                        </a:lnTo>
                        <a:lnTo>
                          <a:pt x="0" y="52"/>
                        </a:lnTo>
                        <a:lnTo>
                          <a:pt x="0" y="48"/>
                        </a:lnTo>
                        <a:lnTo>
                          <a:pt x="0" y="44"/>
                        </a:lnTo>
                        <a:lnTo>
                          <a:pt x="0" y="40"/>
                        </a:lnTo>
                        <a:lnTo>
                          <a:pt x="0" y="36"/>
                        </a:lnTo>
                        <a:lnTo>
                          <a:pt x="0" y="32"/>
                        </a:lnTo>
                        <a:lnTo>
                          <a:pt x="0" y="28"/>
                        </a:lnTo>
                        <a:lnTo>
                          <a:pt x="0" y="24"/>
                        </a:lnTo>
                        <a:lnTo>
                          <a:pt x="0" y="20"/>
                        </a:lnTo>
                        <a:lnTo>
                          <a:pt x="0" y="16"/>
                        </a:lnTo>
                        <a:lnTo>
                          <a:pt x="0" y="12"/>
                        </a:lnTo>
                        <a:lnTo>
                          <a:pt x="0" y="8"/>
                        </a:lnTo>
                        <a:close/>
                      </a:path>
                    </a:pathLst>
                  </a:custGeom>
                  <a:solidFill>
                    <a:srgbClr val="FF0000"/>
                  </a:solidFill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65" name="Freeform 841">
                    <a:extLst>
                      <a:ext uri="{FF2B5EF4-FFF2-40B4-BE49-F238E27FC236}">
                        <a16:creationId xmlns:a16="http://schemas.microsoft.com/office/drawing/2014/main" id="{D0244ECD-76AA-7483-AE62-335CF6AAD93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910" y="927"/>
                    <a:ext cx="125" cy="194"/>
                  </a:xfrm>
                  <a:custGeom>
                    <a:avLst/>
                    <a:gdLst>
                      <a:gd name="T0" fmla="*/ 7 w 126"/>
                      <a:gd name="T1" fmla="*/ 32 h 194"/>
                      <a:gd name="T2" fmla="*/ 19 w 126"/>
                      <a:gd name="T3" fmla="*/ 28 h 194"/>
                      <a:gd name="T4" fmla="*/ 30 w 126"/>
                      <a:gd name="T5" fmla="*/ 24 h 194"/>
                      <a:gd name="T6" fmla="*/ 42 w 126"/>
                      <a:gd name="T7" fmla="*/ 16 h 194"/>
                      <a:gd name="T8" fmla="*/ 53 w 126"/>
                      <a:gd name="T9" fmla="*/ 12 h 194"/>
                      <a:gd name="T10" fmla="*/ 65 w 126"/>
                      <a:gd name="T11" fmla="*/ 4 h 194"/>
                      <a:gd name="T12" fmla="*/ 76 w 126"/>
                      <a:gd name="T13" fmla="*/ 0 h 194"/>
                      <a:gd name="T14" fmla="*/ 84 w 126"/>
                      <a:gd name="T15" fmla="*/ 16 h 194"/>
                      <a:gd name="T16" fmla="*/ 96 w 126"/>
                      <a:gd name="T17" fmla="*/ 20 h 194"/>
                      <a:gd name="T18" fmla="*/ 96 w 126"/>
                      <a:gd name="T19" fmla="*/ 28 h 194"/>
                      <a:gd name="T20" fmla="*/ 88 w 126"/>
                      <a:gd name="T21" fmla="*/ 36 h 194"/>
                      <a:gd name="T22" fmla="*/ 84 w 126"/>
                      <a:gd name="T23" fmla="*/ 48 h 194"/>
                      <a:gd name="T24" fmla="*/ 92 w 126"/>
                      <a:gd name="T25" fmla="*/ 56 h 194"/>
                      <a:gd name="T26" fmla="*/ 96 w 126"/>
                      <a:gd name="T27" fmla="*/ 73 h 194"/>
                      <a:gd name="T28" fmla="*/ 103 w 126"/>
                      <a:gd name="T29" fmla="*/ 81 h 194"/>
                      <a:gd name="T30" fmla="*/ 115 w 126"/>
                      <a:gd name="T31" fmla="*/ 85 h 194"/>
                      <a:gd name="T32" fmla="*/ 122 w 126"/>
                      <a:gd name="T33" fmla="*/ 93 h 194"/>
                      <a:gd name="T34" fmla="*/ 111 w 126"/>
                      <a:gd name="T35" fmla="*/ 97 h 194"/>
                      <a:gd name="T36" fmla="*/ 103 w 126"/>
                      <a:gd name="T37" fmla="*/ 105 h 194"/>
                      <a:gd name="T38" fmla="*/ 103 w 126"/>
                      <a:gd name="T39" fmla="*/ 121 h 194"/>
                      <a:gd name="T40" fmla="*/ 107 w 126"/>
                      <a:gd name="T41" fmla="*/ 133 h 194"/>
                      <a:gd name="T42" fmla="*/ 115 w 126"/>
                      <a:gd name="T43" fmla="*/ 141 h 194"/>
                      <a:gd name="T44" fmla="*/ 115 w 126"/>
                      <a:gd name="T45" fmla="*/ 154 h 194"/>
                      <a:gd name="T46" fmla="*/ 111 w 126"/>
                      <a:gd name="T47" fmla="*/ 158 h 194"/>
                      <a:gd name="T48" fmla="*/ 119 w 126"/>
                      <a:gd name="T49" fmla="*/ 166 h 194"/>
                      <a:gd name="T50" fmla="*/ 115 w 126"/>
                      <a:gd name="T51" fmla="*/ 170 h 194"/>
                      <a:gd name="T52" fmla="*/ 126 w 126"/>
                      <a:gd name="T53" fmla="*/ 174 h 194"/>
                      <a:gd name="T54" fmla="*/ 119 w 126"/>
                      <a:gd name="T55" fmla="*/ 182 h 194"/>
                      <a:gd name="T56" fmla="*/ 115 w 126"/>
                      <a:gd name="T57" fmla="*/ 186 h 194"/>
                      <a:gd name="T58" fmla="*/ 107 w 126"/>
                      <a:gd name="T59" fmla="*/ 194 h 194"/>
                      <a:gd name="T60" fmla="*/ 96 w 126"/>
                      <a:gd name="T61" fmla="*/ 190 h 194"/>
                      <a:gd name="T62" fmla="*/ 84 w 126"/>
                      <a:gd name="T63" fmla="*/ 182 h 194"/>
                      <a:gd name="T64" fmla="*/ 76 w 126"/>
                      <a:gd name="T65" fmla="*/ 174 h 194"/>
                      <a:gd name="T66" fmla="*/ 76 w 126"/>
                      <a:gd name="T67" fmla="*/ 166 h 194"/>
                      <a:gd name="T68" fmla="*/ 73 w 126"/>
                      <a:gd name="T69" fmla="*/ 154 h 194"/>
                      <a:gd name="T70" fmla="*/ 61 w 126"/>
                      <a:gd name="T71" fmla="*/ 146 h 194"/>
                      <a:gd name="T72" fmla="*/ 53 w 126"/>
                      <a:gd name="T73" fmla="*/ 146 h 194"/>
                      <a:gd name="T74" fmla="*/ 46 w 126"/>
                      <a:gd name="T75" fmla="*/ 141 h 194"/>
                      <a:gd name="T76" fmla="*/ 38 w 126"/>
                      <a:gd name="T77" fmla="*/ 129 h 194"/>
                      <a:gd name="T78" fmla="*/ 38 w 126"/>
                      <a:gd name="T79" fmla="*/ 121 h 194"/>
                      <a:gd name="T80" fmla="*/ 42 w 126"/>
                      <a:gd name="T81" fmla="*/ 109 h 194"/>
                      <a:gd name="T82" fmla="*/ 42 w 126"/>
                      <a:gd name="T83" fmla="*/ 101 h 194"/>
                      <a:gd name="T84" fmla="*/ 30 w 126"/>
                      <a:gd name="T85" fmla="*/ 97 h 194"/>
                      <a:gd name="T86" fmla="*/ 19 w 126"/>
                      <a:gd name="T87" fmla="*/ 93 h 194"/>
                      <a:gd name="T88" fmla="*/ 19 w 126"/>
                      <a:gd name="T89" fmla="*/ 85 h 194"/>
                      <a:gd name="T90" fmla="*/ 23 w 126"/>
                      <a:gd name="T91" fmla="*/ 73 h 194"/>
                      <a:gd name="T92" fmla="*/ 19 w 126"/>
                      <a:gd name="T93" fmla="*/ 69 h 194"/>
                      <a:gd name="T94" fmla="*/ 23 w 126"/>
                      <a:gd name="T95" fmla="*/ 56 h 194"/>
                      <a:gd name="T96" fmla="*/ 15 w 126"/>
                      <a:gd name="T97" fmla="*/ 48 h 194"/>
                      <a:gd name="T98" fmla="*/ 4 w 126"/>
                      <a:gd name="T99" fmla="*/ 40 h 19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</a:cxnLst>
                    <a:rect l="0" t="0" r="r" b="b"/>
                    <a:pathLst>
                      <a:path w="126" h="194">
                        <a:moveTo>
                          <a:pt x="0" y="40"/>
                        </a:moveTo>
                        <a:lnTo>
                          <a:pt x="4" y="36"/>
                        </a:lnTo>
                        <a:lnTo>
                          <a:pt x="4" y="32"/>
                        </a:lnTo>
                        <a:lnTo>
                          <a:pt x="7" y="32"/>
                        </a:lnTo>
                        <a:lnTo>
                          <a:pt x="11" y="32"/>
                        </a:lnTo>
                        <a:lnTo>
                          <a:pt x="15" y="32"/>
                        </a:lnTo>
                        <a:lnTo>
                          <a:pt x="19" y="32"/>
                        </a:lnTo>
                        <a:lnTo>
                          <a:pt x="19" y="28"/>
                        </a:lnTo>
                        <a:lnTo>
                          <a:pt x="23" y="28"/>
                        </a:lnTo>
                        <a:lnTo>
                          <a:pt x="27" y="28"/>
                        </a:lnTo>
                        <a:lnTo>
                          <a:pt x="27" y="24"/>
                        </a:lnTo>
                        <a:lnTo>
                          <a:pt x="30" y="24"/>
                        </a:lnTo>
                        <a:lnTo>
                          <a:pt x="34" y="24"/>
                        </a:lnTo>
                        <a:lnTo>
                          <a:pt x="34" y="20"/>
                        </a:lnTo>
                        <a:lnTo>
                          <a:pt x="38" y="20"/>
                        </a:lnTo>
                        <a:lnTo>
                          <a:pt x="42" y="16"/>
                        </a:lnTo>
                        <a:lnTo>
                          <a:pt x="46" y="16"/>
                        </a:lnTo>
                        <a:lnTo>
                          <a:pt x="46" y="12"/>
                        </a:lnTo>
                        <a:lnTo>
                          <a:pt x="50" y="12"/>
                        </a:lnTo>
                        <a:lnTo>
                          <a:pt x="53" y="12"/>
                        </a:lnTo>
                        <a:lnTo>
                          <a:pt x="57" y="12"/>
                        </a:lnTo>
                        <a:lnTo>
                          <a:pt x="61" y="12"/>
                        </a:lnTo>
                        <a:lnTo>
                          <a:pt x="65" y="8"/>
                        </a:lnTo>
                        <a:lnTo>
                          <a:pt x="65" y="4"/>
                        </a:lnTo>
                        <a:lnTo>
                          <a:pt x="65" y="0"/>
                        </a:lnTo>
                        <a:lnTo>
                          <a:pt x="69" y="0"/>
                        </a:lnTo>
                        <a:lnTo>
                          <a:pt x="73" y="0"/>
                        </a:lnTo>
                        <a:lnTo>
                          <a:pt x="76" y="0"/>
                        </a:lnTo>
                        <a:lnTo>
                          <a:pt x="80" y="4"/>
                        </a:lnTo>
                        <a:lnTo>
                          <a:pt x="80" y="8"/>
                        </a:lnTo>
                        <a:lnTo>
                          <a:pt x="80" y="12"/>
                        </a:lnTo>
                        <a:lnTo>
                          <a:pt x="84" y="16"/>
                        </a:lnTo>
                        <a:lnTo>
                          <a:pt x="88" y="16"/>
                        </a:lnTo>
                        <a:lnTo>
                          <a:pt x="92" y="16"/>
                        </a:lnTo>
                        <a:lnTo>
                          <a:pt x="96" y="16"/>
                        </a:lnTo>
                        <a:lnTo>
                          <a:pt x="96" y="20"/>
                        </a:lnTo>
                        <a:lnTo>
                          <a:pt x="99" y="20"/>
                        </a:lnTo>
                        <a:lnTo>
                          <a:pt x="99" y="24"/>
                        </a:lnTo>
                        <a:lnTo>
                          <a:pt x="99" y="28"/>
                        </a:lnTo>
                        <a:lnTo>
                          <a:pt x="96" y="28"/>
                        </a:lnTo>
                        <a:lnTo>
                          <a:pt x="92" y="28"/>
                        </a:lnTo>
                        <a:lnTo>
                          <a:pt x="92" y="32"/>
                        </a:lnTo>
                        <a:lnTo>
                          <a:pt x="92" y="36"/>
                        </a:lnTo>
                        <a:lnTo>
                          <a:pt x="88" y="36"/>
                        </a:lnTo>
                        <a:lnTo>
                          <a:pt x="88" y="40"/>
                        </a:lnTo>
                        <a:lnTo>
                          <a:pt x="84" y="40"/>
                        </a:lnTo>
                        <a:lnTo>
                          <a:pt x="84" y="44"/>
                        </a:lnTo>
                        <a:lnTo>
                          <a:pt x="84" y="48"/>
                        </a:lnTo>
                        <a:lnTo>
                          <a:pt x="88" y="48"/>
                        </a:lnTo>
                        <a:lnTo>
                          <a:pt x="92" y="48"/>
                        </a:lnTo>
                        <a:lnTo>
                          <a:pt x="92" y="52"/>
                        </a:lnTo>
                        <a:lnTo>
                          <a:pt x="92" y="56"/>
                        </a:lnTo>
                        <a:lnTo>
                          <a:pt x="96" y="61"/>
                        </a:lnTo>
                        <a:lnTo>
                          <a:pt x="96" y="65"/>
                        </a:lnTo>
                        <a:lnTo>
                          <a:pt x="96" y="69"/>
                        </a:lnTo>
                        <a:lnTo>
                          <a:pt x="96" y="73"/>
                        </a:lnTo>
                        <a:lnTo>
                          <a:pt x="96" y="77"/>
                        </a:lnTo>
                        <a:lnTo>
                          <a:pt x="99" y="77"/>
                        </a:lnTo>
                        <a:lnTo>
                          <a:pt x="99" y="81"/>
                        </a:lnTo>
                        <a:lnTo>
                          <a:pt x="103" y="81"/>
                        </a:lnTo>
                        <a:lnTo>
                          <a:pt x="107" y="81"/>
                        </a:lnTo>
                        <a:lnTo>
                          <a:pt x="111" y="81"/>
                        </a:lnTo>
                        <a:lnTo>
                          <a:pt x="115" y="81"/>
                        </a:lnTo>
                        <a:lnTo>
                          <a:pt x="115" y="85"/>
                        </a:lnTo>
                        <a:lnTo>
                          <a:pt x="115" y="89"/>
                        </a:lnTo>
                        <a:lnTo>
                          <a:pt x="119" y="89"/>
                        </a:lnTo>
                        <a:lnTo>
                          <a:pt x="119" y="93"/>
                        </a:lnTo>
                        <a:lnTo>
                          <a:pt x="122" y="93"/>
                        </a:lnTo>
                        <a:lnTo>
                          <a:pt x="122" y="97"/>
                        </a:lnTo>
                        <a:lnTo>
                          <a:pt x="119" y="97"/>
                        </a:lnTo>
                        <a:lnTo>
                          <a:pt x="115" y="97"/>
                        </a:lnTo>
                        <a:lnTo>
                          <a:pt x="111" y="97"/>
                        </a:lnTo>
                        <a:lnTo>
                          <a:pt x="107" y="97"/>
                        </a:lnTo>
                        <a:lnTo>
                          <a:pt x="107" y="101"/>
                        </a:lnTo>
                        <a:lnTo>
                          <a:pt x="103" y="101"/>
                        </a:lnTo>
                        <a:lnTo>
                          <a:pt x="103" y="105"/>
                        </a:lnTo>
                        <a:lnTo>
                          <a:pt x="103" y="109"/>
                        </a:lnTo>
                        <a:lnTo>
                          <a:pt x="103" y="113"/>
                        </a:lnTo>
                        <a:lnTo>
                          <a:pt x="103" y="117"/>
                        </a:lnTo>
                        <a:lnTo>
                          <a:pt x="103" y="121"/>
                        </a:lnTo>
                        <a:lnTo>
                          <a:pt x="103" y="125"/>
                        </a:lnTo>
                        <a:lnTo>
                          <a:pt x="103" y="129"/>
                        </a:lnTo>
                        <a:lnTo>
                          <a:pt x="103" y="133"/>
                        </a:lnTo>
                        <a:lnTo>
                          <a:pt x="107" y="133"/>
                        </a:lnTo>
                        <a:lnTo>
                          <a:pt x="111" y="133"/>
                        </a:lnTo>
                        <a:lnTo>
                          <a:pt x="111" y="137"/>
                        </a:lnTo>
                        <a:lnTo>
                          <a:pt x="115" y="137"/>
                        </a:lnTo>
                        <a:lnTo>
                          <a:pt x="115" y="141"/>
                        </a:lnTo>
                        <a:lnTo>
                          <a:pt x="115" y="146"/>
                        </a:lnTo>
                        <a:lnTo>
                          <a:pt x="115" y="150"/>
                        </a:lnTo>
                        <a:lnTo>
                          <a:pt x="119" y="150"/>
                        </a:lnTo>
                        <a:lnTo>
                          <a:pt x="115" y="154"/>
                        </a:lnTo>
                        <a:lnTo>
                          <a:pt x="111" y="154"/>
                        </a:lnTo>
                        <a:lnTo>
                          <a:pt x="107" y="154"/>
                        </a:lnTo>
                        <a:lnTo>
                          <a:pt x="107" y="158"/>
                        </a:lnTo>
                        <a:lnTo>
                          <a:pt x="111" y="158"/>
                        </a:lnTo>
                        <a:lnTo>
                          <a:pt x="115" y="158"/>
                        </a:lnTo>
                        <a:lnTo>
                          <a:pt x="119" y="158"/>
                        </a:lnTo>
                        <a:lnTo>
                          <a:pt x="119" y="162"/>
                        </a:lnTo>
                        <a:lnTo>
                          <a:pt x="119" y="166"/>
                        </a:lnTo>
                        <a:lnTo>
                          <a:pt x="115" y="166"/>
                        </a:lnTo>
                        <a:lnTo>
                          <a:pt x="111" y="166"/>
                        </a:lnTo>
                        <a:lnTo>
                          <a:pt x="111" y="170"/>
                        </a:lnTo>
                        <a:lnTo>
                          <a:pt x="115" y="170"/>
                        </a:lnTo>
                        <a:lnTo>
                          <a:pt x="119" y="170"/>
                        </a:lnTo>
                        <a:lnTo>
                          <a:pt x="119" y="174"/>
                        </a:lnTo>
                        <a:lnTo>
                          <a:pt x="122" y="174"/>
                        </a:lnTo>
                        <a:lnTo>
                          <a:pt x="126" y="174"/>
                        </a:lnTo>
                        <a:lnTo>
                          <a:pt x="122" y="174"/>
                        </a:lnTo>
                        <a:lnTo>
                          <a:pt x="122" y="178"/>
                        </a:lnTo>
                        <a:lnTo>
                          <a:pt x="119" y="178"/>
                        </a:lnTo>
                        <a:lnTo>
                          <a:pt x="119" y="182"/>
                        </a:lnTo>
                        <a:lnTo>
                          <a:pt x="122" y="182"/>
                        </a:lnTo>
                        <a:lnTo>
                          <a:pt x="122" y="186"/>
                        </a:lnTo>
                        <a:lnTo>
                          <a:pt x="119" y="186"/>
                        </a:lnTo>
                        <a:lnTo>
                          <a:pt x="115" y="186"/>
                        </a:lnTo>
                        <a:lnTo>
                          <a:pt x="111" y="186"/>
                        </a:lnTo>
                        <a:lnTo>
                          <a:pt x="111" y="190"/>
                        </a:lnTo>
                        <a:lnTo>
                          <a:pt x="107" y="190"/>
                        </a:lnTo>
                        <a:lnTo>
                          <a:pt x="107" y="194"/>
                        </a:lnTo>
                        <a:lnTo>
                          <a:pt x="103" y="194"/>
                        </a:lnTo>
                        <a:lnTo>
                          <a:pt x="99" y="194"/>
                        </a:lnTo>
                        <a:lnTo>
                          <a:pt x="96" y="194"/>
                        </a:lnTo>
                        <a:lnTo>
                          <a:pt x="96" y="190"/>
                        </a:lnTo>
                        <a:lnTo>
                          <a:pt x="92" y="190"/>
                        </a:lnTo>
                        <a:lnTo>
                          <a:pt x="92" y="186"/>
                        </a:lnTo>
                        <a:lnTo>
                          <a:pt x="88" y="186"/>
                        </a:lnTo>
                        <a:lnTo>
                          <a:pt x="84" y="182"/>
                        </a:lnTo>
                        <a:lnTo>
                          <a:pt x="84" y="178"/>
                        </a:lnTo>
                        <a:lnTo>
                          <a:pt x="80" y="178"/>
                        </a:lnTo>
                        <a:lnTo>
                          <a:pt x="80" y="174"/>
                        </a:lnTo>
                        <a:lnTo>
                          <a:pt x="76" y="174"/>
                        </a:lnTo>
                        <a:lnTo>
                          <a:pt x="76" y="170"/>
                        </a:lnTo>
                        <a:lnTo>
                          <a:pt x="80" y="170"/>
                        </a:lnTo>
                        <a:lnTo>
                          <a:pt x="80" y="166"/>
                        </a:lnTo>
                        <a:lnTo>
                          <a:pt x="76" y="166"/>
                        </a:lnTo>
                        <a:lnTo>
                          <a:pt x="76" y="162"/>
                        </a:lnTo>
                        <a:lnTo>
                          <a:pt x="76" y="158"/>
                        </a:lnTo>
                        <a:lnTo>
                          <a:pt x="76" y="154"/>
                        </a:lnTo>
                        <a:lnTo>
                          <a:pt x="73" y="154"/>
                        </a:lnTo>
                        <a:lnTo>
                          <a:pt x="69" y="154"/>
                        </a:lnTo>
                        <a:lnTo>
                          <a:pt x="65" y="150"/>
                        </a:lnTo>
                        <a:lnTo>
                          <a:pt x="65" y="146"/>
                        </a:lnTo>
                        <a:lnTo>
                          <a:pt x="61" y="146"/>
                        </a:lnTo>
                        <a:lnTo>
                          <a:pt x="61" y="150"/>
                        </a:lnTo>
                        <a:lnTo>
                          <a:pt x="57" y="150"/>
                        </a:lnTo>
                        <a:lnTo>
                          <a:pt x="57" y="146"/>
                        </a:lnTo>
                        <a:lnTo>
                          <a:pt x="53" y="146"/>
                        </a:lnTo>
                        <a:lnTo>
                          <a:pt x="53" y="150"/>
                        </a:lnTo>
                        <a:lnTo>
                          <a:pt x="50" y="150"/>
                        </a:lnTo>
                        <a:lnTo>
                          <a:pt x="46" y="146"/>
                        </a:lnTo>
                        <a:lnTo>
                          <a:pt x="46" y="141"/>
                        </a:lnTo>
                        <a:lnTo>
                          <a:pt x="46" y="137"/>
                        </a:lnTo>
                        <a:lnTo>
                          <a:pt x="42" y="137"/>
                        </a:lnTo>
                        <a:lnTo>
                          <a:pt x="38" y="133"/>
                        </a:lnTo>
                        <a:lnTo>
                          <a:pt x="38" y="129"/>
                        </a:lnTo>
                        <a:lnTo>
                          <a:pt x="34" y="129"/>
                        </a:lnTo>
                        <a:lnTo>
                          <a:pt x="38" y="129"/>
                        </a:lnTo>
                        <a:lnTo>
                          <a:pt x="38" y="125"/>
                        </a:lnTo>
                        <a:lnTo>
                          <a:pt x="38" y="121"/>
                        </a:lnTo>
                        <a:lnTo>
                          <a:pt x="38" y="117"/>
                        </a:lnTo>
                        <a:lnTo>
                          <a:pt x="38" y="113"/>
                        </a:lnTo>
                        <a:lnTo>
                          <a:pt x="42" y="113"/>
                        </a:lnTo>
                        <a:lnTo>
                          <a:pt x="42" y="109"/>
                        </a:lnTo>
                        <a:lnTo>
                          <a:pt x="38" y="109"/>
                        </a:lnTo>
                        <a:lnTo>
                          <a:pt x="38" y="105"/>
                        </a:lnTo>
                        <a:lnTo>
                          <a:pt x="42" y="105"/>
                        </a:lnTo>
                        <a:lnTo>
                          <a:pt x="42" y="101"/>
                        </a:lnTo>
                        <a:lnTo>
                          <a:pt x="38" y="101"/>
                        </a:lnTo>
                        <a:lnTo>
                          <a:pt x="34" y="101"/>
                        </a:lnTo>
                        <a:lnTo>
                          <a:pt x="34" y="97"/>
                        </a:lnTo>
                        <a:lnTo>
                          <a:pt x="30" y="97"/>
                        </a:lnTo>
                        <a:lnTo>
                          <a:pt x="30" y="93"/>
                        </a:lnTo>
                        <a:lnTo>
                          <a:pt x="27" y="93"/>
                        </a:lnTo>
                        <a:lnTo>
                          <a:pt x="23" y="93"/>
                        </a:lnTo>
                        <a:lnTo>
                          <a:pt x="19" y="93"/>
                        </a:lnTo>
                        <a:lnTo>
                          <a:pt x="15" y="93"/>
                        </a:lnTo>
                        <a:lnTo>
                          <a:pt x="15" y="89"/>
                        </a:lnTo>
                        <a:lnTo>
                          <a:pt x="15" y="85"/>
                        </a:lnTo>
                        <a:lnTo>
                          <a:pt x="19" y="85"/>
                        </a:lnTo>
                        <a:lnTo>
                          <a:pt x="19" y="81"/>
                        </a:lnTo>
                        <a:lnTo>
                          <a:pt x="19" y="77"/>
                        </a:lnTo>
                        <a:lnTo>
                          <a:pt x="23" y="77"/>
                        </a:lnTo>
                        <a:lnTo>
                          <a:pt x="23" y="73"/>
                        </a:lnTo>
                        <a:lnTo>
                          <a:pt x="19" y="73"/>
                        </a:lnTo>
                        <a:lnTo>
                          <a:pt x="15" y="73"/>
                        </a:lnTo>
                        <a:lnTo>
                          <a:pt x="15" y="69"/>
                        </a:lnTo>
                        <a:lnTo>
                          <a:pt x="19" y="69"/>
                        </a:lnTo>
                        <a:lnTo>
                          <a:pt x="19" y="65"/>
                        </a:lnTo>
                        <a:lnTo>
                          <a:pt x="23" y="65"/>
                        </a:lnTo>
                        <a:lnTo>
                          <a:pt x="23" y="61"/>
                        </a:lnTo>
                        <a:lnTo>
                          <a:pt x="23" y="56"/>
                        </a:lnTo>
                        <a:lnTo>
                          <a:pt x="19" y="56"/>
                        </a:lnTo>
                        <a:lnTo>
                          <a:pt x="19" y="52"/>
                        </a:lnTo>
                        <a:lnTo>
                          <a:pt x="15" y="52"/>
                        </a:lnTo>
                        <a:lnTo>
                          <a:pt x="15" y="48"/>
                        </a:lnTo>
                        <a:lnTo>
                          <a:pt x="11" y="48"/>
                        </a:lnTo>
                        <a:lnTo>
                          <a:pt x="11" y="44"/>
                        </a:lnTo>
                        <a:lnTo>
                          <a:pt x="7" y="40"/>
                        </a:lnTo>
                        <a:lnTo>
                          <a:pt x="4" y="40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rgbClr val="FF0000"/>
                  </a:solidFill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66" name="Freeform 842">
                    <a:extLst>
                      <a:ext uri="{FF2B5EF4-FFF2-40B4-BE49-F238E27FC236}">
                        <a16:creationId xmlns:a16="http://schemas.microsoft.com/office/drawing/2014/main" id="{8D5F1A15-9AEE-75A5-177D-A6F1424CC19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26" y="931"/>
                    <a:ext cx="29" cy="28"/>
                  </a:xfrm>
                  <a:custGeom>
                    <a:avLst/>
                    <a:gdLst>
                      <a:gd name="T0" fmla="*/ 0 w 30"/>
                      <a:gd name="T1" fmla="*/ 20 h 28"/>
                      <a:gd name="T2" fmla="*/ 0 w 30"/>
                      <a:gd name="T3" fmla="*/ 16 h 28"/>
                      <a:gd name="T4" fmla="*/ 3 w 30"/>
                      <a:gd name="T5" fmla="*/ 16 h 28"/>
                      <a:gd name="T6" fmla="*/ 3 w 30"/>
                      <a:gd name="T7" fmla="*/ 12 h 28"/>
                      <a:gd name="T8" fmla="*/ 7 w 30"/>
                      <a:gd name="T9" fmla="*/ 12 h 28"/>
                      <a:gd name="T10" fmla="*/ 3 w 30"/>
                      <a:gd name="T11" fmla="*/ 12 h 28"/>
                      <a:gd name="T12" fmla="*/ 3 w 30"/>
                      <a:gd name="T13" fmla="*/ 16 h 28"/>
                      <a:gd name="T14" fmla="*/ 3 w 30"/>
                      <a:gd name="T15" fmla="*/ 12 h 28"/>
                      <a:gd name="T16" fmla="*/ 7 w 30"/>
                      <a:gd name="T17" fmla="*/ 12 h 28"/>
                      <a:gd name="T18" fmla="*/ 7 w 30"/>
                      <a:gd name="T19" fmla="*/ 8 h 28"/>
                      <a:gd name="T20" fmla="*/ 11 w 30"/>
                      <a:gd name="T21" fmla="*/ 4 h 28"/>
                      <a:gd name="T22" fmla="*/ 11 w 30"/>
                      <a:gd name="T23" fmla="*/ 0 h 28"/>
                      <a:gd name="T24" fmla="*/ 7 w 30"/>
                      <a:gd name="T25" fmla="*/ 0 h 28"/>
                      <a:gd name="T26" fmla="*/ 11 w 30"/>
                      <a:gd name="T27" fmla="*/ 0 h 28"/>
                      <a:gd name="T28" fmla="*/ 11 w 30"/>
                      <a:gd name="T29" fmla="*/ 4 h 28"/>
                      <a:gd name="T30" fmla="*/ 15 w 30"/>
                      <a:gd name="T31" fmla="*/ 4 h 28"/>
                      <a:gd name="T32" fmla="*/ 19 w 30"/>
                      <a:gd name="T33" fmla="*/ 4 h 28"/>
                      <a:gd name="T34" fmla="*/ 23 w 30"/>
                      <a:gd name="T35" fmla="*/ 4 h 28"/>
                      <a:gd name="T36" fmla="*/ 23 w 30"/>
                      <a:gd name="T37" fmla="*/ 8 h 28"/>
                      <a:gd name="T38" fmla="*/ 27 w 30"/>
                      <a:gd name="T39" fmla="*/ 8 h 28"/>
                      <a:gd name="T40" fmla="*/ 30 w 30"/>
                      <a:gd name="T41" fmla="*/ 8 h 28"/>
                      <a:gd name="T42" fmla="*/ 27 w 30"/>
                      <a:gd name="T43" fmla="*/ 8 h 28"/>
                      <a:gd name="T44" fmla="*/ 27 w 30"/>
                      <a:gd name="T45" fmla="*/ 12 h 28"/>
                      <a:gd name="T46" fmla="*/ 23 w 30"/>
                      <a:gd name="T47" fmla="*/ 12 h 28"/>
                      <a:gd name="T48" fmla="*/ 19 w 30"/>
                      <a:gd name="T49" fmla="*/ 12 h 28"/>
                      <a:gd name="T50" fmla="*/ 19 w 30"/>
                      <a:gd name="T51" fmla="*/ 16 h 28"/>
                      <a:gd name="T52" fmla="*/ 23 w 30"/>
                      <a:gd name="T53" fmla="*/ 16 h 28"/>
                      <a:gd name="T54" fmla="*/ 19 w 30"/>
                      <a:gd name="T55" fmla="*/ 16 h 28"/>
                      <a:gd name="T56" fmla="*/ 15 w 30"/>
                      <a:gd name="T57" fmla="*/ 16 h 28"/>
                      <a:gd name="T58" fmla="*/ 19 w 30"/>
                      <a:gd name="T59" fmla="*/ 16 h 28"/>
                      <a:gd name="T60" fmla="*/ 19 w 30"/>
                      <a:gd name="T61" fmla="*/ 20 h 28"/>
                      <a:gd name="T62" fmla="*/ 19 w 30"/>
                      <a:gd name="T63" fmla="*/ 24 h 28"/>
                      <a:gd name="T64" fmla="*/ 23 w 30"/>
                      <a:gd name="T65" fmla="*/ 24 h 28"/>
                      <a:gd name="T66" fmla="*/ 23 w 30"/>
                      <a:gd name="T67" fmla="*/ 28 h 28"/>
                      <a:gd name="T68" fmla="*/ 19 w 30"/>
                      <a:gd name="T69" fmla="*/ 28 h 28"/>
                      <a:gd name="T70" fmla="*/ 11 w 30"/>
                      <a:gd name="T71" fmla="*/ 24 h 28"/>
                      <a:gd name="T72" fmla="*/ 0 w 30"/>
                      <a:gd name="T73" fmla="*/ 20 h 2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30" h="28">
                        <a:moveTo>
                          <a:pt x="0" y="20"/>
                        </a:moveTo>
                        <a:lnTo>
                          <a:pt x="0" y="16"/>
                        </a:lnTo>
                        <a:lnTo>
                          <a:pt x="3" y="16"/>
                        </a:lnTo>
                        <a:lnTo>
                          <a:pt x="3" y="12"/>
                        </a:lnTo>
                        <a:lnTo>
                          <a:pt x="7" y="12"/>
                        </a:lnTo>
                        <a:lnTo>
                          <a:pt x="3" y="12"/>
                        </a:lnTo>
                        <a:lnTo>
                          <a:pt x="3" y="16"/>
                        </a:lnTo>
                        <a:lnTo>
                          <a:pt x="3" y="12"/>
                        </a:lnTo>
                        <a:lnTo>
                          <a:pt x="7" y="12"/>
                        </a:lnTo>
                        <a:lnTo>
                          <a:pt x="7" y="8"/>
                        </a:lnTo>
                        <a:lnTo>
                          <a:pt x="11" y="4"/>
                        </a:lnTo>
                        <a:lnTo>
                          <a:pt x="11" y="0"/>
                        </a:lnTo>
                        <a:lnTo>
                          <a:pt x="7" y="0"/>
                        </a:lnTo>
                        <a:lnTo>
                          <a:pt x="11" y="0"/>
                        </a:lnTo>
                        <a:lnTo>
                          <a:pt x="11" y="4"/>
                        </a:lnTo>
                        <a:lnTo>
                          <a:pt x="15" y="4"/>
                        </a:lnTo>
                        <a:lnTo>
                          <a:pt x="19" y="4"/>
                        </a:lnTo>
                        <a:lnTo>
                          <a:pt x="23" y="4"/>
                        </a:lnTo>
                        <a:lnTo>
                          <a:pt x="23" y="8"/>
                        </a:lnTo>
                        <a:lnTo>
                          <a:pt x="27" y="8"/>
                        </a:lnTo>
                        <a:lnTo>
                          <a:pt x="30" y="8"/>
                        </a:lnTo>
                        <a:lnTo>
                          <a:pt x="27" y="8"/>
                        </a:lnTo>
                        <a:lnTo>
                          <a:pt x="27" y="12"/>
                        </a:lnTo>
                        <a:lnTo>
                          <a:pt x="23" y="12"/>
                        </a:lnTo>
                        <a:lnTo>
                          <a:pt x="19" y="12"/>
                        </a:lnTo>
                        <a:lnTo>
                          <a:pt x="19" y="16"/>
                        </a:lnTo>
                        <a:lnTo>
                          <a:pt x="23" y="16"/>
                        </a:lnTo>
                        <a:lnTo>
                          <a:pt x="19" y="16"/>
                        </a:lnTo>
                        <a:lnTo>
                          <a:pt x="15" y="16"/>
                        </a:lnTo>
                        <a:lnTo>
                          <a:pt x="19" y="16"/>
                        </a:lnTo>
                        <a:lnTo>
                          <a:pt x="19" y="20"/>
                        </a:lnTo>
                        <a:lnTo>
                          <a:pt x="19" y="24"/>
                        </a:lnTo>
                        <a:lnTo>
                          <a:pt x="23" y="24"/>
                        </a:lnTo>
                        <a:lnTo>
                          <a:pt x="23" y="28"/>
                        </a:lnTo>
                        <a:lnTo>
                          <a:pt x="19" y="28"/>
                        </a:lnTo>
                        <a:lnTo>
                          <a:pt x="11" y="24"/>
                        </a:lnTo>
                        <a:lnTo>
                          <a:pt x="0" y="20"/>
                        </a:lnTo>
                        <a:close/>
                      </a:path>
                    </a:pathLst>
                  </a:custGeom>
                  <a:solidFill>
                    <a:srgbClr val="FF0000"/>
                  </a:solidFill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67" name="Freeform 843">
                    <a:extLst>
                      <a:ext uri="{FF2B5EF4-FFF2-40B4-BE49-F238E27FC236}">
                        <a16:creationId xmlns:a16="http://schemas.microsoft.com/office/drawing/2014/main" id="{8B02F183-EB4F-4A4E-A708-220E56F45D2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42" y="939"/>
                    <a:ext cx="18" cy="28"/>
                  </a:xfrm>
                  <a:custGeom>
                    <a:avLst/>
                    <a:gdLst>
                      <a:gd name="T0" fmla="*/ 8 w 19"/>
                      <a:gd name="T1" fmla="*/ 20 h 28"/>
                      <a:gd name="T2" fmla="*/ 8 w 19"/>
                      <a:gd name="T3" fmla="*/ 16 h 28"/>
                      <a:gd name="T4" fmla="*/ 4 w 19"/>
                      <a:gd name="T5" fmla="*/ 16 h 28"/>
                      <a:gd name="T6" fmla="*/ 4 w 19"/>
                      <a:gd name="T7" fmla="*/ 12 h 28"/>
                      <a:gd name="T8" fmla="*/ 4 w 19"/>
                      <a:gd name="T9" fmla="*/ 8 h 28"/>
                      <a:gd name="T10" fmla="*/ 0 w 19"/>
                      <a:gd name="T11" fmla="*/ 8 h 28"/>
                      <a:gd name="T12" fmla="*/ 4 w 19"/>
                      <a:gd name="T13" fmla="*/ 8 h 28"/>
                      <a:gd name="T14" fmla="*/ 8 w 19"/>
                      <a:gd name="T15" fmla="*/ 8 h 28"/>
                      <a:gd name="T16" fmla="*/ 4 w 19"/>
                      <a:gd name="T17" fmla="*/ 8 h 28"/>
                      <a:gd name="T18" fmla="*/ 4 w 19"/>
                      <a:gd name="T19" fmla="*/ 4 h 28"/>
                      <a:gd name="T20" fmla="*/ 8 w 19"/>
                      <a:gd name="T21" fmla="*/ 4 h 28"/>
                      <a:gd name="T22" fmla="*/ 12 w 19"/>
                      <a:gd name="T23" fmla="*/ 4 h 28"/>
                      <a:gd name="T24" fmla="*/ 12 w 19"/>
                      <a:gd name="T25" fmla="*/ 0 h 28"/>
                      <a:gd name="T26" fmla="*/ 15 w 19"/>
                      <a:gd name="T27" fmla="*/ 0 h 28"/>
                      <a:gd name="T28" fmla="*/ 15 w 19"/>
                      <a:gd name="T29" fmla="*/ 4 h 28"/>
                      <a:gd name="T30" fmla="*/ 12 w 19"/>
                      <a:gd name="T31" fmla="*/ 4 h 28"/>
                      <a:gd name="T32" fmla="*/ 12 w 19"/>
                      <a:gd name="T33" fmla="*/ 8 h 28"/>
                      <a:gd name="T34" fmla="*/ 12 w 19"/>
                      <a:gd name="T35" fmla="*/ 12 h 28"/>
                      <a:gd name="T36" fmla="*/ 8 w 19"/>
                      <a:gd name="T37" fmla="*/ 12 h 28"/>
                      <a:gd name="T38" fmla="*/ 12 w 19"/>
                      <a:gd name="T39" fmla="*/ 12 h 28"/>
                      <a:gd name="T40" fmla="*/ 8 w 19"/>
                      <a:gd name="T41" fmla="*/ 12 h 28"/>
                      <a:gd name="T42" fmla="*/ 12 w 19"/>
                      <a:gd name="T43" fmla="*/ 12 h 28"/>
                      <a:gd name="T44" fmla="*/ 12 w 19"/>
                      <a:gd name="T45" fmla="*/ 16 h 28"/>
                      <a:gd name="T46" fmla="*/ 15 w 19"/>
                      <a:gd name="T47" fmla="*/ 16 h 28"/>
                      <a:gd name="T48" fmla="*/ 15 w 19"/>
                      <a:gd name="T49" fmla="*/ 20 h 28"/>
                      <a:gd name="T50" fmla="*/ 15 w 19"/>
                      <a:gd name="T51" fmla="*/ 24 h 28"/>
                      <a:gd name="T52" fmla="*/ 19 w 19"/>
                      <a:gd name="T53" fmla="*/ 24 h 28"/>
                      <a:gd name="T54" fmla="*/ 15 w 19"/>
                      <a:gd name="T55" fmla="*/ 24 h 28"/>
                      <a:gd name="T56" fmla="*/ 19 w 19"/>
                      <a:gd name="T57" fmla="*/ 24 h 28"/>
                      <a:gd name="T58" fmla="*/ 15 w 19"/>
                      <a:gd name="T59" fmla="*/ 24 h 28"/>
                      <a:gd name="T60" fmla="*/ 15 w 19"/>
                      <a:gd name="T61" fmla="*/ 28 h 28"/>
                      <a:gd name="T62" fmla="*/ 19 w 19"/>
                      <a:gd name="T63" fmla="*/ 28 h 28"/>
                      <a:gd name="T64" fmla="*/ 15 w 19"/>
                      <a:gd name="T65" fmla="*/ 28 h 28"/>
                      <a:gd name="T66" fmla="*/ 15 w 19"/>
                      <a:gd name="T67" fmla="*/ 24 h 28"/>
                      <a:gd name="T68" fmla="*/ 12 w 19"/>
                      <a:gd name="T69" fmla="*/ 24 h 28"/>
                      <a:gd name="T70" fmla="*/ 8 w 19"/>
                      <a:gd name="T71" fmla="*/ 20 h 2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</a:cxnLst>
                    <a:rect l="0" t="0" r="r" b="b"/>
                    <a:pathLst>
                      <a:path w="19" h="28">
                        <a:moveTo>
                          <a:pt x="8" y="20"/>
                        </a:moveTo>
                        <a:lnTo>
                          <a:pt x="8" y="16"/>
                        </a:lnTo>
                        <a:lnTo>
                          <a:pt x="4" y="16"/>
                        </a:lnTo>
                        <a:lnTo>
                          <a:pt x="4" y="12"/>
                        </a:lnTo>
                        <a:lnTo>
                          <a:pt x="4" y="8"/>
                        </a:lnTo>
                        <a:lnTo>
                          <a:pt x="0" y="8"/>
                        </a:lnTo>
                        <a:lnTo>
                          <a:pt x="4" y="8"/>
                        </a:lnTo>
                        <a:lnTo>
                          <a:pt x="8" y="8"/>
                        </a:lnTo>
                        <a:lnTo>
                          <a:pt x="4" y="8"/>
                        </a:lnTo>
                        <a:lnTo>
                          <a:pt x="4" y="4"/>
                        </a:lnTo>
                        <a:lnTo>
                          <a:pt x="8" y="4"/>
                        </a:lnTo>
                        <a:lnTo>
                          <a:pt x="12" y="4"/>
                        </a:lnTo>
                        <a:lnTo>
                          <a:pt x="12" y="0"/>
                        </a:lnTo>
                        <a:lnTo>
                          <a:pt x="15" y="0"/>
                        </a:lnTo>
                        <a:lnTo>
                          <a:pt x="15" y="4"/>
                        </a:lnTo>
                        <a:lnTo>
                          <a:pt x="12" y="4"/>
                        </a:lnTo>
                        <a:lnTo>
                          <a:pt x="12" y="8"/>
                        </a:lnTo>
                        <a:lnTo>
                          <a:pt x="12" y="12"/>
                        </a:lnTo>
                        <a:lnTo>
                          <a:pt x="8" y="12"/>
                        </a:lnTo>
                        <a:lnTo>
                          <a:pt x="12" y="12"/>
                        </a:lnTo>
                        <a:lnTo>
                          <a:pt x="8" y="12"/>
                        </a:lnTo>
                        <a:lnTo>
                          <a:pt x="12" y="12"/>
                        </a:lnTo>
                        <a:lnTo>
                          <a:pt x="12" y="16"/>
                        </a:lnTo>
                        <a:lnTo>
                          <a:pt x="15" y="16"/>
                        </a:lnTo>
                        <a:lnTo>
                          <a:pt x="15" y="20"/>
                        </a:lnTo>
                        <a:lnTo>
                          <a:pt x="15" y="24"/>
                        </a:lnTo>
                        <a:lnTo>
                          <a:pt x="19" y="24"/>
                        </a:lnTo>
                        <a:lnTo>
                          <a:pt x="15" y="24"/>
                        </a:lnTo>
                        <a:lnTo>
                          <a:pt x="19" y="24"/>
                        </a:lnTo>
                        <a:lnTo>
                          <a:pt x="15" y="24"/>
                        </a:lnTo>
                        <a:lnTo>
                          <a:pt x="15" y="28"/>
                        </a:lnTo>
                        <a:lnTo>
                          <a:pt x="19" y="28"/>
                        </a:lnTo>
                        <a:lnTo>
                          <a:pt x="15" y="28"/>
                        </a:lnTo>
                        <a:lnTo>
                          <a:pt x="15" y="24"/>
                        </a:lnTo>
                        <a:lnTo>
                          <a:pt x="12" y="24"/>
                        </a:lnTo>
                        <a:lnTo>
                          <a:pt x="8" y="20"/>
                        </a:lnTo>
                        <a:close/>
                      </a:path>
                    </a:pathLst>
                  </a:custGeom>
                  <a:solidFill>
                    <a:srgbClr val="FF0000"/>
                  </a:solidFill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68" name="Freeform 844">
                    <a:extLst>
                      <a:ext uri="{FF2B5EF4-FFF2-40B4-BE49-F238E27FC236}">
                        <a16:creationId xmlns:a16="http://schemas.microsoft.com/office/drawing/2014/main" id="{E79D3077-D127-36C4-B729-4DAA624BD30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99" y="951"/>
                    <a:ext cx="31" cy="32"/>
                  </a:xfrm>
                  <a:custGeom>
                    <a:avLst/>
                    <a:gdLst>
                      <a:gd name="T0" fmla="*/ 27 w 30"/>
                      <a:gd name="T1" fmla="*/ 0 h 32"/>
                      <a:gd name="T2" fmla="*/ 27 w 30"/>
                      <a:gd name="T3" fmla="*/ 4 h 32"/>
                      <a:gd name="T4" fmla="*/ 30 w 30"/>
                      <a:gd name="T5" fmla="*/ 32 h 32"/>
                      <a:gd name="T6" fmla="*/ 30 w 30"/>
                      <a:gd name="T7" fmla="*/ 28 h 32"/>
                      <a:gd name="T8" fmla="*/ 30 w 30"/>
                      <a:gd name="T9" fmla="*/ 32 h 32"/>
                      <a:gd name="T10" fmla="*/ 27 w 30"/>
                      <a:gd name="T11" fmla="*/ 32 h 32"/>
                      <a:gd name="T12" fmla="*/ 27 w 30"/>
                      <a:gd name="T13" fmla="*/ 28 h 32"/>
                      <a:gd name="T14" fmla="*/ 23 w 30"/>
                      <a:gd name="T15" fmla="*/ 28 h 32"/>
                      <a:gd name="T16" fmla="*/ 19 w 30"/>
                      <a:gd name="T17" fmla="*/ 28 h 32"/>
                      <a:gd name="T18" fmla="*/ 15 w 30"/>
                      <a:gd name="T19" fmla="*/ 28 h 32"/>
                      <a:gd name="T20" fmla="*/ 15 w 30"/>
                      <a:gd name="T21" fmla="*/ 24 h 32"/>
                      <a:gd name="T22" fmla="*/ 15 w 30"/>
                      <a:gd name="T23" fmla="*/ 28 h 32"/>
                      <a:gd name="T24" fmla="*/ 15 w 30"/>
                      <a:gd name="T25" fmla="*/ 24 h 32"/>
                      <a:gd name="T26" fmla="*/ 7 w 30"/>
                      <a:gd name="T27" fmla="*/ 24 h 32"/>
                      <a:gd name="T28" fmla="*/ 7 w 30"/>
                      <a:gd name="T29" fmla="*/ 20 h 32"/>
                      <a:gd name="T30" fmla="*/ 4 w 30"/>
                      <a:gd name="T31" fmla="*/ 16 h 32"/>
                      <a:gd name="T32" fmla="*/ 4 w 30"/>
                      <a:gd name="T33" fmla="*/ 12 h 32"/>
                      <a:gd name="T34" fmla="*/ 0 w 30"/>
                      <a:gd name="T35" fmla="*/ 12 h 32"/>
                      <a:gd name="T36" fmla="*/ 0 w 30"/>
                      <a:gd name="T37" fmla="*/ 8 h 32"/>
                      <a:gd name="T38" fmla="*/ 4 w 30"/>
                      <a:gd name="T39" fmla="*/ 8 h 32"/>
                      <a:gd name="T40" fmla="*/ 0 w 30"/>
                      <a:gd name="T41" fmla="*/ 8 h 32"/>
                      <a:gd name="T42" fmla="*/ 0 w 30"/>
                      <a:gd name="T43" fmla="*/ 4 h 32"/>
                      <a:gd name="T44" fmla="*/ 4 w 30"/>
                      <a:gd name="T45" fmla="*/ 4 h 32"/>
                      <a:gd name="T46" fmla="*/ 0 w 30"/>
                      <a:gd name="T47" fmla="*/ 4 h 32"/>
                      <a:gd name="T48" fmla="*/ 4 w 30"/>
                      <a:gd name="T49" fmla="*/ 4 h 32"/>
                      <a:gd name="T50" fmla="*/ 0 w 30"/>
                      <a:gd name="T51" fmla="*/ 4 h 32"/>
                      <a:gd name="T52" fmla="*/ 4 w 30"/>
                      <a:gd name="T53" fmla="*/ 4 h 32"/>
                      <a:gd name="T54" fmla="*/ 7 w 30"/>
                      <a:gd name="T55" fmla="*/ 4 h 32"/>
                      <a:gd name="T56" fmla="*/ 11 w 30"/>
                      <a:gd name="T57" fmla="*/ 4 h 32"/>
                      <a:gd name="T58" fmla="*/ 11 w 30"/>
                      <a:gd name="T59" fmla="*/ 0 h 32"/>
                      <a:gd name="T60" fmla="*/ 15 w 30"/>
                      <a:gd name="T61" fmla="*/ 0 h 32"/>
                      <a:gd name="T62" fmla="*/ 19 w 30"/>
                      <a:gd name="T63" fmla="*/ 0 h 32"/>
                      <a:gd name="T64" fmla="*/ 15 w 30"/>
                      <a:gd name="T65" fmla="*/ 0 h 32"/>
                      <a:gd name="T66" fmla="*/ 11 w 30"/>
                      <a:gd name="T67" fmla="*/ 0 h 32"/>
                      <a:gd name="T68" fmla="*/ 11 w 30"/>
                      <a:gd name="T69" fmla="*/ 4 h 32"/>
                      <a:gd name="T70" fmla="*/ 11 w 30"/>
                      <a:gd name="T71" fmla="*/ 0 h 32"/>
                      <a:gd name="T72" fmla="*/ 15 w 30"/>
                      <a:gd name="T73" fmla="*/ 0 h 32"/>
                      <a:gd name="T74" fmla="*/ 15 w 30"/>
                      <a:gd name="T75" fmla="*/ 4 h 32"/>
                      <a:gd name="T76" fmla="*/ 11 w 30"/>
                      <a:gd name="T77" fmla="*/ 4 h 32"/>
                      <a:gd name="T78" fmla="*/ 15 w 30"/>
                      <a:gd name="T79" fmla="*/ 4 h 32"/>
                      <a:gd name="T80" fmla="*/ 15 w 30"/>
                      <a:gd name="T81" fmla="*/ 8 h 32"/>
                      <a:gd name="T82" fmla="*/ 15 w 30"/>
                      <a:gd name="T83" fmla="*/ 4 h 32"/>
                      <a:gd name="T84" fmla="*/ 19 w 30"/>
                      <a:gd name="T85" fmla="*/ 4 h 32"/>
                      <a:gd name="T86" fmla="*/ 23 w 30"/>
                      <a:gd name="T87" fmla="*/ 4 h 32"/>
                      <a:gd name="T88" fmla="*/ 23 w 30"/>
                      <a:gd name="T89" fmla="*/ 0 h 32"/>
                      <a:gd name="T90" fmla="*/ 19 w 30"/>
                      <a:gd name="T91" fmla="*/ 4 h 32"/>
                      <a:gd name="T92" fmla="*/ 19 w 30"/>
                      <a:gd name="T93" fmla="*/ 0 h 32"/>
                      <a:gd name="T94" fmla="*/ 23 w 30"/>
                      <a:gd name="T95" fmla="*/ 0 h 32"/>
                      <a:gd name="T96" fmla="*/ 27 w 30"/>
                      <a:gd name="T97" fmla="*/ 0 h 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</a:cxnLst>
                    <a:rect l="0" t="0" r="r" b="b"/>
                    <a:pathLst>
                      <a:path w="30" h="32">
                        <a:moveTo>
                          <a:pt x="27" y="0"/>
                        </a:moveTo>
                        <a:lnTo>
                          <a:pt x="27" y="4"/>
                        </a:lnTo>
                        <a:lnTo>
                          <a:pt x="30" y="32"/>
                        </a:lnTo>
                        <a:lnTo>
                          <a:pt x="30" y="28"/>
                        </a:lnTo>
                        <a:lnTo>
                          <a:pt x="30" y="32"/>
                        </a:lnTo>
                        <a:lnTo>
                          <a:pt x="27" y="32"/>
                        </a:lnTo>
                        <a:lnTo>
                          <a:pt x="27" y="28"/>
                        </a:lnTo>
                        <a:lnTo>
                          <a:pt x="23" y="28"/>
                        </a:lnTo>
                        <a:lnTo>
                          <a:pt x="19" y="28"/>
                        </a:lnTo>
                        <a:lnTo>
                          <a:pt x="15" y="28"/>
                        </a:lnTo>
                        <a:lnTo>
                          <a:pt x="15" y="24"/>
                        </a:lnTo>
                        <a:lnTo>
                          <a:pt x="15" y="28"/>
                        </a:lnTo>
                        <a:lnTo>
                          <a:pt x="15" y="24"/>
                        </a:lnTo>
                        <a:lnTo>
                          <a:pt x="7" y="24"/>
                        </a:lnTo>
                        <a:lnTo>
                          <a:pt x="7" y="20"/>
                        </a:lnTo>
                        <a:lnTo>
                          <a:pt x="4" y="16"/>
                        </a:lnTo>
                        <a:lnTo>
                          <a:pt x="4" y="12"/>
                        </a:lnTo>
                        <a:lnTo>
                          <a:pt x="0" y="12"/>
                        </a:lnTo>
                        <a:lnTo>
                          <a:pt x="0" y="8"/>
                        </a:lnTo>
                        <a:lnTo>
                          <a:pt x="4" y="8"/>
                        </a:lnTo>
                        <a:lnTo>
                          <a:pt x="0" y="8"/>
                        </a:lnTo>
                        <a:lnTo>
                          <a:pt x="0" y="4"/>
                        </a:lnTo>
                        <a:lnTo>
                          <a:pt x="4" y="4"/>
                        </a:lnTo>
                        <a:lnTo>
                          <a:pt x="0" y="4"/>
                        </a:lnTo>
                        <a:lnTo>
                          <a:pt x="4" y="4"/>
                        </a:lnTo>
                        <a:lnTo>
                          <a:pt x="0" y="4"/>
                        </a:lnTo>
                        <a:lnTo>
                          <a:pt x="4" y="4"/>
                        </a:lnTo>
                        <a:lnTo>
                          <a:pt x="7" y="4"/>
                        </a:lnTo>
                        <a:lnTo>
                          <a:pt x="11" y="4"/>
                        </a:lnTo>
                        <a:lnTo>
                          <a:pt x="11" y="0"/>
                        </a:lnTo>
                        <a:lnTo>
                          <a:pt x="15" y="0"/>
                        </a:lnTo>
                        <a:lnTo>
                          <a:pt x="19" y="0"/>
                        </a:lnTo>
                        <a:lnTo>
                          <a:pt x="15" y="0"/>
                        </a:lnTo>
                        <a:lnTo>
                          <a:pt x="11" y="0"/>
                        </a:lnTo>
                        <a:lnTo>
                          <a:pt x="11" y="4"/>
                        </a:lnTo>
                        <a:lnTo>
                          <a:pt x="11" y="0"/>
                        </a:lnTo>
                        <a:lnTo>
                          <a:pt x="15" y="0"/>
                        </a:lnTo>
                        <a:lnTo>
                          <a:pt x="15" y="4"/>
                        </a:lnTo>
                        <a:lnTo>
                          <a:pt x="11" y="4"/>
                        </a:lnTo>
                        <a:lnTo>
                          <a:pt x="15" y="4"/>
                        </a:lnTo>
                        <a:lnTo>
                          <a:pt x="15" y="8"/>
                        </a:lnTo>
                        <a:lnTo>
                          <a:pt x="15" y="4"/>
                        </a:lnTo>
                        <a:lnTo>
                          <a:pt x="19" y="4"/>
                        </a:lnTo>
                        <a:lnTo>
                          <a:pt x="23" y="4"/>
                        </a:lnTo>
                        <a:lnTo>
                          <a:pt x="23" y="0"/>
                        </a:lnTo>
                        <a:lnTo>
                          <a:pt x="19" y="4"/>
                        </a:lnTo>
                        <a:lnTo>
                          <a:pt x="19" y="0"/>
                        </a:lnTo>
                        <a:lnTo>
                          <a:pt x="23" y="0"/>
                        </a:lnTo>
                        <a:lnTo>
                          <a:pt x="27" y="0"/>
                        </a:lnTo>
                        <a:close/>
                      </a:path>
                    </a:pathLst>
                  </a:custGeom>
                  <a:solidFill>
                    <a:srgbClr val="FF0000"/>
                  </a:solidFill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69" name="Freeform 845">
                    <a:extLst>
                      <a:ext uri="{FF2B5EF4-FFF2-40B4-BE49-F238E27FC236}">
                        <a16:creationId xmlns:a16="http://schemas.microsoft.com/office/drawing/2014/main" id="{58588A66-6F54-B981-BE9A-E615AD01A8E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26" y="951"/>
                    <a:ext cx="38" cy="32"/>
                  </a:xfrm>
                  <a:custGeom>
                    <a:avLst/>
                    <a:gdLst>
                      <a:gd name="T0" fmla="*/ 0 w 38"/>
                      <a:gd name="T1" fmla="*/ 0 h 32"/>
                      <a:gd name="T2" fmla="*/ 11 w 38"/>
                      <a:gd name="T3" fmla="*/ 4 h 32"/>
                      <a:gd name="T4" fmla="*/ 19 w 38"/>
                      <a:gd name="T5" fmla="*/ 8 h 32"/>
                      <a:gd name="T6" fmla="*/ 23 w 38"/>
                      <a:gd name="T7" fmla="*/ 8 h 32"/>
                      <a:gd name="T8" fmla="*/ 27 w 38"/>
                      <a:gd name="T9" fmla="*/ 12 h 32"/>
                      <a:gd name="T10" fmla="*/ 30 w 38"/>
                      <a:gd name="T11" fmla="*/ 12 h 32"/>
                      <a:gd name="T12" fmla="*/ 30 w 38"/>
                      <a:gd name="T13" fmla="*/ 16 h 32"/>
                      <a:gd name="T14" fmla="*/ 30 w 38"/>
                      <a:gd name="T15" fmla="*/ 20 h 32"/>
                      <a:gd name="T16" fmla="*/ 30 w 38"/>
                      <a:gd name="T17" fmla="*/ 24 h 32"/>
                      <a:gd name="T18" fmla="*/ 34 w 38"/>
                      <a:gd name="T19" fmla="*/ 24 h 32"/>
                      <a:gd name="T20" fmla="*/ 38 w 38"/>
                      <a:gd name="T21" fmla="*/ 24 h 32"/>
                      <a:gd name="T22" fmla="*/ 34 w 38"/>
                      <a:gd name="T23" fmla="*/ 28 h 32"/>
                      <a:gd name="T24" fmla="*/ 19 w 38"/>
                      <a:gd name="T25" fmla="*/ 32 h 32"/>
                      <a:gd name="T26" fmla="*/ 3 w 38"/>
                      <a:gd name="T27" fmla="*/ 32 h 32"/>
                      <a:gd name="T28" fmla="*/ 0 w 38"/>
                      <a:gd name="T29" fmla="*/ 4 h 32"/>
                      <a:gd name="T30" fmla="*/ 0 w 38"/>
                      <a:gd name="T31" fmla="*/ 0 h 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</a:cxnLst>
                    <a:rect l="0" t="0" r="r" b="b"/>
                    <a:pathLst>
                      <a:path w="38" h="32">
                        <a:moveTo>
                          <a:pt x="0" y="0"/>
                        </a:moveTo>
                        <a:lnTo>
                          <a:pt x="11" y="4"/>
                        </a:lnTo>
                        <a:lnTo>
                          <a:pt x="19" y="8"/>
                        </a:lnTo>
                        <a:lnTo>
                          <a:pt x="23" y="8"/>
                        </a:lnTo>
                        <a:lnTo>
                          <a:pt x="27" y="12"/>
                        </a:lnTo>
                        <a:lnTo>
                          <a:pt x="30" y="12"/>
                        </a:lnTo>
                        <a:lnTo>
                          <a:pt x="30" y="16"/>
                        </a:lnTo>
                        <a:lnTo>
                          <a:pt x="30" y="20"/>
                        </a:lnTo>
                        <a:lnTo>
                          <a:pt x="30" y="24"/>
                        </a:lnTo>
                        <a:lnTo>
                          <a:pt x="34" y="24"/>
                        </a:lnTo>
                        <a:lnTo>
                          <a:pt x="38" y="24"/>
                        </a:lnTo>
                        <a:lnTo>
                          <a:pt x="34" y="28"/>
                        </a:lnTo>
                        <a:lnTo>
                          <a:pt x="19" y="32"/>
                        </a:lnTo>
                        <a:lnTo>
                          <a:pt x="3" y="32"/>
                        </a:lnTo>
                        <a:lnTo>
                          <a:pt x="0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0000"/>
                  </a:solidFill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70" name="Freeform 846">
                    <a:extLst>
                      <a:ext uri="{FF2B5EF4-FFF2-40B4-BE49-F238E27FC236}">
                        <a16:creationId xmlns:a16="http://schemas.microsoft.com/office/drawing/2014/main" id="{0A2E7C1A-75F0-4DA9-8648-98DFEE710D9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86" y="956"/>
                    <a:ext cx="23" cy="40"/>
                  </a:xfrm>
                  <a:custGeom>
                    <a:avLst/>
                    <a:gdLst>
                      <a:gd name="T0" fmla="*/ 12 w 23"/>
                      <a:gd name="T1" fmla="*/ 0 h 41"/>
                      <a:gd name="T2" fmla="*/ 12 w 23"/>
                      <a:gd name="T3" fmla="*/ 4 h 41"/>
                      <a:gd name="T4" fmla="*/ 16 w 23"/>
                      <a:gd name="T5" fmla="*/ 4 h 41"/>
                      <a:gd name="T6" fmla="*/ 12 w 23"/>
                      <a:gd name="T7" fmla="*/ 4 h 41"/>
                      <a:gd name="T8" fmla="*/ 12 w 23"/>
                      <a:gd name="T9" fmla="*/ 8 h 41"/>
                      <a:gd name="T10" fmla="*/ 16 w 23"/>
                      <a:gd name="T11" fmla="*/ 8 h 41"/>
                      <a:gd name="T12" fmla="*/ 16 w 23"/>
                      <a:gd name="T13" fmla="*/ 12 h 41"/>
                      <a:gd name="T14" fmla="*/ 19 w 23"/>
                      <a:gd name="T15" fmla="*/ 16 h 41"/>
                      <a:gd name="T16" fmla="*/ 19 w 23"/>
                      <a:gd name="T17" fmla="*/ 20 h 41"/>
                      <a:gd name="T18" fmla="*/ 23 w 23"/>
                      <a:gd name="T19" fmla="*/ 24 h 41"/>
                      <a:gd name="T20" fmla="*/ 23 w 23"/>
                      <a:gd name="T21" fmla="*/ 28 h 41"/>
                      <a:gd name="T22" fmla="*/ 19 w 23"/>
                      <a:gd name="T23" fmla="*/ 28 h 41"/>
                      <a:gd name="T24" fmla="*/ 16 w 23"/>
                      <a:gd name="T25" fmla="*/ 28 h 41"/>
                      <a:gd name="T26" fmla="*/ 16 w 23"/>
                      <a:gd name="T27" fmla="*/ 33 h 41"/>
                      <a:gd name="T28" fmla="*/ 12 w 23"/>
                      <a:gd name="T29" fmla="*/ 33 h 41"/>
                      <a:gd name="T30" fmla="*/ 12 w 23"/>
                      <a:gd name="T31" fmla="*/ 37 h 41"/>
                      <a:gd name="T32" fmla="*/ 8 w 23"/>
                      <a:gd name="T33" fmla="*/ 37 h 41"/>
                      <a:gd name="T34" fmla="*/ 8 w 23"/>
                      <a:gd name="T35" fmla="*/ 41 h 41"/>
                      <a:gd name="T36" fmla="*/ 4 w 23"/>
                      <a:gd name="T37" fmla="*/ 41 h 41"/>
                      <a:gd name="T38" fmla="*/ 4 w 23"/>
                      <a:gd name="T39" fmla="*/ 37 h 41"/>
                      <a:gd name="T40" fmla="*/ 4 w 23"/>
                      <a:gd name="T41" fmla="*/ 33 h 41"/>
                      <a:gd name="T42" fmla="*/ 0 w 23"/>
                      <a:gd name="T43" fmla="*/ 33 h 41"/>
                      <a:gd name="T44" fmla="*/ 0 w 23"/>
                      <a:gd name="T45" fmla="*/ 28 h 41"/>
                      <a:gd name="T46" fmla="*/ 0 w 23"/>
                      <a:gd name="T47" fmla="*/ 24 h 41"/>
                      <a:gd name="T48" fmla="*/ 0 w 23"/>
                      <a:gd name="T49" fmla="*/ 20 h 41"/>
                      <a:gd name="T50" fmla="*/ 4 w 23"/>
                      <a:gd name="T51" fmla="*/ 16 h 41"/>
                      <a:gd name="T52" fmla="*/ 4 w 23"/>
                      <a:gd name="T53" fmla="*/ 12 h 41"/>
                      <a:gd name="T54" fmla="*/ 4 w 23"/>
                      <a:gd name="T55" fmla="*/ 8 h 41"/>
                      <a:gd name="T56" fmla="*/ 8 w 23"/>
                      <a:gd name="T57" fmla="*/ 8 h 41"/>
                      <a:gd name="T58" fmla="*/ 8 w 23"/>
                      <a:gd name="T59" fmla="*/ 4 h 41"/>
                      <a:gd name="T60" fmla="*/ 8 w 23"/>
                      <a:gd name="T61" fmla="*/ 0 h 41"/>
                      <a:gd name="T62" fmla="*/ 12 w 23"/>
                      <a:gd name="T63" fmla="*/ 0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</a:cxnLst>
                    <a:rect l="0" t="0" r="r" b="b"/>
                    <a:pathLst>
                      <a:path w="23" h="41">
                        <a:moveTo>
                          <a:pt x="12" y="0"/>
                        </a:moveTo>
                        <a:lnTo>
                          <a:pt x="12" y="4"/>
                        </a:lnTo>
                        <a:lnTo>
                          <a:pt x="16" y="4"/>
                        </a:lnTo>
                        <a:lnTo>
                          <a:pt x="12" y="4"/>
                        </a:lnTo>
                        <a:lnTo>
                          <a:pt x="12" y="8"/>
                        </a:lnTo>
                        <a:lnTo>
                          <a:pt x="16" y="8"/>
                        </a:lnTo>
                        <a:lnTo>
                          <a:pt x="16" y="12"/>
                        </a:lnTo>
                        <a:lnTo>
                          <a:pt x="19" y="16"/>
                        </a:lnTo>
                        <a:lnTo>
                          <a:pt x="19" y="20"/>
                        </a:lnTo>
                        <a:lnTo>
                          <a:pt x="23" y="24"/>
                        </a:lnTo>
                        <a:lnTo>
                          <a:pt x="23" y="28"/>
                        </a:lnTo>
                        <a:lnTo>
                          <a:pt x="19" y="28"/>
                        </a:lnTo>
                        <a:lnTo>
                          <a:pt x="16" y="28"/>
                        </a:lnTo>
                        <a:lnTo>
                          <a:pt x="16" y="33"/>
                        </a:lnTo>
                        <a:lnTo>
                          <a:pt x="12" y="33"/>
                        </a:lnTo>
                        <a:lnTo>
                          <a:pt x="12" y="37"/>
                        </a:lnTo>
                        <a:lnTo>
                          <a:pt x="8" y="37"/>
                        </a:lnTo>
                        <a:lnTo>
                          <a:pt x="8" y="41"/>
                        </a:lnTo>
                        <a:lnTo>
                          <a:pt x="4" y="41"/>
                        </a:lnTo>
                        <a:lnTo>
                          <a:pt x="4" y="37"/>
                        </a:lnTo>
                        <a:lnTo>
                          <a:pt x="4" y="33"/>
                        </a:lnTo>
                        <a:lnTo>
                          <a:pt x="0" y="33"/>
                        </a:lnTo>
                        <a:lnTo>
                          <a:pt x="0" y="28"/>
                        </a:lnTo>
                        <a:lnTo>
                          <a:pt x="0" y="24"/>
                        </a:lnTo>
                        <a:lnTo>
                          <a:pt x="0" y="20"/>
                        </a:lnTo>
                        <a:lnTo>
                          <a:pt x="4" y="16"/>
                        </a:lnTo>
                        <a:lnTo>
                          <a:pt x="4" y="12"/>
                        </a:lnTo>
                        <a:lnTo>
                          <a:pt x="4" y="8"/>
                        </a:lnTo>
                        <a:lnTo>
                          <a:pt x="8" y="8"/>
                        </a:lnTo>
                        <a:lnTo>
                          <a:pt x="8" y="4"/>
                        </a:lnTo>
                        <a:lnTo>
                          <a:pt x="8" y="0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FF0000"/>
                  </a:solidFill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71" name="Freeform 847">
                    <a:extLst>
                      <a:ext uri="{FF2B5EF4-FFF2-40B4-BE49-F238E27FC236}">
                        <a16:creationId xmlns:a16="http://schemas.microsoft.com/office/drawing/2014/main" id="{66DB60F0-2DE1-9996-1392-75BA4CF5D55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26" y="976"/>
                    <a:ext cx="226" cy="182"/>
                  </a:xfrm>
                  <a:custGeom>
                    <a:avLst/>
                    <a:gdLst>
                      <a:gd name="T0" fmla="*/ 130 w 226"/>
                      <a:gd name="T1" fmla="*/ 29 h 183"/>
                      <a:gd name="T2" fmla="*/ 142 w 226"/>
                      <a:gd name="T3" fmla="*/ 25 h 183"/>
                      <a:gd name="T4" fmla="*/ 153 w 226"/>
                      <a:gd name="T5" fmla="*/ 21 h 183"/>
                      <a:gd name="T6" fmla="*/ 165 w 226"/>
                      <a:gd name="T7" fmla="*/ 25 h 183"/>
                      <a:gd name="T8" fmla="*/ 172 w 226"/>
                      <a:gd name="T9" fmla="*/ 25 h 183"/>
                      <a:gd name="T10" fmla="*/ 180 w 226"/>
                      <a:gd name="T11" fmla="*/ 21 h 183"/>
                      <a:gd name="T12" fmla="*/ 184 w 226"/>
                      <a:gd name="T13" fmla="*/ 8 h 183"/>
                      <a:gd name="T14" fmla="*/ 191 w 226"/>
                      <a:gd name="T15" fmla="*/ 0 h 183"/>
                      <a:gd name="T16" fmla="*/ 203 w 226"/>
                      <a:gd name="T17" fmla="*/ 4 h 183"/>
                      <a:gd name="T18" fmla="*/ 207 w 226"/>
                      <a:gd name="T19" fmla="*/ 17 h 183"/>
                      <a:gd name="T20" fmla="*/ 199 w 226"/>
                      <a:gd name="T21" fmla="*/ 25 h 183"/>
                      <a:gd name="T22" fmla="*/ 203 w 226"/>
                      <a:gd name="T23" fmla="*/ 29 h 183"/>
                      <a:gd name="T24" fmla="*/ 199 w 226"/>
                      <a:gd name="T25" fmla="*/ 41 h 183"/>
                      <a:gd name="T26" fmla="*/ 211 w 226"/>
                      <a:gd name="T27" fmla="*/ 45 h 183"/>
                      <a:gd name="T28" fmla="*/ 218 w 226"/>
                      <a:gd name="T29" fmla="*/ 53 h 183"/>
                      <a:gd name="T30" fmla="*/ 222 w 226"/>
                      <a:gd name="T31" fmla="*/ 57 h 183"/>
                      <a:gd name="T32" fmla="*/ 222 w 226"/>
                      <a:gd name="T33" fmla="*/ 65 h 183"/>
                      <a:gd name="T34" fmla="*/ 214 w 226"/>
                      <a:gd name="T35" fmla="*/ 73 h 183"/>
                      <a:gd name="T36" fmla="*/ 203 w 226"/>
                      <a:gd name="T37" fmla="*/ 69 h 183"/>
                      <a:gd name="T38" fmla="*/ 191 w 226"/>
                      <a:gd name="T39" fmla="*/ 65 h 183"/>
                      <a:gd name="T40" fmla="*/ 176 w 226"/>
                      <a:gd name="T41" fmla="*/ 69 h 183"/>
                      <a:gd name="T42" fmla="*/ 172 w 226"/>
                      <a:gd name="T43" fmla="*/ 81 h 183"/>
                      <a:gd name="T44" fmla="*/ 168 w 226"/>
                      <a:gd name="T45" fmla="*/ 93 h 183"/>
                      <a:gd name="T46" fmla="*/ 157 w 226"/>
                      <a:gd name="T47" fmla="*/ 102 h 183"/>
                      <a:gd name="T48" fmla="*/ 149 w 226"/>
                      <a:gd name="T49" fmla="*/ 110 h 183"/>
                      <a:gd name="T50" fmla="*/ 145 w 226"/>
                      <a:gd name="T51" fmla="*/ 118 h 183"/>
                      <a:gd name="T52" fmla="*/ 145 w 226"/>
                      <a:gd name="T53" fmla="*/ 134 h 183"/>
                      <a:gd name="T54" fmla="*/ 138 w 226"/>
                      <a:gd name="T55" fmla="*/ 142 h 183"/>
                      <a:gd name="T56" fmla="*/ 130 w 226"/>
                      <a:gd name="T57" fmla="*/ 150 h 183"/>
                      <a:gd name="T58" fmla="*/ 122 w 226"/>
                      <a:gd name="T59" fmla="*/ 158 h 183"/>
                      <a:gd name="T60" fmla="*/ 115 w 226"/>
                      <a:gd name="T61" fmla="*/ 166 h 183"/>
                      <a:gd name="T62" fmla="*/ 111 w 226"/>
                      <a:gd name="T63" fmla="*/ 170 h 183"/>
                      <a:gd name="T64" fmla="*/ 103 w 226"/>
                      <a:gd name="T65" fmla="*/ 162 h 183"/>
                      <a:gd name="T66" fmla="*/ 99 w 226"/>
                      <a:gd name="T67" fmla="*/ 174 h 183"/>
                      <a:gd name="T68" fmla="*/ 88 w 226"/>
                      <a:gd name="T69" fmla="*/ 178 h 183"/>
                      <a:gd name="T70" fmla="*/ 73 w 226"/>
                      <a:gd name="T71" fmla="*/ 183 h 183"/>
                      <a:gd name="T72" fmla="*/ 57 w 226"/>
                      <a:gd name="T73" fmla="*/ 183 h 183"/>
                      <a:gd name="T74" fmla="*/ 46 w 226"/>
                      <a:gd name="T75" fmla="*/ 170 h 183"/>
                      <a:gd name="T76" fmla="*/ 34 w 226"/>
                      <a:gd name="T77" fmla="*/ 166 h 183"/>
                      <a:gd name="T78" fmla="*/ 30 w 226"/>
                      <a:gd name="T79" fmla="*/ 154 h 183"/>
                      <a:gd name="T80" fmla="*/ 15 w 226"/>
                      <a:gd name="T81" fmla="*/ 146 h 183"/>
                      <a:gd name="T82" fmla="*/ 11 w 226"/>
                      <a:gd name="T83" fmla="*/ 134 h 183"/>
                      <a:gd name="T84" fmla="*/ 3 w 226"/>
                      <a:gd name="T85" fmla="*/ 126 h 183"/>
                      <a:gd name="T86" fmla="*/ 3 w 226"/>
                      <a:gd name="T87" fmla="*/ 110 h 183"/>
                      <a:gd name="T88" fmla="*/ 0 w 226"/>
                      <a:gd name="T89" fmla="*/ 93 h 183"/>
                      <a:gd name="T90" fmla="*/ 11 w 226"/>
                      <a:gd name="T91" fmla="*/ 102 h 183"/>
                      <a:gd name="T92" fmla="*/ 23 w 226"/>
                      <a:gd name="T93" fmla="*/ 98 h 183"/>
                      <a:gd name="T94" fmla="*/ 30 w 226"/>
                      <a:gd name="T95" fmla="*/ 98 h 183"/>
                      <a:gd name="T96" fmla="*/ 34 w 226"/>
                      <a:gd name="T97" fmla="*/ 110 h 183"/>
                      <a:gd name="T98" fmla="*/ 42 w 226"/>
                      <a:gd name="T99" fmla="*/ 118 h 183"/>
                      <a:gd name="T100" fmla="*/ 53 w 226"/>
                      <a:gd name="T101" fmla="*/ 114 h 183"/>
                      <a:gd name="T102" fmla="*/ 65 w 226"/>
                      <a:gd name="T103" fmla="*/ 118 h 183"/>
                      <a:gd name="T104" fmla="*/ 73 w 226"/>
                      <a:gd name="T105" fmla="*/ 126 h 183"/>
                      <a:gd name="T106" fmla="*/ 84 w 226"/>
                      <a:gd name="T107" fmla="*/ 122 h 183"/>
                      <a:gd name="T108" fmla="*/ 92 w 226"/>
                      <a:gd name="T109" fmla="*/ 114 h 183"/>
                      <a:gd name="T110" fmla="*/ 92 w 226"/>
                      <a:gd name="T111" fmla="*/ 98 h 183"/>
                      <a:gd name="T112" fmla="*/ 92 w 226"/>
                      <a:gd name="T113" fmla="*/ 81 h 183"/>
                      <a:gd name="T114" fmla="*/ 88 w 226"/>
                      <a:gd name="T115" fmla="*/ 65 h 183"/>
                      <a:gd name="T116" fmla="*/ 92 w 226"/>
                      <a:gd name="T117" fmla="*/ 53 h 183"/>
                      <a:gd name="T118" fmla="*/ 103 w 226"/>
                      <a:gd name="T119" fmla="*/ 49 h 183"/>
                      <a:gd name="T120" fmla="*/ 107 w 226"/>
                      <a:gd name="T121" fmla="*/ 37 h 183"/>
                      <a:gd name="T122" fmla="*/ 115 w 226"/>
                      <a:gd name="T123" fmla="*/ 29 h 18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  <a:cxn ang="0">
                        <a:pos x="T122" y="T123"/>
                      </a:cxn>
                    </a:cxnLst>
                    <a:rect l="0" t="0" r="r" b="b"/>
                    <a:pathLst>
                      <a:path w="226" h="183">
                        <a:moveTo>
                          <a:pt x="119" y="25"/>
                        </a:moveTo>
                        <a:lnTo>
                          <a:pt x="122" y="29"/>
                        </a:lnTo>
                        <a:lnTo>
                          <a:pt x="126" y="29"/>
                        </a:lnTo>
                        <a:lnTo>
                          <a:pt x="130" y="29"/>
                        </a:lnTo>
                        <a:lnTo>
                          <a:pt x="134" y="29"/>
                        </a:lnTo>
                        <a:lnTo>
                          <a:pt x="134" y="25"/>
                        </a:lnTo>
                        <a:lnTo>
                          <a:pt x="138" y="25"/>
                        </a:lnTo>
                        <a:lnTo>
                          <a:pt x="142" y="25"/>
                        </a:lnTo>
                        <a:lnTo>
                          <a:pt x="145" y="25"/>
                        </a:lnTo>
                        <a:lnTo>
                          <a:pt x="149" y="25"/>
                        </a:lnTo>
                        <a:lnTo>
                          <a:pt x="153" y="25"/>
                        </a:lnTo>
                        <a:lnTo>
                          <a:pt x="153" y="21"/>
                        </a:lnTo>
                        <a:lnTo>
                          <a:pt x="157" y="21"/>
                        </a:lnTo>
                        <a:lnTo>
                          <a:pt x="161" y="21"/>
                        </a:lnTo>
                        <a:lnTo>
                          <a:pt x="165" y="21"/>
                        </a:lnTo>
                        <a:lnTo>
                          <a:pt x="165" y="25"/>
                        </a:lnTo>
                        <a:lnTo>
                          <a:pt x="168" y="25"/>
                        </a:lnTo>
                        <a:lnTo>
                          <a:pt x="168" y="21"/>
                        </a:lnTo>
                        <a:lnTo>
                          <a:pt x="172" y="21"/>
                        </a:lnTo>
                        <a:lnTo>
                          <a:pt x="172" y="25"/>
                        </a:lnTo>
                        <a:lnTo>
                          <a:pt x="172" y="29"/>
                        </a:lnTo>
                        <a:lnTo>
                          <a:pt x="176" y="25"/>
                        </a:lnTo>
                        <a:lnTo>
                          <a:pt x="180" y="25"/>
                        </a:lnTo>
                        <a:lnTo>
                          <a:pt x="180" y="21"/>
                        </a:lnTo>
                        <a:lnTo>
                          <a:pt x="180" y="17"/>
                        </a:lnTo>
                        <a:lnTo>
                          <a:pt x="184" y="17"/>
                        </a:lnTo>
                        <a:lnTo>
                          <a:pt x="184" y="13"/>
                        </a:lnTo>
                        <a:lnTo>
                          <a:pt x="184" y="8"/>
                        </a:lnTo>
                        <a:lnTo>
                          <a:pt x="188" y="8"/>
                        </a:lnTo>
                        <a:lnTo>
                          <a:pt x="188" y="4"/>
                        </a:lnTo>
                        <a:lnTo>
                          <a:pt x="191" y="4"/>
                        </a:lnTo>
                        <a:lnTo>
                          <a:pt x="191" y="0"/>
                        </a:lnTo>
                        <a:lnTo>
                          <a:pt x="195" y="0"/>
                        </a:lnTo>
                        <a:lnTo>
                          <a:pt x="199" y="0"/>
                        </a:lnTo>
                        <a:lnTo>
                          <a:pt x="199" y="4"/>
                        </a:lnTo>
                        <a:lnTo>
                          <a:pt x="203" y="4"/>
                        </a:lnTo>
                        <a:lnTo>
                          <a:pt x="203" y="8"/>
                        </a:lnTo>
                        <a:lnTo>
                          <a:pt x="207" y="8"/>
                        </a:lnTo>
                        <a:lnTo>
                          <a:pt x="207" y="13"/>
                        </a:lnTo>
                        <a:lnTo>
                          <a:pt x="207" y="17"/>
                        </a:lnTo>
                        <a:lnTo>
                          <a:pt x="203" y="17"/>
                        </a:lnTo>
                        <a:lnTo>
                          <a:pt x="203" y="21"/>
                        </a:lnTo>
                        <a:lnTo>
                          <a:pt x="199" y="21"/>
                        </a:lnTo>
                        <a:lnTo>
                          <a:pt x="199" y="25"/>
                        </a:lnTo>
                        <a:lnTo>
                          <a:pt x="203" y="25"/>
                        </a:lnTo>
                        <a:lnTo>
                          <a:pt x="207" y="25"/>
                        </a:lnTo>
                        <a:lnTo>
                          <a:pt x="207" y="29"/>
                        </a:lnTo>
                        <a:lnTo>
                          <a:pt x="203" y="29"/>
                        </a:lnTo>
                        <a:lnTo>
                          <a:pt x="203" y="33"/>
                        </a:lnTo>
                        <a:lnTo>
                          <a:pt x="203" y="37"/>
                        </a:lnTo>
                        <a:lnTo>
                          <a:pt x="199" y="37"/>
                        </a:lnTo>
                        <a:lnTo>
                          <a:pt x="199" y="41"/>
                        </a:lnTo>
                        <a:lnTo>
                          <a:pt x="199" y="45"/>
                        </a:lnTo>
                        <a:lnTo>
                          <a:pt x="203" y="45"/>
                        </a:lnTo>
                        <a:lnTo>
                          <a:pt x="207" y="45"/>
                        </a:lnTo>
                        <a:lnTo>
                          <a:pt x="211" y="45"/>
                        </a:lnTo>
                        <a:lnTo>
                          <a:pt x="214" y="45"/>
                        </a:lnTo>
                        <a:lnTo>
                          <a:pt x="214" y="49"/>
                        </a:lnTo>
                        <a:lnTo>
                          <a:pt x="218" y="49"/>
                        </a:lnTo>
                        <a:lnTo>
                          <a:pt x="218" y="53"/>
                        </a:lnTo>
                        <a:lnTo>
                          <a:pt x="222" y="53"/>
                        </a:lnTo>
                        <a:lnTo>
                          <a:pt x="226" y="53"/>
                        </a:lnTo>
                        <a:lnTo>
                          <a:pt x="226" y="57"/>
                        </a:lnTo>
                        <a:lnTo>
                          <a:pt x="222" y="57"/>
                        </a:lnTo>
                        <a:lnTo>
                          <a:pt x="222" y="61"/>
                        </a:lnTo>
                        <a:lnTo>
                          <a:pt x="226" y="61"/>
                        </a:lnTo>
                        <a:lnTo>
                          <a:pt x="226" y="65"/>
                        </a:lnTo>
                        <a:lnTo>
                          <a:pt x="222" y="65"/>
                        </a:lnTo>
                        <a:lnTo>
                          <a:pt x="222" y="69"/>
                        </a:lnTo>
                        <a:lnTo>
                          <a:pt x="222" y="73"/>
                        </a:lnTo>
                        <a:lnTo>
                          <a:pt x="218" y="73"/>
                        </a:lnTo>
                        <a:lnTo>
                          <a:pt x="214" y="73"/>
                        </a:lnTo>
                        <a:lnTo>
                          <a:pt x="211" y="73"/>
                        </a:lnTo>
                        <a:lnTo>
                          <a:pt x="207" y="73"/>
                        </a:lnTo>
                        <a:lnTo>
                          <a:pt x="207" y="69"/>
                        </a:lnTo>
                        <a:lnTo>
                          <a:pt x="203" y="69"/>
                        </a:lnTo>
                        <a:lnTo>
                          <a:pt x="203" y="65"/>
                        </a:lnTo>
                        <a:lnTo>
                          <a:pt x="199" y="65"/>
                        </a:lnTo>
                        <a:lnTo>
                          <a:pt x="195" y="65"/>
                        </a:lnTo>
                        <a:lnTo>
                          <a:pt x="191" y="65"/>
                        </a:lnTo>
                        <a:lnTo>
                          <a:pt x="188" y="65"/>
                        </a:lnTo>
                        <a:lnTo>
                          <a:pt x="184" y="69"/>
                        </a:lnTo>
                        <a:lnTo>
                          <a:pt x="180" y="69"/>
                        </a:lnTo>
                        <a:lnTo>
                          <a:pt x="176" y="69"/>
                        </a:lnTo>
                        <a:lnTo>
                          <a:pt x="172" y="69"/>
                        </a:lnTo>
                        <a:lnTo>
                          <a:pt x="172" y="73"/>
                        </a:lnTo>
                        <a:lnTo>
                          <a:pt x="172" y="77"/>
                        </a:lnTo>
                        <a:lnTo>
                          <a:pt x="172" y="81"/>
                        </a:lnTo>
                        <a:lnTo>
                          <a:pt x="168" y="81"/>
                        </a:lnTo>
                        <a:lnTo>
                          <a:pt x="168" y="85"/>
                        </a:lnTo>
                        <a:lnTo>
                          <a:pt x="168" y="89"/>
                        </a:lnTo>
                        <a:lnTo>
                          <a:pt x="168" y="93"/>
                        </a:lnTo>
                        <a:lnTo>
                          <a:pt x="168" y="98"/>
                        </a:lnTo>
                        <a:lnTo>
                          <a:pt x="165" y="98"/>
                        </a:lnTo>
                        <a:lnTo>
                          <a:pt x="161" y="98"/>
                        </a:lnTo>
                        <a:lnTo>
                          <a:pt x="157" y="102"/>
                        </a:lnTo>
                        <a:lnTo>
                          <a:pt x="153" y="102"/>
                        </a:lnTo>
                        <a:lnTo>
                          <a:pt x="149" y="102"/>
                        </a:lnTo>
                        <a:lnTo>
                          <a:pt x="149" y="106"/>
                        </a:lnTo>
                        <a:lnTo>
                          <a:pt x="149" y="110"/>
                        </a:lnTo>
                        <a:lnTo>
                          <a:pt x="145" y="110"/>
                        </a:lnTo>
                        <a:lnTo>
                          <a:pt x="149" y="110"/>
                        </a:lnTo>
                        <a:lnTo>
                          <a:pt x="149" y="114"/>
                        </a:lnTo>
                        <a:lnTo>
                          <a:pt x="145" y="118"/>
                        </a:lnTo>
                        <a:lnTo>
                          <a:pt x="145" y="122"/>
                        </a:lnTo>
                        <a:lnTo>
                          <a:pt x="145" y="126"/>
                        </a:lnTo>
                        <a:lnTo>
                          <a:pt x="145" y="130"/>
                        </a:lnTo>
                        <a:lnTo>
                          <a:pt x="145" y="134"/>
                        </a:lnTo>
                        <a:lnTo>
                          <a:pt x="145" y="138"/>
                        </a:lnTo>
                        <a:lnTo>
                          <a:pt x="142" y="138"/>
                        </a:lnTo>
                        <a:lnTo>
                          <a:pt x="142" y="142"/>
                        </a:lnTo>
                        <a:lnTo>
                          <a:pt x="138" y="142"/>
                        </a:lnTo>
                        <a:lnTo>
                          <a:pt x="138" y="146"/>
                        </a:lnTo>
                        <a:lnTo>
                          <a:pt x="134" y="146"/>
                        </a:lnTo>
                        <a:lnTo>
                          <a:pt x="130" y="146"/>
                        </a:lnTo>
                        <a:lnTo>
                          <a:pt x="130" y="150"/>
                        </a:lnTo>
                        <a:lnTo>
                          <a:pt x="130" y="154"/>
                        </a:lnTo>
                        <a:lnTo>
                          <a:pt x="126" y="154"/>
                        </a:lnTo>
                        <a:lnTo>
                          <a:pt x="126" y="158"/>
                        </a:lnTo>
                        <a:lnTo>
                          <a:pt x="122" y="158"/>
                        </a:lnTo>
                        <a:lnTo>
                          <a:pt x="122" y="162"/>
                        </a:lnTo>
                        <a:lnTo>
                          <a:pt x="119" y="162"/>
                        </a:lnTo>
                        <a:lnTo>
                          <a:pt x="119" y="166"/>
                        </a:lnTo>
                        <a:lnTo>
                          <a:pt x="115" y="166"/>
                        </a:lnTo>
                        <a:lnTo>
                          <a:pt x="115" y="170"/>
                        </a:lnTo>
                        <a:lnTo>
                          <a:pt x="111" y="170"/>
                        </a:lnTo>
                        <a:lnTo>
                          <a:pt x="111" y="174"/>
                        </a:lnTo>
                        <a:lnTo>
                          <a:pt x="111" y="170"/>
                        </a:lnTo>
                        <a:lnTo>
                          <a:pt x="107" y="170"/>
                        </a:lnTo>
                        <a:lnTo>
                          <a:pt x="107" y="166"/>
                        </a:lnTo>
                        <a:lnTo>
                          <a:pt x="107" y="162"/>
                        </a:lnTo>
                        <a:lnTo>
                          <a:pt x="103" y="162"/>
                        </a:lnTo>
                        <a:lnTo>
                          <a:pt x="103" y="166"/>
                        </a:lnTo>
                        <a:lnTo>
                          <a:pt x="103" y="170"/>
                        </a:lnTo>
                        <a:lnTo>
                          <a:pt x="99" y="170"/>
                        </a:lnTo>
                        <a:lnTo>
                          <a:pt x="99" y="174"/>
                        </a:lnTo>
                        <a:lnTo>
                          <a:pt x="96" y="174"/>
                        </a:lnTo>
                        <a:lnTo>
                          <a:pt x="92" y="174"/>
                        </a:lnTo>
                        <a:lnTo>
                          <a:pt x="92" y="178"/>
                        </a:lnTo>
                        <a:lnTo>
                          <a:pt x="88" y="178"/>
                        </a:lnTo>
                        <a:lnTo>
                          <a:pt x="84" y="183"/>
                        </a:lnTo>
                        <a:lnTo>
                          <a:pt x="80" y="183"/>
                        </a:lnTo>
                        <a:lnTo>
                          <a:pt x="76" y="183"/>
                        </a:lnTo>
                        <a:lnTo>
                          <a:pt x="73" y="183"/>
                        </a:lnTo>
                        <a:lnTo>
                          <a:pt x="69" y="183"/>
                        </a:lnTo>
                        <a:lnTo>
                          <a:pt x="65" y="183"/>
                        </a:lnTo>
                        <a:lnTo>
                          <a:pt x="61" y="183"/>
                        </a:lnTo>
                        <a:lnTo>
                          <a:pt x="57" y="183"/>
                        </a:lnTo>
                        <a:lnTo>
                          <a:pt x="53" y="183"/>
                        </a:lnTo>
                        <a:lnTo>
                          <a:pt x="53" y="178"/>
                        </a:lnTo>
                        <a:lnTo>
                          <a:pt x="50" y="174"/>
                        </a:lnTo>
                        <a:lnTo>
                          <a:pt x="46" y="170"/>
                        </a:lnTo>
                        <a:lnTo>
                          <a:pt x="42" y="170"/>
                        </a:lnTo>
                        <a:lnTo>
                          <a:pt x="42" y="166"/>
                        </a:lnTo>
                        <a:lnTo>
                          <a:pt x="38" y="166"/>
                        </a:lnTo>
                        <a:lnTo>
                          <a:pt x="34" y="166"/>
                        </a:lnTo>
                        <a:lnTo>
                          <a:pt x="34" y="162"/>
                        </a:lnTo>
                        <a:lnTo>
                          <a:pt x="30" y="162"/>
                        </a:lnTo>
                        <a:lnTo>
                          <a:pt x="30" y="158"/>
                        </a:lnTo>
                        <a:lnTo>
                          <a:pt x="30" y="154"/>
                        </a:lnTo>
                        <a:lnTo>
                          <a:pt x="23" y="150"/>
                        </a:lnTo>
                        <a:lnTo>
                          <a:pt x="19" y="150"/>
                        </a:lnTo>
                        <a:lnTo>
                          <a:pt x="19" y="146"/>
                        </a:lnTo>
                        <a:lnTo>
                          <a:pt x="15" y="146"/>
                        </a:lnTo>
                        <a:lnTo>
                          <a:pt x="15" y="142"/>
                        </a:lnTo>
                        <a:lnTo>
                          <a:pt x="11" y="142"/>
                        </a:lnTo>
                        <a:lnTo>
                          <a:pt x="11" y="138"/>
                        </a:lnTo>
                        <a:lnTo>
                          <a:pt x="11" y="134"/>
                        </a:lnTo>
                        <a:lnTo>
                          <a:pt x="7" y="134"/>
                        </a:lnTo>
                        <a:lnTo>
                          <a:pt x="7" y="130"/>
                        </a:lnTo>
                        <a:lnTo>
                          <a:pt x="7" y="126"/>
                        </a:lnTo>
                        <a:lnTo>
                          <a:pt x="3" y="126"/>
                        </a:lnTo>
                        <a:lnTo>
                          <a:pt x="3" y="122"/>
                        </a:lnTo>
                        <a:lnTo>
                          <a:pt x="3" y="118"/>
                        </a:lnTo>
                        <a:lnTo>
                          <a:pt x="3" y="114"/>
                        </a:lnTo>
                        <a:lnTo>
                          <a:pt x="3" y="110"/>
                        </a:lnTo>
                        <a:lnTo>
                          <a:pt x="3" y="106"/>
                        </a:lnTo>
                        <a:lnTo>
                          <a:pt x="0" y="102"/>
                        </a:lnTo>
                        <a:lnTo>
                          <a:pt x="0" y="98"/>
                        </a:lnTo>
                        <a:lnTo>
                          <a:pt x="0" y="93"/>
                        </a:lnTo>
                        <a:lnTo>
                          <a:pt x="3" y="98"/>
                        </a:lnTo>
                        <a:lnTo>
                          <a:pt x="7" y="98"/>
                        </a:lnTo>
                        <a:lnTo>
                          <a:pt x="11" y="98"/>
                        </a:lnTo>
                        <a:lnTo>
                          <a:pt x="11" y="102"/>
                        </a:lnTo>
                        <a:lnTo>
                          <a:pt x="15" y="102"/>
                        </a:lnTo>
                        <a:lnTo>
                          <a:pt x="19" y="102"/>
                        </a:lnTo>
                        <a:lnTo>
                          <a:pt x="23" y="102"/>
                        </a:lnTo>
                        <a:lnTo>
                          <a:pt x="23" y="98"/>
                        </a:lnTo>
                        <a:lnTo>
                          <a:pt x="27" y="98"/>
                        </a:lnTo>
                        <a:lnTo>
                          <a:pt x="30" y="98"/>
                        </a:lnTo>
                        <a:lnTo>
                          <a:pt x="30" y="93"/>
                        </a:lnTo>
                        <a:lnTo>
                          <a:pt x="30" y="98"/>
                        </a:lnTo>
                        <a:lnTo>
                          <a:pt x="34" y="98"/>
                        </a:lnTo>
                        <a:lnTo>
                          <a:pt x="34" y="102"/>
                        </a:lnTo>
                        <a:lnTo>
                          <a:pt x="34" y="106"/>
                        </a:lnTo>
                        <a:lnTo>
                          <a:pt x="34" y="110"/>
                        </a:lnTo>
                        <a:lnTo>
                          <a:pt x="38" y="110"/>
                        </a:lnTo>
                        <a:lnTo>
                          <a:pt x="38" y="114"/>
                        </a:lnTo>
                        <a:lnTo>
                          <a:pt x="38" y="118"/>
                        </a:lnTo>
                        <a:lnTo>
                          <a:pt x="42" y="118"/>
                        </a:lnTo>
                        <a:lnTo>
                          <a:pt x="46" y="118"/>
                        </a:lnTo>
                        <a:lnTo>
                          <a:pt x="50" y="118"/>
                        </a:lnTo>
                        <a:lnTo>
                          <a:pt x="50" y="114"/>
                        </a:lnTo>
                        <a:lnTo>
                          <a:pt x="53" y="114"/>
                        </a:lnTo>
                        <a:lnTo>
                          <a:pt x="53" y="118"/>
                        </a:lnTo>
                        <a:lnTo>
                          <a:pt x="57" y="118"/>
                        </a:lnTo>
                        <a:lnTo>
                          <a:pt x="61" y="118"/>
                        </a:lnTo>
                        <a:lnTo>
                          <a:pt x="65" y="118"/>
                        </a:lnTo>
                        <a:lnTo>
                          <a:pt x="69" y="118"/>
                        </a:lnTo>
                        <a:lnTo>
                          <a:pt x="69" y="122"/>
                        </a:lnTo>
                        <a:lnTo>
                          <a:pt x="73" y="122"/>
                        </a:lnTo>
                        <a:lnTo>
                          <a:pt x="73" y="126"/>
                        </a:lnTo>
                        <a:lnTo>
                          <a:pt x="76" y="126"/>
                        </a:lnTo>
                        <a:lnTo>
                          <a:pt x="76" y="122"/>
                        </a:lnTo>
                        <a:lnTo>
                          <a:pt x="80" y="122"/>
                        </a:lnTo>
                        <a:lnTo>
                          <a:pt x="84" y="122"/>
                        </a:lnTo>
                        <a:lnTo>
                          <a:pt x="88" y="122"/>
                        </a:lnTo>
                        <a:lnTo>
                          <a:pt x="88" y="118"/>
                        </a:lnTo>
                        <a:lnTo>
                          <a:pt x="92" y="118"/>
                        </a:lnTo>
                        <a:lnTo>
                          <a:pt x="92" y="114"/>
                        </a:lnTo>
                        <a:lnTo>
                          <a:pt x="92" y="110"/>
                        </a:lnTo>
                        <a:lnTo>
                          <a:pt x="92" y="106"/>
                        </a:lnTo>
                        <a:lnTo>
                          <a:pt x="92" y="102"/>
                        </a:lnTo>
                        <a:lnTo>
                          <a:pt x="92" y="98"/>
                        </a:lnTo>
                        <a:lnTo>
                          <a:pt x="92" y="93"/>
                        </a:lnTo>
                        <a:lnTo>
                          <a:pt x="92" y="89"/>
                        </a:lnTo>
                        <a:lnTo>
                          <a:pt x="92" y="85"/>
                        </a:lnTo>
                        <a:lnTo>
                          <a:pt x="92" y="81"/>
                        </a:lnTo>
                        <a:lnTo>
                          <a:pt x="92" y="77"/>
                        </a:lnTo>
                        <a:lnTo>
                          <a:pt x="92" y="73"/>
                        </a:lnTo>
                        <a:lnTo>
                          <a:pt x="88" y="69"/>
                        </a:lnTo>
                        <a:lnTo>
                          <a:pt x="88" y="65"/>
                        </a:lnTo>
                        <a:lnTo>
                          <a:pt x="92" y="65"/>
                        </a:lnTo>
                        <a:lnTo>
                          <a:pt x="92" y="61"/>
                        </a:lnTo>
                        <a:lnTo>
                          <a:pt x="92" y="57"/>
                        </a:lnTo>
                        <a:lnTo>
                          <a:pt x="92" y="53"/>
                        </a:lnTo>
                        <a:lnTo>
                          <a:pt x="92" y="49"/>
                        </a:lnTo>
                        <a:lnTo>
                          <a:pt x="96" y="49"/>
                        </a:lnTo>
                        <a:lnTo>
                          <a:pt x="99" y="49"/>
                        </a:lnTo>
                        <a:lnTo>
                          <a:pt x="103" y="49"/>
                        </a:lnTo>
                        <a:lnTo>
                          <a:pt x="103" y="45"/>
                        </a:lnTo>
                        <a:lnTo>
                          <a:pt x="107" y="45"/>
                        </a:lnTo>
                        <a:lnTo>
                          <a:pt x="107" y="41"/>
                        </a:lnTo>
                        <a:lnTo>
                          <a:pt x="107" y="37"/>
                        </a:lnTo>
                        <a:lnTo>
                          <a:pt x="107" y="33"/>
                        </a:lnTo>
                        <a:lnTo>
                          <a:pt x="107" y="29"/>
                        </a:lnTo>
                        <a:lnTo>
                          <a:pt x="111" y="29"/>
                        </a:lnTo>
                        <a:lnTo>
                          <a:pt x="115" y="29"/>
                        </a:lnTo>
                        <a:lnTo>
                          <a:pt x="115" y="25"/>
                        </a:lnTo>
                        <a:lnTo>
                          <a:pt x="119" y="25"/>
                        </a:lnTo>
                        <a:close/>
                      </a:path>
                    </a:pathLst>
                  </a:custGeom>
                  <a:solidFill>
                    <a:srgbClr val="FF0000"/>
                  </a:solidFill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72" name="Freeform 848">
                    <a:extLst>
                      <a:ext uri="{FF2B5EF4-FFF2-40B4-BE49-F238E27FC236}">
                        <a16:creationId xmlns:a16="http://schemas.microsoft.com/office/drawing/2014/main" id="{349E0B53-DE0B-9657-EA1B-1644BB331A9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06" y="976"/>
                    <a:ext cx="35" cy="41"/>
                  </a:xfrm>
                  <a:custGeom>
                    <a:avLst/>
                    <a:gdLst>
                      <a:gd name="T0" fmla="*/ 4 w 35"/>
                      <a:gd name="T1" fmla="*/ 8 h 41"/>
                      <a:gd name="T2" fmla="*/ 4 w 35"/>
                      <a:gd name="T3" fmla="*/ 4 h 41"/>
                      <a:gd name="T4" fmla="*/ 0 w 35"/>
                      <a:gd name="T5" fmla="*/ 0 h 41"/>
                      <a:gd name="T6" fmla="*/ 8 w 35"/>
                      <a:gd name="T7" fmla="*/ 0 h 41"/>
                      <a:gd name="T8" fmla="*/ 8 w 35"/>
                      <a:gd name="T9" fmla="*/ 4 h 41"/>
                      <a:gd name="T10" fmla="*/ 8 w 35"/>
                      <a:gd name="T11" fmla="*/ 0 h 41"/>
                      <a:gd name="T12" fmla="*/ 8 w 35"/>
                      <a:gd name="T13" fmla="*/ 4 h 41"/>
                      <a:gd name="T14" fmla="*/ 12 w 35"/>
                      <a:gd name="T15" fmla="*/ 4 h 41"/>
                      <a:gd name="T16" fmla="*/ 16 w 35"/>
                      <a:gd name="T17" fmla="*/ 4 h 41"/>
                      <a:gd name="T18" fmla="*/ 20 w 35"/>
                      <a:gd name="T19" fmla="*/ 4 h 41"/>
                      <a:gd name="T20" fmla="*/ 20 w 35"/>
                      <a:gd name="T21" fmla="*/ 8 h 41"/>
                      <a:gd name="T22" fmla="*/ 23 w 35"/>
                      <a:gd name="T23" fmla="*/ 8 h 41"/>
                      <a:gd name="T24" fmla="*/ 23 w 35"/>
                      <a:gd name="T25" fmla="*/ 4 h 41"/>
                      <a:gd name="T26" fmla="*/ 23 w 35"/>
                      <a:gd name="T27" fmla="*/ 8 h 41"/>
                      <a:gd name="T28" fmla="*/ 27 w 35"/>
                      <a:gd name="T29" fmla="*/ 8 h 41"/>
                      <a:gd name="T30" fmla="*/ 31 w 35"/>
                      <a:gd name="T31" fmla="*/ 13 h 41"/>
                      <a:gd name="T32" fmla="*/ 35 w 35"/>
                      <a:gd name="T33" fmla="*/ 13 h 41"/>
                      <a:gd name="T34" fmla="*/ 31 w 35"/>
                      <a:gd name="T35" fmla="*/ 13 h 41"/>
                      <a:gd name="T36" fmla="*/ 35 w 35"/>
                      <a:gd name="T37" fmla="*/ 17 h 41"/>
                      <a:gd name="T38" fmla="*/ 35 w 35"/>
                      <a:gd name="T39" fmla="*/ 21 h 41"/>
                      <a:gd name="T40" fmla="*/ 35 w 35"/>
                      <a:gd name="T41" fmla="*/ 25 h 41"/>
                      <a:gd name="T42" fmla="*/ 31 w 35"/>
                      <a:gd name="T43" fmla="*/ 25 h 41"/>
                      <a:gd name="T44" fmla="*/ 35 w 35"/>
                      <a:gd name="T45" fmla="*/ 25 h 41"/>
                      <a:gd name="T46" fmla="*/ 35 w 35"/>
                      <a:gd name="T47" fmla="*/ 29 h 41"/>
                      <a:gd name="T48" fmla="*/ 35 w 35"/>
                      <a:gd name="T49" fmla="*/ 33 h 41"/>
                      <a:gd name="T50" fmla="*/ 31 w 35"/>
                      <a:gd name="T51" fmla="*/ 33 h 41"/>
                      <a:gd name="T52" fmla="*/ 35 w 35"/>
                      <a:gd name="T53" fmla="*/ 33 h 41"/>
                      <a:gd name="T54" fmla="*/ 35 w 35"/>
                      <a:gd name="T55" fmla="*/ 37 h 41"/>
                      <a:gd name="T56" fmla="*/ 31 w 35"/>
                      <a:gd name="T57" fmla="*/ 37 h 41"/>
                      <a:gd name="T58" fmla="*/ 31 w 35"/>
                      <a:gd name="T59" fmla="*/ 41 h 41"/>
                      <a:gd name="T60" fmla="*/ 31 w 35"/>
                      <a:gd name="T61" fmla="*/ 37 h 41"/>
                      <a:gd name="T62" fmla="*/ 31 w 35"/>
                      <a:gd name="T63" fmla="*/ 33 h 41"/>
                      <a:gd name="T64" fmla="*/ 31 w 35"/>
                      <a:gd name="T65" fmla="*/ 29 h 41"/>
                      <a:gd name="T66" fmla="*/ 27 w 35"/>
                      <a:gd name="T67" fmla="*/ 29 h 41"/>
                      <a:gd name="T68" fmla="*/ 27 w 35"/>
                      <a:gd name="T69" fmla="*/ 25 h 41"/>
                      <a:gd name="T70" fmla="*/ 27 w 35"/>
                      <a:gd name="T71" fmla="*/ 21 h 41"/>
                      <a:gd name="T72" fmla="*/ 23 w 35"/>
                      <a:gd name="T73" fmla="*/ 21 h 41"/>
                      <a:gd name="T74" fmla="*/ 23 w 35"/>
                      <a:gd name="T75" fmla="*/ 17 h 41"/>
                      <a:gd name="T76" fmla="*/ 20 w 35"/>
                      <a:gd name="T77" fmla="*/ 17 h 41"/>
                      <a:gd name="T78" fmla="*/ 16 w 35"/>
                      <a:gd name="T79" fmla="*/ 17 h 41"/>
                      <a:gd name="T80" fmla="*/ 12 w 35"/>
                      <a:gd name="T81" fmla="*/ 17 h 41"/>
                      <a:gd name="T82" fmla="*/ 8 w 35"/>
                      <a:gd name="T83" fmla="*/ 17 h 41"/>
                      <a:gd name="T84" fmla="*/ 4 w 35"/>
                      <a:gd name="T85" fmla="*/ 17 h 41"/>
                      <a:gd name="T86" fmla="*/ 4 w 35"/>
                      <a:gd name="T87" fmla="*/ 13 h 41"/>
                      <a:gd name="T88" fmla="*/ 4 w 35"/>
                      <a:gd name="T89" fmla="*/ 8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</a:cxnLst>
                    <a:rect l="0" t="0" r="r" b="b"/>
                    <a:pathLst>
                      <a:path w="35" h="41">
                        <a:moveTo>
                          <a:pt x="4" y="8"/>
                        </a:moveTo>
                        <a:lnTo>
                          <a:pt x="4" y="4"/>
                        </a:lnTo>
                        <a:lnTo>
                          <a:pt x="0" y="0"/>
                        </a:lnTo>
                        <a:lnTo>
                          <a:pt x="8" y="0"/>
                        </a:lnTo>
                        <a:lnTo>
                          <a:pt x="8" y="4"/>
                        </a:lnTo>
                        <a:lnTo>
                          <a:pt x="8" y="0"/>
                        </a:lnTo>
                        <a:lnTo>
                          <a:pt x="8" y="4"/>
                        </a:lnTo>
                        <a:lnTo>
                          <a:pt x="12" y="4"/>
                        </a:lnTo>
                        <a:lnTo>
                          <a:pt x="16" y="4"/>
                        </a:lnTo>
                        <a:lnTo>
                          <a:pt x="20" y="4"/>
                        </a:lnTo>
                        <a:lnTo>
                          <a:pt x="20" y="8"/>
                        </a:lnTo>
                        <a:lnTo>
                          <a:pt x="23" y="8"/>
                        </a:lnTo>
                        <a:lnTo>
                          <a:pt x="23" y="4"/>
                        </a:lnTo>
                        <a:lnTo>
                          <a:pt x="23" y="8"/>
                        </a:lnTo>
                        <a:lnTo>
                          <a:pt x="27" y="8"/>
                        </a:lnTo>
                        <a:lnTo>
                          <a:pt x="31" y="13"/>
                        </a:lnTo>
                        <a:lnTo>
                          <a:pt x="35" y="13"/>
                        </a:lnTo>
                        <a:lnTo>
                          <a:pt x="31" y="13"/>
                        </a:lnTo>
                        <a:lnTo>
                          <a:pt x="35" y="17"/>
                        </a:lnTo>
                        <a:lnTo>
                          <a:pt x="35" y="21"/>
                        </a:lnTo>
                        <a:lnTo>
                          <a:pt x="35" y="25"/>
                        </a:lnTo>
                        <a:lnTo>
                          <a:pt x="31" y="25"/>
                        </a:lnTo>
                        <a:lnTo>
                          <a:pt x="35" y="25"/>
                        </a:lnTo>
                        <a:lnTo>
                          <a:pt x="35" y="29"/>
                        </a:lnTo>
                        <a:lnTo>
                          <a:pt x="35" y="33"/>
                        </a:lnTo>
                        <a:lnTo>
                          <a:pt x="31" y="33"/>
                        </a:lnTo>
                        <a:lnTo>
                          <a:pt x="35" y="33"/>
                        </a:lnTo>
                        <a:lnTo>
                          <a:pt x="35" y="37"/>
                        </a:lnTo>
                        <a:lnTo>
                          <a:pt x="31" y="37"/>
                        </a:lnTo>
                        <a:lnTo>
                          <a:pt x="31" y="41"/>
                        </a:lnTo>
                        <a:lnTo>
                          <a:pt x="31" y="37"/>
                        </a:lnTo>
                        <a:lnTo>
                          <a:pt x="31" y="33"/>
                        </a:lnTo>
                        <a:lnTo>
                          <a:pt x="31" y="29"/>
                        </a:lnTo>
                        <a:lnTo>
                          <a:pt x="27" y="29"/>
                        </a:lnTo>
                        <a:lnTo>
                          <a:pt x="27" y="25"/>
                        </a:lnTo>
                        <a:lnTo>
                          <a:pt x="27" y="21"/>
                        </a:lnTo>
                        <a:lnTo>
                          <a:pt x="23" y="21"/>
                        </a:lnTo>
                        <a:lnTo>
                          <a:pt x="23" y="17"/>
                        </a:lnTo>
                        <a:lnTo>
                          <a:pt x="20" y="17"/>
                        </a:lnTo>
                        <a:lnTo>
                          <a:pt x="16" y="17"/>
                        </a:lnTo>
                        <a:lnTo>
                          <a:pt x="12" y="17"/>
                        </a:lnTo>
                        <a:lnTo>
                          <a:pt x="8" y="17"/>
                        </a:lnTo>
                        <a:lnTo>
                          <a:pt x="4" y="17"/>
                        </a:lnTo>
                        <a:lnTo>
                          <a:pt x="4" y="13"/>
                        </a:lnTo>
                        <a:lnTo>
                          <a:pt x="4" y="8"/>
                        </a:lnTo>
                        <a:close/>
                      </a:path>
                    </a:pathLst>
                  </a:custGeom>
                  <a:solidFill>
                    <a:srgbClr val="FF0000"/>
                  </a:solidFill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73" name="Freeform 849">
                    <a:extLst>
                      <a:ext uri="{FF2B5EF4-FFF2-40B4-BE49-F238E27FC236}">
                        <a16:creationId xmlns:a16="http://schemas.microsoft.com/office/drawing/2014/main" id="{977E5FA9-284C-A078-8600-9CF4DC1C81E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76" y="979"/>
                    <a:ext cx="15" cy="29"/>
                  </a:xfrm>
                  <a:custGeom>
                    <a:avLst/>
                    <a:gdLst>
                      <a:gd name="T0" fmla="*/ 0 w 15"/>
                      <a:gd name="T1" fmla="*/ 4 h 29"/>
                      <a:gd name="T2" fmla="*/ 4 w 15"/>
                      <a:gd name="T3" fmla="*/ 4 h 29"/>
                      <a:gd name="T4" fmla="*/ 7 w 15"/>
                      <a:gd name="T5" fmla="*/ 4 h 29"/>
                      <a:gd name="T6" fmla="*/ 7 w 15"/>
                      <a:gd name="T7" fmla="*/ 0 h 29"/>
                      <a:gd name="T8" fmla="*/ 11 w 15"/>
                      <a:gd name="T9" fmla="*/ 0 h 29"/>
                      <a:gd name="T10" fmla="*/ 11 w 15"/>
                      <a:gd name="T11" fmla="*/ 4 h 29"/>
                      <a:gd name="T12" fmla="*/ 11 w 15"/>
                      <a:gd name="T13" fmla="*/ 9 h 29"/>
                      <a:gd name="T14" fmla="*/ 15 w 15"/>
                      <a:gd name="T15" fmla="*/ 9 h 29"/>
                      <a:gd name="T16" fmla="*/ 15 w 15"/>
                      <a:gd name="T17" fmla="*/ 13 h 29"/>
                      <a:gd name="T18" fmla="*/ 15 w 15"/>
                      <a:gd name="T19" fmla="*/ 17 h 29"/>
                      <a:gd name="T20" fmla="*/ 11 w 15"/>
                      <a:gd name="T21" fmla="*/ 17 h 29"/>
                      <a:gd name="T22" fmla="*/ 11 w 15"/>
                      <a:gd name="T23" fmla="*/ 21 h 29"/>
                      <a:gd name="T24" fmla="*/ 11 w 15"/>
                      <a:gd name="T25" fmla="*/ 25 h 29"/>
                      <a:gd name="T26" fmla="*/ 11 w 15"/>
                      <a:gd name="T27" fmla="*/ 29 h 29"/>
                      <a:gd name="T28" fmla="*/ 7 w 15"/>
                      <a:gd name="T29" fmla="*/ 29 h 29"/>
                      <a:gd name="T30" fmla="*/ 7 w 15"/>
                      <a:gd name="T31" fmla="*/ 25 h 29"/>
                      <a:gd name="T32" fmla="*/ 7 w 15"/>
                      <a:gd name="T33" fmla="*/ 29 h 29"/>
                      <a:gd name="T34" fmla="*/ 7 w 15"/>
                      <a:gd name="T35" fmla="*/ 25 h 29"/>
                      <a:gd name="T36" fmla="*/ 4 w 15"/>
                      <a:gd name="T37" fmla="*/ 25 h 29"/>
                      <a:gd name="T38" fmla="*/ 7 w 15"/>
                      <a:gd name="T39" fmla="*/ 25 h 29"/>
                      <a:gd name="T40" fmla="*/ 7 w 15"/>
                      <a:gd name="T41" fmla="*/ 21 h 29"/>
                      <a:gd name="T42" fmla="*/ 4 w 15"/>
                      <a:gd name="T43" fmla="*/ 21 h 29"/>
                      <a:gd name="T44" fmla="*/ 4 w 15"/>
                      <a:gd name="T45" fmla="*/ 17 h 29"/>
                      <a:gd name="T46" fmla="*/ 0 w 15"/>
                      <a:gd name="T47" fmla="*/ 17 h 29"/>
                      <a:gd name="T48" fmla="*/ 4 w 15"/>
                      <a:gd name="T49" fmla="*/ 17 h 29"/>
                      <a:gd name="T50" fmla="*/ 4 w 15"/>
                      <a:gd name="T51" fmla="*/ 13 h 29"/>
                      <a:gd name="T52" fmla="*/ 0 w 15"/>
                      <a:gd name="T53" fmla="*/ 13 h 29"/>
                      <a:gd name="T54" fmla="*/ 0 w 15"/>
                      <a:gd name="T55" fmla="*/ 9 h 29"/>
                      <a:gd name="T56" fmla="*/ 0 w 15"/>
                      <a:gd name="T57" fmla="*/ 4 h 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</a:cxnLst>
                    <a:rect l="0" t="0" r="r" b="b"/>
                    <a:pathLst>
                      <a:path w="15" h="29">
                        <a:moveTo>
                          <a:pt x="0" y="4"/>
                        </a:moveTo>
                        <a:lnTo>
                          <a:pt x="4" y="4"/>
                        </a:lnTo>
                        <a:lnTo>
                          <a:pt x="7" y="4"/>
                        </a:lnTo>
                        <a:lnTo>
                          <a:pt x="7" y="0"/>
                        </a:lnTo>
                        <a:lnTo>
                          <a:pt x="11" y="0"/>
                        </a:lnTo>
                        <a:lnTo>
                          <a:pt x="11" y="4"/>
                        </a:lnTo>
                        <a:lnTo>
                          <a:pt x="11" y="9"/>
                        </a:lnTo>
                        <a:lnTo>
                          <a:pt x="15" y="9"/>
                        </a:lnTo>
                        <a:lnTo>
                          <a:pt x="15" y="13"/>
                        </a:lnTo>
                        <a:lnTo>
                          <a:pt x="15" y="17"/>
                        </a:lnTo>
                        <a:lnTo>
                          <a:pt x="11" y="17"/>
                        </a:lnTo>
                        <a:lnTo>
                          <a:pt x="11" y="21"/>
                        </a:lnTo>
                        <a:lnTo>
                          <a:pt x="11" y="25"/>
                        </a:lnTo>
                        <a:lnTo>
                          <a:pt x="11" y="29"/>
                        </a:lnTo>
                        <a:lnTo>
                          <a:pt x="7" y="29"/>
                        </a:lnTo>
                        <a:lnTo>
                          <a:pt x="7" y="25"/>
                        </a:lnTo>
                        <a:lnTo>
                          <a:pt x="7" y="29"/>
                        </a:lnTo>
                        <a:lnTo>
                          <a:pt x="7" y="25"/>
                        </a:lnTo>
                        <a:lnTo>
                          <a:pt x="4" y="25"/>
                        </a:lnTo>
                        <a:lnTo>
                          <a:pt x="7" y="25"/>
                        </a:lnTo>
                        <a:lnTo>
                          <a:pt x="7" y="21"/>
                        </a:lnTo>
                        <a:lnTo>
                          <a:pt x="4" y="21"/>
                        </a:lnTo>
                        <a:lnTo>
                          <a:pt x="4" y="17"/>
                        </a:lnTo>
                        <a:lnTo>
                          <a:pt x="0" y="17"/>
                        </a:lnTo>
                        <a:lnTo>
                          <a:pt x="4" y="17"/>
                        </a:lnTo>
                        <a:lnTo>
                          <a:pt x="4" y="13"/>
                        </a:lnTo>
                        <a:lnTo>
                          <a:pt x="0" y="13"/>
                        </a:lnTo>
                        <a:lnTo>
                          <a:pt x="0" y="9"/>
                        </a:lnTo>
                        <a:lnTo>
                          <a:pt x="0" y="4"/>
                        </a:lnTo>
                        <a:close/>
                      </a:path>
                    </a:pathLst>
                  </a:custGeom>
                  <a:solidFill>
                    <a:srgbClr val="FF0000"/>
                  </a:solidFill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74" name="Freeform 850">
                    <a:extLst>
                      <a:ext uri="{FF2B5EF4-FFF2-40B4-BE49-F238E27FC236}">
                        <a16:creationId xmlns:a16="http://schemas.microsoft.com/office/drawing/2014/main" id="{95CF41C0-ED8E-BCE2-EB94-9BDB09BB415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29" y="979"/>
                    <a:ext cx="47" cy="69"/>
                  </a:xfrm>
                  <a:custGeom>
                    <a:avLst/>
                    <a:gdLst>
                      <a:gd name="T0" fmla="*/ 16 w 47"/>
                      <a:gd name="T1" fmla="*/ 4 h 69"/>
                      <a:gd name="T2" fmla="*/ 31 w 47"/>
                      <a:gd name="T3" fmla="*/ 4 h 69"/>
                      <a:gd name="T4" fmla="*/ 35 w 47"/>
                      <a:gd name="T5" fmla="*/ 9 h 69"/>
                      <a:gd name="T6" fmla="*/ 31 w 47"/>
                      <a:gd name="T7" fmla="*/ 13 h 69"/>
                      <a:gd name="T8" fmla="*/ 31 w 47"/>
                      <a:gd name="T9" fmla="*/ 21 h 69"/>
                      <a:gd name="T10" fmla="*/ 35 w 47"/>
                      <a:gd name="T11" fmla="*/ 25 h 69"/>
                      <a:gd name="T12" fmla="*/ 35 w 47"/>
                      <a:gd name="T13" fmla="*/ 33 h 69"/>
                      <a:gd name="T14" fmla="*/ 31 w 47"/>
                      <a:gd name="T15" fmla="*/ 29 h 69"/>
                      <a:gd name="T16" fmla="*/ 31 w 47"/>
                      <a:gd name="T17" fmla="*/ 33 h 69"/>
                      <a:gd name="T18" fmla="*/ 31 w 47"/>
                      <a:gd name="T19" fmla="*/ 33 h 69"/>
                      <a:gd name="T20" fmla="*/ 35 w 47"/>
                      <a:gd name="T21" fmla="*/ 37 h 69"/>
                      <a:gd name="T22" fmla="*/ 39 w 47"/>
                      <a:gd name="T23" fmla="*/ 41 h 69"/>
                      <a:gd name="T24" fmla="*/ 39 w 47"/>
                      <a:gd name="T25" fmla="*/ 49 h 69"/>
                      <a:gd name="T26" fmla="*/ 43 w 47"/>
                      <a:gd name="T27" fmla="*/ 53 h 69"/>
                      <a:gd name="T28" fmla="*/ 39 w 47"/>
                      <a:gd name="T29" fmla="*/ 57 h 69"/>
                      <a:gd name="T30" fmla="*/ 43 w 47"/>
                      <a:gd name="T31" fmla="*/ 61 h 69"/>
                      <a:gd name="T32" fmla="*/ 47 w 47"/>
                      <a:gd name="T33" fmla="*/ 65 h 69"/>
                      <a:gd name="T34" fmla="*/ 39 w 47"/>
                      <a:gd name="T35" fmla="*/ 65 h 69"/>
                      <a:gd name="T36" fmla="*/ 35 w 47"/>
                      <a:gd name="T37" fmla="*/ 69 h 69"/>
                      <a:gd name="T38" fmla="*/ 31 w 47"/>
                      <a:gd name="T39" fmla="*/ 65 h 69"/>
                      <a:gd name="T40" fmla="*/ 24 w 47"/>
                      <a:gd name="T41" fmla="*/ 65 h 69"/>
                      <a:gd name="T42" fmla="*/ 24 w 47"/>
                      <a:gd name="T43" fmla="*/ 65 h 69"/>
                      <a:gd name="T44" fmla="*/ 20 w 47"/>
                      <a:gd name="T45" fmla="*/ 61 h 69"/>
                      <a:gd name="T46" fmla="*/ 20 w 47"/>
                      <a:gd name="T47" fmla="*/ 53 h 69"/>
                      <a:gd name="T48" fmla="*/ 20 w 47"/>
                      <a:gd name="T49" fmla="*/ 45 h 69"/>
                      <a:gd name="T50" fmla="*/ 16 w 47"/>
                      <a:gd name="T51" fmla="*/ 41 h 69"/>
                      <a:gd name="T52" fmla="*/ 12 w 47"/>
                      <a:gd name="T53" fmla="*/ 37 h 69"/>
                      <a:gd name="T54" fmla="*/ 8 w 47"/>
                      <a:gd name="T55" fmla="*/ 33 h 69"/>
                      <a:gd name="T56" fmla="*/ 12 w 47"/>
                      <a:gd name="T57" fmla="*/ 29 h 69"/>
                      <a:gd name="T58" fmla="*/ 12 w 47"/>
                      <a:gd name="T59" fmla="*/ 29 h 69"/>
                      <a:gd name="T60" fmla="*/ 12 w 47"/>
                      <a:gd name="T61" fmla="*/ 21 h 69"/>
                      <a:gd name="T62" fmla="*/ 12 w 47"/>
                      <a:gd name="T63" fmla="*/ 21 h 69"/>
                      <a:gd name="T64" fmla="*/ 12 w 47"/>
                      <a:gd name="T65" fmla="*/ 13 h 69"/>
                      <a:gd name="T66" fmla="*/ 12 w 47"/>
                      <a:gd name="T67" fmla="*/ 9 h 69"/>
                      <a:gd name="T68" fmla="*/ 4 w 47"/>
                      <a:gd name="T69" fmla="*/ 4 h 6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</a:cxnLst>
                    <a:rect l="0" t="0" r="r" b="b"/>
                    <a:pathLst>
                      <a:path w="47" h="69">
                        <a:moveTo>
                          <a:pt x="0" y="4"/>
                        </a:moveTo>
                        <a:lnTo>
                          <a:pt x="16" y="4"/>
                        </a:lnTo>
                        <a:lnTo>
                          <a:pt x="31" y="0"/>
                        </a:lnTo>
                        <a:lnTo>
                          <a:pt x="31" y="4"/>
                        </a:lnTo>
                        <a:lnTo>
                          <a:pt x="35" y="4"/>
                        </a:lnTo>
                        <a:lnTo>
                          <a:pt x="35" y="9"/>
                        </a:lnTo>
                        <a:lnTo>
                          <a:pt x="35" y="13"/>
                        </a:lnTo>
                        <a:lnTo>
                          <a:pt x="31" y="13"/>
                        </a:lnTo>
                        <a:lnTo>
                          <a:pt x="31" y="17"/>
                        </a:lnTo>
                        <a:lnTo>
                          <a:pt x="31" y="21"/>
                        </a:lnTo>
                        <a:lnTo>
                          <a:pt x="35" y="21"/>
                        </a:lnTo>
                        <a:lnTo>
                          <a:pt x="35" y="25"/>
                        </a:lnTo>
                        <a:lnTo>
                          <a:pt x="35" y="29"/>
                        </a:lnTo>
                        <a:lnTo>
                          <a:pt x="35" y="33"/>
                        </a:lnTo>
                        <a:lnTo>
                          <a:pt x="35" y="29"/>
                        </a:lnTo>
                        <a:lnTo>
                          <a:pt x="31" y="29"/>
                        </a:lnTo>
                        <a:lnTo>
                          <a:pt x="35" y="33"/>
                        </a:lnTo>
                        <a:lnTo>
                          <a:pt x="31" y="33"/>
                        </a:lnTo>
                        <a:lnTo>
                          <a:pt x="35" y="33"/>
                        </a:lnTo>
                        <a:lnTo>
                          <a:pt x="31" y="33"/>
                        </a:lnTo>
                        <a:lnTo>
                          <a:pt x="31" y="37"/>
                        </a:lnTo>
                        <a:lnTo>
                          <a:pt x="35" y="37"/>
                        </a:lnTo>
                        <a:lnTo>
                          <a:pt x="35" y="41"/>
                        </a:lnTo>
                        <a:lnTo>
                          <a:pt x="39" y="41"/>
                        </a:lnTo>
                        <a:lnTo>
                          <a:pt x="39" y="45"/>
                        </a:lnTo>
                        <a:lnTo>
                          <a:pt x="39" y="49"/>
                        </a:lnTo>
                        <a:lnTo>
                          <a:pt x="39" y="53"/>
                        </a:lnTo>
                        <a:lnTo>
                          <a:pt x="43" y="53"/>
                        </a:lnTo>
                        <a:lnTo>
                          <a:pt x="39" y="53"/>
                        </a:lnTo>
                        <a:lnTo>
                          <a:pt x="39" y="57"/>
                        </a:lnTo>
                        <a:lnTo>
                          <a:pt x="43" y="57"/>
                        </a:lnTo>
                        <a:lnTo>
                          <a:pt x="43" y="61"/>
                        </a:lnTo>
                        <a:lnTo>
                          <a:pt x="47" y="61"/>
                        </a:lnTo>
                        <a:lnTo>
                          <a:pt x="47" y="65"/>
                        </a:lnTo>
                        <a:lnTo>
                          <a:pt x="43" y="65"/>
                        </a:lnTo>
                        <a:lnTo>
                          <a:pt x="39" y="65"/>
                        </a:lnTo>
                        <a:lnTo>
                          <a:pt x="39" y="69"/>
                        </a:lnTo>
                        <a:lnTo>
                          <a:pt x="35" y="69"/>
                        </a:lnTo>
                        <a:lnTo>
                          <a:pt x="31" y="69"/>
                        </a:lnTo>
                        <a:lnTo>
                          <a:pt x="31" y="65"/>
                        </a:lnTo>
                        <a:lnTo>
                          <a:pt x="27" y="65"/>
                        </a:lnTo>
                        <a:lnTo>
                          <a:pt x="24" y="65"/>
                        </a:lnTo>
                        <a:lnTo>
                          <a:pt x="24" y="61"/>
                        </a:lnTo>
                        <a:lnTo>
                          <a:pt x="24" y="65"/>
                        </a:lnTo>
                        <a:lnTo>
                          <a:pt x="20" y="65"/>
                        </a:lnTo>
                        <a:lnTo>
                          <a:pt x="20" y="61"/>
                        </a:lnTo>
                        <a:lnTo>
                          <a:pt x="20" y="57"/>
                        </a:lnTo>
                        <a:lnTo>
                          <a:pt x="20" y="53"/>
                        </a:lnTo>
                        <a:lnTo>
                          <a:pt x="20" y="49"/>
                        </a:lnTo>
                        <a:lnTo>
                          <a:pt x="20" y="45"/>
                        </a:lnTo>
                        <a:lnTo>
                          <a:pt x="16" y="45"/>
                        </a:lnTo>
                        <a:lnTo>
                          <a:pt x="16" y="41"/>
                        </a:lnTo>
                        <a:lnTo>
                          <a:pt x="12" y="41"/>
                        </a:lnTo>
                        <a:lnTo>
                          <a:pt x="12" y="37"/>
                        </a:lnTo>
                        <a:lnTo>
                          <a:pt x="8" y="37"/>
                        </a:lnTo>
                        <a:lnTo>
                          <a:pt x="8" y="33"/>
                        </a:lnTo>
                        <a:lnTo>
                          <a:pt x="12" y="33"/>
                        </a:lnTo>
                        <a:lnTo>
                          <a:pt x="12" y="29"/>
                        </a:lnTo>
                        <a:lnTo>
                          <a:pt x="8" y="29"/>
                        </a:lnTo>
                        <a:lnTo>
                          <a:pt x="12" y="29"/>
                        </a:lnTo>
                        <a:lnTo>
                          <a:pt x="12" y="25"/>
                        </a:lnTo>
                        <a:lnTo>
                          <a:pt x="12" y="21"/>
                        </a:lnTo>
                        <a:lnTo>
                          <a:pt x="8" y="21"/>
                        </a:lnTo>
                        <a:lnTo>
                          <a:pt x="12" y="21"/>
                        </a:lnTo>
                        <a:lnTo>
                          <a:pt x="12" y="17"/>
                        </a:lnTo>
                        <a:lnTo>
                          <a:pt x="12" y="13"/>
                        </a:lnTo>
                        <a:lnTo>
                          <a:pt x="8" y="9"/>
                        </a:lnTo>
                        <a:lnTo>
                          <a:pt x="12" y="9"/>
                        </a:lnTo>
                        <a:lnTo>
                          <a:pt x="8" y="9"/>
                        </a:lnTo>
                        <a:lnTo>
                          <a:pt x="4" y="4"/>
                        </a:lnTo>
                        <a:lnTo>
                          <a:pt x="0" y="4"/>
                        </a:lnTo>
                        <a:close/>
                      </a:path>
                    </a:pathLst>
                  </a:custGeom>
                  <a:solidFill>
                    <a:srgbClr val="FF0000"/>
                  </a:solidFill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75" name="Freeform 851">
                    <a:extLst>
                      <a:ext uri="{FF2B5EF4-FFF2-40B4-BE49-F238E27FC236}">
                        <a16:creationId xmlns:a16="http://schemas.microsoft.com/office/drawing/2014/main" id="{15116CE8-A92B-654C-3615-960420D31CB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64" y="983"/>
                    <a:ext cx="55" cy="134"/>
                  </a:xfrm>
                  <a:custGeom>
                    <a:avLst/>
                    <a:gdLst>
                      <a:gd name="T0" fmla="*/ 46 w 54"/>
                      <a:gd name="T1" fmla="*/ 9 h 134"/>
                      <a:gd name="T2" fmla="*/ 46 w 54"/>
                      <a:gd name="T3" fmla="*/ 13 h 134"/>
                      <a:gd name="T4" fmla="*/ 46 w 54"/>
                      <a:gd name="T5" fmla="*/ 21 h 134"/>
                      <a:gd name="T6" fmla="*/ 42 w 54"/>
                      <a:gd name="T7" fmla="*/ 29 h 134"/>
                      <a:gd name="T8" fmla="*/ 42 w 54"/>
                      <a:gd name="T9" fmla="*/ 37 h 134"/>
                      <a:gd name="T10" fmla="*/ 42 w 54"/>
                      <a:gd name="T11" fmla="*/ 41 h 134"/>
                      <a:gd name="T12" fmla="*/ 39 w 54"/>
                      <a:gd name="T13" fmla="*/ 41 h 134"/>
                      <a:gd name="T14" fmla="*/ 35 w 54"/>
                      <a:gd name="T15" fmla="*/ 41 h 134"/>
                      <a:gd name="T16" fmla="*/ 46 w 54"/>
                      <a:gd name="T17" fmla="*/ 45 h 134"/>
                      <a:gd name="T18" fmla="*/ 39 w 54"/>
                      <a:gd name="T19" fmla="*/ 49 h 134"/>
                      <a:gd name="T20" fmla="*/ 35 w 54"/>
                      <a:gd name="T21" fmla="*/ 57 h 134"/>
                      <a:gd name="T22" fmla="*/ 42 w 54"/>
                      <a:gd name="T23" fmla="*/ 61 h 134"/>
                      <a:gd name="T24" fmla="*/ 42 w 54"/>
                      <a:gd name="T25" fmla="*/ 65 h 134"/>
                      <a:gd name="T26" fmla="*/ 50 w 54"/>
                      <a:gd name="T27" fmla="*/ 69 h 134"/>
                      <a:gd name="T28" fmla="*/ 54 w 54"/>
                      <a:gd name="T29" fmla="*/ 77 h 134"/>
                      <a:gd name="T30" fmla="*/ 50 w 54"/>
                      <a:gd name="T31" fmla="*/ 77 h 134"/>
                      <a:gd name="T32" fmla="*/ 42 w 54"/>
                      <a:gd name="T33" fmla="*/ 85 h 134"/>
                      <a:gd name="T34" fmla="*/ 39 w 54"/>
                      <a:gd name="T35" fmla="*/ 94 h 134"/>
                      <a:gd name="T36" fmla="*/ 35 w 54"/>
                      <a:gd name="T37" fmla="*/ 102 h 134"/>
                      <a:gd name="T38" fmla="*/ 27 w 54"/>
                      <a:gd name="T39" fmla="*/ 106 h 134"/>
                      <a:gd name="T40" fmla="*/ 23 w 54"/>
                      <a:gd name="T41" fmla="*/ 114 h 134"/>
                      <a:gd name="T42" fmla="*/ 19 w 54"/>
                      <a:gd name="T43" fmla="*/ 122 h 134"/>
                      <a:gd name="T44" fmla="*/ 16 w 54"/>
                      <a:gd name="T45" fmla="*/ 130 h 134"/>
                      <a:gd name="T46" fmla="*/ 12 w 54"/>
                      <a:gd name="T47" fmla="*/ 130 h 134"/>
                      <a:gd name="T48" fmla="*/ 8 w 54"/>
                      <a:gd name="T49" fmla="*/ 130 h 134"/>
                      <a:gd name="T50" fmla="*/ 0 w 54"/>
                      <a:gd name="T51" fmla="*/ 126 h 134"/>
                      <a:gd name="T52" fmla="*/ 8 w 54"/>
                      <a:gd name="T53" fmla="*/ 122 h 134"/>
                      <a:gd name="T54" fmla="*/ 8 w 54"/>
                      <a:gd name="T55" fmla="*/ 118 h 134"/>
                      <a:gd name="T56" fmla="*/ 16 w 54"/>
                      <a:gd name="T57" fmla="*/ 114 h 134"/>
                      <a:gd name="T58" fmla="*/ 16 w 54"/>
                      <a:gd name="T59" fmla="*/ 110 h 134"/>
                      <a:gd name="T60" fmla="*/ 19 w 54"/>
                      <a:gd name="T61" fmla="*/ 102 h 134"/>
                      <a:gd name="T62" fmla="*/ 23 w 54"/>
                      <a:gd name="T63" fmla="*/ 94 h 134"/>
                      <a:gd name="T64" fmla="*/ 31 w 54"/>
                      <a:gd name="T65" fmla="*/ 85 h 134"/>
                      <a:gd name="T66" fmla="*/ 31 w 54"/>
                      <a:gd name="T67" fmla="*/ 73 h 134"/>
                      <a:gd name="T68" fmla="*/ 27 w 54"/>
                      <a:gd name="T69" fmla="*/ 65 h 134"/>
                      <a:gd name="T70" fmla="*/ 27 w 54"/>
                      <a:gd name="T71" fmla="*/ 61 h 134"/>
                      <a:gd name="T72" fmla="*/ 27 w 54"/>
                      <a:gd name="T73" fmla="*/ 53 h 134"/>
                      <a:gd name="T74" fmla="*/ 23 w 54"/>
                      <a:gd name="T75" fmla="*/ 45 h 134"/>
                      <a:gd name="T76" fmla="*/ 12 w 54"/>
                      <a:gd name="T77" fmla="*/ 45 h 134"/>
                      <a:gd name="T78" fmla="*/ 16 w 54"/>
                      <a:gd name="T79" fmla="*/ 37 h 134"/>
                      <a:gd name="T80" fmla="*/ 23 w 54"/>
                      <a:gd name="T81" fmla="*/ 29 h 134"/>
                      <a:gd name="T82" fmla="*/ 23 w 54"/>
                      <a:gd name="T83" fmla="*/ 17 h 134"/>
                      <a:gd name="T84" fmla="*/ 31 w 54"/>
                      <a:gd name="T85" fmla="*/ 13 h 134"/>
                      <a:gd name="T86" fmla="*/ 35 w 54"/>
                      <a:gd name="T87" fmla="*/ 5 h 134"/>
                      <a:gd name="T88" fmla="*/ 42 w 54"/>
                      <a:gd name="T89" fmla="*/ 0 h 13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</a:cxnLst>
                    <a:rect l="0" t="0" r="r" b="b"/>
                    <a:pathLst>
                      <a:path w="54" h="134">
                        <a:moveTo>
                          <a:pt x="46" y="0"/>
                        </a:moveTo>
                        <a:lnTo>
                          <a:pt x="46" y="5"/>
                        </a:lnTo>
                        <a:lnTo>
                          <a:pt x="46" y="9"/>
                        </a:lnTo>
                        <a:lnTo>
                          <a:pt x="46" y="13"/>
                        </a:lnTo>
                        <a:lnTo>
                          <a:pt x="42" y="13"/>
                        </a:lnTo>
                        <a:lnTo>
                          <a:pt x="46" y="13"/>
                        </a:lnTo>
                        <a:lnTo>
                          <a:pt x="46" y="17"/>
                        </a:lnTo>
                        <a:lnTo>
                          <a:pt x="42" y="21"/>
                        </a:lnTo>
                        <a:lnTo>
                          <a:pt x="46" y="21"/>
                        </a:lnTo>
                        <a:lnTo>
                          <a:pt x="46" y="25"/>
                        </a:lnTo>
                        <a:lnTo>
                          <a:pt x="46" y="29"/>
                        </a:lnTo>
                        <a:lnTo>
                          <a:pt x="42" y="29"/>
                        </a:lnTo>
                        <a:lnTo>
                          <a:pt x="42" y="33"/>
                        </a:lnTo>
                        <a:lnTo>
                          <a:pt x="39" y="37"/>
                        </a:lnTo>
                        <a:lnTo>
                          <a:pt x="42" y="37"/>
                        </a:lnTo>
                        <a:lnTo>
                          <a:pt x="46" y="37"/>
                        </a:lnTo>
                        <a:lnTo>
                          <a:pt x="46" y="41"/>
                        </a:lnTo>
                        <a:lnTo>
                          <a:pt x="42" y="41"/>
                        </a:lnTo>
                        <a:lnTo>
                          <a:pt x="39" y="41"/>
                        </a:lnTo>
                        <a:lnTo>
                          <a:pt x="39" y="37"/>
                        </a:lnTo>
                        <a:lnTo>
                          <a:pt x="39" y="41"/>
                        </a:lnTo>
                        <a:lnTo>
                          <a:pt x="35" y="41"/>
                        </a:lnTo>
                        <a:lnTo>
                          <a:pt x="35" y="37"/>
                        </a:lnTo>
                        <a:lnTo>
                          <a:pt x="35" y="41"/>
                        </a:lnTo>
                        <a:lnTo>
                          <a:pt x="39" y="41"/>
                        </a:lnTo>
                        <a:lnTo>
                          <a:pt x="42" y="45"/>
                        </a:lnTo>
                        <a:lnTo>
                          <a:pt x="46" y="45"/>
                        </a:lnTo>
                        <a:lnTo>
                          <a:pt x="46" y="49"/>
                        </a:lnTo>
                        <a:lnTo>
                          <a:pt x="42" y="49"/>
                        </a:lnTo>
                        <a:lnTo>
                          <a:pt x="39" y="49"/>
                        </a:lnTo>
                        <a:lnTo>
                          <a:pt x="39" y="53"/>
                        </a:lnTo>
                        <a:lnTo>
                          <a:pt x="39" y="57"/>
                        </a:lnTo>
                        <a:lnTo>
                          <a:pt x="35" y="57"/>
                        </a:lnTo>
                        <a:lnTo>
                          <a:pt x="39" y="57"/>
                        </a:lnTo>
                        <a:lnTo>
                          <a:pt x="39" y="61"/>
                        </a:lnTo>
                        <a:lnTo>
                          <a:pt x="42" y="61"/>
                        </a:lnTo>
                        <a:lnTo>
                          <a:pt x="42" y="65"/>
                        </a:lnTo>
                        <a:lnTo>
                          <a:pt x="42" y="61"/>
                        </a:lnTo>
                        <a:lnTo>
                          <a:pt x="42" y="65"/>
                        </a:lnTo>
                        <a:lnTo>
                          <a:pt x="46" y="65"/>
                        </a:lnTo>
                        <a:lnTo>
                          <a:pt x="46" y="69"/>
                        </a:lnTo>
                        <a:lnTo>
                          <a:pt x="50" y="69"/>
                        </a:lnTo>
                        <a:lnTo>
                          <a:pt x="54" y="69"/>
                        </a:lnTo>
                        <a:lnTo>
                          <a:pt x="54" y="73"/>
                        </a:lnTo>
                        <a:lnTo>
                          <a:pt x="54" y="77"/>
                        </a:lnTo>
                        <a:lnTo>
                          <a:pt x="50" y="77"/>
                        </a:lnTo>
                        <a:lnTo>
                          <a:pt x="50" y="81"/>
                        </a:lnTo>
                        <a:lnTo>
                          <a:pt x="50" y="77"/>
                        </a:lnTo>
                        <a:lnTo>
                          <a:pt x="46" y="81"/>
                        </a:lnTo>
                        <a:lnTo>
                          <a:pt x="46" y="85"/>
                        </a:lnTo>
                        <a:lnTo>
                          <a:pt x="42" y="85"/>
                        </a:lnTo>
                        <a:lnTo>
                          <a:pt x="42" y="90"/>
                        </a:lnTo>
                        <a:lnTo>
                          <a:pt x="39" y="90"/>
                        </a:lnTo>
                        <a:lnTo>
                          <a:pt x="39" y="94"/>
                        </a:lnTo>
                        <a:lnTo>
                          <a:pt x="39" y="98"/>
                        </a:lnTo>
                        <a:lnTo>
                          <a:pt x="39" y="102"/>
                        </a:lnTo>
                        <a:lnTo>
                          <a:pt x="35" y="102"/>
                        </a:lnTo>
                        <a:lnTo>
                          <a:pt x="31" y="102"/>
                        </a:lnTo>
                        <a:lnTo>
                          <a:pt x="31" y="106"/>
                        </a:lnTo>
                        <a:lnTo>
                          <a:pt x="27" y="106"/>
                        </a:lnTo>
                        <a:lnTo>
                          <a:pt x="27" y="110"/>
                        </a:lnTo>
                        <a:lnTo>
                          <a:pt x="27" y="114"/>
                        </a:lnTo>
                        <a:lnTo>
                          <a:pt x="23" y="114"/>
                        </a:lnTo>
                        <a:lnTo>
                          <a:pt x="23" y="118"/>
                        </a:lnTo>
                        <a:lnTo>
                          <a:pt x="23" y="122"/>
                        </a:lnTo>
                        <a:lnTo>
                          <a:pt x="19" y="122"/>
                        </a:lnTo>
                        <a:lnTo>
                          <a:pt x="19" y="126"/>
                        </a:lnTo>
                        <a:lnTo>
                          <a:pt x="16" y="126"/>
                        </a:lnTo>
                        <a:lnTo>
                          <a:pt x="16" y="130"/>
                        </a:lnTo>
                        <a:lnTo>
                          <a:pt x="12" y="130"/>
                        </a:lnTo>
                        <a:lnTo>
                          <a:pt x="12" y="126"/>
                        </a:lnTo>
                        <a:lnTo>
                          <a:pt x="12" y="130"/>
                        </a:lnTo>
                        <a:lnTo>
                          <a:pt x="8" y="130"/>
                        </a:lnTo>
                        <a:lnTo>
                          <a:pt x="8" y="134"/>
                        </a:lnTo>
                        <a:lnTo>
                          <a:pt x="8" y="130"/>
                        </a:lnTo>
                        <a:lnTo>
                          <a:pt x="4" y="130"/>
                        </a:lnTo>
                        <a:lnTo>
                          <a:pt x="0" y="130"/>
                        </a:lnTo>
                        <a:lnTo>
                          <a:pt x="0" y="126"/>
                        </a:lnTo>
                        <a:lnTo>
                          <a:pt x="4" y="126"/>
                        </a:lnTo>
                        <a:lnTo>
                          <a:pt x="4" y="122"/>
                        </a:lnTo>
                        <a:lnTo>
                          <a:pt x="8" y="122"/>
                        </a:lnTo>
                        <a:lnTo>
                          <a:pt x="4" y="122"/>
                        </a:lnTo>
                        <a:lnTo>
                          <a:pt x="8" y="122"/>
                        </a:lnTo>
                        <a:lnTo>
                          <a:pt x="8" y="118"/>
                        </a:lnTo>
                        <a:lnTo>
                          <a:pt x="12" y="118"/>
                        </a:lnTo>
                        <a:lnTo>
                          <a:pt x="12" y="114"/>
                        </a:lnTo>
                        <a:lnTo>
                          <a:pt x="16" y="114"/>
                        </a:lnTo>
                        <a:lnTo>
                          <a:pt x="16" y="110"/>
                        </a:lnTo>
                        <a:lnTo>
                          <a:pt x="16" y="114"/>
                        </a:lnTo>
                        <a:lnTo>
                          <a:pt x="16" y="110"/>
                        </a:lnTo>
                        <a:lnTo>
                          <a:pt x="19" y="110"/>
                        </a:lnTo>
                        <a:lnTo>
                          <a:pt x="19" y="106"/>
                        </a:lnTo>
                        <a:lnTo>
                          <a:pt x="19" y="102"/>
                        </a:lnTo>
                        <a:lnTo>
                          <a:pt x="19" y="98"/>
                        </a:lnTo>
                        <a:lnTo>
                          <a:pt x="23" y="98"/>
                        </a:lnTo>
                        <a:lnTo>
                          <a:pt x="23" y="94"/>
                        </a:lnTo>
                        <a:lnTo>
                          <a:pt x="23" y="90"/>
                        </a:lnTo>
                        <a:lnTo>
                          <a:pt x="27" y="90"/>
                        </a:lnTo>
                        <a:lnTo>
                          <a:pt x="31" y="85"/>
                        </a:lnTo>
                        <a:lnTo>
                          <a:pt x="31" y="81"/>
                        </a:lnTo>
                        <a:lnTo>
                          <a:pt x="31" y="77"/>
                        </a:lnTo>
                        <a:lnTo>
                          <a:pt x="31" y="73"/>
                        </a:lnTo>
                        <a:lnTo>
                          <a:pt x="27" y="73"/>
                        </a:lnTo>
                        <a:lnTo>
                          <a:pt x="27" y="69"/>
                        </a:lnTo>
                        <a:lnTo>
                          <a:pt x="27" y="65"/>
                        </a:lnTo>
                        <a:lnTo>
                          <a:pt x="27" y="61"/>
                        </a:lnTo>
                        <a:lnTo>
                          <a:pt x="31" y="61"/>
                        </a:lnTo>
                        <a:lnTo>
                          <a:pt x="27" y="61"/>
                        </a:lnTo>
                        <a:lnTo>
                          <a:pt x="23" y="57"/>
                        </a:lnTo>
                        <a:lnTo>
                          <a:pt x="23" y="53"/>
                        </a:lnTo>
                        <a:lnTo>
                          <a:pt x="27" y="53"/>
                        </a:lnTo>
                        <a:lnTo>
                          <a:pt x="23" y="49"/>
                        </a:lnTo>
                        <a:lnTo>
                          <a:pt x="27" y="49"/>
                        </a:lnTo>
                        <a:lnTo>
                          <a:pt x="23" y="45"/>
                        </a:lnTo>
                        <a:lnTo>
                          <a:pt x="19" y="45"/>
                        </a:lnTo>
                        <a:lnTo>
                          <a:pt x="16" y="45"/>
                        </a:lnTo>
                        <a:lnTo>
                          <a:pt x="12" y="45"/>
                        </a:lnTo>
                        <a:lnTo>
                          <a:pt x="12" y="41"/>
                        </a:lnTo>
                        <a:lnTo>
                          <a:pt x="16" y="41"/>
                        </a:lnTo>
                        <a:lnTo>
                          <a:pt x="16" y="37"/>
                        </a:lnTo>
                        <a:lnTo>
                          <a:pt x="19" y="33"/>
                        </a:lnTo>
                        <a:lnTo>
                          <a:pt x="23" y="33"/>
                        </a:lnTo>
                        <a:lnTo>
                          <a:pt x="23" y="29"/>
                        </a:lnTo>
                        <a:lnTo>
                          <a:pt x="23" y="25"/>
                        </a:lnTo>
                        <a:lnTo>
                          <a:pt x="23" y="21"/>
                        </a:lnTo>
                        <a:lnTo>
                          <a:pt x="23" y="17"/>
                        </a:lnTo>
                        <a:lnTo>
                          <a:pt x="23" y="13"/>
                        </a:lnTo>
                        <a:lnTo>
                          <a:pt x="27" y="13"/>
                        </a:lnTo>
                        <a:lnTo>
                          <a:pt x="31" y="13"/>
                        </a:lnTo>
                        <a:lnTo>
                          <a:pt x="31" y="9"/>
                        </a:lnTo>
                        <a:lnTo>
                          <a:pt x="35" y="9"/>
                        </a:lnTo>
                        <a:lnTo>
                          <a:pt x="35" y="5"/>
                        </a:lnTo>
                        <a:lnTo>
                          <a:pt x="39" y="5"/>
                        </a:lnTo>
                        <a:lnTo>
                          <a:pt x="39" y="0"/>
                        </a:lnTo>
                        <a:lnTo>
                          <a:pt x="42" y="0"/>
                        </a:lnTo>
                        <a:lnTo>
                          <a:pt x="46" y="0"/>
                        </a:lnTo>
                        <a:close/>
                      </a:path>
                    </a:pathLst>
                  </a:custGeom>
                  <a:solidFill>
                    <a:srgbClr val="FF0000"/>
                  </a:solidFill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76" name="Freeform 852">
                    <a:extLst>
                      <a:ext uri="{FF2B5EF4-FFF2-40B4-BE49-F238E27FC236}">
                        <a16:creationId xmlns:a16="http://schemas.microsoft.com/office/drawing/2014/main" id="{D7FE4789-91A7-E733-20D0-CF130089018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84" y="983"/>
                    <a:ext cx="102" cy="122"/>
                  </a:xfrm>
                  <a:custGeom>
                    <a:avLst/>
                    <a:gdLst>
                      <a:gd name="T0" fmla="*/ 92 w 103"/>
                      <a:gd name="T1" fmla="*/ 5 h 122"/>
                      <a:gd name="T2" fmla="*/ 96 w 103"/>
                      <a:gd name="T3" fmla="*/ 9 h 122"/>
                      <a:gd name="T4" fmla="*/ 92 w 103"/>
                      <a:gd name="T5" fmla="*/ 13 h 122"/>
                      <a:gd name="T6" fmla="*/ 96 w 103"/>
                      <a:gd name="T7" fmla="*/ 17 h 122"/>
                      <a:gd name="T8" fmla="*/ 99 w 103"/>
                      <a:gd name="T9" fmla="*/ 21 h 122"/>
                      <a:gd name="T10" fmla="*/ 99 w 103"/>
                      <a:gd name="T11" fmla="*/ 21 h 122"/>
                      <a:gd name="T12" fmla="*/ 99 w 103"/>
                      <a:gd name="T13" fmla="*/ 21 h 122"/>
                      <a:gd name="T14" fmla="*/ 103 w 103"/>
                      <a:gd name="T15" fmla="*/ 25 h 122"/>
                      <a:gd name="T16" fmla="*/ 103 w 103"/>
                      <a:gd name="T17" fmla="*/ 33 h 122"/>
                      <a:gd name="T18" fmla="*/ 96 w 103"/>
                      <a:gd name="T19" fmla="*/ 37 h 122"/>
                      <a:gd name="T20" fmla="*/ 92 w 103"/>
                      <a:gd name="T21" fmla="*/ 41 h 122"/>
                      <a:gd name="T22" fmla="*/ 92 w 103"/>
                      <a:gd name="T23" fmla="*/ 41 h 122"/>
                      <a:gd name="T24" fmla="*/ 88 w 103"/>
                      <a:gd name="T25" fmla="*/ 45 h 122"/>
                      <a:gd name="T26" fmla="*/ 80 w 103"/>
                      <a:gd name="T27" fmla="*/ 45 h 122"/>
                      <a:gd name="T28" fmla="*/ 76 w 103"/>
                      <a:gd name="T29" fmla="*/ 49 h 122"/>
                      <a:gd name="T30" fmla="*/ 80 w 103"/>
                      <a:gd name="T31" fmla="*/ 53 h 122"/>
                      <a:gd name="T32" fmla="*/ 80 w 103"/>
                      <a:gd name="T33" fmla="*/ 61 h 122"/>
                      <a:gd name="T34" fmla="*/ 76 w 103"/>
                      <a:gd name="T35" fmla="*/ 69 h 122"/>
                      <a:gd name="T36" fmla="*/ 73 w 103"/>
                      <a:gd name="T37" fmla="*/ 73 h 122"/>
                      <a:gd name="T38" fmla="*/ 69 w 103"/>
                      <a:gd name="T39" fmla="*/ 77 h 122"/>
                      <a:gd name="T40" fmla="*/ 65 w 103"/>
                      <a:gd name="T41" fmla="*/ 81 h 122"/>
                      <a:gd name="T42" fmla="*/ 65 w 103"/>
                      <a:gd name="T43" fmla="*/ 90 h 122"/>
                      <a:gd name="T44" fmla="*/ 57 w 103"/>
                      <a:gd name="T45" fmla="*/ 90 h 122"/>
                      <a:gd name="T46" fmla="*/ 53 w 103"/>
                      <a:gd name="T47" fmla="*/ 94 h 122"/>
                      <a:gd name="T48" fmla="*/ 50 w 103"/>
                      <a:gd name="T49" fmla="*/ 98 h 122"/>
                      <a:gd name="T50" fmla="*/ 46 w 103"/>
                      <a:gd name="T51" fmla="*/ 102 h 122"/>
                      <a:gd name="T52" fmla="*/ 42 w 103"/>
                      <a:gd name="T53" fmla="*/ 106 h 122"/>
                      <a:gd name="T54" fmla="*/ 46 w 103"/>
                      <a:gd name="T55" fmla="*/ 110 h 122"/>
                      <a:gd name="T56" fmla="*/ 38 w 103"/>
                      <a:gd name="T57" fmla="*/ 110 h 122"/>
                      <a:gd name="T58" fmla="*/ 30 w 103"/>
                      <a:gd name="T59" fmla="*/ 110 h 122"/>
                      <a:gd name="T60" fmla="*/ 27 w 103"/>
                      <a:gd name="T61" fmla="*/ 114 h 122"/>
                      <a:gd name="T62" fmla="*/ 19 w 103"/>
                      <a:gd name="T63" fmla="*/ 118 h 122"/>
                      <a:gd name="T64" fmla="*/ 15 w 103"/>
                      <a:gd name="T65" fmla="*/ 118 h 122"/>
                      <a:gd name="T66" fmla="*/ 19 w 103"/>
                      <a:gd name="T67" fmla="*/ 114 h 122"/>
                      <a:gd name="T68" fmla="*/ 19 w 103"/>
                      <a:gd name="T69" fmla="*/ 114 h 122"/>
                      <a:gd name="T70" fmla="*/ 15 w 103"/>
                      <a:gd name="T71" fmla="*/ 110 h 122"/>
                      <a:gd name="T72" fmla="*/ 11 w 103"/>
                      <a:gd name="T73" fmla="*/ 106 h 122"/>
                      <a:gd name="T74" fmla="*/ 4 w 103"/>
                      <a:gd name="T75" fmla="*/ 106 h 122"/>
                      <a:gd name="T76" fmla="*/ 0 w 103"/>
                      <a:gd name="T77" fmla="*/ 102 h 122"/>
                      <a:gd name="T78" fmla="*/ 4 w 103"/>
                      <a:gd name="T79" fmla="*/ 98 h 122"/>
                      <a:gd name="T80" fmla="*/ 7 w 103"/>
                      <a:gd name="T81" fmla="*/ 90 h 122"/>
                      <a:gd name="T82" fmla="*/ 11 w 103"/>
                      <a:gd name="T83" fmla="*/ 85 h 122"/>
                      <a:gd name="T84" fmla="*/ 11 w 103"/>
                      <a:gd name="T85" fmla="*/ 77 h 122"/>
                      <a:gd name="T86" fmla="*/ 15 w 103"/>
                      <a:gd name="T87" fmla="*/ 73 h 122"/>
                      <a:gd name="T88" fmla="*/ 23 w 103"/>
                      <a:gd name="T89" fmla="*/ 69 h 122"/>
                      <a:gd name="T90" fmla="*/ 27 w 103"/>
                      <a:gd name="T91" fmla="*/ 65 h 122"/>
                      <a:gd name="T92" fmla="*/ 34 w 103"/>
                      <a:gd name="T93" fmla="*/ 65 h 122"/>
                      <a:gd name="T94" fmla="*/ 38 w 103"/>
                      <a:gd name="T95" fmla="*/ 61 h 122"/>
                      <a:gd name="T96" fmla="*/ 42 w 103"/>
                      <a:gd name="T97" fmla="*/ 57 h 122"/>
                      <a:gd name="T98" fmla="*/ 46 w 103"/>
                      <a:gd name="T99" fmla="*/ 49 h 122"/>
                      <a:gd name="T100" fmla="*/ 46 w 103"/>
                      <a:gd name="T101" fmla="*/ 41 h 122"/>
                      <a:gd name="T102" fmla="*/ 50 w 103"/>
                      <a:gd name="T103" fmla="*/ 37 h 122"/>
                      <a:gd name="T104" fmla="*/ 53 w 103"/>
                      <a:gd name="T105" fmla="*/ 33 h 122"/>
                      <a:gd name="T106" fmla="*/ 53 w 103"/>
                      <a:gd name="T107" fmla="*/ 25 h 122"/>
                      <a:gd name="T108" fmla="*/ 57 w 103"/>
                      <a:gd name="T109" fmla="*/ 21 h 122"/>
                      <a:gd name="T110" fmla="*/ 65 w 103"/>
                      <a:gd name="T111" fmla="*/ 21 h 122"/>
                      <a:gd name="T112" fmla="*/ 65 w 103"/>
                      <a:gd name="T113" fmla="*/ 21 h 122"/>
                      <a:gd name="T114" fmla="*/ 69 w 103"/>
                      <a:gd name="T115" fmla="*/ 17 h 122"/>
                      <a:gd name="T116" fmla="*/ 73 w 103"/>
                      <a:gd name="T117" fmla="*/ 13 h 122"/>
                      <a:gd name="T118" fmla="*/ 80 w 103"/>
                      <a:gd name="T119" fmla="*/ 13 h 122"/>
                      <a:gd name="T120" fmla="*/ 84 w 103"/>
                      <a:gd name="T121" fmla="*/ 9 h 122"/>
                      <a:gd name="T122" fmla="*/ 88 w 103"/>
                      <a:gd name="T123" fmla="*/ 5 h 122"/>
                      <a:gd name="T124" fmla="*/ 92 w 103"/>
                      <a:gd name="T125" fmla="*/ 0 h 1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  <a:cxn ang="0">
                        <a:pos x="T122" y="T123"/>
                      </a:cxn>
                      <a:cxn ang="0">
                        <a:pos x="T124" y="T125"/>
                      </a:cxn>
                    </a:cxnLst>
                    <a:rect l="0" t="0" r="r" b="b"/>
                    <a:pathLst>
                      <a:path w="103" h="122">
                        <a:moveTo>
                          <a:pt x="92" y="0"/>
                        </a:moveTo>
                        <a:lnTo>
                          <a:pt x="92" y="5"/>
                        </a:lnTo>
                        <a:lnTo>
                          <a:pt x="92" y="9"/>
                        </a:lnTo>
                        <a:lnTo>
                          <a:pt x="96" y="9"/>
                        </a:lnTo>
                        <a:lnTo>
                          <a:pt x="96" y="13"/>
                        </a:lnTo>
                        <a:lnTo>
                          <a:pt x="92" y="13"/>
                        </a:lnTo>
                        <a:lnTo>
                          <a:pt x="96" y="13"/>
                        </a:lnTo>
                        <a:lnTo>
                          <a:pt x="96" y="17"/>
                        </a:lnTo>
                        <a:lnTo>
                          <a:pt x="99" y="17"/>
                        </a:lnTo>
                        <a:lnTo>
                          <a:pt x="99" y="21"/>
                        </a:lnTo>
                        <a:lnTo>
                          <a:pt x="96" y="21"/>
                        </a:lnTo>
                        <a:lnTo>
                          <a:pt x="99" y="21"/>
                        </a:lnTo>
                        <a:lnTo>
                          <a:pt x="99" y="25"/>
                        </a:lnTo>
                        <a:lnTo>
                          <a:pt x="99" y="21"/>
                        </a:lnTo>
                        <a:lnTo>
                          <a:pt x="99" y="25"/>
                        </a:lnTo>
                        <a:lnTo>
                          <a:pt x="103" y="25"/>
                        </a:lnTo>
                        <a:lnTo>
                          <a:pt x="103" y="29"/>
                        </a:lnTo>
                        <a:lnTo>
                          <a:pt x="103" y="33"/>
                        </a:lnTo>
                        <a:lnTo>
                          <a:pt x="99" y="33"/>
                        </a:lnTo>
                        <a:lnTo>
                          <a:pt x="96" y="37"/>
                        </a:lnTo>
                        <a:lnTo>
                          <a:pt x="96" y="41"/>
                        </a:lnTo>
                        <a:lnTo>
                          <a:pt x="92" y="41"/>
                        </a:lnTo>
                        <a:lnTo>
                          <a:pt x="92" y="45"/>
                        </a:lnTo>
                        <a:lnTo>
                          <a:pt x="92" y="41"/>
                        </a:lnTo>
                        <a:lnTo>
                          <a:pt x="92" y="45"/>
                        </a:lnTo>
                        <a:lnTo>
                          <a:pt x="88" y="45"/>
                        </a:lnTo>
                        <a:lnTo>
                          <a:pt x="84" y="45"/>
                        </a:lnTo>
                        <a:lnTo>
                          <a:pt x="80" y="45"/>
                        </a:lnTo>
                        <a:lnTo>
                          <a:pt x="76" y="45"/>
                        </a:lnTo>
                        <a:lnTo>
                          <a:pt x="76" y="49"/>
                        </a:lnTo>
                        <a:lnTo>
                          <a:pt x="80" y="49"/>
                        </a:lnTo>
                        <a:lnTo>
                          <a:pt x="80" y="53"/>
                        </a:lnTo>
                        <a:lnTo>
                          <a:pt x="80" y="57"/>
                        </a:lnTo>
                        <a:lnTo>
                          <a:pt x="80" y="61"/>
                        </a:lnTo>
                        <a:lnTo>
                          <a:pt x="76" y="65"/>
                        </a:lnTo>
                        <a:lnTo>
                          <a:pt x="76" y="69"/>
                        </a:lnTo>
                        <a:lnTo>
                          <a:pt x="73" y="69"/>
                        </a:lnTo>
                        <a:lnTo>
                          <a:pt x="73" y="73"/>
                        </a:lnTo>
                        <a:lnTo>
                          <a:pt x="69" y="73"/>
                        </a:lnTo>
                        <a:lnTo>
                          <a:pt x="69" y="77"/>
                        </a:lnTo>
                        <a:lnTo>
                          <a:pt x="69" y="81"/>
                        </a:lnTo>
                        <a:lnTo>
                          <a:pt x="65" y="81"/>
                        </a:lnTo>
                        <a:lnTo>
                          <a:pt x="65" y="85"/>
                        </a:lnTo>
                        <a:lnTo>
                          <a:pt x="65" y="90"/>
                        </a:lnTo>
                        <a:lnTo>
                          <a:pt x="61" y="90"/>
                        </a:lnTo>
                        <a:lnTo>
                          <a:pt x="57" y="90"/>
                        </a:lnTo>
                        <a:lnTo>
                          <a:pt x="57" y="94"/>
                        </a:lnTo>
                        <a:lnTo>
                          <a:pt x="53" y="94"/>
                        </a:lnTo>
                        <a:lnTo>
                          <a:pt x="53" y="98"/>
                        </a:lnTo>
                        <a:lnTo>
                          <a:pt x="50" y="98"/>
                        </a:lnTo>
                        <a:lnTo>
                          <a:pt x="46" y="98"/>
                        </a:lnTo>
                        <a:lnTo>
                          <a:pt x="46" y="102"/>
                        </a:lnTo>
                        <a:lnTo>
                          <a:pt x="46" y="106"/>
                        </a:lnTo>
                        <a:lnTo>
                          <a:pt x="42" y="106"/>
                        </a:lnTo>
                        <a:lnTo>
                          <a:pt x="46" y="106"/>
                        </a:lnTo>
                        <a:lnTo>
                          <a:pt x="46" y="110"/>
                        </a:lnTo>
                        <a:lnTo>
                          <a:pt x="42" y="110"/>
                        </a:lnTo>
                        <a:lnTo>
                          <a:pt x="38" y="110"/>
                        </a:lnTo>
                        <a:lnTo>
                          <a:pt x="34" y="110"/>
                        </a:lnTo>
                        <a:lnTo>
                          <a:pt x="30" y="110"/>
                        </a:lnTo>
                        <a:lnTo>
                          <a:pt x="30" y="114"/>
                        </a:lnTo>
                        <a:lnTo>
                          <a:pt x="27" y="114"/>
                        </a:lnTo>
                        <a:lnTo>
                          <a:pt x="23" y="118"/>
                        </a:lnTo>
                        <a:lnTo>
                          <a:pt x="19" y="118"/>
                        </a:lnTo>
                        <a:lnTo>
                          <a:pt x="19" y="122"/>
                        </a:lnTo>
                        <a:lnTo>
                          <a:pt x="15" y="118"/>
                        </a:lnTo>
                        <a:lnTo>
                          <a:pt x="19" y="118"/>
                        </a:lnTo>
                        <a:lnTo>
                          <a:pt x="19" y="114"/>
                        </a:lnTo>
                        <a:lnTo>
                          <a:pt x="15" y="114"/>
                        </a:lnTo>
                        <a:lnTo>
                          <a:pt x="19" y="114"/>
                        </a:lnTo>
                        <a:lnTo>
                          <a:pt x="15" y="114"/>
                        </a:lnTo>
                        <a:lnTo>
                          <a:pt x="15" y="110"/>
                        </a:lnTo>
                        <a:lnTo>
                          <a:pt x="11" y="110"/>
                        </a:lnTo>
                        <a:lnTo>
                          <a:pt x="11" y="106"/>
                        </a:lnTo>
                        <a:lnTo>
                          <a:pt x="7" y="106"/>
                        </a:lnTo>
                        <a:lnTo>
                          <a:pt x="4" y="106"/>
                        </a:lnTo>
                        <a:lnTo>
                          <a:pt x="4" y="102"/>
                        </a:lnTo>
                        <a:lnTo>
                          <a:pt x="0" y="102"/>
                        </a:lnTo>
                        <a:lnTo>
                          <a:pt x="4" y="102"/>
                        </a:lnTo>
                        <a:lnTo>
                          <a:pt x="4" y="98"/>
                        </a:lnTo>
                        <a:lnTo>
                          <a:pt x="7" y="94"/>
                        </a:lnTo>
                        <a:lnTo>
                          <a:pt x="7" y="90"/>
                        </a:lnTo>
                        <a:lnTo>
                          <a:pt x="11" y="90"/>
                        </a:lnTo>
                        <a:lnTo>
                          <a:pt x="11" y="85"/>
                        </a:lnTo>
                        <a:lnTo>
                          <a:pt x="11" y="81"/>
                        </a:lnTo>
                        <a:lnTo>
                          <a:pt x="11" y="77"/>
                        </a:lnTo>
                        <a:lnTo>
                          <a:pt x="15" y="77"/>
                        </a:lnTo>
                        <a:lnTo>
                          <a:pt x="15" y="73"/>
                        </a:lnTo>
                        <a:lnTo>
                          <a:pt x="19" y="73"/>
                        </a:lnTo>
                        <a:lnTo>
                          <a:pt x="23" y="69"/>
                        </a:lnTo>
                        <a:lnTo>
                          <a:pt x="27" y="69"/>
                        </a:lnTo>
                        <a:lnTo>
                          <a:pt x="27" y="65"/>
                        </a:lnTo>
                        <a:lnTo>
                          <a:pt x="30" y="65"/>
                        </a:lnTo>
                        <a:lnTo>
                          <a:pt x="34" y="65"/>
                        </a:lnTo>
                        <a:lnTo>
                          <a:pt x="34" y="61"/>
                        </a:lnTo>
                        <a:lnTo>
                          <a:pt x="38" y="61"/>
                        </a:lnTo>
                        <a:lnTo>
                          <a:pt x="38" y="57"/>
                        </a:lnTo>
                        <a:lnTo>
                          <a:pt x="42" y="57"/>
                        </a:lnTo>
                        <a:lnTo>
                          <a:pt x="46" y="53"/>
                        </a:lnTo>
                        <a:lnTo>
                          <a:pt x="46" y="49"/>
                        </a:lnTo>
                        <a:lnTo>
                          <a:pt x="46" y="45"/>
                        </a:lnTo>
                        <a:lnTo>
                          <a:pt x="46" y="41"/>
                        </a:lnTo>
                        <a:lnTo>
                          <a:pt x="50" y="41"/>
                        </a:lnTo>
                        <a:lnTo>
                          <a:pt x="50" y="37"/>
                        </a:lnTo>
                        <a:lnTo>
                          <a:pt x="50" y="33"/>
                        </a:lnTo>
                        <a:lnTo>
                          <a:pt x="53" y="33"/>
                        </a:lnTo>
                        <a:lnTo>
                          <a:pt x="53" y="29"/>
                        </a:lnTo>
                        <a:lnTo>
                          <a:pt x="53" y="25"/>
                        </a:lnTo>
                        <a:lnTo>
                          <a:pt x="57" y="25"/>
                        </a:lnTo>
                        <a:lnTo>
                          <a:pt x="57" y="21"/>
                        </a:lnTo>
                        <a:lnTo>
                          <a:pt x="61" y="21"/>
                        </a:lnTo>
                        <a:lnTo>
                          <a:pt x="65" y="21"/>
                        </a:lnTo>
                        <a:lnTo>
                          <a:pt x="65" y="17"/>
                        </a:lnTo>
                        <a:lnTo>
                          <a:pt x="65" y="21"/>
                        </a:lnTo>
                        <a:lnTo>
                          <a:pt x="65" y="17"/>
                        </a:lnTo>
                        <a:lnTo>
                          <a:pt x="69" y="17"/>
                        </a:lnTo>
                        <a:lnTo>
                          <a:pt x="73" y="17"/>
                        </a:lnTo>
                        <a:lnTo>
                          <a:pt x="73" y="13"/>
                        </a:lnTo>
                        <a:lnTo>
                          <a:pt x="76" y="13"/>
                        </a:lnTo>
                        <a:lnTo>
                          <a:pt x="80" y="13"/>
                        </a:lnTo>
                        <a:lnTo>
                          <a:pt x="80" y="9"/>
                        </a:lnTo>
                        <a:lnTo>
                          <a:pt x="84" y="9"/>
                        </a:lnTo>
                        <a:lnTo>
                          <a:pt x="88" y="9"/>
                        </a:lnTo>
                        <a:lnTo>
                          <a:pt x="88" y="5"/>
                        </a:lnTo>
                        <a:lnTo>
                          <a:pt x="92" y="5"/>
                        </a:lnTo>
                        <a:lnTo>
                          <a:pt x="92" y="0"/>
                        </a:lnTo>
                        <a:close/>
                      </a:path>
                    </a:pathLst>
                  </a:custGeom>
                  <a:solidFill>
                    <a:srgbClr val="FF0000"/>
                  </a:solidFill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77" name="Freeform 853">
                    <a:extLst>
                      <a:ext uri="{FF2B5EF4-FFF2-40B4-BE49-F238E27FC236}">
                        <a16:creationId xmlns:a16="http://schemas.microsoft.com/office/drawing/2014/main" id="{3FB6D4F3-763C-68F2-AC25-7586D8FCDA7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99" y="993"/>
                    <a:ext cx="66" cy="76"/>
                  </a:xfrm>
                  <a:custGeom>
                    <a:avLst/>
                    <a:gdLst>
                      <a:gd name="T0" fmla="*/ 15 w 65"/>
                      <a:gd name="T1" fmla="*/ 0 h 76"/>
                      <a:gd name="T2" fmla="*/ 23 w 65"/>
                      <a:gd name="T3" fmla="*/ 0 h 76"/>
                      <a:gd name="T4" fmla="*/ 30 w 65"/>
                      <a:gd name="T5" fmla="*/ 0 h 76"/>
                      <a:gd name="T6" fmla="*/ 34 w 65"/>
                      <a:gd name="T7" fmla="*/ 4 h 76"/>
                      <a:gd name="T8" fmla="*/ 34 w 65"/>
                      <a:gd name="T9" fmla="*/ 12 h 76"/>
                      <a:gd name="T10" fmla="*/ 38 w 65"/>
                      <a:gd name="T11" fmla="*/ 16 h 76"/>
                      <a:gd name="T12" fmla="*/ 38 w 65"/>
                      <a:gd name="T13" fmla="*/ 24 h 76"/>
                      <a:gd name="T14" fmla="*/ 42 w 65"/>
                      <a:gd name="T15" fmla="*/ 28 h 76"/>
                      <a:gd name="T16" fmla="*/ 46 w 65"/>
                      <a:gd name="T17" fmla="*/ 32 h 76"/>
                      <a:gd name="T18" fmla="*/ 50 w 65"/>
                      <a:gd name="T19" fmla="*/ 36 h 76"/>
                      <a:gd name="T20" fmla="*/ 50 w 65"/>
                      <a:gd name="T21" fmla="*/ 44 h 76"/>
                      <a:gd name="T22" fmla="*/ 50 w 65"/>
                      <a:gd name="T23" fmla="*/ 52 h 76"/>
                      <a:gd name="T24" fmla="*/ 54 w 65"/>
                      <a:gd name="T25" fmla="*/ 48 h 76"/>
                      <a:gd name="T26" fmla="*/ 57 w 65"/>
                      <a:gd name="T27" fmla="*/ 52 h 76"/>
                      <a:gd name="T28" fmla="*/ 61 w 65"/>
                      <a:gd name="T29" fmla="*/ 56 h 76"/>
                      <a:gd name="T30" fmla="*/ 65 w 65"/>
                      <a:gd name="T31" fmla="*/ 60 h 76"/>
                      <a:gd name="T32" fmla="*/ 57 w 65"/>
                      <a:gd name="T33" fmla="*/ 60 h 76"/>
                      <a:gd name="T34" fmla="*/ 57 w 65"/>
                      <a:gd name="T35" fmla="*/ 60 h 76"/>
                      <a:gd name="T36" fmla="*/ 54 w 65"/>
                      <a:gd name="T37" fmla="*/ 64 h 76"/>
                      <a:gd name="T38" fmla="*/ 50 w 65"/>
                      <a:gd name="T39" fmla="*/ 68 h 76"/>
                      <a:gd name="T40" fmla="*/ 46 w 65"/>
                      <a:gd name="T41" fmla="*/ 72 h 76"/>
                      <a:gd name="T42" fmla="*/ 42 w 65"/>
                      <a:gd name="T43" fmla="*/ 76 h 76"/>
                      <a:gd name="T44" fmla="*/ 34 w 65"/>
                      <a:gd name="T45" fmla="*/ 76 h 76"/>
                      <a:gd name="T46" fmla="*/ 30 w 65"/>
                      <a:gd name="T47" fmla="*/ 72 h 76"/>
                      <a:gd name="T48" fmla="*/ 23 w 65"/>
                      <a:gd name="T49" fmla="*/ 68 h 76"/>
                      <a:gd name="T50" fmla="*/ 19 w 65"/>
                      <a:gd name="T51" fmla="*/ 64 h 76"/>
                      <a:gd name="T52" fmla="*/ 15 w 65"/>
                      <a:gd name="T53" fmla="*/ 60 h 76"/>
                      <a:gd name="T54" fmla="*/ 11 w 65"/>
                      <a:gd name="T55" fmla="*/ 56 h 76"/>
                      <a:gd name="T56" fmla="*/ 7 w 65"/>
                      <a:gd name="T57" fmla="*/ 52 h 76"/>
                      <a:gd name="T58" fmla="*/ 7 w 65"/>
                      <a:gd name="T59" fmla="*/ 52 h 76"/>
                      <a:gd name="T60" fmla="*/ 4 w 65"/>
                      <a:gd name="T61" fmla="*/ 48 h 76"/>
                      <a:gd name="T62" fmla="*/ 4 w 65"/>
                      <a:gd name="T63" fmla="*/ 48 h 76"/>
                      <a:gd name="T64" fmla="*/ 4 w 65"/>
                      <a:gd name="T65" fmla="*/ 40 h 76"/>
                      <a:gd name="T66" fmla="*/ 11 w 65"/>
                      <a:gd name="T67" fmla="*/ 40 h 76"/>
                      <a:gd name="T68" fmla="*/ 7 w 65"/>
                      <a:gd name="T69" fmla="*/ 36 h 76"/>
                      <a:gd name="T70" fmla="*/ 0 w 65"/>
                      <a:gd name="T71" fmla="*/ 32 h 76"/>
                      <a:gd name="T72" fmla="*/ 0 w 65"/>
                      <a:gd name="T73" fmla="*/ 32 h 76"/>
                      <a:gd name="T74" fmla="*/ 4 w 65"/>
                      <a:gd name="T75" fmla="*/ 28 h 76"/>
                      <a:gd name="T76" fmla="*/ 7 w 65"/>
                      <a:gd name="T77" fmla="*/ 32 h 76"/>
                      <a:gd name="T78" fmla="*/ 11 w 65"/>
                      <a:gd name="T79" fmla="*/ 28 h 76"/>
                      <a:gd name="T80" fmla="*/ 4 w 65"/>
                      <a:gd name="T81" fmla="*/ 28 h 76"/>
                      <a:gd name="T82" fmla="*/ 7 w 65"/>
                      <a:gd name="T83" fmla="*/ 20 h 76"/>
                      <a:gd name="T84" fmla="*/ 11 w 65"/>
                      <a:gd name="T85" fmla="*/ 16 h 76"/>
                      <a:gd name="T86" fmla="*/ 7 w 65"/>
                      <a:gd name="T87" fmla="*/ 12 h 76"/>
                      <a:gd name="T88" fmla="*/ 11 w 65"/>
                      <a:gd name="T89" fmla="*/ 4 h 76"/>
                      <a:gd name="T90" fmla="*/ 11 w 65"/>
                      <a:gd name="T91" fmla="*/ 4 h 7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</a:cxnLst>
                    <a:rect l="0" t="0" r="r" b="b"/>
                    <a:pathLst>
                      <a:path w="65" h="76">
                        <a:moveTo>
                          <a:pt x="11" y="0"/>
                        </a:moveTo>
                        <a:lnTo>
                          <a:pt x="15" y="0"/>
                        </a:lnTo>
                        <a:lnTo>
                          <a:pt x="19" y="0"/>
                        </a:lnTo>
                        <a:lnTo>
                          <a:pt x="23" y="0"/>
                        </a:lnTo>
                        <a:lnTo>
                          <a:pt x="27" y="0"/>
                        </a:lnTo>
                        <a:lnTo>
                          <a:pt x="30" y="0"/>
                        </a:lnTo>
                        <a:lnTo>
                          <a:pt x="30" y="4"/>
                        </a:lnTo>
                        <a:lnTo>
                          <a:pt x="34" y="4"/>
                        </a:lnTo>
                        <a:lnTo>
                          <a:pt x="34" y="8"/>
                        </a:lnTo>
                        <a:lnTo>
                          <a:pt x="34" y="12"/>
                        </a:lnTo>
                        <a:lnTo>
                          <a:pt x="38" y="12"/>
                        </a:lnTo>
                        <a:lnTo>
                          <a:pt x="38" y="16"/>
                        </a:lnTo>
                        <a:lnTo>
                          <a:pt x="38" y="20"/>
                        </a:lnTo>
                        <a:lnTo>
                          <a:pt x="38" y="24"/>
                        </a:lnTo>
                        <a:lnTo>
                          <a:pt x="42" y="24"/>
                        </a:lnTo>
                        <a:lnTo>
                          <a:pt x="42" y="28"/>
                        </a:lnTo>
                        <a:lnTo>
                          <a:pt x="46" y="28"/>
                        </a:lnTo>
                        <a:lnTo>
                          <a:pt x="46" y="32"/>
                        </a:lnTo>
                        <a:lnTo>
                          <a:pt x="50" y="32"/>
                        </a:lnTo>
                        <a:lnTo>
                          <a:pt x="50" y="36"/>
                        </a:lnTo>
                        <a:lnTo>
                          <a:pt x="50" y="40"/>
                        </a:lnTo>
                        <a:lnTo>
                          <a:pt x="50" y="44"/>
                        </a:lnTo>
                        <a:lnTo>
                          <a:pt x="50" y="48"/>
                        </a:lnTo>
                        <a:lnTo>
                          <a:pt x="50" y="52"/>
                        </a:lnTo>
                        <a:lnTo>
                          <a:pt x="54" y="52"/>
                        </a:lnTo>
                        <a:lnTo>
                          <a:pt x="54" y="48"/>
                        </a:lnTo>
                        <a:lnTo>
                          <a:pt x="54" y="52"/>
                        </a:lnTo>
                        <a:lnTo>
                          <a:pt x="57" y="52"/>
                        </a:lnTo>
                        <a:lnTo>
                          <a:pt x="61" y="52"/>
                        </a:lnTo>
                        <a:lnTo>
                          <a:pt x="61" y="56"/>
                        </a:lnTo>
                        <a:lnTo>
                          <a:pt x="65" y="56"/>
                        </a:lnTo>
                        <a:lnTo>
                          <a:pt x="65" y="60"/>
                        </a:lnTo>
                        <a:lnTo>
                          <a:pt x="61" y="60"/>
                        </a:lnTo>
                        <a:lnTo>
                          <a:pt x="57" y="60"/>
                        </a:lnTo>
                        <a:lnTo>
                          <a:pt x="57" y="64"/>
                        </a:lnTo>
                        <a:lnTo>
                          <a:pt x="57" y="60"/>
                        </a:lnTo>
                        <a:lnTo>
                          <a:pt x="54" y="60"/>
                        </a:lnTo>
                        <a:lnTo>
                          <a:pt x="54" y="64"/>
                        </a:lnTo>
                        <a:lnTo>
                          <a:pt x="50" y="64"/>
                        </a:lnTo>
                        <a:lnTo>
                          <a:pt x="50" y="68"/>
                        </a:lnTo>
                        <a:lnTo>
                          <a:pt x="50" y="72"/>
                        </a:lnTo>
                        <a:lnTo>
                          <a:pt x="46" y="72"/>
                        </a:lnTo>
                        <a:lnTo>
                          <a:pt x="46" y="76"/>
                        </a:lnTo>
                        <a:lnTo>
                          <a:pt x="42" y="76"/>
                        </a:lnTo>
                        <a:lnTo>
                          <a:pt x="38" y="76"/>
                        </a:lnTo>
                        <a:lnTo>
                          <a:pt x="34" y="76"/>
                        </a:lnTo>
                        <a:lnTo>
                          <a:pt x="34" y="72"/>
                        </a:lnTo>
                        <a:lnTo>
                          <a:pt x="30" y="72"/>
                        </a:lnTo>
                        <a:lnTo>
                          <a:pt x="27" y="68"/>
                        </a:lnTo>
                        <a:lnTo>
                          <a:pt x="23" y="68"/>
                        </a:lnTo>
                        <a:lnTo>
                          <a:pt x="19" y="68"/>
                        </a:lnTo>
                        <a:lnTo>
                          <a:pt x="19" y="64"/>
                        </a:lnTo>
                        <a:lnTo>
                          <a:pt x="19" y="60"/>
                        </a:lnTo>
                        <a:lnTo>
                          <a:pt x="15" y="60"/>
                        </a:lnTo>
                        <a:lnTo>
                          <a:pt x="11" y="60"/>
                        </a:lnTo>
                        <a:lnTo>
                          <a:pt x="11" y="56"/>
                        </a:lnTo>
                        <a:lnTo>
                          <a:pt x="7" y="56"/>
                        </a:lnTo>
                        <a:lnTo>
                          <a:pt x="7" y="52"/>
                        </a:lnTo>
                        <a:lnTo>
                          <a:pt x="7" y="56"/>
                        </a:lnTo>
                        <a:lnTo>
                          <a:pt x="7" y="52"/>
                        </a:lnTo>
                        <a:lnTo>
                          <a:pt x="4" y="52"/>
                        </a:lnTo>
                        <a:lnTo>
                          <a:pt x="4" y="48"/>
                        </a:lnTo>
                        <a:lnTo>
                          <a:pt x="0" y="48"/>
                        </a:lnTo>
                        <a:lnTo>
                          <a:pt x="4" y="48"/>
                        </a:lnTo>
                        <a:lnTo>
                          <a:pt x="4" y="44"/>
                        </a:lnTo>
                        <a:lnTo>
                          <a:pt x="4" y="40"/>
                        </a:lnTo>
                        <a:lnTo>
                          <a:pt x="7" y="40"/>
                        </a:lnTo>
                        <a:lnTo>
                          <a:pt x="11" y="40"/>
                        </a:lnTo>
                        <a:lnTo>
                          <a:pt x="11" y="36"/>
                        </a:lnTo>
                        <a:lnTo>
                          <a:pt x="7" y="36"/>
                        </a:lnTo>
                        <a:lnTo>
                          <a:pt x="4" y="32"/>
                        </a:lnTo>
                        <a:lnTo>
                          <a:pt x="0" y="32"/>
                        </a:lnTo>
                        <a:lnTo>
                          <a:pt x="0" y="28"/>
                        </a:lnTo>
                        <a:lnTo>
                          <a:pt x="0" y="32"/>
                        </a:lnTo>
                        <a:lnTo>
                          <a:pt x="4" y="32"/>
                        </a:lnTo>
                        <a:lnTo>
                          <a:pt x="4" y="28"/>
                        </a:lnTo>
                        <a:lnTo>
                          <a:pt x="4" y="32"/>
                        </a:lnTo>
                        <a:lnTo>
                          <a:pt x="7" y="32"/>
                        </a:lnTo>
                        <a:lnTo>
                          <a:pt x="11" y="32"/>
                        </a:lnTo>
                        <a:lnTo>
                          <a:pt x="11" y="28"/>
                        </a:lnTo>
                        <a:lnTo>
                          <a:pt x="7" y="28"/>
                        </a:lnTo>
                        <a:lnTo>
                          <a:pt x="4" y="28"/>
                        </a:lnTo>
                        <a:lnTo>
                          <a:pt x="7" y="24"/>
                        </a:lnTo>
                        <a:lnTo>
                          <a:pt x="7" y="20"/>
                        </a:lnTo>
                        <a:lnTo>
                          <a:pt x="11" y="20"/>
                        </a:lnTo>
                        <a:lnTo>
                          <a:pt x="11" y="16"/>
                        </a:lnTo>
                        <a:lnTo>
                          <a:pt x="11" y="12"/>
                        </a:lnTo>
                        <a:lnTo>
                          <a:pt x="7" y="12"/>
                        </a:lnTo>
                        <a:lnTo>
                          <a:pt x="11" y="8"/>
                        </a:lnTo>
                        <a:lnTo>
                          <a:pt x="11" y="4"/>
                        </a:lnTo>
                        <a:lnTo>
                          <a:pt x="7" y="4"/>
                        </a:lnTo>
                        <a:lnTo>
                          <a:pt x="11" y="4"/>
                        </a:lnTo>
                        <a:lnTo>
                          <a:pt x="11" y="0"/>
                        </a:lnTo>
                        <a:close/>
                      </a:path>
                    </a:pathLst>
                  </a:custGeom>
                  <a:solidFill>
                    <a:srgbClr val="FF0000"/>
                  </a:solidFill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78" name="Freeform 854">
                    <a:extLst>
                      <a:ext uri="{FF2B5EF4-FFF2-40B4-BE49-F238E27FC236}">
                        <a16:creationId xmlns:a16="http://schemas.microsoft.com/office/drawing/2014/main" id="{905097AE-30F3-EBF3-F906-FB00FF0AA75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02" y="1025"/>
                    <a:ext cx="93" cy="90"/>
                  </a:xfrm>
                  <a:custGeom>
                    <a:avLst/>
                    <a:gdLst>
                      <a:gd name="T0" fmla="*/ 0 w 92"/>
                      <a:gd name="T1" fmla="*/ 77 h 89"/>
                      <a:gd name="T2" fmla="*/ 8 w 92"/>
                      <a:gd name="T3" fmla="*/ 73 h 89"/>
                      <a:gd name="T4" fmla="*/ 11 w 92"/>
                      <a:gd name="T5" fmla="*/ 69 h 89"/>
                      <a:gd name="T6" fmla="*/ 19 w 92"/>
                      <a:gd name="T7" fmla="*/ 69 h 89"/>
                      <a:gd name="T8" fmla="*/ 27 w 92"/>
                      <a:gd name="T9" fmla="*/ 69 h 89"/>
                      <a:gd name="T10" fmla="*/ 23 w 92"/>
                      <a:gd name="T11" fmla="*/ 65 h 89"/>
                      <a:gd name="T12" fmla="*/ 27 w 92"/>
                      <a:gd name="T13" fmla="*/ 61 h 89"/>
                      <a:gd name="T14" fmla="*/ 31 w 92"/>
                      <a:gd name="T15" fmla="*/ 57 h 89"/>
                      <a:gd name="T16" fmla="*/ 34 w 92"/>
                      <a:gd name="T17" fmla="*/ 53 h 89"/>
                      <a:gd name="T18" fmla="*/ 38 w 92"/>
                      <a:gd name="T19" fmla="*/ 49 h 89"/>
                      <a:gd name="T20" fmla="*/ 46 w 92"/>
                      <a:gd name="T21" fmla="*/ 49 h 89"/>
                      <a:gd name="T22" fmla="*/ 46 w 92"/>
                      <a:gd name="T23" fmla="*/ 40 h 89"/>
                      <a:gd name="T24" fmla="*/ 50 w 92"/>
                      <a:gd name="T25" fmla="*/ 36 h 89"/>
                      <a:gd name="T26" fmla="*/ 54 w 92"/>
                      <a:gd name="T27" fmla="*/ 32 h 89"/>
                      <a:gd name="T28" fmla="*/ 57 w 92"/>
                      <a:gd name="T29" fmla="*/ 28 h 89"/>
                      <a:gd name="T30" fmla="*/ 61 w 92"/>
                      <a:gd name="T31" fmla="*/ 20 h 89"/>
                      <a:gd name="T32" fmla="*/ 61 w 92"/>
                      <a:gd name="T33" fmla="*/ 12 h 89"/>
                      <a:gd name="T34" fmla="*/ 57 w 92"/>
                      <a:gd name="T35" fmla="*/ 8 h 89"/>
                      <a:gd name="T36" fmla="*/ 61 w 92"/>
                      <a:gd name="T37" fmla="*/ 4 h 89"/>
                      <a:gd name="T38" fmla="*/ 69 w 92"/>
                      <a:gd name="T39" fmla="*/ 4 h 89"/>
                      <a:gd name="T40" fmla="*/ 73 w 92"/>
                      <a:gd name="T41" fmla="*/ 0 h 89"/>
                      <a:gd name="T42" fmla="*/ 77 w 92"/>
                      <a:gd name="T43" fmla="*/ 4 h 89"/>
                      <a:gd name="T44" fmla="*/ 84 w 92"/>
                      <a:gd name="T45" fmla="*/ 4 h 89"/>
                      <a:gd name="T46" fmla="*/ 84 w 92"/>
                      <a:gd name="T47" fmla="*/ 8 h 89"/>
                      <a:gd name="T48" fmla="*/ 84 w 92"/>
                      <a:gd name="T49" fmla="*/ 12 h 89"/>
                      <a:gd name="T50" fmla="*/ 88 w 92"/>
                      <a:gd name="T51" fmla="*/ 20 h 89"/>
                      <a:gd name="T52" fmla="*/ 88 w 92"/>
                      <a:gd name="T53" fmla="*/ 20 h 89"/>
                      <a:gd name="T54" fmla="*/ 88 w 92"/>
                      <a:gd name="T55" fmla="*/ 28 h 89"/>
                      <a:gd name="T56" fmla="*/ 92 w 92"/>
                      <a:gd name="T57" fmla="*/ 32 h 89"/>
                      <a:gd name="T58" fmla="*/ 92 w 92"/>
                      <a:gd name="T59" fmla="*/ 40 h 89"/>
                      <a:gd name="T60" fmla="*/ 88 w 92"/>
                      <a:gd name="T61" fmla="*/ 49 h 89"/>
                      <a:gd name="T62" fmla="*/ 84 w 92"/>
                      <a:gd name="T63" fmla="*/ 53 h 89"/>
                      <a:gd name="T64" fmla="*/ 80 w 92"/>
                      <a:gd name="T65" fmla="*/ 57 h 89"/>
                      <a:gd name="T66" fmla="*/ 80 w 92"/>
                      <a:gd name="T67" fmla="*/ 65 h 89"/>
                      <a:gd name="T68" fmla="*/ 77 w 92"/>
                      <a:gd name="T69" fmla="*/ 69 h 89"/>
                      <a:gd name="T70" fmla="*/ 77 w 92"/>
                      <a:gd name="T71" fmla="*/ 69 h 89"/>
                      <a:gd name="T72" fmla="*/ 73 w 92"/>
                      <a:gd name="T73" fmla="*/ 73 h 89"/>
                      <a:gd name="T74" fmla="*/ 69 w 92"/>
                      <a:gd name="T75" fmla="*/ 77 h 89"/>
                      <a:gd name="T76" fmla="*/ 65 w 92"/>
                      <a:gd name="T77" fmla="*/ 81 h 89"/>
                      <a:gd name="T78" fmla="*/ 65 w 92"/>
                      <a:gd name="T79" fmla="*/ 81 h 89"/>
                      <a:gd name="T80" fmla="*/ 61 w 92"/>
                      <a:gd name="T81" fmla="*/ 85 h 89"/>
                      <a:gd name="T82" fmla="*/ 61 w 92"/>
                      <a:gd name="T83" fmla="*/ 85 h 89"/>
                      <a:gd name="T84" fmla="*/ 54 w 92"/>
                      <a:gd name="T85" fmla="*/ 81 h 89"/>
                      <a:gd name="T86" fmla="*/ 50 w 92"/>
                      <a:gd name="T87" fmla="*/ 85 h 89"/>
                      <a:gd name="T88" fmla="*/ 46 w 92"/>
                      <a:gd name="T89" fmla="*/ 81 h 89"/>
                      <a:gd name="T90" fmla="*/ 46 w 92"/>
                      <a:gd name="T91" fmla="*/ 81 h 89"/>
                      <a:gd name="T92" fmla="*/ 38 w 92"/>
                      <a:gd name="T93" fmla="*/ 81 h 89"/>
                      <a:gd name="T94" fmla="*/ 38 w 92"/>
                      <a:gd name="T95" fmla="*/ 81 h 89"/>
                      <a:gd name="T96" fmla="*/ 31 w 92"/>
                      <a:gd name="T97" fmla="*/ 81 h 89"/>
                      <a:gd name="T98" fmla="*/ 23 w 92"/>
                      <a:gd name="T99" fmla="*/ 81 h 89"/>
                      <a:gd name="T100" fmla="*/ 19 w 92"/>
                      <a:gd name="T101" fmla="*/ 85 h 89"/>
                      <a:gd name="T102" fmla="*/ 15 w 92"/>
                      <a:gd name="T103" fmla="*/ 81 h 89"/>
                      <a:gd name="T104" fmla="*/ 8 w 92"/>
                      <a:gd name="T105" fmla="*/ 81 h 89"/>
                      <a:gd name="T106" fmla="*/ 8 w 92"/>
                      <a:gd name="T107" fmla="*/ 81 h 89"/>
                      <a:gd name="T108" fmla="*/ 4 w 92"/>
                      <a:gd name="T109" fmla="*/ 77 h 89"/>
                      <a:gd name="T110" fmla="*/ 0 w 92"/>
                      <a:gd name="T111" fmla="*/ 81 h 8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</a:cxnLst>
                    <a:rect l="0" t="0" r="r" b="b"/>
                    <a:pathLst>
                      <a:path w="92" h="89">
                        <a:moveTo>
                          <a:pt x="0" y="81"/>
                        </a:moveTo>
                        <a:lnTo>
                          <a:pt x="0" y="77"/>
                        </a:lnTo>
                        <a:lnTo>
                          <a:pt x="4" y="77"/>
                        </a:lnTo>
                        <a:lnTo>
                          <a:pt x="8" y="73"/>
                        </a:lnTo>
                        <a:lnTo>
                          <a:pt x="11" y="73"/>
                        </a:lnTo>
                        <a:lnTo>
                          <a:pt x="11" y="69"/>
                        </a:lnTo>
                        <a:lnTo>
                          <a:pt x="15" y="69"/>
                        </a:lnTo>
                        <a:lnTo>
                          <a:pt x="19" y="69"/>
                        </a:lnTo>
                        <a:lnTo>
                          <a:pt x="23" y="69"/>
                        </a:lnTo>
                        <a:lnTo>
                          <a:pt x="27" y="69"/>
                        </a:lnTo>
                        <a:lnTo>
                          <a:pt x="27" y="65"/>
                        </a:lnTo>
                        <a:lnTo>
                          <a:pt x="23" y="65"/>
                        </a:lnTo>
                        <a:lnTo>
                          <a:pt x="27" y="65"/>
                        </a:lnTo>
                        <a:lnTo>
                          <a:pt x="27" y="61"/>
                        </a:lnTo>
                        <a:lnTo>
                          <a:pt x="27" y="57"/>
                        </a:lnTo>
                        <a:lnTo>
                          <a:pt x="31" y="57"/>
                        </a:lnTo>
                        <a:lnTo>
                          <a:pt x="34" y="57"/>
                        </a:lnTo>
                        <a:lnTo>
                          <a:pt x="34" y="53"/>
                        </a:lnTo>
                        <a:lnTo>
                          <a:pt x="38" y="53"/>
                        </a:lnTo>
                        <a:lnTo>
                          <a:pt x="38" y="49"/>
                        </a:lnTo>
                        <a:lnTo>
                          <a:pt x="42" y="49"/>
                        </a:lnTo>
                        <a:lnTo>
                          <a:pt x="46" y="49"/>
                        </a:lnTo>
                        <a:lnTo>
                          <a:pt x="46" y="44"/>
                        </a:lnTo>
                        <a:lnTo>
                          <a:pt x="46" y="40"/>
                        </a:lnTo>
                        <a:lnTo>
                          <a:pt x="50" y="40"/>
                        </a:lnTo>
                        <a:lnTo>
                          <a:pt x="50" y="36"/>
                        </a:lnTo>
                        <a:lnTo>
                          <a:pt x="50" y="32"/>
                        </a:lnTo>
                        <a:lnTo>
                          <a:pt x="54" y="32"/>
                        </a:lnTo>
                        <a:lnTo>
                          <a:pt x="54" y="28"/>
                        </a:lnTo>
                        <a:lnTo>
                          <a:pt x="57" y="28"/>
                        </a:lnTo>
                        <a:lnTo>
                          <a:pt x="57" y="24"/>
                        </a:lnTo>
                        <a:lnTo>
                          <a:pt x="61" y="20"/>
                        </a:lnTo>
                        <a:lnTo>
                          <a:pt x="61" y="16"/>
                        </a:lnTo>
                        <a:lnTo>
                          <a:pt x="61" y="12"/>
                        </a:lnTo>
                        <a:lnTo>
                          <a:pt x="61" y="8"/>
                        </a:lnTo>
                        <a:lnTo>
                          <a:pt x="57" y="8"/>
                        </a:lnTo>
                        <a:lnTo>
                          <a:pt x="57" y="4"/>
                        </a:lnTo>
                        <a:lnTo>
                          <a:pt x="61" y="4"/>
                        </a:lnTo>
                        <a:lnTo>
                          <a:pt x="65" y="4"/>
                        </a:lnTo>
                        <a:lnTo>
                          <a:pt x="69" y="4"/>
                        </a:lnTo>
                        <a:lnTo>
                          <a:pt x="73" y="4"/>
                        </a:lnTo>
                        <a:lnTo>
                          <a:pt x="73" y="0"/>
                        </a:lnTo>
                        <a:lnTo>
                          <a:pt x="73" y="4"/>
                        </a:lnTo>
                        <a:lnTo>
                          <a:pt x="77" y="4"/>
                        </a:lnTo>
                        <a:lnTo>
                          <a:pt x="80" y="4"/>
                        </a:lnTo>
                        <a:lnTo>
                          <a:pt x="84" y="4"/>
                        </a:lnTo>
                        <a:lnTo>
                          <a:pt x="88" y="8"/>
                        </a:lnTo>
                        <a:lnTo>
                          <a:pt x="84" y="8"/>
                        </a:lnTo>
                        <a:lnTo>
                          <a:pt x="88" y="12"/>
                        </a:lnTo>
                        <a:lnTo>
                          <a:pt x="84" y="12"/>
                        </a:lnTo>
                        <a:lnTo>
                          <a:pt x="84" y="16"/>
                        </a:lnTo>
                        <a:lnTo>
                          <a:pt x="88" y="20"/>
                        </a:lnTo>
                        <a:lnTo>
                          <a:pt x="92" y="20"/>
                        </a:lnTo>
                        <a:lnTo>
                          <a:pt x="88" y="20"/>
                        </a:lnTo>
                        <a:lnTo>
                          <a:pt x="88" y="24"/>
                        </a:lnTo>
                        <a:lnTo>
                          <a:pt x="88" y="28"/>
                        </a:lnTo>
                        <a:lnTo>
                          <a:pt x="88" y="32"/>
                        </a:lnTo>
                        <a:lnTo>
                          <a:pt x="92" y="32"/>
                        </a:lnTo>
                        <a:lnTo>
                          <a:pt x="92" y="36"/>
                        </a:lnTo>
                        <a:lnTo>
                          <a:pt x="92" y="40"/>
                        </a:lnTo>
                        <a:lnTo>
                          <a:pt x="92" y="44"/>
                        </a:lnTo>
                        <a:lnTo>
                          <a:pt x="88" y="49"/>
                        </a:lnTo>
                        <a:lnTo>
                          <a:pt x="84" y="49"/>
                        </a:lnTo>
                        <a:lnTo>
                          <a:pt x="84" y="53"/>
                        </a:lnTo>
                        <a:lnTo>
                          <a:pt x="84" y="57"/>
                        </a:lnTo>
                        <a:lnTo>
                          <a:pt x="80" y="57"/>
                        </a:lnTo>
                        <a:lnTo>
                          <a:pt x="80" y="61"/>
                        </a:lnTo>
                        <a:lnTo>
                          <a:pt x="80" y="65"/>
                        </a:lnTo>
                        <a:lnTo>
                          <a:pt x="80" y="69"/>
                        </a:lnTo>
                        <a:lnTo>
                          <a:pt x="77" y="69"/>
                        </a:lnTo>
                        <a:lnTo>
                          <a:pt x="77" y="73"/>
                        </a:lnTo>
                        <a:lnTo>
                          <a:pt x="77" y="69"/>
                        </a:lnTo>
                        <a:lnTo>
                          <a:pt x="77" y="73"/>
                        </a:lnTo>
                        <a:lnTo>
                          <a:pt x="73" y="73"/>
                        </a:lnTo>
                        <a:lnTo>
                          <a:pt x="73" y="77"/>
                        </a:lnTo>
                        <a:lnTo>
                          <a:pt x="69" y="77"/>
                        </a:lnTo>
                        <a:lnTo>
                          <a:pt x="69" y="81"/>
                        </a:lnTo>
                        <a:lnTo>
                          <a:pt x="65" y="81"/>
                        </a:lnTo>
                        <a:lnTo>
                          <a:pt x="69" y="81"/>
                        </a:lnTo>
                        <a:lnTo>
                          <a:pt x="65" y="81"/>
                        </a:lnTo>
                        <a:lnTo>
                          <a:pt x="65" y="85"/>
                        </a:lnTo>
                        <a:lnTo>
                          <a:pt x="61" y="85"/>
                        </a:lnTo>
                        <a:lnTo>
                          <a:pt x="61" y="89"/>
                        </a:lnTo>
                        <a:lnTo>
                          <a:pt x="61" y="85"/>
                        </a:lnTo>
                        <a:lnTo>
                          <a:pt x="57" y="85"/>
                        </a:lnTo>
                        <a:lnTo>
                          <a:pt x="54" y="81"/>
                        </a:lnTo>
                        <a:lnTo>
                          <a:pt x="50" y="81"/>
                        </a:lnTo>
                        <a:lnTo>
                          <a:pt x="50" y="85"/>
                        </a:lnTo>
                        <a:lnTo>
                          <a:pt x="50" y="81"/>
                        </a:lnTo>
                        <a:lnTo>
                          <a:pt x="46" y="81"/>
                        </a:lnTo>
                        <a:lnTo>
                          <a:pt x="50" y="81"/>
                        </a:lnTo>
                        <a:lnTo>
                          <a:pt x="46" y="81"/>
                        </a:lnTo>
                        <a:lnTo>
                          <a:pt x="42" y="81"/>
                        </a:lnTo>
                        <a:lnTo>
                          <a:pt x="38" y="81"/>
                        </a:lnTo>
                        <a:lnTo>
                          <a:pt x="38" y="77"/>
                        </a:lnTo>
                        <a:lnTo>
                          <a:pt x="38" y="81"/>
                        </a:lnTo>
                        <a:lnTo>
                          <a:pt x="34" y="81"/>
                        </a:lnTo>
                        <a:lnTo>
                          <a:pt x="31" y="81"/>
                        </a:lnTo>
                        <a:lnTo>
                          <a:pt x="27" y="81"/>
                        </a:lnTo>
                        <a:lnTo>
                          <a:pt x="23" y="81"/>
                        </a:lnTo>
                        <a:lnTo>
                          <a:pt x="19" y="81"/>
                        </a:lnTo>
                        <a:lnTo>
                          <a:pt x="19" y="85"/>
                        </a:lnTo>
                        <a:lnTo>
                          <a:pt x="15" y="85"/>
                        </a:lnTo>
                        <a:lnTo>
                          <a:pt x="15" y="81"/>
                        </a:lnTo>
                        <a:lnTo>
                          <a:pt x="11" y="81"/>
                        </a:lnTo>
                        <a:lnTo>
                          <a:pt x="8" y="81"/>
                        </a:lnTo>
                        <a:lnTo>
                          <a:pt x="8" y="77"/>
                        </a:lnTo>
                        <a:lnTo>
                          <a:pt x="8" y="81"/>
                        </a:lnTo>
                        <a:lnTo>
                          <a:pt x="4" y="81"/>
                        </a:lnTo>
                        <a:lnTo>
                          <a:pt x="4" y="77"/>
                        </a:lnTo>
                        <a:lnTo>
                          <a:pt x="0" y="77"/>
                        </a:lnTo>
                        <a:lnTo>
                          <a:pt x="0" y="81"/>
                        </a:lnTo>
                        <a:close/>
                      </a:path>
                    </a:pathLst>
                  </a:custGeom>
                  <a:solidFill>
                    <a:srgbClr val="FF0000"/>
                  </a:solidFill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79" name="Freeform 855">
                    <a:extLst>
                      <a:ext uri="{FF2B5EF4-FFF2-40B4-BE49-F238E27FC236}">
                        <a16:creationId xmlns:a16="http://schemas.microsoft.com/office/drawing/2014/main" id="{74F476EF-B907-FADA-B9A3-B710FACF175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860" y="1040"/>
                    <a:ext cx="170" cy="147"/>
                  </a:xfrm>
                  <a:custGeom>
                    <a:avLst/>
                    <a:gdLst>
                      <a:gd name="T0" fmla="*/ 11 w 169"/>
                      <a:gd name="T1" fmla="*/ 65 h 146"/>
                      <a:gd name="T2" fmla="*/ 11 w 169"/>
                      <a:gd name="T3" fmla="*/ 53 h 146"/>
                      <a:gd name="T4" fmla="*/ 11 w 169"/>
                      <a:gd name="T5" fmla="*/ 45 h 146"/>
                      <a:gd name="T6" fmla="*/ 15 w 169"/>
                      <a:gd name="T7" fmla="*/ 37 h 146"/>
                      <a:gd name="T8" fmla="*/ 27 w 169"/>
                      <a:gd name="T9" fmla="*/ 33 h 146"/>
                      <a:gd name="T10" fmla="*/ 34 w 169"/>
                      <a:gd name="T11" fmla="*/ 28 h 146"/>
                      <a:gd name="T12" fmla="*/ 34 w 169"/>
                      <a:gd name="T13" fmla="*/ 16 h 146"/>
                      <a:gd name="T14" fmla="*/ 38 w 169"/>
                      <a:gd name="T15" fmla="*/ 8 h 146"/>
                      <a:gd name="T16" fmla="*/ 46 w 169"/>
                      <a:gd name="T17" fmla="*/ 4 h 146"/>
                      <a:gd name="T18" fmla="*/ 57 w 169"/>
                      <a:gd name="T19" fmla="*/ 0 h 146"/>
                      <a:gd name="T20" fmla="*/ 69 w 169"/>
                      <a:gd name="T21" fmla="*/ 0 h 146"/>
                      <a:gd name="T22" fmla="*/ 73 w 169"/>
                      <a:gd name="T23" fmla="*/ 8 h 146"/>
                      <a:gd name="T24" fmla="*/ 84 w 169"/>
                      <a:gd name="T25" fmla="*/ 8 h 146"/>
                      <a:gd name="T26" fmla="*/ 88 w 169"/>
                      <a:gd name="T27" fmla="*/ 16 h 146"/>
                      <a:gd name="T28" fmla="*/ 88 w 169"/>
                      <a:gd name="T29" fmla="*/ 20 h 146"/>
                      <a:gd name="T30" fmla="*/ 96 w 169"/>
                      <a:gd name="T31" fmla="*/ 28 h 146"/>
                      <a:gd name="T32" fmla="*/ 103 w 169"/>
                      <a:gd name="T33" fmla="*/ 37 h 146"/>
                      <a:gd name="T34" fmla="*/ 107 w 169"/>
                      <a:gd name="T35" fmla="*/ 37 h 146"/>
                      <a:gd name="T36" fmla="*/ 115 w 169"/>
                      <a:gd name="T37" fmla="*/ 33 h 146"/>
                      <a:gd name="T38" fmla="*/ 123 w 169"/>
                      <a:gd name="T39" fmla="*/ 41 h 146"/>
                      <a:gd name="T40" fmla="*/ 126 w 169"/>
                      <a:gd name="T41" fmla="*/ 49 h 146"/>
                      <a:gd name="T42" fmla="*/ 130 w 169"/>
                      <a:gd name="T43" fmla="*/ 57 h 146"/>
                      <a:gd name="T44" fmla="*/ 130 w 169"/>
                      <a:gd name="T45" fmla="*/ 61 h 146"/>
                      <a:gd name="T46" fmla="*/ 134 w 169"/>
                      <a:gd name="T47" fmla="*/ 69 h 146"/>
                      <a:gd name="T48" fmla="*/ 142 w 169"/>
                      <a:gd name="T49" fmla="*/ 77 h 146"/>
                      <a:gd name="T50" fmla="*/ 149 w 169"/>
                      <a:gd name="T51" fmla="*/ 81 h 146"/>
                      <a:gd name="T52" fmla="*/ 157 w 169"/>
                      <a:gd name="T53" fmla="*/ 77 h 146"/>
                      <a:gd name="T54" fmla="*/ 165 w 169"/>
                      <a:gd name="T55" fmla="*/ 73 h 146"/>
                      <a:gd name="T56" fmla="*/ 169 w 169"/>
                      <a:gd name="T57" fmla="*/ 81 h 146"/>
                      <a:gd name="T58" fmla="*/ 169 w 169"/>
                      <a:gd name="T59" fmla="*/ 93 h 146"/>
                      <a:gd name="T60" fmla="*/ 165 w 169"/>
                      <a:gd name="T61" fmla="*/ 101 h 146"/>
                      <a:gd name="T62" fmla="*/ 153 w 169"/>
                      <a:gd name="T63" fmla="*/ 109 h 146"/>
                      <a:gd name="T64" fmla="*/ 146 w 169"/>
                      <a:gd name="T65" fmla="*/ 105 h 146"/>
                      <a:gd name="T66" fmla="*/ 142 w 169"/>
                      <a:gd name="T67" fmla="*/ 105 h 146"/>
                      <a:gd name="T68" fmla="*/ 142 w 169"/>
                      <a:gd name="T69" fmla="*/ 118 h 146"/>
                      <a:gd name="T70" fmla="*/ 138 w 169"/>
                      <a:gd name="T71" fmla="*/ 126 h 146"/>
                      <a:gd name="T72" fmla="*/ 130 w 169"/>
                      <a:gd name="T73" fmla="*/ 130 h 146"/>
                      <a:gd name="T74" fmla="*/ 119 w 169"/>
                      <a:gd name="T75" fmla="*/ 126 h 146"/>
                      <a:gd name="T76" fmla="*/ 111 w 169"/>
                      <a:gd name="T77" fmla="*/ 122 h 146"/>
                      <a:gd name="T78" fmla="*/ 103 w 169"/>
                      <a:gd name="T79" fmla="*/ 126 h 146"/>
                      <a:gd name="T80" fmla="*/ 96 w 169"/>
                      <a:gd name="T81" fmla="*/ 130 h 146"/>
                      <a:gd name="T82" fmla="*/ 84 w 169"/>
                      <a:gd name="T83" fmla="*/ 130 h 146"/>
                      <a:gd name="T84" fmla="*/ 73 w 169"/>
                      <a:gd name="T85" fmla="*/ 126 h 146"/>
                      <a:gd name="T86" fmla="*/ 61 w 169"/>
                      <a:gd name="T87" fmla="*/ 130 h 146"/>
                      <a:gd name="T88" fmla="*/ 54 w 169"/>
                      <a:gd name="T89" fmla="*/ 134 h 146"/>
                      <a:gd name="T90" fmla="*/ 50 w 169"/>
                      <a:gd name="T91" fmla="*/ 142 h 146"/>
                      <a:gd name="T92" fmla="*/ 38 w 169"/>
                      <a:gd name="T93" fmla="*/ 142 h 146"/>
                      <a:gd name="T94" fmla="*/ 34 w 169"/>
                      <a:gd name="T95" fmla="*/ 142 h 146"/>
                      <a:gd name="T96" fmla="*/ 27 w 169"/>
                      <a:gd name="T97" fmla="*/ 146 h 146"/>
                      <a:gd name="T98" fmla="*/ 19 w 169"/>
                      <a:gd name="T99" fmla="*/ 142 h 146"/>
                      <a:gd name="T100" fmla="*/ 19 w 169"/>
                      <a:gd name="T101" fmla="*/ 138 h 146"/>
                      <a:gd name="T102" fmla="*/ 15 w 169"/>
                      <a:gd name="T103" fmla="*/ 130 h 146"/>
                      <a:gd name="T104" fmla="*/ 11 w 169"/>
                      <a:gd name="T105" fmla="*/ 122 h 146"/>
                      <a:gd name="T106" fmla="*/ 4 w 169"/>
                      <a:gd name="T107" fmla="*/ 118 h 146"/>
                      <a:gd name="T108" fmla="*/ 4 w 169"/>
                      <a:gd name="T109" fmla="*/ 113 h 146"/>
                      <a:gd name="T110" fmla="*/ 8 w 169"/>
                      <a:gd name="T111" fmla="*/ 105 h 146"/>
                      <a:gd name="T112" fmla="*/ 4 w 169"/>
                      <a:gd name="T113" fmla="*/ 97 h 146"/>
                      <a:gd name="T114" fmla="*/ 4 w 169"/>
                      <a:gd name="T115" fmla="*/ 85 h 146"/>
                      <a:gd name="T116" fmla="*/ 15 w 169"/>
                      <a:gd name="T117" fmla="*/ 77 h 14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</a:cxnLst>
                    <a:rect l="0" t="0" r="r" b="b"/>
                    <a:pathLst>
                      <a:path w="169" h="146">
                        <a:moveTo>
                          <a:pt x="11" y="73"/>
                        </a:moveTo>
                        <a:lnTo>
                          <a:pt x="11" y="69"/>
                        </a:lnTo>
                        <a:lnTo>
                          <a:pt x="11" y="65"/>
                        </a:lnTo>
                        <a:lnTo>
                          <a:pt x="11" y="61"/>
                        </a:lnTo>
                        <a:lnTo>
                          <a:pt x="11" y="57"/>
                        </a:lnTo>
                        <a:lnTo>
                          <a:pt x="11" y="53"/>
                        </a:lnTo>
                        <a:lnTo>
                          <a:pt x="15" y="49"/>
                        </a:lnTo>
                        <a:lnTo>
                          <a:pt x="15" y="45"/>
                        </a:lnTo>
                        <a:lnTo>
                          <a:pt x="11" y="45"/>
                        </a:lnTo>
                        <a:lnTo>
                          <a:pt x="15" y="45"/>
                        </a:lnTo>
                        <a:lnTo>
                          <a:pt x="15" y="41"/>
                        </a:lnTo>
                        <a:lnTo>
                          <a:pt x="15" y="37"/>
                        </a:lnTo>
                        <a:lnTo>
                          <a:pt x="19" y="37"/>
                        </a:lnTo>
                        <a:lnTo>
                          <a:pt x="23" y="37"/>
                        </a:lnTo>
                        <a:lnTo>
                          <a:pt x="27" y="33"/>
                        </a:lnTo>
                        <a:lnTo>
                          <a:pt x="31" y="33"/>
                        </a:lnTo>
                        <a:lnTo>
                          <a:pt x="34" y="33"/>
                        </a:lnTo>
                        <a:lnTo>
                          <a:pt x="34" y="28"/>
                        </a:lnTo>
                        <a:lnTo>
                          <a:pt x="34" y="24"/>
                        </a:lnTo>
                        <a:lnTo>
                          <a:pt x="34" y="20"/>
                        </a:lnTo>
                        <a:lnTo>
                          <a:pt x="34" y="16"/>
                        </a:lnTo>
                        <a:lnTo>
                          <a:pt x="38" y="16"/>
                        </a:lnTo>
                        <a:lnTo>
                          <a:pt x="38" y="12"/>
                        </a:lnTo>
                        <a:lnTo>
                          <a:pt x="38" y="8"/>
                        </a:lnTo>
                        <a:lnTo>
                          <a:pt x="38" y="4"/>
                        </a:lnTo>
                        <a:lnTo>
                          <a:pt x="42" y="4"/>
                        </a:lnTo>
                        <a:lnTo>
                          <a:pt x="46" y="4"/>
                        </a:lnTo>
                        <a:lnTo>
                          <a:pt x="50" y="4"/>
                        </a:lnTo>
                        <a:lnTo>
                          <a:pt x="54" y="0"/>
                        </a:lnTo>
                        <a:lnTo>
                          <a:pt x="57" y="0"/>
                        </a:lnTo>
                        <a:lnTo>
                          <a:pt x="61" y="0"/>
                        </a:lnTo>
                        <a:lnTo>
                          <a:pt x="65" y="0"/>
                        </a:lnTo>
                        <a:lnTo>
                          <a:pt x="69" y="0"/>
                        </a:lnTo>
                        <a:lnTo>
                          <a:pt x="69" y="4"/>
                        </a:lnTo>
                        <a:lnTo>
                          <a:pt x="73" y="4"/>
                        </a:lnTo>
                        <a:lnTo>
                          <a:pt x="73" y="8"/>
                        </a:lnTo>
                        <a:lnTo>
                          <a:pt x="77" y="8"/>
                        </a:lnTo>
                        <a:lnTo>
                          <a:pt x="80" y="8"/>
                        </a:lnTo>
                        <a:lnTo>
                          <a:pt x="84" y="8"/>
                        </a:lnTo>
                        <a:lnTo>
                          <a:pt x="88" y="8"/>
                        </a:lnTo>
                        <a:lnTo>
                          <a:pt x="88" y="12"/>
                        </a:lnTo>
                        <a:lnTo>
                          <a:pt x="88" y="16"/>
                        </a:lnTo>
                        <a:lnTo>
                          <a:pt x="84" y="16"/>
                        </a:lnTo>
                        <a:lnTo>
                          <a:pt x="88" y="16"/>
                        </a:lnTo>
                        <a:lnTo>
                          <a:pt x="88" y="20"/>
                        </a:lnTo>
                        <a:lnTo>
                          <a:pt x="92" y="24"/>
                        </a:lnTo>
                        <a:lnTo>
                          <a:pt x="96" y="24"/>
                        </a:lnTo>
                        <a:lnTo>
                          <a:pt x="96" y="28"/>
                        </a:lnTo>
                        <a:lnTo>
                          <a:pt x="96" y="33"/>
                        </a:lnTo>
                        <a:lnTo>
                          <a:pt x="100" y="37"/>
                        </a:lnTo>
                        <a:lnTo>
                          <a:pt x="103" y="37"/>
                        </a:lnTo>
                        <a:lnTo>
                          <a:pt x="103" y="33"/>
                        </a:lnTo>
                        <a:lnTo>
                          <a:pt x="107" y="33"/>
                        </a:lnTo>
                        <a:lnTo>
                          <a:pt x="107" y="37"/>
                        </a:lnTo>
                        <a:lnTo>
                          <a:pt x="111" y="37"/>
                        </a:lnTo>
                        <a:lnTo>
                          <a:pt x="111" y="33"/>
                        </a:lnTo>
                        <a:lnTo>
                          <a:pt x="115" y="33"/>
                        </a:lnTo>
                        <a:lnTo>
                          <a:pt x="115" y="37"/>
                        </a:lnTo>
                        <a:lnTo>
                          <a:pt x="119" y="41"/>
                        </a:lnTo>
                        <a:lnTo>
                          <a:pt x="123" y="41"/>
                        </a:lnTo>
                        <a:lnTo>
                          <a:pt x="126" y="41"/>
                        </a:lnTo>
                        <a:lnTo>
                          <a:pt x="126" y="45"/>
                        </a:lnTo>
                        <a:lnTo>
                          <a:pt x="126" y="49"/>
                        </a:lnTo>
                        <a:lnTo>
                          <a:pt x="126" y="53"/>
                        </a:lnTo>
                        <a:lnTo>
                          <a:pt x="130" y="53"/>
                        </a:lnTo>
                        <a:lnTo>
                          <a:pt x="130" y="57"/>
                        </a:lnTo>
                        <a:lnTo>
                          <a:pt x="126" y="57"/>
                        </a:lnTo>
                        <a:lnTo>
                          <a:pt x="126" y="61"/>
                        </a:lnTo>
                        <a:lnTo>
                          <a:pt x="130" y="61"/>
                        </a:lnTo>
                        <a:lnTo>
                          <a:pt x="130" y="65"/>
                        </a:lnTo>
                        <a:lnTo>
                          <a:pt x="134" y="65"/>
                        </a:lnTo>
                        <a:lnTo>
                          <a:pt x="134" y="69"/>
                        </a:lnTo>
                        <a:lnTo>
                          <a:pt x="138" y="73"/>
                        </a:lnTo>
                        <a:lnTo>
                          <a:pt x="142" y="73"/>
                        </a:lnTo>
                        <a:lnTo>
                          <a:pt x="142" y="77"/>
                        </a:lnTo>
                        <a:lnTo>
                          <a:pt x="146" y="77"/>
                        </a:lnTo>
                        <a:lnTo>
                          <a:pt x="146" y="81"/>
                        </a:lnTo>
                        <a:lnTo>
                          <a:pt x="149" y="81"/>
                        </a:lnTo>
                        <a:lnTo>
                          <a:pt x="153" y="81"/>
                        </a:lnTo>
                        <a:lnTo>
                          <a:pt x="157" y="81"/>
                        </a:lnTo>
                        <a:lnTo>
                          <a:pt x="157" y="77"/>
                        </a:lnTo>
                        <a:lnTo>
                          <a:pt x="161" y="77"/>
                        </a:lnTo>
                        <a:lnTo>
                          <a:pt x="161" y="73"/>
                        </a:lnTo>
                        <a:lnTo>
                          <a:pt x="165" y="73"/>
                        </a:lnTo>
                        <a:lnTo>
                          <a:pt x="169" y="73"/>
                        </a:lnTo>
                        <a:lnTo>
                          <a:pt x="169" y="77"/>
                        </a:lnTo>
                        <a:lnTo>
                          <a:pt x="169" y="81"/>
                        </a:lnTo>
                        <a:lnTo>
                          <a:pt x="169" y="85"/>
                        </a:lnTo>
                        <a:lnTo>
                          <a:pt x="169" y="89"/>
                        </a:lnTo>
                        <a:lnTo>
                          <a:pt x="169" y="93"/>
                        </a:lnTo>
                        <a:lnTo>
                          <a:pt x="169" y="97"/>
                        </a:lnTo>
                        <a:lnTo>
                          <a:pt x="165" y="97"/>
                        </a:lnTo>
                        <a:lnTo>
                          <a:pt x="165" y="101"/>
                        </a:lnTo>
                        <a:lnTo>
                          <a:pt x="161" y="105"/>
                        </a:lnTo>
                        <a:lnTo>
                          <a:pt x="157" y="105"/>
                        </a:lnTo>
                        <a:lnTo>
                          <a:pt x="153" y="109"/>
                        </a:lnTo>
                        <a:lnTo>
                          <a:pt x="149" y="109"/>
                        </a:lnTo>
                        <a:lnTo>
                          <a:pt x="149" y="105"/>
                        </a:lnTo>
                        <a:lnTo>
                          <a:pt x="146" y="105"/>
                        </a:lnTo>
                        <a:lnTo>
                          <a:pt x="146" y="101"/>
                        </a:lnTo>
                        <a:lnTo>
                          <a:pt x="146" y="105"/>
                        </a:lnTo>
                        <a:lnTo>
                          <a:pt x="142" y="105"/>
                        </a:lnTo>
                        <a:lnTo>
                          <a:pt x="142" y="109"/>
                        </a:lnTo>
                        <a:lnTo>
                          <a:pt x="142" y="113"/>
                        </a:lnTo>
                        <a:lnTo>
                          <a:pt x="142" y="118"/>
                        </a:lnTo>
                        <a:lnTo>
                          <a:pt x="142" y="122"/>
                        </a:lnTo>
                        <a:lnTo>
                          <a:pt x="142" y="126"/>
                        </a:lnTo>
                        <a:lnTo>
                          <a:pt x="138" y="126"/>
                        </a:lnTo>
                        <a:lnTo>
                          <a:pt x="138" y="130"/>
                        </a:lnTo>
                        <a:lnTo>
                          <a:pt x="134" y="130"/>
                        </a:lnTo>
                        <a:lnTo>
                          <a:pt x="130" y="130"/>
                        </a:lnTo>
                        <a:lnTo>
                          <a:pt x="126" y="130"/>
                        </a:lnTo>
                        <a:lnTo>
                          <a:pt x="123" y="126"/>
                        </a:lnTo>
                        <a:lnTo>
                          <a:pt x="119" y="126"/>
                        </a:lnTo>
                        <a:lnTo>
                          <a:pt x="115" y="126"/>
                        </a:lnTo>
                        <a:lnTo>
                          <a:pt x="115" y="122"/>
                        </a:lnTo>
                        <a:lnTo>
                          <a:pt x="111" y="122"/>
                        </a:lnTo>
                        <a:lnTo>
                          <a:pt x="107" y="122"/>
                        </a:lnTo>
                        <a:lnTo>
                          <a:pt x="103" y="122"/>
                        </a:lnTo>
                        <a:lnTo>
                          <a:pt x="103" y="126"/>
                        </a:lnTo>
                        <a:lnTo>
                          <a:pt x="100" y="126"/>
                        </a:lnTo>
                        <a:lnTo>
                          <a:pt x="100" y="130"/>
                        </a:lnTo>
                        <a:lnTo>
                          <a:pt x="96" y="130"/>
                        </a:lnTo>
                        <a:lnTo>
                          <a:pt x="92" y="130"/>
                        </a:lnTo>
                        <a:lnTo>
                          <a:pt x="88" y="130"/>
                        </a:lnTo>
                        <a:lnTo>
                          <a:pt x="84" y="130"/>
                        </a:lnTo>
                        <a:lnTo>
                          <a:pt x="80" y="130"/>
                        </a:lnTo>
                        <a:lnTo>
                          <a:pt x="77" y="126"/>
                        </a:lnTo>
                        <a:lnTo>
                          <a:pt x="73" y="126"/>
                        </a:lnTo>
                        <a:lnTo>
                          <a:pt x="69" y="126"/>
                        </a:lnTo>
                        <a:lnTo>
                          <a:pt x="65" y="130"/>
                        </a:lnTo>
                        <a:lnTo>
                          <a:pt x="61" y="130"/>
                        </a:lnTo>
                        <a:lnTo>
                          <a:pt x="57" y="130"/>
                        </a:lnTo>
                        <a:lnTo>
                          <a:pt x="54" y="130"/>
                        </a:lnTo>
                        <a:lnTo>
                          <a:pt x="54" y="134"/>
                        </a:lnTo>
                        <a:lnTo>
                          <a:pt x="54" y="138"/>
                        </a:lnTo>
                        <a:lnTo>
                          <a:pt x="50" y="138"/>
                        </a:lnTo>
                        <a:lnTo>
                          <a:pt x="50" y="142"/>
                        </a:lnTo>
                        <a:lnTo>
                          <a:pt x="46" y="142"/>
                        </a:lnTo>
                        <a:lnTo>
                          <a:pt x="42" y="142"/>
                        </a:lnTo>
                        <a:lnTo>
                          <a:pt x="38" y="142"/>
                        </a:lnTo>
                        <a:lnTo>
                          <a:pt x="38" y="138"/>
                        </a:lnTo>
                        <a:lnTo>
                          <a:pt x="38" y="142"/>
                        </a:lnTo>
                        <a:lnTo>
                          <a:pt x="34" y="142"/>
                        </a:lnTo>
                        <a:lnTo>
                          <a:pt x="31" y="142"/>
                        </a:lnTo>
                        <a:lnTo>
                          <a:pt x="27" y="142"/>
                        </a:lnTo>
                        <a:lnTo>
                          <a:pt x="27" y="146"/>
                        </a:lnTo>
                        <a:lnTo>
                          <a:pt x="23" y="146"/>
                        </a:lnTo>
                        <a:lnTo>
                          <a:pt x="19" y="146"/>
                        </a:lnTo>
                        <a:lnTo>
                          <a:pt x="19" y="142"/>
                        </a:lnTo>
                        <a:lnTo>
                          <a:pt x="19" y="138"/>
                        </a:lnTo>
                        <a:lnTo>
                          <a:pt x="15" y="138"/>
                        </a:lnTo>
                        <a:lnTo>
                          <a:pt x="19" y="138"/>
                        </a:lnTo>
                        <a:lnTo>
                          <a:pt x="19" y="134"/>
                        </a:lnTo>
                        <a:lnTo>
                          <a:pt x="15" y="134"/>
                        </a:lnTo>
                        <a:lnTo>
                          <a:pt x="15" y="130"/>
                        </a:lnTo>
                        <a:lnTo>
                          <a:pt x="15" y="126"/>
                        </a:lnTo>
                        <a:lnTo>
                          <a:pt x="11" y="126"/>
                        </a:lnTo>
                        <a:lnTo>
                          <a:pt x="11" y="122"/>
                        </a:lnTo>
                        <a:lnTo>
                          <a:pt x="8" y="122"/>
                        </a:lnTo>
                        <a:lnTo>
                          <a:pt x="8" y="118"/>
                        </a:lnTo>
                        <a:lnTo>
                          <a:pt x="4" y="118"/>
                        </a:lnTo>
                        <a:lnTo>
                          <a:pt x="0" y="118"/>
                        </a:lnTo>
                        <a:lnTo>
                          <a:pt x="4" y="118"/>
                        </a:lnTo>
                        <a:lnTo>
                          <a:pt x="4" y="113"/>
                        </a:lnTo>
                        <a:lnTo>
                          <a:pt x="4" y="109"/>
                        </a:lnTo>
                        <a:lnTo>
                          <a:pt x="8" y="109"/>
                        </a:lnTo>
                        <a:lnTo>
                          <a:pt x="8" y="105"/>
                        </a:lnTo>
                        <a:lnTo>
                          <a:pt x="8" y="101"/>
                        </a:lnTo>
                        <a:lnTo>
                          <a:pt x="4" y="101"/>
                        </a:lnTo>
                        <a:lnTo>
                          <a:pt x="4" y="97"/>
                        </a:lnTo>
                        <a:lnTo>
                          <a:pt x="0" y="93"/>
                        </a:lnTo>
                        <a:lnTo>
                          <a:pt x="0" y="89"/>
                        </a:lnTo>
                        <a:lnTo>
                          <a:pt x="4" y="85"/>
                        </a:lnTo>
                        <a:lnTo>
                          <a:pt x="8" y="81"/>
                        </a:lnTo>
                        <a:lnTo>
                          <a:pt x="11" y="81"/>
                        </a:lnTo>
                        <a:lnTo>
                          <a:pt x="15" y="77"/>
                        </a:lnTo>
                        <a:lnTo>
                          <a:pt x="15" y="73"/>
                        </a:lnTo>
                        <a:lnTo>
                          <a:pt x="11" y="73"/>
                        </a:lnTo>
                        <a:close/>
                      </a:path>
                    </a:pathLst>
                  </a:custGeom>
                  <a:solidFill>
                    <a:srgbClr val="FF0000"/>
                  </a:solidFill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80" name="Freeform 856">
                    <a:extLst>
                      <a:ext uri="{FF2B5EF4-FFF2-40B4-BE49-F238E27FC236}">
                        <a16:creationId xmlns:a16="http://schemas.microsoft.com/office/drawing/2014/main" id="{C3AADCA3-06FF-7D72-77C1-BF61C98582E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550" y="1048"/>
                    <a:ext cx="326" cy="229"/>
                  </a:xfrm>
                  <a:custGeom>
                    <a:avLst/>
                    <a:gdLst>
                      <a:gd name="T0" fmla="*/ 12 w 326"/>
                      <a:gd name="T1" fmla="*/ 8 h 227"/>
                      <a:gd name="T2" fmla="*/ 23 w 326"/>
                      <a:gd name="T3" fmla="*/ 16 h 227"/>
                      <a:gd name="T4" fmla="*/ 35 w 326"/>
                      <a:gd name="T5" fmla="*/ 29 h 227"/>
                      <a:gd name="T6" fmla="*/ 42 w 326"/>
                      <a:gd name="T7" fmla="*/ 41 h 227"/>
                      <a:gd name="T8" fmla="*/ 62 w 326"/>
                      <a:gd name="T9" fmla="*/ 49 h 227"/>
                      <a:gd name="T10" fmla="*/ 81 w 326"/>
                      <a:gd name="T11" fmla="*/ 53 h 227"/>
                      <a:gd name="T12" fmla="*/ 92 w 326"/>
                      <a:gd name="T13" fmla="*/ 61 h 227"/>
                      <a:gd name="T14" fmla="*/ 108 w 326"/>
                      <a:gd name="T15" fmla="*/ 69 h 227"/>
                      <a:gd name="T16" fmla="*/ 123 w 326"/>
                      <a:gd name="T17" fmla="*/ 77 h 227"/>
                      <a:gd name="T18" fmla="*/ 131 w 326"/>
                      <a:gd name="T19" fmla="*/ 81 h 227"/>
                      <a:gd name="T20" fmla="*/ 138 w 326"/>
                      <a:gd name="T21" fmla="*/ 69 h 227"/>
                      <a:gd name="T22" fmla="*/ 134 w 326"/>
                      <a:gd name="T23" fmla="*/ 53 h 227"/>
                      <a:gd name="T24" fmla="*/ 131 w 326"/>
                      <a:gd name="T25" fmla="*/ 37 h 227"/>
                      <a:gd name="T26" fmla="*/ 142 w 326"/>
                      <a:gd name="T27" fmla="*/ 25 h 227"/>
                      <a:gd name="T28" fmla="*/ 157 w 326"/>
                      <a:gd name="T29" fmla="*/ 16 h 227"/>
                      <a:gd name="T30" fmla="*/ 177 w 326"/>
                      <a:gd name="T31" fmla="*/ 20 h 227"/>
                      <a:gd name="T32" fmla="*/ 180 w 326"/>
                      <a:gd name="T33" fmla="*/ 41 h 227"/>
                      <a:gd name="T34" fmla="*/ 184 w 326"/>
                      <a:gd name="T35" fmla="*/ 57 h 227"/>
                      <a:gd name="T36" fmla="*/ 192 w 326"/>
                      <a:gd name="T37" fmla="*/ 69 h 227"/>
                      <a:gd name="T38" fmla="*/ 207 w 326"/>
                      <a:gd name="T39" fmla="*/ 81 h 227"/>
                      <a:gd name="T40" fmla="*/ 215 w 326"/>
                      <a:gd name="T41" fmla="*/ 93 h 227"/>
                      <a:gd name="T42" fmla="*/ 230 w 326"/>
                      <a:gd name="T43" fmla="*/ 105 h 227"/>
                      <a:gd name="T44" fmla="*/ 246 w 326"/>
                      <a:gd name="T45" fmla="*/ 110 h 227"/>
                      <a:gd name="T46" fmla="*/ 265 w 326"/>
                      <a:gd name="T47" fmla="*/ 105 h 227"/>
                      <a:gd name="T48" fmla="*/ 276 w 326"/>
                      <a:gd name="T49" fmla="*/ 97 h 227"/>
                      <a:gd name="T50" fmla="*/ 284 w 326"/>
                      <a:gd name="T51" fmla="*/ 93 h 227"/>
                      <a:gd name="T52" fmla="*/ 292 w 326"/>
                      <a:gd name="T53" fmla="*/ 97 h 227"/>
                      <a:gd name="T54" fmla="*/ 299 w 326"/>
                      <a:gd name="T55" fmla="*/ 85 h 227"/>
                      <a:gd name="T56" fmla="*/ 307 w 326"/>
                      <a:gd name="T57" fmla="*/ 73 h 227"/>
                      <a:gd name="T58" fmla="*/ 319 w 326"/>
                      <a:gd name="T59" fmla="*/ 65 h 227"/>
                      <a:gd name="T60" fmla="*/ 319 w 326"/>
                      <a:gd name="T61" fmla="*/ 73 h 227"/>
                      <a:gd name="T62" fmla="*/ 315 w 326"/>
                      <a:gd name="T63" fmla="*/ 93 h 227"/>
                      <a:gd name="T64" fmla="*/ 315 w 326"/>
                      <a:gd name="T65" fmla="*/ 105 h 227"/>
                      <a:gd name="T66" fmla="*/ 303 w 326"/>
                      <a:gd name="T67" fmla="*/ 118 h 227"/>
                      <a:gd name="T68" fmla="*/ 299 w 326"/>
                      <a:gd name="T69" fmla="*/ 134 h 227"/>
                      <a:gd name="T70" fmla="*/ 288 w 326"/>
                      <a:gd name="T71" fmla="*/ 142 h 227"/>
                      <a:gd name="T72" fmla="*/ 280 w 326"/>
                      <a:gd name="T73" fmla="*/ 154 h 227"/>
                      <a:gd name="T74" fmla="*/ 269 w 326"/>
                      <a:gd name="T75" fmla="*/ 170 h 227"/>
                      <a:gd name="T76" fmla="*/ 250 w 326"/>
                      <a:gd name="T77" fmla="*/ 178 h 227"/>
                      <a:gd name="T78" fmla="*/ 242 w 326"/>
                      <a:gd name="T79" fmla="*/ 190 h 227"/>
                      <a:gd name="T80" fmla="*/ 234 w 326"/>
                      <a:gd name="T81" fmla="*/ 203 h 227"/>
                      <a:gd name="T82" fmla="*/ 223 w 326"/>
                      <a:gd name="T83" fmla="*/ 211 h 227"/>
                      <a:gd name="T84" fmla="*/ 215 w 326"/>
                      <a:gd name="T85" fmla="*/ 223 h 227"/>
                      <a:gd name="T86" fmla="*/ 204 w 326"/>
                      <a:gd name="T87" fmla="*/ 223 h 227"/>
                      <a:gd name="T88" fmla="*/ 184 w 326"/>
                      <a:gd name="T89" fmla="*/ 219 h 227"/>
                      <a:gd name="T90" fmla="*/ 184 w 326"/>
                      <a:gd name="T91" fmla="*/ 199 h 227"/>
                      <a:gd name="T92" fmla="*/ 184 w 326"/>
                      <a:gd name="T93" fmla="*/ 178 h 227"/>
                      <a:gd name="T94" fmla="*/ 173 w 326"/>
                      <a:gd name="T95" fmla="*/ 166 h 227"/>
                      <a:gd name="T96" fmla="*/ 161 w 326"/>
                      <a:gd name="T97" fmla="*/ 158 h 227"/>
                      <a:gd name="T98" fmla="*/ 154 w 326"/>
                      <a:gd name="T99" fmla="*/ 142 h 227"/>
                      <a:gd name="T100" fmla="*/ 138 w 326"/>
                      <a:gd name="T101" fmla="*/ 134 h 227"/>
                      <a:gd name="T102" fmla="*/ 123 w 326"/>
                      <a:gd name="T103" fmla="*/ 130 h 227"/>
                      <a:gd name="T104" fmla="*/ 108 w 326"/>
                      <a:gd name="T105" fmla="*/ 122 h 227"/>
                      <a:gd name="T106" fmla="*/ 92 w 326"/>
                      <a:gd name="T107" fmla="*/ 118 h 227"/>
                      <a:gd name="T108" fmla="*/ 81 w 326"/>
                      <a:gd name="T109" fmla="*/ 110 h 227"/>
                      <a:gd name="T110" fmla="*/ 65 w 326"/>
                      <a:gd name="T111" fmla="*/ 93 h 227"/>
                      <a:gd name="T112" fmla="*/ 54 w 326"/>
                      <a:gd name="T113" fmla="*/ 85 h 227"/>
                      <a:gd name="T114" fmla="*/ 42 w 326"/>
                      <a:gd name="T115" fmla="*/ 77 h 227"/>
                      <a:gd name="T116" fmla="*/ 31 w 326"/>
                      <a:gd name="T117" fmla="*/ 69 h 227"/>
                      <a:gd name="T118" fmla="*/ 23 w 326"/>
                      <a:gd name="T119" fmla="*/ 57 h 227"/>
                      <a:gd name="T120" fmla="*/ 16 w 326"/>
                      <a:gd name="T121" fmla="*/ 45 h 227"/>
                      <a:gd name="T122" fmla="*/ 8 w 326"/>
                      <a:gd name="T123" fmla="*/ 29 h 227"/>
                      <a:gd name="T124" fmla="*/ 4 w 326"/>
                      <a:gd name="T125" fmla="*/ 12 h 22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  <a:cxn ang="0">
                        <a:pos x="T122" y="T123"/>
                      </a:cxn>
                      <a:cxn ang="0">
                        <a:pos x="T124" y="T125"/>
                      </a:cxn>
                    </a:cxnLst>
                    <a:rect l="0" t="0" r="r" b="b"/>
                    <a:pathLst>
                      <a:path w="326" h="227">
                        <a:moveTo>
                          <a:pt x="0" y="0"/>
                        </a:moveTo>
                        <a:lnTo>
                          <a:pt x="4" y="0"/>
                        </a:lnTo>
                        <a:lnTo>
                          <a:pt x="4" y="4"/>
                        </a:lnTo>
                        <a:lnTo>
                          <a:pt x="8" y="4"/>
                        </a:lnTo>
                        <a:lnTo>
                          <a:pt x="12" y="8"/>
                        </a:lnTo>
                        <a:lnTo>
                          <a:pt x="16" y="8"/>
                        </a:lnTo>
                        <a:lnTo>
                          <a:pt x="16" y="12"/>
                        </a:lnTo>
                        <a:lnTo>
                          <a:pt x="19" y="12"/>
                        </a:lnTo>
                        <a:lnTo>
                          <a:pt x="19" y="16"/>
                        </a:lnTo>
                        <a:lnTo>
                          <a:pt x="23" y="16"/>
                        </a:lnTo>
                        <a:lnTo>
                          <a:pt x="27" y="16"/>
                        </a:lnTo>
                        <a:lnTo>
                          <a:pt x="27" y="20"/>
                        </a:lnTo>
                        <a:lnTo>
                          <a:pt x="31" y="20"/>
                        </a:lnTo>
                        <a:lnTo>
                          <a:pt x="31" y="25"/>
                        </a:lnTo>
                        <a:lnTo>
                          <a:pt x="35" y="29"/>
                        </a:lnTo>
                        <a:lnTo>
                          <a:pt x="35" y="33"/>
                        </a:lnTo>
                        <a:lnTo>
                          <a:pt x="39" y="33"/>
                        </a:lnTo>
                        <a:lnTo>
                          <a:pt x="39" y="37"/>
                        </a:lnTo>
                        <a:lnTo>
                          <a:pt x="42" y="37"/>
                        </a:lnTo>
                        <a:lnTo>
                          <a:pt x="42" y="41"/>
                        </a:lnTo>
                        <a:lnTo>
                          <a:pt x="46" y="41"/>
                        </a:lnTo>
                        <a:lnTo>
                          <a:pt x="50" y="45"/>
                        </a:lnTo>
                        <a:lnTo>
                          <a:pt x="54" y="45"/>
                        </a:lnTo>
                        <a:lnTo>
                          <a:pt x="58" y="49"/>
                        </a:lnTo>
                        <a:lnTo>
                          <a:pt x="62" y="49"/>
                        </a:lnTo>
                        <a:lnTo>
                          <a:pt x="65" y="49"/>
                        </a:lnTo>
                        <a:lnTo>
                          <a:pt x="69" y="49"/>
                        </a:lnTo>
                        <a:lnTo>
                          <a:pt x="73" y="49"/>
                        </a:lnTo>
                        <a:lnTo>
                          <a:pt x="77" y="49"/>
                        </a:lnTo>
                        <a:lnTo>
                          <a:pt x="81" y="53"/>
                        </a:lnTo>
                        <a:lnTo>
                          <a:pt x="85" y="53"/>
                        </a:lnTo>
                        <a:lnTo>
                          <a:pt x="88" y="53"/>
                        </a:lnTo>
                        <a:lnTo>
                          <a:pt x="88" y="57"/>
                        </a:lnTo>
                        <a:lnTo>
                          <a:pt x="92" y="57"/>
                        </a:lnTo>
                        <a:lnTo>
                          <a:pt x="92" y="61"/>
                        </a:lnTo>
                        <a:lnTo>
                          <a:pt x="96" y="61"/>
                        </a:lnTo>
                        <a:lnTo>
                          <a:pt x="100" y="61"/>
                        </a:lnTo>
                        <a:lnTo>
                          <a:pt x="100" y="65"/>
                        </a:lnTo>
                        <a:lnTo>
                          <a:pt x="104" y="65"/>
                        </a:lnTo>
                        <a:lnTo>
                          <a:pt x="108" y="69"/>
                        </a:lnTo>
                        <a:lnTo>
                          <a:pt x="111" y="69"/>
                        </a:lnTo>
                        <a:lnTo>
                          <a:pt x="115" y="73"/>
                        </a:lnTo>
                        <a:lnTo>
                          <a:pt x="119" y="73"/>
                        </a:lnTo>
                        <a:lnTo>
                          <a:pt x="119" y="77"/>
                        </a:lnTo>
                        <a:lnTo>
                          <a:pt x="123" y="77"/>
                        </a:lnTo>
                        <a:lnTo>
                          <a:pt x="127" y="77"/>
                        </a:lnTo>
                        <a:lnTo>
                          <a:pt x="127" y="81"/>
                        </a:lnTo>
                        <a:lnTo>
                          <a:pt x="127" y="77"/>
                        </a:lnTo>
                        <a:lnTo>
                          <a:pt x="127" y="81"/>
                        </a:lnTo>
                        <a:lnTo>
                          <a:pt x="131" y="81"/>
                        </a:lnTo>
                        <a:lnTo>
                          <a:pt x="134" y="81"/>
                        </a:lnTo>
                        <a:lnTo>
                          <a:pt x="134" y="77"/>
                        </a:lnTo>
                        <a:lnTo>
                          <a:pt x="134" y="73"/>
                        </a:lnTo>
                        <a:lnTo>
                          <a:pt x="138" y="73"/>
                        </a:lnTo>
                        <a:lnTo>
                          <a:pt x="138" y="69"/>
                        </a:lnTo>
                        <a:lnTo>
                          <a:pt x="138" y="65"/>
                        </a:lnTo>
                        <a:lnTo>
                          <a:pt x="138" y="61"/>
                        </a:lnTo>
                        <a:lnTo>
                          <a:pt x="138" y="57"/>
                        </a:lnTo>
                        <a:lnTo>
                          <a:pt x="134" y="57"/>
                        </a:lnTo>
                        <a:lnTo>
                          <a:pt x="134" y="53"/>
                        </a:lnTo>
                        <a:lnTo>
                          <a:pt x="134" y="49"/>
                        </a:lnTo>
                        <a:lnTo>
                          <a:pt x="131" y="49"/>
                        </a:lnTo>
                        <a:lnTo>
                          <a:pt x="131" y="45"/>
                        </a:lnTo>
                        <a:lnTo>
                          <a:pt x="131" y="41"/>
                        </a:lnTo>
                        <a:lnTo>
                          <a:pt x="131" y="37"/>
                        </a:lnTo>
                        <a:lnTo>
                          <a:pt x="134" y="33"/>
                        </a:lnTo>
                        <a:lnTo>
                          <a:pt x="138" y="33"/>
                        </a:lnTo>
                        <a:lnTo>
                          <a:pt x="138" y="29"/>
                        </a:lnTo>
                        <a:lnTo>
                          <a:pt x="142" y="29"/>
                        </a:lnTo>
                        <a:lnTo>
                          <a:pt x="142" y="25"/>
                        </a:lnTo>
                        <a:lnTo>
                          <a:pt x="142" y="20"/>
                        </a:lnTo>
                        <a:lnTo>
                          <a:pt x="146" y="16"/>
                        </a:lnTo>
                        <a:lnTo>
                          <a:pt x="150" y="16"/>
                        </a:lnTo>
                        <a:lnTo>
                          <a:pt x="154" y="16"/>
                        </a:lnTo>
                        <a:lnTo>
                          <a:pt x="157" y="16"/>
                        </a:lnTo>
                        <a:lnTo>
                          <a:pt x="161" y="16"/>
                        </a:lnTo>
                        <a:lnTo>
                          <a:pt x="165" y="16"/>
                        </a:lnTo>
                        <a:lnTo>
                          <a:pt x="169" y="20"/>
                        </a:lnTo>
                        <a:lnTo>
                          <a:pt x="173" y="20"/>
                        </a:lnTo>
                        <a:lnTo>
                          <a:pt x="177" y="20"/>
                        </a:lnTo>
                        <a:lnTo>
                          <a:pt x="177" y="25"/>
                        </a:lnTo>
                        <a:lnTo>
                          <a:pt x="177" y="29"/>
                        </a:lnTo>
                        <a:lnTo>
                          <a:pt x="180" y="33"/>
                        </a:lnTo>
                        <a:lnTo>
                          <a:pt x="180" y="37"/>
                        </a:lnTo>
                        <a:lnTo>
                          <a:pt x="180" y="41"/>
                        </a:lnTo>
                        <a:lnTo>
                          <a:pt x="180" y="45"/>
                        </a:lnTo>
                        <a:lnTo>
                          <a:pt x="180" y="49"/>
                        </a:lnTo>
                        <a:lnTo>
                          <a:pt x="180" y="53"/>
                        </a:lnTo>
                        <a:lnTo>
                          <a:pt x="184" y="53"/>
                        </a:lnTo>
                        <a:lnTo>
                          <a:pt x="184" y="57"/>
                        </a:lnTo>
                        <a:lnTo>
                          <a:pt x="184" y="61"/>
                        </a:lnTo>
                        <a:lnTo>
                          <a:pt x="188" y="61"/>
                        </a:lnTo>
                        <a:lnTo>
                          <a:pt x="188" y="65"/>
                        </a:lnTo>
                        <a:lnTo>
                          <a:pt x="188" y="69"/>
                        </a:lnTo>
                        <a:lnTo>
                          <a:pt x="192" y="69"/>
                        </a:lnTo>
                        <a:lnTo>
                          <a:pt x="192" y="73"/>
                        </a:lnTo>
                        <a:lnTo>
                          <a:pt x="196" y="73"/>
                        </a:lnTo>
                        <a:lnTo>
                          <a:pt x="196" y="77"/>
                        </a:lnTo>
                        <a:lnTo>
                          <a:pt x="200" y="77"/>
                        </a:lnTo>
                        <a:lnTo>
                          <a:pt x="207" y="81"/>
                        </a:lnTo>
                        <a:lnTo>
                          <a:pt x="207" y="85"/>
                        </a:lnTo>
                        <a:lnTo>
                          <a:pt x="207" y="89"/>
                        </a:lnTo>
                        <a:lnTo>
                          <a:pt x="211" y="89"/>
                        </a:lnTo>
                        <a:lnTo>
                          <a:pt x="211" y="93"/>
                        </a:lnTo>
                        <a:lnTo>
                          <a:pt x="215" y="93"/>
                        </a:lnTo>
                        <a:lnTo>
                          <a:pt x="219" y="93"/>
                        </a:lnTo>
                        <a:lnTo>
                          <a:pt x="219" y="97"/>
                        </a:lnTo>
                        <a:lnTo>
                          <a:pt x="223" y="97"/>
                        </a:lnTo>
                        <a:lnTo>
                          <a:pt x="227" y="101"/>
                        </a:lnTo>
                        <a:lnTo>
                          <a:pt x="230" y="105"/>
                        </a:lnTo>
                        <a:lnTo>
                          <a:pt x="230" y="110"/>
                        </a:lnTo>
                        <a:lnTo>
                          <a:pt x="234" y="110"/>
                        </a:lnTo>
                        <a:lnTo>
                          <a:pt x="238" y="110"/>
                        </a:lnTo>
                        <a:lnTo>
                          <a:pt x="242" y="110"/>
                        </a:lnTo>
                        <a:lnTo>
                          <a:pt x="246" y="110"/>
                        </a:lnTo>
                        <a:lnTo>
                          <a:pt x="250" y="110"/>
                        </a:lnTo>
                        <a:lnTo>
                          <a:pt x="253" y="110"/>
                        </a:lnTo>
                        <a:lnTo>
                          <a:pt x="257" y="110"/>
                        </a:lnTo>
                        <a:lnTo>
                          <a:pt x="261" y="110"/>
                        </a:lnTo>
                        <a:lnTo>
                          <a:pt x="265" y="105"/>
                        </a:lnTo>
                        <a:lnTo>
                          <a:pt x="269" y="105"/>
                        </a:lnTo>
                        <a:lnTo>
                          <a:pt x="269" y="101"/>
                        </a:lnTo>
                        <a:lnTo>
                          <a:pt x="273" y="101"/>
                        </a:lnTo>
                        <a:lnTo>
                          <a:pt x="276" y="101"/>
                        </a:lnTo>
                        <a:lnTo>
                          <a:pt x="276" y="97"/>
                        </a:lnTo>
                        <a:lnTo>
                          <a:pt x="280" y="97"/>
                        </a:lnTo>
                        <a:lnTo>
                          <a:pt x="280" y="93"/>
                        </a:lnTo>
                        <a:lnTo>
                          <a:pt x="280" y="89"/>
                        </a:lnTo>
                        <a:lnTo>
                          <a:pt x="284" y="89"/>
                        </a:lnTo>
                        <a:lnTo>
                          <a:pt x="284" y="93"/>
                        </a:lnTo>
                        <a:lnTo>
                          <a:pt x="284" y="97"/>
                        </a:lnTo>
                        <a:lnTo>
                          <a:pt x="288" y="97"/>
                        </a:lnTo>
                        <a:lnTo>
                          <a:pt x="288" y="101"/>
                        </a:lnTo>
                        <a:lnTo>
                          <a:pt x="288" y="97"/>
                        </a:lnTo>
                        <a:lnTo>
                          <a:pt x="292" y="97"/>
                        </a:lnTo>
                        <a:lnTo>
                          <a:pt x="292" y="93"/>
                        </a:lnTo>
                        <a:lnTo>
                          <a:pt x="296" y="93"/>
                        </a:lnTo>
                        <a:lnTo>
                          <a:pt x="296" y="89"/>
                        </a:lnTo>
                        <a:lnTo>
                          <a:pt x="299" y="89"/>
                        </a:lnTo>
                        <a:lnTo>
                          <a:pt x="299" y="85"/>
                        </a:lnTo>
                        <a:lnTo>
                          <a:pt x="303" y="85"/>
                        </a:lnTo>
                        <a:lnTo>
                          <a:pt x="303" y="81"/>
                        </a:lnTo>
                        <a:lnTo>
                          <a:pt x="307" y="81"/>
                        </a:lnTo>
                        <a:lnTo>
                          <a:pt x="307" y="77"/>
                        </a:lnTo>
                        <a:lnTo>
                          <a:pt x="307" y="73"/>
                        </a:lnTo>
                        <a:lnTo>
                          <a:pt x="311" y="73"/>
                        </a:lnTo>
                        <a:lnTo>
                          <a:pt x="315" y="73"/>
                        </a:lnTo>
                        <a:lnTo>
                          <a:pt x="315" y="69"/>
                        </a:lnTo>
                        <a:lnTo>
                          <a:pt x="319" y="69"/>
                        </a:lnTo>
                        <a:lnTo>
                          <a:pt x="319" y="65"/>
                        </a:lnTo>
                        <a:lnTo>
                          <a:pt x="322" y="65"/>
                        </a:lnTo>
                        <a:lnTo>
                          <a:pt x="326" y="65"/>
                        </a:lnTo>
                        <a:lnTo>
                          <a:pt x="326" y="69"/>
                        </a:lnTo>
                        <a:lnTo>
                          <a:pt x="322" y="73"/>
                        </a:lnTo>
                        <a:lnTo>
                          <a:pt x="319" y="73"/>
                        </a:lnTo>
                        <a:lnTo>
                          <a:pt x="315" y="77"/>
                        </a:lnTo>
                        <a:lnTo>
                          <a:pt x="311" y="81"/>
                        </a:lnTo>
                        <a:lnTo>
                          <a:pt x="311" y="85"/>
                        </a:lnTo>
                        <a:lnTo>
                          <a:pt x="315" y="89"/>
                        </a:lnTo>
                        <a:lnTo>
                          <a:pt x="315" y="93"/>
                        </a:lnTo>
                        <a:lnTo>
                          <a:pt x="319" y="93"/>
                        </a:lnTo>
                        <a:lnTo>
                          <a:pt x="319" y="97"/>
                        </a:lnTo>
                        <a:lnTo>
                          <a:pt x="319" y="101"/>
                        </a:lnTo>
                        <a:lnTo>
                          <a:pt x="315" y="101"/>
                        </a:lnTo>
                        <a:lnTo>
                          <a:pt x="315" y="105"/>
                        </a:lnTo>
                        <a:lnTo>
                          <a:pt x="315" y="110"/>
                        </a:lnTo>
                        <a:lnTo>
                          <a:pt x="311" y="110"/>
                        </a:lnTo>
                        <a:lnTo>
                          <a:pt x="307" y="114"/>
                        </a:lnTo>
                        <a:lnTo>
                          <a:pt x="307" y="118"/>
                        </a:lnTo>
                        <a:lnTo>
                          <a:pt x="303" y="118"/>
                        </a:lnTo>
                        <a:lnTo>
                          <a:pt x="303" y="122"/>
                        </a:lnTo>
                        <a:lnTo>
                          <a:pt x="303" y="126"/>
                        </a:lnTo>
                        <a:lnTo>
                          <a:pt x="299" y="126"/>
                        </a:lnTo>
                        <a:lnTo>
                          <a:pt x="299" y="130"/>
                        </a:lnTo>
                        <a:lnTo>
                          <a:pt x="299" y="134"/>
                        </a:lnTo>
                        <a:lnTo>
                          <a:pt x="296" y="134"/>
                        </a:lnTo>
                        <a:lnTo>
                          <a:pt x="296" y="138"/>
                        </a:lnTo>
                        <a:lnTo>
                          <a:pt x="292" y="138"/>
                        </a:lnTo>
                        <a:lnTo>
                          <a:pt x="292" y="142"/>
                        </a:lnTo>
                        <a:lnTo>
                          <a:pt x="288" y="142"/>
                        </a:lnTo>
                        <a:lnTo>
                          <a:pt x="288" y="146"/>
                        </a:lnTo>
                        <a:lnTo>
                          <a:pt x="284" y="146"/>
                        </a:lnTo>
                        <a:lnTo>
                          <a:pt x="284" y="150"/>
                        </a:lnTo>
                        <a:lnTo>
                          <a:pt x="280" y="150"/>
                        </a:lnTo>
                        <a:lnTo>
                          <a:pt x="280" y="154"/>
                        </a:lnTo>
                        <a:lnTo>
                          <a:pt x="276" y="154"/>
                        </a:lnTo>
                        <a:lnTo>
                          <a:pt x="273" y="158"/>
                        </a:lnTo>
                        <a:lnTo>
                          <a:pt x="273" y="162"/>
                        </a:lnTo>
                        <a:lnTo>
                          <a:pt x="273" y="166"/>
                        </a:lnTo>
                        <a:lnTo>
                          <a:pt x="269" y="170"/>
                        </a:lnTo>
                        <a:lnTo>
                          <a:pt x="265" y="170"/>
                        </a:lnTo>
                        <a:lnTo>
                          <a:pt x="261" y="174"/>
                        </a:lnTo>
                        <a:lnTo>
                          <a:pt x="257" y="174"/>
                        </a:lnTo>
                        <a:lnTo>
                          <a:pt x="253" y="174"/>
                        </a:lnTo>
                        <a:lnTo>
                          <a:pt x="250" y="178"/>
                        </a:lnTo>
                        <a:lnTo>
                          <a:pt x="250" y="182"/>
                        </a:lnTo>
                        <a:lnTo>
                          <a:pt x="246" y="182"/>
                        </a:lnTo>
                        <a:lnTo>
                          <a:pt x="246" y="186"/>
                        </a:lnTo>
                        <a:lnTo>
                          <a:pt x="242" y="186"/>
                        </a:lnTo>
                        <a:lnTo>
                          <a:pt x="242" y="190"/>
                        </a:lnTo>
                        <a:lnTo>
                          <a:pt x="238" y="190"/>
                        </a:lnTo>
                        <a:lnTo>
                          <a:pt x="238" y="195"/>
                        </a:lnTo>
                        <a:lnTo>
                          <a:pt x="238" y="199"/>
                        </a:lnTo>
                        <a:lnTo>
                          <a:pt x="234" y="199"/>
                        </a:lnTo>
                        <a:lnTo>
                          <a:pt x="234" y="203"/>
                        </a:lnTo>
                        <a:lnTo>
                          <a:pt x="234" y="207"/>
                        </a:lnTo>
                        <a:lnTo>
                          <a:pt x="230" y="207"/>
                        </a:lnTo>
                        <a:lnTo>
                          <a:pt x="227" y="207"/>
                        </a:lnTo>
                        <a:lnTo>
                          <a:pt x="227" y="211"/>
                        </a:lnTo>
                        <a:lnTo>
                          <a:pt x="223" y="211"/>
                        </a:lnTo>
                        <a:lnTo>
                          <a:pt x="219" y="211"/>
                        </a:lnTo>
                        <a:lnTo>
                          <a:pt x="219" y="215"/>
                        </a:lnTo>
                        <a:lnTo>
                          <a:pt x="219" y="219"/>
                        </a:lnTo>
                        <a:lnTo>
                          <a:pt x="215" y="219"/>
                        </a:lnTo>
                        <a:lnTo>
                          <a:pt x="215" y="223"/>
                        </a:lnTo>
                        <a:lnTo>
                          <a:pt x="211" y="223"/>
                        </a:lnTo>
                        <a:lnTo>
                          <a:pt x="211" y="227"/>
                        </a:lnTo>
                        <a:lnTo>
                          <a:pt x="207" y="227"/>
                        </a:lnTo>
                        <a:lnTo>
                          <a:pt x="207" y="223"/>
                        </a:lnTo>
                        <a:lnTo>
                          <a:pt x="204" y="223"/>
                        </a:lnTo>
                        <a:lnTo>
                          <a:pt x="200" y="223"/>
                        </a:lnTo>
                        <a:lnTo>
                          <a:pt x="196" y="219"/>
                        </a:lnTo>
                        <a:lnTo>
                          <a:pt x="192" y="219"/>
                        </a:lnTo>
                        <a:lnTo>
                          <a:pt x="188" y="219"/>
                        </a:lnTo>
                        <a:lnTo>
                          <a:pt x="184" y="219"/>
                        </a:lnTo>
                        <a:lnTo>
                          <a:pt x="184" y="215"/>
                        </a:lnTo>
                        <a:lnTo>
                          <a:pt x="184" y="211"/>
                        </a:lnTo>
                        <a:lnTo>
                          <a:pt x="184" y="207"/>
                        </a:lnTo>
                        <a:lnTo>
                          <a:pt x="180" y="203"/>
                        </a:lnTo>
                        <a:lnTo>
                          <a:pt x="184" y="199"/>
                        </a:lnTo>
                        <a:lnTo>
                          <a:pt x="184" y="195"/>
                        </a:lnTo>
                        <a:lnTo>
                          <a:pt x="184" y="190"/>
                        </a:lnTo>
                        <a:lnTo>
                          <a:pt x="184" y="186"/>
                        </a:lnTo>
                        <a:lnTo>
                          <a:pt x="184" y="182"/>
                        </a:lnTo>
                        <a:lnTo>
                          <a:pt x="184" y="178"/>
                        </a:lnTo>
                        <a:lnTo>
                          <a:pt x="180" y="178"/>
                        </a:lnTo>
                        <a:lnTo>
                          <a:pt x="180" y="174"/>
                        </a:lnTo>
                        <a:lnTo>
                          <a:pt x="177" y="170"/>
                        </a:lnTo>
                        <a:lnTo>
                          <a:pt x="173" y="170"/>
                        </a:lnTo>
                        <a:lnTo>
                          <a:pt x="173" y="166"/>
                        </a:lnTo>
                        <a:lnTo>
                          <a:pt x="169" y="166"/>
                        </a:lnTo>
                        <a:lnTo>
                          <a:pt x="165" y="166"/>
                        </a:lnTo>
                        <a:lnTo>
                          <a:pt x="165" y="162"/>
                        </a:lnTo>
                        <a:lnTo>
                          <a:pt x="161" y="162"/>
                        </a:lnTo>
                        <a:lnTo>
                          <a:pt x="161" y="158"/>
                        </a:lnTo>
                        <a:lnTo>
                          <a:pt x="157" y="154"/>
                        </a:lnTo>
                        <a:lnTo>
                          <a:pt x="157" y="150"/>
                        </a:lnTo>
                        <a:lnTo>
                          <a:pt x="157" y="146"/>
                        </a:lnTo>
                        <a:lnTo>
                          <a:pt x="154" y="146"/>
                        </a:lnTo>
                        <a:lnTo>
                          <a:pt x="154" y="142"/>
                        </a:lnTo>
                        <a:lnTo>
                          <a:pt x="150" y="138"/>
                        </a:lnTo>
                        <a:lnTo>
                          <a:pt x="146" y="138"/>
                        </a:lnTo>
                        <a:lnTo>
                          <a:pt x="146" y="134"/>
                        </a:lnTo>
                        <a:lnTo>
                          <a:pt x="142" y="134"/>
                        </a:lnTo>
                        <a:lnTo>
                          <a:pt x="138" y="134"/>
                        </a:lnTo>
                        <a:lnTo>
                          <a:pt x="134" y="134"/>
                        </a:lnTo>
                        <a:lnTo>
                          <a:pt x="131" y="134"/>
                        </a:lnTo>
                        <a:lnTo>
                          <a:pt x="131" y="130"/>
                        </a:lnTo>
                        <a:lnTo>
                          <a:pt x="127" y="130"/>
                        </a:lnTo>
                        <a:lnTo>
                          <a:pt x="123" y="130"/>
                        </a:lnTo>
                        <a:lnTo>
                          <a:pt x="119" y="130"/>
                        </a:lnTo>
                        <a:lnTo>
                          <a:pt x="115" y="130"/>
                        </a:lnTo>
                        <a:lnTo>
                          <a:pt x="111" y="126"/>
                        </a:lnTo>
                        <a:lnTo>
                          <a:pt x="108" y="126"/>
                        </a:lnTo>
                        <a:lnTo>
                          <a:pt x="108" y="122"/>
                        </a:lnTo>
                        <a:lnTo>
                          <a:pt x="104" y="122"/>
                        </a:lnTo>
                        <a:lnTo>
                          <a:pt x="100" y="122"/>
                        </a:lnTo>
                        <a:lnTo>
                          <a:pt x="100" y="118"/>
                        </a:lnTo>
                        <a:lnTo>
                          <a:pt x="96" y="118"/>
                        </a:lnTo>
                        <a:lnTo>
                          <a:pt x="92" y="118"/>
                        </a:lnTo>
                        <a:lnTo>
                          <a:pt x="92" y="114"/>
                        </a:lnTo>
                        <a:lnTo>
                          <a:pt x="88" y="114"/>
                        </a:lnTo>
                        <a:lnTo>
                          <a:pt x="85" y="114"/>
                        </a:lnTo>
                        <a:lnTo>
                          <a:pt x="85" y="110"/>
                        </a:lnTo>
                        <a:lnTo>
                          <a:pt x="81" y="110"/>
                        </a:lnTo>
                        <a:lnTo>
                          <a:pt x="77" y="105"/>
                        </a:lnTo>
                        <a:lnTo>
                          <a:pt x="73" y="101"/>
                        </a:lnTo>
                        <a:lnTo>
                          <a:pt x="73" y="97"/>
                        </a:lnTo>
                        <a:lnTo>
                          <a:pt x="69" y="97"/>
                        </a:lnTo>
                        <a:lnTo>
                          <a:pt x="65" y="93"/>
                        </a:lnTo>
                        <a:lnTo>
                          <a:pt x="62" y="93"/>
                        </a:lnTo>
                        <a:lnTo>
                          <a:pt x="62" y="89"/>
                        </a:lnTo>
                        <a:lnTo>
                          <a:pt x="58" y="89"/>
                        </a:lnTo>
                        <a:lnTo>
                          <a:pt x="54" y="89"/>
                        </a:lnTo>
                        <a:lnTo>
                          <a:pt x="54" y="85"/>
                        </a:lnTo>
                        <a:lnTo>
                          <a:pt x="50" y="85"/>
                        </a:lnTo>
                        <a:lnTo>
                          <a:pt x="46" y="85"/>
                        </a:lnTo>
                        <a:lnTo>
                          <a:pt x="46" y="81"/>
                        </a:lnTo>
                        <a:lnTo>
                          <a:pt x="42" y="81"/>
                        </a:lnTo>
                        <a:lnTo>
                          <a:pt x="42" y="77"/>
                        </a:lnTo>
                        <a:lnTo>
                          <a:pt x="39" y="77"/>
                        </a:lnTo>
                        <a:lnTo>
                          <a:pt x="39" y="73"/>
                        </a:lnTo>
                        <a:lnTo>
                          <a:pt x="35" y="73"/>
                        </a:lnTo>
                        <a:lnTo>
                          <a:pt x="35" y="69"/>
                        </a:lnTo>
                        <a:lnTo>
                          <a:pt x="31" y="69"/>
                        </a:lnTo>
                        <a:lnTo>
                          <a:pt x="31" y="65"/>
                        </a:lnTo>
                        <a:lnTo>
                          <a:pt x="27" y="65"/>
                        </a:lnTo>
                        <a:lnTo>
                          <a:pt x="27" y="61"/>
                        </a:lnTo>
                        <a:lnTo>
                          <a:pt x="27" y="57"/>
                        </a:lnTo>
                        <a:lnTo>
                          <a:pt x="23" y="57"/>
                        </a:lnTo>
                        <a:lnTo>
                          <a:pt x="23" y="53"/>
                        </a:lnTo>
                        <a:lnTo>
                          <a:pt x="19" y="53"/>
                        </a:lnTo>
                        <a:lnTo>
                          <a:pt x="19" y="49"/>
                        </a:lnTo>
                        <a:lnTo>
                          <a:pt x="19" y="45"/>
                        </a:lnTo>
                        <a:lnTo>
                          <a:pt x="16" y="45"/>
                        </a:lnTo>
                        <a:lnTo>
                          <a:pt x="16" y="41"/>
                        </a:lnTo>
                        <a:lnTo>
                          <a:pt x="16" y="37"/>
                        </a:lnTo>
                        <a:lnTo>
                          <a:pt x="12" y="37"/>
                        </a:lnTo>
                        <a:lnTo>
                          <a:pt x="12" y="33"/>
                        </a:lnTo>
                        <a:lnTo>
                          <a:pt x="8" y="29"/>
                        </a:lnTo>
                        <a:lnTo>
                          <a:pt x="8" y="25"/>
                        </a:lnTo>
                        <a:lnTo>
                          <a:pt x="8" y="20"/>
                        </a:lnTo>
                        <a:lnTo>
                          <a:pt x="4" y="20"/>
                        </a:lnTo>
                        <a:lnTo>
                          <a:pt x="4" y="16"/>
                        </a:lnTo>
                        <a:lnTo>
                          <a:pt x="4" y="12"/>
                        </a:lnTo>
                        <a:lnTo>
                          <a:pt x="4" y="8"/>
                        </a:lnTo>
                        <a:lnTo>
                          <a:pt x="4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0000"/>
                  </a:solidFill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81" name="Freeform 857">
                    <a:extLst>
                      <a:ext uri="{FF2B5EF4-FFF2-40B4-BE49-F238E27FC236}">
                        <a16:creationId xmlns:a16="http://schemas.microsoft.com/office/drawing/2014/main" id="{92E9E1D9-CD5D-E761-1D89-D2313ED3968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41" y="1086"/>
                    <a:ext cx="119" cy="148"/>
                  </a:xfrm>
                  <a:custGeom>
                    <a:avLst/>
                    <a:gdLst>
                      <a:gd name="T0" fmla="*/ 19 w 119"/>
                      <a:gd name="T1" fmla="*/ 24 h 149"/>
                      <a:gd name="T2" fmla="*/ 31 w 119"/>
                      <a:gd name="T3" fmla="*/ 28 h 149"/>
                      <a:gd name="T4" fmla="*/ 35 w 119"/>
                      <a:gd name="T5" fmla="*/ 24 h 149"/>
                      <a:gd name="T6" fmla="*/ 42 w 119"/>
                      <a:gd name="T7" fmla="*/ 24 h 149"/>
                      <a:gd name="T8" fmla="*/ 46 w 119"/>
                      <a:gd name="T9" fmla="*/ 12 h 149"/>
                      <a:gd name="T10" fmla="*/ 54 w 119"/>
                      <a:gd name="T11" fmla="*/ 4 h 149"/>
                      <a:gd name="T12" fmla="*/ 62 w 119"/>
                      <a:gd name="T13" fmla="*/ 4 h 149"/>
                      <a:gd name="T14" fmla="*/ 69 w 119"/>
                      <a:gd name="T15" fmla="*/ 4 h 149"/>
                      <a:gd name="T16" fmla="*/ 77 w 119"/>
                      <a:gd name="T17" fmla="*/ 24 h 149"/>
                      <a:gd name="T18" fmla="*/ 85 w 119"/>
                      <a:gd name="T19" fmla="*/ 24 h 149"/>
                      <a:gd name="T20" fmla="*/ 92 w 119"/>
                      <a:gd name="T21" fmla="*/ 24 h 149"/>
                      <a:gd name="T22" fmla="*/ 96 w 119"/>
                      <a:gd name="T23" fmla="*/ 28 h 149"/>
                      <a:gd name="T24" fmla="*/ 88 w 119"/>
                      <a:gd name="T25" fmla="*/ 36 h 149"/>
                      <a:gd name="T26" fmla="*/ 81 w 119"/>
                      <a:gd name="T27" fmla="*/ 44 h 149"/>
                      <a:gd name="T28" fmla="*/ 73 w 119"/>
                      <a:gd name="T29" fmla="*/ 56 h 149"/>
                      <a:gd name="T30" fmla="*/ 65 w 119"/>
                      <a:gd name="T31" fmla="*/ 64 h 149"/>
                      <a:gd name="T32" fmla="*/ 69 w 119"/>
                      <a:gd name="T33" fmla="*/ 68 h 149"/>
                      <a:gd name="T34" fmla="*/ 73 w 119"/>
                      <a:gd name="T35" fmla="*/ 81 h 149"/>
                      <a:gd name="T36" fmla="*/ 85 w 119"/>
                      <a:gd name="T37" fmla="*/ 85 h 149"/>
                      <a:gd name="T38" fmla="*/ 96 w 119"/>
                      <a:gd name="T39" fmla="*/ 81 h 149"/>
                      <a:gd name="T40" fmla="*/ 104 w 119"/>
                      <a:gd name="T41" fmla="*/ 73 h 149"/>
                      <a:gd name="T42" fmla="*/ 112 w 119"/>
                      <a:gd name="T43" fmla="*/ 77 h 149"/>
                      <a:gd name="T44" fmla="*/ 112 w 119"/>
                      <a:gd name="T45" fmla="*/ 77 h 149"/>
                      <a:gd name="T46" fmla="*/ 115 w 119"/>
                      <a:gd name="T47" fmla="*/ 81 h 149"/>
                      <a:gd name="T48" fmla="*/ 115 w 119"/>
                      <a:gd name="T49" fmla="*/ 89 h 149"/>
                      <a:gd name="T50" fmla="*/ 115 w 119"/>
                      <a:gd name="T51" fmla="*/ 97 h 149"/>
                      <a:gd name="T52" fmla="*/ 119 w 119"/>
                      <a:gd name="T53" fmla="*/ 109 h 149"/>
                      <a:gd name="T54" fmla="*/ 104 w 119"/>
                      <a:gd name="T55" fmla="*/ 109 h 149"/>
                      <a:gd name="T56" fmla="*/ 96 w 119"/>
                      <a:gd name="T57" fmla="*/ 117 h 149"/>
                      <a:gd name="T58" fmla="*/ 88 w 119"/>
                      <a:gd name="T59" fmla="*/ 125 h 149"/>
                      <a:gd name="T60" fmla="*/ 88 w 119"/>
                      <a:gd name="T61" fmla="*/ 133 h 149"/>
                      <a:gd name="T62" fmla="*/ 88 w 119"/>
                      <a:gd name="T63" fmla="*/ 141 h 149"/>
                      <a:gd name="T64" fmla="*/ 88 w 119"/>
                      <a:gd name="T65" fmla="*/ 141 h 149"/>
                      <a:gd name="T66" fmla="*/ 85 w 119"/>
                      <a:gd name="T67" fmla="*/ 145 h 149"/>
                      <a:gd name="T68" fmla="*/ 81 w 119"/>
                      <a:gd name="T69" fmla="*/ 133 h 149"/>
                      <a:gd name="T70" fmla="*/ 77 w 119"/>
                      <a:gd name="T71" fmla="*/ 137 h 149"/>
                      <a:gd name="T72" fmla="*/ 73 w 119"/>
                      <a:gd name="T73" fmla="*/ 129 h 149"/>
                      <a:gd name="T74" fmla="*/ 62 w 119"/>
                      <a:gd name="T75" fmla="*/ 125 h 149"/>
                      <a:gd name="T76" fmla="*/ 50 w 119"/>
                      <a:gd name="T77" fmla="*/ 117 h 149"/>
                      <a:gd name="T78" fmla="*/ 39 w 119"/>
                      <a:gd name="T79" fmla="*/ 113 h 149"/>
                      <a:gd name="T80" fmla="*/ 35 w 119"/>
                      <a:gd name="T81" fmla="*/ 117 h 149"/>
                      <a:gd name="T82" fmla="*/ 27 w 119"/>
                      <a:gd name="T83" fmla="*/ 109 h 149"/>
                      <a:gd name="T84" fmla="*/ 31 w 119"/>
                      <a:gd name="T85" fmla="*/ 97 h 149"/>
                      <a:gd name="T86" fmla="*/ 23 w 119"/>
                      <a:gd name="T87" fmla="*/ 97 h 149"/>
                      <a:gd name="T88" fmla="*/ 27 w 119"/>
                      <a:gd name="T89" fmla="*/ 93 h 149"/>
                      <a:gd name="T90" fmla="*/ 16 w 119"/>
                      <a:gd name="T91" fmla="*/ 85 h 149"/>
                      <a:gd name="T92" fmla="*/ 8 w 119"/>
                      <a:gd name="T93" fmla="*/ 73 h 149"/>
                      <a:gd name="T94" fmla="*/ 12 w 119"/>
                      <a:gd name="T95" fmla="*/ 60 h 149"/>
                      <a:gd name="T96" fmla="*/ 8 w 119"/>
                      <a:gd name="T97" fmla="*/ 56 h 149"/>
                      <a:gd name="T98" fmla="*/ 0 w 119"/>
                      <a:gd name="T99" fmla="*/ 48 h 149"/>
                      <a:gd name="T100" fmla="*/ 8 w 119"/>
                      <a:gd name="T101" fmla="*/ 40 h 149"/>
                      <a:gd name="T102" fmla="*/ 12 w 119"/>
                      <a:gd name="T103" fmla="*/ 28 h 1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</a:cxnLst>
                    <a:rect l="0" t="0" r="r" b="b"/>
                    <a:pathLst>
                      <a:path w="119" h="149">
                        <a:moveTo>
                          <a:pt x="12" y="24"/>
                        </a:moveTo>
                        <a:lnTo>
                          <a:pt x="12" y="20"/>
                        </a:lnTo>
                        <a:lnTo>
                          <a:pt x="16" y="20"/>
                        </a:lnTo>
                        <a:lnTo>
                          <a:pt x="19" y="24"/>
                        </a:lnTo>
                        <a:lnTo>
                          <a:pt x="23" y="24"/>
                        </a:lnTo>
                        <a:lnTo>
                          <a:pt x="23" y="28"/>
                        </a:lnTo>
                        <a:lnTo>
                          <a:pt x="27" y="28"/>
                        </a:lnTo>
                        <a:lnTo>
                          <a:pt x="31" y="28"/>
                        </a:lnTo>
                        <a:lnTo>
                          <a:pt x="31" y="32"/>
                        </a:lnTo>
                        <a:lnTo>
                          <a:pt x="31" y="28"/>
                        </a:lnTo>
                        <a:lnTo>
                          <a:pt x="35" y="28"/>
                        </a:lnTo>
                        <a:lnTo>
                          <a:pt x="35" y="24"/>
                        </a:lnTo>
                        <a:lnTo>
                          <a:pt x="35" y="28"/>
                        </a:lnTo>
                        <a:lnTo>
                          <a:pt x="39" y="28"/>
                        </a:lnTo>
                        <a:lnTo>
                          <a:pt x="39" y="24"/>
                        </a:lnTo>
                        <a:lnTo>
                          <a:pt x="42" y="24"/>
                        </a:lnTo>
                        <a:lnTo>
                          <a:pt x="42" y="20"/>
                        </a:lnTo>
                        <a:lnTo>
                          <a:pt x="46" y="20"/>
                        </a:lnTo>
                        <a:lnTo>
                          <a:pt x="46" y="16"/>
                        </a:lnTo>
                        <a:lnTo>
                          <a:pt x="46" y="12"/>
                        </a:lnTo>
                        <a:lnTo>
                          <a:pt x="50" y="12"/>
                        </a:lnTo>
                        <a:lnTo>
                          <a:pt x="50" y="8"/>
                        </a:lnTo>
                        <a:lnTo>
                          <a:pt x="50" y="4"/>
                        </a:lnTo>
                        <a:lnTo>
                          <a:pt x="54" y="4"/>
                        </a:lnTo>
                        <a:lnTo>
                          <a:pt x="54" y="0"/>
                        </a:lnTo>
                        <a:lnTo>
                          <a:pt x="58" y="0"/>
                        </a:lnTo>
                        <a:lnTo>
                          <a:pt x="62" y="0"/>
                        </a:lnTo>
                        <a:lnTo>
                          <a:pt x="62" y="4"/>
                        </a:lnTo>
                        <a:lnTo>
                          <a:pt x="65" y="4"/>
                        </a:lnTo>
                        <a:lnTo>
                          <a:pt x="65" y="8"/>
                        </a:lnTo>
                        <a:lnTo>
                          <a:pt x="69" y="8"/>
                        </a:lnTo>
                        <a:lnTo>
                          <a:pt x="69" y="4"/>
                        </a:lnTo>
                        <a:lnTo>
                          <a:pt x="69" y="8"/>
                        </a:lnTo>
                        <a:lnTo>
                          <a:pt x="69" y="24"/>
                        </a:lnTo>
                        <a:lnTo>
                          <a:pt x="73" y="24"/>
                        </a:lnTo>
                        <a:lnTo>
                          <a:pt x="77" y="24"/>
                        </a:lnTo>
                        <a:lnTo>
                          <a:pt x="77" y="28"/>
                        </a:lnTo>
                        <a:lnTo>
                          <a:pt x="77" y="24"/>
                        </a:lnTo>
                        <a:lnTo>
                          <a:pt x="81" y="24"/>
                        </a:lnTo>
                        <a:lnTo>
                          <a:pt x="85" y="24"/>
                        </a:lnTo>
                        <a:lnTo>
                          <a:pt x="88" y="24"/>
                        </a:lnTo>
                        <a:lnTo>
                          <a:pt x="88" y="28"/>
                        </a:lnTo>
                        <a:lnTo>
                          <a:pt x="88" y="24"/>
                        </a:lnTo>
                        <a:lnTo>
                          <a:pt x="92" y="24"/>
                        </a:lnTo>
                        <a:lnTo>
                          <a:pt x="92" y="28"/>
                        </a:lnTo>
                        <a:lnTo>
                          <a:pt x="92" y="24"/>
                        </a:lnTo>
                        <a:lnTo>
                          <a:pt x="96" y="24"/>
                        </a:lnTo>
                        <a:lnTo>
                          <a:pt x="96" y="28"/>
                        </a:lnTo>
                        <a:lnTo>
                          <a:pt x="92" y="28"/>
                        </a:lnTo>
                        <a:lnTo>
                          <a:pt x="92" y="32"/>
                        </a:lnTo>
                        <a:lnTo>
                          <a:pt x="88" y="32"/>
                        </a:lnTo>
                        <a:lnTo>
                          <a:pt x="88" y="36"/>
                        </a:lnTo>
                        <a:lnTo>
                          <a:pt x="85" y="36"/>
                        </a:lnTo>
                        <a:lnTo>
                          <a:pt x="85" y="40"/>
                        </a:lnTo>
                        <a:lnTo>
                          <a:pt x="85" y="44"/>
                        </a:lnTo>
                        <a:lnTo>
                          <a:pt x="81" y="44"/>
                        </a:lnTo>
                        <a:lnTo>
                          <a:pt x="77" y="44"/>
                        </a:lnTo>
                        <a:lnTo>
                          <a:pt x="77" y="48"/>
                        </a:lnTo>
                        <a:lnTo>
                          <a:pt x="73" y="52"/>
                        </a:lnTo>
                        <a:lnTo>
                          <a:pt x="73" y="56"/>
                        </a:lnTo>
                        <a:lnTo>
                          <a:pt x="69" y="56"/>
                        </a:lnTo>
                        <a:lnTo>
                          <a:pt x="69" y="60"/>
                        </a:lnTo>
                        <a:lnTo>
                          <a:pt x="69" y="64"/>
                        </a:lnTo>
                        <a:lnTo>
                          <a:pt x="65" y="64"/>
                        </a:lnTo>
                        <a:lnTo>
                          <a:pt x="69" y="64"/>
                        </a:lnTo>
                        <a:lnTo>
                          <a:pt x="69" y="68"/>
                        </a:lnTo>
                        <a:lnTo>
                          <a:pt x="65" y="68"/>
                        </a:lnTo>
                        <a:lnTo>
                          <a:pt x="69" y="68"/>
                        </a:lnTo>
                        <a:lnTo>
                          <a:pt x="69" y="73"/>
                        </a:lnTo>
                        <a:lnTo>
                          <a:pt x="69" y="77"/>
                        </a:lnTo>
                        <a:lnTo>
                          <a:pt x="69" y="81"/>
                        </a:lnTo>
                        <a:lnTo>
                          <a:pt x="73" y="81"/>
                        </a:lnTo>
                        <a:lnTo>
                          <a:pt x="77" y="81"/>
                        </a:lnTo>
                        <a:lnTo>
                          <a:pt x="77" y="85"/>
                        </a:lnTo>
                        <a:lnTo>
                          <a:pt x="81" y="85"/>
                        </a:lnTo>
                        <a:lnTo>
                          <a:pt x="85" y="85"/>
                        </a:lnTo>
                        <a:lnTo>
                          <a:pt x="88" y="85"/>
                        </a:lnTo>
                        <a:lnTo>
                          <a:pt x="88" y="81"/>
                        </a:lnTo>
                        <a:lnTo>
                          <a:pt x="92" y="81"/>
                        </a:lnTo>
                        <a:lnTo>
                          <a:pt x="96" y="81"/>
                        </a:lnTo>
                        <a:lnTo>
                          <a:pt x="96" y="77"/>
                        </a:lnTo>
                        <a:lnTo>
                          <a:pt x="100" y="77"/>
                        </a:lnTo>
                        <a:lnTo>
                          <a:pt x="100" y="73"/>
                        </a:lnTo>
                        <a:lnTo>
                          <a:pt x="104" y="73"/>
                        </a:lnTo>
                        <a:lnTo>
                          <a:pt x="104" y="77"/>
                        </a:lnTo>
                        <a:lnTo>
                          <a:pt x="104" y="73"/>
                        </a:lnTo>
                        <a:lnTo>
                          <a:pt x="108" y="73"/>
                        </a:lnTo>
                        <a:lnTo>
                          <a:pt x="112" y="77"/>
                        </a:lnTo>
                        <a:lnTo>
                          <a:pt x="112" y="73"/>
                        </a:lnTo>
                        <a:lnTo>
                          <a:pt x="112" y="77"/>
                        </a:lnTo>
                        <a:lnTo>
                          <a:pt x="112" y="73"/>
                        </a:lnTo>
                        <a:lnTo>
                          <a:pt x="112" y="77"/>
                        </a:lnTo>
                        <a:lnTo>
                          <a:pt x="115" y="77"/>
                        </a:lnTo>
                        <a:lnTo>
                          <a:pt x="115" y="81"/>
                        </a:lnTo>
                        <a:lnTo>
                          <a:pt x="119" y="81"/>
                        </a:lnTo>
                        <a:lnTo>
                          <a:pt x="115" y="81"/>
                        </a:lnTo>
                        <a:lnTo>
                          <a:pt x="115" y="85"/>
                        </a:lnTo>
                        <a:lnTo>
                          <a:pt x="115" y="89"/>
                        </a:lnTo>
                        <a:lnTo>
                          <a:pt x="119" y="89"/>
                        </a:lnTo>
                        <a:lnTo>
                          <a:pt x="115" y="89"/>
                        </a:lnTo>
                        <a:lnTo>
                          <a:pt x="119" y="89"/>
                        </a:lnTo>
                        <a:lnTo>
                          <a:pt x="115" y="89"/>
                        </a:lnTo>
                        <a:lnTo>
                          <a:pt x="115" y="93"/>
                        </a:lnTo>
                        <a:lnTo>
                          <a:pt x="115" y="97"/>
                        </a:lnTo>
                        <a:lnTo>
                          <a:pt x="119" y="97"/>
                        </a:lnTo>
                        <a:lnTo>
                          <a:pt x="119" y="101"/>
                        </a:lnTo>
                        <a:lnTo>
                          <a:pt x="119" y="105"/>
                        </a:lnTo>
                        <a:lnTo>
                          <a:pt x="119" y="109"/>
                        </a:lnTo>
                        <a:lnTo>
                          <a:pt x="115" y="109"/>
                        </a:lnTo>
                        <a:lnTo>
                          <a:pt x="112" y="109"/>
                        </a:lnTo>
                        <a:lnTo>
                          <a:pt x="108" y="109"/>
                        </a:lnTo>
                        <a:lnTo>
                          <a:pt x="104" y="109"/>
                        </a:lnTo>
                        <a:lnTo>
                          <a:pt x="104" y="113"/>
                        </a:lnTo>
                        <a:lnTo>
                          <a:pt x="100" y="113"/>
                        </a:lnTo>
                        <a:lnTo>
                          <a:pt x="96" y="113"/>
                        </a:lnTo>
                        <a:lnTo>
                          <a:pt x="96" y="117"/>
                        </a:lnTo>
                        <a:lnTo>
                          <a:pt x="92" y="117"/>
                        </a:lnTo>
                        <a:lnTo>
                          <a:pt x="88" y="117"/>
                        </a:lnTo>
                        <a:lnTo>
                          <a:pt x="88" y="121"/>
                        </a:lnTo>
                        <a:lnTo>
                          <a:pt x="88" y="125"/>
                        </a:lnTo>
                        <a:lnTo>
                          <a:pt x="85" y="125"/>
                        </a:lnTo>
                        <a:lnTo>
                          <a:pt x="85" y="129"/>
                        </a:lnTo>
                        <a:lnTo>
                          <a:pt x="88" y="129"/>
                        </a:lnTo>
                        <a:lnTo>
                          <a:pt x="88" y="133"/>
                        </a:lnTo>
                        <a:lnTo>
                          <a:pt x="92" y="133"/>
                        </a:lnTo>
                        <a:lnTo>
                          <a:pt x="92" y="137"/>
                        </a:lnTo>
                        <a:lnTo>
                          <a:pt x="88" y="137"/>
                        </a:lnTo>
                        <a:lnTo>
                          <a:pt x="88" y="141"/>
                        </a:lnTo>
                        <a:lnTo>
                          <a:pt x="92" y="141"/>
                        </a:lnTo>
                        <a:lnTo>
                          <a:pt x="88" y="141"/>
                        </a:lnTo>
                        <a:lnTo>
                          <a:pt x="92" y="141"/>
                        </a:lnTo>
                        <a:lnTo>
                          <a:pt x="88" y="141"/>
                        </a:lnTo>
                        <a:lnTo>
                          <a:pt x="88" y="145"/>
                        </a:lnTo>
                        <a:lnTo>
                          <a:pt x="88" y="149"/>
                        </a:lnTo>
                        <a:lnTo>
                          <a:pt x="88" y="145"/>
                        </a:lnTo>
                        <a:lnTo>
                          <a:pt x="85" y="145"/>
                        </a:lnTo>
                        <a:lnTo>
                          <a:pt x="85" y="141"/>
                        </a:lnTo>
                        <a:lnTo>
                          <a:pt x="85" y="137"/>
                        </a:lnTo>
                        <a:lnTo>
                          <a:pt x="81" y="137"/>
                        </a:lnTo>
                        <a:lnTo>
                          <a:pt x="81" y="133"/>
                        </a:lnTo>
                        <a:lnTo>
                          <a:pt x="81" y="137"/>
                        </a:lnTo>
                        <a:lnTo>
                          <a:pt x="81" y="133"/>
                        </a:lnTo>
                        <a:lnTo>
                          <a:pt x="77" y="133"/>
                        </a:lnTo>
                        <a:lnTo>
                          <a:pt x="77" y="137"/>
                        </a:lnTo>
                        <a:lnTo>
                          <a:pt x="73" y="137"/>
                        </a:lnTo>
                        <a:lnTo>
                          <a:pt x="69" y="137"/>
                        </a:lnTo>
                        <a:lnTo>
                          <a:pt x="73" y="133"/>
                        </a:lnTo>
                        <a:lnTo>
                          <a:pt x="73" y="129"/>
                        </a:lnTo>
                        <a:lnTo>
                          <a:pt x="69" y="129"/>
                        </a:lnTo>
                        <a:lnTo>
                          <a:pt x="65" y="129"/>
                        </a:lnTo>
                        <a:lnTo>
                          <a:pt x="62" y="129"/>
                        </a:lnTo>
                        <a:lnTo>
                          <a:pt x="62" y="125"/>
                        </a:lnTo>
                        <a:lnTo>
                          <a:pt x="58" y="125"/>
                        </a:lnTo>
                        <a:lnTo>
                          <a:pt x="54" y="121"/>
                        </a:lnTo>
                        <a:lnTo>
                          <a:pt x="54" y="117"/>
                        </a:lnTo>
                        <a:lnTo>
                          <a:pt x="50" y="117"/>
                        </a:lnTo>
                        <a:lnTo>
                          <a:pt x="46" y="117"/>
                        </a:lnTo>
                        <a:lnTo>
                          <a:pt x="46" y="113"/>
                        </a:lnTo>
                        <a:lnTo>
                          <a:pt x="42" y="113"/>
                        </a:lnTo>
                        <a:lnTo>
                          <a:pt x="39" y="113"/>
                        </a:lnTo>
                        <a:lnTo>
                          <a:pt x="39" y="117"/>
                        </a:lnTo>
                        <a:lnTo>
                          <a:pt x="39" y="113"/>
                        </a:lnTo>
                        <a:lnTo>
                          <a:pt x="39" y="117"/>
                        </a:lnTo>
                        <a:lnTo>
                          <a:pt x="35" y="117"/>
                        </a:lnTo>
                        <a:lnTo>
                          <a:pt x="31" y="117"/>
                        </a:lnTo>
                        <a:lnTo>
                          <a:pt x="31" y="113"/>
                        </a:lnTo>
                        <a:lnTo>
                          <a:pt x="31" y="109"/>
                        </a:lnTo>
                        <a:lnTo>
                          <a:pt x="27" y="109"/>
                        </a:lnTo>
                        <a:lnTo>
                          <a:pt x="27" y="105"/>
                        </a:lnTo>
                        <a:lnTo>
                          <a:pt x="31" y="105"/>
                        </a:lnTo>
                        <a:lnTo>
                          <a:pt x="31" y="101"/>
                        </a:lnTo>
                        <a:lnTo>
                          <a:pt x="31" y="97"/>
                        </a:lnTo>
                        <a:lnTo>
                          <a:pt x="31" y="101"/>
                        </a:lnTo>
                        <a:lnTo>
                          <a:pt x="27" y="101"/>
                        </a:lnTo>
                        <a:lnTo>
                          <a:pt x="23" y="101"/>
                        </a:lnTo>
                        <a:lnTo>
                          <a:pt x="23" y="97"/>
                        </a:lnTo>
                        <a:lnTo>
                          <a:pt x="19" y="97"/>
                        </a:lnTo>
                        <a:lnTo>
                          <a:pt x="19" y="93"/>
                        </a:lnTo>
                        <a:lnTo>
                          <a:pt x="23" y="93"/>
                        </a:lnTo>
                        <a:lnTo>
                          <a:pt x="27" y="93"/>
                        </a:lnTo>
                        <a:lnTo>
                          <a:pt x="27" y="89"/>
                        </a:lnTo>
                        <a:lnTo>
                          <a:pt x="23" y="89"/>
                        </a:lnTo>
                        <a:lnTo>
                          <a:pt x="19" y="85"/>
                        </a:lnTo>
                        <a:lnTo>
                          <a:pt x="16" y="85"/>
                        </a:lnTo>
                        <a:lnTo>
                          <a:pt x="16" y="81"/>
                        </a:lnTo>
                        <a:lnTo>
                          <a:pt x="12" y="81"/>
                        </a:lnTo>
                        <a:lnTo>
                          <a:pt x="12" y="77"/>
                        </a:lnTo>
                        <a:lnTo>
                          <a:pt x="8" y="73"/>
                        </a:lnTo>
                        <a:lnTo>
                          <a:pt x="8" y="68"/>
                        </a:lnTo>
                        <a:lnTo>
                          <a:pt x="12" y="68"/>
                        </a:lnTo>
                        <a:lnTo>
                          <a:pt x="12" y="64"/>
                        </a:lnTo>
                        <a:lnTo>
                          <a:pt x="12" y="60"/>
                        </a:lnTo>
                        <a:lnTo>
                          <a:pt x="16" y="60"/>
                        </a:lnTo>
                        <a:lnTo>
                          <a:pt x="16" y="56"/>
                        </a:lnTo>
                        <a:lnTo>
                          <a:pt x="12" y="56"/>
                        </a:lnTo>
                        <a:lnTo>
                          <a:pt x="8" y="56"/>
                        </a:lnTo>
                        <a:lnTo>
                          <a:pt x="4" y="56"/>
                        </a:lnTo>
                        <a:lnTo>
                          <a:pt x="4" y="52"/>
                        </a:lnTo>
                        <a:lnTo>
                          <a:pt x="0" y="52"/>
                        </a:lnTo>
                        <a:lnTo>
                          <a:pt x="0" y="48"/>
                        </a:lnTo>
                        <a:lnTo>
                          <a:pt x="4" y="48"/>
                        </a:lnTo>
                        <a:lnTo>
                          <a:pt x="4" y="44"/>
                        </a:lnTo>
                        <a:lnTo>
                          <a:pt x="8" y="44"/>
                        </a:lnTo>
                        <a:lnTo>
                          <a:pt x="8" y="40"/>
                        </a:lnTo>
                        <a:lnTo>
                          <a:pt x="8" y="36"/>
                        </a:lnTo>
                        <a:lnTo>
                          <a:pt x="12" y="36"/>
                        </a:lnTo>
                        <a:lnTo>
                          <a:pt x="12" y="32"/>
                        </a:lnTo>
                        <a:lnTo>
                          <a:pt x="12" y="28"/>
                        </a:lnTo>
                        <a:lnTo>
                          <a:pt x="12" y="24"/>
                        </a:lnTo>
                        <a:close/>
                      </a:path>
                    </a:pathLst>
                  </a:custGeom>
                  <a:solidFill>
                    <a:srgbClr val="FF0000"/>
                  </a:solidFill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82" name="Freeform 858">
                    <a:extLst>
                      <a:ext uri="{FF2B5EF4-FFF2-40B4-BE49-F238E27FC236}">
                        <a16:creationId xmlns:a16="http://schemas.microsoft.com/office/drawing/2014/main" id="{36EC9009-B819-0A92-DAC5-F761B94723E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72" y="1086"/>
                    <a:ext cx="43" cy="29"/>
                  </a:xfrm>
                  <a:custGeom>
                    <a:avLst/>
                    <a:gdLst>
                      <a:gd name="T0" fmla="*/ 0 w 42"/>
                      <a:gd name="T1" fmla="*/ 8 h 28"/>
                      <a:gd name="T2" fmla="*/ 4 w 42"/>
                      <a:gd name="T3" fmla="*/ 8 h 28"/>
                      <a:gd name="T4" fmla="*/ 4 w 42"/>
                      <a:gd name="T5" fmla="*/ 4 h 28"/>
                      <a:gd name="T6" fmla="*/ 8 w 42"/>
                      <a:gd name="T7" fmla="*/ 4 h 28"/>
                      <a:gd name="T8" fmla="*/ 12 w 42"/>
                      <a:gd name="T9" fmla="*/ 4 h 28"/>
                      <a:gd name="T10" fmla="*/ 12 w 42"/>
                      <a:gd name="T11" fmla="*/ 0 h 28"/>
                      <a:gd name="T12" fmla="*/ 16 w 42"/>
                      <a:gd name="T13" fmla="*/ 0 h 28"/>
                      <a:gd name="T14" fmla="*/ 16 w 42"/>
                      <a:gd name="T15" fmla="*/ 4 h 28"/>
                      <a:gd name="T16" fmla="*/ 19 w 42"/>
                      <a:gd name="T17" fmla="*/ 4 h 28"/>
                      <a:gd name="T18" fmla="*/ 23 w 42"/>
                      <a:gd name="T19" fmla="*/ 4 h 28"/>
                      <a:gd name="T20" fmla="*/ 23 w 42"/>
                      <a:gd name="T21" fmla="*/ 8 h 28"/>
                      <a:gd name="T22" fmla="*/ 27 w 42"/>
                      <a:gd name="T23" fmla="*/ 8 h 28"/>
                      <a:gd name="T24" fmla="*/ 27 w 42"/>
                      <a:gd name="T25" fmla="*/ 12 h 28"/>
                      <a:gd name="T26" fmla="*/ 31 w 42"/>
                      <a:gd name="T27" fmla="*/ 12 h 28"/>
                      <a:gd name="T28" fmla="*/ 27 w 42"/>
                      <a:gd name="T29" fmla="*/ 12 h 28"/>
                      <a:gd name="T30" fmla="*/ 31 w 42"/>
                      <a:gd name="T31" fmla="*/ 12 h 28"/>
                      <a:gd name="T32" fmla="*/ 31 w 42"/>
                      <a:gd name="T33" fmla="*/ 16 h 28"/>
                      <a:gd name="T34" fmla="*/ 27 w 42"/>
                      <a:gd name="T35" fmla="*/ 16 h 28"/>
                      <a:gd name="T36" fmla="*/ 31 w 42"/>
                      <a:gd name="T37" fmla="*/ 20 h 28"/>
                      <a:gd name="T38" fmla="*/ 31 w 42"/>
                      <a:gd name="T39" fmla="*/ 16 h 28"/>
                      <a:gd name="T40" fmla="*/ 35 w 42"/>
                      <a:gd name="T41" fmla="*/ 16 h 28"/>
                      <a:gd name="T42" fmla="*/ 35 w 42"/>
                      <a:gd name="T43" fmla="*/ 20 h 28"/>
                      <a:gd name="T44" fmla="*/ 39 w 42"/>
                      <a:gd name="T45" fmla="*/ 24 h 28"/>
                      <a:gd name="T46" fmla="*/ 39 w 42"/>
                      <a:gd name="T47" fmla="*/ 28 h 28"/>
                      <a:gd name="T48" fmla="*/ 42 w 42"/>
                      <a:gd name="T49" fmla="*/ 28 h 28"/>
                      <a:gd name="T50" fmla="*/ 31 w 42"/>
                      <a:gd name="T51" fmla="*/ 24 h 28"/>
                      <a:gd name="T52" fmla="*/ 27 w 42"/>
                      <a:gd name="T53" fmla="*/ 24 h 28"/>
                      <a:gd name="T54" fmla="*/ 19 w 42"/>
                      <a:gd name="T55" fmla="*/ 20 h 28"/>
                      <a:gd name="T56" fmla="*/ 8 w 42"/>
                      <a:gd name="T57" fmla="*/ 12 h 28"/>
                      <a:gd name="T58" fmla="*/ 4 w 42"/>
                      <a:gd name="T59" fmla="*/ 8 h 28"/>
                      <a:gd name="T60" fmla="*/ 0 w 42"/>
                      <a:gd name="T61" fmla="*/ 8 h 2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</a:cxnLst>
                    <a:rect l="0" t="0" r="r" b="b"/>
                    <a:pathLst>
                      <a:path w="42" h="28">
                        <a:moveTo>
                          <a:pt x="0" y="8"/>
                        </a:moveTo>
                        <a:lnTo>
                          <a:pt x="4" y="8"/>
                        </a:lnTo>
                        <a:lnTo>
                          <a:pt x="4" y="4"/>
                        </a:lnTo>
                        <a:lnTo>
                          <a:pt x="8" y="4"/>
                        </a:lnTo>
                        <a:lnTo>
                          <a:pt x="12" y="4"/>
                        </a:lnTo>
                        <a:lnTo>
                          <a:pt x="12" y="0"/>
                        </a:lnTo>
                        <a:lnTo>
                          <a:pt x="16" y="0"/>
                        </a:lnTo>
                        <a:lnTo>
                          <a:pt x="16" y="4"/>
                        </a:lnTo>
                        <a:lnTo>
                          <a:pt x="19" y="4"/>
                        </a:lnTo>
                        <a:lnTo>
                          <a:pt x="23" y="4"/>
                        </a:lnTo>
                        <a:lnTo>
                          <a:pt x="23" y="8"/>
                        </a:lnTo>
                        <a:lnTo>
                          <a:pt x="27" y="8"/>
                        </a:lnTo>
                        <a:lnTo>
                          <a:pt x="27" y="12"/>
                        </a:lnTo>
                        <a:lnTo>
                          <a:pt x="31" y="12"/>
                        </a:lnTo>
                        <a:lnTo>
                          <a:pt x="27" y="12"/>
                        </a:lnTo>
                        <a:lnTo>
                          <a:pt x="31" y="12"/>
                        </a:lnTo>
                        <a:lnTo>
                          <a:pt x="31" y="16"/>
                        </a:lnTo>
                        <a:lnTo>
                          <a:pt x="27" y="16"/>
                        </a:lnTo>
                        <a:lnTo>
                          <a:pt x="31" y="20"/>
                        </a:lnTo>
                        <a:lnTo>
                          <a:pt x="31" y="16"/>
                        </a:lnTo>
                        <a:lnTo>
                          <a:pt x="35" y="16"/>
                        </a:lnTo>
                        <a:lnTo>
                          <a:pt x="35" y="20"/>
                        </a:lnTo>
                        <a:lnTo>
                          <a:pt x="39" y="24"/>
                        </a:lnTo>
                        <a:lnTo>
                          <a:pt x="39" y="28"/>
                        </a:lnTo>
                        <a:lnTo>
                          <a:pt x="42" y="28"/>
                        </a:lnTo>
                        <a:lnTo>
                          <a:pt x="31" y="24"/>
                        </a:lnTo>
                        <a:lnTo>
                          <a:pt x="27" y="24"/>
                        </a:lnTo>
                        <a:lnTo>
                          <a:pt x="19" y="20"/>
                        </a:lnTo>
                        <a:lnTo>
                          <a:pt x="8" y="12"/>
                        </a:lnTo>
                        <a:lnTo>
                          <a:pt x="4" y="8"/>
                        </a:lnTo>
                        <a:lnTo>
                          <a:pt x="0" y="8"/>
                        </a:lnTo>
                        <a:close/>
                      </a:path>
                    </a:pathLst>
                  </a:custGeom>
                  <a:solidFill>
                    <a:srgbClr val="FF0000"/>
                  </a:solidFill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83" name="Freeform 859">
                    <a:extLst>
                      <a:ext uri="{FF2B5EF4-FFF2-40B4-BE49-F238E27FC236}">
                        <a16:creationId xmlns:a16="http://schemas.microsoft.com/office/drawing/2014/main" id="{173CD9B8-172A-1BB3-58F2-8E88293E3C7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54" y="1093"/>
                    <a:ext cx="61" cy="24"/>
                  </a:xfrm>
                  <a:custGeom>
                    <a:avLst/>
                    <a:gdLst>
                      <a:gd name="T0" fmla="*/ 19 w 61"/>
                      <a:gd name="T1" fmla="*/ 0 h 24"/>
                      <a:gd name="T2" fmla="*/ 23 w 61"/>
                      <a:gd name="T3" fmla="*/ 0 h 24"/>
                      <a:gd name="T4" fmla="*/ 27 w 61"/>
                      <a:gd name="T5" fmla="*/ 4 h 24"/>
                      <a:gd name="T6" fmla="*/ 38 w 61"/>
                      <a:gd name="T7" fmla="*/ 12 h 24"/>
                      <a:gd name="T8" fmla="*/ 46 w 61"/>
                      <a:gd name="T9" fmla="*/ 16 h 24"/>
                      <a:gd name="T10" fmla="*/ 50 w 61"/>
                      <a:gd name="T11" fmla="*/ 16 h 24"/>
                      <a:gd name="T12" fmla="*/ 61 w 61"/>
                      <a:gd name="T13" fmla="*/ 20 h 24"/>
                      <a:gd name="T14" fmla="*/ 58 w 61"/>
                      <a:gd name="T15" fmla="*/ 20 h 24"/>
                      <a:gd name="T16" fmla="*/ 42 w 61"/>
                      <a:gd name="T17" fmla="*/ 20 h 24"/>
                      <a:gd name="T18" fmla="*/ 38 w 61"/>
                      <a:gd name="T19" fmla="*/ 20 h 24"/>
                      <a:gd name="T20" fmla="*/ 0 w 61"/>
                      <a:gd name="T21" fmla="*/ 24 h 24"/>
                      <a:gd name="T22" fmla="*/ 0 w 61"/>
                      <a:gd name="T23" fmla="*/ 20 h 24"/>
                      <a:gd name="T24" fmla="*/ 4 w 61"/>
                      <a:gd name="T25" fmla="*/ 20 h 24"/>
                      <a:gd name="T26" fmla="*/ 8 w 61"/>
                      <a:gd name="T27" fmla="*/ 20 h 24"/>
                      <a:gd name="T28" fmla="*/ 8 w 61"/>
                      <a:gd name="T29" fmla="*/ 16 h 24"/>
                      <a:gd name="T30" fmla="*/ 8 w 61"/>
                      <a:gd name="T31" fmla="*/ 12 h 24"/>
                      <a:gd name="T32" fmla="*/ 12 w 61"/>
                      <a:gd name="T33" fmla="*/ 12 h 24"/>
                      <a:gd name="T34" fmla="*/ 15 w 61"/>
                      <a:gd name="T35" fmla="*/ 12 h 24"/>
                      <a:gd name="T36" fmla="*/ 15 w 61"/>
                      <a:gd name="T37" fmla="*/ 8 h 24"/>
                      <a:gd name="T38" fmla="*/ 19 w 61"/>
                      <a:gd name="T39" fmla="*/ 8 h 24"/>
                      <a:gd name="T40" fmla="*/ 19 w 61"/>
                      <a:gd name="T41" fmla="*/ 4 h 24"/>
                      <a:gd name="T42" fmla="*/ 19 w 61"/>
                      <a:gd name="T43" fmla="*/ 0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</a:cxnLst>
                    <a:rect l="0" t="0" r="r" b="b"/>
                    <a:pathLst>
                      <a:path w="61" h="24">
                        <a:moveTo>
                          <a:pt x="19" y="0"/>
                        </a:moveTo>
                        <a:lnTo>
                          <a:pt x="23" y="0"/>
                        </a:lnTo>
                        <a:lnTo>
                          <a:pt x="27" y="4"/>
                        </a:lnTo>
                        <a:lnTo>
                          <a:pt x="38" y="12"/>
                        </a:lnTo>
                        <a:lnTo>
                          <a:pt x="46" y="16"/>
                        </a:lnTo>
                        <a:lnTo>
                          <a:pt x="50" y="16"/>
                        </a:lnTo>
                        <a:lnTo>
                          <a:pt x="61" y="20"/>
                        </a:lnTo>
                        <a:lnTo>
                          <a:pt x="58" y="20"/>
                        </a:lnTo>
                        <a:lnTo>
                          <a:pt x="42" y="20"/>
                        </a:lnTo>
                        <a:lnTo>
                          <a:pt x="38" y="20"/>
                        </a:lnTo>
                        <a:lnTo>
                          <a:pt x="0" y="24"/>
                        </a:lnTo>
                        <a:lnTo>
                          <a:pt x="0" y="20"/>
                        </a:lnTo>
                        <a:lnTo>
                          <a:pt x="4" y="20"/>
                        </a:lnTo>
                        <a:lnTo>
                          <a:pt x="8" y="20"/>
                        </a:lnTo>
                        <a:lnTo>
                          <a:pt x="8" y="16"/>
                        </a:lnTo>
                        <a:lnTo>
                          <a:pt x="8" y="12"/>
                        </a:lnTo>
                        <a:lnTo>
                          <a:pt x="12" y="12"/>
                        </a:lnTo>
                        <a:lnTo>
                          <a:pt x="15" y="12"/>
                        </a:lnTo>
                        <a:lnTo>
                          <a:pt x="15" y="8"/>
                        </a:lnTo>
                        <a:lnTo>
                          <a:pt x="19" y="8"/>
                        </a:lnTo>
                        <a:lnTo>
                          <a:pt x="19" y="4"/>
                        </a:lnTo>
                        <a:lnTo>
                          <a:pt x="19" y="0"/>
                        </a:lnTo>
                        <a:close/>
                      </a:path>
                    </a:pathLst>
                  </a:custGeom>
                  <a:solidFill>
                    <a:srgbClr val="FF0000"/>
                  </a:solidFill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84" name="Freeform 860">
                    <a:extLst>
                      <a:ext uri="{FF2B5EF4-FFF2-40B4-BE49-F238E27FC236}">
                        <a16:creationId xmlns:a16="http://schemas.microsoft.com/office/drawing/2014/main" id="{50320D15-55B7-2AAF-6CF8-66A50CC2DBC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07" y="1101"/>
                    <a:ext cx="66" cy="162"/>
                  </a:xfrm>
                  <a:custGeom>
                    <a:avLst/>
                    <a:gdLst>
                      <a:gd name="T0" fmla="*/ 4 w 65"/>
                      <a:gd name="T1" fmla="*/ 0 h 162"/>
                      <a:gd name="T2" fmla="*/ 11 w 65"/>
                      <a:gd name="T3" fmla="*/ 4 h 162"/>
                      <a:gd name="T4" fmla="*/ 15 w 65"/>
                      <a:gd name="T5" fmla="*/ 4 h 162"/>
                      <a:gd name="T6" fmla="*/ 27 w 65"/>
                      <a:gd name="T7" fmla="*/ 4 h 162"/>
                      <a:gd name="T8" fmla="*/ 34 w 65"/>
                      <a:gd name="T9" fmla="*/ 0 h 162"/>
                      <a:gd name="T10" fmla="*/ 42 w 65"/>
                      <a:gd name="T11" fmla="*/ 4 h 162"/>
                      <a:gd name="T12" fmla="*/ 46 w 65"/>
                      <a:gd name="T13" fmla="*/ 4 h 162"/>
                      <a:gd name="T14" fmla="*/ 46 w 65"/>
                      <a:gd name="T15" fmla="*/ 16 h 162"/>
                      <a:gd name="T16" fmla="*/ 42 w 65"/>
                      <a:gd name="T17" fmla="*/ 24 h 162"/>
                      <a:gd name="T18" fmla="*/ 38 w 65"/>
                      <a:gd name="T19" fmla="*/ 32 h 162"/>
                      <a:gd name="T20" fmla="*/ 38 w 65"/>
                      <a:gd name="T21" fmla="*/ 36 h 162"/>
                      <a:gd name="T22" fmla="*/ 46 w 65"/>
                      <a:gd name="T23" fmla="*/ 40 h 162"/>
                      <a:gd name="T24" fmla="*/ 46 w 65"/>
                      <a:gd name="T25" fmla="*/ 44 h 162"/>
                      <a:gd name="T26" fmla="*/ 42 w 65"/>
                      <a:gd name="T27" fmla="*/ 52 h 162"/>
                      <a:gd name="T28" fmla="*/ 46 w 65"/>
                      <a:gd name="T29" fmla="*/ 65 h 162"/>
                      <a:gd name="T30" fmla="*/ 53 w 65"/>
                      <a:gd name="T31" fmla="*/ 69 h 162"/>
                      <a:gd name="T32" fmla="*/ 61 w 65"/>
                      <a:gd name="T33" fmla="*/ 77 h 162"/>
                      <a:gd name="T34" fmla="*/ 53 w 65"/>
                      <a:gd name="T35" fmla="*/ 81 h 162"/>
                      <a:gd name="T36" fmla="*/ 61 w 65"/>
                      <a:gd name="T37" fmla="*/ 85 h 162"/>
                      <a:gd name="T38" fmla="*/ 65 w 65"/>
                      <a:gd name="T39" fmla="*/ 85 h 162"/>
                      <a:gd name="T40" fmla="*/ 61 w 65"/>
                      <a:gd name="T41" fmla="*/ 93 h 162"/>
                      <a:gd name="T42" fmla="*/ 65 w 65"/>
                      <a:gd name="T43" fmla="*/ 101 h 162"/>
                      <a:gd name="T44" fmla="*/ 61 w 65"/>
                      <a:gd name="T45" fmla="*/ 109 h 162"/>
                      <a:gd name="T46" fmla="*/ 61 w 65"/>
                      <a:gd name="T47" fmla="*/ 117 h 162"/>
                      <a:gd name="T48" fmla="*/ 57 w 65"/>
                      <a:gd name="T49" fmla="*/ 125 h 162"/>
                      <a:gd name="T50" fmla="*/ 53 w 65"/>
                      <a:gd name="T51" fmla="*/ 133 h 162"/>
                      <a:gd name="T52" fmla="*/ 53 w 65"/>
                      <a:gd name="T53" fmla="*/ 137 h 162"/>
                      <a:gd name="T54" fmla="*/ 50 w 65"/>
                      <a:gd name="T55" fmla="*/ 146 h 162"/>
                      <a:gd name="T56" fmla="*/ 53 w 65"/>
                      <a:gd name="T57" fmla="*/ 158 h 162"/>
                      <a:gd name="T58" fmla="*/ 50 w 65"/>
                      <a:gd name="T59" fmla="*/ 162 h 162"/>
                      <a:gd name="T60" fmla="*/ 42 w 65"/>
                      <a:gd name="T61" fmla="*/ 162 h 162"/>
                      <a:gd name="T62" fmla="*/ 34 w 65"/>
                      <a:gd name="T63" fmla="*/ 158 h 162"/>
                      <a:gd name="T64" fmla="*/ 30 w 65"/>
                      <a:gd name="T65" fmla="*/ 158 h 162"/>
                      <a:gd name="T66" fmla="*/ 23 w 65"/>
                      <a:gd name="T67" fmla="*/ 162 h 162"/>
                      <a:gd name="T68" fmla="*/ 27 w 65"/>
                      <a:gd name="T69" fmla="*/ 150 h 162"/>
                      <a:gd name="T70" fmla="*/ 23 w 65"/>
                      <a:gd name="T71" fmla="*/ 142 h 162"/>
                      <a:gd name="T72" fmla="*/ 23 w 65"/>
                      <a:gd name="T73" fmla="*/ 129 h 162"/>
                      <a:gd name="T74" fmla="*/ 19 w 65"/>
                      <a:gd name="T75" fmla="*/ 121 h 162"/>
                      <a:gd name="T76" fmla="*/ 15 w 65"/>
                      <a:gd name="T77" fmla="*/ 121 h 162"/>
                      <a:gd name="T78" fmla="*/ 11 w 65"/>
                      <a:gd name="T79" fmla="*/ 113 h 162"/>
                      <a:gd name="T80" fmla="*/ 4 w 65"/>
                      <a:gd name="T81" fmla="*/ 105 h 162"/>
                      <a:gd name="T82" fmla="*/ 4 w 65"/>
                      <a:gd name="T83" fmla="*/ 101 h 162"/>
                      <a:gd name="T84" fmla="*/ 7 w 65"/>
                      <a:gd name="T85" fmla="*/ 93 h 162"/>
                      <a:gd name="T86" fmla="*/ 11 w 65"/>
                      <a:gd name="T87" fmla="*/ 93 h 162"/>
                      <a:gd name="T88" fmla="*/ 4 w 65"/>
                      <a:gd name="T89" fmla="*/ 85 h 162"/>
                      <a:gd name="T90" fmla="*/ 7 w 65"/>
                      <a:gd name="T91" fmla="*/ 77 h 162"/>
                      <a:gd name="T92" fmla="*/ 15 w 65"/>
                      <a:gd name="T93" fmla="*/ 73 h 162"/>
                      <a:gd name="T94" fmla="*/ 19 w 65"/>
                      <a:gd name="T95" fmla="*/ 65 h 162"/>
                      <a:gd name="T96" fmla="*/ 19 w 65"/>
                      <a:gd name="T97" fmla="*/ 61 h 162"/>
                      <a:gd name="T98" fmla="*/ 23 w 65"/>
                      <a:gd name="T99" fmla="*/ 48 h 162"/>
                      <a:gd name="T100" fmla="*/ 11 w 65"/>
                      <a:gd name="T101" fmla="*/ 40 h 162"/>
                      <a:gd name="T102" fmla="*/ 11 w 65"/>
                      <a:gd name="T103" fmla="*/ 32 h 162"/>
                      <a:gd name="T104" fmla="*/ 4 w 65"/>
                      <a:gd name="T105" fmla="*/ 28 h 162"/>
                      <a:gd name="T106" fmla="*/ 4 w 65"/>
                      <a:gd name="T107" fmla="*/ 24 h 162"/>
                      <a:gd name="T108" fmla="*/ 7 w 65"/>
                      <a:gd name="T109" fmla="*/ 16 h 162"/>
                      <a:gd name="T110" fmla="*/ 4 w 65"/>
                      <a:gd name="T111" fmla="*/ 8 h 16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</a:cxnLst>
                    <a:rect l="0" t="0" r="r" b="b"/>
                    <a:pathLst>
                      <a:path w="65" h="162">
                        <a:moveTo>
                          <a:pt x="0" y="4"/>
                        </a:moveTo>
                        <a:lnTo>
                          <a:pt x="4" y="4"/>
                        </a:lnTo>
                        <a:lnTo>
                          <a:pt x="4" y="0"/>
                        </a:lnTo>
                        <a:lnTo>
                          <a:pt x="4" y="4"/>
                        </a:lnTo>
                        <a:lnTo>
                          <a:pt x="7" y="4"/>
                        </a:lnTo>
                        <a:lnTo>
                          <a:pt x="11" y="4"/>
                        </a:lnTo>
                        <a:lnTo>
                          <a:pt x="11" y="8"/>
                        </a:lnTo>
                        <a:lnTo>
                          <a:pt x="15" y="8"/>
                        </a:lnTo>
                        <a:lnTo>
                          <a:pt x="15" y="4"/>
                        </a:lnTo>
                        <a:lnTo>
                          <a:pt x="19" y="4"/>
                        </a:lnTo>
                        <a:lnTo>
                          <a:pt x="23" y="4"/>
                        </a:lnTo>
                        <a:lnTo>
                          <a:pt x="27" y="4"/>
                        </a:lnTo>
                        <a:lnTo>
                          <a:pt x="30" y="4"/>
                        </a:lnTo>
                        <a:lnTo>
                          <a:pt x="34" y="4"/>
                        </a:lnTo>
                        <a:lnTo>
                          <a:pt x="34" y="0"/>
                        </a:lnTo>
                        <a:lnTo>
                          <a:pt x="34" y="4"/>
                        </a:lnTo>
                        <a:lnTo>
                          <a:pt x="38" y="4"/>
                        </a:lnTo>
                        <a:lnTo>
                          <a:pt x="42" y="4"/>
                        </a:lnTo>
                        <a:lnTo>
                          <a:pt x="46" y="4"/>
                        </a:lnTo>
                        <a:lnTo>
                          <a:pt x="42" y="4"/>
                        </a:lnTo>
                        <a:lnTo>
                          <a:pt x="46" y="4"/>
                        </a:lnTo>
                        <a:lnTo>
                          <a:pt x="46" y="8"/>
                        </a:lnTo>
                        <a:lnTo>
                          <a:pt x="46" y="12"/>
                        </a:lnTo>
                        <a:lnTo>
                          <a:pt x="46" y="16"/>
                        </a:lnTo>
                        <a:lnTo>
                          <a:pt x="46" y="20"/>
                        </a:lnTo>
                        <a:lnTo>
                          <a:pt x="42" y="20"/>
                        </a:lnTo>
                        <a:lnTo>
                          <a:pt x="42" y="24"/>
                        </a:lnTo>
                        <a:lnTo>
                          <a:pt x="42" y="28"/>
                        </a:lnTo>
                        <a:lnTo>
                          <a:pt x="38" y="28"/>
                        </a:lnTo>
                        <a:lnTo>
                          <a:pt x="38" y="32"/>
                        </a:lnTo>
                        <a:lnTo>
                          <a:pt x="34" y="32"/>
                        </a:lnTo>
                        <a:lnTo>
                          <a:pt x="34" y="36"/>
                        </a:lnTo>
                        <a:lnTo>
                          <a:pt x="38" y="36"/>
                        </a:lnTo>
                        <a:lnTo>
                          <a:pt x="38" y="40"/>
                        </a:lnTo>
                        <a:lnTo>
                          <a:pt x="42" y="40"/>
                        </a:lnTo>
                        <a:lnTo>
                          <a:pt x="46" y="40"/>
                        </a:lnTo>
                        <a:lnTo>
                          <a:pt x="50" y="40"/>
                        </a:lnTo>
                        <a:lnTo>
                          <a:pt x="50" y="44"/>
                        </a:lnTo>
                        <a:lnTo>
                          <a:pt x="46" y="44"/>
                        </a:lnTo>
                        <a:lnTo>
                          <a:pt x="46" y="48"/>
                        </a:lnTo>
                        <a:lnTo>
                          <a:pt x="46" y="52"/>
                        </a:lnTo>
                        <a:lnTo>
                          <a:pt x="42" y="52"/>
                        </a:lnTo>
                        <a:lnTo>
                          <a:pt x="42" y="57"/>
                        </a:lnTo>
                        <a:lnTo>
                          <a:pt x="46" y="61"/>
                        </a:lnTo>
                        <a:lnTo>
                          <a:pt x="46" y="65"/>
                        </a:lnTo>
                        <a:lnTo>
                          <a:pt x="50" y="65"/>
                        </a:lnTo>
                        <a:lnTo>
                          <a:pt x="50" y="69"/>
                        </a:lnTo>
                        <a:lnTo>
                          <a:pt x="53" y="69"/>
                        </a:lnTo>
                        <a:lnTo>
                          <a:pt x="57" y="73"/>
                        </a:lnTo>
                        <a:lnTo>
                          <a:pt x="61" y="73"/>
                        </a:lnTo>
                        <a:lnTo>
                          <a:pt x="61" y="77"/>
                        </a:lnTo>
                        <a:lnTo>
                          <a:pt x="57" y="77"/>
                        </a:lnTo>
                        <a:lnTo>
                          <a:pt x="53" y="77"/>
                        </a:lnTo>
                        <a:lnTo>
                          <a:pt x="53" y="81"/>
                        </a:lnTo>
                        <a:lnTo>
                          <a:pt x="57" y="81"/>
                        </a:lnTo>
                        <a:lnTo>
                          <a:pt x="57" y="85"/>
                        </a:lnTo>
                        <a:lnTo>
                          <a:pt x="61" y="85"/>
                        </a:lnTo>
                        <a:lnTo>
                          <a:pt x="65" y="85"/>
                        </a:lnTo>
                        <a:lnTo>
                          <a:pt x="65" y="81"/>
                        </a:lnTo>
                        <a:lnTo>
                          <a:pt x="65" y="85"/>
                        </a:lnTo>
                        <a:lnTo>
                          <a:pt x="65" y="89"/>
                        </a:lnTo>
                        <a:lnTo>
                          <a:pt x="61" y="89"/>
                        </a:lnTo>
                        <a:lnTo>
                          <a:pt x="61" y="93"/>
                        </a:lnTo>
                        <a:lnTo>
                          <a:pt x="65" y="93"/>
                        </a:lnTo>
                        <a:lnTo>
                          <a:pt x="65" y="97"/>
                        </a:lnTo>
                        <a:lnTo>
                          <a:pt x="65" y="101"/>
                        </a:lnTo>
                        <a:lnTo>
                          <a:pt x="65" y="105"/>
                        </a:lnTo>
                        <a:lnTo>
                          <a:pt x="61" y="105"/>
                        </a:lnTo>
                        <a:lnTo>
                          <a:pt x="61" y="109"/>
                        </a:lnTo>
                        <a:lnTo>
                          <a:pt x="65" y="109"/>
                        </a:lnTo>
                        <a:lnTo>
                          <a:pt x="65" y="113"/>
                        </a:lnTo>
                        <a:lnTo>
                          <a:pt x="61" y="117"/>
                        </a:lnTo>
                        <a:lnTo>
                          <a:pt x="61" y="121"/>
                        </a:lnTo>
                        <a:lnTo>
                          <a:pt x="57" y="121"/>
                        </a:lnTo>
                        <a:lnTo>
                          <a:pt x="57" y="125"/>
                        </a:lnTo>
                        <a:lnTo>
                          <a:pt x="57" y="129"/>
                        </a:lnTo>
                        <a:lnTo>
                          <a:pt x="53" y="129"/>
                        </a:lnTo>
                        <a:lnTo>
                          <a:pt x="53" y="133"/>
                        </a:lnTo>
                        <a:lnTo>
                          <a:pt x="53" y="137"/>
                        </a:lnTo>
                        <a:lnTo>
                          <a:pt x="57" y="137"/>
                        </a:lnTo>
                        <a:lnTo>
                          <a:pt x="53" y="137"/>
                        </a:lnTo>
                        <a:lnTo>
                          <a:pt x="53" y="142"/>
                        </a:lnTo>
                        <a:lnTo>
                          <a:pt x="50" y="142"/>
                        </a:lnTo>
                        <a:lnTo>
                          <a:pt x="50" y="146"/>
                        </a:lnTo>
                        <a:lnTo>
                          <a:pt x="50" y="150"/>
                        </a:lnTo>
                        <a:lnTo>
                          <a:pt x="53" y="154"/>
                        </a:lnTo>
                        <a:lnTo>
                          <a:pt x="53" y="158"/>
                        </a:lnTo>
                        <a:lnTo>
                          <a:pt x="50" y="158"/>
                        </a:lnTo>
                        <a:lnTo>
                          <a:pt x="53" y="158"/>
                        </a:lnTo>
                        <a:lnTo>
                          <a:pt x="50" y="162"/>
                        </a:lnTo>
                        <a:lnTo>
                          <a:pt x="46" y="158"/>
                        </a:lnTo>
                        <a:lnTo>
                          <a:pt x="42" y="158"/>
                        </a:lnTo>
                        <a:lnTo>
                          <a:pt x="42" y="162"/>
                        </a:lnTo>
                        <a:lnTo>
                          <a:pt x="42" y="158"/>
                        </a:lnTo>
                        <a:lnTo>
                          <a:pt x="38" y="158"/>
                        </a:lnTo>
                        <a:lnTo>
                          <a:pt x="34" y="158"/>
                        </a:lnTo>
                        <a:lnTo>
                          <a:pt x="30" y="158"/>
                        </a:lnTo>
                        <a:lnTo>
                          <a:pt x="30" y="162"/>
                        </a:lnTo>
                        <a:lnTo>
                          <a:pt x="30" y="158"/>
                        </a:lnTo>
                        <a:lnTo>
                          <a:pt x="27" y="158"/>
                        </a:lnTo>
                        <a:lnTo>
                          <a:pt x="27" y="162"/>
                        </a:lnTo>
                        <a:lnTo>
                          <a:pt x="23" y="162"/>
                        </a:lnTo>
                        <a:lnTo>
                          <a:pt x="23" y="158"/>
                        </a:lnTo>
                        <a:lnTo>
                          <a:pt x="27" y="154"/>
                        </a:lnTo>
                        <a:lnTo>
                          <a:pt x="27" y="150"/>
                        </a:lnTo>
                        <a:lnTo>
                          <a:pt x="23" y="150"/>
                        </a:lnTo>
                        <a:lnTo>
                          <a:pt x="23" y="146"/>
                        </a:lnTo>
                        <a:lnTo>
                          <a:pt x="23" y="142"/>
                        </a:lnTo>
                        <a:lnTo>
                          <a:pt x="23" y="137"/>
                        </a:lnTo>
                        <a:lnTo>
                          <a:pt x="23" y="133"/>
                        </a:lnTo>
                        <a:lnTo>
                          <a:pt x="23" y="129"/>
                        </a:lnTo>
                        <a:lnTo>
                          <a:pt x="19" y="129"/>
                        </a:lnTo>
                        <a:lnTo>
                          <a:pt x="19" y="125"/>
                        </a:lnTo>
                        <a:lnTo>
                          <a:pt x="19" y="121"/>
                        </a:lnTo>
                        <a:lnTo>
                          <a:pt x="15" y="121"/>
                        </a:lnTo>
                        <a:lnTo>
                          <a:pt x="19" y="121"/>
                        </a:lnTo>
                        <a:lnTo>
                          <a:pt x="15" y="121"/>
                        </a:lnTo>
                        <a:lnTo>
                          <a:pt x="15" y="117"/>
                        </a:lnTo>
                        <a:lnTo>
                          <a:pt x="15" y="113"/>
                        </a:lnTo>
                        <a:lnTo>
                          <a:pt x="11" y="113"/>
                        </a:lnTo>
                        <a:lnTo>
                          <a:pt x="7" y="109"/>
                        </a:lnTo>
                        <a:lnTo>
                          <a:pt x="7" y="105"/>
                        </a:lnTo>
                        <a:lnTo>
                          <a:pt x="4" y="105"/>
                        </a:lnTo>
                        <a:lnTo>
                          <a:pt x="4" y="101"/>
                        </a:lnTo>
                        <a:lnTo>
                          <a:pt x="0" y="101"/>
                        </a:lnTo>
                        <a:lnTo>
                          <a:pt x="4" y="101"/>
                        </a:lnTo>
                        <a:lnTo>
                          <a:pt x="4" y="97"/>
                        </a:lnTo>
                        <a:lnTo>
                          <a:pt x="7" y="97"/>
                        </a:lnTo>
                        <a:lnTo>
                          <a:pt x="7" y="93"/>
                        </a:lnTo>
                        <a:lnTo>
                          <a:pt x="11" y="93"/>
                        </a:lnTo>
                        <a:lnTo>
                          <a:pt x="11" y="97"/>
                        </a:lnTo>
                        <a:lnTo>
                          <a:pt x="11" y="93"/>
                        </a:lnTo>
                        <a:lnTo>
                          <a:pt x="11" y="89"/>
                        </a:lnTo>
                        <a:lnTo>
                          <a:pt x="7" y="85"/>
                        </a:lnTo>
                        <a:lnTo>
                          <a:pt x="4" y="85"/>
                        </a:lnTo>
                        <a:lnTo>
                          <a:pt x="4" y="81"/>
                        </a:lnTo>
                        <a:lnTo>
                          <a:pt x="4" y="77"/>
                        </a:lnTo>
                        <a:lnTo>
                          <a:pt x="7" y="77"/>
                        </a:lnTo>
                        <a:lnTo>
                          <a:pt x="7" y="73"/>
                        </a:lnTo>
                        <a:lnTo>
                          <a:pt x="11" y="73"/>
                        </a:lnTo>
                        <a:lnTo>
                          <a:pt x="15" y="73"/>
                        </a:lnTo>
                        <a:lnTo>
                          <a:pt x="15" y="69"/>
                        </a:lnTo>
                        <a:lnTo>
                          <a:pt x="15" y="65"/>
                        </a:lnTo>
                        <a:lnTo>
                          <a:pt x="19" y="65"/>
                        </a:lnTo>
                        <a:lnTo>
                          <a:pt x="19" y="61"/>
                        </a:lnTo>
                        <a:lnTo>
                          <a:pt x="15" y="61"/>
                        </a:lnTo>
                        <a:lnTo>
                          <a:pt x="19" y="61"/>
                        </a:lnTo>
                        <a:lnTo>
                          <a:pt x="19" y="57"/>
                        </a:lnTo>
                        <a:lnTo>
                          <a:pt x="23" y="52"/>
                        </a:lnTo>
                        <a:lnTo>
                          <a:pt x="23" y="48"/>
                        </a:lnTo>
                        <a:lnTo>
                          <a:pt x="19" y="48"/>
                        </a:lnTo>
                        <a:lnTo>
                          <a:pt x="15" y="44"/>
                        </a:lnTo>
                        <a:lnTo>
                          <a:pt x="11" y="40"/>
                        </a:lnTo>
                        <a:lnTo>
                          <a:pt x="15" y="36"/>
                        </a:lnTo>
                        <a:lnTo>
                          <a:pt x="15" y="32"/>
                        </a:lnTo>
                        <a:lnTo>
                          <a:pt x="11" y="32"/>
                        </a:lnTo>
                        <a:lnTo>
                          <a:pt x="7" y="32"/>
                        </a:lnTo>
                        <a:lnTo>
                          <a:pt x="4" y="32"/>
                        </a:lnTo>
                        <a:lnTo>
                          <a:pt x="4" y="28"/>
                        </a:lnTo>
                        <a:lnTo>
                          <a:pt x="0" y="28"/>
                        </a:lnTo>
                        <a:lnTo>
                          <a:pt x="0" y="24"/>
                        </a:lnTo>
                        <a:lnTo>
                          <a:pt x="4" y="24"/>
                        </a:lnTo>
                        <a:lnTo>
                          <a:pt x="4" y="20"/>
                        </a:lnTo>
                        <a:lnTo>
                          <a:pt x="4" y="16"/>
                        </a:lnTo>
                        <a:lnTo>
                          <a:pt x="7" y="16"/>
                        </a:lnTo>
                        <a:lnTo>
                          <a:pt x="7" y="12"/>
                        </a:lnTo>
                        <a:lnTo>
                          <a:pt x="4" y="12"/>
                        </a:lnTo>
                        <a:lnTo>
                          <a:pt x="4" y="8"/>
                        </a:lnTo>
                        <a:lnTo>
                          <a:pt x="0" y="4"/>
                        </a:lnTo>
                        <a:close/>
                      </a:path>
                    </a:pathLst>
                  </a:custGeom>
                  <a:solidFill>
                    <a:srgbClr val="FF0000"/>
                  </a:solidFill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85" name="Freeform 861">
                    <a:extLst>
                      <a:ext uri="{FF2B5EF4-FFF2-40B4-BE49-F238E27FC236}">
                        <a16:creationId xmlns:a16="http://schemas.microsoft.com/office/drawing/2014/main" id="{3D6F7666-851A-EC9E-6705-50EE6E54353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78" y="1109"/>
                    <a:ext cx="272" cy="313"/>
                  </a:xfrm>
                  <a:custGeom>
                    <a:avLst/>
                    <a:gdLst>
                      <a:gd name="T0" fmla="*/ 138 w 272"/>
                      <a:gd name="T1" fmla="*/ 113 h 312"/>
                      <a:gd name="T2" fmla="*/ 134 w 272"/>
                      <a:gd name="T3" fmla="*/ 89 h 312"/>
                      <a:gd name="T4" fmla="*/ 126 w 272"/>
                      <a:gd name="T5" fmla="*/ 73 h 312"/>
                      <a:gd name="T6" fmla="*/ 123 w 272"/>
                      <a:gd name="T7" fmla="*/ 53 h 312"/>
                      <a:gd name="T8" fmla="*/ 119 w 272"/>
                      <a:gd name="T9" fmla="*/ 32 h 312"/>
                      <a:gd name="T10" fmla="*/ 115 w 272"/>
                      <a:gd name="T11" fmla="*/ 12 h 312"/>
                      <a:gd name="T12" fmla="*/ 115 w 272"/>
                      <a:gd name="T13" fmla="*/ 0 h 312"/>
                      <a:gd name="T14" fmla="*/ 130 w 272"/>
                      <a:gd name="T15" fmla="*/ 8 h 312"/>
                      <a:gd name="T16" fmla="*/ 146 w 272"/>
                      <a:gd name="T17" fmla="*/ 24 h 312"/>
                      <a:gd name="T18" fmla="*/ 161 w 272"/>
                      <a:gd name="T19" fmla="*/ 40 h 312"/>
                      <a:gd name="T20" fmla="*/ 172 w 272"/>
                      <a:gd name="T21" fmla="*/ 53 h 312"/>
                      <a:gd name="T22" fmla="*/ 192 w 272"/>
                      <a:gd name="T23" fmla="*/ 69 h 312"/>
                      <a:gd name="T24" fmla="*/ 203 w 272"/>
                      <a:gd name="T25" fmla="*/ 89 h 312"/>
                      <a:gd name="T26" fmla="*/ 222 w 272"/>
                      <a:gd name="T27" fmla="*/ 101 h 312"/>
                      <a:gd name="T28" fmla="*/ 234 w 272"/>
                      <a:gd name="T29" fmla="*/ 113 h 312"/>
                      <a:gd name="T30" fmla="*/ 245 w 272"/>
                      <a:gd name="T31" fmla="*/ 125 h 312"/>
                      <a:gd name="T32" fmla="*/ 261 w 272"/>
                      <a:gd name="T33" fmla="*/ 138 h 312"/>
                      <a:gd name="T34" fmla="*/ 268 w 272"/>
                      <a:gd name="T35" fmla="*/ 150 h 312"/>
                      <a:gd name="T36" fmla="*/ 245 w 272"/>
                      <a:gd name="T37" fmla="*/ 150 h 312"/>
                      <a:gd name="T38" fmla="*/ 234 w 272"/>
                      <a:gd name="T39" fmla="*/ 134 h 312"/>
                      <a:gd name="T40" fmla="*/ 218 w 272"/>
                      <a:gd name="T41" fmla="*/ 134 h 312"/>
                      <a:gd name="T42" fmla="*/ 199 w 272"/>
                      <a:gd name="T43" fmla="*/ 142 h 312"/>
                      <a:gd name="T44" fmla="*/ 180 w 272"/>
                      <a:gd name="T45" fmla="*/ 154 h 312"/>
                      <a:gd name="T46" fmla="*/ 165 w 272"/>
                      <a:gd name="T47" fmla="*/ 162 h 312"/>
                      <a:gd name="T48" fmla="*/ 146 w 272"/>
                      <a:gd name="T49" fmla="*/ 170 h 312"/>
                      <a:gd name="T50" fmla="*/ 130 w 272"/>
                      <a:gd name="T51" fmla="*/ 178 h 312"/>
                      <a:gd name="T52" fmla="*/ 111 w 272"/>
                      <a:gd name="T53" fmla="*/ 186 h 312"/>
                      <a:gd name="T54" fmla="*/ 103 w 272"/>
                      <a:gd name="T55" fmla="*/ 198 h 312"/>
                      <a:gd name="T56" fmla="*/ 100 w 272"/>
                      <a:gd name="T57" fmla="*/ 218 h 312"/>
                      <a:gd name="T58" fmla="*/ 88 w 272"/>
                      <a:gd name="T59" fmla="*/ 231 h 312"/>
                      <a:gd name="T60" fmla="*/ 84 w 272"/>
                      <a:gd name="T61" fmla="*/ 247 h 312"/>
                      <a:gd name="T62" fmla="*/ 100 w 272"/>
                      <a:gd name="T63" fmla="*/ 259 h 312"/>
                      <a:gd name="T64" fmla="*/ 111 w 272"/>
                      <a:gd name="T65" fmla="*/ 271 h 312"/>
                      <a:gd name="T66" fmla="*/ 123 w 272"/>
                      <a:gd name="T67" fmla="*/ 283 h 312"/>
                      <a:gd name="T68" fmla="*/ 134 w 272"/>
                      <a:gd name="T69" fmla="*/ 295 h 312"/>
                      <a:gd name="T70" fmla="*/ 134 w 272"/>
                      <a:gd name="T71" fmla="*/ 312 h 312"/>
                      <a:gd name="T72" fmla="*/ 123 w 272"/>
                      <a:gd name="T73" fmla="*/ 308 h 312"/>
                      <a:gd name="T74" fmla="*/ 103 w 272"/>
                      <a:gd name="T75" fmla="*/ 303 h 312"/>
                      <a:gd name="T76" fmla="*/ 84 w 272"/>
                      <a:gd name="T77" fmla="*/ 299 h 312"/>
                      <a:gd name="T78" fmla="*/ 69 w 272"/>
                      <a:gd name="T79" fmla="*/ 295 h 312"/>
                      <a:gd name="T80" fmla="*/ 54 w 272"/>
                      <a:gd name="T81" fmla="*/ 291 h 312"/>
                      <a:gd name="T82" fmla="*/ 46 w 272"/>
                      <a:gd name="T83" fmla="*/ 283 h 312"/>
                      <a:gd name="T84" fmla="*/ 34 w 272"/>
                      <a:gd name="T85" fmla="*/ 263 h 312"/>
                      <a:gd name="T86" fmla="*/ 19 w 272"/>
                      <a:gd name="T87" fmla="*/ 255 h 312"/>
                      <a:gd name="T88" fmla="*/ 4 w 272"/>
                      <a:gd name="T89" fmla="*/ 255 h 312"/>
                      <a:gd name="T90" fmla="*/ 8 w 272"/>
                      <a:gd name="T91" fmla="*/ 235 h 312"/>
                      <a:gd name="T92" fmla="*/ 4 w 272"/>
                      <a:gd name="T93" fmla="*/ 214 h 312"/>
                      <a:gd name="T94" fmla="*/ 4 w 272"/>
                      <a:gd name="T95" fmla="*/ 198 h 312"/>
                      <a:gd name="T96" fmla="*/ 15 w 272"/>
                      <a:gd name="T97" fmla="*/ 186 h 312"/>
                      <a:gd name="T98" fmla="*/ 31 w 272"/>
                      <a:gd name="T99" fmla="*/ 178 h 312"/>
                      <a:gd name="T100" fmla="*/ 42 w 272"/>
                      <a:gd name="T101" fmla="*/ 166 h 312"/>
                      <a:gd name="T102" fmla="*/ 50 w 272"/>
                      <a:gd name="T103" fmla="*/ 158 h 312"/>
                      <a:gd name="T104" fmla="*/ 69 w 272"/>
                      <a:gd name="T105" fmla="*/ 154 h 312"/>
                      <a:gd name="T106" fmla="*/ 80 w 272"/>
                      <a:gd name="T107" fmla="*/ 142 h 312"/>
                      <a:gd name="T108" fmla="*/ 103 w 272"/>
                      <a:gd name="T109" fmla="*/ 138 h 312"/>
                      <a:gd name="T110" fmla="*/ 119 w 272"/>
                      <a:gd name="T111" fmla="*/ 129 h 312"/>
                      <a:gd name="T112" fmla="*/ 130 w 272"/>
                      <a:gd name="T113" fmla="*/ 117 h 3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272" h="312">
                        <a:moveTo>
                          <a:pt x="130" y="117"/>
                        </a:moveTo>
                        <a:lnTo>
                          <a:pt x="130" y="113"/>
                        </a:lnTo>
                        <a:lnTo>
                          <a:pt x="134" y="113"/>
                        </a:lnTo>
                        <a:lnTo>
                          <a:pt x="134" y="117"/>
                        </a:lnTo>
                        <a:lnTo>
                          <a:pt x="138" y="117"/>
                        </a:lnTo>
                        <a:lnTo>
                          <a:pt x="138" y="113"/>
                        </a:lnTo>
                        <a:lnTo>
                          <a:pt x="138" y="109"/>
                        </a:lnTo>
                        <a:lnTo>
                          <a:pt x="138" y="105"/>
                        </a:lnTo>
                        <a:lnTo>
                          <a:pt x="134" y="101"/>
                        </a:lnTo>
                        <a:lnTo>
                          <a:pt x="134" y="97"/>
                        </a:lnTo>
                        <a:lnTo>
                          <a:pt x="134" y="93"/>
                        </a:lnTo>
                        <a:lnTo>
                          <a:pt x="134" y="89"/>
                        </a:lnTo>
                        <a:lnTo>
                          <a:pt x="134" y="85"/>
                        </a:lnTo>
                        <a:lnTo>
                          <a:pt x="134" y="81"/>
                        </a:lnTo>
                        <a:lnTo>
                          <a:pt x="130" y="81"/>
                        </a:lnTo>
                        <a:lnTo>
                          <a:pt x="130" y="77"/>
                        </a:lnTo>
                        <a:lnTo>
                          <a:pt x="130" y="73"/>
                        </a:lnTo>
                        <a:lnTo>
                          <a:pt x="126" y="73"/>
                        </a:lnTo>
                        <a:lnTo>
                          <a:pt x="126" y="69"/>
                        </a:lnTo>
                        <a:lnTo>
                          <a:pt x="126" y="65"/>
                        </a:lnTo>
                        <a:lnTo>
                          <a:pt x="123" y="65"/>
                        </a:lnTo>
                        <a:lnTo>
                          <a:pt x="123" y="61"/>
                        </a:lnTo>
                        <a:lnTo>
                          <a:pt x="123" y="57"/>
                        </a:lnTo>
                        <a:lnTo>
                          <a:pt x="123" y="53"/>
                        </a:lnTo>
                        <a:lnTo>
                          <a:pt x="123" y="49"/>
                        </a:lnTo>
                        <a:lnTo>
                          <a:pt x="123" y="44"/>
                        </a:lnTo>
                        <a:lnTo>
                          <a:pt x="119" y="44"/>
                        </a:lnTo>
                        <a:lnTo>
                          <a:pt x="119" y="40"/>
                        </a:lnTo>
                        <a:lnTo>
                          <a:pt x="119" y="36"/>
                        </a:lnTo>
                        <a:lnTo>
                          <a:pt x="119" y="32"/>
                        </a:lnTo>
                        <a:lnTo>
                          <a:pt x="119" y="28"/>
                        </a:lnTo>
                        <a:lnTo>
                          <a:pt x="119" y="24"/>
                        </a:lnTo>
                        <a:lnTo>
                          <a:pt x="119" y="20"/>
                        </a:lnTo>
                        <a:lnTo>
                          <a:pt x="119" y="16"/>
                        </a:lnTo>
                        <a:lnTo>
                          <a:pt x="115" y="16"/>
                        </a:lnTo>
                        <a:lnTo>
                          <a:pt x="115" y="12"/>
                        </a:lnTo>
                        <a:lnTo>
                          <a:pt x="111" y="8"/>
                        </a:lnTo>
                        <a:lnTo>
                          <a:pt x="111" y="4"/>
                        </a:lnTo>
                        <a:lnTo>
                          <a:pt x="111" y="0"/>
                        </a:lnTo>
                        <a:lnTo>
                          <a:pt x="107" y="0"/>
                        </a:lnTo>
                        <a:lnTo>
                          <a:pt x="111" y="0"/>
                        </a:lnTo>
                        <a:lnTo>
                          <a:pt x="115" y="0"/>
                        </a:lnTo>
                        <a:lnTo>
                          <a:pt x="115" y="4"/>
                        </a:lnTo>
                        <a:lnTo>
                          <a:pt x="119" y="4"/>
                        </a:lnTo>
                        <a:lnTo>
                          <a:pt x="123" y="4"/>
                        </a:lnTo>
                        <a:lnTo>
                          <a:pt x="126" y="4"/>
                        </a:lnTo>
                        <a:lnTo>
                          <a:pt x="126" y="8"/>
                        </a:lnTo>
                        <a:lnTo>
                          <a:pt x="130" y="8"/>
                        </a:lnTo>
                        <a:lnTo>
                          <a:pt x="134" y="12"/>
                        </a:lnTo>
                        <a:lnTo>
                          <a:pt x="138" y="16"/>
                        </a:lnTo>
                        <a:lnTo>
                          <a:pt x="142" y="16"/>
                        </a:lnTo>
                        <a:lnTo>
                          <a:pt x="142" y="20"/>
                        </a:lnTo>
                        <a:lnTo>
                          <a:pt x="146" y="20"/>
                        </a:lnTo>
                        <a:lnTo>
                          <a:pt x="146" y="24"/>
                        </a:lnTo>
                        <a:lnTo>
                          <a:pt x="149" y="24"/>
                        </a:lnTo>
                        <a:lnTo>
                          <a:pt x="153" y="28"/>
                        </a:lnTo>
                        <a:lnTo>
                          <a:pt x="157" y="28"/>
                        </a:lnTo>
                        <a:lnTo>
                          <a:pt x="157" y="32"/>
                        </a:lnTo>
                        <a:lnTo>
                          <a:pt x="161" y="36"/>
                        </a:lnTo>
                        <a:lnTo>
                          <a:pt x="161" y="40"/>
                        </a:lnTo>
                        <a:lnTo>
                          <a:pt x="161" y="44"/>
                        </a:lnTo>
                        <a:lnTo>
                          <a:pt x="161" y="49"/>
                        </a:lnTo>
                        <a:lnTo>
                          <a:pt x="165" y="49"/>
                        </a:lnTo>
                        <a:lnTo>
                          <a:pt x="165" y="53"/>
                        </a:lnTo>
                        <a:lnTo>
                          <a:pt x="169" y="53"/>
                        </a:lnTo>
                        <a:lnTo>
                          <a:pt x="172" y="53"/>
                        </a:lnTo>
                        <a:lnTo>
                          <a:pt x="176" y="53"/>
                        </a:lnTo>
                        <a:lnTo>
                          <a:pt x="176" y="57"/>
                        </a:lnTo>
                        <a:lnTo>
                          <a:pt x="180" y="57"/>
                        </a:lnTo>
                        <a:lnTo>
                          <a:pt x="184" y="61"/>
                        </a:lnTo>
                        <a:lnTo>
                          <a:pt x="188" y="65"/>
                        </a:lnTo>
                        <a:lnTo>
                          <a:pt x="192" y="69"/>
                        </a:lnTo>
                        <a:lnTo>
                          <a:pt x="195" y="69"/>
                        </a:lnTo>
                        <a:lnTo>
                          <a:pt x="195" y="73"/>
                        </a:lnTo>
                        <a:lnTo>
                          <a:pt x="199" y="77"/>
                        </a:lnTo>
                        <a:lnTo>
                          <a:pt x="199" y="81"/>
                        </a:lnTo>
                        <a:lnTo>
                          <a:pt x="203" y="85"/>
                        </a:lnTo>
                        <a:lnTo>
                          <a:pt x="203" y="89"/>
                        </a:lnTo>
                        <a:lnTo>
                          <a:pt x="207" y="89"/>
                        </a:lnTo>
                        <a:lnTo>
                          <a:pt x="207" y="93"/>
                        </a:lnTo>
                        <a:lnTo>
                          <a:pt x="211" y="97"/>
                        </a:lnTo>
                        <a:lnTo>
                          <a:pt x="215" y="97"/>
                        </a:lnTo>
                        <a:lnTo>
                          <a:pt x="218" y="101"/>
                        </a:lnTo>
                        <a:lnTo>
                          <a:pt x="222" y="101"/>
                        </a:lnTo>
                        <a:lnTo>
                          <a:pt x="222" y="105"/>
                        </a:lnTo>
                        <a:lnTo>
                          <a:pt x="226" y="105"/>
                        </a:lnTo>
                        <a:lnTo>
                          <a:pt x="226" y="109"/>
                        </a:lnTo>
                        <a:lnTo>
                          <a:pt x="230" y="109"/>
                        </a:lnTo>
                        <a:lnTo>
                          <a:pt x="230" y="113"/>
                        </a:lnTo>
                        <a:lnTo>
                          <a:pt x="234" y="113"/>
                        </a:lnTo>
                        <a:lnTo>
                          <a:pt x="234" y="117"/>
                        </a:lnTo>
                        <a:lnTo>
                          <a:pt x="238" y="117"/>
                        </a:lnTo>
                        <a:lnTo>
                          <a:pt x="238" y="121"/>
                        </a:lnTo>
                        <a:lnTo>
                          <a:pt x="241" y="121"/>
                        </a:lnTo>
                        <a:lnTo>
                          <a:pt x="241" y="125"/>
                        </a:lnTo>
                        <a:lnTo>
                          <a:pt x="245" y="125"/>
                        </a:lnTo>
                        <a:lnTo>
                          <a:pt x="245" y="129"/>
                        </a:lnTo>
                        <a:lnTo>
                          <a:pt x="249" y="134"/>
                        </a:lnTo>
                        <a:lnTo>
                          <a:pt x="249" y="138"/>
                        </a:lnTo>
                        <a:lnTo>
                          <a:pt x="253" y="138"/>
                        </a:lnTo>
                        <a:lnTo>
                          <a:pt x="257" y="138"/>
                        </a:lnTo>
                        <a:lnTo>
                          <a:pt x="261" y="138"/>
                        </a:lnTo>
                        <a:lnTo>
                          <a:pt x="261" y="142"/>
                        </a:lnTo>
                        <a:lnTo>
                          <a:pt x="264" y="142"/>
                        </a:lnTo>
                        <a:lnTo>
                          <a:pt x="268" y="146"/>
                        </a:lnTo>
                        <a:lnTo>
                          <a:pt x="272" y="146"/>
                        </a:lnTo>
                        <a:lnTo>
                          <a:pt x="272" y="150"/>
                        </a:lnTo>
                        <a:lnTo>
                          <a:pt x="268" y="150"/>
                        </a:lnTo>
                        <a:lnTo>
                          <a:pt x="264" y="150"/>
                        </a:lnTo>
                        <a:lnTo>
                          <a:pt x="261" y="150"/>
                        </a:lnTo>
                        <a:lnTo>
                          <a:pt x="257" y="150"/>
                        </a:lnTo>
                        <a:lnTo>
                          <a:pt x="253" y="150"/>
                        </a:lnTo>
                        <a:lnTo>
                          <a:pt x="249" y="150"/>
                        </a:lnTo>
                        <a:lnTo>
                          <a:pt x="245" y="150"/>
                        </a:lnTo>
                        <a:lnTo>
                          <a:pt x="245" y="146"/>
                        </a:lnTo>
                        <a:lnTo>
                          <a:pt x="241" y="146"/>
                        </a:lnTo>
                        <a:lnTo>
                          <a:pt x="241" y="142"/>
                        </a:lnTo>
                        <a:lnTo>
                          <a:pt x="241" y="138"/>
                        </a:lnTo>
                        <a:lnTo>
                          <a:pt x="238" y="134"/>
                        </a:lnTo>
                        <a:lnTo>
                          <a:pt x="234" y="134"/>
                        </a:lnTo>
                        <a:lnTo>
                          <a:pt x="234" y="138"/>
                        </a:lnTo>
                        <a:lnTo>
                          <a:pt x="230" y="138"/>
                        </a:lnTo>
                        <a:lnTo>
                          <a:pt x="226" y="138"/>
                        </a:lnTo>
                        <a:lnTo>
                          <a:pt x="222" y="138"/>
                        </a:lnTo>
                        <a:lnTo>
                          <a:pt x="222" y="134"/>
                        </a:lnTo>
                        <a:lnTo>
                          <a:pt x="218" y="134"/>
                        </a:lnTo>
                        <a:lnTo>
                          <a:pt x="215" y="134"/>
                        </a:lnTo>
                        <a:lnTo>
                          <a:pt x="211" y="138"/>
                        </a:lnTo>
                        <a:lnTo>
                          <a:pt x="207" y="138"/>
                        </a:lnTo>
                        <a:lnTo>
                          <a:pt x="203" y="138"/>
                        </a:lnTo>
                        <a:lnTo>
                          <a:pt x="203" y="142"/>
                        </a:lnTo>
                        <a:lnTo>
                          <a:pt x="199" y="142"/>
                        </a:lnTo>
                        <a:lnTo>
                          <a:pt x="199" y="146"/>
                        </a:lnTo>
                        <a:lnTo>
                          <a:pt x="195" y="146"/>
                        </a:lnTo>
                        <a:lnTo>
                          <a:pt x="192" y="150"/>
                        </a:lnTo>
                        <a:lnTo>
                          <a:pt x="188" y="154"/>
                        </a:lnTo>
                        <a:lnTo>
                          <a:pt x="184" y="154"/>
                        </a:lnTo>
                        <a:lnTo>
                          <a:pt x="180" y="154"/>
                        </a:lnTo>
                        <a:lnTo>
                          <a:pt x="180" y="158"/>
                        </a:lnTo>
                        <a:lnTo>
                          <a:pt x="176" y="158"/>
                        </a:lnTo>
                        <a:lnTo>
                          <a:pt x="172" y="158"/>
                        </a:lnTo>
                        <a:lnTo>
                          <a:pt x="172" y="162"/>
                        </a:lnTo>
                        <a:lnTo>
                          <a:pt x="169" y="162"/>
                        </a:lnTo>
                        <a:lnTo>
                          <a:pt x="165" y="162"/>
                        </a:lnTo>
                        <a:lnTo>
                          <a:pt x="161" y="162"/>
                        </a:lnTo>
                        <a:lnTo>
                          <a:pt x="161" y="166"/>
                        </a:lnTo>
                        <a:lnTo>
                          <a:pt x="157" y="166"/>
                        </a:lnTo>
                        <a:lnTo>
                          <a:pt x="153" y="166"/>
                        </a:lnTo>
                        <a:lnTo>
                          <a:pt x="149" y="170"/>
                        </a:lnTo>
                        <a:lnTo>
                          <a:pt x="146" y="170"/>
                        </a:lnTo>
                        <a:lnTo>
                          <a:pt x="146" y="174"/>
                        </a:lnTo>
                        <a:lnTo>
                          <a:pt x="142" y="174"/>
                        </a:lnTo>
                        <a:lnTo>
                          <a:pt x="138" y="174"/>
                        </a:lnTo>
                        <a:lnTo>
                          <a:pt x="138" y="178"/>
                        </a:lnTo>
                        <a:lnTo>
                          <a:pt x="134" y="178"/>
                        </a:lnTo>
                        <a:lnTo>
                          <a:pt x="130" y="178"/>
                        </a:lnTo>
                        <a:lnTo>
                          <a:pt x="126" y="178"/>
                        </a:lnTo>
                        <a:lnTo>
                          <a:pt x="123" y="178"/>
                        </a:lnTo>
                        <a:lnTo>
                          <a:pt x="119" y="178"/>
                        </a:lnTo>
                        <a:lnTo>
                          <a:pt x="115" y="182"/>
                        </a:lnTo>
                        <a:lnTo>
                          <a:pt x="111" y="182"/>
                        </a:lnTo>
                        <a:lnTo>
                          <a:pt x="111" y="186"/>
                        </a:lnTo>
                        <a:lnTo>
                          <a:pt x="107" y="186"/>
                        </a:lnTo>
                        <a:lnTo>
                          <a:pt x="107" y="190"/>
                        </a:lnTo>
                        <a:lnTo>
                          <a:pt x="107" y="194"/>
                        </a:lnTo>
                        <a:lnTo>
                          <a:pt x="103" y="194"/>
                        </a:lnTo>
                        <a:lnTo>
                          <a:pt x="107" y="198"/>
                        </a:lnTo>
                        <a:lnTo>
                          <a:pt x="103" y="198"/>
                        </a:lnTo>
                        <a:lnTo>
                          <a:pt x="107" y="202"/>
                        </a:lnTo>
                        <a:lnTo>
                          <a:pt x="103" y="202"/>
                        </a:lnTo>
                        <a:lnTo>
                          <a:pt x="103" y="206"/>
                        </a:lnTo>
                        <a:lnTo>
                          <a:pt x="103" y="210"/>
                        </a:lnTo>
                        <a:lnTo>
                          <a:pt x="103" y="214"/>
                        </a:lnTo>
                        <a:lnTo>
                          <a:pt x="100" y="218"/>
                        </a:lnTo>
                        <a:lnTo>
                          <a:pt x="100" y="223"/>
                        </a:lnTo>
                        <a:lnTo>
                          <a:pt x="96" y="223"/>
                        </a:lnTo>
                        <a:lnTo>
                          <a:pt x="96" y="227"/>
                        </a:lnTo>
                        <a:lnTo>
                          <a:pt x="92" y="227"/>
                        </a:lnTo>
                        <a:lnTo>
                          <a:pt x="92" y="231"/>
                        </a:lnTo>
                        <a:lnTo>
                          <a:pt x="88" y="231"/>
                        </a:lnTo>
                        <a:lnTo>
                          <a:pt x="88" y="235"/>
                        </a:lnTo>
                        <a:lnTo>
                          <a:pt x="84" y="239"/>
                        </a:lnTo>
                        <a:lnTo>
                          <a:pt x="80" y="239"/>
                        </a:lnTo>
                        <a:lnTo>
                          <a:pt x="80" y="243"/>
                        </a:lnTo>
                        <a:lnTo>
                          <a:pt x="80" y="247"/>
                        </a:lnTo>
                        <a:lnTo>
                          <a:pt x="84" y="247"/>
                        </a:lnTo>
                        <a:lnTo>
                          <a:pt x="84" y="251"/>
                        </a:lnTo>
                        <a:lnTo>
                          <a:pt x="88" y="251"/>
                        </a:lnTo>
                        <a:lnTo>
                          <a:pt x="88" y="255"/>
                        </a:lnTo>
                        <a:lnTo>
                          <a:pt x="92" y="255"/>
                        </a:lnTo>
                        <a:lnTo>
                          <a:pt x="96" y="259"/>
                        </a:lnTo>
                        <a:lnTo>
                          <a:pt x="100" y="259"/>
                        </a:lnTo>
                        <a:lnTo>
                          <a:pt x="100" y="263"/>
                        </a:lnTo>
                        <a:lnTo>
                          <a:pt x="103" y="263"/>
                        </a:lnTo>
                        <a:lnTo>
                          <a:pt x="103" y="267"/>
                        </a:lnTo>
                        <a:lnTo>
                          <a:pt x="107" y="267"/>
                        </a:lnTo>
                        <a:lnTo>
                          <a:pt x="107" y="271"/>
                        </a:lnTo>
                        <a:lnTo>
                          <a:pt x="111" y="271"/>
                        </a:lnTo>
                        <a:lnTo>
                          <a:pt x="115" y="271"/>
                        </a:lnTo>
                        <a:lnTo>
                          <a:pt x="115" y="275"/>
                        </a:lnTo>
                        <a:lnTo>
                          <a:pt x="119" y="275"/>
                        </a:lnTo>
                        <a:lnTo>
                          <a:pt x="119" y="279"/>
                        </a:lnTo>
                        <a:lnTo>
                          <a:pt x="123" y="279"/>
                        </a:lnTo>
                        <a:lnTo>
                          <a:pt x="123" y="283"/>
                        </a:lnTo>
                        <a:lnTo>
                          <a:pt x="123" y="287"/>
                        </a:lnTo>
                        <a:lnTo>
                          <a:pt x="126" y="287"/>
                        </a:lnTo>
                        <a:lnTo>
                          <a:pt x="126" y="291"/>
                        </a:lnTo>
                        <a:lnTo>
                          <a:pt x="130" y="291"/>
                        </a:lnTo>
                        <a:lnTo>
                          <a:pt x="130" y="295"/>
                        </a:lnTo>
                        <a:lnTo>
                          <a:pt x="134" y="295"/>
                        </a:lnTo>
                        <a:lnTo>
                          <a:pt x="134" y="299"/>
                        </a:lnTo>
                        <a:lnTo>
                          <a:pt x="134" y="303"/>
                        </a:lnTo>
                        <a:lnTo>
                          <a:pt x="138" y="303"/>
                        </a:lnTo>
                        <a:lnTo>
                          <a:pt x="138" y="308"/>
                        </a:lnTo>
                        <a:lnTo>
                          <a:pt x="138" y="312"/>
                        </a:lnTo>
                        <a:lnTo>
                          <a:pt x="134" y="312"/>
                        </a:lnTo>
                        <a:lnTo>
                          <a:pt x="130" y="312"/>
                        </a:lnTo>
                        <a:lnTo>
                          <a:pt x="130" y="308"/>
                        </a:lnTo>
                        <a:lnTo>
                          <a:pt x="130" y="312"/>
                        </a:lnTo>
                        <a:lnTo>
                          <a:pt x="126" y="312"/>
                        </a:lnTo>
                        <a:lnTo>
                          <a:pt x="126" y="308"/>
                        </a:lnTo>
                        <a:lnTo>
                          <a:pt x="123" y="308"/>
                        </a:lnTo>
                        <a:lnTo>
                          <a:pt x="119" y="303"/>
                        </a:lnTo>
                        <a:lnTo>
                          <a:pt x="115" y="303"/>
                        </a:lnTo>
                        <a:lnTo>
                          <a:pt x="111" y="303"/>
                        </a:lnTo>
                        <a:lnTo>
                          <a:pt x="111" y="308"/>
                        </a:lnTo>
                        <a:lnTo>
                          <a:pt x="107" y="308"/>
                        </a:lnTo>
                        <a:lnTo>
                          <a:pt x="103" y="303"/>
                        </a:lnTo>
                        <a:lnTo>
                          <a:pt x="100" y="299"/>
                        </a:lnTo>
                        <a:lnTo>
                          <a:pt x="96" y="295"/>
                        </a:lnTo>
                        <a:lnTo>
                          <a:pt x="92" y="295"/>
                        </a:lnTo>
                        <a:lnTo>
                          <a:pt x="88" y="295"/>
                        </a:lnTo>
                        <a:lnTo>
                          <a:pt x="88" y="299"/>
                        </a:lnTo>
                        <a:lnTo>
                          <a:pt x="84" y="299"/>
                        </a:lnTo>
                        <a:lnTo>
                          <a:pt x="80" y="295"/>
                        </a:lnTo>
                        <a:lnTo>
                          <a:pt x="80" y="299"/>
                        </a:lnTo>
                        <a:lnTo>
                          <a:pt x="77" y="299"/>
                        </a:lnTo>
                        <a:lnTo>
                          <a:pt x="73" y="299"/>
                        </a:lnTo>
                        <a:lnTo>
                          <a:pt x="73" y="295"/>
                        </a:lnTo>
                        <a:lnTo>
                          <a:pt x="69" y="295"/>
                        </a:lnTo>
                        <a:lnTo>
                          <a:pt x="69" y="291"/>
                        </a:lnTo>
                        <a:lnTo>
                          <a:pt x="65" y="291"/>
                        </a:lnTo>
                        <a:lnTo>
                          <a:pt x="65" y="295"/>
                        </a:lnTo>
                        <a:lnTo>
                          <a:pt x="61" y="295"/>
                        </a:lnTo>
                        <a:lnTo>
                          <a:pt x="57" y="295"/>
                        </a:lnTo>
                        <a:lnTo>
                          <a:pt x="54" y="291"/>
                        </a:lnTo>
                        <a:lnTo>
                          <a:pt x="54" y="287"/>
                        </a:lnTo>
                        <a:lnTo>
                          <a:pt x="50" y="287"/>
                        </a:lnTo>
                        <a:lnTo>
                          <a:pt x="50" y="291"/>
                        </a:lnTo>
                        <a:lnTo>
                          <a:pt x="46" y="291"/>
                        </a:lnTo>
                        <a:lnTo>
                          <a:pt x="46" y="287"/>
                        </a:lnTo>
                        <a:lnTo>
                          <a:pt x="46" y="283"/>
                        </a:lnTo>
                        <a:lnTo>
                          <a:pt x="46" y="279"/>
                        </a:lnTo>
                        <a:lnTo>
                          <a:pt x="46" y="275"/>
                        </a:lnTo>
                        <a:lnTo>
                          <a:pt x="42" y="271"/>
                        </a:lnTo>
                        <a:lnTo>
                          <a:pt x="38" y="267"/>
                        </a:lnTo>
                        <a:lnTo>
                          <a:pt x="34" y="267"/>
                        </a:lnTo>
                        <a:lnTo>
                          <a:pt x="34" y="263"/>
                        </a:lnTo>
                        <a:lnTo>
                          <a:pt x="31" y="263"/>
                        </a:lnTo>
                        <a:lnTo>
                          <a:pt x="31" y="259"/>
                        </a:lnTo>
                        <a:lnTo>
                          <a:pt x="27" y="259"/>
                        </a:lnTo>
                        <a:lnTo>
                          <a:pt x="27" y="255"/>
                        </a:lnTo>
                        <a:lnTo>
                          <a:pt x="23" y="255"/>
                        </a:lnTo>
                        <a:lnTo>
                          <a:pt x="19" y="255"/>
                        </a:lnTo>
                        <a:lnTo>
                          <a:pt x="15" y="255"/>
                        </a:lnTo>
                        <a:lnTo>
                          <a:pt x="15" y="259"/>
                        </a:lnTo>
                        <a:lnTo>
                          <a:pt x="11" y="259"/>
                        </a:lnTo>
                        <a:lnTo>
                          <a:pt x="8" y="259"/>
                        </a:lnTo>
                        <a:lnTo>
                          <a:pt x="4" y="259"/>
                        </a:lnTo>
                        <a:lnTo>
                          <a:pt x="4" y="255"/>
                        </a:lnTo>
                        <a:lnTo>
                          <a:pt x="4" y="251"/>
                        </a:lnTo>
                        <a:lnTo>
                          <a:pt x="4" y="247"/>
                        </a:lnTo>
                        <a:lnTo>
                          <a:pt x="8" y="247"/>
                        </a:lnTo>
                        <a:lnTo>
                          <a:pt x="8" y="243"/>
                        </a:lnTo>
                        <a:lnTo>
                          <a:pt x="8" y="239"/>
                        </a:lnTo>
                        <a:lnTo>
                          <a:pt x="8" y="235"/>
                        </a:lnTo>
                        <a:lnTo>
                          <a:pt x="8" y="231"/>
                        </a:lnTo>
                        <a:lnTo>
                          <a:pt x="8" y="227"/>
                        </a:lnTo>
                        <a:lnTo>
                          <a:pt x="4" y="227"/>
                        </a:lnTo>
                        <a:lnTo>
                          <a:pt x="4" y="223"/>
                        </a:lnTo>
                        <a:lnTo>
                          <a:pt x="4" y="218"/>
                        </a:lnTo>
                        <a:lnTo>
                          <a:pt x="4" y="214"/>
                        </a:lnTo>
                        <a:lnTo>
                          <a:pt x="0" y="214"/>
                        </a:lnTo>
                        <a:lnTo>
                          <a:pt x="0" y="210"/>
                        </a:lnTo>
                        <a:lnTo>
                          <a:pt x="0" y="206"/>
                        </a:lnTo>
                        <a:lnTo>
                          <a:pt x="0" y="202"/>
                        </a:lnTo>
                        <a:lnTo>
                          <a:pt x="4" y="202"/>
                        </a:lnTo>
                        <a:lnTo>
                          <a:pt x="4" y="198"/>
                        </a:lnTo>
                        <a:lnTo>
                          <a:pt x="8" y="198"/>
                        </a:lnTo>
                        <a:lnTo>
                          <a:pt x="8" y="194"/>
                        </a:lnTo>
                        <a:lnTo>
                          <a:pt x="11" y="194"/>
                        </a:lnTo>
                        <a:lnTo>
                          <a:pt x="11" y="190"/>
                        </a:lnTo>
                        <a:lnTo>
                          <a:pt x="15" y="190"/>
                        </a:lnTo>
                        <a:lnTo>
                          <a:pt x="15" y="186"/>
                        </a:lnTo>
                        <a:lnTo>
                          <a:pt x="19" y="186"/>
                        </a:lnTo>
                        <a:lnTo>
                          <a:pt x="23" y="186"/>
                        </a:lnTo>
                        <a:lnTo>
                          <a:pt x="27" y="186"/>
                        </a:lnTo>
                        <a:lnTo>
                          <a:pt x="27" y="182"/>
                        </a:lnTo>
                        <a:lnTo>
                          <a:pt x="31" y="182"/>
                        </a:lnTo>
                        <a:lnTo>
                          <a:pt x="31" y="178"/>
                        </a:lnTo>
                        <a:lnTo>
                          <a:pt x="34" y="178"/>
                        </a:lnTo>
                        <a:lnTo>
                          <a:pt x="38" y="174"/>
                        </a:lnTo>
                        <a:lnTo>
                          <a:pt x="42" y="174"/>
                        </a:lnTo>
                        <a:lnTo>
                          <a:pt x="42" y="170"/>
                        </a:lnTo>
                        <a:lnTo>
                          <a:pt x="46" y="166"/>
                        </a:lnTo>
                        <a:lnTo>
                          <a:pt x="42" y="166"/>
                        </a:lnTo>
                        <a:lnTo>
                          <a:pt x="42" y="162"/>
                        </a:lnTo>
                        <a:lnTo>
                          <a:pt x="42" y="158"/>
                        </a:lnTo>
                        <a:lnTo>
                          <a:pt x="46" y="158"/>
                        </a:lnTo>
                        <a:lnTo>
                          <a:pt x="46" y="154"/>
                        </a:lnTo>
                        <a:lnTo>
                          <a:pt x="50" y="154"/>
                        </a:lnTo>
                        <a:lnTo>
                          <a:pt x="50" y="158"/>
                        </a:lnTo>
                        <a:lnTo>
                          <a:pt x="54" y="158"/>
                        </a:lnTo>
                        <a:lnTo>
                          <a:pt x="57" y="158"/>
                        </a:lnTo>
                        <a:lnTo>
                          <a:pt x="57" y="154"/>
                        </a:lnTo>
                        <a:lnTo>
                          <a:pt x="61" y="154"/>
                        </a:lnTo>
                        <a:lnTo>
                          <a:pt x="65" y="154"/>
                        </a:lnTo>
                        <a:lnTo>
                          <a:pt x="69" y="154"/>
                        </a:lnTo>
                        <a:lnTo>
                          <a:pt x="69" y="150"/>
                        </a:lnTo>
                        <a:lnTo>
                          <a:pt x="73" y="150"/>
                        </a:lnTo>
                        <a:lnTo>
                          <a:pt x="77" y="150"/>
                        </a:lnTo>
                        <a:lnTo>
                          <a:pt x="77" y="146"/>
                        </a:lnTo>
                        <a:lnTo>
                          <a:pt x="80" y="146"/>
                        </a:lnTo>
                        <a:lnTo>
                          <a:pt x="80" y="142"/>
                        </a:lnTo>
                        <a:lnTo>
                          <a:pt x="84" y="142"/>
                        </a:lnTo>
                        <a:lnTo>
                          <a:pt x="88" y="142"/>
                        </a:lnTo>
                        <a:lnTo>
                          <a:pt x="92" y="142"/>
                        </a:lnTo>
                        <a:lnTo>
                          <a:pt x="96" y="138"/>
                        </a:lnTo>
                        <a:lnTo>
                          <a:pt x="100" y="138"/>
                        </a:lnTo>
                        <a:lnTo>
                          <a:pt x="103" y="138"/>
                        </a:lnTo>
                        <a:lnTo>
                          <a:pt x="107" y="138"/>
                        </a:lnTo>
                        <a:lnTo>
                          <a:pt x="111" y="138"/>
                        </a:lnTo>
                        <a:lnTo>
                          <a:pt x="115" y="138"/>
                        </a:lnTo>
                        <a:lnTo>
                          <a:pt x="115" y="134"/>
                        </a:lnTo>
                        <a:lnTo>
                          <a:pt x="115" y="129"/>
                        </a:lnTo>
                        <a:lnTo>
                          <a:pt x="119" y="129"/>
                        </a:lnTo>
                        <a:lnTo>
                          <a:pt x="119" y="125"/>
                        </a:lnTo>
                        <a:lnTo>
                          <a:pt x="119" y="121"/>
                        </a:lnTo>
                        <a:lnTo>
                          <a:pt x="123" y="121"/>
                        </a:lnTo>
                        <a:lnTo>
                          <a:pt x="123" y="117"/>
                        </a:lnTo>
                        <a:lnTo>
                          <a:pt x="126" y="117"/>
                        </a:lnTo>
                        <a:lnTo>
                          <a:pt x="130" y="117"/>
                        </a:lnTo>
                        <a:close/>
                      </a:path>
                    </a:pathLst>
                  </a:custGeom>
                  <a:solidFill>
                    <a:srgbClr val="FF0000"/>
                  </a:solidFill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86" name="Freeform 862">
                    <a:extLst>
                      <a:ext uri="{FF2B5EF4-FFF2-40B4-BE49-F238E27FC236}">
                        <a16:creationId xmlns:a16="http://schemas.microsoft.com/office/drawing/2014/main" id="{3E85C14A-D0F5-7BA6-C114-F6F1578F664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60" y="1109"/>
                    <a:ext cx="148" cy="206"/>
                  </a:xfrm>
                  <a:custGeom>
                    <a:avLst/>
                    <a:gdLst>
                      <a:gd name="T0" fmla="*/ 46 w 149"/>
                      <a:gd name="T1" fmla="*/ 44 h 206"/>
                      <a:gd name="T2" fmla="*/ 50 w 149"/>
                      <a:gd name="T3" fmla="*/ 36 h 206"/>
                      <a:gd name="T4" fmla="*/ 46 w 149"/>
                      <a:gd name="T5" fmla="*/ 24 h 206"/>
                      <a:gd name="T6" fmla="*/ 46 w 149"/>
                      <a:gd name="T7" fmla="*/ 12 h 206"/>
                      <a:gd name="T8" fmla="*/ 50 w 149"/>
                      <a:gd name="T9" fmla="*/ 0 h 206"/>
                      <a:gd name="T10" fmla="*/ 61 w 149"/>
                      <a:gd name="T11" fmla="*/ 4 h 206"/>
                      <a:gd name="T12" fmla="*/ 69 w 149"/>
                      <a:gd name="T13" fmla="*/ 8 h 206"/>
                      <a:gd name="T14" fmla="*/ 69 w 149"/>
                      <a:gd name="T15" fmla="*/ 20 h 206"/>
                      <a:gd name="T16" fmla="*/ 73 w 149"/>
                      <a:gd name="T17" fmla="*/ 28 h 206"/>
                      <a:gd name="T18" fmla="*/ 76 w 149"/>
                      <a:gd name="T19" fmla="*/ 40 h 206"/>
                      <a:gd name="T20" fmla="*/ 88 w 149"/>
                      <a:gd name="T21" fmla="*/ 40 h 206"/>
                      <a:gd name="T22" fmla="*/ 99 w 149"/>
                      <a:gd name="T23" fmla="*/ 44 h 206"/>
                      <a:gd name="T24" fmla="*/ 107 w 149"/>
                      <a:gd name="T25" fmla="*/ 44 h 206"/>
                      <a:gd name="T26" fmla="*/ 115 w 149"/>
                      <a:gd name="T27" fmla="*/ 40 h 206"/>
                      <a:gd name="T28" fmla="*/ 122 w 149"/>
                      <a:gd name="T29" fmla="*/ 44 h 206"/>
                      <a:gd name="T30" fmla="*/ 126 w 149"/>
                      <a:gd name="T31" fmla="*/ 53 h 206"/>
                      <a:gd name="T32" fmla="*/ 130 w 149"/>
                      <a:gd name="T33" fmla="*/ 61 h 206"/>
                      <a:gd name="T34" fmla="*/ 130 w 149"/>
                      <a:gd name="T35" fmla="*/ 69 h 206"/>
                      <a:gd name="T36" fmla="*/ 130 w 149"/>
                      <a:gd name="T37" fmla="*/ 73 h 206"/>
                      <a:gd name="T38" fmla="*/ 134 w 149"/>
                      <a:gd name="T39" fmla="*/ 81 h 206"/>
                      <a:gd name="T40" fmla="*/ 138 w 149"/>
                      <a:gd name="T41" fmla="*/ 93 h 206"/>
                      <a:gd name="T42" fmla="*/ 142 w 149"/>
                      <a:gd name="T43" fmla="*/ 105 h 206"/>
                      <a:gd name="T44" fmla="*/ 149 w 149"/>
                      <a:gd name="T45" fmla="*/ 113 h 206"/>
                      <a:gd name="T46" fmla="*/ 142 w 149"/>
                      <a:gd name="T47" fmla="*/ 117 h 206"/>
                      <a:gd name="T48" fmla="*/ 138 w 149"/>
                      <a:gd name="T49" fmla="*/ 125 h 206"/>
                      <a:gd name="T50" fmla="*/ 134 w 149"/>
                      <a:gd name="T51" fmla="*/ 134 h 206"/>
                      <a:gd name="T52" fmla="*/ 126 w 149"/>
                      <a:gd name="T53" fmla="*/ 138 h 206"/>
                      <a:gd name="T54" fmla="*/ 115 w 149"/>
                      <a:gd name="T55" fmla="*/ 138 h 206"/>
                      <a:gd name="T56" fmla="*/ 103 w 149"/>
                      <a:gd name="T57" fmla="*/ 142 h 206"/>
                      <a:gd name="T58" fmla="*/ 96 w 149"/>
                      <a:gd name="T59" fmla="*/ 146 h 206"/>
                      <a:gd name="T60" fmla="*/ 88 w 149"/>
                      <a:gd name="T61" fmla="*/ 150 h 206"/>
                      <a:gd name="T62" fmla="*/ 80 w 149"/>
                      <a:gd name="T63" fmla="*/ 154 h 206"/>
                      <a:gd name="T64" fmla="*/ 73 w 149"/>
                      <a:gd name="T65" fmla="*/ 158 h 206"/>
                      <a:gd name="T66" fmla="*/ 65 w 149"/>
                      <a:gd name="T67" fmla="*/ 154 h 206"/>
                      <a:gd name="T68" fmla="*/ 61 w 149"/>
                      <a:gd name="T69" fmla="*/ 162 h 206"/>
                      <a:gd name="T70" fmla="*/ 61 w 149"/>
                      <a:gd name="T71" fmla="*/ 170 h 206"/>
                      <a:gd name="T72" fmla="*/ 53 w 149"/>
                      <a:gd name="T73" fmla="*/ 178 h 206"/>
                      <a:gd name="T74" fmla="*/ 46 w 149"/>
                      <a:gd name="T75" fmla="*/ 182 h 206"/>
                      <a:gd name="T76" fmla="*/ 38 w 149"/>
                      <a:gd name="T77" fmla="*/ 186 h 206"/>
                      <a:gd name="T78" fmla="*/ 30 w 149"/>
                      <a:gd name="T79" fmla="*/ 190 h 206"/>
                      <a:gd name="T80" fmla="*/ 27 w 149"/>
                      <a:gd name="T81" fmla="*/ 198 h 206"/>
                      <a:gd name="T82" fmla="*/ 19 w 149"/>
                      <a:gd name="T83" fmla="*/ 202 h 206"/>
                      <a:gd name="T84" fmla="*/ 19 w 149"/>
                      <a:gd name="T85" fmla="*/ 198 h 206"/>
                      <a:gd name="T86" fmla="*/ 19 w 149"/>
                      <a:gd name="T87" fmla="*/ 186 h 206"/>
                      <a:gd name="T88" fmla="*/ 15 w 149"/>
                      <a:gd name="T89" fmla="*/ 178 h 206"/>
                      <a:gd name="T90" fmla="*/ 15 w 149"/>
                      <a:gd name="T91" fmla="*/ 166 h 206"/>
                      <a:gd name="T92" fmla="*/ 15 w 149"/>
                      <a:gd name="T93" fmla="*/ 162 h 206"/>
                      <a:gd name="T94" fmla="*/ 7 w 149"/>
                      <a:gd name="T95" fmla="*/ 154 h 206"/>
                      <a:gd name="T96" fmla="*/ 4 w 149"/>
                      <a:gd name="T97" fmla="*/ 146 h 206"/>
                      <a:gd name="T98" fmla="*/ 0 w 149"/>
                      <a:gd name="T99" fmla="*/ 138 h 206"/>
                      <a:gd name="T100" fmla="*/ 4 w 149"/>
                      <a:gd name="T101" fmla="*/ 125 h 206"/>
                      <a:gd name="T102" fmla="*/ 0 w 149"/>
                      <a:gd name="T103" fmla="*/ 117 h 206"/>
                      <a:gd name="T104" fmla="*/ 7 w 149"/>
                      <a:gd name="T105" fmla="*/ 109 h 206"/>
                      <a:gd name="T106" fmla="*/ 11 w 149"/>
                      <a:gd name="T107" fmla="*/ 101 h 206"/>
                      <a:gd name="T108" fmla="*/ 19 w 149"/>
                      <a:gd name="T109" fmla="*/ 97 h 206"/>
                      <a:gd name="T110" fmla="*/ 27 w 149"/>
                      <a:gd name="T111" fmla="*/ 93 h 206"/>
                      <a:gd name="T112" fmla="*/ 30 w 149"/>
                      <a:gd name="T113" fmla="*/ 81 h 206"/>
                      <a:gd name="T114" fmla="*/ 30 w 149"/>
                      <a:gd name="T115" fmla="*/ 69 h 206"/>
                      <a:gd name="T116" fmla="*/ 34 w 149"/>
                      <a:gd name="T117" fmla="*/ 61 h 206"/>
                      <a:gd name="T118" fmla="*/ 42 w 149"/>
                      <a:gd name="T119" fmla="*/ 57 h 20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</a:cxnLst>
                    <a:rect l="0" t="0" r="r" b="b"/>
                    <a:pathLst>
                      <a:path w="149" h="206">
                        <a:moveTo>
                          <a:pt x="46" y="53"/>
                        </a:moveTo>
                        <a:lnTo>
                          <a:pt x="46" y="49"/>
                        </a:lnTo>
                        <a:lnTo>
                          <a:pt x="46" y="44"/>
                        </a:lnTo>
                        <a:lnTo>
                          <a:pt x="50" y="44"/>
                        </a:lnTo>
                        <a:lnTo>
                          <a:pt x="50" y="40"/>
                        </a:lnTo>
                        <a:lnTo>
                          <a:pt x="50" y="36"/>
                        </a:lnTo>
                        <a:lnTo>
                          <a:pt x="50" y="28"/>
                        </a:lnTo>
                        <a:lnTo>
                          <a:pt x="46" y="28"/>
                        </a:lnTo>
                        <a:lnTo>
                          <a:pt x="46" y="24"/>
                        </a:lnTo>
                        <a:lnTo>
                          <a:pt x="46" y="20"/>
                        </a:lnTo>
                        <a:lnTo>
                          <a:pt x="46" y="16"/>
                        </a:lnTo>
                        <a:lnTo>
                          <a:pt x="46" y="12"/>
                        </a:lnTo>
                        <a:lnTo>
                          <a:pt x="46" y="8"/>
                        </a:lnTo>
                        <a:lnTo>
                          <a:pt x="46" y="0"/>
                        </a:lnTo>
                        <a:lnTo>
                          <a:pt x="50" y="0"/>
                        </a:lnTo>
                        <a:lnTo>
                          <a:pt x="53" y="0"/>
                        </a:lnTo>
                        <a:lnTo>
                          <a:pt x="57" y="4"/>
                        </a:lnTo>
                        <a:lnTo>
                          <a:pt x="61" y="4"/>
                        </a:lnTo>
                        <a:lnTo>
                          <a:pt x="65" y="4"/>
                        </a:lnTo>
                        <a:lnTo>
                          <a:pt x="65" y="8"/>
                        </a:lnTo>
                        <a:lnTo>
                          <a:pt x="69" y="8"/>
                        </a:lnTo>
                        <a:lnTo>
                          <a:pt x="69" y="12"/>
                        </a:lnTo>
                        <a:lnTo>
                          <a:pt x="69" y="16"/>
                        </a:lnTo>
                        <a:lnTo>
                          <a:pt x="69" y="20"/>
                        </a:lnTo>
                        <a:lnTo>
                          <a:pt x="73" y="20"/>
                        </a:lnTo>
                        <a:lnTo>
                          <a:pt x="73" y="24"/>
                        </a:lnTo>
                        <a:lnTo>
                          <a:pt x="73" y="28"/>
                        </a:lnTo>
                        <a:lnTo>
                          <a:pt x="73" y="32"/>
                        </a:lnTo>
                        <a:lnTo>
                          <a:pt x="73" y="36"/>
                        </a:lnTo>
                        <a:lnTo>
                          <a:pt x="76" y="40"/>
                        </a:lnTo>
                        <a:lnTo>
                          <a:pt x="80" y="40"/>
                        </a:lnTo>
                        <a:lnTo>
                          <a:pt x="84" y="40"/>
                        </a:lnTo>
                        <a:lnTo>
                          <a:pt x="88" y="40"/>
                        </a:lnTo>
                        <a:lnTo>
                          <a:pt x="92" y="40"/>
                        </a:lnTo>
                        <a:lnTo>
                          <a:pt x="96" y="44"/>
                        </a:lnTo>
                        <a:lnTo>
                          <a:pt x="99" y="44"/>
                        </a:lnTo>
                        <a:lnTo>
                          <a:pt x="99" y="40"/>
                        </a:lnTo>
                        <a:lnTo>
                          <a:pt x="103" y="40"/>
                        </a:lnTo>
                        <a:lnTo>
                          <a:pt x="107" y="44"/>
                        </a:lnTo>
                        <a:lnTo>
                          <a:pt x="111" y="44"/>
                        </a:lnTo>
                        <a:lnTo>
                          <a:pt x="115" y="44"/>
                        </a:lnTo>
                        <a:lnTo>
                          <a:pt x="115" y="40"/>
                        </a:lnTo>
                        <a:lnTo>
                          <a:pt x="119" y="40"/>
                        </a:lnTo>
                        <a:lnTo>
                          <a:pt x="119" y="44"/>
                        </a:lnTo>
                        <a:lnTo>
                          <a:pt x="122" y="44"/>
                        </a:lnTo>
                        <a:lnTo>
                          <a:pt x="122" y="49"/>
                        </a:lnTo>
                        <a:lnTo>
                          <a:pt x="122" y="53"/>
                        </a:lnTo>
                        <a:lnTo>
                          <a:pt x="126" y="53"/>
                        </a:lnTo>
                        <a:lnTo>
                          <a:pt x="126" y="57"/>
                        </a:lnTo>
                        <a:lnTo>
                          <a:pt x="126" y="61"/>
                        </a:lnTo>
                        <a:lnTo>
                          <a:pt x="130" y="61"/>
                        </a:lnTo>
                        <a:lnTo>
                          <a:pt x="134" y="61"/>
                        </a:lnTo>
                        <a:lnTo>
                          <a:pt x="134" y="65"/>
                        </a:lnTo>
                        <a:lnTo>
                          <a:pt x="130" y="69"/>
                        </a:lnTo>
                        <a:lnTo>
                          <a:pt x="134" y="69"/>
                        </a:lnTo>
                        <a:lnTo>
                          <a:pt x="134" y="73"/>
                        </a:lnTo>
                        <a:lnTo>
                          <a:pt x="130" y="73"/>
                        </a:lnTo>
                        <a:lnTo>
                          <a:pt x="130" y="77"/>
                        </a:lnTo>
                        <a:lnTo>
                          <a:pt x="130" y="81"/>
                        </a:lnTo>
                        <a:lnTo>
                          <a:pt x="134" y="81"/>
                        </a:lnTo>
                        <a:lnTo>
                          <a:pt x="134" y="85"/>
                        </a:lnTo>
                        <a:lnTo>
                          <a:pt x="134" y="89"/>
                        </a:lnTo>
                        <a:lnTo>
                          <a:pt x="138" y="93"/>
                        </a:lnTo>
                        <a:lnTo>
                          <a:pt x="138" y="97"/>
                        </a:lnTo>
                        <a:lnTo>
                          <a:pt x="138" y="101"/>
                        </a:lnTo>
                        <a:lnTo>
                          <a:pt x="142" y="105"/>
                        </a:lnTo>
                        <a:lnTo>
                          <a:pt x="145" y="109"/>
                        </a:lnTo>
                        <a:lnTo>
                          <a:pt x="145" y="113"/>
                        </a:lnTo>
                        <a:lnTo>
                          <a:pt x="149" y="113"/>
                        </a:lnTo>
                        <a:lnTo>
                          <a:pt x="149" y="117"/>
                        </a:lnTo>
                        <a:lnTo>
                          <a:pt x="145" y="117"/>
                        </a:lnTo>
                        <a:lnTo>
                          <a:pt x="142" y="117"/>
                        </a:lnTo>
                        <a:lnTo>
                          <a:pt x="142" y="121"/>
                        </a:lnTo>
                        <a:lnTo>
                          <a:pt x="138" y="121"/>
                        </a:lnTo>
                        <a:lnTo>
                          <a:pt x="138" y="125"/>
                        </a:lnTo>
                        <a:lnTo>
                          <a:pt x="138" y="129"/>
                        </a:lnTo>
                        <a:lnTo>
                          <a:pt x="134" y="129"/>
                        </a:lnTo>
                        <a:lnTo>
                          <a:pt x="134" y="134"/>
                        </a:lnTo>
                        <a:lnTo>
                          <a:pt x="134" y="138"/>
                        </a:lnTo>
                        <a:lnTo>
                          <a:pt x="130" y="138"/>
                        </a:lnTo>
                        <a:lnTo>
                          <a:pt x="126" y="138"/>
                        </a:lnTo>
                        <a:lnTo>
                          <a:pt x="122" y="138"/>
                        </a:lnTo>
                        <a:lnTo>
                          <a:pt x="119" y="138"/>
                        </a:lnTo>
                        <a:lnTo>
                          <a:pt x="115" y="138"/>
                        </a:lnTo>
                        <a:lnTo>
                          <a:pt x="111" y="142"/>
                        </a:lnTo>
                        <a:lnTo>
                          <a:pt x="107" y="142"/>
                        </a:lnTo>
                        <a:lnTo>
                          <a:pt x="103" y="142"/>
                        </a:lnTo>
                        <a:lnTo>
                          <a:pt x="99" y="142"/>
                        </a:lnTo>
                        <a:lnTo>
                          <a:pt x="99" y="146"/>
                        </a:lnTo>
                        <a:lnTo>
                          <a:pt x="96" y="146"/>
                        </a:lnTo>
                        <a:lnTo>
                          <a:pt x="96" y="150"/>
                        </a:lnTo>
                        <a:lnTo>
                          <a:pt x="92" y="150"/>
                        </a:lnTo>
                        <a:lnTo>
                          <a:pt x="88" y="150"/>
                        </a:lnTo>
                        <a:lnTo>
                          <a:pt x="88" y="154"/>
                        </a:lnTo>
                        <a:lnTo>
                          <a:pt x="84" y="154"/>
                        </a:lnTo>
                        <a:lnTo>
                          <a:pt x="80" y="154"/>
                        </a:lnTo>
                        <a:lnTo>
                          <a:pt x="76" y="154"/>
                        </a:lnTo>
                        <a:lnTo>
                          <a:pt x="76" y="158"/>
                        </a:lnTo>
                        <a:lnTo>
                          <a:pt x="73" y="158"/>
                        </a:lnTo>
                        <a:lnTo>
                          <a:pt x="69" y="158"/>
                        </a:lnTo>
                        <a:lnTo>
                          <a:pt x="69" y="154"/>
                        </a:lnTo>
                        <a:lnTo>
                          <a:pt x="65" y="154"/>
                        </a:lnTo>
                        <a:lnTo>
                          <a:pt x="65" y="158"/>
                        </a:lnTo>
                        <a:lnTo>
                          <a:pt x="61" y="158"/>
                        </a:lnTo>
                        <a:lnTo>
                          <a:pt x="61" y="162"/>
                        </a:lnTo>
                        <a:lnTo>
                          <a:pt x="61" y="166"/>
                        </a:lnTo>
                        <a:lnTo>
                          <a:pt x="65" y="166"/>
                        </a:lnTo>
                        <a:lnTo>
                          <a:pt x="61" y="170"/>
                        </a:lnTo>
                        <a:lnTo>
                          <a:pt x="61" y="174"/>
                        </a:lnTo>
                        <a:lnTo>
                          <a:pt x="57" y="174"/>
                        </a:lnTo>
                        <a:lnTo>
                          <a:pt x="53" y="178"/>
                        </a:lnTo>
                        <a:lnTo>
                          <a:pt x="50" y="178"/>
                        </a:lnTo>
                        <a:lnTo>
                          <a:pt x="50" y="182"/>
                        </a:lnTo>
                        <a:lnTo>
                          <a:pt x="46" y="182"/>
                        </a:lnTo>
                        <a:lnTo>
                          <a:pt x="46" y="186"/>
                        </a:lnTo>
                        <a:lnTo>
                          <a:pt x="42" y="186"/>
                        </a:lnTo>
                        <a:lnTo>
                          <a:pt x="38" y="186"/>
                        </a:lnTo>
                        <a:lnTo>
                          <a:pt x="34" y="186"/>
                        </a:lnTo>
                        <a:lnTo>
                          <a:pt x="34" y="190"/>
                        </a:lnTo>
                        <a:lnTo>
                          <a:pt x="30" y="190"/>
                        </a:lnTo>
                        <a:lnTo>
                          <a:pt x="30" y="194"/>
                        </a:lnTo>
                        <a:lnTo>
                          <a:pt x="27" y="194"/>
                        </a:lnTo>
                        <a:lnTo>
                          <a:pt x="27" y="198"/>
                        </a:lnTo>
                        <a:lnTo>
                          <a:pt x="23" y="198"/>
                        </a:lnTo>
                        <a:lnTo>
                          <a:pt x="23" y="202"/>
                        </a:lnTo>
                        <a:lnTo>
                          <a:pt x="19" y="202"/>
                        </a:lnTo>
                        <a:lnTo>
                          <a:pt x="19" y="206"/>
                        </a:lnTo>
                        <a:lnTo>
                          <a:pt x="19" y="202"/>
                        </a:lnTo>
                        <a:lnTo>
                          <a:pt x="19" y="198"/>
                        </a:lnTo>
                        <a:lnTo>
                          <a:pt x="19" y="194"/>
                        </a:lnTo>
                        <a:lnTo>
                          <a:pt x="19" y="190"/>
                        </a:lnTo>
                        <a:lnTo>
                          <a:pt x="19" y="186"/>
                        </a:lnTo>
                        <a:lnTo>
                          <a:pt x="19" y="182"/>
                        </a:lnTo>
                        <a:lnTo>
                          <a:pt x="19" y="178"/>
                        </a:lnTo>
                        <a:lnTo>
                          <a:pt x="15" y="178"/>
                        </a:lnTo>
                        <a:lnTo>
                          <a:pt x="15" y="174"/>
                        </a:lnTo>
                        <a:lnTo>
                          <a:pt x="15" y="170"/>
                        </a:lnTo>
                        <a:lnTo>
                          <a:pt x="15" y="166"/>
                        </a:lnTo>
                        <a:lnTo>
                          <a:pt x="11" y="166"/>
                        </a:lnTo>
                        <a:lnTo>
                          <a:pt x="15" y="166"/>
                        </a:lnTo>
                        <a:lnTo>
                          <a:pt x="15" y="162"/>
                        </a:lnTo>
                        <a:lnTo>
                          <a:pt x="15" y="158"/>
                        </a:lnTo>
                        <a:lnTo>
                          <a:pt x="11" y="158"/>
                        </a:lnTo>
                        <a:lnTo>
                          <a:pt x="7" y="154"/>
                        </a:lnTo>
                        <a:lnTo>
                          <a:pt x="7" y="150"/>
                        </a:lnTo>
                        <a:lnTo>
                          <a:pt x="4" y="150"/>
                        </a:lnTo>
                        <a:lnTo>
                          <a:pt x="4" y="146"/>
                        </a:lnTo>
                        <a:lnTo>
                          <a:pt x="4" y="142"/>
                        </a:lnTo>
                        <a:lnTo>
                          <a:pt x="0" y="142"/>
                        </a:lnTo>
                        <a:lnTo>
                          <a:pt x="0" y="138"/>
                        </a:lnTo>
                        <a:lnTo>
                          <a:pt x="0" y="134"/>
                        </a:lnTo>
                        <a:lnTo>
                          <a:pt x="0" y="129"/>
                        </a:lnTo>
                        <a:lnTo>
                          <a:pt x="4" y="125"/>
                        </a:lnTo>
                        <a:lnTo>
                          <a:pt x="4" y="121"/>
                        </a:lnTo>
                        <a:lnTo>
                          <a:pt x="0" y="121"/>
                        </a:lnTo>
                        <a:lnTo>
                          <a:pt x="0" y="117"/>
                        </a:lnTo>
                        <a:lnTo>
                          <a:pt x="4" y="117"/>
                        </a:lnTo>
                        <a:lnTo>
                          <a:pt x="4" y="113"/>
                        </a:lnTo>
                        <a:lnTo>
                          <a:pt x="7" y="109"/>
                        </a:lnTo>
                        <a:lnTo>
                          <a:pt x="7" y="105"/>
                        </a:lnTo>
                        <a:lnTo>
                          <a:pt x="11" y="105"/>
                        </a:lnTo>
                        <a:lnTo>
                          <a:pt x="11" y="101"/>
                        </a:lnTo>
                        <a:lnTo>
                          <a:pt x="15" y="101"/>
                        </a:lnTo>
                        <a:lnTo>
                          <a:pt x="15" y="97"/>
                        </a:lnTo>
                        <a:lnTo>
                          <a:pt x="19" y="97"/>
                        </a:lnTo>
                        <a:lnTo>
                          <a:pt x="23" y="97"/>
                        </a:lnTo>
                        <a:lnTo>
                          <a:pt x="23" y="93"/>
                        </a:lnTo>
                        <a:lnTo>
                          <a:pt x="27" y="93"/>
                        </a:lnTo>
                        <a:lnTo>
                          <a:pt x="27" y="89"/>
                        </a:lnTo>
                        <a:lnTo>
                          <a:pt x="30" y="85"/>
                        </a:lnTo>
                        <a:lnTo>
                          <a:pt x="30" y="81"/>
                        </a:lnTo>
                        <a:lnTo>
                          <a:pt x="30" y="77"/>
                        </a:lnTo>
                        <a:lnTo>
                          <a:pt x="30" y="73"/>
                        </a:lnTo>
                        <a:lnTo>
                          <a:pt x="30" y="69"/>
                        </a:lnTo>
                        <a:lnTo>
                          <a:pt x="30" y="65"/>
                        </a:lnTo>
                        <a:lnTo>
                          <a:pt x="34" y="65"/>
                        </a:lnTo>
                        <a:lnTo>
                          <a:pt x="34" y="61"/>
                        </a:lnTo>
                        <a:lnTo>
                          <a:pt x="38" y="61"/>
                        </a:lnTo>
                        <a:lnTo>
                          <a:pt x="42" y="61"/>
                        </a:lnTo>
                        <a:lnTo>
                          <a:pt x="42" y="57"/>
                        </a:lnTo>
                        <a:lnTo>
                          <a:pt x="46" y="53"/>
                        </a:lnTo>
                        <a:close/>
                      </a:path>
                    </a:pathLst>
                  </a:custGeom>
                  <a:solidFill>
                    <a:srgbClr val="FF0000"/>
                  </a:solidFill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87" name="Freeform 863">
                    <a:extLst>
                      <a:ext uri="{FF2B5EF4-FFF2-40B4-BE49-F238E27FC236}">
                        <a16:creationId xmlns:a16="http://schemas.microsoft.com/office/drawing/2014/main" id="{50235D38-BEAF-B7C7-E568-B6AB4D2C291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1" y="1113"/>
                    <a:ext cx="73" cy="37"/>
                  </a:xfrm>
                  <a:custGeom>
                    <a:avLst/>
                    <a:gdLst>
                      <a:gd name="T0" fmla="*/ 11 w 72"/>
                      <a:gd name="T1" fmla="*/ 4 h 36"/>
                      <a:gd name="T2" fmla="*/ 49 w 72"/>
                      <a:gd name="T3" fmla="*/ 0 h 36"/>
                      <a:gd name="T4" fmla="*/ 53 w 72"/>
                      <a:gd name="T5" fmla="*/ 0 h 36"/>
                      <a:gd name="T6" fmla="*/ 69 w 72"/>
                      <a:gd name="T7" fmla="*/ 0 h 36"/>
                      <a:gd name="T8" fmla="*/ 72 w 72"/>
                      <a:gd name="T9" fmla="*/ 0 h 36"/>
                      <a:gd name="T10" fmla="*/ 72 w 72"/>
                      <a:gd name="T11" fmla="*/ 4 h 36"/>
                      <a:gd name="T12" fmla="*/ 69 w 72"/>
                      <a:gd name="T13" fmla="*/ 4 h 36"/>
                      <a:gd name="T14" fmla="*/ 69 w 72"/>
                      <a:gd name="T15" fmla="*/ 8 h 36"/>
                      <a:gd name="T16" fmla="*/ 69 w 72"/>
                      <a:gd name="T17" fmla="*/ 12 h 36"/>
                      <a:gd name="T18" fmla="*/ 65 w 72"/>
                      <a:gd name="T19" fmla="*/ 12 h 36"/>
                      <a:gd name="T20" fmla="*/ 65 w 72"/>
                      <a:gd name="T21" fmla="*/ 16 h 36"/>
                      <a:gd name="T22" fmla="*/ 69 w 72"/>
                      <a:gd name="T23" fmla="*/ 16 h 36"/>
                      <a:gd name="T24" fmla="*/ 69 w 72"/>
                      <a:gd name="T25" fmla="*/ 20 h 36"/>
                      <a:gd name="T26" fmla="*/ 65 w 72"/>
                      <a:gd name="T27" fmla="*/ 20 h 36"/>
                      <a:gd name="T28" fmla="*/ 65 w 72"/>
                      <a:gd name="T29" fmla="*/ 24 h 36"/>
                      <a:gd name="T30" fmla="*/ 61 w 72"/>
                      <a:gd name="T31" fmla="*/ 24 h 36"/>
                      <a:gd name="T32" fmla="*/ 65 w 72"/>
                      <a:gd name="T33" fmla="*/ 24 h 36"/>
                      <a:gd name="T34" fmla="*/ 61 w 72"/>
                      <a:gd name="T35" fmla="*/ 24 h 36"/>
                      <a:gd name="T36" fmla="*/ 61 w 72"/>
                      <a:gd name="T37" fmla="*/ 28 h 36"/>
                      <a:gd name="T38" fmla="*/ 57 w 72"/>
                      <a:gd name="T39" fmla="*/ 28 h 36"/>
                      <a:gd name="T40" fmla="*/ 53 w 72"/>
                      <a:gd name="T41" fmla="*/ 28 h 36"/>
                      <a:gd name="T42" fmla="*/ 53 w 72"/>
                      <a:gd name="T43" fmla="*/ 32 h 36"/>
                      <a:gd name="T44" fmla="*/ 53 w 72"/>
                      <a:gd name="T45" fmla="*/ 36 h 36"/>
                      <a:gd name="T46" fmla="*/ 49 w 72"/>
                      <a:gd name="T47" fmla="*/ 36 h 36"/>
                      <a:gd name="T48" fmla="*/ 46 w 72"/>
                      <a:gd name="T49" fmla="*/ 36 h 36"/>
                      <a:gd name="T50" fmla="*/ 34 w 72"/>
                      <a:gd name="T51" fmla="*/ 32 h 36"/>
                      <a:gd name="T52" fmla="*/ 19 w 72"/>
                      <a:gd name="T53" fmla="*/ 28 h 36"/>
                      <a:gd name="T54" fmla="*/ 0 w 72"/>
                      <a:gd name="T55" fmla="*/ 20 h 36"/>
                      <a:gd name="T56" fmla="*/ 0 w 72"/>
                      <a:gd name="T57" fmla="*/ 16 h 36"/>
                      <a:gd name="T58" fmla="*/ 0 w 72"/>
                      <a:gd name="T59" fmla="*/ 12 h 36"/>
                      <a:gd name="T60" fmla="*/ 0 w 72"/>
                      <a:gd name="T61" fmla="*/ 8 h 36"/>
                      <a:gd name="T62" fmla="*/ 3 w 72"/>
                      <a:gd name="T63" fmla="*/ 8 h 36"/>
                      <a:gd name="T64" fmla="*/ 7 w 72"/>
                      <a:gd name="T65" fmla="*/ 8 h 36"/>
                      <a:gd name="T66" fmla="*/ 7 w 72"/>
                      <a:gd name="T67" fmla="*/ 4 h 36"/>
                      <a:gd name="T68" fmla="*/ 11 w 72"/>
                      <a:gd name="T69" fmla="*/ 4 h 3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</a:cxnLst>
                    <a:rect l="0" t="0" r="r" b="b"/>
                    <a:pathLst>
                      <a:path w="72" h="36">
                        <a:moveTo>
                          <a:pt x="11" y="4"/>
                        </a:moveTo>
                        <a:lnTo>
                          <a:pt x="49" y="0"/>
                        </a:lnTo>
                        <a:lnTo>
                          <a:pt x="53" y="0"/>
                        </a:lnTo>
                        <a:lnTo>
                          <a:pt x="69" y="0"/>
                        </a:lnTo>
                        <a:lnTo>
                          <a:pt x="72" y="0"/>
                        </a:lnTo>
                        <a:lnTo>
                          <a:pt x="72" y="4"/>
                        </a:lnTo>
                        <a:lnTo>
                          <a:pt x="69" y="4"/>
                        </a:lnTo>
                        <a:lnTo>
                          <a:pt x="69" y="8"/>
                        </a:lnTo>
                        <a:lnTo>
                          <a:pt x="69" y="12"/>
                        </a:lnTo>
                        <a:lnTo>
                          <a:pt x="65" y="12"/>
                        </a:lnTo>
                        <a:lnTo>
                          <a:pt x="65" y="16"/>
                        </a:lnTo>
                        <a:lnTo>
                          <a:pt x="69" y="16"/>
                        </a:lnTo>
                        <a:lnTo>
                          <a:pt x="69" y="20"/>
                        </a:lnTo>
                        <a:lnTo>
                          <a:pt x="65" y="20"/>
                        </a:lnTo>
                        <a:lnTo>
                          <a:pt x="65" y="24"/>
                        </a:lnTo>
                        <a:lnTo>
                          <a:pt x="61" y="24"/>
                        </a:lnTo>
                        <a:lnTo>
                          <a:pt x="65" y="24"/>
                        </a:lnTo>
                        <a:lnTo>
                          <a:pt x="61" y="24"/>
                        </a:lnTo>
                        <a:lnTo>
                          <a:pt x="61" y="28"/>
                        </a:lnTo>
                        <a:lnTo>
                          <a:pt x="57" y="28"/>
                        </a:lnTo>
                        <a:lnTo>
                          <a:pt x="53" y="28"/>
                        </a:lnTo>
                        <a:lnTo>
                          <a:pt x="53" y="32"/>
                        </a:lnTo>
                        <a:lnTo>
                          <a:pt x="53" y="36"/>
                        </a:lnTo>
                        <a:lnTo>
                          <a:pt x="49" y="36"/>
                        </a:lnTo>
                        <a:lnTo>
                          <a:pt x="46" y="36"/>
                        </a:lnTo>
                        <a:lnTo>
                          <a:pt x="34" y="32"/>
                        </a:lnTo>
                        <a:lnTo>
                          <a:pt x="19" y="28"/>
                        </a:lnTo>
                        <a:lnTo>
                          <a:pt x="0" y="20"/>
                        </a:lnTo>
                        <a:lnTo>
                          <a:pt x="0" y="16"/>
                        </a:lnTo>
                        <a:lnTo>
                          <a:pt x="0" y="12"/>
                        </a:lnTo>
                        <a:lnTo>
                          <a:pt x="0" y="8"/>
                        </a:lnTo>
                        <a:lnTo>
                          <a:pt x="3" y="8"/>
                        </a:lnTo>
                        <a:lnTo>
                          <a:pt x="7" y="8"/>
                        </a:lnTo>
                        <a:lnTo>
                          <a:pt x="7" y="4"/>
                        </a:lnTo>
                        <a:lnTo>
                          <a:pt x="11" y="4"/>
                        </a:lnTo>
                        <a:close/>
                      </a:path>
                    </a:pathLst>
                  </a:custGeom>
                  <a:solidFill>
                    <a:srgbClr val="FF0000"/>
                  </a:solidFill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88" name="Freeform 864">
                    <a:extLst>
                      <a:ext uri="{FF2B5EF4-FFF2-40B4-BE49-F238E27FC236}">
                        <a16:creationId xmlns:a16="http://schemas.microsoft.com/office/drawing/2014/main" id="{AE08AAC6-AEA8-0C6C-E367-BC0D2303B1A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42" y="1127"/>
                    <a:ext cx="95" cy="72"/>
                  </a:xfrm>
                  <a:custGeom>
                    <a:avLst/>
                    <a:gdLst>
                      <a:gd name="T0" fmla="*/ 0 w 96"/>
                      <a:gd name="T1" fmla="*/ 28 h 73"/>
                      <a:gd name="T2" fmla="*/ 8 w 96"/>
                      <a:gd name="T3" fmla="*/ 28 h 73"/>
                      <a:gd name="T4" fmla="*/ 12 w 96"/>
                      <a:gd name="T5" fmla="*/ 24 h 73"/>
                      <a:gd name="T6" fmla="*/ 15 w 96"/>
                      <a:gd name="T7" fmla="*/ 20 h 73"/>
                      <a:gd name="T8" fmla="*/ 19 w 96"/>
                      <a:gd name="T9" fmla="*/ 16 h 73"/>
                      <a:gd name="T10" fmla="*/ 23 w 96"/>
                      <a:gd name="T11" fmla="*/ 12 h 73"/>
                      <a:gd name="T12" fmla="*/ 23 w 96"/>
                      <a:gd name="T13" fmla="*/ 4 h 73"/>
                      <a:gd name="T14" fmla="*/ 31 w 96"/>
                      <a:gd name="T15" fmla="*/ 4 h 73"/>
                      <a:gd name="T16" fmla="*/ 35 w 96"/>
                      <a:gd name="T17" fmla="*/ 0 h 73"/>
                      <a:gd name="T18" fmla="*/ 38 w 96"/>
                      <a:gd name="T19" fmla="*/ 4 h 73"/>
                      <a:gd name="T20" fmla="*/ 46 w 96"/>
                      <a:gd name="T21" fmla="*/ 4 h 73"/>
                      <a:gd name="T22" fmla="*/ 50 w 96"/>
                      <a:gd name="T23" fmla="*/ 8 h 73"/>
                      <a:gd name="T24" fmla="*/ 54 w 96"/>
                      <a:gd name="T25" fmla="*/ 12 h 73"/>
                      <a:gd name="T26" fmla="*/ 58 w 96"/>
                      <a:gd name="T27" fmla="*/ 16 h 73"/>
                      <a:gd name="T28" fmla="*/ 65 w 96"/>
                      <a:gd name="T29" fmla="*/ 20 h 73"/>
                      <a:gd name="T30" fmla="*/ 73 w 96"/>
                      <a:gd name="T31" fmla="*/ 24 h 73"/>
                      <a:gd name="T32" fmla="*/ 81 w 96"/>
                      <a:gd name="T33" fmla="*/ 24 h 73"/>
                      <a:gd name="T34" fmla="*/ 84 w 96"/>
                      <a:gd name="T35" fmla="*/ 28 h 73"/>
                      <a:gd name="T36" fmla="*/ 88 w 96"/>
                      <a:gd name="T37" fmla="*/ 33 h 73"/>
                      <a:gd name="T38" fmla="*/ 92 w 96"/>
                      <a:gd name="T39" fmla="*/ 37 h 73"/>
                      <a:gd name="T40" fmla="*/ 88 w 96"/>
                      <a:gd name="T41" fmla="*/ 41 h 73"/>
                      <a:gd name="T42" fmla="*/ 88 w 96"/>
                      <a:gd name="T43" fmla="*/ 49 h 73"/>
                      <a:gd name="T44" fmla="*/ 88 w 96"/>
                      <a:gd name="T45" fmla="*/ 57 h 73"/>
                      <a:gd name="T46" fmla="*/ 96 w 96"/>
                      <a:gd name="T47" fmla="*/ 57 h 73"/>
                      <a:gd name="T48" fmla="*/ 92 w 96"/>
                      <a:gd name="T49" fmla="*/ 61 h 73"/>
                      <a:gd name="T50" fmla="*/ 88 w 96"/>
                      <a:gd name="T51" fmla="*/ 65 h 73"/>
                      <a:gd name="T52" fmla="*/ 84 w 96"/>
                      <a:gd name="T53" fmla="*/ 69 h 73"/>
                      <a:gd name="T54" fmla="*/ 77 w 96"/>
                      <a:gd name="T55" fmla="*/ 65 h 73"/>
                      <a:gd name="T56" fmla="*/ 69 w 96"/>
                      <a:gd name="T57" fmla="*/ 65 h 73"/>
                      <a:gd name="T58" fmla="*/ 65 w 96"/>
                      <a:gd name="T59" fmla="*/ 61 h 73"/>
                      <a:gd name="T60" fmla="*/ 61 w 96"/>
                      <a:gd name="T61" fmla="*/ 65 h 73"/>
                      <a:gd name="T62" fmla="*/ 58 w 96"/>
                      <a:gd name="T63" fmla="*/ 65 h 73"/>
                      <a:gd name="T64" fmla="*/ 50 w 96"/>
                      <a:gd name="T65" fmla="*/ 65 h 73"/>
                      <a:gd name="T66" fmla="*/ 46 w 96"/>
                      <a:gd name="T67" fmla="*/ 69 h 73"/>
                      <a:gd name="T68" fmla="*/ 46 w 96"/>
                      <a:gd name="T69" fmla="*/ 69 h 73"/>
                      <a:gd name="T70" fmla="*/ 42 w 96"/>
                      <a:gd name="T71" fmla="*/ 65 h 73"/>
                      <a:gd name="T72" fmla="*/ 35 w 96"/>
                      <a:gd name="T73" fmla="*/ 65 h 73"/>
                      <a:gd name="T74" fmla="*/ 31 w 96"/>
                      <a:gd name="T75" fmla="*/ 69 h 73"/>
                      <a:gd name="T76" fmla="*/ 31 w 96"/>
                      <a:gd name="T77" fmla="*/ 69 h 73"/>
                      <a:gd name="T78" fmla="*/ 23 w 96"/>
                      <a:gd name="T79" fmla="*/ 69 h 73"/>
                      <a:gd name="T80" fmla="*/ 15 w 96"/>
                      <a:gd name="T81" fmla="*/ 69 h 73"/>
                      <a:gd name="T82" fmla="*/ 19 w 96"/>
                      <a:gd name="T83" fmla="*/ 65 h 73"/>
                      <a:gd name="T84" fmla="*/ 19 w 96"/>
                      <a:gd name="T85" fmla="*/ 57 h 73"/>
                      <a:gd name="T86" fmla="*/ 15 w 96"/>
                      <a:gd name="T87" fmla="*/ 53 h 73"/>
                      <a:gd name="T88" fmla="*/ 19 w 96"/>
                      <a:gd name="T89" fmla="*/ 49 h 73"/>
                      <a:gd name="T90" fmla="*/ 19 w 96"/>
                      <a:gd name="T91" fmla="*/ 49 h 73"/>
                      <a:gd name="T92" fmla="*/ 15 w 96"/>
                      <a:gd name="T93" fmla="*/ 45 h 73"/>
                      <a:gd name="T94" fmla="*/ 19 w 96"/>
                      <a:gd name="T95" fmla="*/ 41 h 73"/>
                      <a:gd name="T96" fmla="*/ 15 w 96"/>
                      <a:gd name="T97" fmla="*/ 37 h 73"/>
                      <a:gd name="T98" fmla="*/ 12 w 96"/>
                      <a:gd name="T99" fmla="*/ 33 h 73"/>
                      <a:gd name="T100" fmla="*/ 12 w 96"/>
                      <a:gd name="T101" fmla="*/ 33 h 73"/>
                      <a:gd name="T102" fmla="*/ 8 w 96"/>
                      <a:gd name="T103" fmla="*/ 33 h 73"/>
                      <a:gd name="T104" fmla="*/ 4 w 96"/>
                      <a:gd name="T105" fmla="*/ 37 h 73"/>
                      <a:gd name="T106" fmla="*/ 0 w 96"/>
                      <a:gd name="T107" fmla="*/ 33 h 7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</a:cxnLst>
                    <a:rect l="0" t="0" r="r" b="b"/>
                    <a:pathLst>
                      <a:path w="96" h="73">
                        <a:moveTo>
                          <a:pt x="0" y="33"/>
                        </a:moveTo>
                        <a:lnTo>
                          <a:pt x="0" y="28"/>
                        </a:lnTo>
                        <a:lnTo>
                          <a:pt x="4" y="28"/>
                        </a:lnTo>
                        <a:lnTo>
                          <a:pt x="8" y="28"/>
                        </a:lnTo>
                        <a:lnTo>
                          <a:pt x="12" y="28"/>
                        </a:lnTo>
                        <a:lnTo>
                          <a:pt x="12" y="24"/>
                        </a:lnTo>
                        <a:lnTo>
                          <a:pt x="12" y="20"/>
                        </a:lnTo>
                        <a:lnTo>
                          <a:pt x="15" y="20"/>
                        </a:lnTo>
                        <a:lnTo>
                          <a:pt x="15" y="16"/>
                        </a:lnTo>
                        <a:lnTo>
                          <a:pt x="19" y="16"/>
                        </a:lnTo>
                        <a:lnTo>
                          <a:pt x="19" y="12"/>
                        </a:lnTo>
                        <a:lnTo>
                          <a:pt x="23" y="12"/>
                        </a:lnTo>
                        <a:lnTo>
                          <a:pt x="23" y="8"/>
                        </a:lnTo>
                        <a:lnTo>
                          <a:pt x="23" y="4"/>
                        </a:lnTo>
                        <a:lnTo>
                          <a:pt x="27" y="4"/>
                        </a:lnTo>
                        <a:lnTo>
                          <a:pt x="31" y="4"/>
                        </a:lnTo>
                        <a:lnTo>
                          <a:pt x="31" y="0"/>
                        </a:lnTo>
                        <a:lnTo>
                          <a:pt x="35" y="0"/>
                        </a:lnTo>
                        <a:lnTo>
                          <a:pt x="35" y="4"/>
                        </a:lnTo>
                        <a:lnTo>
                          <a:pt x="38" y="4"/>
                        </a:lnTo>
                        <a:lnTo>
                          <a:pt x="42" y="4"/>
                        </a:lnTo>
                        <a:lnTo>
                          <a:pt x="46" y="4"/>
                        </a:lnTo>
                        <a:lnTo>
                          <a:pt x="46" y="8"/>
                        </a:lnTo>
                        <a:lnTo>
                          <a:pt x="50" y="8"/>
                        </a:lnTo>
                        <a:lnTo>
                          <a:pt x="50" y="12"/>
                        </a:lnTo>
                        <a:lnTo>
                          <a:pt x="54" y="12"/>
                        </a:lnTo>
                        <a:lnTo>
                          <a:pt x="54" y="16"/>
                        </a:lnTo>
                        <a:lnTo>
                          <a:pt x="58" y="16"/>
                        </a:lnTo>
                        <a:lnTo>
                          <a:pt x="61" y="20"/>
                        </a:lnTo>
                        <a:lnTo>
                          <a:pt x="65" y="20"/>
                        </a:lnTo>
                        <a:lnTo>
                          <a:pt x="69" y="24"/>
                        </a:lnTo>
                        <a:lnTo>
                          <a:pt x="73" y="24"/>
                        </a:lnTo>
                        <a:lnTo>
                          <a:pt x="77" y="24"/>
                        </a:lnTo>
                        <a:lnTo>
                          <a:pt x="81" y="24"/>
                        </a:lnTo>
                        <a:lnTo>
                          <a:pt x="84" y="24"/>
                        </a:lnTo>
                        <a:lnTo>
                          <a:pt x="84" y="28"/>
                        </a:lnTo>
                        <a:lnTo>
                          <a:pt x="88" y="28"/>
                        </a:lnTo>
                        <a:lnTo>
                          <a:pt x="88" y="33"/>
                        </a:lnTo>
                        <a:lnTo>
                          <a:pt x="92" y="33"/>
                        </a:lnTo>
                        <a:lnTo>
                          <a:pt x="92" y="37"/>
                        </a:lnTo>
                        <a:lnTo>
                          <a:pt x="92" y="41"/>
                        </a:lnTo>
                        <a:lnTo>
                          <a:pt x="88" y="41"/>
                        </a:lnTo>
                        <a:lnTo>
                          <a:pt x="88" y="45"/>
                        </a:lnTo>
                        <a:lnTo>
                          <a:pt x="88" y="49"/>
                        </a:lnTo>
                        <a:lnTo>
                          <a:pt x="88" y="53"/>
                        </a:lnTo>
                        <a:lnTo>
                          <a:pt x="88" y="57"/>
                        </a:lnTo>
                        <a:lnTo>
                          <a:pt x="92" y="57"/>
                        </a:lnTo>
                        <a:lnTo>
                          <a:pt x="96" y="57"/>
                        </a:lnTo>
                        <a:lnTo>
                          <a:pt x="96" y="61"/>
                        </a:lnTo>
                        <a:lnTo>
                          <a:pt x="92" y="61"/>
                        </a:lnTo>
                        <a:lnTo>
                          <a:pt x="92" y="65"/>
                        </a:lnTo>
                        <a:lnTo>
                          <a:pt x="88" y="65"/>
                        </a:lnTo>
                        <a:lnTo>
                          <a:pt x="88" y="69"/>
                        </a:lnTo>
                        <a:lnTo>
                          <a:pt x="84" y="69"/>
                        </a:lnTo>
                        <a:lnTo>
                          <a:pt x="81" y="69"/>
                        </a:lnTo>
                        <a:lnTo>
                          <a:pt x="77" y="65"/>
                        </a:lnTo>
                        <a:lnTo>
                          <a:pt x="73" y="65"/>
                        </a:lnTo>
                        <a:lnTo>
                          <a:pt x="69" y="65"/>
                        </a:lnTo>
                        <a:lnTo>
                          <a:pt x="69" y="61"/>
                        </a:lnTo>
                        <a:lnTo>
                          <a:pt x="65" y="61"/>
                        </a:lnTo>
                        <a:lnTo>
                          <a:pt x="65" y="65"/>
                        </a:lnTo>
                        <a:lnTo>
                          <a:pt x="61" y="65"/>
                        </a:lnTo>
                        <a:lnTo>
                          <a:pt x="58" y="61"/>
                        </a:lnTo>
                        <a:lnTo>
                          <a:pt x="58" y="65"/>
                        </a:lnTo>
                        <a:lnTo>
                          <a:pt x="54" y="65"/>
                        </a:lnTo>
                        <a:lnTo>
                          <a:pt x="50" y="65"/>
                        </a:lnTo>
                        <a:lnTo>
                          <a:pt x="50" y="69"/>
                        </a:lnTo>
                        <a:lnTo>
                          <a:pt x="46" y="69"/>
                        </a:lnTo>
                        <a:lnTo>
                          <a:pt x="46" y="65"/>
                        </a:lnTo>
                        <a:lnTo>
                          <a:pt x="46" y="69"/>
                        </a:lnTo>
                        <a:lnTo>
                          <a:pt x="46" y="65"/>
                        </a:lnTo>
                        <a:lnTo>
                          <a:pt x="42" y="65"/>
                        </a:lnTo>
                        <a:lnTo>
                          <a:pt x="38" y="65"/>
                        </a:lnTo>
                        <a:lnTo>
                          <a:pt x="35" y="65"/>
                        </a:lnTo>
                        <a:lnTo>
                          <a:pt x="35" y="69"/>
                        </a:lnTo>
                        <a:lnTo>
                          <a:pt x="31" y="69"/>
                        </a:lnTo>
                        <a:lnTo>
                          <a:pt x="31" y="73"/>
                        </a:lnTo>
                        <a:lnTo>
                          <a:pt x="31" y="69"/>
                        </a:lnTo>
                        <a:lnTo>
                          <a:pt x="27" y="69"/>
                        </a:lnTo>
                        <a:lnTo>
                          <a:pt x="23" y="69"/>
                        </a:lnTo>
                        <a:lnTo>
                          <a:pt x="19" y="69"/>
                        </a:lnTo>
                        <a:lnTo>
                          <a:pt x="15" y="69"/>
                        </a:lnTo>
                        <a:lnTo>
                          <a:pt x="19" y="69"/>
                        </a:lnTo>
                        <a:lnTo>
                          <a:pt x="19" y="65"/>
                        </a:lnTo>
                        <a:lnTo>
                          <a:pt x="19" y="61"/>
                        </a:lnTo>
                        <a:lnTo>
                          <a:pt x="19" y="57"/>
                        </a:lnTo>
                        <a:lnTo>
                          <a:pt x="15" y="57"/>
                        </a:lnTo>
                        <a:lnTo>
                          <a:pt x="15" y="53"/>
                        </a:lnTo>
                        <a:lnTo>
                          <a:pt x="15" y="49"/>
                        </a:lnTo>
                        <a:lnTo>
                          <a:pt x="19" y="49"/>
                        </a:lnTo>
                        <a:lnTo>
                          <a:pt x="15" y="49"/>
                        </a:lnTo>
                        <a:lnTo>
                          <a:pt x="19" y="49"/>
                        </a:lnTo>
                        <a:lnTo>
                          <a:pt x="15" y="49"/>
                        </a:lnTo>
                        <a:lnTo>
                          <a:pt x="15" y="45"/>
                        </a:lnTo>
                        <a:lnTo>
                          <a:pt x="15" y="41"/>
                        </a:lnTo>
                        <a:lnTo>
                          <a:pt x="19" y="41"/>
                        </a:lnTo>
                        <a:lnTo>
                          <a:pt x="15" y="41"/>
                        </a:lnTo>
                        <a:lnTo>
                          <a:pt x="15" y="37"/>
                        </a:lnTo>
                        <a:lnTo>
                          <a:pt x="12" y="37"/>
                        </a:lnTo>
                        <a:lnTo>
                          <a:pt x="12" y="33"/>
                        </a:lnTo>
                        <a:lnTo>
                          <a:pt x="12" y="37"/>
                        </a:lnTo>
                        <a:lnTo>
                          <a:pt x="12" y="33"/>
                        </a:lnTo>
                        <a:lnTo>
                          <a:pt x="12" y="37"/>
                        </a:lnTo>
                        <a:lnTo>
                          <a:pt x="8" y="33"/>
                        </a:lnTo>
                        <a:lnTo>
                          <a:pt x="4" y="33"/>
                        </a:lnTo>
                        <a:lnTo>
                          <a:pt x="4" y="37"/>
                        </a:lnTo>
                        <a:lnTo>
                          <a:pt x="4" y="33"/>
                        </a:lnTo>
                        <a:lnTo>
                          <a:pt x="0" y="33"/>
                        </a:lnTo>
                        <a:close/>
                      </a:path>
                    </a:pathLst>
                  </a:custGeom>
                  <a:solidFill>
                    <a:srgbClr val="FF0000"/>
                  </a:solidFill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89" name="Freeform 865">
                    <a:extLst>
                      <a:ext uri="{FF2B5EF4-FFF2-40B4-BE49-F238E27FC236}">
                        <a16:creationId xmlns:a16="http://schemas.microsoft.com/office/drawing/2014/main" id="{CFFE6184-BC2B-1979-51D6-A4430758920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34" y="1133"/>
                    <a:ext cx="96" cy="76"/>
                  </a:xfrm>
                  <a:custGeom>
                    <a:avLst/>
                    <a:gdLst>
                      <a:gd name="T0" fmla="*/ 57 w 96"/>
                      <a:gd name="T1" fmla="*/ 16 h 77"/>
                      <a:gd name="T2" fmla="*/ 61 w 96"/>
                      <a:gd name="T3" fmla="*/ 12 h 77"/>
                      <a:gd name="T4" fmla="*/ 65 w 96"/>
                      <a:gd name="T5" fmla="*/ 8 h 77"/>
                      <a:gd name="T6" fmla="*/ 69 w 96"/>
                      <a:gd name="T7" fmla="*/ 4 h 77"/>
                      <a:gd name="T8" fmla="*/ 69 w 96"/>
                      <a:gd name="T9" fmla="*/ 4 h 77"/>
                      <a:gd name="T10" fmla="*/ 73 w 96"/>
                      <a:gd name="T11" fmla="*/ 0 h 77"/>
                      <a:gd name="T12" fmla="*/ 80 w 96"/>
                      <a:gd name="T13" fmla="*/ 0 h 77"/>
                      <a:gd name="T14" fmla="*/ 88 w 96"/>
                      <a:gd name="T15" fmla="*/ 0 h 77"/>
                      <a:gd name="T16" fmla="*/ 84 w 96"/>
                      <a:gd name="T17" fmla="*/ 8 h 77"/>
                      <a:gd name="T18" fmla="*/ 92 w 96"/>
                      <a:gd name="T19" fmla="*/ 16 h 77"/>
                      <a:gd name="T20" fmla="*/ 96 w 96"/>
                      <a:gd name="T21" fmla="*/ 20 h 77"/>
                      <a:gd name="T22" fmla="*/ 92 w 96"/>
                      <a:gd name="T23" fmla="*/ 29 h 77"/>
                      <a:gd name="T24" fmla="*/ 92 w 96"/>
                      <a:gd name="T25" fmla="*/ 29 h 77"/>
                      <a:gd name="T26" fmla="*/ 88 w 96"/>
                      <a:gd name="T27" fmla="*/ 33 h 77"/>
                      <a:gd name="T28" fmla="*/ 88 w 96"/>
                      <a:gd name="T29" fmla="*/ 41 h 77"/>
                      <a:gd name="T30" fmla="*/ 80 w 96"/>
                      <a:gd name="T31" fmla="*/ 41 h 77"/>
                      <a:gd name="T32" fmla="*/ 77 w 96"/>
                      <a:gd name="T33" fmla="*/ 45 h 77"/>
                      <a:gd name="T34" fmla="*/ 77 w 96"/>
                      <a:gd name="T35" fmla="*/ 53 h 77"/>
                      <a:gd name="T36" fmla="*/ 84 w 96"/>
                      <a:gd name="T37" fmla="*/ 57 h 77"/>
                      <a:gd name="T38" fmla="*/ 84 w 96"/>
                      <a:gd name="T39" fmla="*/ 65 h 77"/>
                      <a:gd name="T40" fmla="*/ 80 w 96"/>
                      <a:gd name="T41" fmla="*/ 61 h 77"/>
                      <a:gd name="T42" fmla="*/ 77 w 96"/>
                      <a:gd name="T43" fmla="*/ 65 h 77"/>
                      <a:gd name="T44" fmla="*/ 73 w 96"/>
                      <a:gd name="T45" fmla="*/ 69 h 77"/>
                      <a:gd name="T46" fmla="*/ 69 w 96"/>
                      <a:gd name="T47" fmla="*/ 73 h 77"/>
                      <a:gd name="T48" fmla="*/ 69 w 96"/>
                      <a:gd name="T49" fmla="*/ 73 h 77"/>
                      <a:gd name="T50" fmla="*/ 65 w 96"/>
                      <a:gd name="T51" fmla="*/ 77 h 77"/>
                      <a:gd name="T52" fmla="*/ 57 w 96"/>
                      <a:gd name="T53" fmla="*/ 77 h 77"/>
                      <a:gd name="T54" fmla="*/ 50 w 96"/>
                      <a:gd name="T55" fmla="*/ 77 h 77"/>
                      <a:gd name="T56" fmla="*/ 46 w 96"/>
                      <a:gd name="T57" fmla="*/ 69 h 77"/>
                      <a:gd name="T58" fmla="*/ 42 w 96"/>
                      <a:gd name="T59" fmla="*/ 65 h 77"/>
                      <a:gd name="T60" fmla="*/ 38 w 96"/>
                      <a:gd name="T61" fmla="*/ 61 h 77"/>
                      <a:gd name="T62" fmla="*/ 34 w 96"/>
                      <a:gd name="T63" fmla="*/ 65 h 77"/>
                      <a:gd name="T64" fmla="*/ 27 w 96"/>
                      <a:gd name="T65" fmla="*/ 65 h 77"/>
                      <a:gd name="T66" fmla="*/ 8 w 96"/>
                      <a:gd name="T67" fmla="*/ 65 h 77"/>
                      <a:gd name="T68" fmla="*/ 0 w 96"/>
                      <a:gd name="T69" fmla="*/ 65 h 77"/>
                      <a:gd name="T70" fmla="*/ 0 w 96"/>
                      <a:gd name="T71" fmla="*/ 57 h 77"/>
                      <a:gd name="T72" fmla="*/ 4 w 96"/>
                      <a:gd name="T73" fmla="*/ 61 h 77"/>
                      <a:gd name="T74" fmla="*/ 4 w 96"/>
                      <a:gd name="T75" fmla="*/ 53 h 77"/>
                      <a:gd name="T76" fmla="*/ 0 w 96"/>
                      <a:gd name="T77" fmla="*/ 49 h 77"/>
                      <a:gd name="T78" fmla="*/ 0 w 96"/>
                      <a:gd name="T79" fmla="*/ 41 h 77"/>
                      <a:gd name="T80" fmla="*/ 4 w 96"/>
                      <a:gd name="T81" fmla="*/ 41 h 77"/>
                      <a:gd name="T82" fmla="*/ 11 w 96"/>
                      <a:gd name="T83" fmla="*/ 37 h 77"/>
                      <a:gd name="T84" fmla="*/ 15 w 96"/>
                      <a:gd name="T85" fmla="*/ 33 h 77"/>
                      <a:gd name="T86" fmla="*/ 23 w 96"/>
                      <a:gd name="T87" fmla="*/ 33 h 77"/>
                      <a:gd name="T88" fmla="*/ 31 w 96"/>
                      <a:gd name="T89" fmla="*/ 20 h 77"/>
                      <a:gd name="T90" fmla="*/ 54 w 96"/>
                      <a:gd name="T91" fmla="*/ 16 h 7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</a:cxnLst>
                    <a:rect l="0" t="0" r="r" b="b"/>
                    <a:pathLst>
                      <a:path w="96" h="77">
                        <a:moveTo>
                          <a:pt x="54" y="16"/>
                        </a:moveTo>
                        <a:lnTo>
                          <a:pt x="57" y="16"/>
                        </a:lnTo>
                        <a:lnTo>
                          <a:pt x="61" y="16"/>
                        </a:lnTo>
                        <a:lnTo>
                          <a:pt x="61" y="12"/>
                        </a:lnTo>
                        <a:lnTo>
                          <a:pt x="61" y="8"/>
                        </a:lnTo>
                        <a:lnTo>
                          <a:pt x="65" y="8"/>
                        </a:lnTo>
                        <a:lnTo>
                          <a:pt x="69" y="8"/>
                        </a:lnTo>
                        <a:lnTo>
                          <a:pt x="69" y="4"/>
                        </a:lnTo>
                        <a:lnTo>
                          <a:pt x="73" y="4"/>
                        </a:lnTo>
                        <a:lnTo>
                          <a:pt x="69" y="4"/>
                        </a:lnTo>
                        <a:lnTo>
                          <a:pt x="73" y="4"/>
                        </a:lnTo>
                        <a:lnTo>
                          <a:pt x="73" y="0"/>
                        </a:lnTo>
                        <a:lnTo>
                          <a:pt x="77" y="0"/>
                        </a:lnTo>
                        <a:lnTo>
                          <a:pt x="80" y="0"/>
                        </a:lnTo>
                        <a:lnTo>
                          <a:pt x="84" y="0"/>
                        </a:lnTo>
                        <a:lnTo>
                          <a:pt x="88" y="0"/>
                        </a:lnTo>
                        <a:lnTo>
                          <a:pt x="88" y="4"/>
                        </a:lnTo>
                        <a:lnTo>
                          <a:pt x="84" y="8"/>
                        </a:lnTo>
                        <a:lnTo>
                          <a:pt x="88" y="12"/>
                        </a:lnTo>
                        <a:lnTo>
                          <a:pt x="92" y="16"/>
                        </a:lnTo>
                        <a:lnTo>
                          <a:pt x="96" y="16"/>
                        </a:lnTo>
                        <a:lnTo>
                          <a:pt x="96" y="20"/>
                        </a:lnTo>
                        <a:lnTo>
                          <a:pt x="92" y="25"/>
                        </a:lnTo>
                        <a:lnTo>
                          <a:pt x="92" y="29"/>
                        </a:lnTo>
                        <a:lnTo>
                          <a:pt x="88" y="29"/>
                        </a:lnTo>
                        <a:lnTo>
                          <a:pt x="92" y="29"/>
                        </a:lnTo>
                        <a:lnTo>
                          <a:pt x="92" y="33"/>
                        </a:lnTo>
                        <a:lnTo>
                          <a:pt x="88" y="33"/>
                        </a:lnTo>
                        <a:lnTo>
                          <a:pt x="88" y="37"/>
                        </a:lnTo>
                        <a:lnTo>
                          <a:pt x="88" y="41"/>
                        </a:lnTo>
                        <a:lnTo>
                          <a:pt x="84" y="41"/>
                        </a:lnTo>
                        <a:lnTo>
                          <a:pt x="80" y="41"/>
                        </a:lnTo>
                        <a:lnTo>
                          <a:pt x="80" y="45"/>
                        </a:lnTo>
                        <a:lnTo>
                          <a:pt x="77" y="45"/>
                        </a:lnTo>
                        <a:lnTo>
                          <a:pt x="77" y="49"/>
                        </a:lnTo>
                        <a:lnTo>
                          <a:pt x="77" y="53"/>
                        </a:lnTo>
                        <a:lnTo>
                          <a:pt x="80" y="53"/>
                        </a:lnTo>
                        <a:lnTo>
                          <a:pt x="84" y="57"/>
                        </a:lnTo>
                        <a:lnTo>
                          <a:pt x="84" y="61"/>
                        </a:lnTo>
                        <a:lnTo>
                          <a:pt x="84" y="65"/>
                        </a:lnTo>
                        <a:lnTo>
                          <a:pt x="84" y="61"/>
                        </a:lnTo>
                        <a:lnTo>
                          <a:pt x="80" y="61"/>
                        </a:lnTo>
                        <a:lnTo>
                          <a:pt x="80" y="65"/>
                        </a:lnTo>
                        <a:lnTo>
                          <a:pt x="77" y="65"/>
                        </a:lnTo>
                        <a:lnTo>
                          <a:pt x="77" y="69"/>
                        </a:lnTo>
                        <a:lnTo>
                          <a:pt x="73" y="69"/>
                        </a:lnTo>
                        <a:lnTo>
                          <a:pt x="73" y="73"/>
                        </a:lnTo>
                        <a:lnTo>
                          <a:pt x="69" y="73"/>
                        </a:lnTo>
                        <a:lnTo>
                          <a:pt x="73" y="73"/>
                        </a:lnTo>
                        <a:lnTo>
                          <a:pt x="69" y="73"/>
                        </a:lnTo>
                        <a:lnTo>
                          <a:pt x="69" y="77"/>
                        </a:lnTo>
                        <a:lnTo>
                          <a:pt x="65" y="77"/>
                        </a:lnTo>
                        <a:lnTo>
                          <a:pt x="61" y="77"/>
                        </a:lnTo>
                        <a:lnTo>
                          <a:pt x="57" y="77"/>
                        </a:lnTo>
                        <a:lnTo>
                          <a:pt x="54" y="77"/>
                        </a:lnTo>
                        <a:lnTo>
                          <a:pt x="50" y="77"/>
                        </a:lnTo>
                        <a:lnTo>
                          <a:pt x="50" y="73"/>
                        </a:lnTo>
                        <a:lnTo>
                          <a:pt x="46" y="69"/>
                        </a:lnTo>
                        <a:lnTo>
                          <a:pt x="42" y="69"/>
                        </a:lnTo>
                        <a:lnTo>
                          <a:pt x="42" y="65"/>
                        </a:lnTo>
                        <a:lnTo>
                          <a:pt x="38" y="65"/>
                        </a:lnTo>
                        <a:lnTo>
                          <a:pt x="38" y="61"/>
                        </a:lnTo>
                        <a:lnTo>
                          <a:pt x="38" y="65"/>
                        </a:lnTo>
                        <a:lnTo>
                          <a:pt x="34" y="65"/>
                        </a:lnTo>
                        <a:lnTo>
                          <a:pt x="31" y="65"/>
                        </a:lnTo>
                        <a:lnTo>
                          <a:pt x="27" y="65"/>
                        </a:lnTo>
                        <a:lnTo>
                          <a:pt x="11" y="65"/>
                        </a:lnTo>
                        <a:lnTo>
                          <a:pt x="8" y="65"/>
                        </a:lnTo>
                        <a:lnTo>
                          <a:pt x="4" y="65"/>
                        </a:lnTo>
                        <a:lnTo>
                          <a:pt x="0" y="65"/>
                        </a:lnTo>
                        <a:lnTo>
                          <a:pt x="0" y="61"/>
                        </a:lnTo>
                        <a:lnTo>
                          <a:pt x="0" y="57"/>
                        </a:lnTo>
                        <a:lnTo>
                          <a:pt x="4" y="57"/>
                        </a:lnTo>
                        <a:lnTo>
                          <a:pt x="4" y="61"/>
                        </a:lnTo>
                        <a:lnTo>
                          <a:pt x="4" y="57"/>
                        </a:lnTo>
                        <a:lnTo>
                          <a:pt x="4" y="53"/>
                        </a:lnTo>
                        <a:lnTo>
                          <a:pt x="4" y="49"/>
                        </a:lnTo>
                        <a:lnTo>
                          <a:pt x="0" y="49"/>
                        </a:lnTo>
                        <a:lnTo>
                          <a:pt x="0" y="45"/>
                        </a:lnTo>
                        <a:lnTo>
                          <a:pt x="0" y="41"/>
                        </a:lnTo>
                        <a:lnTo>
                          <a:pt x="4" y="45"/>
                        </a:lnTo>
                        <a:lnTo>
                          <a:pt x="4" y="41"/>
                        </a:lnTo>
                        <a:lnTo>
                          <a:pt x="8" y="41"/>
                        </a:lnTo>
                        <a:lnTo>
                          <a:pt x="11" y="37"/>
                        </a:lnTo>
                        <a:lnTo>
                          <a:pt x="15" y="37"/>
                        </a:lnTo>
                        <a:lnTo>
                          <a:pt x="15" y="33"/>
                        </a:lnTo>
                        <a:lnTo>
                          <a:pt x="19" y="33"/>
                        </a:lnTo>
                        <a:lnTo>
                          <a:pt x="23" y="33"/>
                        </a:lnTo>
                        <a:lnTo>
                          <a:pt x="31" y="25"/>
                        </a:lnTo>
                        <a:lnTo>
                          <a:pt x="31" y="20"/>
                        </a:lnTo>
                        <a:lnTo>
                          <a:pt x="50" y="16"/>
                        </a:lnTo>
                        <a:lnTo>
                          <a:pt x="54" y="16"/>
                        </a:lnTo>
                        <a:close/>
                      </a:path>
                    </a:pathLst>
                  </a:custGeom>
                  <a:solidFill>
                    <a:srgbClr val="FF0000"/>
                  </a:solidFill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90" name="Freeform 866">
                    <a:extLst>
                      <a:ext uri="{FF2B5EF4-FFF2-40B4-BE49-F238E27FC236}">
                        <a16:creationId xmlns:a16="http://schemas.microsoft.com/office/drawing/2014/main" id="{19087510-F216-C9F8-D525-A9EC0D32873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31" y="1133"/>
                    <a:ext cx="58" cy="46"/>
                  </a:xfrm>
                  <a:custGeom>
                    <a:avLst/>
                    <a:gdLst>
                      <a:gd name="T0" fmla="*/ 12 w 58"/>
                      <a:gd name="T1" fmla="*/ 0 h 45"/>
                      <a:gd name="T2" fmla="*/ 31 w 58"/>
                      <a:gd name="T3" fmla="*/ 8 h 45"/>
                      <a:gd name="T4" fmla="*/ 46 w 58"/>
                      <a:gd name="T5" fmla="*/ 12 h 45"/>
                      <a:gd name="T6" fmla="*/ 58 w 58"/>
                      <a:gd name="T7" fmla="*/ 16 h 45"/>
                      <a:gd name="T8" fmla="*/ 54 w 58"/>
                      <a:gd name="T9" fmla="*/ 16 h 45"/>
                      <a:gd name="T10" fmla="*/ 35 w 58"/>
                      <a:gd name="T11" fmla="*/ 20 h 45"/>
                      <a:gd name="T12" fmla="*/ 35 w 58"/>
                      <a:gd name="T13" fmla="*/ 25 h 45"/>
                      <a:gd name="T14" fmla="*/ 27 w 58"/>
                      <a:gd name="T15" fmla="*/ 33 h 45"/>
                      <a:gd name="T16" fmla="*/ 23 w 58"/>
                      <a:gd name="T17" fmla="*/ 33 h 45"/>
                      <a:gd name="T18" fmla="*/ 19 w 58"/>
                      <a:gd name="T19" fmla="*/ 33 h 45"/>
                      <a:gd name="T20" fmla="*/ 19 w 58"/>
                      <a:gd name="T21" fmla="*/ 37 h 45"/>
                      <a:gd name="T22" fmla="*/ 15 w 58"/>
                      <a:gd name="T23" fmla="*/ 37 h 45"/>
                      <a:gd name="T24" fmla="*/ 12 w 58"/>
                      <a:gd name="T25" fmla="*/ 41 h 45"/>
                      <a:gd name="T26" fmla="*/ 8 w 58"/>
                      <a:gd name="T27" fmla="*/ 41 h 45"/>
                      <a:gd name="T28" fmla="*/ 8 w 58"/>
                      <a:gd name="T29" fmla="*/ 45 h 45"/>
                      <a:gd name="T30" fmla="*/ 4 w 58"/>
                      <a:gd name="T31" fmla="*/ 41 h 45"/>
                      <a:gd name="T32" fmla="*/ 0 w 58"/>
                      <a:gd name="T33" fmla="*/ 41 h 45"/>
                      <a:gd name="T34" fmla="*/ 4 w 58"/>
                      <a:gd name="T35" fmla="*/ 41 h 45"/>
                      <a:gd name="T36" fmla="*/ 0 w 58"/>
                      <a:gd name="T37" fmla="*/ 41 h 45"/>
                      <a:gd name="T38" fmla="*/ 4 w 58"/>
                      <a:gd name="T39" fmla="*/ 41 h 45"/>
                      <a:gd name="T40" fmla="*/ 0 w 58"/>
                      <a:gd name="T41" fmla="*/ 41 h 45"/>
                      <a:gd name="T42" fmla="*/ 0 w 58"/>
                      <a:gd name="T43" fmla="*/ 37 h 45"/>
                      <a:gd name="T44" fmla="*/ 4 w 58"/>
                      <a:gd name="T45" fmla="*/ 37 h 45"/>
                      <a:gd name="T46" fmla="*/ 4 w 58"/>
                      <a:gd name="T47" fmla="*/ 33 h 45"/>
                      <a:gd name="T48" fmla="*/ 8 w 58"/>
                      <a:gd name="T49" fmla="*/ 33 h 45"/>
                      <a:gd name="T50" fmla="*/ 8 w 58"/>
                      <a:gd name="T51" fmla="*/ 29 h 45"/>
                      <a:gd name="T52" fmla="*/ 8 w 58"/>
                      <a:gd name="T53" fmla="*/ 25 h 45"/>
                      <a:gd name="T54" fmla="*/ 12 w 58"/>
                      <a:gd name="T55" fmla="*/ 25 h 45"/>
                      <a:gd name="T56" fmla="*/ 12 w 58"/>
                      <a:gd name="T57" fmla="*/ 20 h 45"/>
                      <a:gd name="T58" fmla="*/ 12 w 58"/>
                      <a:gd name="T59" fmla="*/ 16 h 45"/>
                      <a:gd name="T60" fmla="*/ 12 w 58"/>
                      <a:gd name="T61" fmla="*/ 12 h 45"/>
                      <a:gd name="T62" fmla="*/ 12 w 58"/>
                      <a:gd name="T63" fmla="*/ 8 h 45"/>
                      <a:gd name="T64" fmla="*/ 12 w 58"/>
                      <a:gd name="T65" fmla="*/ 4 h 45"/>
                      <a:gd name="T66" fmla="*/ 12 w 58"/>
                      <a:gd name="T67" fmla="*/ 0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</a:cxnLst>
                    <a:rect l="0" t="0" r="r" b="b"/>
                    <a:pathLst>
                      <a:path w="58" h="45">
                        <a:moveTo>
                          <a:pt x="12" y="0"/>
                        </a:moveTo>
                        <a:lnTo>
                          <a:pt x="31" y="8"/>
                        </a:lnTo>
                        <a:lnTo>
                          <a:pt x="46" y="12"/>
                        </a:lnTo>
                        <a:lnTo>
                          <a:pt x="58" y="16"/>
                        </a:lnTo>
                        <a:lnTo>
                          <a:pt x="54" y="16"/>
                        </a:lnTo>
                        <a:lnTo>
                          <a:pt x="35" y="20"/>
                        </a:lnTo>
                        <a:lnTo>
                          <a:pt x="35" y="25"/>
                        </a:lnTo>
                        <a:lnTo>
                          <a:pt x="27" y="33"/>
                        </a:lnTo>
                        <a:lnTo>
                          <a:pt x="23" y="33"/>
                        </a:lnTo>
                        <a:lnTo>
                          <a:pt x="19" y="33"/>
                        </a:lnTo>
                        <a:lnTo>
                          <a:pt x="19" y="37"/>
                        </a:lnTo>
                        <a:lnTo>
                          <a:pt x="15" y="37"/>
                        </a:lnTo>
                        <a:lnTo>
                          <a:pt x="12" y="41"/>
                        </a:lnTo>
                        <a:lnTo>
                          <a:pt x="8" y="41"/>
                        </a:lnTo>
                        <a:lnTo>
                          <a:pt x="8" y="45"/>
                        </a:lnTo>
                        <a:lnTo>
                          <a:pt x="4" y="41"/>
                        </a:lnTo>
                        <a:lnTo>
                          <a:pt x="0" y="41"/>
                        </a:lnTo>
                        <a:lnTo>
                          <a:pt x="4" y="41"/>
                        </a:lnTo>
                        <a:lnTo>
                          <a:pt x="0" y="41"/>
                        </a:lnTo>
                        <a:lnTo>
                          <a:pt x="4" y="41"/>
                        </a:lnTo>
                        <a:lnTo>
                          <a:pt x="0" y="41"/>
                        </a:lnTo>
                        <a:lnTo>
                          <a:pt x="0" y="37"/>
                        </a:lnTo>
                        <a:lnTo>
                          <a:pt x="4" y="37"/>
                        </a:lnTo>
                        <a:lnTo>
                          <a:pt x="4" y="33"/>
                        </a:lnTo>
                        <a:lnTo>
                          <a:pt x="8" y="33"/>
                        </a:lnTo>
                        <a:lnTo>
                          <a:pt x="8" y="29"/>
                        </a:lnTo>
                        <a:lnTo>
                          <a:pt x="8" y="25"/>
                        </a:lnTo>
                        <a:lnTo>
                          <a:pt x="12" y="25"/>
                        </a:lnTo>
                        <a:lnTo>
                          <a:pt x="12" y="20"/>
                        </a:lnTo>
                        <a:lnTo>
                          <a:pt x="12" y="16"/>
                        </a:lnTo>
                        <a:lnTo>
                          <a:pt x="12" y="12"/>
                        </a:lnTo>
                        <a:lnTo>
                          <a:pt x="12" y="8"/>
                        </a:lnTo>
                        <a:lnTo>
                          <a:pt x="12" y="4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FF0000"/>
                  </a:solidFill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91" name="Freeform 867">
                    <a:extLst>
                      <a:ext uri="{FF2B5EF4-FFF2-40B4-BE49-F238E27FC236}">
                        <a16:creationId xmlns:a16="http://schemas.microsoft.com/office/drawing/2014/main" id="{53E76DF8-3C74-F616-8132-A06C8FDEFDC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29" y="1162"/>
                    <a:ext cx="20" cy="37"/>
                  </a:xfrm>
                  <a:custGeom>
                    <a:avLst/>
                    <a:gdLst>
                      <a:gd name="T0" fmla="*/ 4 w 19"/>
                      <a:gd name="T1" fmla="*/ 0 h 36"/>
                      <a:gd name="T2" fmla="*/ 4 w 19"/>
                      <a:gd name="T3" fmla="*/ 4 h 36"/>
                      <a:gd name="T4" fmla="*/ 8 w 19"/>
                      <a:gd name="T5" fmla="*/ 4 h 36"/>
                      <a:gd name="T6" fmla="*/ 8 w 19"/>
                      <a:gd name="T7" fmla="*/ 8 h 36"/>
                      <a:gd name="T8" fmla="*/ 12 w 19"/>
                      <a:gd name="T9" fmla="*/ 8 h 36"/>
                      <a:gd name="T10" fmla="*/ 16 w 19"/>
                      <a:gd name="T11" fmla="*/ 8 h 36"/>
                      <a:gd name="T12" fmla="*/ 16 w 19"/>
                      <a:gd name="T13" fmla="*/ 12 h 36"/>
                      <a:gd name="T14" fmla="*/ 16 w 19"/>
                      <a:gd name="T15" fmla="*/ 16 h 36"/>
                      <a:gd name="T16" fmla="*/ 16 w 19"/>
                      <a:gd name="T17" fmla="*/ 20 h 36"/>
                      <a:gd name="T18" fmla="*/ 16 w 19"/>
                      <a:gd name="T19" fmla="*/ 24 h 36"/>
                      <a:gd name="T20" fmla="*/ 16 w 19"/>
                      <a:gd name="T21" fmla="*/ 28 h 36"/>
                      <a:gd name="T22" fmla="*/ 19 w 19"/>
                      <a:gd name="T23" fmla="*/ 28 h 36"/>
                      <a:gd name="T24" fmla="*/ 19 w 19"/>
                      <a:gd name="T25" fmla="*/ 32 h 36"/>
                      <a:gd name="T26" fmla="*/ 19 w 19"/>
                      <a:gd name="T27" fmla="*/ 36 h 36"/>
                      <a:gd name="T28" fmla="*/ 16 w 19"/>
                      <a:gd name="T29" fmla="*/ 36 h 36"/>
                      <a:gd name="T30" fmla="*/ 16 w 19"/>
                      <a:gd name="T31" fmla="*/ 32 h 36"/>
                      <a:gd name="T32" fmla="*/ 12 w 19"/>
                      <a:gd name="T33" fmla="*/ 32 h 36"/>
                      <a:gd name="T34" fmla="*/ 8 w 19"/>
                      <a:gd name="T35" fmla="*/ 32 h 36"/>
                      <a:gd name="T36" fmla="*/ 4 w 19"/>
                      <a:gd name="T37" fmla="*/ 32 h 36"/>
                      <a:gd name="T38" fmla="*/ 4 w 19"/>
                      <a:gd name="T39" fmla="*/ 28 h 36"/>
                      <a:gd name="T40" fmla="*/ 4 w 19"/>
                      <a:gd name="T41" fmla="*/ 24 h 36"/>
                      <a:gd name="T42" fmla="*/ 8 w 19"/>
                      <a:gd name="T43" fmla="*/ 24 h 36"/>
                      <a:gd name="T44" fmla="*/ 8 w 19"/>
                      <a:gd name="T45" fmla="*/ 20 h 36"/>
                      <a:gd name="T46" fmla="*/ 4 w 19"/>
                      <a:gd name="T47" fmla="*/ 20 h 36"/>
                      <a:gd name="T48" fmla="*/ 0 w 19"/>
                      <a:gd name="T49" fmla="*/ 20 h 36"/>
                      <a:gd name="T50" fmla="*/ 0 w 19"/>
                      <a:gd name="T51" fmla="*/ 16 h 36"/>
                      <a:gd name="T52" fmla="*/ 0 w 19"/>
                      <a:gd name="T53" fmla="*/ 12 h 36"/>
                      <a:gd name="T54" fmla="*/ 0 w 19"/>
                      <a:gd name="T55" fmla="*/ 8 h 36"/>
                      <a:gd name="T56" fmla="*/ 0 w 19"/>
                      <a:gd name="T57" fmla="*/ 4 h 36"/>
                      <a:gd name="T58" fmla="*/ 4 w 19"/>
                      <a:gd name="T59" fmla="*/ 4 h 36"/>
                      <a:gd name="T60" fmla="*/ 4 w 19"/>
                      <a:gd name="T61" fmla="*/ 0 h 3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</a:cxnLst>
                    <a:rect l="0" t="0" r="r" b="b"/>
                    <a:pathLst>
                      <a:path w="19" h="36">
                        <a:moveTo>
                          <a:pt x="4" y="0"/>
                        </a:moveTo>
                        <a:lnTo>
                          <a:pt x="4" y="4"/>
                        </a:lnTo>
                        <a:lnTo>
                          <a:pt x="8" y="4"/>
                        </a:lnTo>
                        <a:lnTo>
                          <a:pt x="8" y="8"/>
                        </a:lnTo>
                        <a:lnTo>
                          <a:pt x="12" y="8"/>
                        </a:lnTo>
                        <a:lnTo>
                          <a:pt x="16" y="8"/>
                        </a:lnTo>
                        <a:lnTo>
                          <a:pt x="16" y="12"/>
                        </a:lnTo>
                        <a:lnTo>
                          <a:pt x="16" y="16"/>
                        </a:lnTo>
                        <a:lnTo>
                          <a:pt x="16" y="20"/>
                        </a:lnTo>
                        <a:lnTo>
                          <a:pt x="16" y="24"/>
                        </a:lnTo>
                        <a:lnTo>
                          <a:pt x="16" y="28"/>
                        </a:lnTo>
                        <a:lnTo>
                          <a:pt x="19" y="28"/>
                        </a:lnTo>
                        <a:lnTo>
                          <a:pt x="19" y="32"/>
                        </a:lnTo>
                        <a:lnTo>
                          <a:pt x="19" y="36"/>
                        </a:lnTo>
                        <a:lnTo>
                          <a:pt x="16" y="36"/>
                        </a:lnTo>
                        <a:lnTo>
                          <a:pt x="16" y="32"/>
                        </a:lnTo>
                        <a:lnTo>
                          <a:pt x="12" y="32"/>
                        </a:lnTo>
                        <a:lnTo>
                          <a:pt x="8" y="32"/>
                        </a:lnTo>
                        <a:lnTo>
                          <a:pt x="4" y="32"/>
                        </a:lnTo>
                        <a:lnTo>
                          <a:pt x="4" y="28"/>
                        </a:lnTo>
                        <a:lnTo>
                          <a:pt x="4" y="24"/>
                        </a:lnTo>
                        <a:lnTo>
                          <a:pt x="8" y="24"/>
                        </a:lnTo>
                        <a:lnTo>
                          <a:pt x="8" y="20"/>
                        </a:lnTo>
                        <a:lnTo>
                          <a:pt x="4" y="20"/>
                        </a:lnTo>
                        <a:lnTo>
                          <a:pt x="0" y="20"/>
                        </a:lnTo>
                        <a:lnTo>
                          <a:pt x="0" y="16"/>
                        </a:lnTo>
                        <a:lnTo>
                          <a:pt x="0" y="12"/>
                        </a:lnTo>
                        <a:lnTo>
                          <a:pt x="0" y="8"/>
                        </a:lnTo>
                        <a:lnTo>
                          <a:pt x="0" y="4"/>
                        </a:lnTo>
                        <a:lnTo>
                          <a:pt x="4" y="4"/>
                        </a:lnTo>
                        <a:lnTo>
                          <a:pt x="4" y="0"/>
                        </a:lnTo>
                        <a:close/>
                      </a:path>
                    </a:pathLst>
                  </a:custGeom>
                  <a:solidFill>
                    <a:srgbClr val="FF0000"/>
                  </a:solidFill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92" name="Freeform 868">
                    <a:extLst>
                      <a:ext uri="{FF2B5EF4-FFF2-40B4-BE49-F238E27FC236}">
                        <a16:creationId xmlns:a16="http://schemas.microsoft.com/office/drawing/2014/main" id="{7D380A5D-30D1-D2B9-6B7D-F0D3F1D2992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72" y="1170"/>
                    <a:ext cx="133" cy="214"/>
                  </a:xfrm>
                  <a:custGeom>
                    <a:avLst/>
                    <a:gdLst>
                      <a:gd name="T0" fmla="*/ 7 w 134"/>
                      <a:gd name="T1" fmla="*/ 24 h 214"/>
                      <a:gd name="T2" fmla="*/ 11 w 134"/>
                      <a:gd name="T3" fmla="*/ 12 h 214"/>
                      <a:gd name="T4" fmla="*/ 15 w 134"/>
                      <a:gd name="T5" fmla="*/ 0 h 214"/>
                      <a:gd name="T6" fmla="*/ 30 w 134"/>
                      <a:gd name="T7" fmla="*/ 0 h 214"/>
                      <a:gd name="T8" fmla="*/ 27 w 134"/>
                      <a:gd name="T9" fmla="*/ 12 h 214"/>
                      <a:gd name="T10" fmla="*/ 30 w 134"/>
                      <a:gd name="T11" fmla="*/ 24 h 214"/>
                      <a:gd name="T12" fmla="*/ 46 w 134"/>
                      <a:gd name="T13" fmla="*/ 24 h 214"/>
                      <a:gd name="T14" fmla="*/ 57 w 134"/>
                      <a:gd name="T15" fmla="*/ 20 h 214"/>
                      <a:gd name="T16" fmla="*/ 65 w 134"/>
                      <a:gd name="T17" fmla="*/ 12 h 214"/>
                      <a:gd name="T18" fmla="*/ 73 w 134"/>
                      <a:gd name="T19" fmla="*/ 12 h 214"/>
                      <a:gd name="T20" fmla="*/ 69 w 134"/>
                      <a:gd name="T21" fmla="*/ 24 h 214"/>
                      <a:gd name="T22" fmla="*/ 73 w 134"/>
                      <a:gd name="T23" fmla="*/ 36 h 214"/>
                      <a:gd name="T24" fmla="*/ 84 w 134"/>
                      <a:gd name="T25" fmla="*/ 40 h 214"/>
                      <a:gd name="T26" fmla="*/ 92 w 134"/>
                      <a:gd name="T27" fmla="*/ 44 h 214"/>
                      <a:gd name="T28" fmla="*/ 96 w 134"/>
                      <a:gd name="T29" fmla="*/ 32 h 214"/>
                      <a:gd name="T30" fmla="*/ 111 w 134"/>
                      <a:gd name="T31" fmla="*/ 32 h 214"/>
                      <a:gd name="T32" fmla="*/ 119 w 134"/>
                      <a:gd name="T33" fmla="*/ 40 h 214"/>
                      <a:gd name="T34" fmla="*/ 123 w 134"/>
                      <a:gd name="T35" fmla="*/ 52 h 214"/>
                      <a:gd name="T36" fmla="*/ 115 w 134"/>
                      <a:gd name="T37" fmla="*/ 60 h 214"/>
                      <a:gd name="T38" fmla="*/ 123 w 134"/>
                      <a:gd name="T39" fmla="*/ 73 h 214"/>
                      <a:gd name="T40" fmla="*/ 115 w 134"/>
                      <a:gd name="T41" fmla="*/ 85 h 214"/>
                      <a:gd name="T42" fmla="*/ 111 w 134"/>
                      <a:gd name="T43" fmla="*/ 97 h 214"/>
                      <a:gd name="T44" fmla="*/ 111 w 134"/>
                      <a:gd name="T45" fmla="*/ 113 h 214"/>
                      <a:gd name="T46" fmla="*/ 111 w 134"/>
                      <a:gd name="T47" fmla="*/ 121 h 214"/>
                      <a:gd name="T48" fmla="*/ 115 w 134"/>
                      <a:gd name="T49" fmla="*/ 133 h 214"/>
                      <a:gd name="T50" fmla="*/ 123 w 134"/>
                      <a:gd name="T51" fmla="*/ 141 h 214"/>
                      <a:gd name="T52" fmla="*/ 126 w 134"/>
                      <a:gd name="T53" fmla="*/ 153 h 214"/>
                      <a:gd name="T54" fmla="*/ 130 w 134"/>
                      <a:gd name="T55" fmla="*/ 170 h 214"/>
                      <a:gd name="T56" fmla="*/ 130 w 134"/>
                      <a:gd name="T57" fmla="*/ 178 h 214"/>
                      <a:gd name="T58" fmla="*/ 123 w 134"/>
                      <a:gd name="T59" fmla="*/ 190 h 214"/>
                      <a:gd name="T60" fmla="*/ 92 w 134"/>
                      <a:gd name="T61" fmla="*/ 210 h 214"/>
                      <a:gd name="T62" fmla="*/ 80 w 134"/>
                      <a:gd name="T63" fmla="*/ 206 h 214"/>
                      <a:gd name="T64" fmla="*/ 76 w 134"/>
                      <a:gd name="T65" fmla="*/ 194 h 214"/>
                      <a:gd name="T66" fmla="*/ 73 w 134"/>
                      <a:gd name="T67" fmla="*/ 190 h 214"/>
                      <a:gd name="T68" fmla="*/ 65 w 134"/>
                      <a:gd name="T69" fmla="*/ 178 h 214"/>
                      <a:gd name="T70" fmla="*/ 65 w 134"/>
                      <a:gd name="T71" fmla="*/ 170 h 214"/>
                      <a:gd name="T72" fmla="*/ 65 w 134"/>
                      <a:gd name="T73" fmla="*/ 162 h 214"/>
                      <a:gd name="T74" fmla="*/ 57 w 134"/>
                      <a:gd name="T75" fmla="*/ 162 h 214"/>
                      <a:gd name="T76" fmla="*/ 53 w 134"/>
                      <a:gd name="T77" fmla="*/ 149 h 214"/>
                      <a:gd name="T78" fmla="*/ 42 w 134"/>
                      <a:gd name="T79" fmla="*/ 153 h 214"/>
                      <a:gd name="T80" fmla="*/ 38 w 134"/>
                      <a:gd name="T81" fmla="*/ 166 h 214"/>
                      <a:gd name="T82" fmla="*/ 30 w 134"/>
                      <a:gd name="T83" fmla="*/ 166 h 214"/>
                      <a:gd name="T84" fmla="*/ 23 w 134"/>
                      <a:gd name="T85" fmla="*/ 166 h 214"/>
                      <a:gd name="T86" fmla="*/ 15 w 134"/>
                      <a:gd name="T87" fmla="*/ 174 h 214"/>
                      <a:gd name="T88" fmla="*/ 4 w 134"/>
                      <a:gd name="T89" fmla="*/ 166 h 214"/>
                      <a:gd name="T90" fmla="*/ 0 w 134"/>
                      <a:gd name="T91" fmla="*/ 153 h 214"/>
                      <a:gd name="T92" fmla="*/ 0 w 134"/>
                      <a:gd name="T93" fmla="*/ 149 h 214"/>
                      <a:gd name="T94" fmla="*/ 0 w 134"/>
                      <a:gd name="T95" fmla="*/ 133 h 214"/>
                      <a:gd name="T96" fmla="*/ 7 w 134"/>
                      <a:gd name="T97" fmla="*/ 125 h 214"/>
                      <a:gd name="T98" fmla="*/ 19 w 134"/>
                      <a:gd name="T99" fmla="*/ 117 h 214"/>
                      <a:gd name="T100" fmla="*/ 11 w 134"/>
                      <a:gd name="T101" fmla="*/ 109 h 214"/>
                      <a:gd name="T102" fmla="*/ 11 w 134"/>
                      <a:gd name="T103" fmla="*/ 93 h 214"/>
                      <a:gd name="T104" fmla="*/ 11 w 134"/>
                      <a:gd name="T105" fmla="*/ 81 h 214"/>
                      <a:gd name="T106" fmla="*/ 15 w 134"/>
                      <a:gd name="T107" fmla="*/ 68 h 214"/>
                      <a:gd name="T108" fmla="*/ 15 w 134"/>
                      <a:gd name="T109" fmla="*/ 52 h 214"/>
                      <a:gd name="T110" fmla="*/ 15 w 134"/>
                      <a:gd name="T111" fmla="*/ 36 h 214"/>
                      <a:gd name="T112" fmla="*/ 4 w 134"/>
                      <a:gd name="T113" fmla="*/ 32 h 2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134" h="214">
                        <a:moveTo>
                          <a:pt x="0" y="28"/>
                        </a:moveTo>
                        <a:lnTo>
                          <a:pt x="4" y="28"/>
                        </a:lnTo>
                        <a:lnTo>
                          <a:pt x="4" y="24"/>
                        </a:lnTo>
                        <a:lnTo>
                          <a:pt x="7" y="24"/>
                        </a:lnTo>
                        <a:lnTo>
                          <a:pt x="7" y="20"/>
                        </a:lnTo>
                        <a:lnTo>
                          <a:pt x="11" y="20"/>
                        </a:lnTo>
                        <a:lnTo>
                          <a:pt x="11" y="16"/>
                        </a:lnTo>
                        <a:lnTo>
                          <a:pt x="11" y="12"/>
                        </a:lnTo>
                        <a:lnTo>
                          <a:pt x="11" y="8"/>
                        </a:lnTo>
                        <a:lnTo>
                          <a:pt x="11" y="4"/>
                        </a:lnTo>
                        <a:lnTo>
                          <a:pt x="15" y="4"/>
                        </a:lnTo>
                        <a:lnTo>
                          <a:pt x="15" y="0"/>
                        </a:lnTo>
                        <a:lnTo>
                          <a:pt x="19" y="4"/>
                        </a:lnTo>
                        <a:lnTo>
                          <a:pt x="23" y="0"/>
                        </a:lnTo>
                        <a:lnTo>
                          <a:pt x="27" y="0"/>
                        </a:lnTo>
                        <a:lnTo>
                          <a:pt x="30" y="0"/>
                        </a:lnTo>
                        <a:lnTo>
                          <a:pt x="30" y="4"/>
                        </a:lnTo>
                        <a:lnTo>
                          <a:pt x="30" y="8"/>
                        </a:lnTo>
                        <a:lnTo>
                          <a:pt x="27" y="8"/>
                        </a:lnTo>
                        <a:lnTo>
                          <a:pt x="27" y="12"/>
                        </a:lnTo>
                        <a:lnTo>
                          <a:pt x="27" y="16"/>
                        </a:lnTo>
                        <a:lnTo>
                          <a:pt x="30" y="16"/>
                        </a:lnTo>
                        <a:lnTo>
                          <a:pt x="30" y="20"/>
                        </a:lnTo>
                        <a:lnTo>
                          <a:pt x="30" y="24"/>
                        </a:lnTo>
                        <a:lnTo>
                          <a:pt x="34" y="24"/>
                        </a:lnTo>
                        <a:lnTo>
                          <a:pt x="38" y="24"/>
                        </a:lnTo>
                        <a:lnTo>
                          <a:pt x="42" y="24"/>
                        </a:lnTo>
                        <a:lnTo>
                          <a:pt x="46" y="24"/>
                        </a:lnTo>
                        <a:lnTo>
                          <a:pt x="50" y="24"/>
                        </a:lnTo>
                        <a:lnTo>
                          <a:pt x="53" y="24"/>
                        </a:lnTo>
                        <a:lnTo>
                          <a:pt x="57" y="24"/>
                        </a:lnTo>
                        <a:lnTo>
                          <a:pt x="57" y="20"/>
                        </a:lnTo>
                        <a:lnTo>
                          <a:pt x="57" y="16"/>
                        </a:lnTo>
                        <a:lnTo>
                          <a:pt x="61" y="16"/>
                        </a:lnTo>
                        <a:lnTo>
                          <a:pt x="61" y="12"/>
                        </a:lnTo>
                        <a:lnTo>
                          <a:pt x="65" y="12"/>
                        </a:lnTo>
                        <a:lnTo>
                          <a:pt x="65" y="8"/>
                        </a:lnTo>
                        <a:lnTo>
                          <a:pt x="69" y="8"/>
                        </a:lnTo>
                        <a:lnTo>
                          <a:pt x="69" y="12"/>
                        </a:lnTo>
                        <a:lnTo>
                          <a:pt x="73" y="12"/>
                        </a:lnTo>
                        <a:lnTo>
                          <a:pt x="73" y="16"/>
                        </a:lnTo>
                        <a:lnTo>
                          <a:pt x="69" y="16"/>
                        </a:lnTo>
                        <a:lnTo>
                          <a:pt x="69" y="20"/>
                        </a:lnTo>
                        <a:lnTo>
                          <a:pt x="69" y="24"/>
                        </a:lnTo>
                        <a:lnTo>
                          <a:pt x="73" y="24"/>
                        </a:lnTo>
                        <a:lnTo>
                          <a:pt x="73" y="28"/>
                        </a:lnTo>
                        <a:lnTo>
                          <a:pt x="73" y="32"/>
                        </a:lnTo>
                        <a:lnTo>
                          <a:pt x="73" y="36"/>
                        </a:lnTo>
                        <a:lnTo>
                          <a:pt x="73" y="40"/>
                        </a:lnTo>
                        <a:lnTo>
                          <a:pt x="76" y="40"/>
                        </a:lnTo>
                        <a:lnTo>
                          <a:pt x="80" y="40"/>
                        </a:lnTo>
                        <a:lnTo>
                          <a:pt x="84" y="40"/>
                        </a:lnTo>
                        <a:lnTo>
                          <a:pt x="84" y="44"/>
                        </a:lnTo>
                        <a:lnTo>
                          <a:pt x="84" y="48"/>
                        </a:lnTo>
                        <a:lnTo>
                          <a:pt x="88" y="48"/>
                        </a:lnTo>
                        <a:lnTo>
                          <a:pt x="92" y="44"/>
                        </a:lnTo>
                        <a:lnTo>
                          <a:pt x="92" y="40"/>
                        </a:lnTo>
                        <a:lnTo>
                          <a:pt x="92" y="36"/>
                        </a:lnTo>
                        <a:lnTo>
                          <a:pt x="96" y="36"/>
                        </a:lnTo>
                        <a:lnTo>
                          <a:pt x="96" y="32"/>
                        </a:lnTo>
                        <a:lnTo>
                          <a:pt x="100" y="32"/>
                        </a:lnTo>
                        <a:lnTo>
                          <a:pt x="103" y="32"/>
                        </a:lnTo>
                        <a:lnTo>
                          <a:pt x="107" y="32"/>
                        </a:lnTo>
                        <a:lnTo>
                          <a:pt x="111" y="32"/>
                        </a:lnTo>
                        <a:lnTo>
                          <a:pt x="115" y="32"/>
                        </a:lnTo>
                        <a:lnTo>
                          <a:pt x="115" y="36"/>
                        </a:lnTo>
                        <a:lnTo>
                          <a:pt x="119" y="36"/>
                        </a:lnTo>
                        <a:lnTo>
                          <a:pt x="119" y="40"/>
                        </a:lnTo>
                        <a:lnTo>
                          <a:pt x="123" y="40"/>
                        </a:lnTo>
                        <a:lnTo>
                          <a:pt x="123" y="44"/>
                        </a:lnTo>
                        <a:lnTo>
                          <a:pt x="123" y="48"/>
                        </a:lnTo>
                        <a:lnTo>
                          <a:pt x="123" y="52"/>
                        </a:lnTo>
                        <a:lnTo>
                          <a:pt x="119" y="52"/>
                        </a:lnTo>
                        <a:lnTo>
                          <a:pt x="119" y="56"/>
                        </a:lnTo>
                        <a:lnTo>
                          <a:pt x="119" y="60"/>
                        </a:lnTo>
                        <a:lnTo>
                          <a:pt x="115" y="60"/>
                        </a:lnTo>
                        <a:lnTo>
                          <a:pt x="119" y="64"/>
                        </a:lnTo>
                        <a:lnTo>
                          <a:pt x="119" y="68"/>
                        </a:lnTo>
                        <a:lnTo>
                          <a:pt x="119" y="73"/>
                        </a:lnTo>
                        <a:lnTo>
                          <a:pt x="123" y="73"/>
                        </a:lnTo>
                        <a:lnTo>
                          <a:pt x="123" y="77"/>
                        </a:lnTo>
                        <a:lnTo>
                          <a:pt x="119" y="81"/>
                        </a:lnTo>
                        <a:lnTo>
                          <a:pt x="115" y="81"/>
                        </a:lnTo>
                        <a:lnTo>
                          <a:pt x="115" y="85"/>
                        </a:lnTo>
                        <a:lnTo>
                          <a:pt x="111" y="85"/>
                        </a:lnTo>
                        <a:lnTo>
                          <a:pt x="111" y="89"/>
                        </a:lnTo>
                        <a:lnTo>
                          <a:pt x="111" y="93"/>
                        </a:lnTo>
                        <a:lnTo>
                          <a:pt x="111" y="97"/>
                        </a:lnTo>
                        <a:lnTo>
                          <a:pt x="111" y="101"/>
                        </a:lnTo>
                        <a:lnTo>
                          <a:pt x="111" y="105"/>
                        </a:lnTo>
                        <a:lnTo>
                          <a:pt x="111" y="109"/>
                        </a:lnTo>
                        <a:lnTo>
                          <a:pt x="111" y="113"/>
                        </a:lnTo>
                        <a:lnTo>
                          <a:pt x="107" y="113"/>
                        </a:lnTo>
                        <a:lnTo>
                          <a:pt x="107" y="117"/>
                        </a:lnTo>
                        <a:lnTo>
                          <a:pt x="107" y="121"/>
                        </a:lnTo>
                        <a:lnTo>
                          <a:pt x="111" y="121"/>
                        </a:lnTo>
                        <a:lnTo>
                          <a:pt x="111" y="125"/>
                        </a:lnTo>
                        <a:lnTo>
                          <a:pt x="111" y="129"/>
                        </a:lnTo>
                        <a:lnTo>
                          <a:pt x="115" y="129"/>
                        </a:lnTo>
                        <a:lnTo>
                          <a:pt x="115" y="133"/>
                        </a:lnTo>
                        <a:lnTo>
                          <a:pt x="119" y="133"/>
                        </a:lnTo>
                        <a:lnTo>
                          <a:pt x="119" y="137"/>
                        </a:lnTo>
                        <a:lnTo>
                          <a:pt x="119" y="141"/>
                        </a:lnTo>
                        <a:lnTo>
                          <a:pt x="123" y="141"/>
                        </a:lnTo>
                        <a:lnTo>
                          <a:pt x="123" y="145"/>
                        </a:lnTo>
                        <a:lnTo>
                          <a:pt x="126" y="145"/>
                        </a:lnTo>
                        <a:lnTo>
                          <a:pt x="126" y="149"/>
                        </a:lnTo>
                        <a:lnTo>
                          <a:pt x="126" y="153"/>
                        </a:lnTo>
                        <a:lnTo>
                          <a:pt x="126" y="157"/>
                        </a:lnTo>
                        <a:lnTo>
                          <a:pt x="126" y="162"/>
                        </a:lnTo>
                        <a:lnTo>
                          <a:pt x="130" y="166"/>
                        </a:lnTo>
                        <a:lnTo>
                          <a:pt x="130" y="170"/>
                        </a:lnTo>
                        <a:lnTo>
                          <a:pt x="134" y="170"/>
                        </a:lnTo>
                        <a:lnTo>
                          <a:pt x="134" y="174"/>
                        </a:lnTo>
                        <a:lnTo>
                          <a:pt x="134" y="178"/>
                        </a:lnTo>
                        <a:lnTo>
                          <a:pt x="130" y="178"/>
                        </a:lnTo>
                        <a:lnTo>
                          <a:pt x="130" y="182"/>
                        </a:lnTo>
                        <a:lnTo>
                          <a:pt x="126" y="182"/>
                        </a:lnTo>
                        <a:lnTo>
                          <a:pt x="126" y="186"/>
                        </a:lnTo>
                        <a:lnTo>
                          <a:pt x="123" y="190"/>
                        </a:lnTo>
                        <a:lnTo>
                          <a:pt x="115" y="198"/>
                        </a:lnTo>
                        <a:lnTo>
                          <a:pt x="96" y="214"/>
                        </a:lnTo>
                        <a:lnTo>
                          <a:pt x="92" y="214"/>
                        </a:lnTo>
                        <a:lnTo>
                          <a:pt x="92" y="210"/>
                        </a:lnTo>
                        <a:lnTo>
                          <a:pt x="88" y="210"/>
                        </a:lnTo>
                        <a:lnTo>
                          <a:pt x="84" y="210"/>
                        </a:lnTo>
                        <a:lnTo>
                          <a:pt x="84" y="206"/>
                        </a:lnTo>
                        <a:lnTo>
                          <a:pt x="80" y="206"/>
                        </a:lnTo>
                        <a:lnTo>
                          <a:pt x="80" y="202"/>
                        </a:lnTo>
                        <a:lnTo>
                          <a:pt x="80" y="198"/>
                        </a:lnTo>
                        <a:lnTo>
                          <a:pt x="80" y="194"/>
                        </a:lnTo>
                        <a:lnTo>
                          <a:pt x="76" y="194"/>
                        </a:lnTo>
                        <a:lnTo>
                          <a:pt x="76" y="190"/>
                        </a:lnTo>
                        <a:lnTo>
                          <a:pt x="80" y="190"/>
                        </a:lnTo>
                        <a:lnTo>
                          <a:pt x="76" y="190"/>
                        </a:lnTo>
                        <a:lnTo>
                          <a:pt x="73" y="190"/>
                        </a:lnTo>
                        <a:lnTo>
                          <a:pt x="73" y="186"/>
                        </a:lnTo>
                        <a:lnTo>
                          <a:pt x="73" y="182"/>
                        </a:lnTo>
                        <a:lnTo>
                          <a:pt x="69" y="182"/>
                        </a:lnTo>
                        <a:lnTo>
                          <a:pt x="65" y="178"/>
                        </a:lnTo>
                        <a:lnTo>
                          <a:pt x="69" y="178"/>
                        </a:lnTo>
                        <a:lnTo>
                          <a:pt x="69" y="174"/>
                        </a:lnTo>
                        <a:lnTo>
                          <a:pt x="65" y="174"/>
                        </a:lnTo>
                        <a:lnTo>
                          <a:pt x="65" y="170"/>
                        </a:lnTo>
                        <a:lnTo>
                          <a:pt x="69" y="170"/>
                        </a:lnTo>
                        <a:lnTo>
                          <a:pt x="69" y="166"/>
                        </a:lnTo>
                        <a:lnTo>
                          <a:pt x="65" y="166"/>
                        </a:lnTo>
                        <a:lnTo>
                          <a:pt x="65" y="162"/>
                        </a:lnTo>
                        <a:lnTo>
                          <a:pt x="61" y="162"/>
                        </a:lnTo>
                        <a:lnTo>
                          <a:pt x="57" y="162"/>
                        </a:lnTo>
                        <a:lnTo>
                          <a:pt x="57" y="157"/>
                        </a:lnTo>
                        <a:lnTo>
                          <a:pt x="57" y="162"/>
                        </a:lnTo>
                        <a:lnTo>
                          <a:pt x="57" y="157"/>
                        </a:lnTo>
                        <a:lnTo>
                          <a:pt x="57" y="153"/>
                        </a:lnTo>
                        <a:lnTo>
                          <a:pt x="53" y="153"/>
                        </a:lnTo>
                        <a:lnTo>
                          <a:pt x="53" y="149"/>
                        </a:lnTo>
                        <a:lnTo>
                          <a:pt x="50" y="149"/>
                        </a:lnTo>
                        <a:lnTo>
                          <a:pt x="50" y="153"/>
                        </a:lnTo>
                        <a:lnTo>
                          <a:pt x="46" y="153"/>
                        </a:lnTo>
                        <a:lnTo>
                          <a:pt x="42" y="153"/>
                        </a:lnTo>
                        <a:lnTo>
                          <a:pt x="42" y="157"/>
                        </a:lnTo>
                        <a:lnTo>
                          <a:pt x="38" y="157"/>
                        </a:lnTo>
                        <a:lnTo>
                          <a:pt x="38" y="162"/>
                        </a:lnTo>
                        <a:lnTo>
                          <a:pt x="38" y="166"/>
                        </a:lnTo>
                        <a:lnTo>
                          <a:pt x="34" y="166"/>
                        </a:lnTo>
                        <a:lnTo>
                          <a:pt x="34" y="170"/>
                        </a:lnTo>
                        <a:lnTo>
                          <a:pt x="30" y="170"/>
                        </a:lnTo>
                        <a:lnTo>
                          <a:pt x="30" y="166"/>
                        </a:lnTo>
                        <a:lnTo>
                          <a:pt x="30" y="162"/>
                        </a:lnTo>
                        <a:lnTo>
                          <a:pt x="27" y="162"/>
                        </a:lnTo>
                        <a:lnTo>
                          <a:pt x="23" y="162"/>
                        </a:lnTo>
                        <a:lnTo>
                          <a:pt x="23" y="166"/>
                        </a:lnTo>
                        <a:lnTo>
                          <a:pt x="23" y="170"/>
                        </a:lnTo>
                        <a:lnTo>
                          <a:pt x="19" y="170"/>
                        </a:lnTo>
                        <a:lnTo>
                          <a:pt x="19" y="174"/>
                        </a:lnTo>
                        <a:lnTo>
                          <a:pt x="15" y="174"/>
                        </a:lnTo>
                        <a:lnTo>
                          <a:pt x="11" y="170"/>
                        </a:lnTo>
                        <a:lnTo>
                          <a:pt x="7" y="170"/>
                        </a:lnTo>
                        <a:lnTo>
                          <a:pt x="7" y="166"/>
                        </a:lnTo>
                        <a:lnTo>
                          <a:pt x="4" y="166"/>
                        </a:lnTo>
                        <a:lnTo>
                          <a:pt x="4" y="162"/>
                        </a:lnTo>
                        <a:lnTo>
                          <a:pt x="4" y="157"/>
                        </a:lnTo>
                        <a:lnTo>
                          <a:pt x="4" y="153"/>
                        </a:lnTo>
                        <a:lnTo>
                          <a:pt x="0" y="153"/>
                        </a:lnTo>
                        <a:lnTo>
                          <a:pt x="4" y="149"/>
                        </a:lnTo>
                        <a:lnTo>
                          <a:pt x="0" y="149"/>
                        </a:lnTo>
                        <a:lnTo>
                          <a:pt x="4" y="149"/>
                        </a:lnTo>
                        <a:lnTo>
                          <a:pt x="0" y="149"/>
                        </a:lnTo>
                        <a:lnTo>
                          <a:pt x="0" y="145"/>
                        </a:lnTo>
                        <a:lnTo>
                          <a:pt x="0" y="141"/>
                        </a:lnTo>
                        <a:lnTo>
                          <a:pt x="0" y="137"/>
                        </a:lnTo>
                        <a:lnTo>
                          <a:pt x="0" y="133"/>
                        </a:lnTo>
                        <a:lnTo>
                          <a:pt x="4" y="133"/>
                        </a:lnTo>
                        <a:lnTo>
                          <a:pt x="4" y="129"/>
                        </a:lnTo>
                        <a:lnTo>
                          <a:pt x="7" y="129"/>
                        </a:lnTo>
                        <a:lnTo>
                          <a:pt x="7" y="125"/>
                        </a:lnTo>
                        <a:lnTo>
                          <a:pt x="11" y="121"/>
                        </a:lnTo>
                        <a:lnTo>
                          <a:pt x="15" y="121"/>
                        </a:lnTo>
                        <a:lnTo>
                          <a:pt x="15" y="117"/>
                        </a:lnTo>
                        <a:lnTo>
                          <a:pt x="19" y="117"/>
                        </a:lnTo>
                        <a:lnTo>
                          <a:pt x="19" y="113"/>
                        </a:lnTo>
                        <a:lnTo>
                          <a:pt x="15" y="113"/>
                        </a:lnTo>
                        <a:lnTo>
                          <a:pt x="11" y="113"/>
                        </a:lnTo>
                        <a:lnTo>
                          <a:pt x="11" y="109"/>
                        </a:lnTo>
                        <a:lnTo>
                          <a:pt x="11" y="105"/>
                        </a:lnTo>
                        <a:lnTo>
                          <a:pt x="11" y="101"/>
                        </a:lnTo>
                        <a:lnTo>
                          <a:pt x="11" y="97"/>
                        </a:lnTo>
                        <a:lnTo>
                          <a:pt x="11" y="93"/>
                        </a:lnTo>
                        <a:lnTo>
                          <a:pt x="11" y="89"/>
                        </a:lnTo>
                        <a:lnTo>
                          <a:pt x="11" y="85"/>
                        </a:lnTo>
                        <a:lnTo>
                          <a:pt x="15" y="85"/>
                        </a:lnTo>
                        <a:lnTo>
                          <a:pt x="11" y="81"/>
                        </a:lnTo>
                        <a:lnTo>
                          <a:pt x="15" y="81"/>
                        </a:lnTo>
                        <a:lnTo>
                          <a:pt x="15" y="77"/>
                        </a:lnTo>
                        <a:lnTo>
                          <a:pt x="15" y="73"/>
                        </a:lnTo>
                        <a:lnTo>
                          <a:pt x="15" y="68"/>
                        </a:lnTo>
                        <a:lnTo>
                          <a:pt x="15" y="64"/>
                        </a:lnTo>
                        <a:lnTo>
                          <a:pt x="15" y="60"/>
                        </a:lnTo>
                        <a:lnTo>
                          <a:pt x="15" y="56"/>
                        </a:lnTo>
                        <a:lnTo>
                          <a:pt x="15" y="52"/>
                        </a:lnTo>
                        <a:lnTo>
                          <a:pt x="15" y="48"/>
                        </a:lnTo>
                        <a:lnTo>
                          <a:pt x="15" y="44"/>
                        </a:lnTo>
                        <a:lnTo>
                          <a:pt x="15" y="40"/>
                        </a:lnTo>
                        <a:lnTo>
                          <a:pt x="15" y="36"/>
                        </a:lnTo>
                        <a:lnTo>
                          <a:pt x="11" y="36"/>
                        </a:lnTo>
                        <a:lnTo>
                          <a:pt x="7" y="36"/>
                        </a:lnTo>
                        <a:lnTo>
                          <a:pt x="4" y="36"/>
                        </a:lnTo>
                        <a:lnTo>
                          <a:pt x="4" y="32"/>
                        </a:lnTo>
                        <a:lnTo>
                          <a:pt x="0" y="28"/>
                        </a:lnTo>
                        <a:close/>
                      </a:path>
                    </a:pathLst>
                  </a:custGeom>
                  <a:solidFill>
                    <a:srgbClr val="FF0000"/>
                  </a:solidFill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93" name="Freeform 869">
                    <a:extLst>
                      <a:ext uri="{FF2B5EF4-FFF2-40B4-BE49-F238E27FC236}">
                        <a16:creationId xmlns:a16="http://schemas.microsoft.com/office/drawing/2014/main" id="{50F6F983-EED2-9C79-4D5F-E9205F28858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72" y="1187"/>
                    <a:ext cx="57" cy="41"/>
                  </a:xfrm>
                  <a:custGeom>
                    <a:avLst/>
                    <a:gdLst>
                      <a:gd name="T0" fmla="*/ 0 w 57"/>
                      <a:gd name="T1" fmla="*/ 12 h 40"/>
                      <a:gd name="T2" fmla="*/ 0 w 57"/>
                      <a:gd name="T3" fmla="*/ 8 h 40"/>
                      <a:gd name="T4" fmla="*/ 4 w 57"/>
                      <a:gd name="T5" fmla="*/ 8 h 40"/>
                      <a:gd name="T6" fmla="*/ 4 w 57"/>
                      <a:gd name="T7" fmla="*/ 4 h 40"/>
                      <a:gd name="T8" fmla="*/ 7 w 57"/>
                      <a:gd name="T9" fmla="*/ 4 h 40"/>
                      <a:gd name="T10" fmla="*/ 11 w 57"/>
                      <a:gd name="T11" fmla="*/ 4 h 40"/>
                      <a:gd name="T12" fmla="*/ 15 w 57"/>
                      <a:gd name="T13" fmla="*/ 4 h 40"/>
                      <a:gd name="T14" fmla="*/ 15 w 57"/>
                      <a:gd name="T15" fmla="*/ 8 h 40"/>
                      <a:gd name="T16" fmla="*/ 15 w 57"/>
                      <a:gd name="T17" fmla="*/ 4 h 40"/>
                      <a:gd name="T18" fmla="*/ 15 w 57"/>
                      <a:gd name="T19" fmla="*/ 8 h 40"/>
                      <a:gd name="T20" fmla="*/ 19 w 57"/>
                      <a:gd name="T21" fmla="*/ 8 h 40"/>
                      <a:gd name="T22" fmla="*/ 19 w 57"/>
                      <a:gd name="T23" fmla="*/ 4 h 40"/>
                      <a:gd name="T24" fmla="*/ 23 w 57"/>
                      <a:gd name="T25" fmla="*/ 4 h 40"/>
                      <a:gd name="T26" fmla="*/ 27 w 57"/>
                      <a:gd name="T27" fmla="*/ 4 h 40"/>
                      <a:gd name="T28" fmla="*/ 27 w 57"/>
                      <a:gd name="T29" fmla="*/ 0 h 40"/>
                      <a:gd name="T30" fmla="*/ 30 w 57"/>
                      <a:gd name="T31" fmla="*/ 4 h 40"/>
                      <a:gd name="T32" fmla="*/ 34 w 57"/>
                      <a:gd name="T33" fmla="*/ 4 h 40"/>
                      <a:gd name="T34" fmla="*/ 34 w 57"/>
                      <a:gd name="T35" fmla="*/ 0 h 40"/>
                      <a:gd name="T36" fmla="*/ 38 w 57"/>
                      <a:gd name="T37" fmla="*/ 0 h 40"/>
                      <a:gd name="T38" fmla="*/ 38 w 57"/>
                      <a:gd name="T39" fmla="*/ 4 h 40"/>
                      <a:gd name="T40" fmla="*/ 42 w 57"/>
                      <a:gd name="T41" fmla="*/ 4 h 40"/>
                      <a:gd name="T42" fmla="*/ 46 w 57"/>
                      <a:gd name="T43" fmla="*/ 4 h 40"/>
                      <a:gd name="T44" fmla="*/ 50 w 57"/>
                      <a:gd name="T45" fmla="*/ 8 h 40"/>
                      <a:gd name="T46" fmla="*/ 53 w 57"/>
                      <a:gd name="T47" fmla="*/ 8 h 40"/>
                      <a:gd name="T48" fmla="*/ 50 w 57"/>
                      <a:gd name="T49" fmla="*/ 12 h 40"/>
                      <a:gd name="T50" fmla="*/ 50 w 57"/>
                      <a:gd name="T51" fmla="*/ 16 h 40"/>
                      <a:gd name="T52" fmla="*/ 50 w 57"/>
                      <a:gd name="T53" fmla="*/ 20 h 40"/>
                      <a:gd name="T54" fmla="*/ 53 w 57"/>
                      <a:gd name="T55" fmla="*/ 24 h 40"/>
                      <a:gd name="T56" fmla="*/ 57 w 57"/>
                      <a:gd name="T57" fmla="*/ 24 h 40"/>
                      <a:gd name="T58" fmla="*/ 57 w 57"/>
                      <a:gd name="T59" fmla="*/ 28 h 40"/>
                      <a:gd name="T60" fmla="*/ 53 w 57"/>
                      <a:gd name="T61" fmla="*/ 28 h 40"/>
                      <a:gd name="T62" fmla="*/ 53 w 57"/>
                      <a:gd name="T63" fmla="*/ 32 h 40"/>
                      <a:gd name="T64" fmla="*/ 50 w 57"/>
                      <a:gd name="T65" fmla="*/ 32 h 40"/>
                      <a:gd name="T66" fmla="*/ 50 w 57"/>
                      <a:gd name="T67" fmla="*/ 36 h 40"/>
                      <a:gd name="T68" fmla="*/ 50 w 57"/>
                      <a:gd name="T69" fmla="*/ 40 h 40"/>
                      <a:gd name="T70" fmla="*/ 46 w 57"/>
                      <a:gd name="T71" fmla="*/ 40 h 40"/>
                      <a:gd name="T72" fmla="*/ 46 w 57"/>
                      <a:gd name="T73" fmla="*/ 36 h 40"/>
                      <a:gd name="T74" fmla="*/ 42 w 57"/>
                      <a:gd name="T75" fmla="*/ 36 h 40"/>
                      <a:gd name="T76" fmla="*/ 46 w 57"/>
                      <a:gd name="T77" fmla="*/ 36 h 40"/>
                      <a:gd name="T78" fmla="*/ 42 w 57"/>
                      <a:gd name="T79" fmla="*/ 36 h 40"/>
                      <a:gd name="T80" fmla="*/ 42 w 57"/>
                      <a:gd name="T81" fmla="*/ 32 h 40"/>
                      <a:gd name="T82" fmla="*/ 38 w 57"/>
                      <a:gd name="T83" fmla="*/ 32 h 40"/>
                      <a:gd name="T84" fmla="*/ 34 w 57"/>
                      <a:gd name="T85" fmla="*/ 32 h 40"/>
                      <a:gd name="T86" fmla="*/ 34 w 57"/>
                      <a:gd name="T87" fmla="*/ 28 h 40"/>
                      <a:gd name="T88" fmla="*/ 30 w 57"/>
                      <a:gd name="T89" fmla="*/ 28 h 40"/>
                      <a:gd name="T90" fmla="*/ 30 w 57"/>
                      <a:gd name="T91" fmla="*/ 32 h 40"/>
                      <a:gd name="T92" fmla="*/ 30 w 57"/>
                      <a:gd name="T93" fmla="*/ 28 h 40"/>
                      <a:gd name="T94" fmla="*/ 30 w 57"/>
                      <a:gd name="T95" fmla="*/ 24 h 40"/>
                      <a:gd name="T96" fmla="*/ 27 w 57"/>
                      <a:gd name="T97" fmla="*/ 24 h 40"/>
                      <a:gd name="T98" fmla="*/ 23 w 57"/>
                      <a:gd name="T99" fmla="*/ 20 h 40"/>
                      <a:gd name="T100" fmla="*/ 19 w 57"/>
                      <a:gd name="T101" fmla="*/ 20 h 40"/>
                      <a:gd name="T102" fmla="*/ 19 w 57"/>
                      <a:gd name="T103" fmla="*/ 24 h 40"/>
                      <a:gd name="T104" fmla="*/ 15 w 57"/>
                      <a:gd name="T105" fmla="*/ 24 h 40"/>
                      <a:gd name="T106" fmla="*/ 11 w 57"/>
                      <a:gd name="T107" fmla="*/ 24 h 40"/>
                      <a:gd name="T108" fmla="*/ 7 w 57"/>
                      <a:gd name="T109" fmla="*/ 24 h 40"/>
                      <a:gd name="T110" fmla="*/ 4 w 57"/>
                      <a:gd name="T111" fmla="*/ 24 h 40"/>
                      <a:gd name="T112" fmla="*/ 4 w 57"/>
                      <a:gd name="T113" fmla="*/ 20 h 40"/>
                      <a:gd name="T114" fmla="*/ 0 w 57"/>
                      <a:gd name="T115" fmla="*/ 16 h 40"/>
                      <a:gd name="T116" fmla="*/ 0 w 57"/>
                      <a:gd name="T117" fmla="*/ 12 h 4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</a:cxnLst>
                    <a:rect l="0" t="0" r="r" b="b"/>
                    <a:pathLst>
                      <a:path w="57" h="40">
                        <a:moveTo>
                          <a:pt x="0" y="12"/>
                        </a:moveTo>
                        <a:lnTo>
                          <a:pt x="0" y="8"/>
                        </a:lnTo>
                        <a:lnTo>
                          <a:pt x="4" y="8"/>
                        </a:lnTo>
                        <a:lnTo>
                          <a:pt x="4" y="4"/>
                        </a:lnTo>
                        <a:lnTo>
                          <a:pt x="7" y="4"/>
                        </a:lnTo>
                        <a:lnTo>
                          <a:pt x="11" y="4"/>
                        </a:lnTo>
                        <a:lnTo>
                          <a:pt x="15" y="4"/>
                        </a:lnTo>
                        <a:lnTo>
                          <a:pt x="15" y="8"/>
                        </a:lnTo>
                        <a:lnTo>
                          <a:pt x="15" y="4"/>
                        </a:lnTo>
                        <a:lnTo>
                          <a:pt x="15" y="8"/>
                        </a:lnTo>
                        <a:lnTo>
                          <a:pt x="19" y="8"/>
                        </a:lnTo>
                        <a:lnTo>
                          <a:pt x="19" y="4"/>
                        </a:lnTo>
                        <a:lnTo>
                          <a:pt x="23" y="4"/>
                        </a:lnTo>
                        <a:lnTo>
                          <a:pt x="27" y="4"/>
                        </a:lnTo>
                        <a:lnTo>
                          <a:pt x="27" y="0"/>
                        </a:lnTo>
                        <a:lnTo>
                          <a:pt x="30" y="4"/>
                        </a:lnTo>
                        <a:lnTo>
                          <a:pt x="34" y="4"/>
                        </a:lnTo>
                        <a:lnTo>
                          <a:pt x="34" y="0"/>
                        </a:lnTo>
                        <a:lnTo>
                          <a:pt x="38" y="0"/>
                        </a:lnTo>
                        <a:lnTo>
                          <a:pt x="38" y="4"/>
                        </a:lnTo>
                        <a:lnTo>
                          <a:pt x="42" y="4"/>
                        </a:lnTo>
                        <a:lnTo>
                          <a:pt x="46" y="4"/>
                        </a:lnTo>
                        <a:lnTo>
                          <a:pt x="50" y="8"/>
                        </a:lnTo>
                        <a:lnTo>
                          <a:pt x="53" y="8"/>
                        </a:lnTo>
                        <a:lnTo>
                          <a:pt x="50" y="12"/>
                        </a:lnTo>
                        <a:lnTo>
                          <a:pt x="50" y="16"/>
                        </a:lnTo>
                        <a:lnTo>
                          <a:pt x="50" y="20"/>
                        </a:lnTo>
                        <a:lnTo>
                          <a:pt x="53" y="24"/>
                        </a:lnTo>
                        <a:lnTo>
                          <a:pt x="57" y="24"/>
                        </a:lnTo>
                        <a:lnTo>
                          <a:pt x="57" y="28"/>
                        </a:lnTo>
                        <a:lnTo>
                          <a:pt x="53" y="28"/>
                        </a:lnTo>
                        <a:lnTo>
                          <a:pt x="53" y="32"/>
                        </a:lnTo>
                        <a:lnTo>
                          <a:pt x="50" y="32"/>
                        </a:lnTo>
                        <a:lnTo>
                          <a:pt x="50" y="36"/>
                        </a:lnTo>
                        <a:lnTo>
                          <a:pt x="50" y="40"/>
                        </a:lnTo>
                        <a:lnTo>
                          <a:pt x="46" y="40"/>
                        </a:lnTo>
                        <a:lnTo>
                          <a:pt x="46" y="36"/>
                        </a:lnTo>
                        <a:lnTo>
                          <a:pt x="42" y="36"/>
                        </a:lnTo>
                        <a:lnTo>
                          <a:pt x="46" y="36"/>
                        </a:lnTo>
                        <a:lnTo>
                          <a:pt x="42" y="36"/>
                        </a:lnTo>
                        <a:lnTo>
                          <a:pt x="42" y="32"/>
                        </a:lnTo>
                        <a:lnTo>
                          <a:pt x="38" y="32"/>
                        </a:lnTo>
                        <a:lnTo>
                          <a:pt x="34" y="32"/>
                        </a:lnTo>
                        <a:lnTo>
                          <a:pt x="34" y="28"/>
                        </a:lnTo>
                        <a:lnTo>
                          <a:pt x="30" y="28"/>
                        </a:lnTo>
                        <a:lnTo>
                          <a:pt x="30" y="32"/>
                        </a:lnTo>
                        <a:lnTo>
                          <a:pt x="30" y="28"/>
                        </a:lnTo>
                        <a:lnTo>
                          <a:pt x="30" y="24"/>
                        </a:lnTo>
                        <a:lnTo>
                          <a:pt x="27" y="24"/>
                        </a:lnTo>
                        <a:lnTo>
                          <a:pt x="23" y="20"/>
                        </a:lnTo>
                        <a:lnTo>
                          <a:pt x="19" y="20"/>
                        </a:lnTo>
                        <a:lnTo>
                          <a:pt x="19" y="24"/>
                        </a:lnTo>
                        <a:lnTo>
                          <a:pt x="15" y="24"/>
                        </a:lnTo>
                        <a:lnTo>
                          <a:pt x="11" y="24"/>
                        </a:lnTo>
                        <a:lnTo>
                          <a:pt x="7" y="24"/>
                        </a:lnTo>
                        <a:lnTo>
                          <a:pt x="4" y="24"/>
                        </a:lnTo>
                        <a:lnTo>
                          <a:pt x="4" y="20"/>
                        </a:lnTo>
                        <a:lnTo>
                          <a:pt x="0" y="16"/>
                        </a:lnTo>
                        <a:lnTo>
                          <a:pt x="0" y="12"/>
                        </a:lnTo>
                        <a:close/>
                      </a:path>
                    </a:pathLst>
                  </a:custGeom>
                  <a:solidFill>
                    <a:srgbClr val="FF0000"/>
                  </a:solidFill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94" name="Freeform 870">
                    <a:extLst>
                      <a:ext uri="{FF2B5EF4-FFF2-40B4-BE49-F238E27FC236}">
                        <a16:creationId xmlns:a16="http://schemas.microsoft.com/office/drawing/2014/main" id="{1B9EB883-080D-D055-ED3D-14168593B2F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26" y="1194"/>
                    <a:ext cx="76" cy="53"/>
                  </a:xfrm>
                  <a:custGeom>
                    <a:avLst/>
                    <a:gdLst>
                      <a:gd name="T0" fmla="*/ 34 w 76"/>
                      <a:gd name="T1" fmla="*/ 0 h 53"/>
                      <a:gd name="T2" fmla="*/ 42 w 76"/>
                      <a:gd name="T3" fmla="*/ 0 h 53"/>
                      <a:gd name="T4" fmla="*/ 46 w 76"/>
                      <a:gd name="T5" fmla="*/ 4 h 53"/>
                      <a:gd name="T6" fmla="*/ 50 w 76"/>
                      <a:gd name="T7" fmla="*/ 12 h 53"/>
                      <a:gd name="T8" fmla="*/ 53 w 76"/>
                      <a:gd name="T9" fmla="*/ 16 h 53"/>
                      <a:gd name="T10" fmla="*/ 61 w 76"/>
                      <a:gd name="T11" fmla="*/ 16 h 53"/>
                      <a:gd name="T12" fmla="*/ 65 w 76"/>
                      <a:gd name="T13" fmla="*/ 12 h 53"/>
                      <a:gd name="T14" fmla="*/ 73 w 76"/>
                      <a:gd name="T15" fmla="*/ 16 h 53"/>
                      <a:gd name="T16" fmla="*/ 76 w 76"/>
                      <a:gd name="T17" fmla="*/ 20 h 53"/>
                      <a:gd name="T18" fmla="*/ 73 w 76"/>
                      <a:gd name="T19" fmla="*/ 28 h 53"/>
                      <a:gd name="T20" fmla="*/ 65 w 76"/>
                      <a:gd name="T21" fmla="*/ 28 h 53"/>
                      <a:gd name="T22" fmla="*/ 57 w 76"/>
                      <a:gd name="T23" fmla="*/ 32 h 53"/>
                      <a:gd name="T24" fmla="*/ 53 w 76"/>
                      <a:gd name="T25" fmla="*/ 36 h 53"/>
                      <a:gd name="T26" fmla="*/ 50 w 76"/>
                      <a:gd name="T27" fmla="*/ 32 h 53"/>
                      <a:gd name="T28" fmla="*/ 46 w 76"/>
                      <a:gd name="T29" fmla="*/ 36 h 53"/>
                      <a:gd name="T30" fmla="*/ 42 w 76"/>
                      <a:gd name="T31" fmla="*/ 40 h 53"/>
                      <a:gd name="T32" fmla="*/ 38 w 76"/>
                      <a:gd name="T33" fmla="*/ 36 h 53"/>
                      <a:gd name="T34" fmla="*/ 38 w 76"/>
                      <a:gd name="T35" fmla="*/ 28 h 53"/>
                      <a:gd name="T36" fmla="*/ 42 w 76"/>
                      <a:gd name="T37" fmla="*/ 32 h 53"/>
                      <a:gd name="T38" fmla="*/ 38 w 76"/>
                      <a:gd name="T39" fmla="*/ 28 h 53"/>
                      <a:gd name="T40" fmla="*/ 38 w 76"/>
                      <a:gd name="T41" fmla="*/ 20 h 53"/>
                      <a:gd name="T42" fmla="*/ 34 w 76"/>
                      <a:gd name="T43" fmla="*/ 24 h 53"/>
                      <a:gd name="T44" fmla="*/ 30 w 76"/>
                      <a:gd name="T45" fmla="*/ 28 h 53"/>
                      <a:gd name="T46" fmla="*/ 23 w 76"/>
                      <a:gd name="T47" fmla="*/ 28 h 53"/>
                      <a:gd name="T48" fmla="*/ 19 w 76"/>
                      <a:gd name="T49" fmla="*/ 32 h 53"/>
                      <a:gd name="T50" fmla="*/ 15 w 76"/>
                      <a:gd name="T51" fmla="*/ 36 h 53"/>
                      <a:gd name="T52" fmla="*/ 19 w 76"/>
                      <a:gd name="T53" fmla="*/ 44 h 53"/>
                      <a:gd name="T54" fmla="*/ 15 w 76"/>
                      <a:gd name="T55" fmla="*/ 49 h 53"/>
                      <a:gd name="T56" fmla="*/ 15 w 76"/>
                      <a:gd name="T57" fmla="*/ 49 h 53"/>
                      <a:gd name="T58" fmla="*/ 11 w 76"/>
                      <a:gd name="T59" fmla="*/ 53 h 53"/>
                      <a:gd name="T60" fmla="*/ 7 w 76"/>
                      <a:gd name="T61" fmla="*/ 49 h 53"/>
                      <a:gd name="T62" fmla="*/ 7 w 76"/>
                      <a:gd name="T63" fmla="*/ 49 h 53"/>
                      <a:gd name="T64" fmla="*/ 3 w 76"/>
                      <a:gd name="T65" fmla="*/ 44 h 53"/>
                      <a:gd name="T66" fmla="*/ 3 w 76"/>
                      <a:gd name="T67" fmla="*/ 36 h 53"/>
                      <a:gd name="T68" fmla="*/ 7 w 76"/>
                      <a:gd name="T69" fmla="*/ 32 h 53"/>
                      <a:gd name="T70" fmla="*/ 7 w 76"/>
                      <a:gd name="T71" fmla="*/ 32 h 53"/>
                      <a:gd name="T72" fmla="*/ 3 w 76"/>
                      <a:gd name="T73" fmla="*/ 28 h 53"/>
                      <a:gd name="T74" fmla="*/ 7 w 76"/>
                      <a:gd name="T75" fmla="*/ 24 h 53"/>
                      <a:gd name="T76" fmla="*/ 3 w 76"/>
                      <a:gd name="T77" fmla="*/ 20 h 53"/>
                      <a:gd name="T78" fmla="*/ 0 w 76"/>
                      <a:gd name="T79" fmla="*/ 16 h 53"/>
                      <a:gd name="T80" fmla="*/ 3 w 76"/>
                      <a:gd name="T81" fmla="*/ 12 h 53"/>
                      <a:gd name="T82" fmla="*/ 7 w 76"/>
                      <a:gd name="T83" fmla="*/ 8 h 53"/>
                      <a:gd name="T84" fmla="*/ 11 w 76"/>
                      <a:gd name="T85" fmla="*/ 4 h 53"/>
                      <a:gd name="T86" fmla="*/ 19 w 76"/>
                      <a:gd name="T87" fmla="*/ 4 h 53"/>
                      <a:gd name="T88" fmla="*/ 23 w 76"/>
                      <a:gd name="T89" fmla="*/ 0 h 53"/>
                      <a:gd name="T90" fmla="*/ 30 w 76"/>
                      <a:gd name="T91" fmla="*/ 0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</a:cxnLst>
                    <a:rect l="0" t="0" r="r" b="b"/>
                    <a:pathLst>
                      <a:path w="76" h="53">
                        <a:moveTo>
                          <a:pt x="30" y="0"/>
                        </a:moveTo>
                        <a:lnTo>
                          <a:pt x="34" y="0"/>
                        </a:lnTo>
                        <a:lnTo>
                          <a:pt x="38" y="0"/>
                        </a:lnTo>
                        <a:lnTo>
                          <a:pt x="42" y="0"/>
                        </a:lnTo>
                        <a:lnTo>
                          <a:pt x="46" y="0"/>
                        </a:lnTo>
                        <a:lnTo>
                          <a:pt x="46" y="4"/>
                        </a:lnTo>
                        <a:lnTo>
                          <a:pt x="46" y="8"/>
                        </a:lnTo>
                        <a:lnTo>
                          <a:pt x="50" y="12"/>
                        </a:lnTo>
                        <a:lnTo>
                          <a:pt x="50" y="16"/>
                        </a:lnTo>
                        <a:lnTo>
                          <a:pt x="53" y="16"/>
                        </a:lnTo>
                        <a:lnTo>
                          <a:pt x="57" y="16"/>
                        </a:lnTo>
                        <a:lnTo>
                          <a:pt x="61" y="16"/>
                        </a:lnTo>
                        <a:lnTo>
                          <a:pt x="65" y="16"/>
                        </a:lnTo>
                        <a:lnTo>
                          <a:pt x="65" y="12"/>
                        </a:lnTo>
                        <a:lnTo>
                          <a:pt x="69" y="12"/>
                        </a:lnTo>
                        <a:lnTo>
                          <a:pt x="73" y="16"/>
                        </a:lnTo>
                        <a:lnTo>
                          <a:pt x="76" y="16"/>
                        </a:lnTo>
                        <a:lnTo>
                          <a:pt x="76" y="20"/>
                        </a:lnTo>
                        <a:lnTo>
                          <a:pt x="73" y="24"/>
                        </a:lnTo>
                        <a:lnTo>
                          <a:pt x="73" y="28"/>
                        </a:lnTo>
                        <a:lnTo>
                          <a:pt x="69" y="28"/>
                        </a:lnTo>
                        <a:lnTo>
                          <a:pt x="65" y="28"/>
                        </a:lnTo>
                        <a:lnTo>
                          <a:pt x="61" y="28"/>
                        </a:lnTo>
                        <a:lnTo>
                          <a:pt x="57" y="32"/>
                        </a:lnTo>
                        <a:lnTo>
                          <a:pt x="57" y="36"/>
                        </a:lnTo>
                        <a:lnTo>
                          <a:pt x="53" y="36"/>
                        </a:lnTo>
                        <a:lnTo>
                          <a:pt x="50" y="36"/>
                        </a:lnTo>
                        <a:lnTo>
                          <a:pt x="50" y="32"/>
                        </a:lnTo>
                        <a:lnTo>
                          <a:pt x="46" y="32"/>
                        </a:lnTo>
                        <a:lnTo>
                          <a:pt x="46" y="36"/>
                        </a:lnTo>
                        <a:lnTo>
                          <a:pt x="46" y="40"/>
                        </a:lnTo>
                        <a:lnTo>
                          <a:pt x="42" y="40"/>
                        </a:lnTo>
                        <a:lnTo>
                          <a:pt x="38" y="40"/>
                        </a:lnTo>
                        <a:lnTo>
                          <a:pt x="38" y="36"/>
                        </a:lnTo>
                        <a:lnTo>
                          <a:pt x="38" y="32"/>
                        </a:lnTo>
                        <a:lnTo>
                          <a:pt x="38" y="28"/>
                        </a:lnTo>
                        <a:lnTo>
                          <a:pt x="42" y="28"/>
                        </a:lnTo>
                        <a:lnTo>
                          <a:pt x="42" y="32"/>
                        </a:lnTo>
                        <a:lnTo>
                          <a:pt x="42" y="28"/>
                        </a:lnTo>
                        <a:lnTo>
                          <a:pt x="38" y="28"/>
                        </a:lnTo>
                        <a:lnTo>
                          <a:pt x="38" y="24"/>
                        </a:lnTo>
                        <a:lnTo>
                          <a:pt x="38" y="20"/>
                        </a:lnTo>
                        <a:lnTo>
                          <a:pt x="34" y="20"/>
                        </a:lnTo>
                        <a:lnTo>
                          <a:pt x="34" y="24"/>
                        </a:lnTo>
                        <a:lnTo>
                          <a:pt x="30" y="24"/>
                        </a:lnTo>
                        <a:lnTo>
                          <a:pt x="30" y="28"/>
                        </a:lnTo>
                        <a:lnTo>
                          <a:pt x="27" y="28"/>
                        </a:lnTo>
                        <a:lnTo>
                          <a:pt x="23" y="28"/>
                        </a:lnTo>
                        <a:lnTo>
                          <a:pt x="23" y="32"/>
                        </a:lnTo>
                        <a:lnTo>
                          <a:pt x="19" y="32"/>
                        </a:lnTo>
                        <a:lnTo>
                          <a:pt x="15" y="32"/>
                        </a:lnTo>
                        <a:lnTo>
                          <a:pt x="15" y="36"/>
                        </a:lnTo>
                        <a:lnTo>
                          <a:pt x="19" y="40"/>
                        </a:lnTo>
                        <a:lnTo>
                          <a:pt x="19" y="44"/>
                        </a:lnTo>
                        <a:lnTo>
                          <a:pt x="15" y="44"/>
                        </a:lnTo>
                        <a:lnTo>
                          <a:pt x="15" y="49"/>
                        </a:lnTo>
                        <a:lnTo>
                          <a:pt x="15" y="44"/>
                        </a:lnTo>
                        <a:lnTo>
                          <a:pt x="15" y="49"/>
                        </a:lnTo>
                        <a:lnTo>
                          <a:pt x="11" y="49"/>
                        </a:lnTo>
                        <a:lnTo>
                          <a:pt x="11" y="53"/>
                        </a:lnTo>
                        <a:lnTo>
                          <a:pt x="7" y="53"/>
                        </a:lnTo>
                        <a:lnTo>
                          <a:pt x="7" y="49"/>
                        </a:lnTo>
                        <a:lnTo>
                          <a:pt x="11" y="49"/>
                        </a:lnTo>
                        <a:lnTo>
                          <a:pt x="7" y="49"/>
                        </a:lnTo>
                        <a:lnTo>
                          <a:pt x="7" y="44"/>
                        </a:lnTo>
                        <a:lnTo>
                          <a:pt x="3" y="44"/>
                        </a:lnTo>
                        <a:lnTo>
                          <a:pt x="3" y="40"/>
                        </a:lnTo>
                        <a:lnTo>
                          <a:pt x="3" y="36"/>
                        </a:lnTo>
                        <a:lnTo>
                          <a:pt x="3" y="32"/>
                        </a:lnTo>
                        <a:lnTo>
                          <a:pt x="7" y="32"/>
                        </a:lnTo>
                        <a:lnTo>
                          <a:pt x="3" y="32"/>
                        </a:lnTo>
                        <a:lnTo>
                          <a:pt x="7" y="32"/>
                        </a:lnTo>
                        <a:lnTo>
                          <a:pt x="3" y="32"/>
                        </a:lnTo>
                        <a:lnTo>
                          <a:pt x="3" y="28"/>
                        </a:lnTo>
                        <a:lnTo>
                          <a:pt x="7" y="28"/>
                        </a:lnTo>
                        <a:lnTo>
                          <a:pt x="7" y="24"/>
                        </a:lnTo>
                        <a:lnTo>
                          <a:pt x="3" y="24"/>
                        </a:lnTo>
                        <a:lnTo>
                          <a:pt x="3" y="20"/>
                        </a:lnTo>
                        <a:lnTo>
                          <a:pt x="0" y="20"/>
                        </a:lnTo>
                        <a:lnTo>
                          <a:pt x="0" y="16"/>
                        </a:lnTo>
                        <a:lnTo>
                          <a:pt x="3" y="16"/>
                        </a:lnTo>
                        <a:lnTo>
                          <a:pt x="3" y="12"/>
                        </a:lnTo>
                        <a:lnTo>
                          <a:pt x="3" y="8"/>
                        </a:lnTo>
                        <a:lnTo>
                          <a:pt x="7" y="8"/>
                        </a:lnTo>
                        <a:lnTo>
                          <a:pt x="11" y="8"/>
                        </a:lnTo>
                        <a:lnTo>
                          <a:pt x="11" y="4"/>
                        </a:lnTo>
                        <a:lnTo>
                          <a:pt x="15" y="4"/>
                        </a:lnTo>
                        <a:lnTo>
                          <a:pt x="19" y="4"/>
                        </a:lnTo>
                        <a:lnTo>
                          <a:pt x="19" y="0"/>
                        </a:lnTo>
                        <a:lnTo>
                          <a:pt x="23" y="0"/>
                        </a:lnTo>
                        <a:lnTo>
                          <a:pt x="27" y="0"/>
                        </a:lnTo>
                        <a:lnTo>
                          <a:pt x="30" y="0"/>
                        </a:lnTo>
                        <a:close/>
                      </a:path>
                    </a:pathLst>
                  </a:custGeom>
                  <a:solidFill>
                    <a:srgbClr val="FF0000"/>
                  </a:solidFill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95" name="Freeform 871">
                    <a:extLst>
                      <a:ext uri="{FF2B5EF4-FFF2-40B4-BE49-F238E27FC236}">
                        <a16:creationId xmlns:a16="http://schemas.microsoft.com/office/drawing/2014/main" id="{5E6C4F8C-7C54-DF8D-7A62-91873CF857B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26" y="1194"/>
                    <a:ext cx="99" cy="49"/>
                  </a:xfrm>
                  <a:custGeom>
                    <a:avLst/>
                    <a:gdLst>
                      <a:gd name="T0" fmla="*/ 8 w 100"/>
                      <a:gd name="T1" fmla="*/ 4 h 49"/>
                      <a:gd name="T2" fmla="*/ 16 w 100"/>
                      <a:gd name="T3" fmla="*/ 4 h 49"/>
                      <a:gd name="T4" fmla="*/ 35 w 100"/>
                      <a:gd name="T5" fmla="*/ 4 h 49"/>
                      <a:gd name="T6" fmla="*/ 42 w 100"/>
                      <a:gd name="T7" fmla="*/ 4 h 49"/>
                      <a:gd name="T8" fmla="*/ 46 w 100"/>
                      <a:gd name="T9" fmla="*/ 0 h 49"/>
                      <a:gd name="T10" fmla="*/ 50 w 100"/>
                      <a:gd name="T11" fmla="*/ 4 h 49"/>
                      <a:gd name="T12" fmla="*/ 54 w 100"/>
                      <a:gd name="T13" fmla="*/ 8 h 49"/>
                      <a:gd name="T14" fmla="*/ 58 w 100"/>
                      <a:gd name="T15" fmla="*/ 16 h 49"/>
                      <a:gd name="T16" fmla="*/ 65 w 100"/>
                      <a:gd name="T17" fmla="*/ 16 h 49"/>
                      <a:gd name="T18" fmla="*/ 73 w 100"/>
                      <a:gd name="T19" fmla="*/ 16 h 49"/>
                      <a:gd name="T20" fmla="*/ 77 w 100"/>
                      <a:gd name="T21" fmla="*/ 12 h 49"/>
                      <a:gd name="T22" fmla="*/ 77 w 100"/>
                      <a:gd name="T23" fmla="*/ 12 h 49"/>
                      <a:gd name="T24" fmla="*/ 81 w 100"/>
                      <a:gd name="T25" fmla="*/ 8 h 49"/>
                      <a:gd name="T26" fmla="*/ 85 w 100"/>
                      <a:gd name="T27" fmla="*/ 12 h 49"/>
                      <a:gd name="T28" fmla="*/ 88 w 100"/>
                      <a:gd name="T29" fmla="*/ 16 h 49"/>
                      <a:gd name="T30" fmla="*/ 96 w 100"/>
                      <a:gd name="T31" fmla="*/ 20 h 49"/>
                      <a:gd name="T32" fmla="*/ 96 w 100"/>
                      <a:gd name="T33" fmla="*/ 28 h 49"/>
                      <a:gd name="T34" fmla="*/ 96 w 100"/>
                      <a:gd name="T35" fmla="*/ 28 h 49"/>
                      <a:gd name="T36" fmla="*/ 100 w 100"/>
                      <a:gd name="T37" fmla="*/ 32 h 49"/>
                      <a:gd name="T38" fmla="*/ 77 w 100"/>
                      <a:gd name="T39" fmla="*/ 40 h 49"/>
                      <a:gd name="T40" fmla="*/ 62 w 100"/>
                      <a:gd name="T41" fmla="*/ 44 h 49"/>
                      <a:gd name="T42" fmla="*/ 50 w 100"/>
                      <a:gd name="T43" fmla="*/ 44 h 49"/>
                      <a:gd name="T44" fmla="*/ 23 w 100"/>
                      <a:gd name="T45" fmla="*/ 49 h 49"/>
                      <a:gd name="T46" fmla="*/ 19 w 100"/>
                      <a:gd name="T47" fmla="*/ 44 h 49"/>
                      <a:gd name="T48" fmla="*/ 16 w 100"/>
                      <a:gd name="T49" fmla="*/ 40 h 49"/>
                      <a:gd name="T50" fmla="*/ 12 w 100"/>
                      <a:gd name="T51" fmla="*/ 36 h 49"/>
                      <a:gd name="T52" fmla="*/ 8 w 100"/>
                      <a:gd name="T53" fmla="*/ 32 h 49"/>
                      <a:gd name="T54" fmla="*/ 4 w 100"/>
                      <a:gd name="T55" fmla="*/ 28 h 49"/>
                      <a:gd name="T56" fmla="*/ 0 w 100"/>
                      <a:gd name="T57" fmla="*/ 24 h 49"/>
                      <a:gd name="T58" fmla="*/ 4 w 100"/>
                      <a:gd name="T59" fmla="*/ 20 h 49"/>
                      <a:gd name="T60" fmla="*/ 4 w 100"/>
                      <a:gd name="T61" fmla="*/ 12 h 49"/>
                      <a:gd name="T62" fmla="*/ 8 w 100"/>
                      <a:gd name="T63" fmla="*/ 8 h 49"/>
                      <a:gd name="T64" fmla="*/ 8 w 100"/>
                      <a:gd name="T65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100" h="49">
                        <a:moveTo>
                          <a:pt x="8" y="0"/>
                        </a:moveTo>
                        <a:lnTo>
                          <a:pt x="8" y="4"/>
                        </a:lnTo>
                        <a:lnTo>
                          <a:pt x="12" y="4"/>
                        </a:lnTo>
                        <a:lnTo>
                          <a:pt x="16" y="4"/>
                        </a:lnTo>
                        <a:lnTo>
                          <a:pt x="19" y="4"/>
                        </a:lnTo>
                        <a:lnTo>
                          <a:pt x="35" y="4"/>
                        </a:lnTo>
                        <a:lnTo>
                          <a:pt x="39" y="4"/>
                        </a:lnTo>
                        <a:lnTo>
                          <a:pt x="42" y="4"/>
                        </a:lnTo>
                        <a:lnTo>
                          <a:pt x="46" y="4"/>
                        </a:lnTo>
                        <a:lnTo>
                          <a:pt x="46" y="0"/>
                        </a:lnTo>
                        <a:lnTo>
                          <a:pt x="46" y="4"/>
                        </a:lnTo>
                        <a:lnTo>
                          <a:pt x="50" y="4"/>
                        </a:lnTo>
                        <a:lnTo>
                          <a:pt x="50" y="8"/>
                        </a:lnTo>
                        <a:lnTo>
                          <a:pt x="54" y="8"/>
                        </a:lnTo>
                        <a:lnTo>
                          <a:pt x="58" y="12"/>
                        </a:lnTo>
                        <a:lnTo>
                          <a:pt x="58" y="16"/>
                        </a:lnTo>
                        <a:lnTo>
                          <a:pt x="62" y="16"/>
                        </a:lnTo>
                        <a:lnTo>
                          <a:pt x="65" y="16"/>
                        </a:lnTo>
                        <a:lnTo>
                          <a:pt x="69" y="16"/>
                        </a:lnTo>
                        <a:lnTo>
                          <a:pt x="73" y="16"/>
                        </a:lnTo>
                        <a:lnTo>
                          <a:pt x="77" y="16"/>
                        </a:lnTo>
                        <a:lnTo>
                          <a:pt x="77" y="12"/>
                        </a:lnTo>
                        <a:lnTo>
                          <a:pt x="81" y="12"/>
                        </a:lnTo>
                        <a:lnTo>
                          <a:pt x="77" y="12"/>
                        </a:lnTo>
                        <a:lnTo>
                          <a:pt x="81" y="12"/>
                        </a:lnTo>
                        <a:lnTo>
                          <a:pt x="81" y="8"/>
                        </a:lnTo>
                        <a:lnTo>
                          <a:pt x="85" y="8"/>
                        </a:lnTo>
                        <a:lnTo>
                          <a:pt x="85" y="12"/>
                        </a:lnTo>
                        <a:lnTo>
                          <a:pt x="88" y="12"/>
                        </a:lnTo>
                        <a:lnTo>
                          <a:pt x="88" y="16"/>
                        </a:lnTo>
                        <a:lnTo>
                          <a:pt x="92" y="20"/>
                        </a:lnTo>
                        <a:lnTo>
                          <a:pt x="96" y="20"/>
                        </a:lnTo>
                        <a:lnTo>
                          <a:pt x="96" y="24"/>
                        </a:lnTo>
                        <a:lnTo>
                          <a:pt x="96" y="28"/>
                        </a:lnTo>
                        <a:lnTo>
                          <a:pt x="100" y="28"/>
                        </a:lnTo>
                        <a:lnTo>
                          <a:pt x="96" y="28"/>
                        </a:lnTo>
                        <a:lnTo>
                          <a:pt x="100" y="28"/>
                        </a:lnTo>
                        <a:lnTo>
                          <a:pt x="100" y="32"/>
                        </a:lnTo>
                        <a:lnTo>
                          <a:pt x="100" y="36"/>
                        </a:lnTo>
                        <a:lnTo>
                          <a:pt x="77" y="40"/>
                        </a:lnTo>
                        <a:lnTo>
                          <a:pt x="73" y="40"/>
                        </a:lnTo>
                        <a:lnTo>
                          <a:pt x="62" y="44"/>
                        </a:lnTo>
                        <a:lnTo>
                          <a:pt x="54" y="44"/>
                        </a:lnTo>
                        <a:lnTo>
                          <a:pt x="50" y="44"/>
                        </a:lnTo>
                        <a:lnTo>
                          <a:pt x="27" y="49"/>
                        </a:lnTo>
                        <a:lnTo>
                          <a:pt x="23" y="49"/>
                        </a:lnTo>
                        <a:lnTo>
                          <a:pt x="23" y="44"/>
                        </a:lnTo>
                        <a:lnTo>
                          <a:pt x="19" y="44"/>
                        </a:lnTo>
                        <a:lnTo>
                          <a:pt x="19" y="40"/>
                        </a:lnTo>
                        <a:lnTo>
                          <a:pt x="16" y="40"/>
                        </a:lnTo>
                        <a:lnTo>
                          <a:pt x="16" y="36"/>
                        </a:lnTo>
                        <a:lnTo>
                          <a:pt x="12" y="36"/>
                        </a:lnTo>
                        <a:lnTo>
                          <a:pt x="12" y="32"/>
                        </a:lnTo>
                        <a:lnTo>
                          <a:pt x="8" y="32"/>
                        </a:lnTo>
                        <a:lnTo>
                          <a:pt x="8" y="28"/>
                        </a:lnTo>
                        <a:lnTo>
                          <a:pt x="4" y="28"/>
                        </a:lnTo>
                        <a:lnTo>
                          <a:pt x="4" y="24"/>
                        </a:lnTo>
                        <a:lnTo>
                          <a:pt x="0" y="24"/>
                        </a:lnTo>
                        <a:lnTo>
                          <a:pt x="0" y="20"/>
                        </a:lnTo>
                        <a:lnTo>
                          <a:pt x="4" y="20"/>
                        </a:lnTo>
                        <a:lnTo>
                          <a:pt x="4" y="16"/>
                        </a:lnTo>
                        <a:lnTo>
                          <a:pt x="4" y="12"/>
                        </a:lnTo>
                        <a:lnTo>
                          <a:pt x="8" y="12"/>
                        </a:lnTo>
                        <a:lnTo>
                          <a:pt x="8" y="8"/>
                        </a:lnTo>
                        <a:lnTo>
                          <a:pt x="8" y="4"/>
                        </a:lnTo>
                        <a:lnTo>
                          <a:pt x="8" y="0"/>
                        </a:lnTo>
                        <a:close/>
                      </a:path>
                    </a:pathLst>
                  </a:custGeom>
                  <a:solidFill>
                    <a:srgbClr val="FF0000"/>
                  </a:solidFill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96" name="Freeform 872">
                    <a:extLst>
                      <a:ext uri="{FF2B5EF4-FFF2-40B4-BE49-F238E27FC236}">
                        <a16:creationId xmlns:a16="http://schemas.microsoft.com/office/drawing/2014/main" id="{DCEB9B1B-A8C7-5E19-97D2-3BE5D8802C0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49" y="1199"/>
                    <a:ext cx="52" cy="171"/>
                  </a:xfrm>
                  <a:custGeom>
                    <a:avLst/>
                    <a:gdLst>
                      <a:gd name="T0" fmla="*/ 19 w 53"/>
                      <a:gd name="T1" fmla="*/ 0 h 170"/>
                      <a:gd name="T2" fmla="*/ 27 w 53"/>
                      <a:gd name="T3" fmla="*/ 8 h 170"/>
                      <a:gd name="T4" fmla="*/ 38 w 53"/>
                      <a:gd name="T5" fmla="*/ 8 h 170"/>
                      <a:gd name="T6" fmla="*/ 38 w 53"/>
                      <a:gd name="T7" fmla="*/ 20 h 170"/>
                      <a:gd name="T8" fmla="*/ 38 w 53"/>
                      <a:gd name="T9" fmla="*/ 32 h 170"/>
                      <a:gd name="T10" fmla="*/ 38 w 53"/>
                      <a:gd name="T11" fmla="*/ 45 h 170"/>
                      <a:gd name="T12" fmla="*/ 34 w 53"/>
                      <a:gd name="T13" fmla="*/ 53 h 170"/>
                      <a:gd name="T14" fmla="*/ 34 w 53"/>
                      <a:gd name="T15" fmla="*/ 61 h 170"/>
                      <a:gd name="T16" fmla="*/ 34 w 53"/>
                      <a:gd name="T17" fmla="*/ 73 h 170"/>
                      <a:gd name="T18" fmla="*/ 34 w 53"/>
                      <a:gd name="T19" fmla="*/ 85 h 170"/>
                      <a:gd name="T20" fmla="*/ 42 w 53"/>
                      <a:gd name="T21" fmla="*/ 89 h 170"/>
                      <a:gd name="T22" fmla="*/ 34 w 53"/>
                      <a:gd name="T23" fmla="*/ 93 h 170"/>
                      <a:gd name="T24" fmla="*/ 27 w 53"/>
                      <a:gd name="T25" fmla="*/ 101 h 170"/>
                      <a:gd name="T26" fmla="*/ 23 w 53"/>
                      <a:gd name="T27" fmla="*/ 109 h 170"/>
                      <a:gd name="T28" fmla="*/ 23 w 53"/>
                      <a:gd name="T29" fmla="*/ 121 h 170"/>
                      <a:gd name="T30" fmla="*/ 27 w 53"/>
                      <a:gd name="T31" fmla="*/ 121 h 170"/>
                      <a:gd name="T32" fmla="*/ 27 w 53"/>
                      <a:gd name="T33" fmla="*/ 129 h 170"/>
                      <a:gd name="T34" fmla="*/ 30 w 53"/>
                      <a:gd name="T35" fmla="*/ 138 h 170"/>
                      <a:gd name="T36" fmla="*/ 38 w 53"/>
                      <a:gd name="T37" fmla="*/ 146 h 170"/>
                      <a:gd name="T38" fmla="*/ 46 w 53"/>
                      <a:gd name="T39" fmla="*/ 142 h 170"/>
                      <a:gd name="T40" fmla="*/ 50 w 53"/>
                      <a:gd name="T41" fmla="*/ 150 h 170"/>
                      <a:gd name="T42" fmla="*/ 50 w 53"/>
                      <a:gd name="T43" fmla="*/ 158 h 170"/>
                      <a:gd name="T44" fmla="*/ 42 w 53"/>
                      <a:gd name="T45" fmla="*/ 162 h 170"/>
                      <a:gd name="T46" fmla="*/ 34 w 53"/>
                      <a:gd name="T47" fmla="*/ 166 h 170"/>
                      <a:gd name="T48" fmla="*/ 27 w 53"/>
                      <a:gd name="T49" fmla="*/ 170 h 170"/>
                      <a:gd name="T50" fmla="*/ 19 w 53"/>
                      <a:gd name="T51" fmla="*/ 166 h 170"/>
                      <a:gd name="T52" fmla="*/ 15 w 53"/>
                      <a:gd name="T53" fmla="*/ 166 h 170"/>
                      <a:gd name="T54" fmla="*/ 7 w 53"/>
                      <a:gd name="T55" fmla="*/ 162 h 170"/>
                      <a:gd name="T56" fmla="*/ 4 w 53"/>
                      <a:gd name="T57" fmla="*/ 154 h 170"/>
                      <a:gd name="T58" fmla="*/ 4 w 53"/>
                      <a:gd name="T59" fmla="*/ 150 h 170"/>
                      <a:gd name="T60" fmla="*/ 4 w 53"/>
                      <a:gd name="T61" fmla="*/ 138 h 170"/>
                      <a:gd name="T62" fmla="*/ 0 w 53"/>
                      <a:gd name="T63" fmla="*/ 129 h 170"/>
                      <a:gd name="T64" fmla="*/ 4 w 53"/>
                      <a:gd name="T65" fmla="*/ 121 h 170"/>
                      <a:gd name="T66" fmla="*/ 4 w 53"/>
                      <a:gd name="T67" fmla="*/ 109 h 170"/>
                      <a:gd name="T68" fmla="*/ 4 w 53"/>
                      <a:gd name="T69" fmla="*/ 97 h 170"/>
                      <a:gd name="T70" fmla="*/ 7 w 53"/>
                      <a:gd name="T71" fmla="*/ 89 h 170"/>
                      <a:gd name="T72" fmla="*/ 11 w 53"/>
                      <a:gd name="T73" fmla="*/ 81 h 170"/>
                      <a:gd name="T74" fmla="*/ 19 w 53"/>
                      <a:gd name="T75" fmla="*/ 73 h 170"/>
                      <a:gd name="T76" fmla="*/ 23 w 53"/>
                      <a:gd name="T77" fmla="*/ 65 h 170"/>
                      <a:gd name="T78" fmla="*/ 27 w 53"/>
                      <a:gd name="T79" fmla="*/ 57 h 170"/>
                      <a:gd name="T80" fmla="*/ 27 w 53"/>
                      <a:gd name="T81" fmla="*/ 45 h 170"/>
                      <a:gd name="T82" fmla="*/ 30 w 53"/>
                      <a:gd name="T83" fmla="*/ 32 h 170"/>
                      <a:gd name="T84" fmla="*/ 27 w 53"/>
                      <a:gd name="T85" fmla="*/ 20 h 170"/>
                      <a:gd name="T86" fmla="*/ 23 w 53"/>
                      <a:gd name="T87" fmla="*/ 12 h 170"/>
                      <a:gd name="T88" fmla="*/ 19 w 53"/>
                      <a:gd name="T89" fmla="*/ 0 h 17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</a:cxnLst>
                    <a:rect l="0" t="0" r="r" b="b"/>
                    <a:pathLst>
                      <a:path w="53" h="170">
                        <a:moveTo>
                          <a:pt x="15" y="4"/>
                        </a:moveTo>
                        <a:lnTo>
                          <a:pt x="15" y="0"/>
                        </a:lnTo>
                        <a:lnTo>
                          <a:pt x="19" y="0"/>
                        </a:lnTo>
                        <a:lnTo>
                          <a:pt x="23" y="0"/>
                        </a:lnTo>
                        <a:lnTo>
                          <a:pt x="27" y="4"/>
                        </a:lnTo>
                        <a:lnTo>
                          <a:pt x="27" y="8"/>
                        </a:lnTo>
                        <a:lnTo>
                          <a:pt x="30" y="8"/>
                        </a:lnTo>
                        <a:lnTo>
                          <a:pt x="34" y="8"/>
                        </a:lnTo>
                        <a:lnTo>
                          <a:pt x="38" y="8"/>
                        </a:lnTo>
                        <a:lnTo>
                          <a:pt x="38" y="12"/>
                        </a:lnTo>
                        <a:lnTo>
                          <a:pt x="38" y="16"/>
                        </a:lnTo>
                        <a:lnTo>
                          <a:pt x="38" y="20"/>
                        </a:lnTo>
                        <a:lnTo>
                          <a:pt x="38" y="24"/>
                        </a:lnTo>
                        <a:lnTo>
                          <a:pt x="38" y="28"/>
                        </a:lnTo>
                        <a:lnTo>
                          <a:pt x="38" y="32"/>
                        </a:lnTo>
                        <a:lnTo>
                          <a:pt x="38" y="36"/>
                        </a:lnTo>
                        <a:lnTo>
                          <a:pt x="38" y="40"/>
                        </a:lnTo>
                        <a:lnTo>
                          <a:pt x="38" y="45"/>
                        </a:lnTo>
                        <a:lnTo>
                          <a:pt x="38" y="49"/>
                        </a:lnTo>
                        <a:lnTo>
                          <a:pt x="38" y="53"/>
                        </a:lnTo>
                        <a:lnTo>
                          <a:pt x="34" y="53"/>
                        </a:lnTo>
                        <a:lnTo>
                          <a:pt x="38" y="57"/>
                        </a:lnTo>
                        <a:lnTo>
                          <a:pt x="34" y="57"/>
                        </a:lnTo>
                        <a:lnTo>
                          <a:pt x="34" y="61"/>
                        </a:lnTo>
                        <a:lnTo>
                          <a:pt x="34" y="65"/>
                        </a:lnTo>
                        <a:lnTo>
                          <a:pt x="34" y="69"/>
                        </a:lnTo>
                        <a:lnTo>
                          <a:pt x="34" y="73"/>
                        </a:lnTo>
                        <a:lnTo>
                          <a:pt x="34" y="77"/>
                        </a:lnTo>
                        <a:lnTo>
                          <a:pt x="34" y="81"/>
                        </a:lnTo>
                        <a:lnTo>
                          <a:pt x="34" y="85"/>
                        </a:lnTo>
                        <a:lnTo>
                          <a:pt x="38" y="85"/>
                        </a:lnTo>
                        <a:lnTo>
                          <a:pt x="42" y="85"/>
                        </a:lnTo>
                        <a:lnTo>
                          <a:pt x="42" y="89"/>
                        </a:lnTo>
                        <a:lnTo>
                          <a:pt x="38" y="89"/>
                        </a:lnTo>
                        <a:lnTo>
                          <a:pt x="38" y="93"/>
                        </a:lnTo>
                        <a:lnTo>
                          <a:pt x="34" y="93"/>
                        </a:lnTo>
                        <a:lnTo>
                          <a:pt x="30" y="97"/>
                        </a:lnTo>
                        <a:lnTo>
                          <a:pt x="30" y="101"/>
                        </a:lnTo>
                        <a:lnTo>
                          <a:pt x="27" y="101"/>
                        </a:lnTo>
                        <a:lnTo>
                          <a:pt x="27" y="105"/>
                        </a:lnTo>
                        <a:lnTo>
                          <a:pt x="23" y="105"/>
                        </a:lnTo>
                        <a:lnTo>
                          <a:pt x="23" y="109"/>
                        </a:lnTo>
                        <a:lnTo>
                          <a:pt x="23" y="113"/>
                        </a:lnTo>
                        <a:lnTo>
                          <a:pt x="23" y="117"/>
                        </a:lnTo>
                        <a:lnTo>
                          <a:pt x="23" y="121"/>
                        </a:lnTo>
                        <a:lnTo>
                          <a:pt x="27" y="121"/>
                        </a:lnTo>
                        <a:lnTo>
                          <a:pt x="23" y="121"/>
                        </a:lnTo>
                        <a:lnTo>
                          <a:pt x="27" y="121"/>
                        </a:lnTo>
                        <a:lnTo>
                          <a:pt x="23" y="125"/>
                        </a:lnTo>
                        <a:lnTo>
                          <a:pt x="27" y="125"/>
                        </a:lnTo>
                        <a:lnTo>
                          <a:pt x="27" y="129"/>
                        </a:lnTo>
                        <a:lnTo>
                          <a:pt x="27" y="134"/>
                        </a:lnTo>
                        <a:lnTo>
                          <a:pt x="27" y="138"/>
                        </a:lnTo>
                        <a:lnTo>
                          <a:pt x="30" y="138"/>
                        </a:lnTo>
                        <a:lnTo>
                          <a:pt x="30" y="142"/>
                        </a:lnTo>
                        <a:lnTo>
                          <a:pt x="34" y="142"/>
                        </a:lnTo>
                        <a:lnTo>
                          <a:pt x="38" y="146"/>
                        </a:lnTo>
                        <a:lnTo>
                          <a:pt x="42" y="146"/>
                        </a:lnTo>
                        <a:lnTo>
                          <a:pt x="42" y="142"/>
                        </a:lnTo>
                        <a:lnTo>
                          <a:pt x="46" y="142"/>
                        </a:lnTo>
                        <a:lnTo>
                          <a:pt x="46" y="146"/>
                        </a:lnTo>
                        <a:lnTo>
                          <a:pt x="50" y="146"/>
                        </a:lnTo>
                        <a:lnTo>
                          <a:pt x="50" y="150"/>
                        </a:lnTo>
                        <a:lnTo>
                          <a:pt x="53" y="154"/>
                        </a:lnTo>
                        <a:lnTo>
                          <a:pt x="50" y="154"/>
                        </a:lnTo>
                        <a:lnTo>
                          <a:pt x="50" y="158"/>
                        </a:lnTo>
                        <a:lnTo>
                          <a:pt x="46" y="158"/>
                        </a:lnTo>
                        <a:lnTo>
                          <a:pt x="42" y="158"/>
                        </a:lnTo>
                        <a:lnTo>
                          <a:pt x="42" y="162"/>
                        </a:lnTo>
                        <a:lnTo>
                          <a:pt x="38" y="162"/>
                        </a:lnTo>
                        <a:lnTo>
                          <a:pt x="38" y="166"/>
                        </a:lnTo>
                        <a:lnTo>
                          <a:pt x="34" y="166"/>
                        </a:lnTo>
                        <a:lnTo>
                          <a:pt x="34" y="170"/>
                        </a:lnTo>
                        <a:lnTo>
                          <a:pt x="30" y="170"/>
                        </a:lnTo>
                        <a:lnTo>
                          <a:pt x="27" y="170"/>
                        </a:lnTo>
                        <a:lnTo>
                          <a:pt x="23" y="170"/>
                        </a:lnTo>
                        <a:lnTo>
                          <a:pt x="23" y="166"/>
                        </a:lnTo>
                        <a:lnTo>
                          <a:pt x="19" y="166"/>
                        </a:lnTo>
                        <a:lnTo>
                          <a:pt x="19" y="170"/>
                        </a:lnTo>
                        <a:lnTo>
                          <a:pt x="15" y="170"/>
                        </a:lnTo>
                        <a:lnTo>
                          <a:pt x="15" y="166"/>
                        </a:lnTo>
                        <a:lnTo>
                          <a:pt x="11" y="166"/>
                        </a:lnTo>
                        <a:lnTo>
                          <a:pt x="11" y="162"/>
                        </a:lnTo>
                        <a:lnTo>
                          <a:pt x="7" y="162"/>
                        </a:lnTo>
                        <a:lnTo>
                          <a:pt x="7" y="158"/>
                        </a:lnTo>
                        <a:lnTo>
                          <a:pt x="7" y="154"/>
                        </a:lnTo>
                        <a:lnTo>
                          <a:pt x="4" y="154"/>
                        </a:lnTo>
                        <a:lnTo>
                          <a:pt x="4" y="150"/>
                        </a:lnTo>
                        <a:lnTo>
                          <a:pt x="7" y="150"/>
                        </a:lnTo>
                        <a:lnTo>
                          <a:pt x="4" y="150"/>
                        </a:lnTo>
                        <a:lnTo>
                          <a:pt x="4" y="146"/>
                        </a:lnTo>
                        <a:lnTo>
                          <a:pt x="4" y="142"/>
                        </a:lnTo>
                        <a:lnTo>
                          <a:pt x="4" y="138"/>
                        </a:lnTo>
                        <a:lnTo>
                          <a:pt x="0" y="138"/>
                        </a:lnTo>
                        <a:lnTo>
                          <a:pt x="0" y="134"/>
                        </a:lnTo>
                        <a:lnTo>
                          <a:pt x="0" y="129"/>
                        </a:lnTo>
                        <a:lnTo>
                          <a:pt x="0" y="125"/>
                        </a:lnTo>
                        <a:lnTo>
                          <a:pt x="4" y="125"/>
                        </a:lnTo>
                        <a:lnTo>
                          <a:pt x="4" y="121"/>
                        </a:lnTo>
                        <a:lnTo>
                          <a:pt x="4" y="117"/>
                        </a:lnTo>
                        <a:lnTo>
                          <a:pt x="4" y="113"/>
                        </a:lnTo>
                        <a:lnTo>
                          <a:pt x="4" y="109"/>
                        </a:lnTo>
                        <a:lnTo>
                          <a:pt x="4" y="105"/>
                        </a:lnTo>
                        <a:lnTo>
                          <a:pt x="4" y="101"/>
                        </a:lnTo>
                        <a:lnTo>
                          <a:pt x="4" y="97"/>
                        </a:lnTo>
                        <a:lnTo>
                          <a:pt x="4" y="93"/>
                        </a:lnTo>
                        <a:lnTo>
                          <a:pt x="7" y="93"/>
                        </a:lnTo>
                        <a:lnTo>
                          <a:pt x="7" y="89"/>
                        </a:lnTo>
                        <a:lnTo>
                          <a:pt x="7" y="85"/>
                        </a:lnTo>
                        <a:lnTo>
                          <a:pt x="11" y="85"/>
                        </a:lnTo>
                        <a:lnTo>
                          <a:pt x="11" y="81"/>
                        </a:lnTo>
                        <a:lnTo>
                          <a:pt x="11" y="77"/>
                        </a:lnTo>
                        <a:lnTo>
                          <a:pt x="15" y="73"/>
                        </a:lnTo>
                        <a:lnTo>
                          <a:pt x="19" y="73"/>
                        </a:lnTo>
                        <a:lnTo>
                          <a:pt x="19" y="69"/>
                        </a:lnTo>
                        <a:lnTo>
                          <a:pt x="19" y="65"/>
                        </a:lnTo>
                        <a:lnTo>
                          <a:pt x="23" y="65"/>
                        </a:lnTo>
                        <a:lnTo>
                          <a:pt x="23" y="61"/>
                        </a:lnTo>
                        <a:lnTo>
                          <a:pt x="27" y="61"/>
                        </a:lnTo>
                        <a:lnTo>
                          <a:pt x="27" y="57"/>
                        </a:lnTo>
                        <a:lnTo>
                          <a:pt x="27" y="53"/>
                        </a:lnTo>
                        <a:lnTo>
                          <a:pt x="27" y="49"/>
                        </a:lnTo>
                        <a:lnTo>
                          <a:pt x="27" y="45"/>
                        </a:lnTo>
                        <a:lnTo>
                          <a:pt x="30" y="40"/>
                        </a:lnTo>
                        <a:lnTo>
                          <a:pt x="30" y="36"/>
                        </a:lnTo>
                        <a:lnTo>
                          <a:pt x="30" y="32"/>
                        </a:lnTo>
                        <a:lnTo>
                          <a:pt x="30" y="28"/>
                        </a:lnTo>
                        <a:lnTo>
                          <a:pt x="30" y="24"/>
                        </a:lnTo>
                        <a:lnTo>
                          <a:pt x="27" y="20"/>
                        </a:lnTo>
                        <a:lnTo>
                          <a:pt x="27" y="16"/>
                        </a:lnTo>
                        <a:lnTo>
                          <a:pt x="23" y="16"/>
                        </a:lnTo>
                        <a:lnTo>
                          <a:pt x="23" y="12"/>
                        </a:lnTo>
                        <a:lnTo>
                          <a:pt x="23" y="8"/>
                        </a:lnTo>
                        <a:lnTo>
                          <a:pt x="19" y="4"/>
                        </a:lnTo>
                        <a:lnTo>
                          <a:pt x="19" y="0"/>
                        </a:lnTo>
                        <a:lnTo>
                          <a:pt x="15" y="4"/>
                        </a:lnTo>
                        <a:close/>
                      </a:path>
                    </a:pathLst>
                  </a:custGeom>
                  <a:solidFill>
                    <a:srgbClr val="FF0000"/>
                  </a:solidFill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97" name="Freeform 873">
                    <a:extLst>
                      <a:ext uri="{FF2B5EF4-FFF2-40B4-BE49-F238E27FC236}">
                        <a16:creationId xmlns:a16="http://schemas.microsoft.com/office/drawing/2014/main" id="{D45A9798-9815-F94C-5B27-DA1994B8BFA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61" y="1199"/>
                    <a:ext cx="38" cy="58"/>
                  </a:xfrm>
                  <a:custGeom>
                    <a:avLst/>
                    <a:gdLst>
                      <a:gd name="T0" fmla="*/ 12 w 39"/>
                      <a:gd name="T1" fmla="*/ 4 h 57"/>
                      <a:gd name="T2" fmla="*/ 16 w 39"/>
                      <a:gd name="T3" fmla="*/ 4 h 57"/>
                      <a:gd name="T4" fmla="*/ 20 w 39"/>
                      <a:gd name="T5" fmla="*/ 4 h 57"/>
                      <a:gd name="T6" fmla="*/ 20 w 39"/>
                      <a:gd name="T7" fmla="*/ 0 h 57"/>
                      <a:gd name="T8" fmla="*/ 20 w 39"/>
                      <a:gd name="T9" fmla="*/ 4 h 57"/>
                      <a:gd name="T10" fmla="*/ 20 w 39"/>
                      <a:gd name="T11" fmla="*/ 0 h 57"/>
                      <a:gd name="T12" fmla="*/ 23 w 39"/>
                      <a:gd name="T13" fmla="*/ 0 h 57"/>
                      <a:gd name="T14" fmla="*/ 27 w 39"/>
                      <a:gd name="T15" fmla="*/ 0 h 57"/>
                      <a:gd name="T16" fmla="*/ 27 w 39"/>
                      <a:gd name="T17" fmla="*/ 4 h 57"/>
                      <a:gd name="T18" fmla="*/ 31 w 39"/>
                      <a:gd name="T19" fmla="*/ 4 h 57"/>
                      <a:gd name="T20" fmla="*/ 35 w 39"/>
                      <a:gd name="T21" fmla="*/ 4 h 57"/>
                      <a:gd name="T22" fmla="*/ 35 w 39"/>
                      <a:gd name="T23" fmla="*/ 8 h 57"/>
                      <a:gd name="T24" fmla="*/ 39 w 39"/>
                      <a:gd name="T25" fmla="*/ 12 h 57"/>
                      <a:gd name="T26" fmla="*/ 35 w 39"/>
                      <a:gd name="T27" fmla="*/ 12 h 57"/>
                      <a:gd name="T28" fmla="*/ 35 w 39"/>
                      <a:gd name="T29" fmla="*/ 16 h 57"/>
                      <a:gd name="T30" fmla="*/ 35 w 39"/>
                      <a:gd name="T31" fmla="*/ 20 h 57"/>
                      <a:gd name="T32" fmla="*/ 31 w 39"/>
                      <a:gd name="T33" fmla="*/ 20 h 57"/>
                      <a:gd name="T34" fmla="*/ 31 w 39"/>
                      <a:gd name="T35" fmla="*/ 24 h 57"/>
                      <a:gd name="T36" fmla="*/ 31 w 39"/>
                      <a:gd name="T37" fmla="*/ 28 h 57"/>
                      <a:gd name="T38" fmla="*/ 27 w 39"/>
                      <a:gd name="T39" fmla="*/ 28 h 57"/>
                      <a:gd name="T40" fmla="*/ 31 w 39"/>
                      <a:gd name="T41" fmla="*/ 28 h 57"/>
                      <a:gd name="T42" fmla="*/ 27 w 39"/>
                      <a:gd name="T43" fmla="*/ 28 h 57"/>
                      <a:gd name="T44" fmla="*/ 27 w 39"/>
                      <a:gd name="T45" fmla="*/ 32 h 57"/>
                      <a:gd name="T46" fmla="*/ 27 w 39"/>
                      <a:gd name="T47" fmla="*/ 36 h 57"/>
                      <a:gd name="T48" fmla="*/ 23 w 39"/>
                      <a:gd name="T49" fmla="*/ 36 h 57"/>
                      <a:gd name="T50" fmla="*/ 20 w 39"/>
                      <a:gd name="T51" fmla="*/ 40 h 57"/>
                      <a:gd name="T52" fmla="*/ 20 w 39"/>
                      <a:gd name="T53" fmla="*/ 45 h 57"/>
                      <a:gd name="T54" fmla="*/ 20 w 39"/>
                      <a:gd name="T55" fmla="*/ 40 h 57"/>
                      <a:gd name="T56" fmla="*/ 16 w 39"/>
                      <a:gd name="T57" fmla="*/ 40 h 57"/>
                      <a:gd name="T58" fmla="*/ 16 w 39"/>
                      <a:gd name="T59" fmla="*/ 45 h 57"/>
                      <a:gd name="T60" fmla="*/ 16 w 39"/>
                      <a:gd name="T61" fmla="*/ 49 h 57"/>
                      <a:gd name="T62" fmla="*/ 16 w 39"/>
                      <a:gd name="T63" fmla="*/ 53 h 57"/>
                      <a:gd name="T64" fmla="*/ 16 w 39"/>
                      <a:gd name="T65" fmla="*/ 49 h 57"/>
                      <a:gd name="T66" fmla="*/ 12 w 39"/>
                      <a:gd name="T67" fmla="*/ 49 h 57"/>
                      <a:gd name="T68" fmla="*/ 12 w 39"/>
                      <a:gd name="T69" fmla="*/ 53 h 57"/>
                      <a:gd name="T70" fmla="*/ 8 w 39"/>
                      <a:gd name="T71" fmla="*/ 53 h 57"/>
                      <a:gd name="T72" fmla="*/ 8 w 39"/>
                      <a:gd name="T73" fmla="*/ 57 h 57"/>
                      <a:gd name="T74" fmla="*/ 8 w 39"/>
                      <a:gd name="T75" fmla="*/ 53 h 57"/>
                      <a:gd name="T76" fmla="*/ 4 w 39"/>
                      <a:gd name="T77" fmla="*/ 53 h 57"/>
                      <a:gd name="T78" fmla="*/ 4 w 39"/>
                      <a:gd name="T79" fmla="*/ 49 h 57"/>
                      <a:gd name="T80" fmla="*/ 4 w 39"/>
                      <a:gd name="T81" fmla="*/ 45 h 57"/>
                      <a:gd name="T82" fmla="*/ 4 w 39"/>
                      <a:gd name="T83" fmla="*/ 40 h 57"/>
                      <a:gd name="T84" fmla="*/ 0 w 39"/>
                      <a:gd name="T85" fmla="*/ 40 h 57"/>
                      <a:gd name="T86" fmla="*/ 0 w 39"/>
                      <a:gd name="T87" fmla="*/ 36 h 57"/>
                      <a:gd name="T88" fmla="*/ 0 w 39"/>
                      <a:gd name="T89" fmla="*/ 32 h 57"/>
                      <a:gd name="T90" fmla="*/ 4 w 39"/>
                      <a:gd name="T91" fmla="*/ 32 h 57"/>
                      <a:gd name="T92" fmla="*/ 4 w 39"/>
                      <a:gd name="T93" fmla="*/ 28 h 57"/>
                      <a:gd name="T94" fmla="*/ 4 w 39"/>
                      <a:gd name="T95" fmla="*/ 24 h 57"/>
                      <a:gd name="T96" fmla="*/ 8 w 39"/>
                      <a:gd name="T97" fmla="*/ 24 h 57"/>
                      <a:gd name="T98" fmla="*/ 8 w 39"/>
                      <a:gd name="T99" fmla="*/ 20 h 57"/>
                      <a:gd name="T100" fmla="*/ 12 w 39"/>
                      <a:gd name="T101" fmla="*/ 16 h 57"/>
                      <a:gd name="T102" fmla="*/ 12 w 39"/>
                      <a:gd name="T103" fmla="*/ 12 h 57"/>
                      <a:gd name="T104" fmla="*/ 8 w 39"/>
                      <a:gd name="T105" fmla="*/ 12 h 57"/>
                      <a:gd name="T106" fmla="*/ 8 w 39"/>
                      <a:gd name="T107" fmla="*/ 8 h 57"/>
                      <a:gd name="T108" fmla="*/ 12 w 39"/>
                      <a:gd name="T109" fmla="*/ 8 h 57"/>
                      <a:gd name="T110" fmla="*/ 12 w 39"/>
                      <a:gd name="T111" fmla="*/ 4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</a:cxnLst>
                    <a:rect l="0" t="0" r="r" b="b"/>
                    <a:pathLst>
                      <a:path w="39" h="57">
                        <a:moveTo>
                          <a:pt x="12" y="4"/>
                        </a:moveTo>
                        <a:lnTo>
                          <a:pt x="16" y="4"/>
                        </a:lnTo>
                        <a:lnTo>
                          <a:pt x="20" y="4"/>
                        </a:lnTo>
                        <a:lnTo>
                          <a:pt x="20" y="0"/>
                        </a:lnTo>
                        <a:lnTo>
                          <a:pt x="20" y="4"/>
                        </a:lnTo>
                        <a:lnTo>
                          <a:pt x="20" y="0"/>
                        </a:lnTo>
                        <a:lnTo>
                          <a:pt x="23" y="0"/>
                        </a:lnTo>
                        <a:lnTo>
                          <a:pt x="27" y="0"/>
                        </a:lnTo>
                        <a:lnTo>
                          <a:pt x="27" y="4"/>
                        </a:lnTo>
                        <a:lnTo>
                          <a:pt x="31" y="4"/>
                        </a:lnTo>
                        <a:lnTo>
                          <a:pt x="35" y="4"/>
                        </a:lnTo>
                        <a:lnTo>
                          <a:pt x="35" y="8"/>
                        </a:lnTo>
                        <a:lnTo>
                          <a:pt x="39" y="12"/>
                        </a:lnTo>
                        <a:lnTo>
                          <a:pt x="35" y="12"/>
                        </a:lnTo>
                        <a:lnTo>
                          <a:pt x="35" y="16"/>
                        </a:lnTo>
                        <a:lnTo>
                          <a:pt x="35" y="20"/>
                        </a:lnTo>
                        <a:lnTo>
                          <a:pt x="31" y="20"/>
                        </a:lnTo>
                        <a:lnTo>
                          <a:pt x="31" y="24"/>
                        </a:lnTo>
                        <a:lnTo>
                          <a:pt x="31" y="28"/>
                        </a:lnTo>
                        <a:lnTo>
                          <a:pt x="27" y="28"/>
                        </a:lnTo>
                        <a:lnTo>
                          <a:pt x="31" y="28"/>
                        </a:lnTo>
                        <a:lnTo>
                          <a:pt x="27" y="28"/>
                        </a:lnTo>
                        <a:lnTo>
                          <a:pt x="27" y="32"/>
                        </a:lnTo>
                        <a:lnTo>
                          <a:pt x="27" y="36"/>
                        </a:lnTo>
                        <a:lnTo>
                          <a:pt x="23" y="36"/>
                        </a:lnTo>
                        <a:lnTo>
                          <a:pt x="20" y="40"/>
                        </a:lnTo>
                        <a:lnTo>
                          <a:pt x="20" y="45"/>
                        </a:lnTo>
                        <a:lnTo>
                          <a:pt x="20" y="40"/>
                        </a:lnTo>
                        <a:lnTo>
                          <a:pt x="16" y="40"/>
                        </a:lnTo>
                        <a:lnTo>
                          <a:pt x="16" y="45"/>
                        </a:lnTo>
                        <a:lnTo>
                          <a:pt x="16" y="49"/>
                        </a:lnTo>
                        <a:lnTo>
                          <a:pt x="16" y="53"/>
                        </a:lnTo>
                        <a:lnTo>
                          <a:pt x="16" y="49"/>
                        </a:lnTo>
                        <a:lnTo>
                          <a:pt x="12" y="49"/>
                        </a:lnTo>
                        <a:lnTo>
                          <a:pt x="12" y="53"/>
                        </a:lnTo>
                        <a:lnTo>
                          <a:pt x="8" y="53"/>
                        </a:lnTo>
                        <a:lnTo>
                          <a:pt x="8" y="57"/>
                        </a:lnTo>
                        <a:lnTo>
                          <a:pt x="8" y="53"/>
                        </a:lnTo>
                        <a:lnTo>
                          <a:pt x="4" y="53"/>
                        </a:lnTo>
                        <a:lnTo>
                          <a:pt x="4" y="49"/>
                        </a:lnTo>
                        <a:lnTo>
                          <a:pt x="4" y="45"/>
                        </a:lnTo>
                        <a:lnTo>
                          <a:pt x="4" y="40"/>
                        </a:lnTo>
                        <a:lnTo>
                          <a:pt x="0" y="40"/>
                        </a:lnTo>
                        <a:lnTo>
                          <a:pt x="0" y="36"/>
                        </a:lnTo>
                        <a:lnTo>
                          <a:pt x="0" y="32"/>
                        </a:lnTo>
                        <a:lnTo>
                          <a:pt x="4" y="32"/>
                        </a:lnTo>
                        <a:lnTo>
                          <a:pt x="4" y="28"/>
                        </a:lnTo>
                        <a:lnTo>
                          <a:pt x="4" y="24"/>
                        </a:lnTo>
                        <a:lnTo>
                          <a:pt x="8" y="24"/>
                        </a:lnTo>
                        <a:lnTo>
                          <a:pt x="8" y="20"/>
                        </a:lnTo>
                        <a:lnTo>
                          <a:pt x="12" y="16"/>
                        </a:lnTo>
                        <a:lnTo>
                          <a:pt x="12" y="12"/>
                        </a:lnTo>
                        <a:lnTo>
                          <a:pt x="8" y="12"/>
                        </a:lnTo>
                        <a:lnTo>
                          <a:pt x="8" y="8"/>
                        </a:lnTo>
                        <a:lnTo>
                          <a:pt x="12" y="8"/>
                        </a:lnTo>
                        <a:lnTo>
                          <a:pt x="12" y="4"/>
                        </a:lnTo>
                        <a:close/>
                      </a:path>
                    </a:pathLst>
                  </a:custGeom>
                  <a:solidFill>
                    <a:srgbClr val="FF0000"/>
                  </a:solidFill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98" name="Freeform 874">
                    <a:extLst>
                      <a:ext uri="{FF2B5EF4-FFF2-40B4-BE49-F238E27FC236}">
                        <a16:creationId xmlns:a16="http://schemas.microsoft.com/office/drawing/2014/main" id="{515CE697-623A-1A5A-67F1-85EDD210AF28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348" y="1210"/>
                    <a:ext cx="81" cy="67"/>
                  </a:xfrm>
                  <a:custGeom>
                    <a:avLst/>
                    <a:gdLst>
                      <a:gd name="T0" fmla="*/ 54 w 80"/>
                      <a:gd name="T1" fmla="*/ 0 h 65"/>
                      <a:gd name="T2" fmla="*/ 57 w 80"/>
                      <a:gd name="T3" fmla="*/ 4 h 65"/>
                      <a:gd name="T4" fmla="*/ 65 w 80"/>
                      <a:gd name="T5" fmla="*/ 4 h 65"/>
                      <a:gd name="T6" fmla="*/ 61 w 80"/>
                      <a:gd name="T7" fmla="*/ 12 h 65"/>
                      <a:gd name="T8" fmla="*/ 69 w 80"/>
                      <a:gd name="T9" fmla="*/ 12 h 65"/>
                      <a:gd name="T10" fmla="*/ 73 w 80"/>
                      <a:gd name="T11" fmla="*/ 8 h 65"/>
                      <a:gd name="T12" fmla="*/ 73 w 80"/>
                      <a:gd name="T13" fmla="*/ 8 h 65"/>
                      <a:gd name="T14" fmla="*/ 77 w 80"/>
                      <a:gd name="T15" fmla="*/ 12 h 65"/>
                      <a:gd name="T16" fmla="*/ 77 w 80"/>
                      <a:gd name="T17" fmla="*/ 20 h 65"/>
                      <a:gd name="T18" fmla="*/ 80 w 80"/>
                      <a:gd name="T19" fmla="*/ 24 h 65"/>
                      <a:gd name="T20" fmla="*/ 77 w 80"/>
                      <a:gd name="T21" fmla="*/ 28 h 65"/>
                      <a:gd name="T22" fmla="*/ 73 w 80"/>
                      <a:gd name="T23" fmla="*/ 33 h 65"/>
                      <a:gd name="T24" fmla="*/ 69 w 80"/>
                      <a:gd name="T25" fmla="*/ 37 h 65"/>
                      <a:gd name="T26" fmla="*/ 61 w 80"/>
                      <a:gd name="T27" fmla="*/ 37 h 65"/>
                      <a:gd name="T28" fmla="*/ 54 w 80"/>
                      <a:gd name="T29" fmla="*/ 37 h 65"/>
                      <a:gd name="T30" fmla="*/ 46 w 80"/>
                      <a:gd name="T31" fmla="*/ 37 h 65"/>
                      <a:gd name="T32" fmla="*/ 42 w 80"/>
                      <a:gd name="T33" fmla="*/ 41 h 65"/>
                      <a:gd name="T34" fmla="*/ 38 w 80"/>
                      <a:gd name="T35" fmla="*/ 45 h 65"/>
                      <a:gd name="T36" fmla="*/ 34 w 80"/>
                      <a:gd name="T37" fmla="*/ 49 h 65"/>
                      <a:gd name="T38" fmla="*/ 31 w 80"/>
                      <a:gd name="T39" fmla="*/ 53 h 65"/>
                      <a:gd name="T40" fmla="*/ 27 w 80"/>
                      <a:gd name="T41" fmla="*/ 57 h 65"/>
                      <a:gd name="T42" fmla="*/ 0 w 80"/>
                      <a:gd name="T43" fmla="*/ 53 h 65"/>
                      <a:gd name="T44" fmla="*/ 4 w 80"/>
                      <a:gd name="T45" fmla="*/ 49 h 65"/>
                      <a:gd name="T46" fmla="*/ 11 w 80"/>
                      <a:gd name="T47" fmla="*/ 49 h 65"/>
                      <a:gd name="T48" fmla="*/ 15 w 80"/>
                      <a:gd name="T49" fmla="*/ 45 h 65"/>
                      <a:gd name="T50" fmla="*/ 15 w 80"/>
                      <a:gd name="T51" fmla="*/ 45 h 65"/>
                      <a:gd name="T52" fmla="*/ 19 w 80"/>
                      <a:gd name="T53" fmla="*/ 41 h 65"/>
                      <a:gd name="T54" fmla="*/ 23 w 80"/>
                      <a:gd name="T55" fmla="*/ 37 h 65"/>
                      <a:gd name="T56" fmla="*/ 27 w 80"/>
                      <a:gd name="T57" fmla="*/ 41 h 65"/>
                      <a:gd name="T58" fmla="*/ 27 w 80"/>
                      <a:gd name="T59" fmla="*/ 33 h 65"/>
                      <a:gd name="T60" fmla="*/ 31 w 80"/>
                      <a:gd name="T61" fmla="*/ 28 h 65"/>
                      <a:gd name="T62" fmla="*/ 31 w 80"/>
                      <a:gd name="T63" fmla="*/ 28 h 65"/>
                      <a:gd name="T64" fmla="*/ 38 w 80"/>
                      <a:gd name="T65" fmla="*/ 24 h 65"/>
                      <a:gd name="T66" fmla="*/ 38 w 80"/>
                      <a:gd name="T67" fmla="*/ 16 h 65"/>
                      <a:gd name="T68" fmla="*/ 38 w 80"/>
                      <a:gd name="T69" fmla="*/ 16 h 65"/>
                      <a:gd name="T70" fmla="*/ 42 w 80"/>
                      <a:gd name="T71" fmla="*/ 12 h 65"/>
                      <a:gd name="T72" fmla="*/ 46 w 80"/>
                      <a:gd name="T73" fmla="*/ 8 h 65"/>
                      <a:gd name="T74" fmla="*/ 46 w 80"/>
                      <a:gd name="T75" fmla="*/ 0 h 65"/>
                      <a:gd name="T76" fmla="*/ 11 w 80"/>
                      <a:gd name="T77" fmla="*/ 49 h 65"/>
                      <a:gd name="T78" fmla="*/ 15 w 80"/>
                      <a:gd name="T79" fmla="*/ 53 h 65"/>
                      <a:gd name="T80" fmla="*/ 11 w 80"/>
                      <a:gd name="T81" fmla="*/ 49 h 6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</a:cxnLst>
                    <a:rect l="0" t="0" r="r" b="b"/>
                    <a:pathLst>
                      <a:path w="80" h="65">
                        <a:moveTo>
                          <a:pt x="50" y="0"/>
                        </a:moveTo>
                        <a:lnTo>
                          <a:pt x="54" y="0"/>
                        </a:lnTo>
                        <a:lnTo>
                          <a:pt x="54" y="4"/>
                        </a:lnTo>
                        <a:lnTo>
                          <a:pt x="57" y="4"/>
                        </a:lnTo>
                        <a:lnTo>
                          <a:pt x="61" y="4"/>
                        </a:lnTo>
                        <a:lnTo>
                          <a:pt x="65" y="4"/>
                        </a:lnTo>
                        <a:lnTo>
                          <a:pt x="65" y="8"/>
                        </a:lnTo>
                        <a:lnTo>
                          <a:pt x="61" y="12"/>
                        </a:lnTo>
                        <a:lnTo>
                          <a:pt x="65" y="12"/>
                        </a:lnTo>
                        <a:lnTo>
                          <a:pt x="69" y="12"/>
                        </a:lnTo>
                        <a:lnTo>
                          <a:pt x="69" y="8"/>
                        </a:lnTo>
                        <a:lnTo>
                          <a:pt x="73" y="8"/>
                        </a:lnTo>
                        <a:lnTo>
                          <a:pt x="73" y="12"/>
                        </a:lnTo>
                        <a:lnTo>
                          <a:pt x="73" y="8"/>
                        </a:lnTo>
                        <a:lnTo>
                          <a:pt x="73" y="12"/>
                        </a:lnTo>
                        <a:lnTo>
                          <a:pt x="77" y="12"/>
                        </a:lnTo>
                        <a:lnTo>
                          <a:pt x="77" y="16"/>
                        </a:lnTo>
                        <a:lnTo>
                          <a:pt x="77" y="20"/>
                        </a:lnTo>
                        <a:lnTo>
                          <a:pt x="80" y="20"/>
                        </a:lnTo>
                        <a:lnTo>
                          <a:pt x="80" y="24"/>
                        </a:lnTo>
                        <a:lnTo>
                          <a:pt x="80" y="28"/>
                        </a:lnTo>
                        <a:lnTo>
                          <a:pt x="77" y="28"/>
                        </a:lnTo>
                        <a:lnTo>
                          <a:pt x="73" y="28"/>
                        </a:lnTo>
                        <a:lnTo>
                          <a:pt x="73" y="33"/>
                        </a:lnTo>
                        <a:lnTo>
                          <a:pt x="69" y="33"/>
                        </a:lnTo>
                        <a:lnTo>
                          <a:pt x="69" y="37"/>
                        </a:lnTo>
                        <a:lnTo>
                          <a:pt x="65" y="37"/>
                        </a:lnTo>
                        <a:lnTo>
                          <a:pt x="61" y="37"/>
                        </a:lnTo>
                        <a:lnTo>
                          <a:pt x="57" y="37"/>
                        </a:lnTo>
                        <a:lnTo>
                          <a:pt x="54" y="37"/>
                        </a:lnTo>
                        <a:lnTo>
                          <a:pt x="50" y="37"/>
                        </a:lnTo>
                        <a:lnTo>
                          <a:pt x="46" y="37"/>
                        </a:lnTo>
                        <a:lnTo>
                          <a:pt x="42" y="37"/>
                        </a:lnTo>
                        <a:lnTo>
                          <a:pt x="42" y="41"/>
                        </a:lnTo>
                        <a:lnTo>
                          <a:pt x="42" y="45"/>
                        </a:lnTo>
                        <a:lnTo>
                          <a:pt x="38" y="45"/>
                        </a:lnTo>
                        <a:lnTo>
                          <a:pt x="38" y="49"/>
                        </a:lnTo>
                        <a:lnTo>
                          <a:pt x="34" y="49"/>
                        </a:lnTo>
                        <a:lnTo>
                          <a:pt x="34" y="53"/>
                        </a:lnTo>
                        <a:lnTo>
                          <a:pt x="31" y="53"/>
                        </a:lnTo>
                        <a:lnTo>
                          <a:pt x="31" y="57"/>
                        </a:lnTo>
                        <a:lnTo>
                          <a:pt x="27" y="57"/>
                        </a:lnTo>
                        <a:lnTo>
                          <a:pt x="11" y="65"/>
                        </a:lnTo>
                        <a:lnTo>
                          <a:pt x="0" y="53"/>
                        </a:lnTo>
                        <a:lnTo>
                          <a:pt x="0" y="49"/>
                        </a:lnTo>
                        <a:lnTo>
                          <a:pt x="4" y="49"/>
                        </a:lnTo>
                        <a:lnTo>
                          <a:pt x="8" y="53"/>
                        </a:lnTo>
                        <a:lnTo>
                          <a:pt x="11" y="49"/>
                        </a:lnTo>
                        <a:lnTo>
                          <a:pt x="15" y="49"/>
                        </a:lnTo>
                        <a:lnTo>
                          <a:pt x="15" y="45"/>
                        </a:lnTo>
                        <a:lnTo>
                          <a:pt x="11" y="45"/>
                        </a:lnTo>
                        <a:lnTo>
                          <a:pt x="15" y="45"/>
                        </a:lnTo>
                        <a:lnTo>
                          <a:pt x="19" y="45"/>
                        </a:lnTo>
                        <a:lnTo>
                          <a:pt x="19" y="41"/>
                        </a:lnTo>
                        <a:lnTo>
                          <a:pt x="23" y="41"/>
                        </a:lnTo>
                        <a:lnTo>
                          <a:pt x="23" y="37"/>
                        </a:lnTo>
                        <a:lnTo>
                          <a:pt x="27" y="37"/>
                        </a:lnTo>
                        <a:lnTo>
                          <a:pt x="27" y="41"/>
                        </a:lnTo>
                        <a:lnTo>
                          <a:pt x="27" y="37"/>
                        </a:lnTo>
                        <a:lnTo>
                          <a:pt x="27" y="33"/>
                        </a:lnTo>
                        <a:lnTo>
                          <a:pt x="27" y="28"/>
                        </a:lnTo>
                        <a:lnTo>
                          <a:pt x="31" y="28"/>
                        </a:lnTo>
                        <a:lnTo>
                          <a:pt x="31" y="33"/>
                        </a:lnTo>
                        <a:lnTo>
                          <a:pt x="31" y="28"/>
                        </a:lnTo>
                        <a:lnTo>
                          <a:pt x="34" y="24"/>
                        </a:lnTo>
                        <a:lnTo>
                          <a:pt x="38" y="24"/>
                        </a:lnTo>
                        <a:lnTo>
                          <a:pt x="38" y="20"/>
                        </a:lnTo>
                        <a:lnTo>
                          <a:pt x="38" y="16"/>
                        </a:lnTo>
                        <a:lnTo>
                          <a:pt x="42" y="16"/>
                        </a:lnTo>
                        <a:lnTo>
                          <a:pt x="38" y="16"/>
                        </a:lnTo>
                        <a:lnTo>
                          <a:pt x="42" y="16"/>
                        </a:lnTo>
                        <a:lnTo>
                          <a:pt x="42" y="12"/>
                        </a:lnTo>
                        <a:lnTo>
                          <a:pt x="42" y="8"/>
                        </a:lnTo>
                        <a:lnTo>
                          <a:pt x="46" y="8"/>
                        </a:lnTo>
                        <a:lnTo>
                          <a:pt x="46" y="4"/>
                        </a:lnTo>
                        <a:lnTo>
                          <a:pt x="46" y="0"/>
                        </a:lnTo>
                        <a:lnTo>
                          <a:pt x="50" y="0"/>
                        </a:lnTo>
                        <a:close/>
                        <a:moveTo>
                          <a:pt x="11" y="49"/>
                        </a:moveTo>
                        <a:lnTo>
                          <a:pt x="11" y="53"/>
                        </a:lnTo>
                        <a:lnTo>
                          <a:pt x="15" y="53"/>
                        </a:lnTo>
                        <a:lnTo>
                          <a:pt x="15" y="49"/>
                        </a:lnTo>
                        <a:lnTo>
                          <a:pt x="11" y="49"/>
                        </a:lnTo>
                        <a:close/>
                      </a:path>
                    </a:pathLst>
                  </a:custGeom>
                  <a:solidFill>
                    <a:srgbClr val="FF0000"/>
                  </a:solidFill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99" name="Freeform 875">
                    <a:extLst>
                      <a:ext uri="{FF2B5EF4-FFF2-40B4-BE49-F238E27FC236}">
                        <a16:creationId xmlns:a16="http://schemas.microsoft.com/office/drawing/2014/main" id="{97B013A3-FFCF-3E77-EE9F-443E3C94C4D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73" y="1214"/>
                    <a:ext cx="115" cy="101"/>
                  </a:xfrm>
                  <a:custGeom>
                    <a:avLst/>
                    <a:gdLst>
                      <a:gd name="T0" fmla="*/ 115 w 115"/>
                      <a:gd name="T1" fmla="*/ 20 h 101"/>
                      <a:gd name="T2" fmla="*/ 107 w 115"/>
                      <a:gd name="T3" fmla="*/ 24 h 101"/>
                      <a:gd name="T4" fmla="*/ 111 w 115"/>
                      <a:gd name="T5" fmla="*/ 33 h 101"/>
                      <a:gd name="T6" fmla="*/ 107 w 115"/>
                      <a:gd name="T7" fmla="*/ 41 h 101"/>
                      <a:gd name="T8" fmla="*/ 107 w 115"/>
                      <a:gd name="T9" fmla="*/ 53 h 101"/>
                      <a:gd name="T10" fmla="*/ 107 w 115"/>
                      <a:gd name="T11" fmla="*/ 57 h 101"/>
                      <a:gd name="T12" fmla="*/ 100 w 115"/>
                      <a:gd name="T13" fmla="*/ 61 h 101"/>
                      <a:gd name="T14" fmla="*/ 88 w 115"/>
                      <a:gd name="T15" fmla="*/ 61 h 101"/>
                      <a:gd name="T16" fmla="*/ 81 w 115"/>
                      <a:gd name="T17" fmla="*/ 57 h 101"/>
                      <a:gd name="T18" fmla="*/ 77 w 115"/>
                      <a:gd name="T19" fmla="*/ 65 h 101"/>
                      <a:gd name="T20" fmla="*/ 81 w 115"/>
                      <a:gd name="T21" fmla="*/ 69 h 101"/>
                      <a:gd name="T22" fmla="*/ 84 w 115"/>
                      <a:gd name="T23" fmla="*/ 77 h 101"/>
                      <a:gd name="T24" fmla="*/ 81 w 115"/>
                      <a:gd name="T25" fmla="*/ 85 h 101"/>
                      <a:gd name="T26" fmla="*/ 73 w 115"/>
                      <a:gd name="T27" fmla="*/ 89 h 101"/>
                      <a:gd name="T28" fmla="*/ 65 w 115"/>
                      <a:gd name="T29" fmla="*/ 93 h 101"/>
                      <a:gd name="T30" fmla="*/ 50 w 115"/>
                      <a:gd name="T31" fmla="*/ 101 h 101"/>
                      <a:gd name="T32" fmla="*/ 42 w 115"/>
                      <a:gd name="T33" fmla="*/ 97 h 101"/>
                      <a:gd name="T34" fmla="*/ 42 w 115"/>
                      <a:gd name="T35" fmla="*/ 85 h 101"/>
                      <a:gd name="T36" fmla="*/ 27 w 115"/>
                      <a:gd name="T37" fmla="*/ 65 h 101"/>
                      <a:gd name="T38" fmla="*/ 19 w 115"/>
                      <a:gd name="T39" fmla="*/ 65 h 101"/>
                      <a:gd name="T40" fmla="*/ 15 w 115"/>
                      <a:gd name="T41" fmla="*/ 65 h 101"/>
                      <a:gd name="T42" fmla="*/ 8 w 115"/>
                      <a:gd name="T43" fmla="*/ 61 h 101"/>
                      <a:gd name="T44" fmla="*/ 0 w 115"/>
                      <a:gd name="T45" fmla="*/ 65 h 101"/>
                      <a:gd name="T46" fmla="*/ 4 w 115"/>
                      <a:gd name="T47" fmla="*/ 57 h 101"/>
                      <a:gd name="T48" fmla="*/ 8 w 115"/>
                      <a:gd name="T49" fmla="*/ 49 h 101"/>
                      <a:gd name="T50" fmla="*/ 15 w 115"/>
                      <a:gd name="T51" fmla="*/ 45 h 101"/>
                      <a:gd name="T52" fmla="*/ 19 w 115"/>
                      <a:gd name="T53" fmla="*/ 37 h 101"/>
                      <a:gd name="T54" fmla="*/ 27 w 115"/>
                      <a:gd name="T55" fmla="*/ 33 h 101"/>
                      <a:gd name="T56" fmla="*/ 38 w 115"/>
                      <a:gd name="T57" fmla="*/ 33 h 101"/>
                      <a:gd name="T58" fmla="*/ 46 w 115"/>
                      <a:gd name="T59" fmla="*/ 29 h 101"/>
                      <a:gd name="T60" fmla="*/ 54 w 115"/>
                      <a:gd name="T61" fmla="*/ 24 h 101"/>
                      <a:gd name="T62" fmla="*/ 61 w 115"/>
                      <a:gd name="T63" fmla="*/ 29 h 101"/>
                      <a:gd name="T64" fmla="*/ 61 w 115"/>
                      <a:gd name="T65" fmla="*/ 33 h 101"/>
                      <a:gd name="T66" fmla="*/ 69 w 115"/>
                      <a:gd name="T67" fmla="*/ 29 h 101"/>
                      <a:gd name="T68" fmla="*/ 69 w 115"/>
                      <a:gd name="T69" fmla="*/ 24 h 101"/>
                      <a:gd name="T70" fmla="*/ 69 w 115"/>
                      <a:gd name="T71" fmla="*/ 16 h 101"/>
                      <a:gd name="T72" fmla="*/ 77 w 115"/>
                      <a:gd name="T73" fmla="*/ 12 h 101"/>
                      <a:gd name="T74" fmla="*/ 84 w 115"/>
                      <a:gd name="T75" fmla="*/ 8 h 101"/>
                      <a:gd name="T76" fmla="*/ 88 w 115"/>
                      <a:gd name="T77" fmla="*/ 0 h 101"/>
                      <a:gd name="T78" fmla="*/ 92 w 115"/>
                      <a:gd name="T79" fmla="*/ 8 h 101"/>
                      <a:gd name="T80" fmla="*/ 96 w 115"/>
                      <a:gd name="T81" fmla="*/ 8 h 101"/>
                      <a:gd name="T82" fmla="*/ 92 w 115"/>
                      <a:gd name="T83" fmla="*/ 16 h 101"/>
                      <a:gd name="T84" fmla="*/ 100 w 115"/>
                      <a:gd name="T85" fmla="*/ 20 h 101"/>
                      <a:gd name="T86" fmla="*/ 104 w 115"/>
                      <a:gd name="T87" fmla="*/ 12 h 101"/>
                      <a:gd name="T88" fmla="*/ 111 w 115"/>
                      <a:gd name="T89" fmla="*/ 16 h 10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</a:cxnLst>
                    <a:rect l="0" t="0" r="r" b="b"/>
                    <a:pathLst>
                      <a:path w="115" h="101">
                        <a:moveTo>
                          <a:pt x="111" y="16"/>
                        </a:moveTo>
                        <a:lnTo>
                          <a:pt x="115" y="16"/>
                        </a:lnTo>
                        <a:lnTo>
                          <a:pt x="115" y="20"/>
                        </a:lnTo>
                        <a:lnTo>
                          <a:pt x="115" y="24"/>
                        </a:lnTo>
                        <a:lnTo>
                          <a:pt x="111" y="24"/>
                        </a:lnTo>
                        <a:lnTo>
                          <a:pt x="107" y="24"/>
                        </a:lnTo>
                        <a:lnTo>
                          <a:pt x="107" y="29"/>
                        </a:lnTo>
                        <a:lnTo>
                          <a:pt x="107" y="33"/>
                        </a:lnTo>
                        <a:lnTo>
                          <a:pt x="111" y="33"/>
                        </a:lnTo>
                        <a:lnTo>
                          <a:pt x="111" y="37"/>
                        </a:lnTo>
                        <a:lnTo>
                          <a:pt x="111" y="41"/>
                        </a:lnTo>
                        <a:lnTo>
                          <a:pt x="107" y="41"/>
                        </a:lnTo>
                        <a:lnTo>
                          <a:pt x="107" y="45"/>
                        </a:lnTo>
                        <a:lnTo>
                          <a:pt x="107" y="49"/>
                        </a:lnTo>
                        <a:lnTo>
                          <a:pt x="107" y="53"/>
                        </a:lnTo>
                        <a:lnTo>
                          <a:pt x="111" y="53"/>
                        </a:lnTo>
                        <a:lnTo>
                          <a:pt x="107" y="53"/>
                        </a:lnTo>
                        <a:lnTo>
                          <a:pt x="107" y="57"/>
                        </a:lnTo>
                        <a:lnTo>
                          <a:pt x="104" y="57"/>
                        </a:lnTo>
                        <a:lnTo>
                          <a:pt x="100" y="57"/>
                        </a:lnTo>
                        <a:lnTo>
                          <a:pt x="100" y="61"/>
                        </a:lnTo>
                        <a:lnTo>
                          <a:pt x="96" y="61"/>
                        </a:lnTo>
                        <a:lnTo>
                          <a:pt x="92" y="61"/>
                        </a:lnTo>
                        <a:lnTo>
                          <a:pt x="88" y="61"/>
                        </a:lnTo>
                        <a:lnTo>
                          <a:pt x="88" y="57"/>
                        </a:lnTo>
                        <a:lnTo>
                          <a:pt x="84" y="57"/>
                        </a:lnTo>
                        <a:lnTo>
                          <a:pt x="81" y="57"/>
                        </a:lnTo>
                        <a:lnTo>
                          <a:pt x="81" y="61"/>
                        </a:lnTo>
                        <a:lnTo>
                          <a:pt x="81" y="65"/>
                        </a:lnTo>
                        <a:lnTo>
                          <a:pt x="77" y="65"/>
                        </a:lnTo>
                        <a:lnTo>
                          <a:pt x="81" y="69"/>
                        </a:lnTo>
                        <a:lnTo>
                          <a:pt x="77" y="69"/>
                        </a:lnTo>
                        <a:lnTo>
                          <a:pt x="81" y="69"/>
                        </a:lnTo>
                        <a:lnTo>
                          <a:pt x="84" y="69"/>
                        </a:lnTo>
                        <a:lnTo>
                          <a:pt x="84" y="73"/>
                        </a:lnTo>
                        <a:lnTo>
                          <a:pt x="84" y="77"/>
                        </a:lnTo>
                        <a:lnTo>
                          <a:pt x="84" y="81"/>
                        </a:lnTo>
                        <a:lnTo>
                          <a:pt x="81" y="81"/>
                        </a:lnTo>
                        <a:lnTo>
                          <a:pt x="81" y="85"/>
                        </a:lnTo>
                        <a:lnTo>
                          <a:pt x="77" y="85"/>
                        </a:lnTo>
                        <a:lnTo>
                          <a:pt x="73" y="85"/>
                        </a:lnTo>
                        <a:lnTo>
                          <a:pt x="73" y="89"/>
                        </a:lnTo>
                        <a:lnTo>
                          <a:pt x="69" y="89"/>
                        </a:lnTo>
                        <a:lnTo>
                          <a:pt x="65" y="89"/>
                        </a:lnTo>
                        <a:lnTo>
                          <a:pt x="65" y="93"/>
                        </a:lnTo>
                        <a:lnTo>
                          <a:pt x="61" y="93"/>
                        </a:lnTo>
                        <a:lnTo>
                          <a:pt x="61" y="97"/>
                        </a:lnTo>
                        <a:lnTo>
                          <a:pt x="50" y="101"/>
                        </a:lnTo>
                        <a:lnTo>
                          <a:pt x="38" y="101"/>
                        </a:lnTo>
                        <a:lnTo>
                          <a:pt x="38" y="97"/>
                        </a:lnTo>
                        <a:lnTo>
                          <a:pt x="42" y="97"/>
                        </a:lnTo>
                        <a:lnTo>
                          <a:pt x="42" y="93"/>
                        </a:lnTo>
                        <a:lnTo>
                          <a:pt x="42" y="89"/>
                        </a:lnTo>
                        <a:lnTo>
                          <a:pt x="42" y="85"/>
                        </a:lnTo>
                        <a:lnTo>
                          <a:pt x="46" y="81"/>
                        </a:lnTo>
                        <a:lnTo>
                          <a:pt x="31" y="69"/>
                        </a:lnTo>
                        <a:lnTo>
                          <a:pt x="27" y="65"/>
                        </a:lnTo>
                        <a:lnTo>
                          <a:pt x="23" y="69"/>
                        </a:lnTo>
                        <a:lnTo>
                          <a:pt x="23" y="65"/>
                        </a:lnTo>
                        <a:lnTo>
                          <a:pt x="19" y="65"/>
                        </a:lnTo>
                        <a:lnTo>
                          <a:pt x="15" y="65"/>
                        </a:lnTo>
                        <a:lnTo>
                          <a:pt x="15" y="61"/>
                        </a:lnTo>
                        <a:lnTo>
                          <a:pt x="15" y="65"/>
                        </a:lnTo>
                        <a:lnTo>
                          <a:pt x="11" y="65"/>
                        </a:lnTo>
                        <a:lnTo>
                          <a:pt x="11" y="61"/>
                        </a:lnTo>
                        <a:lnTo>
                          <a:pt x="8" y="61"/>
                        </a:lnTo>
                        <a:lnTo>
                          <a:pt x="8" y="65"/>
                        </a:lnTo>
                        <a:lnTo>
                          <a:pt x="4" y="65"/>
                        </a:lnTo>
                        <a:lnTo>
                          <a:pt x="0" y="65"/>
                        </a:lnTo>
                        <a:lnTo>
                          <a:pt x="0" y="61"/>
                        </a:lnTo>
                        <a:lnTo>
                          <a:pt x="4" y="61"/>
                        </a:lnTo>
                        <a:lnTo>
                          <a:pt x="4" y="57"/>
                        </a:lnTo>
                        <a:lnTo>
                          <a:pt x="4" y="53"/>
                        </a:lnTo>
                        <a:lnTo>
                          <a:pt x="8" y="53"/>
                        </a:lnTo>
                        <a:lnTo>
                          <a:pt x="8" y="49"/>
                        </a:lnTo>
                        <a:lnTo>
                          <a:pt x="11" y="49"/>
                        </a:lnTo>
                        <a:lnTo>
                          <a:pt x="11" y="45"/>
                        </a:lnTo>
                        <a:lnTo>
                          <a:pt x="15" y="45"/>
                        </a:lnTo>
                        <a:lnTo>
                          <a:pt x="15" y="41"/>
                        </a:lnTo>
                        <a:lnTo>
                          <a:pt x="19" y="41"/>
                        </a:lnTo>
                        <a:lnTo>
                          <a:pt x="19" y="37"/>
                        </a:lnTo>
                        <a:lnTo>
                          <a:pt x="19" y="33"/>
                        </a:lnTo>
                        <a:lnTo>
                          <a:pt x="23" y="33"/>
                        </a:lnTo>
                        <a:lnTo>
                          <a:pt x="27" y="33"/>
                        </a:lnTo>
                        <a:lnTo>
                          <a:pt x="31" y="33"/>
                        </a:lnTo>
                        <a:lnTo>
                          <a:pt x="34" y="33"/>
                        </a:lnTo>
                        <a:lnTo>
                          <a:pt x="38" y="33"/>
                        </a:lnTo>
                        <a:lnTo>
                          <a:pt x="42" y="33"/>
                        </a:lnTo>
                        <a:lnTo>
                          <a:pt x="46" y="33"/>
                        </a:lnTo>
                        <a:lnTo>
                          <a:pt x="46" y="29"/>
                        </a:lnTo>
                        <a:lnTo>
                          <a:pt x="50" y="29"/>
                        </a:lnTo>
                        <a:lnTo>
                          <a:pt x="50" y="24"/>
                        </a:lnTo>
                        <a:lnTo>
                          <a:pt x="54" y="24"/>
                        </a:lnTo>
                        <a:lnTo>
                          <a:pt x="57" y="24"/>
                        </a:lnTo>
                        <a:lnTo>
                          <a:pt x="61" y="24"/>
                        </a:lnTo>
                        <a:lnTo>
                          <a:pt x="61" y="29"/>
                        </a:lnTo>
                        <a:lnTo>
                          <a:pt x="65" y="29"/>
                        </a:lnTo>
                        <a:lnTo>
                          <a:pt x="61" y="29"/>
                        </a:lnTo>
                        <a:lnTo>
                          <a:pt x="61" y="33"/>
                        </a:lnTo>
                        <a:lnTo>
                          <a:pt x="65" y="33"/>
                        </a:lnTo>
                        <a:lnTo>
                          <a:pt x="65" y="29"/>
                        </a:lnTo>
                        <a:lnTo>
                          <a:pt x="69" y="29"/>
                        </a:lnTo>
                        <a:lnTo>
                          <a:pt x="69" y="24"/>
                        </a:lnTo>
                        <a:lnTo>
                          <a:pt x="69" y="29"/>
                        </a:lnTo>
                        <a:lnTo>
                          <a:pt x="69" y="24"/>
                        </a:lnTo>
                        <a:lnTo>
                          <a:pt x="73" y="24"/>
                        </a:lnTo>
                        <a:lnTo>
                          <a:pt x="73" y="20"/>
                        </a:lnTo>
                        <a:lnTo>
                          <a:pt x="69" y="16"/>
                        </a:lnTo>
                        <a:lnTo>
                          <a:pt x="69" y="12"/>
                        </a:lnTo>
                        <a:lnTo>
                          <a:pt x="73" y="12"/>
                        </a:lnTo>
                        <a:lnTo>
                          <a:pt x="77" y="12"/>
                        </a:lnTo>
                        <a:lnTo>
                          <a:pt x="77" y="8"/>
                        </a:lnTo>
                        <a:lnTo>
                          <a:pt x="81" y="8"/>
                        </a:lnTo>
                        <a:lnTo>
                          <a:pt x="84" y="8"/>
                        </a:lnTo>
                        <a:lnTo>
                          <a:pt x="84" y="4"/>
                        </a:lnTo>
                        <a:lnTo>
                          <a:pt x="88" y="4"/>
                        </a:lnTo>
                        <a:lnTo>
                          <a:pt x="88" y="0"/>
                        </a:lnTo>
                        <a:lnTo>
                          <a:pt x="92" y="0"/>
                        </a:lnTo>
                        <a:lnTo>
                          <a:pt x="92" y="4"/>
                        </a:lnTo>
                        <a:lnTo>
                          <a:pt x="92" y="8"/>
                        </a:lnTo>
                        <a:lnTo>
                          <a:pt x="96" y="8"/>
                        </a:lnTo>
                        <a:lnTo>
                          <a:pt x="96" y="12"/>
                        </a:lnTo>
                        <a:lnTo>
                          <a:pt x="96" y="8"/>
                        </a:lnTo>
                        <a:lnTo>
                          <a:pt x="92" y="8"/>
                        </a:lnTo>
                        <a:lnTo>
                          <a:pt x="92" y="12"/>
                        </a:lnTo>
                        <a:lnTo>
                          <a:pt x="92" y="16"/>
                        </a:lnTo>
                        <a:lnTo>
                          <a:pt x="92" y="20"/>
                        </a:lnTo>
                        <a:lnTo>
                          <a:pt x="96" y="20"/>
                        </a:lnTo>
                        <a:lnTo>
                          <a:pt x="100" y="20"/>
                        </a:lnTo>
                        <a:lnTo>
                          <a:pt x="100" y="16"/>
                        </a:lnTo>
                        <a:lnTo>
                          <a:pt x="100" y="12"/>
                        </a:lnTo>
                        <a:lnTo>
                          <a:pt x="104" y="12"/>
                        </a:lnTo>
                        <a:lnTo>
                          <a:pt x="104" y="16"/>
                        </a:lnTo>
                        <a:lnTo>
                          <a:pt x="107" y="16"/>
                        </a:lnTo>
                        <a:lnTo>
                          <a:pt x="111" y="16"/>
                        </a:lnTo>
                        <a:close/>
                      </a:path>
                    </a:pathLst>
                  </a:custGeom>
                  <a:solidFill>
                    <a:srgbClr val="FF0000"/>
                  </a:solidFill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00" name="Freeform 876">
                    <a:extLst>
                      <a:ext uri="{FF2B5EF4-FFF2-40B4-BE49-F238E27FC236}">
                        <a16:creationId xmlns:a16="http://schemas.microsoft.com/office/drawing/2014/main" id="{0FD4029A-E3F8-8EC8-E931-EE587D75618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64" y="1219"/>
                    <a:ext cx="115" cy="90"/>
                  </a:xfrm>
                  <a:custGeom>
                    <a:avLst/>
                    <a:gdLst>
                      <a:gd name="T0" fmla="*/ 77 w 115"/>
                      <a:gd name="T1" fmla="*/ 25 h 89"/>
                      <a:gd name="T2" fmla="*/ 88 w 115"/>
                      <a:gd name="T3" fmla="*/ 37 h 89"/>
                      <a:gd name="T4" fmla="*/ 96 w 115"/>
                      <a:gd name="T5" fmla="*/ 37 h 89"/>
                      <a:gd name="T6" fmla="*/ 100 w 115"/>
                      <a:gd name="T7" fmla="*/ 33 h 89"/>
                      <a:gd name="T8" fmla="*/ 104 w 115"/>
                      <a:gd name="T9" fmla="*/ 37 h 89"/>
                      <a:gd name="T10" fmla="*/ 107 w 115"/>
                      <a:gd name="T11" fmla="*/ 41 h 89"/>
                      <a:gd name="T12" fmla="*/ 107 w 115"/>
                      <a:gd name="T13" fmla="*/ 49 h 89"/>
                      <a:gd name="T14" fmla="*/ 115 w 115"/>
                      <a:gd name="T15" fmla="*/ 49 h 89"/>
                      <a:gd name="T16" fmla="*/ 115 w 115"/>
                      <a:gd name="T17" fmla="*/ 57 h 89"/>
                      <a:gd name="T18" fmla="*/ 107 w 115"/>
                      <a:gd name="T19" fmla="*/ 57 h 89"/>
                      <a:gd name="T20" fmla="*/ 104 w 115"/>
                      <a:gd name="T21" fmla="*/ 61 h 89"/>
                      <a:gd name="T22" fmla="*/ 96 w 115"/>
                      <a:gd name="T23" fmla="*/ 61 h 89"/>
                      <a:gd name="T24" fmla="*/ 92 w 115"/>
                      <a:gd name="T25" fmla="*/ 61 h 89"/>
                      <a:gd name="T26" fmla="*/ 84 w 115"/>
                      <a:gd name="T27" fmla="*/ 61 h 89"/>
                      <a:gd name="T28" fmla="*/ 81 w 115"/>
                      <a:gd name="T29" fmla="*/ 65 h 89"/>
                      <a:gd name="T30" fmla="*/ 77 w 115"/>
                      <a:gd name="T31" fmla="*/ 73 h 89"/>
                      <a:gd name="T32" fmla="*/ 69 w 115"/>
                      <a:gd name="T33" fmla="*/ 77 h 89"/>
                      <a:gd name="T34" fmla="*/ 61 w 115"/>
                      <a:gd name="T35" fmla="*/ 77 h 89"/>
                      <a:gd name="T36" fmla="*/ 54 w 115"/>
                      <a:gd name="T37" fmla="*/ 77 h 89"/>
                      <a:gd name="T38" fmla="*/ 50 w 115"/>
                      <a:gd name="T39" fmla="*/ 81 h 89"/>
                      <a:gd name="T40" fmla="*/ 46 w 115"/>
                      <a:gd name="T41" fmla="*/ 85 h 89"/>
                      <a:gd name="T42" fmla="*/ 42 w 115"/>
                      <a:gd name="T43" fmla="*/ 89 h 89"/>
                      <a:gd name="T44" fmla="*/ 38 w 115"/>
                      <a:gd name="T45" fmla="*/ 85 h 89"/>
                      <a:gd name="T46" fmla="*/ 35 w 115"/>
                      <a:gd name="T47" fmla="*/ 81 h 89"/>
                      <a:gd name="T48" fmla="*/ 31 w 115"/>
                      <a:gd name="T49" fmla="*/ 73 h 89"/>
                      <a:gd name="T50" fmla="*/ 27 w 115"/>
                      <a:gd name="T51" fmla="*/ 69 h 89"/>
                      <a:gd name="T52" fmla="*/ 31 w 115"/>
                      <a:gd name="T53" fmla="*/ 65 h 89"/>
                      <a:gd name="T54" fmla="*/ 31 w 115"/>
                      <a:gd name="T55" fmla="*/ 57 h 89"/>
                      <a:gd name="T56" fmla="*/ 23 w 115"/>
                      <a:gd name="T57" fmla="*/ 53 h 89"/>
                      <a:gd name="T58" fmla="*/ 15 w 115"/>
                      <a:gd name="T59" fmla="*/ 53 h 89"/>
                      <a:gd name="T60" fmla="*/ 8 w 115"/>
                      <a:gd name="T61" fmla="*/ 53 h 89"/>
                      <a:gd name="T62" fmla="*/ 0 w 115"/>
                      <a:gd name="T63" fmla="*/ 53 h 89"/>
                      <a:gd name="T64" fmla="*/ 4 w 115"/>
                      <a:gd name="T65" fmla="*/ 49 h 89"/>
                      <a:gd name="T66" fmla="*/ 4 w 115"/>
                      <a:gd name="T67" fmla="*/ 41 h 89"/>
                      <a:gd name="T68" fmla="*/ 12 w 115"/>
                      <a:gd name="T69" fmla="*/ 41 h 89"/>
                      <a:gd name="T70" fmla="*/ 15 w 115"/>
                      <a:gd name="T71" fmla="*/ 37 h 89"/>
                      <a:gd name="T72" fmla="*/ 19 w 115"/>
                      <a:gd name="T73" fmla="*/ 33 h 89"/>
                      <a:gd name="T74" fmla="*/ 23 w 115"/>
                      <a:gd name="T75" fmla="*/ 29 h 89"/>
                      <a:gd name="T76" fmla="*/ 23 w 115"/>
                      <a:gd name="T77" fmla="*/ 20 h 89"/>
                      <a:gd name="T78" fmla="*/ 27 w 115"/>
                      <a:gd name="T79" fmla="*/ 16 h 89"/>
                      <a:gd name="T80" fmla="*/ 31 w 115"/>
                      <a:gd name="T81" fmla="*/ 12 h 89"/>
                      <a:gd name="T82" fmla="*/ 35 w 115"/>
                      <a:gd name="T83" fmla="*/ 8 h 89"/>
                      <a:gd name="T84" fmla="*/ 42 w 115"/>
                      <a:gd name="T85" fmla="*/ 4 h 89"/>
                      <a:gd name="T86" fmla="*/ 50 w 115"/>
                      <a:gd name="T87" fmla="*/ 0 h 89"/>
                      <a:gd name="T88" fmla="*/ 50 w 115"/>
                      <a:gd name="T89" fmla="*/ 8 h 89"/>
                      <a:gd name="T90" fmla="*/ 54 w 115"/>
                      <a:gd name="T91" fmla="*/ 12 h 89"/>
                      <a:gd name="T92" fmla="*/ 58 w 115"/>
                      <a:gd name="T93" fmla="*/ 16 h 89"/>
                      <a:gd name="T94" fmla="*/ 61 w 115"/>
                      <a:gd name="T95" fmla="*/ 20 h 8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</a:cxnLst>
                    <a:rect l="0" t="0" r="r" b="b"/>
                    <a:pathLst>
                      <a:path w="115" h="89">
                        <a:moveTo>
                          <a:pt x="73" y="29"/>
                        </a:moveTo>
                        <a:lnTo>
                          <a:pt x="77" y="25"/>
                        </a:lnTo>
                        <a:lnTo>
                          <a:pt x="88" y="33"/>
                        </a:lnTo>
                        <a:lnTo>
                          <a:pt x="88" y="37"/>
                        </a:lnTo>
                        <a:lnTo>
                          <a:pt x="92" y="37"/>
                        </a:lnTo>
                        <a:lnTo>
                          <a:pt x="96" y="37"/>
                        </a:lnTo>
                        <a:lnTo>
                          <a:pt x="96" y="33"/>
                        </a:lnTo>
                        <a:lnTo>
                          <a:pt x="100" y="33"/>
                        </a:lnTo>
                        <a:lnTo>
                          <a:pt x="100" y="37"/>
                        </a:lnTo>
                        <a:lnTo>
                          <a:pt x="104" y="37"/>
                        </a:lnTo>
                        <a:lnTo>
                          <a:pt x="104" y="41"/>
                        </a:lnTo>
                        <a:lnTo>
                          <a:pt x="107" y="41"/>
                        </a:lnTo>
                        <a:lnTo>
                          <a:pt x="107" y="45"/>
                        </a:lnTo>
                        <a:lnTo>
                          <a:pt x="107" y="49"/>
                        </a:lnTo>
                        <a:lnTo>
                          <a:pt x="111" y="49"/>
                        </a:lnTo>
                        <a:lnTo>
                          <a:pt x="115" y="49"/>
                        </a:lnTo>
                        <a:lnTo>
                          <a:pt x="115" y="53"/>
                        </a:lnTo>
                        <a:lnTo>
                          <a:pt x="115" y="57"/>
                        </a:lnTo>
                        <a:lnTo>
                          <a:pt x="111" y="57"/>
                        </a:lnTo>
                        <a:lnTo>
                          <a:pt x="107" y="57"/>
                        </a:lnTo>
                        <a:lnTo>
                          <a:pt x="104" y="57"/>
                        </a:lnTo>
                        <a:lnTo>
                          <a:pt x="104" y="61"/>
                        </a:lnTo>
                        <a:lnTo>
                          <a:pt x="100" y="61"/>
                        </a:lnTo>
                        <a:lnTo>
                          <a:pt x="96" y="61"/>
                        </a:lnTo>
                        <a:lnTo>
                          <a:pt x="92" y="65"/>
                        </a:lnTo>
                        <a:lnTo>
                          <a:pt x="92" y="61"/>
                        </a:lnTo>
                        <a:lnTo>
                          <a:pt x="88" y="61"/>
                        </a:lnTo>
                        <a:lnTo>
                          <a:pt x="84" y="61"/>
                        </a:lnTo>
                        <a:lnTo>
                          <a:pt x="84" y="65"/>
                        </a:lnTo>
                        <a:lnTo>
                          <a:pt x="81" y="65"/>
                        </a:lnTo>
                        <a:lnTo>
                          <a:pt x="81" y="69"/>
                        </a:lnTo>
                        <a:lnTo>
                          <a:pt x="77" y="73"/>
                        </a:lnTo>
                        <a:lnTo>
                          <a:pt x="73" y="73"/>
                        </a:lnTo>
                        <a:lnTo>
                          <a:pt x="69" y="77"/>
                        </a:lnTo>
                        <a:lnTo>
                          <a:pt x="65" y="77"/>
                        </a:lnTo>
                        <a:lnTo>
                          <a:pt x="61" y="77"/>
                        </a:lnTo>
                        <a:lnTo>
                          <a:pt x="58" y="77"/>
                        </a:lnTo>
                        <a:lnTo>
                          <a:pt x="54" y="77"/>
                        </a:lnTo>
                        <a:lnTo>
                          <a:pt x="54" y="81"/>
                        </a:lnTo>
                        <a:lnTo>
                          <a:pt x="50" y="81"/>
                        </a:lnTo>
                        <a:lnTo>
                          <a:pt x="50" y="85"/>
                        </a:lnTo>
                        <a:lnTo>
                          <a:pt x="46" y="85"/>
                        </a:lnTo>
                        <a:lnTo>
                          <a:pt x="42" y="85"/>
                        </a:lnTo>
                        <a:lnTo>
                          <a:pt x="42" y="89"/>
                        </a:lnTo>
                        <a:lnTo>
                          <a:pt x="42" y="85"/>
                        </a:lnTo>
                        <a:lnTo>
                          <a:pt x="38" y="85"/>
                        </a:lnTo>
                        <a:lnTo>
                          <a:pt x="35" y="85"/>
                        </a:lnTo>
                        <a:lnTo>
                          <a:pt x="35" y="81"/>
                        </a:lnTo>
                        <a:lnTo>
                          <a:pt x="31" y="77"/>
                        </a:lnTo>
                        <a:lnTo>
                          <a:pt x="31" y="73"/>
                        </a:lnTo>
                        <a:lnTo>
                          <a:pt x="31" y="69"/>
                        </a:lnTo>
                        <a:lnTo>
                          <a:pt x="27" y="69"/>
                        </a:lnTo>
                        <a:lnTo>
                          <a:pt x="27" y="65"/>
                        </a:lnTo>
                        <a:lnTo>
                          <a:pt x="31" y="65"/>
                        </a:lnTo>
                        <a:lnTo>
                          <a:pt x="31" y="61"/>
                        </a:lnTo>
                        <a:lnTo>
                          <a:pt x="31" y="57"/>
                        </a:lnTo>
                        <a:lnTo>
                          <a:pt x="27" y="53"/>
                        </a:lnTo>
                        <a:lnTo>
                          <a:pt x="23" y="53"/>
                        </a:lnTo>
                        <a:lnTo>
                          <a:pt x="19" y="53"/>
                        </a:lnTo>
                        <a:lnTo>
                          <a:pt x="15" y="53"/>
                        </a:lnTo>
                        <a:lnTo>
                          <a:pt x="12" y="53"/>
                        </a:lnTo>
                        <a:lnTo>
                          <a:pt x="8" y="53"/>
                        </a:lnTo>
                        <a:lnTo>
                          <a:pt x="4" y="53"/>
                        </a:lnTo>
                        <a:lnTo>
                          <a:pt x="0" y="53"/>
                        </a:lnTo>
                        <a:lnTo>
                          <a:pt x="0" y="49"/>
                        </a:lnTo>
                        <a:lnTo>
                          <a:pt x="4" y="49"/>
                        </a:lnTo>
                        <a:lnTo>
                          <a:pt x="4" y="45"/>
                        </a:lnTo>
                        <a:lnTo>
                          <a:pt x="4" y="41"/>
                        </a:lnTo>
                        <a:lnTo>
                          <a:pt x="8" y="41"/>
                        </a:lnTo>
                        <a:lnTo>
                          <a:pt x="12" y="41"/>
                        </a:lnTo>
                        <a:lnTo>
                          <a:pt x="12" y="37"/>
                        </a:lnTo>
                        <a:lnTo>
                          <a:pt x="15" y="37"/>
                        </a:lnTo>
                        <a:lnTo>
                          <a:pt x="19" y="37"/>
                        </a:lnTo>
                        <a:lnTo>
                          <a:pt x="19" y="33"/>
                        </a:lnTo>
                        <a:lnTo>
                          <a:pt x="19" y="29"/>
                        </a:lnTo>
                        <a:lnTo>
                          <a:pt x="23" y="29"/>
                        </a:lnTo>
                        <a:lnTo>
                          <a:pt x="23" y="25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27" y="16"/>
                        </a:lnTo>
                        <a:lnTo>
                          <a:pt x="31" y="16"/>
                        </a:lnTo>
                        <a:lnTo>
                          <a:pt x="31" y="12"/>
                        </a:lnTo>
                        <a:lnTo>
                          <a:pt x="35" y="12"/>
                        </a:lnTo>
                        <a:lnTo>
                          <a:pt x="35" y="8"/>
                        </a:lnTo>
                        <a:lnTo>
                          <a:pt x="38" y="4"/>
                        </a:lnTo>
                        <a:lnTo>
                          <a:pt x="42" y="4"/>
                        </a:lnTo>
                        <a:lnTo>
                          <a:pt x="46" y="4"/>
                        </a:lnTo>
                        <a:lnTo>
                          <a:pt x="50" y="0"/>
                        </a:lnTo>
                        <a:lnTo>
                          <a:pt x="50" y="4"/>
                        </a:lnTo>
                        <a:lnTo>
                          <a:pt x="50" y="8"/>
                        </a:lnTo>
                        <a:lnTo>
                          <a:pt x="54" y="8"/>
                        </a:lnTo>
                        <a:lnTo>
                          <a:pt x="54" y="12"/>
                        </a:lnTo>
                        <a:lnTo>
                          <a:pt x="58" y="12"/>
                        </a:lnTo>
                        <a:lnTo>
                          <a:pt x="58" y="16"/>
                        </a:lnTo>
                        <a:lnTo>
                          <a:pt x="58" y="20"/>
                        </a:lnTo>
                        <a:lnTo>
                          <a:pt x="61" y="20"/>
                        </a:lnTo>
                        <a:lnTo>
                          <a:pt x="73" y="29"/>
                        </a:lnTo>
                        <a:close/>
                      </a:path>
                    </a:pathLst>
                  </a:custGeom>
                  <a:solidFill>
                    <a:srgbClr val="FF0000"/>
                  </a:solidFill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01" name="Freeform 877">
                    <a:extLst>
                      <a:ext uri="{FF2B5EF4-FFF2-40B4-BE49-F238E27FC236}">
                        <a16:creationId xmlns:a16="http://schemas.microsoft.com/office/drawing/2014/main" id="{99C9E54E-62C6-627D-9D77-A6DC04228BB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02" y="1231"/>
                    <a:ext cx="32" cy="32"/>
                  </a:xfrm>
                  <a:custGeom>
                    <a:avLst/>
                    <a:gdLst>
                      <a:gd name="T0" fmla="*/ 0 w 31"/>
                      <a:gd name="T1" fmla="*/ 4 h 33"/>
                      <a:gd name="T2" fmla="*/ 23 w 31"/>
                      <a:gd name="T3" fmla="*/ 0 h 33"/>
                      <a:gd name="T4" fmla="*/ 27 w 31"/>
                      <a:gd name="T5" fmla="*/ 0 h 33"/>
                      <a:gd name="T6" fmla="*/ 27 w 31"/>
                      <a:gd name="T7" fmla="*/ 4 h 33"/>
                      <a:gd name="T8" fmla="*/ 27 w 31"/>
                      <a:gd name="T9" fmla="*/ 8 h 33"/>
                      <a:gd name="T10" fmla="*/ 27 w 31"/>
                      <a:gd name="T11" fmla="*/ 13 h 33"/>
                      <a:gd name="T12" fmla="*/ 27 w 31"/>
                      <a:gd name="T13" fmla="*/ 17 h 33"/>
                      <a:gd name="T14" fmla="*/ 27 w 31"/>
                      <a:gd name="T15" fmla="*/ 21 h 33"/>
                      <a:gd name="T16" fmla="*/ 31 w 31"/>
                      <a:gd name="T17" fmla="*/ 21 h 33"/>
                      <a:gd name="T18" fmla="*/ 31 w 31"/>
                      <a:gd name="T19" fmla="*/ 25 h 33"/>
                      <a:gd name="T20" fmla="*/ 27 w 31"/>
                      <a:gd name="T21" fmla="*/ 29 h 33"/>
                      <a:gd name="T22" fmla="*/ 27 w 31"/>
                      <a:gd name="T23" fmla="*/ 33 h 33"/>
                      <a:gd name="T24" fmla="*/ 23 w 31"/>
                      <a:gd name="T25" fmla="*/ 33 h 33"/>
                      <a:gd name="T26" fmla="*/ 19 w 31"/>
                      <a:gd name="T27" fmla="*/ 33 h 33"/>
                      <a:gd name="T28" fmla="*/ 19 w 31"/>
                      <a:gd name="T29" fmla="*/ 29 h 33"/>
                      <a:gd name="T30" fmla="*/ 15 w 31"/>
                      <a:gd name="T31" fmla="*/ 29 h 33"/>
                      <a:gd name="T32" fmla="*/ 11 w 31"/>
                      <a:gd name="T33" fmla="*/ 29 h 33"/>
                      <a:gd name="T34" fmla="*/ 11 w 31"/>
                      <a:gd name="T35" fmla="*/ 33 h 33"/>
                      <a:gd name="T36" fmla="*/ 11 w 31"/>
                      <a:gd name="T37" fmla="*/ 29 h 33"/>
                      <a:gd name="T38" fmla="*/ 8 w 31"/>
                      <a:gd name="T39" fmla="*/ 29 h 33"/>
                      <a:gd name="T40" fmla="*/ 4 w 31"/>
                      <a:gd name="T41" fmla="*/ 25 h 33"/>
                      <a:gd name="T42" fmla="*/ 4 w 31"/>
                      <a:gd name="T43" fmla="*/ 21 h 33"/>
                      <a:gd name="T44" fmla="*/ 4 w 31"/>
                      <a:gd name="T45" fmla="*/ 17 h 33"/>
                      <a:gd name="T46" fmla="*/ 8 w 31"/>
                      <a:gd name="T47" fmla="*/ 17 h 33"/>
                      <a:gd name="T48" fmla="*/ 8 w 31"/>
                      <a:gd name="T49" fmla="*/ 13 h 33"/>
                      <a:gd name="T50" fmla="*/ 0 w 31"/>
                      <a:gd name="T51" fmla="*/ 4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</a:cxnLst>
                    <a:rect l="0" t="0" r="r" b="b"/>
                    <a:pathLst>
                      <a:path w="31" h="33">
                        <a:moveTo>
                          <a:pt x="0" y="4"/>
                        </a:moveTo>
                        <a:lnTo>
                          <a:pt x="23" y="0"/>
                        </a:lnTo>
                        <a:lnTo>
                          <a:pt x="27" y="0"/>
                        </a:lnTo>
                        <a:lnTo>
                          <a:pt x="27" y="4"/>
                        </a:lnTo>
                        <a:lnTo>
                          <a:pt x="27" y="8"/>
                        </a:lnTo>
                        <a:lnTo>
                          <a:pt x="27" y="13"/>
                        </a:lnTo>
                        <a:lnTo>
                          <a:pt x="27" y="17"/>
                        </a:lnTo>
                        <a:lnTo>
                          <a:pt x="27" y="21"/>
                        </a:lnTo>
                        <a:lnTo>
                          <a:pt x="31" y="21"/>
                        </a:lnTo>
                        <a:lnTo>
                          <a:pt x="31" y="25"/>
                        </a:lnTo>
                        <a:lnTo>
                          <a:pt x="27" y="29"/>
                        </a:lnTo>
                        <a:lnTo>
                          <a:pt x="27" y="33"/>
                        </a:lnTo>
                        <a:lnTo>
                          <a:pt x="23" y="33"/>
                        </a:lnTo>
                        <a:lnTo>
                          <a:pt x="19" y="33"/>
                        </a:lnTo>
                        <a:lnTo>
                          <a:pt x="19" y="29"/>
                        </a:lnTo>
                        <a:lnTo>
                          <a:pt x="15" y="29"/>
                        </a:lnTo>
                        <a:lnTo>
                          <a:pt x="11" y="29"/>
                        </a:lnTo>
                        <a:lnTo>
                          <a:pt x="11" y="33"/>
                        </a:lnTo>
                        <a:lnTo>
                          <a:pt x="11" y="29"/>
                        </a:lnTo>
                        <a:lnTo>
                          <a:pt x="8" y="29"/>
                        </a:lnTo>
                        <a:lnTo>
                          <a:pt x="4" y="25"/>
                        </a:lnTo>
                        <a:lnTo>
                          <a:pt x="4" y="21"/>
                        </a:lnTo>
                        <a:lnTo>
                          <a:pt x="4" y="17"/>
                        </a:lnTo>
                        <a:lnTo>
                          <a:pt x="8" y="17"/>
                        </a:lnTo>
                        <a:lnTo>
                          <a:pt x="8" y="13"/>
                        </a:lnTo>
                        <a:lnTo>
                          <a:pt x="0" y="4"/>
                        </a:lnTo>
                        <a:close/>
                      </a:path>
                    </a:pathLst>
                  </a:custGeom>
                  <a:solidFill>
                    <a:srgbClr val="FF0000"/>
                  </a:solidFill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02" name="Freeform 878">
                    <a:extLst>
                      <a:ext uri="{FF2B5EF4-FFF2-40B4-BE49-F238E27FC236}">
                        <a16:creationId xmlns:a16="http://schemas.microsoft.com/office/drawing/2014/main" id="{1CA5BBED-60C8-9DC1-3D08-AED8958D80E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95" y="1234"/>
                    <a:ext cx="17" cy="29"/>
                  </a:xfrm>
                  <a:custGeom>
                    <a:avLst/>
                    <a:gdLst>
                      <a:gd name="T0" fmla="*/ 4 w 16"/>
                      <a:gd name="T1" fmla="*/ 0 h 29"/>
                      <a:gd name="T2" fmla="*/ 8 w 16"/>
                      <a:gd name="T3" fmla="*/ 0 h 29"/>
                      <a:gd name="T4" fmla="*/ 16 w 16"/>
                      <a:gd name="T5" fmla="*/ 9 h 29"/>
                      <a:gd name="T6" fmla="*/ 16 w 16"/>
                      <a:gd name="T7" fmla="*/ 13 h 29"/>
                      <a:gd name="T8" fmla="*/ 12 w 16"/>
                      <a:gd name="T9" fmla="*/ 13 h 29"/>
                      <a:gd name="T10" fmla="*/ 12 w 16"/>
                      <a:gd name="T11" fmla="*/ 17 h 29"/>
                      <a:gd name="T12" fmla="*/ 12 w 16"/>
                      <a:gd name="T13" fmla="*/ 21 h 29"/>
                      <a:gd name="T14" fmla="*/ 16 w 16"/>
                      <a:gd name="T15" fmla="*/ 25 h 29"/>
                      <a:gd name="T16" fmla="*/ 16 w 16"/>
                      <a:gd name="T17" fmla="*/ 29 h 29"/>
                      <a:gd name="T18" fmla="*/ 12 w 16"/>
                      <a:gd name="T19" fmla="*/ 29 h 29"/>
                      <a:gd name="T20" fmla="*/ 12 w 16"/>
                      <a:gd name="T21" fmla="*/ 25 h 29"/>
                      <a:gd name="T22" fmla="*/ 8 w 16"/>
                      <a:gd name="T23" fmla="*/ 25 h 29"/>
                      <a:gd name="T24" fmla="*/ 8 w 16"/>
                      <a:gd name="T25" fmla="*/ 29 h 29"/>
                      <a:gd name="T26" fmla="*/ 8 w 16"/>
                      <a:gd name="T27" fmla="*/ 25 h 29"/>
                      <a:gd name="T28" fmla="*/ 4 w 16"/>
                      <a:gd name="T29" fmla="*/ 25 h 29"/>
                      <a:gd name="T30" fmla="*/ 0 w 16"/>
                      <a:gd name="T31" fmla="*/ 25 h 29"/>
                      <a:gd name="T32" fmla="*/ 4 w 16"/>
                      <a:gd name="T33" fmla="*/ 21 h 29"/>
                      <a:gd name="T34" fmla="*/ 4 w 16"/>
                      <a:gd name="T35" fmla="*/ 17 h 29"/>
                      <a:gd name="T36" fmla="*/ 0 w 16"/>
                      <a:gd name="T37" fmla="*/ 17 h 29"/>
                      <a:gd name="T38" fmla="*/ 4 w 16"/>
                      <a:gd name="T39" fmla="*/ 17 h 29"/>
                      <a:gd name="T40" fmla="*/ 4 w 16"/>
                      <a:gd name="T41" fmla="*/ 13 h 29"/>
                      <a:gd name="T42" fmla="*/ 0 w 16"/>
                      <a:gd name="T43" fmla="*/ 13 h 29"/>
                      <a:gd name="T44" fmla="*/ 4 w 16"/>
                      <a:gd name="T45" fmla="*/ 13 h 29"/>
                      <a:gd name="T46" fmla="*/ 4 w 16"/>
                      <a:gd name="T47" fmla="*/ 9 h 29"/>
                      <a:gd name="T48" fmla="*/ 4 w 16"/>
                      <a:gd name="T49" fmla="*/ 4 h 29"/>
                      <a:gd name="T50" fmla="*/ 4 w 16"/>
                      <a:gd name="T51" fmla="*/ 0 h 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</a:cxnLst>
                    <a:rect l="0" t="0" r="r" b="b"/>
                    <a:pathLst>
                      <a:path w="16" h="29">
                        <a:moveTo>
                          <a:pt x="4" y="0"/>
                        </a:moveTo>
                        <a:lnTo>
                          <a:pt x="8" y="0"/>
                        </a:lnTo>
                        <a:lnTo>
                          <a:pt x="16" y="9"/>
                        </a:lnTo>
                        <a:lnTo>
                          <a:pt x="16" y="13"/>
                        </a:lnTo>
                        <a:lnTo>
                          <a:pt x="12" y="13"/>
                        </a:lnTo>
                        <a:lnTo>
                          <a:pt x="12" y="17"/>
                        </a:lnTo>
                        <a:lnTo>
                          <a:pt x="12" y="21"/>
                        </a:lnTo>
                        <a:lnTo>
                          <a:pt x="16" y="25"/>
                        </a:lnTo>
                        <a:lnTo>
                          <a:pt x="16" y="29"/>
                        </a:lnTo>
                        <a:lnTo>
                          <a:pt x="12" y="29"/>
                        </a:lnTo>
                        <a:lnTo>
                          <a:pt x="12" y="25"/>
                        </a:lnTo>
                        <a:lnTo>
                          <a:pt x="8" y="25"/>
                        </a:lnTo>
                        <a:lnTo>
                          <a:pt x="8" y="29"/>
                        </a:lnTo>
                        <a:lnTo>
                          <a:pt x="8" y="25"/>
                        </a:lnTo>
                        <a:lnTo>
                          <a:pt x="4" y="25"/>
                        </a:lnTo>
                        <a:lnTo>
                          <a:pt x="0" y="25"/>
                        </a:lnTo>
                        <a:lnTo>
                          <a:pt x="4" y="21"/>
                        </a:lnTo>
                        <a:lnTo>
                          <a:pt x="4" y="17"/>
                        </a:lnTo>
                        <a:lnTo>
                          <a:pt x="0" y="17"/>
                        </a:lnTo>
                        <a:lnTo>
                          <a:pt x="4" y="17"/>
                        </a:lnTo>
                        <a:lnTo>
                          <a:pt x="4" y="13"/>
                        </a:lnTo>
                        <a:lnTo>
                          <a:pt x="0" y="13"/>
                        </a:lnTo>
                        <a:lnTo>
                          <a:pt x="4" y="13"/>
                        </a:lnTo>
                        <a:lnTo>
                          <a:pt x="4" y="9"/>
                        </a:lnTo>
                        <a:lnTo>
                          <a:pt x="4" y="4"/>
                        </a:lnTo>
                        <a:lnTo>
                          <a:pt x="4" y="0"/>
                        </a:lnTo>
                        <a:close/>
                      </a:path>
                    </a:pathLst>
                  </a:custGeom>
                  <a:solidFill>
                    <a:srgbClr val="FF0000"/>
                  </a:solidFill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03" name="Freeform 879">
                    <a:extLst>
                      <a:ext uri="{FF2B5EF4-FFF2-40B4-BE49-F238E27FC236}">
                        <a16:creationId xmlns:a16="http://schemas.microsoft.com/office/drawing/2014/main" id="{4C21CBE9-4953-721F-6FF2-2D1F5794DA4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89" y="1234"/>
                    <a:ext cx="11" cy="29"/>
                  </a:xfrm>
                  <a:custGeom>
                    <a:avLst/>
                    <a:gdLst>
                      <a:gd name="T0" fmla="*/ 0 w 11"/>
                      <a:gd name="T1" fmla="*/ 4 h 29"/>
                      <a:gd name="T2" fmla="*/ 11 w 11"/>
                      <a:gd name="T3" fmla="*/ 0 h 29"/>
                      <a:gd name="T4" fmla="*/ 11 w 11"/>
                      <a:gd name="T5" fmla="*/ 4 h 29"/>
                      <a:gd name="T6" fmla="*/ 11 w 11"/>
                      <a:gd name="T7" fmla="*/ 9 h 29"/>
                      <a:gd name="T8" fmla="*/ 11 w 11"/>
                      <a:gd name="T9" fmla="*/ 13 h 29"/>
                      <a:gd name="T10" fmla="*/ 7 w 11"/>
                      <a:gd name="T11" fmla="*/ 13 h 29"/>
                      <a:gd name="T12" fmla="*/ 11 w 11"/>
                      <a:gd name="T13" fmla="*/ 13 h 29"/>
                      <a:gd name="T14" fmla="*/ 11 w 11"/>
                      <a:gd name="T15" fmla="*/ 17 h 29"/>
                      <a:gd name="T16" fmla="*/ 7 w 11"/>
                      <a:gd name="T17" fmla="*/ 17 h 29"/>
                      <a:gd name="T18" fmla="*/ 11 w 11"/>
                      <a:gd name="T19" fmla="*/ 17 h 29"/>
                      <a:gd name="T20" fmla="*/ 11 w 11"/>
                      <a:gd name="T21" fmla="*/ 21 h 29"/>
                      <a:gd name="T22" fmla="*/ 7 w 11"/>
                      <a:gd name="T23" fmla="*/ 25 h 29"/>
                      <a:gd name="T24" fmla="*/ 11 w 11"/>
                      <a:gd name="T25" fmla="*/ 25 h 29"/>
                      <a:gd name="T26" fmla="*/ 11 w 11"/>
                      <a:gd name="T27" fmla="*/ 29 h 29"/>
                      <a:gd name="T28" fmla="*/ 7 w 11"/>
                      <a:gd name="T29" fmla="*/ 29 h 29"/>
                      <a:gd name="T30" fmla="*/ 3 w 11"/>
                      <a:gd name="T31" fmla="*/ 29 h 29"/>
                      <a:gd name="T32" fmla="*/ 3 w 11"/>
                      <a:gd name="T33" fmla="*/ 25 h 29"/>
                      <a:gd name="T34" fmla="*/ 3 w 11"/>
                      <a:gd name="T35" fmla="*/ 21 h 29"/>
                      <a:gd name="T36" fmla="*/ 0 w 11"/>
                      <a:gd name="T37" fmla="*/ 21 h 29"/>
                      <a:gd name="T38" fmla="*/ 3 w 11"/>
                      <a:gd name="T39" fmla="*/ 17 h 29"/>
                      <a:gd name="T40" fmla="*/ 3 w 11"/>
                      <a:gd name="T41" fmla="*/ 13 h 29"/>
                      <a:gd name="T42" fmla="*/ 3 w 11"/>
                      <a:gd name="T43" fmla="*/ 9 h 29"/>
                      <a:gd name="T44" fmla="*/ 0 w 11"/>
                      <a:gd name="T45" fmla="*/ 9 h 29"/>
                      <a:gd name="T46" fmla="*/ 0 w 11"/>
                      <a:gd name="T47" fmla="*/ 4 h 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</a:cxnLst>
                    <a:rect l="0" t="0" r="r" b="b"/>
                    <a:pathLst>
                      <a:path w="11" h="29">
                        <a:moveTo>
                          <a:pt x="0" y="4"/>
                        </a:moveTo>
                        <a:lnTo>
                          <a:pt x="11" y="0"/>
                        </a:lnTo>
                        <a:lnTo>
                          <a:pt x="11" y="4"/>
                        </a:lnTo>
                        <a:lnTo>
                          <a:pt x="11" y="9"/>
                        </a:lnTo>
                        <a:lnTo>
                          <a:pt x="11" y="13"/>
                        </a:lnTo>
                        <a:lnTo>
                          <a:pt x="7" y="13"/>
                        </a:lnTo>
                        <a:lnTo>
                          <a:pt x="11" y="13"/>
                        </a:lnTo>
                        <a:lnTo>
                          <a:pt x="11" y="17"/>
                        </a:lnTo>
                        <a:lnTo>
                          <a:pt x="7" y="17"/>
                        </a:lnTo>
                        <a:lnTo>
                          <a:pt x="11" y="17"/>
                        </a:lnTo>
                        <a:lnTo>
                          <a:pt x="11" y="21"/>
                        </a:lnTo>
                        <a:lnTo>
                          <a:pt x="7" y="25"/>
                        </a:lnTo>
                        <a:lnTo>
                          <a:pt x="11" y="25"/>
                        </a:lnTo>
                        <a:lnTo>
                          <a:pt x="11" y="29"/>
                        </a:lnTo>
                        <a:lnTo>
                          <a:pt x="7" y="29"/>
                        </a:lnTo>
                        <a:lnTo>
                          <a:pt x="3" y="29"/>
                        </a:lnTo>
                        <a:lnTo>
                          <a:pt x="3" y="25"/>
                        </a:lnTo>
                        <a:lnTo>
                          <a:pt x="3" y="21"/>
                        </a:lnTo>
                        <a:lnTo>
                          <a:pt x="0" y="21"/>
                        </a:lnTo>
                        <a:lnTo>
                          <a:pt x="3" y="17"/>
                        </a:lnTo>
                        <a:lnTo>
                          <a:pt x="3" y="13"/>
                        </a:lnTo>
                        <a:lnTo>
                          <a:pt x="3" y="9"/>
                        </a:lnTo>
                        <a:lnTo>
                          <a:pt x="0" y="9"/>
                        </a:lnTo>
                        <a:lnTo>
                          <a:pt x="0" y="4"/>
                        </a:lnTo>
                        <a:close/>
                      </a:path>
                    </a:pathLst>
                  </a:custGeom>
                  <a:solidFill>
                    <a:srgbClr val="FF0000"/>
                  </a:solidFill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04" name="Freeform 880">
                    <a:extLst>
                      <a:ext uri="{FF2B5EF4-FFF2-40B4-BE49-F238E27FC236}">
                        <a16:creationId xmlns:a16="http://schemas.microsoft.com/office/drawing/2014/main" id="{1CF3B42A-4D03-A144-EDFB-E3ACFDC1FF9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57" y="1239"/>
                    <a:ext cx="11" cy="21"/>
                  </a:xfrm>
                  <a:custGeom>
                    <a:avLst/>
                    <a:gdLst>
                      <a:gd name="T0" fmla="*/ 7 w 11"/>
                      <a:gd name="T1" fmla="*/ 0 h 21"/>
                      <a:gd name="T2" fmla="*/ 7 w 11"/>
                      <a:gd name="T3" fmla="*/ 5 h 21"/>
                      <a:gd name="T4" fmla="*/ 7 w 11"/>
                      <a:gd name="T5" fmla="*/ 9 h 21"/>
                      <a:gd name="T6" fmla="*/ 7 w 11"/>
                      <a:gd name="T7" fmla="*/ 13 h 21"/>
                      <a:gd name="T8" fmla="*/ 11 w 11"/>
                      <a:gd name="T9" fmla="*/ 13 h 21"/>
                      <a:gd name="T10" fmla="*/ 11 w 11"/>
                      <a:gd name="T11" fmla="*/ 17 h 21"/>
                      <a:gd name="T12" fmla="*/ 7 w 11"/>
                      <a:gd name="T13" fmla="*/ 17 h 21"/>
                      <a:gd name="T14" fmla="*/ 3 w 11"/>
                      <a:gd name="T15" fmla="*/ 17 h 21"/>
                      <a:gd name="T16" fmla="*/ 7 w 11"/>
                      <a:gd name="T17" fmla="*/ 17 h 21"/>
                      <a:gd name="T18" fmla="*/ 7 w 11"/>
                      <a:gd name="T19" fmla="*/ 21 h 21"/>
                      <a:gd name="T20" fmla="*/ 3 w 11"/>
                      <a:gd name="T21" fmla="*/ 21 h 21"/>
                      <a:gd name="T22" fmla="*/ 0 w 11"/>
                      <a:gd name="T23" fmla="*/ 21 h 21"/>
                      <a:gd name="T24" fmla="*/ 3 w 11"/>
                      <a:gd name="T25" fmla="*/ 21 h 21"/>
                      <a:gd name="T26" fmla="*/ 3 w 11"/>
                      <a:gd name="T27" fmla="*/ 17 h 21"/>
                      <a:gd name="T28" fmla="*/ 0 w 11"/>
                      <a:gd name="T29" fmla="*/ 13 h 21"/>
                      <a:gd name="T30" fmla="*/ 0 w 11"/>
                      <a:gd name="T31" fmla="*/ 9 h 21"/>
                      <a:gd name="T32" fmla="*/ 0 w 11"/>
                      <a:gd name="T33" fmla="*/ 5 h 21"/>
                      <a:gd name="T34" fmla="*/ 3 w 11"/>
                      <a:gd name="T35" fmla="*/ 5 h 21"/>
                      <a:gd name="T36" fmla="*/ 3 w 11"/>
                      <a:gd name="T37" fmla="*/ 0 h 21"/>
                      <a:gd name="T38" fmla="*/ 7 w 11"/>
                      <a:gd name="T39" fmla="*/ 0 h 2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</a:cxnLst>
                    <a:rect l="0" t="0" r="r" b="b"/>
                    <a:pathLst>
                      <a:path w="11" h="21">
                        <a:moveTo>
                          <a:pt x="7" y="0"/>
                        </a:moveTo>
                        <a:lnTo>
                          <a:pt x="7" y="5"/>
                        </a:lnTo>
                        <a:lnTo>
                          <a:pt x="7" y="9"/>
                        </a:lnTo>
                        <a:lnTo>
                          <a:pt x="7" y="13"/>
                        </a:lnTo>
                        <a:lnTo>
                          <a:pt x="11" y="13"/>
                        </a:lnTo>
                        <a:lnTo>
                          <a:pt x="11" y="17"/>
                        </a:lnTo>
                        <a:lnTo>
                          <a:pt x="7" y="17"/>
                        </a:lnTo>
                        <a:lnTo>
                          <a:pt x="3" y="17"/>
                        </a:lnTo>
                        <a:lnTo>
                          <a:pt x="7" y="17"/>
                        </a:lnTo>
                        <a:lnTo>
                          <a:pt x="7" y="21"/>
                        </a:lnTo>
                        <a:lnTo>
                          <a:pt x="3" y="21"/>
                        </a:lnTo>
                        <a:lnTo>
                          <a:pt x="0" y="21"/>
                        </a:lnTo>
                        <a:lnTo>
                          <a:pt x="3" y="21"/>
                        </a:lnTo>
                        <a:lnTo>
                          <a:pt x="3" y="17"/>
                        </a:lnTo>
                        <a:lnTo>
                          <a:pt x="0" y="13"/>
                        </a:lnTo>
                        <a:lnTo>
                          <a:pt x="0" y="9"/>
                        </a:lnTo>
                        <a:lnTo>
                          <a:pt x="0" y="5"/>
                        </a:lnTo>
                        <a:lnTo>
                          <a:pt x="3" y="5"/>
                        </a:lnTo>
                        <a:lnTo>
                          <a:pt x="3" y="0"/>
                        </a:lnTo>
                        <a:lnTo>
                          <a:pt x="7" y="0"/>
                        </a:lnTo>
                        <a:close/>
                      </a:path>
                    </a:pathLst>
                  </a:custGeom>
                  <a:solidFill>
                    <a:srgbClr val="FF0000"/>
                  </a:solidFill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05" name="Rectangle 881">
                    <a:extLst>
                      <a:ext uri="{FF2B5EF4-FFF2-40B4-BE49-F238E27FC236}">
                        <a16:creationId xmlns:a16="http://schemas.microsoft.com/office/drawing/2014/main" id="{7125FF35-E2C5-5D8E-D666-798D839483C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61" y="1260"/>
                    <a:ext cx="3" cy="3"/>
                  </a:xfrm>
                  <a:prstGeom prst="rect">
                    <a:avLst/>
                  </a:prstGeom>
                  <a:solidFill>
                    <a:srgbClr val="FF0000"/>
                  </a:solidFill>
                  <a:ln w="3175">
                    <a:solidFill>
                      <a:sysClr val="window" lastClr="FFFFFF">
                        <a:lumMod val="65000"/>
                      </a:sysClr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06" name="Freeform 882">
                    <a:extLst>
                      <a:ext uri="{FF2B5EF4-FFF2-40B4-BE49-F238E27FC236}">
                        <a16:creationId xmlns:a16="http://schemas.microsoft.com/office/drawing/2014/main" id="{DF067631-D85C-03FC-1C67-9618E546D92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92" y="1260"/>
                    <a:ext cx="43" cy="84"/>
                  </a:xfrm>
                  <a:custGeom>
                    <a:avLst/>
                    <a:gdLst>
                      <a:gd name="T0" fmla="*/ 39 w 43"/>
                      <a:gd name="T1" fmla="*/ 4 h 85"/>
                      <a:gd name="T2" fmla="*/ 39 w 43"/>
                      <a:gd name="T3" fmla="*/ 8 h 85"/>
                      <a:gd name="T4" fmla="*/ 43 w 43"/>
                      <a:gd name="T5" fmla="*/ 8 h 85"/>
                      <a:gd name="T6" fmla="*/ 43 w 43"/>
                      <a:gd name="T7" fmla="*/ 12 h 85"/>
                      <a:gd name="T8" fmla="*/ 39 w 43"/>
                      <a:gd name="T9" fmla="*/ 12 h 85"/>
                      <a:gd name="T10" fmla="*/ 39 w 43"/>
                      <a:gd name="T11" fmla="*/ 16 h 85"/>
                      <a:gd name="T12" fmla="*/ 39 w 43"/>
                      <a:gd name="T13" fmla="*/ 24 h 85"/>
                      <a:gd name="T14" fmla="*/ 35 w 43"/>
                      <a:gd name="T15" fmla="*/ 85 h 85"/>
                      <a:gd name="T16" fmla="*/ 31 w 43"/>
                      <a:gd name="T17" fmla="*/ 85 h 85"/>
                      <a:gd name="T18" fmla="*/ 27 w 43"/>
                      <a:gd name="T19" fmla="*/ 85 h 85"/>
                      <a:gd name="T20" fmla="*/ 27 w 43"/>
                      <a:gd name="T21" fmla="*/ 81 h 85"/>
                      <a:gd name="T22" fmla="*/ 23 w 43"/>
                      <a:gd name="T23" fmla="*/ 81 h 85"/>
                      <a:gd name="T24" fmla="*/ 20 w 43"/>
                      <a:gd name="T25" fmla="*/ 81 h 85"/>
                      <a:gd name="T26" fmla="*/ 20 w 43"/>
                      <a:gd name="T27" fmla="*/ 77 h 85"/>
                      <a:gd name="T28" fmla="*/ 16 w 43"/>
                      <a:gd name="T29" fmla="*/ 77 h 85"/>
                      <a:gd name="T30" fmla="*/ 12 w 43"/>
                      <a:gd name="T31" fmla="*/ 77 h 85"/>
                      <a:gd name="T32" fmla="*/ 8 w 43"/>
                      <a:gd name="T33" fmla="*/ 77 h 85"/>
                      <a:gd name="T34" fmla="*/ 4 w 43"/>
                      <a:gd name="T35" fmla="*/ 77 h 85"/>
                      <a:gd name="T36" fmla="*/ 4 w 43"/>
                      <a:gd name="T37" fmla="*/ 73 h 85"/>
                      <a:gd name="T38" fmla="*/ 8 w 43"/>
                      <a:gd name="T39" fmla="*/ 73 h 85"/>
                      <a:gd name="T40" fmla="*/ 8 w 43"/>
                      <a:gd name="T41" fmla="*/ 68 h 85"/>
                      <a:gd name="T42" fmla="*/ 12 w 43"/>
                      <a:gd name="T43" fmla="*/ 68 h 85"/>
                      <a:gd name="T44" fmla="*/ 12 w 43"/>
                      <a:gd name="T45" fmla="*/ 64 h 85"/>
                      <a:gd name="T46" fmla="*/ 12 w 43"/>
                      <a:gd name="T47" fmla="*/ 60 h 85"/>
                      <a:gd name="T48" fmla="*/ 12 w 43"/>
                      <a:gd name="T49" fmla="*/ 56 h 85"/>
                      <a:gd name="T50" fmla="*/ 12 w 43"/>
                      <a:gd name="T51" fmla="*/ 52 h 85"/>
                      <a:gd name="T52" fmla="*/ 12 w 43"/>
                      <a:gd name="T53" fmla="*/ 48 h 85"/>
                      <a:gd name="T54" fmla="*/ 12 w 43"/>
                      <a:gd name="T55" fmla="*/ 36 h 85"/>
                      <a:gd name="T56" fmla="*/ 12 w 43"/>
                      <a:gd name="T57" fmla="*/ 28 h 85"/>
                      <a:gd name="T58" fmla="*/ 12 w 43"/>
                      <a:gd name="T59" fmla="*/ 20 h 85"/>
                      <a:gd name="T60" fmla="*/ 0 w 43"/>
                      <a:gd name="T61" fmla="*/ 8 h 85"/>
                      <a:gd name="T62" fmla="*/ 4 w 43"/>
                      <a:gd name="T63" fmla="*/ 4 h 85"/>
                      <a:gd name="T64" fmla="*/ 8 w 43"/>
                      <a:gd name="T65" fmla="*/ 4 h 85"/>
                      <a:gd name="T66" fmla="*/ 8 w 43"/>
                      <a:gd name="T67" fmla="*/ 0 h 85"/>
                      <a:gd name="T68" fmla="*/ 12 w 43"/>
                      <a:gd name="T69" fmla="*/ 0 h 85"/>
                      <a:gd name="T70" fmla="*/ 12 w 43"/>
                      <a:gd name="T71" fmla="*/ 4 h 85"/>
                      <a:gd name="T72" fmla="*/ 12 w 43"/>
                      <a:gd name="T73" fmla="*/ 0 h 85"/>
                      <a:gd name="T74" fmla="*/ 16 w 43"/>
                      <a:gd name="T75" fmla="*/ 0 h 85"/>
                      <a:gd name="T76" fmla="*/ 16 w 43"/>
                      <a:gd name="T77" fmla="*/ 4 h 85"/>
                      <a:gd name="T78" fmla="*/ 20 w 43"/>
                      <a:gd name="T79" fmla="*/ 4 h 85"/>
                      <a:gd name="T80" fmla="*/ 20 w 43"/>
                      <a:gd name="T81" fmla="*/ 0 h 85"/>
                      <a:gd name="T82" fmla="*/ 23 w 43"/>
                      <a:gd name="T83" fmla="*/ 0 h 85"/>
                      <a:gd name="T84" fmla="*/ 23 w 43"/>
                      <a:gd name="T85" fmla="*/ 4 h 85"/>
                      <a:gd name="T86" fmla="*/ 23 w 43"/>
                      <a:gd name="T87" fmla="*/ 0 h 85"/>
                      <a:gd name="T88" fmla="*/ 27 w 43"/>
                      <a:gd name="T89" fmla="*/ 0 h 85"/>
                      <a:gd name="T90" fmla="*/ 31 w 43"/>
                      <a:gd name="T91" fmla="*/ 0 h 85"/>
                      <a:gd name="T92" fmla="*/ 31 w 43"/>
                      <a:gd name="T93" fmla="*/ 4 h 85"/>
                      <a:gd name="T94" fmla="*/ 35 w 43"/>
                      <a:gd name="T95" fmla="*/ 4 h 85"/>
                      <a:gd name="T96" fmla="*/ 39 w 43"/>
                      <a:gd name="T97" fmla="*/ 4 h 8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</a:cxnLst>
                    <a:rect l="0" t="0" r="r" b="b"/>
                    <a:pathLst>
                      <a:path w="43" h="85">
                        <a:moveTo>
                          <a:pt x="39" y="4"/>
                        </a:moveTo>
                        <a:lnTo>
                          <a:pt x="39" y="8"/>
                        </a:lnTo>
                        <a:lnTo>
                          <a:pt x="43" y="8"/>
                        </a:lnTo>
                        <a:lnTo>
                          <a:pt x="43" y="12"/>
                        </a:lnTo>
                        <a:lnTo>
                          <a:pt x="39" y="12"/>
                        </a:lnTo>
                        <a:lnTo>
                          <a:pt x="39" y="16"/>
                        </a:lnTo>
                        <a:lnTo>
                          <a:pt x="39" y="24"/>
                        </a:lnTo>
                        <a:lnTo>
                          <a:pt x="35" y="85"/>
                        </a:lnTo>
                        <a:lnTo>
                          <a:pt x="31" y="85"/>
                        </a:lnTo>
                        <a:lnTo>
                          <a:pt x="27" y="85"/>
                        </a:lnTo>
                        <a:lnTo>
                          <a:pt x="27" y="81"/>
                        </a:lnTo>
                        <a:lnTo>
                          <a:pt x="23" y="81"/>
                        </a:lnTo>
                        <a:lnTo>
                          <a:pt x="20" y="81"/>
                        </a:lnTo>
                        <a:lnTo>
                          <a:pt x="20" y="77"/>
                        </a:lnTo>
                        <a:lnTo>
                          <a:pt x="16" y="77"/>
                        </a:lnTo>
                        <a:lnTo>
                          <a:pt x="12" y="77"/>
                        </a:lnTo>
                        <a:lnTo>
                          <a:pt x="8" y="77"/>
                        </a:lnTo>
                        <a:lnTo>
                          <a:pt x="4" y="77"/>
                        </a:lnTo>
                        <a:lnTo>
                          <a:pt x="4" y="73"/>
                        </a:lnTo>
                        <a:lnTo>
                          <a:pt x="8" y="73"/>
                        </a:lnTo>
                        <a:lnTo>
                          <a:pt x="8" y="68"/>
                        </a:lnTo>
                        <a:lnTo>
                          <a:pt x="12" y="68"/>
                        </a:lnTo>
                        <a:lnTo>
                          <a:pt x="12" y="64"/>
                        </a:lnTo>
                        <a:lnTo>
                          <a:pt x="12" y="60"/>
                        </a:lnTo>
                        <a:lnTo>
                          <a:pt x="12" y="56"/>
                        </a:lnTo>
                        <a:lnTo>
                          <a:pt x="12" y="52"/>
                        </a:lnTo>
                        <a:lnTo>
                          <a:pt x="12" y="48"/>
                        </a:lnTo>
                        <a:lnTo>
                          <a:pt x="12" y="36"/>
                        </a:lnTo>
                        <a:lnTo>
                          <a:pt x="12" y="28"/>
                        </a:lnTo>
                        <a:lnTo>
                          <a:pt x="12" y="20"/>
                        </a:lnTo>
                        <a:lnTo>
                          <a:pt x="0" y="8"/>
                        </a:lnTo>
                        <a:lnTo>
                          <a:pt x="4" y="4"/>
                        </a:lnTo>
                        <a:lnTo>
                          <a:pt x="8" y="4"/>
                        </a:lnTo>
                        <a:lnTo>
                          <a:pt x="8" y="0"/>
                        </a:lnTo>
                        <a:lnTo>
                          <a:pt x="12" y="0"/>
                        </a:lnTo>
                        <a:lnTo>
                          <a:pt x="12" y="4"/>
                        </a:lnTo>
                        <a:lnTo>
                          <a:pt x="12" y="0"/>
                        </a:lnTo>
                        <a:lnTo>
                          <a:pt x="16" y="0"/>
                        </a:lnTo>
                        <a:lnTo>
                          <a:pt x="16" y="4"/>
                        </a:lnTo>
                        <a:lnTo>
                          <a:pt x="20" y="4"/>
                        </a:lnTo>
                        <a:lnTo>
                          <a:pt x="20" y="0"/>
                        </a:lnTo>
                        <a:lnTo>
                          <a:pt x="23" y="0"/>
                        </a:lnTo>
                        <a:lnTo>
                          <a:pt x="23" y="4"/>
                        </a:lnTo>
                        <a:lnTo>
                          <a:pt x="23" y="0"/>
                        </a:lnTo>
                        <a:lnTo>
                          <a:pt x="27" y="0"/>
                        </a:lnTo>
                        <a:lnTo>
                          <a:pt x="31" y="0"/>
                        </a:lnTo>
                        <a:lnTo>
                          <a:pt x="31" y="4"/>
                        </a:lnTo>
                        <a:lnTo>
                          <a:pt x="35" y="4"/>
                        </a:lnTo>
                        <a:lnTo>
                          <a:pt x="39" y="4"/>
                        </a:lnTo>
                        <a:close/>
                      </a:path>
                    </a:pathLst>
                  </a:custGeom>
                  <a:solidFill>
                    <a:srgbClr val="FF0000"/>
                  </a:solidFill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07" name="Freeform 883">
                    <a:extLst>
                      <a:ext uri="{FF2B5EF4-FFF2-40B4-BE49-F238E27FC236}">
                        <a16:creationId xmlns:a16="http://schemas.microsoft.com/office/drawing/2014/main" id="{5BE0B1AE-D0FD-B89D-C759-170012EA8E8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89" y="1260"/>
                    <a:ext cx="6" cy="8"/>
                  </a:xfrm>
                  <a:custGeom>
                    <a:avLst/>
                    <a:gdLst>
                      <a:gd name="T0" fmla="*/ 3 w 7"/>
                      <a:gd name="T1" fmla="*/ 0 h 8"/>
                      <a:gd name="T2" fmla="*/ 3 w 7"/>
                      <a:gd name="T3" fmla="*/ 4 h 8"/>
                      <a:gd name="T4" fmla="*/ 7 w 7"/>
                      <a:gd name="T5" fmla="*/ 4 h 8"/>
                      <a:gd name="T6" fmla="*/ 3 w 7"/>
                      <a:gd name="T7" fmla="*/ 8 h 8"/>
                      <a:gd name="T8" fmla="*/ 0 w 7"/>
                      <a:gd name="T9" fmla="*/ 8 h 8"/>
                      <a:gd name="T10" fmla="*/ 0 w 7"/>
                      <a:gd name="T11" fmla="*/ 4 h 8"/>
                      <a:gd name="T12" fmla="*/ 0 w 7"/>
                      <a:gd name="T13" fmla="*/ 0 h 8"/>
                      <a:gd name="T14" fmla="*/ 3 w 7"/>
                      <a:gd name="T15" fmla="*/ 0 h 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7" h="8">
                        <a:moveTo>
                          <a:pt x="3" y="0"/>
                        </a:moveTo>
                        <a:lnTo>
                          <a:pt x="3" y="4"/>
                        </a:lnTo>
                        <a:lnTo>
                          <a:pt x="7" y="4"/>
                        </a:lnTo>
                        <a:lnTo>
                          <a:pt x="3" y="8"/>
                        </a:lnTo>
                        <a:lnTo>
                          <a:pt x="0" y="8"/>
                        </a:lnTo>
                        <a:lnTo>
                          <a:pt x="0" y="4"/>
                        </a:lnTo>
                        <a:lnTo>
                          <a:pt x="0" y="0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FF0000"/>
                  </a:solidFill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08" name="Freeform 884">
                    <a:extLst>
                      <a:ext uri="{FF2B5EF4-FFF2-40B4-BE49-F238E27FC236}">
                        <a16:creationId xmlns:a16="http://schemas.microsoft.com/office/drawing/2014/main" id="{37506D73-4040-43EA-829D-8FE1EEA4879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25" y="1260"/>
                    <a:ext cx="35" cy="89"/>
                  </a:xfrm>
                  <a:custGeom>
                    <a:avLst/>
                    <a:gdLst>
                      <a:gd name="T0" fmla="*/ 4 w 34"/>
                      <a:gd name="T1" fmla="*/ 4 h 89"/>
                      <a:gd name="T2" fmla="*/ 8 w 34"/>
                      <a:gd name="T3" fmla="*/ 4 h 89"/>
                      <a:gd name="T4" fmla="*/ 8 w 34"/>
                      <a:gd name="T5" fmla="*/ 0 h 89"/>
                      <a:gd name="T6" fmla="*/ 11 w 34"/>
                      <a:gd name="T7" fmla="*/ 0 h 89"/>
                      <a:gd name="T8" fmla="*/ 11 w 34"/>
                      <a:gd name="T9" fmla="*/ 4 h 89"/>
                      <a:gd name="T10" fmla="*/ 11 w 34"/>
                      <a:gd name="T11" fmla="*/ 0 h 89"/>
                      <a:gd name="T12" fmla="*/ 15 w 34"/>
                      <a:gd name="T13" fmla="*/ 0 h 89"/>
                      <a:gd name="T14" fmla="*/ 19 w 34"/>
                      <a:gd name="T15" fmla="*/ 0 h 89"/>
                      <a:gd name="T16" fmla="*/ 23 w 34"/>
                      <a:gd name="T17" fmla="*/ 0 h 89"/>
                      <a:gd name="T18" fmla="*/ 23 w 34"/>
                      <a:gd name="T19" fmla="*/ 4 h 89"/>
                      <a:gd name="T20" fmla="*/ 34 w 34"/>
                      <a:gd name="T21" fmla="*/ 16 h 89"/>
                      <a:gd name="T22" fmla="*/ 31 w 34"/>
                      <a:gd name="T23" fmla="*/ 20 h 89"/>
                      <a:gd name="T24" fmla="*/ 31 w 34"/>
                      <a:gd name="T25" fmla="*/ 24 h 89"/>
                      <a:gd name="T26" fmla="*/ 31 w 34"/>
                      <a:gd name="T27" fmla="*/ 28 h 89"/>
                      <a:gd name="T28" fmla="*/ 23 w 34"/>
                      <a:gd name="T29" fmla="*/ 52 h 89"/>
                      <a:gd name="T30" fmla="*/ 19 w 34"/>
                      <a:gd name="T31" fmla="*/ 56 h 89"/>
                      <a:gd name="T32" fmla="*/ 19 w 34"/>
                      <a:gd name="T33" fmla="*/ 60 h 89"/>
                      <a:gd name="T34" fmla="*/ 15 w 34"/>
                      <a:gd name="T35" fmla="*/ 64 h 89"/>
                      <a:gd name="T36" fmla="*/ 15 w 34"/>
                      <a:gd name="T37" fmla="*/ 68 h 89"/>
                      <a:gd name="T38" fmla="*/ 11 w 34"/>
                      <a:gd name="T39" fmla="*/ 68 h 89"/>
                      <a:gd name="T40" fmla="*/ 11 w 34"/>
                      <a:gd name="T41" fmla="*/ 73 h 89"/>
                      <a:gd name="T42" fmla="*/ 8 w 34"/>
                      <a:gd name="T43" fmla="*/ 73 h 89"/>
                      <a:gd name="T44" fmla="*/ 4 w 34"/>
                      <a:gd name="T45" fmla="*/ 77 h 89"/>
                      <a:gd name="T46" fmla="*/ 4 w 34"/>
                      <a:gd name="T47" fmla="*/ 81 h 89"/>
                      <a:gd name="T48" fmla="*/ 4 w 34"/>
                      <a:gd name="T49" fmla="*/ 85 h 89"/>
                      <a:gd name="T50" fmla="*/ 4 w 34"/>
                      <a:gd name="T51" fmla="*/ 89 h 89"/>
                      <a:gd name="T52" fmla="*/ 0 w 34"/>
                      <a:gd name="T53" fmla="*/ 89 h 89"/>
                      <a:gd name="T54" fmla="*/ 0 w 34"/>
                      <a:gd name="T55" fmla="*/ 85 h 89"/>
                      <a:gd name="T56" fmla="*/ 4 w 34"/>
                      <a:gd name="T57" fmla="*/ 24 h 89"/>
                      <a:gd name="T58" fmla="*/ 4 w 34"/>
                      <a:gd name="T59" fmla="*/ 16 h 89"/>
                      <a:gd name="T60" fmla="*/ 4 w 34"/>
                      <a:gd name="T61" fmla="*/ 12 h 89"/>
                      <a:gd name="T62" fmla="*/ 8 w 34"/>
                      <a:gd name="T63" fmla="*/ 12 h 89"/>
                      <a:gd name="T64" fmla="*/ 8 w 34"/>
                      <a:gd name="T65" fmla="*/ 8 h 89"/>
                      <a:gd name="T66" fmla="*/ 4 w 34"/>
                      <a:gd name="T67" fmla="*/ 8 h 89"/>
                      <a:gd name="T68" fmla="*/ 4 w 34"/>
                      <a:gd name="T69" fmla="*/ 4 h 8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</a:cxnLst>
                    <a:rect l="0" t="0" r="r" b="b"/>
                    <a:pathLst>
                      <a:path w="34" h="89">
                        <a:moveTo>
                          <a:pt x="4" y="4"/>
                        </a:moveTo>
                        <a:lnTo>
                          <a:pt x="8" y="4"/>
                        </a:lnTo>
                        <a:lnTo>
                          <a:pt x="8" y="0"/>
                        </a:lnTo>
                        <a:lnTo>
                          <a:pt x="11" y="0"/>
                        </a:lnTo>
                        <a:lnTo>
                          <a:pt x="11" y="4"/>
                        </a:lnTo>
                        <a:lnTo>
                          <a:pt x="11" y="0"/>
                        </a:lnTo>
                        <a:lnTo>
                          <a:pt x="15" y="0"/>
                        </a:lnTo>
                        <a:lnTo>
                          <a:pt x="19" y="0"/>
                        </a:lnTo>
                        <a:lnTo>
                          <a:pt x="23" y="0"/>
                        </a:lnTo>
                        <a:lnTo>
                          <a:pt x="23" y="4"/>
                        </a:lnTo>
                        <a:lnTo>
                          <a:pt x="34" y="16"/>
                        </a:lnTo>
                        <a:lnTo>
                          <a:pt x="31" y="20"/>
                        </a:lnTo>
                        <a:lnTo>
                          <a:pt x="31" y="24"/>
                        </a:lnTo>
                        <a:lnTo>
                          <a:pt x="31" y="28"/>
                        </a:lnTo>
                        <a:lnTo>
                          <a:pt x="23" y="52"/>
                        </a:lnTo>
                        <a:lnTo>
                          <a:pt x="19" y="56"/>
                        </a:lnTo>
                        <a:lnTo>
                          <a:pt x="19" y="60"/>
                        </a:lnTo>
                        <a:lnTo>
                          <a:pt x="15" y="64"/>
                        </a:lnTo>
                        <a:lnTo>
                          <a:pt x="15" y="68"/>
                        </a:lnTo>
                        <a:lnTo>
                          <a:pt x="11" y="68"/>
                        </a:lnTo>
                        <a:lnTo>
                          <a:pt x="11" y="73"/>
                        </a:lnTo>
                        <a:lnTo>
                          <a:pt x="8" y="73"/>
                        </a:lnTo>
                        <a:lnTo>
                          <a:pt x="4" y="77"/>
                        </a:lnTo>
                        <a:lnTo>
                          <a:pt x="4" y="81"/>
                        </a:lnTo>
                        <a:lnTo>
                          <a:pt x="4" y="85"/>
                        </a:lnTo>
                        <a:lnTo>
                          <a:pt x="4" y="89"/>
                        </a:lnTo>
                        <a:lnTo>
                          <a:pt x="0" y="89"/>
                        </a:lnTo>
                        <a:lnTo>
                          <a:pt x="0" y="85"/>
                        </a:lnTo>
                        <a:lnTo>
                          <a:pt x="4" y="24"/>
                        </a:lnTo>
                        <a:lnTo>
                          <a:pt x="4" y="16"/>
                        </a:lnTo>
                        <a:lnTo>
                          <a:pt x="4" y="12"/>
                        </a:lnTo>
                        <a:lnTo>
                          <a:pt x="8" y="12"/>
                        </a:lnTo>
                        <a:lnTo>
                          <a:pt x="8" y="8"/>
                        </a:lnTo>
                        <a:lnTo>
                          <a:pt x="4" y="8"/>
                        </a:lnTo>
                        <a:lnTo>
                          <a:pt x="4" y="4"/>
                        </a:lnTo>
                        <a:close/>
                      </a:path>
                    </a:pathLst>
                  </a:custGeom>
                  <a:solidFill>
                    <a:srgbClr val="FF0000"/>
                  </a:solidFill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09" name="Freeform 885">
                    <a:extLst>
                      <a:ext uri="{FF2B5EF4-FFF2-40B4-BE49-F238E27FC236}">
                        <a16:creationId xmlns:a16="http://schemas.microsoft.com/office/drawing/2014/main" id="{6A57F265-DE33-2AC0-75AC-277CE690031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10" y="1268"/>
                    <a:ext cx="109" cy="145"/>
                  </a:xfrm>
                  <a:custGeom>
                    <a:avLst/>
                    <a:gdLst>
                      <a:gd name="T0" fmla="*/ 35 w 108"/>
                      <a:gd name="T1" fmla="*/ 0 h 145"/>
                      <a:gd name="T2" fmla="*/ 46 w 108"/>
                      <a:gd name="T3" fmla="*/ 4 h 145"/>
                      <a:gd name="T4" fmla="*/ 50 w 108"/>
                      <a:gd name="T5" fmla="*/ 4 h 145"/>
                      <a:gd name="T6" fmla="*/ 62 w 108"/>
                      <a:gd name="T7" fmla="*/ 4 h 145"/>
                      <a:gd name="T8" fmla="*/ 73 w 108"/>
                      <a:gd name="T9" fmla="*/ 4 h 145"/>
                      <a:gd name="T10" fmla="*/ 85 w 108"/>
                      <a:gd name="T11" fmla="*/ 8 h 145"/>
                      <a:gd name="T12" fmla="*/ 81 w 108"/>
                      <a:gd name="T13" fmla="*/ 16 h 145"/>
                      <a:gd name="T14" fmla="*/ 85 w 108"/>
                      <a:gd name="T15" fmla="*/ 24 h 145"/>
                      <a:gd name="T16" fmla="*/ 89 w 108"/>
                      <a:gd name="T17" fmla="*/ 36 h 145"/>
                      <a:gd name="T18" fmla="*/ 92 w 108"/>
                      <a:gd name="T19" fmla="*/ 48 h 145"/>
                      <a:gd name="T20" fmla="*/ 100 w 108"/>
                      <a:gd name="T21" fmla="*/ 52 h 145"/>
                      <a:gd name="T22" fmla="*/ 104 w 108"/>
                      <a:gd name="T23" fmla="*/ 65 h 145"/>
                      <a:gd name="T24" fmla="*/ 108 w 108"/>
                      <a:gd name="T25" fmla="*/ 77 h 145"/>
                      <a:gd name="T26" fmla="*/ 108 w 108"/>
                      <a:gd name="T27" fmla="*/ 89 h 145"/>
                      <a:gd name="T28" fmla="*/ 108 w 108"/>
                      <a:gd name="T29" fmla="*/ 101 h 145"/>
                      <a:gd name="T30" fmla="*/ 108 w 108"/>
                      <a:gd name="T31" fmla="*/ 113 h 145"/>
                      <a:gd name="T32" fmla="*/ 108 w 108"/>
                      <a:gd name="T33" fmla="*/ 125 h 145"/>
                      <a:gd name="T34" fmla="*/ 104 w 108"/>
                      <a:gd name="T35" fmla="*/ 133 h 145"/>
                      <a:gd name="T36" fmla="*/ 96 w 108"/>
                      <a:gd name="T37" fmla="*/ 137 h 145"/>
                      <a:gd name="T38" fmla="*/ 89 w 108"/>
                      <a:gd name="T39" fmla="*/ 141 h 145"/>
                      <a:gd name="T40" fmla="*/ 81 w 108"/>
                      <a:gd name="T41" fmla="*/ 137 h 145"/>
                      <a:gd name="T42" fmla="*/ 73 w 108"/>
                      <a:gd name="T43" fmla="*/ 133 h 145"/>
                      <a:gd name="T44" fmla="*/ 66 w 108"/>
                      <a:gd name="T45" fmla="*/ 133 h 145"/>
                      <a:gd name="T46" fmla="*/ 58 w 108"/>
                      <a:gd name="T47" fmla="*/ 137 h 145"/>
                      <a:gd name="T48" fmla="*/ 50 w 108"/>
                      <a:gd name="T49" fmla="*/ 133 h 145"/>
                      <a:gd name="T50" fmla="*/ 43 w 108"/>
                      <a:gd name="T51" fmla="*/ 137 h 145"/>
                      <a:gd name="T52" fmla="*/ 31 w 108"/>
                      <a:gd name="T53" fmla="*/ 137 h 145"/>
                      <a:gd name="T54" fmla="*/ 19 w 108"/>
                      <a:gd name="T55" fmla="*/ 141 h 145"/>
                      <a:gd name="T56" fmla="*/ 16 w 108"/>
                      <a:gd name="T57" fmla="*/ 141 h 145"/>
                      <a:gd name="T58" fmla="*/ 16 w 108"/>
                      <a:gd name="T59" fmla="*/ 137 h 145"/>
                      <a:gd name="T60" fmla="*/ 19 w 108"/>
                      <a:gd name="T61" fmla="*/ 129 h 145"/>
                      <a:gd name="T62" fmla="*/ 23 w 108"/>
                      <a:gd name="T63" fmla="*/ 117 h 145"/>
                      <a:gd name="T64" fmla="*/ 23 w 108"/>
                      <a:gd name="T65" fmla="*/ 105 h 145"/>
                      <a:gd name="T66" fmla="*/ 27 w 108"/>
                      <a:gd name="T67" fmla="*/ 93 h 145"/>
                      <a:gd name="T68" fmla="*/ 31 w 108"/>
                      <a:gd name="T69" fmla="*/ 85 h 145"/>
                      <a:gd name="T70" fmla="*/ 39 w 108"/>
                      <a:gd name="T71" fmla="*/ 77 h 145"/>
                      <a:gd name="T72" fmla="*/ 43 w 108"/>
                      <a:gd name="T73" fmla="*/ 69 h 145"/>
                      <a:gd name="T74" fmla="*/ 35 w 108"/>
                      <a:gd name="T75" fmla="*/ 65 h 145"/>
                      <a:gd name="T76" fmla="*/ 27 w 108"/>
                      <a:gd name="T77" fmla="*/ 60 h 145"/>
                      <a:gd name="T78" fmla="*/ 19 w 108"/>
                      <a:gd name="T79" fmla="*/ 56 h 145"/>
                      <a:gd name="T80" fmla="*/ 19 w 108"/>
                      <a:gd name="T81" fmla="*/ 44 h 145"/>
                      <a:gd name="T82" fmla="*/ 12 w 108"/>
                      <a:gd name="T83" fmla="*/ 40 h 145"/>
                      <a:gd name="T84" fmla="*/ 8 w 108"/>
                      <a:gd name="T85" fmla="*/ 32 h 145"/>
                      <a:gd name="T86" fmla="*/ 0 w 108"/>
                      <a:gd name="T87" fmla="*/ 24 h 145"/>
                      <a:gd name="T88" fmla="*/ 4 w 108"/>
                      <a:gd name="T89" fmla="*/ 16 h 145"/>
                      <a:gd name="T90" fmla="*/ 12 w 108"/>
                      <a:gd name="T91" fmla="*/ 8 h 145"/>
                      <a:gd name="T92" fmla="*/ 19 w 108"/>
                      <a:gd name="T93" fmla="*/ 4 h 145"/>
                      <a:gd name="T94" fmla="*/ 27 w 108"/>
                      <a:gd name="T95" fmla="*/ 0 h 1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</a:cxnLst>
                    <a:rect l="0" t="0" r="r" b="b"/>
                    <a:pathLst>
                      <a:path w="108" h="145">
                        <a:moveTo>
                          <a:pt x="27" y="0"/>
                        </a:moveTo>
                        <a:lnTo>
                          <a:pt x="31" y="0"/>
                        </a:lnTo>
                        <a:lnTo>
                          <a:pt x="35" y="0"/>
                        </a:lnTo>
                        <a:lnTo>
                          <a:pt x="39" y="4"/>
                        </a:lnTo>
                        <a:lnTo>
                          <a:pt x="43" y="4"/>
                        </a:lnTo>
                        <a:lnTo>
                          <a:pt x="46" y="4"/>
                        </a:lnTo>
                        <a:lnTo>
                          <a:pt x="46" y="8"/>
                        </a:lnTo>
                        <a:lnTo>
                          <a:pt x="50" y="8"/>
                        </a:lnTo>
                        <a:lnTo>
                          <a:pt x="50" y="4"/>
                        </a:lnTo>
                        <a:lnTo>
                          <a:pt x="54" y="4"/>
                        </a:lnTo>
                        <a:lnTo>
                          <a:pt x="58" y="4"/>
                        </a:lnTo>
                        <a:lnTo>
                          <a:pt x="62" y="4"/>
                        </a:lnTo>
                        <a:lnTo>
                          <a:pt x="66" y="4"/>
                        </a:lnTo>
                        <a:lnTo>
                          <a:pt x="69" y="4"/>
                        </a:lnTo>
                        <a:lnTo>
                          <a:pt x="73" y="4"/>
                        </a:lnTo>
                        <a:lnTo>
                          <a:pt x="77" y="4"/>
                        </a:lnTo>
                        <a:lnTo>
                          <a:pt x="81" y="4"/>
                        </a:lnTo>
                        <a:lnTo>
                          <a:pt x="85" y="8"/>
                        </a:lnTo>
                        <a:lnTo>
                          <a:pt x="85" y="12"/>
                        </a:lnTo>
                        <a:lnTo>
                          <a:pt x="85" y="16"/>
                        </a:lnTo>
                        <a:lnTo>
                          <a:pt x="81" y="16"/>
                        </a:lnTo>
                        <a:lnTo>
                          <a:pt x="81" y="20"/>
                        </a:lnTo>
                        <a:lnTo>
                          <a:pt x="85" y="20"/>
                        </a:lnTo>
                        <a:lnTo>
                          <a:pt x="85" y="24"/>
                        </a:lnTo>
                        <a:lnTo>
                          <a:pt x="85" y="28"/>
                        </a:lnTo>
                        <a:lnTo>
                          <a:pt x="89" y="32"/>
                        </a:lnTo>
                        <a:lnTo>
                          <a:pt x="89" y="36"/>
                        </a:lnTo>
                        <a:lnTo>
                          <a:pt x="92" y="40"/>
                        </a:lnTo>
                        <a:lnTo>
                          <a:pt x="92" y="44"/>
                        </a:lnTo>
                        <a:lnTo>
                          <a:pt x="92" y="48"/>
                        </a:lnTo>
                        <a:lnTo>
                          <a:pt x="96" y="48"/>
                        </a:lnTo>
                        <a:lnTo>
                          <a:pt x="96" y="52"/>
                        </a:lnTo>
                        <a:lnTo>
                          <a:pt x="100" y="52"/>
                        </a:lnTo>
                        <a:lnTo>
                          <a:pt x="100" y="56"/>
                        </a:lnTo>
                        <a:lnTo>
                          <a:pt x="104" y="60"/>
                        </a:lnTo>
                        <a:lnTo>
                          <a:pt x="104" y="65"/>
                        </a:lnTo>
                        <a:lnTo>
                          <a:pt x="108" y="69"/>
                        </a:lnTo>
                        <a:lnTo>
                          <a:pt x="108" y="73"/>
                        </a:lnTo>
                        <a:lnTo>
                          <a:pt x="108" y="77"/>
                        </a:lnTo>
                        <a:lnTo>
                          <a:pt x="108" y="81"/>
                        </a:lnTo>
                        <a:lnTo>
                          <a:pt x="108" y="85"/>
                        </a:lnTo>
                        <a:lnTo>
                          <a:pt x="108" y="89"/>
                        </a:lnTo>
                        <a:lnTo>
                          <a:pt x="108" y="93"/>
                        </a:lnTo>
                        <a:lnTo>
                          <a:pt x="108" y="97"/>
                        </a:lnTo>
                        <a:lnTo>
                          <a:pt x="108" y="101"/>
                        </a:lnTo>
                        <a:lnTo>
                          <a:pt x="108" y="105"/>
                        </a:lnTo>
                        <a:lnTo>
                          <a:pt x="108" y="109"/>
                        </a:lnTo>
                        <a:lnTo>
                          <a:pt x="108" y="113"/>
                        </a:lnTo>
                        <a:lnTo>
                          <a:pt x="108" y="117"/>
                        </a:lnTo>
                        <a:lnTo>
                          <a:pt x="108" y="121"/>
                        </a:lnTo>
                        <a:lnTo>
                          <a:pt x="108" y="125"/>
                        </a:lnTo>
                        <a:lnTo>
                          <a:pt x="104" y="125"/>
                        </a:lnTo>
                        <a:lnTo>
                          <a:pt x="104" y="129"/>
                        </a:lnTo>
                        <a:lnTo>
                          <a:pt x="104" y="133"/>
                        </a:lnTo>
                        <a:lnTo>
                          <a:pt x="100" y="133"/>
                        </a:lnTo>
                        <a:lnTo>
                          <a:pt x="96" y="133"/>
                        </a:lnTo>
                        <a:lnTo>
                          <a:pt x="96" y="137"/>
                        </a:lnTo>
                        <a:lnTo>
                          <a:pt x="92" y="137"/>
                        </a:lnTo>
                        <a:lnTo>
                          <a:pt x="92" y="141"/>
                        </a:lnTo>
                        <a:lnTo>
                          <a:pt x="89" y="141"/>
                        </a:lnTo>
                        <a:lnTo>
                          <a:pt x="85" y="141"/>
                        </a:lnTo>
                        <a:lnTo>
                          <a:pt x="81" y="141"/>
                        </a:lnTo>
                        <a:lnTo>
                          <a:pt x="81" y="137"/>
                        </a:lnTo>
                        <a:lnTo>
                          <a:pt x="77" y="137"/>
                        </a:lnTo>
                        <a:lnTo>
                          <a:pt x="73" y="137"/>
                        </a:lnTo>
                        <a:lnTo>
                          <a:pt x="73" y="133"/>
                        </a:lnTo>
                        <a:lnTo>
                          <a:pt x="69" y="133"/>
                        </a:lnTo>
                        <a:lnTo>
                          <a:pt x="66" y="129"/>
                        </a:lnTo>
                        <a:lnTo>
                          <a:pt x="66" y="133"/>
                        </a:lnTo>
                        <a:lnTo>
                          <a:pt x="62" y="133"/>
                        </a:lnTo>
                        <a:lnTo>
                          <a:pt x="62" y="137"/>
                        </a:lnTo>
                        <a:lnTo>
                          <a:pt x="58" y="137"/>
                        </a:lnTo>
                        <a:lnTo>
                          <a:pt x="54" y="137"/>
                        </a:lnTo>
                        <a:lnTo>
                          <a:pt x="50" y="137"/>
                        </a:lnTo>
                        <a:lnTo>
                          <a:pt x="50" y="133"/>
                        </a:lnTo>
                        <a:lnTo>
                          <a:pt x="46" y="133"/>
                        </a:lnTo>
                        <a:lnTo>
                          <a:pt x="46" y="137"/>
                        </a:lnTo>
                        <a:lnTo>
                          <a:pt x="43" y="137"/>
                        </a:lnTo>
                        <a:lnTo>
                          <a:pt x="39" y="137"/>
                        </a:lnTo>
                        <a:lnTo>
                          <a:pt x="35" y="137"/>
                        </a:lnTo>
                        <a:lnTo>
                          <a:pt x="31" y="137"/>
                        </a:lnTo>
                        <a:lnTo>
                          <a:pt x="27" y="141"/>
                        </a:lnTo>
                        <a:lnTo>
                          <a:pt x="23" y="141"/>
                        </a:lnTo>
                        <a:lnTo>
                          <a:pt x="19" y="141"/>
                        </a:lnTo>
                        <a:lnTo>
                          <a:pt x="19" y="145"/>
                        </a:lnTo>
                        <a:lnTo>
                          <a:pt x="16" y="145"/>
                        </a:lnTo>
                        <a:lnTo>
                          <a:pt x="16" y="141"/>
                        </a:lnTo>
                        <a:lnTo>
                          <a:pt x="12" y="141"/>
                        </a:lnTo>
                        <a:lnTo>
                          <a:pt x="12" y="137"/>
                        </a:lnTo>
                        <a:lnTo>
                          <a:pt x="16" y="137"/>
                        </a:lnTo>
                        <a:lnTo>
                          <a:pt x="16" y="133"/>
                        </a:lnTo>
                        <a:lnTo>
                          <a:pt x="19" y="133"/>
                        </a:lnTo>
                        <a:lnTo>
                          <a:pt x="19" y="129"/>
                        </a:lnTo>
                        <a:lnTo>
                          <a:pt x="19" y="125"/>
                        </a:lnTo>
                        <a:lnTo>
                          <a:pt x="23" y="121"/>
                        </a:lnTo>
                        <a:lnTo>
                          <a:pt x="23" y="117"/>
                        </a:lnTo>
                        <a:lnTo>
                          <a:pt x="23" y="113"/>
                        </a:lnTo>
                        <a:lnTo>
                          <a:pt x="23" y="109"/>
                        </a:lnTo>
                        <a:lnTo>
                          <a:pt x="23" y="105"/>
                        </a:lnTo>
                        <a:lnTo>
                          <a:pt x="23" y="101"/>
                        </a:lnTo>
                        <a:lnTo>
                          <a:pt x="23" y="97"/>
                        </a:lnTo>
                        <a:lnTo>
                          <a:pt x="27" y="93"/>
                        </a:lnTo>
                        <a:lnTo>
                          <a:pt x="27" y="89"/>
                        </a:lnTo>
                        <a:lnTo>
                          <a:pt x="31" y="89"/>
                        </a:lnTo>
                        <a:lnTo>
                          <a:pt x="31" y="85"/>
                        </a:lnTo>
                        <a:lnTo>
                          <a:pt x="35" y="85"/>
                        </a:lnTo>
                        <a:lnTo>
                          <a:pt x="35" y="81"/>
                        </a:lnTo>
                        <a:lnTo>
                          <a:pt x="39" y="77"/>
                        </a:lnTo>
                        <a:lnTo>
                          <a:pt x="43" y="77"/>
                        </a:lnTo>
                        <a:lnTo>
                          <a:pt x="43" y="73"/>
                        </a:lnTo>
                        <a:lnTo>
                          <a:pt x="43" y="69"/>
                        </a:lnTo>
                        <a:lnTo>
                          <a:pt x="39" y="69"/>
                        </a:lnTo>
                        <a:lnTo>
                          <a:pt x="39" y="65"/>
                        </a:lnTo>
                        <a:lnTo>
                          <a:pt x="35" y="65"/>
                        </a:lnTo>
                        <a:lnTo>
                          <a:pt x="31" y="65"/>
                        </a:lnTo>
                        <a:lnTo>
                          <a:pt x="27" y="65"/>
                        </a:lnTo>
                        <a:lnTo>
                          <a:pt x="27" y="60"/>
                        </a:lnTo>
                        <a:lnTo>
                          <a:pt x="23" y="60"/>
                        </a:lnTo>
                        <a:lnTo>
                          <a:pt x="19" y="60"/>
                        </a:lnTo>
                        <a:lnTo>
                          <a:pt x="19" y="56"/>
                        </a:lnTo>
                        <a:lnTo>
                          <a:pt x="19" y="52"/>
                        </a:lnTo>
                        <a:lnTo>
                          <a:pt x="19" y="48"/>
                        </a:lnTo>
                        <a:lnTo>
                          <a:pt x="19" y="44"/>
                        </a:lnTo>
                        <a:lnTo>
                          <a:pt x="19" y="40"/>
                        </a:lnTo>
                        <a:lnTo>
                          <a:pt x="16" y="40"/>
                        </a:lnTo>
                        <a:lnTo>
                          <a:pt x="12" y="40"/>
                        </a:lnTo>
                        <a:lnTo>
                          <a:pt x="12" y="36"/>
                        </a:lnTo>
                        <a:lnTo>
                          <a:pt x="8" y="36"/>
                        </a:lnTo>
                        <a:lnTo>
                          <a:pt x="8" y="32"/>
                        </a:lnTo>
                        <a:lnTo>
                          <a:pt x="4" y="32"/>
                        </a:lnTo>
                        <a:lnTo>
                          <a:pt x="0" y="28"/>
                        </a:lnTo>
                        <a:lnTo>
                          <a:pt x="0" y="24"/>
                        </a:lnTo>
                        <a:lnTo>
                          <a:pt x="0" y="20"/>
                        </a:lnTo>
                        <a:lnTo>
                          <a:pt x="4" y="20"/>
                        </a:lnTo>
                        <a:lnTo>
                          <a:pt x="4" y="16"/>
                        </a:lnTo>
                        <a:lnTo>
                          <a:pt x="8" y="12"/>
                        </a:lnTo>
                        <a:lnTo>
                          <a:pt x="12" y="12"/>
                        </a:lnTo>
                        <a:lnTo>
                          <a:pt x="12" y="8"/>
                        </a:lnTo>
                        <a:lnTo>
                          <a:pt x="16" y="8"/>
                        </a:lnTo>
                        <a:lnTo>
                          <a:pt x="19" y="8"/>
                        </a:lnTo>
                        <a:lnTo>
                          <a:pt x="19" y="4"/>
                        </a:lnTo>
                        <a:lnTo>
                          <a:pt x="23" y="4"/>
                        </a:lnTo>
                        <a:lnTo>
                          <a:pt x="23" y="0"/>
                        </a:lnTo>
                        <a:lnTo>
                          <a:pt x="27" y="0"/>
                        </a:lnTo>
                        <a:close/>
                      </a:path>
                    </a:pathLst>
                  </a:custGeom>
                  <a:solidFill>
                    <a:srgbClr val="FF0000"/>
                  </a:solidFill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10" name="Freeform 886">
                    <a:extLst>
                      <a:ext uri="{FF2B5EF4-FFF2-40B4-BE49-F238E27FC236}">
                        <a16:creationId xmlns:a16="http://schemas.microsoft.com/office/drawing/2014/main" id="{F2CFC623-0D71-C68E-4C1E-A778AB1E766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29" y="1268"/>
                    <a:ext cx="81" cy="90"/>
                  </a:xfrm>
                  <a:custGeom>
                    <a:avLst/>
                    <a:gdLst>
                      <a:gd name="T0" fmla="*/ 58 w 81"/>
                      <a:gd name="T1" fmla="*/ 0 h 89"/>
                      <a:gd name="T2" fmla="*/ 58 w 81"/>
                      <a:gd name="T3" fmla="*/ 8 h 89"/>
                      <a:gd name="T4" fmla="*/ 54 w 81"/>
                      <a:gd name="T5" fmla="*/ 12 h 89"/>
                      <a:gd name="T6" fmla="*/ 58 w 81"/>
                      <a:gd name="T7" fmla="*/ 16 h 89"/>
                      <a:gd name="T8" fmla="*/ 66 w 81"/>
                      <a:gd name="T9" fmla="*/ 20 h 89"/>
                      <a:gd name="T10" fmla="*/ 73 w 81"/>
                      <a:gd name="T11" fmla="*/ 20 h 89"/>
                      <a:gd name="T12" fmla="*/ 81 w 81"/>
                      <a:gd name="T13" fmla="*/ 20 h 89"/>
                      <a:gd name="T14" fmla="*/ 77 w 81"/>
                      <a:gd name="T15" fmla="*/ 24 h 89"/>
                      <a:gd name="T16" fmla="*/ 73 w 81"/>
                      <a:gd name="T17" fmla="*/ 28 h 89"/>
                      <a:gd name="T18" fmla="*/ 70 w 81"/>
                      <a:gd name="T19" fmla="*/ 32 h 89"/>
                      <a:gd name="T20" fmla="*/ 66 w 81"/>
                      <a:gd name="T21" fmla="*/ 36 h 89"/>
                      <a:gd name="T22" fmla="*/ 62 w 81"/>
                      <a:gd name="T23" fmla="*/ 40 h 89"/>
                      <a:gd name="T24" fmla="*/ 62 w 81"/>
                      <a:gd name="T25" fmla="*/ 48 h 89"/>
                      <a:gd name="T26" fmla="*/ 54 w 81"/>
                      <a:gd name="T27" fmla="*/ 52 h 89"/>
                      <a:gd name="T28" fmla="*/ 54 w 81"/>
                      <a:gd name="T29" fmla="*/ 52 h 89"/>
                      <a:gd name="T30" fmla="*/ 47 w 81"/>
                      <a:gd name="T31" fmla="*/ 52 h 89"/>
                      <a:gd name="T32" fmla="*/ 43 w 81"/>
                      <a:gd name="T33" fmla="*/ 56 h 89"/>
                      <a:gd name="T34" fmla="*/ 39 w 81"/>
                      <a:gd name="T35" fmla="*/ 60 h 89"/>
                      <a:gd name="T36" fmla="*/ 35 w 81"/>
                      <a:gd name="T37" fmla="*/ 65 h 89"/>
                      <a:gd name="T38" fmla="*/ 27 w 81"/>
                      <a:gd name="T39" fmla="*/ 77 h 89"/>
                      <a:gd name="T40" fmla="*/ 24 w 81"/>
                      <a:gd name="T41" fmla="*/ 81 h 89"/>
                      <a:gd name="T42" fmla="*/ 20 w 81"/>
                      <a:gd name="T43" fmla="*/ 89 h 89"/>
                      <a:gd name="T44" fmla="*/ 16 w 81"/>
                      <a:gd name="T45" fmla="*/ 85 h 89"/>
                      <a:gd name="T46" fmla="*/ 12 w 81"/>
                      <a:gd name="T47" fmla="*/ 81 h 89"/>
                      <a:gd name="T48" fmla="*/ 8 w 81"/>
                      <a:gd name="T49" fmla="*/ 77 h 89"/>
                      <a:gd name="T50" fmla="*/ 4 w 81"/>
                      <a:gd name="T51" fmla="*/ 73 h 89"/>
                      <a:gd name="T52" fmla="*/ 4 w 81"/>
                      <a:gd name="T53" fmla="*/ 73 h 89"/>
                      <a:gd name="T54" fmla="*/ 0 w 81"/>
                      <a:gd name="T55" fmla="*/ 69 h 89"/>
                      <a:gd name="T56" fmla="*/ 0 w 81"/>
                      <a:gd name="T57" fmla="*/ 60 h 89"/>
                      <a:gd name="T58" fmla="*/ 0 w 81"/>
                      <a:gd name="T59" fmla="*/ 52 h 89"/>
                      <a:gd name="T60" fmla="*/ 4 w 81"/>
                      <a:gd name="T61" fmla="*/ 48 h 89"/>
                      <a:gd name="T62" fmla="*/ 4 w 81"/>
                      <a:gd name="T63" fmla="*/ 40 h 89"/>
                      <a:gd name="T64" fmla="*/ 8 w 81"/>
                      <a:gd name="T65" fmla="*/ 36 h 89"/>
                      <a:gd name="T66" fmla="*/ 16 w 81"/>
                      <a:gd name="T67" fmla="*/ 36 h 89"/>
                      <a:gd name="T68" fmla="*/ 20 w 81"/>
                      <a:gd name="T69" fmla="*/ 32 h 89"/>
                      <a:gd name="T70" fmla="*/ 24 w 81"/>
                      <a:gd name="T71" fmla="*/ 28 h 89"/>
                      <a:gd name="T72" fmla="*/ 27 w 81"/>
                      <a:gd name="T73" fmla="*/ 24 h 89"/>
                      <a:gd name="T74" fmla="*/ 27 w 81"/>
                      <a:gd name="T75" fmla="*/ 16 h 89"/>
                      <a:gd name="T76" fmla="*/ 20 w 81"/>
                      <a:gd name="T77" fmla="*/ 16 h 89"/>
                      <a:gd name="T78" fmla="*/ 20 w 81"/>
                      <a:gd name="T79" fmla="*/ 12 h 89"/>
                      <a:gd name="T80" fmla="*/ 24 w 81"/>
                      <a:gd name="T81" fmla="*/ 8 h 89"/>
                      <a:gd name="T82" fmla="*/ 27 w 81"/>
                      <a:gd name="T83" fmla="*/ 4 h 89"/>
                      <a:gd name="T84" fmla="*/ 31 w 81"/>
                      <a:gd name="T85" fmla="*/ 8 h 89"/>
                      <a:gd name="T86" fmla="*/ 39 w 81"/>
                      <a:gd name="T87" fmla="*/ 8 h 89"/>
                      <a:gd name="T88" fmla="*/ 43 w 81"/>
                      <a:gd name="T89" fmla="*/ 4 h 89"/>
                      <a:gd name="T90" fmla="*/ 50 w 81"/>
                      <a:gd name="T91" fmla="*/ 4 h 89"/>
                      <a:gd name="T92" fmla="*/ 54 w 81"/>
                      <a:gd name="T93" fmla="*/ 0 h 8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</a:cxnLst>
                    <a:rect l="0" t="0" r="r" b="b"/>
                    <a:pathLst>
                      <a:path w="81" h="89">
                        <a:moveTo>
                          <a:pt x="54" y="0"/>
                        </a:moveTo>
                        <a:lnTo>
                          <a:pt x="58" y="0"/>
                        </a:lnTo>
                        <a:lnTo>
                          <a:pt x="58" y="4"/>
                        </a:lnTo>
                        <a:lnTo>
                          <a:pt x="58" y="8"/>
                        </a:lnTo>
                        <a:lnTo>
                          <a:pt x="54" y="8"/>
                        </a:lnTo>
                        <a:lnTo>
                          <a:pt x="54" y="12"/>
                        </a:lnTo>
                        <a:lnTo>
                          <a:pt x="58" y="12"/>
                        </a:lnTo>
                        <a:lnTo>
                          <a:pt x="58" y="16"/>
                        </a:lnTo>
                        <a:lnTo>
                          <a:pt x="62" y="16"/>
                        </a:lnTo>
                        <a:lnTo>
                          <a:pt x="66" y="20"/>
                        </a:lnTo>
                        <a:lnTo>
                          <a:pt x="70" y="20"/>
                        </a:lnTo>
                        <a:lnTo>
                          <a:pt x="73" y="20"/>
                        </a:lnTo>
                        <a:lnTo>
                          <a:pt x="77" y="20"/>
                        </a:lnTo>
                        <a:lnTo>
                          <a:pt x="81" y="20"/>
                        </a:lnTo>
                        <a:lnTo>
                          <a:pt x="77" y="20"/>
                        </a:lnTo>
                        <a:lnTo>
                          <a:pt x="77" y="24"/>
                        </a:lnTo>
                        <a:lnTo>
                          <a:pt x="77" y="28"/>
                        </a:lnTo>
                        <a:lnTo>
                          <a:pt x="73" y="28"/>
                        </a:lnTo>
                        <a:lnTo>
                          <a:pt x="73" y="32"/>
                        </a:lnTo>
                        <a:lnTo>
                          <a:pt x="70" y="32"/>
                        </a:lnTo>
                        <a:lnTo>
                          <a:pt x="70" y="36"/>
                        </a:lnTo>
                        <a:lnTo>
                          <a:pt x="66" y="36"/>
                        </a:lnTo>
                        <a:lnTo>
                          <a:pt x="66" y="40"/>
                        </a:lnTo>
                        <a:lnTo>
                          <a:pt x="62" y="40"/>
                        </a:lnTo>
                        <a:lnTo>
                          <a:pt x="62" y="44"/>
                        </a:lnTo>
                        <a:lnTo>
                          <a:pt x="62" y="48"/>
                        </a:lnTo>
                        <a:lnTo>
                          <a:pt x="58" y="48"/>
                        </a:lnTo>
                        <a:lnTo>
                          <a:pt x="54" y="52"/>
                        </a:lnTo>
                        <a:lnTo>
                          <a:pt x="54" y="48"/>
                        </a:lnTo>
                        <a:lnTo>
                          <a:pt x="54" y="52"/>
                        </a:lnTo>
                        <a:lnTo>
                          <a:pt x="50" y="52"/>
                        </a:lnTo>
                        <a:lnTo>
                          <a:pt x="47" y="52"/>
                        </a:lnTo>
                        <a:lnTo>
                          <a:pt x="43" y="52"/>
                        </a:lnTo>
                        <a:lnTo>
                          <a:pt x="43" y="56"/>
                        </a:lnTo>
                        <a:lnTo>
                          <a:pt x="39" y="56"/>
                        </a:lnTo>
                        <a:lnTo>
                          <a:pt x="39" y="60"/>
                        </a:lnTo>
                        <a:lnTo>
                          <a:pt x="35" y="60"/>
                        </a:lnTo>
                        <a:lnTo>
                          <a:pt x="35" y="65"/>
                        </a:lnTo>
                        <a:lnTo>
                          <a:pt x="35" y="69"/>
                        </a:lnTo>
                        <a:lnTo>
                          <a:pt x="27" y="77"/>
                        </a:lnTo>
                        <a:lnTo>
                          <a:pt x="27" y="81"/>
                        </a:lnTo>
                        <a:lnTo>
                          <a:pt x="24" y="81"/>
                        </a:lnTo>
                        <a:lnTo>
                          <a:pt x="24" y="89"/>
                        </a:lnTo>
                        <a:lnTo>
                          <a:pt x="20" y="89"/>
                        </a:lnTo>
                        <a:lnTo>
                          <a:pt x="20" y="85"/>
                        </a:lnTo>
                        <a:lnTo>
                          <a:pt x="16" y="85"/>
                        </a:lnTo>
                        <a:lnTo>
                          <a:pt x="16" y="81"/>
                        </a:lnTo>
                        <a:lnTo>
                          <a:pt x="12" y="81"/>
                        </a:lnTo>
                        <a:lnTo>
                          <a:pt x="8" y="81"/>
                        </a:lnTo>
                        <a:lnTo>
                          <a:pt x="8" y="77"/>
                        </a:lnTo>
                        <a:lnTo>
                          <a:pt x="4" y="77"/>
                        </a:lnTo>
                        <a:lnTo>
                          <a:pt x="4" y="73"/>
                        </a:lnTo>
                        <a:lnTo>
                          <a:pt x="0" y="73"/>
                        </a:lnTo>
                        <a:lnTo>
                          <a:pt x="4" y="73"/>
                        </a:lnTo>
                        <a:lnTo>
                          <a:pt x="4" y="69"/>
                        </a:lnTo>
                        <a:lnTo>
                          <a:pt x="0" y="69"/>
                        </a:lnTo>
                        <a:lnTo>
                          <a:pt x="0" y="65"/>
                        </a:lnTo>
                        <a:lnTo>
                          <a:pt x="0" y="60"/>
                        </a:lnTo>
                        <a:lnTo>
                          <a:pt x="0" y="56"/>
                        </a:lnTo>
                        <a:lnTo>
                          <a:pt x="0" y="52"/>
                        </a:lnTo>
                        <a:lnTo>
                          <a:pt x="4" y="52"/>
                        </a:lnTo>
                        <a:lnTo>
                          <a:pt x="4" y="48"/>
                        </a:lnTo>
                        <a:lnTo>
                          <a:pt x="4" y="44"/>
                        </a:lnTo>
                        <a:lnTo>
                          <a:pt x="4" y="40"/>
                        </a:lnTo>
                        <a:lnTo>
                          <a:pt x="8" y="40"/>
                        </a:lnTo>
                        <a:lnTo>
                          <a:pt x="8" y="36"/>
                        </a:lnTo>
                        <a:lnTo>
                          <a:pt x="12" y="36"/>
                        </a:lnTo>
                        <a:lnTo>
                          <a:pt x="16" y="36"/>
                        </a:lnTo>
                        <a:lnTo>
                          <a:pt x="16" y="32"/>
                        </a:lnTo>
                        <a:lnTo>
                          <a:pt x="20" y="32"/>
                        </a:lnTo>
                        <a:lnTo>
                          <a:pt x="24" y="32"/>
                        </a:lnTo>
                        <a:lnTo>
                          <a:pt x="24" y="28"/>
                        </a:lnTo>
                        <a:lnTo>
                          <a:pt x="27" y="28"/>
                        </a:lnTo>
                        <a:lnTo>
                          <a:pt x="27" y="24"/>
                        </a:lnTo>
                        <a:lnTo>
                          <a:pt x="27" y="20"/>
                        </a:lnTo>
                        <a:lnTo>
                          <a:pt x="27" y="16"/>
                        </a:lnTo>
                        <a:lnTo>
                          <a:pt x="24" y="16"/>
                        </a:lnTo>
                        <a:lnTo>
                          <a:pt x="20" y="16"/>
                        </a:lnTo>
                        <a:lnTo>
                          <a:pt x="24" y="16"/>
                        </a:lnTo>
                        <a:lnTo>
                          <a:pt x="20" y="12"/>
                        </a:lnTo>
                        <a:lnTo>
                          <a:pt x="24" y="12"/>
                        </a:lnTo>
                        <a:lnTo>
                          <a:pt x="24" y="8"/>
                        </a:lnTo>
                        <a:lnTo>
                          <a:pt x="24" y="4"/>
                        </a:lnTo>
                        <a:lnTo>
                          <a:pt x="27" y="4"/>
                        </a:lnTo>
                        <a:lnTo>
                          <a:pt x="31" y="4"/>
                        </a:lnTo>
                        <a:lnTo>
                          <a:pt x="31" y="8"/>
                        </a:lnTo>
                        <a:lnTo>
                          <a:pt x="35" y="8"/>
                        </a:lnTo>
                        <a:lnTo>
                          <a:pt x="39" y="8"/>
                        </a:lnTo>
                        <a:lnTo>
                          <a:pt x="43" y="8"/>
                        </a:lnTo>
                        <a:lnTo>
                          <a:pt x="43" y="4"/>
                        </a:lnTo>
                        <a:lnTo>
                          <a:pt x="47" y="4"/>
                        </a:lnTo>
                        <a:lnTo>
                          <a:pt x="50" y="4"/>
                        </a:lnTo>
                        <a:lnTo>
                          <a:pt x="50" y="0"/>
                        </a:lnTo>
                        <a:lnTo>
                          <a:pt x="54" y="0"/>
                        </a:lnTo>
                        <a:close/>
                      </a:path>
                    </a:pathLst>
                  </a:custGeom>
                  <a:solidFill>
                    <a:srgbClr val="FF0000"/>
                  </a:solidFill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11" name="Freeform 887">
                    <a:extLst>
                      <a:ext uri="{FF2B5EF4-FFF2-40B4-BE49-F238E27FC236}">
                        <a16:creationId xmlns:a16="http://schemas.microsoft.com/office/drawing/2014/main" id="{68C0BF76-1046-480B-C94E-30F761A852A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57" y="1268"/>
                    <a:ext cx="50" cy="102"/>
                  </a:xfrm>
                  <a:custGeom>
                    <a:avLst/>
                    <a:gdLst>
                      <a:gd name="T0" fmla="*/ 31 w 50"/>
                      <a:gd name="T1" fmla="*/ 16 h 101"/>
                      <a:gd name="T2" fmla="*/ 31 w 50"/>
                      <a:gd name="T3" fmla="*/ 8 h 101"/>
                      <a:gd name="T4" fmla="*/ 34 w 50"/>
                      <a:gd name="T5" fmla="*/ 0 h 101"/>
                      <a:gd name="T6" fmla="*/ 46 w 50"/>
                      <a:gd name="T7" fmla="*/ 20 h 101"/>
                      <a:gd name="T8" fmla="*/ 46 w 50"/>
                      <a:gd name="T9" fmla="*/ 40 h 101"/>
                      <a:gd name="T10" fmla="*/ 46 w 50"/>
                      <a:gd name="T11" fmla="*/ 48 h 101"/>
                      <a:gd name="T12" fmla="*/ 46 w 50"/>
                      <a:gd name="T13" fmla="*/ 56 h 101"/>
                      <a:gd name="T14" fmla="*/ 42 w 50"/>
                      <a:gd name="T15" fmla="*/ 60 h 101"/>
                      <a:gd name="T16" fmla="*/ 38 w 50"/>
                      <a:gd name="T17" fmla="*/ 65 h 101"/>
                      <a:gd name="T18" fmla="*/ 42 w 50"/>
                      <a:gd name="T19" fmla="*/ 69 h 101"/>
                      <a:gd name="T20" fmla="*/ 50 w 50"/>
                      <a:gd name="T21" fmla="*/ 69 h 101"/>
                      <a:gd name="T22" fmla="*/ 46 w 50"/>
                      <a:gd name="T23" fmla="*/ 77 h 101"/>
                      <a:gd name="T24" fmla="*/ 46 w 50"/>
                      <a:gd name="T25" fmla="*/ 85 h 101"/>
                      <a:gd name="T26" fmla="*/ 42 w 50"/>
                      <a:gd name="T27" fmla="*/ 97 h 101"/>
                      <a:gd name="T28" fmla="*/ 38 w 50"/>
                      <a:gd name="T29" fmla="*/ 101 h 101"/>
                      <a:gd name="T30" fmla="*/ 34 w 50"/>
                      <a:gd name="T31" fmla="*/ 97 h 101"/>
                      <a:gd name="T32" fmla="*/ 31 w 50"/>
                      <a:gd name="T33" fmla="*/ 93 h 101"/>
                      <a:gd name="T34" fmla="*/ 27 w 50"/>
                      <a:gd name="T35" fmla="*/ 89 h 101"/>
                      <a:gd name="T36" fmla="*/ 19 w 50"/>
                      <a:gd name="T37" fmla="*/ 85 h 101"/>
                      <a:gd name="T38" fmla="*/ 15 w 50"/>
                      <a:gd name="T39" fmla="*/ 81 h 101"/>
                      <a:gd name="T40" fmla="*/ 11 w 50"/>
                      <a:gd name="T41" fmla="*/ 77 h 101"/>
                      <a:gd name="T42" fmla="*/ 8 w 50"/>
                      <a:gd name="T43" fmla="*/ 73 h 101"/>
                      <a:gd name="T44" fmla="*/ 4 w 50"/>
                      <a:gd name="T45" fmla="*/ 69 h 101"/>
                      <a:gd name="T46" fmla="*/ 0 w 50"/>
                      <a:gd name="T47" fmla="*/ 65 h 101"/>
                      <a:gd name="T48" fmla="*/ 4 w 50"/>
                      <a:gd name="T49" fmla="*/ 60 h 101"/>
                      <a:gd name="T50" fmla="*/ 4 w 50"/>
                      <a:gd name="T51" fmla="*/ 52 h 101"/>
                      <a:gd name="T52" fmla="*/ 0 w 50"/>
                      <a:gd name="T53" fmla="*/ 48 h 101"/>
                      <a:gd name="T54" fmla="*/ 0 w 50"/>
                      <a:gd name="T55" fmla="*/ 48 h 101"/>
                      <a:gd name="T56" fmla="*/ 4 w 50"/>
                      <a:gd name="T57" fmla="*/ 44 h 101"/>
                      <a:gd name="T58" fmla="*/ 4 w 50"/>
                      <a:gd name="T59" fmla="*/ 44 h 101"/>
                      <a:gd name="T60" fmla="*/ 4 w 50"/>
                      <a:gd name="T61" fmla="*/ 44 h 101"/>
                      <a:gd name="T62" fmla="*/ 4 w 50"/>
                      <a:gd name="T63" fmla="*/ 36 h 101"/>
                      <a:gd name="T64" fmla="*/ 8 w 50"/>
                      <a:gd name="T65" fmla="*/ 32 h 101"/>
                      <a:gd name="T66" fmla="*/ 11 w 50"/>
                      <a:gd name="T67" fmla="*/ 32 h 101"/>
                      <a:gd name="T68" fmla="*/ 15 w 50"/>
                      <a:gd name="T69" fmla="*/ 36 h 101"/>
                      <a:gd name="T70" fmla="*/ 23 w 50"/>
                      <a:gd name="T71" fmla="*/ 36 h 101"/>
                      <a:gd name="T72" fmla="*/ 23 w 50"/>
                      <a:gd name="T73" fmla="*/ 28 h 10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50" h="101">
                        <a:moveTo>
                          <a:pt x="27" y="28"/>
                        </a:moveTo>
                        <a:lnTo>
                          <a:pt x="31" y="16"/>
                        </a:lnTo>
                        <a:lnTo>
                          <a:pt x="31" y="12"/>
                        </a:lnTo>
                        <a:lnTo>
                          <a:pt x="31" y="8"/>
                        </a:lnTo>
                        <a:lnTo>
                          <a:pt x="34" y="4"/>
                        </a:lnTo>
                        <a:lnTo>
                          <a:pt x="34" y="0"/>
                        </a:lnTo>
                        <a:lnTo>
                          <a:pt x="46" y="12"/>
                        </a:lnTo>
                        <a:lnTo>
                          <a:pt x="46" y="20"/>
                        </a:lnTo>
                        <a:lnTo>
                          <a:pt x="46" y="28"/>
                        </a:lnTo>
                        <a:lnTo>
                          <a:pt x="46" y="40"/>
                        </a:lnTo>
                        <a:lnTo>
                          <a:pt x="46" y="44"/>
                        </a:lnTo>
                        <a:lnTo>
                          <a:pt x="46" y="48"/>
                        </a:lnTo>
                        <a:lnTo>
                          <a:pt x="46" y="52"/>
                        </a:lnTo>
                        <a:lnTo>
                          <a:pt x="46" y="56"/>
                        </a:lnTo>
                        <a:lnTo>
                          <a:pt x="46" y="60"/>
                        </a:lnTo>
                        <a:lnTo>
                          <a:pt x="42" y="60"/>
                        </a:lnTo>
                        <a:lnTo>
                          <a:pt x="42" y="65"/>
                        </a:lnTo>
                        <a:lnTo>
                          <a:pt x="38" y="65"/>
                        </a:lnTo>
                        <a:lnTo>
                          <a:pt x="38" y="69"/>
                        </a:lnTo>
                        <a:lnTo>
                          <a:pt x="42" y="69"/>
                        </a:lnTo>
                        <a:lnTo>
                          <a:pt x="46" y="69"/>
                        </a:lnTo>
                        <a:lnTo>
                          <a:pt x="50" y="69"/>
                        </a:lnTo>
                        <a:lnTo>
                          <a:pt x="46" y="73"/>
                        </a:lnTo>
                        <a:lnTo>
                          <a:pt x="46" y="77"/>
                        </a:lnTo>
                        <a:lnTo>
                          <a:pt x="46" y="81"/>
                        </a:lnTo>
                        <a:lnTo>
                          <a:pt x="46" y="85"/>
                        </a:lnTo>
                        <a:lnTo>
                          <a:pt x="46" y="93"/>
                        </a:lnTo>
                        <a:lnTo>
                          <a:pt x="42" y="97"/>
                        </a:lnTo>
                        <a:lnTo>
                          <a:pt x="42" y="101"/>
                        </a:lnTo>
                        <a:lnTo>
                          <a:pt x="38" y="101"/>
                        </a:lnTo>
                        <a:lnTo>
                          <a:pt x="38" y="97"/>
                        </a:lnTo>
                        <a:lnTo>
                          <a:pt x="34" y="97"/>
                        </a:lnTo>
                        <a:lnTo>
                          <a:pt x="34" y="93"/>
                        </a:lnTo>
                        <a:lnTo>
                          <a:pt x="31" y="93"/>
                        </a:lnTo>
                        <a:lnTo>
                          <a:pt x="31" y="89"/>
                        </a:lnTo>
                        <a:lnTo>
                          <a:pt x="27" y="89"/>
                        </a:lnTo>
                        <a:lnTo>
                          <a:pt x="23" y="85"/>
                        </a:lnTo>
                        <a:lnTo>
                          <a:pt x="19" y="85"/>
                        </a:lnTo>
                        <a:lnTo>
                          <a:pt x="15" y="85"/>
                        </a:lnTo>
                        <a:lnTo>
                          <a:pt x="15" y="81"/>
                        </a:lnTo>
                        <a:lnTo>
                          <a:pt x="11" y="81"/>
                        </a:lnTo>
                        <a:lnTo>
                          <a:pt x="11" y="77"/>
                        </a:lnTo>
                        <a:lnTo>
                          <a:pt x="11" y="73"/>
                        </a:lnTo>
                        <a:lnTo>
                          <a:pt x="8" y="73"/>
                        </a:lnTo>
                        <a:lnTo>
                          <a:pt x="4" y="73"/>
                        </a:lnTo>
                        <a:lnTo>
                          <a:pt x="4" y="69"/>
                        </a:lnTo>
                        <a:lnTo>
                          <a:pt x="0" y="69"/>
                        </a:lnTo>
                        <a:lnTo>
                          <a:pt x="0" y="65"/>
                        </a:lnTo>
                        <a:lnTo>
                          <a:pt x="0" y="60"/>
                        </a:lnTo>
                        <a:lnTo>
                          <a:pt x="4" y="60"/>
                        </a:lnTo>
                        <a:lnTo>
                          <a:pt x="4" y="56"/>
                        </a:lnTo>
                        <a:lnTo>
                          <a:pt x="4" y="52"/>
                        </a:lnTo>
                        <a:lnTo>
                          <a:pt x="4" y="48"/>
                        </a:lnTo>
                        <a:lnTo>
                          <a:pt x="0" y="48"/>
                        </a:lnTo>
                        <a:lnTo>
                          <a:pt x="0" y="44"/>
                        </a:lnTo>
                        <a:lnTo>
                          <a:pt x="0" y="48"/>
                        </a:lnTo>
                        <a:lnTo>
                          <a:pt x="4" y="48"/>
                        </a:lnTo>
                        <a:lnTo>
                          <a:pt x="4" y="44"/>
                        </a:lnTo>
                        <a:lnTo>
                          <a:pt x="4" y="48"/>
                        </a:lnTo>
                        <a:lnTo>
                          <a:pt x="4" y="44"/>
                        </a:lnTo>
                        <a:lnTo>
                          <a:pt x="8" y="44"/>
                        </a:lnTo>
                        <a:lnTo>
                          <a:pt x="4" y="44"/>
                        </a:lnTo>
                        <a:lnTo>
                          <a:pt x="4" y="40"/>
                        </a:lnTo>
                        <a:lnTo>
                          <a:pt x="4" y="36"/>
                        </a:lnTo>
                        <a:lnTo>
                          <a:pt x="4" y="32"/>
                        </a:lnTo>
                        <a:lnTo>
                          <a:pt x="8" y="32"/>
                        </a:lnTo>
                        <a:lnTo>
                          <a:pt x="8" y="36"/>
                        </a:lnTo>
                        <a:lnTo>
                          <a:pt x="11" y="32"/>
                        </a:lnTo>
                        <a:lnTo>
                          <a:pt x="15" y="32"/>
                        </a:lnTo>
                        <a:lnTo>
                          <a:pt x="15" y="36"/>
                        </a:lnTo>
                        <a:lnTo>
                          <a:pt x="19" y="36"/>
                        </a:lnTo>
                        <a:lnTo>
                          <a:pt x="23" y="36"/>
                        </a:lnTo>
                        <a:lnTo>
                          <a:pt x="23" y="32"/>
                        </a:lnTo>
                        <a:lnTo>
                          <a:pt x="23" y="28"/>
                        </a:lnTo>
                        <a:lnTo>
                          <a:pt x="27" y="28"/>
                        </a:lnTo>
                        <a:close/>
                      </a:path>
                    </a:pathLst>
                  </a:custGeom>
                  <a:solidFill>
                    <a:srgbClr val="FF0000"/>
                  </a:solidFill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12" name="Freeform 888">
                    <a:extLst>
                      <a:ext uri="{FF2B5EF4-FFF2-40B4-BE49-F238E27FC236}">
                        <a16:creationId xmlns:a16="http://schemas.microsoft.com/office/drawing/2014/main" id="{36E9B8DA-D205-A97C-EE39-3D1ADA2DF31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45" y="1268"/>
                    <a:ext cx="35" cy="64"/>
                  </a:xfrm>
                  <a:custGeom>
                    <a:avLst/>
                    <a:gdLst>
                      <a:gd name="T0" fmla="*/ 15 w 35"/>
                      <a:gd name="T1" fmla="*/ 8 h 65"/>
                      <a:gd name="T2" fmla="*/ 31 w 35"/>
                      <a:gd name="T3" fmla="*/ 0 h 65"/>
                      <a:gd name="T4" fmla="*/ 31 w 35"/>
                      <a:gd name="T5" fmla="*/ 4 h 65"/>
                      <a:gd name="T6" fmla="*/ 31 w 35"/>
                      <a:gd name="T7" fmla="*/ 8 h 65"/>
                      <a:gd name="T8" fmla="*/ 27 w 35"/>
                      <a:gd name="T9" fmla="*/ 8 h 65"/>
                      <a:gd name="T10" fmla="*/ 27 w 35"/>
                      <a:gd name="T11" fmla="*/ 12 h 65"/>
                      <a:gd name="T12" fmla="*/ 31 w 35"/>
                      <a:gd name="T13" fmla="*/ 12 h 65"/>
                      <a:gd name="T14" fmla="*/ 35 w 35"/>
                      <a:gd name="T15" fmla="*/ 12 h 65"/>
                      <a:gd name="T16" fmla="*/ 35 w 35"/>
                      <a:gd name="T17" fmla="*/ 16 h 65"/>
                      <a:gd name="T18" fmla="*/ 35 w 35"/>
                      <a:gd name="T19" fmla="*/ 20 h 65"/>
                      <a:gd name="T20" fmla="*/ 31 w 35"/>
                      <a:gd name="T21" fmla="*/ 20 h 65"/>
                      <a:gd name="T22" fmla="*/ 35 w 35"/>
                      <a:gd name="T23" fmla="*/ 20 h 65"/>
                      <a:gd name="T24" fmla="*/ 35 w 35"/>
                      <a:gd name="T25" fmla="*/ 24 h 65"/>
                      <a:gd name="T26" fmla="*/ 31 w 35"/>
                      <a:gd name="T27" fmla="*/ 24 h 65"/>
                      <a:gd name="T28" fmla="*/ 27 w 35"/>
                      <a:gd name="T29" fmla="*/ 24 h 65"/>
                      <a:gd name="T30" fmla="*/ 27 w 35"/>
                      <a:gd name="T31" fmla="*/ 28 h 65"/>
                      <a:gd name="T32" fmla="*/ 31 w 35"/>
                      <a:gd name="T33" fmla="*/ 28 h 65"/>
                      <a:gd name="T34" fmla="*/ 31 w 35"/>
                      <a:gd name="T35" fmla="*/ 32 h 65"/>
                      <a:gd name="T36" fmla="*/ 31 w 35"/>
                      <a:gd name="T37" fmla="*/ 36 h 65"/>
                      <a:gd name="T38" fmla="*/ 27 w 35"/>
                      <a:gd name="T39" fmla="*/ 36 h 65"/>
                      <a:gd name="T40" fmla="*/ 27 w 35"/>
                      <a:gd name="T41" fmla="*/ 40 h 65"/>
                      <a:gd name="T42" fmla="*/ 27 w 35"/>
                      <a:gd name="T43" fmla="*/ 44 h 65"/>
                      <a:gd name="T44" fmla="*/ 27 w 35"/>
                      <a:gd name="T45" fmla="*/ 48 h 65"/>
                      <a:gd name="T46" fmla="*/ 31 w 35"/>
                      <a:gd name="T47" fmla="*/ 48 h 65"/>
                      <a:gd name="T48" fmla="*/ 31 w 35"/>
                      <a:gd name="T49" fmla="*/ 52 h 65"/>
                      <a:gd name="T50" fmla="*/ 31 w 35"/>
                      <a:gd name="T51" fmla="*/ 56 h 65"/>
                      <a:gd name="T52" fmla="*/ 31 w 35"/>
                      <a:gd name="T53" fmla="*/ 60 h 65"/>
                      <a:gd name="T54" fmla="*/ 27 w 35"/>
                      <a:gd name="T55" fmla="*/ 60 h 65"/>
                      <a:gd name="T56" fmla="*/ 27 w 35"/>
                      <a:gd name="T57" fmla="*/ 65 h 65"/>
                      <a:gd name="T58" fmla="*/ 23 w 35"/>
                      <a:gd name="T59" fmla="*/ 65 h 65"/>
                      <a:gd name="T60" fmla="*/ 19 w 35"/>
                      <a:gd name="T61" fmla="*/ 65 h 65"/>
                      <a:gd name="T62" fmla="*/ 15 w 35"/>
                      <a:gd name="T63" fmla="*/ 60 h 65"/>
                      <a:gd name="T64" fmla="*/ 15 w 35"/>
                      <a:gd name="T65" fmla="*/ 56 h 65"/>
                      <a:gd name="T66" fmla="*/ 12 w 35"/>
                      <a:gd name="T67" fmla="*/ 56 h 65"/>
                      <a:gd name="T68" fmla="*/ 12 w 35"/>
                      <a:gd name="T69" fmla="*/ 52 h 65"/>
                      <a:gd name="T70" fmla="*/ 8 w 35"/>
                      <a:gd name="T71" fmla="*/ 52 h 65"/>
                      <a:gd name="T72" fmla="*/ 0 w 35"/>
                      <a:gd name="T73" fmla="*/ 48 h 65"/>
                      <a:gd name="T74" fmla="*/ 4 w 35"/>
                      <a:gd name="T75" fmla="*/ 44 h 65"/>
                      <a:gd name="T76" fmla="*/ 12 w 35"/>
                      <a:gd name="T77" fmla="*/ 20 h 65"/>
                      <a:gd name="T78" fmla="*/ 12 w 35"/>
                      <a:gd name="T79" fmla="*/ 16 h 65"/>
                      <a:gd name="T80" fmla="*/ 12 w 35"/>
                      <a:gd name="T81" fmla="*/ 12 h 65"/>
                      <a:gd name="T82" fmla="*/ 15 w 35"/>
                      <a:gd name="T83" fmla="*/ 8 h 6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</a:cxnLst>
                    <a:rect l="0" t="0" r="r" b="b"/>
                    <a:pathLst>
                      <a:path w="35" h="65">
                        <a:moveTo>
                          <a:pt x="15" y="8"/>
                        </a:moveTo>
                        <a:lnTo>
                          <a:pt x="31" y="0"/>
                        </a:lnTo>
                        <a:lnTo>
                          <a:pt x="31" y="4"/>
                        </a:lnTo>
                        <a:lnTo>
                          <a:pt x="31" y="8"/>
                        </a:lnTo>
                        <a:lnTo>
                          <a:pt x="27" y="8"/>
                        </a:lnTo>
                        <a:lnTo>
                          <a:pt x="27" y="12"/>
                        </a:lnTo>
                        <a:lnTo>
                          <a:pt x="31" y="12"/>
                        </a:lnTo>
                        <a:lnTo>
                          <a:pt x="35" y="12"/>
                        </a:lnTo>
                        <a:lnTo>
                          <a:pt x="35" y="16"/>
                        </a:lnTo>
                        <a:lnTo>
                          <a:pt x="35" y="20"/>
                        </a:lnTo>
                        <a:lnTo>
                          <a:pt x="31" y="20"/>
                        </a:lnTo>
                        <a:lnTo>
                          <a:pt x="35" y="20"/>
                        </a:lnTo>
                        <a:lnTo>
                          <a:pt x="35" y="24"/>
                        </a:lnTo>
                        <a:lnTo>
                          <a:pt x="31" y="24"/>
                        </a:lnTo>
                        <a:lnTo>
                          <a:pt x="27" y="24"/>
                        </a:lnTo>
                        <a:lnTo>
                          <a:pt x="27" y="28"/>
                        </a:lnTo>
                        <a:lnTo>
                          <a:pt x="31" y="28"/>
                        </a:lnTo>
                        <a:lnTo>
                          <a:pt x="31" y="32"/>
                        </a:lnTo>
                        <a:lnTo>
                          <a:pt x="31" y="36"/>
                        </a:lnTo>
                        <a:lnTo>
                          <a:pt x="27" y="36"/>
                        </a:lnTo>
                        <a:lnTo>
                          <a:pt x="27" y="40"/>
                        </a:lnTo>
                        <a:lnTo>
                          <a:pt x="27" y="44"/>
                        </a:lnTo>
                        <a:lnTo>
                          <a:pt x="27" y="48"/>
                        </a:lnTo>
                        <a:lnTo>
                          <a:pt x="31" y="48"/>
                        </a:lnTo>
                        <a:lnTo>
                          <a:pt x="31" y="52"/>
                        </a:lnTo>
                        <a:lnTo>
                          <a:pt x="31" y="56"/>
                        </a:lnTo>
                        <a:lnTo>
                          <a:pt x="31" y="60"/>
                        </a:lnTo>
                        <a:lnTo>
                          <a:pt x="27" y="60"/>
                        </a:lnTo>
                        <a:lnTo>
                          <a:pt x="27" y="65"/>
                        </a:lnTo>
                        <a:lnTo>
                          <a:pt x="23" y="65"/>
                        </a:lnTo>
                        <a:lnTo>
                          <a:pt x="19" y="65"/>
                        </a:lnTo>
                        <a:lnTo>
                          <a:pt x="15" y="60"/>
                        </a:lnTo>
                        <a:lnTo>
                          <a:pt x="15" y="56"/>
                        </a:lnTo>
                        <a:lnTo>
                          <a:pt x="12" y="56"/>
                        </a:lnTo>
                        <a:lnTo>
                          <a:pt x="12" y="52"/>
                        </a:lnTo>
                        <a:lnTo>
                          <a:pt x="8" y="52"/>
                        </a:lnTo>
                        <a:lnTo>
                          <a:pt x="0" y="48"/>
                        </a:lnTo>
                        <a:lnTo>
                          <a:pt x="4" y="44"/>
                        </a:lnTo>
                        <a:lnTo>
                          <a:pt x="12" y="20"/>
                        </a:lnTo>
                        <a:lnTo>
                          <a:pt x="12" y="16"/>
                        </a:lnTo>
                        <a:lnTo>
                          <a:pt x="12" y="12"/>
                        </a:lnTo>
                        <a:lnTo>
                          <a:pt x="15" y="8"/>
                        </a:lnTo>
                        <a:close/>
                      </a:path>
                    </a:pathLst>
                  </a:custGeom>
                  <a:solidFill>
                    <a:srgbClr val="FF0000"/>
                  </a:solidFill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13" name="Freeform 889">
                    <a:extLst>
                      <a:ext uri="{FF2B5EF4-FFF2-40B4-BE49-F238E27FC236}">
                        <a16:creationId xmlns:a16="http://schemas.microsoft.com/office/drawing/2014/main" id="{C0D9C3F9-AED5-96FE-7F3F-D42EF5072E9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68" y="1275"/>
                    <a:ext cx="64" cy="66"/>
                  </a:xfrm>
                  <a:custGeom>
                    <a:avLst/>
                    <a:gdLst>
                      <a:gd name="T0" fmla="*/ 12 w 65"/>
                      <a:gd name="T1" fmla="*/ 0 h 65"/>
                      <a:gd name="T2" fmla="*/ 15 w 65"/>
                      <a:gd name="T3" fmla="*/ 4 h 65"/>
                      <a:gd name="T4" fmla="*/ 19 w 65"/>
                      <a:gd name="T5" fmla="*/ 0 h 65"/>
                      <a:gd name="T6" fmla="*/ 23 w 65"/>
                      <a:gd name="T7" fmla="*/ 4 h 65"/>
                      <a:gd name="T8" fmla="*/ 27 w 65"/>
                      <a:gd name="T9" fmla="*/ 8 h 65"/>
                      <a:gd name="T10" fmla="*/ 35 w 65"/>
                      <a:gd name="T11" fmla="*/ 8 h 65"/>
                      <a:gd name="T12" fmla="*/ 46 w 65"/>
                      <a:gd name="T13" fmla="*/ 24 h 65"/>
                      <a:gd name="T14" fmla="*/ 46 w 65"/>
                      <a:gd name="T15" fmla="*/ 32 h 65"/>
                      <a:gd name="T16" fmla="*/ 42 w 65"/>
                      <a:gd name="T17" fmla="*/ 36 h 65"/>
                      <a:gd name="T18" fmla="*/ 54 w 65"/>
                      <a:gd name="T19" fmla="*/ 40 h 65"/>
                      <a:gd name="T20" fmla="*/ 65 w 65"/>
                      <a:gd name="T21" fmla="*/ 40 h 65"/>
                      <a:gd name="T22" fmla="*/ 61 w 65"/>
                      <a:gd name="T23" fmla="*/ 44 h 65"/>
                      <a:gd name="T24" fmla="*/ 61 w 65"/>
                      <a:gd name="T25" fmla="*/ 52 h 65"/>
                      <a:gd name="T26" fmla="*/ 61 w 65"/>
                      <a:gd name="T27" fmla="*/ 61 h 65"/>
                      <a:gd name="T28" fmla="*/ 58 w 65"/>
                      <a:gd name="T29" fmla="*/ 57 h 65"/>
                      <a:gd name="T30" fmla="*/ 50 w 65"/>
                      <a:gd name="T31" fmla="*/ 57 h 65"/>
                      <a:gd name="T32" fmla="*/ 46 w 65"/>
                      <a:gd name="T33" fmla="*/ 61 h 65"/>
                      <a:gd name="T34" fmla="*/ 38 w 65"/>
                      <a:gd name="T35" fmla="*/ 61 h 65"/>
                      <a:gd name="T36" fmla="*/ 31 w 65"/>
                      <a:gd name="T37" fmla="*/ 61 h 65"/>
                      <a:gd name="T38" fmla="*/ 23 w 65"/>
                      <a:gd name="T39" fmla="*/ 65 h 65"/>
                      <a:gd name="T40" fmla="*/ 15 w 65"/>
                      <a:gd name="T41" fmla="*/ 65 h 65"/>
                      <a:gd name="T42" fmla="*/ 12 w 65"/>
                      <a:gd name="T43" fmla="*/ 61 h 65"/>
                      <a:gd name="T44" fmla="*/ 4 w 65"/>
                      <a:gd name="T45" fmla="*/ 61 h 65"/>
                      <a:gd name="T46" fmla="*/ 4 w 65"/>
                      <a:gd name="T47" fmla="*/ 61 h 65"/>
                      <a:gd name="T48" fmla="*/ 4 w 65"/>
                      <a:gd name="T49" fmla="*/ 57 h 65"/>
                      <a:gd name="T50" fmla="*/ 8 w 65"/>
                      <a:gd name="T51" fmla="*/ 52 h 65"/>
                      <a:gd name="T52" fmla="*/ 8 w 65"/>
                      <a:gd name="T53" fmla="*/ 44 h 65"/>
                      <a:gd name="T54" fmla="*/ 4 w 65"/>
                      <a:gd name="T55" fmla="*/ 40 h 65"/>
                      <a:gd name="T56" fmla="*/ 4 w 65"/>
                      <a:gd name="T57" fmla="*/ 32 h 65"/>
                      <a:gd name="T58" fmla="*/ 8 w 65"/>
                      <a:gd name="T59" fmla="*/ 28 h 65"/>
                      <a:gd name="T60" fmla="*/ 8 w 65"/>
                      <a:gd name="T61" fmla="*/ 20 h 65"/>
                      <a:gd name="T62" fmla="*/ 4 w 65"/>
                      <a:gd name="T63" fmla="*/ 16 h 65"/>
                      <a:gd name="T64" fmla="*/ 12 w 65"/>
                      <a:gd name="T65" fmla="*/ 16 h 65"/>
                      <a:gd name="T66" fmla="*/ 8 w 65"/>
                      <a:gd name="T67" fmla="*/ 12 h 65"/>
                      <a:gd name="T68" fmla="*/ 12 w 65"/>
                      <a:gd name="T69" fmla="*/ 8 h 6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</a:cxnLst>
                    <a:rect l="0" t="0" r="r" b="b"/>
                    <a:pathLst>
                      <a:path w="65" h="65">
                        <a:moveTo>
                          <a:pt x="12" y="4"/>
                        </a:moveTo>
                        <a:lnTo>
                          <a:pt x="12" y="0"/>
                        </a:lnTo>
                        <a:lnTo>
                          <a:pt x="15" y="0"/>
                        </a:lnTo>
                        <a:lnTo>
                          <a:pt x="15" y="4"/>
                        </a:lnTo>
                        <a:lnTo>
                          <a:pt x="19" y="4"/>
                        </a:lnTo>
                        <a:lnTo>
                          <a:pt x="19" y="0"/>
                        </a:lnTo>
                        <a:lnTo>
                          <a:pt x="19" y="4"/>
                        </a:lnTo>
                        <a:lnTo>
                          <a:pt x="23" y="4"/>
                        </a:lnTo>
                        <a:lnTo>
                          <a:pt x="27" y="4"/>
                        </a:lnTo>
                        <a:lnTo>
                          <a:pt x="27" y="8"/>
                        </a:lnTo>
                        <a:lnTo>
                          <a:pt x="31" y="4"/>
                        </a:lnTo>
                        <a:lnTo>
                          <a:pt x="35" y="8"/>
                        </a:lnTo>
                        <a:lnTo>
                          <a:pt x="50" y="20"/>
                        </a:lnTo>
                        <a:lnTo>
                          <a:pt x="46" y="24"/>
                        </a:lnTo>
                        <a:lnTo>
                          <a:pt x="46" y="28"/>
                        </a:lnTo>
                        <a:lnTo>
                          <a:pt x="46" y="32"/>
                        </a:lnTo>
                        <a:lnTo>
                          <a:pt x="46" y="36"/>
                        </a:lnTo>
                        <a:lnTo>
                          <a:pt x="42" y="36"/>
                        </a:lnTo>
                        <a:lnTo>
                          <a:pt x="42" y="40"/>
                        </a:lnTo>
                        <a:lnTo>
                          <a:pt x="54" y="40"/>
                        </a:lnTo>
                        <a:lnTo>
                          <a:pt x="65" y="36"/>
                        </a:lnTo>
                        <a:lnTo>
                          <a:pt x="65" y="40"/>
                        </a:lnTo>
                        <a:lnTo>
                          <a:pt x="65" y="44"/>
                        </a:lnTo>
                        <a:lnTo>
                          <a:pt x="61" y="44"/>
                        </a:lnTo>
                        <a:lnTo>
                          <a:pt x="61" y="48"/>
                        </a:lnTo>
                        <a:lnTo>
                          <a:pt x="61" y="52"/>
                        </a:lnTo>
                        <a:lnTo>
                          <a:pt x="61" y="57"/>
                        </a:lnTo>
                        <a:lnTo>
                          <a:pt x="61" y="61"/>
                        </a:lnTo>
                        <a:lnTo>
                          <a:pt x="58" y="61"/>
                        </a:lnTo>
                        <a:lnTo>
                          <a:pt x="58" y="57"/>
                        </a:lnTo>
                        <a:lnTo>
                          <a:pt x="54" y="57"/>
                        </a:lnTo>
                        <a:lnTo>
                          <a:pt x="50" y="57"/>
                        </a:lnTo>
                        <a:lnTo>
                          <a:pt x="50" y="61"/>
                        </a:lnTo>
                        <a:lnTo>
                          <a:pt x="46" y="61"/>
                        </a:lnTo>
                        <a:lnTo>
                          <a:pt x="42" y="61"/>
                        </a:lnTo>
                        <a:lnTo>
                          <a:pt x="38" y="61"/>
                        </a:lnTo>
                        <a:lnTo>
                          <a:pt x="35" y="61"/>
                        </a:lnTo>
                        <a:lnTo>
                          <a:pt x="31" y="61"/>
                        </a:lnTo>
                        <a:lnTo>
                          <a:pt x="27" y="61"/>
                        </a:lnTo>
                        <a:lnTo>
                          <a:pt x="23" y="65"/>
                        </a:lnTo>
                        <a:lnTo>
                          <a:pt x="19" y="65"/>
                        </a:lnTo>
                        <a:lnTo>
                          <a:pt x="15" y="65"/>
                        </a:lnTo>
                        <a:lnTo>
                          <a:pt x="12" y="65"/>
                        </a:lnTo>
                        <a:lnTo>
                          <a:pt x="12" y="61"/>
                        </a:lnTo>
                        <a:lnTo>
                          <a:pt x="8" y="61"/>
                        </a:lnTo>
                        <a:lnTo>
                          <a:pt x="4" y="61"/>
                        </a:lnTo>
                        <a:lnTo>
                          <a:pt x="4" y="57"/>
                        </a:lnTo>
                        <a:lnTo>
                          <a:pt x="4" y="61"/>
                        </a:lnTo>
                        <a:lnTo>
                          <a:pt x="0" y="57"/>
                        </a:lnTo>
                        <a:lnTo>
                          <a:pt x="4" y="57"/>
                        </a:lnTo>
                        <a:lnTo>
                          <a:pt x="4" y="52"/>
                        </a:lnTo>
                        <a:lnTo>
                          <a:pt x="8" y="52"/>
                        </a:lnTo>
                        <a:lnTo>
                          <a:pt x="8" y="48"/>
                        </a:lnTo>
                        <a:lnTo>
                          <a:pt x="8" y="44"/>
                        </a:lnTo>
                        <a:lnTo>
                          <a:pt x="8" y="40"/>
                        </a:lnTo>
                        <a:lnTo>
                          <a:pt x="4" y="40"/>
                        </a:lnTo>
                        <a:lnTo>
                          <a:pt x="4" y="36"/>
                        </a:lnTo>
                        <a:lnTo>
                          <a:pt x="4" y="32"/>
                        </a:lnTo>
                        <a:lnTo>
                          <a:pt x="4" y="28"/>
                        </a:lnTo>
                        <a:lnTo>
                          <a:pt x="8" y="28"/>
                        </a:lnTo>
                        <a:lnTo>
                          <a:pt x="8" y="24"/>
                        </a:lnTo>
                        <a:lnTo>
                          <a:pt x="8" y="20"/>
                        </a:lnTo>
                        <a:lnTo>
                          <a:pt x="4" y="20"/>
                        </a:lnTo>
                        <a:lnTo>
                          <a:pt x="4" y="16"/>
                        </a:lnTo>
                        <a:lnTo>
                          <a:pt x="8" y="16"/>
                        </a:lnTo>
                        <a:lnTo>
                          <a:pt x="12" y="16"/>
                        </a:lnTo>
                        <a:lnTo>
                          <a:pt x="12" y="12"/>
                        </a:lnTo>
                        <a:lnTo>
                          <a:pt x="8" y="12"/>
                        </a:lnTo>
                        <a:lnTo>
                          <a:pt x="12" y="12"/>
                        </a:lnTo>
                        <a:lnTo>
                          <a:pt x="12" y="8"/>
                        </a:lnTo>
                        <a:lnTo>
                          <a:pt x="12" y="4"/>
                        </a:lnTo>
                        <a:close/>
                      </a:path>
                    </a:pathLst>
                  </a:custGeom>
                  <a:solidFill>
                    <a:srgbClr val="FF0000"/>
                  </a:solidFill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14" name="Freeform 890">
                    <a:extLst>
                      <a:ext uri="{FF2B5EF4-FFF2-40B4-BE49-F238E27FC236}">
                        <a16:creationId xmlns:a16="http://schemas.microsoft.com/office/drawing/2014/main" id="{99F094FE-8A13-6FB7-B963-3245C0F57F3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94" y="1283"/>
                    <a:ext cx="38" cy="53"/>
                  </a:xfrm>
                  <a:custGeom>
                    <a:avLst/>
                    <a:gdLst>
                      <a:gd name="T0" fmla="*/ 8 w 38"/>
                      <a:gd name="T1" fmla="*/ 0 h 53"/>
                      <a:gd name="T2" fmla="*/ 12 w 38"/>
                      <a:gd name="T3" fmla="*/ 0 h 53"/>
                      <a:gd name="T4" fmla="*/ 15 w 38"/>
                      <a:gd name="T5" fmla="*/ 0 h 53"/>
                      <a:gd name="T6" fmla="*/ 15 w 38"/>
                      <a:gd name="T7" fmla="*/ 4 h 53"/>
                      <a:gd name="T8" fmla="*/ 19 w 38"/>
                      <a:gd name="T9" fmla="*/ 4 h 53"/>
                      <a:gd name="T10" fmla="*/ 19 w 38"/>
                      <a:gd name="T11" fmla="*/ 8 h 53"/>
                      <a:gd name="T12" fmla="*/ 15 w 38"/>
                      <a:gd name="T13" fmla="*/ 8 h 53"/>
                      <a:gd name="T14" fmla="*/ 19 w 38"/>
                      <a:gd name="T15" fmla="*/ 8 h 53"/>
                      <a:gd name="T16" fmla="*/ 23 w 38"/>
                      <a:gd name="T17" fmla="*/ 8 h 53"/>
                      <a:gd name="T18" fmla="*/ 27 w 38"/>
                      <a:gd name="T19" fmla="*/ 12 h 53"/>
                      <a:gd name="T20" fmla="*/ 27 w 38"/>
                      <a:gd name="T21" fmla="*/ 16 h 53"/>
                      <a:gd name="T22" fmla="*/ 27 w 38"/>
                      <a:gd name="T23" fmla="*/ 20 h 53"/>
                      <a:gd name="T24" fmla="*/ 31 w 38"/>
                      <a:gd name="T25" fmla="*/ 20 h 53"/>
                      <a:gd name="T26" fmla="*/ 31 w 38"/>
                      <a:gd name="T27" fmla="*/ 24 h 53"/>
                      <a:gd name="T28" fmla="*/ 31 w 38"/>
                      <a:gd name="T29" fmla="*/ 28 h 53"/>
                      <a:gd name="T30" fmla="*/ 35 w 38"/>
                      <a:gd name="T31" fmla="*/ 28 h 53"/>
                      <a:gd name="T32" fmla="*/ 35 w 38"/>
                      <a:gd name="T33" fmla="*/ 32 h 53"/>
                      <a:gd name="T34" fmla="*/ 38 w 38"/>
                      <a:gd name="T35" fmla="*/ 36 h 53"/>
                      <a:gd name="T36" fmla="*/ 38 w 38"/>
                      <a:gd name="T37" fmla="*/ 40 h 53"/>
                      <a:gd name="T38" fmla="*/ 35 w 38"/>
                      <a:gd name="T39" fmla="*/ 40 h 53"/>
                      <a:gd name="T40" fmla="*/ 31 w 38"/>
                      <a:gd name="T41" fmla="*/ 40 h 53"/>
                      <a:gd name="T42" fmla="*/ 27 w 38"/>
                      <a:gd name="T43" fmla="*/ 44 h 53"/>
                      <a:gd name="T44" fmla="*/ 27 w 38"/>
                      <a:gd name="T45" fmla="*/ 49 h 53"/>
                      <a:gd name="T46" fmla="*/ 23 w 38"/>
                      <a:gd name="T47" fmla="*/ 49 h 53"/>
                      <a:gd name="T48" fmla="*/ 23 w 38"/>
                      <a:gd name="T49" fmla="*/ 53 h 53"/>
                      <a:gd name="T50" fmla="*/ 19 w 38"/>
                      <a:gd name="T51" fmla="*/ 53 h 53"/>
                      <a:gd name="T52" fmla="*/ 15 w 38"/>
                      <a:gd name="T53" fmla="*/ 53 h 53"/>
                      <a:gd name="T54" fmla="*/ 12 w 38"/>
                      <a:gd name="T55" fmla="*/ 53 h 53"/>
                      <a:gd name="T56" fmla="*/ 12 w 38"/>
                      <a:gd name="T57" fmla="*/ 49 h 53"/>
                      <a:gd name="T58" fmla="*/ 8 w 38"/>
                      <a:gd name="T59" fmla="*/ 49 h 53"/>
                      <a:gd name="T60" fmla="*/ 8 w 38"/>
                      <a:gd name="T61" fmla="*/ 44 h 53"/>
                      <a:gd name="T62" fmla="*/ 4 w 38"/>
                      <a:gd name="T63" fmla="*/ 44 h 53"/>
                      <a:gd name="T64" fmla="*/ 4 w 38"/>
                      <a:gd name="T65" fmla="*/ 40 h 53"/>
                      <a:gd name="T66" fmla="*/ 4 w 38"/>
                      <a:gd name="T67" fmla="*/ 36 h 53"/>
                      <a:gd name="T68" fmla="*/ 4 w 38"/>
                      <a:gd name="T69" fmla="*/ 32 h 53"/>
                      <a:gd name="T70" fmla="*/ 0 w 38"/>
                      <a:gd name="T71" fmla="*/ 32 h 53"/>
                      <a:gd name="T72" fmla="*/ 0 w 38"/>
                      <a:gd name="T73" fmla="*/ 28 h 53"/>
                      <a:gd name="T74" fmla="*/ 0 w 38"/>
                      <a:gd name="T75" fmla="*/ 24 h 53"/>
                      <a:gd name="T76" fmla="*/ 4 w 38"/>
                      <a:gd name="T77" fmla="*/ 24 h 53"/>
                      <a:gd name="T78" fmla="*/ 0 w 38"/>
                      <a:gd name="T79" fmla="*/ 24 h 53"/>
                      <a:gd name="T80" fmla="*/ 4 w 38"/>
                      <a:gd name="T81" fmla="*/ 20 h 53"/>
                      <a:gd name="T82" fmla="*/ 4 w 38"/>
                      <a:gd name="T83" fmla="*/ 16 h 53"/>
                      <a:gd name="T84" fmla="*/ 4 w 38"/>
                      <a:gd name="T85" fmla="*/ 12 h 53"/>
                      <a:gd name="T86" fmla="*/ 4 w 38"/>
                      <a:gd name="T87" fmla="*/ 8 h 53"/>
                      <a:gd name="T88" fmla="*/ 4 w 38"/>
                      <a:gd name="T89" fmla="*/ 4 h 53"/>
                      <a:gd name="T90" fmla="*/ 8 w 38"/>
                      <a:gd name="T91" fmla="*/ 4 h 53"/>
                      <a:gd name="T92" fmla="*/ 8 w 38"/>
                      <a:gd name="T93" fmla="*/ 0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</a:cxnLst>
                    <a:rect l="0" t="0" r="r" b="b"/>
                    <a:pathLst>
                      <a:path w="38" h="53">
                        <a:moveTo>
                          <a:pt x="8" y="0"/>
                        </a:moveTo>
                        <a:lnTo>
                          <a:pt x="12" y="0"/>
                        </a:lnTo>
                        <a:lnTo>
                          <a:pt x="15" y="0"/>
                        </a:lnTo>
                        <a:lnTo>
                          <a:pt x="15" y="4"/>
                        </a:lnTo>
                        <a:lnTo>
                          <a:pt x="19" y="4"/>
                        </a:lnTo>
                        <a:lnTo>
                          <a:pt x="19" y="8"/>
                        </a:lnTo>
                        <a:lnTo>
                          <a:pt x="15" y="8"/>
                        </a:lnTo>
                        <a:lnTo>
                          <a:pt x="19" y="8"/>
                        </a:lnTo>
                        <a:lnTo>
                          <a:pt x="23" y="8"/>
                        </a:lnTo>
                        <a:lnTo>
                          <a:pt x="27" y="12"/>
                        </a:lnTo>
                        <a:lnTo>
                          <a:pt x="27" y="16"/>
                        </a:lnTo>
                        <a:lnTo>
                          <a:pt x="27" y="20"/>
                        </a:lnTo>
                        <a:lnTo>
                          <a:pt x="31" y="20"/>
                        </a:lnTo>
                        <a:lnTo>
                          <a:pt x="31" y="24"/>
                        </a:lnTo>
                        <a:lnTo>
                          <a:pt x="31" y="28"/>
                        </a:lnTo>
                        <a:lnTo>
                          <a:pt x="35" y="28"/>
                        </a:lnTo>
                        <a:lnTo>
                          <a:pt x="35" y="32"/>
                        </a:lnTo>
                        <a:lnTo>
                          <a:pt x="38" y="36"/>
                        </a:lnTo>
                        <a:lnTo>
                          <a:pt x="38" y="40"/>
                        </a:lnTo>
                        <a:lnTo>
                          <a:pt x="35" y="40"/>
                        </a:lnTo>
                        <a:lnTo>
                          <a:pt x="31" y="40"/>
                        </a:lnTo>
                        <a:lnTo>
                          <a:pt x="27" y="44"/>
                        </a:lnTo>
                        <a:lnTo>
                          <a:pt x="27" y="49"/>
                        </a:lnTo>
                        <a:lnTo>
                          <a:pt x="23" y="49"/>
                        </a:lnTo>
                        <a:lnTo>
                          <a:pt x="23" y="53"/>
                        </a:lnTo>
                        <a:lnTo>
                          <a:pt x="19" y="53"/>
                        </a:lnTo>
                        <a:lnTo>
                          <a:pt x="15" y="53"/>
                        </a:lnTo>
                        <a:lnTo>
                          <a:pt x="12" y="53"/>
                        </a:lnTo>
                        <a:lnTo>
                          <a:pt x="12" y="49"/>
                        </a:lnTo>
                        <a:lnTo>
                          <a:pt x="8" y="49"/>
                        </a:lnTo>
                        <a:lnTo>
                          <a:pt x="8" y="44"/>
                        </a:lnTo>
                        <a:lnTo>
                          <a:pt x="4" y="44"/>
                        </a:lnTo>
                        <a:lnTo>
                          <a:pt x="4" y="40"/>
                        </a:lnTo>
                        <a:lnTo>
                          <a:pt x="4" y="36"/>
                        </a:lnTo>
                        <a:lnTo>
                          <a:pt x="4" y="32"/>
                        </a:lnTo>
                        <a:lnTo>
                          <a:pt x="0" y="32"/>
                        </a:lnTo>
                        <a:lnTo>
                          <a:pt x="0" y="28"/>
                        </a:lnTo>
                        <a:lnTo>
                          <a:pt x="0" y="24"/>
                        </a:lnTo>
                        <a:lnTo>
                          <a:pt x="4" y="24"/>
                        </a:lnTo>
                        <a:lnTo>
                          <a:pt x="0" y="24"/>
                        </a:lnTo>
                        <a:lnTo>
                          <a:pt x="4" y="20"/>
                        </a:lnTo>
                        <a:lnTo>
                          <a:pt x="4" y="16"/>
                        </a:lnTo>
                        <a:lnTo>
                          <a:pt x="4" y="12"/>
                        </a:lnTo>
                        <a:lnTo>
                          <a:pt x="4" y="8"/>
                        </a:lnTo>
                        <a:lnTo>
                          <a:pt x="4" y="4"/>
                        </a:lnTo>
                        <a:lnTo>
                          <a:pt x="8" y="4"/>
                        </a:lnTo>
                        <a:lnTo>
                          <a:pt x="8" y="0"/>
                        </a:lnTo>
                        <a:close/>
                      </a:path>
                    </a:pathLst>
                  </a:custGeom>
                  <a:solidFill>
                    <a:srgbClr val="FF0000"/>
                  </a:solidFill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15" name="Freeform 891">
                    <a:extLst>
                      <a:ext uri="{FF2B5EF4-FFF2-40B4-BE49-F238E27FC236}">
                        <a16:creationId xmlns:a16="http://schemas.microsoft.com/office/drawing/2014/main" id="{9E4DE8E7-DCD5-6574-BC16-AF6722F0B43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49" y="1315"/>
                    <a:ext cx="69" cy="93"/>
                  </a:xfrm>
                  <a:custGeom>
                    <a:avLst/>
                    <a:gdLst>
                      <a:gd name="T0" fmla="*/ 38 w 69"/>
                      <a:gd name="T1" fmla="*/ 4 h 93"/>
                      <a:gd name="T2" fmla="*/ 42 w 69"/>
                      <a:gd name="T3" fmla="*/ 8 h 93"/>
                      <a:gd name="T4" fmla="*/ 46 w 69"/>
                      <a:gd name="T5" fmla="*/ 4 h 93"/>
                      <a:gd name="T6" fmla="*/ 46 w 69"/>
                      <a:gd name="T7" fmla="*/ 4 h 93"/>
                      <a:gd name="T8" fmla="*/ 46 w 69"/>
                      <a:gd name="T9" fmla="*/ 4 h 93"/>
                      <a:gd name="T10" fmla="*/ 50 w 69"/>
                      <a:gd name="T11" fmla="*/ 8 h 93"/>
                      <a:gd name="T12" fmla="*/ 50 w 69"/>
                      <a:gd name="T13" fmla="*/ 17 h 93"/>
                      <a:gd name="T14" fmla="*/ 53 w 69"/>
                      <a:gd name="T15" fmla="*/ 21 h 93"/>
                      <a:gd name="T16" fmla="*/ 53 w 69"/>
                      <a:gd name="T17" fmla="*/ 29 h 93"/>
                      <a:gd name="T18" fmla="*/ 57 w 69"/>
                      <a:gd name="T19" fmla="*/ 33 h 93"/>
                      <a:gd name="T20" fmla="*/ 57 w 69"/>
                      <a:gd name="T21" fmla="*/ 41 h 93"/>
                      <a:gd name="T22" fmla="*/ 61 w 69"/>
                      <a:gd name="T23" fmla="*/ 45 h 93"/>
                      <a:gd name="T24" fmla="*/ 65 w 69"/>
                      <a:gd name="T25" fmla="*/ 49 h 93"/>
                      <a:gd name="T26" fmla="*/ 69 w 69"/>
                      <a:gd name="T27" fmla="*/ 53 h 93"/>
                      <a:gd name="T28" fmla="*/ 69 w 69"/>
                      <a:gd name="T29" fmla="*/ 61 h 93"/>
                      <a:gd name="T30" fmla="*/ 65 w 69"/>
                      <a:gd name="T31" fmla="*/ 65 h 93"/>
                      <a:gd name="T32" fmla="*/ 65 w 69"/>
                      <a:gd name="T33" fmla="*/ 69 h 93"/>
                      <a:gd name="T34" fmla="*/ 65 w 69"/>
                      <a:gd name="T35" fmla="*/ 69 h 93"/>
                      <a:gd name="T36" fmla="*/ 65 w 69"/>
                      <a:gd name="T37" fmla="*/ 77 h 93"/>
                      <a:gd name="T38" fmla="*/ 65 w 69"/>
                      <a:gd name="T39" fmla="*/ 85 h 93"/>
                      <a:gd name="T40" fmla="*/ 65 w 69"/>
                      <a:gd name="T41" fmla="*/ 93 h 93"/>
                      <a:gd name="T42" fmla="*/ 57 w 69"/>
                      <a:gd name="T43" fmla="*/ 93 h 93"/>
                      <a:gd name="T44" fmla="*/ 50 w 69"/>
                      <a:gd name="T45" fmla="*/ 93 h 93"/>
                      <a:gd name="T46" fmla="*/ 46 w 69"/>
                      <a:gd name="T47" fmla="*/ 89 h 93"/>
                      <a:gd name="T48" fmla="*/ 38 w 69"/>
                      <a:gd name="T49" fmla="*/ 89 h 93"/>
                      <a:gd name="T50" fmla="*/ 34 w 69"/>
                      <a:gd name="T51" fmla="*/ 85 h 93"/>
                      <a:gd name="T52" fmla="*/ 30 w 69"/>
                      <a:gd name="T53" fmla="*/ 81 h 93"/>
                      <a:gd name="T54" fmla="*/ 27 w 69"/>
                      <a:gd name="T55" fmla="*/ 77 h 93"/>
                      <a:gd name="T56" fmla="*/ 19 w 69"/>
                      <a:gd name="T57" fmla="*/ 61 h 93"/>
                      <a:gd name="T58" fmla="*/ 7 w 69"/>
                      <a:gd name="T59" fmla="*/ 49 h 93"/>
                      <a:gd name="T60" fmla="*/ 4 w 69"/>
                      <a:gd name="T61" fmla="*/ 41 h 93"/>
                      <a:gd name="T62" fmla="*/ 7 w 69"/>
                      <a:gd name="T63" fmla="*/ 33 h 93"/>
                      <a:gd name="T64" fmla="*/ 15 w 69"/>
                      <a:gd name="T65" fmla="*/ 21 h 93"/>
                      <a:gd name="T66" fmla="*/ 15 w 69"/>
                      <a:gd name="T67" fmla="*/ 12 h 93"/>
                      <a:gd name="T68" fmla="*/ 19 w 69"/>
                      <a:gd name="T69" fmla="*/ 8 h 93"/>
                      <a:gd name="T70" fmla="*/ 23 w 69"/>
                      <a:gd name="T71" fmla="*/ 4 h 93"/>
                      <a:gd name="T72" fmla="*/ 30 w 69"/>
                      <a:gd name="T73" fmla="*/ 4 h 93"/>
                      <a:gd name="T74" fmla="*/ 34 w 69"/>
                      <a:gd name="T75" fmla="*/ 0 h 9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</a:cxnLst>
                    <a:rect l="0" t="0" r="r" b="b"/>
                    <a:pathLst>
                      <a:path w="69" h="93">
                        <a:moveTo>
                          <a:pt x="34" y="4"/>
                        </a:moveTo>
                        <a:lnTo>
                          <a:pt x="38" y="4"/>
                        </a:lnTo>
                        <a:lnTo>
                          <a:pt x="38" y="8"/>
                        </a:lnTo>
                        <a:lnTo>
                          <a:pt x="42" y="8"/>
                        </a:lnTo>
                        <a:lnTo>
                          <a:pt x="42" y="4"/>
                        </a:lnTo>
                        <a:lnTo>
                          <a:pt x="46" y="4"/>
                        </a:lnTo>
                        <a:lnTo>
                          <a:pt x="46" y="8"/>
                        </a:lnTo>
                        <a:lnTo>
                          <a:pt x="46" y="4"/>
                        </a:lnTo>
                        <a:lnTo>
                          <a:pt x="46" y="8"/>
                        </a:lnTo>
                        <a:lnTo>
                          <a:pt x="46" y="4"/>
                        </a:lnTo>
                        <a:lnTo>
                          <a:pt x="50" y="4"/>
                        </a:lnTo>
                        <a:lnTo>
                          <a:pt x="50" y="8"/>
                        </a:lnTo>
                        <a:lnTo>
                          <a:pt x="50" y="12"/>
                        </a:lnTo>
                        <a:lnTo>
                          <a:pt x="50" y="17"/>
                        </a:lnTo>
                        <a:lnTo>
                          <a:pt x="53" y="17"/>
                        </a:lnTo>
                        <a:lnTo>
                          <a:pt x="53" y="21"/>
                        </a:lnTo>
                        <a:lnTo>
                          <a:pt x="53" y="25"/>
                        </a:lnTo>
                        <a:lnTo>
                          <a:pt x="53" y="29"/>
                        </a:lnTo>
                        <a:lnTo>
                          <a:pt x="53" y="33"/>
                        </a:lnTo>
                        <a:lnTo>
                          <a:pt x="57" y="33"/>
                        </a:lnTo>
                        <a:lnTo>
                          <a:pt x="57" y="37"/>
                        </a:lnTo>
                        <a:lnTo>
                          <a:pt x="57" y="41"/>
                        </a:lnTo>
                        <a:lnTo>
                          <a:pt x="61" y="41"/>
                        </a:lnTo>
                        <a:lnTo>
                          <a:pt x="61" y="45"/>
                        </a:lnTo>
                        <a:lnTo>
                          <a:pt x="65" y="45"/>
                        </a:lnTo>
                        <a:lnTo>
                          <a:pt x="65" y="49"/>
                        </a:lnTo>
                        <a:lnTo>
                          <a:pt x="69" y="49"/>
                        </a:lnTo>
                        <a:lnTo>
                          <a:pt x="69" y="53"/>
                        </a:lnTo>
                        <a:lnTo>
                          <a:pt x="69" y="57"/>
                        </a:lnTo>
                        <a:lnTo>
                          <a:pt x="69" y="61"/>
                        </a:lnTo>
                        <a:lnTo>
                          <a:pt x="65" y="61"/>
                        </a:lnTo>
                        <a:lnTo>
                          <a:pt x="65" y="65"/>
                        </a:lnTo>
                        <a:lnTo>
                          <a:pt x="69" y="65"/>
                        </a:lnTo>
                        <a:lnTo>
                          <a:pt x="65" y="69"/>
                        </a:lnTo>
                        <a:lnTo>
                          <a:pt x="69" y="69"/>
                        </a:lnTo>
                        <a:lnTo>
                          <a:pt x="65" y="69"/>
                        </a:lnTo>
                        <a:lnTo>
                          <a:pt x="65" y="73"/>
                        </a:lnTo>
                        <a:lnTo>
                          <a:pt x="65" y="77"/>
                        </a:lnTo>
                        <a:lnTo>
                          <a:pt x="65" y="81"/>
                        </a:lnTo>
                        <a:lnTo>
                          <a:pt x="65" y="85"/>
                        </a:lnTo>
                        <a:lnTo>
                          <a:pt x="65" y="89"/>
                        </a:lnTo>
                        <a:lnTo>
                          <a:pt x="65" y="93"/>
                        </a:lnTo>
                        <a:lnTo>
                          <a:pt x="61" y="93"/>
                        </a:lnTo>
                        <a:lnTo>
                          <a:pt x="57" y="93"/>
                        </a:lnTo>
                        <a:lnTo>
                          <a:pt x="53" y="93"/>
                        </a:lnTo>
                        <a:lnTo>
                          <a:pt x="50" y="93"/>
                        </a:lnTo>
                        <a:lnTo>
                          <a:pt x="46" y="93"/>
                        </a:lnTo>
                        <a:lnTo>
                          <a:pt x="46" y="89"/>
                        </a:lnTo>
                        <a:lnTo>
                          <a:pt x="42" y="89"/>
                        </a:lnTo>
                        <a:lnTo>
                          <a:pt x="38" y="89"/>
                        </a:lnTo>
                        <a:lnTo>
                          <a:pt x="38" y="85"/>
                        </a:lnTo>
                        <a:lnTo>
                          <a:pt x="34" y="85"/>
                        </a:lnTo>
                        <a:lnTo>
                          <a:pt x="34" y="81"/>
                        </a:lnTo>
                        <a:lnTo>
                          <a:pt x="30" y="81"/>
                        </a:lnTo>
                        <a:lnTo>
                          <a:pt x="30" y="77"/>
                        </a:lnTo>
                        <a:lnTo>
                          <a:pt x="27" y="77"/>
                        </a:lnTo>
                        <a:lnTo>
                          <a:pt x="23" y="69"/>
                        </a:lnTo>
                        <a:lnTo>
                          <a:pt x="19" y="61"/>
                        </a:lnTo>
                        <a:lnTo>
                          <a:pt x="15" y="61"/>
                        </a:lnTo>
                        <a:lnTo>
                          <a:pt x="7" y="49"/>
                        </a:lnTo>
                        <a:lnTo>
                          <a:pt x="0" y="41"/>
                        </a:lnTo>
                        <a:lnTo>
                          <a:pt x="4" y="41"/>
                        </a:lnTo>
                        <a:lnTo>
                          <a:pt x="4" y="33"/>
                        </a:lnTo>
                        <a:lnTo>
                          <a:pt x="7" y="33"/>
                        </a:lnTo>
                        <a:lnTo>
                          <a:pt x="7" y="29"/>
                        </a:lnTo>
                        <a:lnTo>
                          <a:pt x="15" y="21"/>
                        </a:lnTo>
                        <a:lnTo>
                          <a:pt x="15" y="17"/>
                        </a:lnTo>
                        <a:lnTo>
                          <a:pt x="15" y="12"/>
                        </a:lnTo>
                        <a:lnTo>
                          <a:pt x="19" y="12"/>
                        </a:lnTo>
                        <a:lnTo>
                          <a:pt x="19" y="8"/>
                        </a:lnTo>
                        <a:lnTo>
                          <a:pt x="23" y="8"/>
                        </a:lnTo>
                        <a:lnTo>
                          <a:pt x="23" y="4"/>
                        </a:lnTo>
                        <a:lnTo>
                          <a:pt x="27" y="4"/>
                        </a:lnTo>
                        <a:lnTo>
                          <a:pt x="30" y="4"/>
                        </a:lnTo>
                        <a:lnTo>
                          <a:pt x="34" y="4"/>
                        </a:lnTo>
                        <a:lnTo>
                          <a:pt x="34" y="0"/>
                        </a:lnTo>
                        <a:lnTo>
                          <a:pt x="34" y="4"/>
                        </a:lnTo>
                        <a:close/>
                      </a:path>
                    </a:pathLst>
                  </a:custGeom>
                  <a:solidFill>
                    <a:srgbClr val="FF0000"/>
                  </a:solidFill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16" name="Freeform 892">
                    <a:extLst>
                      <a:ext uri="{FF2B5EF4-FFF2-40B4-BE49-F238E27FC236}">
                        <a16:creationId xmlns:a16="http://schemas.microsoft.com/office/drawing/2014/main" id="{025A6598-69D7-952E-239E-F7B45415136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95" y="1320"/>
                    <a:ext cx="72" cy="84"/>
                  </a:xfrm>
                  <a:custGeom>
                    <a:avLst/>
                    <a:gdLst>
                      <a:gd name="T0" fmla="*/ 4 w 73"/>
                      <a:gd name="T1" fmla="*/ 29 h 85"/>
                      <a:gd name="T2" fmla="*/ 0 w 73"/>
                      <a:gd name="T3" fmla="*/ 25 h 85"/>
                      <a:gd name="T4" fmla="*/ 0 w 73"/>
                      <a:gd name="T5" fmla="*/ 17 h 85"/>
                      <a:gd name="T6" fmla="*/ 4 w 73"/>
                      <a:gd name="T7" fmla="*/ 13 h 85"/>
                      <a:gd name="T8" fmla="*/ 7 w 73"/>
                      <a:gd name="T9" fmla="*/ 17 h 85"/>
                      <a:gd name="T10" fmla="*/ 11 w 73"/>
                      <a:gd name="T11" fmla="*/ 21 h 85"/>
                      <a:gd name="T12" fmla="*/ 15 w 73"/>
                      <a:gd name="T13" fmla="*/ 17 h 85"/>
                      <a:gd name="T14" fmla="*/ 15 w 73"/>
                      <a:gd name="T15" fmla="*/ 8 h 85"/>
                      <a:gd name="T16" fmla="*/ 19 w 73"/>
                      <a:gd name="T17" fmla="*/ 4 h 85"/>
                      <a:gd name="T18" fmla="*/ 27 w 73"/>
                      <a:gd name="T19" fmla="*/ 4 h 85"/>
                      <a:gd name="T20" fmla="*/ 30 w 73"/>
                      <a:gd name="T21" fmla="*/ 0 h 85"/>
                      <a:gd name="T22" fmla="*/ 34 w 73"/>
                      <a:gd name="T23" fmla="*/ 4 h 85"/>
                      <a:gd name="T24" fmla="*/ 34 w 73"/>
                      <a:gd name="T25" fmla="*/ 13 h 85"/>
                      <a:gd name="T26" fmla="*/ 34 w 73"/>
                      <a:gd name="T27" fmla="*/ 13 h 85"/>
                      <a:gd name="T28" fmla="*/ 42 w 73"/>
                      <a:gd name="T29" fmla="*/ 13 h 85"/>
                      <a:gd name="T30" fmla="*/ 46 w 73"/>
                      <a:gd name="T31" fmla="*/ 17 h 85"/>
                      <a:gd name="T32" fmla="*/ 42 w 73"/>
                      <a:gd name="T33" fmla="*/ 21 h 85"/>
                      <a:gd name="T34" fmla="*/ 46 w 73"/>
                      <a:gd name="T35" fmla="*/ 25 h 85"/>
                      <a:gd name="T36" fmla="*/ 42 w 73"/>
                      <a:gd name="T37" fmla="*/ 29 h 85"/>
                      <a:gd name="T38" fmla="*/ 50 w 73"/>
                      <a:gd name="T39" fmla="*/ 33 h 85"/>
                      <a:gd name="T40" fmla="*/ 50 w 73"/>
                      <a:gd name="T41" fmla="*/ 41 h 85"/>
                      <a:gd name="T42" fmla="*/ 57 w 73"/>
                      <a:gd name="T43" fmla="*/ 41 h 85"/>
                      <a:gd name="T44" fmla="*/ 53 w 73"/>
                      <a:gd name="T45" fmla="*/ 45 h 85"/>
                      <a:gd name="T46" fmla="*/ 57 w 73"/>
                      <a:gd name="T47" fmla="*/ 49 h 85"/>
                      <a:gd name="T48" fmla="*/ 57 w 73"/>
                      <a:gd name="T49" fmla="*/ 57 h 85"/>
                      <a:gd name="T50" fmla="*/ 61 w 73"/>
                      <a:gd name="T51" fmla="*/ 61 h 85"/>
                      <a:gd name="T52" fmla="*/ 69 w 73"/>
                      <a:gd name="T53" fmla="*/ 61 h 85"/>
                      <a:gd name="T54" fmla="*/ 73 w 73"/>
                      <a:gd name="T55" fmla="*/ 65 h 85"/>
                      <a:gd name="T56" fmla="*/ 69 w 73"/>
                      <a:gd name="T57" fmla="*/ 69 h 85"/>
                      <a:gd name="T58" fmla="*/ 65 w 73"/>
                      <a:gd name="T59" fmla="*/ 73 h 85"/>
                      <a:gd name="T60" fmla="*/ 61 w 73"/>
                      <a:gd name="T61" fmla="*/ 77 h 85"/>
                      <a:gd name="T62" fmla="*/ 65 w 73"/>
                      <a:gd name="T63" fmla="*/ 81 h 85"/>
                      <a:gd name="T64" fmla="*/ 57 w 73"/>
                      <a:gd name="T65" fmla="*/ 81 h 85"/>
                      <a:gd name="T66" fmla="*/ 53 w 73"/>
                      <a:gd name="T67" fmla="*/ 85 h 85"/>
                      <a:gd name="T68" fmla="*/ 46 w 73"/>
                      <a:gd name="T69" fmla="*/ 85 h 85"/>
                      <a:gd name="T70" fmla="*/ 42 w 73"/>
                      <a:gd name="T71" fmla="*/ 85 h 85"/>
                      <a:gd name="T72" fmla="*/ 38 w 73"/>
                      <a:gd name="T73" fmla="*/ 81 h 85"/>
                      <a:gd name="T74" fmla="*/ 30 w 73"/>
                      <a:gd name="T75" fmla="*/ 81 h 85"/>
                      <a:gd name="T76" fmla="*/ 30 w 73"/>
                      <a:gd name="T77" fmla="*/ 81 h 85"/>
                      <a:gd name="T78" fmla="*/ 27 w 73"/>
                      <a:gd name="T79" fmla="*/ 73 h 85"/>
                      <a:gd name="T80" fmla="*/ 23 w 73"/>
                      <a:gd name="T81" fmla="*/ 69 h 85"/>
                      <a:gd name="T82" fmla="*/ 19 w 73"/>
                      <a:gd name="T83" fmla="*/ 65 h 85"/>
                      <a:gd name="T84" fmla="*/ 15 w 73"/>
                      <a:gd name="T85" fmla="*/ 69 h 85"/>
                      <a:gd name="T86" fmla="*/ 11 w 73"/>
                      <a:gd name="T87" fmla="*/ 73 h 85"/>
                      <a:gd name="T88" fmla="*/ 7 w 73"/>
                      <a:gd name="T89" fmla="*/ 69 h 85"/>
                      <a:gd name="T90" fmla="*/ 15 w 73"/>
                      <a:gd name="T91" fmla="*/ 61 h 85"/>
                      <a:gd name="T92" fmla="*/ 19 w 73"/>
                      <a:gd name="T93" fmla="*/ 57 h 85"/>
                      <a:gd name="T94" fmla="*/ 23 w 73"/>
                      <a:gd name="T95" fmla="*/ 53 h 85"/>
                      <a:gd name="T96" fmla="*/ 19 w 73"/>
                      <a:gd name="T97" fmla="*/ 49 h 85"/>
                      <a:gd name="T98" fmla="*/ 15 w 73"/>
                      <a:gd name="T99" fmla="*/ 45 h 85"/>
                      <a:gd name="T100" fmla="*/ 11 w 73"/>
                      <a:gd name="T101" fmla="*/ 37 h 85"/>
                      <a:gd name="T102" fmla="*/ 11 w 73"/>
                      <a:gd name="T103" fmla="*/ 37 h 85"/>
                      <a:gd name="T104" fmla="*/ 7 w 73"/>
                      <a:gd name="T105" fmla="*/ 33 h 8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</a:cxnLst>
                    <a:rect l="0" t="0" r="r" b="b"/>
                    <a:pathLst>
                      <a:path w="73" h="85">
                        <a:moveTo>
                          <a:pt x="7" y="33"/>
                        </a:moveTo>
                        <a:lnTo>
                          <a:pt x="4" y="29"/>
                        </a:lnTo>
                        <a:lnTo>
                          <a:pt x="4" y="25"/>
                        </a:lnTo>
                        <a:lnTo>
                          <a:pt x="0" y="25"/>
                        </a:lnTo>
                        <a:lnTo>
                          <a:pt x="0" y="21"/>
                        </a:lnTo>
                        <a:lnTo>
                          <a:pt x="0" y="17"/>
                        </a:lnTo>
                        <a:lnTo>
                          <a:pt x="0" y="13"/>
                        </a:lnTo>
                        <a:lnTo>
                          <a:pt x="4" y="13"/>
                        </a:lnTo>
                        <a:lnTo>
                          <a:pt x="7" y="13"/>
                        </a:lnTo>
                        <a:lnTo>
                          <a:pt x="7" y="17"/>
                        </a:lnTo>
                        <a:lnTo>
                          <a:pt x="7" y="21"/>
                        </a:lnTo>
                        <a:lnTo>
                          <a:pt x="11" y="21"/>
                        </a:lnTo>
                        <a:lnTo>
                          <a:pt x="11" y="17"/>
                        </a:lnTo>
                        <a:lnTo>
                          <a:pt x="15" y="17"/>
                        </a:lnTo>
                        <a:lnTo>
                          <a:pt x="15" y="13"/>
                        </a:lnTo>
                        <a:lnTo>
                          <a:pt x="15" y="8"/>
                        </a:lnTo>
                        <a:lnTo>
                          <a:pt x="19" y="8"/>
                        </a:lnTo>
                        <a:lnTo>
                          <a:pt x="19" y="4"/>
                        </a:lnTo>
                        <a:lnTo>
                          <a:pt x="23" y="4"/>
                        </a:lnTo>
                        <a:lnTo>
                          <a:pt x="27" y="4"/>
                        </a:lnTo>
                        <a:lnTo>
                          <a:pt x="27" y="0"/>
                        </a:lnTo>
                        <a:lnTo>
                          <a:pt x="30" y="0"/>
                        </a:lnTo>
                        <a:lnTo>
                          <a:pt x="30" y="4"/>
                        </a:lnTo>
                        <a:lnTo>
                          <a:pt x="34" y="4"/>
                        </a:lnTo>
                        <a:lnTo>
                          <a:pt x="34" y="8"/>
                        </a:lnTo>
                        <a:lnTo>
                          <a:pt x="34" y="13"/>
                        </a:lnTo>
                        <a:lnTo>
                          <a:pt x="34" y="8"/>
                        </a:lnTo>
                        <a:lnTo>
                          <a:pt x="34" y="13"/>
                        </a:lnTo>
                        <a:lnTo>
                          <a:pt x="38" y="13"/>
                        </a:lnTo>
                        <a:lnTo>
                          <a:pt x="42" y="13"/>
                        </a:lnTo>
                        <a:lnTo>
                          <a:pt x="42" y="17"/>
                        </a:lnTo>
                        <a:lnTo>
                          <a:pt x="46" y="17"/>
                        </a:lnTo>
                        <a:lnTo>
                          <a:pt x="46" y="21"/>
                        </a:lnTo>
                        <a:lnTo>
                          <a:pt x="42" y="21"/>
                        </a:lnTo>
                        <a:lnTo>
                          <a:pt x="42" y="25"/>
                        </a:lnTo>
                        <a:lnTo>
                          <a:pt x="46" y="25"/>
                        </a:lnTo>
                        <a:lnTo>
                          <a:pt x="46" y="29"/>
                        </a:lnTo>
                        <a:lnTo>
                          <a:pt x="42" y="29"/>
                        </a:lnTo>
                        <a:lnTo>
                          <a:pt x="46" y="33"/>
                        </a:lnTo>
                        <a:lnTo>
                          <a:pt x="50" y="33"/>
                        </a:lnTo>
                        <a:lnTo>
                          <a:pt x="50" y="37"/>
                        </a:lnTo>
                        <a:lnTo>
                          <a:pt x="50" y="41"/>
                        </a:lnTo>
                        <a:lnTo>
                          <a:pt x="53" y="41"/>
                        </a:lnTo>
                        <a:lnTo>
                          <a:pt x="57" y="41"/>
                        </a:lnTo>
                        <a:lnTo>
                          <a:pt x="53" y="41"/>
                        </a:lnTo>
                        <a:lnTo>
                          <a:pt x="53" y="45"/>
                        </a:lnTo>
                        <a:lnTo>
                          <a:pt x="57" y="45"/>
                        </a:lnTo>
                        <a:lnTo>
                          <a:pt x="57" y="49"/>
                        </a:lnTo>
                        <a:lnTo>
                          <a:pt x="57" y="53"/>
                        </a:lnTo>
                        <a:lnTo>
                          <a:pt x="57" y="57"/>
                        </a:lnTo>
                        <a:lnTo>
                          <a:pt x="61" y="57"/>
                        </a:lnTo>
                        <a:lnTo>
                          <a:pt x="61" y="61"/>
                        </a:lnTo>
                        <a:lnTo>
                          <a:pt x="65" y="61"/>
                        </a:lnTo>
                        <a:lnTo>
                          <a:pt x="69" y="61"/>
                        </a:lnTo>
                        <a:lnTo>
                          <a:pt x="69" y="65"/>
                        </a:lnTo>
                        <a:lnTo>
                          <a:pt x="73" y="65"/>
                        </a:lnTo>
                        <a:lnTo>
                          <a:pt x="69" y="65"/>
                        </a:lnTo>
                        <a:lnTo>
                          <a:pt x="69" y="69"/>
                        </a:lnTo>
                        <a:lnTo>
                          <a:pt x="65" y="69"/>
                        </a:lnTo>
                        <a:lnTo>
                          <a:pt x="65" y="73"/>
                        </a:lnTo>
                        <a:lnTo>
                          <a:pt x="61" y="73"/>
                        </a:lnTo>
                        <a:lnTo>
                          <a:pt x="61" y="77"/>
                        </a:lnTo>
                        <a:lnTo>
                          <a:pt x="61" y="81"/>
                        </a:lnTo>
                        <a:lnTo>
                          <a:pt x="65" y="81"/>
                        </a:lnTo>
                        <a:lnTo>
                          <a:pt x="61" y="81"/>
                        </a:lnTo>
                        <a:lnTo>
                          <a:pt x="57" y="81"/>
                        </a:lnTo>
                        <a:lnTo>
                          <a:pt x="57" y="85"/>
                        </a:lnTo>
                        <a:lnTo>
                          <a:pt x="53" y="85"/>
                        </a:lnTo>
                        <a:lnTo>
                          <a:pt x="50" y="85"/>
                        </a:lnTo>
                        <a:lnTo>
                          <a:pt x="46" y="85"/>
                        </a:lnTo>
                        <a:lnTo>
                          <a:pt x="42" y="81"/>
                        </a:lnTo>
                        <a:lnTo>
                          <a:pt x="42" y="85"/>
                        </a:lnTo>
                        <a:lnTo>
                          <a:pt x="38" y="85"/>
                        </a:lnTo>
                        <a:lnTo>
                          <a:pt x="38" y="81"/>
                        </a:lnTo>
                        <a:lnTo>
                          <a:pt x="34" y="81"/>
                        </a:lnTo>
                        <a:lnTo>
                          <a:pt x="30" y="81"/>
                        </a:lnTo>
                        <a:lnTo>
                          <a:pt x="30" y="77"/>
                        </a:lnTo>
                        <a:lnTo>
                          <a:pt x="30" y="81"/>
                        </a:lnTo>
                        <a:lnTo>
                          <a:pt x="27" y="77"/>
                        </a:lnTo>
                        <a:lnTo>
                          <a:pt x="27" y="73"/>
                        </a:lnTo>
                        <a:lnTo>
                          <a:pt x="23" y="73"/>
                        </a:lnTo>
                        <a:lnTo>
                          <a:pt x="23" y="69"/>
                        </a:lnTo>
                        <a:lnTo>
                          <a:pt x="23" y="65"/>
                        </a:lnTo>
                        <a:lnTo>
                          <a:pt x="19" y="65"/>
                        </a:lnTo>
                        <a:lnTo>
                          <a:pt x="19" y="69"/>
                        </a:lnTo>
                        <a:lnTo>
                          <a:pt x="15" y="69"/>
                        </a:lnTo>
                        <a:lnTo>
                          <a:pt x="15" y="73"/>
                        </a:lnTo>
                        <a:lnTo>
                          <a:pt x="11" y="73"/>
                        </a:lnTo>
                        <a:lnTo>
                          <a:pt x="7" y="73"/>
                        </a:lnTo>
                        <a:lnTo>
                          <a:pt x="7" y="69"/>
                        </a:lnTo>
                        <a:lnTo>
                          <a:pt x="11" y="65"/>
                        </a:lnTo>
                        <a:lnTo>
                          <a:pt x="15" y="61"/>
                        </a:lnTo>
                        <a:lnTo>
                          <a:pt x="19" y="61"/>
                        </a:lnTo>
                        <a:lnTo>
                          <a:pt x="19" y="57"/>
                        </a:lnTo>
                        <a:lnTo>
                          <a:pt x="23" y="57"/>
                        </a:lnTo>
                        <a:lnTo>
                          <a:pt x="23" y="53"/>
                        </a:lnTo>
                        <a:lnTo>
                          <a:pt x="23" y="49"/>
                        </a:lnTo>
                        <a:lnTo>
                          <a:pt x="19" y="49"/>
                        </a:lnTo>
                        <a:lnTo>
                          <a:pt x="19" y="45"/>
                        </a:lnTo>
                        <a:lnTo>
                          <a:pt x="15" y="45"/>
                        </a:lnTo>
                        <a:lnTo>
                          <a:pt x="15" y="41"/>
                        </a:lnTo>
                        <a:lnTo>
                          <a:pt x="11" y="37"/>
                        </a:lnTo>
                        <a:lnTo>
                          <a:pt x="11" y="41"/>
                        </a:lnTo>
                        <a:lnTo>
                          <a:pt x="11" y="37"/>
                        </a:lnTo>
                        <a:lnTo>
                          <a:pt x="7" y="37"/>
                        </a:lnTo>
                        <a:lnTo>
                          <a:pt x="7" y="33"/>
                        </a:lnTo>
                        <a:close/>
                      </a:path>
                    </a:pathLst>
                  </a:custGeom>
                  <a:solidFill>
                    <a:srgbClr val="FF0000"/>
                  </a:solidFill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17" name="Freeform 893">
                    <a:extLst>
                      <a:ext uri="{FF2B5EF4-FFF2-40B4-BE49-F238E27FC236}">
                        <a16:creationId xmlns:a16="http://schemas.microsoft.com/office/drawing/2014/main" id="{D4B0534A-C9CE-E08D-562A-FD06DCD4DBF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14" y="1323"/>
                    <a:ext cx="49" cy="53"/>
                  </a:xfrm>
                  <a:custGeom>
                    <a:avLst/>
                    <a:gdLst>
                      <a:gd name="T0" fmla="*/ 19 w 50"/>
                      <a:gd name="T1" fmla="*/ 0 h 53"/>
                      <a:gd name="T2" fmla="*/ 19 w 50"/>
                      <a:gd name="T3" fmla="*/ 4 h 53"/>
                      <a:gd name="T4" fmla="*/ 23 w 50"/>
                      <a:gd name="T5" fmla="*/ 4 h 53"/>
                      <a:gd name="T6" fmla="*/ 23 w 50"/>
                      <a:gd name="T7" fmla="*/ 9 h 53"/>
                      <a:gd name="T8" fmla="*/ 27 w 50"/>
                      <a:gd name="T9" fmla="*/ 9 h 53"/>
                      <a:gd name="T10" fmla="*/ 31 w 50"/>
                      <a:gd name="T11" fmla="*/ 9 h 53"/>
                      <a:gd name="T12" fmla="*/ 31 w 50"/>
                      <a:gd name="T13" fmla="*/ 13 h 53"/>
                      <a:gd name="T14" fmla="*/ 35 w 50"/>
                      <a:gd name="T15" fmla="*/ 13 h 53"/>
                      <a:gd name="T16" fmla="*/ 39 w 50"/>
                      <a:gd name="T17" fmla="*/ 13 h 53"/>
                      <a:gd name="T18" fmla="*/ 39 w 50"/>
                      <a:gd name="T19" fmla="*/ 17 h 53"/>
                      <a:gd name="T20" fmla="*/ 39 w 50"/>
                      <a:gd name="T21" fmla="*/ 21 h 53"/>
                      <a:gd name="T22" fmla="*/ 39 w 50"/>
                      <a:gd name="T23" fmla="*/ 25 h 53"/>
                      <a:gd name="T24" fmla="*/ 42 w 50"/>
                      <a:gd name="T25" fmla="*/ 25 h 53"/>
                      <a:gd name="T26" fmla="*/ 39 w 50"/>
                      <a:gd name="T27" fmla="*/ 25 h 53"/>
                      <a:gd name="T28" fmla="*/ 39 w 50"/>
                      <a:gd name="T29" fmla="*/ 29 h 53"/>
                      <a:gd name="T30" fmla="*/ 42 w 50"/>
                      <a:gd name="T31" fmla="*/ 29 h 53"/>
                      <a:gd name="T32" fmla="*/ 42 w 50"/>
                      <a:gd name="T33" fmla="*/ 33 h 53"/>
                      <a:gd name="T34" fmla="*/ 42 w 50"/>
                      <a:gd name="T35" fmla="*/ 37 h 53"/>
                      <a:gd name="T36" fmla="*/ 46 w 50"/>
                      <a:gd name="T37" fmla="*/ 37 h 53"/>
                      <a:gd name="T38" fmla="*/ 46 w 50"/>
                      <a:gd name="T39" fmla="*/ 41 h 53"/>
                      <a:gd name="T40" fmla="*/ 50 w 50"/>
                      <a:gd name="T41" fmla="*/ 41 h 53"/>
                      <a:gd name="T42" fmla="*/ 46 w 50"/>
                      <a:gd name="T43" fmla="*/ 41 h 53"/>
                      <a:gd name="T44" fmla="*/ 46 w 50"/>
                      <a:gd name="T45" fmla="*/ 45 h 53"/>
                      <a:gd name="T46" fmla="*/ 42 w 50"/>
                      <a:gd name="T47" fmla="*/ 45 h 53"/>
                      <a:gd name="T48" fmla="*/ 46 w 50"/>
                      <a:gd name="T49" fmla="*/ 45 h 53"/>
                      <a:gd name="T50" fmla="*/ 42 w 50"/>
                      <a:gd name="T51" fmla="*/ 45 h 53"/>
                      <a:gd name="T52" fmla="*/ 42 w 50"/>
                      <a:gd name="T53" fmla="*/ 49 h 53"/>
                      <a:gd name="T54" fmla="*/ 42 w 50"/>
                      <a:gd name="T55" fmla="*/ 53 h 53"/>
                      <a:gd name="T56" fmla="*/ 39 w 50"/>
                      <a:gd name="T57" fmla="*/ 53 h 53"/>
                      <a:gd name="T58" fmla="*/ 35 w 50"/>
                      <a:gd name="T59" fmla="*/ 53 h 53"/>
                      <a:gd name="T60" fmla="*/ 31 w 50"/>
                      <a:gd name="T61" fmla="*/ 53 h 53"/>
                      <a:gd name="T62" fmla="*/ 27 w 50"/>
                      <a:gd name="T63" fmla="*/ 53 h 53"/>
                      <a:gd name="T64" fmla="*/ 27 w 50"/>
                      <a:gd name="T65" fmla="*/ 49 h 53"/>
                      <a:gd name="T66" fmla="*/ 27 w 50"/>
                      <a:gd name="T67" fmla="*/ 45 h 53"/>
                      <a:gd name="T68" fmla="*/ 31 w 50"/>
                      <a:gd name="T69" fmla="*/ 45 h 53"/>
                      <a:gd name="T70" fmla="*/ 27 w 50"/>
                      <a:gd name="T71" fmla="*/ 45 h 53"/>
                      <a:gd name="T72" fmla="*/ 27 w 50"/>
                      <a:gd name="T73" fmla="*/ 41 h 53"/>
                      <a:gd name="T74" fmla="*/ 23 w 50"/>
                      <a:gd name="T75" fmla="*/ 41 h 53"/>
                      <a:gd name="T76" fmla="*/ 23 w 50"/>
                      <a:gd name="T77" fmla="*/ 37 h 53"/>
                      <a:gd name="T78" fmla="*/ 19 w 50"/>
                      <a:gd name="T79" fmla="*/ 37 h 53"/>
                      <a:gd name="T80" fmla="*/ 19 w 50"/>
                      <a:gd name="T81" fmla="*/ 33 h 53"/>
                      <a:gd name="T82" fmla="*/ 19 w 50"/>
                      <a:gd name="T83" fmla="*/ 29 h 53"/>
                      <a:gd name="T84" fmla="*/ 16 w 50"/>
                      <a:gd name="T85" fmla="*/ 29 h 53"/>
                      <a:gd name="T86" fmla="*/ 12 w 50"/>
                      <a:gd name="T87" fmla="*/ 29 h 53"/>
                      <a:gd name="T88" fmla="*/ 8 w 50"/>
                      <a:gd name="T89" fmla="*/ 29 h 53"/>
                      <a:gd name="T90" fmla="*/ 4 w 50"/>
                      <a:gd name="T91" fmla="*/ 29 h 53"/>
                      <a:gd name="T92" fmla="*/ 0 w 50"/>
                      <a:gd name="T93" fmla="*/ 29 h 53"/>
                      <a:gd name="T94" fmla="*/ 0 w 50"/>
                      <a:gd name="T95" fmla="*/ 25 h 53"/>
                      <a:gd name="T96" fmla="*/ 0 w 50"/>
                      <a:gd name="T97" fmla="*/ 21 h 53"/>
                      <a:gd name="T98" fmla="*/ 0 w 50"/>
                      <a:gd name="T99" fmla="*/ 17 h 53"/>
                      <a:gd name="T100" fmla="*/ 0 w 50"/>
                      <a:gd name="T101" fmla="*/ 13 h 53"/>
                      <a:gd name="T102" fmla="*/ 4 w 50"/>
                      <a:gd name="T103" fmla="*/ 13 h 53"/>
                      <a:gd name="T104" fmla="*/ 4 w 50"/>
                      <a:gd name="T105" fmla="*/ 9 h 53"/>
                      <a:gd name="T106" fmla="*/ 8 w 50"/>
                      <a:gd name="T107" fmla="*/ 9 h 53"/>
                      <a:gd name="T108" fmla="*/ 8 w 50"/>
                      <a:gd name="T109" fmla="*/ 4 h 53"/>
                      <a:gd name="T110" fmla="*/ 12 w 50"/>
                      <a:gd name="T111" fmla="*/ 0 h 53"/>
                      <a:gd name="T112" fmla="*/ 16 w 50"/>
                      <a:gd name="T113" fmla="*/ 0 h 53"/>
                      <a:gd name="T114" fmla="*/ 19 w 50"/>
                      <a:gd name="T115" fmla="*/ 0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</a:cxnLst>
                    <a:rect l="0" t="0" r="r" b="b"/>
                    <a:pathLst>
                      <a:path w="50" h="53">
                        <a:moveTo>
                          <a:pt x="19" y="0"/>
                        </a:moveTo>
                        <a:lnTo>
                          <a:pt x="19" y="4"/>
                        </a:lnTo>
                        <a:lnTo>
                          <a:pt x="23" y="4"/>
                        </a:lnTo>
                        <a:lnTo>
                          <a:pt x="23" y="9"/>
                        </a:lnTo>
                        <a:lnTo>
                          <a:pt x="27" y="9"/>
                        </a:lnTo>
                        <a:lnTo>
                          <a:pt x="31" y="9"/>
                        </a:lnTo>
                        <a:lnTo>
                          <a:pt x="31" y="13"/>
                        </a:lnTo>
                        <a:lnTo>
                          <a:pt x="35" y="13"/>
                        </a:lnTo>
                        <a:lnTo>
                          <a:pt x="39" y="13"/>
                        </a:lnTo>
                        <a:lnTo>
                          <a:pt x="39" y="17"/>
                        </a:lnTo>
                        <a:lnTo>
                          <a:pt x="39" y="21"/>
                        </a:lnTo>
                        <a:lnTo>
                          <a:pt x="39" y="25"/>
                        </a:lnTo>
                        <a:lnTo>
                          <a:pt x="42" y="25"/>
                        </a:lnTo>
                        <a:lnTo>
                          <a:pt x="39" y="25"/>
                        </a:lnTo>
                        <a:lnTo>
                          <a:pt x="39" y="29"/>
                        </a:lnTo>
                        <a:lnTo>
                          <a:pt x="42" y="29"/>
                        </a:lnTo>
                        <a:lnTo>
                          <a:pt x="42" y="33"/>
                        </a:lnTo>
                        <a:lnTo>
                          <a:pt x="42" y="37"/>
                        </a:lnTo>
                        <a:lnTo>
                          <a:pt x="46" y="37"/>
                        </a:lnTo>
                        <a:lnTo>
                          <a:pt x="46" y="41"/>
                        </a:lnTo>
                        <a:lnTo>
                          <a:pt x="50" y="41"/>
                        </a:lnTo>
                        <a:lnTo>
                          <a:pt x="46" y="41"/>
                        </a:lnTo>
                        <a:lnTo>
                          <a:pt x="46" y="45"/>
                        </a:lnTo>
                        <a:lnTo>
                          <a:pt x="42" y="45"/>
                        </a:lnTo>
                        <a:lnTo>
                          <a:pt x="46" y="45"/>
                        </a:lnTo>
                        <a:lnTo>
                          <a:pt x="42" y="45"/>
                        </a:lnTo>
                        <a:lnTo>
                          <a:pt x="42" y="49"/>
                        </a:lnTo>
                        <a:lnTo>
                          <a:pt x="42" y="53"/>
                        </a:lnTo>
                        <a:lnTo>
                          <a:pt x="39" y="53"/>
                        </a:lnTo>
                        <a:lnTo>
                          <a:pt x="35" y="53"/>
                        </a:lnTo>
                        <a:lnTo>
                          <a:pt x="31" y="53"/>
                        </a:lnTo>
                        <a:lnTo>
                          <a:pt x="27" y="53"/>
                        </a:lnTo>
                        <a:lnTo>
                          <a:pt x="27" y="49"/>
                        </a:lnTo>
                        <a:lnTo>
                          <a:pt x="27" y="45"/>
                        </a:lnTo>
                        <a:lnTo>
                          <a:pt x="31" y="45"/>
                        </a:lnTo>
                        <a:lnTo>
                          <a:pt x="27" y="45"/>
                        </a:lnTo>
                        <a:lnTo>
                          <a:pt x="27" y="41"/>
                        </a:lnTo>
                        <a:lnTo>
                          <a:pt x="23" y="41"/>
                        </a:lnTo>
                        <a:lnTo>
                          <a:pt x="23" y="37"/>
                        </a:lnTo>
                        <a:lnTo>
                          <a:pt x="19" y="37"/>
                        </a:lnTo>
                        <a:lnTo>
                          <a:pt x="19" y="33"/>
                        </a:lnTo>
                        <a:lnTo>
                          <a:pt x="19" y="29"/>
                        </a:lnTo>
                        <a:lnTo>
                          <a:pt x="16" y="29"/>
                        </a:lnTo>
                        <a:lnTo>
                          <a:pt x="12" y="29"/>
                        </a:lnTo>
                        <a:lnTo>
                          <a:pt x="8" y="29"/>
                        </a:lnTo>
                        <a:lnTo>
                          <a:pt x="4" y="29"/>
                        </a:lnTo>
                        <a:lnTo>
                          <a:pt x="0" y="29"/>
                        </a:lnTo>
                        <a:lnTo>
                          <a:pt x="0" y="25"/>
                        </a:lnTo>
                        <a:lnTo>
                          <a:pt x="0" y="21"/>
                        </a:lnTo>
                        <a:lnTo>
                          <a:pt x="0" y="17"/>
                        </a:lnTo>
                        <a:lnTo>
                          <a:pt x="0" y="13"/>
                        </a:lnTo>
                        <a:lnTo>
                          <a:pt x="4" y="13"/>
                        </a:lnTo>
                        <a:lnTo>
                          <a:pt x="4" y="9"/>
                        </a:lnTo>
                        <a:lnTo>
                          <a:pt x="8" y="9"/>
                        </a:lnTo>
                        <a:lnTo>
                          <a:pt x="8" y="4"/>
                        </a:lnTo>
                        <a:lnTo>
                          <a:pt x="12" y="0"/>
                        </a:lnTo>
                        <a:lnTo>
                          <a:pt x="16" y="0"/>
                        </a:lnTo>
                        <a:lnTo>
                          <a:pt x="19" y="0"/>
                        </a:lnTo>
                        <a:close/>
                      </a:path>
                    </a:pathLst>
                  </a:custGeom>
                  <a:solidFill>
                    <a:srgbClr val="FF0000"/>
                  </a:solidFill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18" name="Freeform 894">
                    <a:extLst>
                      <a:ext uri="{FF2B5EF4-FFF2-40B4-BE49-F238E27FC236}">
                        <a16:creationId xmlns:a16="http://schemas.microsoft.com/office/drawing/2014/main" id="{5BBB3270-3EE9-84E3-BD01-4EC8A6FFC94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13" y="1341"/>
                    <a:ext cx="66" cy="81"/>
                  </a:xfrm>
                  <a:custGeom>
                    <a:avLst/>
                    <a:gdLst>
                      <a:gd name="T0" fmla="*/ 27 w 65"/>
                      <a:gd name="T1" fmla="*/ 4 h 81"/>
                      <a:gd name="T2" fmla="*/ 27 w 65"/>
                      <a:gd name="T3" fmla="*/ 12 h 81"/>
                      <a:gd name="T4" fmla="*/ 31 w 65"/>
                      <a:gd name="T5" fmla="*/ 16 h 81"/>
                      <a:gd name="T6" fmla="*/ 38 w 65"/>
                      <a:gd name="T7" fmla="*/ 16 h 81"/>
                      <a:gd name="T8" fmla="*/ 42 w 65"/>
                      <a:gd name="T9" fmla="*/ 20 h 81"/>
                      <a:gd name="T10" fmla="*/ 46 w 65"/>
                      <a:gd name="T11" fmla="*/ 24 h 81"/>
                      <a:gd name="T12" fmla="*/ 42 w 65"/>
                      <a:gd name="T13" fmla="*/ 28 h 81"/>
                      <a:gd name="T14" fmla="*/ 38 w 65"/>
                      <a:gd name="T15" fmla="*/ 32 h 81"/>
                      <a:gd name="T16" fmla="*/ 42 w 65"/>
                      <a:gd name="T17" fmla="*/ 40 h 81"/>
                      <a:gd name="T18" fmla="*/ 50 w 65"/>
                      <a:gd name="T19" fmla="*/ 40 h 81"/>
                      <a:gd name="T20" fmla="*/ 57 w 65"/>
                      <a:gd name="T21" fmla="*/ 44 h 81"/>
                      <a:gd name="T22" fmla="*/ 65 w 65"/>
                      <a:gd name="T23" fmla="*/ 44 h 81"/>
                      <a:gd name="T24" fmla="*/ 61 w 65"/>
                      <a:gd name="T25" fmla="*/ 48 h 81"/>
                      <a:gd name="T26" fmla="*/ 65 w 65"/>
                      <a:gd name="T27" fmla="*/ 52 h 81"/>
                      <a:gd name="T28" fmla="*/ 61 w 65"/>
                      <a:gd name="T29" fmla="*/ 56 h 81"/>
                      <a:gd name="T30" fmla="*/ 54 w 65"/>
                      <a:gd name="T31" fmla="*/ 56 h 81"/>
                      <a:gd name="T32" fmla="*/ 50 w 65"/>
                      <a:gd name="T33" fmla="*/ 52 h 81"/>
                      <a:gd name="T34" fmla="*/ 46 w 65"/>
                      <a:gd name="T35" fmla="*/ 48 h 81"/>
                      <a:gd name="T36" fmla="*/ 46 w 65"/>
                      <a:gd name="T37" fmla="*/ 48 h 81"/>
                      <a:gd name="T38" fmla="*/ 42 w 65"/>
                      <a:gd name="T39" fmla="*/ 56 h 81"/>
                      <a:gd name="T40" fmla="*/ 38 w 65"/>
                      <a:gd name="T41" fmla="*/ 60 h 81"/>
                      <a:gd name="T42" fmla="*/ 34 w 65"/>
                      <a:gd name="T43" fmla="*/ 64 h 81"/>
                      <a:gd name="T44" fmla="*/ 31 w 65"/>
                      <a:gd name="T45" fmla="*/ 68 h 81"/>
                      <a:gd name="T46" fmla="*/ 27 w 65"/>
                      <a:gd name="T47" fmla="*/ 72 h 81"/>
                      <a:gd name="T48" fmla="*/ 23 w 65"/>
                      <a:gd name="T49" fmla="*/ 77 h 81"/>
                      <a:gd name="T50" fmla="*/ 23 w 65"/>
                      <a:gd name="T51" fmla="*/ 77 h 81"/>
                      <a:gd name="T52" fmla="*/ 19 w 65"/>
                      <a:gd name="T53" fmla="*/ 72 h 81"/>
                      <a:gd name="T54" fmla="*/ 19 w 65"/>
                      <a:gd name="T55" fmla="*/ 72 h 81"/>
                      <a:gd name="T56" fmla="*/ 19 w 65"/>
                      <a:gd name="T57" fmla="*/ 64 h 81"/>
                      <a:gd name="T58" fmla="*/ 19 w 65"/>
                      <a:gd name="T59" fmla="*/ 56 h 81"/>
                      <a:gd name="T60" fmla="*/ 15 w 65"/>
                      <a:gd name="T61" fmla="*/ 52 h 81"/>
                      <a:gd name="T62" fmla="*/ 11 w 65"/>
                      <a:gd name="T63" fmla="*/ 48 h 81"/>
                      <a:gd name="T64" fmla="*/ 4 w 65"/>
                      <a:gd name="T65" fmla="*/ 52 h 81"/>
                      <a:gd name="T66" fmla="*/ 0 w 65"/>
                      <a:gd name="T67" fmla="*/ 56 h 81"/>
                      <a:gd name="T68" fmla="*/ 0 w 65"/>
                      <a:gd name="T69" fmla="*/ 48 h 81"/>
                      <a:gd name="T70" fmla="*/ 4 w 65"/>
                      <a:gd name="T71" fmla="*/ 44 h 81"/>
                      <a:gd name="T72" fmla="*/ 4 w 65"/>
                      <a:gd name="T73" fmla="*/ 40 h 81"/>
                      <a:gd name="T74" fmla="*/ 0 w 65"/>
                      <a:gd name="T75" fmla="*/ 36 h 81"/>
                      <a:gd name="T76" fmla="*/ 4 w 65"/>
                      <a:gd name="T77" fmla="*/ 32 h 81"/>
                      <a:gd name="T78" fmla="*/ 4 w 65"/>
                      <a:gd name="T79" fmla="*/ 24 h 81"/>
                      <a:gd name="T80" fmla="*/ 8 w 65"/>
                      <a:gd name="T81" fmla="*/ 20 h 81"/>
                      <a:gd name="T82" fmla="*/ 11 w 65"/>
                      <a:gd name="T83" fmla="*/ 16 h 81"/>
                      <a:gd name="T84" fmla="*/ 8 w 65"/>
                      <a:gd name="T85" fmla="*/ 12 h 81"/>
                      <a:gd name="T86" fmla="*/ 11 w 65"/>
                      <a:gd name="T87" fmla="*/ 8 h 81"/>
                      <a:gd name="T88" fmla="*/ 15 w 65"/>
                      <a:gd name="T89" fmla="*/ 4 h 81"/>
                      <a:gd name="T90" fmla="*/ 19 w 65"/>
                      <a:gd name="T91" fmla="*/ 0 h 81"/>
                      <a:gd name="T92" fmla="*/ 27 w 65"/>
                      <a:gd name="T93" fmla="*/ 0 h 8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</a:cxnLst>
                    <a:rect l="0" t="0" r="r" b="b"/>
                    <a:pathLst>
                      <a:path w="65" h="81">
                        <a:moveTo>
                          <a:pt x="27" y="0"/>
                        </a:moveTo>
                        <a:lnTo>
                          <a:pt x="27" y="4"/>
                        </a:lnTo>
                        <a:lnTo>
                          <a:pt x="27" y="8"/>
                        </a:lnTo>
                        <a:lnTo>
                          <a:pt x="27" y="12"/>
                        </a:lnTo>
                        <a:lnTo>
                          <a:pt x="31" y="12"/>
                        </a:lnTo>
                        <a:lnTo>
                          <a:pt x="31" y="16"/>
                        </a:lnTo>
                        <a:lnTo>
                          <a:pt x="34" y="16"/>
                        </a:lnTo>
                        <a:lnTo>
                          <a:pt x="38" y="16"/>
                        </a:lnTo>
                        <a:lnTo>
                          <a:pt x="38" y="20"/>
                        </a:lnTo>
                        <a:lnTo>
                          <a:pt x="42" y="20"/>
                        </a:lnTo>
                        <a:lnTo>
                          <a:pt x="42" y="24"/>
                        </a:lnTo>
                        <a:lnTo>
                          <a:pt x="46" y="24"/>
                        </a:lnTo>
                        <a:lnTo>
                          <a:pt x="42" y="24"/>
                        </a:lnTo>
                        <a:lnTo>
                          <a:pt x="42" y="28"/>
                        </a:lnTo>
                        <a:lnTo>
                          <a:pt x="38" y="28"/>
                        </a:lnTo>
                        <a:lnTo>
                          <a:pt x="38" y="32"/>
                        </a:lnTo>
                        <a:lnTo>
                          <a:pt x="38" y="36"/>
                        </a:lnTo>
                        <a:lnTo>
                          <a:pt x="42" y="40"/>
                        </a:lnTo>
                        <a:lnTo>
                          <a:pt x="46" y="40"/>
                        </a:lnTo>
                        <a:lnTo>
                          <a:pt x="50" y="40"/>
                        </a:lnTo>
                        <a:lnTo>
                          <a:pt x="54" y="40"/>
                        </a:lnTo>
                        <a:lnTo>
                          <a:pt x="57" y="44"/>
                        </a:lnTo>
                        <a:lnTo>
                          <a:pt x="61" y="44"/>
                        </a:lnTo>
                        <a:lnTo>
                          <a:pt x="65" y="44"/>
                        </a:lnTo>
                        <a:lnTo>
                          <a:pt x="65" y="48"/>
                        </a:lnTo>
                        <a:lnTo>
                          <a:pt x="61" y="48"/>
                        </a:lnTo>
                        <a:lnTo>
                          <a:pt x="61" y="52"/>
                        </a:lnTo>
                        <a:lnTo>
                          <a:pt x="65" y="52"/>
                        </a:lnTo>
                        <a:lnTo>
                          <a:pt x="65" y="56"/>
                        </a:lnTo>
                        <a:lnTo>
                          <a:pt x="61" y="56"/>
                        </a:lnTo>
                        <a:lnTo>
                          <a:pt x="57" y="56"/>
                        </a:lnTo>
                        <a:lnTo>
                          <a:pt x="54" y="56"/>
                        </a:lnTo>
                        <a:lnTo>
                          <a:pt x="54" y="52"/>
                        </a:lnTo>
                        <a:lnTo>
                          <a:pt x="50" y="52"/>
                        </a:lnTo>
                        <a:lnTo>
                          <a:pt x="50" y="48"/>
                        </a:lnTo>
                        <a:lnTo>
                          <a:pt x="46" y="48"/>
                        </a:lnTo>
                        <a:lnTo>
                          <a:pt x="46" y="44"/>
                        </a:lnTo>
                        <a:lnTo>
                          <a:pt x="46" y="48"/>
                        </a:lnTo>
                        <a:lnTo>
                          <a:pt x="46" y="52"/>
                        </a:lnTo>
                        <a:lnTo>
                          <a:pt x="42" y="56"/>
                        </a:lnTo>
                        <a:lnTo>
                          <a:pt x="42" y="60"/>
                        </a:lnTo>
                        <a:lnTo>
                          <a:pt x="38" y="60"/>
                        </a:lnTo>
                        <a:lnTo>
                          <a:pt x="38" y="64"/>
                        </a:lnTo>
                        <a:lnTo>
                          <a:pt x="34" y="64"/>
                        </a:lnTo>
                        <a:lnTo>
                          <a:pt x="31" y="64"/>
                        </a:lnTo>
                        <a:lnTo>
                          <a:pt x="31" y="68"/>
                        </a:lnTo>
                        <a:lnTo>
                          <a:pt x="27" y="68"/>
                        </a:lnTo>
                        <a:lnTo>
                          <a:pt x="27" y="72"/>
                        </a:lnTo>
                        <a:lnTo>
                          <a:pt x="27" y="77"/>
                        </a:lnTo>
                        <a:lnTo>
                          <a:pt x="23" y="77"/>
                        </a:lnTo>
                        <a:lnTo>
                          <a:pt x="23" y="81"/>
                        </a:lnTo>
                        <a:lnTo>
                          <a:pt x="23" y="77"/>
                        </a:lnTo>
                        <a:lnTo>
                          <a:pt x="23" y="72"/>
                        </a:lnTo>
                        <a:lnTo>
                          <a:pt x="19" y="72"/>
                        </a:lnTo>
                        <a:lnTo>
                          <a:pt x="23" y="72"/>
                        </a:lnTo>
                        <a:lnTo>
                          <a:pt x="19" y="72"/>
                        </a:lnTo>
                        <a:lnTo>
                          <a:pt x="19" y="68"/>
                        </a:lnTo>
                        <a:lnTo>
                          <a:pt x="19" y="64"/>
                        </a:lnTo>
                        <a:lnTo>
                          <a:pt x="19" y="60"/>
                        </a:lnTo>
                        <a:lnTo>
                          <a:pt x="19" y="56"/>
                        </a:lnTo>
                        <a:lnTo>
                          <a:pt x="15" y="56"/>
                        </a:lnTo>
                        <a:lnTo>
                          <a:pt x="15" y="52"/>
                        </a:lnTo>
                        <a:lnTo>
                          <a:pt x="15" y="48"/>
                        </a:lnTo>
                        <a:lnTo>
                          <a:pt x="11" y="48"/>
                        </a:lnTo>
                        <a:lnTo>
                          <a:pt x="8" y="52"/>
                        </a:lnTo>
                        <a:lnTo>
                          <a:pt x="4" y="52"/>
                        </a:lnTo>
                        <a:lnTo>
                          <a:pt x="4" y="56"/>
                        </a:lnTo>
                        <a:lnTo>
                          <a:pt x="0" y="56"/>
                        </a:lnTo>
                        <a:lnTo>
                          <a:pt x="0" y="52"/>
                        </a:lnTo>
                        <a:lnTo>
                          <a:pt x="0" y="48"/>
                        </a:lnTo>
                        <a:lnTo>
                          <a:pt x="0" y="44"/>
                        </a:lnTo>
                        <a:lnTo>
                          <a:pt x="4" y="44"/>
                        </a:lnTo>
                        <a:lnTo>
                          <a:pt x="0" y="44"/>
                        </a:lnTo>
                        <a:lnTo>
                          <a:pt x="4" y="40"/>
                        </a:lnTo>
                        <a:lnTo>
                          <a:pt x="0" y="40"/>
                        </a:lnTo>
                        <a:lnTo>
                          <a:pt x="0" y="36"/>
                        </a:lnTo>
                        <a:lnTo>
                          <a:pt x="4" y="36"/>
                        </a:lnTo>
                        <a:lnTo>
                          <a:pt x="4" y="32"/>
                        </a:lnTo>
                        <a:lnTo>
                          <a:pt x="4" y="28"/>
                        </a:lnTo>
                        <a:lnTo>
                          <a:pt x="4" y="24"/>
                        </a:lnTo>
                        <a:lnTo>
                          <a:pt x="4" y="20"/>
                        </a:lnTo>
                        <a:lnTo>
                          <a:pt x="8" y="20"/>
                        </a:lnTo>
                        <a:lnTo>
                          <a:pt x="8" y="16"/>
                        </a:lnTo>
                        <a:lnTo>
                          <a:pt x="11" y="16"/>
                        </a:lnTo>
                        <a:lnTo>
                          <a:pt x="11" y="12"/>
                        </a:lnTo>
                        <a:lnTo>
                          <a:pt x="8" y="12"/>
                        </a:lnTo>
                        <a:lnTo>
                          <a:pt x="8" y="8"/>
                        </a:lnTo>
                        <a:lnTo>
                          <a:pt x="11" y="8"/>
                        </a:lnTo>
                        <a:lnTo>
                          <a:pt x="11" y="4"/>
                        </a:lnTo>
                        <a:lnTo>
                          <a:pt x="15" y="4"/>
                        </a:lnTo>
                        <a:lnTo>
                          <a:pt x="15" y="0"/>
                        </a:lnTo>
                        <a:lnTo>
                          <a:pt x="19" y="0"/>
                        </a:lnTo>
                        <a:lnTo>
                          <a:pt x="23" y="0"/>
                        </a:lnTo>
                        <a:lnTo>
                          <a:pt x="27" y="0"/>
                        </a:lnTo>
                        <a:close/>
                      </a:path>
                    </a:pathLst>
                  </a:custGeom>
                  <a:solidFill>
                    <a:srgbClr val="FF0000"/>
                  </a:solidFill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19" name="Freeform 895">
                    <a:extLst>
                      <a:ext uri="{FF2B5EF4-FFF2-40B4-BE49-F238E27FC236}">
                        <a16:creationId xmlns:a16="http://schemas.microsoft.com/office/drawing/2014/main" id="{B8DE8911-7DBE-433E-AB49-3BA11A918C8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72" y="1352"/>
                    <a:ext cx="46" cy="41"/>
                  </a:xfrm>
                  <a:custGeom>
                    <a:avLst/>
                    <a:gdLst>
                      <a:gd name="T0" fmla="*/ 4 w 46"/>
                      <a:gd name="T1" fmla="*/ 16 h 40"/>
                      <a:gd name="T2" fmla="*/ 7 w 46"/>
                      <a:gd name="T3" fmla="*/ 16 h 40"/>
                      <a:gd name="T4" fmla="*/ 11 w 46"/>
                      <a:gd name="T5" fmla="*/ 16 h 40"/>
                      <a:gd name="T6" fmla="*/ 11 w 46"/>
                      <a:gd name="T7" fmla="*/ 12 h 40"/>
                      <a:gd name="T8" fmla="*/ 15 w 46"/>
                      <a:gd name="T9" fmla="*/ 12 h 40"/>
                      <a:gd name="T10" fmla="*/ 15 w 46"/>
                      <a:gd name="T11" fmla="*/ 8 h 40"/>
                      <a:gd name="T12" fmla="*/ 19 w 46"/>
                      <a:gd name="T13" fmla="*/ 8 h 40"/>
                      <a:gd name="T14" fmla="*/ 19 w 46"/>
                      <a:gd name="T15" fmla="*/ 4 h 40"/>
                      <a:gd name="T16" fmla="*/ 23 w 46"/>
                      <a:gd name="T17" fmla="*/ 4 h 40"/>
                      <a:gd name="T18" fmla="*/ 27 w 46"/>
                      <a:gd name="T19" fmla="*/ 4 h 40"/>
                      <a:gd name="T20" fmla="*/ 27 w 46"/>
                      <a:gd name="T21" fmla="*/ 0 h 40"/>
                      <a:gd name="T22" fmla="*/ 30 w 46"/>
                      <a:gd name="T23" fmla="*/ 0 h 40"/>
                      <a:gd name="T24" fmla="*/ 30 w 46"/>
                      <a:gd name="T25" fmla="*/ 4 h 40"/>
                      <a:gd name="T26" fmla="*/ 34 w 46"/>
                      <a:gd name="T27" fmla="*/ 4 h 40"/>
                      <a:gd name="T28" fmla="*/ 34 w 46"/>
                      <a:gd name="T29" fmla="*/ 8 h 40"/>
                      <a:gd name="T30" fmla="*/ 34 w 46"/>
                      <a:gd name="T31" fmla="*/ 4 h 40"/>
                      <a:gd name="T32" fmla="*/ 38 w 46"/>
                      <a:gd name="T33" fmla="*/ 8 h 40"/>
                      <a:gd name="T34" fmla="*/ 38 w 46"/>
                      <a:gd name="T35" fmla="*/ 12 h 40"/>
                      <a:gd name="T36" fmla="*/ 42 w 46"/>
                      <a:gd name="T37" fmla="*/ 12 h 40"/>
                      <a:gd name="T38" fmla="*/ 42 w 46"/>
                      <a:gd name="T39" fmla="*/ 16 h 40"/>
                      <a:gd name="T40" fmla="*/ 46 w 46"/>
                      <a:gd name="T41" fmla="*/ 16 h 40"/>
                      <a:gd name="T42" fmla="*/ 46 w 46"/>
                      <a:gd name="T43" fmla="*/ 20 h 40"/>
                      <a:gd name="T44" fmla="*/ 46 w 46"/>
                      <a:gd name="T45" fmla="*/ 24 h 40"/>
                      <a:gd name="T46" fmla="*/ 42 w 46"/>
                      <a:gd name="T47" fmla="*/ 24 h 40"/>
                      <a:gd name="T48" fmla="*/ 42 w 46"/>
                      <a:gd name="T49" fmla="*/ 28 h 40"/>
                      <a:gd name="T50" fmla="*/ 38 w 46"/>
                      <a:gd name="T51" fmla="*/ 28 h 40"/>
                      <a:gd name="T52" fmla="*/ 34 w 46"/>
                      <a:gd name="T53" fmla="*/ 32 h 40"/>
                      <a:gd name="T54" fmla="*/ 30 w 46"/>
                      <a:gd name="T55" fmla="*/ 36 h 40"/>
                      <a:gd name="T56" fmla="*/ 30 w 46"/>
                      <a:gd name="T57" fmla="*/ 40 h 40"/>
                      <a:gd name="T58" fmla="*/ 34 w 46"/>
                      <a:gd name="T59" fmla="*/ 40 h 40"/>
                      <a:gd name="T60" fmla="*/ 30 w 46"/>
                      <a:gd name="T61" fmla="*/ 40 h 40"/>
                      <a:gd name="T62" fmla="*/ 27 w 46"/>
                      <a:gd name="T63" fmla="*/ 40 h 40"/>
                      <a:gd name="T64" fmla="*/ 23 w 46"/>
                      <a:gd name="T65" fmla="*/ 40 h 40"/>
                      <a:gd name="T66" fmla="*/ 23 w 46"/>
                      <a:gd name="T67" fmla="*/ 36 h 40"/>
                      <a:gd name="T68" fmla="*/ 19 w 46"/>
                      <a:gd name="T69" fmla="*/ 36 h 40"/>
                      <a:gd name="T70" fmla="*/ 15 w 46"/>
                      <a:gd name="T71" fmla="*/ 36 h 40"/>
                      <a:gd name="T72" fmla="*/ 15 w 46"/>
                      <a:gd name="T73" fmla="*/ 32 h 40"/>
                      <a:gd name="T74" fmla="*/ 11 w 46"/>
                      <a:gd name="T75" fmla="*/ 32 h 40"/>
                      <a:gd name="T76" fmla="*/ 7 w 46"/>
                      <a:gd name="T77" fmla="*/ 32 h 40"/>
                      <a:gd name="T78" fmla="*/ 7 w 46"/>
                      <a:gd name="T79" fmla="*/ 28 h 40"/>
                      <a:gd name="T80" fmla="*/ 4 w 46"/>
                      <a:gd name="T81" fmla="*/ 28 h 40"/>
                      <a:gd name="T82" fmla="*/ 4 w 46"/>
                      <a:gd name="T83" fmla="*/ 32 h 40"/>
                      <a:gd name="T84" fmla="*/ 0 w 46"/>
                      <a:gd name="T85" fmla="*/ 32 h 40"/>
                      <a:gd name="T86" fmla="*/ 4 w 46"/>
                      <a:gd name="T87" fmla="*/ 32 h 40"/>
                      <a:gd name="T88" fmla="*/ 4 w 46"/>
                      <a:gd name="T89" fmla="*/ 28 h 40"/>
                      <a:gd name="T90" fmla="*/ 4 w 46"/>
                      <a:gd name="T91" fmla="*/ 24 h 40"/>
                      <a:gd name="T92" fmla="*/ 4 w 46"/>
                      <a:gd name="T93" fmla="*/ 20 h 40"/>
                      <a:gd name="T94" fmla="*/ 4 w 46"/>
                      <a:gd name="T95" fmla="*/ 24 h 40"/>
                      <a:gd name="T96" fmla="*/ 0 w 46"/>
                      <a:gd name="T97" fmla="*/ 24 h 40"/>
                      <a:gd name="T98" fmla="*/ 0 w 46"/>
                      <a:gd name="T99" fmla="*/ 20 h 40"/>
                      <a:gd name="T100" fmla="*/ 0 w 46"/>
                      <a:gd name="T101" fmla="*/ 16 h 40"/>
                      <a:gd name="T102" fmla="*/ 4 w 46"/>
                      <a:gd name="T103" fmla="*/ 16 h 4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</a:cxnLst>
                    <a:rect l="0" t="0" r="r" b="b"/>
                    <a:pathLst>
                      <a:path w="46" h="40">
                        <a:moveTo>
                          <a:pt x="4" y="16"/>
                        </a:moveTo>
                        <a:lnTo>
                          <a:pt x="7" y="16"/>
                        </a:lnTo>
                        <a:lnTo>
                          <a:pt x="11" y="16"/>
                        </a:lnTo>
                        <a:lnTo>
                          <a:pt x="11" y="12"/>
                        </a:lnTo>
                        <a:lnTo>
                          <a:pt x="15" y="12"/>
                        </a:lnTo>
                        <a:lnTo>
                          <a:pt x="15" y="8"/>
                        </a:lnTo>
                        <a:lnTo>
                          <a:pt x="19" y="8"/>
                        </a:lnTo>
                        <a:lnTo>
                          <a:pt x="19" y="4"/>
                        </a:lnTo>
                        <a:lnTo>
                          <a:pt x="23" y="4"/>
                        </a:lnTo>
                        <a:lnTo>
                          <a:pt x="27" y="4"/>
                        </a:lnTo>
                        <a:lnTo>
                          <a:pt x="27" y="0"/>
                        </a:lnTo>
                        <a:lnTo>
                          <a:pt x="30" y="0"/>
                        </a:lnTo>
                        <a:lnTo>
                          <a:pt x="30" y="4"/>
                        </a:lnTo>
                        <a:lnTo>
                          <a:pt x="34" y="4"/>
                        </a:lnTo>
                        <a:lnTo>
                          <a:pt x="34" y="8"/>
                        </a:lnTo>
                        <a:lnTo>
                          <a:pt x="34" y="4"/>
                        </a:lnTo>
                        <a:lnTo>
                          <a:pt x="38" y="8"/>
                        </a:lnTo>
                        <a:lnTo>
                          <a:pt x="38" y="12"/>
                        </a:lnTo>
                        <a:lnTo>
                          <a:pt x="42" y="12"/>
                        </a:lnTo>
                        <a:lnTo>
                          <a:pt x="42" y="16"/>
                        </a:lnTo>
                        <a:lnTo>
                          <a:pt x="46" y="16"/>
                        </a:lnTo>
                        <a:lnTo>
                          <a:pt x="46" y="20"/>
                        </a:lnTo>
                        <a:lnTo>
                          <a:pt x="46" y="24"/>
                        </a:lnTo>
                        <a:lnTo>
                          <a:pt x="42" y="24"/>
                        </a:lnTo>
                        <a:lnTo>
                          <a:pt x="42" y="28"/>
                        </a:lnTo>
                        <a:lnTo>
                          <a:pt x="38" y="28"/>
                        </a:lnTo>
                        <a:lnTo>
                          <a:pt x="34" y="32"/>
                        </a:lnTo>
                        <a:lnTo>
                          <a:pt x="30" y="36"/>
                        </a:lnTo>
                        <a:lnTo>
                          <a:pt x="30" y="40"/>
                        </a:lnTo>
                        <a:lnTo>
                          <a:pt x="34" y="40"/>
                        </a:lnTo>
                        <a:lnTo>
                          <a:pt x="30" y="40"/>
                        </a:lnTo>
                        <a:lnTo>
                          <a:pt x="27" y="40"/>
                        </a:lnTo>
                        <a:lnTo>
                          <a:pt x="23" y="40"/>
                        </a:lnTo>
                        <a:lnTo>
                          <a:pt x="23" y="36"/>
                        </a:lnTo>
                        <a:lnTo>
                          <a:pt x="19" y="36"/>
                        </a:lnTo>
                        <a:lnTo>
                          <a:pt x="15" y="36"/>
                        </a:lnTo>
                        <a:lnTo>
                          <a:pt x="15" y="32"/>
                        </a:lnTo>
                        <a:lnTo>
                          <a:pt x="11" y="32"/>
                        </a:lnTo>
                        <a:lnTo>
                          <a:pt x="7" y="32"/>
                        </a:lnTo>
                        <a:lnTo>
                          <a:pt x="7" y="28"/>
                        </a:lnTo>
                        <a:lnTo>
                          <a:pt x="4" y="28"/>
                        </a:lnTo>
                        <a:lnTo>
                          <a:pt x="4" y="32"/>
                        </a:lnTo>
                        <a:lnTo>
                          <a:pt x="0" y="32"/>
                        </a:lnTo>
                        <a:lnTo>
                          <a:pt x="4" y="32"/>
                        </a:lnTo>
                        <a:lnTo>
                          <a:pt x="4" y="28"/>
                        </a:lnTo>
                        <a:lnTo>
                          <a:pt x="4" y="24"/>
                        </a:lnTo>
                        <a:lnTo>
                          <a:pt x="4" y="20"/>
                        </a:lnTo>
                        <a:lnTo>
                          <a:pt x="4" y="24"/>
                        </a:lnTo>
                        <a:lnTo>
                          <a:pt x="0" y="24"/>
                        </a:lnTo>
                        <a:lnTo>
                          <a:pt x="0" y="20"/>
                        </a:lnTo>
                        <a:lnTo>
                          <a:pt x="0" y="16"/>
                        </a:lnTo>
                        <a:lnTo>
                          <a:pt x="4" y="16"/>
                        </a:lnTo>
                        <a:close/>
                      </a:path>
                    </a:pathLst>
                  </a:custGeom>
                  <a:solidFill>
                    <a:srgbClr val="FF0000"/>
                  </a:solidFill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20" name="Freeform 896">
                    <a:extLst>
                      <a:ext uri="{FF2B5EF4-FFF2-40B4-BE49-F238E27FC236}">
                        <a16:creationId xmlns:a16="http://schemas.microsoft.com/office/drawing/2014/main" id="{447E02A5-555E-053B-6644-F242A5EAC1E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24" y="1356"/>
                    <a:ext cx="113" cy="118"/>
                  </a:xfrm>
                  <a:custGeom>
                    <a:avLst/>
                    <a:gdLst>
                      <a:gd name="T0" fmla="*/ 73 w 112"/>
                      <a:gd name="T1" fmla="*/ 4 h 117"/>
                      <a:gd name="T2" fmla="*/ 77 w 112"/>
                      <a:gd name="T3" fmla="*/ 8 h 117"/>
                      <a:gd name="T4" fmla="*/ 81 w 112"/>
                      <a:gd name="T5" fmla="*/ 12 h 117"/>
                      <a:gd name="T6" fmla="*/ 85 w 112"/>
                      <a:gd name="T7" fmla="*/ 16 h 117"/>
                      <a:gd name="T8" fmla="*/ 85 w 112"/>
                      <a:gd name="T9" fmla="*/ 8 h 117"/>
                      <a:gd name="T10" fmla="*/ 93 w 112"/>
                      <a:gd name="T11" fmla="*/ 8 h 117"/>
                      <a:gd name="T12" fmla="*/ 96 w 112"/>
                      <a:gd name="T13" fmla="*/ 4 h 117"/>
                      <a:gd name="T14" fmla="*/ 100 w 112"/>
                      <a:gd name="T15" fmla="*/ 8 h 117"/>
                      <a:gd name="T16" fmla="*/ 108 w 112"/>
                      <a:gd name="T17" fmla="*/ 8 h 117"/>
                      <a:gd name="T18" fmla="*/ 108 w 112"/>
                      <a:gd name="T19" fmla="*/ 16 h 117"/>
                      <a:gd name="T20" fmla="*/ 112 w 112"/>
                      <a:gd name="T21" fmla="*/ 20 h 117"/>
                      <a:gd name="T22" fmla="*/ 112 w 112"/>
                      <a:gd name="T23" fmla="*/ 28 h 117"/>
                      <a:gd name="T24" fmla="*/ 108 w 112"/>
                      <a:gd name="T25" fmla="*/ 32 h 117"/>
                      <a:gd name="T26" fmla="*/ 100 w 112"/>
                      <a:gd name="T27" fmla="*/ 36 h 117"/>
                      <a:gd name="T28" fmla="*/ 96 w 112"/>
                      <a:gd name="T29" fmla="*/ 36 h 117"/>
                      <a:gd name="T30" fmla="*/ 96 w 112"/>
                      <a:gd name="T31" fmla="*/ 44 h 117"/>
                      <a:gd name="T32" fmla="*/ 96 w 112"/>
                      <a:gd name="T33" fmla="*/ 52 h 117"/>
                      <a:gd name="T34" fmla="*/ 85 w 112"/>
                      <a:gd name="T35" fmla="*/ 81 h 117"/>
                      <a:gd name="T36" fmla="*/ 85 w 112"/>
                      <a:gd name="T37" fmla="*/ 89 h 117"/>
                      <a:gd name="T38" fmla="*/ 81 w 112"/>
                      <a:gd name="T39" fmla="*/ 93 h 117"/>
                      <a:gd name="T40" fmla="*/ 77 w 112"/>
                      <a:gd name="T41" fmla="*/ 97 h 117"/>
                      <a:gd name="T42" fmla="*/ 73 w 112"/>
                      <a:gd name="T43" fmla="*/ 101 h 117"/>
                      <a:gd name="T44" fmla="*/ 73 w 112"/>
                      <a:gd name="T45" fmla="*/ 109 h 117"/>
                      <a:gd name="T46" fmla="*/ 70 w 112"/>
                      <a:gd name="T47" fmla="*/ 113 h 117"/>
                      <a:gd name="T48" fmla="*/ 73 w 112"/>
                      <a:gd name="T49" fmla="*/ 117 h 117"/>
                      <a:gd name="T50" fmla="*/ 66 w 112"/>
                      <a:gd name="T51" fmla="*/ 117 h 117"/>
                      <a:gd name="T52" fmla="*/ 58 w 112"/>
                      <a:gd name="T53" fmla="*/ 117 h 117"/>
                      <a:gd name="T54" fmla="*/ 54 w 112"/>
                      <a:gd name="T55" fmla="*/ 113 h 117"/>
                      <a:gd name="T56" fmla="*/ 50 w 112"/>
                      <a:gd name="T57" fmla="*/ 109 h 117"/>
                      <a:gd name="T58" fmla="*/ 47 w 112"/>
                      <a:gd name="T59" fmla="*/ 105 h 117"/>
                      <a:gd name="T60" fmla="*/ 43 w 112"/>
                      <a:gd name="T61" fmla="*/ 101 h 117"/>
                      <a:gd name="T62" fmla="*/ 39 w 112"/>
                      <a:gd name="T63" fmla="*/ 105 h 117"/>
                      <a:gd name="T64" fmla="*/ 35 w 112"/>
                      <a:gd name="T65" fmla="*/ 101 h 117"/>
                      <a:gd name="T66" fmla="*/ 31 w 112"/>
                      <a:gd name="T67" fmla="*/ 97 h 117"/>
                      <a:gd name="T68" fmla="*/ 23 w 112"/>
                      <a:gd name="T69" fmla="*/ 97 h 117"/>
                      <a:gd name="T70" fmla="*/ 20 w 112"/>
                      <a:gd name="T71" fmla="*/ 93 h 117"/>
                      <a:gd name="T72" fmla="*/ 12 w 112"/>
                      <a:gd name="T73" fmla="*/ 93 h 117"/>
                      <a:gd name="T74" fmla="*/ 8 w 112"/>
                      <a:gd name="T75" fmla="*/ 89 h 117"/>
                      <a:gd name="T76" fmla="*/ 4 w 112"/>
                      <a:gd name="T77" fmla="*/ 85 h 117"/>
                      <a:gd name="T78" fmla="*/ 0 w 112"/>
                      <a:gd name="T79" fmla="*/ 81 h 117"/>
                      <a:gd name="T80" fmla="*/ 0 w 112"/>
                      <a:gd name="T81" fmla="*/ 81 h 117"/>
                      <a:gd name="T82" fmla="*/ 4 w 112"/>
                      <a:gd name="T83" fmla="*/ 77 h 117"/>
                      <a:gd name="T84" fmla="*/ 8 w 112"/>
                      <a:gd name="T85" fmla="*/ 73 h 117"/>
                      <a:gd name="T86" fmla="*/ 12 w 112"/>
                      <a:gd name="T87" fmla="*/ 69 h 117"/>
                      <a:gd name="T88" fmla="*/ 16 w 112"/>
                      <a:gd name="T89" fmla="*/ 65 h 117"/>
                      <a:gd name="T90" fmla="*/ 20 w 112"/>
                      <a:gd name="T91" fmla="*/ 61 h 117"/>
                      <a:gd name="T92" fmla="*/ 27 w 112"/>
                      <a:gd name="T93" fmla="*/ 52 h 117"/>
                      <a:gd name="T94" fmla="*/ 31 w 112"/>
                      <a:gd name="T95" fmla="*/ 48 h 117"/>
                      <a:gd name="T96" fmla="*/ 35 w 112"/>
                      <a:gd name="T97" fmla="*/ 44 h 117"/>
                      <a:gd name="T98" fmla="*/ 31 w 112"/>
                      <a:gd name="T99" fmla="*/ 40 h 117"/>
                      <a:gd name="T100" fmla="*/ 35 w 112"/>
                      <a:gd name="T101" fmla="*/ 36 h 117"/>
                      <a:gd name="T102" fmla="*/ 39 w 112"/>
                      <a:gd name="T103" fmla="*/ 32 h 117"/>
                      <a:gd name="T104" fmla="*/ 43 w 112"/>
                      <a:gd name="T105" fmla="*/ 28 h 117"/>
                      <a:gd name="T106" fmla="*/ 70 w 112"/>
                      <a:gd name="T107" fmla="*/ 4 h 1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</a:cxnLst>
                    <a:rect l="0" t="0" r="r" b="b"/>
                    <a:pathLst>
                      <a:path w="112" h="117">
                        <a:moveTo>
                          <a:pt x="73" y="0"/>
                        </a:moveTo>
                        <a:lnTo>
                          <a:pt x="73" y="4"/>
                        </a:lnTo>
                        <a:lnTo>
                          <a:pt x="77" y="4"/>
                        </a:lnTo>
                        <a:lnTo>
                          <a:pt x="77" y="8"/>
                        </a:lnTo>
                        <a:lnTo>
                          <a:pt x="77" y="12"/>
                        </a:lnTo>
                        <a:lnTo>
                          <a:pt x="81" y="12"/>
                        </a:lnTo>
                        <a:lnTo>
                          <a:pt x="81" y="16"/>
                        </a:lnTo>
                        <a:lnTo>
                          <a:pt x="85" y="16"/>
                        </a:lnTo>
                        <a:lnTo>
                          <a:pt x="85" y="12"/>
                        </a:lnTo>
                        <a:lnTo>
                          <a:pt x="85" y="8"/>
                        </a:lnTo>
                        <a:lnTo>
                          <a:pt x="89" y="8"/>
                        </a:lnTo>
                        <a:lnTo>
                          <a:pt x="93" y="8"/>
                        </a:lnTo>
                        <a:lnTo>
                          <a:pt x="93" y="4"/>
                        </a:lnTo>
                        <a:lnTo>
                          <a:pt x="96" y="4"/>
                        </a:lnTo>
                        <a:lnTo>
                          <a:pt x="96" y="8"/>
                        </a:lnTo>
                        <a:lnTo>
                          <a:pt x="100" y="8"/>
                        </a:lnTo>
                        <a:lnTo>
                          <a:pt x="104" y="8"/>
                        </a:lnTo>
                        <a:lnTo>
                          <a:pt x="108" y="8"/>
                        </a:lnTo>
                        <a:lnTo>
                          <a:pt x="108" y="12"/>
                        </a:lnTo>
                        <a:lnTo>
                          <a:pt x="108" y="16"/>
                        </a:lnTo>
                        <a:lnTo>
                          <a:pt x="112" y="16"/>
                        </a:lnTo>
                        <a:lnTo>
                          <a:pt x="112" y="20"/>
                        </a:lnTo>
                        <a:lnTo>
                          <a:pt x="112" y="24"/>
                        </a:lnTo>
                        <a:lnTo>
                          <a:pt x="112" y="28"/>
                        </a:lnTo>
                        <a:lnTo>
                          <a:pt x="108" y="28"/>
                        </a:lnTo>
                        <a:lnTo>
                          <a:pt x="108" y="32"/>
                        </a:lnTo>
                        <a:lnTo>
                          <a:pt x="104" y="32"/>
                        </a:lnTo>
                        <a:lnTo>
                          <a:pt x="100" y="36"/>
                        </a:lnTo>
                        <a:lnTo>
                          <a:pt x="96" y="32"/>
                        </a:lnTo>
                        <a:lnTo>
                          <a:pt x="96" y="36"/>
                        </a:lnTo>
                        <a:lnTo>
                          <a:pt x="96" y="40"/>
                        </a:lnTo>
                        <a:lnTo>
                          <a:pt x="96" y="44"/>
                        </a:lnTo>
                        <a:lnTo>
                          <a:pt x="96" y="48"/>
                        </a:lnTo>
                        <a:lnTo>
                          <a:pt x="96" y="52"/>
                        </a:lnTo>
                        <a:lnTo>
                          <a:pt x="81" y="81"/>
                        </a:lnTo>
                        <a:lnTo>
                          <a:pt x="85" y="81"/>
                        </a:lnTo>
                        <a:lnTo>
                          <a:pt x="85" y="85"/>
                        </a:lnTo>
                        <a:lnTo>
                          <a:pt x="85" y="89"/>
                        </a:lnTo>
                        <a:lnTo>
                          <a:pt x="85" y="93"/>
                        </a:lnTo>
                        <a:lnTo>
                          <a:pt x="81" y="93"/>
                        </a:lnTo>
                        <a:lnTo>
                          <a:pt x="81" y="97"/>
                        </a:lnTo>
                        <a:lnTo>
                          <a:pt x="77" y="97"/>
                        </a:lnTo>
                        <a:lnTo>
                          <a:pt x="77" y="101"/>
                        </a:lnTo>
                        <a:lnTo>
                          <a:pt x="73" y="101"/>
                        </a:lnTo>
                        <a:lnTo>
                          <a:pt x="73" y="105"/>
                        </a:lnTo>
                        <a:lnTo>
                          <a:pt x="73" y="109"/>
                        </a:lnTo>
                        <a:lnTo>
                          <a:pt x="73" y="113"/>
                        </a:lnTo>
                        <a:lnTo>
                          <a:pt x="70" y="113"/>
                        </a:lnTo>
                        <a:lnTo>
                          <a:pt x="73" y="113"/>
                        </a:lnTo>
                        <a:lnTo>
                          <a:pt x="73" y="117"/>
                        </a:lnTo>
                        <a:lnTo>
                          <a:pt x="70" y="117"/>
                        </a:lnTo>
                        <a:lnTo>
                          <a:pt x="66" y="117"/>
                        </a:lnTo>
                        <a:lnTo>
                          <a:pt x="62" y="117"/>
                        </a:lnTo>
                        <a:lnTo>
                          <a:pt x="58" y="117"/>
                        </a:lnTo>
                        <a:lnTo>
                          <a:pt x="54" y="117"/>
                        </a:lnTo>
                        <a:lnTo>
                          <a:pt x="54" y="113"/>
                        </a:lnTo>
                        <a:lnTo>
                          <a:pt x="50" y="113"/>
                        </a:lnTo>
                        <a:lnTo>
                          <a:pt x="50" y="109"/>
                        </a:lnTo>
                        <a:lnTo>
                          <a:pt x="47" y="109"/>
                        </a:lnTo>
                        <a:lnTo>
                          <a:pt x="47" y="105"/>
                        </a:lnTo>
                        <a:lnTo>
                          <a:pt x="43" y="105"/>
                        </a:lnTo>
                        <a:lnTo>
                          <a:pt x="43" y="101"/>
                        </a:lnTo>
                        <a:lnTo>
                          <a:pt x="43" y="105"/>
                        </a:lnTo>
                        <a:lnTo>
                          <a:pt x="39" y="105"/>
                        </a:lnTo>
                        <a:lnTo>
                          <a:pt x="39" y="101"/>
                        </a:lnTo>
                        <a:lnTo>
                          <a:pt x="35" y="101"/>
                        </a:lnTo>
                        <a:lnTo>
                          <a:pt x="35" y="97"/>
                        </a:lnTo>
                        <a:lnTo>
                          <a:pt x="31" y="97"/>
                        </a:lnTo>
                        <a:lnTo>
                          <a:pt x="27" y="97"/>
                        </a:lnTo>
                        <a:lnTo>
                          <a:pt x="23" y="97"/>
                        </a:lnTo>
                        <a:lnTo>
                          <a:pt x="23" y="93"/>
                        </a:lnTo>
                        <a:lnTo>
                          <a:pt x="20" y="93"/>
                        </a:lnTo>
                        <a:lnTo>
                          <a:pt x="16" y="93"/>
                        </a:lnTo>
                        <a:lnTo>
                          <a:pt x="12" y="93"/>
                        </a:lnTo>
                        <a:lnTo>
                          <a:pt x="8" y="93"/>
                        </a:lnTo>
                        <a:lnTo>
                          <a:pt x="8" y="89"/>
                        </a:lnTo>
                        <a:lnTo>
                          <a:pt x="4" y="89"/>
                        </a:lnTo>
                        <a:lnTo>
                          <a:pt x="4" y="85"/>
                        </a:lnTo>
                        <a:lnTo>
                          <a:pt x="0" y="85"/>
                        </a:lnTo>
                        <a:lnTo>
                          <a:pt x="0" y="81"/>
                        </a:lnTo>
                        <a:lnTo>
                          <a:pt x="0" y="85"/>
                        </a:lnTo>
                        <a:lnTo>
                          <a:pt x="0" y="81"/>
                        </a:lnTo>
                        <a:lnTo>
                          <a:pt x="4" y="81"/>
                        </a:lnTo>
                        <a:lnTo>
                          <a:pt x="4" y="77"/>
                        </a:lnTo>
                        <a:lnTo>
                          <a:pt x="8" y="77"/>
                        </a:lnTo>
                        <a:lnTo>
                          <a:pt x="8" y="73"/>
                        </a:lnTo>
                        <a:lnTo>
                          <a:pt x="12" y="73"/>
                        </a:lnTo>
                        <a:lnTo>
                          <a:pt x="12" y="69"/>
                        </a:lnTo>
                        <a:lnTo>
                          <a:pt x="16" y="69"/>
                        </a:lnTo>
                        <a:lnTo>
                          <a:pt x="16" y="65"/>
                        </a:lnTo>
                        <a:lnTo>
                          <a:pt x="16" y="61"/>
                        </a:lnTo>
                        <a:lnTo>
                          <a:pt x="20" y="61"/>
                        </a:lnTo>
                        <a:lnTo>
                          <a:pt x="23" y="56"/>
                        </a:lnTo>
                        <a:lnTo>
                          <a:pt x="27" y="52"/>
                        </a:lnTo>
                        <a:lnTo>
                          <a:pt x="31" y="52"/>
                        </a:lnTo>
                        <a:lnTo>
                          <a:pt x="31" y="48"/>
                        </a:lnTo>
                        <a:lnTo>
                          <a:pt x="35" y="48"/>
                        </a:lnTo>
                        <a:lnTo>
                          <a:pt x="35" y="44"/>
                        </a:lnTo>
                        <a:lnTo>
                          <a:pt x="31" y="44"/>
                        </a:lnTo>
                        <a:lnTo>
                          <a:pt x="31" y="40"/>
                        </a:lnTo>
                        <a:lnTo>
                          <a:pt x="31" y="36"/>
                        </a:lnTo>
                        <a:lnTo>
                          <a:pt x="35" y="36"/>
                        </a:lnTo>
                        <a:lnTo>
                          <a:pt x="35" y="32"/>
                        </a:lnTo>
                        <a:lnTo>
                          <a:pt x="39" y="32"/>
                        </a:lnTo>
                        <a:lnTo>
                          <a:pt x="39" y="28"/>
                        </a:lnTo>
                        <a:lnTo>
                          <a:pt x="43" y="28"/>
                        </a:lnTo>
                        <a:lnTo>
                          <a:pt x="62" y="12"/>
                        </a:lnTo>
                        <a:lnTo>
                          <a:pt x="70" y="4"/>
                        </a:lnTo>
                        <a:lnTo>
                          <a:pt x="73" y="0"/>
                        </a:lnTo>
                        <a:close/>
                      </a:path>
                    </a:pathLst>
                  </a:custGeom>
                  <a:solidFill>
                    <a:srgbClr val="FF0000"/>
                  </a:solidFill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21" name="Freeform 897">
                    <a:extLst>
                      <a:ext uri="{FF2B5EF4-FFF2-40B4-BE49-F238E27FC236}">
                        <a16:creationId xmlns:a16="http://schemas.microsoft.com/office/drawing/2014/main" id="{50185ADE-A44F-7C12-D0D4-7A1AA5B01C5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21" y="1364"/>
                    <a:ext cx="84" cy="89"/>
                  </a:xfrm>
                  <a:custGeom>
                    <a:avLst/>
                    <a:gdLst>
                      <a:gd name="T0" fmla="*/ 42 w 84"/>
                      <a:gd name="T1" fmla="*/ 4 h 89"/>
                      <a:gd name="T2" fmla="*/ 46 w 84"/>
                      <a:gd name="T3" fmla="*/ 0 h 89"/>
                      <a:gd name="T4" fmla="*/ 50 w 84"/>
                      <a:gd name="T5" fmla="*/ 4 h 89"/>
                      <a:gd name="T6" fmla="*/ 50 w 84"/>
                      <a:gd name="T7" fmla="*/ 4 h 89"/>
                      <a:gd name="T8" fmla="*/ 50 w 84"/>
                      <a:gd name="T9" fmla="*/ 12 h 89"/>
                      <a:gd name="T10" fmla="*/ 54 w 84"/>
                      <a:gd name="T11" fmla="*/ 8 h 89"/>
                      <a:gd name="T12" fmla="*/ 54 w 84"/>
                      <a:gd name="T13" fmla="*/ 16 h 89"/>
                      <a:gd name="T14" fmla="*/ 50 w 84"/>
                      <a:gd name="T15" fmla="*/ 20 h 89"/>
                      <a:gd name="T16" fmla="*/ 54 w 84"/>
                      <a:gd name="T17" fmla="*/ 16 h 89"/>
                      <a:gd name="T18" fmla="*/ 57 w 84"/>
                      <a:gd name="T19" fmla="*/ 20 h 89"/>
                      <a:gd name="T20" fmla="*/ 65 w 84"/>
                      <a:gd name="T21" fmla="*/ 20 h 89"/>
                      <a:gd name="T22" fmla="*/ 69 w 84"/>
                      <a:gd name="T23" fmla="*/ 24 h 89"/>
                      <a:gd name="T24" fmla="*/ 73 w 84"/>
                      <a:gd name="T25" fmla="*/ 28 h 89"/>
                      <a:gd name="T26" fmla="*/ 80 w 84"/>
                      <a:gd name="T27" fmla="*/ 28 h 89"/>
                      <a:gd name="T28" fmla="*/ 84 w 84"/>
                      <a:gd name="T29" fmla="*/ 32 h 89"/>
                      <a:gd name="T30" fmla="*/ 80 w 84"/>
                      <a:gd name="T31" fmla="*/ 36 h 89"/>
                      <a:gd name="T32" fmla="*/ 77 w 84"/>
                      <a:gd name="T33" fmla="*/ 40 h 89"/>
                      <a:gd name="T34" fmla="*/ 73 w 84"/>
                      <a:gd name="T35" fmla="*/ 44 h 89"/>
                      <a:gd name="T36" fmla="*/ 73 w 84"/>
                      <a:gd name="T37" fmla="*/ 53 h 89"/>
                      <a:gd name="T38" fmla="*/ 69 w 84"/>
                      <a:gd name="T39" fmla="*/ 57 h 89"/>
                      <a:gd name="T40" fmla="*/ 65 w 84"/>
                      <a:gd name="T41" fmla="*/ 61 h 89"/>
                      <a:gd name="T42" fmla="*/ 61 w 84"/>
                      <a:gd name="T43" fmla="*/ 65 h 89"/>
                      <a:gd name="T44" fmla="*/ 57 w 84"/>
                      <a:gd name="T45" fmla="*/ 69 h 89"/>
                      <a:gd name="T46" fmla="*/ 61 w 84"/>
                      <a:gd name="T47" fmla="*/ 73 h 89"/>
                      <a:gd name="T48" fmla="*/ 57 w 84"/>
                      <a:gd name="T49" fmla="*/ 77 h 89"/>
                      <a:gd name="T50" fmla="*/ 54 w 84"/>
                      <a:gd name="T51" fmla="*/ 81 h 89"/>
                      <a:gd name="T52" fmla="*/ 54 w 84"/>
                      <a:gd name="T53" fmla="*/ 89 h 89"/>
                      <a:gd name="T54" fmla="*/ 54 w 84"/>
                      <a:gd name="T55" fmla="*/ 89 h 89"/>
                      <a:gd name="T56" fmla="*/ 46 w 84"/>
                      <a:gd name="T57" fmla="*/ 89 h 89"/>
                      <a:gd name="T58" fmla="*/ 42 w 84"/>
                      <a:gd name="T59" fmla="*/ 85 h 89"/>
                      <a:gd name="T60" fmla="*/ 34 w 84"/>
                      <a:gd name="T61" fmla="*/ 81 h 89"/>
                      <a:gd name="T62" fmla="*/ 38 w 84"/>
                      <a:gd name="T63" fmla="*/ 77 h 89"/>
                      <a:gd name="T64" fmla="*/ 38 w 84"/>
                      <a:gd name="T65" fmla="*/ 69 h 89"/>
                      <a:gd name="T66" fmla="*/ 38 w 84"/>
                      <a:gd name="T67" fmla="*/ 61 h 89"/>
                      <a:gd name="T68" fmla="*/ 42 w 84"/>
                      <a:gd name="T69" fmla="*/ 57 h 89"/>
                      <a:gd name="T70" fmla="*/ 34 w 84"/>
                      <a:gd name="T71" fmla="*/ 57 h 89"/>
                      <a:gd name="T72" fmla="*/ 38 w 84"/>
                      <a:gd name="T73" fmla="*/ 53 h 89"/>
                      <a:gd name="T74" fmla="*/ 34 w 84"/>
                      <a:gd name="T75" fmla="*/ 48 h 89"/>
                      <a:gd name="T76" fmla="*/ 31 w 84"/>
                      <a:gd name="T77" fmla="*/ 53 h 89"/>
                      <a:gd name="T78" fmla="*/ 27 w 84"/>
                      <a:gd name="T79" fmla="*/ 48 h 89"/>
                      <a:gd name="T80" fmla="*/ 19 w 84"/>
                      <a:gd name="T81" fmla="*/ 48 h 89"/>
                      <a:gd name="T82" fmla="*/ 23 w 84"/>
                      <a:gd name="T83" fmla="*/ 44 h 89"/>
                      <a:gd name="T84" fmla="*/ 27 w 84"/>
                      <a:gd name="T85" fmla="*/ 40 h 89"/>
                      <a:gd name="T86" fmla="*/ 23 w 84"/>
                      <a:gd name="T87" fmla="*/ 36 h 89"/>
                      <a:gd name="T88" fmla="*/ 15 w 84"/>
                      <a:gd name="T89" fmla="*/ 36 h 89"/>
                      <a:gd name="T90" fmla="*/ 11 w 84"/>
                      <a:gd name="T91" fmla="*/ 40 h 89"/>
                      <a:gd name="T92" fmla="*/ 4 w 84"/>
                      <a:gd name="T93" fmla="*/ 40 h 89"/>
                      <a:gd name="T94" fmla="*/ 4 w 84"/>
                      <a:gd name="T95" fmla="*/ 40 h 89"/>
                      <a:gd name="T96" fmla="*/ 0 w 84"/>
                      <a:gd name="T97" fmla="*/ 36 h 89"/>
                      <a:gd name="T98" fmla="*/ 4 w 84"/>
                      <a:gd name="T99" fmla="*/ 28 h 89"/>
                      <a:gd name="T100" fmla="*/ 4 w 84"/>
                      <a:gd name="T101" fmla="*/ 20 h 89"/>
                      <a:gd name="T102" fmla="*/ 11 w 84"/>
                      <a:gd name="T103" fmla="*/ 20 h 89"/>
                      <a:gd name="T104" fmla="*/ 19 w 84"/>
                      <a:gd name="T105" fmla="*/ 20 h 89"/>
                      <a:gd name="T106" fmla="*/ 23 w 84"/>
                      <a:gd name="T107" fmla="*/ 16 h 89"/>
                      <a:gd name="T108" fmla="*/ 27 w 84"/>
                      <a:gd name="T109" fmla="*/ 12 h 89"/>
                      <a:gd name="T110" fmla="*/ 34 w 84"/>
                      <a:gd name="T111" fmla="*/ 12 h 89"/>
                      <a:gd name="T112" fmla="*/ 34 w 84"/>
                      <a:gd name="T113" fmla="*/ 4 h 89"/>
                      <a:gd name="T114" fmla="*/ 34 w 84"/>
                      <a:gd name="T115" fmla="*/ 4 h 89"/>
                      <a:gd name="T116" fmla="*/ 38 w 84"/>
                      <a:gd name="T117" fmla="*/ 0 h 8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</a:cxnLst>
                    <a:rect l="0" t="0" r="r" b="b"/>
                    <a:pathLst>
                      <a:path w="84" h="89">
                        <a:moveTo>
                          <a:pt x="42" y="0"/>
                        </a:moveTo>
                        <a:lnTo>
                          <a:pt x="42" y="4"/>
                        </a:lnTo>
                        <a:lnTo>
                          <a:pt x="46" y="4"/>
                        </a:lnTo>
                        <a:lnTo>
                          <a:pt x="46" y="0"/>
                        </a:lnTo>
                        <a:lnTo>
                          <a:pt x="50" y="0"/>
                        </a:lnTo>
                        <a:lnTo>
                          <a:pt x="50" y="4"/>
                        </a:lnTo>
                        <a:lnTo>
                          <a:pt x="54" y="4"/>
                        </a:lnTo>
                        <a:lnTo>
                          <a:pt x="50" y="4"/>
                        </a:lnTo>
                        <a:lnTo>
                          <a:pt x="50" y="8"/>
                        </a:lnTo>
                        <a:lnTo>
                          <a:pt x="50" y="12"/>
                        </a:lnTo>
                        <a:lnTo>
                          <a:pt x="54" y="12"/>
                        </a:lnTo>
                        <a:lnTo>
                          <a:pt x="54" y="8"/>
                        </a:lnTo>
                        <a:lnTo>
                          <a:pt x="54" y="12"/>
                        </a:lnTo>
                        <a:lnTo>
                          <a:pt x="54" y="16"/>
                        </a:lnTo>
                        <a:lnTo>
                          <a:pt x="54" y="20"/>
                        </a:lnTo>
                        <a:lnTo>
                          <a:pt x="50" y="20"/>
                        </a:lnTo>
                        <a:lnTo>
                          <a:pt x="54" y="20"/>
                        </a:lnTo>
                        <a:lnTo>
                          <a:pt x="54" y="16"/>
                        </a:lnTo>
                        <a:lnTo>
                          <a:pt x="57" y="16"/>
                        </a:lnTo>
                        <a:lnTo>
                          <a:pt x="57" y="20"/>
                        </a:lnTo>
                        <a:lnTo>
                          <a:pt x="61" y="20"/>
                        </a:lnTo>
                        <a:lnTo>
                          <a:pt x="65" y="20"/>
                        </a:lnTo>
                        <a:lnTo>
                          <a:pt x="65" y="24"/>
                        </a:lnTo>
                        <a:lnTo>
                          <a:pt x="69" y="24"/>
                        </a:lnTo>
                        <a:lnTo>
                          <a:pt x="73" y="24"/>
                        </a:lnTo>
                        <a:lnTo>
                          <a:pt x="73" y="28"/>
                        </a:lnTo>
                        <a:lnTo>
                          <a:pt x="77" y="28"/>
                        </a:lnTo>
                        <a:lnTo>
                          <a:pt x="80" y="28"/>
                        </a:lnTo>
                        <a:lnTo>
                          <a:pt x="84" y="28"/>
                        </a:lnTo>
                        <a:lnTo>
                          <a:pt x="84" y="32"/>
                        </a:lnTo>
                        <a:lnTo>
                          <a:pt x="80" y="32"/>
                        </a:lnTo>
                        <a:lnTo>
                          <a:pt x="80" y="36"/>
                        </a:lnTo>
                        <a:lnTo>
                          <a:pt x="77" y="36"/>
                        </a:lnTo>
                        <a:lnTo>
                          <a:pt x="77" y="40"/>
                        </a:lnTo>
                        <a:lnTo>
                          <a:pt x="77" y="44"/>
                        </a:lnTo>
                        <a:lnTo>
                          <a:pt x="73" y="44"/>
                        </a:lnTo>
                        <a:lnTo>
                          <a:pt x="73" y="48"/>
                        </a:lnTo>
                        <a:lnTo>
                          <a:pt x="73" y="53"/>
                        </a:lnTo>
                        <a:lnTo>
                          <a:pt x="69" y="53"/>
                        </a:lnTo>
                        <a:lnTo>
                          <a:pt x="69" y="57"/>
                        </a:lnTo>
                        <a:lnTo>
                          <a:pt x="65" y="57"/>
                        </a:lnTo>
                        <a:lnTo>
                          <a:pt x="65" y="61"/>
                        </a:lnTo>
                        <a:lnTo>
                          <a:pt x="65" y="65"/>
                        </a:lnTo>
                        <a:lnTo>
                          <a:pt x="61" y="65"/>
                        </a:lnTo>
                        <a:lnTo>
                          <a:pt x="57" y="65"/>
                        </a:lnTo>
                        <a:lnTo>
                          <a:pt x="57" y="69"/>
                        </a:lnTo>
                        <a:lnTo>
                          <a:pt x="57" y="73"/>
                        </a:lnTo>
                        <a:lnTo>
                          <a:pt x="61" y="73"/>
                        </a:lnTo>
                        <a:lnTo>
                          <a:pt x="61" y="77"/>
                        </a:lnTo>
                        <a:lnTo>
                          <a:pt x="57" y="77"/>
                        </a:lnTo>
                        <a:lnTo>
                          <a:pt x="57" y="81"/>
                        </a:lnTo>
                        <a:lnTo>
                          <a:pt x="54" y="81"/>
                        </a:lnTo>
                        <a:lnTo>
                          <a:pt x="54" y="85"/>
                        </a:lnTo>
                        <a:lnTo>
                          <a:pt x="54" y="89"/>
                        </a:lnTo>
                        <a:lnTo>
                          <a:pt x="54" y="85"/>
                        </a:lnTo>
                        <a:lnTo>
                          <a:pt x="54" y="89"/>
                        </a:lnTo>
                        <a:lnTo>
                          <a:pt x="50" y="89"/>
                        </a:lnTo>
                        <a:lnTo>
                          <a:pt x="46" y="89"/>
                        </a:lnTo>
                        <a:lnTo>
                          <a:pt x="42" y="89"/>
                        </a:lnTo>
                        <a:lnTo>
                          <a:pt x="42" y="85"/>
                        </a:lnTo>
                        <a:lnTo>
                          <a:pt x="38" y="85"/>
                        </a:lnTo>
                        <a:lnTo>
                          <a:pt x="34" y="81"/>
                        </a:lnTo>
                        <a:lnTo>
                          <a:pt x="38" y="81"/>
                        </a:lnTo>
                        <a:lnTo>
                          <a:pt x="38" y="77"/>
                        </a:lnTo>
                        <a:lnTo>
                          <a:pt x="38" y="73"/>
                        </a:lnTo>
                        <a:lnTo>
                          <a:pt x="38" y="69"/>
                        </a:lnTo>
                        <a:lnTo>
                          <a:pt x="38" y="65"/>
                        </a:lnTo>
                        <a:lnTo>
                          <a:pt x="38" y="61"/>
                        </a:lnTo>
                        <a:lnTo>
                          <a:pt x="42" y="61"/>
                        </a:lnTo>
                        <a:lnTo>
                          <a:pt x="42" y="57"/>
                        </a:lnTo>
                        <a:lnTo>
                          <a:pt x="38" y="57"/>
                        </a:lnTo>
                        <a:lnTo>
                          <a:pt x="34" y="57"/>
                        </a:lnTo>
                        <a:lnTo>
                          <a:pt x="34" y="53"/>
                        </a:lnTo>
                        <a:lnTo>
                          <a:pt x="38" y="53"/>
                        </a:lnTo>
                        <a:lnTo>
                          <a:pt x="34" y="53"/>
                        </a:lnTo>
                        <a:lnTo>
                          <a:pt x="34" y="48"/>
                        </a:lnTo>
                        <a:lnTo>
                          <a:pt x="34" y="53"/>
                        </a:lnTo>
                        <a:lnTo>
                          <a:pt x="31" y="53"/>
                        </a:lnTo>
                        <a:lnTo>
                          <a:pt x="27" y="53"/>
                        </a:lnTo>
                        <a:lnTo>
                          <a:pt x="27" y="48"/>
                        </a:lnTo>
                        <a:lnTo>
                          <a:pt x="23" y="48"/>
                        </a:lnTo>
                        <a:lnTo>
                          <a:pt x="19" y="48"/>
                        </a:lnTo>
                        <a:lnTo>
                          <a:pt x="19" y="44"/>
                        </a:lnTo>
                        <a:lnTo>
                          <a:pt x="23" y="44"/>
                        </a:lnTo>
                        <a:lnTo>
                          <a:pt x="23" y="40"/>
                        </a:lnTo>
                        <a:lnTo>
                          <a:pt x="27" y="40"/>
                        </a:lnTo>
                        <a:lnTo>
                          <a:pt x="23" y="40"/>
                        </a:lnTo>
                        <a:lnTo>
                          <a:pt x="23" y="36"/>
                        </a:lnTo>
                        <a:lnTo>
                          <a:pt x="19" y="36"/>
                        </a:lnTo>
                        <a:lnTo>
                          <a:pt x="15" y="36"/>
                        </a:lnTo>
                        <a:lnTo>
                          <a:pt x="15" y="40"/>
                        </a:lnTo>
                        <a:lnTo>
                          <a:pt x="11" y="40"/>
                        </a:lnTo>
                        <a:lnTo>
                          <a:pt x="8" y="40"/>
                        </a:lnTo>
                        <a:lnTo>
                          <a:pt x="4" y="40"/>
                        </a:lnTo>
                        <a:lnTo>
                          <a:pt x="4" y="44"/>
                        </a:lnTo>
                        <a:lnTo>
                          <a:pt x="4" y="40"/>
                        </a:lnTo>
                        <a:lnTo>
                          <a:pt x="4" y="36"/>
                        </a:lnTo>
                        <a:lnTo>
                          <a:pt x="0" y="36"/>
                        </a:lnTo>
                        <a:lnTo>
                          <a:pt x="0" y="32"/>
                        </a:lnTo>
                        <a:lnTo>
                          <a:pt x="4" y="28"/>
                        </a:lnTo>
                        <a:lnTo>
                          <a:pt x="4" y="24"/>
                        </a:lnTo>
                        <a:lnTo>
                          <a:pt x="4" y="20"/>
                        </a:lnTo>
                        <a:lnTo>
                          <a:pt x="8" y="20"/>
                        </a:lnTo>
                        <a:lnTo>
                          <a:pt x="11" y="20"/>
                        </a:lnTo>
                        <a:lnTo>
                          <a:pt x="15" y="20"/>
                        </a:lnTo>
                        <a:lnTo>
                          <a:pt x="19" y="20"/>
                        </a:lnTo>
                        <a:lnTo>
                          <a:pt x="19" y="16"/>
                        </a:lnTo>
                        <a:lnTo>
                          <a:pt x="23" y="16"/>
                        </a:lnTo>
                        <a:lnTo>
                          <a:pt x="23" y="12"/>
                        </a:lnTo>
                        <a:lnTo>
                          <a:pt x="27" y="12"/>
                        </a:lnTo>
                        <a:lnTo>
                          <a:pt x="31" y="12"/>
                        </a:lnTo>
                        <a:lnTo>
                          <a:pt x="34" y="12"/>
                        </a:lnTo>
                        <a:lnTo>
                          <a:pt x="34" y="8"/>
                        </a:lnTo>
                        <a:lnTo>
                          <a:pt x="34" y="4"/>
                        </a:lnTo>
                        <a:lnTo>
                          <a:pt x="38" y="4"/>
                        </a:lnTo>
                        <a:lnTo>
                          <a:pt x="34" y="4"/>
                        </a:lnTo>
                        <a:lnTo>
                          <a:pt x="38" y="4"/>
                        </a:lnTo>
                        <a:lnTo>
                          <a:pt x="38" y="0"/>
                        </a:lnTo>
                        <a:lnTo>
                          <a:pt x="42" y="0"/>
                        </a:lnTo>
                        <a:close/>
                      </a:path>
                    </a:pathLst>
                  </a:custGeom>
                  <a:solidFill>
                    <a:srgbClr val="FF0000"/>
                  </a:solidFill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22" name="Freeform 898">
                    <a:extLst>
                      <a:ext uri="{FF2B5EF4-FFF2-40B4-BE49-F238E27FC236}">
                        <a16:creationId xmlns:a16="http://schemas.microsoft.com/office/drawing/2014/main" id="{1AA42109-1C9F-313B-E8EE-77D53A2FC12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70" y="1364"/>
                    <a:ext cx="206" cy="154"/>
                  </a:xfrm>
                  <a:custGeom>
                    <a:avLst/>
                    <a:gdLst>
                      <a:gd name="T0" fmla="*/ 12 w 207"/>
                      <a:gd name="T1" fmla="*/ 4 h 154"/>
                      <a:gd name="T2" fmla="*/ 23 w 207"/>
                      <a:gd name="T3" fmla="*/ 0 h 154"/>
                      <a:gd name="T4" fmla="*/ 35 w 207"/>
                      <a:gd name="T5" fmla="*/ 4 h 154"/>
                      <a:gd name="T6" fmla="*/ 42 w 207"/>
                      <a:gd name="T7" fmla="*/ 12 h 154"/>
                      <a:gd name="T8" fmla="*/ 54 w 207"/>
                      <a:gd name="T9" fmla="*/ 24 h 154"/>
                      <a:gd name="T10" fmla="*/ 58 w 207"/>
                      <a:gd name="T11" fmla="*/ 36 h 154"/>
                      <a:gd name="T12" fmla="*/ 65 w 207"/>
                      <a:gd name="T13" fmla="*/ 40 h 154"/>
                      <a:gd name="T14" fmla="*/ 77 w 207"/>
                      <a:gd name="T15" fmla="*/ 36 h 154"/>
                      <a:gd name="T16" fmla="*/ 85 w 207"/>
                      <a:gd name="T17" fmla="*/ 44 h 154"/>
                      <a:gd name="T18" fmla="*/ 96 w 207"/>
                      <a:gd name="T19" fmla="*/ 44 h 154"/>
                      <a:gd name="T20" fmla="*/ 108 w 207"/>
                      <a:gd name="T21" fmla="*/ 44 h 154"/>
                      <a:gd name="T22" fmla="*/ 119 w 207"/>
                      <a:gd name="T23" fmla="*/ 48 h 154"/>
                      <a:gd name="T24" fmla="*/ 134 w 207"/>
                      <a:gd name="T25" fmla="*/ 53 h 154"/>
                      <a:gd name="T26" fmla="*/ 138 w 207"/>
                      <a:gd name="T27" fmla="*/ 57 h 154"/>
                      <a:gd name="T28" fmla="*/ 150 w 207"/>
                      <a:gd name="T29" fmla="*/ 61 h 154"/>
                      <a:gd name="T30" fmla="*/ 161 w 207"/>
                      <a:gd name="T31" fmla="*/ 69 h 154"/>
                      <a:gd name="T32" fmla="*/ 173 w 207"/>
                      <a:gd name="T33" fmla="*/ 73 h 154"/>
                      <a:gd name="T34" fmla="*/ 184 w 207"/>
                      <a:gd name="T35" fmla="*/ 85 h 154"/>
                      <a:gd name="T36" fmla="*/ 192 w 207"/>
                      <a:gd name="T37" fmla="*/ 89 h 154"/>
                      <a:gd name="T38" fmla="*/ 200 w 207"/>
                      <a:gd name="T39" fmla="*/ 101 h 154"/>
                      <a:gd name="T40" fmla="*/ 203 w 207"/>
                      <a:gd name="T41" fmla="*/ 113 h 154"/>
                      <a:gd name="T42" fmla="*/ 203 w 207"/>
                      <a:gd name="T43" fmla="*/ 125 h 154"/>
                      <a:gd name="T44" fmla="*/ 196 w 207"/>
                      <a:gd name="T45" fmla="*/ 133 h 154"/>
                      <a:gd name="T46" fmla="*/ 192 w 207"/>
                      <a:gd name="T47" fmla="*/ 138 h 154"/>
                      <a:gd name="T48" fmla="*/ 188 w 207"/>
                      <a:gd name="T49" fmla="*/ 142 h 154"/>
                      <a:gd name="T50" fmla="*/ 184 w 207"/>
                      <a:gd name="T51" fmla="*/ 146 h 154"/>
                      <a:gd name="T52" fmla="*/ 177 w 207"/>
                      <a:gd name="T53" fmla="*/ 154 h 154"/>
                      <a:gd name="T54" fmla="*/ 165 w 207"/>
                      <a:gd name="T55" fmla="*/ 154 h 154"/>
                      <a:gd name="T56" fmla="*/ 154 w 207"/>
                      <a:gd name="T57" fmla="*/ 150 h 154"/>
                      <a:gd name="T58" fmla="*/ 146 w 207"/>
                      <a:gd name="T59" fmla="*/ 142 h 154"/>
                      <a:gd name="T60" fmla="*/ 150 w 207"/>
                      <a:gd name="T61" fmla="*/ 138 h 154"/>
                      <a:gd name="T62" fmla="*/ 154 w 207"/>
                      <a:gd name="T63" fmla="*/ 133 h 154"/>
                      <a:gd name="T64" fmla="*/ 154 w 207"/>
                      <a:gd name="T65" fmla="*/ 125 h 154"/>
                      <a:gd name="T66" fmla="*/ 150 w 207"/>
                      <a:gd name="T67" fmla="*/ 121 h 154"/>
                      <a:gd name="T68" fmla="*/ 142 w 207"/>
                      <a:gd name="T69" fmla="*/ 121 h 154"/>
                      <a:gd name="T70" fmla="*/ 138 w 207"/>
                      <a:gd name="T71" fmla="*/ 117 h 154"/>
                      <a:gd name="T72" fmla="*/ 131 w 207"/>
                      <a:gd name="T73" fmla="*/ 117 h 154"/>
                      <a:gd name="T74" fmla="*/ 123 w 207"/>
                      <a:gd name="T75" fmla="*/ 117 h 154"/>
                      <a:gd name="T76" fmla="*/ 119 w 207"/>
                      <a:gd name="T77" fmla="*/ 121 h 154"/>
                      <a:gd name="T78" fmla="*/ 115 w 207"/>
                      <a:gd name="T79" fmla="*/ 121 h 154"/>
                      <a:gd name="T80" fmla="*/ 111 w 207"/>
                      <a:gd name="T81" fmla="*/ 117 h 154"/>
                      <a:gd name="T82" fmla="*/ 104 w 207"/>
                      <a:gd name="T83" fmla="*/ 109 h 154"/>
                      <a:gd name="T84" fmla="*/ 108 w 207"/>
                      <a:gd name="T85" fmla="*/ 105 h 154"/>
                      <a:gd name="T86" fmla="*/ 104 w 207"/>
                      <a:gd name="T87" fmla="*/ 101 h 154"/>
                      <a:gd name="T88" fmla="*/ 100 w 207"/>
                      <a:gd name="T89" fmla="*/ 89 h 154"/>
                      <a:gd name="T90" fmla="*/ 100 w 207"/>
                      <a:gd name="T91" fmla="*/ 81 h 154"/>
                      <a:gd name="T92" fmla="*/ 96 w 207"/>
                      <a:gd name="T93" fmla="*/ 85 h 154"/>
                      <a:gd name="T94" fmla="*/ 92 w 207"/>
                      <a:gd name="T95" fmla="*/ 81 h 154"/>
                      <a:gd name="T96" fmla="*/ 85 w 207"/>
                      <a:gd name="T97" fmla="*/ 73 h 154"/>
                      <a:gd name="T98" fmla="*/ 81 w 207"/>
                      <a:gd name="T99" fmla="*/ 73 h 154"/>
                      <a:gd name="T100" fmla="*/ 73 w 207"/>
                      <a:gd name="T101" fmla="*/ 69 h 154"/>
                      <a:gd name="T102" fmla="*/ 62 w 207"/>
                      <a:gd name="T103" fmla="*/ 65 h 154"/>
                      <a:gd name="T104" fmla="*/ 54 w 207"/>
                      <a:gd name="T105" fmla="*/ 65 h 154"/>
                      <a:gd name="T106" fmla="*/ 46 w 207"/>
                      <a:gd name="T107" fmla="*/ 65 h 154"/>
                      <a:gd name="T108" fmla="*/ 42 w 207"/>
                      <a:gd name="T109" fmla="*/ 69 h 154"/>
                      <a:gd name="T110" fmla="*/ 35 w 207"/>
                      <a:gd name="T111" fmla="*/ 69 h 154"/>
                      <a:gd name="T112" fmla="*/ 27 w 207"/>
                      <a:gd name="T113" fmla="*/ 61 h 154"/>
                      <a:gd name="T114" fmla="*/ 23 w 207"/>
                      <a:gd name="T115" fmla="*/ 48 h 154"/>
                      <a:gd name="T116" fmla="*/ 19 w 207"/>
                      <a:gd name="T117" fmla="*/ 36 h 154"/>
                      <a:gd name="T118" fmla="*/ 23 w 207"/>
                      <a:gd name="T119" fmla="*/ 32 h 154"/>
                      <a:gd name="T120" fmla="*/ 16 w 207"/>
                      <a:gd name="T121" fmla="*/ 20 h 154"/>
                      <a:gd name="T122" fmla="*/ 8 w 207"/>
                      <a:gd name="T123" fmla="*/ 12 h 154"/>
                      <a:gd name="T124" fmla="*/ 0 w 207"/>
                      <a:gd name="T125" fmla="*/ 4 h 1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  <a:cxn ang="0">
                        <a:pos x="T122" y="T123"/>
                      </a:cxn>
                      <a:cxn ang="0">
                        <a:pos x="T124" y="T125"/>
                      </a:cxn>
                    </a:cxnLst>
                    <a:rect l="0" t="0" r="r" b="b"/>
                    <a:pathLst>
                      <a:path w="207" h="154">
                        <a:moveTo>
                          <a:pt x="0" y="4"/>
                        </a:moveTo>
                        <a:lnTo>
                          <a:pt x="4" y="4"/>
                        </a:lnTo>
                        <a:lnTo>
                          <a:pt x="8" y="4"/>
                        </a:lnTo>
                        <a:lnTo>
                          <a:pt x="12" y="4"/>
                        </a:lnTo>
                        <a:lnTo>
                          <a:pt x="16" y="4"/>
                        </a:lnTo>
                        <a:lnTo>
                          <a:pt x="19" y="4"/>
                        </a:lnTo>
                        <a:lnTo>
                          <a:pt x="23" y="4"/>
                        </a:lnTo>
                        <a:lnTo>
                          <a:pt x="23" y="0"/>
                        </a:lnTo>
                        <a:lnTo>
                          <a:pt x="27" y="0"/>
                        </a:lnTo>
                        <a:lnTo>
                          <a:pt x="31" y="0"/>
                        </a:lnTo>
                        <a:lnTo>
                          <a:pt x="35" y="0"/>
                        </a:lnTo>
                        <a:lnTo>
                          <a:pt x="35" y="4"/>
                        </a:lnTo>
                        <a:lnTo>
                          <a:pt x="39" y="4"/>
                        </a:lnTo>
                        <a:lnTo>
                          <a:pt x="39" y="8"/>
                        </a:lnTo>
                        <a:lnTo>
                          <a:pt x="42" y="8"/>
                        </a:lnTo>
                        <a:lnTo>
                          <a:pt x="42" y="12"/>
                        </a:lnTo>
                        <a:lnTo>
                          <a:pt x="46" y="12"/>
                        </a:lnTo>
                        <a:lnTo>
                          <a:pt x="50" y="16"/>
                        </a:lnTo>
                        <a:lnTo>
                          <a:pt x="54" y="20"/>
                        </a:lnTo>
                        <a:lnTo>
                          <a:pt x="54" y="24"/>
                        </a:lnTo>
                        <a:lnTo>
                          <a:pt x="54" y="28"/>
                        </a:lnTo>
                        <a:lnTo>
                          <a:pt x="54" y="32"/>
                        </a:lnTo>
                        <a:lnTo>
                          <a:pt x="54" y="36"/>
                        </a:lnTo>
                        <a:lnTo>
                          <a:pt x="58" y="36"/>
                        </a:lnTo>
                        <a:lnTo>
                          <a:pt x="58" y="32"/>
                        </a:lnTo>
                        <a:lnTo>
                          <a:pt x="62" y="32"/>
                        </a:lnTo>
                        <a:lnTo>
                          <a:pt x="62" y="36"/>
                        </a:lnTo>
                        <a:lnTo>
                          <a:pt x="65" y="40"/>
                        </a:lnTo>
                        <a:lnTo>
                          <a:pt x="69" y="40"/>
                        </a:lnTo>
                        <a:lnTo>
                          <a:pt x="73" y="40"/>
                        </a:lnTo>
                        <a:lnTo>
                          <a:pt x="73" y="36"/>
                        </a:lnTo>
                        <a:lnTo>
                          <a:pt x="77" y="36"/>
                        </a:lnTo>
                        <a:lnTo>
                          <a:pt x="77" y="40"/>
                        </a:lnTo>
                        <a:lnTo>
                          <a:pt x="81" y="40"/>
                        </a:lnTo>
                        <a:lnTo>
                          <a:pt x="81" y="44"/>
                        </a:lnTo>
                        <a:lnTo>
                          <a:pt x="85" y="44"/>
                        </a:lnTo>
                        <a:lnTo>
                          <a:pt x="88" y="44"/>
                        </a:lnTo>
                        <a:lnTo>
                          <a:pt x="88" y="40"/>
                        </a:lnTo>
                        <a:lnTo>
                          <a:pt x="92" y="44"/>
                        </a:lnTo>
                        <a:lnTo>
                          <a:pt x="96" y="44"/>
                        </a:lnTo>
                        <a:lnTo>
                          <a:pt x="96" y="40"/>
                        </a:lnTo>
                        <a:lnTo>
                          <a:pt x="100" y="40"/>
                        </a:lnTo>
                        <a:lnTo>
                          <a:pt x="104" y="40"/>
                        </a:lnTo>
                        <a:lnTo>
                          <a:pt x="108" y="44"/>
                        </a:lnTo>
                        <a:lnTo>
                          <a:pt x="111" y="48"/>
                        </a:lnTo>
                        <a:lnTo>
                          <a:pt x="115" y="53"/>
                        </a:lnTo>
                        <a:lnTo>
                          <a:pt x="119" y="53"/>
                        </a:lnTo>
                        <a:lnTo>
                          <a:pt x="119" y="48"/>
                        </a:lnTo>
                        <a:lnTo>
                          <a:pt x="123" y="48"/>
                        </a:lnTo>
                        <a:lnTo>
                          <a:pt x="127" y="48"/>
                        </a:lnTo>
                        <a:lnTo>
                          <a:pt x="131" y="53"/>
                        </a:lnTo>
                        <a:lnTo>
                          <a:pt x="134" y="53"/>
                        </a:lnTo>
                        <a:lnTo>
                          <a:pt x="134" y="57"/>
                        </a:lnTo>
                        <a:lnTo>
                          <a:pt x="138" y="57"/>
                        </a:lnTo>
                        <a:lnTo>
                          <a:pt x="138" y="53"/>
                        </a:lnTo>
                        <a:lnTo>
                          <a:pt x="138" y="57"/>
                        </a:lnTo>
                        <a:lnTo>
                          <a:pt x="142" y="57"/>
                        </a:lnTo>
                        <a:lnTo>
                          <a:pt x="146" y="57"/>
                        </a:lnTo>
                        <a:lnTo>
                          <a:pt x="150" y="57"/>
                        </a:lnTo>
                        <a:lnTo>
                          <a:pt x="150" y="61"/>
                        </a:lnTo>
                        <a:lnTo>
                          <a:pt x="154" y="61"/>
                        </a:lnTo>
                        <a:lnTo>
                          <a:pt x="154" y="65"/>
                        </a:lnTo>
                        <a:lnTo>
                          <a:pt x="157" y="65"/>
                        </a:lnTo>
                        <a:lnTo>
                          <a:pt x="161" y="69"/>
                        </a:lnTo>
                        <a:lnTo>
                          <a:pt x="161" y="73"/>
                        </a:lnTo>
                        <a:lnTo>
                          <a:pt x="165" y="73"/>
                        </a:lnTo>
                        <a:lnTo>
                          <a:pt x="169" y="73"/>
                        </a:lnTo>
                        <a:lnTo>
                          <a:pt x="173" y="73"/>
                        </a:lnTo>
                        <a:lnTo>
                          <a:pt x="177" y="77"/>
                        </a:lnTo>
                        <a:lnTo>
                          <a:pt x="177" y="81"/>
                        </a:lnTo>
                        <a:lnTo>
                          <a:pt x="180" y="85"/>
                        </a:lnTo>
                        <a:lnTo>
                          <a:pt x="184" y="85"/>
                        </a:lnTo>
                        <a:lnTo>
                          <a:pt x="188" y="85"/>
                        </a:lnTo>
                        <a:lnTo>
                          <a:pt x="188" y="81"/>
                        </a:lnTo>
                        <a:lnTo>
                          <a:pt x="192" y="85"/>
                        </a:lnTo>
                        <a:lnTo>
                          <a:pt x="192" y="89"/>
                        </a:lnTo>
                        <a:lnTo>
                          <a:pt x="196" y="89"/>
                        </a:lnTo>
                        <a:lnTo>
                          <a:pt x="196" y="93"/>
                        </a:lnTo>
                        <a:lnTo>
                          <a:pt x="200" y="97"/>
                        </a:lnTo>
                        <a:lnTo>
                          <a:pt x="200" y="101"/>
                        </a:lnTo>
                        <a:lnTo>
                          <a:pt x="203" y="101"/>
                        </a:lnTo>
                        <a:lnTo>
                          <a:pt x="203" y="105"/>
                        </a:lnTo>
                        <a:lnTo>
                          <a:pt x="203" y="109"/>
                        </a:lnTo>
                        <a:lnTo>
                          <a:pt x="203" y="113"/>
                        </a:lnTo>
                        <a:lnTo>
                          <a:pt x="203" y="117"/>
                        </a:lnTo>
                        <a:lnTo>
                          <a:pt x="207" y="117"/>
                        </a:lnTo>
                        <a:lnTo>
                          <a:pt x="207" y="121"/>
                        </a:lnTo>
                        <a:lnTo>
                          <a:pt x="203" y="125"/>
                        </a:lnTo>
                        <a:lnTo>
                          <a:pt x="203" y="129"/>
                        </a:lnTo>
                        <a:lnTo>
                          <a:pt x="200" y="129"/>
                        </a:lnTo>
                        <a:lnTo>
                          <a:pt x="200" y="133"/>
                        </a:lnTo>
                        <a:lnTo>
                          <a:pt x="196" y="133"/>
                        </a:lnTo>
                        <a:lnTo>
                          <a:pt x="196" y="138"/>
                        </a:lnTo>
                        <a:lnTo>
                          <a:pt x="192" y="138"/>
                        </a:lnTo>
                        <a:lnTo>
                          <a:pt x="192" y="142"/>
                        </a:lnTo>
                        <a:lnTo>
                          <a:pt x="192" y="138"/>
                        </a:lnTo>
                        <a:lnTo>
                          <a:pt x="192" y="142"/>
                        </a:lnTo>
                        <a:lnTo>
                          <a:pt x="192" y="138"/>
                        </a:lnTo>
                        <a:lnTo>
                          <a:pt x="188" y="138"/>
                        </a:lnTo>
                        <a:lnTo>
                          <a:pt x="188" y="142"/>
                        </a:lnTo>
                        <a:lnTo>
                          <a:pt x="188" y="138"/>
                        </a:lnTo>
                        <a:lnTo>
                          <a:pt x="188" y="142"/>
                        </a:lnTo>
                        <a:lnTo>
                          <a:pt x="184" y="142"/>
                        </a:lnTo>
                        <a:lnTo>
                          <a:pt x="184" y="146"/>
                        </a:lnTo>
                        <a:lnTo>
                          <a:pt x="184" y="150"/>
                        </a:lnTo>
                        <a:lnTo>
                          <a:pt x="180" y="150"/>
                        </a:lnTo>
                        <a:lnTo>
                          <a:pt x="180" y="154"/>
                        </a:lnTo>
                        <a:lnTo>
                          <a:pt x="177" y="154"/>
                        </a:lnTo>
                        <a:lnTo>
                          <a:pt x="173" y="154"/>
                        </a:lnTo>
                        <a:lnTo>
                          <a:pt x="169" y="154"/>
                        </a:lnTo>
                        <a:lnTo>
                          <a:pt x="169" y="150"/>
                        </a:lnTo>
                        <a:lnTo>
                          <a:pt x="165" y="154"/>
                        </a:lnTo>
                        <a:lnTo>
                          <a:pt x="161" y="154"/>
                        </a:lnTo>
                        <a:lnTo>
                          <a:pt x="157" y="154"/>
                        </a:lnTo>
                        <a:lnTo>
                          <a:pt x="157" y="150"/>
                        </a:lnTo>
                        <a:lnTo>
                          <a:pt x="154" y="150"/>
                        </a:lnTo>
                        <a:lnTo>
                          <a:pt x="150" y="150"/>
                        </a:lnTo>
                        <a:lnTo>
                          <a:pt x="150" y="146"/>
                        </a:lnTo>
                        <a:lnTo>
                          <a:pt x="146" y="146"/>
                        </a:lnTo>
                        <a:lnTo>
                          <a:pt x="146" y="142"/>
                        </a:lnTo>
                        <a:lnTo>
                          <a:pt x="146" y="146"/>
                        </a:lnTo>
                        <a:lnTo>
                          <a:pt x="146" y="142"/>
                        </a:lnTo>
                        <a:lnTo>
                          <a:pt x="150" y="142"/>
                        </a:lnTo>
                        <a:lnTo>
                          <a:pt x="150" y="138"/>
                        </a:lnTo>
                        <a:lnTo>
                          <a:pt x="154" y="138"/>
                        </a:lnTo>
                        <a:lnTo>
                          <a:pt x="150" y="138"/>
                        </a:lnTo>
                        <a:lnTo>
                          <a:pt x="150" y="133"/>
                        </a:lnTo>
                        <a:lnTo>
                          <a:pt x="154" y="133"/>
                        </a:lnTo>
                        <a:lnTo>
                          <a:pt x="154" y="129"/>
                        </a:lnTo>
                        <a:lnTo>
                          <a:pt x="154" y="125"/>
                        </a:lnTo>
                        <a:lnTo>
                          <a:pt x="157" y="125"/>
                        </a:lnTo>
                        <a:lnTo>
                          <a:pt x="154" y="125"/>
                        </a:lnTo>
                        <a:lnTo>
                          <a:pt x="154" y="121"/>
                        </a:lnTo>
                        <a:lnTo>
                          <a:pt x="150" y="121"/>
                        </a:lnTo>
                        <a:lnTo>
                          <a:pt x="146" y="121"/>
                        </a:lnTo>
                        <a:lnTo>
                          <a:pt x="150" y="121"/>
                        </a:lnTo>
                        <a:lnTo>
                          <a:pt x="146" y="121"/>
                        </a:lnTo>
                        <a:lnTo>
                          <a:pt x="146" y="117"/>
                        </a:lnTo>
                        <a:lnTo>
                          <a:pt x="146" y="121"/>
                        </a:lnTo>
                        <a:lnTo>
                          <a:pt x="142" y="121"/>
                        </a:lnTo>
                        <a:lnTo>
                          <a:pt x="142" y="117"/>
                        </a:lnTo>
                        <a:lnTo>
                          <a:pt x="138" y="117"/>
                        </a:lnTo>
                        <a:lnTo>
                          <a:pt x="142" y="117"/>
                        </a:lnTo>
                        <a:lnTo>
                          <a:pt x="138" y="117"/>
                        </a:lnTo>
                        <a:lnTo>
                          <a:pt x="138" y="121"/>
                        </a:lnTo>
                        <a:lnTo>
                          <a:pt x="138" y="117"/>
                        </a:lnTo>
                        <a:lnTo>
                          <a:pt x="134" y="117"/>
                        </a:lnTo>
                        <a:lnTo>
                          <a:pt x="131" y="117"/>
                        </a:lnTo>
                        <a:lnTo>
                          <a:pt x="127" y="117"/>
                        </a:lnTo>
                        <a:lnTo>
                          <a:pt x="127" y="121"/>
                        </a:lnTo>
                        <a:lnTo>
                          <a:pt x="127" y="117"/>
                        </a:lnTo>
                        <a:lnTo>
                          <a:pt x="123" y="117"/>
                        </a:lnTo>
                        <a:lnTo>
                          <a:pt x="123" y="121"/>
                        </a:lnTo>
                        <a:lnTo>
                          <a:pt x="123" y="117"/>
                        </a:lnTo>
                        <a:lnTo>
                          <a:pt x="123" y="121"/>
                        </a:lnTo>
                        <a:lnTo>
                          <a:pt x="119" y="121"/>
                        </a:lnTo>
                        <a:lnTo>
                          <a:pt x="115" y="121"/>
                        </a:lnTo>
                        <a:lnTo>
                          <a:pt x="119" y="117"/>
                        </a:lnTo>
                        <a:lnTo>
                          <a:pt x="115" y="117"/>
                        </a:lnTo>
                        <a:lnTo>
                          <a:pt x="115" y="121"/>
                        </a:lnTo>
                        <a:lnTo>
                          <a:pt x="115" y="117"/>
                        </a:lnTo>
                        <a:lnTo>
                          <a:pt x="115" y="121"/>
                        </a:lnTo>
                        <a:lnTo>
                          <a:pt x="115" y="117"/>
                        </a:lnTo>
                        <a:lnTo>
                          <a:pt x="111" y="117"/>
                        </a:lnTo>
                        <a:lnTo>
                          <a:pt x="111" y="113"/>
                        </a:lnTo>
                        <a:lnTo>
                          <a:pt x="111" y="109"/>
                        </a:lnTo>
                        <a:lnTo>
                          <a:pt x="108" y="109"/>
                        </a:lnTo>
                        <a:lnTo>
                          <a:pt x="104" y="109"/>
                        </a:lnTo>
                        <a:lnTo>
                          <a:pt x="104" y="105"/>
                        </a:lnTo>
                        <a:lnTo>
                          <a:pt x="108" y="105"/>
                        </a:lnTo>
                        <a:lnTo>
                          <a:pt x="104" y="105"/>
                        </a:lnTo>
                        <a:lnTo>
                          <a:pt x="108" y="105"/>
                        </a:lnTo>
                        <a:lnTo>
                          <a:pt x="108" y="101"/>
                        </a:lnTo>
                        <a:lnTo>
                          <a:pt x="104" y="101"/>
                        </a:lnTo>
                        <a:lnTo>
                          <a:pt x="108" y="101"/>
                        </a:lnTo>
                        <a:lnTo>
                          <a:pt x="104" y="101"/>
                        </a:lnTo>
                        <a:lnTo>
                          <a:pt x="104" y="97"/>
                        </a:lnTo>
                        <a:lnTo>
                          <a:pt x="104" y="93"/>
                        </a:lnTo>
                        <a:lnTo>
                          <a:pt x="104" y="89"/>
                        </a:lnTo>
                        <a:lnTo>
                          <a:pt x="100" y="89"/>
                        </a:lnTo>
                        <a:lnTo>
                          <a:pt x="100" y="85"/>
                        </a:lnTo>
                        <a:lnTo>
                          <a:pt x="96" y="85"/>
                        </a:lnTo>
                        <a:lnTo>
                          <a:pt x="100" y="85"/>
                        </a:lnTo>
                        <a:lnTo>
                          <a:pt x="100" y="81"/>
                        </a:lnTo>
                        <a:lnTo>
                          <a:pt x="96" y="81"/>
                        </a:lnTo>
                        <a:lnTo>
                          <a:pt x="96" y="85"/>
                        </a:lnTo>
                        <a:lnTo>
                          <a:pt x="96" y="81"/>
                        </a:lnTo>
                        <a:lnTo>
                          <a:pt x="96" y="85"/>
                        </a:lnTo>
                        <a:lnTo>
                          <a:pt x="96" y="81"/>
                        </a:lnTo>
                        <a:lnTo>
                          <a:pt x="92" y="81"/>
                        </a:lnTo>
                        <a:lnTo>
                          <a:pt x="96" y="81"/>
                        </a:lnTo>
                        <a:lnTo>
                          <a:pt x="92" y="81"/>
                        </a:lnTo>
                        <a:lnTo>
                          <a:pt x="88" y="81"/>
                        </a:lnTo>
                        <a:lnTo>
                          <a:pt x="85" y="81"/>
                        </a:lnTo>
                        <a:lnTo>
                          <a:pt x="85" y="77"/>
                        </a:lnTo>
                        <a:lnTo>
                          <a:pt x="85" y="73"/>
                        </a:lnTo>
                        <a:lnTo>
                          <a:pt x="81" y="77"/>
                        </a:lnTo>
                        <a:lnTo>
                          <a:pt x="81" y="73"/>
                        </a:lnTo>
                        <a:lnTo>
                          <a:pt x="77" y="73"/>
                        </a:lnTo>
                        <a:lnTo>
                          <a:pt x="81" y="73"/>
                        </a:lnTo>
                        <a:lnTo>
                          <a:pt x="77" y="69"/>
                        </a:lnTo>
                        <a:lnTo>
                          <a:pt x="77" y="73"/>
                        </a:lnTo>
                        <a:lnTo>
                          <a:pt x="77" y="69"/>
                        </a:lnTo>
                        <a:lnTo>
                          <a:pt x="73" y="69"/>
                        </a:lnTo>
                        <a:lnTo>
                          <a:pt x="73" y="65"/>
                        </a:lnTo>
                        <a:lnTo>
                          <a:pt x="69" y="65"/>
                        </a:lnTo>
                        <a:lnTo>
                          <a:pt x="65" y="65"/>
                        </a:lnTo>
                        <a:lnTo>
                          <a:pt x="62" y="65"/>
                        </a:lnTo>
                        <a:lnTo>
                          <a:pt x="58" y="65"/>
                        </a:lnTo>
                        <a:lnTo>
                          <a:pt x="58" y="61"/>
                        </a:lnTo>
                        <a:lnTo>
                          <a:pt x="58" y="65"/>
                        </a:lnTo>
                        <a:lnTo>
                          <a:pt x="54" y="65"/>
                        </a:lnTo>
                        <a:lnTo>
                          <a:pt x="54" y="61"/>
                        </a:lnTo>
                        <a:lnTo>
                          <a:pt x="50" y="61"/>
                        </a:lnTo>
                        <a:lnTo>
                          <a:pt x="50" y="65"/>
                        </a:lnTo>
                        <a:lnTo>
                          <a:pt x="46" y="65"/>
                        </a:lnTo>
                        <a:lnTo>
                          <a:pt x="46" y="69"/>
                        </a:lnTo>
                        <a:lnTo>
                          <a:pt x="46" y="65"/>
                        </a:lnTo>
                        <a:lnTo>
                          <a:pt x="46" y="69"/>
                        </a:lnTo>
                        <a:lnTo>
                          <a:pt x="42" y="69"/>
                        </a:lnTo>
                        <a:lnTo>
                          <a:pt x="39" y="69"/>
                        </a:lnTo>
                        <a:lnTo>
                          <a:pt x="39" y="73"/>
                        </a:lnTo>
                        <a:lnTo>
                          <a:pt x="39" y="69"/>
                        </a:lnTo>
                        <a:lnTo>
                          <a:pt x="35" y="69"/>
                        </a:lnTo>
                        <a:lnTo>
                          <a:pt x="35" y="65"/>
                        </a:lnTo>
                        <a:lnTo>
                          <a:pt x="31" y="65"/>
                        </a:lnTo>
                        <a:lnTo>
                          <a:pt x="31" y="61"/>
                        </a:lnTo>
                        <a:lnTo>
                          <a:pt x="27" y="61"/>
                        </a:lnTo>
                        <a:lnTo>
                          <a:pt x="27" y="57"/>
                        </a:lnTo>
                        <a:lnTo>
                          <a:pt x="27" y="53"/>
                        </a:lnTo>
                        <a:lnTo>
                          <a:pt x="27" y="48"/>
                        </a:lnTo>
                        <a:lnTo>
                          <a:pt x="23" y="48"/>
                        </a:lnTo>
                        <a:lnTo>
                          <a:pt x="23" y="44"/>
                        </a:lnTo>
                        <a:lnTo>
                          <a:pt x="19" y="44"/>
                        </a:lnTo>
                        <a:lnTo>
                          <a:pt x="19" y="40"/>
                        </a:lnTo>
                        <a:lnTo>
                          <a:pt x="19" y="36"/>
                        </a:lnTo>
                        <a:lnTo>
                          <a:pt x="23" y="36"/>
                        </a:lnTo>
                        <a:lnTo>
                          <a:pt x="19" y="36"/>
                        </a:lnTo>
                        <a:lnTo>
                          <a:pt x="19" y="32"/>
                        </a:lnTo>
                        <a:lnTo>
                          <a:pt x="23" y="32"/>
                        </a:lnTo>
                        <a:lnTo>
                          <a:pt x="23" y="28"/>
                        </a:lnTo>
                        <a:lnTo>
                          <a:pt x="19" y="28"/>
                        </a:lnTo>
                        <a:lnTo>
                          <a:pt x="19" y="24"/>
                        </a:lnTo>
                        <a:lnTo>
                          <a:pt x="16" y="20"/>
                        </a:lnTo>
                        <a:lnTo>
                          <a:pt x="16" y="16"/>
                        </a:lnTo>
                        <a:lnTo>
                          <a:pt x="12" y="16"/>
                        </a:lnTo>
                        <a:lnTo>
                          <a:pt x="12" y="12"/>
                        </a:lnTo>
                        <a:lnTo>
                          <a:pt x="8" y="12"/>
                        </a:lnTo>
                        <a:lnTo>
                          <a:pt x="8" y="8"/>
                        </a:lnTo>
                        <a:lnTo>
                          <a:pt x="4" y="8"/>
                        </a:lnTo>
                        <a:lnTo>
                          <a:pt x="4" y="4"/>
                        </a:lnTo>
                        <a:lnTo>
                          <a:pt x="0" y="4"/>
                        </a:lnTo>
                        <a:close/>
                      </a:path>
                    </a:pathLst>
                  </a:custGeom>
                  <a:solidFill>
                    <a:srgbClr val="FF0000"/>
                  </a:solidFill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23" name="Freeform 899">
                    <a:extLst>
                      <a:ext uri="{FF2B5EF4-FFF2-40B4-BE49-F238E27FC236}">
                        <a16:creationId xmlns:a16="http://schemas.microsoft.com/office/drawing/2014/main" id="{7BF178BF-2B76-B5AA-9A7E-A2B4564A82E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6" y="1376"/>
                    <a:ext cx="107" cy="118"/>
                  </a:xfrm>
                  <a:custGeom>
                    <a:avLst/>
                    <a:gdLst>
                      <a:gd name="T0" fmla="*/ 50 w 107"/>
                      <a:gd name="T1" fmla="*/ 12 h 117"/>
                      <a:gd name="T2" fmla="*/ 57 w 107"/>
                      <a:gd name="T3" fmla="*/ 8 h 117"/>
                      <a:gd name="T4" fmla="*/ 65 w 107"/>
                      <a:gd name="T5" fmla="*/ 0 h 117"/>
                      <a:gd name="T6" fmla="*/ 73 w 107"/>
                      <a:gd name="T7" fmla="*/ 4 h 117"/>
                      <a:gd name="T8" fmla="*/ 77 w 107"/>
                      <a:gd name="T9" fmla="*/ 12 h 117"/>
                      <a:gd name="T10" fmla="*/ 84 w 107"/>
                      <a:gd name="T11" fmla="*/ 16 h 117"/>
                      <a:gd name="T12" fmla="*/ 84 w 107"/>
                      <a:gd name="T13" fmla="*/ 20 h 117"/>
                      <a:gd name="T14" fmla="*/ 92 w 107"/>
                      <a:gd name="T15" fmla="*/ 24 h 117"/>
                      <a:gd name="T16" fmla="*/ 96 w 107"/>
                      <a:gd name="T17" fmla="*/ 36 h 117"/>
                      <a:gd name="T18" fmla="*/ 96 w 107"/>
                      <a:gd name="T19" fmla="*/ 49 h 117"/>
                      <a:gd name="T20" fmla="*/ 92 w 107"/>
                      <a:gd name="T21" fmla="*/ 57 h 117"/>
                      <a:gd name="T22" fmla="*/ 92 w 107"/>
                      <a:gd name="T23" fmla="*/ 69 h 117"/>
                      <a:gd name="T24" fmla="*/ 96 w 107"/>
                      <a:gd name="T25" fmla="*/ 77 h 117"/>
                      <a:gd name="T26" fmla="*/ 100 w 107"/>
                      <a:gd name="T27" fmla="*/ 85 h 117"/>
                      <a:gd name="T28" fmla="*/ 103 w 107"/>
                      <a:gd name="T29" fmla="*/ 93 h 117"/>
                      <a:gd name="T30" fmla="*/ 107 w 107"/>
                      <a:gd name="T31" fmla="*/ 101 h 117"/>
                      <a:gd name="T32" fmla="*/ 100 w 107"/>
                      <a:gd name="T33" fmla="*/ 105 h 117"/>
                      <a:gd name="T34" fmla="*/ 96 w 107"/>
                      <a:gd name="T35" fmla="*/ 113 h 117"/>
                      <a:gd name="T36" fmla="*/ 88 w 107"/>
                      <a:gd name="T37" fmla="*/ 117 h 117"/>
                      <a:gd name="T38" fmla="*/ 80 w 107"/>
                      <a:gd name="T39" fmla="*/ 109 h 117"/>
                      <a:gd name="T40" fmla="*/ 73 w 107"/>
                      <a:gd name="T41" fmla="*/ 105 h 117"/>
                      <a:gd name="T42" fmla="*/ 65 w 107"/>
                      <a:gd name="T43" fmla="*/ 109 h 117"/>
                      <a:gd name="T44" fmla="*/ 54 w 107"/>
                      <a:gd name="T45" fmla="*/ 109 h 117"/>
                      <a:gd name="T46" fmla="*/ 50 w 107"/>
                      <a:gd name="T47" fmla="*/ 101 h 117"/>
                      <a:gd name="T48" fmla="*/ 46 w 107"/>
                      <a:gd name="T49" fmla="*/ 93 h 117"/>
                      <a:gd name="T50" fmla="*/ 46 w 107"/>
                      <a:gd name="T51" fmla="*/ 89 h 117"/>
                      <a:gd name="T52" fmla="*/ 42 w 107"/>
                      <a:gd name="T53" fmla="*/ 81 h 117"/>
                      <a:gd name="T54" fmla="*/ 38 w 107"/>
                      <a:gd name="T55" fmla="*/ 89 h 117"/>
                      <a:gd name="T56" fmla="*/ 27 w 107"/>
                      <a:gd name="T57" fmla="*/ 89 h 117"/>
                      <a:gd name="T58" fmla="*/ 23 w 107"/>
                      <a:gd name="T59" fmla="*/ 81 h 117"/>
                      <a:gd name="T60" fmla="*/ 27 w 107"/>
                      <a:gd name="T61" fmla="*/ 69 h 117"/>
                      <a:gd name="T62" fmla="*/ 19 w 107"/>
                      <a:gd name="T63" fmla="*/ 65 h 117"/>
                      <a:gd name="T64" fmla="*/ 19 w 107"/>
                      <a:gd name="T65" fmla="*/ 57 h 117"/>
                      <a:gd name="T66" fmla="*/ 15 w 107"/>
                      <a:gd name="T67" fmla="*/ 49 h 117"/>
                      <a:gd name="T68" fmla="*/ 8 w 107"/>
                      <a:gd name="T69" fmla="*/ 53 h 117"/>
                      <a:gd name="T70" fmla="*/ 4 w 107"/>
                      <a:gd name="T71" fmla="*/ 45 h 117"/>
                      <a:gd name="T72" fmla="*/ 4 w 107"/>
                      <a:gd name="T73" fmla="*/ 41 h 117"/>
                      <a:gd name="T74" fmla="*/ 8 w 107"/>
                      <a:gd name="T75" fmla="*/ 32 h 117"/>
                      <a:gd name="T76" fmla="*/ 15 w 107"/>
                      <a:gd name="T77" fmla="*/ 28 h 117"/>
                      <a:gd name="T78" fmla="*/ 19 w 107"/>
                      <a:gd name="T79" fmla="*/ 20 h 117"/>
                      <a:gd name="T80" fmla="*/ 23 w 107"/>
                      <a:gd name="T81" fmla="*/ 8 h 117"/>
                      <a:gd name="T82" fmla="*/ 27 w 107"/>
                      <a:gd name="T83" fmla="*/ 16 h 117"/>
                      <a:gd name="T84" fmla="*/ 34 w 107"/>
                      <a:gd name="T85" fmla="*/ 20 h 117"/>
                      <a:gd name="T86" fmla="*/ 42 w 107"/>
                      <a:gd name="T87" fmla="*/ 16 h 117"/>
                      <a:gd name="T88" fmla="*/ 42 w 107"/>
                      <a:gd name="T89" fmla="*/ 12 h 1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</a:cxnLst>
                    <a:rect l="0" t="0" r="r" b="b"/>
                    <a:pathLst>
                      <a:path w="107" h="117">
                        <a:moveTo>
                          <a:pt x="42" y="12"/>
                        </a:moveTo>
                        <a:lnTo>
                          <a:pt x="46" y="12"/>
                        </a:lnTo>
                        <a:lnTo>
                          <a:pt x="50" y="12"/>
                        </a:lnTo>
                        <a:lnTo>
                          <a:pt x="50" y="8"/>
                        </a:lnTo>
                        <a:lnTo>
                          <a:pt x="54" y="8"/>
                        </a:lnTo>
                        <a:lnTo>
                          <a:pt x="57" y="8"/>
                        </a:lnTo>
                        <a:lnTo>
                          <a:pt x="57" y="4"/>
                        </a:lnTo>
                        <a:lnTo>
                          <a:pt x="61" y="4"/>
                        </a:lnTo>
                        <a:lnTo>
                          <a:pt x="65" y="0"/>
                        </a:lnTo>
                        <a:lnTo>
                          <a:pt x="69" y="0"/>
                        </a:lnTo>
                        <a:lnTo>
                          <a:pt x="73" y="0"/>
                        </a:lnTo>
                        <a:lnTo>
                          <a:pt x="73" y="4"/>
                        </a:lnTo>
                        <a:lnTo>
                          <a:pt x="77" y="4"/>
                        </a:lnTo>
                        <a:lnTo>
                          <a:pt x="77" y="8"/>
                        </a:lnTo>
                        <a:lnTo>
                          <a:pt x="77" y="12"/>
                        </a:lnTo>
                        <a:lnTo>
                          <a:pt x="80" y="12"/>
                        </a:lnTo>
                        <a:lnTo>
                          <a:pt x="80" y="16"/>
                        </a:lnTo>
                        <a:lnTo>
                          <a:pt x="84" y="16"/>
                        </a:lnTo>
                        <a:lnTo>
                          <a:pt x="84" y="20"/>
                        </a:lnTo>
                        <a:lnTo>
                          <a:pt x="84" y="24"/>
                        </a:lnTo>
                        <a:lnTo>
                          <a:pt x="84" y="20"/>
                        </a:lnTo>
                        <a:lnTo>
                          <a:pt x="88" y="20"/>
                        </a:lnTo>
                        <a:lnTo>
                          <a:pt x="92" y="20"/>
                        </a:lnTo>
                        <a:lnTo>
                          <a:pt x="92" y="24"/>
                        </a:lnTo>
                        <a:lnTo>
                          <a:pt x="96" y="28"/>
                        </a:lnTo>
                        <a:lnTo>
                          <a:pt x="96" y="32"/>
                        </a:lnTo>
                        <a:lnTo>
                          <a:pt x="96" y="36"/>
                        </a:lnTo>
                        <a:lnTo>
                          <a:pt x="96" y="41"/>
                        </a:lnTo>
                        <a:lnTo>
                          <a:pt x="96" y="45"/>
                        </a:lnTo>
                        <a:lnTo>
                          <a:pt x="96" y="49"/>
                        </a:lnTo>
                        <a:lnTo>
                          <a:pt x="96" y="53"/>
                        </a:lnTo>
                        <a:lnTo>
                          <a:pt x="96" y="57"/>
                        </a:lnTo>
                        <a:lnTo>
                          <a:pt x="92" y="57"/>
                        </a:lnTo>
                        <a:lnTo>
                          <a:pt x="92" y="61"/>
                        </a:lnTo>
                        <a:lnTo>
                          <a:pt x="92" y="65"/>
                        </a:lnTo>
                        <a:lnTo>
                          <a:pt x="92" y="69"/>
                        </a:lnTo>
                        <a:lnTo>
                          <a:pt x="92" y="73"/>
                        </a:lnTo>
                        <a:lnTo>
                          <a:pt x="92" y="77"/>
                        </a:lnTo>
                        <a:lnTo>
                          <a:pt x="96" y="77"/>
                        </a:lnTo>
                        <a:lnTo>
                          <a:pt x="96" y="81"/>
                        </a:lnTo>
                        <a:lnTo>
                          <a:pt x="96" y="85"/>
                        </a:lnTo>
                        <a:lnTo>
                          <a:pt x="100" y="85"/>
                        </a:lnTo>
                        <a:lnTo>
                          <a:pt x="100" y="89"/>
                        </a:lnTo>
                        <a:lnTo>
                          <a:pt x="100" y="93"/>
                        </a:lnTo>
                        <a:lnTo>
                          <a:pt x="103" y="93"/>
                        </a:lnTo>
                        <a:lnTo>
                          <a:pt x="103" y="97"/>
                        </a:lnTo>
                        <a:lnTo>
                          <a:pt x="103" y="101"/>
                        </a:lnTo>
                        <a:lnTo>
                          <a:pt x="107" y="101"/>
                        </a:lnTo>
                        <a:lnTo>
                          <a:pt x="103" y="101"/>
                        </a:lnTo>
                        <a:lnTo>
                          <a:pt x="103" y="105"/>
                        </a:lnTo>
                        <a:lnTo>
                          <a:pt x="100" y="105"/>
                        </a:lnTo>
                        <a:lnTo>
                          <a:pt x="100" y="109"/>
                        </a:lnTo>
                        <a:lnTo>
                          <a:pt x="96" y="109"/>
                        </a:lnTo>
                        <a:lnTo>
                          <a:pt x="96" y="113"/>
                        </a:lnTo>
                        <a:lnTo>
                          <a:pt x="92" y="113"/>
                        </a:lnTo>
                        <a:lnTo>
                          <a:pt x="92" y="117"/>
                        </a:lnTo>
                        <a:lnTo>
                          <a:pt x="88" y="117"/>
                        </a:lnTo>
                        <a:lnTo>
                          <a:pt x="84" y="113"/>
                        </a:lnTo>
                        <a:lnTo>
                          <a:pt x="80" y="113"/>
                        </a:lnTo>
                        <a:lnTo>
                          <a:pt x="80" y="109"/>
                        </a:lnTo>
                        <a:lnTo>
                          <a:pt x="77" y="109"/>
                        </a:lnTo>
                        <a:lnTo>
                          <a:pt x="77" y="105"/>
                        </a:lnTo>
                        <a:lnTo>
                          <a:pt x="73" y="105"/>
                        </a:lnTo>
                        <a:lnTo>
                          <a:pt x="69" y="105"/>
                        </a:lnTo>
                        <a:lnTo>
                          <a:pt x="65" y="105"/>
                        </a:lnTo>
                        <a:lnTo>
                          <a:pt x="65" y="109"/>
                        </a:lnTo>
                        <a:lnTo>
                          <a:pt x="61" y="109"/>
                        </a:lnTo>
                        <a:lnTo>
                          <a:pt x="57" y="109"/>
                        </a:lnTo>
                        <a:lnTo>
                          <a:pt x="54" y="109"/>
                        </a:lnTo>
                        <a:lnTo>
                          <a:pt x="50" y="109"/>
                        </a:lnTo>
                        <a:lnTo>
                          <a:pt x="50" y="105"/>
                        </a:lnTo>
                        <a:lnTo>
                          <a:pt x="50" y="101"/>
                        </a:lnTo>
                        <a:lnTo>
                          <a:pt x="46" y="101"/>
                        </a:lnTo>
                        <a:lnTo>
                          <a:pt x="46" y="97"/>
                        </a:lnTo>
                        <a:lnTo>
                          <a:pt x="46" y="93"/>
                        </a:lnTo>
                        <a:lnTo>
                          <a:pt x="42" y="93"/>
                        </a:lnTo>
                        <a:lnTo>
                          <a:pt x="46" y="93"/>
                        </a:lnTo>
                        <a:lnTo>
                          <a:pt x="46" y="89"/>
                        </a:lnTo>
                        <a:lnTo>
                          <a:pt x="46" y="85"/>
                        </a:lnTo>
                        <a:lnTo>
                          <a:pt x="46" y="81"/>
                        </a:lnTo>
                        <a:lnTo>
                          <a:pt x="42" y="81"/>
                        </a:lnTo>
                        <a:lnTo>
                          <a:pt x="42" y="85"/>
                        </a:lnTo>
                        <a:lnTo>
                          <a:pt x="38" y="85"/>
                        </a:lnTo>
                        <a:lnTo>
                          <a:pt x="38" y="89"/>
                        </a:lnTo>
                        <a:lnTo>
                          <a:pt x="34" y="89"/>
                        </a:lnTo>
                        <a:lnTo>
                          <a:pt x="31" y="89"/>
                        </a:lnTo>
                        <a:lnTo>
                          <a:pt x="27" y="89"/>
                        </a:lnTo>
                        <a:lnTo>
                          <a:pt x="23" y="89"/>
                        </a:lnTo>
                        <a:lnTo>
                          <a:pt x="23" y="85"/>
                        </a:lnTo>
                        <a:lnTo>
                          <a:pt x="23" y="81"/>
                        </a:lnTo>
                        <a:lnTo>
                          <a:pt x="23" y="77"/>
                        </a:lnTo>
                        <a:lnTo>
                          <a:pt x="27" y="73"/>
                        </a:lnTo>
                        <a:lnTo>
                          <a:pt x="27" y="69"/>
                        </a:lnTo>
                        <a:lnTo>
                          <a:pt x="27" y="65"/>
                        </a:lnTo>
                        <a:lnTo>
                          <a:pt x="23" y="65"/>
                        </a:lnTo>
                        <a:lnTo>
                          <a:pt x="19" y="65"/>
                        </a:lnTo>
                        <a:lnTo>
                          <a:pt x="19" y="61"/>
                        </a:lnTo>
                        <a:lnTo>
                          <a:pt x="15" y="61"/>
                        </a:lnTo>
                        <a:lnTo>
                          <a:pt x="19" y="57"/>
                        </a:lnTo>
                        <a:lnTo>
                          <a:pt x="19" y="53"/>
                        </a:lnTo>
                        <a:lnTo>
                          <a:pt x="15" y="53"/>
                        </a:lnTo>
                        <a:lnTo>
                          <a:pt x="15" y="49"/>
                        </a:lnTo>
                        <a:lnTo>
                          <a:pt x="11" y="49"/>
                        </a:lnTo>
                        <a:lnTo>
                          <a:pt x="8" y="49"/>
                        </a:lnTo>
                        <a:lnTo>
                          <a:pt x="8" y="53"/>
                        </a:lnTo>
                        <a:lnTo>
                          <a:pt x="4" y="53"/>
                        </a:lnTo>
                        <a:lnTo>
                          <a:pt x="4" y="49"/>
                        </a:lnTo>
                        <a:lnTo>
                          <a:pt x="4" y="45"/>
                        </a:lnTo>
                        <a:lnTo>
                          <a:pt x="0" y="45"/>
                        </a:lnTo>
                        <a:lnTo>
                          <a:pt x="0" y="41"/>
                        </a:lnTo>
                        <a:lnTo>
                          <a:pt x="4" y="41"/>
                        </a:lnTo>
                        <a:lnTo>
                          <a:pt x="4" y="36"/>
                        </a:lnTo>
                        <a:lnTo>
                          <a:pt x="4" y="32"/>
                        </a:lnTo>
                        <a:lnTo>
                          <a:pt x="8" y="32"/>
                        </a:lnTo>
                        <a:lnTo>
                          <a:pt x="8" y="28"/>
                        </a:lnTo>
                        <a:lnTo>
                          <a:pt x="11" y="28"/>
                        </a:lnTo>
                        <a:lnTo>
                          <a:pt x="15" y="28"/>
                        </a:lnTo>
                        <a:lnTo>
                          <a:pt x="15" y="24"/>
                        </a:lnTo>
                        <a:lnTo>
                          <a:pt x="19" y="24"/>
                        </a:lnTo>
                        <a:lnTo>
                          <a:pt x="19" y="20"/>
                        </a:lnTo>
                        <a:lnTo>
                          <a:pt x="23" y="16"/>
                        </a:lnTo>
                        <a:lnTo>
                          <a:pt x="23" y="12"/>
                        </a:lnTo>
                        <a:lnTo>
                          <a:pt x="23" y="8"/>
                        </a:lnTo>
                        <a:lnTo>
                          <a:pt x="23" y="12"/>
                        </a:lnTo>
                        <a:lnTo>
                          <a:pt x="27" y="12"/>
                        </a:lnTo>
                        <a:lnTo>
                          <a:pt x="27" y="16"/>
                        </a:lnTo>
                        <a:lnTo>
                          <a:pt x="31" y="16"/>
                        </a:lnTo>
                        <a:lnTo>
                          <a:pt x="31" y="20"/>
                        </a:lnTo>
                        <a:lnTo>
                          <a:pt x="34" y="20"/>
                        </a:lnTo>
                        <a:lnTo>
                          <a:pt x="38" y="20"/>
                        </a:lnTo>
                        <a:lnTo>
                          <a:pt x="42" y="20"/>
                        </a:lnTo>
                        <a:lnTo>
                          <a:pt x="42" y="16"/>
                        </a:lnTo>
                        <a:lnTo>
                          <a:pt x="38" y="16"/>
                        </a:lnTo>
                        <a:lnTo>
                          <a:pt x="38" y="12"/>
                        </a:lnTo>
                        <a:lnTo>
                          <a:pt x="42" y="12"/>
                        </a:lnTo>
                        <a:close/>
                      </a:path>
                    </a:pathLst>
                  </a:custGeom>
                  <a:solidFill>
                    <a:srgbClr val="FF0000"/>
                  </a:solidFill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24" name="Freeform 900">
                    <a:extLst>
                      <a:ext uri="{FF2B5EF4-FFF2-40B4-BE49-F238E27FC236}">
                        <a16:creationId xmlns:a16="http://schemas.microsoft.com/office/drawing/2014/main" id="{F0EB6987-63A8-914D-4FEF-AD11C7B15B0B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801" y="1384"/>
                    <a:ext cx="43" cy="46"/>
                  </a:xfrm>
                  <a:custGeom>
                    <a:avLst/>
                    <a:gdLst>
                      <a:gd name="T0" fmla="*/ 4 w 43"/>
                      <a:gd name="T1" fmla="*/ 8 h 45"/>
                      <a:gd name="T2" fmla="*/ 8 w 43"/>
                      <a:gd name="T3" fmla="*/ 4 h 45"/>
                      <a:gd name="T4" fmla="*/ 12 w 43"/>
                      <a:gd name="T5" fmla="*/ 0 h 45"/>
                      <a:gd name="T6" fmla="*/ 16 w 43"/>
                      <a:gd name="T7" fmla="*/ 4 h 45"/>
                      <a:gd name="T8" fmla="*/ 20 w 43"/>
                      <a:gd name="T9" fmla="*/ 8 h 45"/>
                      <a:gd name="T10" fmla="*/ 23 w 43"/>
                      <a:gd name="T11" fmla="*/ 16 h 45"/>
                      <a:gd name="T12" fmla="*/ 23 w 43"/>
                      <a:gd name="T13" fmla="*/ 16 h 45"/>
                      <a:gd name="T14" fmla="*/ 31 w 43"/>
                      <a:gd name="T15" fmla="*/ 16 h 45"/>
                      <a:gd name="T16" fmla="*/ 35 w 43"/>
                      <a:gd name="T17" fmla="*/ 20 h 45"/>
                      <a:gd name="T18" fmla="*/ 39 w 43"/>
                      <a:gd name="T19" fmla="*/ 20 h 45"/>
                      <a:gd name="T20" fmla="*/ 43 w 43"/>
                      <a:gd name="T21" fmla="*/ 24 h 45"/>
                      <a:gd name="T22" fmla="*/ 39 w 43"/>
                      <a:gd name="T23" fmla="*/ 28 h 45"/>
                      <a:gd name="T24" fmla="*/ 35 w 43"/>
                      <a:gd name="T25" fmla="*/ 33 h 45"/>
                      <a:gd name="T26" fmla="*/ 31 w 43"/>
                      <a:gd name="T27" fmla="*/ 37 h 45"/>
                      <a:gd name="T28" fmla="*/ 27 w 43"/>
                      <a:gd name="T29" fmla="*/ 41 h 45"/>
                      <a:gd name="T30" fmla="*/ 20 w 43"/>
                      <a:gd name="T31" fmla="*/ 41 h 45"/>
                      <a:gd name="T32" fmla="*/ 16 w 43"/>
                      <a:gd name="T33" fmla="*/ 45 h 45"/>
                      <a:gd name="T34" fmla="*/ 12 w 43"/>
                      <a:gd name="T35" fmla="*/ 41 h 45"/>
                      <a:gd name="T36" fmla="*/ 8 w 43"/>
                      <a:gd name="T37" fmla="*/ 37 h 45"/>
                      <a:gd name="T38" fmla="*/ 0 w 43"/>
                      <a:gd name="T39" fmla="*/ 37 h 45"/>
                      <a:gd name="T40" fmla="*/ 0 w 43"/>
                      <a:gd name="T41" fmla="*/ 37 h 45"/>
                      <a:gd name="T42" fmla="*/ 4 w 43"/>
                      <a:gd name="T43" fmla="*/ 33 h 45"/>
                      <a:gd name="T44" fmla="*/ 0 w 43"/>
                      <a:gd name="T45" fmla="*/ 28 h 45"/>
                      <a:gd name="T46" fmla="*/ 4 w 43"/>
                      <a:gd name="T47" fmla="*/ 24 h 45"/>
                      <a:gd name="T48" fmla="*/ 0 w 43"/>
                      <a:gd name="T49" fmla="*/ 20 h 45"/>
                      <a:gd name="T50" fmla="*/ 4 w 43"/>
                      <a:gd name="T51" fmla="*/ 16 h 45"/>
                      <a:gd name="T52" fmla="*/ 4 w 43"/>
                      <a:gd name="T53" fmla="*/ 16 h 45"/>
                      <a:gd name="T54" fmla="*/ 16 w 43"/>
                      <a:gd name="T55" fmla="*/ 33 h 45"/>
                      <a:gd name="T56" fmla="*/ 20 w 43"/>
                      <a:gd name="T57" fmla="*/ 37 h 45"/>
                      <a:gd name="T58" fmla="*/ 23 w 43"/>
                      <a:gd name="T59" fmla="*/ 33 h 45"/>
                      <a:gd name="T60" fmla="*/ 20 w 43"/>
                      <a:gd name="T61" fmla="*/ 28 h 45"/>
                      <a:gd name="T62" fmla="*/ 16 w 43"/>
                      <a:gd name="T63" fmla="*/ 33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</a:cxnLst>
                    <a:rect l="0" t="0" r="r" b="b"/>
                    <a:pathLst>
                      <a:path w="43" h="45">
                        <a:moveTo>
                          <a:pt x="4" y="12"/>
                        </a:moveTo>
                        <a:lnTo>
                          <a:pt x="4" y="8"/>
                        </a:lnTo>
                        <a:lnTo>
                          <a:pt x="8" y="8"/>
                        </a:lnTo>
                        <a:lnTo>
                          <a:pt x="8" y="4"/>
                        </a:lnTo>
                        <a:lnTo>
                          <a:pt x="12" y="4"/>
                        </a:lnTo>
                        <a:lnTo>
                          <a:pt x="12" y="0"/>
                        </a:lnTo>
                        <a:lnTo>
                          <a:pt x="16" y="0"/>
                        </a:lnTo>
                        <a:lnTo>
                          <a:pt x="16" y="4"/>
                        </a:lnTo>
                        <a:lnTo>
                          <a:pt x="16" y="8"/>
                        </a:lnTo>
                        <a:lnTo>
                          <a:pt x="20" y="8"/>
                        </a:lnTo>
                        <a:lnTo>
                          <a:pt x="20" y="12"/>
                        </a:lnTo>
                        <a:lnTo>
                          <a:pt x="23" y="16"/>
                        </a:lnTo>
                        <a:lnTo>
                          <a:pt x="23" y="12"/>
                        </a:lnTo>
                        <a:lnTo>
                          <a:pt x="23" y="16"/>
                        </a:lnTo>
                        <a:lnTo>
                          <a:pt x="27" y="16"/>
                        </a:lnTo>
                        <a:lnTo>
                          <a:pt x="31" y="16"/>
                        </a:lnTo>
                        <a:lnTo>
                          <a:pt x="31" y="20"/>
                        </a:lnTo>
                        <a:lnTo>
                          <a:pt x="35" y="20"/>
                        </a:lnTo>
                        <a:lnTo>
                          <a:pt x="35" y="16"/>
                        </a:lnTo>
                        <a:lnTo>
                          <a:pt x="39" y="20"/>
                        </a:lnTo>
                        <a:lnTo>
                          <a:pt x="43" y="20"/>
                        </a:lnTo>
                        <a:lnTo>
                          <a:pt x="43" y="24"/>
                        </a:lnTo>
                        <a:lnTo>
                          <a:pt x="39" y="24"/>
                        </a:lnTo>
                        <a:lnTo>
                          <a:pt x="39" y="28"/>
                        </a:lnTo>
                        <a:lnTo>
                          <a:pt x="35" y="28"/>
                        </a:lnTo>
                        <a:lnTo>
                          <a:pt x="35" y="33"/>
                        </a:lnTo>
                        <a:lnTo>
                          <a:pt x="31" y="33"/>
                        </a:lnTo>
                        <a:lnTo>
                          <a:pt x="31" y="37"/>
                        </a:lnTo>
                        <a:lnTo>
                          <a:pt x="31" y="41"/>
                        </a:lnTo>
                        <a:lnTo>
                          <a:pt x="27" y="41"/>
                        </a:lnTo>
                        <a:lnTo>
                          <a:pt x="23" y="41"/>
                        </a:lnTo>
                        <a:lnTo>
                          <a:pt x="20" y="41"/>
                        </a:lnTo>
                        <a:lnTo>
                          <a:pt x="20" y="45"/>
                        </a:lnTo>
                        <a:lnTo>
                          <a:pt x="16" y="45"/>
                        </a:lnTo>
                        <a:lnTo>
                          <a:pt x="12" y="45"/>
                        </a:lnTo>
                        <a:lnTo>
                          <a:pt x="12" y="41"/>
                        </a:lnTo>
                        <a:lnTo>
                          <a:pt x="8" y="41"/>
                        </a:lnTo>
                        <a:lnTo>
                          <a:pt x="8" y="37"/>
                        </a:lnTo>
                        <a:lnTo>
                          <a:pt x="4" y="37"/>
                        </a:lnTo>
                        <a:lnTo>
                          <a:pt x="0" y="37"/>
                        </a:lnTo>
                        <a:lnTo>
                          <a:pt x="4" y="37"/>
                        </a:lnTo>
                        <a:lnTo>
                          <a:pt x="0" y="37"/>
                        </a:lnTo>
                        <a:lnTo>
                          <a:pt x="0" y="33"/>
                        </a:lnTo>
                        <a:lnTo>
                          <a:pt x="4" y="33"/>
                        </a:lnTo>
                        <a:lnTo>
                          <a:pt x="4" y="28"/>
                        </a:lnTo>
                        <a:lnTo>
                          <a:pt x="0" y="28"/>
                        </a:lnTo>
                        <a:lnTo>
                          <a:pt x="0" y="24"/>
                        </a:lnTo>
                        <a:lnTo>
                          <a:pt x="4" y="24"/>
                        </a:lnTo>
                        <a:lnTo>
                          <a:pt x="0" y="24"/>
                        </a:lnTo>
                        <a:lnTo>
                          <a:pt x="0" y="20"/>
                        </a:lnTo>
                        <a:lnTo>
                          <a:pt x="4" y="20"/>
                        </a:lnTo>
                        <a:lnTo>
                          <a:pt x="4" y="16"/>
                        </a:lnTo>
                        <a:lnTo>
                          <a:pt x="0" y="16"/>
                        </a:lnTo>
                        <a:lnTo>
                          <a:pt x="4" y="16"/>
                        </a:lnTo>
                        <a:lnTo>
                          <a:pt x="4" y="12"/>
                        </a:lnTo>
                        <a:close/>
                        <a:moveTo>
                          <a:pt x="16" y="33"/>
                        </a:moveTo>
                        <a:lnTo>
                          <a:pt x="16" y="37"/>
                        </a:lnTo>
                        <a:lnTo>
                          <a:pt x="20" y="37"/>
                        </a:lnTo>
                        <a:lnTo>
                          <a:pt x="23" y="37"/>
                        </a:lnTo>
                        <a:lnTo>
                          <a:pt x="23" y="33"/>
                        </a:lnTo>
                        <a:lnTo>
                          <a:pt x="23" y="28"/>
                        </a:lnTo>
                        <a:lnTo>
                          <a:pt x="20" y="28"/>
                        </a:lnTo>
                        <a:lnTo>
                          <a:pt x="16" y="28"/>
                        </a:lnTo>
                        <a:lnTo>
                          <a:pt x="16" y="33"/>
                        </a:lnTo>
                        <a:close/>
                      </a:path>
                    </a:pathLst>
                  </a:custGeom>
                  <a:solidFill>
                    <a:srgbClr val="FF0000"/>
                  </a:solidFill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25" name="Freeform 901">
                    <a:extLst>
                      <a:ext uri="{FF2B5EF4-FFF2-40B4-BE49-F238E27FC236}">
                        <a16:creationId xmlns:a16="http://schemas.microsoft.com/office/drawing/2014/main" id="{463CEE97-9B6D-FA6C-AE27-F2D2C6738CC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66" y="1388"/>
                    <a:ext cx="229" cy="194"/>
                  </a:xfrm>
                  <a:custGeom>
                    <a:avLst/>
                    <a:gdLst>
                      <a:gd name="T0" fmla="*/ 76 w 230"/>
                      <a:gd name="T1" fmla="*/ 8 h 194"/>
                      <a:gd name="T2" fmla="*/ 72 w 230"/>
                      <a:gd name="T3" fmla="*/ 8 h 194"/>
                      <a:gd name="T4" fmla="*/ 80 w 230"/>
                      <a:gd name="T5" fmla="*/ 12 h 194"/>
                      <a:gd name="T6" fmla="*/ 134 w 230"/>
                      <a:gd name="T7" fmla="*/ 29 h 194"/>
                      <a:gd name="T8" fmla="*/ 176 w 230"/>
                      <a:gd name="T9" fmla="*/ 45 h 194"/>
                      <a:gd name="T10" fmla="*/ 188 w 230"/>
                      <a:gd name="T11" fmla="*/ 45 h 194"/>
                      <a:gd name="T12" fmla="*/ 191 w 230"/>
                      <a:gd name="T13" fmla="*/ 53 h 194"/>
                      <a:gd name="T14" fmla="*/ 203 w 230"/>
                      <a:gd name="T15" fmla="*/ 57 h 194"/>
                      <a:gd name="T16" fmla="*/ 214 w 230"/>
                      <a:gd name="T17" fmla="*/ 65 h 194"/>
                      <a:gd name="T18" fmla="*/ 222 w 230"/>
                      <a:gd name="T19" fmla="*/ 69 h 194"/>
                      <a:gd name="T20" fmla="*/ 226 w 230"/>
                      <a:gd name="T21" fmla="*/ 73 h 194"/>
                      <a:gd name="T22" fmla="*/ 222 w 230"/>
                      <a:gd name="T23" fmla="*/ 81 h 194"/>
                      <a:gd name="T24" fmla="*/ 214 w 230"/>
                      <a:gd name="T25" fmla="*/ 85 h 194"/>
                      <a:gd name="T26" fmla="*/ 207 w 230"/>
                      <a:gd name="T27" fmla="*/ 89 h 194"/>
                      <a:gd name="T28" fmla="*/ 195 w 230"/>
                      <a:gd name="T29" fmla="*/ 89 h 194"/>
                      <a:gd name="T30" fmla="*/ 188 w 230"/>
                      <a:gd name="T31" fmla="*/ 93 h 194"/>
                      <a:gd name="T32" fmla="*/ 180 w 230"/>
                      <a:gd name="T33" fmla="*/ 97 h 194"/>
                      <a:gd name="T34" fmla="*/ 172 w 230"/>
                      <a:gd name="T35" fmla="*/ 101 h 194"/>
                      <a:gd name="T36" fmla="*/ 164 w 230"/>
                      <a:gd name="T37" fmla="*/ 109 h 194"/>
                      <a:gd name="T38" fmla="*/ 134 w 230"/>
                      <a:gd name="T39" fmla="*/ 158 h 194"/>
                      <a:gd name="T40" fmla="*/ 107 w 230"/>
                      <a:gd name="T41" fmla="*/ 194 h 194"/>
                      <a:gd name="T42" fmla="*/ 99 w 230"/>
                      <a:gd name="T43" fmla="*/ 190 h 194"/>
                      <a:gd name="T44" fmla="*/ 92 w 230"/>
                      <a:gd name="T45" fmla="*/ 186 h 194"/>
                      <a:gd name="T46" fmla="*/ 84 w 230"/>
                      <a:gd name="T47" fmla="*/ 182 h 194"/>
                      <a:gd name="T48" fmla="*/ 76 w 230"/>
                      <a:gd name="T49" fmla="*/ 178 h 194"/>
                      <a:gd name="T50" fmla="*/ 69 w 230"/>
                      <a:gd name="T51" fmla="*/ 170 h 194"/>
                      <a:gd name="T52" fmla="*/ 61 w 230"/>
                      <a:gd name="T53" fmla="*/ 162 h 194"/>
                      <a:gd name="T54" fmla="*/ 49 w 230"/>
                      <a:gd name="T55" fmla="*/ 154 h 194"/>
                      <a:gd name="T56" fmla="*/ 42 w 230"/>
                      <a:gd name="T57" fmla="*/ 150 h 194"/>
                      <a:gd name="T58" fmla="*/ 34 w 230"/>
                      <a:gd name="T59" fmla="*/ 146 h 194"/>
                      <a:gd name="T60" fmla="*/ 26 w 230"/>
                      <a:gd name="T61" fmla="*/ 142 h 194"/>
                      <a:gd name="T62" fmla="*/ 19 w 230"/>
                      <a:gd name="T63" fmla="*/ 134 h 194"/>
                      <a:gd name="T64" fmla="*/ 11 w 230"/>
                      <a:gd name="T65" fmla="*/ 126 h 194"/>
                      <a:gd name="T66" fmla="*/ 7 w 230"/>
                      <a:gd name="T67" fmla="*/ 126 h 194"/>
                      <a:gd name="T68" fmla="*/ 3 w 230"/>
                      <a:gd name="T69" fmla="*/ 114 h 194"/>
                      <a:gd name="T70" fmla="*/ 3 w 230"/>
                      <a:gd name="T71" fmla="*/ 101 h 194"/>
                      <a:gd name="T72" fmla="*/ 0 w 230"/>
                      <a:gd name="T73" fmla="*/ 89 h 194"/>
                      <a:gd name="T74" fmla="*/ 7 w 230"/>
                      <a:gd name="T75" fmla="*/ 85 h 194"/>
                      <a:gd name="T76" fmla="*/ 11 w 230"/>
                      <a:gd name="T77" fmla="*/ 77 h 194"/>
                      <a:gd name="T78" fmla="*/ 15 w 230"/>
                      <a:gd name="T79" fmla="*/ 69 h 194"/>
                      <a:gd name="T80" fmla="*/ 23 w 230"/>
                      <a:gd name="T81" fmla="*/ 73 h 194"/>
                      <a:gd name="T82" fmla="*/ 30 w 230"/>
                      <a:gd name="T83" fmla="*/ 77 h 194"/>
                      <a:gd name="T84" fmla="*/ 38 w 230"/>
                      <a:gd name="T85" fmla="*/ 81 h 194"/>
                      <a:gd name="T86" fmla="*/ 49 w 230"/>
                      <a:gd name="T87" fmla="*/ 81 h 194"/>
                      <a:gd name="T88" fmla="*/ 53 w 230"/>
                      <a:gd name="T89" fmla="*/ 73 h 194"/>
                      <a:gd name="T90" fmla="*/ 57 w 230"/>
                      <a:gd name="T91" fmla="*/ 65 h 194"/>
                      <a:gd name="T92" fmla="*/ 61 w 230"/>
                      <a:gd name="T93" fmla="*/ 57 h 194"/>
                      <a:gd name="T94" fmla="*/ 65 w 230"/>
                      <a:gd name="T95" fmla="*/ 49 h 194"/>
                      <a:gd name="T96" fmla="*/ 65 w 230"/>
                      <a:gd name="T97" fmla="*/ 37 h 194"/>
                      <a:gd name="T98" fmla="*/ 61 w 230"/>
                      <a:gd name="T99" fmla="*/ 29 h 194"/>
                      <a:gd name="T100" fmla="*/ 57 w 230"/>
                      <a:gd name="T101" fmla="*/ 20 h 194"/>
                      <a:gd name="T102" fmla="*/ 61 w 230"/>
                      <a:gd name="T103" fmla="*/ 12 h 194"/>
                      <a:gd name="T104" fmla="*/ 72 w 230"/>
                      <a:gd name="T105" fmla="*/ 0 h 19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</a:cxnLst>
                    <a:rect l="0" t="0" r="r" b="b"/>
                    <a:pathLst>
                      <a:path w="230" h="194">
                        <a:moveTo>
                          <a:pt x="76" y="0"/>
                        </a:moveTo>
                        <a:lnTo>
                          <a:pt x="76" y="4"/>
                        </a:lnTo>
                        <a:lnTo>
                          <a:pt x="76" y="8"/>
                        </a:lnTo>
                        <a:lnTo>
                          <a:pt x="72" y="8"/>
                        </a:lnTo>
                        <a:lnTo>
                          <a:pt x="76" y="8"/>
                        </a:lnTo>
                        <a:lnTo>
                          <a:pt x="72" y="8"/>
                        </a:lnTo>
                        <a:lnTo>
                          <a:pt x="76" y="8"/>
                        </a:lnTo>
                        <a:lnTo>
                          <a:pt x="80" y="8"/>
                        </a:lnTo>
                        <a:lnTo>
                          <a:pt x="80" y="12"/>
                        </a:lnTo>
                        <a:lnTo>
                          <a:pt x="111" y="24"/>
                        </a:lnTo>
                        <a:lnTo>
                          <a:pt x="130" y="29"/>
                        </a:lnTo>
                        <a:lnTo>
                          <a:pt x="134" y="29"/>
                        </a:lnTo>
                        <a:lnTo>
                          <a:pt x="145" y="33"/>
                        </a:lnTo>
                        <a:lnTo>
                          <a:pt x="172" y="45"/>
                        </a:lnTo>
                        <a:lnTo>
                          <a:pt x="176" y="45"/>
                        </a:lnTo>
                        <a:lnTo>
                          <a:pt x="180" y="45"/>
                        </a:lnTo>
                        <a:lnTo>
                          <a:pt x="184" y="45"/>
                        </a:lnTo>
                        <a:lnTo>
                          <a:pt x="188" y="45"/>
                        </a:lnTo>
                        <a:lnTo>
                          <a:pt x="188" y="49"/>
                        </a:lnTo>
                        <a:lnTo>
                          <a:pt x="191" y="49"/>
                        </a:lnTo>
                        <a:lnTo>
                          <a:pt x="191" y="53"/>
                        </a:lnTo>
                        <a:lnTo>
                          <a:pt x="195" y="53"/>
                        </a:lnTo>
                        <a:lnTo>
                          <a:pt x="199" y="53"/>
                        </a:lnTo>
                        <a:lnTo>
                          <a:pt x="203" y="57"/>
                        </a:lnTo>
                        <a:lnTo>
                          <a:pt x="207" y="61"/>
                        </a:lnTo>
                        <a:lnTo>
                          <a:pt x="211" y="61"/>
                        </a:lnTo>
                        <a:lnTo>
                          <a:pt x="214" y="65"/>
                        </a:lnTo>
                        <a:lnTo>
                          <a:pt x="218" y="65"/>
                        </a:lnTo>
                        <a:lnTo>
                          <a:pt x="218" y="69"/>
                        </a:lnTo>
                        <a:lnTo>
                          <a:pt x="222" y="69"/>
                        </a:lnTo>
                        <a:lnTo>
                          <a:pt x="226" y="69"/>
                        </a:lnTo>
                        <a:lnTo>
                          <a:pt x="230" y="73"/>
                        </a:lnTo>
                        <a:lnTo>
                          <a:pt x="226" y="73"/>
                        </a:lnTo>
                        <a:lnTo>
                          <a:pt x="226" y="77"/>
                        </a:lnTo>
                        <a:lnTo>
                          <a:pt x="222" y="77"/>
                        </a:lnTo>
                        <a:lnTo>
                          <a:pt x="222" y="81"/>
                        </a:lnTo>
                        <a:lnTo>
                          <a:pt x="218" y="81"/>
                        </a:lnTo>
                        <a:lnTo>
                          <a:pt x="218" y="85"/>
                        </a:lnTo>
                        <a:lnTo>
                          <a:pt x="214" y="85"/>
                        </a:lnTo>
                        <a:lnTo>
                          <a:pt x="214" y="89"/>
                        </a:lnTo>
                        <a:lnTo>
                          <a:pt x="211" y="89"/>
                        </a:lnTo>
                        <a:lnTo>
                          <a:pt x="207" y="89"/>
                        </a:lnTo>
                        <a:lnTo>
                          <a:pt x="203" y="89"/>
                        </a:lnTo>
                        <a:lnTo>
                          <a:pt x="199" y="89"/>
                        </a:lnTo>
                        <a:lnTo>
                          <a:pt x="195" y="89"/>
                        </a:lnTo>
                        <a:lnTo>
                          <a:pt x="191" y="89"/>
                        </a:lnTo>
                        <a:lnTo>
                          <a:pt x="191" y="93"/>
                        </a:lnTo>
                        <a:lnTo>
                          <a:pt x="188" y="93"/>
                        </a:lnTo>
                        <a:lnTo>
                          <a:pt x="184" y="93"/>
                        </a:lnTo>
                        <a:lnTo>
                          <a:pt x="184" y="97"/>
                        </a:lnTo>
                        <a:lnTo>
                          <a:pt x="180" y="97"/>
                        </a:lnTo>
                        <a:lnTo>
                          <a:pt x="176" y="97"/>
                        </a:lnTo>
                        <a:lnTo>
                          <a:pt x="176" y="101"/>
                        </a:lnTo>
                        <a:lnTo>
                          <a:pt x="172" y="101"/>
                        </a:lnTo>
                        <a:lnTo>
                          <a:pt x="168" y="105"/>
                        </a:lnTo>
                        <a:lnTo>
                          <a:pt x="168" y="109"/>
                        </a:lnTo>
                        <a:lnTo>
                          <a:pt x="164" y="109"/>
                        </a:lnTo>
                        <a:lnTo>
                          <a:pt x="164" y="114"/>
                        </a:lnTo>
                        <a:lnTo>
                          <a:pt x="161" y="118"/>
                        </a:lnTo>
                        <a:lnTo>
                          <a:pt x="134" y="158"/>
                        </a:lnTo>
                        <a:lnTo>
                          <a:pt x="130" y="166"/>
                        </a:lnTo>
                        <a:lnTo>
                          <a:pt x="111" y="194"/>
                        </a:lnTo>
                        <a:lnTo>
                          <a:pt x="107" y="194"/>
                        </a:lnTo>
                        <a:lnTo>
                          <a:pt x="107" y="190"/>
                        </a:lnTo>
                        <a:lnTo>
                          <a:pt x="103" y="190"/>
                        </a:lnTo>
                        <a:lnTo>
                          <a:pt x="99" y="190"/>
                        </a:lnTo>
                        <a:lnTo>
                          <a:pt x="99" y="186"/>
                        </a:lnTo>
                        <a:lnTo>
                          <a:pt x="95" y="186"/>
                        </a:lnTo>
                        <a:lnTo>
                          <a:pt x="92" y="186"/>
                        </a:lnTo>
                        <a:lnTo>
                          <a:pt x="88" y="186"/>
                        </a:lnTo>
                        <a:lnTo>
                          <a:pt x="88" y="182"/>
                        </a:lnTo>
                        <a:lnTo>
                          <a:pt x="84" y="182"/>
                        </a:lnTo>
                        <a:lnTo>
                          <a:pt x="80" y="182"/>
                        </a:lnTo>
                        <a:lnTo>
                          <a:pt x="80" y="178"/>
                        </a:lnTo>
                        <a:lnTo>
                          <a:pt x="76" y="178"/>
                        </a:lnTo>
                        <a:lnTo>
                          <a:pt x="72" y="174"/>
                        </a:lnTo>
                        <a:lnTo>
                          <a:pt x="69" y="174"/>
                        </a:lnTo>
                        <a:lnTo>
                          <a:pt x="69" y="170"/>
                        </a:lnTo>
                        <a:lnTo>
                          <a:pt x="65" y="166"/>
                        </a:lnTo>
                        <a:lnTo>
                          <a:pt x="61" y="166"/>
                        </a:lnTo>
                        <a:lnTo>
                          <a:pt x="61" y="162"/>
                        </a:lnTo>
                        <a:lnTo>
                          <a:pt x="57" y="162"/>
                        </a:lnTo>
                        <a:lnTo>
                          <a:pt x="53" y="158"/>
                        </a:lnTo>
                        <a:lnTo>
                          <a:pt x="49" y="154"/>
                        </a:lnTo>
                        <a:lnTo>
                          <a:pt x="46" y="154"/>
                        </a:lnTo>
                        <a:lnTo>
                          <a:pt x="46" y="150"/>
                        </a:lnTo>
                        <a:lnTo>
                          <a:pt x="42" y="150"/>
                        </a:lnTo>
                        <a:lnTo>
                          <a:pt x="38" y="150"/>
                        </a:lnTo>
                        <a:lnTo>
                          <a:pt x="38" y="146"/>
                        </a:lnTo>
                        <a:lnTo>
                          <a:pt x="34" y="146"/>
                        </a:lnTo>
                        <a:lnTo>
                          <a:pt x="30" y="146"/>
                        </a:lnTo>
                        <a:lnTo>
                          <a:pt x="30" y="142"/>
                        </a:lnTo>
                        <a:lnTo>
                          <a:pt x="26" y="142"/>
                        </a:lnTo>
                        <a:lnTo>
                          <a:pt x="23" y="138"/>
                        </a:lnTo>
                        <a:lnTo>
                          <a:pt x="19" y="138"/>
                        </a:lnTo>
                        <a:lnTo>
                          <a:pt x="19" y="134"/>
                        </a:lnTo>
                        <a:lnTo>
                          <a:pt x="15" y="134"/>
                        </a:lnTo>
                        <a:lnTo>
                          <a:pt x="11" y="130"/>
                        </a:lnTo>
                        <a:lnTo>
                          <a:pt x="11" y="126"/>
                        </a:lnTo>
                        <a:lnTo>
                          <a:pt x="7" y="126"/>
                        </a:lnTo>
                        <a:lnTo>
                          <a:pt x="11" y="126"/>
                        </a:lnTo>
                        <a:lnTo>
                          <a:pt x="7" y="126"/>
                        </a:lnTo>
                        <a:lnTo>
                          <a:pt x="7" y="122"/>
                        </a:lnTo>
                        <a:lnTo>
                          <a:pt x="3" y="118"/>
                        </a:lnTo>
                        <a:lnTo>
                          <a:pt x="3" y="114"/>
                        </a:lnTo>
                        <a:lnTo>
                          <a:pt x="3" y="109"/>
                        </a:lnTo>
                        <a:lnTo>
                          <a:pt x="3" y="105"/>
                        </a:lnTo>
                        <a:lnTo>
                          <a:pt x="3" y="101"/>
                        </a:lnTo>
                        <a:lnTo>
                          <a:pt x="3" y="97"/>
                        </a:lnTo>
                        <a:lnTo>
                          <a:pt x="3" y="93"/>
                        </a:lnTo>
                        <a:lnTo>
                          <a:pt x="0" y="89"/>
                        </a:lnTo>
                        <a:lnTo>
                          <a:pt x="3" y="89"/>
                        </a:lnTo>
                        <a:lnTo>
                          <a:pt x="3" y="85"/>
                        </a:lnTo>
                        <a:lnTo>
                          <a:pt x="7" y="85"/>
                        </a:lnTo>
                        <a:lnTo>
                          <a:pt x="7" y="81"/>
                        </a:lnTo>
                        <a:lnTo>
                          <a:pt x="11" y="81"/>
                        </a:lnTo>
                        <a:lnTo>
                          <a:pt x="11" y="77"/>
                        </a:lnTo>
                        <a:lnTo>
                          <a:pt x="15" y="77"/>
                        </a:lnTo>
                        <a:lnTo>
                          <a:pt x="15" y="73"/>
                        </a:lnTo>
                        <a:lnTo>
                          <a:pt x="15" y="69"/>
                        </a:lnTo>
                        <a:lnTo>
                          <a:pt x="19" y="69"/>
                        </a:lnTo>
                        <a:lnTo>
                          <a:pt x="23" y="69"/>
                        </a:lnTo>
                        <a:lnTo>
                          <a:pt x="23" y="73"/>
                        </a:lnTo>
                        <a:lnTo>
                          <a:pt x="23" y="77"/>
                        </a:lnTo>
                        <a:lnTo>
                          <a:pt x="26" y="77"/>
                        </a:lnTo>
                        <a:lnTo>
                          <a:pt x="30" y="77"/>
                        </a:lnTo>
                        <a:lnTo>
                          <a:pt x="34" y="77"/>
                        </a:lnTo>
                        <a:lnTo>
                          <a:pt x="34" y="81"/>
                        </a:lnTo>
                        <a:lnTo>
                          <a:pt x="38" y="81"/>
                        </a:lnTo>
                        <a:lnTo>
                          <a:pt x="42" y="81"/>
                        </a:lnTo>
                        <a:lnTo>
                          <a:pt x="46" y="81"/>
                        </a:lnTo>
                        <a:lnTo>
                          <a:pt x="49" y="81"/>
                        </a:lnTo>
                        <a:lnTo>
                          <a:pt x="49" y="77"/>
                        </a:lnTo>
                        <a:lnTo>
                          <a:pt x="53" y="77"/>
                        </a:lnTo>
                        <a:lnTo>
                          <a:pt x="53" y="73"/>
                        </a:lnTo>
                        <a:lnTo>
                          <a:pt x="57" y="73"/>
                        </a:lnTo>
                        <a:lnTo>
                          <a:pt x="57" y="69"/>
                        </a:lnTo>
                        <a:lnTo>
                          <a:pt x="57" y="65"/>
                        </a:lnTo>
                        <a:lnTo>
                          <a:pt x="61" y="65"/>
                        </a:lnTo>
                        <a:lnTo>
                          <a:pt x="61" y="61"/>
                        </a:lnTo>
                        <a:lnTo>
                          <a:pt x="61" y="57"/>
                        </a:lnTo>
                        <a:lnTo>
                          <a:pt x="61" y="53"/>
                        </a:lnTo>
                        <a:lnTo>
                          <a:pt x="61" y="49"/>
                        </a:lnTo>
                        <a:lnTo>
                          <a:pt x="65" y="49"/>
                        </a:lnTo>
                        <a:lnTo>
                          <a:pt x="65" y="45"/>
                        </a:lnTo>
                        <a:lnTo>
                          <a:pt x="65" y="41"/>
                        </a:lnTo>
                        <a:lnTo>
                          <a:pt x="65" y="37"/>
                        </a:lnTo>
                        <a:lnTo>
                          <a:pt x="61" y="37"/>
                        </a:lnTo>
                        <a:lnTo>
                          <a:pt x="61" y="33"/>
                        </a:lnTo>
                        <a:lnTo>
                          <a:pt x="61" y="29"/>
                        </a:lnTo>
                        <a:lnTo>
                          <a:pt x="61" y="24"/>
                        </a:lnTo>
                        <a:lnTo>
                          <a:pt x="57" y="24"/>
                        </a:lnTo>
                        <a:lnTo>
                          <a:pt x="57" y="20"/>
                        </a:lnTo>
                        <a:lnTo>
                          <a:pt x="57" y="16"/>
                        </a:lnTo>
                        <a:lnTo>
                          <a:pt x="57" y="12"/>
                        </a:lnTo>
                        <a:lnTo>
                          <a:pt x="61" y="12"/>
                        </a:lnTo>
                        <a:lnTo>
                          <a:pt x="69" y="4"/>
                        </a:lnTo>
                        <a:lnTo>
                          <a:pt x="69" y="0"/>
                        </a:lnTo>
                        <a:lnTo>
                          <a:pt x="72" y="0"/>
                        </a:lnTo>
                        <a:lnTo>
                          <a:pt x="76" y="0"/>
                        </a:lnTo>
                        <a:close/>
                      </a:path>
                    </a:pathLst>
                  </a:custGeom>
                  <a:solidFill>
                    <a:srgbClr val="FF0000"/>
                  </a:solidFill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26" name="Freeform 902">
                    <a:extLst>
                      <a:ext uri="{FF2B5EF4-FFF2-40B4-BE49-F238E27FC236}">
                        <a16:creationId xmlns:a16="http://schemas.microsoft.com/office/drawing/2014/main" id="{7047F05D-3E29-5BB0-7B2B-55FCC2CE9AD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76" y="1388"/>
                    <a:ext cx="216" cy="211"/>
                  </a:xfrm>
                  <a:custGeom>
                    <a:avLst/>
                    <a:gdLst>
                      <a:gd name="T0" fmla="*/ 138 w 215"/>
                      <a:gd name="T1" fmla="*/ 16 h 211"/>
                      <a:gd name="T2" fmla="*/ 142 w 215"/>
                      <a:gd name="T3" fmla="*/ 8 h 211"/>
                      <a:gd name="T4" fmla="*/ 149 w 215"/>
                      <a:gd name="T5" fmla="*/ 0 h 211"/>
                      <a:gd name="T6" fmla="*/ 153 w 215"/>
                      <a:gd name="T7" fmla="*/ 8 h 211"/>
                      <a:gd name="T8" fmla="*/ 157 w 215"/>
                      <a:gd name="T9" fmla="*/ 16 h 211"/>
                      <a:gd name="T10" fmla="*/ 161 w 215"/>
                      <a:gd name="T11" fmla="*/ 24 h 211"/>
                      <a:gd name="T12" fmla="*/ 161 w 215"/>
                      <a:gd name="T13" fmla="*/ 29 h 211"/>
                      <a:gd name="T14" fmla="*/ 165 w 215"/>
                      <a:gd name="T15" fmla="*/ 37 h 211"/>
                      <a:gd name="T16" fmla="*/ 169 w 215"/>
                      <a:gd name="T17" fmla="*/ 37 h 211"/>
                      <a:gd name="T18" fmla="*/ 176 w 215"/>
                      <a:gd name="T19" fmla="*/ 41 h 211"/>
                      <a:gd name="T20" fmla="*/ 176 w 215"/>
                      <a:gd name="T21" fmla="*/ 49 h 211"/>
                      <a:gd name="T22" fmla="*/ 184 w 215"/>
                      <a:gd name="T23" fmla="*/ 53 h 211"/>
                      <a:gd name="T24" fmla="*/ 188 w 215"/>
                      <a:gd name="T25" fmla="*/ 61 h 211"/>
                      <a:gd name="T26" fmla="*/ 184 w 215"/>
                      <a:gd name="T27" fmla="*/ 73 h 211"/>
                      <a:gd name="T28" fmla="*/ 192 w 215"/>
                      <a:gd name="T29" fmla="*/ 77 h 211"/>
                      <a:gd name="T30" fmla="*/ 199 w 215"/>
                      <a:gd name="T31" fmla="*/ 73 h 211"/>
                      <a:gd name="T32" fmla="*/ 207 w 215"/>
                      <a:gd name="T33" fmla="*/ 69 h 211"/>
                      <a:gd name="T34" fmla="*/ 207 w 215"/>
                      <a:gd name="T35" fmla="*/ 81 h 211"/>
                      <a:gd name="T36" fmla="*/ 207 w 215"/>
                      <a:gd name="T37" fmla="*/ 85 h 211"/>
                      <a:gd name="T38" fmla="*/ 211 w 215"/>
                      <a:gd name="T39" fmla="*/ 93 h 211"/>
                      <a:gd name="T40" fmla="*/ 215 w 215"/>
                      <a:gd name="T41" fmla="*/ 101 h 211"/>
                      <a:gd name="T42" fmla="*/ 207 w 215"/>
                      <a:gd name="T43" fmla="*/ 109 h 211"/>
                      <a:gd name="T44" fmla="*/ 199 w 215"/>
                      <a:gd name="T45" fmla="*/ 114 h 211"/>
                      <a:gd name="T46" fmla="*/ 192 w 215"/>
                      <a:gd name="T47" fmla="*/ 118 h 211"/>
                      <a:gd name="T48" fmla="*/ 188 w 215"/>
                      <a:gd name="T49" fmla="*/ 126 h 211"/>
                      <a:gd name="T50" fmla="*/ 180 w 215"/>
                      <a:gd name="T51" fmla="*/ 130 h 211"/>
                      <a:gd name="T52" fmla="*/ 172 w 215"/>
                      <a:gd name="T53" fmla="*/ 138 h 211"/>
                      <a:gd name="T54" fmla="*/ 165 w 215"/>
                      <a:gd name="T55" fmla="*/ 142 h 211"/>
                      <a:gd name="T56" fmla="*/ 169 w 215"/>
                      <a:gd name="T57" fmla="*/ 150 h 211"/>
                      <a:gd name="T58" fmla="*/ 169 w 215"/>
                      <a:gd name="T59" fmla="*/ 162 h 211"/>
                      <a:gd name="T60" fmla="*/ 172 w 215"/>
                      <a:gd name="T61" fmla="*/ 162 h 211"/>
                      <a:gd name="T62" fmla="*/ 165 w 215"/>
                      <a:gd name="T63" fmla="*/ 166 h 211"/>
                      <a:gd name="T64" fmla="*/ 161 w 215"/>
                      <a:gd name="T65" fmla="*/ 158 h 211"/>
                      <a:gd name="T66" fmla="*/ 157 w 215"/>
                      <a:gd name="T67" fmla="*/ 154 h 211"/>
                      <a:gd name="T68" fmla="*/ 149 w 215"/>
                      <a:gd name="T69" fmla="*/ 146 h 211"/>
                      <a:gd name="T70" fmla="*/ 146 w 215"/>
                      <a:gd name="T71" fmla="*/ 146 h 211"/>
                      <a:gd name="T72" fmla="*/ 142 w 215"/>
                      <a:gd name="T73" fmla="*/ 154 h 211"/>
                      <a:gd name="T74" fmla="*/ 138 w 215"/>
                      <a:gd name="T75" fmla="*/ 166 h 211"/>
                      <a:gd name="T76" fmla="*/ 138 w 215"/>
                      <a:gd name="T77" fmla="*/ 178 h 211"/>
                      <a:gd name="T78" fmla="*/ 138 w 215"/>
                      <a:gd name="T79" fmla="*/ 190 h 211"/>
                      <a:gd name="T80" fmla="*/ 142 w 215"/>
                      <a:gd name="T81" fmla="*/ 199 h 211"/>
                      <a:gd name="T82" fmla="*/ 146 w 215"/>
                      <a:gd name="T83" fmla="*/ 211 h 211"/>
                      <a:gd name="T84" fmla="*/ 27 w 215"/>
                      <a:gd name="T85" fmla="*/ 199 h 211"/>
                      <a:gd name="T86" fmla="*/ 23 w 215"/>
                      <a:gd name="T87" fmla="*/ 158 h 211"/>
                      <a:gd name="T88" fmla="*/ 53 w 215"/>
                      <a:gd name="T89" fmla="*/ 109 h 211"/>
                      <a:gd name="T90" fmla="*/ 61 w 215"/>
                      <a:gd name="T91" fmla="*/ 101 h 211"/>
                      <a:gd name="T92" fmla="*/ 69 w 215"/>
                      <a:gd name="T93" fmla="*/ 97 h 211"/>
                      <a:gd name="T94" fmla="*/ 77 w 215"/>
                      <a:gd name="T95" fmla="*/ 93 h 211"/>
                      <a:gd name="T96" fmla="*/ 84 w 215"/>
                      <a:gd name="T97" fmla="*/ 89 h 211"/>
                      <a:gd name="T98" fmla="*/ 96 w 215"/>
                      <a:gd name="T99" fmla="*/ 89 h 211"/>
                      <a:gd name="T100" fmla="*/ 103 w 215"/>
                      <a:gd name="T101" fmla="*/ 85 h 211"/>
                      <a:gd name="T102" fmla="*/ 111 w 215"/>
                      <a:gd name="T103" fmla="*/ 81 h 211"/>
                      <a:gd name="T104" fmla="*/ 115 w 215"/>
                      <a:gd name="T105" fmla="*/ 73 h 211"/>
                      <a:gd name="T106" fmla="*/ 123 w 215"/>
                      <a:gd name="T107" fmla="*/ 69 h 211"/>
                      <a:gd name="T108" fmla="*/ 126 w 215"/>
                      <a:gd name="T109" fmla="*/ 61 h 211"/>
                      <a:gd name="T110" fmla="*/ 130 w 215"/>
                      <a:gd name="T111" fmla="*/ 53 h 211"/>
                      <a:gd name="T112" fmla="*/ 134 w 215"/>
                      <a:gd name="T113" fmla="*/ 45 h 211"/>
                      <a:gd name="T114" fmla="*/ 134 w 215"/>
                      <a:gd name="T115" fmla="*/ 33 h 211"/>
                      <a:gd name="T116" fmla="*/ 134 w 215"/>
                      <a:gd name="T117" fmla="*/ 20 h 2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</a:cxnLst>
                    <a:rect l="0" t="0" r="r" b="b"/>
                    <a:pathLst>
                      <a:path w="215" h="211">
                        <a:moveTo>
                          <a:pt x="134" y="20"/>
                        </a:moveTo>
                        <a:lnTo>
                          <a:pt x="138" y="20"/>
                        </a:lnTo>
                        <a:lnTo>
                          <a:pt x="138" y="16"/>
                        </a:lnTo>
                        <a:lnTo>
                          <a:pt x="138" y="12"/>
                        </a:lnTo>
                        <a:lnTo>
                          <a:pt x="138" y="8"/>
                        </a:lnTo>
                        <a:lnTo>
                          <a:pt x="142" y="8"/>
                        </a:lnTo>
                        <a:lnTo>
                          <a:pt x="142" y="4"/>
                        </a:lnTo>
                        <a:lnTo>
                          <a:pt x="146" y="4"/>
                        </a:lnTo>
                        <a:lnTo>
                          <a:pt x="149" y="0"/>
                        </a:lnTo>
                        <a:lnTo>
                          <a:pt x="153" y="0"/>
                        </a:lnTo>
                        <a:lnTo>
                          <a:pt x="153" y="4"/>
                        </a:lnTo>
                        <a:lnTo>
                          <a:pt x="153" y="8"/>
                        </a:lnTo>
                        <a:lnTo>
                          <a:pt x="157" y="8"/>
                        </a:lnTo>
                        <a:lnTo>
                          <a:pt x="157" y="12"/>
                        </a:lnTo>
                        <a:lnTo>
                          <a:pt x="157" y="16"/>
                        </a:lnTo>
                        <a:lnTo>
                          <a:pt x="157" y="20"/>
                        </a:lnTo>
                        <a:lnTo>
                          <a:pt x="157" y="24"/>
                        </a:lnTo>
                        <a:lnTo>
                          <a:pt x="161" y="24"/>
                        </a:lnTo>
                        <a:lnTo>
                          <a:pt x="157" y="24"/>
                        </a:lnTo>
                        <a:lnTo>
                          <a:pt x="161" y="24"/>
                        </a:lnTo>
                        <a:lnTo>
                          <a:pt x="161" y="29"/>
                        </a:lnTo>
                        <a:lnTo>
                          <a:pt x="161" y="33"/>
                        </a:lnTo>
                        <a:lnTo>
                          <a:pt x="165" y="33"/>
                        </a:lnTo>
                        <a:lnTo>
                          <a:pt x="165" y="37"/>
                        </a:lnTo>
                        <a:lnTo>
                          <a:pt x="165" y="41"/>
                        </a:lnTo>
                        <a:lnTo>
                          <a:pt x="169" y="41"/>
                        </a:lnTo>
                        <a:lnTo>
                          <a:pt x="169" y="37"/>
                        </a:lnTo>
                        <a:lnTo>
                          <a:pt x="172" y="37"/>
                        </a:lnTo>
                        <a:lnTo>
                          <a:pt x="176" y="37"/>
                        </a:lnTo>
                        <a:lnTo>
                          <a:pt x="176" y="41"/>
                        </a:lnTo>
                        <a:lnTo>
                          <a:pt x="180" y="41"/>
                        </a:lnTo>
                        <a:lnTo>
                          <a:pt x="180" y="45"/>
                        </a:lnTo>
                        <a:lnTo>
                          <a:pt x="176" y="49"/>
                        </a:lnTo>
                        <a:lnTo>
                          <a:pt x="180" y="49"/>
                        </a:lnTo>
                        <a:lnTo>
                          <a:pt x="180" y="53"/>
                        </a:lnTo>
                        <a:lnTo>
                          <a:pt x="184" y="53"/>
                        </a:lnTo>
                        <a:lnTo>
                          <a:pt x="188" y="53"/>
                        </a:lnTo>
                        <a:lnTo>
                          <a:pt x="188" y="57"/>
                        </a:lnTo>
                        <a:lnTo>
                          <a:pt x="188" y="61"/>
                        </a:lnTo>
                        <a:lnTo>
                          <a:pt x="184" y="65"/>
                        </a:lnTo>
                        <a:lnTo>
                          <a:pt x="184" y="69"/>
                        </a:lnTo>
                        <a:lnTo>
                          <a:pt x="184" y="73"/>
                        </a:lnTo>
                        <a:lnTo>
                          <a:pt x="184" y="77"/>
                        </a:lnTo>
                        <a:lnTo>
                          <a:pt x="188" y="77"/>
                        </a:lnTo>
                        <a:lnTo>
                          <a:pt x="192" y="77"/>
                        </a:lnTo>
                        <a:lnTo>
                          <a:pt x="195" y="77"/>
                        </a:lnTo>
                        <a:lnTo>
                          <a:pt x="199" y="77"/>
                        </a:lnTo>
                        <a:lnTo>
                          <a:pt x="199" y="73"/>
                        </a:lnTo>
                        <a:lnTo>
                          <a:pt x="203" y="73"/>
                        </a:lnTo>
                        <a:lnTo>
                          <a:pt x="203" y="69"/>
                        </a:lnTo>
                        <a:lnTo>
                          <a:pt x="207" y="69"/>
                        </a:lnTo>
                        <a:lnTo>
                          <a:pt x="207" y="73"/>
                        </a:lnTo>
                        <a:lnTo>
                          <a:pt x="207" y="77"/>
                        </a:lnTo>
                        <a:lnTo>
                          <a:pt x="207" y="81"/>
                        </a:lnTo>
                        <a:lnTo>
                          <a:pt x="203" y="81"/>
                        </a:lnTo>
                        <a:lnTo>
                          <a:pt x="207" y="81"/>
                        </a:lnTo>
                        <a:lnTo>
                          <a:pt x="207" y="85"/>
                        </a:lnTo>
                        <a:lnTo>
                          <a:pt x="207" y="89"/>
                        </a:lnTo>
                        <a:lnTo>
                          <a:pt x="211" y="89"/>
                        </a:lnTo>
                        <a:lnTo>
                          <a:pt x="211" y="93"/>
                        </a:lnTo>
                        <a:lnTo>
                          <a:pt x="211" y="97"/>
                        </a:lnTo>
                        <a:lnTo>
                          <a:pt x="211" y="101"/>
                        </a:lnTo>
                        <a:lnTo>
                          <a:pt x="215" y="101"/>
                        </a:lnTo>
                        <a:lnTo>
                          <a:pt x="211" y="105"/>
                        </a:lnTo>
                        <a:lnTo>
                          <a:pt x="211" y="109"/>
                        </a:lnTo>
                        <a:lnTo>
                          <a:pt x="207" y="109"/>
                        </a:lnTo>
                        <a:lnTo>
                          <a:pt x="203" y="109"/>
                        </a:lnTo>
                        <a:lnTo>
                          <a:pt x="203" y="114"/>
                        </a:lnTo>
                        <a:lnTo>
                          <a:pt x="199" y="114"/>
                        </a:lnTo>
                        <a:lnTo>
                          <a:pt x="195" y="114"/>
                        </a:lnTo>
                        <a:lnTo>
                          <a:pt x="192" y="114"/>
                        </a:lnTo>
                        <a:lnTo>
                          <a:pt x="192" y="118"/>
                        </a:lnTo>
                        <a:lnTo>
                          <a:pt x="188" y="118"/>
                        </a:lnTo>
                        <a:lnTo>
                          <a:pt x="188" y="122"/>
                        </a:lnTo>
                        <a:lnTo>
                          <a:pt x="188" y="126"/>
                        </a:lnTo>
                        <a:lnTo>
                          <a:pt x="184" y="126"/>
                        </a:lnTo>
                        <a:lnTo>
                          <a:pt x="184" y="130"/>
                        </a:lnTo>
                        <a:lnTo>
                          <a:pt x="180" y="130"/>
                        </a:lnTo>
                        <a:lnTo>
                          <a:pt x="176" y="134"/>
                        </a:lnTo>
                        <a:lnTo>
                          <a:pt x="172" y="134"/>
                        </a:lnTo>
                        <a:lnTo>
                          <a:pt x="172" y="138"/>
                        </a:lnTo>
                        <a:lnTo>
                          <a:pt x="169" y="138"/>
                        </a:lnTo>
                        <a:lnTo>
                          <a:pt x="169" y="142"/>
                        </a:lnTo>
                        <a:lnTo>
                          <a:pt x="165" y="142"/>
                        </a:lnTo>
                        <a:lnTo>
                          <a:pt x="165" y="146"/>
                        </a:lnTo>
                        <a:lnTo>
                          <a:pt x="165" y="150"/>
                        </a:lnTo>
                        <a:lnTo>
                          <a:pt x="169" y="150"/>
                        </a:lnTo>
                        <a:lnTo>
                          <a:pt x="169" y="154"/>
                        </a:lnTo>
                        <a:lnTo>
                          <a:pt x="169" y="158"/>
                        </a:lnTo>
                        <a:lnTo>
                          <a:pt x="169" y="162"/>
                        </a:lnTo>
                        <a:lnTo>
                          <a:pt x="172" y="162"/>
                        </a:lnTo>
                        <a:lnTo>
                          <a:pt x="169" y="162"/>
                        </a:lnTo>
                        <a:lnTo>
                          <a:pt x="172" y="162"/>
                        </a:lnTo>
                        <a:lnTo>
                          <a:pt x="172" y="166"/>
                        </a:lnTo>
                        <a:lnTo>
                          <a:pt x="169" y="166"/>
                        </a:lnTo>
                        <a:lnTo>
                          <a:pt x="165" y="166"/>
                        </a:lnTo>
                        <a:lnTo>
                          <a:pt x="161" y="166"/>
                        </a:lnTo>
                        <a:lnTo>
                          <a:pt x="161" y="162"/>
                        </a:lnTo>
                        <a:lnTo>
                          <a:pt x="161" y="158"/>
                        </a:lnTo>
                        <a:lnTo>
                          <a:pt x="157" y="154"/>
                        </a:lnTo>
                        <a:lnTo>
                          <a:pt x="157" y="158"/>
                        </a:lnTo>
                        <a:lnTo>
                          <a:pt x="157" y="154"/>
                        </a:lnTo>
                        <a:lnTo>
                          <a:pt x="153" y="154"/>
                        </a:lnTo>
                        <a:lnTo>
                          <a:pt x="149" y="150"/>
                        </a:lnTo>
                        <a:lnTo>
                          <a:pt x="149" y="146"/>
                        </a:lnTo>
                        <a:lnTo>
                          <a:pt x="146" y="146"/>
                        </a:lnTo>
                        <a:lnTo>
                          <a:pt x="146" y="142"/>
                        </a:lnTo>
                        <a:lnTo>
                          <a:pt x="146" y="146"/>
                        </a:lnTo>
                        <a:lnTo>
                          <a:pt x="142" y="146"/>
                        </a:lnTo>
                        <a:lnTo>
                          <a:pt x="142" y="150"/>
                        </a:lnTo>
                        <a:lnTo>
                          <a:pt x="142" y="154"/>
                        </a:lnTo>
                        <a:lnTo>
                          <a:pt x="138" y="158"/>
                        </a:lnTo>
                        <a:lnTo>
                          <a:pt x="138" y="162"/>
                        </a:lnTo>
                        <a:lnTo>
                          <a:pt x="138" y="166"/>
                        </a:lnTo>
                        <a:lnTo>
                          <a:pt x="138" y="170"/>
                        </a:lnTo>
                        <a:lnTo>
                          <a:pt x="138" y="174"/>
                        </a:lnTo>
                        <a:lnTo>
                          <a:pt x="138" y="178"/>
                        </a:lnTo>
                        <a:lnTo>
                          <a:pt x="138" y="182"/>
                        </a:lnTo>
                        <a:lnTo>
                          <a:pt x="138" y="186"/>
                        </a:lnTo>
                        <a:lnTo>
                          <a:pt x="138" y="190"/>
                        </a:lnTo>
                        <a:lnTo>
                          <a:pt x="138" y="194"/>
                        </a:lnTo>
                        <a:lnTo>
                          <a:pt x="138" y="199"/>
                        </a:lnTo>
                        <a:lnTo>
                          <a:pt x="142" y="199"/>
                        </a:lnTo>
                        <a:lnTo>
                          <a:pt x="142" y="203"/>
                        </a:lnTo>
                        <a:lnTo>
                          <a:pt x="142" y="211"/>
                        </a:lnTo>
                        <a:lnTo>
                          <a:pt x="146" y="211"/>
                        </a:lnTo>
                        <a:lnTo>
                          <a:pt x="130" y="211"/>
                        </a:lnTo>
                        <a:lnTo>
                          <a:pt x="119" y="211"/>
                        </a:lnTo>
                        <a:lnTo>
                          <a:pt x="27" y="199"/>
                        </a:lnTo>
                        <a:lnTo>
                          <a:pt x="0" y="194"/>
                        </a:lnTo>
                        <a:lnTo>
                          <a:pt x="19" y="166"/>
                        </a:lnTo>
                        <a:lnTo>
                          <a:pt x="23" y="158"/>
                        </a:lnTo>
                        <a:lnTo>
                          <a:pt x="50" y="118"/>
                        </a:lnTo>
                        <a:lnTo>
                          <a:pt x="53" y="114"/>
                        </a:lnTo>
                        <a:lnTo>
                          <a:pt x="53" y="109"/>
                        </a:lnTo>
                        <a:lnTo>
                          <a:pt x="57" y="109"/>
                        </a:lnTo>
                        <a:lnTo>
                          <a:pt x="57" y="105"/>
                        </a:lnTo>
                        <a:lnTo>
                          <a:pt x="61" y="101"/>
                        </a:lnTo>
                        <a:lnTo>
                          <a:pt x="65" y="101"/>
                        </a:lnTo>
                        <a:lnTo>
                          <a:pt x="65" y="97"/>
                        </a:lnTo>
                        <a:lnTo>
                          <a:pt x="69" y="97"/>
                        </a:lnTo>
                        <a:lnTo>
                          <a:pt x="73" y="97"/>
                        </a:lnTo>
                        <a:lnTo>
                          <a:pt x="73" y="93"/>
                        </a:lnTo>
                        <a:lnTo>
                          <a:pt x="77" y="93"/>
                        </a:lnTo>
                        <a:lnTo>
                          <a:pt x="80" y="93"/>
                        </a:lnTo>
                        <a:lnTo>
                          <a:pt x="80" y="89"/>
                        </a:lnTo>
                        <a:lnTo>
                          <a:pt x="84" y="89"/>
                        </a:lnTo>
                        <a:lnTo>
                          <a:pt x="88" y="89"/>
                        </a:lnTo>
                        <a:lnTo>
                          <a:pt x="92" y="89"/>
                        </a:lnTo>
                        <a:lnTo>
                          <a:pt x="96" y="89"/>
                        </a:lnTo>
                        <a:lnTo>
                          <a:pt x="100" y="89"/>
                        </a:lnTo>
                        <a:lnTo>
                          <a:pt x="103" y="89"/>
                        </a:lnTo>
                        <a:lnTo>
                          <a:pt x="103" y="85"/>
                        </a:lnTo>
                        <a:lnTo>
                          <a:pt x="107" y="85"/>
                        </a:lnTo>
                        <a:lnTo>
                          <a:pt x="107" y="81"/>
                        </a:lnTo>
                        <a:lnTo>
                          <a:pt x="111" y="81"/>
                        </a:lnTo>
                        <a:lnTo>
                          <a:pt x="111" y="77"/>
                        </a:lnTo>
                        <a:lnTo>
                          <a:pt x="115" y="77"/>
                        </a:lnTo>
                        <a:lnTo>
                          <a:pt x="115" y="73"/>
                        </a:lnTo>
                        <a:lnTo>
                          <a:pt x="119" y="73"/>
                        </a:lnTo>
                        <a:lnTo>
                          <a:pt x="119" y="69"/>
                        </a:lnTo>
                        <a:lnTo>
                          <a:pt x="123" y="69"/>
                        </a:lnTo>
                        <a:lnTo>
                          <a:pt x="123" y="65"/>
                        </a:lnTo>
                        <a:lnTo>
                          <a:pt x="126" y="65"/>
                        </a:lnTo>
                        <a:lnTo>
                          <a:pt x="126" y="61"/>
                        </a:lnTo>
                        <a:lnTo>
                          <a:pt x="130" y="61"/>
                        </a:lnTo>
                        <a:lnTo>
                          <a:pt x="130" y="57"/>
                        </a:lnTo>
                        <a:lnTo>
                          <a:pt x="130" y="53"/>
                        </a:lnTo>
                        <a:lnTo>
                          <a:pt x="130" y="49"/>
                        </a:lnTo>
                        <a:lnTo>
                          <a:pt x="130" y="45"/>
                        </a:lnTo>
                        <a:lnTo>
                          <a:pt x="134" y="45"/>
                        </a:lnTo>
                        <a:lnTo>
                          <a:pt x="134" y="41"/>
                        </a:lnTo>
                        <a:lnTo>
                          <a:pt x="134" y="37"/>
                        </a:lnTo>
                        <a:lnTo>
                          <a:pt x="134" y="33"/>
                        </a:lnTo>
                        <a:lnTo>
                          <a:pt x="134" y="29"/>
                        </a:lnTo>
                        <a:lnTo>
                          <a:pt x="134" y="24"/>
                        </a:lnTo>
                        <a:lnTo>
                          <a:pt x="134" y="20"/>
                        </a:lnTo>
                        <a:close/>
                      </a:path>
                    </a:pathLst>
                  </a:custGeom>
                  <a:solidFill>
                    <a:srgbClr val="FF0000"/>
                  </a:solidFill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27" name="Freeform 903">
                    <a:extLst>
                      <a:ext uri="{FF2B5EF4-FFF2-40B4-BE49-F238E27FC236}">
                        <a16:creationId xmlns:a16="http://schemas.microsoft.com/office/drawing/2014/main" id="{B21534CD-AC0D-8757-3ABE-2A5C01C1E56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75" y="1396"/>
                    <a:ext cx="34" cy="73"/>
                  </a:xfrm>
                  <a:custGeom>
                    <a:avLst/>
                    <a:gdLst>
                      <a:gd name="T0" fmla="*/ 30 w 34"/>
                      <a:gd name="T1" fmla="*/ 4 h 73"/>
                      <a:gd name="T2" fmla="*/ 30 w 34"/>
                      <a:gd name="T3" fmla="*/ 4 h 73"/>
                      <a:gd name="T4" fmla="*/ 26 w 34"/>
                      <a:gd name="T5" fmla="*/ 8 h 73"/>
                      <a:gd name="T6" fmla="*/ 30 w 34"/>
                      <a:gd name="T7" fmla="*/ 12 h 73"/>
                      <a:gd name="T8" fmla="*/ 26 w 34"/>
                      <a:gd name="T9" fmla="*/ 16 h 73"/>
                      <a:gd name="T10" fmla="*/ 30 w 34"/>
                      <a:gd name="T11" fmla="*/ 21 h 73"/>
                      <a:gd name="T12" fmla="*/ 26 w 34"/>
                      <a:gd name="T13" fmla="*/ 25 h 73"/>
                      <a:gd name="T14" fmla="*/ 26 w 34"/>
                      <a:gd name="T15" fmla="*/ 25 h 73"/>
                      <a:gd name="T16" fmla="*/ 34 w 34"/>
                      <a:gd name="T17" fmla="*/ 25 h 73"/>
                      <a:gd name="T18" fmla="*/ 30 w 34"/>
                      <a:gd name="T19" fmla="*/ 29 h 73"/>
                      <a:gd name="T20" fmla="*/ 26 w 34"/>
                      <a:gd name="T21" fmla="*/ 33 h 73"/>
                      <a:gd name="T22" fmla="*/ 26 w 34"/>
                      <a:gd name="T23" fmla="*/ 41 h 73"/>
                      <a:gd name="T24" fmla="*/ 26 w 34"/>
                      <a:gd name="T25" fmla="*/ 49 h 73"/>
                      <a:gd name="T26" fmla="*/ 26 w 34"/>
                      <a:gd name="T27" fmla="*/ 57 h 73"/>
                      <a:gd name="T28" fmla="*/ 23 w 34"/>
                      <a:gd name="T29" fmla="*/ 61 h 73"/>
                      <a:gd name="T30" fmla="*/ 19 w 34"/>
                      <a:gd name="T31" fmla="*/ 65 h 73"/>
                      <a:gd name="T32" fmla="*/ 23 w 34"/>
                      <a:gd name="T33" fmla="*/ 69 h 73"/>
                      <a:gd name="T34" fmla="*/ 19 w 34"/>
                      <a:gd name="T35" fmla="*/ 73 h 73"/>
                      <a:gd name="T36" fmla="*/ 19 w 34"/>
                      <a:gd name="T37" fmla="*/ 73 h 73"/>
                      <a:gd name="T38" fmla="*/ 15 w 34"/>
                      <a:gd name="T39" fmla="*/ 69 h 73"/>
                      <a:gd name="T40" fmla="*/ 7 w 34"/>
                      <a:gd name="T41" fmla="*/ 65 h 73"/>
                      <a:gd name="T42" fmla="*/ 3 w 34"/>
                      <a:gd name="T43" fmla="*/ 61 h 73"/>
                      <a:gd name="T44" fmla="*/ 3 w 34"/>
                      <a:gd name="T45" fmla="*/ 53 h 73"/>
                      <a:gd name="T46" fmla="*/ 0 w 34"/>
                      <a:gd name="T47" fmla="*/ 49 h 73"/>
                      <a:gd name="T48" fmla="*/ 3 w 34"/>
                      <a:gd name="T49" fmla="*/ 45 h 73"/>
                      <a:gd name="T50" fmla="*/ 7 w 34"/>
                      <a:gd name="T51" fmla="*/ 41 h 73"/>
                      <a:gd name="T52" fmla="*/ 3 w 34"/>
                      <a:gd name="T53" fmla="*/ 37 h 73"/>
                      <a:gd name="T54" fmla="*/ 7 w 34"/>
                      <a:gd name="T55" fmla="*/ 33 h 73"/>
                      <a:gd name="T56" fmla="*/ 11 w 34"/>
                      <a:gd name="T57" fmla="*/ 29 h 73"/>
                      <a:gd name="T58" fmla="*/ 15 w 34"/>
                      <a:gd name="T59" fmla="*/ 25 h 73"/>
                      <a:gd name="T60" fmla="*/ 19 w 34"/>
                      <a:gd name="T61" fmla="*/ 21 h 73"/>
                      <a:gd name="T62" fmla="*/ 19 w 34"/>
                      <a:gd name="T63" fmla="*/ 12 h 73"/>
                      <a:gd name="T64" fmla="*/ 23 w 34"/>
                      <a:gd name="T65" fmla="*/ 8 h 73"/>
                      <a:gd name="T66" fmla="*/ 26 w 34"/>
                      <a:gd name="T67" fmla="*/ 4 h 73"/>
                      <a:gd name="T68" fmla="*/ 30 w 34"/>
                      <a:gd name="T69" fmla="*/ 0 h 7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</a:cxnLst>
                    <a:rect l="0" t="0" r="r" b="b"/>
                    <a:pathLst>
                      <a:path w="34" h="73">
                        <a:moveTo>
                          <a:pt x="30" y="0"/>
                        </a:moveTo>
                        <a:lnTo>
                          <a:pt x="30" y="4"/>
                        </a:lnTo>
                        <a:lnTo>
                          <a:pt x="26" y="4"/>
                        </a:lnTo>
                        <a:lnTo>
                          <a:pt x="30" y="4"/>
                        </a:lnTo>
                        <a:lnTo>
                          <a:pt x="30" y="8"/>
                        </a:lnTo>
                        <a:lnTo>
                          <a:pt x="26" y="8"/>
                        </a:lnTo>
                        <a:lnTo>
                          <a:pt x="26" y="12"/>
                        </a:lnTo>
                        <a:lnTo>
                          <a:pt x="30" y="12"/>
                        </a:lnTo>
                        <a:lnTo>
                          <a:pt x="26" y="12"/>
                        </a:lnTo>
                        <a:lnTo>
                          <a:pt x="26" y="16"/>
                        </a:lnTo>
                        <a:lnTo>
                          <a:pt x="30" y="16"/>
                        </a:lnTo>
                        <a:lnTo>
                          <a:pt x="30" y="21"/>
                        </a:lnTo>
                        <a:lnTo>
                          <a:pt x="26" y="21"/>
                        </a:lnTo>
                        <a:lnTo>
                          <a:pt x="26" y="25"/>
                        </a:lnTo>
                        <a:lnTo>
                          <a:pt x="30" y="25"/>
                        </a:lnTo>
                        <a:lnTo>
                          <a:pt x="26" y="25"/>
                        </a:lnTo>
                        <a:lnTo>
                          <a:pt x="30" y="25"/>
                        </a:lnTo>
                        <a:lnTo>
                          <a:pt x="34" y="25"/>
                        </a:lnTo>
                        <a:lnTo>
                          <a:pt x="34" y="29"/>
                        </a:lnTo>
                        <a:lnTo>
                          <a:pt x="30" y="29"/>
                        </a:lnTo>
                        <a:lnTo>
                          <a:pt x="30" y="33"/>
                        </a:lnTo>
                        <a:lnTo>
                          <a:pt x="26" y="33"/>
                        </a:lnTo>
                        <a:lnTo>
                          <a:pt x="26" y="37"/>
                        </a:lnTo>
                        <a:lnTo>
                          <a:pt x="26" y="41"/>
                        </a:lnTo>
                        <a:lnTo>
                          <a:pt x="26" y="45"/>
                        </a:lnTo>
                        <a:lnTo>
                          <a:pt x="26" y="49"/>
                        </a:lnTo>
                        <a:lnTo>
                          <a:pt x="26" y="53"/>
                        </a:lnTo>
                        <a:lnTo>
                          <a:pt x="26" y="57"/>
                        </a:lnTo>
                        <a:lnTo>
                          <a:pt x="23" y="57"/>
                        </a:lnTo>
                        <a:lnTo>
                          <a:pt x="23" y="61"/>
                        </a:lnTo>
                        <a:lnTo>
                          <a:pt x="23" y="65"/>
                        </a:lnTo>
                        <a:lnTo>
                          <a:pt x="19" y="65"/>
                        </a:lnTo>
                        <a:lnTo>
                          <a:pt x="23" y="65"/>
                        </a:lnTo>
                        <a:lnTo>
                          <a:pt x="23" y="69"/>
                        </a:lnTo>
                        <a:lnTo>
                          <a:pt x="19" y="69"/>
                        </a:lnTo>
                        <a:lnTo>
                          <a:pt x="19" y="73"/>
                        </a:lnTo>
                        <a:lnTo>
                          <a:pt x="23" y="73"/>
                        </a:lnTo>
                        <a:lnTo>
                          <a:pt x="19" y="73"/>
                        </a:lnTo>
                        <a:lnTo>
                          <a:pt x="15" y="73"/>
                        </a:lnTo>
                        <a:lnTo>
                          <a:pt x="15" y="69"/>
                        </a:lnTo>
                        <a:lnTo>
                          <a:pt x="11" y="69"/>
                        </a:lnTo>
                        <a:lnTo>
                          <a:pt x="7" y="65"/>
                        </a:lnTo>
                        <a:lnTo>
                          <a:pt x="7" y="61"/>
                        </a:lnTo>
                        <a:lnTo>
                          <a:pt x="3" y="61"/>
                        </a:lnTo>
                        <a:lnTo>
                          <a:pt x="3" y="57"/>
                        </a:lnTo>
                        <a:lnTo>
                          <a:pt x="3" y="53"/>
                        </a:lnTo>
                        <a:lnTo>
                          <a:pt x="0" y="53"/>
                        </a:lnTo>
                        <a:lnTo>
                          <a:pt x="0" y="49"/>
                        </a:lnTo>
                        <a:lnTo>
                          <a:pt x="3" y="49"/>
                        </a:lnTo>
                        <a:lnTo>
                          <a:pt x="3" y="45"/>
                        </a:lnTo>
                        <a:lnTo>
                          <a:pt x="7" y="45"/>
                        </a:lnTo>
                        <a:lnTo>
                          <a:pt x="7" y="41"/>
                        </a:lnTo>
                        <a:lnTo>
                          <a:pt x="3" y="41"/>
                        </a:lnTo>
                        <a:lnTo>
                          <a:pt x="3" y="37"/>
                        </a:lnTo>
                        <a:lnTo>
                          <a:pt x="3" y="33"/>
                        </a:lnTo>
                        <a:lnTo>
                          <a:pt x="7" y="33"/>
                        </a:lnTo>
                        <a:lnTo>
                          <a:pt x="11" y="33"/>
                        </a:lnTo>
                        <a:lnTo>
                          <a:pt x="11" y="29"/>
                        </a:lnTo>
                        <a:lnTo>
                          <a:pt x="11" y="25"/>
                        </a:lnTo>
                        <a:lnTo>
                          <a:pt x="15" y="25"/>
                        </a:lnTo>
                        <a:lnTo>
                          <a:pt x="15" y="21"/>
                        </a:lnTo>
                        <a:lnTo>
                          <a:pt x="19" y="21"/>
                        </a:lnTo>
                        <a:lnTo>
                          <a:pt x="19" y="16"/>
                        </a:lnTo>
                        <a:lnTo>
                          <a:pt x="19" y="12"/>
                        </a:lnTo>
                        <a:lnTo>
                          <a:pt x="23" y="12"/>
                        </a:lnTo>
                        <a:lnTo>
                          <a:pt x="23" y="8"/>
                        </a:lnTo>
                        <a:lnTo>
                          <a:pt x="23" y="4"/>
                        </a:lnTo>
                        <a:lnTo>
                          <a:pt x="26" y="4"/>
                        </a:lnTo>
                        <a:lnTo>
                          <a:pt x="26" y="0"/>
                        </a:lnTo>
                        <a:lnTo>
                          <a:pt x="30" y="0"/>
                        </a:lnTo>
                        <a:close/>
                      </a:path>
                    </a:pathLst>
                  </a:custGeom>
                  <a:solidFill>
                    <a:srgbClr val="FF0000"/>
                  </a:solidFill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28" name="Freeform 904">
                    <a:extLst>
                      <a:ext uri="{FF2B5EF4-FFF2-40B4-BE49-F238E27FC236}">
                        <a16:creationId xmlns:a16="http://schemas.microsoft.com/office/drawing/2014/main" id="{B9C8AD93-CAED-1840-75CB-49A1E38623E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13" y="1401"/>
                    <a:ext cx="46" cy="38"/>
                  </a:xfrm>
                  <a:custGeom>
                    <a:avLst/>
                    <a:gdLst>
                      <a:gd name="T0" fmla="*/ 31 w 46"/>
                      <a:gd name="T1" fmla="*/ 4 h 37"/>
                      <a:gd name="T2" fmla="*/ 34 w 46"/>
                      <a:gd name="T3" fmla="*/ 4 h 37"/>
                      <a:gd name="T4" fmla="*/ 38 w 46"/>
                      <a:gd name="T5" fmla="*/ 4 h 37"/>
                      <a:gd name="T6" fmla="*/ 38 w 46"/>
                      <a:gd name="T7" fmla="*/ 0 h 37"/>
                      <a:gd name="T8" fmla="*/ 42 w 46"/>
                      <a:gd name="T9" fmla="*/ 0 h 37"/>
                      <a:gd name="T10" fmla="*/ 46 w 46"/>
                      <a:gd name="T11" fmla="*/ 0 h 37"/>
                      <a:gd name="T12" fmla="*/ 46 w 46"/>
                      <a:gd name="T13" fmla="*/ 4 h 37"/>
                      <a:gd name="T14" fmla="*/ 42 w 46"/>
                      <a:gd name="T15" fmla="*/ 4 h 37"/>
                      <a:gd name="T16" fmla="*/ 42 w 46"/>
                      <a:gd name="T17" fmla="*/ 8 h 37"/>
                      <a:gd name="T18" fmla="*/ 38 w 46"/>
                      <a:gd name="T19" fmla="*/ 8 h 37"/>
                      <a:gd name="T20" fmla="*/ 34 w 46"/>
                      <a:gd name="T21" fmla="*/ 12 h 37"/>
                      <a:gd name="T22" fmla="*/ 31 w 46"/>
                      <a:gd name="T23" fmla="*/ 17 h 37"/>
                      <a:gd name="T24" fmla="*/ 27 w 46"/>
                      <a:gd name="T25" fmla="*/ 17 h 37"/>
                      <a:gd name="T26" fmla="*/ 27 w 46"/>
                      <a:gd name="T27" fmla="*/ 21 h 37"/>
                      <a:gd name="T28" fmla="*/ 27 w 46"/>
                      <a:gd name="T29" fmla="*/ 25 h 37"/>
                      <a:gd name="T30" fmla="*/ 23 w 46"/>
                      <a:gd name="T31" fmla="*/ 25 h 37"/>
                      <a:gd name="T32" fmla="*/ 23 w 46"/>
                      <a:gd name="T33" fmla="*/ 29 h 37"/>
                      <a:gd name="T34" fmla="*/ 19 w 46"/>
                      <a:gd name="T35" fmla="*/ 29 h 37"/>
                      <a:gd name="T36" fmla="*/ 19 w 46"/>
                      <a:gd name="T37" fmla="*/ 33 h 37"/>
                      <a:gd name="T38" fmla="*/ 15 w 46"/>
                      <a:gd name="T39" fmla="*/ 33 h 37"/>
                      <a:gd name="T40" fmla="*/ 15 w 46"/>
                      <a:gd name="T41" fmla="*/ 37 h 37"/>
                      <a:gd name="T42" fmla="*/ 11 w 46"/>
                      <a:gd name="T43" fmla="*/ 37 h 37"/>
                      <a:gd name="T44" fmla="*/ 8 w 46"/>
                      <a:gd name="T45" fmla="*/ 37 h 37"/>
                      <a:gd name="T46" fmla="*/ 8 w 46"/>
                      <a:gd name="T47" fmla="*/ 33 h 37"/>
                      <a:gd name="T48" fmla="*/ 4 w 46"/>
                      <a:gd name="T49" fmla="*/ 33 h 37"/>
                      <a:gd name="T50" fmla="*/ 0 w 46"/>
                      <a:gd name="T51" fmla="*/ 33 h 37"/>
                      <a:gd name="T52" fmla="*/ 0 w 46"/>
                      <a:gd name="T53" fmla="*/ 29 h 37"/>
                      <a:gd name="T54" fmla="*/ 4 w 46"/>
                      <a:gd name="T55" fmla="*/ 29 h 37"/>
                      <a:gd name="T56" fmla="*/ 8 w 46"/>
                      <a:gd name="T57" fmla="*/ 29 h 37"/>
                      <a:gd name="T58" fmla="*/ 8 w 46"/>
                      <a:gd name="T59" fmla="*/ 25 h 37"/>
                      <a:gd name="T60" fmla="*/ 11 w 46"/>
                      <a:gd name="T61" fmla="*/ 25 h 37"/>
                      <a:gd name="T62" fmla="*/ 15 w 46"/>
                      <a:gd name="T63" fmla="*/ 25 h 37"/>
                      <a:gd name="T64" fmla="*/ 19 w 46"/>
                      <a:gd name="T65" fmla="*/ 25 h 37"/>
                      <a:gd name="T66" fmla="*/ 19 w 46"/>
                      <a:gd name="T67" fmla="*/ 21 h 37"/>
                      <a:gd name="T68" fmla="*/ 19 w 46"/>
                      <a:gd name="T69" fmla="*/ 17 h 37"/>
                      <a:gd name="T70" fmla="*/ 23 w 46"/>
                      <a:gd name="T71" fmla="*/ 17 h 37"/>
                      <a:gd name="T72" fmla="*/ 23 w 46"/>
                      <a:gd name="T73" fmla="*/ 12 h 37"/>
                      <a:gd name="T74" fmla="*/ 27 w 46"/>
                      <a:gd name="T75" fmla="*/ 12 h 37"/>
                      <a:gd name="T76" fmla="*/ 27 w 46"/>
                      <a:gd name="T77" fmla="*/ 8 h 37"/>
                      <a:gd name="T78" fmla="*/ 31 w 46"/>
                      <a:gd name="T79" fmla="*/ 8 h 37"/>
                      <a:gd name="T80" fmla="*/ 31 w 46"/>
                      <a:gd name="T81" fmla="*/ 4 h 3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</a:cxnLst>
                    <a:rect l="0" t="0" r="r" b="b"/>
                    <a:pathLst>
                      <a:path w="46" h="37">
                        <a:moveTo>
                          <a:pt x="31" y="4"/>
                        </a:moveTo>
                        <a:lnTo>
                          <a:pt x="34" y="4"/>
                        </a:lnTo>
                        <a:lnTo>
                          <a:pt x="38" y="4"/>
                        </a:lnTo>
                        <a:lnTo>
                          <a:pt x="38" y="0"/>
                        </a:lnTo>
                        <a:lnTo>
                          <a:pt x="42" y="0"/>
                        </a:lnTo>
                        <a:lnTo>
                          <a:pt x="46" y="0"/>
                        </a:lnTo>
                        <a:lnTo>
                          <a:pt x="46" y="4"/>
                        </a:lnTo>
                        <a:lnTo>
                          <a:pt x="42" y="4"/>
                        </a:lnTo>
                        <a:lnTo>
                          <a:pt x="42" y="8"/>
                        </a:lnTo>
                        <a:lnTo>
                          <a:pt x="38" y="8"/>
                        </a:lnTo>
                        <a:lnTo>
                          <a:pt x="34" y="12"/>
                        </a:lnTo>
                        <a:lnTo>
                          <a:pt x="31" y="17"/>
                        </a:lnTo>
                        <a:lnTo>
                          <a:pt x="27" y="17"/>
                        </a:lnTo>
                        <a:lnTo>
                          <a:pt x="27" y="21"/>
                        </a:lnTo>
                        <a:lnTo>
                          <a:pt x="27" y="25"/>
                        </a:lnTo>
                        <a:lnTo>
                          <a:pt x="23" y="25"/>
                        </a:lnTo>
                        <a:lnTo>
                          <a:pt x="23" y="29"/>
                        </a:lnTo>
                        <a:lnTo>
                          <a:pt x="19" y="29"/>
                        </a:lnTo>
                        <a:lnTo>
                          <a:pt x="19" y="33"/>
                        </a:lnTo>
                        <a:lnTo>
                          <a:pt x="15" y="33"/>
                        </a:lnTo>
                        <a:lnTo>
                          <a:pt x="15" y="37"/>
                        </a:lnTo>
                        <a:lnTo>
                          <a:pt x="11" y="37"/>
                        </a:lnTo>
                        <a:lnTo>
                          <a:pt x="8" y="37"/>
                        </a:lnTo>
                        <a:lnTo>
                          <a:pt x="8" y="33"/>
                        </a:lnTo>
                        <a:lnTo>
                          <a:pt x="4" y="33"/>
                        </a:lnTo>
                        <a:lnTo>
                          <a:pt x="0" y="33"/>
                        </a:lnTo>
                        <a:lnTo>
                          <a:pt x="0" y="29"/>
                        </a:lnTo>
                        <a:lnTo>
                          <a:pt x="4" y="29"/>
                        </a:lnTo>
                        <a:lnTo>
                          <a:pt x="8" y="29"/>
                        </a:lnTo>
                        <a:lnTo>
                          <a:pt x="8" y="25"/>
                        </a:lnTo>
                        <a:lnTo>
                          <a:pt x="11" y="25"/>
                        </a:lnTo>
                        <a:lnTo>
                          <a:pt x="15" y="25"/>
                        </a:lnTo>
                        <a:lnTo>
                          <a:pt x="19" y="25"/>
                        </a:lnTo>
                        <a:lnTo>
                          <a:pt x="19" y="21"/>
                        </a:lnTo>
                        <a:lnTo>
                          <a:pt x="19" y="17"/>
                        </a:lnTo>
                        <a:lnTo>
                          <a:pt x="23" y="17"/>
                        </a:lnTo>
                        <a:lnTo>
                          <a:pt x="23" y="12"/>
                        </a:lnTo>
                        <a:lnTo>
                          <a:pt x="27" y="12"/>
                        </a:lnTo>
                        <a:lnTo>
                          <a:pt x="27" y="8"/>
                        </a:lnTo>
                        <a:lnTo>
                          <a:pt x="31" y="8"/>
                        </a:lnTo>
                        <a:lnTo>
                          <a:pt x="31" y="4"/>
                        </a:lnTo>
                        <a:close/>
                      </a:path>
                    </a:pathLst>
                  </a:custGeom>
                  <a:solidFill>
                    <a:srgbClr val="FF0000"/>
                  </a:solidFill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29" name="Freeform 905">
                    <a:extLst>
                      <a:ext uri="{FF2B5EF4-FFF2-40B4-BE49-F238E27FC236}">
                        <a16:creationId xmlns:a16="http://schemas.microsoft.com/office/drawing/2014/main" id="{C6540385-76C2-48F0-55BB-59C2A7C94A8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255" y="1401"/>
                    <a:ext cx="153" cy="131"/>
                  </a:xfrm>
                  <a:custGeom>
                    <a:avLst/>
                    <a:gdLst>
                      <a:gd name="T0" fmla="*/ 11 w 153"/>
                      <a:gd name="T1" fmla="*/ 8 h 130"/>
                      <a:gd name="T2" fmla="*/ 19 w 153"/>
                      <a:gd name="T3" fmla="*/ 12 h 130"/>
                      <a:gd name="T4" fmla="*/ 31 w 153"/>
                      <a:gd name="T5" fmla="*/ 17 h 130"/>
                      <a:gd name="T6" fmla="*/ 42 w 153"/>
                      <a:gd name="T7" fmla="*/ 21 h 130"/>
                      <a:gd name="T8" fmla="*/ 54 w 153"/>
                      <a:gd name="T9" fmla="*/ 21 h 130"/>
                      <a:gd name="T10" fmla="*/ 58 w 153"/>
                      <a:gd name="T11" fmla="*/ 12 h 130"/>
                      <a:gd name="T12" fmla="*/ 65 w 153"/>
                      <a:gd name="T13" fmla="*/ 8 h 130"/>
                      <a:gd name="T14" fmla="*/ 69 w 153"/>
                      <a:gd name="T15" fmla="*/ 4 h 130"/>
                      <a:gd name="T16" fmla="*/ 77 w 153"/>
                      <a:gd name="T17" fmla="*/ 17 h 130"/>
                      <a:gd name="T18" fmla="*/ 88 w 153"/>
                      <a:gd name="T19" fmla="*/ 17 h 130"/>
                      <a:gd name="T20" fmla="*/ 92 w 153"/>
                      <a:gd name="T21" fmla="*/ 25 h 130"/>
                      <a:gd name="T22" fmla="*/ 96 w 153"/>
                      <a:gd name="T23" fmla="*/ 25 h 130"/>
                      <a:gd name="T24" fmla="*/ 104 w 153"/>
                      <a:gd name="T25" fmla="*/ 29 h 130"/>
                      <a:gd name="T26" fmla="*/ 107 w 153"/>
                      <a:gd name="T27" fmla="*/ 29 h 130"/>
                      <a:gd name="T28" fmla="*/ 111 w 153"/>
                      <a:gd name="T29" fmla="*/ 37 h 130"/>
                      <a:gd name="T30" fmla="*/ 115 w 153"/>
                      <a:gd name="T31" fmla="*/ 37 h 130"/>
                      <a:gd name="T32" fmla="*/ 123 w 153"/>
                      <a:gd name="T33" fmla="*/ 33 h 130"/>
                      <a:gd name="T34" fmla="*/ 127 w 153"/>
                      <a:gd name="T35" fmla="*/ 33 h 130"/>
                      <a:gd name="T36" fmla="*/ 130 w 153"/>
                      <a:gd name="T37" fmla="*/ 33 h 130"/>
                      <a:gd name="T38" fmla="*/ 134 w 153"/>
                      <a:gd name="T39" fmla="*/ 33 h 130"/>
                      <a:gd name="T40" fmla="*/ 134 w 153"/>
                      <a:gd name="T41" fmla="*/ 37 h 130"/>
                      <a:gd name="T42" fmla="*/ 138 w 153"/>
                      <a:gd name="T43" fmla="*/ 37 h 130"/>
                      <a:gd name="T44" fmla="*/ 138 w 153"/>
                      <a:gd name="T45" fmla="*/ 33 h 130"/>
                      <a:gd name="T46" fmla="*/ 146 w 153"/>
                      <a:gd name="T47" fmla="*/ 37 h 130"/>
                      <a:gd name="T48" fmla="*/ 153 w 153"/>
                      <a:gd name="T49" fmla="*/ 41 h 130"/>
                      <a:gd name="T50" fmla="*/ 153 w 153"/>
                      <a:gd name="T51" fmla="*/ 45 h 130"/>
                      <a:gd name="T52" fmla="*/ 150 w 153"/>
                      <a:gd name="T53" fmla="*/ 57 h 130"/>
                      <a:gd name="T54" fmla="*/ 146 w 153"/>
                      <a:gd name="T55" fmla="*/ 65 h 130"/>
                      <a:gd name="T56" fmla="*/ 134 w 153"/>
                      <a:gd name="T57" fmla="*/ 65 h 130"/>
                      <a:gd name="T58" fmla="*/ 123 w 153"/>
                      <a:gd name="T59" fmla="*/ 65 h 130"/>
                      <a:gd name="T60" fmla="*/ 115 w 153"/>
                      <a:gd name="T61" fmla="*/ 61 h 130"/>
                      <a:gd name="T62" fmla="*/ 111 w 153"/>
                      <a:gd name="T63" fmla="*/ 61 h 130"/>
                      <a:gd name="T64" fmla="*/ 100 w 153"/>
                      <a:gd name="T65" fmla="*/ 57 h 130"/>
                      <a:gd name="T66" fmla="*/ 96 w 153"/>
                      <a:gd name="T67" fmla="*/ 65 h 130"/>
                      <a:gd name="T68" fmla="*/ 88 w 153"/>
                      <a:gd name="T69" fmla="*/ 69 h 130"/>
                      <a:gd name="T70" fmla="*/ 88 w 153"/>
                      <a:gd name="T71" fmla="*/ 73 h 130"/>
                      <a:gd name="T72" fmla="*/ 81 w 153"/>
                      <a:gd name="T73" fmla="*/ 77 h 130"/>
                      <a:gd name="T74" fmla="*/ 77 w 153"/>
                      <a:gd name="T75" fmla="*/ 85 h 130"/>
                      <a:gd name="T76" fmla="*/ 69 w 153"/>
                      <a:gd name="T77" fmla="*/ 89 h 130"/>
                      <a:gd name="T78" fmla="*/ 69 w 153"/>
                      <a:gd name="T79" fmla="*/ 97 h 130"/>
                      <a:gd name="T80" fmla="*/ 73 w 153"/>
                      <a:gd name="T81" fmla="*/ 97 h 130"/>
                      <a:gd name="T82" fmla="*/ 73 w 153"/>
                      <a:gd name="T83" fmla="*/ 102 h 130"/>
                      <a:gd name="T84" fmla="*/ 77 w 153"/>
                      <a:gd name="T85" fmla="*/ 110 h 130"/>
                      <a:gd name="T86" fmla="*/ 69 w 153"/>
                      <a:gd name="T87" fmla="*/ 118 h 130"/>
                      <a:gd name="T88" fmla="*/ 61 w 153"/>
                      <a:gd name="T89" fmla="*/ 122 h 130"/>
                      <a:gd name="T90" fmla="*/ 54 w 153"/>
                      <a:gd name="T91" fmla="*/ 130 h 130"/>
                      <a:gd name="T92" fmla="*/ 46 w 153"/>
                      <a:gd name="T93" fmla="*/ 126 h 130"/>
                      <a:gd name="T94" fmla="*/ 34 w 153"/>
                      <a:gd name="T95" fmla="*/ 126 h 130"/>
                      <a:gd name="T96" fmla="*/ 27 w 153"/>
                      <a:gd name="T97" fmla="*/ 122 h 130"/>
                      <a:gd name="T98" fmla="*/ 19 w 153"/>
                      <a:gd name="T99" fmla="*/ 118 h 130"/>
                      <a:gd name="T100" fmla="*/ 11 w 153"/>
                      <a:gd name="T101" fmla="*/ 114 h 130"/>
                      <a:gd name="T102" fmla="*/ 8 w 153"/>
                      <a:gd name="T103" fmla="*/ 106 h 130"/>
                      <a:gd name="T104" fmla="*/ 8 w 153"/>
                      <a:gd name="T105" fmla="*/ 93 h 130"/>
                      <a:gd name="T106" fmla="*/ 8 w 153"/>
                      <a:gd name="T107" fmla="*/ 81 h 130"/>
                      <a:gd name="T108" fmla="*/ 11 w 153"/>
                      <a:gd name="T109" fmla="*/ 73 h 130"/>
                      <a:gd name="T110" fmla="*/ 15 w 153"/>
                      <a:gd name="T111" fmla="*/ 65 h 130"/>
                      <a:gd name="T112" fmla="*/ 11 w 153"/>
                      <a:gd name="T113" fmla="*/ 57 h 130"/>
                      <a:gd name="T114" fmla="*/ 11 w 153"/>
                      <a:gd name="T115" fmla="*/ 53 h 130"/>
                      <a:gd name="T116" fmla="*/ 8 w 153"/>
                      <a:gd name="T117" fmla="*/ 45 h 130"/>
                      <a:gd name="T118" fmla="*/ 4 w 153"/>
                      <a:gd name="T119" fmla="*/ 33 h 130"/>
                      <a:gd name="T120" fmla="*/ 0 w 153"/>
                      <a:gd name="T121" fmla="*/ 25 h 130"/>
                      <a:gd name="T122" fmla="*/ 4 w 153"/>
                      <a:gd name="T123" fmla="*/ 12 h 13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  <a:cxn ang="0">
                        <a:pos x="T122" y="T123"/>
                      </a:cxn>
                    </a:cxnLst>
                    <a:rect l="0" t="0" r="r" b="b"/>
                    <a:pathLst>
                      <a:path w="153" h="130">
                        <a:moveTo>
                          <a:pt x="8" y="4"/>
                        </a:moveTo>
                        <a:lnTo>
                          <a:pt x="11" y="4"/>
                        </a:lnTo>
                        <a:lnTo>
                          <a:pt x="11" y="8"/>
                        </a:lnTo>
                        <a:lnTo>
                          <a:pt x="15" y="8"/>
                        </a:lnTo>
                        <a:lnTo>
                          <a:pt x="19" y="8"/>
                        </a:lnTo>
                        <a:lnTo>
                          <a:pt x="19" y="12"/>
                        </a:lnTo>
                        <a:lnTo>
                          <a:pt x="23" y="12"/>
                        </a:lnTo>
                        <a:lnTo>
                          <a:pt x="27" y="17"/>
                        </a:lnTo>
                        <a:lnTo>
                          <a:pt x="31" y="17"/>
                        </a:lnTo>
                        <a:lnTo>
                          <a:pt x="34" y="21"/>
                        </a:lnTo>
                        <a:lnTo>
                          <a:pt x="38" y="21"/>
                        </a:lnTo>
                        <a:lnTo>
                          <a:pt x="42" y="21"/>
                        </a:lnTo>
                        <a:lnTo>
                          <a:pt x="46" y="21"/>
                        </a:lnTo>
                        <a:lnTo>
                          <a:pt x="50" y="21"/>
                        </a:lnTo>
                        <a:lnTo>
                          <a:pt x="54" y="21"/>
                        </a:lnTo>
                        <a:lnTo>
                          <a:pt x="54" y="17"/>
                        </a:lnTo>
                        <a:lnTo>
                          <a:pt x="58" y="17"/>
                        </a:lnTo>
                        <a:lnTo>
                          <a:pt x="58" y="12"/>
                        </a:lnTo>
                        <a:lnTo>
                          <a:pt x="61" y="12"/>
                        </a:lnTo>
                        <a:lnTo>
                          <a:pt x="61" y="8"/>
                        </a:lnTo>
                        <a:lnTo>
                          <a:pt x="65" y="8"/>
                        </a:lnTo>
                        <a:lnTo>
                          <a:pt x="65" y="4"/>
                        </a:lnTo>
                        <a:lnTo>
                          <a:pt x="69" y="0"/>
                        </a:lnTo>
                        <a:lnTo>
                          <a:pt x="69" y="4"/>
                        </a:lnTo>
                        <a:lnTo>
                          <a:pt x="69" y="8"/>
                        </a:lnTo>
                        <a:lnTo>
                          <a:pt x="73" y="12"/>
                        </a:lnTo>
                        <a:lnTo>
                          <a:pt x="77" y="17"/>
                        </a:lnTo>
                        <a:lnTo>
                          <a:pt x="81" y="17"/>
                        </a:lnTo>
                        <a:lnTo>
                          <a:pt x="84" y="17"/>
                        </a:lnTo>
                        <a:lnTo>
                          <a:pt x="88" y="17"/>
                        </a:lnTo>
                        <a:lnTo>
                          <a:pt x="92" y="17"/>
                        </a:lnTo>
                        <a:lnTo>
                          <a:pt x="92" y="21"/>
                        </a:lnTo>
                        <a:lnTo>
                          <a:pt x="92" y="25"/>
                        </a:lnTo>
                        <a:lnTo>
                          <a:pt x="96" y="25"/>
                        </a:lnTo>
                        <a:lnTo>
                          <a:pt x="96" y="29"/>
                        </a:lnTo>
                        <a:lnTo>
                          <a:pt x="96" y="25"/>
                        </a:lnTo>
                        <a:lnTo>
                          <a:pt x="96" y="29"/>
                        </a:lnTo>
                        <a:lnTo>
                          <a:pt x="100" y="29"/>
                        </a:lnTo>
                        <a:lnTo>
                          <a:pt x="104" y="29"/>
                        </a:lnTo>
                        <a:lnTo>
                          <a:pt x="107" y="29"/>
                        </a:lnTo>
                        <a:lnTo>
                          <a:pt x="107" y="33"/>
                        </a:lnTo>
                        <a:lnTo>
                          <a:pt x="107" y="29"/>
                        </a:lnTo>
                        <a:lnTo>
                          <a:pt x="107" y="33"/>
                        </a:lnTo>
                        <a:lnTo>
                          <a:pt x="111" y="33"/>
                        </a:lnTo>
                        <a:lnTo>
                          <a:pt x="111" y="37"/>
                        </a:lnTo>
                        <a:lnTo>
                          <a:pt x="111" y="33"/>
                        </a:lnTo>
                        <a:lnTo>
                          <a:pt x="111" y="37"/>
                        </a:lnTo>
                        <a:lnTo>
                          <a:pt x="115" y="37"/>
                        </a:lnTo>
                        <a:lnTo>
                          <a:pt x="119" y="37"/>
                        </a:lnTo>
                        <a:lnTo>
                          <a:pt x="119" y="33"/>
                        </a:lnTo>
                        <a:lnTo>
                          <a:pt x="123" y="33"/>
                        </a:lnTo>
                        <a:lnTo>
                          <a:pt x="127" y="33"/>
                        </a:lnTo>
                        <a:lnTo>
                          <a:pt x="127" y="37"/>
                        </a:lnTo>
                        <a:lnTo>
                          <a:pt x="127" y="33"/>
                        </a:lnTo>
                        <a:lnTo>
                          <a:pt x="130" y="33"/>
                        </a:lnTo>
                        <a:lnTo>
                          <a:pt x="130" y="37"/>
                        </a:lnTo>
                        <a:lnTo>
                          <a:pt x="130" y="33"/>
                        </a:lnTo>
                        <a:lnTo>
                          <a:pt x="134" y="33"/>
                        </a:lnTo>
                        <a:lnTo>
                          <a:pt x="134" y="37"/>
                        </a:lnTo>
                        <a:lnTo>
                          <a:pt x="134" y="33"/>
                        </a:lnTo>
                        <a:lnTo>
                          <a:pt x="134" y="37"/>
                        </a:lnTo>
                        <a:lnTo>
                          <a:pt x="134" y="33"/>
                        </a:lnTo>
                        <a:lnTo>
                          <a:pt x="134" y="37"/>
                        </a:lnTo>
                        <a:lnTo>
                          <a:pt x="138" y="37"/>
                        </a:lnTo>
                        <a:lnTo>
                          <a:pt x="138" y="33"/>
                        </a:lnTo>
                        <a:lnTo>
                          <a:pt x="138" y="37"/>
                        </a:lnTo>
                        <a:lnTo>
                          <a:pt x="138" y="33"/>
                        </a:lnTo>
                        <a:lnTo>
                          <a:pt x="138" y="37"/>
                        </a:lnTo>
                        <a:lnTo>
                          <a:pt x="138" y="33"/>
                        </a:lnTo>
                        <a:lnTo>
                          <a:pt x="138" y="37"/>
                        </a:lnTo>
                        <a:lnTo>
                          <a:pt x="142" y="37"/>
                        </a:lnTo>
                        <a:lnTo>
                          <a:pt x="146" y="37"/>
                        </a:lnTo>
                        <a:lnTo>
                          <a:pt x="150" y="37"/>
                        </a:lnTo>
                        <a:lnTo>
                          <a:pt x="150" y="41"/>
                        </a:lnTo>
                        <a:lnTo>
                          <a:pt x="153" y="41"/>
                        </a:lnTo>
                        <a:lnTo>
                          <a:pt x="150" y="41"/>
                        </a:lnTo>
                        <a:lnTo>
                          <a:pt x="153" y="41"/>
                        </a:lnTo>
                        <a:lnTo>
                          <a:pt x="153" y="45"/>
                        </a:lnTo>
                        <a:lnTo>
                          <a:pt x="153" y="49"/>
                        </a:lnTo>
                        <a:lnTo>
                          <a:pt x="150" y="53"/>
                        </a:lnTo>
                        <a:lnTo>
                          <a:pt x="150" y="57"/>
                        </a:lnTo>
                        <a:lnTo>
                          <a:pt x="150" y="61"/>
                        </a:lnTo>
                        <a:lnTo>
                          <a:pt x="146" y="61"/>
                        </a:lnTo>
                        <a:lnTo>
                          <a:pt x="146" y="65"/>
                        </a:lnTo>
                        <a:lnTo>
                          <a:pt x="142" y="65"/>
                        </a:lnTo>
                        <a:lnTo>
                          <a:pt x="138" y="65"/>
                        </a:lnTo>
                        <a:lnTo>
                          <a:pt x="134" y="65"/>
                        </a:lnTo>
                        <a:lnTo>
                          <a:pt x="130" y="65"/>
                        </a:lnTo>
                        <a:lnTo>
                          <a:pt x="127" y="65"/>
                        </a:lnTo>
                        <a:lnTo>
                          <a:pt x="123" y="65"/>
                        </a:lnTo>
                        <a:lnTo>
                          <a:pt x="119" y="65"/>
                        </a:lnTo>
                        <a:lnTo>
                          <a:pt x="115" y="65"/>
                        </a:lnTo>
                        <a:lnTo>
                          <a:pt x="115" y="61"/>
                        </a:lnTo>
                        <a:lnTo>
                          <a:pt x="115" y="65"/>
                        </a:lnTo>
                        <a:lnTo>
                          <a:pt x="115" y="61"/>
                        </a:lnTo>
                        <a:lnTo>
                          <a:pt x="111" y="61"/>
                        </a:lnTo>
                        <a:lnTo>
                          <a:pt x="107" y="61"/>
                        </a:lnTo>
                        <a:lnTo>
                          <a:pt x="104" y="57"/>
                        </a:lnTo>
                        <a:lnTo>
                          <a:pt x="100" y="57"/>
                        </a:lnTo>
                        <a:lnTo>
                          <a:pt x="100" y="61"/>
                        </a:lnTo>
                        <a:lnTo>
                          <a:pt x="96" y="61"/>
                        </a:lnTo>
                        <a:lnTo>
                          <a:pt x="96" y="65"/>
                        </a:lnTo>
                        <a:lnTo>
                          <a:pt x="96" y="69"/>
                        </a:lnTo>
                        <a:lnTo>
                          <a:pt x="92" y="69"/>
                        </a:lnTo>
                        <a:lnTo>
                          <a:pt x="88" y="69"/>
                        </a:lnTo>
                        <a:lnTo>
                          <a:pt x="88" y="73"/>
                        </a:lnTo>
                        <a:lnTo>
                          <a:pt x="88" y="69"/>
                        </a:lnTo>
                        <a:lnTo>
                          <a:pt x="88" y="73"/>
                        </a:lnTo>
                        <a:lnTo>
                          <a:pt x="84" y="73"/>
                        </a:lnTo>
                        <a:lnTo>
                          <a:pt x="81" y="73"/>
                        </a:lnTo>
                        <a:lnTo>
                          <a:pt x="81" y="77"/>
                        </a:lnTo>
                        <a:lnTo>
                          <a:pt x="77" y="77"/>
                        </a:lnTo>
                        <a:lnTo>
                          <a:pt x="77" y="81"/>
                        </a:lnTo>
                        <a:lnTo>
                          <a:pt x="77" y="85"/>
                        </a:lnTo>
                        <a:lnTo>
                          <a:pt x="73" y="85"/>
                        </a:lnTo>
                        <a:lnTo>
                          <a:pt x="73" y="89"/>
                        </a:lnTo>
                        <a:lnTo>
                          <a:pt x="69" y="89"/>
                        </a:lnTo>
                        <a:lnTo>
                          <a:pt x="65" y="93"/>
                        </a:lnTo>
                        <a:lnTo>
                          <a:pt x="65" y="97"/>
                        </a:lnTo>
                        <a:lnTo>
                          <a:pt x="69" y="97"/>
                        </a:lnTo>
                        <a:lnTo>
                          <a:pt x="69" y="93"/>
                        </a:lnTo>
                        <a:lnTo>
                          <a:pt x="73" y="93"/>
                        </a:lnTo>
                        <a:lnTo>
                          <a:pt x="73" y="97"/>
                        </a:lnTo>
                        <a:lnTo>
                          <a:pt x="69" y="97"/>
                        </a:lnTo>
                        <a:lnTo>
                          <a:pt x="69" y="102"/>
                        </a:lnTo>
                        <a:lnTo>
                          <a:pt x="73" y="102"/>
                        </a:lnTo>
                        <a:lnTo>
                          <a:pt x="77" y="102"/>
                        </a:lnTo>
                        <a:lnTo>
                          <a:pt x="77" y="106"/>
                        </a:lnTo>
                        <a:lnTo>
                          <a:pt x="77" y="110"/>
                        </a:lnTo>
                        <a:lnTo>
                          <a:pt x="73" y="114"/>
                        </a:lnTo>
                        <a:lnTo>
                          <a:pt x="73" y="118"/>
                        </a:lnTo>
                        <a:lnTo>
                          <a:pt x="69" y="118"/>
                        </a:lnTo>
                        <a:lnTo>
                          <a:pt x="65" y="118"/>
                        </a:lnTo>
                        <a:lnTo>
                          <a:pt x="61" y="118"/>
                        </a:lnTo>
                        <a:lnTo>
                          <a:pt x="61" y="122"/>
                        </a:lnTo>
                        <a:lnTo>
                          <a:pt x="58" y="126"/>
                        </a:lnTo>
                        <a:lnTo>
                          <a:pt x="54" y="126"/>
                        </a:lnTo>
                        <a:lnTo>
                          <a:pt x="54" y="130"/>
                        </a:lnTo>
                        <a:lnTo>
                          <a:pt x="50" y="130"/>
                        </a:lnTo>
                        <a:lnTo>
                          <a:pt x="46" y="130"/>
                        </a:lnTo>
                        <a:lnTo>
                          <a:pt x="46" y="126"/>
                        </a:lnTo>
                        <a:lnTo>
                          <a:pt x="42" y="126"/>
                        </a:lnTo>
                        <a:lnTo>
                          <a:pt x="38" y="126"/>
                        </a:lnTo>
                        <a:lnTo>
                          <a:pt x="34" y="126"/>
                        </a:lnTo>
                        <a:lnTo>
                          <a:pt x="31" y="126"/>
                        </a:lnTo>
                        <a:lnTo>
                          <a:pt x="27" y="126"/>
                        </a:lnTo>
                        <a:lnTo>
                          <a:pt x="27" y="122"/>
                        </a:lnTo>
                        <a:lnTo>
                          <a:pt x="23" y="122"/>
                        </a:lnTo>
                        <a:lnTo>
                          <a:pt x="19" y="122"/>
                        </a:lnTo>
                        <a:lnTo>
                          <a:pt x="19" y="118"/>
                        </a:lnTo>
                        <a:lnTo>
                          <a:pt x="15" y="118"/>
                        </a:lnTo>
                        <a:lnTo>
                          <a:pt x="15" y="114"/>
                        </a:lnTo>
                        <a:lnTo>
                          <a:pt x="11" y="114"/>
                        </a:lnTo>
                        <a:lnTo>
                          <a:pt x="11" y="110"/>
                        </a:lnTo>
                        <a:lnTo>
                          <a:pt x="8" y="110"/>
                        </a:lnTo>
                        <a:lnTo>
                          <a:pt x="8" y="106"/>
                        </a:lnTo>
                        <a:lnTo>
                          <a:pt x="8" y="102"/>
                        </a:lnTo>
                        <a:lnTo>
                          <a:pt x="8" y="97"/>
                        </a:lnTo>
                        <a:lnTo>
                          <a:pt x="8" y="93"/>
                        </a:lnTo>
                        <a:lnTo>
                          <a:pt x="8" y="89"/>
                        </a:lnTo>
                        <a:lnTo>
                          <a:pt x="8" y="85"/>
                        </a:lnTo>
                        <a:lnTo>
                          <a:pt x="8" y="81"/>
                        </a:lnTo>
                        <a:lnTo>
                          <a:pt x="8" y="77"/>
                        </a:lnTo>
                        <a:lnTo>
                          <a:pt x="8" y="73"/>
                        </a:lnTo>
                        <a:lnTo>
                          <a:pt x="11" y="73"/>
                        </a:lnTo>
                        <a:lnTo>
                          <a:pt x="11" y="69"/>
                        </a:lnTo>
                        <a:lnTo>
                          <a:pt x="11" y="65"/>
                        </a:lnTo>
                        <a:lnTo>
                          <a:pt x="15" y="65"/>
                        </a:lnTo>
                        <a:lnTo>
                          <a:pt x="15" y="61"/>
                        </a:lnTo>
                        <a:lnTo>
                          <a:pt x="15" y="57"/>
                        </a:lnTo>
                        <a:lnTo>
                          <a:pt x="11" y="57"/>
                        </a:lnTo>
                        <a:lnTo>
                          <a:pt x="11" y="53"/>
                        </a:lnTo>
                        <a:lnTo>
                          <a:pt x="15" y="53"/>
                        </a:lnTo>
                        <a:lnTo>
                          <a:pt x="11" y="53"/>
                        </a:lnTo>
                        <a:lnTo>
                          <a:pt x="11" y="49"/>
                        </a:lnTo>
                        <a:lnTo>
                          <a:pt x="11" y="45"/>
                        </a:lnTo>
                        <a:lnTo>
                          <a:pt x="8" y="45"/>
                        </a:lnTo>
                        <a:lnTo>
                          <a:pt x="4" y="41"/>
                        </a:lnTo>
                        <a:lnTo>
                          <a:pt x="4" y="37"/>
                        </a:lnTo>
                        <a:lnTo>
                          <a:pt x="4" y="33"/>
                        </a:lnTo>
                        <a:lnTo>
                          <a:pt x="0" y="33"/>
                        </a:lnTo>
                        <a:lnTo>
                          <a:pt x="0" y="29"/>
                        </a:lnTo>
                        <a:lnTo>
                          <a:pt x="0" y="25"/>
                        </a:lnTo>
                        <a:lnTo>
                          <a:pt x="4" y="21"/>
                        </a:lnTo>
                        <a:lnTo>
                          <a:pt x="4" y="17"/>
                        </a:lnTo>
                        <a:lnTo>
                          <a:pt x="4" y="12"/>
                        </a:lnTo>
                        <a:lnTo>
                          <a:pt x="8" y="8"/>
                        </a:lnTo>
                        <a:lnTo>
                          <a:pt x="8" y="4"/>
                        </a:lnTo>
                        <a:close/>
                      </a:path>
                    </a:pathLst>
                  </a:custGeom>
                  <a:solidFill>
                    <a:srgbClr val="FF0000"/>
                  </a:solidFill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30" name="Freeform 906">
                    <a:extLst>
                      <a:ext uri="{FF2B5EF4-FFF2-40B4-BE49-F238E27FC236}">
                        <a16:creationId xmlns:a16="http://schemas.microsoft.com/office/drawing/2014/main" id="{BCFB9F48-33F1-ADB8-CC5B-B50F9EAD5C8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18" y="1413"/>
                    <a:ext cx="6" cy="9"/>
                  </a:xfrm>
                  <a:custGeom>
                    <a:avLst/>
                    <a:gdLst>
                      <a:gd name="T0" fmla="*/ 0 w 7"/>
                      <a:gd name="T1" fmla="*/ 5 h 9"/>
                      <a:gd name="T2" fmla="*/ 0 w 7"/>
                      <a:gd name="T3" fmla="*/ 0 h 9"/>
                      <a:gd name="T4" fmla="*/ 4 w 7"/>
                      <a:gd name="T5" fmla="*/ 0 h 9"/>
                      <a:gd name="T6" fmla="*/ 7 w 7"/>
                      <a:gd name="T7" fmla="*/ 0 h 9"/>
                      <a:gd name="T8" fmla="*/ 7 w 7"/>
                      <a:gd name="T9" fmla="*/ 5 h 9"/>
                      <a:gd name="T10" fmla="*/ 7 w 7"/>
                      <a:gd name="T11" fmla="*/ 9 h 9"/>
                      <a:gd name="T12" fmla="*/ 4 w 7"/>
                      <a:gd name="T13" fmla="*/ 9 h 9"/>
                      <a:gd name="T14" fmla="*/ 0 w 7"/>
                      <a:gd name="T15" fmla="*/ 9 h 9"/>
                      <a:gd name="T16" fmla="*/ 0 w 7"/>
                      <a:gd name="T17" fmla="*/ 5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7" h="9">
                        <a:moveTo>
                          <a:pt x="0" y="5"/>
                        </a:moveTo>
                        <a:lnTo>
                          <a:pt x="0" y="0"/>
                        </a:lnTo>
                        <a:lnTo>
                          <a:pt x="4" y="0"/>
                        </a:lnTo>
                        <a:lnTo>
                          <a:pt x="7" y="0"/>
                        </a:lnTo>
                        <a:lnTo>
                          <a:pt x="7" y="5"/>
                        </a:lnTo>
                        <a:lnTo>
                          <a:pt x="7" y="9"/>
                        </a:lnTo>
                        <a:lnTo>
                          <a:pt x="4" y="9"/>
                        </a:lnTo>
                        <a:lnTo>
                          <a:pt x="0" y="9"/>
                        </a:lnTo>
                        <a:lnTo>
                          <a:pt x="0" y="5"/>
                        </a:lnTo>
                        <a:close/>
                      </a:path>
                    </a:pathLst>
                  </a:custGeom>
                  <a:solidFill>
                    <a:srgbClr val="FF0000"/>
                  </a:solidFill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31" name="Freeform 907">
                    <a:extLst>
                      <a:ext uri="{FF2B5EF4-FFF2-40B4-BE49-F238E27FC236}">
                        <a16:creationId xmlns:a16="http://schemas.microsoft.com/office/drawing/2014/main" id="{C7BD66FA-10B6-582A-4CFD-B47292A3993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17" y="1413"/>
                    <a:ext cx="55" cy="72"/>
                  </a:xfrm>
                  <a:custGeom>
                    <a:avLst/>
                    <a:gdLst>
                      <a:gd name="T0" fmla="*/ 4 w 54"/>
                      <a:gd name="T1" fmla="*/ 13 h 73"/>
                      <a:gd name="T2" fmla="*/ 8 w 54"/>
                      <a:gd name="T3" fmla="*/ 17 h 73"/>
                      <a:gd name="T4" fmla="*/ 12 w 54"/>
                      <a:gd name="T5" fmla="*/ 13 h 73"/>
                      <a:gd name="T6" fmla="*/ 19 w 54"/>
                      <a:gd name="T7" fmla="*/ 13 h 73"/>
                      <a:gd name="T8" fmla="*/ 23 w 54"/>
                      <a:gd name="T9" fmla="*/ 17 h 73"/>
                      <a:gd name="T10" fmla="*/ 27 w 54"/>
                      <a:gd name="T11" fmla="*/ 13 h 73"/>
                      <a:gd name="T12" fmla="*/ 31 w 54"/>
                      <a:gd name="T13" fmla="*/ 17 h 73"/>
                      <a:gd name="T14" fmla="*/ 35 w 54"/>
                      <a:gd name="T15" fmla="*/ 13 h 73"/>
                      <a:gd name="T16" fmla="*/ 35 w 54"/>
                      <a:gd name="T17" fmla="*/ 5 h 73"/>
                      <a:gd name="T18" fmla="*/ 38 w 54"/>
                      <a:gd name="T19" fmla="*/ 0 h 73"/>
                      <a:gd name="T20" fmla="*/ 42 w 54"/>
                      <a:gd name="T21" fmla="*/ 5 h 73"/>
                      <a:gd name="T22" fmla="*/ 38 w 54"/>
                      <a:gd name="T23" fmla="*/ 9 h 73"/>
                      <a:gd name="T24" fmla="*/ 46 w 54"/>
                      <a:gd name="T25" fmla="*/ 9 h 73"/>
                      <a:gd name="T26" fmla="*/ 42 w 54"/>
                      <a:gd name="T27" fmla="*/ 13 h 73"/>
                      <a:gd name="T28" fmla="*/ 42 w 54"/>
                      <a:gd name="T29" fmla="*/ 21 h 73"/>
                      <a:gd name="T30" fmla="*/ 42 w 54"/>
                      <a:gd name="T31" fmla="*/ 29 h 73"/>
                      <a:gd name="T32" fmla="*/ 38 w 54"/>
                      <a:gd name="T33" fmla="*/ 33 h 73"/>
                      <a:gd name="T34" fmla="*/ 46 w 54"/>
                      <a:gd name="T35" fmla="*/ 37 h 73"/>
                      <a:gd name="T36" fmla="*/ 50 w 54"/>
                      <a:gd name="T37" fmla="*/ 41 h 73"/>
                      <a:gd name="T38" fmla="*/ 54 w 54"/>
                      <a:gd name="T39" fmla="*/ 45 h 73"/>
                      <a:gd name="T40" fmla="*/ 50 w 54"/>
                      <a:gd name="T41" fmla="*/ 49 h 73"/>
                      <a:gd name="T42" fmla="*/ 46 w 54"/>
                      <a:gd name="T43" fmla="*/ 53 h 73"/>
                      <a:gd name="T44" fmla="*/ 42 w 54"/>
                      <a:gd name="T45" fmla="*/ 57 h 73"/>
                      <a:gd name="T46" fmla="*/ 38 w 54"/>
                      <a:gd name="T47" fmla="*/ 61 h 73"/>
                      <a:gd name="T48" fmla="*/ 31 w 54"/>
                      <a:gd name="T49" fmla="*/ 61 h 73"/>
                      <a:gd name="T50" fmla="*/ 31 w 54"/>
                      <a:gd name="T51" fmla="*/ 61 h 73"/>
                      <a:gd name="T52" fmla="*/ 27 w 54"/>
                      <a:gd name="T53" fmla="*/ 65 h 73"/>
                      <a:gd name="T54" fmla="*/ 31 w 54"/>
                      <a:gd name="T55" fmla="*/ 69 h 73"/>
                      <a:gd name="T56" fmla="*/ 27 w 54"/>
                      <a:gd name="T57" fmla="*/ 73 h 73"/>
                      <a:gd name="T58" fmla="*/ 19 w 54"/>
                      <a:gd name="T59" fmla="*/ 73 h 73"/>
                      <a:gd name="T60" fmla="*/ 19 w 54"/>
                      <a:gd name="T61" fmla="*/ 65 h 73"/>
                      <a:gd name="T62" fmla="*/ 15 w 54"/>
                      <a:gd name="T63" fmla="*/ 61 h 73"/>
                      <a:gd name="T64" fmla="*/ 15 w 54"/>
                      <a:gd name="T65" fmla="*/ 61 h 73"/>
                      <a:gd name="T66" fmla="*/ 12 w 54"/>
                      <a:gd name="T67" fmla="*/ 57 h 73"/>
                      <a:gd name="T68" fmla="*/ 12 w 54"/>
                      <a:gd name="T69" fmla="*/ 49 h 73"/>
                      <a:gd name="T70" fmla="*/ 8 w 54"/>
                      <a:gd name="T71" fmla="*/ 45 h 73"/>
                      <a:gd name="T72" fmla="*/ 4 w 54"/>
                      <a:gd name="T73" fmla="*/ 41 h 73"/>
                      <a:gd name="T74" fmla="*/ 4 w 54"/>
                      <a:gd name="T75" fmla="*/ 33 h 73"/>
                      <a:gd name="T76" fmla="*/ 4 w 54"/>
                      <a:gd name="T77" fmla="*/ 25 h 73"/>
                      <a:gd name="T78" fmla="*/ 0 w 54"/>
                      <a:gd name="T79" fmla="*/ 21 h 73"/>
                      <a:gd name="T80" fmla="*/ 0 w 54"/>
                      <a:gd name="T81" fmla="*/ 13 h 7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</a:cxnLst>
                    <a:rect l="0" t="0" r="r" b="b"/>
                    <a:pathLst>
                      <a:path w="54" h="73">
                        <a:moveTo>
                          <a:pt x="0" y="13"/>
                        </a:moveTo>
                        <a:lnTo>
                          <a:pt x="4" y="13"/>
                        </a:lnTo>
                        <a:lnTo>
                          <a:pt x="8" y="13"/>
                        </a:lnTo>
                        <a:lnTo>
                          <a:pt x="8" y="17"/>
                        </a:lnTo>
                        <a:lnTo>
                          <a:pt x="12" y="17"/>
                        </a:lnTo>
                        <a:lnTo>
                          <a:pt x="12" y="13"/>
                        </a:lnTo>
                        <a:lnTo>
                          <a:pt x="15" y="13"/>
                        </a:lnTo>
                        <a:lnTo>
                          <a:pt x="19" y="13"/>
                        </a:lnTo>
                        <a:lnTo>
                          <a:pt x="19" y="17"/>
                        </a:lnTo>
                        <a:lnTo>
                          <a:pt x="23" y="17"/>
                        </a:lnTo>
                        <a:lnTo>
                          <a:pt x="27" y="17"/>
                        </a:lnTo>
                        <a:lnTo>
                          <a:pt x="27" y="13"/>
                        </a:lnTo>
                        <a:lnTo>
                          <a:pt x="27" y="17"/>
                        </a:lnTo>
                        <a:lnTo>
                          <a:pt x="31" y="17"/>
                        </a:lnTo>
                        <a:lnTo>
                          <a:pt x="31" y="13"/>
                        </a:lnTo>
                        <a:lnTo>
                          <a:pt x="35" y="13"/>
                        </a:lnTo>
                        <a:lnTo>
                          <a:pt x="35" y="9"/>
                        </a:lnTo>
                        <a:lnTo>
                          <a:pt x="35" y="5"/>
                        </a:lnTo>
                        <a:lnTo>
                          <a:pt x="38" y="5"/>
                        </a:lnTo>
                        <a:lnTo>
                          <a:pt x="38" y="0"/>
                        </a:lnTo>
                        <a:lnTo>
                          <a:pt x="38" y="5"/>
                        </a:lnTo>
                        <a:lnTo>
                          <a:pt x="42" y="5"/>
                        </a:lnTo>
                        <a:lnTo>
                          <a:pt x="38" y="5"/>
                        </a:lnTo>
                        <a:lnTo>
                          <a:pt x="38" y="9"/>
                        </a:lnTo>
                        <a:lnTo>
                          <a:pt x="42" y="9"/>
                        </a:lnTo>
                        <a:lnTo>
                          <a:pt x="46" y="9"/>
                        </a:lnTo>
                        <a:lnTo>
                          <a:pt x="46" y="13"/>
                        </a:lnTo>
                        <a:lnTo>
                          <a:pt x="42" y="13"/>
                        </a:lnTo>
                        <a:lnTo>
                          <a:pt x="42" y="17"/>
                        </a:lnTo>
                        <a:lnTo>
                          <a:pt x="42" y="21"/>
                        </a:lnTo>
                        <a:lnTo>
                          <a:pt x="42" y="25"/>
                        </a:lnTo>
                        <a:lnTo>
                          <a:pt x="42" y="29"/>
                        </a:lnTo>
                        <a:lnTo>
                          <a:pt x="42" y="33"/>
                        </a:lnTo>
                        <a:lnTo>
                          <a:pt x="38" y="33"/>
                        </a:lnTo>
                        <a:lnTo>
                          <a:pt x="42" y="37"/>
                        </a:lnTo>
                        <a:lnTo>
                          <a:pt x="46" y="37"/>
                        </a:lnTo>
                        <a:lnTo>
                          <a:pt x="46" y="41"/>
                        </a:lnTo>
                        <a:lnTo>
                          <a:pt x="50" y="41"/>
                        </a:lnTo>
                        <a:lnTo>
                          <a:pt x="54" y="41"/>
                        </a:lnTo>
                        <a:lnTo>
                          <a:pt x="54" y="45"/>
                        </a:lnTo>
                        <a:lnTo>
                          <a:pt x="50" y="45"/>
                        </a:lnTo>
                        <a:lnTo>
                          <a:pt x="50" y="49"/>
                        </a:lnTo>
                        <a:lnTo>
                          <a:pt x="50" y="53"/>
                        </a:lnTo>
                        <a:lnTo>
                          <a:pt x="46" y="53"/>
                        </a:lnTo>
                        <a:lnTo>
                          <a:pt x="42" y="53"/>
                        </a:lnTo>
                        <a:lnTo>
                          <a:pt x="42" y="57"/>
                        </a:lnTo>
                        <a:lnTo>
                          <a:pt x="38" y="57"/>
                        </a:lnTo>
                        <a:lnTo>
                          <a:pt x="38" y="61"/>
                        </a:lnTo>
                        <a:lnTo>
                          <a:pt x="35" y="61"/>
                        </a:lnTo>
                        <a:lnTo>
                          <a:pt x="31" y="61"/>
                        </a:lnTo>
                        <a:lnTo>
                          <a:pt x="31" y="65"/>
                        </a:lnTo>
                        <a:lnTo>
                          <a:pt x="31" y="61"/>
                        </a:lnTo>
                        <a:lnTo>
                          <a:pt x="31" y="65"/>
                        </a:lnTo>
                        <a:lnTo>
                          <a:pt x="27" y="65"/>
                        </a:lnTo>
                        <a:lnTo>
                          <a:pt x="27" y="69"/>
                        </a:lnTo>
                        <a:lnTo>
                          <a:pt x="31" y="69"/>
                        </a:lnTo>
                        <a:lnTo>
                          <a:pt x="27" y="69"/>
                        </a:lnTo>
                        <a:lnTo>
                          <a:pt x="27" y="73"/>
                        </a:lnTo>
                        <a:lnTo>
                          <a:pt x="23" y="73"/>
                        </a:lnTo>
                        <a:lnTo>
                          <a:pt x="19" y="73"/>
                        </a:lnTo>
                        <a:lnTo>
                          <a:pt x="19" y="69"/>
                        </a:lnTo>
                        <a:lnTo>
                          <a:pt x="19" y="65"/>
                        </a:lnTo>
                        <a:lnTo>
                          <a:pt x="19" y="61"/>
                        </a:lnTo>
                        <a:lnTo>
                          <a:pt x="15" y="61"/>
                        </a:lnTo>
                        <a:lnTo>
                          <a:pt x="15" y="57"/>
                        </a:lnTo>
                        <a:lnTo>
                          <a:pt x="15" y="61"/>
                        </a:lnTo>
                        <a:lnTo>
                          <a:pt x="15" y="57"/>
                        </a:lnTo>
                        <a:lnTo>
                          <a:pt x="12" y="57"/>
                        </a:lnTo>
                        <a:lnTo>
                          <a:pt x="12" y="53"/>
                        </a:lnTo>
                        <a:lnTo>
                          <a:pt x="12" y="49"/>
                        </a:lnTo>
                        <a:lnTo>
                          <a:pt x="8" y="49"/>
                        </a:lnTo>
                        <a:lnTo>
                          <a:pt x="8" y="45"/>
                        </a:lnTo>
                        <a:lnTo>
                          <a:pt x="4" y="45"/>
                        </a:lnTo>
                        <a:lnTo>
                          <a:pt x="4" y="41"/>
                        </a:lnTo>
                        <a:lnTo>
                          <a:pt x="4" y="37"/>
                        </a:lnTo>
                        <a:lnTo>
                          <a:pt x="4" y="33"/>
                        </a:lnTo>
                        <a:lnTo>
                          <a:pt x="4" y="29"/>
                        </a:lnTo>
                        <a:lnTo>
                          <a:pt x="4" y="25"/>
                        </a:lnTo>
                        <a:lnTo>
                          <a:pt x="0" y="25"/>
                        </a:lnTo>
                        <a:lnTo>
                          <a:pt x="0" y="21"/>
                        </a:lnTo>
                        <a:lnTo>
                          <a:pt x="0" y="17"/>
                        </a:lnTo>
                        <a:lnTo>
                          <a:pt x="0" y="13"/>
                        </a:lnTo>
                        <a:close/>
                      </a:path>
                    </a:pathLst>
                  </a:custGeom>
                  <a:solidFill>
                    <a:srgbClr val="FF0000"/>
                  </a:solidFill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32" name="Freeform 908">
                    <a:extLst>
                      <a:ext uri="{FF2B5EF4-FFF2-40B4-BE49-F238E27FC236}">
                        <a16:creationId xmlns:a16="http://schemas.microsoft.com/office/drawing/2014/main" id="{CBD0B9CE-6008-9621-6A24-545C7BF1CDA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95" y="1422"/>
                    <a:ext cx="69" cy="72"/>
                  </a:xfrm>
                  <a:custGeom>
                    <a:avLst/>
                    <a:gdLst>
                      <a:gd name="T0" fmla="*/ 15 w 69"/>
                      <a:gd name="T1" fmla="*/ 4 h 72"/>
                      <a:gd name="T2" fmla="*/ 19 w 69"/>
                      <a:gd name="T3" fmla="*/ 8 h 72"/>
                      <a:gd name="T4" fmla="*/ 19 w 69"/>
                      <a:gd name="T5" fmla="*/ 8 h 72"/>
                      <a:gd name="T6" fmla="*/ 23 w 69"/>
                      <a:gd name="T7" fmla="*/ 12 h 72"/>
                      <a:gd name="T8" fmla="*/ 27 w 69"/>
                      <a:gd name="T9" fmla="*/ 16 h 72"/>
                      <a:gd name="T10" fmla="*/ 30 w 69"/>
                      <a:gd name="T11" fmla="*/ 20 h 72"/>
                      <a:gd name="T12" fmla="*/ 30 w 69"/>
                      <a:gd name="T13" fmla="*/ 20 h 72"/>
                      <a:gd name="T14" fmla="*/ 34 w 69"/>
                      <a:gd name="T15" fmla="*/ 24 h 72"/>
                      <a:gd name="T16" fmla="*/ 38 w 69"/>
                      <a:gd name="T17" fmla="*/ 28 h 72"/>
                      <a:gd name="T18" fmla="*/ 46 w 69"/>
                      <a:gd name="T19" fmla="*/ 28 h 72"/>
                      <a:gd name="T20" fmla="*/ 53 w 69"/>
                      <a:gd name="T21" fmla="*/ 28 h 72"/>
                      <a:gd name="T22" fmla="*/ 57 w 69"/>
                      <a:gd name="T23" fmla="*/ 32 h 72"/>
                      <a:gd name="T24" fmla="*/ 65 w 69"/>
                      <a:gd name="T25" fmla="*/ 32 h 72"/>
                      <a:gd name="T26" fmla="*/ 65 w 69"/>
                      <a:gd name="T27" fmla="*/ 40 h 72"/>
                      <a:gd name="T28" fmla="*/ 69 w 69"/>
                      <a:gd name="T29" fmla="*/ 44 h 72"/>
                      <a:gd name="T30" fmla="*/ 69 w 69"/>
                      <a:gd name="T31" fmla="*/ 52 h 72"/>
                      <a:gd name="T32" fmla="*/ 65 w 69"/>
                      <a:gd name="T33" fmla="*/ 56 h 72"/>
                      <a:gd name="T34" fmla="*/ 65 w 69"/>
                      <a:gd name="T35" fmla="*/ 64 h 72"/>
                      <a:gd name="T36" fmla="*/ 61 w 69"/>
                      <a:gd name="T37" fmla="*/ 68 h 72"/>
                      <a:gd name="T38" fmla="*/ 57 w 69"/>
                      <a:gd name="T39" fmla="*/ 72 h 72"/>
                      <a:gd name="T40" fmla="*/ 50 w 69"/>
                      <a:gd name="T41" fmla="*/ 72 h 72"/>
                      <a:gd name="T42" fmla="*/ 42 w 69"/>
                      <a:gd name="T43" fmla="*/ 68 h 72"/>
                      <a:gd name="T44" fmla="*/ 38 w 69"/>
                      <a:gd name="T45" fmla="*/ 64 h 72"/>
                      <a:gd name="T46" fmla="*/ 30 w 69"/>
                      <a:gd name="T47" fmla="*/ 64 h 72"/>
                      <a:gd name="T48" fmla="*/ 27 w 69"/>
                      <a:gd name="T49" fmla="*/ 60 h 72"/>
                      <a:gd name="T50" fmla="*/ 23 w 69"/>
                      <a:gd name="T51" fmla="*/ 56 h 72"/>
                      <a:gd name="T52" fmla="*/ 15 w 69"/>
                      <a:gd name="T53" fmla="*/ 56 h 72"/>
                      <a:gd name="T54" fmla="*/ 11 w 69"/>
                      <a:gd name="T55" fmla="*/ 52 h 72"/>
                      <a:gd name="T56" fmla="*/ 4 w 69"/>
                      <a:gd name="T57" fmla="*/ 52 h 72"/>
                      <a:gd name="T58" fmla="*/ 0 w 69"/>
                      <a:gd name="T59" fmla="*/ 48 h 72"/>
                      <a:gd name="T60" fmla="*/ 4 w 69"/>
                      <a:gd name="T61" fmla="*/ 44 h 72"/>
                      <a:gd name="T62" fmla="*/ 0 w 69"/>
                      <a:gd name="T63" fmla="*/ 40 h 72"/>
                      <a:gd name="T64" fmla="*/ 4 w 69"/>
                      <a:gd name="T65" fmla="*/ 36 h 72"/>
                      <a:gd name="T66" fmla="*/ 7 w 69"/>
                      <a:gd name="T67" fmla="*/ 32 h 72"/>
                      <a:gd name="T68" fmla="*/ 7 w 69"/>
                      <a:gd name="T69" fmla="*/ 24 h 72"/>
                      <a:gd name="T70" fmla="*/ 7 w 69"/>
                      <a:gd name="T71" fmla="*/ 16 h 72"/>
                      <a:gd name="T72" fmla="*/ 7 w 69"/>
                      <a:gd name="T73" fmla="*/ 8 h 72"/>
                      <a:gd name="T74" fmla="*/ 11 w 69"/>
                      <a:gd name="T75" fmla="*/ 4 h 72"/>
                      <a:gd name="T76" fmla="*/ 15 w 69"/>
                      <a:gd name="T77" fmla="*/ 0 h 7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</a:cxnLst>
                    <a:rect l="0" t="0" r="r" b="b"/>
                    <a:pathLst>
                      <a:path w="69" h="72">
                        <a:moveTo>
                          <a:pt x="15" y="0"/>
                        </a:moveTo>
                        <a:lnTo>
                          <a:pt x="15" y="4"/>
                        </a:lnTo>
                        <a:lnTo>
                          <a:pt x="19" y="4"/>
                        </a:lnTo>
                        <a:lnTo>
                          <a:pt x="19" y="8"/>
                        </a:lnTo>
                        <a:lnTo>
                          <a:pt x="23" y="8"/>
                        </a:lnTo>
                        <a:lnTo>
                          <a:pt x="19" y="8"/>
                        </a:lnTo>
                        <a:lnTo>
                          <a:pt x="19" y="12"/>
                        </a:lnTo>
                        <a:lnTo>
                          <a:pt x="23" y="12"/>
                        </a:lnTo>
                        <a:lnTo>
                          <a:pt x="27" y="12"/>
                        </a:lnTo>
                        <a:lnTo>
                          <a:pt x="27" y="16"/>
                        </a:lnTo>
                        <a:lnTo>
                          <a:pt x="30" y="16"/>
                        </a:lnTo>
                        <a:lnTo>
                          <a:pt x="30" y="20"/>
                        </a:lnTo>
                        <a:lnTo>
                          <a:pt x="30" y="16"/>
                        </a:lnTo>
                        <a:lnTo>
                          <a:pt x="30" y="20"/>
                        </a:lnTo>
                        <a:lnTo>
                          <a:pt x="34" y="20"/>
                        </a:lnTo>
                        <a:lnTo>
                          <a:pt x="34" y="24"/>
                        </a:lnTo>
                        <a:lnTo>
                          <a:pt x="38" y="24"/>
                        </a:lnTo>
                        <a:lnTo>
                          <a:pt x="38" y="28"/>
                        </a:lnTo>
                        <a:lnTo>
                          <a:pt x="42" y="28"/>
                        </a:lnTo>
                        <a:lnTo>
                          <a:pt x="46" y="28"/>
                        </a:lnTo>
                        <a:lnTo>
                          <a:pt x="50" y="28"/>
                        </a:lnTo>
                        <a:lnTo>
                          <a:pt x="53" y="28"/>
                        </a:lnTo>
                        <a:lnTo>
                          <a:pt x="53" y="32"/>
                        </a:lnTo>
                        <a:lnTo>
                          <a:pt x="57" y="32"/>
                        </a:lnTo>
                        <a:lnTo>
                          <a:pt x="61" y="32"/>
                        </a:lnTo>
                        <a:lnTo>
                          <a:pt x="65" y="32"/>
                        </a:lnTo>
                        <a:lnTo>
                          <a:pt x="65" y="36"/>
                        </a:lnTo>
                        <a:lnTo>
                          <a:pt x="65" y="40"/>
                        </a:lnTo>
                        <a:lnTo>
                          <a:pt x="65" y="44"/>
                        </a:lnTo>
                        <a:lnTo>
                          <a:pt x="69" y="44"/>
                        </a:lnTo>
                        <a:lnTo>
                          <a:pt x="69" y="48"/>
                        </a:lnTo>
                        <a:lnTo>
                          <a:pt x="69" y="52"/>
                        </a:lnTo>
                        <a:lnTo>
                          <a:pt x="69" y="56"/>
                        </a:lnTo>
                        <a:lnTo>
                          <a:pt x="65" y="56"/>
                        </a:lnTo>
                        <a:lnTo>
                          <a:pt x="65" y="60"/>
                        </a:lnTo>
                        <a:lnTo>
                          <a:pt x="65" y="64"/>
                        </a:lnTo>
                        <a:lnTo>
                          <a:pt x="61" y="64"/>
                        </a:lnTo>
                        <a:lnTo>
                          <a:pt x="61" y="68"/>
                        </a:lnTo>
                        <a:lnTo>
                          <a:pt x="57" y="68"/>
                        </a:lnTo>
                        <a:lnTo>
                          <a:pt x="57" y="72"/>
                        </a:lnTo>
                        <a:lnTo>
                          <a:pt x="53" y="72"/>
                        </a:lnTo>
                        <a:lnTo>
                          <a:pt x="50" y="72"/>
                        </a:lnTo>
                        <a:lnTo>
                          <a:pt x="46" y="68"/>
                        </a:lnTo>
                        <a:lnTo>
                          <a:pt x="42" y="68"/>
                        </a:lnTo>
                        <a:lnTo>
                          <a:pt x="38" y="68"/>
                        </a:lnTo>
                        <a:lnTo>
                          <a:pt x="38" y="64"/>
                        </a:lnTo>
                        <a:lnTo>
                          <a:pt x="34" y="64"/>
                        </a:lnTo>
                        <a:lnTo>
                          <a:pt x="30" y="64"/>
                        </a:lnTo>
                        <a:lnTo>
                          <a:pt x="30" y="60"/>
                        </a:lnTo>
                        <a:lnTo>
                          <a:pt x="27" y="60"/>
                        </a:lnTo>
                        <a:lnTo>
                          <a:pt x="23" y="60"/>
                        </a:lnTo>
                        <a:lnTo>
                          <a:pt x="23" y="56"/>
                        </a:lnTo>
                        <a:lnTo>
                          <a:pt x="19" y="56"/>
                        </a:lnTo>
                        <a:lnTo>
                          <a:pt x="15" y="56"/>
                        </a:lnTo>
                        <a:lnTo>
                          <a:pt x="15" y="52"/>
                        </a:lnTo>
                        <a:lnTo>
                          <a:pt x="11" y="52"/>
                        </a:lnTo>
                        <a:lnTo>
                          <a:pt x="7" y="52"/>
                        </a:lnTo>
                        <a:lnTo>
                          <a:pt x="4" y="52"/>
                        </a:lnTo>
                        <a:lnTo>
                          <a:pt x="4" y="48"/>
                        </a:lnTo>
                        <a:lnTo>
                          <a:pt x="0" y="48"/>
                        </a:lnTo>
                        <a:lnTo>
                          <a:pt x="0" y="44"/>
                        </a:lnTo>
                        <a:lnTo>
                          <a:pt x="4" y="44"/>
                        </a:lnTo>
                        <a:lnTo>
                          <a:pt x="4" y="40"/>
                        </a:lnTo>
                        <a:lnTo>
                          <a:pt x="0" y="40"/>
                        </a:lnTo>
                        <a:lnTo>
                          <a:pt x="4" y="40"/>
                        </a:lnTo>
                        <a:lnTo>
                          <a:pt x="4" y="36"/>
                        </a:lnTo>
                        <a:lnTo>
                          <a:pt x="4" y="32"/>
                        </a:lnTo>
                        <a:lnTo>
                          <a:pt x="7" y="32"/>
                        </a:lnTo>
                        <a:lnTo>
                          <a:pt x="7" y="28"/>
                        </a:lnTo>
                        <a:lnTo>
                          <a:pt x="7" y="24"/>
                        </a:lnTo>
                        <a:lnTo>
                          <a:pt x="7" y="20"/>
                        </a:lnTo>
                        <a:lnTo>
                          <a:pt x="7" y="16"/>
                        </a:lnTo>
                        <a:lnTo>
                          <a:pt x="7" y="12"/>
                        </a:lnTo>
                        <a:lnTo>
                          <a:pt x="7" y="8"/>
                        </a:lnTo>
                        <a:lnTo>
                          <a:pt x="11" y="8"/>
                        </a:lnTo>
                        <a:lnTo>
                          <a:pt x="11" y="4"/>
                        </a:lnTo>
                        <a:lnTo>
                          <a:pt x="15" y="4"/>
                        </a:lnTo>
                        <a:lnTo>
                          <a:pt x="15" y="0"/>
                        </a:lnTo>
                        <a:close/>
                      </a:path>
                    </a:pathLst>
                  </a:custGeom>
                  <a:solidFill>
                    <a:srgbClr val="FF0000"/>
                  </a:solidFill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33" name="Freeform 909">
                    <a:extLst>
                      <a:ext uri="{FF2B5EF4-FFF2-40B4-BE49-F238E27FC236}">
                        <a16:creationId xmlns:a16="http://schemas.microsoft.com/office/drawing/2014/main" id="{9CE4C9C8-1888-38CF-853C-8E54C3B6771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91" y="1433"/>
                    <a:ext cx="53" cy="78"/>
                  </a:xfrm>
                  <a:custGeom>
                    <a:avLst/>
                    <a:gdLst>
                      <a:gd name="T0" fmla="*/ 12 w 54"/>
                      <a:gd name="T1" fmla="*/ 4 h 77"/>
                      <a:gd name="T2" fmla="*/ 16 w 54"/>
                      <a:gd name="T3" fmla="*/ 0 h 77"/>
                      <a:gd name="T4" fmla="*/ 23 w 54"/>
                      <a:gd name="T5" fmla="*/ 0 h 77"/>
                      <a:gd name="T6" fmla="*/ 27 w 54"/>
                      <a:gd name="T7" fmla="*/ 4 h 77"/>
                      <a:gd name="T8" fmla="*/ 31 w 54"/>
                      <a:gd name="T9" fmla="*/ 8 h 77"/>
                      <a:gd name="T10" fmla="*/ 31 w 54"/>
                      <a:gd name="T11" fmla="*/ 16 h 77"/>
                      <a:gd name="T12" fmla="*/ 31 w 54"/>
                      <a:gd name="T13" fmla="*/ 24 h 77"/>
                      <a:gd name="T14" fmla="*/ 35 w 54"/>
                      <a:gd name="T15" fmla="*/ 28 h 77"/>
                      <a:gd name="T16" fmla="*/ 39 w 54"/>
                      <a:gd name="T17" fmla="*/ 32 h 77"/>
                      <a:gd name="T18" fmla="*/ 42 w 54"/>
                      <a:gd name="T19" fmla="*/ 36 h 77"/>
                      <a:gd name="T20" fmla="*/ 42 w 54"/>
                      <a:gd name="T21" fmla="*/ 36 h 77"/>
                      <a:gd name="T22" fmla="*/ 46 w 54"/>
                      <a:gd name="T23" fmla="*/ 40 h 77"/>
                      <a:gd name="T24" fmla="*/ 46 w 54"/>
                      <a:gd name="T25" fmla="*/ 48 h 77"/>
                      <a:gd name="T26" fmla="*/ 50 w 54"/>
                      <a:gd name="T27" fmla="*/ 52 h 77"/>
                      <a:gd name="T28" fmla="*/ 54 w 54"/>
                      <a:gd name="T29" fmla="*/ 56 h 77"/>
                      <a:gd name="T30" fmla="*/ 50 w 54"/>
                      <a:gd name="T31" fmla="*/ 60 h 77"/>
                      <a:gd name="T32" fmla="*/ 50 w 54"/>
                      <a:gd name="T33" fmla="*/ 69 h 77"/>
                      <a:gd name="T34" fmla="*/ 46 w 54"/>
                      <a:gd name="T35" fmla="*/ 73 h 77"/>
                      <a:gd name="T36" fmla="*/ 42 w 54"/>
                      <a:gd name="T37" fmla="*/ 77 h 77"/>
                      <a:gd name="T38" fmla="*/ 39 w 54"/>
                      <a:gd name="T39" fmla="*/ 73 h 77"/>
                      <a:gd name="T40" fmla="*/ 39 w 54"/>
                      <a:gd name="T41" fmla="*/ 73 h 77"/>
                      <a:gd name="T42" fmla="*/ 31 w 54"/>
                      <a:gd name="T43" fmla="*/ 69 h 77"/>
                      <a:gd name="T44" fmla="*/ 27 w 54"/>
                      <a:gd name="T45" fmla="*/ 73 h 77"/>
                      <a:gd name="T46" fmla="*/ 23 w 54"/>
                      <a:gd name="T47" fmla="*/ 69 h 77"/>
                      <a:gd name="T48" fmla="*/ 19 w 54"/>
                      <a:gd name="T49" fmla="*/ 73 h 77"/>
                      <a:gd name="T50" fmla="*/ 16 w 54"/>
                      <a:gd name="T51" fmla="*/ 69 h 77"/>
                      <a:gd name="T52" fmla="*/ 12 w 54"/>
                      <a:gd name="T53" fmla="*/ 64 h 77"/>
                      <a:gd name="T54" fmla="*/ 4 w 54"/>
                      <a:gd name="T55" fmla="*/ 64 h 77"/>
                      <a:gd name="T56" fmla="*/ 4 w 54"/>
                      <a:gd name="T57" fmla="*/ 56 h 77"/>
                      <a:gd name="T58" fmla="*/ 8 w 54"/>
                      <a:gd name="T59" fmla="*/ 52 h 77"/>
                      <a:gd name="T60" fmla="*/ 0 w 54"/>
                      <a:gd name="T61" fmla="*/ 52 h 77"/>
                      <a:gd name="T62" fmla="*/ 0 w 54"/>
                      <a:gd name="T63" fmla="*/ 44 h 77"/>
                      <a:gd name="T64" fmla="*/ 4 w 54"/>
                      <a:gd name="T65" fmla="*/ 40 h 77"/>
                      <a:gd name="T66" fmla="*/ 8 w 54"/>
                      <a:gd name="T67" fmla="*/ 36 h 77"/>
                      <a:gd name="T68" fmla="*/ 16 w 54"/>
                      <a:gd name="T69" fmla="*/ 32 h 77"/>
                      <a:gd name="T70" fmla="*/ 19 w 54"/>
                      <a:gd name="T71" fmla="*/ 28 h 77"/>
                      <a:gd name="T72" fmla="*/ 16 w 54"/>
                      <a:gd name="T73" fmla="*/ 24 h 77"/>
                      <a:gd name="T74" fmla="*/ 16 w 54"/>
                      <a:gd name="T75" fmla="*/ 16 h 77"/>
                      <a:gd name="T76" fmla="*/ 12 w 54"/>
                      <a:gd name="T77" fmla="*/ 12 h 7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</a:cxnLst>
                    <a:rect l="0" t="0" r="r" b="b"/>
                    <a:pathLst>
                      <a:path w="54" h="77">
                        <a:moveTo>
                          <a:pt x="12" y="8"/>
                        </a:moveTo>
                        <a:lnTo>
                          <a:pt x="12" y="4"/>
                        </a:lnTo>
                        <a:lnTo>
                          <a:pt x="16" y="4"/>
                        </a:lnTo>
                        <a:lnTo>
                          <a:pt x="16" y="0"/>
                        </a:lnTo>
                        <a:lnTo>
                          <a:pt x="19" y="0"/>
                        </a:lnTo>
                        <a:lnTo>
                          <a:pt x="23" y="0"/>
                        </a:lnTo>
                        <a:lnTo>
                          <a:pt x="27" y="0"/>
                        </a:lnTo>
                        <a:lnTo>
                          <a:pt x="27" y="4"/>
                        </a:lnTo>
                        <a:lnTo>
                          <a:pt x="31" y="4"/>
                        </a:lnTo>
                        <a:lnTo>
                          <a:pt x="31" y="8"/>
                        </a:lnTo>
                        <a:lnTo>
                          <a:pt x="31" y="12"/>
                        </a:lnTo>
                        <a:lnTo>
                          <a:pt x="31" y="16"/>
                        </a:lnTo>
                        <a:lnTo>
                          <a:pt x="31" y="20"/>
                        </a:lnTo>
                        <a:lnTo>
                          <a:pt x="31" y="24"/>
                        </a:lnTo>
                        <a:lnTo>
                          <a:pt x="35" y="24"/>
                        </a:lnTo>
                        <a:lnTo>
                          <a:pt x="35" y="28"/>
                        </a:lnTo>
                        <a:lnTo>
                          <a:pt x="39" y="28"/>
                        </a:lnTo>
                        <a:lnTo>
                          <a:pt x="39" y="32"/>
                        </a:lnTo>
                        <a:lnTo>
                          <a:pt x="39" y="36"/>
                        </a:lnTo>
                        <a:lnTo>
                          <a:pt x="42" y="36"/>
                        </a:lnTo>
                        <a:lnTo>
                          <a:pt x="42" y="40"/>
                        </a:lnTo>
                        <a:lnTo>
                          <a:pt x="42" y="36"/>
                        </a:lnTo>
                        <a:lnTo>
                          <a:pt x="42" y="40"/>
                        </a:lnTo>
                        <a:lnTo>
                          <a:pt x="46" y="40"/>
                        </a:lnTo>
                        <a:lnTo>
                          <a:pt x="46" y="44"/>
                        </a:lnTo>
                        <a:lnTo>
                          <a:pt x="46" y="48"/>
                        </a:lnTo>
                        <a:lnTo>
                          <a:pt x="46" y="52"/>
                        </a:lnTo>
                        <a:lnTo>
                          <a:pt x="50" y="52"/>
                        </a:lnTo>
                        <a:lnTo>
                          <a:pt x="54" y="52"/>
                        </a:lnTo>
                        <a:lnTo>
                          <a:pt x="54" y="56"/>
                        </a:lnTo>
                        <a:lnTo>
                          <a:pt x="54" y="60"/>
                        </a:lnTo>
                        <a:lnTo>
                          <a:pt x="50" y="60"/>
                        </a:lnTo>
                        <a:lnTo>
                          <a:pt x="50" y="64"/>
                        </a:lnTo>
                        <a:lnTo>
                          <a:pt x="50" y="69"/>
                        </a:lnTo>
                        <a:lnTo>
                          <a:pt x="50" y="73"/>
                        </a:lnTo>
                        <a:lnTo>
                          <a:pt x="46" y="73"/>
                        </a:lnTo>
                        <a:lnTo>
                          <a:pt x="46" y="77"/>
                        </a:lnTo>
                        <a:lnTo>
                          <a:pt x="42" y="77"/>
                        </a:lnTo>
                        <a:lnTo>
                          <a:pt x="39" y="77"/>
                        </a:lnTo>
                        <a:lnTo>
                          <a:pt x="39" y="73"/>
                        </a:lnTo>
                        <a:lnTo>
                          <a:pt x="39" y="77"/>
                        </a:lnTo>
                        <a:lnTo>
                          <a:pt x="39" y="73"/>
                        </a:lnTo>
                        <a:lnTo>
                          <a:pt x="35" y="73"/>
                        </a:lnTo>
                        <a:lnTo>
                          <a:pt x="31" y="69"/>
                        </a:lnTo>
                        <a:lnTo>
                          <a:pt x="27" y="69"/>
                        </a:lnTo>
                        <a:lnTo>
                          <a:pt x="27" y="73"/>
                        </a:lnTo>
                        <a:lnTo>
                          <a:pt x="23" y="73"/>
                        </a:lnTo>
                        <a:lnTo>
                          <a:pt x="23" y="69"/>
                        </a:lnTo>
                        <a:lnTo>
                          <a:pt x="23" y="73"/>
                        </a:lnTo>
                        <a:lnTo>
                          <a:pt x="19" y="73"/>
                        </a:lnTo>
                        <a:lnTo>
                          <a:pt x="16" y="73"/>
                        </a:lnTo>
                        <a:lnTo>
                          <a:pt x="16" y="69"/>
                        </a:lnTo>
                        <a:lnTo>
                          <a:pt x="12" y="69"/>
                        </a:lnTo>
                        <a:lnTo>
                          <a:pt x="12" y="64"/>
                        </a:lnTo>
                        <a:lnTo>
                          <a:pt x="8" y="64"/>
                        </a:lnTo>
                        <a:lnTo>
                          <a:pt x="4" y="64"/>
                        </a:lnTo>
                        <a:lnTo>
                          <a:pt x="4" y="60"/>
                        </a:lnTo>
                        <a:lnTo>
                          <a:pt x="4" y="56"/>
                        </a:lnTo>
                        <a:lnTo>
                          <a:pt x="4" y="52"/>
                        </a:lnTo>
                        <a:lnTo>
                          <a:pt x="8" y="52"/>
                        </a:lnTo>
                        <a:lnTo>
                          <a:pt x="4" y="52"/>
                        </a:lnTo>
                        <a:lnTo>
                          <a:pt x="0" y="52"/>
                        </a:lnTo>
                        <a:lnTo>
                          <a:pt x="0" y="48"/>
                        </a:lnTo>
                        <a:lnTo>
                          <a:pt x="0" y="44"/>
                        </a:lnTo>
                        <a:lnTo>
                          <a:pt x="4" y="44"/>
                        </a:lnTo>
                        <a:lnTo>
                          <a:pt x="4" y="40"/>
                        </a:lnTo>
                        <a:lnTo>
                          <a:pt x="8" y="40"/>
                        </a:lnTo>
                        <a:lnTo>
                          <a:pt x="8" y="36"/>
                        </a:lnTo>
                        <a:lnTo>
                          <a:pt x="12" y="32"/>
                        </a:lnTo>
                        <a:lnTo>
                          <a:pt x="16" y="32"/>
                        </a:lnTo>
                        <a:lnTo>
                          <a:pt x="19" y="32"/>
                        </a:lnTo>
                        <a:lnTo>
                          <a:pt x="19" y="28"/>
                        </a:lnTo>
                        <a:lnTo>
                          <a:pt x="16" y="28"/>
                        </a:lnTo>
                        <a:lnTo>
                          <a:pt x="16" y="24"/>
                        </a:lnTo>
                        <a:lnTo>
                          <a:pt x="16" y="20"/>
                        </a:lnTo>
                        <a:lnTo>
                          <a:pt x="16" y="16"/>
                        </a:lnTo>
                        <a:lnTo>
                          <a:pt x="12" y="16"/>
                        </a:lnTo>
                        <a:lnTo>
                          <a:pt x="12" y="12"/>
                        </a:lnTo>
                        <a:lnTo>
                          <a:pt x="12" y="8"/>
                        </a:lnTo>
                        <a:close/>
                      </a:path>
                    </a:pathLst>
                  </a:custGeom>
                  <a:solidFill>
                    <a:srgbClr val="FF0000"/>
                  </a:solidFill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34" name="Freeform 910">
                    <a:extLst>
                      <a:ext uri="{FF2B5EF4-FFF2-40B4-BE49-F238E27FC236}">
                        <a16:creationId xmlns:a16="http://schemas.microsoft.com/office/drawing/2014/main" id="{264907EF-FD9B-49DB-2F95-BF5AAF16E5E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72" y="1445"/>
                    <a:ext cx="46" cy="61"/>
                  </a:xfrm>
                  <a:custGeom>
                    <a:avLst/>
                    <a:gdLst>
                      <a:gd name="T0" fmla="*/ 4 w 46"/>
                      <a:gd name="T1" fmla="*/ 8 h 61"/>
                      <a:gd name="T2" fmla="*/ 4 w 46"/>
                      <a:gd name="T3" fmla="*/ 4 h 61"/>
                      <a:gd name="T4" fmla="*/ 4 w 46"/>
                      <a:gd name="T5" fmla="*/ 0 h 61"/>
                      <a:gd name="T6" fmla="*/ 4 w 46"/>
                      <a:gd name="T7" fmla="*/ 4 h 61"/>
                      <a:gd name="T8" fmla="*/ 7 w 46"/>
                      <a:gd name="T9" fmla="*/ 4 h 61"/>
                      <a:gd name="T10" fmla="*/ 7 w 46"/>
                      <a:gd name="T11" fmla="*/ 8 h 61"/>
                      <a:gd name="T12" fmla="*/ 7 w 46"/>
                      <a:gd name="T13" fmla="*/ 12 h 61"/>
                      <a:gd name="T14" fmla="*/ 11 w 46"/>
                      <a:gd name="T15" fmla="*/ 12 h 61"/>
                      <a:gd name="T16" fmla="*/ 11 w 46"/>
                      <a:gd name="T17" fmla="*/ 16 h 61"/>
                      <a:gd name="T18" fmla="*/ 15 w 46"/>
                      <a:gd name="T19" fmla="*/ 20 h 61"/>
                      <a:gd name="T20" fmla="*/ 19 w 46"/>
                      <a:gd name="T21" fmla="*/ 20 h 61"/>
                      <a:gd name="T22" fmla="*/ 19 w 46"/>
                      <a:gd name="T23" fmla="*/ 24 h 61"/>
                      <a:gd name="T24" fmla="*/ 23 w 46"/>
                      <a:gd name="T25" fmla="*/ 24 h 61"/>
                      <a:gd name="T26" fmla="*/ 27 w 46"/>
                      <a:gd name="T27" fmla="*/ 24 h 61"/>
                      <a:gd name="T28" fmla="*/ 27 w 46"/>
                      <a:gd name="T29" fmla="*/ 28 h 61"/>
                      <a:gd name="T30" fmla="*/ 30 w 46"/>
                      <a:gd name="T31" fmla="*/ 28 h 61"/>
                      <a:gd name="T32" fmla="*/ 34 w 46"/>
                      <a:gd name="T33" fmla="*/ 28 h 61"/>
                      <a:gd name="T34" fmla="*/ 38 w 46"/>
                      <a:gd name="T35" fmla="*/ 28 h 61"/>
                      <a:gd name="T36" fmla="*/ 38 w 46"/>
                      <a:gd name="T37" fmla="*/ 32 h 61"/>
                      <a:gd name="T38" fmla="*/ 42 w 46"/>
                      <a:gd name="T39" fmla="*/ 32 h 61"/>
                      <a:gd name="T40" fmla="*/ 46 w 46"/>
                      <a:gd name="T41" fmla="*/ 32 h 61"/>
                      <a:gd name="T42" fmla="*/ 46 w 46"/>
                      <a:gd name="T43" fmla="*/ 36 h 61"/>
                      <a:gd name="T44" fmla="*/ 46 w 46"/>
                      <a:gd name="T45" fmla="*/ 40 h 61"/>
                      <a:gd name="T46" fmla="*/ 42 w 46"/>
                      <a:gd name="T47" fmla="*/ 44 h 61"/>
                      <a:gd name="T48" fmla="*/ 42 w 46"/>
                      <a:gd name="T49" fmla="*/ 48 h 61"/>
                      <a:gd name="T50" fmla="*/ 42 w 46"/>
                      <a:gd name="T51" fmla="*/ 52 h 61"/>
                      <a:gd name="T52" fmla="*/ 38 w 46"/>
                      <a:gd name="T53" fmla="*/ 52 h 61"/>
                      <a:gd name="T54" fmla="*/ 34 w 46"/>
                      <a:gd name="T55" fmla="*/ 52 h 61"/>
                      <a:gd name="T56" fmla="*/ 30 w 46"/>
                      <a:gd name="T57" fmla="*/ 57 h 61"/>
                      <a:gd name="T58" fmla="*/ 27 w 46"/>
                      <a:gd name="T59" fmla="*/ 57 h 61"/>
                      <a:gd name="T60" fmla="*/ 23 w 46"/>
                      <a:gd name="T61" fmla="*/ 57 h 61"/>
                      <a:gd name="T62" fmla="*/ 23 w 46"/>
                      <a:gd name="T63" fmla="*/ 61 h 61"/>
                      <a:gd name="T64" fmla="*/ 23 w 46"/>
                      <a:gd name="T65" fmla="*/ 57 h 61"/>
                      <a:gd name="T66" fmla="*/ 19 w 46"/>
                      <a:gd name="T67" fmla="*/ 57 h 61"/>
                      <a:gd name="T68" fmla="*/ 19 w 46"/>
                      <a:gd name="T69" fmla="*/ 52 h 61"/>
                      <a:gd name="T70" fmla="*/ 15 w 46"/>
                      <a:gd name="T71" fmla="*/ 52 h 61"/>
                      <a:gd name="T72" fmla="*/ 15 w 46"/>
                      <a:gd name="T73" fmla="*/ 48 h 61"/>
                      <a:gd name="T74" fmla="*/ 15 w 46"/>
                      <a:gd name="T75" fmla="*/ 44 h 61"/>
                      <a:gd name="T76" fmla="*/ 11 w 46"/>
                      <a:gd name="T77" fmla="*/ 44 h 61"/>
                      <a:gd name="T78" fmla="*/ 11 w 46"/>
                      <a:gd name="T79" fmla="*/ 40 h 61"/>
                      <a:gd name="T80" fmla="*/ 11 w 46"/>
                      <a:gd name="T81" fmla="*/ 36 h 61"/>
                      <a:gd name="T82" fmla="*/ 7 w 46"/>
                      <a:gd name="T83" fmla="*/ 36 h 61"/>
                      <a:gd name="T84" fmla="*/ 7 w 46"/>
                      <a:gd name="T85" fmla="*/ 32 h 61"/>
                      <a:gd name="T86" fmla="*/ 4 w 46"/>
                      <a:gd name="T87" fmla="*/ 32 h 61"/>
                      <a:gd name="T88" fmla="*/ 4 w 46"/>
                      <a:gd name="T89" fmla="*/ 28 h 61"/>
                      <a:gd name="T90" fmla="*/ 4 w 46"/>
                      <a:gd name="T91" fmla="*/ 24 h 61"/>
                      <a:gd name="T92" fmla="*/ 4 w 46"/>
                      <a:gd name="T93" fmla="*/ 20 h 61"/>
                      <a:gd name="T94" fmla="*/ 4 w 46"/>
                      <a:gd name="T95" fmla="*/ 16 h 61"/>
                      <a:gd name="T96" fmla="*/ 0 w 46"/>
                      <a:gd name="T97" fmla="*/ 16 h 61"/>
                      <a:gd name="T98" fmla="*/ 0 w 46"/>
                      <a:gd name="T99" fmla="*/ 12 h 61"/>
                      <a:gd name="T100" fmla="*/ 4 w 46"/>
                      <a:gd name="T101" fmla="*/ 12 h 61"/>
                      <a:gd name="T102" fmla="*/ 4 w 46"/>
                      <a:gd name="T103" fmla="*/ 8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</a:cxnLst>
                    <a:rect l="0" t="0" r="r" b="b"/>
                    <a:pathLst>
                      <a:path w="46" h="61">
                        <a:moveTo>
                          <a:pt x="4" y="8"/>
                        </a:moveTo>
                        <a:lnTo>
                          <a:pt x="4" y="4"/>
                        </a:lnTo>
                        <a:lnTo>
                          <a:pt x="4" y="0"/>
                        </a:lnTo>
                        <a:lnTo>
                          <a:pt x="4" y="4"/>
                        </a:lnTo>
                        <a:lnTo>
                          <a:pt x="7" y="4"/>
                        </a:lnTo>
                        <a:lnTo>
                          <a:pt x="7" y="8"/>
                        </a:lnTo>
                        <a:lnTo>
                          <a:pt x="7" y="12"/>
                        </a:lnTo>
                        <a:lnTo>
                          <a:pt x="11" y="12"/>
                        </a:lnTo>
                        <a:lnTo>
                          <a:pt x="11" y="16"/>
                        </a:lnTo>
                        <a:lnTo>
                          <a:pt x="15" y="20"/>
                        </a:lnTo>
                        <a:lnTo>
                          <a:pt x="19" y="20"/>
                        </a:lnTo>
                        <a:lnTo>
                          <a:pt x="19" y="24"/>
                        </a:lnTo>
                        <a:lnTo>
                          <a:pt x="23" y="24"/>
                        </a:lnTo>
                        <a:lnTo>
                          <a:pt x="27" y="24"/>
                        </a:lnTo>
                        <a:lnTo>
                          <a:pt x="27" y="28"/>
                        </a:lnTo>
                        <a:lnTo>
                          <a:pt x="30" y="28"/>
                        </a:lnTo>
                        <a:lnTo>
                          <a:pt x="34" y="28"/>
                        </a:lnTo>
                        <a:lnTo>
                          <a:pt x="38" y="28"/>
                        </a:lnTo>
                        <a:lnTo>
                          <a:pt x="38" y="32"/>
                        </a:lnTo>
                        <a:lnTo>
                          <a:pt x="42" y="32"/>
                        </a:lnTo>
                        <a:lnTo>
                          <a:pt x="46" y="32"/>
                        </a:lnTo>
                        <a:lnTo>
                          <a:pt x="46" y="36"/>
                        </a:lnTo>
                        <a:lnTo>
                          <a:pt x="46" y="40"/>
                        </a:lnTo>
                        <a:lnTo>
                          <a:pt x="42" y="44"/>
                        </a:lnTo>
                        <a:lnTo>
                          <a:pt x="42" y="48"/>
                        </a:lnTo>
                        <a:lnTo>
                          <a:pt x="42" y="52"/>
                        </a:lnTo>
                        <a:lnTo>
                          <a:pt x="38" y="52"/>
                        </a:lnTo>
                        <a:lnTo>
                          <a:pt x="34" y="52"/>
                        </a:lnTo>
                        <a:lnTo>
                          <a:pt x="30" y="57"/>
                        </a:lnTo>
                        <a:lnTo>
                          <a:pt x="27" y="57"/>
                        </a:lnTo>
                        <a:lnTo>
                          <a:pt x="23" y="57"/>
                        </a:lnTo>
                        <a:lnTo>
                          <a:pt x="23" y="61"/>
                        </a:lnTo>
                        <a:lnTo>
                          <a:pt x="23" y="57"/>
                        </a:lnTo>
                        <a:lnTo>
                          <a:pt x="19" y="57"/>
                        </a:lnTo>
                        <a:lnTo>
                          <a:pt x="19" y="52"/>
                        </a:lnTo>
                        <a:lnTo>
                          <a:pt x="15" y="52"/>
                        </a:lnTo>
                        <a:lnTo>
                          <a:pt x="15" y="48"/>
                        </a:lnTo>
                        <a:lnTo>
                          <a:pt x="15" y="44"/>
                        </a:lnTo>
                        <a:lnTo>
                          <a:pt x="11" y="44"/>
                        </a:lnTo>
                        <a:lnTo>
                          <a:pt x="11" y="40"/>
                        </a:lnTo>
                        <a:lnTo>
                          <a:pt x="11" y="36"/>
                        </a:lnTo>
                        <a:lnTo>
                          <a:pt x="7" y="36"/>
                        </a:lnTo>
                        <a:lnTo>
                          <a:pt x="7" y="32"/>
                        </a:lnTo>
                        <a:lnTo>
                          <a:pt x="4" y="32"/>
                        </a:lnTo>
                        <a:lnTo>
                          <a:pt x="4" y="28"/>
                        </a:lnTo>
                        <a:lnTo>
                          <a:pt x="4" y="24"/>
                        </a:lnTo>
                        <a:lnTo>
                          <a:pt x="4" y="20"/>
                        </a:lnTo>
                        <a:lnTo>
                          <a:pt x="4" y="16"/>
                        </a:lnTo>
                        <a:lnTo>
                          <a:pt x="0" y="16"/>
                        </a:lnTo>
                        <a:lnTo>
                          <a:pt x="0" y="12"/>
                        </a:lnTo>
                        <a:lnTo>
                          <a:pt x="4" y="12"/>
                        </a:lnTo>
                        <a:lnTo>
                          <a:pt x="4" y="8"/>
                        </a:lnTo>
                        <a:close/>
                      </a:path>
                    </a:pathLst>
                  </a:custGeom>
                  <a:solidFill>
                    <a:srgbClr val="FF0000"/>
                  </a:solidFill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35" name="Freeform 911">
                    <a:extLst>
                      <a:ext uri="{FF2B5EF4-FFF2-40B4-BE49-F238E27FC236}">
                        <a16:creationId xmlns:a16="http://schemas.microsoft.com/office/drawing/2014/main" id="{D2BBBCCE-BEB9-3406-8BEA-333860D0A3A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40" y="1451"/>
                    <a:ext cx="38" cy="60"/>
                  </a:xfrm>
                  <a:custGeom>
                    <a:avLst/>
                    <a:gdLst>
                      <a:gd name="T0" fmla="*/ 31 w 38"/>
                      <a:gd name="T1" fmla="*/ 4 h 61"/>
                      <a:gd name="T2" fmla="*/ 35 w 38"/>
                      <a:gd name="T3" fmla="*/ 4 h 61"/>
                      <a:gd name="T4" fmla="*/ 35 w 38"/>
                      <a:gd name="T5" fmla="*/ 0 h 61"/>
                      <a:gd name="T6" fmla="*/ 35 w 38"/>
                      <a:gd name="T7" fmla="*/ 4 h 61"/>
                      <a:gd name="T8" fmla="*/ 35 w 38"/>
                      <a:gd name="T9" fmla="*/ 8 h 61"/>
                      <a:gd name="T10" fmla="*/ 31 w 38"/>
                      <a:gd name="T11" fmla="*/ 8 h 61"/>
                      <a:gd name="T12" fmla="*/ 31 w 38"/>
                      <a:gd name="T13" fmla="*/ 12 h 61"/>
                      <a:gd name="T14" fmla="*/ 35 w 38"/>
                      <a:gd name="T15" fmla="*/ 12 h 61"/>
                      <a:gd name="T16" fmla="*/ 35 w 38"/>
                      <a:gd name="T17" fmla="*/ 16 h 61"/>
                      <a:gd name="T18" fmla="*/ 35 w 38"/>
                      <a:gd name="T19" fmla="*/ 20 h 61"/>
                      <a:gd name="T20" fmla="*/ 35 w 38"/>
                      <a:gd name="T21" fmla="*/ 24 h 61"/>
                      <a:gd name="T22" fmla="*/ 35 w 38"/>
                      <a:gd name="T23" fmla="*/ 28 h 61"/>
                      <a:gd name="T24" fmla="*/ 38 w 38"/>
                      <a:gd name="T25" fmla="*/ 28 h 61"/>
                      <a:gd name="T26" fmla="*/ 35 w 38"/>
                      <a:gd name="T27" fmla="*/ 28 h 61"/>
                      <a:gd name="T28" fmla="*/ 35 w 38"/>
                      <a:gd name="T29" fmla="*/ 32 h 61"/>
                      <a:gd name="T30" fmla="*/ 31 w 38"/>
                      <a:gd name="T31" fmla="*/ 32 h 61"/>
                      <a:gd name="T32" fmla="*/ 31 w 38"/>
                      <a:gd name="T33" fmla="*/ 36 h 61"/>
                      <a:gd name="T34" fmla="*/ 27 w 38"/>
                      <a:gd name="T35" fmla="*/ 36 h 61"/>
                      <a:gd name="T36" fmla="*/ 31 w 38"/>
                      <a:gd name="T37" fmla="*/ 36 h 61"/>
                      <a:gd name="T38" fmla="*/ 27 w 38"/>
                      <a:gd name="T39" fmla="*/ 36 h 61"/>
                      <a:gd name="T40" fmla="*/ 27 w 38"/>
                      <a:gd name="T41" fmla="*/ 40 h 61"/>
                      <a:gd name="T42" fmla="*/ 23 w 38"/>
                      <a:gd name="T43" fmla="*/ 44 h 61"/>
                      <a:gd name="T44" fmla="*/ 23 w 38"/>
                      <a:gd name="T45" fmla="*/ 48 h 61"/>
                      <a:gd name="T46" fmla="*/ 19 w 38"/>
                      <a:gd name="T47" fmla="*/ 48 h 61"/>
                      <a:gd name="T48" fmla="*/ 19 w 38"/>
                      <a:gd name="T49" fmla="*/ 53 h 61"/>
                      <a:gd name="T50" fmla="*/ 19 w 38"/>
                      <a:gd name="T51" fmla="*/ 57 h 61"/>
                      <a:gd name="T52" fmla="*/ 15 w 38"/>
                      <a:gd name="T53" fmla="*/ 57 h 61"/>
                      <a:gd name="T54" fmla="*/ 15 w 38"/>
                      <a:gd name="T55" fmla="*/ 61 h 61"/>
                      <a:gd name="T56" fmla="*/ 12 w 38"/>
                      <a:gd name="T57" fmla="*/ 61 h 61"/>
                      <a:gd name="T58" fmla="*/ 12 w 38"/>
                      <a:gd name="T59" fmla="*/ 57 h 61"/>
                      <a:gd name="T60" fmla="*/ 8 w 38"/>
                      <a:gd name="T61" fmla="*/ 57 h 61"/>
                      <a:gd name="T62" fmla="*/ 8 w 38"/>
                      <a:gd name="T63" fmla="*/ 53 h 61"/>
                      <a:gd name="T64" fmla="*/ 4 w 38"/>
                      <a:gd name="T65" fmla="*/ 53 h 61"/>
                      <a:gd name="T66" fmla="*/ 0 w 38"/>
                      <a:gd name="T67" fmla="*/ 53 h 61"/>
                      <a:gd name="T68" fmla="*/ 0 w 38"/>
                      <a:gd name="T69" fmla="*/ 48 h 61"/>
                      <a:gd name="T70" fmla="*/ 0 w 38"/>
                      <a:gd name="T71" fmla="*/ 44 h 61"/>
                      <a:gd name="T72" fmla="*/ 4 w 38"/>
                      <a:gd name="T73" fmla="*/ 44 h 61"/>
                      <a:gd name="T74" fmla="*/ 4 w 38"/>
                      <a:gd name="T75" fmla="*/ 40 h 61"/>
                      <a:gd name="T76" fmla="*/ 4 w 38"/>
                      <a:gd name="T77" fmla="*/ 36 h 61"/>
                      <a:gd name="T78" fmla="*/ 4 w 38"/>
                      <a:gd name="T79" fmla="*/ 32 h 61"/>
                      <a:gd name="T80" fmla="*/ 8 w 38"/>
                      <a:gd name="T81" fmla="*/ 32 h 61"/>
                      <a:gd name="T82" fmla="*/ 4 w 38"/>
                      <a:gd name="T83" fmla="*/ 32 h 61"/>
                      <a:gd name="T84" fmla="*/ 4 w 38"/>
                      <a:gd name="T85" fmla="*/ 28 h 61"/>
                      <a:gd name="T86" fmla="*/ 8 w 38"/>
                      <a:gd name="T87" fmla="*/ 28 h 61"/>
                      <a:gd name="T88" fmla="*/ 8 w 38"/>
                      <a:gd name="T89" fmla="*/ 24 h 61"/>
                      <a:gd name="T90" fmla="*/ 8 w 38"/>
                      <a:gd name="T91" fmla="*/ 28 h 61"/>
                      <a:gd name="T92" fmla="*/ 8 w 38"/>
                      <a:gd name="T93" fmla="*/ 24 h 61"/>
                      <a:gd name="T94" fmla="*/ 12 w 38"/>
                      <a:gd name="T95" fmla="*/ 24 h 61"/>
                      <a:gd name="T96" fmla="*/ 15 w 38"/>
                      <a:gd name="T97" fmla="*/ 24 h 61"/>
                      <a:gd name="T98" fmla="*/ 15 w 38"/>
                      <a:gd name="T99" fmla="*/ 20 h 61"/>
                      <a:gd name="T100" fmla="*/ 19 w 38"/>
                      <a:gd name="T101" fmla="*/ 20 h 61"/>
                      <a:gd name="T102" fmla="*/ 19 w 38"/>
                      <a:gd name="T103" fmla="*/ 16 h 61"/>
                      <a:gd name="T104" fmla="*/ 23 w 38"/>
                      <a:gd name="T105" fmla="*/ 16 h 61"/>
                      <a:gd name="T106" fmla="*/ 27 w 38"/>
                      <a:gd name="T107" fmla="*/ 16 h 61"/>
                      <a:gd name="T108" fmla="*/ 27 w 38"/>
                      <a:gd name="T109" fmla="*/ 12 h 61"/>
                      <a:gd name="T110" fmla="*/ 27 w 38"/>
                      <a:gd name="T111" fmla="*/ 8 h 61"/>
                      <a:gd name="T112" fmla="*/ 31 w 38"/>
                      <a:gd name="T113" fmla="*/ 8 h 61"/>
                      <a:gd name="T114" fmla="*/ 31 w 38"/>
                      <a:gd name="T115" fmla="*/ 4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</a:cxnLst>
                    <a:rect l="0" t="0" r="r" b="b"/>
                    <a:pathLst>
                      <a:path w="38" h="61">
                        <a:moveTo>
                          <a:pt x="31" y="4"/>
                        </a:moveTo>
                        <a:lnTo>
                          <a:pt x="35" y="4"/>
                        </a:lnTo>
                        <a:lnTo>
                          <a:pt x="35" y="0"/>
                        </a:lnTo>
                        <a:lnTo>
                          <a:pt x="35" y="4"/>
                        </a:lnTo>
                        <a:lnTo>
                          <a:pt x="35" y="8"/>
                        </a:lnTo>
                        <a:lnTo>
                          <a:pt x="31" y="8"/>
                        </a:lnTo>
                        <a:lnTo>
                          <a:pt x="31" y="12"/>
                        </a:lnTo>
                        <a:lnTo>
                          <a:pt x="35" y="12"/>
                        </a:lnTo>
                        <a:lnTo>
                          <a:pt x="35" y="16"/>
                        </a:lnTo>
                        <a:lnTo>
                          <a:pt x="35" y="20"/>
                        </a:lnTo>
                        <a:lnTo>
                          <a:pt x="35" y="24"/>
                        </a:lnTo>
                        <a:lnTo>
                          <a:pt x="35" y="28"/>
                        </a:lnTo>
                        <a:lnTo>
                          <a:pt x="38" y="28"/>
                        </a:lnTo>
                        <a:lnTo>
                          <a:pt x="35" y="28"/>
                        </a:lnTo>
                        <a:lnTo>
                          <a:pt x="35" y="32"/>
                        </a:lnTo>
                        <a:lnTo>
                          <a:pt x="31" y="32"/>
                        </a:lnTo>
                        <a:lnTo>
                          <a:pt x="31" y="36"/>
                        </a:lnTo>
                        <a:lnTo>
                          <a:pt x="27" y="36"/>
                        </a:lnTo>
                        <a:lnTo>
                          <a:pt x="31" y="36"/>
                        </a:lnTo>
                        <a:lnTo>
                          <a:pt x="27" y="36"/>
                        </a:lnTo>
                        <a:lnTo>
                          <a:pt x="27" y="40"/>
                        </a:lnTo>
                        <a:lnTo>
                          <a:pt x="23" y="44"/>
                        </a:lnTo>
                        <a:lnTo>
                          <a:pt x="23" y="48"/>
                        </a:lnTo>
                        <a:lnTo>
                          <a:pt x="19" y="48"/>
                        </a:lnTo>
                        <a:lnTo>
                          <a:pt x="19" y="53"/>
                        </a:lnTo>
                        <a:lnTo>
                          <a:pt x="19" y="57"/>
                        </a:lnTo>
                        <a:lnTo>
                          <a:pt x="15" y="57"/>
                        </a:lnTo>
                        <a:lnTo>
                          <a:pt x="15" y="61"/>
                        </a:lnTo>
                        <a:lnTo>
                          <a:pt x="12" y="61"/>
                        </a:lnTo>
                        <a:lnTo>
                          <a:pt x="12" y="57"/>
                        </a:lnTo>
                        <a:lnTo>
                          <a:pt x="8" y="57"/>
                        </a:lnTo>
                        <a:lnTo>
                          <a:pt x="8" y="53"/>
                        </a:lnTo>
                        <a:lnTo>
                          <a:pt x="4" y="53"/>
                        </a:lnTo>
                        <a:lnTo>
                          <a:pt x="0" y="53"/>
                        </a:lnTo>
                        <a:lnTo>
                          <a:pt x="0" y="48"/>
                        </a:lnTo>
                        <a:lnTo>
                          <a:pt x="0" y="44"/>
                        </a:lnTo>
                        <a:lnTo>
                          <a:pt x="4" y="44"/>
                        </a:lnTo>
                        <a:lnTo>
                          <a:pt x="4" y="40"/>
                        </a:lnTo>
                        <a:lnTo>
                          <a:pt x="4" y="36"/>
                        </a:lnTo>
                        <a:lnTo>
                          <a:pt x="4" y="32"/>
                        </a:lnTo>
                        <a:lnTo>
                          <a:pt x="8" y="32"/>
                        </a:lnTo>
                        <a:lnTo>
                          <a:pt x="4" y="32"/>
                        </a:lnTo>
                        <a:lnTo>
                          <a:pt x="4" y="28"/>
                        </a:lnTo>
                        <a:lnTo>
                          <a:pt x="8" y="28"/>
                        </a:lnTo>
                        <a:lnTo>
                          <a:pt x="8" y="24"/>
                        </a:lnTo>
                        <a:lnTo>
                          <a:pt x="8" y="28"/>
                        </a:lnTo>
                        <a:lnTo>
                          <a:pt x="8" y="24"/>
                        </a:lnTo>
                        <a:lnTo>
                          <a:pt x="12" y="24"/>
                        </a:lnTo>
                        <a:lnTo>
                          <a:pt x="15" y="24"/>
                        </a:lnTo>
                        <a:lnTo>
                          <a:pt x="15" y="20"/>
                        </a:lnTo>
                        <a:lnTo>
                          <a:pt x="19" y="20"/>
                        </a:lnTo>
                        <a:lnTo>
                          <a:pt x="19" y="16"/>
                        </a:lnTo>
                        <a:lnTo>
                          <a:pt x="23" y="16"/>
                        </a:lnTo>
                        <a:lnTo>
                          <a:pt x="27" y="16"/>
                        </a:lnTo>
                        <a:lnTo>
                          <a:pt x="27" y="12"/>
                        </a:lnTo>
                        <a:lnTo>
                          <a:pt x="27" y="8"/>
                        </a:lnTo>
                        <a:lnTo>
                          <a:pt x="31" y="8"/>
                        </a:lnTo>
                        <a:lnTo>
                          <a:pt x="31" y="4"/>
                        </a:lnTo>
                        <a:close/>
                      </a:path>
                    </a:pathLst>
                  </a:custGeom>
                  <a:solidFill>
                    <a:srgbClr val="FF0000"/>
                  </a:solidFill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36" name="Freeform 912">
                    <a:extLst>
                      <a:ext uri="{FF2B5EF4-FFF2-40B4-BE49-F238E27FC236}">
                        <a16:creationId xmlns:a16="http://schemas.microsoft.com/office/drawing/2014/main" id="{CC6E0309-A7F8-08E0-C37D-247D4AF0488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28" y="1453"/>
                    <a:ext cx="41" cy="61"/>
                  </a:xfrm>
                  <a:custGeom>
                    <a:avLst/>
                    <a:gdLst>
                      <a:gd name="T0" fmla="*/ 30 w 42"/>
                      <a:gd name="T1" fmla="*/ 12 h 61"/>
                      <a:gd name="T2" fmla="*/ 34 w 42"/>
                      <a:gd name="T3" fmla="*/ 16 h 61"/>
                      <a:gd name="T4" fmla="*/ 34 w 42"/>
                      <a:gd name="T5" fmla="*/ 24 h 61"/>
                      <a:gd name="T6" fmla="*/ 38 w 42"/>
                      <a:gd name="T7" fmla="*/ 28 h 61"/>
                      <a:gd name="T8" fmla="*/ 42 w 42"/>
                      <a:gd name="T9" fmla="*/ 32 h 61"/>
                      <a:gd name="T10" fmla="*/ 38 w 42"/>
                      <a:gd name="T11" fmla="*/ 36 h 61"/>
                      <a:gd name="T12" fmla="*/ 30 w 42"/>
                      <a:gd name="T13" fmla="*/ 40 h 61"/>
                      <a:gd name="T14" fmla="*/ 30 w 42"/>
                      <a:gd name="T15" fmla="*/ 49 h 61"/>
                      <a:gd name="T16" fmla="*/ 30 w 42"/>
                      <a:gd name="T17" fmla="*/ 53 h 61"/>
                      <a:gd name="T18" fmla="*/ 27 w 42"/>
                      <a:gd name="T19" fmla="*/ 57 h 61"/>
                      <a:gd name="T20" fmla="*/ 23 w 42"/>
                      <a:gd name="T21" fmla="*/ 61 h 61"/>
                      <a:gd name="T22" fmla="*/ 19 w 42"/>
                      <a:gd name="T23" fmla="*/ 57 h 61"/>
                      <a:gd name="T24" fmla="*/ 15 w 42"/>
                      <a:gd name="T25" fmla="*/ 53 h 61"/>
                      <a:gd name="T26" fmla="*/ 15 w 42"/>
                      <a:gd name="T27" fmla="*/ 53 h 61"/>
                      <a:gd name="T28" fmla="*/ 11 w 42"/>
                      <a:gd name="T29" fmla="*/ 57 h 61"/>
                      <a:gd name="T30" fmla="*/ 7 w 42"/>
                      <a:gd name="T31" fmla="*/ 53 h 61"/>
                      <a:gd name="T32" fmla="*/ 4 w 42"/>
                      <a:gd name="T33" fmla="*/ 49 h 61"/>
                      <a:gd name="T34" fmla="*/ 0 w 42"/>
                      <a:gd name="T35" fmla="*/ 44 h 61"/>
                      <a:gd name="T36" fmla="*/ 4 w 42"/>
                      <a:gd name="T37" fmla="*/ 40 h 61"/>
                      <a:gd name="T38" fmla="*/ 11 w 42"/>
                      <a:gd name="T39" fmla="*/ 36 h 61"/>
                      <a:gd name="T40" fmla="*/ 15 w 42"/>
                      <a:gd name="T41" fmla="*/ 28 h 61"/>
                      <a:gd name="T42" fmla="*/ 15 w 42"/>
                      <a:gd name="T43" fmla="*/ 28 h 61"/>
                      <a:gd name="T44" fmla="*/ 11 w 42"/>
                      <a:gd name="T45" fmla="*/ 24 h 61"/>
                      <a:gd name="T46" fmla="*/ 11 w 42"/>
                      <a:gd name="T47" fmla="*/ 16 h 61"/>
                      <a:gd name="T48" fmla="*/ 11 w 42"/>
                      <a:gd name="T49" fmla="*/ 16 h 61"/>
                      <a:gd name="T50" fmla="*/ 7 w 42"/>
                      <a:gd name="T51" fmla="*/ 12 h 61"/>
                      <a:gd name="T52" fmla="*/ 11 w 42"/>
                      <a:gd name="T53" fmla="*/ 8 h 61"/>
                      <a:gd name="T54" fmla="*/ 15 w 42"/>
                      <a:gd name="T55" fmla="*/ 4 h 61"/>
                      <a:gd name="T56" fmla="*/ 19 w 42"/>
                      <a:gd name="T57" fmla="*/ 0 h 61"/>
                      <a:gd name="T58" fmla="*/ 19 w 42"/>
                      <a:gd name="T59" fmla="*/ 8 h 61"/>
                      <a:gd name="T60" fmla="*/ 23 w 42"/>
                      <a:gd name="T61" fmla="*/ 12 h 61"/>
                      <a:gd name="T62" fmla="*/ 34 w 42"/>
                      <a:gd name="T63" fmla="*/ 8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</a:cxnLst>
                    <a:rect l="0" t="0" r="r" b="b"/>
                    <a:pathLst>
                      <a:path w="42" h="61">
                        <a:moveTo>
                          <a:pt x="34" y="12"/>
                        </a:moveTo>
                        <a:lnTo>
                          <a:pt x="30" y="12"/>
                        </a:lnTo>
                        <a:lnTo>
                          <a:pt x="30" y="16"/>
                        </a:lnTo>
                        <a:lnTo>
                          <a:pt x="34" y="16"/>
                        </a:lnTo>
                        <a:lnTo>
                          <a:pt x="34" y="20"/>
                        </a:lnTo>
                        <a:lnTo>
                          <a:pt x="34" y="24"/>
                        </a:lnTo>
                        <a:lnTo>
                          <a:pt x="38" y="24"/>
                        </a:lnTo>
                        <a:lnTo>
                          <a:pt x="38" y="28"/>
                        </a:lnTo>
                        <a:lnTo>
                          <a:pt x="42" y="28"/>
                        </a:lnTo>
                        <a:lnTo>
                          <a:pt x="42" y="32"/>
                        </a:lnTo>
                        <a:lnTo>
                          <a:pt x="42" y="36"/>
                        </a:lnTo>
                        <a:lnTo>
                          <a:pt x="38" y="36"/>
                        </a:lnTo>
                        <a:lnTo>
                          <a:pt x="34" y="40"/>
                        </a:lnTo>
                        <a:lnTo>
                          <a:pt x="30" y="40"/>
                        </a:lnTo>
                        <a:lnTo>
                          <a:pt x="30" y="44"/>
                        </a:lnTo>
                        <a:lnTo>
                          <a:pt x="30" y="49"/>
                        </a:lnTo>
                        <a:lnTo>
                          <a:pt x="27" y="53"/>
                        </a:lnTo>
                        <a:lnTo>
                          <a:pt x="30" y="53"/>
                        </a:lnTo>
                        <a:lnTo>
                          <a:pt x="27" y="53"/>
                        </a:lnTo>
                        <a:lnTo>
                          <a:pt x="27" y="57"/>
                        </a:lnTo>
                        <a:lnTo>
                          <a:pt x="27" y="61"/>
                        </a:lnTo>
                        <a:lnTo>
                          <a:pt x="23" y="61"/>
                        </a:lnTo>
                        <a:lnTo>
                          <a:pt x="19" y="61"/>
                        </a:lnTo>
                        <a:lnTo>
                          <a:pt x="19" y="57"/>
                        </a:lnTo>
                        <a:lnTo>
                          <a:pt x="19" y="53"/>
                        </a:lnTo>
                        <a:lnTo>
                          <a:pt x="15" y="53"/>
                        </a:lnTo>
                        <a:lnTo>
                          <a:pt x="15" y="49"/>
                        </a:lnTo>
                        <a:lnTo>
                          <a:pt x="15" y="53"/>
                        </a:lnTo>
                        <a:lnTo>
                          <a:pt x="11" y="53"/>
                        </a:lnTo>
                        <a:lnTo>
                          <a:pt x="11" y="57"/>
                        </a:lnTo>
                        <a:lnTo>
                          <a:pt x="7" y="57"/>
                        </a:lnTo>
                        <a:lnTo>
                          <a:pt x="7" y="53"/>
                        </a:lnTo>
                        <a:lnTo>
                          <a:pt x="4" y="53"/>
                        </a:lnTo>
                        <a:lnTo>
                          <a:pt x="4" y="49"/>
                        </a:lnTo>
                        <a:lnTo>
                          <a:pt x="4" y="44"/>
                        </a:lnTo>
                        <a:lnTo>
                          <a:pt x="0" y="44"/>
                        </a:lnTo>
                        <a:lnTo>
                          <a:pt x="4" y="44"/>
                        </a:lnTo>
                        <a:lnTo>
                          <a:pt x="4" y="40"/>
                        </a:lnTo>
                        <a:lnTo>
                          <a:pt x="7" y="40"/>
                        </a:lnTo>
                        <a:lnTo>
                          <a:pt x="11" y="36"/>
                        </a:lnTo>
                        <a:lnTo>
                          <a:pt x="11" y="32"/>
                        </a:lnTo>
                        <a:lnTo>
                          <a:pt x="15" y="28"/>
                        </a:lnTo>
                        <a:lnTo>
                          <a:pt x="15" y="32"/>
                        </a:lnTo>
                        <a:lnTo>
                          <a:pt x="15" y="28"/>
                        </a:lnTo>
                        <a:lnTo>
                          <a:pt x="15" y="24"/>
                        </a:lnTo>
                        <a:lnTo>
                          <a:pt x="11" y="24"/>
                        </a:lnTo>
                        <a:lnTo>
                          <a:pt x="11" y="20"/>
                        </a:lnTo>
                        <a:lnTo>
                          <a:pt x="11" y="16"/>
                        </a:lnTo>
                        <a:lnTo>
                          <a:pt x="15" y="16"/>
                        </a:lnTo>
                        <a:lnTo>
                          <a:pt x="11" y="16"/>
                        </a:lnTo>
                        <a:lnTo>
                          <a:pt x="11" y="12"/>
                        </a:lnTo>
                        <a:lnTo>
                          <a:pt x="7" y="12"/>
                        </a:lnTo>
                        <a:lnTo>
                          <a:pt x="7" y="8"/>
                        </a:lnTo>
                        <a:lnTo>
                          <a:pt x="11" y="8"/>
                        </a:lnTo>
                        <a:lnTo>
                          <a:pt x="11" y="4"/>
                        </a:lnTo>
                        <a:lnTo>
                          <a:pt x="15" y="4"/>
                        </a:lnTo>
                        <a:lnTo>
                          <a:pt x="15" y="0"/>
                        </a:lnTo>
                        <a:lnTo>
                          <a:pt x="19" y="0"/>
                        </a:lnTo>
                        <a:lnTo>
                          <a:pt x="19" y="4"/>
                        </a:lnTo>
                        <a:lnTo>
                          <a:pt x="19" y="8"/>
                        </a:lnTo>
                        <a:lnTo>
                          <a:pt x="23" y="8"/>
                        </a:lnTo>
                        <a:lnTo>
                          <a:pt x="23" y="12"/>
                        </a:lnTo>
                        <a:lnTo>
                          <a:pt x="27" y="12"/>
                        </a:lnTo>
                        <a:lnTo>
                          <a:pt x="34" y="8"/>
                        </a:lnTo>
                        <a:lnTo>
                          <a:pt x="34" y="12"/>
                        </a:lnTo>
                        <a:close/>
                      </a:path>
                    </a:pathLst>
                  </a:custGeom>
                  <a:solidFill>
                    <a:srgbClr val="FF0000"/>
                  </a:solidFill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37" name="Freeform 913">
                    <a:extLst>
                      <a:ext uri="{FF2B5EF4-FFF2-40B4-BE49-F238E27FC236}">
                        <a16:creationId xmlns:a16="http://schemas.microsoft.com/office/drawing/2014/main" id="{3E841582-6F52-52C8-2B91-2EE21517E1A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44" y="1457"/>
                    <a:ext cx="50" cy="57"/>
                  </a:xfrm>
                  <a:custGeom>
                    <a:avLst/>
                    <a:gdLst>
                      <a:gd name="T0" fmla="*/ 15 w 50"/>
                      <a:gd name="T1" fmla="*/ 0 h 57"/>
                      <a:gd name="T2" fmla="*/ 19 w 50"/>
                      <a:gd name="T3" fmla="*/ 0 h 57"/>
                      <a:gd name="T4" fmla="*/ 19 w 50"/>
                      <a:gd name="T5" fmla="*/ 4 h 57"/>
                      <a:gd name="T6" fmla="*/ 23 w 50"/>
                      <a:gd name="T7" fmla="*/ 4 h 57"/>
                      <a:gd name="T8" fmla="*/ 23 w 50"/>
                      <a:gd name="T9" fmla="*/ 0 h 57"/>
                      <a:gd name="T10" fmla="*/ 23 w 50"/>
                      <a:gd name="T11" fmla="*/ 4 h 57"/>
                      <a:gd name="T12" fmla="*/ 27 w 50"/>
                      <a:gd name="T13" fmla="*/ 4 h 57"/>
                      <a:gd name="T14" fmla="*/ 27 w 50"/>
                      <a:gd name="T15" fmla="*/ 8 h 57"/>
                      <a:gd name="T16" fmla="*/ 30 w 50"/>
                      <a:gd name="T17" fmla="*/ 8 h 57"/>
                      <a:gd name="T18" fmla="*/ 30 w 50"/>
                      <a:gd name="T19" fmla="*/ 12 h 57"/>
                      <a:gd name="T20" fmla="*/ 34 w 50"/>
                      <a:gd name="T21" fmla="*/ 12 h 57"/>
                      <a:gd name="T22" fmla="*/ 34 w 50"/>
                      <a:gd name="T23" fmla="*/ 16 h 57"/>
                      <a:gd name="T24" fmla="*/ 38 w 50"/>
                      <a:gd name="T25" fmla="*/ 16 h 57"/>
                      <a:gd name="T26" fmla="*/ 42 w 50"/>
                      <a:gd name="T27" fmla="*/ 16 h 57"/>
                      <a:gd name="T28" fmla="*/ 46 w 50"/>
                      <a:gd name="T29" fmla="*/ 16 h 57"/>
                      <a:gd name="T30" fmla="*/ 50 w 50"/>
                      <a:gd name="T31" fmla="*/ 16 h 57"/>
                      <a:gd name="T32" fmla="*/ 46 w 50"/>
                      <a:gd name="T33" fmla="*/ 16 h 57"/>
                      <a:gd name="T34" fmla="*/ 46 w 50"/>
                      <a:gd name="T35" fmla="*/ 20 h 57"/>
                      <a:gd name="T36" fmla="*/ 46 w 50"/>
                      <a:gd name="T37" fmla="*/ 24 h 57"/>
                      <a:gd name="T38" fmla="*/ 46 w 50"/>
                      <a:gd name="T39" fmla="*/ 28 h 57"/>
                      <a:gd name="T40" fmla="*/ 50 w 50"/>
                      <a:gd name="T41" fmla="*/ 28 h 57"/>
                      <a:gd name="T42" fmla="*/ 50 w 50"/>
                      <a:gd name="T43" fmla="*/ 32 h 57"/>
                      <a:gd name="T44" fmla="*/ 46 w 50"/>
                      <a:gd name="T45" fmla="*/ 32 h 57"/>
                      <a:gd name="T46" fmla="*/ 46 w 50"/>
                      <a:gd name="T47" fmla="*/ 36 h 57"/>
                      <a:gd name="T48" fmla="*/ 42 w 50"/>
                      <a:gd name="T49" fmla="*/ 36 h 57"/>
                      <a:gd name="T50" fmla="*/ 42 w 50"/>
                      <a:gd name="T51" fmla="*/ 40 h 57"/>
                      <a:gd name="T52" fmla="*/ 42 w 50"/>
                      <a:gd name="T53" fmla="*/ 45 h 57"/>
                      <a:gd name="T54" fmla="*/ 38 w 50"/>
                      <a:gd name="T55" fmla="*/ 45 h 57"/>
                      <a:gd name="T56" fmla="*/ 38 w 50"/>
                      <a:gd name="T57" fmla="*/ 49 h 57"/>
                      <a:gd name="T58" fmla="*/ 34 w 50"/>
                      <a:gd name="T59" fmla="*/ 49 h 57"/>
                      <a:gd name="T60" fmla="*/ 34 w 50"/>
                      <a:gd name="T61" fmla="*/ 53 h 57"/>
                      <a:gd name="T62" fmla="*/ 30 w 50"/>
                      <a:gd name="T63" fmla="*/ 53 h 57"/>
                      <a:gd name="T64" fmla="*/ 30 w 50"/>
                      <a:gd name="T65" fmla="*/ 57 h 57"/>
                      <a:gd name="T66" fmla="*/ 27 w 50"/>
                      <a:gd name="T67" fmla="*/ 57 h 57"/>
                      <a:gd name="T68" fmla="*/ 23 w 50"/>
                      <a:gd name="T69" fmla="*/ 57 h 57"/>
                      <a:gd name="T70" fmla="*/ 19 w 50"/>
                      <a:gd name="T71" fmla="*/ 53 h 57"/>
                      <a:gd name="T72" fmla="*/ 15 w 50"/>
                      <a:gd name="T73" fmla="*/ 53 h 57"/>
                      <a:gd name="T74" fmla="*/ 11 w 50"/>
                      <a:gd name="T75" fmla="*/ 53 h 57"/>
                      <a:gd name="T76" fmla="*/ 11 w 50"/>
                      <a:gd name="T77" fmla="*/ 49 h 57"/>
                      <a:gd name="T78" fmla="*/ 11 w 50"/>
                      <a:gd name="T79" fmla="*/ 45 h 57"/>
                      <a:gd name="T80" fmla="*/ 7 w 50"/>
                      <a:gd name="T81" fmla="*/ 45 h 57"/>
                      <a:gd name="T82" fmla="*/ 3 w 50"/>
                      <a:gd name="T83" fmla="*/ 45 h 57"/>
                      <a:gd name="T84" fmla="*/ 3 w 50"/>
                      <a:gd name="T85" fmla="*/ 40 h 57"/>
                      <a:gd name="T86" fmla="*/ 3 w 50"/>
                      <a:gd name="T87" fmla="*/ 36 h 57"/>
                      <a:gd name="T88" fmla="*/ 0 w 50"/>
                      <a:gd name="T89" fmla="*/ 36 h 57"/>
                      <a:gd name="T90" fmla="*/ 3 w 50"/>
                      <a:gd name="T91" fmla="*/ 36 h 57"/>
                      <a:gd name="T92" fmla="*/ 7 w 50"/>
                      <a:gd name="T93" fmla="*/ 36 h 57"/>
                      <a:gd name="T94" fmla="*/ 7 w 50"/>
                      <a:gd name="T95" fmla="*/ 32 h 57"/>
                      <a:gd name="T96" fmla="*/ 11 w 50"/>
                      <a:gd name="T97" fmla="*/ 32 h 57"/>
                      <a:gd name="T98" fmla="*/ 11 w 50"/>
                      <a:gd name="T99" fmla="*/ 28 h 57"/>
                      <a:gd name="T100" fmla="*/ 15 w 50"/>
                      <a:gd name="T101" fmla="*/ 28 h 57"/>
                      <a:gd name="T102" fmla="*/ 15 w 50"/>
                      <a:gd name="T103" fmla="*/ 24 h 57"/>
                      <a:gd name="T104" fmla="*/ 15 w 50"/>
                      <a:gd name="T105" fmla="*/ 20 h 57"/>
                      <a:gd name="T106" fmla="*/ 19 w 50"/>
                      <a:gd name="T107" fmla="*/ 20 h 57"/>
                      <a:gd name="T108" fmla="*/ 19 w 50"/>
                      <a:gd name="T109" fmla="*/ 16 h 57"/>
                      <a:gd name="T110" fmla="*/ 19 w 50"/>
                      <a:gd name="T111" fmla="*/ 12 h 57"/>
                      <a:gd name="T112" fmla="*/ 19 w 50"/>
                      <a:gd name="T113" fmla="*/ 8 h 57"/>
                      <a:gd name="T114" fmla="*/ 15 w 50"/>
                      <a:gd name="T115" fmla="*/ 8 h 57"/>
                      <a:gd name="T116" fmla="*/ 15 w 50"/>
                      <a:gd name="T117" fmla="*/ 4 h 57"/>
                      <a:gd name="T118" fmla="*/ 15 w 50"/>
                      <a:gd name="T119" fmla="*/ 0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</a:cxnLst>
                    <a:rect l="0" t="0" r="r" b="b"/>
                    <a:pathLst>
                      <a:path w="50" h="57">
                        <a:moveTo>
                          <a:pt x="15" y="0"/>
                        </a:moveTo>
                        <a:lnTo>
                          <a:pt x="19" y="0"/>
                        </a:lnTo>
                        <a:lnTo>
                          <a:pt x="19" y="4"/>
                        </a:lnTo>
                        <a:lnTo>
                          <a:pt x="23" y="4"/>
                        </a:lnTo>
                        <a:lnTo>
                          <a:pt x="23" y="0"/>
                        </a:lnTo>
                        <a:lnTo>
                          <a:pt x="23" y="4"/>
                        </a:lnTo>
                        <a:lnTo>
                          <a:pt x="27" y="4"/>
                        </a:lnTo>
                        <a:lnTo>
                          <a:pt x="27" y="8"/>
                        </a:lnTo>
                        <a:lnTo>
                          <a:pt x="30" y="8"/>
                        </a:lnTo>
                        <a:lnTo>
                          <a:pt x="30" y="12"/>
                        </a:lnTo>
                        <a:lnTo>
                          <a:pt x="34" y="12"/>
                        </a:lnTo>
                        <a:lnTo>
                          <a:pt x="34" y="16"/>
                        </a:lnTo>
                        <a:lnTo>
                          <a:pt x="38" y="16"/>
                        </a:lnTo>
                        <a:lnTo>
                          <a:pt x="42" y="16"/>
                        </a:lnTo>
                        <a:lnTo>
                          <a:pt x="46" y="16"/>
                        </a:lnTo>
                        <a:lnTo>
                          <a:pt x="50" y="16"/>
                        </a:lnTo>
                        <a:lnTo>
                          <a:pt x="46" y="16"/>
                        </a:lnTo>
                        <a:lnTo>
                          <a:pt x="46" y="20"/>
                        </a:lnTo>
                        <a:lnTo>
                          <a:pt x="46" y="24"/>
                        </a:lnTo>
                        <a:lnTo>
                          <a:pt x="46" y="28"/>
                        </a:lnTo>
                        <a:lnTo>
                          <a:pt x="50" y="28"/>
                        </a:lnTo>
                        <a:lnTo>
                          <a:pt x="50" y="32"/>
                        </a:lnTo>
                        <a:lnTo>
                          <a:pt x="46" y="32"/>
                        </a:lnTo>
                        <a:lnTo>
                          <a:pt x="46" y="36"/>
                        </a:lnTo>
                        <a:lnTo>
                          <a:pt x="42" y="36"/>
                        </a:lnTo>
                        <a:lnTo>
                          <a:pt x="42" y="40"/>
                        </a:lnTo>
                        <a:lnTo>
                          <a:pt x="42" y="45"/>
                        </a:lnTo>
                        <a:lnTo>
                          <a:pt x="38" y="45"/>
                        </a:lnTo>
                        <a:lnTo>
                          <a:pt x="38" y="49"/>
                        </a:lnTo>
                        <a:lnTo>
                          <a:pt x="34" y="49"/>
                        </a:lnTo>
                        <a:lnTo>
                          <a:pt x="34" y="53"/>
                        </a:lnTo>
                        <a:lnTo>
                          <a:pt x="30" y="53"/>
                        </a:lnTo>
                        <a:lnTo>
                          <a:pt x="30" y="57"/>
                        </a:lnTo>
                        <a:lnTo>
                          <a:pt x="27" y="57"/>
                        </a:lnTo>
                        <a:lnTo>
                          <a:pt x="23" y="57"/>
                        </a:lnTo>
                        <a:lnTo>
                          <a:pt x="19" y="53"/>
                        </a:lnTo>
                        <a:lnTo>
                          <a:pt x="15" y="53"/>
                        </a:lnTo>
                        <a:lnTo>
                          <a:pt x="11" y="53"/>
                        </a:lnTo>
                        <a:lnTo>
                          <a:pt x="11" y="49"/>
                        </a:lnTo>
                        <a:lnTo>
                          <a:pt x="11" y="45"/>
                        </a:lnTo>
                        <a:lnTo>
                          <a:pt x="7" y="45"/>
                        </a:lnTo>
                        <a:lnTo>
                          <a:pt x="3" y="45"/>
                        </a:lnTo>
                        <a:lnTo>
                          <a:pt x="3" y="40"/>
                        </a:lnTo>
                        <a:lnTo>
                          <a:pt x="3" y="36"/>
                        </a:lnTo>
                        <a:lnTo>
                          <a:pt x="0" y="36"/>
                        </a:lnTo>
                        <a:lnTo>
                          <a:pt x="3" y="36"/>
                        </a:lnTo>
                        <a:lnTo>
                          <a:pt x="7" y="36"/>
                        </a:lnTo>
                        <a:lnTo>
                          <a:pt x="7" y="32"/>
                        </a:lnTo>
                        <a:lnTo>
                          <a:pt x="11" y="32"/>
                        </a:lnTo>
                        <a:lnTo>
                          <a:pt x="11" y="28"/>
                        </a:lnTo>
                        <a:lnTo>
                          <a:pt x="15" y="28"/>
                        </a:lnTo>
                        <a:lnTo>
                          <a:pt x="15" y="24"/>
                        </a:lnTo>
                        <a:lnTo>
                          <a:pt x="15" y="20"/>
                        </a:lnTo>
                        <a:lnTo>
                          <a:pt x="19" y="20"/>
                        </a:lnTo>
                        <a:lnTo>
                          <a:pt x="19" y="16"/>
                        </a:lnTo>
                        <a:lnTo>
                          <a:pt x="19" y="12"/>
                        </a:lnTo>
                        <a:lnTo>
                          <a:pt x="19" y="8"/>
                        </a:lnTo>
                        <a:lnTo>
                          <a:pt x="15" y="8"/>
                        </a:lnTo>
                        <a:lnTo>
                          <a:pt x="15" y="4"/>
                        </a:lnTo>
                        <a:lnTo>
                          <a:pt x="15" y="0"/>
                        </a:lnTo>
                        <a:close/>
                      </a:path>
                    </a:pathLst>
                  </a:custGeom>
                  <a:solidFill>
                    <a:srgbClr val="FF0000"/>
                  </a:solidFill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38" name="Freeform 914">
                    <a:extLst>
                      <a:ext uri="{FF2B5EF4-FFF2-40B4-BE49-F238E27FC236}">
                        <a16:creationId xmlns:a16="http://schemas.microsoft.com/office/drawing/2014/main" id="{D3339C7B-3A89-EC71-8614-161689693F8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395" y="1465"/>
                    <a:ext cx="208" cy="231"/>
                  </a:xfrm>
                  <a:custGeom>
                    <a:avLst/>
                    <a:gdLst>
                      <a:gd name="T0" fmla="*/ 11 w 207"/>
                      <a:gd name="T1" fmla="*/ 57 h 231"/>
                      <a:gd name="T2" fmla="*/ 23 w 207"/>
                      <a:gd name="T3" fmla="*/ 53 h 231"/>
                      <a:gd name="T4" fmla="*/ 38 w 207"/>
                      <a:gd name="T5" fmla="*/ 53 h 231"/>
                      <a:gd name="T6" fmla="*/ 46 w 207"/>
                      <a:gd name="T7" fmla="*/ 53 h 231"/>
                      <a:gd name="T8" fmla="*/ 61 w 207"/>
                      <a:gd name="T9" fmla="*/ 53 h 231"/>
                      <a:gd name="T10" fmla="*/ 73 w 207"/>
                      <a:gd name="T11" fmla="*/ 49 h 231"/>
                      <a:gd name="T12" fmla="*/ 88 w 207"/>
                      <a:gd name="T13" fmla="*/ 53 h 231"/>
                      <a:gd name="T14" fmla="*/ 103 w 207"/>
                      <a:gd name="T15" fmla="*/ 49 h 231"/>
                      <a:gd name="T16" fmla="*/ 115 w 207"/>
                      <a:gd name="T17" fmla="*/ 41 h 231"/>
                      <a:gd name="T18" fmla="*/ 126 w 207"/>
                      <a:gd name="T19" fmla="*/ 32 h 231"/>
                      <a:gd name="T20" fmla="*/ 142 w 207"/>
                      <a:gd name="T21" fmla="*/ 24 h 231"/>
                      <a:gd name="T22" fmla="*/ 153 w 207"/>
                      <a:gd name="T23" fmla="*/ 16 h 231"/>
                      <a:gd name="T24" fmla="*/ 165 w 207"/>
                      <a:gd name="T25" fmla="*/ 8 h 231"/>
                      <a:gd name="T26" fmla="*/ 172 w 207"/>
                      <a:gd name="T27" fmla="*/ 0 h 231"/>
                      <a:gd name="T28" fmla="*/ 176 w 207"/>
                      <a:gd name="T29" fmla="*/ 16 h 231"/>
                      <a:gd name="T30" fmla="*/ 184 w 207"/>
                      <a:gd name="T31" fmla="*/ 24 h 231"/>
                      <a:gd name="T32" fmla="*/ 192 w 207"/>
                      <a:gd name="T33" fmla="*/ 32 h 231"/>
                      <a:gd name="T34" fmla="*/ 188 w 207"/>
                      <a:gd name="T35" fmla="*/ 20 h 231"/>
                      <a:gd name="T36" fmla="*/ 192 w 207"/>
                      <a:gd name="T37" fmla="*/ 16 h 231"/>
                      <a:gd name="T38" fmla="*/ 203 w 207"/>
                      <a:gd name="T39" fmla="*/ 20 h 231"/>
                      <a:gd name="T40" fmla="*/ 207 w 207"/>
                      <a:gd name="T41" fmla="*/ 32 h 231"/>
                      <a:gd name="T42" fmla="*/ 203 w 207"/>
                      <a:gd name="T43" fmla="*/ 37 h 231"/>
                      <a:gd name="T44" fmla="*/ 199 w 207"/>
                      <a:gd name="T45" fmla="*/ 49 h 231"/>
                      <a:gd name="T46" fmla="*/ 188 w 207"/>
                      <a:gd name="T47" fmla="*/ 57 h 231"/>
                      <a:gd name="T48" fmla="*/ 180 w 207"/>
                      <a:gd name="T49" fmla="*/ 73 h 231"/>
                      <a:gd name="T50" fmla="*/ 176 w 207"/>
                      <a:gd name="T51" fmla="*/ 85 h 231"/>
                      <a:gd name="T52" fmla="*/ 172 w 207"/>
                      <a:gd name="T53" fmla="*/ 101 h 231"/>
                      <a:gd name="T54" fmla="*/ 165 w 207"/>
                      <a:gd name="T55" fmla="*/ 113 h 231"/>
                      <a:gd name="T56" fmla="*/ 157 w 207"/>
                      <a:gd name="T57" fmla="*/ 126 h 231"/>
                      <a:gd name="T58" fmla="*/ 149 w 207"/>
                      <a:gd name="T59" fmla="*/ 138 h 231"/>
                      <a:gd name="T60" fmla="*/ 149 w 207"/>
                      <a:gd name="T61" fmla="*/ 158 h 231"/>
                      <a:gd name="T62" fmla="*/ 149 w 207"/>
                      <a:gd name="T63" fmla="*/ 174 h 231"/>
                      <a:gd name="T64" fmla="*/ 157 w 207"/>
                      <a:gd name="T65" fmla="*/ 182 h 231"/>
                      <a:gd name="T66" fmla="*/ 161 w 207"/>
                      <a:gd name="T67" fmla="*/ 194 h 231"/>
                      <a:gd name="T68" fmla="*/ 146 w 207"/>
                      <a:gd name="T69" fmla="*/ 194 h 231"/>
                      <a:gd name="T70" fmla="*/ 130 w 207"/>
                      <a:gd name="T71" fmla="*/ 198 h 231"/>
                      <a:gd name="T72" fmla="*/ 115 w 207"/>
                      <a:gd name="T73" fmla="*/ 198 h 231"/>
                      <a:gd name="T74" fmla="*/ 103 w 207"/>
                      <a:gd name="T75" fmla="*/ 202 h 231"/>
                      <a:gd name="T76" fmla="*/ 92 w 207"/>
                      <a:gd name="T77" fmla="*/ 207 h 231"/>
                      <a:gd name="T78" fmla="*/ 80 w 207"/>
                      <a:gd name="T79" fmla="*/ 211 h 231"/>
                      <a:gd name="T80" fmla="*/ 69 w 207"/>
                      <a:gd name="T81" fmla="*/ 211 h 231"/>
                      <a:gd name="T82" fmla="*/ 57 w 207"/>
                      <a:gd name="T83" fmla="*/ 219 h 231"/>
                      <a:gd name="T84" fmla="*/ 46 w 207"/>
                      <a:gd name="T85" fmla="*/ 223 h 231"/>
                      <a:gd name="T86" fmla="*/ 34 w 207"/>
                      <a:gd name="T87" fmla="*/ 231 h 231"/>
                      <a:gd name="T88" fmla="*/ 19 w 207"/>
                      <a:gd name="T89" fmla="*/ 231 h 231"/>
                      <a:gd name="T90" fmla="*/ 15 w 207"/>
                      <a:gd name="T91" fmla="*/ 227 h 231"/>
                      <a:gd name="T92" fmla="*/ 15 w 207"/>
                      <a:gd name="T93" fmla="*/ 215 h 231"/>
                      <a:gd name="T94" fmla="*/ 27 w 207"/>
                      <a:gd name="T95" fmla="*/ 207 h 231"/>
                      <a:gd name="T96" fmla="*/ 38 w 207"/>
                      <a:gd name="T97" fmla="*/ 202 h 231"/>
                      <a:gd name="T98" fmla="*/ 34 w 207"/>
                      <a:gd name="T99" fmla="*/ 190 h 231"/>
                      <a:gd name="T100" fmla="*/ 34 w 207"/>
                      <a:gd name="T101" fmla="*/ 174 h 231"/>
                      <a:gd name="T102" fmla="*/ 34 w 207"/>
                      <a:gd name="T103" fmla="*/ 166 h 231"/>
                      <a:gd name="T104" fmla="*/ 31 w 207"/>
                      <a:gd name="T105" fmla="*/ 150 h 231"/>
                      <a:gd name="T106" fmla="*/ 38 w 207"/>
                      <a:gd name="T107" fmla="*/ 142 h 231"/>
                      <a:gd name="T108" fmla="*/ 34 w 207"/>
                      <a:gd name="T109" fmla="*/ 130 h 231"/>
                      <a:gd name="T110" fmla="*/ 31 w 207"/>
                      <a:gd name="T111" fmla="*/ 122 h 231"/>
                      <a:gd name="T112" fmla="*/ 31 w 207"/>
                      <a:gd name="T113" fmla="*/ 105 h 231"/>
                      <a:gd name="T114" fmla="*/ 38 w 207"/>
                      <a:gd name="T115" fmla="*/ 97 h 231"/>
                      <a:gd name="T116" fmla="*/ 38 w 207"/>
                      <a:gd name="T117" fmla="*/ 85 h 231"/>
                      <a:gd name="T118" fmla="*/ 31 w 207"/>
                      <a:gd name="T119" fmla="*/ 77 h 231"/>
                      <a:gd name="T120" fmla="*/ 23 w 207"/>
                      <a:gd name="T121" fmla="*/ 69 h 231"/>
                      <a:gd name="T122" fmla="*/ 15 w 207"/>
                      <a:gd name="T123" fmla="*/ 61 h 231"/>
                      <a:gd name="T124" fmla="*/ 4 w 207"/>
                      <a:gd name="T125" fmla="*/ 57 h 2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  <a:cxn ang="0">
                        <a:pos x="T122" y="T123"/>
                      </a:cxn>
                      <a:cxn ang="0">
                        <a:pos x="T124" y="T125"/>
                      </a:cxn>
                    </a:cxnLst>
                    <a:rect l="0" t="0" r="r" b="b"/>
                    <a:pathLst>
                      <a:path w="207" h="231">
                        <a:moveTo>
                          <a:pt x="0" y="57"/>
                        </a:moveTo>
                        <a:lnTo>
                          <a:pt x="4" y="57"/>
                        </a:lnTo>
                        <a:lnTo>
                          <a:pt x="8" y="57"/>
                        </a:lnTo>
                        <a:lnTo>
                          <a:pt x="11" y="57"/>
                        </a:lnTo>
                        <a:lnTo>
                          <a:pt x="11" y="53"/>
                        </a:lnTo>
                        <a:lnTo>
                          <a:pt x="15" y="53"/>
                        </a:lnTo>
                        <a:lnTo>
                          <a:pt x="19" y="53"/>
                        </a:lnTo>
                        <a:lnTo>
                          <a:pt x="23" y="53"/>
                        </a:lnTo>
                        <a:lnTo>
                          <a:pt x="27" y="53"/>
                        </a:lnTo>
                        <a:lnTo>
                          <a:pt x="31" y="53"/>
                        </a:lnTo>
                        <a:lnTo>
                          <a:pt x="34" y="53"/>
                        </a:lnTo>
                        <a:lnTo>
                          <a:pt x="38" y="53"/>
                        </a:lnTo>
                        <a:lnTo>
                          <a:pt x="42" y="53"/>
                        </a:lnTo>
                        <a:lnTo>
                          <a:pt x="42" y="57"/>
                        </a:lnTo>
                        <a:lnTo>
                          <a:pt x="46" y="57"/>
                        </a:lnTo>
                        <a:lnTo>
                          <a:pt x="46" y="53"/>
                        </a:lnTo>
                        <a:lnTo>
                          <a:pt x="50" y="53"/>
                        </a:lnTo>
                        <a:lnTo>
                          <a:pt x="54" y="53"/>
                        </a:lnTo>
                        <a:lnTo>
                          <a:pt x="57" y="53"/>
                        </a:lnTo>
                        <a:lnTo>
                          <a:pt x="61" y="53"/>
                        </a:lnTo>
                        <a:lnTo>
                          <a:pt x="65" y="53"/>
                        </a:lnTo>
                        <a:lnTo>
                          <a:pt x="69" y="53"/>
                        </a:lnTo>
                        <a:lnTo>
                          <a:pt x="73" y="53"/>
                        </a:lnTo>
                        <a:lnTo>
                          <a:pt x="73" y="49"/>
                        </a:lnTo>
                        <a:lnTo>
                          <a:pt x="77" y="49"/>
                        </a:lnTo>
                        <a:lnTo>
                          <a:pt x="80" y="49"/>
                        </a:lnTo>
                        <a:lnTo>
                          <a:pt x="84" y="49"/>
                        </a:lnTo>
                        <a:lnTo>
                          <a:pt x="88" y="53"/>
                        </a:lnTo>
                        <a:lnTo>
                          <a:pt x="92" y="53"/>
                        </a:lnTo>
                        <a:lnTo>
                          <a:pt x="96" y="49"/>
                        </a:lnTo>
                        <a:lnTo>
                          <a:pt x="100" y="49"/>
                        </a:lnTo>
                        <a:lnTo>
                          <a:pt x="103" y="49"/>
                        </a:lnTo>
                        <a:lnTo>
                          <a:pt x="103" y="45"/>
                        </a:lnTo>
                        <a:lnTo>
                          <a:pt x="107" y="45"/>
                        </a:lnTo>
                        <a:lnTo>
                          <a:pt x="111" y="45"/>
                        </a:lnTo>
                        <a:lnTo>
                          <a:pt x="115" y="41"/>
                        </a:lnTo>
                        <a:lnTo>
                          <a:pt x="119" y="41"/>
                        </a:lnTo>
                        <a:lnTo>
                          <a:pt x="123" y="37"/>
                        </a:lnTo>
                        <a:lnTo>
                          <a:pt x="126" y="37"/>
                        </a:lnTo>
                        <a:lnTo>
                          <a:pt x="126" y="32"/>
                        </a:lnTo>
                        <a:lnTo>
                          <a:pt x="130" y="32"/>
                        </a:lnTo>
                        <a:lnTo>
                          <a:pt x="134" y="32"/>
                        </a:lnTo>
                        <a:lnTo>
                          <a:pt x="138" y="28"/>
                        </a:lnTo>
                        <a:lnTo>
                          <a:pt x="142" y="24"/>
                        </a:lnTo>
                        <a:lnTo>
                          <a:pt x="146" y="24"/>
                        </a:lnTo>
                        <a:lnTo>
                          <a:pt x="149" y="20"/>
                        </a:lnTo>
                        <a:lnTo>
                          <a:pt x="153" y="20"/>
                        </a:lnTo>
                        <a:lnTo>
                          <a:pt x="153" y="16"/>
                        </a:lnTo>
                        <a:lnTo>
                          <a:pt x="157" y="16"/>
                        </a:lnTo>
                        <a:lnTo>
                          <a:pt x="157" y="12"/>
                        </a:lnTo>
                        <a:lnTo>
                          <a:pt x="161" y="8"/>
                        </a:lnTo>
                        <a:lnTo>
                          <a:pt x="165" y="8"/>
                        </a:lnTo>
                        <a:lnTo>
                          <a:pt x="165" y="4"/>
                        </a:lnTo>
                        <a:lnTo>
                          <a:pt x="169" y="4"/>
                        </a:lnTo>
                        <a:lnTo>
                          <a:pt x="169" y="0"/>
                        </a:lnTo>
                        <a:lnTo>
                          <a:pt x="172" y="0"/>
                        </a:lnTo>
                        <a:lnTo>
                          <a:pt x="172" y="4"/>
                        </a:lnTo>
                        <a:lnTo>
                          <a:pt x="172" y="8"/>
                        </a:lnTo>
                        <a:lnTo>
                          <a:pt x="176" y="12"/>
                        </a:lnTo>
                        <a:lnTo>
                          <a:pt x="176" y="16"/>
                        </a:lnTo>
                        <a:lnTo>
                          <a:pt x="176" y="20"/>
                        </a:lnTo>
                        <a:lnTo>
                          <a:pt x="180" y="20"/>
                        </a:lnTo>
                        <a:lnTo>
                          <a:pt x="180" y="24"/>
                        </a:lnTo>
                        <a:lnTo>
                          <a:pt x="184" y="24"/>
                        </a:lnTo>
                        <a:lnTo>
                          <a:pt x="184" y="28"/>
                        </a:lnTo>
                        <a:lnTo>
                          <a:pt x="184" y="32"/>
                        </a:lnTo>
                        <a:lnTo>
                          <a:pt x="188" y="32"/>
                        </a:lnTo>
                        <a:lnTo>
                          <a:pt x="192" y="32"/>
                        </a:lnTo>
                        <a:lnTo>
                          <a:pt x="192" y="28"/>
                        </a:lnTo>
                        <a:lnTo>
                          <a:pt x="192" y="24"/>
                        </a:lnTo>
                        <a:lnTo>
                          <a:pt x="188" y="24"/>
                        </a:lnTo>
                        <a:lnTo>
                          <a:pt x="188" y="20"/>
                        </a:lnTo>
                        <a:lnTo>
                          <a:pt x="188" y="16"/>
                        </a:lnTo>
                        <a:lnTo>
                          <a:pt x="188" y="12"/>
                        </a:lnTo>
                        <a:lnTo>
                          <a:pt x="192" y="12"/>
                        </a:lnTo>
                        <a:lnTo>
                          <a:pt x="192" y="16"/>
                        </a:lnTo>
                        <a:lnTo>
                          <a:pt x="195" y="16"/>
                        </a:lnTo>
                        <a:lnTo>
                          <a:pt x="195" y="20"/>
                        </a:lnTo>
                        <a:lnTo>
                          <a:pt x="199" y="20"/>
                        </a:lnTo>
                        <a:lnTo>
                          <a:pt x="203" y="20"/>
                        </a:lnTo>
                        <a:lnTo>
                          <a:pt x="207" y="20"/>
                        </a:lnTo>
                        <a:lnTo>
                          <a:pt x="207" y="24"/>
                        </a:lnTo>
                        <a:lnTo>
                          <a:pt x="207" y="28"/>
                        </a:lnTo>
                        <a:lnTo>
                          <a:pt x="207" y="32"/>
                        </a:lnTo>
                        <a:lnTo>
                          <a:pt x="203" y="32"/>
                        </a:lnTo>
                        <a:lnTo>
                          <a:pt x="203" y="37"/>
                        </a:lnTo>
                        <a:lnTo>
                          <a:pt x="207" y="37"/>
                        </a:lnTo>
                        <a:lnTo>
                          <a:pt x="203" y="37"/>
                        </a:lnTo>
                        <a:lnTo>
                          <a:pt x="203" y="41"/>
                        </a:lnTo>
                        <a:lnTo>
                          <a:pt x="199" y="41"/>
                        </a:lnTo>
                        <a:lnTo>
                          <a:pt x="199" y="45"/>
                        </a:lnTo>
                        <a:lnTo>
                          <a:pt x="199" y="49"/>
                        </a:lnTo>
                        <a:lnTo>
                          <a:pt x="195" y="49"/>
                        </a:lnTo>
                        <a:lnTo>
                          <a:pt x="192" y="53"/>
                        </a:lnTo>
                        <a:lnTo>
                          <a:pt x="188" y="53"/>
                        </a:lnTo>
                        <a:lnTo>
                          <a:pt x="188" y="57"/>
                        </a:lnTo>
                        <a:lnTo>
                          <a:pt x="188" y="61"/>
                        </a:lnTo>
                        <a:lnTo>
                          <a:pt x="188" y="65"/>
                        </a:lnTo>
                        <a:lnTo>
                          <a:pt x="184" y="69"/>
                        </a:lnTo>
                        <a:lnTo>
                          <a:pt x="180" y="73"/>
                        </a:lnTo>
                        <a:lnTo>
                          <a:pt x="180" y="77"/>
                        </a:lnTo>
                        <a:lnTo>
                          <a:pt x="180" y="81"/>
                        </a:lnTo>
                        <a:lnTo>
                          <a:pt x="176" y="81"/>
                        </a:lnTo>
                        <a:lnTo>
                          <a:pt x="176" y="85"/>
                        </a:lnTo>
                        <a:lnTo>
                          <a:pt x="176" y="89"/>
                        </a:lnTo>
                        <a:lnTo>
                          <a:pt x="176" y="93"/>
                        </a:lnTo>
                        <a:lnTo>
                          <a:pt x="172" y="97"/>
                        </a:lnTo>
                        <a:lnTo>
                          <a:pt x="172" y="101"/>
                        </a:lnTo>
                        <a:lnTo>
                          <a:pt x="172" y="105"/>
                        </a:lnTo>
                        <a:lnTo>
                          <a:pt x="169" y="109"/>
                        </a:lnTo>
                        <a:lnTo>
                          <a:pt x="169" y="113"/>
                        </a:lnTo>
                        <a:lnTo>
                          <a:pt x="165" y="113"/>
                        </a:lnTo>
                        <a:lnTo>
                          <a:pt x="165" y="117"/>
                        </a:lnTo>
                        <a:lnTo>
                          <a:pt x="161" y="117"/>
                        </a:lnTo>
                        <a:lnTo>
                          <a:pt x="161" y="122"/>
                        </a:lnTo>
                        <a:lnTo>
                          <a:pt x="157" y="126"/>
                        </a:lnTo>
                        <a:lnTo>
                          <a:pt x="157" y="130"/>
                        </a:lnTo>
                        <a:lnTo>
                          <a:pt x="153" y="134"/>
                        </a:lnTo>
                        <a:lnTo>
                          <a:pt x="153" y="138"/>
                        </a:lnTo>
                        <a:lnTo>
                          <a:pt x="149" y="138"/>
                        </a:lnTo>
                        <a:lnTo>
                          <a:pt x="149" y="142"/>
                        </a:lnTo>
                        <a:lnTo>
                          <a:pt x="149" y="146"/>
                        </a:lnTo>
                        <a:lnTo>
                          <a:pt x="149" y="150"/>
                        </a:lnTo>
                        <a:lnTo>
                          <a:pt x="149" y="158"/>
                        </a:lnTo>
                        <a:lnTo>
                          <a:pt x="149" y="162"/>
                        </a:lnTo>
                        <a:lnTo>
                          <a:pt x="149" y="166"/>
                        </a:lnTo>
                        <a:lnTo>
                          <a:pt x="149" y="170"/>
                        </a:lnTo>
                        <a:lnTo>
                          <a:pt x="149" y="174"/>
                        </a:lnTo>
                        <a:lnTo>
                          <a:pt x="149" y="178"/>
                        </a:lnTo>
                        <a:lnTo>
                          <a:pt x="153" y="178"/>
                        </a:lnTo>
                        <a:lnTo>
                          <a:pt x="153" y="182"/>
                        </a:lnTo>
                        <a:lnTo>
                          <a:pt x="157" y="182"/>
                        </a:lnTo>
                        <a:lnTo>
                          <a:pt x="157" y="186"/>
                        </a:lnTo>
                        <a:lnTo>
                          <a:pt x="161" y="186"/>
                        </a:lnTo>
                        <a:lnTo>
                          <a:pt x="161" y="190"/>
                        </a:lnTo>
                        <a:lnTo>
                          <a:pt x="161" y="194"/>
                        </a:lnTo>
                        <a:lnTo>
                          <a:pt x="157" y="194"/>
                        </a:lnTo>
                        <a:lnTo>
                          <a:pt x="153" y="194"/>
                        </a:lnTo>
                        <a:lnTo>
                          <a:pt x="149" y="194"/>
                        </a:lnTo>
                        <a:lnTo>
                          <a:pt x="146" y="194"/>
                        </a:lnTo>
                        <a:lnTo>
                          <a:pt x="142" y="194"/>
                        </a:lnTo>
                        <a:lnTo>
                          <a:pt x="138" y="194"/>
                        </a:lnTo>
                        <a:lnTo>
                          <a:pt x="134" y="194"/>
                        </a:lnTo>
                        <a:lnTo>
                          <a:pt x="130" y="198"/>
                        </a:lnTo>
                        <a:lnTo>
                          <a:pt x="126" y="198"/>
                        </a:lnTo>
                        <a:lnTo>
                          <a:pt x="123" y="198"/>
                        </a:lnTo>
                        <a:lnTo>
                          <a:pt x="119" y="198"/>
                        </a:lnTo>
                        <a:lnTo>
                          <a:pt x="115" y="198"/>
                        </a:lnTo>
                        <a:lnTo>
                          <a:pt x="111" y="198"/>
                        </a:lnTo>
                        <a:lnTo>
                          <a:pt x="107" y="198"/>
                        </a:lnTo>
                        <a:lnTo>
                          <a:pt x="103" y="198"/>
                        </a:lnTo>
                        <a:lnTo>
                          <a:pt x="103" y="202"/>
                        </a:lnTo>
                        <a:lnTo>
                          <a:pt x="100" y="202"/>
                        </a:lnTo>
                        <a:lnTo>
                          <a:pt x="96" y="202"/>
                        </a:lnTo>
                        <a:lnTo>
                          <a:pt x="92" y="202"/>
                        </a:lnTo>
                        <a:lnTo>
                          <a:pt x="92" y="207"/>
                        </a:lnTo>
                        <a:lnTo>
                          <a:pt x="88" y="207"/>
                        </a:lnTo>
                        <a:lnTo>
                          <a:pt x="84" y="207"/>
                        </a:lnTo>
                        <a:lnTo>
                          <a:pt x="84" y="211"/>
                        </a:lnTo>
                        <a:lnTo>
                          <a:pt x="80" y="211"/>
                        </a:lnTo>
                        <a:lnTo>
                          <a:pt x="77" y="211"/>
                        </a:lnTo>
                        <a:lnTo>
                          <a:pt x="73" y="211"/>
                        </a:lnTo>
                        <a:lnTo>
                          <a:pt x="69" y="215"/>
                        </a:lnTo>
                        <a:lnTo>
                          <a:pt x="69" y="211"/>
                        </a:lnTo>
                        <a:lnTo>
                          <a:pt x="65" y="215"/>
                        </a:lnTo>
                        <a:lnTo>
                          <a:pt x="61" y="215"/>
                        </a:lnTo>
                        <a:lnTo>
                          <a:pt x="61" y="219"/>
                        </a:lnTo>
                        <a:lnTo>
                          <a:pt x="57" y="219"/>
                        </a:lnTo>
                        <a:lnTo>
                          <a:pt x="54" y="219"/>
                        </a:lnTo>
                        <a:lnTo>
                          <a:pt x="54" y="223"/>
                        </a:lnTo>
                        <a:lnTo>
                          <a:pt x="50" y="223"/>
                        </a:lnTo>
                        <a:lnTo>
                          <a:pt x="46" y="223"/>
                        </a:lnTo>
                        <a:lnTo>
                          <a:pt x="42" y="223"/>
                        </a:lnTo>
                        <a:lnTo>
                          <a:pt x="42" y="227"/>
                        </a:lnTo>
                        <a:lnTo>
                          <a:pt x="38" y="227"/>
                        </a:lnTo>
                        <a:lnTo>
                          <a:pt x="34" y="231"/>
                        </a:lnTo>
                        <a:lnTo>
                          <a:pt x="31" y="231"/>
                        </a:lnTo>
                        <a:lnTo>
                          <a:pt x="27" y="231"/>
                        </a:lnTo>
                        <a:lnTo>
                          <a:pt x="23" y="231"/>
                        </a:lnTo>
                        <a:lnTo>
                          <a:pt x="19" y="231"/>
                        </a:lnTo>
                        <a:lnTo>
                          <a:pt x="15" y="231"/>
                        </a:lnTo>
                        <a:lnTo>
                          <a:pt x="15" y="227"/>
                        </a:lnTo>
                        <a:lnTo>
                          <a:pt x="11" y="227"/>
                        </a:lnTo>
                        <a:lnTo>
                          <a:pt x="15" y="227"/>
                        </a:lnTo>
                        <a:lnTo>
                          <a:pt x="11" y="223"/>
                        </a:lnTo>
                        <a:lnTo>
                          <a:pt x="11" y="219"/>
                        </a:lnTo>
                        <a:lnTo>
                          <a:pt x="11" y="215"/>
                        </a:lnTo>
                        <a:lnTo>
                          <a:pt x="15" y="215"/>
                        </a:lnTo>
                        <a:lnTo>
                          <a:pt x="19" y="215"/>
                        </a:lnTo>
                        <a:lnTo>
                          <a:pt x="19" y="211"/>
                        </a:lnTo>
                        <a:lnTo>
                          <a:pt x="23" y="211"/>
                        </a:lnTo>
                        <a:lnTo>
                          <a:pt x="27" y="207"/>
                        </a:lnTo>
                        <a:lnTo>
                          <a:pt x="31" y="207"/>
                        </a:lnTo>
                        <a:lnTo>
                          <a:pt x="31" y="202"/>
                        </a:lnTo>
                        <a:lnTo>
                          <a:pt x="34" y="202"/>
                        </a:lnTo>
                        <a:lnTo>
                          <a:pt x="38" y="202"/>
                        </a:lnTo>
                        <a:lnTo>
                          <a:pt x="38" y="198"/>
                        </a:lnTo>
                        <a:lnTo>
                          <a:pt x="34" y="198"/>
                        </a:lnTo>
                        <a:lnTo>
                          <a:pt x="34" y="194"/>
                        </a:lnTo>
                        <a:lnTo>
                          <a:pt x="34" y="190"/>
                        </a:lnTo>
                        <a:lnTo>
                          <a:pt x="34" y="186"/>
                        </a:lnTo>
                        <a:lnTo>
                          <a:pt x="34" y="182"/>
                        </a:lnTo>
                        <a:lnTo>
                          <a:pt x="34" y="178"/>
                        </a:lnTo>
                        <a:lnTo>
                          <a:pt x="34" y="174"/>
                        </a:lnTo>
                        <a:lnTo>
                          <a:pt x="34" y="170"/>
                        </a:lnTo>
                        <a:lnTo>
                          <a:pt x="31" y="170"/>
                        </a:lnTo>
                        <a:lnTo>
                          <a:pt x="31" y="166"/>
                        </a:lnTo>
                        <a:lnTo>
                          <a:pt x="34" y="166"/>
                        </a:lnTo>
                        <a:lnTo>
                          <a:pt x="31" y="162"/>
                        </a:lnTo>
                        <a:lnTo>
                          <a:pt x="31" y="158"/>
                        </a:lnTo>
                        <a:lnTo>
                          <a:pt x="31" y="154"/>
                        </a:lnTo>
                        <a:lnTo>
                          <a:pt x="31" y="150"/>
                        </a:lnTo>
                        <a:lnTo>
                          <a:pt x="34" y="150"/>
                        </a:lnTo>
                        <a:lnTo>
                          <a:pt x="34" y="146"/>
                        </a:lnTo>
                        <a:lnTo>
                          <a:pt x="38" y="146"/>
                        </a:lnTo>
                        <a:lnTo>
                          <a:pt x="38" y="142"/>
                        </a:lnTo>
                        <a:lnTo>
                          <a:pt x="38" y="138"/>
                        </a:lnTo>
                        <a:lnTo>
                          <a:pt x="34" y="138"/>
                        </a:lnTo>
                        <a:lnTo>
                          <a:pt x="34" y="134"/>
                        </a:lnTo>
                        <a:lnTo>
                          <a:pt x="34" y="130"/>
                        </a:lnTo>
                        <a:lnTo>
                          <a:pt x="34" y="126"/>
                        </a:lnTo>
                        <a:lnTo>
                          <a:pt x="31" y="126"/>
                        </a:lnTo>
                        <a:lnTo>
                          <a:pt x="34" y="126"/>
                        </a:lnTo>
                        <a:lnTo>
                          <a:pt x="31" y="122"/>
                        </a:lnTo>
                        <a:lnTo>
                          <a:pt x="31" y="117"/>
                        </a:lnTo>
                        <a:lnTo>
                          <a:pt x="31" y="113"/>
                        </a:lnTo>
                        <a:lnTo>
                          <a:pt x="31" y="109"/>
                        </a:lnTo>
                        <a:lnTo>
                          <a:pt x="31" y="105"/>
                        </a:lnTo>
                        <a:lnTo>
                          <a:pt x="31" y="101"/>
                        </a:lnTo>
                        <a:lnTo>
                          <a:pt x="31" y="97"/>
                        </a:lnTo>
                        <a:lnTo>
                          <a:pt x="34" y="97"/>
                        </a:lnTo>
                        <a:lnTo>
                          <a:pt x="38" y="97"/>
                        </a:lnTo>
                        <a:lnTo>
                          <a:pt x="38" y="93"/>
                        </a:lnTo>
                        <a:lnTo>
                          <a:pt x="42" y="93"/>
                        </a:lnTo>
                        <a:lnTo>
                          <a:pt x="42" y="89"/>
                        </a:lnTo>
                        <a:lnTo>
                          <a:pt x="38" y="85"/>
                        </a:lnTo>
                        <a:lnTo>
                          <a:pt x="38" y="81"/>
                        </a:lnTo>
                        <a:lnTo>
                          <a:pt x="34" y="81"/>
                        </a:lnTo>
                        <a:lnTo>
                          <a:pt x="34" y="77"/>
                        </a:lnTo>
                        <a:lnTo>
                          <a:pt x="31" y="77"/>
                        </a:lnTo>
                        <a:lnTo>
                          <a:pt x="31" y="73"/>
                        </a:lnTo>
                        <a:lnTo>
                          <a:pt x="27" y="73"/>
                        </a:lnTo>
                        <a:lnTo>
                          <a:pt x="23" y="73"/>
                        </a:lnTo>
                        <a:lnTo>
                          <a:pt x="23" y="69"/>
                        </a:lnTo>
                        <a:lnTo>
                          <a:pt x="19" y="69"/>
                        </a:lnTo>
                        <a:lnTo>
                          <a:pt x="19" y="65"/>
                        </a:lnTo>
                        <a:lnTo>
                          <a:pt x="15" y="65"/>
                        </a:lnTo>
                        <a:lnTo>
                          <a:pt x="15" y="61"/>
                        </a:lnTo>
                        <a:lnTo>
                          <a:pt x="11" y="61"/>
                        </a:lnTo>
                        <a:lnTo>
                          <a:pt x="8" y="61"/>
                        </a:lnTo>
                        <a:lnTo>
                          <a:pt x="8" y="57"/>
                        </a:lnTo>
                        <a:lnTo>
                          <a:pt x="4" y="57"/>
                        </a:lnTo>
                        <a:lnTo>
                          <a:pt x="0" y="57"/>
                        </a:lnTo>
                        <a:close/>
                      </a:path>
                    </a:pathLst>
                  </a:custGeom>
                  <a:solidFill>
                    <a:srgbClr val="FF0000"/>
                  </a:solidFill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39" name="Freeform 915">
                    <a:extLst>
                      <a:ext uri="{FF2B5EF4-FFF2-40B4-BE49-F238E27FC236}">
                        <a16:creationId xmlns:a16="http://schemas.microsoft.com/office/drawing/2014/main" id="{0A77A57C-E0A6-5FF7-FB18-94B0C6EC07A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67" y="1474"/>
                    <a:ext cx="31" cy="15"/>
                  </a:xfrm>
                  <a:custGeom>
                    <a:avLst/>
                    <a:gdLst>
                      <a:gd name="T0" fmla="*/ 0 w 31"/>
                      <a:gd name="T1" fmla="*/ 4 h 16"/>
                      <a:gd name="T2" fmla="*/ 4 w 31"/>
                      <a:gd name="T3" fmla="*/ 4 h 16"/>
                      <a:gd name="T4" fmla="*/ 8 w 31"/>
                      <a:gd name="T5" fmla="*/ 4 h 16"/>
                      <a:gd name="T6" fmla="*/ 8 w 31"/>
                      <a:gd name="T7" fmla="*/ 0 h 16"/>
                      <a:gd name="T8" fmla="*/ 12 w 31"/>
                      <a:gd name="T9" fmla="*/ 0 h 16"/>
                      <a:gd name="T10" fmla="*/ 15 w 31"/>
                      <a:gd name="T11" fmla="*/ 0 h 16"/>
                      <a:gd name="T12" fmla="*/ 15 w 31"/>
                      <a:gd name="T13" fmla="*/ 4 h 16"/>
                      <a:gd name="T14" fmla="*/ 15 w 31"/>
                      <a:gd name="T15" fmla="*/ 8 h 16"/>
                      <a:gd name="T16" fmla="*/ 19 w 31"/>
                      <a:gd name="T17" fmla="*/ 8 h 16"/>
                      <a:gd name="T18" fmla="*/ 19 w 31"/>
                      <a:gd name="T19" fmla="*/ 12 h 16"/>
                      <a:gd name="T20" fmla="*/ 19 w 31"/>
                      <a:gd name="T21" fmla="*/ 8 h 16"/>
                      <a:gd name="T22" fmla="*/ 19 w 31"/>
                      <a:gd name="T23" fmla="*/ 12 h 16"/>
                      <a:gd name="T24" fmla="*/ 19 w 31"/>
                      <a:gd name="T25" fmla="*/ 8 h 16"/>
                      <a:gd name="T26" fmla="*/ 23 w 31"/>
                      <a:gd name="T27" fmla="*/ 8 h 16"/>
                      <a:gd name="T28" fmla="*/ 19 w 31"/>
                      <a:gd name="T29" fmla="*/ 12 h 16"/>
                      <a:gd name="T30" fmla="*/ 23 w 31"/>
                      <a:gd name="T31" fmla="*/ 12 h 16"/>
                      <a:gd name="T32" fmla="*/ 27 w 31"/>
                      <a:gd name="T33" fmla="*/ 12 h 16"/>
                      <a:gd name="T34" fmla="*/ 27 w 31"/>
                      <a:gd name="T35" fmla="*/ 8 h 16"/>
                      <a:gd name="T36" fmla="*/ 27 w 31"/>
                      <a:gd name="T37" fmla="*/ 12 h 16"/>
                      <a:gd name="T38" fmla="*/ 27 w 31"/>
                      <a:gd name="T39" fmla="*/ 8 h 16"/>
                      <a:gd name="T40" fmla="*/ 31 w 31"/>
                      <a:gd name="T41" fmla="*/ 8 h 16"/>
                      <a:gd name="T42" fmla="*/ 31 w 31"/>
                      <a:gd name="T43" fmla="*/ 12 h 16"/>
                      <a:gd name="T44" fmla="*/ 27 w 31"/>
                      <a:gd name="T45" fmla="*/ 12 h 16"/>
                      <a:gd name="T46" fmla="*/ 23 w 31"/>
                      <a:gd name="T47" fmla="*/ 12 h 16"/>
                      <a:gd name="T48" fmla="*/ 19 w 31"/>
                      <a:gd name="T49" fmla="*/ 12 h 16"/>
                      <a:gd name="T50" fmla="*/ 19 w 31"/>
                      <a:gd name="T51" fmla="*/ 16 h 16"/>
                      <a:gd name="T52" fmla="*/ 15 w 31"/>
                      <a:gd name="T53" fmla="*/ 16 h 16"/>
                      <a:gd name="T54" fmla="*/ 12 w 31"/>
                      <a:gd name="T55" fmla="*/ 16 h 16"/>
                      <a:gd name="T56" fmla="*/ 8 w 31"/>
                      <a:gd name="T57" fmla="*/ 16 h 16"/>
                      <a:gd name="T58" fmla="*/ 8 w 31"/>
                      <a:gd name="T59" fmla="*/ 12 h 16"/>
                      <a:gd name="T60" fmla="*/ 4 w 31"/>
                      <a:gd name="T61" fmla="*/ 12 h 16"/>
                      <a:gd name="T62" fmla="*/ 4 w 31"/>
                      <a:gd name="T63" fmla="*/ 8 h 16"/>
                      <a:gd name="T64" fmla="*/ 0 w 31"/>
                      <a:gd name="T65" fmla="*/ 8 h 16"/>
                      <a:gd name="T66" fmla="*/ 0 w 31"/>
                      <a:gd name="T67" fmla="*/ 4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</a:cxnLst>
                    <a:rect l="0" t="0" r="r" b="b"/>
                    <a:pathLst>
                      <a:path w="31" h="16">
                        <a:moveTo>
                          <a:pt x="0" y="4"/>
                        </a:moveTo>
                        <a:lnTo>
                          <a:pt x="4" y="4"/>
                        </a:lnTo>
                        <a:lnTo>
                          <a:pt x="8" y="4"/>
                        </a:lnTo>
                        <a:lnTo>
                          <a:pt x="8" y="0"/>
                        </a:lnTo>
                        <a:lnTo>
                          <a:pt x="12" y="0"/>
                        </a:lnTo>
                        <a:lnTo>
                          <a:pt x="15" y="0"/>
                        </a:lnTo>
                        <a:lnTo>
                          <a:pt x="15" y="4"/>
                        </a:lnTo>
                        <a:lnTo>
                          <a:pt x="15" y="8"/>
                        </a:lnTo>
                        <a:lnTo>
                          <a:pt x="19" y="8"/>
                        </a:lnTo>
                        <a:lnTo>
                          <a:pt x="19" y="12"/>
                        </a:lnTo>
                        <a:lnTo>
                          <a:pt x="19" y="8"/>
                        </a:lnTo>
                        <a:lnTo>
                          <a:pt x="19" y="12"/>
                        </a:lnTo>
                        <a:lnTo>
                          <a:pt x="19" y="8"/>
                        </a:lnTo>
                        <a:lnTo>
                          <a:pt x="23" y="8"/>
                        </a:lnTo>
                        <a:lnTo>
                          <a:pt x="19" y="12"/>
                        </a:lnTo>
                        <a:lnTo>
                          <a:pt x="23" y="12"/>
                        </a:lnTo>
                        <a:lnTo>
                          <a:pt x="27" y="12"/>
                        </a:lnTo>
                        <a:lnTo>
                          <a:pt x="27" y="8"/>
                        </a:lnTo>
                        <a:lnTo>
                          <a:pt x="27" y="12"/>
                        </a:lnTo>
                        <a:lnTo>
                          <a:pt x="27" y="8"/>
                        </a:lnTo>
                        <a:lnTo>
                          <a:pt x="31" y="8"/>
                        </a:lnTo>
                        <a:lnTo>
                          <a:pt x="31" y="12"/>
                        </a:lnTo>
                        <a:lnTo>
                          <a:pt x="27" y="12"/>
                        </a:lnTo>
                        <a:lnTo>
                          <a:pt x="23" y="12"/>
                        </a:lnTo>
                        <a:lnTo>
                          <a:pt x="19" y="12"/>
                        </a:lnTo>
                        <a:lnTo>
                          <a:pt x="19" y="16"/>
                        </a:lnTo>
                        <a:lnTo>
                          <a:pt x="15" y="16"/>
                        </a:lnTo>
                        <a:lnTo>
                          <a:pt x="12" y="16"/>
                        </a:lnTo>
                        <a:lnTo>
                          <a:pt x="8" y="16"/>
                        </a:lnTo>
                        <a:lnTo>
                          <a:pt x="8" y="12"/>
                        </a:lnTo>
                        <a:lnTo>
                          <a:pt x="4" y="12"/>
                        </a:lnTo>
                        <a:lnTo>
                          <a:pt x="4" y="8"/>
                        </a:lnTo>
                        <a:lnTo>
                          <a:pt x="0" y="8"/>
                        </a:lnTo>
                        <a:lnTo>
                          <a:pt x="0" y="4"/>
                        </a:lnTo>
                        <a:close/>
                      </a:path>
                    </a:pathLst>
                  </a:custGeom>
                  <a:solidFill>
                    <a:srgbClr val="FF0000"/>
                  </a:solidFill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40" name="Freeform 916">
                    <a:extLst>
                      <a:ext uri="{FF2B5EF4-FFF2-40B4-BE49-F238E27FC236}">
                        <a16:creationId xmlns:a16="http://schemas.microsoft.com/office/drawing/2014/main" id="{284A5492-85D7-4B8D-5A3B-C3E7842A507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220" y="1477"/>
                    <a:ext cx="92" cy="115"/>
                  </a:xfrm>
                  <a:custGeom>
                    <a:avLst/>
                    <a:gdLst>
                      <a:gd name="T0" fmla="*/ 8 w 93"/>
                      <a:gd name="T1" fmla="*/ 20 h 114"/>
                      <a:gd name="T2" fmla="*/ 16 w 93"/>
                      <a:gd name="T3" fmla="*/ 16 h 114"/>
                      <a:gd name="T4" fmla="*/ 27 w 93"/>
                      <a:gd name="T5" fmla="*/ 8 h 114"/>
                      <a:gd name="T6" fmla="*/ 35 w 93"/>
                      <a:gd name="T7" fmla="*/ 4 h 114"/>
                      <a:gd name="T8" fmla="*/ 43 w 93"/>
                      <a:gd name="T9" fmla="*/ 0 h 114"/>
                      <a:gd name="T10" fmla="*/ 43 w 93"/>
                      <a:gd name="T11" fmla="*/ 12 h 114"/>
                      <a:gd name="T12" fmla="*/ 43 w 93"/>
                      <a:gd name="T13" fmla="*/ 25 h 114"/>
                      <a:gd name="T14" fmla="*/ 46 w 93"/>
                      <a:gd name="T15" fmla="*/ 33 h 114"/>
                      <a:gd name="T16" fmla="*/ 50 w 93"/>
                      <a:gd name="T17" fmla="*/ 41 h 114"/>
                      <a:gd name="T18" fmla="*/ 58 w 93"/>
                      <a:gd name="T19" fmla="*/ 45 h 114"/>
                      <a:gd name="T20" fmla="*/ 66 w 93"/>
                      <a:gd name="T21" fmla="*/ 49 h 114"/>
                      <a:gd name="T22" fmla="*/ 77 w 93"/>
                      <a:gd name="T23" fmla="*/ 49 h 114"/>
                      <a:gd name="T24" fmla="*/ 85 w 93"/>
                      <a:gd name="T25" fmla="*/ 53 h 114"/>
                      <a:gd name="T26" fmla="*/ 93 w 93"/>
                      <a:gd name="T27" fmla="*/ 49 h 114"/>
                      <a:gd name="T28" fmla="*/ 89 w 93"/>
                      <a:gd name="T29" fmla="*/ 57 h 114"/>
                      <a:gd name="T30" fmla="*/ 77 w 93"/>
                      <a:gd name="T31" fmla="*/ 65 h 114"/>
                      <a:gd name="T32" fmla="*/ 69 w 93"/>
                      <a:gd name="T33" fmla="*/ 69 h 114"/>
                      <a:gd name="T34" fmla="*/ 73 w 93"/>
                      <a:gd name="T35" fmla="*/ 77 h 114"/>
                      <a:gd name="T36" fmla="*/ 77 w 93"/>
                      <a:gd name="T37" fmla="*/ 85 h 114"/>
                      <a:gd name="T38" fmla="*/ 85 w 93"/>
                      <a:gd name="T39" fmla="*/ 89 h 114"/>
                      <a:gd name="T40" fmla="*/ 85 w 93"/>
                      <a:gd name="T41" fmla="*/ 93 h 114"/>
                      <a:gd name="T42" fmla="*/ 81 w 93"/>
                      <a:gd name="T43" fmla="*/ 101 h 114"/>
                      <a:gd name="T44" fmla="*/ 77 w 93"/>
                      <a:gd name="T45" fmla="*/ 110 h 114"/>
                      <a:gd name="T46" fmla="*/ 69 w 93"/>
                      <a:gd name="T47" fmla="*/ 114 h 114"/>
                      <a:gd name="T48" fmla="*/ 66 w 93"/>
                      <a:gd name="T49" fmla="*/ 114 h 114"/>
                      <a:gd name="T50" fmla="*/ 62 w 93"/>
                      <a:gd name="T51" fmla="*/ 114 h 114"/>
                      <a:gd name="T52" fmla="*/ 54 w 93"/>
                      <a:gd name="T53" fmla="*/ 110 h 114"/>
                      <a:gd name="T54" fmla="*/ 50 w 93"/>
                      <a:gd name="T55" fmla="*/ 101 h 114"/>
                      <a:gd name="T56" fmla="*/ 46 w 93"/>
                      <a:gd name="T57" fmla="*/ 93 h 114"/>
                      <a:gd name="T58" fmla="*/ 43 w 93"/>
                      <a:gd name="T59" fmla="*/ 85 h 114"/>
                      <a:gd name="T60" fmla="*/ 39 w 93"/>
                      <a:gd name="T61" fmla="*/ 93 h 114"/>
                      <a:gd name="T62" fmla="*/ 39 w 93"/>
                      <a:gd name="T63" fmla="*/ 97 h 114"/>
                      <a:gd name="T64" fmla="*/ 35 w 93"/>
                      <a:gd name="T65" fmla="*/ 89 h 114"/>
                      <a:gd name="T66" fmla="*/ 31 w 93"/>
                      <a:gd name="T67" fmla="*/ 81 h 114"/>
                      <a:gd name="T68" fmla="*/ 23 w 93"/>
                      <a:gd name="T69" fmla="*/ 77 h 114"/>
                      <a:gd name="T70" fmla="*/ 20 w 93"/>
                      <a:gd name="T71" fmla="*/ 69 h 114"/>
                      <a:gd name="T72" fmla="*/ 12 w 93"/>
                      <a:gd name="T73" fmla="*/ 65 h 114"/>
                      <a:gd name="T74" fmla="*/ 8 w 93"/>
                      <a:gd name="T75" fmla="*/ 57 h 114"/>
                      <a:gd name="T76" fmla="*/ 4 w 93"/>
                      <a:gd name="T77" fmla="*/ 49 h 114"/>
                      <a:gd name="T78" fmla="*/ 0 w 93"/>
                      <a:gd name="T79" fmla="*/ 41 h 114"/>
                      <a:gd name="T80" fmla="*/ 4 w 93"/>
                      <a:gd name="T81" fmla="*/ 37 h 114"/>
                      <a:gd name="T82" fmla="*/ 4 w 93"/>
                      <a:gd name="T83" fmla="*/ 33 h 114"/>
                      <a:gd name="T84" fmla="*/ 0 w 93"/>
                      <a:gd name="T85" fmla="*/ 25 h 1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</a:cxnLst>
                    <a:rect l="0" t="0" r="r" b="b"/>
                    <a:pathLst>
                      <a:path w="93" h="114">
                        <a:moveTo>
                          <a:pt x="0" y="25"/>
                        </a:moveTo>
                        <a:lnTo>
                          <a:pt x="4" y="20"/>
                        </a:lnTo>
                        <a:lnTo>
                          <a:pt x="8" y="20"/>
                        </a:lnTo>
                        <a:lnTo>
                          <a:pt x="12" y="20"/>
                        </a:lnTo>
                        <a:lnTo>
                          <a:pt x="12" y="16"/>
                        </a:lnTo>
                        <a:lnTo>
                          <a:pt x="16" y="16"/>
                        </a:lnTo>
                        <a:lnTo>
                          <a:pt x="20" y="12"/>
                        </a:lnTo>
                        <a:lnTo>
                          <a:pt x="23" y="12"/>
                        </a:lnTo>
                        <a:lnTo>
                          <a:pt x="27" y="8"/>
                        </a:lnTo>
                        <a:lnTo>
                          <a:pt x="31" y="8"/>
                        </a:lnTo>
                        <a:lnTo>
                          <a:pt x="31" y="4"/>
                        </a:lnTo>
                        <a:lnTo>
                          <a:pt x="35" y="4"/>
                        </a:lnTo>
                        <a:lnTo>
                          <a:pt x="39" y="4"/>
                        </a:lnTo>
                        <a:lnTo>
                          <a:pt x="39" y="0"/>
                        </a:lnTo>
                        <a:lnTo>
                          <a:pt x="43" y="0"/>
                        </a:lnTo>
                        <a:lnTo>
                          <a:pt x="43" y="4"/>
                        </a:lnTo>
                        <a:lnTo>
                          <a:pt x="43" y="8"/>
                        </a:lnTo>
                        <a:lnTo>
                          <a:pt x="43" y="12"/>
                        </a:lnTo>
                        <a:lnTo>
                          <a:pt x="43" y="16"/>
                        </a:lnTo>
                        <a:lnTo>
                          <a:pt x="43" y="20"/>
                        </a:lnTo>
                        <a:lnTo>
                          <a:pt x="43" y="25"/>
                        </a:lnTo>
                        <a:lnTo>
                          <a:pt x="43" y="29"/>
                        </a:lnTo>
                        <a:lnTo>
                          <a:pt x="43" y="33"/>
                        </a:lnTo>
                        <a:lnTo>
                          <a:pt x="46" y="33"/>
                        </a:lnTo>
                        <a:lnTo>
                          <a:pt x="46" y="37"/>
                        </a:lnTo>
                        <a:lnTo>
                          <a:pt x="50" y="37"/>
                        </a:lnTo>
                        <a:lnTo>
                          <a:pt x="50" y="41"/>
                        </a:lnTo>
                        <a:lnTo>
                          <a:pt x="54" y="41"/>
                        </a:lnTo>
                        <a:lnTo>
                          <a:pt x="54" y="45"/>
                        </a:lnTo>
                        <a:lnTo>
                          <a:pt x="58" y="45"/>
                        </a:lnTo>
                        <a:lnTo>
                          <a:pt x="62" y="45"/>
                        </a:lnTo>
                        <a:lnTo>
                          <a:pt x="62" y="49"/>
                        </a:lnTo>
                        <a:lnTo>
                          <a:pt x="66" y="49"/>
                        </a:lnTo>
                        <a:lnTo>
                          <a:pt x="69" y="49"/>
                        </a:lnTo>
                        <a:lnTo>
                          <a:pt x="73" y="49"/>
                        </a:lnTo>
                        <a:lnTo>
                          <a:pt x="77" y="49"/>
                        </a:lnTo>
                        <a:lnTo>
                          <a:pt x="81" y="49"/>
                        </a:lnTo>
                        <a:lnTo>
                          <a:pt x="81" y="53"/>
                        </a:lnTo>
                        <a:lnTo>
                          <a:pt x="85" y="53"/>
                        </a:lnTo>
                        <a:lnTo>
                          <a:pt x="89" y="53"/>
                        </a:lnTo>
                        <a:lnTo>
                          <a:pt x="89" y="49"/>
                        </a:lnTo>
                        <a:lnTo>
                          <a:pt x="93" y="49"/>
                        </a:lnTo>
                        <a:lnTo>
                          <a:pt x="93" y="53"/>
                        </a:lnTo>
                        <a:lnTo>
                          <a:pt x="89" y="53"/>
                        </a:lnTo>
                        <a:lnTo>
                          <a:pt x="89" y="57"/>
                        </a:lnTo>
                        <a:lnTo>
                          <a:pt x="85" y="61"/>
                        </a:lnTo>
                        <a:lnTo>
                          <a:pt x="81" y="61"/>
                        </a:lnTo>
                        <a:lnTo>
                          <a:pt x="77" y="65"/>
                        </a:lnTo>
                        <a:lnTo>
                          <a:pt x="73" y="65"/>
                        </a:lnTo>
                        <a:lnTo>
                          <a:pt x="73" y="69"/>
                        </a:lnTo>
                        <a:lnTo>
                          <a:pt x="69" y="69"/>
                        </a:lnTo>
                        <a:lnTo>
                          <a:pt x="69" y="73"/>
                        </a:lnTo>
                        <a:lnTo>
                          <a:pt x="69" y="77"/>
                        </a:lnTo>
                        <a:lnTo>
                          <a:pt x="73" y="77"/>
                        </a:lnTo>
                        <a:lnTo>
                          <a:pt x="73" y="81"/>
                        </a:lnTo>
                        <a:lnTo>
                          <a:pt x="77" y="81"/>
                        </a:lnTo>
                        <a:lnTo>
                          <a:pt x="77" y="85"/>
                        </a:lnTo>
                        <a:lnTo>
                          <a:pt x="81" y="85"/>
                        </a:lnTo>
                        <a:lnTo>
                          <a:pt x="81" y="89"/>
                        </a:lnTo>
                        <a:lnTo>
                          <a:pt x="85" y="89"/>
                        </a:lnTo>
                        <a:lnTo>
                          <a:pt x="81" y="89"/>
                        </a:lnTo>
                        <a:lnTo>
                          <a:pt x="85" y="89"/>
                        </a:lnTo>
                        <a:lnTo>
                          <a:pt x="85" y="93"/>
                        </a:lnTo>
                        <a:lnTo>
                          <a:pt x="81" y="93"/>
                        </a:lnTo>
                        <a:lnTo>
                          <a:pt x="81" y="97"/>
                        </a:lnTo>
                        <a:lnTo>
                          <a:pt x="81" y="101"/>
                        </a:lnTo>
                        <a:lnTo>
                          <a:pt x="81" y="105"/>
                        </a:lnTo>
                        <a:lnTo>
                          <a:pt x="77" y="105"/>
                        </a:lnTo>
                        <a:lnTo>
                          <a:pt x="77" y="110"/>
                        </a:lnTo>
                        <a:lnTo>
                          <a:pt x="73" y="110"/>
                        </a:lnTo>
                        <a:lnTo>
                          <a:pt x="73" y="114"/>
                        </a:lnTo>
                        <a:lnTo>
                          <a:pt x="69" y="114"/>
                        </a:lnTo>
                        <a:lnTo>
                          <a:pt x="69" y="110"/>
                        </a:lnTo>
                        <a:lnTo>
                          <a:pt x="66" y="110"/>
                        </a:lnTo>
                        <a:lnTo>
                          <a:pt x="66" y="114"/>
                        </a:lnTo>
                        <a:lnTo>
                          <a:pt x="66" y="110"/>
                        </a:lnTo>
                        <a:lnTo>
                          <a:pt x="66" y="114"/>
                        </a:lnTo>
                        <a:lnTo>
                          <a:pt x="62" y="114"/>
                        </a:lnTo>
                        <a:lnTo>
                          <a:pt x="62" y="110"/>
                        </a:lnTo>
                        <a:lnTo>
                          <a:pt x="58" y="110"/>
                        </a:lnTo>
                        <a:lnTo>
                          <a:pt x="54" y="110"/>
                        </a:lnTo>
                        <a:lnTo>
                          <a:pt x="54" y="105"/>
                        </a:lnTo>
                        <a:lnTo>
                          <a:pt x="50" y="105"/>
                        </a:lnTo>
                        <a:lnTo>
                          <a:pt x="50" y="101"/>
                        </a:lnTo>
                        <a:lnTo>
                          <a:pt x="50" y="97"/>
                        </a:lnTo>
                        <a:lnTo>
                          <a:pt x="50" y="93"/>
                        </a:lnTo>
                        <a:lnTo>
                          <a:pt x="46" y="93"/>
                        </a:lnTo>
                        <a:lnTo>
                          <a:pt x="46" y="89"/>
                        </a:lnTo>
                        <a:lnTo>
                          <a:pt x="43" y="89"/>
                        </a:lnTo>
                        <a:lnTo>
                          <a:pt x="43" y="85"/>
                        </a:lnTo>
                        <a:lnTo>
                          <a:pt x="39" y="85"/>
                        </a:lnTo>
                        <a:lnTo>
                          <a:pt x="39" y="89"/>
                        </a:lnTo>
                        <a:lnTo>
                          <a:pt x="39" y="93"/>
                        </a:lnTo>
                        <a:lnTo>
                          <a:pt x="39" y="97"/>
                        </a:lnTo>
                        <a:lnTo>
                          <a:pt x="43" y="97"/>
                        </a:lnTo>
                        <a:lnTo>
                          <a:pt x="39" y="97"/>
                        </a:lnTo>
                        <a:lnTo>
                          <a:pt x="39" y="93"/>
                        </a:lnTo>
                        <a:lnTo>
                          <a:pt x="35" y="93"/>
                        </a:lnTo>
                        <a:lnTo>
                          <a:pt x="35" y="89"/>
                        </a:lnTo>
                        <a:lnTo>
                          <a:pt x="35" y="85"/>
                        </a:lnTo>
                        <a:lnTo>
                          <a:pt x="31" y="85"/>
                        </a:lnTo>
                        <a:lnTo>
                          <a:pt x="31" y="81"/>
                        </a:lnTo>
                        <a:lnTo>
                          <a:pt x="27" y="81"/>
                        </a:lnTo>
                        <a:lnTo>
                          <a:pt x="27" y="77"/>
                        </a:lnTo>
                        <a:lnTo>
                          <a:pt x="23" y="77"/>
                        </a:lnTo>
                        <a:lnTo>
                          <a:pt x="23" y="73"/>
                        </a:lnTo>
                        <a:lnTo>
                          <a:pt x="20" y="73"/>
                        </a:lnTo>
                        <a:lnTo>
                          <a:pt x="20" y="69"/>
                        </a:lnTo>
                        <a:lnTo>
                          <a:pt x="16" y="69"/>
                        </a:lnTo>
                        <a:lnTo>
                          <a:pt x="16" y="65"/>
                        </a:lnTo>
                        <a:lnTo>
                          <a:pt x="12" y="65"/>
                        </a:lnTo>
                        <a:lnTo>
                          <a:pt x="12" y="61"/>
                        </a:lnTo>
                        <a:lnTo>
                          <a:pt x="8" y="61"/>
                        </a:lnTo>
                        <a:lnTo>
                          <a:pt x="8" y="57"/>
                        </a:lnTo>
                        <a:lnTo>
                          <a:pt x="4" y="57"/>
                        </a:lnTo>
                        <a:lnTo>
                          <a:pt x="4" y="53"/>
                        </a:lnTo>
                        <a:lnTo>
                          <a:pt x="4" y="49"/>
                        </a:lnTo>
                        <a:lnTo>
                          <a:pt x="0" y="49"/>
                        </a:lnTo>
                        <a:lnTo>
                          <a:pt x="0" y="45"/>
                        </a:lnTo>
                        <a:lnTo>
                          <a:pt x="0" y="41"/>
                        </a:lnTo>
                        <a:lnTo>
                          <a:pt x="4" y="41"/>
                        </a:lnTo>
                        <a:lnTo>
                          <a:pt x="0" y="37"/>
                        </a:lnTo>
                        <a:lnTo>
                          <a:pt x="4" y="37"/>
                        </a:lnTo>
                        <a:lnTo>
                          <a:pt x="0" y="37"/>
                        </a:lnTo>
                        <a:lnTo>
                          <a:pt x="0" y="33"/>
                        </a:lnTo>
                        <a:lnTo>
                          <a:pt x="4" y="33"/>
                        </a:lnTo>
                        <a:lnTo>
                          <a:pt x="4" y="29"/>
                        </a:lnTo>
                        <a:lnTo>
                          <a:pt x="0" y="29"/>
                        </a:lnTo>
                        <a:lnTo>
                          <a:pt x="0" y="25"/>
                        </a:lnTo>
                        <a:close/>
                      </a:path>
                    </a:pathLst>
                  </a:custGeom>
                  <a:solidFill>
                    <a:srgbClr val="FF0000"/>
                  </a:solidFill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41" name="Freeform 917">
                    <a:extLst>
                      <a:ext uri="{FF2B5EF4-FFF2-40B4-BE49-F238E27FC236}">
                        <a16:creationId xmlns:a16="http://schemas.microsoft.com/office/drawing/2014/main" id="{8545F036-75A5-E1D9-E858-7799C09780E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95" y="1482"/>
                    <a:ext cx="37" cy="32"/>
                  </a:xfrm>
                  <a:custGeom>
                    <a:avLst/>
                    <a:gdLst>
                      <a:gd name="T0" fmla="*/ 23 w 38"/>
                      <a:gd name="T1" fmla="*/ 0 h 33"/>
                      <a:gd name="T2" fmla="*/ 27 w 38"/>
                      <a:gd name="T3" fmla="*/ 0 h 33"/>
                      <a:gd name="T4" fmla="*/ 30 w 38"/>
                      <a:gd name="T5" fmla="*/ 0 h 33"/>
                      <a:gd name="T6" fmla="*/ 30 w 38"/>
                      <a:gd name="T7" fmla="*/ 4 h 33"/>
                      <a:gd name="T8" fmla="*/ 34 w 38"/>
                      <a:gd name="T9" fmla="*/ 4 h 33"/>
                      <a:gd name="T10" fmla="*/ 38 w 38"/>
                      <a:gd name="T11" fmla="*/ 4 h 33"/>
                      <a:gd name="T12" fmla="*/ 38 w 38"/>
                      <a:gd name="T13" fmla="*/ 8 h 33"/>
                      <a:gd name="T14" fmla="*/ 34 w 38"/>
                      <a:gd name="T15" fmla="*/ 8 h 33"/>
                      <a:gd name="T16" fmla="*/ 30 w 38"/>
                      <a:gd name="T17" fmla="*/ 12 h 33"/>
                      <a:gd name="T18" fmla="*/ 30 w 38"/>
                      <a:gd name="T19" fmla="*/ 16 h 33"/>
                      <a:gd name="T20" fmla="*/ 27 w 38"/>
                      <a:gd name="T21" fmla="*/ 16 h 33"/>
                      <a:gd name="T22" fmla="*/ 27 w 38"/>
                      <a:gd name="T23" fmla="*/ 21 h 33"/>
                      <a:gd name="T24" fmla="*/ 23 w 38"/>
                      <a:gd name="T25" fmla="*/ 21 h 33"/>
                      <a:gd name="T26" fmla="*/ 23 w 38"/>
                      <a:gd name="T27" fmla="*/ 25 h 33"/>
                      <a:gd name="T28" fmla="*/ 23 w 38"/>
                      <a:gd name="T29" fmla="*/ 29 h 33"/>
                      <a:gd name="T30" fmla="*/ 19 w 38"/>
                      <a:gd name="T31" fmla="*/ 29 h 33"/>
                      <a:gd name="T32" fmla="*/ 19 w 38"/>
                      <a:gd name="T33" fmla="*/ 33 h 33"/>
                      <a:gd name="T34" fmla="*/ 15 w 38"/>
                      <a:gd name="T35" fmla="*/ 33 h 33"/>
                      <a:gd name="T36" fmla="*/ 11 w 38"/>
                      <a:gd name="T37" fmla="*/ 33 h 33"/>
                      <a:gd name="T38" fmla="*/ 7 w 38"/>
                      <a:gd name="T39" fmla="*/ 33 h 33"/>
                      <a:gd name="T40" fmla="*/ 4 w 38"/>
                      <a:gd name="T41" fmla="*/ 33 h 33"/>
                      <a:gd name="T42" fmla="*/ 0 w 38"/>
                      <a:gd name="T43" fmla="*/ 33 h 33"/>
                      <a:gd name="T44" fmla="*/ 0 w 38"/>
                      <a:gd name="T45" fmla="*/ 29 h 33"/>
                      <a:gd name="T46" fmla="*/ 0 w 38"/>
                      <a:gd name="T47" fmla="*/ 25 h 33"/>
                      <a:gd name="T48" fmla="*/ 0 w 38"/>
                      <a:gd name="T49" fmla="*/ 21 h 33"/>
                      <a:gd name="T50" fmla="*/ 4 w 38"/>
                      <a:gd name="T51" fmla="*/ 21 h 33"/>
                      <a:gd name="T52" fmla="*/ 7 w 38"/>
                      <a:gd name="T53" fmla="*/ 21 h 33"/>
                      <a:gd name="T54" fmla="*/ 11 w 38"/>
                      <a:gd name="T55" fmla="*/ 16 h 33"/>
                      <a:gd name="T56" fmla="*/ 15 w 38"/>
                      <a:gd name="T57" fmla="*/ 16 h 33"/>
                      <a:gd name="T58" fmla="*/ 19 w 38"/>
                      <a:gd name="T59" fmla="*/ 16 h 33"/>
                      <a:gd name="T60" fmla="*/ 19 w 38"/>
                      <a:gd name="T61" fmla="*/ 12 h 33"/>
                      <a:gd name="T62" fmla="*/ 19 w 38"/>
                      <a:gd name="T63" fmla="*/ 8 h 33"/>
                      <a:gd name="T64" fmla="*/ 23 w 38"/>
                      <a:gd name="T65" fmla="*/ 4 h 33"/>
                      <a:gd name="T66" fmla="*/ 23 w 38"/>
                      <a:gd name="T67" fmla="*/ 0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</a:cxnLst>
                    <a:rect l="0" t="0" r="r" b="b"/>
                    <a:pathLst>
                      <a:path w="38" h="33">
                        <a:moveTo>
                          <a:pt x="23" y="0"/>
                        </a:moveTo>
                        <a:lnTo>
                          <a:pt x="27" y="0"/>
                        </a:lnTo>
                        <a:lnTo>
                          <a:pt x="30" y="0"/>
                        </a:lnTo>
                        <a:lnTo>
                          <a:pt x="30" y="4"/>
                        </a:lnTo>
                        <a:lnTo>
                          <a:pt x="34" y="4"/>
                        </a:lnTo>
                        <a:lnTo>
                          <a:pt x="38" y="4"/>
                        </a:lnTo>
                        <a:lnTo>
                          <a:pt x="38" y="8"/>
                        </a:lnTo>
                        <a:lnTo>
                          <a:pt x="34" y="8"/>
                        </a:lnTo>
                        <a:lnTo>
                          <a:pt x="30" y="12"/>
                        </a:lnTo>
                        <a:lnTo>
                          <a:pt x="30" y="16"/>
                        </a:lnTo>
                        <a:lnTo>
                          <a:pt x="27" y="16"/>
                        </a:lnTo>
                        <a:lnTo>
                          <a:pt x="27" y="21"/>
                        </a:lnTo>
                        <a:lnTo>
                          <a:pt x="23" y="21"/>
                        </a:lnTo>
                        <a:lnTo>
                          <a:pt x="23" y="25"/>
                        </a:lnTo>
                        <a:lnTo>
                          <a:pt x="23" y="29"/>
                        </a:lnTo>
                        <a:lnTo>
                          <a:pt x="19" y="29"/>
                        </a:lnTo>
                        <a:lnTo>
                          <a:pt x="19" y="33"/>
                        </a:lnTo>
                        <a:lnTo>
                          <a:pt x="15" y="33"/>
                        </a:lnTo>
                        <a:lnTo>
                          <a:pt x="11" y="33"/>
                        </a:lnTo>
                        <a:lnTo>
                          <a:pt x="7" y="33"/>
                        </a:lnTo>
                        <a:lnTo>
                          <a:pt x="4" y="33"/>
                        </a:lnTo>
                        <a:lnTo>
                          <a:pt x="0" y="33"/>
                        </a:lnTo>
                        <a:lnTo>
                          <a:pt x="0" y="29"/>
                        </a:lnTo>
                        <a:lnTo>
                          <a:pt x="0" y="25"/>
                        </a:lnTo>
                        <a:lnTo>
                          <a:pt x="0" y="21"/>
                        </a:lnTo>
                        <a:lnTo>
                          <a:pt x="4" y="21"/>
                        </a:lnTo>
                        <a:lnTo>
                          <a:pt x="7" y="21"/>
                        </a:lnTo>
                        <a:lnTo>
                          <a:pt x="11" y="16"/>
                        </a:lnTo>
                        <a:lnTo>
                          <a:pt x="15" y="16"/>
                        </a:lnTo>
                        <a:lnTo>
                          <a:pt x="19" y="16"/>
                        </a:lnTo>
                        <a:lnTo>
                          <a:pt x="19" y="12"/>
                        </a:lnTo>
                        <a:lnTo>
                          <a:pt x="19" y="8"/>
                        </a:lnTo>
                        <a:lnTo>
                          <a:pt x="23" y="4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rgbClr val="FF0000"/>
                  </a:solidFill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42" name="Freeform 918">
                    <a:extLst>
                      <a:ext uri="{FF2B5EF4-FFF2-40B4-BE49-F238E27FC236}">
                        <a16:creationId xmlns:a16="http://schemas.microsoft.com/office/drawing/2014/main" id="{D0B2C631-F850-AD9D-4202-8C332459E88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68" y="1482"/>
                    <a:ext cx="61" cy="110"/>
                  </a:xfrm>
                  <a:custGeom>
                    <a:avLst/>
                    <a:gdLst>
                      <a:gd name="T0" fmla="*/ 23 w 61"/>
                      <a:gd name="T1" fmla="*/ 4 h 110"/>
                      <a:gd name="T2" fmla="*/ 30 w 61"/>
                      <a:gd name="T3" fmla="*/ 4 h 110"/>
                      <a:gd name="T4" fmla="*/ 34 w 61"/>
                      <a:gd name="T5" fmla="*/ 0 h 110"/>
                      <a:gd name="T6" fmla="*/ 42 w 61"/>
                      <a:gd name="T7" fmla="*/ 0 h 110"/>
                      <a:gd name="T8" fmla="*/ 46 w 61"/>
                      <a:gd name="T9" fmla="*/ 4 h 110"/>
                      <a:gd name="T10" fmla="*/ 49 w 61"/>
                      <a:gd name="T11" fmla="*/ 8 h 110"/>
                      <a:gd name="T12" fmla="*/ 57 w 61"/>
                      <a:gd name="T13" fmla="*/ 12 h 110"/>
                      <a:gd name="T14" fmla="*/ 57 w 61"/>
                      <a:gd name="T15" fmla="*/ 21 h 110"/>
                      <a:gd name="T16" fmla="*/ 61 w 61"/>
                      <a:gd name="T17" fmla="*/ 25 h 110"/>
                      <a:gd name="T18" fmla="*/ 61 w 61"/>
                      <a:gd name="T19" fmla="*/ 33 h 110"/>
                      <a:gd name="T20" fmla="*/ 61 w 61"/>
                      <a:gd name="T21" fmla="*/ 41 h 110"/>
                      <a:gd name="T22" fmla="*/ 57 w 61"/>
                      <a:gd name="T23" fmla="*/ 45 h 110"/>
                      <a:gd name="T24" fmla="*/ 57 w 61"/>
                      <a:gd name="T25" fmla="*/ 53 h 110"/>
                      <a:gd name="T26" fmla="*/ 61 w 61"/>
                      <a:gd name="T27" fmla="*/ 57 h 110"/>
                      <a:gd name="T28" fmla="*/ 57 w 61"/>
                      <a:gd name="T29" fmla="*/ 61 h 110"/>
                      <a:gd name="T30" fmla="*/ 53 w 61"/>
                      <a:gd name="T31" fmla="*/ 65 h 110"/>
                      <a:gd name="T32" fmla="*/ 49 w 61"/>
                      <a:gd name="T33" fmla="*/ 69 h 110"/>
                      <a:gd name="T34" fmla="*/ 49 w 61"/>
                      <a:gd name="T35" fmla="*/ 77 h 110"/>
                      <a:gd name="T36" fmla="*/ 46 w 61"/>
                      <a:gd name="T37" fmla="*/ 81 h 110"/>
                      <a:gd name="T38" fmla="*/ 46 w 61"/>
                      <a:gd name="T39" fmla="*/ 89 h 110"/>
                      <a:gd name="T40" fmla="*/ 42 w 61"/>
                      <a:gd name="T41" fmla="*/ 93 h 110"/>
                      <a:gd name="T42" fmla="*/ 34 w 61"/>
                      <a:gd name="T43" fmla="*/ 93 h 110"/>
                      <a:gd name="T44" fmla="*/ 30 w 61"/>
                      <a:gd name="T45" fmla="*/ 97 h 110"/>
                      <a:gd name="T46" fmla="*/ 26 w 61"/>
                      <a:gd name="T47" fmla="*/ 93 h 110"/>
                      <a:gd name="T48" fmla="*/ 23 w 61"/>
                      <a:gd name="T49" fmla="*/ 97 h 110"/>
                      <a:gd name="T50" fmla="*/ 19 w 61"/>
                      <a:gd name="T51" fmla="*/ 101 h 110"/>
                      <a:gd name="T52" fmla="*/ 15 w 61"/>
                      <a:gd name="T53" fmla="*/ 106 h 110"/>
                      <a:gd name="T54" fmla="*/ 7 w 61"/>
                      <a:gd name="T55" fmla="*/ 106 h 110"/>
                      <a:gd name="T56" fmla="*/ 7 w 61"/>
                      <a:gd name="T57" fmla="*/ 106 h 110"/>
                      <a:gd name="T58" fmla="*/ 3 w 61"/>
                      <a:gd name="T59" fmla="*/ 101 h 110"/>
                      <a:gd name="T60" fmla="*/ 0 w 61"/>
                      <a:gd name="T61" fmla="*/ 97 h 110"/>
                      <a:gd name="T62" fmla="*/ 0 w 61"/>
                      <a:gd name="T63" fmla="*/ 89 h 110"/>
                      <a:gd name="T64" fmla="*/ 0 w 61"/>
                      <a:gd name="T65" fmla="*/ 81 h 110"/>
                      <a:gd name="T66" fmla="*/ 3 w 61"/>
                      <a:gd name="T67" fmla="*/ 77 h 110"/>
                      <a:gd name="T68" fmla="*/ 11 w 61"/>
                      <a:gd name="T69" fmla="*/ 77 h 110"/>
                      <a:gd name="T70" fmla="*/ 15 w 61"/>
                      <a:gd name="T71" fmla="*/ 73 h 110"/>
                      <a:gd name="T72" fmla="*/ 23 w 61"/>
                      <a:gd name="T73" fmla="*/ 69 h 110"/>
                      <a:gd name="T74" fmla="*/ 26 w 61"/>
                      <a:gd name="T75" fmla="*/ 65 h 110"/>
                      <a:gd name="T76" fmla="*/ 30 w 61"/>
                      <a:gd name="T77" fmla="*/ 61 h 110"/>
                      <a:gd name="T78" fmla="*/ 26 w 61"/>
                      <a:gd name="T79" fmla="*/ 57 h 110"/>
                      <a:gd name="T80" fmla="*/ 30 w 61"/>
                      <a:gd name="T81" fmla="*/ 53 h 110"/>
                      <a:gd name="T82" fmla="*/ 30 w 61"/>
                      <a:gd name="T83" fmla="*/ 45 h 110"/>
                      <a:gd name="T84" fmla="*/ 23 w 61"/>
                      <a:gd name="T85" fmla="*/ 45 h 110"/>
                      <a:gd name="T86" fmla="*/ 19 w 61"/>
                      <a:gd name="T87" fmla="*/ 41 h 110"/>
                      <a:gd name="T88" fmla="*/ 15 w 61"/>
                      <a:gd name="T89" fmla="*/ 37 h 110"/>
                      <a:gd name="T90" fmla="*/ 15 w 61"/>
                      <a:gd name="T91" fmla="*/ 29 h 110"/>
                      <a:gd name="T92" fmla="*/ 11 w 61"/>
                      <a:gd name="T93" fmla="*/ 25 h 110"/>
                      <a:gd name="T94" fmla="*/ 11 w 61"/>
                      <a:gd name="T95" fmla="*/ 16 h 110"/>
                      <a:gd name="T96" fmla="*/ 19 w 61"/>
                      <a:gd name="T97" fmla="*/ 16 h 110"/>
                      <a:gd name="T98" fmla="*/ 23 w 61"/>
                      <a:gd name="T99" fmla="*/ 8 h 110"/>
                      <a:gd name="T100" fmla="*/ 19 w 61"/>
                      <a:gd name="T101" fmla="*/ 4 h 1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</a:cxnLst>
                    <a:rect l="0" t="0" r="r" b="b"/>
                    <a:pathLst>
                      <a:path w="61" h="110">
                        <a:moveTo>
                          <a:pt x="19" y="4"/>
                        </a:moveTo>
                        <a:lnTo>
                          <a:pt x="23" y="4"/>
                        </a:lnTo>
                        <a:lnTo>
                          <a:pt x="26" y="4"/>
                        </a:lnTo>
                        <a:lnTo>
                          <a:pt x="30" y="4"/>
                        </a:lnTo>
                        <a:lnTo>
                          <a:pt x="34" y="4"/>
                        </a:lnTo>
                        <a:lnTo>
                          <a:pt x="34" y="0"/>
                        </a:lnTo>
                        <a:lnTo>
                          <a:pt x="38" y="0"/>
                        </a:lnTo>
                        <a:lnTo>
                          <a:pt x="42" y="0"/>
                        </a:lnTo>
                        <a:lnTo>
                          <a:pt x="46" y="0"/>
                        </a:lnTo>
                        <a:lnTo>
                          <a:pt x="46" y="4"/>
                        </a:lnTo>
                        <a:lnTo>
                          <a:pt x="49" y="4"/>
                        </a:lnTo>
                        <a:lnTo>
                          <a:pt x="49" y="8"/>
                        </a:lnTo>
                        <a:lnTo>
                          <a:pt x="53" y="8"/>
                        </a:lnTo>
                        <a:lnTo>
                          <a:pt x="57" y="12"/>
                        </a:lnTo>
                        <a:lnTo>
                          <a:pt x="57" y="16"/>
                        </a:lnTo>
                        <a:lnTo>
                          <a:pt x="57" y="21"/>
                        </a:lnTo>
                        <a:lnTo>
                          <a:pt x="57" y="25"/>
                        </a:lnTo>
                        <a:lnTo>
                          <a:pt x="61" y="25"/>
                        </a:lnTo>
                        <a:lnTo>
                          <a:pt x="61" y="29"/>
                        </a:lnTo>
                        <a:lnTo>
                          <a:pt x="61" y="33"/>
                        </a:lnTo>
                        <a:lnTo>
                          <a:pt x="61" y="37"/>
                        </a:lnTo>
                        <a:lnTo>
                          <a:pt x="61" y="41"/>
                        </a:lnTo>
                        <a:lnTo>
                          <a:pt x="57" y="41"/>
                        </a:lnTo>
                        <a:lnTo>
                          <a:pt x="57" y="45"/>
                        </a:lnTo>
                        <a:lnTo>
                          <a:pt x="57" y="49"/>
                        </a:lnTo>
                        <a:lnTo>
                          <a:pt x="57" y="53"/>
                        </a:lnTo>
                        <a:lnTo>
                          <a:pt x="61" y="53"/>
                        </a:lnTo>
                        <a:lnTo>
                          <a:pt x="61" y="57"/>
                        </a:lnTo>
                        <a:lnTo>
                          <a:pt x="57" y="57"/>
                        </a:lnTo>
                        <a:lnTo>
                          <a:pt x="57" y="61"/>
                        </a:lnTo>
                        <a:lnTo>
                          <a:pt x="57" y="65"/>
                        </a:lnTo>
                        <a:lnTo>
                          <a:pt x="53" y="65"/>
                        </a:lnTo>
                        <a:lnTo>
                          <a:pt x="53" y="69"/>
                        </a:lnTo>
                        <a:lnTo>
                          <a:pt x="49" y="69"/>
                        </a:lnTo>
                        <a:lnTo>
                          <a:pt x="49" y="73"/>
                        </a:lnTo>
                        <a:lnTo>
                          <a:pt x="49" y="77"/>
                        </a:lnTo>
                        <a:lnTo>
                          <a:pt x="46" y="77"/>
                        </a:lnTo>
                        <a:lnTo>
                          <a:pt x="46" y="81"/>
                        </a:lnTo>
                        <a:lnTo>
                          <a:pt x="46" y="85"/>
                        </a:lnTo>
                        <a:lnTo>
                          <a:pt x="46" y="89"/>
                        </a:lnTo>
                        <a:lnTo>
                          <a:pt x="42" y="89"/>
                        </a:lnTo>
                        <a:lnTo>
                          <a:pt x="42" y="93"/>
                        </a:lnTo>
                        <a:lnTo>
                          <a:pt x="38" y="93"/>
                        </a:lnTo>
                        <a:lnTo>
                          <a:pt x="34" y="93"/>
                        </a:lnTo>
                        <a:lnTo>
                          <a:pt x="34" y="97"/>
                        </a:lnTo>
                        <a:lnTo>
                          <a:pt x="30" y="97"/>
                        </a:lnTo>
                        <a:lnTo>
                          <a:pt x="30" y="93"/>
                        </a:lnTo>
                        <a:lnTo>
                          <a:pt x="26" y="93"/>
                        </a:lnTo>
                        <a:lnTo>
                          <a:pt x="26" y="97"/>
                        </a:lnTo>
                        <a:lnTo>
                          <a:pt x="23" y="97"/>
                        </a:lnTo>
                        <a:lnTo>
                          <a:pt x="23" y="101"/>
                        </a:lnTo>
                        <a:lnTo>
                          <a:pt x="19" y="101"/>
                        </a:lnTo>
                        <a:lnTo>
                          <a:pt x="15" y="101"/>
                        </a:lnTo>
                        <a:lnTo>
                          <a:pt x="15" y="106"/>
                        </a:lnTo>
                        <a:lnTo>
                          <a:pt x="11" y="106"/>
                        </a:lnTo>
                        <a:lnTo>
                          <a:pt x="7" y="106"/>
                        </a:lnTo>
                        <a:lnTo>
                          <a:pt x="7" y="110"/>
                        </a:lnTo>
                        <a:lnTo>
                          <a:pt x="7" y="106"/>
                        </a:lnTo>
                        <a:lnTo>
                          <a:pt x="3" y="106"/>
                        </a:lnTo>
                        <a:lnTo>
                          <a:pt x="3" y="101"/>
                        </a:lnTo>
                        <a:lnTo>
                          <a:pt x="0" y="101"/>
                        </a:lnTo>
                        <a:lnTo>
                          <a:pt x="0" y="97"/>
                        </a:lnTo>
                        <a:lnTo>
                          <a:pt x="0" y="93"/>
                        </a:lnTo>
                        <a:lnTo>
                          <a:pt x="0" y="89"/>
                        </a:lnTo>
                        <a:lnTo>
                          <a:pt x="0" y="85"/>
                        </a:lnTo>
                        <a:lnTo>
                          <a:pt x="0" y="81"/>
                        </a:lnTo>
                        <a:lnTo>
                          <a:pt x="3" y="81"/>
                        </a:lnTo>
                        <a:lnTo>
                          <a:pt x="3" y="77"/>
                        </a:lnTo>
                        <a:lnTo>
                          <a:pt x="7" y="77"/>
                        </a:lnTo>
                        <a:lnTo>
                          <a:pt x="11" y="77"/>
                        </a:lnTo>
                        <a:lnTo>
                          <a:pt x="15" y="77"/>
                        </a:lnTo>
                        <a:lnTo>
                          <a:pt x="15" y="73"/>
                        </a:lnTo>
                        <a:lnTo>
                          <a:pt x="19" y="73"/>
                        </a:lnTo>
                        <a:lnTo>
                          <a:pt x="23" y="69"/>
                        </a:lnTo>
                        <a:lnTo>
                          <a:pt x="23" y="65"/>
                        </a:lnTo>
                        <a:lnTo>
                          <a:pt x="26" y="65"/>
                        </a:lnTo>
                        <a:lnTo>
                          <a:pt x="26" y="61"/>
                        </a:lnTo>
                        <a:lnTo>
                          <a:pt x="30" y="61"/>
                        </a:lnTo>
                        <a:lnTo>
                          <a:pt x="26" y="61"/>
                        </a:lnTo>
                        <a:lnTo>
                          <a:pt x="26" y="57"/>
                        </a:lnTo>
                        <a:lnTo>
                          <a:pt x="26" y="53"/>
                        </a:lnTo>
                        <a:lnTo>
                          <a:pt x="30" y="53"/>
                        </a:lnTo>
                        <a:lnTo>
                          <a:pt x="30" y="49"/>
                        </a:lnTo>
                        <a:lnTo>
                          <a:pt x="30" y="45"/>
                        </a:lnTo>
                        <a:lnTo>
                          <a:pt x="26" y="45"/>
                        </a:lnTo>
                        <a:lnTo>
                          <a:pt x="23" y="45"/>
                        </a:lnTo>
                        <a:lnTo>
                          <a:pt x="23" y="41"/>
                        </a:lnTo>
                        <a:lnTo>
                          <a:pt x="19" y="41"/>
                        </a:lnTo>
                        <a:lnTo>
                          <a:pt x="19" y="37"/>
                        </a:lnTo>
                        <a:lnTo>
                          <a:pt x="15" y="37"/>
                        </a:lnTo>
                        <a:lnTo>
                          <a:pt x="15" y="33"/>
                        </a:lnTo>
                        <a:lnTo>
                          <a:pt x="15" y="29"/>
                        </a:lnTo>
                        <a:lnTo>
                          <a:pt x="11" y="29"/>
                        </a:lnTo>
                        <a:lnTo>
                          <a:pt x="11" y="25"/>
                        </a:lnTo>
                        <a:lnTo>
                          <a:pt x="11" y="21"/>
                        </a:lnTo>
                        <a:lnTo>
                          <a:pt x="11" y="16"/>
                        </a:lnTo>
                        <a:lnTo>
                          <a:pt x="15" y="16"/>
                        </a:lnTo>
                        <a:lnTo>
                          <a:pt x="19" y="16"/>
                        </a:lnTo>
                        <a:lnTo>
                          <a:pt x="19" y="12"/>
                        </a:lnTo>
                        <a:lnTo>
                          <a:pt x="23" y="8"/>
                        </a:lnTo>
                        <a:lnTo>
                          <a:pt x="19" y="8"/>
                        </a:lnTo>
                        <a:lnTo>
                          <a:pt x="19" y="4"/>
                        </a:lnTo>
                        <a:close/>
                      </a:path>
                    </a:pathLst>
                  </a:custGeom>
                  <a:solidFill>
                    <a:srgbClr val="FF0000"/>
                  </a:solidFill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43" name="Freeform 919">
                    <a:extLst>
                      <a:ext uri="{FF2B5EF4-FFF2-40B4-BE49-F238E27FC236}">
                        <a16:creationId xmlns:a16="http://schemas.microsoft.com/office/drawing/2014/main" id="{B1FB795A-49FA-C124-3BB2-4FE3C926DBE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68" y="1482"/>
                    <a:ext cx="38" cy="50"/>
                  </a:xfrm>
                  <a:custGeom>
                    <a:avLst/>
                    <a:gdLst>
                      <a:gd name="T0" fmla="*/ 8 w 39"/>
                      <a:gd name="T1" fmla="*/ 25 h 49"/>
                      <a:gd name="T2" fmla="*/ 8 w 39"/>
                      <a:gd name="T3" fmla="*/ 21 h 49"/>
                      <a:gd name="T4" fmla="*/ 12 w 39"/>
                      <a:gd name="T5" fmla="*/ 21 h 49"/>
                      <a:gd name="T6" fmla="*/ 12 w 39"/>
                      <a:gd name="T7" fmla="*/ 16 h 49"/>
                      <a:gd name="T8" fmla="*/ 16 w 39"/>
                      <a:gd name="T9" fmla="*/ 16 h 49"/>
                      <a:gd name="T10" fmla="*/ 16 w 39"/>
                      <a:gd name="T11" fmla="*/ 12 h 49"/>
                      <a:gd name="T12" fmla="*/ 16 w 39"/>
                      <a:gd name="T13" fmla="*/ 8 h 49"/>
                      <a:gd name="T14" fmla="*/ 19 w 39"/>
                      <a:gd name="T15" fmla="*/ 8 h 49"/>
                      <a:gd name="T16" fmla="*/ 19 w 39"/>
                      <a:gd name="T17" fmla="*/ 4 h 49"/>
                      <a:gd name="T18" fmla="*/ 23 w 39"/>
                      <a:gd name="T19" fmla="*/ 4 h 49"/>
                      <a:gd name="T20" fmla="*/ 23 w 39"/>
                      <a:gd name="T21" fmla="*/ 0 h 49"/>
                      <a:gd name="T22" fmla="*/ 23 w 39"/>
                      <a:gd name="T23" fmla="*/ 4 h 49"/>
                      <a:gd name="T24" fmla="*/ 27 w 39"/>
                      <a:gd name="T25" fmla="*/ 4 h 49"/>
                      <a:gd name="T26" fmla="*/ 31 w 39"/>
                      <a:gd name="T27" fmla="*/ 4 h 49"/>
                      <a:gd name="T28" fmla="*/ 27 w 39"/>
                      <a:gd name="T29" fmla="*/ 4 h 49"/>
                      <a:gd name="T30" fmla="*/ 27 w 39"/>
                      <a:gd name="T31" fmla="*/ 8 h 49"/>
                      <a:gd name="T32" fmla="*/ 27 w 39"/>
                      <a:gd name="T33" fmla="*/ 12 h 49"/>
                      <a:gd name="T34" fmla="*/ 27 w 39"/>
                      <a:gd name="T35" fmla="*/ 16 h 49"/>
                      <a:gd name="T36" fmla="*/ 31 w 39"/>
                      <a:gd name="T37" fmla="*/ 16 h 49"/>
                      <a:gd name="T38" fmla="*/ 35 w 39"/>
                      <a:gd name="T39" fmla="*/ 16 h 49"/>
                      <a:gd name="T40" fmla="*/ 35 w 39"/>
                      <a:gd name="T41" fmla="*/ 21 h 49"/>
                      <a:gd name="T42" fmla="*/ 39 w 39"/>
                      <a:gd name="T43" fmla="*/ 21 h 49"/>
                      <a:gd name="T44" fmla="*/ 39 w 39"/>
                      <a:gd name="T45" fmla="*/ 25 h 49"/>
                      <a:gd name="T46" fmla="*/ 39 w 39"/>
                      <a:gd name="T47" fmla="*/ 29 h 49"/>
                      <a:gd name="T48" fmla="*/ 35 w 39"/>
                      <a:gd name="T49" fmla="*/ 29 h 49"/>
                      <a:gd name="T50" fmla="*/ 31 w 39"/>
                      <a:gd name="T51" fmla="*/ 29 h 49"/>
                      <a:gd name="T52" fmla="*/ 31 w 39"/>
                      <a:gd name="T53" fmla="*/ 33 h 49"/>
                      <a:gd name="T54" fmla="*/ 27 w 39"/>
                      <a:gd name="T55" fmla="*/ 33 h 49"/>
                      <a:gd name="T56" fmla="*/ 27 w 39"/>
                      <a:gd name="T57" fmla="*/ 37 h 49"/>
                      <a:gd name="T58" fmla="*/ 27 w 39"/>
                      <a:gd name="T59" fmla="*/ 41 h 49"/>
                      <a:gd name="T60" fmla="*/ 27 w 39"/>
                      <a:gd name="T61" fmla="*/ 45 h 49"/>
                      <a:gd name="T62" fmla="*/ 23 w 39"/>
                      <a:gd name="T63" fmla="*/ 45 h 49"/>
                      <a:gd name="T64" fmla="*/ 23 w 39"/>
                      <a:gd name="T65" fmla="*/ 41 h 49"/>
                      <a:gd name="T66" fmla="*/ 23 w 39"/>
                      <a:gd name="T67" fmla="*/ 45 h 49"/>
                      <a:gd name="T68" fmla="*/ 23 w 39"/>
                      <a:gd name="T69" fmla="*/ 41 h 49"/>
                      <a:gd name="T70" fmla="*/ 19 w 39"/>
                      <a:gd name="T71" fmla="*/ 41 h 49"/>
                      <a:gd name="T72" fmla="*/ 19 w 39"/>
                      <a:gd name="T73" fmla="*/ 45 h 49"/>
                      <a:gd name="T74" fmla="*/ 16 w 39"/>
                      <a:gd name="T75" fmla="*/ 45 h 49"/>
                      <a:gd name="T76" fmla="*/ 12 w 39"/>
                      <a:gd name="T77" fmla="*/ 45 h 49"/>
                      <a:gd name="T78" fmla="*/ 12 w 39"/>
                      <a:gd name="T79" fmla="*/ 49 h 49"/>
                      <a:gd name="T80" fmla="*/ 8 w 39"/>
                      <a:gd name="T81" fmla="*/ 49 h 49"/>
                      <a:gd name="T82" fmla="*/ 8 w 39"/>
                      <a:gd name="T83" fmla="*/ 45 h 49"/>
                      <a:gd name="T84" fmla="*/ 4 w 39"/>
                      <a:gd name="T85" fmla="*/ 45 h 49"/>
                      <a:gd name="T86" fmla="*/ 4 w 39"/>
                      <a:gd name="T87" fmla="*/ 41 h 49"/>
                      <a:gd name="T88" fmla="*/ 0 w 39"/>
                      <a:gd name="T89" fmla="*/ 41 h 49"/>
                      <a:gd name="T90" fmla="*/ 4 w 39"/>
                      <a:gd name="T91" fmla="*/ 41 h 49"/>
                      <a:gd name="T92" fmla="*/ 8 w 39"/>
                      <a:gd name="T93" fmla="*/ 41 h 49"/>
                      <a:gd name="T94" fmla="*/ 8 w 39"/>
                      <a:gd name="T95" fmla="*/ 37 h 49"/>
                      <a:gd name="T96" fmla="*/ 8 w 39"/>
                      <a:gd name="T97" fmla="*/ 33 h 49"/>
                      <a:gd name="T98" fmla="*/ 8 w 39"/>
                      <a:gd name="T99" fmla="*/ 29 h 49"/>
                      <a:gd name="T100" fmla="*/ 8 w 39"/>
                      <a:gd name="T101" fmla="*/ 25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</a:cxnLst>
                    <a:rect l="0" t="0" r="r" b="b"/>
                    <a:pathLst>
                      <a:path w="39" h="49">
                        <a:moveTo>
                          <a:pt x="8" y="25"/>
                        </a:moveTo>
                        <a:lnTo>
                          <a:pt x="8" y="21"/>
                        </a:lnTo>
                        <a:lnTo>
                          <a:pt x="12" y="21"/>
                        </a:lnTo>
                        <a:lnTo>
                          <a:pt x="12" y="16"/>
                        </a:lnTo>
                        <a:lnTo>
                          <a:pt x="16" y="16"/>
                        </a:lnTo>
                        <a:lnTo>
                          <a:pt x="16" y="12"/>
                        </a:lnTo>
                        <a:lnTo>
                          <a:pt x="16" y="8"/>
                        </a:lnTo>
                        <a:lnTo>
                          <a:pt x="19" y="8"/>
                        </a:lnTo>
                        <a:lnTo>
                          <a:pt x="19" y="4"/>
                        </a:lnTo>
                        <a:lnTo>
                          <a:pt x="23" y="4"/>
                        </a:lnTo>
                        <a:lnTo>
                          <a:pt x="23" y="0"/>
                        </a:lnTo>
                        <a:lnTo>
                          <a:pt x="23" y="4"/>
                        </a:lnTo>
                        <a:lnTo>
                          <a:pt x="27" y="4"/>
                        </a:lnTo>
                        <a:lnTo>
                          <a:pt x="31" y="4"/>
                        </a:lnTo>
                        <a:lnTo>
                          <a:pt x="27" y="4"/>
                        </a:lnTo>
                        <a:lnTo>
                          <a:pt x="27" y="8"/>
                        </a:lnTo>
                        <a:lnTo>
                          <a:pt x="27" y="12"/>
                        </a:lnTo>
                        <a:lnTo>
                          <a:pt x="27" y="16"/>
                        </a:lnTo>
                        <a:lnTo>
                          <a:pt x="31" y="16"/>
                        </a:lnTo>
                        <a:lnTo>
                          <a:pt x="35" y="16"/>
                        </a:lnTo>
                        <a:lnTo>
                          <a:pt x="35" y="21"/>
                        </a:lnTo>
                        <a:lnTo>
                          <a:pt x="39" y="21"/>
                        </a:lnTo>
                        <a:lnTo>
                          <a:pt x="39" y="25"/>
                        </a:lnTo>
                        <a:lnTo>
                          <a:pt x="39" y="29"/>
                        </a:lnTo>
                        <a:lnTo>
                          <a:pt x="35" y="29"/>
                        </a:lnTo>
                        <a:lnTo>
                          <a:pt x="31" y="29"/>
                        </a:lnTo>
                        <a:lnTo>
                          <a:pt x="31" y="33"/>
                        </a:lnTo>
                        <a:lnTo>
                          <a:pt x="27" y="33"/>
                        </a:lnTo>
                        <a:lnTo>
                          <a:pt x="27" y="37"/>
                        </a:lnTo>
                        <a:lnTo>
                          <a:pt x="27" y="41"/>
                        </a:lnTo>
                        <a:lnTo>
                          <a:pt x="27" y="45"/>
                        </a:lnTo>
                        <a:lnTo>
                          <a:pt x="23" y="45"/>
                        </a:lnTo>
                        <a:lnTo>
                          <a:pt x="23" y="41"/>
                        </a:lnTo>
                        <a:lnTo>
                          <a:pt x="23" y="45"/>
                        </a:lnTo>
                        <a:lnTo>
                          <a:pt x="23" y="41"/>
                        </a:lnTo>
                        <a:lnTo>
                          <a:pt x="19" y="41"/>
                        </a:lnTo>
                        <a:lnTo>
                          <a:pt x="19" y="45"/>
                        </a:lnTo>
                        <a:lnTo>
                          <a:pt x="16" y="45"/>
                        </a:lnTo>
                        <a:lnTo>
                          <a:pt x="12" y="45"/>
                        </a:lnTo>
                        <a:lnTo>
                          <a:pt x="12" y="49"/>
                        </a:lnTo>
                        <a:lnTo>
                          <a:pt x="8" y="49"/>
                        </a:lnTo>
                        <a:lnTo>
                          <a:pt x="8" y="45"/>
                        </a:lnTo>
                        <a:lnTo>
                          <a:pt x="4" y="45"/>
                        </a:lnTo>
                        <a:lnTo>
                          <a:pt x="4" y="41"/>
                        </a:lnTo>
                        <a:lnTo>
                          <a:pt x="0" y="41"/>
                        </a:lnTo>
                        <a:lnTo>
                          <a:pt x="4" y="41"/>
                        </a:lnTo>
                        <a:lnTo>
                          <a:pt x="8" y="41"/>
                        </a:lnTo>
                        <a:lnTo>
                          <a:pt x="8" y="37"/>
                        </a:lnTo>
                        <a:lnTo>
                          <a:pt x="8" y="33"/>
                        </a:lnTo>
                        <a:lnTo>
                          <a:pt x="8" y="29"/>
                        </a:lnTo>
                        <a:lnTo>
                          <a:pt x="8" y="25"/>
                        </a:lnTo>
                        <a:close/>
                      </a:path>
                    </a:pathLst>
                  </a:custGeom>
                  <a:solidFill>
                    <a:srgbClr val="FF0000"/>
                  </a:solidFill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44" name="Freeform 920">
                    <a:extLst>
                      <a:ext uri="{FF2B5EF4-FFF2-40B4-BE49-F238E27FC236}">
                        <a16:creationId xmlns:a16="http://schemas.microsoft.com/office/drawing/2014/main" id="{FDD9B480-A4CE-CD0D-EE09-22F3DFE97F0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13" y="1485"/>
                    <a:ext cx="43" cy="41"/>
                  </a:xfrm>
                  <a:custGeom>
                    <a:avLst/>
                    <a:gdLst>
                      <a:gd name="T0" fmla="*/ 19 w 42"/>
                      <a:gd name="T1" fmla="*/ 0 h 41"/>
                      <a:gd name="T2" fmla="*/ 19 w 42"/>
                      <a:gd name="T3" fmla="*/ 4 h 41"/>
                      <a:gd name="T4" fmla="*/ 23 w 42"/>
                      <a:gd name="T5" fmla="*/ 4 h 41"/>
                      <a:gd name="T6" fmla="*/ 27 w 42"/>
                      <a:gd name="T7" fmla="*/ 4 h 41"/>
                      <a:gd name="T8" fmla="*/ 31 w 42"/>
                      <a:gd name="T9" fmla="*/ 8 h 41"/>
                      <a:gd name="T10" fmla="*/ 34 w 42"/>
                      <a:gd name="T11" fmla="*/ 8 h 41"/>
                      <a:gd name="T12" fmla="*/ 34 w 42"/>
                      <a:gd name="T13" fmla="*/ 12 h 41"/>
                      <a:gd name="T14" fmla="*/ 34 w 42"/>
                      <a:gd name="T15" fmla="*/ 17 h 41"/>
                      <a:gd name="T16" fmla="*/ 38 w 42"/>
                      <a:gd name="T17" fmla="*/ 17 h 41"/>
                      <a:gd name="T18" fmla="*/ 42 w 42"/>
                      <a:gd name="T19" fmla="*/ 17 h 41"/>
                      <a:gd name="T20" fmla="*/ 42 w 42"/>
                      <a:gd name="T21" fmla="*/ 21 h 41"/>
                      <a:gd name="T22" fmla="*/ 42 w 42"/>
                      <a:gd name="T23" fmla="*/ 25 h 41"/>
                      <a:gd name="T24" fmla="*/ 38 w 42"/>
                      <a:gd name="T25" fmla="*/ 25 h 41"/>
                      <a:gd name="T26" fmla="*/ 34 w 42"/>
                      <a:gd name="T27" fmla="*/ 25 h 41"/>
                      <a:gd name="T28" fmla="*/ 34 w 42"/>
                      <a:gd name="T29" fmla="*/ 21 h 41"/>
                      <a:gd name="T30" fmla="*/ 31 w 42"/>
                      <a:gd name="T31" fmla="*/ 21 h 41"/>
                      <a:gd name="T32" fmla="*/ 27 w 42"/>
                      <a:gd name="T33" fmla="*/ 21 h 41"/>
                      <a:gd name="T34" fmla="*/ 23 w 42"/>
                      <a:gd name="T35" fmla="*/ 21 h 41"/>
                      <a:gd name="T36" fmla="*/ 23 w 42"/>
                      <a:gd name="T37" fmla="*/ 25 h 41"/>
                      <a:gd name="T38" fmla="*/ 19 w 42"/>
                      <a:gd name="T39" fmla="*/ 25 h 41"/>
                      <a:gd name="T40" fmla="*/ 19 w 42"/>
                      <a:gd name="T41" fmla="*/ 29 h 41"/>
                      <a:gd name="T42" fmla="*/ 19 w 42"/>
                      <a:gd name="T43" fmla="*/ 33 h 41"/>
                      <a:gd name="T44" fmla="*/ 15 w 42"/>
                      <a:gd name="T45" fmla="*/ 33 h 41"/>
                      <a:gd name="T46" fmla="*/ 15 w 42"/>
                      <a:gd name="T47" fmla="*/ 37 h 41"/>
                      <a:gd name="T48" fmla="*/ 11 w 42"/>
                      <a:gd name="T49" fmla="*/ 37 h 41"/>
                      <a:gd name="T50" fmla="*/ 11 w 42"/>
                      <a:gd name="T51" fmla="*/ 41 h 41"/>
                      <a:gd name="T52" fmla="*/ 8 w 42"/>
                      <a:gd name="T53" fmla="*/ 41 h 41"/>
                      <a:gd name="T54" fmla="*/ 8 w 42"/>
                      <a:gd name="T55" fmla="*/ 37 h 41"/>
                      <a:gd name="T56" fmla="*/ 4 w 42"/>
                      <a:gd name="T57" fmla="*/ 37 h 41"/>
                      <a:gd name="T58" fmla="*/ 4 w 42"/>
                      <a:gd name="T59" fmla="*/ 33 h 41"/>
                      <a:gd name="T60" fmla="*/ 0 w 42"/>
                      <a:gd name="T61" fmla="*/ 33 h 41"/>
                      <a:gd name="T62" fmla="*/ 0 w 42"/>
                      <a:gd name="T63" fmla="*/ 29 h 41"/>
                      <a:gd name="T64" fmla="*/ 0 w 42"/>
                      <a:gd name="T65" fmla="*/ 25 h 41"/>
                      <a:gd name="T66" fmla="*/ 4 w 42"/>
                      <a:gd name="T67" fmla="*/ 25 h 41"/>
                      <a:gd name="T68" fmla="*/ 4 w 42"/>
                      <a:gd name="T69" fmla="*/ 21 h 41"/>
                      <a:gd name="T70" fmla="*/ 4 w 42"/>
                      <a:gd name="T71" fmla="*/ 17 h 41"/>
                      <a:gd name="T72" fmla="*/ 8 w 42"/>
                      <a:gd name="T73" fmla="*/ 17 h 41"/>
                      <a:gd name="T74" fmla="*/ 8 w 42"/>
                      <a:gd name="T75" fmla="*/ 12 h 41"/>
                      <a:gd name="T76" fmla="*/ 11 w 42"/>
                      <a:gd name="T77" fmla="*/ 12 h 41"/>
                      <a:gd name="T78" fmla="*/ 11 w 42"/>
                      <a:gd name="T79" fmla="*/ 8 h 41"/>
                      <a:gd name="T80" fmla="*/ 15 w 42"/>
                      <a:gd name="T81" fmla="*/ 4 h 41"/>
                      <a:gd name="T82" fmla="*/ 19 w 42"/>
                      <a:gd name="T83" fmla="*/ 4 h 41"/>
                      <a:gd name="T84" fmla="*/ 19 w 42"/>
                      <a:gd name="T85" fmla="*/ 0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</a:cxnLst>
                    <a:rect l="0" t="0" r="r" b="b"/>
                    <a:pathLst>
                      <a:path w="42" h="41">
                        <a:moveTo>
                          <a:pt x="19" y="0"/>
                        </a:moveTo>
                        <a:lnTo>
                          <a:pt x="19" y="4"/>
                        </a:lnTo>
                        <a:lnTo>
                          <a:pt x="23" y="4"/>
                        </a:lnTo>
                        <a:lnTo>
                          <a:pt x="27" y="4"/>
                        </a:lnTo>
                        <a:lnTo>
                          <a:pt x="31" y="8"/>
                        </a:lnTo>
                        <a:lnTo>
                          <a:pt x="34" y="8"/>
                        </a:lnTo>
                        <a:lnTo>
                          <a:pt x="34" y="12"/>
                        </a:lnTo>
                        <a:lnTo>
                          <a:pt x="34" y="17"/>
                        </a:lnTo>
                        <a:lnTo>
                          <a:pt x="38" y="17"/>
                        </a:lnTo>
                        <a:lnTo>
                          <a:pt x="42" y="17"/>
                        </a:lnTo>
                        <a:lnTo>
                          <a:pt x="42" y="21"/>
                        </a:lnTo>
                        <a:lnTo>
                          <a:pt x="42" y="25"/>
                        </a:lnTo>
                        <a:lnTo>
                          <a:pt x="38" y="25"/>
                        </a:lnTo>
                        <a:lnTo>
                          <a:pt x="34" y="25"/>
                        </a:lnTo>
                        <a:lnTo>
                          <a:pt x="34" y="21"/>
                        </a:lnTo>
                        <a:lnTo>
                          <a:pt x="31" y="21"/>
                        </a:lnTo>
                        <a:lnTo>
                          <a:pt x="27" y="21"/>
                        </a:lnTo>
                        <a:lnTo>
                          <a:pt x="23" y="21"/>
                        </a:lnTo>
                        <a:lnTo>
                          <a:pt x="23" y="25"/>
                        </a:lnTo>
                        <a:lnTo>
                          <a:pt x="19" y="25"/>
                        </a:lnTo>
                        <a:lnTo>
                          <a:pt x="19" y="29"/>
                        </a:lnTo>
                        <a:lnTo>
                          <a:pt x="19" y="33"/>
                        </a:lnTo>
                        <a:lnTo>
                          <a:pt x="15" y="33"/>
                        </a:lnTo>
                        <a:lnTo>
                          <a:pt x="15" y="37"/>
                        </a:lnTo>
                        <a:lnTo>
                          <a:pt x="11" y="37"/>
                        </a:lnTo>
                        <a:lnTo>
                          <a:pt x="11" y="41"/>
                        </a:lnTo>
                        <a:lnTo>
                          <a:pt x="8" y="41"/>
                        </a:lnTo>
                        <a:lnTo>
                          <a:pt x="8" y="37"/>
                        </a:lnTo>
                        <a:lnTo>
                          <a:pt x="4" y="37"/>
                        </a:lnTo>
                        <a:lnTo>
                          <a:pt x="4" y="33"/>
                        </a:lnTo>
                        <a:lnTo>
                          <a:pt x="0" y="33"/>
                        </a:lnTo>
                        <a:lnTo>
                          <a:pt x="0" y="29"/>
                        </a:lnTo>
                        <a:lnTo>
                          <a:pt x="0" y="25"/>
                        </a:lnTo>
                        <a:lnTo>
                          <a:pt x="4" y="25"/>
                        </a:lnTo>
                        <a:lnTo>
                          <a:pt x="4" y="21"/>
                        </a:lnTo>
                        <a:lnTo>
                          <a:pt x="4" y="17"/>
                        </a:lnTo>
                        <a:lnTo>
                          <a:pt x="8" y="17"/>
                        </a:lnTo>
                        <a:lnTo>
                          <a:pt x="8" y="12"/>
                        </a:lnTo>
                        <a:lnTo>
                          <a:pt x="11" y="12"/>
                        </a:lnTo>
                        <a:lnTo>
                          <a:pt x="11" y="8"/>
                        </a:lnTo>
                        <a:lnTo>
                          <a:pt x="15" y="4"/>
                        </a:lnTo>
                        <a:lnTo>
                          <a:pt x="19" y="4"/>
                        </a:lnTo>
                        <a:lnTo>
                          <a:pt x="19" y="0"/>
                        </a:lnTo>
                        <a:close/>
                      </a:path>
                    </a:pathLst>
                  </a:custGeom>
                  <a:solidFill>
                    <a:srgbClr val="FF0000"/>
                  </a:solidFill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45" name="Freeform 921">
                    <a:extLst>
                      <a:ext uri="{FF2B5EF4-FFF2-40B4-BE49-F238E27FC236}">
                        <a16:creationId xmlns:a16="http://schemas.microsoft.com/office/drawing/2014/main" id="{BF2EAA32-5A94-425D-A8FC-118A30DE82C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93" y="1489"/>
                    <a:ext cx="29" cy="21"/>
                  </a:xfrm>
                  <a:custGeom>
                    <a:avLst/>
                    <a:gdLst>
                      <a:gd name="T0" fmla="*/ 4 w 27"/>
                      <a:gd name="T1" fmla="*/ 0 h 21"/>
                      <a:gd name="T2" fmla="*/ 8 w 27"/>
                      <a:gd name="T3" fmla="*/ 0 h 21"/>
                      <a:gd name="T4" fmla="*/ 11 w 27"/>
                      <a:gd name="T5" fmla="*/ 0 h 21"/>
                      <a:gd name="T6" fmla="*/ 15 w 27"/>
                      <a:gd name="T7" fmla="*/ 0 h 21"/>
                      <a:gd name="T8" fmla="*/ 19 w 27"/>
                      <a:gd name="T9" fmla="*/ 0 h 21"/>
                      <a:gd name="T10" fmla="*/ 19 w 27"/>
                      <a:gd name="T11" fmla="*/ 4 h 21"/>
                      <a:gd name="T12" fmla="*/ 23 w 27"/>
                      <a:gd name="T13" fmla="*/ 4 h 21"/>
                      <a:gd name="T14" fmla="*/ 23 w 27"/>
                      <a:gd name="T15" fmla="*/ 8 h 21"/>
                      <a:gd name="T16" fmla="*/ 23 w 27"/>
                      <a:gd name="T17" fmla="*/ 13 h 21"/>
                      <a:gd name="T18" fmla="*/ 27 w 27"/>
                      <a:gd name="T19" fmla="*/ 13 h 21"/>
                      <a:gd name="T20" fmla="*/ 27 w 27"/>
                      <a:gd name="T21" fmla="*/ 17 h 21"/>
                      <a:gd name="T22" fmla="*/ 23 w 27"/>
                      <a:gd name="T23" fmla="*/ 17 h 21"/>
                      <a:gd name="T24" fmla="*/ 23 w 27"/>
                      <a:gd name="T25" fmla="*/ 21 h 21"/>
                      <a:gd name="T26" fmla="*/ 23 w 27"/>
                      <a:gd name="T27" fmla="*/ 17 h 21"/>
                      <a:gd name="T28" fmla="*/ 23 w 27"/>
                      <a:gd name="T29" fmla="*/ 21 h 21"/>
                      <a:gd name="T30" fmla="*/ 19 w 27"/>
                      <a:gd name="T31" fmla="*/ 21 h 21"/>
                      <a:gd name="T32" fmla="*/ 15 w 27"/>
                      <a:gd name="T33" fmla="*/ 21 h 21"/>
                      <a:gd name="T34" fmla="*/ 11 w 27"/>
                      <a:gd name="T35" fmla="*/ 21 h 21"/>
                      <a:gd name="T36" fmla="*/ 8 w 27"/>
                      <a:gd name="T37" fmla="*/ 21 h 21"/>
                      <a:gd name="T38" fmla="*/ 4 w 27"/>
                      <a:gd name="T39" fmla="*/ 21 h 21"/>
                      <a:gd name="T40" fmla="*/ 4 w 27"/>
                      <a:gd name="T41" fmla="*/ 17 h 21"/>
                      <a:gd name="T42" fmla="*/ 0 w 27"/>
                      <a:gd name="T43" fmla="*/ 17 h 21"/>
                      <a:gd name="T44" fmla="*/ 4 w 27"/>
                      <a:gd name="T45" fmla="*/ 17 h 21"/>
                      <a:gd name="T46" fmla="*/ 0 w 27"/>
                      <a:gd name="T47" fmla="*/ 17 h 21"/>
                      <a:gd name="T48" fmla="*/ 4 w 27"/>
                      <a:gd name="T49" fmla="*/ 17 h 21"/>
                      <a:gd name="T50" fmla="*/ 0 w 27"/>
                      <a:gd name="T51" fmla="*/ 17 h 21"/>
                      <a:gd name="T52" fmla="*/ 0 w 27"/>
                      <a:gd name="T53" fmla="*/ 13 h 21"/>
                      <a:gd name="T54" fmla="*/ 4 w 27"/>
                      <a:gd name="T55" fmla="*/ 13 h 21"/>
                      <a:gd name="T56" fmla="*/ 0 w 27"/>
                      <a:gd name="T57" fmla="*/ 13 h 21"/>
                      <a:gd name="T58" fmla="*/ 4 w 27"/>
                      <a:gd name="T59" fmla="*/ 13 h 21"/>
                      <a:gd name="T60" fmla="*/ 0 w 27"/>
                      <a:gd name="T61" fmla="*/ 13 h 21"/>
                      <a:gd name="T62" fmla="*/ 0 w 27"/>
                      <a:gd name="T63" fmla="*/ 8 h 21"/>
                      <a:gd name="T64" fmla="*/ 0 w 27"/>
                      <a:gd name="T65" fmla="*/ 13 h 21"/>
                      <a:gd name="T66" fmla="*/ 0 w 27"/>
                      <a:gd name="T67" fmla="*/ 8 h 21"/>
                      <a:gd name="T68" fmla="*/ 4 w 27"/>
                      <a:gd name="T69" fmla="*/ 8 h 21"/>
                      <a:gd name="T70" fmla="*/ 0 w 27"/>
                      <a:gd name="T71" fmla="*/ 8 h 21"/>
                      <a:gd name="T72" fmla="*/ 4 w 27"/>
                      <a:gd name="T73" fmla="*/ 8 h 21"/>
                      <a:gd name="T74" fmla="*/ 4 w 27"/>
                      <a:gd name="T75" fmla="*/ 4 h 21"/>
                      <a:gd name="T76" fmla="*/ 4 w 27"/>
                      <a:gd name="T77" fmla="*/ 8 h 21"/>
                      <a:gd name="T78" fmla="*/ 4 w 27"/>
                      <a:gd name="T79" fmla="*/ 4 h 21"/>
                      <a:gd name="T80" fmla="*/ 4 w 27"/>
                      <a:gd name="T81" fmla="*/ 0 h 2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</a:cxnLst>
                    <a:rect l="0" t="0" r="r" b="b"/>
                    <a:pathLst>
                      <a:path w="27" h="21">
                        <a:moveTo>
                          <a:pt x="4" y="0"/>
                        </a:moveTo>
                        <a:lnTo>
                          <a:pt x="8" y="0"/>
                        </a:lnTo>
                        <a:lnTo>
                          <a:pt x="11" y="0"/>
                        </a:lnTo>
                        <a:lnTo>
                          <a:pt x="15" y="0"/>
                        </a:lnTo>
                        <a:lnTo>
                          <a:pt x="19" y="0"/>
                        </a:lnTo>
                        <a:lnTo>
                          <a:pt x="19" y="4"/>
                        </a:lnTo>
                        <a:lnTo>
                          <a:pt x="23" y="4"/>
                        </a:lnTo>
                        <a:lnTo>
                          <a:pt x="23" y="8"/>
                        </a:lnTo>
                        <a:lnTo>
                          <a:pt x="23" y="13"/>
                        </a:lnTo>
                        <a:lnTo>
                          <a:pt x="27" y="13"/>
                        </a:lnTo>
                        <a:lnTo>
                          <a:pt x="27" y="17"/>
                        </a:lnTo>
                        <a:lnTo>
                          <a:pt x="23" y="17"/>
                        </a:lnTo>
                        <a:lnTo>
                          <a:pt x="23" y="21"/>
                        </a:lnTo>
                        <a:lnTo>
                          <a:pt x="23" y="17"/>
                        </a:lnTo>
                        <a:lnTo>
                          <a:pt x="23" y="21"/>
                        </a:lnTo>
                        <a:lnTo>
                          <a:pt x="19" y="21"/>
                        </a:lnTo>
                        <a:lnTo>
                          <a:pt x="15" y="21"/>
                        </a:lnTo>
                        <a:lnTo>
                          <a:pt x="11" y="21"/>
                        </a:lnTo>
                        <a:lnTo>
                          <a:pt x="8" y="21"/>
                        </a:lnTo>
                        <a:lnTo>
                          <a:pt x="4" y="21"/>
                        </a:lnTo>
                        <a:lnTo>
                          <a:pt x="4" y="17"/>
                        </a:lnTo>
                        <a:lnTo>
                          <a:pt x="0" y="17"/>
                        </a:lnTo>
                        <a:lnTo>
                          <a:pt x="4" y="17"/>
                        </a:lnTo>
                        <a:lnTo>
                          <a:pt x="0" y="17"/>
                        </a:lnTo>
                        <a:lnTo>
                          <a:pt x="4" y="17"/>
                        </a:lnTo>
                        <a:lnTo>
                          <a:pt x="0" y="17"/>
                        </a:lnTo>
                        <a:lnTo>
                          <a:pt x="0" y="13"/>
                        </a:lnTo>
                        <a:lnTo>
                          <a:pt x="4" y="13"/>
                        </a:lnTo>
                        <a:lnTo>
                          <a:pt x="0" y="13"/>
                        </a:lnTo>
                        <a:lnTo>
                          <a:pt x="4" y="13"/>
                        </a:lnTo>
                        <a:lnTo>
                          <a:pt x="0" y="13"/>
                        </a:lnTo>
                        <a:lnTo>
                          <a:pt x="0" y="8"/>
                        </a:lnTo>
                        <a:lnTo>
                          <a:pt x="0" y="13"/>
                        </a:lnTo>
                        <a:lnTo>
                          <a:pt x="0" y="8"/>
                        </a:lnTo>
                        <a:lnTo>
                          <a:pt x="4" y="8"/>
                        </a:lnTo>
                        <a:lnTo>
                          <a:pt x="0" y="8"/>
                        </a:lnTo>
                        <a:lnTo>
                          <a:pt x="4" y="8"/>
                        </a:lnTo>
                        <a:lnTo>
                          <a:pt x="4" y="4"/>
                        </a:lnTo>
                        <a:lnTo>
                          <a:pt x="4" y="8"/>
                        </a:lnTo>
                        <a:lnTo>
                          <a:pt x="4" y="4"/>
                        </a:lnTo>
                        <a:lnTo>
                          <a:pt x="4" y="0"/>
                        </a:lnTo>
                        <a:close/>
                      </a:path>
                    </a:pathLst>
                  </a:custGeom>
                  <a:solidFill>
                    <a:srgbClr val="FF0000"/>
                  </a:solidFill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46" name="Freeform 922">
                    <a:extLst>
                      <a:ext uri="{FF2B5EF4-FFF2-40B4-BE49-F238E27FC236}">
                        <a16:creationId xmlns:a16="http://schemas.microsoft.com/office/drawing/2014/main" id="{F887A10E-E1E7-0298-0D5A-B1DB1A4BE0C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40" y="1489"/>
                    <a:ext cx="35" cy="44"/>
                  </a:xfrm>
                  <a:custGeom>
                    <a:avLst/>
                    <a:gdLst>
                      <a:gd name="T0" fmla="*/ 0 w 35"/>
                      <a:gd name="T1" fmla="*/ 17 h 45"/>
                      <a:gd name="T2" fmla="*/ 0 w 35"/>
                      <a:gd name="T3" fmla="*/ 13 h 45"/>
                      <a:gd name="T4" fmla="*/ 4 w 35"/>
                      <a:gd name="T5" fmla="*/ 13 h 45"/>
                      <a:gd name="T6" fmla="*/ 8 w 35"/>
                      <a:gd name="T7" fmla="*/ 13 h 45"/>
                      <a:gd name="T8" fmla="*/ 8 w 35"/>
                      <a:gd name="T9" fmla="*/ 17 h 45"/>
                      <a:gd name="T10" fmla="*/ 12 w 35"/>
                      <a:gd name="T11" fmla="*/ 17 h 45"/>
                      <a:gd name="T12" fmla="*/ 12 w 35"/>
                      <a:gd name="T13" fmla="*/ 21 h 45"/>
                      <a:gd name="T14" fmla="*/ 15 w 35"/>
                      <a:gd name="T15" fmla="*/ 21 h 45"/>
                      <a:gd name="T16" fmla="*/ 15 w 35"/>
                      <a:gd name="T17" fmla="*/ 17 h 45"/>
                      <a:gd name="T18" fmla="*/ 19 w 35"/>
                      <a:gd name="T19" fmla="*/ 17 h 45"/>
                      <a:gd name="T20" fmla="*/ 19 w 35"/>
                      <a:gd name="T21" fmla="*/ 13 h 45"/>
                      <a:gd name="T22" fmla="*/ 19 w 35"/>
                      <a:gd name="T23" fmla="*/ 8 h 45"/>
                      <a:gd name="T24" fmla="*/ 23 w 35"/>
                      <a:gd name="T25" fmla="*/ 8 h 45"/>
                      <a:gd name="T26" fmla="*/ 23 w 35"/>
                      <a:gd name="T27" fmla="*/ 4 h 45"/>
                      <a:gd name="T28" fmla="*/ 27 w 35"/>
                      <a:gd name="T29" fmla="*/ 0 h 45"/>
                      <a:gd name="T30" fmla="*/ 27 w 35"/>
                      <a:gd name="T31" fmla="*/ 4 h 45"/>
                      <a:gd name="T32" fmla="*/ 27 w 35"/>
                      <a:gd name="T33" fmla="*/ 8 h 45"/>
                      <a:gd name="T34" fmla="*/ 27 w 35"/>
                      <a:gd name="T35" fmla="*/ 13 h 45"/>
                      <a:gd name="T36" fmla="*/ 31 w 35"/>
                      <a:gd name="T37" fmla="*/ 13 h 45"/>
                      <a:gd name="T38" fmla="*/ 27 w 35"/>
                      <a:gd name="T39" fmla="*/ 17 h 45"/>
                      <a:gd name="T40" fmla="*/ 31 w 35"/>
                      <a:gd name="T41" fmla="*/ 17 h 45"/>
                      <a:gd name="T42" fmla="*/ 31 w 35"/>
                      <a:gd name="T43" fmla="*/ 21 h 45"/>
                      <a:gd name="T44" fmla="*/ 31 w 35"/>
                      <a:gd name="T45" fmla="*/ 25 h 45"/>
                      <a:gd name="T46" fmla="*/ 27 w 35"/>
                      <a:gd name="T47" fmla="*/ 25 h 45"/>
                      <a:gd name="T48" fmla="*/ 27 w 35"/>
                      <a:gd name="T49" fmla="*/ 29 h 45"/>
                      <a:gd name="T50" fmla="*/ 31 w 35"/>
                      <a:gd name="T51" fmla="*/ 29 h 45"/>
                      <a:gd name="T52" fmla="*/ 31 w 35"/>
                      <a:gd name="T53" fmla="*/ 33 h 45"/>
                      <a:gd name="T54" fmla="*/ 35 w 35"/>
                      <a:gd name="T55" fmla="*/ 33 h 45"/>
                      <a:gd name="T56" fmla="*/ 35 w 35"/>
                      <a:gd name="T57" fmla="*/ 37 h 45"/>
                      <a:gd name="T58" fmla="*/ 35 w 35"/>
                      <a:gd name="T59" fmla="*/ 41 h 45"/>
                      <a:gd name="T60" fmla="*/ 31 w 35"/>
                      <a:gd name="T61" fmla="*/ 41 h 45"/>
                      <a:gd name="T62" fmla="*/ 27 w 35"/>
                      <a:gd name="T63" fmla="*/ 41 h 45"/>
                      <a:gd name="T64" fmla="*/ 27 w 35"/>
                      <a:gd name="T65" fmla="*/ 45 h 45"/>
                      <a:gd name="T66" fmla="*/ 23 w 35"/>
                      <a:gd name="T67" fmla="*/ 45 h 45"/>
                      <a:gd name="T68" fmla="*/ 19 w 35"/>
                      <a:gd name="T69" fmla="*/ 45 h 45"/>
                      <a:gd name="T70" fmla="*/ 19 w 35"/>
                      <a:gd name="T71" fmla="*/ 41 h 45"/>
                      <a:gd name="T72" fmla="*/ 19 w 35"/>
                      <a:gd name="T73" fmla="*/ 37 h 45"/>
                      <a:gd name="T74" fmla="*/ 15 w 35"/>
                      <a:gd name="T75" fmla="*/ 37 h 45"/>
                      <a:gd name="T76" fmla="*/ 15 w 35"/>
                      <a:gd name="T77" fmla="*/ 33 h 45"/>
                      <a:gd name="T78" fmla="*/ 12 w 35"/>
                      <a:gd name="T79" fmla="*/ 33 h 45"/>
                      <a:gd name="T80" fmla="*/ 12 w 35"/>
                      <a:gd name="T81" fmla="*/ 29 h 45"/>
                      <a:gd name="T82" fmla="*/ 8 w 35"/>
                      <a:gd name="T83" fmla="*/ 29 h 45"/>
                      <a:gd name="T84" fmla="*/ 8 w 35"/>
                      <a:gd name="T85" fmla="*/ 25 h 45"/>
                      <a:gd name="T86" fmla="*/ 8 w 35"/>
                      <a:gd name="T87" fmla="*/ 21 h 45"/>
                      <a:gd name="T88" fmla="*/ 4 w 35"/>
                      <a:gd name="T89" fmla="*/ 21 h 45"/>
                      <a:gd name="T90" fmla="*/ 8 w 35"/>
                      <a:gd name="T91" fmla="*/ 21 h 45"/>
                      <a:gd name="T92" fmla="*/ 4 w 35"/>
                      <a:gd name="T93" fmla="*/ 21 h 45"/>
                      <a:gd name="T94" fmla="*/ 4 w 35"/>
                      <a:gd name="T95" fmla="*/ 17 h 45"/>
                      <a:gd name="T96" fmla="*/ 0 w 35"/>
                      <a:gd name="T97" fmla="*/ 17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</a:cxnLst>
                    <a:rect l="0" t="0" r="r" b="b"/>
                    <a:pathLst>
                      <a:path w="35" h="45">
                        <a:moveTo>
                          <a:pt x="0" y="17"/>
                        </a:moveTo>
                        <a:lnTo>
                          <a:pt x="0" y="13"/>
                        </a:lnTo>
                        <a:lnTo>
                          <a:pt x="4" y="13"/>
                        </a:lnTo>
                        <a:lnTo>
                          <a:pt x="8" y="13"/>
                        </a:lnTo>
                        <a:lnTo>
                          <a:pt x="8" y="17"/>
                        </a:lnTo>
                        <a:lnTo>
                          <a:pt x="12" y="17"/>
                        </a:lnTo>
                        <a:lnTo>
                          <a:pt x="12" y="21"/>
                        </a:lnTo>
                        <a:lnTo>
                          <a:pt x="15" y="21"/>
                        </a:lnTo>
                        <a:lnTo>
                          <a:pt x="15" y="17"/>
                        </a:lnTo>
                        <a:lnTo>
                          <a:pt x="19" y="17"/>
                        </a:lnTo>
                        <a:lnTo>
                          <a:pt x="19" y="13"/>
                        </a:lnTo>
                        <a:lnTo>
                          <a:pt x="19" y="8"/>
                        </a:lnTo>
                        <a:lnTo>
                          <a:pt x="23" y="8"/>
                        </a:lnTo>
                        <a:lnTo>
                          <a:pt x="23" y="4"/>
                        </a:lnTo>
                        <a:lnTo>
                          <a:pt x="27" y="0"/>
                        </a:lnTo>
                        <a:lnTo>
                          <a:pt x="27" y="4"/>
                        </a:lnTo>
                        <a:lnTo>
                          <a:pt x="27" y="8"/>
                        </a:lnTo>
                        <a:lnTo>
                          <a:pt x="27" y="13"/>
                        </a:lnTo>
                        <a:lnTo>
                          <a:pt x="31" y="13"/>
                        </a:lnTo>
                        <a:lnTo>
                          <a:pt x="27" y="17"/>
                        </a:lnTo>
                        <a:lnTo>
                          <a:pt x="31" y="17"/>
                        </a:lnTo>
                        <a:lnTo>
                          <a:pt x="31" y="21"/>
                        </a:lnTo>
                        <a:lnTo>
                          <a:pt x="31" y="25"/>
                        </a:lnTo>
                        <a:lnTo>
                          <a:pt x="27" y="25"/>
                        </a:lnTo>
                        <a:lnTo>
                          <a:pt x="27" y="29"/>
                        </a:lnTo>
                        <a:lnTo>
                          <a:pt x="31" y="29"/>
                        </a:lnTo>
                        <a:lnTo>
                          <a:pt x="31" y="33"/>
                        </a:lnTo>
                        <a:lnTo>
                          <a:pt x="35" y="33"/>
                        </a:lnTo>
                        <a:lnTo>
                          <a:pt x="35" y="37"/>
                        </a:lnTo>
                        <a:lnTo>
                          <a:pt x="35" y="41"/>
                        </a:lnTo>
                        <a:lnTo>
                          <a:pt x="31" y="41"/>
                        </a:lnTo>
                        <a:lnTo>
                          <a:pt x="27" y="41"/>
                        </a:lnTo>
                        <a:lnTo>
                          <a:pt x="27" y="45"/>
                        </a:lnTo>
                        <a:lnTo>
                          <a:pt x="23" y="45"/>
                        </a:lnTo>
                        <a:lnTo>
                          <a:pt x="19" y="45"/>
                        </a:lnTo>
                        <a:lnTo>
                          <a:pt x="19" y="41"/>
                        </a:lnTo>
                        <a:lnTo>
                          <a:pt x="19" y="37"/>
                        </a:lnTo>
                        <a:lnTo>
                          <a:pt x="15" y="37"/>
                        </a:lnTo>
                        <a:lnTo>
                          <a:pt x="15" y="33"/>
                        </a:lnTo>
                        <a:lnTo>
                          <a:pt x="12" y="33"/>
                        </a:lnTo>
                        <a:lnTo>
                          <a:pt x="12" y="29"/>
                        </a:lnTo>
                        <a:lnTo>
                          <a:pt x="8" y="29"/>
                        </a:lnTo>
                        <a:lnTo>
                          <a:pt x="8" y="25"/>
                        </a:lnTo>
                        <a:lnTo>
                          <a:pt x="8" y="21"/>
                        </a:lnTo>
                        <a:lnTo>
                          <a:pt x="4" y="21"/>
                        </a:lnTo>
                        <a:lnTo>
                          <a:pt x="8" y="21"/>
                        </a:lnTo>
                        <a:lnTo>
                          <a:pt x="4" y="21"/>
                        </a:lnTo>
                        <a:lnTo>
                          <a:pt x="4" y="17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0000"/>
                  </a:solidFill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47" name="Freeform 923">
                    <a:extLst>
                      <a:ext uri="{FF2B5EF4-FFF2-40B4-BE49-F238E27FC236}">
                        <a16:creationId xmlns:a16="http://schemas.microsoft.com/office/drawing/2014/main" id="{98DC3EE9-87C2-9A44-B356-AEB7ABD204B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67" y="1489"/>
                    <a:ext cx="31" cy="49"/>
                  </a:xfrm>
                  <a:custGeom>
                    <a:avLst/>
                    <a:gdLst>
                      <a:gd name="T0" fmla="*/ 15 w 31"/>
                      <a:gd name="T1" fmla="*/ 0 h 49"/>
                      <a:gd name="T2" fmla="*/ 15 w 31"/>
                      <a:gd name="T3" fmla="*/ 8 h 49"/>
                      <a:gd name="T4" fmla="*/ 19 w 31"/>
                      <a:gd name="T5" fmla="*/ 8 h 49"/>
                      <a:gd name="T6" fmla="*/ 19 w 31"/>
                      <a:gd name="T7" fmla="*/ 13 h 49"/>
                      <a:gd name="T8" fmla="*/ 23 w 31"/>
                      <a:gd name="T9" fmla="*/ 13 h 49"/>
                      <a:gd name="T10" fmla="*/ 27 w 31"/>
                      <a:gd name="T11" fmla="*/ 17 h 49"/>
                      <a:gd name="T12" fmla="*/ 31 w 31"/>
                      <a:gd name="T13" fmla="*/ 17 h 49"/>
                      <a:gd name="T14" fmla="*/ 31 w 31"/>
                      <a:gd name="T15" fmla="*/ 21 h 49"/>
                      <a:gd name="T16" fmla="*/ 27 w 31"/>
                      <a:gd name="T17" fmla="*/ 21 h 49"/>
                      <a:gd name="T18" fmla="*/ 31 w 31"/>
                      <a:gd name="T19" fmla="*/ 21 h 49"/>
                      <a:gd name="T20" fmla="*/ 27 w 31"/>
                      <a:gd name="T21" fmla="*/ 21 h 49"/>
                      <a:gd name="T22" fmla="*/ 31 w 31"/>
                      <a:gd name="T23" fmla="*/ 21 h 49"/>
                      <a:gd name="T24" fmla="*/ 31 w 31"/>
                      <a:gd name="T25" fmla="*/ 25 h 49"/>
                      <a:gd name="T26" fmla="*/ 27 w 31"/>
                      <a:gd name="T27" fmla="*/ 25 h 49"/>
                      <a:gd name="T28" fmla="*/ 31 w 31"/>
                      <a:gd name="T29" fmla="*/ 25 h 49"/>
                      <a:gd name="T30" fmla="*/ 31 w 31"/>
                      <a:gd name="T31" fmla="*/ 29 h 49"/>
                      <a:gd name="T32" fmla="*/ 31 w 31"/>
                      <a:gd name="T33" fmla="*/ 25 h 49"/>
                      <a:gd name="T34" fmla="*/ 31 w 31"/>
                      <a:gd name="T35" fmla="*/ 29 h 49"/>
                      <a:gd name="T36" fmla="*/ 27 w 31"/>
                      <a:gd name="T37" fmla="*/ 29 h 49"/>
                      <a:gd name="T38" fmla="*/ 27 w 31"/>
                      <a:gd name="T39" fmla="*/ 33 h 49"/>
                      <a:gd name="T40" fmla="*/ 23 w 31"/>
                      <a:gd name="T41" fmla="*/ 37 h 49"/>
                      <a:gd name="T42" fmla="*/ 23 w 31"/>
                      <a:gd name="T43" fmla="*/ 41 h 49"/>
                      <a:gd name="T44" fmla="*/ 23 w 31"/>
                      <a:gd name="T45" fmla="*/ 45 h 49"/>
                      <a:gd name="T46" fmla="*/ 23 w 31"/>
                      <a:gd name="T47" fmla="*/ 49 h 49"/>
                      <a:gd name="T48" fmla="*/ 19 w 31"/>
                      <a:gd name="T49" fmla="*/ 49 h 49"/>
                      <a:gd name="T50" fmla="*/ 19 w 31"/>
                      <a:gd name="T51" fmla="*/ 45 h 49"/>
                      <a:gd name="T52" fmla="*/ 15 w 31"/>
                      <a:gd name="T53" fmla="*/ 45 h 49"/>
                      <a:gd name="T54" fmla="*/ 15 w 31"/>
                      <a:gd name="T55" fmla="*/ 41 h 49"/>
                      <a:gd name="T56" fmla="*/ 12 w 31"/>
                      <a:gd name="T57" fmla="*/ 41 h 49"/>
                      <a:gd name="T58" fmla="*/ 8 w 31"/>
                      <a:gd name="T59" fmla="*/ 37 h 49"/>
                      <a:gd name="T60" fmla="*/ 4 w 31"/>
                      <a:gd name="T61" fmla="*/ 37 h 49"/>
                      <a:gd name="T62" fmla="*/ 4 w 31"/>
                      <a:gd name="T63" fmla="*/ 41 h 49"/>
                      <a:gd name="T64" fmla="*/ 0 w 31"/>
                      <a:gd name="T65" fmla="*/ 37 h 49"/>
                      <a:gd name="T66" fmla="*/ 0 w 31"/>
                      <a:gd name="T67" fmla="*/ 33 h 49"/>
                      <a:gd name="T68" fmla="*/ 4 w 31"/>
                      <a:gd name="T69" fmla="*/ 33 h 49"/>
                      <a:gd name="T70" fmla="*/ 8 w 31"/>
                      <a:gd name="T71" fmla="*/ 33 h 49"/>
                      <a:gd name="T72" fmla="*/ 8 w 31"/>
                      <a:gd name="T73" fmla="*/ 29 h 49"/>
                      <a:gd name="T74" fmla="*/ 8 w 31"/>
                      <a:gd name="T75" fmla="*/ 25 h 49"/>
                      <a:gd name="T76" fmla="*/ 8 w 31"/>
                      <a:gd name="T77" fmla="*/ 21 h 49"/>
                      <a:gd name="T78" fmla="*/ 4 w 31"/>
                      <a:gd name="T79" fmla="*/ 17 h 49"/>
                      <a:gd name="T80" fmla="*/ 8 w 31"/>
                      <a:gd name="T81" fmla="*/ 17 h 49"/>
                      <a:gd name="T82" fmla="*/ 4 w 31"/>
                      <a:gd name="T83" fmla="*/ 17 h 49"/>
                      <a:gd name="T84" fmla="*/ 4 w 31"/>
                      <a:gd name="T85" fmla="*/ 13 h 49"/>
                      <a:gd name="T86" fmla="*/ 4 w 31"/>
                      <a:gd name="T87" fmla="*/ 8 h 49"/>
                      <a:gd name="T88" fmla="*/ 8 w 31"/>
                      <a:gd name="T89" fmla="*/ 8 h 49"/>
                      <a:gd name="T90" fmla="*/ 8 w 31"/>
                      <a:gd name="T91" fmla="*/ 4 h 49"/>
                      <a:gd name="T92" fmla="*/ 12 w 31"/>
                      <a:gd name="T93" fmla="*/ 4 h 49"/>
                      <a:gd name="T94" fmla="*/ 15 w 31"/>
                      <a:gd name="T95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</a:cxnLst>
                    <a:rect l="0" t="0" r="r" b="b"/>
                    <a:pathLst>
                      <a:path w="31" h="49">
                        <a:moveTo>
                          <a:pt x="15" y="0"/>
                        </a:moveTo>
                        <a:lnTo>
                          <a:pt x="15" y="8"/>
                        </a:lnTo>
                        <a:lnTo>
                          <a:pt x="19" y="8"/>
                        </a:lnTo>
                        <a:lnTo>
                          <a:pt x="19" y="13"/>
                        </a:lnTo>
                        <a:lnTo>
                          <a:pt x="23" y="13"/>
                        </a:lnTo>
                        <a:lnTo>
                          <a:pt x="27" y="17"/>
                        </a:lnTo>
                        <a:lnTo>
                          <a:pt x="31" y="17"/>
                        </a:lnTo>
                        <a:lnTo>
                          <a:pt x="31" y="21"/>
                        </a:lnTo>
                        <a:lnTo>
                          <a:pt x="27" y="21"/>
                        </a:lnTo>
                        <a:lnTo>
                          <a:pt x="31" y="21"/>
                        </a:lnTo>
                        <a:lnTo>
                          <a:pt x="27" y="21"/>
                        </a:lnTo>
                        <a:lnTo>
                          <a:pt x="31" y="21"/>
                        </a:lnTo>
                        <a:lnTo>
                          <a:pt x="31" y="25"/>
                        </a:lnTo>
                        <a:lnTo>
                          <a:pt x="27" y="25"/>
                        </a:lnTo>
                        <a:lnTo>
                          <a:pt x="31" y="25"/>
                        </a:lnTo>
                        <a:lnTo>
                          <a:pt x="31" y="29"/>
                        </a:lnTo>
                        <a:lnTo>
                          <a:pt x="31" y="25"/>
                        </a:lnTo>
                        <a:lnTo>
                          <a:pt x="31" y="29"/>
                        </a:lnTo>
                        <a:lnTo>
                          <a:pt x="27" y="29"/>
                        </a:lnTo>
                        <a:lnTo>
                          <a:pt x="27" y="33"/>
                        </a:lnTo>
                        <a:lnTo>
                          <a:pt x="23" y="37"/>
                        </a:lnTo>
                        <a:lnTo>
                          <a:pt x="23" y="41"/>
                        </a:lnTo>
                        <a:lnTo>
                          <a:pt x="23" y="45"/>
                        </a:lnTo>
                        <a:lnTo>
                          <a:pt x="23" y="49"/>
                        </a:lnTo>
                        <a:lnTo>
                          <a:pt x="19" y="49"/>
                        </a:lnTo>
                        <a:lnTo>
                          <a:pt x="19" y="45"/>
                        </a:lnTo>
                        <a:lnTo>
                          <a:pt x="15" y="45"/>
                        </a:lnTo>
                        <a:lnTo>
                          <a:pt x="15" y="41"/>
                        </a:lnTo>
                        <a:lnTo>
                          <a:pt x="12" y="41"/>
                        </a:lnTo>
                        <a:lnTo>
                          <a:pt x="8" y="37"/>
                        </a:lnTo>
                        <a:lnTo>
                          <a:pt x="4" y="37"/>
                        </a:lnTo>
                        <a:lnTo>
                          <a:pt x="4" y="41"/>
                        </a:lnTo>
                        <a:lnTo>
                          <a:pt x="0" y="37"/>
                        </a:lnTo>
                        <a:lnTo>
                          <a:pt x="0" y="33"/>
                        </a:lnTo>
                        <a:lnTo>
                          <a:pt x="4" y="33"/>
                        </a:lnTo>
                        <a:lnTo>
                          <a:pt x="8" y="33"/>
                        </a:lnTo>
                        <a:lnTo>
                          <a:pt x="8" y="29"/>
                        </a:lnTo>
                        <a:lnTo>
                          <a:pt x="8" y="25"/>
                        </a:lnTo>
                        <a:lnTo>
                          <a:pt x="8" y="21"/>
                        </a:lnTo>
                        <a:lnTo>
                          <a:pt x="4" y="17"/>
                        </a:lnTo>
                        <a:lnTo>
                          <a:pt x="8" y="17"/>
                        </a:lnTo>
                        <a:lnTo>
                          <a:pt x="4" y="17"/>
                        </a:lnTo>
                        <a:lnTo>
                          <a:pt x="4" y="13"/>
                        </a:lnTo>
                        <a:lnTo>
                          <a:pt x="4" y="8"/>
                        </a:lnTo>
                        <a:lnTo>
                          <a:pt x="8" y="8"/>
                        </a:lnTo>
                        <a:lnTo>
                          <a:pt x="8" y="4"/>
                        </a:lnTo>
                        <a:lnTo>
                          <a:pt x="12" y="4"/>
                        </a:lnTo>
                        <a:lnTo>
                          <a:pt x="15" y="0"/>
                        </a:lnTo>
                        <a:close/>
                      </a:path>
                    </a:pathLst>
                  </a:custGeom>
                  <a:solidFill>
                    <a:srgbClr val="FF0000"/>
                  </a:solidFill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48" name="Freeform 924">
                    <a:extLst>
                      <a:ext uri="{FF2B5EF4-FFF2-40B4-BE49-F238E27FC236}">
                        <a16:creationId xmlns:a16="http://schemas.microsoft.com/office/drawing/2014/main" id="{B89002A3-E210-C898-5071-472D5BFD7B9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41" y="1503"/>
                    <a:ext cx="57" cy="67"/>
                  </a:xfrm>
                  <a:custGeom>
                    <a:avLst/>
                    <a:gdLst>
                      <a:gd name="T0" fmla="*/ 38 w 57"/>
                      <a:gd name="T1" fmla="*/ 4 h 68"/>
                      <a:gd name="T2" fmla="*/ 42 w 57"/>
                      <a:gd name="T3" fmla="*/ 8 h 68"/>
                      <a:gd name="T4" fmla="*/ 42 w 57"/>
                      <a:gd name="T5" fmla="*/ 16 h 68"/>
                      <a:gd name="T6" fmla="*/ 46 w 57"/>
                      <a:gd name="T7" fmla="*/ 20 h 68"/>
                      <a:gd name="T8" fmla="*/ 50 w 57"/>
                      <a:gd name="T9" fmla="*/ 24 h 68"/>
                      <a:gd name="T10" fmla="*/ 50 w 57"/>
                      <a:gd name="T11" fmla="*/ 28 h 68"/>
                      <a:gd name="T12" fmla="*/ 50 w 57"/>
                      <a:gd name="T13" fmla="*/ 28 h 68"/>
                      <a:gd name="T14" fmla="*/ 42 w 57"/>
                      <a:gd name="T15" fmla="*/ 28 h 68"/>
                      <a:gd name="T16" fmla="*/ 42 w 57"/>
                      <a:gd name="T17" fmla="*/ 28 h 68"/>
                      <a:gd name="T18" fmla="*/ 34 w 57"/>
                      <a:gd name="T19" fmla="*/ 28 h 68"/>
                      <a:gd name="T20" fmla="*/ 30 w 57"/>
                      <a:gd name="T21" fmla="*/ 32 h 68"/>
                      <a:gd name="T22" fmla="*/ 34 w 57"/>
                      <a:gd name="T23" fmla="*/ 36 h 68"/>
                      <a:gd name="T24" fmla="*/ 42 w 57"/>
                      <a:gd name="T25" fmla="*/ 36 h 68"/>
                      <a:gd name="T26" fmla="*/ 46 w 57"/>
                      <a:gd name="T27" fmla="*/ 40 h 68"/>
                      <a:gd name="T28" fmla="*/ 53 w 57"/>
                      <a:gd name="T29" fmla="*/ 40 h 68"/>
                      <a:gd name="T30" fmla="*/ 53 w 57"/>
                      <a:gd name="T31" fmla="*/ 40 h 68"/>
                      <a:gd name="T32" fmla="*/ 50 w 57"/>
                      <a:gd name="T33" fmla="*/ 44 h 68"/>
                      <a:gd name="T34" fmla="*/ 46 w 57"/>
                      <a:gd name="T35" fmla="*/ 52 h 68"/>
                      <a:gd name="T36" fmla="*/ 42 w 57"/>
                      <a:gd name="T37" fmla="*/ 56 h 68"/>
                      <a:gd name="T38" fmla="*/ 34 w 57"/>
                      <a:gd name="T39" fmla="*/ 56 h 68"/>
                      <a:gd name="T40" fmla="*/ 30 w 57"/>
                      <a:gd name="T41" fmla="*/ 60 h 68"/>
                      <a:gd name="T42" fmla="*/ 27 w 57"/>
                      <a:gd name="T43" fmla="*/ 64 h 68"/>
                      <a:gd name="T44" fmla="*/ 19 w 57"/>
                      <a:gd name="T45" fmla="*/ 68 h 68"/>
                      <a:gd name="T46" fmla="*/ 11 w 57"/>
                      <a:gd name="T47" fmla="*/ 68 h 68"/>
                      <a:gd name="T48" fmla="*/ 7 w 57"/>
                      <a:gd name="T49" fmla="*/ 60 h 68"/>
                      <a:gd name="T50" fmla="*/ 7 w 57"/>
                      <a:gd name="T51" fmla="*/ 56 h 68"/>
                      <a:gd name="T52" fmla="*/ 7 w 57"/>
                      <a:gd name="T53" fmla="*/ 48 h 68"/>
                      <a:gd name="T54" fmla="*/ 7 w 57"/>
                      <a:gd name="T55" fmla="*/ 48 h 68"/>
                      <a:gd name="T56" fmla="*/ 4 w 57"/>
                      <a:gd name="T57" fmla="*/ 44 h 68"/>
                      <a:gd name="T58" fmla="*/ 4 w 57"/>
                      <a:gd name="T59" fmla="*/ 36 h 68"/>
                      <a:gd name="T60" fmla="*/ 0 w 57"/>
                      <a:gd name="T61" fmla="*/ 32 h 68"/>
                      <a:gd name="T62" fmla="*/ 4 w 57"/>
                      <a:gd name="T63" fmla="*/ 28 h 68"/>
                      <a:gd name="T64" fmla="*/ 7 w 57"/>
                      <a:gd name="T65" fmla="*/ 24 h 68"/>
                      <a:gd name="T66" fmla="*/ 11 w 57"/>
                      <a:gd name="T67" fmla="*/ 20 h 68"/>
                      <a:gd name="T68" fmla="*/ 19 w 57"/>
                      <a:gd name="T69" fmla="*/ 16 h 68"/>
                      <a:gd name="T70" fmla="*/ 23 w 57"/>
                      <a:gd name="T71" fmla="*/ 12 h 68"/>
                      <a:gd name="T72" fmla="*/ 23 w 57"/>
                      <a:gd name="T73" fmla="*/ 4 h 68"/>
                      <a:gd name="T74" fmla="*/ 27 w 57"/>
                      <a:gd name="T75" fmla="*/ 0 h 68"/>
                      <a:gd name="T76" fmla="*/ 34 w 57"/>
                      <a:gd name="T77" fmla="*/ 0 h 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</a:cxnLst>
                    <a:rect l="0" t="0" r="r" b="b"/>
                    <a:pathLst>
                      <a:path w="57" h="68">
                        <a:moveTo>
                          <a:pt x="38" y="0"/>
                        </a:moveTo>
                        <a:lnTo>
                          <a:pt x="38" y="4"/>
                        </a:lnTo>
                        <a:lnTo>
                          <a:pt x="38" y="8"/>
                        </a:lnTo>
                        <a:lnTo>
                          <a:pt x="42" y="8"/>
                        </a:lnTo>
                        <a:lnTo>
                          <a:pt x="42" y="12"/>
                        </a:lnTo>
                        <a:lnTo>
                          <a:pt x="42" y="16"/>
                        </a:lnTo>
                        <a:lnTo>
                          <a:pt x="46" y="16"/>
                        </a:lnTo>
                        <a:lnTo>
                          <a:pt x="46" y="20"/>
                        </a:lnTo>
                        <a:lnTo>
                          <a:pt x="50" y="20"/>
                        </a:lnTo>
                        <a:lnTo>
                          <a:pt x="50" y="24"/>
                        </a:lnTo>
                        <a:lnTo>
                          <a:pt x="53" y="24"/>
                        </a:lnTo>
                        <a:lnTo>
                          <a:pt x="50" y="28"/>
                        </a:lnTo>
                        <a:lnTo>
                          <a:pt x="50" y="24"/>
                        </a:lnTo>
                        <a:lnTo>
                          <a:pt x="50" y="28"/>
                        </a:lnTo>
                        <a:lnTo>
                          <a:pt x="46" y="28"/>
                        </a:lnTo>
                        <a:lnTo>
                          <a:pt x="42" y="28"/>
                        </a:lnTo>
                        <a:lnTo>
                          <a:pt x="42" y="24"/>
                        </a:lnTo>
                        <a:lnTo>
                          <a:pt x="42" y="28"/>
                        </a:lnTo>
                        <a:lnTo>
                          <a:pt x="38" y="28"/>
                        </a:lnTo>
                        <a:lnTo>
                          <a:pt x="34" y="28"/>
                        </a:lnTo>
                        <a:lnTo>
                          <a:pt x="30" y="28"/>
                        </a:lnTo>
                        <a:lnTo>
                          <a:pt x="30" y="32"/>
                        </a:lnTo>
                        <a:lnTo>
                          <a:pt x="30" y="36"/>
                        </a:lnTo>
                        <a:lnTo>
                          <a:pt x="34" y="36"/>
                        </a:lnTo>
                        <a:lnTo>
                          <a:pt x="38" y="36"/>
                        </a:lnTo>
                        <a:lnTo>
                          <a:pt x="42" y="36"/>
                        </a:lnTo>
                        <a:lnTo>
                          <a:pt x="42" y="40"/>
                        </a:lnTo>
                        <a:lnTo>
                          <a:pt x="46" y="40"/>
                        </a:lnTo>
                        <a:lnTo>
                          <a:pt x="50" y="40"/>
                        </a:lnTo>
                        <a:lnTo>
                          <a:pt x="53" y="40"/>
                        </a:lnTo>
                        <a:lnTo>
                          <a:pt x="57" y="40"/>
                        </a:lnTo>
                        <a:lnTo>
                          <a:pt x="53" y="40"/>
                        </a:lnTo>
                        <a:lnTo>
                          <a:pt x="53" y="44"/>
                        </a:lnTo>
                        <a:lnTo>
                          <a:pt x="50" y="44"/>
                        </a:lnTo>
                        <a:lnTo>
                          <a:pt x="50" y="48"/>
                        </a:lnTo>
                        <a:lnTo>
                          <a:pt x="46" y="52"/>
                        </a:lnTo>
                        <a:lnTo>
                          <a:pt x="42" y="52"/>
                        </a:lnTo>
                        <a:lnTo>
                          <a:pt x="42" y="56"/>
                        </a:lnTo>
                        <a:lnTo>
                          <a:pt x="38" y="56"/>
                        </a:lnTo>
                        <a:lnTo>
                          <a:pt x="34" y="56"/>
                        </a:lnTo>
                        <a:lnTo>
                          <a:pt x="30" y="56"/>
                        </a:lnTo>
                        <a:lnTo>
                          <a:pt x="30" y="60"/>
                        </a:lnTo>
                        <a:lnTo>
                          <a:pt x="27" y="60"/>
                        </a:lnTo>
                        <a:lnTo>
                          <a:pt x="27" y="64"/>
                        </a:lnTo>
                        <a:lnTo>
                          <a:pt x="23" y="64"/>
                        </a:lnTo>
                        <a:lnTo>
                          <a:pt x="19" y="68"/>
                        </a:lnTo>
                        <a:lnTo>
                          <a:pt x="15" y="68"/>
                        </a:lnTo>
                        <a:lnTo>
                          <a:pt x="11" y="68"/>
                        </a:lnTo>
                        <a:lnTo>
                          <a:pt x="11" y="64"/>
                        </a:lnTo>
                        <a:lnTo>
                          <a:pt x="7" y="60"/>
                        </a:lnTo>
                        <a:lnTo>
                          <a:pt x="4" y="56"/>
                        </a:lnTo>
                        <a:lnTo>
                          <a:pt x="7" y="56"/>
                        </a:lnTo>
                        <a:lnTo>
                          <a:pt x="7" y="52"/>
                        </a:lnTo>
                        <a:lnTo>
                          <a:pt x="7" y="48"/>
                        </a:lnTo>
                        <a:lnTo>
                          <a:pt x="4" y="48"/>
                        </a:lnTo>
                        <a:lnTo>
                          <a:pt x="7" y="48"/>
                        </a:lnTo>
                        <a:lnTo>
                          <a:pt x="4" y="48"/>
                        </a:lnTo>
                        <a:lnTo>
                          <a:pt x="4" y="44"/>
                        </a:lnTo>
                        <a:lnTo>
                          <a:pt x="4" y="40"/>
                        </a:lnTo>
                        <a:lnTo>
                          <a:pt x="4" y="36"/>
                        </a:lnTo>
                        <a:lnTo>
                          <a:pt x="0" y="36"/>
                        </a:lnTo>
                        <a:lnTo>
                          <a:pt x="0" y="32"/>
                        </a:lnTo>
                        <a:lnTo>
                          <a:pt x="0" y="28"/>
                        </a:lnTo>
                        <a:lnTo>
                          <a:pt x="4" y="28"/>
                        </a:lnTo>
                        <a:lnTo>
                          <a:pt x="4" y="24"/>
                        </a:lnTo>
                        <a:lnTo>
                          <a:pt x="7" y="24"/>
                        </a:lnTo>
                        <a:lnTo>
                          <a:pt x="7" y="20"/>
                        </a:lnTo>
                        <a:lnTo>
                          <a:pt x="11" y="20"/>
                        </a:lnTo>
                        <a:lnTo>
                          <a:pt x="15" y="16"/>
                        </a:lnTo>
                        <a:lnTo>
                          <a:pt x="19" y="16"/>
                        </a:lnTo>
                        <a:lnTo>
                          <a:pt x="19" y="12"/>
                        </a:lnTo>
                        <a:lnTo>
                          <a:pt x="23" y="12"/>
                        </a:lnTo>
                        <a:lnTo>
                          <a:pt x="23" y="8"/>
                        </a:lnTo>
                        <a:lnTo>
                          <a:pt x="23" y="4"/>
                        </a:lnTo>
                        <a:lnTo>
                          <a:pt x="27" y="4"/>
                        </a:lnTo>
                        <a:lnTo>
                          <a:pt x="27" y="0"/>
                        </a:lnTo>
                        <a:lnTo>
                          <a:pt x="30" y="0"/>
                        </a:lnTo>
                        <a:lnTo>
                          <a:pt x="34" y="0"/>
                        </a:lnTo>
                        <a:lnTo>
                          <a:pt x="38" y="0"/>
                        </a:lnTo>
                        <a:close/>
                      </a:path>
                    </a:pathLst>
                  </a:custGeom>
                  <a:solidFill>
                    <a:srgbClr val="FF0000"/>
                  </a:solidFill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49" name="Freeform 925">
                    <a:extLst>
                      <a:ext uri="{FF2B5EF4-FFF2-40B4-BE49-F238E27FC236}">
                        <a16:creationId xmlns:a16="http://schemas.microsoft.com/office/drawing/2014/main" id="{A26EE7BD-DC13-F84A-C12D-29A99158D7A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01" y="1503"/>
                    <a:ext cx="49" cy="55"/>
                  </a:xfrm>
                  <a:custGeom>
                    <a:avLst/>
                    <a:gdLst>
                      <a:gd name="T0" fmla="*/ 4 w 50"/>
                      <a:gd name="T1" fmla="*/ 4 h 56"/>
                      <a:gd name="T2" fmla="*/ 7 w 50"/>
                      <a:gd name="T3" fmla="*/ 4 h 56"/>
                      <a:gd name="T4" fmla="*/ 11 w 50"/>
                      <a:gd name="T5" fmla="*/ 4 h 56"/>
                      <a:gd name="T6" fmla="*/ 11 w 50"/>
                      <a:gd name="T7" fmla="*/ 0 h 56"/>
                      <a:gd name="T8" fmla="*/ 11 w 50"/>
                      <a:gd name="T9" fmla="*/ 4 h 56"/>
                      <a:gd name="T10" fmla="*/ 15 w 50"/>
                      <a:gd name="T11" fmla="*/ 4 h 56"/>
                      <a:gd name="T12" fmla="*/ 15 w 50"/>
                      <a:gd name="T13" fmla="*/ 0 h 56"/>
                      <a:gd name="T14" fmla="*/ 19 w 50"/>
                      <a:gd name="T15" fmla="*/ 0 h 56"/>
                      <a:gd name="T16" fmla="*/ 23 w 50"/>
                      <a:gd name="T17" fmla="*/ 4 h 56"/>
                      <a:gd name="T18" fmla="*/ 27 w 50"/>
                      <a:gd name="T19" fmla="*/ 4 h 56"/>
                      <a:gd name="T20" fmla="*/ 27 w 50"/>
                      <a:gd name="T21" fmla="*/ 8 h 56"/>
                      <a:gd name="T22" fmla="*/ 27 w 50"/>
                      <a:gd name="T23" fmla="*/ 4 h 56"/>
                      <a:gd name="T24" fmla="*/ 27 w 50"/>
                      <a:gd name="T25" fmla="*/ 8 h 56"/>
                      <a:gd name="T26" fmla="*/ 30 w 50"/>
                      <a:gd name="T27" fmla="*/ 8 h 56"/>
                      <a:gd name="T28" fmla="*/ 30 w 50"/>
                      <a:gd name="T29" fmla="*/ 12 h 56"/>
                      <a:gd name="T30" fmla="*/ 34 w 50"/>
                      <a:gd name="T31" fmla="*/ 12 h 56"/>
                      <a:gd name="T32" fmla="*/ 34 w 50"/>
                      <a:gd name="T33" fmla="*/ 16 h 56"/>
                      <a:gd name="T34" fmla="*/ 34 w 50"/>
                      <a:gd name="T35" fmla="*/ 20 h 56"/>
                      <a:gd name="T36" fmla="*/ 34 w 50"/>
                      <a:gd name="T37" fmla="*/ 24 h 56"/>
                      <a:gd name="T38" fmla="*/ 34 w 50"/>
                      <a:gd name="T39" fmla="*/ 28 h 56"/>
                      <a:gd name="T40" fmla="*/ 38 w 50"/>
                      <a:gd name="T41" fmla="*/ 28 h 56"/>
                      <a:gd name="T42" fmla="*/ 38 w 50"/>
                      <a:gd name="T43" fmla="*/ 32 h 56"/>
                      <a:gd name="T44" fmla="*/ 42 w 50"/>
                      <a:gd name="T45" fmla="*/ 32 h 56"/>
                      <a:gd name="T46" fmla="*/ 46 w 50"/>
                      <a:gd name="T47" fmla="*/ 32 h 56"/>
                      <a:gd name="T48" fmla="*/ 50 w 50"/>
                      <a:gd name="T49" fmla="*/ 32 h 56"/>
                      <a:gd name="T50" fmla="*/ 50 w 50"/>
                      <a:gd name="T51" fmla="*/ 36 h 56"/>
                      <a:gd name="T52" fmla="*/ 50 w 50"/>
                      <a:gd name="T53" fmla="*/ 40 h 56"/>
                      <a:gd name="T54" fmla="*/ 50 w 50"/>
                      <a:gd name="T55" fmla="*/ 44 h 56"/>
                      <a:gd name="T56" fmla="*/ 46 w 50"/>
                      <a:gd name="T57" fmla="*/ 44 h 56"/>
                      <a:gd name="T58" fmla="*/ 46 w 50"/>
                      <a:gd name="T59" fmla="*/ 40 h 56"/>
                      <a:gd name="T60" fmla="*/ 42 w 50"/>
                      <a:gd name="T61" fmla="*/ 40 h 56"/>
                      <a:gd name="T62" fmla="*/ 38 w 50"/>
                      <a:gd name="T63" fmla="*/ 40 h 56"/>
                      <a:gd name="T64" fmla="*/ 34 w 50"/>
                      <a:gd name="T65" fmla="*/ 40 h 56"/>
                      <a:gd name="T66" fmla="*/ 34 w 50"/>
                      <a:gd name="T67" fmla="*/ 44 h 56"/>
                      <a:gd name="T68" fmla="*/ 34 w 50"/>
                      <a:gd name="T69" fmla="*/ 48 h 56"/>
                      <a:gd name="T70" fmla="*/ 34 w 50"/>
                      <a:gd name="T71" fmla="*/ 52 h 56"/>
                      <a:gd name="T72" fmla="*/ 34 w 50"/>
                      <a:gd name="T73" fmla="*/ 56 h 56"/>
                      <a:gd name="T74" fmla="*/ 30 w 50"/>
                      <a:gd name="T75" fmla="*/ 56 h 56"/>
                      <a:gd name="T76" fmla="*/ 30 w 50"/>
                      <a:gd name="T77" fmla="*/ 52 h 56"/>
                      <a:gd name="T78" fmla="*/ 27 w 50"/>
                      <a:gd name="T79" fmla="*/ 52 h 56"/>
                      <a:gd name="T80" fmla="*/ 27 w 50"/>
                      <a:gd name="T81" fmla="*/ 48 h 56"/>
                      <a:gd name="T82" fmla="*/ 23 w 50"/>
                      <a:gd name="T83" fmla="*/ 48 h 56"/>
                      <a:gd name="T84" fmla="*/ 23 w 50"/>
                      <a:gd name="T85" fmla="*/ 44 h 56"/>
                      <a:gd name="T86" fmla="*/ 23 w 50"/>
                      <a:gd name="T87" fmla="*/ 40 h 56"/>
                      <a:gd name="T88" fmla="*/ 19 w 50"/>
                      <a:gd name="T89" fmla="*/ 40 h 56"/>
                      <a:gd name="T90" fmla="*/ 19 w 50"/>
                      <a:gd name="T91" fmla="*/ 36 h 56"/>
                      <a:gd name="T92" fmla="*/ 19 w 50"/>
                      <a:gd name="T93" fmla="*/ 32 h 56"/>
                      <a:gd name="T94" fmla="*/ 19 w 50"/>
                      <a:gd name="T95" fmla="*/ 28 h 56"/>
                      <a:gd name="T96" fmla="*/ 15 w 50"/>
                      <a:gd name="T97" fmla="*/ 28 h 56"/>
                      <a:gd name="T98" fmla="*/ 19 w 50"/>
                      <a:gd name="T99" fmla="*/ 28 h 56"/>
                      <a:gd name="T100" fmla="*/ 15 w 50"/>
                      <a:gd name="T101" fmla="*/ 24 h 56"/>
                      <a:gd name="T102" fmla="*/ 15 w 50"/>
                      <a:gd name="T103" fmla="*/ 20 h 56"/>
                      <a:gd name="T104" fmla="*/ 11 w 50"/>
                      <a:gd name="T105" fmla="*/ 20 h 56"/>
                      <a:gd name="T106" fmla="*/ 7 w 50"/>
                      <a:gd name="T107" fmla="*/ 20 h 56"/>
                      <a:gd name="T108" fmla="*/ 4 w 50"/>
                      <a:gd name="T109" fmla="*/ 20 h 56"/>
                      <a:gd name="T110" fmla="*/ 4 w 50"/>
                      <a:gd name="T111" fmla="*/ 16 h 56"/>
                      <a:gd name="T112" fmla="*/ 4 w 50"/>
                      <a:gd name="T113" fmla="*/ 12 h 56"/>
                      <a:gd name="T114" fmla="*/ 0 w 50"/>
                      <a:gd name="T115" fmla="*/ 12 h 56"/>
                      <a:gd name="T116" fmla="*/ 0 w 50"/>
                      <a:gd name="T117" fmla="*/ 8 h 56"/>
                      <a:gd name="T118" fmla="*/ 4 w 50"/>
                      <a:gd name="T119" fmla="*/ 8 h 56"/>
                      <a:gd name="T120" fmla="*/ 4 w 50"/>
                      <a:gd name="T121" fmla="*/ 4 h 5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</a:cxnLst>
                    <a:rect l="0" t="0" r="r" b="b"/>
                    <a:pathLst>
                      <a:path w="50" h="56">
                        <a:moveTo>
                          <a:pt x="4" y="4"/>
                        </a:moveTo>
                        <a:lnTo>
                          <a:pt x="7" y="4"/>
                        </a:lnTo>
                        <a:lnTo>
                          <a:pt x="11" y="4"/>
                        </a:lnTo>
                        <a:lnTo>
                          <a:pt x="11" y="0"/>
                        </a:lnTo>
                        <a:lnTo>
                          <a:pt x="11" y="4"/>
                        </a:lnTo>
                        <a:lnTo>
                          <a:pt x="15" y="4"/>
                        </a:lnTo>
                        <a:lnTo>
                          <a:pt x="15" y="0"/>
                        </a:lnTo>
                        <a:lnTo>
                          <a:pt x="19" y="0"/>
                        </a:lnTo>
                        <a:lnTo>
                          <a:pt x="23" y="4"/>
                        </a:lnTo>
                        <a:lnTo>
                          <a:pt x="27" y="4"/>
                        </a:lnTo>
                        <a:lnTo>
                          <a:pt x="27" y="8"/>
                        </a:lnTo>
                        <a:lnTo>
                          <a:pt x="27" y="4"/>
                        </a:lnTo>
                        <a:lnTo>
                          <a:pt x="27" y="8"/>
                        </a:lnTo>
                        <a:lnTo>
                          <a:pt x="30" y="8"/>
                        </a:lnTo>
                        <a:lnTo>
                          <a:pt x="30" y="12"/>
                        </a:lnTo>
                        <a:lnTo>
                          <a:pt x="34" y="12"/>
                        </a:lnTo>
                        <a:lnTo>
                          <a:pt x="34" y="16"/>
                        </a:lnTo>
                        <a:lnTo>
                          <a:pt x="34" y="20"/>
                        </a:lnTo>
                        <a:lnTo>
                          <a:pt x="34" y="24"/>
                        </a:lnTo>
                        <a:lnTo>
                          <a:pt x="34" y="28"/>
                        </a:lnTo>
                        <a:lnTo>
                          <a:pt x="38" y="28"/>
                        </a:lnTo>
                        <a:lnTo>
                          <a:pt x="38" y="32"/>
                        </a:lnTo>
                        <a:lnTo>
                          <a:pt x="42" y="32"/>
                        </a:lnTo>
                        <a:lnTo>
                          <a:pt x="46" y="32"/>
                        </a:lnTo>
                        <a:lnTo>
                          <a:pt x="50" y="32"/>
                        </a:lnTo>
                        <a:lnTo>
                          <a:pt x="50" y="36"/>
                        </a:lnTo>
                        <a:lnTo>
                          <a:pt x="50" y="40"/>
                        </a:lnTo>
                        <a:lnTo>
                          <a:pt x="50" y="44"/>
                        </a:lnTo>
                        <a:lnTo>
                          <a:pt x="46" y="44"/>
                        </a:lnTo>
                        <a:lnTo>
                          <a:pt x="46" y="40"/>
                        </a:lnTo>
                        <a:lnTo>
                          <a:pt x="42" y="40"/>
                        </a:lnTo>
                        <a:lnTo>
                          <a:pt x="38" y="40"/>
                        </a:lnTo>
                        <a:lnTo>
                          <a:pt x="34" y="40"/>
                        </a:lnTo>
                        <a:lnTo>
                          <a:pt x="34" y="44"/>
                        </a:lnTo>
                        <a:lnTo>
                          <a:pt x="34" y="48"/>
                        </a:lnTo>
                        <a:lnTo>
                          <a:pt x="34" y="52"/>
                        </a:lnTo>
                        <a:lnTo>
                          <a:pt x="34" y="56"/>
                        </a:lnTo>
                        <a:lnTo>
                          <a:pt x="30" y="56"/>
                        </a:lnTo>
                        <a:lnTo>
                          <a:pt x="30" y="52"/>
                        </a:lnTo>
                        <a:lnTo>
                          <a:pt x="27" y="52"/>
                        </a:lnTo>
                        <a:lnTo>
                          <a:pt x="27" y="48"/>
                        </a:lnTo>
                        <a:lnTo>
                          <a:pt x="23" y="48"/>
                        </a:lnTo>
                        <a:lnTo>
                          <a:pt x="23" y="44"/>
                        </a:lnTo>
                        <a:lnTo>
                          <a:pt x="23" y="40"/>
                        </a:lnTo>
                        <a:lnTo>
                          <a:pt x="19" y="40"/>
                        </a:lnTo>
                        <a:lnTo>
                          <a:pt x="19" y="36"/>
                        </a:lnTo>
                        <a:lnTo>
                          <a:pt x="19" y="32"/>
                        </a:lnTo>
                        <a:lnTo>
                          <a:pt x="19" y="28"/>
                        </a:lnTo>
                        <a:lnTo>
                          <a:pt x="15" y="28"/>
                        </a:lnTo>
                        <a:lnTo>
                          <a:pt x="19" y="28"/>
                        </a:lnTo>
                        <a:lnTo>
                          <a:pt x="15" y="24"/>
                        </a:lnTo>
                        <a:lnTo>
                          <a:pt x="15" y="20"/>
                        </a:lnTo>
                        <a:lnTo>
                          <a:pt x="11" y="20"/>
                        </a:lnTo>
                        <a:lnTo>
                          <a:pt x="7" y="20"/>
                        </a:lnTo>
                        <a:lnTo>
                          <a:pt x="4" y="20"/>
                        </a:lnTo>
                        <a:lnTo>
                          <a:pt x="4" y="16"/>
                        </a:lnTo>
                        <a:lnTo>
                          <a:pt x="4" y="12"/>
                        </a:lnTo>
                        <a:lnTo>
                          <a:pt x="0" y="12"/>
                        </a:lnTo>
                        <a:lnTo>
                          <a:pt x="0" y="8"/>
                        </a:lnTo>
                        <a:lnTo>
                          <a:pt x="4" y="8"/>
                        </a:lnTo>
                        <a:lnTo>
                          <a:pt x="4" y="4"/>
                        </a:lnTo>
                        <a:close/>
                      </a:path>
                    </a:pathLst>
                  </a:custGeom>
                  <a:solidFill>
                    <a:srgbClr val="FF0000"/>
                  </a:solidFill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50" name="Freeform 926">
                    <a:extLst>
                      <a:ext uri="{FF2B5EF4-FFF2-40B4-BE49-F238E27FC236}">
                        <a16:creationId xmlns:a16="http://schemas.microsoft.com/office/drawing/2014/main" id="{558AB252-419D-37F3-4EF3-E6776114AFC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32" y="1506"/>
                    <a:ext cx="28" cy="32"/>
                  </a:xfrm>
                  <a:custGeom>
                    <a:avLst/>
                    <a:gdLst>
                      <a:gd name="T0" fmla="*/ 0 w 27"/>
                      <a:gd name="T1" fmla="*/ 4 h 32"/>
                      <a:gd name="T2" fmla="*/ 4 w 27"/>
                      <a:gd name="T3" fmla="*/ 4 h 32"/>
                      <a:gd name="T4" fmla="*/ 4 w 27"/>
                      <a:gd name="T5" fmla="*/ 0 h 32"/>
                      <a:gd name="T6" fmla="*/ 8 w 27"/>
                      <a:gd name="T7" fmla="*/ 0 h 32"/>
                      <a:gd name="T8" fmla="*/ 12 w 27"/>
                      <a:gd name="T9" fmla="*/ 0 h 32"/>
                      <a:gd name="T10" fmla="*/ 12 w 27"/>
                      <a:gd name="T11" fmla="*/ 4 h 32"/>
                      <a:gd name="T12" fmla="*/ 16 w 27"/>
                      <a:gd name="T13" fmla="*/ 4 h 32"/>
                      <a:gd name="T14" fmla="*/ 12 w 27"/>
                      <a:gd name="T15" fmla="*/ 4 h 32"/>
                      <a:gd name="T16" fmla="*/ 16 w 27"/>
                      <a:gd name="T17" fmla="*/ 4 h 32"/>
                      <a:gd name="T18" fmla="*/ 16 w 27"/>
                      <a:gd name="T19" fmla="*/ 8 h 32"/>
                      <a:gd name="T20" fmla="*/ 16 w 27"/>
                      <a:gd name="T21" fmla="*/ 12 h 32"/>
                      <a:gd name="T22" fmla="*/ 20 w 27"/>
                      <a:gd name="T23" fmla="*/ 12 h 32"/>
                      <a:gd name="T24" fmla="*/ 20 w 27"/>
                      <a:gd name="T25" fmla="*/ 16 h 32"/>
                      <a:gd name="T26" fmla="*/ 23 w 27"/>
                      <a:gd name="T27" fmla="*/ 16 h 32"/>
                      <a:gd name="T28" fmla="*/ 23 w 27"/>
                      <a:gd name="T29" fmla="*/ 20 h 32"/>
                      <a:gd name="T30" fmla="*/ 27 w 27"/>
                      <a:gd name="T31" fmla="*/ 20 h 32"/>
                      <a:gd name="T32" fmla="*/ 27 w 27"/>
                      <a:gd name="T33" fmla="*/ 24 h 32"/>
                      <a:gd name="T34" fmla="*/ 27 w 27"/>
                      <a:gd name="T35" fmla="*/ 28 h 32"/>
                      <a:gd name="T36" fmla="*/ 23 w 27"/>
                      <a:gd name="T37" fmla="*/ 28 h 32"/>
                      <a:gd name="T38" fmla="*/ 23 w 27"/>
                      <a:gd name="T39" fmla="*/ 32 h 32"/>
                      <a:gd name="T40" fmla="*/ 20 w 27"/>
                      <a:gd name="T41" fmla="*/ 32 h 32"/>
                      <a:gd name="T42" fmla="*/ 20 w 27"/>
                      <a:gd name="T43" fmla="*/ 28 h 32"/>
                      <a:gd name="T44" fmla="*/ 16 w 27"/>
                      <a:gd name="T45" fmla="*/ 28 h 32"/>
                      <a:gd name="T46" fmla="*/ 12 w 27"/>
                      <a:gd name="T47" fmla="*/ 28 h 32"/>
                      <a:gd name="T48" fmla="*/ 8 w 27"/>
                      <a:gd name="T49" fmla="*/ 28 h 32"/>
                      <a:gd name="T50" fmla="*/ 8 w 27"/>
                      <a:gd name="T51" fmla="*/ 24 h 32"/>
                      <a:gd name="T52" fmla="*/ 4 w 27"/>
                      <a:gd name="T53" fmla="*/ 24 h 32"/>
                      <a:gd name="T54" fmla="*/ 4 w 27"/>
                      <a:gd name="T55" fmla="*/ 20 h 32"/>
                      <a:gd name="T56" fmla="*/ 4 w 27"/>
                      <a:gd name="T57" fmla="*/ 16 h 32"/>
                      <a:gd name="T58" fmla="*/ 4 w 27"/>
                      <a:gd name="T59" fmla="*/ 12 h 32"/>
                      <a:gd name="T60" fmla="*/ 4 w 27"/>
                      <a:gd name="T61" fmla="*/ 8 h 32"/>
                      <a:gd name="T62" fmla="*/ 0 w 27"/>
                      <a:gd name="T63" fmla="*/ 8 h 32"/>
                      <a:gd name="T64" fmla="*/ 0 w 27"/>
                      <a:gd name="T65" fmla="*/ 4 h 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27" h="32">
                        <a:moveTo>
                          <a:pt x="0" y="4"/>
                        </a:moveTo>
                        <a:lnTo>
                          <a:pt x="4" y="4"/>
                        </a:lnTo>
                        <a:lnTo>
                          <a:pt x="4" y="0"/>
                        </a:lnTo>
                        <a:lnTo>
                          <a:pt x="8" y="0"/>
                        </a:lnTo>
                        <a:lnTo>
                          <a:pt x="12" y="0"/>
                        </a:lnTo>
                        <a:lnTo>
                          <a:pt x="12" y="4"/>
                        </a:lnTo>
                        <a:lnTo>
                          <a:pt x="16" y="4"/>
                        </a:lnTo>
                        <a:lnTo>
                          <a:pt x="12" y="4"/>
                        </a:lnTo>
                        <a:lnTo>
                          <a:pt x="16" y="4"/>
                        </a:lnTo>
                        <a:lnTo>
                          <a:pt x="16" y="8"/>
                        </a:lnTo>
                        <a:lnTo>
                          <a:pt x="16" y="12"/>
                        </a:lnTo>
                        <a:lnTo>
                          <a:pt x="20" y="12"/>
                        </a:lnTo>
                        <a:lnTo>
                          <a:pt x="20" y="16"/>
                        </a:lnTo>
                        <a:lnTo>
                          <a:pt x="23" y="16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27" y="24"/>
                        </a:lnTo>
                        <a:lnTo>
                          <a:pt x="27" y="28"/>
                        </a:lnTo>
                        <a:lnTo>
                          <a:pt x="23" y="28"/>
                        </a:lnTo>
                        <a:lnTo>
                          <a:pt x="23" y="32"/>
                        </a:lnTo>
                        <a:lnTo>
                          <a:pt x="20" y="32"/>
                        </a:lnTo>
                        <a:lnTo>
                          <a:pt x="20" y="28"/>
                        </a:lnTo>
                        <a:lnTo>
                          <a:pt x="16" y="28"/>
                        </a:lnTo>
                        <a:lnTo>
                          <a:pt x="12" y="28"/>
                        </a:lnTo>
                        <a:lnTo>
                          <a:pt x="8" y="28"/>
                        </a:lnTo>
                        <a:lnTo>
                          <a:pt x="8" y="24"/>
                        </a:lnTo>
                        <a:lnTo>
                          <a:pt x="4" y="24"/>
                        </a:lnTo>
                        <a:lnTo>
                          <a:pt x="4" y="20"/>
                        </a:lnTo>
                        <a:lnTo>
                          <a:pt x="4" y="16"/>
                        </a:lnTo>
                        <a:lnTo>
                          <a:pt x="4" y="12"/>
                        </a:lnTo>
                        <a:lnTo>
                          <a:pt x="4" y="8"/>
                        </a:lnTo>
                        <a:lnTo>
                          <a:pt x="0" y="8"/>
                        </a:lnTo>
                        <a:lnTo>
                          <a:pt x="0" y="4"/>
                        </a:lnTo>
                        <a:close/>
                      </a:path>
                    </a:pathLst>
                  </a:custGeom>
                  <a:solidFill>
                    <a:srgbClr val="FF0000"/>
                  </a:solidFill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51" name="Freeform 927">
                    <a:extLst>
                      <a:ext uri="{FF2B5EF4-FFF2-40B4-BE49-F238E27FC236}">
                        <a16:creationId xmlns:a16="http://schemas.microsoft.com/office/drawing/2014/main" id="{8ACF657B-9476-E985-8EB4-6ADB4F290E6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108" y="1511"/>
                    <a:ext cx="43" cy="35"/>
                  </a:xfrm>
                  <a:custGeom>
                    <a:avLst/>
                    <a:gdLst>
                      <a:gd name="T0" fmla="*/ 4 w 42"/>
                      <a:gd name="T1" fmla="*/ 0 h 36"/>
                      <a:gd name="T2" fmla="*/ 8 w 42"/>
                      <a:gd name="T3" fmla="*/ 0 h 36"/>
                      <a:gd name="T4" fmla="*/ 12 w 42"/>
                      <a:gd name="T5" fmla="*/ 0 h 36"/>
                      <a:gd name="T6" fmla="*/ 12 w 42"/>
                      <a:gd name="T7" fmla="*/ 4 h 36"/>
                      <a:gd name="T8" fmla="*/ 16 w 42"/>
                      <a:gd name="T9" fmla="*/ 4 h 36"/>
                      <a:gd name="T10" fmla="*/ 19 w 42"/>
                      <a:gd name="T11" fmla="*/ 4 h 36"/>
                      <a:gd name="T12" fmla="*/ 19 w 42"/>
                      <a:gd name="T13" fmla="*/ 8 h 36"/>
                      <a:gd name="T14" fmla="*/ 23 w 42"/>
                      <a:gd name="T15" fmla="*/ 8 h 36"/>
                      <a:gd name="T16" fmla="*/ 27 w 42"/>
                      <a:gd name="T17" fmla="*/ 8 h 36"/>
                      <a:gd name="T18" fmla="*/ 31 w 42"/>
                      <a:gd name="T19" fmla="*/ 4 h 36"/>
                      <a:gd name="T20" fmla="*/ 31 w 42"/>
                      <a:gd name="T21" fmla="*/ 8 h 36"/>
                      <a:gd name="T22" fmla="*/ 35 w 42"/>
                      <a:gd name="T23" fmla="*/ 8 h 36"/>
                      <a:gd name="T24" fmla="*/ 39 w 42"/>
                      <a:gd name="T25" fmla="*/ 8 h 36"/>
                      <a:gd name="T26" fmla="*/ 42 w 42"/>
                      <a:gd name="T27" fmla="*/ 8 h 36"/>
                      <a:gd name="T28" fmla="*/ 42 w 42"/>
                      <a:gd name="T29" fmla="*/ 12 h 36"/>
                      <a:gd name="T30" fmla="*/ 39 w 42"/>
                      <a:gd name="T31" fmla="*/ 12 h 36"/>
                      <a:gd name="T32" fmla="*/ 39 w 42"/>
                      <a:gd name="T33" fmla="*/ 16 h 36"/>
                      <a:gd name="T34" fmla="*/ 35 w 42"/>
                      <a:gd name="T35" fmla="*/ 20 h 36"/>
                      <a:gd name="T36" fmla="*/ 35 w 42"/>
                      <a:gd name="T37" fmla="*/ 24 h 36"/>
                      <a:gd name="T38" fmla="*/ 31 w 42"/>
                      <a:gd name="T39" fmla="*/ 24 h 36"/>
                      <a:gd name="T40" fmla="*/ 31 w 42"/>
                      <a:gd name="T41" fmla="*/ 28 h 36"/>
                      <a:gd name="T42" fmla="*/ 27 w 42"/>
                      <a:gd name="T43" fmla="*/ 28 h 36"/>
                      <a:gd name="T44" fmla="*/ 27 w 42"/>
                      <a:gd name="T45" fmla="*/ 32 h 36"/>
                      <a:gd name="T46" fmla="*/ 23 w 42"/>
                      <a:gd name="T47" fmla="*/ 32 h 36"/>
                      <a:gd name="T48" fmla="*/ 23 w 42"/>
                      <a:gd name="T49" fmla="*/ 36 h 36"/>
                      <a:gd name="T50" fmla="*/ 23 w 42"/>
                      <a:gd name="T51" fmla="*/ 32 h 36"/>
                      <a:gd name="T52" fmla="*/ 19 w 42"/>
                      <a:gd name="T53" fmla="*/ 32 h 36"/>
                      <a:gd name="T54" fmla="*/ 16 w 42"/>
                      <a:gd name="T55" fmla="*/ 32 h 36"/>
                      <a:gd name="T56" fmla="*/ 16 w 42"/>
                      <a:gd name="T57" fmla="*/ 36 h 36"/>
                      <a:gd name="T58" fmla="*/ 12 w 42"/>
                      <a:gd name="T59" fmla="*/ 36 h 36"/>
                      <a:gd name="T60" fmla="*/ 8 w 42"/>
                      <a:gd name="T61" fmla="*/ 36 h 36"/>
                      <a:gd name="T62" fmla="*/ 8 w 42"/>
                      <a:gd name="T63" fmla="*/ 32 h 36"/>
                      <a:gd name="T64" fmla="*/ 4 w 42"/>
                      <a:gd name="T65" fmla="*/ 32 h 36"/>
                      <a:gd name="T66" fmla="*/ 4 w 42"/>
                      <a:gd name="T67" fmla="*/ 28 h 36"/>
                      <a:gd name="T68" fmla="*/ 0 w 42"/>
                      <a:gd name="T69" fmla="*/ 28 h 36"/>
                      <a:gd name="T70" fmla="*/ 0 w 42"/>
                      <a:gd name="T71" fmla="*/ 24 h 36"/>
                      <a:gd name="T72" fmla="*/ 0 w 42"/>
                      <a:gd name="T73" fmla="*/ 20 h 36"/>
                      <a:gd name="T74" fmla="*/ 0 w 42"/>
                      <a:gd name="T75" fmla="*/ 16 h 36"/>
                      <a:gd name="T76" fmla="*/ 4 w 42"/>
                      <a:gd name="T77" fmla="*/ 16 h 36"/>
                      <a:gd name="T78" fmla="*/ 4 w 42"/>
                      <a:gd name="T79" fmla="*/ 12 h 36"/>
                      <a:gd name="T80" fmla="*/ 8 w 42"/>
                      <a:gd name="T81" fmla="*/ 12 h 36"/>
                      <a:gd name="T82" fmla="*/ 8 w 42"/>
                      <a:gd name="T83" fmla="*/ 8 h 36"/>
                      <a:gd name="T84" fmla="*/ 8 w 42"/>
                      <a:gd name="T85" fmla="*/ 4 h 36"/>
                      <a:gd name="T86" fmla="*/ 8 w 42"/>
                      <a:gd name="T87" fmla="*/ 8 h 36"/>
                      <a:gd name="T88" fmla="*/ 8 w 42"/>
                      <a:gd name="T89" fmla="*/ 4 h 36"/>
                      <a:gd name="T90" fmla="*/ 8 w 42"/>
                      <a:gd name="T91" fmla="*/ 0 h 36"/>
                      <a:gd name="T92" fmla="*/ 4 w 42"/>
                      <a:gd name="T93" fmla="*/ 0 h 3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</a:cxnLst>
                    <a:rect l="0" t="0" r="r" b="b"/>
                    <a:pathLst>
                      <a:path w="42" h="36">
                        <a:moveTo>
                          <a:pt x="4" y="0"/>
                        </a:moveTo>
                        <a:lnTo>
                          <a:pt x="8" y="0"/>
                        </a:lnTo>
                        <a:lnTo>
                          <a:pt x="12" y="0"/>
                        </a:lnTo>
                        <a:lnTo>
                          <a:pt x="12" y="4"/>
                        </a:lnTo>
                        <a:lnTo>
                          <a:pt x="16" y="4"/>
                        </a:lnTo>
                        <a:lnTo>
                          <a:pt x="19" y="4"/>
                        </a:lnTo>
                        <a:lnTo>
                          <a:pt x="19" y="8"/>
                        </a:lnTo>
                        <a:lnTo>
                          <a:pt x="23" y="8"/>
                        </a:lnTo>
                        <a:lnTo>
                          <a:pt x="27" y="8"/>
                        </a:lnTo>
                        <a:lnTo>
                          <a:pt x="31" y="4"/>
                        </a:lnTo>
                        <a:lnTo>
                          <a:pt x="31" y="8"/>
                        </a:lnTo>
                        <a:lnTo>
                          <a:pt x="35" y="8"/>
                        </a:lnTo>
                        <a:lnTo>
                          <a:pt x="39" y="8"/>
                        </a:lnTo>
                        <a:lnTo>
                          <a:pt x="42" y="8"/>
                        </a:lnTo>
                        <a:lnTo>
                          <a:pt x="42" y="12"/>
                        </a:lnTo>
                        <a:lnTo>
                          <a:pt x="39" y="12"/>
                        </a:lnTo>
                        <a:lnTo>
                          <a:pt x="39" y="16"/>
                        </a:lnTo>
                        <a:lnTo>
                          <a:pt x="35" y="20"/>
                        </a:lnTo>
                        <a:lnTo>
                          <a:pt x="35" y="24"/>
                        </a:lnTo>
                        <a:lnTo>
                          <a:pt x="31" y="24"/>
                        </a:lnTo>
                        <a:lnTo>
                          <a:pt x="31" y="28"/>
                        </a:lnTo>
                        <a:lnTo>
                          <a:pt x="27" y="28"/>
                        </a:lnTo>
                        <a:lnTo>
                          <a:pt x="27" y="32"/>
                        </a:lnTo>
                        <a:lnTo>
                          <a:pt x="23" y="32"/>
                        </a:lnTo>
                        <a:lnTo>
                          <a:pt x="23" y="36"/>
                        </a:lnTo>
                        <a:lnTo>
                          <a:pt x="23" y="32"/>
                        </a:lnTo>
                        <a:lnTo>
                          <a:pt x="19" y="32"/>
                        </a:lnTo>
                        <a:lnTo>
                          <a:pt x="16" y="32"/>
                        </a:lnTo>
                        <a:lnTo>
                          <a:pt x="16" y="36"/>
                        </a:lnTo>
                        <a:lnTo>
                          <a:pt x="12" y="36"/>
                        </a:lnTo>
                        <a:lnTo>
                          <a:pt x="8" y="36"/>
                        </a:lnTo>
                        <a:lnTo>
                          <a:pt x="8" y="32"/>
                        </a:lnTo>
                        <a:lnTo>
                          <a:pt x="4" y="32"/>
                        </a:lnTo>
                        <a:lnTo>
                          <a:pt x="4" y="28"/>
                        </a:lnTo>
                        <a:lnTo>
                          <a:pt x="0" y="28"/>
                        </a:lnTo>
                        <a:lnTo>
                          <a:pt x="0" y="24"/>
                        </a:lnTo>
                        <a:lnTo>
                          <a:pt x="0" y="20"/>
                        </a:lnTo>
                        <a:lnTo>
                          <a:pt x="0" y="16"/>
                        </a:lnTo>
                        <a:lnTo>
                          <a:pt x="4" y="16"/>
                        </a:lnTo>
                        <a:lnTo>
                          <a:pt x="4" y="12"/>
                        </a:lnTo>
                        <a:lnTo>
                          <a:pt x="8" y="12"/>
                        </a:lnTo>
                        <a:lnTo>
                          <a:pt x="8" y="8"/>
                        </a:lnTo>
                        <a:lnTo>
                          <a:pt x="8" y="4"/>
                        </a:lnTo>
                        <a:lnTo>
                          <a:pt x="8" y="8"/>
                        </a:lnTo>
                        <a:lnTo>
                          <a:pt x="8" y="4"/>
                        </a:lnTo>
                        <a:lnTo>
                          <a:pt x="8" y="0"/>
                        </a:lnTo>
                        <a:lnTo>
                          <a:pt x="4" y="0"/>
                        </a:lnTo>
                        <a:close/>
                      </a:path>
                    </a:pathLst>
                  </a:custGeom>
                  <a:solidFill>
                    <a:srgbClr val="FF0000"/>
                  </a:solidFill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52" name="Freeform 928">
                    <a:extLst>
                      <a:ext uri="{FF2B5EF4-FFF2-40B4-BE49-F238E27FC236}">
                        <a16:creationId xmlns:a16="http://schemas.microsoft.com/office/drawing/2014/main" id="{534F9DC4-B751-CE6B-CD01-74E7059A502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93" y="1511"/>
                    <a:ext cx="23" cy="15"/>
                  </a:xfrm>
                  <a:custGeom>
                    <a:avLst/>
                    <a:gdLst>
                      <a:gd name="T0" fmla="*/ 4 w 23"/>
                      <a:gd name="T1" fmla="*/ 0 h 16"/>
                      <a:gd name="T2" fmla="*/ 8 w 23"/>
                      <a:gd name="T3" fmla="*/ 0 h 16"/>
                      <a:gd name="T4" fmla="*/ 11 w 23"/>
                      <a:gd name="T5" fmla="*/ 0 h 16"/>
                      <a:gd name="T6" fmla="*/ 15 w 23"/>
                      <a:gd name="T7" fmla="*/ 0 h 16"/>
                      <a:gd name="T8" fmla="*/ 19 w 23"/>
                      <a:gd name="T9" fmla="*/ 0 h 16"/>
                      <a:gd name="T10" fmla="*/ 23 w 23"/>
                      <a:gd name="T11" fmla="*/ 0 h 16"/>
                      <a:gd name="T12" fmla="*/ 23 w 23"/>
                      <a:gd name="T13" fmla="*/ 4 h 16"/>
                      <a:gd name="T14" fmla="*/ 23 w 23"/>
                      <a:gd name="T15" fmla="*/ 8 h 16"/>
                      <a:gd name="T16" fmla="*/ 23 w 23"/>
                      <a:gd name="T17" fmla="*/ 4 h 16"/>
                      <a:gd name="T18" fmla="*/ 23 w 23"/>
                      <a:gd name="T19" fmla="*/ 8 h 16"/>
                      <a:gd name="T20" fmla="*/ 23 w 23"/>
                      <a:gd name="T21" fmla="*/ 12 h 16"/>
                      <a:gd name="T22" fmla="*/ 19 w 23"/>
                      <a:gd name="T23" fmla="*/ 12 h 16"/>
                      <a:gd name="T24" fmla="*/ 15 w 23"/>
                      <a:gd name="T25" fmla="*/ 12 h 16"/>
                      <a:gd name="T26" fmla="*/ 11 w 23"/>
                      <a:gd name="T27" fmla="*/ 12 h 16"/>
                      <a:gd name="T28" fmla="*/ 11 w 23"/>
                      <a:gd name="T29" fmla="*/ 16 h 16"/>
                      <a:gd name="T30" fmla="*/ 8 w 23"/>
                      <a:gd name="T31" fmla="*/ 16 h 16"/>
                      <a:gd name="T32" fmla="*/ 4 w 23"/>
                      <a:gd name="T33" fmla="*/ 16 h 16"/>
                      <a:gd name="T34" fmla="*/ 8 w 23"/>
                      <a:gd name="T35" fmla="*/ 12 h 16"/>
                      <a:gd name="T36" fmla="*/ 4 w 23"/>
                      <a:gd name="T37" fmla="*/ 12 h 16"/>
                      <a:gd name="T38" fmla="*/ 4 w 23"/>
                      <a:gd name="T39" fmla="*/ 8 h 16"/>
                      <a:gd name="T40" fmla="*/ 4 w 23"/>
                      <a:gd name="T41" fmla="*/ 4 h 16"/>
                      <a:gd name="T42" fmla="*/ 4 w 23"/>
                      <a:gd name="T43" fmla="*/ 8 h 16"/>
                      <a:gd name="T44" fmla="*/ 4 w 23"/>
                      <a:gd name="T45" fmla="*/ 4 h 16"/>
                      <a:gd name="T46" fmla="*/ 0 w 23"/>
                      <a:gd name="T47" fmla="*/ 4 h 16"/>
                      <a:gd name="T48" fmla="*/ 4 w 23"/>
                      <a:gd name="T49" fmla="*/ 4 h 16"/>
                      <a:gd name="T50" fmla="*/ 4 w 23"/>
                      <a:gd name="T51" fmla="*/ 0 h 16"/>
                      <a:gd name="T52" fmla="*/ 0 w 23"/>
                      <a:gd name="T53" fmla="*/ 0 h 16"/>
                      <a:gd name="T54" fmla="*/ 4 w 23"/>
                      <a:gd name="T55" fmla="*/ 0 h 16"/>
                      <a:gd name="T56" fmla="*/ 0 w 23"/>
                      <a:gd name="T57" fmla="*/ 0 h 16"/>
                      <a:gd name="T58" fmla="*/ 4 w 23"/>
                      <a:gd name="T59" fmla="*/ 0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</a:cxnLst>
                    <a:rect l="0" t="0" r="r" b="b"/>
                    <a:pathLst>
                      <a:path w="23" h="16">
                        <a:moveTo>
                          <a:pt x="4" y="0"/>
                        </a:moveTo>
                        <a:lnTo>
                          <a:pt x="8" y="0"/>
                        </a:lnTo>
                        <a:lnTo>
                          <a:pt x="11" y="0"/>
                        </a:lnTo>
                        <a:lnTo>
                          <a:pt x="15" y="0"/>
                        </a:lnTo>
                        <a:lnTo>
                          <a:pt x="19" y="0"/>
                        </a:lnTo>
                        <a:lnTo>
                          <a:pt x="23" y="0"/>
                        </a:lnTo>
                        <a:lnTo>
                          <a:pt x="23" y="4"/>
                        </a:lnTo>
                        <a:lnTo>
                          <a:pt x="23" y="8"/>
                        </a:lnTo>
                        <a:lnTo>
                          <a:pt x="23" y="4"/>
                        </a:lnTo>
                        <a:lnTo>
                          <a:pt x="23" y="8"/>
                        </a:lnTo>
                        <a:lnTo>
                          <a:pt x="23" y="12"/>
                        </a:lnTo>
                        <a:lnTo>
                          <a:pt x="19" y="12"/>
                        </a:lnTo>
                        <a:lnTo>
                          <a:pt x="15" y="12"/>
                        </a:lnTo>
                        <a:lnTo>
                          <a:pt x="11" y="12"/>
                        </a:lnTo>
                        <a:lnTo>
                          <a:pt x="11" y="16"/>
                        </a:lnTo>
                        <a:lnTo>
                          <a:pt x="8" y="16"/>
                        </a:lnTo>
                        <a:lnTo>
                          <a:pt x="4" y="16"/>
                        </a:lnTo>
                        <a:lnTo>
                          <a:pt x="8" y="12"/>
                        </a:lnTo>
                        <a:lnTo>
                          <a:pt x="4" y="12"/>
                        </a:lnTo>
                        <a:lnTo>
                          <a:pt x="4" y="8"/>
                        </a:lnTo>
                        <a:lnTo>
                          <a:pt x="4" y="4"/>
                        </a:lnTo>
                        <a:lnTo>
                          <a:pt x="4" y="8"/>
                        </a:lnTo>
                        <a:lnTo>
                          <a:pt x="4" y="4"/>
                        </a:lnTo>
                        <a:lnTo>
                          <a:pt x="0" y="4"/>
                        </a:lnTo>
                        <a:lnTo>
                          <a:pt x="4" y="4"/>
                        </a:lnTo>
                        <a:lnTo>
                          <a:pt x="4" y="0"/>
                        </a:lnTo>
                        <a:lnTo>
                          <a:pt x="0" y="0"/>
                        </a:lnTo>
                        <a:lnTo>
                          <a:pt x="4" y="0"/>
                        </a:lnTo>
                        <a:lnTo>
                          <a:pt x="0" y="0"/>
                        </a:lnTo>
                        <a:lnTo>
                          <a:pt x="4" y="0"/>
                        </a:lnTo>
                        <a:close/>
                      </a:path>
                    </a:pathLst>
                  </a:custGeom>
                  <a:solidFill>
                    <a:srgbClr val="FF0000"/>
                  </a:solidFill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53" name="Freeform 929">
                    <a:extLst>
                      <a:ext uri="{FF2B5EF4-FFF2-40B4-BE49-F238E27FC236}">
                        <a16:creationId xmlns:a16="http://schemas.microsoft.com/office/drawing/2014/main" id="{16BCD501-3136-0990-A706-FD2FF7EE05E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131" y="1518"/>
                    <a:ext cx="35" cy="40"/>
                  </a:xfrm>
                  <a:custGeom>
                    <a:avLst/>
                    <a:gdLst>
                      <a:gd name="T0" fmla="*/ 19 w 35"/>
                      <a:gd name="T1" fmla="*/ 0 h 40"/>
                      <a:gd name="T2" fmla="*/ 23 w 35"/>
                      <a:gd name="T3" fmla="*/ 0 h 40"/>
                      <a:gd name="T4" fmla="*/ 27 w 35"/>
                      <a:gd name="T5" fmla="*/ 0 h 40"/>
                      <a:gd name="T6" fmla="*/ 27 w 35"/>
                      <a:gd name="T7" fmla="*/ 4 h 40"/>
                      <a:gd name="T8" fmla="*/ 31 w 35"/>
                      <a:gd name="T9" fmla="*/ 4 h 40"/>
                      <a:gd name="T10" fmla="*/ 27 w 35"/>
                      <a:gd name="T11" fmla="*/ 8 h 40"/>
                      <a:gd name="T12" fmla="*/ 27 w 35"/>
                      <a:gd name="T13" fmla="*/ 12 h 40"/>
                      <a:gd name="T14" fmla="*/ 31 w 35"/>
                      <a:gd name="T15" fmla="*/ 12 h 40"/>
                      <a:gd name="T16" fmla="*/ 27 w 35"/>
                      <a:gd name="T17" fmla="*/ 12 h 40"/>
                      <a:gd name="T18" fmla="*/ 31 w 35"/>
                      <a:gd name="T19" fmla="*/ 12 h 40"/>
                      <a:gd name="T20" fmla="*/ 31 w 35"/>
                      <a:gd name="T21" fmla="*/ 16 h 40"/>
                      <a:gd name="T22" fmla="*/ 31 w 35"/>
                      <a:gd name="T23" fmla="*/ 20 h 40"/>
                      <a:gd name="T24" fmla="*/ 31 w 35"/>
                      <a:gd name="T25" fmla="*/ 24 h 40"/>
                      <a:gd name="T26" fmla="*/ 35 w 35"/>
                      <a:gd name="T27" fmla="*/ 28 h 40"/>
                      <a:gd name="T28" fmla="*/ 31 w 35"/>
                      <a:gd name="T29" fmla="*/ 28 h 40"/>
                      <a:gd name="T30" fmla="*/ 35 w 35"/>
                      <a:gd name="T31" fmla="*/ 28 h 40"/>
                      <a:gd name="T32" fmla="*/ 31 w 35"/>
                      <a:gd name="T33" fmla="*/ 28 h 40"/>
                      <a:gd name="T34" fmla="*/ 35 w 35"/>
                      <a:gd name="T35" fmla="*/ 28 h 40"/>
                      <a:gd name="T36" fmla="*/ 31 w 35"/>
                      <a:gd name="T37" fmla="*/ 32 h 40"/>
                      <a:gd name="T38" fmla="*/ 35 w 35"/>
                      <a:gd name="T39" fmla="*/ 32 h 40"/>
                      <a:gd name="T40" fmla="*/ 31 w 35"/>
                      <a:gd name="T41" fmla="*/ 32 h 40"/>
                      <a:gd name="T42" fmla="*/ 31 w 35"/>
                      <a:gd name="T43" fmla="*/ 36 h 40"/>
                      <a:gd name="T44" fmla="*/ 31 w 35"/>
                      <a:gd name="T45" fmla="*/ 40 h 40"/>
                      <a:gd name="T46" fmla="*/ 27 w 35"/>
                      <a:gd name="T47" fmla="*/ 40 h 40"/>
                      <a:gd name="T48" fmla="*/ 23 w 35"/>
                      <a:gd name="T49" fmla="*/ 40 h 40"/>
                      <a:gd name="T50" fmla="*/ 19 w 35"/>
                      <a:gd name="T51" fmla="*/ 40 h 40"/>
                      <a:gd name="T52" fmla="*/ 16 w 35"/>
                      <a:gd name="T53" fmla="*/ 40 h 40"/>
                      <a:gd name="T54" fmla="*/ 12 w 35"/>
                      <a:gd name="T55" fmla="*/ 40 h 40"/>
                      <a:gd name="T56" fmla="*/ 8 w 35"/>
                      <a:gd name="T57" fmla="*/ 40 h 40"/>
                      <a:gd name="T58" fmla="*/ 4 w 35"/>
                      <a:gd name="T59" fmla="*/ 40 h 40"/>
                      <a:gd name="T60" fmla="*/ 4 w 35"/>
                      <a:gd name="T61" fmla="*/ 36 h 40"/>
                      <a:gd name="T62" fmla="*/ 4 w 35"/>
                      <a:gd name="T63" fmla="*/ 32 h 40"/>
                      <a:gd name="T64" fmla="*/ 0 w 35"/>
                      <a:gd name="T65" fmla="*/ 32 h 40"/>
                      <a:gd name="T66" fmla="*/ 0 w 35"/>
                      <a:gd name="T67" fmla="*/ 28 h 40"/>
                      <a:gd name="T68" fmla="*/ 0 w 35"/>
                      <a:gd name="T69" fmla="*/ 24 h 40"/>
                      <a:gd name="T70" fmla="*/ 4 w 35"/>
                      <a:gd name="T71" fmla="*/ 24 h 40"/>
                      <a:gd name="T72" fmla="*/ 4 w 35"/>
                      <a:gd name="T73" fmla="*/ 20 h 40"/>
                      <a:gd name="T74" fmla="*/ 8 w 35"/>
                      <a:gd name="T75" fmla="*/ 20 h 40"/>
                      <a:gd name="T76" fmla="*/ 8 w 35"/>
                      <a:gd name="T77" fmla="*/ 16 h 40"/>
                      <a:gd name="T78" fmla="*/ 12 w 35"/>
                      <a:gd name="T79" fmla="*/ 16 h 40"/>
                      <a:gd name="T80" fmla="*/ 12 w 35"/>
                      <a:gd name="T81" fmla="*/ 12 h 40"/>
                      <a:gd name="T82" fmla="*/ 16 w 35"/>
                      <a:gd name="T83" fmla="*/ 8 h 40"/>
                      <a:gd name="T84" fmla="*/ 16 w 35"/>
                      <a:gd name="T85" fmla="*/ 4 h 40"/>
                      <a:gd name="T86" fmla="*/ 19 w 35"/>
                      <a:gd name="T87" fmla="*/ 4 h 40"/>
                      <a:gd name="T88" fmla="*/ 19 w 35"/>
                      <a:gd name="T89" fmla="*/ 0 h 4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</a:cxnLst>
                    <a:rect l="0" t="0" r="r" b="b"/>
                    <a:pathLst>
                      <a:path w="35" h="40">
                        <a:moveTo>
                          <a:pt x="19" y="0"/>
                        </a:moveTo>
                        <a:lnTo>
                          <a:pt x="23" y="0"/>
                        </a:lnTo>
                        <a:lnTo>
                          <a:pt x="27" y="0"/>
                        </a:lnTo>
                        <a:lnTo>
                          <a:pt x="27" y="4"/>
                        </a:lnTo>
                        <a:lnTo>
                          <a:pt x="31" y="4"/>
                        </a:lnTo>
                        <a:lnTo>
                          <a:pt x="27" y="8"/>
                        </a:lnTo>
                        <a:lnTo>
                          <a:pt x="27" y="12"/>
                        </a:lnTo>
                        <a:lnTo>
                          <a:pt x="31" y="12"/>
                        </a:lnTo>
                        <a:lnTo>
                          <a:pt x="27" y="12"/>
                        </a:lnTo>
                        <a:lnTo>
                          <a:pt x="31" y="12"/>
                        </a:lnTo>
                        <a:lnTo>
                          <a:pt x="31" y="16"/>
                        </a:lnTo>
                        <a:lnTo>
                          <a:pt x="31" y="20"/>
                        </a:lnTo>
                        <a:lnTo>
                          <a:pt x="31" y="24"/>
                        </a:lnTo>
                        <a:lnTo>
                          <a:pt x="35" y="28"/>
                        </a:lnTo>
                        <a:lnTo>
                          <a:pt x="31" y="28"/>
                        </a:lnTo>
                        <a:lnTo>
                          <a:pt x="35" y="28"/>
                        </a:lnTo>
                        <a:lnTo>
                          <a:pt x="31" y="28"/>
                        </a:lnTo>
                        <a:lnTo>
                          <a:pt x="35" y="28"/>
                        </a:lnTo>
                        <a:lnTo>
                          <a:pt x="31" y="32"/>
                        </a:lnTo>
                        <a:lnTo>
                          <a:pt x="35" y="32"/>
                        </a:lnTo>
                        <a:lnTo>
                          <a:pt x="31" y="32"/>
                        </a:lnTo>
                        <a:lnTo>
                          <a:pt x="31" y="36"/>
                        </a:lnTo>
                        <a:lnTo>
                          <a:pt x="31" y="40"/>
                        </a:lnTo>
                        <a:lnTo>
                          <a:pt x="27" y="40"/>
                        </a:lnTo>
                        <a:lnTo>
                          <a:pt x="23" y="40"/>
                        </a:lnTo>
                        <a:lnTo>
                          <a:pt x="19" y="40"/>
                        </a:lnTo>
                        <a:lnTo>
                          <a:pt x="16" y="40"/>
                        </a:lnTo>
                        <a:lnTo>
                          <a:pt x="12" y="40"/>
                        </a:lnTo>
                        <a:lnTo>
                          <a:pt x="8" y="40"/>
                        </a:lnTo>
                        <a:lnTo>
                          <a:pt x="4" y="40"/>
                        </a:lnTo>
                        <a:lnTo>
                          <a:pt x="4" y="36"/>
                        </a:lnTo>
                        <a:lnTo>
                          <a:pt x="4" y="32"/>
                        </a:lnTo>
                        <a:lnTo>
                          <a:pt x="0" y="32"/>
                        </a:lnTo>
                        <a:lnTo>
                          <a:pt x="0" y="28"/>
                        </a:lnTo>
                        <a:lnTo>
                          <a:pt x="0" y="24"/>
                        </a:lnTo>
                        <a:lnTo>
                          <a:pt x="4" y="24"/>
                        </a:lnTo>
                        <a:lnTo>
                          <a:pt x="4" y="20"/>
                        </a:lnTo>
                        <a:lnTo>
                          <a:pt x="8" y="20"/>
                        </a:lnTo>
                        <a:lnTo>
                          <a:pt x="8" y="16"/>
                        </a:lnTo>
                        <a:lnTo>
                          <a:pt x="12" y="16"/>
                        </a:lnTo>
                        <a:lnTo>
                          <a:pt x="12" y="12"/>
                        </a:lnTo>
                        <a:lnTo>
                          <a:pt x="16" y="8"/>
                        </a:lnTo>
                        <a:lnTo>
                          <a:pt x="16" y="4"/>
                        </a:lnTo>
                        <a:lnTo>
                          <a:pt x="19" y="4"/>
                        </a:lnTo>
                        <a:lnTo>
                          <a:pt x="19" y="0"/>
                        </a:lnTo>
                        <a:close/>
                      </a:path>
                    </a:pathLst>
                  </a:custGeom>
                  <a:solidFill>
                    <a:srgbClr val="FF0000"/>
                  </a:solidFill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54" name="Freeform 930">
                    <a:extLst>
                      <a:ext uri="{FF2B5EF4-FFF2-40B4-BE49-F238E27FC236}">
                        <a16:creationId xmlns:a16="http://schemas.microsoft.com/office/drawing/2014/main" id="{27C465A8-C00F-1492-3579-B6A1E258E01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85" y="1523"/>
                    <a:ext cx="53" cy="64"/>
                  </a:xfrm>
                  <a:custGeom>
                    <a:avLst/>
                    <a:gdLst>
                      <a:gd name="T0" fmla="*/ 19 w 54"/>
                      <a:gd name="T1" fmla="*/ 4 h 65"/>
                      <a:gd name="T2" fmla="*/ 23 w 54"/>
                      <a:gd name="T3" fmla="*/ 0 h 65"/>
                      <a:gd name="T4" fmla="*/ 27 w 54"/>
                      <a:gd name="T5" fmla="*/ 4 h 65"/>
                      <a:gd name="T6" fmla="*/ 23 w 54"/>
                      <a:gd name="T7" fmla="*/ 8 h 65"/>
                      <a:gd name="T8" fmla="*/ 23 w 54"/>
                      <a:gd name="T9" fmla="*/ 16 h 65"/>
                      <a:gd name="T10" fmla="*/ 27 w 54"/>
                      <a:gd name="T11" fmla="*/ 20 h 65"/>
                      <a:gd name="T12" fmla="*/ 31 w 54"/>
                      <a:gd name="T13" fmla="*/ 24 h 65"/>
                      <a:gd name="T14" fmla="*/ 39 w 54"/>
                      <a:gd name="T15" fmla="*/ 24 h 65"/>
                      <a:gd name="T16" fmla="*/ 42 w 54"/>
                      <a:gd name="T17" fmla="*/ 20 h 65"/>
                      <a:gd name="T18" fmla="*/ 46 w 54"/>
                      <a:gd name="T19" fmla="*/ 24 h 65"/>
                      <a:gd name="T20" fmla="*/ 50 w 54"/>
                      <a:gd name="T21" fmla="*/ 28 h 65"/>
                      <a:gd name="T22" fmla="*/ 50 w 54"/>
                      <a:gd name="T23" fmla="*/ 36 h 65"/>
                      <a:gd name="T24" fmla="*/ 46 w 54"/>
                      <a:gd name="T25" fmla="*/ 44 h 65"/>
                      <a:gd name="T26" fmla="*/ 50 w 54"/>
                      <a:gd name="T27" fmla="*/ 52 h 65"/>
                      <a:gd name="T28" fmla="*/ 54 w 54"/>
                      <a:gd name="T29" fmla="*/ 56 h 65"/>
                      <a:gd name="T30" fmla="*/ 50 w 54"/>
                      <a:gd name="T31" fmla="*/ 60 h 65"/>
                      <a:gd name="T32" fmla="*/ 46 w 54"/>
                      <a:gd name="T33" fmla="*/ 56 h 65"/>
                      <a:gd name="T34" fmla="*/ 42 w 54"/>
                      <a:gd name="T35" fmla="*/ 60 h 65"/>
                      <a:gd name="T36" fmla="*/ 39 w 54"/>
                      <a:gd name="T37" fmla="*/ 65 h 65"/>
                      <a:gd name="T38" fmla="*/ 31 w 54"/>
                      <a:gd name="T39" fmla="*/ 60 h 65"/>
                      <a:gd name="T40" fmla="*/ 27 w 54"/>
                      <a:gd name="T41" fmla="*/ 65 h 65"/>
                      <a:gd name="T42" fmla="*/ 23 w 54"/>
                      <a:gd name="T43" fmla="*/ 60 h 65"/>
                      <a:gd name="T44" fmla="*/ 16 w 54"/>
                      <a:gd name="T45" fmla="*/ 60 h 65"/>
                      <a:gd name="T46" fmla="*/ 12 w 54"/>
                      <a:gd name="T47" fmla="*/ 56 h 65"/>
                      <a:gd name="T48" fmla="*/ 12 w 54"/>
                      <a:gd name="T49" fmla="*/ 48 h 65"/>
                      <a:gd name="T50" fmla="*/ 16 w 54"/>
                      <a:gd name="T51" fmla="*/ 44 h 65"/>
                      <a:gd name="T52" fmla="*/ 12 w 54"/>
                      <a:gd name="T53" fmla="*/ 40 h 65"/>
                      <a:gd name="T54" fmla="*/ 8 w 54"/>
                      <a:gd name="T55" fmla="*/ 36 h 65"/>
                      <a:gd name="T56" fmla="*/ 4 w 54"/>
                      <a:gd name="T57" fmla="*/ 28 h 65"/>
                      <a:gd name="T58" fmla="*/ 0 w 54"/>
                      <a:gd name="T59" fmla="*/ 24 h 65"/>
                      <a:gd name="T60" fmla="*/ 8 w 54"/>
                      <a:gd name="T61" fmla="*/ 24 h 65"/>
                      <a:gd name="T62" fmla="*/ 12 w 54"/>
                      <a:gd name="T63" fmla="*/ 20 h 65"/>
                      <a:gd name="T64" fmla="*/ 16 w 54"/>
                      <a:gd name="T65" fmla="*/ 16 h 65"/>
                      <a:gd name="T66" fmla="*/ 16 w 54"/>
                      <a:gd name="T67" fmla="*/ 8 h 6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</a:cxnLst>
                    <a:rect l="0" t="0" r="r" b="b"/>
                    <a:pathLst>
                      <a:path w="54" h="65">
                        <a:moveTo>
                          <a:pt x="16" y="4"/>
                        </a:moveTo>
                        <a:lnTo>
                          <a:pt x="19" y="4"/>
                        </a:lnTo>
                        <a:lnTo>
                          <a:pt x="19" y="0"/>
                        </a:lnTo>
                        <a:lnTo>
                          <a:pt x="23" y="0"/>
                        </a:lnTo>
                        <a:lnTo>
                          <a:pt x="27" y="0"/>
                        </a:lnTo>
                        <a:lnTo>
                          <a:pt x="27" y="4"/>
                        </a:lnTo>
                        <a:lnTo>
                          <a:pt x="23" y="4"/>
                        </a:lnTo>
                        <a:lnTo>
                          <a:pt x="23" y="8"/>
                        </a:lnTo>
                        <a:lnTo>
                          <a:pt x="23" y="12"/>
                        </a:lnTo>
                        <a:lnTo>
                          <a:pt x="23" y="16"/>
                        </a:lnTo>
                        <a:lnTo>
                          <a:pt x="27" y="16"/>
                        </a:lnTo>
                        <a:lnTo>
                          <a:pt x="27" y="20"/>
                        </a:lnTo>
                        <a:lnTo>
                          <a:pt x="31" y="20"/>
                        </a:lnTo>
                        <a:lnTo>
                          <a:pt x="31" y="24"/>
                        </a:lnTo>
                        <a:lnTo>
                          <a:pt x="35" y="24"/>
                        </a:lnTo>
                        <a:lnTo>
                          <a:pt x="39" y="24"/>
                        </a:lnTo>
                        <a:lnTo>
                          <a:pt x="39" y="20"/>
                        </a:lnTo>
                        <a:lnTo>
                          <a:pt x="42" y="20"/>
                        </a:lnTo>
                        <a:lnTo>
                          <a:pt x="46" y="20"/>
                        </a:lnTo>
                        <a:lnTo>
                          <a:pt x="46" y="24"/>
                        </a:lnTo>
                        <a:lnTo>
                          <a:pt x="46" y="28"/>
                        </a:lnTo>
                        <a:lnTo>
                          <a:pt x="50" y="28"/>
                        </a:lnTo>
                        <a:lnTo>
                          <a:pt x="50" y="32"/>
                        </a:lnTo>
                        <a:lnTo>
                          <a:pt x="50" y="36"/>
                        </a:lnTo>
                        <a:lnTo>
                          <a:pt x="50" y="40"/>
                        </a:lnTo>
                        <a:lnTo>
                          <a:pt x="46" y="44"/>
                        </a:lnTo>
                        <a:lnTo>
                          <a:pt x="50" y="48"/>
                        </a:lnTo>
                        <a:lnTo>
                          <a:pt x="50" y="52"/>
                        </a:lnTo>
                        <a:lnTo>
                          <a:pt x="54" y="52"/>
                        </a:lnTo>
                        <a:lnTo>
                          <a:pt x="54" y="56"/>
                        </a:lnTo>
                        <a:lnTo>
                          <a:pt x="54" y="60"/>
                        </a:lnTo>
                        <a:lnTo>
                          <a:pt x="50" y="60"/>
                        </a:lnTo>
                        <a:lnTo>
                          <a:pt x="46" y="60"/>
                        </a:lnTo>
                        <a:lnTo>
                          <a:pt x="46" y="56"/>
                        </a:lnTo>
                        <a:lnTo>
                          <a:pt x="46" y="60"/>
                        </a:lnTo>
                        <a:lnTo>
                          <a:pt x="42" y="60"/>
                        </a:lnTo>
                        <a:lnTo>
                          <a:pt x="42" y="65"/>
                        </a:lnTo>
                        <a:lnTo>
                          <a:pt x="39" y="65"/>
                        </a:lnTo>
                        <a:lnTo>
                          <a:pt x="35" y="65"/>
                        </a:lnTo>
                        <a:lnTo>
                          <a:pt x="31" y="60"/>
                        </a:lnTo>
                        <a:lnTo>
                          <a:pt x="31" y="65"/>
                        </a:lnTo>
                        <a:lnTo>
                          <a:pt x="27" y="65"/>
                        </a:lnTo>
                        <a:lnTo>
                          <a:pt x="27" y="60"/>
                        </a:lnTo>
                        <a:lnTo>
                          <a:pt x="23" y="60"/>
                        </a:lnTo>
                        <a:lnTo>
                          <a:pt x="19" y="60"/>
                        </a:lnTo>
                        <a:lnTo>
                          <a:pt x="16" y="60"/>
                        </a:lnTo>
                        <a:lnTo>
                          <a:pt x="16" y="56"/>
                        </a:lnTo>
                        <a:lnTo>
                          <a:pt x="12" y="56"/>
                        </a:lnTo>
                        <a:lnTo>
                          <a:pt x="12" y="52"/>
                        </a:lnTo>
                        <a:lnTo>
                          <a:pt x="12" y="48"/>
                        </a:lnTo>
                        <a:lnTo>
                          <a:pt x="12" y="44"/>
                        </a:lnTo>
                        <a:lnTo>
                          <a:pt x="16" y="44"/>
                        </a:lnTo>
                        <a:lnTo>
                          <a:pt x="12" y="44"/>
                        </a:lnTo>
                        <a:lnTo>
                          <a:pt x="12" y="40"/>
                        </a:lnTo>
                        <a:lnTo>
                          <a:pt x="12" y="36"/>
                        </a:lnTo>
                        <a:lnTo>
                          <a:pt x="8" y="36"/>
                        </a:lnTo>
                        <a:lnTo>
                          <a:pt x="8" y="32"/>
                        </a:lnTo>
                        <a:lnTo>
                          <a:pt x="4" y="28"/>
                        </a:lnTo>
                        <a:lnTo>
                          <a:pt x="0" y="28"/>
                        </a:lnTo>
                        <a:lnTo>
                          <a:pt x="0" y="24"/>
                        </a:lnTo>
                        <a:lnTo>
                          <a:pt x="4" y="24"/>
                        </a:lnTo>
                        <a:lnTo>
                          <a:pt x="8" y="24"/>
                        </a:lnTo>
                        <a:lnTo>
                          <a:pt x="8" y="20"/>
                        </a:lnTo>
                        <a:lnTo>
                          <a:pt x="12" y="20"/>
                        </a:lnTo>
                        <a:lnTo>
                          <a:pt x="16" y="20"/>
                        </a:lnTo>
                        <a:lnTo>
                          <a:pt x="16" y="16"/>
                        </a:lnTo>
                        <a:lnTo>
                          <a:pt x="16" y="12"/>
                        </a:lnTo>
                        <a:lnTo>
                          <a:pt x="16" y="8"/>
                        </a:lnTo>
                        <a:lnTo>
                          <a:pt x="16" y="4"/>
                        </a:lnTo>
                        <a:close/>
                      </a:path>
                    </a:pathLst>
                  </a:custGeom>
                  <a:solidFill>
                    <a:srgbClr val="FF0000"/>
                  </a:solidFill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55" name="Freeform 931">
                    <a:extLst>
                      <a:ext uri="{FF2B5EF4-FFF2-40B4-BE49-F238E27FC236}">
                        <a16:creationId xmlns:a16="http://schemas.microsoft.com/office/drawing/2014/main" id="{5C406F54-AFC8-0435-D907-6F6B2794996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349" y="1523"/>
                    <a:ext cx="89" cy="90"/>
                  </a:xfrm>
                  <a:custGeom>
                    <a:avLst/>
                    <a:gdLst>
                      <a:gd name="T0" fmla="*/ 46 w 88"/>
                      <a:gd name="T1" fmla="*/ 0 h 89"/>
                      <a:gd name="T2" fmla="*/ 54 w 88"/>
                      <a:gd name="T3" fmla="*/ 0 h 89"/>
                      <a:gd name="T4" fmla="*/ 57 w 88"/>
                      <a:gd name="T5" fmla="*/ 4 h 89"/>
                      <a:gd name="T6" fmla="*/ 61 w 88"/>
                      <a:gd name="T7" fmla="*/ 8 h 89"/>
                      <a:gd name="T8" fmla="*/ 65 w 88"/>
                      <a:gd name="T9" fmla="*/ 12 h 89"/>
                      <a:gd name="T10" fmla="*/ 69 w 88"/>
                      <a:gd name="T11" fmla="*/ 16 h 89"/>
                      <a:gd name="T12" fmla="*/ 77 w 88"/>
                      <a:gd name="T13" fmla="*/ 16 h 89"/>
                      <a:gd name="T14" fmla="*/ 80 w 88"/>
                      <a:gd name="T15" fmla="*/ 20 h 89"/>
                      <a:gd name="T16" fmla="*/ 84 w 88"/>
                      <a:gd name="T17" fmla="*/ 24 h 89"/>
                      <a:gd name="T18" fmla="*/ 88 w 88"/>
                      <a:gd name="T19" fmla="*/ 32 h 89"/>
                      <a:gd name="T20" fmla="*/ 84 w 88"/>
                      <a:gd name="T21" fmla="*/ 36 h 89"/>
                      <a:gd name="T22" fmla="*/ 80 w 88"/>
                      <a:gd name="T23" fmla="*/ 40 h 89"/>
                      <a:gd name="T24" fmla="*/ 77 w 88"/>
                      <a:gd name="T25" fmla="*/ 44 h 89"/>
                      <a:gd name="T26" fmla="*/ 77 w 88"/>
                      <a:gd name="T27" fmla="*/ 52 h 89"/>
                      <a:gd name="T28" fmla="*/ 77 w 88"/>
                      <a:gd name="T29" fmla="*/ 60 h 89"/>
                      <a:gd name="T30" fmla="*/ 80 w 88"/>
                      <a:gd name="T31" fmla="*/ 69 h 89"/>
                      <a:gd name="T32" fmla="*/ 80 w 88"/>
                      <a:gd name="T33" fmla="*/ 69 h 89"/>
                      <a:gd name="T34" fmla="*/ 80 w 88"/>
                      <a:gd name="T35" fmla="*/ 77 h 89"/>
                      <a:gd name="T36" fmla="*/ 84 w 88"/>
                      <a:gd name="T37" fmla="*/ 81 h 89"/>
                      <a:gd name="T38" fmla="*/ 84 w 88"/>
                      <a:gd name="T39" fmla="*/ 89 h 89"/>
                      <a:gd name="T40" fmla="*/ 80 w 88"/>
                      <a:gd name="T41" fmla="*/ 85 h 89"/>
                      <a:gd name="T42" fmla="*/ 77 w 88"/>
                      <a:gd name="T43" fmla="*/ 81 h 89"/>
                      <a:gd name="T44" fmla="*/ 77 w 88"/>
                      <a:gd name="T45" fmla="*/ 73 h 89"/>
                      <a:gd name="T46" fmla="*/ 73 w 88"/>
                      <a:gd name="T47" fmla="*/ 69 h 89"/>
                      <a:gd name="T48" fmla="*/ 65 w 88"/>
                      <a:gd name="T49" fmla="*/ 69 h 89"/>
                      <a:gd name="T50" fmla="*/ 61 w 88"/>
                      <a:gd name="T51" fmla="*/ 65 h 89"/>
                      <a:gd name="T52" fmla="*/ 57 w 88"/>
                      <a:gd name="T53" fmla="*/ 60 h 89"/>
                      <a:gd name="T54" fmla="*/ 57 w 88"/>
                      <a:gd name="T55" fmla="*/ 52 h 89"/>
                      <a:gd name="T56" fmla="*/ 57 w 88"/>
                      <a:gd name="T57" fmla="*/ 44 h 89"/>
                      <a:gd name="T58" fmla="*/ 54 w 88"/>
                      <a:gd name="T59" fmla="*/ 40 h 89"/>
                      <a:gd name="T60" fmla="*/ 46 w 88"/>
                      <a:gd name="T61" fmla="*/ 40 h 89"/>
                      <a:gd name="T62" fmla="*/ 42 w 88"/>
                      <a:gd name="T63" fmla="*/ 44 h 89"/>
                      <a:gd name="T64" fmla="*/ 34 w 88"/>
                      <a:gd name="T65" fmla="*/ 44 h 89"/>
                      <a:gd name="T66" fmla="*/ 31 w 88"/>
                      <a:gd name="T67" fmla="*/ 48 h 89"/>
                      <a:gd name="T68" fmla="*/ 23 w 88"/>
                      <a:gd name="T69" fmla="*/ 48 h 89"/>
                      <a:gd name="T70" fmla="*/ 19 w 88"/>
                      <a:gd name="T71" fmla="*/ 52 h 89"/>
                      <a:gd name="T72" fmla="*/ 15 w 88"/>
                      <a:gd name="T73" fmla="*/ 56 h 89"/>
                      <a:gd name="T74" fmla="*/ 8 w 88"/>
                      <a:gd name="T75" fmla="*/ 60 h 89"/>
                      <a:gd name="T76" fmla="*/ 4 w 88"/>
                      <a:gd name="T77" fmla="*/ 65 h 89"/>
                      <a:gd name="T78" fmla="*/ 0 w 88"/>
                      <a:gd name="T79" fmla="*/ 60 h 89"/>
                      <a:gd name="T80" fmla="*/ 4 w 88"/>
                      <a:gd name="T81" fmla="*/ 56 h 89"/>
                      <a:gd name="T82" fmla="*/ 8 w 88"/>
                      <a:gd name="T83" fmla="*/ 52 h 89"/>
                      <a:gd name="T84" fmla="*/ 15 w 88"/>
                      <a:gd name="T85" fmla="*/ 48 h 89"/>
                      <a:gd name="T86" fmla="*/ 19 w 88"/>
                      <a:gd name="T87" fmla="*/ 44 h 89"/>
                      <a:gd name="T88" fmla="*/ 19 w 88"/>
                      <a:gd name="T89" fmla="*/ 36 h 89"/>
                      <a:gd name="T90" fmla="*/ 23 w 88"/>
                      <a:gd name="T91" fmla="*/ 32 h 89"/>
                      <a:gd name="T92" fmla="*/ 23 w 88"/>
                      <a:gd name="T93" fmla="*/ 24 h 89"/>
                      <a:gd name="T94" fmla="*/ 31 w 88"/>
                      <a:gd name="T95" fmla="*/ 20 h 89"/>
                      <a:gd name="T96" fmla="*/ 34 w 88"/>
                      <a:gd name="T97" fmla="*/ 16 h 89"/>
                      <a:gd name="T98" fmla="*/ 34 w 88"/>
                      <a:gd name="T99" fmla="*/ 8 h 89"/>
                      <a:gd name="T100" fmla="*/ 38 w 88"/>
                      <a:gd name="T101" fmla="*/ 4 h 89"/>
                      <a:gd name="T102" fmla="*/ 42 w 88"/>
                      <a:gd name="T103" fmla="*/ 0 h 8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</a:cxnLst>
                    <a:rect l="0" t="0" r="r" b="b"/>
                    <a:pathLst>
                      <a:path w="88" h="89">
                        <a:moveTo>
                          <a:pt x="42" y="0"/>
                        </a:moveTo>
                        <a:lnTo>
                          <a:pt x="46" y="0"/>
                        </a:lnTo>
                        <a:lnTo>
                          <a:pt x="50" y="0"/>
                        </a:lnTo>
                        <a:lnTo>
                          <a:pt x="54" y="0"/>
                        </a:lnTo>
                        <a:lnTo>
                          <a:pt x="54" y="4"/>
                        </a:lnTo>
                        <a:lnTo>
                          <a:pt x="57" y="4"/>
                        </a:lnTo>
                        <a:lnTo>
                          <a:pt x="61" y="4"/>
                        </a:lnTo>
                        <a:lnTo>
                          <a:pt x="61" y="8"/>
                        </a:lnTo>
                        <a:lnTo>
                          <a:pt x="65" y="8"/>
                        </a:lnTo>
                        <a:lnTo>
                          <a:pt x="65" y="12"/>
                        </a:lnTo>
                        <a:lnTo>
                          <a:pt x="69" y="12"/>
                        </a:lnTo>
                        <a:lnTo>
                          <a:pt x="69" y="16"/>
                        </a:lnTo>
                        <a:lnTo>
                          <a:pt x="73" y="16"/>
                        </a:lnTo>
                        <a:lnTo>
                          <a:pt x="77" y="16"/>
                        </a:lnTo>
                        <a:lnTo>
                          <a:pt x="77" y="20"/>
                        </a:lnTo>
                        <a:lnTo>
                          <a:pt x="80" y="20"/>
                        </a:lnTo>
                        <a:lnTo>
                          <a:pt x="80" y="24"/>
                        </a:lnTo>
                        <a:lnTo>
                          <a:pt x="84" y="24"/>
                        </a:lnTo>
                        <a:lnTo>
                          <a:pt x="84" y="28"/>
                        </a:lnTo>
                        <a:lnTo>
                          <a:pt x="88" y="32"/>
                        </a:lnTo>
                        <a:lnTo>
                          <a:pt x="88" y="36"/>
                        </a:lnTo>
                        <a:lnTo>
                          <a:pt x="84" y="36"/>
                        </a:lnTo>
                        <a:lnTo>
                          <a:pt x="84" y="40"/>
                        </a:lnTo>
                        <a:lnTo>
                          <a:pt x="80" y="40"/>
                        </a:lnTo>
                        <a:lnTo>
                          <a:pt x="77" y="40"/>
                        </a:lnTo>
                        <a:lnTo>
                          <a:pt x="77" y="44"/>
                        </a:lnTo>
                        <a:lnTo>
                          <a:pt x="77" y="48"/>
                        </a:lnTo>
                        <a:lnTo>
                          <a:pt x="77" y="52"/>
                        </a:lnTo>
                        <a:lnTo>
                          <a:pt x="77" y="56"/>
                        </a:lnTo>
                        <a:lnTo>
                          <a:pt x="77" y="60"/>
                        </a:lnTo>
                        <a:lnTo>
                          <a:pt x="77" y="65"/>
                        </a:lnTo>
                        <a:lnTo>
                          <a:pt x="80" y="69"/>
                        </a:lnTo>
                        <a:lnTo>
                          <a:pt x="77" y="69"/>
                        </a:lnTo>
                        <a:lnTo>
                          <a:pt x="80" y="69"/>
                        </a:lnTo>
                        <a:lnTo>
                          <a:pt x="80" y="73"/>
                        </a:lnTo>
                        <a:lnTo>
                          <a:pt x="80" y="77"/>
                        </a:lnTo>
                        <a:lnTo>
                          <a:pt x="80" y="81"/>
                        </a:lnTo>
                        <a:lnTo>
                          <a:pt x="84" y="81"/>
                        </a:lnTo>
                        <a:lnTo>
                          <a:pt x="84" y="85"/>
                        </a:lnTo>
                        <a:lnTo>
                          <a:pt x="84" y="89"/>
                        </a:lnTo>
                        <a:lnTo>
                          <a:pt x="80" y="89"/>
                        </a:lnTo>
                        <a:lnTo>
                          <a:pt x="80" y="85"/>
                        </a:lnTo>
                        <a:lnTo>
                          <a:pt x="80" y="81"/>
                        </a:lnTo>
                        <a:lnTo>
                          <a:pt x="77" y="81"/>
                        </a:lnTo>
                        <a:lnTo>
                          <a:pt x="77" y="77"/>
                        </a:lnTo>
                        <a:lnTo>
                          <a:pt x="77" y="73"/>
                        </a:lnTo>
                        <a:lnTo>
                          <a:pt x="73" y="73"/>
                        </a:lnTo>
                        <a:lnTo>
                          <a:pt x="73" y="69"/>
                        </a:lnTo>
                        <a:lnTo>
                          <a:pt x="69" y="69"/>
                        </a:lnTo>
                        <a:lnTo>
                          <a:pt x="65" y="69"/>
                        </a:lnTo>
                        <a:lnTo>
                          <a:pt x="65" y="65"/>
                        </a:lnTo>
                        <a:lnTo>
                          <a:pt x="61" y="65"/>
                        </a:lnTo>
                        <a:lnTo>
                          <a:pt x="61" y="60"/>
                        </a:lnTo>
                        <a:lnTo>
                          <a:pt x="57" y="60"/>
                        </a:lnTo>
                        <a:lnTo>
                          <a:pt x="57" y="56"/>
                        </a:lnTo>
                        <a:lnTo>
                          <a:pt x="57" y="52"/>
                        </a:lnTo>
                        <a:lnTo>
                          <a:pt x="57" y="48"/>
                        </a:lnTo>
                        <a:lnTo>
                          <a:pt x="57" y="44"/>
                        </a:lnTo>
                        <a:lnTo>
                          <a:pt x="54" y="44"/>
                        </a:lnTo>
                        <a:lnTo>
                          <a:pt x="54" y="40"/>
                        </a:lnTo>
                        <a:lnTo>
                          <a:pt x="50" y="40"/>
                        </a:lnTo>
                        <a:lnTo>
                          <a:pt x="46" y="40"/>
                        </a:lnTo>
                        <a:lnTo>
                          <a:pt x="42" y="40"/>
                        </a:lnTo>
                        <a:lnTo>
                          <a:pt x="42" y="44"/>
                        </a:lnTo>
                        <a:lnTo>
                          <a:pt x="38" y="44"/>
                        </a:lnTo>
                        <a:lnTo>
                          <a:pt x="34" y="44"/>
                        </a:lnTo>
                        <a:lnTo>
                          <a:pt x="31" y="44"/>
                        </a:lnTo>
                        <a:lnTo>
                          <a:pt x="31" y="48"/>
                        </a:lnTo>
                        <a:lnTo>
                          <a:pt x="27" y="48"/>
                        </a:lnTo>
                        <a:lnTo>
                          <a:pt x="23" y="48"/>
                        </a:lnTo>
                        <a:lnTo>
                          <a:pt x="23" y="52"/>
                        </a:lnTo>
                        <a:lnTo>
                          <a:pt x="19" y="52"/>
                        </a:lnTo>
                        <a:lnTo>
                          <a:pt x="19" y="56"/>
                        </a:lnTo>
                        <a:lnTo>
                          <a:pt x="15" y="56"/>
                        </a:lnTo>
                        <a:lnTo>
                          <a:pt x="11" y="60"/>
                        </a:lnTo>
                        <a:lnTo>
                          <a:pt x="8" y="60"/>
                        </a:lnTo>
                        <a:lnTo>
                          <a:pt x="4" y="60"/>
                        </a:lnTo>
                        <a:lnTo>
                          <a:pt x="4" y="65"/>
                        </a:lnTo>
                        <a:lnTo>
                          <a:pt x="0" y="65"/>
                        </a:lnTo>
                        <a:lnTo>
                          <a:pt x="0" y="60"/>
                        </a:lnTo>
                        <a:lnTo>
                          <a:pt x="4" y="60"/>
                        </a:lnTo>
                        <a:lnTo>
                          <a:pt x="4" y="56"/>
                        </a:lnTo>
                        <a:lnTo>
                          <a:pt x="8" y="56"/>
                        </a:lnTo>
                        <a:lnTo>
                          <a:pt x="8" y="52"/>
                        </a:lnTo>
                        <a:lnTo>
                          <a:pt x="11" y="52"/>
                        </a:lnTo>
                        <a:lnTo>
                          <a:pt x="15" y="48"/>
                        </a:lnTo>
                        <a:lnTo>
                          <a:pt x="15" y="44"/>
                        </a:lnTo>
                        <a:lnTo>
                          <a:pt x="19" y="44"/>
                        </a:lnTo>
                        <a:lnTo>
                          <a:pt x="19" y="40"/>
                        </a:lnTo>
                        <a:lnTo>
                          <a:pt x="19" y="36"/>
                        </a:lnTo>
                        <a:lnTo>
                          <a:pt x="23" y="36"/>
                        </a:lnTo>
                        <a:lnTo>
                          <a:pt x="23" y="32"/>
                        </a:lnTo>
                        <a:lnTo>
                          <a:pt x="23" y="28"/>
                        </a:lnTo>
                        <a:lnTo>
                          <a:pt x="23" y="24"/>
                        </a:lnTo>
                        <a:lnTo>
                          <a:pt x="27" y="20"/>
                        </a:lnTo>
                        <a:lnTo>
                          <a:pt x="31" y="20"/>
                        </a:lnTo>
                        <a:lnTo>
                          <a:pt x="31" y="16"/>
                        </a:lnTo>
                        <a:lnTo>
                          <a:pt x="34" y="16"/>
                        </a:lnTo>
                        <a:lnTo>
                          <a:pt x="34" y="12"/>
                        </a:lnTo>
                        <a:lnTo>
                          <a:pt x="34" y="8"/>
                        </a:lnTo>
                        <a:lnTo>
                          <a:pt x="38" y="8"/>
                        </a:lnTo>
                        <a:lnTo>
                          <a:pt x="38" y="4"/>
                        </a:lnTo>
                        <a:lnTo>
                          <a:pt x="42" y="4"/>
                        </a:lnTo>
                        <a:lnTo>
                          <a:pt x="42" y="0"/>
                        </a:lnTo>
                        <a:close/>
                      </a:path>
                    </a:pathLst>
                  </a:custGeom>
                  <a:solidFill>
                    <a:srgbClr val="FF0000"/>
                  </a:solidFill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56" name="Freeform 932">
                    <a:extLst>
                      <a:ext uri="{FF2B5EF4-FFF2-40B4-BE49-F238E27FC236}">
                        <a16:creationId xmlns:a16="http://schemas.microsoft.com/office/drawing/2014/main" id="{3A349A16-A558-9937-5548-AC048DA37F8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13" y="1530"/>
                    <a:ext cx="89" cy="69"/>
                  </a:xfrm>
                  <a:custGeom>
                    <a:avLst/>
                    <a:gdLst>
                      <a:gd name="T0" fmla="*/ 34 w 88"/>
                      <a:gd name="T1" fmla="*/ 28 h 69"/>
                      <a:gd name="T2" fmla="*/ 34 w 88"/>
                      <a:gd name="T3" fmla="*/ 32 h 69"/>
                      <a:gd name="T4" fmla="*/ 38 w 88"/>
                      <a:gd name="T5" fmla="*/ 40 h 69"/>
                      <a:gd name="T6" fmla="*/ 46 w 88"/>
                      <a:gd name="T7" fmla="*/ 40 h 69"/>
                      <a:gd name="T8" fmla="*/ 54 w 88"/>
                      <a:gd name="T9" fmla="*/ 36 h 69"/>
                      <a:gd name="T10" fmla="*/ 54 w 88"/>
                      <a:gd name="T11" fmla="*/ 36 h 69"/>
                      <a:gd name="T12" fmla="*/ 54 w 88"/>
                      <a:gd name="T13" fmla="*/ 44 h 69"/>
                      <a:gd name="T14" fmla="*/ 54 w 88"/>
                      <a:gd name="T15" fmla="*/ 52 h 69"/>
                      <a:gd name="T16" fmla="*/ 57 w 88"/>
                      <a:gd name="T17" fmla="*/ 57 h 69"/>
                      <a:gd name="T18" fmla="*/ 61 w 88"/>
                      <a:gd name="T19" fmla="*/ 61 h 69"/>
                      <a:gd name="T20" fmla="*/ 65 w 88"/>
                      <a:gd name="T21" fmla="*/ 57 h 69"/>
                      <a:gd name="T22" fmla="*/ 69 w 88"/>
                      <a:gd name="T23" fmla="*/ 52 h 69"/>
                      <a:gd name="T24" fmla="*/ 77 w 88"/>
                      <a:gd name="T25" fmla="*/ 52 h 69"/>
                      <a:gd name="T26" fmla="*/ 80 w 88"/>
                      <a:gd name="T27" fmla="*/ 48 h 69"/>
                      <a:gd name="T28" fmla="*/ 84 w 88"/>
                      <a:gd name="T29" fmla="*/ 44 h 69"/>
                      <a:gd name="T30" fmla="*/ 88 w 88"/>
                      <a:gd name="T31" fmla="*/ 48 h 69"/>
                      <a:gd name="T32" fmla="*/ 88 w 88"/>
                      <a:gd name="T33" fmla="*/ 57 h 69"/>
                      <a:gd name="T34" fmla="*/ 84 w 88"/>
                      <a:gd name="T35" fmla="*/ 61 h 69"/>
                      <a:gd name="T36" fmla="*/ 77 w 88"/>
                      <a:gd name="T37" fmla="*/ 61 h 69"/>
                      <a:gd name="T38" fmla="*/ 73 w 88"/>
                      <a:gd name="T39" fmla="*/ 65 h 69"/>
                      <a:gd name="T40" fmla="*/ 65 w 88"/>
                      <a:gd name="T41" fmla="*/ 69 h 69"/>
                      <a:gd name="T42" fmla="*/ 57 w 88"/>
                      <a:gd name="T43" fmla="*/ 69 h 69"/>
                      <a:gd name="T44" fmla="*/ 50 w 88"/>
                      <a:gd name="T45" fmla="*/ 69 h 69"/>
                      <a:gd name="T46" fmla="*/ 46 w 88"/>
                      <a:gd name="T47" fmla="*/ 65 h 69"/>
                      <a:gd name="T48" fmla="*/ 42 w 88"/>
                      <a:gd name="T49" fmla="*/ 69 h 69"/>
                      <a:gd name="T50" fmla="*/ 42 w 88"/>
                      <a:gd name="T51" fmla="*/ 69 h 69"/>
                      <a:gd name="T52" fmla="*/ 38 w 88"/>
                      <a:gd name="T53" fmla="*/ 65 h 69"/>
                      <a:gd name="T54" fmla="*/ 31 w 88"/>
                      <a:gd name="T55" fmla="*/ 65 h 69"/>
                      <a:gd name="T56" fmla="*/ 27 w 88"/>
                      <a:gd name="T57" fmla="*/ 61 h 69"/>
                      <a:gd name="T58" fmla="*/ 23 w 88"/>
                      <a:gd name="T59" fmla="*/ 57 h 69"/>
                      <a:gd name="T60" fmla="*/ 19 w 88"/>
                      <a:gd name="T61" fmla="*/ 61 h 69"/>
                      <a:gd name="T62" fmla="*/ 4 w 88"/>
                      <a:gd name="T63" fmla="*/ 57 h 69"/>
                      <a:gd name="T64" fmla="*/ 0 w 88"/>
                      <a:gd name="T65" fmla="*/ 52 h 69"/>
                      <a:gd name="T66" fmla="*/ 0 w 88"/>
                      <a:gd name="T67" fmla="*/ 44 h 69"/>
                      <a:gd name="T68" fmla="*/ 0 w 88"/>
                      <a:gd name="T69" fmla="*/ 36 h 69"/>
                      <a:gd name="T70" fmla="*/ 0 w 88"/>
                      <a:gd name="T71" fmla="*/ 28 h 69"/>
                      <a:gd name="T72" fmla="*/ 0 w 88"/>
                      <a:gd name="T73" fmla="*/ 20 h 69"/>
                      <a:gd name="T74" fmla="*/ 4 w 88"/>
                      <a:gd name="T75" fmla="*/ 12 h 69"/>
                      <a:gd name="T76" fmla="*/ 4 w 88"/>
                      <a:gd name="T77" fmla="*/ 4 h 69"/>
                      <a:gd name="T78" fmla="*/ 8 w 88"/>
                      <a:gd name="T79" fmla="*/ 0 h 69"/>
                      <a:gd name="T80" fmla="*/ 11 w 88"/>
                      <a:gd name="T81" fmla="*/ 4 h 69"/>
                      <a:gd name="T82" fmla="*/ 15 w 88"/>
                      <a:gd name="T83" fmla="*/ 12 h 69"/>
                      <a:gd name="T84" fmla="*/ 19 w 88"/>
                      <a:gd name="T85" fmla="*/ 16 h 69"/>
                      <a:gd name="T86" fmla="*/ 23 w 88"/>
                      <a:gd name="T87" fmla="*/ 16 h 69"/>
                      <a:gd name="T88" fmla="*/ 23 w 88"/>
                      <a:gd name="T89" fmla="*/ 24 h 69"/>
                      <a:gd name="T90" fmla="*/ 31 w 88"/>
                      <a:gd name="T91" fmla="*/ 24 h 6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</a:cxnLst>
                    <a:rect l="0" t="0" r="r" b="b"/>
                    <a:pathLst>
                      <a:path w="88" h="69">
                        <a:moveTo>
                          <a:pt x="34" y="24"/>
                        </a:moveTo>
                        <a:lnTo>
                          <a:pt x="34" y="28"/>
                        </a:lnTo>
                        <a:lnTo>
                          <a:pt x="31" y="28"/>
                        </a:lnTo>
                        <a:lnTo>
                          <a:pt x="34" y="32"/>
                        </a:lnTo>
                        <a:lnTo>
                          <a:pt x="38" y="36"/>
                        </a:lnTo>
                        <a:lnTo>
                          <a:pt x="38" y="40"/>
                        </a:lnTo>
                        <a:lnTo>
                          <a:pt x="42" y="40"/>
                        </a:lnTo>
                        <a:lnTo>
                          <a:pt x="46" y="40"/>
                        </a:lnTo>
                        <a:lnTo>
                          <a:pt x="50" y="36"/>
                        </a:lnTo>
                        <a:lnTo>
                          <a:pt x="54" y="36"/>
                        </a:lnTo>
                        <a:lnTo>
                          <a:pt x="54" y="32"/>
                        </a:lnTo>
                        <a:lnTo>
                          <a:pt x="54" y="36"/>
                        </a:lnTo>
                        <a:lnTo>
                          <a:pt x="54" y="40"/>
                        </a:lnTo>
                        <a:lnTo>
                          <a:pt x="54" y="44"/>
                        </a:lnTo>
                        <a:lnTo>
                          <a:pt x="54" y="48"/>
                        </a:lnTo>
                        <a:lnTo>
                          <a:pt x="54" y="52"/>
                        </a:lnTo>
                        <a:lnTo>
                          <a:pt x="57" y="52"/>
                        </a:lnTo>
                        <a:lnTo>
                          <a:pt x="57" y="57"/>
                        </a:lnTo>
                        <a:lnTo>
                          <a:pt x="61" y="57"/>
                        </a:lnTo>
                        <a:lnTo>
                          <a:pt x="61" y="61"/>
                        </a:lnTo>
                        <a:lnTo>
                          <a:pt x="61" y="57"/>
                        </a:lnTo>
                        <a:lnTo>
                          <a:pt x="65" y="57"/>
                        </a:lnTo>
                        <a:lnTo>
                          <a:pt x="69" y="57"/>
                        </a:lnTo>
                        <a:lnTo>
                          <a:pt x="69" y="52"/>
                        </a:lnTo>
                        <a:lnTo>
                          <a:pt x="73" y="52"/>
                        </a:lnTo>
                        <a:lnTo>
                          <a:pt x="77" y="52"/>
                        </a:lnTo>
                        <a:lnTo>
                          <a:pt x="77" y="48"/>
                        </a:lnTo>
                        <a:lnTo>
                          <a:pt x="80" y="48"/>
                        </a:lnTo>
                        <a:lnTo>
                          <a:pt x="80" y="44"/>
                        </a:lnTo>
                        <a:lnTo>
                          <a:pt x="84" y="44"/>
                        </a:lnTo>
                        <a:lnTo>
                          <a:pt x="84" y="48"/>
                        </a:lnTo>
                        <a:lnTo>
                          <a:pt x="88" y="48"/>
                        </a:lnTo>
                        <a:lnTo>
                          <a:pt x="88" y="52"/>
                        </a:lnTo>
                        <a:lnTo>
                          <a:pt x="88" y="57"/>
                        </a:lnTo>
                        <a:lnTo>
                          <a:pt x="84" y="57"/>
                        </a:lnTo>
                        <a:lnTo>
                          <a:pt x="84" y="61"/>
                        </a:lnTo>
                        <a:lnTo>
                          <a:pt x="80" y="61"/>
                        </a:lnTo>
                        <a:lnTo>
                          <a:pt x="77" y="61"/>
                        </a:lnTo>
                        <a:lnTo>
                          <a:pt x="73" y="61"/>
                        </a:lnTo>
                        <a:lnTo>
                          <a:pt x="73" y="65"/>
                        </a:lnTo>
                        <a:lnTo>
                          <a:pt x="69" y="65"/>
                        </a:lnTo>
                        <a:lnTo>
                          <a:pt x="65" y="69"/>
                        </a:lnTo>
                        <a:lnTo>
                          <a:pt x="61" y="69"/>
                        </a:lnTo>
                        <a:lnTo>
                          <a:pt x="57" y="69"/>
                        </a:lnTo>
                        <a:lnTo>
                          <a:pt x="54" y="69"/>
                        </a:lnTo>
                        <a:lnTo>
                          <a:pt x="50" y="69"/>
                        </a:lnTo>
                        <a:lnTo>
                          <a:pt x="46" y="69"/>
                        </a:lnTo>
                        <a:lnTo>
                          <a:pt x="46" y="65"/>
                        </a:lnTo>
                        <a:lnTo>
                          <a:pt x="42" y="65"/>
                        </a:lnTo>
                        <a:lnTo>
                          <a:pt x="42" y="69"/>
                        </a:lnTo>
                        <a:lnTo>
                          <a:pt x="42" y="65"/>
                        </a:lnTo>
                        <a:lnTo>
                          <a:pt x="42" y="69"/>
                        </a:lnTo>
                        <a:lnTo>
                          <a:pt x="38" y="69"/>
                        </a:lnTo>
                        <a:lnTo>
                          <a:pt x="38" y="65"/>
                        </a:lnTo>
                        <a:lnTo>
                          <a:pt x="34" y="65"/>
                        </a:lnTo>
                        <a:lnTo>
                          <a:pt x="31" y="65"/>
                        </a:lnTo>
                        <a:lnTo>
                          <a:pt x="27" y="65"/>
                        </a:lnTo>
                        <a:lnTo>
                          <a:pt x="27" y="61"/>
                        </a:lnTo>
                        <a:lnTo>
                          <a:pt x="23" y="61"/>
                        </a:lnTo>
                        <a:lnTo>
                          <a:pt x="23" y="57"/>
                        </a:lnTo>
                        <a:lnTo>
                          <a:pt x="23" y="61"/>
                        </a:lnTo>
                        <a:lnTo>
                          <a:pt x="19" y="61"/>
                        </a:lnTo>
                        <a:lnTo>
                          <a:pt x="19" y="57"/>
                        </a:lnTo>
                        <a:lnTo>
                          <a:pt x="4" y="57"/>
                        </a:lnTo>
                        <a:lnTo>
                          <a:pt x="0" y="57"/>
                        </a:lnTo>
                        <a:lnTo>
                          <a:pt x="0" y="52"/>
                        </a:lnTo>
                        <a:lnTo>
                          <a:pt x="0" y="48"/>
                        </a:lnTo>
                        <a:lnTo>
                          <a:pt x="0" y="44"/>
                        </a:lnTo>
                        <a:lnTo>
                          <a:pt x="0" y="40"/>
                        </a:lnTo>
                        <a:lnTo>
                          <a:pt x="0" y="36"/>
                        </a:lnTo>
                        <a:lnTo>
                          <a:pt x="0" y="32"/>
                        </a:lnTo>
                        <a:lnTo>
                          <a:pt x="0" y="28"/>
                        </a:lnTo>
                        <a:lnTo>
                          <a:pt x="0" y="24"/>
                        </a:lnTo>
                        <a:lnTo>
                          <a:pt x="0" y="20"/>
                        </a:lnTo>
                        <a:lnTo>
                          <a:pt x="0" y="16"/>
                        </a:lnTo>
                        <a:lnTo>
                          <a:pt x="4" y="12"/>
                        </a:lnTo>
                        <a:lnTo>
                          <a:pt x="4" y="8"/>
                        </a:lnTo>
                        <a:lnTo>
                          <a:pt x="4" y="4"/>
                        </a:lnTo>
                        <a:lnTo>
                          <a:pt x="8" y="4"/>
                        </a:lnTo>
                        <a:lnTo>
                          <a:pt x="8" y="0"/>
                        </a:lnTo>
                        <a:lnTo>
                          <a:pt x="8" y="4"/>
                        </a:lnTo>
                        <a:lnTo>
                          <a:pt x="11" y="4"/>
                        </a:lnTo>
                        <a:lnTo>
                          <a:pt x="11" y="8"/>
                        </a:lnTo>
                        <a:lnTo>
                          <a:pt x="15" y="12"/>
                        </a:lnTo>
                        <a:lnTo>
                          <a:pt x="19" y="12"/>
                        </a:lnTo>
                        <a:lnTo>
                          <a:pt x="19" y="16"/>
                        </a:lnTo>
                        <a:lnTo>
                          <a:pt x="19" y="12"/>
                        </a:lnTo>
                        <a:lnTo>
                          <a:pt x="23" y="16"/>
                        </a:lnTo>
                        <a:lnTo>
                          <a:pt x="23" y="20"/>
                        </a:lnTo>
                        <a:lnTo>
                          <a:pt x="23" y="24"/>
                        </a:lnTo>
                        <a:lnTo>
                          <a:pt x="27" y="24"/>
                        </a:lnTo>
                        <a:lnTo>
                          <a:pt x="31" y="24"/>
                        </a:lnTo>
                        <a:lnTo>
                          <a:pt x="34" y="24"/>
                        </a:lnTo>
                        <a:close/>
                      </a:path>
                    </a:pathLst>
                  </a:custGeom>
                  <a:solidFill>
                    <a:srgbClr val="FF0000"/>
                  </a:solidFill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57" name="Freeform 933">
                    <a:extLst>
                      <a:ext uri="{FF2B5EF4-FFF2-40B4-BE49-F238E27FC236}">
                        <a16:creationId xmlns:a16="http://schemas.microsoft.com/office/drawing/2014/main" id="{35E7FB6F-99DE-D118-5C25-469B450C2AE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174" y="1530"/>
                    <a:ext cx="43" cy="89"/>
                  </a:xfrm>
                  <a:custGeom>
                    <a:avLst/>
                    <a:gdLst>
                      <a:gd name="T0" fmla="*/ 8 w 43"/>
                      <a:gd name="T1" fmla="*/ 44 h 89"/>
                      <a:gd name="T2" fmla="*/ 4 w 43"/>
                      <a:gd name="T3" fmla="*/ 40 h 89"/>
                      <a:gd name="T4" fmla="*/ 4 w 43"/>
                      <a:gd name="T5" fmla="*/ 32 h 89"/>
                      <a:gd name="T6" fmla="*/ 0 w 43"/>
                      <a:gd name="T7" fmla="*/ 28 h 89"/>
                      <a:gd name="T8" fmla="*/ 4 w 43"/>
                      <a:gd name="T9" fmla="*/ 24 h 89"/>
                      <a:gd name="T10" fmla="*/ 8 w 43"/>
                      <a:gd name="T11" fmla="*/ 20 h 89"/>
                      <a:gd name="T12" fmla="*/ 8 w 43"/>
                      <a:gd name="T13" fmla="*/ 12 h 89"/>
                      <a:gd name="T14" fmla="*/ 8 w 43"/>
                      <a:gd name="T15" fmla="*/ 4 h 89"/>
                      <a:gd name="T16" fmla="*/ 8 w 43"/>
                      <a:gd name="T17" fmla="*/ 4 h 89"/>
                      <a:gd name="T18" fmla="*/ 12 w 43"/>
                      <a:gd name="T19" fmla="*/ 8 h 89"/>
                      <a:gd name="T20" fmla="*/ 16 w 43"/>
                      <a:gd name="T21" fmla="*/ 12 h 89"/>
                      <a:gd name="T22" fmla="*/ 20 w 43"/>
                      <a:gd name="T23" fmla="*/ 16 h 89"/>
                      <a:gd name="T24" fmla="*/ 20 w 43"/>
                      <a:gd name="T25" fmla="*/ 24 h 89"/>
                      <a:gd name="T26" fmla="*/ 20 w 43"/>
                      <a:gd name="T27" fmla="*/ 24 h 89"/>
                      <a:gd name="T28" fmla="*/ 23 w 43"/>
                      <a:gd name="T29" fmla="*/ 28 h 89"/>
                      <a:gd name="T30" fmla="*/ 27 w 43"/>
                      <a:gd name="T31" fmla="*/ 32 h 89"/>
                      <a:gd name="T32" fmla="*/ 27 w 43"/>
                      <a:gd name="T33" fmla="*/ 40 h 89"/>
                      <a:gd name="T34" fmla="*/ 27 w 43"/>
                      <a:gd name="T35" fmla="*/ 40 h 89"/>
                      <a:gd name="T36" fmla="*/ 31 w 43"/>
                      <a:gd name="T37" fmla="*/ 44 h 89"/>
                      <a:gd name="T38" fmla="*/ 31 w 43"/>
                      <a:gd name="T39" fmla="*/ 44 h 89"/>
                      <a:gd name="T40" fmla="*/ 35 w 43"/>
                      <a:gd name="T41" fmla="*/ 48 h 89"/>
                      <a:gd name="T42" fmla="*/ 35 w 43"/>
                      <a:gd name="T43" fmla="*/ 52 h 89"/>
                      <a:gd name="T44" fmla="*/ 39 w 43"/>
                      <a:gd name="T45" fmla="*/ 61 h 89"/>
                      <a:gd name="T46" fmla="*/ 39 w 43"/>
                      <a:gd name="T47" fmla="*/ 69 h 89"/>
                      <a:gd name="T48" fmla="*/ 43 w 43"/>
                      <a:gd name="T49" fmla="*/ 73 h 89"/>
                      <a:gd name="T50" fmla="*/ 43 w 43"/>
                      <a:gd name="T51" fmla="*/ 81 h 89"/>
                      <a:gd name="T52" fmla="*/ 39 w 43"/>
                      <a:gd name="T53" fmla="*/ 89 h 89"/>
                      <a:gd name="T54" fmla="*/ 31 w 43"/>
                      <a:gd name="T55" fmla="*/ 89 h 89"/>
                      <a:gd name="T56" fmla="*/ 27 w 43"/>
                      <a:gd name="T57" fmla="*/ 85 h 89"/>
                      <a:gd name="T58" fmla="*/ 23 w 43"/>
                      <a:gd name="T59" fmla="*/ 81 h 89"/>
                      <a:gd name="T60" fmla="*/ 23 w 43"/>
                      <a:gd name="T61" fmla="*/ 73 h 89"/>
                      <a:gd name="T62" fmla="*/ 20 w 43"/>
                      <a:gd name="T63" fmla="*/ 69 h 89"/>
                      <a:gd name="T64" fmla="*/ 20 w 43"/>
                      <a:gd name="T65" fmla="*/ 61 h 89"/>
                      <a:gd name="T66" fmla="*/ 16 w 43"/>
                      <a:gd name="T67" fmla="*/ 57 h 89"/>
                      <a:gd name="T68" fmla="*/ 12 w 43"/>
                      <a:gd name="T69" fmla="*/ 52 h 89"/>
                      <a:gd name="T70" fmla="*/ 12 w 43"/>
                      <a:gd name="T71" fmla="*/ 44 h 8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</a:cxnLst>
                    <a:rect l="0" t="0" r="r" b="b"/>
                    <a:pathLst>
                      <a:path w="43" h="89">
                        <a:moveTo>
                          <a:pt x="12" y="44"/>
                        </a:moveTo>
                        <a:lnTo>
                          <a:pt x="8" y="44"/>
                        </a:lnTo>
                        <a:lnTo>
                          <a:pt x="8" y="40"/>
                        </a:lnTo>
                        <a:lnTo>
                          <a:pt x="4" y="40"/>
                        </a:lnTo>
                        <a:lnTo>
                          <a:pt x="4" y="36"/>
                        </a:lnTo>
                        <a:lnTo>
                          <a:pt x="4" y="32"/>
                        </a:lnTo>
                        <a:lnTo>
                          <a:pt x="4" y="28"/>
                        </a:lnTo>
                        <a:lnTo>
                          <a:pt x="0" y="28"/>
                        </a:lnTo>
                        <a:lnTo>
                          <a:pt x="0" y="24"/>
                        </a:lnTo>
                        <a:lnTo>
                          <a:pt x="4" y="24"/>
                        </a:lnTo>
                        <a:lnTo>
                          <a:pt x="4" y="20"/>
                        </a:lnTo>
                        <a:lnTo>
                          <a:pt x="8" y="20"/>
                        </a:lnTo>
                        <a:lnTo>
                          <a:pt x="8" y="16"/>
                        </a:lnTo>
                        <a:lnTo>
                          <a:pt x="8" y="12"/>
                        </a:lnTo>
                        <a:lnTo>
                          <a:pt x="8" y="8"/>
                        </a:lnTo>
                        <a:lnTo>
                          <a:pt x="8" y="4"/>
                        </a:lnTo>
                        <a:lnTo>
                          <a:pt x="8" y="0"/>
                        </a:lnTo>
                        <a:lnTo>
                          <a:pt x="8" y="4"/>
                        </a:lnTo>
                        <a:lnTo>
                          <a:pt x="12" y="4"/>
                        </a:lnTo>
                        <a:lnTo>
                          <a:pt x="12" y="8"/>
                        </a:lnTo>
                        <a:lnTo>
                          <a:pt x="12" y="12"/>
                        </a:lnTo>
                        <a:lnTo>
                          <a:pt x="16" y="12"/>
                        </a:lnTo>
                        <a:lnTo>
                          <a:pt x="16" y="16"/>
                        </a:lnTo>
                        <a:lnTo>
                          <a:pt x="20" y="16"/>
                        </a:lnTo>
                        <a:lnTo>
                          <a:pt x="20" y="20"/>
                        </a:lnTo>
                        <a:lnTo>
                          <a:pt x="20" y="24"/>
                        </a:lnTo>
                        <a:lnTo>
                          <a:pt x="23" y="24"/>
                        </a:lnTo>
                        <a:lnTo>
                          <a:pt x="20" y="24"/>
                        </a:lnTo>
                        <a:lnTo>
                          <a:pt x="23" y="24"/>
                        </a:lnTo>
                        <a:lnTo>
                          <a:pt x="23" y="28"/>
                        </a:lnTo>
                        <a:lnTo>
                          <a:pt x="23" y="32"/>
                        </a:lnTo>
                        <a:lnTo>
                          <a:pt x="27" y="32"/>
                        </a:lnTo>
                        <a:lnTo>
                          <a:pt x="27" y="36"/>
                        </a:lnTo>
                        <a:lnTo>
                          <a:pt x="27" y="40"/>
                        </a:lnTo>
                        <a:lnTo>
                          <a:pt x="31" y="40"/>
                        </a:lnTo>
                        <a:lnTo>
                          <a:pt x="27" y="40"/>
                        </a:lnTo>
                        <a:lnTo>
                          <a:pt x="27" y="44"/>
                        </a:lnTo>
                        <a:lnTo>
                          <a:pt x="31" y="44"/>
                        </a:lnTo>
                        <a:lnTo>
                          <a:pt x="27" y="44"/>
                        </a:lnTo>
                        <a:lnTo>
                          <a:pt x="31" y="44"/>
                        </a:lnTo>
                        <a:lnTo>
                          <a:pt x="31" y="48"/>
                        </a:lnTo>
                        <a:lnTo>
                          <a:pt x="35" y="48"/>
                        </a:lnTo>
                        <a:lnTo>
                          <a:pt x="39" y="48"/>
                        </a:lnTo>
                        <a:lnTo>
                          <a:pt x="35" y="52"/>
                        </a:lnTo>
                        <a:lnTo>
                          <a:pt x="35" y="57"/>
                        </a:lnTo>
                        <a:lnTo>
                          <a:pt x="39" y="61"/>
                        </a:lnTo>
                        <a:lnTo>
                          <a:pt x="39" y="65"/>
                        </a:lnTo>
                        <a:lnTo>
                          <a:pt x="39" y="69"/>
                        </a:lnTo>
                        <a:lnTo>
                          <a:pt x="43" y="69"/>
                        </a:lnTo>
                        <a:lnTo>
                          <a:pt x="43" y="73"/>
                        </a:lnTo>
                        <a:lnTo>
                          <a:pt x="43" y="77"/>
                        </a:lnTo>
                        <a:lnTo>
                          <a:pt x="43" y="81"/>
                        </a:lnTo>
                        <a:lnTo>
                          <a:pt x="39" y="85"/>
                        </a:lnTo>
                        <a:lnTo>
                          <a:pt x="39" y="89"/>
                        </a:lnTo>
                        <a:lnTo>
                          <a:pt x="35" y="89"/>
                        </a:lnTo>
                        <a:lnTo>
                          <a:pt x="31" y="89"/>
                        </a:lnTo>
                        <a:lnTo>
                          <a:pt x="27" y="89"/>
                        </a:lnTo>
                        <a:lnTo>
                          <a:pt x="27" y="85"/>
                        </a:lnTo>
                        <a:lnTo>
                          <a:pt x="27" y="81"/>
                        </a:lnTo>
                        <a:lnTo>
                          <a:pt x="23" y="81"/>
                        </a:lnTo>
                        <a:lnTo>
                          <a:pt x="23" y="77"/>
                        </a:lnTo>
                        <a:lnTo>
                          <a:pt x="23" y="73"/>
                        </a:lnTo>
                        <a:lnTo>
                          <a:pt x="23" y="69"/>
                        </a:lnTo>
                        <a:lnTo>
                          <a:pt x="20" y="69"/>
                        </a:lnTo>
                        <a:lnTo>
                          <a:pt x="20" y="65"/>
                        </a:lnTo>
                        <a:lnTo>
                          <a:pt x="20" y="61"/>
                        </a:lnTo>
                        <a:lnTo>
                          <a:pt x="16" y="61"/>
                        </a:lnTo>
                        <a:lnTo>
                          <a:pt x="16" y="57"/>
                        </a:lnTo>
                        <a:lnTo>
                          <a:pt x="16" y="52"/>
                        </a:lnTo>
                        <a:lnTo>
                          <a:pt x="12" y="52"/>
                        </a:lnTo>
                        <a:lnTo>
                          <a:pt x="12" y="48"/>
                        </a:lnTo>
                        <a:lnTo>
                          <a:pt x="12" y="44"/>
                        </a:lnTo>
                        <a:close/>
                      </a:path>
                    </a:pathLst>
                  </a:custGeom>
                  <a:solidFill>
                    <a:srgbClr val="FF0000"/>
                  </a:solidFill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58" name="Freeform 934">
                    <a:extLst>
                      <a:ext uri="{FF2B5EF4-FFF2-40B4-BE49-F238E27FC236}">
                        <a16:creationId xmlns:a16="http://schemas.microsoft.com/office/drawing/2014/main" id="{1C4D2FF7-906F-CB2C-27E1-6BC3A73CD53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242" y="1563"/>
                    <a:ext cx="26" cy="32"/>
                  </a:xfrm>
                  <a:custGeom>
                    <a:avLst/>
                    <a:gdLst>
                      <a:gd name="T0" fmla="*/ 16 w 27"/>
                      <a:gd name="T1" fmla="*/ 12 h 33"/>
                      <a:gd name="T2" fmla="*/ 20 w 27"/>
                      <a:gd name="T3" fmla="*/ 12 h 33"/>
                      <a:gd name="T4" fmla="*/ 16 w 27"/>
                      <a:gd name="T5" fmla="*/ 12 h 33"/>
                      <a:gd name="T6" fmla="*/ 16 w 27"/>
                      <a:gd name="T7" fmla="*/ 8 h 33"/>
                      <a:gd name="T8" fmla="*/ 16 w 27"/>
                      <a:gd name="T9" fmla="*/ 4 h 33"/>
                      <a:gd name="T10" fmla="*/ 16 w 27"/>
                      <a:gd name="T11" fmla="*/ 0 h 33"/>
                      <a:gd name="T12" fmla="*/ 20 w 27"/>
                      <a:gd name="T13" fmla="*/ 0 h 33"/>
                      <a:gd name="T14" fmla="*/ 20 w 27"/>
                      <a:gd name="T15" fmla="*/ 4 h 33"/>
                      <a:gd name="T16" fmla="*/ 23 w 27"/>
                      <a:gd name="T17" fmla="*/ 4 h 33"/>
                      <a:gd name="T18" fmla="*/ 23 w 27"/>
                      <a:gd name="T19" fmla="*/ 8 h 33"/>
                      <a:gd name="T20" fmla="*/ 27 w 27"/>
                      <a:gd name="T21" fmla="*/ 8 h 33"/>
                      <a:gd name="T22" fmla="*/ 27 w 27"/>
                      <a:gd name="T23" fmla="*/ 12 h 33"/>
                      <a:gd name="T24" fmla="*/ 23 w 27"/>
                      <a:gd name="T25" fmla="*/ 16 h 33"/>
                      <a:gd name="T26" fmla="*/ 23 w 27"/>
                      <a:gd name="T27" fmla="*/ 20 h 33"/>
                      <a:gd name="T28" fmla="*/ 20 w 27"/>
                      <a:gd name="T29" fmla="*/ 20 h 33"/>
                      <a:gd name="T30" fmla="*/ 20 w 27"/>
                      <a:gd name="T31" fmla="*/ 25 h 33"/>
                      <a:gd name="T32" fmla="*/ 16 w 27"/>
                      <a:gd name="T33" fmla="*/ 25 h 33"/>
                      <a:gd name="T34" fmla="*/ 16 w 27"/>
                      <a:gd name="T35" fmla="*/ 29 h 33"/>
                      <a:gd name="T36" fmla="*/ 12 w 27"/>
                      <a:gd name="T37" fmla="*/ 29 h 33"/>
                      <a:gd name="T38" fmla="*/ 12 w 27"/>
                      <a:gd name="T39" fmla="*/ 33 h 33"/>
                      <a:gd name="T40" fmla="*/ 8 w 27"/>
                      <a:gd name="T41" fmla="*/ 33 h 33"/>
                      <a:gd name="T42" fmla="*/ 4 w 27"/>
                      <a:gd name="T43" fmla="*/ 33 h 33"/>
                      <a:gd name="T44" fmla="*/ 4 w 27"/>
                      <a:gd name="T45" fmla="*/ 29 h 33"/>
                      <a:gd name="T46" fmla="*/ 0 w 27"/>
                      <a:gd name="T47" fmla="*/ 29 h 33"/>
                      <a:gd name="T48" fmla="*/ 0 w 27"/>
                      <a:gd name="T49" fmla="*/ 25 h 33"/>
                      <a:gd name="T50" fmla="*/ 0 w 27"/>
                      <a:gd name="T51" fmla="*/ 20 h 33"/>
                      <a:gd name="T52" fmla="*/ 0 w 27"/>
                      <a:gd name="T53" fmla="*/ 16 h 33"/>
                      <a:gd name="T54" fmla="*/ 4 w 27"/>
                      <a:gd name="T55" fmla="*/ 16 h 33"/>
                      <a:gd name="T56" fmla="*/ 4 w 27"/>
                      <a:gd name="T57" fmla="*/ 12 h 33"/>
                      <a:gd name="T58" fmla="*/ 4 w 27"/>
                      <a:gd name="T59" fmla="*/ 8 h 33"/>
                      <a:gd name="T60" fmla="*/ 8 w 27"/>
                      <a:gd name="T61" fmla="*/ 12 h 33"/>
                      <a:gd name="T62" fmla="*/ 12 w 27"/>
                      <a:gd name="T63" fmla="*/ 12 h 33"/>
                      <a:gd name="T64" fmla="*/ 16 w 27"/>
                      <a:gd name="T65" fmla="*/ 12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27" h="33">
                        <a:moveTo>
                          <a:pt x="16" y="12"/>
                        </a:moveTo>
                        <a:lnTo>
                          <a:pt x="20" y="12"/>
                        </a:lnTo>
                        <a:lnTo>
                          <a:pt x="16" y="12"/>
                        </a:lnTo>
                        <a:lnTo>
                          <a:pt x="16" y="8"/>
                        </a:lnTo>
                        <a:lnTo>
                          <a:pt x="16" y="4"/>
                        </a:lnTo>
                        <a:lnTo>
                          <a:pt x="16" y="0"/>
                        </a:lnTo>
                        <a:lnTo>
                          <a:pt x="20" y="0"/>
                        </a:lnTo>
                        <a:lnTo>
                          <a:pt x="20" y="4"/>
                        </a:lnTo>
                        <a:lnTo>
                          <a:pt x="23" y="4"/>
                        </a:lnTo>
                        <a:lnTo>
                          <a:pt x="23" y="8"/>
                        </a:lnTo>
                        <a:lnTo>
                          <a:pt x="27" y="8"/>
                        </a:lnTo>
                        <a:lnTo>
                          <a:pt x="27" y="12"/>
                        </a:lnTo>
                        <a:lnTo>
                          <a:pt x="23" y="16"/>
                        </a:lnTo>
                        <a:lnTo>
                          <a:pt x="23" y="20"/>
                        </a:lnTo>
                        <a:lnTo>
                          <a:pt x="20" y="20"/>
                        </a:lnTo>
                        <a:lnTo>
                          <a:pt x="20" y="25"/>
                        </a:lnTo>
                        <a:lnTo>
                          <a:pt x="16" y="25"/>
                        </a:lnTo>
                        <a:lnTo>
                          <a:pt x="16" y="29"/>
                        </a:lnTo>
                        <a:lnTo>
                          <a:pt x="12" y="29"/>
                        </a:lnTo>
                        <a:lnTo>
                          <a:pt x="12" y="33"/>
                        </a:lnTo>
                        <a:lnTo>
                          <a:pt x="8" y="33"/>
                        </a:lnTo>
                        <a:lnTo>
                          <a:pt x="4" y="33"/>
                        </a:lnTo>
                        <a:lnTo>
                          <a:pt x="4" y="29"/>
                        </a:lnTo>
                        <a:lnTo>
                          <a:pt x="0" y="29"/>
                        </a:lnTo>
                        <a:lnTo>
                          <a:pt x="0" y="25"/>
                        </a:lnTo>
                        <a:lnTo>
                          <a:pt x="0" y="20"/>
                        </a:lnTo>
                        <a:lnTo>
                          <a:pt x="0" y="16"/>
                        </a:lnTo>
                        <a:lnTo>
                          <a:pt x="4" y="16"/>
                        </a:lnTo>
                        <a:lnTo>
                          <a:pt x="4" y="12"/>
                        </a:lnTo>
                        <a:lnTo>
                          <a:pt x="4" y="8"/>
                        </a:lnTo>
                        <a:lnTo>
                          <a:pt x="8" y="12"/>
                        </a:lnTo>
                        <a:lnTo>
                          <a:pt x="12" y="12"/>
                        </a:lnTo>
                        <a:lnTo>
                          <a:pt x="16" y="12"/>
                        </a:lnTo>
                        <a:close/>
                      </a:path>
                    </a:pathLst>
                  </a:custGeom>
                  <a:solidFill>
                    <a:srgbClr val="FF0000"/>
                  </a:solidFill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59" name="Freeform 935">
                    <a:extLst>
                      <a:ext uri="{FF2B5EF4-FFF2-40B4-BE49-F238E27FC236}">
                        <a16:creationId xmlns:a16="http://schemas.microsoft.com/office/drawing/2014/main" id="{97473BC2-7EBC-C686-008F-98119EA1592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212" y="1570"/>
                    <a:ext cx="23" cy="34"/>
                  </a:xfrm>
                  <a:custGeom>
                    <a:avLst/>
                    <a:gdLst>
                      <a:gd name="T0" fmla="*/ 0 w 23"/>
                      <a:gd name="T1" fmla="*/ 8 h 33"/>
                      <a:gd name="T2" fmla="*/ 4 w 23"/>
                      <a:gd name="T3" fmla="*/ 8 h 33"/>
                      <a:gd name="T4" fmla="*/ 7 w 23"/>
                      <a:gd name="T5" fmla="*/ 8 h 33"/>
                      <a:gd name="T6" fmla="*/ 7 w 23"/>
                      <a:gd name="T7" fmla="*/ 4 h 33"/>
                      <a:gd name="T8" fmla="*/ 11 w 23"/>
                      <a:gd name="T9" fmla="*/ 4 h 33"/>
                      <a:gd name="T10" fmla="*/ 15 w 23"/>
                      <a:gd name="T11" fmla="*/ 4 h 33"/>
                      <a:gd name="T12" fmla="*/ 15 w 23"/>
                      <a:gd name="T13" fmla="*/ 0 h 33"/>
                      <a:gd name="T14" fmla="*/ 15 w 23"/>
                      <a:gd name="T15" fmla="*/ 4 h 33"/>
                      <a:gd name="T16" fmla="*/ 19 w 23"/>
                      <a:gd name="T17" fmla="*/ 4 h 33"/>
                      <a:gd name="T18" fmla="*/ 23 w 23"/>
                      <a:gd name="T19" fmla="*/ 8 h 33"/>
                      <a:gd name="T20" fmla="*/ 19 w 23"/>
                      <a:gd name="T21" fmla="*/ 12 h 33"/>
                      <a:gd name="T22" fmla="*/ 19 w 23"/>
                      <a:gd name="T23" fmla="*/ 17 h 33"/>
                      <a:gd name="T24" fmla="*/ 19 w 23"/>
                      <a:gd name="T25" fmla="*/ 21 h 33"/>
                      <a:gd name="T26" fmla="*/ 19 w 23"/>
                      <a:gd name="T27" fmla="*/ 25 h 33"/>
                      <a:gd name="T28" fmla="*/ 19 w 23"/>
                      <a:gd name="T29" fmla="*/ 29 h 33"/>
                      <a:gd name="T30" fmla="*/ 15 w 23"/>
                      <a:gd name="T31" fmla="*/ 29 h 33"/>
                      <a:gd name="T32" fmla="*/ 15 w 23"/>
                      <a:gd name="T33" fmla="*/ 33 h 33"/>
                      <a:gd name="T34" fmla="*/ 15 w 23"/>
                      <a:gd name="T35" fmla="*/ 29 h 33"/>
                      <a:gd name="T36" fmla="*/ 15 w 23"/>
                      <a:gd name="T37" fmla="*/ 33 h 33"/>
                      <a:gd name="T38" fmla="*/ 15 w 23"/>
                      <a:gd name="T39" fmla="*/ 29 h 33"/>
                      <a:gd name="T40" fmla="*/ 11 w 23"/>
                      <a:gd name="T41" fmla="*/ 29 h 33"/>
                      <a:gd name="T42" fmla="*/ 7 w 23"/>
                      <a:gd name="T43" fmla="*/ 29 h 33"/>
                      <a:gd name="T44" fmla="*/ 7 w 23"/>
                      <a:gd name="T45" fmla="*/ 25 h 33"/>
                      <a:gd name="T46" fmla="*/ 4 w 23"/>
                      <a:gd name="T47" fmla="*/ 25 h 33"/>
                      <a:gd name="T48" fmla="*/ 4 w 23"/>
                      <a:gd name="T49" fmla="*/ 21 h 33"/>
                      <a:gd name="T50" fmla="*/ 4 w 23"/>
                      <a:gd name="T51" fmla="*/ 17 h 33"/>
                      <a:gd name="T52" fmla="*/ 7 w 23"/>
                      <a:gd name="T53" fmla="*/ 17 h 33"/>
                      <a:gd name="T54" fmla="*/ 7 w 23"/>
                      <a:gd name="T55" fmla="*/ 12 h 33"/>
                      <a:gd name="T56" fmla="*/ 4 w 23"/>
                      <a:gd name="T57" fmla="*/ 12 h 33"/>
                      <a:gd name="T58" fmla="*/ 4 w 23"/>
                      <a:gd name="T59" fmla="*/ 8 h 33"/>
                      <a:gd name="T60" fmla="*/ 0 w 23"/>
                      <a:gd name="T61" fmla="*/ 8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</a:cxnLst>
                    <a:rect l="0" t="0" r="r" b="b"/>
                    <a:pathLst>
                      <a:path w="23" h="33">
                        <a:moveTo>
                          <a:pt x="0" y="8"/>
                        </a:moveTo>
                        <a:lnTo>
                          <a:pt x="4" y="8"/>
                        </a:lnTo>
                        <a:lnTo>
                          <a:pt x="7" y="8"/>
                        </a:lnTo>
                        <a:lnTo>
                          <a:pt x="7" y="4"/>
                        </a:lnTo>
                        <a:lnTo>
                          <a:pt x="11" y="4"/>
                        </a:lnTo>
                        <a:lnTo>
                          <a:pt x="15" y="4"/>
                        </a:lnTo>
                        <a:lnTo>
                          <a:pt x="15" y="0"/>
                        </a:lnTo>
                        <a:lnTo>
                          <a:pt x="15" y="4"/>
                        </a:lnTo>
                        <a:lnTo>
                          <a:pt x="19" y="4"/>
                        </a:lnTo>
                        <a:lnTo>
                          <a:pt x="23" y="8"/>
                        </a:lnTo>
                        <a:lnTo>
                          <a:pt x="19" y="12"/>
                        </a:lnTo>
                        <a:lnTo>
                          <a:pt x="19" y="17"/>
                        </a:lnTo>
                        <a:lnTo>
                          <a:pt x="19" y="21"/>
                        </a:lnTo>
                        <a:lnTo>
                          <a:pt x="19" y="25"/>
                        </a:lnTo>
                        <a:lnTo>
                          <a:pt x="19" y="29"/>
                        </a:lnTo>
                        <a:lnTo>
                          <a:pt x="15" y="29"/>
                        </a:lnTo>
                        <a:lnTo>
                          <a:pt x="15" y="33"/>
                        </a:lnTo>
                        <a:lnTo>
                          <a:pt x="15" y="29"/>
                        </a:lnTo>
                        <a:lnTo>
                          <a:pt x="15" y="33"/>
                        </a:lnTo>
                        <a:lnTo>
                          <a:pt x="15" y="29"/>
                        </a:lnTo>
                        <a:lnTo>
                          <a:pt x="11" y="29"/>
                        </a:lnTo>
                        <a:lnTo>
                          <a:pt x="7" y="29"/>
                        </a:lnTo>
                        <a:lnTo>
                          <a:pt x="7" y="25"/>
                        </a:lnTo>
                        <a:lnTo>
                          <a:pt x="4" y="25"/>
                        </a:lnTo>
                        <a:lnTo>
                          <a:pt x="4" y="21"/>
                        </a:lnTo>
                        <a:lnTo>
                          <a:pt x="4" y="17"/>
                        </a:lnTo>
                        <a:lnTo>
                          <a:pt x="7" y="17"/>
                        </a:lnTo>
                        <a:lnTo>
                          <a:pt x="7" y="12"/>
                        </a:lnTo>
                        <a:lnTo>
                          <a:pt x="4" y="12"/>
                        </a:lnTo>
                        <a:lnTo>
                          <a:pt x="4" y="8"/>
                        </a:lnTo>
                        <a:lnTo>
                          <a:pt x="0" y="8"/>
                        </a:lnTo>
                        <a:close/>
                      </a:path>
                    </a:pathLst>
                  </a:custGeom>
                  <a:solidFill>
                    <a:srgbClr val="FF0000"/>
                  </a:solidFill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60" name="Freeform 936">
                    <a:extLst>
                      <a:ext uri="{FF2B5EF4-FFF2-40B4-BE49-F238E27FC236}">
                        <a16:creationId xmlns:a16="http://schemas.microsoft.com/office/drawing/2014/main" id="{8BA770AE-DE53-B43F-92EC-054BCDB52B2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258" y="1575"/>
                    <a:ext cx="46" cy="44"/>
                  </a:xfrm>
                  <a:custGeom>
                    <a:avLst/>
                    <a:gdLst>
                      <a:gd name="T0" fmla="*/ 0 w 46"/>
                      <a:gd name="T1" fmla="*/ 13 h 45"/>
                      <a:gd name="T2" fmla="*/ 4 w 46"/>
                      <a:gd name="T3" fmla="*/ 13 h 45"/>
                      <a:gd name="T4" fmla="*/ 4 w 46"/>
                      <a:gd name="T5" fmla="*/ 8 h 45"/>
                      <a:gd name="T6" fmla="*/ 7 w 46"/>
                      <a:gd name="T7" fmla="*/ 8 h 45"/>
                      <a:gd name="T8" fmla="*/ 7 w 46"/>
                      <a:gd name="T9" fmla="*/ 4 h 45"/>
                      <a:gd name="T10" fmla="*/ 11 w 46"/>
                      <a:gd name="T11" fmla="*/ 0 h 45"/>
                      <a:gd name="T12" fmla="*/ 11 w 46"/>
                      <a:gd name="T13" fmla="*/ 4 h 45"/>
                      <a:gd name="T14" fmla="*/ 11 w 46"/>
                      <a:gd name="T15" fmla="*/ 8 h 45"/>
                      <a:gd name="T16" fmla="*/ 15 w 46"/>
                      <a:gd name="T17" fmla="*/ 8 h 45"/>
                      <a:gd name="T18" fmla="*/ 15 w 46"/>
                      <a:gd name="T19" fmla="*/ 13 h 45"/>
                      <a:gd name="T20" fmla="*/ 19 w 46"/>
                      <a:gd name="T21" fmla="*/ 13 h 45"/>
                      <a:gd name="T22" fmla="*/ 23 w 46"/>
                      <a:gd name="T23" fmla="*/ 13 h 45"/>
                      <a:gd name="T24" fmla="*/ 23 w 46"/>
                      <a:gd name="T25" fmla="*/ 17 h 45"/>
                      <a:gd name="T26" fmla="*/ 27 w 46"/>
                      <a:gd name="T27" fmla="*/ 17 h 45"/>
                      <a:gd name="T28" fmla="*/ 27 w 46"/>
                      <a:gd name="T29" fmla="*/ 13 h 45"/>
                      <a:gd name="T30" fmla="*/ 27 w 46"/>
                      <a:gd name="T31" fmla="*/ 17 h 45"/>
                      <a:gd name="T32" fmla="*/ 27 w 46"/>
                      <a:gd name="T33" fmla="*/ 13 h 45"/>
                      <a:gd name="T34" fmla="*/ 30 w 46"/>
                      <a:gd name="T35" fmla="*/ 13 h 45"/>
                      <a:gd name="T36" fmla="*/ 30 w 46"/>
                      <a:gd name="T37" fmla="*/ 17 h 45"/>
                      <a:gd name="T38" fmla="*/ 34 w 46"/>
                      <a:gd name="T39" fmla="*/ 17 h 45"/>
                      <a:gd name="T40" fmla="*/ 34 w 46"/>
                      <a:gd name="T41" fmla="*/ 21 h 45"/>
                      <a:gd name="T42" fmla="*/ 34 w 46"/>
                      <a:gd name="T43" fmla="*/ 25 h 45"/>
                      <a:gd name="T44" fmla="*/ 34 w 46"/>
                      <a:gd name="T45" fmla="*/ 29 h 45"/>
                      <a:gd name="T46" fmla="*/ 38 w 46"/>
                      <a:gd name="T47" fmla="*/ 29 h 45"/>
                      <a:gd name="T48" fmla="*/ 38 w 46"/>
                      <a:gd name="T49" fmla="*/ 33 h 45"/>
                      <a:gd name="T50" fmla="*/ 42 w 46"/>
                      <a:gd name="T51" fmla="*/ 33 h 45"/>
                      <a:gd name="T52" fmla="*/ 42 w 46"/>
                      <a:gd name="T53" fmla="*/ 37 h 45"/>
                      <a:gd name="T54" fmla="*/ 42 w 46"/>
                      <a:gd name="T55" fmla="*/ 41 h 45"/>
                      <a:gd name="T56" fmla="*/ 46 w 46"/>
                      <a:gd name="T57" fmla="*/ 41 h 45"/>
                      <a:gd name="T58" fmla="*/ 46 w 46"/>
                      <a:gd name="T59" fmla="*/ 45 h 45"/>
                      <a:gd name="T60" fmla="*/ 42 w 46"/>
                      <a:gd name="T61" fmla="*/ 45 h 45"/>
                      <a:gd name="T62" fmla="*/ 38 w 46"/>
                      <a:gd name="T63" fmla="*/ 45 h 45"/>
                      <a:gd name="T64" fmla="*/ 38 w 46"/>
                      <a:gd name="T65" fmla="*/ 41 h 45"/>
                      <a:gd name="T66" fmla="*/ 34 w 46"/>
                      <a:gd name="T67" fmla="*/ 41 h 45"/>
                      <a:gd name="T68" fmla="*/ 30 w 46"/>
                      <a:gd name="T69" fmla="*/ 41 h 45"/>
                      <a:gd name="T70" fmla="*/ 30 w 46"/>
                      <a:gd name="T71" fmla="*/ 37 h 45"/>
                      <a:gd name="T72" fmla="*/ 30 w 46"/>
                      <a:gd name="T73" fmla="*/ 33 h 45"/>
                      <a:gd name="T74" fmla="*/ 27 w 46"/>
                      <a:gd name="T75" fmla="*/ 33 h 45"/>
                      <a:gd name="T76" fmla="*/ 23 w 46"/>
                      <a:gd name="T77" fmla="*/ 33 h 45"/>
                      <a:gd name="T78" fmla="*/ 23 w 46"/>
                      <a:gd name="T79" fmla="*/ 37 h 45"/>
                      <a:gd name="T80" fmla="*/ 23 w 46"/>
                      <a:gd name="T81" fmla="*/ 33 h 45"/>
                      <a:gd name="T82" fmla="*/ 19 w 46"/>
                      <a:gd name="T83" fmla="*/ 33 h 45"/>
                      <a:gd name="T84" fmla="*/ 15 w 46"/>
                      <a:gd name="T85" fmla="*/ 33 h 45"/>
                      <a:gd name="T86" fmla="*/ 15 w 46"/>
                      <a:gd name="T87" fmla="*/ 37 h 45"/>
                      <a:gd name="T88" fmla="*/ 11 w 46"/>
                      <a:gd name="T89" fmla="*/ 37 h 45"/>
                      <a:gd name="T90" fmla="*/ 11 w 46"/>
                      <a:gd name="T91" fmla="*/ 41 h 45"/>
                      <a:gd name="T92" fmla="*/ 7 w 46"/>
                      <a:gd name="T93" fmla="*/ 41 h 45"/>
                      <a:gd name="T94" fmla="*/ 7 w 46"/>
                      <a:gd name="T95" fmla="*/ 45 h 45"/>
                      <a:gd name="T96" fmla="*/ 4 w 46"/>
                      <a:gd name="T97" fmla="*/ 45 h 45"/>
                      <a:gd name="T98" fmla="*/ 4 w 46"/>
                      <a:gd name="T99" fmla="*/ 41 h 45"/>
                      <a:gd name="T100" fmla="*/ 0 w 46"/>
                      <a:gd name="T101" fmla="*/ 41 h 45"/>
                      <a:gd name="T102" fmla="*/ 4 w 46"/>
                      <a:gd name="T103" fmla="*/ 41 h 45"/>
                      <a:gd name="T104" fmla="*/ 0 w 46"/>
                      <a:gd name="T105" fmla="*/ 41 h 45"/>
                      <a:gd name="T106" fmla="*/ 0 w 46"/>
                      <a:gd name="T107" fmla="*/ 37 h 45"/>
                      <a:gd name="T108" fmla="*/ 0 w 46"/>
                      <a:gd name="T109" fmla="*/ 33 h 45"/>
                      <a:gd name="T110" fmla="*/ 0 w 46"/>
                      <a:gd name="T111" fmla="*/ 29 h 45"/>
                      <a:gd name="T112" fmla="*/ 4 w 46"/>
                      <a:gd name="T113" fmla="*/ 25 h 45"/>
                      <a:gd name="T114" fmla="*/ 4 w 46"/>
                      <a:gd name="T115" fmla="*/ 21 h 45"/>
                      <a:gd name="T116" fmla="*/ 0 w 46"/>
                      <a:gd name="T117" fmla="*/ 21 h 45"/>
                      <a:gd name="T118" fmla="*/ 0 w 46"/>
                      <a:gd name="T119" fmla="*/ 17 h 45"/>
                      <a:gd name="T120" fmla="*/ 0 w 46"/>
                      <a:gd name="T121" fmla="*/ 13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</a:cxnLst>
                    <a:rect l="0" t="0" r="r" b="b"/>
                    <a:pathLst>
                      <a:path w="46" h="45">
                        <a:moveTo>
                          <a:pt x="0" y="13"/>
                        </a:moveTo>
                        <a:lnTo>
                          <a:pt x="4" y="13"/>
                        </a:lnTo>
                        <a:lnTo>
                          <a:pt x="4" y="8"/>
                        </a:lnTo>
                        <a:lnTo>
                          <a:pt x="7" y="8"/>
                        </a:lnTo>
                        <a:lnTo>
                          <a:pt x="7" y="4"/>
                        </a:lnTo>
                        <a:lnTo>
                          <a:pt x="11" y="0"/>
                        </a:lnTo>
                        <a:lnTo>
                          <a:pt x="11" y="4"/>
                        </a:lnTo>
                        <a:lnTo>
                          <a:pt x="11" y="8"/>
                        </a:lnTo>
                        <a:lnTo>
                          <a:pt x="15" y="8"/>
                        </a:lnTo>
                        <a:lnTo>
                          <a:pt x="15" y="13"/>
                        </a:lnTo>
                        <a:lnTo>
                          <a:pt x="19" y="13"/>
                        </a:lnTo>
                        <a:lnTo>
                          <a:pt x="23" y="13"/>
                        </a:lnTo>
                        <a:lnTo>
                          <a:pt x="23" y="17"/>
                        </a:lnTo>
                        <a:lnTo>
                          <a:pt x="27" y="17"/>
                        </a:lnTo>
                        <a:lnTo>
                          <a:pt x="27" y="13"/>
                        </a:lnTo>
                        <a:lnTo>
                          <a:pt x="27" y="17"/>
                        </a:lnTo>
                        <a:lnTo>
                          <a:pt x="27" y="13"/>
                        </a:lnTo>
                        <a:lnTo>
                          <a:pt x="30" y="13"/>
                        </a:lnTo>
                        <a:lnTo>
                          <a:pt x="30" y="17"/>
                        </a:lnTo>
                        <a:lnTo>
                          <a:pt x="34" y="17"/>
                        </a:lnTo>
                        <a:lnTo>
                          <a:pt x="34" y="21"/>
                        </a:lnTo>
                        <a:lnTo>
                          <a:pt x="34" y="25"/>
                        </a:lnTo>
                        <a:lnTo>
                          <a:pt x="34" y="29"/>
                        </a:lnTo>
                        <a:lnTo>
                          <a:pt x="38" y="29"/>
                        </a:lnTo>
                        <a:lnTo>
                          <a:pt x="38" y="33"/>
                        </a:lnTo>
                        <a:lnTo>
                          <a:pt x="42" y="33"/>
                        </a:lnTo>
                        <a:lnTo>
                          <a:pt x="42" y="37"/>
                        </a:lnTo>
                        <a:lnTo>
                          <a:pt x="42" y="41"/>
                        </a:lnTo>
                        <a:lnTo>
                          <a:pt x="46" y="41"/>
                        </a:lnTo>
                        <a:lnTo>
                          <a:pt x="46" y="45"/>
                        </a:lnTo>
                        <a:lnTo>
                          <a:pt x="42" y="45"/>
                        </a:lnTo>
                        <a:lnTo>
                          <a:pt x="38" y="45"/>
                        </a:lnTo>
                        <a:lnTo>
                          <a:pt x="38" y="41"/>
                        </a:lnTo>
                        <a:lnTo>
                          <a:pt x="34" y="41"/>
                        </a:lnTo>
                        <a:lnTo>
                          <a:pt x="30" y="41"/>
                        </a:lnTo>
                        <a:lnTo>
                          <a:pt x="30" y="37"/>
                        </a:lnTo>
                        <a:lnTo>
                          <a:pt x="30" y="33"/>
                        </a:lnTo>
                        <a:lnTo>
                          <a:pt x="27" y="33"/>
                        </a:lnTo>
                        <a:lnTo>
                          <a:pt x="23" y="33"/>
                        </a:lnTo>
                        <a:lnTo>
                          <a:pt x="23" y="37"/>
                        </a:lnTo>
                        <a:lnTo>
                          <a:pt x="23" y="33"/>
                        </a:lnTo>
                        <a:lnTo>
                          <a:pt x="19" y="33"/>
                        </a:lnTo>
                        <a:lnTo>
                          <a:pt x="15" y="33"/>
                        </a:lnTo>
                        <a:lnTo>
                          <a:pt x="15" y="37"/>
                        </a:lnTo>
                        <a:lnTo>
                          <a:pt x="11" y="37"/>
                        </a:lnTo>
                        <a:lnTo>
                          <a:pt x="11" y="41"/>
                        </a:lnTo>
                        <a:lnTo>
                          <a:pt x="7" y="41"/>
                        </a:lnTo>
                        <a:lnTo>
                          <a:pt x="7" y="45"/>
                        </a:lnTo>
                        <a:lnTo>
                          <a:pt x="4" y="45"/>
                        </a:lnTo>
                        <a:lnTo>
                          <a:pt x="4" y="41"/>
                        </a:lnTo>
                        <a:lnTo>
                          <a:pt x="0" y="41"/>
                        </a:lnTo>
                        <a:lnTo>
                          <a:pt x="4" y="41"/>
                        </a:lnTo>
                        <a:lnTo>
                          <a:pt x="0" y="41"/>
                        </a:lnTo>
                        <a:lnTo>
                          <a:pt x="0" y="37"/>
                        </a:lnTo>
                        <a:lnTo>
                          <a:pt x="0" y="33"/>
                        </a:lnTo>
                        <a:lnTo>
                          <a:pt x="0" y="29"/>
                        </a:lnTo>
                        <a:lnTo>
                          <a:pt x="4" y="25"/>
                        </a:lnTo>
                        <a:lnTo>
                          <a:pt x="4" y="21"/>
                        </a:lnTo>
                        <a:lnTo>
                          <a:pt x="0" y="21"/>
                        </a:lnTo>
                        <a:lnTo>
                          <a:pt x="0" y="17"/>
                        </a:lnTo>
                        <a:lnTo>
                          <a:pt x="0" y="13"/>
                        </a:lnTo>
                        <a:close/>
                      </a:path>
                    </a:pathLst>
                  </a:custGeom>
                  <a:solidFill>
                    <a:srgbClr val="FF0000"/>
                  </a:solidFill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61" name="Freeform 937">
                    <a:extLst>
                      <a:ext uri="{FF2B5EF4-FFF2-40B4-BE49-F238E27FC236}">
                        <a16:creationId xmlns:a16="http://schemas.microsoft.com/office/drawing/2014/main" id="{FE293CB4-D9DF-0F6A-076E-5C761AD9C0E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85" y="1575"/>
                    <a:ext cx="99" cy="110"/>
                  </a:xfrm>
                  <a:custGeom>
                    <a:avLst/>
                    <a:gdLst>
                      <a:gd name="T0" fmla="*/ 12 w 100"/>
                      <a:gd name="T1" fmla="*/ 4 h 110"/>
                      <a:gd name="T2" fmla="*/ 16 w 100"/>
                      <a:gd name="T3" fmla="*/ 8 h 110"/>
                      <a:gd name="T4" fmla="*/ 23 w 100"/>
                      <a:gd name="T5" fmla="*/ 8 h 110"/>
                      <a:gd name="T6" fmla="*/ 27 w 100"/>
                      <a:gd name="T7" fmla="*/ 13 h 110"/>
                      <a:gd name="T8" fmla="*/ 31 w 100"/>
                      <a:gd name="T9" fmla="*/ 8 h 110"/>
                      <a:gd name="T10" fmla="*/ 39 w 100"/>
                      <a:gd name="T11" fmla="*/ 13 h 110"/>
                      <a:gd name="T12" fmla="*/ 42 w 100"/>
                      <a:gd name="T13" fmla="*/ 8 h 110"/>
                      <a:gd name="T14" fmla="*/ 46 w 100"/>
                      <a:gd name="T15" fmla="*/ 4 h 110"/>
                      <a:gd name="T16" fmla="*/ 50 w 100"/>
                      <a:gd name="T17" fmla="*/ 8 h 110"/>
                      <a:gd name="T18" fmla="*/ 54 w 100"/>
                      <a:gd name="T19" fmla="*/ 13 h 110"/>
                      <a:gd name="T20" fmla="*/ 54 w 100"/>
                      <a:gd name="T21" fmla="*/ 21 h 110"/>
                      <a:gd name="T22" fmla="*/ 58 w 100"/>
                      <a:gd name="T23" fmla="*/ 25 h 110"/>
                      <a:gd name="T24" fmla="*/ 62 w 100"/>
                      <a:gd name="T25" fmla="*/ 29 h 110"/>
                      <a:gd name="T26" fmla="*/ 65 w 100"/>
                      <a:gd name="T27" fmla="*/ 25 h 110"/>
                      <a:gd name="T28" fmla="*/ 65 w 100"/>
                      <a:gd name="T29" fmla="*/ 33 h 110"/>
                      <a:gd name="T30" fmla="*/ 69 w 100"/>
                      <a:gd name="T31" fmla="*/ 37 h 110"/>
                      <a:gd name="T32" fmla="*/ 73 w 100"/>
                      <a:gd name="T33" fmla="*/ 41 h 110"/>
                      <a:gd name="T34" fmla="*/ 77 w 100"/>
                      <a:gd name="T35" fmla="*/ 45 h 110"/>
                      <a:gd name="T36" fmla="*/ 77 w 100"/>
                      <a:gd name="T37" fmla="*/ 53 h 110"/>
                      <a:gd name="T38" fmla="*/ 81 w 100"/>
                      <a:gd name="T39" fmla="*/ 57 h 110"/>
                      <a:gd name="T40" fmla="*/ 81 w 100"/>
                      <a:gd name="T41" fmla="*/ 65 h 110"/>
                      <a:gd name="T42" fmla="*/ 85 w 100"/>
                      <a:gd name="T43" fmla="*/ 69 h 110"/>
                      <a:gd name="T44" fmla="*/ 85 w 100"/>
                      <a:gd name="T45" fmla="*/ 77 h 110"/>
                      <a:gd name="T46" fmla="*/ 88 w 100"/>
                      <a:gd name="T47" fmla="*/ 81 h 110"/>
                      <a:gd name="T48" fmla="*/ 88 w 100"/>
                      <a:gd name="T49" fmla="*/ 89 h 110"/>
                      <a:gd name="T50" fmla="*/ 92 w 100"/>
                      <a:gd name="T51" fmla="*/ 93 h 110"/>
                      <a:gd name="T52" fmla="*/ 96 w 100"/>
                      <a:gd name="T53" fmla="*/ 98 h 110"/>
                      <a:gd name="T54" fmla="*/ 96 w 100"/>
                      <a:gd name="T55" fmla="*/ 102 h 110"/>
                      <a:gd name="T56" fmla="*/ 92 w 100"/>
                      <a:gd name="T57" fmla="*/ 106 h 110"/>
                      <a:gd name="T58" fmla="*/ 88 w 100"/>
                      <a:gd name="T59" fmla="*/ 110 h 110"/>
                      <a:gd name="T60" fmla="*/ 81 w 100"/>
                      <a:gd name="T61" fmla="*/ 110 h 110"/>
                      <a:gd name="T62" fmla="*/ 77 w 100"/>
                      <a:gd name="T63" fmla="*/ 106 h 110"/>
                      <a:gd name="T64" fmla="*/ 73 w 100"/>
                      <a:gd name="T65" fmla="*/ 110 h 110"/>
                      <a:gd name="T66" fmla="*/ 69 w 100"/>
                      <a:gd name="T67" fmla="*/ 106 h 110"/>
                      <a:gd name="T68" fmla="*/ 65 w 100"/>
                      <a:gd name="T69" fmla="*/ 110 h 110"/>
                      <a:gd name="T70" fmla="*/ 62 w 100"/>
                      <a:gd name="T71" fmla="*/ 106 h 110"/>
                      <a:gd name="T72" fmla="*/ 62 w 100"/>
                      <a:gd name="T73" fmla="*/ 106 h 110"/>
                      <a:gd name="T74" fmla="*/ 54 w 100"/>
                      <a:gd name="T75" fmla="*/ 106 h 110"/>
                      <a:gd name="T76" fmla="*/ 54 w 100"/>
                      <a:gd name="T77" fmla="*/ 98 h 110"/>
                      <a:gd name="T78" fmla="*/ 50 w 100"/>
                      <a:gd name="T79" fmla="*/ 93 h 110"/>
                      <a:gd name="T80" fmla="*/ 46 w 100"/>
                      <a:gd name="T81" fmla="*/ 89 h 110"/>
                      <a:gd name="T82" fmla="*/ 42 w 100"/>
                      <a:gd name="T83" fmla="*/ 85 h 110"/>
                      <a:gd name="T84" fmla="*/ 39 w 100"/>
                      <a:gd name="T85" fmla="*/ 81 h 110"/>
                      <a:gd name="T86" fmla="*/ 35 w 100"/>
                      <a:gd name="T87" fmla="*/ 77 h 110"/>
                      <a:gd name="T88" fmla="*/ 31 w 100"/>
                      <a:gd name="T89" fmla="*/ 73 h 110"/>
                      <a:gd name="T90" fmla="*/ 27 w 100"/>
                      <a:gd name="T91" fmla="*/ 69 h 110"/>
                      <a:gd name="T92" fmla="*/ 27 w 100"/>
                      <a:gd name="T93" fmla="*/ 61 h 110"/>
                      <a:gd name="T94" fmla="*/ 27 w 100"/>
                      <a:gd name="T95" fmla="*/ 57 h 110"/>
                      <a:gd name="T96" fmla="*/ 31 w 100"/>
                      <a:gd name="T97" fmla="*/ 53 h 110"/>
                      <a:gd name="T98" fmla="*/ 35 w 100"/>
                      <a:gd name="T99" fmla="*/ 49 h 110"/>
                      <a:gd name="T100" fmla="*/ 27 w 100"/>
                      <a:gd name="T101" fmla="*/ 45 h 110"/>
                      <a:gd name="T102" fmla="*/ 23 w 100"/>
                      <a:gd name="T103" fmla="*/ 41 h 110"/>
                      <a:gd name="T104" fmla="*/ 19 w 100"/>
                      <a:gd name="T105" fmla="*/ 37 h 110"/>
                      <a:gd name="T106" fmla="*/ 12 w 100"/>
                      <a:gd name="T107" fmla="*/ 33 h 110"/>
                      <a:gd name="T108" fmla="*/ 8 w 100"/>
                      <a:gd name="T109" fmla="*/ 29 h 110"/>
                      <a:gd name="T110" fmla="*/ 4 w 100"/>
                      <a:gd name="T111" fmla="*/ 21 h 110"/>
                      <a:gd name="T112" fmla="*/ 0 w 100"/>
                      <a:gd name="T113" fmla="*/ 17 h 110"/>
                      <a:gd name="T114" fmla="*/ 4 w 100"/>
                      <a:gd name="T115" fmla="*/ 13 h 110"/>
                      <a:gd name="T116" fmla="*/ 8 w 100"/>
                      <a:gd name="T117" fmla="*/ 8 h 110"/>
                      <a:gd name="T118" fmla="*/ 12 w 100"/>
                      <a:gd name="T119" fmla="*/ 4 h 1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</a:cxnLst>
                    <a:rect l="0" t="0" r="r" b="b"/>
                    <a:pathLst>
                      <a:path w="100" h="110">
                        <a:moveTo>
                          <a:pt x="12" y="0"/>
                        </a:moveTo>
                        <a:lnTo>
                          <a:pt x="12" y="4"/>
                        </a:lnTo>
                        <a:lnTo>
                          <a:pt x="16" y="4"/>
                        </a:lnTo>
                        <a:lnTo>
                          <a:pt x="16" y="8"/>
                        </a:lnTo>
                        <a:lnTo>
                          <a:pt x="19" y="8"/>
                        </a:lnTo>
                        <a:lnTo>
                          <a:pt x="23" y="8"/>
                        </a:lnTo>
                        <a:lnTo>
                          <a:pt x="27" y="8"/>
                        </a:lnTo>
                        <a:lnTo>
                          <a:pt x="27" y="13"/>
                        </a:lnTo>
                        <a:lnTo>
                          <a:pt x="31" y="13"/>
                        </a:lnTo>
                        <a:lnTo>
                          <a:pt x="31" y="8"/>
                        </a:lnTo>
                        <a:lnTo>
                          <a:pt x="35" y="13"/>
                        </a:lnTo>
                        <a:lnTo>
                          <a:pt x="39" y="13"/>
                        </a:lnTo>
                        <a:lnTo>
                          <a:pt x="42" y="13"/>
                        </a:lnTo>
                        <a:lnTo>
                          <a:pt x="42" y="8"/>
                        </a:lnTo>
                        <a:lnTo>
                          <a:pt x="46" y="8"/>
                        </a:lnTo>
                        <a:lnTo>
                          <a:pt x="46" y="4"/>
                        </a:lnTo>
                        <a:lnTo>
                          <a:pt x="46" y="8"/>
                        </a:lnTo>
                        <a:lnTo>
                          <a:pt x="50" y="8"/>
                        </a:lnTo>
                        <a:lnTo>
                          <a:pt x="50" y="13"/>
                        </a:lnTo>
                        <a:lnTo>
                          <a:pt x="54" y="13"/>
                        </a:lnTo>
                        <a:lnTo>
                          <a:pt x="54" y="17"/>
                        </a:lnTo>
                        <a:lnTo>
                          <a:pt x="54" y="21"/>
                        </a:lnTo>
                        <a:lnTo>
                          <a:pt x="58" y="21"/>
                        </a:lnTo>
                        <a:lnTo>
                          <a:pt x="58" y="25"/>
                        </a:lnTo>
                        <a:lnTo>
                          <a:pt x="62" y="25"/>
                        </a:lnTo>
                        <a:lnTo>
                          <a:pt x="62" y="29"/>
                        </a:lnTo>
                        <a:lnTo>
                          <a:pt x="62" y="25"/>
                        </a:lnTo>
                        <a:lnTo>
                          <a:pt x="65" y="25"/>
                        </a:lnTo>
                        <a:lnTo>
                          <a:pt x="65" y="29"/>
                        </a:lnTo>
                        <a:lnTo>
                          <a:pt x="65" y="33"/>
                        </a:lnTo>
                        <a:lnTo>
                          <a:pt x="69" y="33"/>
                        </a:lnTo>
                        <a:lnTo>
                          <a:pt x="69" y="37"/>
                        </a:lnTo>
                        <a:lnTo>
                          <a:pt x="73" y="37"/>
                        </a:lnTo>
                        <a:lnTo>
                          <a:pt x="73" y="41"/>
                        </a:lnTo>
                        <a:lnTo>
                          <a:pt x="73" y="45"/>
                        </a:lnTo>
                        <a:lnTo>
                          <a:pt x="77" y="45"/>
                        </a:lnTo>
                        <a:lnTo>
                          <a:pt x="77" y="49"/>
                        </a:lnTo>
                        <a:lnTo>
                          <a:pt x="77" y="53"/>
                        </a:lnTo>
                        <a:lnTo>
                          <a:pt x="81" y="53"/>
                        </a:lnTo>
                        <a:lnTo>
                          <a:pt x="81" y="57"/>
                        </a:lnTo>
                        <a:lnTo>
                          <a:pt x="81" y="61"/>
                        </a:lnTo>
                        <a:lnTo>
                          <a:pt x="81" y="65"/>
                        </a:lnTo>
                        <a:lnTo>
                          <a:pt x="85" y="65"/>
                        </a:lnTo>
                        <a:lnTo>
                          <a:pt x="85" y="69"/>
                        </a:lnTo>
                        <a:lnTo>
                          <a:pt x="85" y="73"/>
                        </a:lnTo>
                        <a:lnTo>
                          <a:pt x="85" y="77"/>
                        </a:lnTo>
                        <a:lnTo>
                          <a:pt x="85" y="81"/>
                        </a:lnTo>
                        <a:lnTo>
                          <a:pt x="88" y="81"/>
                        </a:lnTo>
                        <a:lnTo>
                          <a:pt x="88" y="85"/>
                        </a:lnTo>
                        <a:lnTo>
                          <a:pt x="88" y="89"/>
                        </a:lnTo>
                        <a:lnTo>
                          <a:pt x="92" y="89"/>
                        </a:lnTo>
                        <a:lnTo>
                          <a:pt x="92" y="93"/>
                        </a:lnTo>
                        <a:lnTo>
                          <a:pt x="96" y="93"/>
                        </a:lnTo>
                        <a:lnTo>
                          <a:pt x="96" y="98"/>
                        </a:lnTo>
                        <a:lnTo>
                          <a:pt x="100" y="102"/>
                        </a:lnTo>
                        <a:lnTo>
                          <a:pt x="96" y="102"/>
                        </a:lnTo>
                        <a:lnTo>
                          <a:pt x="96" y="106"/>
                        </a:lnTo>
                        <a:lnTo>
                          <a:pt x="92" y="106"/>
                        </a:lnTo>
                        <a:lnTo>
                          <a:pt x="92" y="110"/>
                        </a:lnTo>
                        <a:lnTo>
                          <a:pt x="88" y="110"/>
                        </a:lnTo>
                        <a:lnTo>
                          <a:pt x="85" y="110"/>
                        </a:lnTo>
                        <a:lnTo>
                          <a:pt x="81" y="110"/>
                        </a:lnTo>
                        <a:lnTo>
                          <a:pt x="77" y="110"/>
                        </a:lnTo>
                        <a:lnTo>
                          <a:pt x="77" y="106"/>
                        </a:lnTo>
                        <a:lnTo>
                          <a:pt x="77" y="110"/>
                        </a:lnTo>
                        <a:lnTo>
                          <a:pt x="73" y="110"/>
                        </a:lnTo>
                        <a:lnTo>
                          <a:pt x="73" y="106"/>
                        </a:lnTo>
                        <a:lnTo>
                          <a:pt x="69" y="106"/>
                        </a:lnTo>
                        <a:lnTo>
                          <a:pt x="69" y="110"/>
                        </a:lnTo>
                        <a:lnTo>
                          <a:pt x="65" y="110"/>
                        </a:lnTo>
                        <a:lnTo>
                          <a:pt x="65" y="106"/>
                        </a:lnTo>
                        <a:lnTo>
                          <a:pt x="62" y="106"/>
                        </a:lnTo>
                        <a:lnTo>
                          <a:pt x="62" y="110"/>
                        </a:lnTo>
                        <a:lnTo>
                          <a:pt x="62" y="106"/>
                        </a:lnTo>
                        <a:lnTo>
                          <a:pt x="58" y="106"/>
                        </a:lnTo>
                        <a:lnTo>
                          <a:pt x="54" y="106"/>
                        </a:lnTo>
                        <a:lnTo>
                          <a:pt x="54" y="102"/>
                        </a:lnTo>
                        <a:lnTo>
                          <a:pt x="54" y="98"/>
                        </a:lnTo>
                        <a:lnTo>
                          <a:pt x="50" y="98"/>
                        </a:lnTo>
                        <a:lnTo>
                          <a:pt x="50" y="93"/>
                        </a:lnTo>
                        <a:lnTo>
                          <a:pt x="46" y="93"/>
                        </a:lnTo>
                        <a:lnTo>
                          <a:pt x="46" y="89"/>
                        </a:lnTo>
                        <a:lnTo>
                          <a:pt x="42" y="89"/>
                        </a:lnTo>
                        <a:lnTo>
                          <a:pt x="42" y="85"/>
                        </a:lnTo>
                        <a:lnTo>
                          <a:pt x="39" y="85"/>
                        </a:lnTo>
                        <a:lnTo>
                          <a:pt x="39" y="81"/>
                        </a:lnTo>
                        <a:lnTo>
                          <a:pt x="35" y="81"/>
                        </a:lnTo>
                        <a:lnTo>
                          <a:pt x="35" y="77"/>
                        </a:lnTo>
                        <a:lnTo>
                          <a:pt x="35" y="73"/>
                        </a:lnTo>
                        <a:lnTo>
                          <a:pt x="31" y="73"/>
                        </a:lnTo>
                        <a:lnTo>
                          <a:pt x="31" y="69"/>
                        </a:lnTo>
                        <a:lnTo>
                          <a:pt x="27" y="69"/>
                        </a:lnTo>
                        <a:lnTo>
                          <a:pt x="27" y="65"/>
                        </a:lnTo>
                        <a:lnTo>
                          <a:pt x="27" y="61"/>
                        </a:lnTo>
                        <a:lnTo>
                          <a:pt x="23" y="61"/>
                        </a:lnTo>
                        <a:lnTo>
                          <a:pt x="27" y="57"/>
                        </a:lnTo>
                        <a:lnTo>
                          <a:pt x="27" y="53"/>
                        </a:lnTo>
                        <a:lnTo>
                          <a:pt x="31" y="53"/>
                        </a:lnTo>
                        <a:lnTo>
                          <a:pt x="31" y="49"/>
                        </a:lnTo>
                        <a:lnTo>
                          <a:pt x="35" y="49"/>
                        </a:lnTo>
                        <a:lnTo>
                          <a:pt x="31" y="49"/>
                        </a:lnTo>
                        <a:lnTo>
                          <a:pt x="27" y="45"/>
                        </a:lnTo>
                        <a:lnTo>
                          <a:pt x="23" y="45"/>
                        </a:lnTo>
                        <a:lnTo>
                          <a:pt x="23" y="41"/>
                        </a:lnTo>
                        <a:lnTo>
                          <a:pt x="19" y="41"/>
                        </a:lnTo>
                        <a:lnTo>
                          <a:pt x="19" y="37"/>
                        </a:lnTo>
                        <a:lnTo>
                          <a:pt x="16" y="33"/>
                        </a:lnTo>
                        <a:lnTo>
                          <a:pt x="12" y="33"/>
                        </a:lnTo>
                        <a:lnTo>
                          <a:pt x="8" y="33"/>
                        </a:lnTo>
                        <a:lnTo>
                          <a:pt x="8" y="29"/>
                        </a:lnTo>
                        <a:lnTo>
                          <a:pt x="4" y="25"/>
                        </a:lnTo>
                        <a:lnTo>
                          <a:pt x="4" y="21"/>
                        </a:lnTo>
                        <a:lnTo>
                          <a:pt x="4" y="17"/>
                        </a:lnTo>
                        <a:lnTo>
                          <a:pt x="0" y="17"/>
                        </a:lnTo>
                        <a:lnTo>
                          <a:pt x="0" y="13"/>
                        </a:lnTo>
                        <a:lnTo>
                          <a:pt x="4" y="13"/>
                        </a:lnTo>
                        <a:lnTo>
                          <a:pt x="8" y="13"/>
                        </a:lnTo>
                        <a:lnTo>
                          <a:pt x="8" y="8"/>
                        </a:lnTo>
                        <a:lnTo>
                          <a:pt x="8" y="4"/>
                        </a:lnTo>
                        <a:lnTo>
                          <a:pt x="12" y="4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FF0000"/>
                  </a:solidFill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62" name="Freeform 938">
                    <a:extLst>
                      <a:ext uri="{FF2B5EF4-FFF2-40B4-BE49-F238E27FC236}">
                        <a16:creationId xmlns:a16="http://schemas.microsoft.com/office/drawing/2014/main" id="{6014D3FD-EE1C-5000-C439-AF010BE0167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207" y="1578"/>
                    <a:ext cx="12" cy="14"/>
                  </a:xfrm>
                  <a:custGeom>
                    <a:avLst/>
                    <a:gdLst>
                      <a:gd name="T0" fmla="*/ 4 w 11"/>
                      <a:gd name="T1" fmla="*/ 0 h 13"/>
                      <a:gd name="T2" fmla="*/ 8 w 11"/>
                      <a:gd name="T3" fmla="*/ 0 h 13"/>
                      <a:gd name="T4" fmla="*/ 8 w 11"/>
                      <a:gd name="T5" fmla="*/ 4 h 13"/>
                      <a:gd name="T6" fmla="*/ 11 w 11"/>
                      <a:gd name="T7" fmla="*/ 4 h 13"/>
                      <a:gd name="T8" fmla="*/ 11 w 11"/>
                      <a:gd name="T9" fmla="*/ 9 h 13"/>
                      <a:gd name="T10" fmla="*/ 8 w 11"/>
                      <a:gd name="T11" fmla="*/ 9 h 13"/>
                      <a:gd name="T12" fmla="*/ 8 w 11"/>
                      <a:gd name="T13" fmla="*/ 13 h 13"/>
                      <a:gd name="T14" fmla="*/ 4 w 11"/>
                      <a:gd name="T15" fmla="*/ 13 h 13"/>
                      <a:gd name="T16" fmla="*/ 0 w 11"/>
                      <a:gd name="T17" fmla="*/ 9 h 13"/>
                      <a:gd name="T18" fmla="*/ 0 w 11"/>
                      <a:gd name="T19" fmla="*/ 4 h 13"/>
                      <a:gd name="T20" fmla="*/ 4 w 11"/>
                      <a:gd name="T21" fmla="*/ 0 h 1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11" h="13">
                        <a:moveTo>
                          <a:pt x="4" y="0"/>
                        </a:moveTo>
                        <a:lnTo>
                          <a:pt x="8" y="0"/>
                        </a:lnTo>
                        <a:lnTo>
                          <a:pt x="8" y="4"/>
                        </a:lnTo>
                        <a:lnTo>
                          <a:pt x="11" y="4"/>
                        </a:lnTo>
                        <a:lnTo>
                          <a:pt x="11" y="9"/>
                        </a:lnTo>
                        <a:lnTo>
                          <a:pt x="8" y="9"/>
                        </a:lnTo>
                        <a:lnTo>
                          <a:pt x="8" y="13"/>
                        </a:lnTo>
                        <a:lnTo>
                          <a:pt x="4" y="13"/>
                        </a:lnTo>
                        <a:lnTo>
                          <a:pt x="0" y="9"/>
                        </a:lnTo>
                        <a:lnTo>
                          <a:pt x="0" y="4"/>
                        </a:lnTo>
                        <a:lnTo>
                          <a:pt x="4" y="0"/>
                        </a:lnTo>
                        <a:close/>
                      </a:path>
                    </a:pathLst>
                  </a:custGeom>
                  <a:solidFill>
                    <a:srgbClr val="FF0000"/>
                  </a:solidFill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63" name="Freeform 939">
                    <a:extLst>
                      <a:ext uri="{FF2B5EF4-FFF2-40B4-BE49-F238E27FC236}">
                        <a16:creationId xmlns:a16="http://schemas.microsoft.com/office/drawing/2014/main" id="{84C1F334-1CF4-7DF1-3B8F-03C9A85FD78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227" y="1578"/>
                    <a:ext cx="15" cy="26"/>
                  </a:xfrm>
                  <a:custGeom>
                    <a:avLst/>
                    <a:gdLst>
                      <a:gd name="T0" fmla="*/ 8 w 15"/>
                      <a:gd name="T1" fmla="*/ 0 h 25"/>
                      <a:gd name="T2" fmla="*/ 8 w 15"/>
                      <a:gd name="T3" fmla="*/ 4 h 25"/>
                      <a:gd name="T4" fmla="*/ 12 w 15"/>
                      <a:gd name="T5" fmla="*/ 4 h 25"/>
                      <a:gd name="T6" fmla="*/ 15 w 15"/>
                      <a:gd name="T7" fmla="*/ 4 h 25"/>
                      <a:gd name="T8" fmla="*/ 12 w 15"/>
                      <a:gd name="T9" fmla="*/ 4 h 25"/>
                      <a:gd name="T10" fmla="*/ 12 w 15"/>
                      <a:gd name="T11" fmla="*/ 9 h 25"/>
                      <a:gd name="T12" fmla="*/ 12 w 15"/>
                      <a:gd name="T13" fmla="*/ 13 h 25"/>
                      <a:gd name="T14" fmla="*/ 12 w 15"/>
                      <a:gd name="T15" fmla="*/ 17 h 25"/>
                      <a:gd name="T16" fmla="*/ 12 w 15"/>
                      <a:gd name="T17" fmla="*/ 21 h 25"/>
                      <a:gd name="T18" fmla="*/ 8 w 15"/>
                      <a:gd name="T19" fmla="*/ 21 h 25"/>
                      <a:gd name="T20" fmla="*/ 4 w 15"/>
                      <a:gd name="T21" fmla="*/ 21 h 25"/>
                      <a:gd name="T22" fmla="*/ 4 w 15"/>
                      <a:gd name="T23" fmla="*/ 25 h 25"/>
                      <a:gd name="T24" fmla="*/ 0 w 15"/>
                      <a:gd name="T25" fmla="*/ 25 h 25"/>
                      <a:gd name="T26" fmla="*/ 0 w 15"/>
                      <a:gd name="T27" fmla="*/ 21 h 25"/>
                      <a:gd name="T28" fmla="*/ 4 w 15"/>
                      <a:gd name="T29" fmla="*/ 21 h 25"/>
                      <a:gd name="T30" fmla="*/ 4 w 15"/>
                      <a:gd name="T31" fmla="*/ 17 h 25"/>
                      <a:gd name="T32" fmla="*/ 4 w 15"/>
                      <a:gd name="T33" fmla="*/ 13 h 25"/>
                      <a:gd name="T34" fmla="*/ 4 w 15"/>
                      <a:gd name="T35" fmla="*/ 9 h 25"/>
                      <a:gd name="T36" fmla="*/ 4 w 15"/>
                      <a:gd name="T37" fmla="*/ 4 h 25"/>
                      <a:gd name="T38" fmla="*/ 8 w 15"/>
                      <a:gd name="T39" fmla="*/ 0 h 2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</a:cxnLst>
                    <a:rect l="0" t="0" r="r" b="b"/>
                    <a:pathLst>
                      <a:path w="15" h="25">
                        <a:moveTo>
                          <a:pt x="8" y="0"/>
                        </a:moveTo>
                        <a:lnTo>
                          <a:pt x="8" y="4"/>
                        </a:lnTo>
                        <a:lnTo>
                          <a:pt x="12" y="4"/>
                        </a:lnTo>
                        <a:lnTo>
                          <a:pt x="15" y="4"/>
                        </a:lnTo>
                        <a:lnTo>
                          <a:pt x="12" y="4"/>
                        </a:lnTo>
                        <a:lnTo>
                          <a:pt x="12" y="9"/>
                        </a:lnTo>
                        <a:lnTo>
                          <a:pt x="12" y="13"/>
                        </a:lnTo>
                        <a:lnTo>
                          <a:pt x="12" y="17"/>
                        </a:lnTo>
                        <a:lnTo>
                          <a:pt x="12" y="21"/>
                        </a:lnTo>
                        <a:lnTo>
                          <a:pt x="8" y="21"/>
                        </a:lnTo>
                        <a:lnTo>
                          <a:pt x="4" y="21"/>
                        </a:lnTo>
                        <a:lnTo>
                          <a:pt x="4" y="25"/>
                        </a:lnTo>
                        <a:lnTo>
                          <a:pt x="0" y="25"/>
                        </a:lnTo>
                        <a:lnTo>
                          <a:pt x="0" y="21"/>
                        </a:lnTo>
                        <a:lnTo>
                          <a:pt x="4" y="21"/>
                        </a:lnTo>
                        <a:lnTo>
                          <a:pt x="4" y="17"/>
                        </a:lnTo>
                        <a:lnTo>
                          <a:pt x="4" y="13"/>
                        </a:lnTo>
                        <a:lnTo>
                          <a:pt x="4" y="9"/>
                        </a:lnTo>
                        <a:lnTo>
                          <a:pt x="4" y="4"/>
                        </a:lnTo>
                        <a:lnTo>
                          <a:pt x="8" y="0"/>
                        </a:lnTo>
                        <a:close/>
                      </a:path>
                    </a:pathLst>
                  </a:custGeom>
                  <a:solidFill>
                    <a:srgbClr val="FF0000"/>
                  </a:solidFill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64" name="Freeform 940">
                    <a:extLst>
                      <a:ext uri="{FF2B5EF4-FFF2-40B4-BE49-F238E27FC236}">
                        <a16:creationId xmlns:a16="http://schemas.microsoft.com/office/drawing/2014/main" id="{AFC17490-CE31-1262-CC1F-B3B146036D2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70" y="1578"/>
                    <a:ext cx="214" cy="370"/>
                  </a:xfrm>
                  <a:custGeom>
                    <a:avLst/>
                    <a:gdLst>
                      <a:gd name="T0" fmla="*/ 111 w 215"/>
                      <a:gd name="T1" fmla="*/ 9 h 369"/>
                      <a:gd name="T2" fmla="*/ 123 w 215"/>
                      <a:gd name="T3" fmla="*/ 29 h 369"/>
                      <a:gd name="T4" fmla="*/ 134 w 215"/>
                      <a:gd name="T5" fmla="*/ 41 h 369"/>
                      <a:gd name="T6" fmla="*/ 123 w 215"/>
                      <a:gd name="T7" fmla="*/ 57 h 369"/>
                      <a:gd name="T8" fmla="*/ 115 w 215"/>
                      <a:gd name="T9" fmla="*/ 69 h 369"/>
                      <a:gd name="T10" fmla="*/ 108 w 215"/>
                      <a:gd name="T11" fmla="*/ 77 h 369"/>
                      <a:gd name="T12" fmla="*/ 115 w 215"/>
                      <a:gd name="T13" fmla="*/ 98 h 369"/>
                      <a:gd name="T14" fmla="*/ 115 w 215"/>
                      <a:gd name="T15" fmla="*/ 118 h 369"/>
                      <a:gd name="T16" fmla="*/ 123 w 215"/>
                      <a:gd name="T17" fmla="*/ 138 h 369"/>
                      <a:gd name="T18" fmla="*/ 131 w 215"/>
                      <a:gd name="T19" fmla="*/ 154 h 369"/>
                      <a:gd name="T20" fmla="*/ 134 w 215"/>
                      <a:gd name="T21" fmla="*/ 170 h 369"/>
                      <a:gd name="T22" fmla="*/ 142 w 215"/>
                      <a:gd name="T23" fmla="*/ 174 h 369"/>
                      <a:gd name="T24" fmla="*/ 157 w 215"/>
                      <a:gd name="T25" fmla="*/ 187 h 369"/>
                      <a:gd name="T26" fmla="*/ 169 w 215"/>
                      <a:gd name="T27" fmla="*/ 203 h 369"/>
                      <a:gd name="T28" fmla="*/ 188 w 215"/>
                      <a:gd name="T29" fmla="*/ 215 h 369"/>
                      <a:gd name="T30" fmla="*/ 207 w 215"/>
                      <a:gd name="T31" fmla="*/ 203 h 369"/>
                      <a:gd name="T32" fmla="*/ 215 w 215"/>
                      <a:gd name="T33" fmla="*/ 223 h 369"/>
                      <a:gd name="T34" fmla="*/ 203 w 215"/>
                      <a:gd name="T35" fmla="*/ 231 h 369"/>
                      <a:gd name="T36" fmla="*/ 188 w 215"/>
                      <a:gd name="T37" fmla="*/ 243 h 369"/>
                      <a:gd name="T38" fmla="*/ 169 w 215"/>
                      <a:gd name="T39" fmla="*/ 247 h 369"/>
                      <a:gd name="T40" fmla="*/ 161 w 215"/>
                      <a:gd name="T41" fmla="*/ 251 h 369"/>
                      <a:gd name="T42" fmla="*/ 154 w 215"/>
                      <a:gd name="T43" fmla="*/ 263 h 369"/>
                      <a:gd name="T44" fmla="*/ 157 w 215"/>
                      <a:gd name="T45" fmla="*/ 276 h 369"/>
                      <a:gd name="T46" fmla="*/ 154 w 215"/>
                      <a:gd name="T47" fmla="*/ 292 h 369"/>
                      <a:gd name="T48" fmla="*/ 157 w 215"/>
                      <a:gd name="T49" fmla="*/ 308 h 369"/>
                      <a:gd name="T50" fmla="*/ 146 w 215"/>
                      <a:gd name="T51" fmla="*/ 316 h 369"/>
                      <a:gd name="T52" fmla="*/ 138 w 215"/>
                      <a:gd name="T53" fmla="*/ 336 h 369"/>
                      <a:gd name="T54" fmla="*/ 138 w 215"/>
                      <a:gd name="T55" fmla="*/ 357 h 369"/>
                      <a:gd name="T56" fmla="*/ 123 w 215"/>
                      <a:gd name="T57" fmla="*/ 361 h 369"/>
                      <a:gd name="T58" fmla="*/ 104 w 215"/>
                      <a:gd name="T59" fmla="*/ 361 h 369"/>
                      <a:gd name="T60" fmla="*/ 88 w 215"/>
                      <a:gd name="T61" fmla="*/ 365 h 369"/>
                      <a:gd name="T62" fmla="*/ 77 w 215"/>
                      <a:gd name="T63" fmla="*/ 365 h 369"/>
                      <a:gd name="T64" fmla="*/ 77 w 215"/>
                      <a:gd name="T65" fmla="*/ 353 h 369"/>
                      <a:gd name="T66" fmla="*/ 73 w 215"/>
                      <a:gd name="T67" fmla="*/ 332 h 369"/>
                      <a:gd name="T68" fmla="*/ 65 w 215"/>
                      <a:gd name="T69" fmla="*/ 316 h 369"/>
                      <a:gd name="T70" fmla="*/ 50 w 215"/>
                      <a:gd name="T71" fmla="*/ 304 h 369"/>
                      <a:gd name="T72" fmla="*/ 62 w 215"/>
                      <a:gd name="T73" fmla="*/ 288 h 369"/>
                      <a:gd name="T74" fmla="*/ 50 w 215"/>
                      <a:gd name="T75" fmla="*/ 280 h 369"/>
                      <a:gd name="T76" fmla="*/ 58 w 215"/>
                      <a:gd name="T77" fmla="*/ 268 h 369"/>
                      <a:gd name="T78" fmla="*/ 50 w 215"/>
                      <a:gd name="T79" fmla="*/ 255 h 369"/>
                      <a:gd name="T80" fmla="*/ 42 w 215"/>
                      <a:gd name="T81" fmla="*/ 243 h 369"/>
                      <a:gd name="T82" fmla="*/ 27 w 215"/>
                      <a:gd name="T83" fmla="*/ 223 h 369"/>
                      <a:gd name="T84" fmla="*/ 23 w 215"/>
                      <a:gd name="T85" fmla="*/ 199 h 369"/>
                      <a:gd name="T86" fmla="*/ 31 w 215"/>
                      <a:gd name="T87" fmla="*/ 187 h 369"/>
                      <a:gd name="T88" fmla="*/ 27 w 215"/>
                      <a:gd name="T89" fmla="*/ 170 h 369"/>
                      <a:gd name="T90" fmla="*/ 8 w 215"/>
                      <a:gd name="T91" fmla="*/ 158 h 369"/>
                      <a:gd name="T92" fmla="*/ 4 w 215"/>
                      <a:gd name="T93" fmla="*/ 138 h 369"/>
                      <a:gd name="T94" fmla="*/ 8 w 215"/>
                      <a:gd name="T95" fmla="*/ 122 h 369"/>
                      <a:gd name="T96" fmla="*/ 4 w 215"/>
                      <a:gd name="T97" fmla="*/ 106 h 369"/>
                      <a:gd name="T98" fmla="*/ 4 w 215"/>
                      <a:gd name="T99" fmla="*/ 94 h 369"/>
                      <a:gd name="T100" fmla="*/ 4 w 215"/>
                      <a:gd name="T101" fmla="*/ 73 h 369"/>
                      <a:gd name="T102" fmla="*/ 12 w 215"/>
                      <a:gd name="T103" fmla="*/ 61 h 369"/>
                      <a:gd name="T104" fmla="*/ 31 w 215"/>
                      <a:gd name="T105" fmla="*/ 53 h 369"/>
                      <a:gd name="T106" fmla="*/ 46 w 215"/>
                      <a:gd name="T107" fmla="*/ 65 h 369"/>
                      <a:gd name="T108" fmla="*/ 58 w 215"/>
                      <a:gd name="T109" fmla="*/ 73 h 369"/>
                      <a:gd name="T110" fmla="*/ 69 w 215"/>
                      <a:gd name="T111" fmla="*/ 73 h 369"/>
                      <a:gd name="T112" fmla="*/ 77 w 215"/>
                      <a:gd name="T113" fmla="*/ 73 h 369"/>
                      <a:gd name="T114" fmla="*/ 69 w 215"/>
                      <a:gd name="T115" fmla="*/ 53 h 369"/>
                      <a:gd name="T116" fmla="*/ 81 w 215"/>
                      <a:gd name="T117" fmla="*/ 45 h 369"/>
                      <a:gd name="T118" fmla="*/ 88 w 215"/>
                      <a:gd name="T119" fmla="*/ 25 h 369"/>
                      <a:gd name="T120" fmla="*/ 100 w 215"/>
                      <a:gd name="T121" fmla="*/ 9 h 36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</a:cxnLst>
                    <a:rect l="0" t="0" r="r" b="b"/>
                    <a:pathLst>
                      <a:path w="215" h="369">
                        <a:moveTo>
                          <a:pt x="100" y="4"/>
                        </a:moveTo>
                        <a:lnTo>
                          <a:pt x="100" y="0"/>
                        </a:lnTo>
                        <a:lnTo>
                          <a:pt x="104" y="0"/>
                        </a:lnTo>
                        <a:lnTo>
                          <a:pt x="104" y="4"/>
                        </a:lnTo>
                        <a:lnTo>
                          <a:pt x="108" y="4"/>
                        </a:lnTo>
                        <a:lnTo>
                          <a:pt x="108" y="9"/>
                        </a:lnTo>
                        <a:lnTo>
                          <a:pt x="111" y="9"/>
                        </a:lnTo>
                        <a:lnTo>
                          <a:pt x="111" y="13"/>
                        </a:lnTo>
                        <a:lnTo>
                          <a:pt x="115" y="13"/>
                        </a:lnTo>
                        <a:lnTo>
                          <a:pt x="119" y="13"/>
                        </a:lnTo>
                        <a:lnTo>
                          <a:pt x="119" y="17"/>
                        </a:lnTo>
                        <a:lnTo>
                          <a:pt x="119" y="21"/>
                        </a:lnTo>
                        <a:lnTo>
                          <a:pt x="123" y="25"/>
                        </a:lnTo>
                        <a:lnTo>
                          <a:pt x="123" y="29"/>
                        </a:lnTo>
                        <a:lnTo>
                          <a:pt x="127" y="29"/>
                        </a:lnTo>
                        <a:lnTo>
                          <a:pt x="131" y="29"/>
                        </a:lnTo>
                        <a:lnTo>
                          <a:pt x="134" y="33"/>
                        </a:lnTo>
                        <a:lnTo>
                          <a:pt x="134" y="37"/>
                        </a:lnTo>
                        <a:lnTo>
                          <a:pt x="138" y="37"/>
                        </a:lnTo>
                        <a:lnTo>
                          <a:pt x="138" y="41"/>
                        </a:lnTo>
                        <a:lnTo>
                          <a:pt x="134" y="41"/>
                        </a:lnTo>
                        <a:lnTo>
                          <a:pt x="134" y="45"/>
                        </a:lnTo>
                        <a:lnTo>
                          <a:pt x="131" y="45"/>
                        </a:lnTo>
                        <a:lnTo>
                          <a:pt x="127" y="45"/>
                        </a:lnTo>
                        <a:lnTo>
                          <a:pt x="123" y="45"/>
                        </a:lnTo>
                        <a:lnTo>
                          <a:pt x="123" y="49"/>
                        </a:lnTo>
                        <a:lnTo>
                          <a:pt x="123" y="53"/>
                        </a:lnTo>
                        <a:lnTo>
                          <a:pt x="123" y="57"/>
                        </a:lnTo>
                        <a:lnTo>
                          <a:pt x="127" y="57"/>
                        </a:lnTo>
                        <a:lnTo>
                          <a:pt x="127" y="61"/>
                        </a:lnTo>
                        <a:lnTo>
                          <a:pt x="127" y="65"/>
                        </a:lnTo>
                        <a:lnTo>
                          <a:pt x="127" y="69"/>
                        </a:lnTo>
                        <a:lnTo>
                          <a:pt x="123" y="69"/>
                        </a:lnTo>
                        <a:lnTo>
                          <a:pt x="119" y="69"/>
                        </a:lnTo>
                        <a:lnTo>
                          <a:pt x="115" y="69"/>
                        </a:lnTo>
                        <a:lnTo>
                          <a:pt x="111" y="65"/>
                        </a:lnTo>
                        <a:lnTo>
                          <a:pt x="108" y="65"/>
                        </a:lnTo>
                        <a:lnTo>
                          <a:pt x="108" y="69"/>
                        </a:lnTo>
                        <a:lnTo>
                          <a:pt x="108" y="73"/>
                        </a:lnTo>
                        <a:lnTo>
                          <a:pt x="104" y="73"/>
                        </a:lnTo>
                        <a:lnTo>
                          <a:pt x="104" y="77"/>
                        </a:lnTo>
                        <a:lnTo>
                          <a:pt x="108" y="77"/>
                        </a:lnTo>
                        <a:lnTo>
                          <a:pt x="108" y="81"/>
                        </a:lnTo>
                        <a:lnTo>
                          <a:pt x="108" y="85"/>
                        </a:lnTo>
                        <a:lnTo>
                          <a:pt x="108" y="89"/>
                        </a:lnTo>
                        <a:lnTo>
                          <a:pt x="108" y="94"/>
                        </a:lnTo>
                        <a:lnTo>
                          <a:pt x="111" y="94"/>
                        </a:lnTo>
                        <a:lnTo>
                          <a:pt x="111" y="98"/>
                        </a:lnTo>
                        <a:lnTo>
                          <a:pt x="115" y="98"/>
                        </a:lnTo>
                        <a:lnTo>
                          <a:pt x="115" y="102"/>
                        </a:lnTo>
                        <a:lnTo>
                          <a:pt x="115" y="106"/>
                        </a:lnTo>
                        <a:lnTo>
                          <a:pt x="115" y="110"/>
                        </a:lnTo>
                        <a:lnTo>
                          <a:pt x="111" y="110"/>
                        </a:lnTo>
                        <a:lnTo>
                          <a:pt x="111" y="114"/>
                        </a:lnTo>
                        <a:lnTo>
                          <a:pt x="115" y="114"/>
                        </a:lnTo>
                        <a:lnTo>
                          <a:pt x="115" y="118"/>
                        </a:lnTo>
                        <a:lnTo>
                          <a:pt x="119" y="118"/>
                        </a:lnTo>
                        <a:lnTo>
                          <a:pt x="119" y="122"/>
                        </a:lnTo>
                        <a:lnTo>
                          <a:pt x="119" y="126"/>
                        </a:lnTo>
                        <a:lnTo>
                          <a:pt x="119" y="130"/>
                        </a:lnTo>
                        <a:lnTo>
                          <a:pt x="119" y="134"/>
                        </a:lnTo>
                        <a:lnTo>
                          <a:pt x="119" y="138"/>
                        </a:lnTo>
                        <a:lnTo>
                          <a:pt x="123" y="138"/>
                        </a:lnTo>
                        <a:lnTo>
                          <a:pt x="123" y="142"/>
                        </a:lnTo>
                        <a:lnTo>
                          <a:pt x="119" y="142"/>
                        </a:lnTo>
                        <a:lnTo>
                          <a:pt x="123" y="146"/>
                        </a:lnTo>
                        <a:lnTo>
                          <a:pt x="123" y="150"/>
                        </a:lnTo>
                        <a:lnTo>
                          <a:pt x="127" y="150"/>
                        </a:lnTo>
                        <a:lnTo>
                          <a:pt x="131" y="150"/>
                        </a:lnTo>
                        <a:lnTo>
                          <a:pt x="131" y="154"/>
                        </a:lnTo>
                        <a:lnTo>
                          <a:pt x="127" y="154"/>
                        </a:lnTo>
                        <a:lnTo>
                          <a:pt x="127" y="158"/>
                        </a:lnTo>
                        <a:lnTo>
                          <a:pt x="131" y="158"/>
                        </a:lnTo>
                        <a:lnTo>
                          <a:pt x="131" y="162"/>
                        </a:lnTo>
                        <a:lnTo>
                          <a:pt x="131" y="166"/>
                        </a:lnTo>
                        <a:lnTo>
                          <a:pt x="134" y="166"/>
                        </a:lnTo>
                        <a:lnTo>
                          <a:pt x="134" y="170"/>
                        </a:lnTo>
                        <a:lnTo>
                          <a:pt x="138" y="170"/>
                        </a:lnTo>
                        <a:lnTo>
                          <a:pt x="138" y="174"/>
                        </a:lnTo>
                        <a:lnTo>
                          <a:pt x="142" y="174"/>
                        </a:lnTo>
                        <a:lnTo>
                          <a:pt x="142" y="170"/>
                        </a:lnTo>
                        <a:lnTo>
                          <a:pt x="142" y="166"/>
                        </a:lnTo>
                        <a:lnTo>
                          <a:pt x="142" y="170"/>
                        </a:lnTo>
                        <a:lnTo>
                          <a:pt x="142" y="174"/>
                        </a:lnTo>
                        <a:lnTo>
                          <a:pt x="146" y="174"/>
                        </a:lnTo>
                        <a:lnTo>
                          <a:pt x="146" y="179"/>
                        </a:lnTo>
                        <a:lnTo>
                          <a:pt x="150" y="179"/>
                        </a:lnTo>
                        <a:lnTo>
                          <a:pt x="154" y="179"/>
                        </a:lnTo>
                        <a:lnTo>
                          <a:pt x="154" y="183"/>
                        </a:lnTo>
                        <a:lnTo>
                          <a:pt x="157" y="183"/>
                        </a:lnTo>
                        <a:lnTo>
                          <a:pt x="157" y="187"/>
                        </a:lnTo>
                        <a:lnTo>
                          <a:pt x="161" y="187"/>
                        </a:lnTo>
                        <a:lnTo>
                          <a:pt x="161" y="191"/>
                        </a:lnTo>
                        <a:lnTo>
                          <a:pt x="165" y="191"/>
                        </a:lnTo>
                        <a:lnTo>
                          <a:pt x="165" y="195"/>
                        </a:lnTo>
                        <a:lnTo>
                          <a:pt x="169" y="195"/>
                        </a:lnTo>
                        <a:lnTo>
                          <a:pt x="169" y="199"/>
                        </a:lnTo>
                        <a:lnTo>
                          <a:pt x="169" y="203"/>
                        </a:lnTo>
                        <a:lnTo>
                          <a:pt x="173" y="203"/>
                        </a:lnTo>
                        <a:lnTo>
                          <a:pt x="173" y="207"/>
                        </a:lnTo>
                        <a:lnTo>
                          <a:pt x="177" y="207"/>
                        </a:lnTo>
                        <a:lnTo>
                          <a:pt x="180" y="207"/>
                        </a:lnTo>
                        <a:lnTo>
                          <a:pt x="180" y="211"/>
                        </a:lnTo>
                        <a:lnTo>
                          <a:pt x="184" y="215"/>
                        </a:lnTo>
                        <a:lnTo>
                          <a:pt x="188" y="215"/>
                        </a:lnTo>
                        <a:lnTo>
                          <a:pt x="192" y="215"/>
                        </a:lnTo>
                        <a:lnTo>
                          <a:pt x="196" y="211"/>
                        </a:lnTo>
                        <a:lnTo>
                          <a:pt x="196" y="207"/>
                        </a:lnTo>
                        <a:lnTo>
                          <a:pt x="200" y="207"/>
                        </a:lnTo>
                        <a:lnTo>
                          <a:pt x="203" y="207"/>
                        </a:lnTo>
                        <a:lnTo>
                          <a:pt x="203" y="203"/>
                        </a:lnTo>
                        <a:lnTo>
                          <a:pt x="207" y="203"/>
                        </a:lnTo>
                        <a:lnTo>
                          <a:pt x="207" y="207"/>
                        </a:lnTo>
                        <a:lnTo>
                          <a:pt x="207" y="211"/>
                        </a:lnTo>
                        <a:lnTo>
                          <a:pt x="211" y="211"/>
                        </a:lnTo>
                        <a:lnTo>
                          <a:pt x="211" y="215"/>
                        </a:lnTo>
                        <a:lnTo>
                          <a:pt x="215" y="215"/>
                        </a:lnTo>
                        <a:lnTo>
                          <a:pt x="215" y="219"/>
                        </a:lnTo>
                        <a:lnTo>
                          <a:pt x="215" y="223"/>
                        </a:lnTo>
                        <a:lnTo>
                          <a:pt x="215" y="227"/>
                        </a:lnTo>
                        <a:lnTo>
                          <a:pt x="211" y="227"/>
                        </a:lnTo>
                        <a:lnTo>
                          <a:pt x="211" y="231"/>
                        </a:lnTo>
                        <a:lnTo>
                          <a:pt x="211" y="227"/>
                        </a:lnTo>
                        <a:lnTo>
                          <a:pt x="207" y="227"/>
                        </a:lnTo>
                        <a:lnTo>
                          <a:pt x="207" y="231"/>
                        </a:lnTo>
                        <a:lnTo>
                          <a:pt x="203" y="231"/>
                        </a:lnTo>
                        <a:lnTo>
                          <a:pt x="200" y="231"/>
                        </a:lnTo>
                        <a:lnTo>
                          <a:pt x="200" y="235"/>
                        </a:lnTo>
                        <a:lnTo>
                          <a:pt x="200" y="239"/>
                        </a:lnTo>
                        <a:lnTo>
                          <a:pt x="196" y="239"/>
                        </a:lnTo>
                        <a:lnTo>
                          <a:pt x="196" y="243"/>
                        </a:lnTo>
                        <a:lnTo>
                          <a:pt x="192" y="243"/>
                        </a:lnTo>
                        <a:lnTo>
                          <a:pt x="188" y="243"/>
                        </a:lnTo>
                        <a:lnTo>
                          <a:pt x="188" y="247"/>
                        </a:lnTo>
                        <a:lnTo>
                          <a:pt x="184" y="247"/>
                        </a:lnTo>
                        <a:lnTo>
                          <a:pt x="180" y="247"/>
                        </a:lnTo>
                        <a:lnTo>
                          <a:pt x="180" y="251"/>
                        </a:lnTo>
                        <a:lnTo>
                          <a:pt x="177" y="251"/>
                        </a:lnTo>
                        <a:lnTo>
                          <a:pt x="173" y="251"/>
                        </a:lnTo>
                        <a:lnTo>
                          <a:pt x="169" y="247"/>
                        </a:lnTo>
                        <a:lnTo>
                          <a:pt x="169" y="243"/>
                        </a:lnTo>
                        <a:lnTo>
                          <a:pt x="165" y="243"/>
                        </a:lnTo>
                        <a:lnTo>
                          <a:pt x="169" y="243"/>
                        </a:lnTo>
                        <a:lnTo>
                          <a:pt x="169" y="247"/>
                        </a:lnTo>
                        <a:lnTo>
                          <a:pt x="165" y="247"/>
                        </a:lnTo>
                        <a:lnTo>
                          <a:pt x="165" y="251"/>
                        </a:lnTo>
                        <a:lnTo>
                          <a:pt x="161" y="251"/>
                        </a:lnTo>
                        <a:lnTo>
                          <a:pt x="161" y="255"/>
                        </a:lnTo>
                        <a:lnTo>
                          <a:pt x="157" y="255"/>
                        </a:lnTo>
                        <a:lnTo>
                          <a:pt x="154" y="255"/>
                        </a:lnTo>
                        <a:lnTo>
                          <a:pt x="150" y="255"/>
                        </a:lnTo>
                        <a:lnTo>
                          <a:pt x="150" y="259"/>
                        </a:lnTo>
                        <a:lnTo>
                          <a:pt x="154" y="259"/>
                        </a:lnTo>
                        <a:lnTo>
                          <a:pt x="154" y="263"/>
                        </a:lnTo>
                        <a:lnTo>
                          <a:pt x="150" y="263"/>
                        </a:lnTo>
                        <a:lnTo>
                          <a:pt x="154" y="263"/>
                        </a:lnTo>
                        <a:lnTo>
                          <a:pt x="154" y="268"/>
                        </a:lnTo>
                        <a:lnTo>
                          <a:pt x="157" y="268"/>
                        </a:lnTo>
                        <a:lnTo>
                          <a:pt x="157" y="272"/>
                        </a:lnTo>
                        <a:lnTo>
                          <a:pt x="161" y="272"/>
                        </a:lnTo>
                        <a:lnTo>
                          <a:pt x="157" y="276"/>
                        </a:lnTo>
                        <a:lnTo>
                          <a:pt x="157" y="280"/>
                        </a:lnTo>
                        <a:lnTo>
                          <a:pt x="157" y="284"/>
                        </a:lnTo>
                        <a:lnTo>
                          <a:pt x="161" y="284"/>
                        </a:lnTo>
                        <a:lnTo>
                          <a:pt x="161" y="288"/>
                        </a:lnTo>
                        <a:lnTo>
                          <a:pt x="157" y="288"/>
                        </a:lnTo>
                        <a:lnTo>
                          <a:pt x="157" y="292"/>
                        </a:lnTo>
                        <a:lnTo>
                          <a:pt x="154" y="292"/>
                        </a:lnTo>
                        <a:lnTo>
                          <a:pt x="154" y="296"/>
                        </a:lnTo>
                        <a:lnTo>
                          <a:pt x="150" y="296"/>
                        </a:lnTo>
                        <a:lnTo>
                          <a:pt x="150" y="300"/>
                        </a:lnTo>
                        <a:lnTo>
                          <a:pt x="154" y="300"/>
                        </a:lnTo>
                        <a:lnTo>
                          <a:pt x="154" y="304"/>
                        </a:lnTo>
                        <a:lnTo>
                          <a:pt x="154" y="308"/>
                        </a:lnTo>
                        <a:lnTo>
                          <a:pt x="157" y="308"/>
                        </a:lnTo>
                        <a:lnTo>
                          <a:pt x="157" y="312"/>
                        </a:lnTo>
                        <a:lnTo>
                          <a:pt x="154" y="312"/>
                        </a:lnTo>
                        <a:lnTo>
                          <a:pt x="154" y="308"/>
                        </a:lnTo>
                        <a:lnTo>
                          <a:pt x="154" y="312"/>
                        </a:lnTo>
                        <a:lnTo>
                          <a:pt x="150" y="312"/>
                        </a:lnTo>
                        <a:lnTo>
                          <a:pt x="150" y="316"/>
                        </a:lnTo>
                        <a:lnTo>
                          <a:pt x="146" y="316"/>
                        </a:lnTo>
                        <a:lnTo>
                          <a:pt x="146" y="320"/>
                        </a:lnTo>
                        <a:lnTo>
                          <a:pt x="142" y="320"/>
                        </a:lnTo>
                        <a:lnTo>
                          <a:pt x="142" y="324"/>
                        </a:lnTo>
                        <a:lnTo>
                          <a:pt x="142" y="328"/>
                        </a:lnTo>
                        <a:lnTo>
                          <a:pt x="138" y="328"/>
                        </a:lnTo>
                        <a:lnTo>
                          <a:pt x="138" y="332"/>
                        </a:lnTo>
                        <a:lnTo>
                          <a:pt x="138" y="336"/>
                        </a:lnTo>
                        <a:lnTo>
                          <a:pt x="134" y="336"/>
                        </a:lnTo>
                        <a:lnTo>
                          <a:pt x="134" y="340"/>
                        </a:lnTo>
                        <a:lnTo>
                          <a:pt x="134" y="344"/>
                        </a:lnTo>
                        <a:lnTo>
                          <a:pt x="134" y="348"/>
                        </a:lnTo>
                        <a:lnTo>
                          <a:pt x="138" y="348"/>
                        </a:lnTo>
                        <a:lnTo>
                          <a:pt x="138" y="353"/>
                        </a:lnTo>
                        <a:lnTo>
                          <a:pt x="138" y="357"/>
                        </a:lnTo>
                        <a:lnTo>
                          <a:pt x="138" y="361"/>
                        </a:lnTo>
                        <a:lnTo>
                          <a:pt x="138" y="365"/>
                        </a:lnTo>
                        <a:lnTo>
                          <a:pt x="138" y="361"/>
                        </a:lnTo>
                        <a:lnTo>
                          <a:pt x="134" y="361"/>
                        </a:lnTo>
                        <a:lnTo>
                          <a:pt x="131" y="361"/>
                        </a:lnTo>
                        <a:lnTo>
                          <a:pt x="127" y="361"/>
                        </a:lnTo>
                        <a:lnTo>
                          <a:pt x="123" y="361"/>
                        </a:lnTo>
                        <a:lnTo>
                          <a:pt x="119" y="361"/>
                        </a:lnTo>
                        <a:lnTo>
                          <a:pt x="119" y="357"/>
                        </a:lnTo>
                        <a:lnTo>
                          <a:pt x="115" y="357"/>
                        </a:lnTo>
                        <a:lnTo>
                          <a:pt x="111" y="357"/>
                        </a:lnTo>
                        <a:lnTo>
                          <a:pt x="108" y="357"/>
                        </a:lnTo>
                        <a:lnTo>
                          <a:pt x="108" y="361"/>
                        </a:lnTo>
                        <a:lnTo>
                          <a:pt x="104" y="361"/>
                        </a:lnTo>
                        <a:lnTo>
                          <a:pt x="104" y="365"/>
                        </a:lnTo>
                        <a:lnTo>
                          <a:pt x="100" y="365"/>
                        </a:lnTo>
                        <a:lnTo>
                          <a:pt x="100" y="369"/>
                        </a:lnTo>
                        <a:lnTo>
                          <a:pt x="96" y="369"/>
                        </a:lnTo>
                        <a:lnTo>
                          <a:pt x="92" y="369"/>
                        </a:lnTo>
                        <a:lnTo>
                          <a:pt x="92" y="365"/>
                        </a:lnTo>
                        <a:lnTo>
                          <a:pt x="88" y="365"/>
                        </a:lnTo>
                        <a:lnTo>
                          <a:pt x="88" y="369"/>
                        </a:lnTo>
                        <a:lnTo>
                          <a:pt x="88" y="365"/>
                        </a:lnTo>
                        <a:lnTo>
                          <a:pt x="85" y="365"/>
                        </a:lnTo>
                        <a:lnTo>
                          <a:pt x="85" y="369"/>
                        </a:lnTo>
                        <a:lnTo>
                          <a:pt x="81" y="369"/>
                        </a:lnTo>
                        <a:lnTo>
                          <a:pt x="77" y="369"/>
                        </a:lnTo>
                        <a:lnTo>
                          <a:pt x="77" y="365"/>
                        </a:lnTo>
                        <a:lnTo>
                          <a:pt x="81" y="365"/>
                        </a:lnTo>
                        <a:lnTo>
                          <a:pt x="81" y="361"/>
                        </a:lnTo>
                        <a:lnTo>
                          <a:pt x="77" y="361"/>
                        </a:lnTo>
                        <a:lnTo>
                          <a:pt x="77" y="357"/>
                        </a:lnTo>
                        <a:lnTo>
                          <a:pt x="73" y="357"/>
                        </a:lnTo>
                        <a:lnTo>
                          <a:pt x="73" y="353"/>
                        </a:lnTo>
                        <a:lnTo>
                          <a:pt x="77" y="353"/>
                        </a:lnTo>
                        <a:lnTo>
                          <a:pt x="77" y="348"/>
                        </a:lnTo>
                        <a:lnTo>
                          <a:pt x="77" y="344"/>
                        </a:lnTo>
                        <a:lnTo>
                          <a:pt x="77" y="340"/>
                        </a:lnTo>
                        <a:lnTo>
                          <a:pt x="81" y="336"/>
                        </a:lnTo>
                        <a:lnTo>
                          <a:pt x="77" y="336"/>
                        </a:lnTo>
                        <a:lnTo>
                          <a:pt x="77" y="332"/>
                        </a:lnTo>
                        <a:lnTo>
                          <a:pt x="73" y="332"/>
                        </a:lnTo>
                        <a:lnTo>
                          <a:pt x="73" y="328"/>
                        </a:lnTo>
                        <a:lnTo>
                          <a:pt x="69" y="328"/>
                        </a:lnTo>
                        <a:lnTo>
                          <a:pt x="69" y="324"/>
                        </a:lnTo>
                        <a:lnTo>
                          <a:pt x="65" y="320"/>
                        </a:lnTo>
                        <a:lnTo>
                          <a:pt x="69" y="320"/>
                        </a:lnTo>
                        <a:lnTo>
                          <a:pt x="69" y="316"/>
                        </a:lnTo>
                        <a:lnTo>
                          <a:pt x="65" y="316"/>
                        </a:lnTo>
                        <a:lnTo>
                          <a:pt x="65" y="312"/>
                        </a:lnTo>
                        <a:lnTo>
                          <a:pt x="62" y="312"/>
                        </a:lnTo>
                        <a:lnTo>
                          <a:pt x="58" y="312"/>
                        </a:lnTo>
                        <a:lnTo>
                          <a:pt x="58" y="308"/>
                        </a:lnTo>
                        <a:lnTo>
                          <a:pt x="54" y="308"/>
                        </a:lnTo>
                        <a:lnTo>
                          <a:pt x="54" y="304"/>
                        </a:lnTo>
                        <a:lnTo>
                          <a:pt x="50" y="304"/>
                        </a:lnTo>
                        <a:lnTo>
                          <a:pt x="50" y="300"/>
                        </a:lnTo>
                        <a:lnTo>
                          <a:pt x="54" y="300"/>
                        </a:lnTo>
                        <a:lnTo>
                          <a:pt x="54" y="296"/>
                        </a:lnTo>
                        <a:lnTo>
                          <a:pt x="58" y="296"/>
                        </a:lnTo>
                        <a:lnTo>
                          <a:pt x="58" y="292"/>
                        </a:lnTo>
                        <a:lnTo>
                          <a:pt x="58" y="288"/>
                        </a:lnTo>
                        <a:lnTo>
                          <a:pt x="62" y="288"/>
                        </a:lnTo>
                        <a:lnTo>
                          <a:pt x="62" y="284"/>
                        </a:lnTo>
                        <a:lnTo>
                          <a:pt x="58" y="284"/>
                        </a:lnTo>
                        <a:lnTo>
                          <a:pt x="58" y="288"/>
                        </a:lnTo>
                        <a:lnTo>
                          <a:pt x="54" y="288"/>
                        </a:lnTo>
                        <a:lnTo>
                          <a:pt x="54" y="284"/>
                        </a:lnTo>
                        <a:lnTo>
                          <a:pt x="54" y="280"/>
                        </a:lnTo>
                        <a:lnTo>
                          <a:pt x="50" y="280"/>
                        </a:lnTo>
                        <a:lnTo>
                          <a:pt x="46" y="280"/>
                        </a:lnTo>
                        <a:lnTo>
                          <a:pt x="46" y="276"/>
                        </a:lnTo>
                        <a:lnTo>
                          <a:pt x="50" y="276"/>
                        </a:lnTo>
                        <a:lnTo>
                          <a:pt x="50" y="272"/>
                        </a:lnTo>
                        <a:lnTo>
                          <a:pt x="54" y="272"/>
                        </a:lnTo>
                        <a:lnTo>
                          <a:pt x="58" y="272"/>
                        </a:lnTo>
                        <a:lnTo>
                          <a:pt x="58" y="268"/>
                        </a:lnTo>
                        <a:lnTo>
                          <a:pt x="54" y="268"/>
                        </a:lnTo>
                        <a:lnTo>
                          <a:pt x="54" y="263"/>
                        </a:lnTo>
                        <a:lnTo>
                          <a:pt x="50" y="263"/>
                        </a:lnTo>
                        <a:lnTo>
                          <a:pt x="46" y="263"/>
                        </a:lnTo>
                        <a:lnTo>
                          <a:pt x="46" y="259"/>
                        </a:lnTo>
                        <a:lnTo>
                          <a:pt x="46" y="255"/>
                        </a:lnTo>
                        <a:lnTo>
                          <a:pt x="50" y="255"/>
                        </a:lnTo>
                        <a:lnTo>
                          <a:pt x="46" y="251"/>
                        </a:lnTo>
                        <a:lnTo>
                          <a:pt x="50" y="251"/>
                        </a:lnTo>
                        <a:lnTo>
                          <a:pt x="46" y="251"/>
                        </a:lnTo>
                        <a:lnTo>
                          <a:pt x="50" y="247"/>
                        </a:lnTo>
                        <a:lnTo>
                          <a:pt x="46" y="247"/>
                        </a:lnTo>
                        <a:lnTo>
                          <a:pt x="46" y="243"/>
                        </a:lnTo>
                        <a:lnTo>
                          <a:pt x="42" y="243"/>
                        </a:lnTo>
                        <a:lnTo>
                          <a:pt x="42" y="239"/>
                        </a:lnTo>
                        <a:lnTo>
                          <a:pt x="39" y="235"/>
                        </a:lnTo>
                        <a:lnTo>
                          <a:pt x="35" y="235"/>
                        </a:lnTo>
                        <a:lnTo>
                          <a:pt x="31" y="231"/>
                        </a:lnTo>
                        <a:lnTo>
                          <a:pt x="31" y="227"/>
                        </a:lnTo>
                        <a:lnTo>
                          <a:pt x="27" y="227"/>
                        </a:lnTo>
                        <a:lnTo>
                          <a:pt x="27" y="223"/>
                        </a:lnTo>
                        <a:lnTo>
                          <a:pt x="27" y="219"/>
                        </a:lnTo>
                        <a:lnTo>
                          <a:pt x="27" y="215"/>
                        </a:lnTo>
                        <a:lnTo>
                          <a:pt x="27" y="211"/>
                        </a:lnTo>
                        <a:lnTo>
                          <a:pt x="27" y="207"/>
                        </a:lnTo>
                        <a:lnTo>
                          <a:pt x="27" y="203"/>
                        </a:lnTo>
                        <a:lnTo>
                          <a:pt x="27" y="199"/>
                        </a:lnTo>
                        <a:lnTo>
                          <a:pt x="23" y="199"/>
                        </a:lnTo>
                        <a:lnTo>
                          <a:pt x="23" y="195"/>
                        </a:lnTo>
                        <a:lnTo>
                          <a:pt x="27" y="195"/>
                        </a:lnTo>
                        <a:lnTo>
                          <a:pt x="27" y="191"/>
                        </a:lnTo>
                        <a:lnTo>
                          <a:pt x="23" y="191"/>
                        </a:lnTo>
                        <a:lnTo>
                          <a:pt x="27" y="191"/>
                        </a:lnTo>
                        <a:lnTo>
                          <a:pt x="27" y="187"/>
                        </a:lnTo>
                        <a:lnTo>
                          <a:pt x="31" y="187"/>
                        </a:lnTo>
                        <a:lnTo>
                          <a:pt x="31" y="183"/>
                        </a:lnTo>
                        <a:lnTo>
                          <a:pt x="31" y="179"/>
                        </a:lnTo>
                        <a:lnTo>
                          <a:pt x="27" y="179"/>
                        </a:lnTo>
                        <a:lnTo>
                          <a:pt x="31" y="179"/>
                        </a:lnTo>
                        <a:lnTo>
                          <a:pt x="31" y="174"/>
                        </a:lnTo>
                        <a:lnTo>
                          <a:pt x="27" y="174"/>
                        </a:lnTo>
                        <a:lnTo>
                          <a:pt x="27" y="170"/>
                        </a:lnTo>
                        <a:lnTo>
                          <a:pt x="23" y="170"/>
                        </a:lnTo>
                        <a:lnTo>
                          <a:pt x="19" y="166"/>
                        </a:lnTo>
                        <a:lnTo>
                          <a:pt x="16" y="166"/>
                        </a:lnTo>
                        <a:lnTo>
                          <a:pt x="16" y="162"/>
                        </a:lnTo>
                        <a:lnTo>
                          <a:pt x="12" y="162"/>
                        </a:lnTo>
                        <a:lnTo>
                          <a:pt x="8" y="162"/>
                        </a:lnTo>
                        <a:lnTo>
                          <a:pt x="8" y="158"/>
                        </a:lnTo>
                        <a:lnTo>
                          <a:pt x="8" y="154"/>
                        </a:lnTo>
                        <a:lnTo>
                          <a:pt x="12" y="154"/>
                        </a:lnTo>
                        <a:lnTo>
                          <a:pt x="12" y="150"/>
                        </a:lnTo>
                        <a:lnTo>
                          <a:pt x="8" y="150"/>
                        </a:lnTo>
                        <a:lnTo>
                          <a:pt x="4" y="146"/>
                        </a:lnTo>
                        <a:lnTo>
                          <a:pt x="4" y="142"/>
                        </a:lnTo>
                        <a:lnTo>
                          <a:pt x="4" y="138"/>
                        </a:lnTo>
                        <a:lnTo>
                          <a:pt x="4" y="134"/>
                        </a:lnTo>
                        <a:lnTo>
                          <a:pt x="0" y="134"/>
                        </a:lnTo>
                        <a:lnTo>
                          <a:pt x="0" y="130"/>
                        </a:lnTo>
                        <a:lnTo>
                          <a:pt x="4" y="130"/>
                        </a:lnTo>
                        <a:lnTo>
                          <a:pt x="4" y="126"/>
                        </a:lnTo>
                        <a:lnTo>
                          <a:pt x="4" y="122"/>
                        </a:lnTo>
                        <a:lnTo>
                          <a:pt x="8" y="122"/>
                        </a:lnTo>
                        <a:lnTo>
                          <a:pt x="8" y="118"/>
                        </a:lnTo>
                        <a:lnTo>
                          <a:pt x="8" y="114"/>
                        </a:lnTo>
                        <a:lnTo>
                          <a:pt x="8" y="110"/>
                        </a:lnTo>
                        <a:lnTo>
                          <a:pt x="4" y="110"/>
                        </a:lnTo>
                        <a:lnTo>
                          <a:pt x="8" y="110"/>
                        </a:lnTo>
                        <a:lnTo>
                          <a:pt x="8" y="106"/>
                        </a:lnTo>
                        <a:lnTo>
                          <a:pt x="4" y="106"/>
                        </a:lnTo>
                        <a:lnTo>
                          <a:pt x="4" y="102"/>
                        </a:lnTo>
                        <a:lnTo>
                          <a:pt x="4" y="98"/>
                        </a:lnTo>
                        <a:lnTo>
                          <a:pt x="0" y="98"/>
                        </a:lnTo>
                        <a:lnTo>
                          <a:pt x="0" y="94"/>
                        </a:lnTo>
                        <a:lnTo>
                          <a:pt x="0" y="89"/>
                        </a:lnTo>
                        <a:lnTo>
                          <a:pt x="4" y="89"/>
                        </a:lnTo>
                        <a:lnTo>
                          <a:pt x="4" y="94"/>
                        </a:lnTo>
                        <a:lnTo>
                          <a:pt x="8" y="94"/>
                        </a:lnTo>
                        <a:lnTo>
                          <a:pt x="8" y="89"/>
                        </a:lnTo>
                        <a:lnTo>
                          <a:pt x="4" y="89"/>
                        </a:lnTo>
                        <a:lnTo>
                          <a:pt x="4" y="85"/>
                        </a:lnTo>
                        <a:lnTo>
                          <a:pt x="4" y="81"/>
                        </a:lnTo>
                        <a:lnTo>
                          <a:pt x="4" y="77"/>
                        </a:lnTo>
                        <a:lnTo>
                          <a:pt x="4" y="73"/>
                        </a:lnTo>
                        <a:lnTo>
                          <a:pt x="4" y="69"/>
                        </a:lnTo>
                        <a:lnTo>
                          <a:pt x="4" y="65"/>
                        </a:lnTo>
                        <a:lnTo>
                          <a:pt x="8" y="65"/>
                        </a:lnTo>
                        <a:lnTo>
                          <a:pt x="8" y="61"/>
                        </a:lnTo>
                        <a:lnTo>
                          <a:pt x="8" y="57"/>
                        </a:lnTo>
                        <a:lnTo>
                          <a:pt x="12" y="57"/>
                        </a:lnTo>
                        <a:lnTo>
                          <a:pt x="12" y="61"/>
                        </a:lnTo>
                        <a:lnTo>
                          <a:pt x="16" y="61"/>
                        </a:lnTo>
                        <a:lnTo>
                          <a:pt x="19" y="61"/>
                        </a:lnTo>
                        <a:lnTo>
                          <a:pt x="19" y="57"/>
                        </a:lnTo>
                        <a:lnTo>
                          <a:pt x="23" y="57"/>
                        </a:lnTo>
                        <a:lnTo>
                          <a:pt x="23" y="53"/>
                        </a:lnTo>
                        <a:lnTo>
                          <a:pt x="27" y="53"/>
                        </a:lnTo>
                        <a:lnTo>
                          <a:pt x="31" y="53"/>
                        </a:lnTo>
                        <a:lnTo>
                          <a:pt x="35" y="53"/>
                        </a:lnTo>
                        <a:lnTo>
                          <a:pt x="35" y="57"/>
                        </a:lnTo>
                        <a:lnTo>
                          <a:pt x="39" y="57"/>
                        </a:lnTo>
                        <a:lnTo>
                          <a:pt x="39" y="61"/>
                        </a:lnTo>
                        <a:lnTo>
                          <a:pt x="42" y="61"/>
                        </a:lnTo>
                        <a:lnTo>
                          <a:pt x="42" y="65"/>
                        </a:lnTo>
                        <a:lnTo>
                          <a:pt x="46" y="65"/>
                        </a:lnTo>
                        <a:lnTo>
                          <a:pt x="50" y="65"/>
                        </a:lnTo>
                        <a:lnTo>
                          <a:pt x="50" y="69"/>
                        </a:lnTo>
                        <a:lnTo>
                          <a:pt x="50" y="73"/>
                        </a:lnTo>
                        <a:lnTo>
                          <a:pt x="54" y="73"/>
                        </a:lnTo>
                        <a:lnTo>
                          <a:pt x="54" y="77"/>
                        </a:lnTo>
                        <a:lnTo>
                          <a:pt x="54" y="73"/>
                        </a:lnTo>
                        <a:lnTo>
                          <a:pt x="58" y="73"/>
                        </a:lnTo>
                        <a:lnTo>
                          <a:pt x="58" y="69"/>
                        </a:lnTo>
                        <a:lnTo>
                          <a:pt x="62" y="69"/>
                        </a:lnTo>
                        <a:lnTo>
                          <a:pt x="62" y="65"/>
                        </a:lnTo>
                        <a:lnTo>
                          <a:pt x="62" y="69"/>
                        </a:lnTo>
                        <a:lnTo>
                          <a:pt x="65" y="69"/>
                        </a:lnTo>
                        <a:lnTo>
                          <a:pt x="65" y="73"/>
                        </a:lnTo>
                        <a:lnTo>
                          <a:pt x="69" y="73"/>
                        </a:lnTo>
                        <a:lnTo>
                          <a:pt x="73" y="77"/>
                        </a:lnTo>
                        <a:lnTo>
                          <a:pt x="73" y="81"/>
                        </a:lnTo>
                        <a:lnTo>
                          <a:pt x="77" y="81"/>
                        </a:lnTo>
                        <a:lnTo>
                          <a:pt x="77" y="77"/>
                        </a:lnTo>
                        <a:lnTo>
                          <a:pt x="77" y="73"/>
                        </a:lnTo>
                        <a:lnTo>
                          <a:pt x="81" y="73"/>
                        </a:lnTo>
                        <a:lnTo>
                          <a:pt x="77" y="73"/>
                        </a:lnTo>
                        <a:lnTo>
                          <a:pt x="77" y="69"/>
                        </a:lnTo>
                        <a:lnTo>
                          <a:pt x="77" y="65"/>
                        </a:lnTo>
                        <a:lnTo>
                          <a:pt x="73" y="65"/>
                        </a:lnTo>
                        <a:lnTo>
                          <a:pt x="73" y="61"/>
                        </a:lnTo>
                        <a:lnTo>
                          <a:pt x="73" y="57"/>
                        </a:lnTo>
                        <a:lnTo>
                          <a:pt x="69" y="57"/>
                        </a:lnTo>
                        <a:lnTo>
                          <a:pt x="69" y="53"/>
                        </a:lnTo>
                        <a:lnTo>
                          <a:pt x="65" y="53"/>
                        </a:lnTo>
                        <a:lnTo>
                          <a:pt x="65" y="49"/>
                        </a:lnTo>
                        <a:lnTo>
                          <a:pt x="69" y="49"/>
                        </a:lnTo>
                        <a:lnTo>
                          <a:pt x="73" y="49"/>
                        </a:lnTo>
                        <a:lnTo>
                          <a:pt x="77" y="49"/>
                        </a:lnTo>
                        <a:lnTo>
                          <a:pt x="77" y="45"/>
                        </a:lnTo>
                        <a:lnTo>
                          <a:pt x="81" y="45"/>
                        </a:lnTo>
                        <a:lnTo>
                          <a:pt x="81" y="41"/>
                        </a:lnTo>
                        <a:lnTo>
                          <a:pt x="85" y="41"/>
                        </a:lnTo>
                        <a:lnTo>
                          <a:pt x="85" y="37"/>
                        </a:lnTo>
                        <a:lnTo>
                          <a:pt x="88" y="37"/>
                        </a:lnTo>
                        <a:lnTo>
                          <a:pt x="88" y="33"/>
                        </a:lnTo>
                        <a:lnTo>
                          <a:pt x="88" y="29"/>
                        </a:lnTo>
                        <a:lnTo>
                          <a:pt x="88" y="25"/>
                        </a:lnTo>
                        <a:lnTo>
                          <a:pt x="88" y="21"/>
                        </a:lnTo>
                        <a:lnTo>
                          <a:pt x="92" y="21"/>
                        </a:lnTo>
                        <a:lnTo>
                          <a:pt x="92" y="17"/>
                        </a:lnTo>
                        <a:lnTo>
                          <a:pt x="92" y="13"/>
                        </a:lnTo>
                        <a:lnTo>
                          <a:pt x="96" y="13"/>
                        </a:lnTo>
                        <a:lnTo>
                          <a:pt x="96" y="9"/>
                        </a:lnTo>
                        <a:lnTo>
                          <a:pt x="100" y="9"/>
                        </a:lnTo>
                        <a:lnTo>
                          <a:pt x="100" y="4"/>
                        </a:lnTo>
                        <a:close/>
                      </a:path>
                    </a:pathLst>
                  </a:custGeom>
                  <a:solidFill>
                    <a:srgbClr val="FF0000"/>
                  </a:solidFill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65" name="Freeform 941">
                    <a:extLst>
                      <a:ext uri="{FF2B5EF4-FFF2-40B4-BE49-F238E27FC236}">
                        <a16:creationId xmlns:a16="http://schemas.microsoft.com/office/drawing/2014/main" id="{FBBBC9FC-28D5-CA7D-9579-A6CF5A49AB5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232" y="1582"/>
                    <a:ext cx="18" cy="24"/>
                  </a:xfrm>
                  <a:custGeom>
                    <a:avLst/>
                    <a:gdLst>
                      <a:gd name="T0" fmla="*/ 11 w 19"/>
                      <a:gd name="T1" fmla="*/ 0 h 25"/>
                      <a:gd name="T2" fmla="*/ 11 w 19"/>
                      <a:gd name="T3" fmla="*/ 5 h 25"/>
                      <a:gd name="T4" fmla="*/ 11 w 19"/>
                      <a:gd name="T5" fmla="*/ 9 h 25"/>
                      <a:gd name="T6" fmla="*/ 15 w 19"/>
                      <a:gd name="T7" fmla="*/ 9 h 25"/>
                      <a:gd name="T8" fmla="*/ 15 w 19"/>
                      <a:gd name="T9" fmla="*/ 13 h 25"/>
                      <a:gd name="T10" fmla="*/ 19 w 19"/>
                      <a:gd name="T11" fmla="*/ 13 h 25"/>
                      <a:gd name="T12" fmla="*/ 19 w 19"/>
                      <a:gd name="T13" fmla="*/ 17 h 25"/>
                      <a:gd name="T14" fmla="*/ 19 w 19"/>
                      <a:gd name="T15" fmla="*/ 21 h 25"/>
                      <a:gd name="T16" fmla="*/ 15 w 19"/>
                      <a:gd name="T17" fmla="*/ 21 h 25"/>
                      <a:gd name="T18" fmla="*/ 11 w 19"/>
                      <a:gd name="T19" fmla="*/ 21 h 25"/>
                      <a:gd name="T20" fmla="*/ 11 w 19"/>
                      <a:gd name="T21" fmla="*/ 25 h 25"/>
                      <a:gd name="T22" fmla="*/ 8 w 19"/>
                      <a:gd name="T23" fmla="*/ 25 h 25"/>
                      <a:gd name="T24" fmla="*/ 8 w 19"/>
                      <a:gd name="T25" fmla="*/ 21 h 25"/>
                      <a:gd name="T26" fmla="*/ 4 w 19"/>
                      <a:gd name="T27" fmla="*/ 21 h 25"/>
                      <a:gd name="T28" fmla="*/ 0 w 19"/>
                      <a:gd name="T29" fmla="*/ 21 h 25"/>
                      <a:gd name="T30" fmla="*/ 0 w 19"/>
                      <a:gd name="T31" fmla="*/ 17 h 25"/>
                      <a:gd name="T32" fmla="*/ 4 w 19"/>
                      <a:gd name="T33" fmla="*/ 17 h 25"/>
                      <a:gd name="T34" fmla="*/ 8 w 19"/>
                      <a:gd name="T35" fmla="*/ 17 h 25"/>
                      <a:gd name="T36" fmla="*/ 8 w 19"/>
                      <a:gd name="T37" fmla="*/ 13 h 25"/>
                      <a:gd name="T38" fmla="*/ 8 w 19"/>
                      <a:gd name="T39" fmla="*/ 9 h 25"/>
                      <a:gd name="T40" fmla="*/ 8 w 19"/>
                      <a:gd name="T41" fmla="*/ 5 h 25"/>
                      <a:gd name="T42" fmla="*/ 8 w 19"/>
                      <a:gd name="T43" fmla="*/ 0 h 25"/>
                      <a:gd name="T44" fmla="*/ 11 w 19"/>
                      <a:gd name="T45" fmla="*/ 0 h 2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19" h="25">
                        <a:moveTo>
                          <a:pt x="11" y="0"/>
                        </a:moveTo>
                        <a:lnTo>
                          <a:pt x="11" y="5"/>
                        </a:lnTo>
                        <a:lnTo>
                          <a:pt x="11" y="9"/>
                        </a:lnTo>
                        <a:lnTo>
                          <a:pt x="15" y="9"/>
                        </a:lnTo>
                        <a:lnTo>
                          <a:pt x="15" y="13"/>
                        </a:lnTo>
                        <a:lnTo>
                          <a:pt x="19" y="13"/>
                        </a:lnTo>
                        <a:lnTo>
                          <a:pt x="19" y="17"/>
                        </a:lnTo>
                        <a:lnTo>
                          <a:pt x="19" y="21"/>
                        </a:lnTo>
                        <a:lnTo>
                          <a:pt x="15" y="21"/>
                        </a:lnTo>
                        <a:lnTo>
                          <a:pt x="11" y="21"/>
                        </a:lnTo>
                        <a:lnTo>
                          <a:pt x="11" y="25"/>
                        </a:lnTo>
                        <a:lnTo>
                          <a:pt x="8" y="25"/>
                        </a:lnTo>
                        <a:lnTo>
                          <a:pt x="8" y="21"/>
                        </a:lnTo>
                        <a:lnTo>
                          <a:pt x="4" y="21"/>
                        </a:lnTo>
                        <a:lnTo>
                          <a:pt x="0" y="21"/>
                        </a:lnTo>
                        <a:lnTo>
                          <a:pt x="0" y="17"/>
                        </a:lnTo>
                        <a:lnTo>
                          <a:pt x="4" y="17"/>
                        </a:lnTo>
                        <a:lnTo>
                          <a:pt x="8" y="17"/>
                        </a:lnTo>
                        <a:lnTo>
                          <a:pt x="8" y="13"/>
                        </a:lnTo>
                        <a:lnTo>
                          <a:pt x="8" y="9"/>
                        </a:lnTo>
                        <a:lnTo>
                          <a:pt x="8" y="5"/>
                        </a:lnTo>
                        <a:lnTo>
                          <a:pt x="8" y="0"/>
                        </a:lnTo>
                        <a:lnTo>
                          <a:pt x="11" y="0"/>
                        </a:lnTo>
                        <a:close/>
                      </a:path>
                    </a:pathLst>
                  </a:custGeom>
                  <a:solidFill>
                    <a:srgbClr val="FF0000"/>
                  </a:solidFill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66" name="Freeform 942">
                    <a:extLst>
                      <a:ext uri="{FF2B5EF4-FFF2-40B4-BE49-F238E27FC236}">
                        <a16:creationId xmlns:a16="http://schemas.microsoft.com/office/drawing/2014/main" id="{1EEFE08B-7100-B516-D13D-2A5758A0830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250" y="1587"/>
                    <a:ext cx="12" cy="32"/>
                  </a:xfrm>
                  <a:custGeom>
                    <a:avLst/>
                    <a:gdLst>
                      <a:gd name="T0" fmla="*/ 4 w 12"/>
                      <a:gd name="T1" fmla="*/ 8 h 32"/>
                      <a:gd name="T2" fmla="*/ 4 w 12"/>
                      <a:gd name="T3" fmla="*/ 4 h 32"/>
                      <a:gd name="T4" fmla="*/ 8 w 12"/>
                      <a:gd name="T5" fmla="*/ 4 h 32"/>
                      <a:gd name="T6" fmla="*/ 8 w 12"/>
                      <a:gd name="T7" fmla="*/ 0 h 32"/>
                      <a:gd name="T8" fmla="*/ 8 w 12"/>
                      <a:gd name="T9" fmla="*/ 4 h 32"/>
                      <a:gd name="T10" fmla="*/ 8 w 12"/>
                      <a:gd name="T11" fmla="*/ 8 h 32"/>
                      <a:gd name="T12" fmla="*/ 12 w 12"/>
                      <a:gd name="T13" fmla="*/ 8 h 32"/>
                      <a:gd name="T14" fmla="*/ 12 w 12"/>
                      <a:gd name="T15" fmla="*/ 12 h 32"/>
                      <a:gd name="T16" fmla="*/ 8 w 12"/>
                      <a:gd name="T17" fmla="*/ 16 h 32"/>
                      <a:gd name="T18" fmla="*/ 8 w 12"/>
                      <a:gd name="T19" fmla="*/ 20 h 32"/>
                      <a:gd name="T20" fmla="*/ 8 w 12"/>
                      <a:gd name="T21" fmla="*/ 24 h 32"/>
                      <a:gd name="T22" fmla="*/ 8 w 12"/>
                      <a:gd name="T23" fmla="*/ 28 h 32"/>
                      <a:gd name="T24" fmla="*/ 12 w 12"/>
                      <a:gd name="T25" fmla="*/ 28 h 32"/>
                      <a:gd name="T26" fmla="*/ 8 w 12"/>
                      <a:gd name="T27" fmla="*/ 28 h 32"/>
                      <a:gd name="T28" fmla="*/ 12 w 12"/>
                      <a:gd name="T29" fmla="*/ 28 h 32"/>
                      <a:gd name="T30" fmla="*/ 12 w 12"/>
                      <a:gd name="T31" fmla="*/ 32 h 32"/>
                      <a:gd name="T32" fmla="*/ 8 w 12"/>
                      <a:gd name="T33" fmla="*/ 32 h 32"/>
                      <a:gd name="T34" fmla="*/ 8 w 12"/>
                      <a:gd name="T35" fmla="*/ 28 h 32"/>
                      <a:gd name="T36" fmla="*/ 4 w 12"/>
                      <a:gd name="T37" fmla="*/ 28 h 32"/>
                      <a:gd name="T38" fmla="*/ 0 w 12"/>
                      <a:gd name="T39" fmla="*/ 24 h 32"/>
                      <a:gd name="T40" fmla="*/ 0 w 12"/>
                      <a:gd name="T41" fmla="*/ 20 h 32"/>
                      <a:gd name="T42" fmla="*/ 4 w 12"/>
                      <a:gd name="T43" fmla="*/ 20 h 32"/>
                      <a:gd name="T44" fmla="*/ 4 w 12"/>
                      <a:gd name="T45" fmla="*/ 16 h 32"/>
                      <a:gd name="T46" fmla="*/ 4 w 12"/>
                      <a:gd name="T47" fmla="*/ 12 h 32"/>
                      <a:gd name="T48" fmla="*/ 4 w 12"/>
                      <a:gd name="T49" fmla="*/ 8 h 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</a:cxnLst>
                    <a:rect l="0" t="0" r="r" b="b"/>
                    <a:pathLst>
                      <a:path w="12" h="32">
                        <a:moveTo>
                          <a:pt x="4" y="8"/>
                        </a:moveTo>
                        <a:lnTo>
                          <a:pt x="4" y="4"/>
                        </a:lnTo>
                        <a:lnTo>
                          <a:pt x="8" y="4"/>
                        </a:lnTo>
                        <a:lnTo>
                          <a:pt x="8" y="0"/>
                        </a:lnTo>
                        <a:lnTo>
                          <a:pt x="8" y="4"/>
                        </a:lnTo>
                        <a:lnTo>
                          <a:pt x="8" y="8"/>
                        </a:lnTo>
                        <a:lnTo>
                          <a:pt x="12" y="8"/>
                        </a:lnTo>
                        <a:lnTo>
                          <a:pt x="12" y="12"/>
                        </a:lnTo>
                        <a:lnTo>
                          <a:pt x="8" y="16"/>
                        </a:lnTo>
                        <a:lnTo>
                          <a:pt x="8" y="20"/>
                        </a:lnTo>
                        <a:lnTo>
                          <a:pt x="8" y="24"/>
                        </a:lnTo>
                        <a:lnTo>
                          <a:pt x="8" y="28"/>
                        </a:lnTo>
                        <a:lnTo>
                          <a:pt x="12" y="28"/>
                        </a:lnTo>
                        <a:lnTo>
                          <a:pt x="8" y="28"/>
                        </a:lnTo>
                        <a:lnTo>
                          <a:pt x="12" y="28"/>
                        </a:lnTo>
                        <a:lnTo>
                          <a:pt x="12" y="32"/>
                        </a:lnTo>
                        <a:lnTo>
                          <a:pt x="8" y="32"/>
                        </a:lnTo>
                        <a:lnTo>
                          <a:pt x="8" y="28"/>
                        </a:lnTo>
                        <a:lnTo>
                          <a:pt x="4" y="28"/>
                        </a:lnTo>
                        <a:lnTo>
                          <a:pt x="0" y="24"/>
                        </a:lnTo>
                        <a:lnTo>
                          <a:pt x="0" y="20"/>
                        </a:lnTo>
                        <a:lnTo>
                          <a:pt x="4" y="20"/>
                        </a:lnTo>
                        <a:lnTo>
                          <a:pt x="4" y="16"/>
                        </a:lnTo>
                        <a:lnTo>
                          <a:pt x="4" y="12"/>
                        </a:lnTo>
                        <a:lnTo>
                          <a:pt x="4" y="8"/>
                        </a:lnTo>
                        <a:close/>
                      </a:path>
                    </a:pathLst>
                  </a:custGeom>
                  <a:solidFill>
                    <a:srgbClr val="FF0000"/>
                  </a:solidFill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67" name="Freeform 943">
                    <a:extLst>
                      <a:ext uri="{FF2B5EF4-FFF2-40B4-BE49-F238E27FC236}">
                        <a16:creationId xmlns:a16="http://schemas.microsoft.com/office/drawing/2014/main" id="{66CF4A3F-33BB-DA24-B974-C499837D4DD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239" y="1595"/>
                    <a:ext cx="15" cy="24"/>
                  </a:xfrm>
                  <a:custGeom>
                    <a:avLst/>
                    <a:gdLst>
                      <a:gd name="T0" fmla="*/ 11 w 15"/>
                      <a:gd name="T1" fmla="*/ 0 h 24"/>
                      <a:gd name="T2" fmla="*/ 15 w 15"/>
                      <a:gd name="T3" fmla="*/ 0 h 24"/>
                      <a:gd name="T4" fmla="*/ 15 w 15"/>
                      <a:gd name="T5" fmla="*/ 4 h 24"/>
                      <a:gd name="T6" fmla="*/ 15 w 15"/>
                      <a:gd name="T7" fmla="*/ 8 h 24"/>
                      <a:gd name="T8" fmla="*/ 15 w 15"/>
                      <a:gd name="T9" fmla="*/ 12 h 24"/>
                      <a:gd name="T10" fmla="*/ 11 w 15"/>
                      <a:gd name="T11" fmla="*/ 12 h 24"/>
                      <a:gd name="T12" fmla="*/ 11 w 15"/>
                      <a:gd name="T13" fmla="*/ 16 h 24"/>
                      <a:gd name="T14" fmla="*/ 11 w 15"/>
                      <a:gd name="T15" fmla="*/ 20 h 24"/>
                      <a:gd name="T16" fmla="*/ 11 w 15"/>
                      <a:gd name="T17" fmla="*/ 24 h 24"/>
                      <a:gd name="T18" fmla="*/ 7 w 15"/>
                      <a:gd name="T19" fmla="*/ 24 h 24"/>
                      <a:gd name="T20" fmla="*/ 7 w 15"/>
                      <a:gd name="T21" fmla="*/ 20 h 24"/>
                      <a:gd name="T22" fmla="*/ 3 w 15"/>
                      <a:gd name="T23" fmla="*/ 20 h 24"/>
                      <a:gd name="T24" fmla="*/ 0 w 15"/>
                      <a:gd name="T25" fmla="*/ 20 h 24"/>
                      <a:gd name="T26" fmla="*/ 0 w 15"/>
                      <a:gd name="T27" fmla="*/ 16 h 24"/>
                      <a:gd name="T28" fmla="*/ 0 w 15"/>
                      <a:gd name="T29" fmla="*/ 12 h 24"/>
                      <a:gd name="T30" fmla="*/ 3 w 15"/>
                      <a:gd name="T31" fmla="*/ 12 h 24"/>
                      <a:gd name="T32" fmla="*/ 3 w 15"/>
                      <a:gd name="T33" fmla="*/ 8 h 24"/>
                      <a:gd name="T34" fmla="*/ 7 w 15"/>
                      <a:gd name="T35" fmla="*/ 8 h 24"/>
                      <a:gd name="T36" fmla="*/ 11 w 15"/>
                      <a:gd name="T37" fmla="*/ 8 h 24"/>
                      <a:gd name="T38" fmla="*/ 11 w 15"/>
                      <a:gd name="T39" fmla="*/ 4 h 24"/>
                      <a:gd name="T40" fmla="*/ 11 w 15"/>
                      <a:gd name="T41" fmla="*/ 0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15" h="24">
                        <a:moveTo>
                          <a:pt x="11" y="0"/>
                        </a:moveTo>
                        <a:lnTo>
                          <a:pt x="15" y="0"/>
                        </a:lnTo>
                        <a:lnTo>
                          <a:pt x="15" y="4"/>
                        </a:lnTo>
                        <a:lnTo>
                          <a:pt x="15" y="8"/>
                        </a:lnTo>
                        <a:lnTo>
                          <a:pt x="15" y="12"/>
                        </a:lnTo>
                        <a:lnTo>
                          <a:pt x="11" y="12"/>
                        </a:lnTo>
                        <a:lnTo>
                          <a:pt x="11" y="16"/>
                        </a:lnTo>
                        <a:lnTo>
                          <a:pt x="11" y="20"/>
                        </a:lnTo>
                        <a:lnTo>
                          <a:pt x="11" y="24"/>
                        </a:lnTo>
                        <a:lnTo>
                          <a:pt x="7" y="24"/>
                        </a:lnTo>
                        <a:lnTo>
                          <a:pt x="7" y="20"/>
                        </a:lnTo>
                        <a:lnTo>
                          <a:pt x="3" y="20"/>
                        </a:lnTo>
                        <a:lnTo>
                          <a:pt x="0" y="20"/>
                        </a:lnTo>
                        <a:lnTo>
                          <a:pt x="0" y="16"/>
                        </a:lnTo>
                        <a:lnTo>
                          <a:pt x="0" y="12"/>
                        </a:lnTo>
                        <a:lnTo>
                          <a:pt x="3" y="12"/>
                        </a:lnTo>
                        <a:lnTo>
                          <a:pt x="3" y="8"/>
                        </a:lnTo>
                        <a:lnTo>
                          <a:pt x="7" y="8"/>
                        </a:lnTo>
                        <a:lnTo>
                          <a:pt x="11" y="8"/>
                        </a:lnTo>
                        <a:lnTo>
                          <a:pt x="11" y="4"/>
                        </a:lnTo>
                        <a:lnTo>
                          <a:pt x="11" y="0"/>
                        </a:lnTo>
                        <a:close/>
                      </a:path>
                    </a:pathLst>
                  </a:custGeom>
                  <a:solidFill>
                    <a:srgbClr val="FF0000"/>
                  </a:solidFill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68" name="Freeform 944">
                    <a:extLst>
                      <a:ext uri="{FF2B5EF4-FFF2-40B4-BE49-F238E27FC236}">
                        <a16:creationId xmlns:a16="http://schemas.microsoft.com/office/drawing/2014/main" id="{C85C7649-A85F-2828-8295-D52C05A326F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220" y="1604"/>
                    <a:ext cx="35" cy="43"/>
                  </a:xfrm>
                  <a:custGeom>
                    <a:avLst/>
                    <a:gdLst>
                      <a:gd name="T0" fmla="*/ 8 w 35"/>
                      <a:gd name="T1" fmla="*/ 0 h 44"/>
                      <a:gd name="T2" fmla="*/ 12 w 35"/>
                      <a:gd name="T3" fmla="*/ 0 h 44"/>
                      <a:gd name="T4" fmla="*/ 16 w 35"/>
                      <a:gd name="T5" fmla="*/ 0 h 44"/>
                      <a:gd name="T6" fmla="*/ 20 w 35"/>
                      <a:gd name="T7" fmla="*/ 0 h 44"/>
                      <a:gd name="T8" fmla="*/ 20 w 35"/>
                      <a:gd name="T9" fmla="*/ 4 h 44"/>
                      <a:gd name="T10" fmla="*/ 20 w 35"/>
                      <a:gd name="T11" fmla="*/ 8 h 44"/>
                      <a:gd name="T12" fmla="*/ 20 w 35"/>
                      <a:gd name="T13" fmla="*/ 12 h 44"/>
                      <a:gd name="T14" fmla="*/ 23 w 35"/>
                      <a:gd name="T15" fmla="*/ 12 h 44"/>
                      <a:gd name="T16" fmla="*/ 27 w 35"/>
                      <a:gd name="T17" fmla="*/ 12 h 44"/>
                      <a:gd name="T18" fmla="*/ 27 w 35"/>
                      <a:gd name="T19" fmla="*/ 16 h 44"/>
                      <a:gd name="T20" fmla="*/ 27 w 35"/>
                      <a:gd name="T21" fmla="*/ 20 h 44"/>
                      <a:gd name="T22" fmla="*/ 31 w 35"/>
                      <a:gd name="T23" fmla="*/ 20 h 44"/>
                      <a:gd name="T24" fmla="*/ 31 w 35"/>
                      <a:gd name="T25" fmla="*/ 24 h 44"/>
                      <a:gd name="T26" fmla="*/ 35 w 35"/>
                      <a:gd name="T27" fmla="*/ 24 h 44"/>
                      <a:gd name="T28" fmla="*/ 35 w 35"/>
                      <a:gd name="T29" fmla="*/ 28 h 44"/>
                      <a:gd name="T30" fmla="*/ 35 w 35"/>
                      <a:gd name="T31" fmla="*/ 32 h 44"/>
                      <a:gd name="T32" fmla="*/ 31 w 35"/>
                      <a:gd name="T33" fmla="*/ 32 h 44"/>
                      <a:gd name="T34" fmla="*/ 31 w 35"/>
                      <a:gd name="T35" fmla="*/ 36 h 44"/>
                      <a:gd name="T36" fmla="*/ 27 w 35"/>
                      <a:gd name="T37" fmla="*/ 36 h 44"/>
                      <a:gd name="T38" fmla="*/ 23 w 35"/>
                      <a:gd name="T39" fmla="*/ 40 h 44"/>
                      <a:gd name="T40" fmla="*/ 20 w 35"/>
                      <a:gd name="T41" fmla="*/ 40 h 44"/>
                      <a:gd name="T42" fmla="*/ 16 w 35"/>
                      <a:gd name="T43" fmla="*/ 40 h 44"/>
                      <a:gd name="T44" fmla="*/ 16 w 35"/>
                      <a:gd name="T45" fmla="*/ 44 h 44"/>
                      <a:gd name="T46" fmla="*/ 12 w 35"/>
                      <a:gd name="T47" fmla="*/ 44 h 44"/>
                      <a:gd name="T48" fmla="*/ 8 w 35"/>
                      <a:gd name="T49" fmla="*/ 44 h 44"/>
                      <a:gd name="T50" fmla="*/ 4 w 35"/>
                      <a:gd name="T51" fmla="*/ 44 h 44"/>
                      <a:gd name="T52" fmla="*/ 4 w 35"/>
                      <a:gd name="T53" fmla="*/ 40 h 44"/>
                      <a:gd name="T54" fmla="*/ 0 w 35"/>
                      <a:gd name="T55" fmla="*/ 40 h 44"/>
                      <a:gd name="T56" fmla="*/ 0 w 35"/>
                      <a:gd name="T57" fmla="*/ 36 h 44"/>
                      <a:gd name="T58" fmla="*/ 0 w 35"/>
                      <a:gd name="T59" fmla="*/ 32 h 44"/>
                      <a:gd name="T60" fmla="*/ 4 w 35"/>
                      <a:gd name="T61" fmla="*/ 32 h 44"/>
                      <a:gd name="T62" fmla="*/ 4 w 35"/>
                      <a:gd name="T63" fmla="*/ 28 h 44"/>
                      <a:gd name="T64" fmla="*/ 8 w 35"/>
                      <a:gd name="T65" fmla="*/ 28 h 44"/>
                      <a:gd name="T66" fmla="*/ 12 w 35"/>
                      <a:gd name="T67" fmla="*/ 28 h 44"/>
                      <a:gd name="T68" fmla="*/ 16 w 35"/>
                      <a:gd name="T69" fmla="*/ 28 h 44"/>
                      <a:gd name="T70" fmla="*/ 20 w 35"/>
                      <a:gd name="T71" fmla="*/ 28 h 44"/>
                      <a:gd name="T72" fmla="*/ 20 w 35"/>
                      <a:gd name="T73" fmla="*/ 24 h 44"/>
                      <a:gd name="T74" fmla="*/ 20 w 35"/>
                      <a:gd name="T75" fmla="*/ 20 h 44"/>
                      <a:gd name="T76" fmla="*/ 16 w 35"/>
                      <a:gd name="T77" fmla="*/ 20 h 44"/>
                      <a:gd name="T78" fmla="*/ 16 w 35"/>
                      <a:gd name="T79" fmla="*/ 16 h 44"/>
                      <a:gd name="T80" fmla="*/ 16 w 35"/>
                      <a:gd name="T81" fmla="*/ 12 h 44"/>
                      <a:gd name="T82" fmla="*/ 12 w 35"/>
                      <a:gd name="T83" fmla="*/ 8 h 44"/>
                      <a:gd name="T84" fmla="*/ 16 w 35"/>
                      <a:gd name="T85" fmla="*/ 8 h 44"/>
                      <a:gd name="T86" fmla="*/ 12 w 35"/>
                      <a:gd name="T87" fmla="*/ 4 h 44"/>
                      <a:gd name="T88" fmla="*/ 8 w 35"/>
                      <a:gd name="T89" fmla="*/ 4 h 44"/>
                      <a:gd name="T90" fmla="*/ 8 w 35"/>
                      <a:gd name="T91" fmla="*/ 0 h 44"/>
                      <a:gd name="T92" fmla="*/ 12 w 35"/>
                      <a:gd name="T93" fmla="*/ 0 h 44"/>
                      <a:gd name="T94" fmla="*/ 8 w 35"/>
                      <a:gd name="T95" fmla="*/ 0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</a:cxnLst>
                    <a:rect l="0" t="0" r="r" b="b"/>
                    <a:pathLst>
                      <a:path w="35" h="44">
                        <a:moveTo>
                          <a:pt x="8" y="0"/>
                        </a:moveTo>
                        <a:lnTo>
                          <a:pt x="12" y="0"/>
                        </a:lnTo>
                        <a:lnTo>
                          <a:pt x="16" y="0"/>
                        </a:lnTo>
                        <a:lnTo>
                          <a:pt x="20" y="0"/>
                        </a:lnTo>
                        <a:lnTo>
                          <a:pt x="20" y="4"/>
                        </a:lnTo>
                        <a:lnTo>
                          <a:pt x="20" y="8"/>
                        </a:lnTo>
                        <a:lnTo>
                          <a:pt x="20" y="12"/>
                        </a:lnTo>
                        <a:lnTo>
                          <a:pt x="23" y="12"/>
                        </a:lnTo>
                        <a:lnTo>
                          <a:pt x="27" y="12"/>
                        </a:lnTo>
                        <a:lnTo>
                          <a:pt x="27" y="16"/>
                        </a:lnTo>
                        <a:lnTo>
                          <a:pt x="27" y="20"/>
                        </a:lnTo>
                        <a:lnTo>
                          <a:pt x="31" y="20"/>
                        </a:lnTo>
                        <a:lnTo>
                          <a:pt x="31" y="24"/>
                        </a:lnTo>
                        <a:lnTo>
                          <a:pt x="35" y="24"/>
                        </a:lnTo>
                        <a:lnTo>
                          <a:pt x="35" y="28"/>
                        </a:lnTo>
                        <a:lnTo>
                          <a:pt x="35" y="32"/>
                        </a:lnTo>
                        <a:lnTo>
                          <a:pt x="31" y="32"/>
                        </a:lnTo>
                        <a:lnTo>
                          <a:pt x="31" y="36"/>
                        </a:lnTo>
                        <a:lnTo>
                          <a:pt x="27" y="36"/>
                        </a:lnTo>
                        <a:lnTo>
                          <a:pt x="23" y="40"/>
                        </a:lnTo>
                        <a:lnTo>
                          <a:pt x="20" y="40"/>
                        </a:lnTo>
                        <a:lnTo>
                          <a:pt x="16" y="40"/>
                        </a:lnTo>
                        <a:lnTo>
                          <a:pt x="16" y="44"/>
                        </a:lnTo>
                        <a:lnTo>
                          <a:pt x="12" y="44"/>
                        </a:lnTo>
                        <a:lnTo>
                          <a:pt x="8" y="44"/>
                        </a:lnTo>
                        <a:lnTo>
                          <a:pt x="4" y="44"/>
                        </a:lnTo>
                        <a:lnTo>
                          <a:pt x="4" y="40"/>
                        </a:lnTo>
                        <a:lnTo>
                          <a:pt x="0" y="40"/>
                        </a:lnTo>
                        <a:lnTo>
                          <a:pt x="0" y="36"/>
                        </a:lnTo>
                        <a:lnTo>
                          <a:pt x="0" y="32"/>
                        </a:lnTo>
                        <a:lnTo>
                          <a:pt x="4" y="32"/>
                        </a:lnTo>
                        <a:lnTo>
                          <a:pt x="4" y="28"/>
                        </a:lnTo>
                        <a:lnTo>
                          <a:pt x="8" y="28"/>
                        </a:lnTo>
                        <a:lnTo>
                          <a:pt x="12" y="28"/>
                        </a:lnTo>
                        <a:lnTo>
                          <a:pt x="16" y="28"/>
                        </a:lnTo>
                        <a:lnTo>
                          <a:pt x="20" y="28"/>
                        </a:lnTo>
                        <a:lnTo>
                          <a:pt x="20" y="24"/>
                        </a:lnTo>
                        <a:lnTo>
                          <a:pt x="20" y="20"/>
                        </a:lnTo>
                        <a:lnTo>
                          <a:pt x="16" y="20"/>
                        </a:lnTo>
                        <a:lnTo>
                          <a:pt x="16" y="16"/>
                        </a:lnTo>
                        <a:lnTo>
                          <a:pt x="16" y="12"/>
                        </a:lnTo>
                        <a:lnTo>
                          <a:pt x="12" y="8"/>
                        </a:lnTo>
                        <a:lnTo>
                          <a:pt x="16" y="8"/>
                        </a:lnTo>
                        <a:lnTo>
                          <a:pt x="12" y="4"/>
                        </a:lnTo>
                        <a:lnTo>
                          <a:pt x="8" y="4"/>
                        </a:lnTo>
                        <a:lnTo>
                          <a:pt x="8" y="0"/>
                        </a:lnTo>
                        <a:lnTo>
                          <a:pt x="12" y="0"/>
                        </a:lnTo>
                        <a:lnTo>
                          <a:pt x="8" y="0"/>
                        </a:lnTo>
                        <a:close/>
                      </a:path>
                    </a:pathLst>
                  </a:custGeom>
                  <a:solidFill>
                    <a:srgbClr val="FF0000"/>
                  </a:solidFill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69" name="Freeform 945">
                    <a:extLst>
                      <a:ext uri="{FF2B5EF4-FFF2-40B4-BE49-F238E27FC236}">
                        <a16:creationId xmlns:a16="http://schemas.microsoft.com/office/drawing/2014/main" id="{1A444E73-07C4-57EC-A333-7729CD9D91C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268" y="1607"/>
                    <a:ext cx="43" cy="37"/>
                  </a:xfrm>
                  <a:custGeom>
                    <a:avLst/>
                    <a:gdLst>
                      <a:gd name="T0" fmla="*/ 0 w 43"/>
                      <a:gd name="T1" fmla="*/ 8 h 36"/>
                      <a:gd name="T2" fmla="*/ 0 w 43"/>
                      <a:gd name="T3" fmla="*/ 4 h 36"/>
                      <a:gd name="T4" fmla="*/ 4 w 43"/>
                      <a:gd name="T5" fmla="*/ 4 h 36"/>
                      <a:gd name="T6" fmla="*/ 4 w 43"/>
                      <a:gd name="T7" fmla="*/ 0 h 36"/>
                      <a:gd name="T8" fmla="*/ 8 w 43"/>
                      <a:gd name="T9" fmla="*/ 0 h 36"/>
                      <a:gd name="T10" fmla="*/ 12 w 43"/>
                      <a:gd name="T11" fmla="*/ 0 h 36"/>
                      <a:gd name="T12" fmla="*/ 12 w 43"/>
                      <a:gd name="T13" fmla="*/ 4 h 36"/>
                      <a:gd name="T14" fmla="*/ 12 w 43"/>
                      <a:gd name="T15" fmla="*/ 0 h 36"/>
                      <a:gd name="T16" fmla="*/ 16 w 43"/>
                      <a:gd name="T17" fmla="*/ 0 h 36"/>
                      <a:gd name="T18" fmla="*/ 19 w 43"/>
                      <a:gd name="T19" fmla="*/ 0 h 36"/>
                      <a:gd name="T20" fmla="*/ 19 w 43"/>
                      <a:gd name="T21" fmla="*/ 4 h 36"/>
                      <a:gd name="T22" fmla="*/ 19 w 43"/>
                      <a:gd name="T23" fmla="*/ 8 h 36"/>
                      <a:gd name="T24" fmla="*/ 23 w 43"/>
                      <a:gd name="T25" fmla="*/ 8 h 36"/>
                      <a:gd name="T26" fmla="*/ 27 w 43"/>
                      <a:gd name="T27" fmla="*/ 8 h 36"/>
                      <a:gd name="T28" fmla="*/ 27 w 43"/>
                      <a:gd name="T29" fmla="*/ 12 h 36"/>
                      <a:gd name="T30" fmla="*/ 31 w 43"/>
                      <a:gd name="T31" fmla="*/ 12 h 36"/>
                      <a:gd name="T32" fmla="*/ 35 w 43"/>
                      <a:gd name="T33" fmla="*/ 12 h 36"/>
                      <a:gd name="T34" fmla="*/ 35 w 43"/>
                      <a:gd name="T35" fmla="*/ 16 h 36"/>
                      <a:gd name="T36" fmla="*/ 39 w 43"/>
                      <a:gd name="T37" fmla="*/ 16 h 36"/>
                      <a:gd name="T38" fmla="*/ 39 w 43"/>
                      <a:gd name="T39" fmla="*/ 20 h 36"/>
                      <a:gd name="T40" fmla="*/ 43 w 43"/>
                      <a:gd name="T41" fmla="*/ 20 h 36"/>
                      <a:gd name="T42" fmla="*/ 43 w 43"/>
                      <a:gd name="T43" fmla="*/ 24 h 36"/>
                      <a:gd name="T44" fmla="*/ 39 w 43"/>
                      <a:gd name="T45" fmla="*/ 24 h 36"/>
                      <a:gd name="T46" fmla="*/ 39 w 43"/>
                      <a:gd name="T47" fmla="*/ 28 h 36"/>
                      <a:gd name="T48" fmla="*/ 39 w 43"/>
                      <a:gd name="T49" fmla="*/ 32 h 36"/>
                      <a:gd name="T50" fmla="*/ 35 w 43"/>
                      <a:gd name="T51" fmla="*/ 32 h 36"/>
                      <a:gd name="T52" fmla="*/ 35 w 43"/>
                      <a:gd name="T53" fmla="*/ 36 h 36"/>
                      <a:gd name="T54" fmla="*/ 31 w 43"/>
                      <a:gd name="T55" fmla="*/ 36 h 36"/>
                      <a:gd name="T56" fmla="*/ 31 w 43"/>
                      <a:gd name="T57" fmla="*/ 32 h 36"/>
                      <a:gd name="T58" fmla="*/ 27 w 43"/>
                      <a:gd name="T59" fmla="*/ 32 h 36"/>
                      <a:gd name="T60" fmla="*/ 23 w 43"/>
                      <a:gd name="T61" fmla="*/ 28 h 36"/>
                      <a:gd name="T62" fmla="*/ 23 w 43"/>
                      <a:gd name="T63" fmla="*/ 32 h 36"/>
                      <a:gd name="T64" fmla="*/ 19 w 43"/>
                      <a:gd name="T65" fmla="*/ 32 h 36"/>
                      <a:gd name="T66" fmla="*/ 16 w 43"/>
                      <a:gd name="T67" fmla="*/ 32 h 36"/>
                      <a:gd name="T68" fmla="*/ 16 w 43"/>
                      <a:gd name="T69" fmla="*/ 28 h 36"/>
                      <a:gd name="T70" fmla="*/ 12 w 43"/>
                      <a:gd name="T71" fmla="*/ 28 h 36"/>
                      <a:gd name="T72" fmla="*/ 8 w 43"/>
                      <a:gd name="T73" fmla="*/ 28 h 36"/>
                      <a:gd name="T74" fmla="*/ 4 w 43"/>
                      <a:gd name="T75" fmla="*/ 28 h 36"/>
                      <a:gd name="T76" fmla="*/ 4 w 43"/>
                      <a:gd name="T77" fmla="*/ 24 h 36"/>
                      <a:gd name="T78" fmla="*/ 4 w 43"/>
                      <a:gd name="T79" fmla="*/ 20 h 36"/>
                      <a:gd name="T80" fmla="*/ 4 w 43"/>
                      <a:gd name="T81" fmla="*/ 16 h 36"/>
                      <a:gd name="T82" fmla="*/ 4 w 43"/>
                      <a:gd name="T83" fmla="*/ 12 h 36"/>
                      <a:gd name="T84" fmla="*/ 4 w 43"/>
                      <a:gd name="T85" fmla="*/ 8 h 36"/>
                      <a:gd name="T86" fmla="*/ 0 w 43"/>
                      <a:gd name="T87" fmla="*/ 8 h 3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</a:cxnLst>
                    <a:rect l="0" t="0" r="r" b="b"/>
                    <a:pathLst>
                      <a:path w="43" h="36">
                        <a:moveTo>
                          <a:pt x="0" y="8"/>
                        </a:moveTo>
                        <a:lnTo>
                          <a:pt x="0" y="4"/>
                        </a:lnTo>
                        <a:lnTo>
                          <a:pt x="4" y="4"/>
                        </a:lnTo>
                        <a:lnTo>
                          <a:pt x="4" y="0"/>
                        </a:lnTo>
                        <a:lnTo>
                          <a:pt x="8" y="0"/>
                        </a:lnTo>
                        <a:lnTo>
                          <a:pt x="12" y="0"/>
                        </a:lnTo>
                        <a:lnTo>
                          <a:pt x="12" y="4"/>
                        </a:lnTo>
                        <a:lnTo>
                          <a:pt x="12" y="0"/>
                        </a:lnTo>
                        <a:lnTo>
                          <a:pt x="16" y="0"/>
                        </a:lnTo>
                        <a:lnTo>
                          <a:pt x="19" y="0"/>
                        </a:lnTo>
                        <a:lnTo>
                          <a:pt x="19" y="4"/>
                        </a:lnTo>
                        <a:lnTo>
                          <a:pt x="19" y="8"/>
                        </a:lnTo>
                        <a:lnTo>
                          <a:pt x="23" y="8"/>
                        </a:lnTo>
                        <a:lnTo>
                          <a:pt x="27" y="8"/>
                        </a:lnTo>
                        <a:lnTo>
                          <a:pt x="27" y="12"/>
                        </a:lnTo>
                        <a:lnTo>
                          <a:pt x="31" y="12"/>
                        </a:lnTo>
                        <a:lnTo>
                          <a:pt x="35" y="12"/>
                        </a:lnTo>
                        <a:lnTo>
                          <a:pt x="35" y="16"/>
                        </a:lnTo>
                        <a:lnTo>
                          <a:pt x="39" y="16"/>
                        </a:lnTo>
                        <a:lnTo>
                          <a:pt x="39" y="20"/>
                        </a:lnTo>
                        <a:lnTo>
                          <a:pt x="43" y="20"/>
                        </a:lnTo>
                        <a:lnTo>
                          <a:pt x="43" y="24"/>
                        </a:lnTo>
                        <a:lnTo>
                          <a:pt x="39" y="24"/>
                        </a:lnTo>
                        <a:lnTo>
                          <a:pt x="39" y="28"/>
                        </a:lnTo>
                        <a:lnTo>
                          <a:pt x="39" y="32"/>
                        </a:lnTo>
                        <a:lnTo>
                          <a:pt x="35" y="32"/>
                        </a:lnTo>
                        <a:lnTo>
                          <a:pt x="35" y="36"/>
                        </a:lnTo>
                        <a:lnTo>
                          <a:pt x="31" y="36"/>
                        </a:lnTo>
                        <a:lnTo>
                          <a:pt x="31" y="32"/>
                        </a:lnTo>
                        <a:lnTo>
                          <a:pt x="27" y="32"/>
                        </a:lnTo>
                        <a:lnTo>
                          <a:pt x="23" y="28"/>
                        </a:lnTo>
                        <a:lnTo>
                          <a:pt x="23" y="32"/>
                        </a:lnTo>
                        <a:lnTo>
                          <a:pt x="19" y="32"/>
                        </a:lnTo>
                        <a:lnTo>
                          <a:pt x="16" y="32"/>
                        </a:lnTo>
                        <a:lnTo>
                          <a:pt x="16" y="28"/>
                        </a:lnTo>
                        <a:lnTo>
                          <a:pt x="12" y="28"/>
                        </a:lnTo>
                        <a:lnTo>
                          <a:pt x="8" y="28"/>
                        </a:lnTo>
                        <a:lnTo>
                          <a:pt x="4" y="28"/>
                        </a:lnTo>
                        <a:lnTo>
                          <a:pt x="4" y="24"/>
                        </a:lnTo>
                        <a:lnTo>
                          <a:pt x="4" y="20"/>
                        </a:lnTo>
                        <a:lnTo>
                          <a:pt x="4" y="16"/>
                        </a:lnTo>
                        <a:lnTo>
                          <a:pt x="4" y="12"/>
                        </a:lnTo>
                        <a:lnTo>
                          <a:pt x="4" y="8"/>
                        </a:lnTo>
                        <a:lnTo>
                          <a:pt x="0" y="8"/>
                        </a:lnTo>
                        <a:close/>
                      </a:path>
                    </a:pathLst>
                  </a:custGeom>
                  <a:solidFill>
                    <a:srgbClr val="FF0000"/>
                  </a:solidFill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70" name="Freeform 946">
                    <a:extLst>
                      <a:ext uri="{FF2B5EF4-FFF2-40B4-BE49-F238E27FC236}">
                        <a16:creationId xmlns:a16="http://schemas.microsoft.com/office/drawing/2014/main" id="{214D6DBE-5ADC-0FA1-383C-51B256AB132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242" y="1611"/>
                    <a:ext cx="35" cy="40"/>
                  </a:xfrm>
                  <a:custGeom>
                    <a:avLst/>
                    <a:gdLst>
                      <a:gd name="T0" fmla="*/ 20 w 35"/>
                      <a:gd name="T1" fmla="*/ 8 h 40"/>
                      <a:gd name="T2" fmla="*/ 23 w 35"/>
                      <a:gd name="T3" fmla="*/ 8 h 40"/>
                      <a:gd name="T4" fmla="*/ 23 w 35"/>
                      <a:gd name="T5" fmla="*/ 4 h 40"/>
                      <a:gd name="T6" fmla="*/ 27 w 35"/>
                      <a:gd name="T7" fmla="*/ 4 h 40"/>
                      <a:gd name="T8" fmla="*/ 31 w 35"/>
                      <a:gd name="T9" fmla="*/ 4 h 40"/>
                      <a:gd name="T10" fmla="*/ 31 w 35"/>
                      <a:gd name="T11" fmla="*/ 8 h 40"/>
                      <a:gd name="T12" fmla="*/ 31 w 35"/>
                      <a:gd name="T13" fmla="*/ 12 h 40"/>
                      <a:gd name="T14" fmla="*/ 31 w 35"/>
                      <a:gd name="T15" fmla="*/ 16 h 40"/>
                      <a:gd name="T16" fmla="*/ 31 w 35"/>
                      <a:gd name="T17" fmla="*/ 20 h 40"/>
                      <a:gd name="T18" fmla="*/ 31 w 35"/>
                      <a:gd name="T19" fmla="*/ 24 h 40"/>
                      <a:gd name="T20" fmla="*/ 31 w 35"/>
                      <a:gd name="T21" fmla="*/ 28 h 40"/>
                      <a:gd name="T22" fmla="*/ 31 w 35"/>
                      <a:gd name="T23" fmla="*/ 32 h 40"/>
                      <a:gd name="T24" fmla="*/ 35 w 35"/>
                      <a:gd name="T25" fmla="*/ 32 h 40"/>
                      <a:gd name="T26" fmla="*/ 35 w 35"/>
                      <a:gd name="T27" fmla="*/ 36 h 40"/>
                      <a:gd name="T28" fmla="*/ 20 w 35"/>
                      <a:gd name="T29" fmla="*/ 36 h 40"/>
                      <a:gd name="T30" fmla="*/ 16 w 35"/>
                      <a:gd name="T31" fmla="*/ 36 h 40"/>
                      <a:gd name="T32" fmla="*/ 16 w 35"/>
                      <a:gd name="T33" fmla="*/ 40 h 40"/>
                      <a:gd name="T34" fmla="*/ 12 w 35"/>
                      <a:gd name="T35" fmla="*/ 40 h 40"/>
                      <a:gd name="T36" fmla="*/ 12 w 35"/>
                      <a:gd name="T37" fmla="*/ 36 h 40"/>
                      <a:gd name="T38" fmla="*/ 12 w 35"/>
                      <a:gd name="T39" fmla="*/ 40 h 40"/>
                      <a:gd name="T40" fmla="*/ 12 w 35"/>
                      <a:gd name="T41" fmla="*/ 36 h 40"/>
                      <a:gd name="T42" fmla="*/ 8 w 35"/>
                      <a:gd name="T43" fmla="*/ 36 h 40"/>
                      <a:gd name="T44" fmla="*/ 4 w 35"/>
                      <a:gd name="T45" fmla="*/ 36 h 40"/>
                      <a:gd name="T46" fmla="*/ 0 w 35"/>
                      <a:gd name="T47" fmla="*/ 36 h 40"/>
                      <a:gd name="T48" fmla="*/ 0 w 35"/>
                      <a:gd name="T49" fmla="*/ 32 h 40"/>
                      <a:gd name="T50" fmla="*/ 4 w 35"/>
                      <a:gd name="T51" fmla="*/ 28 h 40"/>
                      <a:gd name="T52" fmla="*/ 8 w 35"/>
                      <a:gd name="T53" fmla="*/ 28 h 40"/>
                      <a:gd name="T54" fmla="*/ 8 w 35"/>
                      <a:gd name="T55" fmla="*/ 24 h 40"/>
                      <a:gd name="T56" fmla="*/ 12 w 35"/>
                      <a:gd name="T57" fmla="*/ 24 h 40"/>
                      <a:gd name="T58" fmla="*/ 12 w 35"/>
                      <a:gd name="T59" fmla="*/ 20 h 40"/>
                      <a:gd name="T60" fmla="*/ 12 w 35"/>
                      <a:gd name="T61" fmla="*/ 16 h 40"/>
                      <a:gd name="T62" fmla="*/ 8 w 35"/>
                      <a:gd name="T63" fmla="*/ 16 h 40"/>
                      <a:gd name="T64" fmla="*/ 8 w 35"/>
                      <a:gd name="T65" fmla="*/ 12 h 40"/>
                      <a:gd name="T66" fmla="*/ 4 w 35"/>
                      <a:gd name="T67" fmla="*/ 12 h 40"/>
                      <a:gd name="T68" fmla="*/ 4 w 35"/>
                      <a:gd name="T69" fmla="*/ 8 h 40"/>
                      <a:gd name="T70" fmla="*/ 8 w 35"/>
                      <a:gd name="T71" fmla="*/ 8 h 40"/>
                      <a:gd name="T72" fmla="*/ 8 w 35"/>
                      <a:gd name="T73" fmla="*/ 4 h 40"/>
                      <a:gd name="T74" fmla="*/ 8 w 35"/>
                      <a:gd name="T75" fmla="*/ 0 h 40"/>
                      <a:gd name="T76" fmla="*/ 12 w 35"/>
                      <a:gd name="T77" fmla="*/ 4 h 40"/>
                      <a:gd name="T78" fmla="*/ 16 w 35"/>
                      <a:gd name="T79" fmla="*/ 4 h 40"/>
                      <a:gd name="T80" fmla="*/ 16 w 35"/>
                      <a:gd name="T81" fmla="*/ 8 h 40"/>
                      <a:gd name="T82" fmla="*/ 20 w 35"/>
                      <a:gd name="T83" fmla="*/ 8 h 4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</a:cxnLst>
                    <a:rect l="0" t="0" r="r" b="b"/>
                    <a:pathLst>
                      <a:path w="35" h="40">
                        <a:moveTo>
                          <a:pt x="20" y="8"/>
                        </a:moveTo>
                        <a:lnTo>
                          <a:pt x="23" y="8"/>
                        </a:lnTo>
                        <a:lnTo>
                          <a:pt x="23" y="4"/>
                        </a:lnTo>
                        <a:lnTo>
                          <a:pt x="27" y="4"/>
                        </a:lnTo>
                        <a:lnTo>
                          <a:pt x="31" y="4"/>
                        </a:lnTo>
                        <a:lnTo>
                          <a:pt x="31" y="8"/>
                        </a:lnTo>
                        <a:lnTo>
                          <a:pt x="31" y="12"/>
                        </a:lnTo>
                        <a:lnTo>
                          <a:pt x="31" y="16"/>
                        </a:lnTo>
                        <a:lnTo>
                          <a:pt x="31" y="20"/>
                        </a:lnTo>
                        <a:lnTo>
                          <a:pt x="31" y="24"/>
                        </a:lnTo>
                        <a:lnTo>
                          <a:pt x="31" y="28"/>
                        </a:lnTo>
                        <a:lnTo>
                          <a:pt x="31" y="32"/>
                        </a:lnTo>
                        <a:lnTo>
                          <a:pt x="35" y="32"/>
                        </a:lnTo>
                        <a:lnTo>
                          <a:pt x="35" y="36"/>
                        </a:lnTo>
                        <a:lnTo>
                          <a:pt x="20" y="36"/>
                        </a:lnTo>
                        <a:lnTo>
                          <a:pt x="16" y="36"/>
                        </a:lnTo>
                        <a:lnTo>
                          <a:pt x="16" y="40"/>
                        </a:lnTo>
                        <a:lnTo>
                          <a:pt x="12" y="40"/>
                        </a:lnTo>
                        <a:lnTo>
                          <a:pt x="12" y="36"/>
                        </a:lnTo>
                        <a:lnTo>
                          <a:pt x="12" y="40"/>
                        </a:lnTo>
                        <a:lnTo>
                          <a:pt x="12" y="36"/>
                        </a:lnTo>
                        <a:lnTo>
                          <a:pt x="8" y="36"/>
                        </a:lnTo>
                        <a:lnTo>
                          <a:pt x="4" y="36"/>
                        </a:lnTo>
                        <a:lnTo>
                          <a:pt x="0" y="36"/>
                        </a:lnTo>
                        <a:lnTo>
                          <a:pt x="0" y="32"/>
                        </a:lnTo>
                        <a:lnTo>
                          <a:pt x="4" y="28"/>
                        </a:lnTo>
                        <a:lnTo>
                          <a:pt x="8" y="28"/>
                        </a:lnTo>
                        <a:lnTo>
                          <a:pt x="8" y="24"/>
                        </a:lnTo>
                        <a:lnTo>
                          <a:pt x="12" y="24"/>
                        </a:lnTo>
                        <a:lnTo>
                          <a:pt x="12" y="20"/>
                        </a:lnTo>
                        <a:lnTo>
                          <a:pt x="12" y="16"/>
                        </a:lnTo>
                        <a:lnTo>
                          <a:pt x="8" y="16"/>
                        </a:lnTo>
                        <a:lnTo>
                          <a:pt x="8" y="12"/>
                        </a:lnTo>
                        <a:lnTo>
                          <a:pt x="4" y="12"/>
                        </a:lnTo>
                        <a:lnTo>
                          <a:pt x="4" y="8"/>
                        </a:lnTo>
                        <a:lnTo>
                          <a:pt x="8" y="8"/>
                        </a:lnTo>
                        <a:lnTo>
                          <a:pt x="8" y="4"/>
                        </a:lnTo>
                        <a:lnTo>
                          <a:pt x="8" y="0"/>
                        </a:lnTo>
                        <a:lnTo>
                          <a:pt x="12" y="4"/>
                        </a:lnTo>
                        <a:lnTo>
                          <a:pt x="16" y="4"/>
                        </a:lnTo>
                        <a:lnTo>
                          <a:pt x="16" y="8"/>
                        </a:lnTo>
                        <a:lnTo>
                          <a:pt x="20" y="8"/>
                        </a:lnTo>
                        <a:close/>
                      </a:path>
                    </a:pathLst>
                  </a:custGeom>
                  <a:solidFill>
                    <a:srgbClr val="FF0000"/>
                  </a:solidFill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71" name="Freeform 947">
                    <a:extLst>
                      <a:ext uri="{FF2B5EF4-FFF2-40B4-BE49-F238E27FC236}">
                        <a16:creationId xmlns:a16="http://schemas.microsoft.com/office/drawing/2014/main" id="{71EE5C41-A2DD-5860-9E24-1FD3FE8B340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158" y="1615"/>
                    <a:ext cx="49" cy="32"/>
                  </a:xfrm>
                  <a:custGeom>
                    <a:avLst/>
                    <a:gdLst>
                      <a:gd name="T0" fmla="*/ 0 w 50"/>
                      <a:gd name="T1" fmla="*/ 4 h 32"/>
                      <a:gd name="T2" fmla="*/ 0 w 50"/>
                      <a:gd name="T3" fmla="*/ 0 h 32"/>
                      <a:gd name="T4" fmla="*/ 4 w 50"/>
                      <a:gd name="T5" fmla="*/ 0 h 32"/>
                      <a:gd name="T6" fmla="*/ 8 w 50"/>
                      <a:gd name="T7" fmla="*/ 4 h 32"/>
                      <a:gd name="T8" fmla="*/ 8 w 50"/>
                      <a:gd name="T9" fmla="*/ 0 h 32"/>
                      <a:gd name="T10" fmla="*/ 12 w 50"/>
                      <a:gd name="T11" fmla="*/ 0 h 32"/>
                      <a:gd name="T12" fmla="*/ 15 w 50"/>
                      <a:gd name="T13" fmla="*/ 0 h 32"/>
                      <a:gd name="T14" fmla="*/ 15 w 50"/>
                      <a:gd name="T15" fmla="*/ 4 h 32"/>
                      <a:gd name="T16" fmla="*/ 15 w 50"/>
                      <a:gd name="T17" fmla="*/ 0 h 32"/>
                      <a:gd name="T18" fmla="*/ 15 w 50"/>
                      <a:gd name="T19" fmla="*/ 4 h 32"/>
                      <a:gd name="T20" fmla="*/ 19 w 50"/>
                      <a:gd name="T21" fmla="*/ 4 h 32"/>
                      <a:gd name="T22" fmla="*/ 23 w 50"/>
                      <a:gd name="T23" fmla="*/ 4 h 32"/>
                      <a:gd name="T24" fmla="*/ 23 w 50"/>
                      <a:gd name="T25" fmla="*/ 8 h 32"/>
                      <a:gd name="T26" fmla="*/ 27 w 50"/>
                      <a:gd name="T27" fmla="*/ 8 h 32"/>
                      <a:gd name="T28" fmla="*/ 27 w 50"/>
                      <a:gd name="T29" fmla="*/ 4 h 32"/>
                      <a:gd name="T30" fmla="*/ 31 w 50"/>
                      <a:gd name="T31" fmla="*/ 4 h 32"/>
                      <a:gd name="T32" fmla="*/ 35 w 50"/>
                      <a:gd name="T33" fmla="*/ 4 h 32"/>
                      <a:gd name="T34" fmla="*/ 38 w 50"/>
                      <a:gd name="T35" fmla="*/ 4 h 32"/>
                      <a:gd name="T36" fmla="*/ 38 w 50"/>
                      <a:gd name="T37" fmla="*/ 0 h 32"/>
                      <a:gd name="T38" fmla="*/ 42 w 50"/>
                      <a:gd name="T39" fmla="*/ 0 h 32"/>
                      <a:gd name="T40" fmla="*/ 42 w 50"/>
                      <a:gd name="T41" fmla="*/ 4 h 32"/>
                      <a:gd name="T42" fmla="*/ 46 w 50"/>
                      <a:gd name="T43" fmla="*/ 4 h 32"/>
                      <a:gd name="T44" fmla="*/ 50 w 50"/>
                      <a:gd name="T45" fmla="*/ 8 h 32"/>
                      <a:gd name="T46" fmla="*/ 50 w 50"/>
                      <a:gd name="T47" fmla="*/ 12 h 32"/>
                      <a:gd name="T48" fmla="*/ 50 w 50"/>
                      <a:gd name="T49" fmla="*/ 16 h 32"/>
                      <a:gd name="T50" fmla="*/ 46 w 50"/>
                      <a:gd name="T51" fmla="*/ 16 h 32"/>
                      <a:gd name="T52" fmla="*/ 46 w 50"/>
                      <a:gd name="T53" fmla="*/ 20 h 32"/>
                      <a:gd name="T54" fmla="*/ 42 w 50"/>
                      <a:gd name="T55" fmla="*/ 20 h 32"/>
                      <a:gd name="T56" fmla="*/ 42 w 50"/>
                      <a:gd name="T57" fmla="*/ 24 h 32"/>
                      <a:gd name="T58" fmla="*/ 38 w 50"/>
                      <a:gd name="T59" fmla="*/ 24 h 32"/>
                      <a:gd name="T60" fmla="*/ 38 w 50"/>
                      <a:gd name="T61" fmla="*/ 28 h 32"/>
                      <a:gd name="T62" fmla="*/ 35 w 50"/>
                      <a:gd name="T63" fmla="*/ 28 h 32"/>
                      <a:gd name="T64" fmla="*/ 31 w 50"/>
                      <a:gd name="T65" fmla="*/ 28 h 32"/>
                      <a:gd name="T66" fmla="*/ 27 w 50"/>
                      <a:gd name="T67" fmla="*/ 24 h 32"/>
                      <a:gd name="T68" fmla="*/ 27 w 50"/>
                      <a:gd name="T69" fmla="*/ 28 h 32"/>
                      <a:gd name="T70" fmla="*/ 23 w 50"/>
                      <a:gd name="T71" fmla="*/ 24 h 32"/>
                      <a:gd name="T72" fmla="*/ 23 w 50"/>
                      <a:gd name="T73" fmla="*/ 28 h 32"/>
                      <a:gd name="T74" fmla="*/ 19 w 50"/>
                      <a:gd name="T75" fmla="*/ 28 h 32"/>
                      <a:gd name="T76" fmla="*/ 15 w 50"/>
                      <a:gd name="T77" fmla="*/ 28 h 32"/>
                      <a:gd name="T78" fmla="*/ 15 w 50"/>
                      <a:gd name="T79" fmla="*/ 32 h 32"/>
                      <a:gd name="T80" fmla="*/ 12 w 50"/>
                      <a:gd name="T81" fmla="*/ 32 h 32"/>
                      <a:gd name="T82" fmla="*/ 12 w 50"/>
                      <a:gd name="T83" fmla="*/ 28 h 32"/>
                      <a:gd name="T84" fmla="*/ 12 w 50"/>
                      <a:gd name="T85" fmla="*/ 24 h 32"/>
                      <a:gd name="T86" fmla="*/ 8 w 50"/>
                      <a:gd name="T87" fmla="*/ 24 h 32"/>
                      <a:gd name="T88" fmla="*/ 8 w 50"/>
                      <a:gd name="T89" fmla="*/ 20 h 32"/>
                      <a:gd name="T90" fmla="*/ 8 w 50"/>
                      <a:gd name="T91" fmla="*/ 16 h 32"/>
                      <a:gd name="T92" fmla="*/ 8 w 50"/>
                      <a:gd name="T93" fmla="*/ 12 h 32"/>
                      <a:gd name="T94" fmla="*/ 4 w 50"/>
                      <a:gd name="T95" fmla="*/ 12 h 32"/>
                      <a:gd name="T96" fmla="*/ 4 w 50"/>
                      <a:gd name="T97" fmla="*/ 8 h 32"/>
                      <a:gd name="T98" fmla="*/ 4 w 50"/>
                      <a:gd name="T99" fmla="*/ 4 h 32"/>
                      <a:gd name="T100" fmla="*/ 0 w 50"/>
                      <a:gd name="T101" fmla="*/ 4 h 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</a:cxnLst>
                    <a:rect l="0" t="0" r="r" b="b"/>
                    <a:pathLst>
                      <a:path w="50" h="32">
                        <a:moveTo>
                          <a:pt x="0" y="4"/>
                        </a:moveTo>
                        <a:lnTo>
                          <a:pt x="0" y="0"/>
                        </a:lnTo>
                        <a:lnTo>
                          <a:pt x="4" y="0"/>
                        </a:lnTo>
                        <a:lnTo>
                          <a:pt x="8" y="4"/>
                        </a:lnTo>
                        <a:lnTo>
                          <a:pt x="8" y="0"/>
                        </a:lnTo>
                        <a:lnTo>
                          <a:pt x="12" y="0"/>
                        </a:lnTo>
                        <a:lnTo>
                          <a:pt x="15" y="0"/>
                        </a:lnTo>
                        <a:lnTo>
                          <a:pt x="15" y="4"/>
                        </a:lnTo>
                        <a:lnTo>
                          <a:pt x="15" y="0"/>
                        </a:lnTo>
                        <a:lnTo>
                          <a:pt x="15" y="4"/>
                        </a:lnTo>
                        <a:lnTo>
                          <a:pt x="19" y="4"/>
                        </a:lnTo>
                        <a:lnTo>
                          <a:pt x="23" y="4"/>
                        </a:lnTo>
                        <a:lnTo>
                          <a:pt x="23" y="8"/>
                        </a:lnTo>
                        <a:lnTo>
                          <a:pt x="27" y="8"/>
                        </a:lnTo>
                        <a:lnTo>
                          <a:pt x="27" y="4"/>
                        </a:lnTo>
                        <a:lnTo>
                          <a:pt x="31" y="4"/>
                        </a:lnTo>
                        <a:lnTo>
                          <a:pt x="35" y="4"/>
                        </a:lnTo>
                        <a:lnTo>
                          <a:pt x="38" y="4"/>
                        </a:lnTo>
                        <a:lnTo>
                          <a:pt x="38" y="0"/>
                        </a:lnTo>
                        <a:lnTo>
                          <a:pt x="42" y="0"/>
                        </a:lnTo>
                        <a:lnTo>
                          <a:pt x="42" y="4"/>
                        </a:lnTo>
                        <a:lnTo>
                          <a:pt x="46" y="4"/>
                        </a:lnTo>
                        <a:lnTo>
                          <a:pt x="50" y="8"/>
                        </a:lnTo>
                        <a:lnTo>
                          <a:pt x="50" y="12"/>
                        </a:lnTo>
                        <a:lnTo>
                          <a:pt x="50" y="16"/>
                        </a:lnTo>
                        <a:lnTo>
                          <a:pt x="46" y="16"/>
                        </a:lnTo>
                        <a:lnTo>
                          <a:pt x="46" y="20"/>
                        </a:lnTo>
                        <a:lnTo>
                          <a:pt x="42" y="20"/>
                        </a:lnTo>
                        <a:lnTo>
                          <a:pt x="42" y="24"/>
                        </a:lnTo>
                        <a:lnTo>
                          <a:pt x="38" y="24"/>
                        </a:lnTo>
                        <a:lnTo>
                          <a:pt x="38" y="28"/>
                        </a:lnTo>
                        <a:lnTo>
                          <a:pt x="35" y="28"/>
                        </a:lnTo>
                        <a:lnTo>
                          <a:pt x="31" y="28"/>
                        </a:lnTo>
                        <a:lnTo>
                          <a:pt x="27" y="24"/>
                        </a:lnTo>
                        <a:lnTo>
                          <a:pt x="27" y="28"/>
                        </a:lnTo>
                        <a:lnTo>
                          <a:pt x="23" y="24"/>
                        </a:lnTo>
                        <a:lnTo>
                          <a:pt x="23" y="28"/>
                        </a:lnTo>
                        <a:lnTo>
                          <a:pt x="19" y="28"/>
                        </a:lnTo>
                        <a:lnTo>
                          <a:pt x="15" y="28"/>
                        </a:lnTo>
                        <a:lnTo>
                          <a:pt x="15" y="32"/>
                        </a:lnTo>
                        <a:lnTo>
                          <a:pt x="12" y="32"/>
                        </a:lnTo>
                        <a:lnTo>
                          <a:pt x="12" y="28"/>
                        </a:lnTo>
                        <a:lnTo>
                          <a:pt x="12" y="24"/>
                        </a:lnTo>
                        <a:lnTo>
                          <a:pt x="8" y="24"/>
                        </a:lnTo>
                        <a:lnTo>
                          <a:pt x="8" y="20"/>
                        </a:lnTo>
                        <a:lnTo>
                          <a:pt x="8" y="16"/>
                        </a:lnTo>
                        <a:lnTo>
                          <a:pt x="8" y="12"/>
                        </a:lnTo>
                        <a:lnTo>
                          <a:pt x="4" y="12"/>
                        </a:lnTo>
                        <a:lnTo>
                          <a:pt x="4" y="8"/>
                        </a:lnTo>
                        <a:lnTo>
                          <a:pt x="4" y="4"/>
                        </a:lnTo>
                        <a:lnTo>
                          <a:pt x="0" y="4"/>
                        </a:lnTo>
                        <a:close/>
                      </a:path>
                    </a:pathLst>
                  </a:custGeom>
                  <a:solidFill>
                    <a:srgbClr val="FF0000"/>
                  </a:solidFill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72" name="Freeform 948">
                    <a:extLst>
                      <a:ext uri="{FF2B5EF4-FFF2-40B4-BE49-F238E27FC236}">
                        <a16:creationId xmlns:a16="http://schemas.microsoft.com/office/drawing/2014/main" id="{85407CE1-4B8E-D151-5DF5-985D9F1C041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74" y="1615"/>
                    <a:ext cx="119" cy="183"/>
                  </a:xfrm>
                  <a:custGeom>
                    <a:avLst/>
                    <a:gdLst>
                      <a:gd name="T0" fmla="*/ 38 w 119"/>
                      <a:gd name="T1" fmla="*/ 4 h 182"/>
                      <a:gd name="T2" fmla="*/ 42 w 119"/>
                      <a:gd name="T3" fmla="*/ 8 h 182"/>
                      <a:gd name="T4" fmla="*/ 38 w 119"/>
                      <a:gd name="T5" fmla="*/ 16 h 182"/>
                      <a:gd name="T6" fmla="*/ 38 w 119"/>
                      <a:gd name="T7" fmla="*/ 24 h 182"/>
                      <a:gd name="T8" fmla="*/ 42 w 119"/>
                      <a:gd name="T9" fmla="*/ 32 h 182"/>
                      <a:gd name="T10" fmla="*/ 46 w 119"/>
                      <a:gd name="T11" fmla="*/ 40 h 182"/>
                      <a:gd name="T12" fmla="*/ 46 w 119"/>
                      <a:gd name="T13" fmla="*/ 44 h 182"/>
                      <a:gd name="T14" fmla="*/ 46 w 119"/>
                      <a:gd name="T15" fmla="*/ 57 h 182"/>
                      <a:gd name="T16" fmla="*/ 53 w 119"/>
                      <a:gd name="T17" fmla="*/ 61 h 182"/>
                      <a:gd name="T18" fmla="*/ 53 w 119"/>
                      <a:gd name="T19" fmla="*/ 73 h 182"/>
                      <a:gd name="T20" fmla="*/ 53 w 119"/>
                      <a:gd name="T21" fmla="*/ 85 h 182"/>
                      <a:gd name="T22" fmla="*/ 57 w 119"/>
                      <a:gd name="T23" fmla="*/ 93 h 182"/>
                      <a:gd name="T24" fmla="*/ 65 w 119"/>
                      <a:gd name="T25" fmla="*/ 97 h 182"/>
                      <a:gd name="T26" fmla="*/ 73 w 119"/>
                      <a:gd name="T27" fmla="*/ 101 h 182"/>
                      <a:gd name="T28" fmla="*/ 73 w 119"/>
                      <a:gd name="T29" fmla="*/ 113 h 182"/>
                      <a:gd name="T30" fmla="*/ 73 w 119"/>
                      <a:gd name="T31" fmla="*/ 125 h 182"/>
                      <a:gd name="T32" fmla="*/ 76 w 119"/>
                      <a:gd name="T33" fmla="*/ 133 h 182"/>
                      <a:gd name="T34" fmla="*/ 80 w 119"/>
                      <a:gd name="T35" fmla="*/ 142 h 182"/>
                      <a:gd name="T36" fmla="*/ 84 w 119"/>
                      <a:gd name="T37" fmla="*/ 150 h 182"/>
                      <a:gd name="T38" fmla="*/ 92 w 119"/>
                      <a:gd name="T39" fmla="*/ 154 h 182"/>
                      <a:gd name="T40" fmla="*/ 99 w 119"/>
                      <a:gd name="T41" fmla="*/ 158 h 182"/>
                      <a:gd name="T42" fmla="*/ 107 w 119"/>
                      <a:gd name="T43" fmla="*/ 170 h 182"/>
                      <a:gd name="T44" fmla="*/ 115 w 119"/>
                      <a:gd name="T45" fmla="*/ 174 h 182"/>
                      <a:gd name="T46" fmla="*/ 119 w 119"/>
                      <a:gd name="T47" fmla="*/ 182 h 182"/>
                      <a:gd name="T48" fmla="*/ 111 w 119"/>
                      <a:gd name="T49" fmla="*/ 178 h 182"/>
                      <a:gd name="T50" fmla="*/ 103 w 119"/>
                      <a:gd name="T51" fmla="*/ 174 h 182"/>
                      <a:gd name="T52" fmla="*/ 99 w 119"/>
                      <a:gd name="T53" fmla="*/ 166 h 182"/>
                      <a:gd name="T54" fmla="*/ 92 w 119"/>
                      <a:gd name="T55" fmla="*/ 170 h 182"/>
                      <a:gd name="T56" fmla="*/ 84 w 119"/>
                      <a:gd name="T57" fmla="*/ 178 h 182"/>
                      <a:gd name="T58" fmla="*/ 76 w 119"/>
                      <a:gd name="T59" fmla="*/ 170 h 182"/>
                      <a:gd name="T60" fmla="*/ 69 w 119"/>
                      <a:gd name="T61" fmla="*/ 166 h 182"/>
                      <a:gd name="T62" fmla="*/ 65 w 119"/>
                      <a:gd name="T63" fmla="*/ 158 h 182"/>
                      <a:gd name="T64" fmla="*/ 57 w 119"/>
                      <a:gd name="T65" fmla="*/ 154 h 182"/>
                      <a:gd name="T66" fmla="*/ 53 w 119"/>
                      <a:gd name="T67" fmla="*/ 146 h 182"/>
                      <a:gd name="T68" fmla="*/ 46 w 119"/>
                      <a:gd name="T69" fmla="*/ 142 h 182"/>
                      <a:gd name="T70" fmla="*/ 38 w 119"/>
                      <a:gd name="T71" fmla="*/ 137 h 182"/>
                      <a:gd name="T72" fmla="*/ 38 w 119"/>
                      <a:gd name="T73" fmla="*/ 133 h 182"/>
                      <a:gd name="T74" fmla="*/ 34 w 119"/>
                      <a:gd name="T75" fmla="*/ 133 h 182"/>
                      <a:gd name="T76" fmla="*/ 27 w 119"/>
                      <a:gd name="T77" fmla="*/ 129 h 182"/>
                      <a:gd name="T78" fmla="*/ 23 w 119"/>
                      <a:gd name="T79" fmla="*/ 121 h 182"/>
                      <a:gd name="T80" fmla="*/ 27 w 119"/>
                      <a:gd name="T81" fmla="*/ 113 h 182"/>
                      <a:gd name="T82" fmla="*/ 19 w 119"/>
                      <a:gd name="T83" fmla="*/ 109 h 182"/>
                      <a:gd name="T84" fmla="*/ 19 w 119"/>
                      <a:gd name="T85" fmla="*/ 101 h 182"/>
                      <a:gd name="T86" fmla="*/ 15 w 119"/>
                      <a:gd name="T87" fmla="*/ 93 h 182"/>
                      <a:gd name="T88" fmla="*/ 15 w 119"/>
                      <a:gd name="T89" fmla="*/ 81 h 182"/>
                      <a:gd name="T90" fmla="*/ 7 w 119"/>
                      <a:gd name="T91" fmla="*/ 77 h 182"/>
                      <a:gd name="T92" fmla="*/ 11 w 119"/>
                      <a:gd name="T93" fmla="*/ 69 h 182"/>
                      <a:gd name="T94" fmla="*/ 7 w 119"/>
                      <a:gd name="T95" fmla="*/ 61 h 182"/>
                      <a:gd name="T96" fmla="*/ 4 w 119"/>
                      <a:gd name="T97" fmla="*/ 52 h 182"/>
                      <a:gd name="T98" fmla="*/ 4 w 119"/>
                      <a:gd name="T99" fmla="*/ 40 h 182"/>
                      <a:gd name="T100" fmla="*/ 4 w 119"/>
                      <a:gd name="T101" fmla="*/ 36 h 182"/>
                      <a:gd name="T102" fmla="*/ 7 w 119"/>
                      <a:gd name="T103" fmla="*/ 28 h 182"/>
                      <a:gd name="T104" fmla="*/ 19 w 119"/>
                      <a:gd name="T105" fmla="*/ 32 h 182"/>
                      <a:gd name="T106" fmla="*/ 23 w 119"/>
                      <a:gd name="T107" fmla="*/ 24 h 182"/>
                      <a:gd name="T108" fmla="*/ 19 w 119"/>
                      <a:gd name="T109" fmla="*/ 16 h 182"/>
                      <a:gd name="T110" fmla="*/ 23 w 119"/>
                      <a:gd name="T111" fmla="*/ 8 h 182"/>
                      <a:gd name="T112" fmla="*/ 30 w 119"/>
                      <a:gd name="T113" fmla="*/ 4 h 18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119" h="182">
                        <a:moveTo>
                          <a:pt x="34" y="0"/>
                        </a:moveTo>
                        <a:lnTo>
                          <a:pt x="34" y="4"/>
                        </a:lnTo>
                        <a:lnTo>
                          <a:pt x="38" y="4"/>
                        </a:lnTo>
                        <a:lnTo>
                          <a:pt x="42" y="8"/>
                        </a:lnTo>
                        <a:lnTo>
                          <a:pt x="46" y="8"/>
                        </a:lnTo>
                        <a:lnTo>
                          <a:pt x="42" y="8"/>
                        </a:lnTo>
                        <a:lnTo>
                          <a:pt x="42" y="12"/>
                        </a:lnTo>
                        <a:lnTo>
                          <a:pt x="38" y="12"/>
                        </a:lnTo>
                        <a:lnTo>
                          <a:pt x="38" y="16"/>
                        </a:lnTo>
                        <a:lnTo>
                          <a:pt x="34" y="20"/>
                        </a:lnTo>
                        <a:lnTo>
                          <a:pt x="38" y="20"/>
                        </a:lnTo>
                        <a:lnTo>
                          <a:pt x="38" y="24"/>
                        </a:lnTo>
                        <a:lnTo>
                          <a:pt x="38" y="28"/>
                        </a:lnTo>
                        <a:lnTo>
                          <a:pt x="42" y="28"/>
                        </a:lnTo>
                        <a:lnTo>
                          <a:pt x="42" y="32"/>
                        </a:lnTo>
                        <a:lnTo>
                          <a:pt x="46" y="32"/>
                        </a:lnTo>
                        <a:lnTo>
                          <a:pt x="46" y="36"/>
                        </a:lnTo>
                        <a:lnTo>
                          <a:pt x="46" y="40"/>
                        </a:lnTo>
                        <a:lnTo>
                          <a:pt x="42" y="40"/>
                        </a:lnTo>
                        <a:lnTo>
                          <a:pt x="42" y="44"/>
                        </a:lnTo>
                        <a:lnTo>
                          <a:pt x="46" y="44"/>
                        </a:lnTo>
                        <a:lnTo>
                          <a:pt x="46" y="48"/>
                        </a:lnTo>
                        <a:lnTo>
                          <a:pt x="46" y="52"/>
                        </a:lnTo>
                        <a:lnTo>
                          <a:pt x="46" y="57"/>
                        </a:lnTo>
                        <a:lnTo>
                          <a:pt x="50" y="57"/>
                        </a:lnTo>
                        <a:lnTo>
                          <a:pt x="50" y="61"/>
                        </a:lnTo>
                        <a:lnTo>
                          <a:pt x="53" y="61"/>
                        </a:lnTo>
                        <a:lnTo>
                          <a:pt x="53" y="65"/>
                        </a:lnTo>
                        <a:lnTo>
                          <a:pt x="53" y="69"/>
                        </a:lnTo>
                        <a:lnTo>
                          <a:pt x="53" y="73"/>
                        </a:lnTo>
                        <a:lnTo>
                          <a:pt x="53" y="77"/>
                        </a:lnTo>
                        <a:lnTo>
                          <a:pt x="53" y="81"/>
                        </a:lnTo>
                        <a:lnTo>
                          <a:pt x="53" y="85"/>
                        </a:lnTo>
                        <a:lnTo>
                          <a:pt x="57" y="85"/>
                        </a:lnTo>
                        <a:lnTo>
                          <a:pt x="57" y="89"/>
                        </a:lnTo>
                        <a:lnTo>
                          <a:pt x="57" y="93"/>
                        </a:lnTo>
                        <a:lnTo>
                          <a:pt x="57" y="97"/>
                        </a:lnTo>
                        <a:lnTo>
                          <a:pt x="61" y="97"/>
                        </a:lnTo>
                        <a:lnTo>
                          <a:pt x="65" y="97"/>
                        </a:lnTo>
                        <a:lnTo>
                          <a:pt x="65" y="101"/>
                        </a:lnTo>
                        <a:lnTo>
                          <a:pt x="69" y="101"/>
                        </a:lnTo>
                        <a:lnTo>
                          <a:pt x="73" y="101"/>
                        </a:lnTo>
                        <a:lnTo>
                          <a:pt x="73" y="105"/>
                        </a:lnTo>
                        <a:lnTo>
                          <a:pt x="73" y="109"/>
                        </a:lnTo>
                        <a:lnTo>
                          <a:pt x="73" y="113"/>
                        </a:lnTo>
                        <a:lnTo>
                          <a:pt x="73" y="117"/>
                        </a:lnTo>
                        <a:lnTo>
                          <a:pt x="73" y="121"/>
                        </a:lnTo>
                        <a:lnTo>
                          <a:pt x="73" y="125"/>
                        </a:lnTo>
                        <a:lnTo>
                          <a:pt x="73" y="129"/>
                        </a:lnTo>
                        <a:lnTo>
                          <a:pt x="73" y="133"/>
                        </a:lnTo>
                        <a:lnTo>
                          <a:pt x="76" y="133"/>
                        </a:lnTo>
                        <a:lnTo>
                          <a:pt x="76" y="137"/>
                        </a:lnTo>
                        <a:lnTo>
                          <a:pt x="76" y="142"/>
                        </a:lnTo>
                        <a:lnTo>
                          <a:pt x="80" y="142"/>
                        </a:lnTo>
                        <a:lnTo>
                          <a:pt x="80" y="146"/>
                        </a:lnTo>
                        <a:lnTo>
                          <a:pt x="84" y="146"/>
                        </a:lnTo>
                        <a:lnTo>
                          <a:pt x="84" y="150"/>
                        </a:lnTo>
                        <a:lnTo>
                          <a:pt x="84" y="154"/>
                        </a:lnTo>
                        <a:lnTo>
                          <a:pt x="88" y="154"/>
                        </a:lnTo>
                        <a:lnTo>
                          <a:pt x="92" y="154"/>
                        </a:lnTo>
                        <a:lnTo>
                          <a:pt x="96" y="154"/>
                        </a:lnTo>
                        <a:lnTo>
                          <a:pt x="96" y="158"/>
                        </a:lnTo>
                        <a:lnTo>
                          <a:pt x="99" y="158"/>
                        </a:lnTo>
                        <a:lnTo>
                          <a:pt x="103" y="162"/>
                        </a:lnTo>
                        <a:lnTo>
                          <a:pt x="107" y="166"/>
                        </a:lnTo>
                        <a:lnTo>
                          <a:pt x="107" y="170"/>
                        </a:lnTo>
                        <a:lnTo>
                          <a:pt x="111" y="170"/>
                        </a:lnTo>
                        <a:lnTo>
                          <a:pt x="111" y="174"/>
                        </a:lnTo>
                        <a:lnTo>
                          <a:pt x="115" y="174"/>
                        </a:lnTo>
                        <a:lnTo>
                          <a:pt x="115" y="178"/>
                        </a:lnTo>
                        <a:lnTo>
                          <a:pt x="115" y="182"/>
                        </a:lnTo>
                        <a:lnTo>
                          <a:pt x="119" y="182"/>
                        </a:lnTo>
                        <a:lnTo>
                          <a:pt x="115" y="182"/>
                        </a:lnTo>
                        <a:lnTo>
                          <a:pt x="111" y="182"/>
                        </a:lnTo>
                        <a:lnTo>
                          <a:pt x="111" y="178"/>
                        </a:lnTo>
                        <a:lnTo>
                          <a:pt x="107" y="178"/>
                        </a:lnTo>
                        <a:lnTo>
                          <a:pt x="107" y="174"/>
                        </a:lnTo>
                        <a:lnTo>
                          <a:pt x="103" y="174"/>
                        </a:lnTo>
                        <a:lnTo>
                          <a:pt x="103" y="170"/>
                        </a:lnTo>
                        <a:lnTo>
                          <a:pt x="103" y="166"/>
                        </a:lnTo>
                        <a:lnTo>
                          <a:pt x="99" y="166"/>
                        </a:lnTo>
                        <a:lnTo>
                          <a:pt x="99" y="170"/>
                        </a:lnTo>
                        <a:lnTo>
                          <a:pt x="96" y="170"/>
                        </a:lnTo>
                        <a:lnTo>
                          <a:pt x="92" y="170"/>
                        </a:lnTo>
                        <a:lnTo>
                          <a:pt x="92" y="174"/>
                        </a:lnTo>
                        <a:lnTo>
                          <a:pt x="88" y="178"/>
                        </a:lnTo>
                        <a:lnTo>
                          <a:pt x="84" y="178"/>
                        </a:lnTo>
                        <a:lnTo>
                          <a:pt x="80" y="178"/>
                        </a:lnTo>
                        <a:lnTo>
                          <a:pt x="76" y="174"/>
                        </a:lnTo>
                        <a:lnTo>
                          <a:pt x="76" y="170"/>
                        </a:lnTo>
                        <a:lnTo>
                          <a:pt x="73" y="170"/>
                        </a:lnTo>
                        <a:lnTo>
                          <a:pt x="69" y="170"/>
                        </a:lnTo>
                        <a:lnTo>
                          <a:pt x="69" y="166"/>
                        </a:lnTo>
                        <a:lnTo>
                          <a:pt x="65" y="166"/>
                        </a:lnTo>
                        <a:lnTo>
                          <a:pt x="65" y="162"/>
                        </a:lnTo>
                        <a:lnTo>
                          <a:pt x="65" y="158"/>
                        </a:lnTo>
                        <a:lnTo>
                          <a:pt x="61" y="158"/>
                        </a:lnTo>
                        <a:lnTo>
                          <a:pt x="61" y="154"/>
                        </a:lnTo>
                        <a:lnTo>
                          <a:pt x="57" y="154"/>
                        </a:lnTo>
                        <a:lnTo>
                          <a:pt x="57" y="150"/>
                        </a:lnTo>
                        <a:lnTo>
                          <a:pt x="53" y="150"/>
                        </a:lnTo>
                        <a:lnTo>
                          <a:pt x="53" y="146"/>
                        </a:lnTo>
                        <a:lnTo>
                          <a:pt x="50" y="146"/>
                        </a:lnTo>
                        <a:lnTo>
                          <a:pt x="50" y="142"/>
                        </a:lnTo>
                        <a:lnTo>
                          <a:pt x="46" y="142"/>
                        </a:lnTo>
                        <a:lnTo>
                          <a:pt x="42" y="142"/>
                        </a:lnTo>
                        <a:lnTo>
                          <a:pt x="42" y="137"/>
                        </a:lnTo>
                        <a:lnTo>
                          <a:pt x="38" y="137"/>
                        </a:lnTo>
                        <a:lnTo>
                          <a:pt x="38" y="133"/>
                        </a:lnTo>
                        <a:lnTo>
                          <a:pt x="38" y="129"/>
                        </a:lnTo>
                        <a:lnTo>
                          <a:pt x="38" y="133"/>
                        </a:lnTo>
                        <a:lnTo>
                          <a:pt x="38" y="137"/>
                        </a:lnTo>
                        <a:lnTo>
                          <a:pt x="34" y="137"/>
                        </a:lnTo>
                        <a:lnTo>
                          <a:pt x="34" y="133"/>
                        </a:lnTo>
                        <a:lnTo>
                          <a:pt x="30" y="133"/>
                        </a:lnTo>
                        <a:lnTo>
                          <a:pt x="30" y="129"/>
                        </a:lnTo>
                        <a:lnTo>
                          <a:pt x="27" y="129"/>
                        </a:lnTo>
                        <a:lnTo>
                          <a:pt x="27" y="125"/>
                        </a:lnTo>
                        <a:lnTo>
                          <a:pt x="27" y="121"/>
                        </a:lnTo>
                        <a:lnTo>
                          <a:pt x="23" y="121"/>
                        </a:lnTo>
                        <a:lnTo>
                          <a:pt x="23" y="117"/>
                        </a:lnTo>
                        <a:lnTo>
                          <a:pt x="27" y="117"/>
                        </a:lnTo>
                        <a:lnTo>
                          <a:pt x="27" y="113"/>
                        </a:lnTo>
                        <a:lnTo>
                          <a:pt x="23" y="113"/>
                        </a:lnTo>
                        <a:lnTo>
                          <a:pt x="19" y="113"/>
                        </a:lnTo>
                        <a:lnTo>
                          <a:pt x="19" y="109"/>
                        </a:lnTo>
                        <a:lnTo>
                          <a:pt x="15" y="105"/>
                        </a:lnTo>
                        <a:lnTo>
                          <a:pt x="19" y="105"/>
                        </a:lnTo>
                        <a:lnTo>
                          <a:pt x="19" y="101"/>
                        </a:lnTo>
                        <a:lnTo>
                          <a:pt x="15" y="101"/>
                        </a:lnTo>
                        <a:lnTo>
                          <a:pt x="15" y="97"/>
                        </a:lnTo>
                        <a:lnTo>
                          <a:pt x="15" y="93"/>
                        </a:lnTo>
                        <a:lnTo>
                          <a:pt x="15" y="89"/>
                        </a:lnTo>
                        <a:lnTo>
                          <a:pt x="15" y="85"/>
                        </a:lnTo>
                        <a:lnTo>
                          <a:pt x="15" y="81"/>
                        </a:lnTo>
                        <a:lnTo>
                          <a:pt x="11" y="81"/>
                        </a:lnTo>
                        <a:lnTo>
                          <a:pt x="11" y="77"/>
                        </a:lnTo>
                        <a:lnTo>
                          <a:pt x="7" y="77"/>
                        </a:lnTo>
                        <a:lnTo>
                          <a:pt x="7" y="73"/>
                        </a:lnTo>
                        <a:lnTo>
                          <a:pt x="11" y="73"/>
                        </a:lnTo>
                        <a:lnTo>
                          <a:pt x="11" y="69"/>
                        </a:lnTo>
                        <a:lnTo>
                          <a:pt x="11" y="65"/>
                        </a:lnTo>
                        <a:lnTo>
                          <a:pt x="11" y="61"/>
                        </a:lnTo>
                        <a:lnTo>
                          <a:pt x="7" y="61"/>
                        </a:lnTo>
                        <a:lnTo>
                          <a:pt x="7" y="57"/>
                        </a:lnTo>
                        <a:lnTo>
                          <a:pt x="4" y="57"/>
                        </a:lnTo>
                        <a:lnTo>
                          <a:pt x="4" y="52"/>
                        </a:lnTo>
                        <a:lnTo>
                          <a:pt x="4" y="48"/>
                        </a:lnTo>
                        <a:lnTo>
                          <a:pt x="4" y="44"/>
                        </a:lnTo>
                        <a:lnTo>
                          <a:pt x="4" y="40"/>
                        </a:lnTo>
                        <a:lnTo>
                          <a:pt x="0" y="40"/>
                        </a:lnTo>
                        <a:lnTo>
                          <a:pt x="0" y="36"/>
                        </a:lnTo>
                        <a:lnTo>
                          <a:pt x="4" y="36"/>
                        </a:lnTo>
                        <a:lnTo>
                          <a:pt x="4" y="32"/>
                        </a:lnTo>
                        <a:lnTo>
                          <a:pt x="4" y="28"/>
                        </a:lnTo>
                        <a:lnTo>
                          <a:pt x="7" y="28"/>
                        </a:lnTo>
                        <a:lnTo>
                          <a:pt x="11" y="32"/>
                        </a:lnTo>
                        <a:lnTo>
                          <a:pt x="15" y="32"/>
                        </a:lnTo>
                        <a:lnTo>
                          <a:pt x="19" y="32"/>
                        </a:lnTo>
                        <a:lnTo>
                          <a:pt x="23" y="32"/>
                        </a:lnTo>
                        <a:lnTo>
                          <a:pt x="23" y="28"/>
                        </a:lnTo>
                        <a:lnTo>
                          <a:pt x="23" y="24"/>
                        </a:lnTo>
                        <a:lnTo>
                          <a:pt x="23" y="20"/>
                        </a:lnTo>
                        <a:lnTo>
                          <a:pt x="19" y="20"/>
                        </a:lnTo>
                        <a:lnTo>
                          <a:pt x="19" y="16"/>
                        </a:lnTo>
                        <a:lnTo>
                          <a:pt x="19" y="12"/>
                        </a:lnTo>
                        <a:lnTo>
                          <a:pt x="19" y="8"/>
                        </a:lnTo>
                        <a:lnTo>
                          <a:pt x="23" y="8"/>
                        </a:lnTo>
                        <a:lnTo>
                          <a:pt x="27" y="8"/>
                        </a:lnTo>
                        <a:lnTo>
                          <a:pt x="30" y="8"/>
                        </a:lnTo>
                        <a:lnTo>
                          <a:pt x="30" y="4"/>
                        </a:lnTo>
                        <a:lnTo>
                          <a:pt x="34" y="4"/>
                        </a:lnTo>
                        <a:lnTo>
                          <a:pt x="34" y="0"/>
                        </a:lnTo>
                        <a:close/>
                      </a:path>
                    </a:pathLst>
                  </a:custGeom>
                  <a:solidFill>
                    <a:srgbClr val="FF0000"/>
                  </a:solidFill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73" name="Freeform 949">
                    <a:extLst>
                      <a:ext uri="{FF2B5EF4-FFF2-40B4-BE49-F238E27FC236}">
                        <a16:creationId xmlns:a16="http://schemas.microsoft.com/office/drawing/2014/main" id="{6B26A48D-9104-A3A4-8932-E1E6369D6BF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41" y="1624"/>
                    <a:ext cx="15" cy="23"/>
                  </a:xfrm>
                  <a:custGeom>
                    <a:avLst/>
                    <a:gdLst>
                      <a:gd name="T0" fmla="*/ 0 w 15"/>
                      <a:gd name="T1" fmla="*/ 4 h 24"/>
                      <a:gd name="T2" fmla="*/ 4 w 15"/>
                      <a:gd name="T3" fmla="*/ 0 h 24"/>
                      <a:gd name="T4" fmla="*/ 4 w 15"/>
                      <a:gd name="T5" fmla="*/ 4 h 24"/>
                      <a:gd name="T6" fmla="*/ 7 w 15"/>
                      <a:gd name="T7" fmla="*/ 4 h 24"/>
                      <a:gd name="T8" fmla="*/ 11 w 15"/>
                      <a:gd name="T9" fmla="*/ 4 h 24"/>
                      <a:gd name="T10" fmla="*/ 15 w 15"/>
                      <a:gd name="T11" fmla="*/ 4 h 24"/>
                      <a:gd name="T12" fmla="*/ 15 w 15"/>
                      <a:gd name="T13" fmla="*/ 8 h 24"/>
                      <a:gd name="T14" fmla="*/ 15 w 15"/>
                      <a:gd name="T15" fmla="*/ 12 h 24"/>
                      <a:gd name="T16" fmla="*/ 15 w 15"/>
                      <a:gd name="T17" fmla="*/ 16 h 24"/>
                      <a:gd name="T18" fmla="*/ 15 w 15"/>
                      <a:gd name="T19" fmla="*/ 20 h 24"/>
                      <a:gd name="T20" fmla="*/ 15 w 15"/>
                      <a:gd name="T21" fmla="*/ 24 h 24"/>
                      <a:gd name="T22" fmla="*/ 11 w 15"/>
                      <a:gd name="T23" fmla="*/ 24 h 24"/>
                      <a:gd name="T24" fmla="*/ 7 w 15"/>
                      <a:gd name="T25" fmla="*/ 24 h 24"/>
                      <a:gd name="T26" fmla="*/ 4 w 15"/>
                      <a:gd name="T27" fmla="*/ 24 h 24"/>
                      <a:gd name="T28" fmla="*/ 4 w 15"/>
                      <a:gd name="T29" fmla="*/ 20 h 24"/>
                      <a:gd name="T30" fmla="*/ 7 w 15"/>
                      <a:gd name="T31" fmla="*/ 20 h 24"/>
                      <a:gd name="T32" fmla="*/ 7 w 15"/>
                      <a:gd name="T33" fmla="*/ 16 h 24"/>
                      <a:gd name="T34" fmla="*/ 7 w 15"/>
                      <a:gd name="T35" fmla="*/ 12 h 24"/>
                      <a:gd name="T36" fmla="*/ 4 w 15"/>
                      <a:gd name="T37" fmla="*/ 12 h 24"/>
                      <a:gd name="T38" fmla="*/ 4 w 15"/>
                      <a:gd name="T39" fmla="*/ 8 h 24"/>
                      <a:gd name="T40" fmla="*/ 0 w 15"/>
                      <a:gd name="T41" fmla="*/ 8 h 24"/>
                      <a:gd name="T42" fmla="*/ 0 w 15"/>
                      <a:gd name="T43" fmla="*/ 4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</a:cxnLst>
                    <a:rect l="0" t="0" r="r" b="b"/>
                    <a:pathLst>
                      <a:path w="15" h="24">
                        <a:moveTo>
                          <a:pt x="0" y="4"/>
                        </a:moveTo>
                        <a:lnTo>
                          <a:pt x="4" y="0"/>
                        </a:lnTo>
                        <a:lnTo>
                          <a:pt x="4" y="4"/>
                        </a:lnTo>
                        <a:lnTo>
                          <a:pt x="7" y="4"/>
                        </a:lnTo>
                        <a:lnTo>
                          <a:pt x="11" y="4"/>
                        </a:lnTo>
                        <a:lnTo>
                          <a:pt x="15" y="4"/>
                        </a:lnTo>
                        <a:lnTo>
                          <a:pt x="15" y="8"/>
                        </a:lnTo>
                        <a:lnTo>
                          <a:pt x="15" y="12"/>
                        </a:lnTo>
                        <a:lnTo>
                          <a:pt x="15" y="16"/>
                        </a:lnTo>
                        <a:lnTo>
                          <a:pt x="15" y="20"/>
                        </a:lnTo>
                        <a:lnTo>
                          <a:pt x="15" y="24"/>
                        </a:lnTo>
                        <a:lnTo>
                          <a:pt x="11" y="24"/>
                        </a:lnTo>
                        <a:lnTo>
                          <a:pt x="7" y="24"/>
                        </a:lnTo>
                        <a:lnTo>
                          <a:pt x="4" y="24"/>
                        </a:lnTo>
                        <a:lnTo>
                          <a:pt x="4" y="20"/>
                        </a:lnTo>
                        <a:lnTo>
                          <a:pt x="7" y="20"/>
                        </a:lnTo>
                        <a:lnTo>
                          <a:pt x="7" y="16"/>
                        </a:lnTo>
                        <a:lnTo>
                          <a:pt x="7" y="12"/>
                        </a:lnTo>
                        <a:lnTo>
                          <a:pt x="4" y="12"/>
                        </a:lnTo>
                        <a:lnTo>
                          <a:pt x="4" y="8"/>
                        </a:lnTo>
                        <a:lnTo>
                          <a:pt x="0" y="8"/>
                        </a:lnTo>
                        <a:lnTo>
                          <a:pt x="0" y="4"/>
                        </a:lnTo>
                        <a:close/>
                      </a:path>
                    </a:pathLst>
                  </a:custGeom>
                  <a:solidFill>
                    <a:srgbClr val="FF0000"/>
                  </a:solidFill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74" name="Freeform 950">
                    <a:extLst>
                      <a:ext uri="{FF2B5EF4-FFF2-40B4-BE49-F238E27FC236}">
                        <a16:creationId xmlns:a16="http://schemas.microsoft.com/office/drawing/2014/main" id="{ACB2F22C-BB8F-CFEA-24E4-F3A401A2686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278" y="1636"/>
                    <a:ext cx="32" cy="29"/>
                  </a:xfrm>
                  <a:custGeom>
                    <a:avLst/>
                    <a:gdLst>
                      <a:gd name="T0" fmla="*/ 8 w 31"/>
                      <a:gd name="T1" fmla="*/ 4 h 28"/>
                      <a:gd name="T2" fmla="*/ 11 w 31"/>
                      <a:gd name="T3" fmla="*/ 4 h 28"/>
                      <a:gd name="T4" fmla="*/ 15 w 31"/>
                      <a:gd name="T5" fmla="*/ 4 h 28"/>
                      <a:gd name="T6" fmla="*/ 15 w 31"/>
                      <a:gd name="T7" fmla="*/ 0 h 28"/>
                      <a:gd name="T8" fmla="*/ 19 w 31"/>
                      <a:gd name="T9" fmla="*/ 4 h 28"/>
                      <a:gd name="T10" fmla="*/ 23 w 31"/>
                      <a:gd name="T11" fmla="*/ 4 h 28"/>
                      <a:gd name="T12" fmla="*/ 23 w 31"/>
                      <a:gd name="T13" fmla="*/ 8 h 28"/>
                      <a:gd name="T14" fmla="*/ 27 w 31"/>
                      <a:gd name="T15" fmla="*/ 8 h 28"/>
                      <a:gd name="T16" fmla="*/ 31 w 31"/>
                      <a:gd name="T17" fmla="*/ 8 h 28"/>
                      <a:gd name="T18" fmla="*/ 31 w 31"/>
                      <a:gd name="T19" fmla="*/ 12 h 28"/>
                      <a:gd name="T20" fmla="*/ 27 w 31"/>
                      <a:gd name="T21" fmla="*/ 12 h 28"/>
                      <a:gd name="T22" fmla="*/ 23 w 31"/>
                      <a:gd name="T23" fmla="*/ 12 h 28"/>
                      <a:gd name="T24" fmla="*/ 23 w 31"/>
                      <a:gd name="T25" fmla="*/ 16 h 28"/>
                      <a:gd name="T26" fmla="*/ 19 w 31"/>
                      <a:gd name="T27" fmla="*/ 16 h 28"/>
                      <a:gd name="T28" fmla="*/ 15 w 31"/>
                      <a:gd name="T29" fmla="*/ 16 h 28"/>
                      <a:gd name="T30" fmla="*/ 15 w 31"/>
                      <a:gd name="T31" fmla="*/ 20 h 28"/>
                      <a:gd name="T32" fmla="*/ 15 w 31"/>
                      <a:gd name="T33" fmla="*/ 24 h 28"/>
                      <a:gd name="T34" fmla="*/ 11 w 31"/>
                      <a:gd name="T35" fmla="*/ 24 h 28"/>
                      <a:gd name="T36" fmla="*/ 11 w 31"/>
                      <a:gd name="T37" fmla="*/ 28 h 28"/>
                      <a:gd name="T38" fmla="*/ 8 w 31"/>
                      <a:gd name="T39" fmla="*/ 28 h 28"/>
                      <a:gd name="T40" fmla="*/ 4 w 31"/>
                      <a:gd name="T41" fmla="*/ 28 h 28"/>
                      <a:gd name="T42" fmla="*/ 0 w 31"/>
                      <a:gd name="T43" fmla="*/ 28 h 28"/>
                      <a:gd name="T44" fmla="*/ 0 w 31"/>
                      <a:gd name="T45" fmla="*/ 24 h 28"/>
                      <a:gd name="T46" fmla="*/ 4 w 31"/>
                      <a:gd name="T47" fmla="*/ 24 h 28"/>
                      <a:gd name="T48" fmla="*/ 8 w 31"/>
                      <a:gd name="T49" fmla="*/ 20 h 28"/>
                      <a:gd name="T50" fmla="*/ 4 w 31"/>
                      <a:gd name="T51" fmla="*/ 20 h 28"/>
                      <a:gd name="T52" fmla="*/ 8 w 31"/>
                      <a:gd name="T53" fmla="*/ 16 h 28"/>
                      <a:gd name="T54" fmla="*/ 8 w 31"/>
                      <a:gd name="T55" fmla="*/ 12 h 28"/>
                      <a:gd name="T56" fmla="*/ 8 w 31"/>
                      <a:gd name="T57" fmla="*/ 8 h 28"/>
                      <a:gd name="T58" fmla="*/ 8 w 31"/>
                      <a:gd name="T59" fmla="*/ 4 h 2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</a:cxnLst>
                    <a:rect l="0" t="0" r="r" b="b"/>
                    <a:pathLst>
                      <a:path w="31" h="28">
                        <a:moveTo>
                          <a:pt x="8" y="4"/>
                        </a:moveTo>
                        <a:lnTo>
                          <a:pt x="11" y="4"/>
                        </a:lnTo>
                        <a:lnTo>
                          <a:pt x="15" y="4"/>
                        </a:lnTo>
                        <a:lnTo>
                          <a:pt x="15" y="0"/>
                        </a:lnTo>
                        <a:lnTo>
                          <a:pt x="19" y="4"/>
                        </a:lnTo>
                        <a:lnTo>
                          <a:pt x="23" y="4"/>
                        </a:lnTo>
                        <a:lnTo>
                          <a:pt x="23" y="8"/>
                        </a:lnTo>
                        <a:lnTo>
                          <a:pt x="27" y="8"/>
                        </a:lnTo>
                        <a:lnTo>
                          <a:pt x="31" y="8"/>
                        </a:lnTo>
                        <a:lnTo>
                          <a:pt x="31" y="12"/>
                        </a:lnTo>
                        <a:lnTo>
                          <a:pt x="27" y="12"/>
                        </a:lnTo>
                        <a:lnTo>
                          <a:pt x="23" y="12"/>
                        </a:lnTo>
                        <a:lnTo>
                          <a:pt x="23" y="16"/>
                        </a:lnTo>
                        <a:lnTo>
                          <a:pt x="19" y="16"/>
                        </a:lnTo>
                        <a:lnTo>
                          <a:pt x="15" y="16"/>
                        </a:lnTo>
                        <a:lnTo>
                          <a:pt x="15" y="20"/>
                        </a:lnTo>
                        <a:lnTo>
                          <a:pt x="15" y="24"/>
                        </a:lnTo>
                        <a:lnTo>
                          <a:pt x="11" y="24"/>
                        </a:lnTo>
                        <a:lnTo>
                          <a:pt x="11" y="28"/>
                        </a:lnTo>
                        <a:lnTo>
                          <a:pt x="8" y="28"/>
                        </a:lnTo>
                        <a:lnTo>
                          <a:pt x="4" y="28"/>
                        </a:lnTo>
                        <a:lnTo>
                          <a:pt x="0" y="28"/>
                        </a:lnTo>
                        <a:lnTo>
                          <a:pt x="0" y="24"/>
                        </a:lnTo>
                        <a:lnTo>
                          <a:pt x="4" y="24"/>
                        </a:lnTo>
                        <a:lnTo>
                          <a:pt x="8" y="20"/>
                        </a:lnTo>
                        <a:lnTo>
                          <a:pt x="4" y="20"/>
                        </a:lnTo>
                        <a:lnTo>
                          <a:pt x="8" y="16"/>
                        </a:lnTo>
                        <a:lnTo>
                          <a:pt x="8" y="12"/>
                        </a:lnTo>
                        <a:lnTo>
                          <a:pt x="8" y="8"/>
                        </a:lnTo>
                        <a:lnTo>
                          <a:pt x="8" y="4"/>
                        </a:lnTo>
                        <a:close/>
                      </a:path>
                    </a:pathLst>
                  </a:custGeom>
                  <a:solidFill>
                    <a:srgbClr val="FF0000"/>
                  </a:solidFill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75" name="Freeform 951">
                    <a:extLst>
                      <a:ext uri="{FF2B5EF4-FFF2-40B4-BE49-F238E27FC236}">
                        <a16:creationId xmlns:a16="http://schemas.microsoft.com/office/drawing/2014/main" id="{09EDFBE6-1A54-87DF-CDA7-7C93B8433C8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171" y="1639"/>
                    <a:ext cx="29" cy="34"/>
                  </a:xfrm>
                  <a:custGeom>
                    <a:avLst/>
                    <a:gdLst>
                      <a:gd name="T0" fmla="*/ 0 w 30"/>
                      <a:gd name="T1" fmla="*/ 8 h 33"/>
                      <a:gd name="T2" fmla="*/ 3 w 30"/>
                      <a:gd name="T3" fmla="*/ 8 h 33"/>
                      <a:gd name="T4" fmla="*/ 3 w 30"/>
                      <a:gd name="T5" fmla="*/ 4 h 33"/>
                      <a:gd name="T6" fmla="*/ 7 w 30"/>
                      <a:gd name="T7" fmla="*/ 4 h 33"/>
                      <a:gd name="T8" fmla="*/ 11 w 30"/>
                      <a:gd name="T9" fmla="*/ 4 h 33"/>
                      <a:gd name="T10" fmla="*/ 11 w 30"/>
                      <a:gd name="T11" fmla="*/ 0 h 33"/>
                      <a:gd name="T12" fmla="*/ 15 w 30"/>
                      <a:gd name="T13" fmla="*/ 4 h 33"/>
                      <a:gd name="T14" fmla="*/ 15 w 30"/>
                      <a:gd name="T15" fmla="*/ 0 h 33"/>
                      <a:gd name="T16" fmla="*/ 19 w 30"/>
                      <a:gd name="T17" fmla="*/ 4 h 33"/>
                      <a:gd name="T18" fmla="*/ 23 w 30"/>
                      <a:gd name="T19" fmla="*/ 4 h 33"/>
                      <a:gd name="T20" fmla="*/ 26 w 30"/>
                      <a:gd name="T21" fmla="*/ 4 h 33"/>
                      <a:gd name="T22" fmla="*/ 26 w 30"/>
                      <a:gd name="T23" fmla="*/ 0 h 33"/>
                      <a:gd name="T24" fmla="*/ 30 w 30"/>
                      <a:gd name="T25" fmla="*/ 0 h 33"/>
                      <a:gd name="T26" fmla="*/ 30 w 30"/>
                      <a:gd name="T27" fmla="*/ 4 h 33"/>
                      <a:gd name="T28" fmla="*/ 30 w 30"/>
                      <a:gd name="T29" fmla="*/ 8 h 33"/>
                      <a:gd name="T30" fmla="*/ 30 w 30"/>
                      <a:gd name="T31" fmla="*/ 12 h 33"/>
                      <a:gd name="T32" fmla="*/ 30 w 30"/>
                      <a:gd name="T33" fmla="*/ 16 h 33"/>
                      <a:gd name="T34" fmla="*/ 30 w 30"/>
                      <a:gd name="T35" fmla="*/ 20 h 33"/>
                      <a:gd name="T36" fmla="*/ 26 w 30"/>
                      <a:gd name="T37" fmla="*/ 20 h 33"/>
                      <a:gd name="T38" fmla="*/ 26 w 30"/>
                      <a:gd name="T39" fmla="*/ 24 h 33"/>
                      <a:gd name="T40" fmla="*/ 23 w 30"/>
                      <a:gd name="T41" fmla="*/ 24 h 33"/>
                      <a:gd name="T42" fmla="*/ 19 w 30"/>
                      <a:gd name="T43" fmla="*/ 24 h 33"/>
                      <a:gd name="T44" fmla="*/ 19 w 30"/>
                      <a:gd name="T45" fmla="*/ 28 h 33"/>
                      <a:gd name="T46" fmla="*/ 15 w 30"/>
                      <a:gd name="T47" fmla="*/ 28 h 33"/>
                      <a:gd name="T48" fmla="*/ 15 w 30"/>
                      <a:gd name="T49" fmla="*/ 33 h 33"/>
                      <a:gd name="T50" fmla="*/ 11 w 30"/>
                      <a:gd name="T51" fmla="*/ 33 h 33"/>
                      <a:gd name="T52" fmla="*/ 11 w 30"/>
                      <a:gd name="T53" fmla="*/ 28 h 33"/>
                      <a:gd name="T54" fmla="*/ 7 w 30"/>
                      <a:gd name="T55" fmla="*/ 28 h 33"/>
                      <a:gd name="T56" fmla="*/ 7 w 30"/>
                      <a:gd name="T57" fmla="*/ 24 h 33"/>
                      <a:gd name="T58" fmla="*/ 3 w 30"/>
                      <a:gd name="T59" fmla="*/ 24 h 33"/>
                      <a:gd name="T60" fmla="*/ 3 w 30"/>
                      <a:gd name="T61" fmla="*/ 20 h 33"/>
                      <a:gd name="T62" fmla="*/ 3 w 30"/>
                      <a:gd name="T63" fmla="*/ 16 h 33"/>
                      <a:gd name="T64" fmla="*/ 0 w 30"/>
                      <a:gd name="T65" fmla="*/ 16 h 33"/>
                      <a:gd name="T66" fmla="*/ 0 w 30"/>
                      <a:gd name="T67" fmla="*/ 12 h 33"/>
                      <a:gd name="T68" fmla="*/ 0 w 30"/>
                      <a:gd name="T69" fmla="*/ 8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</a:cxnLst>
                    <a:rect l="0" t="0" r="r" b="b"/>
                    <a:pathLst>
                      <a:path w="30" h="33">
                        <a:moveTo>
                          <a:pt x="0" y="8"/>
                        </a:moveTo>
                        <a:lnTo>
                          <a:pt x="3" y="8"/>
                        </a:lnTo>
                        <a:lnTo>
                          <a:pt x="3" y="4"/>
                        </a:lnTo>
                        <a:lnTo>
                          <a:pt x="7" y="4"/>
                        </a:lnTo>
                        <a:lnTo>
                          <a:pt x="11" y="4"/>
                        </a:lnTo>
                        <a:lnTo>
                          <a:pt x="11" y="0"/>
                        </a:lnTo>
                        <a:lnTo>
                          <a:pt x="15" y="4"/>
                        </a:lnTo>
                        <a:lnTo>
                          <a:pt x="15" y="0"/>
                        </a:lnTo>
                        <a:lnTo>
                          <a:pt x="19" y="4"/>
                        </a:lnTo>
                        <a:lnTo>
                          <a:pt x="23" y="4"/>
                        </a:lnTo>
                        <a:lnTo>
                          <a:pt x="26" y="4"/>
                        </a:lnTo>
                        <a:lnTo>
                          <a:pt x="26" y="0"/>
                        </a:lnTo>
                        <a:lnTo>
                          <a:pt x="30" y="0"/>
                        </a:lnTo>
                        <a:lnTo>
                          <a:pt x="30" y="4"/>
                        </a:lnTo>
                        <a:lnTo>
                          <a:pt x="30" y="8"/>
                        </a:lnTo>
                        <a:lnTo>
                          <a:pt x="30" y="12"/>
                        </a:lnTo>
                        <a:lnTo>
                          <a:pt x="30" y="16"/>
                        </a:lnTo>
                        <a:lnTo>
                          <a:pt x="30" y="20"/>
                        </a:lnTo>
                        <a:lnTo>
                          <a:pt x="26" y="20"/>
                        </a:lnTo>
                        <a:lnTo>
                          <a:pt x="26" y="24"/>
                        </a:lnTo>
                        <a:lnTo>
                          <a:pt x="23" y="24"/>
                        </a:lnTo>
                        <a:lnTo>
                          <a:pt x="19" y="24"/>
                        </a:lnTo>
                        <a:lnTo>
                          <a:pt x="19" y="28"/>
                        </a:lnTo>
                        <a:lnTo>
                          <a:pt x="15" y="28"/>
                        </a:lnTo>
                        <a:lnTo>
                          <a:pt x="15" y="33"/>
                        </a:lnTo>
                        <a:lnTo>
                          <a:pt x="11" y="33"/>
                        </a:lnTo>
                        <a:lnTo>
                          <a:pt x="11" y="28"/>
                        </a:lnTo>
                        <a:lnTo>
                          <a:pt x="7" y="28"/>
                        </a:lnTo>
                        <a:lnTo>
                          <a:pt x="7" y="24"/>
                        </a:lnTo>
                        <a:lnTo>
                          <a:pt x="3" y="24"/>
                        </a:lnTo>
                        <a:lnTo>
                          <a:pt x="3" y="20"/>
                        </a:lnTo>
                        <a:lnTo>
                          <a:pt x="3" y="16"/>
                        </a:lnTo>
                        <a:lnTo>
                          <a:pt x="0" y="16"/>
                        </a:lnTo>
                        <a:lnTo>
                          <a:pt x="0" y="12"/>
                        </a:lnTo>
                        <a:lnTo>
                          <a:pt x="0" y="8"/>
                        </a:lnTo>
                        <a:close/>
                      </a:path>
                    </a:pathLst>
                  </a:custGeom>
                  <a:solidFill>
                    <a:srgbClr val="FF0000"/>
                  </a:solidFill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76" name="Freeform 952">
                    <a:extLst>
                      <a:ext uri="{FF2B5EF4-FFF2-40B4-BE49-F238E27FC236}">
                        <a16:creationId xmlns:a16="http://schemas.microsoft.com/office/drawing/2014/main" id="{8DF6B673-9A81-1748-35B7-6DB39128893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223" y="1644"/>
                    <a:ext cx="55" cy="29"/>
                  </a:xfrm>
                  <a:custGeom>
                    <a:avLst/>
                    <a:gdLst>
                      <a:gd name="T0" fmla="*/ 0 w 54"/>
                      <a:gd name="T1" fmla="*/ 4 h 29"/>
                      <a:gd name="T2" fmla="*/ 4 w 54"/>
                      <a:gd name="T3" fmla="*/ 4 h 29"/>
                      <a:gd name="T4" fmla="*/ 8 w 54"/>
                      <a:gd name="T5" fmla="*/ 4 h 29"/>
                      <a:gd name="T6" fmla="*/ 12 w 54"/>
                      <a:gd name="T7" fmla="*/ 4 h 29"/>
                      <a:gd name="T8" fmla="*/ 12 w 54"/>
                      <a:gd name="T9" fmla="*/ 0 h 29"/>
                      <a:gd name="T10" fmla="*/ 16 w 54"/>
                      <a:gd name="T11" fmla="*/ 0 h 29"/>
                      <a:gd name="T12" fmla="*/ 19 w 54"/>
                      <a:gd name="T13" fmla="*/ 0 h 29"/>
                      <a:gd name="T14" fmla="*/ 19 w 54"/>
                      <a:gd name="T15" fmla="*/ 4 h 29"/>
                      <a:gd name="T16" fmla="*/ 23 w 54"/>
                      <a:gd name="T17" fmla="*/ 4 h 29"/>
                      <a:gd name="T18" fmla="*/ 27 w 54"/>
                      <a:gd name="T19" fmla="*/ 4 h 29"/>
                      <a:gd name="T20" fmla="*/ 31 w 54"/>
                      <a:gd name="T21" fmla="*/ 4 h 29"/>
                      <a:gd name="T22" fmla="*/ 31 w 54"/>
                      <a:gd name="T23" fmla="*/ 8 h 29"/>
                      <a:gd name="T24" fmla="*/ 31 w 54"/>
                      <a:gd name="T25" fmla="*/ 4 h 29"/>
                      <a:gd name="T26" fmla="*/ 31 w 54"/>
                      <a:gd name="T27" fmla="*/ 8 h 29"/>
                      <a:gd name="T28" fmla="*/ 35 w 54"/>
                      <a:gd name="T29" fmla="*/ 8 h 29"/>
                      <a:gd name="T30" fmla="*/ 35 w 54"/>
                      <a:gd name="T31" fmla="*/ 4 h 29"/>
                      <a:gd name="T32" fmla="*/ 39 w 54"/>
                      <a:gd name="T33" fmla="*/ 4 h 29"/>
                      <a:gd name="T34" fmla="*/ 54 w 54"/>
                      <a:gd name="T35" fmla="*/ 4 h 29"/>
                      <a:gd name="T36" fmla="*/ 54 w 54"/>
                      <a:gd name="T37" fmla="*/ 8 h 29"/>
                      <a:gd name="T38" fmla="*/ 50 w 54"/>
                      <a:gd name="T39" fmla="*/ 8 h 29"/>
                      <a:gd name="T40" fmla="*/ 50 w 54"/>
                      <a:gd name="T41" fmla="*/ 12 h 29"/>
                      <a:gd name="T42" fmla="*/ 50 w 54"/>
                      <a:gd name="T43" fmla="*/ 16 h 29"/>
                      <a:gd name="T44" fmla="*/ 50 w 54"/>
                      <a:gd name="T45" fmla="*/ 20 h 29"/>
                      <a:gd name="T46" fmla="*/ 46 w 54"/>
                      <a:gd name="T47" fmla="*/ 20 h 29"/>
                      <a:gd name="T48" fmla="*/ 46 w 54"/>
                      <a:gd name="T49" fmla="*/ 24 h 29"/>
                      <a:gd name="T50" fmla="*/ 42 w 54"/>
                      <a:gd name="T51" fmla="*/ 24 h 29"/>
                      <a:gd name="T52" fmla="*/ 42 w 54"/>
                      <a:gd name="T53" fmla="*/ 29 h 29"/>
                      <a:gd name="T54" fmla="*/ 39 w 54"/>
                      <a:gd name="T55" fmla="*/ 29 h 29"/>
                      <a:gd name="T56" fmla="*/ 35 w 54"/>
                      <a:gd name="T57" fmla="*/ 29 h 29"/>
                      <a:gd name="T58" fmla="*/ 31 w 54"/>
                      <a:gd name="T59" fmla="*/ 29 h 29"/>
                      <a:gd name="T60" fmla="*/ 27 w 54"/>
                      <a:gd name="T61" fmla="*/ 29 h 29"/>
                      <a:gd name="T62" fmla="*/ 23 w 54"/>
                      <a:gd name="T63" fmla="*/ 29 h 29"/>
                      <a:gd name="T64" fmla="*/ 19 w 54"/>
                      <a:gd name="T65" fmla="*/ 29 h 29"/>
                      <a:gd name="T66" fmla="*/ 19 w 54"/>
                      <a:gd name="T67" fmla="*/ 24 h 29"/>
                      <a:gd name="T68" fmla="*/ 16 w 54"/>
                      <a:gd name="T69" fmla="*/ 24 h 29"/>
                      <a:gd name="T70" fmla="*/ 12 w 54"/>
                      <a:gd name="T71" fmla="*/ 24 h 29"/>
                      <a:gd name="T72" fmla="*/ 8 w 54"/>
                      <a:gd name="T73" fmla="*/ 24 h 29"/>
                      <a:gd name="T74" fmla="*/ 8 w 54"/>
                      <a:gd name="T75" fmla="*/ 20 h 29"/>
                      <a:gd name="T76" fmla="*/ 8 w 54"/>
                      <a:gd name="T77" fmla="*/ 16 h 29"/>
                      <a:gd name="T78" fmla="*/ 4 w 54"/>
                      <a:gd name="T79" fmla="*/ 16 h 29"/>
                      <a:gd name="T80" fmla="*/ 4 w 54"/>
                      <a:gd name="T81" fmla="*/ 12 h 29"/>
                      <a:gd name="T82" fmla="*/ 0 w 54"/>
                      <a:gd name="T83" fmla="*/ 12 h 29"/>
                      <a:gd name="T84" fmla="*/ 0 w 54"/>
                      <a:gd name="T85" fmla="*/ 8 h 29"/>
                      <a:gd name="T86" fmla="*/ 0 w 54"/>
                      <a:gd name="T87" fmla="*/ 4 h 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</a:cxnLst>
                    <a:rect l="0" t="0" r="r" b="b"/>
                    <a:pathLst>
                      <a:path w="54" h="29">
                        <a:moveTo>
                          <a:pt x="0" y="4"/>
                        </a:moveTo>
                        <a:lnTo>
                          <a:pt x="4" y="4"/>
                        </a:lnTo>
                        <a:lnTo>
                          <a:pt x="8" y="4"/>
                        </a:lnTo>
                        <a:lnTo>
                          <a:pt x="12" y="4"/>
                        </a:lnTo>
                        <a:lnTo>
                          <a:pt x="12" y="0"/>
                        </a:lnTo>
                        <a:lnTo>
                          <a:pt x="16" y="0"/>
                        </a:lnTo>
                        <a:lnTo>
                          <a:pt x="19" y="0"/>
                        </a:lnTo>
                        <a:lnTo>
                          <a:pt x="19" y="4"/>
                        </a:lnTo>
                        <a:lnTo>
                          <a:pt x="23" y="4"/>
                        </a:lnTo>
                        <a:lnTo>
                          <a:pt x="27" y="4"/>
                        </a:lnTo>
                        <a:lnTo>
                          <a:pt x="31" y="4"/>
                        </a:lnTo>
                        <a:lnTo>
                          <a:pt x="31" y="8"/>
                        </a:lnTo>
                        <a:lnTo>
                          <a:pt x="31" y="4"/>
                        </a:lnTo>
                        <a:lnTo>
                          <a:pt x="31" y="8"/>
                        </a:lnTo>
                        <a:lnTo>
                          <a:pt x="35" y="8"/>
                        </a:lnTo>
                        <a:lnTo>
                          <a:pt x="35" y="4"/>
                        </a:lnTo>
                        <a:lnTo>
                          <a:pt x="39" y="4"/>
                        </a:lnTo>
                        <a:lnTo>
                          <a:pt x="54" y="4"/>
                        </a:lnTo>
                        <a:lnTo>
                          <a:pt x="54" y="8"/>
                        </a:lnTo>
                        <a:lnTo>
                          <a:pt x="50" y="8"/>
                        </a:lnTo>
                        <a:lnTo>
                          <a:pt x="50" y="12"/>
                        </a:lnTo>
                        <a:lnTo>
                          <a:pt x="50" y="16"/>
                        </a:lnTo>
                        <a:lnTo>
                          <a:pt x="50" y="20"/>
                        </a:lnTo>
                        <a:lnTo>
                          <a:pt x="46" y="20"/>
                        </a:lnTo>
                        <a:lnTo>
                          <a:pt x="46" y="24"/>
                        </a:lnTo>
                        <a:lnTo>
                          <a:pt x="42" y="24"/>
                        </a:lnTo>
                        <a:lnTo>
                          <a:pt x="42" y="29"/>
                        </a:lnTo>
                        <a:lnTo>
                          <a:pt x="39" y="29"/>
                        </a:lnTo>
                        <a:lnTo>
                          <a:pt x="35" y="29"/>
                        </a:lnTo>
                        <a:lnTo>
                          <a:pt x="31" y="29"/>
                        </a:lnTo>
                        <a:lnTo>
                          <a:pt x="27" y="29"/>
                        </a:lnTo>
                        <a:lnTo>
                          <a:pt x="23" y="29"/>
                        </a:lnTo>
                        <a:lnTo>
                          <a:pt x="19" y="29"/>
                        </a:lnTo>
                        <a:lnTo>
                          <a:pt x="19" y="24"/>
                        </a:lnTo>
                        <a:lnTo>
                          <a:pt x="16" y="24"/>
                        </a:lnTo>
                        <a:lnTo>
                          <a:pt x="12" y="24"/>
                        </a:lnTo>
                        <a:lnTo>
                          <a:pt x="8" y="24"/>
                        </a:lnTo>
                        <a:lnTo>
                          <a:pt x="8" y="20"/>
                        </a:lnTo>
                        <a:lnTo>
                          <a:pt x="8" y="16"/>
                        </a:lnTo>
                        <a:lnTo>
                          <a:pt x="4" y="16"/>
                        </a:lnTo>
                        <a:lnTo>
                          <a:pt x="4" y="12"/>
                        </a:lnTo>
                        <a:lnTo>
                          <a:pt x="0" y="12"/>
                        </a:lnTo>
                        <a:lnTo>
                          <a:pt x="0" y="8"/>
                        </a:lnTo>
                        <a:lnTo>
                          <a:pt x="0" y="4"/>
                        </a:lnTo>
                        <a:close/>
                      </a:path>
                    </a:pathLst>
                  </a:custGeom>
                  <a:solidFill>
                    <a:srgbClr val="FF0000"/>
                  </a:solidFill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77" name="Freeform 953">
                    <a:extLst>
                      <a:ext uri="{FF2B5EF4-FFF2-40B4-BE49-F238E27FC236}">
                        <a16:creationId xmlns:a16="http://schemas.microsoft.com/office/drawing/2014/main" id="{EEDE7B52-1F1D-9B0D-1555-E8A1958E36E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41" y="1647"/>
                    <a:ext cx="69" cy="21"/>
                  </a:xfrm>
                  <a:custGeom>
                    <a:avLst/>
                    <a:gdLst>
                      <a:gd name="T0" fmla="*/ 11 w 69"/>
                      <a:gd name="T1" fmla="*/ 0 h 20"/>
                      <a:gd name="T2" fmla="*/ 15 w 69"/>
                      <a:gd name="T3" fmla="*/ 0 h 20"/>
                      <a:gd name="T4" fmla="*/ 15 w 69"/>
                      <a:gd name="T5" fmla="*/ 4 h 20"/>
                      <a:gd name="T6" fmla="*/ 19 w 69"/>
                      <a:gd name="T7" fmla="*/ 4 h 20"/>
                      <a:gd name="T8" fmla="*/ 23 w 69"/>
                      <a:gd name="T9" fmla="*/ 4 h 20"/>
                      <a:gd name="T10" fmla="*/ 27 w 69"/>
                      <a:gd name="T11" fmla="*/ 0 h 20"/>
                      <a:gd name="T12" fmla="*/ 27 w 69"/>
                      <a:gd name="T13" fmla="*/ 4 h 20"/>
                      <a:gd name="T14" fmla="*/ 30 w 69"/>
                      <a:gd name="T15" fmla="*/ 4 h 20"/>
                      <a:gd name="T16" fmla="*/ 34 w 69"/>
                      <a:gd name="T17" fmla="*/ 8 h 20"/>
                      <a:gd name="T18" fmla="*/ 38 w 69"/>
                      <a:gd name="T19" fmla="*/ 8 h 20"/>
                      <a:gd name="T20" fmla="*/ 38 w 69"/>
                      <a:gd name="T21" fmla="*/ 12 h 20"/>
                      <a:gd name="T22" fmla="*/ 42 w 69"/>
                      <a:gd name="T23" fmla="*/ 12 h 20"/>
                      <a:gd name="T24" fmla="*/ 46 w 69"/>
                      <a:gd name="T25" fmla="*/ 12 h 20"/>
                      <a:gd name="T26" fmla="*/ 50 w 69"/>
                      <a:gd name="T27" fmla="*/ 12 h 20"/>
                      <a:gd name="T28" fmla="*/ 53 w 69"/>
                      <a:gd name="T29" fmla="*/ 12 h 20"/>
                      <a:gd name="T30" fmla="*/ 61 w 69"/>
                      <a:gd name="T31" fmla="*/ 12 h 20"/>
                      <a:gd name="T32" fmla="*/ 61 w 69"/>
                      <a:gd name="T33" fmla="*/ 16 h 20"/>
                      <a:gd name="T34" fmla="*/ 65 w 69"/>
                      <a:gd name="T35" fmla="*/ 16 h 20"/>
                      <a:gd name="T36" fmla="*/ 65 w 69"/>
                      <a:gd name="T37" fmla="*/ 12 h 20"/>
                      <a:gd name="T38" fmla="*/ 69 w 69"/>
                      <a:gd name="T39" fmla="*/ 12 h 20"/>
                      <a:gd name="T40" fmla="*/ 69 w 69"/>
                      <a:gd name="T41" fmla="*/ 16 h 20"/>
                      <a:gd name="T42" fmla="*/ 65 w 69"/>
                      <a:gd name="T43" fmla="*/ 16 h 20"/>
                      <a:gd name="T44" fmla="*/ 61 w 69"/>
                      <a:gd name="T45" fmla="*/ 16 h 20"/>
                      <a:gd name="T46" fmla="*/ 57 w 69"/>
                      <a:gd name="T47" fmla="*/ 16 h 20"/>
                      <a:gd name="T48" fmla="*/ 53 w 69"/>
                      <a:gd name="T49" fmla="*/ 16 h 20"/>
                      <a:gd name="T50" fmla="*/ 50 w 69"/>
                      <a:gd name="T51" fmla="*/ 16 h 20"/>
                      <a:gd name="T52" fmla="*/ 50 w 69"/>
                      <a:gd name="T53" fmla="*/ 20 h 20"/>
                      <a:gd name="T54" fmla="*/ 46 w 69"/>
                      <a:gd name="T55" fmla="*/ 20 h 20"/>
                      <a:gd name="T56" fmla="*/ 42 w 69"/>
                      <a:gd name="T57" fmla="*/ 20 h 20"/>
                      <a:gd name="T58" fmla="*/ 38 w 69"/>
                      <a:gd name="T59" fmla="*/ 20 h 20"/>
                      <a:gd name="T60" fmla="*/ 34 w 69"/>
                      <a:gd name="T61" fmla="*/ 20 h 20"/>
                      <a:gd name="T62" fmla="*/ 30 w 69"/>
                      <a:gd name="T63" fmla="*/ 20 h 20"/>
                      <a:gd name="T64" fmla="*/ 27 w 69"/>
                      <a:gd name="T65" fmla="*/ 20 h 20"/>
                      <a:gd name="T66" fmla="*/ 23 w 69"/>
                      <a:gd name="T67" fmla="*/ 20 h 20"/>
                      <a:gd name="T68" fmla="*/ 23 w 69"/>
                      <a:gd name="T69" fmla="*/ 16 h 20"/>
                      <a:gd name="T70" fmla="*/ 19 w 69"/>
                      <a:gd name="T71" fmla="*/ 16 h 20"/>
                      <a:gd name="T72" fmla="*/ 15 w 69"/>
                      <a:gd name="T73" fmla="*/ 16 h 20"/>
                      <a:gd name="T74" fmla="*/ 15 w 69"/>
                      <a:gd name="T75" fmla="*/ 12 h 20"/>
                      <a:gd name="T76" fmla="*/ 11 w 69"/>
                      <a:gd name="T77" fmla="*/ 12 h 20"/>
                      <a:gd name="T78" fmla="*/ 7 w 69"/>
                      <a:gd name="T79" fmla="*/ 12 h 20"/>
                      <a:gd name="T80" fmla="*/ 7 w 69"/>
                      <a:gd name="T81" fmla="*/ 16 h 20"/>
                      <a:gd name="T82" fmla="*/ 7 w 69"/>
                      <a:gd name="T83" fmla="*/ 12 h 20"/>
                      <a:gd name="T84" fmla="*/ 7 w 69"/>
                      <a:gd name="T85" fmla="*/ 16 h 20"/>
                      <a:gd name="T86" fmla="*/ 7 w 69"/>
                      <a:gd name="T87" fmla="*/ 12 h 20"/>
                      <a:gd name="T88" fmla="*/ 7 w 69"/>
                      <a:gd name="T89" fmla="*/ 16 h 20"/>
                      <a:gd name="T90" fmla="*/ 4 w 69"/>
                      <a:gd name="T91" fmla="*/ 12 h 20"/>
                      <a:gd name="T92" fmla="*/ 4 w 69"/>
                      <a:gd name="T93" fmla="*/ 16 h 20"/>
                      <a:gd name="T94" fmla="*/ 4 w 69"/>
                      <a:gd name="T95" fmla="*/ 12 h 20"/>
                      <a:gd name="T96" fmla="*/ 0 w 69"/>
                      <a:gd name="T97" fmla="*/ 12 h 20"/>
                      <a:gd name="T98" fmla="*/ 4 w 69"/>
                      <a:gd name="T99" fmla="*/ 12 h 20"/>
                      <a:gd name="T100" fmla="*/ 0 w 69"/>
                      <a:gd name="T101" fmla="*/ 12 h 20"/>
                      <a:gd name="T102" fmla="*/ 4 w 69"/>
                      <a:gd name="T103" fmla="*/ 8 h 20"/>
                      <a:gd name="T104" fmla="*/ 4 w 69"/>
                      <a:gd name="T105" fmla="*/ 4 h 20"/>
                      <a:gd name="T106" fmla="*/ 7 w 69"/>
                      <a:gd name="T107" fmla="*/ 4 h 20"/>
                      <a:gd name="T108" fmla="*/ 11 w 69"/>
                      <a:gd name="T109" fmla="*/ 4 h 20"/>
                      <a:gd name="T110" fmla="*/ 11 w 69"/>
                      <a:gd name="T111" fmla="*/ 0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</a:cxnLst>
                    <a:rect l="0" t="0" r="r" b="b"/>
                    <a:pathLst>
                      <a:path w="69" h="20">
                        <a:moveTo>
                          <a:pt x="11" y="0"/>
                        </a:moveTo>
                        <a:lnTo>
                          <a:pt x="15" y="0"/>
                        </a:lnTo>
                        <a:lnTo>
                          <a:pt x="15" y="4"/>
                        </a:lnTo>
                        <a:lnTo>
                          <a:pt x="19" y="4"/>
                        </a:lnTo>
                        <a:lnTo>
                          <a:pt x="23" y="4"/>
                        </a:lnTo>
                        <a:lnTo>
                          <a:pt x="27" y="0"/>
                        </a:lnTo>
                        <a:lnTo>
                          <a:pt x="27" y="4"/>
                        </a:lnTo>
                        <a:lnTo>
                          <a:pt x="30" y="4"/>
                        </a:lnTo>
                        <a:lnTo>
                          <a:pt x="34" y="8"/>
                        </a:lnTo>
                        <a:lnTo>
                          <a:pt x="38" y="8"/>
                        </a:lnTo>
                        <a:lnTo>
                          <a:pt x="38" y="12"/>
                        </a:lnTo>
                        <a:lnTo>
                          <a:pt x="42" y="12"/>
                        </a:lnTo>
                        <a:lnTo>
                          <a:pt x="46" y="12"/>
                        </a:lnTo>
                        <a:lnTo>
                          <a:pt x="50" y="12"/>
                        </a:lnTo>
                        <a:lnTo>
                          <a:pt x="53" y="12"/>
                        </a:lnTo>
                        <a:lnTo>
                          <a:pt x="61" y="12"/>
                        </a:lnTo>
                        <a:lnTo>
                          <a:pt x="61" y="16"/>
                        </a:lnTo>
                        <a:lnTo>
                          <a:pt x="65" y="16"/>
                        </a:lnTo>
                        <a:lnTo>
                          <a:pt x="65" y="12"/>
                        </a:lnTo>
                        <a:lnTo>
                          <a:pt x="69" y="12"/>
                        </a:lnTo>
                        <a:lnTo>
                          <a:pt x="69" y="16"/>
                        </a:lnTo>
                        <a:lnTo>
                          <a:pt x="65" y="16"/>
                        </a:lnTo>
                        <a:lnTo>
                          <a:pt x="61" y="16"/>
                        </a:lnTo>
                        <a:lnTo>
                          <a:pt x="57" y="16"/>
                        </a:lnTo>
                        <a:lnTo>
                          <a:pt x="53" y="16"/>
                        </a:lnTo>
                        <a:lnTo>
                          <a:pt x="50" y="16"/>
                        </a:lnTo>
                        <a:lnTo>
                          <a:pt x="50" y="20"/>
                        </a:lnTo>
                        <a:lnTo>
                          <a:pt x="46" y="20"/>
                        </a:lnTo>
                        <a:lnTo>
                          <a:pt x="42" y="20"/>
                        </a:lnTo>
                        <a:lnTo>
                          <a:pt x="38" y="20"/>
                        </a:lnTo>
                        <a:lnTo>
                          <a:pt x="34" y="20"/>
                        </a:lnTo>
                        <a:lnTo>
                          <a:pt x="30" y="20"/>
                        </a:lnTo>
                        <a:lnTo>
                          <a:pt x="27" y="20"/>
                        </a:lnTo>
                        <a:lnTo>
                          <a:pt x="23" y="20"/>
                        </a:lnTo>
                        <a:lnTo>
                          <a:pt x="23" y="16"/>
                        </a:lnTo>
                        <a:lnTo>
                          <a:pt x="19" y="16"/>
                        </a:lnTo>
                        <a:lnTo>
                          <a:pt x="15" y="16"/>
                        </a:lnTo>
                        <a:lnTo>
                          <a:pt x="15" y="12"/>
                        </a:lnTo>
                        <a:lnTo>
                          <a:pt x="11" y="12"/>
                        </a:lnTo>
                        <a:lnTo>
                          <a:pt x="7" y="12"/>
                        </a:lnTo>
                        <a:lnTo>
                          <a:pt x="7" y="16"/>
                        </a:lnTo>
                        <a:lnTo>
                          <a:pt x="7" y="12"/>
                        </a:lnTo>
                        <a:lnTo>
                          <a:pt x="7" y="16"/>
                        </a:lnTo>
                        <a:lnTo>
                          <a:pt x="7" y="12"/>
                        </a:lnTo>
                        <a:lnTo>
                          <a:pt x="7" y="16"/>
                        </a:lnTo>
                        <a:lnTo>
                          <a:pt x="4" y="12"/>
                        </a:lnTo>
                        <a:lnTo>
                          <a:pt x="4" y="16"/>
                        </a:lnTo>
                        <a:lnTo>
                          <a:pt x="4" y="12"/>
                        </a:lnTo>
                        <a:lnTo>
                          <a:pt x="0" y="12"/>
                        </a:lnTo>
                        <a:lnTo>
                          <a:pt x="4" y="12"/>
                        </a:lnTo>
                        <a:lnTo>
                          <a:pt x="0" y="12"/>
                        </a:lnTo>
                        <a:lnTo>
                          <a:pt x="4" y="8"/>
                        </a:lnTo>
                        <a:lnTo>
                          <a:pt x="4" y="4"/>
                        </a:lnTo>
                        <a:lnTo>
                          <a:pt x="7" y="4"/>
                        </a:lnTo>
                        <a:lnTo>
                          <a:pt x="11" y="4"/>
                        </a:lnTo>
                        <a:lnTo>
                          <a:pt x="11" y="0"/>
                        </a:lnTo>
                        <a:close/>
                      </a:path>
                    </a:pathLst>
                  </a:custGeom>
                  <a:solidFill>
                    <a:srgbClr val="FF0000"/>
                  </a:solidFill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78" name="Freeform 954">
                    <a:extLst>
                      <a:ext uri="{FF2B5EF4-FFF2-40B4-BE49-F238E27FC236}">
                        <a16:creationId xmlns:a16="http://schemas.microsoft.com/office/drawing/2014/main" id="{701854C1-5809-244B-3749-C8E646907B0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116" y="1651"/>
                    <a:ext cx="78" cy="66"/>
                  </a:xfrm>
                  <a:custGeom>
                    <a:avLst/>
                    <a:gdLst>
                      <a:gd name="T0" fmla="*/ 4 w 77"/>
                      <a:gd name="T1" fmla="*/ 4 h 65"/>
                      <a:gd name="T2" fmla="*/ 8 w 77"/>
                      <a:gd name="T3" fmla="*/ 8 h 65"/>
                      <a:gd name="T4" fmla="*/ 11 w 77"/>
                      <a:gd name="T5" fmla="*/ 12 h 65"/>
                      <a:gd name="T6" fmla="*/ 15 w 77"/>
                      <a:gd name="T7" fmla="*/ 16 h 65"/>
                      <a:gd name="T8" fmla="*/ 19 w 77"/>
                      <a:gd name="T9" fmla="*/ 21 h 65"/>
                      <a:gd name="T10" fmla="*/ 23 w 77"/>
                      <a:gd name="T11" fmla="*/ 25 h 65"/>
                      <a:gd name="T12" fmla="*/ 27 w 77"/>
                      <a:gd name="T13" fmla="*/ 29 h 65"/>
                      <a:gd name="T14" fmla="*/ 31 w 77"/>
                      <a:gd name="T15" fmla="*/ 33 h 65"/>
                      <a:gd name="T16" fmla="*/ 34 w 77"/>
                      <a:gd name="T17" fmla="*/ 29 h 65"/>
                      <a:gd name="T18" fmla="*/ 38 w 77"/>
                      <a:gd name="T19" fmla="*/ 33 h 65"/>
                      <a:gd name="T20" fmla="*/ 42 w 77"/>
                      <a:gd name="T21" fmla="*/ 29 h 65"/>
                      <a:gd name="T22" fmla="*/ 46 w 77"/>
                      <a:gd name="T23" fmla="*/ 33 h 65"/>
                      <a:gd name="T24" fmla="*/ 46 w 77"/>
                      <a:gd name="T25" fmla="*/ 33 h 65"/>
                      <a:gd name="T26" fmla="*/ 54 w 77"/>
                      <a:gd name="T27" fmla="*/ 33 h 65"/>
                      <a:gd name="T28" fmla="*/ 61 w 77"/>
                      <a:gd name="T29" fmla="*/ 33 h 65"/>
                      <a:gd name="T30" fmla="*/ 65 w 77"/>
                      <a:gd name="T31" fmla="*/ 29 h 65"/>
                      <a:gd name="T32" fmla="*/ 69 w 77"/>
                      <a:gd name="T33" fmla="*/ 29 h 65"/>
                      <a:gd name="T34" fmla="*/ 73 w 77"/>
                      <a:gd name="T35" fmla="*/ 33 h 65"/>
                      <a:gd name="T36" fmla="*/ 73 w 77"/>
                      <a:gd name="T37" fmla="*/ 41 h 65"/>
                      <a:gd name="T38" fmla="*/ 77 w 77"/>
                      <a:gd name="T39" fmla="*/ 45 h 65"/>
                      <a:gd name="T40" fmla="*/ 73 w 77"/>
                      <a:gd name="T41" fmla="*/ 49 h 65"/>
                      <a:gd name="T42" fmla="*/ 69 w 77"/>
                      <a:gd name="T43" fmla="*/ 53 h 65"/>
                      <a:gd name="T44" fmla="*/ 65 w 77"/>
                      <a:gd name="T45" fmla="*/ 57 h 65"/>
                      <a:gd name="T46" fmla="*/ 57 w 77"/>
                      <a:gd name="T47" fmla="*/ 57 h 65"/>
                      <a:gd name="T48" fmla="*/ 61 w 77"/>
                      <a:gd name="T49" fmla="*/ 53 h 65"/>
                      <a:gd name="T50" fmla="*/ 57 w 77"/>
                      <a:gd name="T51" fmla="*/ 49 h 65"/>
                      <a:gd name="T52" fmla="*/ 57 w 77"/>
                      <a:gd name="T53" fmla="*/ 49 h 65"/>
                      <a:gd name="T54" fmla="*/ 50 w 77"/>
                      <a:gd name="T55" fmla="*/ 53 h 65"/>
                      <a:gd name="T56" fmla="*/ 46 w 77"/>
                      <a:gd name="T57" fmla="*/ 57 h 65"/>
                      <a:gd name="T58" fmla="*/ 42 w 77"/>
                      <a:gd name="T59" fmla="*/ 53 h 65"/>
                      <a:gd name="T60" fmla="*/ 34 w 77"/>
                      <a:gd name="T61" fmla="*/ 53 h 65"/>
                      <a:gd name="T62" fmla="*/ 38 w 77"/>
                      <a:gd name="T63" fmla="*/ 57 h 65"/>
                      <a:gd name="T64" fmla="*/ 34 w 77"/>
                      <a:gd name="T65" fmla="*/ 61 h 65"/>
                      <a:gd name="T66" fmla="*/ 31 w 77"/>
                      <a:gd name="T67" fmla="*/ 65 h 65"/>
                      <a:gd name="T68" fmla="*/ 23 w 77"/>
                      <a:gd name="T69" fmla="*/ 65 h 65"/>
                      <a:gd name="T70" fmla="*/ 19 w 77"/>
                      <a:gd name="T71" fmla="*/ 61 h 65"/>
                      <a:gd name="T72" fmla="*/ 15 w 77"/>
                      <a:gd name="T73" fmla="*/ 57 h 65"/>
                      <a:gd name="T74" fmla="*/ 15 w 77"/>
                      <a:gd name="T75" fmla="*/ 49 h 65"/>
                      <a:gd name="T76" fmla="*/ 11 w 77"/>
                      <a:gd name="T77" fmla="*/ 45 h 65"/>
                      <a:gd name="T78" fmla="*/ 11 w 77"/>
                      <a:gd name="T79" fmla="*/ 37 h 65"/>
                      <a:gd name="T80" fmla="*/ 11 w 77"/>
                      <a:gd name="T81" fmla="*/ 29 h 65"/>
                      <a:gd name="T82" fmla="*/ 8 w 77"/>
                      <a:gd name="T83" fmla="*/ 25 h 65"/>
                      <a:gd name="T84" fmla="*/ 4 w 77"/>
                      <a:gd name="T85" fmla="*/ 21 h 65"/>
                      <a:gd name="T86" fmla="*/ 4 w 77"/>
                      <a:gd name="T87" fmla="*/ 12 h 65"/>
                      <a:gd name="T88" fmla="*/ 0 w 77"/>
                      <a:gd name="T89" fmla="*/ 8 h 65"/>
                      <a:gd name="T90" fmla="*/ 4 w 77"/>
                      <a:gd name="T91" fmla="*/ 4 h 6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</a:cxnLst>
                    <a:rect l="0" t="0" r="r" b="b"/>
                    <a:pathLst>
                      <a:path w="77" h="65">
                        <a:moveTo>
                          <a:pt x="4" y="0"/>
                        </a:moveTo>
                        <a:lnTo>
                          <a:pt x="4" y="4"/>
                        </a:lnTo>
                        <a:lnTo>
                          <a:pt x="8" y="4"/>
                        </a:lnTo>
                        <a:lnTo>
                          <a:pt x="8" y="8"/>
                        </a:lnTo>
                        <a:lnTo>
                          <a:pt x="11" y="8"/>
                        </a:lnTo>
                        <a:lnTo>
                          <a:pt x="11" y="12"/>
                        </a:lnTo>
                        <a:lnTo>
                          <a:pt x="15" y="12"/>
                        </a:lnTo>
                        <a:lnTo>
                          <a:pt x="15" y="16"/>
                        </a:lnTo>
                        <a:lnTo>
                          <a:pt x="19" y="16"/>
                        </a:lnTo>
                        <a:lnTo>
                          <a:pt x="19" y="21"/>
                        </a:lnTo>
                        <a:lnTo>
                          <a:pt x="23" y="21"/>
                        </a:lnTo>
                        <a:lnTo>
                          <a:pt x="23" y="25"/>
                        </a:lnTo>
                        <a:lnTo>
                          <a:pt x="23" y="29"/>
                        </a:lnTo>
                        <a:lnTo>
                          <a:pt x="27" y="29"/>
                        </a:lnTo>
                        <a:lnTo>
                          <a:pt x="31" y="29"/>
                        </a:lnTo>
                        <a:lnTo>
                          <a:pt x="31" y="33"/>
                        </a:lnTo>
                        <a:lnTo>
                          <a:pt x="31" y="29"/>
                        </a:lnTo>
                        <a:lnTo>
                          <a:pt x="34" y="29"/>
                        </a:lnTo>
                        <a:lnTo>
                          <a:pt x="34" y="33"/>
                        </a:lnTo>
                        <a:lnTo>
                          <a:pt x="38" y="33"/>
                        </a:lnTo>
                        <a:lnTo>
                          <a:pt x="38" y="29"/>
                        </a:lnTo>
                        <a:lnTo>
                          <a:pt x="42" y="29"/>
                        </a:lnTo>
                        <a:lnTo>
                          <a:pt x="42" y="33"/>
                        </a:lnTo>
                        <a:lnTo>
                          <a:pt x="46" y="33"/>
                        </a:lnTo>
                        <a:lnTo>
                          <a:pt x="46" y="29"/>
                        </a:lnTo>
                        <a:lnTo>
                          <a:pt x="46" y="33"/>
                        </a:lnTo>
                        <a:lnTo>
                          <a:pt x="50" y="33"/>
                        </a:lnTo>
                        <a:lnTo>
                          <a:pt x="54" y="33"/>
                        </a:lnTo>
                        <a:lnTo>
                          <a:pt x="57" y="33"/>
                        </a:lnTo>
                        <a:lnTo>
                          <a:pt x="61" y="33"/>
                        </a:lnTo>
                        <a:lnTo>
                          <a:pt x="61" y="29"/>
                        </a:lnTo>
                        <a:lnTo>
                          <a:pt x="65" y="29"/>
                        </a:lnTo>
                        <a:lnTo>
                          <a:pt x="65" y="25"/>
                        </a:lnTo>
                        <a:lnTo>
                          <a:pt x="69" y="29"/>
                        </a:lnTo>
                        <a:lnTo>
                          <a:pt x="69" y="33"/>
                        </a:lnTo>
                        <a:lnTo>
                          <a:pt x="73" y="33"/>
                        </a:lnTo>
                        <a:lnTo>
                          <a:pt x="73" y="37"/>
                        </a:lnTo>
                        <a:lnTo>
                          <a:pt x="73" y="41"/>
                        </a:lnTo>
                        <a:lnTo>
                          <a:pt x="73" y="45"/>
                        </a:lnTo>
                        <a:lnTo>
                          <a:pt x="77" y="45"/>
                        </a:lnTo>
                        <a:lnTo>
                          <a:pt x="77" y="49"/>
                        </a:lnTo>
                        <a:lnTo>
                          <a:pt x="73" y="49"/>
                        </a:lnTo>
                        <a:lnTo>
                          <a:pt x="73" y="53"/>
                        </a:lnTo>
                        <a:lnTo>
                          <a:pt x="69" y="53"/>
                        </a:lnTo>
                        <a:lnTo>
                          <a:pt x="69" y="57"/>
                        </a:lnTo>
                        <a:lnTo>
                          <a:pt x="65" y="57"/>
                        </a:lnTo>
                        <a:lnTo>
                          <a:pt x="61" y="57"/>
                        </a:lnTo>
                        <a:lnTo>
                          <a:pt x="57" y="57"/>
                        </a:lnTo>
                        <a:lnTo>
                          <a:pt x="61" y="57"/>
                        </a:lnTo>
                        <a:lnTo>
                          <a:pt x="61" y="53"/>
                        </a:lnTo>
                        <a:lnTo>
                          <a:pt x="57" y="53"/>
                        </a:lnTo>
                        <a:lnTo>
                          <a:pt x="57" y="49"/>
                        </a:lnTo>
                        <a:lnTo>
                          <a:pt x="57" y="53"/>
                        </a:lnTo>
                        <a:lnTo>
                          <a:pt x="57" y="49"/>
                        </a:lnTo>
                        <a:lnTo>
                          <a:pt x="54" y="53"/>
                        </a:lnTo>
                        <a:lnTo>
                          <a:pt x="50" y="53"/>
                        </a:lnTo>
                        <a:lnTo>
                          <a:pt x="46" y="53"/>
                        </a:lnTo>
                        <a:lnTo>
                          <a:pt x="46" y="57"/>
                        </a:lnTo>
                        <a:lnTo>
                          <a:pt x="42" y="57"/>
                        </a:lnTo>
                        <a:lnTo>
                          <a:pt x="42" y="53"/>
                        </a:lnTo>
                        <a:lnTo>
                          <a:pt x="38" y="53"/>
                        </a:lnTo>
                        <a:lnTo>
                          <a:pt x="34" y="53"/>
                        </a:lnTo>
                        <a:lnTo>
                          <a:pt x="38" y="53"/>
                        </a:lnTo>
                        <a:lnTo>
                          <a:pt x="38" y="57"/>
                        </a:lnTo>
                        <a:lnTo>
                          <a:pt x="34" y="57"/>
                        </a:lnTo>
                        <a:lnTo>
                          <a:pt x="34" y="61"/>
                        </a:lnTo>
                        <a:lnTo>
                          <a:pt x="31" y="61"/>
                        </a:lnTo>
                        <a:lnTo>
                          <a:pt x="31" y="65"/>
                        </a:lnTo>
                        <a:lnTo>
                          <a:pt x="27" y="65"/>
                        </a:lnTo>
                        <a:lnTo>
                          <a:pt x="23" y="65"/>
                        </a:lnTo>
                        <a:lnTo>
                          <a:pt x="23" y="61"/>
                        </a:lnTo>
                        <a:lnTo>
                          <a:pt x="19" y="61"/>
                        </a:lnTo>
                        <a:lnTo>
                          <a:pt x="15" y="61"/>
                        </a:lnTo>
                        <a:lnTo>
                          <a:pt x="15" y="57"/>
                        </a:lnTo>
                        <a:lnTo>
                          <a:pt x="15" y="53"/>
                        </a:lnTo>
                        <a:lnTo>
                          <a:pt x="15" y="49"/>
                        </a:lnTo>
                        <a:lnTo>
                          <a:pt x="11" y="49"/>
                        </a:lnTo>
                        <a:lnTo>
                          <a:pt x="11" y="45"/>
                        </a:lnTo>
                        <a:lnTo>
                          <a:pt x="11" y="41"/>
                        </a:lnTo>
                        <a:lnTo>
                          <a:pt x="11" y="37"/>
                        </a:lnTo>
                        <a:lnTo>
                          <a:pt x="11" y="33"/>
                        </a:lnTo>
                        <a:lnTo>
                          <a:pt x="11" y="29"/>
                        </a:lnTo>
                        <a:lnTo>
                          <a:pt x="11" y="25"/>
                        </a:lnTo>
                        <a:lnTo>
                          <a:pt x="8" y="25"/>
                        </a:lnTo>
                        <a:lnTo>
                          <a:pt x="8" y="21"/>
                        </a:lnTo>
                        <a:lnTo>
                          <a:pt x="4" y="21"/>
                        </a:lnTo>
                        <a:lnTo>
                          <a:pt x="4" y="16"/>
                        </a:lnTo>
                        <a:lnTo>
                          <a:pt x="4" y="12"/>
                        </a:lnTo>
                        <a:lnTo>
                          <a:pt x="4" y="8"/>
                        </a:lnTo>
                        <a:lnTo>
                          <a:pt x="0" y="8"/>
                        </a:lnTo>
                        <a:lnTo>
                          <a:pt x="0" y="4"/>
                        </a:lnTo>
                        <a:lnTo>
                          <a:pt x="4" y="4"/>
                        </a:lnTo>
                        <a:lnTo>
                          <a:pt x="4" y="0"/>
                        </a:lnTo>
                        <a:close/>
                      </a:path>
                    </a:pathLst>
                  </a:custGeom>
                  <a:solidFill>
                    <a:srgbClr val="FF0000"/>
                  </a:solidFill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79" name="Freeform 955">
                    <a:extLst>
                      <a:ext uri="{FF2B5EF4-FFF2-40B4-BE49-F238E27FC236}">
                        <a16:creationId xmlns:a16="http://schemas.microsoft.com/office/drawing/2014/main" id="{97449492-7B06-22DB-24F7-9DD8E0981FC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181" y="1656"/>
                    <a:ext cx="52" cy="44"/>
                  </a:xfrm>
                  <a:custGeom>
                    <a:avLst/>
                    <a:gdLst>
                      <a:gd name="T0" fmla="*/ 42 w 54"/>
                      <a:gd name="T1" fmla="*/ 0 h 45"/>
                      <a:gd name="T2" fmla="*/ 46 w 54"/>
                      <a:gd name="T3" fmla="*/ 0 h 45"/>
                      <a:gd name="T4" fmla="*/ 46 w 54"/>
                      <a:gd name="T5" fmla="*/ 4 h 45"/>
                      <a:gd name="T6" fmla="*/ 50 w 54"/>
                      <a:gd name="T7" fmla="*/ 4 h 45"/>
                      <a:gd name="T8" fmla="*/ 50 w 54"/>
                      <a:gd name="T9" fmla="*/ 8 h 45"/>
                      <a:gd name="T10" fmla="*/ 50 w 54"/>
                      <a:gd name="T11" fmla="*/ 12 h 45"/>
                      <a:gd name="T12" fmla="*/ 50 w 54"/>
                      <a:gd name="T13" fmla="*/ 17 h 45"/>
                      <a:gd name="T14" fmla="*/ 54 w 54"/>
                      <a:gd name="T15" fmla="*/ 17 h 45"/>
                      <a:gd name="T16" fmla="*/ 54 w 54"/>
                      <a:gd name="T17" fmla="*/ 21 h 45"/>
                      <a:gd name="T18" fmla="*/ 50 w 54"/>
                      <a:gd name="T19" fmla="*/ 21 h 45"/>
                      <a:gd name="T20" fmla="*/ 50 w 54"/>
                      <a:gd name="T21" fmla="*/ 25 h 45"/>
                      <a:gd name="T22" fmla="*/ 50 w 54"/>
                      <a:gd name="T23" fmla="*/ 29 h 45"/>
                      <a:gd name="T24" fmla="*/ 50 w 54"/>
                      <a:gd name="T25" fmla="*/ 33 h 45"/>
                      <a:gd name="T26" fmla="*/ 46 w 54"/>
                      <a:gd name="T27" fmla="*/ 33 h 45"/>
                      <a:gd name="T28" fmla="*/ 46 w 54"/>
                      <a:gd name="T29" fmla="*/ 37 h 45"/>
                      <a:gd name="T30" fmla="*/ 42 w 54"/>
                      <a:gd name="T31" fmla="*/ 41 h 45"/>
                      <a:gd name="T32" fmla="*/ 38 w 54"/>
                      <a:gd name="T33" fmla="*/ 41 h 45"/>
                      <a:gd name="T34" fmla="*/ 38 w 54"/>
                      <a:gd name="T35" fmla="*/ 45 h 45"/>
                      <a:gd name="T36" fmla="*/ 35 w 54"/>
                      <a:gd name="T37" fmla="*/ 45 h 45"/>
                      <a:gd name="T38" fmla="*/ 31 w 54"/>
                      <a:gd name="T39" fmla="*/ 45 h 45"/>
                      <a:gd name="T40" fmla="*/ 27 w 54"/>
                      <a:gd name="T41" fmla="*/ 41 h 45"/>
                      <a:gd name="T42" fmla="*/ 23 w 54"/>
                      <a:gd name="T43" fmla="*/ 41 h 45"/>
                      <a:gd name="T44" fmla="*/ 23 w 54"/>
                      <a:gd name="T45" fmla="*/ 37 h 45"/>
                      <a:gd name="T46" fmla="*/ 19 w 54"/>
                      <a:gd name="T47" fmla="*/ 37 h 45"/>
                      <a:gd name="T48" fmla="*/ 19 w 54"/>
                      <a:gd name="T49" fmla="*/ 33 h 45"/>
                      <a:gd name="T50" fmla="*/ 15 w 54"/>
                      <a:gd name="T51" fmla="*/ 33 h 45"/>
                      <a:gd name="T52" fmla="*/ 12 w 54"/>
                      <a:gd name="T53" fmla="*/ 33 h 45"/>
                      <a:gd name="T54" fmla="*/ 8 w 54"/>
                      <a:gd name="T55" fmla="*/ 33 h 45"/>
                      <a:gd name="T56" fmla="*/ 8 w 54"/>
                      <a:gd name="T57" fmla="*/ 29 h 45"/>
                      <a:gd name="T58" fmla="*/ 4 w 54"/>
                      <a:gd name="T59" fmla="*/ 29 h 45"/>
                      <a:gd name="T60" fmla="*/ 4 w 54"/>
                      <a:gd name="T61" fmla="*/ 25 h 45"/>
                      <a:gd name="T62" fmla="*/ 0 w 54"/>
                      <a:gd name="T63" fmla="*/ 21 h 45"/>
                      <a:gd name="T64" fmla="*/ 4 w 54"/>
                      <a:gd name="T65" fmla="*/ 21 h 45"/>
                      <a:gd name="T66" fmla="*/ 0 w 54"/>
                      <a:gd name="T67" fmla="*/ 17 h 45"/>
                      <a:gd name="T68" fmla="*/ 4 w 54"/>
                      <a:gd name="T69" fmla="*/ 17 h 45"/>
                      <a:gd name="T70" fmla="*/ 8 w 54"/>
                      <a:gd name="T71" fmla="*/ 17 h 45"/>
                      <a:gd name="T72" fmla="*/ 12 w 54"/>
                      <a:gd name="T73" fmla="*/ 17 h 45"/>
                      <a:gd name="T74" fmla="*/ 15 w 54"/>
                      <a:gd name="T75" fmla="*/ 17 h 45"/>
                      <a:gd name="T76" fmla="*/ 15 w 54"/>
                      <a:gd name="T77" fmla="*/ 12 h 45"/>
                      <a:gd name="T78" fmla="*/ 19 w 54"/>
                      <a:gd name="T79" fmla="*/ 12 h 45"/>
                      <a:gd name="T80" fmla="*/ 23 w 54"/>
                      <a:gd name="T81" fmla="*/ 12 h 45"/>
                      <a:gd name="T82" fmla="*/ 27 w 54"/>
                      <a:gd name="T83" fmla="*/ 12 h 45"/>
                      <a:gd name="T84" fmla="*/ 31 w 54"/>
                      <a:gd name="T85" fmla="*/ 12 h 45"/>
                      <a:gd name="T86" fmla="*/ 35 w 54"/>
                      <a:gd name="T87" fmla="*/ 12 h 45"/>
                      <a:gd name="T88" fmla="*/ 35 w 54"/>
                      <a:gd name="T89" fmla="*/ 8 h 45"/>
                      <a:gd name="T90" fmla="*/ 38 w 54"/>
                      <a:gd name="T91" fmla="*/ 8 h 45"/>
                      <a:gd name="T92" fmla="*/ 38 w 54"/>
                      <a:gd name="T93" fmla="*/ 4 h 45"/>
                      <a:gd name="T94" fmla="*/ 38 w 54"/>
                      <a:gd name="T95" fmla="*/ 0 h 45"/>
                      <a:gd name="T96" fmla="*/ 42 w 54"/>
                      <a:gd name="T97" fmla="*/ 0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</a:cxnLst>
                    <a:rect l="0" t="0" r="r" b="b"/>
                    <a:pathLst>
                      <a:path w="54" h="45">
                        <a:moveTo>
                          <a:pt x="42" y="0"/>
                        </a:moveTo>
                        <a:lnTo>
                          <a:pt x="46" y="0"/>
                        </a:lnTo>
                        <a:lnTo>
                          <a:pt x="46" y="4"/>
                        </a:lnTo>
                        <a:lnTo>
                          <a:pt x="50" y="4"/>
                        </a:lnTo>
                        <a:lnTo>
                          <a:pt x="50" y="8"/>
                        </a:lnTo>
                        <a:lnTo>
                          <a:pt x="50" y="12"/>
                        </a:lnTo>
                        <a:lnTo>
                          <a:pt x="50" y="17"/>
                        </a:lnTo>
                        <a:lnTo>
                          <a:pt x="54" y="17"/>
                        </a:lnTo>
                        <a:lnTo>
                          <a:pt x="54" y="21"/>
                        </a:lnTo>
                        <a:lnTo>
                          <a:pt x="50" y="21"/>
                        </a:lnTo>
                        <a:lnTo>
                          <a:pt x="50" y="25"/>
                        </a:lnTo>
                        <a:lnTo>
                          <a:pt x="50" y="29"/>
                        </a:lnTo>
                        <a:lnTo>
                          <a:pt x="50" y="33"/>
                        </a:lnTo>
                        <a:lnTo>
                          <a:pt x="46" y="33"/>
                        </a:lnTo>
                        <a:lnTo>
                          <a:pt x="46" y="37"/>
                        </a:lnTo>
                        <a:lnTo>
                          <a:pt x="42" y="41"/>
                        </a:lnTo>
                        <a:lnTo>
                          <a:pt x="38" y="41"/>
                        </a:lnTo>
                        <a:lnTo>
                          <a:pt x="38" y="45"/>
                        </a:lnTo>
                        <a:lnTo>
                          <a:pt x="35" y="45"/>
                        </a:lnTo>
                        <a:lnTo>
                          <a:pt x="31" y="45"/>
                        </a:lnTo>
                        <a:lnTo>
                          <a:pt x="27" y="41"/>
                        </a:lnTo>
                        <a:lnTo>
                          <a:pt x="23" y="41"/>
                        </a:lnTo>
                        <a:lnTo>
                          <a:pt x="23" y="37"/>
                        </a:lnTo>
                        <a:lnTo>
                          <a:pt x="19" y="37"/>
                        </a:lnTo>
                        <a:lnTo>
                          <a:pt x="19" y="33"/>
                        </a:lnTo>
                        <a:lnTo>
                          <a:pt x="15" y="33"/>
                        </a:lnTo>
                        <a:lnTo>
                          <a:pt x="12" y="33"/>
                        </a:lnTo>
                        <a:lnTo>
                          <a:pt x="8" y="33"/>
                        </a:lnTo>
                        <a:lnTo>
                          <a:pt x="8" y="29"/>
                        </a:lnTo>
                        <a:lnTo>
                          <a:pt x="4" y="29"/>
                        </a:lnTo>
                        <a:lnTo>
                          <a:pt x="4" y="25"/>
                        </a:lnTo>
                        <a:lnTo>
                          <a:pt x="0" y="21"/>
                        </a:lnTo>
                        <a:lnTo>
                          <a:pt x="4" y="21"/>
                        </a:lnTo>
                        <a:lnTo>
                          <a:pt x="0" y="17"/>
                        </a:lnTo>
                        <a:lnTo>
                          <a:pt x="4" y="17"/>
                        </a:lnTo>
                        <a:lnTo>
                          <a:pt x="8" y="17"/>
                        </a:lnTo>
                        <a:lnTo>
                          <a:pt x="12" y="17"/>
                        </a:lnTo>
                        <a:lnTo>
                          <a:pt x="15" y="17"/>
                        </a:lnTo>
                        <a:lnTo>
                          <a:pt x="15" y="12"/>
                        </a:lnTo>
                        <a:lnTo>
                          <a:pt x="19" y="12"/>
                        </a:lnTo>
                        <a:lnTo>
                          <a:pt x="23" y="12"/>
                        </a:lnTo>
                        <a:lnTo>
                          <a:pt x="27" y="12"/>
                        </a:lnTo>
                        <a:lnTo>
                          <a:pt x="31" y="12"/>
                        </a:lnTo>
                        <a:lnTo>
                          <a:pt x="35" y="12"/>
                        </a:lnTo>
                        <a:lnTo>
                          <a:pt x="35" y="8"/>
                        </a:lnTo>
                        <a:lnTo>
                          <a:pt x="38" y="8"/>
                        </a:lnTo>
                        <a:lnTo>
                          <a:pt x="38" y="4"/>
                        </a:lnTo>
                        <a:lnTo>
                          <a:pt x="38" y="0"/>
                        </a:lnTo>
                        <a:lnTo>
                          <a:pt x="42" y="0"/>
                        </a:lnTo>
                        <a:close/>
                      </a:path>
                    </a:pathLst>
                  </a:custGeom>
                  <a:solidFill>
                    <a:srgbClr val="FF0000"/>
                  </a:solidFill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80" name="Freeform 956">
                    <a:extLst>
                      <a:ext uri="{FF2B5EF4-FFF2-40B4-BE49-F238E27FC236}">
                        <a16:creationId xmlns:a16="http://schemas.microsoft.com/office/drawing/2014/main" id="{2D0C3587-895A-D30C-4B54-2E999BB88D7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29" y="1656"/>
                    <a:ext cx="23" cy="12"/>
                  </a:xfrm>
                  <a:custGeom>
                    <a:avLst/>
                    <a:gdLst>
                      <a:gd name="T0" fmla="*/ 0 w 23"/>
                      <a:gd name="T1" fmla="*/ 4 h 12"/>
                      <a:gd name="T2" fmla="*/ 4 w 23"/>
                      <a:gd name="T3" fmla="*/ 4 h 12"/>
                      <a:gd name="T4" fmla="*/ 4 w 23"/>
                      <a:gd name="T5" fmla="*/ 0 h 12"/>
                      <a:gd name="T6" fmla="*/ 8 w 23"/>
                      <a:gd name="T7" fmla="*/ 0 h 12"/>
                      <a:gd name="T8" fmla="*/ 8 w 23"/>
                      <a:gd name="T9" fmla="*/ 4 h 12"/>
                      <a:gd name="T10" fmla="*/ 8 w 23"/>
                      <a:gd name="T11" fmla="*/ 0 h 12"/>
                      <a:gd name="T12" fmla="*/ 8 w 23"/>
                      <a:gd name="T13" fmla="*/ 4 h 12"/>
                      <a:gd name="T14" fmla="*/ 12 w 23"/>
                      <a:gd name="T15" fmla="*/ 4 h 12"/>
                      <a:gd name="T16" fmla="*/ 16 w 23"/>
                      <a:gd name="T17" fmla="*/ 4 h 12"/>
                      <a:gd name="T18" fmla="*/ 12 w 23"/>
                      <a:gd name="T19" fmla="*/ 4 h 12"/>
                      <a:gd name="T20" fmla="*/ 16 w 23"/>
                      <a:gd name="T21" fmla="*/ 4 h 12"/>
                      <a:gd name="T22" fmla="*/ 16 w 23"/>
                      <a:gd name="T23" fmla="*/ 8 h 12"/>
                      <a:gd name="T24" fmla="*/ 16 w 23"/>
                      <a:gd name="T25" fmla="*/ 4 h 12"/>
                      <a:gd name="T26" fmla="*/ 19 w 23"/>
                      <a:gd name="T27" fmla="*/ 8 h 12"/>
                      <a:gd name="T28" fmla="*/ 19 w 23"/>
                      <a:gd name="T29" fmla="*/ 4 h 12"/>
                      <a:gd name="T30" fmla="*/ 19 w 23"/>
                      <a:gd name="T31" fmla="*/ 8 h 12"/>
                      <a:gd name="T32" fmla="*/ 19 w 23"/>
                      <a:gd name="T33" fmla="*/ 4 h 12"/>
                      <a:gd name="T34" fmla="*/ 19 w 23"/>
                      <a:gd name="T35" fmla="*/ 8 h 12"/>
                      <a:gd name="T36" fmla="*/ 19 w 23"/>
                      <a:gd name="T37" fmla="*/ 4 h 12"/>
                      <a:gd name="T38" fmla="*/ 23 w 23"/>
                      <a:gd name="T39" fmla="*/ 4 h 12"/>
                      <a:gd name="T40" fmla="*/ 19 w 23"/>
                      <a:gd name="T41" fmla="*/ 8 h 12"/>
                      <a:gd name="T42" fmla="*/ 16 w 23"/>
                      <a:gd name="T43" fmla="*/ 8 h 12"/>
                      <a:gd name="T44" fmla="*/ 16 w 23"/>
                      <a:gd name="T45" fmla="*/ 12 h 12"/>
                      <a:gd name="T46" fmla="*/ 12 w 23"/>
                      <a:gd name="T47" fmla="*/ 12 h 12"/>
                      <a:gd name="T48" fmla="*/ 8 w 23"/>
                      <a:gd name="T49" fmla="*/ 12 h 12"/>
                      <a:gd name="T50" fmla="*/ 0 w 23"/>
                      <a:gd name="T51" fmla="*/ 4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</a:cxnLst>
                    <a:rect l="0" t="0" r="r" b="b"/>
                    <a:pathLst>
                      <a:path w="23" h="12">
                        <a:moveTo>
                          <a:pt x="0" y="4"/>
                        </a:moveTo>
                        <a:lnTo>
                          <a:pt x="4" y="4"/>
                        </a:lnTo>
                        <a:lnTo>
                          <a:pt x="4" y="0"/>
                        </a:lnTo>
                        <a:lnTo>
                          <a:pt x="8" y="0"/>
                        </a:lnTo>
                        <a:lnTo>
                          <a:pt x="8" y="4"/>
                        </a:lnTo>
                        <a:lnTo>
                          <a:pt x="8" y="0"/>
                        </a:lnTo>
                        <a:lnTo>
                          <a:pt x="8" y="4"/>
                        </a:lnTo>
                        <a:lnTo>
                          <a:pt x="12" y="4"/>
                        </a:lnTo>
                        <a:lnTo>
                          <a:pt x="16" y="4"/>
                        </a:lnTo>
                        <a:lnTo>
                          <a:pt x="12" y="4"/>
                        </a:lnTo>
                        <a:lnTo>
                          <a:pt x="16" y="4"/>
                        </a:lnTo>
                        <a:lnTo>
                          <a:pt x="16" y="8"/>
                        </a:lnTo>
                        <a:lnTo>
                          <a:pt x="16" y="4"/>
                        </a:lnTo>
                        <a:lnTo>
                          <a:pt x="19" y="8"/>
                        </a:lnTo>
                        <a:lnTo>
                          <a:pt x="19" y="4"/>
                        </a:lnTo>
                        <a:lnTo>
                          <a:pt x="19" y="8"/>
                        </a:lnTo>
                        <a:lnTo>
                          <a:pt x="19" y="4"/>
                        </a:lnTo>
                        <a:lnTo>
                          <a:pt x="19" y="8"/>
                        </a:lnTo>
                        <a:lnTo>
                          <a:pt x="19" y="4"/>
                        </a:lnTo>
                        <a:lnTo>
                          <a:pt x="23" y="4"/>
                        </a:lnTo>
                        <a:lnTo>
                          <a:pt x="19" y="8"/>
                        </a:lnTo>
                        <a:lnTo>
                          <a:pt x="16" y="8"/>
                        </a:lnTo>
                        <a:lnTo>
                          <a:pt x="16" y="12"/>
                        </a:lnTo>
                        <a:lnTo>
                          <a:pt x="12" y="12"/>
                        </a:lnTo>
                        <a:lnTo>
                          <a:pt x="8" y="12"/>
                        </a:lnTo>
                        <a:lnTo>
                          <a:pt x="0" y="4"/>
                        </a:lnTo>
                        <a:close/>
                      </a:path>
                    </a:pathLst>
                  </a:custGeom>
                  <a:solidFill>
                    <a:srgbClr val="FF0000"/>
                  </a:solidFill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81" name="Freeform 957">
                    <a:extLst>
                      <a:ext uri="{FF2B5EF4-FFF2-40B4-BE49-F238E27FC236}">
                        <a16:creationId xmlns:a16="http://schemas.microsoft.com/office/drawing/2014/main" id="{5FD9F7AC-A9D3-AA87-6CA9-1F4E534C76F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411" y="1659"/>
                    <a:ext cx="170" cy="81"/>
                  </a:xfrm>
                  <a:custGeom>
                    <a:avLst/>
                    <a:gdLst>
                      <a:gd name="T0" fmla="*/ 8 w 169"/>
                      <a:gd name="T1" fmla="*/ 37 h 81"/>
                      <a:gd name="T2" fmla="*/ 19 w 169"/>
                      <a:gd name="T3" fmla="*/ 37 h 81"/>
                      <a:gd name="T4" fmla="*/ 27 w 169"/>
                      <a:gd name="T5" fmla="*/ 29 h 81"/>
                      <a:gd name="T6" fmla="*/ 39 w 169"/>
                      <a:gd name="T7" fmla="*/ 29 h 81"/>
                      <a:gd name="T8" fmla="*/ 46 w 169"/>
                      <a:gd name="T9" fmla="*/ 25 h 81"/>
                      <a:gd name="T10" fmla="*/ 54 w 169"/>
                      <a:gd name="T11" fmla="*/ 17 h 81"/>
                      <a:gd name="T12" fmla="*/ 62 w 169"/>
                      <a:gd name="T13" fmla="*/ 17 h 81"/>
                      <a:gd name="T14" fmla="*/ 69 w 169"/>
                      <a:gd name="T15" fmla="*/ 13 h 81"/>
                      <a:gd name="T16" fmla="*/ 77 w 169"/>
                      <a:gd name="T17" fmla="*/ 8 h 81"/>
                      <a:gd name="T18" fmla="*/ 88 w 169"/>
                      <a:gd name="T19" fmla="*/ 8 h 81"/>
                      <a:gd name="T20" fmla="*/ 96 w 169"/>
                      <a:gd name="T21" fmla="*/ 4 h 81"/>
                      <a:gd name="T22" fmla="*/ 108 w 169"/>
                      <a:gd name="T23" fmla="*/ 4 h 81"/>
                      <a:gd name="T24" fmla="*/ 119 w 169"/>
                      <a:gd name="T25" fmla="*/ 0 h 81"/>
                      <a:gd name="T26" fmla="*/ 131 w 169"/>
                      <a:gd name="T27" fmla="*/ 0 h 81"/>
                      <a:gd name="T28" fmla="*/ 142 w 169"/>
                      <a:gd name="T29" fmla="*/ 0 h 81"/>
                      <a:gd name="T30" fmla="*/ 146 w 169"/>
                      <a:gd name="T31" fmla="*/ 8 h 81"/>
                      <a:gd name="T32" fmla="*/ 150 w 169"/>
                      <a:gd name="T33" fmla="*/ 17 h 81"/>
                      <a:gd name="T34" fmla="*/ 154 w 169"/>
                      <a:gd name="T35" fmla="*/ 25 h 81"/>
                      <a:gd name="T36" fmla="*/ 157 w 169"/>
                      <a:gd name="T37" fmla="*/ 33 h 81"/>
                      <a:gd name="T38" fmla="*/ 161 w 169"/>
                      <a:gd name="T39" fmla="*/ 41 h 81"/>
                      <a:gd name="T40" fmla="*/ 169 w 169"/>
                      <a:gd name="T41" fmla="*/ 49 h 81"/>
                      <a:gd name="T42" fmla="*/ 165 w 169"/>
                      <a:gd name="T43" fmla="*/ 57 h 81"/>
                      <a:gd name="T44" fmla="*/ 157 w 169"/>
                      <a:gd name="T45" fmla="*/ 65 h 81"/>
                      <a:gd name="T46" fmla="*/ 154 w 169"/>
                      <a:gd name="T47" fmla="*/ 73 h 81"/>
                      <a:gd name="T48" fmla="*/ 154 w 169"/>
                      <a:gd name="T49" fmla="*/ 77 h 81"/>
                      <a:gd name="T50" fmla="*/ 150 w 169"/>
                      <a:gd name="T51" fmla="*/ 73 h 81"/>
                      <a:gd name="T52" fmla="*/ 142 w 169"/>
                      <a:gd name="T53" fmla="*/ 77 h 81"/>
                      <a:gd name="T54" fmla="*/ 134 w 169"/>
                      <a:gd name="T55" fmla="*/ 73 h 81"/>
                      <a:gd name="T56" fmla="*/ 127 w 169"/>
                      <a:gd name="T57" fmla="*/ 65 h 81"/>
                      <a:gd name="T58" fmla="*/ 123 w 169"/>
                      <a:gd name="T59" fmla="*/ 57 h 81"/>
                      <a:gd name="T60" fmla="*/ 115 w 169"/>
                      <a:gd name="T61" fmla="*/ 53 h 81"/>
                      <a:gd name="T62" fmla="*/ 111 w 169"/>
                      <a:gd name="T63" fmla="*/ 45 h 81"/>
                      <a:gd name="T64" fmla="*/ 100 w 169"/>
                      <a:gd name="T65" fmla="*/ 45 h 81"/>
                      <a:gd name="T66" fmla="*/ 92 w 169"/>
                      <a:gd name="T67" fmla="*/ 49 h 81"/>
                      <a:gd name="T68" fmla="*/ 81 w 169"/>
                      <a:gd name="T69" fmla="*/ 49 h 81"/>
                      <a:gd name="T70" fmla="*/ 69 w 169"/>
                      <a:gd name="T71" fmla="*/ 45 h 81"/>
                      <a:gd name="T72" fmla="*/ 58 w 169"/>
                      <a:gd name="T73" fmla="*/ 45 h 81"/>
                      <a:gd name="T74" fmla="*/ 54 w 169"/>
                      <a:gd name="T75" fmla="*/ 45 h 81"/>
                      <a:gd name="T76" fmla="*/ 46 w 169"/>
                      <a:gd name="T77" fmla="*/ 41 h 81"/>
                      <a:gd name="T78" fmla="*/ 35 w 169"/>
                      <a:gd name="T79" fmla="*/ 41 h 81"/>
                      <a:gd name="T80" fmla="*/ 31 w 169"/>
                      <a:gd name="T81" fmla="*/ 49 h 81"/>
                      <a:gd name="T82" fmla="*/ 27 w 169"/>
                      <a:gd name="T83" fmla="*/ 49 h 81"/>
                      <a:gd name="T84" fmla="*/ 19 w 169"/>
                      <a:gd name="T85" fmla="*/ 45 h 81"/>
                      <a:gd name="T86" fmla="*/ 12 w 169"/>
                      <a:gd name="T87" fmla="*/ 45 h 81"/>
                      <a:gd name="T88" fmla="*/ 4 w 169"/>
                      <a:gd name="T89" fmla="*/ 41 h 8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</a:cxnLst>
                    <a:rect l="0" t="0" r="r" b="b"/>
                    <a:pathLst>
                      <a:path w="169" h="81">
                        <a:moveTo>
                          <a:pt x="0" y="37"/>
                        </a:moveTo>
                        <a:lnTo>
                          <a:pt x="4" y="37"/>
                        </a:lnTo>
                        <a:lnTo>
                          <a:pt x="8" y="37"/>
                        </a:lnTo>
                        <a:lnTo>
                          <a:pt x="12" y="37"/>
                        </a:lnTo>
                        <a:lnTo>
                          <a:pt x="16" y="37"/>
                        </a:lnTo>
                        <a:lnTo>
                          <a:pt x="19" y="37"/>
                        </a:lnTo>
                        <a:lnTo>
                          <a:pt x="23" y="33"/>
                        </a:lnTo>
                        <a:lnTo>
                          <a:pt x="27" y="33"/>
                        </a:lnTo>
                        <a:lnTo>
                          <a:pt x="27" y="29"/>
                        </a:lnTo>
                        <a:lnTo>
                          <a:pt x="31" y="29"/>
                        </a:lnTo>
                        <a:lnTo>
                          <a:pt x="35" y="29"/>
                        </a:lnTo>
                        <a:lnTo>
                          <a:pt x="39" y="29"/>
                        </a:lnTo>
                        <a:lnTo>
                          <a:pt x="39" y="25"/>
                        </a:lnTo>
                        <a:lnTo>
                          <a:pt x="42" y="25"/>
                        </a:lnTo>
                        <a:lnTo>
                          <a:pt x="46" y="25"/>
                        </a:lnTo>
                        <a:lnTo>
                          <a:pt x="46" y="21"/>
                        </a:lnTo>
                        <a:lnTo>
                          <a:pt x="50" y="21"/>
                        </a:lnTo>
                        <a:lnTo>
                          <a:pt x="54" y="17"/>
                        </a:lnTo>
                        <a:lnTo>
                          <a:pt x="54" y="21"/>
                        </a:lnTo>
                        <a:lnTo>
                          <a:pt x="58" y="17"/>
                        </a:lnTo>
                        <a:lnTo>
                          <a:pt x="62" y="17"/>
                        </a:lnTo>
                        <a:lnTo>
                          <a:pt x="65" y="17"/>
                        </a:lnTo>
                        <a:lnTo>
                          <a:pt x="69" y="17"/>
                        </a:lnTo>
                        <a:lnTo>
                          <a:pt x="69" y="13"/>
                        </a:lnTo>
                        <a:lnTo>
                          <a:pt x="73" y="13"/>
                        </a:lnTo>
                        <a:lnTo>
                          <a:pt x="77" y="13"/>
                        </a:lnTo>
                        <a:lnTo>
                          <a:pt x="77" y="8"/>
                        </a:lnTo>
                        <a:lnTo>
                          <a:pt x="81" y="8"/>
                        </a:lnTo>
                        <a:lnTo>
                          <a:pt x="85" y="8"/>
                        </a:lnTo>
                        <a:lnTo>
                          <a:pt x="88" y="8"/>
                        </a:lnTo>
                        <a:lnTo>
                          <a:pt x="88" y="4"/>
                        </a:lnTo>
                        <a:lnTo>
                          <a:pt x="92" y="4"/>
                        </a:lnTo>
                        <a:lnTo>
                          <a:pt x="96" y="4"/>
                        </a:lnTo>
                        <a:lnTo>
                          <a:pt x="100" y="4"/>
                        </a:lnTo>
                        <a:lnTo>
                          <a:pt x="104" y="4"/>
                        </a:lnTo>
                        <a:lnTo>
                          <a:pt x="108" y="4"/>
                        </a:lnTo>
                        <a:lnTo>
                          <a:pt x="111" y="4"/>
                        </a:lnTo>
                        <a:lnTo>
                          <a:pt x="115" y="4"/>
                        </a:lnTo>
                        <a:lnTo>
                          <a:pt x="119" y="0"/>
                        </a:lnTo>
                        <a:lnTo>
                          <a:pt x="123" y="0"/>
                        </a:lnTo>
                        <a:lnTo>
                          <a:pt x="127" y="0"/>
                        </a:lnTo>
                        <a:lnTo>
                          <a:pt x="131" y="0"/>
                        </a:lnTo>
                        <a:lnTo>
                          <a:pt x="134" y="0"/>
                        </a:lnTo>
                        <a:lnTo>
                          <a:pt x="138" y="0"/>
                        </a:lnTo>
                        <a:lnTo>
                          <a:pt x="142" y="0"/>
                        </a:lnTo>
                        <a:lnTo>
                          <a:pt x="146" y="0"/>
                        </a:lnTo>
                        <a:lnTo>
                          <a:pt x="146" y="4"/>
                        </a:lnTo>
                        <a:lnTo>
                          <a:pt x="146" y="8"/>
                        </a:lnTo>
                        <a:lnTo>
                          <a:pt x="150" y="8"/>
                        </a:lnTo>
                        <a:lnTo>
                          <a:pt x="150" y="13"/>
                        </a:lnTo>
                        <a:lnTo>
                          <a:pt x="150" y="17"/>
                        </a:lnTo>
                        <a:lnTo>
                          <a:pt x="150" y="21"/>
                        </a:lnTo>
                        <a:lnTo>
                          <a:pt x="150" y="25"/>
                        </a:lnTo>
                        <a:lnTo>
                          <a:pt x="154" y="25"/>
                        </a:lnTo>
                        <a:lnTo>
                          <a:pt x="154" y="29"/>
                        </a:lnTo>
                        <a:lnTo>
                          <a:pt x="157" y="29"/>
                        </a:lnTo>
                        <a:lnTo>
                          <a:pt x="157" y="33"/>
                        </a:lnTo>
                        <a:lnTo>
                          <a:pt x="157" y="37"/>
                        </a:lnTo>
                        <a:lnTo>
                          <a:pt x="161" y="37"/>
                        </a:lnTo>
                        <a:lnTo>
                          <a:pt x="161" y="41"/>
                        </a:lnTo>
                        <a:lnTo>
                          <a:pt x="165" y="41"/>
                        </a:lnTo>
                        <a:lnTo>
                          <a:pt x="165" y="45"/>
                        </a:lnTo>
                        <a:lnTo>
                          <a:pt x="169" y="49"/>
                        </a:lnTo>
                        <a:lnTo>
                          <a:pt x="169" y="53"/>
                        </a:lnTo>
                        <a:lnTo>
                          <a:pt x="165" y="53"/>
                        </a:lnTo>
                        <a:lnTo>
                          <a:pt x="165" y="57"/>
                        </a:lnTo>
                        <a:lnTo>
                          <a:pt x="161" y="61"/>
                        </a:lnTo>
                        <a:lnTo>
                          <a:pt x="157" y="61"/>
                        </a:lnTo>
                        <a:lnTo>
                          <a:pt x="157" y="65"/>
                        </a:lnTo>
                        <a:lnTo>
                          <a:pt x="154" y="65"/>
                        </a:lnTo>
                        <a:lnTo>
                          <a:pt x="154" y="69"/>
                        </a:lnTo>
                        <a:lnTo>
                          <a:pt x="154" y="73"/>
                        </a:lnTo>
                        <a:lnTo>
                          <a:pt x="154" y="77"/>
                        </a:lnTo>
                        <a:lnTo>
                          <a:pt x="154" y="81"/>
                        </a:lnTo>
                        <a:lnTo>
                          <a:pt x="154" y="77"/>
                        </a:lnTo>
                        <a:lnTo>
                          <a:pt x="150" y="81"/>
                        </a:lnTo>
                        <a:lnTo>
                          <a:pt x="150" y="77"/>
                        </a:lnTo>
                        <a:lnTo>
                          <a:pt x="150" y="73"/>
                        </a:lnTo>
                        <a:lnTo>
                          <a:pt x="146" y="73"/>
                        </a:lnTo>
                        <a:lnTo>
                          <a:pt x="142" y="73"/>
                        </a:lnTo>
                        <a:lnTo>
                          <a:pt x="142" y="77"/>
                        </a:lnTo>
                        <a:lnTo>
                          <a:pt x="138" y="77"/>
                        </a:lnTo>
                        <a:lnTo>
                          <a:pt x="134" y="77"/>
                        </a:lnTo>
                        <a:lnTo>
                          <a:pt x="134" y="73"/>
                        </a:lnTo>
                        <a:lnTo>
                          <a:pt x="134" y="69"/>
                        </a:lnTo>
                        <a:lnTo>
                          <a:pt x="131" y="69"/>
                        </a:lnTo>
                        <a:lnTo>
                          <a:pt x="127" y="65"/>
                        </a:lnTo>
                        <a:lnTo>
                          <a:pt x="127" y="61"/>
                        </a:lnTo>
                        <a:lnTo>
                          <a:pt x="127" y="57"/>
                        </a:lnTo>
                        <a:lnTo>
                          <a:pt x="123" y="57"/>
                        </a:lnTo>
                        <a:lnTo>
                          <a:pt x="119" y="57"/>
                        </a:lnTo>
                        <a:lnTo>
                          <a:pt x="119" y="53"/>
                        </a:lnTo>
                        <a:lnTo>
                          <a:pt x="115" y="53"/>
                        </a:lnTo>
                        <a:lnTo>
                          <a:pt x="115" y="49"/>
                        </a:lnTo>
                        <a:lnTo>
                          <a:pt x="111" y="49"/>
                        </a:lnTo>
                        <a:lnTo>
                          <a:pt x="111" y="45"/>
                        </a:lnTo>
                        <a:lnTo>
                          <a:pt x="108" y="45"/>
                        </a:lnTo>
                        <a:lnTo>
                          <a:pt x="104" y="45"/>
                        </a:lnTo>
                        <a:lnTo>
                          <a:pt x="100" y="45"/>
                        </a:lnTo>
                        <a:lnTo>
                          <a:pt x="96" y="45"/>
                        </a:lnTo>
                        <a:lnTo>
                          <a:pt x="96" y="49"/>
                        </a:lnTo>
                        <a:lnTo>
                          <a:pt x="92" y="49"/>
                        </a:lnTo>
                        <a:lnTo>
                          <a:pt x="88" y="49"/>
                        </a:lnTo>
                        <a:lnTo>
                          <a:pt x="85" y="49"/>
                        </a:lnTo>
                        <a:lnTo>
                          <a:pt x="81" y="49"/>
                        </a:lnTo>
                        <a:lnTo>
                          <a:pt x="77" y="49"/>
                        </a:lnTo>
                        <a:lnTo>
                          <a:pt x="73" y="45"/>
                        </a:lnTo>
                        <a:lnTo>
                          <a:pt x="69" y="45"/>
                        </a:lnTo>
                        <a:lnTo>
                          <a:pt x="65" y="45"/>
                        </a:lnTo>
                        <a:lnTo>
                          <a:pt x="62" y="45"/>
                        </a:lnTo>
                        <a:lnTo>
                          <a:pt x="58" y="45"/>
                        </a:lnTo>
                        <a:lnTo>
                          <a:pt x="54" y="45"/>
                        </a:lnTo>
                        <a:lnTo>
                          <a:pt x="54" y="49"/>
                        </a:lnTo>
                        <a:lnTo>
                          <a:pt x="54" y="45"/>
                        </a:lnTo>
                        <a:lnTo>
                          <a:pt x="50" y="45"/>
                        </a:lnTo>
                        <a:lnTo>
                          <a:pt x="50" y="41"/>
                        </a:lnTo>
                        <a:lnTo>
                          <a:pt x="46" y="41"/>
                        </a:lnTo>
                        <a:lnTo>
                          <a:pt x="42" y="41"/>
                        </a:lnTo>
                        <a:lnTo>
                          <a:pt x="39" y="41"/>
                        </a:lnTo>
                        <a:lnTo>
                          <a:pt x="35" y="41"/>
                        </a:lnTo>
                        <a:lnTo>
                          <a:pt x="35" y="45"/>
                        </a:lnTo>
                        <a:lnTo>
                          <a:pt x="31" y="45"/>
                        </a:lnTo>
                        <a:lnTo>
                          <a:pt x="31" y="49"/>
                        </a:lnTo>
                        <a:lnTo>
                          <a:pt x="31" y="53"/>
                        </a:lnTo>
                        <a:lnTo>
                          <a:pt x="27" y="53"/>
                        </a:lnTo>
                        <a:lnTo>
                          <a:pt x="27" y="49"/>
                        </a:lnTo>
                        <a:lnTo>
                          <a:pt x="23" y="49"/>
                        </a:lnTo>
                        <a:lnTo>
                          <a:pt x="19" y="49"/>
                        </a:lnTo>
                        <a:lnTo>
                          <a:pt x="19" y="45"/>
                        </a:lnTo>
                        <a:lnTo>
                          <a:pt x="19" y="49"/>
                        </a:lnTo>
                        <a:lnTo>
                          <a:pt x="16" y="45"/>
                        </a:lnTo>
                        <a:lnTo>
                          <a:pt x="12" y="45"/>
                        </a:lnTo>
                        <a:lnTo>
                          <a:pt x="8" y="45"/>
                        </a:lnTo>
                        <a:lnTo>
                          <a:pt x="8" y="41"/>
                        </a:lnTo>
                        <a:lnTo>
                          <a:pt x="4" y="41"/>
                        </a:lnTo>
                        <a:lnTo>
                          <a:pt x="0" y="41"/>
                        </a:lnTo>
                        <a:lnTo>
                          <a:pt x="0" y="37"/>
                        </a:lnTo>
                        <a:close/>
                      </a:path>
                    </a:pathLst>
                  </a:custGeom>
                  <a:solidFill>
                    <a:srgbClr val="FF0000"/>
                  </a:solidFill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82" name="Freeform 958">
                    <a:extLst>
                      <a:ext uri="{FF2B5EF4-FFF2-40B4-BE49-F238E27FC236}">
                        <a16:creationId xmlns:a16="http://schemas.microsoft.com/office/drawing/2014/main" id="{0A70CD9C-A644-6CBD-CB1C-2A43AB37054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3" y="1659"/>
                    <a:ext cx="50" cy="26"/>
                  </a:xfrm>
                  <a:custGeom>
                    <a:avLst/>
                    <a:gdLst>
                      <a:gd name="T0" fmla="*/ 4 w 50"/>
                      <a:gd name="T1" fmla="*/ 8 h 25"/>
                      <a:gd name="T2" fmla="*/ 8 w 50"/>
                      <a:gd name="T3" fmla="*/ 8 h 25"/>
                      <a:gd name="T4" fmla="*/ 12 w 50"/>
                      <a:gd name="T5" fmla="*/ 8 h 25"/>
                      <a:gd name="T6" fmla="*/ 12 w 50"/>
                      <a:gd name="T7" fmla="*/ 4 h 25"/>
                      <a:gd name="T8" fmla="*/ 15 w 50"/>
                      <a:gd name="T9" fmla="*/ 4 h 25"/>
                      <a:gd name="T10" fmla="*/ 19 w 50"/>
                      <a:gd name="T11" fmla="*/ 0 h 25"/>
                      <a:gd name="T12" fmla="*/ 23 w 50"/>
                      <a:gd name="T13" fmla="*/ 0 h 25"/>
                      <a:gd name="T14" fmla="*/ 23 w 50"/>
                      <a:gd name="T15" fmla="*/ 4 h 25"/>
                      <a:gd name="T16" fmla="*/ 27 w 50"/>
                      <a:gd name="T17" fmla="*/ 4 h 25"/>
                      <a:gd name="T18" fmla="*/ 31 w 50"/>
                      <a:gd name="T19" fmla="*/ 4 h 25"/>
                      <a:gd name="T20" fmla="*/ 31 w 50"/>
                      <a:gd name="T21" fmla="*/ 8 h 25"/>
                      <a:gd name="T22" fmla="*/ 35 w 50"/>
                      <a:gd name="T23" fmla="*/ 8 h 25"/>
                      <a:gd name="T24" fmla="*/ 38 w 50"/>
                      <a:gd name="T25" fmla="*/ 8 h 25"/>
                      <a:gd name="T26" fmla="*/ 42 w 50"/>
                      <a:gd name="T27" fmla="*/ 8 h 25"/>
                      <a:gd name="T28" fmla="*/ 46 w 50"/>
                      <a:gd name="T29" fmla="*/ 8 h 25"/>
                      <a:gd name="T30" fmla="*/ 50 w 50"/>
                      <a:gd name="T31" fmla="*/ 8 h 25"/>
                      <a:gd name="T32" fmla="*/ 50 w 50"/>
                      <a:gd name="T33" fmla="*/ 13 h 25"/>
                      <a:gd name="T34" fmla="*/ 50 w 50"/>
                      <a:gd name="T35" fmla="*/ 17 h 25"/>
                      <a:gd name="T36" fmla="*/ 46 w 50"/>
                      <a:gd name="T37" fmla="*/ 17 h 25"/>
                      <a:gd name="T38" fmla="*/ 42 w 50"/>
                      <a:gd name="T39" fmla="*/ 17 h 25"/>
                      <a:gd name="T40" fmla="*/ 38 w 50"/>
                      <a:gd name="T41" fmla="*/ 17 h 25"/>
                      <a:gd name="T42" fmla="*/ 38 w 50"/>
                      <a:gd name="T43" fmla="*/ 21 h 25"/>
                      <a:gd name="T44" fmla="*/ 38 w 50"/>
                      <a:gd name="T45" fmla="*/ 17 h 25"/>
                      <a:gd name="T46" fmla="*/ 35 w 50"/>
                      <a:gd name="T47" fmla="*/ 17 h 25"/>
                      <a:gd name="T48" fmla="*/ 31 w 50"/>
                      <a:gd name="T49" fmla="*/ 17 h 25"/>
                      <a:gd name="T50" fmla="*/ 27 w 50"/>
                      <a:gd name="T51" fmla="*/ 17 h 25"/>
                      <a:gd name="T52" fmla="*/ 27 w 50"/>
                      <a:gd name="T53" fmla="*/ 21 h 25"/>
                      <a:gd name="T54" fmla="*/ 23 w 50"/>
                      <a:gd name="T55" fmla="*/ 21 h 25"/>
                      <a:gd name="T56" fmla="*/ 19 w 50"/>
                      <a:gd name="T57" fmla="*/ 21 h 25"/>
                      <a:gd name="T58" fmla="*/ 15 w 50"/>
                      <a:gd name="T59" fmla="*/ 21 h 25"/>
                      <a:gd name="T60" fmla="*/ 15 w 50"/>
                      <a:gd name="T61" fmla="*/ 25 h 25"/>
                      <a:gd name="T62" fmla="*/ 12 w 50"/>
                      <a:gd name="T63" fmla="*/ 25 h 25"/>
                      <a:gd name="T64" fmla="*/ 12 w 50"/>
                      <a:gd name="T65" fmla="*/ 21 h 25"/>
                      <a:gd name="T66" fmla="*/ 12 w 50"/>
                      <a:gd name="T67" fmla="*/ 17 h 25"/>
                      <a:gd name="T68" fmla="*/ 8 w 50"/>
                      <a:gd name="T69" fmla="*/ 17 h 25"/>
                      <a:gd name="T70" fmla="*/ 8 w 50"/>
                      <a:gd name="T71" fmla="*/ 13 h 25"/>
                      <a:gd name="T72" fmla="*/ 4 w 50"/>
                      <a:gd name="T73" fmla="*/ 13 h 25"/>
                      <a:gd name="T74" fmla="*/ 4 w 50"/>
                      <a:gd name="T75" fmla="*/ 17 h 25"/>
                      <a:gd name="T76" fmla="*/ 0 w 50"/>
                      <a:gd name="T77" fmla="*/ 17 h 25"/>
                      <a:gd name="T78" fmla="*/ 0 w 50"/>
                      <a:gd name="T79" fmla="*/ 13 h 25"/>
                      <a:gd name="T80" fmla="*/ 0 w 50"/>
                      <a:gd name="T81" fmla="*/ 8 h 25"/>
                      <a:gd name="T82" fmla="*/ 4 w 50"/>
                      <a:gd name="T83" fmla="*/ 8 h 2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</a:cxnLst>
                    <a:rect l="0" t="0" r="r" b="b"/>
                    <a:pathLst>
                      <a:path w="50" h="25">
                        <a:moveTo>
                          <a:pt x="4" y="8"/>
                        </a:moveTo>
                        <a:lnTo>
                          <a:pt x="8" y="8"/>
                        </a:lnTo>
                        <a:lnTo>
                          <a:pt x="12" y="8"/>
                        </a:lnTo>
                        <a:lnTo>
                          <a:pt x="12" y="4"/>
                        </a:lnTo>
                        <a:lnTo>
                          <a:pt x="15" y="4"/>
                        </a:lnTo>
                        <a:lnTo>
                          <a:pt x="19" y="0"/>
                        </a:lnTo>
                        <a:lnTo>
                          <a:pt x="23" y="0"/>
                        </a:lnTo>
                        <a:lnTo>
                          <a:pt x="23" y="4"/>
                        </a:lnTo>
                        <a:lnTo>
                          <a:pt x="27" y="4"/>
                        </a:lnTo>
                        <a:lnTo>
                          <a:pt x="31" y="4"/>
                        </a:lnTo>
                        <a:lnTo>
                          <a:pt x="31" y="8"/>
                        </a:lnTo>
                        <a:lnTo>
                          <a:pt x="35" y="8"/>
                        </a:lnTo>
                        <a:lnTo>
                          <a:pt x="38" y="8"/>
                        </a:lnTo>
                        <a:lnTo>
                          <a:pt x="42" y="8"/>
                        </a:lnTo>
                        <a:lnTo>
                          <a:pt x="46" y="8"/>
                        </a:lnTo>
                        <a:lnTo>
                          <a:pt x="50" y="8"/>
                        </a:lnTo>
                        <a:lnTo>
                          <a:pt x="50" y="13"/>
                        </a:lnTo>
                        <a:lnTo>
                          <a:pt x="50" y="17"/>
                        </a:lnTo>
                        <a:lnTo>
                          <a:pt x="46" y="17"/>
                        </a:lnTo>
                        <a:lnTo>
                          <a:pt x="42" y="17"/>
                        </a:lnTo>
                        <a:lnTo>
                          <a:pt x="38" y="17"/>
                        </a:lnTo>
                        <a:lnTo>
                          <a:pt x="38" y="21"/>
                        </a:lnTo>
                        <a:lnTo>
                          <a:pt x="38" y="17"/>
                        </a:lnTo>
                        <a:lnTo>
                          <a:pt x="35" y="17"/>
                        </a:lnTo>
                        <a:lnTo>
                          <a:pt x="31" y="17"/>
                        </a:lnTo>
                        <a:lnTo>
                          <a:pt x="27" y="17"/>
                        </a:lnTo>
                        <a:lnTo>
                          <a:pt x="27" y="21"/>
                        </a:lnTo>
                        <a:lnTo>
                          <a:pt x="23" y="21"/>
                        </a:lnTo>
                        <a:lnTo>
                          <a:pt x="19" y="21"/>
                        </a:lnTo>
                        <a:lnTo>
                          <a:pt x="15" y="21"/>
                        </a:lnTo>
                        <a:lnTo>
                          <a:pt x="15" y="25"/>
                        </a:lnTo>
                        <a:lnTo>
                          <a:pt x="12" y="25"/>
                        </a:lnTo>
                        <a:lnTo>
                          <a:pt x="12" y="21"/>
                        </a:lnTo>
                        <a:lnTo>
                          <a:pt x="12" y="17"/>
                        </a:lnTo>
                        <a:lnTo>
                          <a:pt x="8" y="17"/>
                        </a:lnTo>
                        <a:lnTo>
                          <a:pt x="8" y="13"/>
                        </a:lnTo>
                        <a:lnTo>
                          <a:pt x="4" y="13"/>
                        </a:lnTo>
                        <a:lnTo>
                          <a:pt x="4" y="17"/>
                        </a:lnTo>
                        <a:lnTo>
                          <a:pt x="0" y="17"/>
                        </a:lnTo>
                        <a:lnTo>
                          <a:pt x="0" y="13"/>
                        </a:lnTo>
                        <a:lnTo>
                          <a:pt x="0" y="8"/>
                        </a:lnTo>
                        <a:lnTo>
                          <a:pt x="4" y="8"/>
                        </a:lnTo>
                        <a:close/>
                      </a:path>
                    </a:pathLst>
                  </a:custGeom>
                  <a:solidFill>
                    <a:srgbClr val="FF0000"/>
                  </a:solidFill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83" name="Freeform 959">
                    <a:extLst>
                      <a:ext uri="{FF2B5EF4-FFF2-40B4-BE49-F238E27FC236}">
                        <a16:creationId xmlns:a16="http://schemas.microsoft.com/office/drawing/2014/main" id="{07EE7BA7-AD51-A2EA-F39F-0D4D32C388D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232" y="1668"/>
                    <a:ext cx="60" cy="24"/>
                  </a:xfrm>
                  <a:custGeom>
                    <a:avLst/>
                    <a:gdLst>
                      <a:gd name="T0" fmla="*/ 0 w 61"/>
                      <a:gd name="T1" fmla="*/ 0 h 25"/>
                      <a:gd name="T2" fmla="*/ 4 w 61"/>
                      <a:gd name="T3" fmla="*/ 0 h 25"/>
                      <a:gd name="T4" fmla="*/ 8 w 61"/>
                      <a:gd name="T5" fmla="*/ 0 h 25"/>
                      <a:gd name="T6" fmla="*/ 11 w 61"/>
                      <a:gd name="T7" fmla="*/ 0 h 25"/>
                      <a:gd name="T8" fmla="*/ 11 w 61"/>
                      <a:gd name="T9" fmla="*/ 5 h 25"/>
                      <a:gd name="T10" fmla="*/ 15 w 61"/>
                      <a:gd name="T11" fmla="*/ 5 h 25"/>
                      <a:gd name="T12" fmla="*/ 19 w 61"/>
                      <a:gd name="T13" fmla="*/ 5 h 25"/>
                      <a:gd name="T14" fmla="*/ 23 w 61"/>
                      <a:gd name="T15" fmla="*/ 5 h 25"/>
                      <a:gd name="T16" fmla="*/ 27 w 61"/>
                      <a:gd name="T17" fmla="*/ 5 h 25"/>
                      <a:gd name="T18" fmla="*/ 31 w 61"/>
                      <a:gd name="T19" fmla="*/ 5 h 25"/>
                      <a:gd name="T20" fmla="*/ 34 w 61"/>
                      <a:gd name="T21" fmla="*/ 5 h 25"/>
                      <a:gd name="T22" fmla="*/ 38 w 61"/>
                      <a:gd name="T23" fmla="*/ 5 h 25"/>
                      <a:gd name="T24" fmla="*/ 38 w 61"/>
                      <a:gd name="T25" fmla="*/ 9 h 25"/>
                      <a:gd name="T26" fmla="*/ 42 w 61"/>
                      <a:gd name="T27" fmla="*/ 9 h 25"/>
                      <a:gd name="T28" fmla="*/ 46 w 61"/>
                      <a:gd name="T29" fmla="*/ 9 h 25"/>
                      <a:gd name="T30" fmla="*/ 50 w 61"/>
                      <a:gd name="T31" fmla="*/ 9 h 25"/>
                      <a:gd name="T32" fmla="*/ 54 w 61"/>
                      <a:gd name="T33" fmla="*/ 9 h 25"/>
                      <a:gd name="T34" fmla="*/ 54 w 61"/>
                      <a:gd name="T35" fmla="*/ 13 h 25"/>
                      <a:gd name="T36" fmla="*/ 57 w 61"/>
                      <a:gd name="T37" fmla="*/ 13 h 25"/>
                      <a:gd name="T38" fmla="*/ 61 w 61"/>
                      <a:gd name="T39" fmla="*/ 17 h 25"/>
                      <a:gd name="T40" fmla="*/ 57 w 61"/>
                      <a:gd name="T41" fmla="*/ 17 h 25"/>
                      <a:gd name="T42" fmla="*/ 54 w 61"/>
                      <a:gd name="T43" fmla="*/ 17 h 25"/>
                      <a:gd name="T44" fmla="*/ 50 w 61"/>
                      <a:gd name="T45" fmla="*/ 17 h 25"/>
                      <a:gd name="T46" fmla="*/ 46 w 61"/>
                      <a:gd name="T47" fmla="*/ 17 h 25"/>
                      <a:gd name="T48" fmla="*/ 42 w 61"/>
                      <a:gd name="T49" fmla="*/ 17 h 25"/>
                      <a:gd name="T50" fmla="*/ 38 w 61"/>
                      <a:gd name="T51" fmla="*/ 21 h 25"/>
                      <a:gd name="T52" fmla="*/ 34 w 61"/>
                      <a:gd name="T53" fmla="*/ 21 h 25"/>
                      <a:gd name="T54" fmla="*/ 31 w 61"/>
                      <a:gd name="T55" fmla="*/ 21 h 25"/>
                      <a:gd name="T56" fmla="*/ 27 w 61"/>
                      <a:gd name="T57" fmla="*/ 21 h 25"/>
                      <a:gd name="T58" fmla="*/ 27 w 61"/>
                      <a:gd name="T59" fmla="*/ 25 h 25"/>
                      <a:gd name="T60" fmla="*/ 23 w 61"/>
                      <a:gd name="T61" fmla="*/ 25 h 25"/>
                      <a:gd name="T62" fmla="*/ 19 w 61"/>
                      <a:gd name="T63" fmla="*/ 25 h 25"/>
                      <a:gd name="T64" fmla="*/ 19 w 61"/>
                      <a:gd name="T65" fmla="*/ 21 h 25"/>
                      <a:gd name="T66" fmla="*/ 15 w 61"/>
                      <a:gd name="T67" fmla="*/ 21 h 25"/>
                      <a:gd name="T68" fmla="*/ 11 w 61"/>
                      <a:gd name="T69" fmla="*/ 21 h 25"/>
                      <a:gd name="T70" fmla="*/ 8 w 61"/>
                      <a:gd name="T71" fmla="*/ 21 h 25"/>
                      <a:gd name="T72" fmla="*/ 8 w 61"/>
                      <a:gd name="T73" fmla="*/ 17 h 25"/>
                      <a:gd name="T74" fmla="*/ 4 w 61"/>
                      <a:gd name="T75" fmla="*/ 17 h 25"/>
                      <a:gd name="T76" fmla="*/ 0 w 61"/>
                      <a:gd name="T77" fmla="*/ 13 h 25"/>
                      <a:gd name="T78" fmla="*/ 0 w 61"/>
                      <a:gd name="T79" fmla="*/ 9 h 25"/>
                      <a:gd name="T80" fmla="*/ 4 w 61"/>
                      <a:gd name="T81" fmla="*/ 9 h 25"/>
                      <a:gd name="T82" fmla="*/ 4 w 61"/>
                      <a:gd name="T83" fmla="*/ 5 h 25"/>
                      <a:gd name="T84" fmla="*/ 0 w 61"/>
                      <a:gd name="T85" fmla="*/ 5 h 25"/>
                      <a:gd name="T86" fmla="*/ 0 w 61"/>
                      <a:gd name="T87" fmla="*/ 0 h 2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</a:cxnLst>
                    <a:rect l="0" t="0" r="r" b="b"/>
                    <a:pathLst>
                      <a:path w="61" h="25">
                        <a:moveTo>
                          <a:pt x="0" y="0"/>
                        </a:moveTo>
                        <a:lnTo>
                          <a:pt x="4" y="0"/>
                        </a:lnTo>
                        <a:lnTo>
                          <a:pt x="8" y="0"/>
                        </a:lnTo>
                        <a:lnTo>
                          <a:pt x="11" y="0"/>
                        </a:lnTo>
                        <a:lnTo>
                          <a:pt x="11" y="5"/>
                        </a:lnTo>
                        <a:lnTo>
                          <a:pt x="15" y="5"/>
                        </a:lnTo>
                        <a:lnTo>
                          <a:pt x="19" y="5"/>
                        </a:lnTo>
                        <a:lnTo>
                          <a:pt x="23" y="5"/>
                        </a:lnTo>
                        <a:lnTo>
                          <a:pt x="27" y="5"/>
                        </a:lnTo>
                        <a:lnTo>
                          <a:pt x="31" y="5"/>
                        </a:lnTo>
                        <a:lnTo>
                          <a:pt x="34" y="5"/>
                        </a:lnTo>
                        <a:lnTo>
                          <a:pt x="38" y="5"/>
                        </a:lnTo>
                        <a:lnTo>
                          <a:pt x="38" y="9"/>
                        </a:lnTo>
                        <a:lnTo>
                          <a:pt x="42" y="9"/>
                        </a:lnTo>
                        <a:lnTo>
                          <a:pt x="46" y="9"/>
                        </a:lnTo>
                        <a:lnTo>
                          <a:pt x="50" y="9"/>
                        </a:lnTo>
                        <a:lnTo>
                          <a:pt x="54" y="9"/>
                        </a:lnTo>
                        <a:lnTo>
                          <a:pt x="54" y="13"/>
                        </a:lnTo>
                        <a:lnTo>
                          <a:pt x="57" y="13"/>
                        </a:lnTo>
                        <a:lnTo>
                          <a:pt x="61" y="17"/>
                        </a:lnTo>
                        <a:lnTo>
                          <a:pt x="57" y="17"/>
                        </a:lnTo>
                        <a:lnTo>
                          <a:pt x="54" y="17"/>
                        </a:lnTo>
                        <a:lnTo>
                          <a:pt x="50" y="17"/>
                        </a:lnTo>
                        <a:lnTo>
                          <a:pt x="46" y="17"/>
                        </a:lnTo>
                        <a:lnTo>
                          <a:pt x="42" y="17"/>
                        </a:lnTo>
                        <a:lnTo>
                          <a:pt x="38" y="21"/>
                        </a:lnTo>
                        <a:lnTo>
                          <a:pt x="34" y="21"/>
                        </a:lnTo>
                        <a:lnTo>
                          <a:pt x="31" y="21"/>
                        </a:lnTo>
                        <a:lnTo>
                          <a:pt x="27" y="21"/>
                        </a:lnTo>
                        <a:lnTo>
                          <a:pt x="27" y="25"/>
                        </a:lnTo>
                        <a:lnTo>
                          <a:pt x="23" y="25"/>
                        </a:lnTo>
                        <a:lnTo>
                          <a:pt x="19" y="25"/>
                        </a:lnTo>
                        <a:lnTo>
                          <a:pt x="19" y="21"/>
                        </a:lnTo>
                        <a:lnTo>
                          <a:pt x="15" y="21"/>
                        </a:lnTo>
                        <a:lnTo>
                          <a:pt x="11" y="21"/>
                        </a:lnTo>
                        <a:lnTo>
                          <a:pt x="8" y="21"/>
                        </a:lnTo>
                        <a:lnTo>
                          <a:pt x="8" y="17"/>
                        </a:lnTo>
                        <a:lnTo>
                          <a:pt x="4" y="17"/>
                        </a:lnTo>
                        <a:lnTo>
                          <a:pt x="0" y="13"/>
                        </a:lnTo>
                        <a:lnTo>
                          <a:pt x="0" y="9"/>
                        </a:lnTo>
                        <a:lnTo>
                          <a:pt x="4" y="9"/>
                        </a:lnTo>
                        <a:lnTo>
                          <a:pt x="4" y="5"/>
                        </a:lnTo>
                        <a:lnTo>
                          <a:pt x="0" y="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0000"/>
                  </a:solidFill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84" name="Freeform 960">
                    <a:extLst>
                      <a:ext uri="{FF2B5EF4-FFF2-40B4-BE49-F238E27FC236}">
                        <a16:creationId xmlns:a16="http://schemas.microsoft.com/office/drawing/2014/main" id="{8C0739A0-FA0B-F497-0191-EDAE7E878B9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220" y="1680"/>
                    <a:ext cx="26" cy="37"/>
                  </a:xfrm>
                  <a:custGeom>
                    <a:avLst/>
                    <a:gdLst>
                      <a:gd name="T0" fmla="*/ 12 w 27"/>
                      <a:gd name="T1" fmla="*/ 0 h 36"/>
                      <a:gd name="T2" fmla="*/ 16 w 27"/>
                      <a:gd name="T3" fmla="*/ 4 h 36"/>
                      <a:gd name="T4" fmla="*/ 20 w 27"/>
                      <a:gd name="T5" fmla="*/ 4 h 36"/>
                      <a:gd name="T6" fmla="*/ 16 w 27"/>
                      <a:gd name="T7" fmla="*/ 8 h 36"/>
                      <a:gd name="T8" fmla="*/ 16 w 27"/>
                      <a:gd name="T9" fmla="*/ 12 h 36"/>
                      <a:gd name="T10" fmla="*/ 16 w 27"/>
                      <a:gd name="T11" fmla="*/ 16 h 36"/>
                      <a:gd name="T12" fmla="*/ 12 w 27"/>
                      <a:gd name="T13" fmla="*/ 16 h 36"/>
                      <a:gd name="T14" fmla="*/ 16 w 27"/>
                      <a:gd name="T15" fmla="*/ 20 h 36"/>
                      <a:gd name="T16" fmla="*/ 16 w 27"/>
                      <a:gd name="T17" fmla="*/ 24 h 36"/>
                      <a:gd name="T18" fmla="*/ 20 w 27"/>
                      <a:gd name="T19" fmla="*/ 24 h 36"/>
                      <a:gd name="T20" fmla="*/ 20 w 27"/>
                      <a:gd name="T21" fmla="*/ 28 h 36"/>
                      <a:gd name="T22" fmla="*/ 23 w 27"/>
                      <a:gd name="T23" fmla="*/ 28 h 36"/>
                      <a:gd name="T24" fmla="*/ 23 w 27"/>
                      <a:gd name="T25" fmla="*/ 32 h 36"/>
                      <a:gd name="T26" fmla="*/ 27 w 27"/>
                      <a:gd name="T27" fmla="*/ 32 h 36"/>
                      <a:gd name="T28" fmla="*/ 27 w 27"/>
                      <a:gd name="T29" fmla="*/ 36 h 36"/>
                      <a:gd name="T30" fmla="*/ 23 w 27"/>
                      <a:gd name="T31" fmla="*/ 36 h 36"/>
                      <a:gd name="T32" fmla="*/ 20 w 27"/>
                      <a:gd name="T33" fmla="*/ 36 h 36"/>
                      <a:gd name="T34" fmla="*/ 16 w 27"/>
                      <a:gd name="T35" fmla="*/ 36 h 36"/>
                      <a:gd name="T36" fmla="*/ 20 w 27"/>
                      <a:gd name="T37" fmla="*/ 36 h 36"/>
                      <a:gd name="T38" fmla="*/ 16 w 27"/>
                      <a:gd name="T39" fmla="*/ 36 h 36"/>
                      <a:gd name="T40" fmla="*/ 16 w 27"/>
                      <a:gd name="T41" fmla="*/ 32 h 36"/>
                      <a:gd name="T42" fmla="*/ 20 w 27"/>
                      <a:gd name="T43" fmla="*/ 36 h 36"/>
                      <a:gd name="T44" fmla="*/ 20 w 27"/>
                      <a:gd name="T45" fmla="*/ 32 h 36"/>
                      <a:gd name="T46" fmla="*/ 16 w 27"/>
                      <a:gd name="T47" fmla="*/ 32 h 36"/>
                      <a:gd name="T48" fmla="*/ 20 w 27"/>
                      <a:gd name="T49" fmla="*/ 32 h 36"/>
                      <a:gd name="T50" fmla="*/ 16 w 27"/>
                      <a:gd name="T51" fmla="*/ 32 h 36"/>
                      <a:gd name="T52" fmla="*/ 12 w 27"/>
                      <a:gd name="T53" fmla="*/ 32 h 36"/>
                      <a:gd name="T54" fmla="*/ 12 w 27"/>
                      <a:gd name="T55" fmla="*/ 28 h 36"/>
                      <a:gd name="T56" fmla="*/ 12 w 27"/>
                      <a:gd name="T57" fmla="*/ 32 h 36"/>
                      <a:gd name="T58" fmla="*/ 12 w 27"/>
                      <a:gd name="T59" fmla="*/ 28 h 36"/>
                      <a:gd name="T60" fmla="*/ 8 w 27"/>
                      <a:gd name="T61" fmla="*/ 28 h 36"/>
                      <a:gd name="T62" fmla="*/ 4 w 27"/>
                      <a:gd name="T63" fmla="*/ 28 h 36"/>
                      <a:gd name="T64" fmla="*/ 8 w 27"/>
                      <a:gd name="T65" fmla="*/ 28 h 36"/>
                      <a:gd name="T66" fmla="*/ 8 w 27"/>
                      <a:gd name="T67" fmla="*/ 24 h 36"/>
                      <a:gd name="T68" fmla="*/ 4 w 27"/>
                      <a:gd name="T69" fmla="*/ 28 h 36"/>
                      <a:gd name="T70" fmla="*/ 4 w 27"/>
                      <a:gd name="T71" fmla="*/ 24 h 36"/>
                      <a:gd name="T72" fmla="*/ 4 w 27"/>
                      <a:gd name="T73" fmla="*/ 28 h 36"/>
                      <a:gd name="T74" fmla="*/ 4 w 27"/>
                      <a:gd name="T75" fmla="*/ 24 h 36"/>
                      <a:gd name="T76" fmla="*/ 0 w 27"/>
                      <a:gd name="T77" fmla="*/ 24 h 36"/>
                      <a:gd name="T78" fmla="*/ 0 w 27"/>
                      <a:gd name="T79" fmla="*/ 20 h 36"/>
                      <a:gd name="T80" fmla="*/ 0 w 27"/>
                      <a:gd name="T81" fmla="*/ 24 h 36"/>
                      <a:gd name="T82" fmla="*/ 4 w 27"/>
                      <a:gd name="T83" fmla="*/ 20 h 36"/>
                      <a:gd name="T84" fmla="*/ 0 w 27"/>
                      <a:gd name="T85" fmla="*/ 20 h 36"/>
                      <a:gd name="T86" fmla="*/ 0 w 27"/>
                      <a:gd name="T87" fmla="*/ 16 h 36"/>
                      <a:gd name="T88" fmla="*/ 4 w 27"/>
                      <a:gd name="T89" fmla="*/ 16 h 36"/>
                      <a:gd name="T90" fmla="*/ 8 w 27"/>
                      <a:gd name="T91" fmla="*/ 12 h 36"/>
                      <a:gd name="T92" fmla="*/ 8 w 27"/>
                      <a:gd name="T93" fmla="*/ 8 h 36"/>
                      <a:gd name="T94" fmla="*/ 12 w 27"/>
                      <a:gd name="T95" fmla="*/ 8 h 36"/>
                      <a:gd name="T96" fmla="*/ 12 w 27"/>
                      <a:gd name="T97" fmla="*/ 4 h 36"/>
                      <a:gd name="T98" fmla="*/ 12 w 27"/>
                      <a:gd name="T99" fmla="*/ 0 h 3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</a:cxnLst>
                    <a:rect l="0" t="0" r="r" b="b"/>
                    <a:pathLst>
                      <a:path w="27" h="36">
                        <a:moveTo>
                          <a:pt x="12" y="0"/>
                        </a:moveTo>
                        <a:lnTo>
                          <a:pt x="16" y="4"/>
                        </a:lnTo>
                        <a:lnTo>
                          <a:pt x="20" y="4"/>
                        </a:lnTo>
                        <a:lnTo>
                          <a:pt x="16" y="8"/>
                        </a:lnTo>
                        <a:lnTo>
                          <a:pt x="16" y="12"/>
                        </a:lnTo>
                        <a:lnTo>
                          <a:pt x="16" y="16"/>
                        </a:lnTo>
                        <a:lnTo>
                          <a:pt x="12" y="16"/>
                        </a:lnTo>
                        <a:lnTo>
                          <a:pt x="16" y="20"/>
                        </a:lnTo>
                        <a:lnTo>
                          <a:pt x="16" y="24"/>
                        </a:lnTo>
                        <a:lnTo>
                          <a:pt x="20" y="24"/>
                        </a:lnTo>
                        <a:lnTo>
                          <a:pt x="20" y="28"/>
                        </a:lnTo>
                        <a:lnTo>
                          <a:pt x="23" y="28"/>
                        </a:lnTo>
                        <a:lnTo>
                          <a:pt x="23" y="32"/>
                        </a:lnTo>
                        <a:lnTo>
                          <a:pt x="27" y="32"/>
                        </a:lnTo>
                        <a:lnTo>
                          <a:pt x="27" y="36"/>
                        </a:lnTo>
                        <a:lnTo>
                          <a:pt x="23" y="36"/>
                        </a:lnTo>
                        <a:lnTo>
                          <a:pt x="20" y="36"/>
                        </a:lnTo>
                        <a:lnTo>
                          <a:pt x="16" y="36"/>
                        </a:lnTo>
                        <a:lnTo>
                          <a:pt x="20" y="36"/>
                        </a:lnTo>
                        <a:lnTo>
                          <a:pt x="16" y="36"/>
                        </a:lnTo>
                        <a:lnTo>
                          <a:pt x="16" y="32"/>
                        </a:lnTo>
                        <a:lnTo>
                          <a:pt x="20" y="36"/>
                        </a:lnTo>
                        <a:lnTo>
                          <a:pt x="20" y="32"/>
                        </a:lnTo>
                        <a:lnTo>
                          <a:pt x="16" y="32"/>
                        </a:lnTo>
                        <a:lnTo>
                          <a:pt x="20" y="32"/>
                        </a:lnTo>
                        <a:lnTo>
                          <a:pt x="16" y="32"/>
                        </a:lnTo>
                        <a:lnTo>
                          <a:pt x="12" y="32"/>
                        </a:lnTo>
                        <a:lnTo>
                          <a:pt x="12" y="28"/>
                        </a:lnTo>
                        <a:lnTo>
                          <a:pt x="12" y="32"/>
                        </a:lnTo>
                        <a:lnTo>
                          <a:pt x="12" y="28"/>
                        </a:lnTo>
                        <a:lnTo>
                          <a:pt x="8" y="28"/>
                        </a:lnTo>
                        <a:lnTo>
                          <a:pt x="4" y="28"/>
                        </a:lnTo>
                        <a:lnTo>
                          <a:pt x="8" y="28"/>
                        </a:lnTo>
                        <a:lnTo>
                          <a:pt x="8" y="24"/>
                        </a:lnTo>
                        <a:lnTo>
                          <a:pt x="4" y="28"/>
                        </a:lnTo>
                        <a:lnTo>
                          <a:pt x="4" y="24"/>
                        </a:lnTo>
                        <a:lnTo>
                          <a:pt x="4" y="28"/>
                        </a:lnTo>
                        <a:lnTo>
                          <a:pt x="4" y="24"/>
                        </a:lnTo>
                        <a:lnTo>
                          <a:pt x="0" y="24"/>
                        </a:lnTo>
                        <a:lnTo>
                          <a:pt x="0" y="20"/>
                        </a:lnTo>
                        <a:lnTo>
                          <a:pt x="0" y="24"/>
                        </a:lnTo>
                        <a:lnTo>
                          <a:pt x="4" y="20"/>
                        </a:lnTo>
                        <a:lnTo>
                          <a:pt x="0" y="20"/>
                        </a:lnTo>
                        <a:lnTo>
                          <a:pt x="0" y="16"/>
                        </a:lnTo>
                        <a:lnTo>
                          <a:pt x="4" y="16"/>
                        </a:lnTo>
                        <a:lnTo>
                          <a:pt x="8" y="12"/>
                        </a:lnTo>
                        <a:lnTo>
                          <a:pt x="8" y="8"/>
                        </a:lnTo>
                        <a:lnTo>
                          <a:pt x="12" y="8"/>
                        </a:lnTo>
                        <a:lnTo>
                          <a:pt x="12" y="4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FF0000"/>
                  </a:solidFill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85" name="Freeform 961">
                    <a:extLst>
                      <a:ext uri="{FF2B5EF4-FFF2-40B4-BE49-F238E27FC236}">
                        <a16:creationId xmlns:a16="http://schemas.microsoft.com/office/drawing/2014/main" id="{7E83F97D-70C5-4B2A-7DF7-420A89251FE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268" y="1685"/>
                    <a:ext cx="43" cy="61"/>
                  </a:xfrm>
                  <a:custGeom>
                    <a:avLst/>
                    <a:gdLst>
                      <a:gd name="T0" fmla="*/ 4 w 43"/>
                      <a:gd name="T1" fmla="*/ 0 h 60"/>
                      <a:gd name="T2" fmla="*/ 12 w 43"/>
                      <a:gd name="T3" fmla="*/ 0 h 60"/>
                      <a:gd name="T4" fmla="*/ 19 w 43"/>
                      <a:gd name="T5" fmla="*/ 0 h 60"/>
                      <a:gd name="T6" fmla="*/ 27 w 43"/>
                      <a:gd name="T7" fmla="*/ 0 h 60"/>
                      <a:gd name="T8" fmla="*/ 31 w 43"/>
                      <a:gd name="T9" fmla="*/ 4 h 60"/>
                      <a:gd name="T10" fmla="*/ 39 w 43"/>
                      <a:gd name="T11" fmla="*/ 8 h 60"/>
                      <a:gd name="T12" fmla="*/ 43 w 43"/>
                      <a:gd name="T13" fmla="*/ 12 h 60"/>
                      <a:gd name="T14" fmla="*/ 39 w 43"/>
                      <a:gd name="T15" fmla="*/ 16 h 60"/>
                      <a:gd name="T16" fmla="*/ 35 w 43"/>
                      <a:gd name="T17" fmla="*/ 20 h 60"/>
                      <a:gd name="T18" fmla="*/ 27 w 43"/>
                      <a:gd name="T19" fmla="*/ 20 h 60"/>
                      <a:gd name="T20" fmla="*/ 27 w 43"/>
                      <a:gd name="T21" fmla="*/ 28 h 60"/>
                      <a:gd name="T22" fmla="*/ 27 w 43"/>
                      <a:gd name="T23" fmla="*/ 28 h 60"/>
                      <a:gd name="T24" fmla="*/ 31 w 43"/>
                      <a:gd name="T25" fmla="*/ 32 h 60"/>
                      <a:gd name="T26" fmla="*/ 35 w 43"/>
                      <a:gd name="T27" fmla="*/ 36 h 60"/>
                      <a:gd name="T28" fmla="*/ 35 w 43"/>
                      <a:gd name="T29" fmla="*/ 44 h 60"/>
                      <a:gd name="T30" fmla="*/ 39 w 43"/>
                      <a:gd name="T31" fmla="*/ 48 h 60"/>
                      <a:gd name="T32" fmla="*/ 43 w 43"/>
                      <a:gd name="T33" fmla="*/ 52 h 60"/>
                      <a:gd name="T34" fmla="*/ 39 w 43"/>
                      <a:gd name="T35" fmla="*/ 56 h 60"/>
                      <a:gd name="T36" fmla="*/ 35 w 43"/>
                      <a:gd name="T37" fmla="*/ 60 h 60"/>
                      <a:gd name="T38" fmla="*/ 31 w 43"/>
                      <a:gd name="T39" fmla="*/ 56 h 60"/>
                      <a:gd name="T40" fmla="*/ 23 w 43"/>
                      <a:gd name="T41" fmla="*/ 56 h 60"/>
                      <a:gd name="T42" fmla="*/ 16 w 43"/>
                      <a:gd name="T43" fmla="*/ 52 h 60"/>
                      <a:gd name="T44" fmla="*/ 16 w 43"/>
                      <a:gd name="T45" fmla="*/ 44 h 60"/>
                      <a:gd name="T46" fmla="*/ 8 w 43"/>
                      <a:gd name="T47" fmla="*/ 40 h 60"/>
                      <a:gd name="T48" fmla="*/ 8 w 43"/>
                      <a:gd name="T49" fmla="*/ 40 h 60"/>
                      <a:gd name="T50" fmla="*/ 4 w 43"/>
                      <a:gd name="T51" fmla="*/ 36 h 60"/>
                      <a:gd name="T52" fmla="*/ 0 w 43"/>
                      <a:gd name="T53" fmla="*/ 28 h 60"/>
                      <a:gd name="T54" fmla="*/ 4 w 43"/>
                      <a:gd name="T55" fmla="*/ 24 h 60"/>
                      <a:gd name="T56" fmla="*/ 8 w 43"/>
                      <a:gd name="T57" fmla="*/ 20 h 60"/>
                      <a:gd name="T58" fmla="*/ 8 w 43"/>
                      <a:gd name="T59" fmla="*/ 12 h 60"/>
                      <a:gd name="T60" fmla="*/ 4 w 43"/>
                      <a:gd name="T61" fmla="*/ 8 h 60"/>
                      <a:gd name="T62" fmla="*/ 0 w 43"/>
                      <a:gd name="T63" fmla="*/ 4 h 6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</a:cxnLst>
                    <a:rect l="0" t="0" r="r" b="b"/>
                    <a:pathLst>
                      <a:path w="43" h="60">
                        <a:moveTo>
                          <a:pt x="0" y="4"/>
                        </a:moveTo>
                        <a:lnTo>
                          <a:pt x="4" y="0"/>
                        </a:lnTo>
                        <a:lnTo>
                          <a:pt x="8" y="0"/>
                        </a:lnTo>
                        <a:lnTo>
                          <a:pt x="12" y="0"/>
                        </a:lnTo>
                        <a:lnTo>
                          <a:pt x="16" y="0"/>
                        </a:lnTo>
                        <a:lnTo>
                          <a:pt x="19" y="0"/>
                        </a:lnTo>
                        <a:lnTo>
                          <a:pt x="23" y="0"/>
                        </a:lnTo>
                        <a:lnTo>
                          <a:pt x="27" y="0"/>
                        </a:lnTo>
                        <a:lnTo>
                          <a:pt x="27" y="4"/>
                        </a:lnTo>
                        <a:lnTo>
                          <a:pt x="31" y="4"/>
                        </a:lnTo>
                        <a:lnTo>
                          <a:pt x="35" y="8"/>
                        </a:lnTo>
                        <a:lnTo>
                          <a:pt x="39" y="8"/>
                        </a:lnTo>
                        <a:lnTo>
                          <a:pt x="39" y="12"/>
                        </a:lnTo>
                        <a:lnTo>
                          <a:pt x="43" y="12"/>
                        </a:lnTo>
                        <a:lnTo>
                          <a:pt x="43" y="16"/>
                        </a:lnTo>
                        <a:lnTo>
                          <a:pt x="39" y="16"/>
                        </a:lnTo>
                        <a:lnTo>
                          <a:pt x="35" y="16"/>
                        </a:lnTo>
                        <a:lnTo>
                          <a:pt x="35" y="20"/>
                        </a:lnTo>
                        <a:lnTo>
                          <a:pt x="31" y="20"/>
                        </a:lnTo>
                        <a:lnTo>
                          <a:pt x="27" y="20"/>
                        </a:lnTo>
                        <a:lnTo>
                          <a:pt x="27" y="24"/>
                        </a:lnTo>
                        <a:lnTo>
                          <a:pt x="27" y="28"/>
                        </a:lnTo>
                        <a:lnTo>
                          <a:pt x="23" y="28"/>
                        </a:lnTo>
                        <a:lnTo>
                          <a:pt x="27" y="28"/>
                        </a:lnTo>
                        <a:lnTo>
                          <a:pt x="27" y="32"/>
                        </a:lnTo>
                        <a:lnTo>
                          <a:pt x="31" y="32"/>
                        </a:lnTo>
                        <a:lnTo>
                          <a:pt x="31" y="36"/>
                        </a:lnTo>
                        <a:lnTo>
                          <a:pt x="35" y="36"/>
                        </a:lnTo>
                        <a:lnTo>
                          <a:pt x="35" y="40"/>
                        </a:lnTo>
                        <a:lnTo>
                          <a:pt x="35" y="44"/>
                        </a:lnTo>
                        <a:lnTo>
                          <a:pt x="39" y="44"/>
                        </a:lnTo>
                        <a:lnTo>
                          <a:pt x="39" y="48"/>
                        </a:lnTo>
                        <a:lnTo>
                          <a:pt x="43" y="48"/>
                        </a:lnTo>
                        <a:lnTo>
                          <a:pt x="43" y="52"/>
                        </a:lnTo>
                        <a:lnTo>
                          <a:pt x="43" y="56"/>
                        </a:lnTo>
                        <a:lnTo>
                          <a:pt x="39" y="56"/>
                        </a:lnTo>
                        <a:lnTo>
                          <a:pt x="39" y="60"/>
                        </a:lnTo>
                        <a:lnTo>
                          <a:pt x="35" y="60"/>
                        </a:lnTo>
                        <a:lnTo>
                          <a:pt x="31" y="60"/>
                        </a:lnTo>
                        <a:lnTo>
                          <a:pt x="31" y="56"/>
                        </a:lnTo>
                        <a:lnTo>
                          <a:pt x="27" y="56"/>
                        </a:lnTo>
                        <a:lnTo>
                          <a:pt x="23" y="56"/>
                        </a:lnTo>
                        <a:lnTo>
                          <a:pt x="19" y="52"/>
                        </a:lnTo>
                        <a:lnTo>
                          <a:pt x="16" y="52"/>
                        </a:lnTo>
                        <a:lnTo>
                          <a:pt x="16" y="48"/>
                        </a:lnTo>
                        <a:lnTo>
                          <a:pt x="16" y="44"/>
                        </a:lnTo>
                        <a:lnTo>
                          <a:pt x="12" y="44"/>
                        </a:lnTo>
                        <a:lnTo>
                          <a:pt x="8" y="40"/>
                        </a:lnTo>
                        <a:lnTo>
                          <a:pt x="8" y="44"/>
                        </a:lnTo>
                        <a:lnTo>
                          <a:pt x="8" y="40"/>
                        </a:lnTo>
                        <a:lnTo>
                          <a:pt x="4" y="40"/>
                        </a:lnTo>
                        <a:lnTo>
                          <a:pt x="4" y="36"/>
                        </a:lnTo>
                        <a:lnTo>
                          <a:pt x="0" y="32"/>
                        </a:lnTo>
                        <a:lnTo>
                          <a:pt x="0" y="28"/>
                        </a:lnTo>
                        <a:lnTo>
                          <a:pt x="0" y="24"/>
                        </a:lnTo>
                        <a:lnTo>
                          <a:pt x="4" y="24"/>
                        </a:lnTo>
                        <a:lnTo>
                          <a:pt x="8" y="24"/>
                        </a:lnTo>
                        <a:lnTo>
                          <a:pt x="8" y="20"/>
                        </a:lnTo>
                        <a:lnTo>
                          <a:pt x="8" y="16"/>
                        </a:lnTo>
                        <a:lnTo>
                          <a:pt x="8" y="12"/>
                        </a:lnTo>
                        <a:lnTo>
                          <a:pt x="4" y="12"/>
                        </a:lnTo>
                        <a:lnTo>
                          <a:pt x="4" y="8"/>
                        </a:lnTo>
                        <a:lnTo>
                          <a:pt x="0" y="8"/>
                        </a:lnTo>
                        <a:lnTo>
                          <a:pt x="0" y="4"/>
                        </a:lnTo>
                        <a:close/>
                      </a:path>
                    </a:pathLst>
                  </a:custGeom>
                  <a:solidFill>
                    <a:srgbClr val="FF0000"/>
                  </a:solidFill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86" name="Freeform 962">
                    <a:extLst>
                      <a:ext uri="{FF2B5EF4-FFF2-40B4-BE49-F238E27FC236}">
                        <a16:creationId xmlns:a16="http://schemas.microsoft.com/office/drawing/2014/main" id="{D8E5ADB8-F97E-3951-BF6F-D1B3A536A31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189" y="1688"/>
                    <a:ext cx="38" cy="64"/>
                  </a:xfrm>
                  <a:custGeom>
                    <a:avLst/>
                    <a:gdLst>
                      <a:gd name="T0" fmla="*/ 4 w 38"/>
                      <a:gd name="T1" fmla="*/ 8 h 64"/>
                      <a:gd name="T2" fmla="*/ 0 w 38"/>
                      <a:gd name="T3" fmla="*/ 8 h 64"/>
                      <a:gd name="T4" fmla="*/ 0 w 38"/>
                      <a:gd name="T5" fmla="*/ 4 h 64"/>
                      <a:gd name="T6" fmla="*/ 0 w 38"/>
                      <a:gd name="T7" fmla="*/ 0 h 64"/>
                      <a:gd name="T8" fmla="*/ 4 w 38"/>
                      <a:gd name="T9" fmla="*/ 0 h 64"/>
                      <a:gd name="T10" fmla="*/ 7 w 38"/>
                      <a:gd name="T11" fmla="*/ 0 h 64"/>
                      <a:gd name="T12" fmla="*/ 11 w 38"/>
                      <a:gd name="T13" fmla="*/ 0 h 64"/>
                      <a:gd name="T14" fmla="*/ 11 w 38"/>
                      <a:gd name="T15" fmla="*/ 4 h 64"/>
                      <a:gd name="T16" fmla="*/ 15 w 38"/>
                      <a:gd name="T17" fmla="*/ 4 h 64"/>
                      <a:gd name="T18" fmla="*/ 15 w 38"/>
                      <a:gd name="T19" fmla="*/ 8 h 64"/>
                      <a:gd name="T20" fmla="*/ 19 w 38"/>
                      <a:gd name="T21" fmla="*/ 8 h 64"/>
                      <a:gd name="T22" fmla="*/ 23 w 38"/>
                      <a:gd name="T23" fmla="*/ 12 h 64"/>
                      <a:gd name="T24" fmla="*/ 27 w 38"/>
                      <a:gd name="T25" fmla="*/ 12 h 64"/>
                      <a:gd name="T26" fmla="*/ 30 w 38"/>
                      <a:gd name="T27" fmla="*/ 12 h 64"/>
                      <a:gd name="T28" fmla="*/ 34 w 38"/>
                      <a:gd name="T29" fmla="*/ 12 h 64"/>
                      <a:gd name="T30" fmla="*/ 30 w 38"/>
                      <a:gd name="T31" fmla="*/ 16 h 64"/>
                      <a:gd name="T32" fmla="*/ 30 w 38"/>
                      <a:gd name="T33" fmla="*/ 12 h 64"/>
                      <a:gd name="T34" fmla="*/ 30 w 38"/>
                      <a:gd name="T35" fmla="*/ 16 h 64"/>
                      <a:gd name="T36" fmla="*/ 34 w 38"/>
                      <a:gd name="T37" fmla="*/ 20 h 64"/>
                      <a:gd name="T38" fmla="*/ 34 w 38"/>
                      <a:gd name="T39" fmla="*/ 24 h 64"/>
                      <a:gd name="T40" fmla="*/ 34 w 38"/>
                      <a:gd name="T41" fmla="*/ 28 h 64"/>
                      <a:gd name="T42" fmla="*/ 38 w 38"/>
                      <a:gd name="T43" fmla="*/ 44 h 64"/>
                      <a:gd name="T44" fmla="*/ 34 w 38"/>
                      <a:gd name="T45" fmla="*/ 44 h 64"/>
                      <a:gd name="T46" fmla="*/ 34 w 38"/>
                      <a:gd name="T47" fmla="*/ 48 h 64"/>
                      <a:gd name="T48" fmla="*/ 30 w 38"/>
                      <a:gd name="T49" fmla="*/ 48 h 64"/>
                      <a:gd name="T50" fmla="*/ 30 w 38"/>
                      <a:gd name="T51" fmla="*/ 52 h 64"/>
                      <a:gd name="T52" fmla="*/ 30 w 38"/>
                      <a:gd name="T53" fmla="*/ 56 h 64"/>
                      <a:gd name="T54" fmla="*/ 30 w 38"/>
                      <a:gd name="T55" fmla="*/ 60 h 64"/>
                      <a:gd name="T56" fmla="*/ 27 w 38"/>
                      <a:gd name="T57" fmla="*/ 60 h 64"/>
                      <a:gd name="T58" fmla="*/ 23 w 38"/>
                      <a:gd name="T59" fmla="*/ 60 h 64"/>
                      <a:gd name="T60" fmla="*/ 23 w 38"/>
                      <a:gd name="T61" fmla="*/ 64 h 64"/>
                      <a:gd name="T62" fmla="*/ 23 w 38"/>
                      <a:gd name="T63" fmla="*/ 60 h 64"/>
                      <a:gd name="T64" fmla="*/ 19 w 38"/>
                      <a:gd name="T65" fmla="*/ 60 h 64"/>
                      <a:gd name="T66" fmla="*/ 19 w 38"/>
                      <a:gd name="T67" fmla="*/ 56 h 64"/>
                      <a:gd name="T68" fmla="*/ 19 w 38"/>
                      <a:gd name="T69" fmla="*/ 52 h 64"/>
                      <a:gd name="T70" fmla="*/ 19 w 38"/>
                      <a:gd name="T71" fmla="*/ 48 h 64"/>
                      <a:gd name="T72" fmla="*/ 19 w 38"/>
                      <a:gd name="T73" fmla="*/ 44 h 64"/>
                      <a:gd name="T74" fmla="*/ 15 w 38"/>
                      <a:gd name="T75" fmla="*/ 44 h 64"/>
                      <a:gd name="T76" fmla="*/ 15 w 38"/>
                      <a:gd name="T77" fmla="*/ 40 h 64"/>
                      <a:gd name="T78" fmla="*/ 15 w 38"/>
                      <a:gd name="T79" fmla="*/ 36 h 64"/>
                      <a:gd name="T80" fmla="*/ 11 w 38"/>
                      <a:gd name="T81" fmla="*/ 36 h 64"/>
                      <a:gd name="T82" fmla="*/ 11 w 38"/>
                      <a:gd name="T83" fmla="*/ 32 h 64"/>
                      <a:gd name="T84" fmla="*/ 11 w 38"/>
                      <a:gd name="T85" fmla="*/ 28 h 64"/>
                      <a:gd name="T86" fmla="*/ 7 w 38"/>
                      <a:gd name="T87" fmla="*/ 28 h 64"/>
                      <a:gd name="T88" fmla="*/ 11 w 38"/>
                      <a:gd name="T89" fmla="*/ 28 h 64"/>
                      <a:gd name="T90" fmla="*/ 11 w 38"/>
                      <a:gd name="T91" fmla="*/ 24 h 64"/>
                      <a:gd name="T92" fmla="*/ 11 w 38"/>
                      <a:gd name="T93" fmla="*/ 20 h 64"/>
                      <a:gd name="T94" fmla="*/ 7 w 38"/>
                      <a:gd name="T95" fmla="*/ 16 h 64"/>
                      <a:gd name="T96" fmla="*/ 4 w 38"/>
                      <a:gd name="T97" fmla="*/ 12 h 64"/>
                      <a:gd name="T98" fmla="*/ 4 w 38"/>
                      <a:gd name="T99" fmla="*/ 8 h 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</a:cxnLst>
                    <a:rect l="0" t="0" r="r" b="b"/>
                    <a:pathLst>
                      <a:path w="38" h="64">
                        <a:moveTo>
                          <a:pt x="4" y="8"/>
                        </a:moveTo>
                        <a:lnTo>
                          <a:pt x="0" y="8"/>
                        </a:lnTo>
                        <a:lnTo>
                          <a:pt x="0" y="4"/>
                        </a:lnTo>
                        <a:lnTo>
                          <a:pt x="0" y="0"/>
                        </a:lnTo>
                        <a:lnTo>
                          <a:pt x="4" y="0"/>
                        </a:lnTo>
                        <a:lnTo>
                          <a:pt x="7" y="0"/>
                        </a:lnTo>
                        <a:lnTo>
                          <a:pt x="11" y="0"/>
                        </a:lnTo>
                        <a:lnTo>
                          <a:pt x="11" y="4"/>
                        </a:lnTo>
                        <a:lnTo>
                          <a:pt x="15" y="4"/>
                        </a:lnTo>
                        <a:lnTo>
                          <a:pt x="15" y="8"/>
                        </a:lnTo>
                        <a:lnTo>
                          <a:pt x="19" y="8"/>
                        </a:lnTo>
                        <a:lnTo>
                          <a:pt x="23" y="12"/>
                        </a:lnTo>
                        <a:lnTo>
                          <a:pt x="27" y="12"/>
                        </a:lnTo>
                        <a:lnTo>
                          <a:pt x="30" y="12"/>
                        </a:lnTo>
                        <a:lnTo>
                          <a:pt x="34" y="12"/>
                        </a:lnTo>
                        <a:lnTo>
                          <a:pt x="30" y="16"/>
                        </a:lnTo>
                        <a:lnTo>
                          <a:pt x="30" y="12"/>
                        </a:lnTo>
                        <a:lnTo>
                          <a:pt x="30" y="16"/>
                        </a:lnTo>
                        <a:lnTo>
                          <a:pt x="34" y="20"/>
                        </a:lnTo>
                        <a:lnTo>
                          <a:pt x="34" y="24"/>
                        </a:lnTo>
                        <a:lnTo>
                          <a:pt x="34" y="28"/>
                        </a:lnTo>
                        <a:lnTo>
                          <a:pt x="38" y="44"/>
                        </a:lnTo>
                        <a:lnTo>
                          <a:pt x="34" y="44"/>
                        </a:lnTo>
                        <a:lnTo>
                          <a:pt x="34" y="48"/>
                        </a:lnTo>
                        <a:lnTo>
                          <a:pt x="30" y="48"/>
                        </a:lnTo>
                        <a:lnTo>
                          <a:pt x="30" y="52"/>
                        </a:lnTo>
                        <a:lnTo>
                          <a:pt x="30" y="56"/>
                        </a:lnTo>
                        <a:lnTo>
                          <a:pt x="30" y="60"/>
                        </a:lnTo>
                        <a:lnTo>
                          <a:pt x="27" y="60"/>
                        </a:lnTo>
                        <a:lnTo>
                          <a:pt x="23" y="60"/>
                        </a:lnTo>
                        <a:lnTo>
                          <a:pt x="23" y="64"/>
                        </a:lnTo>
                        <a:lnTo>
                          <a:pt x="23" y="60"/>
                        </a:lnTo>
                        <a:lnTo>
                          <a:pt x="19" y="60"/>
                        </a:lnTo>
                        <a:lnTo>
                          <a:pt x="19" y="56"/>
                        </a:lnTo>
                        <a:lnTo>
                          <a:pt x="19" y="52"/>
                        </a:lnTo>
                        <a:lnTo>
                          <a:pt x="19" y="48"/>
                        </a:lnTo>
                        <a:lnTo>
                          <a:pt x="19" y="44"/>
                        </a:lnTo>
                        <a:lnTo>
                          <a:pt x="15" y="44"/>
                        </a:lnTo>
                        <a:lnTo>
                          <a:pt x="15" y="40"/>
                        </a:lnTo>
                        <a:lnTo>
                          <a:pt x="15" y="36"/>
                        </a:lnTo>
                        <a:lnTo>
                          <a:pt x="11" y="36"/>
                        </a:lnTo>
                        <a:lnTo>
                          <a:pt x="11" y="32"/>
                        </a:lnTo>
                        <a:lnTo>
                          <a:pt x="11" y="28"/>
                        </a:lnTo>
                        <a:lnTo>
                          <a:pt x="7" y="28"/>
                        </a:lnTo>
                        <a:lnTo>
                          <a:pt x="11" y="28"/>
                        </a:lnTo>
                        <a:lnTo>
                          <a:pt x="11" y="24"/>
                        </a:lnTo>
                        <a:lnTo>
                          <a:pt x="11" y="20"/>
                        </a:lnTo>
                        <a:lnTo>
                          <a:pt x="7" y="16"/>
                        </a:lnTo>
                        <a:lnTo>
                          <a:pt x="4" y="12"/>
                        </a:lnTo>
                        <a:lnTo>
                          <a:pt x="4" y="8"/>
                        </a:lnTo>
                        <a:close/>
                      </a:path>
                    </a:pathLst>
                  </a:custGeom>
                  <a:solidFill>
                    <a:srgbClr val="FF0000"/>
                  </a:solidFill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87" name="Freeform 963">
                    <a:extLst>
                      <a:ext uri="{FF2B5EF4-FFF2-40B4-BE49-F238E27FC236}">
                        <a16:creationId xmlns:a16="http://schemas.microsoft.com/office/drawing/2014/main" id="{51AA9F57-1CA2-B51E-6A2F-6925E2AF101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246" y="1688"/>
                    <a:ext cx="32" cy="40"/>
                  </a:xfrm>
                  <a:custGeom>
                    <a:avLst/>
                    <a:gdLst>
                      <a:gd name="T0" fmla="*/ 8 w 31"/>
                      <a:gd name="T1" fmla="*/ 4 h 40"/>
                      <a:gd name="T2" fmla="*/ 12 w 31"/>
                      <a:gd name="T3" fmla="*/ 4 h 40"/>
                      <a:gd name="T4" fmla="*/ 12 w 31"/>
                      <a:gd name="T5" fmla="*/ 0 h 40"/>
                      <a:gd name="T6" fmla="*/ 16 w 31"/>
                      <a:gd name="T7" fmla="*/ 0 h 40"/>
                      <a:gd name="T8" fmla="*/ 19 w 31"/>
                      <a:gd name="T9" fmla="*/ 0 h 40"/>
                      <a:gd name="T10" fmla="*/ 23 w 31"/>
                      <a:gd name="T11" fmla="*/ 0 h 40"/>
                      <a:gd name="T12" fmla="*/ 23 w 31"/>
                      <a:gd name="T13" fmla="*/ 4 h 40"/>
                      <a:gd name="T14" fmla="*/ 27 w 31"/>
                      <a:gd name="T15" fmla="*/ 4 h 40"/>
                      <a:gd name="T16" fmla="*/ 27 w 31"/>
                      <a:gd name="T17" fmla="*/ 8 h 40"/>
                      <a:gd name="T18" fmla="*/ 31 w 31"/>
                      <a:gd name="T19" fmla="*/ 8 h 40"/>
                      <a:gd name="T20" fmla="*/ 31 w 31"/>
                      <a:gd name="T21" fmla="*/ 12 h 40"/>
                      <a:gd name="T22" fmla="*/ 31 w 31"/>
                      <a:gd name="T23" fmla="*/ 16 h 40"/>
                      <a:gd name="T24" fmla="*/ 31 w 31"/>
                      <a:gd name="T25" fmla="*/ 20 h 40"/>
                      <a:gd name="T26" fmla="*/ 27 w 31"/>
                      <a:gd name="T27" fmla="*/ 20 h 40"/>
                      <a:gd name="T28" fmla="*/ 23 w 31"/>
                      <a:gd name="T29" fmla="*/ 20 h 40"/>
                      <a:gd name="T30" fmla="*/ 23 w 31"/>
                      <a:gd name="T31" fmla="*/ 24 h 40"/>
                      <a:gd name="T32" fmla="*/ 23 w 31"/>
                      <a:gd name="T33" fmla="*/ 28 h 40"/>
                      <a:gd name="T34" fmla="*/ 27 w 31"/>
                      <a:gd name="T35" fmla="*/ 32 h 40"/>
                      <a:gd name="T36" fmla="*/ 27 w 31"/>
                      <a:gd name="T37" fmla="*/ 36 h 40"/>
                      <a:gd name="T38" fmla="*/ 31 w 31"/>
                      <a:gd name="T39" fmla="*/ 36 h 40"/>
                      <a:gd name="T40" fmla="*/ 27 w 31"/>
                      <a:gd name="T41" fmla="*/ 40 h 40"/>
                      <a:gd name="T42" fmla="*/ 27 w 31"/>
                      <a:gd name="T43" fmla="*/ 36 h 40"/>
                      <a:gd name="T44" fmla="*/ 23 w 31"/>
                      <a:gd name="T45" fmla="*/ 36 h 40"/>
                      <a:gd name="T46" fmla="*/ 19 w 31"/>
                      <a:gd name="T47" fmla="*/ 36 h 40"/>
                      <a:gd name="T48" fmla="*/ 16 w 31"/>
                      <a:gd name="T49" fmla="*/ 36 h 40"/>
                      <a:gd name="T50" fmla="*/ 16 w 31"/>
                      <a:gd name="T51" fmla="*/ 32 h 40"/>
                      <a:gd name="T52" fmla="*/ 12 w 31"/>
                      <a:gd name="T53" fmla="*/ 32 h 40"/>
                      <a:gd name="T54" fmla="*/ 12 w 31"/>
                      <a:gd name="T55" fmla="*/ 28 h 40"/>
                      <a:gd name="T56" fmla="*/ 8 w 31"/>
                      <a:gd name="T57" fmla="*/ 28 h 40"/>
                      <a:gd name="T58" fmla="*/ 8 w 31"/>
                      <a:gd name="T59" fmla="*/ 24 h 40"/>
                      <a:gd name="T60" fmla="*/ 4 w 31"/>
                      <a:gd name="T61" fmla="*/ 24 h 40"/>
                      <a:gd name="T62" fmla="*/ 4 w 31"/>
                      <a:gd name="T63" fmla="*/ 20 h 40"/>
                      <a:gd name="T64" fmla="*/ 0 w 31"/>
                      <a:gd name="T65" fmla="*/ 20 h 40"/>
                      <a:gd name="T66" fmla="*/ 4 w 31"/>
                      <a:gd name="T67" fmla="*/ 20 h 40"/>
                      <a:gd name="T68" fmla="*/ 8 w 31"/>
                      <a:gd name="T69" fmla="*/ 16 h 40"/>
                      <a:gd name="T70" fmla="*/ 12 w 31"/>
                      <a:gd name="T71" fmla="*/ 16 h 40"/>
                      <a:gd name="T72" fmla="*/ 12 w 31"/>
                      <a:gd name="T73" fmla="*/ 12 h 40"/>
                      <a:gd name="T74" fmla="*/ 8 w 31"/>
                      <a:gd name="T75" fmla="*/ 8 h 40"/>
                      <a:gd name="T76" fmla="*/ 8 w 31"/>
                      <a:gd name="T77" fmla="*/ 4 h 4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</a:cxnLst>
                    <a:rect l="0" t="0" r="r" b="b"/>
                    <a:pathLst>
                      <a:path w="31" h="40">
                        <a:moveTo>
                          <a:pt x="8" y="4"/>
                        </a:moveTo>
                        <a:lnTo>
                          <a:pt x="12" y="4"/>
                        </a:lnTo>
                        <a:lnTo>
                          <a:pt x="12" y="0"/>
                        </a:lnTo>
                        <a:lnTo>
                          <a:pt x="16" y="0"/>
                        </a:lnTo>
                        <a:lnTo>
                          <a:pt x="19" y="0"/>
                        </a:lnTo>
                        <a:lnTo>
                          <a:pt x="23" y="0"/>
                        </a:lnTo>
                        <a:lnTo>
                          <a:pt x="23" y="4"/>
                        </a:lnTo>
                        <a:lnTo>
                          <a:pt x="27" y="4"/>
                        </a:lnTo>
                        <a:lnTo>
                          <a:pt x="27" y="8"/>
                        </a:lnTo>
                        <a:lnTo>
                          <a:pt x="31" y="8"/>
                        </a:lnTo>
                        <a:lnTo>
                          <a:pt x="31" y="12"/>
                        </a:lnTo>
                        <a:lnTo>
                          <a:pt x="31" y="16"/>
                        </a:lnTo>
                        <a:lnTo>
                          <a:pt x="31" y="20"/>
                        </a:lnTo>
                        <a:lnTo>
                          <a:pt x="27" y="20"/>
                        </a:lnTo>
                        <a:lnTo>
                          <a:pt x="23" y="20"/>
                        </a:lnTo>
                        <a:lnTo>
                          <a:pt x="23" y="24"/>
                        </a:lnTo>
                        <a:lnTo>
                          <a:pt x="23" y="28"/>
                        </a:lnTo>
                        <a:lnTo>
                          <a:pt x="27" y="32"/>
                        </a:lnTo>
                        <a:lnTo>
                          <a:pt x="27" y="36"/>
                        </a:lnTo>
                        <a:lnTo>
                          <a:pt x="31" y="36"/>
                        </a:lnTo>
                        <a:lnTo>
                          <a:pt x="27" y="40"/>
                        </a:lnTo>
                        <a:lnTo>
                          <a:pt x="27" y="36"/>
                        </a:lnTo>
                        <a:lnTo>
                          <a:pt x="23" y="36"/>
                        </a:lnTo>
                        <a:lnTo>
                          <a:pt x="19" y="36"/>
                        </a:lnTo>
                        <a:lnTo>
                          <a:pt x="16" y="36"/>
                        </a:lnTo>
                        <a:lnTo>
                          <a:pt x="16" y="32"/>
                        </a:lnTo>
                        <a:lnTo>
                          <a:pt x="12" y="32"/>
                        </a:lnTo>
                        <a:lnTo>
                          <a:pt x="12" y="28"/>
                        </a:lnTo>
                        <a:lnTo>
                          <a:pt x="8" y="28"/>
                        </a:lnTo>
                        <a:lnTo>
                          <a:pt x="8" y="24"/>
                        </a:lnTo>
                        <a:lnTo>
                          <a:pt x="4" y="24"/>
                        </a:lnTo>
                        <a:lnTo>
                          <a:pt x="4" y="20"/>
                        </a:lnTo>
                        <a:lnTo>
                          <a:pt x="0" y="20"/>
                        </a:lnTo>
                        <a:lnTo>
                          <a:pt x="4" y="20"/>
                        </a:lnTo>
                        <a:lnTo>
                          <a:pt x="8" y="16"/>
                        </a:lnTo>
                        <a:lnTo>
                          <a:pt x="12" y="16"/>
                        </a:lnTo>
                        <a:lnTo>
                          <a:pt x="12" y="12"/>
                        </a:lnTo>
                        <a:lnTo>
                          <a:pt x="8" y="8"/>
                        </a:lnTo>
                        <a:lnTo>
                          <a:pt x="8" y="4"/>
                        </a:lnTo>
                        <a:close/>
                      </a:path>
                    </a:pathLst>
                  </a:custGeom>
                  <a:solidFill>
                    <a:srgbClr val="FF0000"/>
                  </a:solidFill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88" name="Freeform 964">
                    <a:extLst>
                      <a:ext uri="{FF2B5EF4-FFF2-40B4-BE49-F238E27FC236}">
                        <a16:creationId xmlns:a16="http://schemas.microsoft.com/office/drawing/2014/main" id="{7F28AC18-57A1-B87C-BE4F-EA90D89A697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171" y="1696"/>
                    <a:ext cx="29" cy="29"/>
                  </a:xfrm>
                  <a:custGeom>
                    <a:avLst/>
                    <a:gdLst>
                      <a:gd name="T0" fmla="*/ 7 w 30"/>
                      <a:gd name="T1" fmla="*/ 12 h 28"/>
                      <a:gd name="T2" fmla="*/ 11 w 30"/>
                      <a:gd name="T3" fmla="*/ 12 h 28"/>
                      <a:gd name="T4" fmla="*/ 15 w 30"/>
                      <a:gd name="T5" fmla="*/ 12 h 28"/>
                      <a:gd name="T6" fmla="*/ 15 w 30"/>
                      <a:gd name="T7" fmla="*/ 8 h 28"/>
                      <a:gd name="T8" fmla="*/ 19 w 30"/>
                      <a:gd name="T9" fmla="*/ 8 h 28"/>
                      <a:gd name="T10" fmla="*/ 19 w 30"/>
                      <a:gd name="T11" fmla="*/ 4 h 28"/>
                      <a:gd name="T12" fmla="*/ 23 w 30"/>
                      <a:gd name="T13" fmla="*/ 4 h 28"/>
                      <a:gd name="T14" fmla="*/ 23 w 30"/>
                      <a:gd name="T15" fmla="*/ 0 h 28"/>
                      <a:gd name="T16" fmla="*/ 23 w 30"/>
                      <a:gd name="T17" fmla="*/ 4 h 28"/>
                      <a:gd name="T18" fmla="*/ 26 w 30"/>
                      <a:gd name="T19" fmla="*/ 8 h 28"/>
                      <a:gd name="T20" fmla="*/ 30 w 30"/>
                      <a:gd name="T21" fmla="*/ 12 h 28"/>
                      <a:gd name="T22" fmla="*/ 30 w 30"/>
                      <a:gd name="T23" fmla="*/ 16 h 28"/>
                      <a:gd name="T24" fmla="*/ 30 w 30"/>
                      <a:gd name="T25" fmla="*/ 20 h 28"/>
                      <a:gd name="T26" fmla="*/ 26 w 30"/>
                      <a:gd name="T27" fmla="*/ 20 h 28"/>
                      <a:gd name="T28" fmla="*/ 30 w 30"/>
                      <a:gd name="T29" fmla="*/ 20 h 28"/>
                      <a:gd name="T30" fmla="*/ 30 w 30"/>
                      <a:gd name="T31" fmla="*/ 24 h 28"/>
                      <a:gd name="T32" fmla="*/ 26 w 30"/>
                      <a:gd name="T33" fmla="*/ 24 h 28"/>
                      <a:gd name="T34" fmla="*/ 23 w 30"/>
                      <a:gd name="T35" fmla="*/ 28 h 28"/>
                      <a:gd name="T36" fmla="*/ 23 w 30"/>
                      <a:gd name="T37" fmla="*/ 24 h 28"/>
                      <a:gd name="T38" fmla="*/ 23 w 30"/>
                      <a:gd name="T39" fmla="*/ 28 h 28"/>
                      <a:gd name="T40" fmla="*/ 23 w 30"/>
                      <a:gd name="T41" fmla="*/ 24 h 28"/>
                      <a:gd name="T42" fmla="*/ 23 w 30"/>
                      <a:gd name="T43" fmla="*/ 28 h 28"/>
                      <a:gd name="T44" fmla="*/ 19 w 30"/>
                      <a:gd name="T45" fmla="*/ 28 h 28"/>
                      <a:gd name="T46" fmla="*/ 19 w 30"/>
                      <a:gd name="T47" fmla="*/ 24 h 28"/>
                      <a:gd name="T48" fmla="*/ 23 w 30"/>
                      <a:gd name="T49" fmla="*/ 24 h 28"/>
                      <a:gd name="T50" fmla="*/ 19 w 30"/>
                      <a:gd name="T51" fmla="*/ 24 h 28"/>
                      <a:gd name="T52" fmla="*/ 15 w 30"/>
                      <a:gd name="T53" fmla="*/ 28 h 28"/>
                      <a:gd name="T54" fmla="*/ 15 w 30"/>
                      <a:gd name="T55" fmla="*/ 24 h 28"/>
                      <a:gd name="T56" fmla="*/ 15 w 30"/>
                      <a:gd name="T57" fmla="*/ 28 h 28"/>
                      <a:gd name="T58" fmla="*/ 11 w 30"/>
                      <a:gd name="T59" fmla="*/ 28 h 28"/>
                      <a:gd name="T60" fmla="*/ 7 w 30"/>
                      <a:gd name="T61" fmla="*/ 28 h 28"/>
                      <a:gd name="T62" fmla="*/ 3 w 30"/>
                      <a:gd name="T63" fmla="*/ 28 h 28"/>
                      <a:gd name="T64" fmla="*/ 0 w 30"/>
                      <a:gd name="T65" fmla="*/ 28 h 28"/>
                      <a:gd name="T66" fmla="*/ 0 w 30"/>
                      <a:gd name="T67" fmla="*/ 24 h 28"/>
                      <a:gd name="T68" fmla="*/ 3 w 30"/>
                      <a:gd name="T69" fmla="*/ 24 h 28"/>
                      <a:gd name="T70" fmla="*/ 3 w 30"/>
                      <a:gd name="T71" fmla="*/ 20 h 28"/>
                      <a:gd name="T72" fmla="*/ 0 w 30"/>
                      <a:gd name="T73" fmla="*/ 20 h 28"/>
                      <a:gd name="T74" fmla="*/ 3 w 30"/>
                      <a:gd name="T75" fmla="*/ 20 h 28"/>
                      <a:gd name="T76" fmla="*/ 7 w 30"/>
                      <a:gd name="T77" fmla="*/ 20 h 28"/>
                      <a:gd name="T78" fmla="*/ 7 w 30"/>
                      <a:gd name="T79" fmla="*/ 16 h 28"/>
                      <a:gd name="T80" fmla="*/ 7 w 30"/>
                      <a:gd name="T81" fmla="*/ 12 h 2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</a:cxnLst>
                    <a:rect l="0" t="0" r="r" b="b"/>
                    <a:pathLst>
                      <a:path w="30" h="28">
                        <a:moveTo>
                          <a:pt x="7" y="12"/>
                        </a:moveTo>
                        <a:lnTo>
                          <a:pt x="11" y="12"/>
                        </a:lnTo>
                        <a:lnTo>
                          <a:pt x="15" y="12"/>
                        </a:lnTo>
                        <a:lnTo>
                          <a:pt x="15" y="8"/>
                        </a:lnTo>
                        <a:lnTo>
                          <a:pt x="19" y="8"/>
                        </a:lnTo>
                        <a:lnTo>
                          <a:pt x="19" y="4"/>
                        </a:lnTo>
                        <a:lnTo>
                          <a:pt x="23" y="4"/>
                        </a:lnTo>
                        <a:lnTo>
                          <a:pt x="23" y="0"/>
                        </a:lnTo>
                        <a:lnTo>
                          <a:pt x="23" y="4"/>
                        </a:lnTo>
                        <a:lnTo>
                          <a:pt x="26" y="8"/>
                        </a:lnTo>
                        <a:lnTo>
                          <a:pt x="30" y="12"/>
                        </a:lnTo>
                        <a:lnTo>
                          <a:pt x="30" y="16"/>
                        </a:lnTo>
                        <a:lnTo>
                          <a:pt x="30" y="20"/>
                        </a:lnTo>
                        <a:lnTo>
                          <a:pt x="26" y="20"/>
                        </a:lnTo>
                        <a:lnTo>
                          <a:pt x="30" y="20"/>
                        </a:lnTo>
                        <a:lnTo>
                          <a:pt x="30" y="24"/>
                        </a:lnTo>
                        <a:lnTo>
                          <a:pt x="26" y="24"/>
                        </a:lnTo>
                        <a:lnTo>
                          <a:pt x="23" y="28"/>
                        </a:lnTo>
                        <a:lnTo>
                          <a:pt x="23" y="24"/>
                        </a:lnTo>
                        <a:lnTo>
                          <a:pt x="23" y="28"/>
                        </a:lnTo>
                        <a:lnTo>
                          <a:pt x="23" y="24"/>
                        </a:lnTo>
                        <a:lnTo>
                          <a:pt x="23" y="28"/>
                        </a:lnTo>
                        <a:lnTo>
                          <a:pt x="19" y="28"/>
                        </a:lnTo>
                        <a:lnTo>
                          <a:pt x="19" y="24"/>
                        </a:lnTo>
                        <a:lnTo>
                          <a:pt x="23" y="24"/>
                        </a:lnTo>
                        <a:lnTo>
                          <a:pt x="19" y="24"/>
                        </a:lnTo>
                        <a:lnTo>
                          <a:pt x="15" y="28"/>
                        </a:lnTo>
                        <a:lnTo>
                          <a:pt x="15" y="24"/>
                        </a:lnTo>
                        <a:lnTo>
                          <a:pt x="15" y="28"/>
                        </a:lnTo>
                        <a:lnTo>
                          <a:pt x="11" y="28"/>
                        </a:lnTo>
                        <a:lnTo>
                          <a:pt x="7" y="28"/>
                        </a:lnTo>
                        <a:lnTo>
                          <a:pt x="3" y="28"/>
                        </a:lnTo>
                        <a:lnTo>
                          <a:pt x="0" y="28"/>
                        </a:lnTo>
                        <a:lnTo>
                          <a:pt x="0" y="24"/>
                        </a:lnTo>
                        <a:lnTo>
                          <a:pt x="3" y="24"/>
                        </a:lnTo>
                        <a:lnTo>
                          <a:pt x="3" y="20"/>
                        </a:lnTo>
                        <a:lnTo>
                          <a:pt x="0" y="20"/>
                        </a:lnTo>
                        <a:lnTo>
                          <a:pt x="3" y="20"/>
                        </a:lnTo>
                        <a:lnTo>
                          <a:pt x="7" y="20"/>
                        </a:lnTo>
                        <a:lnTo>
                          <a:pt x="7" y="16"/>
                        </a:lnTo>
                        <a:lnTo>
                          <a:pt x="7" y="12"/>
                        </a:lnTo>
                        <a:close/>
                      </a:path>
                    </a:pathLst>
                  </a:custGeom>
                  <a:solidFill>
                    <a:srgbClr val="FF0000"/>
                  </a:solidFill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89" name="Freeform 965">
                    <a:extLst>
                      <a:ext uri="{FF2B5EF4-FFF2-40B4-BE49-F238E27FC236}">
                        <a16:creationId xmlns:a16="http://schemas.microsoft.com/office/drawing/2014/main" id="{24676D8F-2E26-4B62-93C3-693997011FE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235" y="1700"/>
                    <a:ext cx="15" cy="20"/>
                  </a:xfrm>
                  <a:custGeom>
                    <a:avLst/>
                    <a:gdLst>
                      <a:gd name="T0" fmla="*/ 0 w 15"/>
                      <a:gd name="T1" fmla="*/ 0 h 20"/>
                      <a:gd name="T2" fmla="*/ 4 w 15"/>
                      <a:gd name="T3" fmla="*/ 0 h 20"/>
                      <a:gd name="T4" fmla="*/ 4 w 15"/>
                      <a:gd name="T5" fmla="*/ 4 h 20"/>
                      <a:gd name="T6" fmla="*/ 7 w 15"/>
                      <a:gd name="T7" fmla="*/ 4 h 20"/>
                      <a:gd name="T8" fmla="*/ 7 w 15"/>
                      <a:gd name="T9" fmla="*/ 8 h 20"/>
                      <a:gd name="T10" fmla="*/ 11 w 15"/>
                      <a:gd name="T11" fmla="*/ 8 h 20"/>
                      <a:gd name="T12" fmla="*/ 15 w 15"/>
                      <a:gd name="T13" fmla="*/ 8 h 20"/>
                      <a:gd name="T14" fmla="*/ 15 w 15"/>
                      <a:gd name="T15" fmla="*/ 12 h 20"/>
                      <a:gd name="T16" fmla="*/ 15 w 15"/>
                      <a:gd name="T17" fmla="*/ 16 h 20"/>
                      <a:gd name="T18" fmla="*/ 11 w 15"/>
                      <a:gd name="T19" fmla="*/ 20 h 20"/>
                      <a:gd name="T20" fmla="*/ 11 w 15"/>
                      <a:gd name="T21" fmla="*/ 16 h 20"/>
                      <a:gd name="T22" fmla="*/ 11 w 15"/>
                      <a:gd name="T23" fmla="*/ 12 h 20"/>
                      <a:gd name="T24" fmla="*/ 7 w 15"/>
                      <a:gd name="T25" fmla="*/ 12 h 20"/>
                      <a:gd name="T26" fmla="*/ 7 w 15"/>
                      <a:gd name="T27" fmla="*/ 8 h 20"/>
                      <a:gd name="T28" fmla="*/ 4 w 15"/>
                      <a:gd name="T29" fmla="*/ 8 h 20"/>
                      <a:gd name="T30" fmla="*/ 4 w 15"/>
                      <a:gd name="T31" fmla="*/ 4 h 20"/>
                      <a:gd name="T32" fmla="*/ 0 w 15"/>
                      <a:gd name="T33" fmla="*/ 4 h 20"/>
                      <a:gd name="T34" fmla="*/ 0 w 15"/>
                      <a:gd name="T35" fmla="*/ 0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</a:cxnLst>
                    <a:rect l="0" t="0" r="r" b="b"/>
                    <a:pathLst>
                      <a:path w="15" h="20">
                        <a:moveTo>
                          <a:pt x="0" y="0"/>
                        </a:moveTo>
                        <a:lnTo>
                          <a:pt x="4" y="0"/>
                        </a:lnTo>
                        <a:lnTo>
                          <a:pt x="4" y="4"/>
                        </a:lnTo>
                        <a:lnTo>
                          <a:pt x="7" y="4"/>
                        </a:lnTo>
                        <a:lnTo>
                          <a:pt x="7" y="8"/>
                        </a:lnTo>
                        <a:lnTo>
                          <a:pt x="11" y="8"/>
                        </a:lnTo>
                        <a:lnTo>
                          <a:pt x="15" y="8"/>
                        </a:lnTo>
                        <a:lnTo>
                          <a:pt x="15" y="12"/>
                        </a:lnTo>
                        <a:lnTo>
                          <a:pt x="15" y="16"/>
                        </a:lnTo>
                        <a:lnTo>
                          <a:pt x="11" y="20"/>
                        </a:lnTo>
                        <a:lnTo>
                          <a:pt x="11" y="16"/>
                        </a:lnTo>
                        <a:lnTo>
                          <a:pt x="11" y="12"/>
                        </a:lnTo>
                        <a:lnTo>
                          <a:pt x="7" y="12"/>
                        </a:lnTo>
                        <a:lnTo>
                          <a:pt x="7" y="8"/>
                        </a:lnTo>
                        <a:lnTo>
                          <a:pt x="4" y="8"/>
                        </a:lnTo>
                        <a:lnTo>
                          <a:pt x="4" y="4"/>
                        </a:lnTo>
                        <a:lnTo>
                          <a:pt x="0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0000"/>
                  </a:solidFill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90" name="Freeform 966">
                    <a:extLst>
                      <a:ext uri="{FF2B5EF4-FFF2-40B4-BE49-F238E27FC236}">
                        <a16:creationId xmlns:a16="http://schemas.microsoft.com/office/drawing/2014/main" id="{BA5DE4DD-156E-BDBD-54DA-5024D8E9DEA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143" y="1700"/>
                    <a:ext cx="34" cy="37"/>
                  </a:xfrm>
                  <a:custGeom>
                    <a:avLst/>
                    <a:gdLst>
                      <a:gd name="T0" fmla="*/ 0 w 34"/>
                      <a:gd name="T1" fmla="*/ 16 h 36"/>
                      <a:gd name="T2" fmla="*/ 4 w 34"/>
                      <a:gd name="T3" fmla="*/ 16 h 36"/>
                      <a:gd name="T4" fmla="*/ 4 w 34"/>
                      <a:gd name="T5" fmla="*/ 12 h 36"/>
                      <a:gd name="T6" fmla="*/ 7 w 34"/>
                      <a:gd name="T7" fmla="*/ 12 h 36"/>
                      <a:gd name="T8" fmla="*/ 7 w 34"/>
                      <a:gd name="T9" fmla="*/ 8 h 36"/>
                      <a:gd name="T10" fmla="*/ 11 w 34"/>
                      <a:gd name="T11" fmla="*/ 8 h 36"/>
                      <a:gd name="T12" fmla="*/ 11 w 34"/>
                      <a:gd name="T13" fmla="*/ 4 h 36"/>
                      <a:gd name="T14" fmla="*/ 7 w 34"/>
                      <a:gd name="T15" fmla="*/ 4 h 36"/>
                      <a:gd name="T16" fmla="*/ 11 w 34"/>
                      <a:gd name="T17" fmla="*/ 4 h 36"/>
                      <a:gd name="T18" fmla="*/ 15 w 34"/>
                      <a:gd name="T19" fmla="*/ 4 h 36"/>
                      <a:gd name="T20" fmla="*/ 15 w 34"/>
                      <a:gd name="T21" fmla="*/ 8 h 36"/>
                      <a:gd name="T22" fmla="*/ 19 w 34"/>
                      <a:gd name="T23" fmla="*/ 8 h 36"/>
                      <a:gd name="T24" fmla="*/ 19 w 34"/>
                      <a:gd name="T25" fmla="*/ 4 h 36"/>
                      <a:gd name="T26" fmla="*/ 23 w 34"/>
                      <a:gd name="T27" fmla="*/ 4 h 36"/>
                      <a:gd name="T28" fmla="*/ 27 w 34"/>
                      <a:gd name="T29" fmla="*/ 4 h 36"/>
                      <a:gd name="T30" fmla="*/ 30 w 34"/>
                      <a:gd name="T31" fmla="*/ 0 h 36"/>
                      <a:gd name="T32" fmla="*/ 30 w 34"/>
                      <a:gd name="T33" fmla="*/ 4 h 36"/>
                      <a:gd name="T34" fmla="*/ 30 w 34"/>
                      <a:gd name="T35" fmla="*/ 0 h 36"/>
                      <a:gd name="T36" fmla="*/ 30 w 34"/>
                      <a:gd name="T37" fmla="*/ 4 h 36"/>
                      <a:gd name="T38" fmla="*/ 34 w 34"/>
                      <a:gd name="T39" fmla="*/ 4 h 36"/>
                      <a:gd name="T40" fmla="*/ 34 w 34"/>
                      <a:gd name="T41" fmla="*/ 8 h 36"/>
                      <a:gd name="T42" fmla="*/ 30 w 34"/>
                      <a:gd name="T43" fmla="*/ 8 h 36"/>
                      <a:gd name="T44" fmla="*/ 34 w 34"/>
                      <a:gd name="T45" fmla="*/ 8 h 36"/>
                      <a:gd name="T46" fmla="*/ 34 w 34"/>
                      <a:gd name="T47" fmla="*/ 12 h 36"/>
                      <a:gd name="T48" fmla="*/ 34 w 34"/>
                      <a:gd name="T49" fmla="*/ 16 h 36"/>
                      <a:gd name="T50" fmla="*/ 30 w 34"/>
                      <a:gd name="T51" fmla="*/ 16 h 36"/>
                      <a:gd name="T52" fmla="*/ 27 w 34"/>
                      <a:gd name="T53" fmla="*/ 16 h 36"/>
                      <a:gd name="T54" fmla="*/ 30 w 34"/>
                      <a:gd name="T55" fmla="*/ 16 h 36"/>
                      <a:gd name="T56" fmla="*/ 30 w 34"/>
                      <a:gd name="T57" fmla="*/ 20 h 36"/>
                      <a:gd name="T58" fmla="*/ 27 w 34"/>
                      <a:gd name="T59" fmla="*/ 20 h 36"/>
                      <a:gd name="T60" fmla="*/ 27 w 34"/>
                      <a:gd name="T61" fmla="*/ 24 h 36"/>
                      <a:gd name="T62" fmla="*/ 27 w 34"/>
                      <a:gd name="T63" fmla="*/ 28 h 36"/>
                      <a:gd name="T64" fmla="*/ 23 w 34"/>
                      <a:gd name="T65" fmla="*/ 28 h 36"/>
                      <a:gd name="T66" fmla="*/ 19 w 34"/>
                      <a:gd name="T67" fmla="*/ 28 h 36"/>
                      <a:gd name="T68" fmla="*/ 19 w 34"/>
                      <a:gd name="T69" fmla="*/ 32 h 36"/>
                      <a:gd name="T70" fmla="*/ 19 w 34"/>
                      <a:gd name="T71" fmla="*/ 28 h 36"/>
                      <a:gd name="T72" fmla="*/ 15 w 34"/>
                      <a:gd name="T73" fmla="*/ 28 h 36"/>
                      <a:gd name="T74" fmla="*/ 11 w 34"/>
                      <a:gd name="T75" fmla="*/ 28 h 36"/>
                      <a:gd name="T76" fmla="*/ 11 w 34"/>
                      <a:gd name="T77" fmla="*/ 32 h 36"/>
                      <a:gd name="T78" fmla="*/ 7 w 34"/>
                      <a:gd name="T79" fmla="*/ 32 h 36"/>
                      <a:gd name="T80" fmla="*/ 7 w 34"/>
                      <a:gd name="T81" fmla="*/ 36 h 36"/>
                      <a:gd name="T82" fmla="*/ 4 w 34"/>
                      <a:gd name="T83" fmla="*/ 32 h 36"/>
                      <a:gd name="T84" fmla="*/ 4 w 34"/>
                      <a:gd name="T85" fmla="*/ 28 h 36"/>
                      <a:gd name="T86" fmla="*/ 4 w 34"/>
                      <a:gd name="T87" fmla="*/ 24 h 36"/>
                      <a:gd name="T88" fmla="*/ 4 w 34"/>
                      <a:gd name="T89" fmla="*/ 20 h 36"/>
                      <a:gd name="T90" fmla="*/ 4 w 34"/>
                      <a:gd name="T91" fmla="*/ 16 h 36"/>
                      <a:gd name="T92" fmla="*/ 0 w 34"/>
                      <a:gd name="T93" fmla="*/ 16 h 3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</a:cxnLst>
                    <a:rect l="0" t="0" r="r" b="b"/>
                    <a:pathLst>
                      <a:path w="34" h="36">
                        <a:moveTo>
                          <a:pt x="0" y="16"/>
                        </a:moveTo>
                        <a:lnTo>
                          <a:pt x="4" y="16"/>
                        </a:lnTo>
                        <a:lnTo>
                          <a:pt x="4" y="12"/>
                        </a:lnTo>
                        <a:lnTo>
                          <a:pt x="7" y="12"/>
                        </a:lnTo>
                        <a:lnTo>
                          <a:pt x="7" y="8"/>
                        </a:lnTo>
                        <a:lnTo>
                          <a:pt x="11" y="8"/>
                        </a:lnTo>
                        <a:lnTo>
                          <a:pt x="11" y="4"/>
                        </a:lnTo>
                        <a:lnTo>
                          <a:pt x="7" y="4"/>
                        </a:lnTo>
                        <a:lnTo>
                          <a:pt x="11" y="4"/>
                        </a:lnTo>
                        <a:lnTo>
                          <a:pt x="15" y="4"/>
                        </a:lnTo>
                        <a:lnTo>
                          <a:pt x="15" y="8"/>
                        </a:lnTo>
                        <a:lnTo>
                          <a:pt x="19" y="8"/>
                        </a:lnTo>
                        <a:lnTo>
                          <a:pt x="19" y="4"/>
                        </a:lnTo>
                        <a:lnTo>
                          <a:pt x="23" y="4"/>
                        </a:lnTo>
                        <a:lnTo>
                          <a:pt x="27" y="4"/>
                        </a:lnTo>
                        <a:lnTo>
                          <a:pt x="30" y="0"/>
                        </a:lnTo>
                        <a:lnTo>
                          <a:pt x="30" y="4"/>
                        </a:lnTo>
                        <a:lnTo>
                          <a:pt x="30" y="0"/>
                        </a:lnTo>
                        <a:lnTo>
                          <a:pt x="30" y="4"/>
                        </a:lnTo>
                        <a:lnTo>
                          <a:pt x="34" y="4"/>
                        </a:lnTo>
                        <a:lnTo>
                          <a:pt x="34" y="8"/>
                        </a:lnTo>
                        <a:lnTo>
                          <a:pt x="30" y="8"/>
                        </a:lnTo>
                        <a:lnTo>
                          <a:pt x="34" y="8"/>
                        </a:lnTo>
                        <a:lnTo>
                          <a:pt x="34" y="12"/>
                        </a:lnTo>
                        <a:lnTo>
                          <a:pt x="34" y="16"/>
                        </a:lnTo>
                        <a:lnTo>
                          <a:pt x="30" y="16"/>
                        </a:lnTo>
                        <a:lnTo>
                          <a:pt x="27" y="16"/>
                        </a:lnTo>
                        <a:lnTo>
                          <a:pt x="30" y="16"/>
                        </a:lnTo>
                        <a:lnTo>
                          <a:pt x="30" y="20"/>
                        </a:lnTo>
                        <a:lnTo>
                          <a:pt x="27" y="20"/>
                        </a:lnTo>
                        <a:lnTo>
                          <a:pt x="27" y="24"/>
                        </a:lnTo>
                        <a:lnTo>
                          <a:pt x="27" y="28"/>
                        </a:lnTo>
                        <a:lnTo>
                          <a:pt x="23" y="28"/>
                        </a:lnTo>
                        <a:lnTo>
                          <a:pt x="19" y="28"/>
                        </a:lnTo>
                        <a:lnTo>
                          <a:pt x="19" y="32"/>
                        </a:lnTo>
                        <a:lnTo>
                          <a:pt x="19" y="28"/>
                        </a:lnTo>
                        <a:lnTo>
                          <a:pt x="15" y="28"/>
                        </a:lnTo>
                        <a:lnTo>
                          <a:pt x="11" y="28"/>
                        </a:lnTo>
                        <a:lnTo>
                          <a:pt x="11" y="32"/>
                        </a:lnTo>
                        <a:lnTo>
                          <a:pt x="7" y="32"/>
                        </a:lnTo>
                        <a:lnTo>
                          <a:pt x="7" y="36"/>
                        </a:lnTo>
                        <a:lnTo>
                          <a:pt x="4" y="32"/>
                        </a:lnTo>
                        <a:lnTo>
                          <a:pt x="4" y="28"/>
                        </a:lnTo>
                        <a:lnTo>
                          <a:pt x="4" y="24"/>
                        </a:lnTo>
                        <a:lnTo>
                          <a:pt x="4" y="20"/>
                        </a:lnTo>
                        <a:lnTo>
                          <a:pt x="4" y="16"/>
                        </a:lnTo>
                        <a:lnTo>
                          <a:pt x="0" y="16"/>
                        </a:lnTo>
                        <a:close/>
                      </a:path>
                    </a:pathLst>
                  </a:custGeom>
                  <a:solidFill>
                    <a:srgbClr val="FF0000"/>
                  </a:solidFill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91" name="Freeform 967">
                    <a:extLst>
                      <a:ext uri="{FF2B5EF4-FFF2-40B4-BE49-F238E27FC236}">
                        <a16:creationId xmlns:a16="http://schemas.microsoft.com/office/drawing/2014/main" id="{18243287-9FED-F28E-3310-C32383AAC7F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220" y="1705"/>
                    <a:ext cx="26" cy="29"/>
                  </a:xfrm>
                  <a:custGeom>
                    <a:avLst/>
                    <a:gdLst>
                      <a:gd name="T0" fmla="*/ 0 w 27"/>
                      <a:gd name="T1" fmla="*/ 0 h 28"/>
                      <a:gd name="T2" fmla="*/ 4 w 27"/>
                      <a:gd name="T3" fmla="*/ 0 h 28"/>
                      <a:gd name="T4" fmla="*/ 4 w 27"/>
                      <a:gd name="T5" fmla="*/ 4 h 28"/>
                      <a:gd name="T6" fmla="*/ 4 w 27"/>
                      <a:gd name="T7" fmla="*/ 0 h 28"/>
                      <a:gd name="T8" fmla="*/ 4 w 27"/>
                      <a:gd name="T9" fmla="*/ 4 h 28"/>
                      <a:gd name="T10" fmla="*/ 8 w 27"/>
                      <a:gd name="T11" fmla="*/ 0 h 28"/>
                      <a:gd name="T12" fmla="*/ 8 w 27"/>
                      <a:gd name="T13" fmla="*/ 4 h 28"/>
                      <a:gd name="T14" fmla="*/ 4 w 27"/>
                      <a:gd name="T15" fmla="*/ 4 h 28"/>
                      <a:gd name="T16" fmla="*/ 8 w 27"/>
                      <a:gd name="T17" fmla="*/ 4 h 28"/>
                      <a:gd name="T18" fmla="*/ 12 w 27"/>
                      <a:gd name="T19" fmla="*/ 4 h 28"/>
                      <a:gd name="T20" fmla="*/ 12 w 27"/>
                      <a:gd name="T21" fmla="*/ 8 h 28"/>
                      <a:gd name="T22" fmla="*/ 12 w 27"/>
                      <a:gd name="T23" fmla="*/ 4 h 28"/>
                      <a:gd name="T24" fmla="*/ 12 w 27"/>
                      <a:gd name="T25" fmla="*/ 8 h 28"/>
                      <a:gd name="T26" fmla="*/ 16 w 27"/>
                      <a:gd name="T27" fmla="*/ 8 h 28"/>
                      <a:gd name="T28" fmla="*/ 20 w 27"/>
                      <a:gd name="T29" fmla="*/ 8 h 28"/>
                      <a:gd name="T30" fmla="*/ 16 w 27"/>
                      <a:gd name="T31" fmla="*/ 8 h 28"/>
                      <a:gd name="T32" fmla="*/ 20 w 27"/>
                      <a:gd name="T33" fmla="*/ 8 h 28"/>
                      <a:gd name="T34" fmla="*/ 20 w 27"/>
                      <a:gd name="T35" fmla="*/ 12 h 28"/>
                      <a:gd name="T36" fmla="*/ 16 w 27"/>
                      <a:gd name="T37" fmla="*/ 8 h 28"/>
                      <a:gd name="T38" fmla="*/ 16 w 27"/>
                      <a:gd name="T39" fmla="*/ 12 h 28"/>
                      <a:gd name="T40" fmla="*/ 20 w 27"/>
                      <a:gd name="T41" fmla="*/ 12 h 28"/>
                      <a:gd name="T42" fmla="*/ 16 w 27"/>
                      <a:gd name="T43" fmla="*/ 12 h 28"/>
                      <a:gd name="T44" fmla="*/ 20 w 27"/>
                      <a:gd name="T45" fmla="*/ 12 h 28"/>
                      <a:gd name="T46" fmla="*/ 23 w 27"/>
                      <a:gd name="T47" fmla="*/ 12 h 28"/>
                      <a:gd name="T48" fmla="*/ 27 w 27"/>
                      <a:gd name="T49" fmla="*/ 12 h 28"/>
                      <a:gd name="T50" fmla="*/ 23 w 27"/>
                      <a:gd name="T51" fmla="*/ 12 h 28"/>
                      <a:gd name="T52" fmla="*/ 23 w 27"/>
                      <a:gd name="T53" fmla="*/ 16 h 28"/>
                      <a:gd name="T54" fmla="*/ 23 w 27"/>
                      <a:gd name="T55" fmla="*/ 20 h 28"/>
                      <a:gd name="T56" fmla="*/ 20 w 27"/>
                      <a:gd name="T57" fmla="*/ 20 h 28"/>
                      <a:gd name="T58" fmla="*/ 20 w 27"/>
                      <a:gd name="T59" fmla="*/ 24 h 28"/>
                      <a:gd name="T60" fmla="*/ 16 w 27"/>
                      <a:gd name="T61" fmla="*/ 24 h 28"/>
                      <a:gd name="T62" fmla="*/ 12 w 27"/>
                      <a:gd name="T63" fmla="*/ 28 h 28"/>
                      <a:gd name="T64" fmla="*/ 8 w 27"/>
                      <a:gd name="T65" fmla="*/ 28 h 28"/>
                      <a:gd name="T66" fmla="*/ 4 w 27"/>
                      <a:gd name="T67" fmla="*/ 12 h 28"/>
                      <a:gd name="T68" fmla="*/ 4 w 27"/>
                      <a:gd name="T69" fmla="*/ 8 h 28"/>
                      <a:gd name="T70" fmla="*/ 4 w 27"/>
                      <a:gd name="T71" fmla="*/ 4 h 28"/>
                      <a:gd name="T72" fmla="*/ 0 w 27"/>
                      <a:gd name="T73" fmla="*/ 0 h 2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7" h="28">
                        <a:moveTo>
                          <a:pt x="0" y="0"/>
                        </a:moveTo>
                        <a:lnTo>
                          <a:pt x="4" y="0"/>
                        </a:lnTo>
                        <a:lnTo>
                          <a:pt x="4" y="4"/>
                        </a:lnTo>
                        <a:lnTo>
                          <a:pt x="4" y="0"/>
                        </a:lnTo>
                        <a:lnTo>
                          <a:pt x="4" y="4"/>
                        </a:lnTo>
                        <a:lnTo>
                          <a:pt x="8" y="0"/>
                        </a:lnTo>
                        <a:lnTo>
                          <a:pt x="8" y="4"/>
                        </a:lnTo>
                        <a:lnTo>
                          <a:pt x="4" y="4"/>
                        </a:lnTo>
                        <a:lnTo>
                          <a:pt x="8" y="4"/>
                        </a:lnTo>
                        <a:lnTo>
                          <a:pt x="12" y="4"/>
                        </a:lnTo>
                        <a:lnTo>
                          <a:pt x="12" y="8"/>
                        </a:lnTo>
                        <a:lnTo>
                          <a:pt x="12" y="4"/>
                        </a:lnTo>
                        <a:lnTo>
                          <a:pt x="12" y="8"/>
                        </a:lnTo>
                        <a:lnTo>
                          <a:pt x="16" y="8"/>
                        </a:lnTo>
                        <a:lnTo>
                          <a:pt x="20" y="8"/>
                        </a:lnTo>
                        <a:lnTo>
                          <a:pt x="16" y="8"/>
                        </a:lnTo>
                        <a:lnTo>
                          <a:pt x="20" y="8"/>
                        </a:lnTo>
                        <a:lnTo>
                          <a:pt x="20" y="12"/>
                        </a:lnTo>
                        <a:lnTo>
                          <a:pt x="16" y="8"/>
                        </a:lnTo>
                        <a:lnTo>
                          <a:pt x="16" y="12"/>
                        </a:lnTo>
                        <a:lnTo>
                          <a:pt x="20" y="12"/>
                        </a:lnTo>
                        <a:lnTo>
                          <a:pt x="16" y="12"/>
                        </a:lnTo>
                        <a:lnTo>
                          <a:pt x="20" y="12"/>
                        </a:lnTo>
                        <a:lnTo>
                          <a:pt x="23" y="12"/>
                        </a:lnTo>
                        <a:lnTo>
                          <a:pt x="27" y="12"/>
                        </a:lnTo>
                        <a:lnTo>
                          <a:pt x="23" y="12"/>
                        </a:lnTo>
                        <a:lnTo>
                          <a:pt x="23" y="16"/>
                        </a:lnTo>
                        <a:lnTo>
                          <a:pt x="23" y="20"/>
                        </a:lnTo>
                        <a:lnTo>
                          <a:pt x="20" y="20"/>
                        </a:lnTo>
                        <a:lnTo>
                          <a:pt x="20" y="24"/>
                        </a:lnTo>
                        <a:lnTo>
                          <a:pt x="16" y="24"/>
                        </a:lnTo>
                        <a:lnTo>
                          <a:pt x="12" y="28"/>
                        </a:lnTo>
                        <a:lnTo>
                          <a:pt x="8" y="28"/>
                        </a:lnTo>
                        <a:lnTo>
                          <a:pt x="4" y="12"/>
                        </a:lnTo>
                        <a:lnTo>
                          <a:pt x="4" y="8"/>
                        </a:lnTo>
                        <a:lnTo>
                          <a:pt x="4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0000"/>
                  </a:solidFill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92" name="Freeform 968">
                    <a:extLst>
                      <a:ext uri="{FF2B5EF4-FFF2-40B4-BE49-F238E27FC236}">
                        <a16:creationId xmlns:a16="http://schemas.microsoft.com/office/drawing/2014/main" id="{8CC8263A-AD1B-12C0-781F-10073ACACEB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212" y="1712"/>
                    <a:ext cx="99" cy="73"/>
                  </a:xfrm>
                  <a:custGeom>
                    <a:avLst/>
                    <a:gdLst>
                      <a:gd name="T0" fmla="*/ 34 w 100"/>
                      <a:gd name="T1" fmla="*/ 8 h 73"/>
                      <a:gd name="T2" fmla="*/ 38 w 100"/>
                      <a:gd name="T3" fmla="*/ 0 h 73"/>
                      <a:gd name="T4" fmla="*/ 42 w 100"/>
                      <a:gd name="T5" fmla="*/ 4 h 73"/>
                      <a:gd name="T6" fmla="*/ 46 w 100"/>
                      <a:gd name="T7" fmla="*/ 8 h 73"/>
                      <a:gd name="T8" fmla="*/ 50 w 100"/>
                      <a:gd name="T9" fmla="*/ 12 h 73"/>
                      <a:gd name="T10" fmla="*/ 57 w 100"/>
                      <a:gd name="T11" fmla="*/ 12 h 73"/>
                      <a:gd name="T12" fmla="*/ 61 w 100"/>
                      <a:gd name="T13" fmla="*/ 16 h 73"/>
                      <a:gd name="T14" fmla="*/ 65 w 100"/>
                      <a:gd name="T15" fmla="*/ 16 h 73"/>
                      <a:gd name="T16" fmla="*/ 69 w 100"/>
                      <a:gd name="T17" fmla="*/ 16 h 73"/>
                      <a:gd name="T18" fmla="*/ 73 w 100"/>
                      <a:gd name="T19" fmla="*/ 20 h 73"/>
                      <a:gd name="T20" fmla="*/ 76 w 100"/>
                      <a:gd name="T21" fmla="*/ 24 h 73"/>
                      <a:gd name="T22" fmla="*/ 84 w 100"/>
                      <a:gd name="T23" fmla="*/ 28 h 73"/>
                      <a:gd name="T24" fmla="*/ 88 w 100"/>
                      <a:gd name="T25" fmla="*/ 32 h 73"/>
                      <a:gd name="T26" fmla="*/ 96 w 100"/>
                      <a:gd name="T27" fmla="*/ 32 h 73"/>
                      <a:gd name="T28" fmla="*/ 100 w 100"/>
                      <a:gd name="T29" fmla="*/ 28 h 73"/>
                      <a:gd name="T30" fmla="*/ 100 w 100"/>
                      <a:gd name="T31" fmla="*/ 36 h 73"/>
                      <a:gd name="T32" fmla="*/ 96 w 100"/>
                      <a:gd name="T33" fmla="*/ 40 h 73"/>
                      <a:gd name="T34" fmla="*/ 92 w 100"/>
                      <a:gd name="T35" fmla="*/ 45 h 73"/>
                      <a:gd name="T36" fmla="*/ 88 w 100"/>
                      <a:gd name="T37" fmla="*/ 49 h 73"/>
                      <a:gd name="T38" fmla="*/ 88 w 100"/>
                      <a:gd name="T39" fmla="*/ 57 h 73"/>
                      <a:gd name="T40" fmla="*/ 84 w 100"/>
                      <a:gd name="T41" fmla="*/ 61 h 73"/>
                      <a:gd name="T42" fmla="*/ 80 w 100"/>
                      <a:gd name="T43" fmla="*/ 65 h 73"/>
                      <a:gd name="T44" fmla="*/ 76 w 100"/>
                      <a:gd name="T45" fmla="*/ 69 h 73"/>
                      <a:gd name="T46" fmla="*/ 73 w 100"/>
                      <a:gd name="T47" fmla="*/ 73 h 73"/>
                      <a:gd name="T48" fmla="*/ 65 w 100"/>
                      <a:gd name="T49" fmla="*/ 73 h 73"/>
                      <a:gd name="T50" fmla="*/ 61 w 100"/>
                      <a:gd name="T51" fmla="*/ 69 h 73"/>
                      <a:gd name="T52" fmla="*/ 57 w 100"/>
                      <a:gd name="T53" fmla="*/ 65 h 73"/>
                      <a:gd name="T54" fmla="*/ 53 w 100"/>
                      <a:gd name="T55" fmla="*/ 61 h 73"/>
                      <a:gd name="T56" fmla="*/ 46 w 100"/>
                      <a:gd name="T57" fmla="*/ 57 h 73"/>
                      <a:gd name="T58" fmla="*/ 42 w 100"/>
                      <a:gd name="T59" fmla="*/ 49 h 73"/>
                      <a:gd name="T60" fmla="*/ 38 w 100"/>
                      <a:gd name="T61" fmla="*/ 45 h 73"/>
                      <a:gd name="T62" fmla="*/ 30 w 100"/>
                      <a:gd name="T63" fmla="*/ 45 h 73"/>
                      <a:gd name="T64" fmla="*/ 27 w 100"/>
                      <a:gd name="T65" fmla="*/ 53 h 73"/>
                      <a:gd name="T66" fmla="*/ 19 w 100"/>
                      <a:gd name="T67" fmla="*/ 53 h 73"/>
                      <a:gd name="T68" fmla="*/ 11 w 100"/>
                      <a:gd name="T69" fmla="*/ 57 h 73"/>
                      <a:gd name="T70" fmla="*/ 11 w 100"/>
                      <a:gd name="T71" fmla="*/ 57 h 73"/>
                      <a:gd name="T72" fmla="*/ 7 w 100"/>
                      <a:gd name="T73" fmla="*/ 61 h 73"/>
                      <a:gd name="T74" fmla="*/ 4 w 100"/>
                      <a:gd name="T75" fmla="*/ 53 h 73"/>
                      <a:gd name="T76" fmla="*/ 0 w 100"/>
                      <a:gd name="T77" fmla="*/ 49 h 73"/>
                      <a:gd name="T78" fmla="*/ 0 w 100"/>
                      <a:gd name="T79" fmla="*/ 40 h 73"/>
                      <a:gd name="T80" fmla="*/ 4 w 100"/>
                      <a:gd name="T81" fmla="*/ 36 h 73"/>
                      <a:gd name="T82" fmla="*/ 7 w 100"/>
                      <a:gd name="T83" fmla="*/ 32 h 73"/>
                      <a:gd name="T84" fmla="*/ 7 w 100"/>
                      <a:gd name="T85" fmla="*/ 24 h 73"/>
                      <a:gd name="T86" fmla="*/ 11 w 100"/>
                      <a:gd name="T87" fmla="*/ 20 h 73"/>
                      <a:gd name="T88" fmla="*/ 19 w 100"/>
                      <a:gd name="T89" fmla="*/ 20 h 73"/>
                      <a:gd name="T90" fmla="*/ 27 w 100"/>
                      <a:gd name="T91" fmla="*/ 16 h 73"/>
                      <a:gd name="T92" fmla="*/ 30 w 100"/>
                      <a:gd name="T93" fmla="*/ 12 h 73"/>
                      <a:gd name="T94" fmla="*/ 30 w 100"/>
                      <a:gd name="T95" fmla="*/ 4 h 7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</a:cxnLst>
                    <a:rect l="0" t="0" r="r" b="b"/>
                    <a:pathLst>
                      <a:path w="100" h="73">
                        <a:moveTo>
                          <a:pt x="34" y="4"/>
                        </a:moveTo>
                        <a:lnTo>
                          <a:pt x="34" y="8"/>
                        </a:lnTo>
                        <a:lnTo>
                          <a:pt x="38" y="4"/>
                        </a:lnTo>
                        <a:lnTo>
                          <a:pt x="38" y="0"/>
                        </a:lnTo>
                        <a:lnTo>
                          <a:pt x="42" y="0"/>
                        </a:lnTo>
                        <a:lnTo>
                          <a:pt x="42" y="4"/>
                        </a:lnTo>
                        <a:lnTo>
                          <a:pt x="46" y="4"/>
                        </a:lnTo>
                        <a:lnTo>
                          <a:pt x="46" y="8"/>
                        </a:lnTo>
                        <a:lnTo>
                          <a:pt x="50" y="8"/>
                        </a:lnTo>
                        <a:lnTo>
                          <a:pt x="50" y="12"/>
                        </a:lnTo>
                        <a:lnTo>
                          <a:pt x="53" y="12"/>
                        </a:lnTo>
                        <a:lnTo>
                          <a:pt x="57" y="12"/>
                        </a:lnTo>
                        <a:lnTo>
                          <a:pt x="61" y="12"/>
                        </a:lnTo>
                        <a:lnTo>
                          <a:pt x="61" y="16"/>
                        </a:lnTo>
                        <a:lnTo>
                          <a:pt x="65" y="12"/>
                        </a:lnTo>
                        <a:lnTo>
                          <a:pt x="65" y="16"/>
                        </a:lnTo>
                        <a:lnTo>
                          <a:pt x="65" y="12"/>
                        </a:lnTo>
                        <a:lnTo>
                          <a:pt x="69" y="16"/>
                        </a:lnTo>
                        <a:lnTo>
                          <a:pt x="73" y="16"/>
                        </a:lnTo>
                        <a:lnTo>
                          <a:pt x="73" y="20"/>
                        </a:lnTo>
                        <a:lnTo>
                          <a:pt x="73" y="24"/>
                        </a:lnTo>
                        <a:lnTo>
                          <a:pt x="76" y="24"/>
                        </a:lnTo>
                        <a:lnTo>
                          <a:pt x="80" y="28"/>
                        </a:lnTo>
                        <a:lnTo>
                          <a:pt x="84" y="28"/>
                        </a:lnTo>
                        <a:lnTo>
                          <a:pt x="88" y="28"/>
                        </a:lnTo>
                        <a:lnTo>
                          <a:pt x="88" y="32"/>
                        </a:lnTo>
                        <a:lnTo>
                          <a:pt x="92" y="32"/>
                        </a:lnTo>
                        <a:lnTo>
                          <a:pt x="96" y="32"/>
                        </a:lnTo>
                        <a:lnTo>
                          <a:pt x="96" y="28"/>
                        </a:lnTo>
                        <a:lnTo>
                          <a:pt x="100" y="28"/>
                        </a:lnTo>
                        <a:lnTo>
                          <a:pt x="100" y="32"/>
                        </a:lnTo>
                        <a:lnTo>
                          <a:pt x="100" y="36"/>
                        </a:lnTo>
                        <a:lnTo>
                          <a:pt x="100" y="40"/>
                        </a:lnTo>
                        <a:lnTo>
                          <a:pt x="96" y="40"/>
                        </a:lnTo>
                        <a:lnTo>
                          <a:pt x="96" y="45"/>
                        </a:lnTo>
                        <a:lnTo>
                          <a:pt x="92" y="45"/>
                        </a:lnTo>
                        <a:lnTo>
                          <a:pt x="92" y="49"/>
                        </a:lnTo>
                        <a:lnTo>
                          <a:pt x="88" y="49"/>
                        </a:lnTo>
                        <a:lnTo>
                          <a:pt x="88" y="53"/>
                        </a:lnTo>
                        <a:lnTo>
                          <a:pt x="88" y="57"/>
                        </a:lnTo>
                        <a:lnTo>
                          <a:pt x="88" y="61"/>
                        </a:lnTo>
                        <a:lnTo>
                          <a:pt x="84" y="61"/>
                        </a:lnTo>
                        <a:lnTo>
                          <a:pt x="84" y="65"/>
                        </a:lnTo>
                        <a:lnTo>
                          <a:pt x="80" y="65"/>
                        </a:lnTo>
                        <a:lnTo>
                          <a:pt x="80" y="69"/>
                        </a:lnTo>
                        <a:lnTo>
                          <a:pt x="76" y="69"/>
                        </a:lnTo>
                        <a:lnTo>
                          <a:pt x="73" y="69"/>
                        </a:lnTo>
                        <a:lnTo>
                          <a:pt x="73" y="73"/>
                        </a:lnTo>
                        <a:lnTo>
                          <a:pt x="69" y="73"/>
                        </a:lnTo>
                        <a:lnTo>
                          <a:pt x="65" y="73"/>
                        </a:lnTo>
                        <a:lnTo>
                          <a:pt x="61" y="73"/>
                        </a:lnTo>
                        <a:lnTo>
                          <a:pt x="61" y="69"/>
                        </a:lnTo>
                        <a:lnTo>
                          <a:pt x="57" y="69"/>
                        </a:lnTo>
                        <a:lnTo>
                          <a:pt x="57" y="65"/>
                        </a:lnTo>
                        <a:lnTo>
                          <a:pt x="53" y="65"/>
                        </a:lnTo>
                        <a:lnTo>
                          <a:pt x="53" y="61"/>
                        </a:lnTo>
                        <a:lnTo>
                          <a:pt x="50" y="57"/>
                        </a:lnTo>
                        <a:lnTo>
                          <a:pt x="46" y="57"/>
                        </a:lnTo>
                        <a:lnTo>
                          <a:pt x="42" y="53"/>
                        </a:lnTo>
                        <a:lnTo>
                          <a:pt x="42" y="49"/>
                        </a:lnTo>
                        <a:lnTo>
                          <a:pt x="42" y="45"/>
                        </a:lnTo>
                        <a:lnTo>
                          <a:pt x="38" y="45"/>
                        </a:lnTo>
                        <a:lnTo>
                          <a:pt x="34" y="45"/>
                        </a:lnTo>
                        <a:lnTo>
                          <a:pt x="30" y="45"/>
                        </a:lnTo>
                        <a:lnTo>
                          <a:pt x="30" y="49"/>
                        </a:lnTo>
                        <a:lnTo>
                          <a:pt x="27" y="53"/>
                        </a:lnTo>
                        <a:lnTo>
                          <a:pt x="23" y="53"/>
                        </a:lnTo>
                        <a:lnTo>
                          <a:pt x="19" y="53"/>
                        </a:lnTo>
                        <a:lnTo>
                          <a:pt x="15" y="53"/>
                        </a:lnTo>
                        <a:lnTo>
                          <a:pt x="11" y="57"/>
                        </a:lnTo>
                        <a:lnTo>
                          <a:pt x="11" y="53"/>
                        </a:lnTo>
                        <a:lnTo>
                          <a:pt x="11" y="57"/>
                        </a:lnTo>
                        <a:lnTo>
                          <a:pt x="11" y="61"/>
                        </a:lnTo>
                        <a:lnTo>
                          <a:pt x="7" y="61"/>
                        </a:lnTo>
                        <a:lnTo>
                          <a:pt x="4" y="57"/>
                        </a:lnTo>
                        <a:lnTo>
                          <a:pt x="4" y="53"/>
                        </a:lnTo>
                        <a:lnTo>
                          <a:pt x="4" y="49"/>
                        </a:lnTo>
                        <a:lnTo>
                          <a:pt x="0" y="49"/>
                        </a:lnTo>
                        <a:lnTo>
                          <a:pt x="0" y="45"/>
                        </a:lnTo>
                        <a:lnTo>
                          <a:pt x="0" y="40"/>
                        </a:lnTo>
                        <a:lnTo>
                          <a:pt x="0" y="36"/>
                        </a:lnTo>
                        <a:lnTo>
                          <a:pt x="4" y="36"/>
                        </a:lnTo>
                        <a:lnTo>
                          <a:pt x="7" y="36"/>
                        </a:lnTo>
                        <a:lnTo>
                          <a:pt x="7" y="32"/>
                        </a:lnTo>
                        <a:lnTo>
                          <a:pt x="7" y="28"/>
                        </a:lnTo>
                        <a:lnTo>
                          <a:pt x="7" y="24"/>
                        </a:lnTo>
                        <a:lnTo>
                          <a:pt x="11" y="24"/>
                        </a:lnTo>
                        <a:lnTo>
                          <a:pt x="11" y="20"/>
                        </a:lnTo>
                        <a:lnTo>
                          <a:pt x="15" y="20"/>
                        </a:lnTo>
                        <a:lnTo>
                          <a:pt x="19" y="20"/>
                        </a:lnTo>
                        <a:lnTo>
                          <a:pt x="23" y="16"/>
                        </a:lnTo>
                        <a:lnTo>
                          <a:pt x="27" y="16"/>
                        </a:lnTo>
                        <a:lnTo>
                          <a:pt x="27" y="12"/>
                        </a:lnTo>
                        <a:lnTo>
                          <a:pt x="30" y="12"/>
                        </a:lnTo>
                        <a:lnTo>
                          <a:pt x="30" y="8"/>
                        </a:lnTo>
                        <a:lnTo>
                          <a:pt x="30" y="4"/>
                        </a:lnTo>
                        <a:lnTo>
                          <a:pt x="34" y="4"/>
                        </a:lnTo>
                        <a:close/>
                      </a:path>
                    </a:pathLst>
                  </a:custGeom>
                  <a:solidFill>
                    <a:srgbClr val="FF0000"/>
                  </a:solidFill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93" name="Freeform 969">
                    <a:extLst>
                      <a:ext uri="{FF2B5EF4-FFF2-40B4-BE49-F238E27FC236}">
                        <a16:creationId xmlns:a16="http://schemas.microsoft.com/office/drawing/2014/main" id="{74D12DEE-44E5-057D-CD8D-FB1951A93FB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194" y="1717"/>
                    <a:ext cx="11" cy="23"/>
                  </a:xfrm>
                  <a:custGeom>
                    <a:avLst/>
                    <a:gdLst>
                      <a:gd name="T0" fmla="*/ 0 w 11"/>
                      <a:gd name="T1" fmla="*/ 8 h 24"/>
                      <a:gd name="T2" fmla="*/ 3 w 11"/>
                      <a:gd name="T3" fmla="*/ 4 h 24"/>
                      <a:gd name="T4" fmla="*/ 7 w 11"/>
                      <a:gd name="T5" fmla="*/ 4 h 24"/>
                      <a:gd name="T6" fmla="*/ 7 w 11"/>
                      <a:gd name="T7" fmla="*/ 0 h 24"/>
                      <a:gd name="T8" fmla="*/ 7 w 11"/>
                      <a:gd name="T9" fmla="*/ 4 h 24"/>
                      <a:gd name="T10" fmla="*/ 7 w 11"/>
                      <a:gd name="T11" fmla="*/ 8 h 24"/>
                      <a:gd name="T12" fmla="*/ 11 w 11"/>
                      <a:gd name="T13" fmla="*/ 8 h 24"/>
                      <a:gd name="T14" fmla="*/ 11 w 11"/>
                      <a:gd name="T15" fmla="*/ 12 h 24"/>
                      <a:gd name="T16" fmla="*/ 11 w 11"/>
                      <a:gd name="T17" fmla="*/ 16 h 24"/>
                      <a:gd name="T18" fmla="*/ 11 w 11"/>
                      <a:gd name="T19" fmla="*/ 20 h 24"/>
                      <a:gd name="T20" fmla="*/ 7 w 11"/>
                      <a:gd name="T21" fmla="*/ 20 h 24"/>
                      <a:gd name="T22" fmla="*/ 3 w 11"/>
                      <a:gd name="T23" fmla="*/ 20 h 24"/>
                      <a:gd name="T24" fmla="*/ 3 w 11"/>
                      <a:gd name="T25" fmla="*/ 24 h 24"/>
                      <a:gd name="T26" fmla="*/ 0 w 11"/>
                      <a:gd name="T27" fmla="*/ 24 h 24"/>
                      <a:gd name="T28" fmla="*/ 0 w 11"/>
                      <a:gd name="T29" fmla="*/ 20 h 24"/>
                      <a:gd name="T30" fmla="*/ 3 w 11"/>
                      <a:gd name="T31" fmla="*/ 20 h 24"/>
                      <a:gd name="T32" fmla="*/ 3 w 11"/>
                      <a:gd name="T33" fmla="*/ 16 h 24"/>
                      <a:gd name="T34" fmla="*/ 0 w 11"/>
                      <a:gd name="T35" fmla="*/ 16 h 24"/>
                      <a:gd name="T36" fmla="*/ 0 w 11"/>
                      <a:gd name="T37" fmla="*/ 12 h 24"/>
                      <a:gd name="T38" fmla="*/ 0 w 11"/>
                      <a:gd name="T39" fmla="*/ 8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</a:cxnLst>
                    <a:rect l="0" t="0" r="r" b="b"/>
                    <a:pathLst>
                      <a:path w="11" h="24">
                        <a:moveTo>
                          <a:pt x="0" y="8"/>
                        </a:moveTo>
                        <a:lnTo>
                          <a:pt x="3" y="4"/>
                        </a:lnTo>
                        <a:lnTo>
                          <a:pt x="7" y="4"/>
                        </a:lnTo>
                        <a:lnTo>
                          <a:pt x="7" y="0"/>
                        </a:lnTo>
                        <a:lnTo>
                          <a:pt x="7" y="4"/>
                        </a:lnTo>
                        <a:lnTo>
                          <a:pt x="7" y="8"/>
                        </a:lnTo>
                        <a:lnTo>
                          <a:pt x="11" y="8"/>
                        </a:lnTo>
                        <a:lnTo>
                          <a:pt x="11" y="12"/>
                        </a:lnTo>
                        <a:lnTo>
                          <a:pt x="11" y="16"/>
                        </a:lnTo>
                        <a:lnTo>
                          <a:pt x="11" y="20"/>
                        </a:lnTo>
                        <a:lnTo>
                          <a:pt x="7" y="20"/>
                        </a:lnTo>
                        <a:lnTo>
                          <a:pt x="3" y="20"/>
                        </a:lnTo>
                        <a:lnTo>
                          <a:pt x="3" y="24"/>
                        </a:lnTo>
                        <a:lnTo>
                          <a:pt x="0" y="24"/>
                        </a:lnTo>
                        <a:lnTo>
                          <a:pt x="0" y="20"/>
                        </a:lnTo>
                        <a:lnTo>
                          <a:pt x="3" y="20"/>
                        </a:lnTo>
                        <a:lnTo>
                          <a:pt x="3" y="16"/>
                        </a:lnTo>
                        <a:lnTo>
                          <a:pt x="0" y="16"/>
                        </a:lnTo>
                        <a:lnTo>
                          <a:pt x="0" y="12"/>
                        </a:lnTo>
                        <a:lnTo>
                          <a:pt x="0" y="8"/>
                        </a:lnTo>
                        <a:close/>
                      </a:path>
                    </a:pathLst>
                  </a:custGeom>
                  <a:solidFill>
                    <a:srgbClr val="FF0000"/>
                  </a:solidFill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94" name="Freeform 970">
                    <a:extLst>
                      <a:ext uri="{FF2B5EF4-FFF2-40B4-BE49-F238E27FC236}">
                        <a16:creationId xmlns:a16="http://schemas.microsoft.com/office/drawing/2014/main" id="{D65AA2AE-366D-4FA0-C77F-DEEC900AE02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158" y="1720"/>
                    <a:ext cx="38" cy="29"/>
                  </a:xfrm>
                  <a:custGeom>
                    <a:avLst/>
                    <a:gdLst>
                      <a:gd name="T0" fmla="*/ 12 w 38"/>
                      <a:gd name="T1" fmla="*/ 4 h 28"/>
                      <a:gd name="T2" fmla="*/ 15 w 38"/>
                      <a:gd name="T3" fmla="*/ 4 h 28"/>
                      <a:gd name="T4" fmla="*/ 19 w 38"/>
                      <a:gd name="T5" fmla="*/ 4 h 28"/>
                      <a:gd name="T6" fmla="*/ 23 w 38"/>
                      <a:gd name="T7" fmla="*/ 4 h 28"/>
                      <a:gd name="T8" fmla="*/ 27 w 38"/>
                      <a:gd name="T9" fmla="*/ 4 h 28"/>
                      <a:gd name="T10" fmla="*/ 27 w 38"/>
                      <a:gd name="T11" fmla="*/ 0 h 28"/>
                      <a:gd name="T12" fmla="*/ 27 w 38"/>
                      <a:gd name="T13" fmla="*/ 4 h 28"/>
                      <a:gd name="T14" fmla="*/ 31 w 38"/>
                      <a:gd name="T15" fmla="*/ 0 h 28"/>
                      <a:gd name="T16" fmla="*/ 35 w 38"/>
                      <a:gd name="T17" fmla="*/ 0 h 28"/>
                      <a:gd name="T18" fmla="*/ 31 w 38"/>
                      <a:gd name="T19" fmla="*/ 0 h 28"/>
                      <a:gd name="T20" fmla="*/ 31 w 38"/>
                      <a:gd name="T21" fmla="*/ 4 h 28"/>
                      <a:gd name="T22" fmla="*/ 35 w 38"/>
                      <a:gd name="T23" fmla="*/ 4 h 28"/>
                      <a:gd name="T24" fmla="*/ 35 w 38"/>
                      <a:gd name="T25" fmla="*/ 0 h 28"/>
                      <a:gd name="T26" fmla="*/ 35 w 38"/>
                      <a:gd name="T27" fmla="*/ 4 h 28"/>
                      <a:gd name="T28" fmla="*/ 35 w 38"/>
                      <a:gd name="T29" fmla="*/ 0 h 28"/>
                      <a:gd name="T30" fmla="*/ 35 w 38"/>
                      <a:gd name="T31" fmla="*/ 4 h 28"/>
                      <a:gd name="T32" fmla="*/ 35 w 38"/>
                      <a:gd name="T33" fmla="*/ 8 h 28"/>
                      <a:gd name="T34" fmla="*/ 35 w 38"/>
                      <a:gd name="T35" fmla="*/ 12 h 28"/>
                      <a:gd name="T36" fmla="*/ 38 w 38"/>
                      <a:gd name="T37" fmla="*/ 12 h 28"/>
                      <a:gd name="T38" fmla="*/ 38 w 38"/>
                      <a:gd name="T39" fmla="*/ 16 h 28"/>
                      <a:gd name="T40" fmla="*/ 35 w 38"/>
                      <a:gd name="T41" fmla="*/ 16 h 28"/>
                      <a:gd name="T42" fmla="*/ 31 w 38"/>
                      <a:gd name="T43" fmla="*/ 16 h 28"/>
                      <a:gd name="T44" fmla="*/ 27 w 38"/>
                      <a:gd name="T45" fmla="*/ 16 h 28"/>
                      <a:gd name="T46" fmla="*/ 23 w 38"/>
                      <a:gd name="T47" fmla="*/ 16 h 28"/>
                      <a:gd name="T48" fmla="*/ 23 w 38"/>
                      <a:gd name="T49" fmla="*/ 20 h 28"/>
                      <a:gd name="T50" fmla="*/ 19 w 38"/>
                      <a:gd name="T51" fmla="*/ 20 h 28"/>
                      <a:gd name="T52" fmla="*/ 19 w 38"/>
                      <a:gd name="T53" fmla="*/ 24 h 28"/>
                      <a:gd name="T54" fmla="*/ 15 w 38"/>
                      <a:gd name="T55" fmla="*/ 24 h 28"/>
                      <a:gd name="T56" fmla="*/ 15 w 38"/>
                      <a:gd name="T57" fmla="*/ 28 h 28"/>
                      <a:gd name="T58" fmla="*/ 12 w 38"/>
                      <a:gd name="T59" fmla="*/ 28 h 28"/>
                      <a:gd name="T60" fmla="*/ 12 w 38"/>
                      <a:gd name="T61" fmla="*/ 24 h 28"/>
                      <a:gd name="T62" fmla="*/ 12 w 38"/>
                      <a:gd name="T63" fmla="*/ 20 h 28"/>
                      <a:gd name="T64" fmla="*/ 8 w 38"/>
                      <a:gd name="T65" fmla="*/ 20 h 28"/>
                      <a:gd name="T66" fmla="*/ 8 w 38"/>
                      <a:gd name="T67" fmla="*/ 24 h 28"/>
                      <a:gd name="T68" fmla="*/ 8 w 38"/>
                      <a:gd name="T69" fmla="*/ 28 h 28"/>
                      <a:gd name="T70" fmla="*/ 4 w 38"/>
                      <a:gd name="T71" fmla="*/ 28 h 28"/>
                      <a:gd name="T72" fmla="*/ 4 w 38"/>
                      <a:gd name="T73" fmla="*/ 24 h 28"/>
                      <a:gd name="T74" fmla="*/ 4 w 38"/>
                      <a:gd name="T75" fmla="*/ 20 h 28"/>
                      <a:gd name="T76" fmla="*/ 0 w 38"/>
                      <a:gd name="T77" fmla="*/ 20 h 28"/>
                      <a:gd name="T78" fmla="*/ 0 w 38"/>
                      <a:gd name="T79" fmla="*/ 16 h 28"/>
                      <a:gd name="T80" fmla="*/ 0 w 38"/>
                      <a:gd name="T81" fmla="*/ 12 h 28"/>
                      <a:gd name="T82" fmla="*/ 0 w 38"/>
                      <a:gd name="T83" fmla="*/ 8 h 28"/>
                      <a:gd name="T84" fmla="*/ 4 w 38"/>
                      <a:gd name="T85" fmla="*/ 8 h 28"/>
                      <a:gd name="T86" fmla="*/ 4 w 38"/>
                      <a:gd name="T87" fmla="*/ 12 h 28"/>
                      <a:gd name="T88" fmla="*/ 4 w 38"/>
                      <a:gd name="T89" fmla="*/ 8 h 28"/>
                      <a:gd name="T90" fmla="*/ 8 w 38"/>
                      <a:gd name="T91" fmla="*/ 8 h 28"/>
                      <a:gd name="T92" fmla="*/ 12 w 38"/>
                      <a:gd name="T93" fmla="*/ 8 h 28"/>
                      <a:gd name="T94" fmla="*/ 12 w 38"/>
                      <a:gd name="T95" fmla="*/ 4 h 2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</a:cxnLst>
                    <a:rect l="0" t="0" r="r" b="b"/>
                    <a:pathLst>
                      <a:path w="38" h="28">
                        <a:moveTo>
                          <a:pt x="12" y="4"/>
                        </a:moveTo>
                        <a:lnTo>
                          <a:pt x="15" y="4"/>
                        </a:lnTo>
                        <a:lnTo>
                          <a:pt x="19" y="4"/>
                        </a:lnTo>
                        <a:lnTo>
                          <a:pt x="23" y="4"/>
                        </a:lnTo>
                        <a:lnTo>
                          <a:pt x="27" y="4"/>
                        </a:lnTo>
                        <a:lnTo>
                          <a:pt x="27" y="0"/>
                        </a:lnTo>
                        <a:lnTo>
                          <a:pt x="27" y="4"/>
                        </a:lnTo>
                        <a:lnTo>
                          <a:pt x="31" y="0"/>
                        </a:lnTo>
                        <a:lnTo>
                          <a:pt x="35" y="0"/>
                        </a:lnTo>
                        <a:lnTo>
                          <a:pt x="31" y="0"/>
                        </a:lnTo>
                        <a:lnTo>
                          <a:pt x="31" y="4"/>
                        </a:lnTo>
                        <a:lnTo>
                          <a:pt x="35" y="4"/>
                        </a:lnTo>
                        <a:lnTo>
                          <a:pt x="35" y="0"/>
                        </a:lnTo>
                        <a:lnTo>
                          <a:pt x="35" y="4"/>
                        </a:lnTo>
                        <a:lnTo>
                          <a:pt x="35" y="0"/>
                        </a:lnTo>
                        <a:lnTo>
                          <a:pt x="35" y="4"/>
                        </a:lnTo>
                        <a:lnTo>
                          <a:pt x="35" y="8"/>
                        </a:lnTo>
                        <a:lnTo>
                          <a:pt x="35" y="12"/>
                        </a:lnTo>
                        <a:lnTo>
                          <a:pt x="38" y="12"/>
                        </a:lnTo>
                        <a:lnTo>
                          <a:pt x="38" y="16"/>
                        </a:lnTo>
                        <a:lnTo>
                          <a:pt x="35" y="16"/>
                        </a:lnTo>
                        <a:lnTo>
                          <a:pt x="31" y="16"/>
                        </a:lnTo>
                        <a:lnTo>
                          <a:pt x="27" y="16"/>
                        </a:lnTo>
                        <a:lnTo>
                          <a:pt x="23" y="16"/>
                        </a:lnTo>
                        <a:lnTo>
                          <a:pt x="23" y="20"/>
                        </a:lnTo>
                        <a:lnTo>
                          <a:pt x="19" y="20"/>
                        </a:lnTo>
                        <a:lnTo>
                          <a:pt x="19" y="24"/>
                        </a:lnTo>
                        <a:lnTo>
                          <a:pt x="15" y="24"/>
                        </a:lnTo>
                        <a:lnTo>
                          <a:pt x="15" y="28"/>
                        </a:lnTo>
                        <a:lnTo>
                          <a:pt x="12" y="28"/>
                        </a:lnTo>
                        <a:lnTo>
                          <a:pt x="12" y="24"/>
                        </a:lnTo>
                        <a:lnTo>
                          <a:pt x="12" y="20"/>
                        </a:lnTo>
                        <a:lnTo>
                          <a:pt x="8" y="20"/>
                        </a:lnTo>
                        <a:lnTo>
                          <a:pt x="8" y="24"/>
                        </a:lnTo>
                        <a:lnTo>
                          <a:pt x="8" y="28"/>
                        </a:lnTo>
                        <a:lnTo>
                          <a:pt x="4" y="28"/>
                        </a:lnTo>
                        <a:lnTo>
                          <a:pt x="4" y="24"/>
                        </a:lnTo>
                        <a:lnTo>
                          <a:pt x="4" y="20"/>
                        </a:lnTo>
                        <a:lnTo>
                          <a:pt x="0" y="20"/>
                        </a:lnTo>
                        <a:lnTo>
                          <a:pt x="0" y="16"/>
                        </a:lnTo>
                        <a:lnTo>
                          <a:pt x="0" y="12"/>
                        </a:lnTo>
                        <a:lnTo>
                          <a:pt x="0" y="8"/>
                        </a:lnTo>
                        <a:lnTo>
                          <a:pt x="4" y="8"/>
                        </a:lnTo>
                        <a:lnTo>
                          <a:pt x="4" y="12"/>
                        </a:lnTo>
                        <a:lnTo>
                          <a:pt x="4" y="8"/>
                        </a:lnTo>
                        <a:lnTo>
                          <a:pt x="8" y="8"/>
                        </a:lnTo>
                        <a:lnTo>
                          <a:pt x="12" y="8"/>
                        </a:lnTo>
                        <a:lnTo>
                          <a:pt x="12" y="4"/>
                        </a:lnTo>
                        <a:close/>
                      </a:path>
                    </a:pathLst>
                  </a:custGeom>
                  <a:solidFill>
                    <a:srgbClr val="FF0000"/>
                  </a:solidFill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95" name="Freeform 971">
                    <a:extLst>
                      <a:ext uri="{FF2B5EF4-FFF2-40B4-BE49-F238E27FC236}">
                        <a16:creationId xmlns:a16="http://schemas.microsoft.com/office/drawing/2014/main" id="{084D00FF-EB4B-0D66-0464-40E60CAFD5A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148" y="1728"/>
                    <a:ext cx="49" cy="70"/>
                  </a:xfrm>
                  <a:custGeom>
                    <a:avLst/>
                    <a:gdLst>
                      <a:gd name="T0" fmla="*/ 3 w 49"/>
                      <a:gd name="T1" fmla="*/ 8 h 69"/>
                      <a:gd name="T2" fmla="*/ 7 w 49"/>
                      <a:gd name="T3" fmla="*/ 4 h 69"/>
                      <a:gd name="T4" fmla="*/ 11 w 49"/>
                      <a:gd name="T5" fmla="*/ 0 h 69"/>
                      <a:gd name="T6" fmla="*/ 11 w 49"/>
                      <a:gd name="T7" fmla="*/ 8 h 69"/>
                      <a:gd name="T8" fmla="*/ 15 w 49"/>
                      <a:gd name="T9" fmla="*/ 12 h 69"/>
                      <a:gd name="T10" fmla="*/ 15 w 49"/>
                      <a:gd name="T11" fmla="*/ 20 h 69"/>
                      <a:gd name="T12" fmla="*/ 19 w 49"/>
                      <a:gd name="T13" fmla="*/ 16 h 69"/>
                      <a:gd name="T14" fmla="*/ 23 w 49"/>
                      <a:gd name="T15" fmla="*/ 12 h 69"/>
                      <a:gd name="T16" fmla="*/ 23 w 49"/>
                      <a:gd name="T17" fmla="*/ 20 h 69"/>
                      <a:gd name="T18" fmla="*/ 26 w 49"/>
                      <a:gd name="T19" fmla="*/ 16 h 69"/>
                      <a:gd name="T20" fmla="*/ 30 w 49"/>
                      <a:gd name="T21" fmla="*/ 12 h 69"/>
                      <a:gd name="T22" fmla="*/ 34 w 49"/>
                      <a:gd name="T23" fmla="*/ 8 h 69"/>
                      <a:gd name="T24" fmla="*/ 42 w 49"/>
                      <a:gd name="T25" fmla="*/ 8 h 69"/>
                      <a:gd name="T26" fmla="*/ 46 w 49"/>
                      <a:gd name="T27" fmla="*/ 12 h 69"/>
                      <a:gd name="T28" fmla="*/ 46 w 49"/>
                      <a:gd name="T29" fmla="*/ 12 h 69"/>
                      <a:gd name="T30" fmla="*/ 46 w 49"/>
                      <a:gd name="T31" fmla="*/ 20 h 69"/>
                      <a:gd name="T32" fmla="*/ 38 w 49"/>
                      <a:gd name="T33" fmla="*/ 24 h 69"/>
                      <a:gd name="T34" fmla="*/ 34 w 49"/>
                      <a:gd name="T35" fmla="*/ 29 h 69"/>
                      <a:gd name="T36" fmla="*/ 34 w 49"/>
                      <a:gd name="T37" fmla="*/ 37 h 69"/>
                      <a:gd name="T38" fmla="*/ 38 w 49"/>
                      <a:gd name="T39" fmla="*/ 41 h 69"/>
                      <a:gd name="T40" fmla="*/ 38 w 49"/>
                      <a:gd name="T41" fmla="*/ 49 h 69"/>
                      <a:gd name="T42" fmla="*/ 46 w 49"/>
                      <a:gd name="T43" fmla="*/ 53 h 69"/>
                      <a:gd name="T44" fmla="*/ 46 w 49"/>
                      <a:gd name="T45" fmla="*/ 61 h 69"/>
                      <a:gd name="T46" fmla="*/ 49 w 49"/>
                      <a:gd name="T47" fmla="*/ 65 h 69"/>
                      <a:gd name="T48" fmla="*/ 46 w 49"/>
                      <a:gd name="T49" fmla="*/ 69 h 69"/>
                      <a:gd name="T50" fmla="*/ 42 w 49"/>
                      <a:gd name="T51" fmla="*/ 65 h 69"/>
                      <a:gd name="T52" fmla="*/ 38 w 49"/>
                      <a:gd name="T53" fmla="*/ 61 h 69"/>
                      <a:gd name="T54" fmla="*/ 34 w 49"/>
                      <a:gd name="T55" fmla="*/ 57 h 69"/>
                      <a:gd name="T56" fmla="*/ 30 w 49"/>
                      <a:gd name="T57" fmla="*/ 49 h 69"/>
                      <a:gd name="T58" fmla="*/ 23 w 49"/>
                      <a:gd name="T59" fmla="*/ 45 h 69"/>
                      <a:gd name="T60" fmla="*/ 19 w 49"/>
                      <a:gd name="T61" fmla="*/ 41 h 69"/>
                      <a:gd name="T62" fmla="*/ 11 w 49"/>
                      <a:gd name="T63" fmla="*/ 41 h 69"/>
                      <a:gd name="T64" fmla="*/ 11 w 49"/>
                      <a:gd name="T65" fmla="*/ 33 h 69"/>
                      <a:gd name="T66" fmla="*/ 7 w 49"/>
                      <a:gd name="T67" fmla="*/ 29 h 69"/>
                      <a:gd name="T68" fmla="*/ 3 w 49"/>
                      <a:gd name="T69" fmla="*/ 24 h 69"/>
                      <a:gd name="T70" fmla="*/ 0 w 49"/>
                      <a:gd name="T71" fmla="*/ 20 h 69"/>
                      <a:gd name="T72" fmla="*/ 0 w 49"/>
                      <a:gd name="T73" fmla="*/ 12 h 69"/>
                      <a:gd name="T74" fmla="*/ 0 w 49"/>
                      <a:gd name="T75" fmla="*/ 4 h 6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</a:cxnLst>
                    <a:rect l="0" t="0" r="r" b="b"/>
                    <a:pathLst>
                      <a:path w="49" h="69">
                        <a:moveTo>
                          <a:pt x="0" y="4"/>
                        </a:moveTo>
                        <a:lnTo>
                          <a:pt x="3" y="8"/>
                        </a:lnTo>
                        <a:lnTo>
                          <a:pt x="3" y="4"/>
                        </a:lnTo>
                        <a:lnTo>
                          <a:pt x="7" y="4"/>
                        </a:lnTo>
                        <a:lnTo>
                          <a:pt x="7" y="0"/>
                        </a:lnTo>
                        <a:lnTo>
                          <a:pt x="11" y="0"/>
                        </a:lnTo>
                        <a:lnTo>
                          <a:pt x="11" y="4"/>
                        </a:lnTo>
                        <a:lnTo>
                          <a:pt x="11" y="8"/>
                        </a:lnTo>
                        <a:lnTo>
                          <a:pt x="11" y="12"/>
                        </a:lnTo>
                        <a:lnTo>
                          <a:pt x="15" y="12"/>
                        </a:lnTo>
                        <a:lnTo>
                          <a:pt x="15" y="16"/>
                        </a:lnTo>
                        <a:lnTo>
                          <a:pt x="15" y="20"/>
                        </a:lnTo>
                        <a:lnTo>
                          <a:pt x="19" y="20"/>
                        </a:lnTo>
                        <a:lnTo>
                          <a:pt x="19" y="16"/>
                        </a:lnTo>
                        <a:lnTo>
                          <a:pt x="19" y="12"/>
                        </a:lnTo>
                        <a:lnTo>
                          <a:pt x="23" y="12"/>
                        </a:lnTo>
                        <a:lnTo>
                          <a:pt x="23" y="16"/>
                        </a:lnTo>
                        <a:lnTo>
                          <a:pt x="23" y="20"/>
                        </a:lnTo>
                        <a:lnTo>
                          <a:pt x="26" y="20"/>
                        </a:lnTo>
                        <a:lnTo>
                          <a:pt x="26" y="16"/>
                        </a:lnTo>
                        <a:lnTo>
                          <a:pt x="30" y="16"/>
                        </a:lnTo>
                        <a:lnTo>
                          <a:pt x="30" y="12"/>
                        </a:lnTo>
                        <a:lnTo>
                          <a:pt x="34" y="12"/>
                        </a:lnTo>
                        <a:lnTo>
                          <a:pt x="34" y="8"/>
                        </a:lnTo>
                        <a:lnTo>
                          <a:pt x="38" y="8"/>
                        </a:lnTo>
                        <a:lnTo>
                          <a:pt x="42" y="8"/>
                        </a:lnTo>
                        <a:lnTo>
                          <a:pt x="46" y="8"/>
                        </a:lnTo>
                        <a:lnTo>
                          <a:pt x="46" y="12"/>
                        </a:lnTo>
                        <a:lnTo>
                          <a:pt x="49" y="12"/>
                        </a:lnTo>
                        <a:lnTo>
                          <a:pt x="46" y="12"/>
                        </a:lnTo>
                        <a:lnTo>
                          <a:pt x="46" y="16"/>
                        </a:lnTo>
                        <a:lnTo>
                          <a:pt x="46" y="20"/>
                        </a:lnTo>
                        <a:lnTo>
                          <a:pt x="42" y="20"/>
                        </a:lnTo>
                        <a:lnTo>
                          <a:pt x="38" y="24"/>
                        </a:lnTo>
                        <a:lnTo>
                          <a:pt x="38" y="29"/>
                        </a:lnTo>
                        <a:lnTo>
                          <a:pt x="34" y="29"/>
                        </a:lnTo>
                        <a:lnTo>
                          <a:pt x="34" y="33"/>
                        </a:lnTo>
                        <a:lnTo>
                          <a:pt x="34" y="37"/>
                        </a:lnTo>
                        <a:lnTo>
                          <a:pt x="34" y="41"/>
                        </a:lnTo>
                        <a:lnTo>
                          <a:pt x="38" y="41"/>
                        </a:lnTo>
                        <a:lnTo>
                          <a:pt x="38" y="45"/>
                        </a:lnTo>
                        <a:lnTo>
                          <a:pt x="38" y="49"/>
                        </a:lnTo>
                        <a:lnTo>
                          <a:pt x="42" y="53"/>
                        </a:lnTo>
                        <a:lnTo>
                          <a:pt x="46" y="53"/>
                        </a:lnTo>
                        <a:lnTo>
                          <a:pt x="46" y="57"/>
                        </a:lnTo>
                        <a:lnTo>
                          <a:pt x="46" y="61"/>
                        </a:lnTo>
                        <a:lnTo>
                          <a:pt x="49" y="61"/>
                        </a:lnTo>
                        <a:lnTo>
                          <a:pt x="49" y="65"/>
                        </a:lnTo>
                        <a:lnTo>
                          <a:pt x="49" y="69"/>
                        </a:lnTo>
                        <a:lnTo>
                          <a:pt x="46" y="69"/>
                        </a:lnTo>
                        <a:lnTo>
                          <a:pt x="42" y="69"/>
                        </a:lnTo>
                        <a:lnTo>
                          <a:pt x="42" y="65"/>
                        </a:lnTo>
                        <a:lnTo>
                          <a:pt x="42" y="61"/>
                        </a:lnTo>
                        <a:lnTo>
                          <a:pt x="38" y="61"/>
                        </a:lnTo>
                        <a:lnTo>
                          <a:pt x="38" y="57"/>
                        </a:lnTo>
                        <a:lnTo>
                          <a:pt x="34" y="57"/>
                        </a:lnTo>
                        <a:lnTo>
                          <a:pt x="34" y="53"/>
                        </a:lnTo>
                        <a:lnTo>
                          <a:pt x="30" y="49"/>
                        </a:lnTo>
                        <a:lnTo>
                          <a:pt x="26" y="45"/>
                        </a:lnTo>
                        <a:lnTo>
                          <a:pt x="23" y="45"/>
                        </a:lnTo>
                        <a:lnTo>
                          <a:pt x="23" y="41"/>
                        </a:lnTo>
                        <a:lnTo>
                          <a:pt x="19" y="41"/>
                        </a:lnTo>
                        <a:lnTo>
                          <a:pt x="15" y="41"/>
                        </a:lnTo>
                        <a:lnTo>
                          <a:pt x="11" y="41"/>
                        </a:lnTo>
                        <a:lnTo>
                          <a:pt x="11" y="37"/>
                        </a:lnTo>
                        <a:lnTo>
                          <a:pt x="11" y="33"/>
                        </a:lnTo>
                        <a:lnTo>
                          <a:pt x="7" y="33"/>
                        </a:lnTo>
                        <a:lnTo>
                          <a:pt x="7" y="29"/>
                        </a:lnTo>
                        <a:lnTo>
                          <a:pt x="3" y="29"/>
                        </a:lnTo>
                        <a:lnTo>
                          <a:pt x="3" y="24"/>
                        </a:lnTo>
                        <a:lnTo>
                          <a:pt x="3" y="20"/>
                        </a:lnTo>
                        <a:lnTo>
                          <a:pt x="0" y="20"/>
                        </a:lnTo>
                        <a:lnTo>
                          <a:pt x="0" y="16"/>
                        </a:lnTo>
                        <a:lnTo>
                          <a:pt x="0" y="12"/>
                        </a:lnTo>
                        <a:lnTo>
                          <a:pt x="0" y="8"/>
                        </a:lnTo>
                        <a:lnTo>
                          <a:pt x="0" y="4"/>
                        </a:lnTo>
                        <a:close/>
                      </a:path>
                    </a:pathLst>
                  </a:custGeom>
                  <a:solidFill>
                    <a:srgbClr val="FF0000"/>
                  </a:solidFill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96" name="Freeform 972">
                    <a:extLst>
                      <a:ext uri="{FF2B5EF4-FFF2-40B4-BE49-F238E27FC236}">
                        <a16:creationId xmlns:a16="http://schemas.microsoft.com/office/drawing/2014/main" id="{21326CC7-A414-642A-386B-E857F6ACB0D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336" y="1744"/>
                    <a:ext cx="298" cy="339"/>
                  </a:xfrm>
                  <a:custGeom>
                    <a:avLst/>
                    <a:gdLst>
                      <a:gd name="T0" fmla="*/ 230 w 299"/>
                      <a:gd name="T1" fmla="*/ 21 h 340"/>
                      <a:gd name="T2" fmla="*/ 245 w 299"/>
                      <a:gd name="T3" fmla="*/ 37 h 340"/>
                      <a:gd name="T4" fmla="*/ 264 w 299"/>
                      <a:gd name="T5" fmla="*/ 41 h 340"/>
                      <a:gd name="T6" fmla="*/ 279 w 299"/>
                      <a:gd name="T7" fmla="*/ 41 h 340"/>
                      <a:gd name="T8" fmla="*/ 299 w 299"/>
                      <a:gd name="T9" fmla="*/ 45 h 340"/>
                      <a:gd name="T10" fmla="*/ 287 w 299"/>
                      <a:gd name="T11" fmla="*/ 57 h 340"/>
                      <a:gd name="T12" fmla="*/ 279 w 299"/>
                      <a:gd name="T13" fmla="*/ 73 h 340"/>
                      <a:gd name="T14" fmla="*/ 279 w 299"/>
                      <a:gd name="T15" fmla="*/ 85 h 340"/>
                      <a:gd name="T16" fmla="*/ 272 w 299"/>
                      <a:gd name="T17" fmla="*/ 93 h 340"/>
                      <a:gd name="T18" fmla="*/ 276 w 299"/>
                      <a:gd name="T19" fmla="*/ 110 h 340"/>
                      <a:gd name="T20" fmla="*/ 268 w 299"/>
                      <a:gd name="T21" fmla="*/ 126 h 340"/>
                      <a:gd name="T22" fmla="*/ 253 w 299"/>
                      <a:gd name="T23" fmla="*/ 134 h 340"/>
                      <a:gd name="T24" fmla="*/ 237 w 299"/>
                      <a:gd name="T25" fmla="*/ 126 h 340"/>
                      <a:gd name="T26" fmla="*/ 222 w 299"/>
                      <a:gd name="T27" fmla="*/ 126 h 340"/>
                      <a:gd name="T28" fmla="*/ 210 w 299"/>
                      <a:gd name="T29" fmla="*/ 114 h 340"/>
                      <a:gd name="T30" fmla="*/ 195 w 299"/>
                      <a:gd name="T31" fmla="*/ 114 h 340"/>
                      <a:gd name="T32" fmla="*/ 187 w 299"/>
                      <a:gd name="T33" fmla="*/ 138 h 340"/>
                      <a:gd name="T34" fmla="*/ 176 w 299"/>
                      <a:gd name="T35" fmla="*/ 154 h 340"/>
                      <a:gd name="T36" fmla="*/ 161 w 299"/>
                      <a:gd name="T37" fmla="*/ 170 h 340"/>
                      <a:gd name="T38" fmla="*/ 141 w 299"/>
                      <a:gd name="T39" fmla="*/ 178 h 340"/>
                      <a:gd name="T40" fmla="*/ 134 w 299"/>
                      <a:gd name="T41" fmla="*/ 195 h 340"/>
                      <a:gd name="T42" fmla="*/ 130 w 299"/>
                      <a:gd name="T43" fmla="*/ 211 h 340"/>
                      <a:gd name="T44" fmla="*/ 122 w 299"/>
                      <a:gd name="T45" fmla="*/ 219 h 340"/>
                      <a:gd name="T46" fmla="*/ 111 w 299"/>
                      <a:gd name="T47" fmla="*/ 235 h 340"/>
                      <a:gd name="T48" fmla="*/ 99 w 299"/>
                      <a:gd name="T49" fmla="*/ 247 h 340"/>
                      <a:gd name="T50" fmla="*/ 107 w 299"/>
                      <a:gd name="T51" fmla="*/ 267 h 340"/>
                      <a:gd name="T52" fmla="*/ 115 w 299"/>
                      <a:gd name="T53" fmla="*/ 284 h 340"/>
                      <a:gd name="T54" fmla="*/ 92 w 299"/>
                      <a:gd name="T55" fmla="*/ 280 h 340"/>
                      <a:gd name="T56" fmla="*/ 72 w 299"/>
                      <a:gd name="T57" fmla="*/ 276 h 340"/>
                      <a:gd name="T58" fmla="*/ 57 w 299"/>
                      <a:gd name="T59" fmla="*/ 292 h 340"/>
                      <a:gd name="T60" fmla="*/ 42 w 299"/>
                      <a:gd name="T61" fmla="*/ 296 h 340"/>
                      <a:gd name="T62" fmla="*/ 42 w 299"/>
                      <a:gd name="T63" fmla="*/ 312 h 340"/>
                      <a:gd name="T64" fmla="*/ 38 w 299"/>
                      <a:gd name="T65" fmla="*/ 328 h 340"/>
                      <a:gd name="T66" fmla="*/ 19 w 299"/>
                      <a:gd name="T67" fmla="*/ 332 h 340"/>
                      <a:gd name="T68" fmla="*/ 3 w 299"/>
                      <a:gd name="T69" fmla="*/ 340 h 340"/>
                      <a:gd name="T70" fmla="*/ 3 w 299"/>
                      <a:gd name="T71" fmla="*/ 320 h 340"/>
                      <a:gd name="T72" fmla="*/ 7 w 299"/>
                      <a:gd name="T73" fmla="*/ 308 h 340"/>
                      <a:gd name="T74" fmla="*/ 7 w 299"/>
                      <a:gd name="T75" fmla="*/ 288 h 340"/>
                      <a:gd name="T76" fmla="*/ 7 w 299"/>
                      <a:gd name="T77" fmla="*/ 267 h 340"/>
                      <a:gd name="T78" fmla="*/ 3 w 299"/>
                      <a:gd name="T79" fmla="*/ 251 h 340"/>
                      <a:gd name="T80" fmla="*/ 15 w 299"/>
                      <a:gd name="T81" fmla="*/ 239 h 340"/>
                      <a:gd name="T82" fmla="*/ 11 w 299"/>
                      <a:gd name="T83" fmla="*/ 219 h 340"/>
                      <a:gd name="T84" fmla="*/ 19 w 299"/>
                      <a:gd name="T85" fmla="*/ 203 h 340"/>
                      <a:gd name="T86" fmla="*/ 30 w 299"/>
                      <a:gd name="T87" fmla="*/ 187 h 340"/>
                      <a:gd name="T88" fmla="*/ 38 w 299"/>
                      <a:gd name="T89" fmla="*/ 166 h 340"/>
                      <a:gd name="T90" fmla="*/ 42 w 299"/>
                      <a:gd name="T91" fmla="*/ 146 h 340"/>
                      <a:gd name="T92" fmla="*/ 49 w 299"/>
                      <a:gd name="T93" fmla="*/ 130 h 340"/>
                      <a:gd name="T94" fmla="*/ 53 w 299"/>
                      <a:gd name="T95" fmla="*/ 110 h 340"/>
                      <a:gd name="T96" fmla="*/ 61 w 299"/>
                      <a:gd name="T97" fmla="*/ 89 h 340"/>
                      <a:gd name="T98" fmla="*/ 69 w 299"/>
                      <a:gd name="T99" fmla="*/ 73 h 340"/>
                      <a:gd name="T100" fmla="*/ 84 w 299"/>
                      <a:gd name="T101" fmla="*/ 65 h 340"/>
                      <a:gd name="T102" fmla="*/ 103 w 299"/>
                      <a:gd name="T103" fmla="*/ 61 h 340"/>
                      <a:gd name="T104" fmla="*/ 122 w 299"/>
                      <a:gd name="T105" fmla="*/ 53 h 340"/>
                      <a:gd name="T106" fmla="*/ 134 w 299"/>
                      <a:gd name="T107" fmla="*/ 33 h 340"/>
                      <a:gd name="T108" fmla="*/ 153 w 299"/>
                      <a:gd name="T109" fmla="*/ 17 h 340"/>
                      <a:gd name="T110" fmla="*/ 172 w 299"/>
                      <a:gd name="T111" fmla="*/ 8 h 340"/>
                      <a:gd name="T112" fmla="*/ 195 w 299"/>
                      <a:gd name="T113" fmla="*/ 4 h 340"/>
                      <a:gd name="T114" fmla="*/ 210 w 299"/>
                      <a:gd name="T115" fmla="*/ 4 h 340"/>
                      <a:gd name="T116" fmla="*/ 226 w 299"/>
                      <a:gd name="T117" fmla="*/ 8 h 34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</a:cxnLst>
                    <a:rect l="0" t="0" r="r" b="b"/>
                    <a:pathLst>
                      <a:path w="299" h="340">
                        <a:moveTo>
                          <a:pt x="230" y="8"/>
                        </a:moveTo>
                        <a:lnTo>
                          <a:pt x="230" y="13"/>
                        </a:lnTo>
                        <a:lnTo>
                          <a:pt x="226" y="13"/>
                        </a:lnTo>
                        <a:lnTo>
                          <a:pt x="226" y="17"/>
                        </a:lnTo>
                        <a:lnTo>
                          <a:pt x="226" y="21"/>
                        </a:lnTo>
                        <a:lnTo>
                          <a:pt x="230" y="21"/>
                        </a:lnTo>
                        <a:lnTo>
                          <a:pt x="233" y="25"/>
                        </a:lnTo>
                        <a:lnTo>
                          <a:pt x="237" y="29"/>
                        </a:lnTo>
                        <a:lnTo>
                          <a:pt x="237" y="33"/>
                        </a:lnTo>
                        <a:lnTo>
                          <a:pt x="241" y="33"/>
                        </a:lnTo>
                        <a:lnTo>
                          <a:pt x="245" y="33"/>
                        </a:lnTo>
                        <a:lnTo>
                          <a:pt x="245" y="37"/>
                        </a:lnTo>
                        <a:lnTo>
                          <a:pt x="249" y="37"/>
                        </a:lnTo>
                        <a:lnTo>
                          <a:pt x="253" y="37"/>
                        </a:lnTo>
                        <a:lnTo>
                          <a:pt x="256" y="37"/>
                        </a:lnTo>
                        <a:lnTo>
                          <a:pt x="260" y="37"/>
                        </a:lnTo>
                        <a:lnTo>
                          <a:pt x="260" y="41"/>
                        </a:lnTo>
                        <a:lnTo>
                          <a:pt x="264" y="41"/>
                        </a:lnTo>
                        <a:lnTo>
                          <a:pt x="268" y="41"/>
                        </a:lnTo>
                        <a:lnTo>
                          <a:pt x="268" y="37"/>
                        </a:lnTo>
                        <a:lnTo>
                          <a:pt x="272" y="37"/>
                        </a:lnTo>
                        <a:lnTo>
                          <a:pt x="272" y="41"/>
                        </a:lnTo>
                        <a:lnTo>
                          <a:pt x="276" y="41"/>
                        </a:lnTo>
                        <a:lnTo>
                          <a:pt x="279" y="41"/>
                        </a:lnTo>
                        <a:lnTo>
                          <a:pt x="283" y="41"/>
                        </a:lnTo>
                        <a:lnTo>
                          <a:pt x="287" y="41"/>
                        </a:lnTo>
                        <a:lnTo>
                          <a:pt x="291" y="41"/>
                        </a:lnTo>
                        <a:lnTo>
                          <a:pt x="295" y="41"/>
                        </a:lnTo>
                        <a:lnTo>
                          <a:pt x="299" y="41"/>
                        </a:lnTo>
                        <a:lnTo>
                          <a:pt x="299" y="45"/>
                        </a:lnTo>
                        <a:lnTo>
                          <a:pt x="295" y="45"/>
                        </a:lnTo>
                        <a:lnTo>
                          <a:pt x="295" y="49"/>
                        </a:lnTo>
                        <a:lnTo>
                          <a:pt x="291" y="49"/>
                        </a:lnTo>
                        <a:lnTo>
                          <a:pt x="291" y="53"/>
                        </a:lnTo>
                        <a:lnTo>
                          <a:pt x="291" y="57"/>
                        </a:lnTo>
                        <a:lnTo>
                          <a:pt x="287" y="57"/>
                        </a:lnTo>
                        <a:lnTo>
                          <a:pt x="287" y="61"/>
                        </a:lnTo>
                        <a:lnTo>
                          <a:pt x="287" y="65"/>
                        </a:lnTo>
                        <a:lnTo>
                          <a:pt x="283" y="65"/>
                        </a:lnTo>
                        <a:lnTo>
                          <a:pt x="283" y="69"/>
                        </a:lnTo>
                        <a:lnTo>
                          <a:pt x="283" y="73"/>
                        </a:lnTo>
                        <a:lnTo>
                          <a:pt x="279" y="73"/>
                        </a:lnTo>
                        <a:lnTo>
                          <a:pt x="279" y="77"/>
                        </a:lnTo>
                        <a:lnTo>
                          <a:pt x="276" y="77"/>
                        </a:lnTo>
                        <a:lnTo>
                          <a:pt x="279" y="81"/>
                        </a:lnTo>
                        <a:lnTo>
                          <a:pt x="276" y="81"/>
                        </a:lnTo>
                        <a:lnTo>
                          <a:pt x="276" y="85"/>
                        </a:lnTo>
                        <a:lnTo>
                          <a:pt x="279" y="85"/>
                        </a:lnTo>
                        <a:lnTo>
                          <a:pt x="279" y="89"/>
                        </a:lnTo>
                        <a:lnTo>
                          <a:pt x="276" y="89"/>
                        </a:lnTo>
                        <a:lnTo>
                          <a:pt x="276" y="93"/>
                        </a:lnTo>
                        <a:lnTo>
                          <a:pt x="272" y="93"/>
                        </a:lnTo>
                        <a:lnTo>
                          <a:pt x="268" y="93"/>
                        </a:lnTo>
                        <a:lnTo>
                          <a:pt x="272" y="93"/>
                        </a:lnTo>
                        <a:lnTo>
                          <a:pt x="272" y="97"/>
                        </a:lnTo>
                        <a:lnTo>
                          <a:pt x="272" y="102"/>
                        </a:lnTo>
                        <a:lnTo>
                          <a:pt x="272" y="106"/>
                        </a:lnTo>
                        <a:lnTo>
                          <a:pt x="276" y="110"/>
                        </a:lnTo>
                        <a:lnTo>
                          <a:pt x="272" y="110"/>
                        </a:lnTo>
                        <a:lnTo>
                          <a:pt x="276" y="110"/>
                        </a:lnTo>
                        <a:lnTo>
                          <a:pt x="272" y="110"/>
                        </a:lnTo>
                        <a:lnTo>
                          <a:pt x="272" y="114"/>
                        </a:lnTo>
                        <a:lnTo>
                          <a:pt x="272" y="118"/>
                        </a:lnTo>
                        <a:lnTo>
                          <a:pt x="268" y="118"/>
                        </a:lnTo>
                        <a:lnTo>
                          <a:pt x="268" y="122"/>
                        </a:lnTo>
                        <a:lnTo>
                          <a:pt x="268" y="126"/>
                        </a:lnTo>
                        <a:lnTo>
                          <a:pt x="264" y="126"/>
                        </a:lnTo>
                        <a:lnTo>
                          <a:pt x="264" y="130"/>
                        </a:lnTo>
                        <a:lnTo>
                          <a:pt x="260" y="130"/>
                        </a:lnTo>
                        <a:lnTo>
                          <a:pt x="260" y="134"/>
                        </a:lnTo>
                        <a:lnTo>
                          <a:pt x="256" y="134"/>
                        </a:lnTo>
                        <a:lnTo>
                          <a:pt x="253" y="134"/>
                        </a:lnTo>
                        <a:lnTo>
                          <a:pt x="249" y="134"/>
                        </a:lnTo>
                        <a:lnTo>
                          <a:pt x="249" y="130"/>
                        </a:lnTo>
                        <a:lnTo>
                          <a:pt x="245" y="130"/>
                        </a:lnTo>
                        <a:lnTo>
                          <a:pt x="241" y="130"/>
                        </a:lnTo>
                        <a:lnTo>
                          <a:pt x="241" y="126"/>
                        </a:lnTo>
                        <a:lnTo>
                          <a:pt x="237" y="126"/>
                        </a:lnTo>
                        <a:lnTo>
                          <a:pt x="233" y="126"/>
                        </a:lnTo>
                        <a:lnTo>
                          <a:pt x="233" y="130"/>
                        </a:lnTo>
                        <a:lnTo>
                          <a:pt x="230" y="130"/>
                        </a:lnTo>
                        <a:lnTo>
                          <a:pt x="226" y="130"/>
                        </a:lnTo>
                        <a:lnTo>
                          <a:pt x="226" y="126"/>
                        </a:lnTo>
                        <a:lnTo>
                          <a:pt x="222" y="126"/>
                        </a:lnTo>
                        <a:lnTo>
                          <a:pt x="222" y="122"/>
                        </a:lnTo>
                        <a:lnTo>
                          <a:pt x="218" y="122"/>
                        </a:lnTo>
                        <a:lnTo>
                          <a:pt x="214" y="122"/>
                        </a:lnTo>
                        <a:lnTo>
                          <a:pt x="214" y="118"/>
                        </a:lnTo>
                        <a:lnTo>
                          <a:pt x="210" y="118"/>
                        </a:lnTo>
                        <a:lnTo>
                          <a:pt x="210" y="114"/>
                        </a:lnTo>
                        <a:lnTo>
                          <a:pt x="207" y="114"/>
                        </a:lnTo>
                        <a:lnTo>
                          <a:pt x="203" y="114"/>
                        </a:lnTo>
                        <a:lnTo>
                          <a:pt x="203" y="110"/>
                        </a:lnTo>
                        <a:lnTo>
                          <a:pt x="199" y="110"/>
                        </a:lnTo>
                        <a:lnTo>
                          <a:pt x="199" y="114"/>
                        </a:lnTo>
                        <a:lnTo>
                          <a:pt x="195" y="114"/>
                        </a:lnTo>
                        <a:lnTo>
                          <a:pt x="191" y="118"/>
                        </a:lnTo>
                        <a:lnTo>
                          <a:pt x="191" y="122"/>
                        </a:lnTo>
                        <a:lnTo>
                          <a:pt x="191" y="126"/>
                        </a:lnTo>
                        <a:lnTo>
                          <a:pt x="191" y="130"/>
                        </a:lnTo>
                        <a:lnTo>
                          <a:pt x="191" y="134"/>
                        </a:lnTo>
                        <a:lnTo>
                          <a:pt x="187" y="138"/>
                        </a:lnTo>
                        <a:lnTo>
                          <a:pt x="187" y="142"/>
                        </a:lnTo>
                        <a:lnTo>
                          <a:pt x="184" y="142"/>
                        </a:lnTo>
                        <a:lnTo>
                          <a:pt x="184" y="146"/>
                        </a:lnTo>
                        <a:lnTo>
                          <a:pt x="184" y="150"/>
                        </a:lnTo>
                        <a:lnTo>
                          <a:pt x="180" y="150"/>
                        </a:lnTo>
                        <a:lnTo>
                          <a:pt x="176" y="154"/>
                        </a:lnTo>
                        <a:lnTo>
                          <a:pt x="176" y="158"/>
                        </a:lnTo>
                        <a:lnTo>
                          <a:pt x="172" y="158"/>
                        </a:lnTo>
                        <a:lnTo>
                          <a:pt x="168" y="162"/>
                        </a:lnTo>
                        <a:lnTo>
                          <a:pt x="168" y="166"/>
                        </a:lnTo>
                        <a:lnTo>
                          <a:pt x="164" y="166"/>
                        </a:lnTo>
                        <a:lnTo>
                          <a:pt x="161" y="170"/>
                        </a:lnTo>
                        <a:lnTo>
                          <a:pt x="157" y="170"/>
                        </a:lnTo>
                        <a:lnTo>
                          <a:pt x="153" y="174"/>
                        </a:lnTo>
                        <a:lnTo>
                          <a:pt x="149" y="174"/>
                        </a:lnTo>
                        <a:lnTo>
                          <a:pt x="145" y="174"/>
                        </a:lnTo>
                        <a:lnTo>
                          <a:pt x="145" y="178"/>
                        </a:lnTo>
                        <a:lnTo>
                          <a:pt x="141" y="178"/>
                        </a:lnTo>
                        <a:lnTo>
                          <a:pt x="141" y="182"/>
                        </a:lnTo>
                        <a:lnTo>
                          <a:pt x="138" y="182"/>
                        </a:lnTo>
                        <a:lnTo>
                          <a:pt x="138" y="187"/>
                        </a:lnTo>
                        <a:lnTo>
                          <a:pt x="138" y="191"/>
                        </a:lnTo>
                        <a:lnTo>
                          <a:pt x="138" y="195"/>
                        </a:lnTo>
                        <a:lnTo>
                          <a:pt x="134" y="195"/>
                        </a:lnTo>
                        <a:lnTo>
                          <a:pt x="134" y="199"/>
                        </a:lnTo>
                        <a:lnTo>
                          <a:pt x="134" y="203"/>
                        </a:lnTo>
                        <a:lnTo>
                          <a:pt x="130" y="203"/>
                        </a:lnTo>
                        <a:lnTo>
                          <a:pt x="134" y="207"/>
                        </a:lnTo>
                        <a:lnTo>
                          <a:pt x="130" y="207"/>
                        </a:lnTo>
                        <a:lnTo>
                          <a:pt x="130" y="211"/>
                        </a:lnTo>
                        <a:lnTo>
                          <a:pt x="126" y="211"/>
                        </a:lnTo>
                        <a:lnTo>
                          <a:pt x="126" y="215"/>
                        </a:lnTo>
                        <a:lnTo>
                          <a:pt x="122" y="215"/>
                        </a:lnTo>
                        <a:lnTo>
                          <a:pt x="126" y="215"/>
                        </a:lnTo>
                        <a:lnTo>
                          <a:pt x="122" y="215"/>
                        </a:lnTo>
                        <a:lnTo>
                          <a:pt x="122" y="219"/>
                        </a:lnTo>
                        <a:lnTo>
                          <a:pt x="118" y="223"/>
                        </a:lnTo>
                        <a:lnTo>
                          <a:pt x="118" y="227"/>
                        </a:lnTo>
                        <a:lnTo>
                          <a:pt x="115" y="227"/>
                        </a:lnTo>
                        <a:lnTo>
                          <a:pt x="115" y="231"/>
                        </a:lnTo>
                        <a:lnTo>
                          <a:pt x="111" y="231"/>
                        </a:lnTo>
                        <a:lnTo>
                          <a:pt x="111" y="235"/>
                        </a:lnTo>
                        <a:lnTo>
                          <a:pt x="107" y="235"/>
                        </a:lnTo>
                        <a:lnTo>
                          <a:pt x="107" y="239"/>
                        </a:lnTo>
                        <a:lnTo>
                          <a:pt x="103" y="239"/>
                        </a:lnTo>
                        <a:lnTo>
                          <a:pt x="103" y="243"/>
                        </a:lnTo>
                        <a:lnTo>
                          <a:pt x="99" y="243"/>
                        </a:lnTo>
                        <a:lnTo>
                          <a:pt x="99" y="247"/>
                        </a:lnTo>
                        <a:lnTo>
                          <a:pt x="99" y="251"/>
                        </a:lnTo>
                        <a:lnTo>
                          <a:pt x="99" y="255"/>
                        </a:lnTo>
                        <a:lnTo>
                          <a:pt x="99" y="259"/>
                        </a:lnTo>
                        <a:lnTo>
                          <a:pt x="103" y="259"/>
                        </a:lnTo>
                        <a:lnTo>
                          <a:pt x="107" y="263"/>
                        </a:lnTo>
                        <a:lnTo>
                          <a:pt x="107" y="267"/>
                        </a:lnTo>
                        <a:lnTo>
                          <a:pt x="107" y="272"/>
                        </a:lnTo>
                        <a:lnTo>
                          <a:pt x="111" y="272"/>
                        </a:lnTo>
                        <a:lnTo>
                          <a:pt x="115" y="272"/>
                        </a:lnTo>
                        <a:lnTo>
                          <a:pt x="115" y="276"/>
                        </a:lnTo>
                        <a:lnTo>
                          <a:pt x="115" y="280"/>
                        </a:lnTo>
                        <a:lnTo>
                          <a:pt x="115" y="284"/>
                        </a:lnTo>
                        <a:lnTo>
                          <a:pt x="111" y="284"/>
                        </a:lnTo>
                        <a:lnTo>
                          <a:pt x="107" y="284"/>
                        </a:lnTo>
                        <a:lnTo>
                          <a:pt x="103" y="284"/>
                        </a:lnTo>
                        <a:lnTo>
                          <a:pt x="99" y="280"/>
                        </a:lnTo>
                        <a:lnTo>
                          <a:pt x="95" y="280"/>
                        </a:lnTo>
                        <a:lnTo>
                          <a:pt x="92" y="280"/>
                        </a:lnTo>
                        <a:lnTo>
                          <a:pt x="92" y="276"/>
                        </a:lnTo>
                        <a:lnTo>
                          <a:pt x="88" y="276"/>
                        </a:lnTo>
                        <a:lnTo>
                          <a:pt x="84" y="276"/>
                        </a:lnTo>
                        <a:lnTo>
                          <a:pt x="80" y="276"/>
                        </a:lnTo>
                        <a:lnTo>
                          <a:pt x="76" y="276"/>
                        </a:lnTo>
                        <a:lnTo>
                          <a:pt x="72" y="276"/>
                        </a:lnTo>
                        <a:lnTo>
                          <a:pt x="69" y="276"/>
                        </a:lnTo>
                        <a:lnTo>
                          <a:pt x="65" y="280"/>
                        </a:lnTo>
                        <a:lnTo>
                          <a:pt x="61" y="280"/>
                        </a:lnTo>
                        <a:lnTo>
                          <a:pt x="61" y="284"/>
                        </a:lnTo>
                        <a:lnTo>
                          <a:pt x="57" y="288"/>
                        </a:lnTo>
                        <a:lnTo>
                          <a:pt x="57" y="292"/>
                        </a:lnTo>
                        <a:lnTo>
                          <a:pt x="53" y="296"/>
                        </a:lnTo>
                        <a:lnTo>
                          <a:pt x="53" y="292"/>
                        </a:lnTo>
                        <a:lnTo>
                          <a:pt x="53" y="296"/>
                        </a:lnTo>
                        <a:lnTo>
                          <a:pt x="49" y="296"/>
                        </a:lnTo>
                        <a:lnTo>
                          <a:pt x="46" y="296"/>
                        </a:lnTo>
                        <a:lnTo>
                          <a:pt x="42" y="296"/>
                        </a:lnTo>
                        <a:lnTo>
                          <a:pt x="42" y="300"/>
                        </a:lnTo>
                        <a:lnTo>
                          <a:pt x="42" y="304"/>
                        </a:lnTo>
                        <a:lnTo>
                          <a:pt x="46" y="304"/>
                        </a:lnTo>
                        <a:lnTo>
                          <a:pt x="46" y="308"/>
                        </a:lnTo>
                        <a:lnTo>
                          <a:pt x="42" y="308"/>
                        </a:lnTo>
                        <a:lnTo>
                          <a:pt x="42" y="312"/>
                        </a:lnTo>
                        <a:lnTo>
                          <a:pt x="42" y="316"/>
                        </a:lnTo>
                        <a:lnTo>
                          <a:pt x="38" y="316"/>
                        </a:lnTo>
                        <a:lnTo>
                          <a:pt x="38" y="320"/>
                        </a:lnTo>
                        <a:lnTo>
                          <a:pt x="34" y="324"/>
                        </a:lnTo>
                        <a:lnTo>
                          <a:pt x="38" y="324"/>
                        </a:lnTo>
                        <a:lnTo>
                          <a:pt x="38" y="328"/>
                        </a:lnTo>
                        <a:lnTo>
                          <a:pt x="34" y="328"/>
                        </a:lnTo>
                        <a:lnTo>
                          <a:pt x="30" y="328"/>
                        </a:lnTo>
                        <a:lnTo>
                          <a:pt x="26" y="328"/>
                        </a:lnTo>
                        <a:lnTo>
                          <a:pt x="23" y="328"/>
                        </a:lnTo>
                        <a:lnTo>
                          <a:pt x="23" y="332"/>
                        </a:lnTo>
                        <a:lnTo>
                          <a:pt x="19" y="332"/>
                        </a:lnTo>
                        <a:lnTo>
                          <a:pt x="19" y="336"/>
                        </a:lnTo>
                        <a:lnTo>
                          <a:pt x="15" y="336"/>
                        </a:lnTo>
                        <a:lnTo>
                          <a:pt x="11" y="336"/>
                        </a:lnTo>
                        <a:lnTo>
                          <a:pt x="11" y="340"/>
                        </a:lnTo>
                        <a:lnTo>
                          <a:pt x="7" y="340"/>
                        </a:lnTo>
                        <a:lnTo>
                          <a:pt x="3" y="340"/>
                        </a:lnTo>
                        <a:lnTo>
                          <a:pt x="3" y="336"/>
                        </a:lnTo>
                        <a:lnTo>
                          <a:pt x="7" y="336"/>
                        </a:lnTo>
                        <a:lnTo>
                          <a:pt x="3" y="332"/>
                        </a:lnTo>
                        <a:lnTo>
                          <a:pt x="3" y="328"/>
                        </a:lnTo>
                        <a:lnTo>
                          <a:pt x="3" y="324"/>
                        </a:lnTo>
                        <a:lnTo>
                          <a:pt x="3" y="320"/>
                        </a:lnTo>
                        <a:lnTo>
                          <a:pt x="3" y="316"/>
                        </a:lnTo>
                        <a:lnTo>
                          <a:pt x="7" y="316"/>
                        </a:lnTo>
                        <a:lnTo>
                          <a:pt x="7" y="312"/>
                        </a:lnTo>
                        <a:lnTo>
                          <a:pt x="3" y="312"/>
                        </a:lnTo>
                        <a:lnTo>
                          <a:pt x="3" y="308"/>
                        </a:lnTo>
                        <a:lnTo>
                          <a:pt x="7" y="308"/>
                        </a:lnTo>
                        <a:lnTo>
                          <a:pt x="7" y="304"/>
                        </a:lnTo>
                        <a:lnTo>
                          <a:pt x="3" y="304"/>
                        </a:lnTo>
                        <a:lnTo>
                          <a:pt x="3" y="300"/>
                        </a:lnTo>
                        <a:lnTo>
                          <a:pt x="7" y="296"/>
                        </a:lnTo>
                        <a:lnTo>
                          <a:pt x="7" y="292"/>
                        </a:lnTo>
                        <a:lnTo>
                          <a:pt x="7" y="288"/>
                        </a:lnTo>
                        <a:lnTo>
                          <a:pt x="7" y="284"/>
                        </a:lnTo>
                        <a:lnTo>
                          <a:pt x="7" y="280"/>
                        </a:lnTo>
                        <a:lnTo>
                          <a:pt x="11" y="280"/>
                        </a:lnTo>
                        <a:lnTo>
                          <a:pt x="11" y="276"/>
                        </a:lnTo>
                        <a:lnTo>
                          <a:pt x="7" y="272"/>
                        </a:lnTo>
                        <a:lnTo>
                          <a:pt x="7" y="267"/>
                        </a:lnTo>
                        <a:lnTo>
                          <a:pt x="3" y="263"/>
                        </a:lnTo>
                        <a:lnTo>
                          <a:pt x="3" y="259"/>
                        </a:lnTo>
                        <a:lnTo>
                          <a:pt x="0" y="259"/>
                        </a:lnTo>
                        <a:lnTo>
                          <a:pt x="0" y="255"/>
                        </a:lnTo>
                        <a:lnTo>
                          <a:pt x="3" y="255"/>
                        </a:lnTo>
                        <a:lnTo>
                          <a:pt x="3" y="251"/>
                        </a:lnTo>
                        <a:lnTo>
                          <a:pt x="7" y="251"/>
                        </a:lnTo>
                        <a:lnTo>
                          <a:pt x="11" y="251"/>
                        </a:lnTo>
                        <a:lnTo>
                          <a:pt x="11" y="247"/>
                        </a:lnTo>
                        <a:lnTo>
                          <a:pt x="15" y="247"/>
                        </a:lnTo>
                        <a:lnTo>
                          <a:pt x="15" y="243"/>
                        </a:lnTo>
                        <a:lnTo>
                          <a:pt x="15" y="239"/>
                        </a:lnTo>
                        <a:lnTo>
                          <a:pt x="15" y="235"/>
                        </a:lnTo>
                        <a:lnTo>
                          <a:pt x="15" y="231"/>
                        </a:lnTo>
                        <a:lnTo>
                          <a:pt x="11" y="231"/>
                        </a:lnTo>
                        <a:lnTo>
                          <a:pt x="11" y="227"/>
                        </a:lnTo>
                        <a:lnTo>
                          <a:pt x="11" y="223"/>
                        </a:lnTo>
                        <a:lnTo>
                          <a:pt x="11" y="219"/>
                        </a:lnTo>
                        <a:lnTo>
                          <a:pt x="11" y="215"/>
                        </a:lnTo>
                        <a:lnTo>
                          <a:pt x="11" y="211"/>
                        </a:lnTo>
                        <a:lnTo>
                          <a:pt x="15" y="211"/>
                        </a:lnTo>
                        <a:lnTo>
                          <a:pt x="15" y="207"/>
                        </a:lnTo>
                        <a:lnTo>
                          <a:pt x="15" y="203"/>
                        </a:lnTo>
                        <a:lnTo>
                          <a:pt x="19" y="203"/>
                        </a:lnTo>
                        <a:lnTo>
                          <a:pt x="23" y="203"/>
                        </a:lnTo>
                        <a:lnTo>
                          <a:pt x="26" y="203"/>
                        </a:lnTo>
                        <a:lnTo>
                          <a:pt x="30" y="199"/>
                        </a:lnTo>
                        <a:lnTo>
                          <a:pt x="30" y="195"/>
                        </a:lnTo>
                        <a:lnTo>
                          <a:pt x="30" y="191"/>
                        </a:lnTo>
                        <a:lnTo>
                          <a:pt x="30" y="187"/>
                        </a:lnTo>
                        <a:lnTo>
                          <a:pt x="30" y="182"/>
                        </a:lnTo>
                        <a:lnTo>
                          <a:pt x="30" y="178"/>
                        </a:lnTo>
                        <a:lnTo>
                          <a:pt x="30" y="174"/>
                        </a:lnTo>
                        <a:lnTo>
                          <a:pt x="34" y="170"/>
                        </a:lnTo>
                        <a:lnTo>
                          <a:pt x="34" y="166"/>
                        </a:lnTo>
                        <a:lnTo>
                          <a:pt x="38" y="166"/>
                        </a:lnTo>
                        <a:lnTo>
                          <a:pt x="38" y="162"/>
                        </a:lnTo>
                        <a:lnTo>
                          <a:pt x="42" y="162"/>
                        </a:lnTo>
                        <a:lnTo>
                          <a:pt x="42" y="158"/>
                        </a:lnTo>
                        <a:lnTo>
                          <a:pt x="42" y="154"/>
                        </a:lnTo>
                        <a:lnTo>
                          <a:pt x="42" y="150"/>
                        </a:lnTo>
                        <a:lnTo>
                          <a:pt x="42" y="146"/>
                        </a:lnTo>
                        <a:lnTo>
                          <a:pt x="42" y="142"/>
                        </a:lnTo>
                        <a:lnTo>
                          <a:pt x="42" y="138"/>
                        </a:lnTo>
                        <a:lnTo>
                          <a:pt x="46" y="138"/>
                        </a:lnTo>
                        <a:lnTo>
                          <a:pt x="46" y="134"/>
                        </a:lnTo>
                        <a:lnTo>
                          <a:pt x="46" y="130"/>
                        </a:lnTo>
                        <a:lnTo>
                          <a:pt x="49" y="130"/>
                        </a:lnTo>
                        <a:lnTo>
                          <a:pt x="49" y="126"/>
                        </a:lnTo>
                        <a:lnTo>
                          <a:pt x="49" y="122"/>
                        </a:lnTo>
                        <a:lnTo>
                          <a:pt x="53" y="122"/>
                        </a:lnTo>
                        <a:lnTo>
                          <a:pt x="53" y="118"/>
                        </a:lnTo>
                        <a:lnTo>
                          <a:pt x="53" y="114"/>
                        </a:lnTo>
                        <a:lnTo>
                          <a:pt x="53" y="110"/>
                        </a:lnTo>
                        <a:lnTo>
                          <a:pt x="53" y="106"/>
                        </a:lnTo>
                        <a:lnTo>
                          <a:pt x="53" y="102"/>
                        </a:lnTo>
                        <a:lnTo>
                          <a:pt x="53" y="97"/>
                        </a:lnTo>
                        <a:lnTo>
                          <a:pt x="53" y="93"/>
                        </a:lnTo>
                        <a:lnTo>
                          <a:pt x="57" y="89"/>
                        </a:lnTo>
                        <a:lnTo>
                          <a:pt x="61" y="89"/>
                        </a:lnTo>
                        <a:lnTo>
                          <a:pt x="61" y="85"/>
                        </a:lnTo>
                        <a:lnTo>
                          <a:pt x="61" y="81"/>
                        </a:lnTo>
                        <a:lnTo>
                          <a:pt x="65" y="81"/>
                        </a:lnTo>
                        <a:lnTo>
                          <a:pt x="65" y="77"/>
                        </a:lnTo>
                        <a:lnTo>
                          <a:pt x="69" y="77"/>
                        </a:lnTo>
                        <a:lnTo>
                          <a:pt x="69" y="73"/>
                        </a:lnTo>
                        <a:lnTo>
                          <a:pt x="72" y="73"/>
                        </a:lnTo>
                        <a:lnTo>
                          <a:pt x="72" y="69"/>
                        </a:lnTo>
                        <a:lnTo>
                          <a:pt x="76" y="69"/>
                        </a:lnTo>
                        <a:lnTo>
                          <a:pt x="76" y="65"/>
                        </a:lnTo>
                        <a:lnTo>
                          <a:pt x="80" y="65"/>
                        </a:lnTo>
                        <a:lnTo>
                          <a:pt x="84" y="65"/>
                        </a:lnTo>
                        <a:lnTo>
                          <a:pt x="88" y="65"/>
                        </a:lnTo>
                        <a:lnTo>
                          <a:pt x="92" y="65"/>
                        </a:lnTo>
                        <a:lnTo>
                          <a:pt x="95" y="65"/>
                        </a:lnTo>
                        <a:lnTo>
                          <a:pt x="99" y="65"/>
                        </a:lnTo>
                        <a:lnTo>
                          <a:pt x="99" y="61"/>
                        </a:lnTo>
                        <a:lnTo>
                          <a:pt x="103" y="61"/>
                        </a:lnTo>
                        <a:lnTo>
                          <a:pt x="107" y="61"/>
                        </a:lnTo>
                        <a:lnTo>
                          <a:pt x="107" y="57"/>
                        </a:lnTo>
                        <a:lnTo>
                          <a:pt x="111" y="57"/>
                        </a:lnTo>
                        <a:lnTo>
                          <a:pt x="115" y="57"/>
                        </a:lnTo>
                        <a:lnTo>
                          <a:pt x="118" y="53"/>
                        </a:lnTo>
                        <a:lnTo>
                          <a:pt x="122" y="53"/>
                        </a:lnTo>
                        <a:lnTo>
                          <a:pt x="126" y="49"/>
                        </a:lnTo>
                        <a:lnTo>
                          <a:pt x="130" y="45"/>
                        </a:lnTo>
                        <a:lnTo>
                          <a:pt x="130" y="41"/>
                        </a:lnTo>
                        <a:lnTo>
                          <a:pt x="134" y="41"/>
                        </a:lnTo>
                        <a:lnTo>
                          <a:pt x="134" y="37"/>
                        </a:lnTo>
                        <a:lnTo>
                          <a:pt x="134" y="33"/>
                        </a:lnTo>
                        <a:lnTo>
                          <a:pt x="138" y="33"/>
                        </a:lnTo>
                        <a:lnTo>
                          <a:pt x="138" y="29"/>
                        </a:lnTo>
                        <a:lnTo>
                          <a:pt x="141" y="29"/>
                        </a:lnTo>
                        <a:lnTo>
                          <a:pt x="145" y="25"/>
                        </a:lnTo>
                        <a:lnTo>
                          <a:pt x="149" y="21"/>
                        </a:lnTo>
                        <a:lnTo>
                          <a:pt x="153" y="17"/>
                        </a:lnTo>
                        <a:lnTo>
                          <a:pt x="157" y="17"/>
                        </a:lnTo>
                        <a:lnTo>
                          <a:pt x="161" y="13"/>
                        </a:lnTo>
                        <a:lnTo>
                          <a:pt x="164" y="13"/>
                        </a:lnTo>
                        <a:lnTo>
                          <a:pt x="168" y="13"/>
                        </a:lnTo>
                        <a:lnTo>
                          <a:pt x="168" y="8"/>
                        </a:lnTo>
                        <a:lnTo>
                          <a:pt x="172" y="8"/>
                        </a:lnTo>
                        <a:lnTo>
                          <a:pt x="176" y="4"/>
                        </a:lnTo>
                        <a:lnTo>
                          <a:pt x="180" y="4"/>
                        </a:lnTo>
                        <a:lnTo>
                          <a:pt x="184" y="4"/>
                        </a:lnTo>
                        <a:lnTo>
                          <a:pt x="187" y="4"/>
                        </a:lnTo>
                        <a:lnTo>
                          <a:pt x="191" y="4"/>
                        </a:lnTo>
                        <a:lnTo>
                          <a:pt x="195" y="4"/>
                        </a:lnTo>
                        <a:lnTo>
                          <a:pt x="199" y="4"/>
                        </a:lnTo>
                        <a:lnTo>
                          <a:pt x="203" y="4"/>
                        </a:lnTo>
                        <a:lnTo>
                          <a:pt x="203" y="0"/>
                        </a:lnTo>
                        <a:lnTo>
                          <a:pt x="203" y="4"/>
                        </a:lnTo>
                        <a:lnTo>
                          <a:pt x="207" y="4"/>
                        </a:lnTo>
                        <a:lnTo>
                          <a:pt x="210" y="4"/>
                        </a:lnTo>
                        <a:lnTo>
                          <a:pt x="210" y="0"/>
                        </a:lnTo>
                        <a:lnTo>
                          <a:pt x="214" y="0"/>
                        </a:lnTo>
                        <a:lnTo>
                          <a:pt x="218" y="0"/>
                        </a:lnTo>
                        <a:lnTo>
                          <a:pt x="222" y="4"/>
                        </a:lnTo>
                        <a:lnTo>
                          <a:pt x="226" y="4"/>
                        </a:lnTo>
                        <a:lnTo>
                          <a:pt x="226" y="8"/>
                        </a:lnTo>
                        <a:lnTo>
                          <a:pt x="230" y="8"/>
                        </a:lnTo>
                        <a:close/>
                      </a:path>
                    </a:pathLst>
                  </a:custGeom>
                  <a:solidFill>
                    <a:srgbClr val="FF0000"/>
                  </a:solidFill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97" name="Freeform 973">
                    <a:extLst>
                      <a:ext uri="{FF2B5EF4-FFF2-40B4-BE49-F238E27FC236}">
                        <a16:creationId xmlns:a16="http://schemas.microsoft.com/office/drawing/2014/main" id="{981561B2-2204-51F9-05BE-8182F1655CC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91" y="1766"/>
                    <a:ext cx="46" cy="29"/>
                  </a:xfrm>
                  <a:custGeom>
                    <a:avLst/>
                    <a:gdLst>
                      <a:gd name="T0" fmla="*/ 0 w 46"/>
                      <a:gd name="T1" fmla="*/ 16 h 28"/>
                      <a:gd name="T2" fmla="*/ 3 w 46"/>
                      <a:gd name="T3" fmla="*/ 16 h 28"/>
                      <a:gd name="T4" fmla="*/ 7 w 46"/>
                      <a:gd name="T5" fmla="*/ 16 h 28"/>
                      <a:gd name="T6" fmla="*/ 7 w 46"/>
                      <a:gd name="T7" fmla="*/ 12 h 28"/>
                      <a:gd name="T8" fmla="*/ 11 w 46"/>
                      <a:gd name="T9" fmla="*/ 12 h 28"/>
                      <a:gd name="T10" fmla="*/ 11 w 46"/>
                      <a:gd name="T11" fmla="*/ 8 h 28"/>
                      <a:gd name="T12" fmla="*/ 15 w 46"/>
                      <a:gd name="T13" fmla="*/ 8 h 28"/>
                      <a:gd name="T14" fmla="*/ 15 w 46"/>
                      <a:gd name="T15" fmla="*/ 12 h 28"/>
                      <a:gd name="T16" fmla="*/ 19 w 46"/>
                      <a:gd name="T17" fmla="*/ 12 h 28"/>
                      <a:gd name="T18" fmla="*/ 19 w 46"/>
                      <a:gd name="T19" fmla="*/ 8 h 28"/>
                      <a:gd name="T20" fmla="*/ 19 w 46"/>
                      <a:gd name="T21" fmla="*/ 4 h 28"/>
                      <a:gd name="T22" fmla="*/ 23 w 46"/>
                      <a:gd name="T23" fmla="*/ 4 h 28"/>
                      <a:gd name="T24" fmla="*/ 23 w 46"/>
                      <a:gd name="T25" fmla="*/ 0 h 28"/>
                      <a:gd name="T26" fmla="*/ 23 w 46"/>
                      <a:gd name="T27" fmla="*/ 4 h 28"/>
                      <a:gd name="T28" fmla="*/ 26 w 46"/>
                      <a:gd name="T29" fmla="*/ 4 h 28"/>
                      <a:gd name="T30" fmla="*/ 30 w 46"/>
                      <a:gd name="T31" fmla="*/ 4 h 28"/>
                      <a:gd name="T32" fmla="*/ 34 w 46"/>
                      <a:gd name="T33" fmla="*/ 4 h 28"/>
                      <a:gd name="T34" fmla="*/ 34 w 46"/>
                      <a:gd name="T35" fmla="*/ 8 h 28"/>
                      <a:gd name="T36" fmla="*/ 38 w 46"/>
                      <a:gd name="T37" fmla="*/ 8 h 28"/>
                      <a:gd name="T38" fmla="*/ 38 w 46"/>
                      <a:gd name="T39" fmla="*/ 12 h 28"/>
                      <a:gd name="T40" fmla="*/ 38 w 46"/>
                      <a:gd name="T41" fmla="*/ 16 h 28"/>
                      <a:gd name="T42" fmla="*/ 38 w 46"/>
                      <a:gd name="T43" fmla="*/ 20 h 28"/>
                      <a:gd name="T44" fmla="*/ 42 w 46"/>
                      <a:gd name="T45" fmla="*/ 20 h 28"/>
                      <a:gd name="T46" fmla="*/ 46 w 46"/>
                      <a:gd name="T47" fmla="*/ 20 h 28"/>
                      <a:gd name="T48" fmla="*/ 46 w 46"/>
                      <a:gd name="T49" fmla="*/ 24 h 28"/>
                      <a:gd name="T50" fmla="*/ 42 w 46"/>
                      <a:gd name="T51" fmla="*/ 24 h 28"/>
                      <a:gd name="T52" fmla="*/ 38 w 46"/>
                      <a:gd name="T53" fmla="*/ 24 h 28"/>
                      <a:gd name="T54" fmla="*/ 34 w 46"/>
                      <a:gd name="T55" fmla="*/ 24 h 28"/>
                      <a:gd name="T56" fmla="*/ 30 w 46"/>
                      <a:gd name="T57" fmla="*/ 24 h 28"/>
                      <a:gd name="T58" fmla="*/ 26 w 46"/>
                      <a:gd name="T59" fmla="*/ 24 h 28"/>
                      <a:gd name="T60" fmla="*/ 23 w 46"/>
                      <a:gd name="T61" fmla="*/ 24 h 28"/>
                      <a:gd name="T62" fmla="*/ 19 w 46"/>
                      <a:gd name="T63" fmla="*/ 24 h 28"/>
                      <a:gd name="T64" fmla="*/ 15 w 46"/>
                      <a:gd name="T65" fmla="*/ 24 h 28"/>
                      <a:gd name="T66" fmla="*/ 11 w 46"/>
                      <a:gd name="T67" fmla="*/ 24 h 28"/>
                      <a:gd name="T68" fmla="*/ 7 w 46"/>
                      <a:gd name="T69" fmla="*/ 24 h 28"/>
                      <a:gd name="T70" fmla="*/ 3 w 46"/>
                      <a:gd name="T71" fmla="*/ 24 h 28"/>
                      <a:gd name="T72" fmla="*/ 3 w 46"/>
                      <a:gd name="T73" fmla="*/ 28 h 28"/>
                      <a:gd name="T74" fmla="*/ 3 w 46"/>
                      <a:gd name="T75" fmla="*/ 24 h 28"/>
                      <a:gd name="T76" fmla="*/ 3 w 46"/>
                      <a:gd name="T77" fmla="*/ 20 h 28"/>
                      <a:gd name="T78" fmla="*/ 0 w 46"/>
                      <a:gd name="T79" fmla="*/ 20 h 28"/>
                      <a:gd name="T80" fmla="*/ 0 w 46"/>
                      <a:gd name="T81" fmla="*/ 16 h 2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</a:cxnLst>
                    <a:rect l="0" t="0" r="r" b="b"/>
                    <a:pathLst>
                      <a:path w="46" h="28">
                        <a:moveTo>
                          <a:pt x="0" y="16"/>
                        </a:moveTo>
                        <a:lnTo>
                          <a:pt x="3" y="16"/>
                        </a:lnTo>
                        <a:lnTo>
                          <a:pt x="7" y="16"/>
                        </a:lnTo>
                        <a:lnTo>
                          <a:pt x="7" y="12"/>
                        </a:lnTo>
                        <a:lnTo>
                          <a:pt x="11" y="12"/>
                        </a:lnTo>
                        <a:lnTo>
                          <a:pt x="11" y="8"/>
                        </a:lnTo>
                        <a:lnTo>
                          <a:pt x="15" y="8"/>
                        </a:lnTo>
                        <a:lnTo>
                          <a:pt x="15" y="12"/>
                        </a:lnTo>
                        <a:lnTo>
                          <a:pt x="19" y="12"/>
                        </a:lnTo>
                        <a:lnTo>
                          <a:pt x="19" y="8"/>
                        </a:lnTo>
                        <a:lnTo>
                          <a:pt x="19" y="4"/>
                        </a:lnTo>
                        <a:lnTo>
                          <a:pt x="23" y="4"/>
                        </a:lnTo>
                        <a:lnTo>
                          <a:pt x="23" y="0"/>
                        </a:lnTo>
                        <a:lnTo>
                          <a:pt x="23" y="4"/>
                        </a:lnTo>
                        <a:lnTo>
                          <a:pt x="26" y="4"/>
                        </a:lnTo>
                        <a:lnTo>
                          <a:pt x="30" y="4"/>
                        </a:lnTo>
                        <a:lnTo>
                          <a:pt x="34" y="4"/>
                        </a:lnTo>
                        <a:lnTo>
                          <a:pt x="34" y="8"/>
                        </a:lnTo>
                        <a:lnTo>
                          <a:pt x="38" y="8"/>
                        </a:lnTo>
                        <a:lnTo>
                          <a:pt x="38" y="12"/>
                        </a:lnTo>
                        <a:lnTo>
                          <a:pt x="38" y="16"/>
                        </a:lnTo>
                        <a:lnTo>
                          <a:pt x="38" y="20"/>
                        </a:lnTo>
                        <a:lnTo>
                          <a:pt x="42" y="20"/>
                        </a:lnTo>
                        <a:lnTo>
                          <a:pt x="46" y="20"/>
                        </a:lnTo>
                        <a:lnTo>
                          <a:pt x="46" y="24"/>
                        </a:lnTo>
                        <a:lnTo>
                          <a:pt x="42" y="24"/>
                        </a:lnTo>
                        <a:lnTo>
                          <a:pt x="38" y="24"/>
                        </a:lnTo>
                        <a:lnTo>
                          <a:pt x="34" y="24"/>
                        </a:lnTo>
                        <a:lnTo>
                          <a:pt x="30" y="24"/>
                        </a:lnTo>
                        <a:lnTo>
                          <a:pt x="26" y="24"/>
                        </a:lnTo>
                        <a:lnTo>
                          <a:pt x="23" y="24"/>
                        </a:lnTo>
                        <a:lnTo>
                          <a:pt x="19" y="24"/>
                        </a:lnTo>
                        <a:lnTo>
                          <a:pt x="15" y="24"/>
                        </a:lnTo>
                        <a:lnTo>
                          <a:pt x="11" y="24"/>
                        </a:lnTo>
                        <a:lnTo>
                          <a:pt x="7" y="24"/>
                        </a:lnTo>
                        <a:lnTo>
                          <a:pt x="3" y="24"/>
                        </a:lnTo>
                        <a:lnTo>
                          <a:pt x="3" y="28"/>
                        </a:lnTo>
                        <a:lnTo>
                          <a:pt x="3" y="24"/>
                        </a:lnTo>
                        <a:lnTo>
                          <a:pt x="3" y="20"/>
                        </a:lnTo>
                        <a:lnTo>
                          <a:pt x="0" y="20"/>
                        </a:lnTo>
                        <a:lnTo>
                          <a:pt x="0" y="16"/>
                        </a:lnTo>
                        <a:close/>
                      </a:path>
                    </a:pathLst>
                  </a:custGeom>
                  <a:solidFill>
                    <a:srgbClr val="FF0000"/>
                  </a:solidFill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98" name="Freeform 974">
                    <a:extLst>
                      <a:ext uri="{FF2B5EF4-FFF2-40B4-BE49-F238E27FC236}">
                        <a16:creationId xmlns:a16="http://schemas.microsoft.com/office/drawing/2014/main" id="{22320C2A-FA7B-BE0D-609D-98C3BC946DD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583" y="1777"/>
                    <a:ext cx="254" cy="304"/>
                  </a:xfrm>
                  <a:custGeom>
                    <a:avLst/>
                    <a:gdLst>
                      <a:gd name="T0" fmla="*/ 57 w 253"/>
                      <a:gd name="T1" fmla="*/ 4 h 303"/>
                      <a:gd name="T2" fmla="*/ 69 w 253"/>
                      <a:gd name="T3" fmla="*/ 4 h 303"/>
                      <a:gd name="T4" fmla="*/ 84 w 253"/>
                      <a:gd name="T5" fmla="*/ 12 h 303"/>
                      <a:gd name="T6" fmla="*/ 103 w 253"/>
                      <a:gd name="T7" fmla="*/ 16 h 303"/>
                      <a:gd name="T8" fmla="*/ 115 w 253"/>
                      <a:gd name="T9" fmla="*/ 32 h 303"/>
                      <a:gd name="T10" fmla="*/ 126 w 253"/>
                      <a:gd name="T11" fmla="*/ 40 h 303"/>
                      <a:gd name="T12" fmla="*/ 142 w 253"/>
                      <a:gd name="T13" fmla="*/ 36 h 303"/>
                      <a:gd name="T14" fmla="*/ 161 w 253"/>
                      <a:gd name="T15" fmla="*/ 48 h 303"/>
                      <a:gd name="T16" fmla="*/ 169 w 253"/>
                      <a:gd name="T17" fmla="*/ 60 h 303"/>
                      <a:gd name="T18" fmla="*/ 176 w 253"/>
                      <a:gd name="T19" fmla="*/ 73 h 303"/>
                      <a:gd name="T20" fmla="*/ 188 w 253"/>
                      <a:gd name="T21" fmla="*/ 81 h 303"/>
                      <a:gd name="T22" fmla="*/ 195 w 253"/>
                      <a:gd name="T23" fmla="*/ 93 h 303"/>
                      <a:gd name="T24" fmla="*/ 211 w 253"/>
                      <a:gd name="T25" fmla="*/ 97 h 303"/>
                      <a:gd name="T26" fmla="*/ 226 w 253"/>
                      <a:gd name="T27" fmla="*/ 105 h 303"/>
                      <a:gd name="T28" fmla="*/ 222 w 253"/>
                      <a:gd name="T29" fmla="*/ 121 h 303"/>
                      <a:gd name="T30" fmla="*/ 211 w 253"/>
                      <a:gd name="T31" fmla="*/ 121 h 303"/>
                      <a:gd name="T32" fmla="*/ 211 w 253"/>
                      <a:gd name="T33" fmla="*/ 133 h 303"/>
                      <a:gd name="T34" fmla="*/ 211 w 253"/>
                      <a:gd name="T35" fmla="*/ 145 h 303"/>
                      <a:gd name="T36" fmla="*/ 226 w 253"/>
                      <a:gd name="T37" fmla="*/ 149 h 303"/>
                      <a:gd name="T38" fmla="*/ 234 w 253"/>
                      <a:gd name="T39" fmla="*/ 166 h 303"/>
                      <a:gd name="T40" fmla="*/ 245 w 253"/>
                      <a:gd name="T41" fmla="*/ 182 h 303"/>
                      <a:gd name="T42" fmla="*/ 253 w 253"/>
                      <a:gd name="T43" fmla="*/ 210 h 303"/>
                      <a:gd name="T44" fmla="*/ 253 w 253"/>
                      <a:gd name="T45" fmla="*/ 230 h 303"/>
                      <a:gd name="T46" fmla="*/ 241 w 253"/>
                      <a:gd name="T47" fmla="*/ 239 h 303"/>
                      <a:gd name="T48" fmla="*/ 226 w 253"/>
                      <a:gd name="T49" fmla="*/ 247 h 303"/>
                      <a:gd name="T50" fmla="*/ 211 w 253"/>
                      <a:gd name="T51" fmla="*/ 255 h 303"/>
                      <a:gd name="T52" fmla="*/ 192 w 253"/>
                      <a:gd name="T53" fmla="*/ 259 h 303"/>
                      <a:gd name="T54" fmla="*/ 176 w 253"/>
                      <a:gd name="T55" fmla="*/ 263 h 303"/>
                      <a:gd name="T56" fmla="*/ 165 w 253"/>
                      <a:gd name="T57" fmla="*/ 275 h 303"/>
                      <a:gd name="T58" fmla="*/ 157 w 253"/>
                      <a:gd name="T59" fmla="*/ 287 h 303"/>
                      <a:gd name="T60" fmla="*/ 142 w 253"/>
                      <a:gd name="T61" fmla="*/ 283 h 303"/>
                      <a:gd name="T62" fmla="*/ 130 w 253"/>
                      <a:gd name="T63" fmla="*/ 275 h 303"/>
                      <a:gd name="T64" fmla="*/ 122 w 253"/>
                      <a:gd name="T65" fmla="*/ 263 h 303"/>
                      <a:gd name="T66" fmla="*/ 111 w 253"/>
                      <a:gd name="T67" fmla="*/ 255 h 303"/>
                      <a:gd name="T68" fmla="*/ 99 w 253"/>
                      <a:gd name="T69" fmla="*/ 255 h 303"/>
                      <a:gd name="T70" fmla="*/ 96 w 253"/>
                      <a:gd name="T71" fmla="*/ 271 h 303"/>
                      <a:gd name="T72" fmla="*/ 80 w 253"/>
                      <a:gd name="T73" fmla="*/ 275 h 303"/>
                      <a:gd name="T74" fmla="*/ 73 w 253"/>
                      <a:gd name="T75" fmla="*/ 291 h 303"/>
                      <a:gd name="T76" fmla="*/ 61 w 253"/>
                      <a:gd name="T77" fmla="*/ 299 h 303"/>
                      <a:gd name="T78" fmla="*/ 50 w 253"/>
                      <a:gd name="T79" fmla="*/ 299 h 303"/>
                      <a:gd name="T80" fmla="*/ 38 w 253"/>
                      <a:gd name="T81" fmla="*/ 291 h 303"/>
                      <a:gd name="T82" fmla="*/ 23 w 253"/>
                      <a:gd name="T83" fmla="*/ 291 h 303"/>
                      <a:gd name="T84" fmla="*/ 42 w 253"/>
                      <a:gd name="T85" fmla="*/ 234 h 303"/>
                      <a:gd name="T86" fmla="*/ 42 w 253"/>
                      <a:gd name="T87" fmla="*/ 210 h 303"/>
                      <a:gd name="T88" fmla="*/ 30 w 253"/>
                      <a:gd name="T89" fmla="*/ 202 h 303"/>
                      <a:gd name="T90" fmla="*/ 23 w 253"/>
                      <a:gd name="T91" fmla="*/ 190 h 303"/>
                      <a:gd name="T92" fmla="*/ 27 w 253"/>
                      <a:gd name="T93" fmla="*/ 178 h 303"/>
                      <a:gd name="T94" fmla="*/ 27 w 253"/>
                      <a:gd name="T95" fmla="*/ 166 h 303"/>
                      <a:gd name="T96" fmla="*/ 15 w 253"/>
                      <a:gd name="T97" fmla="*/ 154 h 303"/>
                      <a:gd name="T98" fmla="*/ 0 w 253"/>
                      <a:gd name="T99" fmla="*/ 158 h 303"/>
                      <a:gd name="T100" fmla="*/ 15 w 253"/>
                      <a:gd name="T101" fmla="*/ 149 h 303"/>
                      <a:gd name="T102" fmla="*/ 30 w 253"/>
                      <a:gd name="T103" fmla="*/ 137 h 303"/>
                      <a:gd name="T104" fmla="*/ 38 w 253"/>
                      <a:gd name="T105" fmla="*/ 121 h 303"/>
                      <a:gd name="T106" fmla="*/ 46 w 253"/>
                      <a:gd name="T107" fmla="*/ 109 h 303"/>
                      <a:gd name="T108" fmla="*/ 50 w 253"/>
                      <a:gd name="T109" fmla="*/ 101 h 303"/>
                      <a:gd name="T110" fmla="*/ 42 w 253"/>
                      <a:gd name="T111" fmla="*/ 89 h 303"/>
                      <a:gd name="T112" fmla="*/ 38 w 253"/>
                      <a:gd name="T113" fmla="*/ 73 h 303"/>
                      <a:gd name="T114" fmla="*/ 34 w 253"/>
                      <a:gd name="T115" fmla="*/ 64 h 303"/>
                      <a:gd name="T116" fmla="*/ 30 w 253"/>
                      <a:gd name="T117" fmla="*/ 56 h 303"/>
                      <a:gd name="T118" fmla="*/ 27 w 253"/>
                      <a:gd name="T119" fmla="*/ 44 h 303"/>
                      <a:gd name="T120" fmla="*/ 34 w 253"/>
                      <a:gd name="T121" fmla="*/ 32 h 303"/>
                      <a:gd name="T122" fmla="*/ 42 w 253"/>
                      <a:gd name="T123" fmla="*/ 20 h 303"/>
                      <a:gd name="T124" fmla="*/ 50 w 253"/>
                      <a:gd name="T125" fmla="*/ 8 h 30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  <a:cxn ang="0">
                        <a:pos x="T122" y="T123"/>
                      </a:cxn>
                      <a:cxn ang="0">
                        <a:pos x="T124" y="T125"/>
                      </a:cxn>
                    </a:cxnLst>
                    <a:rect l="0" t="0" r="r" b="b"/>
                    <a:pathLst>
                      <a:path w="253" h="303">
                        <a:moveTo>
                          <a:pt x="50" y="8"/>
                        </a:moveTo>
                        <a:lnTo>
                          <a:pt x="53" y="4"/>
                        </a:lnTo>
                        <a:lnTo>
                          <a:pt x="53" y="0"/>
                        </a:lnTo>
                        <a:lnTo>
                          <a:pt x="57" y="0"/>
                        </a:lnTo>
                        <a:lnTo>
                          <a:pt x="57" y="4"/>
                        </a:lnTo>
                        <a:lnTo>
                          <a:pt x="57" y="0"/>
                        </a:lnTo>
                        <a:lnTo>
                          <a:pt x="61" y="0"/>
                        </a:lnTo>
                        <a:lnTo>
                          <a:pt x="65" y="0"/>
                        </a:lnTo>
                        <a:lnTo>
                          <a:pt x="65" y="4"/>
                        </a:lnTo>
                        <a:lnTo>
                          <a:pt x="69" y="4"/>
                        </a:lnTo>
                        <a:lnTo>
                          <a:pt x="73" y="4"/>
                        </a:lnTo>
                        <a:lnTo>
                          <a:pt x="76" y="4"/>
                        </a:lnTo>
                        <a:lnTo>
                          <a:pt x="80" y="4"/>
                        </a:lnTo>
                        <a:lnTo>
                          <a:pt x="80" y="8"/>
                        </a:lnTo>
                        <a:lnTo>
                          <a:pt x="84" y="12"/>
                        </a:lnTo>
                        <a:lnTo>
                          <a:pt x="88" y="12"/>
                        </a:lnTo>
                        <a:lnTo>
                          <a:pt x="92" y="12"/>
                        </a:lnTo>
                        <a:lnTo>
                          <a:pt x="96" y="16"/>
                        </a:lnTo>
                        <a:lnTo>
                          <a:pt x="99" y="16"/>
                        </a:lnTo>
                        <a:lnTo>
                          <a:pt x="103" y="16"/>
                        </a:lnTo>
                        <a:lnTo>
                          <a:pt x="103" y="20"/>
                        </a:lnTo>
                        <a:lnTo>
                          <a:pt x="107" y="20"/>
                        </a:lnTo>
                        <a:lnTo>
                          <a:pt x="111" y="24"/>
                        </a:lnTo>
                        <a:lnTo>
                          <a:pt x="115" y="28"/>
                        </a:lnTo>
                        <a:lnTo>
                          <a:pt x="115" y="32"/>
                        </a:lnTo>
                        <a:lnTo>
                          <a:pt x="119" y="32"/>
                        </a:lnTo>
                        <a:lnTo>
                          <a:pt x="119" y="36"/>
                        </a:lnTo>
                        <a:lnTo>
                          <a:pt x="122" y="36"/>
                        </a:lnTo>
                        <a:lnTo>
                          <a:pt x="126" y="36"/>
                        </a:lnTo>
                        <a:lnTo>
                          <a:pt x="126" y="40"/>
                        </a:lnTo>
                        <a:lnTo>
                          <a:pt x="130" y="40"/>
                        </a:lnTo>
                        <a:lnTo>
                          <a:pt x="134" y="40"/>
                        </a:lnTo>
                        <a:lnTo>
                          <a:pt x="134" y="36"/>
                        </a:lnTo>
                        <a:lnTo>
                          <a:pt x="138" y="36"/>
                        </a:lnTo>
                        <a:lnTo>
                          <a:pt x="142" y="36"/>
                        </a:lnTo>
                        <a:lnTo>
                          <a:pt x="145" y="40"/>
                        </a:lnTo>
                        <a:lnTo>
                          <a:pt x="149" y="40"/>
                        </a:lnTo>
                        <a:lnTo>
                          <a:pt x="153" y="44"/>
                        </a:lnTo>
                        <a:lnTo>
                          <a:pt x="157" y="48"/>
                        </a:lnTo>
                        <a:lnTo>
                          <a:pt x="161" y="48"/>
                        </a:lnTo>
                        <a:lnTo>
                          <a:pt x="161" y="52"/>
                        </a:lnTo>
                        <a:lnTo>
                          <a:pt x="165" y="52"/>
                        </a:lnTo>
                        <a:lnTo>
                          <a:pt x="165" y="56"/>
                        </a:lnTo>
                        <a:lnTo>
                          <a:pt x="165" y="60"/>
                        </a:lnTo>
                        <a:lnTo>
                          <a:pt x="169" y="60"/>
                        </a:lnTo>
                        <a:lnTo>
                          <a:pt x="169" y="64"/>
                        </a:lnTo>
                        <a:lnTo>
                          <a:pt x="172" y="64"/>
                        </a:lnTo>
                        <a:lnTo>
                          <a:pt x="172" y="69"/>
                        </a:lnTo>
                        <a:lnTo>
                          <a:pt x="176" y="69"/>
                        </a:lnTo>
                        <a:lnTo>
                          <a:pt x="176" y="73"/>
                        </a:lnTo>
                        <a:lnTo>
                          <a:pt x="180" y="73"/>
                        </a:lnTo>
                        <a:lnTo>
                          <a:pt x="184" y="73"/>
                        </a:lnTo>
                        <a:lnTo>
                          <a:pt x="184" y="77"/>
                        </a:lnTo>
                        <a:lnTo>
                          <a:pt x="184" y="81"/>
                        </a:lnTo>
                        <a:lnTo>
                          <a:pt x="188" y="81"/>
                        </a:lnTo>
                        <a:lnTo>
                          <a:pt x="188" y="85"/>
                        </a:lnTo>
                        <a:lnTo>
                          <a:pt x="192" y="85"/>
                        </a:lnTo>
                        <a:lnTo>
                          <a:pt x="195" y="85"/>
                        </a:lnTo>
                        <a:lnTo>
                          <a:pt x="195" y="89"/>
                        </a:lnTo>
                        <a:lnTo>
                          <a:pt x="195" y="93"/>
                        </a:lnTo>
                        <a:lnTo>
                          <a:pt x="199" y="93"/>
                        </a:lnTo>
                        <a:lnTo>
                          <a:pt x="203" y="93"/>
                        </a:lnTo>
                        <a:lnTo>
                          <a:pt x="207" y="93"/>
                        </a:lnTo>
                        <a:lnTo>
                          <a:pt x="207" y="97"/>
                        </a:lnTo>
                        <a:lnTo>
                          <a:pt x="211" y="97"/>
                        </a:lnTo>
                        <a:lnTo>
                          <a:pt x="215" y="97"/>
                        </a:lnTo>
                        <a:lnTo>
                          <a:pt x="218" y="101"/>
                        </a:lnTo>
                        <a:lnTo>
                          <a:pt x="222" y="101"/>
                        </a:lnTo>
                        <a:lnTo>
                          <a:pt x="222" y="105"/>
                        </a:lnTo>
                        <a:lnTo>
                          <a:pt x="226" y="105"/>
                        </a:lnTo>
                        <a:lnTo>
                          <a:pt x="226" y="109"/>
                        </a:lnTo>
                        <a:lnTo>
                          <a:pt x="226" y="113"/>
                        </a:lnTo>
                        <a:lnTo>
                          <a:pt x="226" y="117"/>
                        </a:lnTo>
                        <a:lnTo>
                          <a:pt x="226" y="121"/>
                        </a:lnTo>
                        <a:lnTo>
                          <a:pt x="222" y="121"/>
                        </a:lnTo>
                        <a:lnTo>
                          <a:pt x="222" y="125"/>
                        </a:lnTo>
                        <a:lnTo>
                          <a:pt x="218" y="125"/>
                        </a:lnTo>
                        <a:lnTo>
                          <a:pt x="215" y="125"/>
                        </a:lnTo>
                        <a:lnTo>
                          <a:pt x="211" y="125"/>
                        </a:lnTo>
                        <a:lnTo>
                          <a:pt x="211" y="121"/>
                        </a:lnTo>
                        <a:lnTo>
                          <a:pt x="211" y="125"/>
                        </a:lnTo>
                        <a:lnTo>
                          <a:pt x="207" y="125"/>
                        </a:lnTo>
                        <a:lnTo>
                          <a:pt x="211" y="125"/>
                        </a:lnTo>
                        <a:lnTo>
                          <a:pt x="211" y="129"/>
                        </a:lnTo>
                        <a:lnTo>
                          <a:pt x="211" y="133"/>
                        </a:lnTo>
                        <a:lnTo>
                          <a:pt x="207" y="133"/>
                        </a:lnTo>
                        <a:lnTo>
                          <a:pt x="211" y="133"/>
                        </a:lnTo>
                        <a:lnTo>
                          <a:pt x="211" y="137"/>
                        </a:lnTo>
                        <a:lnTo>
                          <a:pt x="211" y="141"/>
                        </a:lnTo>
                        <a:lnTo>
                          <a:pt x="211" y="145"/>
                        </a:lnTo>
                        <a:lnTo>
                          <a:pt x="215" y="145"/>
                        </a:lnTo>
                        <a:lnTo>
                          <a:pt x="218" y="145"/>
                        </a:lnTo>
                        <a:lnTo>
                          <a:pt x="222" y="145"/>
                        </a:lnTo>
                        <a:lnTo>
                          <a:pt x="222" y="149"/>
                        </a:lnTo>
                        <a:lnTo>
                          <a:pt x="226" y="149"/>
                        </a:lnTo>
                        <a:lnTo>
                          <a:pt x="226" y="154"/>
                        </a:lnTo>
                        <a:lnTo>
                          <a:pt x="226" y="158"/>
                        </a:lnTo>
                        <a:lnTo>
                          <a:pt x="230" y="158"/>
                        </a:lnTo>
                        <a:lnTo>
                          <a:pt x="230" y="162"/>
                        </a:lnTo>
                        <a:lnTo>
                          <a:pt x="234" y="166"/>
                        </a:lnTo>
                        <a:lnTo>
                          <a:pt x="238" y="170"/>
                        </a:lnTo>
                        <a:lnTo>
                          <a:pt x="238" y="174"/>
                        </a:lnTo>
                        <a:lnTo>
                          <a:pt x="241" y="174"/>
                        </a:lnTo>
                        <a:lnTo>
                          <a:pt x="241" y="182"/>
                        </a:lnTo>
                        <a:lnTo>
                          <a:pt x="245" y="182"/>
                        </a:lnTo>
                        <a:lnTo>
                          <a:pt x="245" y="186"/>
                        </a:lnTo>
                        <a:lnTo>
                          <a:pt x="245" y="190"/>
                        </a:lnTo>
                        <a:lnTo>
                          <a:pt x="245" y="198"/>
                        </a:lnTo>
                        <a:lnTo>
                          <a:pt x="245" y="202"/>
                        </a:lnTo>
                        <a:lnTo>
                          <a:pt x="253" y="210"/>
                        </a:lnTo>
                        <a:lnTo>
                          <a:pt x="253" y="214"/>
                        </a:lnTo>
                        <a:lnTo>
                          <a:pt x="253" y="218"/>
                        </a:lnTo>
                        <a:lnTo>
                          <a:pt x="253" y="222"/>
                        </a:lnTo>
                        <a:lnTo>
                          <a:pt x="253" y="226"/>
                        </a:lnTo>
                        <a:lnTo>
                          <a:pt x="253" y="230"/>
                        </a:lnTo>
                        <a:lnTo>
                          <a:pt x="249" y="230"/>
                        </a:lnTo>
                        <a:lnTo>
                          <a:pt x="245" y="230"/>
                        </a:lnTo>
                        <a:lnTo>
                          <a:pt x="245" y="234"/>
                        </a:lnTo>
                        <a:lnTo>
                          <a:pt x="241" y="234"/>
                        </a:lnTo>
                        <a:lnTo>
                          <a:pt x="241" y="239"/>
                        </a:lnTo>
                        <a:lnTo>
                          <a:pt x="238" y="239"/>
                        </a:lnTo>
                        <a:lnTo>
                          <a:pt x="238" y="243"/>
                        </a:lnTo>
                        <a:lnTo>
                          <a:pt x="234" y="243"/>
                        </a:lnTo>
                        <a:lnTo>
                          <a:pt x="230" y="243"/>
                        </a:lnTo>
                        <a:lnTo>
                          <a:pt x="226" y="247"/>
                        </a:lnTo>
                        <a:lnTo>
                          <a:pt x="222" y="247"/>
                        </a:lnTo>
                        <a:lnTo>
                          <a:pt x="218" y="251"/>
                        </a:lnTo>
                        <a:lnTo>
                          <a:pt x="215" y="251"/>
                        </a:lnTo>
                        <a:lnTo>
                          <a:pt x="211" y="251"/>
                        </a:lnTo>
                        <a:lnTo>
                          <a:pt x="211" y="255"/>
                        </a:lnTo>
                        <a:lnTo>
                          <a:pt x="207" y="255"/>
                        </a:lnTo>
                        <a:lnTo>
                          <a:pt x="203" y="259"/>
                        </a:lnTo>
                        <a:lnTo>
                          <a:pt x="199" y="259"/>
                        </a:lnTo>
                        <a:lnTo>
                          <a:pt x="195" y="259"/>
                        </a:lnTo>
                        <a:lnTo>
                          <a:pt x="192" y="259"/>
                        </a:lnTo>
                        <a:lnTo>
                          <a:pt x="188" y="259"/>
                        </a:lnTo>
                        <a:lnTo>
                          <a:pt x="184" y="259"/>
                        </a:lnTo>
                        <a:lnTo>
                          <a:pt x="180" y="259"/>
                        </a:lnTo>
                        <a:lnTo>
                          <a:pt x="176" y="259"/>
                        </a:lnTo>
                        <a:lnTo>
                          <a:pt x="176" y="263"/>
                        </a:lnTo>
                        <a:lnTo>
                          <a:pt x="172" y="263"/>
                        </a:lnTo>
                        <a:lnTo>
                          <a:pt x="172" y="267"/>
                        </a:lnTo>
                        <a:lnTo>
                          <a:pt x="169" y="271"/>
                        </a:lnTo>
                        <a:lnTo>
                          <a:pt x="165" y="271"/>
                        </a:lnTo>
                        <a:lnTo>
                          <a:pt x="165" y="275"/>
                        </a:lnTo>
                        <a:lnTo>
                          <a:pt x="165" y="279"/>
                        </a:lnTo>
                        <a:lnTo>
                          <a:pt x="165" y="283"/>
                        </a:lnTo>
                        <a:lnTo>
                          <a:pt x="161" y="283"/>
                        </a:lnTo>
                        <a:lnTo>
                          <a:pt x="161" y="287"/>
                        </a:lnTo>
                        <a:lnTo>
                          <a:pt x="157" y="287"/>
                        </a:lnTo>
                        <a:lnTo>
                          <a:pt x="157" y="283"/>
                        </a:lnTo>
                        <a:lnTo>
                          <a:pt x="153" y="283"/>
                        </a:lnTo>
                        <a:lnTo>
                          <a:pt x="149" y="283"/>
                        </a:lnTo>
                        <a:lnTo>
                          <a:pt x="145" y="283"/>
                        </a:lnTo>
                        <a:lnTo>
                          <a:pt x="142" y="283"/>
                        </a:lnTo>
                        <a:lnTo>
                          <a:pt x="142" y="279"/>
                        </a:lnTo>
                        <a:lnTo>
                          <a:pt x="138" y="279"/>
                        </a:lnTo>
                        <a:lnTo>
                          <a:pt x="134" y="279"/>
                        </a:lnTo>
                        <a:lnTo>
                          <a:pt x="134" y="275"/>
                        </a:lnTo>
                        <a:lnTo>
                          <a:pt x="130" y="275"/>
                        </a:lnTo>
                        <a:lnTo>
                          <a:pt x="130" y="271"/>
                        </a:lnTo>
                        <a:lnTo>
                          <a:pt x="126" y="271"/>
                        </a:lnTo>
                        <a:lnTo>
                          <a:pt x="126" y="267"/>
                        </a:lnTo>
                        <a:lnTo>
                          <a:pt x="122" y="267"/>
                        </a:lnTo>
                        <a:lnTo>
                          <a:pt x="122" y="263"/>
                        </a:lnTo>
                        <a:lnTo>
                          <a:pt x="119" y="263"/>
                        </a:lnTo>
                        <a:lnTo>
                          <a:pt x="119" y="259"/>
                        </a:lnTo>
                        <a:lnTo>
                          <a:pt x="115" y="259"/>
                        </a:lnTo>
                        <a:lnTo>
                          <a:pt x="115" y="255"/>
                        </a:lnTo>
                        <a:lnTo>
                          <a:pt x="111" y="255"/>
                        </a:lnTo>
                        <a:lnTo>
                          <a:pt x="107" y="255"/>
                        </a:lnTo>
                        <a:lnTo>
                          <a:pt x="107" y="251"/>
                        </a:lnTo>
                        <a:lnTo>
                          <a:pt x="107" y="255"/>
                        </a:lnTo>
                        <a:lnTo>
                          <a:pt x="103" y="255"/>
                        </a:lnTo>
                        <a:lnTo>
                          <a:pt x="99" y="255"/>
                        </a:lnTo>
                        <a:lnTo>
                          <a:pt x="99" y="259"/>
                        </a:lnTo>
                        <a:lnTo>
                          <a:pt x="96" y="259"/>
                        </a:lnTo>
                        <a:lnTo>
                          <a:pt x="96" y="263"/>
                        </a:lnTo>
                        <a:lnTo>
                          <a:pt x="96" y="267"/>
                        </a:lnTo>
                        <a:lnTo>
                          <a:pt x="96" y="271"/>
                        </a:lnTo>
                        <a:lnTo>
                          <a:pt x="92" y="271"/>
                        </a:lnTo>
                        <a:lnTo>
                          <a:pt x="88" y="271"/>
                        </a:lnTo>
                        <a:lnTo>
                          <a:pt x="88" y="275"/>
                        </a:lnTo>
                        <a:lnTo>
                          <a:pt x="84" y="275"/>
                        </a:lnTo>
                        <a:lnTo>
                          <a:pt x="80" y="275"/>
                        </a:lnTo>
                        <a:lnTo>
                          <a:pt x="80" y="279"/>
                        </a:lnTo>
                        <a:lnTo>
                          <a:pt x="76" y="279"/>
                        </a:lnTo>
                        <a:lnTo>
                          <a:pt x="76" y="283"/>
                        </a:lnTo>
                        <a:lnTo>
                          <a:pt x="73" y="287"/>
                        </a:lnTo>
                        <a:lnTo>
                          <a:pt x="73" y="291"/>
                        </a:lnTo>
                        <a:lnTo>
                          <a:pt x="69" y="291"/>
                        </a:lnTo>
                        <a:lnTo>
                          <a:pt x="69" y="295"/>
                        </a:lnTo>
                        <a:lnTo>
                          <a:pt x="65" y="295"/>
                        </a:lnTo>
                        <a:lnTo>
                          <a:pt x="61" y="295"/>
                        </a:lnTo>
                        <a:lnTo>
                          <a:pt x="61" y="299"/>
                        </a:lnTo>
                        <a:lnTo>
                          <a:pt x="57" y="299"/>
                        </a:lnTo>
                        <a:lnTo>
                          <a:pt x="57" y="303"/>
                        </a:lnTo>
                        <a:lnTo>
                          <a:pt x="53" y="303"/>
                        </a:lnTo>
                        <a:lnTo>
                          <a:pt x="53" y="299"/>
                        </a:lnTo>
                        <a:lnTo>
                          <a:pt x="50" y="299"/>
                        </a:lnTo>
                        <a:lnTo>
                          <a:pt x="50" y="295"/>
                        </a:lnTo>
                        <a:lnTo>
                          <a:pt x="46" y="295"/>
                        </a:lnTo>
                        <a:lnTo>
                          <a:pt x="46" y="291"/>
                        </a:lnTo>
                        <a:lnTo>
                          <a:pt x="42" y="291"/>
                        </a:lnTo>
                        <a:lnTo>
                          <a:pt x="38" y="291"/>
                        </a:lnTo>
                        <a:lnTo>
                          <a:pt x="34" y="291"/>
                        </a:lnTo>
                        <a:lnTo>
                          <a:pt x="30" y="287"/>
                        </a:lnTo>
                        <a:lnTo>
                          <a:pt x="30" y="291"/>
                        </a:lnTo>
                        <a:lnTo>
                          <a:pt x="27" y="291"/>
                        </a:lnTo>
                        <a:lnTo>
                          <a:pt x="23" y="291"/>
                        </a:lnTo>
                        <a:lnTo>
                          <a:pt x="23" y="247"/>
                        </a:lnTo>
                        <a:lnTo>
                          <a:pt x="27" y="243"/>
                        </a:lnTo>
                        <a:lnTo>
                          <a:pt x="38" y="243"/>
                        </a:lnTo>
                        <a:lnTo>
                          <a:pt x="42" y="239"/>
                        </a:lnTo>
                        <a:lnTo>
                          <a:pt x="42" y="234"/>
                        </a:lnTo>
                        <a:lnTo>
                          <a:pt x="42" y="230"/>
                        </a:lnTo>
                        <a:lnTo>
                          <a:pt x="50" y="218"/>
                        </a:lnTo>
                        <a:lnTo>
                          <a:pt x="46" y="214"/>
                        </a:lnTo>
                        <a:lnTo>
                          <a:pt x="46" y="210"/>
                        </a:lnTo>
                        <a:lnTo>
                          <a:pt x="42" y="210"/>
                        </a:lnTo>
                        <a:lnTo>
                          <a:pt x="42" y="206"/>
                        </a:lnTo>
                        <a:lnTo>
                          <a:pt x="38" y="206"/>
                        </a:lnTo>
                        <a:lnTo>
                          <a:pt x="34" y="206"/>
                        </a:lnTo>
                        <a:lnTo>
                          <a:pt x="34" y="202"/>
                        </a:lnTo>
                        <a:lnTo>
                          <a:pt x="30" y="202"/>
                        </a:lnTo>
                        <a:lnTo>
                          <a:pt x="30" y="198"/>
                        </a:lnTo>
                        <a:lnTo>
                          <a:pt x="27" y="198"/>
                        </a:lnTo>
                        <a:lnTo>
                          <a:pt x="23" y="198"/>
                        </a:lnTo>
                        <a:lnTo>
                          <a:pt x="23" y="194"/>
                        </a:lnTo>
                        <a:lnTo>
                          <a:pt x="23" y="190"/>
                        </a:lnTo>
                        <a:lnTo>
                          <a:pt x="27" y="186"/>
                        </a:lnTo>
                        <a:lnTo>
                          <a:pt x="27" y="182"/>
                        </a:lnTo>
                        <a:lnTo>
                          <a:pt x="23" y="182"/>
                        </a:lnTo>
                        <a:lnTo>
                          <a:pt x="23" y="178"/>
                        </a:lnTo>
                        <a:lnTo>
                          <a:pt x="27" y="178"/>
                        </a:lnTo>
                        <a:lnTo>
                          <a:pt x="27" y="174"/>
                        </a:lnTo>
                        <a:lnTo>
                          <a:pt x="30" y="174"/>
                        </a:lnTo>
                        <a:lnTo>
                          <a:pt x="30" y="170"/>
                        </a:lnTo>
                        <a:lnTo>
                          <a:pt x="30" y="166"/>
                        </a:lnTo>
                        <a:lnTo>
                          <a:pt x="27" y="166"/>
                        </a:lnTo>
                        <a:lnTo>
                          <a:pt x="23" y="166"/>
                        </a:lnTo>
                        <a:lnTo>
                          <a:pt x="19" y="162"/>
                        </a:lnTo>
                        <a:lnTo>
                          <a:pt x="19" y="158"/>
                        </a:lnTo>
                        <a:lnTo>
                          <a:pt x="19" y="154"/>
                        </a:lnTo>
                        <a:lnTo>
                          <a:pt x="15" y="154"/>
                        </a:lnTo>
                        <a:lnTo>
                          <a:pt x="15" y="158"/>
                        </a:lnTo>
                        <a:lnTo>
                          <a:pt x="11" y="158"/>
                        </a:lnTo>
                        <a:lnTo>
                          <a:pt x="7" y="158"/>
                        </a:lnTo>
                        <a:lnTo>
                          <a:pt x="4" y="158"/>
                        </a:lnTo>
                        <a:lnTo>
                          <a:pt x="0" y="158"/>
                        </a:lnTo>
                        <a:lnTo>
                          <a:pt x="4" y="158"/>
                        </a:lnTo>
                        <a:lnTo>
                          <a:pt x="4" y="154"/>
                        </a:lnTo>
                        <a:lnTo>
                          <a:pt x="7" y="154"/>
                        </a:lnTo>
                        <a:lnTo>
                          <a:pt x="11" y="154"/>
                        </a:lnTo>
                        <a:lnTo>
                          <a:pt x="15" y="149"/>
                        </a:lnTo>
                        <a:lnTo>
                          <a:pt x="19" y="149"/>
                        </a:lnTo>
                        <a:lnTo>
                          <a:pt x="19" y="145"/>
                        </a:lnTo>
                        <a:lnTo>
                          <a:pt x="23" y="145"/>
                        </a:lnTo>
                        <a:lnTo>
                          <a:pt x="27" y="141"/>
                        </a:lnTo>
                        <a:lnTo>
                          <a:pt x="30" y="137"/>
                        </a:lnTo>
                        <a:lnTo>
                          <a:pt x="30" y="133"/>
                        </a:lnTo>
                        <a:lnTo>
                          <a:pt x="34" y="133"/>
                        </a:lnTo>
                        <a:lnTo>
                          <a:pt x="34" y="129"/>
                        </a:lnTo>
                        <a:lnTo>
                          <a:pt x="38" y="125"/>
                        </a:lnTo>
                        <a:lnTo>
                          <a:pt x="38" y="121"/>
                        </a:lnTo>
                        <a:lnTo>
                          <a:pt x="42" y="121"/>
                        </a:lnTo>
                        <a:lnTo>
                          <a:pt x="42" y="117"/>
                        </a:lnTo>
                        <a:lnTo>
                          <a:pt x="42" y="113"/>
                        </a:lnTo>
                        <a:lnTo>
                          <a:pt x="46" y="113"/>
                        </a:lnTo>
                        <a:lnTo>
                          <a:pt x="46" y="109"/>
                        </a:lnTo>
                        <a:lnTo>
                          <a:pt x="50" y="109"/>
                        </a:lnTo>
                        <a:lnTo>
                          <a:pt x="53" y="109"/>
                        </a:lnTo>
                        <a:lnTo>
                          <a:pt x="53" y="105"/>
                        </a:lnTo>
                        <a:lnTo>
                          <a:pt x="53" y="101"/>
                        </a:lnTo>
                        <a:lnTo>
                          <a:pt x="50" y="101"/>
                        </a:lnTo>
                        <a:lnTo>
                          <a:pt x="50" y="97"/>
                        </a:lnTo>
                        <a:lnTo>
                          <a:pt x="46" y="97"/>
                        </a:lnTo>
                        <a:lnTo>
                          <a:pt x="42" y="97"/>
                        </a:lnTo>
                        <a:lnTo>
                          <a:pt x="42" y="93"/>
                        </a:lnTo>
                        <a:lnTo>
                          <a:pt x="42" y="89"/>
                        </a:lnTo>
                        <a:lnTo>
                          <a:pt x="42" y="85"/>
                        </a:lnTo>
                        <a:lnTo>
                          <a:pt x="42" y="81"/>
                        </a:lnTo>
                        <a:lnTo>
                          <a:pt x="42" y="77"/>
                        </a:lnTo>
                        <a:lnTo>
                          <a:pt x="42" y="73"/>
                        </a:lnTo>
                        <a:lnTo>
                          <a:pt x="38" y="73"/>
                        </a:lnTo>
                        <a:lnTo>
                          <a:pt x="38" y="69"/>
                        </a:lnTo>
                        <a:lnTo>
                          <a:pt x="38" y="73"/>
                        </a:lnTo>
                        <a:lnTo>
                          <a:pt x="38" y="69"/>
                        </a:lnTo>
                        <a:lnTo>
                          <a:pt x="34" y="69"/>
                        </a:lnTo>
                        <a:lnTo>
                          <a:pt x="34" y="64"/>
                        </a:lnTo>
                        <a:lnTo>
                          <a:pt x="30" y="64"/>
                        </a:lnTo>
                        <a:lnTo>
                          <a:pt x="30" y="60"/>
                        </a:lnTo>
                        <a:lnTo>
                          <a:pt x="27" y="60"/>
                        </a:lnTo>
                        <a:lnTo>
                          <a:pt x="27" y="56"/>
                        </a:lnTo>
                        <a:lnTo>
                          <a:pt x="30" y="56"/>
                        </a:lnTo>
                        <a:lnTo>
                          <a:pt x="30" y="52"/>
                        </a:lnTo>
                        <a:lnTo>
                          <a:pt x="27" y="52"/>
                        </a:lnTo>
                        <a:lnTo>
                          <a:pt x="27" y="48"/>
                        </a:lnTo>
                        <a:lnTo>
                          <a:pt x="30" y="48"/>
                        </a:lnTo>
                        <a:lnTo>
                          <a:pt x="27" y="44"/>
                        </a:lnTo>
                        <a:lnTo>
                          <a:pt x="30" y="44"/>
                        </a:lnTo>
                        <a:lnTo>
                          <a:pt x="30" y="40"/>
                        </a:lnTo>
                        <a:lnTo>
                          <a:pt x="34" y="40"/>
                        </a:lnTo>
                        <a:lnTo>
                          <a:pt x="34" y="36"/>
                        </a:lnTo>
                        <a:lnTo>
                          <a:pt x="34" y="32"/>
                        </a:lnTo>
                        <a:lnTo>
                          <a:pt x="38" y="32"/>
                        </a:lnTo>
                        <a:lnTo>
                          <a:pt x="38" y="28"/>
                        </a:lnTo>
                        <a:lnTo>
                          <a:pt x="38" y="24"/>
                        </a:lnTo>
                        <a:lnTo>
                          <a:pt x="42" y="24"/>
                        </a:lnTo>
                        <a:lnTo>
                          <a:pt x="42" y="20"/>
                        </a:lnTo>
                        <a:lnTo>
                          <a:pt x="42" y="16"/>
                        </a:lnTo>
                        <a:lnTo>
                          <a:pt x="46" y="16"/>
                        </a:lnTo>
                        <a:lnTo>
                          <a:pt x="46" y="12"/>
                        </a:lnTo>
                        <a:lnTo>
                          <a:pt x="50" y="12"/>
                        </a:lnTo>
                        <a:lnTo>
                          <a:pt x="50" y="8"/>
                        </a:lnTo>
                        <a:close/>
                      </a:path>
                    </a:pathLst>
                  </a:custGeom>
                  <a:solidFill>
                    <a:srgbClr val="FF0000"/>
                  </a:solidFill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99" name="Freeform 975">
                    <a:extLst>
                      <a:ext uri="{FF2B5EF4-FFF2-40B4-BE49-F238E27FC236}">
                        <a16:creationId xmlns:a16="http://schemas.microsoft.com/office/drawing/2014/main" id="{9E682109-C187-EB7D-0B31-E62BDAAED3B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120" y="1786"/>
                    <a:ext cx="115" cy="128"/>
                  </a:xfrm>
                  <a:custGeom>
                    <a:avLst/>
                    <a:gdLst>
                      <a:gd name="T0" fmla="*/ 103 w 115"/>
                      <a:gd name="T1" fmla="*/ 0 h 129"/>
                      <a:gd name="T2" fmla="*/ 107 w 115"/>
                      <a:gd name="T3" fmla="*/ 8 h 129"/>
                      <a:gd name="T4" fmla="*/ 107 w 115"/>
                      <a:gd name="T5" fmla="*/ 20 h 129"/>
                      <a:gd name="T6" fmla="*/ 111 w 115"/>
                      <a:gd name="T7" fmla="*/ 28 h 129"/>
                      <a:gd name="T8" fmla="*/ 111 w 115"/>
                      <a:gd name="T9" fmla="*/ 40 h 129"/>
                      <a:gd name="T10" fmla="*/ 111 w 115"/>
                      <a:gd name="T11" fmla="*/ 44 h 129"/>
                      <a:gd name="T12" fmla="*/ 115 w 115"/>
                      <a:gd name="T13" fmla="*/ 52 h 129"/>
                      <a:gd name="T14" fmla="*/ 111 w 115"/>
                      <a:gd name="T15" fmla="*/ 61 h 129"/>
                      <a:gd name="T16" fmla="*/ 103 w 115"/>
                      <a:gd name="T17" fmla="*/ 65 h 129"/>
                      <a:gd name="T18" fmla="*/ 99 w 115"/>
                      <a:gd name="T19" fmla="*/ 73 h 129"/>
                      <a:gd name="T20" fmla="*/ 88 w 115"/>
                      <a:gd name="T21" fmla="*/ 81 h 129"/>
                      <a:gd name="T22" fmla="*/ 80 w 115"/>
                      <a:gd name="T23" fmla="*/ 85 h 129"/>
                      <a:gd name="T24" fmla="*/ 73 w 115"/>
                      <a:gd name="T25" fmla="*/ 89 h 129"/>
                      <a:gd name="T26" fmla="*/ 61 w 115"/>
                      <a:gd name="T27" fmla="*/ 89 h 129"/>
                      <a:gd name="T28" fmla="*/ 53 w 115"/>
                      <a:gd name="T29" fmla="*/ 93 h 129"/>
                      <a:gd name="T30" fmla="*/ 53 w 115"/>
                      <a:gd name="T31" fmla="*/ 97 h 129"/>
                      <a:gd name="T32" fmla="*/ 53 w 115"/>
                      <a:gd name="T33" fmla="*/ 101 h 129"/>
                      <a:gd name="T34" fmla="*/ 61 w 115"/>
                      <a:gd name="T35" fmla="*/ 101 h 129"/>
                      <a:gd name="T36" fmla="*/ 65 w 115"/>
                      <a:gd name="T37" fmla="*/ 109 h 129"/>
                      <a:gd name="T38" fmla="*/ 65 w 115"/>
                      <a:gd name="T39" fmla="*/ 121 h 129"/>
                      <a:gd name="T40" fmla="*/ 57 w 115"/>
                      <a:gd name="T41" fmla="*/ 125 h 129"/>
                      <a:gd name="T42" fmla="*/ 50 w 115"/>
                      <a:gd name="T43" fmla="*/ 129 h 129"/>
                      <a:gd name="T44" fmla="*/ 46 w 115"/>
                      <a:gd name="T45" fmla="*/ 129 h 129"/>
                      <a:gd name="T46" fmla="*/ 38 w 115"/>
                      <a:gd name="T47" fmla="*/ 125 h 129"/>
                      <a:gd name="T48" fmla="*/ 30 w 115"/>
                      <a:gd name="T49" fmla="*/ 121 h 129"/>
                      <a:gd name="T50" fmla="*/ 27 w 115"/>
                      <a:gd name="T51" fmla="*/ 113 h 129"/>
                      <a:gd name="T52" fmla="*/ 19 w 115"/>
                      <a:gd name="T53" fmla="*/ 109 h 129"/>
                      <a:gd name="T54" fmla="*/ 11 w 115"/>
                      <a:gd name="T55" fmla="*/ 105 h 129"/>
                      <a:gd name="T56" fmla="*/ 4 w 115"/>
                      <a:gd name="T57" fmla="*/ 101 h 129"/>
                      <a:gd name="T58" fmla="*/ 0 w 115"/>
                      <a:gd name="T59" fmla="*/ 93 h 129"/>
                      <a:gd name="T60" fmla="*/ 4 w 115"/>
                      <a:gd name="T61" fmla="*/ 85 h 129"/>
                      <a:gd name="T62" fmla="*/ 11 w 115"/>
                      <a:gd name="T63" fmla="*/ 81 h 129"/>
                      <a:gd name="T64" fmla="*/ 7 w 115"/>
                      <a:gd name="T65" fmla="*/ 73 h 129"/>
                      <a:gd name="T66" fmla="*/ 7 w 115"/>
                      <a:gd name="T67" fmla="*/ 65 h 129"/>
                      <a:gd name="T68" fmla="*/ 4 w 115"/>
                      <a:gd name="T69" fmla="*/ 56 h 129"/>
                      <a:gd name="T70" fmla="*/ 4 w 115"/>
                      <a:gd name="T71" fmla="*/ 52 h 129"/>
                      <a:gd name="T72" fmla="*/ 4 w 115"/>
                      <a:gd name="T73" fmla="*/ 48 h 129"/>
                      <a:gd name="T74" fmla="*/ 11 w 115"/>
                      <a:gd name="T75" fmla="*/ 44 h 129"/>
                      <a:gd name="T76" fmla="*/ 19 w 115"/>
                      <a:gd name="T77" fmla="*/ 40 h 129"/>
                      <a:gd name="T78" fmla="*/ 19 w 115"/>
                      <a:gd name="T79" fmla="*/ 36 h 129"/>
                      <a:gd name="T80" fmla="*/ 27 w 115"/>
                      <a:gd name="T81" fmla="*/ 44 h 129"/>
                      <a:gd name="T82" fmla="*/ 34 w 115"/>
                      <a:gd name="T83" fmla="*/ 40 h 129"/>
                      <a:gd name="T84" fmla="*/ 42 w 115"/>
                      <a:gd name="T85" fmla="*/ 36 h 129"/>
                      <a:gd name="T86" fmla="*/ 50 w 115"/>
                      <a:gd name="T87" fmla="*/ 32 h 129"/>
                      <a:gd name="T88" fmla="*/ 53 w 115"/>
                      <a:gd name="T89" fmla="*/ 24 h 129"/>
                      <a:gd name="T90" fmla="*/ 61 w 115"/>
                      <a:gd name="T91" fmla="*/ 20 h 129"/>
                      <a:gd name="T92" fmla="*/ 65 w 115"/>
                      <a:gd name="T93" fmla="*/ 20 h 129"/>
                      <a:gd name="T94" fmla="*/ 69 w 115"/>
                      <a:gd name="T95" fmla="*/ 12 h 129"/>
                      <a:gd name="T96" fmla="*/ 76 w 115"/>
                      <a:gd name="T97" fmla="*/ 16 h 129"/>
                      <a:gd name="T98" fmla="*/ 84 w 115"/>
                      <a:gd name="T99" fmla="*/ 12 h 129"/>
                      <a:gd name="T100" fmla="*/ 92 w 115"/>
                      <a:gd name="T101" fmla="*/ 8 h 129"/>
                      <a:gd name="T102" fmla="*/ 92 w 115"/>
                      <a:gd name="T103" fmla="*/ 12 h 129"/>
                      <a:gd name="T104" fmla="*/ 96 w 115"/>
                      <a:gd name="T105" fmla="*/ 20 h 129"/>
                      <a:gd name="T106" fmla="*/ 99 w 115"/>
                      <a:gd name="T107" fmla="*/ 12 h 129"/>
                      <a:gd name="T108" fmla="*/ 99 w 115"/>
                      <a:gd name="T109" fmla="*/ 8 h 129"/>
                      <a:gd name="T110" fmla="*/ 99 w 115"/>
                      <a:gd name="T111" fmla="*/ 4 h 1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</a:cxnLst>
                    <a:rect l="0" t="0" r="r" b="b"/>
                    <a:pathLst>
                      <a:path w="115" h="129">
                        <a:moveTo>
                          <a:pt x="99" y="4"/>
                        </a:moveTo>
                        <a:lnTo>
                          <a:pt x="103" y="4"/>
                        </a:lnTo>
                        <a:lnTo>
                          <a:pt x="103" y="0"/>
                        </a:lnTo>
                        <a:lnTo>
                          <a:pt x="107" y="0"/>
                        </a:lnTo>
                        <a:lnTo>
                          <a:pt x="107" y="4"/>
                        </a:lnTo>
                        <a:lnTo>
                          <a:pt x="107" y="8"/>
                        </a:lnTo>
                        <a:lnTo>
                          <a:pt x="107" y="12"/>
                        </a:lnTo>
                        <a:lnTo>
                          <a:pt x="107" y="16"/>
                        </a:lnTo>
                        <a:lnTo>
                          <a:pt x="107" y="20"/>
                        </a:lnTo>
                        <a:lnTo>
                          <a:pt x="111" y="20"/>
                        </a:lnTo>
                        <a:lnTo>
                          <a:pt x="111" y="24"/>
                        </a:lnTo>
                        <a:lnTo>
                          <a:pt x="111" y="28"/>
                        </a:lnTo>
                        <a:lnTo>
                          <a:pt x="111" y="32"/>
                        </a:lnTo>
                        <a:lnTo>
                          <a:pt x="111" y="36"/>
                        </a:lnTo>
                        <a:lnTo>
                          <a:pt x="111" y="40"/>
                        </a:lnTo>
                        <a:lnTo>
                          <a:pt x="115" y="40"/>
                        </a:lnTo>
                        <a:lnTo>
                          <a:pt x="111" y="40"/>
                        </a:lnTo>
                        <a:lnTo>
                          <a:pt x="111" y="44"/>
                        </a:lnTo>
                        <a:lnTo>
                          <a:pt x="115" y="44"/>
                        </a:lnTo>
                        <a:lnTo>
                          <a:pt x="115" y="48"/>
                        </a:lnTo>
                        <a:lnTo>
                          <a:pt x="115" y="52"/>
                        </a:lnTo>
                        <a:lnTo>
                          <a:pt x="115" y="56"/>
                        </a:lnTo>
                        <a:lnTo>
                          <a:pt x="115" y="61"/>
                        </a:lnTo>
                        <a:lnTo>
                          <a:pt x="111" y="61"/>
                        </a:lnTo>
                        <a:lnTo>
                          <a:pt x="111" y="65"/>
                        </a:lnTo>
                        <a:lnTo>
                          <a:pt x="107" y="65"/>
                        </a:lnTo>
                        <a:lnTo>
                          <a:pt x="103" y="65"/>
                        </a:lnTo>
                        <a:lnTo>
                          <a:pt x="103" y="69"/>
                        </a:lnTo>
                        <a:lnTo>
                          <a:pt x="99" y="69"/>
                        </a:lnTo>
                        <a:lnTo>
                          <a:pt x="99" y="73"/>
                        </a:lnTo>
                        <a:lnTo>
                          <a:pt x="96" y="77"/>
                        </a:lnTo>
                        <a:lnTo>
                          <a:pt x="92" y="81"/>
                        </a:lnTo>
                        <a:lnTo>
                          <a:pt x="88" y="81"/>
                        </a:lnTo>
                        <a:lnTo>
                          <a:pt x="84" y="81"/>
                        </a:lnTo>
                        <a:lnTo>
                          <a:pt x="80" y="81"/>
                        </a:lnTo>
                        <a:lnTo>
                          <a:pt x="80" y="85"/>
                        </a:lnTo>
                        <a:lnTo>
                          <a:pt x="80" y="89"/>
                        </a:lnTo>
                        <a:lnTo>
                          <a:pt x="76" y="89"/>
                        </a:lnTo>
                        <a:lnTo>
                          <a:pt x="73" y="89"/>
                        </a:lnTo>
                        <a:lnTo>
                          <a:pt x="69" y="89"/>
                        </a:lnTo>
                        <a:lnTo>
                          <a:pt x="65" y="89"/>
                        </a:lnTo>
                        <a:lnTo>
                          <a:pt x="61" y="89"/>
                        </a:lnTo>
                        <a:lnTo>
                          <a:pt x="57" y="89"/>
                        </a:lnTo>
                        <a:lnTo>
                          <a:pt x="53" y="89"/>
                        </a:lnTo>
                        <a:lnTo>
                          <a:pt x="53" y="93"/>
                        </a:lnTo>
                        <a:lnTo>
                          <a:pt x="57" y="93"/>
                        </a:lnTo>
                        <a:lnTo>
                          <a:pt x="57" y="97"/>
                        </a:lnTo>
                        <a:lnTo>
                          <a:pt x="53" y="97"/>
                        </a:lnTo>
                        <a:lnTo>
                          <a:pt x="57" y="97"/>
                        </a:lnTo>
                        <a:lnTo>
                          <a:pt x="57" y="101"/>
                        </a:lnTo>
                        <a:lnTo>
                          <a:pt x="53" y="101"/>
                        </a:lnTo>
                        <a:lnTo>
                          <a:pt x="57" y="101"/>
                        </a:lnTo>
                        <a:lnTo>
                          <a:pt x="57" y="105"/>
                        </a:lnTo>
                        <a:lnTo>
                          <a:pt x="61" y="101"/>
                        </a:lnTo>
                        <a:lnTo>
                          <a:pt x="61" y="105"/>
                        </a:lnTo>
                        <a:lnTo>
                          <a:pt x="61" y="109"/>
                        </a:lnTo>
                        <a:lnTo>
                          <a:pt x="65" y="109"/>
                        </a:lnTo>
                        <a:lnTo>
                          <a:pt x="65" y="113"/>
                        </a:lnTo>
                        <a:lnTo>
                          <a:pt x="65" y="117"/>
                        </a:lnTo>
                        <a:lnTo>
                          <a:pt x="65" y="121"/>
                        </a:lnTo>
                        <a:lnTo>
                          <a:pt x="61" y="121"/>
                        </a:lnTo>
                        <a:lnTo>
                          <a:pt x="57" y="121"/>
                        </a:lnTo>
                        <a:lnTo>
                          <a:pt x="57" y="125"/>
                        </a:lnTo>
                        <a:lnTo>
                          <a:pt x="53" y="125"/>
                        </a:lnTo>
                        <a:lnTo>
                          <a:pt x="53" y="129"/>
                        </a:lnTo>
                        <a:lnTo>
                          <a:pt x="50" y="129"/>
                        </a:lnTo>
                        <a:lnTo>
                          <a:pt x="46" y="129"/>
                        </a:lnTo>
                        <a:lnTo>
                          <a:pt x="42" y="129"/>
                        </a:lnTo>
                        <a:lnTo>
                          <a:pt x="46" y="129"/>
                        </a:lnTo>
                        <a:lnTo>
                          <a:pt x="42" y="129"/>
                        </a:lnTo>
                        <a:lnTo>
                          <a:pt x="42" y="125"/>
                        </a:lnTo>
                        <a:lnTo>
                          <a:pt x="38" y="125"/>
                        </a:lnTo>
                        <a:lnTo>
                          <a:pt x="34" y="125"/>
                        </a:lnTo>
                        <a:lnTo>
                          <a:pt x="34" y="121"/>
                        </a:lnTo>
                        <a:lnTo>
                          <a:pt x="30" y="121"/>
                        </a:lnTo>
                        <a:lnTo>
                          <a:pt x="30" y="117"/>
                        </a:lnTo>
                        <a:lnTo>
                          <a:pt x="27" y="117"/>
                        </a:lnTo>
                        <a:lnTo>
                          <a:pt x="27" y="113"/>
                        </a:lnTo>
                        <a:lnTo>
                          <a:pt x="23" y="113"/>
                        </a:lnTo>
                        <a:lnTo>
                          <a:pt x="19" y="113"/>
                        </a:lnTo>
                        <a:lnTo>
                          <a:pt x="19" y="109"/>
                        </a:lnTo>
                        <a:lnTo>
                          <a:pt x="15" y="109"/>
                        </a:lnTo>
                        <a:lnTo>
                          <a:pt x="15" y="105"/>
                        </a:lnTo>
                        <a:lnTo>
                          <a:pt x="11" y="105"/>
                        </a:lnTo>
                        <a:lnTo>
                          <a:pt x="7" y="105"/>
                        </a:lnTo>
                        <a:lnTo>
                          <a:pt x="7" y="101"/>
                        </a:lnTo>
                        <a:lnTo>
                          <a:pt x="4" y="101"/>
                        </a:lnTo>
                        <a:lnTo>
                          <a:pt x="4" y="97"/>
                        </a:lnTo>
                        <a:lnTo>
                          <a:pt x="4" y="93"/>
                        </a:lnTo>
                        <a:lnTo>
                          <a:pt x="0" y="93"/>
                        </a:lnTo>
                        <a:lnTo>
                          <a:pt x="0" y="89"/>
                        </a:lnTo>
                        <a:lnTo>
                          <a:pt x="4" y="89"/>
                        </a:lnTo>
                        <a:lnTo>
                          <a:pt x="4" y="85"/>
                        </a:lnTo>
                        <a:lnTo>
                          <a:pt x="7" y="85"/>
                        </a:lnTo>
                        <a:lnTo>
                          <a:pt x="7" y="81"/>
                        </a:lnTo>
                        <a:lnTo>
                          <a:pt x="11" y="81"/>
                        </a:lnTo>
                        <a:lnTo>
                          <a:pt x="11" y="77"/>
                        </a:lnTo>
                        <a:lnTo>
                          <a:pt x="7" y="77"/>
                        </a:lnTo>
                        <a:lnTo>
                          <a:pt x="7" y="73"/>
                        </a:lnTo>
                        <a:lnTo>
                          <a:pt x="7" y="69"/>
                        </a:lnTo>
                        <a:lnTo>
                          <a:pt x="11" y="65"/>
                        </a:lnTo>
                        <a:lnTo>
                          <a:pt x="7" y="65"/>
                        </a:lnTo>
                        <a:lnTo>
                          <a:pt x="7" y="61"/>
                        </a:lnTo>
                        <a:lnTo>
                          <a:pt x="4" y="61"/>
                        </a:lnTo>
                        <a:lnTo>
                          <a:pt x="4" y="56"/>
                        </a:lnTo>
                        <a:lnTo>
                          <a:pt x="0" y="56"/>
                        </a:lnTo>
                        <a:lnTo>
                          <a:pt x="4" y="56"/>
                        </a:lnTo>
                        <a:lnTo>
                          <a:pt x="4" y="52"/>
                        </a:lnTo>
                        <a:lnTo>
                          <a:pt x="0" y="52"/>
                        </a:lnTo>
                        <a:lnTo>
                          <a:pt x="0" y="48"/>
                        </a:lnTo>
                        <a:lnTo>
                          <a:pt x="4" y="48"/>
                        </a:lnTo>
                        <a:lnTo>
                          <a:pt x="7" y="48"/>
                        </a:lnTo>
                        <a:lnTo>
                          <a:pt x="11" y="48"/>
                        </a:lnTo>
                        <a:lnTo>
                          <a:pt x="11" y="44"/>
                        </a:lnTo>
                        <a:lnTo>
                          <a:pt x="15" y="44"/>
                        </a:lnTo>
                        <a:lnTo>
                          <a:pt x="15" y="40"/>
                        </a:lnTo>
                        <a:lnTo>
                          <a:pt x="19" y="40"/>
                        </a:lnTo>
                        <a:lnTo>
                          <a:pt x="19" y="36"/>
                        </a:lnTo>
                        <a:lnTo>
                          <a:pt x="15" y="36"/>
                        </a:lnTo>
                        <a:lnTo>
                          <a:pt x="19" y="36"/>
                        </a:lnTo>
                        <a:lnTo>
                          <a:pt x="19" y="40"/>
                        </a:lnTo>
                        <a:lnTo>
                          <a:pt x="23" y="44"/>
                        </a:lnTo>
                        <a:lnTo>
                          <a:pt x="27" y="44"/>
                        </a:lnTo>
                        <a:lnTo>
                          <a:pt x="30" y="44"/>
                        </a:lnTo>
                        <a:lnTo>
                          <a:pt x="30" y="40"/>
                        </a:lnTo>
                        <a:lnTo>
                          <a:pt x="34" y="40"/>
                        </a:lnTo>
                        <a:lnTo>
                          <a:pt x="38" y="40"/>
                        </a:lnTo>
                        <a:lnTo>
                          <a:pt x="38" y="36"/>
                        </a:lnTo>
                        <a:lnTo>
                          <a:pt x="42" y="36"/>
                        </a:lnTo>
                        <a:lnTo>
                          <a:pt x="46" y="36"/>
                        </a:lnTo>
                        <a:lnTo>
                          <a:pt x="46" y="32"/>
                        </a:lnTo>
                        <a:lnTo>
                          <a:pt x="50" y="32"/>
                        </a:lnTo>
                        <a:lnTo>
                          <a:pt x="50" y="28"/>
                        </a:lnTo>
                        <a:lnTo>
                          <a:pt x="50" y="24"/>
                        </a:lnTo>
                        <a:lnTo>
                          <a:pt x="53" y="24"/>
                        </a:lnTo>
                        <a:lnTo>
                          <a:pt x="57" y="24"/>
                        </a:lnTo>
                        <a:lnTo>
                          <a:pt x="57" y="20"/>
                        </a:lnTo>
                        <a:lnTo>
                          <a:pt x="61" y="20"/>
                        </a:lnTo>
                        <a:lnTo>
                          <a:pt x="61" y="24"/>
                        </a:lnTo>
                        <a:lnTo>
                          <a:pt x="61" y="20"/>
                        </a:lnTo>
                        <a:lnTo>
                          <a:pt x="65" y="20"/>
                        </a:lnTo>
                        <a:lnTo>
                          <a:pt x="65" y="16"/>
                        </a:lnTo>
                        <a:lnTo>
                          <a:pt x="65" y="12"/>
                        </a:lnTo>
                        <a:lnTo>
                          <a:pt x="69" y="12"/>
                        </a:lnTo>
                        <a:lnTo>
                          <a:pt x="73" y="12"/>
                        </a:lnTo>
                        <a:lnTo>
                          <a:pt x="76" y="12"/>
                        </a:lnTo>
                        <a:lnTo>
                          <a:pt x="76" y="16"/>
                        </a:lnTo>
                        <a:lnTo>
                          <a:pt x="80" y="16"/>
                        </a:lnTo>
                        <a:lnTo>
                          <a:pt x="80" y="12"/>
                        </a:lnTo>
                        <a:lnTo>
                          <a:pt x="84" y="12"/>
                        </a:lnTo>
                        <a:lnTo>
                          <a:pt x="84" y="8"/>
                        </a:lnTo>
                        <a:lnTo>
                          <a:pt x="88" y="8"/>
                        </a:lnTo>
                        <a:lnTo>
                          <a:pt x="92" y="8"/>
                        </a:lnTo>
                        <a:lnTo>
                          <a:pt x="92" y="12"/>
                        </a:lnTo>
                        <a:lnTo>
                          <a:pt x="92" y="16"/>
                        </a:lnTo>
                        <a:lnTo>
                          <a:pt x="92" y="12"/>
                        </a:lnTo>
                        <a:lnTo>
                          <a:pt x="96" y="12"/>
                        </a:lnTo>
                        <a:lnTo>
                          <a:pt x="96" y="16"/>
                        </a:lnTo>
                        <a:lnTo>
                          <a:pt x="96" y="20"/>
                        </a:lnTo>
                        <a:lnTo>
                          <a:pt x="99" y="20"/>
                        </a:lnTo>
                        <a:lnTo>
                          <a:pt x="99" y="16"/>
                        </a:lnTo>
                        <a:lnTo>
                          <a:pt x="99" y="12"/>
                        </a:lnTo>
                        <a:lnTo>
                          <a:pt x="103" y="12"/>
                        </a:lnTo>
                        <a:lnTo>
                          <a:pt x="99" y="12"/>
                        </a:lnTo>
                        <a:lnTo>
                          <a:pt x="99" y="8"/>
                        </a:lnTo>
                        <a:lnTo>
                          <a:pt x="103" y="8"/>
                        </a:lnTo>
                        <a:lnTo>
                          <a:pt x="99" y="8"/>
                        </a:lnTo>
                        <a:lnTo>
                          <a:pt x="99" y="4"/>
                        </a:lnTo>
                        <a:close/>
                      </a:path>
                    </a:pathLst>
                  </a:custGeom>
                  <a:solidFill>
                    <a:srgbClr val="FF0000"/>
                  </a:solidFill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00" name="Freeform 976">
                    <a:extLst>
                      <a:ext uri="{FF2B5EF4-FFF2-40B4-BE49-F238E27FC236}">
                        <a16:creationId xmlns:a16="http://schemas.microsoft.com/office/drawing/2014/main" id="{0E1928B0-711D-5B29-2523-DF3C6CB8DD9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94" y="1798"/>
                    <a:ext cx="20" cy="15"/>
                  </a:xfrm>
                  <a:custGeom>
                    <a:avLst/>
                    <a:gdLst>
                      <a:gd name="T0" fmla="*/ 16 w 20"/>
                      <a:gd name="T1" fmla="*/ 0 h 16"/>
                      <a:gd name="T2" fmla="*/ 20 w 20"/>
                      <a:gd name="T3" fmla="*/ 0 h 16"/>
                      <a:gd name="T4" fmla="*/ 20 w 20"/>
                      <a:gd name="T5" fmla="*/ 4 h 16"/>
                      <a:gd name="T6" fmla="*/ 16 w 20"/>
                      <a:gd name="T7" fmla="*/ 4 h 16"/>
                      <a:gd name="T8" fmla="*/ 12 w 20"/>
                      <a:gd name="T9" fmla="*/ 8 h 16"/>
                      <a:gd name="T10" fmla="*/ 8 w 20"/>
                      <a:gd name="T11" fmla="*/ 8 h 16"/>
                      <a:gd name="T12" fmla="*/ 8 w 20"/>
                      <a:gd name="T13" fmla="*/ 12 h 16"/>
                      <a:gd name="T14" fmla="*/ 8 w 20"/>
                      <a:gd name="T15" fmla="*/ 16 h 16"/>
                      <a:gd name="T16" fmla="*/ 4 w 20"/>
                      <a:gd name="T17" fmla="*/ 16 h 16"/>
                      <a:gd name="T18" fmla="*/ 0 w 20"/>
                      <a:gd name="T19" fmla="*/ 16 h 16"/>
                      <a:gd name="T20" fmla="*/ 0 w 20"/>
                      <a:gd name="T21" fmla="*/ 12 h 16"/>
                      <a:gd name="T22" fmla="*/ 0 w 20"/>
                      <a:gd name="T23" fmla="*/ 8 h 16"/>
                      <a:gd name="T24" fmla="*/ 4 w 20"/>
                      <a:gd name="T25" fmla="*/ 8 h 16"/>
                      <a:gd name="T26" fmla="*/ 8 w 20"/>
                      <a:gd name="T27" fmla="*/ 8 h 16"/>
                      <a:gd name="T28" fmla="*/ 8 w 20"/>
                      <a:gd name="T29" fmla="*/ 4 h 16"/>
                      <a:gd name="T30" fmla="*/ 12 w 20"/>
                      <a:gd name="T31" fmla="*/ 4 h 16"/>
                      <a:gd name="T32" fmla="*/ 12 w 20"/>
                      <a:gd name="T33" fmla="*/ 0 h 16"/>
                      <a:gd name="T34" fmla="*/ 16 w 20"/>
                      <a:gd name="T35" fmla="*/ 0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</a:cxnLst>
                    <a:rect l="0" t="0" r="r" b="b"/>
                    <a:pathLst>
                      <a:path w="20" h="16">
                        <a:moveTo>
                          <a:pt x="16" y="0"/>
                        </a:moveTo>
                        <a:lnTo>
                          <a:pt x="20" y="0"/>
                        </a:lnTo>
                        <a:lnTo>
                          <a:pt x="20" y="4"/>
                        </a:lnTo>
                        <a:lnTo>
                          <a:pt x="16" y="4"/>
                        </a:lnTo>
                        <a:lnTo>
                          <a:pt x="12" y="8"/>
                        </a:lnTo>
                        <a:lnTo>
                          <a:pt x="8" y="8"/>
                        </a:lnTo>
                        <a:lnTo>
                          <a:pt x="8" y="12"/>
                        </a:lnTo>
                        <a:lnTo>
                          <a:pt x="8" y="16"/>
                        </a:lnTo>
                        <a:lnTo>
                          <a:pt x="4" y="16"/>
                        </a:lnTo>
                        <a:lnTo>
                          <a:pt x="0" y="16"/>
                        </a:lnTo>
                        <a:lnTo>
                          <a:pt x="0" y="12"/>
                        </a:lnTo>
                        <a:lnTo>
                          <a:pt x="0" y="8"/>
                        </a:lnTo>
                        <a:lnTo>
                          <a:pt x="4" y="8"/>
                        </a:lnTo>
                        <a:lnTo>
                          <a:pt x="8" y="8"/>
                        </a:lnTo>
                        <a:lnTo>
                          <a:pt x="8" y="4"/>
                        </a:lnTo>
                        <a:lnTo>
                          <a:pt x="12" y="4"/>
                        </a:lnTo>
                        <a:lnTo>
                          <a:pt x="12" y="0"/>
                        </a:lnTo>
                        <a:lnTo>
                          <a:pt x="16" y="0"/>
                        </a:lnTo>
                        <a:close/>
                      </a:path>
                    </a:pathLst>
                  </a:custGeom>
                  <a:solidFill>
                    <a:srgbClr val="FF0000"/>
                  </a:solidFill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01" name="Freeform 977">
                    <a:extLst>
                      <a:ext uri="{FF2B5EF4-FFF2-40B4-BE49-F238E27FC236}">
                        <a16:creationId xmlns:a16="http://schemas.microsoft.com/office/drawing/2014/main" id="{6A0D86EE-32EE-9D85-74AD-F6BB1211926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103" y="1867"/>
                    <a:ext cx="128" cy="125"/>
                  </a:xfrm>
                  <a:custGeom>
                    <a:avLst/>
                    <a:gdLst>
                      <a:gd name="T0" fmla="*/ 27 w 127"/>
                      <a:gd name="T1" fmla="*/ 24 h 125"/>
                      <a:gd name="T2" fmla="*/ 35 w 127"/>
                      <a:gd name="T3" fmla="*/ 28 h 125"/>
                      <a:gd name="T4" fmla="*/ 43 w 127"/>
                      <a:gd name="T5" fmla="*/ 32 h 125"/>
                      <a:gd name="T6" fmla="*/ 46 w 127"/>
                      <a:gd name="T7" fmla="*/ 40 h 125"/>
                      <a:gd name="T8" fmla="*/ 54 w 127"/>
                      <a:gd name="T9" fmla="*/ 44 h 125"/>
                      <a:gd name="T10" fmla="*/ 62 w 127"/>
                      <a:gd name="T11" fmla="*/ 48 h 125"/>
                      <a:gd name="T12" fmla="*/ 66 w 127"/>
                      <a:gd name="T13" fmla="*/ 48 h 125"/>
                      <a:gd name="T14" fmla="*/ 73 w 127"/>
                      <a:gd name="T15" fmla="*/ 44 h 125"/>
                      <a:gd name="T16" fmla="*/ 81 w 127"/>
                      <a:gd name="T17" fmla="*/ 40 h 125"/>
                      <a:gd name="T18" fmla="*/ 81 w 127"/>
                      <a:gd name="T19" fmla="*/ 28 h 125"/>
                      <a:gd name="T20" fmla="*/ 77 w 127"/>
                      <a:gd name="T21" fmla="*/ 20 h 125"/>
                      <a:gd name="T22" fmla="*/ 69 w 127"/>
                      <a:gd name="T23" fmla="*/ 20 h 125"/>
                      <a:gd name="T24" fmla="*/ 69 w 127"/>
                      <a:gd name="T25" fmla="*/ 16 h 125"/>
                      <a:gd name="T26" fmla="*/ 69 w 127"/>
                      <a:gd name="T27" fmla="*/ 12 h 125"/>
                      <a:gd name="T28" fmla="*/ 77 w 127"/>
                      <a:gd name="T29" fmla="*/ 8 h 125"/>
                      <a:gd name="T30" fmla="*/ 89 w 127"/>
                      <a:gd name="T31" fmla="*/ 8 h 125"/>
                      <a:gd name="T32" fmla="*/ 96 w 127"/>
                      <a:gd name="T33" fmla="*/ 4 h 125"/>
                      <a:gd name="T34" fmla="*/ 104 w 127"/>
                      <a:gd name="T35" fmla="*/ 0 h 125"/>
                      <a:gd name="T36" fmla="*/ 100 w 127"/>
                      <a:gd name="T37" fmla="*/ 8 h 125"/>
                      <a:gd name="T38" fmla="*/ 100 w 127"/>
                      <a:gd name="T39" fmla="*/ 20 h 125"/>
                      <a:gd name="T40" fmla="*/ 100 w 127"/>
                      <a:gd name="T41" fmla="*/ 28 h 125"/>
                      <a:gd name="T42" fmla="*/ 104 w 127"/>
                      <a:gd name="T43" fmla="*/ 36 h 125"/>
                      <a:gd name="T44" fmla="*/ 104 w 127"/>
                      <a:gd name="T45" fmla="*/ 40 h 125"/>
                      <a:gd name="T46" fmla="*/ 100 w 127"/>
                      <a:gd name="T47" fmla="*/ 48 h 125"/>
                      <a:gd name="T48" fmla="*/ 104 w 127"/>
                      <a:gd name="T49" fmla="*/ 56 h 125"/>
                      <a:gd name="T50" fmla="*/ 108 w 127"/>
                      <a:gd name="T51" fmla="*/ 65 h 125"/>
                      <a:gd name="T52" fmla="*/ 115 w 127"/>
                      <a:gd name="T53" fmla="*/ 69 h 125"/>
                      <a:gd name="T54" fmla="*/ 123 w 127"/>
                      <a:gd name="T55" fmla="*/ 77 h 125"/>
                      <a:gd name="T56" fmla="*/ 127 w 127"/>
                      <a:gd name="T57" fmla="*/ 85 h 125"/>
                      <a:gd name="T58" fmla="*/ 123 w 127"/>
                      <a:gd name="T59" fmla="*/ 93 h 125"/>
                      <a:gd name="T60" fmla="*/ 127 w 127"/>
                      <a:gd name="T61" fmla="*/ 101 h 125"/>
                      <a:gd name="T62" fmla="*/ 119 w 127"/>
                      <a:gd name="T63" fmla="*/ 93 h 125"/>
                      <a:gd name="T64" fmla="*/ 112 w 127"/>
                      <a:gd name="T65" fmla="*/ 89 h 125"/>
                      <a:gd name="T66" fmla="*/ 108 w 127"/>
                      <a:gd name="T67" fmla="*/ 89 h 125"/>
                      <a:gd name="T68" fmla="*/ 108 w 127"/>
                      <a:gd name="T69" fmla="*/ 101 h 125"/>
                      <a:gd name="T70" fmla="*/ 104 w 127"/>
                      <a:gd name="T71" fmla="*/ 109 h 125"/>
                      <a:gd name="T72" fmla="*/ 100 w 127"/>
                      <a:gd name="T73" fmla="*/ 117 h 125"/>
                      <a:gd name="T74" fmla="*/ 92 w 127"/>
                      <a:gd name="T75" fmla="*/ 121 h 125"/>
                      <a:gd name="T76" fmla="*/ 85 w 127"/>
                      <a:gd name="T77" fmla="*/ 117 h 125"/>
                      <a:gd name="T78" fmla="*/ 77 w 127"/>
                      <a:gd name="T79" fmla="*/ 121 h 125"/>
                      <a:gd name="T80" fmla="*/ 69 w 127"/>
                      <a:gd name="T81" fmla="*/ 125 h 125"/>
                      <a:gd name="T82" fmla="*/ 62 w 127"/>
                      <a:gd name="T83" fmla="*/ 125 h 125"/>
                      <a:gd name="T84" fmla="*/ 54 w 127"/>
                      <a:gd name="T85" fmla="*/ 121 h 125"/>
                      <a:gd name="T86" fmla="*/ 46 w 127"/>
                      <a:gd name="T87" fmla="*/ 125 h 125"/>
                      <a:gd name="T88" fmla="*/ 43 w 127"/>
                      <a:gd name="T89" fmla="*/ 117 h 125"/>
                      <a:gd name="T90" fmla="*/ 43 w 127"/>
                      <a:gd name="T91" fmla="*/ 109 h 125"/>
                      <a:gd name="T92" fmla="*/ 39 w 127"/>
                      <a:gd name="T93" fmla="*/ 101 h 125"/>
                      <a:gd name="T94" fmla="*/ 31 w 127"/>
                      <a:gd name="T95" fmla="*/ 93 h 125"/>
                      <a:gd name="T96" fmla="*/ 27 w 127"/>
                      <a:gd name="T97" fmla="*/ 85 h 125"/>
                      <a:gd name="T98" fmla="*/ 20 w 127"/>
                      <a:gd name="T99" fmla="*/ 81 h 125"/>
                      <a:gd name="T100" fmla="*/ 12 w 127"/>
                      <a:gd name="T101" fmla="*/ 77 h 125"/>
                      <a:gd name="T102" fmla="*/ 4 w 127"/>
                      <a:gd name="T103" fmla="*/ 73 h 125"/>
                      <a:gd name="T104" fmla="*/ 4 w 127"/>
                      <a:gd name="T105" fmla="*/ 60 h 125"/>
                      <a:gd name="T106" fmla="*/ 0 w 127"/>
                      <a:gd name="T107" fmla="*/ 52 h 125"/>
                      <a:gd name="T108" fmla="*/ 4 w 127"/>
                      <a:gd name="T109" fmla="*/ 44 h 125"/>
                      <a:gd name="T110" fmla="*/ 8 w 127"/>
                      <a:gd name="T111" fmla="*/ 36 h 125"/>
                      <a:gd name="T112" fmla="*/ 12 w 127"/>
                      <a:gd name="T113" fmla="*/ 28 h 125"/>
                      <a:gd name="T114" fmla="*/ 20 w 127"/>
                      <a:gd name="T115" fmla="*/ 24 h 125"/>
                      <a:gd name="T116" fmla="*/ 23 w 127"/>
                      <a:gd name="T117" fmla="*/ 24 h 12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</a:cxnLst>
                    <a:rect l="0" t="0" r="r" b="b"/>
                    <a:pathLst>
                      <a:path w="127" h="125">
                        <a:moveTo>
                          <a:pt x="23" y="20"/>
                        </a:moveTo>
                        <a:lnTo>
                          <a:pt x="23" y="24"/>
                        </a:lnTo>
                        <a:lnTo>
                          <a:pt x="27" y="24"/>
                        </a:lnTo>
                        <a:lnTo>
                          <a:pt x="31" y="24"/>
                        </a:lnTo>
                        <a:lnTo>
                          <a:pt x="31" y="28"/>
                        </a:lnTo>
                        <a:lnTo>
                          <a:pt x="35" y="28"/>
                        </a:lnTo>
                        <a:lnTo>
                          <a:pt x="35" y="32"/>
                        </a:lnTo>
                        <a:lnTo>
                          <a:pt x="39" y="32"/>
                        </a:lnTo>
                        <a:lnTo>
                          <a:pt x="43" y="32"/>
                        </a:lnTo>
                        <a:lnTo>
                          <a:pt x="43" y="36"/>
                        </a:lnTo>
                        <a:lnTo>
                          <a:pt x="46" y="36"/>
                        </a:lnTo>
                        <a:lnTo>
                          <a:pt x="46" y="40"/>
                        </a:lnTo>
                        <a:lnTo>
                          <a:pt x="50" y="40"/>
                        </a:lnTo>
                        <a:lnTo>
                          <a:pt x="50" y="44"/>
                        </a:lnTo>
                        <a:lnTo>
                          <a:pt x="54" y="44"/>
                        </a:lnTo>
                        <a:lnTo>
                          <a:pt x="58" y="44"/>
                        </a:lnTo>
                        <a:lnTo>
                          <a:pt x="58" y="48"/>
                        </a:lnTo>
                        <a:lnTo>
                          <a:pt x="62" y="48"/>
                        </a:lnTo>
                        <a:lnTo>
                          <a:pt x="58" y="48"/>
                        </a:lnTo>
                        <a:lnTo>
                          <a:pt x="62" y="48"/>
                        </a:lnTo>
                        <a:lnTo>
                          <a:pt x="66" y="48"/>
                        </a:lnTo>
                        <a:lnTo>
                          <a:pt x="69" y="48"/>
                        </a:lnTo>
                        <a:lnTo>
                          <a:pt x="69" y="44"/>
                        </a:lnTo>
                        <a:lnTo>
                          <a:pt x="73" y="44"/>
                        </a:lnTo>
                        <a:lnTo>
                          <a:pt x="73" y="40"/>
                        </a:lnTo>
                        <a:lnTo>
                          <a:pt x="77" y="40"/>
                        </a:lnTo>
                        <a:lnTo>
                          <a:pt x="81" y="40"/>
                        </a:lnTo>
                        <a:lnTo>
                          <a:pt x="81" y="36"/>
                        </a:lnTo>
                        <a:lnTo>
                          <a:pt x="81" y="32"/>
                        </a:lnTo>
                        <a:lnTo>
                          <a:pt x="81" y="28"/>
                        </a:lnTo>
                        <a:lnTo>
                          <a:pt x="77" y="28"/>
                        </a:lnTo>
                        <a:lnTo>
                          <a:pt x="77" y="24"/>
                        </a:lnTo>
                        <a:lnTo>
                          <a:pt x="77" y="20"/>
                        </a:lnTo>
                        <a:lnTo>
                          <a:pt x="73" y="24"/>
                        </a:lnTo>
                        <a:lnTo>
                          <a:pt x="73" y="20"/>
                        </a:lnTo>
                        <a:lnTo>
                          <a:pt x="69" y="20"/>
                        </a:lnTo>
                        <a:lnTo>
                          <a:pt x="73" y="20"/>
                        </a:lnTo>
                        <a:lnTo>
                          <a:pt x="73" y="16"/>
                        </a:lnTo>
                        <a:lnTo>
                          <a:pt x="69" y="16"/>
                        </a:lnTo>
                        <a:lnTo>
                          <a:pt x="73" y="16"/>
                        </a:lnTo>
                        <a:lnTo>
                          <a:pt x="73" y="12"/>
                        </a:lnTo>
                        <a:lnTo>
                          <a:pt x="69" y="12"/>
                        </a:lnTo>
                        <a:lnTo>
                          <a:pt x="69" y="8"/>
                        </a:lnTo>
                        <a:lnTo>
                          <a:pt x="73" y="8"/>
                        </a:lnTo>
                        <a:lnTo>
                          <a:pt x="77" y="8"/>
                        </a:lnTo>
                        <a:lnTo>
                          <a:pt x="81" y="8"/>
                        </a:lnTo>
                        <a:lnTo>
                          <a:pt x="85" y="8"/>
                        </a:lnTo>
                        <a:lnTo>
                          <a:pt x="89" y="8"/>
                        </a:lnTo>
                        <a:lnTo>
                          <a:pt x="92" y="8"/>
                        </a:lnTo>
                        <a:lnTo>
                          <a:pt x="96" y="8"/>
                        </a:lnTo>
                        <a:lnTo>
                          <a:pt x="96" y="4"/>
                        </a:lnTo>
                        <a:lnTo>
                          <a:pt x="96" y="0"/>
                        </a:lnTo>
                        <a:lnTo>
                          <a:pt x="100" y="0"/>
                        </a:lnTo>
                        <a:lnTo>
                          <a:pt x="104" y="0"/>
                        </a:lnTo>
                        <a:lnTo>
                          <a:pt x="104" y="4"/>
                        </a:lnTo>
                        <a:lnTo>
                          <a:pt x="100" y="4"/>
                        </a:lnTo>
                        <a:lnTo>
                          <a:pt x="100" y="8"/>
                        </a:lnTo>
                        <a:lnTo>
                          <a:pt x="100" y="12"/>
                        </a:lnTo>
                        <a:lnTo>
                          <a:pt x="100" y="16"/>
                        </a:lnTo>
                        <a:lnTo>
                          <a:pt x="100" y="20"/>
                        </a:lnTo>
                        <a:lnTo>
                          <a:pt x="96" y="24"/>
                        </a:lnTo>
                        <a:lnTo>
                          <a:pt x="100" y="24"/>
                        </a:lnTo>
                        <a:lnTo>
                          <a:pt x="100" y="28"/>
                        </a:lnTo>
                        <a:lnTo>
                          <a:pt x="104" y="28"/>
                        </a:lnTo>
                        <a:lnTo>
                          <a:pt x="104" y="32"/>
                        </a:lnTo>
                        <a:lnTo>
                          <a:pt x="104" y="36"/>
                        </a:lnTo>
                        <a:lnTo>
                          <a:pt x="108" y="36"/>
                        </a:lnTo>
                        <a:lnTo>
                          <a:pt x="108" y="40"/>
                        </a:lnTo>
                        <a:lnTo>
                          <a:pt x="104" y="40"/>
                        </a:lnTo>
                        <a:lnTo>
                          <a:pt x="104" y="44"/>
                        </a:lnTo>
                        <a:lnTo>
                          <a:pt x="104" y="48"/>
                        </a:lnTo>
                        <a:lnTo>
                          <a:pt x="100" y="48"/>
                        </a:lnTo>
                        <a:lnTo>
                          <a:pt x="100" y="52"/>
                        </a:lnTo>
                        <a:lnTo>
                          <a:pt x="100" y="56"/>
                        </a:lnTo>
                        <a:lnTo>
                          <a:pt x="104" y="56"/>
                        </a:lnTo>
                        <a:lnTo>
                          <a:pt x="104" y="60"/>
                        </a:lnTo>
                        <a:lnTo>
                          <a:pt x="104" y="65"/>
                        </a:lnTo>
                        <a:lnTo>
                          <a:pt x="108" y="65"/>
                        </a:lnTo>
                        <a:lnTo>
                          <a:pt x="108" y="69"/>
                        </a:lnTo>
                        <a:lnTo>
                          <a:pt x="112" y="65"/>
                        </a:lnTo>
                        <a:lnTo>
                          <a:pt x="115" y="69"/>
                        </a:lnTo>
                        <a:lnTo>
                          <a:pt x="119" y="73"/>
                        </a:lnTo>
                        <a:lnTo>
                          <a:pt x="123" y="73"/>
                        </a:lnTo>
                        <a:lnTo>
                          <a:pt x="123" y="77"/>
                        </a:lnTo>
                        <a:lnTo>
                          <a:pt x="123" y="81"/>
                        </a:lnTo>
                        <a:lnTo>
                          <a:pt x="123" y="85"/>
                        </a:lnTo>
                        <a:lnTo>
                          <a:pt x="127" y="85"/>
                        </a:lnTo>
                        <a:lnTo>
                          <a:pt x="127" y="89"/>
                        </a:lnTo>
                        <a:lnTo>
                          <a:pt x="127" y="93"/>
                        </a:lnTo>
                        <a:lnTo>
                          <a:pt x="123" y="93"/>
                        </a:lnTo>
                        <a:lnTo>
                          <a:pt x="123" y="97"/>
                        </a:lnTo>
                        <a:lnTo>
                          <a:pt x="127" y="97"/>
                        </a:lnTo>
                        <a:lnTo>
                          <a:pt x="127" y="101"/>
                        </a:lnTo>
                        <a:lnTo>
                          <a:pt x="123" y="101"/>
                        </a:lnTo>
                        <a:lnTo>
                          <a:pt x="123" y="97"/>
                        </a:lnTo>
                        <a:lnTo>
                          <a:pt x="119" y="93"/>
                        </a:lnTo>
                        <a:lnTo>
                          <a:pt x="119" y="89"/>
                        </a:lnTo>
                        <a:lnTo>
                          <a:pt x="115" y="89"/>
                        </a:lnTo>
                        <a:lnTo>
                          <a:pt x="112" y="89"/>
                        </a:lnTo>
                        <a:lnTo>
                          <a:pt x="112" y="85"/>
                        </a:lnTo>
                        <a:lnTo>
                          <a:pt x="108" y="85"/>
                        </a:lnTo>
                        <a:lnTo>
                          <a:pt x="108" y="89"/>
                        </a:lnTo>
                        <a:lnTo>
                          <a:pt x="108" y="93"/>
                        </a:lnTo>
                        <a:lnTo>
                          <a:pt x="108" y="97"/>
                        </a:lnTo>
                        <a:lnTo>
                          <a:pt x="108" y="101"/>
                        </a:lnTo>
                        <a:lnTo>
                          <a:pt x="108" y="105"/>
                        </a:lnTo>
                        <a:lnTo>
                          <a:pt x="108" y="109"/>
                        </a:lnTo>
                        <a:lnTo>
                          <a:pt x="104" y="109"/>
                        </a:lnTo>
                        <a:lnTo>
                          <a:pt x="104" y="113"/>
                        </a:lnTo>
                        <a:lnTo>
                          <a:pt x="100" y="113"/>
                        </a:lnTo>
                        <a:lnTo>
                          <a:pt x="100" y="117"/>
                        </a:lnTo>
                        <a:lnTo>
                          <a:pt x="96" y="117"/>
                        </a:lnTo>
                        <a:lnTo>
                          <a:pt x="92" y="117"/>
                        </a:lnTo>
                        <a:lnTo>
                          <a:pt x="92" y="121"/>
                        </a:lnTo>
                        <a:lnTo>
                          <a:pt x="92" y="117"/>
                        </a:lnTo>
                        <a:lnTo>
                          <a:pt x="89" y="117"/>
                        </a:lnTo>
                        <a:lnTo>
                          <a:pt x="85" y="117"/>
                        </a:lnTo>
                        <a:lnTo>
                          <a:pt x="81" y="117"/>
                        </a:lnTo>
                        <a:lnTo>
                          <a:pt x="81" y="121"/>
                        </a:lnTo>
                        <a:lnTo>
                          <a:pt x="77" y="121"/>
                        </a:lnTo>
                        <a:lnTo>
                          <a:pt x="77" y="125"/>
                        </a:lnTo>
                        <a:lnTo>
                          <a:pt x="73" y="125"/>
                        </a:lnTo>
                        <a:lnTo>
                          <a:pt x="69" y="125"/>
                        </a:lnTo>
                        <a:lnTo>
                          <a:pt x="66" y="125"/>
                        </a:lnTo>
                        <a:lnTo>
                          <a:pt x="66" y="121"/>
                        </a:lnTo>
                        <a:lnTo>
                          <a:pt x="62" y="125"/>
                        </a:lnTo>
                        <a:lnTo>
                          <a:pt x="58" y="125"/>
                        </a:lnTo>
                        <a:lnTo>
                          <a:pt x="54" y="125"/>
                        </a:lnTo>
                        <a:lnTo>
                          <a:pt x="54" y="121"/>
                        </a:lnTo>
                        <a:lnTo>
                          <a:pt x="50" y="121"/>
                        </a:lnTo>
                        <a:lnTo>
                          <a:pt x="50" y="125"/>
                        </a:lnTo>
                        <a:lnTo>
                          <a:pt x="46" y="125"/>
                        </a:lnTo>
                        <a:lnTo>
                          <a:pt x="43" y="125"/>
                        </a:lnTo>
                        <a:lnTo>
                          <a:pt x="43" y="121"/>
                        </a:lnTo>
                        <a:lnTo>
                          <a:pt x="43" y="117"/>
                        </a:lnTo>
                        <a:lnTo>
                          <a:pt x="39" y="113"/>
                        </a:lnTo>
                        <a:lnTo>
                          <a:pt x="39" y="109"/>
                        </a:lnTo>
                        <a:lnTo>
                          <a:pt x="43" y="109"/>
                        </a:lnTo>
                        <a:lnTo>
                          <a:pt x="43" y="105"/>
                        </a:lnTo>
                        <a:lnTo>
                          <a:pt x="43" y="101"/>
                        </a:lnTo>
                        <a:lnTo>
                          <a:pt x="39" y="101"/>
                        </a:lnTo>
                        <a:lnTo>
                          <a:pt x="39" y="97"/>
                        </a:lnTo>
                        <a:lnTo>
                          <a:pt x="35" y="97"/>
                        </a:lnTo>
                        <a:lnTo>
                          <a:pt x="31" y="93"/>
                        </a:lnTo>
                        <a:lnTo>
                          <a:pt x="27" y="93"/>
                        </a:lnTo>
                        <a:lnTo>
                          <a:pt x="27" y="89"/>
                        </a:lnTo>
                        <a:lnTo>
                          <a:pt x="27" y="85"/>
                        </a:lnTo>
                        <a:lnTo>
                          <a:pt x="23" y="85"/>
                        </a:lnTo>
                        <a:lnTo>
                          <a:pt x="23" y="81"/>
                        </a:lnTo>
                        <a:lnTo>
                          <a:pt x="20" y="81"/>
                        </a:lnTo>
                        <a:lnTo>
                          <a:pt x="16" y="81"/>
                        </a:lnTo>
                        <a:lnTo>
                          <a:pt x="16" y="77"/>
                        </a:lnTo>
                        <a:lnTo>
                          <a:pt x="12" y="77"/>
                        </a:lnTo>
                        <a:lnTo>
                          <a:pt x="8" y="77"/>
                        </a:lnTo>
                        <a:lnTo>
                          <a:pt x="4" y="77"/>
                        </a:lnTo>
                        <a:lnTo>
                          <a:pt x="4" y="73"/>
                        </a:lnTo>
                        <a:lnTo>
                          <a:pt x="4" y="69"/>
                        </a:lnTo>
                        <a:lnTo>
                          <a:pt x="4" y="65"/>
                        </a:lnTo>
                        <a:lnTo>
                          <a:pt x="4" y="60"/>
                        </a:lnTo>
                        <a:lnTo>
                          <a:pt x="0" y="60"/>
                        </a:lnTo>
                        <a:lnTo>
                          <a:pt x="0" y="56"/>
                        </a:lnTo>
                        <a:lnTo>
                          <a:pt x="0" y="52"/>
                        </a:lnTo>
                        <a:lnTo>
                          <a:pt x="0" y="48"/>
                        </a:lnTo>
                        <a:lnTo>
                          <a:pt x="4" y="48"/>
                        </a:lnTo>
                        <a:lnTo>
                          <a:pt x="4" y="44"/>
                        </a:lnTo>
                        <a:lnTo>
                          <a:pt x="4" y="40"/>
                        </a:lnTo>
                        <a:lnTo>
                          <a:pt x="8" y="40"/>
                        </a:lnTo>
                        <a:lnTo>
                          <a:pt x="8" y="36"/>
                        </a:lnTo>
                        <a:lnTo>
                          <a:pt x="8" y="32"/>
                        </a:lnTo>
                        <a:lnTo>
                          <a:pt x="12" y="32"/>
                        </a:lnTo>
                        <a:lnTo>
                          <a:pt x="12" y="28"/>
                        </a:lnTo>
                        <a:lnTo>
                          <a:pt x="16" y="28"/>
                        </a:lnTo>
                        <a:lnTo>
                          <a:pt x="16" y="24"/>
                        </a:lnTo>
                        <a:lnTo>
                          <a:pt x="20" y="24"/>
                        </a:lnTo>
                        <a:lnTo>
                          <a:pt x="20" y="20"/>
                        </a:lnTo>
                        <a:lnTo>
                          <a:pt x="20" y="24"/>
                        </a:lnTo>
                        <a:lnTo>
                          <a:pt x="23" y="24"/>
                        </a:lnTo>
                        <a:lnTo>
                          <a:pt x="23" y="20"/>
                        </a:lnTo>
                        <a:close/>
                      </a:path>
                    </a:pathLst>
                  </a:custGeom>
                  <a:solidFill>
                    <a:srgbClr val="FF0000"/>
                  </a:solidFill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02" name="Freeform 978">
                    <a:extLst>
                      <a:ext uri="{FF2B5EF4-FFF2-40B4-BE49-F238E27FC236}">
                        <a16:creationId xmlns:a16="http://schemas.microsoft.com/office/drawing/2014/main" id="{C985F200-959C-B518-876C-C41B4D49237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75" y="1911"/>
                    <a:ext cx="57" cy="52"/>
                  </a:xfrm>
                  <a:custGeom>
                    <a:avLst/>
                    <a:gdLst>
                      <a:gd name="T0" fmla="*/ 50 w 57"/>
                      <a:gd name="T1" fmla="*/ 4 h 53"/>
                      <a:gd name="T2" fmla="*/ 54 w 57"/>
                      <a:gd name="T3" fmla="*/ 4 h 53"/>
                      <a:gd name="T4" fmla="*/ 54 w 57"/>
                      <a:gd name="T5" fmla="*/ 8 h 53"/>
                      <a:gd name="T6" fmla="*/ 54 w 57"/>
                      <a:gd name="T7" fmla="*/ 12 h 53"/>
                      <a:gd name="T8" fmla="*/ 54 w 57"/>
                      <a:gd name="T9" fmla="*/ 16 h 53"/>
                      <a:gd name="T10" fmla="*/ 57 w 57"/>
                      <a:gd name="T11" fmla="*/ 16 h 53"/>
                      <a:gd name="T12" fmla="*/ 57 w 57"/>
                      <a:gd name="T13" fmla="*/ 21 h 53"/>
                      <a:gd name="T14" fmla="*/ 54 w 57"/>
                      <a:gd name="T15" fmla="*/ 21 h 53"/>
                      <a:gd name="T16" fmla="*/ 54 w 57"/>
                      <a:gd name="T17" fmla="*/ 25 h 53"/>
                      <a:gd name="T18" fmla="*/ 50 w 57"/>
                      <a:gd name="T19" fmla="*/ 25 h 53"/>
                      <a:gd name="T20" fmla="*/ 50 w 57"/>
                      <a:gd name="T21" fmla="*/ 29 h 53"/>
                      <a:gd name="T22" fmla="*/ 46 w 57"/>
                      <a:gd name="T23" fmla="*/ 29 h 53"/>
                      <a:gd name="T24" fmla="*/ 42 w 57"/>
                      <a:gd name="T25" fmla="*/ 29 h 53"/>
                      <a:gd name="T26" fmla="*/ 42 w 57"/>
                      <a:gd name="T27" fmla="*/ 33 h 53"/>
                      <a:gd name="T28" fmla="*/ 38 w 57"/>
                      <a:gd name="T29" fmla="*/ 33 h 53"/>
                      <a:gd name="T30" fmla="*/ 38 w 57"/>
                      <a:gd name="T31" fmla="*/ 37 h 53"/>
                      <a:gd name="T32" fmla="*/ 34 w 57"/>
                      <a:gd name="T33" fmla="*/ 37 h 53"/>
                      <a:gd name="T34" fmla="*/ 31 w 57"/>
                      <a:gd name="T35" fmla="*/ 37 h 53"/>
                      <a:gd name="T36" fmla="*/ 31 w 57"/>
                      <a:gd name="T37" fmla="*/ 33 h 53"/>
                      <a:gd name="T38" fmla="*/ 31 w 57"/>
                      <a:gd name="T39" fmla="*/ 37 h 53"/>
                      <a:gd name="T40" fmla="*/ 27 w 57"/>
                      <a:gd name="T41" fmla="*/ 37 h 53"/>
                      <a:gd name="T42" fmla="*/ 27 w 57"/>
                      <a:gd name="T43" fmla="*/ 41 h 53"/>
                      <a:gd name="T44" fmla="*/ 27 w 57"/>
                      <a:gd name="T45" fmla="*/ 45 h 53"/>
                      <a:gd name="T46" fmla="*/ 31 w 57"/>
                      <a:gd name="T47" fmla="*/ 45 h 53"/>
                      <a:gd name="T48" fmla="*/ 34 w 57"/>
                      <a:gd name="T49" fmla="*/ 45 h 53"/>
                      <a:gd name="T50" fmla="*/ 31 w 57"/>
                      <a:gd name="T51" fmla="*/ 45 h 53"/>
                      <a:gd name="T52" fmla="*/ 31 w 57"/>
                      <a:gd name="T53" fmla="*/ 49 h 53"/>
                      <a:gd name="T54" fmla="*/ 27 w 57"/>
                      <a:gd name="T55" fmla="*/ 49 h 53"/>
                      <a:gd name="T56" fmla="*/ 27 w 57"/>
                      <a:gd name="T57" fmla="*/ 53 h 53"/>
                      <a:gd name="T58" fmla="*/ 23 w 57"/>
                      <a:gd name="T59" fmla="*/ 53 h 53"/>
                      <a:gd name="T60" fmla="*/ 23 w 57"/>
                      <a:gd name="T61" fmla="*/ 49 h 53"/>
                      <a:gd name="T62" fmla="*/ 19 w 57"/>
                      <a:gd name="T63" fmla="*/ 49 h 53"/>
                      <a:gd name="T64" fmla="*/ 19 w 57"/>
                      <a:gd name="T65" fmla="*/ 45 h 53"/>
                      <a:gd name="T66" fmla="*/ 15 w 57"/>
                      <a:gd name="T67" fmla="*/ 45 h 53"/>
                      <a:gd name="T68" fmla="*/ 15 w 57"/>
                      <a:gd name="T69" fmla="*/ 41 h 53"/>
                      <a:gd name="T70" fmla="*/ 15 w 57"/>
                      <a:gd name="T71" fmla="*/ 37 h 53"/>
                      <a:gd name="T72" fmla="*/ 11 w 57"/>
                      <a:gd name="T73" fmla="*/ 37 h 53"/>
                      <a:gd name="T74" fmla="*/ 8 w 57"/>
                      <a:gd name="T75" fmla="*/ 33 h 53"/>
                      <a:gd name="T76" fmla="*/ 4 w 57"/>
                      <a:gd name="T77" fmla="*/ 33 h 53"/>
                      <a:gd name="T78" fmla="*/ 4 w 57"/>
                      <a:gd name="T79" fmla="*/ 29 h 53"/>
                      <a:gd name="T80" fmla="*/ 0 w 57"/>
                      <a:gd name="T81" fmla="*/ 29 h 53"/>
                      <a:gd name="T82" fmla="*/ 0 w 57"/>
                      <a:gd name="T83" fmla="*/ 25 h 53"/>
                      <a:gd name="T84" fmla="*/ 11 w 57"/>
                      <a:gd name="T85" fmla="*/ 12 h 53"/>
                      <a:gd name="T86" fmla="*/ 15 w 57"/>
                      <a:gd name="T87" fmla="*/ 12 h 53"/>
                      <a:gd name="T88" fmla="*/ 15 w 57"/>
                      <a:gd name="T89" fmla="*/ 16 h 53"/>
                      <a:gd name="T90" fmla="*/ 19 w 57"/>
                      <a:gd name="T91" fmla="*/ 16 h 53"/>
                      <a:gd name="T92" fmla="*/ 19 w 57"/>
                      <a:gd name="T93" fmla="*/ 21 h 53"/>
                      <a:gd name="T94" fmla="*/ 34 w 57"/>
                      <a:gd name="T95" fmla="*/ 25 h 53"/>
                      <a:gd name="T96" fmla="*/ 34 w 57"/>
                      <a:gd name="T97" fmla="*/ 21 h 53"/>
                      <a:gd name="T98" fmla="*/ 34 w 57"/>
                      <a:gd name="T99" fmla="*/ 16 h 53"/>
                      <a:gd name="T100" fmla="*/ 38 w 57"/>
                      <a:gd name="T101" fmla="*/ 16 h 53"/>
                      <a:gd name="T102" fmla="*/ 38 w 57"/>
                      <a:gd name="T103" fmla="*/ 12 h 53"/>
                      <a:gd name="T104" fmla="*/ 42 w 57"/>
                      <a:gd name="T105" fmla="*/ 12 h 53"/>
                      <a:gd name="T106" fmla="*/ 42 w 57"/>
                      <a:gd name="T107" fmla="*/ 8 h 53"/>
                      <a:gd name="T108" fmla="*/ 42 w 57"/>
                      <a:gd name="T109" fmla="*/ 4 h 53"/>
                      <a:gd name="T110" fmla="*/ 42 w 57"/>
                      <a:gd name="T111" fmla="*/ 0 h 53"/>
                      <a:gd name="T112" fmla="*/ 46 w 57"/>
                      <a:gd name="T113" fmla="*/ 0 h 53"/>
                      <a:gd name="T114" fmla="*/ 46 w 57"/>
                      <a:gd name="T115" fmla="*/ 4 h 53"/>
                      <a:gd name="T116" fmla="*/ 50 w 57"/>
                      <a:gd name="T117" fmla="*/ 4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</a:cxnLst>
                    <a:rect l="0" t="0" r="r" b="b"/>
                    <a:pathLst>
                      <a:path w="57" h="53">
                        <a:moveTo>
                          <a:pt x="50" y="4"/>
                        </a:moveTo>
                        <a:lnTo>
                          <a:pt x="54" y="4"/>
                        </a:lnTo>
                        <a:lnTo>
                          <a:pt x="54" y="8"/>
                        </a:lnTo>
                        <a:lnTo>
                          <a:pt x="54" y="12"/>
                        </a:lnTo>
                        <a:lnTo>
                          <a:pt x="54" y="16"/>
                        </a:lnTo>
                        <a:lnTo>
                          <a:pt x="57" y="16"/>
                        </a:lnTo>
                        <a:lnTo>
                          <a:pt x="57" y="21"/>
                        </a:lnTo>
                        <a:lnTo>
                          <a:pt x="54" y="21"/>
                        </a:lnTo>
                        <a:lnTo>
                          <a:pt x="54" y="25"/>
                        </a:lnTo>
                        <a:lnTo>
                          <a:pt x="50" y="25"/>
                        </a:lnTo>
                        <a:lnTo>
                          <a:pt x="50" y="29"/>
                        </a:lnTo>
                        <a:lnTo>
                          <a:pt x="46" y="29"/>
                        </a:lnTo>
                        <a:lnTo>
                          <a:pt x="42" y="29"/>
                        </a:lnTo>
                        <a:lnTo>
                          <a:pt x="42" y="33"/>
                        </a:lnTo>
                        <a:lnTo>
                          <a:pt x="38" y="33"/>
                        </a:lnTo>
                        <a:lnTo>
                          <a:pt x="38" y="37"/>
                        </a:lnTo>
                        <a:lnTo>
                          <a:pt x="34" y="37"/>
                        </a:lnTo>
                        <a:lnTo>
                          <a:pt x="31" y="37"/>
                        </a:lnTo>
                        <a:lnTo>
                          <a:pt x="31" y="33"/>
                        </a:lnTo>
                        <a:lnTo>
                          <a:pt x="31" y="37"/>
                        </a:lnTo>
                        <a:lnTo>
                          <a:pt x="27" y="37"/>
                        </a:lnTo>
                        <a:lnTo>
                          <a:pt x="27" y="41"/>
                        </a:lnTo>
                        <a:lnTo>
                          <a:pt x="27" y="45"/>
                        </a:lnTo>
                        <a:lnTo>
                          <a:pt x="31" y="45"/>
                        </a:lnTo>
                        <a:lnTo>
                          <a:pt x="34" y="45"/>
                        </a:lnTo>
                        <a:lnTo>
                          <a:pt x="31" y="45"/>
                        </a:lnTo>
                        <a:lnTo>
                          <a:pt x="31" y="49"/>
                        </a:lnTo>
                        <a:lnTo>
                          <a:pt x="27" y="49"/>
                        </a:lnTo>
                        <a:lnTo>
                          <a:pt x="27" y="53"/>
                        </a:lnTo>
                        <a:lnTo>
                          <a:pt x="23" y="53"/>
                        </a:lnTo>
                        <a:lnTo>
                          <a:pt x="23" y="49"/>
                        </a:lnTo>
                        <a:lnTo>
                          <a:pt x="19" y="49"/>
                        </a:lnTo>
                        <a:lnTo>
                          <a:pt x="19" y="45"/>
                        </a:lnTo>
                        <a:lnTo>
                          <a:pt x="15" y="45"/>
                        </a:lnTo>
                        <a:lnTo>
                          <a:pt x="15" y="41"/>
                        </a:lnTo>
                        <a:lnTo>
                          <a:pt x="15" y="37"/>
                        </a:lnTo>
                        <a:lnTo>
                          <a:pt x="11" y="37"/>
                        </a:lnTo>
                        <a:lnTo>
                          <a:pt x="8" y="33"/>
                        </a:lnTo>
                        <a:lnTo>
                          <a:pt x="4" y="33"/>
                        </a:lnTo>
                        <a:lnTo>
                          <a:pt x="4" y="29"/>
                        </a:lnTo>
                        <a:lnTo>
                          <a:pt x="0" y="29"/>
                        </a:lnTo>
                        <a:lnTo>
                          <a:pt x="0" y="25"/>
                        </a:lnTo>
                        <a:lnTo>
                          <a:pt x="11" y="12"/>
                        </a:lnTo>
                        <a:lnTo>
                          <a:pt x="15" y="12"/>
                        </a:lnTo>
                        <a:lnTo>
                          <a:pt x="15" y="16"/>
                        </a:lnTo>
                        <a:lnTo>
                          <a:pt x="19" y="16"/>
                        </a:lnTo>
                        <a:lnTo>
                          <a:pt x="19" y="21"/>
                        </a:lnTo>
                        <a:lnTo>
                          <a:pt x="34" y="25"/>
                        </a:lnTo>
                        <a:lnTo>
                          <a:pt x="34" y="21"/>
                        </a:lnTo>
                        <a:lnTo>
                          <a:pt x="34" y="16"/>
                        </a:lnTo>
                        <a:lnTo>
                          <a:pt x="38" y="16"/>
                        </a:lnTo>
                        <a:lnTo>
                          <a:pt x="38" y="12"/>
                        </a:lnTo>
                        <a:lnTo>
                          <a:pt x="42" y="12"/>
                        </a:lnTo>
                        <a:lnTo>
                          <a:pt x="42" y="8"/>
                        </a:lnTo>
                        <a:lnTo>
                          <a:pt x="42" y="4"/>
                        </a:lnTo>
                        <a:lnTo>
                          <a:pt x="42" y="0"/>
                        </a:lnTo>
                        <a:lnTo>
                          <a:pt x="46" y="0"/>
                        </a:lnTo>
                        <a:lnTo>
                          <a:pt x="46" y="4"/>
                        </a:lnTo>
                        <a:lnTo>
                          <a:pt x="50" y="4"/>
                        </a:lnTo>
                        <a:close/>
                      </a:path>
                    </a:pathLst>
                  </a:custGeom>
                  <a:solidFill>
                    <a:srgbClr val="FF0000"/>
                  </a:solidFill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03" name="Freeform 979">
                    <a:extLst>
                      <a:ext uri="{FF2B5EF4-FFF2-40B4-BE49-F238E27FC236}">
                        <a16:creationId xmlns:a16="http://schemas.microsoft.com/office/drawing/2014/main" id="{E1383EE3-12EF-B3A5-8DB9-7E348FEDC0C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446" y="1926"/>
                    <a:ext cx="168" cy="90"/>
                  </a:xfrm>
                  <a:custGeom>
                    <a:avLst/>
                    <a:gdLst>
                      <a:gd name="T0" fmla="*/ 145 w 168"/>
                      <a:gd name="T1" fmla="*/ 9 h 90"/>
                      <a:gd name="T2" fmla="*/ 153 w 168"/>
                      <a:gd name="T3" fmla="*/ 5 h 90"/>
                      <a:gd name="T4" fmla="*/ 157 w 168"/>
                      <a:gd name="T5" fmla="*/ 13 h 90"/>
                      <a:gd name="T6" fmla="*/ 168 w 168"/>
                      <a:gd name="T7" fmla="*/ 17 h 90"/>
                      <a:gd name="T8" fmla="*/ 165 w 168"/>
                      <a:gd name="T9" fmla="*/ 25 h 90"/>
                      <a:gd name="T10" fmla="*/ 161 w 168"/>
                      <a:gd name="T11" fmla="*/ 33 h 90"/>
                      <a:gd name="T12" fmla="*/ 157 w 168"/>
                      <a:gd name="T13" fmla="*/ 41 h 90"/>
                      <a:gd name="T14" fmla="*/ 153 w 168"/>
                      <a:gd name="T15" fmla="*/ 49 h 90"/>
                      <a:gd name="T16" fmla="*/ 157 w 168"/>
                      <a:gd name="T17" fmla="*/ 57 h 90"/>
                      <a:gd name="T18" fmla="*/ 165 w 168"/>
                      <a:gd name="T19" fmla="*/ 61 h 90"/>
                      <a:gd name="T20" fmla="*/ 168 w 168"/>
                      <a:gd name="T21" fmla="*/ 61 h 90"/>
                      <a:gd name="T22" fmla="*/ 153 w 168"/>
                      <a:gd name="T23" fmla="*/ 65 h 90"/>
                      <a:gd name="T24" fmla="*/ 134 w 168"/>
                      <a:gd name="T25" fmla="*/ 81 h 90"/>
                      <a:gd name="T26" fmla="*/ 119 w 168"/>
                      <a:gd name="T27" fmla="*/ 81 h 90"/>
                      <a:gd name="T28" fmla="*/ 111 w 168"/>
                      <a:gd name="T29" fmla="*/ 85 h 90"/>
                      <a:gd name="T30" fmla="*/ 103 w 168"/>
                      <a:gd name="T31" fmla="*/ 90 h 90"/>
                      <a:gd name="T32" fmla="*/ 88 w 168"/>
                      <a:gd name="T33" fmla="*/ 85 h 90"/>
                      <a:gd name="T34" fmla="*/ 88 w 168"/>
                      <a:gd name="T35" fmla="*/ 73 h 90"/>
                      <a:gd name="T36" fmla="*/ 80 w 168"/>
                      <a:gd name="T37" fmla="*/ 69 h 90"/>
                      <a:gd name="T38" fmla="*/ 76 w 168"/>
                      <a:gd name="T39" fmla="*/ 61 h 90"/>
                      <a:gd name="T40" fmla="*/ 69 w 168"/>
                      <a:gd name="T41" fmla="*/ 65 h 90"/>
                      <a:gd name="T42" fmla="*/ 57 w 168"/>
                      <a:gd name="T43" fmla="*/ 65 h 90"/>
                      <a:gd name="T44" fmla="*/ 50 w 168"/>
                      <a:gd name="T45" fmla="*/ 61 h 90"/>
                      <a:gd name="T46" fmla="*/ 42 w 168"/>
                      <a:gd name="T47" fmla="*/ 57 h 90"/>
                      <a:gd name="T48" fmla="*/ 34 w 168"/>
                      <a:gd name="T49" fmla="*/ 61 h 90"/>
                      <a:gd name="T50" fmla="*/ 23 w 168"/>
                      <a:gd name="T51" fmla="*/ 61 h 90"/>
                      <a:gd name="T52" fmla="*/ 11 w 168"/>
                      <a:gd name="T53" fmla="*/ 61 h 90"/>
                      <a:gd name="T54" fmla="*/ 4 w 168"/>
                      <a:gd name="T55" fmla="*/ 57 h 90"/>
                      <a:gd name="T56" fmla="*/ 4 w 168"/>
                      <a:gd name="T57" fmla="*/ 53 h 90"/>
                      <a:gd name="T58" fmla="*/ 4 w 168"/>
                      <a:gd name="T59" fmla="*/ 49 h 90"/>
                      <a:gd name="T60" fmla="*/ 7 w 168"/>
                      <a:gd name="T61" fmla="*/ 41 h 90"/>
                      <a:gd name="T62" fmla="*/ 15 w 168"/>
                      <a:gd name="T63" fmla="*/ 37 h 90"/>
                      <a:gd name="T64" fmla="*/ 23 w 168"/>
                      <a:gd name="T65" fmla="*/ 33 h 90"/>
                      <a:gd name="T66" fmla="*/ 34 w 168"/>
                      <a:gd name="T67" fmla="*/ 33 h 90"/>
                      <a:gd name="T68" fmla="*/ 42 w 168"/>
                      <a:gd name="T69" fmla="*/ 37 h 90"/>
                      <a:gd name="T70" fmla="*/ 50 w 168"/>
                      <a:gd name="T71" fmla="*/ 33 h 90"/>
                      <a:gd name="T72" fmla="*/ 50 w 168"/>
                      <a:gd name="T73" fmla="*/ 21 h 90"/>
                      <a:gd name="T74" fmla="*/ 53 w 168"/>
                      <a:gd name="T75" fmla="*/ 13 h 90"/>
                      <a:gd name="T76" fmla="*/ 65 w 168"/>
                      <a:gd name="T77" fmla="*/ 9 h 90"/>
                      <a:gd name="T78" fmla="*/ 73 w 168"/>
                      <a:gd name="T79" fmla="*/ 0 h 90"/>
                      <a:gd name="T80" fmla="*/ 84 w 168"/>
                      <a:gd name="T81" fmla="*/ 0 h 90"/>
                      <a:gd name="T82" fmla="*/ 96 w 168"/>
                      <a:gd name="T83" fmla="*/ 5 h 90"/>
                      <a:gd name="T84" fmla="*/ 103 w 168"/>
                      <a:gd name="T85" fmla="*/ 9 h 90"/>
                      <a:gd name="T86" fmla="*/ 115 w 168"/>
                      <a:gd name="T87" fmla="*/ 13 h 90"/>
                      <a:gd name="T88" fmla="*/ 126 w 168"/>
                      <a:gd name="T89" fmla="*/ 13 h 90"/>
                      <a:gd name="T90" fmla="*/ 134 w 168"/>
                      <a:gd name="T91" fmla="*/ 9 h 90"/>
                      <a:gd name="T92" fmla="*/ 138 w 168"/>
                      <a:gd name="T93" fmla="*/ 9 h 9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</a:cxnLst>
                    <a:rect l="0" t="0" r="r" b="b"/>
                    <a:pathLst>
                      <a:path w="168" h="90">
                        <a:moveTo>
                          <a:pt x="138" y="9"/>
                        </a:moveTo>
                        <a:lnTo>
                          <a:pt x="142" y="9"/>
                        </a:lnTo>
                        <a:lnTo>
                          <a:pt x="145" y="9"/>
                        </a:lnTo>
                        <a:lnTo>
                          <a:pt x="149" y="9"/>
                        </a:lnTo>
                        <a:lnTo>
                          <a:pt x="153" y="9"/>
                        </a:lnTo>
                        <a:lnTo>
                          <a:pt x="153" y="5"/>
                        </a:lnTo>
                        <a:lnTo>
                          <a:pt x="157" y="5"/>
                        </a:lnTo>
                        <a:lnTo>
                          <a:pt x="157" y="9"/>
                        </a:lnTo>
                        <a:lnTo>
                          <a:pt x="157" y="13"/>
                        </a:lnTo>
                        <a:lnTo>
                          <a:pt x="161" y="17"/>
                        </a:lnTo>
                        <a:lnTo>
                          <a:pt x="165" y="17"/>
                        </a:lnTo>
                        <a:lnTo>
                          <a:pt x="168" y="17"/>
                        </a:lnTo>
                        <a:lnTo>
                          <a:pt x="168" y="21"/>
                        </a:lnTo>
                        <a:lnTo>
                          <a:pt x="168" y="25"/>
                        </a:lnTo>
                        <a:lnTo>
                          <a:pt x="165" y="25"/>
                        </a:lnTo>
                        <a:lnTo>
                          <a:pt x="165" y="29"/>
                        </a:lnTo>
                        <a:lnTo>
                          <a:pt x="161" y="29"/>
                        </a:lnTo>
                        <a:lnTo>
                          <a:pt x="161" y="33"/>
                        </a:lnTo>
                        <a:lnTo>
                          <a:pt x="157" y="33"/>
                        </a:lnTo>
                        <a:lnTo>
                          <a:pt x="157" y="37"/>
                        </a:lnTo>
                        <a:lnTo>
                          <a:pt x="157" y="41"/>
                        </a:lnTo>
                        <a:lnTo>
                          <a:pt x="153" y="41"/>
                        </a:lnTo>
                        <a:lnTo>
                          <a:pt x="153" y="45"/>
                        </a:lnTo>
                        <a:lnTo>
                          <a:pt x="153" y="49"/>
                        </a:lnTo>
                        <a:lnTo>
                          <a:pt x="157" y="49"/>
                        </a:lnTo>
                        <a:lnTo>
                          <a:pt x="157" y="53"/>
                        </a:lnTo>
                        <a:lnTo>
                          <a:pt x="157" y="57"/>
                        </a:lnTo>
                        <a:lnTo>
                          <a:pt x="161" y="57"/>
                        </a:lnTo>
                        <a:lnTo>
                          <a:pt x="161" y="61"/>
                        </a:lnTo>
                        <a:lnTo>
                          <a:pt x="165" y="61"/>
                        </a:lnTo>
                        <a:lnTo>
                          <a:pt x="165" y="57"/>
                        </a:lnTo>
                        <a:lnTo>
                          <a:pt x="168" y="57"/>
                        </a:lnTo>
                        <a:lnTo>
                          <a:pt x="168" y="61"/>
                        </a:lnTo>
                        <a:lnTo>
                          <a:pt x="161" y="61"/>
                        </a:lnTo>
                        <a:lnTo>
                          <a:pt x="157" y="65"/>
                        </a:lnTo>
                        <a:lnTo>
                          <a:pt x="153" y="65"/>
                        </a:lnTo>
                        <a:lnTo>
                          <a:pt x="149" y="65"/>
                        </a:lnTo>
                        <a:lnTo>
                          <a:pt x="145" y="73"/>
                        </a:lnTo>
                        <a:lnTo>
                          <a:pt x="134" y="81"/>
                        </a:lnTo>
                        <a:lnTo>
                          <a:pt x="126" y="81"/>
                        </a:lnTo>
                        <a:lnTo>
                          <a:pt x="122" y="81"/>
                        </a:lnTo>
                        <a:lnTo>
                          <a:pt x="119" y="81"/>
                        </a:lnTo>
                        <a:lnTo>
                          <a:pt x="119" y="85"/>
                        </a:lnTo>
                        <a:lnTo>
                          <a:pt x="115" y="85"/>
                        </a:lnTo>
                        <a:lnTo>
                          <a:pt x="111" y="85"/>
                        </a:lnTo>
                        <a:lnTo>
                          <a:pt x="107" y="85"/>
                        </a:lnTo>
                        <a:lnTo>
                          <a:pt x="107" y="90"/>
                        </a:lnTo>
                        <a:lnTo>
                          <a:pt x="103" y="90"/>
                        </a:lnTo>
                        <a:lnTo>
                          <a:pt x="92" y="90"/>
                        </a:lnTo>
                        <a:lnTo>
                          <a:pt x="92" y="85"/>
                        </a:lnTo>
                        <a:lnTo>
                          <a:pt x="88" y="85"/>
                        </a:lnTo>
                        <a:lnTo>
                          <a:pt x="88" y="81"/>
                        </a:lnTo>
                        <a:lnTo>
                          <a:pt x="88" y="77"/>
                        </a:lnTo>
                        <a:lnTo>
                          <a:pt x="88" y="73"/>
                        </a:lnTo>
                        <a:lnTo>
                          <a:pt x="84" y="73"/>
                        </a:lnTo>
                        <a:lnTo>
                          <a:pt x="84" y="69"/>
                        </a:lnTo>
                        <a:lnTo>
                          <a:pt x="80" y="69"/>
                        </a:lnTo>
                        <a:lnTo>
                          <a:pt x="80" y="65"/>
                        </a:lnTo>
                        <a:lnTo>
                          <a:pt x="76" y="65"/>
                        </a:lnTo>
                        <a:lnTo>
                          <a:pt x="76" y="61"/>
                        </a:lnTo>
                        <a:lnTo>
                          <a:pt x="73" y="61"/>
                        </a:lnTo>
                        <a:lnTo>
                          <a:pt x="73" y="65"/>
                        </a:lnTo>
                        <a:lnTo>
                          <a:pt x="69" y="65"/>
                        </a:lnTo>
                        <a:lnTo>
                          <a:pt x="65" y="65"/>
                        </a:lnTo>
                        <a:lnTo>
                          <a:pt x="61" y="65"/>
                        </a:lnTo>
                        <a:lnTo>
                          <a:pt x="57" y="65"/>
                        </a:lnTo>
                        <a:lnTo>
                          <a:pt x="57" y="61"/>
                        </a:lnTo>
                        <a:lnTo>
                          <a:pt x="53" y="61"/>
                        </a:lnTo>
                        <a:lnTo>
                          <a:pt x="50" y="61"/>
                        </a:lnTo>
                        <a:lnTo>
                          <a:pt x="50" y="57"/>
                        </a:lnTo>
                        <a:lnTo>
                          <a:pt x="46" y="57"/>
                        </a:lnTo>
                        <a:lnTo>
                          <a:pt x="42" y="57"/>
                        </a:lnTo>
                        <a:lnTo>
                          <a:pt x="42" y="61"/>
                        </a:lnTo>
                        <a:lnTo>
                          <a:pt x="38" y="61"/>
                        </a:lnTo>
                        <a:lnTo>
                          <a:pt x="34" y="61"/>
                        </a:lnTo>
                        <a:lnTo>
                          <a:pt x="30" y="61"/>
                        </a:lnTo>
                        <a:lnTo>
                          <a:pt x="27" y="61"/>
                        </a:lnTo>
                        <a:lnTo>
                          <a:pt x="23" y="61"/>
                        </a:lnTo>
                        <a:lnTo>
                          <a:pt x="19" y="61"/>
                        </a:lnTo>
                        <a:lnTo>
                          <a:pt x="15" y="61"/>
                        </a:lnTo>
                        <a:lnTo>
                          <a:pt x="11" y="61"/>
                        </a:lnTo>
                        <a:lnTo>
                          <a:pt x="11" y="57"/>
                        </a:lnTo>
                        <a:lnTo>
                          <a:pt x="7" y="57"/>
                        </a:lnTo>
                        <a:lnTo>
                          <a:pt x="4" y="57"/>
                        </a:lnTo>
                        <a:lnTo>
                          <a:pt x="4" y="53"/>
                        </a:lnTo>
                        <a:lnTo>
                          <a:pt x="4" y="57"/>
                        </a:lnTo>
                        <a:lnTo>
                          <a:pt x="4" y="53"/>
                        </a:lnTo>
                        <a:lnTo>
                          <a:pt x="0" y="53"/>
                        </a:lnTo>
                        <a:lnTo>
                          <a:pt x="0" y="49"/>
                        </a:lnTo>
                        <a:lnTo>
                          <a:pt x="4" y="49"/>
                        </a:lnTo>
                        <a:lnTo>
                          <a:pt x="4" y="45"/>
                        </a:lnTo>
                        <a:lnTo>
                          <a:pt x="7" y="45"/>
                        </a:lnTo>
                        <a:lnTo>
                          <a:pt x="7" y="41"/>
                        </a:lnTo>
                        <a:lnTo>
                          <a:pt x="11" y="41"/>
                        </a:lnTo>
                        <a:lnTo>
                          <a:pt x="15" y="41"/>
                        </a:lnTo>
                        <a:lnTo>
                          <a:pt x="15" y="37"/>
                        </a:lnTo>
                        <a:lnTo>
                          <a:pt x="19" y="37"/>
                        </a:lnTo>
                        <a:lnTo>
                          <a:pt x="23" y="37"/>
                        </a:lnTo>
                        <a:lnTo>
                          <a:pt x="23" y="33"/>
                        </a:lnTo>
                        <a:lnTo>
                          <a:pt x="27" y="33"/>
                        </a:lnTo>
                        <a:lnTo>
                          <a:pt x="30" y="33"/>
                        </a:lnTo>
                        <a:lnTo>
                          <a:pt x="34" y="33"/>
                        </a:lnTo>
                        <a:lnTo>
                          <a:pt x="38" y="33"/>
                        </a:lnTo>
                        <a:lnTo>
                          <a:pt x="38" y="37"/>
                        </a:lnTo>
                        <a:lnTo>
                          <a:pt x="42" y="37"/>
                        </a:lnTo>
                        <a:lnTo>
                          <a:pt x="46" y="37"/>
                        </a:lnTo>
                        <a:lnTo>
                          <a:pt x="46" y="33"/>
                        </a:lnTo>
                        <a:lnTo>
                          <a:pt x="50" y="33"/>
                        </a:lnTo>
                        <a:lnTo>
                          <a:pt x="50" y="29"/>
                        </a:lnTo>
                        <a:lnTo>
                          <a:pt x="50" y="25"/>
                        </a:lnTo>
                        <a:lnTo>
                          <a:pt x="50" y="21"/>
                        </a:lnTo>
                        <a:lnTo>
                          <a:pt x="50" y="17"/>
                        </a:lnTo>
                        <a:lnTo>
                          <a:pt x="50" y="13"/>
                        </a:lnTo>
                        <a:lnTo>
                          <a:pt x="53" y="13"/>
                        </a:lnTo>
                        <a:lnTo>
                          <a:pt x="57" y="9"/>
                        </a:lnTo>
                        <a:lnTo>
                          <a:pt x="61" y="9"/>
                        </a:lnTo>
                        <a:lnTo>
                          <a:pt x="65" y="9"/>
                        </a:lnTo>
                        <a:lnTo>
                          <a:pt x="69" y="5"/>
                        </a:lnTo>
                        <a:lnTo>
                          <a:pt x="73" y="5"/>
                        </a:lnTo>
                        <a:lnTo>
                          <a:pt x="73" y="0"/>
                        </a:lnTo>
                        <a:lnTo>
                          <a:pt x="76" y="0"/>
                        </a:lnTo>
                        <a:lnTo>
                          <a:pt x="80" y="0"/>
                        </a:lnTo>
                        <a:lnTo>
                          <a:pt x="84" y="0"/>
                        </a:lnTo>
                        <a:lnTo>
                          <a:pt x="88" y="0"/>
                        </a:lnTo>
                        <a:lnTo>
                          <a:pt x="92" y="5"/>
                        </a:lnTo>
                        <a:lnTo>
                          <a:pt x="96" y="5"/>
                        </a:lnTo>
                        <a:lnTo>
                          <a:pt x="99" y="5"/>
                        </a:lnTo>
                        <a:lnTo>
                          <a:pt x="99" y="9"/>
                        </a:lnTo>
                        <a:lnTo>
                          <a:pt x="103" y="9"/>
                        </a:lnTo>
                        <a:lnTo>
                          <a:pt x="107" y="9"/>
                        </a:lnTo>
                        <a:lnTo>
                          <a:pt x="111" y="9"/>
                        </a:lnTo>
                        <a:lnTo>
                          <a:pt x="115" y="13"/>
                        </a:lnTo>
                        <a:lnTo>
                          <a:pt x="119" y="13"/>
                        </a:lnTo>
                        <a:lnTo>
                          <a:pt x="122" y="13"/>
                        </a:lnTo>
                        <a:lnTo>
                          <a:pt x="126" y="13"/>
                        </a:lnTo>
                        <a:lnTo>
                          <a:pt x="126" y="9"/>
                        </a:lnTo>
                        <a:lnTo>
                          <a:pt x="130" y="9"/>
                        </a:lnTo>
                        <a:lnTo>
                          <a:pt x="134" y="9"/>
                        </a:lnTo>
                        <a:lnTo>
                          <a:pt x="134" y="5"/>
                        </a:lnTo>
                        <a:lnTo>
                          <a:pt x="138" y="5"/>
                        </a:lnTo>
                        <a:lnTo>
                          <a:pt x="138" y="9"/>
                        </a:lnTo>
                        <a:close/>
                      </a:path>
                    </a:pathLst>
                  </a:custGeom>
                  <a:solidFill>
                    <a:srgbClr val="FF0000"/>
                  </a:solidFill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04" name="Freeform 980">
                    <a:extLst>
                      <a:ext uri="{FF2B5EF4-FFF2-40B4-BE49-F238E27FC236}">
                        <a16:creationId xmlns:a16="http://schemas.microsoft.com/office/drawing/2014/main" id="{7BA1A296-C4FF-E556-4D80-3BB06DDBA35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17" y="1926"/>
                    <a:ext cx="73" cy="53"/>
                  </a:xfrm>
                  <a:custGeom>
                    <a:avLst/>
                    <a:gdLst>
                      <a:gd name="T0" fmla="*/ 15 w 73"/>
                      <a:gd name="T1" fmla="*/ 5 h 53"/>
                      <a:gd name="T2" fmla="*/ 19 w 73"/>
                      <a:gd name="T3" fmla="*/ 9 h 53"/>
                      <a:gd name="T4" fmla="*/ 27 w 73"/>
                      <a:gd name="T5" fmla="*/ 9 h 53"/>
                      <a:gd name="T6" fmla="*/ 31 w 73"/>
                      <a:gd name="T7" fmla="*/ 13 h 53"/>
                      <a:gd name="T8" fmla="*/ 35 w 73"/>
                      <a:gd name="T9" fmla="*/ 17 h 53"/>
                      <a:gd name="T10" fmla="*/ 38 w 73"/>
                      <a:gd name="T11" fmla="*/ 21 h 53"/>
                      <a:gd name="T12" fmla="*/ 38 w 73"/>
                      <a:gd name="T13" fmla="*/ 29 h 53"/>
                      <a:gd name="T14" fmla="*/ 42 w 73"/>
                      <a:gd name="T15" fmla="*/ 33 h 53"/>
                      <a:gd name="T16" fmla="*/ 50 w 73"/>
                      <a:gd name="T17" fmla="*/ 33 h 53"/>
                      <a:gd name="T18" fmla="*/ 54 w 73"/>
                      <a:gd name="T19" fmla="*/ 29 h 53"/>
                      <a:gd name="T20" fmla="*/ 61 w 73"/>
                      <a:gd name="T21" fmla="*/ 29 h 53"/>
                      <a:gd name="T22" fmla="*/ 65 w 73"/>
                      <a:gd name="T23" fmla="*/ 33 h 53"/>
                      <a:gd name="T24" fmla="*/ 73 w 73"/>
                      <a:gd name="T25" fmla="*/ 37 h 53"/>
                      <a:gd name="T26" fmla="*/ 69 w 73"/>
                      <a:gd name="T27" fmla="*/ 41 h 53"/>
                      <a:gd name="T28" fmla="*/ 61 w 73"/>
                      <a:gd name="T29" fmla="*/ 41 h 53"/>
                      <a:gd name="T30" fmla="*/ 58 w 73"/>
                      <a:gd name="T31" fmla="*/ 45 h 53"/>
                      <a:gd name="T32" fmla="*/ 50 w 73"/>
                      <a:gd name="T33" fmla="*/ 45 h 53"/>
                      <a:gd name="T34" fmla="*/ 46 w 73"/>
                      <a:gd name="T35" fmla="*/ 49 h 53"/>
                      <a:gd name="T36" fmla="*/ 42 w 73"/>
                      <a:gd name="T37" fmla="*/ 53 h 53"/>
                      <a:gd name="T38" fmla="*/ 35 w 73"/>
                      <a:gd name="T39" fmla="*/ 53 h 53"/>
                      <a:gd name="T40" fmla="*/ 31 w 73"/>
                      <a:gd name="T41" fmla="*/ 49 h 53"/>
                      <a:gd name="T42" fmla="*/ 23 w 73"/>
                      <a:gd name="T43" fmla="*/ 49 h 53"/>
                      <a:gd name="T44" fmla="*/ 15 w 73"/>
                      <a:gd name="T45" fmla="*/ 49 h 53"/>
                      <a:gd name="T46" fmla="*/ 12 w 73"/>
                      <a:gd name="T47" fmla="*/ 45 h 53"/>
                      <a:gd name="T48" fmla="*/ 4 w 73"/>
                      <a:gd name="T49" fmla="*/ 45 h 53"/>
                      <a:gd name="T50" fmla="*/ 4 w 73"/>
                      <a:gd name="T51" fmla="*/ 37 h 53"/>
                      <a:gd name="T52" fmla="*/ 0 w 73"/>
                      <a:gd name="T53" fmla="*/ 33 h 53"/>
                      <a:gd name="T54" fmla="*/ 0 w 73"/>
                      <a:gd name="T55" fmla="*/ 25 h 53"/>
                      <a:gd name="T56" fmla="*/ 4 w 73"/>
                      <a:gd name="T57" fmla="*/ 21 h 53"/>
                      <a:gd name="T58" fmla="*/ 8 w 73"/>
                      <a:gd name="T59" fmla="*/ 17 h 53"/>
                      <a:gd name="T60" fmla="*/ 8 w 73"/>
                      <a:gd name="T61" fmla="*/ 9 h 53"/>
                      <a:gd name="T62" fmla="*/ 12 w 73"/>
                      <a:gd name="T63" fmla="*/ 5 h 53"/>
                      <a:gd name="T64" fmla="*/ 15 w 73"/>
                      <a:gd name="T65" fmla="*/ 0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73" h="53">
                        <a:moveTo>
                          <a:pt x="15" y="0"/>
                        </a:moveTo>
                        <a:lnTo>
                          <a:pt x="15" y="5"/>
                        </a:lnTo>
                        <a:lnTo>
                          <a:pt x="15" y="9"/>
                        </a:lnTo>
                        <a:lnTo>
                          <a:pt x="19" y="9"/>
                        </a:lnTo>
                        <a:lnTo>
                          <a:pt x="23" y="9"/>
                        </a:lnTo>
                        <a:lnTo>
                          <a:pt x="27" y="9"/>
                        </a:lnTo>
                        <a:lnTo>
                          <a:pt x="31" y="9"/>
                        </a:lnTo>
                        <a:lnTo>
                          <a:pt x="31" y="13"/>
                        </a:lnTo>
                        <a:lnTo>
                          <a:pt x="35" y="13"/>
                        </a:lnTo>
                        <a:lnTo>
                          <a:pt x="35" y="17"/>
                        </a:lnTo>
                        <a:lnTo>
                          <a:pt x="38" y="17"/>
                        </a:lnTo>
                        <a:lnTo>
                          <a:pt x="38" y="21"/>
                        </a:lnTo>
                        <a:lnTo>
                          <a:pt x="38" y="25"/>
                        </a:lnTo>
                        <a:lnTo>
                          <a:pt x="38" y="29"/>
                        </a:lnTo>
                        <a:lnTo>
                          <a:pt x="42" y="29"/>
                        </a:lnTo>
                        <a:lnTo>
                          <a:pt x="42" y="33"/>
                        </a:lnTo>
                        <a:lnTo>
                          <a:pt x="46" y="33"/>
                        </a:lnTo>
                        <a:lnTo>
                          <a:pt x="50" y="33"/>
                        </a:lnTo>
                        <a:lnTo>
                          <a:pt x="54" y="33"/>
                        </a:lnTo>
                        <a:lnTo>
                          <a:pt x="54" y="29"/>
                        </a:lnTo>
                        <a:lnTo>
                          <a:pt x="58" y="29"/>
                        </a:lnTo>
                        <a:lnTo>
                          <a:pt x="61" y="29"/>
                        </a:lnTo>
                        <a:lnTo>
                          <a:pt x="65" y="29"/>
                        </a:lnTo>
                        <a:lnTo>
                          <a:pt x="65" y="33"/>
                        </a:lnTo>
                        <a:lnTo>
                          <a:pt x="65" y="37"/>
                        </a:lnTo>
                        <a:lnTo>
                          <a:pt x="73" y="37"/>
                        </a:lnTo>
                        <a:lnTo>
                          <a:pt x="73" y="41"/>
                        </a:lnTo>
                        <a:lnTo>
                          <a:pt x="69" y="41"/>
                        </a:lnTo>
                        <a:lnTo>
                          <a:pt x="65" y="41"/>
                        </a:lnTo>
                        <a:lnTo>
                          <a:pt x="61" y="41"/>
                        </a:lnTo>
                        <a:lnTo>
                          <a:pt x="61" y="45"/>
                        </a:lnTo>
                        <a:lnTo>
                          <a:pt x="58" y="45"/>
                        </a:lnTo>
                        <a:lnTo>
                          <a:pt x="54" y="45"/>
                        </a:lnTo>
                        <a:lnTo>
                          <a:pt x="50" y="45"/>
                        </a:lnTo>
                        <a:lnTo>
                          <a:pt x="46" y="45"/>
                        </a:lnTo>
                        <a:lnTo>
                          <a:pt x="46" y="49"/>
                        </a:lnTo>
                        <a:lnTo>
                          <a:pt x="46" y="53"/>
                        </a:lnTo>
                        <a:lnTo>
                          <a:pt x="42" y="53"/>
                        </a:lnTo>
                        <a:lnTo>
                          <a:pt x="38" y="53"/>
                        </a:lnTo>
                        <a:lnTo>
                          <a:pt x="35" y="53"/>
                        </a:lnTo>
                        <a:lnTo>
                          <a:pt x="31" y="53"/>
                        </a:lnTo>
                        <a:lnTo>
                          <a:pt x="31" y="49"/>
                        </a:lnTo>
                        <a:lnTo>
                          <a:pt x="27" y="49"/>
                        </a:lnTo>
                        <a:lnTo>
                          <a:pt x="23" y="49"/>
                        </a:lnTo>
                        <a:lnTo>
                          <a:pt x="19" y="49"/>
                        </a:lnTo>
                        <a:lnTo>
                          <a:pt x="15" y="49"/>
                        </a:lnTo>
                        <a:lnTo>
                          <a:pt x="15" y="45"/>
                        </a:lnTo>
                        <a:lnTo>
                          <a:pt x="12" y="45"/>
                        </a:lnTo>
                        <a:lnTo>
                          <a:pt x="8" y="45"/>
                        </a:lnTo>
                        <a:lnTo>
                          <a:pt x="4" y="45"/>
                        </a:lnTo>
                        <a:lnTo>
                          <a:pt x="4" y="41"/>
                        </a:lnTo>
                        <a:lnTo>
                          <a:pt x="4" y="37"/>
                        </a:lnTo>
                        <a:lnTo>
                          <a:pt x="0" y="37"/>
                        </a:lnTo>
                        <a:lnTo>
                          <a:pt x="0" y="33"/>
                        </a:lnTo>
                        <a:lnTo>
                          <a:pt x="0" y="29"/>
                        </a:lnTo>
                        <a:lnTo>
                          <a:pt x="0" y="25"/>
                        </a:lnTo>
                        <a:lnTo>
                          <a:pt x="4" y="25"/>
                        </a:lnTo>
                        <a:lnTo>
                          <a:pt x="4" y="21"/>
                        </a:lnTo>
                        <a:lnTo>
                          <a:pt x="4" y="17"/>
                        </a:lnTo>
                        <a:lnTo>
                          <a:pt x="8" y="17"/>
                        </a:lnTo>
                        <a:lnTo>
                          <a:pt x="8" y="13"/>
                        </a:lnTo>
                        <a:lnTo>
                          <a:pt x="8" y="9"/>
                        </a:lnTo>
                        <a:lnTo>
                          <a:pt x="12" y="9"/>
                        </a:lnTo>
                        <a:lnTo>
                          <a:pt x="12" y="5"/>
                        </a:lnTo>
                        <a:lnTo>
                          <a:pt x="15" y="5"/>
                        </a:lnTo>
                        <a:lnTo>
                          <a:pt x="15" y="0"/>
                        </a:lnTo>
                        <a:close/>
                      </a:path>
                    </a:pathLst>
                  </a:custGeom>
                  <a:solidFill>
                    <a:srgbClr val="FF0000"/>
                  </a:solidFill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05" name="Freeform 981">
                    <a:extLst>
                      <a:ext uri="{FF2B5EF4-FFF2-40B4-BE49-F238E27FC236}">
                        <a16:creationId xmlns:a16="http://schemas.microsoft.com/office/drawing/2014/main" id="{0814DBCC-FC17-AAA6-B5A3-B9139A37594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09" y="1938"/>
                    <a:ext cx="15" cy="17"/>
                  </a:xfrm>
                  <a:custGeom>
                    <a:avLst/>
                    <a:gdLst>
                      <a:gd name="T0" fmla="*/ 0 w 16"/>
                      <a:gd name="T1" fmla="*/ 8 h 16"/>
                      <a:gd name="T2" fmla="*/ 4 w 16"/>
                      <a:gd name="T3" fmla="*/ 8 h 16"/>
                      <a:gd name="T4" fmla="*/ 4 w 16"/>
                      <a:gd name="T5" fmla="*/ 4 h 16"/>
                      <a:gd name="T6" fmla="*/ 8 w 16"/>
                      <a:gd name="T7" fmla="*/ 4 h 16"/>
                      <a:gd name="T8" fmla="*/ 8 w 16"/>
                      <a:gd name="T9" fmla="*/ 0 h 16"/>
                      <a:gd name="T10" fmla="*/ 12 w 16"/>
                      <a:gd name="T11" fmla="*/ 0 h 16"/>
                      <a:gd name="T12" fmla="*/ 16 w 16"/>
                      <a:gd name="T13" fmla="*/ 0 h 16"/>
                      <a:gd name="T14" fmla="*/ 16 w 16"/>
                      <a:gd name="T15" fmla="*/ 4 h 16"/>
                      <a:gd name="T16" fmla="*/ 12 w 16"/>
                      <a:gd name="T17" fmla="*/ 4 h 16"/>
                      <a:gd name="T18" fmla="*/ 12 w 16"/>
                      <a:gd name="T19" fmla="*/ 8 h 16"/>
                      <a:gd name="T20" fmla="*/ 12 w 16"/>
                      <a:gd name="T21" fmla="*/ 12 h 16"/>
                      <a:gd name="T22" fmla="*/ 8 w 16"/>
                      <a:gd name="T23" fmla="*/ 12 h 16"/>
                      <a:gd name="T24" fmla="*/ 8 w 16"/>
                      <a:gd name="T25" fmla="*/ 16 h 16"/>
                      <a:gd name="T26" fmla="*/ 4 w 16"/>
                      <a:gd name="T27" fmla="*/ 16 h 16"/>
                      <a:gd name="T28" fmla="*/ 4 w 16"/>
                      <a:gd name="T29" fmla="*/ 12 h 16"/>
                      <a:gd name="T30" fmla="*/ 0 w 16"/>
                      <a:gd name="T31" fmla="*/ 12 h 16"/>
                      <a:gd name="T32" fmla="*/ 0 w 16"/>
                      <a:gd name="T33" fmla="*/ 8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16" h="16">
                        <a:moveTo>
                          <a:pt x="0" y="8"/>
                        </a:moveTo>
                        <a:lnTo>
                          <a:pt x="4" y="8"/>
                        </a:lnTo>
                        <a:lnTo>
                          <a:pt x="4" y="4"/>
                        </a:lnTo>
                        <a:lnTo>
                          <a:pt x="8" y="4"/>
                        </a:lnTo>
                        <a:lnTo>
                          <a:pt x="8" y="0"/>
                        </a:lnTo>
                        <a:lnTo>
                          <a:pt x="12" y="0"/>
                        </a:lnTo>
                        <a:lnTo>
                          <a:pt x="16" y="0"/>
                        </a:lnTo>
                        <a:lnTo>
                          <a:pt x="16" y="4"/>
                        </a:lnTo>
                        <a:lnTo>
                          <a:pt x="12" y="4"/>
                        </a:lnTo>
                        <a:lnTo>
                          <a:pt x="12" y="8"/>
                        </a:lnTo>
                        <a:lnTo>
                          <a:pt x="12" y="12"/>
                        </a:lnTo>
                        <a:lnTo>
                          <a:pt x="8" y="12"/>
                        </a:lnTo>
                        <a:lnTo>
                          <a:pt x="8" y="16"/>
                        </a:lnTo>
                        <a:lnTo>
                          <a:pt x="4" y="16"/>
                        </a:lnTo>
                        <a:lnTo>
                          <a:pt x="4" y="12"/>
                        </a:lnTo>
                        <a:lnTo>
                          <a:pt x="0" y="12"/>
                        </a:lnTo>
                        <a:lnTo>
                          <a:pt x="0" y="8"/>
                        </a:lnTo>
                        <a:close/>
                      </a:path>
                    </a:pathLst>
                  </a:custGeom>
                  <a:solidFill>
                    <a:srgbClr val="FF0000"/>
                  </a:solidFill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06" name="Freeform 982">
                    <a:extLst>
                      <a:ext uri="{FF2B5EF4-FFF2-40B4-BE49-F238E27FC236}">
                        <a16:creationId xmlns:a16="http://schemas.microsoft.com/office/drawing/2014/main" id="{2164CB8F-A605-C6F4-A925-B069475C52B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181" y="1938"/>
                    <a:ext cx="84" cy="102"/>
                  </a:xfrm>
                  <a:custGeom>
                    <a:avLst/>
                    <a:gdLst>
                      <a:gd name="T0" fmla="*/ 50 w 84"/>
                      <a:gd name="T1" fmla="*/ 4 h 101"/>
                      <a:gd name="T2" fmla="*/ 54 w 84"/>
                      <a:gd name="T3" fmla="*/ 0 h 101"/>
                      <a:gd name="T4" fmla="*/ 58 w 84"/>
                      <a:gd name="T5" fmla="*/ 4 h 101"/>
                      <a:gd name="T6" fmla="*/ 61 w 84"/>
                      <a:gd name="T7" fmla="*/ 8 h 101"/>
                      <a:gd name="T8" fmla="*/ 65 w 84"/>
                      <a:gd name="T9" fmla="*/ 12 h 101"/>
                      <a:gd name="T10" fmla="*/ 69 w 84"/>
                      <a:gd name="T11" fmla="*/ 16 h 101"/>
                      <a:gd name="T12" fmla="*/ 73 w 84"/>
                      <a:gd name="T13" fmla="*/ 20 h 101"/>
                      <a:gd name="T14" fmla="*/ 81 w 84"/>
                      <a:gd name="T15" fmla="*/ 20 h 101"/>
                      <a:gd name="T16" fmla="*/ 81 w 84"/>
                      <a:gd name="T17" fmla="*/ 24 h 101"/>
                      <a:gd name="T18" fmla="*/ 81 w 84"/>
                      <a:gd name="T19" fmla="*/ 32 h 101"/>
                      <a:gd name="T20" fmla="*/ 73 w 84"/>
                      <a:gd name="T21" fmla="*/ 32 h 101"/>
                      <a:gd name="T22" fmla="*/ 73 w 84"/>
                      <a:gd name="T23" fmla="*/ 40 h 101"/>
                      <a:gd name="T24" fmla="*/ 69 w 84"/>
                      <a:gd name="T25" fmla="*/ 44 h 101"/>
                      <a:gd name="T26" fmla="*/ 69 w 84"/>
                      <a:gd name="T27" fmla="*/ 48 h 101"/>
                      <a:gd name="T28" fmla="*/ 69 w 84"/>
                      <a:gd name="T29" fmla="*/ 48 h 101"/>
                      <a:gd name="T30" fmla="*/ 69 w 84"/>
                      <a:gd name="T31" fmla="*/ 48 h 101"/>
                      <a:gd name="T32" fmla="*/ 65 w 84"/>
                      <a:gd name="T33" fmla="*/ 52 h 101"/>
                      <a:gd name="T34" fmla="*/ 61 w 84"/>
                      <a:gd name="T35" fmla="*/ 56 h 101"/>
                      <a:gd name="T36" fmla="*/ 61 w 84"/>
                      <a:gd name="T37" fmla="*/ 64 h 101"/>
                      <a:gd name="T38" fmla="*/ 61 w 84"/>
                      <a:gd name="T39" fmla="*/ 72 h 101"/>
                      <a:gd name="T40" fmla="*/ 58 w 84"/>
                      <a:gd name="T41" fmla="*/ 77 h 101"/>
                      <a:gd name="T42" fmla="*/ 58 w 84"/>
                      <a:gd name="T43" fmla="*/ 85 h 101"/>
                      <a:gd name="T44" fmla="*/ 54 w 84"/>
                      <a:gd name="T45" fmla="*/ 89 h 101"/>
                      <a:gd name="T46" fmla="*/ 54 w 84"/>
                      <a:gd name="T47" fmla="*/ 97 h 101"/>
                      <a:gd name="T48" fmla="*/ 46 w 84"/>
                      <a:gd name="T49" fmla="*/ 97 h 101"/>
                      <a:gd name="T50" fmla="*/ 42 w 84"/>
                      <a:gd name="T51" fmla="*/ 93 h 101"/>
                      <a:gd name="T52" fmla="*/ 35 w 84"/>
                      <a:gd name="T53" fmla="*/ 93 h 101"/>
                      <a:gd name="T54" fmla="*/ 31 w 84"/>
                      <a:gd name="T55" fmla="*/ 89 h 101"/>
                      <a:gd name="T56" fmla="*/ 27 w 84"/>
                      <a:gd name="T57" fmla="*/ 93 h 101"/>
                      <a:gd name="T58" fmla="*/ 23 w 84"/>
                      <a:gd name="T59" fmla="*/ 97 h 101"/>
                      <a:gd name="T60" fmla="*/ 19 w 84"/>
                      <a:gd name="T61" fmla="*/ 101 h 101"/>
                      <a:gd name="T62" fmla="*/ 12 w 84"/>
                      <a:gd name="T63" fmla="*/ 97 h 101"/>
                      <a:gd name="T64" fmla="*/ 12 w 84"/>
                      <a:gd name="T65" fmla="*/ 89 h 101"/>
                      <a:gd name="T66" fmla="*/ 15 w 84"/>
                      <a:gd name="T67" fmla="*/ 85 h 101"/>
                      <a:gd name="T68" fmla="*/ 12 w 84"/>
                      <a:gd name="T69" fmla="*/ 81 h 101"/>
                      <a:gd name="T70" fmla="*/ 12 w 84"/>
                      <a:gd name="T71" fmla="*/ 72 h 101"/>
                      <a:gd name="T72" fmla="*/ 15 w 84"/>
                      <a:gd name="T73" fmla="*/ 68 h 101"/>
                      <a:gd name="T74" fmla="*/ 12 w 84"/>
                      <a:gd name="T75" fmla="*/ 64 h 101"/>
                      <a:gd name="T76" fmla="*/ 8 w 84"/>
                      <a:gd name="T77" fmla="*/ 60 h 101"/>
                      <a:gd name="T78" fmla="*/ 4 w 84"/>
                      <a:gd name="T79" fmla="*/ 56 h 101"/>
                      <a:gd name="T80" fmla="*/ 0 w 84"/>
                      <a:gd name="T81" fmla="*/ 52 h 101"/>
                      <a:gd name="T82" fmla="*/ 4 w 84"/>
                      <a:gd name="T83" fmla="*/ 48 h 101"/>
                      <a:gd name="T84" fmla="*/ 8 w 84"/>
                      <a:gd name="T85" fmla="*/ 44 h 101"/>
                      <a:gd name="T86" fmla="*/ 15 w 84"/>
                      <a:gd name="T87" fmla="*/ 44 h 101"/>
                      <a:gd name="T88" fmla="*/ 15 w 84"/>
                      <a:gd name="T89" fmla="*/ 44 h 101"/>
                      <a:gd name="T90" fmla="*/ 23 w 84"/>
                      <a:gd name="T91" fmla="*/ 44 h 101"/>
                      <a:gd name="T92" fmla="*/ 27 w 84"/>
                      <a:gd name="T93" fmla="*/ 40 h 101"/>
                      <a:gd name="T94" fmla="*/ 31 w 84"/>
                      <a:gd name="T95" fmla="*/ 36 h 101"/>
                      <a:gd name="T96" fmla="*/ 31 w 84"/>
                      <a:gd name="T97" fmla="*/ 28 h 101"/>
                      <a:gd name="T98" fmla="*/ 31 w 84"/>
                      <a:gd name="T99" fmla="*/ 20 h 101"/>
                      <a:gd name="T100" fmla="*/ 31 w 84"/>
                      <a:gd name="T101" fmla="*/ 12 h 101"/>
                      <a:gd name="T102" fmla="*/ 35 w 84"/>
                      <a:gd name="T103" fmla="*/ 16 h 101"/>
                      <a:gd name="T104" fmla="*/ 42 w 84"/>
                      <a:gd name="T105" fmla="*/ 16 h 101"/>
                      <a:gd name="T106" fmla="*/ 46 w 84"/>
                      <a:gd name="T107" fmla="*/ 24 h 101"/>
                      <a:gd name="T108" fmla="*/ 50 w 84"/>
                      <a:gd name="T109" fmla="*/ 28 h 101"/>
                      <a:gd name="T110" fmla="*/ 46 w 84"/>
                      <a:gd name="T111" fmla="*/ 24 h 101"/>
                      <a:gd name="T112" fmla="*/ 50 w 84"/>
                      <a:gd name="T113" fmla="*/ 20 h 101"/>
                      <a:gd name="T114" fmla="*/ 50 w 84"/>
                      <a:gd name="T115" fmla="*/ 12 h 101"/>
                      <a:gd name="T116" fmla="*/ 46 w 84"/>
                      <a:gd name="T117" fmla="*/ 8 h 10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</a:cxnLst>
                    <a:rect l="0" t="0" r="r" b="b"/>
                    <a:pathLst>
                      <a:path w="84" h="101">
                        <a:moveTo>
                          <a:pt x="46" y="4"/>
                        </a:moveTo>
                        <a:lnTo>
                          <a:pt x="50" y="4"/>
                        </a:lnTo>
                        <a:lnTo>
                          <a:pt x="54" y="4"/>
                        </a:lnTo>
                        <a:lnTo>
                          <a:pt x="54" y="0"/>
                        </a:lnTo>
                        <a:lnTo>
                          <a:pt x="54" y="4"/>
                        </a:lnTo>
                        <a:lnTo>
                          <a:pt x="58" y="4"/>
                        </a:lnTo>
                        <a:lnTo>
                          <a:pt x="58" y="8"/>
                        </a:lnTo>
                        <a:lnTo>
                          <a:pt x="61" y="8"/>
                        </a:lnTo>
                        <a:lnTo>
                          <a:pt x="65" y="8"/>
                        </a:lnTo>
                        <a:lnTo>
                          <a:pt x="65" y="12"/>
                        </a:lnTo>
                        <a:lnTo>
                          <a:pt x="65" y="16"/>
                        </a:lnTo>
                        <a:lnTo>
                          <a:pt x="69" y="16"/>
                        </a:lnTo>
                        <a:lnTo>
                          <a:pt x="69" y="20"/>
                        </a:lnTo>
                        <a:lnTo>
                          <a:pt x="73" y="20"/>
                        </a:lnTo>
                        <a:lnTo>
                          <a:pt x="77" y="20"/>
                        </a:lnTo>
                        <a:lnTo>
                          <a:pt x="81" y="20"/>
                        </a:lnTo>
                        <a:lnTo>
                          <a:pt x="84" y="20"/>
                        </a:lnTo>
                        <a:lnTo>
                          <a:pt x="81" y="24"/>
                        </a:lnTo>
                        <a:lnTo>
                          <a:pt x="81" y="28"/>
                        </a:lnTo>
                        <a:lnTo>
                          <a:pt x="81" y="32"/>
                        </a:lnTo>
                        <a:lnTo>
                          <a:pt x="77" y="32"/>
                        </a:lnTo>
                        <a:lnTo>
                          <a:pt x="73" y="32"/>
                        </a:lnTo>
                        <a:lnTo>
                          <a:pt x="73" y="36"/>
                        </a:lnTo>
                        <a:lnTo>
                          <a:pt x="73" y="40"/>
                        </a:lnTo>
                        <a:lnTo>
                          <a:pt x="69" y="40"/>
                        </a:lnTo>
                        <a:lnTo>
                          <a:pt x="69" y="44"/>
                        </a:lnTo>
                        <a:lnTo>
                          <a:pt x="65" y="44"/>
                        </a:lnTo>
                        <a:lnTo>
                          <a:pt x="69" y="48"/>
                        </a:lnTo>
                        <a:lnTo>
                          <a:pt x="65" y="48"/>
                        </a:lnTo>
                        <a:lnTo>
                          <a:pt x="69" y="48"/>
                        </a:lnTo>
                        <a:lnTo>
                          <a:pt x="65" y="48"/>
                        </a:lnTo>
                        <a:lnTo>
                          <a:pt x="69" y="48"/>
                        </a:lnTo>
                        <a:lnTo>
                          <a:pt x="69" y="52"/>
                        </a:lnTo>
                        <a:lnTo>
                          <a:pt x="65" y="52"/>
                        </a:lnTo>
                        <a:lnTo>
                          <a:pt x="65" y="56"/>
                        </a:lnTo>
                        <a:lnTo>
                          <a:pt x="61" y="56"/>
                        </a:lnTo>
                        <a:lnTo>
                          <a:pt x="61" y="60"/>
                        </a:lnTo>
                        <a:lnTo>
                          <a:pt x="61" y="64"/>
                        </a:lnTo>
                        <a:lnTo>
                          <a:pt x="61" y="68"/>
                        </a:lnTo>
                        <a:lnTo>
                          <a:pt x="61" y="72"/>
                        </a:lnTo>
                        <a:lnTo>
                          <a:pt x="61" y="77"/>
                        </a:lnTo>
                        <a:lnTo>
                          <a:pt x="58" y="77"/>
                        </a:lnTo>
                        <a:lnTo>
                          <a:pt x="58" y="81"/>
                        </a:lnTo>
                        <a:lnTo>
                          <a:pt x="58" y="85"/>
                        </a:lnTo>
                        <a:lnTo>
                          <a:pt x="58" y="89"/>
                        </a:lnTo>
                        <a:lnTo>
                          <a:pt x="54" y="89"/>
                        </a:lnTo>
                        <a:lnTo>
                          <a:pt x="54" y="93"/>
                        </a:lnTo>
                        <a:lnTo>
                          <a:pt x="54" y="97"/>
                        </a:lnTo>
                        <a:lnTo>
                          <a:pt x="50" y="97"/>
                        </a:lnTo>
                        <a:lnTo>
                          <a:pt x="46" y="97"/>
                        </a:lnTo>
                        <a:lnTo>
                          <a:pt x="42" y="97"/>
                        </a:lnTo>
                        <a:lnTo>
                          <a:pt x="42" y="93"/>
                        </a:lnTo>
                        <a:lnTo>
                          <a:pt x="38" y="93"/>
                        </a:lnTo>
                        <a:lnTo>
                          <a:pt x="35" y="93"/>
                        </a:lnTo>
                        <a:lnTo>
                          <a:pt x="31" y="93"/>
                        </a:lnTo>
                        <a:lnTo>
                          <a:pt x="31" y="89"/>
                        </a:lnTo>
                        <a:lnTo>
                          <a:pt x="31" y="93"/>
                        </a:lnTo>
                        <a:lnTo>
                          <a:pt x="27" y="93"/>
                        </a:lnTo>
                        <a:lnTo>
                          <a:pt x="23" y="93"/>
                        </a:lnTo>
                        <a:lnTo>
                          <a:pt x="23" y="97"/>
                        </a:lnTo>
                        <a:lnTo>
                          <a:pt x="19" y="97"/>
                        </a:lnTo>
                        <a:lnTo>
                          <a:pt x="19" y="101"/>
                        </a:lnTo>
                        <a:lnTo>
                          <a:pt x="15" y="101"/>
                        </a:lnTo>
                        <a:lnTo>
                          <a:pt x="12" y="97"/>
                        </a:lnTo>
                        <a:lnTo>
                          <a:pt x="12" y="93"/>
                        </a:lnTo>
                        <a:lnTo>
                          <a:pt x="12" y="89"/>
                        </a:lnTo>
                        <a:lnTo>
                          <a:pt x="12" y="85"/>
                        </a:lnTo>
                        <a:lnTo>
                          <a:pt x="15" y="85"/>
                        </a:lnTo>
                        <a:lnTo>
                          <a:pt x="12" y="85"/>
                        </a:lnTo>
                        <a:lnTo>
                          <a:pt x="12" y="81"/>
                        </a:lnTo>
                        <a:lnTo>
                          <a:pt x="12" y="77"/>
                        </a:lnTo>
                        <a:lnTo>
                          <a:pt x="12" y="72"/>
                        </a:lnTo>
                        <a:lnTo>
                          <a:pt x="15" y="72"/>
                        </a:lnTo>
                        <a:lnTo>
                          <a:pt x="15" y="68"/>
                        </a:lnTo>
                        <a:lnTo>
                          <a:pt x="15" y="64"/>
                        </a:lnTo>
                        <a:lnTo>
                          <a:pt x="12" y="64"/>
                        </a:lnTo>
                        <a:lnTo>
                          <a:pt x="12" y="60"/>
                        </a:lnTo>
                        <a:lnTo>
                          <a:pt x="8" y="60"/>
                        </a:lnTo>
                        <a:lnTo>
                          <a:pt x="8" y="56"/>
                        </a:lnTo>
                        <a:lnTo>
                          <a:pt x="4" y="56"/>
                        </a:lnTo>
                        <a:lnTo>
                          <a:pt x="0" y="56"/>
                        </a:lnTo>
                        <a:lnTo>
                          <a:pt x="0" y="52"/>
                        </a:lnTo>
                        <a:lnTo>
                          <a:pt x="0" y="48"/>
                        </a:lnTo>
                        <a:lnTo>
                          <a:pt x="4" y="48"/>
                        </a:lnTo>
                        <a:lnTo>
                          <a:pt x="4" y="44"/>
                        </a:lnTo>
                        <a:lnTo>
                          <a:pt x="8" y="44"/>
                        </a:lnTo>
                        <a:lnTo>
                          <a:pt x="12" y="44"/>
                        </a:lnTo>
                        <a:lnTo>
                          <a:pt x="15" y="44"/>
                        </a:lnTo>
                        <a:lnTo>
                          <a:pt x="15" y="48"/>
                        </a:lnTo>
                        <a:lnTo>
                          <a:pt x="15" y="44"/>
                        </a:lnTo>
                        <a:lnTo>
                          <a:pt x="19" y="44"/>
                        </a:lnTo>
                        <a:lnTo>
                          <a:pt x="23" y="44"/>
                        </a:lnTo>
                        <a:lnTo>
                          <a:pt x="23" y="40"/>
                        </a:lnTo>
                        <a:lnTo>
                          <a:pt x="27" y="40"/>
                        </a:lnTo>
                        <a:lnTo>
                          <a:pt x="27" y="36"/>
                        </a:lnTo>
                        <a:lnTo>
                          <a:pt x="31" y="36"/>
                        </a:lnTo>
                        <a:lnTo>
                          <a:pt x="31" y="32"/>
                        </a:lnTo>
                        <a:lnTo>
                          <a:pt x="31" y="28"/>
                        </a:lnTo>
                        <a:lnTo>
                          <a:pt x="31" y="24"/>
                        </a:lnTo>
                        <a:lnTo>
                          <a:pt x="31" y="20"/>
                        </a:lnTo>
                        <a:lnTo>
                          <a:pt x="31" y="16"/>
                        </a:lnTo>
                        <a:lnTo>
                          <a:pt x="31" y="12"/>
                        </a:lnTo>
                        <a:lnTo>
                          <a:pt x="35" y="12"/>
                        </a:lnTo>
                        <a:lnTo>
                          <a:pt x="35" y="16"/>
                        </a:lnTo>
                        <a:lnTo>
                          <a:pt x="38" y="16"/>
                        </a:lnTo>
                        <a:lnTo>
                          <a:pt x="42" y="16"/>
                        </a:lnTo>
                        <a:lnTo>
                          <a:pt x="42" y="20"/>
                        </a:lnTo>
                        <a:lnTo>
                          <a:pt x="46" y="24"/>
                        </a:lnTo>
                        <a:lnTo>
                          <a:pt x="46" y="28"/>
                        </a:lnTo>
                        <a:lnTo>
                          <a:pt x="50" y="28"/>
                        </a:lnTo>
                        <a:lnTo>
                          <a:pt x="50" y="24"/>
                        </a:lnTo>
                        <a:lnTo>
                          <a:pt x="46" y="24"/>
                        </a:lnTo>
                        <a:lnTo>
                          <a:pt x="46" y="20"/>
                        </a:lnTo>
                        <a:lnTo>
                          <a:pt x="50" y="20"/>
                        </a:lnTo>
                        <a:lnTo>
                          <a:pt x="50" y="16"/>
                        </a:lnTo>
                        <a:lnTo>
                          <a:pt x="50" y="12"/>
                        </a:lnTo>
                        <a:lnTo>
                          <a:pt x="46" y="12"/>
                        </a:lnTo>
                        <a:lnTo>
                          <a:pt x="46" y="8"/>
                        </a:lnTo>
                        <a:lnTo>
                          <a:pt x="46" y="4"/>
                        </a:lnTo>
                        <a:close/>
                      </a:path>
                    </a:pathLst>
                  </a:custGeom>
                  <a:solidFill>
                    <a:srgbClr val="FF0000"/>
                  </a:solidFill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07" name="Freeform 983">
                    <a:extLst>
                      <a:ext uri="{FF2B5EF4-FFF2-40B4-BE49-F238E27FC236}">
                        <a16:creationId xmlns:a16="http://schemas.microsoft.com/office/drawing/2014/main" id="{08EC39C0-CFFB-8D43-1EBF-71ADCBCDCE8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01" y="1943"/>
                    <a:ext cx="8" cy="12"/>
                  </a:xfrm>
                  <a:custGeom>
                    <a:avLst/>
                    <a:gdLst>
                      <a:gd name="T0" fmla="*/ 7 w 7"/>
                      <a:gd name="T1" fmla="*/ 4 h 12"/>
                      <a:gd name="T2" fmla="*/ 7 w 7"/>
                      <a:gd name="T3" fmla="*/ 8 h 12"/>
                      <a:gd name="T4" fmla="*/ 7 w 7"/>
                      <a:gd name="T5" fmla="*/ 12 h 12"/>
                      <a:gd name="T6" fmla="*/ 4 w 7"/>
                      <a:gd name="T7" fmla="*/ 12 h 12"/>
                      <a:gd name="T8" fmla="*/ 0 w 7"/>
                      <a:gd name="T9" fmla="*/ 12 h 12"/>
                      <a:gd name="T10" fmla="*/ 0 w 7"/>
                      <a:gd name="T11" fmla="*/ 8 h 12"/>
                      <a:gd name="T12" fmla="*/ 0 w 7"/>
                      <a:gd name="T13" fmla="*/ 4 h 12"/>
                      <a:gd name="T14" fmla="*/ 4 w 7"/>
                      <a:gd name="T15" fmla="*/ 4 h 12"/>
                      <a:gd name="T16" fmla="*/ 4 w 7"/>
                      <a:gd name="T17" fmla="*/ 0 h 12"/>
                      <a:gd name="T18" fmla="*/ 4 w 7"/>
                      <a:gd name="T19" fmla="*/ 4 h 12"/>
                      <a:gd name="T20" fmla="*/ 7 w 7"/>
                      <a:gd name="T21" fmla="*/ 4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7" h="12">
                        <a:moveTo>
                          <a:pt x="7" y="4"/>
                        </a:moveTo>
                        <a:lnTo>
                          <a:pt x="7" y="8"/>
                        </a:lnTo>
                        <a:lnTo>
                          <a:pt x="7" y="12"/>
                        </a:lnTo>
                        <a:lnTo>
                          <a:pt x="4" y="12"/>
                        </a:lnTo>
                        <a:lnTo>
                          <a:pt x="0" y="12"/>
                        </a:lnTo>
                        <a:lnTo>
                          <a:pt x="0" y="8"/>
                        </a:lnTo>
                        <a:lnTo>
                          <a:pt x="0" y="4"/>
                        </a:lnTo>
                        <a:lnTo>
                          <a:pt x="4" y="4"/>
                        </a:lnTo>
                        <a:lnTo>
                          <a:pt x="4" y="0"/>
                        </a:lnTo>
                        <a:lnTo>
                          <a:pt x="4" y="4"/>
                        </a:lnTo>
                        <a:lnTo>
                          <a:pt x="7" y="4"/>
                        </a:lnTo>
                        <a:close/>
                      </a:path>
                    </a:pathLst>
                  </a:custGeom>
                  <a:solidFill>
                    <a:srgbClr val="FF0000"/>
                  </a:solidFill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08" name="Rectangle 984">
                    <a:extLst>
                      <a:ext uri="{FF2B5EF4-FFF2-40B4-BE49-F238E27FC236}">
                        <a16:creationId xmlns:a16="http://schemas.microsoft.com/office/drawing/2014/main" id="{72BE2ABB-C4CB-37DA-B1C5-3A4766B466E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09" y="1951"/>
                    <a:ext cx="5" cy="6"/>
                  </a:xfrm>
                  <a:prstGeom prst="rect">
                    <a:avLst/>
                  </a:prstGeom>
                  <a:solidFill>
                    <a:srgbClr val="FF0000"/>
                  </a:solidFill>
                  <a:ln w="3175">
                    <a:solidFill>
                      <a:sysClr val="window" lastClr="FFFFFF">
                        <a:lumMod val="65000"/>
                      </a:sysClr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09" name="Freeform 985">
                    <a:extLst>
                      <a:ext uri="{FF2B5EF4-FFF2-40B4-BE49-F238E27FC236}">
                        <a16:creationId xmlns:a16="http://schemas.microsoft.com/office/drawing/2014/main" id="{4F41D724-6CF8-3206-F45D-7EEAF64DD2D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01" y="1955"/>
                    <a:ext cx="20" cy="12"/>
                  </a:xfrm>
                  <a:custGeom>
                    <a:avLst/>
                    <a:gdLst>
                      <a:gd name="T0" fmla="*/ 4 w 19"/>
                      <a:gd name="T1" fmla="*/ 0 h 12"/>
                      <a:gd name="T2" fmla="*/ 7 w 19"/>
                      <a:gd name="T3" fmla="*/ 0 h 12"/>
                      <a:gd name="T4" fmla="*/ 11 w 19"/>
                      <a:gd name="T5" fmla="*/ 0 h 12"/>
                      <a:gd name="T6" fmla="*/ 15 w 19"/>
                      <a:gd name="T7" fmla="*/ 0 h 12"/>
                      <a:gd name="T8" fmla="*/ 15 w 19"/>
                      <a:gd name="T9" fmla="*/ 4 h 12"/>
                      <a:gd name="T10" fmla="*/ 15 w 19"/>
                      <a:gd name="T11" fmla="*/ 8 h 12"/>
                      <a:gd name="T12" fmla="*/ 19 w 19"/>
                      <a:gd name="T13" fmla="*/ 8 h 12"/>
                      <a:gd name="T14" fmla="*/ 15 w 19"/>
                      <a:gd name="T15" fmla="*/ 8 h 12"/>
                      <a:gd name="T16" fmla="*/ 11 w 19"/>
                      <a:gd name="T17" fmla="*/ 12 h 12"/>
                      <a:gd name="T18" fmla="*/ 11 w 19"/>
                      <a:gd name="T19" fmla="*/ 8 h 12"/>
                      <a:gd name="T20" fmla="*/ 7 w 19"/>
                      <a:gd name="T21" fmla="*/ 8 h 12"/>
                      <a:gd name="T22" fmla="*/ 7 w 19"/>
                      <a:gd name="T23" fmla="*/ 12 h 12"/>
                      <a:gd name="T24" fmla="*/ 4 w 19"/>
                      <a:gd name="T25" fmla="*/ 8 h 12"/>
                      <a:gd name="T26" fmla="*/ 0 w 19"/>
                      <a:gd name="T27" fmla="*/ 8 h 12"/>
                      <a:gd name="T28" fmla="*/ 0 w 19"/>
                      <a:gd name="T29" fmla="*/ 4 h 12"/>
                      <a:gd name="T30" fmla="*/ 4 w 19"/>
                      <a:gd name="T31" fmla="*/ 4 h 12"/>
                      <a:gd name="T32" fmla="*/ 4 w 19"/>
                      <a:gd name="T33" fmla="*/ 0 h 12"/>
                      <a:gd name="T34" fmla="*/ 7 w 19"/>
                      <a:gd name="T35" fmla="*/ 0 h 12"/>
                      <a:gd name="T36" fmla="*/ 4 w 19"/>
                      <a:gd name="T37" fmla="*/ 0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</a:cxnLst>
                    <a:rect l="0" t="0" r="r" b="b"/>
                    <a:pathLst>
                      <a:path w="19" h="12">
                        <a:moveTo>
                          <a:pt x="4" y="0"/>
                        </a:moveTo>
                        <a:lnTo>
                          <a:pt x="7" y="0"/>
                        </a:lnTo>
                        <a:lnTo>
                          <a:pt x="11" y="0"/>
                        </a:lnTo>
                        <a:lnTo>
                          <a:pt x="15" y="0"/>
                        </a:lnTo>
                        <a:lnTo>
                          <a:pt x="15" y="4"/>
                        </a:lnTo>
                        <a:lnTo>
                          <a:pt x="15" y="8"/>
                        </a:lnTo>
                        <a:lnTo>
                          <a:pt x="19" y="8"/>
                        </a:lnTo>
                        <a:lnTo>
                          <a:pt x="15" y="8"/>
                        </a:lnTo>
                        <a:lnTo>
                          <a:pt x="11" y="12"/>
                        </a:lnTo>
                        <a:lnTo>
                          <a:pt x="11" y="8"/>
                        </a:lnTo>
                        <a:lnTo>
                          <a:pt x="7" y="8"/>
                        </a:lnTo>
                        <a:lnTo>
                          <a:pt x="7" y="12"/>
                        </a:lnTo>
                        <a:lnTo>
                          <a:pt x="4" y="8"/>
                        </a:lnTo>
                        <a:lnTo>
                          <a:pt x="0" y="8"/>
                        </a:lnTo>
                        <a:lnTo>
                          <a:pt x="0" y="4"/>
                        </a:lnTo>
                        <a:lnTo>
                          <a:pt x="4" y="4"/>
                        </a:lnTo>
                        <a:lnTo>
                          <a:pt x="4" y="0"/>
                        </a:lnTo>
                        <a:lnTo>
                          <a:pt x="7" y="0"/>
                        </a:lnTo>
                        <a:lnTo>
                          <a:pt x="4" y="0"/>
                        </a:lnTo>
                        <a:close/>
                      </a:path>
                    </a:pathLst>
                  </a:custGeom>
                  <a:solidFill>
                    <a:srgbClr val="FF0000"/>
                  </a:solidFill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10" name="Freeform 986">
                    <a:extLst>
                      <a:ext uri="{FF2B5EF4-FFF2-40B4-BE49-F238E27FC236}">
                        <a16:creationId xmlns:a16="http://schemas.microsoft.com/office/drawing/2014/main" id="{4B3DF250-20CF-D3BD-3E11-343AFE8311C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599" y="1960"/>
                    <a:ext cx="35" cy="64"/>
                  </a:xfrm>
                  <a:custGeom>
                    <a:avLst/>
                    <a:gdLst>
                      <a:gd name="T0" fmla="*/ 15 w 35"/>
                      <a:gd name="T1" fmla="*/ 28 h 65"/>
                      <a:gd name="T2" fmla="*/ 15 w 35"/>
                      <a:gd name="T3" fmla="*/ 24 h 65"/>
                      <a:gd name="T4" fmla="*/ 12 w 35"/>
                      <a:gd name="T5" fmla="*/ 24 h 65"/>
                      <a:gd name="T6" fmla="*/ 12 w 35"/>
                      <a:gd name="T7" fmla="*/ 28 h 65"/>
                      <a:gd name="T8" fmla="*/ 8 w 35"/>
                      <a:gd name="T9" fmla="*/ 28 h 65"/>
                      <a:gd name="T10" fmla="*/ 8 w 35"/>
                      <a:gd name="T11" fmla="*/ 24 h 65"/>
                      <a:gd name="T12" fmla="*/ 4 w 35"/>
                      <a:gd name="T13" fmla="*/ 24 h 65"/>
                      <a:gd name="T14" fmla="*/ 4 w 35"/>
                      <a:gd name="T15" fmla="*/ 20 h 65"/>
                      <a:gd name="T16" fmla="*/ 4 w 35"/>
                      <a:gd name="T17" fmla="*/ 16 h 65"/>
                      <a:gd name="T18" fmla="*/ 0 w 35"/>
                      <a:gd name="T19" fmla="*/ 16 h 65"/>
                      <a:gd name="T20" fmla="*/ 0 w 35"/>
                      <a:gd name="T21" fmla="*/ 12 h 65"/>
                      <a:gd name="T22" fmla="*/ 0 w 35"/>
                      <a:gd name="T23" fmla="*/ 8 h 65"/>
                      <a:gd name="T24" fmla="*/ 4 w 35"/>
                      <a:gd name="T25" fmla="*/ 8 h 65"/>
                      <a:gd name="T26" fmla="*/ 4 w 35"/>
                      <a:gd name="T27" fmla="*/ 4 h 65"/>
                      <a:gd name="T28" fmla="*/ 4 w 35"/>
                      <a:gd name="T29" fmla="*/ 0 h 65"/>
                      <a:gd name="T30" fmla="*/ 8 w 35"/>
                      <a:gd name="T31" fmla="*/ 0 h 65"/>
                      <a:gd name="T32" fmla="*/ 12 w 35"/>
                      <a:gd name="T33" fmla="*/ 0 h 65"/>
                      <a:gd name="T34" fmla="*/ 12 w 35"/>
                      <a:gd name="T35" fmla="*/ 4 h 65"/>
                      <a:gd name="T36" fmla="*/ 8 w 35"/>
                      <a:gd name="T37" fmla="*/ 8 h 65"/>
                      <a:gd name="T38" fmla="*/ 8 w 35"/>
                      <a:gd name="T39" fmla="*/ 12 h 65"/>
                      <a:gd name="T40" fmla="*/ 8 w 35"/>
                      <a:gd name="T41" fmla="*/ 16 h 65"/>
                      <a:gd name="T42" fmla="*/ 12 w 35"/>
                      <a:gd name="T43" fmla="*/ 16 h 65"/>
                      <a:gd name="T44" fmla="*/ 15 w 35"/>
                      <a:gd name="T45" fmla="*/ 16 h 65"/>
                      <a:gd name="T46" fmla="*/ 15 w 35"/>
                      <a:gd name="T47" fmla="*/ 20 h 65"/>
                      <a:gd name="T48" fmla="*/ 19 w 35"/>
                      <a:gd name="T49" fmla="*/ 20 h 65"/>
                      <a:gd name="T50" fmla="*/ 19 w 35"/>
                      <a:gd name="T51" fmla="*/ 24 h 65"/>
                      <a:gd name="T52" fmla="*/ 23 w 35"/>
                      <a:gd name="T53" fmla="*/ 24 h 65"/>
                      <a:gd name="T54" fmla="*/ 27 w 35"/>
                      <a:gd name="T55" fmla="*/ 24 h 65"/>
                      <a:gd name="T56" fmla="*/ 27 w 35"/>
                      <a:gd name="T57" fmla="*/ 28 h 65"/>
                      <a:gd name="T58" fmla="*/ 31 w 35"/>
                      <a:gd name="T59" fmla="*/ 28 h 65"/>
                      <a:gd name="T60" fmla="*/ 31 w 35"/>
                      <a:gd name="T61" fmla="*/ 32 h 65"/>
                      <a:gd name="T62" fmla="*/ 35 w 35"/>
                      <a:gd name="T63" fmla="*/ 36 h 65"/>
                      <a:gd name="T64" fmla="*/ 27 w 35"/>
                      <a:gd name="T65" fmla="*/ 48 h 65"/>
                      <a:gd name="T66" fmla="*/ 27 w 35"/>
                      <a:gd name="T67" fmla="*/ 52 h 65"/>
                      <a:gd name="T68" fmla="*/ 27 w 35"/>
                      <a:gd name="T69" fmla="*/ 57 h 65"/>
                      <a:gd name="T70" fmla="*/ 23 w 35"/>
                      <a:gd name="T71" fmla="*/ 61 h 65"/>
                      <a:gd name="T72" fmla="*/ 12 w 35"/>
                      <a:gd name="T73" fmla="*/ 61 h 65"/>
                      <a:gd name="T74" fmla="*/ 8 w 35"/>
                      <a:gd name="T75" fmla="*/ 65 h 65"/>
                      <a:gd name="T76" fmla="*/ 8 w 35"/>
                      <a:gd name="T77" fmla="*/ 61 h 65"/>
                      <a:gd name="T78" fmla="*/ 8 w 35"/>
                      <a:gd name="T79" fmla="*/ 57 h 65"/>
                      <a:gd name="T80" fmla="*/ 4 w 35"/>
                      <a:gd name="T81" fmla="*/ 57 h 65"/>
                      <a:gd name="T82" fmla="*/ 8 w 35"/>
                      <a:gd name="T83" fmla="*/ 57 h 65"/>
                      <a:gd name="T84" fmla="*/ 4 w 35"/>
                      <a:gd name="T85" fmla="*/ 57 h 65"/>
                      <a:gd name="T86" fmla="*/ 8 w 35"/>
                      <a:gd name="T87" fmla="*/ 57 h 65"/>
                      <a:gd name="T88" fmla="*/ 8 w 35"/>
                      <a:gd name="T89" fmla="*/ 52 h 65"/>
                      <a:gd name="T90" fmla="*/ 8 w 35"/>
                      <a:gd name="T91" fmla="*/ 48 h 65"/>
                      <a:gd name="T92" fmla="*/ 12 w 35"/>
                      <a:gd name="T93" fmla="*/ 48 h 65"/>
                      <a:gd name="T94" fmla="*/ 12 w 35"/>
                      <a:gd name="T95" fmla="*/ 44 h 65"/>
                      <a:gd name="T96" fmla="*/ 12 w 35"/>
                      <a:gd name="T97" fmla="*/ 40 h 65"/>
                      <a:gd name="T98" fmla="*/ 15 w 35"/>
                      <a:gd name="T99" fmla="*/ 40 h 65"/>
                      <a:gd name="T100" fmla="*/ 15 w 35"/>
                      <a:gd name="T101" fmla="*/ 36 h 65"/>
                      <a:gd name="T102" fmla="*/ 15 w 35"/>
                      <a:gd name="T103" fmla="*/ 32 h 65"/>
                      <a:gd name="T104" fmla="*/ 15 w 35"/>
                      <a:gd name="T105" fmla="*/ 28 h 6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</a:cxnLst>
                    <a:rect l="0" t="0" r="r" b="b"/>
                    <a:pathLst>
                      <a:path w="35" h="65">
                        <a:moveTo>
                          <a:pt x="15" y="28"/>
                        </a:moveTo>
                        <a:lnTo>
                          <a:pt x="15" y="24"/>
                        </a:lnTo>
                        <a:lnTo>
                          <a:pt x="12" y="24"/>
                        </a:lnTo>
                        <a:lnTo>
                          <a:pt x="12" y="28"/>
                        </a:lnTo>
                        <a:lnTo>
                          <a:pt x="8" y="28"/>
                        </a:lnTo>
                        <a:lnTo>
                          <a:pt x="8" y="24"/>
                        </a:lnTo>
                        <a:lnTo>
                          <a:pt x="4" y="24"/>
                        </a:lnTo>
                        <a:lnTo>
                          <a:pt x="4" y="20"/>
                        </a:lnTo>
                        <a:lnTo>
                          <a:pt x="4" y="16"/>
                        </a:lnTo>
                        <a:lnTo>
                          <a:pt x="0" y="16"/>
                        </a:lnTo>
                        <a:lnTo>
                          <a:pt x="0" y="12"/>
                        </a:lnTo>
                        <a:lnTo>
                          <a:pt x="0" y="8"/>
                        </a:lnTo>
                        <a:lnTo>
                          <a:pt x="4" y="8"/>
                        </a:lnTo>
                        <a:lnTo>
                          <a:pt x="4" y="4"/>
                        </a:lnTo>
                        <a:lnTo>
                          <a:pt x="4" y="0"/>
                        </a:lnTo>
                        <a:lnTo>
                          <a:pt x="8" y="0"/>
                        </a:lnTo>
                        <a:lnTo>
                          <a:pt x="12" y="0"/>
                        </a:lnTo>
                        <a:lnTo>
                          <a:pt x="12" y="4"/>
                        </a:lnTo>
                        <a:lnTo>
                          <a:pt x="8" y="8"/>
                        </a:lnTo>
                        <a:lnTo>
                          <a:pt x="8" y="12"/>
                        </a:lnTo>
                        <a:lnTo>
                          <a:pt x="8" y="16"/>
                        </a:lnTo>
                        <a:lnTo>
                          <a:pt x="12" y="16"/>
                        </a:lnTo>
                        <a:lnTo>
                          <a:pt x="15" y="16"/>
                        </a:lnTo>
                        <a:lnTo>
                          <a:pt x="15" y="20"/>
                        </a:lnTo>
                        <a:lnTo>
                          <a:pt x="19" y="20"/>
                        </a:lnTo>
                        <a:lnTo>
                          <a:pt x="19" y="24"/>
                        </a:lnTo>
                        <a:lnTo>
                          <a:pt x="23" y="24"/>
                        </a:lnTo>
                        <a:lnTo>
                          <a:pt x="27" y="24"/>
                        </a:lnTo>
                        <a:lnTo>
                          <a:pt x="27" y="28"/>
                        </a:lnTo>
                        <a:lnTo>
                          <a:pt x="31" y="28"/>
                        </a:lnTo>
                        <a:lnTo>
                          <a:pt x="31" y="32"/>
                        </a:lnTo>
                        <a:lnTo>
                          <a:pt x="35" y="36"/>
                        </a:lnTo>
                        <a:lnTo>
                          <a:pt x="27" y="48"/>
                        </a:lnTo>
                        <a:lnTo>
                          <a:pt x="27" y="52"/>
                        </a:lnTo>
                        <a:lnTo>
                          <a:pt x="27" y="57"/>
                        </a:lnTo>
                        <a:lnTo>
                          <a:pt x="23" y="61"/>
                        </a:lnTo>
                        <a:lnTo>
                          <a:pt x="12" y="61"/>
                        </a:lnTo>
                        <a:lnTo>
                          <a:pt x="8" y="65"/>
                        </a:lnTo>
                        <a:lnTo>
                          <a:pt x="8" y="61"/>
                        </a:lnTo>
                        <a:lnTo>
                          <a:pt x="8" y="57"/>
                        </a:lnTo>
                        <a:lnTo>
                          <a:pt x="4" y="57"/>
                        </a:lnTo>
                        <a:lnTo>
                          <a:pt x="8" y="57"/>
                        </a:lnTo>
                        <a:lnTo>
                          <a:pt x="4" y="57"/>
                        </a:lnTo>
                        <a:lnTo>
                          <a:pt x="8" y="57"/>
                        </a:lnTo>
                        <a:lnTo>
                          <a:pt x="8" y="52"/>
                        </a:lnTo>
                        <a:lnTo>
                          <a:pt x="8" y="48"/>
                        </a:lnTo>
                        <a:lnTo>
                          <a:pt x="12" y="48"/>
                        </a:lnTo>
                        <a:lnTo>
                          <a:pt x="12" y="44"/>
                        </a:lnTo>
                        <a:lnTo>
                          <a:pt x="12" y="40"/>
                        </a:lnTo>
                        <a:lnTo>
                          <a:pt x="15" y="40"/>
                        </a:lnTo>
                        <a:lnTo>
                          <a:pt x="15" y="36"/>
                        </a:lnTo>
                        <a:lnTo>
                          <a:pt x="15" y="32"/>
                        </a:lnTo>
                        <a:lnTo>
                          <a:pt x="15" y="28"/>
                        </a:lnTo>
                        <a:close/>
                      </a:path>
                    </a:pathLst>
                  </a:custGeom>
                  <a:solidFill>
                    <a:srgbClr val="FF0000"/>
                  </a:solidFill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11" name="Freeform 987">
                    <a:extLst>
                      <a:ext uri="{FF2B5EF4-FFF2-40B4-BE49-F238E27FC236}">
                        <a16:creationId xmlns:a16="http://schemas.microsoft.com/office/drawing/2014/main" id="{CC10361C-BD8B-1122-E1B6-BC580DED3F1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184" y="1960"/>
                    <a:ext cx="107" cy="108"/>
                  </a:xfrm>
                  <a:custGeom>
                    <a:avLst/>
                    <a:gdLst>
                      <a:gd name="T0" fmla="*/ 84 w 107"/>
                      <a:gd name="T1" fmla="*/ 8 h 109"/>
                      <a:gd name="T2" fmla="*/ 80 w 107"/>
                      <a:gd name="T3" fmla="*/ 16 h 109"/>
                      <a:gd name="T4" fmla="*/ 88 w 107"/>
                      <a:gd name="T5" fmla="*/ 20 h 109"/>
                      <a:gd name="T6" fmla="*/ 96 w 107"/>
                      <a:gd name="T7" fmla="*/ 16 h 109"/>
                      <a:gd name="T8" fmla="*/ 103 w 107"/>
                      <a:gd name="T9" fmla="*/ 20 h 109"/>
                      <a:gd name="T10" fmla="*/ 107 w 107"/>
                      <a:gd name="T11" fmla="*/ 28 h 109"/>
                      <a:gd name="T12" fmla="*/ 107 w 107"/>
                      <a:gd name="T13" fmla="*/ 40 h 109"/>
                      <a:gd name="T14" fmla="*/ 103 w 107"/>
                      <a:gd name="T15" fmla="*/ 48 h 109"/>
                      <a:gd name="T16" fmla="*/ 100 w 107"/>
                      <a:gd name="T17" fmla="*/ 57 h 109"/>
                      <a:gd name="T18" fmla="*/ 88 w 107"/>
                      <a:gd name="T19" fmla="*/ 57 h 109"/>
                      <a:gd name="T20" fmla="*/ 77 w 107"/>
                      <a:gd name="T21" fmla="*/ 57 h 109"/>
                      <a:gd name="T22" fmla="*/ 73 w 107"/>
                      <a:gd name="T23" fmla="*/ 65 h 109"/>
                      <a:gd name="T24" fmla="*/ 73 w 107"/>
                      <a:gd name="T25" fmla="*/ 61 h 109"/>
                      <a:gd name="T26" fmla="*/ 65 w 107"/>
                      <a:gd name="T27" fmla="*/ 69 h 109"/>
                      <a:gd name="T28" fmla="*/ 61 w 107"/>
                      <a:gd name="T29" fmla="*/ 77 h 109"/>
                      <a:gd name="T30" fmla="*/ 57 w 107"/>
                      <a:gd name="T31" fmla="*/ 85 h 109"/>
                      <a:gd name="T32" fmla="*/ 54 w 107"/>
                      <a:gd name="T33" fmla="*/ 93 h 109"/>
                      <a:gd name="T34" fmla="*/ 54 w 107"/>
                      <a:gd name="T35" fmla="*/ 105 h 109"/>
                      <a:gd name="T36" fmla="*/ 46 w 107"/>
                      <a:gd name="T37" fmla="*/ 105 h 109"/>
                      <a:gd name="T38" fmla="*/ 46 w 107"/>
                      <a:gd name="T39" fmla="*/ 101 h 109"/>
                      <a:gd name="T40" fmla="*/ 46 w 107"/>
                      <a:gd name="T41" fmla="*/ 89 h 109"/>
                      <a:gd name="T42" fmla="*/ 38 w 107"/>
                      <a:gd name="T43" fmla="*/ 85 h 109"/>
                      <a:gd name="T44" fmla="*/ 34 w 107"/>
                      <a:gd name="T45" fmla="*/ 85 h 109"/>
                      <a:gd name="T46" fmla="*/ 23 w 107"/>
                      <a:gd name="T47" fmla="*/ 85 h 109"/>
                      <a:gd name="T48" fmla="*/ 15 w 107"/>
                      <a:gd name="T49" fmla="*/ 89 h 109"/>
                      <a:gd name="T50" fmla="*/ 11 w 107"/>
                      <a:gd name="T51" fmla="*/ 89 h 109"/>
                      <a:gd name="T52" fmla="*/ 4 w 107"/>
                      <a:gd name="T53" fmla="*/ 93 h 109"/>
                      <a:gd name="T54" fmla="*/ 0 w 107"/>
                      <a:gd name="T55" fmla="*/ 85 h 109"/>
                      <a:gd name="T56" fmla="*/ 4 w 107"/>
                      <a:gd name="T57" fmla="*/ 77 h 109"/>
                      <a:gd name="T58" fmla="*/ 15 w 107"/>
                      <a:gd name="T59" fmla="*/ 81 h 109"/>
                      <a:gd name="T60" fmla="*/ 19 w 107"/>
                      <a:gd name="T61" fmla="*/ 73 h 109"/>
                      <a:gd name="T62" fmla="*/ 27 w 107"/>
                      <a:gd name="T63" fmla="*/ 69 h 109"/>
                      <a:gd name="T64" fmla="*/ 34 w 107"/>
                      <a:gd name="T65" fmla="*/ 73 h 109"/>
                      <a:gd name="T66" fmla="*/ 42 w 107"/>
                      <a:gd name="T67" fmla="*/ 77 h 109"/>
                      <a:gd name="T68" fmla="*/ 50 w 107"/>
                      <a:gd name="T69" fmla="*/ 73 h 109"/>
                      <a:gd name="T70" fmla="*/ 54 w 107"/>
                      <a:gd name="T71" fmla="*/ 65 h 109"/>
                      <a:gd name="T72" fmla="*/ 57 w 107"/>
                      <a:gd name="T73" fmla="*/ 57 h 109"/>
                      <a:gd name="T74" fmla="*/ 57 w 107"/>
                      <a:gd name="T75" fmla="*/ 44 h 109"/>
                      <a:gd name="T76" fmla="*/ 61 w 107"/>
                      <a:gd name="T77" fmla="*/ 36 h 109"/>
                      <a:gd name="T78" fmla="*/ 65 w 107"/>
                      <a:gd name="T79" fmla="*/ 28 h 109"/>
                      <a:gd name="T80" fmla="*/ 61 w 107"/>
                      <a:gd name="T81" fmla="*/ 28 h 109"/>
                      <a:gd name="T82" fmla="*/ 65 w 107"/>
                      <a:gd name="T83" fmla="*/ 24 h 109"/>
                      <a:gd name="T84" fmla="*/ 69 w 107"/>
                      <a:gd name="T85" fmla="*/ 16 h 109"/>
                      <a:gd name="T86" fmla="*/ 77 w 107"/>
                      <a:gd name="T87" fmla="*/ 12 h 109"/>
                      <a:gd name="T88" fmla="*/ 80 w 107"/>
                      <a:gd name="T89" fmla="*/ 0 h 10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</a:cxnLst>
                    <a:rect l="0" t="0" r="r" b="b"/>
                    <a:pathLst>
                      <a:path w="107" h="109">
                        <a:moveTo>
                          <a:pt x="80" y="0"/>
                        </a:moveTo>
                        <a:lnTo>
                          <a:pt x="84" y="4"/>
                        </a:lnTo>
                        <a:lnTo>
                          <a:pt x="84" y="8"/>
                        </a:lnTo>
                        <a:lnTo>
                          <a:pt x="80" y="8"/>
                        </a:lnTo>
                        <a:lnTo>
                          <a:pt x="80" y="12"/>
                        </a:lnTo>
                        <a:lnTo>
                          <a:pt x="80" y="16"/>
                        </a:lnTo>
                        <a:lnTo>
                          <a:pt x="84" y="16"/>
                        </a:lnTo>
                        <a:lnTo>
                          <a:pt x="84" y="20"/>
                        </a:lnTo>
                        <a:lnTo>
                          <a:pt x="88" y="20"/>
                        </a:lnTo>
                        <a:lnTo>
                          <a:pt x="92" y="20"/>
                        </a:lnTo>
                        <a:lnTo>
                          <a:pt x="92" y="16"/>
                        </a:lnTo>
                        <a:lnTo>
                          <a:pt x="96" y="16"/>
                        </a:lnTo>
                        <a:lnTo>
                          <a:pt x="96" y="20"/>
                        </a:lnTo>
                        <a:lnTo>
                          <a:pt x="100" y="20"/>
                        </a:lnTo>
                        <a:lnTo>
                          <a:pt x="103" y="20"/>
                        </a:lnTo>
                        <a:lnTo>
                          <a:pt x="103" y="24"/>
                        </a:lnTo>
                        <a:lnTo>
                          <a:pt x="103" y="28"/>
                        </a:lnTo>
                        <a:lnTo>
                          <a:pt x="107" y="28"/>
                        </a:lnTo>
                        <a:lnTo>
                          <a:pt x="107" y="32"/>
                        </a:lnTo>
                        <a:lnTo>
                          <a:pt x="107" y="36"/>
                        </a:lnTo>
                        <a:lnTo>
                          <a:pt x="107" y="40"/>
                        </a:lnTo>
                        <a:lnTo>
                          <a:pt x="107" y="44"/>
                        </a:lnTo>
                        <a:lnTo>
                          <a:pt x="103" y="44"/>
                        </a:lnTo>
                        <a:lnTo>
                          <a:pt x="103" y="48"/>
                        </a:lnTo>
                        <a:lnTo>
                          <a:pt x="103" y="52"/>
                        </a:lnTo>
                        <a:lnTo>
                          <a:pt x="100" y="52"/>
                        </a:lnTo>
                        <a:lnTo>
                          <a:pt x="100" y="57"/>
                        </a:lnTo>
                        <a:lnTo>
                          <a:pt x="96" y="57"/>
                        </a:lnTo>
                        <a:lnTo>
                          <a:pt x="92" y="57"/>
                        </a:lnTo>
                        <a:lnTo>
                          <a:pt x="88" y="57"/>
                        </a:lnTo>
                        <a:lnTo>
                          <a:pt x="84" y="57"/>
                        </a:lnTo>
                        <a:lnTo>
                          <a:pt x="80" y="57"/>
                        </a:lnTo>
                        <a:lnTo>
                          <a:pt x="77" y="57"/>
                        </a:lnTo>
                        <a:lnTo>
                          <a:pt x="77" y="61"/>
                        </a:lnTo>
                        <a:lnTo>
                          <a:pt x="77" y="65"/>
                        </a:lnTo>
                        <a:lnTo>
                          <a:pt x="73" y="65"/>
                        </a:lnTo>
                        <a:lnTo>
                          <a:pt x="73" y="61"/>
                        </a:lnTo>
                        <a:lnTo>
                          <a:pt x="73" y="65"/>
                        </a:lnTo>
                        <a:lnTo>
                          <a:pt x="73" y="61"/>
                        </a:lnTo>
                        <a:lnTo>
                          <a:pt x="73" y="65"/>
                        </a:lnTo>
                        <a:lnTo>
                          <a:pt x="69" y="65"/>
                        </a:lnTo>
                        <a:lnTo>
                          <a:pt x="65" y="69"/>
                        </a:lnTo>
                        <a:lnTo>
                          <a:pt x="61" y="69"/>
                        </a:lnTo>
                        <a:lnTo>
                          <a:pt x="61" y="73"/>
                        </a:lnTo>
                        <a:lnTo>
                          <a:pt x="61" y="77"/>
                        </a:lnTo>
                        <a:lnTo>
                          <a:pt x="57" y="77"/>
                        </a:lnTo>
                        <a:lnTo>
                          <a:pt x="57" y="81"/>
                        </a:lnTo>
                        <a:lnTo>
                          <a:pt x="57" y="85"/>
                        </a:lnTo>
                        <a:lnTo>
                          <a:pt x="54" y="85"/>
                        </a:lnTo>
                        <a:lnTo>
                          <a:pt x="54" y="89"/>
                        </a:lnTo>
                        <a:lnTo>
                          <a:pt x="54" y="93"/>
                        </a:lnTo>
                        <a:lnTo>
                          <a:pt x="54" y="97"/>
                        </a:lnTo>
                        <a:lnTo>
                          <a:pt x="54" y="101"/>
                        </a:lnTo>
                        <a:lnTo>
                          <a:pt x="54" y="105"/>
                        </a:lnTo>
                        <a:lnTo>
                          <a:pt x="50" y="105"/>
                        </a:lnTo>
                        <a:lnTo>
                          <a:pt x="46" y="109"/>
                        </a:lnTo>
                        <a:lnTo>
                          <a:pt x="46" y="105"/>
                        </a:lnTo>
                        <a:lnTo>
                          <a:pt x="42" y="105"/>
                        </a:lnTo>
                        <a:lnTo>
                          <a:pt x="42" y="101"/>
                        </a:lnTo>
                        <a:lnTo>
                          <a:pt x="46" y="101"/>
                        </a:lnTo>
                        <a:lnTo>
                          <a:pt x="46" y="97"/>
                        </a:lnTo>
                        <a:lnTo>
                          <a:pt x="46" y="93"/>
                        </a:lnTo>
                        <a:lnTo>
                          <a:pt x="46" y="89"/>
                        </a:lnTo>
                        <a:lnTo>
                          <a:pt x="42" y="89"/>
                        </a:lnTo>
                        <a:lnTo>
                          <a:pt x="42" y="85"/>
                        </a:lnTo>
                        <a:lnTo>
                          <a:pt x="38" y="85"/>
                        </a:lnTo>
                        <a:lnTo>
                          <a:pt x="38" y="81"/>
                        </a:lnTo>
                        <a:lnTo>
                          <a:pt x="34" y="81"/>
                        </a:lnTo>
                        <a:lnTo>
                          <a:pt x="34" y="85"/>
                        </a:lnTo>
                        <a:lnTo>
                          <a:pt x="31" y="85"/>
                        </a:lnTo>
                        <a:lnTo>
                          <a:pt x="27" y="85"/>
                        </a:lnTo>
                        <a:lnTo>
                          <a:pt x="23" y="85"/>
                        </a:lnTo>
                        <a:lnTo>
                          <a:pt x="19" y="85"/>
                        </a:lnTo>
                        <a:lnTo>
                          <a:pt x="15" y="85"/>
                        </a:lnTo>
                        <a:lnTo>
                          <a:pt x="15" y="89"/>
                        </a:lnTo>
                        <a:lnTo>
                          <a:pt x="11" y="89"/>
                        </a:lnTo>
                        <a:lnTo>
                          <a:pt x="11" y="85"/>
                        </a:lnTo>
                        <a:lnTo>
                          <a:pt x="11" y="89"/>
                        </a:lnTo>
                        <a:lnTo>
                          <a:pt x="8" y="89"/>
                        </a:lnTo>
                        <a:lnTo>
                          <a:pt x="4" y="89"/>
                        </a:lnTo>
                        <a:lnTo>
                          <a:pt x="4" y="93"/>
                        </a:lnTo>
                        <a:lnTo>
                          <a:pt x="4" y="89"/>
                        </a:lnTo>
                        <a:lnTo>
                          <a:pt x="0" y="89"/>
                        </a:lnTo>
                        <a:lnTo>
                          <a:pt x="0" y="85"/>
                        </a:lnTo>
                        <a:lnTo>
                          <a:pt x="0" y="81"/>
                        </a:lnTo>
                        <a:lnTo>
                          <a:pt x="4" y="81"/>
                        </a:lnTo>
                        <a:lnTo>
                          <a:pt x="4" y="77"/>
                        </a:lnTo>
                        <a:lnTo>
                          <a:pt x="8" y="77"/>
                        </a:lnTo>
                        <a:lnTo>
                          <a:pt x="11" y="81"/>
                        </a:lnTo>
                        <a:lnTo>
                          <a:pt x="15" y="81"/>
                        </a:lnTo>
                        <a:lnTo>
                          <a:pt x="15" y="77"/>
                        </a:lnTo>
                        <a:lnTo>
                          <a:pt x="19" y="77"/>
                        </a:lnTo>
                        <a:lnTo>
                          <a:pt x="19" y="73"/>
                        </a:lnTo>
                        <a:lnTo>
                          <a:pt x="23" y="73"/>
                        </a:lnTo>
                        <a:lnTo>
                          <a:pt x="27" y="73"/>
                        </a:lnTo>
                        <a:lnTo>
                          <a:pt x="27" y="69"/>
                        </a:lnTo>
                        <a:lnTo>
                          <a:pt x="27" y="73"/>
                        </a:lnTo>
                        <a:lnTo>
                          <a:pt x="31" y="73"/>
                        </a:lnTo>
                        <a:lnTo>
                          <a:pt x="34" y="73"/>
                        </a:lnTo>
                        <a:lnTo>
                          <a:pt x="38" y="73"/>
                        </a:lnTo>
                        <a:lnTo>
                          <a:pt x="38" y="77"/>
                        </a:lnTo>
                        <a:lnTo>
                          <a:pt x="42" y="77"/>
                        </a:lnTo>
                        <a:lnTo>
                          <a:pt x="46" y="77"/>
                        </a:lnTo>
                        <a:lnTo>
                          <a:pt x="50" y="77"/>
                        </a:lnTo>
                        <a:lnTo>
                          <a:pt x="50" y="73"/>
                        </a:lnTo>
                        <a:lnTo>
                          <a:pt x="50" y="69"/>
                        </a:lnTo>
                        <a:lnTo>
                          <a:pt x="54" y="69"/>
                        </a:lnTo>
                        <a:lnTo>
                          <a:pt x="54" y="65"/>
                        </a:lnTo>
                        <a:lnTo>
                          <a:pt x="54" y="61"/>
                        </a:lnTo>
                        <a:lnTo>
                          <a:pt x="54" y="57"/>
                        </a:lnTo>
                        <a:lnTo>
                          <a:pt x="57" y="57"/>
                        </a:lnTo>
                        <a:lnTo>
                          <a:pt x="57" y="52"/>
                        </a:lnTo>
                        <a:lnTo>
                          <a:pt x="57" y="48"/>
                        </a:lnTo>
                        <a:lnTo>
                          <a:pt x="57" y="44"/>
                        </a:lnTo>
                        <a:lnTo>
                          <a:pt x="57" y="40"/>
                        </a:lnTo>
                        <a:lnTo>
                          <a:pt x="57" y="36"/>
                        </a:lnTo>
                        <a:lnTo>
                          <a:pt x="61" y="36"/>
                        </a:lnTo>
                        <a:lnTo>
                          <a:pt x="61" y="32"/>
                        </a:lnTo>
                        <a:lnTo>
                          <a:pt x="65" y="32"/>
                        </a:lnTo>
                        <a:lnTo>
                          <a:pt x="65" y="28"/>
                        </a:lnTo>
                        <a:lnTo>
                          <a:pt x="61" y="28"/>
                        </a:lnTo>
                        <a:lnTo>
                          <a:pt x="65" y="28"/>
                        </a:lnTo>
                        <a:lnTo>
                          <a:pt x="61" y="28"/>
                        </a:lnTo>
                        <a:lnTo>
                          <a:pt x="65" y="28"/>
                        </a:lnTo>
                        <a:lnTo>
                          <a:pt x="61" y="24"/>
                        </a:lnTo>
                        <a:lnTo>
                          <a:pt x="65" y="24"/>
                        </a:lnTo>
                        <a:lnTo>
                          <a:pt x="65" y="20"/>
                        </a:lnTo>
                        <a:lnTo>
                          <a:pt x="69" y="20"/>
                        </a:lnTo>
                        <a:lnTo>
                          <a:pt x="69" y="16"/>
                        </a:lnTo>
                        <a:lnTo>
                          <a:pt x="69" y="12"/>
                        </a:lnTo>
                        <a:lnTo>
                          <a:pt x="73" y="12"/>
                        </a:lnTo>
                        <a:lnTo>
                          <a:pt x="77" y="12"/>
                        </a:lnTo>
                        <a:lnTo>
                          <a:pt x="77" y="8"/>
                        </a:lnTo>
                        <a:lnTo>
                          <a:pt x="77" y="4"/>
                        </a:lnTo>
                        <a:lnTo>
                          <a:pt x="80" y="0"/>
                        </a:lnTo>
                        <a:close/>
                      </a:path>
                    </a:pathLst>
                  </a:custGeom>
                  <a:solidFill>
                    <a:srgbClr val="FF0000"/>
                  </a:solidFill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12" name="Freeform 988">
                    <a:extLst>
                      <a:ext uri="{FF2B5EF4-FFF2-40B4-BE49-F238E27FC236}">
                        <a16:creationId xmlns:a16="http://schemas.microsoft.com/office/drawing/2014/main" id="{2C3D00AD-14D0-49F4-04DB-6E9DF99264A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29" y="1968"/>
                    <a:ext cx="84" cy="96"/>
                  </a:xfrm>
                  <a:custGeom>
                    <a:avLst/>
                    <a:gdLst>
                      <a:gd name="T0" fmla="*/ 19 w 84"/>
                      <a:gd name="T1" fmla="*/ 12 h 97"/>
                      <a:gd name="T2" fmla="*/ 26 w 84"/>
                      <a:gd name="T3" fmla="*/ 12 h 97"/>
                      <a:gd name="T4" fmla="*/ 34 w 84"/>
                      <a:gd name="T5" fmla="*/ 12 h 97"/>
                      <a:gd name="T6" fmla="*/ 34 w 84"/>
                      <a:gd name="T7" fmla="*/ 4 h 97"/>
                      <a:gd name="T8" fmla="*/ 42 w 84"/>
                      <a:gd name="T9" fmla="*/ 4 h 97"/>
                      <a:gd name="T10" fmla="*/ 49 w 84"/>
                      <a:gd name="T11" fmla="*/ 4 h 97"/>
                      <a:gd name="T12" fmla="*/ 53 w 84"/>
                      <a:gd name="T13" fmla="*/ 0 h 97"/>
                      <a:gd name="T14" fmla="*/ 61 w 84"/>
                      <a:gd name="T15" fmla="*/ 0 h 97"/>
                      <a:gd name="T16" fmla="*/ 61 w 84"/>
                      <a:gd name="T17" fmla="*/ 8 h 97"/>
                      <a:gd name="T18" fmla="*/ 61 w 84"/>
                      <a:gd name="T19" fmla="*/ 8 h 97"/>
                      <a:gd name="T20" fmla="*/ 69 w 84"/>
                      <a:gd name="T21" fmla="*/ 8 h 97"/>
                      <a:gd name="T22" fmla="*/ 69 w 84"/>
                      <a:gd name="T23" fmla="*/ 16 h 97"/>
                      <a:gd name="T24" fmla="*/ 76 w 84"/>
                      <a:gd name="T25" fmla="*/ 20 h 97"/>
                      <a:gd name="T26" fmla="*/ 76 w 84"/>
                      <a:gd name="T27" fmla="*/ 28 h 97"/>
                      <a:gd name="T28" fmla="*/ 72 w 84"/>
                      <a:gd name="T29" fmla="*/ 32 h 97"/>
                      <a:gd name="T30" fmla="*/ 76 w 84"/>
                      <a:gd name="T31" fmla="*/ 36 h 97"/>
                      <a:gd name="T32" fmla="*/ 84 w 84"/>
                      <a:gd name="T33" fmla="*/ 36 h 97"/>
                      <a:gd name="T34" fmla="*/ 80 w 84"/>
                      <a:gd name="T35" fmla="*/ 44 h 97"/>
                      <a:gd name="T36" fmla="*/ 80 w 84"/>
                      <a:gd name="T37" fmla="*/ 53 h 97"/>
                      <a:gd name="T38" fmla="*/ 76 w 84"/>
                      <a:gd name="T39" fmla="*/ 57 h 97"/>
                      <a:gd name="T40" fmla="*/ 72 w 84"/>
                      <a:gd name="T41" fmla="*/ 61 h 97"/>
                      <a:gd name="T42" fmla="*/ 69 w 84"/>
                      <a:gd name="T43" fmla="*/ 65 h 97"/>
                      <a:gd name="T44" fmla="*/ 65 w 84"/>
                      <a:gd name="T45" fmla="*/ 73 h 97"/>
                      <a:gd name="T46" fmla="*/ 57 w 84"/>
                      <a:gd name="T47" fmla="*/ 77 h 97"/>
                      <a:gd name="T48" fmla="*/ 53 w 84"/>
                      <a:gd name="T49" fmla="*/ 85 h 97"/>
                      <a:gd name="T50" fmla="*/ 46 w 84"/>
                      <a:gd name="T51" fmla="*/ 85 h 97"/>
                      <a:gd name="T52" fmla="*/ 42 w 84"/>
                      <a:gd name="T53" fmla="*/ 89 h 97"/>
                      <a:gd name="T54" fmla="*/ 38 w 84"/>
                      <a:gd name="T55" fmla="*/ 93 h 97"/>
                      <a:gd name="T56" fmla="*/ 34 w 84"/>
                      <a:gd name="T57" fmla="*/ 93 h 97"/>
                      <a:gd name="T58" fmla="*/ 30 w 84"/>
                      <a:gd name="T59" fmla="*/ 85 h 97"/>
                      <a:gd name="T60" fmla="*/ 26 w 84"/>
                      <a:gd name="T61" fmla="*/ 81 h 97"/>
                      <a:gd name="T62" fmla="*/ 19 w 84"/>
                      <a:gd name="T63" fmla="*/ 81 h 97"/>
                      <a:gd name="T64" fmla="*/ 15 w 84"/>
                      <a:gd name="T65" fmla="*/ 77 h 97"/>
                      <a:gd name="T66" fmla="*/ 11 w 84"/>
                      <a:gd name="T67" fmla="*/ 73 h 97"/>
                      <a:gd name="T68" fmla="*/ 3 w 84"/>
                      <a:gd name="T69" fmla="*/ 69 h 97"/>
                      <a:gd name="T70" fmla="*/ 0 w 84"/>
                      <a:gd name="T71" fmla="*/ 65 h 97"/>
                      <a:gd name="T72" fmla="*/ 3 w 84"/>
                      <a:gd name="T73" fmla="*/ 61 h 97"/>
                      <a:gd name="T74" fmla="*/ 7 w 84"/>
                      <a:gd name="T75" fmla="*/ 57 h 97"/>
                      <a:gd name="T76" fmla="*/ 7 w 84"/>
                      <a:gd name="T77" fmla="*/ 53 h 97"/>
                      <a:gd name="T78" fmla="*/ 11 w 84"/>
                      <a:gd name="T79" fmla="*/ 49 h 97"/>
                      <a:gd name="T80" fmla="*/ 15 w 84"/>
                      <a:gd name="T81" fmla="*/ 40 h 97"/>
                      <a:gd name="T82" fmla="*/ 19 w 84"/>
                      <a:gd name="T83" fmla="*/ 36 h 97"/>
                      <a:gd name="T84" fmla="*/ 26 w 84"/>
                      <a:gd name="T85" fmla="*/ 36 h 97"/>
                      <a:gd name="T86" fmla="*/ 26 w 84"/>
                      <a:gd name="T87" fmla="*/ 28 h 97"/>
                      <a:gd name="T88" fmla="*/ 26 w 84"/>
                      <a:gd name="T89" fmla="*/ 20 h 97"/>
                      <a:gd name="T90" fmla="*/ 23 w 84"/>
                      <a:gd name="T91" fmla="*/ 16 h 97"/>
                      <a:gd name="T92" fmla="*/ 19 w 84"/>
                      <a:gd name="T93" fmla="*/ 12 h 9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</a:cxnLst>
                    <a:rect l="0" t="0" r="r" b="b"/>
                    <a:pathLst>
                      <a:path w="84" h="97">
                        <a:moveTo>
                          <a:pt x="19" y="8"/>
                        </a:moveTo>
                        <a:lnTo>
                          <a:pt x="19" y="12"/>
                        </a:lnTo>
                        <a:lnTo>
                          <a:pt x="23" y="12"/>
                        </a:lnTo>
                        <a:lnTo>
                          <a:pt x="26" y="12"/>
                        </a:lnTo>
                        <a:lnTo>
                          <a:pt x="30" y="12"/>
                        </a:lnTo>
                        <a:lnTo>
                          <a:pt x="34" y="12"/>
                        </a:lnTo>
                        <a:lnTo>
                          <a:pt x="34" y="8"/>
                        </a:lnTo>
                        <a:lnTo>
                          <a:pt x="34" y="4"/>
                        </a:lnTo>
                        <a:lnTo>
                          <a:pt x="38" y="4"/>
                        </a:lnTo>
                        <a:lnTo>
                          <a:pt x="42" y="4"/>
                        </a:lnTo>
                        <a:lnTo>
                          <a:pt x="46" y="4"/>
                        </a:lnTo>
                        <a:lnTo>
                          <a:pt x="49" y="4"/>
                        </a:lnTo>
                        <a:lnTo>
                          <a:pt x="49" y="0"/>
                        </a:lnTo>
                        <a:lnTo>
                          <a:pt x="53" y="0"/>
                        </a:lnTo>
                        <a:lnTo>
                          <a:pt x="57" y="0"/>
                        </a:lnTo>
                        <a:lnTo>
                          <a:pt x="61" y="0"/>
                        </a:lnTo>
                        <a:lnTo>
                          <a:pt x="61" y="4"/>
                        </a:lnTo>
                        <a:lnTo>
                          <a:pt x="61" y="8"/>
                        </a:lnTo>
                        <a:lnTo>
                          <a:pt x="57" y="8"/>
                        </a:lnTo>
                        <a:lnTo>
                          <a:pt x="61" y="8"/>
                        </a:lnTo>
                        <a:lnTo>
                          <a:pt x="65" y="8"/>
                        </a:lnTo>
                        <a:lnTo>
                          <a:pt x="69" y="8"/>
                        </a:lnTo>
                        <a:lnTo>
                          <a:pt x="69" y="12"/>
                        </a:lnTo>
                        <a:lnTo>
                          <a:pt x="69" y="16"/>
                        </a:lnTo>
                        <a:lnTo>
                          <a:pt x="72" y="20"/>
                        </a:lnTo>
                        <a:lnTo>
                          <a:pt x="76" y="20"/>
                        </a:lnTo>
                        <a:lnTo>
                          <a:pt x="76" y="24"/>
                        </a:lnTo>
                        <a:lnTo>
                          <a:pt x="76" y="28"/>
                        </a:lnTo>
                        <a:lnTo>
                          <a:pt x="72" y="28"/>
                        </a:lnTo>
                        <a:lnTo>
                          <a:pt x="72" y="32"/>
                        </a:lnTo>
                        <a:lnTo>
                          <a:pt x="72" y="36"/>
                        </a:lnTo>
                        <a:lnTo>
                          <a:pt x="76" y="36"/>
                        </a:lnTo>
                        <a:lnTo>
                          <a:pt x="80" y="36"/>
                        </a:lnTo>
                        <a:lnTo>
                          <a:pt x="84" y="36"/>
                        </a:lnTo>
                        <a:lnTo>
                          <a:pt x="84" y="40"/>
                        </a:lnTo>
                        <a:lnTo>
                          <a:pt x="80" y="44"/>
                        </a:lnTo>
                        <a:lnTo>
                          <a:pt x="80" y="49"/>
                        </a:lnTo>
                        <a:lnTo>
                          <a:pt x="80" y="53"/>
                        </a:lnTo>
                        <a:lnTo>
                          <a:pt x="80" y="57"/>
                        </a:lnTo>
                        <a:lnTo>
                          <a:pt x="76" y="57"/>
                        </a:lnTo>
                        <a:lnTo>
                          <a:pt x="76" y="61"/>
                        </a:lnTo>
                        <a:lnTo>
                          <a:pt x="72" y="61"/>
                        </a:lnTo>
                        <a:lnTo>
                          <a:pt x="72" y="65"/>
                        </a:lnTo>
                        <a:lnTo>
                          <a:pt x="69" y="65"/>
                        </a:lnTo>
                        <a:lnTo>
                          <a:pt x="69" y="69"/>
                        </a:lnTo>
                        <a:lnTo>
                          <a:pt x="65" y="73"/>
                        </a:lnTo>
                        <a:lnTo>
                          <a:pt x="61" y="77"/>
                        </a:lnTo>
                        <a:lnTo>
                          <a:pt x="57" y="77"/>
                        </a:lnTo>
                        <a:lnTo>
                          <a:pt x="57" y="81"/>
                        </a:lnTo>
                        <a:lnTo>
                          <a:pt x="53" y="85"/>
                        </a:lnTo>
                        <a:lnTo>
                          <a:pt x="49" y="85"/>
                        </a:lnTo>
                        <a:lnTo>
                          <a:pt x="46" y="85"/>
                        </a:lnTo>
                        <a:lnTo>
                          <a:pt x="42" y="85"/>
                        </a:lnTo>
                        <a:lnTo>
                          <a:pt x="42" y="89"/>
                        </a:lnTo>
                        <a:lnTo>
                          <a:pt x="42" y="93"/>
                        </a:lnTo>
                        <a:lnTo>
                          <a:pt x="38" y="93"/>
                        </a:lnTo>
                        <a:lnTo>
                          <a:pt x="38" y="97"/>
                        </a:lnTo>
                        <a:lnTo>
                          <a:pt x="34" y="93"/>
                        </a:lnTo>
                        <a:lnTo>
                          <a:pt x="30" y="89"/>
                        </a:lnTo>
                        <a:lnTo>
                          <a:pt x="30" y="85"/>
                        </a:lnTo>
                        <a:lnTo>
                          <a:pt x="26" y="85"/>
                        </a:lnTo>
                        <a:lnTo>
                          <a:pt x="26" y="81"/>
                        </a:lnTo>
                        <a:lnTo>
                          <a:pt x="23" y="81"/>
                        </a:lnTo>
                        <a:lnTo>
                          <a:pt x="19" y="81"/>
                        </a:lnTo>
                        <a:lnTo>
                          <a:pt x="19" y="77"/>
                        </a:lnTo>
                        <a:lnTo>
                          <a:pt x="15" y="77"/>
                        </a:lnTo>
                        <a:lnTo>
                          <a:pt x="15" y="73"/>
                        </a:lnTo>
                        <a:lnTo>
                          <a:pt x="11" y="73"/>
                        </a:lnTo>
                        <a:lnTo>
                          <a:pt x="7" y="69"/>
                        </a:lnTo>
                        <a:lnTo>
                          <a:pt x="3" y="69"/>
                        </a:lnTo>
                        <a:lnTo>
                          <a:pt x="3" y="65"/>
                        </a:lnTo>
                        <a:lnTo>
                          <a:pt x="0" y="65"/>
                        </a:lnTo>
                        <a:lnTo>
                          <a:pt x="0" y="61"/>
                        </a:lnTo>
                        <a:lnTo>
                          <a:pt x="3" y="61"/>
                        </a:lnTo>
                        <a:lnTo>
                          <a:pt x="7" y="61"/>
                        </a:lnTo>
                        <a:lnTo>
                          <a:pt x="7" y="57"/>
                        </a:lnTo>
                        <a:lnTo>
                          <a:pt x="11" y="53"/>
                        </a:lnTo>
                        <a:lnTo>
                          <a:pt x="7" y="53"/>
                        </a:lnTo>
                        <a:lnTo>
                          <a:pt x="7" y="49"/>
                        </a:lnTo>
                        <a:lnTo>
                          <a:pt x="11" y="49"/>
                        </a:lnTo>
                        <a:lnTo>
                          <a:pt x="11" y="44"/>
                        </a:lnTo>
                        <a:lnTo>
                          <a:pt x="15" y="40"/>
                        </a:lnTo>
                        <a:lnTo>
                          <a:pt x="19" y="40"/>
                        </a:lnTo>
                        <a:lnTo>
                          <a:pt x="19" y="36"/>
                        </a:lnTo>
                        <a:lnTo>
                          <a:pt x="23" y="36"/>
                        </a:lnTo>
                        <a:lnTo>
                          <a:pt x="26" y="36"/>
                        </a:lnTo>
                        <a:lnTo>
                          <a:pt x="26" y="32"/>
                        </a:lnTo>
                        <a:lnTo>
                          <a:pt x="26" y="28"/>
                        </a:lnTo>
                        <a:lnTo>
                          <a:pt x="26" y="24"/>
                        </a:lnTo>
                        <a:lnTo>
                          <a:pt x="26" y="20"/>
                        </a:lnTo>
                        <a:lnTo>
                          <a:pt x="23" y="20"/>
                        </a:lnTo>
                        <a:lnTo>
                          <a:pt x="23" y="16"/>
                        </a:lnTo>
                        <a:lnTo>
                          <a:pt x="19" y="16"/>
                        </a:lnTo>
                        <a:lnTo>
                          <a:pt x="19" y="12"/>
                        </a:lnTo>
                        <a:lnTo>
                          <a:pt x="19" y="8"/>
                        </a:lnTo>
                        <a:close/>
                      </a:path>
                    </a:pathLst>
                  </a:custGeom>
                  <a:solidFill>
                    <a:srgbClr val="FF0000"/>
                  </a:solidFill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13" name="Freeform 989">
                    <a:extLst>
                      <a:ext uri="{FF2B5EF4-FFF2-40B4-BE49-F238E27FC236}">
                        <a16:creationId xmlns:a16="http://schemas.microsoft.com/office/drawing/2014/main" id="{F8BA7B1A-4B8F-770C-302D-BF85F6D4A60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17" y="1971"/>
                    <a:ext cx="38" cy="47"/>
                  </a:xfrm>
                  <a:custGeom>
                    <a:avLst/>
                    <a:gdLst>
                      <a:gd name="T0" fmla="*/ 8 w 38"/>
                      <a:gd name="T1" fmla="*/ 0 h 45"/>
                      <a:gd name="T2" fmla="*/ 12 w 38"/>
                      <a:gd name="T3" fmla="*/ 0 h 45"/>
                      <a:gd name="T4" fmla="*/ 15 w 38"/>
                      <a:gd name="T5" fmla="*/ 0 h 45"/>
                      <a:gd name="T6" fmla="*/ 15 w 38"/>
                      <a:gd name="T7" fmla="*/ 4 h 45"/>
                      <a:gd name="T8" fmla="*/ 19 w 38"/>
                      <a:gd name="T9" fmla="*/ 4 h 45"/>
                      <a:gd name="T10" fmla="*/ 23 w 38"/>
                      <a:gd name="T11" fmla="*/ 4 h 45"/>
                      <a:gd name="T12" fmla="*/ 27 w 38"/>
                      <a:gd name="T13" fmla="*/ 4 h 45"/>
                      <a:gd name="T14" fmla="*/ 31 w 38"/>
                      <a:gd name="T15" fmla="*/ 4 h 45"/>
                      <a:gd name="T16" fmla="*/ 31 w 38"/>
                      <a:gd name="T17" fmla="*/ 8 h 45"/>
                      <a:gd name="T18" fmla="*/ 31 w 38"/>
                      <a:gd name="T19" fmla="*/ 12 h 45"/>
                      <a:gd name="T20" fmla="*/ 35 w 38"/>
                      <a:gd name="T21" fmla="*/ 12 h 45"/>
                      <a:gd name="T22" fmla="*/ 35 w 38"/>
                      <a:gd name="T23" fmla="*/ 16 h 45"/>
                      <a:gd name="T24" fmla="*/ 38 w 38"/>
                      <a:gd name="T25" fmla="*/ 16 h 45"/>
                      <a:gd name="T26" fmla="*/ 38 w 38"/>
                      <a:gd name="T27" fmla="*/ 20 h 45"/>
                      <a:gd name="T28" fmla="*/ 38 w 38"/>
                      <a:gd name="T29" fmla="*/ 24 h 45"/>
                      <a:gd name="T30" fmla="*/ 38 w 38"/>
                      <a:gd name="T31" fmla="*/ 28 h 45"/>
                      <a:gd name="T32" fmla="*/ 38 w 38"/>
                      <a:gd name="T33" fmla="*/ 32 h 45"/>
                      <a:gd name="T34" fmla="*/ 35 w 38"/>
                      <a:gd name="T35" fmla="*/ 32 h 45"/>
                      <a:gd name="T36" fmla="*/ 31 w 38"/>
                      <a:gd name="T37" fmla="*/ 32 h 45"/>
                      <a:gd name="T38" fmla="*/ 31 w 38"/>
                      <a:gd name="T39" fmla="*/ 36 h 45"/>
                      <a:gd name="T40" fmla="*/ 27 w 38"/>
                      <a:gd name="T41" fmla="*/ 36 h 45"/>
                      <a:gd name="T42" fmla="*/ 23 w 38"/>
                      <a:gd name="T43" fmla="*/ 40 h 45"/>
                      <a:gd name="T44" fmla="*/ 23 w 38"/>
                      <a:gd name="T45" fmla="*/ 45 h 45"/>
                      <a:gd name="T46" fmla="*/ 19 w 38"/>
                      <a:gd name="T47" fmla="*/ 45 h 45"/>
                      <a:gd name="T48" fmla="*/ 15 w 38"/>
                      <a:gd name="T49" fmla="*/ 40 h 45"/>
                      <a:gd name="T50" fmla="*/ 15 w 38"/>
                      <a:gd name="T51" fmla="*/ 36 h 45"/>
                      <a:gd name="T52" fmla="*/ 12 w 38"/>
                      <a:gd name="T53" fmla="*/ 36 h 45"/>
                      <a:gd name="T54" fmla="*/ 12 w 38"/>
                      <a:gd name="T55" fmla="*/ 32 h 45"/>
                      <a:gd name="T56" fmla="*/ 12 w 38"/>
                      <a:gd name="T57" fmla="*/ 28 h 45"/>
                      <a:gd name="T58" fmla="*/ 8 w 38"/>
                      <a:gd name="T59" fmla="*/ 28 h 45"/>
                      <a:gd name="T60" fmla="*/ 8 w 38"/>
                      <a:gd name="T61" fmla="*/ 24 h 45"/>
                      <a:gd name="T62" fmla="*/ 8 w 38"/>
                      <a:gd name="T63" fmla="*/ 20 h 45"/>
                      <a:gd name="T64" fmla="*/ 8 w 38"/>
                      <a:gd name="T65" fmla="*/ 16 h 45"/>
                      <a:gd name="T66" fmla="*/ 4 w 38"/>
                      <a:gd name="T67" fmla="*/ 16 h 45"/>
                      <a:gd name="T68" fmla="*/ 4 w 38"/>
                      <a:gd name="T69" fmla="*/ 12 h 45"/>
                      <a:gd name="T70" fmla="*/ 0 w 38"/>
                      <a:gd name="T71" fmla="*/ 8 h 45"/>
                      <a:gd name="T72" fmla="*/ 0 w 38"/>
                      <a:gd name="T73" fmla="*/ 4 h 45"/>
                      <a:gd name="T74" fmla="*/ 0 w 38"/>
                      <a:gd name="T75" fmla="*/ 0 h 45"/>
                      <a:gd name="T76" fmla="*/ 4 w 38"/>
                      <a:gd name="T77" fmla="*/ 0 h 45"/>
                      <a:gd name="T78" fmla="*/ 8 w 38"/>
                      <a:gd name="T79" fmla="*/ 0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</a:cxnLst>
                    <a:rect l="0" t="0" r="r" b="b"/>
                    <a:pathLst>
                      <a:path w="38" h="45">
                        <a:moveTo>
                          <a:pt x="8" y="0"/>
                        </a:moveTo>
                        <a:lnTo>
                          <a:pt x="12" y="0"/>
                        </a:lnTo>
                        <a:lnTo>
                          <a:pt x="15" y="0"/>
                        </a:lnTo>
                        <a:lnTo>
                          <a:pt x="15" y="4"/>
                        </a:lnTo>
                        <a:lnTo>
                          <a:pt x="19" y="4"/>
                        </a:lnTo>
                        <a:lnTo>
                          <a:pt x="23" y="4"/>
                        </a:lnTo>
                        <a:lnTo>
                          <a:pt x="27" y="4"/>
                        </a:lnTo>
                        <a:lnTo>
                          <a:pt x="31" y="4"/>
                        </a:lnTo>
                        <a:lnTo>
                          <a:pt x="31" y="8"/>
                        </a:lnTo>
                        <a:lnTo>
                          <a:pt x="31" y="12"/>
                        </a:lnTo>
                        <a:lnTo>
                          <a:pt x="35" y="12"/>
                        </a:lnTo>
                        <a:lnTo>
                          <a:pt x="35" y="16"/>
                        </a:lnTo>
                        <a:lnTo>
                          <a:pt x="38" y="16"/>
                        </a:lnTo>
                        <a:lnTo>
                          <a:pt x="38" y="20"/>
                        </a:lnTo>
                        <a:lnTo>
                          <a:pt x="38" y="24"/>
                        </a:lnTo>
                        <a:lnTo>
                          <a:pt x="38" y="28"/>
                        </a:lnTo>
                        <a:lnTo>
                          <a:pt x="38" y="32"/>
                        </a:lnTo>
                        <a:lnTo>
                          <a:pt x="35" y="32"/>
                        </a:lnTo>
                        <a:lnTo>
                          <a:pt x="31" y="32"/>
                        </a:lnTo>
                        <a:lnTo>
                          <a:pt x="31" y="36"/>
                        </a:lnTo>
                        <a:lnTo>
                          <a:pt x="27" y="36"/>
                        </a:lnTo>
                        <a:lnTo>
                          <a:pt x="23" y="40"/>
                        </a:lnTo>
                        <a:lnTo>
                          <a:pt x="23" y="45"/>
                        </a:lnTo>
                        <a:lnTo>
                          <a:pt x="19" y="45"/>
                        </a:lnTo>
                        <a:lnTo>
                          <a:pt x="15" y="40"/>
                        </a:lnTo>
                        <a:lnTo>
                          <a:pt x="15" y="36"/>
                        </a:lnTo>
                        <a:lnTo>
                          <a:pt x="12" y="36"/>
                        </a:lnTo>
                        <a:lnTo>
                          <a:pt x="12" y="32"/>
                        </a:lnTo>
                        <a:lnTo>
                          <a:pt x="12" y="28"/>
                        </a:lnTo>
                        <a:lnTo>
                          <a:pt x="8" y="28"/>
                        </a:lnTo>
                        <a:lnTo>
                          <a:pt x="8" y="24"/>
                        </a:lnTo>
                        <a:lnTo>
                          <a:pt x="8" y="20"/>
                        </a:lnTo>
                        <a:lnTo>
                          <a:pt x="8" y="16"/>
                        </a:lnTo>
                        <a:lnTo>
                          <a:pt x="4" y="16"/>
                        </a:lnTo>
                        <a:lnTo>
                          <a:pt x="4" y="12"/>
                        </a:lnTo>
                        <a:lnTo>
                          <a:pt x="0" y="8"/>
                        </a:lnTo>
                        <a:lnTo>
                          <a:pt x="0" y="4"/>
                        </a:lnTo>
                        <a:lnTo>
                          <a:pt x="0" y="0"/>
                        </a:lnTo>
                        <a:lnTo>
                          <a:pt x="4" y="0"/>
                        </a:lnTo>
                        <a:lnTo>
                          <a:pt x="8" y="0"/>
                        </a:lnTo>
                        <a:close/>
                      </a:path>
                    </a:pathLst>
                  </a:custGeom>
                  <a:solidFill>
                    <a:srgbClr val="FF0000"/>
                  </a:solidFill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14" name="Freeform 990">
                    <a:extLst>
                      <a:ext uri="{FF2B5EF4-FFF2-40B4-BE49-F238E27FC236}">
                        <a16:creationId xmlns:a16="http://schemas.microsoft.com/office/drawing/2014/main" id="{4075719C-117A-210B-08B1-CD6073B758F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395" y="1975"/>
                    <a:ext cx="150" cy="93"/>
                  </a:xfrm>
                  <a:custGeom>
                    <a:avLst/>
                    <a:gdLst>
                      <a:gd name="T0" fmla="*/ 54 w 149"/>
                      <a:gd name="T1" fmla="*/ 4 h 93"/>
                      <a:gd name="T2" fmla="*/ 54 w 149"/>
                      <a:gd name="T3" fmla="*/ 8 h 93"/>
                      <a:gd name="T4" fmla="*/ 61 w 149"/>
                      <a:gd name="T5" fmla="*/ 12 h 93"/>
                      <a:gd name="T6" fmla="*/ 73 w 149"/>
                      <a:gd name="T7" fmla="*/ 12 h 93"/>
                      <a:gd name="T8" fmla="*/ 84 w 149"/>
                      <a:gd name="T9" fmla="*/ 12 h 93"/>
                      <a:gd name="T10" fmla="*/ 92 w 149"/>
                      <a:gd name="T11" fmla="*/ 8 h 93"/>
                      <a:gd name="T12" fmla="*/ 100 w 149"/>
                      <a:gd name="T13" fmla="*/ 12 h 93"/>
                      <a:gd name="T14" fmla="*/ 107 w 149"/>
                      <a:gd name="T15" fmla="*/ 16 h 93"/>
                      <a:gd name="T16" fmla="*/ 119 w 149"/>
                      <a:gd name="T17" fmla="*/ 16 h 93"/>
                      <a:gd name="T18" fmla="*/ 126 w 149"/>
                      <a:gd name="T19" fmla="*/ 12 h 93"/>
                      <a:gd name="T20" fmla="*/ 130 w 149"/>
                      <a:gd name="T21" fmla="*/ 20 h 93"/>
                      <a:gd name="T22" fmla="*/ 138 w 149"/>
                      <a:gd name="T23" fmla="*/ 24 h 93"/>
                      <a:gd name="T24" fmla="*/ 138 w 149"/>
                      <a:gd name="T25" fmla="*/ 36 h 93"/>
                      <a:gd name="T26" fmla="*/ 138 w 149"/>
                      <a:gd name="T27" fmla="*/ 41 h 93"/>
                      <a:gd name="T28" fmla="*/ 138 w 149"/>
                      <a:gd name="T29" fmla="*/ 45 h 93"/>
                      <a:gd name="T30" fmla="*/ 142 w 149"/>
                      <a:gd name="T31" fmla="*/ 53 h 93"/>
                      <a:gd name="T32" fmla="*/ 142 w 149"/>
                      <a:gd name="T33" fmla="*/ 57 h 93"/>
                      <a:gd name="T34" fmla="*/ 142 w 149"/>
                      <a:gd name="T35" fmla="*/ 61 h 93"/>
                      <a:gd name="T36" fmla="*/ 146 w 149"/>
                      <a:gd name="T37" fmla="*/ 69 h 93"/>
                      <a:gd name="T38" fmla="*/ 149 w 149"/>
                      <a:gd name="T39" fmla="*/ 73 h 93"/>
                      <a:gd name="T40" fmla="*/ 142 w 149"/>
                      <a:gd name="T41" fmla="*/ 77 h 93"/>
                      <a:gd name="T42" fmla="*/ 134 w 149"/>
                      <a:gd name="T43" fmla="*/ 81 h 93"/>
                      <a:gd name="T44" fmla="*/ 123 w 149"/>
                      <a:gd name="T45" fmla="*/ 81 h 93"/>
                      <a:gd name="T46" fmla="*/ 119 w 149"/>
                      <a:gd name="T47" fmla="*/ 81 h 93"/>
                      <a:gd name="T48" fmla="*/ 111 w 149"/>
                      <a:gd name="T49" fmla="*/ 85 h 93"/>
                      <a:gd name="T50" fmla="*/ 103 w 149"/>
                      <a:gd name="T51" fmla="*/ 89 h 93"/>
                      <a:gd name="T52" fmla="*/ 96 w 149"/>
                      <a:gd name="T53" fmla="*/ 93 h 93"/>
                      <a:gd name="T54" fmla="*/ 84 w 149"/>
                      <a:gd name="T55" fmla="*/ 93 h 93"/>
                      <a:gd name="T56" fmla="*/ 77 w 149"/>
                      <a:gd name="T57" fmla="*/ 89 h 93"/>
                      <a:gd name="T58" fmla="*/ 73 w 149"/>
                      <a:gd name="T59" fmla="*/ 89 h 93"/>
                      <a:gd name="T60" fmla="*/ 65 w 149"/>
                      <a:gd name="T61" fmla="*/ 85 h 93"/>
                      <a:gd name="T62" fmla="*/ 65 w 149"/>
                      <a:gd name="T63" fmla="*/ 89 h 93"/>
                      <a:gd name="T64" fmla="*/ 61 w 149"/>
                      <a:gd name="T65" fmla="*/ 81 h 93"/>
                      <a:gd name="T66" fmla="*/ 57 w 149"/>
                      <a:gd name="T67" fmla="*/ 81 h 93"/>
                      <a:gd name="T68" fmla="*/ 54 w 149"/>
                      <a:gd name="T69" fmla="*/ 81 h 93"/>
                      <a:gd name="T70" fmla="*/ 54 w 149"/>
                      <a:gd name="T71" fmla="*/ 77 h 93"/>
                      <a:gd name="T72" fmla="*/ 46 w 149"/>
                      <a:gd name="T73" fmla="*/ 77 h 93"/>
                      <a:gd name="T74" fmla="*/ 50 w 149"/>
                      <a:gd name="T75" fmla="*/ 77 h 93"/>
                      <a:gd name="T76" fmla="*/ 50 w 149"/>
                      <a:gd name="T77" fmla="*/ 81 h 93"/>
                      <a:gd name="T78" fmla="*/ 42 w 149"/>
                      <a:gd name="T79" fmla="*/ 81 h 93"/>
                      <a:gd name="T80" fmla="*/ 42 w 149"/>
                      <a:gd name="T81" fmla="*/ 77 h 93"/>
                      <a:gd name="T82" fmla="*/ 38 w 149"/>
                      <a:gd name="T83" fmla="*/ 77 h 93"/>
                      <a:gd name="T84" fmla="*/ 34 w 149"/>
                      <a:gd name="T85" fmla="*/ 69 h 93"/>
                      <a:gd name="T86" fmla="*/ 31 w 149"/>
                      <a:gd name="T87" fmla="*/ 69 h 93"/>
                      <a:gd name="T88" fmla="*/ 34 w 149"/>
                      <a:gd name="T89" fmla="*/ 69 h 93"/>
                      <a:gd name="T90" fmla="*/ 31 w 149"/>
                      <a:gd name="T91" fmla="*/ 65 h 93"/>
                      <a:gd name="T92" fmla="*/ 23 w 149"/>
                      <a:gd name="T93" fmla="*/ 61 h 93"/>
                      <a:gd name="T94" fmla="*/ 19 w 149"/>
                      <a:gd name="T95" fmla="*/ 61 h 93"/>
                      <a:gd name="T96" fmla="*/ 11 w 149"/>
                      <a:gd name="T97" fmla="*/ 57 h 93"/>
                      <a:gd name="T98" fmla="*/ 4 w 149"/>
                      <a:gd name="T99" fmla="*/ 53 h 93"/>
                      <a:gd name="T100" fmla="*/ 4 w 149"/>
                      <a:gd name="T101" fmla="*/ 49 h 93"/>
                      <a:gd name="T102" fmla="*/ 15 w 149"/>
                      <a:gd name="T103" fmla="*/ 45 h 93"/>
                      <a:gd name="T104" fmla="*/ 27 w 149"/>
                      <a:gd name="T105" fmla="*/ 45 h 93"/>
                      <a:gd name="T106" fmla="*/ 34 w 149"/>
                      <a:gd name="T107" fmla="*/ 49 h 93"/>
                      <a:gd name="T108" fmla="*/ 46 w 149"/>
                      <a:gd name="T109" fmla="*/ 53 h 93"/>
                      <a:gd name="T110" fmla="*/ 54 w 149"/>
                      <a:gd name="T111" fmla="*/ 49 h 93"/>
                      <a:gd name="T112" fmla="*/ 50 w 149"/>
                      <a:gd name="T113" fmla="*/ 41 h 93"/>
                      <a:gd name="T114" fmla="*/ 46 w 149"/>
                      <a:gd name="T115" fmla="*/ 32 h 93"/>
                      <a:gd name="T116" fmla="*/ 38 w 149"/>
                      <a:gd name="T117" fmla="*/ 24 h 93"/>
                      <a:gd name="T118" fmla="*/ 38 w 149"/>
                      <a:gd name="T119" fmla="*/ 12 h 93"/>
                      <a:gd name="T120" fmla="*/ 46 w 149"/>
                      <a:gd name="T121" fmla="*/ 8 h 93"/>
                      <a:gd name="T122" fmla="*/ 50 w 149"/>
                      <a:gd name="T123" fmla="*/ 0 h 9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  <a:cxn ang="0">
                        <a:pos x="T122" y="T123"/>
                      </a:cxn>
                    </a:cxnLst>
                    <a:rect l="0" t="0" r="r" b="b"/>
                    <a:pathLst>
                      <a:path w="149" h="93">
                        <a:moveTo>
                          <a:pt x="50" y="0"/>
                        </a:moveTo>
                        <a:lnTo>
                          <a:pt x="50" y="4"/>
                        </a:lnTo>
                        <a:lnTo>
                          <a:pt x="54" y="4"/>
                        </a:lnTo>
                        <a:lnTo>
                          <a:pt x="54" y="8"/>
                        </a:lnTo>
                        <a:lnTo>
                          <a:pt x="54" y="4"/>
                        </a:lnTo>
                        <a:lnTo>
                          <a:pt x="54" y="8"/>
                        </a:lnTo>
                        <a:lnTo>
                          <a:pt x="57" y="8"/>
                        </a:lnTo>
                        <a:lnTo>
                          <a:pt x="61" y="8"/>
                        </a:lnTo>
                        <a:lnTo>
                          <a:pt x="61" y="12"/>
                        </a:lnTo>
                        <a:lnTo>
                          <a:pt x="65" y="12"/>
                        </a:lnTo>
                        <a:lnTo>
                          <a:pt x="69" y="12"/>
                        </a:lnTo>
                        <a:lnTo>
                          <a:pt x="73" y="12"/>
                        </a:lnTo>
                        <a:lnTo>
                          <a:pt x="77" y="12"/>
                        </a:lnTo>
                        <a:lnTo>
                          <a:pt x="80" y="12"/>
                        </a:lnTo>
                        <a:lnTo>
                          <a:pt x="84" y="12"/>
                        </a:lnTo>
                        <a:lnTo>
                          <a:pt x="88" y="12"/>
                        </a:lnTo>
                        <a:lnTo>
                          <a:pt x="92" y="12"/>
                        </a:lnTo>
                        <a:lnTo>
                          <a:pt x="92" y="8"/>
                        </a:lnTo>
                        <a:lnTo>
                          <a:pt x="96" y="8"/>
                        </a:lnTo>
                        <a:lnTo>
                          <a:pt x="100" y="8"/>
                        </a:lnTo>
                        <a:lnTo>
                          <a:pt x="100" y="12"/>
                        </a:lnTo>
                        <a:lnTo>
                          <a:pt x="103" y="12"/>
                        </a:lnTo>
                        <a:lnTo>
                          <a:pt x="107" y="12"/>
                        </a:lnTo>
                        <a:lnTo>
                          <a:pt x="107" y="16"/>
                        </a:lnTo>
                        <a:lnTo>
                          <a:pt x="111" y="16"/>
                        </a:lnTo>
                        <a:lnTo>
                          <a:pt x="115" y="16"/>
                        </a:lnTo>
                        <a:lnTo>
                          <a:pt x="119" y="16"/>
                        </a:lnTo>
                        <a:lnTo>
                          <a:pt x="123" y="16"/>
                        </a:lnTo>
                        <a:lnTo>
                          <a:pt x="123" y="12"/>
                        </a:lnTo>
                        <a:lnTo>
                          <a:pt x="126" y="12"/>
                        </a:lnTo>
                        <a:lnTo>
                          <a:pt x="126" y="16"/>
                        </a:lnTo>
                        <a:lnTo>
                          <a:pt x="130" y="16"/>
                        </a:lnTo>
                        <a:lnTo>
                          <a:pt x="130" y="20"/>
                        </a:lnTo>
                        <a:lnTo>
                          <a:pt x="134" y="20"/>
                        </a:lnTo>
                        <a:lnTo>
                          <a:pt x="134" y="24"/>
                        </a:lnTo>
                        <a:lnTo>
                          <a:pt x="138" y="24"/>
                        </a:lnTo>
                        <a:lnTo>
                          <a:pt x="138" y="28"/>
                        </a:lnTo>
                        <a:lnTo>
                          <a:pt x="138" y="32"/>
                        </a:lnTo>
                        <a:lnTo>
                          <a:pt x="138" y="36"/>
                        </a:lnTo>
                        <a:lnTo>
                          <a:pt x="142" y="36"/>
                        </a:lnTo>
                        <a:lnTo>
                          <a:pt x="142" y="41"/>
                        </a:lnTo>
                        <a:lnTo>
                          <a:pt x="138" y="41"/>
                        </a:lnTo>
                        <a:lnTo>
                          <a:pt x="142" y="41"/>
                        </a:lnTo>
                        <a:lnTo>
                          <a:pt x="142" y="45"/>
                        </a:lnTo>
                        <a:lnTo>
                          <a:pt x="138" y="45"/>
                        </a:lnTo>
                        <a:lnTo>
                          <a:pt x="138" y="49"/>
                        </a:lnTo>
                        <a:lnTo>
                          <a:pt x="138" y="53"/>
                        </a:lnTo>
                        <a:lnTo>
                          <a:pt x="142" y="53"/>
                        </a:lnTo>
                        <a:lnTo>
                          <a:pt x="142" y="57"/>
                        </a:lnTo>
                        <a:lnTo>
                          <a:pt x="138" y="57"/>
                        </a:lnTo>
                        <a:lnTo>
                          <a:pt x="142" y="57"/>
                        </a:lnTo>
                        <a:lnTo>
                          <a:pt x="138" y="57"/>
                        </a:lnTo>
                        <a:lnTo>
                          <a:pt x="142" y="57"/>
                        </a:lnTo>
                        <a:lnTo>
                          <a:pt x="142" y="61"/>
                        </a:lnTo>
                        <a:lnTo>
                          <a:pt x="142" y="65"/>
                        </a:lnTo>
                        <a:lnTo>
                          <a:pt x="146" y="65"/>
                        </a:lnTo>
                        <a:lnTo>
                          <a:pt x="146" y="69"/>
                        </a:lnTo>
                        <a:lnTo>
                          <a:pt x="149" y="69"/>
                        </a:lnTo>
                        <a:lnTo>
                          <a:pt x="146" y="73"/>
                        </a:lnTo>
                        <a:lnTo>
                          <a:pt x="149" y="73"/>
                        </a:lnTo>
                        <a:lnTo>
                          <a:pt x="146" y="73"/>
                        </a:lnTo>
                        <a:lnTo>
                          <a:pt x="146" y="77"/>
                        </a:lnTo>
                        <a:lnTo>
                          <a:pt x="142" y="77"/>
                        </a:lnTo>
                        <a:lnTo>
                          <a:pt x="138" y="77"/>
                        </a:lnTo>
                        <a:lnTo>
                          <a:pt x="138" y="81"/>
                        </a:lnTo>
                        <a:lnTo>
                          <a:pt x="134" y="81"/>
                        </a:lnTo>
                        <a:lnTo>
                          <a:pt x="130" y="81"/>
                        </a:lnTo>
                        <a:lnTo>
                          <a:pt x="126" y="81"/>
                        </a:lnTo>
                        <a:lnTo>
                          <a:pt x="123" y="81"/>
                        </a:lnTo>
                        <a:lnTo>
                          <a:pt x="119" y="81"/>
                        </a:lnTo>
                        <a:lnTo>
                          <a:pt x="119" y="85"/>
                        </a:lnTo>
                        <a:lnTo>
                          <a:pt x="119" y="81"/>
                        </a:lnTo>
                        <a:lnTo>
                          <a:pt x="115" y="81"/>
                        </a:lnTo>
                        <a:lnTo>
                          <a:pt x="111" y="81"/>
                        </a:lnTo>
                        <a:lnTo>
                          <a:pt x="111" y="85"/>
                        </a:lnTo>
                        <a:lnTo>
                          <a:pt x="107" y="85"/>
                        </a:lnTo>
                        <a:lnTo>
                          <a:pt x="107" y="89"/>
                        </a:lnTo>
                        <a:lnTo>
                          <a:pt x="103" y="89"/>
                        </a:lnTo>
                        <a:lnTo>
                          <a:pt x="103" y="93"/>
                        </a:lnTo>
                        <a:lnTo>
                          <a:pt x="100" y="93"/>
                        </a:lnTo>
                        <a:lnTo>
                          <a:pt x="96" y="93"/>
                        </a:lnTo>
                        <a:lnTo>
                          <a:pt x="92" y="93"/>
                        </a:lnTo>
                        <a:lnTo>
                          <a:pt x="88" y="93"/>
                        </a:lnTo>
                        <a:lnTo>
                          <a:pt x="84" y="93"/>
                        </a:lnTo>
                        <a:lnTo>
                          <a:pt x="80" y="93"/>
                        </a:lnTo>
                        <a:lnTo>
                          <a:pt x="80" y="89"/>
                        </a:lnTo>
                        <a:lnTo>
                          <a:pt x="77" y="89"/>
                        </a:lnTo>
                        <a:lnTo>
                          <a:pt x="77" y="85"/>
                        </a:lnTo>
                        <a:lnTo>
                          <a:pt x="77" y="89"/>
                        </a:lnTo>
                        <a:lnTo>
                          <a:pt x="73" y="89"/>
                        </a:lnTo>
                        <a:lnTo>
                          <a:pt x="69" y="89"/>
                        </a:lnTo>
                        <a:lnTo>
                          <a:pt x="69" y="85"/>
                        </a:lnTo>
                        <a:lnTo>
                          <a:pt x="65" y="85"/>
                        </a:lnTo>
                        <a:lnTo>
                          <a:pt x="65" y="81"/>
                        </a:lnTo>
                        <a:lnTo>
                          <a:pt x="65" y="85"/>
                        </a:lnTo>
                        <a:lnTo>
                          <a:pt x="65" y="89"/>
                        </a:lnTo>
                        <a:lnTo>
                          <a:pt x="65" y="85"/>
                        </a:lnTo>
                        <a:lnTo>
                          <a:pt x="61" y="85"/>
                        </a:lnTo>
                        <a:lnTo>
                          <a:pt x="61" y="81"/>
                        </a:lnTo>
                        <a:lnTo>
                          <a:pt x="57" y="81"/>
                        </a:lnTo>
                        <a:lnTo>
                          <a:pt x="57" y="85"/>
                        </a:lnTo>
                        <a:lnTo>
                          <a:pt x="57" y="81"/>
                        </a:lnTo>
                        <a:lnTo>
                          <a:pt x="57" y="85"/>
                        </a:lnTo>
                        <a:lnTo>
                          <a:pt x="57" y="81"/>
                        </a:lnTo>
                        <a:lnTo>
                          <a:pt x="54" y="81"/>
                        </a:lnTo>
                        <a:lnTo>
                          <a:pt x="54" y="77"/>
                        </a:lnTo>
                        <a:lnTo>
                          <a:pt x="54" y="81"/>
                        </a:lnTo>
                        <a:lnTo>
                          <a:pt x="54" y="77"/>
                        </a:lnTo>
                        <a:lnTo>
                          <a:pt x="50" y="81"/>
                        </a:lnTo>
                        <a:lnTo>
                          <a:pt x="50" y="77"/>
                        </a:lnTo>
                        <a:lnTo>
                          <a:pt x="46" y="77"/>
                        </a:lnTo>
                        <a:lnTo>
                          <a:pt x="50" y="77"/>
                        </a:lnTo>
                        <a:lnTo>
                          <a:pt x="50" y="81"/>
                        </a:lnTo>
                        <a:lnTo>
                          <a:pt x="50" y="77"/>
                        </a:lnTo>
                        <a:lnTo>
                          <a:pt x="46" y="77"/>
                        </a:lnTo>
                        <a:lnTo>
                          <a:pt x="46" y="81"/>
                        </a:lnTo>
                        <a:lnTo>
                          <a:pt x="50" y="81"/>
                        </a:lnTo>
                        <a:lnTo>
                          <a:pt x="46" y="81"/>
                        </a:lnTo>
                        <a:lnTo>
                          <a:pt x="46" y="85"/>
                        </a:lnTo>
                        <a:lnTo>
                          <a:pt x="42" y="81"/>
                        </a:lnTo>
                        <a:lnTo>
                          <a:pt x="46" y="81"/>
                        </a:lnTo>
                        <a:lnTo>
                          <a:pt x="42" y="81"/>
                        </a:lnTo>
                        <a:lnTo>
                          <a:pt x="42" y="77"/>
                        </a:lnTo>
                        <a:lnTo>
                          <a:pt x="38" y="77"/>
                        </a:lnTo>
                        <a:lnTo>
                          <a:pt x="34" y="77"/>
                        </a:lnTo>
                        <a:lnTo>
                          <a:pt x="38" y="77"/>
                        </a:lnTo>
                        <a:lnTo>
                          <a:pt x="38" y="73"/>
                        </a:lnTo>
                        <a:lnTo>
                          <a:pt x="38" y="69"/>
                        </a:lnTo>
                        <a:lnTo>
                          <a:pt x="34" y="69"/>
                        </a:lnTo>
                        <a:lnTo>
                          <a:pt x="34" y="73"/>
                        </a:lnTo>
                        <a:lnTo>
                          <a:pt x="31" y="73"/>
                        </a:lnTo>
                        <a:lnTo>
                          <a:pt x="31" y="69"/>
                        </a:lnTo>
                        <a:lnTo>
                          <a:pt x="34" y="69"/>
                        </a:lnTo>
                        <a:lnTo>
                          <a:pt x="34" y="65"/>
                        </a:lnTo>
                        <a:lnTo>
                          <a:pt x="34" y="69"/>
                        </a:lnTo>
                        <a:lnTo>
                          <a:pt x="31" y="69"/>
                        </a:lnTo>
                        <a:lnTo>
                          <a:pt x="27" y="69"/>
                        </a:lnTo>
                        <a:lnTo>
                          <a:pt x="31" y="65"/>
                        </a:lnTo>
                        <a:lnTo>
                          <a:pt x="27" y="65"/>
                        </a:lnTo>
                        <a:lnTo>
                          <a:pt x="27" y="61"/>
                        </a:lnTo>
                        <a:lnTo>
                          <a:pt x="23" y="61"/>
                        </a:lnTo>
                        <a:lnTo>
                          <a:pt x="23" y="65"/>
                        </a:lnTo>
                        <a:lnTo>
                          <a:pt x="23" y="61"/>
                        </a:lnTo>
                        <a:lnTo>
                          <a:pt x="19" y="61"/>
                        </a:lnTo>
                        <a:lnTo>
                          <a:pt x="15" y="61"/>
                        </a:lnTo>
                        <a:lnTo>
                          <a:pt x="15" y="57"/>
                        </a:lnTo>
                        <a:lnTo>
                          <a:pt x="11" y="57"/>
                        </a:lnTo>
                        <a:lnTo>
                          <a:pt x="11" y="53"/>
                        </a:lnTo>
                        <a:lnTo>
                          <a:pt x="8" y="53"/>
                        </a:lnTo>
                        <a:lnTo>
                          <a:pt x="4" y="53"/>
                        </a:lnTo>
                        <a:lnTo>
                          <a:pt x="0" y="53"/>
                        </a:lnTo>
                        <a:lnTo>
                          <a:pt x="0" y="49"/>
                        </a:lnTo>
                        <a:lnTo>
                          <a:pt x="4" y="49"/>
                        </a:lnTo>
                        <a:lnTo>
                          <a:pt x="8" y="45"/>
                        </a:lnTo>
                        <a:lnTo>
                          <a:pt x="11" y="45"/>
                        </a:lnTo>
                        <a:lnTo>
                          <a:pt x="15" y="45"/>
                        </a:lnTo>
                        <a:lnTo>
                          <a:pt x="19" y="45"/>
                        </a:lnTo>
                        <a:lnTo>
                          <a:pt x="23" y="45"/>
                        </a:lnTo>
                        <a:lnTo>
                          <a:pt x="27" y="45"/>
                        </a:lnTo>
                        <a:lnTo>
                          <a:pt x="31" y="45"/>
                        </a:lnTo>
                        <a:lnTo>
                          <a:pt x="31" y="49"/>
                        </a:lnTo>
                        <a:lnTo>
                          <a:pt x="34" y="49"/>
                        </a:lnTo>
                        <a:lnTo>
                          <a:pt x="38" y="49"/>
                        </a:lnTo>
                        <a:lnTo>
                          <a:pt x="42" y="53"/>
                        </a:lnTo>
                        <a:lnTo>
                          <a:pt x="46" y="53"/>
                        </a:lnTo>
                        <a:lnTo>
                          <a:pt x="50" y="53"/>
                        </a:lnTo>
                        <a:lnTo>
                          <a:pt x="54" y="53"/>
                        </a:lnTo>
                        <a:lnTo>
                          <a:pt x="54" y="49"/>
                        </a:lnTo>
                        <a:lnTo>
                          <a:pt x="54" y="45"/>
                        </a:lnTo>
                        <a:lnTo>
                          <a:pt x="54" y="41"/>
                        </a:lnTo>
                        <a:lnTo>
                          <a:pt x="50" y="41"/>
                        </a:lnTo>
                        <a:lnTo>
                          <a:pt x="46" y="41"/>
                        </a:lnTo>
                        <a:lnTo>
                          <a:pt x="46" y="36"/>
                        </a:lnTo>
                        <a:lnTo>
                          <a:pt x="46" y="32"/>
                        </a:lnTo>
                        <a:lnTo>
                          <a:pt x="42" y="28"/>
                        </a:lnTo>
                        <a:lnTo>
                          <a:pt x="38" y="28"/>
                        </a:lnTo>
                        <a:lnTo>
                          <a:pt x="38" y="24"/>
                        </a:lnTo>
                        <a:lnTo>
                          <a:pt x="38" y="20"/>
                        </a:lnTo>
                        <a:lnTo>
                          <a:pt x="38" y="16"/>
                        </a:lnTo>
                        <a:lnTo>
                          <a:pt x="38" y="12"/>
                        </a:lnTo>
                        <a:lnTo>
                          <a:pt x="42" y="12"/>
                        </a:lnTo>
                        <a:lnTo>
                          <a:pt x="42" y="8"/>
                        </a:lnTo>
                        <a:lnTo>
                          <a:pt x="46" y="8"/>
                        </a:lnTo>
                        <a:lnTo>
                          <a:pt x="46" y="4"/>
                        </a:lnTo>
                        <a:lnTo>
                          <a:pt x="50" y="4"/>
                        </a:lnTo>
                        <a:lnTo>
                          <a:pt x="50" y="0"/>
                        </a:lnTo>
                        <a:close/>
                      </a:path>
                    </a:pathLst>
                  </a:custGeom>
                  <a:solidFill>
                    <a:srgbClr val="FF0000"/>
                  </a:solidFill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15" name="Freeform 991">
                    <a:extLst>
                      <a:ext uri="{FF2B5EF4-FFF2-40B4-BE49-F238E27FC236}">
                        <a16:creationId xmlns:a16="http://schemas.microsoft.com/office/drawing/2014/main" id="{B2C79848-CB2C-9031-A987-1CB589EED41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534" y="1987"/>
                    <a:ext cx="78" cy="150"/>
                  </a:xfrm>
                  <a:custGeom>
                    <a:avLst/>
                    <a:gdLst>
                      <a:gd name="T0" fmla="*/ 15 w 80"/>
                      <a:gd name="T1" fmla="*/ 29 h 150"/>
                      <a:gd name="T2" fmla="*/ 19 w 80"/>
                      <a:gd name="T3" fmla="*/ 24 h 150"/>
                      <a:gd name="T4" fmla="*/ 27 w 80"/>
                      <a:gd name="T5" fmla="*/ 24 h 150"/>
                      <a:gd name="T6" fmla="*/ 31 w 80"/>
                      <a:gd name="T7" fmla="*/ 20 h 150"/>
                      <a:gd name="T8" fmla="*/ 38 w 80"/>
                      <a:gd name="T9" fmla="*/ 20 h 150"/>
                      <a:gd name="T10" fmla="*/ 57 w 80"/>
                      <a:gd name="T11" fmla="*/ 12 h 150"/>
                      <a:gd name="T12" fmla="*/ 65 w 80"/>
                      <a:gd name="T13" fmla="*/ 4 h 150"/>
                      <a:gd name="T14" fmla="*/ 73 w 80"/>
                      <a:gd name="T15" fmla="*/ 0 h 150"/>
                      <a:gd name="T16" fmla="*/ 80 w 80"/>
                      <a:gd name="T17" fmla="*/ 4 h 150"/>
                      <a:gd name="T18" fmla="*/ 80 w 80"/>
                      <a:gd name="T19" fmla="*/ 12 h 150"/>
                      <a:gd name="T20" fmla="*/ 77 w 80"/>
                      <a:gd name="T21" fmla="*/ 16 h 150"/>
                      <a:gd name="T22" fmla="*/ 73 w 80"/>
                      <a:gd name="T23" fmla="*/ 20 h 150"/>
                      <a:gd name="T24" fmla="*/ 73 w 80"/>
                      <a:gd name="T25" fmla="*/ 29 h 150"/>
                      <a:gd name="T26" fmla="*/ 73 w 80"/>
                      <a:gd name="T27" fmla="*/ 29 h 150"/>
                      <a:gd name="T28" fmla="*/ 73 w 80"/>
                      <a:gd name="T29" fmla="*/ 29 h 150"/>
                      <a:gd name="T30" fmla="*/ 73 w 80"/>
                      <a:gd name="T31" fmla="*/ 37 h 150"/>
                      <a:gd name="T32" fmla="*/ 69 w 80"/>
                      <a:gd name="T33" fmla="*/ 81 h 150"/>
                      <a:gd name="T34" fmla="*/ 61 w 80"/>
                      <a:gd name="T35" fmla="*/ 81 h 150"/>
                      <a:gd name="T36" fmla="*/ 54 w 80"/>
                      <a:gd name="T37" fmla="*/ 81 h 150"/>
                      <a:gd name="T38" fmla="*/ 46 w 80"/>
                      <a:gd name="T39" fmla="*/ 81 h 150"/>
                      <a:gd name="T40" fmla="*/ 42 w 80"/>
                      <a:gd name="T41" fmla="*/ 85 h 150"/>
                      <a:gd name="T42" fmla="*/ 38 w 80"/>
                      <a:gd name="T43" fmla="*/ 93 h 150"/>
                      <a:gd name="T44" fmla="*/ 34 w 80"/>
                      <a:gd name="T45" fmla="*/ 97 h 150"/>
                      <a:gd name="T46" fmla="*/ 34 w 80"/>
                      <a:gd name="T47" fmla="*/ 101 h 150"/>
                      <a:gd name="T48" fmla="*/ 34 w 80"/>
                      <a:gd name="T49" fmla="*/ 109 h 150"/>
                      <a:gd name="T50" fmla="*/ 31 w 80"/>
                      <a:gd name="T51" fmla="*/ 114 h 150"/>
                      <a:gd name="T52" fmla="*/ 27 w 80"/>
                      <a:gd name="T53" fmla="*/ 118 h 150"/>
                      <a:gd name="T54" fmla="*/ 23 w 80"/>
                      <a:gd name="T55" fmla="*/ 122 h 150"/>
                      <a:gd name="T56" fmla="*/ 23 w 80"/>
                      <a:gd name="T57" fmla="*/ 130 h 150"/>
                      <a:gd name="T58" fmla="*/ 23 w 80"/>
                      <a:gd name="T59" fmla="*/ 138 h 150"/>
                      <a:gd name="T60" fmla="*/ 19 w 80"/>
                      <a:gd name="T61" fmla="*/ 142 h 150"/>
                      <a:gd name="T62" fmla="*/ 15 w 80"/>
                      <a:gd name="T63" fmla="*/ 146 h 150"/>
                      <a:gd name="T64" fmla="*/ 11 w 80"/>
                      <a:gd name="T65" fmla="*/ 150 h 150"/>
                      <a:gd name="T66" fmla="*/ 11 w 80"/>
                      <a:gd name="T67" fmla="*/ 142 h 150"/>
                      <a:gd name="T68" fmla="*/ 8 w 80"/>
                      <a:gd name="T69" fmla="*/ 138 h 150"/>
                      <a:gd name="T70" fmla="*/ 4 w 80"/>
                      <a:gd name="T71" fmla="*/ 134 h 150"/>
                      <a:gd name="T72" fmla="*/ 4 w 80"/>
                      <a:gd name="T73" fmla="*/ 126 h 150"/>
                      <a:gd name="T74" fmla="*/ 4 w 80"/>
                      <a:gd name="T75" fmla="*/ 118 h 150"/>
                      <a:gd name="T76" fmla="*/ 0 w 80"/>
                      <a:gd name="T77" fmla="*/ 114 h 150"/>
                      <a:gd name="T78" fmla="*/ 0 w 80"/>
                      <a:gd name="T79" fmla="*/ 105 h 150"/>
                      <a:gd name="T80" fmla="*/ 0 w 80"/>
                      <a:gd name="T81" fmla="*/ 97 h 150"/>
                      <a:gd name="T82" fmla="*/ 4 w 80"/>
                      <a:gd name="T83" fmla="*/ 97 h 150"/>
                      <a:gd name="T84" fmla="*/ 4 w 80"/>
                      <a:gd name="T85" fmla="*/ 89 h 150"/>
                      <a:gd name="T86" fmla="*/ 4 w 80"/>
                      <a:gd name="T87" fmla="*/ 89 h 150"/>
                      <a:gd name="T88" fmla="*/ 4 w 80"/>
                      <a:gd name="T89" fmla="*/ 89 h 150"/>
                      <a:gd name="T90" fmla="*/ 4 w 80"/>
                      <a:gd name="T91" fmla="*/ 85 h 150"/>
                      <a:gd name="T92" fmla="*/ 8 w 80"/>
                      <a:gd name="T93" fmla="*/ 81 h 150"/>
                      <a:gd name="T94" fmla="*/ 11 w 80"/>
                      <a:gd name="T95" fmla="*/ 77 h 150"/>
                      <a:gd name="T96" fmla="*/ 11 w 80"/>
                      <a:gd name="T97" fmla="*/ 77 h 150"/>
                      <a:gd name="T98" fmla="*/ 11 w 80"/>
                      <a:gd name="T99" fmla="*/ 69 h 150"/>
                      <a:gd name="T100" fmla="*/ 11 w 80"/>
                      <a:gd name="T101" fmla="*/ 61 h 150"/>
                      <a:gd name="T102" fmla="*/ 11 w 80"/>
                      <a:gd name="T103" fmla="*/ 57 h 150"/>
                      <a:gd name="T104" fmla="*/ 8 w 80"/>
                      <a:gd name="T105" fmla="*/ 53 h 150"/>
                      <a:gd name="T106" fmla="*/ 4 w 80"/>
                      <a:gd name="T107" fmla="*/ 49 h 150"/>
                      <a:gd name="T108" fmla="*/ 0 w 80"/>
                      <a:gd name="T109" fmla="*/ 45 h 150"/>
                      <a:gd name="T110" fmla="*/ 0 w 80"/>
                      <a:gd name="T111" fmla="*/ 45 h 150"/>
                      <a:gd name="T112" fmla="*/ 4 w 80"/>
                      <a:gd name="T113" fmla="*/ 41 h 150"/>
                      <a:gd name="T114" fmla="*/ 0 w 80"/>
                      <a:gd name="T115" fmla="*/ 37 h 150"/>
                      <a:gd name="T116" fmla="*/ 4 w 80"/>
                      <a:gd name="T117" fmla="*/ 33 h 150"/>
                      <a:gd name="T118" fmla="*/ 0 w 80"/>
                      <a:gd name="T119" fmla="*/ 29 h 15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</a:cxnLst>
                    <a:rect l="0" t="0" r="r" b="b"/>
                    <a:pathLst>
                      <a:path w="80" h="150">
                        <a:moveTo>
                          <a:pt x="4" y="29"/>
                        </a:moveTo>
                        <a:lnTo>
                          <a:pt x="15" y="29"/>
                        </a:lnTo>
                        <a:lnTo>
                          <a:pt x="19" y="29"/>
                        </a:lnTo>
                        <a:lnTo>
                          <a:pt x="19" y="24"/>
                        </a:lnTo>
                        <a:lnTo>
                          <a:pt x="23" y="24"/>
                        </a:lnTo>
                        <a:lnTo>
                          <a:pt x="27" y="24"/>
                        </a:lnTo>
                        <a:lnTo>
                          <a:pt x="31" y="24"/>
                        </a:lnTo>
                        <a:lnTo>
                          <a:pt x="31" y="20"/>
                        </a:lnTo>
                        <a:lnTo>
                          <a:pt x="34" y="20"/>
                        </a:lnTo>
                        <a:lnTo>
                          <a:pt x="38" y="20"/>
                        </a:lnTo>
                        <a:lnTo>
                          <a:pt x="46" y="20"/>
                        </a:lnTo>
                        <a:lnTo>
                          <a:pt x="57" y="12"/>
                        </a:lnTo>
                        <a:lnTo>
                          <a:pt x="61" y="4"/>
                        </a:lnTo>
                        <a:lnTo>
                          <a:pt x="65" y="4"/>
                        </a:lnTo>
                        <a:lnTo>
                          <a:pt x="69" y="4"/>
                        </a:lnTo>
                        <a:lnTo>
                          <a:pt x="73" y="0"/>
                        </a:lnTo>
                        <a:lnTo>
                          <a:pt x="80" y="0"/>
                        </a:lnTo>
                        <a:lnTo>
                          <a:pt x="80" y="4"/>
                        </a:lnTo>
                        <a:lnTo>
                          <a:pt x="80" y="8"/>
                        </a:lnTo>
                        <a:lnTo>
                          <a:pt x="80" y="12"/>
                        </a:lnTo>
                        <a:lnTo>
                          <a:pt x="77" y="12"/>
                        </a:lnTo>
                        <a:lnTo>
                          <a:pt x="77" y="16"/>
                        </a:lnTo>
                        <a:lnTo>
                          <a:pt x="77" y="20"/>
                        </a:lnTo>
                        <a:lnTo>
                          <a:pt x="73" y="20"/>
                        </a:lnTo>
                        <a:lnTo>
                          <a:pt x="73" y="24"/>
                        </a:lnTo>
                        <a:lnTo>
                          <a:pt x="73" y="29"/>
                        </a:lnTo>
                        <a:lnTo>
                          <a:pt x="69" y="29"/>
                        </a:lnTo>
                        <a:lnTo>
                          <a:pt x="73" y="29"/>
                        </a:lnTo>
                        <a:lnTo>
                          <a:pt x="69" y="29"/>
                        </a:lnTo>
                        <a:lnTo>
                          <a:pt x="73" y="29"/>
                        </a:lnTo>
                        <a:lnTo>
                          <a:pt x="73" y="33"/>
                        </a:lnTo>
                        <a:lnTo>
                          <a:pt x="73" y="37"/>
                        </a:lnTo>
                        <a:lnTo>
                          <a:pt x="73" y="81"/>
                        </a:lnTo>
                        <a:lnTo>
                          <a:pt x="69" y="81"/>
                        </a:lnTo>
                        <a:lnTo>
                          <a:pt x="65" y="81"/>
                        </a:lnTo>
                        <a:lnTo>
                          <a:pt x="61" y="81"/>
                        </a:lnTo>
                        <a:lnTo>
                          <a:pt x="57" y="81"/>
                        </a:lnTo>
                        <a:lnTo>
                          <a:pt x="54" y="81"/>
                        </a:lnTo>
                        <a:lnTo>
                          <a:pt x="50" y="81"/>
                        </a:lnTo>
                        <a:lnTo>
                          <a:pt x="46" y="81"/>
                        </a:lnTo>
                        <a:lnTo>
                          <a:pt x="46" y="85"/>
                        </a:lnTo>
                        <a:lnTo>
                          <a:pt x="42" y="85"/>
                        </a:lnTo>
                        <a:lnTo>
                          <a:pt x="38" y="89"/>
                        </a:lnTo>
                        <a:lnTo>
                          <a:pt x="38" y="93"/>
                        </a:lnTo>
                        <a:lnTo>
                          <a:pt x="34" y="93"/>
                        </a:lnTo>
                        <a:lnTo>
                          <a:pt x="34" y="97"/>
                        </a:lnTo>
                        <a:lnTo>
                          <a:pt x="38" y="97"/>
                        </a:lnTo>
                        <a:lnTo>
                          <a:pt x="34" y="101"/>
                        </a:lnTo>
                        <a:lnTo>
                          <a:pt x="34" y="105"/>
                        </a:lnTo>
                        <a:lnTo>
                          <a:pt x="34" y="109"/>
                        </a:lnTo>
                        <a:lnTo>
                          <a:pt x="34" y="114"/>
                        </a:lnTo>
                        <a:lnTo>
                          <a:pt x="31" y="114"/>
                        </a:lnTo>
                        <a:lnTo>
                          <a:pt x="31" y="118"/>
                        </a:lnTo>
                        <a:lnTo>
                          <a:pt x="27" y="118"/>
                        </a:lnTo>
                        <a:lnTo>
                          <a:pt x="27" y="122"/>
                        </a:lnTo>
                        <a:lnTo>
                          <a:pt x="23" y="122"/>
                        </a:lnTo>
                        <a:lnTo>
                          <a:pt x="23" y="126"/>
                        </a:lnTo>
                        <a:lnTo>
                          <a:pt x="23" y="130"/>
                        </a:lnTo>
                        <a:lnTo>
                          <a:pt x="23" y="134"/>
                        </a:lnTo>
                        <a:lnTo>
                          <a:pt x="23" y="138"/>
                        </a:lnTo>
                        <a:lnTo>
                          <a:pt x="19" y="138"/>
                        </a:lnTo>
                        <a:lnTo>
                          <a:pt x="19" y="142"/>
                        </a:lnTo>
                        <a:lnTo>
                          <a:pt x="19" y="146"/>
                        </a:lnTo>
                        <a:lnTo>
                          <a:pt x="15" y="146"/>
                        </a:lnTo>
                        <a:lnTo>
                          <a:pt x="15" y="150"/>
                        </a:lnTo>
                        <a:lnTo>
                          <a:pt x="11" y="150"/>
                        </a:lnTo>
                        <a:lnTo>
                          <a:pt x="11" y="146"/>
                        </a:lnTo>
                        <a:lnTo>
                          <a:pt x="11" y="142"/>
                        </a:lnTo>
                        <a:lnTo>
                          <a:pt x="11" y="138"/>
                        </a:lnTo>
                        <a:lnTo>
                          <a:pt x="8" y="138"/>
                        </a:lnTo>
                        <a:lnTo>
                          <a:pt x="4" y="138"/>
                        </a:lnTo>
                        <a:lnTo>
                          <a:pt x="4" y="134"/>
                        </a:lnTo>
                        <a:lnTo>
                          <a:pt x="4" y="130"/>
                        </a:lnTo>
                        <a:lnTo>
                          <a:pt x="4" y="126"/>
                        </a:lnTo>
                        <a:lnTo>
                          <a:pt x="4" y="122"/>
                        </a:lnTo>
                        <a:lnTo>
                          <a:pt x="4" y="118"/>
                        </a:lnTo>
                        <a:lnTo>
                          <a:pt x="4" y="114"/>
                        </a:lnTo>
                        <a:lnTo>
                          <a:pt x="0" y="114"/>
                        </a:lnTo>
                        <a:lnTo>
                          <a:pt x="0" y="109"/>
                        </a:lnTo>
                        <a:lnTo>
                          <a:pt x="0" y="105"/>
                        </a:lnTo>
                        <a:lnTo>
                          <a:pt x="0" y="101"/>
                        </a:lnTo>
                        <a:lnTo>
                          <a:pt x="0" y="97"/>
                        </a:lnTo>
                        <a:lnTo>
                          <a:pt x="0" y="101"/>
                        </a:lnTo>
                        <a:lnTo>
                          <a:pt x="4" y="97"/>
                        </a:lnTo>
                        <a:lnTo>
                          <a:pt x="4" y="93"/>
                        </a:lnTo>
                        <a:lnTo>
                          <a:pt x="4" y="89"/>
                        </a:lnTo>
                        <a:lnTo>
                          <a:pt x="8" y="89"/>
                        </a:lnTo>
                        <a:lnTo>
                          <a:pt x="4" y="89"/>
                        </a:lnTo>
                        <a:lnTo>
                          <a:pt x="4" y="85"/>
                        </a:lnTo>
                        <a:lnTo>
                          <a:pt x="4" y="89"/>
                        </a:lnTo>
                        <a:lnTo>
                          <a:pt x="8" y="89"/>
                        </a:lnTo>
                        <a:lnTo>
                          <a:pt x="4" y="85"/>
                        </a:lnTo>
                        <a:lnTo>
                          <a:pt x="8" y="85"/>
                        </a:lnTo>
                        <a:lnTo>
                          <a:pt x="8" y="81"/>
                        </a:lnTo>
                        <a:lnTo>
                          <a:pt x="8" y="77"/>
                        </a:lnTo>
                        <a:lnTo>
                          <a:pt x="11" y="77"/>
                        </a:lnTo>
                        <a:lnTo>
                          <a:pt x="8" y="77"/>
                        </a:lnTo>
                        <a:lnTo>
                          <a:pt x="11" y="77"/>
                        </a:lnTo>
                        <a:lnTo>
                          <a:pt x="11" y="73"/>
                        </a:lnTo>
                        <a:lnTo>
                          <a:pt x="11" y="69"/>
                        </a:lnTo>
                        <a:lnTo>
                          <a:pt x="11" y="65"/>
                        </a:lnTo>
                        <a:lnTo>
                          <a:pt x="11" y="61"/>
                        </a:lnTo>
                        <a:lnTo>
                          <a:pt x="8" y="61"/>
                        </a:lnTo>
                        <a:lnTo>
                          <a:pt x="11" y="57"/>
                        </a:lnTo>
                        <a:lnTo>
                          <a:pt x="8" y="57"/>
                        </a:lnTo>
                        <a:lnTo>
                          <a:pt x="8" y="53"/>
                        </a:lnTo>
                        <a:lnTo>
                          <a:pt x="4" y="53"/>
                        </a:lnTo>
                        <a:lnTo>
                          <a:pt x="4" y="49"/>
                        </a:lnTo>
                        <a:lnTo>
                          <a:pt x="4" y="45"/>
                        </a:lnTo>
                        <a:lnTo>
                          <a:pt x="0" y="45"/>
                        </a:lnTo>
                        <a:lnTo>
                          <a:pt x="4" y="45"/>
                        </a:lnTo>
                        <a:lnTo>
                          <a:pt x="0" y="45"/>
                        </a:lnTo>
                        <a:lnTo>
                          <a:pt x="4" y="45"/>
                        </a:lnTo>
                        <a:lnTo>
                          <a:pt x="4" y="41"/>
                        </a:lnTo>
                        <a:lnTo>
                          <a:pt x="0" y="41"/>
                        </a:lnTo>
                        <a:lnTo>
                          <a:pt x="0" y="37"/>
                        </a:lnTo>
                        <a:lnTo>
                          <a:pt x="0" y="33"/>
                        </a:lnTo>
                        <a:lnTo>
                          <a:pt x="4" y="33"/>
                        </a:lnTo>
                        <a:lnTo>
                          <a:pt x="4" y="29"/>
                        </a:lnTo>
                        <a:lnTo>
                          <a:pt x="0" y="29"/>
                        </a:lnTo>
                        <a:lnTo>
                          <a:pt x="4" y="29"/>
                        </a:lnTo>
                        <a:close/>
                      </a:path>
                    </a:pathLst>
                  </a:custGeom>
                  <a:solidFill>
                    <a:srgbClr val="FF0000"/>
                  </a:solidFill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16" name="Freeform 992">
                    <a:extLst>
                      <a:ext uri="{FF2B5EF4-FFF2-40B4-BE49-F238E27FC236}">
                        <a16:creationId xmlns:a16="http://schemas.microsoft.com/office/drawing/2014/main" id="{720427EA-5A53-0220-68A4-78D1CFDBE58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262" y="1995"/>
                    <a:ext cx="49" cy="110"/>
                  </a:xfrm>
                  <a:custGeom>
                    <a:avLst/>
                    <a:gdLst>
                      <a:gd name="T0" fmla="*/ 34 w 50"/>
                      <a:gd name="T1" fmla="*/ 4 h 110"/>
                      <a:gd name="T2" fmla="*/ 38 w 50"/>
                      <a:gd name="T3" fmla="*/ 8 h 110"/>
                      <a:gd name="T4" fmla="*/ 38 w 50"/>
                      <a:gd name="T5" fmla="*/ 16 h 110"/>
                      <a:gd name="T6" fmla="*/ 42 w 50"/>
                      <a:gd name="T7" fmla="*/ 21 h 110"/>
                      <a:gd name="T8" fmla="*/ 46 w 50"/>
                      <a:gd name="T9" fmla="*/ 16 h 110"/>
                      <a:gd name="T10" fmla="*/ 50 w 50"/>
                      <a:gd name="T11" fmla="*/ 21 h 110"/>
                      <a:gd name="T12" fmla="*/ 50 w 50"/>
                      <a:gd name="T13" fmla="*/ 25 h 110"/>
                      <a:gd name="T14" fmla="*/ 46 w 50"/>
                      <a:gd name="T15" fmla="*/ 29 h 110"/>
                      <a:gd name="T16" fmla="*/ 46 w 50"/>
                      <a:gd name="T17" fmla="*/ 37 h 110"/>
                      <a:gd name="T18" fmla="*/ 46 w 50"/>
                      <a:gd name="T19" fmla="*/ 41 h 110"/>
                      <a:gd name="T20" fmla="*/ 46 w 50"/>
                      <a:gd name="T21" fmla="*/ 41 h 110"/>
                      <a:gd name="T22" fmla="*/ 46 w 50"/>
                      <a:gd name="T23" fmla="*/ 49 h 110"/>
                      <a:gd name="T24" fmla="*/ 46 w 50"/>
                      <a:gd name="T25" fmla="*/ 57 h 110"/>
                      <a:gd name="T26" fmla="*/ 42 w 50"/>
                      <a:gd name="T27" fmla="*/ 61 h 110"/>
                      <a:gd name="T28" fmla="*/ 46 w 50"/>
                      <a:gd name="T29" fmla="*/ 65 h 110"/>
                      <a:gd name="T30" fmla="*/ 46 w 50"/>
                      <a:gd name="T31" fmla="*/ 73 h 110"/>
                      <a:gd name="T32" fmla="*/ 50 w 50"/>
                      <a:gd name="T33" fmla="*/ 77 h 110"/>
                      <a:gd name="T34" fmla="*/ 46 w 50"/>
                      <a:gd name="T35" fmla="*/ 81 h 110"/>
                      <a:gd name="T36" fmla="*/ 46 w 50"/>
                      <a:gd name="T37" fmla="*/ 81 h 110"/>
                      <a:gd name="T38" fmla="*/ 46 w 50"/>
                      <a:gd name="T39" fmla="*/ 81 h 110"/>
                      <a:gd name="T40" fmla="*/ 42 w 50"/>
                      <a:gd name="T41" fmla="*/ 85 h 110"/>
                      <a:gd name="T42" fmla="*/ 42 w 50"/>
                      <a:gd name="T43" fmla="*/ 93 h 110"/>
                      <a:gd name="T44" fmla="*/ 38 w 50"/>
                      <a:gd name="T45" fmla="*/ 93 h 110"/>
                      <a:gd name="T46" fmla="*/ 38 w 50"/>
                      <a:gd name="T47" fmla="*/ 101 h 110"/>
                      <a:gd name="T48" fmla="*/ 30 w 50"/>
                      <a:gd name="T49" fmla="*/ 101 h 110"/>
                      <a:gd name="T50" fmla="*/ 26 w 50"/>
                      <a:gd name="T51" fmla="*/ 106 h 110"/>
                      <a:gd name="T52" fmla="*/ 26 w 50"/>
                      <a:gd name="T53" fmla="*/ 106 h 110"/>
                      <a:gd name="T54" fmla="*/ 23 w 50"/>
                      <a:gd name="T55" fmla="*/ 110 h 110"/>
                      <a:gd name="T56" fmla="*/ 23 w 50"/>
                      <a:gd name="T57" fmla="*/ 101 h 110"/>
                      <a:gd name="T58" fmla="*/ 23 w 50"/>
                      <a:gd name="T59" fmla="*/ 97 h 110"/>
                      <a:gd name="T60" fmla="*/ 19 w 50"/>
                      <a:gd name="T61" fmla="*/ 93 h 110"/>
                      <a:gd name="T62" fmla="*/ 19 w 50"/>
                      <a:gd name="T63" fmla="*/ 85 h 110"/>
                      <a:gd name="T64" fmla="*/ 19 w 50"/>
                      <a:gd name="T65" fmla="*/ 85 h 110"/>
                      <a:gd name="T66" fmla="*/ 19 w 50"/>
                      <a:gd name="T67" fmla="*/ 85 h 110"/>
                      <a:gd name="T68" fmla="*/ 19 w 50"/>
                      <a:gd name="T69" fmla="*/ 77 h 110"/>
                      <a:gd name="T70" fmla="*/ 19 w 50"/>
                      <a:gd name="T71" fmla="*/ 77 h 110"/>
                      <a:gd name="T72" fmla="*/ 15 w 50"/>
                      <a:gd name="T73" fmla="*/ 73 h 110"/>
                      <a:gd name="T74" fmla="*/ 19 w 50"/>
                      <a:gd name="T75" fmla="*/ 69 h 110"/>
                      <a:gd name="T76" fmla="*/ 15 w 50"/>
                      <a:gd name="T77" fmla="*/ 65 h 110"/>
                      <a:gd name="T78" fmla="*/ 11 w 50"/>
                      <a:gd name="T79" fmla="*/ 61 h 110"/>
                      <a:gd name="T80" fmla="*/ 7 w 50"/>
                      <a:gd name="T81" fmla="*/ 57 h 110"/>
                      <a:gd name="T82" fmla="*/ 3 w 50"/>
                      <a:gd name="T83" fmla="*/ 53 h 110"/>
                      <a:gd name="T84" fmla="*/ 7 w 50"/>
                      <a:gd name="T85" fmla="*/ 49 h 110"/>
                      <a:gd name="T86" fmla="*/ 3 w 50"/>
                      <a:gd name="T87" fmla="*/ 45 h 110"/>
                      <a:gd name="T88" fmla="*/ 3 w 50"/>
                      <a:gd name="T89" fmla="*/ 37 h 110"/>
                      <a:gd name="T90" fmla="*/ 3 w 50"/>
                      <a:gd name="T91" fmla="*/ 29 h 110"/>
                      <a:gd name="T92" fmla="*/ 0 w 50"/>
                      <a:gd name="T93" fmla="*/ 25 h 110"/>
                      <a:gd name="T94" fmla="*/ 3 w 50"/>
                      <a:gd name="T95" fmla="*/ 21 h 110"/>
                      <a:gd name="T96" fmla="*/ 11 w 50"/>
                      <a:gd name="T97" fmla="*/ 21 h 110"/>
                      <a:gd name="T98" fmla="*/ 19 w 50"/>
                      <a:gd name="T99" fmla="*/ 21 h 110"/>
                      <a:gd name="T100" fmla="*/ 23 w 50"/>
                      <a:gd name="T101" fmla="*/ 16 h 110"/>
                      <a:gd name="T102" fmla="*/ 26 w 50"/>
                      <a:gd name="T103" fmla="*/ 12 h 110"/>
                      <a:gd name="T104" fmla="*/ 30 w 50"/>
                      <a:gd name="T105" fmla="*/ 8 h 110"/>
                      <a:gd name="T106" fmla="*/ 30 w 50"/>
                      <a:gd name="T107" fmla="*/ 0 h 1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</a:cxnLst>
                    <a:rect l="0" t="0" r="r" b="b"/>
                    <a:pathLst>
                      <a:path w="50" h="110">
                        <a:moveTo>
                          <a:pt x="30" y="0"/>
                        </a:moveTo>
                        <a:lnTo>
                          <a:pt x="34" y="4"/>
                        </a:lnTo>
                        <a:lnTo>
                          <a:pt x="38" y="4"/>
                        </a:lnTo>
                        <a:lnTo>
                          <a:pt x="38" y="8"/>
                        </a:lnTo>
                        <a:lnTo>
                          <a:pt x="38" y="12"/>
                        </a:lnTo>
                        <a:lnTo>
                          <a:pt x="38" y="16"/>
                        </a:lnTo>
                        <a:lnTo>
                          <a:pt x="42" y="16"/>
                        </a:lnTo>
                        <a:lnTo>
                          <a:pt x="42" y="21"/>
                        </a:lnTo>
                        <a:lnTo>
                          <a:pt x="46" y="21"/>
                        </a:lnTo>
                        <a:lnTo>
                          <a:pt x="46" y="16"/>
                        </a:lnTo>
                        <a:lnTo>
                          <a:pt x="46" y="21"/>
                        </a:lnTo>
                        <a:lnTo>
                          <a:pt x="50" y="21"/>
                        </a:lnTo>
                        <a:lnTo>
                          <a:pt x="46" y="25"/>
                        </a:lnTo>
                        <a:lnTo>
                          <a:pt x="50" y="25"/>
                        </a:lnTo>
                        <a:lnTo>
                          <a:pt x="50" y="29"/>
                        </a:lnTo>
                        <a:lnTo>
                          <a:pt x="46" y="29"/>
                        </a:lnTo>
                        <a:lnTo>
                          <a:pt x="46" y="33"/>
                        </a:lnTo>
                        <a:lnTo>
                          <a:pt x="46" y="37"/>
                        </a:lnTo>
                        <a:lnTo>
                          <a:pt x="50" y="41"/>
                        </a:lnTo>
                        <a:lnTo>
                          <a:pt x="46" y="41"/>
                        </a:lnTo>
                        <a:lnTo>
                          <a:pt x="50" y="41"/>
                        </a:lnTo>
                        <a:lnTo>
                          <a:pt x="46" y="41"/>
                        </a:lnTo>
                        <a:lnTo>
                          <a:pt x="46" y="45"/>
                        </a:lnTo>
                        <a:lnTo>
                          <a:pt x="46" y="49"/>
                        </a:lnTo>
                        <a:lnTo>
                          <a:pt x="46" y="53"/>
                        </a:lnTo>
                        <a:lnTo>
                          <a:pt x="46" y="57"/>
                        </a:lnTo>
                        <a:lnTo>
                          <a:pt x="42" y="57"/>
                        </a:lnTo>
                        <a:lnTo>
                          <a:pt x="42" y="61"/>
                        </a:lnTo>
                        <a:lnTo>
                          <a:pt x="46" y="61"/>
                        </a:lnTo>
                        <a:lnTo>
                          <a:pt x="46" y="65"/>
                        </a:lnTo>
                        <a:lnTo>
                          <a:pt x="46" y="69"/>
                        </a:lnTo>
                        <a:lnTo>
                          <a:pt x="46" y="73"/>
                        </a:lnTo>
                        <a:lnTo>
                          <a:pt x="50" y="73"/>
                        </a:lnTo>
                        <a:lnTo>
                          <a:pt x="50" y="77"/>
                        </a:lnTo>
                        <a:lnTo>
                          <a:pt x="50" y="81"/>
                        </a:lnTo>
                        <a:lnTo>
                          <a:pt x="46" y="81"/>
                        </a:lnTo>
                        <a:lnTo>
                          <a:pt x="46" y="77"/>
                        </a:lnTo>
                        <a:lnTo>
                          <a:pt x="46" y="81"/>
                        </a:lnTo>
                        <a:lnTo>
                          <a:pt x="42" y="81"/>
                        </a:lnTo>
                        <a:lnTo>
                          <a:pt x="46" y="81"/>
                        </a:lnTo>
                        <a:lnTo>
                          <a:pt x="42" y="81"/>
                        </a:lnTo>
                        <a:lnTo>
                          <a:pt x="42" y="85"/>
                        </a:lnTo>
                        <a:lnTo>
                          <a:pt x="42" y="89"/>
                        </a:lnTo>
                        <a:lnTo>
                          <a:pt x="42" y="93"/>
                        </a:lnTo>
                        <a:lnTo>
                          <a:pt x="38" y="97"/>
                        </a:lnTo>
                        <a:lnTo>
                          <a:pt x="38" y="93"/>
                        </a:lnTo>
                        <a:lnTo>
                          <a:pt x="38" y="97"/>
                        </a:lnTo>
                        <a:lnTo>
                          <a:pt x="38" y="101"/>
                        </a:lnTo>
                        <a:lnTo>
                          <a:pt x="34" y="101"/>
                        </a:lnTo>
                        <a:lnTo>
                          <a:pt x="30" y="101"/>
                        </a:lnTo>
                        <a:lnTo>
                          <a:pt x="30" y="106"/>
                        </a:lnTo>
                        <a:lnTo>
                          <a:pt x="26" y="106"/>
                        </a:lnTo>
                        <a:lnTo>
                          <a:pt x="26" y="110"/>
                        </a:lnTo>
                        <a:lnTo>
                          <a:pt x="26" y="106"/>
                        </a:lnTo>
                        <a:lnTo>
                          <a:pt x="26" y="110"/>
                        </a:lnTo>
                        <a:lnTo>
                          <a:pt x="23" y="110"/>
                        </a:lnTo>
                        <a:lnTo>
                          <a:pt x="23" y="106"/>
                        </a:lnTo>
                        <a:lnTo>
                          <a:pt x="23" y="101"/>
                        </a:lnTo>
                        <a:lnTo>
                          <a:pt x="26" y="97"/>
                        </a:lnTo>
                        <a:lnTo>
                          <a:pt x="23" y="97"/>
                        </a:lnTo>
                        <a:lnTo>
                          <a:pt x="23" y="93"/>
                        </a:lnTo>
                        <a:lnTo>
                          <a:pt x="19" y="93"/>
                        </a:lnTo>
                        <a:lnTo>
                          <a:pt x="19" y="89"/>
                        </a:lnTo>
                        <a:lnTo>
                          <a:pt x="19" y="85"/>
                        </a:lnTo>
                        <a:lnTo>
                          <a:pt x="15" y="85"/>
                        </a:lnTo>
                        <a:lnTo>
                          <a:pt x="19" y="85"/>
                        </a:lnTo>
                        <a:lnTo>
                          <a:pt x="23" y="85"/>
                        </a:lnTo>
                        <a:lnTo>
                          <a:pt x="19" y="85"/>
                        </a:lnTo>
                        <a:lnTo>
                          <a:pt x="19" y="81"/>
                        </a:lnTo>
                        <a:lnTo>
                          <a:pt x="19" y="77"/>
                        </a:lnTo>
                        <a:lnTo>
                          <a:pt x="15" y="77"/>
                        </a:lnTo>
                        <a:lnTo>
                          <a:pt x="19" y="77"/>
                        </a:lnTo>
                        <a:lnTo>
                          <a:pt x="19" y="73"/>
                        </a:lnTo>
                        <a:lnTo>
                          <a:pt x="15" y="73"/>
                        </a:lnTo>
                        <a:lnTo>
                          <a:pt x="19" y="73"/>
                        </a:lnTo>
                        <a:lnTo>
                          <a:pt x="19" y="69"/>
                        </a:lnTo>
                        <a:lnTo>
                          <a:pt x="15" y="69"/>
                        </a:lnTo>
                        <a:lnTo>
                          <a:pt x="15" y="65"/>
                        </a:lnTo>
                        <a:lnTo>
                          <a:pt x="15" y="61"/>
                        </a:lnTo>
                        <a:lnTo>
                          <a:pt x="11" y="61"/>
                        </a:lnTo>
                        <a:lnTo>
                          <a:pt x="11" y="57"/>
                        </a:lnTo>
                        <a:lnTo>
                          <a:pt x="7" y="57"/>
                        </a:lnTo>
                        <a:lnTo>
                          <a:pt x="7" y="53"/>
                        </a:lnTo>
                        <a:lnTo>
                          <a:pt x="3" y="53"/>
                        </a:lnTo>
                        <a:lnTo>
                          <a:pt x="3" y="49"/>
                        </a:lnTo>
                        <a:lnTo>
                          <a:pt x="7" y="49"/>
                        </a:lnTo>
                        <a:lnTo>
                          <a:pt x="7" y="45"/>
                        </a:lnTo>
                        <a:lnTo>
                          <a:pt x="3" y="45"/>
                        </a:lnTo>
                        <a:lnTo>
                          <a:pt x="3" y="41"/>
                        </a:lnTo>
                        <a:lnTo>
                          <a:pt x="3" y="37"/>
                        </a:lnTo>
                        <a:lnTo>
                          <a:pt x="3" y="33"/>
                        </a:lnTo>
                        <a:lnTo>
                          <a:pt x="3" y="29"/>
                        </a:lnTo>
                        <a:lnTo>
                          <a:pt x="0" y="29"/>
                        </a:lnTo>
                        <a:lnTo>
                          <a:pt x="0" y="25"/>
                        </a:lnTo>
                        <a:lnTo>
                          <a:pt x="0" y="21"/>
                        </a:lnTo>
                        <a:lnTo>
                          <a:pt x="3" y="21"/>
                        </a:lnTo>
                        <a:lnTo>
                          <a:pt x="7" y="21"/>
                        </a:lnTo>
                        <a:lnTo>
                          <a:pt x="11" y="21"/>
                        </a:lnTo>
                        <a:lnTo>
                          <a:pt x="15" y="21"/>
                        </a:lnTo>
                        <a:lnTo>
                          <a:pt x="19" y="21"/>
                        </a:lnTo>
                        <a:lnTo>
                          <a:pt x="23" y="21"/>
                        </a:lnTo>
                        <a:lnTo>
                          <a:pt x="23" y="16"/>
                        </a:lnTo>
                        <a:lnTo>
                          <a:pt x="26" y="16"/>
                        </a:lnTo>
                        <a:lnTo>
                          <a:pt x="26" y="12"/>
                        </a:lnTo>
                        <a:lnTo>
                          <a:pt x="26" y="8"/>
                        </a:lnTo>
                        <a:lnTo>
                          <a:pt x="30" y="8"/>
                        </a:lnTo>
                        <a:lnTo>
                          <a:pt x="30" y="4"/>
                        </a:lnTo>
                        <a:lnTo>
                          <a:pt x="30" y="0"/>
                        </a:lnTo>
                        <a:close/>
                      </a:path>
                    </a:pathLst>
                  </a:custGeom>
                  <a:solidFill>
                    <a:srgbClr val="FF0000"/>
                  </a:solidFill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17" name="Freeform 993">
                    <a:extLst>
                      <a:ext uri="{FF2B5EF4-FFF2-40B4-BE49-F238E27FC236}">
                        <a16:creationId xmlns:a16="http://schemas.microsoft.com/office/drawing/2014/main" id="{0B03AA01-0788-6FBA-A420-DBD4E3EE4CC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239" y="2000"/>
                    <a:ext cx="125" cy="200"/>
                  </a:xfrm>
                  <a:custGeom>
                    <a:avLst/>
                    <a:gdLst>
                      <a:gd name="T0" fmla="*/ 76 w 126"/>
                      <a:gd name="T1" fmla="*/ 4 h 199"/>
                      <a:gd name="T2" fmla="*/ 92 w 126"/>
                      <a:gd name="T3" fmla="*/ 4 h 199"/>
                      <a:gd name="T4" fmla="*/ 99 w 126"/>
                      <a:gd name="T5" fmla="*/ 8 h 199"/>
                      <a:gd name="T6" fmla="*/ 107 w 126"/>
                      <a:gd name="T7" fmla="*/ 25 h 199"/>
                      <a:gd name="T8" fmla="*/ 103 w 126"/>
                      <a:gd name="T9" fmla="*/ 37 h 199"/>
                      <a:gd name="T10" fmla="*/ 103 w 126"/>
                      <a:gd name="T11" fmla="*/ 49 h 199"/>
                      <a:gd name="T12" fmla="*/ 103 w 126"/>
                      <a:gd name="T13" fmla="*/ 57 h 199"/>
                      <a:gd name="T14" fmla="*/ 99 w 126"/>
                      <a:gd name="T15" fmla="*/ 69 h 199"/>
                      <a:gd name="T16" fmla="*/ 99 w 126"/>
                      <a:gd name="T17" fmla="*/ 81 h 199"/>
                      <a:gd name="T18" fmla="*/ 107 w 126"/>
                      <a:gd name="T19" fmla="*/ 89 h 199"/>
                      <a:gd name="T20" fmla="*/ 107 w 126"/>
                      <a:gd name="T21" fmla="*/ 97 h 199"/>
                      <a:gd name="T22" fmla="*/ 111 w 126"/>
                      <a:gd name="T23" fmla="*/ 110 h 199"/>
                      <a:gd name="T24" fmla="*/ 115 w 126"/>
                      <a:gd name="T25" fmla="*/ 126 h 199"/>
                      <a:gd name="T26" fmla="*/ 119 w 126"/>
                      <a:gd name="T27" fmla="*/ 138 h 199"/>
                      <a:gd name="T28" fmla="*/ 119 w 126"/>
                      <a:gd name="T29" fmla="*/ 154 h 199"/>
                      <a:gd name="T30" fmla="*/ 126 w 126"/>
                      <a:gd name="T31" fmla="*/ 162 h 199"/>
                      <a:gd name="T32" fmla="*/ 119 w 126"/>
                      <a:gd name="T33" fmla="*/ 170 h 199"/>
                      <a:gd name="T34" fmla="*/ 111 w 126"/>
                      <a:gd name="T35" fmla="*/ 178 h 199"/>
                      <a:gd name="T36" fmla="*/ 99 w 126"/>
                      <a:gd name="T37" fmla="*/ 182 h 199"/>
                      <a:gd name="T38" fmla="*/ 92 w 126"/>
                      <a:gd name="T39" fmla="*/ 182 h 199"/>
                      <a:gd name="T40" fmla="*/ 80 w 126"/>
                      <a:gd name="T41" fmla="*/ 178 h 199"/>
                      <a:gd name="T42" fmla="*/ 76 w 126"/>
                      <a:gd name="T43" fmla="*/ 166 h 199"/>
                      <a:gd name="T44" fmla="*/ 73 w 126"/>
                      <a:gd name="T45" fmla="*/ 170 h 199"/>
                      <a:gd name="T46" fmla="*/ 57 w 126"/>
                      <a:gd name="T47" fmla="*/ 170 h 199"/>
                      <a:gd name="T48" fmla="*/ 53 w 126"/>
                      <a:gd name="T49" fmla="*/ 182 h 199"/>
                      <a:gd name="T50" fmla="*/ 42 w 126"/>
                      <a:gd name="T51" fmla="*/ 178 h 199"/>
                      <a:gd name="T52" fmla="*/ 42 w 126"/>
                      <a:gd name="T53" fmla="*/ 195 h 199"/>
                      <a:gd name="T54" fmla="*/ 38 w 126"/>
                      <a:gd name="T55" fmla="*/ 191 h 199"/>
                      <a:gd name="T56" fmla="*/ 23 w 126"/>
                      <a:gd name="T57" fmla="*/ 191 h 199"/>
                      <a:gd name="T58" fmla="*/ 15 w 126"/>
                      <a:gd name="T59" fmla="*/ 191 h 199"/>
                      <a:gd name="T60" fmla="*/ 0 w 126"/>
                      <a:gd name="T61" fmla="*/ 187 h 199"/>
                      <a:gd name="T62" fmla="*/ 7 w 126"/>
                      <a:gd name="T63" fmla="*/ 146 h 199"/>
                      <a:gd name="T64" fmla="*/ 15 w 126"/>
                      <a:gd name="T65" fmla="*/ 154 h 199"/>
                      <a:gd name="T66" fmla="*/ 30 w 126"/>
                      <a:gd name="T67" fmla="*/ 154 h 199"/>
                      <a:gd name="T68" fmla="*/ 34 w 126"/>
                      <a:gd name="T69" fmla="*/ 150 h 199"/>
                      <a:gd name="T70" fmla="*/ 42 w 126"/>
                      <a:gd name="T71" fmla="*/ 142 h 199"/>
                      <a:gd name="T72" fmla="*/ 49 w 126"/>
                      <a:gd name="T73" fmla="*/ 138 h 199"/>
                      <a:gd name="T74" fmla="*/ 49 w 126"/>
                      <a:gd name="T75" fmla="*/ 130 h 199"/>
                      <a:gd name="T76" fmla="*/ 49 w 126"/>
                      <a:gd name="T77" fmla="*/ 122 h 199"/>
                      <a:gd name="T78" fmla="*/ 53 w 126"/>
                      <a:gd name="T79" fmla="*/ 110 h 199"/>
                      <a:gd name="T80" fmla="*/ 57 w 126"/>
                      <a:gd name="T81" fmla="*/ 106 h 199"/>
                      <a:gd name="T82" fmla="*/ 53 w 126"/>
                      <a:gd name="T83" fmla="*/ 102 h 199"/>
                      <a:gd name="T84" fmla="*/ 49 w 126"/>
                      <a:gd name="T85" fmla="*/ 102 h 199"/>
                      <a:gd name="T86" fmla="*/ 53 w 126"/>
                      <a:gd name="T87" fmla="*/ 97 h 199"/>
                      <a:gd name="T88" fmla="*/ 61 w 126"/>
                      <a:gd name="T89" fmla="*/ 89 h 199"/>
                      <a:gd name="T90" fmla="*/ 65 w 126"/>
                      <a:gd name="T91" fmla="*/ 81 h 199"/>
                      <a:gd name="T92" fmla="*/ 69 w 126"/>
                      <a:gd name="T93" fmla="*/ 77 h 199"/>
                      <a:gd name="T94" fmla="*/ 73 w 126"/>
                      <a:gd name="T95" fmla="*/ 73 h 199"/>
                      <a:gd name="T96" fmla="*/ 69 w 126"/>
                      <a:gd name="T97" fmla="*/ 61 h 199"/>
                      <a:gd name="T98" fmla="*/ 69 w 126"/>
                      <a:gd name="T99" fmla="*/ 53 h 199"/>
                      <a:gd name="T100" fmla="*/ 69 w 126"/>
                      <a:gd name="T101" fmla="*/ 37 h 199"/>
                      <a:gd name="T102" fmla="*/ 69 w 126"/>
                      <a:gd name="T103" fmla="*/ 33 h 199"/>
                      <a:gd name="T104" fmla="*/ 73 w 126"/>
                      <a:gd name="T105" fmla="*/ 21 h 199"/>
                      <a:gd name="T106" fmla="*/ 69 w 126"/>
                      <a:gd name="T107" fmla="*/ 12 h 19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</a:cxnLst>
                    <a:rect l="0" t="0" r="r" b="b"/>
                    <a:pathLst>
                      <a:path w="126" h="199">
                        <a:moveTo>
                          <a:pt x="69" y="12"/>
                        </a:moveTo>
                        <a:lnTo>
                          <a:pt x="73" y="8"/>
                        </a:lnTo>
                        <a:lnTo>
                          <a:pt x="76" y="8"/>
                        </a:lnTo>
                        <a:lnTo>
                          <a:pt x="76" y="4"/>
                        </a:lnTo>
                        <a:lnTo>
                          <a:pt x="80" y="4"/>
                        </a:lnTo>
                        <a:lnTo>
                          <a:pt x="84" y="4"/>
                        </a:lnTo>
                        <a:lnTo>
                          <a:pt x="88" y="4"/>
                        </a:lnTo>
                        <a:lnTo>
                          <a:pt x="92" y="4"/>
                        </a:lnTo>
                        <a:lnTo>
                          <a:pt x="96" y="0"/>
                        </a:lnTo>
                        <a:lnTo>
                          <a:pt x="96" y="4"/>
                        </a:lnTo>
                        <a:lnTo>
                          <a:pt x="99" y="4"/>
                        </a:lnTo>
                        <a:lnTo>
                          <a:pt x="99" y="8"/>
                        </a:lnTo>
                        <a:lnTo>
                          <a:pt x="103" y="12"/>
                        </a:lnTo>
                        <a:lnTo>
                          <a:pt x="103" y="17"/>
                        </a:lnTo>
                        <a:lnTo>
                          <a:pt x="107" y="21"/>
                        </a:lnTo>
                        <a:lnTo>
                          <a:pt x="107" y="25"/>
                        </a:lnTo>
                        <a:lnTo>
                          <a:pt x="103" y="25"/>
                        </a:lnTo>
                        <a:lnTo>
                          <a:pt x="103" y="29"/>
                        </a:lnTo>
                        <a:lnTo>
                          <a:pt x="103" y="33"/>
                        </a:lnTo>
                        <a:lnTo>
                          <a:pt x="103" y="37"/>
                        </a:lnTo>
                        <a:lnTo>
                          <a:pt x="103" y="41"/>
                        </a:lnTo>
                        <a:lnTo>
                          <a:pt x="99" y="45"/>
                        </a:lnTo>
                        <a:lnTo>
                          <a:pt x="99" y="49"/>
                        </a:lnTo>
                        <a:lnTo>
                          <a:pt x="103" y="49"/>
                        </a:lnTo>
                        <a:lnTo>
                          <a:pt x="103" y="53"/>
                        </a:lnTo>
                        <a:lnTo>
                          <a:pt x="99" y="53"/>
                        </a:lnTo>
                        <a:lnTo>
                          <a:pt x="99" y="57"/>
                        </a:lnTo>
                        <a:lnTo>
                          <a:pt x="103" y="57"/>
                        </a:lnTo>
                        <a:lnTo>
                          <a:pt x="103" y="61"/>
                        </a:lnTo>
                        <a:lnTo>
                          <a:pt x="99" y="61"/>
                        </a:lnTo>
                        <a:lnTo>
                          <a:pt x="99" y="65"/>
                        </a:lnTo>
                        <a:lnTo>
                          <a:pt x="99" y="69"/>
                        </a:lnTo>
                        <a:lnTo>
                          <a:pt x="99" y="73"/>
                        </a:lnTo>
                        <a:lnTo>
                          <a:pt x="99" y="77"/>
                        </a:lnTo>
                        <a:lnTo>
                          <a:pt x="103" y="81"/>
                        </a:lnTo>
                        <a:lnTo>
                          <a:pt x="99" y="81"/>
                        </a:lnTo>
                        <a:lnTo>
                          <a:pt x="99" y="85"/>
                        </a:lnTo>
                        <a:lnTo>
                          <a:pt x="103" y="85"/>
                        </a:lnTo>
                        <a:lnTo>
                          <a:pt x="103" y="89"/>
                        </a:lnTo>
                        <a:lnTo>
                          <a:pt x="107" y="89"/>
                        </a:lnTo>
                        <a:lnTo>
                          <a:pt x="107" y="93"/>
                        </a:lnTo>
                        <a:lnTo>
                          <a:pt x="107" y="97"/>
                        </a:lnTo>
                        <a:lnTo>
                          <a:pt x="111" y="97"/>
                        </a:lnTo>
                        <a:lnTo>
                          <a:pt x="107" y="97"/>
                        </a:lnTo>
                        <a:lnTo>
                          <a:pt x="111" y="97"/>
                        </a:lnTo>
                        <a:lnTo>
                          <a:pt x="111" y="102"/>
                        </a:lnTo>
                        <a:lnTo>
                          <a:pt x="111" y="106"/>
                        </a:lnTo>
                        <a:lnTo>
                          <a:pt x="111" y="110"/>
                        </a:lnTo>
                        <a:lnTo>
                          <a:pt x="111" y="114"/>
                        </a:lnTo>
                        <a:lnTo>
                          <a:pt x="111" y="118"/>
                        </a:lnTo>
                        <a:lnTo>
                          <a:pt x="111" y="122"/>
                        </a:lnTo>
                        <a:lnTo>
                          <a:pt x="115" y="126"/>
                        </a:lnTo>
                        <a:lnTo>
                          <a:pt x="115" y="130"/>
                        </a:lnTo>
                        <a:lnTo>
                          <a:pt x="115" y="134"/>
                        </a:lnTo>
                        <a:lnTo>
                          <a:pt x="119" y="134"/>
                        </a:lnTo>
                        <a:lnTo>
                          <a:pt x="119" y="138"/>
                        </a:lnTo>
                        <a:lnTo>
                          <a:pt x="119" y="142"/>
                        </a:lnTo>
                        <a:lnTo>
                          <a:pt x="119" y="146"/>
                        </a:lnTo>
                        <a:lnTo>
                          <a:pt x="119" y="150"/>
                        </a:lnTo>
                        <a:lnTo>
                          <a:pt x="119" y="154"/>
                        </a:lnTo>
                        <a:lnTo>
                          <a:pt x="122" y="154"/>
                        </a:lnTo>
                        <a:lnTo>
                          <a:pt x="122" y="158"/>
                        </a:lnTo>
                        <a:lnTo>
                          <a:pt x="126" y="158"/>
                        </a:lnTo>
                        <a:lnTo>
                          <a:pt x="126" y="162"/>
                        </a:lnTo>
                        <a:lnTo>
                          <a:pt x="126" y="166"/>
                        </a:lnTo>
                        <a:lnTo>
                          <a:pt x="126" y="170"/>
                        </a:lnTo>
                        <a:lnTo>
                          <a:pt x="122" y="170"/>
                        </a:lnTo>
                        <a:lnTo>
                          <a:pt x="119" y="170"/>
                        </a:lnTo>
                        <a:lnTo>
                          <a:pt x="119" y="174"/>
                        </a:lnTo>
                        <a:lnTo>
                          <a:pt x="115" y="174"/>
                        </a:lnTo>
                        <a:lnTo>
                          <a:pt x="115" y="178"/>
                        </a:lnTo>
                        <a:lnTo>
                          <a:pt x="111" y="178"/>
                        </a:lnTo>
                        <a:lnTo>
                          <a:pt x="107" y="178"/>
                        </a:lnTo>
                        <a:lnTo>
                          <a:pt x="103" y="178"/>
                        </a:lnTo>
                        <a:lnTo>
                          <a:pt x="103" y="182"/>
                        </a:lnTo>
                        <a:lnTo>
                          <a:pt x="99" y="182"/>
                        </a:lnTo>
                        <a:lnTo>
                          <a:pt x="96" y="182"/>
                        </a:lnTo>
                        <a:lnTo>
                          <a:pt x="96" y="187"/>
                        </a:lnTo>
                        <a:lnTo>
                          <a:pt x="96" y="182"/>
                        </a:lnTo>
                        <a:lnTo>
                          <a:pt x="92" y="182"/>
                        </a:lnTo>
                        <a:lnTo>
                          <a:pt x="88" y="182"/>
                        </a:lnTo>
                        <a:lnTo>
                          <a:pt x="84" y="182"/>
                        </a:lnTo>
                        <a:lnTo>
                          <a:pt x="80" y="182"/>
                        </a:lnTo>
                        <a:lnTo>
                          <a:pt x="80" y="178"/>
                        </a:lnTo>
                        <a:lnTo>
                          <a:pt x="80" y="174"/>
                        </a:lnTo>
                        <a:lnTo>
                          <a:pt x="80" y="170"/>
                        </a:lnTo>
                        <a:lnTo>
                          <a:pt x="76" y="170"/>
                        </a:lnTo>
                        <a:lnTo>
                          <a:pt x="76" y="166"/>
                        </a:lnTo>
                        <a:lnTo>
                          <a:pt x="80" y="166"/>
                        </a:lnTo>
                        <a:lnTo>
                          <a:pt x="76" y="166"/>
                        </a:lnTo>
                        <a:lnTo>
                          <a:pt x="76" y="170"/>
                        </a:lnTo>
                        <a:lnTo>
                          <a:pt x="73" y="170"/>
                        </a:lnTo>
                        <a:lnTo>
                          <a:pt x="69" y="170"/>
                        </a:lnTo>
                        <a:lnTo>
                          <a:pt x="65" y="170"/>
                        </a:lnTo>
                        <a:lnTo>
                          <a:pt x="61" y="170"/>
                        </a:lnTo>
                        <a:lnTo>
                          <a:pt x="57" y="170"/>
                        </a:lnTo>
                        <a:lnTo>
                          <a:pt x="57" y="174"/>
                        </a:lnTo>
                        <a:lnTo>
                          <a:pt x="53" y="174"/>
                        </a:lnTo>
                        <a:lnTo>
                          <a:pt x="53" y="178"/>
                        </a:lnTo>
                        <a:lnTo>
                          <a:pt x="53" y="182"/>
                        </a:lnTo>
                        <a:lnTo>
                          <a:pt x="49" y="182"/>
                        </a:lnTo>
                        <a:lnTo>
                          <a:pt x="46" y="182"/>
                        </a:lnTo>
                        <a:lnTo>
                          <a:pt x="46" y="178"/>
                        </a:lnTo>
                        <a:lnTo>
                          <a:pt x="42" y="178"/>
                        </a:lnTo>
                        <a:lnTo>
                          <a:pt x="42" y="182"/>
                        </a:lnTo>
                        <a:lnTo>
                          <a:pt x="42" y="187"/>
                        </a:lnTo>
                        <a:lnTo>
                          <a:pt x="42" y="191"/>
                        </a:lnTo>
                        <a:lnTo>
                          <a:pt x="42" y="195"/>
                        </a:lnTo>
                        <a:lnTo>
                          <a:pt x="38" y="195"/>
                        </a:lnTo>
                        <a:lnTo>
                          <a:pt x="38" y="199"/>
                        </a:lnTo>
                        <a:lnTo>
                          <a:pt x="38" y="195"/>
                        </a:lnTo>
                        <a:lnTo>
                          <a:pt x="38" y="191"/>
                        </a:lnTo>
                        <a:lnTo>
                          <a:pt x="34" y="191"/>
                        </a:lnTo>
                        <a:lnTo>
                          <a:pt x="30" y="191"/>
                        </a:lnTo>
                        <a:lnTo>
                          <a:pt x="26" y="191"/>
                        </a:lnTo>
                        <a:lnTo>
                          <a:pt x="23" y="191"/>
                        </a:lnTo>
                        <a:lnTo>
                          <a:pt x="23" y="195"/>
                        </a:lnTo>
                        <a:lnTo>
                          <a:pt x="19" y="195"/>
                        </a:lnTo>
                        <a:lnTo>
                          <a:pt x="19" y="191"/>
                        </a:lnTo>
                        <a:lnTo>
                          <a:pt x="15" y="191"/>
                        </a:lnTo>
                        <a:lnTo>
                          <a:pt x="11" y="191"/>
                        </a:lnTo>
                        <a:lnTo>
                          <a:pt x="7" y="191"/>
                        </a:lnTo>
                        <a:lnTo>
                          <a:pt x="3" y="191"/>
                        </a:lnTo>
                        <a:lnTo>
                          <a:pt x="0" y="187"/>
                        </a:lnTo>
                        <a:lnTo>
                          <a:pt x="0" y="150"/>
                        </a:lnTo>
                        <a:lnTo>
                          <a:pt x="3" y="150"/>
                        </a:lnTo>
                        <a:lnTo>
                          <a:pt x="3" y="146"/>
                        </a:lnTo>
                        <a:lnTo>
                          <a:pt x="7" y="146"/>
                        </a:lnTo>
                        <a:lnTo>
                          <a:pt x="11" y="146"/>
                        </a:lnTo>
                        <a:lnTo>
                          <a:pt x="11" y="150"/>
                        </a:lnTo>
                        <a:lnTo>
                          <a:pt x="15" y="150"/>
                        </a:lnTo>
                        <a:lnTo>
                          <a:pt x="15" y="154"/>
                        </a:lnTo>
                        <a:lnTo>
                          <a:pt x="19" y="154"/>
                        </a:lnTo>
                        <a:lnTo>
                          <a:pt x="23" y="154"/>
                        </a:lnTo>
                        <a:lnTo>
                          <a:pt x="26" y="154"/>
                        </a:lnTo>
                        <a:lnTo>
                          <a:pt x="30" y="154"/>
                        </a:lnTo>
                        <a:lnTo>
                          <a:pt x="30" y="150"/>
                        </a:lnTo>
                        <a:lnTo>
                          <a:pt x="30" y="154"/>
                        </a:lnTo>
                        <a:lnTo>
                          <a:pt x="30" y="150"/>
                        </a:lnTo>
                        <a:lnTo>
                          <a:pt x="34" y="150"/>
                        </a:lnTo>
                        <a:lnTo>
                          <a:pt x="38" y="150"/>
                        </a:lnTo>
                        <a:lnTo>
                          <a:pt x="38" y="146"/>
                        </a:lnTo>
                        <a:lnTo>
                          <a:pt x="42" y="146"/>
                        </a:lnTo>
                        <a:lnTo>
                          <a:pt x="42" y="142"/>
                        </a:lnTo>
                        <a:lnTo>
                          <a:pt x="42" y="146"/>
                        </a:lnTo>
                        <a:lnTo>
                          <a:pt x="46" y="142"/>
                        </a:lnTo>
                        <a:lnTo>
                          <a:pt x="49" y="142"/>
                        </a:lnTo>
                        <a:lnTo>
                          <a:pt x="49" y="138"/>
                        </a:lnTo>
                        <a:lnTo>
                          <a:pt x="46" y="138"/>
                        </a:lnTo>
                        <a:lnTo>
                          <a:pt x="49" y="138"/>
                        </a:lnTo>
                        <a:lnTo>
                          <a:pt x="49" y="134"/>
                        </a:lnTo>
                        <a:lnTo>
                          <a:pt x="49" y="130"/>
                        </a:lnTo>
                        <a:lnTo>
                          <a:pt x="49" y="126"/>
                        </a:lnTo>
                        <a:lnTo>
                          <a:pt x="49" y="122"/>
                        </a:lnTo>
                        <a:lnTo>
                          <a:pt x="49" y="118"/>
                        </a:lnTo>
                        <a:lnTo>
                          <a:pt x="49" y="122"/>
                        </a:lnTo>
                        <a:lnTo>
                          <a:pt x="49" y="118"/>
                        </a:lnTo>
                        <a:lnTo>
                          <a:pt x="49" y="114"/>
                        </a:lnTo>
                        <a:lnTo>
                          <a:pt x="53" y="114"/>
                        </a:lnTo>
                        <a:lnTo>
                          <a:pt x="53" y="110"/>
                        </a:lnTo>
                        <a:lnTo>
                          <a:pt x="53" y="106"/>
                        </a:lnTo>
                        <a:lnTo>
                          <a:pt x="57" y="106"/>
                        </a:lnTo>
                        <a:lnTo>
                          <a:pt x="53" y="106"/>
                        </a:lnTo>
                        <a:lnTo>
                          <a:pt x="57" y="106"/>
                        </a:lnTo>
                        <a:lnTo>
                          <a:pt x="53" y="106"/>
                        </a:lnTo>
                        <a:lnTo>
                          <a:pt x="53" y="102"/>
                        </a:lnTo>
                        <a:lnTo>
                          <a:pt x="53" y="106"/>
                        </a:lnTo>
                        <a:lnTo>
                          <a:pt x="53" y="102"/>
                        </a:lnTo>
                        <a:lnTo>
                          <a:pt x="49" y="102"/>
                        </a:lnTo>
                        <a:lnTo>
                          <a:pt x="53" y="106"/>
                        </a:lnTo>
                        <a:lnTo>
                          <a:pt x="49" y="106"/>
                        </a:lnTo>
                        <a:lnTo>
                          <a:pt x="49" y="102"/>
                        </a:lnTo>
                        <a:lnTo>
                          <a:pt x="49" y="106"/>
                        </a:lnTo>
                        <a:lnTo>
                          <a:pt x="49" y="102"/>
                        </a:lnTo>
                        <a:lnTo>
                          <a:pt x="53" y="102"/>
                        </a:lnTo>
                        <a:lnTo>
                          <a:pt x="53" y="97"/>
                        </a:lnTo>
                        <a:lnTo>
                          <a:pt x="57" y="97"/>
                        </a:lnTo>
                        <a:lnTo>
                          <a:pt x="61" y="97"/>
                        </a:lnTo>
                        <a:lnTo>
                          <a:pt x="61" y="93"/>
                        </a:lnTo>
                        <a:lnTo>
                          <a:pt x="61" y="89"/>
                        </a:lnTo>
                        <a:lnTo>
                          <a:pt x="61" y="93"/>
                        </a:lnTo>
                        <a:lnTo>
                          <a:pt x="65" y="89"/>
                        </a:lnTo>
                        <a:lnTo>
                          <a:pt x="65" y="85"/>
                        </a:lnTo>
                        <a:lnTo>
                          <a:pt x="65" y="81"/>
                        </a:lnTo>
                        <a:lnTo>
                          <a:pt x="65" y="77"/>
                        </a:lnTo>
                        <a:lnTo>
                          <a:pt x="69" y="77"/>
                        </a:lnTo>
                        <a:lnTo>
                          <a:pt x="65" y="77"/>
                        </a:lnTo>
                        <a:lnTo>
                          <a:pt x="69" y="77"/>
                        </a:lnTo>
                        <a:lnTo>
                          <a:pt x="69" y="73"/>
                        </a:lnTo>
                        <a:lnTo>
                          <a:pt x="69" y="77"/>
                        </a:lnTo>
                        <a:lnTo>
                          <a:pt x="73" y="77"/>
                        </a:lnTo>
                        <a:lnTo>
                          <a:pt x="73" y="73"/>
                        </a:lnTo>
                        <a:lnTo>
                          <a:pt x="73" y="69"/>
                        </a:lnTo>
                        <a:lnTo>
                          <a:pt x="69" y="69"/>
                        </a:lnTo>
                        <a:lnTo>
                          <a:pt x="69" y="65"/>
                        </a:lnTo>
                        <a:lnTo>
                          <a:pt x="69" y="61"/>
                        </a:lnTo>
                        <a:lnTo>
                          <a:pt x="69" y="57"/>
                        </a:lnTo>
                        <a:lnTo>
                          <a:pt x="65" y="57"/>
                        </a:lnTo>
                        <a:lnTo>
                          <a:pt x="65" y="53"/>
                        </a:lnTo>
                        <a:lnTo>
                          <a:pt x="69" y="53"/>
                        </a:lnTo>
                        <a:lnTo>
                          <a:pt x="69" y="49"/>
                        </a:lnTo>
                        <a:lnTo>
                          <a:pt x="69" y="45"/>
                        </a:lnTo>
                        <a:lnTo>
                          <a:pt x="69" y="41"/>
                        </a:lnTo>
                        <a:lnTo>
                          <a:pt x="69" y="37"/>
                        </a:lnTo>
                        <a:lnTo>
                          <a:pt x="73" y="37"/>
                        </a:lnTo>
                        <a:lnTo>
                          <a:pt x="69" y="37"/>
                        </a:lnTo>
                        <a:lnTo>
                          <a:pt x="73" y="37"/>
                        </a:lnTo>
                        <a:lnTo>
                          <a:pt x="69" y="33"/>
                        </a:lnTo>
                        <a:lnTo>
                          <a:pt x="69" y="29"/>
                        </a:lnTo>
                        <a:lnTo>
                          <a:pt x="69" y="25"/>
                        </a:lnTo>
                        <a:lnTo>
                          <a:pt x="73" y="25"/>
                        </a:lnTo>
                        <a:lnTo>
                          <a:pt x="73" y="21"/>
                        </a:lnTo>
                        <a:lnTo>
                          <a:pt x="69" y="21"/>
                        </a:lnTo>
                        <a:lnTo>
                          <a:pt x="73" y="17"/>
                        </a:lnTo>
                        <a:lnTo>
                          <a:pt x="69" y="17"/>
                        </a:lnTo>
                        <a:lnTo>
                          <a:pt x="69" y="12"/>
                        </a:lnTo>
                        <a:close/>
                      </a:path>
                    </a:pathLst>
                  </a:custGeom>
                  <a:solidFill>
                    <a:srgbClr val="FF0000"/>
                  </a:solidFill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18" name="Freeform 994">
                    <a:extLst>
                      <a:ext uri="{FF2B5EF4-FFF2-40B4-BE49-F238E27FC236}">
                        <a16:creationId xmlns:a16="http://schemas.microsoft.com/office/drawing/2014/main" id="{FDF50EDB-15CF-0F28-59BE-17DE7E6A770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637" y="2003"/>
                    <a:ext cx="323" cy="310"/>
                  </a:xfrm>
                  <a:custGeom>
                    <a:avLst/>
                    <a:gdLst>
                      <a:gd name="T0" fmla="*/ 12 w 323"/>
                      <a:gd name="T1" fmla="*/ 69 h 308"/>
                      <a:gd name="T2" fmla="*/ 23 w 323"/>
                      <a:gd name="T3" fmla="*/ 53 h 308"/>
                      <a:gd name="T4" fmla="*/ 39 w 323"/>
                      <a:gd name="T5" fmla="*/ 45 h 308"/>
                      <a:gd name="T6" fmla="*/ 46 w 323"/>
                      <a:gd name="T7" fmla="*/ 29 h 308"/>
                      <a:gd name="T8" fmla="*/ 62 w 323"/>
                      <a:gd name="T9" fmla="*/ 29 h 308"/>
                      <a:gd name="T10" fmla="*/ 73 w 323"/>
                      <a:gd name="T11" fmla="*/ 41 h 308"/>
                      <a:gd name="T12" fmla="*/ 85 w 323"/>
                      <a:gd name="T13" fmla="*/ 53 h 308"/>
                      <a:gd name="T14" fmla="*/ 104 w 323"/>
                      <a:gd name="T15" fmla="*/ 57 h 308"/>
                      <a:gd name="T16" fmla="*/ 112 w 323"/>
                      <a:gd name="T17" fmla="*/ 49 h 308"/>
                      <a:gd name="T18" fmla="*/ 123 w 323"/>
                      <a:gd name="T19" fmla="*/ 33 h 308"/>
                      <a:gd name="T20" fmla="*/ 146 w 323"/>
                      <a:gd name="T21" fmla="*/ 33 h 308"/>
                      <a:gd name="T22" fmla="*/ 165 w 323"/>
                      <a:gd name="T23" fmla="*/ 25 h 308"/>
                      <a:gd name="T24" fmla="*/ 185 w 323"/>
                      <a:gd name="T25" fmla="*/ 13 h 308"/>
                      <a:gd name="T26" fmla="*/ 200 w 323"/>
                      <a:gd name="T27" fmla="*/ 4 h 308"/>
                      <a:gd name="T28" fmla="*/ 211 w 323"/>
                      <a:gd name="T29" fmla="*/ 13 h 308"/>
                      <a:gd name="T30" fmla="*/ 227 w 323"/>
                      <a:gd name="T31" fmla="*/ 29 h 308"/>
                      <a:gd name="T32" fmla="*/ 246 w 323"/>
                      <a:gd name="T33" fmla="*/ 33 h 308"/>
                      <a:gd name="T34" fmla="*/ 242 w 323"/>
                      <a:gd name="T35" fmla="*/ 53 h 308"/>
                      <a:gd name="T36" fmla="*/ 254 w 323"/>
                      <a:gd name="T37" fmla="*/ 73 h 308"/>
                      <a:gd name="T38" fmla="*/ 269 w 323"/>
                      <a:gd name="T39" fmla="*/ 77 h 308"/>
                      <a:gd name="T40" fmla="*/ 280 w 323"/>
                      <a:gd name="T41" fmla="*/ 89 h 308"/>
                      <a:gd name="T42" fmla="*/ 292 w 323"/>
                      <a:gd name="T43" fmla="*/ 102 h 308"/>
                      <a:gd name="T44" fmla="*/ 303 w 323"/>
                      <a:gd name="T45" fmla="*/ 126 h 308"/>
                      <a:gd name="T46" fmla="*/ 319 w 323"/>
                      <a:gd name="T47" fmla="*/ 138 h 308"/>
                      <a:gd name="T48" fmla="*/ 323 w 323"/>
                      <a:gd name="T49" fmla="*/ 150 h 308"/>
                      <a:gd name="T50" fmla="*/ 323 w 323"/>
                      <a:gd name="T51" fmla="*/ 174 h 308"/>
                      <a:gd name="T52" fmla="*/ 315 w 323"/>
                      <a:gd name="T53" fmla="*/ 183 h 308"/>
                      <a:gd name="T54" fmla="*/ 311 w 323"/>
                      <a:gd name="T55" fmla="*/ 195 h 308"/>
                      <a:gd name="T56" fmla="*/ 292 w 323"/>
                      <a:gd name="T57" fmla="*/ 199 h 308"/>
                      <a:gd name="T58" fmla="*/ 292 w 323"/>
                      <a:gd name="T59" fmla="*/ 215 h 308"/>
                      <a:gd name="T60" fmla="*/ 277 w 323"/>
                      <a:gd name="T61" fmla="*/ 223 h 308"/>
                      <a:gd name="T62" fmla="*/ 269 w 323"/>
                      <a:gd name="T63" fmla="*/ 239 h 308"/>
                      <a:gd name="T64" fmla="*/ 269 w 323"/>
                      <a:gd name="T65" fmla="*/ 263 h 308"/>
                      <a:gd name="T66" fmla="*/ 269 w 323"/>
                      <a:gd name="T67" fmla="*/ 288 h 308"/>
                      <a:gd name="T68" fmla="*/ 273 w 323"/>
                      <a:gd name="T69" fmla="*/ 308 h 308"/>
                      <a:gd name="T70" fmla="*/ 250 w 323"/>
                      <a:gd name="T71" fmla="*/ 308 h 308"/>
                      <a:gd name="T72" fmla="*/ 234 w 323"/>
                      <a:gd name="T73" fmla="*/ 296 h 308"/>
                      <a:gd name="T74" fmla="*/ 219 w 323"/>
                      <a:gd name="T75" fmla="*/ 288 h 308"/>
                      <a:gd name="T76" fmla="*/ 200 w 323"/>
                      <a:gd name="T77" fmla="*/ 276 h 308"/>
                      <a:gd name="T78" fmla="*/ 185 w 323"/>
                      <a:gd name="T79" fmla="*/ 259 h 308"/>
                      <a:gd name="T80" fmla="*/ 169 w 323"/>
                      <a:gd name="T81" fmla="*/ 251 h 308"/>
                      <a:gd name="T82" fmla="*/ 150 w 323"/>
                      <a:gd name="T83" fmla="*/ 247 h 308"/>
                      <a:gd name="T84" fmla="*/ 139 w 323"/>
                      <a:gd name="T85" fmla="*/ 259 h 308"/>
                      <a:gd name="T86" fmla="*/ 119 w 323"/>
                      <a:gd name="T87" fmla="*/ 255 h 308"/>
                      <a:gd name="T88" fmla="*/ 104 w 323"/>
                      <a:gd name="T89" fmla="*/ 247 h 308"/>
                      <a:gd name="T90" fmla="*/ 89 w 323"/>
                      <a:gd name="T91" fmla="*/ 239 h 308"/>
                      <a:gd name="T92" fmla="*/ 89 w 323"/>
                      <a:gd name="T93" fmla="*/ 215 h 308"/>
                      <a:gd name="T94" fmla="*/ 92 w 323"/>
                      <a:gd name="T95" fmla="*/ 195 h 308"/>
                      <a:gd name="T96" fmla="*/ 81 w 323"/>
                      <a:gd name="T97" fmla="*/ 191 h 308"/>
                      <a:gd name="T98" fmla="*/ 62 w 323"/>
                      <a:gd name="T99" fmla="*/ 191 h 308"/>
                      <a:gd name="T100" fmla="*/ 50 w 323"/>
                      <a:gd name="T101" fmla="*/ 174 h 308"/>
                      <a:gd name="T102" fmla="*/ 39 w 323"/>
                      <a:gd name="T103" fmla="*/ 162 h 308"/>
                      <a:gd name="T104" fmla="*/ 27 w 323"/>
                      <a:gd name="T105" fmla="*/ 146 h 308"/>
                      <a:gd name="T106" fmla="*/ 16 w 323"/>
                      <a:gd name="T107" fmla="*/ 130 h 308"/>
                      <a:gd name="T108" fmla="*/ 8 w 323"/>
                      <a:gd name="T109" fmla="*/ 114 h 308"/>
                      <a:gd name="T110" fmla="*/ 0 w 323"/>
                      <a:gd name="T111" fmla="*/ 98 h 308"/>
                      <a:gd name="T112" fmla="*/ 0 w 323"/>
                      <a:gd name="T113" fmla="*/ 81 h 30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323" h="308">
                        <a:moveTo>
                          <a:pt x="0" y="77"/>
                        </a:moveTo>
                        <a:lnTo>
                          <a:pt x="4" y="77"/>
                        </a:lnTo>
                        <a:lnTo>
                          <a:pt x="4" y="73"/>
                        </a:lnTo>
                        <a:lnTo>
                          <a:pt x="8" y="73"/>
                        </a:lnTo>
                        <a:lnTo>
                          <a:pt x="8" y="69"/>
                        </a:lnTo>
                        <a:lnTo>
                          <a:pt x="12" y="69"/>
                        </a:lnTo>
                        <a:lnTo>
                          <a:pt x="16" y="69"/>
                        </a:lnTo>
                        <a:lnTo>
                          <a:pt x="16" y="65"/>
                        </a:lnTo>
                        <a:lnTo>
                          <a:pt x="20" y="65"/>
                        </a:lnTo>
                        <a:lnTo>
                          <a:pt x="20" y="61"/>
                        </a:lnTo>
                        <a:lnTo>
                          <a:pt x="23" y="57"/>
                        </a:lnTo>
                        <a:lnTo>
                          <a:pt x="23" y="53"/>
                        </a:lnTo>
                        <a:lnTo>
                          <a:pt x="27" y="53"/>
                        </a:lnTo>
                        <a:lnTo>
                          <a:pt x="27" y="49"/>
                        </a:lnTo>
                        <a:lnTo>
                          <a:pt x="31" y="49"/>
                        </a:lnTo>
                        <a:lnTo>
                          <a:pt x="35" y="49"/>
                        </a:lnTo>
                        <a:lnTo>
                          <a:pt x="35" y="45"/>
                        </a:lnTo>
                        <a:lnTo>
                          <a:pt x="39" y="45"/>
                        </a:lnTo>
                        <a:lnTo>
                          <a:pt x="43" y="45"/>
                        </a:lnTo>
                        <a:lnTo>
                          <a:pt x="43" y="41"/>
                        </a:lnTo>
                        <a:lnTo>
                          <a:pt x="43" y="37"/>
                        </a:lnTo>
                        <a:lnTo>
                          <a:pt x="43" y="33"/>
                        </a:lnTo>
                        <a:lnTo>
                          <a:pt x="46" y="33"/>
                        </a:lnTo>
                        <a:lnTo>
                          <a:pt x="46" y="29"/>
                        </a:lnTo>
                        <a:lnTo>
                          <a:pt x="50" y="29"/>
                        </a:lnTo>
                        <a:lnTo>
                          <a:pt x="54" y="29"/>
                        </a:lnTo>
                        <a:lnTo>
                          <a:pt x="54" y="25"/>
                        </a:lnTo>
                        <a:lnTo>
                          <a:pt x="54" y="29"/>
                        </a:lnTo>
                        <a:lnTo>
                          <a:pt x="58" y="29"/>
                        </a:lnTo>
                        <a:lnTo>
                          <a:pt x="62" y="29"/>
                        </a:lnTo>
                        <a:lnTo>
                          <a:pt x="62" y="33"/>
                        </a:lnTo>
                        <a:lnTo>
                          <a:pt x="66" y="33"/>
                        </a:lnTo>
                        <a:lnTo>
                          <a:pt x="66" y="37"/>
                        </a:lnTo>
                        <a:lnTo>
                          <a:pt x="69" y="37"/>
                        </a:lnTo>
                        <a:lnTo>
                          <a:pt x="69" y="41"/>
                        </a:lnTo>
                        <a:lnTo>
                          <a:pt x="73" y="41"/>
                        </a:lnTo>
                        <a:lnTo>
                          <a:pt x="73" y="45"/>
                        </a:lnTo>
                        <a:lnTo>
                          <a:pt x="77" y="45"/>
                        </a:lnTo>
                        <a:lnTo>
                          <a:pt x="77" y="49"/>
                        </a:lnTo>
                        <a:lnTo>
                          <a:pt x="81" y="49"/>
                        </a:lnTo>
                        <a:lnTo>
                          <a:pt x="81" y="53"/>
                        </a:lnTo>
                        <a:lnTo>
                          <a:pt x="85" y="53"/>
                        </a:lnTo>
                        <a:lnTo>
                          <a:pt x="89" y="53"/>
                        </a:lnTo>
                        <a:lnTo>
                          <a:pt x="89" y="57"/>
                        </a:lnTo>
                        <a:lnTo>
                          <a:pt x="92" y="57"/>
                        </a:lnTo>
                        <a:lnTo>
                          <a:pt x="96" y="57"/>
                        </a:lnTo>
                        <a:lnTo>
                          <a:pt x="100" y="57"/>
                        </a:lnTo>
                        <a:lnTo>
                          <a:pt x="104" y="57"/>
                        </a:lnTo>
                        <a:lnTo>
                          <a:pt x="104" y="61"/>
                        </a:lnTo>
                        <a:lnTo>
                          <a:pt x="108" y="61"/>
                        </a:lnTo>
                        <a:lnTo>
                          <a:pt x="108" y="57"/>
                        </a:lnTo>
                        <a:lnTo>
                          <a:pt x="112" y="57"/>
                        </a:lnTo>
                        <a:lnTo>
                          <a:pt x="112" y="53"/>
                        </a:lnTo>
                        <a:lnTo>
                          <a:pt x="112" y="49"/>
                        </a:lnTo>
                        <a:lnTo>
                          <a:pt x="112" y="45"/>
                        </a:lnTo>
                        <a:lnTo>
                          <a:pt x="116" y="45"/>
                        </a:lnTo>
                        <a:lnTo>
                          <a:pt x="119" y="41"/>
                        </a:lnTo>
                        <a:lnTo>
                          <a:pt x="119" y="37"/>
                        </a:lnTo>
                        <a:lnTo>
                          <a:pt x="123" y="37"/>
                        </a:lnTo>
                        <a:lnTo>
                          <a:pt x="123" y="33"/>
                        </a:lnTo>
                        <a:lnTo>
                          <a:pt x="127" y="33"/>
                        </a:lnTo>
                        <a:lnTo>
                          <a:pt x="131" y="33"/>
                        </a:lnTo>
                        <a:lnTo>
                          <a:pt x="135" y="33"/>
                        </a:lnTo>
                        <a:lnTo>
                          <a:pt x="139" y="33"/>
                        </a:lnTo>
                        <a:lnTo>
                          <a:pt x="142" y="33"/>
                        </a:lnTo>
                        <a:lnTo>
                          <a:pt x="146" y="33"/>
                        </a:lnTo>
                        <a:lnTo>
                          <a:pt x="150" y="33"/>
                        </a:lnTo>
                        <a:lnTo>
                          <a:pt x="154" y="29"/>
                        </a:lnTo>
                        <a:lnTo>
                          <a:pt x="158" y="29"/>
                        </a:lnTo>
                        <a:lnTo>
                          <a:pt x="158" y="25"/>
                        </a:lnTo>
                        <a:lnTo>
                          <a:pt x="162" y="25"/>
                        </a:lnTo>
                        <a:lnTo>
                          <a:pt x="165" y="25"/>
                        </a:lnTo>
                        <a:lnTo>
                          <a:pt x="169" y="21"/>
                        </a:lnTo>
                        <a:lnTo>
                          <a:pt x="173" y="21"/>
                        </a:lnTo>
                        <a:lnTo>
                          <a:pt x="177" y="17"/>
                        </a:lnTo>
                        <a:lnTo>
                          <a:pt x="181" y="17"/>
                        </a:lnTo>
                        <a:lnTo>
                          <a:pt x="185" y="17"/>
                        </a:lnTo>
                        <a:lnTo>
                          <a:pt x="185" y="13"/>
                        </a:lnTo>
                        <a:lnTo>
                          <a:pt x="188" y="13"/>
                        </a:lnTo>
                        <a:lnTo>
                          <a:pt x="188" y="8"/>
                        </a:lnTo>
                        <a:lnTo>
                          <a:pt x="192" y="8"/>
                        </a:lnTo>
                        <a:lnTo>
                          <a:pt x="192" y="4"/>
                        </a:lnTo>
                        <a:lnTo>
                          <a:pt x="196" y="4"/>
                        </a:lnTo>
                        <a:lnTo>
                          <a:pt x="200" y="4"/>
                        </a:lnTo>
                        <a:lnTo>
                          <a:pt x="200" y="0"/>
                        </a:lnTo>
                        <a:lnTo>
                          <a:pt x="204" y="0"/>
                        </a:lnTo>
                        <a:lnTo>
                          <a:pt x="204" y="4"/>
                        </a:lnTo>
                        <a:lnTo>
                          <a:pt x="208" y="8"/>
                        </a:lnTo>
                        <a:lnTo>
                          <a:pt x="208" y="13"/>
                        </a:lnTo>
                        <a:lnTo>
                          <a:pt x="211" y="13"/>
                        </a:lnTo>
                        <a:lnTo>
                          <a:pt x="215" y="13"/>
                        </a:lnTo>
                        <a:lnTo>
                          <a:pt x="219" y="17"/>
                        </a:lnTo>
                        <a:lnTo>
                          <a:pt x="223" y="21"/>
                        </a:lnTo>
                        <a:lnTo>
                          <a:pt x="227" y="21"/>
                        </a:lnTo>
                        <a:lnTo>
                          <a:pt x="227" y="25"/>
                        </a:lnTo>
                        <a:lnTo>
                          <a:pt x="227" y="29"/>
                        </a:lnTo>
                        <a:lnTo>
                          <a:pt x="231" y="29"/>
                        </a:lnTo>
                        <a:lnTo>
                          <a:pt x="231" y="33"/>
                        </a:lnTo>
                        <a:lnTo>
                          <a:pt x="234" y="33"/>
                        </a:lnTo>
                        <a:lnTo>
                          <a:pt x="238" y="33"/>
                        </a:lnTo>
                        <a:lnTo>
                          <a:pt x="242" y="33"/>
                        </a:lnTo>
                        <a:lnTo>
                          <a:pt x="246" y="33"/>
                        </a:lnTo>
                        <a:lnTo>
                          <a:pt x="246" y="37"/>
                        </a:lnTo>
                        <a:lnTo>
                          <a:pt x="246" y="41"/>
                        </a:lnTo>
                        <a:lnTo>
                          <a:pt x="242" y="41"/>
                        </a:lnTo>
                        <a:lnTo>
                          <a:pt x="242" y="45"/>
                        </a:lnTo>
                        <a:lnTo>
                          <a:pt x="242" y="49"/>
                        </a:lnTo>
                        <a:lnTo>
                          <a:pt x="242" y="53"/>
                        </a:lnTo>
                        <a:lnTo>
                          <a:pt x="242" y="57"/>
                        </a:lnTo>
                        <a:lnTo>
                          <a:pt x="246" y="57"/>
                        </a:lnTo>
                        <a:lnTo>
                          <a:pt x="246" y="61"/>
                        </a:lnTo>
                        <a:lnTo>
                          <a:pt x="250" y="65"/>
                        </a:lnTo>
                        <a:lnTo>
                          <a:pt x="250" y="69"/>
                        </a:lnTo>
                        <a:lnTo>
                          <a:pt x="254" y="73"/>
                        </a:lnTo>
                        <a:lnTo>
                          <a:pt x="254" y="77"/>
                        </a:lnTo>
                        <a:lnTo>
                          <a:pt x="257" y="77"/>
                        </a:lnTo>
                        <a:lnTo>
                          <a:pt x="261" y="77"/>
                        </a:lnTo>
                        <a:lnTo>
                          <a:pt x="261" y="81"/>
                        </a:lnTo>
                        <a:lnTo>
                          <a:pt x="265" y="77"/>
                        </a:lnTo>
                        <a:lnTo>
                          <a:pt x="269" y="77"/>
                        </a:lnTo>
                        <a:lnTo>
                          <a:pt x="273" y="77"/>
                        </a:lnTo>
                        <a:lnTo>
                          <a:pt x="273" y="81"/>
                        </a:lnTo>
                        <a:lnTo>
                          <a:pt x="277" y="81"/>
                        </a:lnTo>
                        <a:lnTo>
                          <a:pt x="280" y="81"/>
                        </a:lnTo>
                        <a:lnTo>
                          <a:pt x="280" y="85"/>
                        </a:lnTo>
                        <a:lnTo>
                          <a:pt x="280" y="89"/>
                        </a:lnTo>
                        <a:lnTo>
                          <a:pt x="280" y="93"/>
                        </a:lnTo>
                        <a:lnTo>
                          <a:pt x="284" y="93"/>
                        </a:lnTo>
                        <a:lnTo>
                          <a:pt x="284" y="98"/>
                        </a:lnTo>
                        <a:lnTo>
                          <a:pt x="288" y="98"/>
                        </a:lnTo>
                        <a:lnTo>
                          <a:pt x="288" y="102"/>
                        </a:lnTo>
                        <a:lnTo>
                          <a:pt x="292" y="102"/>
                        </a:lnTo>
                        <a:lnTo>
                          <a:pt x="292" y="106"/>
                        </a:lnTo>
                        <a:lnTo>
                          <a:pt x="292" y="110"/>
                        </a:lnTo>
                        <a:lnTo>
                          <a:pt x="296" y="114"/>
                        </a:lnTo>
                        <a:lnTo>
                          <a:pt x="300" y="118"/>
                        </a:lnTo>
                        <a:lnTo>
                          <a:pt x="303" y="122"/>
                        </a:lnTo>
                        <a:lnTo>
                          <a:pt x="303" y="126"/>
                        </a:lnTo>
                        <a:lnTo>
                          <a:pt x="307" y="126"/>
                        </a:lnTo>
                        <a:lnTo>
                          <a:pt x="307" y="130"/>
                        </a:lnTo>
                        <a:lnTo>
                          <a:pt x="311" y="134"/>
                        </a:lnTo>
                        <a:lnTo>
                          <a:pt x="315" y="134"/>
                        </a:lnTo>
                        <a:lnTo>
                          <a:pt x="315" y="138"/>
                        </a:lnTo>
                        <a:lnTo>
                          <a:pt x="319" y="138"/>
                        </a:lnTo>
                        <a:lnTo>
                          <a:pt x="319" y="142"/>
                        </a:lnTo>
                        <a:lnTo>
                          <a:pt x="323" y="142"/>
                        </a:lnTo>
                        <a:lnTo>
                          <a:pt x="323" y="146"/>
                        </a:lnTo>
                        <a:lnTo>
                          <a:pt x="323" y="150"/>
                        </a:lnTo>
                        <a:lnTo>
                          <a:pt x="319" y="150"/>
                        </a:lnTo>
                        <a:lnTo>
                          <a:pt x="323" y="150"/>
                        </a:lnTo>
                        <a:lnTo>
                          <a:pt x="323" y="154"/>
                        </a:lnTo>
                        <a:lnTo>
                          <a:pt x="323" y="158"/>
                        </a:lnTo>
                        <a:lnTo>
                          <a:pt x="323" y="162"/>
                        </a:lnTo>
                        <a:lnTo>
                          <a:pt x="323" y="166"/>
                        </a:lnTo>
                        <a:lnTo>
                          <a:pt x="323" y="170"/>
                        </a:lnTo>
                        <a:lnTo>
                          <a:pt x="323" y="174"/>
                        </a:lnTo>
                        <a:lnTo>
                          <a:pt x="319" y="174"/>
                        </a:lnTo>
                        <a:lnTo>
                          <a:pt x="319" y="178"/>
                        </a:lnTo>
                        <a:lnTo>
                          <a:pt x="323" y="178"/>
                        </a:lnTo>
                        <a:lnTo>
                          <a:pt x="319" y="178"/>
                        </a:lnTo>
                        <a:lnTo>
                          <a:pt x="315" y="178"/>
                        </a:lnTo>
                        <a:lnTo>
                          <a:pt x="315" y="183"/>
                        </a:lnTo>
                        <a:lnTo>
                          <a:pt x="311" y="183"/>
                        </a:lnTo>
                        <a:lnTo>
                          <a:pt x="307" y="183"/>
                        </a:lnTo>
                        <a:lnTo>
                          <a:pt x="307" y="187"/>
                        </a:lnTo>
                        <a:lnTo>
                          <a:pt x="311" y="187"/>
                        </a:lnTo>
                        <a:lnTo>
                          <a:pt x="311" y="191"/>
                        </a:lnTo>
                        <a:lnTo>
                          <a:pt x="311" y="195"/>
                        </a:lnTo>
                        <a:lnTo>
                          <a:pt x="307" y="195"/>
                        </a:lnTo>
                        <a:lnTo>
                          <a:pt x="303" y="199"/>
                        </a:lnTo>
                        <a:lnTo>
                          <a:pt x="300" y="199"/>
                        </a:lnTo>
                        <a:lnTo>
                          <a:pt x="300" y="195"/>
                        </a:lnTo>
                        <a:lnTo>
                          <a:pt x="296" y="199"/>
                        </a:lnTo>
                        <a:lnTo>
                          <a:pt x="292" y="199"/>
                        </a:lnTo>
                        <a:lnTo>
                          <a:pt x="292" y="203"/>
                        </a:lnTo>
                        <a:lnTo>
                          <a:pt x="292" y="207"/>
                        </a:lnTo>
                        <a:lnTo>
                          <a:pt x="288" y="207"/>
                        </a:lnTo>
                        <a:lnTo>
                          <a:pt x="288" y="211"/>
                        </a:lnTo>
                        <a:lnTo>
                          <a:pt x="292" y="211"/>
                        </a:lnTo>
                        <a:lnTo>
                          <a:pt x="292" y="215"/>
                        </a:lnTo>
                        <a:lnTo>
                          <a:pt x="288" y="215"/>
                        </a:lnTo>
                        <a:lnTo>
                          <a:pt x="284" y="215"/>
                        </a:lnTo>
                        <a:lnTo>
                          <a:pt x="284" y="219"/>
                        </a:lnTo>
                        <a:lnTo>
                          <a:pt x="280" y="219"/>
                        </a:lnTo>
                        <a:lnTo>
                          <a:pt x="280" y="223"/>
                        </a:lnTo>
                        <a:lnTo>
                          <a:pt x="277" y="223"/>
                        </a:lnTo>
                        <a:lnTo>
                          <a:pt x="273" y="223"/>
                        </a:lnTo>
                        <a:lnTo>
                          <a:pt x="273" y="227"/>
                        </a:lnTo>
                        <a:lnTo>
                          <a:pt x="273" y="231"/>
                        </a:lnTo>
                        <a:lnTo>
                          <a:pt x="273" y="235"/>
                        </a:lnTo>
                        <a:lnTo>
                          <a:pt x="269" y="235"/>
                        </a:lnTo>
                        <a:lnTo>
                          <a:pt x="269" y="239"/>
                        </a:lnTo>
                        <a:lnTo>
                          <a:pt x="269" y="243"/>
                        </a:lnTo>
                        <a:lnTo>
                          <a:pt x="269" y="247"/>
                        </a:lnTo>
                        <a:lnTo>
                          <a:pt x="269" y="251"/>
                        </a:lnTo>
                        <a:lnTo>
                          <a:pt x="269" y="255"/>
                        </a:lnTo>
                        <a:lnTo>
                          <a:pt x="269" y="259"/>
                        </a:lnTo>
                        <a:lnTo>
                          <a:pt x="269" y="263"/>
                        </a:lnTo>
                        <a:lnTo>
                          <a:pt x="269" y="268"/>
                        </a:lnTo>
                        <a:lnTo>
                          <a:pt x="269" y="272"/>
                        </a:lnTo>
                        <a:lnTo>
                          <a:pt x="269" y="276"/>
                        </a:lnTo>
                        <a:lnTo>
                          <a:pt x="269" y="280"/>
                        </a:lnTo>
                        <a:lnTo>
                          <a:pt x="269" y="284"/>
                        </a:lnTo>
                        <a:lnTo>
                          <a:pt x="269" y="288"/>
                        </a:lnTo>
                        <a:lnTo>
                          <a:pt x="269" y="292"/>
                        </a:lnTo>
                        <a:lnTo>
                          <a:pt x="269" y="296"/>
                        </a:lnTo>
                        <a:lnTo>
                          <a:pt x="269" y="300"/>
                        </a:lnTo>
                        <a:lnTo>
                          <a:pt x="273" y="300"/>
                        </a:lnTo>
                        <a:lnTo>
                          <a:pt x="273" y="304"/>
                        </a:lnTo>
                        <a:lnTo>
                          <a:pt x="273" y="308"/>
                        </a:lnTo>
                        <a:lnTo>
                          <a:pt x="269" y="308"/>
                        </a:lnTo>
                        <a:lnTo>
                          <a:pt x="265" y="308"/>
                        </a:lnTo>
                        <a:lnTo>
                          <a:pt x="261" y="308"/>
                        </a:lnTo>
                        <a:lnTo>
                          <a:pt x="257" y="308"/>
                        </a:lnTo>
                        <a:lnTo>
                          <a:pt x="254" y="308"/>
                        </a:lnTo>
                        <a:lnTo>
                          <a:pt x="250" y="308"/>
                        </a:lnTo>
                        <a:lnTo>
                          <a:pt x="246" y="308"/>
                        </a:lnTo>
                        <a:lnTo>
                          <a:pt x="246" y="304"/>
                        </a:lnTo>
                        <a:lnTo>
                          <a:pt x="242" y="304"/>
                        </a:lnTo>
                        <a:lnTo>
                          <a:pt x="238" y="300"/>
                        </a:lnTo>
                        <a:lnTo>
                          <a:pt x="234" y="300"/>
                        </a:lnTo>
                        <a:lnTo>
                          <a:pt x="234" y="296"/>
                        </a:lnTo>
                        <a:lnTo>
                          <a:pt x="231" y="296"/>
                        </a:lnTo>
                        <a:lnTo>
                          <a:pt x="227" y="296"/>
                        </a:lnTo>
                        <a:lnTo>
                          <a:pt x="223" y="296"/>
                        </a:lnTo>
                        <a:lnTo>
                          <a:pt x="223" y="292"/>
                        </a:lnTo>
                        <a:lnTo>
                          <a:pt x="219" y="292"/>
                        </a:lnTo>
                        <a:lnTo>
                          <a:pt x="219" y="288"/>
                        </a:lnTo>
                        <a:lnTo>
                          <a:pt x="215" y="288"/>
                        </a:lnTo>
                        <a:lnTo>
                          <a:pt x="211" y="284"/>
                        </a:lnTo>
                        <a:lnTo>
                          <a:pt x="208" y="280"/>
                        </a:lnTo>
                        <a:lnTo>
                          <a:pt x="204" y="280"/>
                        </a:lnTo>
                        <a:lnTo>
                          <a:pt x="204" y="276"/>
                        </a:lnTo>
                        <a:lnTo>
                          <a:pt x="200" y="276"/>
                        </a:lnTo>
                        <a:lnTo>
                          <a:pt x="200" y="272"/>
                        </a:lnTo>
                        <a:lnTo>
                          <a:pt x="196" y="272"/>
                        </a:lnTo>
                        <a:lnTo>
                          <a:pt x="196" y="268"/>
                        </a:lnTo>
                        <a:lnTo>
                          <a:pt x="192" y="268"/>
                        </a:lnTo>
                        <a:lnTo>
                          <a:pt x="188" y="263"/>
                        </a:lnTo>
                        <a:lnTo>
                          <a:pt x="185" y="259"/>
                        </a:lnTo>
                        <a:lnTo>
                          <a:pt x="181" y="259"/>
                        </a:lnTo>
                        <a:lnTo>
                          <a:pt x="181" y="255"/>
                        </a:lnTo>
                        <a:lnTo>
                          <a:pt x="177" y="255"/>
                        </a:lnTo>
                        <a:lnTo>
                          <a:pt x="173" y="255"/>
                        </a:lnTo>
                        <a:lnTo>
                          <a:pt x="169" y="255"/>
                        </a:lnTo>
                        <a:lnTo>
                          <a:pt x="169" y="251"/>
                        </a:lnTo>
                        <a:lnTo>
                          <a:pt x="165" y="251"/>
                        </a:lnTo>
                        <a:lnTo>
                          <a:pt x="165" y="247"/>
                        </a:lnTo>
                        <a:lnTo>
                          <a:pt x="162" y="247"/>
                        </a:lnTo>
                        <a:lnTo>
                          <a:pt x="158" y="251"/>
                        </a:lnTo>
                        <a:lnTo>
                          <a:pt x="154" y="247"/>
                        </a:lnTo>
                        <a:lnTo>
                          <a:pt x="150" y="247"/>
                        </a:lnTo>
                        <a:lnTo>
                          <a:pt x="150" y="251"/>
                        </a:lnTo>
                        <a:lnTo>
                          <a:pt x="146" y="251"/>
                        </a:lnTo>
                        <a:lnTo>
                          <a:pt x="146" y="255"/>
                        </a:lnTo>
                        <a:lnTo>
                          <a:pt x="142" y="255"/>
                        </a:lnTo>
                        <a:lnTo>
                          <a:pt x="142" y="259"/>
                        </a:lnTo>
                        <a:lnTo>
                          <a:pt x="139" y="259"/>
                        </a:lnTo>
                        <a:lnTo>
                          <a:pt x="135" y="259"/>
                        </a:lnTo>
                        <a:lnTo>
                          <a:pt x="131" y="259"/>
                        </a:lnTo>
                        <a:lnTo>
                          <a:pt x="127" y="259"/>
                        </a:lnTo>
                        <a:lnTo>
                          <a:pt x="123" y="259"/>
                        </a:lnTo>
                        <a:lnTo>
                          <a:pt x="119" y="259"/>
                        </a:lnTo>
                        <a:lnTo>
                          <a:pt x="119" y="255"/>
                        </a:lnTo>
                        <a:lnTo>
                          <a:pt x="116" y="255"/>
                        </a:lnTo>
                        <a:lnTo>
                          <a:pt x="112" y="255"/>
                        </a:lnTo>
                        <a:lnTo>
                          <a:pt x="112" y="251"/>
                        </a:lnTo>
                        <a:lnTo>
                          <a:pt x="108" y="251"/>
                        </a:lnTo>
                        <a:lnTo>
                          <a:pt x="104" y="251"/>
                        </a:lnTo>
                        <a:lnTo>
                          <a:pt x="104" y="247"/>
                        </a:lnTo>
                        <a:lnTo>
                          <a:pt x="100" y="247"/>
                        </a:lnTo>
                        <a:lnTo>
                          <a:pt x="96" y="247"/>
                        </a:lnTo>
                        <a:lnTo>
                          <a:pt x="96" y="243"/>
                        </a:lnTo>
                        <a:lnTo>
                          <a:pt x="92" y="243"/>
                        </a:lnTo>
                        <a:lnTo>
                          <a:pt x="89" y="243"/>
                        </a:lnTo>
                        <a:lnTo>
                          <a:pt x="89" y="239"/>
                        </a:lnTo>
                        <a:lnTo>
                          <a:pt x="89" y="235"/>
                        </a:lnTo>
                        <a:lnTo>
                          <a:pt x="89" y="231"/>
                        </a:lnTo>
                        <a:lnTo>
                          <a:pt x="89" y="227"/>
                        </a:lnTo>
                        <a:lnTo>
                          <a:pt x="89" y="223"/>
                        </a:lnTo>
                        <a:lnTo>
                          <a:pt x="89" y="219"/>
                        </a:lnTo>
                        <a:lnTo>
                          <a:pt x="89" y="215"/>
                        </a:lnTo>
                        <a:lnTo>
                          <a:pt x="89" y="211"/>
                        </a:lnTo>
                        <a:lnTo>
                          <a:pt x="89" y="207"/>
                        </a:lnTo>
                        <a:lnTo>
                          <a:pt x="89" y="203"/>
                        </a:lnTo>
                        <a:lnTo>
                          <a:pt x="92" y="203"/>
                        </a:lnTo>
                        <a:lnTo>
                          <a:pt x="92" y="199"/>
                        </a:lnTo>
                        <a:lnTo>
                          <a:pt x="92" y="195"/>
                        </a:lnTo>
                        <a:lnTo>
                          <a:pt x="92" y="191"/>
                        </a:lnTo>
                        <a:lnTo>
                          <a:pt x="89" y="191"/>
                        </a:lnTo>
                        <a:lnTo>
                          <a:pt x="85" y="191"/>
                        </a:lnTo>
                        <a:lnTo>
                          <a:pt x="85" y="187"/>
                        </a:lnTo>
                        <a:lnTo>
                          <a:pt x="85" y="191"/>
                        </a:lnTo>
                        <a:lnTo>
                          <a:pt x="81" y="191"/>
                        </a:lnTo>
                        <a:lnTo>
                          <a:pt x="77" y="191"/>
                        </a:lnTo>
                        <a:lnTo>
                          <a:pt x="73" y="191"/>
                        </a:lnTo>
                        <a:lnTo>
                          <a:pt x="69" y="195"/>
                        </a:lnTo>
                        <a:lnTo>
                          <a:pt x="66" y="195"/>
                        </a:lnTo>
                        <a:lnTo>
                          <a:pt x="66" y="191"/>
                        </a:lnTo>
                        <a:lnTo>
                          <a:pt x="62" y="191"/>
                        </a:lnTo>
                        <a:lnTo>
                          <a:pt x="62" y="187"/>
                        </a:lnTo>
                        <a:lnTo>
                          <a:pt x="58" y="187"/>
                        </a:lnTo>
                        <a:lnTo>
                          <a:pt x="58" y="183"/>
                        </a:lnTo>
                        <a:lnTo>
                          <a:pt x="54" y="183"/>
                        </a:lnTo>
                        <a:lnTo>
                          <a:pt x="54" y="178"/>
                        </a:lnTo>
                        <a:lnTo>
                          <a:pt x="50" y="174"/>
                        </a:lnTo>
                        <a:lnTo>
                          <a:pt x="50" y="170"/>
                        </a:lnTo>
                        <a:lnTo>
                          <a:pt x="46" y="170"/>
                        </a:lnTo>
                        <a:lnTo>
                          <a:pt x="46" y="166"/>
                        </a:lnTo>
                        <a:lnTo>
                          <a:pt x="43" y="166"/>
                        </a:lnTo>
                        <a:lnTo>
                          <a:pt x="43" y="162"/>
                        </a:lnTo>
                        <a:lnTo>
                          <a:pt x="39" y="162"/>
                        </a:lnTo>
                        <a:lnTo>
                          <a:pt x="39" y="158"/>
                        </a:lnTo>
                        <a:lnTo>
                          <a:pt x="35" y="158"/>
                        </a:lnTo>
                        <a:lnTo>
                          <a:pt x="35" y="154"/>
                        </a:lnTo>
                        <a:lnTo>
                          <a:pt x="31" y="154"/>
                        </a:lnTo>
                        <a:lnTo>
                          <a:pt x="31" y="150"/>
                        </a:lnTo>
                        <a:lnTo>
                          <a:pt x="27" y="146"/>
                        </a:lnTo>
                        <a:lnTo>
                          <a:pt x="23" y="146"/>
                        </a:lnTo>
                        <a:lnTo>
                          <a:pt x="23" y="142"/>
                        </a:lnTo>
                        <a:lnTo>
                          <a:pt x="20" y="142"/>
                        </a:lnTo>
                        <a:lnTo>
                          <a:pt x="20" y="138"/>
                        </a:lnTo>
                        <a:lnTo>
                          <a:pt x="16" y="134"/>
                        </a:lnTo>
                        <a:lnTo>
                          <a:pt x="16" y="130"/>
                        </a:lnTo>
                        <a:lnTo>
                          <a:pt x="16" y="126"/>
                        </a:lnTo>
                        <a:lnTo>
                          <a:pt x="16" y="122"/>
                        </a:lnTo>
                        <a:lnTo>
                          <a:pt x="16" y="118"/>
                        </a:lnTo>
                        <a:lnTo>
                          <a:pt x="12" y="118"/>
                        </a:lnTo>
                        <a:lnTo>
                          <a:pt x="12" y="114"/>
                        </a:lnTo>
                        <a:lnTo>
                          <a:pt x="8" y="114"/>
                        </a:lnTo>
                        <a:lnTo>
                          <a:pt x="8" y="110"/>
                        </a:lnTo>
                        <a:lnTo>
                          <a:pt x="4" y="110"/>
                        </a:lnTo>
                        <a:lnTo>
                          <a:pt x="4" y="106"/>
                        </a:lnTo>
                        <a:lnTo>
                          <a:pt x="4" y="102"/>
                        </a:lnTo>
                        <a:lnTo>
                          <a:pt x="0" y="102"/>
                        </a:lnTo>
                        <a:lnTo>
                          <a:pt x="0" y="98"/>
                        </a:lnTo>
                        <a:lnTo>
                          <a:pt x="0" y="93"/>
                        </a:lnTo>
                        <a:lnTo>
                          <a:pt x="4" y="93"/>
                        </a:lnTo>
                        <a:lnTo>
                          <a:pt x="4" y="89"/>
                        </a:lnTo>
                        <a:lnTo>
                          <a:pt x="4" y="85"/>
                        </a:lnTo>
                        <a:lnTo>
                          <a:pt x="4" y="81"/>
                        </a:lnTo>
                        <a:lnTo>
                          <a:pt x="0" y="81"/>
                        </a:lnTo>
                        <a:lnTo>
                          <a:pt x="0" y="77"/>
                        </a:lnTo>
                        <a:close/>
                      </a:path>
                    </a:pathLst>
                  </a:custGeom>
                  <a:solidFill>
                    <a:srgbClr val="FF0000"/>
                  </a:solidFill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19" name="Freeform 995">
                    <a:extLst>
                      <a:ext uri="{FF2B5EF4-FFF2-40B4-BE49-F238E27FC236}">
                        <a16:creationId xmlns:a16="http://schemas.microsoft.com/office/drawing/2014/main" id="{9C563502-DA75-4279-F84D-37C623C6966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342" y="2024"/>
                    <a:ext cx="135" cy="214"/>
                  </a:xfrm>
                  <a:custGeom>
                    <a:avLst/>
                    <a:gdLst>
                      <a:gd name="T0" fmla="*/ 62 w 134"/>
                      <a:gd name="T1" fmla="*/ 4 h 214"/>
                      <a:gd name="T2" fmla="*/ 69 w 134"/>
                      <a:gd name="T3" fmla="*/ 12 h 214"/>
                      <a:gd name="T4" fmla="*/ 77 w 134"/>
                      <a:gd name="T5" fmla="*/ 12 h 214"/>
                      <a:gd name="T6" fmla="*/ 81 w 134"/>
                      <a:gd name="T7" fmla="*/ 20 h 214"/>
                      <a:gd name="T8" fmla="*/ 88 w 134"/>
                      <a:gd name="T9" fmla="*/ 20 h 214"/>
                      <a:gd name="T10" fmla="*/ 88 w 134"/>
                      <a:gd name="T11" fmla="*/ 20 h 214"/>
                      <a:gd name="T12" fmla="*/ 88 w 134"/>
                      <a:gd name="T13" fmla="*/ 28 h 214"/>
                      <a:gd name="T14" fmla="*/ 100 w 134"/>
                      <a:gd name="T15" fmla="*/ 32 h 214"/>
                      <a:gd name="T16" fmla="*/ 104 w 134"/>
                      <a:gd name="T17" fmla="*/ 32 h 214"/>
                      <a:gd name="T18" fmla="*/ 104 w 134"/>
                      <a:gd name="T19" fmla="*/ 32 h 214"/>
                      <a:gd name="T20" fmla="*/ 104 w 134"/>
                      <a:gd name="T21" fmla="*/ 32 h 214"/>
                      <a:gd name="T22" fmla="*/ 108 w 134"/>
                      <a:gd name="T23" fmla="*/ 32 h 214"/>
                      <a:gd name="T24" fmla="*/ 111 w 134"/>
                      <a:gd name="T25" fmla="*/ 36 h 214"/>
                      <a:gd name="T26" fmla="*/ 119 w 134"/>
                      <a:gd name="T27" fmla="*/ 36 h 214"/>
                      <a:gd name="T28" fmla="*/ 119 w 134"/>
                      <a:gd name="T29" fmla="*/ 36 h 214"/>
                      <a:gd name="T30" fmla="*/ 131 w 134"/>
                      <a:gd name="T31" fmla="*/ 40 h 214"/>
                      <a:gd name="T32" fmla="*/ 134 w 134"/>
                      <a:gd name="T33" fmla="*/ 44 h 214"/>
                      <a:gd name="T34" fmla="*/ 134 w 134"/>
                      <a:gd name="T35" fmla="*/ 60 h 214"/>
                      <a:gd name="T36" fmla="*/ 127 w 134"/>
                      <a:gd name="T37" fmla="*/ 72 h 214"/>
                      <a:gd name="T38" fmla="*/ 123 w 134"/>
                      <a:gd name="T39" fmla="*/ 85 h 214"/>
                      <a:gd name="T40" fmla="*/ 119 w 134"/>
                      <a:gd name="T41" fmla="*/ 97 h 214"/>
                      <a:gd name="T42" fmla="*/ 115 w 134"/>
                      <a:gd name="T43" fmla="*/ 109 h 214"/>
                      <a:gd name="T44" fmla="*/ 108 w 134"/>
                      <a:gd name="T45" fmla="*/ 117 h 214"/>
                      <a:gd name="T46" fmla="*/ 108 w 134"/>
                      <a:gd name="T47" fmla="*/ 125 h 214"/>
                      <a:gd name="T48" fmla="*/ 108 w 134"/>
                      <a:gd name="T49" fmla="*/ 133 h 214"/>
                      <a:gd name="T50" fmla="*/ 108 w 134"/>
                      <a:gd name="T51" fmla="*/ 149 h 214"/>
                      <a:gd name="T52" fmla="*/ 108 w 134"/>
                      <a:gd name="T53" fmla="*/ 166 h 214"/>
                      <a:gd name="T54" fmla="*/ 104 w 134"/>
                      <a:gd name="T55" fmla="*/ 178 h 214"/>
                      <a:gd name="T56" fmla="*/ 104 w 134"/>
                      <a:gd name="T57" fmla="*/ 194 h 214"/>
                      <a:gd name="T58" fmla="*/ 100 w 134"/>
                      <a:gd name="T59" fmla="*/ 206 h 214"/>
                      <a:gd name="T60" fmla="*/ 85 w 134"/>
                      <a:gd name="T61" fmla="*/ 210 h 214"/>
                      <a:gd name="T62" fmla="*/ 69 w 134"/>
                      <a:gd name="T63" fmla="*/ 214 h 214"/>
                      <a:gd name="T64" fmla="*/ 62 w 134"/>
                      <a:gd name="T65" fmla="*/ 206 h 214"/>
                      <a:gd name="T66" fmla="*/ 54 w 134"/>
                      <a:gd name="T67" fmla="*/ 194 h 214"/>
                      <a:gd name="T68" fmla="*/ 46 w 134"/>
                      <a:gd name="T69" fmla="*/ 182 h 214"/>
                      <a:gd name="T70" fmla="*/ 42 w 134"/>
                      <a:gd name="T71" fmla="*/ 170 h 214"/>
                      <a:gd name="T72" fmla="*/ 35 w 134"/>
                      <a:gd name="T73" fmla="*/ 162 h 214"/>
                      <a:gd name="T74" fmla="*/ 31 w 134"/>
                      <a:gd name="T75" fmla="*/ 149 h 214"/>
                      <a:gd name="T76" fmla="*/ 23 w 134"/>
                      <a:gd name="T77" fmla="*/ 141 h 214"/>
                      <a:gd name="T78" fmla="*/ 19 w 134"/>
                      <a:gd name="T79" fmla="*/ 129 h 214"/>
                      <a:gd name="T80" fmla="*/ 16 w 134"/>
                      <a:gd name="T81" fmla="*/ 117 h 214"/>
                      <a:gd name="T82" fmla="*/ 12 w 134"/>
                      <a:gd name="T83" fmla="*/ 105 h 214"/>
                      <a:gd name="T84" fmla="*/ 8 w 134"/>
                      <a:gd name="T85" fmla="*/ 89 h 214"/>
                      <a:gd name="T86" fmla="*/ 8 w 134"/>
                      <a:gd name="T87" fmla="*/ 72 h 214"/>
                      <a:gd name="T88" fmla="*/ 4 w 134"/>
                      <a:gd name="T89" fmla="*/ 68 h 214"/>
                      <a:gd name="T90" fmla="*/ 4 w 134"/>
                      <a:gd name="T91" fmla="*/ 60 h 214"/>
                      <a:gd name="T92" fmla="*/ 12 w 134"/>
                      <a:gd name="T93" fmla="*/ 52 h 214"/>
                      <a:gd name="T94" fmla="*/ 23 w 134"/>
                      <a:gd name="T95" fmla="*/ 48 h 214"/>
                      <a:gd name="T96" fmla="*/ 27 w 134"/>
                      <a:gd name="T97" fmla="*/ 44 h 214"/>
                      <a:gd name="T98" fmla="*/ 35 w 134"/>
                      <a:gd name="T99" fmla="*/ 32 h 214"/>
                      <a:gd name="T100" fmla="*/ 35 w 134"/>
                      <a:gd name="T101" fmla="*/ 24 h 214"/>
                      <a:gd name="T102" fmla="*/ 42 w 134"/>
                      <a:gd name="T103" fmla="*/ 16 h 214"/>
                      <a:gd name="T104" fmla="*/ 50 w 134"/>
                      <a:gd name="T105" fmla="*/ 12 h 2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</a:cxnLst>
                    <a:rect l="0" t="0" r="r" b="b"/>
                    <a:pathLst>
                      <a:path w="134" h="214">
                        <a:moveTo>
                          <a:pt x="54" y="0"/>
                        </a:moveTo>
                        <a:lnTo>
                          <a:pt x="54" y="4"/>
                        </a:lnTo>
                        <a:lnTo>
                          <a:pt x="58" y="4"/>
                        </a:lnTo>
                        <a:lnTo>
                          <a:pt x="62" y="4"/>
                        </a:lnTo>
                        <a:lnTo>
                          <a:pt x="65" y="4"/>
                        </a:lnTo>
                        <a:lnTo>
                          <a:pt x="65" y="8"/>
                        </a:lnTo>
                        <a:lnTo>
                          <a:pt x="69" y="8"/>
                        </a:lnTo>
                        <a:lnTo>
                          <a:pt x="69" y="12"/>
                        </a:lnTo>
                        <a:lnTo>
                          <a:pt x="73" y="12"/>
                        </a:lnTo>
                        <a:lnTo>
                          <a:pt x="77" y="12"/>
                        </a:lnTo>
                        <a:lnTo>
                          <a:pt x="77" y="16"/>
                        </a:lnTo>
                        <a:lnTo>
                          <a:pt x="77" y="12"/>
                        </a:lnTo>
                        <a:lnTo>
                          <a:pt x="81" y="12"/>
                        </a:lnTo>
                        <a:lnTo>
                          <a:pt x="81" y="16"/>
                        </a:lnTo>
                        <a:lnTo>
                          <a:pt x="85" y="16"/>
                        </a:lnTo>
                        <a:lnTo>
                          <a:pt x="81" y="20"/>
                        </a:lnTo>
                        <a:lnTo>
                          <a:pt x="85" y="20"/>
                        </a:lnTo>
                        <a:lnTo>
                          <a:pt x="88" y="20"/>
                        </a:lnTo>
                        <a:lnTo>
                          <a:pt x="88" y="16"/>
                        </a:lnTo>
                        <a:lnTo>
                          <a:pt x="88" y="20"/>
                        </a:lnTo>
                        <a:lnTo>
                          <a:pt x="85" y="20"/>
                        </a:lnTo>
                        <a:lnTo>
                          <a:pt x="85" y="24"/>
                        </a:lnTo>
                        <a:lnTo>
                          <a:pt x="88" y="24"/>
                        </a:lnTo>
                        <a:lnTo>
                          <a:pt x="88" y="20"/>
                        </a:lnTo>
                        <a:lnTo>
                          <a:pt x="92" y="20"/>
                        </a:lnTo>
                        <a:lnTo>
                          <a:pt x="92" y="24"/>
                        </a:lnTo>
                        <a:lnTo>
                          <a:pt x="92" y="28"/>
                        </a:lnTo>
                        <a:lnTo>
                          <a:pt x="88" y="28"/>
                        </a:lnTo>
                        <a:lnTo>
                          <a:pt x="92" y="28"/>
                        </a:lnTo>
                        <a:lnTo>
                          <a:pt x="96" y="28"/>
                        </a:lnTo>
                        <a:lnTo>
                          <a:pt x="96" y="32"/>
                        </a:lnTo>
                        <a:lnTo>
                          <a:pt x="100" y="32"/>
                        </a:lnTo>
                        <a:lnTo>
                          <a:pt x="96" y="32"/>
                        </a:lnTo>
                        <a:lnTo>
                          <a:pt x="100" y="36"/>
                        </a:lnTo>
                        <a:lnTo>
                          <a:pt x="100" y="32"/>
                        </a:lnTo>
                        <a:lnTo>
                          <a:pt x="104" y="32"/>
                        </a:lnTo>
                        <a:lnTo>
                          <a:pt x="100" y="32"/>
                        </a:lnTo>
                        <a:lnTo>
                          <a:pt x="100" y="28"/>
                        </a:lnTo>
                        <a:lnTo>
                          <a:pt x="104" y="28"/>
                        </a:lnTo>
                        <a:lnTo>
                          <a:pt x="104" y="32"/>
                        </a:lnTo>
                        <a:lnTo>
                          <a:pt x="104" y="28"/>
                        </a:lnTo>
                        <a:lnTo>
                          <a:pt x="100" y="28"/>
                        </a:lnTo>
                        <a:lnTo>
                          <a:pt x="104" y="28"/>
                        </a:lnTo>
                        <a:lnTo>
                          <a:pt x="104" y="32"/>
                        </a:lnTo>
                        <a:lnTo>
                          <a:pt x="108" y="28"/>
                        </a:lnTo>
                        <a:lnTo>
                          <a:pt x="108" y="32"/>
                        </a:lnTo>
                        <a:lnTo>
                          <a:pt x="108" y="28"/>
                        </a:lnTo>
                        <a:lnTo>
                          <a:pt x="108" y="32"/>
                        </a:lnTo>
                        <a:lnTo>
                          <a:pt x="111" y="32"/>
                        </a:lnTo>
                        <a:lnTo>
                          <a:pt x="111" y="36"/>
                        </a:lnTo>
                        <a:lnTo>
                          <a:pt x="111" y="32"/>
                        </a:lnTo>
                        <a:lnTo>
                          <a:pt x="111" y="36"/>
                        </a:lnTo>
                        <a:lnTo>
                          <a:pt x="111" y="32"/>
                        </a:lnTo>
                        <a:lnTo>
                          <a:pt x="115" y="32"/>
                        </a:lnTo>
                        <a:lnTo>
                          <a:pt x="115" y="36"/>
                        </a:lnTo>
                        <a:lnTo>
                          <a:pt x="119" y="36"/>
                        </a:lnTo>
                        <a:lnTo>
                          <a:pt x="119" y="40"/>
                        </a:lnTo>
                        <a:lnTo>
                          <a:pt x="119" y="36"/>
                        </a:lnTo>
                        <a:lnTo>
                          <a:pt x="119" y="32"/>
                        </a:lnTo>
                        <a:lnTo>
                          <a:pt x="119" y="36"/>
                        </a:lnTo>
                        <a:lnTo>
                          <a:pt x="123" y="36"/>
                        </a:lnTo>
                        <a:lnTo>
                          <a:pt x="123" y="40"/>
                        </a:lnTo>
                        <a:lnTo>
                          <a:pt x="127" y="40"/>
                        </a:lnTo>
                        <a:lnTo>
                          <a:pt x="131" y="40"/>
                        </a:lnTo>
                        <a:lnTo>
                          <a:pt x="131" y="36"/>
                        </a:lnTo>
                        <a:lnTo>
                          <a:pt x="131" y="40"/>
                        </a:lnTo>
                        <a:lnTo>
                          <a:pt x="134" y="40"/>
                        </a:lnTo>
                        <a:lnTo>
                          <a:pt x="134" y="44"/>
                        </a:lnTo>
                        <a:lnTo>
                          <a:pt x="134" y="48"/>
                        </a:lnTo>
                        <a:lnTo>
                          <a:pt x="134" y="52"/>
                        </a:lnTo>
                        <a:lnTo>
                          <a:pt x="134" y="56"/>
                        </a:lnTo>
                        <a:lnTo>
                          <a:pt x="134" y="60"/>
                        </a:lnTo>
                        <a:lnTo>
                          <a:pt x="134" y="64"/>
                        </a:lnTo>
                        <a:lnTo>
                          <a:pt x="131" y="64"/>
                        </a:lnTo>
                        <a:lnTo>
                          <a:pt x="127" y="68"/>
                        </a:lnTo>
                        <a:lnTo>
                          <a:pt x="127" y="72"/>
                        </a:lnTo>
                        <a:lnTo>
                          <a:pt x="123" y="72"/>
                        </a:lnTo>
                        <a:lnTo>
                          <a:pt x="123" y="77"/>
                        </a:lnTo>
                        <a:lnTo>
                          <a:pt x="123" y="81"/>
                        </a:lnTo>
                        <a:lnTo>
                          <a:pt x="123" y="85"/>
                        </a:lnTo>
                        <a:lnTo>
                          <a:pt x="123" y="89"/>
                        </a:lnTo>
                        <a:lnTo>
                          <a:pt x="123" y="93"/>
                        </a:lnTo>
                        <a:lnTo>
                          <a:pt x="119" y="93"/>
                        </a:lnTo>
                        <a:lnTo>
                          <a:pt x="119" y="97"/>
                        </a:lnTo>
                        <a:lnTo>
                          <a:pt x="119" y="101"/>
                        </a:lnTo>
                        <a:lnTo>
                          <a:pt x="115" y="101"/>
                        </a:lnTo>
                        <a:lnTo>
                          <a:pt x="115" y="105"/>
                        </a:lnTo>
                        <a:lnTo>
                          <a:pt x="115" y="109"/>
                        </a:lnTo>
                        <a:lnTo>
                          <a:pt x="111" y="109"/>
                        </a:lnTo>
                        <a:lnTo>
                          <a:pt x="111" y="113"/>
                        </a:lnTo>
                        <a:lnTo>
                          <a:pt x="111" y="117"/>
                        </a:lnTo>
                        <a:lnTo>
                          <a:pt x="108" y="117"/>
                        </a:lnTo>
                        <a:lnTo>
                          <a:pt x="111" y="117"/>
                        </a:lnTo>
                        <a:lnTo>
                          <a:pt x="111" y="121"/>
                        </a:lnTo>
                        <a:lnTo>
                          <a:pt x="108" y="121"/>
                        </a:lnTo>
                        <a:lnTo>
                          <a:pt x="108" y="125"/>
                        </a:lnTo>
                        <a:lnTo>
                          <a:pt x="111" y="125"/>
                        </a:lnTo>
                        <a:lnTo>
                          <a:pt x="111" y="129"/>
                        </a:lnTo>
                        <a:lnTo>
                          <a:pt x="108" y="129"/>
                        </a:lnTo>
                        <a:lnTo>
                          <a:pt x="108" y="133"/>
                        </a:lnTo>
                        <a:lnTo>
                          <a:pt x="108" y="137"/>
                        </a:lnTo>
                        <a:lnTo>
                          <a:pt x="108" y="141"/>
                        </a:lnTo>
                        <a:lnTo>
                          <a:pt x="108" y="145"/>
                        </a:lnTo>
                        <a:lnTo>
                          <a:pt x="108" y="149"/>
                        </a:lnTo>
                        <a:lnTo>
                          <a:pt x="108" y="153"/>
                        </a:lnTo>
                        <a:lnTo>
                          <a:pt x="108" y="157"/>
                        </a:lnTo>
                        <a:lnTo>
                          <a:pt x="108" y="162"/>
                        </a:lnTo>
                        <a:lnTo>
                          <a:pt x="108" y="166"/>
                        </a:lnTo>
                        <a:lnTo>
                          <a:pt x="108" y="170"/>
                        </a:lnTo>
                        <a:lnTo>
                          <a:pt x="108" y="174"/>
                        </a:lnTo>
                        <a:lnTo>
                          <a:pt x="108" y="178"/>
                        </a:lnTo>
                        <a:lnTo>
                          <a:pt x="104" y="178"/>
                        </a:lnTo>
                        <a:lnTo>
                          <a:pt x="104" y="182"/>
                        </a:lnTo>
                        <a:lnTo>
                          <a:pt x="104" y="186"/>
                        </a:lnTo>
                        <a:lnTo>
                          <a:pt x="104" y="190"/>
                        </a:lnTo>
                        <a:lnTo>
                          <a:pt x="104" y="194"/>
                        </a:lnTo>
                        <a:lnTo>
                          <a:pt x="104" y="198"/>
                        </a:lnTo>
                        <a:lnTo>
                          <a:pt x="100" y="198"/>
                        </a:lnTo>
                        <a:lnTo>
                          <a:pt x="100" y="202"/>
                        </a:lnTo>
                        <a:lnTo>
                          <a:pt x="100" y="206"/>
                        </a:lnTo>
                        <a:lnTo>
                          <a:pt x="96" y="206"/>
                        </a:lnTo>
                        <a:lnTo>
                          <a:pt x="92" y="210"/>
                        </a:lnTo>
                        <a:lnTo>
                          <a:pt x="88" y="210"/>
                        </a:lnTo>
                        <a:lnTo>
                          <a:pt x="85" y="210"/>
                        </a:lnTo>
                        <a:lnTo>
                          <a:pt x="81" y="214"/>
                        </a:lnTo>
                        <a:lnTo>
                          <a:pt x="77" y="214"/>
                        </a:lnTo>
                        <a:lnTo>
                          <a:pt x="73" y="214"/>
                        </a:lnTo>
                        <a:lnTo>
                          <a:pt x="69" y="214"/>
                        </a:lnTo>
                        <a:lnTo>
                          <a:pt x="65" y="214"/>
                        </a:lnTo>
                        <a:lnTo>
                          <a:pt x="65" y="210"/>
                        </a:lnTo>
                        <a:lnTo>
                          <a:pt x="62" y="210"/>
                        </a:lnTo>
                        <a:lnTo>
                          <a:pt x="62" y="206"/>
                        </a:lnTo>
                        <a:lnTo>
                          <a:pt x="62" y="202"/>
                        </a:lnTo>
                        <a:lnTo>
                          <a:pt x="58" y="202"/>
                        </a:lnTo>
                        <a:lnTo>
                          <a:pt x="58" y="198"/>
                        </a:lnTo>
                        <a:lnTo>
                          <a:pt x="54" y="194"/>
                        </a:lnTo>
                        <a:lnTo>
                          <a:pt x="54" y="190"/>
                        </a:lnTo>
                        <a:lnTo>
                          <a:pt x="50" y="186"/>
                        </a:lnTo>
                        <a:lnTo>
                          <a:pt x="50" y="182"/>
                        </a:lnTo>
                        <a:lnTo>
                          <a:pt x="46" y="182"/>
                        </a:lnTo>
                        <a:lnTo>
                          <a:pt x="46" y="178"/>
                        </a:lnTo>
                        <a:lnTo>
                          <a:pt x="46" y="174"/>
                        </a:lnTo>
                        <a:lnTo>
                          <a:pt x="42" y="174"/>
                        </a:lnTo>
                        <a:lnTo>
                          <a:pt x="42" y="170"/>
                        </a:lnTo>
                        <a:lnTo>
                          <a:pt x="39" y="170"/>
                        </a:lnTo>
                        <a:lnTo>
                          <a:pt x="39" y="166"/>
                        </a:lnTo>
                        <a:lnTo>
                          <a:pt x="35" y="166"/>
                        </a:lnTo>
                        <a:lnTo>
                          <a:pt x="35" y="162"/>
                        </a:lnTo>
                        <a:lnTo>
                          <a:pt x="35" y="157"/>
                        </a:lnTo>
                        <a:lnTo>
                          <a:pt x="31" y="157"/>
                        </a:lnTo>
                        <a:lnTo>
                          <a:pt x="31" y="153"/>
                        </a:lnTo>
                        <a:lnTo>
                          <a:pt x="31" y="149"/>
                        </a:lnTo>
                        <a:lnTo>
                          <a:pt x="31" y="145"/>
                        </a:lnTo>
                        <a:lnTo>
                          <a:pt x="27" y="145"/>
                        </a:lnTo>
                        <a:lnTo>
                          <a:pt x="27" y="141"/>
                        </a:lnTo>
                        <a:lnTo>
                          <a:pt x="23" y="141"/>
                        </a:lnTo>
                        <a:lnTo>
                          <a:pt x="23" y="137"/>
                        </a:lnTo>
                        <a:lnTo>
                          <a:pt x="23" y="133"/>
                        </a:lnTo>
                        <a:lnTo>
                          <a:pt x="19" y="133"/>
                        </a:lnTo>
                        <a:lnTo>
                          <a:pt x="19" y="129"/>
                        </a:lnTo>
                        <a:lnTo>
                          <a:pt x="16" y="129"/>
                        </a:lnTo>
                        <a:lnTo>
                          <a:pt x="16" y="125"/>
                        </a:lnTo>
                        <a:lnTo>
                          <a:pt x="16" y="121"/>
                        </a:lnTo>
                        <a:lnTo>
                          <a:pt x="16" y="117"/>
                        </a:lnTo>
                        <a:lnTo>
                          <a:pt x="16" y="113"/>
                        </a:lnTo>
                        <a:lnTo>
                          <a:pt x="16" y="109"/>
                        </a:lnTo>
                        <a:lnTo>
                          <a:pt x="12" y="109"/>
                        </a:lnTo>
                        <a:lnTo>
                          <a:pt x="12" y="105"/>
                        </a:lnTo>
                        <a:lnTo>
                          <a:pt x="12" y="101"/>
                        </a:lnTo>
                        <a:lnTo>
                          <a:pt x="8" y="97"/>
                        </a:lnTo>
                        <a:lnTo>
                          <a:pt x="8" y="93"/>
                        </a:lnTo>
                        <a:lnTo>
                          <a:pt x="8" y="89"/>
                        </a:lnTo>
                        <a:lnTo>
                          <a:pt x="8" y="85"/>
                        </a:lnTo>
                        <a:lnTo>
                          <a:pt x="8" y="81"/>
                        </a:lnTo>
                        <a:lnTo>
                          <a:pt x="8" y="77"/>
                        </a:lnTo>
                        <a:lnTo>
                          <a:pt x="8" y="72"/>
                        </a:lnTo>
                        <a:lnTo>
                          <a:pt x="4" y="72"/>
                        </a:lnTo>
                        <a:lnTo>
                          <a:pt x="8" y="72"/>
                        </a:lnTo>
                        <a:lnTo>
                          <a:pt x="4" y="72"/>
                        </a:lnTo>
                        <a:lnTo>
                          <a:pt x="4" y="68"/>
                        </a:lnTo>
                        <a:lnTo>
                          <a:pt x="4" y="64"/>
                        </a:lnTo>
                        <a:lnTo>
                          <a:pt x="0" y="64"/>
                        </a:lnTo>
                        <a:lnTo>
                          <a:pt x="0" y="60"/>
                        </a:lnTo>
                        <a:lnTo>
                          <a:pt x="4" y="60"/>
                        </a:lnTo>
                        <a:lnTo>
                          <a:pt x="4" y="56"/>
                        </a:lnTo>
                        <a:lnTo>
                          <a:pt x="8" y="56"/>
                        </a:lnTo>
                        <a:lnTo>
                          <a:pt x="12" y="56"/>
                        </a:lnTo>
                        <a:lnTo>
                          <a:pt x="12" y="52"/>
                        </a:lnTo>
                        <a:lnTo>
                          <a:pt x="16" y="52"/>
                        </a:lnTo>
                        <a:lnTo>
                          <a:pt x="16" y="48"/>
                        </a:lnTo>
                        <a:lnTo>
                          <a:pt x="19" y="48"/>
                        </a:lnTo>
                        <a:lnTo>
                          <a:pt x="23" y="48"/>
                        </a:lnTo>
                        <a:lnTo>
                          <a:pt x="27" y="48"/>
                        </a:lnTo>
                        <a:lnTo>
                          <a:pt x="31" y="48"/>
                        </a:lnTo>
                        <a:lnTo>
                          <a:pt x="31" y="44"/>
                        </a:lnTo>
                        <a:lnTo>
                          <a:pt x="27" y="44"/>
                        </a:lnTo>
                        <a:lnTo>
                          <a:pt x="31" y="40"/>
                        </a:lnTo>
                        <a:lnTo>
                          <a:pt x="31" y="36"/>
                        </a:lnTo>
                        <a:lnTo>
                          <a:pt x="35" y="36"/>
                        </a:lnTo>
                        <a:lnTo>
                          <a:pt x="35" y="32"/>
                        </a:lnTo>
                        <a:lnTo>
                          <a:pt x="35" y="28"/>
                        </a:lnTo>
                        <a:lnTo>
                          <a:pt x="39" y="28"/>
                        </a:lnTo>
                        <a:lnTo>
                          <a:pt x="39" y="24"/>
                        </a:lnTo>
                        <a:lnTo>
                          <a:pt x="35" y="24"/>
                        </a:lnTo>
                        <a:lnTo>
                          <a:pt x="35" y="20"/>
                        </a:lnTo>
                        <a:lnTo>
                          <a:pt x="35" y="16"/>
                        </a:lnTo>
                        <a:lnTo>
                          <a:pt x="39" y="16"/>
                        </a:lnTo>
                        <a:lnTo>
                          <a:pt x="42" y="16"/>
                        </a:lnTo>
                        <a:lnTo>
                          <a:pt x="46" y="16"/>
                        </a:lnTo>
                        <a:lnTo>
                          <a:pt x="46" y="12"/>
                        </a:lnTo>
                        <a:lnTo>
                          <a:pt x="46" y="16"/>
                        </a:lnTo>
                        <a:lnTo>
                          <a:pt x="50" y="12"/>
                        </a:lnTo>
                        <a:lnTo>
                          <a:pt x="50" y="8"/>
                        </a:lnTo>
                        <a:lnTo>
                          <a:pt x="54" y="4"/>
                        </a:lnTo>
                        <a:lnTo>
                          <a:pt x="54" y="0"/>
                        </a:lnTo>
                        <a:close/>
                      </a:path>
                    </a:pathLst>
                  </a:custGeom>
                  <a:solidFill>
                    <a:srgbClr val="FF0000"/>
                  </a:solidFill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20" name="Freeform 996">
                    <a:extLst>
                      <a:ext uri="{FF2B5EF4-FFF2-40B4-BE49-F238E27FC236}">
                        <a16:creationId xmlns:a16="http://schemas.microsoft.com/office/drawing/2014/main" id="{BEE39398-F9F6-7A13-F3AF-AC7DDA49BD3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446" y="2049"/>
                    <a:ext cx="99" cy="171"/>
                  </a:xfrm>
                  <a:custGeom>
                    <a:avLst/>
                    <a:gdLst>
                      <a:gd name="T0" fmla="*/ 38 w 99"/>
                      <a:gd name="T1" fmla="*/ 20 h 170"/>
                      <a:gd name="T2" fmla="*/ 50 w 99"/>
                      <a:gd name="T3" fmla="*/ 20 h 170"/>
                      <a:gd name="T4" fmla="*/ 57 w 99"/>
                      <a:gd name="T5" fmla="*/ 16 h 170"/>
                      <a:gd name="T6" fmla="*/ 61 w 99"/>
                      <a:gd name="T7" fmla="*/ 8 h 170"/>
                      <a:gd name="T8" fmla="*/ 69 w 99"/>
                      <a:gd name="T9" fmla="*/ 12 h 170"/>
                      <a:gd name="T10" fmla="*/ 76 w 99"/>
                      <a:gd name="T11" fmla="*/ 8 h 170"/>
                      <a:gd name="T12" fmla="*/ 88 w 99"/>
                      <a:gd name="T13" fmla="*/ 8 h 170"/>
                      <a:gd name="T14" fmla="*/ 96 w 99"/>
                      <a:gd name="T15" fmla="*/ 4 h 170"/>
                      <a:gd name="T16" fmla="*/ 99 w 99"/>
                      <a:gd name="T17" fmla="*/ 4 h 170"/>
                      <a:gd name="T18" fmla="*/ 99 w 99"/>
                      <a:gd name="T19" fmla="*/ 16 h 170"/>
                      <a:gd name="T20" fmla="*/ 96 w 99"/>
                      <a:gd name="T21" fmla="*/ 16 h 170"/>
                      <a:gd name="T22" fmla="*/ 92 w 99"/>
                      <a:gd name="T23" fmla="*/ 24 h 170"/>
                      <a:gd name="T24" fmla="*/ 92 w 99"/>
                      <a:gd name="T25" fmla="*/ 24 h 170"/>
                      <a:gd name="T26" fmla="*/ 92 w 99"/>
                      <a:gd name="T27" fmla="*/ 28 h 170"/>
                      <a:gd name="T28" fmla="*/ 88 w 99"/>
                      <a:gd name="T29" fmla="*/ 40 h 170"/>
                      <a:gd name="T30" fmla="*/ 88 w 99"/>
                      <a:gd name="T31" fmla="*/ 44 h 170"/>
                      <a:gd name="T32" fmla="*/ 92 w 99"/>
                      <a:gd name="T33" fmla="*/ 53 h 170"/>
                      <a:gd name="T34" fmla="*/ 92 w 99"/>
                      <a:gd name="T35" fmla="*/ 65 h 170"/>
                      <a:gd name="T36" fmla="*/ 92 w 99"/>
                      <a:gd name="T37" fmla="*/ 77 h 170"/>
                      <a:gd name="T38" fmla="*/ 99 w 99"/>
                      <a:gd name="T39" fmla="*/ 81 h 170"/>
                      <a:gd name="T40" fmla="*/ 96 w 99"/>
                      <a:gd name="T41" fmla="*/ 89 h 170"/>
                      <a:gd name="T42" fmla="*/ 92 w 99"/>
                      <a:gd name="T43" fmla="*/ 81 h 170"/>
                      <a:gd name="T44" fmla="*/ 80 w 99"/>
                      <a:gd name="T45" fmla="*/ 81 h 170"/>
                      <a:gd name="T46" fmla="*/ 73 w 99"/>
                      <a:gd name="T47" fmla="*/ 85 h 170"/>
                      <a:gd name="T48" fmla="*/ 69 w 99"/>
                      <a:gd name="T49" fmla="*/ 93 h 170"/>
                      <a:gd name="T50" fmla="*/ 65 w 99"/>
                      <a:gd name="T51" fmla="*/ 101 h 170"/>
                      <a:gd name="T52" fmla="*/ 65 w 99"/>
                      <a:gd name="T53" fmla="*/ 109 h 170"/>
                      <a:gd name="T54" fmla="*/ 61 w 99"/>
                      <a:gd name="T55" fmla="*/ 117 h 170"/>
                      <a:gd name="T56" fmla="*/ 57 w 99"/>
                      <a:gd name="T57" fmla="*/ 125 h 170"/>
                      <a:gd name="T58" fmla="*/ 50 w 99"/>
                      <a:gd name="T59" fmla="*/ 129 h 170"/>
                      <a:gd name="T60" fmla="*/ 50 w 99"/>
                      <a:gd name="T61" fmla="*/ 142 h 170"/>
                      <a:gd name="T62" fmla="*/ 50 w 99"/>
                      <a:gd name="T63" fmla="*/ 154 h 170"/>
                      <a:gd name="T64" fmla="*/ 42 w 99"/>
                      <a:gd name="T65" fmla="*/ 158 h 170"/>
                      <a:gd name="T66" fmla="*/ 38 w 99"/>
                      <a:gd name="T67" fmla="*/ 162 h 170"/>
                      <a:gd name="T68" fmla="*/ 34 w 99"/>
                      <a:gd name="T69" fmla="*/ 166 h 170"/>
                      <a:gd name="T70" fmla="*/ 30 w 99"/>
                      <a:gd name="T71" fmla="*/ 166 h 170"/>
                      <a:gd name="T72" fmla="*/ 19 w 99"/>
                      <a:gd name="T73" fmla="*/ 166 h 170"/>
                      <a:gd name="T74" fmla="*/ 15 w 99"/>
                      <a:gd name="T75" fmla="*/ 166 h 170"/>
                      <a:gd name="T76" fmla="*/ 4 w 99"/>
                      <a:gd name="T77" fmla="*/ 166 h 170"/>
                      <a:gd name="T78" fmla="*/ 0 w 99"/>
                      <a:gd name="T79" fmla="*/ 158 h 170"/>
                      <a:gd name="T80" fmla="*/ 4 w 99"/>
                      <a:gd name="T81" fmla="*/ 150 h 170"/>
                      <a:gd name="T82" fmla="*/ 4 w 99"/>
                      <a:gd name="T83" fmla="*/ 138 h 170"/>
                      <a:gd name="T84" fmla="*/ 4 w 99"/>
                      <a:gd name="T85" fmla="*/ 125 h 170"/>
                      <a:gd name="T86" fmla="*/ 4 w 99"/>
                      <a:gd name="T87" fmla="*/ 113 h 170"/>
                      <a:gd name="T88" fmla="*/ 7 w 99"/>
                      <a:gd name="T89" fmla="*/ 105 h 170"/>
                      <a:gd name="T90" fmla="*/ 4 w 99"/>
                      <a:gd name="T91" fmla="*/ 97 h 170"/>
                      <a:gd name="T92" fmla="*/ 4 w 99"/>
                      <a:gd name="T93" fmla="*/ 93 h 170"/>
                      <a:gd name="T94" fmla="*/ 7 w 99"/>
                      <a:gd name="T95" fmla="*/ 85 h 170"/>
                      <a:gd name="T96" fmla="*/ 11 w 99"/>
                      <a:gd name="T97" fmla="*/ 77 h 170"/>
                      <a:gd name="T98" fmla="*/ 15 w 99"/>
                      <a:gd name="T99" fmla="*/ 69 h 170"/>
                      <a:gd name="T100" fmla="*/ 19 w 99"/>
                      <a:gd name="T101" fmla="*/ 61 h 170"/>
                      <a:gd name="T102" fmla="*/ 19 w 99"/>
                      <a:gd name="T103" fmla="*/ 48 h 170"/>
                      <a:gd name="T104" fmla="*/ 27 w 99"/>
                      <a:gd name="T105" fmla="*/ 40 h 170"/>
                      <a:gd name="T106" fmla="*/ 30 w 99"/>
                      <a:gd name="T107" fmla="*/ 32 h 170"/>
                      <a:gd name="T108" fmla="*/ 30 w 99"/>
                      <a:gd name="T109" fmla="*/ 20 h 17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</a:cxnLst>
                    <a:rect l="0" t="0" r="r" b="b"/>
                    <a:pathLst>
                      <a:path w="99" h="170">
                        <a:moveTo>
                          <a:pt x="30" y="20"/>
                        </a:moveTo>
                        <a:lnTo>
                          <a:pt x="34" y="20"/>
                        </a:lnTo>
                        <a:lnTo>
                          <a:pt x="38" y="20"/>
                        </a:lnTo>
                        <a:lnTo>
                          <a:pt x="42" y="20"/>
                        </a:lnTo>
                        <a:lnTo>
                          <a:pt x="46" y="20"/>
                        </a:lnTo>
                        <a:lnTo>
                          <a:pt x="50" y="20"/>
                        </a:lnTo>
                        <a:lnTo>
                          <a:pt x="53" y="20"/>
                        </a:lnTo>
                        <a:lnTo>
                          <a:pt x="53" y="16"/>
                        </a:lnTo>
                        <a:lnTo>
                          <a:pt x="57" y="16"/>
                        </a:lnTo>
                        <a:lnTo>
                          <a:pt x="57" y="12"/>
                        </a:lnTo>
                        <a:lnTo>
                          <a:pt x="61" y="12"/>
                        </a:lnTo>
                        <a:lnTo>
                          <a:pt x="61" y="8"/>
                        </a:lnTo>
                        <a:lnTo>
                          <a:pt x="65" y="8"/>
                        </a:lnTo>
                        <a:lnTo>
                          <a:pt x="69" y="8"/>
                        </a:lnTo>
                        <a:lnTo>
                          <a:pt x="69" y="12"/>
                        </a:lnTo>
                        <a:lnTo>
                          <a:pt x="69" y="8"/>
                        </a:lnTo>
                        <a:lnTo>
                          <a:pt x="73" y="8"/>
                        </a:lnTo>
                        <a:lnTo>
                          <a:pt x="76" y="8"/>
                        </a:lnTo>
                        <a:lnTo>
                          <a:pt x="80" y="8"/>
                        </a:lnTo>
                        <a:lnTo>
                          <a:pt x="84" y="8"/>
                        </a:lnTo>
                        <a:lnTo>
                          <a:pt x="88" y="8"/>
                        </a:lnTo>
                        <a:lnTo>
                          <a:pt x="88" y="4"/>
                        </a:lnTo>
                        <a:lnTo>
                          <a:pt x="92" y="4"/>
                        </a:lnTo>
                        <a:lnTo>
                          <a:pt x="96" y="4"/>
                        </a:lnTo>
                        <a:lnTo>
                          <a:pt x="96" y="0"/>
                        </a:lnTo>
                        <a:lnTo>
                          <a:pt x="99" y="0"/>
                        </a:lnTo>
                        <a:lnTo>
                          <a:pt x="99" y="4"/>
                        </a:lnTo>
                        <a:lnTo>
                          <a:pt x="99" y="8"/>
                        </a:lnTo>
                        <a:lnTo>
                          <a:pt x="99" y="12"/>
                        </a:lnTo>
                        <a:lnTo>
                          <a:pt x="99" y="16"/>
                        </a:lnTo>
                        <a:lnTo>
                          <a:pt x="96" y="16"/>
                        </a:lnTo>
                        <a:lnTo>
                          <a:pt x="99" y="16"/>
                        </a:lnTo>
                        <a:lnTo>
                          <a:pt x="96" y="16"/>
                        </a:lnTo>
                        <a:lnTo>
                          <a:pt x="96" y="20"/>
                        </a:lnTo>
                        <a:lnTo>
                          <a:pt x="96" y="24"/>
                        </a:lnTo>
                        <a:lnTo>
                          <a:pt x="92" y="24"/>
                        </a:lnTo>
                        <a:lnTo>
                          <a:pt x="96" y="28"/>
                        </a:lnTo>
                        <a:lnTo>
                          <a:pt x="92" y="28"/>
                        </a:lnTo>
                        <a:lnTo>
                          <a:pt x="92" y="24"/>
                        </a:lnTo>
                        <a:lnTo>
                          <a:pt x="92" y="28"/>
                        </a:lnTo>
                        <a:lnTo>
                          <a:pt x="96" y="28"/>
                        </a:lnTo>
                        <a:lnTo>
                          <a:pt x="92" y="28"/>
                        </a:lnTo>
                        <a:lnTo>
                          <a:pt x="92" y="32"/>
                        </a:lnTo>
                        <a:lnTo>
                          <a:pt x="92" y="36"/>
                        </a:lnTo>
                        <a:lnTo>
                          <a:pt x="88" y="40"/>
                        </a:lnTo>
                        <a:lnTo>
                          <a:pt x="88" y="36"/>
                        </a:lnTo>
                        <a:lnTo>
                          <a:pt x="88" y="40"/>
                        </a:lnTo>
                        <a:lnTo>
                          <a:pt x="88" y="44"/>
                        </a:lnTo>
                        <a:lnTo>
                          <a:pt x="88" y="48"/>
                        </a:lnTo>
                        <a:lnTo>
                          <a:pt x="88" y="53"/>
                        </a:lnTo>
                        <a:lnTo>
                          <a:pt x="92" y="53"/>
                        </a:lnTo>
                        <a:lnTo>
                          <a:pt x="92" y="57"/>
                        </a:lnTo>
                        <a:lnTo>
                          <a:pt x="92" y="61"/>
                        </a:lnTo>
                        <a:lnTo>
                          <a:pt x="92" y="65"/>
                        </a:lnTo>
                        <a:lnTo>
                          <a:pt x="92" y="69"/>
                        </a:lnTo>
                        <a:lnTo>
                          <a:pt x="92" y="73"/>
                        </a:lnTo>
                        <a:lnTo>
                          <a:pt x="92" y="77"/>
                        </a:lnTo>
                        <a:lnTo>
                          <a:pt x="96" y="77"/>
                        </a:lnTo>
                        <a:lnTo>
                          <a:pt x="99" y="77"/>
                        </a:lnTo>
                        <a:lnTo>
                          <a:pt x="99" y="81"/>
                        </a:lnTo>
                        <a:lnTo>
                          <a:pt x="99" y="85"/>
                        </a:lnTo>
                        <a:lnTo>
                          <a:pt x="99" y="89"/>
                        </a:lnTo>
                        <a:lnTo>
                          <a:pt x="96" y="89"/>
                        </a:lnTo>
                        <a:lnTo>
                          <a:pt x="96" y="85"/>
                        </a:lnTo>
                        <a:lnTo>
                          <a:pt x="92" y="85"/>
                        </a:lnTo>
                        <a:lnTo>
                          <a:pt x="92" y="81"/>
                        </a:lnTo>
                        <a:lnTo>
                          <a:pt x="88" y="81"/>
                        </a:lnTo>
                        <a:lnTo>
                          <a:pt x="84" y="81"/>
                        </a:lnTo>
                        <a:lnTo>
                          <a:pt x="80" y="81"/>
                        </a:lnTo>
                        <a:lnTo>
                          <a:pt x="76" y="81"/>
                        </a:lnTo>
                        <a:lnTo>
                          <a:pt x="76" y="85"/>
                        </a:lnTo>
                        <a:lnTo>
                          <a:pt x="73" y="85"/>
                        </a:lnTo>
                        <a:lnTo>
                          <a:pt x="69" y="85"/>
                        </a:lnTo>
                        <a:lnTo>
                          <a:pt x="69" y="89"/>
                        </a:lnTo>
                        <a:lnTo>
                          <a:pt x="69" y="93"/>
                        </a:lnTo>
                        <a:lnTo>
                          <a:pt x="65" y="93"/>
                        </a:lnTo>
                        <a:lnTo>
                          <a:pt x="65" y="97"/>
                        </a:lnTo>
                        <a:lnTo>
                          <a:pt x="65" y="101"/>
                        </a:lnTo>
                        <a:lnTo>
                          <a:pt x="61" y="101"/>
                        </a:lnTo>
                        <a:lnTo>
                          <a:pt x="65" y="105"/>
                        </a:lnTo>
                        <a:lnTo>
                          <a:pt x="65" y="109"/>
                        </a:lnTo>
                        <a:lnTo>
                          <a:pt x="61" y="109"/>
                        </a:lnTo>
                        <a:lnTo>
                          <a:pt x="61" y="113"/>
                        </a:lnTo>
                        <a:lnTo>
                          <a:pt x="61" y="117"/>
                        </a:lnTo>
                        <a:lnTo>
                          <a:pt x="61" y="121"/>
                        </a:lnTo>
                        <a:lnTo>
                          <a:pt x="57" y="121"/>
                        </a:lnTo>
                        <a:lnTo>
                          <a:pt x="57" y="125"/>
                        </a:lnTo>
                        <a:lnTo>
                          <a:pt x="53" y="125"/>
                        </a:lnTo>
                        <a:lnTo>
                          <a:pt x="53" y="129"/>
                        </a:lnTo>
                        <a:lnTo>
                          <a:pt x="50" y="129"/>
                        </a:lnTo>
                        <a:lnTo>
                          <a:pt x="50" y="133"/>
                        </a:lnTo>
                        <a:lnTo>
                          <a:pt x="50" y="138"/>
                        </a:lnTo>
                        <a:lnTo>
                          <a:pt x="50" y="142"/>
                        </a:lnTo>
                        <a:lnTo>
                          <a:pt x="50" y="146"/>
                        </a:lnTo>
                        <a:lnTo>
                          <a:pt x="50" y="150"/>
                        </a:lnTo>
                        <a:lnTo>
                          <a:pt x="50" y="154"/>
                        </a:lnTo>
                        <a:lnTo>
                          <a:pt x="46" y="154"/>
                        </a:lnTo>
                        <a:lnTo>
                          <a:pt x="46" y="158"/>
                        </a:lnTo>
                        <a:lnTo>
                          <a:pt x="42" y="158"/>
                        </a:lnTo>
                        <a:lnTo>
                          <a:pt x="38" y="158"/>
                        </a:lnTo>
                        <a:lnTo>
                          <a:pt x="42" y="162"/>
                        </a:lnTo>
                        <a:lnTo>
                          <a:pt x="38" y="162"/>
                        </a:lnTo>
                        <a:lnTo>
                          <a:pt x="42" y="162"/>
                        </a:lnTo>
                        <a:lnTo>
                          <a:pt x="38" y="166"/>
                        </a:lnTo>
                        <a:lnTo>
                          <a:pt x="34" y="166"/>
                        </a:lnTo>
                        <a:lnTo>
                          <a:pt x="34" y="170"/>
                        </a:lnTo>
                        <a:lnTo>
                          <a:pt x="30" y="170"/>
                        </a:lnTo>
                        <a:lnTo>
                          <a:pt x="30" y="166"/>
                        </a:lnTo>
                        <a:lnTo>
                          <a:pt x="27" y="166"/>
                        </a:lnTo>
                        <a:lnTo>
                          <a:pt x="23" y="166"/>
                        </a:lnTo>
                        <a:lnTo>
                          <a:pt x="19" y="166"/>
                        </a:lnTo>
                        <a:lnTo>
                          <a:pt x="19" y="170"/>
                        </a:lnTo>
                        <a:lnTo>
                          <a:pt x="15" y="170"/>
                        </a:lnTo>
                        <a:lnTo>
                          <a:pt x="15" y="166"/>
                        </a:lnTo>
                        <a:lnTo>
                          <a:pt x="11" y="166"/>
                        </a:lnTo>
                        <a:lnTo>
                          <a:pt x="7" y="166"/>
                        </a:lnTo>
                        <a:lnTo>
                          <a:pt x="4" y="166"/>
                        </a:lnTo>
                        <a:lnTo>
                          <a:pt x="0" y="166"/>
                        </a:lnTo>
                        <a:lnTo>
                          <a:pt x="0" y="162"/>
                        </a:lnTo>
                        <a:lnTo>
                          <a:pt x="0" y="158"/>
                        </a:lnTo>
                        <a:lnTo>
                          <a:pt x="0" y="154"/>
                        </a:lnTo>
                        <a:lnTo>
                          <a:pt x="4" y="154"/>
                        </a:lnTo>
                        <a:lnTo>
                          <a:pt x="4" y="150"/>
                        </a:lnTo>
                        <a:lnTo>
                          <a:pt x="4" y="146"/>
                        </a:lnTo>
                        <a:lnTo>
                          <a:pt x="4" y="142"/>
                        </a:lnTo>
                        <a:lnTo>
                          <a:pt x="4" y="138"/>
                        </a:lnTo>
                        <a:lnTo>
                          <a:pt x="4" y="133"/>
                        </a:lnTo>
                        <a:lnTo>
                          <a:pt x="4" y="129"/>
                        </a:lnTo>
                        <a:lnTo>
                          <a:pt x="4" y="125"/>
                        </a:lnTo>
                        <a:lnTo>
                          <a:pt x="4" y="121"/>
                        </a:lnTo>
                        <a:lnTo>
                          <a:pt x="4" y="117"/>
                        </a:lnTo>
                        <a:lnTo>
                          <a:pt x="4" y="113"/>
                        </a:lnTo>
                        <a:lnTo>
                          <a:pt x="4" y="109"/>
                        </a:lnTo>
                        <a:lnTo>
                          <a:pt x="4" y="105"/>
                        </a:lnTo>
                        <a:lnTo>
                          <a:pt x="7" y="105"/>
                        </a:lnTo>
                        <a:lnTo>
                          <a:pt x="7" y="101"/>
                        </a:lnTo>
                        <a:lnTo>
                          <a:pt x="4" y="101"/>
                        </a:lnTo>
                        <a:lnTo>
                          <a:pt x="4" y="97"/>
                        </a:lnTo>
                        <a:lnTo>
                          <a:pt x="7" y="97"/>
                        </a:lnTo>
                        <a:lnTo>
                          <a:pt x="7" y="93"/>
                        </a:lnTo>
                        <a:lnTo>
                          <a:pt x="4" y="93"/>
                        </a:lnTo>
                        <a:lnTo>
                          <a:pt x="7" y="93"/>
                        </a:lnTo>
                        <a:lnTo>
                          <a:pt x="7" y="89"/>
                        </a:lnTo>
                        <a:lnTo>
                          <a:pt x="7" y="85"/>
                        </a:lnTo>
                        <a:lnTo>
                          <a:pt x="11" y="85"/>
                        </a:lnTo>
                        <a:lnTo>
                          <a:pt x="11" y="81"/>
                        </a:lnTo>
                        <a:lnTo>
                          <a:pt x="11" y="77"/>
                        </a:lnTo>
                        <a:lnTo>
                          <a:pt x="15" y="77"/>
                        </a:lnTo>
                        <a:lnTo>
                          <a:pt x="15" y="73"/>
                        </a:lnTo>
                        <a:lnTo>
                          <a:pt x="15" y="69"/>
                        </a:lnTo>
                        <a:lnTo>
                          <a:pt x="19" y="69"/>
                        </a:lnTo>
                        <a:lnTo>
                          <a:pt x="19" y="65"/>
                        </a:lnTo>
                        <a:lnTo>
                          <a:pt x="19" y="61"/>
                        </a:lnTo>
                        <a:lnTo>
                          <a:pt x="19" y="57"/>
                        </a:lnTo>
                        <a:lnTo>
                          <a:pt x="19" y="53"/>
                        </a:lnTo>
                        <a:lnTo>
                          <a:pt x="19" y="48"/>
                        </a:lnTo>
                        <a:lnTo>
                          <a:pt x="23" y="48"/>
                        </a:lnTo>
                        <a:lnTo>
                          <a:pt x="23" y="44"/>
                        </a:lnTo>
                        <a:lnTo>
                          <a:pt x="27" y="40"/>
                        </a:lnTo>
                        <a:lnTo>
                          <a:pt x="30" y="40"/>
                        </a:lnTo>
                        <a:lnTo>
                          <a:pt x="30" y="36"/>
                        </a:lnTo>
                        <a:lnTo>
                          <a:pt x="30" y="32"/>
                        </a:lnTo>
                        <a:lnTo>
                          <a:pt x="30" y="28"/>
                        </a:lnTo>
                        <a:lnTo>
                          <a:pt x="30" y="24"/>
                        </a:lnTo>
                        <a:lnTo>
                          <a:pt x="30" y="20"/>
                        </a:lnTo>
                        <a:close/>
                      </a:path>
                    </a:pathLst>
                  </a:custGeom>
                  <a:solidFill>
                    <a:srgbClr val="FF0000"/>
                  </a:solidFill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21" name="Freeform 997">
                    <a:extLst>
                      <a:ext uri="{FF2B5EF4-FFF2-40B4-BE49-F238E27FC236}">
                        <a16:creationId xmlns:a16="http://schemas.microsoft.com/office/drawing/2014/main" id="{49EC2D7C-BEDA-2249-14C9-B22F7F34266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557" y="2064"/>
                    <a:ext cx="84" cy="61"/>
                  </a:xfrm>
                  <a:custGeom>
                    <a:avLst/>
                    <a:gdLst>
                      <a:gd name="T0" fmla="*/ 54 w 84"/>
                      <a:gd name="T1" fmla="*/ 4 h 61"/>
                      <a:gd name="T2" fmla="*/ 57 w 84"/>
                      <a:gd name="T3" fmla="*/ 0 h 61"/>
                      <a:gd name="T4" fmla="*/ 65 w 84"/>
                      <a:gd name="T5" fmla="*/ 4 h 61"/>
                      <a:gd name="T6" fmla="*/ 73 w 84"/>
                      <a:gd name="T7" fmla="*/ 4 h 61"/>
                      <a:gd name="T8" fmla="*/ 77 w 84"/>
                      <a:gd name="T9" fmla="*/ 8 h 61"/>
                      <a:gd name="T10" fmla="*/ 80 w 84"/>
                      <a:gd name="T11" fmla="*/ 12 h 61"/>
                      <a:gd name="T12" fmla="*/ 80 w 84"/>
                      <a:gd name="T13" fmla="*/ 20 h 61"/>
                      <a:gd name="T14" fmla="*/ 84 w 84"/>
                      <a:gd name="T15" fmla="*/ 24 h 61"/>
                      <a:gd name="T16" fmla="*/ 84 w 84"/>
                      <a:gd name="T17" fmla="*/ 32 h 61"/>
                      <a:gd name="T18" fmla="*/ 80 w 84"/>
                      <a:gd name="T19" fmla="*/ 37 h 61"/>
                      <a:gd name="T20" fmla="*/ 73 w 84"/>
                      <a:gd name="T21" fmla="*/ 37 h 61"/>
                      <a:gd name="T22" fmla="*/ 69 w 84"/>
                      <a:gd name="T23" fmla="*/ 41 h 61"/>
                      <a:gd name="T24" fmla="*/ 65 w 84"/>
                      <a:gd name="T25" fmla="*/ 45 h 61"/>
                      <a:gd name="T26" fmla="*/ 61 w 84"/>
                      <a:gd name="T27" fmla="*/ 49 h 61"/>
                      <a:gd name="T28" fmla="*/ 54 w 84"/>
                      <a:gd name="T29" fmla="*/ 45 h 61"/>
                      <a:gd name="T30" fmla="*/ 50 w 84"/>
                      <a:gd name="T31" fmla="*/ 41 h 61"/>
                      <a:gd name="T32" fmla="*/ 46 w 84"/>
                      <a:gd name="T33" fmla="*/ 37 h 61"/>
                      <a:gd name="T34" fmla="*/ 46 w 84"/>
                      <a:gd name="T35" fmla="*/ 45 h 61"/>
                      <a:gd name="T36" fmla="*/ 46 w 84"/>
                      <a:gd name="T37" fmla="*/ 45 h 61"/>
                      <a:gd name="T38" fmla="*/ 42 w 84"/>
                      <a:gd name="T39" fmla="*/ 41 h 61"/>
                      <a:gd name="T40" fmla="*/ 38 w 84"/>
                      <a:gd name="T41" fmla="*/ 45 h 61"/>
                      <a:gd name="T42" fmla="*/ 34 w 84"/>
                      <a:gd name="T43" fmla="*/ 49 h 61"/>
                      <a:gd name="T44" fmla="*/ 31 w 84"/>
                      <a:gd name="T45" fmla="*/ 53 h 61"/>
                      <a:gd name="T46" fmla="*/ 27 w 84"/>
                      <a:gd name="T47" fmla="*/ 57 h 61"/>
                      <a:gd name="T48" fmla="*/ 23 w 84"/>
                      <a:gd name="T49" fmla="*/ 61 h 61"/>
                      <a:gd name="T50" fmla="*/ 19 w 84"/>
                      <a:gd name="T51" fmla="*/ 57 h 61"/>
                      <a:gd name="T52" fmla="*/ 11 w 84"/>
                      <a:gd name="T53" fmla="*/ 57 h 61"/>
                      <a:gd name="T54" fmla="*/ 8 w 84"/>
                      <a:gd name="T55" fmla="*/ 49 h 61"/>
                      <a:gd name="T56" fmla="*/ 0 w 84"/>
                      <a:gd name="T57" fmla="*/ 45 h 61"/>
                      <a:gd name="T58" fmla="*/ 4 w 84"/>
                      <a:gd name="T59" fmla="*/ 41 h 61"/>
                      <a:gd name="T60" fmla="*/ 8 w 84"/>
                      <a:gd name="T61" fmla="*/ 37 h 61"/>
                      <a:gd name="T62" fmla="*/ 11 w 84"/>
                      <a:gd name="T63" fmla="*/ 32 h 61"/>
                      <a:gd name="T64" fmla="*/ 11 w 84"/>
                      <a:gd name="T65" fmla="*/ 24 h 61"/>
                      <a:gd name="T66" fmla="*/ 11 w 84"/>
                      <a:gd name="T67" fmla="*/ 20 h 61"/>
                      <a:gd name="T68" fmla="*/ 15 w 84"/>
                      <a:gd name="T69" fmla="*/ 16 h 61"/>
                      <a:gd name="T70" fmla="*/ 19 w 84"/>
                      <a:gd name="T71" fmla="*/ 8 h 61"/>
                      <a:gd name="T72" fmla="*/ 23 w 84"/>
                      <a:gd name="T73" fmla="*/ 4 h 61"/>
                      <a:gd name="T74" fmla="*/ 31 w 84"/>
                      <a:gd name="T75" fmla="*/ 4 h 61"/>
                      <a:gd name="T76" fmla="*/ 38 w 84"/>
                      <a:gd name="T77" fmla="*/ 4 h 61"/>
                      <a:gd name="T78" fmla="*/ 46 w 84"/>
                      <a:gd name="T79" fmla="*/ 4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</a:cxnLst>
                    <a:rect l="0" t="0" r="r" b="b"/>
                    <a:pathLst>
                      <a:path w="84" h="61">
                        <a:moveTo>
                          <a:pt x="50" y="4"/>
                        </a:moveTo>
                        <a:lnTo>
                          <a:pt x="54" y="4"/>
                        </a:lnTo>
                        <a:lnTo>
                          <a:pt x="57" y="4"/>
                        </a:lnTo>
                        <a:lnTo>
                          <a:pt x="57" y="0"/>
                        </a:lnTo>
                        <a:lnTo>
                          <a:pt x="61" y="4"/>
                        </a:lnTo>
                        <a:lnTo>
                          <a:pt x="65" y="4"/>
                        </a:lnTo>
                        <a:lnTo>
                          <a:pt x="69" y="4"/>
                        </a:lnTo>
                        <a:lnTo>
                          <a:pt x="73" y="4"/>
                        </a:lnTo>
                        <a:lnTo>
                          <a:pt x="73" y="8"/>
                        </a:lnTo>
                        <a:lnTo>
                          <a:pt x="77" y="8"/>
                        </a:lnTo>
                        <a:lnTo>
                          <a:pt x="77" y="12"/>
                        </a:lnTo>
                        <a:lnTo>
                          <a:pt x="80" y="12"/>
                        </a:lnTo>
                        <a:lnTo>
                          <a:pt x="80" y="16"/>
                        </a:lnTo>
                        <a:lnTo>
                          <a:pt x="80" y="20"/>
                        </a:lnTo>
                        <a:lnTo>
                          <a:pt x="84" y="20"/>
                        </a:lnTo>
                        <a:lnTo>
                          <a:pt x="84" y="24"/>
                        </a:lnTo>
                        <a:lnTo>
                          <a:pt x="84" y="28"/>
                        </a:lnTo>
                        <a:lnTo>
                          <a:pt x="84" y="32"/>
                        </a:lnTo>
                        <a:lnTo>
                          <a:pt x="80" y="32"/>
                        </a:lnTo>
                        <a:lnTo>
                          <a:pt x="80" y="37"/>
                        </a:lnTo>
                        <a:lnTo>
                          <a:pt x="77" y="37"/>
                        </a:lnTo>
                        <a:lnTo>
                          <a:pt x="73" y="37"/>
                        </a:lnTo>
                        <a:lnTo>
                          <a:pt x="73" y="41"/>
                        </a:lnTo>
                        <a:lnTo>
                          <a:pt x="69" y="41"/>
                        </a:lnTo>
                        <a:lnTo>
                          <a:pt x="69" y="45"/>
                        </a:lnTo>
                        <a:lnTo>
                          <a:pt x="65" y="45"/>
                        </a:lnTo>
                        <a:lnTo>
                          <a:pt x="61" y="45"/>
                        </a:lnTo>
                        <a:lnTo>
                          <a:pt x="61" y="49"/>
                        </a:lnTo>
                        <a:lnTo>
                          <a:pt x="57" y="49"/>
                        </a:lnTo>
                        <a:lnTo>
                          <a:pt x="54" y="45"/>
                        </a:lnTo>
                        <a:lnTo>
                          <a:pt x="54" y="41"/>
                        </a:lnTo>
                        <a:lnTo>
                          <a:pt x="50" y="41"/>
                        </a:lnTo>
                        <a:lnTo>
                          <a:pt x="50" y="37"/>
                        </a:lnTo>
                        <a:lnTo>
                          <a:pt x="46" y="37"/>
                        </a:lnTo>
                        <a:lnTo>
                          <a:pt x="46" y="41"/>
                        </a:lnTo>
                        <a:lnTo>
                          <a:pt x="46" y="45"/>
                        </a:lnTo>
                        <a:lnTo>
                          <a:pt x="46" y="49"/>
                        </a:lnTo>
                        <a:lnTo>
                          <a:pt x="46" y="45"/>
                        </a:lnTo>
                        <a:lnTo>
                          <a:pt x="42" y="45"/>
                        </a:lnTo>
                        <a:lnTo>
                          <a:pt x="42" y="41"/>
                        </a:lnTo>
                        <a:lnTo>
                          <a:pt x="42" y="45"/>
                        </a:lnTo>
                        <a:lnTo>
                          <a:pt x="38" y="45"/>
                        </a:lnTo>
                        <a:lnTo>
                          <a:pt x="38" y="49"/>
                        </a:lnTo>
                        <a:lnTo>
                          <a:pt x="34" y="49"/>
                        </a:lnTo>
                        <a:lnTo>
                          <a:pt x="34" y="53"/>
                        </a:lnTo>
                        <a:lnTo>
                          <a:pt x="31" y="53"/>
                        </a:lnTo>
                        <a:lnTo>
                          <a:pt x="31" y="57"/>
                        </a:lnTo>
                        <a:lnTo>
                          <a:pt x="27" y="57"/>
                        </a:lnTo>
                        <a:lnTo>
                          <a:pt x="27" y="61"/>
                        </a:lnTo>
                        <a:lnTo>
                          <a:pt x="23" y="61"/>
                        </a:lnTo>
                        <a:lnTo>
                          <a:pt x="23" y="57"/>
                        </a:lnTo>
                        <a:lnTo>
                          <a:pt x="19" y="57"/>
                        </a:lnTo>
                        <a:lnTo>
                          <a:pt x="15" y="57"/>
                        </a:lnTo>
                        <a:lnTo>
                          <a:pt x="11" y="57"/>
                        </a:lnTo>
                        <a:lnTo>
                          <a:pt x="11" y="53"/>
                        </a:lnTo>
                        <a:lnTo>
                          <a:pt x="8" y="49"/>
                        </a:lnTo>
                        <a:lnTo>
                          <a:pt x="4" y="49"/>
                        </a:lnTo>
                        <a:lnTo>
                          <a:pt x="0" y="45"/>
                        </a:lnTo>
                        <a:lnTo>
                          <a:pt x="4" y="45"/>
                        </a:lnTo>
                        <a:lnTo>
                          <a:pt x="4" y="41"/>
                        </a:lnTo>
                        <a:lnTo>
                          <a:pt x="8" y="41"/>
                        </a:lnTo>
                        <a:lnTo>
                          <a:pt x="8" y="37"/>
                        </a:lnTo>
                        <a:lnTo>
                          <a:pt x="11" y="37"/>
                        </a:lnTo>
                        <a:lnTo>
                          <a:pt x="11" y="32"/>
                        </a:lnTo>
                        <a:lnTo>
                          <a:pt x="11" y="28"/>
                        </a:lnTo>
                        <a:lnTo>
                          <a:pt x="11" y="24"/>
                        </a:lnTo>
                        <a:lnTo>
                          <a:pt x="15" y="20"/>
                        </a:lnTo>
                        <a:lnTo>
                          <a:pt x="11" y="20"/>
                        </a:lnTo>
                        <a:lnTo>
                          <a:pt x="11" y="16"/>
                        </a:lnTo>
                        <a:lnTo>
                          <a:pt x="15" y="16"/>
                        </a:lnTo>
                        <a:lnTo>
                          <a:pt x="15" y="12"/>
                        </a:lnTo>
                        <a:lnTo>
                          <a:pt x="19" y="8"/>
                        </a:lnTo>
                        <a:lnTo>
                          <a:pt x="23" y="8"/>
                        </a:lnTo>
                        <a:lnTo>
                          <a:pt x="23" y="4"/>
                        </a:lnTo>
                        <a:lnTo>
                          <a:pt x="27" y="4"/>
                        </a:lnTo>
                        <a:lnTo>
                          <a:pt x="31" y="4"/>
                        </a:lnTo>
                        <a:lnTo>
                          <a:pt x="34" y="4"/>
                        </a:lnTo>
                        <a:lnTo>
                          <a:pt x="38" y="4"/>
                        </a:lnTo>
                        <a:lnTo>
                          <a:pt x="42" y="4"/>
                        </a:lnTo>
                        <a:lnTo>
                          <a:pt x="46" y="4"/>
                        </a:lnTo>
                        <a:lnTo>
                          <a:pt x="50" y="4"/>
                        </a:lnTo>
                        <a:close/>
                      </a:path>
                    </a:pathLst>
                  </a:custGeom>
                  <a:solidFill>
                    <a:srgbClr val="FF0000"/>
                  </a:solidFill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22" name="Freeform 998">
                    <a:extLst>
                      <a:ext uri="{FF2B5EF4-FFF2-40B4-BE49-F238E27FC236}">
                        <a16:creationId xmlns:a16="http://schemas.microsoft.com/office/drawing/2014/main" id="{B91DC26A-BAAC-FA88-BBD0-2BD1A430B39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499" y="2100"/>
                    <a:ext cx="119" cy="105"/>
                  </a:xfrm>
                  <a:custGeom>
                    <a:avLst/>
                    <a:gdLst>
                      <a:gd name="T0" fmla="*/ 66 w 119"/>
                      <a:gd name="T1" fmla="*/ 12 h 105"/>
                      <a:gd name="T2" fmla="*/ 73 w 119"/>
                      <a:gd name="T3" fmla="*/ 20 h 105"/>
                      <a:gd name="T4" fmla="*/ 81 w 119"/>
                      <a:gd name="T5" fmla="*/ 24 h 105"/>
                      <a:gd name="T6" fmla="*/ 89 w 119"/>
                      <a:gd name="T7" fmla="*/ 20 h 105"/>
                      <a:gd name="T8" fmla="*/ 92 w 119"/>
                      <a:gd name="T9" fmla="*/ 12 h 105"/>
                      <a:gd name="T10" fmla="*/ 100 w 119"/>
                      <a:gd name="T11" fmla="*/ 8 h 105"/>
                      <a:gd name="T12" fmla="*/ 104 w 119"/>
                      <a:gd name="T13" fmla="*/ 8 h 105"/>
                      <a:gd name="T14" fmla="*/ 104 w 119"/>
                      <a:gd name="T15" fmla="*/ 4 h 105"/>
                      <a:gd name="T16" fmla="*/ 108 w 119"/>
                      <a:gd name="T17" fmla="*/ 4 h 105"/>
                      <a:gd name="T18" fmla="*/ 115 w 119"/>
                      <a:gd name="T19" fmla="*/ 12 h 105"/>
                      <a:gd name="T20" fmla="*/ 119 w 119"/>
                      <a:gd name="T21" fmla="*/ 20 h 105"/>
                      <a:gd name="T22" fmla="*/ 115 w 119"/>
                      <a:gd name="T23" fmla="*/ 28 h 105"/>
                      <a:gd name="T24" fmla="*/ 112 w 119"/>
                      <a:gd name="T25" fmla="*/ 36 h 105"/>
                      <a:gd name="T26" fmla="*/ 112 w 119"/>
                      <a:gd name="T27" fmla="*/ 48 h 105"/>
                      <a:gd name="T28" fmla="*/ 112 w 119"/>
                      <a:gd name="T29" fmla="*/ 60 h 105"/>
                      <a:gd name="T30" fmla="*/ 108 w 119"/>
                      <a:gd name="T31" fmla="*/ 68 h 105"/>
                      <a:gd name="T32" fmla="*/ 115 w 119"/>
                      <a:gd name="T33" fmla="*/ 72 h 105"/>
                      <a:gd name="T34" fmla="*/ 115 w 119"/>
                      <a:gd name="T35" fmla="*/ 85 h 105"/>
                      <a:gd name="T36" fmla="*/ 119 w 119"/>
                      <a:gd name="T37" fmla="*/ 93 h 105"/>
                      <a:gd name="T38" fmla="*/ 119 w 119"/>
                      <a:gd name="T39" fmla="*/ 105 h 105"/>
                      <a:gd name="T40" fmla="*/ 108 w 119"/>
                      <a:gd name="T41" fmla="*/ 105 h 105"/>
                      <a:gd name="T42" fmla="*/ 104 w 119"/>
                      <a:gd name="T43" fmla="*/ 97 h 105"/>
                      <a:gd name="T44" fmla="*/ 96 w 119"/>
                      <a:gd name="T45" fmla="*/ 93 h 105"/>
                      <a:gd name="T46" fmla="*/ 89 w 119"/>
                      <a:gd name="T47" fmla="*/ 89 h 105"/>
                      <a:gd name="T48" fmla="*/ 89 w 119"/>
                      <a:gd name="T49" fmla="*/ 85 h 105"/>
                      <a:gd name="T50" fmla="*/ 89 w 119"/>
                      <a:gd name="T51" fmla="*/ 80 h 105"/>
                      <a:gd name="T52" fmla="*/ 81 w 119"/>
                      <a:gd name="T53" fmla="*/ 76 h 105"/>
                      <a:gd name="T54" fmla="*/ 77 w 119"/>
                      <a:gd name="T55" fmla="*/ 76 h 105"/>
                      <a:gd name="T56" fmla="*/ 73 w 119"/>
                      <a:gd name="T57" fmla="*/ 80 h 105"/>
                      <a:gd name="T58" fmla="*/ 73 w 119"/>
                      <a:gd name="T59" fmla="*/ 68 h 105"/>
                      <a:gd name="T60" fmla="*/ 81 w 119"/>
                      <a:gd name="T61" fmla="*/ 64 h 105"/>
                      <a:gd name="T62" fmla="*/ 77 w 119"/>
                      <a:gd name="T63" fmla="*/ 56 h 105"/>
                      <a:gd name="T64" fmla="*/ 69 w 119"/>
                      <a:gd name="T65" fmla="*/ 60 h 105"/>
                      <a:gd name="T66" fmla="*/ 62 w 119"/>
                      <a:gd name="T67" fmla="*/ 64 h 105"/>
                      <a:gd name="T68" fmla="*/ 58 w 119"/>
                      <a:gd name="T69" fmla="*/ 72 h 105"/>
                      <a:gd name="T70" fmla="*/ 46 w 119"/>
                      <a:gd name="T71" fmla="*/ 72 h 105"/>
                      <a:gd name="T72" fmla="*/ 39 w 119"/>
                      <a:gd name="T73" fmla="*/ 68 h 105"/>
                      <a:gd name="T74" fmla="*/ 31 w 119"/>
                      <a:gd name="T75" fmla="*/ 72 h 105"/>
                      <a:gd name="T76" fmla="*/ 20 w 119"/>
                      <a:gd name="T77" fmla="*/ 76 h 105"/>
                      <a:gd name="T78" fmla="*/ 8 w 119"/>
                      <a:gd name="T79" fmla="*/ 76 h 105"/>
                      <a:gd name="T80" fmla="*/ 0 w 119"/>
                      <a:gd name="T81" fmla="*/ 72 h 105"/>
                      <a:gd name="T82" fmla="*/ 8 w 119"/>
                      <a:gd name="T83" fmla="*/ 68 h 105"/>
                      <a:gd name="T84" fmla="*/ 8 w 119"/>
                      <a:gd name="T85" fmla="*/ 56 h 105"/>
                      <a:gd name="T86" fmla="*/ 8 w 119"/>
                      <a:gd name="T87" fmla="*/ 48 h 105"/>
                      <a:gd name="T88" fmla="*/ 12 w 119"/>
                      <a:gd name="T89" fmla="*/ 40 h 105"/>
                      <a:gd name="T90" fmla="*/ 16 w 119"/>
                      <a:gd name="T91" fmla="*/ 32 h 105"/>
                      <a:gd name="T92" fmla="*/ 23 w 119"/>
                      <a:gd name="T93" fmla="*/ 28 h 105"/>
                      <a:gd name="T94" fmla="*/ 35 w 119"/>
                      <a:gd name="T95" fmla="*/ 28 h 105"/>
                      <a:gd name="T96" fmla="*/ 43 w 119"/>
                      <a:gd name="T97" fmla="*/ 32 h 105"/>
                      <a:gd name="T98" fmla="*/ 50 w 119"/>
                      <a:gd name="T99" fmla="*/ 36 h 105"/>
                      <a:gd name="T100" fmla="*/ 54 w 119"/>
                      <a:gd name="T101" fmla="*/ 28 h 105"/>
                      <a:gd name="T102" fmla="*/ 58 w 119"/>
                      <a:gd name="T103" fmla="*/ 20 h 105"/>
                      <a:gd name="T104" fmla="*/ 58 w 119"/>
                      <a:gd name="T105" fmla="*/ 8 h 10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</a:cxnLst>
                    <a:rect l="0" t="0" r="r" b="b"/>
                    <a:pathLst>
                      <a:path w="119" h="105">
                        <a:moveTo>
                          <a:pt x="58" y="8"/>
                        </a:moveTo>
                        <a:lnTo>
                          <a:pt x="62" y="12"/>
                        </a:lnTo>
                        <a:lnTo>
                          <a:pt x="66" y="12"/>
                        </a:lnTo>
                        <a:lnTo>
                          <a:pt x="69" y="16"/>
                        </a:lnTo>
                        <a:lnTo>
                          <a:pt x="69" y="20"/>
                        </a:lnTo>
                        <a:lnTo>
                          <a:pt x="73" y="20"/>
                        </a:lnTo>
                        <a:lnTo>
                          <a:pt x="77" y="20"/>
                        </a:lnTo>
                        <a:lnTo>
                          <a:pt x="81" y="20"/>
                        </a:lnTo>
                        <a:lnTo>
                          <a:pt x="81" y="24"/>
                        </a:lnTo>
                        <a:lnTo>
                          <a:pt x="85" y="24"/>
                        </a:lnTo>
                        <a:lnTo>
                          <a:pt x="85" y="20"/>
                        </a:lnTo>
                        <a:lnTo>
                          <a:pt x="89" y="20"/>
                        </a:lnTo>
                        <a:lnTo>
                          <a:pt x="89" y="16"/>
                        </a:lnTo>
                        <a:lnTo>
                          <a:pt x="92" y="16"/>
                        </a:lnTo>
                        <a:lnTo>
                          <a:pt x="92" y="12"/>
                        </a:lnTo>
                        <a:lnTo>
                          <a:pt x="96" y="12"/>
                        </a:lnTo>
                        <a:lnTo>
                          <a:pt x="96" y="8"/>
                        </a:lnTo>
                        <a:lnTo>
                          <a:pt x="100" y="8"/>
                        </a:lnTo>
                        <a:lnTo>
                          <a:pt x="100" y="4"/>
                        </a:lnTo>
                        <a:lnTo>
                          <a:pt x="100" y="8"/>
                        </a:lnTo>
                        <a:lnTo>
                          <a:pt x="104" y="8"/>
                        </a:lnTo>
                        <a:lnTo>
                          <a:pt x="104" y="12"/>
                        </a:lnTo>
                        <a:lnTo>
                          <a:pt x="104" y="8"/>
                        </a:lnTo>
                        <a:lnTo>
                          <a:pt x="104" y="4"/>
                        </a:lnTo>
                        <a:lnTo>
                          <a:pt x="104" y="0"/>
                        </a:lnTo>
                        <a:lnTo>
                          <a:pt x="108" y="0"/>
                        </a:lnTo>
                        <a:lnTo>
                          <a:pt x="108" y="4"/>
                        </a:lnTo>
                        <a:lnTo>
                          <a:pt x="112" y="4"/>
                        </a:lnTo>
                        <a:lnTo>
                          <a:pt x="112" y="8"/>
                        </a:lnTo>
                        <a:lnTo>
                          <a:pt x="115" y="12"/>
                        </a:lnTo>
                        <a:lnTo>
                          <a:pt x="119" y="12"/>
                        </a:lnTo>
                        <a:lnTo>
                          <a:pt x="119" y="16"/>
                        </a:lnTo>
                        <a:lnTo>
                          <a:pt x="119" y="20"/>
                        </a:lnTo>
                        <a:lnTo>
                          <a:pt x="119" y="24"/>
                        </a:lnTo>
                        <a:lnTo>
                          <a:pt x="115" y="24"/>
                        </a:lnTo>
                        <a:lnTo>
                          <a:pt x="115" y="28"/>
                        </a:lnTo>
                        <a:lnTo>
                          <a:pt x="112" y="28"/>
                        </a:lnTo>
                        <a:lnTo>
                          <a:pt x="112" y="32"/>
                        </a:lnTo>
                        <a:lnTo>
                          <a:pt x="112" y="36"/>
                        </a:lnTo>
                        <a:lnTo>
                          <a:pt x="112" y="40"/>
                        </a:lnTo>
                        <a:lnTo>
                          <a:pt x="112" y="44"/>
                        </a:lnTo>
                        <a:lnTo>
                          <a:pt x="112" y="48"/>
                        </a:lnTo>
                        <a:lnTo>
                          <a:pt x="112" y="52"/>
                        </a:lnTo>
                        <a:lnTo>
                          <a:pt x="112" y="56"/>
                        </a:lnTo>
                        <a:lnTo>
                          <a:pt x="112" y="60"/>
                        </a:lnTo>
                        <a:lnTo>
                          <a:pt x="112" y="64"/>
                        </a:lnTo>
                        <a:lnTo>
                          <a:pt x="108" y="64"/>
                        </a:lnTo>
                        <a:lnTo>
                          <a:pt x="108" y="68"/>
                        </a:lnTo>
                        <a:lnTo>
                          <a:pt x="112" y="68"/>
                        </a:lnTo>
                        <a:lnTo>
                          <a:pt x="112" y="72"/>
                        </a:lnTo>
                        <a:lnTo>
                          <a:pt x="115" y="72"/>
                        </a:lnTo>
                        <a:lnTo>
                          <a:pt x="115" y="76"/>
                        </a:lnTo>
                        <a:lnTo>
                          <a:pt x="115" y="80"/>
                        </a:lnTo>
                        <a:lnTo>
                          <a:pt x="115" y="85"/>
                        </a:lnTo>
                        <a:lnTo>
                          <a:pt x="115" y="89"/>
                        </a:lnTo>
                        <a:lnTo>
                          <a:pt x="119" y="89"/>
                        </a:lnTo>
                        <a:lnTo>
                          <a:pt x="119" y="93"/>
                        </a:lnTo>
                        <a:lnTo>
                          <a:pt x="119" y="97"/>
                        </a:lnTo>
                        <a:lnTo>
                          <a:pt x="119" y="101"/>
                        </a:lnTo>
                        <a:lnTo>
                          <a:pt x="119" y="105"/>
                        </a:lnTo>
                        <a:lnTo>
                          <a:pt x="115" y="105"/>
                        </a:lnTo>
                        <a:lnTo>
                          <a:pt x="112" y="105"/>
                        </a:lnTo>
                        <a:lnTo>
                          <a:pt x="108" y="105"/>
                        </a:lnTo>
                        <a:lnTo>
                          <a:pt x="108" y="101"/>
                        </a:lnTo>
                        <a:lnTo>
                          <a:pt x="104" y="101"/>
                        </a:lnTo>
                        <a:lnTo>
                          <a:pt x="104" y="97"/>
                        </a:lnTo>
                        <a:lnTo>
                          <a:pt x="100" y="97"/>
                        </a:lnTo>
                        <a:lnTo>
                          <a:pt x="100" y="93"/>
                        </a:lnTo>
                        <a:lnTo>
                          <a:pt x="96" y="93"/>
                        </a:lnTo>
                        <a:lnTo>
                          <a:pt x="96" y="89"/>
                        </a:lnTo>
                        <a:lnTo>
                          <a:pt x="92" y="89"/>
                        </a:lnTo>
                        <a:lnTo>
                          <a:pt x="89" y="89"/>
                        </a:lnTo>
                        <a:lnTo>
                          <a:pt x="89" y="85"/>
                        </a:lnTo>
                        <a:lnTo>
                          <a:pt x="85" y="85"/>
                        </a:lnTo>
                        <a:lnTo>
                          <a:pt x="89" y="85"/>
                        </a:lnTo>
                        <a:lnTo>
                          <a:pt x="89" y="80"/>
                        </a:lnTo>
                        <a:lnTo>
                          <a:pt x="85" y="80"/>
                        </a:lnTo>
                        <a:lnTo>
                          <a:pt x="89" y="80"/>
                        </a:lnTo>
                        <a:lnTo>
                          <a:pt x="85" y="80"/>
                        </a:lnTo>
                        <a:lnTo>
                          <a:pt x="85" y="76"/>
                        </a:lnTo>
                        <a:lnTo>
                          <a:pt x="81" y="76"/>
                        </a:lnTo>
                        <a:lnTo>
                          <a:pt x="81" y="80"/>
                        </a:lnTo>
                        <a:lnTo>
                          <a:pt x="77" y="80"/>
                        </a:lnTo>
                        <a:lnTo>
                          <a:pt x="77" y="76"/>
                        </a:lnTo>
                        <a:lnTo>
                          <a:pt x="73" y="76"/>
                        </a:lnTo>
                        <a:lnTo>
                          <a:pt x="77" y="80"/>
                        </a:lnTo>
                        <a:lnTo>
                          <a:pt x="73" y="80"/>
                        </a:lnTo>
                        <a:lnTo>
                          <a:pt x="73" y="76"/>
                        </a:lnTo>
                        <a:lnTo>
                          <a:pt x="73" y="72"/>
                        </a:lnTo>
                        <a:lnTo>
                          <a:pt x="73" y="68"/>
                        </a:lnTo>
                        <a:lnTo>
                          <a:pt x="77" y="68"/>
                        </a:lnTo>
                        <a:lnTo>
                          <a:pt x="77" y="64"/>
                        </a:lnTo>
                        <a:lnTo>
                          <a:pt x="81" y="64"/>
                        </a:lnTo>
                        <a:lnTo>
                          <a:pt x="81" y="60"/>
                        </a:lnTo>
                        <a:lnTo>
                          <a:pt x="77" y="60"/>
                        </a:lnTo>
                        <a:lnTo>
                          <a:pt x="77" y="56"/>
                        </a:lnTo>
                        <a:lnTo>
                          <a:pt x="77" y="60"/>
                        </a:lnTo>
                        <a:lnTo>
                          <a:pt x="73" y="60"/>
                        </a:lnTo>
                        <a:lnTo>
                          <a:pt x="69" y="60"/>
                        </a:lnTo>
                        <a:lnTo>
                          <a:pt x="69" y="64"/>
                        </a:lnTo>
                        <a:lnTo>
                          <a:pt x="66" y="64"/>
                        </a:lnTo>
                        <a:lnTo>
                          <a:pt x="62" y="64"/>
                        </a:lnTo>
                        <a:lnTo>
                          <a:pt x="62" y="68"/>
                        </a:lnTo>
                        <a:lnTo>
                          <a:pt x="58" y="68"/>
                        </a:lnTo>
                        <a:lnTo>
                          <a:pt x="58" y="72"/>
                        </a:lnTo>
                        <a:lnTo>
                          <a:pt x="54" y="72"/>
                        </a:lnTo>
                        <a:lnTo>
                          <a:pt x="50" y="72"/>
                        </a:lnTo>
                        <a:lnTo>
                          <a:pt x="46" y="72"/>
                        </a:lnTo>
                        <a:lnTo>
                          <a:pt x="43" y="72"/>
                        </a:lnTo>
                        <a:lnTo>
                          <a:pt x="39" y="72"/>
                        </a:lnTo>
                        <a:lnTo>
                          <a:pt x="39" y="68"/>
                        </a:lnTo>
                        <a:lnTo>
                          <a:pt x="39" y="72"/>
                        </a:lnTo>
                        <a:lnTo>
                          <a:pt x="35" y="72"/>
                        </a:lnTo>
                        <a:lnTo>
                          <a:pt x="31" y="72"/>
                        </a:lnTo>
                        <a:lnTo>
                          <a:pt x="27" y="76"/>
                        </a:lnTo>
                        <a:lnTo>
                          <a:pt x="23" y="76"/>
                        </a:lnTo>
                        <a:lnTo>
                          <a:pt x="20" y="76"/>
                        </a:lnTo>
                        <a:lnTo>
                          <a:pt x="16" y="76"/>
                        </a:lnTo>
                        <a:lnTo>
                          <a:pt x="12" y="76"/>
                        </a:lnTo>
                        <a:lnTo>
                          <a:pt x="8" y="76"/>
                        </a:lnTo>
                        <a:lnTo>
                          <a:pt x="4" y="76"/>
                        </a:lnTo>
                        <a:lnTo>
                          <a:pt x="0" y="76"/>
                        </a:lnTo>
                        <a:lnTo>
                          <a:pt x="0" y="72"/>
                        </a:lnTo>
                        <a:lnTo>
                          <a:pt x="4" y="72"/>
                        </a:lnTo>
                        <a:lnTo>
                          <a:pt x="4" y="68"/>
                        </a:lnTo>
                        <a:lnTo>
                          <a:pt x="8" y="68"/>
                        </a:lnTo>
                        <a:lnTo>
                          <a:pt x="8" y="64"/>
                        </a:lnTo>
                        <a:lnTo>
                          <a:pt x="8" y="60"/>
                        </a:lnTo>
                        <a:lnTo>
                          <a:pt x="8" y="56"/>
                        </a:lnTo>
                        <a:lnTo>
                          <a:pt x="12" y="56"/>
                        </a:lnTo>
                        <a:lnTo>
                          <a:pt x="12" y="52"/>
                        </a:lnTo>
                        <a:lnTo>
                          <a:pt x="8" y="48"/>
                        </a:lnTo>
                        <a:lnTo>
                          <a:pt x="12" y="48"/>
                        </a:lnTo>
                        <a:lnTo>
                          <a:pt x="12" y="44"/>
                        </a:lnTo>
                        <a:lnTo>
                          <a:pt x="12" y="40"/>
                        </a:lnTo>
                        <a:lnTo>
                          <a:pt x="16" y="40"/>
                        </a:lnTo>
                        <a:lnTo>
                          <a:pt x="16" y="36"/>
                        </a:lnTo>
                        <a:lnTo>
                          <a:pt x="16" y="32"/>
                        </a:lnTo>
                        <a:lnTo>
                          <a:pt x="20" y="32"/>
                        </a:lnTo>
                        <a:lnTo>
                          <a:pt x="23" y="32"/>
                        </a:lnTo>
                        <a:lnTo>
                          <a:pt x="23" y="28"/>
                        </a:lnTo>
                        <a:lnTo>
                          <a:pt x="27" y="28"/>
                        </a:lnTo>
                        <a:lnTo>
                          <a:pt x="31" y="28"/>
                        </a:lnTo>
                        <a:lnTo>
                          <a:pt x="35" y="28"/>
                        </a:lnTo>
                        <a:lnTo>
                          <a:pt x="39" y="28"/>
                        </a:lnTo>
                        <a:lnTo>
                          <a:pt x="39" y="32"/>
                        </a:lnTo>
                        <a:lnTo>
                          <a:pt x="43" y="32"/>
                        </a:lnTo>
                        <a:lnTo>
                          <a:pt x="43" y="36"/>
                        </a:lnTo>
                        <a:lnTo>
                          <a:pt x="46" y="36"/>
                        </a:lnTo>
                        <a:lnTo>
                          <a:pt x="50" y="36"/>
                        </a:lnTo>
                        <a:lnTo>
                          <a:pt x="50" y="32"/>
                        </a:lnTo>
                        <a:lnTo>
                          <a:pt x="54" y="32"/>
                        </a:lnTo>
                        <a:lnTo>
                          <a:pt x="54" y="28"/>
                        </a:lnTo>
                        <a:lnTo>
                          <a:pt x="54" y="24"/>
                        </a:lnTo>
                        <a:lnTo>
                          <a:pt x="58" y="24"/>
                        </a:lnTo>
                        <a:lnTo>
                          <a:pt x="58" y="20"/>
                        </a:lnTo>
                        <a:lnTo>
                          <a:pt x="58" y="16"/>
                        </a:lnTo>
                        <a:lnTo>
                          <a:pt x="58" y="12"/>
                        </a:lnTo>
                        <a:lnTo>
                          <a:pt x="58" y="8"/>
                        </a:lnTo>
                        <a:close/>
                      </a:path>
                    </a:pathLst>
                  </a:custGeom>
                  <a:solidFill>
                    <a:srgbClr val="FF0000"/>
                  </a:solidFill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23" name="Freeform 999">
                    <a:extLst>
                      <a:ext uri="{FF2B5EF4-FFF2-40B4-BE49-F238E27FC236}">
                        <a16:creationId xmlns:a16="http://schemas.microsoft.com/office/drawing/2014/main" id="{B2CA14E2-1022-3E5E-BFCA-21AC6F8216E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95" y="2154"/>
                    <a:ext cx="6" cy="11"/>
                  </a:xfrm>
                  <a:custGeom>
                    <a:avLst/>
                    <a:gdLst>
                      <a:gd name="T0" fmla="*/ 0 w 7"/>
                      <a:gd name="T1" fmla="*/ 4 h 12"/>
                      <a:gd name="T2" fmla="*/ 4 w 7"/>
                      <a:gd name="T3" fmla="*/ 0 h 12"/>
                      <a:gd name="T4" fmla="*/ 7 w 7"/>
                      <a:gd name="T5" fmla="*/ 4 h 12"/>
                      <a:gd name="T6" fmla="*/ 4 w 7"/>
                      <a:gd name="T7" fmla="*/ 8 h 12"/>
                      <a:gd name="T8" fmla="*/ 0 w 7"/>
                      <a:gd name="T9" fmla="*/ 8 h 12"/>
                      <a:gd name="T10" fmla="*/ 0 w 7"/>
                      <a:gd name="T11" fmla="*/ 12 h 12"/>
                      <a:gd name="T12" fmla="*/ 0 w 7"/>
                      <a:gd name="T13" fmla="*/ 8 h 12"/>
                      <a:gd name="T14" fmla="*/ 0 w 7"/>
                      <a:gd name="T15" fmla="*/ 4 h 12"/>
                      <a:gd name="T16" fmla="*/ 4 w 7"/>
                      <a:gd name="T17" fmla="*/ 4 h 12"/>
                      <a:gd name="T18" fmla="*/ 0 w 7"/>
                      <a:gd name="T19" fmla="*/ 4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7" h="12">
                        <a:moveTo>
                          <a:pt x="0" y="4"/>
                        </a:moveTo>
                        <a:lnTo>
                          <a:pt x="4" y="0"/>
                        </a:lnTo>
                        <a:lnTo>
                          <a:pt x="7" y="4"/>
                        </a:lnTo>
                        <a:lnTo>
                          <a:pt x="4" y="8"/>
                        </a:lnTo>
                        <a:lnTo>
                          <a:pt x="0" y="8"/>
                        </a:lnTo>
                        <a:lnTo>
                          <a:pt x="0" y="12"/>
                        </a:lnTo>
                        <a:lnTo>
                          <a:pt x="0" y="8"/>
                        </a:lnTo>
                        <a:lnTo>
                          <a:pt x="0" y="4"/>
                        </a:lnTo>
                        <a:lnTo>
                          <a:pt x="4" y="4"/>
                        </a:lnTo>
                        <a:lnTo>
                          <a:pt x="0" y="4"/>
                        </a:lnTo>
                        <a:close/>
                      </a:path>
                    </a:pathLst>
                  </a:custGeom>
                  <a:solidFill>
                    <a:srgbClr val="FF0000"/>
                  </a:solidFill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24" name="Freeform 1000">
                    <a:extLst>
                      <a:ext uri="{FF2B5EF4-FFF2-40B4-BE49-F238E27FC236}">
                        <a16:creationId xmlns:a16="http://schemas.microsoft.com/office/drawing/2014/main" id="{2DFA2E8E-7C94-C4C9-02BC-48D6D0DEF67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479" y="2157"/>
                    <a:ext cx="142" cy="108"/>
                  </a:xfrm>
                  <a:custGeom>
                    <a:avLst/>
                    <a:gdLst>
                      <a:gd name="T0" fmla="*/ 27 w 142"/>
                      <a:gd name="T1" fmla="*/ 20 h 109"/>
                      <a:gd name="T2" fmla="*/ 39 w 142"/>
                      <a:gd name="T3" fmla="*/ 20 h 109"/>
                      <a:gd name="T4" fmla="*/ 50 w 142"/>
                      <a:gd name="T5" fmla="*/ 16 h 109"/>
                      <a:gd name="T6" fmla="*/ 58 w 142"/>
                      <a:gd name="T7" fmla="*/ 12 h 109"/>
                      <a:gd name="T8" fmla="*/ 65 w 142"/>
                      <a:gd name="T9" fmla="*/ 16 h 109"/>
                      <a:gd name="T10" fmla="*/ 77 w 142"/>
                      <a:gd name="T11" fmla="*/ 16 h 109"/>
                      <a:gd name="T12" fmla="*/ 81 w 142"/>
                      <a:gd name="T13" fmla="*/ 8 h 109"/>
                      <a:gd name="T14" fmla="*/ 88 w 142"/>
                      <a:gd name="T15" fmla="*/ 4 h 109"/>
                      <a:gd name="T16" fmla="*/ 96 w 142"/>
                      <a:gd name="T17" fmla="*/ 0 h 109"/>
                      <a:gd name="T18" fmla="*/ 100 w 142"/>
                      <a:gd name="T19" fmla="*/ 8 h 109"/>
                      <a:gd name="T20" fmla="*/ 92 w 142"/>
                      <a:gd name="T21" fmla="*/ 12 h 109"/>
                      <a:gd name="T22" fmla="*/ 92 w 142"/>
                      <a:gd name="T23" fmla="*/ 24 h 109"/>
                      <a:gd name="T24" fmla="*/ 96 w 142"/>
                      <a:gd name="T25" fmla="*/ 20 h 109"/>
                      <a:gd name="T26" fmla="*/ 100 w 142"/>
                      <a:gd name="T27" fmla="*/ 20 h 109"/>
                      <a:gd name="T28" fmla="*/ 108 w 142"/>
                      <a:gd name="T29" fmla="*/ 24 h 109"/>
                      <a:gd name="T30" fmla="*/ 108 w 142"/>
                      <a:gd name="T31" fmla="*/ 29 h 109"/>
                      <a:gd name="T32" fmla="*/ 108 w 142"/>
                      <a:gd name="T33" fmla="*/ 33 h 109"/>
                      <a:gd name="T34" fmla="*/ 115 w 142"/>
                      <a:gd name="T35" fmla="*/ 37 h 109"/>
                      <a:gd name="T36" fmla="*/ 123 w 142"/>
                      <a:gd name="T37" fmla="*/ 41 h 109"/>
                      <a:gd name="T38" fmla="*/ 127 w 142"/>
                      <a:gd name="T39" fmla="*/ 49 h 109"/>
                      <a:gd name="T40" fmla="*/ 138 w 142"/>
                      <a:gd name="T41" fmla="*/ 49 h 109"/>
                      <a:gd name="T42" fmla="*/ 142 w 142"/>
                      <a:gd name="T43" fmla="*/ 49 h 109"/>
                      <a:gd name="T44" fmla="*/ 142 w 142"/>
                      <a:gd name="T45" fmla="*/ 61 h 109"/>
                      <a:gd name="T46" fmla="*/ 134 w 142"/>
                      <a:gd name="T47" fmla="*/ 69 h 109"/>
                      <a:gd name="T48" fmla="*/ 127 w 142"/>
                      <a:gd name="T49" fmla="*/ 73 h 109"/>
                      <a:gd name="T50" fmla="*/ 119 w 142"/>
                      <a:gd name="T51" fmla="*/ 77 h 109"/>
                      <a:gd name="T52" fmla="*/ 108 w 142"/>
                      <a:gd name="T53" fmla="*/ 77 h 109"/>
                      <a:gd name="T54" fmla="*/ 104 w 142"/>
                      <a:gd name="T55" fmla="*/ 85 h 109"/>
                      <a:gd name="T56" fmla="*/ 96 w 142"/>
                      <a:gd name="T57" fmla="*/ 89 h 109"/>
                      <a:gd name="T58" fmla="*/ 85 w 142"/>
                      <a:gd name="T59" fmla="*/ 89 h 109"/>
                      <a:gd name="T60" fmla="*/ 81 w 142"/>
                      <a:gd name="T61" fmla="*/ 89 h 109"/>
                      <a:gd name="T62" fmla="*/ 69 w 142"/>
                      <a:gd name="T63" fmla="*/ 93 h 109"/>
                      <a:gd name="T64" fmla="*/ 65 w 142"/>
                      <a:gd name="T65" fmla="*/ 93 h 109"/>
                      <a:gd name="T66" fmla="*/ 69 w 142"/>
                      <a:gd name="T67" fmla="*/ 101 h 109"/>
                      <a:gd name="T68" fmla="*/ 65 w 142"/>
                      <a:gd name="T69" fmla="*/ 101 h 109"/>
                      <a:gd name="T70" fmla="*/ 58 w 142"/>
                      <a:gd name="T71" fmla="*/ 97 h 109"/>
                      <a:gd name="T72" fmla="*/ 50 w 142"/>
                      <a:gd name="T73" fmla="*/ 93 h 109"/>
                      <a:gd name="T74" fmla="*/ 39 w 142"/>
                      <a:gd name="T75" fmla="*/ 93 h 109"/>
                      <a:gd name="T76" fmla="*/ 35 w 142"/>
                      <a:gd name="T77" fmla="*/ 101 h 109"/>
                      <a:gd name="T78" fmla="*/ 27 w 142"/>
                      <a:gd name="T79" fmla="*/ 109 h 109"/>
                      <a:gd name="T80" fmla="*/ 27 w 142"/>
                      <a:gd name="T81" fmla="*/ 97 h 109"/>
                      <a:gd name="T82" fmla="*/ 23 w 142"/>
                      <a:gd name="T83" fmla="*/ 89 h 109"/>
                      <a:gd name="T84" fmla="*/ 23 w 142"/>
                      <a:gd name="T85" fmla="*/ 77 h 109"/>
                      <a:gd name="T86" fmla="*/ 16 w 142"/>
                      <a:gd name="T87" fmla="*/ 69 h 109"/>
                      <a:gd name="T88" fmla="*/ 8 w 142"/>
                      <a:gd name="T89" fmla="*/ 61 h 109"/>
                      <a:gd name="T90" fmla="*/ 0 w 142"/>
                      <a:gd name="T91" fmla="*/ 57 h 109"/>
                      <a:gd name="T92" fmla="*/ 4 w 142"/>
                      <a:gd name="T93" fmla="*/ 53 h 109"/>
                      <a:gd name="T94" fmla="*/ 8 w 142"/>
                      <a:gd name="T95" fmla="*/ 49 h 109"/>
                      <a:gd name="T96" fmla="*/ 16 w 142"/>
                      <a:gd name="T97" fmla="*/ 45 h 109"/>
                      <a:gd name="T98" fmla="*/ 16 w 142"/>
                      <a:gd name="T99" fmla="*/ 33 h 109"/>
                      <a:gd name="T100" fmla="*/ 16 w 142"/>
                      <a:gd name="T101" fmla="*/ 20 h 10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</a:cxnLst>
                    <a:rect l="0" t="0" r="r" b="b"/>
                    <a:pathLst>
                      <a:path w="142" h="109">
                        <a:moveTo>
                          <a:pt x="19" y="20"/>
                        </a:move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20"/>
                        </a:lnTo>
                        <a:lnTo>
                          <a:pt x="35" y="20"/>
                        </a:lnTo>
                        <a:lnTo>
                          <a:pt x="39" y="20"/>
                        </a:lnTo>
                        <a:lnTo>
                          <a:pt x="42" y="20"/>
                        </a:lnTo>
                        <a:lnTo>
                          <a:pt x="46" y="20"/>
                        </a:lnTo>
                        <a:lnTo>
                          <a:pt x="50" y="16"/>
                        </a:lnTo>
                        <a:lnTo>
                          <a:pt x="54" y="16"/>
                        </a:lnTo>
                        <a:lnTo>
                          <a:pt x="58" y="16"/>
                        </a:lnTo>
                        <a:lnTo>
                          <a:pt x="58" y="12"/>
                        </a:lnTo>
                        <a:lnTo>
                          <a:pt x="58" y="16"/>
                        </a:lnTo>
                        <a:lnTo>
                          <a:pt x="62" y="16"/>
                        </a:lnTo>
                        <a:lnTo>
                          <a:pt x="65" y="16"/>
                        </a:lnTo>
                        <a:lnTo>
                          <a:pt x="69" y="16"/>
                        </a:lnTo>
                        <a:lnTo>
                          <a:pt x="73" y="16"/>
                        </a:lnTo>
                        <a:lnTo>
                          <a:pt x="77" y="16"/>
                        </a:lnTo>
                        <a:lnTo>
                          <a:pt x="77" y="12"/>
                        </a:lnTo>
                        <a:lnTo>
                          <a:pt x="81" y="12"/>
                        </a:lnTo>
                        <a:lnTo>
                          <a:pt x="81" y="8"/>
                        </a:lnTo>
                        <a:lnTo>
                          <a:pt x="85" y="8"/>
                        </a:lnTo>
                        <a:lnTo>
                          <a:pt x="88" y="8"/>
                        </a:lnTo>
                        <a:lnTo>
                          <a:pt x="88" y="4"/>
                        </a:lnTo>
                        <a:lnTo>
                          <a:pt x="92" y="4"/>
                        </a:lnTo>
                        <a:lnTo>
                          <a:pt x="96" y="4"/>
                        </a:lnTo>
                        <a:lnTo>
                          <a:pt x="96" y="0"/>
                        </a:lnTo>
                        <a:lnTo>
                          <a:pt x="96" y="4"/>
                        </a:lnTo>
                        <a:lnTo>
                          <a:pt x="100" y="4"/>
                        </a:lnTo>
                        <a:lnTo>
                          <a:pt x="100" y="8"/>
                        </a:lnTo>
                        <a:lnTo>
                          <a:pt x="96" y="8"/>
                        </a:lnTo>
                        <a:lnTo>
                          <a:pt x="96" y="12"/>
                        </a:lnTo>
                        <a:lnTo>
                          <a:pt x="92" y="12"/>
                        </a:lnTo>
                        <a:lnTo>
                          <a:pt x="92" y="16"/>
                        </a:lnTo>
                        <a:lnTo>
                          <a:pt x="92" y="20"/>
                        </a:lnTo>
                        <a:lnTo>
                          <a:pt x="92" y="24"/>
                        </a:lnTo>
                        <a:lnTo>
                          <a:pt x="96" y="24"/>
                        </a:lnTo>
                        <a:lnTo>
                          <a:pt x="92" y="20"/>
                        </a:lnTo>
                        <a:lnTo>
                          <a:pt x="96" y="20"/>
                        </a:lnTo>
                        <a:lnTo>
                          <a:pt x="96" y="24"/>
                        </a:lnTo>
                        <a:lnTo>
                          <a:pt x="100" y="24"/>
                        </a:lnTo>
                        <a:lnTo>
                          <a:pt x="100" y="20"/>
                        </a:lnTo>
                        <a:lnTo>
                          <a:pt x="104" y="20"/>
                        </a:lnTo>
                        <a:lnTo>
                          <a:pt x="104" y="24"/>
                        </a:lnTo>
                        <a:lnTo>
                          <a:pt x="108" y="24"/>
                        </a:lnTo>
                        <a:lnTo>
                          <a:pt x="104" y="24"/>
                        </a:lnTo>
                        <a:lnTo>
                          <a:pt x="108" y="24"/>
                        </a:lnTo>
                        <a:lnTo>
                          <a:pt x="108" y="29"/>
                        </a:lnTo>
                        <a:lnTo>
                          <a:pt x="104" y="29"/>
                        </a:lnTo>
                        <a:lnTo>
                          <a:pt x="108" y="29"/>
                        </a:lnTo>
                        <a:lnTo>
                          <a:pt x="108" y="33"/>
                        </a:lnTo>
                        <a:lnTo>
                          <a:pt x="111" y="33"/>
                        </a:lnTo>
                        <a:lnTo>
                          <a:pt x="115" y="33"/>
                        </a:lnTo>
                        <a:lnTo>
                          <a:pt x="115" y="37"/>
                        </a:lnTo>
                        <a:lnTo>
                          <a:pt x="119" y="37"/>
                        </a:lnTo>
                        <a:lnTo>
                          <a:pt x="119" y="41"/>
                        </a:lnTo>
                        <a:lnTo>
                          <a:pt x="123" y="41"/>
                        </a:lnTo>
                        <a:lnTo>
                          <a:pt x="123" y="45"/>
                        </a:lnTo>
                        <a:lnTo>
                          <a:pt x="127" y="45"/>
                        </a:lnTo>
                        <a:lnTo>
                          <a:pt x="127" y="49"/>
                        </a:lnTo>
                        <a:lnTo>
                          <a:pt x="131" y="49"/>
                        </a:lnTo>
                        <a:lnTo>
                          <a:pt x="134" y="49"/>
                        </a:lnTo>
                        <a:lnTo>
                          <a:pt x="138" y="49"/>
                        </a:lnTo>
                        <a:lnTo>
                          <a:pt x="138" y="45"/>
                        </a:lnTo>
                        <a:lnTo>
                          <a:pt x="142" y="45"/>
                        </a:lnTo>
                        <a:lnTo>
                          <a:pt x="142" y="49"/>
                        </a:lnTo>
                        <a:lnTo>
                          <a:pt x="142" y="53"/>
                        </a:lnTo>
                        <a:lnTo>
                          <a:pt x="142" y="57"/>
                        </a:lnTo>
                        <a:lnTo>
                          <a:pt x="142" y="61"/>
                        </a:lnTo>
                        <a:lnTo>
                          <a:pt x="138" y="65"/>
                        </a:lnTo>
                        <a:lnTo>
                          <a:pt x="138" y="69"/>
                        </a:lnTo>
                        <a:lnTo>
                          <a:pt x="134" y="69"/>
                        </a:lnTo>
                        <a:lnTo>
                          <a:pt x="134" y="73"/>
                        </a:lnTo>
                        <a:lnTo>
                          <a:pt x="131" y="73"/>
                        </a:lnTo>
                        <a:lnTo>
                          <a:pt x="127" y="73"/>
                        </a:lnTo>
                        <a:lnTo>
                          <a:pt x="127" y="77"/>
                        </a:lnTo>
                        <a:lnTo>
                          <a:pt x="123" y="77"/>
                        </a:lnTo>
                        <a:lnTo>
                          <a:pt x="119" y="77"/>
                        </a:lnTo>
                        <a:lnTo>
                          <a:pt x="115" y="77"/>
                        </a:lnTo>
                        <a:lnTo>
                          <a:pt x="111" y="77"/>
                        </a:lnTo>
                        <a:lnTo>
                          <a:pt x="108" y="77"/>
                        </a:lnTo>
                        <a:lnTo>
                          <a:pt x="108" y="81"/>
                        </a:lnTo>
                        <a:lnTo>
                          <a:pt x="104" y="81"/>
                        </a:lnTo>
                        <a:lnTo>
                          <a:pt x="104" y="85"/>
                        </a:lnTo>
                        <a:lnTo>
                          <a:pt x="100" y="85"/>
                        </a:lnTo>
                        <a:lnTo>
                          <a:pt x="100" y="89"/>
                        </a:lnTo>
                        <a:lnTo>
                          <a:pt x="96" y="89"/>
                        </a:lnTo>
                        <a:lnTo>
                          <a:pt x="92" y="89"/>
                        </a:lnTo>
                        <a:lnTo>
                          <a:pt x="88" y="89"/>
                        </a:lnTo>
                        <a:lnTo>
                          <a:pt x="85" y="89"/>
                        </a:lnTo>
                        <a:lnTo>
                          <a:pt x="85" y="85"/>
                        </a:lnTo>
                        <a:lnTo>
                          <a:pt x="81" y="85"/>
                        </a:lnTo>
                        <a:lnTo>
                          <a:pt x="81" y="89"/>
                        </a:lnTo>
                        <a:lnTo>
                          <a:pt x="77" y="89"/>
                        </a:lnTo>
                        <a:lnTo>
                          <a:pt x="73" y="93"/>
                        </a:lnTo>
                        <a:lnTo>
                          <a:pt x="69" y="93"/>
                        </a:lnTo>
                        <a:lnTo>
                          <a:pt x="73" y="93"/>
                        </a:lnTo>
                        <a:lnTo>
                          <a:pt x="69" y="93"/>
                        </a:lnTo>
                        <a:lnTo>
                          <a:pt x="65" y="93"/>
                        </a:lnTo>
                        <a:lnTo>
                          <a:pt x="69" y="93"/>
                        </a:lnTo>
                        <a:lnTo>
                          <a:pt x="69" y="97"/>
                        </a:lnTo>
                        <a:lnTo>
                          <a:pt x="69" y="101"/>
                        </a:lnTo>
                        <a:lnTo>
                          <a:pt x="73" y="101"/>
                        </a:lnTo>
                        <a:lnTo>
                          <a:pt x="69" y="101"/>
                        </a:lnTo>
                        <a:lnTo>
                          <a:pt x="65" y="101"/>
                        </a:lnTo>
                        <a:lnTo>
                          <a:pt x="62" y="101"/>
                        </a:lnTo>
                        <a:lnTo>
                          <a:pt x="62" y="97"/>
                        </a:lnTo>
                        <a:lnTo>
                          <a:pt x="58" y="97"/>
                        </a:lnTo>
                        <a:lnTo>
                          <a:pt x="54" y="97"/>
                        </a:lnTo>
                        <a:lnTo>
                          <a:pt x="50" y="97"/>
                        </a:lnTo>
                        <a:lnTo>
                          <a:pt x="50" y="93"/>
                        </a:lnTo>
                        <a:lnTo>
                          <a:pt x="46" y="93"/>
                        </a:lnTo>
                        <a:lnTo>
                          <a:pt x="42" y="93"/>
                        </a:lnTo>
                        <a:lnTo>
                          <a:pt x="39" y="93"/>
                        </a:lnTo>
                        <a:lnTo>
                          <a:pt x="35" y="93"/>
                        </a:lnTo>
                        <a:lnTo>
                          <a:pt x="35" y="97"/>
                        </a:lnTo>
                        <a:lnTo>
                          <a:pt x="35" y="101"/>
                        </a:lnTo>
                        <a:lnTo>
                          <a:pt x="31" y="101"/>
                        </a:lnTo>
                        <a:lnTo>
                          <a:pt x="27" y="105"/>
                        </a:lnTo>
                        <a:lnTo>
                          <a:pt x="27" y="109"/>
                        </a:lnTo>
                        <a:lnTo>
                          <a:pt x="27" y="105"/>
                        </a:lnTo>
                        <a:lnTo>
                          <a:pt x="27" y="101"/>
                        </a:lnTo>
                        <a:lnTo>
                          <a:pt x="27" y="97"/>
                        </a:lnTo>
                        <a:lnTo>
                          <a:pt x="27" y="93"/>
                        </a:lnTo>
                        <a:lnTo>
                          <a:pt x="23" y="93"/>
                        </a:lnTo>
                        <a:lnTo>
                          <a:pt x="23" y="89"/>
                        </a:lnTo>
                        <a:lnTo>
                          <a:pt x="23" y="85"/>
                        </a:lnTo>
                        <a:lnTo>
                          <a:pt x="23" y="81"/>
                        </a:lnTo>
                        <a:lnTo>
                          <a:pt x="23" y="77"/>
                        </a:lnTo>
                        <a:lnTo>
                          <a:pt x="23" y="73"/>
                        </a:lnTo>
                        <a:lnTo>
                          <a:pt x="19" y="69"/>
                        </a:lnTo>
                        <a:lnTo>
                          <a:pt x="16" y="69"/>
                        </a:lnTo>
                        <a:lnTo>
                          <a:pt x="12" y="65"/>
                        </a:lnTo>
                        <a:lnTo>
                          <a:pt x="8" y="65"/>
                        </a:lnTo>
                        <a:lnTo>
                          <a:pt x="8" y="61"/>
                        </a:lnTo>
                        <a:lnTo>
                          <a:pt x="4" y="61"/>
                        </a:lnTo>
                        <a:lnTo>
                          <a:pt x="0" y="61"/>
                        </a:lnTo>
                        <a:lnTo>
                          <a:pt x="0" y="57"/>
                        </a:lnTo>
                        <a:lnTo>
                          <a:pt x="4" y="57"/>
                        </a:lnTo>
                        <a:lnTo>
                          <a:pt x="8" y="53"/>
                        </a:lnTo>
                        <a:lnTo>
                          <a:pt x="4" y="53"/>
                        </a:lnTo>
                        <a:lnTo>
                          <a:pt x="8" y="53"/>
                        </a:lnTo>
                        <a:lnTo>
                          <a:pt x="4" y="49"/>
                        </a:lnTo>
                        <a:lnTo>
                          <a:pt x="8" y="49"/>
                        </a:lnTo>
                        <a:lnTo>
                          <a:pt x="12" y="49"/>
                        </a:lnTo>
                        <a:lnTo>
                          <a:pt x="12" y="45"/>
                        </a:lnTo>
                        <a:lnTo>
                          <a:pt x="16" y="45"/>
                        </a:lnTo>
                        <a:lnTo>
                          <a:pt x="16" y="41"/>
                        </a:lnTo>
                        <a:lnTo>
                          <a:pt x="16" y="37"/>
                        </a:lnTo>
                        <a:lnTo>
                          <a:pt x="16" y="33"/>
                        </a:lnTo>
                        <a:lnTo>
                          <a:pt x="16" y="29"/>
                        </a:lnTo>
                        <a:lnTo>
                          <a:pt x="16" y="24"/>
                        </a:lnTo>
                        <a:lnTo>
                          <a:pt x="16" y="20"/>
                        </a:lnTo>
                        <a:lnTo>
                          <a:pt x="19" y="20"/>
                        </a:lnTo>
                        <a:close/>
                      </a:path>
                    </a:pathLst>
                  </a:custGeom>
                  <a:solidFill>
                    <a:srgbClr val="FF0000"/>
                  </a:solidFill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25" name="Freeform 1001">
                    <a:extLst>
                      <a:ext uri="{FF2B5EF4-FFF2-40B4-BE49-F238E27FC236}">
                        <a16:creationId xmlns:a16="http://schemas.microsoft.com/office/drawing/2014/main" id="{A2A037AB-4CB1-0634-3C6A-8E0E67F503C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285" y="2165"/>
                    <a:ext cx="61" cy="58"/>
                  </a:xfrm>
                  <a:custGeom>
                    <a:avLst/>
                    <a:gdLst>
                      <a:gd name="T0" fmla="*/ 7 w 61"/>
                      <a:gd name="T1" fmla="*/ 16 h 57"/>
                      <a:gd name="T2" fmla="*/ 7 w 61"/>
                      <a:gd name="T3" fmla="*/ 8 h 57"/>
                      <a:gd name="T4" fmla="*/ 11 w 61"/>
                      <a:gd name="T5" fmla="*/ 4 h 57"/>
                      <a:gd name="T6" fmla="*/ 19 w 61"/>
                      <a:gd name="T7" fmla="*/ 4 h 57"/>
                      <a:gd name="T8" fmla="*/ 27 w 61"/>
                      <a:gd name="T9" fmla="*/ 4 h 57"/>
                      <a:gd name="T10" fmla="*/ 30 w 61"/>
                      <a:gd name="T11" fmla="*/ 0 h 57"/>
                      <a:gd name="T12" fmla="*/ 30 w 61"/>
                      <a:gd name="T13" fmla="*/ 0 h 57"/>
                      <a:gd name="T14" fmla="*/ 34 w 61"/>
                      <a:gd name="T15" fmla="*/ 4 h 57"/>
                      <a:gd name="T16" fmla="*/ 34 w 61"/>
                      <a:gd name="T17" fmla="*/ 12 h 57"/>
                      <a:gd name="T18" fmla="*/ 38 w 61"/>
                      <a:gd name="T19" fmla="*/ 16 h 57"/>
                      <a:gd name="T20" fmla="*/ 46 w 61"/>
                      <a:gd name="T21" fmla="*/ 16 h 57"/>
                      <a:gd name="T22" fmla="*/ 46 w 61"/>
                      <a:gd name="T23" fmla="*/ 25 h 57"/>
                      <a:gd name="T24" fmla="*/ 50 w 61"/>
                      <a:gd name="T25" fmla="*/ 29 h 57"/>
                      <a:gd name="T26" fmla="*/ 50 w 61"/>
                      <a:gd name="T27" fmla="*/ 37 h 57"/>
                      <a:gd name="T28" fmla="*/ 50 w 61"/>
                      <a:gd name="T29" fmla="*/ 45 h 57"/>
                      <a:gd name="T30" fmla="*/ 53 w 61"/>
                      <a:gd name="T31" fmla="*/ 41 h 57"/>
                      <a:gd name="T32" fmla="*/ 61 w 61"/>
                      <a:gd name="T33" fmla="*/ 45 h 57"/>
                      <a:gd name="T34" fmla="*/ 61 w 61"/>
                      <a:gd name="T35" fmla="*/ 53 h 57"/>
                      <a:gd name="T36" fmla="*/ 53 w 61"/>
                      <a:gd name="T37" fmla="*/ 53 h 57"/>
                      <a:gd name="T38" fmla="*/ 46 w 61"/>
                      <a:gd name="T39" fmla="*/ 53 h 57"/>
                      <a:gd name="T40" fmla="*/ 46 w 61"/>
                      <a:gd name="T41" fmla="*/ 53 h 57"/>
                      <a:gd name="T42" fmla="*/ 46 w 61"/>
                      <a:gd name="T43" fmla="*/ 53 h 57"/>
                      <a:gd name="T44" fmla="*/ 46 w 61"/>
                      <a:gd name="T45" fmla="*/ 53 h 57"/>
                      <a:gd name="T46" fmla="*/ 42 w 61"/>
                      <a:gd name="T47" fmla="*/ 57 h 57"/>
                      <a:gd name="T48" fmla="*/ 42 w 61"/>
                      <a:gd name="T49" fmla="*/ 49 h 57"/>
                      <a:gd name="T50" fmla="*/ 38 w 61"/>
                      <a:gd name="T51" fmla="*/ 45 h 57"/>
                      <a:gd name="T52" fmla="*/ 34 w 61"/>
                      <a:gd name="T53" fmla="*/ 41 h 57"/>
                      <a:gd name="T54" fmla="*/ 34 w 61"/>
                      <a:gd name="T55" fmla="*/ 33 h 57"/>
                      <a:gd name="T56" fmla="*/ 30 w 61"/>
                      <a:gd name="T57" fmla="*/ 29 h 57"/>
                      <a:gd name="T58" fmla="*/ 23 w 61"/>
                      <a:gd name="T59" fmla="*/ 29 h 57"/>
                      <a:gd name="T60" fmla="*/ 15 w 61"/>
                      <a:gd name="T61" fmla="*/ 29 h 57"/>
                      <a:gd name="T62" fmla="*/ 7 w 61"/>
                      <a:gd name="T63" fmla="*/ 29 h 57"/>
                      <a:gd name="T64" fmla="*/ 3 w 61"/>
                      <a:gd name="T65" fmla="*/ 25 h 57"/>
                      <a:gd name="T66" fmla="*/ 3 w 61"/>
                      <a:gd name="T67" fmla="*/ 16 h 57"/>
                      <a:gd name="T68" fmla="*/ 3 w 61"/>
                      <a:gd name="T69" fmla="*/ 16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</a:cxnLst>
                    <a:rect l="0" t="0" r="r" b="b"/>
                    <a:pathLst>
                      <a:path w="61" h="57">
                        <a:moveTo>
                          <a:pt x="3" y="16"/>
                        </a:moveTo>
                        <a:lnTo>
                          <a:pt x="7" y="16"/>
                        </a:lnTo>
                        <a:lnTo>
                          <a:pt x="7" y="12"/>
                        </a:lnTo>
                        <a:lnTo>
                          <a:pt x="7" y="8"/>
                        </a:lnTo>
                        <a:lnTo>
                          <a:pt x="11" y="8"/>
                        </a:lnTo>
                        <a:lnTo>
                          <a:pt x="11" y="4"/>
                        </a:lnTo>
                        <a:lnTo>
                          <a:pt x="15" y="4"/>
                        </a:lnTo>
                        <a:lnTo>
                          <a:pt x="19" y="4"/>
                        </a:lnTo>
                        <a:lnTo>
                          <a:pt x="23" y="4"/>
                        </a:lnTo>
                        <a:lnTo>
                          <a:pt x="27" y="4"/>
                        </a:lnTo>
                        <a:lnTo>
                          <a:pt x="30" y="4"/>
                        </a:lnTo>
                        <a:lnTo>
                          <a:pt x="30" y="0"/>
                        </a:lnTo>
                        <a:lnTo>
                          <a:pt x="34" y="0"/>
                        </a:lnTo>
                        <a:lnTo>
                          <a:pt x="30" y="0"/>
                        </a:lnTo>
                        <a:lnTo>
                          <a:pt x="30" y="4"/>
                        </a:lnTo>
                        <a:lnTo>
                          <a:pt x="34" y="4"/>
                        </a:lnTo>
                        <a:lnTo>
                          <a:pt x="34" y="8"/>
                        </a:lnTo>
                        <a:lnTo>
                          <a:pt x="34" y="12"/>
                        </a:lnTo>
                        <a:lnTo>
                          <a:pt x="34" y="16"/>
                        </a:lnTo>
                        <a:lnTo>
                          <a:pt x="38" y="16"/>
                        </a:lnTo>
                        <a:lnTo>
                          <a:pt x="42" y="16"/>
                        </a:lnTo>
                        <a:lnTo>
                          <a:pt x="46" y="16"/>
                        </a:lnTo>
                        <a:lnTo>
                          <a:pt x="46" y="21"/>
                        </a:lnTo>
                        <a:lnTo>
                          <a:pt x="46" y="25"/>
                        </a:lnTo>
                        <a:lnTo>
                          <a:pt x="50" y="25"/>
                        </a:lnTo>
                        <a:lnTo>
                          <a:pt x="50" y="29"/>
                        </a:lnTo>
                        <a:lnTo>
                          <a:pt x="50" y="33"/>
                        </a:lnTo>
                        <a:lnTo>
                          <a:pt x="50" y="37"/>
                        </a:lnTo>
                        <a:lnTo>
                          <a:pt x="50" y="41"/>
                        </a:lnTo>
                        <a:lnTo>
                          <a:pt x="50" y="45"/>
                        </a:lnTo>
                        <a:lnTo>
                          <a:pt x="53" y="45"/>
                        </a:lnTo>
                        <a:lnTo>
                          <a:pt x="53" y="41"/>
                        </a:lnTo>
                        <a:lnTo>
                          <a:pt x="57" y="41"/>
                        </a:lnTo>
                        <a:lnTo>
                          <a:pt x="61" y="45"/>
                        </a:lnTo>
                        <a:lnTo>
                          <a:pt x="61" y="49"/>
                        </a:lnTo>
                        <a:lnTo>
                          <a:pt x="61" y="53"/>
                        </a:lnTo>
                        <a:lnTo>
                          <a:pt x="57" y="53"/>
                        </a:lnTo>
                        <a:lnTo>
                          <a:pt x="53" y="53"/>
                        </a:lnTo>
                        <a:lnTo>
                          <a:pt x="50" y="53"/>
                        </a:lnTo>
                        <a:lnTo>
                          <a:pt x="46" y="53"/>
                        </a:lnTo>
                        <a:lnTo>
                          <a:pt x="50" y="53"/>
                        </a:lnTo>
                        <a:lnTo>
                          <a:pt x="46" y="53"/>
                        </a:lnTo>
                        <a:lnTo>
                          <a:pt x="46" y="57"/>
                        </a:lnTo>
                        <a:lnTo>
                          <a:pt x="46" y="53"/>
                        </a:lnTo>
                        <a:lnTo>
                          <a:pt x="46" y="57"/>
                        </a:lnTo>
                        <a:lnTo>
                          <a:pt x="46" y="53"/>
                        </a:lnTo>
                        <a:lnTo>
                          <a:pt x="46" y="57"/>
                        </a:lnTo>
                        <a:lnTo>
                          <a:pt x="42" y="57"/>
                        </a:lnTo>
                        <a:lnTo>
                          <a:pt x="42" y="53"/>
                        </a:lnTo>
                        <a:lnTo>
                          <a:pt x="42" y="49"/>
                        </a:lnTo>
                        <a:lnTo>
                          <a:pt x="38" y="49"/>
                        </a:lnTo>
                        <a:lnTo>
                          <a:pt x="38" y="45"/>
                        </a:lnTo>
                        <a:lnTo>
                          <a:pt x="34" y="45"/>
                        </a:lnTo>
                        <a:lnTo>
                          <a:pt x="34" y="41"/>
                        </a:lnTo>
                        <a:lnTo>
                          <a:pt x="34" y="37"/>
                        </a:lnTo>
                        <a:lnTo>
                          <a:pt x="34" y="33"/>
                        </a:lnTo>
                        <a:lnTo>
                          <a:pt x="30" y="33"/>
                        </a:lnTo>
                        <a:lnTo>
                          <a:pt x="30" y="29"/>
                        </a:lnTo>
                        <a:lnTo>
                          <a:pt x="27" y="29"/>
                        </a:lnTo>
                        <a:lnTo>
                          <a:pt x="23" y="29"/>
                        </a:lnTo>
                        <a:lnTo>
                          <a:pt x="19" y="29"/>
                        </a:lnTo>
                        <a:lnTo>
                          <a:pt x="15" y="29"/>
                        </a:lnTo>
                        <a:lnTo>
                          <a:pt x="11" y="29"/>
                        </a:lnTo>
                        <a:lnTo>
                          <a:pt x="7" y="29"/>
                        </a:lnTo>
                        <a:lnTo>
                          <a:pt x="3" y="29"/>
                        </a:lnTo>
                        <a:lnTo>
                          <a:pt x="3" y="25"/>
                        </a:lnTo>
                        <a:lnTo>
                          <a:pt x="0" y="21"/>
                        </a:lnTo>
                        <a:lnTo>
                          <a:pt x="3" y="16"/>
                        </a:lnTo>
                        <a:lnTo>
                          <a:pt x="0" y="16"/>
                        </a:lnTo>
                        <a:lnTo>
                          <a:pt x="3" y="16"/>
                        </a:lnTo>
                        <a:close/>
                      </a:path>
                    </a:pathLst>
                  </a:custGeom>
                  <a:solidFill>
                    <a:srgbClr val="FF0000"/>
                  </a:solidFill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26" name="Freeform 1002">
                    <a:extLst>
                      <a:ext uri="{FF2B5EF4-FFF2-40B4-BE49-F238E27FC236}">
                        <a16:creationId xmlns:a16="http://schemas.microsoft.com/office/drawing/2014/main" id="{EF36105C-99C7-1B9D-333B-578AC373E15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336" y="2165"/>
                    <a:ext cx="46" cy="29"/>
                  </a:xfrm>
                  <a:custGeom>
                    <a:avLst/>
                    <a:gdLst>
                      <a:gd name="T0" fmla="*/ 0 w 46"/>
                      <a:gd name="T1" fmla="*/ 21 h 29"/>
                      <a:gd name="T2" fmla="*/ 0 w 46"/>
                      <a:gd name="T3" fmla="*/ 16 h 29"/>
                      <a:gd name="T4" fmla="*/ 3 w 46"/>
                      <a:gd name="T5" fmla="*/ 16 h 29"/>
                      <a:gd name="T6" fmla="*/ 7 w 46"/>
                      <a:gd name="T7" fmla="*/ 16 h 29"/>
                      <a:gd name="T8" fmla="*/ 7 w 46"/>
                      <a:gd name="T9" fmla="*/ 12 h 29"/>
                      <a:gd name="T10" fmla="*/ 11 w 46"/>
                      <a:gd name="T11" fmla="*/ 12 h 29"/>
                      <a:gd name="T12" fmla="*/ 15 w 46"/>
                      <a:gd name="T13" fmla="*/ 12 h 29"/>
                      <a:gd name="T14" fmla="*/ 19 w 46"/>
                      <a:gd name="T15" fmla="*/ 12 h 29"/>
                      <a:gd name="T16" fmla="*/ 19 w 46"/>
                      <a:gd name="T17" fmla="*/ 8 h 29"/>
                      <a:gd name="T18" fmla="*/ 23 w 46"/>
                      <a:gd name="T19" fmla="*/ 8 h 29"/>
                      <a:gd name="T20" fmla="*/ 23 w 46"/>
                      <a:gd name="T21" fmla="*/ 4 h 29"/>
                      <a:gd name="T22" fmla="*/ 26 w 46"/>
                      <a:gd name="T23" fmla="*/ 4 h 29"/>
                      <a:gd name="T24" fmla="*/ 30 w 46"/>
                      <a:gd name="T25" fmla="*/ 4 h 29"/>
                      <a:gd name="T26" fmla="*/ 30 w 46"/>
                      <a:gd name="T27" fmla="*/ 0 h 29"/>
                      <a:gd name="T28" fmla="*/ 34 w 46"/>
                      <a:gd name="T29" fmla="*/ 0 h 29"/>
                      <a:gd name="T30" fmla="*/ 34 w 46"/>
                      <a:gd name="T31" fmla="*/ 4 h 29"/>
                      <a:gd name="T32" fmla="*/ 38 w 46"/>
                      <a:gd name="T33" fmla="*/ 4 h 29"/>
                      <a:gd name="T34" fmla="*/ 38 w 46"/>
                      <a:gd name="T35" fmla="*/ 8 h 29"/>
                      <a:gd name="T36" fmla="*/ 38 w 46"/>
                      <a:gd name="T37" fmla="*/ 12 h 29"/>
                      <a:gd name="T38" fmla="*/ 38 w 46"/>
                      <a:gd name="T39" fmla="*/ 16 h 29"/>
                      <a:gd name="T40" fmla="*/ 42 w 46"/>
                      <a:gd name="T41" fmla="*/ 16 h 29"/>
                      <a:gd name="T42" fmla="*/ 42 w 46"/>
                      <a:gd name="T43" fmla="*/ 21 h 29"/>
                      <a:gd name="T44" fmla="*/ 42 w 46"/>
                      <a:gd name="T45" fmla="*/ 25 h 29"/>
                      <a:gd name="T46" fmla="*/ 46 w 46"/>
                      <a:gd name="T47" fmla="*/ 25 h 29"/>
                      <a:gd name="T48" fmla="*/ 46 w 46"/>
                      <a:gd name="T49" fmla="*/ 29 h 29"/>
                      <a:gd name="T50" fmla="*/ 42 w 46"/>
                      <a:gd name="T51" fmla="*/ 29 h 29"/>
                      <a:gd name="T52" fmla="*/ 38 w 46"/>
                      <a:gd name="T53" fmla="*/ 25 h 29"/>
                      <a:gd name="T54" fmla="*/ 38 w 46"/>
                      <a:gd name="T55" fmla="*/ 21 h 29"/>
                      <a:gd name="T56" fmla="*/ 34 w 46"/>
                      <a:gd name="T57" fmla="*/ 21 h 29"/>
                      <a:gd name="T58" fmla="*/ 30 w 46"/>
                      <a:gd name="T59" fmla="*/ 21 h 29"/>
                      <a:gd name="T60" fmla="*/ 26 w 46"/>
                      <a:gd name="T61" fmla="*/ 21 h 29"/>
                      <a:gd name="T62" fmla="*/ 23 w 46"/>
                      <a:gd name="T63" fmla="*/ 21 h 29"/>
                      <a:gd name="T64" fmla="*/ 19 w 46"/>
                      <a:gd name="T65" fmla="*/ 21 h 29"/>
                      <a:gd name="T66" fmla="*/ 15 w 46"/>
                      <a:gd name="T67" fmla="*/ 21 h 29"/>
                      <a:gd name="T68" fmla="*/ 11 w 46"/>
                      <a:gd name="T69" fmla="*/ 21 h 29"/>
                      <a:gd name="T70" fmla="*/ 7 w 46"/>
                      <a:gd name="T71" fmla="*/ 21 h 29"/>
                      <a:gd name="T72" fmla="*/ 7 w 46"/>
                      <a:gd name="T73" fmla="*/ 25 h 29"/>
                      <a:gd name="T74" fmla="*/ 3 w 46"/>
                      <a:gd name="T75" fmla="*/ 25 h 29"/>
                      <a:gd name="T76" fmla="*/ 7 w 46"/>
                      <a:gd name="T77" fmla="*/ 21 h 29"/>
                      <a:gd name="T78" fmla="*/ 3 w 46"/>
                      <a:gd name="T79" fmla="*/ 21 h 29"/>
                      <a:gd name="T80" fmla="*/ 0 w 46"/>
                      <a:gd name="T81" fmla="*/ 21 h 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</a:cxnLst>
                    <a:rect l="0" t="0" r="r" b="b"/>
                    <a:pathLst>
                      <a:path w="46" h="29">
                        <a:moveTo>
                          <a:pt x="0" y="21"/>
                        </a:moveTo>
                        <a:lnTo>
                          <a:pt x="0" y="16"/>
                        </a:lnTo>
                        <a:lnTo>
                          <a:pt x="3" y="16"/>
                        </a:lnTo>
                        <a:lnTo>
                          <a:pt x="7" y="16"/>
                        </a:lnTo>
                        <a:lnTo>
                          <a:pt x="7" y="12"/>
                        </a:lnTo>
                        <a:lnTo>
                          <a:pt x="11" y="12"/>
                        </a:lnTo>
                        <a:lnTo>
                          <a:pt x="15" y="12"/>
                        </a:lnTo>
                        <a:lnTo>
                          <a:pt x="19" y="12"/>
                        </a:lnTo>
                        <a:lnTo>
                          <a:pt x="19" y="8"/>
                        </a:lnTo>
                        <a:lnTo>
                          <a:pt x="23" y="8"/>
                        </a:lnTo>
                        <a:lnTo>
                          <a:pt x="23" y="4"/>
                        </a:lnTo>
                        <a:lnTo>
                          <a:pt x="26" y="4"/>
                        </a:lnTo>
                        <a:lnTo>
                          <a:pt x="30" y="4"/>
                        </a:lnTo>
                        <a:lnTo>
                          <a:pt x="30" y="0"/>
                        </a:lnTo>
                        <a:lnTo>
                          <a:pt x="34" y="0"/>
                        </a:lnTo>
                        <a:lnTo>
                          <a:pt x="34" y="4"/>
                        </a:lnTo>
                        <a:lnTo>
                          <a:pt x="38" y="4"/>
                        </a:lnTo>
                        <a:lnTo>
                          <a:pt x="38" y="8"/>
                        </a:lnTo>
                        <a:lnTo>
                          <a:pt x="38" y="12"/>
                        </a:lnTo>
                        <a:lnTo>
                          <a:pt x="38" y="16"/>
                        </a:lnTo>
                        <a:lnTo>
                          <a:pt x="42" y="16"/>
                        </a:lnTo>
                        <a:lnTo>
                          <a:pt x="42" y="21"/>
                        </a:lnTo>
                        <a:lnTo>
                          <a:pt x="42" y="25"/>
                        </a:lnTo>
                        <a:lnTo>
                          <a:pt x="46" y="25"/>
                        </a:lnTo>
                        <a:lnTo>
                          <a:pt x="46" y="29"/>
                        </a:lnTo>
                        <a:lnTo>
                          <a:pt x="42" y="29"/>
                        </a:lnTo>
                        <a:lnTo>
                          <a:pt x="38" y="25"/>
                        </a:lnTo>
                        <a:lnTo>
                          <a:pt x="38" y="21"/>
                        </a:lnTo>
                        <a:lnTo>
                          <a:pt x="34" y="21"/>
                        </a:lnTo>
                        <a:lnTo>
                          <a:pt x="30" y="21"/>
                        </a:lnTo>
                        <a:lnTo>
                          <a:pt x="26" y="21"/>
                        </a:lnTo>
                        <a:lnTo>
                          <a:pt x="23" y="21"/>
                        </a:lnTo>
                        <a:lnTo>
                          <a:pt x="19" y="21"/>
                        </a:lnTo>
                        <a:lnTo>
                          <a:pt x="15" y="21"/>
                        </a:lnTo>
                        <a:lnTo>
                          <a:pt x="11" y="21"/>
                        </a:lnTo>
                        <a:lnTo>
                          <a:pt x="7" y="21"/>
                        </a:lnTo>
                        <a:lnTo>
                          <a:pt x="7" y="25"/>
                        </a:lnTo>
                        <a:lnTo>
                          <a:pt x="3" y="25"/>
                        </a:lnTo>
                        <a:lnTo>
                          <a:pt x="7" y="21"/>
                        </a:lnTo>
                        <a:lnTo>
                          <a:pt x="3" y="21"/>
                        </a:lnTo>
                        <a:lnTo>
                          <a:pt x="0" y="21"/>
                        </a:lnTo>
                        <a:close/>
                      </a:path>
                    </a:pathLst>
                  </a:custGeom>
                  <a:solidFill>
                    <a:srgbClr val="FF0000"/>
                  </a:solidFill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27" name="Freeform 1003">
                    <a:extLst>
                      <a:ext uri="{FF2B5EF4-FFF2-40B4-BE49-F238E27FC236}">
                        <a16:creationId xmlns:a16="http://schemas.microsoft.com/office/drawing/2014/main" id="{FBD5A4A3-2993-7930-D919-6972F209887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197" y="2177"/>
                    <a:ext cx="127" cy="89"/>
                  </a:xfrm>
                  <a:custGeom>
                    <a:avLst/>
                    <a:gdLst>
                      <a:gd name="T0" fmla="*/ 85 w 127"/>
                      <a:gd name="T1" fmla="*/ 17 h 89"/>
                      <a:gd name="T2" fmla="*/ 85 w 127"/>
                      <a:gd name="T3" fmla="*/ 4 h 89"/>
                      <a:gd name="T4" fmla="*/ 89 w 127"/>
                      <a:gd name="T5" fmla="*/ 4 h 89"/>
                      <a:gd name="T6" fmla="*/ 92 w 127"/>
                      <a:gd name="T7" fmla="*/ 4 h 89"/>
                      <a:gd name="T8" fmla="*/ 92 w 127"/>
                      <a:gd name="T9" fmla="*/ 17 h 89"/>
                      <a:gd name="T10" fmla="*/ 104 w 127"/>
                      <a:gd name="T11" fmla="*/ 17 h 89"/>
                      <a:gd name="T12" fmla="*/ 116 w 127"/>
                      <a:gd name="T13" fmla="*/ 17 h 89"/>
                      <a:gd name="T14" fmla="*/ 123 w 127"/>
                      <a:gd name="T15" fmla="*/ 21 h 89"/>
                      <a:gd name="T16" fmla="*/ 123 w 127"/>
                      <a:gd name="T17" fmla="*/ 33 h 89"/>
                      <a:gd name="T18" fmla="*/ 123 w 127"/>
                      <a:gd name="T19" fmla="*/ 37 h 89"/>
                      <a:gd name="T20" fmla="*/ 112 w 127"/>
                      <a:gd name="T21" fmla="*/ 37 h 89"/>
                      <a:gd name="T22" fmla="*/ 104 w 127"/>
                      <a:gd name="T23" fmla="*/ 41 h 89"/>
                      <a:gd name="T24" fmla="*/ 100 w 127"/>
                      <a:gd name="T25" fmla="*/ 49 h 89"/>
                      <a:gd name="T26" fmla="*/ 92 w 127"/>
                      <a:gd name="T27" fmla="*/ 53 h 89"/>
                      <a:gd name="T28" fmla="*/ 92 w 127"/>
                      <a:gd name="T29" fmla="*/ 65 h 89"/>
                      <a:gd name="T30" fmla="*/ 85 w 127"/>
                      <a:gd name="T31" fmla="*/ 57 h 89"/>
                      <a:gd name="T32" fmla="*/ 73 w 127"/>
                      <a:gd name="T33" fmla="*/ 57 h 89"/>
                      <a:gd name="T34" fmla="*/ 69 w 127"/>
                      <a:gd name="T35" fmla="*/ 65 h 89"/>
                      <a:gd name="T36" fmla="*/ 62 w 127"/>
                      <a:gd name="T37" fmla="*/ 73 h 89"/>
                      <a:gd name="T38" fmla="*/ 58 w 127"/>
                      <a:gd name="T39" fmla="*/ 81 h 89"/>
                      <a:gd name="T40" fmla="*/ 46 w 127"/>
                      <a:gd name="T41" fmla="*/ 81 h 89"/>
                      <a:gd name="T42" fmla="*/ 39 w 127"/>
                      <a:gd name="T43" fmla="*/ 85 h 89"/>
                      <a:gd name="T44" fmla="*/ 31 w 127"/>
                      <a:gd name="T45" fmla="*/ 89 h 89"/>
                      <a:gd name="T46" fmla="*/ 27 w 127"/>
                      <a:gd name="T47" fmla="*/ 89 h 89"/>
                      <a:gd name="T48" fmla="*/ 23 w 127"/>
                      <a:gd name="T49" fmla="*/ 81 h 89"/>
                      <a:gd name="T50" fmla="*/ 20 w 127"/>
                      <a:gd name="T51" fmla="*/ 73 h 89"/>
                      <a:gd name="T52" fmla="*/ 12 w 127"/>
                      <a:gd name="T53" fmla="*/ 69 h 89"/>
                      <a:gd name="T54" fmla="*/ 16 w 127"/>
                      <a:gd name="T55" fmla="*/ 61 h 89"/>
                      <a:gd name="T56" fmla="*/ 16 w 127"/>
                      <a:gd name="T57" fmla="*/ 49 h 89"/>
                      <a:gd name="T58" fmla="*/ 12 w 127"/>
                      <a:gd name="T59" fmla="*/ 41 h 89"/>
                      <a:gd name="T60" fmla="*/ 8 w 127"/>
                      <a:gd name="T61" fmla="*/ 41 h 89"/>
                      <a:gd name="T62" fmla="*/ 4 w 127"/>
                      <a:gd name="T63" fmla="*/ 33 h 89"/>
                      <a:gd name="T64" fmla="*/ 4 w 127"/>
                      <a:gd name="T65" fmla="*/ 29 h 89"/>
                      <a:gd name="T66" fmla="*/ 16 w 127"/>
                      <a:gd name="T67" fmla="*/ 29 h 89"/>
                      <a:gd name="T68" fmla="*/ 27 w 127"/>
                      <a:gd name="T69" fmla="*/ 29 h 89"/>
                      <a:gd name="T70" fmla="*/ 27 w 127"/>
                      <a:gd name="T71" fmla="*/ 17 h 89"/>
                      <a:gd name="T72" fmla="*/ 35 w 127"/>
                      <a:gd name="T73" fmla="*/ 17 h 89"/>
                      <a:gd name="T74" fmla="*/ 43 w 127"/>
                      <a:gd name="T75" fmla="*/ 21 h 89"/>
                      <a:gd name="T76" fmla="*/ 50 w 127"/>
                      <a:gd name="T77" fmla="*/ 25 h 89"/>
                      <a:gd name="T78" fmla="*/ 62 w 127"/>
                      <a:gd name="T79" fmla="*/ 25 h 89"/>
                      <a:gd name="T80" fmla="*/ 66 w 127"/>
                      <a:gd name="T81" fmla="*/ 17 h 89"/>
                      <a:gd name="T82" fmla="*/ 77 w 127"/>
                      <a:gd name="T83" fmla="*/ 17 h 8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</a:cxnLst>
                    <a:rect l="0" t="0" r="r" b="b"/>
                    <a:pathLst>
                      <a:path w="127" h="89">
                        <a:moveTo>
                          <a:pt x="81" y="21"/>
                        </a:moveTo>
                        <a:lnTo>
                          <a:pt x="81" y="17"/>
                        </a:lnTo>
                        <a:lnTo>
                          <a:pt x="85" y="17"/>
                        </a:lnTo>
                        <a:lnTo>
                          <a:pt x="85" y="13"/>
                        </a:lnTo>
                        <a:lnTo>
                          <a:pt x="85" y="9"/>
                        </a:lnTo>
                        <a:lnTo>
                          <a:pt x="85" y="4"/>
                        </a:lnTo>
                        <a:lnTo>
                          <a:pt x="85" y="0"/>
                        </a:lnTo>
                        <a:lnTo>
                          <a:pt x="89" y="0"/>
                        </a:lnTo>
                        <a:lnTo>
                          <a:pt x="89" y="4"/>
                        </a:lnTo>
                        <a:lnTo>
                          <a:pt x="92" y="4"/>
                        </a:lnTo>
                        <a:lnTo>
                          <a:pt x="89" y="4"/>
                        </a:lnTo>
                        <a:lnTo>
                          <a:pt x="92" y="4"/>
                        </a:lnTo>
                        <a:lnTo>
                          <a:pt x="89" y="9"/>
                        </a:lnTo>
                        <a:lnTo>
                          <a:pt x="92" y="13"/>
                        </a:lnTo>
                        <a:lnTo>
                          <a:pt x="92" y="17"/>
                        </a:lnTo>
                        <a:lnTo>
                          <a:pt x="96" y="17"/>
                        </a:lnTo>
                        <a:lnTo>
                          <a:pt x="100" y="17"/>
                        </a:lnTo>
                        <a:lnTo>
                          <a:pt x="104" y="17"/>
                        </a:lnTo>
                        <a:lnTo>
                          <a:pt x="108" y="17"/>
                        </a:lnTo>
                        <a:lnTo>
                          <a:pt x="112" y="17"/>
                        </a:lnTo>
                        <a:lnTo>
                          <a:pt x="116" y="17"/>
                        </a:lnTo>
                        <a:lnTo>
                          <a:pt x="119" y="17"/>
                        </a:lnTo>
                        <a:lnTo>
                          <a:pt x="119" y="21"/>
                        </a:lnTo>
                        <a:lnTo>
                          <a:pt x="123" y="21"/>
                        </a:lnTo>
                        <a:lnTo>
                          <a:pt x="123" y="25"/>
                        </a:lnTo>
                        <a:lnTo>
                          <a:pt x="123" y="29"/>
                        </a:lnTo>
                        <a:lnTo>
                          <a:pt x="123" y="33"/>
                        </a:lnTo>
                        <a:lnTo>
                          <a:pt x="127" y="33"/>
                        </a:lnTo>
                        <a:lnTo>
                          <a:pt x="123" y="33"/>
                        </a:lnTo>
                        <a:lnTo>
                          <a:pt x="123" y="37"/>
                        </a:lnTo>
                        <a:lnTo>
                          <a:pt x="119" y="37"/>
                        </a:lnTo>
                        <a:lnTo>
                          <a:pt x="116" y="37"/>
                        </a:lnTo>
                        <a:lnTo>
                          <a:pt x="112" y="37"/>
                        </a:lnTo>
                        <a:lnTo>
                          <a:pt x="108" y="37"/>
                        </a:lnTo>
                        <a:lnTo>
                          <a:pt x="108" y="41"/>
                        </a:lnTo>
                        <a:lnTo>
                          <a:pt x="104" y="41"/>
                        </a:lnTo>
                        <a:lnTo>
                          <a:pt x="104" y="45"/>
                        </a:lnTo>
                        <a:lnTo>
                          <a:pt x="100" y="45"/>
                        </a:lnTo>
                        <a:lnTo>
                          <a:pt x="100" y="49"/>
                        </a:lnTo>
                        <a:lnTo>
                          <a:pt x="96" y="49"/>
                        </a:lnTo>
                        <a:lnTo>
                          <a:pt x="96" y="53"/>
                        </a:lnTo>
                        <a:lnTo>
                          <a:pt x="92" y="53"/>
                        </a:lnTo>
                        <a:lnTo>
                          <a:pt x="92" y="57"/>
                        </a:lnTo>
                        <a:lnTo>
                          <a:pt x="92" y="61"/>
                        </a:lnTo>
                        <a:lnTo>
                          <a:pt x="92" y="65"/>
                        </a:lnTo>
                        <a:lnTo>
                          <a:pt x="89" y="61"/>
                        </a:lnTo>
                        <a:lnTo>
                          <a:pt x="85" y="61"/>
                        </a:lnTo>
                        <a:lnTo>
                          <a:pt x="85" y="57"/>
                        </a:lnTo>
                        <a:lnTo>
                          <a:pt x="81" y="57"/>
                        </a:lnTo>
                        <a:lnTo>
                          <a:pt x="77" y="57"/>
                        </a:lnTo>
                        <a:lnTo>
                          <a:pt x="73" y="57"/>
                        </a:lnTo>
                        <a:lnTo>
                          <a:pt x="73" y="61"/>
                        </a:lnTo>
                        <a:lnTo>
                          <a:pt x="73" y="65"/>
                        </a:lnTo>
                        <a:lnTo>
                          <a:pt x="69" y="65"/>
                        </a:lnTo>
                        <a:lnTo>
                          <a:pt x="66" y="65"/>
                        </a:lnTo>
                        <a:lnTo>
                          <a:pt x="62" y="69"/>
                        </a:lnTo>
                        <a:lnTo>
                          <a:pt x="62" y="73"/>
                        </a:lnTo>
                        <a:lnTo>
                          <a:pt x="62" y="77"/>
                        </a:lnTo>
                        <a:lnTo>
                          <a:pt x="62" y="81"/>
                        </a:lnTo>
                        <a:lnTo>
                          <a:pt x="58" y="81"/>
                        </a:lnTo>
                        <a:lnTo>
                          <a:pt x="54" y="81"/>
                        </a:lnTo>
                        <a:lnTo>
                          <a:pt x="50" y="81"/>
                        </a:lnTo>
                        <a:lnTo>
                          <a:pt x="46" y="81"/>
                        </a:lnTo>
                        <a:lnTo>
                          <a:pt x="43" y="81"/>
                        </a:lnTo>
                        <a:lnTo>
                          <a:pt x="39" y="81"/>
                        </a:lnTo>
                        <a:lnTo>
                          <a:pt x="39" y="85"/>
                        </a:lnTo>
                        <a:lnTo>
                          <a:pt x="35" y="85"/>
                        </a:lnTo>
                        <a:lnTo>
                          <a:pt x="35" y="89"/>
                        </a:lnTo>
                        <a:lnTo>
                          <a:pt x="31" y="89"/>
                        </a:lnTo>
                        <a:lnTo>
                          <a:pt x="31" y="85"/>
                        </a:lnTo>
                        <a:lnTo>
                          <a:pt x="31" y="89"/>
                        </a:lnTo>
                        <a:lnTo>
                          <a:pt x="27" y="89"/>
                        </a:lnTo>
                        <a:lnTo>
                          <a:pt x="23" y="89"/>
                        </a:lnTo>
                        <a:lnTo>
                          <a:pt x="23" y="85"/>
                        </a:lnTo>
                        <a:lnTo>
                          <a:pt x="23" y="81"/>
                        </a:lnTo>
                        <a:lnTo>
                          <a:pt x="23" y="77"/>
                        </a:lnTo>
                        <a:lnTo>
                          <a:pt x="23" y="73"/>
                        </a:lnTo>
                        <a:lnTo>
                          <a:pt x="20" y="73"/>
                        </a:lnTo>
                        <a:lnTo>
                          <a:pt x="16" y="73"/>
                        </a:lnTo>
                        <a:lnTo>
                          <a:pt x="12" y="73"/>
                        </a:lnTo>
                        <a:lnTo>
                          <a:pt x="12" y="69"/>
                        </a:lnTo>
                        <a:lnTo>
                          <a:pt x="16" y="69"/>
                        </a:lnTo>
                        <a:lnTo>
                          <a:pt x="16" y="65"/>
                        </a:lnTo>
                        <a:lnTo>
                          <a:pt x="16" y="61"/>
                        </a:lnTo>
                        <a:lnTo>
                          <a:pt x="16" y="57"/>
                        </a:lnTo>
                        <a:lnTo>
                          <a:pt x="16" y="53"/>
                        </a:lnTo>
                        <a:lnTo>
                          <a:pt x="16" y="49"/>
                        </a:lnTo>
                        <a:lnTo>
                          <a:pt x="16" y="45"/>
                        </a:lnTo>
                        <a:lnTo>
                          <a:pt x="12" y="45"/>
                        </a:lnTo>
                        <a:lnTo>
                          <a:pt x="12" y="41"/>
                        </a:lnTo>
                        <a:lnTo>
                          <a:pt x="12" y="37"/>
                        </a:lnTo>
                        <a:lnTo>
                          <a:pt x="8" y="37"/>
                        </a:lnTo>
                        <a:lnTo>
                          <a:pt x="8" y="41"/>
                        </a:lnTo>
                        <a:lnTo>
                          <a:pt x="4" y="41"/>
                        </a:lnTo>
                        <a:lnTo>
                          <a:pt x="4" y="37"/>
                        </a:lnTo>
                        <a:lnTo>
                          <a:pt x="4" y="33"/>
                        </a:lnTo>
                        <a:lnTo>
                          <a:pt x="0" y="33"/>
                        </a:lnTo>
                        <a:lnTo>
                          <a:pt x="4" y="33"/>
                        </a:lnTo>
                        <a:lnTo>
                          <a:pt x="4" y="29"/>
                        </a:lnTo>
                        <a:lnTo>
                          <a:pt x="8" y="29"/>
                        </a:lnTo>
                        <a:lnTo>
                          <a:pt x="12" y="29"/>
                        </a:lnTo>
                        <a:lnTo>
                          <a:pt x="16" y="29"/>
                        </a:lnTo>
                        <a:lnTo>
                          <a:pt x="20" y="29"/>
                        </a:lnTo>
                        <a:lnTo>
                          <a:pt x="23" y="29"/>
                        </a:lnTo>
                        <a:lnTo>
                          <a:pt x="27" y="29"/>
                        </a:lnTo>
                        <a:lnTo>
                          <a:pt x="27" y="25"/>
                        </a:lnTo>
                        <a:lnTo>
                          <a:pt x="27" y="21"/>
                        </a:lnTo>
                        <a:lnTo>
                          <a:pt x="27" y="17"/>
                        </a:lnTo>
                        <a:lnTo>
                          <a:pt x="31" y="17"/>
                        </a:lnTo>
                        <a:lnTo>
                          <a:pt x="35" y="13"/>
                        </a:lnTo>
                        <a:lnTo>
                          <a:pt x="35" y="17"/>
                        </a:lnTo>
                        <a:lnTo>
                          <a:pt x="39" y="17"/>
                        </a:lnTo>
                        <a:lnTo>
                          <a:pt x="39" y="21"/>
                        </a:lnTo>
                        <a:lnTo>
                          <a:pt x="43" y="21"/>
                        </a:lnTo>
                        <a:lnTo>
                          <a:pt x="43" y="25"/>
                        </a:lnTo>
                        <a:lnTo>
                          <a:pt x="46" y="25"/>
                        </a:lnTo>
                        <a:lnTo>
                          <a:pt x="50" y="25"/>
                        </a:lnTo>
                        <a:lnTo>
                          <a:pt x="54" y="25"/>
                        </a:lnTo>
                        <a:lnTo>
                          <a:pt x="58" y="25"/>
                        </a:lnTo>
                        <a:lnTo>
                          <a:pt x="62" y="25"/>
                        </a:lnTo>
                        <a:lnTo>
                          <a:pt x="62" y="21"/>
                        </a:lnTo>
                        <a:lnTo>
                          <a:pt x="66" y="21"/>
                        </a:lnTo>
                        <a:lnTo>
                          <a:pt x="66" y="17"/>
                        </a:lnTo>
                        <a:lnTo>
                          <a:pt x="69" y="17"/>
                        </a:lnTo>
                        <a:lnTo>
                          <a:pt x="73" y="17"/>
                        </a:lnTo>
                        <a:lnTo>
                          <a:pt x="77" y="17"/>
                        </a:lnTo>
                        <a:lnTo>
                          <a:pt x="81" y="17"/>
                        </a:lnTo>
                        <a:lnTo>
                          <a:pt x="81" y="21"/>
                        </a:lnTo>
                        <a:close/>
                      </a:path>
                    </a:pathLst>
                  </a:custGeom>
                  <a:solidFill>
                    <a:srgbClr val="FF0000"/>
                  </a:solidFill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28" name="Freeform 1004">
                    <a:extLst>
                      <a:ext uri="{FF2B5EF4-FFF2-40B4-BE49-F238E27FC236}">
                        <a16:creationId xmlns:a16="http://schemas.microsoft.com/office/drawing/2014/main" id="{E64C7979-68F1-50AB-2C5A-B4BE650F7A6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331" y="2181"/>
                    <a:ext cx="34" cy="41"/>
                  </a:xfrm>
                  <a:custGeom>
                    <a:avLst/>
                    <a:gdLst>
                      <a:gd name="T0" fmla="*/ 0 w 34"/>
                      <a:gd name="T1" fmla="*/ 0 h 41"/>
                      <a:gd name="T2" fmla="*/ 4 w 34"/>
                      <a:gd name="T3" fmla="*/ 0 h 41"/>
                      <a:gd name="T4" fmla="*/ 4 w 34"/>
                      <a:gd name="T5" fmla="*/ 5 h 41"/>
                      <a:gd name="T6" fmla="*/ 7 w 34"/>
                      <a:gd name="T7" fmla="*/ 5 h 41"/>
                      <a:gd name="T8" fmla="*/ 11 w 34"/>
                      <a:gd name="T9" fmla="*/ 5 h 41"/>
                      <a:gd name="T10" fmla="*/ 7 w 34"/>
                      <a:gd name="T11" fmla="*/ 9 h 41"/>
                      <a:gd name="T12" fmla="*/ 11 w 34"/>
                      <a:gd name="T13" fmla="*/ 9 h 41"/>
                      <a:gd name="T14" fmla="*/ 15 w 34"/>
                      <a:gd name="T15" fmla="*/ 13 h 41"/>
                      <a:gd name="T16" fmla="*/ 15 w 34"/>
                      <a:gd name="T17" fmla="*/ 17 h 41"/>
                      <a:gd name="T18" fmla="*/ 15 w 34"/>
                      <a:gd name="T19" fmla="*/ 21 h 41"/>
                      <a:gd name="T20" fmla="*/ 19 w 34"/>
                      <a:gd name="T21" fmla="*/ 21 h 41"/>
                      <a:gd name="T22" fmla="*/ 19 w 34"/>
                      <a:gd name="T23" fmla="*/ 25 h 41"/>
                      <a:gd name="T24" fmla="*/ 23 w 34"/>
                      <a:gd name="T25" fmla="*/ 25 h 41"/>
                      <a:gd name="T26" fmla="*/ 27 w 34"/>
                      <a:gd name="T27" fmla="*/ 25 h 41"/>
                      <a:gd name="T28" fmla="*/ 27 w 34"/>
                      <a:gd name="T29" fmla="*/ 29 h 41"/>
                      <a:gd name="T30" fmla="*/ 27 w 34"/>
                      <a:gd name="T31" fmla="*/ 25 h 41"/>
                      <a:gd name="T32" fmla="*/ 27 w 34"/>
                      <a:gd name="T33" fmla="*/ 29 h 41"/>
                      <a:gd name="T34" fmla="*/ 30 w 34"/>
                      <a:gd name="T35" fmla="*/ 29 h 41"/>
                      <a:gd name="T36" fmla="*/ 30 w 34"/>
                      <a:gd name="T37" fmla="*/ 33 h 41"/>
                      <a:gd name="T38" fmla="*/ 30 w 34"/>
                      <a:gd name="T39" fmla="*/ 37 h 41"/>
                      <a:gd name="T40" fmla="*/ 34 w 34"/>
                      <a:gd name="T41" fmla="*/ 41 h 41"/>
                      <a:gd name="T42" fmla="*/ 30 w 34"/>
                      <a:gd name="T43" fmla="*/ 41 h 41"/>
                      <a:gd name="T44" fmla="*/ 30 w 34"/>
                      <a:gd name="T45" fmla="*/ 37 h 41"/>
                      <a:gd name="T46" fmla="*/ 27 w 34"/>
                      <a:gd name="T47" fmla="*/ 37 h 41"/>
                      <a:gd name="T48" fmla="*/ 27 w 34"/>
                      <a:gd name="T49" fmla="*/ 33 h 41"/>
                      <a:gd name="T50" fmla="*/ 23 w 34"/>
                      <a:gd name="T51" fmla="*/ 33 h 41"/>
                      <a:gd name="T52" fmla="*/ 23 w 34"/>
                      <a:gd name="T53" fmla="*/ 29 h 41"/>
                      <a:gd name="T54" fmla="*/ 19 w 34"/>
                      <a:gd name="T55" fmla="*/ 29 h 41"/>
                      <a:gd name="T56" fmla="*/ 19 w 34"/>
                      <a:gd name="T57" fmla="*/ 33 h 41"/>
                      <a:gd name="T58" fmla="*/ 19 w 34"/>
                      <a:gd name="T59" fmla="*/ 37 h 41"/>
                      <a:gd name="T60" fmla="*/ 15 w 34"/>
                      <a:gd name="T61" fmla="*/ 37 h 41"/>
                      <a:gd name="T62" fmla="*/ 15 w 34"/>
                      <a:gd name="T63" fmla="*/ 33 h 41"/>
                      <a:gd name="T64" fmla="*/ 15 w 34"/>
                      <a:gd name="T65" fmla="*/ 29 h 41"/>
                      <a:gd name="T66" fmla="*/ 11 w 34"/>
                      <a:gd name="T67" fmla="*/ 25 h 41"/>
                      <a:gd name="T68" fmla="*/ 7 w 34"/>
                      <a:gd name="T69" fmla="*/ 25 h 41"/>
                      <a:gd name="T70" fmla="*/ 7 w 34"/>
                      <a:gd name="T71" fmla="*/ 29 h 41"/>
                      <a:gd name="T72" fmla="*/ 4 w 34"/>
                      <a:gd name="T73" fmla="*/ 29 h 41"/>
                      <a:gd name="T74" fmla="*/ 4 w 34"/>
                      <a:gd name="T75" fmla="*/ 25 h 41"/>
                      <a:gd name="T76" fmla="*/ 4 w 34"/>
                      <a:gd name="T77" fmla="*/ 21 h 41"/>
                      <a:gd name="T78" fmla="*/ 4 w 34"/>
                      <a:gd name="T79" fmla="*/ 17 h 41"/>
                      <a:gd name="T80" fmla="*/ 4 w 34"/>
                      <a:gd name="T81" fmla="*/ 13 h 41"/>
                      <a:gd name="T82" fmla="*/ 4 w 34"/>
                      <a:gd name="T83" fmla="*/ 9 h 41"/>
                      <a:gd name="T84" fmla="*/ 0 w 34"/>
                      <a:gd name="T85" fmla="*/ 9 h 41"/>
                      <a:gd name="T86" fmla="*/ 0 w 34"/>
                      <a:gd name="T87" fmla="*/ 5 h 41"/>
                      <a:gd name="T88" fmla="*/ 0 w 34"/>
                      <a:gd name="T89" fmla="*/ 0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</a:cxnLst>
                    <a:rect l="0" t="0" r="r" b="b"/>
                    <a:pathLst>
                      <a:path w="34" h="41">
                        <a:moveTo>
                          <a:pt x="0" y="0"/>
                        </a:moveTo>
                        <a:lnTo>
                          <a:pt x="4" y="0"/>
                        </a:lnTo>
                        <a:lnTo>
                          <a:pt x="4" y="5"/>
                        </a:lnTo>
                        <a:lnTo>
                          <a:pt x="7" y="5"/>
                        </a:lnTo>
                        <a:lnTo>
                          <a:pt x="11" y="5"/>
                        </a:lnTo>
                        <a:lnTo>
                          <a:pt x="7" y="9"/>
                        </a:lnTo>
                        <a:lnTo>
                          <a:pt x="11" y="9"/>
                        </a:lnTo>
                        <a:lnTo>
                          <a:pt x="15" y="13"/>
                        </a:lnTo>
                        <a:lnTo>
                          <a:pt x="15" y="17"/>
                        </a:lnTo>
                        <a:lnTo>
                          <a:pt x="15" y="21"/>
                        </a:lnTo>
                        <a:lnTo>
                          <a:pt x="19" y="21"/>
                        </a:lnTo>
                        <a:lnTo>
                          <a:pt x="19" y="25"/>
                        </a:lnTo>
                        <a:lnTo>
                          <a:pt x="23" y="25"/>
                        </a:lnTo>
                        <a:lnTo>
                          <a:pt x="27" y="25"/>
                        </a:lnTo>
                        <a:lnTo>
                          <a:pt x="27" y="29"/>
                        </a:lnTo>
                        <a:lnTo>
                          <a:pt x="27" y="25"/>
                        </a:lnTo>
                        <a:lnTo>
                          <a:pt x="27" y="29"/>
                        </a:lnTo>
                        <a:lnTo>
                          <a:pt x="30" y="29"/>
                        </a:lnTo>
                        <a:lnTo>
                          <a:pt x="30" y="33"/>
                        </a:lnTo>
                        <a:lnTo>
                          <a:pt x="30" y="37"/>
                        </a:lnTo>
                        <a:lnTo>
                          <a:pt x="34" y="41"/>
                        </a:lnTo>
                        <a:lnTo>
                          <a:pt x="30" y="41"/>
                        </a:lnTo>
                        <a:lnTo>
                          <a:pt x="30" y="37"/>
                        </a:lnTo>
                        <a:lnTo>
                          <a:pt x="27" y="37"/>
                        </a:lnTo>
                        <a:lnTo>
                          <a:pt x="27" y="33"/>
                        </a:lnTo>
                        <a:lnTo>
                          <a:pt x="23" y="33"/>
                        </a:lnTo>
                        <a:lnTo>
                          <a:pt x="23" y="29"/>
                        </a:lnTo>
                        <a:lnTo>
                          <a:pt x="19" y="29"/>
                        </a:lnTo>
                        <a:lnTo>
                          <a:pt x="19" y="33"/>
                        </a:lnTo>
                        <a:lnTo>
                          <a:pt x="19" y="37"/>
                        </a:lnTo>
                        <a:lnTo>
                          <a:pt x="15" y="37"/>
                        </a:lnTo>
                        <a:lnTo>
                          <a:pt x="15" y="33"/>
                        </a:lnTo>
                        <a:lnTo>
                          <a:pt x="15" y="29"/>
                        </a:lnTo>
                        <a:lnTo>
                          <a:pt x="11" y="25"/>
                        </a:lnTo>
                        <a:lnTo>
                          <a:pt x="7" y="25"/>
                        </a:lnTo>
                        <a:lnTo>
                          <a:pt x="7" y="29"/>
                        </a:lnTo>
                        <a:lnTo>
                          <a:pt x="4" y="29"/>
                        </a:lnTo>
                        <a:lnTo>
                          <a:pt x="4" y="25"/>
                        </a:lnTo>
                        <a:lnTo>
                          <a:pt x="4" y="21"/>
                        </a:lnTo>
                        <a:lnTo>
                          <a:pt x="4" y="17"/>
                        </a:lnTo>
                        <a:lnTo>
                          <a:pt x="4" y="13"/>
                        </a:lnTo>
                        <a:lnTo>
                          <a:pt x="4" y="9"/>
                        </a:lnTo>
                        <a:lnTo>
                          <a:pt x="0" y="9"/>
                        </a:lnTo>
                        <a:lnTo>
                          <a:pt x="0" y="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0000"/>
                  </a:solidFill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29" name="Freeform 1005">
                    <a:extLst>
                      <a:ext uri="{FF2B5EF4-FFF2-40B4-BE49-F238E27FC236}">
                        <a16:creationId xmlns:a16="http://schemas.microsoft.com/office/drawing/2014/main" id="{65A8F6BC-A06F-DB33-3F9A-0D54D43D379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342" y="2186"/>
                    <a:ext cx="73" cy="98"/>
                  </a:xfrm>
                  <a:custGeom>
                    <a:avLst/>
                    <a:gdLst>
                      <a:gd name="T0" fmla="*/ 0 w 73"/>
                      <a:gd name="T1" fmla="*/ 0 h 97"/>
                      <a:gd name="T2" fmla="*/ 8 w 73"/>
                      <a:gd name="T3" fmla="*/ 0 h 97"/>
                      <a:gd name="T4" fmla="*/ 16 w 73"/>
                      <a:gd name="T5" fmla="*/ 0 h 97"/>
                      <a:gd name="T6" fmla="*/ 23 w 73"/>
                      <a:gd name="T7" fmla="*/ 0 h 97"/>
                      <a:gd name="T8" fmla="*/ 31 w 73"/>
                      <a:gd name="T9" fmla="*/ 0 h 97"/>
                      <a:gd name="T10" fmla="*/ 35 w 73"/>
                      <a:gd name="T11" fmla="*/ 8 h 97"/>
                      <a:gd name="T12" fmla="*/ 42 w 73"/>
                      <a:gd name="T13" fmla="*/ 8 h 97"/>
                      <a:gd name="T14" fmla="*/ 46 w 73"/>
                      <a:gd name="T15" fmla="*/ 12 h 97"/>
                      <a:gd name="T16" fmla="*/ 46 w 73"/>
                      <a:gd name="T17" fmla="*/ 20 h 97"/>
                      <a:gd name="T18" fmla="*/ 50 w 73"/>
                      <a:gd name="T19" fmla="*/ 24 h 97"/>
                      <a:gd name="T20" fmla="*/ 54 w 73"/>
                      <a:gd name="T21" fmla="*/ 32 h 97"/>
                      <a:gd name="T22" fmla="*/ 58 w 73"/>
                      <a:gd name="T23" fmla="*/ 40 h 97"/>
                      <a:gd name="T24" fmla="*/ 62 w 73"/>
                      <a:gd name="T25" fmla="*/ 44 h 97"/>
                      <a:gd name="T26" fmla="*/ 65 w 73"/>
                      <a:gd name="T27" fmla="*/ 48 h 97"/>
                      <a:gd name="T28" fmla="*/ 69 w 73"/>
                      <a:gd name="T29" fmla="*/ 52 h 97"/>
                      <a:gd name="T30" fmla="*/ 73 w 73"/>
                      <a:gd name="T31" fmla="*/ 56 h 97"/>
                      <a:gd name="T32" fmla="*/ 69 w 73"/>
                      <a:gd name="T33" fmla="*/ 64 h 97"/>
                      <a:gd name="T34" fmla="*/ 65 w 73"/>
                      <a:gd name="T35" fmla="*/ 68 h 97"/>
                      <a:gd name="T36" fmla="*/ 62 w 73"/>
                      <a:gd name="T37" fmla="*/ 72 h 97"/>
                      <a:gd name="T38" fmla="*/ 58 w 73"/>
                      <a:gd name="T39" fmla="*/ 80 h 97"/>
                      <a:gd name="T40" fmla="*/ 58 w 73"/>
                      <a:gd name="T41" fmla="*/ 89 h 97"/>
                      <a:gd name="T42" fmla="*/ 58 w 73"/>
                      <a:gd name="T43" fmla="*/ 97 h 97"/>
                      <a:gd name="T44" fmla="*/ 50 w 73"/>
                      <a:gd name="T45" fmla="*/ 97 h 97"/>
                      <a:gd name="T46" fmla="*/ 46 w 73"/>
                      <a:gd name="T47" fmla="*/ 93 h 97"/>
                      <a:gd name="T48" fmla="*/ 46 w 73"/>
                      <a:gd name="T49" fmla="*/ 85 h 97"/>
                      <a:gd name="T50" fmla="*/ 42 w 73"/>
                      <a:gd name="T51" fmla="*/ 80 h 97"/>
                      <a:gd name="T52" fmla="*/ 39 w 73"/>
                      <a:gd name="T53" fmla="*/ 76 h 97"/>
                      <a:gd name="T54" fmla="*/ 39 w 73"/>
                      <a:gd name="T55" fmla="*/ 68 h 97"/>
                      <a:gd name="T56" fmla="*/ 35 w 73"/>
                      <a:gd name="T57" fmla="*/ 64 h 97"/>
                      <a:gd name="T58" fmla="*/ 35 w 73"/>
                      <a:gd name="T59" fmla="*/ 56 h 97"/>
                      <a:gd name="T60" fmla="*/ 35 w 73"/>
                      <a:gd name="T61" fmla="*/ 48 h 97"/>
                      <a:gd name="T62" fmla="*/ 27 w 73"/>
                      <a:gd name="T63" fmla="*/ 48 h 97"/>
                      <a:gd name="T64" fmla="*/ 27 w 73"/>
                      <a:gd name="T65" fmla="*/ 40 h 97"/>
                      <a:gd name="T66" fmla="*/ 23 w 73"/>
                      <a:gd name="T67" fmla="*/ 36 h 97"/>
                      <a:gd name="T68" fmla="*/ 23 w 73"/>
                      <a:gd name="T69" fmla="*/ 36 h 97"/>
                      <a:gd name="T70" fmla="*/ 19 w 73"/>
                      <a:gd name="T71" fmla="*/ 28 h 97"/>
                      <a:gd name="T72" fmla="*/ 16 w 73"/>
                      <a:gd name="T73" fmla="*/ 24 h 97"/>
                      <a:gd name="T74" fmla="*/ 16 w 73"/>
                      <a:gd name="T75" fmla="*/ 24 h 97"/>
                      <a:gd name="T76" fmla="*/ 12 w 73"/>
                      <a:gd name="T77" fmla="*/ 20 h 97"/>
                      <a:gd name="T78" fmla="*/ 8 w 73"/>
                      <a:gd name="T79" fmla="*/ 16 h 97"/>
                      <a:gd name="T80" fmla="*/ 4 w 73"/>
                      <a:gd name="T81" fmla="*/ 12 h 97"/>
                      <a:gd name="T82" fmla="*/ 0 w 73"/>
                      <a:gd name="T83" fmla="*/ 4 h 9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</a:cxnLst>
                    <a:rect l="0" t="0" r="r" b="b"/>
                    <a:pathLst>
                      <a:path w="73" h="97">
                        <a:moveTo>
                          <a:pt x="0" y="4"/>
                        </a:moveTo>
                        <a:lnTo>
                          <a:pt x="0" y="0"/>
                        </a:lnTo>
                        <a:lnTo>
                          <a:pt x="4" y="0"/>
                        </a:lnTo>
                        <a:lnTo>
                          <a:pt x="8" y="0"/>
                        </a:lnTo>
                        <a:lnTo>
                          <a:pt x="12" y="0"/>
                        </a:lnTo>
                        <a:lnTo>
                          <a:pt x="16" y="0"/>
                        </a:lnTo>
                        <a:lnTo>
                          <a:pt x="19" y="0"/>
                        </a:lnTo>
                        <a:lnTo>
                          <a:pt x="23" y="0"/>
                        </a:lnTo>
                        <a:lnTo>
                          <a:pt x="27" y="0"/>
                        </a:lnTo>
                        <a:lnTo>
                          <a:pt x="31" y="0"/>
                        </a:lnTo>
                        <a:lnTo>
                          <a:pt x="31" y="4"/>
                        </a:lnTo>
                        <a:lnTo>
                          <a:pt x="35" y="8"/>
                        </a:lnTo>
                        <a:lnTo>
                          <a:pt x="39" y="8"/>
                        </a:lnTo>
                        <a:lnTo>
                          <a:pt x="42" y="8"/>
                        </a:lnTo>
                        <a:lnTo>
                          <a:pt x="42" y="12"/>
                        </a:lnTo>
                        <a:lnTo>
                          <a:pt x="46" y="12"/>
                        </a:lnTo>
                        <a:lnTo>
                          <a:pt x="46" y="16"/>
                        </a:lnTo>
                        <a:lnTo>
                          <a:pt x="46" y="20"/>
                        </a:lnTo>
                        <a:lnTo>
                          <a:pt x="50" y="20"/>
                        </a:lnTo>
                        <a:lnTo>
                          <a:pt x="50" y="24"/>
                        </a:lnTo>
                        <a:lnTo>
                          <a:pt x="54" y="28"/>
                        </a:lnTo>
                        <a:lnTo>
                          <a:pt x="54" y="32"/>
                        </a:lnTo>
                        <a:lnTo>
                          <a:pt x="58" y="36"/>
                        </a:lnTo>
                        <a:lnTo>
                          <a:pt x="58" y="40"/>
                        </a:lnTo>
                        <a:lnTo>
                          <a:pt x="62" y="40"/>
                        </a:lnTo>
                        <a:lnTo>
                          <a:pt x="62" y="44"/>
                        </a:lnTo>
                        <a:lnTo>
                          <a:pt x="62" y="48"/>
                        </a:lnTo>
                        <a:lnTo>
                          <a:pt x="65" y="48"/>
                        </a:lnTo>
                        <a:lnTo>
                          <a:pt x="65" y="52"/>
                        </a:lnTo>
                        <a:lnTo>
                          <a:pt x="69" y="52"/>
                        </a:lnTo>
                        <a:lnTo>
                          <a:pt x="73" y="52"/>
                        </a:lnTo>
                        <a:lnTo>
                          <a:pt x="73" y="56"/>
                        </a:lnTo>
                        <a:lnTo>
                          <a:pt x="73" y="60"/>
                        </a:lnTo>
                        <a:lnTo>
                          <a:pt x="69" y="64"/>
                        </a:lnTo>
                        <a:lnTo>
                          <a:pt x="65" y="64"/>
                        </a:lnTo>
                        <a:lnTo>
                          <a:pt x="65" y="68"/>
                        </a:lnTo>
                        <a:lnTo>
                          <a:pt x="62" y="68"/>
                        </a:lnTo>
                        <a:lnTo>
                          <a:pt x="62" y="72"/>
                        </a:lnTo>
                        <a:lnTo>
                          <a:pt x="58" y="76"/>
                        </a:lnTo>
                        <a:lnTo>
                          <a:pt x="58" y="80"/>
                        </a:lnTo>
                        <a:lnTo>
                          <a:pt x="58" y="85"/>
                        </a:lnTo>
                        <a:lnTo>
                          <a:pt x="58" y="89"/>
                        </a:lnTo>
                        <a:lnTo>
                          <a:pt x="58" y="93"/>
                        </a:lnTo>
                        <a:lnTo>
                          <a:pt x="58" y="97"/>
                        </a:lnTo>
                        <a:lnTo>
                          <a:pt x="54" y="97"/>
                        </a:lnTo>
                        <a:lnTo>
                          <a:pt x="50" y="97"/>
                        </a:lnTo>
                        <a:lnTo>
                          <a:pt x="46" y="97"/>
                        </a:lnTo>
                        <a:lnTo>
                          <a:pt x="46" y="93"/>
                        </a:lnTo>
                        <a:lnTo>
                          <a:pt x="46" y="89"/>
                        </a:lnTo>
                        <a:lnTo>
                          <a:pt x="46" y="85"/>
                        </a:lnTo>
                        <a:lnTo>
                          <a:pt x="42" y="85"/>
                        </a:lnTo>
                        <a:lnTo>
                          <a:pt x="42" y="80"/>
                        </a:lnTo>
                        <a:lnTo>
                          <a:pt x="39" y="80"/>
                        </a:lnTo>
                        <a:lnTo>
                          <a:pt x="39" y="76"/>
                        </a:lnTo>
                        <a:lnTo>
                          <a:pt x="39" y="72"/>
                        </a:lnTo>
                        <a:lnTo>
                          <a:pt x="39" y="68"/>
                        </a:lnTo>
                        <a:lnTo>
                          <a:pt x="35" y="68"/>
                        </a:lnTo>
                        <a:lnTo>
                          <a:pt x="35" y="64"/>
                        </a:lnTo>
                        <a:lnTo>
                          <a:pt x="35" y="60"/>
                        </a:lnTo>
                        <a:lnTo>
                          <a:pt x="35" y="56"/>
                        </a:lnTo>
                        <a:lnTo>
                          <a:pt x="35" y="52"/>
                        </a:lnTo>
                        <a:lnTo>
                          <a:pt x="35" y="48"/>
                        </a:lnTo>
                        <a:lnTo>
                          <a:pt x="31" y="48"/>
                        </a:lnTo>
                        <a:lnTo>
                          <a:pt x="27" y="48"/>
                        </a:lnTo>
                        <a:lnTo>
                          <a:pt x="27" y="44"/>
                        </a:lnTo>
                        <a:lnTo>
                          <a:pt x="27" y="40"/>
                        </a:lnTo>
                        <a:lnTo>
                          <a:pt x="23" y="40"/>
                        </a:lnTo>
                        <a:lnTo>
                          <a:pt x="23" y="36"/>
                        </a:lnTo>
                        <a:lnTo>
                          <a:pt x="23" y="40"/>
                        </a:lnTo>
                        <a:lnTo>
                          <a:pt x="23" y="36"/>
                        </a:lnTo>
                        <a:lnTo>
                          <a:pt x="19" y="32"/>
                        </a:lnTo>
                        <a:lnTo>
                          <a:pt x="19" y="28"/>
                        </a:lnTo>
                        <a:lnTo>
                          <a:pt x="19" y="24"/>
                        </a:lnTo>
                        <a:lnTo>
                          <a:pt x="16" y="24"/>
                        </a:lnTo>
                        <a:lnTo>
                          <a:pt x="16" y="20"/>
                        </a:lnTo>
                        <a:lnTo>
                          <a:pt x="16" y="24"/>
                        </a:lnTo>
                        <a:lnTo>
                          <a:pt x="16" y="20"/>
                        </a:lnTo>
                        <a:lnTo>
                          <a:pt x="12" y="20"/>
                        </a:lnTo>
                        <a:lnTo>
                          <a:pt x="8" y="20"/>
                        </a:lnTo>
                        <a:lnTo>
                          <a:pt x="8" y="16"/>
                        </a:lnTo>
                        <a:lnTo>
                          <a:pt x="4" y="16"/>
                        </a:lnTo>
                        <a:lnTo>
                          <a:pt x="4" y="12"/>
                        </a:lnTo>
                        <a:lnTo>
                          <a:pt x="4" y="8"/>
                        </a:lnTo>
                        <a:lnTo>
                          <a:pt x="0" y="4"/>
                        </a:lnTo>
                        <a:close/>
                      </a:path>
                    </a:pathLst>
                  </a:custGeom>
                  <a:solidFill>
                    <a:srgbClr val="FF0000"/>
                  </a:solidFill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30" name="Freeform 1006">
                    <a:extLst>
                      <a:ext uri="{FF2B5EF4-FFF2-40B4-BE49-F238E27FC236}">
                        <a16:creationId xmlns:a16="http://schemas.microsoft.com/office/drawing/2014/main" id="{B6A97B82-A6FC-AB60-9F23-06922B988FB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44" y="2198"/>
                    <a:ext cx="90" cy="128"/>
                  </a:xfrm>
                  <a:custGeom>
                    <a:avLst/>
                    <a:gdLst>
                      <a:gd name="T0" fmla="*/ 38 w 88"/>
                      <a:gd name="T1" fmla="*/ 4 h 129"/>
                      <a:gd name="T2" fmla="*/ 46 w 88"/>
                      <a:gd name="T3" fmla="*/ 8 h 129"/>
                      <a:gd name="T4" fmla="*/ 42 w 88"/>
                      <a:gd name="T5" fmla="*/ 16 h 129"/>
                      <a:gd name="T6" fmla="*/ 38 w 88"/>
                      <a:gd name="T7" fmla="*/ 16 h 129"/>
                      <a:gd name="T8" fmla="*/ 30 w 88"/>
                      <a:gd name="T9" fmla="*/ 20 h 129"/>
                      <a:gd name="T10" fmla="*/ 34 w 88"/>
                      <a:gd name="T11" fmla="*/ 28 h 129"/>
                      <a:gd name="T12" fmla="*/ 34 w 88"/>
                      <a:gd name="T13" fmla="*/ 40 h 129"/>
                      <a:gd name="T14" fmla="*/ 30 w 88"/>
                      <a:gd name="T15" fmla="*/ 48 h 129"/>
                      <a:gd name="T16" fmla="*/ 34 w 88"/>
                      <a:gd name="T17" fmla="*/ 56 h 129"/>
                      <a:gd name="T18" fmla="*/ 42 w 88"/>
                      <a:gd name="T19" fmla="*/ 60 h 129"/>
                      <a:gd name="T20" fmla="*/ 50 w 88"/>
                      <a:gd name="T21" fmla="*/ 64 h 129"/>
                      <a:gd name="T22" fmla="*/ 57 w 88"/>
                      <a:gd name="T23" fmla="*/ 73 h 129"/>
                      <a:gd name="T24" fmla="*/ 61 w 88"/>
                      <a:gd name="T25" fmla="*/ 73 h 129"/>
                      <a:gd name="T26" fmla="*/ 65 w 88"/>
                      <a:gd name="T27" fmla="*/ 81 h 129"/>
                      <a:gd name="T28" fmla="*/ 73 w 88"/>
                      <a:gd name="T29" fmla="*/ 85 h 129"/>
                      <a:gd name="T30" fmla="*/ 80 w 88"/>
                      <a:gd name="T31" fmla="*/ 89 h 129"/>
                      <a:gd name="T32" fmla="*/ 84 w 88"/>
                      <a:gd name="T33" fmla="*/ 93 h 129"/>
                      <a:gd name="T34" fmla="*/ 80 w 88"/>
                      <a:gd name="T35" fmla="*/ 101 h 129"/>
                      <a:gd name="T36" fmla="*/ 73 w 88"/>
                      <a:gd name="T37" fmla="*/ 105 h 129"/>
                      <a:gd name="T38" fmla="*/ 61 w 88"/>
                      <a:gd name="T39" fmla="*/ 109 h 129"/>
                      <a:gd name="T40" fmla="*/ 50 w 88"/>
                      <a:gd name="T41" fmla="*/ 109 h 129"/>
                      <a:gd name="T42" fmla="*/ 46 w 88"/>
                      <a:gd name="T43" fmla="*/ 117 h 129"/>
                      <a:gd name="T44" fmla="*/ 38 w 88"/>
                      <a:gd name="T45" fmla="*/ 121 h 129"/>
                      <a:gd name="T46" fmla="*/ 34 w 88"/>
                      <a:gd name="T47" fmla="*/ 125 h 129"/>
                      <a:gd name="T48" fmla="*/ 27 w 88"/>
                      <a:gd name="T49" fmla="*/ 121 h 129"/>
                      <a:gd name="T50" fmla="*/ 27 w 88"/>
                      <a:gd name="T51" fmla="*/ 117 h 129"/>
                      <a:gd name="T52" fmla="*/ 23 w 88"/>
                      <a:gd name="T53" fmla="*/ 117 h 129"/>
                      <a:gd name="T54" fmla="*/ 19 w 88"/>
                      <a:gd name="T55" fmla="*/ 109 h 129"/>
                      <a:gd name="T56" fmla="*/ 15 w 88"/>
                      <a:gd name="T57" fmla="*/ 105 h 129"/>
                      <a:gd name="T58" fmla="*/ 15 w 88"/>
                      <a:gd name="T59" fmla="*/ 101 h 129"/>
                      <a:gd name="T60" fmla="*/ 19 w 88"/>
                      <a:gd name="T61" fmla="*/ 93 h 129"/>
                      <a:gd name="T62" fmla="*/ 15 w 88"/>
                      <a:gd name="T63" fmla="*/ 85 h 129"/>
                      <a:gd name="T64" fmla="*/ 19 w 88"/>
                      <a:gd name="T65" fmla="*/ 77 h 129"/>
                      <a:gd name="T66" fmla="*/ 19 w 88"/>
                      <a:gd name="T67" fmla="*/ 64 h 129"/>
                      <a:gd name="T68" fmla="*/ 15 w 88"/>
                      <a:gd name="T69" fmla="*/ 56 h 129"/>
                      <a:gd name="T70" fmla="*/ 7 w 88"/>
                      <a:gd name="T71" fmla="*/ 52 h 129"/>
                      <a:gd name="T72" fmla="*/ 0 w 88"/>
                      <a:gd name="T73" fmla="*/ 32 h 129"/>
                      <a:gd name="T74" fmla="*/ 0 w 88"/>
                      <a:gd name="T75" fmla="*/ 20 h 129"/>
                      <a:gd name="T76" fmla="*/ 3 w 88"/>
                      <a:gd name="T77" fmla="*/ 12 h 129"/>
                      <a:gd name="T78" fmla="*/ 11 w 88"/>
                      <a:gd name="T79" fmla="*/ 8 h 129"/>
                      <a:gd name="T80" fmla="*/ 19 w 88"/>
                      <a:gd name="T81" fmla="*/ 4 h 129"/>
                      <a:gd name="T82" fmla="*/ 23 w 88"/>
                      <a:gd name="T83" fmla="*/ 4 h 129"/>
                      <a:gd name="T84" fmla="*/ 30 w 88"/>
                      <a:gd name="T85" fmla="*/ 0 h 1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</a:cxnLst>
                    <a:rect l="0" t="0" r="r" b="b"/>
                    <a:pathLst>
                      <a:path w="88" h="129">
                        <a:moveTo>
                          <a:pt x="34" y="0"/>
                        </a:moveTo>
                        <a:lnTo>
                          <a:pt x="38" y="0"/>
                        </a:lnTo>
                        <a:lnTo>
                          <a:pt x="38" y="4"/>
                        </a:lnTo>
                        <a:lnTo>
                          <a:pt x="42" y="4"/>
                        </a:lnTo>
                        <a:lnTo>
                          <a:pt x="42" y="8"/>
                        </a:lnTo>
                        <a:lnTo>
                          <a:pt x="46" y="8"/>
                        </a:lnTo>
                        <a:lnTo>
                          <a:pt x="42" y="8"/>
                        </a:lnTo>
                        <a:lnTo>
                          <a:pt x="42" y="12"/>
                        </a:lnTo>
                        <a:lnTo>
                          <a:pt x="42" y="16"/>
                        </a:lnTo>
                        <a:lnTo>
                          <a:pt x="38" y="16"/>
                        </a:lnTo>
                        <a:lnTo>
                          <a:pt x="38" y="12"/>
                        </a:lnTo>
                        <a:lnTo>
                          <a:pt x="38" y="16"/>
                        </a:lnTo>
                        <a:lnTo>
                          <a:pt x="34" y="16"/>
                        </a:lnTo>
                        <a:lnTo>
                          <a:pt x="34" y="20"/>
                        </a:lnTo>
                        <a:lnTo>
                          <a:pt x="30" y="20"/>
                        </a:lnTo>
                        <a:lnTo>
                          <a:pt x="30" y="24"/>
                        </a:lnTo>
                        <a:lnTo>
                          <a:pt x="34" y="24"/>
                        </a:lnTo>
                        <a:lnTo>
                          <a:pt x="34" y="28"/>
                        </a:lnTo>
                        <a:lnTo>
                          <a:pt x="34" y="32"/>
                        </a:lnTo>
                        <a:lnTo>
                          <a:pt x="34" y="36"/>
                        </a:lnTo>
                        <a:lnTo>
                          <a:pt x="34" y="40"/>
                        </a:lnTo>
                        <a:lnTo>
                          <a:pt x="30" y="40"/>
                        </a:lnTo>
                        <a:lnTo>
                          <a:pt x="30" y="44"/>
                        </a:lnTo>
                        <a:lnTo>
                          <a:pt x="30" y="48"/>
                        </a:lnTo>
                        <a:lnTo>
                          <a:pt x="30" y="52"/>
                        </a:lnTo>
                        <a:lnTo>
                          <a:pt x="30" y="56"/>
                        </a:lnTo>
                        <a:lnTo>
                          <a:pt x="34" y="56"/>
                        </a:lnTo>
                        <a:lnTo>
                          <a:pt x="34" y="60"/>
                        </a:lnTo>
                        <a:lnTo>
                          <a:pt x="38" y="60"/>
                        </a:lnTo>
                        <a:lnTo>
                          <a:pt x="42" y="60"/>
                        </a:lnTo>
                        <a:lnTo>
                          <a:pt x="46" y="60"/>
                        </a:lnTo>
                        <a:lnTo>
                          <a:pt x="46" y="64"/>
                        </a:lnTo>
                        <a:lnTo>
                          <a:pt x="50" y="64"/>
                        </a:lnTo>
                        <a:lnTo>
                          <a:pt x="53" y="68"/>
                        </a:lnTo>
                        <a:lnTo>
                          <a:pt x="53" y="73"/>
                        </a:lnTo>
                        <a:lnTo>
                          <a:pt x="57" y="73"/>
                        </a:lnTo>
                        <a:lnTo>
                          <a:pt x="57" y="68"/>
                        </a:lnTo>
                        <a:lnTo>
                          <a:pt x="57" y="73"/>
                        </a:lnTo>
                        <a:lnTo>
                          <a:pt x="61" y="73"/>
                        </a:lnTo>
                        <a:lnTo>
                          <a:pt x="61" y="77"/>
                        </a:lnTo>
                        <a:lnTo>
                          <a:pt x="65" y="77"/>
                        </a:lnTo>
                        <a:lnTo>
                          <a:pt x="65" y="81"/>
                        </a:lnTo>
                        <a:lnTo>
                          <a:pt x="65" y="85"/>
                        </a:lnTo>
                        <a:lnTo>
                          <a:pt x="69" y="85"/>
                        </a:lnTo>
                        <a:lnTo>
                          <a:pt x="73" y="85"/>
                        </a:lnTo>
                        <a:lnTo>
                          <a:pt x="76" y="85"/>
                        </a:lnTo>
                        <a:lnTo>
                          <a:pt x="80" y="85"/>
                        </a:lnTo>
                        <a:lnTo>
                          <a:pt x="80" y="89"/>
                        </a:lnTo>
                        <a:lnTo>
                          <a:pt x="84" y="89"/>
                        </a:lnTo>
                        <a:lnTo>
                          <a:pt x="88" y="89"/>
                        </a:lnTo>
                        <a:lnTo>
                          <a:pt x="84" y="93"/>
                        </a:lnTo>
                        <a:lnTo>
                          <a:pt x="84" y="97"/>
                        </a:lnTo>
                        <a:lnTo>
                          <a:pt x="80" y="97"/>
                        </a:lnTo>
                        <a:lnTo>
                          <a:pt x="80" y="101"/>
                        </a:lnTo>
                        <a:lnTo>
                          <a:pt x="76" y="101"/>
                        </a:lnTo>
                        <a:lnTo>
                          <a:pt x="76" y="105"/>
                        </a:lnTo>
                        <a:lnTo>
                          <a:pt x="73" y="105"/>
                        </a:lnTo>
                        <a:lnTo>
                          <a:pt x="69" y="105"/>
                        </a:lnTo>
                        <a:lnTo>
                          <a:pt x="65" y="109"/>
                        </a:lnTo>
                        <a:lnTo>
                          <a:pt x="61" y="109"/>
                        </a:lnTo>
                        <a:lnTo>
                          <a:pt x="57" y="109"/>
                        </a:lnTo>
                        <a:lnTo>
                          <a:pt x="53" y="109"/>
                        </a:lnTo>
                        <a:lnTo>
                          <a:pt x="50" y="109"/>
                        </a:lnTo>
                        <a:lnTo>
                          <a:pt x="50" y="113"/>
                        </a:lnTo>
                        <a:lnTo>
                          <a:pt x="46" y="113"/>
                        </a:lnTo>
                        <a:lnTo>
                          <a:pt x="46" y="117"/>
                        </a:lnTo>
                        <a:lnTo>
                          <a:pt x="42" y="117"/>
                        </a:lnTo>
                        <a:lnTo>
                          <a:pt x="42" y="121"/>
                        </a:lnTo>
                        <a:lnTo>
                          <a:pt x="38" y="121"/>
                        </a:lnTo>
                        <a:lnTo>
                          <a:pt x="34" y="125"/>
                        </a:lnTo>
                        <a:lnTo>
                          <a:pt x="34" y="129"/>
                        </a:lnTo>
                        <a:lnTo>
                          <a:pt x="34" y="125"/>
                        </a:lnTo>
                        <a:lnTo>
                          <a:pt x="30" y="125"/>
                        </a:lnTo>
                        <a:lnTo>
                          <a:pt x="30" y="121"/>
                        </a:lnTo>
                        <a:lnTo>
                          <a:pt x="27" y="121"/>
                        </a:lnTo>
                        <a:lnTo>
                          <a:pt x="27" y="117"/>
                        </a:lnTo>
                        <a:lnTo>
                          <a:pt x="27" y="121"/>
                        </a:lnTo>
                        <a:lnTo>
                          <a:pt x="27" y="117"/>
                        </a:lnTo>
                        <a:lnTo>
                          <a:pt x="23" y="117"/>
                        </a:lnTo>
                        <a:lnTo>
                          <a:pt x="27" y="117"/>
                        </a:lnTo>
                        <a:lnTo>
                          <a:pt x="23" y="117"/>
                        </a:lnTo>
                        <a:lnTo>
                          <a:pt x="23" y="113"/>
                        </a:lnTo>
                        <a:lnTo>
                          <a:pt x="19" y="113"/>
                        </a:lnTo>
                        <a:lnTo>
                          <a:pt x="19" y="109"/>
                        </a:lnTo>
                        <a:lnTo>
                          <a:pt x="19" y="105"/>
                        </a:lnTo>
                        <a:lnTo>
                          <a:pt x="15" y="101"/>
                        </a:lnTo>
                        <a:lnTo>
                          <a:pt x="15" y="105"/>
                        </a:lnTo>
                        <a:lnTo>
                          <a:pt x="15" y="101"/>
                        </a:lnTo>
                        <a:lnTo>
                          <a:pt x="15" y="105"/>
                        </a:lnTo>
                        <a:lnTo>
                          <a:pt x="15" y="101"/>
                        </a:lnTo>
                        <a:lnTo>
                          <a:pt x="19" y="101"/>
                        </a:lnTo>
                        <a:lnTo>
                          <a:pt x="19" y="97"/>
                        </a:lnTo>
                        <a:lnTo>
                          <a:pt x="19" y="93"/>
                        </a:lnTo>
                        <a:lnTo>
                          <a:pt x="19" y="89"/>
                        </a:lnTo>
                        <a:lnTo>
                          <a:pt x="15" y="89"/>
                        </a:lnTo>
                        <a:lnTo>
                          <a:pt x="15" y="85"/>
                        </a:lnTo>
                        <a:lnTo>
                          <a:pt x="15" y="81"/>
                        </a:lnTo>
                        <a:lnTo>
                          <a:pt x="19" y="81"/>
                        </a:lnTo>
                        <a:lnTo>
                          <a:pt x="19" y="77"/>
                        </a:lnTo>
                        <a:lnTo>
                          <a:pt x="19" y="73"/>
                        </a:lnTo>
                        <a:lnTo>
                          <a:pt x="19" y="68"/>
                        </a:lnTo>
                        <a:lnTo>
                          <a:pt x="19" y="64"/>
                        </a:lnTo>
                        <a:lnTo>
                          <a:pt x="19" y="60"/>
                        </a:lnTo>
                        <a:lnTo>
                          <a:pt x="15" y="60"/>
                        </a:lnTo>
                        <a:lnTo>
                          <a:pt x="15" y="56"/>
                        </a:lnTo>
                        <a:lnTo>
                          <a:pt x="11" y="56"/>
                        </a:lnTo>
                        <a:lnTo>
                          <a:pt x="11" y="52"/>
                        </a:lnTo>
                        <a:lnTo>
                          <a:pt x="7" y="52"/>
                        </a:lnTo>
                        <a:lnTo>
                          <a:pt x="3" y="48"/>
                        </a:lnTo>
                        <a:lnTo>
                          <a:pt x="0" y="36"/>
                        </a:lnTo>
                        <a:lnTo>
                          <a:pt x="0" y="32"/>
                        </a:lnTo>
                        <a:lnTo>
                          <a:pt x="0" y="28"/>
                        </a:lnTo>
                        <a:lnTo>
                          <a:pt x="0" y="24"/>
                        </a:lnTo>
                        <a:lnTo>
                          <a:pt x="0" y="20"/>
                        </a:lnTo>
                        <a:lnTo>
                          <a:pt x="3" y="20"/>
                        </a:lnTo>
                        <a:lnTo>
                          <a:pt x="3" y="16"/>
                        </a:lnTo>
                        <a:lnTo>
                          <a:pt x="3" y="12"/>
                        </a:lnTo>
                        <a:lnTo>
                          <a:pt x="7" y="12"/>
                        </a:lnTo>
                        <a:lnTo>
                          <a:pt x="11" y="12"/>
                        </a:lnTo>
                        <a:lnTo>
                          <a:pt x="11" y="8"/>
                        </a:lnTo>
                        <a:lnTo>
                          <a:pt x="15" y="8"/>
                        </a:lnTo>
                        <a:lnTo>
                          <a:pt x="15" y="4"/>
                        </a:lnTo>
                        <a:lnTo>
                          <a:pt x="19" y="4"/>
                        </a:lnTo>
                        <a:lnTo>
                          <a:pt x="19" y="0"/>
                        </a:lnTo>
                        <a:lnTo>
                          <a:pt x="19" y="4"/>
                        </a:lnTo>
                        <a:lnTo>
                          <a:pt x="23" y="4"/>
                        </a:lnTo>
                        <a:lnTo>
                          <a:pt x="23" y="0"/>
                        </a:lnTo>
                        <a:lnTo>
                          <a:pt x="27" y="0"/>
                        </a:lnTo>
                        <a:lnTo>
                          <a:pt x="30" y="0"/>
                        </a:lnTo>
                        <a:lnTo>
                          <a:pt x="34" y="0"/>
                        </a:lnTo>
                        <a:close/>
                      </a:path>
                    </a:pathLst>
                  </a:custGeom>
                  <a:solidFill>
                    <a:srgbClr val="FF0000"/>
                  </a:solidFill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31" name="Freeform 1007">
                    <a:extLst>
                      <a:ext uri="{FF2B5EF4-FFF2-40B4-BE49-F238E27FC236}">
                        <a16:creationId xmlns:a16="http://schemas.microsoft.com/office/drawing/2014/main" id="{BBDDF207-6F1B-A5D0-F525-ABE574B3F7B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288" y="2210"/>
                    <a:ext cx="84" cy="47"/>
                  </a:xfrm>
                  <a:custGeom>
                    <a:avLst/>
                    <a:gdLst>
                      <a:gd name="T0" fmla="*/ 35 w 85"/>
                      <a:gd name="T1" fmla="*/ 4 h 48"/>
                      <a:gd name="T2" fmla="*/ 39 w 85"/>
                      <a:gd name="T3" fmla="*/ 8 h 48"/>
                      <a:gd name="T4" fmla="*/ 43 w 85"/>
                      <a:gd name="T5" fmla="*/ 12 h 48"/>
                      <a:gd name="T6" fmla="*/ 43 w 85"/>
                      <a:gd name="T7" fmla="*/ 12 h 48"/>
                      <a:gd name="T8" fmla="*/ 43 w 85"/>
                      <a:gd name="T9" fmla="*/ 12 h 48"/>
                      <a:gd name="T10" fmla="*/ 47 w 85"/>
                      <a:gd name="T11" fmla="*/ 8 h 48"/>
                      <a:gd name="T12" fmla="*/ 47 w 85"/>
                      <a:gd name="T13" fmla="*/ 8 h 48"/>
                      <a:gd name="T14" fmla="*/ 54 w 85"/>
                      <a:gd name="T15" fmla="*/ 8 h 48"/>
                      <a:gd name="T16" fmla="*/ 62 w 85"/>
                      <a:gd name="T17" fmla="*/ 8 h 48"/>
                      <a:gd name="T18" fmla="*/ 62 w 85"/>
                      <a:gd name="T19" fmla="*/ 0 h 48"/>
                      <a:gd name="T20" fmla="*/ 66 w 85"/>
                      <a:gd name="T21" fmla="*/ 4 h 48"/>
                      <a:gd name="T22" fmla="*/ 70 w 85"/>
                      <a:gd name="T23" fmla="*/ 8 h 48"/>
                      <a:gd name="T24" fmla="*/ 73 w 85"/>
                      <a:gd name="T25" fmla="*/ 12 h 48"/>
                      <a:gd name="T26" fmla="*/ 77 w 85"/>
                      <a:gd name="T27" fmla="*/ 16 h 48"/>
                      <a:gd name="T28" fmla="*/ 77 w 85"/>
                      <a:gd name="T29" fmla="*/ 16 h 48"/>
                      <a:gd name="T30" fmla="*/ 81 w 85"/>
                      <a:gd name="T31" fmla="*/ 20 h 48"/>
                      <a:gd name="T32" fmla="*/ 85 w 85"/>
                      <a:gd name="T33" fmla="*/ 24 h 48"/>
                      <a:gd name="T34" fmla="*/ 81 w 85"/>
                      <a:gd name="T35" fmla="*/ 28 h 48"/>
                      <a:gd name="T36" fmla="*/ 77 w 85"/>
                      <a:gd name="T37" fmla="*/ 32 h 48"/>
                      <a:gd name="T38" fmla="*/ 70 w 85"/>
                      <a:gd name="T39" fmla="*/ 32 h 48"/>
                      <a:gd name="T40" fmla="*/ 66 w 85"/>
                      <a:gd name="T41" fmla="*/ 40 h 48"/>
                      <a:gd name="T42" fmla="*/ 62 w 85"/>
                      <a:gd name="T43" fmla="*/ 44 h 48"/>
                      <a:gd name="T44" fmla="*/ 58 w 85"/>
                      <a:gd name="T45" fmla="*/ 48 h 48"/>
                      <a:gd name="T46" fmla="*/ 54 w 85"/>
                      <a:gd name="T47" fmla="*/ 44 h 48"/>
                      <a:gd name="T48" fmla="*/ 50 w 85"/>
                      <a:gd name="T49" fmla="*/ 48 h 48"/>
                      <a:gd name="T50" fmla="*/ 43 w 85"/>
                      <a:gd name="T51" fmla="*/ 48 h 48"/>
                      <a:gd name="T52" fmla="*/ 39 w 85"/>
                      <a:gd name="T53" fmla="*/ 44 h 48"/>
                      <a:gd name="T54" fmla="*/ 31 w 85"/>
                      <a:gd name="T55" fmla="*/ 44 h 48"/>
                      <a:gd name="T56" fmla="*/ 27 w 85"/>
                      <a:gd name="T57" fmla="*/ 40 h 48"/>
                      <a:gd name="T58" fmla="*/ 24 w 85"/>
                      <a:gd name="T59" fmla="*/ 44 h 48"/>
                      <a:gd name="T60" fmla="*/ 20 w 85"/>
                      <a:gd name="T61" fmla="*/ 40 h 48"/>
                      <a:gd name="T62" fmla="*/ 16 w 85"/>
                      <a:gd name="T63" fmla="*/ 44 h 48"/>
                      <a:gd name="T64" fmla="*/ 12 w 85"/>
                      <a:gd name="T65" fmla="*/ 40 h 48"/>
                      <a:gd name="T66" fmla="*/ 8 w 85"/>
                      <a:gd name="T67" fmla="*/ 44 h 48"/>
                      <a:gd name="T68" fmla="*/ 4 w 85"/>
                      <a:gd name="T69" fmla="*/ 48 h 48"/>
                      <a:gd name="T70" fmla="*/ 4 w 85"/>
                      <a:gd name="T71" fmla="*/ 40 h 48"/>
                      <a:gd name="T72" fmla="*/ 0 w 85"/>
                      <a:gd name="T73" fmla="*/ 32 h 48"/>
                      <a:gd name="T74" fmla="*/ 0 w 85"/>
                      <a:gd name="T75" fmla="*/ 24 h 48"/>
                      <a:gd name="T76" fmla="*/ 4 w 85"/>
                      <a:gd name="T77" fmla="*/ 20 h 48"/>
                      <a:gd name="T78" fmla="*/ 8 w 85"/>
                      <a:gd name="T79" fmla="*/ 16 h 48"/>
                      <a:gd name="T80" fmla="*/ 12 w 85"/>
                      <a:gd name="T81" fmla="*/ 12 h 48"/>
                      <a:gd name="T82" fmla="*/ 16 w 85"/>
                      <a:gd name="T83" fmla="*/ 8 h 48"/>
                      <a:gd name="T84" fmla="*/ 20 w 85"/>
                      <a:gd name="T85" fmla="*/ 4 h 48"/>
                      <a:gd name="T86" fmla="*/ 27 w 85"/>
                      <a:gd name="T87" fmla="*/ 4 h 48"/>
                      <a:gd name="T88" fmla="*/ 31 w 85"/>
                      <a:gd name="T89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</a:cxnLst>
                    <a:rect l="0" t="0" r="r" b="b"/>
                    <a:pathLst>
                      <a:path w="85" h="48">
                        <a:moveTo>
                          <a:pt x="35" y="0"/>
                        </a:moveTo>
                        <a:lnTo>
                          <a:pt x="35" y="4"/>
                        </a:lnTo>
                        <a:lnTo>
                          <a:pt x="39" y="4"/>
                        </a:lnTo>
                        <a:lnTo>
                          <a:pt x="39" y="8"/>
                        </a:lnTo>
                        <a:lnTo>
                          <a:pt x="39" y="12"/>
                        </a:lnTo>
                        <a:lnTo>
                          <a:pt x="43" y="12"/>
                        </a:lnTo>
                        <a:lnTo>
                          <a:pt x="43" y="8"/>
                        </a:lnTo>
                        <a:lnTo>
                          <a:pt x="43" y="12"/>
                        </a:lnTo>
                        <a:lnTo>
                          <a:pt x="43" y="8"/>
                        </a:lnTo>
                        <a:lnTo>
                          <a:pt x="43" y="12"/>
                        </a:lnTo>
                        <a:lnTo>
                          <a:pt x="43" y="8"/>
                        </a:lnTo>
                        <a:lnTo>
                          <a:pt x="47" y="8"/>
                        </a:lnTo>
                        <a:lnTo>
                          <a:pt x="43" y="8"/>
                        </a:lnTo>
                        <a:lnTo>
                          <a:pt x="47" y="8"/>
                        </a:lnTo>
                        <a:lnTo>
                          <a:pt x="50" y="8"/>
                        </a:lnTo>
                        <a:lnTo>
                          <a:pt x="54" y="8"/>
                        </a:lnTo>
                        <a:lnTo>
                          <a:pt x="58" y="8"/>
                        </a:lnTo>
                        <a:lnTo>
                          <a:pt x="62" y="8"/>
                        </a:lnTo>
                        <a:lnTo>
                          <a:pt x="62" y="4"/>
                        </a:lnTo>
                        <a:lnTo>
                          <a:pt x="62" y="0"/>
                        </a:lnTo>
                        <a:lnTo>
                          <a:pt x="66" y="0"/>
                        </a:lnTo>
                        <a:lnTo>
                          <a:pt x="66" y="4"/>
                        </a:lnTo>
                        <a:lnTo>
                          <a:pt x="70" y="4"/>
                        </a:lnTo>
                        <a:lnTo>
                          <a:pt x="70" y="8"/>
                        </a:lnTo>
                        <a:lnTo>
                          <a:pt x="73" y="8"/>
                        </a:lnTo>
                        <a:lnTo>
                          <a:pt x="73" y="12"/>
                        </a:lnTo>
                        <a:lnTo>
                          <a:pt x="77" y="12"/>
                        </a:lnTo>
                        <a:lnTo>
                          <a:pt x="77" y="16"/>
                        </a:lnTo>
                        <a:lnTo>
                          <a:pt x="77" y="12"/>
                        </a:lnTo>
                        <a:lnTo>
                          <a:pt x="77" y="16"/>
                        </a:lnTo>
                        <a:lnTo>
                          <a:pt x="81" y="16"/>
                        </a:lnTo>
                        <a:lnTo>
                          <a:pt x="81" y="20"/>
                        </a:lnTo>
                        <a:lnTo>
                          <a:pt x="81" y="24"/>
                        </a:lnTo>
                        <a:lnTo>
                          <a:pt x="85" y="24"/>
                        </a:lnTo>
                        <a:lnTo>
                          <a:pt x="81" y="24"/>
                        </a:lnTo>
                        <a:lnTo>
                          <a:pt x="81" y="28"/>
                        </a:lnTo>
                        <a:lnTo>
                          <a:pt x="77" y="28"/>
                        </a:lnTo>
                        <a:lnTo>
                          <a:pt x="77" y="32"/>
                        </a:lnTo>
                        <a:lnTo>
                          <a:pt x="73" y="32"/>
                        </a:lnTo>
                        <a:lnTo>
                          <a:pt x="70" y="32"/>
                        </a:lnTo>
                        <a:lnTo>
                          <a:pt x="66" y="36"/>
                        </a:lnTo>
                        <a:lnTo>
                          <a:pt x="66" y="40"/>
                        </a:lnTo>
                        <a:lnTo>
                          <a:pt x="62" y="40"/>
                        </a:lnTo>
                        <a:lnTo>
                          <a:pt x="62" y="44"/>
                        </a:lnTo>
                        <a:lnTo>
                          <a:pt x="58" y="44"/>
                        </a:lnTo>
                        <a:lnTo>
                          <a:pt x="58" y="48"/>
                        </a:lnTo>
                        <a:lnTo>
                          <a:pt x="54" y="48"/>
                        </a:lnTo>
                        <a:lnTo>
                          <a:pt x="54" y="44"/>
                        </a:lnTo>
                        <a:lnTo>
                          <a:pt x="54" y="48"/>
                        </a:lnTo>
                        <a:lnTo>
                          <a:pt x="50" y="48"/>
                        </a:lnTo>
                        <a:lnTo>
                          <a:pt x="47" y="48"/>
                        </a:lnTo>
                        <a:lnTo>
                          <a:pt x="43" y="48"/>
                        </a:lnTo>
                        <a:lnTo>
                          <a:pt x="39" y="48"/>
                        </a:lnTo>
                        <a:lnTo>
                          <a:pt x="39" y="44"/>
                        </a:lnTo>
                        <a:lnTo>
                          <a:pt x="35" y="44"/>
                        </a:lnTo>
                        <a:lnTo>
                          <a:pt x="31" y="44"/>
                        </a:lnTo>
                        <a:lnTo>
                          <a:pt x="31" y="40"/>
                        </a:lnTo>
                        <a:lnTo>
                          <a:pt x="27" y="40"/>
                        </a:lnTo>
                        <a:lnTo>
                          <a:pt x="27" y="44"/>
                        </a:lnTo>
                        <a:lnTo>
                          <a:pt x="24" y="44"/>
                        </a:lnTo>
                        <a:lnTo>
                          <a:pt x="20" y="44"/>
                        </a:lnTo>
                        <a:lnTo>
                          <a:pt x="20" y="40"/>
                        </a:lnTo>
                        <a:lnTo>
                          <a:pt x="16" y="40"/>
                        </a:lnTo>
                        <a:lnTo>
                          <a:pt x="16" y="44"/>
                        </a:lnTo>
                        <a:lnTo>
                          <a:pt x="16" y="40"/>
                        </a:lnTo>
                        <a:lnTo>
                          <a:pt x="12" y="40"/>
                        </a:lnTo>
                        <a:lnTo>
                          <a:pt x="12" y="44"/>
                        </a:lnTo>
                        <a:lnTo>
                          <a:pt x="8" y="44"/>
                        </a:lnTo>
                        <a:lnTo>
                          <a:pt x="8" y="48"/>
                        </a:lnTo>
                        <a:lnTo>
                          <a:pt x="4" y="48"/>
                        </a:lnTo>
                        <a:lnTo>
                          <a:pt x="4" y="44"/>
                        </a:lnTo>
                        <a:lnTo>
                          <a:pt x="4" y="40"/>
                        </a:lnTo>
                        <a:lnTo>
                          <a:pt x="4" y="36"/>
                        </a:lnTo>
                        <a:lnTo>
                          <a:pt x="0" y="32"/>
                        </a:lnTo>
                        <a:lnTo>
                          <a:pt x="0" y="28"/>
                        </a:lnTo>
                        <a:lnTo>
                          <a:pt x="0" y="24"/>
                        </a:lnTo>
                        <a:lnTo>
                          <a:pt x="0" y="20"/>
                        </a:lnTo>
                        <a:lnTo>
                          <a:pt x="4" y="20"/>
                        </a:lnTo>
                        <a:lnTo>
                          <a:pt x="4" y="16"/>
                        </a:lnTo>
                        <a:lnTo>
                          <a:pt x="8" y="16"/>
                        </a:lnTo>
                        <a:lnTo>
                          <a:pt x="8" y="12"/>
                        </a:lnTo>
                        <a:lnTo>
                          <a:pt x="12" y="12"/>
                        </a:lnTo>
                        <a:lnTo>
                          <a:pt x="12" y="8"/>
                        </a:lnTo>
                        <a:lnTo>
                          <a:pt x="16" y="8"/>
                        </a:lnTo>
                        <a:lnTo>
                          <a:pt x="16" y="4"/>
                        </a:lnTo>
                        <a:lnTo>
                          <a:pt x="20" y="4"/>
                        </a:lnTo>
                        <a:lnTo>
                          <a:pt x="24" y="4"/>
                        </a:lnTo>
                        <a:lnTo>
                          <a:pt x="27" y="4"/>
                        </a:lnTo>
                        <a:lnTo>
                          <a:pt x="31" y="4"/>
                        </a:lnTo>
                        <a:lnTo>
                          <a:pt x="31" y="0"/>
                        </a:lnTo>
                        <a:lnTo>
                          <a:pt x="35" y="0"/>
                        </a:lnTo>
                        <a:close/>
                      </a:path>
                    </a:pathLst>
                  </a:custGeom>
                  <a:solidFill>
                    <a:srgbClr val="FF0000"/>
                  </a:solidFill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32" name="Freeform 1008">
                    <a:extLst>
                      <a:ext uri="{FF2B5EF4-FFF2-40B4-BE49-F238E27FC236}">
                        <a16:creationId xmlns:a16="http://schemas.microsoft.com/office/drawing/2014/main" id="{D8167117-6FCB-2652-735F-2F23F1A5FF1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473" y="2235"/>
                    <a:ext cx="133" cy="96"/>
                  </a:xfrm>
                  <a:custGeom>
                    <a:avLst/>
                    <a:gdLst>
                      <a:gd name="T0" fmla="*/ 130 w 134"/>
                      <a:gd name="T1" fmla="*/ 0 h 97"/>
                      <a:gd name="T2" fmla="*/ 134 w 134"/>
                      <a:gd name="T3" fmla="*/ 8 h 97"/>
                      <a:gd name="T4" fmla="*/ 130 w 134"/>
                      <a:gd name="T5" fmla="*/ 12 h 97"/>
                      <a:gd name="T6" fmla="*/ 122 w 134"/>
                      <a:gd name="T7" fmla="*/ 12 h 97"/>
                      <a:gd name="T8" fmla="*/ 122 w 134"/>
                      <a:gd name="T9" fmla="*/ 20 h 97"/>
                      <a:gd name="T10" fmla="*/ 118 w 134"/>
                      <a:gd name="T11" fmla="*/ 24 h 97"/>
                      <a:gd name="T12" fmla="*/ 118 w 134"/>
                      <a:gd name="T13" fmla="*/ 32 h 97"/>
                      <a:gd name="T14" fmla="*/ 118 w 134"/>
                      <a:gd name="T15" fmla="*/ 41 h 97"/>
                      <a:gd name="T16" fmla="*/ 115 w 134"/>
                      <a:gd name="T17" fmla="*/ 45 h 97"/>
                      <a:gd name="T18" fmla="*/ 111 w 134"/>
                      <a:gd name="T19" fmla="*/ 49 h 97"/>
                      <a:gd name="T20" fmla="*/ 111 w 134"/>
                      <a:gd name="T21" fmla="*/ 57 h 97"/>
                      <a:gd name="T22" fmla="*/ 107 w 134"/>
                      <a:gd name="T23" fmla="*/ 61 h 97"/>
                      <a:gd name="T24" fmla="*/ 103 w 134"/>
                      <a:gd name="T25" fmla="*/ 65 h 97"/>
                      <a:gd name="T26" fmla="*/ 103 w 134"/>
                      <a:gd name="T27" fmla="*/ 73 h 97"/>
                      <a:gd name="T28" fmla="*/ 99 w 134"/>
                      <a:gd name="T29" fmla="*/ 77 h 97"/>
                      <a:gd name="T30" fmla="*/ 92 w 134"/>
                      <a:gd name="T31" fmla="*/ 77 h 97"/>
                      <a:gd name="T32" fmla="*/ 84 w 134"/>
                      <a:gd name="T33" fmla="*/ 77 h 97"/>
                      <a:gd name="T34" fmla="*/ 80 w 134"/>
                      <a:gd name="T35" fmla="*/ 81 h 97"/>
                      <a:gd name="T36" fmla="*/ 76 w 134"/>
                      <a:gd name="T37" fmla="*/ 85 h 97"/>
                      <a:gd name="T38" fmla="*/ 72 w 134"/>
                      <a:gd name="T39" fmla="*/ 89 h 97"/>
                      <a:gd name="T40" fmla="*/ 69 w 134"/>
                      <a:gd name="T41" fmla="*/ 93 h 97"/>
                      <a:gd name="T42" fmla="*/ 65 w 134"/>
                      <a:gd name="T43" fmla="*/ 97 h 97"/>
                      <a:gd name="T44" fmla="*/ 57 w 134"/>
                      <a:gd name="T45" fmla="*/ 97 h 97"/>
                      <a:gd name="T46" fmla="*/ 53 w 134"/>
                      <a:gd name="T47" fmla="*/ 93 h 97"/>
                      <a:gd name="T48" fmla="*/ 49 w 134"/>
                      <a:gd name="T49" fmla="*/ 97 h 97"/>
                      <a:gd name="T50" fmla="*/ 42 w 134"/>
                      <a:gd name="T51" fmla="*/ 97 h 97"/>
                      <a:gd name="T52" fmla="*/ 34 w 134"/>
                      <a:gd name="T53" fmla="*/ 97 h 97"/>
                      <a:gd name="T54" fmla="*/ 26 w 134"/>
                      <a:gd name="T55" fmla="*/ 93 h 97"/>
                      <a:gd name="T56" fmla="*/ 23 w 134"/>
                      <a:gd name="T57" fmla="*/ 89 h 97"/>
                      <a:gd name="T58" fmla="*/ 15 w 134"/>
                      <a:gd name="T59" fmla="*/ 85 h 97"/>
                      <a:gd name="T60" fmla="*/ 7 w 134"/>
                      <a:gd name="T61" fmla="*/ 85 h 97"/>
                      <a:gd name="T62" fmla="*/ 3 w 134"/>
                      <a:gd name="T63" fmla="*/ 89 h 97"/>
                      <a:gd name="T64" fmla="*/ 0 w 134"/>
                      <a:gd name="T65" fmla="*/ 81 h 97"/>
                      <a:gd name="T66" fmla="*/ 0 w 134"/>
                      <a:gd name="T67" fmla="*/ 73 h 97"/>
                      <a:gd name="T68" fmla="*/ 3 w 134"/>
                      <a:gd name="T69" fmla="*/ 69 h 97"/>
                      <a:gd name="T70" fmla="*/ 7 w 134"/>
                      <a:gd name="T71" fmla="*/ 61 h 97"/>
                      <a:gd name="T72" fmla="*/ 15 w 134"/>
                      <a:gd name="T73" fmla="*/ 53 h 97"/>
                      <a:gd name="T74" fmla="*/ 19 w 134"/>
                      <a:gd name="T75" fmla="*/ 49 h 97"/>
                      <a:gd name="T76" fmla="*/ 26 w 134"/>
                      <a:gd name="T77" fmla="*/ 45 h 97"/>
                      <a:gd name="T78" fmla="*/ 30 w 134"/>
                      <a:gd name="T79" fmla="*/ 37 h 97"/>
                      <a:gd name="T80" fmla="*/ 34 w 134"/>
                      <a:gd name="T81" fmla="*/ 32 h 97"/>
                      <a:gd name="T82" fmla="*/ 38 w 134"/>
                      <a:gd name="T83" fmla="*/ 24 h 97"/>
                      <a:gd name="T84" fmla="*/ 42 w 134"/>
                      <a:gd name="T85" fmla="*/ 20 h 97"/>
                      <a:gd name="T86" fmla="*/ 46 w 134"/>
                      <a:gd name="T87" fmla="*/ 16 h 97"/>
                      <a:gd name="T88" fmla="*/ 53 w 134"/>
                      <a:gd name="T89" fmla="*/ 16 h 97"/>
                      <a:gd name="T90" fmla="*/ 57 w 134"/>
                      <a:gd name="T91" fmla="*/ 20 h 97"/>
                      <a:gd name="T92" fmla="*/ 65 w 134"/>
                      <a:gd name="T93" fmla="*/ 20 h 97"/>
                      <a:gd name="T94" fmla="*/ 69 w 134"/>
                      <a:gd name="T95" fmla="*/ 24 h 97"/>
                      <a:gd name="T96" fmla="*/ 76 w 134"/>
                      <a:gd name="T97" fmla="*/ 24 h 97"/>
                      <a:gd name="T98" fmla="*/ 76 w 134"/>
                      <a:gd name="T99" fmla="*/ 24 h 97"/>
                      <a:gd name="T100" fmla="*/ 76 w 134"/>
                      <a:gd name="T101" fmla="*/ 16 h 97"/>
                      <a:gd name="T102" fmla="*/ 76 w 134"/>
                      <a:gd name="T103" fmla="*/ 16 h 97"/>
                      <a:gd name="T104" fmla="*/ 76 w 134"/>
                      <a:gd name="T105" fmla="*/ 16 h 97"/>
                      <a:gd name="T106" fmla="*/ 84 w 134"/>
                      <a:gd name="T107" fmla="*/ 12 h 97"/>
                      <a:gd name="T108" fmla="*/ 88 w 134"/>
                      <a:gd name="T109" fmla="*/ 8 h 97"/>
                      <a:gd name="T110" fmla="*/ 92 w 134"/>
                      <a:gd name="T111" fmla="*/ 12 h 97"/>
                      <a:gd name="T112" fmla="*/ 99 w 134"/>
                      <a:gd name="T113" fmla="*/ 12 h 97"/>
                      <a:gd name="T114" fmla="*/ 107 w 134"/>
                      <a:gd name="T115" fmla="*/ 12 h 97"/>
                      <a:gd name="T116" fmla="*/ 111 w 134"/>
                      <a:gd name="T117" fmla="*/ 8 h 97"/>
                      <a:gd name="T118" fmla="*/ 115 w 134"/>
                      <a:gd name="T119" fmla="*/ 4 h 97"/>
                      <a:gd name="T120" fmla="*/ 118 w 134"/>
                      <a:gd name="T121" fmla="*/ 0 h 97"/>
                      <a:gd name="T122" fmla="*/ 126 w 134"/>
                      <a:gd name="T123" fmla="*/ 0 h 97"/>
                      <a:gd name="T124" fmla="*/ 134 w 134"/>
                      <a:gd name="T125" fmla="*/ 0 h 9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  <a:cxn ang="0">
                        <a:pos x="T122" y="T123"/>
                      </a:cxn>
                      <a:cxn ang="0">
                        <a:pos x="T124" y="T125"/>
                      </a:cxn>
                    </a:cxnLst>
                    <a:rect l="0" t="0" r="r" b="b"/>
                    <a:pathLst>
                      <a:path w="134" h="97">
                        <a:moveTo>
                          <a:pt x="134" y="0"/>
                        </a:moveTo>
                        <a:lnTo>
                          <a:pt x="130" y="0"/>
                        </a:lnTo>
                        <a:lnTo>
                          <a:pt x="130" y="4"/>
                        </a:lnTo>
                        <a:lnTo>
                          <a:pt x="134" y="8"/>
                        </a:lnTo>
                        <a:lnTo>
                          <a:pt x="130" y="8"/>
                        </a:lnTo>
                        <a:lnTo>
                          <a:pt x="130" y="12"/>
                        </a:lnTo>
                        <a:lnTo>
                          <a:pt x="126" y="12"/>
                        </a:lnTo>
                        <a:lnTo>
                          <a:pt x="122" y="12"/>
                        </a:lnTo>
                        <a:lnTo>
                          <a:pt x="122" y="16"/>
                        </a:lnTo>
                        <a:lnTo>
                          <a:pt x="122" y="20"/>
                        </a:lnTo>
                        <a:lnTo>
                          <a:pt x="118" y="20"/>
                        </a:lnTo>
                        <a:lnTo>
                          <a:pt x="118" y="24"/>
                        </a:lnTo>
                        <a:lnTo>
                          <a:pt x="118" y="28"/>
                        </a:lnTo>
                        <a:lnTo>
                          <a:pt x="118" y="32"/>
                        </a:lnTo>
                        <a:lnTo>
                          <a:pt x="118" y="37"/>
                        </a:lnTo>
                        <a:lnTo>
                          <a:pt x="118" y="41"/>
                        </a:lnTo>
                        <a:lnTo>
                          <a:pt x="115" y="41"/>
                        </a:lnTo>
                        <a:lnTo>
                          <a:pt x="115" y="45"/>
                        </a:lnTo>
                        <a:lnTo>
                          <a:pt x="115" y="49"/>
                        </a:lnTo>
                        <a:lnTo>
                          <a:pt x="111" y="49"/>
                        </a:lnTo>
                        <a:lnTo>
                          <a:pt x="111" y="53"/>
                        </a:lnTo>
                        <a:lnTo>
                          <a:pt x="111" y="57"/>
                        </a:lnTo>
                        <a:lnTo>
                          <a:pt x="107" y="57"/>
                        </a:lnTo>
                        <a:lnTo>
                          <a:pt x="107" y="61"/>
                        </a:lnTo>
                        <a:lnTo>
                          <a:pt x="107" y="65"/>
                        </a:lnTo>
                        <a:lnTo>
                          <a:pt x="103" y="65"/>
                        </a:lnTo>
                        <a:lnTo>
                          <a:pt x="103" y="69"/>
                        </a:lnTo>
                        <a:lnTo>
                          <a:pt x="103" y="73"/>
                        </a:lnTo>
                        <a:lnTo>
                          <a:pt x="103" y="77"/>
                        </a:lnTo>
                        <a:lnTo>
                          <a:pt x="99" y="77"/>
                        </a:lnTo>
                        <a:lnTo>
                          <a:pt x="95" y="77"/>
                        </a:lnTo>
                        <a:lnTo>
                          <a:pt x="92" y="77"/>
                        </a:lnTo>
                        <a:lnTo>
                          <a:pt x="88" y="77"/>
                        </a:lnTo>
                        <a:lnTo>
                          <a:pt x="84" y="77"/>
                        </a:lnTo>
                        <a:lnTo>
                          <a:pt x="80" y="77"/>
                        </a:lnTo>
                        <a:lnTo>
                          <a:pt x="80" y="81"/>
                        </a:lnTo>
                        <a:lnTo>
                          <a:pt x="76" y="81"/>
                        </a:lnTo>
                        <a:lnTo>
                          <a:pt x="76" y="85"/>
                        </a:lnTo>
                        <a:lnTo>
                          <a:pt x="72" y="85"/>
                        </a:lnTo>
                        <a:lnTo>
                          <a:pt x="72" y="89"/>
                        </a:lnTo>
                        <a:lnTo>
                          <a:pt x="69" y="89"/>
                        </a:lnTo>
                        <a:lnTo>
                          <a:pt x="69" y="93"/>
                        </a:lnTo>
                        <a:lnTo>
                          <a:pt x="65" y="93"/>
                        </a:lnTo>
                        <a:lnTo>
                          <a:pt x="65" y="97"/>
                        </a:lnTo>
                        <a:lnTo>
                          <a:pt x="61" y="97"/>
                        </a:lnTo>
                        <a:lnTo>
                          <a:pt x="57" y="97"/>
                        </a:lnTo>
                        <a:lnTo>
                          <a:pt x="57" y="93"/>
                        </a:lnTo>
                        <a:lnTo>
                          <a:pt x="53" y="93"/>
                        </a:lnTo>
                        <a:lnTo>
                          <a:pt x="53" y="97"/>
                        </a:lnTo>
                        <a:lnTo>
                          <a:pt x="49" y="97"/>
                        </a:lnTo>
                        <a:lnTo>
                          <a:pt x="46" y="97"/>
                        </a:lnTo>
                        <a:lnTo>
                          <a:pt x="42" y="97"/>
                        </a:lnTo>
                        <a:lnTo>
                          <a:pt x="38" y="97"/>
                        </a:lnTo>
                        <a:lnTo>
                          <a:pt x="34" y="97"/>
                        </a:lnTo>
                        <a:lnTo>
                          <a:pt x="30" y="97"/>
                        </a:lnTo>
                        <a:lnTo>
                          <a:pt x="26" y="93"/>
                        </a:lnTo>
                        <a:lnTo>
                          <a:pt x="23" y="93"/>
                        </a:lnTo>
                        <a:lnTo>
                          <a:pt x="23" y="89"/>
                        </a:lnTo>
                        <a:lnTo>
                          <a:pt x="19" y="89"/>
                        </a:lnTo>
                        <a:lnTo>
                          <a:pt x="15" y="85"/>
                        </a:lnTo>
                        <a:lnTo>
                          <a:pt x="11" y="85"/>
                        </a:lnTo>
                        <a:lnTo>
                          <a:pt x="7" y="85"/>
                        </a:lnTo>
                        <a:lnTo>
                          <a:pt x="3" y="85"/>
                        </a:lnTo>
                        <a:lnTo>
                          <a:pt x="3" y="89"/>
                        </a:lnTo>
                        <a:lnTo>
                          <a:pt x="3" y="85"/>
                        </a:lnTo>
                        <a:lnTo>
                          <a:pt x="0" y="81"/>
                        </a:lnTo>
                        <a:lnTo>
                          <a:pt x="0" y="77"/>
                        </a:lnTo>
                        <a:lnTo>
                          <a:pt x="0" y="73"/>
                        </a:lnTo>
                        <a:lnTo>
                          <a:pt x="0" y="69"/>
                        </a:lnTo>
                        <a:lnTo>
                          <a:pt x="3" y="69"/>
                        </a:lnTo>
                        <a:lnTo>
                          <a:pt x="3" y="65"/>
                        </a:lnTo>
                        <a:lnTo>
                          <a:pt x="7" y="61"/>
                        </a:lnTo>
                        <a:lnTo>
                          <a:pt x="11" y="57"/>
                        </a:lnTo>
                        <a:lnTo>
                          <a:pt x="15" y="53"/>
                        </a:lnTo>
                        <a:lnTo>
                          <a:pt x="19" y="53"/>
                        </a:lnTo>
                        <a:lnTo>
                          <a:pt x="19" y="49"/>
                        </a:lnTo>
                        <a:lnTo>
                          <a:pt x="23" y="49"/>
                        </a:lnTo>
                        <a:lnTo>
                          <a:pt x="26" y="45"/>
                        </a:lnTo>
                        <a:lnTo>
                          <a:pt x="26" y="41"/>
                        </a:lnTo>
                        <a:lnTo>
                          <a:pt x="30" y="37"/>
                        </a:lnTo>
                        <a:lnTo>
                          <a:pt x="30" y="32"/>
                        </a:lnTo>
                        <a:lnTo>
                          <a:pt x="34" y="32"/>
                        </a:lnTo>
                        <a:lnTo>
                          <a:pt x="34" y="28"/>
                        </a:lnTo>
                        <a:lnTo>
                          <a:pt x="38" y="24"/>
                        </a:lnTo>
                        <a:lnTo>
                          <a:pt x="42" y="24"/>
                        </a:lnTo>
                        <a:lnTo>
                          <a:pt x="42" y="20"/>
                        </a:lnTo>
                        <a:lnTo>
                          <a:pt x="42" y="16"/>
                        </a:lnTo>
                        <a:lnTo>
                          <a:pt x="46" y="16"/>
                        </a:lnTo>
                        <a:lnTo>
                          <a:pt x="49" y="16"/>
                        </a:lnTo>
                        <a:lnTo>
                          <a:pt x="53" y="16"/>
                        </a:lnTo>
                        <a:lnTo>
                          <a:pt x="57" y="16"/>
                        </a:lnTo>
                        <a:lnTo>
                          <a:pt x="57" y="20"/>
                        </a:lnTo>
                        <a:lnTo>
                          <a:pt x="61" y="20"/>
                        </a:lnTo>
                        <a:lnTo>
                          <a:pt x="65" y="20"/>
                        </a:lnTo>
                        <a:lnTo>
                          <a:pt x="69" y="20"/>
                        </a:lnTo>
                        <a:lnTo>
                          <a:pt x="69" y="24"/>
                        </a:lnTo>
                        <a:lnTo>
                          <a:pt x="72" y="24"/>
                        </a:lnTo>
                        <a:lnTo>
                          <a:pt x="76" y="24"/>
                        </a:lnTo>
                        <a:lnTo>
                          <a:pt x="80" y="24"/>
                        </a:lnTo>
                        <a:lnTo>
                          <a:pt x="76" y="24"/>
                        </a:lnTo>
                        <a:lnTo>
                          <a:pt x="76" y="20"/>
                        </a:lnTo>
                        <a:lnTo>
                          <a:pt x="76" y="16"/>
                        </a:lnTo>
                        <a:lnTo>
                          <a:pt x="72" y="16"/>
                        </a:lnTo>
                        <a:lnTo>
                          <a:pt x="76" y="16"/>
                        </a:lnTo>
                        <a:lnTo>
                          <a:pt x="80" y="16"/>
                        </a:lnTo>
                        <a:lnTo>
                          <a:pt x="76" y="16"/>
                        </a:lnTo>
                        <a:lnTo>
                          <a:pt x="80" y="16"/>
                        </a:lnTo>
                        <a:lnTo>
                          <a:pt x="84" y="12"/>
                        </a:lnTo>
                        <a:lnTo>
                          <a:pt x="88" y="12"/>
                        </a:lnTo>
                        <a:lnTo>
                          <a:pt x="88" y="8"/>
                        </a:lnTo>
                        <a:lnTo>
                          <a:pt x="92" y="8"/>
                        </a:lnTo>
                        <a:lnTo>
                          <a:pt x="92" y="12"/>
                        </a:lnTo>
                        <a:lnTo>
                          <a:pt x="95" y="12"/>
                        </a:lnTo>
                        <a:lnTo>
                          <a:pt x="99" y="12"/>
                        </a:lnTo>
                        <a:lnTo>
                          <a:pt x="103" y="12"/>
                        </a:lnTo>
                        <a:lnTo>
                          <a:pt x="107" y="12"/>
                        </a:lnTo>
                        <a:lnTo>
                          <a:pt x="107" y="8"/>
                        </a:lnTo>
                        <a:lnTo>
                          <a:pt x="111" y="8"/>
                        </a:lnTo>
                        <a:lnTo>
                          <a:pt x="111" y="4"/>
                        </a:lnTo>
                        <a:lnTo>
                          <a:pt x="115" y="4"/>
                        </a:lnTo>
                        <a:lnTo>
                          <a:pt x="115" y="0"/>
                        </a:lnTo>
                        <a:lnTo>
                          <a:pt x="118" y="0"/>
                        </a:lnTo>
                        <a:lnTo>
                          <a:pt x="122" y="0"/>
                        </a:lnTo>
                        <a:lnTo>
                          <a:pt x="126" y="0"/>
                        </a:lnTo>
                        <a:lnTo>
                          <a:pt x="130" y="0"/>
                        </a:lnTo>
                        <a:lnTo>
                          <a:pt x="134" y="0"/>
                        </a:lnTo>
                        <a:close/>
                      </a:path>
                    </a:pathLst>
                  </a:custGeom>
                  <a:solidFill>
                    <a:srgbClr val="FF0000"/>
                  </a:solidFill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33" name="Freeform 1009">
                    <a:extLst>
                      <a:ext uri="{FF2B5EF4-FFF2-40B4-BE49-F238E27FC236}">
                        <a16:creationId xmlns:a16="http://schemas.microsoft.com/office/drawing/2014/main" id="{E22DB81A-5B9D-0C88-6653-5A1F17497CA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281" y="2235"/>
                    <a:ext cx="112" cy="96"/>
                  </a:xfrm>
                  <a:custGeom>
                    <a:avLst/>
                    <a:gdLst>
                      <a:gd name="T0" fmla="*/ 15 w 111"/>
                      <a:gd name="T1" fmla="*/ 24 h 97"/>
                      <a:gd name="T2" fmla="*/ 19 w 111"/>
                      <a:gd name="T3" fmla="*/ 20 h 97"/>
                      <a:gd name="T4" fmla="*/ 23 w 111"/>
                      <a:gd name="T5" fmla="*/ 16 h 97"/>
                      <a:gd name="T6" fmla="*/ 23 w 111"/>
                      <a:gd name="T7" fmla="*/ 16 h 97"/>
                      <a:gd name="T8" fmla="*/ 27 w 111"/>
                      <a:gd name="T9" fmla="*/ 20 h 97"/>
                      <a:gd name="T10" fmla="*/ 34 w 111"/>
                      <a:gd name="T11" fmla="*/ 20 h 97"/>
                      <a:gd name="T12" fmla="*/ 38 w 111"/>
                      <a:gd name="T13" fmla="*/ 16 h 97"/>
                      <a:gd name="T14" fmla="*/ 42 w 111"/>
                      <a:gd name="T15" fmla="*/ 20 h 97"/>
                      <a:gd name="T16" fmla="*/ 46 w 111"/>
                      <a:gd name="T17" fmla="*/ 24 h 97"/>
                      <a:gd name="T18" fmla="*/ 54 w 111"/>
                      <a:gd name="T19" fmla="*/ 24 h 97"/>
                      <a:gd name="T20" fmla="*/ 61 w 111"/>
                      <a:gd name="T21" fmla="*/ 24 h 97"/>
                      <a:gd name="T22" fmla="*/ 61 w 111"/>
                      <a:gd name="T23" fmla="*/ 24 h 97"/>
                      <a:gd name="T24" fmla="*/ 65 w 111"/>
                      <a:gd name="T25" fmla="*/ 20 h 97"/>
                      <a:gd name="T26" fmla="*/ 69 w 111"/>
                      <a:gd name="T27" fmla="*/ 16 h 97"/>
                      <a:gd name="T28" fmla="*/ 73 w 111"/>
                      <a:gd name="T29" fmla="*/ 12 h 97"/>
                      <a:gd name="T30" fmla="*/ 80 w 111"/>
                      <a:gd name="T31" fmla="*/ 8 h 97"/>
                      <a:gd name="T32" fmla="*/ 84 w 111"/>
                      <a:gd name="T33" fmla="*/ 4 h 97"/>
                      <a:gd name="T34" fmla="*/ 88 w 111"/>
                      <a:gd name="T35" fmla="*/ 0 h 97"/>
                      <a:gd name="T36" fmla="*/ 96 w 111"/>
                      <a:gd name="T37" fmla="*/ 0 h 97"/>
                      <a:gd name="T38" fmla="*/ 96 w 111"/>
                      <a:gd name="T39" fmla="*/ 8 h 97"/>
                      <a:gd name="T40" fmla="*/ 96 w 111"/>
                      <a:gd name="T41" fmla="*/ 16 h 97"/>
                      <a:gd name="T42" fmla="*/ 100 w 111"/>
                      <a:gd name="T43" fmla="*/ 20 h 97"/>
                      <a:gd name="T44" fmla="*/ 100 w 111"/>
                      <a:gd name="T45" fmla="*/ 28 h 97"/>
                      <a:gd name="T46" fmla="*/ 103 w 111"/>
                      <a:gd name="T47" fmla="*/ 32 h 97"/>
                      <a:gd name="T48" fmla="*/ 107 w 111"/>
                      <a:gd name="T49" fmla="*/ 37 h 97"/>
                      <a:gd name="T50" fmla="*/ 107 w 111"/>
                      <a:gd name="T51" fmla="*/ 45 h 97"/>
                      <a:gd name="T52" fmla="*/ 111 w 111"/>
                      <a:gd name="T53" fmla="*/ 49 h 97"/>
                      <a:gd name="T54" fmla="*/ 107 w 111"/>
                      <a:gd name="T55" fmla="*/ 53 h 97"/>
                      <a:gd name="T56" fmla="*/ 103 w 111"/>
                      <a:gd name="T57" fmla="*/ 57 h 97"/>
                      <a:gd name="T58" fmla="*/ 100 w 111"/>
                      <a:gd name="T59" fmla="*/ 61 h 97"/>
                      <a:gd name="T60" fmla="*/ 96 w 111"/>
                      <a:gd name="T61" fmla="*/ 65 h 97"/>
                      <a:gd name="T62" fmla="*/ 92 w 111"/>
                      <a:gd name="T63" fmla="*/ 69 h 97"/>
                      <a:gd name="T64" fmla="*/ 92 w 111"/>
                      <a:gd name="T65" fmla="*/ 77 h 97"/>
                      <a:gd name="T66" fmla="*/ 92 w 111"/>
                      <a:gd name="T67" fmla="*/ 85 h 97"/>
                      <a:gd name="T68" fmla="*/ 92 w 111"/>
                      <a:gd name="T69" fmla="*/ 89 h 97"/>
                      <a:gd name="T70" fmla="*/ 96 w 111"/>
                      <a:gd name="T71" fmla="*/ 93 h 97"/>
                      <a:gd name="T72" fmla="*/ 92 w 111"/>
                      <a:gd name="T73" fmla="*/ 97 h 97"/>
                      <a:gd name="T74" fmla="*/ 88 w 111"/>
                      <a:gd name="T75" fmla="*/ 93 h 97"/>
                      <a:gd name="T76" fmla="*/ 84 w 111"/>
                      <a:gd name="T77" fmla="*/ 89 h 97"/>
                      <a:gd name="T78" fmla="*/ 77 w 111"/>
                      <a:gd name="T79" fmla="*/ 89 h 97"/>
                      <a:gd name="T80" fmla="*/ 69 w 111"/>
                      <a:gd name="T81" fmla="*/ 89 h 97"/>
                      <a:gd name="T82" fmla="*/ 65 w 111"/>
                      <a:gd name="T83" fmla="*/ 93 h 97"/>
                      <a:gd name="T84" fmla="*/ 57 w 111"/>
                      <a:gd name="T85" fmla="*/ 93 h 97"/>
                      <a:gd name="T86" fmla="*/ 50 w 111"/>
                      <a:gd name="T87" fmla="*/ 93 h 97"/>
                      <a:gd name="T88" fmla="*/ 42 w 111"/>
                      <a:gd name="T89" fmla="*/ 93 h 97"/>
                      <a:gd name="T90" fmla="*/ 38 w 111"/>
                      <a:gd name="T91" fmla="*/ 97 h 97"/>
                      <a:gd name="T92" fmla="*/ 31 w 111"/>
                      <a:gd name="T93" fmla="*/ 97 h 97"/>
                      <a:gd name="T94" fmla="*/ 27 w 111"/>
                      <a:gd name="T95" fmla="*/ 93 h 97"/>
                      <a:gd name="T96" fmla="*/ 31 w 111"/>
                      <a:gd name="T97" fmla="*/ 89 h 97"/>
                      <a:gd name="T98" fmla="*/ 27 w 111"/>
                      <a:gd name="T99" fmla="*/ 85 h 97"/>
                      <a:gd name="T100" fmla="*/ 23 w 111"/>
                      <a:gd name="T101" fmla="*/ 77 h 97"/>
                      <a:gd name="T102" fmla="*/ 19 w 111"/>
                      <a:gd name="T103" fmla="*/ 73 h 97"/>
                      <a:gd name="T104" fmla="*/ 11 w 111"/>
                      <a:gd name="T105" fmla="*/ 69 h 97"/>
                      <a:gd name="T106" fmla="*/ 7 w 111"/>
                      <a:gd name="T107" fmla="*/ 61 h 97"/>
                      <a:gd name="T108" fmla="*/ 0 w 111"/>
                      <a:gd name="T109" fmla="*/ 57 h 97"/>
                      <a:gd name="T110" fmla="*/ 4 w 111"/>
                      <a:gd name="T111" fmla="*/ 53 h 97"/>
                      <a:gd name="T112" fmla="*/ 0 w 111"/>
                      <a:gd name="T113" fmla="*/ 45 h 97"/>
                      <a:gd name="T114" fmla="*/ 4 w 111"/>
                      <a:gd name="T115" fmla="*/ 41 h 97"/>
                      <a:gd name="T116" fmla="*/ 4 w 111"/>
                      <a:gd name="T117" fmla="*/ 32 h 97"/>
                      <a:gd name="T118" fmla="*/ 7 w 111"/>
                      <a:gd name="T119" fmla="*/ 28 h 9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</a:cxnLst>
                    <a:rect l="0" t="0" r="r" b="b"/>
                    <a:pathLst>
                      <a:path w="111" h="97">
                        <a:moveTo>
                          <a:pt x="11" y="24"/>
                        </a:moveTo>
                        <a:lnTo>
                          <a:pt x="15" y="24"/>
                        </a:lnTo>
                        <a:lnTo>
                          <a:pt x="15" y="20"/>
                        </a:lnTo>
                        <a:lnTo>
                          <a:pt x="19" y="20"/>
                        </a:lnTo>
                        <a:lnTo>
                          <a:pt x="19" y="16"/>
                        </a:lnTo>
                        <a:lnTo>
                          <a:pt x="23" y="16"/>
                        </a:lnTo>
                        <a:lnTo>
                          <a:pt x="23" y="20"/>
                        </a:lnTo>
                        <a:lnTo>
                          <a:pt x="23" y="16"/>
                        </a:lnTo>
                        <a:lnTo>
                          <a:pt x="27" y="16"/>
                        </a:lnTo>
                        <a:lnTo>
                          <a:pt x="27" y="20"/>
                        </a:lnTo>
                        <a:lnTo>
                          <a:pt x="31" y="20"/>
                        </a:lnTo>
                        <a:lnTo>
                          <a:pt x="34" y="20"/>
                        </a:lnTo>
                        <a:lnTo>
                          <a:pt x="34" y="16"/>
                        </a:lnTo>
                        <a:lnTo>
                          <a:pt x="38" y="16"/>
                        </a:lnTo>
                        <a:lnTo>
                          <a:pt x="38" y="20"/>
                        </a:lnTo>
                        <a:lnTo>
                          <a:pt x="42" y="20"/>
                        </a:lnTo>
                        <a:lnTo>
                          <a:pt x="46" y="20"/>
                        </a:lnTo>
                        <a:lnTo>
                          <a:pt x="46" y="24"/>
                        </a:lnTo>
                        <a:lnTo>
                          <a:pt x="50" y="24"/>
                        </a:lnTo>
                        <a:lnTo>
                          <a:pt x="54" y="24"/>
                        </a:lnTo>
                        <a:lnTo>
                          <a:pt x="57" y="24"/>
                        </a:lnTo>
                        <a:lnTo>
                          <a:pt x="61" y="24"/>
                        </a:lnTo>
                        <a:lnTo>
                          <a:pt x="61" y="20"/>
                        </a:lnTo>
                        <a:lnTo>
                          <a:pt x="61" y="24"/>
                        </a:lnTo>
                        <a:lnTo>
                          <a:pt x="65" y="24"/>
                        </a:lnTo>
                        <a:lnTo>
                          <a:pt x="65" y="20"/>
                        </a:lnTo>
                        <a:lnTo>
                          <a:pt x="69" y="20"/>
                        </a:lnTo>
                        <a:lnTo>
                          <a:pt x="69" y="16"/>
                        </a:lnTo>
                        <a:lnTo>
                          <a:pt x="73" y="16"/>
                        </a:lnTo>
                        <a:lnTo>
                          <a:pt x="73" y="12"/>
                        </a:lnTo>
                        <a:lnTo>
                          <a:pt x="77" y="8"/>
                        </a:lnTo>
                        <a:lnTo>
                          <a:pt x="80" y="8"/>
                        </a:lnTo>
                        <a:lnTo>
                          <a:pt x="84" y="8"/>
                        </a:lnTo>
                        <a:lnTo>
                          <a:pt x="84" y="4"/>
                        </a:lnTo>
                        <a:lnTo>
                          <a:pt x="88" y="4"/>
                        </a:lnTo>
                        <a:lnTo>
                          <a:pt x="88" y="0"/>
                        </a:lnTo>
                        <a:lnTo>
                          <a:pt x="92" y="0"/>
                        </a:lnTo>
                        <a:lnTo>
                          <a:pt x="96" y="0"/>
                        </a:lnTo>
                        <a:lnTo>
                          <a:pt x="96" y="4"/>
                        </a:lnTo>
                        <a:lnTo>
                          <a:pt x="96" y="8"/>
                        </a:lnTo>
                        <a:lnTo>
                          <a:pt x="96" y="12"/>
                        </a:lnTo>
                        <a:lnTo>
                          <a:pt x="96" y="16"/>
                        </a:lnTo>
                        <a:lnTo>
                          <a:pt x="96" y="20"/>
                        </a:lnTo>
                        <a:lnTo>
                          <a:pt x="100" y="20"/>
                        </a:lnTo>
                        <a:lnTo>
                          <a:pt x="100" y="24"/>
                        </a:lnTo>
                        <a:lnTo>
                          <a:pt x="100" y="28"/>
                        </a:lnTo>
                        <a:lnTo>
                          <a:pt x="100" y="32"/>
                        </a:lnTo>
                        <a:lnTo>
                          <a:pt x="103" y="32"/>
                        </a:lnTo>
                        <a:lnTo>
                          <a:pt x="103" y="37"/>
                        </a:lnTo>
                        <a:lnTo>
                          <a:pt x="107" y="37"/>
                        </a:lnTo>
                        <a:lnTo>
                          <a:pt x="107" y="41"/>
                        </a:lnTo>
                        <a:lnTo>
                          <a:pt x="107" y="45"/>
                        </a:lnTo>
                        <a:lnTo>
                          <a:pt x="107" y="49"/>
                        </a:lnTo>
                        <a:lnTo>
                          <a:pt x="111" y="49"/>
                        </a:lnTo>
                        <a:lnTo>
                          <a:pt x="111" y="53"/>
                        </a:lnTo>
                        <a:lnTo>
                          <a:pt x="107" y="53"/>
                        </a:lnTo>
                        <a:lnTo>
                          <a:pt x="107" y="57"/>
                        </a:lnTo>
                        <a:lnTo>
                          <a:pt x="103" y="57"/>
                        </a:lnTo>
                        <a:lnTo>
                          <a:pt x="103" y="61"/>
                        </a:lnTo>
                        <a:lnTo>
                          <a:pt x="100" y="61"/>
                        </a:lnTo>
                        <a:lnTo>
                          <a:pt x="100" y="65"/>
                        </a:lnTo>
                        <a:lnTo>
                          <a:pt x="96" y="65"/>
                        </a:lnTo>
                        <a:lnTo>
                          <a:pt x="96" y="69"/>
                        </a:lnTo>
                        <a:lnTo>
                          <a:pt x="92" y="69"/>
                        </a:lnTo>
                        <a:lnTo>
                          <a:pt x="92" y="73"/>
                        </a:lnTo>
                        <a:lnTo>
                          <a:pt x="92" y="77"/>
                        </a:lnTo>
                        <a:lnTo>
                          <a:pt x="92" y="81"/>
                        </a:lnTo>
                        <a:lnTo>
                          <a:pt x="92" y="85"/>
                        </a:lnTo>
                        <a:lnTo>
                          <a:pt x="96" y="85"/>
                        </a:lnTo>
                        <a:lnTo>
                          <a:pt x="92" y="89"/>
                        </a:lnTo>
                        <a:lnTo>
                          <a:pt x="96" y="89"/>
                        </a:lnTo>
                        <a:lnTo>
                          <a:pt x="96" y="93"/>
                        </a:lnTo>
                        <a:lnTo>
                          <a:pt x="92" y="93"/>
                        </a:lnTo>
                        <a:lnTo>
                          <a:pt x="92" y="97"/>
                        </a:lnTo>
                        <a:lnTo>
                          <a:pt x="88" y="97"/>
                        </a:lnTo>
                        <a:lnTo>
                          <a:pt x="88" y="93"/>
                        </a:lnTo>
                        <a:lnTo>
                          <a:pt x="84" y="93"/>
                        </a:lnTo>
                        <a:lnTo>
                          <a:pt x="84" y="89"/>
                        </a:lnTo>
                        <a:lnTo>
                          <a:pt x="80" y="89"/>
                        </a:lnTo>
                        <a:lnTo>
                          <a:pt x="77" y="89"/>
                        </a:lnTo>
                        <a:lnTo>
                          <a:pt x="73" y="89"/>
                        </a:lnTo>
                        <a:lnTo>
                          <a:pt x="69" y="89"/>
                        </a:lnTo>
                        <a:lnTo>
                          <a:pt x="65" y="89"/>
                        </a:lnTo>
                        <a:lnTo>
                          <a:pt x="65" y="93"/>
                        </a:lnTo>
                        <a:lnTo>
                          <a:pt x="61" y="93"/>
                        </a:lnTo>
                        <a:lnTo>
                          <a:pt x="57" y="93"/>
                        </a:lnTo>
                        <a:lnTo>
                          <a:pt x="54" y="93"/>
                        </a:lnTo>
                        <a:lnTo>
                          <a:pt x="50" y="93"/>
                        </a:lnTo>
                        <a:lnTo>
                          <a:pt x="46" y="93"/>
                        </a:lnTo>
                        <a:lnTo>
                          <a:pt x="42" y="93"/>
                        </a:lnTo>
                        <a:lnTo>
                          <a:pt x="38" y="93"/>
                        </a:lnTo>
                        <a:lnTo>
                          <a:pt x="38" y="97"/>
                        </a:lnTo>
                        <a:lnTo>
                          <a:pt x="34" y="97"/>
                        </a:lnTo>
                        <a:lnTo>
                          <a:pt x="31" y="97"/>
                        </a:lnTo>
                        <a:lnTo>
                          <a:pt x="27" y="97"/>
                        </a:lnTo>
                        <a:lnTo>
                          <a:pt x="27" y="93"/>
                        </a:lnTo>
                        <a:lnTo>
                          <a:pt x="27" y="89"/>
                        </a:lnTo>
                        <a:lnTo>
                          <a:pt x="31" y="89"/>
                        </a:lnTo>
                        <a:lnTo>
                          <a:pt x="31" y="85"/>
                        </a:lnTo>
                        <a:lnTo>
                          <a:pt x="27" y="85"/>
                        </a:lnTo>
                        <a:lnTo>
                          <a:pt x="23" y="81"/>
                        </a:lnTo>
                        <a:lnTo>
                          <a:pt x="23" y="77"/>
                        </a:lnTo>
                        <a:lnTo>
                          <a:pt x="19" y="77"/>
                        </a:lnTo>
                        <a:lnTo>
                          <a:pt x="19" y="73"/>
                        </a:lnTo>
                        <a:lnTo>
                          <a:pt x="15" y="73"/>
                        </a:lnTo>
                        <a:lnTo>
                          <a:pt x="11" y="69"/>
                        </a:lnTo>
                        <a:lnTo>
                          <a:pt x="11" y="65"/>
                        </a:lnTo>
                        <a:lnTo>
                          <a:pt x="7" y="61"/>
                        </a:lnTo>
                        <a:lnTo>
                          <a:pt x="4" y="61"/>
                        </a:lnTo>
                        <a:lnTo>
                          <a:pt x="0" y="57"/>
                        </a:lnTo>
                        <a:lnTo>
                          <a:pt x="0" y="53"/>
                        </a:lnTo>
                        <a:lnTo>
                          <a:pt x="4" y="53"/>
                        </a:lnTo>
                        <a:lnTo>
                          <a:pt x="4" y="49"/>
                        </a:lnTo>
                        <a:lnTo>
                          <a:pt x="0" y="45"/>
                        </a:lnTo>
                        <a:lnTo>
                          <a:pt x="4" y="45"/>
                        </a:lnTo>
                        <a:lnTo>
                          <a:pt x="4" y="41"/>
                        </a:lnTo>
                        <a:lnTo>
                          <a:pt x="4" y="37"/>
                        </a:lnTo>
                        <a:lnTo>
                          <a:pt x="4" y="32"/>
                        </a:lnTo>
                        <a:lnTo>
                          <a:pt x="4" y="28"/>
                        </a:lnTo>
                        <a:lnTo>
                          <a:pt x="7" y="28"/>
                        </a:lnTo>
                        <a:lnTo>
                          <a:pt x="11" y="24"/>
                        </a:lnTo>
                        <a:close/>
                      </a:path>
                    </a:pathLst>
                  </a:custGeom>
                  <a:solidFill>
                    <a:srgbClr val="FF0000"/>
                  </a:solidFill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34" name="Freeform 1010">
                    <a:extLst>
                      <a:ext uri="{FF2B5EF4-FFF2-40B4-BE49-F238E27FC236}">
                        <a16:creationId xmlns:a16="http://schemas.microsoft.com/office/drawing/2014/main" id="{34432199-EE30-1CF3-B427-847695C6C53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476" y="2243"/>
                    <a:ext cx="242" cy="324"/>
                  </a:xfrm>
                  <a:custGeom>
                    <a:avLst/>
                    <a:gdLst>
                      <a:gd name="T0" fmla="*/ 16 w 242"/>
                      <a:gd name="T1" fmla="*/ 81 h 324"/>
                      <a:gd name="T2" fmla="*/ 35 w 242"/>
                      <a:gd name="T3" fmla="*/ 89 h 324"/>
                      <a:gd name="T4" fmla="*/ 54 w 242"/>
                      <a:gd name="T5" fmla="*/ 85 h 324"/>
                      <a:gd name="T6" fmla="*/ 66 w 242"/>
                      <a:gd name="T7" fmla="*/ 81 h 324"/>
                      <a:gd name="T8" fmla="*/ 77 w 242"/>
                      <a:gd name="T9" fmla="*/ 69 h 324"/>
                      <a:gd name="T10" fmla="*/ 100 w 242"/>
                      <a:gd name="T11" fmla="*/ 69 h 324"/>
                      <a:gd name="T12" fmla="*/ 104 w 242"/>
                      <a:gd name="T13" fmla="*/ 49 h 324"/>
                      <a:gd name="T14" fmla="*/ 112 w 242"/>
                      <a:gd name="T15" fmla="*/ 33 h 324"/>
                      <a:gd name="T16" fmla="*/ 115 w 242"/>
                      <a:gd name="T17" fmla="*/ 12 h 324"/>
                      <a:gd name="T18" fmla="*/ 127 w 242"/>
                      <a:gd name="T19" fmla="*/ 0 h 324"/>
                      <a:gd name="T20" fmla="*/ 142 w 242"/>
                      <a:gd name="T21" fmla="*/ 8 h 324"/>
                      <a:gd name="T22" fmla="*/ 146 w 242"/>
                      <a:gd name="T23" fmla="*/ 29 h 324"/>
                      <a:gd name="T24" fmla="*/ 161 w 242"/>
                      <a:gd name="T25" fmla="*/ 37 h 324"/>
                      <a:gd name="T26" fmla="*/ 169 w 242"/>
                      <a:gd name="T27" fmla="*/ 53 h 324"/>
                      <a:gd name="T28" fmla="*/ 177 w 242"/>
                      <a:gd name="T29" fmla="*/ 73 h 324"/>
                      <a:gd name="T30" fmla="*/ 181 w 242"/>
                      <a:gd name="T31" fmla="*/ 97 h 324"/>
                      <a:gd name="T32" fmla="*/ 184 w 242"/>
                      <a:gd name="T33" fmla="*/ 118 h 324"/>
                      <a:gd name="T34" fmla="*/ 188 w 242"/>
                      <a:gd name="T35" fmla="*/ 130 h 324"/>
                      <a:gd name="T36" fmla="*/ 200 w 242"/>
                      <a:gd name="T37" fmla="*/ 150 h 324"/>
                      <a:gd name="T38" fmla="*/ 211 w 242"/>
                      <a:gd name="T39" fmla="*/ 162 h 324"/>
                      <a:gd name="T40" fmla="*/ 207 w 242"/>
                      <a:gd name="T41" fmla="*/ 174 h 324"/>
                      <a:gd name="T42" fmla="*/ 196 w 242"/>
                      <a:gd name="T43" fmla="*/ 186 h 324"/>
                      <a:gd name="T44" fmla="*/ 184 w 242"/>
                      <a:gd name="T45" fmla="*/ 186 h 324"/>
                      <a:gd name="T46" fmla="*/ 192 w 242"/>
                      <a:gd name="T47" fmla="*/ 203 h 324"/>
                      <a:gd name="T48" fmla="*/ 204 w 242"/>
                      <a:gd name="T49" fmla="*/ 215 h 324"/>
                      <a:gd name="T50" fmla="*/ 223 w 242"/>
                      <a:gd name="T51" fmla="*/ 223 h 324"/>
                      <a:gd name="T52" fmla="*/ 230 w 242"/>
                      <a:gd name="T53" fmla="*/ 239 h 324"/>
                      <a:gd name="T54" fmla="*/ 238 w 242"/>
                      <a:gd name="T55" fmla="*/ 255 h 324"/>
                      <a:gd name="T56" fmla="*/ 238 w 242"/>
                      <a:gd name="T57" fmla="*/ 271 h 324"/>
                      <a:gd name="T58" fmla="*/ 223 w 242"/>
                      <a:gd name="T59" fmla="*/ 263 h 324"/>
                      <a:gd name="T60" fmla="*/ 207 w 242"/>
                      <a:gd name="T61" fmla="*/ 271 h 324"/>
                      <a:gd name="T62" fmla="*/ 196 w 242"/>
                      <a:gd name="T63" fmla="*/ 292 h 324"/>
                      <a:gd name="T64" fmla="*/ 184 w 242"/>
                      <a:gd name="T65" fmla="*/ 304 h 324"/>
                      <a:gd name="T66" fmla="*/ 173 w 242"/>
                      <a:gd name="T67" fmla="*/ 304 h 324"/>
                      <a:gd name="T68" fmla="*/ 165 w 242"/>
                      <a:gd name="T69" fmla="*/ 316 h 324"/>
                      <a:gd name="T70" fmla="*/ 150 w 242"/>
                      <a:gd name="T71" fmla="*/ 320 h 324"/>
                      <a:gd name="T72" fmla="*/ 138 w 242"/>
                      <a:gd name="T73" fmla="*/ 316 h 324"/>
                      <a:gd name="T74" fmla="*/ 127 w 242"/>
                      <a:gd name="T75" fmla="*/ 320 h 324"/>
                      <a:gd name="T76" fmla="*/ 115 w 242"/>
                      <a:gd name="T77" fmla="*/ 308 h 324"/>
                      <a:gd name="T78" fmla="*/ 100 w 242"/>
                      <a:gd name="T79" fmla="*/ 296 h 324"/>
                      <a:gd name="T80" fmla="*/ 92 w 242"/>
                      <a:gd name="T81" fmla="*/ 279 h 324"/>
                      <a:gd name="T82" fmla="*/ 81 w 242"/>
                      <a:gd name="T83" fmla="*/ 288 h 324"/>
                      <a:gd name="T84" fmla="*/ 66 w 242"/>
                      <a:gd name="T85" fmla="*/ 283 h 324"/>
                      <a:gd name="T86" fmla="*/ 62 w 242"/>
                      <a:gd name="T87" fmla="*/ 271 h 324"/>
                      <a:gd name="T88" fmla="*/ 50 w 242"/>
                      <a:gd name="T89" fmla="*/ 259 h 324"/>
                      <a:gd name="T90" fmla="*/ 62 w 242"/>
                      <a:gd name="T91" fmla="*/ 247 h 324"/>
                      <a:gd name="T92" fmla="*/ 66 w 242"/>
                      <a:gd name="T93" fmla="*/ 223 h 324"/>
                      <a:gd name="T94" fmla="*/ 58 w 242"/>
                      <a:gd name="T95" fmla="*/ 207 h 324"/>
                      <a:gd name="T96" fmla="*/ 50 w 242"/>
                      <a:gd name="T97" fmla="*/ 186 h 324"/>
                      <a:gd name="T98" fmla="*/ 43 w 242"/>
                      <a:gd name="T99" fmla="*/ 166 h 324"/>
                      <a:gd name="T100" fmla="*/ 35 w 242"/>
                      <a:gd name="T101" fmla="*/ 146 h 324"/>
                      <a:gd name="T102" fmla="*/ 31 w 242"/>
                      <a:gd name="T103" fmla="*/ 126 h 324"/>
                      <a:gd name="T104" fmla="*/ 20 w 242"/>
                      <a:gd name="T105" fmla="*/ 113 h 324"/>
                      <a:gd name="T106" fmla="*/ 8 w 242"/>
                      <a:gd name="T107" fmla="*/ 101 h 324"/>
                      <a:gd name="T108" fmla="*/ 4 w 242"/>
                      <a:gd name="T109" fmla="*/ 85 h 3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</a:cxnLst>
                    <a:rect l="0" t="0" r="r" b="b"/>
                    <a:pathLst>
                      <a:path w="242" h="324">
                        <a:moveTo>
                          <a:pt x="0" y="81"/>
                        </a:moveTo>
                        <a:lnTo>
                          <a:pt x="0" y="77"/>
                        </a:lnTo>
                        <a:lnTo>
                          <a:pt x="4" y="77"/>
                        </a:lnTo>
                        <a:lnTo>
                          <a:pt x="8" y="77"/>
                        </a:lnTo>
                        <a:lnTo>
                          <a:pt x="12" y="77"/>
                        </a:lnTo>
                        <a:lnTo>
                          <a:pt x="16" y="81"/>
                        </a:lnTo>
                        <a:lnTo>
                          <a:pt x="20" y="81"/>
                        </a:lnTo>
                        <a:lnTo>
                          <a:pt x="20" y="85"/>
                        </a:lnTo>
                        <a:lnTo>
                          <a:pt x="23" y="85"/>
                        </a:lnTo>
                        <a:lnTo>
                          <a:pt x="27" y="89"/>
                        </a:lnTo>
                        <a:lnTo>
                          <a:pt x="31" y="89"/>
                        </a:lnTo>
                        <a:lnTo>
                          <a:pt x="35" y="89"/>
                        </a:lnTo>
                        <a:lnTo>
                          <a:pt x="39" y="89"/>
                        </a:lnTo>
                        <a:lnTo>
                          <a:pt x="43" y="89"/>
                        </a:lnTo>
                        <a:lnTo>
                          <a:pt x="46" y="89"/>
                        </a:lnTo>
                        <a:lnTo>
                          <a:pt x="50" y="89"/>
                        </a:lnTo>
                        <a:lnTo>
                          <a:pt x="50" y="85"/>
                        </a:lnTo>
                        <a:lnTo>
                          <a:pt x="54" y="85"/>
                        </a:lnTo>
                        <a:lnTo>
                          <a:pt x="54" y="89"/>
                        </a:lnTo>
                        <a:lnTo>
                          <a:pt x="58" y="89"/>
                        </a:lnTo>
                        <a:lnTo>
                          <a:pt x="62" y="89"/>
                        </a:lnTo>
                        <a:lnTo>
                          <a:pt x="62" y="85"/>
                        </a:lnTo>
                        <a:lnTo>
                          <a:pt x="66" y="85"/>
                        </a:lnTo>
                        <a:lnTo>
                          <a:pt x="66" y="81"/>
                        </a:lnTo>
                        <a:lnTo>
                          <a:pt x="69" y="81"/>
                        </a:lnTo>
                        <a:lnTo>
                          <a:pt x="69" y="77"/>
                        </a:lnTo>
                        <a:lnTo>
                          <a:pt x="73" y="77"/>
                        </a:lnTo>
                        <a:lnTo>
                          <a:pt x="73" y="73"/>
                        </a:lnTo>
                        <a:lnTo>
                          <a:pt x="77" y="73"/>
                        </a:lnTo>
                        <a:lnTo>
                          <a:pt x="77" y="69"/>
                        </a:lnTo>
                        <a:lnTo>
                          <a:pt x="81" y="69"/>
                        </a:lnTo>
                        <a:lnTo>
                          <a:pt x="85" y="69"/>
                        </a:lnTo>
                        <a:lnTo>
                          <a:pt x="89" y="69"/>
                        </a:lnTo>
                        <a:lnTo>
                          <a:pt x="92" y="69"/>
                        </a:lnTo>
                        <a:lnTo>
                          <a:pt x="96" y="69"/>
                        </a:lnTo>
                        <a:lnTo>
                          <a:pt x="100" y="69"/>
                        </a:lnTo>
                        <a:lnTo>
                          <a:pt x="100" y="65"/>
                        </a:lnTo>
                        <a:lnTo>
                          <a:pt x="100" y="61"/>
                        </a:lnTo>
                        <a:lnTo>
                          <a:pt x="100" y="57"/>
                        </a:lnTo>
                        <a:lnTo>
                          <a:pt x="104" y="57"/>
                        </a:lnTo>
                        <a:lnTo>
                          <a:pt x="104" y="53"/>
                        </a:lnTo>
                        <a:lnTo>
                          <a:pt x="104" y="49"/>
                        </a:lnTo>
                        <a:lnTo>
                          <a:pt x="108" y="49"/>
                        </a:lnTo>
                        <a:lnTo>
                          <a:pt x="108" y="45"/>
                        </a:lnTo>
                        <a:lnTo>
                          <a:pt x="108" y="41"/>
                        </a:lnTo>
                        <a:lnTo>
                          <a:pt x="112" y="41"/>
                        </a:lnTo>
                        <a:lnTo>
                          <a:pt x="112" y="37"/>
                        </a:lnTo>
                        <a:lnTo>
                          <a:pt x="112" y="33"/>
                        </a:lnTo>
                        <a:lnTo>
                          <a:pt x="115" y="33"/>
                        </a:lnTo>
                        <a:lnTo>
                          <a:pt x="115" y="29"/>
                        </a:lnTo>
                        <a:lnTo>
                          <a:pt x="115" y="24"/>
                        </a:lnTo>
                        <a:lnTo>
                          <a:pt x="115" y="20"/>
                        </a:lnTo>
                        <a:lnTo>
                          <a:pt x="115" y="16"/>
                        </a:lnTo>
                        <a:lnTo>
                          <a:pt x="115" y="12"/>
                        </a:lnTo>
                        <a:lnTo>
                          <a:pt x="119" y="12"/>
                        </a:lnTo>
                        <a:lnTo>
                          <a:pt x="119" y="8"/>
                        </a:lnTo>
                        <a:lnTo>
                          <a:pt x="119" y="4"/>
                        </a:lnTo>
                        <a:lnTo>
                          <a:pt x="123" y="4"/>
                        </a:lnTo>
                        <a:lnTo>
                          <a:pt x="127" y="4"/>
                        </a:lnTo>
                        <a:lnTo>
                          <a:pt x="127" y="0"/>
                        </a:lnTo>
                        <a:lnTo>
                          <a:pt x="131" y="0"/>
                        </a:lnTo>
                        <a:lnTo>
                          <a:pt x="131" y="4"/>
                        </a:lnTo>
                        <a:lnTo>
                          <a:pt x="135" y="4"/>
                        </a:lnTo>
                        <a:lnTo>
                          <a:pt x="138" y="4"/>
                        </a:lnTo>
                        <a:lnTo>
                          <a:pt x="138" y="8"/>
                        </a:lnTo>
                        <a:lnTo>
                          <a:pt x="142" y="8"/>
                        </a:lnTo>
                        <a:lnTo>
                          <a:pt x="146" y="8"/>
                        </a:lnTo>
                        <a:lnTo>
                          <a:pt x="150" y="12"/>
                        </a:lnTo>
                        <a:lnTo>
                          <a:pt x="150" y="16"/>
                        </a:lnTo>
                        <a:lnTo>
                          <a:pt x="150" y="20"/>
                        </a:lnTo>
                        <a:lnTo>
                          <a:pt x="150" y="24"/>
                        </a:lnTo>
                        <a:lnTo>
                          <a:pt x="146" y="29"/>
                        </a:lnTo>
                        <a:lnTo>
                          <a:pt x="150" y="29"/>
                        </a:lnTo>
                        <a:lnTo>
                          <a:pt x="150" y="33"/>
                        </a:lnTo>
                        <a:lnTo>
                          <a:pt x="154" y="33"/>
                        </a:lnTo>
                        <a:lnTo>
                          <a:pt x="158" y="33"/>
                        </a:lnTo>
                        <a:lnTo>
                          <a:pt x="158" y="37"/>
                        </a:lnTo>
                        <a:lnTo>
                          <a:pt x="161" y="37"/>
                        </a:lnTo>
                        <a:lnTo>
                          <a:pt x="165" y="37"/>
                        </a:lnTo>
                        <a:lnTo>
                          <a:pt x="165" y="41"/>
                        </a:lnTo>
                        <a:lnTo>
                          <a:pt x="169" y="41"/>
                        </a:lnTo>
                        <a:lnTo>
                          <a:pt x="169" y="45"/>
                        </a:lnTo>
                        <a:lnTo>
                          <a:pt x="169" y="49"/>
                        </a:lnTo>
                        <a:lnTo>
                          <a:pt x="169" y="53"/>
                        </a:lnTo>
                        <a:lnTo>
                          <a:pt x="169" y="57"/>
                        </a:lnTo>
                        <a:lnTo>
                          <a:pt x="169" y="61"/>
                        </a:lnTo>
                        <a:lnTo>
                          <a:pt x="169" y="65"/>
                        </a:lnTo>
                        <a:lnTo>
                          <a:pt x="173" y="65"/>
                        </a:lnTo>
                        <a:lnTo>
                          <a:pt x="173" y="69"/>
                        </a:lnTo>
                        <a:lnTo>
                          <a:pt x="177" y="73"/>
                        </a:lnTo>
                        <a:lnTo>
                          <a:pt x="177" y="77"/>
                        </a:lnTo>
                        <a:lnTo>
                          <a:pt x="177" y="81"/>
                        </a:lnTo>
                        <a:lnTo>
                          <a:pt x="177" y="85"/>
                        </a:lnTo>
                        <a:lnTo>
                          <a:pt x="177" y="89"/>
                        </a:lnTo>
                        <a:lnTo>
                          <a:pt x="177" y="93"/>
                        </a:lnTo>
                        <a:lnTo>
                          <a:pt x="181" y="97"/>
                        </a:lnTo>
                        <a:lnTo>
                          <a:pt x="181" y="101"/>
                        </a:lnTo>
                        <a:lnTo>
                          <a:pt x="184" y="101"/>
                        </a:lnTo>
                        <a:lnTo>
                          <a:pt x="184" y="105"/>
                        </a:lnTo>
                        <a:lnTo>
                          <a:pt x="184" y="109"/>
                        </a:lnTo>
                        <a:lnTo>
                          <a:pt x="184" y="113"/>
                        </a:lnTo>
                        <a:lnTo>
                          <a:pt x="184" y="118"/>
                        </a:lnTo>
                        <a:lnTo>
                          <a:pt x="184" y="122"/>
                        </a:lnTo>
                        <a:lnTo>
                          <a:pt x="188" y="122"/>
                        </a:lnTo>
                        <a:lnTo>
                          <a:pt x="184" y="122"/>
                        </a:lnTo>
                        <a:lnTo>
                          <a:pt x="184" y="126"/>
                        </a:lnTo>
                        <a:lnTo>
                          <a:pt x="188" y="126"/>
                        </a:lnTo>
                        <a:lnTo>
                          <a:pt x="188" y="130"/>
                        </a:lnTo>
                        <a:lnTo>
                          <a:pt x="188" y="134"/>
                        </a:lnTo>
                        <a:lnTo>
                          <a:pt x="188" y="138"/>
                        </a:lnTo>
                        <a:lnTo>
                          <a:pt x="192" y="142"/>
                        </a:lnTo>
                        <a:lnTo>
                          <a:pt x="196" y="142"/>
                        </a:lnTo>
                        <a:lnTo>
                          <a:pt x="196" y="146"/>
                        </a:lnTo>
                        <a:lnTo>
                          <a:pt x="200" y="150"/>
                        </a:lnTo>
                        <a:lnTo>
                          <a:pt x="200" y="154"/>
                        </a:lnTo>
                        <a:lnTo>
                          <a:pt x="204" y="154"/>
                        </a:lnTo>
                        <a:lnTo>
                          <a:pt x="204" y="158"/>
                        </a:lnTo>
                        <a:lnTo>
                          <a:pt x="207" y="158"/>
                        </a:lnTo>
                        <a:lnTo>
                          <a:pt x="207" y="162"/>
                        </a:lnTo>
                        <a:lnTo>
                          <a:pt x="211" y="162"/>
                        </a:lnTo>
                        <a:lnTo>
                          <a:pt x="211" y="166"/>
                        </a:lnTo>
                        <a:lnTo>
                          <a:pt x="215" y="166"/>
                        </a:lnTo>
                        <a:lnTo>
                          <a:pt x="215" y="170"/>
                        </a:lnTo>
                        <a:lnTo>
                          <a:pt x="215" y="174"/>
                        </a:lnTo>
                        <a:lnTo>
                          <a:pt x="211" y="174"/>
                        </a:lnTo>
                        <a:lnTo>
                          <a:pt x="207" y="174"/>
                        </a:lnTo>
                        <a:lnTo>
                          <a:pt x="207" y="178"/>
                        </a:lnTo>
                        <a:lnTo>
                          <a:pt x="204" y="178"/>
                        </a:lnTo>
                        <a:lnTo>
                          <a:pt x="204" y="182"/>
                        </a:lnTo>
                        <a:lnTo>
                          <a:pt x="200" y="182"/>
                        </a:lnTo>
                        <a:lnTo>
                          <a:pt x="196" y="182"/>
                        </a:lnTo>
                        <a:lnTo>
                          <a:pt x="196" y="186"/>
                        </a:lnTo>
                        <a:lnTo>
                          <a:pt x="192" y="186"/>
                        </a:lnTo>
                        <a:lnTo>
                          <a:pt x="192" y="182"/>
                        </a:lnTo>
                        <a:lnTo>
                          <a:pt x="188" y="182"/>
                        </a:lnTo>
                        <a:lnTo>
                          <a:pt x="184" y="182"/>
                        </a:lnTo>
                        <a:lnTo>
                          <a:pt x="188" y="186"/>
                        </a:lnTo>
                        <a:lnTo>
                          <a:pt x="184" y="186"/>
                        </a:lnTo>
                        <a:lnTo>
                          <a:pt x="184" y="190"/>
                        </a:lnTo>
                        <a:lnTo>
                          <a:pt x="184" y="194"/>
                        </a:lnTo>
                        <a:lnTo>
                          <a:pt x="184" y="198"/>
                        </a:lnTo>
                        <a:lnTo>
                          <a:pt x="188" y="198"/>
                        </a:lnTo>
                        <a:lnTo>
                          <a:pt x="188" y="203"/>
                        </a:lnTo>
                        <a:lnTo>
                          <a:pt x="192" y="203"/>
                        </a:lnTo>
                        <a:lnTo>
                          <a:pt x="196" y="203"/>
                        </a:lnTo>
                        <a:lnTo>
                          <a:pt x="196" y="207"/>
                        </a:lnTo>
                        <a:lnTo>
                          <a:pt x="200" y="207"/>
                        </a:lnTo>
                        <a:lnTo>
                          <a:pt x="204" y="207"/>
                        </a:lnTo>
                        <a:lnTo>
                          <a:pt x="204" y="211"/>
                        </a:lnTo>
                        <a:lnTo>
                          <a:pt x="204" y="215"/>
                        </a:lnTo>
                        <a:lnTo>
                          <a:pt x="207" y="215"/>
                        </a:lnTo>
                        <a:lnTo>
                          <a:pt x="207" y="219"/>
                        </a:lnTo>
                        <a:lnTo>
                          <a:pt x="211" y="219"/>
                        </a:lnTo>
                        <a:lnTo>
                          <a:pt x="215" y="219"/>
                        </a:lnTo>
                        <a:lnTo>
                          <a:pt x="219" y="219"/>
                        </a:lnTo>
                        <a:lnTo>
                          <a:pt x="223" y="223"/>
                        </a:lnTo>
                        <a:lnTo>
                          <a:pt x="227" y="223"/>
                        </a:lnTo>
                        <a:lnTo>
                          <a:pt x="227" y="227"/>
                        </a:lnTo>
                        <a:lnTo>
                          <a:pt x="230" y="227"/>
                        </a:lnTo>
                        <a:lnTo>
                          <a:pt x="230" y="231"/>
                        </a:lnTo>
                        <a:lnTo>
                          <a:pt x="230" y="235"/>
                        </a:lnTo>
                        <a:lnTo>
                          <a:pt x="230" y="239"/>
                        </a:lnTo>
                        <a:lnTo>
                          <a:pt x="234" y="239"/>
                        </a:lnTo>
                        <a:lnTo>
                          <a:pt x="234" y="243"/>
                        </a:lnTo>
                        <a:lnTo>
                          <a:pt x="234" y="247"/>
                        </a:lnTo>
                        <a:lnTo>
                          <a:pt x="234" y="251"/>
                        </a:lnTo>
                        <a:lnTo>
                          <a:pt x="238" y="251"/>
                        </a:lnTo>
                        <a:lnTo>
                          <a:pt x="238" y="255"/>
                        </a:lnTo>
                        <a:lnTo>
                          <a:pt x="238" y="259"/>
                        </a:lnTo>
                        <a:lnTo>
                          <a:pt x="238" y="263"/>
                        </a:lnTo>
                        <a:lnTo>
                          <a:pt x="238" y="267"/>
                        </a:lnTo>
                        <a:lnTo>
                          <a:pt x="242" y="267"/>
                        </a:lnTo>
                        <a:lnTo>
                          <a:pt x="238" y="267"/>
                        </a:lnTo>
                        <a:lnTo>
                          <a:pt x="238" y="271"/>
                        </a:lnTo>
                        <a:lnTo>
                          <a:pt x="238" y="267"/>
                        </a:lnTo>
                        <a:lnTo>
                          <a:pt x="234" y="267"/>
                        </a:lnTo>
                        <a:lnTo>
                          <a:pt x="234" y="263"/>
                        </a:lnTo>
                        <a:lnTo>
                          <a:pt x="230" y="263"/>
                        </a:lnTo>
                        <a:lnTo>
                          <a:pt x="227" y="263"/>
                        </a:lnTo>
                        <a:lnTo>
                          <a:pt x="223" y="263"/>
                        </a:lnTo>
                        <a:lnTo>
                          <a:pt x="219" y="263"/>
                        </a:lnTo>
                        <a:lnTo>
                          <a:pt x="219" y="267"/>
                        </a:lnTo>
                        <a:lnTo>
                          <a:pt x="215" y="267"/>
                        </a:lnTo>
                        <a:lnTo>
                          <a:pt x="215" y="271"/>
                        </a:lnTo>
                        <a:lnTo>
                          <a:pt x="211" y="271"/>
                        </a:lnTo>
                        <a:lnTo>
                          <a:pt x="207" y="271"/>
                        </a:lnTo>
                        <a:lnTo>
                          <a:pt x="207" y="275"/>
                        </a:lnTo>
                        <a:lnTo>
                          <a:pt x="204" y="279"/>
                        </a:lnTo>
                        <a:lnTo>
                          <a:pt x="200" y="283"/>
                        </a:lnTo>
                        <a:lnTo>
                          <a:pt x="196" y="283"/>
                        </a:lnTo>
                        <a:lnTo>
                          <a:pt x="196" y="288"/>
                        </a:lnTo>
                        <a:lnTo>
                          <a:pt x="196" y="292"/>
                        </a:lnTo>
                        <a:lnTo>
                          <a:pt x="192" y="292"/>
                        </a:lnTo>
                        <a:lnTo>
                          <a:pt x="192" y="296"/>
                        </a:lnTo>
                        <a:lnTo>
                          <a:pt x="188" y="296"/>
                        </a:lnTo>
                        <a:lnTo>
                          <a:pt x="188" y="300"/>
                        </a:lnTo>
                        <a:lnTo>
                          <a:pt x="188" y="304"/>
                        </a:lnTo>
                        <a:lnTo>
                          <a:pt x="184" y="304"/>
                        </a:lnTo>
                        <a:lnTo>
                          <a:pt x="184" y="300"/>
                        </a:lnTo>
                        <a:lnTo>
                          <a:pt x="181" y="300"/>
                        </a:lnTo>
                        <a:lnTo>
                          <a:pt x="181" y="304"/>
                        </a:lnTo>
                        <a:lnTo>
                          <a:pt x="181" y="300"/>
                        </a:lnTo>
                        <a:lnTo>
                          <a:pt x="177" y="304"/>
                        </a:lnTo>
                        <a:lnTo>
                          <a:pt x="173" y="304"/>
                        </a:lnTo>
                        <a:lnTo>
                          <a:pt x="173" y="308"/>
                        </a:lnTo>
                        <a:lnTo>
                          <a:pt x="169" y="308"/>
                        </a:lnTo>
                        <a:lnTo>
                          <a:pt x="165" y="308"/>
                        </a:lnTo>
                        <a:lnTo>
                          <a:pt x="169" y="312"/>
                        </a:lnTo>
                        <a:lnTo>
                          <a:pt x="165" y="312"/>
                        </a:lnTo>
                        <a:lnTo>
                          <a:pt x="165" y="316"/>
                        </a:lnTo>
                        <a:lnTo>
                          <a:pt x="165" y="320"/>
                        </a:lnTo>
                        <a:lnTo>
                          <a:pt x="161" y="320"/>
                        </a:lnTo>
                        <a:lnTo>
                          <a:pt x="158" y="320"/>
                        </a:lnTo>
                        <a:lnTo>
                          <a:pt x="154" y="316"/>
                        </a:lnTo>
                        <a:lnTo>
                          <a:pt x="154" y="320"/>
                        </a:lnTo>
                        <a:lnTo>
                          <a:pt x="150" y="320"/>
                        </a:lnTo>
                        <a:lnTo>
                          <a:pt x="150" y="324"/>
                        </a:lnTo>
                        <a:lnTo>
                          <a:pt x="146" y="324"/>
                        </a:lnTo>
                        <a:lnTo>
                          <a:pt x="142" y="324"/>
                        </a:lnTo>
                        <a:lnTo>
                          <a:pt x="142" y="320"/>
                        </a:lnTo>
                        <a:lnTo>
                          <a:pt x="138" y="320"/>
                        </a:lnTo>
                        <a:lnTo>
                          <a:pt x="138" y="316"/>
                        </a:lnTo>
                        <a:lnTo>
                          <a:pt x="135" y="316"/>
                        </a:lnTo>
                        <a:lnTo>
                          <a:pt x="135" y="312"/>
                        </a:lnTo>
                        <a:lnTo>
                          <a:pt x="135" y="316"/>
                        </a:lnTo>
                        <a:lnTo>
                          <a:pt x="131" y="316"/>
                        </a:lnTo>
                        <a:lnTo>
                          <a:pt x="127" y="316"/>
                        </a:lnTo>
                        <a:lnTo>
                          <a:pt x="127" y="320"/>
                        </a:lnTo>
                        <a:lnTo>
                          <a:pt x="123" y="320"/>
                        </a:lnTo>
                        <a:lnTo>
                          <a:pt x="123" y="316"/>
                        </a:lnTo>
                        <a:lnTo>
                          <a:pt x="123" y="312"/>
                        </a:lnTo>
                        <a:lnTo>
                          <a:pt x="119" y="312"/>
                        </a:lnTo>
                        <a:lnTo>
                          <a:pt x="119" y="308"/>
                        </a:lnTo>
                        <a:lnTo>
                          <a:pt x="115" y="308"/>
                        </a:lnTo>
                        <a:lnTo>
                          <a:pt x="115" y="304"/>
                        </a:lnTo>
                        <a:lnTo>
                          <a:pt x="112" y="304"/>
                        </a:lnTo>
                        <a:lnTo>
                          <a:pt x="108" y="304"/>
                        </a:lnTo>
                        <a:lnTo>
                          <a:pt x="104" y="304"/>
                        </a:lnTo>
                        <a:lnTo>
                          <a:pt x="100" y="300"/>
                        </a:lnTo>
                        <a:lnTo>
                          <a:pt x="100" y="296"/>
                        </a:lnTo>
                        <a:lnTo>
                          <a:pt x="96" y="296"/>
                        </a:lnTo>
                        <a:lnTo>
                          <a:pt x="96" y="292"/>
                        </a:lnTo>
                        <a:lnTo>
                          <a:pt x="96" y="288"/>
                        </a:lnTo>
                        <a:lnTo>
                          <a:pt x="92" y="288"/>
                        </a:lnTo>
                        <a:lnTo>
                          <a:pt x="92" y="283"/>
                        </a:lnTo>
                        <a:lnTo>
                          <a:pt x="92" y="279"/>
                        </a:lnTo>
                        <a:lnTo>
                          <a:pt x="89" y="279"/>
                        </a:lnTo>
                        <a:lnTo>
                          <a:pt x="89" y="283"/>
                        </a:lnTo>
                        <a:lnTo>
                          <a:pt x="89" y="288"/>
                        </a:lnTo>
                        <a:lnTo>
                          <a:pt x="89" y="292"/>
                        </a:lnTo>
                        <a:lnTo>
                          <a:pt x="85" y="292"/>
                        </a:lnTo>
                        <a:lnTo>
                          <a:pt x="81" y="288"/>
                        </a:lnTo>
                        <a:lnTo>
                          <a:pt x="77" y="288"/>
                        </a:lnTo>
                        <a:lnTo>
                          <a:pt x="73" y="288"/>
                        </a:lnTo>
                        <a:lnTo>
                          <a:pt x="73" y="283"/>
                        </a:lnTo>
                        <a:lnTo>
                          <a:pt x="69" y="288"/>
                        </a:lnTo>
                        <a:lnTo>
                          <a:pt x="66" y="288"/>
                        </a:lnTo>
                        <a:lnTo>
                          <a:pt x="66" y="283"/>
                        </a:lnTo>
                        <a:lnTo>
                          <a:pt x="66" y="279"/>
                        </a:lnTo>
                        <a:lnTo>
                          <a:pt x="62" y="279"/>
                        </a:lnTo>
                        <a:lnTo>
                          <a:pt x="66" y="279"/>
                        </a:lnTo>
                        <a:lnTo>
                          <a:pt x="66" y="275"/>
                        </a:lnTo>
                        <a:lnTo>
                          <a:pt x="62" y="275"/>
                        </a:lnTo>
                        <a:lnTo>
                          <a:pt x="62" y="271"/>
                        </a:lnTo>
                        <a:lnTo>
                          <a:pt x="58" y="271"/>
                        </a:lnTo>
                        <a:lnTo>
                          <a:pt x="54" y="271"/>
                        </a:lnTo>
                        <a:lnTo>
                          <a:pt x="54" y="267"/>
                        </a:lnTo>
                        <a:lnTo>
                          <a:pt x="50" y="267"/>
                        </a:lnTo>
                        <a:lnTo>
                          <a:pt x="50" y="263"/>
                        </a:lnTo>
                        <a:lnTo>
                          <a:pt x="50" y="259"/>
                        </a:lnTo>
                        <a:lnTo>
                          <a:pt x="50" y="255"/>
                        </a:lnTo>
                        <a:lnTo>
                          <a:pt x="54" y="255"/>
                        </a:lnTo>
                        <a:lnTo>
                          <a:pt x="54" y="251"/>
                        </a:lnTo>
                        <a:lnTo>
                          <a:pt x="58" y="251"/>
                        </a:lnTo>
                        <a:lnTo>
                          <a:pt x="62" y="251"/>
                        </a:lnTo>
                        <a:lnTo>
                          <a:pt x="62" y="247"/>
                        </a:lnTo>
                        <a:lnTo>
                          <a:pt x="62" y="243"/>
                        </a:lnTo>
                        <a:lnTo>
                          <a:pt x="62" y="239"/>
                        </a:lnTo>
                        <a:lnTo>
                          <a:pt x="62" y="235"/>
                        </a:lnTo>
                        <a:lnTo>
                          <a:pt x="66" y="231"/>
                        </a:lnTo>
                        <a:lnTo>
                          <a:pt x="66" y="227"/>
                        </a:lnTo>
                        <a:lnTo>
                          <a:pt x="66" y="223"/>
                        </a:lnTo>
                        <a:lnTo>
                          <a:pt x="62" y="223"/>
                        </a:lnTo>
                        <a:lnTo>
                          <a:pt x="62" y="219"/>
                        </a:lnTo>
                        <a:lnTo>
                          <a:pt x="62" y="215"/>
                        </a:lnTo>
                        <a:lnTo>
                          <a:pt x="62" y="211"/>
                        </a:lnTo>
                        <a:lnTo>
                          <a:pt x="62" y="207"/>
                        </a:lnTo>
                        <a:lnTo>
                          <a:pt x="58" y="207"/>
                        </a:lnTo>
                        <a:lnTo>
                          <a:pt x="58" y="203"/>
                        </a:lnTo>
                        <a:lnTo>
                          <a:pt x="58" y="198"/>
                        </a:lnTo>
                        <a:lnTo>
                          <a:pt x="58" y="194"/>
                        </a:lnTo>
                        <a:lnTo>
                          <a:pt x="54" y="194"/>
                        </a:lnTo>
                        <a:lnTo>
                          <a:pt x="54" y="190"/>
                        </a:lnTo>
                        <a:lnTo>
                          <a:pt x="50" y="186"/>
                        </a:lnTo>
                        <a:lnTo>
                          <a:pt x="50" y="182"/>
                        </a:lnTo>
                        <a:lnTo>
                          <a:pt x="50" y="178"/>
                        </a:lnTo>
                        <a:lnTo>
                          <a:pt x="50" y="174"/>
                        </a:lnTo>
                        <a:lnTo>
                          <a:pt x="50" y="170"/>
                        </a:lnTo>
                        <a:lnTo>
                          <a:pt x="46" y="170"/>
                        </a:lnTo>
                        <a:lnTo>
                          <a:pt x="43" y="166"/>
                        </a:lnTo>
                        <a:lnTo>
                          <a:pt x="43" y="162"/>
                        </a:lnTo>
                        <a:lnTo>
                          <a:pt x="39" y="158"/>
                        </a:lnTo>
                        <a:lnTo>
                          <a:pt x="39" y="154"/>
                        </a:lnTo>
                        <a:lnTo>
                          <a:pt x="35" y="154"/>
                        </a:lnTo>
                        <a:lnTo>
                          <a:pt x="35" y="150"/>
                        </a:lnTo>
                        <a:lnTo>
                          <a:pt x="35" y="146"/>
                        </a:lnTo>
                        <a:lnTo>
                          <a:pt x="35" y="142"/>
                        </a:lnTo>
                        <a:lnTo>
                          <a:pt x="31" y="142"/>
                        </a:lnTo>
                        <a:lnTo>
                          <a:pt x="31" y="138"/>
                        </a:lnTo>
                        <a:lnTo>
                          <a:pt x="31" y="134"/>
                        </a:lnTo>
                        <a:lnTo>
                          <a:pt x="31" y="130"/>
                        </a:lnTo>
                        <a:lnTo>
                          <a:pt x="31" y="126"/>
                        </a:lnTo>
                        <a:lnTo>
                          <a:pt x="27" y="126"/>
                        </a:lnTo>
                        <a:lnTo>
                          <a:pt x="27" y="122"/>
                        </a:lnTo>
                        <a:lnTo>
                          <a:pt x="27" y="118"/>
                        </a:lnTo>
                        <a:lnTo>
                          <a:pt x="23" y="118"/>
                        </a:lnTo>
                        <a:lnTo>
                          <a:pt x="23" y="113"/>
                        </a:lnTo>
                        <a:lnTo>
                          <a:pt x="20" y="113"/>
                        </a:lnTo>
                        <a:lnTo>
                          <a:pt x="20" y="109"/>
                        </a:lnTo>
                        <a:lnTo>
                          <a:pt x="16" y="109"/>
                        </a:lnTo>
                        <a:lnTo>
                          <a:pt x="16" y="105"/>
                        </a:lnTo>
                        <a:lnTo>
                          <a:pt x="12" y="105"/>
                        </a:lnTo>
                        <a:lnTo>
                          <a:pt x="12" y="101"/>
                        </a:lnTo>
                        <a:lnTo>
                          <a:pt x="8" y="101"/>
                        </a:lnTo>
                        <a:lnTo>
                          <a:pt x="8" y="97"/>
                        </a:lnTo>
                        <a:lnTo>
                          <a:pt x="4" y="97"/>
                        </a:lnTo>
                        <a:lnTo>
                          <a:pt x="4" y="93"/>
                        </a:lnTo>
                        <a:lnTo>
                          <a:pt x="8" y="93"/>
                        </a:lnTo>
                        <a:lnTo>
                          <a:pt x="4" y="89"/>
                        </a:lnTo>
                        <a:lnTo>
                          <a:pt x="4" y="85"/>
                        </a:lnTo>
                        <a:lnTo>
                          <a:pt x="4" y="81"/>
                        </a:lnTo>
                        <a:lnTo>
                          <a:pt x="0" y="81"/>
                        </a:lnTo>
                        <a:close/>
                      </a:path>
                    </a:pathLst>
                  </a:custGeom>
                  <a:solidFill>
                    <a:srgbClr val="FF0000"/>
                  </a:solidFill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35" name="Freeform 1011">
                    <a:extLst>
                      <a:ext uri="{FF2B5EF4-FFF2-40B4-BE49-F238E27FC236}">
                        <a16:creationId xmlns:a16="http://schemas.microsoft.com/office/drawing/2014/main" id="{F298505F-D11A-F6E9-5426-08844C45CD3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346" y="2284"/>
                    <a:ext cx="72" cy="89"/>
                  </a:xfrm>
                  <a:custGeom>
                    <a:avLst/>
                    <a:gdLst>
                      <a:gd name="T0" fmla="*/ 50 w 73"/>
                      <a:gd name="T1" fmla="*/ 0 h 89"/>
                      <a:gd name="T2" fmla="*/ 46 w 73"/>
                      <a:gd name="T3" fmla="*/ 8 h 89"/>
                      <a:gd name="T4" fmla="*/ 46 w 73"/>
                      <a:gd name="T5" fmla="*/ 16 h 89"/>
                      <a:gd name="T6" fmla="*/ 46 w 73"/>
                      <a:gd name="T7" fmla="*/ 24 h 89"/>
                      <a:gd name="T8" fmla="*/ 46 w 73"/>
                      <a:gd name="T9" fmla="*/ 32 h 89"/>
                      <a:gd name="T10" fmla="*/ 46 w 73"/>
                      <a:gd name="T11" fmla="*/ 40 h 89"/>
                      <a:gd name="T12" fmla="*/ 38 w 73"/>
                      <a:gd name="T13" fmla="*/ 40 h 89"/>
                      <a:gd name="T14" fmla="*/ 38 w 73"/>
                      <a:gd name="T15" fmla="*/ 48 h 89"/>
                      <a:gd name="T16" fmla="*/ 38 w 73"/>
                      <a:gd name="T17" fmla="*/ 56 h 89"/>
                      <a:gd name="T18" fmla="*/ 42 w 73"/>
                      <a:gd name="T19" fmla="*/ 60 h 89"/>
                      <a:gd name="T20" fmla="*/ 46 w 73"/>
                      <a:gd name="T21" fmla="*/ 64 h 89"/>
                      <a:gd name="T22" fmla="*/ 54 w 73"/>
                      <a:gd name="T23" fmla="*/ 64 h 89"/>
                      <a:gd name="T24" fmla="*/ 58 w 73"/>
                      <a:gd name="T25" fmla="*/ 68 h 89"/>
                      <a:gd name="T26" fmla="*/ 61 w 73"/>
                      <a:gd name="T27" fmla="*/ 72 h 89"/>
                      <a:gd name="T28" fmla="*/ 69 w 73"/>
                      <a:gd name="T29" fmla="*/ 72 h 89"/>
                      <a:gd name="T30" fmla="*/ 69 w 73"/>
                      <a:gd name="T31" fmla="*/ 72 h 89"/>
                      <a:gd name="T32" fmla="*/ 73 w 73"/>
                      <a:gd name="T33" fmla="*/ 77 h 89"/>
                      <a:gd name="T34" fmla="*/ 69 w 73"/>
                      <a:gd name="T35" fmla="*/ 81 h 89"/>
                      <a:gd name="T36" fmla="*/ 69 w 73"/>
                      <a:gd name="T37" fmla="*/ 81 h 89"/>
                      <a:gd name="T38" fmla="*/ 73 w 73"/>
                      <a:gd name="T39" fmla="*/ 85 h 89"/>
                      <a:gd name="T40" fmla="*/ 65 w 73"/>
                      <a:gd name="T41" fmla="*/ 89 h 89"/>
                      <a:gd name="T42" fmla="*/ 58 w 73"/>
                      <a:gd name="T43" fmla="*/ 89 h 89"/>
                      <a:gd name="T44" fmla="*/ 54 w 73"/>
                      <a:gd name="T45" fmla="*/ 85 h 89"/>
                      <a:gd name="T46" fmla="*/ 54 w 73"/>
                      <a:gd name="T47" fmla="*/ 85 h 89"/>
                      <a:gd name="T48" fmla="*/ 46 w 73"/>
                      <a:gd name="T49" fmla="*/ 85 h 89"/>
                      <a:gd name="T50" fmla="*/ 38 w 73"/>
                      <a:gd name="T51" fmla="*/ 85 h 89"/>
                      <a:gd name="T52" fmla="*/ 38 w 73"/>
                      <a:gd name="T53" fmla="*/ 85 h 89"/>
                      <a:gd name="T54" fmla="*/ 35 w 73"/>
                      <a:gd name="T55" fmla="*/ 81 h 89"/>
                      <a:gd name="T56" fmla="*/ 35 w 73"/>
                      <a:gd name="T57" fmla="*/ 81 h 89"/>
                      <a:gd name="T58" fmla="*/ 31 w 73"/>
                      <a:gd name="T59" fmla="*/ 85 h 89"/>
                      <a:gd name="T60" fmla="*/ 27 w 73"/>
                      <a:gd name="T61" fmla="*/ 81 h 89"/>
                      <a:gd name="T62" fmla="*/ 23 w 73"/>
                      <a:gd name="T63" fmla="*/ 85 h 89"/>
                      <a:gd name="T64" fmla="*/ 19 w 73"/>
                      <a:gd name="T65" fmla="*/ 81 h 89"/>
                      <a:gd name="T66" fmla="*/ 15 w 73"/>
                      <a:gd name="T67" fmla="*/ 77 h 89"/>
                      <a:gd name="T68" fmla="*/ 15 w 73"/>
                      <a:gd name="T69" fmla="*/ 68 h 89"/>
                      <a:gd name="T70" fmla="*/ 15 w 73"/>
                      <a:gd name="T71" fmla="*/ 60 h 89"/>
                      <a:gd name="T72" fmla="*/ 8 w 73"/>
                      <a:gd name="T73" fmla="*/ 60 h 89"/>
                      <a:gd name="T74" fmla="*/ 8 w 73"/>
                      <a:gd name="T75" fmla="*/ 52 h 89"/>
                      <a:gd name="T76" fmla="*/ 4 w 73"/>
                      <a:gd name="T77" fmla="*/ 48 h 89"/>
                      <a:gd name="T78" fmla="*/ 0 w 73"/>
                      <a:gd name="T79" fmla="*/ 44 h 89"/>
                      <a:gd name="T80" fmla="*/ 4 w 73"/>
                      <a:gd name="T81" fmla="*/ 40 h 89"/>
                      <a:gd name="T82" fmla="*/ 12 w 73"/>
                      <a:gd name="T83" fmla="*/ 40 h 89"/>
                      <a:gd name="T84" fmla="*/ 19 w 73"/>
                      <a:gd name="T85" fmla="*/ 40 h 89"/>
                      <a:gd name="T86" fmla="*/ 23 w 73"/>
                      <a:gd name="T87" fmla="*/ 44 h 89"/>
                      <a:gd name="T88" fmla="*/ 27 w 73"/>
                      <a:gd name="T89" fmla="*/ 48 h 89"/>
                      <a:gd name="T90" fmla="*/ 31 w 73"/>
                      <a:gd name="T91" fmla="*/ 44 h 89"/>
                      <a:gd name="T92" fmla="*/ 27 w 73"/>
                      <a:gd name="T93" fmla="*/ 40 h 89"/>
                      <a:gd name="T94" fmla="*/ 27 w 73"/>
                      <a:gd name="T95" fmla="*/ 36 h 89"/>
                      <a:gd name="T96" fmla="*/ 27 w 73"/>
                      <a:gd name="T97" fmla="*/ 28 h 89"/>
                      <a:gd name="T98" fmla="*/ 27 w 73"/>
                      <a:gd name="T99" fmla="*/ 20 h 89"/>
                      <a:gd name="T100" fmla="*/ 31 w 73"/>
                      <a:gd name="T101" fmla="*/ 16 h 89"/>
                      <a:gd name="T102" fmla="*/ 35 w 73"/>
                      <a:gd name="T103" fmla="*/ 12 h 89"/>
                      <a:gd name="T104" fmla="*/ 38 w 73"/>
                      <a:gd name="T105" fmla="*/ 8 h 89"/>
                      <a:gd name="T106" fmla="*/ 42 w 73"/>
                      <a:gd name="T107" fmla="*/ 4 h 89"/>
                      <a:gd name="T108" fmla="*/ 46 w 73"/>
                      <a:gd name="T109" fmla="*/ 0 h 8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</a:cxnLst>
                    <a:rect l="0" t="0" r="r" b="b"/>
                    <a:pathLst>
                      <a:path w="73" h="89">
                        <a:moveTo>
                          <a:pt x="46" y="0"/>
                        </a:moveTo>
                        <a:lnTo>
                          <a:pt x="50" y="0"/>
                        </a:lnTo>
                        <a:lnTo>
                          <a:pt x="46" y="4"/>
                        </a:lnTo>
                        <a:lnTo>
                          <a:pt x="46" y="8"/>
                        </a:lnTo>
                        <a:lnTo>
                          <a:pt x="46" y="12"/>
                        </a:lnTo>
                        <a:lnTo>
                          <a:pt x="46" y="16"/>
                        </a:lnTo>
                        <a:lnTo>
                          <a:pt x="46" y="20"/>
                        </a:lnTo>
                        <a:lnTo>
                          <a:pt x="46" y="24"/>
                        </a:lnTo>
                        <a:lnTo>
                          <a:pt x="46" y="28"/>
                        </a:lnTo>
                        <a:lnTo>
                          <a:pt x="46" y="32"/>
                        </a:lnTo>
                        <a:lnTo>
                          <a:pt x="46" y="36"/>
                        </a:lnTo>
                        <a:lnTo>
                          <a:pt x="46" y="40"/>
                        </a:lnTo>
                        <a:lnTo>
                          <a:pt x="42" y="40"/>
                        </a:lnTo>
                        <a:lnTo>
                          <a:pt x="38" y="40"/>
                        </a:lnTo>
                        <a:lnTo>
                          <a:pt x="38" y="44"/>
                        </a:lnTo>
                        <a:lnTo>
                          <a:pt x="38" y="48"/>
                        </a:lnTo>
                        <a:lnTo>
                          <a:pt x="38" y="52"/>
                        </a:lnTo>
                        <a:lnTo>
                          <a:pt x="38" y="56"/>
                        </a:lnTo>
                        <a:lnTo>
                          <a:pt x="38" y="60"/>
                        </a:lnTo>
                        <a:lnTo>
                          <a:pt x="42" y="60"/>
                        </a:lnTo>
                        <a:lnTo>
                          <a:pt x="46" y="60"/>
                        </a:lnTo>
                        <a:lnTo>
                          <a:pt x="46" y="64"/>
                        </a:lnTo>
                        <a:lnTo>
                          <a:pt x="50" y="64"/>
                        </a:lnTo>
                        <a:lnTo>
                          <a:pt x="54" y="64"/>
                        </a:lnTo>
                        <a:lnTo>
                          <a:pt x="54" y="68"/>
                        </a:lnTo>
                        <a:lnTo>
                          <a:pt x="58" y="68"/>
                        </a:lnTo>
                        <a:lnTo>
                          <a:pt x="58" y="72"/>
                        </a:lnTo>
                        <a:lnTo>
                          <a:pt x="61" y="72"/>
                        </a:lnTo>
                        <a:lnTo>
                          <a:pt x="65" y="72"/>
                        </a:lnTo>
                        <a:lnTo>
                          <a:pt x="69" y="72"/>
                        </a:lnTo>
                        <a:lnTo>
                          <a:pt x="73" y="72"/>
                        </a:lnTo>
                        <a:lnTo>
                          <a:pt x="69" y="72"/>
                        </a:lnTo>
                        <a:lnTo>
                          <a:pt x="69" y="77"/>
                        </a:lnTo>
                        <a:lnTo>
                          <a:pt x="73" y="77"/>
                        </a:lnTo>
                        <a:lnTo>
                          <a:pt x="69" y="77"/>
                        </a:lnTo>
                        <a:lnTo>
                          <a:pt x="69" y="81"/>
                        </a:lnTo>
                        <a:lnTo>
                          <a:pt x="73" y="81"/>
                        </a:lnTo>
                        <a:lnTo>
                          <a:pt x="69" y="81"/>
                        </a:lnTo>
                        <a:lnTo>
                          <a:pt x="69" y="85"/>
                        </a:lnTo>
                        <a:lnTo>
                          <a:pt x="73" y="85"/>
                        </a:lnTo>
                        <a:lnTo>
                          <a:pt x="69" y="89"/>
                        </a:lnTo>
                        <a:lnTo>
                          <a:pt x="65" y="89"/>
                        </a:lnTo>
                        <a:lnTo>
                          <a:pt x="61" y="89"/>
                        </a:lnTo>
                        <a:lnTo>
                          <a:pt x="58" y="89"/>
                        </a:lnTo>
                        <a:lnTo>
                          <a:pt x="58" y="85"/>
                        </a:lnTo>
                        <a:lnTo>
                          <a:pt x="54" y="85"/>
                        </a:lnTo>
                        <a:lnTo>
                          <a:pt x="54" y="81"/>
                        </a:lnTo>
                        <a:lnTo>
                          <a:pt x="54" y="85"/>
                        </a:lnTo>
                        <a:lnTo>
                          <a:pt x="50" y="85"/>
                        </a:lnTo>
                        <a:lnTo>
                          <a:pt x="46" y="85"/>
                        </a:lnTo>
                        <a:lnTo>
                          <a:pt x="42" y="85"/>
                        </a:lnTo>
                        <a:lnTo>
                          <a:pt x="38" y="85"/>
                        </a:lnTo>
                        <a:lnTo>
                          <a:pt x="38" y="81"/>
                        </a:lnTo>
                        <a:lnTo>
                          <a:pt x="38" y="85"/>
                        </a:lnTo>
                        <a:lnTo>
                          <a:pt x="35" y="85"/>
                        </a:lnTo>
                        <a:lnTo>
                          <a:pt x="35" y="81"/>
                        </a:lnTo>
                        <a:lnTo>
                          <a:pt x="35" y="85"/>
                        </a:lnTo>
                        <a:lnTo>
                          <a:pt x="35" y="81"/>
                        </a:lnTo>
                        <a:lnTo>
                          <a:pt x="35" y="85"/>
                        </a:lnTo>
                        <a:lnTo>
                          <a:pt x="31" y="85"/>
                        </a:lnTo>
                        <a:lnTo>
                          <a:pt x="31" y="81"/>
                        </a:lnTo>
                        <a:lnTo>
                          <a:pt x="27" y="81"/>
                        </a:lnTo>
                        <a:lnTo>
                          <a:pt x="23" y="81"/>
                        </a:lnTo>
                        <a:lnTo>
                          <a:pt x="23" y="85"/>
                        </a:lnTo>
                        <a:lnTo>
                          <a:pt x="23" y="81"/>
                        </a:lnTo>
                        <a:lnTo>
                          <a:pt x="19" y="81"/>
                        </a:lnTo>
                        <a:lnTo>
                          <a:pt x="15" y="81"/>
                        </a:lnTo>
                        <a:lnTo>
                          <a:pt x="15" y="77"/>
                        </a:lnTo>
                        <a:lnTo>
                          <a:pt x="15" y="72"/>
                        </a:lnTo>
                        <a:lnTo>
                          <a:pt x="15" y="68"/>
                        </a:lnTo>
                        <a:lnTo>
                          <a:pt x="15" y="64"/>
                        </a:lnTo>
                        <a:lnTo>
                          <a:pt x="15" y="60"/>
                        </a:lnTo>
                        <a:lnTo>
                          <a:pt x="12" y="60"/>
                        </a:lnTo>
                        <a:lnTo>
                          <a:pt x="8" y="60"/>
                        </a:lnTo>
                        <a:lnTo>
                          <a:pt x="8" y="56"/>
                        </a:lnTo>
                        <a:lnTo>
                          <a:pt x="8" y="52"/>
                        </a:lnTo>
                        <a:lnTo>
                          <a:pt x="4" y="52"/>
                        </a:lnTo>
                        <a:lnTo>
                          <a:pt x="4" y="48"/>
                        </a:lnTo>
                        <a:lnTo>
                          <a:pt x="4" y="44"/>
                        </a:lnTo>
                        <a:lnTo>
                          <a:pt x="0" y="44"/>
                        </a:lnTo>
                        <a:lnTo>
                          <a:pt x="0" y="40"/>
                        </a:lnTo>
                        <a:lnTo>
                          <a:pt x="4" y="40"/>
                        </a:lnTo>
                        <a:lnTo>
                          <a:pt x="8" y="40"/>
                        </a:lnTo>
                        <a:lnTo>
                          <a:pt x="12" y="40"/>
                        </a:lnTo>
                        <a:lnTo>
                          <a:pt x="15" y="40"/>
                        </a:lnTo>
                        <a:lnTo>
                          <a:pt x="19" y="40"/>
                        </a:lnTo>
                        <a:lnTo>
                          <a:pt x="19" y="44"/>
                        </a:lnTo>
                        <a:lnTo>
                          <a:pt x="23" y="44"/>
                        </a:lnTo>
                        <a:lnTo>
                          <a:pt x="23" y="48"/>
                        </a:lnTo>
                        <a:lnTo>
                          <a:pt x="27" y="48"/>
                        </a:lnTo>
                        <a:lnTo>
                          <a:pt x="27" y="44"/>
                        </a:lnTo>
                        <a:lnTo>
                          <a:pt x="31" y="44"/>
                        </a:lnTo>
                        <a:lnTo>
                          <a:pt x="31" y="40"/>
                        </a:lnTo>
                        <a:lnTo>
                          <a:pt x="27" y="40"/>
                        </a:lnTo>
                        <a:lnTo>
                          <a:pt x="31" y="36"/>
                        </a:lnTo>
                        <a:lnTo>
                          <a:pt x="27" y="36"/>
                        </a:lnTo>
                        <a:lnTo>
                          <a:pt x="27" y="32"/>
                        </a:lnTo>
                        <a:lnTo>
                          <a:pt x="27" y="28"/>
                        </a:lnTo>
                        <a:lnTo>
                          <a:pt x="27" y="24"/>
                        </a:lnTo>
                        <a:lnTo>
                          <a:pt x="27" y="20"/>
                        </a:lnTo>
                        <a:lnTo>
                          <a:pt x="31" y="20"/>
                        </a:lnTo>
                        <a:lnTo>
                          <a:pt x="31" y="16"/>
                        </a:lnTo>
                        <a:lnTo>
                          <a:pt x="35" y="16"/>
                        </a:lnTo>
                        <a:lnTo>
                          <a:pt x="35" y="12"/>
                        </a:lnTo>
                        <a:lnTo>
                          <a:pt x="38" y="12"/>
                        </a:lnTo>
                        <a:lnTo>
                          <a:pt x="38" y="8"/>
                        </a:lnTo>
                        <a:lnTo>
                          <a:pt x="42" y="8"/>
                        </a:lnTo>
                        <a:lnTo>
                          <a:pt x="42" y="4"/>
                        </a:lnTo>
                        <a:lnTo>
                          <a:pt x="46" y="4"/>
                        </a:lnTo>
                        <a:lnTo>
                          <a:pt x="46" y="0"/>
                        </a:lnTo>
                        <a:close/>
                      </a:path>
                    </a:pathLst>
                  </a:custGeom>
                  <a:solidFill>
                    <a:srgbClr val="FF0000"/>
                  </a:solidFill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36" name="Freeform 1012">
                    <a:extLst>
                      <a:ext uri="{FF2B5EF4-FFF2-40B4-BE49-F238E27FC236}">
                        <a16:creationId xmlns:a16="http://schemas.microsoft.com/office/drawing/2014/main" id="{2B73DA85-9542-B3FF-186A-DAC7C01CCDA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626" y="2392"/>
                    <a:ext cx="449" cy="231"/>
                  </a:xfrm>
                  <a:custGeom>
                    <a:avLst/>
                    <a:gdLst>
                      <a:gd name="T0" fmla="*/ 314 w 449"/>
                      <a:gd name="T1" fmla="*/ 16 h 231"/>
                      <a:gd name="T2" fmla="*/ 341 w 449"/>
                      <a:gd name="T3" fmla="*/ 12 h 231"/>
                      <a:gd name="T4" fmla="*/ 357 w 449"/>
                      <a:gd name="T5" fmla="*/ 16 h 231"/>
                      <a:gd name="T6" fmla="*/ 380 w 449"/>
                      <a:gd name="T7" fmla="*/ 16 h 231"/>
                      <a:gd name="T8" fmla="*/ 399 w 449"/>
                      <a:gd name="T9" fmla="*/ 32 h 231"/>
                      <a:gd name="T10" fmla="*/ 414 w 449"/>
                      <a:gd name="T11" fmla="*/ 48 h 231"/>
                      <a:gd name="T12" fmla="*/ 429 w 449"/>
                      <a:gd name="T13" fmla="*/ 61 h 231"/>
                      <a:gd name="T14" fmla="*/ 441 w 449"/>
                      <a:gd name="T15" fmla="*/ 77 h 231"/>
                      <a:gd name="T16" fmla="*/ 437 w 449"/>
                      <a:gd name="T17" fmla="*/ 89 h 231"/>
                      <a:gd name="T18" fmla="*/ 445 w 449"/>
                      <a:gd name="T19" fmla="*/ 109 h 231"/>
                      <a:gd name="T20" fmla="*/ 433 w 449"/>
                      <a:gd name="T21" fmla="*/ 117 h 231"/>
                      <a:gd name="T22" fmla="*/ 429 w 449"/>
                      <a:gd name="T23" fmla="*/ 138 h 231"/>
                      <a:gd name="T24" fmla="*/ 414 w 449"/>
                      <a:gd name="T25" fmla="*/ 142 h 231"/>
                      <a:gd name="T26" fmla="*/ 391 w 449"/>
                      <a:gd name="T27" fmla="*/ 129 h 231"/>
                      <a:gd name="T28" fmla="*/ 364 w 449"/>
                      <a:gd name="T29" fmla="*/ 138 h 231"/>
                      <a:gd name="T30" fmla="*/ 353 w 449"/>
                      <a:gd name="T31" fmla="*/ 146 h 231"/>
                      <a:gd name="T32" fmla="*/ 330 w 449"/>
                      <a:gd name="T33" fmla="*/ 150 h 231"/>
                      <a:gd name="T34" fmla="*/ 311 w 449"/>
                      <a:gd name="T35" fmla="*/ 150 h 231"/>
                      <a:gd name="T36" fmla="*/ 288 w 449"/>
                      <a:gd name="T37" fmla="*/ 146 h 231"/>
                      <a:gd name="T38" fmla="*/ 261 w 449"/>
                      <a:gd name="T39" fmla="*/ 150 h 231"/>
                      <a:gd name="T40" fmla="*/ 257 w 449"/>
                      <a:gd name="T41" fmla="*/ 174 h 231"/>
                      <a:gd name="T42" fmla="*/ 249 w 449"/>
                      <a:gd name="T43" fmla="*/ 202 h 231"/>
                      <a:gd name="T44" fmla="*/ 226 w 449"/>
                      <a:gd name="T45" fmla="*/ 198 h 231"/>
                      <a:gd name="T46" fmla="*/ 211 w 449"/>
                      <a:gd name="T47" fmla="*/ 194 h 231"/>
                      <a:gd name="T48" fmla="*/ 207 w 449"/>
                      <a:gd name="T49" fmla="*/ 170 h 231"/>
                      <a:gd name="T50" fmla="*/ 188 w 449"/>
                      <a:gd name="T51" fmla="*/ 150 h 231"/>
                      <a:gd name="T52" fmla="*/ 165 w 449"/>
                      <a:gd name="T53" fmla="*/ 133 h 231"/>
                      <a:gd name="T54" fmla="*/ 153 w 449"/>
                      <a:gd name="T55" fmla="*/ 154 h 231"/>
                      <a:gd name="T56" fmla="*/ 146 w 449"/>
                      <a:gd name="T57" fmla="*/ 182 h 231"/>
                      <a:gd name="T58" fmla="*/ 146 w 449"/>
                      <a:gd name="T59" fmla="*/ 218 h 231"/>
                      <a:gd name="T60" fmla="*/ 127 w 449"/>
                      <a:gd name="T61" fmla="*/ 227 h 231"/>
                      <a:gd name="T62" fmla="*/ 119 w 449"/>
                      <a:gd name="T63" fmla="*/ 202 h 231"/>
                      <a:gd name="T64" fmla="*/ 96 w 449"/>
                      <a:gd name="T65" fmla="*/ 190 h 231"/>
                      <a:gd name="T66" fmla="*/ 69 w 449"/>
                      <a:gd name="T67" fmla="*/ 198 h 231"/>
                      <a:gd name="T68" fmla="*/ 46 w 449"/>
                      <a:gd name="T69" fmla="*/ 202 h 231"/>
                      <a:gd name="T70" fmla="*/ 27 w 449"/>
                      <a:gd name="T71" fmla="*/ 190 h 231"/>
                      <a:gd name="T72" fmla="*/ 4 w 449"/>
                      <a:gd name="T73" fmla="*/ 174 h 231"/>
                      <a:gd name="T74" fmla="*/ 15 w 449"/>
                      <a:gd name="T75" fmla="*/ 162 h 231"/>
                      <a:gd name="T76" fmla="*/ 31 w 449"/>
                      <a:gd name="T77" fmla="*/ 150 h 231"/>
                      <a:gd name="T78" fmla="*/ 46 w 449"/>
                      <a:gd name="T79" fmla="*/ 138 h 231"/>
                      <a:gd name="T80" fmla="*/ 69 w 449"/>
                      <a:gd name="T81" fmla="*/ 117 h 231"/>
                      <a:gd name="T82" fmla="*/ 88 w 449"/>
                      <a:gd name="T83" fmla="*/ 117 h 231"/>
                      <a:gd name="T84" fmla="*/ 84 w 449"/>
                      <a:gd name="T85" fmla="*/ 93 h 231"/>
                      <a:gd name="T86" fmla="*/ 69 w 449"/>
                      <a:gd name="T87" fmla="*/ 69 h 231"/>
                      <a:gd name="T88" fmla="*/ 46 w 449"/>
                      <a:gd name="T89" fmla="*/ 57 h 231"/>
                      <a:gd name="T90" fmla="*/ 38 w 449"/>
                      <a:gd name="T91" fmla="*/ 36 h 231"/>
                      <a:gd name="T92" fmla="*/ 54 w 449"/>
                      <a:gd name="T93" fmla="*/ 28 h 231"/>
                      <a:gd name="T94" fmla="*/ 73 w 449"/>
                      <a:gd name="T95" fmla="*/ 32 h 231"/>
                      <a:gd name="T96" fmla="*/ 96 w 449"/>
                      <a:gd name="T97" fmla="*/ 44 h 231"/>
                      <a:gd name="T98" fmla="*/ 111 w 449"/>
                      <a:gd name="T99" fmla="*/ 44 h 231"/>
                      <a:gd name="T100" fmla="*/ 134 w 449"/>
                      <a:gd name="T101" fmla="*/ 36 h 231"/>
                      <a:gd name="T102" fmla="*/ 165 w 449"/>
                      <a:gd name="T103" fmla="*/ 40 h 231"/>
                      <a:gd name="T104" fmla="*/ 196 w 449"/>
                      <a:gd name="T105" fmla="*/ 36 h 231"/>
                      <a:gd name="T106" fmla="*/ 215 w 449"/>
                      <a:gd name="T107" fmla="*/ 20 h 231"/>
                      <a:gd name="T108" fmla="*/ 245 w 449"/>
                      <a:gd name="T109" fmla="*/ 8 h 231"/>
                      <a:gd name="T110" fmla="*/ 268 w 449"/>
                      <a:gd name="T111" fmla="*/ 8 h 231"/>
                      <a:gd name="T112" fmla="*/ 299 w 449"/>
                      <a:gd name="T113" fmla="*/ 0 h 2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449" h="231">
                        <a:moveTo>
                          <a:pt x="299" y="0"/>
                        </a:moveTo>
                        <a:lnTo>
                          <a:pt x="303" y="0"/>
                        </a:lnTo>
                        <a:lnTo>
                          <a:pt x="303" y="4"/>
                        </a:lnTo>
                        <a:lnTo>
                          <a:pt x="307" y="4"/>
                        </a:lnTo>
                        <a:lnTo>
                          <a:pt x="311" y="4"/>
                        </a:lnTo>
                        <a:lnTo>
                          <a:pt x="311" y="8"/>
                        </a:lnTo>
                        <a:lnTo>
                          <a:pt x="311" y="12"/>
                        </a:lnTo>
                        <a:lnTo>
                          <a:pt x="314" y="12"/>
                        </a:lnTo>
                        <a:lnTo>
                          <a:pt x="314" y="16"/>
                        </a:lnTo>
                        <a:lnTo>
                          <a:pt x="314" y="20"/>
                        </a:lnTo>
                        <a:lnTo>
                          <a:pt x="318" y="20"/>
                        </a:lnTo>
                        <a:lnTo>
                          <a:pt x="318" y="16"/>
                        </a:lnTo>
                        <a:lnTo>
                          <a:pt x="322" y="16"/>
                        </a:lnTo>
                        <a:lnTo>
                          <a:pt x="326" y="16"/>
                        </a:lnTo>
                        <a:lnTo>
                          <a:pt x="330" y="16"/>
                        </a:lnTo>
                        <a:lnTo>
                          <a:pt x="334" y="16"/>
                        </a:lnTo>
                        <a:lnTo>
                          <a:pt x="337" y="16"/>
                        </a:lnTo>
                        <a:lnTo>
                          <a:pt x="341" y="12"/>
                        </a:lnTo>
                        <a:lnTo>
                          <a:pt x="345" y="12"/>
                        </a:lnTo>
                        <a:lnTo>
                          <a:pt x="345" y="16"/>
                        </a:lnTo>
                        <a:lnTo>
                          <a:pt x="349" y="16"/>
                        </a:lnTo>
                        <a:lnTo>
                          <a:pt x="349" y="12"/>
                        </a:lnTo>
                        <a:lnTo>
                          <a:pt x="353" y="12"/>
                        </a:lnTo>
                        <a:lnTo>
                          <a:pt x="353" y="16"/>
                        </a:lnTo>
                        <a:lnTo>
                          <a:pt x="353" y="12"/>
                        </a:lnTo>
                        <a:lnTo>
                          <a:pt x="357" y="12"/>
                        </a:lnTo>
                        <a:lnTo>
                          <a:pt x="357" y="16"/>
                        </a:lnTo>
                        <a:lnTo>
                          <a:pt x="360" y="16"/>
                        </a:lnTo>
                        <a:lnTo>
                          <a:pt x="360" y="20"/>
                        </a:lnTo>
                        <a:lnTo>
                          <a:pt x="364" y="20"/>
                        </a:lnTo>
                        <a:lnTo>
                          <a:pt x="364" y="16"/>
                        </a:lnTo>
                        <a:lnTo>
                          <a:pt x="368" y="16"/>
                        </a:lnTo>
                        <a:lnTo>
                          <a:pt x="372" y="16"/>
                        </a:lnTo>
                        <a:lnTo>
                          <a:pt x="376" y="16"/>
                        </a:lnTo>
                        <a:lnTo>
                          <a:pt x="376" y="20"/>
                        </a:lnTo>
                        <a:lnTo>
                          <a:pt x="380" y="16"/>
                        </a:lnTo>
                        <a:lnTo>
                          <a:pt x="380" y="20"/>
                        </a:lnTo>
                        <a:lnTo>
                          <a:pt x="383" y="20"/>
                        </a:lnTo>
                        <a:lnTo>
                          <a:pt x="383" y="24"/>
                        </a:lnTo>
                        <a:lnTo>
                          <a:pt x="387" y="24"/>
                        </a:lnTo>
                        <a:lnTo>
                          <a:pt x="391" y="24"/>
                        </a:lnTo>
                        <a:lnTo>
                          <a:pt x="395" y="24"/>
                        </a:lnTo>
                        <a:lnTo>
                          <a:pt x="399" y="24"/>
                        </a:lnTo>
                        <a:lnTo>
                          <a:pt x="399" y="28"/>
                        </a:lnTo>
                        <a:lnTo>
                          <a:pt x="399" y="32"/>
                        </a:lnTo>
                        <a:lnTo>
                          <a:pt x="403" y="32"/>
                        </a:lnTo>
                        <a:lnTo>
                          <a:pt x="406" y="36"/>
                        </a:lnTo>
                        <a:lnTo>
                          <a:pt x="406" y="32"/>
                        </a:lnTo>
                        <a:lnTo>
                          <a:pt x="410" y="32"/>
                        </a:lnTo>
                        <a:lnTo>
                          <a:pt x="410" y="36"/>
                        </a:lnTo>
                        <a:lnTo>
                          <a:pt x="414" y="36"/>
                        </a:lnTo>
                        <a:lnTo>
                          <a:pt x="414" y="40"/>
                        </a:lnTo>
                        <a:lnTo>
                          <a:pt x="414" y="44"/>
                        </a:lnTo>
                        <a:lnTo>
                          <a:pt x="414" y="48"/>
                        </a:lnTo>
                        <a:lnTo>
                          <a:pt x="418" y="48"/>
                        </a:lnTo>
                        <a:lnTo>
                          <a:pt x="414" y="48"/>
                        </a:lnTo>
                        <a:lnTo>
                          <a:pt x="418" y="48"/>
                        </a:lnTo>
                        <a:lnTo>
                          <a:pt x="418" y="53"/>
                        </a:lnTo>
                        <a:lnTo>
                          <a:pt x="422" y="53"/>
                        </a:lnTo>
                        <a:lnTo>
                          <a:pt x="426" y="53"/>
                        </a:lnTo>
                        <a:lnTo>
                          <a:pt x="426" y="57"/>
                        </a:lnTo>
                        <a:lnTo>
                          <a:pt x="429" y="57"/>
                        </a:lnTo>
                        <a:lnTo>
                          <a:pt x="429" y="61"/>
                        </a:lnTo>
                        <a:lnTo>
                          <a:pt x="433" y="61"/>
                        </a:lnTo>
                        <a:lnTo>
                          <a:pt x="433" y="65"/>
                        </a:lnTo>
                        <a:lnTo>
                          <a:pt x="433" y="69"/>
                        </a:lnTo>
                        <a:lnTo>
                          <a:pt x="437" y="69"/>
                        </a:lnTo>
                        <a:lnTo>
                          <a:pt x="437" y="73"/>
                        </a:lnTo>
                        <a:lnTo>
                          <a:pt x="441" y="73"/>
                        </a:lnTo>
                        <a:lnTo>
                          <a:pt x="441" y="77"/>
                        </a:lnTo>
                        <a:lnTo>
                          <a:pt x="437" y="77"/>
                        </a:lnTo>
                        <a:lnTo>
                          <a:pt x="441" y="77"/>
                        </a:lnTo>
                        <a:lnTo>
                          <a:pt x="437" y="77"/>
                        </a:lnTo>
                        <a:lnTo>
                          <a:pt x="441" y="81"/>
                        </a:lnTo>
                        <a:lnTo>
                          <a:pt x="437" y="81"/>
                        </a:lnTo>
                        <a:lnTo>
                          <a:pt x="437" y="85"/>
                        </a:lnTo>
                        <a:lnTo>
                          <a:pt x="433" y="85"/>
                        </a:lnTo>
                        <a:lnTo>
                          <a:pt x="429" y="85"/>
                        </a:lnTo>
                        <a:lnTo>
                          <a:pt x="429" y="89"/>
                        </a:lnTo>
                        <a:lnTo>
                          <a:pt x="433" y="89"/>
                        </a:lnTo>
                        <a:lnTo>
                          <a:pt x="437" y="89"/>
                        </a:lnTo>
                        <a:lnTo>
                          <a:pt x="441" y="89"/>
                        </a:lnTo>
                        <a:lnTo>
                          <a:pt x="445" y="89"/>
                        </a:lnTo>
                        <a:lnTo>
                          <a:pt x="445" y="93"/>
                        </a:lnTo>
                        <a:lnTo>
                          <a:pt x="449" y="93"/>
                        </a:lnTo>
                        <a:lnTo>
                          <a:pt x="449" y="97"/>
                        </a:lnTo>
                        <a:lnTo>
                          <a:pt x="449" y="101"/>
                        </a:lnTo>
                        <a:lnTo>
                          <a:pt x="445" y="101"/>
                        </a:lnTo>
                        <a:lnTo>
                          <a:pt x="445" y="105"/>
                        </a:lnTo>
                        <a:lnTo>
                          <a:pt x="445" y="109"/>
                        </a:lnTo>
                        <a:lnTo>
                          <a:pt x="441" y="109"/>
                        </a:lnTo>
                        <a:lnTo>
                          <a:pt x="441" y="113"/>
                        </a:lnTo>
                        <a:lnTo>
                          <a:pt x="441" y="117"/>
                        </a:lnTo>
                        <a:lnTo>
                          <a:pt x="445" y="117"/>
                        </a:lnTo>
                        <a:lnTo>
                          <a:pt x="441" y="117"/>
                        </a:lnTo>
                        <a:lnTo>
                          <a:pt x="437" y="117"/>
                        </a:lnTo>
                        <a:lnTo>
                          <a:pt x="437" y="113"/>
                        </a:lnTo>
                        <a:lnTo>
                          <a:pt x="433" y="113"/>
                        </a:lnTo>
                        <a:lnTo>
                          <a:pt x="433" y="117"/>
                        </a:lnTo>
                        <a:lnTo>
                          <a:pt x="433" y="121"/>
                        </a:lnTo>
                        <a:lnTo>
                          <a:pt x="429" y="125"/>
                        </a:lnTo>
                        <a:lnTo>
                          <a:pt x="429" y="129"/>
                        </a:lnTo>
                        <a:lnTo>
                          <a:pt x="433" y="129"/>
                        </a:lnTo>
                        <a:lnTo>
                          <a:pt x="429" y="129"/>
                        </a:lnTo>
                        <a:lnTo>
                          <a:pt x="429" y="133"/>
                        </a:lnTo>
                        <a:lnTo>
                          <a:pt x="426" y="133"/>
                        </a:lnTo>
                        <a:lnTo>
                          <a:pt x="429" y="133"/>
                        </a:lnTo>
                        <a:lnTo>
                          <a:pt x="429" y="138"/>
                        </a:lnTo>
                        <a:lnTo>
                          <a:pt x="429" y="142"/>
                        </a:lnTo>
                        <a:lnTo>
                          <a:pt x="426" y="142"/>
                        </a:lnTo>
                        <a:lnTo>
                          <a:pt x="426" y="146"/>
                        </a:lnTo>
                        <a:lnTo>
                          <a:pt x="426" y="150"/>
                        </a:lnTo>
                        <a:lnTo>
                          <a:pt x="422" y="150"/>
                        </a:lnTo>
                        <a:lnTo>
                          <a:pt x="418" y="150"/>
                        </a:lnTo>
                        <a:lnTo>
                          <a:pt x="418" y="146"/>
                        </a:lnTo>
                        <a:lnTo>
                          <a:pt x="414" y="146"/>
                        </a:lnTo>
                        <a:lnTo>
                          <a:pt x="414" y="142"/>
                        </a:lnTo>
                        <a:lnTo>
                          <a:pt x="410" y="142"/>
                        </a:lnTo>
                        <a:lnTo>
                          <a:pt x="406" y="142"/>
                        </a:lnTo>
                        <a:lnTo>
                          <a:pt x="403" y="142"/>
                        </a:lnTo>
                        <a:lnTo>
                          <a:pt x="399" y="142"/>
                        </a:lnTo>
                        <a:lnTo>
                          <a:pt x="399" y="138"/>
                        </a:lnTo>
                        <a:lnTo>
                          <a:pt x="395" y="138"/>
                        </a:lnTo>
                        <a:lnTo>
                          <a:pt x="391" y="138"/>
                        </a:lnTo>
                        <a:lnTo>
                          <a:pt x="391" y="133"/>
                        </a:lnTo>
                        <a:lnTo>
                          <a:pt x="391" y="129"/>
                        </a:lnTo>
                        <a:lnTo>
                          <a:pt x="387" y="129"/>
                        </a:lnTo>
                        <a:lnTo>
                          <a:pt x="383" y="129"/>
                        </a:lnTo>
                        <a:lnTo>
                          <a:pt x="380" y="129"/>
                        </a:lnTo>
                        <a:lnTo>
                          <a:pt x="380" y="133"/>
                        </a:lnTo>
                        <a:lnTo>
                          <a:pt x="376" y="133"/>
                        </a:lnTo>
                        <a:lnTo>
                          <a:pt x="372" y="133"/>
                        </a:lnTo>
                        <a:lnTo>
                          <a:pt x="372" y="138"/>
                        </a:lnTo>
                        <a:lnTo>
                          <a:pt x="368" y="138"/>
                        </a:lnTo>
                        <a:lnTo>
                          <a:pt x="364" y="138"/>
                        </a:lnTo>
                        <a:lnTo>
                          <a:pt x="364" y="142"/>
                        </a:lnTo>
                        <a:lnTo>
                          <a:pt x="364" y="146"/>
                        </a:lnTo>
                        <a:lnTo>
                          <a:pt x="364" y="142"/>
                        </a:lnTo>
                        <a:lnTo>
                          <a:pt x="360" y="142"/>
                        </a:lnTo>
                        <a:lnTo>
                          <a:pt x="360" y="146"/>
                        </a:lnTo>
                        <a:lnTo>
                          <a:pt x="357" y="146"/>
                        </a:lnTo>
                        <a:lnTo>
                          <a:pt x="357" y="150"/>
                        </a:lnTo>
                        <a:lnTo>
                          <a:pt x="353" y="150"/>
                        </a:lnTo>
                        <a:lnTo>
                          <a:pt x="353" y="146"/>
                        </a:lnTo>
                        <a:lnTo>
                          <a:pt x="349" y="146"/>
                        </a:lnTo>
                        <a:lnTo>
                          <a:pt x="345" y="146"/>
                        </a:lnTo>
                        <a:lnTo>
                          <a:pt x="341" y="146"/>
                        </a:lnTo>
                        <a:lnTo>
                          <a:pt x="337" y="146"/>
                        </a:lnTo>
                        <a:lnTo>
                          <a:pt x="334" y="142"/>
                        </a:lnTo>
                        <a:lnTo>
                          <a:pt x="330" y="142"/>
                        </a:lnTo>
                        <a:lnTo>
                          <a:pt x="334" y="146"/>
                        </a:lnTo>
                        <a:lnTo>
                          <a:pt x="330" y="146"/>
                        </a:lnTo>
                        <a:lnTo>
                          <a:pt x="330" y="150"/>
                        </a:lnTo>
                        <a:lnTo>
                          <a:pt x="326" y="150"/>
                        </a:lnTo>
                        <a:lnTo>
                          <a:pt x="326" y="154"/>
                        </a:lnTo>
                        <a:lnTo>
                          <a:pt x="322" y="154"/>
                        </a:lnTo>
                        <a:lnTo>
                          <a:pt x="322" y="158"/>
                        </a:lnTo>
                        <a:lnTo>
                          <a:pt x="318" y="158"/>
                        </a:lnTo>
                        <a:lnTo>
                          <a:pt x="318" y="154"/>
                        </a:lnTo>
                        <a:lnTo>
                          <a:pt x="314" y="154"/>
                        </a:lnTo>
                        <a:lnTo>
                          <a:pt x="314" y="150"/>
                        </a:lnTo>
                        <a:lnTo>
                          <a:pt x="311" y="150"/>
                        </a:lnTo>
                        <a:lnTo>
                          <a:pt x="307" y="150"/>
                        </a:lnTo>
                        <a:lnTo>
                          <a:pt x="303" y="150"/>
                        </a:lnTo>
                        <a:lnTo>
                          <a:pt x="299" y="150"/>
                        </a:lnTo>
                        <a:lnTo>
                          <a:pt x="299" y="154"/>
                        </a:lnTo>
                        <a:lnTo>
                          <a:pt x="295" y="154"/>
                        </a:lnTo>
                        <a:lnTo>
                          <a:pt x="295" y="150"/>
                        </a:lnTo>
                        <a:lnTo>
                          <a:pt x="291" y="150"/>
                        </a:lnTo>
                        <a:lnTo>
                          <a:pt x="288" y="150"/>
                        </a:lnTo>
                        <a:lnTo>
                          <a:pt x="288" y="146"/>
                        </a:lnTo>
                        <a:lnTo>
                          <a:pt x="284" y="146"/>
                        </a:lnTo>
                        <a:lnTo>
                          <a:pt x="280" y="146"/>
                        </a:lnTo>
                        <a:lnTo>
                          <a:pt x="276" y="146"/>
                        </a:lnTo>
                        <a:lnTo>
                          <a:pt x="272" y="146"/>
                        </a:lnTo>
                        <a:lnTo>
                          <a:pt x="272" y="142"/>
                        </a:lnTo>
                        <a:lnTo>
                          <a:pt x="268" y="142"/>
                        </a:lnTo>
                        <a:lnTo>
                          <a:pt x="268" y="146"/>
                        </a:lnTo>
                        <a:lnTo>
                          <a:pt x="265" y="146"/>
                        </a:lnTo>
                        <a:lnTo>
                          <a:pt x="261" y="150"/>
                        </a:lnTo>
                        <a:lnTo>
                          <a:pt x="261" y="154"/>
                        </a:lnTo>
                        <a:lnTo>
                          <a:pt x="257" y="154"/>
                        </a:lnTo>
                        <a:lnTo>
                          <a:pt x="257" y="158"/>
                        </a:lnTo>
                        <a:lnTo>
                          <a:pt x="253" y="158"/>
                        </a:lnTo>
                        <a:lnTo>
                          <a:pt x="257" y="158"/>
                        </a:lnTo>
                        <a:lnTo>
                          <a:pt x="257" y="162"/>
                        </a:lnTo>
                        <a:lnTo>
                          <a:pt x="257" y="166"/>
                        </a:lnTo>
                        <a:lnTo>
                          <a:pt x="257" y="170"/>
                        </a:lnTo>
                        <a:lnTo>
                          <a:pt x="257" y="174"/>
                        </a:lnTo>
                        <a:lnTo>
                          <a:pt x="257" y="178"/>
                        </a:lnTo>
                        <a:lnTo>
                          <a:pt x="257" y="182"/>
                        </a:lnTo>
                        <a:lnTo>
                          <a:pt x="257" y="186"/>
                        </a:lnTo>
                        <a:lnTo>
                          <a:pt x="257" y="190"/>
                        </a:lnTo>
                        <a:lnTo>
                          <a:pt x="257" y="194"/>
                        </a:lnTo>
                        <a:lnTo>
                          <a:pt x="253" y="194"/>
                        </a:lnTo>
                        <a:lnTo>
                          <a:pt x="253" y="198"/>
                        </a:lnTo>
                        <a:lnTo>
                          <a:pt x="249" y="198"/>
                        </a:lnTo>
                        <a:lnTo>
                          <a:pt x="249" y="202"/>
                        </a:lnTo>
                        <a:lnTo>
                          <a:pt x="245" y="202"/>
                        </a:lnTo>
                        <a:lnTo>
                          <a:pt x="242" y="202"/>
                        </a:lnTo>
                        <a:lnTo>
                          <a:pt x="242" y="198"/>
                        </a:lnTo>
                        <a:lnTo>
                          <a:pt x="238" y="198"/>
                        </a:lnTo>
                        <a:lnTo>
                          <a:pt x="234" y="198"/>
                        </a:lnTo>
                        <a:lnTo>
                          <a:pt x="230" y="198"/>
                        </a:lnTo>
                        <a:lnTo>
                          <a:pt x="226" y="198"/>
                        </a:lnTo>
                        <a:lnTo>
                          <a:pt x="222" y="198"/>
                        </a:lnTo>
                        <a:lnTo>
                          <a:pt x="226" y="198"/>
                        </a:lnTo>
                        <a:lnTo>
                          <a:pt x="226" y="202"/>
                        </a:lnTo>
                        <a:lnTo>
                          <a:pt x="222" y="202"/>
                        </a:lnTo>
                        <a:lnTo>
                          <a:pt x="222" y="206"/>
                        </a:lnTo>
                        <a:lnTo>
                          <a:pt x="219" y="206"/>
                        </a:lnTo>
                        <a:lnTo>
                          <a:pt x="215" y="206"/>
                        </a:lnTo>
                        <a:lnTo>
                          <a:pt x="211" y="206"/>
                        </a:lnTo>
                        <a:lnTo>
                          <a:pt x="211" y="202"/>
                        </a:lnTo>
                        <a:lnTo>
                          <a:pt x="211" y="198"/>
                        </a:lnTo>
                        <a:lnTo>
                          <a:pt x="211" y="194"/>
                        </a:lnTo>
                        <a:lnTo>
                          <a:pt x="207" y="194"/>
                        </a:lnTo>
                        <a:lnTo>
                          <a:pt x="207" y="190"/>
                        </a:lnTo>
                        <a:lnTo>
                          <a:pt x="207" y="186"/>
                        </a:lnTo>
                        <a:lnTo>
                          <a:pt x="203" y="186"/>
                        </a:lnTo>
                        <a:lnTo>
                          <a:pt x="203" y="182"/>
                        </a:lnTo>
                        <a:lnTo>
                          <a:pt x="207" y="178"/>
                        </a:lnTo>
                        <a:lnTo>
                          <a:pt x="207" y="174"/>
                        </a:lnTo>
                        <a:lnTo>
                          <a:pt x="203" y="174"/>
                        </a:lnTo>
                        <a:lnTo>
                          <a:pt x="207" y="170"/>
                        </a:lnTo>
                        <a:lnTo>
                          <a:pt x="203" y="166"/>
                        </a:lnTo>
                        <a:lnTo>
                          <a:pt x="203" y="162"/>
                        </a:lnTo>
                        <a:lnTo>
                          <a:pt x="199" y="162"/>
                        </a:lnTo>
                        <a:lnTo>
                          <a:pt x="196" y="162"/>
                        </a:lnTo>
                        <a:lnTo>
                          <a:pt x="196" y="158"/>
                        </a:lnTo>
                        <a:lnTo>
                          <a:pt x="192" y="158"/>
                        </a:lnTo>
                        <a:lnTo>
                          <a:pt x="192" y="154"/>
                        </a:lnTo>
                        <a:lnTo>
                          <a:pt x="188" y="154"/>
                        </a:lnTo>
                        <a:lnTo>
                          <a:pt x="188" y="150"/>
                        </a:lnTo>
                        <a:lnTo>
                          <a:pt x="184" y="150"/>
                        </a:lnTo>
                        <a:lnTo>
                          <a:pt x="184" y="146"/>
                        </a:lnTo>
                        <a:lnTo>
                          <a:pt x="180" y="146"/>
                        </a:lnTo>
                        <a:lnTo>
                          <a:pt x="180" y="142"/>
                        </a:lnTo>
                        <a:lnTo>
                          <a:pt x="176" y="142"/>
                        </a:lnTo>
                        <a:lnTo>
                          <a:pt x="173" y="142"/>
                        </a:lnTo>
                        <a:lnTo>
                          <a:pt x="173" y="138"/>
                        </a:lnTo>
                        <a:lnTo>
                          <a:pt x="169" y="133"/>
                        </a:lnTo>
                        <a:lnTo>
                          <a:pt x="165" y="133"/>
                        </a:lnTo>
                        <a:lnTo>
                          <a:pt x="165" y="138"/>
                        </a:lnTo>
                        <a:lnTo>
                          <a:pt x="165" y="142"/>
                        </a:lnTo>
                        <a:lnTo>
                          <a:pt x="161" y="142"/>
                        </a:lnTo>
                        <a:lnTo>
                          <a:pt x="161" y="146"/>
                        </a:lnTo>
                        <a:lnTo>
                          <a:pt x="161" y="150"/>
                        </a:lnTo>
                        <a:lnTo>
                          <a:pt x="157" y="154"/>
                        </a:lnTo>
                        <a:lnTo>
                          <a:pt x="157" y="150"/>
                        </a:lnTo>
                        <a:lnTo>
                          <a:pt x="153" y="150"/>
                        </a:lnTo>
                        <a:lnTo>
                          <a:pt x="153" y="154"/>
                        </a:lnTo>
                        <a:lnTo>
                          <a:pt x="153" y="158"/>
                        </a:lnTo>
                        <a:lnTo>
                          <a:pt x="153" y="162"/>
                        </a:lnTo>
                        <a:lnTo>
                          <a:pt x="153" y="166"/>
                        </a:lnTo>
                        <a:lnTo>
                          <a:pt x="153" y="170"/>
                        </a:lnTo>
                        <a:lnTo>
                          <a:pt x="153" y="174"/>
                        </a:lnTo>
                        <a:lnTo>
                          <a:pt x="153" y="178"/>
                        </a:lnTo>
                        <a:lnTo>
                          <a:pt x="150" y="178"/>
                        </a:lnTo>
                        <a:lnTo>
                          <a:pt x="150" y="182"/>
                        </a:lnTo>
                        <a:lnTo>
                          <a:pt x="146" y="182"/>
                        </a:lnTo>
                        <a:lnTo>
                          <a:pt x="146" y="186"/>
                        </a:lnTo>
                        <a:lnTo>
                          <a:pt x="146" y="190"/>
                        </a:lnTo>
                        <a:lnTo>
                          <a:pt x="146" y="194"/>
                        </a:lnTo>
                        <a:lnTo>
                          <a:pt x="146" y="198"/>
                        </a:lnTo>
                        <a:lnTo>
                          <a:pt x="146" y="202"/>
                        </a:lnTo>
                        <a:lnTo>
                          <a:pt x="146" y="206"/>
                        </a:lnTo>
                        <a:lnTo>
                          <a:pt x="146" y="210"/>
                        </a:lnTo>
                        <a:lnTo>
                          <a:pt x="146" y="214"/>
                        </a:lnTo>
                        <a:lnTo>
                          <a:pt x="146" y="218"/>
                        </a:lnTo>
                        <a:lnTo>
                          <a:pt x="146" y="223"/>
                        </a:lnTo>
                        <a:lnTo>
                          <a:pt x="146" y="227"/>
                        </a:lnTo>
                        <a:lnTo>
                          <a:pt x="142" y="227"/>
                        </a:lnTo>
                        <a:lnTo>
                          <a:pt x="142" y="231"/>
                        </a:lnTo>
                        <a:lnTo>
                          <a:pt x="138" y="231"/>
                        </a:lnTo>
                        <a:lnTo>
                          <a:pt x="134" y="231"/>
                        </a:lnTo>
                        <a:lnTo>
                          <a:pt x="134" y="227"/>
                        </a:lnTo>
                        <a:lnTo>
                          <a:pt x="130" y="227"/>
                        </a:lnTo>
                        <a:lnTo>
                          <a:pt x="127" y="227"/>
                        </a:lnTo>
                        <a:lnTo>
                          <a:pt x="127" y="223"/>
                        </a:lnTo>
                        <a:lnTo>
                          <a:pt x="123" y="223"/>
                        </a:lnTo>
                        <a:lnTo>
                          <a:pt x="123" y="218"/>
                        </a:lnTo>
                        <a:lnTo>
                          <a:pt x="119" y="214"/>
                        </a:lnTo>
                        <a:lnTo>
                          <a:pt x="119" y="210"/>
                        </a:lnTo>
                        <a:lnTo>
                          <a:pt x="123" y="210"/>
                        </a:lnTo>
                        <a:lnTo>
                          <a:pt x="123" y="206"/>
                        </a:lnTo>
                        <a:lnTo>
                          <a:pt x="119" y="206"/>
                        </a:lnTo>
                        <a:lnTo>
                          <a:pt x="119" y="202"/>
                        </a:lnTo>
                        <a:lnTo>
                          <a:pt x="119" y="198"/>
                        </a:lnTo>
                        <a:lnTo>
                          <a:pt x="119" y="194"/>
                        </a:lnTo>
                        <a:lnTo>
                          <a:pt x="115" y="194"/>
                        </a:lnTo>
                        <a:lnTo>
                          <a:pt x="115" y="190"/>
                        </a:lnTo>
                        <a:lnTo>
                          <a:pt x="111" y="190"/>
                        </a:lnTo>
                        <a:lnTo>
                          <a:pt x="107" y="190"/>
                        </a:lnTo>
                        <a:lnTo>
                          <a:pt x="103" y="190"/>
                        </a:lnTo>
                        <a:lnTo>
                          <a:pt x="100" y="190"/>
                        </a:lnTo>
                        <a:lnTo>
                          <a:pt x="96" y="190"/>
                        </a:lnTo>
                        <a:lnTo>
                          <a:pt x="92" y="190"/>
                        </a:lnTo>
                        <a:lnTo>
                          <a:pt x="88" y="190"/>
                        </a:lnTo>
                        <a:lnTo>
                          <a:pt x="84" y="190"/>
                        </a:lnTo>
                        <a:lnTo>
                          <a:pt x="80" y="190"/>
                        </a:lnTo>
                        <a:lnTo>
                          <a:pt x="77" y="190"/>
                        </a:lnTo>
                        <a:lnTo>
                          <a:pt x="77" y="194"/>
                        </a:lnTo>
                        <a:lnTo>
                          <a:pt x="77" y="198"/>
                        </a:lnTo>
                        <a:lnTo>
                          <a:pt x="73" y="198"/>
                        </a:lnTo>
                        <a:lnTo>
                          <a:pt x="69" y="198"/>
                        </a:lnTo>
                        <a:lnTo>
                          <a:pt x="69" y="194"/>
                        </a:lnTo>
                        <a:lnTo>
                          <a:pt x="65" y="198"/>
                        </a:lnTo>
                        <a:lnTo>
                          <a:pt x="61" y="198"/>
                        </a:lnTo>
                        <a:lnTo>
                          <a:pt x="57" y="198"/>
                        </a:lnTo>
                        <a:lnTo>
                          <a:pt x="54" y="198"/>
                        </a:lnTo>
                        <a:lnTo>
                          <a:pt x="50" y="202"/>
                        </a:lnTo>
                        <a:lnTo>
                          <a:pt x="46" y="202"/>
                        </a:lnTo>
                        <a:lnTo>
                          <a:pt x="46" y="206"/>
                        </a:lnTo>
                        <a:lnTo>
                          <a:pt x="46" y="202"/>
                        </a:lnTo>
                        <a:lnTo>
                          <a:pt x="42" y="202"/>
                        </a:lnTo>
                        <a:lnTo>
                          <a:pt x="38" y="202"/>
                        </a:lnTo>
                        <a:lnTo>
                          <a:pt x="34" y="202"/>
                        </a:lnTo>
                        <a:lnTo>
                          <a:pt x="34" y="198"/>
                        </a:lnTo>
                        <a:lnTo>
                          <a:pt x="31" y="198"/>
                        </a:lnTo>
                        <a:lnTo>
                          <a:pt x="31" y="194"/>
                        </a:lnTo>
                        <a:lnTo>
                          <a:pt x="34" y="194"/>
                        </a:lnTo>
                        <a:lnTo>
                          <a:pt x="31" y="190"/>
                        </a:lnTo>
                        <a:lnTo>
                          <a:pt x="27" y="190"/>
                        </a:lnTo>
                        <a:lnTo>
                          <a:pt x="27" y="186"/>
                        </a:lnTo>
                        <a:lnTo>
                          <a:pt x="23" y="186"/>
                        </a:lnTo>
                        <a:lnTo>
                          <a:pt x="23" y="182"/>
                        </a:lnTo>
                        <a:lnTo>
                          <a:pt x="19" y="186"/>
                        </a:lnTo>
                        <a:lnTo>
                          <a:pt x="19" y="182"/>
                        </a:lnTo>
                        <a:lnTo>
                          <a:pt x="15" y="178"/>
                        </a:lnTo>
                        <a:lnTo>
                          <a:pt x="11" y="178"/>
                        </a:lnTo>
                        <a:lnTo>
                          <a:pt x="8" y="178"/>
                        </a:lnTo>
                        <a:lnTo>
                          <a:pt x="4" y="174"/>
                        </a:lnTo>
                        <a:lnTo>
                          <a:pt x="0" y="174"/>
                        </a:lnTo>
                        <a:lnTo>
                          <a:pt x="0" y="170"/>
                        </a:lnTo>
                        <a:lnTo>
                          <a:pt x="4" y="170"/>
                        </a:lnTo>
                        <a:lnTo>
                          <a:pt x="4" y="166"/>
                        </a:lnTo>
                        <a:lnTo>
                          <a:pt x="8" y="170"/>
                        </a:lnTo>
                        <a:lnTo>
                          <a:pt x="11" y="170"/>
                        </a:lnTo>
                        <a:lnTo>
                          <a:pt x="15" y="170"/>
                        </a:lnTo>
                        <a:lnTo>
                          <a:pt x="15" y="166"/>
                        </a:lnTo>
                        <a:lnTo>
                          <a:pt x="15" y="162"/>
                        </a:lnTo>
                        <a:lnTo>
                          <a:pt x="19" y="162"/>
                        </a:lnTo>
                        <a:lnTo>
                          <a:pt x="15" y="158"/>
                        </a:lnTo>
                        <a:lnTo>
                          <a:pt x="19" y="158"/>
                        </a:lnTo>
                        <a:lnTo>
                          <a:pt x="23" y="158"/>
                        </a:lnTo>
                        <a:lnTo>
                          <a:pt x="23" y="154"/>
                        </a:lnTo>
                        <a:lnTo>
                          <a:pt x="27" y="154"/>
                        </a:lnTo>
                        <a:lnTo>
                          <a:pt x="31" y="150"/>
                        </a:lnTo>
                        <a:lnTo>
                          <a:pt x="31" y="154"/>
                        </a:lnTo>
                        <a:lnTo>
                          <a:pt x="31" y="150"/>
                        </a:lnTo>
                        <a:lnTo>
                          <a:pt x="34" y="150"/>
                        </a:lnTo>
                        <a:lnTo>
                          <a:pt x="34" y="154"/>
                        </a:lnTo>
                        <a:lnTo>
                          <a:pt x="38" y="154"/>
                        </a:lnTo>
                        <a:lnTo>
                          <a:pt x="38" y="150"/>
                        </a:lnTo>
                        <a:lnTo>
                          <a:pt x="38" y="146"/>
                        </a:lnTo>
                        <a:lnTo>
                          <a:pt x="42" y="146"/>
                        </a:lnTo>
                        <a:lnTo>
                          <a:pt x="42" y="142"/>
                        </a:lnTo>
                        <a:lnTo>
                          <a:pt x="46" y="142"/>
                        </a:lnTo>
                        <a:lnTo>
                          <a:pt x="46" y="138"/>
                        </a:lnTo>
                        <a:lnTo>
                          <a:pt x="46" y="133"/>
                        </a:lnTo>
                        <a:lnTo>
                          <a:pt x="50" y="133"/>
                        </a:lnTo>
                        <a:lnTo>
                          <a:pt x="54" y="129"/>
                        </a:lnTo>
                        <a:lnTo>
                          <a:pt x="57" y="125"/>
                        </a:lnTo>
                        <a:lnTo>
                          <a:pt x="57" y="121"/>
                        </a:lnTo>
                        <a:lnTo>
                          <a:pt x="61" y="121"/>
                        </a:lnTo>
                        <a:lnTo>
                          <a:pt x="65" y="121"/>
                        </a:lnTo>
                        <a:lnTo>
                          <a:pt x="65" y="117"/>
                        </a:lnTo>
                        <a:lnTo>
                          <a:pt x="69" y="117"/>
                        </a:lnTo>
                        <a:lnTo>
                          <a:pt x="69" y="113"/>
                        </a:lnTo>
                        <a:lnTo>
                          <a:pt x="73" y="113"/>
                        </a:lnTo>
                        <a:lnTo>
                          <a:pt x="77" y="113"/>
                        </a:lnTo>
                        <a:lnTo>
                          <a:pt x="80" y="113"/>
                        </a:lnTo>
                        <a:lnTo>
                          <a:pt x="84" y="113"/>
                        </a:lnTo>
                        <a:lnTo>
                          <a:pt x="84" y="117"/>
                        </a:lnTo>
                        <a:lnTo>
                          <a:pt x="88" y="117"/>
                        </a:lnTo>
                        <a:lnTo>
                          <a:pt x="88" y="121"/>
                        </a:lnTo>
                        <a:lnTo>
                          <a:pt x="88" y="117"/>
                        </a:lnTo>
                        <a:lnTo>
                          <a:pt x="92" y="117"/>
                        </a:lnTo>
                        <a:lnTo>
                          <a:pt x="88" y="117"/>
                        </a:lnTo>
                        <a:lnTo>
                          <a:pt x="88" y="113"/>
                        </a:lnTo>
                        <a:lnTo>
                          <a:pt x="88" y="109"/>
                        </a:lnTo>
                        <a:lnTo>
                          <a:pt x="88" y="105"/>
                        </a:lnTo>
                        <a:lnTo>
                          <a:pt x="88" y="101"/>
                        </a:lnTo>
                        <a:lnTo>
                          <a:pt x="84" y="101"/>
                        </a:lnTo>
                        <a:lnTo>
                          <a:pt x="84" y="97"/>
                        </a:lnTo>
                        <a:lnTo>
                          <a:pt x="84" y="93"/>
                        </a:lnTo>
                        <a:lnTo>
                          <a:pt x="84" y="89"/>
                        </a:lnTo>
                        <a:lnTo>
                          <a:pt x="80" y="89"/>
                        </a:lnTo>
                        <a:lnTo>
                          <a:pt x="80" y="85"/>
                        </a:lnTo>
                        <a:lnTo>
                          <a:pt x="80" y="81"/>
                        </a:lnTo>
                        <a:lnTo>
                          <a:pt x="80" y="77"/>
                        </a:lnTo>
                        <a:lnTo>
                          <a:pt x="77" y="77"/>
                        </a:lnTo>
                        <a:lnTo>
                          <a:pt x="77" y="73"/>
                        </a:lnTo>
                        <a:lnTo>
                          <a:pt x="73" y="73"/>
                        </a:lnTo>
                        <a:lnTo>
                          <a:pt x="69" y="69"/>
                        </a:lnTo>
                        <a:lnTo>
                          <a:pt x="65" y="69"/>
                        </a:lnTo>
                        <a:lnTo>
                          <a:pt x="61" y="69"/>
                        </a:lnTo>
                        <a:lnTo>
                          <a:pt x="57" y="69"/>
                        </a:lnTo>
                        <a:lnTo>
                          <a:pt x="57" y="65"/>
                        </a:lnTo>
                        <a:lnTo>
                          <a:pt x="54" y="65"/>
                        </a:lnTo>
                        <a:lnTo>
                          <a:pt x="54" y="61"/>
                        </a:lnTo>
                        <a:lnTo>
                          <a:pt x="54" y="57"/>
                        </a:lnTo>
                        <a:lnTo>
                          <a:pt x="50" y="57"/>
                        </a:lnTo>
                        <a:lnTo>
                          <a:pt x="46" y="57"/>
                        </a:lnTo>
                        <a:lnTo>
                          <a:pt x="46" y="53"/>
                        </a:lnTo>
                        <a:lnTo>
                          <a:pt x="42" y="53"/>
                        </a:lnTo>
                        <a:lnTo>
                          <a:pt x="38" y="53"/>
                        </a:lnTo>
                        <a:lnTo>
                          <a:pt x="38" y="48"/>
                        </a:lnTo>
                        <a:lnTo>
                          <a:pt x="34" y="48"/>
                        </a:lnTo>
                        <a:lnTo>
                          <a:pt x="34" y="44"/>
                        </a:lnTo>
                        <a:lnTo>
                          <a:pt x="34" y="40"/>
                        </a:lnTo>
                        <a:lnTo>
                          <a:pt x="34" y="36"/>
                        </a:lnTo>
                        <a:lnTo>
                          <a:pt x="38" y="36"/>
                        </a:lnTo>
                        <a:lnTo>
                          <a:pt x="34" y="32"/>
                        </a:lnTo>
                        <a:lnTo>
                          <a:pt x="38" y="32"/>
                        </a:lnTo>
                        <a:lnTo>
                          <a:pt x="42" y="32"/>
                        </a:lnTo>
                        <a:lnTo>
                          <a:pt x="42" y="36"/>
                        </a:lnTo>
                        <a:lnTo>
                          <a:pt x="46" y="36"/>
                        </a:lnTo>
                        <a:lnTo>
                          <a:pt x="46" y="32"/>
                        </a:lnTo>
                        <a:lnTo>
                          <a:pt x="50" y="32"/>
                        </a:lnTo>
                        <a:lnTo>
                          <a:pt x="54" y="32"/>
                        </a:lnTo>
                        <a:lnTo>
                          <a:pt x="54" y="28"/>
                        </a:lnTo>
                        <a:lnTo>
                          <a:pt x="57" y="28"/>
                        </a:lnTo>
                        <a:lnTo>
                          <a:pt x="57" y="24"/>
                        </a:lnTo>
                        <a:lnTo>
                          <a:pt x="61" y="24"/>
                        </a:lnTo>
                        <a:lnTo>
                          <a:pt x="65" y="24"/>
                        </a:lnTo>
                        <a:lnTo>
                          <a:pt x="65" y="20"/>
                        </a:lnTo>
                        <a:lnTo>
                          <a:pt x="69" y="20"/>
                        </a:lnTo>
                        <a:lnTo>
                          <a:pt x="73" y="24"/>
                        </a:lnTo>
                        <a:lnTo>
                          <a:pt x="73" y="28"/>
                        </a:lnTo>
                        <a:lnTo>
                          <a:pt x="73" y="32"/>
                        </a:lnTo>
                        <a:lnTo>
                          <a:pt x="73" y="36"/>
                        </a:lnTo>
                        <a:lnTo>
                          <a:pt x="73" y="40"/>
                        </a:lnTo>
                        <a:lnTo>
                          <a:pt x="77" y="40"/>
                        </a:lnTo>
                        <a:lnTo>
                          <a:pt x="77" y="44"/>
                        </a:lnTo>
                        <a:lnTo>
                          <a:pt x="80" y="44"/>
                        </a:lnTo>
                        <a:lnTo>
                          <a:pt x="84" y="44"/>
                        </a:lnTo>
                        <a:lnTo>
                          <a:pt x="88" y="44"/>
                        </a:lnTo>
                        <a:lnTo>
                          <a:pt x="92" y="44"/>
                        </a:lnTo>
                        <a:lnTo>
                          <a:pt x="96" y="44"/>
                        </a:lnTo>
                        <a:lnTo>
                          <a:pt x="96" y="48"/>
                        </a:lnTo>
                        <a:lnTo>
                          <a:pt x="100" y="48"/>
                        </a:lnTo>
                        <a:lnTo>
                          <a:pt x="100" y="53"/>
                        </a:lnTo>
                        <a:lnTo>
                          <a:pt x="103" y="53"/>
                        </a:lnTo>
                        <a:lnTo>
                          <a:pt x="107" y="57"/>
                        </a:lnTo>
                        <a:lnTo>
                          <a:pt x="111" y="57"/>
                        </a:lnTo>
                        <a:lnTo>
                          <a:pt x="111" y="53"/>
                        </a:lnTo>
                        <a:lnTo>
                          <a:pt x="111" y="48"/>
                        </a:lnTo>
                        <a:lnTo>
                          <a:pt x="111" y="44"/>
                        </a:lnTo>
                        <a:lnTo>
                          <a:pt x="107" y="44"/>
                        </a:lnTo>
                        <a:lnTo>
                          <a:pt x="107" y="40"/>
                        </a:lnTo>
                        <a:lnTo>
                          <a:pt x="111" y="40"/>
                        </a:lnTo>
                        <a:lnTo>
                          <a:pt x="115" y="40"/>
                        </a:lnTo>
                        <a:lnTo>
                          <a:pt x="119" y="40"/>
                        </a:lnTo>
                        <a:lnTo>
                          <a:pt x="123" y="36"/>
                        </a:lnTo>
                        <a:lnTo>
                          <a:pt x="127" y="36"/>
                        </a:lnTo>
                        <a:lnTo>
                          <a:pt x="130" y="36"/>
                        </a:lnTo>
                        <a:lnTo>
                          <a:pt x="134" y="36"/>
                        </a:lnTo>
                        <a:lnTo>
                          <a:pt x="138" y="36"/>
                        </a:lnTo>
                        <a:lnTo>
                          <a:pt x="142" y="36"/>
                        </a:lnTo>
                        <a:lnTo>
                          <a:pt x="146" y="36"/>
                        </a:lnTo>
                        <a:lnTo>
                          <a:pt x="150" y="36"/>
                        </a:lnTo>
                        <a:lnTo>
                          <a:pt x="153" y="36"/>
                        </a:lnTo>
                        <a:lnTo>
                          <a:pt x="153" y="40"/>
                        </a:lnTo>
                        <a:lnTo>
                          <a:pt x="157" y="40"/>
                        </a:lnTo>
                        <a:lnTo>
                          <a:pt x="161" y="40"/>
                        </a:lnTo>
                        <a:lnTo>
                          <a:pt x="165" y="40"/>
                        </a:lnTo>
                        <a:lnTo>
                          <a:pt x="169" y="40"/>
                        </a:lnTo>
                        <a:lnTo>
                          <a:pt x="173" y="40"/>
                        </a:lnTo>
                        <a:lnTo>
                          <a:pt x="176" y="40"/>
                        </a:lnTo>
                        <a:lnTo>
                          <a:pt x="180" y="40"/>
                        </a:lnTo>
                        <a:lnTo>
                          <a:pt x="184" y="40"/>
                        </a:lnTo>
                        <a:lnTo>
                          <a:pt x="188" y="40"/>
                        </a:lnTo>
                        <a:lnTo>
                          <a:pt x="192" y="40"/>
                        </a:lnTo>
                        <a:lnTo>
                          <a:pt x="196" y="40"/>
                        </a:lnTo>
                        <a:lnTo>
                          <a:pt x="196" y="36"/>
                        </a:lnTo>
                        <a:lnTo>
                          <a:pt x="199" y="36"/>
                        </a:lnTo>
                        <a:lnTo>
                          <a:pt x="203" y="36"/>
                        </a:lnTo>
                        <a:lnTo>
                          <a:pt x="203" y="32"/>
                        </a:lnTo>
                        <a:lnTo>
                          <a:pt x="207" y="32"/>
                        </a:lnTo>
                        <a:lnTo>
                          <a:pt x="207" y="28"/>
                        </a:lnTo>
                        <a:lnTo>
                          <a:pt x="207" y="24"/>
                        </a:lnTo>
                        <a:lnTo>
                          <a:pt x="211" y="24"/>
                        </a:lnTo>
                        <a:lnTo>
                          <a:pt x="215" y="24"/>
                        </a:lnTo>
                        <a:lnTo>
                          <a:pt x="215" y="20"/>
                        </a:lnTo>
                        <a:lnTo>
                          <a:pt x="219" y="20"/>
                        </a:lnTo>
                        <a:lnTo>
                          <a:pt x="222" y="16"/>
                        </a:lnTo>
                        <a:lnTo>
                          <a:pt x="226" y="12"/>
                        </a:lnTo>
                        <a:lnTo>
                          <a:pt x="230" y="12"/>
                        </a:lnTo>
                        <a:lnTo>
                          <a:pt x="234" y="12"/>
                        </a:lnTo>
                        <a:lnTo>
                          <a:pt x="238" y="12"/>
                        </a:lnTo>
                        <a:lnTo>
                          <a:pt x="238" y="8"/>
                        </a:lnTo>
                        <a:lnTo>
                          <a:pt x="242" y="8"/>
                        </a:lnTo>
                        <a:lnTo>
                          <a:pt x="245" y="8"/>
                        </a:lnTo>
                        <a:lnTo>
                          <a:pt x="249" y="4"/>
                        </a:lnTo>
                        <a:lnTo>
                          <a:pt x="253" y="4"/>
                        </a:lnTo>
                        <a:lnTo>
                          <a:pt x="253" y="0"/>
                        </a:lnTo>
                        <a:lnTo>
                          <a:pt x="257" y="0"/>
                        </a:lnTo>
                        <a:lnTo>
                          <a:pt x="261" y="0"/>
                        </a:lnTo>
                        <a:lnTo>
                          <a:pt x="265" y="0"/>
                        </a:lnTo>
                        <a:lnTo>
                          <a:pt x="265" y="4"/>
                        </a:lnTo>
                        <a:lnTo>
                          <a:pt x="265" y="8"/>
                        </a:lnTo>
                        <a:lnTo>
                          <a:pt x="268" y="8"/>
                        </a:lnTo>
                        <a:lnTo>
                          <a:pt x="268" y="12"/>
                        </a:lnTo>
                        <a:lnTo>
                          <a:pt x="272" y="12"/>
                        </a:lnTo>
                        <a:lnTo>
                          <a:pt x="276" y="12"/>
                        </a:lnTo>
                        <a:lnTo>
                          <a:pt x="280" y="12"/>
                        </a:lnTo>
                        <a:lnTo>
                          <a:pt x="284" y="12"/>
                        </a:lnTo>
                        <a:lnTo>
                          <a:pt x="288" y="8"/>
                        </a:lnTo>
                        <a:lnTo>
                          <a:pt x="291" y="8"/>
                        </a:lnTo>
                        <a:lnTo>
                          <a:pt x="295" y="4"/>
                        </a:lnTo>
                        <a:lnTo>
                          <a:pt x="299" y="0"/>
                        </a:lnTo>
                        <a:close/>
                      </a:path>
                    </a:pathLst>
                  </a:custGeom>
                  <a:solidFill>
                    <a:srgbClr val="FF0000"/>
                  </a:solidFill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37" name="Freeform 1013">
                    <a:extLst>
                      <a:ext uri="{FF2B5EF4-FFF2-40B4-BE49-F238E27FC236}">
                        <a16:creationId xmlns:a16="http://schemas.microsoft.com/office/drawing/2014/main" id="{92EA9B6E-54B5-E556-F8A1-FD180BF0F62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484" y="2508"/>
                    <a:ext cx="81" cy="133"/>
                  </a:xfrm>
                  <a:custGeom>
                    <a:avLst/>
                    <a:gdLst>
                      <a:gd name="T0" fmla="*/ 12 w 81"/>
                      <a:gd name="T1" fmla="*/ 12 h 134"/>
                      <a:gd name="T2" fmla="*/ 23 w 81"/>
                      <a:gd name="T3" fmla="*/ 12 h 134"/>
                      <a:gd name="T4" fmla="*/ 31 w 81"/>
                      <a:gd name="T5" fmla="*/ 16 h 134"/>
                      <a:gd name="T6" fmla="*/ 38 w 81"/>
                      <a:gd name="T7" fmla="*/ 8 h 134"/>
                      <a:gd name="T8" fmla="*/ 38 w 81"/>
                      <a:gd name="T9" fmla="*/ 4 h 134"/>
                      <a:gd name="T10" fmla="*/ 46 w 81"/>
                      <a:gd name="T11" fmla="*/ 0 h 134"/>
                      <a:gd name="T12" fmla="*/ 54 w 81"/>
                      <a:gd name="T13" fmla="*/ 4 h 134"/>
                      <a:gd name="T14" fmla="*/ 58 w 81"/>
                      <a:gd name="T15" fmla="*/ 12 h 134"/>
                      <a:gd name="T16" fmla="*/ 58 w 81"/>
                      <a:gd name="T17" fmla="*/ 16 h 134"/>
                      <a:gd name="T18" fmla="*/ 65 w 81"/>
                      <a:gd name="T19" fmla="*/ 21 h 134"/>
                      <a:gd name="T20" fmla="*/ 73 w 81"/>
                      <a:gd name="T21" fmla="*/ 25 h 134"/>
                      <a:gd name="T22" fmla="*/ 77 w 81"/>
                      <a:gd name="T23" fmla="*/ 33 h 134"/>
                      <a:gd name="T24" fmla="*/ 77 w 81"/>
                      <a:gd name="T25" fmla="*/ 45 h 134"/>
                      <a:gd name="T26" fmla="*/ 69 w 81"/>
                      <a:gd name="T27" fmla="*/ 49 h 134"/>
                      <a:gd name="T28" fmla="*/ 73 w 81"/>
                      <a:gd name="T29" fmla="*/ 49 h 134"/>
                      <a:gd name="T30" fmla="*/ 81 w 81"/>
                      <a:gd name="T31" fmla="*/ 53 h 134"/>
                      <a:gd name="T32" fmla="*/ 77 w 81"/>
                      <a:gd name="T33" fmla="*/ 61 h 134"/>
                      <a:gd name="T34" fmla="*/ 73 w 81"/>
                      <a:gd name="T35" fmla="*/ 61 h 134"/>
                      <a:gd name="T36" fmla="*/ 69 w 81"/>
                      <a:gd name="T37" fmla="*/ 69 h 134"/>
                      <a:gd name="T38" fmla="*/ 65 w 81"/>
                      <a:gd name="T39" fmla="*/ 69 h 134"/>
                      <a:gd name="T40" fmla="*/ 58 w 81"/>
                      <a:gd name="T41" fmla="*/ 73 h 134"/>
                      <a:gd name="T42" fmla="*/ 58 w 81"/>
                      <a:gd name="T43" fmla="*/ 85 h 134"/>
                      <a:gd name="T44" fmla="*/ 54 w 81"/>
                      <a:gd name="T45" fmla="*/ 93 h 134"/>
                      <a:gd name="T46" fmla="*/ 54 w 81"/>
                      <a:gd name="T47" fmla="*/ 97 h 134"/>
                      <a:gd name="T48" fmla="*/ 50 w 81"/>
                      <a:gd name="T49" fmla="*/ 106 h 134"/>
                      <a:gd name="T50" fmla="*/ 50 w 81"/>
                      <a:gd name="T51" fmla="*/ 110 h 134"/>
                      <a:gd name="T52" fmla="*/ 50 w 81"/>
                      <a:gd name="T53" fmla="*/ 114 h 134"/>
                      <a:gd name="T54" fmla="*/ 46 w 81"/>
                      <a:gd name="T55" fmla="*/ 122 h 134"/>
                      <a:gd name="T56" fmla="*/ 42 w 81"/>
                      <a:gd name="T57" fmla="*/ 130 h 134"/>
                      <a:gd name="T58" fmla="*/ 35 w 81"/>
                      <a:gd name="T59" fmla="*/ 134 h 134"/>
                      <a:gd name="T60" fmla="*/ 31 w 81"/>
                      <a:gd name="T61" fmla="*/ 126 h 134"/>
                      <a:gd name="T62" fmla="*/ 31 w 81"/>
                      <a:gd name="T63" fmla="*/ 114 h 134"/>
                      <a:gd name="T64" fmla="*/ 31 w 81"/>
                      <a:gd name="T65" fmla="*/ 110 h 134"/>
                      <a:gd name="T66" fmla="*/ 27 w 81"/>
                      <a:gd name="T67" fmla="*/ 110 h 134"/>
                      <a:gd name="T68" fmla="*/ 19 w 81"/>
                      <a:gd name="T69" fmla="*/ 106 h 134"/>
                      <a:gd name="T70" fmla="*/ 15 w 81"/>
                      <a:gd name="T71" fmla="*/ 97 h 134"/>
                      <a:gd name="T72" fmla="*/ 8 w 81"/>
                      <a:gd name="T73" fmla="*/ 93 h 134"/>
                      <a:gd name="T74" fmla="*/ 12 w 81"/>
                      <a:gd name="T75" fmla="*/ 89 h 134"/>
                      <a:gd name="T76" fmla="*/ 8 w 81"/>
                      <a:gd name="T77" fmla="*/ 81 h 134"/>
                      <a:gd name="T78" fmla="*/ 4 w 81"/>
                      <a:gd name="T79" fmla="*/ 73 h 134"/>
                      <a:gd name="T80" fmla="*/ 4 w 81"/>
                      <a:gd name="T81" fmla="*/ 69 h 134"/>
                      <a:gd name="T82" fmla="*/ 8 w 81"/>
                      <a:gd name="T83" fmla="*/ 69 h 134"/>
                      <a:gd name="T84" fmla="*/ 12 w 81"/>
                      <a:gd name="T85" fmla="*/ 61 h 134"/>
                      <a:gd name="T86" fmla="*/ 15 w 81"/>
                      <a:gd name="T87" fmla="*/ 53 h 134"/>
                      <a:gd name="T88" fmla="*/ 8 w 81"/>
                      <a:gd name="T89" fmla="*/ 49 h 134"/>
                      <a:gd name="T90" fmla="*/ 8 w 81"/>
                      <a:gd name="T91" fmla="*/ 45 h 134"/>
                      <a:gd name="T92" fmla="*/ 12 w 81"/>
                      <a:gd name="T93" fmla="*/ 45 h 134"/>
                      <a:gd name="T94" fmla="*/ 15 w 81"/>
                      <a:gd name="T95" fmla="*/ 45 h 134"/>
                      <a:gd name="T96" fmla="*/ 23 w 81"/>
                      <a:gd name="T97" fmla="*/ 41 h 134"/>
                      <a:gd name="T98" fmla="*/ 19 w 81"/>
                      <a:gd name="T99" fmla="*/ 33 h 134"/>
                      <a:gd name="T100" fmla="*/ 15 w 81"/>
                      <a:gd name="T101" fmla="*/ 25 h 134"/>
                      <a:gd name="T102" fmla="*/ 8 w 81"/>
                      <a:gd name="T103" fmla="*/ 21 h 13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</a:cxnLst>
                    <a:rect l="0" t="0" r="r" b="b"/>
                    <a:pathLst>
                      <a:path w="81" h="134">
                        <a:moveTo>
                          <a:pt x="8" y="21"/>
                        </a:moveTo>
                        <a:lnTo>
                          <a:pt x="12" y="16"/>
                        </a:lnTo>
                        <a:lnTo>
                          <a:pt x="12" y="12"/>
                        </a:lnTo>
                        <a:lnTo>
                          <a:pt x="15" y="12"/>
                        </a:lnTo>
                        <a:lnTo>
                          <a:pt x="19" y="12"/>
                        </a:lnTo>
                        <a:lnTo>
                          <a:pt x="23" y="12"/>
                        </a:lnTo>
                        <a:lnTo>
                          <a:pt x="23" y="16"/>
                        </a:lnTo>
                        <a:lnTo>
                          <a:pt x="27" y="16"/>
                        </a:lnTo>
                        <a:lnTo>
                          <a:pt x="31" y="16"/>
                        </a:lnTo>
                        <a:lnTo>
                          <a:pt x="35" y="12"/>
                        </a:lnTo>
                        <a:lnTo>
                          <a:pt x="35" y="8"/>
                        </a:lnTo>
                        <a:lnTo>
                          <a:pt x="38" y="8"/>
                        </a:lnTo>
                        <a:lnTo>
                          <a:pt x="38" y="4"/>
                        </a:lnTo>
                        <a:lnTo>
                          <a:pt x="42" y="4"/>
                        </a:lnTo>
                        <a:lnTo>
                          <a:pt x="38" y="4"/>
                        </a:lnTo>
                        <a:lnTo>
                          <a:pt x="38" y="0"/>
                        </a:lnTo>
                        <a:lnTo>
                          <a:pt x="42" y="0"/>
                        </a:lnTo>
                        <a:lnTo>
                          <a:pt x="46" y="0"/>
                        </a:lnTo>
                        <a:lnTo>
                          <a:pt x="46" y="4"/>
                        </a:lnTo>
                        <a:lnTo>
                          <a:pt x="50" y="4"/>
                        </a:lnTo>
                        <a:lnTo>
                          <a:pt x="54" y="4"/>
                        </a:lnTo>
                        <a:lnTo>
                          <a:pt x="54" y="8"/>
                        </a:lnTo>
                        <a:lnTo>
                          <a:pt x="58" y="8"/>
                        </a:lnTo>
                        <a:lnTo>
                          <a:pt x="58" y="12"/>
                        </a:lnTo>
                        <a:lnTo>
                          <a:pt x="54" y="12"/>
                        </a:lnTo>
                        <a:lnTo>
                          <a:pt x="58" y="12"/>
                        </a:lnTo>
                        <a:lnTo>
                          <a:pt x="58" y="16"/>
                        </a:lnTo>
                        <a:lnTo>
                          <a:pt x="58" y="21"/>
                        </a:lnTo>
                        <a:lnTo>
                          <a:pt x="61" y="21"/>
                        </a:lnTo>
                        <a:lnTo>
                          <a:pt x="65" y="21"/>
                        </a:lnTo>
                        <a:lnTo>
                          <a:pt x="65" y="25"/>
                        </a:lnTo>
                        <a:lnTo>
                          <a:pt x="69" y="25"/>
                        </a:lnTo>
                        <a:lnTo>
                          <a:pt x="73" y="25"/>
                        </a:lnTo>
                        <a:lnTo>
                          <a:pt x="73" y="29"/>
                        </a:lnTo>
                        <a:lnTo>
                          <a:pt x="73" y="33"/>
                        </a:lnTo>
                        <a:lnTo>
                          <a:pt x="77" y="33"/>
                        </a:lnTo>
                        <a:lnTo>
                          <a:pt x="77" y="37"/>
                        </a:lnTo>
                        <a:lnTo>
                          <a:pt x="77" y="41"/>
                        </a:lnTo>
                        <a:lnTo>
                          <a:pt x="77" y="45"/>
                        </a:lnTo>
                        <a:lnTo>
                          <a:pt x="73" y="45"/>
                        </a:lnTo>
                        <a:lnTo>
                          <a:pt x="73" y="49"/>
                        </a:lnTo>
                        <a:lnTo>
                          <a:pt x="69" y="49"/>
                        </a:lnTo>
                        <a:lnTo>
                          <a:pt x="69" y="53"/>
                        </a:lnTo>
                        <a:lnTo>
                          <a:pt x="73" y="53"/>
                        </a:lnTo>
                        <a:lnTo>
                          <a:pt x="73" y="49"/>
                        </a:lnTo>
                        <a:lnTo>
                          <a:pt x="73" y="53"/>
                        </a:lnTo>
                        <a:lnTo>
                          <a:pt x="77" y="53"/>
                        </a:lnTo>
                        <a:lnTo>
                          <a:pt x="81" y="53"/>
                        </a:lnTo>
                        <a:lnTo>
                          <a:pt x="81" y="57"/>
                        </a:lnTo>
                        <a:lnTo>
                          <a:pt x="81" y="61"/>
                        </a:lnTo>
                        <a:lnTo>
                          <a:pt x="77" y="61"/>
                        </a:lnTo>
                        <a:lnTo>
                          <a:pt x="73" y="61"/>
                        </a:lnTo>
                        <a:lnTo>
                          <a:pt x="73" y="65"/>
                        </a:lnTo>
                        <a:lnTo>
                          <a:pt x="73" y="61"/>
                        </a:lnTo>
                        <a:lnTo>
                          <a:pt x="73" y="65"/>
                        </a:lnTo>
                        <a:lnTo>
                          <a:pt x="69" y="65"/>
                        </a:lnTo>
                        <a:lnTo>
                          <a:pt x="69" y="69"/>
                        </a:lnTo>
                        <a:lnTo>
                          <a:pt x="69" y="65"/>
                        </a:lnTo>
                        <a:lnTo>
                          <a:pt x="69" y="69"/>
                        </a:lnTo>
                        <a:lnTo>
                          <a:pt x="65" y="69"/>
                        </a:lnTo>
                        <a:lnTo>
                          <a:pt x="61" y="69"/>
                        </a:lnTo>
                        <a:lnTo>
                          <a:pt x="61" y="73"/>
                        </a:lnTo>
                        <a:lnTo>
                          <a:pt x="58" y="73"/>
                        </a:lnTo>
                        <a:lnTo>
                          <a:pt x="58" y="77"/>
                        </a:lnTo>
                        <a:lnTo>
                          <a:pt x="58" y="81"/>
                        </a:lnTo>
                        <a:lnTo>
                          <a:pt x="58" y="85"/>
                        </a:lnTo>
                        <a:lnTo>
                          <a:pt x="54" y="85"/>
                        </a:lnTo>
                        <a:lnTo>
                          <a:pt x="54" y="89"/>
                        </a:lnTo>
                        <a:lnTo>
                          <a:pt x="54" y="93"/>
                        </a:lnTo>
                        <a:lnTo>
                          <a:pt x="54" y="97"/>
                        </a:lnTo>
                        <a:lnTo>
                          <a:pt x="58" y="97"/>
                        </a:lnTo>
                        <a:lnTo>
                          <a:pt x="54" y="97"/>
                        </a:lnTo>
                        <a:lnTo>
                          <a:pt x="54" y="101"/>
                        </a:lnTo>
                        <a:lnTo>
                          <a:pt x="50" y="101"/>
                        </a:lnTo>
                        <a:lnTo>
                          <a:pt x="50" y="106"/>
                        </a:lnTo>
                        <a:lnTo>
                          <a:pt x="54" y="106"/>
                        </a:lnTo>
                        <a:lnTo>
                          <a:pt x="50" y="106"/>
                        </a:lnTo>
                        <a:lnTo>
                          <a:pt x="50" y="110"/>
                        </a:lnTo>
                        <a:lnTo>
                          <a:pt x="50" y="114"/>
                        </a:lnTo>
                        <a:lnTo>
                          <a:pt x="46" y="114"/>
                        </a:lnTo>
                        <a:lnTo>
                          <a:pt x="50" y="114"/>
                        </a:lnTo>
                        <a:lnTo>
                          <a:pt x="50" y="118"/>
                        </a:lnTo>
                        <a:lnTo>
                          <a:pt x="46" y="118"/>
                        </a:lnTo>
                        <a:lnTo>
                          <a:pt x="46" y="122"/>
                        </a:lnTo>
                        <a:lnTo>
                          <a:pt x="46" y="126"/>
                        </a:lnTo>
                        <a:lnTo>
                          <a:pt x="46" y="130"/>
                        </a:lnTo>
                        <a:lnTo>
                          <a:pt x="42" y="130"/>
                        </a:lnTo>
                        <a:lnTo>
                          <a:pt x="42" y="134"/>
                        </a:lnTo>
                        <a:lnTo>
                          <a:pt x="38" y="134"/>
                        </a:lnTo>
                        <a:lnTo>
                          <a:pt x="35" y="134"/>
                        </a:lnTo>
                        <a:lnTo>
                          <a:pt x="35" y="130"/>
                        </a:lnTo>
                        <a:lnTo>
                          <a:pt x="31" y="130"/>
                        </a:lnTo>
                        <a:lnTo>
                          <a:pt x="31" y="126"/>
                        </a:lnTo>
                        <a:lnTo>
                          <a:pt x="31" y="122"/>
                        </a:lnTo>
                        <a:lnTo>
                          <a:pt x="31" y="118"/>
                        </a:lnTo>
                        <a:lnTo>
                          <a:pt x="31" y="114"/>
                        </a:lnTo>
                        <a:lnTo>
                          <a:pt x="31" y="110"/>
                        </a:lnTo>
                        <a:lnTo>
                          <a:pt x="27" y="110"/>
                        </a:lnTo>
                        <a:lnTo>
                          <a:pt x="31" y="110"/>
                        </a:lnTo>
                        <a:lnTo>
                          <a:pt x="27" y="110"/>
                        </a:lnTo>
                        <a:lnTo>
                          <a:pt x="27" y="106"/>
                        </a:lnTo>
                        <a:lnTo>
                          <a:pt x="27" y="110"/>
                        </a:lnTo>
                        <a:lnTo>
                          <a:pt x="27" y="106"/>
                        </a:lnTo>
                        <a:lnTo>
                          <a:pt x="23" y="106"/>
                        </a:lnTo>
                        <a:lnTo>
                          <a:pt x="19" y="106"/>
                        </a:lnTo>
                        <a:lnTo>
                          <a:pt x="19" y="101"/>
                        </a:lnTo>
                        <a:lnTo>
                          <a:pt x="15" y="101"/>
                        </a:lnTo>
                        <a:lnTo>
                          <a:pt x="15" y="97"/>
                        </a:lnTo>
                        <a:lnTo>
                          <a:pt x="12" y="97"/>
                        </a:lnTo>
                        <a:lnTo>
                          <a:pt x="8" y="97"/>
                        </a:lnTo>
                        <a:lnTo>
                          <a:pt x="8" y="93"/>
                        </a:lnTo>
                        <a:lnTo>
                          <a:pt x="12" y="93"/>
                        </a:lnTo>
                        <a:lnTo>
                          <a:pt x="8" y="89"/>
                        </a:lnTo>
                        <a:lnTo>
                          <a:pt x="12" y="89"/>
                        </a:lnTo>
                        <a:lnTo>
                          <a:pt x="8" y="89"/>
                        </a:lnTo>
                        <a:lnTo>
                          <a:pt x="8" y="85"/>
                        </a:lnTo>
                        <a:lnTo>
                          <a:pt x="8" y="81"/>
                        </a:lnTo>
                        <a:lnTo>
                          <a:pt x="8" y="77"/>
                        </a:lnTo>
                        <a:lnTo>
                          <a:pt x="8" y="73"/>
                        </a:lnTo>
                        <a:lnTo>
                          <a:pt x="4" y="73"/>
                        </a:lnTo>
                        <a:lnTo>
                          <a:pt x="0" y="73"/>
                        </a:lnTo>
                        <a:lnTo>
                          <a:pt x="0" y="69"/>
                        </a:lnTo>
                        <a:lnTo>
                          <a:pt x="4" y="69"/>
                        </a:lnTo>
                        <a:lnTo>
                          <a:pt x="4" y="65"/>
                        </a:lnTo>
                        <a:lnTo>
                          <a:pt x="8" y="65"/>
                        </a:lnTo>
                        <a:lnTo>
                          <a:pt x="8" y="69"/>
                        </a:lnTo>
                        <a:lnTo>
                          <a:pt x="8" y="65"/>
                        </a:lnTo>
                        <a:lnTo>
                          <a:pt x="8" y="61"/>
                        </a:lnTo>
                        <a:lnTo>
                          <a:pt x="12" y="61"/>
                        </a:lnTo>
                        <a:lnTo>
                          <a:pt x="12" y="57"/>
                        </a:lnTo>
                        <a:lnTo>
                          <a:pt x="12" y="53"/>
                        </a:lnTo>
                        <a:lnTo>
                          <a:pt x="15" y="53"/>
                        </a:lnTo>
                        <a:lnTo>
                          <a:pt x="12" y="53"/>
                        </a:lnTo>
                        <a:lnTo>
                          <a:pt x="12" y="49"/>
                        </a:lnTo>
                        <a:lnTo>
                          <a:pt x="8" y="49"/>
                        </a:lnTo>
                        <a:lnTo>
                          <a:pt x="8" y="45"/>
                        </a:lnTo>
                        <a:lnTo>
                          <a:pt x="4" y="45"/>
                        </a:lnTo>
                        <a:lnTo>
                          <a:pt x="8" y="45"/>
                        </a:lnTo>
                        <a:lnTo>
                          <a:pt x="8" y="41"/>
                        </a:lnTo>
                        <a:lnTo>
                          <a:pt x="12" y="41"/>
                        </a:lnTo>
                        <a:lnTo>
                          <a:pt x="12" y="45"/>
                        </a:lnTo>
                        <a:lnTo>
                          <a:pt x="15" y="45"/>
                        </a:lnTo>
                        <a:lnTo>
                          <a:pt x="15" y="49"/>
                        </a:lnTo>
                        <a:lnTo>
                          <a:pt x="15" y="45"/>
                        </a:lnTo>
                        <a:lnTo>
                          <a:pt x="19" y="45"/>
                        </a:lnTo>
                        <a:lnTo>
                          <a:pt x="19" y="41"/>
                        </a:lnTo>
                        <a:lnTo>
                          <a:pt x="23" y="41"/>
                        </a:lnTo>
                        <a:lnTo>
                          <a:pt x="23" y="37"/>
                        </a:lnTo>
                        <a:lnTo>
                          <a:pt x="19" y="37"/>
                        </a:lnTo>
                        <a:lnTo>
                          <a:pt x="19" y="33"/>
                        </a:lnTo>
                        <a:lnTo>
                          <a:pt x="19" y="29"/>
                        </a:lnTo>
                        <a:lnTo>
                          <a:pt x="15" y="29"/>
                        </a:lnTo>
                        <a:lnTo>
                          <a:pt x="15" y="25"/>
                        </a:lnTo>
                        <a:lnTo>
                          <a:pt x="12" y="25"/>
                        </a:lnTo>
                        <a:lnTo>
                          <a:pt x="12" y="21"/>
                        </a:lnTo>
                        <a:lnTo>
                          <a:pt x="8" y="21"/>
                        </a:lnTo>
                        <a:close/>
                      </a:path>
                    </a:pathLst>
                  </a:custGeom>
                  <a:solidFill>
                    <a:srgbClr val="FF0000"/>
                  </a:solidFill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38" name="Freeform 1014">
                    <a:extLst>
                      <a:ext uri="{FF2B5EF4-FFF2-40B4-BE49-F238E27FC236}">
                        <a16:creationId xmlns:a16="http://schemas.microsoft.com/office/drawing/2014/main" id="{D88E1023-E96B-FC15-7FAA-7C52923BF99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848" y="2521"/>
                    <a:ext cx="277" cy="162"/>
                  </a:xfrm>
                  <a:custGeom>
                    <a:avLst/>
                    <a:gdLst>
                      <a:gd name="T0" fmla="*/ 96 w 276"/>
                      <a:gd name="T1" fmla="*/ 29 h 162"/>
                      <a:gd name="T2" fmla="*/ 108 w 276"/>
                      <a:gd name="T3" fmla="*/ 17 h 162"/>
                      <a:gd name="T4" fmla="*/ 123 w 276"/>
                      <a:gd name="T5" fmla="*/ 17 h 162"/>
                      <a:gd name="T6" fmla="*/ 138 w 276"/>
                      <a:gd name="T7" fmla="*/ 17 h 162"/>
                      <a:gd name="T8" fmla="*/ 146 w 276"/>
                      <a:gd name="T9" fmla="*/ 9 h 162"/>
                      <a:gd name="T10" fmla="*/ 161 w 276"/>
                      <a:gd name="T11" fmla="*/ 0 h 162"/>
                      <a:gd name="T12" fmla="*/ 177 w 276"/>
                      <a:gd name="T13" fmla="*/ 9 h 162"/>
                      <a:gd name="T14" fmla="*/ 192 w 276"/>
                      <a:gd name="T15" fmla="*/ 17 h 162"/>
                      <a:gd name="T16" fmla="*/ 207 w 276"/>
                      <a:gd name="T17" fmla="*/ 25 h 162"/>
                      <a:gd name="T18" fmla="*/ 215 w 276"/>
                      <a:gd name="T19" fmla="*/ 41 h 162"/>
                      <a:gd name="T20" fmla="*/ 227 w 276"/>
                      <a:gd name="T21" fmla="*/ 53 h 162"/>
                      <a:gd name="T22" fmla="*/ 242 w 276"/>
                      <a:gd name="T23" fmla="*/ 61 h 162"/>
                      <a:gd name="T24" fmla="*/ 261 w 276"/>
                      <a:gd name="T25" fmla="*/ 69 h 162"/>
                      <a:gd name="T26" fmla="*/ 265 w 276"/>
                      <a:gd name="T27" fmla="*/ 81 h 162"/>
                      <a:gd name="T28" fmla="*/ 276 w 276"/>
                      <a:gd name="T29" fmla="*/ 94 h 162"/>
                      <a:gd name="T30" fmla="*/ 265 w 276"/>
                      <a:gd name="T31" fmla="*/ 106 h 162"/>
                      <a:gd name="T32" fmla="*/ 261 w 276"/>
                      <a:gd name="T33" fmla="*/ 126 h 162"/>
                      <a:gd name="T34" fmla="*/ 250 w 276"/>
                      <a:gd name="T35" fmla="*/ 134 h 162"/>
                      <a:gd name="T36" fmla="*/ 238 w 276"/>
                      <a:gd name="T37" fmla="*/ 130 h 162"/>
                      <a:gd name="T38" fmla="*/ 230 w 276"/>
                      <a:gd name="T39" fmla="*/ 138 h 162"/>
                      <a:gd name="T40" fmla="*/ 215 w 276"/>
                      <a:gd name="T41" fmla="*/ 146 h 162"/>
                      <a:gd name="T42" fmla="*/ 204 w 276"/>
                      <a:gd name="T43" fmla="*/ 150 h 162"/>
                      <a:gd name="T44" fmla="*/ 200 w 276"/>
                      <a:gd name="T45" fmla="*/ 154 h 162"/>
                      <a:gd name="T46" fmla="*/ 192 w 276"/>
                      <a:gd name="T47" fmla="*/ 162 h 162"/>
                      <a:gd name="T48" fmla="*/ 184 w 276"/>
                      <a:gd name="T49" fmla="*/ 158 h 162"/>
                      <a:gd name="T50" fmla="*/ 177 w 276"/>
                      <a:gd name="T51" fmla="*/ 158 h 162"/>
                      <a:gd name="T52" fmla="*/ 177 w 276"/>
                      <a:gd name="T53" fmla="*/ 158 h 162"/>
                      <a:gd name="T54" fmla="*/ 161 w 276"/>
                      <a:gd name="T55" fmla="*/ 150 h 162"/>
                      <a:gd name="T56" fmla="*/ 150 w 276"/>
                      <a:gd name="T57" fmla="*/ 142 h 162"/>
                      <a:gd name="T58" fmla="*/ 142 w 276"/>
                      <a:gd name="T59" fmla="*/ 146 h 162"/>
                      <a:gd name="T60" fmla="*/ 131 w 276"/>
                      <a:gd name="T61" fmla="*/ 150 h 162"/>
                      <a:gd name="T62" fmla="*/ 123 w 276"/>
                      <a:gd name="T63" fmla="*/ 146 h 162"/>
                      <a:gd name="T64" fmla="*/ 115 w 276"/>
                      <a:gd name="T65" fmla="*/ 138 h 162"/>
                      <a:gd name="T66" fmla="*/ 115 w 276"/>
                      <a:gd name="T67" fmla="*/ 138 h 162"/>
                      <a:gd name="T68" fmla="*/ 108 w 276"/>
                      <a:gd name="T69" fmla="*/ 134 h 162"/>
                      <a:gd name="T70" fmla="*/ 112 w 276"/>
                      <a:gd name="T71" fmla="*/ 130 h 162"/>
                      <a:gd name="T72" fmla="*/ 104 w 276"/>
                      <a:gd name="T73" fmla="*/ 114 h 162"/>
                      <a:gd name="T74" fmla="*/ 92 w 276"/>
                      <a:gd name="T75" fmla="*/ 118 h 162"/>
                      <a:gd name="T76" fmla="*/ 81 w 276"/>
                      <a:gd name="T77" fmla="*/ 122 h 162"/>
                      <a:gd name="T78" fmla="*/ 62 w 276"/>
                      <a:gd name="T79" fmla="*/ 126 h 162"/>
                      <a:gd name="T80" fmla="*/ 39 w 276"/>
                      <a:gd name="T81" fmla="*/ 130 h 162"/>
                      <a:gd name="T82" fmla="*/ 20 w 276"/>
                      <a:gd name="T83" fmla="*/ 142 h 162"/>
                      <a:gd name="T84" fmla="*/ 4 w 276"/>
                      <a:gd name="T85" fmla="*/ 142 h 162"/>
                      <a:gd name="T86" fmla="*/ 0 w 276"/>
                      <a:gd name="T87" fmla="*/ 130 h 162"/>
                      <a:gd name="T88" fmla="*/ 8 w 276"/>
                      <a:gd name="T89" fmla="*/ 114 h 162"/>
                      <a:gd name="T90" fmla="*/ 4 w 276"/>
                      <a:gd name="T91" fmla="*/ 102 h 162"/>
                      <a:gd name="T92" fmla="*/ 4 w 276"/>
                      <a:gd name="T93" fmla="*/ 85 h 162"/>
                      <a:gd name="T94" fmla="*/ 0 w 276"/>
                      <a:gd name="T95" fmla="*/ 73 h 162"/>
                      <a:gd name="T96" fmla="*/ 12 w 276"/>
                      <a:gd name="T97" fmla="*/ 69 h 162"/>
                      <a:gd name="T98" fmla="*/ 27 w 276"/>
                      <a:gd name="T99" fmla="*/ 69 h 162"/>
                      <a:gd name="T100" fmla="*/ 35 w 276"/>
                      <a:gd name="T101" fmla="*/ 53 h 162"/>
                      <a:gd name="T102" fmla="*/ 35 w 276"/>
                      <a:gd name="T103" fmla="*/ 29 h 162"/>
                      <a:gd name="T104" fmla="*/ 43 w 276"/>
                      <a:gd name="T105" fmla="*/ 17 h 162"/>
                      <a:gd name="T106" fmla="*/ 58 w 276"/>
                      <a:gd name="T107" fmla="*/ 17 h 162"/>
                      <a:gd name="T108" fmla="*/ 73 w 276"/>
                      <a:gd name="T109" fmla="*/ 25 h 16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</a:cxnLst>
                    <a:rect l="0" t="0" r="r" b="b"/>
                    <a:pathLst>
                      <a:path w="276" h="162">
                        <a:moveTo>
                          <a:pt x="85" y="21"/>
                        </a:moveTo>
                        <a:lnTo>
                          <a:pt x="89" y="21"/>
                        </a:lnTo>
                        <a:lnTo>
                          <a:pt x="92" y="21"/>
                        </a:lnTo>
                        <a:lnTo>
                          <a:pt x="92" y="25"/>
                        </a:lnTo>
                        <a:lnTo>
                          <a:pt x="96" y="25"/>
                        </a:lnTo>
                        <a:lnTo>
                          <a:pt x="96" y="29"/>
                        </a:lnTo>
                        <a:lnTo>
                          <a:pt x="100" y="29"/>
                        </a:lnTo>
                        <a:lnTo>
                          <a:pt x="100" y="25"/>
                        </a:lnTo>
                        <a:lnTo>
                          <a:pt x="104" y="25"/>
                        </a:lnTo>
                        <a:lnTo>
                          <a:pt x="104" y="21"/>
                        </a:lnTo>
                        <a:lnTo>
                          <a:pt x="108" y="21"/>
                        </a:lnTo>
                        <a:lnTo>
                          <a:pt x="108" y="17"/>
                        </a:lnTo>
                        <a:lnTo>
                          <a:pt x="112" y="17"/>
                        </a:lnTo>
                        <a:lnTo>
                          <a:pt x="108" y="13"/>
                        </a:lnTo>
                        <a:lnTo>
                          <a:pt x="112" y="13"/>
                        </a:lnTo>
                        <a:lnTo>
                          <a:pt x="115" y="17"/>
                        </a:lnTo>
                        <a:lnTo>
                          <a:pt x="119" y="17"/>
                        </a:lnTo>
                        <a:lnTo>
                          <a:pt x="123" y="17"/>
                        </a:lnTo>
                        <a:lnTo>
                          <a:pt x="127" y="17"/>
                        </a:lnTo>
                        <a:lnTo>
                          <a:pt x="131" y="17"/>
                        </a:lnTo>
                        <a:lnTo>
                          <a:pt x="131" y="21"/>
                        </a:lnTo>
                        <a:lnTo>
                          <a:pt x="135" y="21"/>
                        </a:lnTo>
                        <a:lnTo>
                          <a:pt x="135" y="17"/>
                        </a:lnTo>
                        <a:lnTo>
                          <a:pt x="138" y="17"/>
                        </a:lnTo>
                        <a:lnTo>
                          <a:pt x="138" y="13"/>
                        </a:lnTo>
                        <a:lnTo>
                          <a:pt x="142" y="13"/>
                        </a:lnTo>
                        <a:lnTo>
                          <a:pt x="142" y="17"/>
                        </a:lnTo>
                        <a:lnTo>
                          <a:pt x="142" y="13"/>
                        </a:lnTo>
                        <a:lnTo>
                          <a:pt x="142" y="9"/>
                        </a:lnTo>
                        <a:lnTo>
                          <a:pt x="146" y="9"/>
                        </a:lnTo>
                        <a:lnTo>
                          <a:pt x="150" y="9"/>
                        </a:lnTo>
                        <a:lnTo>
                          <a:pt x="150" y="4"/>
                        </a:lnTo>
                        <a:lnTo>
                          <a:pt x="154" y="4"/>
                        </a:lnTo>
                        <a:lnTo>
                          <a:pt x="158" y="4"/>
                        </a:lnTo>
                        <a:lnTo>
                          <a:pt x="158" y="0"/>
                        </a:lnTo>
                        <a:lnTo>
                          <a:pt x="161" y="0"/>
                        </a:lnTo>
                        <a:lnTo>
                          <a:pt x="165" y="0"/>
                        </a:lnTo>
                        <a:lnTo>
                          <a:pt x="169" y="0"/>
                        </a:lnTo>
                        <a:lnTo>
                          <a:pt x="169" y="4"/>
                        </a:lnTo>
                        <a:lnTo>
                          <a:pt x="169" y="9"/>
                        </a:lnTo>
                        <a:lnTo>
                          <a:pt x="173" y="9"/>
                        </a:lnTo>
                        <a:lnTo>
                          <a:pt x="177" y="9"/>
                        </a:lnTo>
                        <a:lnTo>
                          <a:pt x="177" y="13"/>
                        </a:lnTo>
                        <a:lnTo>
                          <a:pt x="181" y="13"/>
                        </a:lnTo>
                        <a:lnTo>
                          <a:pt x="184" y="13"/>
                        </a:lnTo>
                        <a:lnTo>
                          <a:pt x="188" y="13"/>
                        </a:lnTo>
                        <a:lnTo>
                          <a:pt x="192" y="13"/>
                        </a:lnTo>
                        <a:lnTo>
                          <a:pt x="192" y="17"/>
                        </a:lnTo>
                        <a:lnTo>
                          <a:pt x="196" y="17"/>
                        </a:lnTo>
                        <a:lnTo>
                          <a:pt x="196" y="21"/>
                        </a:lnTo>
                        <a:lnTo>
                          <a:pt x="200" y="21"/>
                        </a:lnTo>
                        <a:lnTo>
                          <a:pt x="204" y="21"/>
                        </a:lnTo>
                        <a:lnTo>
                          <a:pt x="207" y="21"/>
                        </a:lnTo>
                        <a:lnTo>
                          <a:pt x="207" y="25"/>
                        </a:lnTo>
                        <a:lnTo>
                          <a:pt x="211" y="25"/>
                        </a:lnTo>
                        <a:lnTo>
                          <a:pt x="211" y="29"/>
                        </a:lnTo>
                        <a:lnTo>
                          <a:pt x="215" y="29"/>
                        </a:lnTo>
                        <a:lnTo>
                          <a:pt x="215" y="33"/>
                        </a:lnTo>
                        <a:lnTo>
                          <a:pt x="215" y="37"/>
                        </a:lnTo>
                        <a:lnTo>
                          <a:pt x="215" y="41"/>
                        </a:lnTo>
                        <a:lnTo>
                          <a:pt x="215" y="45"/>
                        </a:lnTo>
                        <a:lnTo>
                          <a:pt x="219" y="45"/>
                        </a:lnTo>
                        <a:lnTo>
                          <a:pt x="219" y="49"/>
                        </a:lnTo>
                        <a:lnTo>
                          <a:pt x="223" y="49"/>
                        </a:lnTo>
                        <a:lnTo>
                          <a:pt x="223" y="53"/>
                        </a:lnTo>
                        <a:lnTo>
                          <a:pt x="227" y="53"/>
                        </a:lnTo>
                        <a:lnTo>
                          <a:pt x="227" y="57"/>
                        </a:lnTo>
                        <a:lnTo>
                          <a:pt x="230" y="57"/>
                        </a:lnTo>
                        <a:lnTo>
                          <a:pt x="234" y="57"/>
                        </a:lnTo>
                        <a:lnTo>
                          <a:pt x="238" y="57"/>
                        </a:lnTo>
                        <a:lnTo>
                          <a:pt x="238" y="61"/>
                        </a:lnTo>
                        <a:lnTo>
                          <a:pt x="242" y="61"/>
                        </a:lnTo>
                        <a:lnTo>
                          <a:pt x="246" y="61"/>
                        </a:lnTo>
                        <a:lnTo>
                          <a:pt x="250" y="61"/>
                        </a:lnTo>
                        <a:lnTo>
                          <a:pt x="253" y="61"/>
                        </a:lnTo>
                        <a:lnTo>
                          <a:pt x="257" y="65"/>
                        </a:lnTo>
                        <a:lnTo>
                          <a:pt x="257" y="69"/>
                        </a:lnTo>
                        <a:lnTo>
                          <a:pt x="261" y="69"/>
                        </a:lnTo>
                        <a:lnTo>
                          <a:pt x="265" y="69"/>
                        </a:lnTo>
                        <a:lnTo>
                          <a:pt x="265" y="73"/>
                        </a:lnTo>
                        <a:lnTo>
                          <a:pt x="269" y="73"/>
                        </a:lnTo>
                        <a:lnTo>
                          <a:pt x="265" y="73"/>
                        </a:lnTo>
                        <a:lnTo>
                          <a:pt x="265" y="77"/>
                        </a:lnTo>
                        <a:lnTo>
                          <a:pt x="265" y="81"/>
                        </a:lnTo>
                        <a:lnTo>
                          <a:pt x="269" y="81"/>
                        </a:lnTo>
                        <a:lnTo>
                          <a:pt x="269" y="85"/>
                        </a:lnTo>
                        <a:lnTo>
                          <a:pt x="273" y="85"/>
                        </a:lnTo>
                        <a:lnTo>
                          <a:pt x="276" y="85"/>
                        </a:lnTo>
                        <a:lnTo>
                          <a:pt x="276" y="89"/>
                        </a:lnTo>
                        <a:lnTo>
                          <a:pt x="276" y="94"/>
                        </a:lnTo>
                        <a:lnTo>
                          <a:pt x="276" y="98"/>
                        </a:lnTo>
                        <a:lnTo>
                          <a:pt x="273" y="98"/>
                        </a:lnTo>
                        <a:lnTo>
                          <a:pt x="273" y="102"/>
                        </a:lnTo>
                        <a:lnTo>
                          <a:pt x="269" y="102"/>
                        </a:lnTo>
                        <a:lnTo>
                          <a:pt x="265" y="102"/>
                        </a:lnTo>
                        <a:lnTo>
                          <a:pt x="265" y="106"/>
                        </a:lnTo>
                        <a:lnTo>
                          <a:pt x="265" y="110"/>
                        </a:lnTo>
                        <a:lnTo>
                          <a:pt x="261" y="110"/>
                        </a:lnTo>
                        <a:lnTo>
                          <a:pt x="261" y="114"/>
                        </a:lnTo>
                        <a:lnTo>
                          <a:pt x="261" y="118"/>
                        </a:lnTo>
                        <a:lnTo>
                          <a:pt x="261" y="122"/>
                        </a:lnTo>
                        <a:lnTo>
                          <a:pt x="261" y="126"/>
                        </a:lnTo>
                        <a:lnTo>
                          <a:pt x="257" y="126"/>
                        </a:lnTo>
                        <a:lnTo>
                          <a:pt x="257" y="130"/>
                        </a:lnTo>
                        <a:lnTo>
                          <a:pt x="253" y="130"/>
                        </a:lnTo>
                        <a:lnTo>
                          <a:pt x="253" y="134"/>
                        </a:lnTo>
                        <a:lnTo>
                          <a:pt x="253" y="138"/>
                        </a:lnTo>
                        <a:lnTo>
                          <a:pt x="250" y="134"/>
                        </a:lnTo>
                        <a:lnTo>
                          <a:pt x="250" y="138"/>
                        </a:lnTo>
                        <a:lnTo>
                          <a:pt x="250" y="134"/>
                        </a:lnTo>
                        <a:lnTo>
                          <a:pt x="246" y="134"/>
                        </a:lnTo>
                        <a:lnTo>
                          <a:pt x="242" y="134"/>
                        </a:lnTo>
                        <a:lnTo>
                          <a:pt x="242" y="130"/>
                        </a:lnTo>
                        <a:lnTo>
                          <a:pt x="238" y="130"/>
                        </a:lnTo>
                        <a:lnTo>
                          <a:pt x="238" y="134"/>
                        </a:lnTo>
                        <a:lnTo>
                          <a:pt x="238" y="138"/>
                        </a:lnTo>
                        <a:lnTo>
                          <a:pt x="234" y="138"/>
                        </a:lnTo>
                        <a:lnTo>
                          <a:pt x="234" y="134"/>
                        </a:lnTo>
                        <a:lnTo>
                          <a:pt x="234" y="138"/>
                        </a:lnTo>
                        <a:lnTo>
                          <a:pt x="230" y="138"/>
                        </a:lnTo>
                        <a:lnTo>
                          <a:pt x="227" y="138"/>
                        </a:lnTo>
                        <a:lnTo>
                          <a:pt x="223" y="138"/>
                        </a:lnTo>
                        <a:lnTo>
                          <a:pt x="223" y="142"/>
                        </a:lnTo>
                        <a:lnTo>
                          <a:pt x="219" y="142"/>
                        </a:lnTo>
                        <a:lnTo>
                          <a:pt x="215" y="142"/>
                        </a:lnTo>
                        <a:lnTo>
                          <a:pt x="215" y="146"/>
                        </a:lnTo>
                        <a:lnTo>
                          <a:pt x="211" y="146"/>
                        </a:lnTo>
                        <a:lnTo>
                          <a:pt x="215" y="146"/>
                        </a:lnTo>
                        <a:lnTo>
                          <a:pt x="211" y="146"/>
                        </a:lnTo>
                        <a:lnTo>
                          <a:pt x="211" y="150"/>
                        </a:lnTo>
                        <a:lnTo>
                          <a:pt x="207" y="150"/>
                        </a:lnTo>
                        <a:lnTo>
                          <a:pt x="204" y="150"/>
                        </a:lnTo>
                        <a:lnTo>
                          <a:pt x="204" y="154"/>
                        </a:lnTo>
                        <a:lnTo>
                          <a:pt x="200" y="154"/>
                        </a:lnTo>
                        <a:lnTo>
                          <a:pt x="200" y="150"/>
                        </a:lnTo>
                        <a:lnTo>
                          <a:pt x="200" y="154"/>
                        </a:lnTo>
                        <a:lnTo>
                          <a:pt x="200" y="150"/>
                        </a:lnTo>
                        <a:lnTo>
                          <a:pt x="200" y="154"/>
                        </a:lnTo>
                        <a:lnTo>
                          <a:pt x="196" y="154"/>
                        </a:lnTo>
                        <a:lnTo>
                          <a:pt x="200" y="154"/>
                        </a:lnTo>
                        <a:lnTo>
                          <a:pt x="200" y="158"/>
                        </a:lnTo>
                        <a:lnTo>
                          <a:pt x="196" y="158"/>
                        </a:lnTo>
                        <a:lnTo>
                          <a:pt x="196" y="162"/>
                        </a:lnTo>
                        <a:lnTo>
                          <a:pt x="192" y="162"/>
                        </a:lnTo>
                        <a:lnTo>
                          <a:pt x="192" y="158"/>
                        </a:lnTo>
                        <a:lnTo>
                          <a:pt x="188" y="162"/>
                        </a:lnTo>
                        <a:lnTo>
                          <a:pt x="192" y="162"/>
                        </a:lnTo>
                        <a:lnTo>
                          <a:pt x="188" y="162"/>
                        </a:lnTo>
                        <a:lnTo>
                          <a:pt x="188" y="158"/>
                        </a:lnTo>
                        <a:lnTo>
                          <a:pt x="184" y="158"/>
                        </a:lnTo>
                        <a:lnTo>
                          <a:pt x="184" y="162"/>
                        </a:lnTo>
                        <a:lnTo>
                          <a:pt x="184" y="158"/>
                        </a:lnTo>
                        <a:lnTo>
                          <a:pt x="181" y="158"/>
                        </a:lnTo>
                        <a:lnTo>
                          <a:pt x="181" y="162"/>
                        </a:lnTo>
                        <a:lnTo>
                          <a:pt x="181" y="158"/>
                        </a:lnTo>
                        <a:lnTo>
                          <a:pt x="177" y="158"/>
                        </a:lnTo>
                        <a:lnTo>
                          <a:pt x="181" y="158"/>
                        </a:lnTo>
                        <a:lnTo>
                          <a:pt x="177" y="158"/>
                        </a:lnTo>
                        <a:lnTo>
                          <a:pt x="177" y="162"/>
                        </a:lnTo>
                        <a:lnTo>
                          <a:pt x="177" y="158"/>
                        </a:lnTo>
                        <a:lnTo>
                          <a:pt x="173" y="158"/>
                        </a:lnTo>
                        <a:lnTo>
                          <a:pt x="177" y="158"/>
                        </a:lnTo>
                        <a:lnTo>
                          <a:pt x="177" y="154"/>
                        </a:lnTo>
                        <a:lnTo>
                          <a:pt x="173" y="154"/>
                        </a:lnTo>
                        <a:lnTo>
                          <a:pt x="169" y="154"/>
                        </a:lnTo>
                        <a:lnTo>
                          <a:pt x="169" y="150"/>
                        </a:lnTo>
                        <a:lnTo>
                          <a:pt x="165" y="150"/>
                        </a:lnTo>
                        <a:lnTo>
                          <a:pt x="161" y="150"/>
                        </a:lnTo>
                        <a:lnTo>
                          <a:pt x="158" y="146"/>
                        </a:lnTo>
                        <a:lnTo>
                          <a:pt x="158" y="142"/>
                        </a:lnTo>
                        <a:lnTo>
                          <a:pt x="154" y="142"/>
                        </a:lnTo>
                        <a:lnTo>
                          <a:pt x="158" y="142"/>
                        </a:lnTo>
                        <a:lnTo>
                          <a:pt x="154" y="142"/>
                        </a:lnTo>
                        <a:lnTo>
                          <a:pt x="150" y="142"/>
                        </a:lnTo>
                        <a:lnTo>
                          <a:pt x="146" y="142"/>
                        </a:lnTo>
                        <a:lnTo>
                          <a:pt x="146" y="146"/>
                        </a:lnTo>
                        <a:lnTo>
                          <a:pt x="142" y="146"/>
                        </a:lnTo>
                        <a:lnTo>
                          <a:pt x="138" y="150"/>
                        </a:lnTo>
                        <a:lnTo>
                          <a:pt x="138" y="146"/>
                        </a:lnTo>
                        <a:lnTo>
                          <a:pt x="142" y="146"/>
                        </a:lnTo>
                        <a:lnTo>
                          <a:pt x="138" y="146"/>
                        </a:lnTo>
                        <a:lnTo>
                          <a:pt x="138" y="150"/>
                        </a:lnTo>
                        <a:lnTo>
                          <a:pt x="138" y="146"/>
                        </a:lnTo>
                        <a:lnTo>
                          <a:pt x="135" y="146"/>
                        </a:lnTo>
                        <a:lnTo>
                          <a:pt x="135" y="150"/>
                        </a:lnTo>
                        <a:lnTo>
                          <a:pt x="131" y="150"/>
                        </a:lnTo>
                        <a:lnTo>
                          <a:pt x="131" y="146"/>
                        </a:lnTo>
                        <a:lnTo>
                          <a:pt x="131" y="142"/>
                        </a:lnTo>
                        <a:lnTo>
                          <a:pt x="127" y="146"/>
                        </a:lnTo>
                        <a:lnTo>
                          <a:pt x="127" y="142"/>
                        </a:lnTo>
                        <a:lnTo>
                          <a:pt x="123" y="142"/>
                        </a:lnTo>
                        <a:lnTo>
                          <a:pt x="123" y="146"/>
                        </a:lnTo>
                        <a:lnTo>
                          <a:pt x="123" y="142"/>
                        </a:lnTo>
                        <a:lnTo>
                          <a:pt x="119" y="142"/>
                        </a:lnTo>
                        <a:lnTo>
                          <a:pt x="119" y="138"/>
                        </a:lnTo>
                        <a:lnTo>
                          <a:pt x="119" y="142"/>
                        </a:lnTo>
                        <a:lnTo>
                          <a:pt x="115" y="142"/>
                        </a:lnTo>
                        <a:lnTo>
                          <a:pt x="115" y="138"/>
                        </a:lnTo>
                        <a:lnTo>
                          <a:pt x="112" y="138"/>
                        </a:lnTo>
                        <a:lnTo>
                          <a:pt x="112" y="142"/>
                        </a:lnTo>
                        <a:lnTo>
                          <a:pt x="115" y="142"/>
                        </a:lnTo>
                        <a:lnTo>
                          <a:pt x="112" y="142"/>
                        </a:lnTo>
                        <a:lnTo>
                          <a:pt x="112" y="138"/>
                        </a:lnTo>
                        <a:lnTo>
                          <a:pt x="115" y="138"/>
                        </a:lnTo>
                        <a:lnTo>
                          <a:pt x="112" y="134"/>
                        </a:lnTo>
                        <a:lnTo>
                          <a:pt x="112" y="138"/>
                        </a:lnTo>
                        <a:lnTo>
                          <a:pt x="108" y="138"/>
                        </a:lnTo>
                        <a:lnTo>
                          <a:pt x="104" y="138"/>
                        </a:lnTo>
                        <a:lnTo>
                          <a:pt x="108" y="138"/>
                        </a:lnTo>
                        <a:lnTo>
                          <a:pt x="108" y="134"/>
                        </a:lnTo>
                        <a:lnTo>
                          <a:pt x="112" y="134"/>
                        </a:lnTo>
                        <a:lnTo>
                          <a:pt x="108" y="134"/>
                        </a:lnTo>
                        <a:lnTo>
                          <a:pt x="112" y="134"/>
                        </a:lnTo>
                        <a:lnTo>
                          <a:pt x="112" y="130"/>
                        </a:lnTo>
                        <a:lnTo>
                          <a:pt x="108" y="130"/>
                        </a:lnTo>
                        <a:lnTo>
                          <a:pt x="112" y="130"/>
                        </a:lnTo>
                        <a:lnTo>
                          <a:pt x="112" y="126"/>
                        </a:lnTo>
                        <a:lnTo>
                          <a:pt x="108" y="126"/>
                        </a:lnTo>
                        <a:lnTo>
                          <a:pt x="108" y="122"/>
                        </a:lnTo>
                        <a:lnTo>
                          <a:pt x="104" y="122"/>
                        </a:lnTo>
                        <a:lnTo>
                          <a:pt x="104" y="118"/>
                        </a:lnTo>
                        <a:lnTo>
                          <a:pt x="104" y="114"/>
                        </a:lnTo>
                        <a:lnTo>
                          <a:pt x="104" y="110"/>
                        </a:lnTo>
                        <a:lnTo>
                          <a:pt x="100" y="110"/>
                        </a:lnTo>
                        <a:lnTo>
                          <a:pt x="100" y="114"/>
                        </a:lnTo>
                        <a:lnTo>
                          <a:pt x="96" y="114"/>
                        </a:lnTo>
                        <a:lnTo>
                          <a:pt x="96" y="118"/>
                        </a:lnTo>
                        <a:lnTo>
                          <a:pt x="92" y="118"/>
                        </a:lnTo>
                        <a:lnTo>
                          <a:pt x="92" y="122"/>
                        </a:lnTo>
                        <a:lnTo>
                          <a:pt x="89" y="122"/>
                        </a:lnTo>
                        <a:lnTo>
                          <a:pt x="89" y="126"/>
                        </a:lnTo>
                        <a:lnTo>
                          <a:pt x="85" y="126"/>
                        </a:lnTo>
                        <a:lnTo>
                          <a:pt x="81" y="126"/>
                        </a:lnTo>
                        <a:lnTo>
                          <a:pt x="81" y="122"/>
                        </a:lnTo>
                        <a:lnTo>
                          <a:pt x="81" y="126"/>
                        </a:lnTo>
                        <a:lnTo>
                          <a:pt x="77" y="126"/>
                        </a:lnTo>
                        <a:lnTo>
                          <a:pt x="73" y="126"/>
                        </a:lnTo>
                        <a:lnTo>
                          <a:pt x="69" y="126"/>
                        </a:lnTo>
                        <a:lnTo>
                          <a:pt x="66" y="126"/>
                        </a:lnTo>
                        <a:lnTo>
                          <a:pt x="62" y="126"/>
                        </a:lnTo>
                        <a:lnTo>
                          <a:pt x="58" y="126"/>
                        </a:lnTo>
                        <a:lnTo>
                          <a:pt x="54" y="130"/>
                        </a:lnTo>
                        <a:lnTo>
                          <a:pt x="50" y="130"/>
                        </a:lnTo>
                        <a:lnTo>
                          <a:pt x="46" y="130"/>
                        </a:lnTo>
                        <a:lnTo>
                          <a:pt x="43" y="130"/>
                        </a:lnTo>
                        <a:lnTo>
                          <a:pt x="39" y="130"/>
                        </a:lnTo>
                        <a:lnTo>
                          <a:pt x="35" y="130"/>
                        </a:lnTo>
                        <a:lnTo>
                          <a:pt x="31" y="130"/>
                        </a:lnTo>
                        <a:lnTo>
                          <a:pt x="27" y="134"/>
                        </a:lnTo>
                        <a:lnTo>
                          <a:pt x="27" y="138"/>
                        </a:lnTo>
                        <a:lnTo>
                          <a:pt x="23" y="138"/>
                        </a:lnTo>
                        <a:lnTo>
                          <a:pt x="20" y="142"/>
                        </a:lnTo>
                        <a:lnTo>
                          <a:pt x="20" y="146"/>
                        </a:lnTo>
                        <a:lnTo>
                          <a:pt x="16" y="146"/>
                        </a:lnTo>
                        <a:lnTo>
                          <a:pt x="12" y="146"/>
                        </a:lnTo>
                        <a:lnTo>
                          <a:pt x="8" y="146"/>
                        </a:lnTo>
                        <a:lnTo>
                          <a:pt x="8" y="142"/>
                        </a:lnTo>
                        <a:lnTo>
                          <a:pt x="4" y="142"/>
                        </a:lnTo>
                        <a:lnTo>
                          <a:pt x="4" y="138"/>
                        </a:lnTo>
                        <a:lnTo>
                          <a:pt x="0" y="138"/>
                        </a:lnTo>
                        <a:lnTo>
                          <a:pt x="0" y="142"/>
                        </a:lnTo>
                        <a:lnTo>
                          <a:pt x="0" y="138"/>
                        </a:lnTo>
                        <a:lnTo>
                          <a:pt x="0" y="134"/>
                        </a:lnTo>
                        <a:lnTo>
                          <a:pt x="0" y="130"/>
                        </a:lnTo>
                        <a:lnTo>
                          <a:pt x="4" y="130"/>
                        </a:lnTo>
                        <a:lnTo>
                          <a:pt x="4" y="126"/>
                        </a:lnTo>
                        <a:lnTo>
                          <a:pt x="4" y="122"/>
                        </a:lnTo>
                        <a:lnTo>
                          <a:pt x="4" y="118"/>
                        </a:lnTo>
                        <a:lnTo>
                          <a:pt x="8" y="118"/>
                        </a:lnTo>
                        <a:lnTo>
                          <a:pt x="8" y="114"/>
                        </a:lnTo>
                        <a:lnTo>
                          <a:pt x="8" y="110"/>
                        </a:lnTo>
                        <a:lnTo>
                          <a:pt x="8" y="114"/>
                        </a:lnTo>
                        <a:lnTo>
                          <a:pt x="8" y="110"/>
                        </a:lnTo>
                        <a:lnTo>
                          <a:pt x="4" y="110"/>
                        </a:lnTo>
                        <a:lnTo>
                          <a:pt x="4" y="106"/>
                        </a:lnTo>
                        <a:lnTo>
                          <a:pt x="4" y="102"/>
                        </a:lnTo>
                        <a:lnTo>
                          <a:pt x="4" y="98"/>
                        </a:lnTo>
                        <a:lnTo>
                          <a:pt x="4" y="94"/>
                        </a:lnTo>
                        <a:lnTo>
                          <a:pt x="0" y="94"/>
                        </a:lnTo>
                        <a:lnTo>
                          <a:pt x="0" y="89"/>
                        </a:lnTo>
                        <a:lnTo>
                          <a:pt x="4" y="89"/>
                        </a:lnTo>
                        <a:lnTo>
                          <a:pt x="4" y="85"/>
                        </a:lnTo>
                        <a:lnTo>
                          <a:pt x="0" y="85"/>
                        </a:lnTo>
                        <a:lnTo>
                          <a:pt x="4" y="85"/>
                        </a:lnTo>
                        <a:lnTo>
                          <a:pt x="4" y="81"/>
                        </a:lnTo>
                        <a:lnTo>
                          <a:pt x="0" y="81"/>
                        </a:lnTo>
                        <a:lnTo>
                          <a:pt x="0" y="77"/>
                        </a:lnTo>
                        <a:lnTo>
                          <a:pt x="0" y="73"/>
                        </a:lnTo>
                        <a:lnTo>
                          <a:pt x="4" y="73"/>
                        </a:lnTo>
                        <a:lnTo>
                          <a:pt x="4" y="69"/>
                        </a:lnTo>
                        <a:lnTo>
                          <a:pt x="0" y="69"/>
                        </a:lnTo>
                        <a:lnTo>
                          <a:pt x="4" y="69"/>
                        </a:lnTo>
                        <a:lnTo>
                          <a:pt x="8" y="69"/>
                        </a:lnTo>
                        <a:lnTo>
                          <a:pt x="12" y="69"/>
                        </a:lnTo>
                        <a:lnTo>
                          <a:pt x="16" y="69"/>
                        </a:lnTo>
                        <a:lnTo>
                          <a:pt x="20" y="69"/>
                        </a:lnTo>
                        <a:lnTo>
                          <a:pt x="20" y="73"/>
                        </a:lnTo>
                        <a:lnTo>
                          <a:pt x="23" y="73"/>
                        </a:lnTo>
                        <a:lnTo>
                          <a:pt x="27" y="73"/>
                        </a:lnTo>
                        <a:lnTo>
                          <a:pt x="27" y="69"/>
                        </a:lnTo>
                        <a:lnTo>
                          <a:pt x="31" y="69"/>
                        </a:lnTo>
                        <a:lnTo>
                          <a:pt x="31" y="65"/>
                        </a:lnTo>
                        <a:lnTo>
                          <a:pt x="35" y="65"/>
                        </a:lnTo>
                        <a:lnTo>
                          <a:pt x="35" y="61"/>
                        </a:lnTo>
                        <a:lnTo>
                          <a:pt x="35" y="57"/>
                        </a:lnTo>
                        <a:lnTo>
                          <a:pt x="35" y="53"/>
                        </a:lnTo>
                        <a:lnTo>
                          <a:pt x="35" y="49"/>
                        </a:lnTo>
                        <a:lnTo>
                          <a:pt x="35" y="45"/>
                        </a:lnTo>
                        <a:lnTo>
                          <a:pt x="35" y="41"/>
                        </a:lnTo>
                        <a:lnTo>
                          <a:pt x="35" y="37"/>
                        </a:lnTo>
                        <a:lnTo>
                          <a:pt x="35" y="33"/>
                        </a:lnTo>
                        <a:lnTo>
                          <a:pt x="35" y="29"/>
                        </a:lnTo>
                        <a:lnTo>
                          <a:pt x="31" y="29"/>
                        </a:lnTo>
                        <a:lnTo>
                          <a:pt x="35" y="29"/>
                        </a:lnTo>
                        <a:lnTo>
                          <a:pt x="35" y="25"/>
                        </a:lnTo>
                        <a:lnTo>
                          <a:pt x="39" y="25"/>
                        </a:lnTo>
                        <a:lnTo>
                          <a:pt x="39" y="21"/>
                        </a:lnTo>
                        <a:lnTo>
                          <a:pt x="43" y="17"/>
                        </a:lnTo>
                        <a:lnTo>
                          <a:pt x="46" y="17"/>
                        </a:lnTo>
                        <a:lnTo>
                          <a:pt x="46" y="13"/>
                        </a:lnTo>
                        <a:lnTo>
                          <a:pt x="50" y="13"/>
                        </a:lnTo>
                        <a:lnTo>
                          <a:pt x="50" y="17"/>
                        </a:lnTo>
                        <a:lnTo>
                          <a:pt x="54" y="17"/>
                        </a:lnTo>
                        <a:lnTo>
                          <a:pt x="58" y="17"/>
                        </a:lnTo>
                        <a:lnTo>
                          <a:pt x="62" y="17"/>
                        </a:lnTo>
                        <a:lnTo>
                          <a:pt x="66" y="17"/>
                        </a:lnTo>
                        <a:lnTo>
                          <a:pt x="66" y="21"/>
                        </a:lnTo>
                        <a:lnTo>
                          <a:pt x="69" y="21"/>
                        </a:lnTo>
                        <a:lnTo>
                          <a:pt x="73" y="21"/>
                        </a:lnTo>
                        <a:lnTo>
                          <a:pt x="73" y="25"/>
                        </a:lnTo>
                        <a:lnTo>
                          <a:pt x="77" y="25"/>
                        </a:lnTo>
                        <a:lnTo>
                          <a:pt x="77" y="21"/>
                        </a:lnTo>
                        <a:lnTo>
                          <a:pt x="81" y="21"/>
                        </a:lnTo>
                        <a:lnTo>
                          <a:pt x="85" y="21"/>
                        </a:lnTo>
                        <a:close/>
                      </a:path>
                    </a:pathLst>
                  </a:custGeom>
                  <a:solidFill>
                    <a:srgbClr val="FF0000"/>
                  </a:solidFill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39" name="Freeform 1015">
                    <a:extLst>
                      <a:ext uri="{FF2B5EF4-FFF2-40B4-BE49-F238E27FC236}">
                        <a16:creationId xmlns:a16="http://schemas.microsoft.com/office/drawing/2014/main" id="{20602DB9-2B62-7FB3-B7E1-0E5FE60A4BD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522" y="2521"/>
                    <a:ext cx="92" cy="130"/>
                  </a:xfrm>
                  <a:custGeom>
                    <a:avLst/>
                    <a:gdLst>
                      <a:gd name="T0" fmla="*/ 27 w 92"/>
                      <a:gd name="T1" fmla="*/ 9 h 130"/>
                      <a:gd name="T2" fmla="*/ 39 w 92"/>
                      <a:gd name="T3" fmla="*/ 13 h 130"/>
                      <a:gd name="T4" fmla="*/ 43 w 92"/>
                      <a:gd name="T5" fmla="*/ 4 h 130"/>
                      <a:gd name="T6" fmla="*/ 46 w 92"/>
                      <a:gd name="T7" fmla="*/ 4 h 130"/>
                      <a:gd name="T8" fmla="*/ 50 w 92"/>
                      <a:gd name="T9" fmla="*/ 13 h 130"/>
                      <a:gd name="T10" fmla="*/ 54 w 92"/>
                      <a:gd name="T11" fmla="*/ 21 h 130"/>
                      <a:gd name="T12" fmla="*/ 66 w 92"/>
                      <a:gd name="T13" fmla="*/ 25 h 130"/>
                      <a:gd name="T14" fmla="*/ 73 w 92"/>
                      <a:gd name="T15" fmla="*/ 29 h 130"/>
                      <a:gd name="T16" fmla="*/ 77 w 92"/>
                      <a:gd name="T17" fmla="*/ 37 h 130"/>
                      <a:gd name="T18" fmla="*/ 77 w 92"/>
                      <a:gd name="T19" fmla="*/ 49 h 130"/>
                      <a:gd name="T20" fmla="*/ 77 w 92"/>
                      <a:gd name="T21" fmla="*/ 53 h 130"/>
                      <a:gd name="T22" fmla="*/ 89 w 92"/>
                      <a:gd name="T23" fmla="*/ 53 h 130"/>
                      <a:gd name="T24" fmla="*/ 92 w 92"/>
                      <a:gd name="T25" fmla="*/ 61 h 130"/>
                      <a:gd name="T26" fmla="*/ 85 w 92"/>
                      <a:gd name="T27" fmla="*/ 65 h 130"/>
                      <a:gd name="T28" fmla="*/ 73 w 92"/>
                      <a:gd name="T29" fmla="*/ 65 h 130"/>
                      <a:gd name="T30" fmla="*/ 69 w 92"/>
                      <a:gd name="T31" fmla="*/ 65 h 130"/>
                      <a:gd name="T32" fmla="*/ 69 w 92"/>
                      <a:gd name="T33" fmla="*/ 73 h 130"/>
                      <a:gd name="T34" fmla="*/ 66 w 92"/>
                      <a:gd name="T35" fmla="*/ 81 h 130"/>
                      <a:gd name="T36" fmla="*/ 58 w 92"/>
                      <a:gd name="T37" fmla="*/ 85 h 130"/>
                      <a:gd name="T38" fmla="*/ 50 w 92"/>
                      <a:gd name="T39" fmla="*/ 89 h 130"/>
                      <a:gd name="T40" fmla="*/ 46 w 92"/>
                      <a:gd name="T41" fmla="*/ 89 h 130"/>
                      <a:gd name="T42" fmla="*/ 46 w 92"/>
                      <a:gd name="T43" fmla="*/ 94 h 130"/>
                      <a:gd name="T44" fmla="*/ 39 w 92"/>
                      <a:gd name="T45" fmla="*/ 98 h 130"/>
                      <a:gd name="T46" fmla="*/ 39 w 92"/>
                      <a:gd name="T47" fmla="*/ 102 h 130"/>
                      <a:gd name="T48" fmla="*/ 35 w 92"/>
                      <a:gd name="T49" fmla="*/ 110 h 130"/>
                      <a:gd name="T50" fmla="*/ 39 w 92"/>
                      <a:gd name="T51" fmla="*/ 118 h 130"/>
                      <a:gd name="T52" fmla="*/ 31 w 92"/>
                      <a:gd name="T53" fmla="*/ 126 h 130"/>
                      <a:gd name="T54" fmla="*/ 23 w 92"/>
                      <a:gd name="T55" fmla="*/ 130 h 130"/>
                      <a:gd name="T56" fmla="*/ 20 w 92"/>
                      <a:gd name="T57" fmla="*/ 130 h 130"/>
                      <a:gd name="T58" fmla="*/ 12 w 92"/>
                      <a:gd name="T59" fmla="*/ 126 h 130"/>
                      <a:gd name="T60" fmla="*/ 8 w 92"/>
                      <a:gd name="T61" fmla="*/ 126 h 130"/>
                      <a:gd name="T62" fmla="*/ 0 w 92"/>
                      <a:gd name="T63" fmla="*/ 122 h 130"/>
                      <a:gd name="T64" fmla="*/ 8 w 92"/>
                      <a:gd name="T65" fmla="*/ 118 h 130"/>
                      <a:gd name="T66" fmla="*/ 8 w 92"/>
                      <a:gd name="T67" fmla="*/ 106 h 130"/>
                      <a:gd name="T68" fmla="*/ 8 w 92"/>
                      <a:gd name="T69" fmla="*/ 102 h 130"/>
                      <a:gd name="T70" fmla="*/ 12 w 92"/>
                      <a:gd name="T71" fmla="*/ 94 h 130"/>
                      <a:gd name="T72" fmla="*/ 12 w 92"/>
                      <a:gd name="T73" fmla="*/ 89 h 130"/>
                      <a:gd name="T74" fmla="*/ 20 w 92"/>
                      <a:gd name="T75" fmla="*/ 85 h 130"/>
                      <a:gd name="T76" fmla="*/ 16 w 92"/>
                      <a:gd name="T77" fmla="*/ 77 h 130"/>
                      <a:gd name="T78" fmla="*/ 20 w 92"/>
                      <a:gd name="T79" fmla="*/ 69 h 130"/>
                      <a:gd name="T80" fmla="*/ 23 w 92"/>
                      <a:gd name="T81" fmla="*/ 61 h 130"/>
                      <a:gd name="T82" fmla="*/ 31 w 92"/>
                      <a:gd name="T83" fmla="*/ 57 h 130"/>
                      <a:gd name="T84" fmla="*/ 31 w 92"/>
                      <a:gd name="T85" fmla="*/ 53 h 130"/>
                      <a:gd name="T86" fmla="*/ 35 w 92"/>
                      <a:gd name="T87" fmla="*/ 53 h 130"/>
                      <a:gd name="T88" fmla="*/ 43 w 92"/>
                      <a:gd name="T89" fmla="*/ 49 h 130"/>
                      <a:gd name="T90" fmla="*/ 39 w 92"/>
                      <a:gd name="T91" fmla="*/ 41 h 130"/>
                      <a:gd name="T92" fmla="*/ 35 w 92"/>
                      <a:gd name="T93" fmla="*/ 41 h 130"/>
                      <a:gd name="T94" fmla="*/ 35 w 92"/>
                      <a:gd name="T95" fmla="*/ 37 h 130"/>
                      <a:gd name="T96" fmla="*/ 39 w 92"/>
                      <a:gd name="T97" fmla="*/ 29 h 130"/>
                      <a:gd name="T98" fmla="*/ 35 w 92"/>
                      <a:gd name="T99" fmla="*/ 21 h 130"/>
                      <a:gd name="T100" fmla="*/ 31 w 92"/>
                      <a:gd name="T101" fmla="*/ 13 h 130"/>
                      <a:gd name="T102" fmla="*/ 23 w 92"/>
                      <a:gd name="T103" fmla="*/ 9 h 13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</a:cxnLst>
                    <a:rect l="0" t="0" r="r" b="b"/>
                    <a:pathLst>
                      <a:path w="92" h="130">
                        <a:moveTo>
                          <a:pt x="23" y="9"/>
                        </a:moveTo>
                        <a:lnTo>
                          <a:pt x="27" y="4"/>
                        </a:lnTo>
                        <a:lnTo>
                          <a:pt x="27" y="9"/>
                        </a:lnTo>
                        <a:lnTo>
                          <a:pt x="31" y="9"/>
                        </a:lnTo>
                        <a:lnTo>
                          <a:pt x="35" y="9"/>
                        </a:lnTo>
                        <a:lnTo>
                          <a:pt x="39" y="13"/>
                        </a:lnTo>
                        <a:lnTo>
                          <a:pt x="43" y="13"/>
                        </a:lnTo>
                        <a:lnTo>
                          <a:pt x="43" y="9"/>
                        </a:lnTo>
                        <a:lnTo>
                          <a:pt x="43" y="4"/>
                        </a:lnTo>
                        <a:lnTo>
                          <a:pt x="43" y="0"/>
                        </a:lnTo>
                        <a:lnTo>
                          <a:pt x="46" y="0"/>
                        </a:lnTo>
                        <a:lnTo>
                          <a:pt x="46" y="4"/>
                        </a:lnTo>
                        <a:lnTo>
                          <a:pt x="46" y="9"/>
                        </a:lnTo>
                        <a:lnTo>
                          <a:pt x="50" y="9"/>
                        </a:lnTo>
                        <a:lnTo>
                          <a:pt x="50" y="13"/>
                        </a:lnTo>
                        <a:lnTo>
                          <a:pt x="50" y="17"/>
                        </a:lnTo>
                        <a:lnTo>
                          <a:pt x="54" y="17"/>
                        </a:lnTo>
                        <a:lnTo>
                          <a:pt x="54" y="21"/>
                        </a:lnTo>
                        <a:lnTo>
                          <a:pt x="58" y="25"/>
                        </a:lnTo>
                        <a:lnTo>
                          <a:pt x="62" y="25"/>
                        </a:lnTo>
                        <a:lnTo>
                          <a:pt x="66" y="25"/>
                        </a:lnTo>
                        <a:lnTo>
                          <a:pt x="69" y="25"/>
                        </a:lnTo>
                        <a:lnTo>
                          <a:pt x="69" y="29"/>
                        </a:lnTo>
                        <a:lnTo>
                          <a:pt x="73" y="29"/>
                        </a:lnTo>
                        <a:lnTo>
                          <a:pt x="73" y="33"/>
                        </a:lnTo>
                        <a:lnTo>
                          <a:pt x="77" y="33"/>
                        </a:lnTo>
                        <a:lnTo>
                          <a:pt x="77" y="37"/>
                        </a:lnTo>
                        <a:lnTo>
                          <a:pt x="77" y="41"/>
                        </a:lnTo>
                        <a:lnTo>
                          <a:pt x="77" y="45"/>
                        </a:lnTo>
                        <a:lnTo>
                          <a:pt x="77" y="49"/>
                        </a:lnTo>
                        <a:lnTo>
                          <a:pt x="81" y="49"/>
                        </a:lnTo>
                        <a:lnTo>
                          <a:pt x="77" y="49"/>
                        </a:lnTo>
                        <a:lnTo>
                          <a:pt x="77" y="53"/>
                        </a:lnTo>
                        <a:lnTo>
                          <a:pt x="81" y="53"/>
                        </a:lnTo>
                        <a:lnTo>
                          <a:pt x="85" y="53"/>
                        </a:lnTo>
                        <a:lnTo>
                          <a:pt x="89" y="53"/>
                        </a:lnTo>
                        <a:lnTo>
                          <a:pt x="92" y="53"/>
                        </a:lnTo>
                        <a:lnTo>
                          <a:pt x="92" y="57"/>
                        </a:lnTo>
                        <a:lnTo>
                          <a:pt x="92" y="61"/>
                        </a:lnTo>
                        <a:lnTo>
                          <a:pt x="89" y="61"/>
                        </a:lnTo>
                        <a:lnTo>
                          <a:pt x="89" y="65"/>
                        </a:lnTo>
                        <a:lnTo>
                          <a:pt x="85" y="65"/>
                        </a:lnTo>
                        <a:lnTo>
                          <a:pt x="81" y="65"/>
                        </a:lnTo>
                        <a:lnTo>
                          <a:pt x="77" y="65"/>
                        </a:lnTo>
                        <a:lnTo>
                          <a:pt x="73" y="65"/>
                        </a:lnTo>
                        <a:lnTo>
                          <a:pt x="73" y="69"/>
                        </a:lnTo>
                        <a:lnTo>
                          <a:pt x="73" y="65"/>
                        </a:lnTo>
                        <a:lnTo>
                          <a:pt x="69" y="65"/>
                        </a:lnTo>
                        <a:lnTo>
                          <a:pt x="69" y="69"/>
                        </a:lnTo>
                        <a:lnTo>
                          <a:pt x="66" y="69"/>
                        </a:lnTo>
                        <a:lnTo>
                          <a:pt x="69" y="73"/>
                        </a:lnTo>
                        <a:lnTo>
                          <a:pt x="69" y="77"/>
                        </a:lnTo>
                        <a:lnTo>
                          <a:pt x="66" y="77"/>
                        </a:lnTo>
                        <a:lnTo>
                          <a:pt x="66" y="81"/>
                        </a:lnTo>
                        <a:lnTo>
                          <a:pt x="62" y="81"/>
                        </a:lnTo>
                        <a:lnTo>
                          <a:pt x="62" y="85"/>
                        </a:lnTo>
                        <a:lnTo>
                          <a:pt x="58" y="85"/>
                        </a:lnTo>
                        <a:lnTo>
                          <a:pt x="54" y="85"/>
                        </a:lnTo>
                        <a:lnTo>
                          <a:pt x="54" y="89"/>
                        </a:lnTo>
                        <a:lnTo>
                          <a:pt x="50" y="89"/>
                        </a:lnTo>
                        <a:lnTo>
                          <a:pt x="50" y="94"/>
                        </a:lnTo>
                        <a:lnTo>
                          <a:pt x="50" y="89"/>
                        </a:lnTo>
                        <a:lnTo>
                          <a:pt x="46" y="89"/>
                        </a:lnTo>
                        <a:lnTo>
                          <a:pt x="46" y="94"/>
                        </a:lnTo>
                        <a:lnTo>
                          <a:pt x="46" y="98"/>
                        </a:lnTo>
                        <a:lnTo>
                          <a:pt x="46" y="94"/>
                        </a:lnTo>
                        <a:lnTo>
                          <a:pt x="43" y="94"/>
                        </a:lnTo>
                        <a:lnTo>
                          <a:pt x="43" y="98"/>
                        </a:lnTo>
                        <a:lnTo>
                          <a:pt x="39" y="98"/>
                        </a:lnTo>
                        <a:lnTo>
                          <a:pt x="39" y="102"/>
                        </a:lnTo>
                        <a:lnTo>
                          <a:pt x="39" y="98"/>
                        </a:lnTo>
                        <a:lnTo>
                          <a:pt x="39" y="102"/>
                        </a:lnTo>
                        <a:lnTo>
                          <a:pt x="39" y="106"/>
                        </a:lnTo>
                        <a:lnTo>
                          <a:pt x="35" y="106"/>
                        </a:lnTo>
                        <a:lnTo>
                          <a:pt x="35" y="110"/>
                        </a:lnTo>
                        <a:lnTo>
                          <a:pt x="35" y="114"/>
                        </a:lnTo>
                        <a:lnTo>
                          <a:pt x="39" y="114"/>
                        </a:lnTo>
                        <a:lnTo>
                          <a:pt x="39" y="118"/>
                        </a:lnTo>
                        <a:lnTo>
                          <a:pt x="39" y="122"/>
                        </a:lnTo>
                        <a:lnTo>
                          <a:pt x="35" y="122"/>
                        </a:lnTo>
                        <a:lnTo>
                          <a:pt x="31" y="126"/>
                        </a:lnTo>
                        <a:lnTo>
                          <a:pt x="27" y="126"/>
                        </a:lnTo>
                        <a:lnTo>
                          <a:pt x="27" y="130"/>
                        </a:lnTo>
                        <a:lnTo>
                          <a:pt x="23" y="130"/>
                        </a:lnTo>
                        <a:lnTo>
                          <a:pt x="20" y="130"/>
                        </a:lnTo>
                        <a:lnTo>
                          <a:pt x="20" y="126"/>
                        </a:lnTo>
                        <a:lnTo>
                          <a:pt x="20" y="130"/>
                        </a:lnTo>
                        <a:lnTo>
                          <a:pt x="20" y="126"/>
                        </a:lnTo>
                        <a:lnTo>
                          <a:pt x="16" y="126"/>
                        </a:lnTo>
                        <a:lnTo>
                          <a:pt x="12" y="126"/>
                        </a:lnTo>
                        <a:lnTo>
                          <a:pt x="12" y="130"/>
                        </a:lnTo>
                        <a:lnTo>
                          <a:pt x="8" y="130"/>
                        </a:lnTo>
                        <a:lnTo>
                          <a:pt x="8" y="126"/>
                        </a:lnTo>
                        <a:lnTo>
                          <a:pt x="4" y="126"/>
                        </a:lnTo>
                        <a:lnTo>
                          <a:pt x="0" y="126"/>
                        </a:lnTo>
                        <a:lnTo>
                          <a:pt x="0" y="122"/>
                        </a:lnTo>
                        <a:lnTo>
                          <a:pt x="4" y="122"/>
                        </a:lnTo>
                        <a:lnTo>
                          <a:pt x="4" y="118"/>
                        </a:lnTo>
                        <a:lnTo>
                          <a:pt x="8" y="118"/>
                        </a:lnTo>
                        <a:lnTo>
                          <a:pt x="8" y="114"/>
                        </a:lnTo>
                        <a:lnTo>
                          <a:pt x="8" y="110"/>
                        </a:lnTo>
                        <a:lnTo>
                          <a:pt x="8" y="106"/>
                        </a:lnTo>
                        <a:lnTo>
                          <a:pt x="12" y="106"/>
                        </a:lnTo>
                        <a:lnTo>
                          <a:pt x="12" y="102"/>
                        </a:lnTo>
                        <a:lnTo>
                          <a:pt x="8" y="102"/>
                        </a:lnTo>
                        <a:lnTo>
                          <a:pt x="12" y="102"/>
                        </a:lnTo>
                        <a:lnTo>
                          <a:pt x="12" y="98"/>
                        </a:lnTo>
                        <a:lnTo>
                          <a:pt x="12" y="94"/>
                        </a:lnTo>
                        <a:lnTo>
                          <a:pt x="16" y="94"/>
                        </a:lnTo>
                        <a:lnTo>
                          <a:pt x="12" y="94"/>
                        </a:lnTo>
                        <a:lnTo>
                          <a:pt x="12" y="89"/>
                        </a:lnTo>
                        <a:lnTo>
                          <a:pt x="16" y="89"/>
                        </a:lnTo>
                        <a:lnTo>
                          <a:pt x="16" y="85"/>
                        </a:lnTo>
                        <a:lnTo>
                          <a:pt x="20" y="85"/>
                        </a:lnTo>
                        <a:lnTo>
                          <a:pt x="16" y="85"/>
                        </a:lnTo>
                        <a:lnTo>
                          <a:pt x="16" y="81"/>
                        </a:lnTo>
                        <a:lnTo>
                          <a:pt x="16" y="77"/>
                        </a:lnTo>
                        <a:lnTo>
                          <a:pt x="16" y="73"/>
                        </a:lnTo>
                        <a:lnTo>
                          <a:pt x="20" y="73"/>
                        </a:lnTo>
                        <a:lnTo>
                          <a:pt x="20" y="69"/>
                        </a:lnTo>
                        <a:lnTo>
                          <a:pt x="20" y="65"/>
                        </a:lnTo>
                        <a:lnTo>
                          <a:pt x="20" y="61"/>
                        </a:lnTo>
                        <a:lnTo>
                          <a:pt x="23" y="61"/>
                        </a:lnTo>
                        <a:lnTo>
                          <a:pt x="23" y="57"/>
                        </a:lnTo>
                        <a:lnTo>
                          <a:pt x="27" y="57"/>
                        </a:lnTo>
                        <a:lnTo>
                          <a:pt x="31" y="57"/>
                        </a:lnTo>
                        <a:lnTo>
                          <a:pt x="31" y="53"/>
                        </a:lnTo>
                        <a:lnTo>
                          <a:pt x="31" y="57"/>
                        </a:lnTo>
                        <a:lnTo>
                          <a:pt x="31" y="53"/>
                        </a:lnTo>
                        <a:lnTo>
                          <a:pt x="35" y="53"/>
                        </a:lnTo>
                        <a:lnTo>
                          <a:pt x="35" y="49"/>
                        </a:lnTo>
                        <a:lnTo>
                          <a:pt x="35" y="53"/>
                        </a:lnTo>
                        <a:lnTo>
                          <a:pt x="35" y="49"/>
                        </a:lnTo>
                        <a:lnTo>
                          <a:pt x="39" y="49"/>
                        </a:lnTo>
                        <a:lnTo>
                          <a:pt x="43" y="49"/>
                        </a:lnTo>
                        <a:lnTo>
                          <a:pt x="43" y="45"/>
                        </a:lnTo>
                        <a:lnTo>
                          <a:pt x="43" y="41"/>
                        </a:lnTo>
                        <a:lnTo>
                          <a:pt x="39" y="41"/>
                        </a:lnTo>
                        <a:lnTo>
                          <a:pt x="35" y="41"/>
                        </a:lnTo>
                        <a:lnTo>
                          <a:pt x="35" y="37"/>
                        </a:lnTo>
                        <a:lnTo>
                          <a:pt x="35" y="41"/>
                        </a:lnTo>
                        <a:lnTo>
                          <a:pt x="31" y="41"/>
                        </a:lnTo>
                        <a:lnTo>
                          <a:pt x="31" y="37"/>
                        </a:lnTo>
                        <a:lnTo>
                          <a:pt x="35" y="37"/>
                        </a:lnTo>
                        <a:lnTo>
                          <a:pt x="35" y="33"/>
                        </a:lnTo>
                        <a:lnTo>
                          <a:pt x="39" y="33"/>
                        </a:lnTo>
                        <a:lnTo>
                          <a:pt x="39" y="29"/>
                        </a:lnTo>
                        <a:lnTo>
                          <a:pt x="39" y="25"/>
                        </a:lnTo>
                        <a:lnTo>
                          <a:pt x="39" y="21"/>
                        </a:lnTo>
                        <a:lnTo>
                          <a:pt x="35" y="21"/>
                        </a:lnTo>
                        <a:lnTo>
                          <a:pt x="35" y="17"/>
                        </a:lnTo>
                        <a:lnTo>
                          <a:pt x="35" y="13"/>
                        </a:lnTo>
                        <a:lnTo>
                          <a:pt x="31" y="13"/>
                        </a:lnTo>
                        <a:lnTo>
                          <a:pt x="27" y="13"/>
                        </a:lnTo>
                        <a:lnTo>
                          <a:pt x="27" y="9"/>
                        </a:lnTo>
                        <a:lnTo>
                          <a:pt x="23" y="9"/>
                        </a:lnTo>
                        <a:close/>
                      </a:path>
                    </a:pathLst>
                  </a:custGeom>
                  <a:solidFill>
                    <a:srgbClr val="FF0000"/>
                  </a:solidFill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40" name="Freeform 1016">
                    <a:extLst>
                      <a:ext uri="{FF2B5EF4-FFF2-40B4-BE49-F238E27FC236}">
                        <a16:creationId xmlns:a16="http://schemas.microsoft.com/office/drawing/2014/main" id="{EAF269B6-9716-5395-C6BC-589ED08C236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599" y="2525"/>
                    <a:ext cx="277" cy="365"/>
                  </a:xfrm>
                  <a:custGeom>
                    <a:avLst/>
                    <a:gdLst>
                      <a:gd name="T0" fmla="*/ 15 w 276"/>
                      <a:gd name="T1" fmla="*/ 33 h 365"/>
                      <a:gd name="T2" fmla="*/ 38 w 276"/>
                      <a:gd name="T3" fmla="*/ 45 h 365"/>
                      <a:gd name="T4" fmla="*/ 58 w 276"/>
                      <a:gd name="T5" fmla="*/ 57 h 365"/>
                      <a:gd name="T6" fmla="*/ 73 w 276"/>
                      <a:gd name="T7" fmla="*/ 69 h 365"/>
                      <a:gd name="T8" fmla="*/ 96 w 276"/>
                      <a:gd name="T9" fmla="*/ 61 h 365"/>
                      <a:gd name="T10" fmla="*/ 115 w 276"/>
                      <a:gd name="T11" fmla="*/ 57 h 365"/>
                      <a:gd name="T12" fmla="*/ 142 w 276"/>
                      <a:gd name="T13" fmla="*/ 61 h 365"/>
                      <a:gd name="T14" fmla="*/ 146 w 276"/>
                      <a:gd name="T15" fmla="*/ 81 h 365"/>
                      <a:gd name="T16" fmla="*/ 165 w 276"/>
                      <a:gd name="T17" fmla="*/ 98 h 365"/>
                      <a:gd name="T18" fmla="*/ 173 w 276"/>
                      <a:gd name="T19" fmla="*/ 73 h 365"/>
                      <a:gd name="T20" fmla="*/ 177 w 276"/>
                      <a:gd name="T21" fmla="*/ 45 h 365"/>
                      <a:gd name="T22" fmla="*/ 180 w 276"/>
                      <a:gd name="T23" fmla="*/ 17 h 365"/>
                      <a:gd name="T24" fmla="*/ 192 w 276"/>
                      <a:gd name="T25" fmla="*/ 0 h 365"/>
                      <a:gd name="T26" fmla="*/ 211 w 276"/>
                      <a:gd name="T27" fmla="*/ 17 h 365"/>
                      <a:gd name="T28" fmla="*/ 230 w 276"/>
                      <a:gd name="T29" fmla="*/ 29 h 365"/>
                      <a:gd name="T30" fmla="*/ 234 w 276"/>
                      <a:gd name="T31" fmla="*/ 53 h 365"/>
                      <a:gd name="T32" fmla="*/ 246 w 276"/>
                      <a:gd name="T33" fmla="*/ 73 h 365"/>
                      <a:gd name="T34" fmla="*/ 249 w 276"/>
                      <a:gd name="T35" fmla="*/ 85 h 365"/>
                      <a:gd name="T36" fmla="*/ 257 w 276"/>
                      <a:gd name="T37" fmla="*/ 110 h 365"/>
                      <a:gd name="T38" fmla="*/ 249 w 276"/>
                      <a:gd name="T39" fmla="*/ 126 h 365"/>
                      <a:gd name="T40" fmla="*/ 257 w 276"/>
                      <a:gd name="T41" fmla="*/ 142 h 365"/>
                      <a:gd name="T42" fmla="*/ 249 w 276"/>
                      <a:gd name="T43" fmla="*/ 162 h 365"/>
                      <a:gd name="T44" fmla="*/ 242 w 276"/>
                      <a:gd name="T45" fmla="*/ 175 h 365"/>
                      <a:gd name="T46" fmla="*/ 226 w 276"/>
                      <a:gd name="T47" fmla="*/ 195 h 365"/>
                      <a:gd name="T48" fmla="*/ 230 w 276"/>
                      <a:gd name="T49" fmla="*/ 219 h 365"/>
                      <a:gd name="T50" fmla="*/ 246 w 276"/>
                      <a:gd name="T51" fmla="*/ 243 h 365"/>
                      <a:gd name="T52" fmla="*/ 257 w 276"/>
                      <a:gd name="T53" fmla="*/ 264 h 365"/>
                      <a:gd name="T54" fmla="*/ 265 w 276"/>
                      <a:gd name="T55" fmla="*/ 280 h 365"/>
                      <a:gd name="T56" fmla="*/ 272 w 276"/>
                      <a:gd name="T57" fmla="*/ 304 h 365"/>
                      <a:gd name="T58" fmla="*/ 261 w 276"/>
                      <a:gd name="T59" fmla="*/ 312 h 365"/>
                      <a:gd name="T60" fmla="*/ 242 w 276"/>
                      <a:gd name="T61" fmla="*/ 332 h 365"/>
                      <a:gd name="T62" fmla="*/ 226 w 276"/>
                      <a:gd name="T63" fmla="*/ 349 h 365"/>
                      <a:gd name="T64" fmla="*/ 219 w 276"/>
                      <a:gd name="T65" fmla="*/ 357 h 365"/>
                      <a:gd name="T66" fmla="*/ 203 w 276"/>
                      <a:gd name="T67" fmla="*/ 336 h 365"/>
                      <a:gd name="T68" fmla="*/ 196 w 276"/>
                      <a:gd name="T69" fmla="*/ 312 h 365"/>
                      <a:gd name="T70" fmla="*/ 180 w 276"/>
                      <a:gd name="T71" fmla="*/ 312 h 365"/>
                      <a:gd name="T72" fmla="*/ 157 w 276"/>
                      <a:gd name="T73" fmla="*/ 320 h 365"/>
                      <a:gd name="T74" fmla="*/ 138 w 276"/>
                      <a:gd name="T75" fmla="*/ 324 h 365"/>
                      <a:gd name="T76" fmla="*/ 127 w 276"/>
                      <a:gd name="T77" fmla="*/ 312 h 365"/>
                      <a:gd name="T78" fmla="*/ 130 w 276"/>
                      <a:gd name="T79" fmla="*/ 300 h 365"/>
                      <a:gd name="T80" fmla="*/ 138 w 276"/>
                      <a:gd name="T81" fmla="*/ 272 h 365"/>
                      <a:gd name="T82" fmla="*/ 154 w 276"/>
                      <a:gd name="T83" fmla="*/ 255 h 365"/>
                      <a:gd name="T84" fmla="*/ 150 w 276"/>
                      <a:gd name="T85" fmla="*/ 231 h 365"/>
                      <a:gd name="T86" fmla="*/ 142 w 276"/>
                      <a:gd name="T87" fmla="*/ 219 h 365"/>
                      <a:gd name="T88" fmla="*/ 138 w 276"/>
                      <a:gd name="T89" fmla="*/ 199 h 365"/>
                      <a:gd name="T90" fmla="*/ 127 w 276"/>
                      <a:gd name="T91" fmla="*/ 179 h 365"/>
                      <a:gd name="T92" fmla="*/ 119 w 276"/>
                      <a:gd name="T93" fmla="*/ 158 h 365"/>
                      <a:gd name="T94" fmla="*/ 104 w 276"/>
                      <a:gd name="T95" fmla="*/ 134 h 365"/>
                      <a:gd name="T96" fmla="*/ 92 w 276"/>
                      <a:gd name="T97" fmla="*/ 114 h 365"/>
                      <a:gd name="T98" fmla="*/ 92 w 276"/>
                      <a:gd name="T99" fmla="*/ 98 h 365"/>
                      <a:gd name="T100" fmla="*/ 73 w 276"/>
                      <a:gd name="T101" fmla="*/ 98 h 365"/>
                      <a:gd name="T102" fmla="*/ 58 w 276"/>
                      <a:gd name="T103" fmla="*/ 106 h 365"/>
                      <a:gd name="T104" fmla="*/ 65 w 276"/>
                      <a:gd name="T105" fmla="*/ 90 h 365"/>
                      <a:gd name="T106" fmla="*/ 50 w 276"/>
                      <a:gd name="T107" fmla="*/ 69 h 365"/>
                      <a:gd name="T108" fmla="*/ 31 w 276"/>
                      <a:gd name="T109" fmla="*/ 57 h 365"/>
                      <a:gd name="T110" fmla="*/ 8 w 276"/>
                      <a:gd name="T111" fmla="*/ 49 h 36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</a:cxnLst>
                    <a:rect l="0" t="0" r="r" b="b"/>
                    <a:pathLst>
                      <a:path w="276" h="365">
                        <a:moveTo>
                          <a:pt x="0" y="37"/>
                        </a:moveTo>
                        <a:lnTo>
                          <a:pt x="4" y="37"/>
                        </a:lnTo>
                        <a:lnTo>
                          <a:pt x="4" y="33"/>
                        </a:lnTo>
                        <a:lnTo>
                          <a:pt x="8" y="33"/>
                        </a:lnTo>
                        <a:lnTo>
                          <a:pt x="12" y="33"/>
                        </a:lnTo>
                        <a:lnTo>
                          <a:pt x="12" y="29"/>
                        </a:lnTo>
                        <a:lnTo>
                          <a:pt x="12" y="33"/>
                        </a:lnTo>
                        <a:lnTo>
                          <a:pt x="15" y="33"/>
                        </a:lnTo>
                        <a:lnTo>
                          <a:pt x="15" y="37"/>
                        </a:lnTo>
                        <a:lnTo>
                          <a:pt x="19" y="37"/>
                        </a:lnTo>
                        <a:lnTo>
                          <a:pt x="19" y="41"/>
                        </a:lnTo>
                        <a:lnTo>
                          <a:pt x="23" y="41"/>
                        </a:lnTo>
                        <a:lnTo>
                          <a:pt x="27" y="41"/>
                        </a:lnTo>
                        <a:lnTo>
                          <a:pt x="31" y="41"/>
                        </a:lnTo>
                        <a:lnTo>
                          <a:pt x="35" y="45"/>
                        </a:lnTo>
                        <a:lnTo>
                          <a:pt x="38" y="45"/>
                        </a:lnTo>
                        <a:lnTo>
                          <a:pt x="42" y="45"/>
                        </a:lnTo>
                        <a:lnTo>
                          <a:pt x="46" y="49"/>
                        </a:lnTo>
                        <a:lnTo>
                          <a:pt x="46" y="53"/>
                        </a:lnTo>
                        <a:lnTo>
                          <a:pt x="50" y="49"/>
                        </a:lnTo>
                        <a:lnTo>
                          <a:pt x="50" y="53"/>
                        </a:lnTo>
                        <a:lnTo>
                          <a:pt x="54" y="53"/>
                        </a:lnTo>
                        <a:lnTo>
                          <a:pt x="54" y="57"/>
                        </a:lnTo>
                        <a:lnTo>
                          <a:pt x="58" y="57"/>
                        </a:lnTo>
                        <a:lnTo>
                          <a:pt x="61" y="61"/>
                        </a:lnTo>
                        <a:lnTo>
                          <a:pt x="58" y="61"/>
                        </a:lnTo>
                        <a:lnTo>
                          <a:pt x="58" y="65"/>
                        </a:lnTo>
                        <a:lnTo>
                          <a:pt x="61" y="65"/>
                        </a:lnTo>
                        <a:lnTo>
                          <a:pt x="61" y="69"/>
                        </a:lnTo>
                        <a:lnTo>
                          <a:pt x="65" y="69"/>
                        </a:lnTo>
                        <a:lnTo>
                          <a:pt x="69" y="69"/>
                        </a:lnTo>
                        <a:lnTo>
                          <a:pt x="73" y="69"/>
                        </a:lnTo>
                        <a:lnTo>
                          <a:pt x="73" y="73"/>
                        </a:lnTo>
                        <a:lnTo>
                          <a:pt x="73" y="69"/>
                        </a:lnTo>
                        <a:lnTo>
                          <a:pt x="77" y="69"/>
                        </a:lnTo>
                        <a:lnTo>
                          <a:pt x="81" y="65"/>
                        </a:lnTo>
                        <a:lnTo>
                          <a:pt x="84" y="65"/>
                        </a:lnTo>
                        <a:lnTo>
                          <a:pt x="88" y="65"/>
                        </a:lnTo>
                        <a:lnTo>
                          <a:pt x="92" y="65"/>
                        </a:lnTo>
                        <a:lnTo>
                          <a:pt x="96" y="61"/>
                        </a:lnTo>
                        <a:lnTo>
                          <a:pt x="96" y="65"/>
                        </a:lnTo>
                        <a:lnTo>
                          <a:pt x="100" y="65"/>
                        </a:lnTo>
                        <a:lnTo>
                          <a:pt x="104" y="65"/>
                        </a:lnTo>
                        <a:lnTo>
                          <a:pt x="104" y="61"/>
                        </a:lnTo>
                        <a:lnTo>
                          <a:pt x="104" y="57"/>
                        </a:lnTo>
                        <a:lnTo>
                          <a:pt x="107" y="57"/>
                        </a:lnTo>
                        <a:lnTo>
                          <a:pt x="111" y="57"/>
                        </a:lnTo>
                        <a:lnTo>
                          <a:pt x="115" y="57"/>
                        </a:lnTo>
                        <a:lnTo>
                          <a:pt x="119" y="57"/>
                        </a:lnTo>
                        <a:lnTo>
                          <a:pt x="123" y="57"/>
                        </a:lnTo>
                        <a:lnTo>
                          <a:pt x="127" y="57"/>
                        </a:lnTo>
                        <a:lnTo>
                          <a:pt x="130" y="57"/>
                        </a:lnTo>
                        <a:lnTo>
                          <a:pt x="134" y="57"/>
                        </a:lnTo>
                        <a:lnTo>
                          <a:pt x="138" y="57"/>
                        </a:lnTo>
                        <a:lnTo>
                          <a:pt x="142" y="57"/>
                        </a:lnTo>
                        <a:lnTo>
                          <a:pt x="142" y="61"/>
                        </a:lnTo>
                        <a:lnTo>
                          <a:pt x="146" y="61"/>
                        </a:lnTo>
                        <a:lnTo>
                          <a:pt x="146" y="65"/>
                        </a:lnTo>
                        <a:lnTo>
                          <a:pt x="146" y="69"/>
                        </a:lnTo>
                        <a:lnTo>
                          <a:pt x="146" y="73"/>
                        </a:lnTo>
                        <a:lnTo>
                          <a:pt x="150" y="73"/>
                        </a:lnTo>
                        <a:lnTo>
                          <a:pt x="150" y="77"/>
                        </a:lnTo>
                        <a:lnTo>
                          <a:pt x="146" y="77"/>
                        </a:lnTo>
                        <a:lnTo>
                          <a:pt x="146" y="81"/>
                        </a:lnTo>
                        <a:lnTo>
                          <a:pt x="150" y="85"/>
                        </a:lnTo>
                        <a:lnTo>
                          <a:pt x="150" y="90"/>
                        </a:lnTo>
                        <a:lnTo>
                          <a:pt x="154" y="90"/>
                        </a:lnTo>
                        <a:lnTo>
                          <a:pt x="154" y="94"/>
                        </a:lnTo>
                        <a:lnTo>
                          <a:pt x="157" y="94"/>
                        </a:lnTo>
                        <a:lnTo>
                          <a:pt x="161" y="94"/>
                        </a:lnTo>
                        <a:lnTo>
                          <a:pt x="161" y="98"/>
                        </a:lnTo>
                        <a:lnTo>
                          <a:pt x="165" y="98"/>
                        </a:lnTo>
                        <a:lnTo>
                          <a:pt x="169" y="98"/>
                        </a:lnTo>
                        <a:lnTo>
                          <a:pt x="169" y="94"/>
                        </a:lnTo>
                        <a:lnTo>
                          <a:pt x="173" y="94"/>
                        </a:lnTo>
                        <a:lnTo>
                          <a:pt x="173" y="90"/>
                        </a:lnTo>
                        <a:lnTo>
                          <a:pt x="173" y="85"/>
                        </a:lnTo>
                        <a:lnTo>
                          <a:pt x="173" y="81"/>
                        </a:lnTo>
                        <a:lnTo>
                          <a:pt x="173" y="77"/>
                        </a:lnTo>
                        <a:lnTo>
                          <a:pt x="173" y="73"/>
                        </a:lnTo>
                        <a:lnTo>
                          <a:pt x="173" y="69"/>
                        </a:lnTo>
                        <a:lnTo>
                          <a:pt x="173" y="65"/>
                        </a:lnTo>
                        <a:lnTo>
                          <a:pt x="173" y="61"/>
                        </a:lnTo>
                        <a:lnTo>
                          <a:pt x="173" y="57"/>
                        </a:lnTo>
                        <a:lnTo>
                          <a:pt x="173" y="53"/>
                        </a:lnTo>
                        <a:lnTo>
                          <a:pt x="173" y="49"/>
                        </a:lnTo>
                        <a:lnTo>
                          <a:pt x="177" y="49"/>
                        </a:lnTo>
                        <a:lnTo>
                          <a:pt x="177" y="45"/>
                        </a:lnTo>
                        <a:lnTo>
                          <a:pt x="180" y="45"/>
                        </a:lnTo>
                        <a:lnTo>
                          <a:pt x="180" y="41"/>
                        </a:lnTo>
                        <a:lnTo>
                          <a:pt x="180" y="37"/>
                        </a:lnTo>
                        <a:lnTo>
                          <a:pt x="180" y="33"/>
                        </a:lnTo>
                        <a:lnTo>
                          <a:pt x="180" y="29"/>
                        </a:lnTo>
                        <a:lnTo>
                          <a:pt x="180" y="25"/>
                        </a:lnTo>
                        <a:lnTo>
                          <a:pt x="180" y="21"/>
                        </a:lnTo>
                        <a:lnTo>
                          <a:pt x="180" y="17"/>
                        </a:lnTo>
                        <a:lnTo>
                          <a:pt x="184" y="17"/>
                        </a:lnTo>
                        <a:lnTo>
                          <a:pt x="184" y="21"/>
                        </a:lnTo>
                        <a:lnTo>
                          <a:pt x="188" y="17"/>
                        </a:lnTo>
                        <a:lnTo>
                          <a:pt x="188" y="13"/>
                        </a:lnTo>
                        <a:lnTo>
                          <a:pt x="188" y="9"/>
                        </a:lnTo>
                        <a:lnTo>
                          <a:pt x="192" y="9"/>
                        </a:lnTo>
                        <a:lnTo>
                          <a:pt x="192" y="5"/>
                        </a:lnTo>
                        <a:lnTo>
                          <a:pt x="192" y="0"/>
                        </a:lnTo>
                        <a:lnTo>
                          <a:pt x="196" y="0"/>
                        </a:lnTo>
                        <a:lnTo>
                          <a:pt x="200" y="5"/>
                        </a:lnTo>
                        <a:lnTo>
                          <a:pt x="200" y="9"/>
                        </a:lnTo>
                        <a:lnTo>
                          <a:pt x="203" y="9"/>
                        </a:lnTo>
                        <a:lnTo>
                          <a:pt x="207" y="9"/>
                        </a:lnTo>
                        <a:lnTo>
                          <a:pt x="207" y="13"/>
                        </a:lnTo>
                        <a:lnTo>
                          <a:pt x="211" y="13"/>
                        </a:lnTo>
                        <a:lnTo>
                          <a:pt x="211" y="17"/>
                        </a:lnTo>
                        <a:lnTo>
                          <a:pt x="215" y="17"/>
                        </a:lnTo>
                        <a:lnTo>
                          <a:pt x="215" y="21"/>
                        </a:lnTo>
                        <a:lnTo>
                          <a:pt x="219" y="21"/>
                        </a:lnTo>
                        <a:lnTo>
                          <a:pt x="219" y="25"/>
                        </a:lnTo>
                        <a:lnTo>
                          <a:pt x="223" y="25"/>
                        </a:lnTo>
                        <a:lnTo>
                          <a:pt x="223" y="29"/>
                        </a:lnTo>
                        <a:lnTo>
                          <a:pt x="226" y="29"/>
                        </a:lnTo>
                        <a:lnTo>
                          <a:pt x="230" y="29"/>
                        </a:lnTo>
                        <a:lnTo>
                          <a:pt x="230" y="33"/>
                        </a:lnTo>
                        <a:lnTo>
                          <a:pt x="234" y="37"/>
                        </a:lnTo>
                        <a:lnTo>
                          <a:pt x="230" y="41"/>
                        </a:lnTo>
                        <a:lnTo>
                          <a:pt x="234" y="41"/>
                        </a:lnTo>
                        <a:lnTo>
                          <a:pt x="234" y="45"/>
                        </a:lnTo>
                        <a:lnTo>
                          <a:pt x="230" y="49"/>
                        </a:lnTo>
                        <a:lnTo>
                          <a:pt x="230" y="53"/>
                        </a:lnTo>
                        <a:lnTo>
                          <a:pt x="234" y="53"/>
                        </a:lnTo>
                        <a:lnTo>
                          <a:pt x="234" y="57"/>
                        </a:lnTo>
                        <a:lnTo>
                          <a:pt x="234" y="61"/>
                        </a:lnTo>
                        <a:lnTo>
                          <a:pt x="238" y="61"/>
                        </a:lnTo>
                        <a:lnTo>
                          <a:pt x="238" y="65"/>
                        </a:lnTo>
                        <a:lnTo>
                          <a:pt x="238" y="69"/>
                        </a:lnTo>
                        <a:lnTo>
                          <a:pt x="238" y="73"/>
                        </a:lnTo>
                        <a:lnTo>
                          <a:pt x="242" y="73"/>
                        </a:lnTo>
                        <a:lnTo>
                          <a:pt x="246" y="73"/>
                        </a:lnTo>
                        <a:lnTo>
                          <a:pt x="249" y="73"/>
                        </a:lnTo>
                        <a:lnTo>
                          <a:pt x="249" y="77"/>
                        </a:lnTo>
                        <a:lnTo>
                          <a:pt x="253" y="77"/>
                        </a:lnTo>
                        <a:lnTo>
                          <a:pt x="253" y="81"/>
                        </a:lnTo>
                        <a:lnTo>
                          <a:pt x="249" y="81"/>
                        </a:lnTo>
                        <a:lnTo>
                          <a:pt x="253" y="81"/>
                        </a:lnTo>
                        <a:lnTo>
                          <a:pt x="253" y="85"/>
                        </a:lnTo>
                        <a:lnTo>
                          <a:pt x="249" y="85"/>
                        </a:lnTo>
                        <a:lnTo>
                          <a:pt x="249" y="90"/>
                        </a:lnTo>
                        <a:lnTo>
                          <a:pt x="253" y="90"/>
                        </a:lnTo>
                        <a:lnTo>
                          <a:pt x="253" y="94"/>
                        </a:lnTo>
                        <a:lnTo>
                          <a:pt x="253" y="98"/>
                        </a:lnTo>
                        <a:lnTo>
                          <a:pt x="253" y="102"/>
                        </a:lnTo>
                        <a:lnTo>
                          <a:pt x="253" y="106"/>
                        </a:lnTo>
                        <a:lnTo>
                          <a:pt x="257" y="106"/>
                        </a:lnTo>
                        <a:lnTo>
                          <a:pt x="257" y="110"/>
                        </a:lnTo>
                        <a:lnTo>
                          <a:pt x="257" y="106"/>
                        </a:lnTo>
                        <a:lnTo>
                          <a:pt x="257" y="110"/>
                        </a:lnTo>
                        <a:lnTo>
                          <a:pt x="257" y="114"/>
                        </a:lnTo>
                        <a:lnTo>
                          <a:pt x="253" y="114"/>
                        </a:lnTo>
                        <a:lnTo>
                          <a:pt x="253" y="118"/>
                        </a:lnTo>
                        <a:lnTo>
                          <a:pt x="253" y="122"/>
                        </a:lnTo>
                        <a:lnTo>
                          <a:pt x="253" y="126"/>
                        </a:lnTo>
                        <a:lnTo>
                          <a:pt x="249" y="126"/>
                        </a:lnTo>
                        <a:lnTo>
                          <a:pt x="249" y="130"/>
                        </a:lnTo>
                        <a:lnTo>
                          <a:pt x="249" y="134"/>
                        </a:lnTo>
                        <a:lnTo>
                          <a:pt x="249" y="138"/>
                        </a:lnTo>
                        <a:lnTo>
                          <a:pt x="249" y="134"/>
                        </a:lnTo>
                        <a:lnTo>
                          <a:pt x="253" y="134"/>
                        </a:lnTo>
                        <a:lnTo>
                          <a:pt x="253" y="138"/>
                        </a:lnTo>
                        <a:lnTo>
                          <a:pt x="257" y="138"/>
                        </a:lnTo>
                        <a:lnTo>
                          <a:pt x="257" y="142"/>
                        </a:lnTo>
                        <a:lnTo>
                          <a:pt x="261" y="142"/>
                        </a:lnTo>
                        <a:lnTo>
                          <a:pt x="261" y="146"/>
                        </a:lnTo>
                        <a:lnTo>
                          <a:pt x="257" y="146"/>
                        </a:lnTo>
                        <a:lnTo>
                          <a:pt x="257" y="150"/>
                        </a:lnTo>
                        <a:lnTo>
                          <a:pt x="253" y="154"/>
                        </a:lnTo>
                        <a:lnTo>
                          <a:pt x="253" y="158"/>
                        </a:lnTo>
                        <a:lnTo>
                          <a:pt x="249" y="158"/>
                        </a:lnTo>
                        <a:lnTo>
                          <a:pt x="249" y="162"/>
                        </a:lnTo>
                        <a:lnTo>
                          <a:pt x="253" y="162"/>
                        </a:lnTo>
                        <a:lnTo>
                          <a:pt x="253" y="166"/>
                        </a:lnTo>
                        <a:lnTo>
                          <a:pt x="253" y="170"/>
                        </a:lnTo>
                        <a:lnTo>
                          <a:pt x="249" y="170"/>
                        </a:lnTo>
                        <a:lnTo>
                          <a:pt x="249" y="175"/>
                        </a:lnTo>
                        <a:lnTo>
                          <a:pt x="246" y="170"/>
                        </a:lnTo>
                        <a:lnTo>
                          <a:pt x="246" y="175"/>
                        </a:lnTo>
                        <a:lnTo>
                          <a:pt x="242" y="175"/>
                        </a:lnTo>
                        <a:lnTo>
                          <a:pt x="242" y="179"/>
                        </a:lnTo>
                        <a:lnTo>
                          <a:pt x="238" y="179"/>
                        </a:lnTo>
                        <a:lnTo>
                          <a:pt x="238" y="183"/>
                        </a:lnTo>
                        <a:lnTo>
                          <a:pt x="234" y="183"/>
                        </a:lnTo>
                        <a:lnTo>
                          <a:pt x="234" y="187"/>
                        </a:lnTo>
                        <a:lnTo>
                          <a:pt x="230" y="187"/>
                        </a:lnTo>
                        <a:lnTo>
                          <a:pt x="226" y="191"/>
                        </a:lnTo>
                        <a:lnTo>
                          <a:pt x="226" y="195"/>
                        </a:lnTo>
                        <a:lnTo>
                          <a:pt x="223" y="195"/>
                        </a:lnTo>
                        <a:lnTo>
                          <a:pt x="223" y="199"/>
                        </a:lnTo>
                        <a:lnTo>
                          <a:pt x="223" y="203"/>
                        </a:lnTo>
                        <a:lnTo>
                          <a:pt x="223" y="207"/>
                        </a:lnTo>
                        <a:lnTo>
                          <a:pt x="223" y="211"/>
                        </a:lnTo>
                        <a:lnTo>
                          <a:pt x="226" y="211"/>
                        </a:lnTo>
                        <a:lnTo>
                          <a:pt x="226" y="215"/>
                        </a:lnTo>
                        <a:lnTo>
                          <a:pt x="230" y="219"/>
                        </a:lnTo>
                        <a:lnTo>
                          <a:pt x="230" y="223"/>
                        </a:lnTo>
                        <a:lnTo>
                          <a:pt x="230" y="227"/>
                        </a:lnTo>
                        <a:lnTo>
                          <a:pt x="230" y="231"/>
                        </a:lnTo>
                        <a:lnTo>
                          <a:pt x="234" y="235"/>
                        </a:lnTo>
                        <a:lnTo>
                          <a:pt x="238" y="239"/>
                        </a:lnTo>
                        <a:lnTo>
                          <a:pt x="238" y="243"/>
                        </a:lnTo>
                        <a:lnTo>
                          <a:pt x="242" y="243"/>
                        </a:lnTo>
                        <a:lnTo>
                          <a:pt x="246" y="243"/>
                        </a:lnTo>
                        <a:lnTo>
                          <a:pt x="249" y="243"/>
                        </a:lnTo>
                        <a:lnTo>
                          <a:pt x="249" y="247"/>
                        </a:lnTo>
                        <a:lnTo>
                          <a:pt x="253" y="247"/>
                        </a:lnTo>
                        <a:lnTo>
                          <a:pt x="253" y="251"/>
                        </a:lnTo>
                        <a:lnTo>
                          <a:pt x="253" y="255"/>
                        </a:lnTo>
                        <a:lnTo>
                          <a:pt x="253" y="259"/>
                        </a:lnTo>
                        <a:lnTo>
                          <a:pt x="257" y="259"/>
                        </a:lnTo>
                        <a:lnTo>
                          <a:pt x="257" y="264"/>
                        </a:lnTo>
                        <a:lnTo>
                          <a:pt x="253" y="264"/>
                        </a:lnTo>
                        <a:lnTo>
                          <a:pt x="257" y="264"/>
                        </a:lnTo>
                        <a:lnTo>
                          <a:pt x="257" y="268"/>
                        </a:lnTo>
                        <a:lnTo>
                          <a:pt x="257" y="272"/>
                        </a:lnTo>
                        <a:lnTo>
                          <a:pt x="257" y="276"/>
                        </a:lnTo>
                        <a:lnTo>
                          <a:pt x="257" y="280"/>
                        </a:lnTo>
                        <a:lnTo>
                          <a:pt x="261" y="280"/>
                        </a:lnTo>
                        <a:lnTo>
                          <a:pt x="265" y="280"/>
                        </a:lnTo>
                        <a:lnTo>
                          <a:pt x="265" y="284"/>
                        </a:lnTo>
                        <a:lnTo>
                          <a:pt x="265" y="288"/>
                        </a:lnTo>
                        <a:lnTo>
                          <a:pt x="265" y="292"/>
                        </a:lnTo>
                        <a:lnTo>
                          <a:pt x="265" y="296"/>
                        </a:lnTo>
                        <a:lnTo>
                          <a:pt x="265" y="300"/>
                        </a:lnTo>
                        <a:lnTo>
                          <a:pt x="269" y="300"/>
                        </a:lnTo>
                        <a:lnTo>
                          <a:pt x="272" y="300"/>
                        </a:lnTo>
                        <a:lnTo>
                          <a:pt x="272" y="304"/>
                        </a:lnTo>
                        <a:lnTo>
                          <a:pt x="272" y="300"/>
                        </a:lnTo>
                        <a:lnTo>
                          <a:pt x="272" y="304"/>
                        </a:lnTo>
                        <a:lnTo>
                          <a:pt x="272" y="308"/>
                        </a:lnTo>
                        <a:lnTo>
                          <a:pt x="276" y="308"/>
                        </a:lnTo>
                        <a:lnTo>
                          <a:pt x="272" y="308"/>
                        </a:lnTo>
                        <a:lnTo>
                          <a:pt x="269" y="308"/>
                        </a:lnTo>
                        <a:lnTo>
                          <a:pt x="265" y="308"/>
                        </a:lnTo>
                        <a:lnTo>
                          <a:pt x="261" y="312"/>
                        </a:lnTo>
                        <a:lnTo>
                          <a:pt x="257" y="312"/>
                        </a:lnTo>
                        <a:lnTo>
                          <a:pt x="253" y="316"/>
                        </a:lnTo>
                        <a:lnTo>
                          <a:pt x="253" y="320"/>
                        </a:lnTo>
                        <a:lnTo>
                          <a:pt x="253" y="324"/>
                        </a:lnTo>
                        <a:lnTo>
                          <a:pt x="249" y="324"/>
                        </a:lnTo>
                        <a:lnTo>
                          <a:pt x="249" y="328"/>
                        </a:lnTo>
                        <a:lnTo>
                          <a:pt x="246" y="332"/>
                        </a:lnTo>
                        <a:lnTo>
                          <a:pt x="242" y="332"/>
                        </a:lnTo>
                        <a:lnTo>
                          <a:pt x="238" y="332"/>
                        </a:lnTo>
                        <a:lnTo>
                          <a:pt x="238" y="336"/>
                        </a:lnTo>
                        <a:lnTo>
                          <a:pt x="234" y="336"/>
                        </a:lnTo>
                        <a:lnTo>
                          <a:pt x="230" y="336"/>
                        </a:lnTo>
                        <a:lnTo>
                          <a:pt x="230" y="340"/>
                        </a:lnTo>
                        <a:lnTo>
                          <a:pt x="226" y="340"/>
                        </a:lnTo>
                        <a:lnTo>
                          <a:pt x="226" y="344"/>
                        </a:lnTo>
                        <a:lnTo>
                          <a:pt x="226" y="349"/>
                        </a:lnTo>
                        <a:lnTo>
                          <a:pt x="226" y="353"/>
                        </a:lnTo>
                        <a:lnTo>
                          <a:pt x="226" y="357"/>
                        </a:lnTo>
                        <a:lnTo>
                          <a:pt x="226" y="361"/>
                        </a:lnTo>
                        <a:lnTo>
                          <a:pt x="226" y="365"/>
                        </a:lnTo>
                        <a:lnTo>
                          <a:pt x="223" y="365"/>
                        </a:lnTo>
                        <a:lnTo>
                          <a:pt x="223" y="361"/>
                        </a:lnTo>
                        <a:lnTo>
                          <a:pt x="219" y="361"/>
                        </a:lnTo>
                        <a:lnTo>
                          <a:pt x="219" y="357"/>
                        </a:lnTo>
                        <a:lnTo>
                          <a:pt x="215" y="357"/>
                        </a:lnTo>
                        <a:lnTo>
                          <a:pt x="211" y="357"/>
                        </a:lnTo>
                        <a:lnTo>
                          <a:pt x="211" y="353"/>
                        </a:lnTo>
                        <a:lnTo>
                          <a:pt x="211" y="344"/>
                        </a:lnTo>
                        <a:lnTo>
                          <a:pt x="207" y="344"/>
                        </a:lnTo>
                        <a:lnTo>
                          <a:pt x="207" y="340"/>
                        </a:lnTo>
                        <a:lnTo>
                          <a:pt x="203" y="340"/>
                        </a:lnTo>
                        <a:lnTo>
                          <a:pt x="203" y="336"/>
                        </a:lnTo>
                        <a:lnTo>
                          <a:pt x="203" y="332"/>
                        </a:lnTo>
                        <a:lnTo>
                          <a:pt x="200" y="332"/>
                        </a:lnTo>
                        <a:lnTo>
                          <a:pt x="200" y="328"/>
                        </a:lnTo>
                        <a:lnTo>
                          <a:pt x="200" y="324"/>
                        </a:lnTo>
                        <a:lnTo>
                          <a:pt x="196" y="324"/>
                        </a:lnTo>
                        <a:lnTo>
                          <a:pt x="196" y="320"/>
                        </a:lnTo>
                        <a:lnTo>
                          <a:pt x="196" y="316"/>
                        </a:lnTo>
                        <a:lnTo>
                          <a:pt x="196" y="312"/>
                        </a:lnTo>
                        <a:lnTo>
                          <a:pt x="196" y="308"/>
                        </a:lnTo>
                        <a:lnTo>
                          <a:pt x="200" y="308"/>
                        </a:lnTo>
                        <a:lnTo>
                          <a:pt x="196" y="308"/>
                        </a:lnTo>
                        <a:lnTo>
                          <a:pt x="196" y="312"/>
                        </a:lnTo>
                        <a:lnTo>
                          <a:pt x="192" y="312"/>
                        </a:lnTo>
                        <a:lnTo>
                          <a:pt x="188" y="312"/>
                        </a:lnTo>
                        <a:lnTo>
                          <a:pt x="184" y="312"/>
                        </a:lnTo>
                        <a:lnTo>
                          <a:pt x="180" y="312"/>
                        </a:lnTo>
                        <a:lnTo>
                          <a:pt x="177" y="312"/>
                        </a:lnTo>
                        <a:lnTo>
                          <a:pt x="173" y="312"/>
                        </a:lnTo>
                        <a:lnTo>
                          <a:pt x="169" y="312"/>
                        </a:lnTo>
                        <a:lnTo>
                          <a:pt x="165" y="312"/>
                        </a:lnTo>
                        <a:lnTo>
                          <a:pt x="161" y="312"/>
                        </a:lnTo>
                        <a:lnTo>
                          <a:pt x="161" y="316"/>
                        </a:lnTo>
                        <a:lnTo>
                          <a:pt x="157" y="316"/>
                        </a:lnTo>
                        <a:lnTo>
                          <a:pt x="157" y="320"/>
                        </a:lnTo>
                        <a:lnTo>
                          <a:pt x="154" y="320"/>
                        </a:lnTo>
                        <a:lnTo>
                          <a:pt x="150" y="320"/>
                        </a:lnTo>
                        <a:lnTo>
                          <a:pt x="150" y="324"/>
                        </a:lnTo>
                        <a:lnTo>
                          <a:pt x="146" y="324"/>
                        </a:lnTo>
                        <a:lnTo>
                          <a:pt x="146" y="328"/>
                        </a:lnTo>
                        <a:lnTo>
                          <a:pt x="142" y="328"/>
                        </a:lnTo>
                        <a:lnTo>
                          <a:pt x="142" y="324"/>
                        </a:lnTo>
                        <a:lnTo>
                          <a:pt x="138" y="324"/>
                        </a:lnTo>
                        <a:lnTo>
                          <a:pt x="138" y="320"/>
                        </a:lnTo>
                        <a:lnTo>
                          <a:pt x="138" y="316"/>
                        </a:lnTo>
                        <a:lnTo>
                          <a:pt x="138" y="312"/>
                        </a:lnTo>
                        <a:lnTo>
                          <a:pt x="134" y="312"/>
                        </a:lnTo>
                        <a:lnTo>
                          <a:pt x="130" y="312"/>
                        </a:lnTo>
                        <a:lnTo>
                          <a:pt x="130" y="316"/>
                        </a:lnTo>
                        <a:lnTo>
                          <a:pt x="127" y="316"/>
                        </a:lnTo>
                        <a:lnTo>
                          <a:pt x="127" y="312"/>
                        </a:lnTo>
                        <a:lnTo>
                          <a:pt x="130" y="312"/>
                        </a:lnTo>
                        <a:lnTo>
                          <a:pt x="130" y="308"/>
                        </a:lnTo>
                        <a:lnTo>
                          <a:pt x="127" y="308"/>
                        </a:lnTo>
                        <a:lnTo>
                          <a:pt x="127" y="304"/>
                        </a:lnTo>
                        <a:lnTo>
                          <a:pt x="123" y="304"/>
                        </a:lnTo>
                        <a:lnTo>
                          <a:pt x="127" y="304"/>
                        </a:lnTo>
                        <a:lnTo>
                          <a:pt x="127" y="300"/>
                        </a:lnTo>
                        <a:lnTo>
                          <a:pt x="130" y="300"/>
                        </a:lnTo>
                        <a:lnTo>
                          <a:pt x="130" y="296"/>
                        </a:lnTo>
                        <a:lnTo>
                          <a:pt x="130" y="292"/>
                        </a:lnTo>
                        <a:lnTo>
                          <a:pt x="130" y="288"/>
                        </a:lnTo>
                        <a:lnTo>
                          <a:pt x="130" y="284"/>
                        </a:lnTo>
                        <a:lnTo>
                          <a:pt x="134" y="280"/>
                        </a:lnTo>
                        <a:lnTo>
                          <a:pt x="134" y="276"/>
                        </a:lnTo>
                        <a:lnTo>
                          <a:pt x="138" y="276"/>
                        </a:lnTo>
                        <a:lnTo>
                          <a:pt x="138" y="272"/>
                        </a:lnTo>
                        <a:lnTo>
                          <a:pt x="142" y="272"/>
                        </a:lnTo>
                        <a:lnTo>
                          <a:pt x="142" y="268"/>
                        </a:lnTo>
                        <a:lnTo>
                          <a:pt x="146" y="268"/>
                        </a:lnTo>
                        <a:lnTo>
                          <a:pt x="146" y="264"/>
                        </a:lnTo>
                        <a:lnTo>
                          <a:pt x="146" y="259"/>
                        </a:lnTo>
                        <a:lnTo>
                          <a:pt x="150" y="259"/>
                        </a:lnTo>
                        <a:lnTo>
                          <a:pt x="150" y="255"/>
                        </a:lnTo>
                        <a:lnTo>
                          <a:pt x="154" y="255"/>
                        </a:lnTo>
                        <a:lnTo>
                          <a:pt x="157" y="255"/>
                        </a:lnTo>
                        <a:lnTo>
                          <a:pt x="157" y="251"/>
                        </a:lnTo>
                        <a:lnTo>
                          <a:pt x="157" y="247"/>
                        </a:lnTo>
                        <a:lnTo>
                          <a:pt x="154" y="247"/>
                        </a:lnTo>
                        <a:lnTo>
                          <a:pt x="150" y="243"/>
                        </a:lnTo>
                        <a:lnTo>
                          <a:pt x="150" y="239"/>
                        </a:lnTo>
                        <a:lnTo>
                          <a:pt x="150" y="235"/>
                        </a:lnTo>
                        <a:lnTo>
                          <a:pt x="150" y="231"/>
                        </a:lnTo>
                        <a:lnTo>
                          <a:pt x="150" y="227"/>
                        </a:lnTo>
                        <a:lnTo>
                          <a:pt x="150" y="223"/>
                        </a:lnTo>
                        <a:lnTo>
                          <a:pt x="146" y="223"/>
                        </a:lnTo>
                        <a:lnTo>
                          <a:pt x="146" y="227"/>
                        </a:lnTo>
                        <a:lnTo>
                          <a:pt x="142" y="227"/>
                        </a:lnTo>
                        <a:lnTo>
                          <a:pt x="146" y="223"/>
                        </a:lnTo>
                        <a:lnTo>
                          <a:pt x="142" y="223"/>
                        </a:lnTo>
                        <a:lnTo>
                          <a:pt x="142" y="219"/>
                        </a:lnTo>
                        <a:lnTo>
                          <a:pt x="142" y="215"/>
                        </a:lnTo>
                        <a:lnTo>
                          <a:pt x="142" y="211"/>
                        </a:lnTo>
                        <a:lnTo>
                          <a:pt x="138" y="211"/>
                        </a:lnTo>
                        <a:lnTo>
                          <a:pt x="138" y="207"/>
                        </a:lnTo>
                        <a:lnTo>
                          <a:pt x="142" y="207"/>
                        </a:lnTo>
                        <a:lnTo>
                          <a:pt x="138" y="207"/>
                        </a:lnTo>
                        <a:lnTo>
                          <a:pt x="138" y="203"/>
                        </a:lnTo>
                        <a:lnTo>
                          <a:pt x="138" y="199"/>
                        </a:lnTo>
                        <a:lnTo>
                          <a:pt x="138" y="195"/>
                        </a:lnTo>
                        <a:lnTo>
                          <a:pt x="134" y="191"/>
                        </a:lnTo>
                        <a:lnTo>
                          <a:pt x="130" y="191"/>
                        </a:lnTo>
                        <a:lnTo>
                          <a:pt x="127" y="191"/>
                        </a:lnTo>
                        <a:lnTo>
                          <a:pt x="127" y="187"/>
                        </a:lnTo>
                        <a:lnTo>
                          <a:pt x="130" y="187"/>
                        </a:lnTo>
                        <a:lnTo>
                          <a:pt x="130" y="183"/>
                        </a:lnTo>
                        <a:lnTo>
                          <a:pt x="127" y="179"/>
                        </a:lnTo>
                        <a:lnTo>
                          <a:pt x="127" y="175"/>
                        </a:lnTo>
                        <a:lnTo>
                          <a:pt x="130" y="175"/>
                        </a:lnTo>
                        <a:lnTo>
                          <a:pt x="130" y="170"/>
                        </a:lnTo>
                        <a:lnTo>
                          <a:pt x="127" y="166"/>
                        </a:lnTo>
                        <a:lnTo>
                          <a:pt x="123" y="162"/>
                        </a:lnTo>
                        <a:lnTo>
                          <a:pt x="123" y="158"/>
                        </a:lnTo>
                        <a:lnTo>
                          <a:pt x="123" y="154"/>
                        </a:lnTo>
                        <a:lnTo>
                          <a:pt x="119" y="158"/>
                        </a:lnTo>
                        <a:lnTo>
                          <a:pt x="119" y="154"/>
                        </a:lnTo>
                        <a:lnTo>
                          <a:pt x="115" y="150"/>
                        </a:lnTo>
                        <a:lnTo>
                          <a:pt x="111" y="150"/>
                        </a:lnTo>
                        <a:lnTo>
                          <a:pt x="111" y="146"/>
                        </a:lnTo>
                        <a:lnTo>
                          <a:pt x="111" y="142"/>
                        </a:lnTo>
                        <a:lnTo>
                          <a:pt x="107" y="142"/>
                        </a:lnTo>
                        <a:lnTo>
                          <a:pt x="107" y="138"/>
                        </a:lnTo>
                        <a:lnTo>
                          <a:pt x="104" y="134"/>
                        </a:lnTo>
                        <a:lnTo>
                          <a:pt x="104" y="130"/>
                        </a:lnTo>
                        <a:lnTo>
                          <a:pt x="100" y="130"/>
                        </a:lnTo>
                        <a:lnTo>
                          <a:pt x="100" y="126"/>
                        </a:lnTo>
                        <a:lnTo>
                          <a:pt x="100" y="122"/>
                        </a:lnTo>
                        <a:lnTo>
                          <a:pt x="96" y="122"/>
                        </a:lnTo>
                        <a:lnTo>
                          <a:pt x="96" y="118"/>
                        </a:lnTo>
                        <a:lnTo>
                          <a:pt x="96" y="114"/>
                        </a:lnTo>
                        <a:lnTo>
                          <a:pt x="92" y="114"/>
                        </a:lnTo>
                        <a:lnTo>
                          <a:pt x="96" y="110"/>
                        </a:lnTo>
                        <a:lnTo>
                          <a:pt x="92" y="110"/>
                        </a:lnTo>
                        <a:lnTo>
                          <a:pt x="96" y="106"/>
                        </a:lnTo>
                        <a:lnTo>
                          <a:pt x="96" y="102"/>
                        </a:lnTo>
                        <a:lnTo>
                          <a:pt x="96" y="98"/>
                        </a:lnTo>
                        <a:lnTo>
                          <a:pt x="96" y="94"/>
                        </a:lnTo>
                        <a:lnTo>
                          <a:pt x="92" y="94"/>
                        </a:lnTo>
                        <a:lnTo>
                          <a:pt x="92" y="98"/>
                        </a:lnTo>
                        <a:lnTo>
                          <a:pt x="92" y="94"/>
                        </a:lnTo>
                        <a:lnTo>
                          <a:pt x="88" y="94"/>
                        </a:lnTo>
                        <a:lnTo>
                          <a:pt x="84" y="94"/>
                        </a:lnTo>
                        <a:lnTo>
                          <a:pt x="84" y="90"/>
                        </a:lnTo>
                        <a:lnTo>
                          <a:pt x="81" y="94"/>
                        </a:lnTo>
                        <a:lnTo>
                          <a:pt x="77" y="94"/>
                        </a:lnTo>
                        <a:lnTo>
                          <a:pt x="77" y="98"/>
                        </a:lnTo>
                        <a:lnTo>
                          <a:pt x="73" y="98"/>
                        </a:lnTo>
                        <a:lnTo>
                          <a:pt x="73" y="102"/>
                        </a:lnTo>
                        <a:lnTo>
                          <a:pt x="73" y="98"/>
                        </a:lnTo>
                        <a:lnTo>
                          <a:pt x="69" y="98"/>
                        </a:lnTo>
                        <a:lnTo>
                          <a:pt x="69" y="102"/>
                        </a:lnTo>
                        <a:lnTo>
                          <a:pt x="65" y="102"/>
                        </a:lnTo>
                        <a:lnTo>
                          <a:pt x="65" y="106"/>
                        </a:lnTo>
                        <a:lnTo>
                          <a:pt x="61" y="106"/>
                        </a:lnTo>
                        <a:lnTo>
                          <a:pt x="58" y="106"/>
                        </a:lnTo>
                        <a:lnTo>
                          <a:pt x="58" y="102"/>
                        </a:lnTo>
                        <a:lnTo>
                          <a:pt x="61" y="102"/>
                        </a:lnTo>
                        <a:lnTo>
                          <a:pt x="61" y="98"/>
                        </a:lnTo>
                        <a:lnTo>
                          <a:pt x="58" y="98"/>
                        </a:lnTo>
                        <a:lnTo>
                          <a:pt x="58" y="94"/>
                        </a:lnTo>
                        <a:lnTo>
                          <a:pt x="58" y="90"/>
                        </a:lnTo>
                        <a:lnTo>
                          <a:pt x="61" y="90"/>
                        </a:lnTo>
                        <a:lnTo>
                          <a:pt x="65" y="90"/>
                        </a:lnTo>
                        <a:lnTo>
                          <a:pt x="65" y="85"/>
                        </a:lnTo>
                        <a:lnTo>
                          <a:pt x="61" y="85"/>
                        </a:lnTo>
                        <a:lnTo>
                          <a:pt x="61" y="81"/>
                        </a:lnTo>
                        <a:lnTo>
                          <a:pt x="61" y="77"/>
                        </a:lnTo>
                        <a:lnTo>
                          <a:pt x="58" y="77"/>
                        </a:lnTo>
                        <a:lnTo>
                          <a:pt x="54" y="77"/>
                        </a:lnTo>
                        <a:lnTo>
                          <a:pt x="54" y="73"/>
                        </a:lnTo>
                        <a:lnTo>
                          <a:pt x="50" y="69"/>
                        </a:lnTo>
                        <a:lnTo>
                          <a:pt x="46" y="69"/>
                        </a:lnTo>
                        <a:lnTo>
                          <a:pt x="46" y="65"/>
                        </a:lnTo>
                        <a:lnTo>
                          <a:pt x="42" y="65"/>
                        </a:lnTo>
                        <a:lnTo>
                          <a:pt x="38" y="65"/>
                        </a:lnTo>
                        <a:lnTo>
                          <a:pt x="38" y="61"/>
                        </a:lnTo>
                        <a:lnTo>
                          <a:pt x="35" y="61"/>
                        </a:lnTo>
                        <a:lnTo>
                          <a:pt x="35" y="57"/>
                        </a:lnTo>
                        <a:lnTo>
                          <a:pt x="31" y="57"/>
                        </a:lnTo>
                        <a:lnTo>
                          <a:pt x="27" y="57"/>
                        </a:lnTo>
                        <a:lnTo>
                          <a:pt x="23" y="57"/>
                        </a:lnTo>
                        <a:lnTo>
                          <a:pt x="23" y="53"/>
                        </a:lnTo>
                        <a:lnTo>
                          <a:pt x="19" y="53"/>
                        </a:lnTo>
                        <a:lnTo>
                          <a:pt x="15" y="53"/>
                        </a:lnTo>
                        <a:lnTo>
                          <a:pt x="15" y="49"/>
                        </a:lnTo>
                        <a:lnTo>
                          <a:pt x="12" y="49"/>
                        </a:lnTo>
                        <a:lnTo>
                          <a:pt x="8" y="49"/>
                        </a:lnTo>
                        <a:lnTo>
                          <a:pt x="4" y="49"/>
                        </a:lnTo>
                        <a:lnTo>
                          <a:pt x="0" y="49"/>
                        </a:lnTo>
                        <a:lnTo>
                          <a:pt x="0" y="45"/>
                        </a:lnTo>
                        <a:lnTo>
                          <a:pt x="4" y="45"/>
                        </a:lnTo>
                        <a:lnTo>
                          <a:pt x="0" y="45"/>
                        </a:lnTo>
                        <a:lnTo>
                          <a:pt x="0" y="41"/>
                        </a:lnTo>
                        <a:lnTo>
                          <a:pt x="0" y="37"/>
                        </a:lnTo>
                        <a:close/>
                      </a:path>
                    </a:pathLst>
                  </a:custGeom>
                  <a:solidFill>
                    <a:srgbClr val="FF0000"/>
                  </a:solidFill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41" name="Freeform 1017">
                    <a:extLst>
                      <a:ext uri="{FF2B5EF4-FFF2-40B4-BE49-F238E27FC236}">
                        <a16:creationId xmlns:a16="http://schemas.microsoft.com/office/drawing/2014/main" id="{5E9FEA74-113C-F065-75DB-7A9ABCFE3CE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461" y="2530"/>
                    <a:ext cx="46" cy="37"/>
                  </a:xfrm>
                  <a:custGeom>
                    <a:avLst/>
                    <a:gdLst>
                      <a:gd name="T0" fmla="*/ 0 w 46"/>
                      <a:gd name="T1" fmla="*/ 24 h 36"/>
                      <a:gd name="T2" fmla="*/ 4 w 46"/>
                      <a:gd name="T3" fmla="*/ 20 h 36"/>
                      <a:gd name="T4" fmla="*/ 4 w 46"/>
                      <a:gd name="T5" fmla="*/ 24 h 36"/>
                      <a:gd name="T6" fmla="*/ 8 w 46"/>
                      <a:gd name="T7" fmla="*/ 24 h 36"/>
                      <a:gd name="T8" fmla="*/ 12 w 46"/>
                      <a:gd name="T9" fmla="*/ 24 h 36"/>
                      <a:gd name="T10" fmla="*/ 15 w 46"/>
                      <a:gd name="T11" fmla="*/ 24 h 36"/>
                      <a:gd name="T12" fmla="*/ 19 w 46"/>
                      <a:gd name="T13" fmla="*/ 20 h 36"/>
                      <a:gd name="T14" fmla="*/ 23 w 46"/>
                      <a:gd name="T15" fmla="*/ 20 h 36"/>
                      <a:gd name="T16" fmla="*/ 23 w 46"/>
                      <a:gd name="T17" fmla="*/ 16 h 36"/>
                      <a:gd name="T18" fmla="*/ 27 w 46"/>
                      <a:gd name="T19" fmla="*/ 12 h 36"/>
                      <a:gd name="T20" fmla="*/ 27 w 46"/>
                      <a:gd name="T21" fmla="*/ 8 h 36"/>
                      <a:gd name="T22" fmla="*/ 27 w 46"/>
                      <a:gd name="T23" fmla="*/ 4 h 36"/>
                      <a:gd name="T24" fmla="*/ 27 w 46"/>
                      <a:gd name="T25" fmla="*/ 0 h 36"/>
                      <a:gd name="T26" fmla="*/ 31 w 46"/>
                      <a:gd name="T27" fmla="*/ 0 h 36"/>
                      <a:gd name="T28" fmla="*/ 35 w 46"/>
                      <a:gd name="T29" fmla="*/ 0 h 36"/>
                      <a:gd name="T30" fmla="*/ 35 w 46"/>
                      <a:gd name="T31" fmla="*/ 4 h 36"/>
                      <a:gd name="T32" fmla="*/ 38 w 46"/>
                      <a:gd name="T33" fmla="*/ 4 h 36"/>
                      <a:gd name="T34" fmla="*/ 38 w 46"/>
                      <a:gd name="T35" fmla="*/ 8 h 36"/>
                      <a:gd name="T36" fmla="*/ 42 w 46"/>
                      <a:gd name="T37" fmla="*/ 8 h 36"/>
                      <a:gd name="T38" fmla="*/ 42 w 46"/>
                      <a:gd name="T39" fmla="*/ 12 h 36"/>
                      <a:gd name="T40" fmla="*/ 42 w 46"/>
                      <a:gd name="T41" fmla="*/ 16 h 36"/>
                      <a:gd name="T42" fmla="*/ 46 w 46"/>
                      <a:gd name="T43" fmla="*/ 16 h 36"/>
                      <a:gd name="T44" fmla="*/ 46 w 46"/>
                      <a:gd name="T45" fmla="*/ 20 h 36"/>
                      <a:gd name="T46" fmla="*/ 42 w 46"/>
                      <a:gd name="T47" fmla="*/ 20 h 36"/>
                      <a:gd name="T48" fmla="*/ 42 w 46"/>
                      <a:gd name="T49" fmla="*/ 24 h 36"/>
                      <a:gd name="T50" fmla="*/ 38 w 46"/>
                      <a:gd name="T51" fmla="*/ 24 h 36"/>
                      <a:gd name="T52" fmla="*/ 38 w 46"/>
                      <a:gd name="T53" fmla="*/ 28 h 36"/>
                      <a:gd name="T54" fmla="*/ 38 w 46"/>
                      <a:gd name="T55" fmla="*/ 24 h 36"/>
                      <a:gd name="T56" fmla="*/ 35 w 46"/>
                      <a:gd name="T57" fmla="*/ 24 h 36"/>
                      <a:gd name="T58" fmla="*/ 35 w 46"/>
                      <a:gd name="T59" fmla="*/ 20 h 36"/>
                      <a:gd name="T60" fmla="*/ 31 w 46"/>
                      <a:gd name="T61" fmla="*/ 20 h 36"/>
                      <a:gd name="T62" fmla="*/ 31 w 46"/>
                      <a:gd name="T63" fmla="*/ 24 h 36"/>
                      <a:gd name="T64" fmla="*/ 27 w 46"/>
                      <a:gd name="T65" fmla="*/ 24 h 36"/>
                      <a:gd name="T66" fmla="*/ 23 w 46"/>
                      <a:gd name="T67" fmla="*/ 24 h 36"/>
                      <a:gd name="T68" fmla="*/ 23 w 46"/>
                      <a:gd name="T69" fmla="*/ 28 h 36"/>
                      <a:gd name="T70" fmla="*/ 19 w 46"/>
                      <a:gd name="T71" fmla="*/ 28 h 36"/>
                      <a:gd name="T72" fmla="*/ 19 w 46"/>
                      <a:gd name="T73" fmla="*/ 32 h 36"/>
                      <a:gd name="T74" fmla="*/ 19 w 46"/>
                      <a:gd name="T75" fmla="*/ 36 h 36"/>
                      <a:gd name="T76" fmla="*/ 15 w 46"/>
                      <a:gd name="T77" fmla="*/ 36 h 36"/>
                      <a:gd name="T78" fmla="*/ 12 w 46"/>
                      <a:gd name="T79" fmla="*/ 36 h 36"/>
                      <a:gd name="T80" fmla="*/ 12 w 46"/>
                      <a:gd name="T81" fmla="*/ 32 h 36"/>
                      <a:gd name="T82" fmla="*/ 8 w 46"/>
                      <a:gd name="T83" fmla="*/ 32 h 36"/>
                      <a:gd name="T84" fmla="*/ 4 w 46"/>
                      <a:gd name="T85" fmla="*/ 32 h 36"/>
                      <a:gd name="T86" fmla="*/ 4 w 46"/>
                      <a:gd name="T87" fmla="*/ 28 h 36"/>
                      <a:gd name="T88" fmla="*/ 0 w 46"/>
                      <a:gd name="T89" fmla="*/ 28 h 36"/>
                      <a:gd name="T90" fmla="*/ 0 w 46"/>
                      <a:gd name="T91" fmla="*/ 24 h 3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</a:cxnLst>
                    <a:rect l="0" t="0" r="r" b="b"/>
                    <a:pathLst>
                      <a:path w="46" h="36">
                        <a:moveTo>
                          <a:pt x="0" y="24"/>
                        </a:moveTo>
                        <a:lnTo>
                          <a:pt x="4" y="20"/>
                        </a:lnTo>
                        <a:lnTo>
                          <a:pt x="4" y="24"/>
                        </a:lnTo>
                        <a:lnTo>
                          <a:pt x="8" y="24"/>
                        </a:lnTo>
                        <a:lnTo>
                          <a:pt x="12" y="24"/>
                        </a:lnTo>
                        <a:lnTo>
                          <a:pt x="15" y="24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3" y="16"/>
                        </a:lnTo>
                        <a:lnTo>
                          <a:pt x="27" y="12"/>
                        </a:lnTo>
                        <a:lnTo>
                          <a:pt x="27" y="8"/>
                        </a:lnTo>
                        <a:lnTo>
                          <a:pt x="27" y="4"/>
                        </a:lnTo>
                        <a:lnTo>
                          <a:pt x="27" y="0"/>
                        </a:lnTo>
                        <a:lnTo>
                          <a:pt x="31" y="0"/>
                        </a:lnTo>
                        <a:lnTo>
                          <a:pt x="35" y="0"/>
                        </a:lnTo>
                        <a:lnTo>
                          <a:pt x="35" y="4"/>
                        </a:lnTo>
                        <a:lnTo>
                          <a:pt x="38" y="4"/>
                        </a:lnTo>
                        <a:lnTo>
                          <a:pt x="38" y="8"/>
                        </a:lnTo>
                        <a:lnTo>
                          <a:pt x="42" y="8"/>
                        </a:lnTo>
                        <a:lnTo>
                          <a:pt x="42" y="12"/>
                        </a:lnTo>
                        <a:lnTo>
                          <a:pt x="42" y="16"/>
                        </a:lnTo>
                        <a:lnTo>
                          <a:pt x="46" y="16"/>
                        </a:lnTo>
                        <a:lnTo>
                          <a:pt x="46" y="20"/>
                        </a:lnTo>
                        <a:lnTo>
                          <a:pt x="42" y="20"/>
                        </a:lnTo>
                        <a:lnTo>
                          <a:pt x="42" y="24"/>
                        </a:lnTo>
                        <a:lnTo>
                          <a:pt x="38" y="24"/>
                        </a:lnTo>
                        <a:lnTo>
                          <a:pt x="38" y="28"/>
                        </a:lnTo>
                        <a:lnTo>
                          <a:pt x="38" y="24"/>
                        </a:lnTo>
                        <a:lnTo>
                          <a:pt x="35" y="24"/>
                        </a:lnTo>
                        <a:lnTo>
                          <a:pt x="35" y="20"/>
                        </a:lnTo>
                        <a:lnTo>
                          <a:pt x="31" y="20"/>
                        </a:lnTo>
                        <a:lnTo>
                          <a:pt x="31" y="24"/>
                        </a:lnTo>
                        <a:lnTo>
                          <a:pt x="27" y="24"/>
                        </a:lnTo>
                        <a:lnTo>
                          <a:pt x="23" y="24"/>
                        </a:lnTo>
                        <a:lnTo>
                          <a:pt x="23" y="28"/>
                        </a:lnTo>
                        <a:lnTo>
                          <a:pt x="19" y="28"/>
                        </a:lnTo>
                        <a:lnTo>
                          <a:pt x="19" y="32"/>
                        </a:lnTo>
                        <a:lnTo>
                          <a:pt x="19" y="36"/>
                        </a:lnTo>
                        <a:lnTo>
                          <a:pt x="15" y="36"/>
                        </a:lnTo>
                        <a:lnTo>
                          <a:pt x="12" y="36"/>
                        </a:lnTo>
                        <a:lnTo>
                          <a:pt x="12" y="32"/>
                        </a:lnTo>
                        <a:lnTo>
                          <a:pt x="8" y="32"/>
                        </a:lnTo>
                        <a:lnTo>
                          <a:pt x="4" y="32"/>
                        </a:lnTo>
                        <a:lnTo>
                          <a:pt x="4" y="28"/>
                        </a:lnTo>
                        <a:lnTo>
                          <a:pt x="0" y="28"/>
                        </a:lnTo>
                        <a:lnTo>
                          <a:pt x="0" y="24"/>
                        </a:lnTo>
                        <a:close/>
                      </a:path>
                    </a:pathLst>
                  </a:custGeom>
                  <a:solidFill>
                    <a:srgbClr val="FF0000"/>
                  </a:solidFill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42" name="Freeform 1018">
                    <a:extLst>
                      <a:ext uri="{FF2B5EF4-FFF2-40B4-BE49-F238E27FC236}">
                        <a16:creationId xmlns:a16="http://schemas.microsoft.com/office/drawing/2014/main" id="{DFB8D869-BAA5-DA51-B80A-194FBDDDF6A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405" y="2554"/>
                    <a:ext cx="116" cy="89"/>
                  </a:xfrm>
                  <a:custGeom>
                    <a:avLst/>
                    <a:gdLst>
                      <a:gd name="T0" fmla="*/ 57 w 115"/>
                      <a:gd name="T1" fmla="*/ 0 h 89"/>
                      <a:gd name="T2" fmla="*/ 61 w 115"/>
                      <a:gd name="T3" fmla="*/ 8 h 89"/>
                      <a:gd name="T4" fmla="*/ 69 w 115"/>
                      <a:gd name="T5" fmla="*/ 12 h 89"/>
                      <a:gd name="T6" fmla="*/ 76 w 115"/>
                      <a:gd name="T7" fmla="*/ 8 h 89"/>
                      <a:gd name="T8" fmla="*/ 80 w 115"/>
                      <a:gd name="T9" fmla="*/ 0 h 89"/>
                      <a:gd name="T10" fmla="*/ 88 w 115"/>
                      <a:gd name="T11" fmla="*/ 4 h 89"/>
                      <a:gd name="T12" fmla="*/ 95 w 115"/>
                      <a:gd name="T13" fmla="*/ 8 h 89"/>
                      <a:gd name="T14" fmla="*/ 92 w 115"/>
                      <a:gd name="T15" fmla="*/ 16 h 89"/>
                      <a:gd name="T16" fmla="*/ 88 w 115"/>
                      <a:gd name="T17" fmla="*/ 24 h 89"/>
                      <a:gd name="T18" fmla="*/ 84 w 115"/>
                      <a:gd name="T19" fmla="*/ 24 h 89"/>
                      <a:gd name="T20" fmla="*/ 84 w 115"/>
                      <a:gd name="T21" fmla="*/ 28 h 89"/>
                      <a:gd name="T22" fmla="*/ 88 w 115"/>
                      <a:gd name="T23" fmla="*/ 36 h 89"/>
                      <a:gd name="T24" fmla="*/ 92 w 115"/>
                      <a:gd name="T25" fmla="*/ 44 h 89"/>
                      <a:gd name="T26" fmla="*/ 88 w 115"/>
                      <a:gd name="T27" fmla="*/ 48 h 89"/>
                      <a:gd name="T28" fmla="*/ 95 w 115"/>
                      <a:gd name="T29" fmla="*/ 52 h 89"/>
                      <a:gd name="T30" fmla="*/ 99 w 115"/>
                      <a:gd name="T31" fmla="*/ 61 h 89"/>
                      <a:gd name="T32" fmla="*/ 107 w 115"/>
                      <a:gd name="T33" fmla="*/ 65 h 89"/>
                      <a:gd name="T34" fmla="*/ 111 w 115"/>
                      <a:gd name="T35" fmla="*/ 65 h 89"/>
                      <a:gd name="T36" fmla="*/ 111 w 115"/>
                      <a:gd name="T37" fmla="*/ 69 h 89"/>
                      <a:gd name="T38" fmla="*/ 111 w 115"/>
                      <a:gd name="T39" fmla="*/ 81 h 89"/>
                      <a:gd name="T40" fmla="*/ 111 w 115"/>
                      <a:gd name="T41" fmla="*/ 89 h 89"/>
                      <a:gd name="T42" fmla="*/ 107 w 115"/>
                      <a:gd name="T43" fmla="*/ 81 h 89"/>
                      <a:gd name="T44" fmla="*/ 103 w 115"/>
                      <a:gd name="T45" fmla="*/ 73 h 89"/>
                      <a:gd name="T46" fmla="*/ 95 w 115"/>
                      <a:gd name="T47" fmla="*/ 69 h 89"/>
                      <a:gd name="T48" fmla="*/ 88 w 115"/>
                      <a:gd name="T49" fmla="*/ 65 h 89"/>
                      <a:gd name="T50" fmla="*/ 84 w 115"/>
                      <a:gd name="T51" fmla="*/ 56 h 89"/>
                      <a:gd name="T52" fmla="*/ 80 w 115"/>
                      <a:gd name="T53" fmla="*/ 48 h 89"/>
                      <a:gd name="T54" fmla="*/ 72 w 115"/>
                      <a:gd name="T55" fmla="*/ 48 h 89"/>
                      <a:gd name="T56" fmla="*/ 65 w 115"/>
                      <a:gd name="T57" fmla="*/ 44 h 89"/>
                      <a:gd name="T58" fmla="*/ 57 w 115"/>
                      <a:gd name="T59" fmla="*/ 40 h 89"/>
                      <a:gd name="T60" fmla="*/ 49 w 115"/>
                      <a:gd name="T61" fmla="*/ 44 h 89"/>
                      <a:gd name="T62" fmla="*/ 42 w 115"/>
                      <a:gd name="T63" fmla="*/ 48 h 89"/>
                      <a:gd name="T64" fmla="*/ 34 w 115"/>
                      <a:gd name="T65" fmla="*/ 52 h 89"/>
                      <a:gd name="T66" fmla="*/ 26 w 115"/>
                      <a:gd name="T67" fmla="*/ 56 h 89"/>
                      <a:gd name="T68" fmla="*/ 19 w 115"/>
                      <a:gd name="T69" fmla="*/ 61 h 89"/>
                      <a:gd name="T70" fmla="*/ 11 w 115"/>
                      <a:gd name="T71" fmla="*/ 56 h 89"/>
                      <a:gd name="T72" fmla="*/ 3 w 115"/>
                      <a:gd name="T73" fmla="*/ 52 h 89"/>
                      <a:gd name="T74" fmla="*/ 3 w 115"/>
                      <a:gd name="T75" fmla="*/ 48 h 89"/>
                      <a:gd name="T76" fmla="*/ 11 w 115"/>
                      <a:gd name="T77" fmla="*/ 44 h 89"/>
                      <a:gd name="T78" fmla="*/ 19 w 115"/>
                      <a:gd name="T79" fmla="*/ 40 h 89"/>
                      <a:gd name="T80" fmla="*/ 30 w 115"/>
                      <a:gd name="T81" fmla="*/ 40 h 89"/>
                      <a:gd name="T82" fmla="*/ 34 w 115"/>
                      <a:gd name="T83" fmla="*/ 32 h 89"/>
                      <a:gd name="T84" fmla="*/ 38 w 115"/>
                      <a:gd name="T85" fmla="*/ 36 h 89"/>
                      <a:gd name="T86" fmla="*/ 46 w 115"/>
                      <a:gd name="T87" fmla="*/ 32 h 89"/>
                      <a:gd name="T88" fmla="*/ 46 w 115"/>
                      <a:gd name="T89" fmla="*/ 28 h 89"/>
                      <a:gd name="T90" fmla="*/ 49 w 115"/>
                      <a:gd name="T91" fmla="*/ 20 h 89"/>
                      <a:gd name="T92" fmla="*/ 46 w 115"/>
                      <a:gd name="T93" fmla="*/ 12 h 89"/>
                      <a:gd name="T94" fmla="*/ 46 w 115"/>
                      <a:gd name="T95" fmla="*/ 4 h 8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</a:cxnLst>
                    <a:rect l="0" t="0" r="r" b="b"/>
                    <a:pathLst>
                      <a:path w="115" h="89">
                        <a:moveTo>
                          <a:pt x="49" y="0"/>
                        </a:moveTo>
                        <a:lnTo>
                          <a:pt x="53" y="0"/>
                        </a:lnTo>
                        <a:lnTo>
                          <a:pt x="57" y="0"/>
                        </a:lnTo>
                        <a:lnTo>
                          <a:pt x="57" y="4"/>
                        </a:lnTo>
                        <a:lnTo>
                          <a:pt x="61" y="4"/>
                        </a:lnTo>
                        <a:lnTo>
                          <a:pt x="61" y="8"/>
                        </a:lnTo>
                        <a:lnTo>
                          <a:pt x="65" y="8"/>
                        </a:lnTo>
                        <a:lnTo>
                          <a:pt x="69" y="8"/>
                        </a:lnTo>
                        <a:lnTo>
                          <a:pt x="69" y="12"/>
                        </a:lnTo>
                        <a:lnTo>
                          <a:pt x="72" y="12"/>
                        </a:lnTo>
                        <a:lnTo>
                          <a:pt x="76" y="12"/>
                        </a:lnTo>
                        <a:lnTo>
                          <a:pt x="76" y="8"/>
                        </a:lnTo>
                        <a:lnTo>
                          <a:pt x="76" y="4"/>
                        </a:lnTo>
                        <a:lnTo>
                          <a:pt x="80" y="4"/>
                        </a:lnTo>
                        <a:lnTo>
                          <a:pt x="80" y="0"/>
                        </a:lnTo>
                        <a:lnTo>
                          <a:pt x="84" y="0"/>
                        </a:lnTo>
                        <a:lnTo>
                          <a:pt x="88" y="0"/>
                        </a:lnTo>
                        <a:lnTo>
                          <a:pt x="88" y="4"/>
                        </a:lnTo>
                        <a:lnTo>
                          <a:pt x="92" y="4"/>
                        </a:lnTo>
                        <a:lnTo>
                          <a:pt x="92" y="8"/>
                        </a:lnTo>
                        <a:lnTo>
                          <a:pt x="95" y="8"/>
                        </a:lnTo>
                        <a:lnTo>
                          <a:pt x="92" y="8"/>
                        </a:lnTo>
                        <a:lnTo>
                          <a:pt x="92" y="12"/>
                        </a:lnTo>
                        <a:lnTo>
                          <a:pt x="92" y="16"/>
                        </a:lnTo>
                        <a:lnTo>
                          <a:pt x="88" y="16"/>
                        </a:lnTo>
                        <a:lnTo>
                          <a:pt x="88" y="20"/>
                        </a:lnTo>
                        <a:lnTo>
                          <a:pt x="88" y="24"/>
                        </a:lnTo>
                        <a:lnTo>
                          <a:pt x="88" y="20"/>
                        </a:lnTo>
                        <a:lnTo>
                          <a:pt x="84" y="20"/>
                        </a:lnTo>
                        <a:lnTo>
                          <a:pt x="84" y="24"/>
                        </a:lnTo>
                        <a:lnTo>
                          <a:pt x="80" y="24"/>
                        </a:lnTo>
                        <a:lnTo>
                          <a:pt x="80" y="28"/>
                        </a:lnTo>
                        <a:lnTo>
                          <a:pt x="84" y="28"/>
                        </a:lnTo>
                        <a:lnTo>
                          <a:pt x="88" y="28"/>
                        </a:lnTo>
                        <a:lnTo>
                          <a:pt x="88" y="32"/>
                        </a:lnTo>
                        <a:lnTo>
                          <a:pt x="88" y="36"/>
                        </a:lnTo>
                        <a:lnTo>
                          <a:pt x="88" y="40"/>
                        </a:lnTo>
                        <a:lnTo>
                          <a:pt x="88" y="44"/>
                        </a:lnTo>
                        <a:lnTo>
                          <a:pt x="92" y="44"/>
                        </a:lnTo>
                        <a:lnTo>
                          <a:pt x="88" y="44"/>
                        </a:lnTo>
                        <a:lnTo>
                          <a:pt x="92" y="48"/>
                        </a:lnTo>
                        <a:lnTo>
                          <a:pt x="88" y="48"/>
                        </a:lnTo>
                        <a:lnTo>
                          <a:pt x="88" y="52"/>
                        </a:lnTo>
                        <a:lnTo>
                          <a:pt x="92" y="52"/>
                        </a:lnTo>
                        <a:lnTo>
                          <a:pt x="95" y="52"/>
                        </a:lnTo>
                        <a:lnTo>
                          <a:pt x="95" y="56"/>
                        </a:lnTo>
                        <a:lnTo>
                          <a:pt x="99" y="56"/>
                        </a:lnTo>
                        <a:lnTo>
                          <a:pt x="99" y="61"/>
                        </a:lnTo>
                        <a:lnTo>
                          <a:pt x="103" y="61"/>
                        </a:lnTo>
                        <a:lnTo>
                          <a:pt x="107" y="61"/>
                        </a:lnTo>
                        <a:lnTo>
                          <a:pt x="107" y="65"/>
                        </a:lnTo>
                        <a:lnTo>
                          <a:pt x="107" y="61"/>
                        </a:lnTo>
                        <a:lnTo>
                          <a:pt x="107" y="65"/>
                        </a:lnTo>
                        <a:lnTo>
                          <a:pt x="111" y="65"/>
                        </a:lnTo>
                        <a:lnTo>
                          <a:pt x="107" y="65"/>
                        </a:lnTo>
                        <a:lnTo>
                          <a:pt x="111" y="65"/>
                        </a:lnTo>
                        <a:lnTo>
                          <a:pt x="111" y="69"/>
                        </a:lnTo>
                        <a:lnTo>
                          <a:pt x="111" y="73"/>
                        </a:lnTo>
                        <a:lnTo>
                          <a:pt x="111" y="77"/>
                        </a:lnTo>
                        <a:lnTo>
                          <a:pt x="111" y="81"/>
                        </a:lnTo>
                        <a:lnTo>
                          <a:pt x="111" y="85"/>
                        </a:lnTo>
                        <a:lnTo>
                          <a:pt x="115" y="85"/>
                        </a:lnTo>
                        <a:lnTo>
                          <a:pt x="111" y="89"/>
                        </a:lnTo>
                        <a:lnTo>
                          <a:pt x="111" y="85"/>
                        </a:lnTo>
                        <a:lnTo>
                          <a:pt x="111" y="81"/>
                        </a:lnTo>
                        <a:lnTo>
                          <a:pt x="107" y="81"/>
                        </a:lnTo>
                        <a:lnTo>
                          <a:pt x="107" y="77"/>
                        </a:lnTo>
                        <a:lnTo>
                          <a:pt x="103" y="77"/>
                        </a:lnTo>
                        <a:lnTo>
                          <a:pt x="103" y="73"/>
                        </a:lnTo>
                        <a:lnTo>
                          <a:pt x="99" y="73"/>
                        </a:lnTo>
                        <a:lnTo>
                          <a:pt x="95" y="73"/>
                        </a:lnTo>
                        <a:lnTo>
                          <a:pt x="95" y="69"/>
                        </a:lnTo>
                        <a:lnTo>
                          <a:pt x="92" y="69"/>
                        </a:lnTo>
                        <a:lnTo>
                          <a:pt x="88" y="69"/>
                        </a:lnTo>
                        <a:lnTo>
                          <a:pt x="88" y="65"/>
                        </a:lnTo>
                        <a:lnTo>
                          <a:pt x="84" y="65"/>
                        </a:lnTo>
                        <a:lnTo>
                          <a:pt x="84" y="61"/>
                        </a:lnTo>
                        <a:lnTo>
                          <a:pt x="84" y="56"/>
                        </a:lnTo>
                        <a:lnTo>
                          <a:pt x="84" y="52"/>
                        </a:lnTo>
                        <a:lnTo>
                          <a:pt x="84" y="48"/>
                        </a:lnTo>
                        <a:lnTo>
                          <a:pt x="80" y="48"/>
                        </a:lnTo>
                        <a:lnTo>
                          <a:pt x="76" y="44"/>
                        </a:lnTo>
                        <a:lnTo>
                          <a:pt x="76" y="48"/>
                        </a:lnTo>
                        <a:lnTo>
                          <a:pt x="72" y="48"/>
                        </a:lnTo>
                        <a:lnTo>
                          <a:pt x="69" y="48"/>
                        </a:lnTo>
                        <a:lnTo>
                          <a:pt x="65" y="48"/>
                        </a:lnTo>
                        <a:lnTo>
                          <a:pt x="65" y="44"/>
                        </a:lnTo>
                        <a:lnTo>
                          <a:pt x="61" y="44"/>
                        </a:lnTo>
                        <a:lnTo>
                          <a:pt x="57" y="44"/>
                        </a:lnTo>
                        <a:lnTo>
                          <a:pt x="57" y="40"/>
                        </a:lnTo>
                        <a:lnTo>
                          <a:pt x="53" y="40"/>
                        </a:lnTo>
                        <a:lnTo>
                          <a:pt x="53" y="44"/>
                        </a:lnTo>
                        <a:lnTo>
                          <a:pt x="49" y="44"/>
                        </a:lnTo>
                        <a:lnTo>
                          <a:pt x="46" y="44"/>
                        </a:lnTo>
                        <a:lnTo>
                          <a:pt x="46" y="48"/>
                        </a:lnTo>
                        <a:lnTo>
                          <a:pt x="42" y="48"/>
                        </a:lnTo>
                        <a:lnTo>
                          <a:pt x="38" y="48"/>
                        </a:lnTo>
                        <a:lnTo>
                          <a:pt x="38" y="52"/>
                        </a:lnTo>
                        <a:lnTo>
                          <a:pt x="34" y="52"/>
                        </a:lnTo>
                        <a:lnTo>
                          <a:pt x="30" y="52"/>
                        </a:lnTo>
                        <a:lnTo>
                          <a:pt x="30" y="56"/>
                        </a:lnTo>
                        <a:lnTo>
                          <a:pt x="26" y="56"/>
                        </a:lnTo>
                        <a:lnTo>
                          <a:pt x="26" y="61"/>
                        </a:lnTo>
                        <a:lnTo>
                          <a:pt x="23" y="61"/>
                        </a:lnTo>
                        <a:lnTo>
                          <a:pt x="19" y="61"/>
                        </a:lnTo>
                        <a:lnTo>
                          <a:pt x="15" y="61"/>
                        </a:lnTo>
                        <a:lnTo>
                          <a:pt x="11" y="61"/>
                        </a:lnTo>
                        <a:lnTo>
                          <a:pt x="11" y="56"/>
                        </a:lnTo>
                        <a:lnTo>
                          <a:pt x="11" y="52"/>
                        </a:lnTo>
                        <a:lnTo>
                          <a:pt x="7" y="52"/>
                        </a:lnTo>
                        <a:lnTo>
                          <a:pt x="3" y="52"/>
                        </a:lnTo>
                        <a:lnTo>
                          <a:pt x="0" y="52"/>
                        </a:lnTo>
                        <a:lnTo>
                          <a:pt x="0" y="48"/>
                        </a:lnTo>
                        <a:lnTo>
                          <a:pt x="3" y="48"/>
                        </a:lnTo>
                        <a:lnTo>
                          <a:pt x="7" y="48"/>
                        </a:lnTo>
                        <a:lnTo>
                          <a:pt x="11" y="48"/>
                        </a:lnTo>
                        <a:lnTo>
                          <a:pt x="11" y="44"/>
                        </a:lnTo>
                        <a:lnTo>
                          <a:pt x="15" y="44"/>
                        </a:lnTo>
                        <a:lnTo>
                          <a:pt x="15" y="40"/>
                        </a:lnTo>
                        <a:lnTo>
                          <a:pt x="19" y="40"/>
                        </a:lnTo>
                        <a:lnTo>
                          <a:pt x="23" y="40"/>
                        </a:lnTo>
                        <a:lnTo>
                          <a:pt x="26" y="40"/>
                        </a:lnTo>
                        <a:lnTo>
                          <a:pt x="30" y="40"/>
                        </a:lnTo>
                        <a:lnTo>
                          <a:pt x="30" y="36"/>
                        </a:lnTo>
                        <a:lnTo>
                          <a:pt x="34" y="36"/>
                        </a:lnTo>
                        <a:lnTo>
                          <a:pt x="34" y="32"/>
                        </a:lnTo>
                        <a:lnTo>
                          <a:pt x="34" y="36"/>
                        </a:lnTo>
                        <a:lnTo>
                          <a:pt x="38" y="32"/>
                        </a:lnTo>
                        <a:lnTo>
                          <a:pt x="38" y="36"/>
                        </a:lnTo>
                        <a:lnTo>
                          <a:pt x="42" y="36"/>
                        </a:lnTo>
                        <a:lnTo>
                          <a:pt x="42" y="32"/>
                        </a:lnTo>
                        <a:lnTo>
                          <a:pt x="46" y="32"/>
                        </a:lnTo>
                        <a:lnTo>
                          <a:pt x="42" y="32"/>
                        </a:lnTo>
                        <a:lnTo>
                          <a:pt x="42" y="28"/>
                        </a:lnTo>
                        <a:lnTo>
                          <a:pt x="46" y="28"/>
                        </a:lnTo>
                        <a:lnTo>
                          <a:pt x="46" y="24"/>
                        </a:lnTo>
                        <a:lnTo>
                          <a:pt x="46" y="20"/>
                        </a:lnTo>
                        <a:lnTo>
                          <a:pt x="49" y="20"/>
                        </a:lnTo>
                        <a:lnTo>
                          <a:pt x="49" y="16"/>
                        </a:lnTo>
                        <a:lnTo>
                          <a:pt x="46" y="16"/>
                        </a:lnTo>
                        <a:lnTo>
                          <a:pt x="46" y="12"/>
                        </a:lnTo>
                        <a:lnTo>
                          <a:pt x="46" y="8"/>
                        </a:lnTo>
                        <a:lnTo>
                          <a:pt x="42" y="8"/>
                        </a:lnTo>
                        <a:lnTo>
                          <a:pt x="46" y="4"/>
                        </a:lnTo>
                        <a:lnTo>
                          <a:pt x="49" y="4"/>
                        </a:lnTo>
                        <a:lnTo>
                          <a:pt x="49" y="0"/>
                        </a:lnTo>
                        <a:close/>
                      </a:path>
                    </a:pathLst>
                  </a:custGeom>
                  <a:solidFill>
                    <a:srgbClr val="FF0000"/>
                  </a:solidFill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43" name="Freeform 1019">
                    <a:extLst>
                      <a:ext uri="{FF2B5EF4-FFF2-40B4-BE49-F238E27FC236}">
                        <a16:creationId xmlns:a16="http://schemas.microsoft.com/office/drawing/2014/main" id="{27705C18-A218-9192-2941-4250CF62D65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568" y="2579"/>
                    <a:ext cx="69" cy="58"/>
                  </a:xfrm>
                  <a:custGeom>
                    <a:avLst/>
                    <a:gdLst>
                      <a:gd name="T0" fmla="*/ 50 w 69"/>
                      <a:gd name="T1" fmla="*/ 0 h 57"/>
                      <a:gd name="T2" fmla="*/ 54 w 69"/>
                      <a:gd name="T3" fmla="*/ 4 h 57"/>
                      <a:gd name="T4" fmla="*/ 62 w 69"/>
                      <a:gd name="T5" fmla="*/ 4 h 57"/>
                      <a:gd name="T6" fmla="*/ 66 w 69"/>
                      <a:gd name="T7" fmla="*/ 8 h 57"/>
                      <a:gd name="T8" fmla="*/ 69 w 69"/>
                      <a:gd name="T9" fmla="*/ 12 h 57"/>
                      <a:gd name="T10" fmla="*/ 66 w 69"/>
                      <a:gd name="T11" fmla="*/ 16 h 57"/>
                      <a:gd name="T12" fmla="*/ 62 w 69"/>
                      <a:gd name="T13" fmla="*/ 20 h 57"/>
                      <a:gd name="T14" fmla="*/ 54 w 69"/>
                      <a:gd name="T15" fmla="*/ 20 h 57"/>
                      <a:gd name="T16" fmla="*/ 50 w 69"/>
                      <a:gd name="T17" fmla="*/ 24 h 57"/>
                      <a:gd name="T18" fmla="*/ 46 w 69"/>
                      <a:gd name="T19" fmla="*/ 20 h 57"/>
                      <a:gd name="T20" fmla="*/ 46 w 69"/>
                      <a:gd name="T21" fmla="*/ 28 h 57"/>
                      <a:gd name="T22" fmla="*/ 39 w 69"/>
                      <a:gd name="T23" fmla="*/ 28 h 57"/>
                      <a:gd name="T24" fmla="*/ 43 w 69"/>
                      <a:gd name="T25" fmla="*/ 32 h 57"/>
                      <a:gd name="T26" fmla="*/ 46 w 69"/>
                      <a:gd name="T27" fmla="*/ 37 h 57"/>
                      <a:gd name="T28" fmla="*/ 46 w 69"/>
                      <a:gd name="T29" fmla="*/ 45 h 57"/>
                      <a:gd name="T30" fmla="*/ 43 w 69"/>
                      <a:gd name="T31" fmla="*/ 49 h 57"/>
                      <a:gd name="T32" fmla="*/ 46 w 69"/>
                      <a:gd name="T33" fmla="*/ 53 h 57"/>
                      <a:gd name="T34" fmla="*/ 43 w 69"/>
                      <a:gd name="T35" fmla="*/ 57 h 57"/>
                      <a:gd name="T36" fmla="*/ 35 w 69"/>
                      <a:gd name="T37" fmla="*/ 57 h 57"/>
                      <a:gd name="T38" fmla="*/ 31 w 69"/>
                      <a:gd name="T39" fmla="*/ 53 h 57"/>
                      <a:gd name="T40" fmla="*/ 27 w 69"/>
                      <a:gd name="T41" fmla="*/ 49 h 57"/>
                      <a:gd name="T42" fmla="*/ 23 w 69"/>
                      <a:gd name="T43" fmla="*/ 45 h 57"/>
                      <a:gd name="T44" fmla="*/ 16 w 69"/>
                      <a:gd name="T45" fmla="*/ 45 h 57"/>
                      <a:gd name="T46" fmla="*/ 12 w 69"/>
                      <a:gd name="T47" fmla="*/ 53 h 57"/>
                      <a:gd name="T48" fmla="*/ 8 w 69"/>
                      <a:gd name="T49" fmla="*/ 49 h 57"/>
                      <a:gd name="T50" fmla="*/ 4 w 69"/>
                      <a:gd name="T51" fmla="*/ 45 h 57"/>
                      <a:gd name="T52" fmla="*/ 0 w 69"/>
                      <a:gd name="T53" fmla="*/ 41 h 57"/>
                      <a:gd name="T54" fmla="*/ 0 w 69"/>
                      <a:gd name="T55" fmla="*/ 32 h 57"/>
                      <a:gd name="T56" fmla="*/ 4 w 69"/>
                      <a:gd name="T57" fmla="*/ 37 h 57"/>
                      <a:gd name="T58" fmla="*/ 8 w 69"/>
                      <a:gd name="T59" fmla="*/ 32 h 57"/>
                      <a:gd name="T60" fmla="*/ 12 w 69"/>
                      <a:gd name="T61" fmla="*/ 28 h 57"/>
                      <a:gd name="T62" fmla="*/ 16 w 69"/>
                      <a:gd name="T63" fmla="*/ 24 h 57"/>
                      <a:gd name="T64" fmla="*/ 20 w 69"/>
                      <a:gd name="T65" fmla="*/ 20 h 57"/>
                      <a:gd name="T66" fmla="*/ 23 w 69"/>
                      <a:gd name="T67" fmla="*/ 16 h 57"/>
                      <a:gd name="T68" fmla="*/ 23 w 69"/>
                      <a:gd name="T69" fmla="*/ 12 h 57"/>
                      <a:gd name="T70" fmla="*/ 27 w 69"/>
                      <a:gd name="T71" fmla="*/ 8 h 57"/>
                      <a:gd name="T72" fmla="*/ 27 w 69"/>
                      <a:gd name="T73" fmla="*/ 8 h 57"/>
                      <a:gd name="T74" fmla="*/ 35 w 69"/>
                      <a:gd name="T75" fmla="*/ 8 h 57"/>
                      <a:gd name="T76" fmla="*/ 43 w 69"/>
                      <a:gd name="T77" fmla="*/ 8 h 57"/>
                      <a:gd name="T78" fmla="*/ 46 w 69"/>
                      <a:gd name="T79" fmla="*/ 4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</a:cxnLst>
                    <a:rect l="0" t="0" r="r" b="b"/>
                    <a:pathLst>
                      <a:path w="69" h="57">
                        <a:moveTo>
                          <a:pt x="46" y="0"/>
                        </a:moveTo>
                        <a:lnTo>
                          <a:pt x="50" y="0"/>
                        </a:lnTo>
                        <a:lnTo>
                          <a:pt x="54" y="0"/>
                        </a:lnTo>
                        <a:lnTo>
                          <a:pt x="54" y="4"/>
                        </a:lnTo>
                        <a:lnTo>
                          <a:pt x="58" y="4"/>
                        </a:lnTo>
                        <a:lnTo>
                          <a:pt x="62" y="4"/>
                        </a:lnTo>
                        <a:lnTo>
                          <a:pt x="66" y="4"/>
                        </a:lnTo>
                        <a:lnTo>
                          <a:pt x="66" y="8"/>
                        </a:lnTo>
                        <a:lnTo>
                          <a:pt x="66" y="12"/>
                        </a:lnTo>
                        <a:lnTo>
                          <a:pt x="69" y="12"/>
                        </a:lnTo>
                        <a:lnTo>
                          <a:pt x="66" y="12"/>
                        </a:lnTo>
                        <a:lnTo>
                          <a:pt x="66" y="16"/>
                        </a:lnTo>
                        <a:lnTo>
                          <a:pt x="66" y="20"/>
                        </a:lnTo>
                        <a:lnTo>
                          <a:pt x="62" y="20"/>
                        </a:lnTo>
                        <a:lnTo>
                          <a:pt x="58" y="20"/>
                        </a:lnTo>
                        <a:lnTo>
                          <a:pt x="54" y="20"/>
                        </a:lnTo>
                        <a:lnTo>
                          <a:pt x="50" y="20"/>
                        </a:lnTo>
                        <a:lnTo>
                          <a:pt x="50" y="24"/>
                        </a:lnTo>
                        <a:lnTo>
                          <a:pt x="50" y="20"/>
                        </a:lnTo>
                        <a:lnTo>
                          <a:pt x="46" y="20"/>
                        </a:lnTo>
                        <a:lnTo>
                          <a:pt x="46" y="24"/>
                        </a:lnTo>
                        <a:lnTo>
                          <a:pt x="46" y="28"/>
                        </a:lnTo>
                        <a:lnTo>
                          <a:pt x="43" y="28"/>
                        </a:lnTo>
                        <a:lnTo>
                          <a:pt x="39" y="28"/>
                        </a:lnTo>
                        <a:lnTo>
                          <a:pt x="39" y="32"/>
                        </a:lnTo>
                        <a:lnTo>
                          <a:pt x="43" y="32"/>
                        </a:lnTo>
                        <a:lnTo>
                          <a:pt x="43" y="37"/>
                        </a:lnTo>
                        <a:lnTo>
                          <a:pt x="46" y="37"/>
                        </a:lnTo>
                        <a:lnTo>
                          <a:pt x="46" y="41"/>
                        </a:lnTo>
                        <a:lnTo>
                          <a:pt x="46" y="45"/>
                        </a:lnTo>
                        <a:lnTo>
                          <a:pt x="43" y="45"/>
                        </a:lnTo>
                        <a:lnTo>
                          <a:pt x="43" y="49"/>
                        </a:lnTo>
                        <a:lnTo>
                          <a:pt x="46" y="49"/>
                        </a:lnTo>
                        <a:lnTo>
                          <a:pt x="46" y="53"/>
                        </a:lnTo>
                        <a:lnTo>
                          <a:pt x="43" y="53"/>
                        </a:lnTo>
                        <a:lnTo>
                          <a:pt x="43" y="57"/>
                        </a:lnTo>
                        <a:lnTo>
                          <a:pt x="39" y="57"/>
                        </a:lnTo>
                        <a:lnTo>
                          <a:pt x="35" y="57"/>
                        </a:lnTo>
                        <a:lnTo>
                          <a:pt x="31" y="57"/>
                        </a:lnTo>
                        <a:lnTo>
                          <a:pt x="31" y="53"/>
                        </a:lnTo>
                        <a:lnTo>
                          <a:pt x="27" y="53"/>
                        </a:lnTo>
                        <a:lnTo>
                          <a:pt x="27" y="49"/>
                        </a:lnTo>
                        <a:lnTo>
                          <a:pt x="23" y="49"/>
                        </a:lnTo>
                        <a:lnTo>
                          <a:pt x="23" y="45"/>
                        </a:lnTo>
                        <a:lnTo>
                          <a:pt x="20" y="45"/>
                        </a:lnTo>
                        <a:lnTo>
                          <a:pt x="16" y="45"/>
                        </a:lnTo>
                        <a:lnTo>
                          <a:pt x="16" y="49"/>
                        </a:lnTo>
                        <a:lnTo>
                          <a:pt x="12" y="53"/>
                        </a:lnTo>
                        <a:lnTo>
                          <a:pt x="8" y="53"/>
                        </a:lnTo>
                        <a:lnTo>
                          <a:pt x="8" y="49"/>
                        </a:lnTo>
                        <a:lnTo>
                          <a:pt x="4" y="49"/>
                        </a:lnTo>
                        <a:lnTo>
                          <a:pt x="4" y="45"/>
                        </a:lnTo>
                        <a:lnTo>
                          <a:pt x="4" y="41"/>
                        </a:lnTo>
                        <a:lnTo>
                          <a:pt x="0" y="41"/>
                        </a:lnTo>
                        <a:lnTo>
                          <a:pt x="0" y="37"/>
                        </a:lnTo>
                        <a:lnTo>
                          <a:pt x="0" y="32"/>
                        </a:lnTo>
                        <a:lnTo>
                          <a:pt x="4" y="32"/>
                        </a:lnTo>
                        <a:lnTo>
                          <a:pt x="4" y="37"/>
                        </a:lnTo>
                        <a:lnTo>
                          <a:pt x="4" y="32"/>
                        </a:lnTo>
                        <a:lnTo>
                          <a:pt x="8" y="32"/>
                        </a:lnTo>
                        <a:lnTo>
                          <a:pt x="8" y="28"/>
                        </a:lnTo>
                        <a:lnTo>
                          <a:pt x="12" y="28"/>
                        </a:lnTo>
                        <a:lnTo>
                          <a:pt x="16" y="28"/>
                        </a:lnTo>
                        <a:lnTo>
                          <a:pt x="16" y="24"/>
                        </a:lnTo>
                        <a:lnTo>
                          <a:pt x="20" y="24"/>
                        </a:lnTo>
                        <a:lnTo>
                          <a:pt x="20" y="20"/>
                        </a:lnTo>
                        <a:lnTo>
                          <a:pt x="23" y="20"/>
                        </a:lnTo>
                        <a:lnTo>
                          <a:pt x="23" y="16"/>
                        </a:lnTo>
                        <a:lnTo>
                          <a:pt x="20" y="12"/>
                        </a:lnTo>
                        <a:lnTo>
                          <a:pt x="23" y="12"/>
                        </a:lnTo>
                        <a:lnTo>
                          <a:pt x="23" y="8"/>
                        </a:lnTo>
                        <a:lnTo>
                          <a:pt x="27" y="8"/>
                        </a:lnTo>
                        <a:lnTo>
                          <a:pt x="27" y="12"/>
                        </a:lnTo>
                        <a:lnTo>
                          <a:pt x="27" y="8"/>
                        </a:lnTo>
                        <a:lnTo>
                          <a:pt x="31" y="8"/>
                        </a:lnTo>
                        <a:lnTo>
                          <a:pt x="35" y="8"/>
                        </a:lnTo>
                        <a:lnTo>
                          <a:pt x="39" y="8"/>
                        </a:lnTo>
                        <a:lnTo>
                          <a:pt x="43" y="8"/>
                        </a:lnTo>
                        <a:lnTo>
                          <a:pt x="43" y="4"/>
                        </a:lnTo>
                        <a:lnTo>
                          <a:pt x="46" y="4"/>
                        </a:lnTo>
                        <a:lnTo>
                          <a:pt x="46" y="0"/>
                        </a:lnTo>
                        <a:close/>
                      </a:path>
                    </a:pathLst>
                  </a:custGeom>
                  <a:solidFill>
                    <a:srgbClr val="FF0000"/>
                  </a:solidFill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44" name="Freeform 1020">
                    <a:extLst>
                      <a:ext uri="{FF2B5EF4-FFF2-40B4-BE49-F238E27FC236}">
                        <a16:creationId xmlns:a16="http://schemas.microsoft.com/office/drawing/2014/main" id="{2EC3CA48-AD18-6D48-77FE-74D9671E1C4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557" y="2586"/>
                    <a:ext cx="107" cy="64"/>
                  </a:xfrm>
                  <a:custGeom>
                    <a:avLst/>
                    <a:gdLst>
                      <a:gd name="T0" fmla="*/ 80 w 107"/>
                      <a:gd name="T1" fmla="*/ 0 h 65"/>
                      <a:gd name="T2" fmla="*/ 84 w 107"/>
                      <a:gd name="T3" fmla="*/ 4 h 65"/>
                      <a:gd name="T4" fmla="*/ 88 w 107"/>
                      <a:gd name="T5" fmla="*/ 8 h 65"/>
                      <a:gd name="T6" fmla="*/ 96 w 107"/>
                      <a:gd name="T7" fmla="*/ 12 h 65"/>
                      <a:gd name="T8" fmla="*/ 100 w 107"/>
                      <a:gd name="T9" fmla="*/ 16 h 65"/>
                      <a:gd name="T10" fmla="*/ 103 w 107"/>
                      <a:gd name="T11" fmla="*/ 20 h 65"/>
                      <a:gd name="T12" fmla="*/ 107 w 107"/>
                      <a:gd name="T13" fmla="*/ 24 h 65"/>
                      <a:gd name="T14" fmla="*/ 103 w 107"/>
                      <a:gd name="T15" fmla="*/ 29 h 65"/>
                      <a:gd name="T16" fmla="*/ 100 w 107"/>
                      <a:gd name="T17" fmla="*/ 33 h 65"/>
                      <a:gd name="T18" fmla="*/ 103 w 107"/>
                      <a:gd name="T19" fmla="*/ 37 h 65"/>
                      <a:gd name="T20" fmla="*/ 100 w 107"/>
                      <a:gd name="T21" fmla="*/ 41 h 65"/>
                      <a:gd name="T22" fmla="*/ 96 w 107"/>
                      <a:gd name="T23" fmla="*/ 45 h 65"/>
                      <a:gd name="T24" fmla="*/ 92 w 107"/>
                      <a:gd name="T25" fmla="*/ 49 h 65"/>
                      <a:gd name="T26" fmla="*/ 88 w 107"/>
                      <a:gd name="T27" fmla="*/ 53 h 65"/>
                      <a:gd name="T28" fmla="*/ 80 w 107"/>
                      <a:gd name="T29" fmla="*/ 53 h 65"/>
                      <a:gd name="T30" fmla="*/ 77 w 107"/>
                      <a:gd name="T31" fmla="*/ 49 h 65"/>
                      <a:gd name="T32" fmla="*/ 73 w 107"/>
                      <a:gd name="T33" fmla="*/ 53 h 65"/>
                      <a:gd name="T34" fmla="*/ 73 w 107"/>
                      <a:gd name="T35" fmla="*/ 57 h 65"/>
                      <a:gd name="T36" fmla="*/ 69 w 107"/>
                      <a:gd name="T37" fmla="*/ 61 h 65"/>
                      <a:gd name="T38" fmla="*/ 61 w 107"/>
                      <a:gd name="T39" fmla="*/ 61 h 65"/>
                      <a:gd name="T40" fmla="*/ 57 w 107"/>
                      <a:gd name="T41" fmla="*/ 57 h 65"/>
                      <a:gd name="T42" fmla="*/ 50 w 107"/>
                      <a:gd name="T43" fmla="*/ 57 h 65"/>
                      <a:gd name="T44" fmla="*/ 46 w 107"/>
                      <a:gd name="T45" fmla="*/ 61 h 65"/>
                      <a:gd name="T46" fmla="*/ 42 w 107"/>
                      <a:gd name="T47" fmla="*/ 65 h 65"/>
                      <a:gd name="T48" fmla="*/ 38 w 107"/>
                      <a:gd name="T49" fmla="*/ 65 h 65"/>
                      <a:gd name="T50" fmla="*/ 31 w 107"/>
                      <a:gd name="T51" fmla="*/ 65 h 65"/>
                      <a:gd name="T52" fmla="*/ 31 w 107"/>
                      <a:gd name="T53" fmla="*/ 57 h 65"/>
                      <a:gd name="T54" fmla="*/ 23 w 107"/>
                      <a:gd name="T55" fmla="*/ 57 h 65"/>
                      <a:gd name="T56" fmla="*/ 15 w 107"/>
                      <a:gd name="T57" fmla="*/ 57 h 65"/>
                      <a:gd name="T58" fmla="*/ 11 w 107"/>
                      <a:gd name="T59" fmla="*/ 61 h 65"/>
                      <a:gd name="T60" fmla="*/ 8 w 107"/>
                      <a:gd name="T61" fmla="*/ 57 h 65"/>
                      <a:gd name="T62" fmla="*/ 4 w 107"/>
                      <a:gd name="T63" fmla="*/ 53 h 65"/>
                      <a:gd name="T64" fmla="*/ 0 w 107"/>
                      <a:gd name="T65" fmla="*/ 49 h 65"/>
                      <a:gd name="T66" fmla="*/ 0 w 107"/>
                      <a:gd name="T67" fmla="*/ 41 h 65"/>
                      <a:gd name="T68" fmla="*/ 4 w 107"/>
                      <a:gd name="T69" fmla="*/ 37 h 65"/>
                      <a:gd name="T70" fmla="*/ 4 w 107"/>
                      <a:gd name="T71" fmla="*/ 37 h 65"/>
                      <a:gd name="T72" fmla="*/ 8 w 107"/>
                      <a:gd name="T73" fmla="*/ 33 h 65"/>
                      <a:gd name="T74" fmla="*/ 11 w 107"/>
                      <a:gd name="T75" fmla="*/ 29 h 65"/>
                      <a:gd name="T76" fmla="*/ 15 w 107"/>
                      <a:gd name="T77" fmla="*/ 33 h 65"/>
                      <a:gd name="T78" fmla="*/ 15 w 107"/>
                      <a:gd name="T79" fmla="*/ 41 h 65"/>
                      <a:gd name="T80" fmla="*/ 19 w 107"/>
                      <a:gd name="T81" fmla="*/ 45 h 65"/>
                      <a:gd name="T82" fmla="*/ 27 w 107"/>
                      <a:gd name="T83" fmla="*/ 41 h 65"/>
                      <a:gd name="T84" fmla="*/ 31 w 107"/>
                      <a:gd name="T85" fmla="*/ 37 h 65"/>
                      <a:gd name="T86" fmla="*/ 34 w 107"/>
                      <a:gd name="T87" fmla="*/ 41 h 65"/>
                      <a:gd name="T88" fmla="*/ 38 w 107"/>
                      <a:gd name="T89" fmla="*/ 45 h 65"/>
                      <a:gd name="T90" fmla="*/ 42 w 107"/>
                      <a:gd name="T91" fmla="*/ 49 h 65"/>
                      <a:gd name="T92" fmla="*/ 50 w 107"/>
                      <a:gd name="T93" fmla="*/ 49 h 65"/>
                      <a:gd name="T94" fmla="*/ 54 w 107"/>
                      <a:gd name="T95" fmla="*/ 45 h 65"/>
                      <a:gd name="T96" fmla="*/ 57 w 107"/>
                      <a:gd name="T97" fmla="*/ 41 h 65"/>
                      <a:gd name="T98" fmla="*/ 54 w 107"/>
                      <a:gd name="T99" fmla="*/ 37 h 65"/>
                      <a:gd name="T100" fmla="*/ 57 w 107"/>
                      <a:gd name="T101" fmla="*/ 33 h 65"/>
                      <a:gd name="T102" fmla="*/ 54 w 107"/>
                      <a:gd name="T103" fmla="*/ 29 h 65"/>
                      <a:gd name="T104" fmla="*/ 50 w 107"/>
                      <a:gd name="T105" fmla="*/ 24 h 65"/>
                      <a:gd name="T106" fmla="*/ 54 w 107"/>
                      <a:gd name="T107" fmla="*/ 20 h 65"/>
                      <a:gd name="T108" fmla="*/ 57 w 107"/>
                      <a:gd name="T109" fmla="*/ 16 h 65"/>
                      <a:gd name="T110" fmla="*/ 61 w 107"/>
                      <a:gd name="T111" fmla="*/ 12 h 65"/>
                      <a:gd name="T112" fmla="*/ 61 w 107"/>
                      <a:gd name="T113" fmla="*/ 12 h 65"/>
                      <a:gd name="T114" fmla="*/ 69 w 107"/>
                      <a:gd name="T115" fmla="*/ 12 h 65"/>
                      <a:gd name="T116" fmla="*/ 77 w 107"/>
                      <a:gd name="T117" fmla="*/ 12 h 65"/>
                      <a:gd name="T118" fmla="*/ 77 w 107"/>
                      <a:gd name="T119" fmla="*/ 4 h 65"/>
                      <a:gd name="T120" fmla="*/ 77 w 107"/>
                      <a:gd name="T121" fmla="*/ 4 h 6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</a:cxnLst>
                    <a:rect l="0" t="0" r="r" b="b"/>
                    <a:pathLst>
                      <a:path w="107" h="65">
                        <a:moveTo>
                          <a:pt x="77" y="0"/>
                        </a:moveTo>
                        <a:lnTo>
                          <a:pt x="80" y="0"/>
                        </a:lnTo>
                        <a:lnTo>
                          <a:pt x="80" y="4"/>
                        </a:lnTo>
                        <a:lnTo>
                          <a:pt x="84" y="4"/>
                        </a:lnTo>
                        <a:lnTo>
                          <a:pt x="88" y="4"/>
                        </a:lnTo>
                        <a:lnTo>
                          <a:pt x="88" y="8"/>
                        </a:lnTo>
                        <a:lnTo>
                          <a:pt x="92" y="8"/>
                        </a:lnTo>
                        <a:lnTo>
                          <a:pt x="96" y="12"/>
                        </a:lnTo>
                        <a:lnTo>
                          <a:pt x="96" y="16"/>
                        </a:lnTo>
                        <a:lnTo>
                          <a:pt x="100" y="16"/>
                        </a:lnTo>
                        <a:lnTo>
                          <a:pt x="103" y="16"/>
                        </a:lnTo>
                        <a:lnTo>
                          <a:pt x="103" y="20"/>
                        </a:lnTo>
                        <a:lnTo>
                          <a:pt x="103" y="24"/>
                        </a:lnTo>
                        <a:lnTo>
                          <a:pt x="107" y="24"/>
                        </a:lnTo>
                        <a:lnTo>
                          <a:pt x="107" y="29"/>
                        </a:lnTo>
                        <a:lnTo>
                          <a:pt x="103" y="29"/>
                        </a:lnTo>
                        <a:lnTo>
                          <a:pt x="100" y="29"/>
                        </a:lnTo>
                        <a:lnTo>
                          <a:pt x="100" y="33"/>
                        </a:lnTo>
                        <a:lnTo>
                          <a:pt x="100" y="37"/>
                        </a:lnTo>
                        <a:lnTo>
                          <a:pt x="103" y="37"/>
                        </a:lnTo>
                        <a:lnTo>
                          <a:pt x="103" y="41"/>
                        </a:lnTo>
                        <a:lnTo>
                          <a:pt x="100" y="41"/>
                        </a:lnTo>
                        <a:lnTo>
                          <a:pt x="100" y="45"/>
                        </a:lnTo>
                        <a:lnTo>
                          <a:pt x="96" y="45"/>
                        </a:lnTo>
                        <a:lnTo>
                          <a:pt x="92" y="45"/>
                        </a:lnTo>
                        <a:lnTo>
                          <a:pt x="92" y="49"/>
                        </a:lnTo>
                        <a:lnTo>
                          <a:pt x="88" y="49"/>
                        </a:lnTo>
                        <a:lnTo>
                          <a:pt x="88" y="53"/>
                        </a:lnTo>
                        <a:lnTo>
                          <a:pt x="84" y="53"/>
                        </a:lnTo>
                        <a:lnTo>
                          <a:pt x="80" y="53"/>
                        </a:lnTo>
                        <a:lnTo>
                          <a:pt x="77" y="53"/>
                        </a:lnTo>
                        <a:lnTo>
                          <a:pt x="77" y="49"/>
                        </a:lnTo>
                        <a:lnTo>
                          <a:pt x="73" y="49"/>
                        </a:lnTo>
                        <a:lnTo>
                          <a:pt x="73" y="53"/>
                        </a:lnTo>
                        <a:lnTo>
                          <a:pt x="77" y="57"/>
                        </a:lnTo>
                        <a:lnTo>
                          <a:pt x="73" y="57"/>
                        </a:lnTo>
                        <a:lnTo>
                          <a:pt x="73" y="61"/>
                        </a:lnTo>
                        <a:lnTo>
                          <a:pt x="69" y="61"/>
                        </a:lnTo>
                        <a:lnTo>
                          <a:pt x="65" y="61"/>
                        </a:lnTo>
                        <a:lnTo>
                          <a:pt x="61" y="61"/>
                        </a:lnTo>
                        <a:lnTo>
                          <a:pt x="61" y="57"/>
                        </a:lnTo>
                        <a:lnTo>
                          <a:pt x="57" y="57"/>
                        </a:lnTo>
                        <a:lnTo>
                          <a:pt x="54" y="57"/>
                        </a:lnTo>
                        <a:lnTo>
                          <a:pt x="50" y="57"/>
                        </a:lnTo>
                        <a:lnTo>
                          <a:pt x="50" y="61"/>
                        </a:lnTo>
                        <a:lnTo>
                          <a:pt x="46" y="61"/>
                        </a:lnTo>
                        <a:lnTo>
                          <a:pt x="42" y="61"/>
                        </a:lnTo>
                        <a:lnTo>
                          <a:pt x="42" y="65"/>
                        </a:lnTo>
                        <a:lnTo>
                          <a:pt x="38" y="61"/>
                        </a:lnTo>
                        <a:lnTo>
                          <a:pt x="38" y="65"/>
                        </a:lnTo>
                        <a:lnTo>
                          <a:pt x="34" y="65"/>
                        </a:lnTo>
                        <a:lnTo>
                          <a:pt x="31" y="65"/>
                        </a:lnTo>
                        <a:lnTo>
                          <a:pt x="31" y="61"/>
                        </a:lnTo>
                        <a:lnTo>
                          <a:pt x="31" y="57"/>
                        </a:lnTo>
                        <a:lnTo>
                          <a:pt x="27" y="57"/>
                        </a:lnTo>
                        <a:lnTo>
                          <a:pt x="23" y="57"/>
                        </a:lnTo>
                        <a:lnTo>
                          <a:pt x="19" y="57"/>
                        </a:lnTo>
                        <a:lnTo>
                          <a:pt x="15" y="57"/>
                        </a:lnTo>
                        <a:lnTo>
                          <a:pt x="11" y="57"/>
                        </a:lnTo>
                        <a:lnTo>
                          <a:pt x="11" y="61"/>
                        </a:lnTo>
                        <a:lnTo>
                          <a:pt x="8" y="61"/>
                        </a:lnTo>
                        <a:lnTo>
                          <a:pt x="8" y="57"/>
                        </a:lnTo>
                        <a:lnTo>
                          <a:pt x="4" y="57"/>
                        </a:lnTo>
                        <a:lnTo>
                          <a:pt x="4" y="53"/>
                        </a:lnTo>
                        <a:lnTo>
                          <a:pt x="4" y="49"/>
                        </a:lnTo>
                        <a:lnTo>
                          <a:pt x="0" y="49"/>
                        </a:lnTo>
                        <a:lnTo>
                          <a:pt x="0" y="45"/>
                        </a:lnTo>
                        <a:lnTo>
                          <a:pt x="0" y="41"/>
                        </a:lnTo>
                        <a:lnTo>
                          <a:pt x="4" y="41"/>
                        </a:lnTo>
                        <a:lnTo>
                          <a:pt x="4" y="37"/>
                        </a:lnTo>
                        <a:lnTo>
                          <a:pt x="4" y="33"/>
                        </a:lnTo>
                        <a:lnTo>
                          <a:pt x="4" y="37"/>
                        </a:lnTo>
                        <a:lnTo>
                          <a:pt x="4" y="33"/>
                        </a:lnTo>
                        <a:lnTo>
                          <a:pt x="8" y="33"/>
                        </a:lnTo>
                        <a:lnTo>
                          <a:pt x="8" y="29"/>
                        </a:lnTo>
                        <a:lnTo>
                          <a:pt x="11" y="29"/>
                        </a:lnTo>
                        <a:lnTo>
                          <a:pt x="11" y="33"/>
                        </a:lnTo>
                        <a:lnTo>
                          <a:pt x="15" y="33"/>
                        </a:lnTo>
                        <a:lnTo>
                          <a:pt x="15" y="37"/>
                        </a:lnTo>
                        <a:lnTo>
                          <a:pt x="15" y="41"/>
                        </a:lnTo>
                        <a:lnTo>
                          <a:pt x="19" y="41"/>
                        </a:lnTo>
                        <a:lnTo>
                          <a:pt x="19" y="45"/>
                        </a:lnTo>
                        <a:lnTo>
                          <a:pt x="23" y="45"/>
                        </a:lnTo>
                        <a:lnTo>
                          <a:pt x="27" y="41"/>
                        </a:lnTo>
                        <a:lnTo>
                          <a:pt x="27" y="37"/>
                        </a:lnTo>
                        <a:lnTo>
                          <a:pt x="31" y="37"/>
                        </a:lnTo>
                        <a:lnTo>
                          <a:pt x="34" y="37"/>
                        </a:lnTo>
                        <a:lnTo>
                          <a:pt x="34" y="41"/>
                        </a:lnTo>
                        <a:lnTo>
                          <a:pt x="38" y="41"/>
                        </a:lnTo>
                        <a:lnTo>
                          <a:pt x="38" y="45"/>
                        </a:lnTo>
                        <a:lnTo>
                          <a:pt x="42" y="45"/>
                        </a:lnTo>
                        <a:lnTo>
                          <a:pt x="42" y="49"/>
                        </a:lnTo>
                        <a:lnTo>
                          <a:pt x="46" y="49"/>
                        </a:lnTo>
                        <a:lnTo>
                          <a:pt x="50" y="49"/>
                        </a:lnTo>
                        <a:lnTo>
                          <a:pt x="54" y="49"/>
                        </a:lnTo>
                        <a:lnTo>
                          <a:pt x="54" y="45"/>
                        </a:lnTo>
                        <a:lnTo>
                          <a:pt x="57" y="45"/>
                        </a:lnTo>
                        <a:lnTo>
                          <a:pt x="57" y="41"/>
                        </a:lnTo>
                        <a:lnTo>
                          <a:pt x="54" y="41"/>
                        </a:lnTo>
                        <a:lnTo>
                          <a:pt x="54" y="37"/>
                        </a:lnTo>
                        <a:lnTo>
                          <a:pt x="57" y="37"/>
                        </a:lnTo>
                        <a:lnTo>
                          <a:pt x="57" y="33"/>
                        </a:lnTo>
                        <a:lnTo>
                          <a:pt x="57" y="29"/>
                        </a:lnTo>
                        <a:lnTo>
                          <a:pt x="54" y="29"/>
                        </a:lnTo>
                        <a:lnTo>
                          <a:pt x="54" y="24"/>
                        </a:lnTo>
                        <a:lnTo>
                          <a:pt x="50" y="24"/>
                        </a:lnTo>
                        <a:lnTo>
                          <a:pt x="50" y="20"/>
                        </a:lnTo>
                        <a:lnTo>
                          <a:pt x="54" y="20"/>
                        </a:lnTo>
                        <a:lnTo>
                          <a:pt x="57" y="20"/>
                        </a:lnTo>
                        <a:lnTo>
                          <a:pt x="57" y="16"/>
                        </a:lnTo>
                        <a:lnTo>
                          <a:pt x="57" y="12"/>
                        </a:lnTo>
                        <a:lnTo>
                          <a:pt x="61" y="12"/>
                        </a:lnTo>
                        <a:lnTo>
                          <a:pt x="61" y="16"/>
                        </a:lnTo>
                        <a:lnTo>
                          <a:pt x="61" y="12"/>
                        </a:lnTo>
                        <a:lnTo>
                          <a:pt x="65" y="12"/>
                        </a:lnTo>
                        <a:lnTo>
                          <a:pt x="69" y="12"/>
                        </a:lnTo>
                        <a:lnTo>
                          <a:pt x="73" y="12"/>
                        </a:lnTo>
                        <a:lnTo>
                          <a:pt x="77" y="12"/>
                        </a:lnTo>
                        <a:lnTo>
                          <a:pt x="77" y="8"/>
                        </a:lnTo>
                        <a:lnTo>
                          <a:pt x="77" y="4"/>
                        </a:lnTo>
                        <a:lnTo>
                          <a:pt x="80" y="4"/>
                        </a:lnTo>
                        <a:lnTo>
                          <a:pt x="77" y="4"/>
                        </a:lnTo>
                        <a:lnTo>
                          <a:pt x="77" y="0"/>
                        </a:lnTo>
                        <a:close/>
                      </a:path>
                    </a:pathLst>
                  </a:custGeom>
                  <a:solidFill>
                    <a:srgbClr val="FF0000"/>
                  </a:solidFill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45" name="Freeform 1021">
                    <a:extLst>
                      <a:ext uri="{FF2B5EF4-FFF2-40B4-BE49-F238E27FC236}">
                        <a16:creationId xmlns:a16="http://schemas.microsoft.com/office/drawing/2014/main" id="{9D23CE94-EC7C-49CB-0C15-CF70AE4C8F7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405" y="2594"/>
                    <a:ext cx="110" cy="49"/>
                  </a:xfrm>
                  <a:custGeom>
                    <a:avLst/>
                    <a:gdLst>
                      <a:gd name="T0" fmla="*/ 23 w 111"/>
                      <a:gd name="T1" fmla="*/ 41 h 49"/>
                      <a:gd name="T2" fmla="*/ 15 w 111"/>
                      <a:gd name="T3" fmla="*/ 41 h 49"/>
                      <a:gd name="T4" fmla="*/ 15 w 111"/>
                      <a:gd name="T5" fmla="*/ 33 h 49"/>
                      <a:gd name="T6" fmla="*/ 15 w 111"/>
                      <a:gd name="T7" fmla="*/ 25 h 49"/>
                      <a:gd name="T8" fmla="*/ 11 w 111"/>
                      <a:gd name="T9" fmla="*/ 29 h 49"/>
                      <a:gd name="T10" fmla="*/ 7 w 111"/>
                      <a:gd name="T11" fmla="*/ 25 h 49"/>
                      <a:gd name="T12" fmla="*/ 3 w 111"/>
                      <a:gd name="T13" fmla="*/ 21 h 49"/>
                      <a:gd name="T14" fmla="*/ 0 w 111"/>
                      <a:gd name="T15" fmla="*/ 16 h 49"/>
                      <a:gd name="T16" fmla="*/ 3 w 111"/>
                      <a:gd name="T17" fmla="*/ 12 h 49"/>
                      <a:gd name="T18" fmla="*/ 11 w 111"/>
                      <a:gd name="T19" fmla="*/ 12 h 49"/>
                      <a:gd name="T20" fmla="*/ 11 w 111"/>
                      <a:gd name="T21" fmla="*/ 21 h 49"/>
                      <a:gd name="T22" fmla="*/ 19 w 111"/>
                      <a:gd name="T23" fmla="*/ 21 h 49"/>
                      <a:gd name="T24" fmla="*/ 26 w 111"/>
                      <a:gd name="T25" fmla="*/ 21 h 49"/>
                      <a:gd name="T26" fmla="*/ 30 w 111"/>
                      <a:gd name="T27" fmla="*/ 16 h 49"/>
                      <a:gd name="T28" fmla="*/ 34 w 111"/>
                      <a:gd name="T29" fmla="*/ 12 h 49"/>
                      <a:gd name="T30" fmla="*/ 38 w 111"/>
                      <a:gd name="T31" fmla="*/ 8 h 49"/>
                      <a:gd name="T32" fmla="*/ 46 w 111"/>
                      <a:gd name="T33" fmla="*/ 8 h 49"/>
                      <a:gd name="T34" fmla="*/ 49 w 111"/>
                      <a:gd name="T35" fmla="*/ 4 h 49"/>
                      <a:gd name="T36" fmla="*/ 53 w 111"/>
                      <a:gd name="T37" fmla="*/ 0 h 49"/>
                      <a:gd name="T38" fmla="*/ 57 w 111"/>
                      <a:gd name="T39" fmla="*/ 4 h 49"/>
                      <a:gd name="T40" fmla="*/ 65 w 111"/>
                      <a:gd name="T41" fmla="*/ 4 h 49"/>
                      <a:gd name="T42" fmla="*/ 69 w 111"/>
                      <a:gd name="T43" fmla="*/ 8 h 49"/>
                      <a:gd name="T44" fmla="*/ 76 w 111"/>
                      <a:gd name="T45" fmla="*/ 8 h 49"/>
                      <a:gd name="T46" fmla="*/ 80 w 111"/>
                      <a:gd name="T47" fmla="*/ 8 h 49"/>
                      <a:gd name="T48" fmla="*/ 84 w 111"/>
                      <a:gd name="T49" fmla="*/ 12 h 49"/>
                      <a:gd name="T50" fmla="*/ 84 w 111"/>
                      <a:gd name="T51" fmla="*/ 21 h 49"/>
                      <a:gd name="T52" fmla="*/ 88 w 111"/>
                      <a:gd name="T53" fmla="*/ 25 h 49"/>
                      <a:gd name="T54" fmla="*/ 92 w 111"/>
                      <a:gd name="T55" fmla="*/ 29 h 49"/>
                      <a:gd name="T56" fmla="*/ 95 w 111"/>
                      <a:gd name="T57" fmla="*/ 33 h 49"/>
                      <a:gd name="T58" fmla="*/ 103 w 111"/>
                      <a:gd name="T59" fmla="*/ 33 h 49"/>
                      <a:gd name="T60" fmla="*/ 107 w 111"/>
                      <a:gd name="T61" fmla="*/ 37 h 49"/>
                      <a:gd name="T62" fmla="*/ 111 w 111"/>
                      <a:gd name="T63" fmla="*/ 41 h 49"/>
                      <a:gd name="T64" fmla="*/ 107 w 111"/>
                      <a:gd name="T65" fmla="*/ 45 h 49"/>
                      <a:gd name="T66" fmla="*/ 107 w 111"/>
                      <a:gd name="T67" fmla="*/ 45 h 49"/>
                      <a:gd name="T68" fmla="*/ 103 w 111"/>
                      <a:gd name="T69" fmla="*/ 49 h 49"/>
                      <a:gd name="T70" fmla="*/ 99 w 111"/>
                      <a:gd name="T71" fmla="*/ 45 h 49"/>
                      <a:gd name="T72" fmla="*/ 95 w 111"/>
                      <a:gd name="T73" fmla="*/ 41 h 49"/>
                      <a:gd name="T74" fmla="*/ 92 w 111"/>
                      <a:gd name="T75" fmla="*/ 37 h 49"/>
                      <a:gd name="T76" fmla="*/ 84 w 111"/>
                      <a:gd name="T77" fmla="*/ 37 h 49"/>
                      <a:gd name="T78" fmla="*/ 80 w 111"/>
                      <a:gd name="T79" fmla="*/ 33 h 49"/>
                      <a:gd name="T80" fmla="*/ 76 w 111"/>
                      <a:gd name="T81" fmla="*/ 29 h 49"/>
                      <a:gd name="T82" fmla="*/ 69 w 111"/>
                      <a:gd name="T83" fmla="*/ 29 h 49"/>
                      <a:gd name="T84" fmla="*/ 65 w 111"/>
                      <a:gd name="T85" fmla="*/ 25 h 49"/>
                      <a:gd name="T86" fmla="*/ 61 w 111"/>
                      <a:gd name="T87" fmla="*/ 29 h 49"/>
                      <a:gd name="T88" fmla="*/ 57 w 111"/>
                      <a:gd name="T89" fmla="*/ 33 h 49"/>
                      <a:gd name="T90" fmla="*/ 57 w 111"/>
                      <a:gd name="T91" fmla="*/ 37 h 49"/>
                      <a:gd name="T92" fmla="*/ 53 w 111"/>
                      <a:gd name="T93" fmla="*/ 41 h 49"/>
                      <a:gd name="T94" fmla="*/ 49 w 111"/>
                      <a:gd name="T95" fmla="*/ 45 h 49"/>
                      <a:gd name="T96" fmla="*/ 34 w 111"/>
                      <a:gd name="T97" fmla="*/ 41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</a:cxnLst>
                    <a:rect l="0" t="0" r="r" b="b"/>
                    <a:pathLst>
                      <a:path w="111" h="49">
                        <a:moveTo>
                          <a:pt x="30" y="41"/>
                        </a:moveTo>
                        <a:lnTo>
                          <a:pt x="23" y="41"/>
                        </a:lnTo>
                        <a:lnTo>
                          <a:pt x="19" y="41"/>
                        </a:lnTo>
                        <a:lnTo>
                          <a:pt x="15" y="41"/>
                        </a:lnTo>
                        <a:lnTo>
                          <a:pt x="15" y="37"/>
                        </a:lnTo>
                        <a:lnTo>
                          <a:pt x="15" y="33"/>
                        </a:lnTo>
                        <a:lnTo>
                          <a:pt x="15" y="29"/>
                        </a:lnTo>
                        <a:lnTo>
                          <a:pt x="15" y="25"/>
                        </a:lnTo>
                        <a:lnTo>
                          <a:pt x="15" y="29"/>
                        </a:lnTo>
                        <a:lnTo>
                          <a:pt x="11" y="29"/>
                        </a:lnTo>
                        <a:lnTo>
                          <a:pt x="11" y="25"/>
                        </a:lnTo>
                        <a:lnTo>
                          <a:pt x="7" y="25"/>
                        </a:lnTo>
                        <a:lnTo>
                          <a:pt x="3" y="25"/>
                        </a:lnTo>
                        <a:lnTo>
                          <a:pt x="3" y="21"/>
                        </a:lnTo>
                        <a:lnTo>
                          <a:pt x="3" y="16"/>
                        </a:lnTo>
                        <a:lnTo>
                          <a:pt x="0" y="16"/>
                        </a:lnTo>
                        <a:lnTo>
                          <a:pt x="0" y="12"/>
                        </a:lnTo>
                        <a:lnTo>
                          <a:pt x="3" y="12"/>
                        </a:lnTo>
                        <a:lnTo>
                          <a:pt x="7" y="12"/>
                        </a:lnTo>
                        <a:lnTo>
                          <a:pt x="11" y="12"/>
                        </a:lnTo>
                        <a:lnTo>
                          <a:pt x="11" y="16"/>
                        </a:lnTo>
                        <a:lnTo>
                          <a:pt x="11" y="21"/>
                        </a:lnTo>
                        <a:lnTo>
                          <a:pt x="15" y="21"/>
                        </a:lnTo>
                        <a:lnTo>
                          <a:pt x="19" y="21"/>
                        </a:lnTo>
                        <a:lnTo>
                          <a:pt x="23" y="21"/>
                        </a:lnTo>
                        <a:lnTo>
                          <a:pt x="26" y="21"/>
                        </a:lnTo>
                        <a:lnTo>
                          <a:pt x="26" y="16"/>
                        </a:lnTo>
                        <a:lnTo>
                          <a:pt x="30" y="16"/>
                        </a:lnTo>
                        <a:lnTo>
                          <a:pt x="30" y="12"/>
                        </a:lnTo>
                        <a:lnTo>
                          <a:pt x="34" y="12"/>
                        </a:lnTo>
                        <a:lnTo>
                          <a:pt x="38" y="12"/>
                        </a:lnTo>
                        <a:lnTo>
                          <a:pt x="38" y="8"/>
                        </a:lnTo>
                        <a:lnTo>
                          <a:pt x="42" y="8"/>
                        </a:lnTo>
                        <a:lnTo>
                          <a:pt x="46" y="8"/>
                        </a:lnTo>
                        <a:lnTo>
                          <a:pt x="46" y="4"/>
                        </a:lnTo>
                        <a:lnTo>
                          <a:pt x="49" y="4"/>
                        </a:lnTo>
                        <a:lnTo>
                          <a:pt x="53" y="4"/>
                        </a:lnTo>
                        <a:lnTo>
                          <a:pt x="53" y="0"/>
                        </a:lnTo>
                        <a:lnTo>
                          <a:pt x="57" y="0"/>
                        </a:lnTo>
                        <a:lnTo>
                          <a:pt x="57" y="4"/>
                        </a:lnTo>
                        <a:lnTo>
                          <a:pt x="61" y="4"/>
                        </a:lnTo>
                        <a:lnTo>
                          <a:pt x="65" y="4"/>
                        </a:lnTo>
                        <a:lnTo>
                          <a:pt x="65" y="8"/>
                        </a:lnTo>
                        <a:lnTo>
                          <a:pt x="69" y="8"/>
                        </a:lnTo>
                        <a:lnTo>
                          <a:pt x="72" y="8"/>
                        </a:lnTo>
                        <a:lnTo>
                          <a:pt x="76" y="8"/>
                        </a:lnTo>
                        <a:lnTo>
                          <a:pt x="76" y="4"/>
                        </a:lnTo>
                        <a:lnTo>
                          <a:pt x="80" y="8"/>
                        </a:lnTo>
                        <a:lnTo>
                          <a:pt x="84" y="8"/>
                        </a:lnTo>
                        <a:lnTo>
                          <a:pt x="84" y="12"/>
                        </a:lnTo>
                        <a:lnTo>
                          <a:pt x="84" y="16"/>
                        </a:lnTo>
                        <a:lnTo>
                          <a:pt x="84" y="21"/>
                        </a:lnTo>
                        <a:lnTo>
                          <a:pt x="84" y="25"/>
                        </a:lnTo>
                        <a:lnTo>
                          <a:pt x="88" y="25"/>
                        </a:lnTo>
                        <a:lnTo>
                          <a:pt x="88" y="29"/>
                        </a:lnTo>
                        <a:lnTo>
                          <a:pt x="92" y="29"/>
                        </a:lnTo>
                        <a:lnTo>
                          <a:pt x="95" y="29"/>
                        </a:lnTo>
                        <a:lnTo>
                          <a:pt x="95" y="33"/>
                        </a:lnTo>
                        <a:lnTo>
                          <a:pt x="99" y="33"/>
                        </a:lnTo>
                        <a:lnTo>
                          <a:pt x="103" y="33"/>
                        </a:lnTo>
                        <a:lnTo>
                          <a:pt x="103" y="37"/>
                        </a:lnTo>
                        <a:lnTo>
                          <a:pt x="107" y="37"/>
                        </a:lnTo>
                        <a:lnTo>
                          <a:pt x="107" y="41"/>
                        </a:lnTo>
                        <a:lnTo>
                          <a:pt x="111" y="41"/>
                        </a:lnTo>
                        <a:lnTo>
                          <a:pt x="111" y="45"/>
                        </a:lnTo>
                        <a:lnTo>
                          <a:pt x="107" y="45"/>
                        </a:lnTo>
                        <a:lnTo>
                          <a:pt x="107" y="49"/>
                        </a:lnTo>
                        <a:lnTo>
                          <a:pt x="107" y="45"/>
                        </a:lnTo>
                        <a:lnTo>
                          <a:pt x="107" y="49"/>
                        </a:lnTo>
                        <a:lnTo>
                          <a:pt x="103" y="49"/>
                        </a:lnTo>
                        <a:lnTo>
                          <a:pt x="99" y="49"/>
                        </a:lnTo>
                        <a:lnTo>
                          <a:pt x="99" y="45"/>
                        </a:lnTo>
                        <a:lnTo>
                          <a:pt x="99" y="41"/>
                        </a:lnTo>
                        <a:lnTo>
                          <a:pt x="95" y="41"/>
                        </a:lnTo>
                        <a:lnTo>
                          <a:pt x="95" y="37"/>
                        </a:lnTo>
                        <a:lnTo>
                          <a:pt x="92" y="37"/>
                        </a:lnTo>
                        <a:lnTo>
                          <a:pt x="88" y="37"/>
                        </a:lnTo>
                        <a:lnTo>
                          <a:pt x="84" y="37"/>
                        </a:lnTo>
                        <a:lnTo>
                          <a:pt x="84" y="33"/>
                        </a:lnTo>
                        <a:lnTo>
                          <a:pt x="80" y="33"/>
                        </a:lnTo>
                        <a:lnTo>
                          <a:pt x="76" y="33"/>
                        </a:lnTo>
                        <a:lnTo>
                          <a:pt x="76" y="29"/>
                        </a:lnTo>
                        <a:lnTo>
                          <a:pt x="72" y="29"/>
                        </a:lnTo>
                        <a:lnTo>
                          <a:pt x="69" y="29"/>
                        </a:lnTo>
                        <a:lnTo>
                          <a:pt x="65" y="29"/>
                        </a:lnTo>
                        <a:lnTo>
                          <a:pt x="65" y="25"/>
                        </a:lnTo>
                        <a:lnTo>
                          <a:pt x="65" y="29"/>
                        </a:lnTo>
                        <a:lnTo>
                          <a:pt x="61" y="29"/>
                        </a:lnTo>
                        <a:lnTo>
                          <a:pt x="61" y="33"/>
                        </a:lnTo>
                        <a:lnTo>
                          <a:pt x="57" y="33"/>
                        </a:lnTo>
                        <a:lnTo>
                          <a:pt x="61" y="33"/>
                        </a:lnTo>
                        <a:lnTo>
                          <a:pt x="57" y="37"/>
                        </a:lnTo>
                        <a:lnTo>
                          <a:pt x="53" y="37"/>
                        </a:lnTo>
                        <a:lnTo>
                          <a:pt x="53" y="41"/>
                        </a:lnTo>
                        <a:lnTo>
                          <a:pt x="49" y="41"/>
                        </a:lnTo>
                        <a:lnTo>
                          <a:pt x="49" y="45"/>
                        </a:lnTo>
                        <a:lnTo>
                          <a:pt x="46" y="45"/>
                        </a:lnTo>
                        <a:lnTo>
                          <a:pt x="34" y="41"/>
                        </a:lnTo>
                        <a:lnTo>
                          <a:pt x="30" y="41"/>
                        </a:lnTo>
                        <a:close/>
                      </a:path>
                    </a:pathLst>
                  </a:custGeom>
                  <a:solidFill>
                    <a:srgbClr val="FF0000"/>
                  </a:solidFill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46" name="Freeform 1022">
                    <a:extLst>
                      <a:ext uri="{FF2B5EF4-FFF2-40B4-BE49-F238E27FC236}">
                        <a16:creationId xmlns:a16="http://schemas.microsoft.com/office/drawing/2014/main" id="{BC2C5349-18A0-9CC5-0D62-DDF0A16D07F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102" y="2594"/>
                    <a:ext cx="726" cy="518"/>
                  </a:xfrm>
                  <a:custGeom>
                    <a:avLst/>
                    <a:gdLst>
                      <a:gd name="T0" fmla="*/ 39 w 725"/>
                      <a:gd name="T1" fmla="*/ 8 h 518"/>
                      <a:gd name="T2" fmla="*/ 62 w 725"/>
                      <a:gd name="T3" fmla="*/ 4 h 518"/>
                      <a:gd name="T4" fmla="*/ 85 w 725"/>
                      <a:gd name="T5" fmla="*/ 4 h 518"/>
                      <a:gd name="T6" fmla="*/ 108 w 725"/>
                      <a:gd name="T7" fmla="*/ 12 h 518"/>
                      <a:gd name="T8" fmla="*/ 135 w 725"/>
                      <a:gd name="T9" fmla="*/ 16 h 518"/>
                      <a:gd name="T10" fmla="*/ 162 w 725"/>
                      <a:gd name="T11" fmla="*/ 21 h 518"/>
                      <a:gd name="T12" fmla="*/ 181 w 725"/>
                      <a:gd name="T13" fmla="*/ 33 h 518"/>
                      <a:gd name="T14" fmla="*/ 204 w 725"/>
                      <a:gd name="T15" fmla="*/ 45 h 518"/>
                      <a:gd name="T16" fmla="*/ 231 w 725"/>
                      <a:gd name="T17" fmla="*/ 49 h 518"/>
                      <a:gd name="T18" fmla="*/ 261 w 725"/>
                      <a:gd name="T19" fmla="*/ 57 h 518"/>
                      <a:gd name="T20" fmla="*/ 277 w 725"/>
                      <a:gd name="T21" fmla="*/ 57 h 518"/>
                      <a:gd name="T22" fmla="*/ 292 w 725"/>
                      <a:gd name="T23" fmla="*/ 73 h 518"/>
                      <a:gd name="T24" fmla="*/ 311 w 725"/>
                      <a:gd name="T25" fmla="*/ 93 h 518"/>
                      <a:gd name="T26" fmla="*/ 326 w 725"/>
                      <a:gd name="T27" fmla="*/ 97 h 518"/>
                      <a:gd name="T28" fmla="*/ 349 w 725"/>
                      <a:gd name="T29" fmla="*/ 122 h 518"/>
                      <a:gd name="T30" fmla="*/ 365 w 725"/>
                      <a:gd name="T31" fmla="*/ 130 h 518"/>
                      <a:gd name="T32" fmla="*/ 372 w 725"/>
                      <a:gd name="T33" fmla="*/ 146 h 518"/>
                      <a:gd name="T34" fmla="*/ 388 w 725"/>
                      <a:gd name="T35" fmla="*/ 162 h 518"/>
                      <a:gd name="T36" fmla="*/ 407 w 725"/>
                      <a:gd name="T37" fmla="*/ 186 h 518"/>
                      <a:gd name="T38" fmla="*/ 438 w 725"/>
                      <a:gd name="T39" fmla="*/ 203 h 518"/>
                      <a:gd name="T40" fmla="*/ 453 w 725"/>
                      <a:gd name="T41" fmla="*/ 223 h 518"/>
                      <a:gd name="T42" fmla="*/ 476 w 725"/>
                      <a:gd name="T43" fmla="*/ 235 h 518"/>
                      <a:gd name="T44" fmla="*/ 491 w 725"/>
                      <a:gd name="T45" fmla="*/ 227 h 518"/>
                      <a:gd name="T46" fmla="*/ 518 w 725"/>
                      <a:gd name="T47" fmla="*/ 227 h 518"/>
                      <a:gd name="T48" fmla="*/ 541 w 725"/>
                      <a:gd name="T49" fmla="*/ 227 h 518"/>
                      <a:gd name="T50" fmla="*/ 557 w 725"/>
                      <a:gd name="T51" fmla="*/ 235 h 518"/>
                      <a:gd name="T52" fmla="*/ 580 w 725"/>
                      <a:gd name="T53" fmla="*/ 255 h 518"/>
                      <a:gd name="T54" fmla="*/ 599 w 725"/>
                      <a:gd name="T55" fmla="*/ 280 h 518"/>
                      <a:gd name="T56" fmla="*/ 610 w 725"/>
                      <a:gd name="T57" fmla="*/ 296 h 518"/>
                      <a:gd name="T58" fmla="*/ 603 w 725"/>
                      <a:gd name="T59" fmla="*/ 320 h 518"/>
                      <a:gd name="T60" fmla="*/ 622 w 725"/>
                      <a:gd name="T61" fmla="*/ 340 h 518"/>
                      <a:gd name="T62" fmla="*/ 652 w 725"/>
                      <a:gd name="T63" fmla="*/ 336 h 518"/>
                      <a:gd name="T64" fmla="*/ 698 w 725"/>
                      <a:gd name="T65" fmla="*/ 336 h 518"/>
                      <a:gd name="T66" fmla="*/ 725 w 725"/>
                      <a:gd name="T67" fmla="*/ 340 h 518"/>
                      <a:gd name="T68" fmla="*/ 714 w 725"/>
                      <a:gd name="T69" fmla="*/ 369 h 518"/>
                      <a:gd name="T70" fmla="*/ 706 w 725"/>
                      <a:gd name="T71" fmla="*/ 385 h 518"/>
                      <a:gd name="T72" fmla="*/ 691 w 725"/>
                      <a:gd name="T73" fmla="*/ 405 h 518"/>
                      <a:gd name="T74" fmla="*/ 679 w 725"/>
                      <a:gd name="T75" fmla="*/ 417 h 518"/>
                      <a:gd name="T76" fmla="*/ 679 w 725"/>
                      <a:gd name="T77" fmla="*/ 441 h 518"/>
                      <a:gd name="T78" fmla="*/ 526 w 725"/>
                      <a:gd name="T79" fmla="*/ 474 h 518"/>
                      <a:gd name="T80" fmla="*/ 553 w 725"/>
                      <a:gd name="T81" fmla="*/ 441 h 518"/>
                      <a:gd name="T82" fmla="*/ 560 w 725"/>
                      <a:gd name="T83" fmla="*/ 405 h 518"/>
                      <a:gd name="T84" fmla="*/ 541 w 725"/>
                      <a:gd name="T85" fmla="*/ 352 h 518"/>
                      <a:gd name="T86" fmla="*/ 476 w 725"/>
                      <a:gd name="T87" fmla="*/ 344 h 518"/>
                      <a:gd name="T88" fmla="*/ 441 w 725"/>
                      <a:gd name="T89" fmla="*/ 312 h 518"/>
                      <a:gd name="T90" fmla="*/ 415 w 725"/>
                      <a:gd name="T91" fmla="*/ 288 h 518"/>
                      <a:gd name="T92" fmla="*/ 380 w 725"/>
                      <a:gd name="T93" fmla="*/ 247 h 518"/>
                      <a:gd name="T94" fmla="*/ 346 w 725"/>
                      <a:gd name="T95" fmla="*/ 215 h 518"/>
                      <a:gd name="T96" fmla="*/ 323 w 725"/>
                      <a:gd name="T97" fmla="*/ 219 h 518"/>
                      <a:gd name="T98" fmla="*/ 307 w 725"/>
                      <a:gd name="T99" fmla="*/ 211 h 518"/>
                      <a:gd name="T100" fmla="*/ 277 w 725"/>
                      <a:gd name="T101" fmla="*/ 203 h 518"/>
                      <a:gd name="T102" fmla="*/ 257 w 725"/>
                      <a:gd name="T103" fmla="*/ 199 h 518"/>
                      <a:gd name="T104" fmla="*/ 238 w 725"/>
                      <a:gd name="T105" fmla="*/ 178 h 518"/>
                      <a:gd name="T106" fmla="*/ 223 w 725"/>
                      <a:gd name="T107" fmla="*/ 162 h 518"/>
                      <a:gd name="T108" fmla="*/ 200 w 725"/>
                      <a:gd name="T109" fmla="*/ 150 h 518"/>
                      <a:gd name="T110" fmla="*/ 173 w 725"/>
                      <a:gd name="T111" fmla="*/ 126 h 518"/>
                      <a:gd name="T112" fmla="*/ 135 w 725"/>
                      <a:gd name="T113" fmla="*/ 97 h 518"/>
                      <a:gd name="T114" fmla="*/ 96 w 725"/>
                      <a:gd name="T115" fmla="*/ 69 h 518"/>
                      <a:gd name="T116" fmla="*/ 58 w 725"/>
                      <a:gd name="T117" fmla="*/ 73 h 518"/>
                      <a:gd name="T118" fmla="*/ 23 w 725"/>
                      <a:gd name="T119" fmla="*/ 65 h 518"/>
                      <a:gd name="T120" fmla="*/ 8 w 725"/>
                      <a:gd name="T121" fmla="*/ 53 h 518"/>
                      <a:gd name="T122" fmla="*/ 16 w 725"/>
                      <a:gd name="T123" fmla="*/ 12 h 51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  <a:cxn ang="0">
                        <a:pos x="T122" y="T123"/>
                      </a:cxn>
                    </a:cxnLst>
                    <a:rect l="0" t="0" r="r" b="b"/>
                    <a:pathLst>
                      <a:path w="725" h="518">
                        <a:moveTo>
                          <a:pt x="12" y="0"/>
                        </a:moveTo>
                        <a:lnTo>
                          <a:pt x="16" y="0"/>
                        </a:lnTo>
                        <a:lnTo>
                          <a:pt x="16" y="4"/>
                        </a:lnTo>
                        <a:lnTo>
                          <a:pt x="16" y="8"/>
                        </a:lnTo>
                        <a:lnTo>
                          <a:pt x="20" y="8"/>
                        </a:lnTo>
                        <a:lnTo>
                          <a:pt x="20" y="12"/>
                        </a:lnTo>
                        <a:lnTo>
                          <a:pt x="23" y="12"/>
                        </a:lnTo>
                        <a:lnTo>
                          <a:pt x="27" y="12"/>
                        </a:lnTo>
                        <a:lnTo>
                          <a:pt x="27" y="8"/>
                        </a:lnTo>
                        <a:lnTo>
                          <a:pt x="27" y="12"/>
                        </a:lnTo>
                        <a:lnTo>
                          <a:pt x="31" y="12"/>
                        </a:lnTo>
                        <a:lnTo>
                          <a:pt x="31" y="8"/>
                        </a:lnTo>
                        <a:lnTo>
                          <a:pt x="31" y="4"/>
                        </a:lnTo>
                        <a:lnTo>
                          <a:pt x="35" y="4"/>
                        </a:lnTo>
                        <a:lnTo>
                          <a:pt x="35" y="8"/>
                        </a:lnTo>
                        <a:lnTo>
                          <a:pt x="39" y="8"/>
                        </a:lnTo>
                        <a:lnTo>
                          <a:pt x="43" y="8"/>
                        </a:lnTo>
                        <a:lnTo>
                          <a:pt x="43" y="4"/>
                        </a:lnTo>
                        <a:lnTo>
                          <a:pt x="43" y="8"/>
                        </a:lnTo>
                        <a:lnTo>
                          <a:pt x="46" y="8"/>
                        </a:lnTo>
                        <a:lnTo>
                          <a:pt x="46" y="4"/>
                        </a:lnTo>
                        <a:lnTo>
                          <a:pt x="50" y="4"/>
                        </a:lnTo>
                        <a:lnTo>
                          <a:pt x="54" y="4"/>
                        </a:lnTo>
                        <a:lnTo>
                          <a:pt x="54" y="8"/>
                        </a:lnTo>
                        <a:lnTo>
                          <a:pt x="54" y="4"/>
                        </a:lnTo>
                        <a:lnTo>
                          <a:pt x="58" y="4"/>
                        </a:lnTo>
                        <a:lnTo>
                          <a:pt x="58" y="8"/>
                        </a:lnTo>
                        <a:lnTo>
                          <a:pt x="58" y="4"/>
                        </a:lnTo>
                        <a:lnTo>
                          <a:pt x="62" y="8"/>
                        </a:lnTo>
                        <a:lnTo>
                          <a:pt x="62" y="4"/>
                        </a:lnTo>
                        <a:lnTo>
                          <a:pt x="62" y="8"/>
                        </a:lnTo>
                        <a:lnTo>
                          <a:pt x="62" y="4"/>
                        </a:lnTo>
                        <a:lnTo>
                          <a:pt x="66" y="4"/>
                        </a:lnTo>
                        <a:lnTo>
                          <a:pt x="69" y="4"/>
                        </a:lnTo>
                        <a:lnTo>
                          <a:pt x="66" y="4"/>
                        </a:lnTo>
                        <a:lnTo>
                          <a:pt x="69" y="4"/>
                        </a:lnTo>
                        <a:lnTo>
                          <a:pt x="69" y="8"/>
                        </a:lnTo>
                        <a:lnTo>
                          <a:pt x="73" y="8"/>
                        </a:lnTo>
                        <a:lnTo>
                          <a:pt x="73" y="4"/>
                        </a:lnTo>
                        <a:lnTo>
                          <a:pt x="73" y="8"/>
                        </a:lnTo>
                        <a:lnTo>
                          <a:pt x="73" y="4"/>
                        </a:lnTo>
                        <a:lnTo>
                          <a:pt x="77" y="4"/>
                        </a:lnTo>
                        <a:lnTo>
                          <a:pt x="77" y="0"/>
                        </a:lnTo>
                        <a:lnTo>
                          <a:pt x="77" y="4"/>
                        </a:lnTo>
                        <a:lnTo>
                          <a:pt x="81" y="4"/>
                        </a:lnTo>
                        <a:lnTo>
                          <a:pt x="77" y="4"/>
                        </a:lnTo>
                        <a:lnTo>
                          <a:pt x="81" y="4"/>
                        </a:lnTo>
                        <a:lnTo>
                          <a:pt x="85" y="4"/>
                        </a:lnTo>
                        <a:lnTo>
                          <a:pt x="81" y="4"/>
                        </a:lnTo>
                        <a:lnTo>
                          <a:pt x="85" y="4"/>
                        </a:lnTo>
                        <a:lnTo>
                          <a:pt x="85" y="8"/>
                        </a:lnTo>
                        <a:lnTo>
                          <a:pt x="89" y="8"/>
                        </a:lnTo>
                        <a:lnTo>
                          <a:pt x="93" y="8"/>
                        </a:lnTo>
                        <a:lnTo>
                          <a:pt x="93" y="12"/>
                        </a:lnTo>
                        <a:lnTo>
                          <a:pt x="93" y="8"/>
                        </a:lnTo>
                        <a:lnTo>
                          <a:pt x="96" y="8"/>
                        </a:lnTo>
                        <a:lnTo>
                          <a:pt x="96" y="12"/>
                        </a:lnTo>
                        <a:lnTo>
                          <a:pt x="100" y="8"/>
                        </a:lnTo>
                        <a:lnTo>
                          <a:pt x="100" y="12"/>
                        </a:lnTo>
                        <a:lnTo>
                          <a:pt x="104" y="8"/>
                        </a:lnTo>
                        <a:lnTo>
                          <a:pt x="104" y="12"/>
                        </a:lnTo>
                        <a:lnTo>
                          <a:pt x="104" y="8"/>
                        </a:lnTo>
                        <a:lnTo>
                          <a:pt x="108" y="8"/>
                        </a:lnTo>
                        <a:lnTo>
                          <a:pt x="108" y="12"/>
                        </a:lnTo>
                        <a:lnTo>
                          <a:pt x="112" y="12"/>
                        </a:lnTo>
                        <a:lnTo>
                          <a:pt x="112" y="16"/>
                        </a:lnTo>
                        <a:lnTo>
                          <a:pt x="116" y="16"/>
                        </a:lnTo>
                        <a:lnTo>
                          <a:pt x="119" y="16"/>
                        </a:lnTo>
                        <a:lnTo>
                          <a:pt x="119" y="12"/>
                        </a:lnTo>
                        <a:lnTo>
                          <a:pt x="119" y="16"/>
                        </a:lnTo>
                        <a:lnTo>
                          <a:pt x="123" y="16"/>
                        </a:lnTo>
                        <a:lnTo>
                          <a:pt x="123" y="12"/>
                        </a:lnTo>
                        <a:lnTo>
                          <a:pt x="123" y="16"/>
                        </a:lnTo>
                        <a:lnTo>
                          <a:pt x="127" y="16"/>
                        </a:lnTo>
                        <a:lnTo>
                          <a:pt x="127" y="12"/>
                        </a:lnTo>
                        <a:lnTo>
                          <a:pt x="127" y="16"/>
                        </a:lnTo>
                        <a:lnTo>
                          <a:pt x="131" y="16"/>
                        </a:lnTo>
                        <a:lnTo>
                          <a:pt x="131" y="12"/>
                        </a:lnTo>
                        <a:lnTo>
                          <a:pt x="135" y="12"/>
                        </a:lnTo>
                        <a:lnTo>
                          <a:pt x="135" y="16"/>
                        </a:lnTo>
                        <a:lnTo>
                          <a:pt x="135" y="12"/>
                        </a:lnTo>
                        <a:lnTo>
                          <a:pt x="139" y="12"/>
                        </a:lnTo>
                        <a:lnTo>
                          <a:pt x="139" y="16"/>
                        </a:lnTo>
                        <a:lnTo>
                          <a:pt x="142" y="12"/>
                        </a:lnTo>
                        <a:lnTo>
                          <a:pt x="142" y="16"/>
                        </a:lnTo>
                        <a:lnTo>
                          <a:pt x="142" y="12"/>
                        </a:lnTo>
                        <a:lnTo>
                          <a:pt x="146" y="12"/>
                        </a:lnTo>
                        <a:lnTo>
                          <a:pt x="146" y="16"/>
                        </a:lnTo>
                        <a:lnTo>
                          <a:pt x="150" y="16"/>
                        </a:lnTo>
                        <a:lnTo>
                          <a:pt x="154" y="16"/>
                        </a:lnTo>
                        <a:lnTo>
                          <a:pt x="150" y="16"/>
                        </a:lnTo>
                        <a:lnTo>
                          <a:pt x="154" y="12"/>
                        </a:lnTo>
                        <a:lnTo>
                          <a:pt x="154" y="16"/>
                        </a:lnTo>
                        <a:lnTo>
                          <a:pt x="158" y="16"/>
                        </a:lnTo>
                        <a:lnTo>
                          <a:pt x="162" y="16"/>
                        </a:lnTo>
                        <a:lnTo>
                          <a:pt x="162" y="21"/>
                        </a:lnTo>
                        <a:lnTo>
                          <a:pt x="162" y="16"/>
                        </a:lnTo>
                        <a:lnTo>
                          <a:pt x="165" y="16"/>
                        </a:lnTo>
                        <a:lnTo>
                          <a:pt x="165" y="21"/>
                        </a:lnTo>
                        <a:lnTo>
                          <a:pt x="162" y="21"/>
                        </a:lnTo>
                        <a:lnTo>
                          <a:pt x="165" y="21"/>
                        </a:lnTo>
                        <a:lnTo>
                          <a:pt x="165" y="25"/>
                        </a:lnTo>
                        <a:lnTo>
                          <a:pt x="162" y="25"/>
                        </a:lnTo>
                        <a:lnTo>
                          <a:pt x="165" y="25"/>
                        </a:lnTo>
                        <a:lnTo>
                          <a:pt x="169" y="25"/>
                        </a:lnTo>
                        <a:lnTo>
                          <a:pt x="169" y="29"/>
                        </a:lnTo>
                        <a:lnTo>
                          <a:pt x="173" y="29"/>
                        </a:lnTo>
                        <a:lnTo>
                          <a:pt x="177" y="29"/>
                        </a:lnTo>
                        <a:lnTo>
                          <a:pt x="177" y="33"/>
                        </a:lnTo>
                        <a:lnTo>
                          <a:pt x="177" y="29"/>
                        </a:lnTo>
                        <a:lnTo>
                          <a:pt x="181" y="29"/>
                        </a:lnTo>
                        <a:lnTo>
                          <a:pt x="181" y="33"/>
                        </a:lnTo>
                        <a:lnTo>
                          <a:pt x="185" y="29"/>
                        </a:lnTo>
                        <a:lnTo>
                          <a:pt x="185" y="33"/>
                        </a:lnTo>
                        <a:lnTo>
                          <a:pt x="188" y="33"/>
                        </a:lnTo>
                        <a:lnTo>
                          <a:pt x="188" y="37"/>
                        </a:lnTo>
                        <a:lnTo>
                          <a:pt x="192" y="37"/>
                        </a:lnTo>
                        <a:lnTo>
                          <a:pt x="192" y="33"/>
                        </a:lnTo>
                        <a:lnTo>
                          <a:pt x="192" y="37"/>
                        </a:lnTo>
                        <a:lnTo>
                          <a:pt x="196" y="37"/>
                        </a:lnTo>
                        <a:lnTo>
                          <a:pt x="196" y="33"/>
                        </a:lnTo>
                        <a:lnTo>
                          <a:pt x="196" y="37"/>
                        </a:lnTo>
                        <a:lnTo>
                          <a:pt x="200" y="37"/>
                        </a:lnTo>
                        <a:lnTo>
                          <a:pt x="204" y="37"/>
                        </a:lnTo>
                        <a:lnTo>
                          <a:pt x="204" y="33"/>
                        </a:lnTo>
                        <a:lnTo>
                          <a:pt x="204" y="37"/>
                        </a:lnTo>
                        <a:lnTo>
                          <a:pt x="204" y="41"/>
                        </a:lnTo>
                        <a:lnTo>
                          <a:pt x="204" y="45"/>
                        </a:lnTo>
                        <a:lnTo>
                          <a:pt x="204" y="41"/>
                        </a:lnTo>
                        <a:lnTo>
                          <a:pt x="208" y="41"/>
                        </a:lnTo>
                        <a:lnTo>
                          <a:pt x="211" y="41"/>
                        </a:lnTo>
                        <a:lnTo>
                          <a:pt x="215" y="41"/>
                        </a:lnTo>
                        <a:lnTo>
                          <a:pt x="215" y="45"/>
                        </a:lnTo>
                        <a:lnTo>
                          <a:pt x="219" y="45"/>
                        </a:lnTo>
                        <a:lnTo>
                          <a:pt x="219" y="41"/>
                        </a:lnTo>
                        <a:lnTo>
                          <a:pt x="219" y="45"/>
                        </a:lnTo>
                        <a:lnTo>
                          <a:pt x="223" y="45"/>
                        </a:lnTo>
                        <a:lnTo>
                          <a:pt x="227" y="45"/>
                        </a:lnTo>
                        <a:lnTo>
                          <a:pt x="227" y="49"/>
                        </a:lnTo>
                        <a:lnTo>
                          <a:pt x="231" y="49"/>
                        </a:lnTo>
                        <a:lnTo>
                          <a:pt x="231" y="45"/>
                        </a:lnTo>
                        <a:lnTo>
                          <a:pt x="234" y="45"/>
                        </a:lnTo>
                        <a:lnTo>
                          <a:pt x="231" y="45"/>
                        </a:lnTo>
                        <a:lnTo>
                          <a:pt x="231" y="49"/>
                        </a:lnTo>
                        <a:lnTo>
                          <a:pt x="234" y="49"/>
                        </a:lnTo>
                        <a:lnTo>
                          <a:pt x="234" y="45"/>
                        </a:lnTo>
                        <a:lnTo>
                          <a:pt x="234" y="49"/>
                        </a:lnTo>
                        <a:lnTo>
                          <a:pt x="238" y="49"/>
                        </a:lnTo>
                        <a:lnTo>
                          <a:pt x="238" y="45"/>
                        </a:lnTo>
                        <a:lnTo>
                          <a:pt x="238" y="49"/>
                        </a:lnTo>
                        <a:lnTo>
                          <a:pt x="242" y="49"/>
                        </a:lnTo>
                        <a:lnTo>
                          <a:pt x="246" y="49"/>
                        </a:lnTo>
                        <a:lnTo>
                          <a:pt x="246" y="53"/>
                        </a:lnTo>
                        <a:lnTo>
                          <a:pt x="246" y="49"/>
                        </a:lnTo>
                        <a:lnTo>
                          <a:pt x="250" y="49"/>
                        </a:lnTo>
                        <a:lnTo>
                          <a:pt x="250" y="53"/>
                        </a:lnTo>
                        <a:lnTo>
                          <a:pt x="254" y="53"/>
                        </a:lnTo>
                        <a:lnTo>
                          <a:pt x="257" y="53"/>
                        </a:lnTo>
                        <a:lnTo>
                          <a:pt x="261" y="53"/>
                        </a:lnTo>
                        <a:lnTo>
                          <a:pt x="261" y="57"/>
                        </a:lnTo>
                        <a:lnTo>
                          <a:pt x="265" y="57"/>
                        </a:lnTo>
                        <a:lnTo>
                          <a:pt x="265" y="61"/>
                        </a:lnTo>
                        <a:lnTo>
                          <a:pt x="265" y="57"/>
                        </a:lnTo>
                        <a:lnTo>
                          <a:pt x="269" y="57"/>
                        </a:lnTo>
                        <a:lnTo>
                          <a:pt x="269" y="61"/>
                        </a:lnTo>
                        <a:lnTo>
                          <a:pt x="269" y="57"/>
                        </a:lnTo>
                        <a:lnTo>
                          <a:pt x="273" y="57"/>
                        </a:lnTo>
                        <a:lnTo>
                          <a:pt x="273" y="61"/>
                        </a:lnTo>
                        <a:lnTo>
                          <a:pt x="269" y="61"/>
                        </a:lnTo>
                        <a:lnTo>
                          <a:pt x="273" y="61"/>
                        </a:lnTo>
                        <a:lnTo>
                          <a:pt x="273" y="57"/>
                        </a:lnTo>
                        <a:lnTo>
                          <a:pt x="273" y="61"/>
                        </a:lnTo>
                        <a:lnTo>
                          <a:pt x="277" y="61"/>
                        </a:lnTo>
                        <a:lnTo>
                          <a:pt x="277" y="57"/>
                        </a:lnTo>
                        <a:lnTo>
                          <a:pt x="277" y="61"/>
                        </a:lnTo>
                        <a:lnTo>
                          <a:pt x="277" y="57"/>
                        </a:lnTo>
                        <a:lnTo>
                          <a:pt x="280" y="57"/>
                        </a:lnTo>
                        <a:lnTo>
                          <a:pt x="280" y="61"/>
                        </a:lnTo>
                        <a:lnTo>
                          <a:pt x="280" y="65"/>
                        </a:lnTo>
                        <a:lnTo>
                          <a:pt x="277" y="65"/>
                        </a:lnTo>
                        <a:lnTo>
                          <a:pt x="280" y="65"/>
                        </a:lnTo>
                        <a:lnTo>
                          <a:pt x="284" y="65"/>
                        </a:lnTo>
                        <a:lnTo>
                          <a:pt x="284" y="69"/>
                        </a:lnTo>
                        <a:lnTo>
                          <a:pt x="284" y="65"/>
                        </a:lnTo>
                        <a:lnTo>
                          <a:pt x="284" y="69"/>
                        </a:lnTo>
                        <a:lnTo>
                          <a:pt x="288" y="69"/>
                        </a:lnTo>
                        <a:lnTo>
                          <a:pt x="288" y="65"/>
                        </a:lnTo>
                        <a:lnTo>
                          <a:pt x="292" y="65"/>
                        </a:lnTo>
                        <a:lnTo>
                          <a:pt x="292" y="69"/>
                        </a:lnTo>
                        <a:lnTo>
                          <a:pt x="288" y="69"/>
                        </a:lnTo>
                        <a:lnTo>
                          <a:pt x="288" y="73"/>
                        </a:lnTo>
                        <a:lnTo>
                          <a:pt x="292" y="73"/>
                        </a:lnTo>
                        <a:lnTo>
                          <a:pt x="296" y="73"/>
                        </a:lnTo>
                        <a:lnTo>
                          <a:pt x="292" y="73"/>
                        </a:lnTo>
                        <a:lnTo>
                          <a:pt x="292" y="69"/>
                        </a:lnTo>
                        <a:lnTo>
                          <a:pt x="296" y="69"/>
                        </a:lnTo>
                        <a:lnTo>
                          <a:pt x="296" y="73"/>
                        </a:lnTo>
                        <a:lnTo>
                          <a:pt x="296" y="77"/>
                        </a:lnTo>
                        <a:lnTo>
                          <a:pt x="300" y="77"/>
                        </a:lnTo>
                        <a:lnTo>
                          <a:pt x="300" y="81"/>
                        </a:lnTo>
                        <a:lnTo>
                          <a:pt x="303" y="81"/>
                        </a:lnTo>
                        <a:lnTo>
                          <a:pt x="303" y="77"/>
                        </a:lnTo>
                        <a:lnTo>
                          <a:pt x="303" y="81"/>
                        </a:lnTo>
                        <a:lnTo>
                          <a:pt x="307" y="81"/>
                        </a:lnTo>
                        <a:lnTo>
                          <a:pt x="307" y="85"/>
                        </a:lnTo>
                        <a:lnTo>
                          <a:pt x="307" y="89"/>
                        </a:lnTo>
                        <a:lnTo>
                          <a:pt x="311" y="89"/>
                        </a:lnTo>
                        <a:lnTo>
                          <a:pt x="311" y="93"/>
                        </a:lnTo>
                        <a:lnTo>
                          <a:pt x="315" y="93"/>
                        </a:lnTo>
                        <a:lnTo>
                          <a:pt x="311" y="89"/>
                        </a:lnTo>
                        <a:lnTo>
                          <a:pt x="315" y="89"/>
                        </a:lnTo>
                        <a:lnTo>
                          <a:pt x="315" y="93"/>
                        </a:lnTo>
                        <a:lnTo>
                          <a:pt x="319" y="93"/>
                        </a:lnTo>
                        <a:lnTo>
                          <a:pt x="315" y="93"/>
                        </a:lnTo>
                        <a:lnTo>
                          <a:pt x="319" y="93"/>
                        </a:lnTo>
                        <a:lnTo>
                          <a:pt x="319" y="97"/>
                        </a:lnTo>
                        <a:lnTo>
                          <a:pt x="315" y="97"/>
                        </a:lnTo>
                        <a:lnTo>
                          <a:pt x="319" y="97"/>
                        </a:lnTo>
                        <a:lnTo>
                          <a:pt x="319" y="101"/>
                        </a:lnTo>
                        <a:lnTo>
                          <a:pt x="323" y="101"/>
                        </a:lnTo>
                        <a:lnTo>
                          <a:pt x="323" y="97"/>
                        </a:lnTo>
                        <a:lnTo>
                          <a:pt x="323" y="101"/>
                        </a:lnTo>
                        <a:lnTo>
                          <a:pt x="326" y="101"/>
                        </a:lnTo>
                        <a:lnTo>
                          <a:pt x="326" y="97"/>
                        </a:lnTo>
                        <a:lnTo>
                          <a:pt x="326" y="101"/>
                        </a:lnTo>
                        <a:lnTo>
                          <a:pt x="330" y="101"/>
                        </a:lnTo>
                        <a:lnTo>
                          <a:pt x="330" y="106"/>
                        </a:lnTo>
                        <a:lnTo>
                          <a:pt x="330" y="101"/>
                        </a:lnTo>
                        <a:lnTo>
                          <a:pt x="334" y="101"/>
                        </a:lnTo>
                        <a:lnTo>
                          <a:pt x="334" y="106"/>
                        </a:lnTo>
                        <a:lnTo>
                          <a:pt x="338" y="106"/>
                        </a:lnTo>
                        <a:lnTo>
                          <a:pt x="342" y="106"/>
                        </a:lnTo>
                        <a:lnTo>
                          <a:pt x="342" y="110"/>
                        </a:lnTo>
                        <a:lnTo>
                          <a:pt x="342" y="114"/>
                        </a:lnTo>
                        <a:lnTo>
                          <a:pt x="346" y="114"/>
                        </a:lnTo>
                        <a:lnTo>
                          <a:pt x="346" y="118"/>
                        </a:lnTo>
                        <a:lnTo>
                          <a:pt x="349" y="118"/>
                        </a:lnTo>
                        <a:lnTo>
                          <a:pt x="349" y="122"/>
                        </a:lnTo>
                        <a:lnTo>
                          <a:pt x="349" y="126"/>
                        </a:lnTo>
                        <a:lnTo>
                          <a:pt x="349" y="122"/>
                        </a:lnTo>
                        <a:lnTo>
                          <a:pt x="353" y="122"/>
                        </a:lnTo>
                        <a:lnTo>
                          <a:pt x="357" y="122"/>
                        </a:lnTo>
                        <a:lnTo>
                          <a:pt x="353" y="122"/>
                        </a:lnTo>
                        <a:lnTo>
                          <a:pt x="353" y="118"/>
                        </a:lnTo>
                        <a:lnTo>
                          <a:pt x="357" y="118"/>
                        </a:lnTo>
                        <a:lnTo>
                          <a:pt x="357" y="122"/>
                        </a:lnTo>
                        <a:lnTo>
                          <a:pt x="357" y="118"/>
                        </a:lnTo>
                        <a:lnTo>
                          <a:pt x="357" y="122"/>
                        </a:lnTo>
                        <a:lnTo>
                          <a:pt x="361" y="122"/>
                        </a:lnTo>
                        <a:lnTo>
                          <a:pt x="361" y="126"/>
                        </a:lnTo>
                        <a:lnTo>
                          <a:pt x="357" y="126"/>
                        </a:lnTo>
                        <a:lnTo>
                          <a:pt x="361" y="126"/>
                        </a:lnTo>
                        <a:lnTo>
                          <a:pt x="361" y="130"/>
                        </a:lnTo>
                        <a:lnTo>
                          <a:pt x="361" y="126"/>
                        </a:lnTo>
                        <a:lnTo>
                          <a:pt x="361" y="130"/>
                        </a:lnTo>
                        <a:lnTo>
                          <a:pt x="365" y="130"/>
                        </a:lnTo>
                        <a:lnTo>
                          <a:pt x="361" y="130"/>
                        </a:lnTo>
                        <a:lnTo>
                          <a:pt x="361" y="134"/>
                        </a:lnTo>
                        <a:lnTo>
                          <a:pt x="365" y="134"/>
                        </a:lnTo>
                        <a:lnTo>
                          <a:pt x="365" y="130"/>
                        </a:lnTo>
                        <a:lnTo>
                          <a:pt x="369" y="130"/>
                        </a:lnTo>
                        <a:lnTo>
                          <a:pt x="369" y="134"/>
                        </a:lnTo>
                        <a:lnTo>
                          <a:pt x="365" y="134"/>
                        </a:lnTo>
                        <a:lnTo>
                          <a:pt x="365" y="138"/>
                        </a:lnTo>
                        <a:lnTo>
                          <a:pt x="369" y="138"/>
                        </a:lnTo>
                        <a:lnTo>
                          <a:pt x="369" y="142"/>
                        </a:lnTo>
                        <a:lnTo>
                          <a:pt x="369" y="138"/>
                        </a:lnTo>
                        <a:lnTo>
                          <a:pt x="372" y="138"/>
                        </a:lnTo>
                        <a:lnTo>
                          <a:pt x="372" y="142"/>
                        </a:lnTo>
                        <a:lnTo>
                          <a:pt x="369" y="142"/>
                        </a:lnTo>
                        <a:lnTo>
                          <a:pt x="372" y="142"/>
                        </a:lnTo>
                        <a:lnTo>
                          <a:pt x="372" y="146"/>
                        </a:lnTo>
                        <a:lnTo>
                          <a:pt x="372" y="142"/>
                        </a:lnTo>
                        <a:lnTo>
                          <a:pt x="376" y="142"/>
                        </a:lnTo>
                        <a:lnTo>
                          <a:pt x="372" y="146"/>
                        </a:lnTo>
                        <a:lnTo>
                          <a:pt x="372" y="150"/>
                        </a:lnTo>
                        <a:lnTo>
                          <a:pt x="372" y="154"/>
                        </a:lnTo>
                        <a:lnTo>
                          <a:pt x="372" y="150"/>
                        </a:lnTo>
                        <a:lnTo>
                          <a:pt x="376" y="154"/>
                        </a:lnTo>
                        <a:lnTo>
                          <a:pt x="376" y="150"/>
                        </a:lnTo>
                        <a:lnTo>
                          <a:pt x="380" y="150"/>
                        </a:lnTo>
                        <a:lnTo>
                          <a:pt x="380" y="154"/>
                        </a:lnTo>
                        <a:lnTo>
                          <a:pt x="376" y="154"/>
                        </a:lnTo>
                        <a:lnTo>
                          <a:pt x="380" y="154"/>
                        </a:lnTo>
                        <a:lnTo>
                          <a:pt x="380" y="158"/>
                        </a:lnTo>
                        <a:lnTo>
                          <a:pt x="384" y="158"/>
                        </a:lnTo>
                        <a:lnTo>
                          <a:pt x="384" y="162"/>
                        </a:lnTo>
                        <a:lnTo>
                          <a:pt x="388" y="162"/>
                        </a:lnTo>
                        <a:lnTo>
                          <a:pt x="388" y="158"/>
                        </a:lnTo>
                        <a:lnTo>
                          <a:pt x="392" y="158"/>
                        </a:lnTo>
                        <a:lnTo>
                          <a:pt x="392" y="162"/>
                        </a:lnTo>
                        <a:lnTo>
                          <a:pt x="395" y="162"/>
                        </a:lnTo>
                        <a:lnTo>
                          <a:pt x="395" y="166"/>
                        </a:lnTo>
                        <a:lnTo>
                          <a:pt x="399" y="166"/>
                        </a:lnTo>
                        <a:lnTo>
                          <a:pt x="395" y="170"/>
                        </a:lnTo>
                        <a:lnTo>
                          <a:pt x="399" y="170"/>
                        </a:lnTo>
                        <a:lnTo>
                          <a:pt x="403" y="170"/>
                        </a:lnTo>
                        <a:lnTo>
                          <a:pt x="403" y="174"/>
                        </a:lnTo>
                        <a:lnTo>
                          <a:pt x="399" y="174"/>
                        </a:lnTo>
                        <a:lnTo>
                          <a:pt x="399" y="178"/>
                        </a:lnTo>
                        <a:lnTo>
                          <a:pt x="403" y="178"/>
                        </a:lnTo>
                        <a:lnTo>
                          <a:pt x="407" y="178"/>
                        </a:lnTo>
                        <a:lnTo>
                          <a:pt x="407" y="182"/>
                        </a:lnTo>
                        <a:lnTo>
                          <a:pt x="407" y="186"/>
                        </a:lnTo>
                        <a:lnTo>
                          <a:pt x="411" y="186"/>
                        </a:lnTo>
                        <a:lnTo>
                          <a:pt x="415" y="186"/>
                        </a:lnTo>
                        <a:lnTo>
                          <a:pt x="415" y="190"/>
                        </a:lnTo>
                        <a:lnTo>
                          <a:pt x="418" y="190"/>
                        </a:lnTo>
                        <a:lnTo>
                          <a:pt x="418" y="195"/>
                        </a:lnTo>
                        <a:lnTo>
                          <a:pt x="422" y="195"/>
                        </a:lnTo>
                        <a:lnTo>
                          <a:pt x="422" y="190"/>
                        </a:lnTo>
                        <a:lnTo>
                          <a:pt x="422" y="195"/>
                        </a:lnTo>
                        <a:lnTo>
                          <a:pt x="426" y="195"/>
                        </a:lnTo>
                        <a:lnTo>
                          <a:pt x="430" y="195"/>
                        </a:lnTo>
                        <a:lnTo>
                          <a:pt x="434" y="195"/>
                        </a:lnTo>
                        <a:lnTo>
                          <a:pt x="434" y="199"/>
                        </a:lnTo>
                        <a:lnTo>
                          <a:pt x="434" y="203"/>
                        </a:lnTo>
                        <a:lnTo>
                          <a:pt x="434" y="199"/>
                        </a:lnTo>
                        <a:lnTo>
                          <a:pt x="434" y="203"/>
                        </a:lnTo>
                        <a:lnTo>
                          <a:pt x="438" y="203"/>
                        </a:lnTo>
                        <a:lnTo>
                          <a:pt x="438" y="207"/>
                        </a:lnTo>
                        <a:lnTo>
                          <a:pt x="441" y="207"/>
                        </a:lnTo>
                        <a:lnTo>
                          <a:pt x="438" y="207"/>
                        </a:lnTo>
                        <a:lnTo>
                          <a:pt x="441" y="207"/>
                        </a:lnTo>
                        <a:lnTo>
                          <a:pt x="445" y="207"/>
                        </a:lnTo>
                        <a:lnTo>
                          <a:pt x="445" y="211"/>
                        </a:lnTo>
                        <a:lnTo>
                          <a:pt x="449" y="211"/>
                        </a:lnTo>
                        <a:lnTo>
                          <a:pt x="449" y="215"/>
                        </a:lnTo>
                        <a:lnTo>
                          <a:pt x="453" y="215"/>
                        </a:lnTo>
                        <a:lnTo>
                          <a:pt x="453" y="211"/>
                        </a:lnTo>
                        <a:lnTo>
                          <a:pt x="453" y="215"/>
                        </a:lnTo>
                        <a:lnTo>
                          <a:pt x="453" y="211"/>
                        </a:lnTo>
                        <a:lnTo>
                          <a:pt x="453" y="215"/>
                        </a:lnTo>
                        <a:lnTo>
                          <a:pt x="457" y="219"/>
                        </a:lnTo>
                        <a:lnTo>
                          <a:pt x="453" y="219"/>
                        </a:lnTo>
                        <a:lnTo>
                          <a:pt x="453" y="223"/>
                        </a:lnTo>
                        <a:lnTo>
                          <a:pt x="457" y="219"/>
                        </a:lnTo>
                        <a:lnTo>
                          <a:pt x="457" y="223"/>
                        </a:lnTo>
                        <a:lnTo>
                          <a:pt x="461" y="223"/>
                        </a:lnTo>
                        <a:lnTo>
                          <a:pt x="457" y="223"/>
                        </a:lnTo>
                        <a:lnTo>
                          <a:pt x="457" y="227"/>
                        </a:lnTo>
                        <a:lnTo>
                          <a:pt x="461" y="227"/>
                        </a:lnTo>
                        <a:lnTo>
                          <a:pt x="464" y="227"/>
                        </a:lnTo>
                        <a:lnTo>
                          <a:pt x="464" y="231"/>
                        </a:lnTo>
                        <a:lnTo>
                          <a:pt x="464" y="227"/>
                        </a:lnTo>
                        <a:lnTo>
                          <a:pt x="468" y="227"/>
                        </a:lnTo>
                        <a:lnTo>
                          <a:pt x="468" y="231"/>
                        </a:lnTo>
                        <a:lnTo>
                          <a:pt x="468" y="227"/>
                        </a:lnTo>
                        <a:lnTo>
                          <a:pt x="472" y="227"/>
                        </a:lnTo>
                        <a:lnTo>
                          <a:pt x="472" y="231"/>
                        </a:lnTo>
                        <a:lnTo>
                          <a:pt x="476" y="231"/>
                        </a:lnTo>
                        <a:lnTo>
                          <a:pt x="476" y="235"/>
                        </a:lnTo>
                        <a:lnTo>
                          <a:pt x="476" y="231"/>
                        </a:lnTo>
                        <a:lnTo>
                          <a:pt x="480" y="231"/>
                        </a:lnTo>
                        <a:lnTo>
                          <a:pt x="480" y="227"/>
                        </a:lnTo>
                        <a:lnTo>
                          <a:pt x="480" y="231"/>
                        </a:lnTo>
                        <a:lnTo>
                          <a:pt x="484" y="231"/>
                        </a:lnTo>
                        <a:lnTo>
                          <a:pt x="484" y="227"/>
                        </a:lnTo>
                        <a:lnTo>
                          <a:pt x="487" y="227"/>
                        </a:lnTo>
                        <a:lnTo>
                          <a:pt x="487" y="231"/>
                        </a:lnTo>
                        <a:lnTo>
                          <a:pt x="484" y="231"/>
                        </a:lnTo>
                        <a:lnTo>
                          <a:pt x="484" y="235"/>
                        </a:lnTo>
                        <a:lnTo>
                          <a:pt x="487" y="235"/>
                        </a:lnTo>
                        <a:lnTo>
                          <a:pt x="487" y="231"/>
                        </a:lnTo>
                        <a:lnTo>
                          <a:pt x="491" y="231"/>
                        </a:lnTo>
                        <a:lnTo>
                          <a:pt x="487" y="231"/>
                        </a:lnTo>
                        <a:lnTo>
                          <a:pt x="487" y="227"/>
                        </a:lnTo>
                        <a:lnTo>
                          <a:pt x="491" y="227"/>
                        </a:lnTo>
                        <a:lnTo>
                          <a:pt x="491" y="231"/>
                        </a:lnTo>
                        <a:lnTo>
                          <a:pt x="495" y="231"/>
                        </a:lnTo>
                        <a:lnTo>
                          <a:pt x="491" y="231"/>
                        </a:lnTo>
                        <a:lnTo>
                          <a:pt x="491" y="235"/>
                        </a:lnTo>
                        <a:lnTo>
                          <a:pt x="495" y="231"/>
                        </a:lnTo>
                        <a:lnTo>
                          <a:pt x="499" y="231"/>
                        </a:lnTo>
                        <a:lnTo>
                          <a:pt x="503" y="231"/>
                        </a:lnTo>
                        <a:lnTo>
                          <a:pt x="503" y="235"/>
                        </a:lnTo>
                        <a:lnTo>
                          <a:pt x="507" y="235"/>
                        </a:lnTo>
                        <a:lnTo>
                          <a:pt x="507" y="231"/>
                        </a:lnTo>
                        <a:lnTo>
                          <a:pt x="507" y="227"/>
                        </a:lnTo>
                        <a:lnTo>
                          <a:pt x="511" y="227"/>
                        </a:lnTo>
                        <a:lnTo>
                          <a:pt x="514" y="227"/>
                        </a:lnTo>
                        <a:lnTo>
                          <a:pt x="514" y="231"/>
                        </a:lnTo>
                        <a:lnTo>
                          <a:pt x="514" y="227"/>
                        </a:lnTo>
                        <a:lnTo>
                          <a:pt x="518" y="227"/>
                        </a:lnTo>
                        <a:lnTo>
                          <a:pt x="518" y="231"/>
                        </a:lnTo>
                        <a:lnTo>
                          <a:pt x="522" y="231"/>
                        </a:lnTo>
                        <a:lnTo>
                          <a:pt x="526" y="235"/>
                        </a:lnTo>
                        <a:lnTo>
                          <a:pt x="526" y="231"/>
                        </a:lnTo>
                        <a:lnTo>
                          <a:pt x="530" y="235"/>
                        </a:lnTo>
                        <a:lnTo>
                          <a:pt x="530" y="231"/>
                        </a:lnTo>
                        <a:lnTo>
                          <a:pt x="534" y="231"/>
                        </a:lnTo>
                        <a:lnTo>
                          <a:pt x="530" y="231"/>
                        </a:lnTo>
                        <a:lnTo>
                          <a:pt x="534" y="231"/>
                        </a:lnTo>
                        <a:lnTo>
                          <a:pt x="534" y="227"/>
                        </a:lnTo>
                        <a:lnTo>
                          <a:pt x="530" y="227"/>
                        </a:lnTo>
                        <a:lnTo>
                          <a:pt x="534" y="227"/>
                        </a:lnTo>
                        <a:lnTo>
                          <a:pt x="537" y="227"/>
                        </a:lnTo>
                        <a:lnTo>
                          <a:pt x="537" y="231"/>
                        </a:lnTo>
                        <a:lnTo>
                          <a:pt x="541" y="231"/>
                        </a:lnTo>
                        <a:lnTo>
                          <a:pt x="541" y="227"/>
                        </a:lnTo>
                        <a:lnTo>
                          <a:pt x="541" y="231"/>
                        </a:lnTo>
                        <a:lnTo>
                          <a:pt x="545" y="231"/>
                        </a:lnTo>
                        <a:lnTo>
                          <a:pt x="545" y="227"/>
                        </a:lnTo>
                        <a:lnTo>
                          <a:pt x="541" y="227"/>
                        </a:lnTo>
                        <a:lnTo>
                          <a:pt x="545" y="227"/>
                        </a:lnTo>
                        <a:lnTo>
                          <a:pt x="545" y="231"/>
                        </a:lnTo>
                        <a:lnTo>
                          <a:pt x="545" y="227"/>
                        </a:lnTo>
                        <a:lnTo>
                          <a:pt x="549" y="227"/>
                        </a:lnTo>
                        <a:lnTo>
                          <a:pt x="549" y="223"/>
                        </a:lnTo>
                        <a:lnTo>
                          <a:pt x="549" y="227"/>
                        </a:lnTo>
                        <a:lnTo>
                          <a:pt x="553" y="227"/>
                        </a:lnTo>
                        <a:lnTo>
                          <a:pt x="549" y="227"/>
                        </a:lnTo>
                        <a:lnTo>
                          <a:pt x="549" y="231"/>
                        </a:lnTo>
                        <a:lnTo>
                          <a:pt x="553" y="231"/>
                        </a:lnTo>
                        <a:lnTo>
                          <a:pt x="553" y="235"/>
                        </a:lnTo>
                        <a:lnTo>
                          <a:pt x="557" y="235"/>
                        </a:lnTo>
                        <a:lnTo>
                          <a:pt x="560" y="235"/>
                        </a:lnTo>
                        <a:lnTo>
                          <a:pt x="560" y="239"/>
                        </a:lnTo>
                        <a:lnTo>
                          <a:pt x="560" y="243"/>
                        </a:lnTo>
                        <a:lnTo>
                          <a:pt x="560" y="247"/>
                        </a:lnTo>
                        <a:lnTo>
                          <a:pt x="564" y="247"/>
                        </a:lnTo>
                        <a:lnTo>
                          <a:pt x="564" y="243"/>
                        </a:lnTo>
                        <a:lnTo>
                          <a:pt x="568" y="243"/>
                        </a:lnTo>
                        <a:lnTo>
                          <a:pt x="568" y="247"/>
                        </a:lnTo>
                        <a:lnTo>
                          <a:pt x="568" y="251"/>
                        </a:lnTo>
                        <a:lnTo>
                          <a:pt x="572" y="251"/>
                        </a:lnTo>
                        <a:lnTo>
                          <a:pt x="576" y="247"/>
                        </a:lnTo>
                        <a:lnTo>
                          <a:pt x="576" y="251"/>
                        </a:lnTo>
                        <a:lnTo>
                          <a:pt x="572" y="251"/>
                        </a:lnTo>
                        <a:lnTo>
                          <a:pt x="572" y="255"/>
                        </a:lnTo>
                        <a:lnTo>
                          <a:pt x="576" y="255"/>
                        </a:lnTo>
                        <a:lnTo>
                          <a:pt x="580" y="255"/>
                        </a:lnTo>
                        <a:lnTo>
                          <a:pt x="576" y="259"/>
                        </a:lnTo>
                        <a:lnTo>
                          <a:pt x="580" y="259"/>
                        </a:lnTo>
                        <a:lnTo>
                          <a:pt x="580" y="263"/>
                        </a:lnTo>
                        <a:lnTo>
                          <a:pt x="583" y="263"/>
                        </a:lnTo>
                        <a:lnTo>
                          <a:pt x="583" y="267"/>
                        </a:lnTo>
                        <a:lnTo>
                          <a:pt x="587" y="267"/>
                        </a:lnTo>
                        <a:lnTo>
                          <a:pt x="587" y="263"/>
                        </a:lnTo>
                        <a:lnTo>
                          <a:pt x="587" y="267"/>
                        </a:lnTo>
                        <a:lnTo>
                          <a:pt x="583" y="267"/>
                        </a:lnTo>
                        <a:lnTo>
                          <a:pt x="583" y="271"/>
                        </a:lnTo>
                        <a:lnTo>
                          <a:pt x="587" y="271"/>
                        </a:lnTo>
                        <a:lnTo>
                          <a:pt x="591" y="271"/>
                        </a:lnTo>
                        <a:lnTo>
                          <a:pt x="595" y="271"/>
                        </a:lnTo>
                        <a:lnTo>
                          <a:pt x="595" y="275"/>
                        </a:lnTo>
                        <a:lnTo>
                          <a:pt x="595" y="280"/>
                        </a:lnTo>
                        <a:lnTo>
                          <a:pt x="599" y="280"/>
                        </a:lnTo>
                        <a:lnTo>
                          <a:pt x="599" y="275"/>
                        </a:lnTo>
                        <a:lnTo>
                          <a:pt x="603" y="275"/>
                        </a:lnTo>
                        <a:lnTo>
                          <a:pt x="603" y="280"/>
                        </a:lnTo>
                        <a:lnTo>
                          <a:pt x="603" y="284"/>
                        </a:lnTo>
                        <a:lnTo>
                          <a:pt x="606" y="284"/>
                        </a:lnTo>
                        <a:lnTo>
                          <a:pt x="606" y="288"/>
                        </a:lnTo>
                        <a:lnTo>
                          <a:pt x="603" y="284"/>
                        </a:lnTo>
                        <a:lnTo>
                          <a:pt x="603" y="288"/>
                        </a:lnTo>
                        <a:lnTo>
                          <a:pt x="606" y="288"/>
                        </a:lnTo>
                        <a:lnTo>
                          <a:pt x="606" y="292"/>
                        </a:lnTo>
                        <a:lnTo>
                          <a:pt x="603" y="292"/>
                        </a:lnTo>
                        <a:lnTo>
                          <a:pt x="603" y="288"/>
                        </a:lnTo>
                        <a:lnTo>
                          <a:pt x="603" y="292"/>
                        </a:lnTo>
                        <a:lnTo>
                          <a:pt x="603" y="296"/>
                        </a:lnTo>
                        <a:lnTo>
                          <a:pt x="606" y="296"/>
                        </a:lnTo>
                        <a:lnTo>
                          <a:pt x="610" y="296"/>
                        </a:lnTo>
                        <a:lnTo>
                          <a:pt x="610" y="300"/>
                        </a:lnTo>
                        <a:lnTo>
                          <a:pt x="606" y="300"/>
                        </a:lnTo>
                        <a:lnTo>
                          <a:pt x="603" y="300"/>
                        </a:lnTo>
                        <a:lnTo>
                          <a:pt x="603" y="304"/>
                        </a:lnTo>
                        <a:lnTo>
                          <a:pt x="599" y="304"/>
                        </a:lnTo>
                        <a:lnTo>
                          <a:pt x="603" y="304"/>
                        </a:lnTo>
                        <a:lnTo>
                          <a:pt x="606" y="304"/>
                        </a:lnTo>
                        <a:lnTo>
                          <a:pt x="606" y="308"/>
                        </a:lnTo>
                        <a:lnTo>
                          <a:pt x="606" y="312"/>
                        </a:lnTo>
                        <a:lnTo>
                          <a:pt x="603" y="312"/>
                        </a:lnTo>
                        <a:lnTo>
                          <a:pt x="606" y="312"/>
                        </a:lnTo>
                        <a:lnTo>
                          <a:pt x="606" y="316"/>
                        </a:lnTo>
                        <a:lnTo>
                          <a:pt x="603" y="316"/>
                        </a:lnTo>
                        <a:lnTo>
                          <a:pt x="603" y="312"/>
                        </a:lnTo>
                        <a:lnTo>
                          <a:pt x="603" y="316"/>
                        </a:lnTo>
                        <a:lnTo>
                          <a:pt x="603" y="320"/>
                        </a:lnTo>
                        <a:lnTo>
                          <a:pt x="606" y="320"/>
                        </a:lnTo>
                        <a:lnTo>
                          <a:pt x="603" y="320"/>
                        </a:lnTo>
                        <a:lnTo>
                          <a:pt x="603" y="324"/>
                        </a:lnTo>
                        <a:lnTo>
                          <a:pt x="606" y="324"/>
                        </a:lnTo>
                        <a:lnTo>
                          <a:pt x="606" y="328"/>
                        </a:lnTo>
                        <a:lnTo>
                          <a:pt x="606" y="332"/>
                        </a:lnTo>
                        <a:lnTo>
                          <a:pt x="606" y="336"/>
                        </a:lnTo>
                        <a:lnTo>
                          <a:pt x="606" y="332"/>
                        </a:lnTo>
                        <a:lnTo>
                          <a:pt x="610" y="332"/>
                        </a:lnTo>
                        <a:lnTo>
                          <a:pt x="610" y="328"/>
                        </a:lnTo>
                        <a:lnTo>
                          <a:pt x="614" y="328"/>
                        </a:lnTo>
                        <a:lnTo>
                          <a:pt x="618" y="328"/>
                        </a:lnTo>
                        <a:lnTo>
                          <a:pt x="622" y="328"/>
                        </a:lnTo>
                        <a:lnTo>
                          <a:pt x="622" y="332"/>
                        </a:lnTo>
                        <a:lnTo>
                          <a:pt x="622" y="336"/>
                        </a:lnTo>
                        <a:lnTo>
                          <a:pt x="622" y="340"/>
                        </a:lnTo>
                        <a:lnTo>
                          <a:pt x="622" y="344"/>
                        </a:lnTo>
                        <a:lnTo>
                          <a:pt x="618" y="344"/>
                        </a:lnTo>
                        <a:lnTo>
                          <a:pt x="618" y="348"/>
                        </a:lnTo>
                        <a:lnTo>
                          <a:pt x="622" y="352"/>
                        </a:lnTo>
                        <a:lnTo>
                          <a:pt x="626" y="352"/>
                        </a:lnTo>
                        <a:lnTo>
                          <a:pt x="629" y="352"/>
                        </a:lnTo>
                        <a:lnTo>
                          <a:pt x="633" y="352"/>
                        </a:lnTo>
                        <a:lnTo>
                          <a:pt x="637" y="352"/>
                        </a:lnTo>
                        <a:lnTo>
                          <a:pt x="641" y="352"/>
                        </a:lnTo>
                        <a:lnTo>
                          <a:pt x="641" y="348"/>
                        </a:lnTo>
                        <a:lnTo>
                          <a:pt x="645" y="348"/>
                        </a:lnTo>
                        <a:lnTo>
                          <a:pt x="645" y="344"/>
                        </a:lnTo>
                        <a:lnTo>
                          <a:pt x="645" y="340"/>
                        </a:lnTo>
                        <a:lnTo>
                          <a:pt x="649" y="340"/>
                        </a:lnTo>
                        <a:lnTo>
                          <a:pt x="649" y="336"/>
                        </a:lnTo>
                        <a:lnTo>
                          <a:pt x="652" y="336"/>
                        </a:lnTo>
                        <a:lnTo>
                          <a:pt x="656" y="336"/>
                        </a:lnTo>
                        <a:lnTo>
                          <a:pt x="660" y="336"/>
                        </a:lnTo>
                        <a:lnTo>
                          <a:pt x="664" y="336"/>
                        </a:lnTo>
                        <a:lnTo>
                          <a:pt x="668" y="340"/>
                        </a:lnTo>
                        <a:lnTo>
                          <a:pt x="672" y="340"/>
                        </a:lnTo>
                        <a:lnTo>
                          <a:pt x="675" y="340"/>
                        </a:lnTo>
                        <a:lnTo>
                          <a:pt x="679" y="340"/>
                        </a:lnTo>
                        <a:lnTo>
                          <a:pt x="679" y="336"/>
                        </a:lnTo>
                        <a:lnTo>
                          <a:pt x="683" y="332"/>
                        </a:lnTo>
                        <a:lnTo>
                          <a:pt x="683" y="328"/>
                        </a:lnTo>
                        <a:lnTo>
                          <a:pt x="687" y="328"/>
                        </a:lnTo>
                        <a:lnTo>
                          <a:pt x="691" y="328"/>
                        </a:lnTo>
                        <a:lnTo>
                          <a:pt x="691" y="332"/>
                        </a:lnTo>
                        <a:lnTo>
                          <a:pt x="695" y="332"/>
                        </a:lnTo>
                        <a:lnTo>
                          <a:pt x="695" y="336"/>
                        </a:lnTo>
                        <a:lnTo>
                          <a:pt x="698" y="336"/>
                        </a:lnTo>
                        <a:lnTo>
                          <a:pt x="702" y="336"/>
                        </a:lnTo>
                        <a:lnTo>
                          <a:pt x="702" y="332"/>
                        </a:lnTo>
                        <a:lnTo>
                          <a:pt x="706" y="332"/>
                        </a:lnTo>
                        <a:lnTo>
                          <a:pt x="706" y="328"/>
                        </a:lnTo>
                        <a:lnTo>
                          <a:pt x="706" y="324"/>
                        </a:lnTo>
                        <a:lnTo>
                          <a:pt x="706" y="320"/>
                        </a:lnTo>
                        <a:lnTo>
                          <a:pt x="710" y="320"/>
                        </a:lnTo>
                        <a:lnTo>
                          <a:pt x="710" y="324"/>
                        </a:lnTo>
                        <a:lnTo>
                          <a:pt x="714" y="324"/>
                        </a:lnTo>
                        <a:lnTo>
                          <a:pt x="714" y="328"/>
                        </a:lnTo>
                        <a:lnTo>
                          <a:pt x="718" y="328"/>
                        </a:lnTo>
                        <a:lnTo>
                          <a:pt x="718" y="332"/>
                        </a:lnTo>
                        <a:lnTo>
                          <a:pt x="721" y="332"/>
                        </a:lnTo>
                        <a:lnTo>
                          <a:pt x="725" y="332"/>
                        </a:lnTo>
                        <a:lnTo>
                          <a:pt x="725" y="336"/>
                        </a:lnTo>
                        <a:lnTo>
                          <a:pt x="725" y="340"/>
                        </a:lnTo>
                        <a:lnTo>
                          <a:pt x="721" y="340"/>
                        </a:lnTo>
                        <a:lnTo>
                          <a:pt x="721" y="336"/>
                        </a:lnTo>
                        <a:lnTo>
                          <a:pt x="721" y="340"/>
                        </a:lnTo>
                        <a:lnTo>
                          <a:pt x="721" y="344"/>
                        </a:lnTo>
                        <a:lnTo>
                          <a:pt x="718" y="344"/>
                        </a:lnTo>
                        <a:lnTo>
                          <a:pt x="718" y="348"/>
                        </a:lnTo>
                        <a:lnTo>
                          <a:pt x="718" y="352"/>
                        </a:lnTo>
                        <a:lnTo>
                          <a:pt x="718" y="348"/>
                        </a:lnTo>
                        <a:lnTo>
                          <a:pt x="718" y="352"/>
                        </a:lnTo>
                        <a:lnTo>
                          <a:pt x="714" y="352"/>
                        </a:lnTo>
                        <a:lnTo>
                          <a:pt x="714" y="356"/>
                        </a:lnTo>
                        <a:lnTo>
                          <a:pt x="710" y="356"/>
                        </a:lnTo>
                        <a:lnTo>
                          <a:pt x="710" y="360"/>
                        </a:lnTo>
                        <a:lnTo>
                          <a:pt x="710" y="365"/>
                        </a:lnTo>
                        <a:lnTo>
                          <a:pt x="710" y="369"/>
                        </a:lnTo>
                        <a:lnTo>
                          <a:pt x="714" y="369"/>
                        </a:lnTo>
                        <a:lnTo>
                          <a:pt x="710" y="369"/>
                        </a:lnTo>
                        <a:lnTo>
                          <a:pt x="710" y="373"/>
                        </a:lnTo>
                        <a:lnTo>
                          <a:pt x="710" y="369"/>
                        </a:lnTo>
                        <a:lnTo>
                          <a:pt x="714" y="369"/>
                        </a:lnTo>
                        <a:lnTo>
                          <a:pt x="714" y="373"/>
                        </a:lnTo>
                        <a:lnTo>
                          <a:pt x="710" y="373"/>
                        </a:lnTo>
                        <a:lnTo>
                          <a:pt x="710" y="377"/>
                        </a:lnTo>
                        <a:lnTo>
                          <a:pt x="710" y="373"/>
                        </a:lnTo>
                        <a:lnTo>
                          <a:pt x="710" y="377"/>
                        </a:lnTo>
                        <a:lnTo>
                          <a:pt x="706" y="377"/>
                        </a:lnTo>
                        <a:lnTo>
                          <a:pt x="706" y="381"/>
                        </a:lnTo>
                        <a:lnTo>
                          <a:pt x="710" y="381"/>
                        </a:lnTo>
                        <a:lnTo>
                          <a:pt x="710" y="377"/>
                        </a:lnTo>
                        <a:lnTo>
                          <a:pt x="710" y="381"/>
                        </a:lnTo>
                        <a:lnTo>
                          <a:pt x="706" y="381"/>
                        </a:lnTo>
                        <a:lnTo>
                          <a:pt x="706" y="385"/>
                        </a:lnTo>
                        <a:lnTo>
                          <a:pt x="702" y="385"/>
                        </a:lnTo>
                        <a:lnTo>
                          <a:pt x="698" y="385"/>
                        </a:lnTo>
                        <a:lnTo>
                          <a:pt x="698" y="389"/>
                        </a:lnTo>
                        <a:lnTo>
                          <a:pt x="695" y="389"/>
                        </a:lnTo>
                        <a:lnTo>
                          <a:pt x="695" y="393"/>
                        </a:lnTo>
                        <a:lnTo>
                          <a:pt x="691" y="397"/>
                        </a:lnTo>
                        <a:lnTo>
                          <a:pt x="695" y="397"/>
                        </a:lnTo>
                        <a:lnTo>
                          <a:pt x="695" y="401"/>
                        </a:lnTo>
                        <a:lnTo>
                          <a:pt x="691" y="401"/>
                        </a:lnTo>
                        <a:lnTo>
                          <a:pt x="691" y="397"/>
                        </a:lnTo>
                        <a:lnTo>
                          <a:pt x="691" y="401"/>
                        </a:lnTo>
                        <a:lnTo>
                          <a:pt x="691" y="397"/>
                        </a:lnTo>
                        <a:lnTo>
                          <a:pt x="691" y="401"/>
                        </a:lnTo>
                        <a:lnTo>
                          <a:pt x="687" y="401"/>
                        </a:lnTo>
                        <a:lnTo>
                          <a:pt x="687" y="405"/>
                        </a:lnTo>
                        <a:lnTo>
                          <a:pt x="691" y="405"/>
                        </a:lnTo>
                        <a:lnTo>
                          <a:pt x="687" y="405"/>
                        </a:lnTo>
                        <a:lnTo>
                          <a:pt x="691" y="405"/>
                        </a:lnTo>
                        <a:lnTo>
                          <a:pt x="691" y="409"/>
                        </a:lnTo>
                        <a:lnTo>
                          <a:pt x="687" y="409"/>
                        </a:lnTo>
                        <a:lnTo>
                          <a:pt x="687" y="405"/>
                        </a:lnTo>
                        <a:lnTo>
                          <a:pt x="687" y="409"/>
                        </a:lnTo>
                        <a:lnTo>
                          <a:pt x="687" y="413"/>
                        </a:lnTo>
                        <a:lnTo>
                          <a:pt x="683" y="413"/>
                        </a:lnTo>
                        <a:lnTo>
                          <a:pt x="683" y="409"/>
                        </a:lnTo>
                        <a:lnTo>
                          <a:pt x="683" y="413"/>
                        </a:lnTo>
                        <a:lnTo>
                          <a:pt x="679" y="413"/>
                        </a:lnTo>
                        <a:lnTo>
                          <a:pt x="683" y="413"/>
                        </a:lnTo>
                        <a:lnTo>
                          <a:pt x="683" y="417"/>
                        </a:lnTo>
                        <a:lnTo>
                          <a:pt x="679" y="417"/>
                        </a:lnTo>
                        <a:lnTo>
                          <a:pt x="683" y="417"/>
                        </a:lnTo>
                        <a:lnTo>
                          <a:pt x="679" y="417"/>
                        </a:lnTo>
                        <a:lnTo>
                          <a:pt x="679" y="421"/>
                        </a:lnTo>
                        <a:lnTo>
                          <a:pt x="679" y="425"/>
                        </a:lnTo>
                        <a:lnTo>
                          <a:pt x="683" y="425"/>
                        </a:lnTo>
                        <a:lnTo>
                          <a:pt x="679" y="425"/>
                        </a:lnTo>
                        <a:lnTo>
                          <a:pt x="683" y="425"/>
                        </a:lnTo>
                        <a:lnTo>
                          <a:pt x="679" y="425"/>
                        </a:lnTo>
                        <a:lnTo>
                          <a:pt x="679" y="429"/>
                        </a:lnTo>
                        <a:lnTo>
                          <a:pt x="683" y="429"/>
                        </a:lnTo>
                        <a:lnTo>
                          <a:pt x="679" y="429"/>
                        </a:lnTo>
                        <a:lnTo>
                          <a:pt x="679" y="433"/>
                        </a:lnTo>
                        <a:lnTo>
                          <a:pt x="679" y="437"/>
                        </a:lnTo>
                        <a:lnTo>
                          <a:pt x="679" y="433"/>
                        </a:lnTo>
                        <a:lnTo>
                          <a:pt x="683" y="433"/>
                        </a:lnTo>
                        <a:lnTo>
                          <a:pt x="683" y="437"/>
                        </a:lnTo>
                        <a:lnTo>
                          <a:pt x="679" y="437"/>
                        </a:lnTo>
                        <a:lnTo>
                          <a:pt x="679" y="441"/>
                        </a:lnTo>
                        <a:lnTo>
                          <a:pt x="656" y="454"/>
                        </a:lnTo>
                        <a:lnTo>
                          <a:pt x="652" y="454"/>
                        </a:lnTo>
                        <a:lnTo>
                          <a:pt x="549" y="502"/>
                        </a:lnTo>
                        <a:lnTo>
                          <a:pt x="526" y="518"/>
                        </a:lnTo>
                        <a:lnTo>
                          <a:pt x="522" y="514"/>
                        </a:lnTo>
                        <a:lnTo>
                          <a:pt x="522" y="510"/>
                        </a:lnTo>
                        <a:lnTo>
                          <a:pt x="522" y="506"/>
                        </a:lnTo>
                        <a:lnTo>
                          <a:pt x="522" y="502"/>
                        </a:lnTo>
                        <a:lnTo>
                          <a:pt x="522" y="498"/>
                        </a:lnTo>
                        <a:lnTo>
                          <a:pt x="522" y="494"/>
                        </a:lnTo>
                        <a:lnTo>
                          <a:pt x="526" y="494"/>
                        </a:lnTo>
                        <a:lnTo>
                          <a:pt x="526" y="490"/>
                        </a:lnTo>
                        <a:lnTo>
                          <a:pt x="526" y="486"/>
                        </a:lnTo>
                        <a:lnTo>
                          <a:pt x="526" y="482"/>
                        </a:lnTo>
                        <a:lnTo>
                          <a:pt x="526" y="478"/>
                        </a:lnTo>
                        <a:lnTo>
                          <a:pt x="526" y="474"/>
                        </a:lnTo>
                        <a:lnTo>
                          <a:pt x="530" y="474"/>
                        </a:lnTo>
                        <a:lnTo>
                          <a:pt x="530" y="470"/>
                        </a:lnTo>
                        <a:lnTo>
                          <a:pt x="534" y="470"/>
                        </a:lnTo>
                        <a:lnTo>
                          <a:pt x="534" y="466"/>
                        </a:lnTo>
                        <a:lnTo>
                          <a:pt x="534" y="462"/>
                        </a:lnTo>
                        <a:lnTo>
                          <a:pt x="537" y="462"/>
                        </a:lnTo>
                        <a:lnTo>
                          <a:pt x="537" y="458"/>
                        </a:lnTo>
                        <a:lnTo>
                          <a:pt x="534" y="458"/>
                        </a:lnTo>
                        <a:lnTo>
                          <a:pt x="537" y="454"/>
                        </a:lnTo>
                        <a:lnTo>
                          <a:pt x="537" y="450"/>
                        </a:lnTo>
                        <a:lnTo>
                          <a:pt x="541" y="450"/>
                        </a:lnTo>
                        <a:lnTo>
                          <a:pt x="541" y="445"/>
                        </a:lnTo>
                        <a:lnTo>
                          <a:pt x="545" y="445"/>
                        </a:lnTo>
                        <a:lnTo>
                          <a:pt x="549" y="445"/>
                        </a:lnTo>
                        <a:lnTo>
                          <a:pt x="549" y="441"/>
                        </a:lnTo>
                        <a:lnTo>
                          <a:pt x="553" y="441"/>
                        </a:lnTo>
                        <a:lnTo>
                          <a:pt x="553" y="437"/>
                        </a:lnTo>
                        <a:lnTo>
                          <a:pt x="553" y="433"/>
                        </a:lnTo>
                        <a:lnTo>
                          <a:pt x="553" y="429"/>
                        </a:lnTo>
                        <a:lnTo>
                          <a:pt x="549" y="429"/>
                        </a:lnTo>
                        <a:lnTo>
                          <a:pt x="545" y="429"/>
                        </a:lnTo>
                        <a:lnTo>
                          <a:pt x="545" y="425"/>
                        </a:lnTo>
                        <a:lnTo>
                          <a:pt x="549" y="425"/>
                        </a:lnTo>
                        <a:lnTo>
                          <a:pt x="553" y="425"/>
                        </a:lnTo>
                        <a:lnTo>
                          <a:pt x="553" y="421"/>
                        </a:lnTo>
                        <a:lnTo>
                          <a:pt x="549" y="421"/>
                        </a:lnTo>
                        <a:lnTo>
                          <a:pt x="549" y="417"/>
                        </a:lnTo>
                        <a:lnTo>
                          <a:pt x="549" y="413"/>
                        </a:lnTo>
                        <a:lnTo>
                          <a:pt x="553" y="413"/>
                        </a:lnTo>
                        <a:lnTo>
                          <a:pt x="553" y="409"/>
                        </a:lnTo>
                        <a:lnTo>
                          <a:pt x="557" y="409"/>
                        </a:lnTo>
                        <a:lnTo>
                          <a:pt x="560" y="405"/>
                        </a:lnTo>
                        <a:lnTo>
                          <a:pt x="564" y="405"/>
                        </a:lnTo>
                        <a:lnTo>
                          <a:pt x="564" y="401"/>
                        </a:lnTo>
                        <a:lnTo>
                          <a:pt x="564" y="397"/>
                        </a:lnTo>
                        <a:lnTo>
                          <a:pt x="560" y="397"/>
                        </a:lnTo>
                        <a:lnTo>
                          <a:pt x="560" y="393"/>
                        </a:lnTo>
                        <a:lnTo>
                          <a:pt x="557" y="393"/>
                        </a:lnTo>
                        <a:lnTo>
                          <a:pt x="557" y="389"/>
                        </a:lnTo>
                        <a:lnTo>
                          <a:pt x="557" y="385"/>
                        </a:lnTo>
                        <a:lnTo>
                          <a:pt x="553" y="385"/>
                        </a:lnTo>
                        <a:lnTo>
                          <a:pt x="553" y="389"/>
                        </a:lnTo>
                        <a:lnTo>
                          <a:pt x="553" y="385"/>
                        </a:lnTo>
                        <a:lnTo>
                          <a:pt x="549" y="373"/>
                        </a:lnTo>
                        <a:lnTo>
                          <a:pt x="549" y="360"/>
                        </a:lnTo>
                        <a:lnTo>
                          <a:pt x="549" y="365"/>
                        </a:lnTo>
                        <a:lnTo>
                          <a:pt x="549" y="348"/>
                        </a:lnTo>
                        <a:lnTo>
                          <a:pt x="541" y="352"/>
                        </a:lnTo>
                        <a:lnTo>
                          <a:pt x="541" y="344"/>
                        </a:lnTo>
                        <a:lnTo>
                          <a:pt x="537" y="348"/>
                        </a:lnTo>
                        <a:lnTo>
                          <a:pt x="534" y="348"/>
                        </a:lnTo>
                        <a:lnTo>
                          <a:pt x="534" y="344"/>
                        </a:lnTo>
                        <a:lnTo>
                          <a:pt x="530" y="344"/>
                        </a:lnTo>
                        <a:lnTo>
                          <a:pt x="526" y="344"/>
                        </a:lnTo>
                        <a:lnTo>
                          <a:pt x="526" y="340"/>
                        </a:lnTo>
                        <a:lnTo>
                          <a:pt x="522" y="340"/>
                        </a:lnTo>
                        <a:lnTo>
                          <a:pt x="518" y="340"/>
                        </a:lnTo>
                        <a:lnTo>
                          <a:pt x="518" y="344"/>
                        </a:lnTo>
                        <a:lnTo>
                          <a:pt x="514" y="344"/>
                        </a:lnTo>
                        <a:lnTo>
                          <a:pt x="511" y="344"/>
                        </a:lnTo>
                        <a:lnTo>
                          <a:pt x="511" y="348"/>
                        </a:lnTo>
                        <a:lnTo>
                          <a:pt x="507" y="348"/>
                        </a:lnTo>
                        <a:lnTo>
                          <a:pt x="480" y="344"/>
                        </a:lnTo>
                        <a:lnTo>
                          <a:pt x="476" y="344"/>
                        </a:lnTo>
                        <a:lnTo>
                          <a:pt x="476" y="340"/>
                        </a:lnTo>
                        <a:lnTo>
                          <a:pt x="472" y="340"/>
                        </a:lnTo>
                        <a:lnTo>
                          <a:pt x="468" y="340"/>
                        </a:lnTo>
                        <a:lnTo>
                          <a:pt x="468" y="336"/>
                        </a:lnTo>
                        <a:lnTo>
                          <a:pt x="464" y="336"/>
                        </a:lnTo>
                        <a:lnTo>
                          <a:pt x="464" y="332"/>
                        </a:lnTo>
                        <a:lnTo>
                          <a:pt x="464" y="328"/>
                        </a:lnTo>
                        <a:lnTo>
                          <a:pt x="461" y="324"/>
                        </a:lnTo>
                        <a:lnTo>
                          <a:pt x="461" y="320"/>
                        </a:lnTo>
                        <a:lnTo>
                          <a:pt x="457" y="320"/>
                        </a:lnTo>
                        <a:lnTo>
                          <a:pt x="457" y="316"/>
                        </a:lnTo>
                        <a:lnTo>
                          <a:pt x="453" y="316"/>
                        </a:lnTo>
                        <a:lnTo>
                          <a:pt x="449" y="316"/>
                        </a:lnTo>
                        <a:lnTo>
                          <a:pt x="449" y="312"/>
                        </a:lnTo>
                        <a:lnTo>
                          <a:pt x="445" y="312"/>
                        </a:lnTo>
                        <a:lnTo>
                          <a:pt x="441" y="312"/>
                        </a:lnTo>
                        <a:lnTo>
                          <a:pt x="441" y="308"/>
                        </a:lnTo>
                        <a:lnTo>
                          <a:pt x="438" y="308"/>
                        </a:lnTo>
                        <a:lnTo>
                          <a:pt x="438" y="304"/>
                        </a:lnTo>
                        <a:lnTo>
                          <a:pt x="434" y="304"/>
                        </a:lnTo>
                        <a:lnTo>
                          <a:pt x="434" y="300"/>
                        </a:lnTo>
                        <a:lnTo>
                          <a:pt x="430" y="300"/>
                        </a:lnTo>
                        <a:lnTo>
                          <a:pt x="426" y="300"/>
                        </a:lnTo>
                        <a:lnTo>
                          <a:pt x="426" y="296"/>
                        </a:lnTo>
                        <a:lnTo>
                          <a:pt x="422" y="296"/>
                        </a:lnTo>
                        <a:lnTo>
                          <a:pt x="418" y="296"/>
                        </a:lnTo>
                        <a:lnTo>
                          <a:pt x="415" y="300"/>
                        </a:lnTo>
                        <a:lnTo>
                          <a:pt x="415" y="296"/>
                        </a:lnTo>
                        <a:lnTo>
                          <a:pt x="411" y="296"/>
                        </a:lnTo>
                        <a:lnTo>
                          <a:pt x="411" y="292"/>
                        </a:lnTo>
                        <a:lnTo>
                          <a:pt x="411" y="288"/>
                        </a:lnTo>
                        <a:lnTo>
                          <a:pt x="415" y="288"/>
                        </a:lnTo>
                        <a:lnTo>
                          <a:pt x="415" y="284"/>
                        </a:lnTo>
                        <a:lnTo>
                          <a:pt x="415" y="280"/>
                        </a:lnTo>
                        <a:lnTo>
                          <a:pt x="415" y="275"/>
                        </a:lnTo>
                        <a:lnTo>
                          <a:pt x="415" y="271"/>
                        </a:lnTo>
                        <a:lnTo>
                          <a:pt x="415" y="267"/>
                        </a:lnTo>
                        <a:lnTo>
                          <a:pt x="411" y="267"/>
                        </a:lnTo>
                        <a:lnTo>
                          <a:pt x="407" y="267"/>
                        </a:lnTo>
                        <a:lnTo>
                          <a:pt x="407" y="263"/>
                        </a:lnTo>
                        <a:lnTo>
                          <a:pt x="403" y="263"/>
                        </a:lnTo>
                        <a:lnTo>
                          <a:pt x="399" y="263"/>
                        </a:lnTo>
                        <a:lnTo>
                          <a:pt x="395" y="263"/>
                        </a:lnTo>
                        <a:lnTo>
                          <a:pt x="392" y="259"/>
                        </a:lnTo>
                        <a:lnTo>
                          <a:pt x="388" y="259"/>
                        </a:lnTo>
                        <a:lnTo>
                          <a:pt x="384" y="255"/>
                        </a:lnTo>
                        <a:lnTo>
                          <a:pt x="380" y="251"/>
                        </a:lnTo>
                        <a:lnTo>
                          <a:pt x="380" y="247"/>
                        </a:lnTo>
                        <a:lnTo>
                          <a:pt x="376" y="247"/>
                        </a:lnTo>
                        <a:lnTo>
                          <a:pt x="376" y="243"/>
                        </a:lnTo>
                        <a:lnTo>
                          <a:pt x="372" y="243"/>
                        </a:lnTo>
                        <a:lnTo>
                          <a:pt x="372" y="239"/>
                        </a:lnTo>
                        <a:lnTo>
                          <a:pt x="369" y="239"/>
                        </a:lnTo>
                        <a:lnTo>
                          <a:pt x="369" y="235"/>
                        </a:lnTo>
                        <a:lnTo>
                          <a:pt x="365" y="235"/>
                        </a:lnTo>
                        <a:lnTo>
                          <a:pt x="361" y="231"/>
                        </a:lnTo>
                        <a:lnTo>
                          <a:pt x="357" y="231"/>
                        </a:lnTo>
                        <a:lnTo>
                          <a:pt x="357" y="227"/>
                        </a:lnTo>
                        <a:lnTo>
                          <a:pt x="353" y="227"/>
                        </a:lnTo>
                        <a:lnTo>
                          <a:pt x="353" y="223"/>
                        </a:lnTo>
                        <a:lnTo>
                          <a:pt x="349" y="223"/>
                        </a:lnTo>
                        <a:lnTo>
                          <a:pt x="349" y="219"/>
                        </a:lnTo>
                        <a:lnTo>
                          <a:pt x="346" y="219"/>
                        </a:lnTo>
                        <a:lnTo>
                          <a:pt x="346" y="215"/>
                        </a:lnTo>
                        <a:lnTo>
                          <a:pt x="342" y="211"/>
                        </a:lnTo>
                        <a:lnTo>
                          <a:pt x="338" y="211"/>
                        </a:lnTo>
                        <a:lnTo>
                          <a:pt x="338" y="207"/>
                        </a:lnTo>
                        <a:lnTo>
                          <a:pt x="334" y="207"/>
                        </a:lnTo>
                        <a:lnTo>
                          <a:pt x="330" y="207"/>
                        </a:lnTo>
                        <a:lnTo>
                          <a:pt x="330" y="211"/>
                        </a:lnTo>
                        <a:lnTo>
                          <a:pt x="330" y="215"/>
                        </a:lnTo>
                        <a:lnTo>
                          <a:pt x="330" y="227"/>
                        </a:lnTo>
                        <a:lnTo>
                          <a:pt x="326" y="227"/>
                        </a:lnTo>
                        <a:lnTo>
                          <a:pt x="326" y="223"/>
                        </a:lnTo>
                        <a:lnTo>
                          <a:pt x="323" y="223"/>
                        </a:lnTo>
                        <a:lnTo>
                          <a:pt x="326" y="223"/>
                        </a:lnTo>
                        <a:lnTo>
                          <a:pt x="323" y="223"/>
                        </a:lnTo>
                        <a:lnTo>
                          <a:pt x="326" y="223"/>
                        </a:lnTo>
                        <a:lnTo>
                          <a:pt x="323" y="223"/>
                        </a:lnTo>
                        <a:lnTo>
                          <a:pt x="323" y="219"/>
                        </a:lnTo>
                        <a:lnTo>
                          <a:pt x="326" y="219"/>
                        </a:lnTo>
                        <a:lnTo>
                          <a:pt x="323" y="219"/>
                        </a:lnTo>
                        <a:lnTo>
                          <a:pt x="326" y="219"/>
                        </a:lnTo>
                        <a:lnTo>
                          <a:pt x="323" y="219"/>
                        </a:lnTo>
                        <a:lnTo>
                          <a:pt x="323" y="215"/>
                        </a:lnTo>
                        <a:lnTo>
                          <a:pt x="319" y="215"/>
                        </a:lnTo>
                        <a:lnTo>
                          <a:pt x="323" y="215"/>
                        </a:lnTo>
                        <a:lnTo>
                          <a:pt x="319" y="215"/>
                        </a:lnTo>
                        <a:lnTo>
                          <a:pt x="315" y="215"/>
                        </a:lnTo>
                        <a:lnTo>
                          <a:pt x="311" y="215"/>
                        </a:lnTo>
                        <a:lnTo>
                          <a:pt x="311" y="211"/>
                        </a:lnTo>
                        <a:lnTo>
                          <a:pt x="311" y="215"/>
                        </a:lnTo>
                        <a:lnTo>
                          <a:pt x="307" y="215"/>
                        </a:lnTo>
                        <a:lnTo>
                          <a:pt x="307" y="211"/>
                        </a:lnTo>
                        <a:lnTo>
                          <a:pt x="307" y="215"/>
                        </a:lnTo>
                        <a:lnTo>
                          <a:pt x="307" y="211"/>
                        </a:lnTo>
                        <a:lnTo>
                          <a:pt x="303" y="211"/>
                        </a:lnTo>
                        <a:lnTo>
                          <a:pt x="303" y="215"/>
                        </a:lnTo>
                        <a:lnTo>
                          <a:pt x="303" y="211"/>
                        </a:lnTo>
                        <a:lnTo>
                          <a:pt x="303" y="215"/>
                        </a:lnTo>
                        <a:lnTo>
                          <a:pt x="300" y="215"/>
                        </a:lnTo>
                        <a:lnTo>
                          <a:pt x="300" y="211"/>
                        </a:lnTo>
                        <a:lnTo>
                          <a:pt x="296" y="211"/>
                        </a:lnTo>
                        <a:lnTo>
                          <a:pt x="296" y="215"/>
                        </a:lnTo>
                        <a:lnTo>
                          <a:pt x="296" y="211"/>
                        </a:lnTo>
                        <a:lnTo>
                          <a:pt x="292" y="211"/>
                        </a:lnTo>
                        <a:lnTo>
                          <a:pt x="288" y="211"/>
                        </a:lnTo>
                        <a:lnTo>
                          <a:pt x="288" y="207"/>
                        </a:lnTo>
                        <a:lnTo>
                          <a:pt x="284" y="207"/>
                        </a:lnTo>
                        <a:lnTo>
                          <a:pt x="280" y="207"/>
                        </a:lnTo>
                        <a:lnTo>
                          <a:pt x="277" y="207"/>
                        </a:lnTo>
                        <a:lnTo>
                          <a:pt x="277" y="203"/>
                        </a:lnTo>
                        <a:lnTo>
                          <a:pt x="273" y="203"/>
                        </a:lnTo>
                        <a:lnTo>
                          <a:pt x="273" y="199"/>
                        </a:lnTo>
                        <a:lnTo>
                          <a:pt x="273" y="195"/>
                        </a:lnTo>
                        <a:lnTo>
                          <a:pt x="269" y="195"/>
                        </a:lnTo>
                        <a:lnTo>
                          <a:pt x="269" y="199"/>
                        </a:lnTo>
                        <a:lnTo>
                          <a:pt x="269" y="195"/>
                        </a:lnTo>
                        <a:lnTo>
                          <a:pt x="265" y="195"/>
                        </a:lnTo>
                        <a:lnTo>
                          <a:pt x="265" y="199"/>
                        </a:lnTo>
                        <a:lnTo>
                          <a:pt x="261" y="199"/>
                        </a:lnTo>
                        <a:lnTo>
                          <a:pt x="261" y="195"/>
                        </a:lnTo>
                        <a:lnTo>
                          <a:pt x="261" y="199"/>
                        </a:lnTo>
                        <a:lnTo>
                          <a:pt x="261" y="195"/>
                        </a:lnTo>
                        <a:lnTo>
                          <a:pt x="261" y="199"/>
                        </a:lnTo>
                        <a:lnTo>
                          <a:pt x="257" y="199"/>
                        </a:lnTo>
                        <a:lnTo>
                          <a:pt x="257" y="195"/>
                        </a:lnTo>
                        <a:lnTo>
                          <a:pt x="257" y="199"/>
                        </a:lnTo>
                        <a:lnTo>
                          <a:pt x="257" y="195"/>
                        </a:lnTo>
                        <a:lnTo>
                          <a:pt x="254" y="195"/>
                        </a:lnTo>
                        <a:lnTo>
                          <a:pt x="250" y="195"/>
                        </a:lnTo>
                        <a:lnTo>
                          <a:pt x="250" y="190"/>
                        </a:lnTo>
                        <a:lnTo>
                          <a:pt x="246" y="190"/>
                        </a:lnTo>
                        <a:lnTo>
                          <a:pt x="246" y="186"/>
                        </a:lnTo>
                        <a:lnTo>
                          <a:pt x="246" y="182"/>
                        </a:lnTo>
                        <a:lnTo>
                          <a:pt x="246" y="186"/>
                        </a:lnTo>
                        <a:lnTo>
                          <a:pt x="242" y="186"/>
                        </a:lnTo>
                        <a:lnTo>
                          <a:pt x="246" y="186"/>
                        </a:lnTo>
                        <a:lnTo>
                          <a:pt x="242" y="186"/>
                        </a:lnTo>
                        <a:lnTo>
                          <a:pt x="242" y="182"/>
                        </a:lnTo>
                        <a:lnTo>
                          <a:pt x="242" y="178"/>
                        </a:lnTo>
                        <a:lnTo>
                          <a:pt x="238" y="178"/>
                        </a:lnTo>
                        <a:lnTo>
                          <a:pt x="242" y="178"/>
                        </a:lnTo>
                        <a:lnTo>
                          <a:pt x="238" y="178"/>
                        </a:lnTo>
                        <a:lnTo>
                          <a:pt x="242" y="178"/>
                        </a:lnTo>
                        <a:lnTo>
                          <a:pt x="238" y="178"/>
                        </a:lnTo>
                        <a:lnTo>
                          <a:pt x="238" y="174"/>
                        </a:lnTo>
                        <a:lnTo>
                          <a:pt x="238" y="170"/>
                        </a:lnTo>
                        <a:lnTo>
                          <a:pt x="238" y="166"/>
                        </a:lnTo>
                        <a:lnTo>
                          <a:pt x="234" y="166"/>
                        </a:lnTo>
                        <a:lnTo>
                          <a:pt x="238" y="166"/>
                        </a:lnTo>
                        <a:lnTo>
                          <a:pt x="234" y="166"/>
                        </a:lnTo>
                        <a:lnTo>
                          <a:pt x="234" y="162"/>
                        </a:lnTo>
                        <a:lnTo>
                          <a:pt x="231" y="162"/>
                        </a:lnTo>
                        <a:lnTo>
                          <a:pt x="227" y="162"/>
                        </a:lnTo>
                        <a:lnTo>
                          <a:pt x="227" y="158"/>
                        </a:lnTo>
                        <a:lnTo>
                          <a:pt x="227" y="162"/>
                        </a:lnTo>
                        <a:lnTo>
                          <a:pt x="227" y="158"/>
                        </a:lnTo>
                        <a:lnTo>
                          <a:pt x="227" y="162"/>
                        </a:lnTo>
                        <a:lnTo>
                          <a:pt x="223" y="162"/>
                        </a:lnTo>
                        <a:lnTo>
                          <a:pt x="223" y="158"/>
                        </a:lnTo>
                        <a:lnTo>
                          <a:pt x="223" y="162"/>
                        </a:lnTo>
                        <a:lnTo>
                          <a:pt x="223" y="158"/>
                        </a:lnTo>
                        <a:lnTo>
                          <a:pt x="219" y="158"/>
                        </a:lnTo>
                        <a:lnTo>
                          <a:pt x="219" y="162"/>
                        </a:lnTo>
                        <a:lnTo>
                          <a:pt x="219" y="158"/>
                        </a:lnTo>
                        <a:lnTo>
                          <a:pt x="215" y="162"/>
                        </a:lnTo>
                        <a:lnTo>
                          <a:pt x="219" y="162"/>
                        </a:lnTo>
                        <a:lnTo>
                          <a:pt x="215" y="162"/>
                        </a:lnTo>
                        <a:lnTo>
                          <a:pt x="211" y="162"/>
                        </a:lnTo>
                        <a:lnTo>
                          <a:pt x="208" y="162"/>
                        </a:lnTo>
                        <a:lnTo>
                          <a:pt x="208" y="158"/>
                        </a:lnTo>
                        <a:lnTo>
                          <a:pt x="204" y="158"/>
                        </a:lnTo>
                        <a:lnTo>
                          <a:pt x="204" y="154"/>
                        </a:lnTo>
                        <a:lnTo>
                          <a:pt x="200" y="154"/>
                        </a:lnTo>
                        <a:lnTo>
                          <a:pt x="200" y="150"/>
                        </a:lnTo>
                        <a:lnTo>
                          <a:pt x="200" y="146"/>
                        </a:lnTo>
                        <a:lnTo>
                          <a:pt x="200" y="150"/>
                        </a:lnTo>
                        <a:lnTo>
                          <a:pt x="196" y="150"/>
                        </a:lnTo>
                        <a:lnTo>
                          <a:pt x="196" y="146"/>
                        </a:lnTo>
                        <a:lnTo>
                          <a:pt x="192" y="146"/>
                        </a:lnTo>
                        <a:lnTo>
                          <a:pt x="188" y="146"/>
                        </a:lnTo>
                        <a:lnTo>
                          <a:pt x="188" y="142"/>
                        </a:lnTo>
                        <a:lnTo>
                          <a:pt x="185" y="142"/>
                        </a:lnTo>
                        <a:lnTo>
                          <a:pt x="188" y="142"/>
                        </a:lnTo>
                        <a:lnTo>
                          <a:pt x="185" y="138"/>
                        </a:lnTo>
                        <a:lnTo>
                          <a:pt x="181" y="138"/>
                        </a:lnTo>
                        <a:lnTo>
                          <a:pt x="181" y="134"/>
                        </a:lnTo>
                        <a:lnTo>
                          <a:pt x="177" y="134"/>
                        </a:lnTo>
                        <a:lnTo>
                          <a:pt x="177" y="130"/>
                        </a:lnTo>
                        <a:lnTo>
                          <a:pt x="173" y="130"/>
                        </a:lnTo>
                        <a:lnTo>
                          <a:pt x="173" y="126"/>
                        </a:lnTo>
                        <a:lnTo>
                          <a:pt x="169" y="126"/>
                        </a:lnTo>
                        <a:lnTo>
                          <a:pt x="165" y="126"/>
                        </a:lnTo>
                        <a:lnTo>
                          <a:pt x="165" y="122"/>
                        </a:lnTo>
                        <a:lnTo>
                          <a:pt x="162" y="122"/>
                        </a:lnTo>
                        <a:lnTo>
                          <a:pt x="162" y="118"/>
                        </a:lnTo>
                        <a:lnTo>
                          <a:pt x="158" y="118"/>
                        </a:lnTo>
                        <a:lnTo>
                          <a:pt x="158" y="114"/>
                        </a:lnTo>
                        <a:lnTo>
                          <a:pt x="154" y="114"/>
                        </a:lnTo>
                        <a:lnTo>
                          <a:pt x="154" y="110"/>
                        </a:lnTo>
                        <a:lnTo>
                          <a:pt x="150" y="110"/>
                        </a:lnTo>
                        <a:lnTo>
                          <a:pt x="146" y="106"/>
                        </a:lnTo>
                        <a:lnTo>
                          <a:pt x="142" y="106"/>
                        </a:lnTo>
                        <a:lnTo>
                          <a:pt x="142" y="101"/>
                        </a:lnTo>
                        <a:lnTo>
                          <a:pt x="139" y="101"/>
                        </a:lnTo>
                        <a:lnTo>
                          <a:pt x="139" y="97"/>
                        </a:lnTo>
                        <a:lnTo>
                          <a:pt x="135" y="97"/>
                        </a:lnTo>
                        <a:lnTo>
                          <a:pt x="135" y="93"/>
                        </a:lnTo>
                        <a:lnTo>
                          <a:pt x="135" y="89"/>
                        </a:lnTo>
                        <a:lnTo>
                          <a:pt x="135" y="85"/>
                        </a:lnTo>
                        <a:lnTo>
                          <a:pt x="131" y="85"/>
                        </a:lnTo>
                        <a:lnTo>
                          <a:pt x="131" y="81"/>
                        </a:lnTo>
                        <a:lnTo>
                          <a:pt x="127" y="81"/>
                        </a:lnTo>
                        <a:lnTo>
                          <a:pt x="127" y="77"/>
                        </a:lnTo>
                        <a:lnTo>
                          <a:pt x="123" y="77"/>
                        </a:lnTo>
                        <a:lnTo>
                          <a:pt x="123" y="73"/>
                        </a:lnTo>
                        <a:lnTo>
                          <a:pt x="119" y="73"/>
                        </a:lnTo>
                        <a:lnTo>
                          <a:pt x="116" y="73"/>
                        </a:lnTo>
                        <a:lnTo>
                          <a:pt x="112" y="69"/>
                        </a:lnTo>
                        <a:lnTo>
                          <a:pt x="108" y="69"/>
                        </a:lnTo>
                        <a:lnTo>
                          <a:pt x="104" y="69"/>
                        </a:lnTo>
                        <a:lnTo>
                          <a:pt x="100" y="69"/>
                        </a:lnTo>
                        <a:lnTo>
                          <a:pt x="96" y="69"/>
                        </a:lnTo>
                        <a:lnTo>
                          <a:pt x="96" y="73"/>
                        </a:lnTo>
                        <a:lnTo>
                          <a:pt x="93" y="73"/>
                        </a:lnTo>
                        <a:lnTo>
                          <a:pt x="93" y="69"/>
                        </a:lnTo>
                        <a:lnTo>
                          <a:pt x="89" y="69"/>
                        </a:lnTo>
                        <a:lnTo>
                          <a:pt x="85" y="65"/>
                        </a:lnTo>
                        <a:lnTo>
                          <a:pt x="81" y="65"/>
                        </a:lnTo>
                        <a:lnTo>
                          <a:pt x="77" y="65"/>
                        </a:lnTo>
                        <a:lnTo>
                          <a:pt x="77" y="69"/>
                        </a:lnTo>
                        <a:lnTo>
                          <a:pt x="73" y="69"/>
                        </a:lnTo>
                        <a:lnTo>
                          <a:pt x="73" y="73"/>
                        </a:lnTo>
                        <a:lnTo>
                          <a:pt x="69" y="73"/>
                        </a:lnTo>
                        <a:lnTo>
                          <a:pt x="66" y="73"/>
                        </a:lnTo>
                        <a:lnTo>
                          <a:pt x="66" y="77"/>
                        </a:lnTo>
                        <a:lnTo>
                          <a:pt x="62" y="77"/>
                        </a:lnTo>
                        <a:lnTo>
                          <a:pt x="58" y="77"/>
                        </a:lnTo>
                        <a:lnTo>
                          <a:pt x="58" y="73"/>
                        </a:lnTo>
                        <a:lnTo>
                          <a:pt x="54" y="77"/>
                        </a:lnTo>
                        <a:lnTo>
                          <a:pt x="50" y="77"/>
                        </a:lnTo>
                        <a:lnTo>
                          <a:pt x="46" y="77"/>
                        </a:lnTo>
                        <a:lnTo>
                          <a:pt x="46" y="73"/>
                        </a:lnTo>
                        <a:lnTo>
                          <a:pt x="43" y="73"/>
                        </a:lnTo>
                        <a:lnTo>
                          <a:pt x="43" y="77"/>
                        </a:lnTo>
                        <a:lnTo>
                          <a:pt x="43" y="73"/>
                        </a:lnTo>
                        <a:lnTo>
                          <a:pt x="39" y="73"/>
                        </a:lnTo>
                        <a:lnTo>
                          <a:pt x="35" y="73"/>
                        </a:lnTo>
                        <a:lnTo>
                          <a:pt x="31" y="73"/>
                        </a:lnTo>
                        <a:lnTo>
                          <a:pt x="31" y="77"/>
                        </a:lnTo>
                        <a:lnTo>
                          <a:pt x="27" y="77"/>
                        </a:lnTo>
                        <a:lnTo>
                          <a:pt x="27" y="73"/>
                        </a:lnTo>
                        <a:lnTo>
                          <a:pt x="27" y="69"/>
                        </a:lnTo>
                        <a:lnTo>
                          <a:pt x="27" y="65"/>
                        </a:lnTo>
                        <a:lnTo>
                          <a:pt x="23" y="65"/>
                        </a:lnTo>
                        <a:lnTo>
                          <a:pt x="23" y="61"/>
                        </a:lnTo>
                        <a:lnTo>
                          <a:pt x="23" y="65"/>
                        </a:lnTo>
                        <a:lnTo>
                          <a:pt x="20" y="65"/>
                        </a:lnTo>
                        <a:lnTo>
                          <a:pt x="16" y="61"/>
                        </a:lnTo>
                        <a:lnTo>
                          <a:pt x="16" y="65"/>
                        </a:lnTo>
                        <a:lnTo>
                          <a:pt x="12" y="65"/>
                        </a:lnTo>
                        <a:lnTo>
                          <a:pt x="12" y="69"/>
                        </a:lnTo>
                        <a:lnTo>
                          <a:pt x="8" y="69"/>
                        </a:lnTo>
                        <a:lnTo>
                          <a:pt x="4" y="69"/>
                        </a:lnTo>
                        <a:lnTo>
                          <a:pt x="0" y="69"/>
                        </a:lnTo>
                        <a:lnTo>
                          <a:pt x="0" y="65"/>
                        </a:lnTo>
                        <a:lnTo>
                          <a:pt x="0" y="61"/>
                        </a:lnTo>
                        <a:lnTo>
                          <a:pt x="0" y="57"/>
                        </a:lnTo>
                        <a:lnTo>
                          <a:pt x="4" y="57"/>
                        </a:lnTo>
                        <a:lnTo>
                          <a:pt x="4" y="53"/>
                        </a:lnTo>
                        <a:lnTo>
                          <a:pt x="8" y="53"/>
                        </a:lnTo>
                        <a:lnTo>
                          <a:pt x="8" y="49"/>
                        </a:lnTo>
                        <a:lnTo>
                          <a:pt x="8" y="45"/>
                        </a:lnTo>
                        <a:lnTo>
                          <a:pt x="8" y="41"/>
                        </a:lnTo>
                        <a:lnTo>
                          <a:pt x="8" y="37"/>
                        </a:lnTo>
                        <a:lnTo>
                          <a:pt x="12" y="37"/>
                        </a:lnTo>
                        <a:lnTo>
                          <a:pt x="12" y="33"/>
                        </a:lnTo>
                        <a:lnTo>
                          <a:pt x="12" y="29"/>
                        </a:lnTo>
                        <a:lnTo>
                          <a:pt x="16" y="29"/>
                        </a:lnTo>
                        <a:lnTo>
                          <a:pt x="20" y="29"/>
                        </a:lnTo>
                        <a:lnTo>
                          <a:pt x="20" y="25"/>
                        </a:lnTo>
                        <a:lnTo>
                          <a:pt x="23" y="25"/>
                        </a:lnTo>
                        <a:lnTo>
                          <a:pt x="23" y="21"/>
                        </a:lnTo>
                        <a:lnTo>
                          <a:pt x="23" y="16"/>
                        </a:lnTo>
                        <a:lnTo>
                          <a:pt x="23" y="12"/>
                        </a:lnTo>
                        <a:lnTo>
                          <a:pt x="20" y="12"/>
                        </a:lnTo>
                        <a:lnTo>
                          <a:pt x="16" y="12"/>
                        </a:lnTo>
                        <a:lnTo>
                          <a:pt x="16" y="8"/>
                        </a:lnTo>
                        <a:lnTo>
                          <a:pt x="12" y="8"/>
                        </a:lnTo>
                        <a:lnTo>
                          <a:pt x="12" y="4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FF0000"/>
                  </a:solidFill>
                  <a:ln w="3175">
                    <a:solidFill>
                      <a:sysClr val="window" lastClr="FFFFFF">
                        <a:lumMod val="65000"/>
                      </a:sys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  <p:sp>
              <p:nvSpPr>
                <p:cNvPr id="30" name="Freeform 1024">
                  <a:extLst>
                    <a:ext uri="{FF2B5EF4-FFF2-40B4-BE49-F238E27FC236}">
                      <a16:creationId xmlns:a16="http://schemas.microsoft.com/office/drawing/2014/main" id="{CC95A4CE-5386-197E-E296-995722CA271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619814" y="3863724"/>
                  <a:ext cx="142879" cy="180926"/>
                </a:xfrm>
                <a:custGeom>
                  <a:avLst/>
                  <a:gdLst>
                    <a:gd name="T0" fmla="*/ 12 w 138"/>
                    <a:gd name="T1" fmla="*/ 32 h 174"/>
                    <a:gd name="T2" fmla="*/ 12 w 138"/>
                    <a:gd name="T3" fmla="*/ 24 h 174"/>
                    <a:gd name="T4" fmla="*/ 16 w 138"/>
                    <a:gd name="T5" fmla="*/ 24 h 174"/>
                    <a:gd name="T6" fmla="*/ 27 w 138"/>
                    <a:gd name="T7" fmla="*/ 24 h 174"/>
                    <a:gd name="T8" fmla="*/ 31 w 138"/>
                    <a:gd name="T9" fmla="*/ 16 h 174"/>
                    <a:gd name="T10" fmla="*/ 42 w 138"/>
                    <a:gd name="T11" fmla="*/ 16 h 174"/>
                    <a:gd name="T12" fmla="*/ 50 w 138"/>
                    <a:gd name="T13" fmla="*/ 12 h 174"/>
                    <a:gd name="T14" fmla="*/ 54 w 138"/>
                    <a:gd name="T15" fmla="*/ 12 h 174"/>
                    <a:gd name="T16" fmla="*/ 58 w 138"/>
                    <a:gd name="T17" fmla="*/ 4 h 174"/>
                    <a:gd name="T18" fmla="*/ 65 w 138"/>
                    <a:gd name="T19" fmla="*/ 4 h 174"/>
                    <a:gd name="T20" fmla="*/ 73 w 138"/>
                    <a:gd name="T21" fmla="*/ 8 h 174"/>
                    <a:gd name="T22" fmla="*/ 77 w 138"/>
                    <a:gd name="T23" fmla="*/ 8 h 174"/>
                    <a:gd name="T24" fmla="*/ 73 w 138"/>
                    <a:gd name="T25" fmla="*/ 20 h 174"/>
                    <a:gd name="T26" fmla="*/ 77 w 138"/>
                    <a:gd name="T27" fmla="*/ 24 h 174"/>
                    <a:gd name="T28" fmla="*/ 81 w 138"/>
                    <a:gd name="T29" fmla="*/ 32 h 174"/>
                    <a:gd name="T30" fmla="*/ 85 w 138"/>
                    <a:gd name="T31" fmla="*/ 40 h 174"/>
                    <a:gd name="T32" fmla="*/ 88 w 138"/>
                    <a:gd name="T33" fmla="*/ 52 h 174"/>
                    <a:gd name="T34" fmla="*/ 92 w 138"/>
                    <a:gd name="T35" fmla="*/ 60 h 174"/>
                    <a:gd name="T36" fmla="*/ 100 w 138"/>
                    <a:gd name="T37" fmla="*/ 68 h 174"/>
                    <a:gd name="T38" fmla="*/ 104 w 138"/>
                    <a:gd name="T39" fmla="*/ 72 h 174"/>
                    <a:gd name="T40" fmla="*/ 111 w 138"/>
                    <a:gd name="T41" fmla="*/ 85 h 174"/>
                    <a:gd name="T42" fmla="*/ 111 w 138"/>
                    <a:gd name="T43" fmla="*/ 93 h 174"/>
                    <a:gd name="T44" fmla="*/ 108 w 138"/>
                    <a:gd name="T45" fmla="*/ 101 h 174"/>
                    <a:gd name="T46" fmla="*/ 119 w 138"/>
                    <a:gd name="T47" fmla="*/ 105 h 174"/>
                    <a:gd name="T48" fmla="*/ 119 w 138"/>
                    <a:gd name="T49" fmla="*/ 117 h 174"/>
                    <a:gd name="T50" fmla="*/ 119 w 138"/>
                    <a:gd name="T51" fmla="*/ 121 h 174"/>
                    <a:gd name="T52" fmla="*/ 123 w 138"/>
                    <a:gd name="T53" fmla="*/ 129 h 174"/>
                    <a:gd name="T54" fmla="*/ 123 w 138"/>
                    <a:gd name="T55" fmla="*/ 137 h 174"/>
                    <a:gd name="T56" fmla="*/ 131 w 138"/>
                    <a:gd name="T57" fmla="*/ 133 h 174"/>
                    <a:gd name="T58" fmla="*/ 131 w 138"/>
                    <a:gd name="T59" fmla="*/ 145 h 174"/>
                    <a:gd name="T60" fmla="*/ 135 w 138"/>
                    <a:gd name="T61" fmla="*/ 157 h 174"/>
                    <a:gd name="T62" fmla="*/ 138 w 138"/>
                    <a:gd name="T63" fmla="*/ 165 h 174"/>
                    <a:gd name="T64" fmla="*/ 131 w 138"/>
                    <a:gd name="T65" fmla="*/ 169 h 174"/>
                    <a:gd name="T66" fmla="*/ 127 w 138"/>
                    <a:gd name="T67" fmla="*/ 169 h 174"/>
                    <a:gd name="T68" fmla="*/ 123 w 138"/>
                    <a:gd name="T69" fmla="*/ 169 h 174"/>
                    <a:gd name="T70" fmla="*/ 119 w 138"/>
                    <a:gd name="T71" fmla="*/ 161 h 174"/>
                    <a:gd name="T72" fmla="*/ 115 w 138"/>
                    <a:gd name="T73" fmla="*/ 153 h 174"/>
                    <a:gd name="T74" fmla="*/ 111 w 138"/>
                    <a:gd name="T75" fmla="*/ 149 h 174"/>
                    <a:gd name="T76" fmla="*/ 100 w 138"/>
                    <a:gd name="T77" fmla="*/ 145 h 174"/>
                    <a:gd name="T78" fmla="*/ 100 w 138"/>
                    <a:gd name="T79" fmla="*/ 133 h 174"/>
                    <a:gd name="T80" fmla="*/ 92 w 138"/>
                    <a:gd name="T81" fmla="*/ 129 h 174"/>
                    <a:gd name="T82" fmla="*/ 85 w 138"/>
                    <a:gd name="T83" fmla="*/ 125 h 174"/>
                    <a:gd name="T84" fmla="*/ 77 w 138"/>
                    <a:gd name="T85" fmla="*/ 121 h 174"/>
                    <a:gd name="T86" fmla="*/ 69 w 138"/>
                    <a:gd name="T87" fmla="*/ 117 h 174"/>
                    <a:gd name="T88" fmla="*/ 65 w 138"/>
                    <a:gd name="T89" fmla="*/ 109 h 174"/>
                    <a:gd name="T90" fmla="*/ 62 w 138"/>
                    <a:gd name="T91" fmla="*/ 101 h 174"/>
                    <a:gd name="T92" fmla="*/ 69 w 138"/>
                    <a:gd name="T93" fmla="*/ 97 h 174"/>
                    <a:gd name="T94" fmla="*/ 65 w 138"/>
                    <a:gd name="T95" fmla="*/ 89 h 174"/>
                    <a:gd name="T96" fmla="*/ 58 w 138"/>
                    <a:gd name="T97" fmla="*/ 80 h 174"/>
                    <a:gd name="T98" fmla="*/ 46 w 138"/>
                    <a:gd name="T99" fmla="*/ 80 h 174"/>
                    <a:gd name="T100" fmla="*/ 42 w 138"/>
                    <a:gd name="T101" fmla="*/ 72 h 174"/>
                    <a:gd name="T102" fmla="*/ 42 w 138"/>
                    <a:gd name="T103" fmla="*/ 60 h 174"/>
                    <a:gd name="T104" fmla="*/ 39 w 138"/>
                    <a:gd name="T105" fmla="*/ 52 h 174"/>
                    <a:gd name="T106" fmla="*/ 31 w 138"/>
                    <a:gd name="T107" fmla="*/ 44 h 174"/>
                    <a:gd name="T108" fmla="*/ 23 w 138"/>
                    <a:gd name="T109" fmla="*/ 40 h 174"/>
                    <a:gd name="T110" fmla="*/ 16 w 138"/>
                    <a:gd name="T111" fmla="*/ 44 h 174"/>
                    <a:gd name="T112" fmla="*/ 8 w 138"/>
                    <a:gd name="T113" fmla="*/ 48 h 174"/>
                    <a:gd name="T114" fmla="*/ 0 w 138"/>
                    <a:gd name="T115" fmla="*/ 44 h 174"/>
                    <a:gd name="T116" fmla="*/ 4 w 138"/>
                    <a:gd name="T117" fmla="*/ 36 h 1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138" h="174">
                      <a:moveTo>
                        <a:pt x="4" y="32"/>
                      </a:moveTo>
                      <a:lnTo>
                        <a:pt x="8" y="32"/>
                      </a:lnTo>
                      <a:lnTo>
                        <a:pt x="12" y="32"/>
                      </a:lnTo>
                      <a:lnTo>
                        <a:pt x="12" y="28"/>
                      </a:lnTo>
                      <a:lnTo>
                        <a:pt x="16" y="28"/>
                      </a:lnTo>
                      <a:lnTo>
                        <a:pt x="12" y="24"/>
                      </a:lnTo>
                      <a:lnTo>
                        <a:pt x="12" y="20"/>
                      </a:lnTo>
                      <a:lnTo>
                        <a:pt x="16" y="20"/>
                      </a:lnTo>
                      <a:lnTo>
                        <a:pt x="16" y="24"/>
                      </a:lnTo>
                      <a:lnTo>
                        <a:pt x="19" y="24"/>
                      </a:lnTo>
                      <a:lnTo>
                        <a:pt x="23" y="24"/>
                      </a:lnTo>
                      <a:lnTo>
                        <a:pt x="27" y="24"/>
                      </a:lnTo>
                      <a:lnTo>
                        <a:pt x="27" y="20"/>
                      </a:lnTo>
                      <a:lnTo>
                        <a:pt x="31" y="20"/>
                      </a:lnTo>
                      <a:lnTo>
                        <a:pt x="31" y="16"/>
                      </a:lnTo>
                      <a:lnTo>
                        <a:pt x="35" y="16"/>
                      </a:lnTo>
                      <a:lnTo>
                        <a:pt x="39" y="16"/>
                      </a:lnTo>
                      <a:lnTo>
                        <a:pt x="42" y="16"/>
                      </a:lnTo>
                      <a:lnTo>
                        <a:pt x="46" y="16"/>
                      </a:lnTo>
                      <a:lnTo>
                        <a:pt x="46" y="12"/>
                      </a:lnTo>
                      <a:lnTo>
                        <a:pt x="50" y="12"/>
                      </a:lnTo>
                      <a:lnTo>
                        <a:pt x="50" y="8"/>
                      </a:lnTo>
                      <a:lnTo>
                        <a:pt x="54" y="8"/>
                      </a:lnTo>
                      <a:lnTo>
                        <a:pt x="54" y="12"/>
                      </a:lnTo>
                      <a:lnTo>
                        <a:pt x="54" y="8"/>
                      </a:lnTo>
                      <a:lnTo>
                        <a:pt x="58" y="8"/>
                      </a:lnTo>
                      <a:lnTo>
                        <a:pt x="58" y="4"/>
                      </a:lnTo>
                      <a:lnTo>
                        <a:pt x="62" y="4"/>
                      </a:lnTo>
                      <a:lnTo>
                        <a:pt x="65" y="0"/>
                      </a:lnTo>
                      <a:lnTo>
                        <a:pt x="65" y="4"/>
                      </a:lnTo>
                      <a:lnTo>
                        <a:pt x="69" y="4"/>
                      </a:lnTo>
                      <a:lnTo>
                        <a:pt x="73" y="4"/>
                      </a:lnTo>
                      <a:lnTo>
                        <a:pt x="73" y="8"/>
                      </a:lnTo>
                      <a:lnTo>
                        <a:pt x="73" y="4"/>
                      </a:lnTo>
                      <a:lnTo>
                        <a:pt x="77" y="4"/>
                      </a:lnTo>
                      <a:lnTo>
                        <a:pt x="77" y="8"/>
                      </a:lnTo>
                      <a:lnTo>
                        <a:pt x="77" y="12"/>
                      </a:lnTo>
                      <a:lnTo>
                        <a:pt x="77" y="16"/>
                      </a:lnTo>
                      <a:lnTo>
                        <a:pt x="73" y="20"/>
                      </a:lnTo>
                      <a:lnTo>
                        <a:pt x="77" y="20"/>
                      </a:lnTo>
                      <a:lnTo>
                        <a:pt x="73" y="24"/>
                      </a:lnTo>
                      <a:lnTo>
                        <a:pt x="77" y="24"/>
                      </a:lnTo>
                      <a:lnTo>
                        <a:pt x="77" y="28"/>
                      </a:lnTo>
                      <a:lnTo>
                        <a:pt x="77" y="32"/>
                      </a:lnTo>
                      <a:lnTo>
                        <a:pt x="81" y="32"/>
                      </a:lnTo>
                      <a:lnTo>
                        <a:pt x="81" y="36"/>
                      </a:lnTo>
                      <a:lnTo>
                        <a:pt x="81" y="40"/>
                      </a:lnTo>
                      <a:lnTo>
                        <a:pt x="85" y="40"/>
                      </a:lnTo>
                      <a:lnTo>
                        <a:pt x="85" y="44"/>
                      </a:lnTo>
                      <a:lnTo>
                        <a:pt x="88" y="48"/>
                      </a:lnTo>
                      <a:lnTo>
                        <a:pt x="88" y="52"/>
                      </a:lnTo>
                      <a:lnTo>
                        <a:pt x="92" y="52"/>
                      </a:lnTo>
                      <a:lnTo>
                        <a:pt x="92" y="56"/>
                      </a:lnTo>
                      <a:lnTo>
                        <a:pt x="92" y="60"/>
                      </a:lnTo>
                      <a:lnTo>
                        <a:pt x="96" y="60"/>
                      </a:lnTo>
                      <a:lnTo>
                        <a:pt x="100" y="64"/>
                      </a:lnTo>
                      <a:lnTo>
                        <a:pt x="100" y="68"/>
                      </a:lnTo>
                      <a:lnTo>
                        <a:pt x="104" y="64"/>
                      </a:lnTo>
                      <a:lnTo>
                        <a:pt x="104" y="68"/>
                      </a:lnTo>
                      <a:lnTo>
                        <a:pt x="104" y="72"/>
                      </a:lnTo>
                      <a:lnTo>
                        <a:pt x="108" y="76"/>
                      </a:lnTo>
                      <a:lnTo>
                        <a:pt x="111" y="80"/>
                      </a:lnTo>
                      <a:lnTo>
                        <a:pt x="111" y="85"/>
                      </a:lnTo>
                      <a:lnTo>
                        <a:pt x="108" y="85"/>
                      </a:lnTo>
                      <a:lnTo>
                        <a:pt x="108" y="89"/>
                      </a:lnTo>
                      <a:lnTo>
                        <a:pt x="111" y="93"/>
                      </a:lnTo>
                      <a:lnTo>
                        <a:pt x="111" y="97"/>
                      </a:lnTo>
                      <a:lnTo>
                        <a:pt x="108" y="97"/>
                      </a:lnTo>
                      <a:lnTo>
                        <a:pt x="108" y="101"/>
                      </a:lnTo>
                      <a:lnTo>
                        <a:pt x="111" y="101"/>
                      </a:lnTo>
                      <a:lnTo>
                        <a:pt x="115" y="101"/>
                      </a:lnTo>
                      <a:lnTo>
                        <a:pt x="119" y="105"/>
                      </a:lnTo>
                      <a:lnTo>
                        <a:pt x="119" y="109"/>
                      </a:lnTo>
                      <a:lnTo>
                        <a:pt x="119" y="113"/>
                      </a:lnTo>
                      <a:lnTo>
                        <a:pt x="119" y="117"/>
                      </a:lnTo>
                      <a:lnTo>
                        <a:pt x="123" y="117"/>
                      </a:lnTo>
                      <a:lnTo>
                        <a:pt x="119" y="117"/>
                      </a:lnTo>
                      <a:lnTo>
                        <a:pt x="119" y="121"/>
                      </a:lnTo>
                      <a:lnTo>
                        <a:pt x="123" y="121"/>
                      </a:lnTo>
                      <a:lnTo>
                        <a:pt x="123" y="125"/>
                      </a:lnTo>
                      <a:lnTo>
                        <a:pt x="123" y="129"/>
                      </a:lnTo>
                      <a:lnTo>
                        <a:pt x="123" y="133"/>
                      </a:lnTo>
                      <a:lnTo>
                        <a:pt x="127" y="133"/>
                      </a:lnTo>
                      <a:lnTo>
                        <a:pt x="123" y="137"/>
                      </a:lnTo>
                      <a:lnTo>
                        <a:pt x="127" y="137"/>
                      </a:lnTo>
                      <a:lnTo>
                        <a:pt x="127" y="133"/>
                      </a:lnTo>
                      <a:lnTo>
                        <a:pt x="131" y="133"/>
                      </a:lnTo>
                      <a:lnTo>
                        <a:pt x="131" y="137"/>
                      </a:lnTo>
                      <a:lnTo>
                        <a:pt x="131" y="141"/>
                      </a:lnTo>
                      <a:lnTo>
                        <a:pt x="131" y="145"/>
                      </a:lnTo>
                      <a:lnTo>
                        <a:pt x="131" y="149"/>
                      </a:lnTo>
                      <a:lnTo>
                        <a:pt x="131" y="153"/>
                      </a:lnTo>
                      <a:lnTo>
                        <a:pt x="135" y="157"/>
                      </a:lnTo>
                      <a:lnTo>
                        <a:pt x="138" y="157"/>
                      </a:lnTo>
                      <a:lnTo>
                        <a:pt x="138" y="161"/>
                      </a:lnTo>
                      <a:lnTo>
                        <a:pt x="138" y="165"/>
                      </a:lnTo>
                      <a:lnTo>
                        <a:pt x="135" y="165"/>
                      </a:lnTo>
                      <a:lnTo>
                        <a:pt x="131" y="165"/>
                      </a:lnTo>
                      <a:lnTo>
                        <a:pt x="131" y="169"/>
                      </a:lnTo>
                      <a:lnTo>
                        <a:pt x="127" y="169"/>
                      </a:lnTo>
                      <a:lnTo>
                        <a:pt x="127" y="174"/>
                      </a:lnTo>
                      <a:lnTo>
                        <a:pt x="127" y="169"/>
                      </a:lnTo>
                      <a:lnTo>
                        <a:pt x="127" y="174"/>
                      </a:lnTo>
                      <a:lnTo>
                        <a:pt x="127" y="169"/>
                      </a:lnTo>
                      <a:lnTo>
                        <a:pt x="123" y="169"/>
                      </a:lnTo>
                      <a:lnTo>
                        <a:pt x="123" y="165"/>
                      </a:lnTo>
                      <a:lnTo>
                        <a:pt x="119" y="165"/>
                      </a:lnTo>
                      <a:lnTo>
                        <a:pt x="119" y="161"/>
                      </a:lnTo>
                      <a:lnTo>
                        <a:pt x="115" y="161"/>
                      </a:lnTo>
                      <a:lnTo>
                        <a:pt x="115" y="157"/>
                      </a:lnTo>
                      <a:lnTo>
                        <a:pt x="115" y="153"/>
                      </a:lnTo>
                      <a:lnTo>
                        <a:pt x="111" y="153"/>
                      </a:lnTo>
                      <a:lnTo>
                        <a:pt x="108" y="149"/>
                      </a:lnTo>
                      <a:lnTo>
                        <a:pt x="111" y="149"/>
                      </a:lnTo>
                      <a:lnTo>
                        <a:pt x="108" y="145"/>
                      </a:lnTo>
                      <a:lnTo>
                        <a:pt x="104" y="145"/>
                      </a:lnTo>
                      <a:lnTo>
                        <a:pt x="100" y="145"/>
                      </a:lnTo>
                      <a:lnTo>
                        <a:pt x="100" y="141"/>
                      </a:lnTo>
                      <a:lnTo>
                        <a:pt x="100" y="137"/>
                      </a:lnTo>
                      <a:lnTo>
                        <a:pt x="100" y="133"/>
                      </a:lnTo>
                      <a:lnTo>
                        <a:pt x="96" y="133"/>
                      </a:lnTo>
                      <a:lnTo>
                        <a:pt x="92" y="133"/>
                      </a:lnTo>
                      <a:lnTo>
                        <a:pt x="92" y="129"/>
                      </a:lnTo>
                      <a:lnTo>
                        <a:pt x="88" y="129"/>
                      </a:lnTo>
                      <a:lnTo>
                        <a:pt x="85" y="129"/>
                      </a:lnTo>
                      <a:lnTo>
                        <a:pt x="85" y="125"/>
                      </a:lnTo>
                      <a:lnTo>
                        <a:pt x="81" y="125"/>
                      </a:lnTo>
                      <a:lnTo>
                        <a:pt x="77" y="125"/>
                      </a:lnTo>
                      <a:lnTo>
                        <a:pt x="77" y="121"/>
                      </a:lnTo>
                      <a:lnTo>
                        <a:pt x="73" y="121"/>
                      </a:lnTo>
                      <a:lnTo>
                        <a:pt x="73" y="117"/>
                      </a:lnTo>
                      <a:lnTo>
                        <a:pt x="69" y="117"/>
                      </a:lnTo>
                      <a:lnTo>
                        <a:pt x="65" y="117"/>
                      </a:lnTo>
                      <a:lnTo>
                        <a:pt x="65" y="113"/>
                      </a:lnTo>
                      <a:lnTo>
                        <a:pt x="65" y="109"/>
                      </a:lnTo>
                      <a:lnTo>
                        <a:pt x="65" y="105"/>
                      </a:lnTo>
                      <a:lnTo>
                        <a:pt x="62" y="105"/>
                      </a:lnTo>
                      <a:lnTo>
                        <a:pt x="62" y="101"/>
                      </a:lnTo>
                      <a:lnTo>
                        <a:pt x="65" y="101"/>
                      </a:lnTo>
                      <a:lnTo>
                        <a:pt x="65" y="97"/>
                      </a:lnTo>
                      <a:lnTo>
                        <a:pt x="69" y="97"/>
                      </a:lnTo>
                      <a:lnTo>
                        <a:pt x="69" y="93"/>
                      </a:lnTo>
                      <a:lnTo>
                        <a:pt x="65" y="93"/>
                      </a:lnTo>
                      <a:lnTo>
                        <a:pt x="65" y="89"/>
                      </a:lnTo>
                      <a:lnTo>
                        <a:pt x="62" y="85"/>
                      </a:lnTo>
                      <a:lnTo>
                        <a:pt x="58" y="85"/>
                      </a:lnTo>
                      <a:lnTo>
                        <a:pt x="58" y="80"/>
                      </a:lnTo>
                      <a:lnTo>
                        <a:pt x="54" y="80"/>
                      </a:lnTo>
                      <a:lnTo>
                        <a:pt x="50" y="80"/>
                      </a:lnTo>
                      <a:lnTo>
                        <a:pt x="46" y="80"/>
                      </a:lnTo>
                      <a:lnTo>
                        <a:pt x="46" y="76"/>
                      </a:lnTo>
                      <a:lnTo>
                        <a:pt x="46" y="72"/>
                      </a:lnTo>
                      <a:lnTo>
                        <a:pt x="42" y="72"/>
                      </a:lnTo>
                      <a:lnTo>
                        <a:pt x="42" y="68"/>
                      </a:lnTo>
                      <a:lnTo>
                        <a:pt x="42" y="64"/>
                      </a:lnTo>
                      <a:lnTo>
                        <a:pt x="42" y="60"/>
                      </a:lnTo>
                      <a:lnTo>
                        <a:pt x="42" y="56"/>
                      </a:lnTo>
                      <a:lnTo>
                        <a:pt x="42" y="52"/>
                      </a:lnTo>
                      <a:lnTo>
                        <a:pt x="39" y="52"/>
                      </a:lnTo>
                      <a:lnTo>
                        <a:pt x="39" y="48"/>
                      </a:lnTo>
                      <a:lnTo>
                        <a:pt x="35" y="44"/>
                      </a:lnTo>
                      <a:lnTo>
                        <a:pt x="31" y="44"/>
                      </a:lnTo>
                      <a:lnTo>
                        <a:pt x="31" y="40"/>
                      </a:lnTo>
                      <a:lnTo>
                        <a:pt x="27" y="40"/>
                      </a:lnTo>
                      <a:lnTo>
                        <a:pt x="23" y="40"/>
                      </a:lnTo>
                      <a:lnTo>
                        <a:pt x="19" y="40"/>
                      </a:lnTo>
                      <a:lnTo>
                        <a:pt x="16" y="40"/>
                      </a:lnTo>
                      <a:lnTo>
                        <a:pt x="16" y="44"/>
                      </a:lnTo>
                      <a:lnTo>
                        <a:pt x="12" y="44"/>
                      </a:lnTo>
                      <a:lnTo>
                        <a:pt x="8" y="44"/>
                      </a:lnTo>
                      <a:lnTo>
                        <a:pt x="8" y="48"/>
                      </a:lnTo>
                      <a:lnTo>
                        <a:pt x="4" y="48"/>
                      </a:lnTo>
                      <a:lnTo>
                        <a:pt x="0" y="48"/>
                      </a:lnTo>
                      <a:lnTo>
                        <a:pt x="0" y="44"/>
                      </a:lnTo>
                      <a:lnTo>
                        <a:pt x="0" y="40"/>
                      </a:lnTo>
                      <a:lnTo>
                        <a:pt x="0" y="36"/>
                      </a:lnTo>
                      <a:lnTo>
                        <a:pt x="4" y="36"/>
                      </a:lnTo>
                      <a:lnTo>
                        <a:pt x="4" y="32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 w="3175">
                  <a:solidFill>
                    <a:sysClr val="window" lastClr="FFFFFF">
                      <a:lumMod val="65000"/>
                    </a:sysClr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s-PE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" name="Freeform 1025">
                  <a:extLst>
                    <a:ext uri="{FF2B5EF4-FFF2-40B4-BE49-F238E27FC236}">
                      <a16:creationId xmlns:a16="http://schemas.microsoft.com/office/drawing/2014/main" id="{86C162A0-22AB-1F94-AA05-FCA58B9B32B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445183" y="3866898"/>
                  <a:ext cx="87315" cy="42851"/>
                </a:xfrm>
                <a:custGeom>
                  <a:avLst/>
                  <a:gdLst>
                    <a:gd name="T0" fmla="*/ 65 w 84"/>
                    <a:gd name="T1" fmla="*/ 20 h 40"/>
                    <a:gd name="T2" fmla="*/ 65 w 84"/>
                    <a:gd name="T3" fmla="*/ 24 h 40"/>
                    <a:gd name="T4" fmla="*/ 69 w 84"/>
                    <a:gd name="T5" fmla="*/ 20 h 40"/>
                    <a:gd name="T6" fmla="*/ 69 w 84"/>
                    <a:gd name="T7" fmla="*/ 24 h 40"/>
                    <a:gd name="T8" fmla="*/ 72 w 84"/>
                    <a:gd name="T9" fmla="*/ 24 h 40"/>
                    <a:gd name="T10" fmla="*/ 72 w 84"/>
                    <a:gd name="T11" fmla="*/ 28 h 40"/>
                    <a:gd name="T12" fmla="*/ 76 w 84"/>
                    <a:gd name="T13" fmla="*/ 28 h 40"/>
                    <a:gd name="T14" fmla="*/ 80 w 84"/>
                    <a:gd name="T15" fmla="*/ 28 h 40"/>
                    <a:gd name="T16" fmla="*/ 80 w 84"/>
                    <a:gd name="T17" fmla="*/ 32 h 40"/>
                    <a:gd name="T18" fmla="*/ 80 w 84"/>
                    <a:gd name="T19" fmla="*/ 36 h 40"/>
                    <a:gd name="T20" fmla="*/ 84 w 84"/>
                    <a:gd name="T21" fmla="*/ 36 h 40"/>
                    <a:gd name="T22" fmla="*/ 80 w 84"/>
                    <a:gd name="T23" fmla="*/ 36 h 40"/>
                    <a:gd name="T24" fmla="*/ 80 w 84"/>
                    <a:gd name="T25" fmla="*/ 40 h 40"/>
                    <a:gd name="T26" fmla="*/ 69 w 84"/>
                    <a:gd name="T27" fmla="*/ 36 h 40"/>
                    <a:gd name="T28" fmla="*/ 49 w 84"/>
                    <a:gd name="T29" fmla="*/ 32 h 40"/>
                    <a:gd name="T30" fmla="*/ 26 w 84"/>
                    <a:gd name="T31" fmla="*/ 32 h 40"/>
                    <a:gd name="T32" fmla="*/ 11 w 84"/>
                    <a:gd name="T33" fmla="*/ 24 h 40"/>
                    <a:gd name="T34" fmla="*/ 3 w 84"/>
                    <a:gd name="T35" fmla="*/ 20 h 40"/>
                    <a:gd name="T36" fmla="*/ 0 w 84"/>
                    <a:gd name="T37" fmla="*/ 20 h 40"/>
                    <a:gd name="T38" fmla="*/ 3 w 84"/>
                    <a:gd name="T39" fmla="*/ 20 h 40"/>
                    <a:gd name="T40" fmla="*/ 3 w 84"/>
                    <a:gd name="T41" fmla="*/ 16 h 40"/>
                    <a:gd name="T42" fmla="*/ 7 w 84"/>
                    <a:gd name="T43" fmla="*/ 16 h 40"/>
                    <a:gd name="T44" fmla="*/ 7 w 84"/>
                    <a:gd name="T45" fmla="*/ 12 h 40"/>
                    <a:gd name="T46" fmla="*/ 11 w 84"/>
                    <a:gd name="T47" fmla="*/ 12 h 40"/>
                    <a:gd name="T48" fmla="*/ 15 w 84"/>
                    <a:gd name="T49" fmla="*/ 8 h 40"/>
                    <a:gd name="T50" fmla="*/ 11 w 84"/>
                    <a:gd name="T51" fmla="*/ 8 h 40"/>
                    <a:gd name="T52" fmla="*/ 15 w 84"/>
                    <a:gd name="T53" fmla="*/ 8 h 40"/>
                    <a:gd name="T54" fmla="*/ 15 w 84"/>
                    <a:gd name="T55" fmla="*/ 4 h 40"/>
                    <a:gd name="T56" fmla="*/ 19 w 84"/>
                    <a:gd name="T57" fmla="*/ 4 h 40"/>
                    <a:gd name="T58" fmla="*/ 19 w 84"/>
                    <a:gd name="T59" fmla="*/ 0 h 40"/>
                    <a:gd name="T60" fmla="*/ 19 w 84"/>
                    <a:gd name="T61" fmla="*/ 4 h 40"/>
                    <a:gd name="T62" fmla="*/ 23 w 84"/>
                    <a:gd name="T63" fmla="*/ 4 h 40"/>
                    <a:gd name="T64" fmla="*/ 26 w 84"/>
                    <a:gd name="T65" fmla="*/ 4 h 40"/>
                    <a:gd name="T66" fmla="*/ 30 w 84"/>
                    <a:gd name="T67" fmla="*/ 4 h 40"/>
                    <a:gd name="T68" fmla="*/ 30 w 84"/>
                    <a:gd name="T69" fmla="*/ 8 h 40"/>
                    <a:gd name="T70" fmla="*/ 34 w 84"/>
                    <a:gd name="T71" fmla="*/ 8 h 40"/>
                    <a:gd name="T72" fmla="*/ 38 w 84"/>
                    <a:gd name="T73" fmla="*/ 8 h 40"/>
                    <a:gd name="T74" fmla="*/ 38 w 84"/>
                    <a:gd name="T75" fmla="*/ 12 h 40"/>
                    <a:gd name="T76" fmla="*/ 42 w 84"/>
                    <a:gd name="T77" fmla="*/ 12 h 40"/>
                    <a:gd name="T78" fmla="*/ 46 w 84"/>
                    <a:gd name="T79" fmla="*/ 12 h 40"/>
                    <a:gd name="T80" fmla="*/ 49 w 84"/>
                    <a:gd name="T81" fmla="*/ 12 h 40"/>
                    <a:gd name="T82" fmla="*/ 49 w 84"/>
                    <a:gd name="T83" fmla="*/ 16 h 40"/>
                    <a:gd name="T84" fmla="*/ 53 w 84"/>
                    <a:gd name="T85" fmla="*/ 16 h 40"/>
                    <a:gd name="T86" fmla="*/ 53 w 84"/>
                    <a:gd name="T87" fmla="*/ 20 h 40"/>
                    <a:gd name="T88" fmla="*/ 53 w 84"/>
                    <a:gd name="T89" fmla="*/ 24 h 40"/>
                    <a:gd name="T90" fmla="*/ 57 w 84"/>
                    <a:gd name="T91" fmla="*/ 24 h 40"/>
                    <a:gd name="T92" fmla="*/ 61 w 84"/>
                    <a:gd name="T93" fmla="*/ 24 h 40"/>
                    <a:gd name="T94" fmla="*/ 61 w 84"/>
                    <a:gd name="T95" fmla="*/ 20 h 40"/>
                    <a:gd name="T96" fmla="*/ 61 w 84"/>
                    <a:gd name="T97" fmla="*/ 24 h 40"/>
                    <a:gd name="T98" fmla="*/ 61 w 84"/>
                    <a:gd name="T99" fmla="*/ 20 h 40"/>
                    <a:gd name="T100" fmla="*/ 65 w 84"/>
                    <a:gd name="T101" fmla="*/ 20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84" h="40">
                      <a:moveTo>
                        <a:pt x="65" y="20"/>
                      </a:moveTo>
                      <a:lnTo>
                        <a:pt x="65" y="24"/>
                      </a:lnTo>
                      <a:lnTo>
                        <a:pt x="69" y="20"/>
                      </a:lnTo>
                      <a:lnTo>
                        <a:pt x="69" y="24"/>
                      </a:lnTo>
                      <a:lnTo>
                        <a:pt x="72" y="24"/>
                      </a:lnTo>
                      <a:lnTo>
                        <a:pt x="72" y="28"/>
                      </a:lnTo>
                      <a:lnTo>
                        <a:pt x="76" y="28"/>
                      </a:lnTo>
                      <a:lnTo>
                        <a:pt x="80" y="28"/>
                      </a:lnTo>
                      <a:lnTo>
                        <a:pt x="80" y="32"/>
                      </a:lnTo>
                      <a:lnTo>
                        <a:pt x="80" y="36"/>
                      </a:lnTo>
                      <a:lnTo>
                        <a:pt x="84" y="36"/>
                      </a:lnTo>
                      <a:lnTo>
                        <a:pt x="80" y="36"/>
                      </a:lnTo>
                      <a:lnTo>
                        <a:pt x="80" y="40"/>
                      </a:lnTo>
                      <a:lnTo>
                        <a:pt x="69" y="36"/>
                      </a:lnTo>
                      <a:lnTo>
                        <a:pt x="49" y="32"/>
                      </a:lnTo>
                      <a:lnTo>
                        <a:pt x="26" y="32"/>
                      </a:lnTo>
                      <a:lnTo>
                        <a:pt x="11" y="24"/>
                      </a:lnTo>
                      <a:lnTo>
                        <a:pt x="3" y="20"/>
                      </a:lnTo>
                      <a:lnTo>
                        <a:pt x="0" y="20"/>
                      </a:lnTo>
                      <a:lnTo>
                        <a:pt x="3" y="20"/>
                      </a:lnTo>
                      <a:lnTo>
                        <a:pt x="3" y="16"/>
                      </a:lnTo>
                      <a:lnTo>
                        <a:pt x="7" y="16"/>
                      </a:lnTo>
                      <a:lnTo>
                        <a:pt x="7" y="12"/>
                      </a:lnTo>
                      <a:lnTo>
                        <a:pt x="11" y="12"/>
                      </a:lnTo>
                      <a:lnTo>
                        <a:pt x="15" y="8"/>
                      </a:lnTo>
                      <a:lnTo>
                        <a:pt x="11" y="8"/>
                      </a:lnTo>
                      <a:lnTo>
                        <a:pt x="15" y="8"/>
                      </a:lnTo>
                      <a:lnTo>
                        <a:pt x="15" y="4"/>
                      </a:lnTo>
                      <a:lnTo>
                        <a:pt x="19" y="4"/>
                      </a:lnTo>
                      <a:lnTo>
                        <a:pt x="19" y="0"/>
                      </a:lnTo>
                      <a:lnTo>
                        <a:pt x="19" y="4"/>
                      </a:lnTo>
                      <a:lnTo>
                        <a:pt x="23" y="4"/>
                      </a:lnTo>
                      <a:lnTo>
                        <a:pt x="26" y="4"/>
                      </a:lnTo>
                      <a:lnTo>
                        <a:pt x="30" y="4"/>
                      </a:lnTo>
                      <a:lnTo>
                        <a:pt x="30" y="8"/>
                      </a:lnTo>
                      <a:lnTo>
                        <a:pt x="34" y="8"/>
                      </a:lnTo>
                      <a:lnTo>
                        <a:pt x="38" y="8"/>
                      </a:lnTo>
                      <a:lnTo>
                        <a:pt x="38" y="12"/>
                      </a:lnTo>
                      <a:lnTo>
                        <a:pt x="42" y="12"/>
                      </a:lnTo>
                      <a:lnTo>
                        <a:pt x="46" y="12"/>
                      </a:lnTo>
                      <a:lnTo>
                        <a:pt x="49" y="12"/>
                      </a:lnTo>
                      <a:lnTo>
                        <a:pt x="49" y="16"/>
                      </a:lnTo>
                      <a:lnTo>
                        <a:pt x="53" y="16"/>
                      </a:lnTo>
                      <a:lnTo>
                        <a:pt x="53" y="20"/>
                      </a:lnTo>
                      <a:lnTo>
                        <a:pt x="53" y="24"/>
                      </a:lnTo>
                      <a:lnTo>
                        <a:pt x="57" y="24"/>
                      </a:lnTo>
                      <a:lnTo>
                        <a:pt x="61" y="24"/>
                      </a:lnTo>
                      <a:lnTo>
                        <a:pt x="61" y="20"/>
                      </a:lnTo>
                      <a:lnTo>
                        <a:pt x="61" y="24"/>
                      </a:lnTo>
                      <a:lnTo>
                        <a:pt x="61" y="20"/>
                      </a:lnTo>
                      <a:lnTo>
                        <a:pt x="65" y="20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 w="3175">
                  <a:solidFill>
                    <a:sysClr val="window" lastClr="FFFFFF">
                      <a:lumMod val="65000"/>
                    </a:sysClr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s-PE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" name="Freeform 1026">
                  <a:extLst>
                    <a:ext uri="{FF2B5EF4-FFF2-40B4-BE49-F238E27FC236}">
                      <a16:creationId xmlns:a16="http://schemas.microsoft.com/office/drawing/2014/main" id="{B631A018-052F-7140-6DE4-E6E3DB91133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96000" y="3892291"/>
                  <a:ext cx="26989" cy="25393"/>
                </a:xfrm>
                <a:custGeom>
                  <a:avLst/>
                  <a:gdLst>
                    <a:gd name="T0" fmla="*/ 4 w 27"/>
                    <a:gd name="T1" fmla="*/ 8 h 24"/>
                    <a:gd name="T2" fmla="*/ 4 w 27"/>
                    <a:gd name="T3" fmla="*/ 4 h 24"/>
                    <a:gd name="T4" fmla="*/ 8 w 27"/>
                    <a:gd name="T5" fmla="*/ 4 h 24"/>
                    <a:gd name="T6" fmla="*/ 12 w 27"/>
                    <a:gd name="T7" fmla="*/ 4 h 24"/>
                    <a:gd name="T8" fmla="*/ 12 w 27"/>
                    <a:gd name="T9" fmla="*/ 0 h 24"/>
                    <a:gd name="T10" fmla="*/ 16 w 27"/>
                    <a:gd name="T11" fmla="*/ 0 h 24"/>
                    <a:gd name="T12" fmla="*/ 19 w 27"/>
                    <a:gd name="T13" fmla="*/ 0 h 24"/>
                    <a:gd name="T14" fmla="*/ 23 w 27"/>
                    <a:gd name="T15" fmla="*/ 0 h 24"/>
                    <a:gd name="T16" fmla="*/ 23 w 27"/>
                    <a:gd name="T17" fmla="*/ 4 h 24"/>
                    <a:gd name="T18" fmla="*/ 27 w 27"/>
                    <a:gd name="T19" fmla="*/ 4 h 24"/>
                    <a:gd name="T20" fmla="*/ 27 w 27"/>
                    <a:gd name="T21" fmla="*/ 8 h 24"/>
                    <a:gd name="T22" fmla="*/ 23 w 27"/>
                    <a:gd name="T23" fmla="*/ 8 h 24"/>
                    <a:gd name="T24" fmla="*/ 23 w 27"/>
                    <a:gd name="T25" fmla="*/ 12 h 24"/>
                    <a:gd name="T26" fmla="*/ 23 w 27"/>
                    <a:gd name="T27" fmla="*/ 16 h 24"/>
                    <a:gd name="T28" fmla="*/ 23 w 27"/>
                    <a:gd name="T29" fmla="*/ 20 h 24"/>
                    <a:gd name="T30" fmla="*/ 19 w 27"/>
                    <a:gd name="T31" fmla="*/ 20 h 24"/>
                    <a:gd name="T32" fmla="*/ 19 w 27"/>
                    <a:gd name="T33" fmla="*/ 24 h 24"/>
                    <a:gd name="T34" fmla="*/ 19 w 27"/>
                    <a:gd name="T35" fmla="*/ 20 h 24"/>
                    <a:gd name="T36" fmla="*/ 16 w 27"/>
                    <a:gd name="T37" fmla="*/ 20 h 24"/>
                    <a:gd name="T38" fmla="*/ 12 w 27"/>
                    <a:gd name="T39" fmla="*/ 20 h 24"/>
                    <a:gd name="T40" fmla="*/ 8 w 27"/>
                    <a:gd name="T41" fmla="*/ 20 h 24"/>
                    <a:gd name="T42" fmla="*/ 8 w 27"/>
                    <a:gd name="T43" fmla="*/ 16 h 24"/>
                    <a:gd name="T44" fmla="*/ 4 w 27"/>
                    <a:gd name="T45" fmla="*/ 16 h 24"/>
                    <a:gd name="T46" fmla="*/ 4 w 27"/>
                    <a:gd name="T47" fmla="*/ 12 h 24"/>
                    <a:gd name="T48" fmla="*/ 0 w 27"/>
                    <a:gd name="T49" fmla="*/ 12 h 24"/>
                    <a:gd name="T50" fmla="*/ 4 w 27"/>
                    <a:gd name="T51" fmla="*/ 12 h 24"/>
                    <a:gd name="T52" fmla="*/ 4 w 27"/>
                    <a:gd name="T53" fmla="*/ 8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27" h="24">
                      <a:moveTo>
                        <a:pt x="4" y="8"/>
                      </a:moveTo>
                      <a:lnTo>
                        <a:pt x="4" y="4"/>
                      </a:lnTo>
                      <a:lnTo>
                        <a:pt x="8" y="4"/>
                      </a:lnTo>
                      <a:lnTo>
                        <a:pt x="12" y="4"/>
                      </a:lnTo>
                      <a:lnTo>
                        <a:pt x="12" y="0"/>
                      </a:lnTo>
                      <a:lnTo>
                        <a:pt x="16" y="0"/>
                      </a:lnTo>
                      <a:lnTo>
                        <a:pt x="19" y="0"/>
                      </a:lnTo>
                      <a:lnTo>
                        <a:pt x="23" y="0"/>
                      </a:lnTo>
                      <a:lnTo>
                        <a:pt x="23" y="4"/>
                      </a:lnTo>
                      <a:lnTo>
                        <a:pt x="27" y="4"/>
                      </a:lnTo>
                      <a:lnTo>
                        <a:pt x="27" y="8"/>
                      </a:lnTo>
                      <a:lnTo>
                        <a:pt x="23" y="8"/>
                      </a:lnTo>
                      <a:lnTo>
                        <a:pt x="23" y="12"/>
                      </a:lnTo>
                      <a:lnTo>
                        <a:pt x="23" y="16"/>
                      </a:lnTo>
                      <a:lnTo>
                        <a:pt x="23" y="20"/>
                      </a:lnTo>
                      <a:lnTo>
                        <a:pt x="19" y="20"/>
                      </a:lnTo>
                      <a:lnTo>
                        <a:pt x="19" y="24"/>
                      </a:lnTo>
                      <a:lnTo>
                        <a:pt x="19" y="20"/>
                      </a:lnTo>
                      <a:lnTo>
                        <a:pt x="16" y="20"/>
                      </a:lnTo>
                      <a:lnTo>
                        <a:pt x="12" y="20"/>
                      </a:lnTo>
                      <a:lnTo>
                        <a:pt x="8" y="20"/>
                      </a:lnTo>
                      <a:lnTo>
                        <a:pt x="8" y="16"/>
                      </a:lnTo>
                      <a:lnTo>
                        <a:pt x="4" y="16"/>
                      </a:lnTo>
                      <a:lnTo>
                        <a:pt x="4" y="12"/>
                      </a:lnTo>
                      <a:lnTo>
                        <a:pt x="0" y="12"/>
                      </a:lnTo>
                      <a:lnTo>
                        <a:pt x="4" y="12"/>
                      </a:lnTo>
                      <a:lnTo>
                        <a:pt x="4" y="8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 w="3175">
                  <a:solidFill>
                    <a:sysClr val="window" lastClr="FFFFFF">
                      <a:lumMod val="65000"/>
                    </a:sysClr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s-PE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3" name="Freeform 1027">
                  <a:extLst>
                    <a:ext uri="{FF2B5EF4-FFF2-40B4-BE49-F238E27FC236}">
                      <a16:creationId xmlns:a16="http://schemas.microsoft.com/office/drawing/2014/main" id="{4FF6D37C-1DD6-1173-F6EB-9B5C8F125BE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96000" y="3904987"/>
                  <a:ext cx="155580" cy="226951"/>
                </a:xfrm>
                <a:custGeom>
                  <a:avLst/>
                  <a:gdLst>
                    <a:gd name="T0" fmla="*/ 8 w 150"/>
                    <a:gd name="T1" fmla="*/ 53 h 219"/>
                    <a:gd name="T2" fmla="*/ 16 w 150"/>
                    <a:gd name="T3" fmla="*/ 53 h 219"/>
                    <a:gd name="T4" fmla="*/ 19 w 150"/>
                    <a:gd name="T5" fmla="*/ 40 h 219"/>
                    <a:gd name="T6" fmla="*/ 23 w 150"/>
                    <a:gd name="T7" fmla="*/ 28 h 219"/>
                    <a:gd name="T8" fmla="*/ 35 w 150"/>
                    <a:gd name="T9" fmla="*/ 24 h 219"/>
                    <a:gd name="T10" fmla="*/ 39 w 150"/>
                    <a:gd name="T11" fmla="*/ 12 h 219"/>
                    <a:gd name="T12" fmla="*/ 39 w 150"/>
                    <a:gd name="T13" fmla="*/ 4 h 219"/>
                    <a:gd name="T14" fmla="*/ 50 w 150"/>
                    <a:gd name="T15" fmla="*/ 0 h 219"/>
                    <a:gd name="T16" fmla="*/ 62 w 150"/>
                    <a:gd name="T17" fmla="*/ 8 h 219"/>
                    <a:gd name="T18" fmla="*/ 65 w 150"/>
                    <a:gd name="T19" fmla="*/ 20 h 219"/>
                    <a:gd name="T20" fmla="*/ 69 w 150"/>
                    <a:gd name="T21" fmla="*/ 32 h 219"/>
                    <a:gd name="T22" fmla="*/ 77 w 150"/>
                    <a:gd name="T23" fmla="*/ 40 h 219"/>
                    <a:gd name="T24" fmla="*/ 88 w 150"/>
                    <a:gd name="T25" fmla="*/ 49 h 219"/>
                    <a:gd name="T26" fmla="*/ 88 w 150"/>
                    <a:gd name="T27" fmla="*/ 57 h 219"/>
                    <a:gd name="T28" fmla="*/ 88 w 150"/>
                    <a:gd name="T29" fmla="*/ 65 h 219"/>
                    <a:gd name="T30" fmla="*/ 92 w 150"/>
                    <a:gd name="T31" fmla="*/ 77 h 219"/>
                    <a:gd name="T32" fmla="*/ 100 w 150"/>
                    <a:gd name="T33" fmla="*/ 85 h 219"/>
                    <a:gd name="T34" fmla="*/ 111 w 150"/>
                    <a:gd name="T35" fmla="*/ 89 h 219"/>
                    <a:gd name="T36" fmla="*/ 123 w 150"/>
                    <a:gd name="T37" fmla="*/ 93 h 219"/>
                    <a:gd name="T38" fmla="*/ 127 w 150"/>
                    <a:gd name="T39" fmla="*/ 105 h 219"/>
                    <a:gd name="T40" fmla="*/ 134 w 150"/>
                    <a:gd name="T41" fmla="*/ 113 h 219"/>
                    <a:gd name="T42" fmla="*/ 142 w 150"/>
                    <a:gd name="T43" fmla="*/ 121 h 219"/>
                    <a:gd name="T44" fmla="*/ 150 w 150"/>
                    <a:gd name="T45" fmla="*/ 129 h 219"/>
                    <a:gd name="T46" fmla="*/ 150 w 150"/>
                    <a:gd name="T47" fmla="*/ 138 h 219"/>
                    <a:gd name="T48" fmla="*/ 142 w 150"/>
                    <a:gd name="T49" fmla="*/ 146 h 219"/>
                    <a:gd name="T50" fmla="*/ 134 w 150"/>
                    <a:gd name="T51" fmla="*/ 158 h 219"/>
                    <a:gd name="T52" fmla="*/ 131 w 150"/>
                    <a:gd name="T53" fmla="*/ 170 h 219"/>
                    <a:gd name="T54" fmla="*/ 131 w 150"/>
                    <a:gd name="T55" fmla="*/ 178 h 219"/>
                    <a:gd name="T56" fmla="*/ 131 w 150"/>
                    <a:gd name="T57" fmla="*/ 186 h 219"/>
                    <a:gd name="T58" fmla="*/ 142 w 150"/>
                    <a:gd name="T59" fmla="*/ 182 h 219"/>
                    <a:gd name="T60" fmla="*/ 146 w 150"/>
                    <a:gd name="T61" fmla="*/ 194 h 219"/>
                    <a:gd name="T62" fmla="*/ 150 w 150"/>
                    <a:gd name="T63" fmla="*/ 206 h 219"/>
                    <a:gd name="T64" fmla="*/ 142 w 150"/>
                    <a:gd name="T65" fmla="*/ 206 h 219"/>
                    <a:gd name="T66" fmla="*/ 134 w 150"/>
                    <a:gd name="T67" fmla="*/ 206 h 219"/>
                    <a:gd name="T68" fmla="*/ 127 w 150"/>
                    <a:gd name="T69" fmla="*/ 214 h 219"/>
                    <a:gd name="T70" fmla="*/ 119 w 150"/>
                    <a:gd name="T71" fmla="*/ 214 h 219"/>
                    <a:gd name="T72" fmla="*/ 111 w 150"/>
                    <a:gd name="T73" fmla="*/ 214 h 219"/>
                    <a:gd name="T74" fmla="*/ 104 w 150"/>
                    <a:gd name="T75" fmla="*/ 214 h 219"/>
                    <a:gd name="T76" fmla="*/ 100 w 150"/>
                    <a:gd name="T77" fmla="*/ 206 h 219"/>
                    <a:gd name="T78" fmla="*/ 92 w 150"/>
                    <a:gd name="T79" fmla="*/ 198 h 219"/>
                    <a:gd name="T80" fmla="*/ 85 w 150"/>
                    <a:gd name="T81" fmla="*/ 198 h 219"/>
                    <a:gd name="T82" fmla="*/ 81 w 150"/>
                    <a:gd name="T83" fmla="*/ 194 h 219"/>
                    <a:gd name="T84" fmla="*/ 77 w 150"/>
                    <a:gd name="T85" fmla="*/ 190 h 219"/>
                    <a:gd name="T86" fmla="*/ 73 w 150"/>
                    <a:gd name="T87" fmla="*/ 178 h 219"/>
                    <a:gd name="T88" fmla="*/ 69 w 150"/>
                    <a:gd name="T89" fmla="*/ 174 h 219"/>
                    <a:gd name="T90" fmla="*/ 62 w 150"/>
                    <a:gd name="T91" fmla="*/ 166 h 219"/>
                    <a:gd name="T92" fmla="*/ 54 w 150"/>
                    <a:gd name="T93" fmla="*/ 158 h 219"/>
                    <a:gd name="T94" fmla="*/ 46 w 150"/>
                    <a:gd name="T95" fmla="*/ 150 h 219"/>
                    <a:gd name="T96" fmla="*/ 39 w 150"/>
                    <a:gd name="T97" fmla="*/ 146 h 219"/>
                    <a:gd name="T98" fmla="*/ 46 w 150"/>
                    <a:gd name="T99" fmla="*/ 134 h 219"/>
                    <a:gd name="T100" fmla="*/ 39 w 150"/>
                    <a:gd name="T101" fmla="*/ 125 h 219"/>
                    <a:gd name="T102" fmla="*/ 27 w 150"/>
                    <a:gd name="T103" fmla="*/ 117 h 219"/>
                    <a:gd name="T104" fmla="*/ 23 w 150"/>
                    <a:gd name="T105" fmla="*/ 105 h 219"/>
                    <a:gd name="T106" fmla="*/ 19 w 150"/>
                    <a:gd name="T107" fmla="*/ 93 h 219"/>
                    <a:gd name="T108" fmla="*/ 16 w 150"/>
                    <a:gd name="T109" fmla="*/ 81 h 219"/>
                    <a:gd name="T110" fmla="*/ 8 w 150"/>
                    <a:gd name="T111" fmla="*/ 73 h 219"/>
                    <a:gd name="T112" fmla="*/ 0 w 150"/>
                    <a:gd name="T113" fmla="*/ 73 h 2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150" h="219">
                      <a:moveTo>
                        <a:pt x="0" y="61"/>
                      </a:moveTo>
                      <a:lnTo>
                        <a:pt x="0" y="57"/>
                      </a:lnTo>
                      <a:lnTo>
                        <a:pt x="4" y="57"/>
                      </a:lnTo>
                      <a:lnTo>
                        <a:pt x="8" y="53"/>
                      </a:lnTo>
                      <a:lnTo>
                        <a:pt x="4" y="53"/>
                      </a:lnTo>
                      <a:lnTo>
                        <a:pt x="8" y="53"/>
                      </a:lnTo>
                      <a:lnTo>
                        <a:pt x="12" y="53"/>
                      </a:lnTo>
                      <a:lnTo>
                        <a:pt x="16" y="53"/>
                      </a:lnTo>
                      <a:lnTo>
                        <a:pt x="16" y="49"/>
                      </a:lnTo>
                      <a:lnTo>
                        <a:pt x="16" y="45"/>
                      </a:lnTo>
                      <a:lnTo>
                        <a:pt x="19" y="45"/>
                      </a:lnTo>
                      <a:lnTo>
                        <a:pt x="19" y="40"/>
                      </a:lnTo>
                      <a:lnTo>
                        <a:pt x="23" y="40"/>
                      </a:lnTo>
                      <a:lnTo>
                        <a:pt x="23" y="36"/>
                      </a:lnTo>
                      <a:lnTo>
                        <a:pt x="23" y="32"/>
                      </a:lnTo>
                      <a:lnTo>
                        <a:pt x="23" y="28"/>
                      </a:lnTo>
                      <a:lnTo>
                        <a:pt x="27" y="28"/>
                      </a:lnTo>
                      <a:lnTo>
                        <a:pt x="27" y="24"/>
                      </a:lnTo>
                      <a:lnTo>
                        <a:pt x="31" y="24"/>
                      </a:lnTo>
                      <a:lnTo>
                        <a:pt x="35" y="24"/>
                      </a:lnTo>
                      <a:lnTo>
                        <a:pt x="35" y="20"/>
                      </a:lnTo>
                      <a:lnTo>
                        <a:pt x="39" y="20"/>
                      </a:lnTo>
                      <a:lnTo>
                        <a:pt x="39" y="16"/>
                      </a:lnTo>
                      <a:lnTo>
                        <a:pt x="39" y="12"/>
                      </a:lnTo>
                      <a:lnTo>
                        <a:pt x="39" y="8"/>
                      </a:lnTo>
                      <a:lnTo>
                        <a:pt x="35" y="8"/>
                      </a:lnTo>
                      <a:lnTo>
                        <a:pt x="39" y="8"/>
                      </a:lnTo>
                      <a:lnTo>
                        <a:pt x="39" y="4"/>
                      </a:lnTo>
                      <a:lnTo>
                        <a:pt x="39" y="0"/>
                      </a:lnTo>
                      <a:lnTo>
                        <a:pt x="42" y="0"/>
                      </a:lnTo>
                      <a:lnTo>
                        <a:pt x="46" y="0"/>
                      </a:lnTo>
                      <a:lnTo>
                        <a:pt x="50" y="0"/>
                      </a:lnTo>
                      <a:lnTo>
                        <a:pt x="54" y="0"/>
                      </a:lnTo>
                      <a:lnTo>
                        <a:pt x="54" y="4"/>
                      </a:lnTo>
                      <a:lnTo>
                        <a:pt x="58" y="4"/>
                      </a:lnTo>
                      <a:lnTo>
                        <a:pt x="62" y="8"/>
                      </a:lnTo>
                      <a:lnTo>
                        <a:pt x="62" y="12"/>
                      </a:lnTo>
                      <a:lnTo>
                        <a:pt x="65" y="12"/>
                      </a:lnTo>
                      <a:lnTo>
                        <a:pt x="65" y="16"/>
                      </a:lnTo>
                      <a:lnTo>
                        <a:pt x="65" y="20"/>
                      </a:lnTo>
                      <a:lnTo>
                        <a:pt x="65" y="24"/>
                      </a:lnTo>
                      <a:lnTo>
                        <a:pt x="65" y="28"/>
                      </a:lnTo>
                      <a:lnTo>
                        <a:pt x="65" y="32"/>
                      </a:lnTo>
                      <a:lnTo>
                        <a:pt x="69" y="32"/>
                      </a:lnTo>
                      <a:lnTo>
                        <a:pt x="69" y="36"/>
                      </a:lnTo>
                      <a:lnTo>
                        <a:pt x="69" y="40"/>
                      </a:lnTo>
                      <a:lnTo>
                        <a:pt x="73" y="40"/>
                      </a:lnTo>
                      <a:lnTo>
                        <a:pt x="77" y="40"/>
                      </a:lnTo>
                      <a:lnTo>
                        <a:pt x="81" y="40"/>
                      </a:lnTo>
                      <a:lnTo>
                        <a:pt x="81" y="45"/>
                      </a:lnTo>
                      <a:lnTo>
                        <a:pt x="85" y="45"/>
                      </a:lnTo>
                      <a:lnTo>
                        <a:pt x="88" y="49"/>
                      </a:lnTo>
                      <a:lnTo>
                        <a:pt x="88" y="53"/>
                      </a:lnTo>
                      <a:lnTo>
                        <a:pt x="92" y="53"/>
                      </a:lnTo>
                      <a:lnTo>
                        <a:pt x="92" y="57"/>
                      </a:lnTo>
                      <a:lnTo>
                        <a:pt x="88" y="57"/>
                      </a:lnTo>
                      <a:lnTo>
                        <a:pt x="88" y="61"/>
                      </a:lnTo>
                      <a:lnTo>
                        <a:pt x="85" y="61"/>
                      </a:lnTo>
                      <a:lnTo>
                        <a:pt x="85" y="65"/>
                      </a:lnTo>
                      <a:lnTo>
                        <a:pt x="88" y="65"/>
                      </a:lnTo>
                      <a:lnTo>
                        <a:pt x="88" y="69"/>
                      </a:lnTo>
                      <a:lnTo>
                        <a:pt x="88" y="73"/>
                      </a:lnTo>
                      <a:lnTo>
                        <a:pt x="88" y="77"/>
                      </a:lnTo>
                      <a:lnTo>
                        <a:pt x="92" y="77"/>
                      </a:lnTo>
                      <a:lnTo>
                        <a:pt x="96" y="77"/>
                      </a:lnTo>
                      <a:lnTo>
                        <a:pt x="96" y="81"/>
                      </a:lnTo>
                      <a:lnTo>
                        <a:pt x="100" y="81"/>
                      </a:lnTo>
                      <a:lnTo>
                        <a:pt x="100" y="85"/>
                      </a:lnTo>
                      <a:lnTo>
                        <a:pt x="104" y="85"/>
                      </a:lnTo>
                      <a:lnTo>
                        <a:pt x="108" y="85"/>
                      </a:lnTo>
                      <a:lnTo>
                        <a:pt x="108" y="89"/>
                      </a:lnTo>
                      <a:lnTo>
                        <a:pt x="111" y="89"/>
                      </a:lnTo>
                      <a:lnTo>
                        <a:pt x="115" y="89"/>
                      </a:lnTo>
                      <a:lnTo>
                        <a:pt x="115" y="93"/>
                      </a:lnTo>
                      <a:lnTo>
                        <a:pt x="119" y="93"/>
                      </a:lnTo>
                      <a:lnTo>
                        <a:pt x="123" y="93"/>
                      </a:lnTo>
                      <a:lnTo>
                        <a:pt x="123" y="97"/>
                      </a:lnTo>
                      <a:lnTo>
                        <a:pt x="123" y="101"/>
                      </a:lnTo>
                      <a:lnTo>
                        <a:pt x="123" y="105"/>
                      </a:lnTo>
                      <a:lnTo>
                        <a:pt x="127" y="105"/>
                      </a:lnTo>
                      <a:lnTo>
                        <a:pt x="131" y="105"/>
                      </a:lnTo>
                      <a:lnTo>
                        <a:pt x="134" y="109"/>
                      </a:lnTo>
                      <a:lnTo>
                        <a:pt x="131" y="109"/>
                      </a:lnTo>
                      <a:lnTo>
                        <a:pt x="134" y="113"/>
                      </a:lnTo>
                      <a:lnTo>
                        <a:pt x="138" y="113"/>
                      </a:lnTo>
                      <a:lnTo>
                        <a:pt x="138" y="117"/>
                      </a:lnTo>
                      <a:lnTo>
                        <a:pt x="138" y="121"/>
                      </a:lnTo>
                      <a:lnTo>
                        <a:pt x="142" y="121"/>
                      </a:lnTo>
                      <a:lnTo>
                        <a:pt x="142" y="125"/>
                      </a:lnTo>
                      <a:lnTo>
                        <a:pt x="146" y="125"/>
                      </a:lnTo>
                      <a:lnTo>
                        <a:pt x="146" y="129"/>
                      </a:lnTo>
                      <a:lnTo>
                        <a:pt x="150" y="129"/>
                      </a:lnTo>
                      <a:lnTo>
                        <a:pt x="150" y="134"/>
                      </a:lnTo>
                      <a:lnTo>
                        <a:pt x="150" y="129"/>
                      </a:lnTo>
                      <a:lnTo>
                        <a:pt x="150" y="134"/>
                      </a:lnTo>
                      <a:lnTo>
                        <a:pt x="150" y="138"/>
                      </a:lnTo>
                      <a:lnTo>
                        <a:pt x="146" y="138"/>
                      </a:lnTo>
                      <a:lnTo>
                        <a:pt x="146" y="142"/>
                      </a:lnTo>
                      <a:lnTo>
                        <a:pt x="142" y="142"/>
                      </a:lnTo>
                      <a:lnTo>
                        <a:pt x="142" y="146"/>
                      </a:lnTo>
                      <a:lnTo>
                        <a:pt x="138" y="146"/>
                      </a:lnTo>
                      <a:lnTo>
                        <a:pt x="138" y="150"/>
                      </a:lnTo>
                      <a:lnTo>
                        <a:pt x="134" y="154"/>
                      </a:lnTo>
                      <a:lnTo>
                        <a:pt x="134" y="158"/>
                      </a:lnTo>
                      <a:lnTo>
                        <a:pt x="134" y="162"/>
                      </a:lnTo>
                      <a:lnTo>
                        <a:pt x="134" y="166"/>
                      </a:lnTo>
                      <a:lnTo>
                        <a:pt x="134" y="170"/>
                      </a:lnTo>
                      <a:lnTo>
                        <a:pt x="131" y="170"/>
                      </a:lnTo>
                      <a:lnTo>
                        <a:pt x="131" y="174"/>
                      </a:lnTo>
                      <a:lnTo>
                        <a:pt x="127" y="174"/>
                      </a:lnTo>
                      <a:lnTo>
                        <a:pt x="131" y="174"/>
                      </a:lnTo>
                      <a:lnTo>
                        <a:pt x="131" y="178"/>
                      </a:lnTo>
                      <a:lnTo>
                        <a:pt x="134" y="178"/>
                      </a:lnTo>
                      <a:lnTo>
                        <a:pt x="134" y="182"/>
                      </a:lnTo>
                      <a:lnTo>
                        <a:pt x="131" y="182"/>
                      </a:lnTo>
                      <a:lnTo>
                        <a:pt x="131" y="186"/>
                      </a:lnTo>
                      <a:lnTo>
                        <a:pt x="134" y="186"/>
                      </a:lnTo>
                      <a:lnTo>
                        <a:pt x="134" y="182"/>
                      </a:lnTo>
                      <a:lnTo>
                        <a:pt x="138" y="182"/>
                      </a:lnTo>
                      <a:lnTo>
                        <a:pt x="142" y="182"/>
                      </a:lnTo>
                      <a:lnTo>
                        <a:pt x="142" y="186"/>
                      </a:lnTo>
                      <a:lnTo>
                        <a:pt x="142" y="190"/>
                      </a:lnTo>
                      <a:lnTo>
                        <a:pt x="142" y="194"/>
                      </a:lnTo>
                      <a:lnTo>
                        <a:pt x="146" y="194"/>
                      </a:lnTo>
                      <a:lnTo>
                        <a:pt x="146" y="198"/>
                      </a:lnTo>
                      <a:lnTo>
                        <a:pt x="150" y="198"/>
                      </a:lnTo>
                      <a:lnTo>
                        <a:pt x="150" y="202"/>
                      </a:lnTo>
                      <a:lnTo>
                        <a:pt x="150" y="206"/>
                      </a:lnTo>
                      <a:lnTo>
                        <a:pt x="146" y="206"/>
                      </a:lnTo>
                      <a:lnTo>
                        <a:pt x="146" y="210"/>
                      </a:lnTo>
                      <a:lnTo>
                        <a:pt x="146" y="206"/>
                      </a:lnTo>
                      <a:lnTo>
                        <a:pt x="142" y="206"/>
                      </a:lnTo>
                      <a:lnTo>
                        <a:pt x="138" y="206"/>
                      </a:lnTo>
                      <a:lnTo>
                        <a:pt x="138" y="202"/>
                      </a:lnTo>
                      <a:lnTo>
                        <a:pt x="138" y="206"/>
                      </a:lnTo>
                      <a:lnTo>
                        <a:pt x="134" y="206"/>
                      </a:lnTo>
                      <a:lnTo>
                        <a:pt x="131" y="206"/>
                      </a:lnTo>
                      <a:lnTo>
                        <a:pt x="131" y="210"/>
                      </a:lnTo>
                      <a:lnTo>
                        <a:pt x="127" y="210"/>
                      </a:lnTo>
                      <a:lnTo>
                        <a:pt x="127" y="214"/>
                      </a:lnTo>
                      <a:lnTo>
                        <a:pt x="123" y="214"/>
                      </a:lnTo>
                      <a:lnTo>
                        <a:pt x="123" y="219"/>
                      </a:lnTo>
                      <a:lnTo>
                        <a:pt x="119" y="219"/>
                      </a:lnTo>
                      <a:lnTo>
                        <a:pt x="119" y="214"/>
                      </a:lnTo>
                      <a:lnTo>
                        <a:pt x="119" y="219"/>
                      </a:lnTo>
                      <a:lnTo>
                        <a:pt x="115" y="219"/>
                      </a:lnTo>
                      <a:lnTo>
                        <a:pt x="115" y="214"/>
                      </a:lnTo>
                      <a:lnTo>
                        <a:pt x="111" y="214"/>
                      </a:lnTo>
                      <a:lnTo>
                        <a:pt x="108" y="214"/>
                      </a:lnTo>
                      <a:lnTo>
                        <a:pt x="104" y="214"/>
                      </a:lnTo>
                      <a:lnTo>
                        <a:pt x="104" y="210"/>
                      </a:lnTo>
                      <a:lnTo>
                        <a:pt x="104" y="214"/>
                      </a:lnTo>
                      <a:lnTo>
                        <a:pt x="100" y="210"/>
                      </a:lnTo>
                      <a:lnTo>
                        <a:pt x="104" y="210"/>
                      </a:lnTo>
                      <a:lnTo>
                        <a:pt x="104" y="206"/>
                      </a:lnTo>
                      <a:lnTo>
                        <a:pt x="100" y="206"/>
                      </a:lnTo>
                      <a:lnTo>
                        <a:pt x="96" y="206"/>
                      </a:lnTo>
                      <a:lnTo>
                        <a:pt x="96" y="202"/>
                      </a:lnTo>
                      <a:lnTo>
                        <a:pt x="92" y="202"/>
                      </a:lnTo>
                      <a:lnTo>
                        <a:pt x="92" y="198"/>
                      </a:lnTo>
                      <a:lnTo>
                        <a:pt x="88" y="198"/>
                      </a:lnTo>
                      <a:lnTo>
                        <a:pt x="88" y="194"/>
                      </a:lnTo>
                      <a:lnTo>
                        <a:pt x="85" y="194"/>
                      </a:lnTo>
                      <a:lnTo>
                        <a:pt x="85" y="198"/>
                      </a:lnTo>
                      <a:lnTo>
                        <a:pt x="85" y="194"/>
                      </a:lnTo>
                      <a:lnTo>
                        <a:pt x="85" y="198"/>
                      </a:lnTo>
                      <a:lnTo>
                        <a:pt x="81" y="198"/>
                      </a:lnTo>
                      <a:lnTo>
                        <a:pt x="81" y="194"/>
                      </a:lnTo>
                      <a:lnTo>
                        <a:pt x="77" y="194"/>
                      </a:lnTo>
                      <a:lnTo>
                        <a:pt x="81" y="194"/>
                      </a:lnTo>
                      <a:lnTo>
                        <a:pt x="81" y="190"/>
                      </a:lnTo>
                      <a:lnTo>
                        <a:pt x="77" y="190"/>
                      </a:lnTo>
                      <a:lnTo>
                        <a:pt x="77" y="186"/>
                      </a:lnTo>
                      <a:lnTo>
                        <a:pt x="77" y="182"/>
                      </a:lnTo>
                      <a:lnTo>
                        <a:pt x="73" y="182"/>
                      </a:lnTo>
                      <a:lnTo>
                        <a:pt x="73" y="178"/>
                      </a:lnTo>
                      <a:lnTo>
                        <a:pt x="77" y="178"/>
                      </a:lnTo>
                      <a:lnTo>
                        <a:pt x="73" y="178"/>
                      </a:lnTo>
                      <a:lnTo>
                        <a:pt x="73" y="174"/>
                      </a:lnTo>
                      <a:lnTo>
                        <a:pt x="69" y="174"/>
                      </a:lnTo>
                      <a:lnTo>
                        <a:pt x="69" y="170"/>
                      </a:lnTo>
                      <a:lnTo>
                        <a:pt x="65" y="170"/>
                      </a:lnTo>
                      <a:lnTo>
                        <a:pt x="62" y="170"/>
                      </a:lnTo>
                      <a:lnTo>
                        <a:pt x="62" y="166"/>
                      </a:lnTo>
                      <a:lnTo>
                        <a:pt x="62" y="162"/>
                      </a:lnTo>
                      <a:lnTo>
                        <a:pt x="58" y="162"/>
                      </a:lnTo>
                      <a:lnTo>
                        <a:pt x="58" y="158"/>
                      </a:lnTo>
                      <a:lnTo>
                        <a:pt x="54" y="158"/>
                      </a:lnTo>
                      <a:lnTo>
                        <a:pt x="54" y="154"/>
                      </a:lnTo>
                      <a:lnTo>
                        <a:pt x="50" y="154"/>
                      </a:lnTo>
                      <a:lnTo>
                        <a:pt x="46" y="154"/>
                      </a:lnTo>
                      <a:lnTo>
                        <a:pt x="46" y="150"/>
                      </a:lnTo>
                      <a:lnTo>
                        <a:pt x="42" y="150"/>
                      </a:lnTo>
                      <a:lnTo>
                        <a:pt x="39" y="150"/>
                      </a:lnTo>
                      <a:lnTo>
                        <a:pt x="35" y="146"/>
                      </a:lnTo>
                      <a:lnTo>
                        <a:pt x="39" y="146"/>
                      </a:lnTo>
                      <a:lnTo>
                        <a:pt x="42" y="146"/>
                      </a:lnTo>
                      <a:lnTo>
                        <a:pt x="46" y="142"/>
                      </a:lnTo>
                      <a:lnTo>
                        <a:pt x="46" y="138"/>
                      </a:lnTo>
                      <a:lnTo>
                        <a:pt x="46" y="134"/>
                      </a:lnTo>
                      <a:lnTo>
                        <a:pt x="46" y="129"/>
                      </a:lnTo>
                      <a:lnTo>
                        <a:pt x="42" y="129"/>
                      </a:lnTo>
                      <a:lnTo>
                        <a:pt x="42" y="125"/>
                      </a:lnTo>
                      <a:lnTo>
                        <a:pt x="39" y="125"/>
                      </a:lnTo>
                      <a:lnTo>
                        <a:pt x="39" y="121"/>
                      </a:lnTo>
                      <a:lnTo>
                        <a:pt x="35" y="121"/>
                      </a:lnTo>
                      <a:lnTo>
                        <a:pt x="31" y="121"/>
                      </a:lnTo>
                      <a:lnTo>
                        <a:pt x="27" y="117"/>
                      </a:lnTo>
                      <a:lnTo>
                        <a:pt x="27" y="113"/>
                      </a:lnTo>
                      <a:lnTo>
                        <a:pt x="27" y="109"/>
                      </a:lnTo>
                      <a:lnTo>
                        <a:pt x="27" y="105"/>
                      </a:lnTo>
                      <a:lnTo>
                        <a:pt x="23" y="105"/>
                      </a:lnTo>
                      <a:lnTo>
                        <a:pt x="23" y="101"/>
                      </a:lnTo>
                      <a:lnTo>
                        <a:pt x="23" y="97"/>
                      </a:lnTo>
                      <a:lnTo>
                        <a:pt x="19" y="97"/>
                      </a:lnTo>
                      <a:lnTo>
                        <a:pt x="19" y="93"/>
                      </a:lnTo>
                      <a:lnTo>
                        <a:pt x="16" y="93"/>
                      </a:lnTo>
                      <a:lnTo>
                        <a:pt x="16" y="89"/>
                      </a:lnTo>
                      <a:lnTo>
                        <a:pt x="16" y="85"/>
                      </a:lnTo>
                      <a:lnTo>
                        <a:pt x="16" y="81"/>
                      </a:lnTo>
                      <a:lnTo>
                        <a:pt x="16" y="77"/>
                      </a:lnTo>
                      <a:lnTo>
                        <a:pt x="12" y="77"/>
                      </a:lnTo>
                      <a:lnTo>
                        <a:pt x="8" y="77"/>
                      </a:lnTo>
                      <a:lnTo>
                        <a:pt x="8" y="73"/>
                      </a:lnTo>
                      <a:lnTo>
                        <a:pt x="4" y="73"/>
                      </a:lnTo>
                      <a:lnTo>
                        <a:pt x="4" y="77"/>
                      </a:lnTo>
                      <a:lnTo>
                        <a:pt x="0" y="77"/>
                      </a:lnTo>
                      <a:lnTo>
                        <a:pt x="0" y="73"/>
                      </a:lnTo>
                      <a:lnTo>
                        <a:pt x="0" y="69"/>
                      </a:lnTo>
                      <a:lnTo>
                        <a:pt x="0" y="65"/>
                      </a:lnTo>
                      <a:lnTo>
                        <a:pt x="0" y="61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 w="3175">
                  <a:solidFill>
                    <a:sysClr val="window" lastClr="FFFFFF">
                      <a:lumMod val="65000"/>
                    </a:sysClr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s-PE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4" name="Freeform 1028">
                  <a:extLst>
                    <a:ext uri="{FF2B5EF4-FFF2-40B4-BE49-F238E27FC236}">
                      <a16:creationId xmlns:a16="http://schemas.microsoft.com/office/drawing/2014/main" id="{AC7BDC13-F5A4-82DD-E769-0BEE7B831F3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15468" y="4266086"/>
                  <a:ext cx="425463" cy="268214"/>
                </a:xfrm>
                <a:custGeom>
                  <a:avLst/>
                  <a:gdLst>
                    <a:gd name="T0" fmla="*/ 80 w 410"/>
                    <a:gd name="T1" fmla="*/ 8 h 259"/>
                    <a:gd name="T2" fmla="*/ 96 w 410"/>
                    <a:gd name="T3" fmla="*/ 33 h 259"/>
                    <a:gd name="T4" fmla="*/ 115 w 410"/>
                    <a:gd name="T5" fmla="*/ 49 h 259"/>
                    <a:gd name="T6" fmla="*/ 142 w 410"/>
                    <a:gd name="T7" fmla="*/ 61 h 259"/>
                    <a:gd name="T8" fmla="*/ 157 w 410"/>
                    <a:gd name="T9" fmla="*/ 69 h 259"/>
                    <a:gd name="T10" fmla="*/ 176 w 410"/>
                    <a:gd name="T11" fmla="*/ 81 h 259"/>
                    <a:gd name="T12" fmla="*/ 192 w 410"/>
                    <a:gd name="T13" fmla="*/ 81 h 259"/>
                    <a:gd name="T14" fmla="*/ 207 w 410"/>
                    <a:gd name="T15" fmla="*/ 77 h 259"/>
                    <a:gd name="T16" fmla="*/ 222 w 410"/>
                    <a:gd name="T17" fmla="*/ 77 h 259"/>
                    <a:gd name="T18" fmla="*/ 234 w 410"/>
                    <a:gd name="T19" fmla="*/ 89 h 259"/>
                    <a:gd name="T20" fmla="*/ 245 w 410"/>
                    <a:gd name="T21" fmla="*/ 93 h 259"/>
                    <a:gd name="T22" fmla="*/ 261 w 410"/>
                    <a:gd name="T23" fmla="*/ 102 h 259"/>
                    <a:gd name="T24" fmla="*/ 280 w 410"/>
                    <a:gd name="T25" fmla="*/ 106 h 259"/>
                    <a:gd name="T26" fmla="*/ 307 w 410"/>
                    <a:gd name="T27" fmla="*/ 106 h 259"/>
                    <a:gd name="T28" fmla="*/ 326 w 410"/>
                    <a:gd name="T29" fmla="*/ 110 h 259"/>
                    <a:gd name="T30" fmla="*/ 357 w 410"/>
                    <a:gd name="T31" fmla="*/ 122 h 259"/>
                    <a:gd name="T32" fmla="*/ 395 w 410"/>
                    <a:gd name="T33" fmla="*/ 231 h 259"/>
                    <a:gd name="T34" fmla="*/ 383 w 410"/>
                    <a:gd name="T35" fmla="*/ 243 h 259"/>
                    <a:gd name="T36" fmla="*/ 364 w 410"/>
                    <a:gd name="T37" fmla="*/ 243 h 259"/>
                    <a:gd name="T38" fmla="*/ 337 w 410"/>
                    <a:gd name="T39" fmla="*/ 243 h 259"/>
                    <a:gd name="T40" fmla="*/ 322 w 410"/>
                    <a:gd name="T41" fmla="*/ 259 h 259"/>
                    <a:gd name="T42" fmla="*/ 307 w 410"/>
                    <a:gd name="T43" fmla="*/ 247 h 259"/>
                    <a:gd name="T44" fmla="*/ 291 w 410"/>
                    <a:gd name="T45" fmla="*/ 239 h 259"/>
                    <a:gd name="T46" fmla="*/ 288 w 410"/>
                    <a:gd name="T47" fmla="*/ 227 h 259"/>
                    <a:gd name="T48" fmla="*/ 291 w 410"/>
                    <a:gd name="T49" fmla="*/ 215 h 259"/>
                    <a:gd name="T50" fmla="*/ 295 w 410"/>
                    <a:gd name="T51" fmla="*/ 203 h 259"/>
                    <a:gd name="T52" fmla="*/ 288 w 410"/>
                    <a:gd name="T53" fmla="*/ 195 h 259"/>
                    <a:gd name="T54" fmla="*/ 284 w 410"/>
                    <a:gd name="T55" fmla="*/ 187 h 259"/>
                    <a:gd name="T56" fmla="*/ 272 w 410"/>
                    <a:gd name="T57" fmla="*/ 174 h 259"/>
                    <a:gd name="T58" fmla="*/ 265 w 410"/>
                    <a:gd name="T59" fmla="*/ 162 h 259"/>
                    <a:gd name="T60" fmla="*/ 253 w 410"/>
                    <a:gd name="T61" fmla="*/ 154 h 259"/>
                    <a:gd name="T62" fmla="*/ 242 w 410"/>
                    <a:gd name="T63" fmla="*/ 142 h 259"/>
                    <a:gd name="T64" fmla="*/ 234 w 410"/>
                    <a:gd name="T65" fmla="*/ 134 h 259"/>
                    <a:gd name="T66" fmla="*/ 226 w 410"/>
                    <a:gd name="T67" fmla="*/ 134 h 259"/>
                    <a:gd name="T68" fmla="*/ 215 w 410"/>
                    <a:gd name="T69" fmla="*/ 138 h 259"/>
                    <a:gd name="T70" fmla="*/ 203 w 410"/>
                    <a:gd name="T71" fmla="*/ 134 h 259"/>
                    <a:gd name="T72" fmla="*/ 188 w 410"/>
                    <a:gd name="T73" fmla="*/ 142 h 259"/>
                    <a:gd name="T74" fmla="*/ 176 w 410"/>
                    <a:gd name="T75" fmla="*/ 134 h 259"/>
                    <a:gd name="T76" fmla="*/ 172 w 410"/>
                    <a:gd name="T77" fmla="*/ 138 h 259"/>
                    <a:gd name="T78" fmla="*/ 161 w 410"/>
                    <a:gd name="T79" fmla="*/ 142 h 259"/>
                    <a:gd name="T80" fmla="*/ 149 w 410"/>
                    <a:gd name="T81" fmla="*/ 138 h 259"/>
                    <a:gd name="T82" fmla="*/ 138 w 410"/>
                    <a:gd name="T83" fmla="*/ 130 h 259"/>
                    <a:gd name="T84" fmla="*/ 134 w 410"/>
                    <a:gd name="T85" fmla="*/ 122 h 259"/>
                    <a:gd name="T86" fmla="*/ 123 w 410"/>
                    <a:gd name="T87" fmla="*/ 110 h 259"/>
                    <a:gd name="T88" fmla="*/ 107 w 410"/>
                    <a:gd name="T89" fmla="*/ 102 h 259"/>
                    <a:gd name="T90" fmla="*/ 92 w 410"/>
                    <a:gd name="T91" fmla="*/ 93 h 259"/>
                    <a:gd name="T92" fmla="*/ 84 w 410"/>
                    <a:gd name="T93" fmla="*/ 77 h 259"/>
                    <a:gd name="T94" fmla="*/ 73 w 410"/>
                    <a:gd name="T95" fmla="*/ 69 h 259"/>
                    <a:gd name="T96" fmla="*/ 61 w 410"/>
                    <a:gd name="T97" fmla="*/ 57 h 259"/>
                    <a:gd name="T98" fmla="*/ 57 w 410"/>
                    <a:gd name="T99" fmla="*/ 53 h 259"/>
                    <a:gd name="T100" fmla="*/ 50 w 410"/>
                    <a:gd name="T101" fmla="*/ 45 h 259"/>
                    <a:gd name="T102" fmla="*/ 50 w 410"/>
                    <a:gd name="T103" fmla="*/ 37 h 259"/>
                    <a:gd name="T104" fmla="*/ 42 w 410"/>
                    <a:gd name="T105" fmla="*/ 29 h 259"/>
                    <a:gd name="T106" fmla="*/ 34 w 410"/>
                    <a:gd name="T107" fmla="*/ 29 h 259"/>
                    <a:gd name="T108" fmla="*/ 27 w 410"/>
                    <a:gd name="T109" fmla="*/ 13 h 259"/>
                    <a:gd name="T110" fmla="*/ 11 w 410"/>
                    <a:gd name="T111" fmla="*/ 4 h 259"/>
                    <a:gd name="T112" fmla="*/ 4 w 410"/>
                    <a:gd name="T113" fmla="*/ 4 h 2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410" h="259">
                      <a:moveTo>
                        <a:pt x="4" y="0"/>
                      </a:moveTo>
                      <a:lnTo>
                        <a:pt x="38" y="0"/>
                      </a:lnTo>
                      <a:lnTo>
                        <a:pt x="65" y="0"/>
                      </a:lnTo>
                      <a:lnTo>
                        <a:pt x="69" y="4"/>
                      </a:lnTo>
                      <a:lnTo>
                        <a:pt x="73" y="4"/>
                      </a:lnTo>
                      <a:lnTo>
                        <a:pt x="77" y="4"/>
                      </a:lnTo>
                      <a:lnTo>
                        <a:pt x="80" y="4"/>
                      </a:lnTo>
                      <a:lnTo>
                        <a:pt x="80" y="8"/>
                      </a:lnTo>
                      <a:lnTo>
                        <a:pt x="84" y="8"/>
                      </a:lnTo>
                      <a:lnTo>
                        <a:pt x="84" y="13"/>
                      </a:lnTo>
                      <a:lnTo>
                        <a:pt x="88" y="17"/>
                      </a:lnTo>
                      <a:lnTo>
                        <a:pt x="88" y="21"/>
                      </a:lnTo>
                      <a:lnTo>
                        <a:pt x="92" y="25"/>
                      </a:lnTo>
                      <a:lnTo>
                        <a:pt x="92" y="29"/>
                      </a:lnTo>
                      <a:lnTo>
                        <a:pt x="96" y="29"/>
                      </a:lnTo>
                      <a:lnTo>
                        <a:pt x="96" y="33"/>
                      </a:lnTo>
                      <a:lnTo>
                        <a:pt x="100" y="33"/>
                      </a:lnTo>
                      <a:lnTo>
                        <a:pt x="100" y="37"/>
                      </a:lnTo>
                      <a:lnTo>
                        <a:pt x="103" y="37"/>
                      </a:lnTo>
                      <a:lnTo>
                        <a:pt x="103" y="41"/>
                      </a:lnTo>
                      <a:lnTo>
                        <a:pt x="107" y="45"/>
                      </a:lnTo>
                      <a:lnTo>
                        <a:pt x="111" y="45"/>
                      </a:lnTo>
                      <a:lnTo>
                        <a:pt x="115" y="45"/>
                      </a:lnTo>
                      <a:lnTo>
                        <a:pt x="115" y="49"/>
                      </a:lnTo>
                      <a:lnTo>
                        <a:pt x="119" y="53"/>
                      </a:lnTo>
                      <a:lnTo>
                        <a:pt x="123" y="53"/>
                      </a:lnTo>
                      <a:lnTo>
                        <a:pt x="126" y="53"/>
                      </a:lnTo>
                      <a:lnTo>
                        <a:pt x="126" y="57"/>
                      </a:lnTo>
                      <a:lnTo>
                        <a:pt x="130" y="57"/>
                      </a:lnTo>
                      <a:lnTo>
                        <a:pt x="134" y="61"/>
                      </a:lnTo>
                      <a:lnTo>
                        <a:pt x="138" y="61"/>
                      </a:lnTo>
                      <a:lnTo>
                        <a:pt x="142" y="61"/>
                      </a:lnTo>
                      <a:lnTo>
                        <a:pt x="146" y="61"/>
                      </a:lnTo>
                      <a:lnTo>
                        <a:pt x="149" y="61"/>
                      </a:lnTo>
                      <a:lnTo>
                        <a:pt x="149" y="65"/>
                      </a:lnTo>
                      <a:lnTo>
                        <a:pt x="153" y="65"/>
                      </a:lnTo>
                      <a:lnTo>
                        <a:pt x="153" y="69"/>
                      </a:lnTo>
                      <a:lnTo>
                        <a:pt x="153" y="65"/>
                      </a:lnTo>
                      <a:lnTo>
                        <a:pt x="157" y="65"/>
                      </a:lnTo>
                      <a:lnTo>
                        <a:pt x="157" y="69"/>
                      </a:lnTo>
                      <a:lnTo>
                        <a:pt x="161" y="69"/>
                      </a:lnTo>
                      <a:lnTo>
                        <a:pt x="161" y="73"/>
                      </a:lnTo>
                      <a:lnTo>
                        <a:pt x="165" y="73"/>
                      </a:lnTo>
                      <a:lnTo>
                        <a:pt x="169" y="73"/>
                      </a:lnTo>
                      <a:lnTo>
                        <a:pt x="169" y="77"/>
                      </a:lnTo>
                      <a:lnTo>
                        <a:pt x="172" y="77"/>
                      </a:lnTo>
                      <a:lnTo>
                        <a:pt x="176" y="77"/>
                      </a:lnTo>
                      <a:lnTo>
                        <a:pt x="176" y="81"/>
                      </a:lnTo>
                      <a:lnTo>
                        <a:pt x="176" y="77"/>
                      </a:lnTo>
                      <a:lnTo>
                        <a:pt x="180" y="77"/>
                      </a:lnTo>
                      <a:lnTo>
                        <a:pt x="180" y="81"/>
                      </a:lnTo>
                      <a:lnTo>
                        <a:pt x="184" y="81"/>
                      </a:lnTo>
                      <a:lnTo>
                        <a:pt x="188" y="81"/>
                      </a:lnTo>
                      <a:lnTo>
                        <a:pt x="188" y="85"/>
                      </a:lnTo>
                      <a:lnTo>
                        <a:pt x="192" y="85"/>
                      </a:lnTo>
                      <a:lnTo>
                        <a:pt x="192" y="81"/>
                      </a:lnTo>
                      <a:lnTo>
                        <a:pt x="196" y="81"/>
                      </a:lnTo>
                      <a:lnTo>
                        <a:pt x="196" y="85"/>
                      </a:lnTo>
                      <a:lnTo>
                        <a:pt x="196" y="81"/>
                      </a:lnTo>
                      <a:lnTo>
                        <a:pt x="199" y="81"/>
                      </a:lnTo>
                      <a:lnTo>
                        <a:pt x="199" y="77"/>
                      </a:lnTo>
                      <a:lnTo>
                        <a:pt x="203" y="77"/>
                      </a:lnTo>
                      <a:lnTo>
                        <a:pt x="207" y="73"/>
                      </a:lnTo>
                      <a:lnTo>
                        <a:pt x="207" y="77"/>
                      </a:lnTo>
                      <a:lnTo>
                        <a:pt x="207" y="73"/>
                      </a:lnTo>
                      <a:lnTo>
                        <a:pt x="211" y="73"/>
                      </a:lnTo>
                      <a:lnTo>
                        <a:pt x="211" y="77"/>
                      </a:lnTo>
                      <a:lnTo>
                        <a:pt x="215" y="77"/>
                      </a:lnTo>
                      <a:lnTo>
                        <a:pt x="215" y="73"/>
                      </a:lnTo>
                      <a:lnTo>
                        <a:pt x="219" y="73"/>
                      </a:lnTo>
                      <a:lnTo>
                        <a:pt x="219" y="77"/>
                      </a:lnTo>
                      <a:lnTo>
                        <a:pt x="222" y="77"/>
                      </a:lnTo>
                      <a:lnTo>
                        <a:pt x="226" y="77"/>
                      </a:lnTo>
                      <a:lnTo>
                        <a:pt x="226" y="81"/>
                      </a:lnTo>
                      <a:lnTo>
                        <a:pt x="230" y="81"/>
                      </a:lnTo>
                      <a:lnTo>
                        <a:pt x="230" y="85"/>
                      </a:lnTo>
                      <a:lnTo>
                        <a:pt x="234" y="85"/>
                      </a:lnTo>
                      <a:lnTo>
                        <a:pt x="234" y="89"/>
                      </a:lnTo>
                      <a:lnTo>
                        <a:pt x="234" y="85"/>
                      </a:lnTo>
                      <a:lnTo>
                        <a:pt x="234" y="89"/>
                      </a:lnTo>
                      <a:lnTo>
                        <a:pt x="238" y="89"/>
                      </a:lnTo>
                      <a:lnTo>
                        <a:pt x="238" y="93"/>
                      </a:lnTo>
                      <a:lnTo>
                        <a:pt x="238" y="89"/>
                      </a:lnTo>
                      <a:lnTo>
                        <a:pt x="238" y="93"/>
                      </a:lnTo>
                      <a:lnTo>
                        <a:pt x="242" y="93"/>
                      </a:lnTo>
                      <a:lnTo>
                        <a:pt x="245" y="93"/>
                      </a:lnTo>
                      <a:lnTo>
                        <a:pt x="245" y="97"/>
                      </a:lnTo>
                      <a:lnTo>
                        <a:pt x="245" y="93"/>
                      </a:lnTo>
                      <a:lnTo>
                        <a:pt x="245" y="97"/>
                      </a:lnTo>
                      <a:lnTo>
                        <a:pt x="249" y="97"/>
                      </a:lnTo>
                      <a:lnTo>
                        <a:pt x="249" y="102"/>
                      </a:lnTo>
                      <a:lnTo>
                        <a:pt x="253" y="102"/>
                      </a:lnTo>
                      <a:lnTo>
                        <a:pt x="253" y="97"/>
                      </a:lnTo>
                      <a:lnTo>
                        <a:pt x="257" y="97"/>
                      </a:lnTo>
                      <a:lnTo>
                        <a:pt x="261" y="97"/>
                      </a:lnTo>
                      <a:lnTo>
                        <a:pt x="261" y="102"/>
                      </a:lnTo>
                      <a:lnTo>
                        <a:pt x="265" y="102"/>
                      </a:lnTo>
                      <a:lnTo>
                        <a:pt x="268" y="102"/>
                      </a:lnTo>
                      <a:lnTo>
                        <a:pt x="268" y="106"/>
                      </a:lnTo>
                      <a:lnTo>
                        <a:pt x="272" y="106"/>
                      </a:lnTo>
                      <a:lnTo>
                        <a:pt x="276" y="106"/>
                      </a:lnTo>
                      <a:lnTo>
                        <a:pt x="280" y="106"/>
                      </a:lnTo>
                      <a:lnTo>
                        <a:pt x="280" y="110"/>
                      </a:lnTo>
                      <a:lnTo>
                        <a:pt x="280" y="106"/>
                      </a:lnTo>
                      <a:lnTo>
                        <a:pt x="284" y="106"/>
                      </a:lnTo>
                      <a:lnTo>
                        <a:pt x="288" y="106"/>
                      </a:lnTo>
                      <a:lnTo>
                        <a:pt x="291" y="106"/>
                      </a:lnTo>
                      <a:lnTo>
                        <a:pt x="295" y="106"/>
                      </a:lnTo>
                      <a:lnTo>
                        <a:pt x="295" y="102"/>
                      </a:lnTo>
                      <a:lnTo>
                        <a:pt x="299" y="106"/>
                      </a:lnTo>
                      <a:lnTo>
                        <a:pt x="303" y="106"/>
                      </a:lnTo>
                      <a:lnTo>
                        <a:pt x="307" y="106"/>
                      </a:lnTo>
                      <a:lnTo>
                        <a:pt x="307" y="110"/>
                      </a:lnTo>
                      <a:lnTo>
                        <a:pt x="311" y="110"/>
                      </a:lnTo>
                      <a:lnTo>
                        <a:pt x="314" y="110"/>
                      </a:lnTo>
                      <a:lnTo>
                        <a:pt x="318" y="110"/>
                      </a:lnTo>
                      <a:lnTo>
                        <a:pt x="318" y="114"/>
                      </a:lnTo>
                      <a:lnTo>
                        <a:pt x="322" y="114"/>
                      </a:lnTo>
                      <a:lnTo>
                        <a:pt x="322" y="110"/>
                      </a:lnTo>
                      <a:lnTo>
                        <a:pt x="326" y="110"/>
                      </a:lnTo>
                      <a:lnTo>
                        <a:pt x="330" y="110"/>
                      </a:lnTo>
                      <a:lnTo>
                        <a:pt x="334" y="110"/>
                      </a:lnTo>
                      <a:lnTo>
                        <a:pt x="337" y="110"/>
                      </a:lnTo>
                      <a:lnTo>
                        <a:pt x="341" y="110"/>
                      </a:lnTo>
                      <a:lnTo>
                        <a:pt x="345" y="110"/>
                      </a:lnTo>
                      <a:lnTo>
                        <a:pt x="349" y="110"/>
                      </a:lnTo>
                      <a:lnTo>
                        <a:pt x="353" y="118"/>
                      </a:lnTo>
                      <a:lnTo>
                        <a:pt x="357" y="122"/>
                      </a:lnTo>
                      <a:lnTo>
                        <a:pt x="360" y="130"/>
                      </a:lnTo>
                      <a:lnTo>
                        <a:pt x="410" y="239"/>
                      </a:lnTo>
                      <a:lnTo>
                        <a:pt x="406" y="239"/>
                      </a:lnTo>
                      <a:lnTo>
                        <a:pt x="403" y="239"/>
                      </a:lnTo>
                      <a:lnTo>
                        <a:pt x="403" y="235"/>
                      </a:lnTo>
                      <a:lnTo>
                        <a:pt x="399" y="235"/>
                      </a:lnTo>
                      <a:lnTo>
                        <a:pt x="399" y="231"/>
                      </a:lnTo>
                      <a:lnTo>
                        <a:pt x="395" y="231"/>
                      </a:lnTo>
                      <a:lnTo>
                        <a:pt x="395" y="227"/>
                      </a:lnTo>
                      <a:lnTo>
                        <a:pt x="391" y="227"/>
                      </a:lnTo>
                      <a:lnTo>
                        <a:pt x="391" y="231"/>
                      </a:lnTo>
                      <a:lnTo>
                        <a:pt x="391" y="235"/>
                      </a:lnTo>
                      <a:lnTo>
                        <a:pt x="391" y="239"/>
                      </a:lnTo>
                      <a:lnTo>
                        <a:pt x="387" y="239"/>
                      </a:lnTo>
                      <a:lnTo>
                        <a:pt x="387" y="243"/>
                      </a:lnTo>
                      <a:lnTo>
                        <a:pt x="383" y="243"/>
                      </a:lnTo>
                      <a:lnTo>
                        <a:pt x="380" y="243"/>
                      </a:lnTo>
                      <a:lnTo>
                        <a:pt x="380" y="239"/>
                      </a:lnTo>
                      <a:lnTo>
                        <a:pt x="376" y="239"/>
                      </a:lnTo>
                      <a:lnTo>
                        <a:pt x="376" y="235"/>
                      </a:lnTo>
                      <a:lnTo>
                        <a:pt x="372" y="235"/>
                      </a:lnTo>
                      <a:lnTo>
                        <a:pt x="368" y="235"/>
                      </a:lnTo>
                      <a:lnTo>
                        <a:pt x="368" y="239"/>
                      </a:lnTo>
                      <a:lnTo>
                        <a:pt x="364" y="243"/>
                      </a:lnTo>
                      <a:lnTo>
                        <a:pt x="364" y="247"/>
                      </a:lnTo>
                      <a:lnTo>
                        <a:pt x="360" y="247"/>
                      </a:lnTo>
                      <a:lnTo>
                        <a:pt x="357" y="247"/>
                      </a:lnTo>
                      <a:lnTo>
                        <a:pt x="353" y="247"/>
                      </a:lnTo>
                      <a:lnTo>
                        <a:pt x="349" y="243"/>
                      </a:lnTo>
                      <a:lnTo>
                        <a:pt x="345" y="243"/>
                      </a:lnTo>
                      <a:lnTo>
                        <a:pt x="341" y="243"/>
                      </a:lnTo>
                      <a:lnTo>
                        <a:pt x="337" y="243"/>
                      </a:lnTo>
                      <a:lnTo>
                        <a:pt x="334" y="243"/>
                      </a:lnTo>
                      <a:lnTo>
                        <a:pt x="334" y="247"/>
                      </a:lnTo>
                      <a:lnTo>
                        <a:pt x="330" y="247"/>
                      </a:lnTo>
                      <a:lnTo>
                        <a:pt x="330" y="251"/>
                      </a:lnTo>
                      <a:lnTo>
                        <a:pt x="330" y="255"/>
                      </a:lnTo>
                      <a:lnTo>
                        <a:pt x="326" y="255"/>
                      </a:lnTo>
                      <a:lnTo>
                        <a:pt x="326" y="259"/>
                      </a:lnTo>
                      <a:lnTo>
                        <a:pt x="322" y="259"/>
                      </a:lnTo>
                      <a:lnTo>
                        <a:pt x="318" y="259"/>
                      </a:lnTo>
                      <a:lnTo>
                        <a:pt x="314" y="259"/>
                      </a:lnTo>
                      <a:lnTo>
                        <a:pt x="311" y="259"/>
                      </a:lnTo>
                      <a:lnTo>
                        <a:pt x="307" y="259"/>
                      </a:lnTo>
                      <a:lnTo>
                        <a:pt x="303" y="255"/>
                      </a:lnTo>
                      <a:lnTo>
                        <a:pt x="303" y="251"/>
                      </a:lnTo>
                      <a:lnTo>
                        <a:pt x="307" y="251"/>
                      </a:lnTo>
                      <a:lnTo>
                        <a:pt x="307" y="247"/>
                      </a:lnTo>
                      <a:lnTo>
                        <a:pt x="307" y="243"/>
                      </a:lnTo>
                      <a:lnTo>
                        <a:pt x="307" y="239"/>
                      </a:lnTo>
                      <a:lnTo>
                        <a:pt x="307" y="235"/>
                      </a:lnTo>
                      <a:lnTo>
                        <a:pt x="303" y="235"/>
                      </a:lnTo>
                      <a:lnTo>
                        <a:pt x="299" y="235"/>
                      </a:lnTo>
                      <a:lnTo>
                        <a:pt x="295" y="235"/>
                      </a:lnTo>
                      <a:lnTo>
                        <a:pt x="295" y="239"/>
                      </a:lnTo>
                      <a:lnTo>
                        <a:pt x="291" y="239"/>
                      </a:lnTo>
                      <a:lnTo>
                        <a:pt x="291" y="243"/>
                      </a:lnTo>
                      <a:lnTo>
                        <a:pt x="291" y="239"/>
                      </a:lnTo>
                      <a:lnTo>
                        <a:pt x="291" y="235"/>
                      </a:lnTo>
                      <a:lnTo>
                        <a:pt x="291" y="231"/>
                      </a:lnTo>
                      <a:lnTo>
                        <a:pt x="288" y="231"/>
                      </a:lnTo>
                      <a:lnTo>
                        <a:pt x="288" y="227"/>
                      </a:lnTo>
                      <a:lnTo>
                        <a:pt x="291" y="227"/>
                      </a:lnTo>
                      <a:lnTo>
                        <a:pt x="288" y="227"/>
                      </a:lnTo>
                      <a:lnTo>
                        <a:pt x="288" y="223"/>
                      </a:lnTo>
                      <a:lnTo>
                        <a:pt x="288" y="219"/>
                      </a:lnTo>
                      <a:lnTo>
                        <a:pt x="288" y="223"/>
                      </a:lnTo>
                      <a:lnTo>
                        <a:pt x="291" y="223"/>
                      </a:lnTo>
                      <a:lnTo>
                        <a:pt x="291" y="219"/>
                      </a:lnTo>
                      <a:lnTo>
                        <a:pt x="288" y="219"/>
                      </a:lnTo>
                      <a:lnTo>
                        <a:pt x="291" y="219"/>
                      </a:lnTo>
                      <a:lnTo>
                        <a:pt x="291" y="215"/>
                      </a:lnTo>
                      <a:lnTo>
                        <a:pt x="291" y="211"/>
                      </a:lnTo>
                      <a:lnTo>
                        <a:pt x="288" y="211"/>
                      </a:lnTo>
                      <a:lnTo>
                        <a:pt x="284" y="211"/>
                      </a:lnTo>
                      <a:lnTo>
                        <a:pt x="288" y="211"/>
                      </a:lnTo>
                      <a:lnTo>
                        <a:pt x="288" y="207"/>
                      </a:lnTo>
                      <a:lnTo>
                        <a:pt x="291" y="207"/>
                      </a:lnTo>
                      <a:lnTo>
                        <a:pt x="295" y="207"/>
                      </a:lnTo>
                      <a:lnTo>
                        <a:pt x="295" y="203"/>
                      </a:lnTo>
                      <a:lnTo>
                        <a:pt x="291" y="203"/>
                      </a:lnTo>
                      <a:lnTo>
                        <a:pt x="288" y="203"/>
                      </a:lnTo>
                      <a:lnTo>
                        <a:pt x="288" y="199"/>
                      </a:lnTo>
                      <a:lnTo>
                        <a:pt x="288" y="195"/>
                      </a:lnTo>
                      <a:lnTo>
                        <a:pt x="288" y="199"/>
                      </a:lnTo>
                      <a:lnTo>
                        <a:pt x="291" y="199"/>
                      </a:lnTo>
                      <a:lnTo>
                        <a:pt x="291" y="195"/>
                      </a:lnTo>
                      <a:lnTo>
                        <a:pt x="288" y="195"/>
                      </a:lnTo>
                      <a:lnTo>
                        <a:pt x="288" y="191"/>
                      </a:lnTo>
                      <a:lnTo>
                        <a:pt x="291" y="195"/>
                      </a:lnTo>
                      <a:lnTo>
                        <a:pt x="291" y="191"/>
                      </a:lnTo>
                      <a:lnTo>
                        <a:pt x="288" y="191"/>
                      </a:lnTo>
                      <a:lnTo>
                        <a:pt x="288" y="187"/>
                      </a:lnTo>
                      <a:lnTo>
                        <a:pt x="288" y="182"/>
                      </a:lnTo>
                      <a:lnTo>
                        <a:pt x="284" y="182"/>
                      </a:lnTo>
                      <a:lnTo>
                        <a:pt x="284" y="187"/>
                      </a:lnTo>
                      <a:lnTo>
                        <a:pt x="280" y="187"/>
                      </a:lnTo>
                      <a:lnTo>
                        <a:pt x="280" y="182"/>
                      </a:lnTo>
                      <a:lnTo>
                        <a:pt x="280" y="178"/>
                      </a:lnTo>
                      <a:lnTo>
                        <a:pt x="276" y="178"/>
                      </a:lnTo>
                      <a:lnTo>
                        <a:pt x="272" y="178"/>
                      </a:lnTo>
                      <a:lnTo>
                        <a:pt x="268" y="178"/>
                      </a:lnTo>
                      <a:lnTo>
                        <a:pt x="268" y="174"/>
                      </a:lnTo>
                      <a:lnTo>
                        <a:pt x="272" y="174"/>
                      </a:lnTo>
                      <a:lnTo>
                        <a:pt x="272" y="170"/>
                      </a:lnTo>
                      <a:lnTo>
                        <a:pt x="272" y="174"/>
                      </a:lnTo>
                      <a:lnTo>
                        <a:pt x="268" y="174"/>
                      </a:lnTo>
                      <a:lnTo>
                        <a:pt x="268" y="170"/>
                      </a:lnTo>
                      <a:lnTo>
                        <a:pt x="265" y="170"/>
                      </a:lnTo>
                      <a:lnTo>
                        <a:pt x="265" y="166"/>
                      </a:lnTo>
                      <a:lnTo>
                        <a:pt x="261" y="166"/>
                      </a:lnTo>
                      <a:lnTo>
                        <a:pt x="265" y="162"/>
                      </a:lnTo>
                      <a:lnTo>
                        <a:pt x="261" y="162"/>
                      </a:lnTo>
                      <a:lnTo>
                        <a:pt x="257" y="162"/>
                      </a:lnTo>
                      <a:lnTo>
                        <a:pt x="257" y="158"/>
                      </a:lnTo>
                      <a:lnTo>
                        <a:pt x="261" y="158"/>
                      </a:lnTo>
                      <a:lnTo>
                        <a:pt x="261" y="154"/>
                      </a:lnTo>
                      <a:lnTo>
                        <a:pt x="257" y="158"/>
                      </a:lnTo>
                      <a:lnTo>
                        <a:pt x="253" y="158"/>
                      </a:lnTo>
                      <a:lnTo>
                        <a:pt x="253" y="154"/>
                      </a:lnTo>
                      <a:lnTo>
                        <a:pt x="253" y="150"/>
                      </a:lnTo>
                      <a:lnTo>
                        <a:pt x="249" y="150"/>
                      </a:lnTo>
                      <a:lnTo>
                        <a:pt x="249" y="154"/>
                      </a:lnTo>
                      <a:lnTo>
                        <a:pt x="245" y="154"/>
                      </a:lnTo>
                      <a:lnTo>
                        <a:pt x="245" y="150"/>
                      </a:lnTo>
                      <a:lnTo>
                        <a:pt x="245" y="146"/>
                      </a:lnTo>
                      <a:lnTo>
                        <a:pt x="245" y="142"/>
                      </a:lnTo>
                      <a:lnTo>
                        <a:pt x="242" y="142"/>
                      </a:lnTo>
                      <a:lnTo>
                        <a:pt x="238" y="142"/>
                      </a:lnTo>
                      <a:lnTo>
                        <a:pt x="238" y="138"/>
                      </a:lnTo>
                      <a:lnTo>
                        <a:pt x="234" y="138"/>
                      </a:lnTo>
                      <a:lnTo>
                        <a:pt x="234" y="134"/>
                      </a:lnTo>
                      <a:lnTo>
                        <a:pt x="238" y="134"/>
                      </a:lnTo>
                      <a:lnTo>
                        <a:pt x="234" y="134"/>
                      </a:lnTo>
                      <a:lnTo>
                        <a:pt x="234" y="130"/>
                      </a:lnTo>
                      <a:lnTo>
                        <a:pt x="234" y="134"/>
                      </a:lnTo>
                      <a:lnTo>
                        <a:pt x="230" y="134"/>
                      </a:lnTo>
                      <a:lnTo>
                        <a:pt x="230" y="138"/>
                      </a:lnTo>
                      <a:lnTo>
                        <a:pt x="230" y="134"/>
                      </a:lnTo>
                      <a:lnTo>
                        <a:pt x="226" y="134"/>
                      </a:lnTo>
                      <a:lnTo>
                        <a:pt x="230" y="134"/>
                      </a:lnTo>
                      <a:lnTo>
                        <a:pt x="230" y="138"/>
                      </a:lnTo>
                      <a:lnTo>
                        <a:pt x="226" y="138"/>
                      </a:lnTo>
                      <a:lnTo>
                        <a:pt x="226" y="134"/>
                      </a:lnTo>
                      <a:lnTo>
                        <a:pt x="226" y="138"/>
                      </a:lnTo>
                      <a:lnTo>
                        <a:pt x="222" y="138"/>
                      </a:lnTo>
                      <a:lnTo>
                        <a:pt x="222" y="134"/>
                      </a:lnTo>
                      <a:lnTo>
                        <a:pt x="219" y="134"/>
                      </a:lnTo>
                      <a:lnTo>
                        <a:pt x="215" y="134"/>
                      </a:lnTo>
                      <a:lnTo>
                        <a:pt x="219" y="134"/>
                      </a:lnTo>
                      <a:lnTo>
                        <a:pt x="219" y="138"/>
                      </a:lnTo>
                      <a:lnTo>
                        <a:pt x="215" y="138"/>
                      </a:lnTo>
                      <a:lnTo>
                        <a:pt x="219" y="138"/>
                      </a:lnTo>
                      <a:lnTo>
                        <a:pt x="215" y="138"/>
                      </a:lnTo>
                      <a:lnTo>
                        <a:pt x="215" y="142"/>
                      </a:lnTo>
                      <a:lnTo>
                        <a:pt x="211" y="138"/>
                      </a:lnTo>
                      <a:lnTo>
                        <a:pt x="211" y="142"/>
                      </a:lnTo>
                      <a:lnTo>
                        <a:pt x="207" y="138"/>
                      </a:lnTo>
                      <a:lnTo>
                        <a:pt x="203" y="138"/>
                      </a:lnTo>
                      <a:lnTo>
                        <a:pt x="203" y="134"/>
                      </a:lnTo>
                      <a:lnTo>
                        <a:pt x="199" y="134"/>
                      </a:lnTo>
                      <a:lnTo>
                        <a:pt x="199" y="138"/>
                      </a:lnTo>
                      <a:lnTo>
                        <a:pt x="199" y="134"/>
                      </a:lnTo>
                      <a:lnTo>
                        <a:pt x="196" y="134"/>
                      </a:lnTo>
                      <a:lnTo>
                        <a:pt x="192" y="134"/>
                      </a:lnTo>
                      <a:lnTo>
                        <a:pt x="192" y="138"/>
                      </a:lnTo>
                      <a:lnTo>
                        <a:pt x="192" y="142"/>
                      </a:lnTo>
                      <a:lnTo>
                        <a:pt x="188" y="142"/>
                      </a:lnTo>
                      <a:lnTo>
                        <a:pt x="188" y="138"/>
                      </a:lnTo>
                      <a:lnTo>
                        <a:pt x="184" y="138"/>
                      </a:lnTo>
                      <a:lnTo>
                        <a:pt x="180" y="138"/>
                      </a:lnTo>
                      <a:lnTo>
                        <a:pt x="176" y="142"/>
                      </a:lnTo>
                      <a:lnTo>
                        <a:pt x="176" y="138"/>
                      </a:lnTo>
                      <a:lnTo>
                        <a:pt x="180" y="138"/>
                      </a:lnTo>
                      <a:lnTo>
                        <a:pt x="176" y="138"/>
                      </a:lnTo>
                      <a:lnTo>
                        <a:pt x="176" y="134"/>
                      </a:lnTo>
                      <a:lnTo>
                        <a:pt x="172" y="134"/>
                      </a:lnTo>
                      <a:lnTo>
                        <a:pt x="172" y="138"/>
                      </a:lnTo>
                      <a:lnTo>
                        <a:pt x="176" y="138"/>
                      </a:lnTo>
                      <a:lnTo>
                        <a:pt x="172" y="138"/>
                      </a:lnTo>
                      <a:lnTo>
                        <a:pt x="172" y="142"/>
                      </a:lnTo>
                      <a:lnTo>
                        <a:pt x="169" y="142"/>
                      </a:lnTo>
                      <a:lnTo>
                        <a:pt x="169" y="138"/>
                      </a:lnTo>
                      <a:lnTo>
                        <a:pt x="172" y="138"/>
                      </a:lnTo>
                      <a:lnTo>
                        <a:pt x="172" y="134"/>
                      </a:lnTo>
                      <a:lnTo>
                        <a:pt x="169" y="134"/>
                      </a:lnTo>
                      <a:lnTo>
                        <a:pt x="169" y="138"/>
                      </a:lnTo>
                      <a:lnTo>
                        <a:pt x="165" y="138"/>
                      </a:lnTo>
                      <a:lnTo>
                        <a:pt x="165" y="134"/>
                      </a:lnTo>
                      <a:lnTo>
                        <a:pt x="165" y="138"/>
                      </a:lnTo>
                      <a:lnTo>
                        <a:pt x="161" y="138"/>
                      </a:lnTo>
                      <a:lnTo>
                        <a:pt x="161" y="142"/>
                      </a:lnTo>
                      <a:lnTo>
                        <a:pt x="161" y="138"/>
                      </a:lnTo>
                      <a:lnTo>
                        <a:pt x="157" y="138"/>
                      </a:lnTo>
                      <a:lnTo>
                        <a:pt x="157" y="134"/>
                      </a:lnTo>
                      <a:lnTo>
                        <a:pt x="153" y="134"/>
                      </a:lnTo>
                      <a:lnTo>
                        <a:pt x="153" y="138"/>
                      </a:lnTo>
                      <a:lnTo>
                        <a:pt x="153" y="134"/>
                      </a:lnTo>
                      <a:lnTo>
                        <a:pt x="149" y="134"/>
                      </a:lnTo>
                      <a:lnTo>
                        <a:pt x="149" y="138"/>
                      </a:lnTo>
                      <a:lnTo>
                        <a:pt x="149" y="134"/>
                      </a:lnTo>
                      <a:lnTo>
                        <a:pt x="146" y="134"/>
                      </a:lnTo>
                      <a:lnTo>
                        <a:pt x="142" y="134"/>
                      </a:lnTo>
                      <a:lnTo>
                        <a:pt x="142" y="130"/>
                      </a:lnTo>
                      <a:lnTo>
                        <a:pt x="146" y="130"/>
                      </a:lnTo>
                      <a:lnTo>
                        <a:pt x="142" y="130"/>
                      </a:lnTo>
                      <a:lnTo>
                        <a:pt x="142" y="126"/>
                      </a:lnTo>
                      <a:lnTo>
                        <a:pt x="138" y="130"/>
                      </a:lnTo>
                      <a:lnTo>
                        <a:pt x="138" y="126"/>
                      </a:lnTo>
                      <a:lnTo>
                        <a:pt x="142" y="126"/>
                      </a:lnTo>
                      <a:lnTo>
                        <a:pt x="138" y="122"/>
                      </a:lnTo>
                      <a:lnTo>
                        <a:pt x="138" y="118"/>
                      </a:lnTo>
                      <a:lnTo>
                        <a:pt x="138" y="122"/>
                      </a:lnTo>
                      <a:lnTo>
                        <a:pt x="138" y="118"/>
                      </a:lnTo>
                      <a:lnTo>
                        <a:pt x="138" y="122"/>
                      </a:lnTo>
                      <a:lnTo>
                        <a:pt x="134" y="122"/>
                      </a:lnTo>
                      <a:lnTo>
                        <a:pt x="134" y="118"/>
                      </a:lnTo>
                      <a:lnTo>
                        <a:pt x="130" y="118"/>
                      </a:lnTo>
                      <a:lnTo>
                        <a:pt x="130" y="114"/>
                      </a:lnTo>
                      <a:lnTo>
                        <a:pt x="126" y="114"/>
                      </a:lnTo>
                      <a:lnTo>
                        <a:pt x="123" y="114"/>
                      </a:lnTo>
                      <a:lnTo>
                        <a:pt x="126" y="114"/>
                      </a:lnTo>
                      <a:lnTo>
                        <a:pt x="123" y="114"/>
                      </a:lnTo>
                      <a:lnTo>
                        <a:pt x="123" y="110"/>
                      </a:lnTo>
                      <a:lnTo>
                        <a:pt x="119" y="110"/>
                      </a:lnTo>
                      <a:lnTo>
                        <a:pt x="119" y="106"/>
                      </a:lnTo>
                      <a:lnTo>
                        <a:pt x="119" y="110"/>
                      </a:lnTo>
                      <a:lnTo>
                        <a:pt x="119" y="106"/>
                      </a:lnTo>
                      <a:lnTo>
                        <a:pt x="119" y="102"/>
                      </a:lnTo>
                      <a:lnTo>
                        <a:pt x="115" y="102"/>
                      </a:lnTo>
                      <a:lnTo>
                        <a:pt x="111" y="102"/>
                      </a:lnTo>
                      <a:lnTo>
                        <a:pt x="107" y="102"/>
                      </a:lnTo>
                      <a:lnTo>
                        <a:pt x="107" y="97"/>
                      </a:lnTo>
                      <a:lnTo>
                        <a:pt x="107" y="102"/>
                      </a:lnTo>
                      <a:lnTo>
                        <a:pt x="103" y="102"/>
                      </a:lnTo>
                      <a:lnTo>
                        <a:pt x="103" y="97"/>
                      </a:lnTo>
                      <a:lnTo>
                        <a:pt x="100" y="97"/>
                      </a:lnTo>
                      <a:lnTo>
                        <a:pt x="100" y="93"/>
                      </a:lnTo>
                      <a:lnTo>
                        <a:pt x="96" y="93"/>
                      </a:lnTo>
                      <a:lnTo>
                        <a:pt x="92" y="93"/>
                      </a:lnTo>
                      <a:lnTo>
                        <a:pt x="92" y="89"/>
                      </a:lnTo>
                      <a:lnTo>
                        <a:pt x="92" y="85"/>
                      </a:lnTo>
                      <a:lnTo>
                        <a:pt x="88" y="85"/>
                      </a:lnTo>
                      <a:lnTo>
                        <a:pt x="84" y="85"/>
                      </a:lnTo>
                      <a:lnTo>
                        <a:pt x="84" y="81"/>
                      </a:lnTo>
                      <a:lnTo>
                        <a:pt x="88" y="81"/>
                      </a:lnTo>
                      <a:lnTo>
                        <a:pt x="88" y="77"/>
                      </a:lnTo>
                      <a:lnTo>
                        <a:pt x="84" y="77"/>
                      </a:lnTo>
                      <a:lnTo>
                        <a:pt x="80" y="77"/>
                      </a:lnTo>
                      <a:lnTo>
                        <a:pt x="84" y="73"/>
                      </a:lnTo>
                      <a:lnTo>
                        <a:pt x="80" y="73"/>
                      </a:lnTo>
                      <a:lnTo>
                        <a:pt x="80" y="69"/>
                      </a:lnTo>
                      <a:lnTo>
                        <a:pt x="77" y="69"/>
                      </a:lnTo>
                      <a:lnTo>
                        <a:pt x="77" y="65"/>
                      </a:lnTo>
                      <a:lnTo>
                        <a:pt x="73" y="65"/>
                      </a:lnTo>
                      <a:lnTo>
                        <a:pt x="73" y="69"/>
                      </a:lnTo>
                      <a:lnTo>
                        <a:pt x="69" y="69"/>
                      </a:lnTo>
                      <a:lnTo>
                        <a:pt x="69" y="65"/>
                      </a:lnTo>
                      <a:lnTo>
                        <a:pt x="65" y="65"/>
                      </a:lnTo>
                      <a:lnTo>
                        <a:pt x="65" y="61"/>
                      </a:lnTo>
                      <a:lnTo>
                        <a:pt x="61" y="61"/>
                      </a:lnTo>
                      <a:lnTo>
                        <a:pt x="65" y="61"/>
                      </a:lnTo>
                      <a:lnTo>
                        <a:pt x="65" y="57"/>
                      </a:lnTo>
                      <a:lnTo>
                        <a:pt x="61" y="57"/>
                      </a:lnTo>
                      <a:lnTo>
                        <a:pt x="61" y="61"/>
                      </a:lnTo>
                      <a:lnTo>
                        <a:pt x="57" y="57"/>
                      </a:lnTo>
                      <a:lnTo>
                        <a:pt x="57" y="61"/>
                      </a:lnTo>
                      <a:lnTo>
                        <a:pt x="57" y="57"/>
                      </a:lnTo>
                      <a:lnTo>
                        <a:pt x="57" y="53"/>
                      </a:lnTo>
                      <a:lnTo>
                        <a:pt x="61" y="49"/>
                      </a:lnTo>
                      <a:lnTo>
                        <a:pt x="57" y="49"/>
                      </a:lnTo>
                      <a:lnTo>
                        <a:pt x="57" y="53"/>
                      </a:lnTo>
                      <a:lnTo>
                        <a:pt x="57" y="49"/>
                      </a:lnTo>
                      <a:lnTo>
                        <a:pt x="54" y="49"/>
                      </a:lnTo>
                      <a:lnTo>
                        <a:pt x="57" y="49"/>
                      </a:lnTo>
                      <a:lnTo>
                        <a:pt x="57" y="45"/>
                      </a:lnTo>
                      <a:lnTo>
                        <a:pt x="54" y="45"/>
                      </a:lnTo>
                      <a:lnTo>
                        <a:pt x="54" y="49"/>
                      </a:lnTo>
                      <a:lnTo>
                        <a:pt x="54" y="45"/>
                      </a:lnTo>
                      <a:lnTo>
                        <a:pt x="50" y="45"/>
                      </a:lnTo>
                      <a:lnTo>
                        <a:pt x="50" y="41"/>
                      </a:lnTo>
                      <a:lnTo>
                        <a:pt x="54" y="41"/>
                      </a:lnTo>
                      <a:lnTo>
                        <a:pt x="54" y="37"/>
                      </a:lnTo>
                      <a:lnTo>
                        <a:pt x="50" y="37"/>
                      </a:lnTo>
                      <a:lnTo>
                        <a:pt x="50" y="41"/>
                      </a:lnTo>
                      <a:lnTo>
                        <a:pt x="46" y="41"/>
                      </a:lnTo>
                      <a:lnTo>
                        <a:pt x="46" y="37"/>
                      </a:lnTo>
                      <a:lnTo>
                        <a:pt x="50" y="37"/>
                      </a:lnTo>
                      <a:lnTo>
                        <a:pt x="46" y="37"/>
                      </a:lnTo>
                      <a:lnTo>
                        <a:pt x="46" y="33"/>
                      </a:lnTo>
                      <a:lnTo>
                        <a:pt x="46" y="37"/>
                      </a:lnTo>
                      <a:lnTo>
                        <a:pt x="46" y="33"/>
                      </a:lnTo>
                      <a:lnTo>
                        <a:pt x="42" y="33"/>
                      </a:lnTo>
                      <a:lnTo>
                        <a:pt x="46" y="33"/>
                      </a:lnTo>
                      <a:lnTo>
                        <a:pt x="46" y="29"/>
                      </a:lnTo>
                      <a:lnTo>
                        <a:pt x="42" y="29"/>
                      </a:lnTo>
                      <a:lnTo>
                        <a:pt x="42" y="25"/>
                      </a:lnTo>
                      <a:lnTo>
                        <a:pt x="42" y="29"/>
                      </a:lnTo>
                      <a:lnTo>
                        <a:pt x="42" y="25"/>
                      </a:lnTo>
                      <a:lnTo>
                        <a:pt x="38" y="25"/>
                      </a:lnTo>
                      <a:lnTo>
                        <a:pt x="38" y="29"/>
                      </a:lnTo>
                      <a:lnTo>
                        <a:pt x="42" y="29"/>
                      </a:lnTo>
                      <a:lnTo>
                        <a:pt x="38" y="29"/>
                      </a:lnTo>
                      <a:lnTo>
                        <a:pt x="34" y="29"/>
                      </a:lnTo>
                      <a:lnTo>
                        <a:pt x="34" y="33"/>
                      </a:lnTo>
                      <a:lnTo>
                        <a:pt x="34" y="29"/>
                      </a:lnTo>
                      <a:lnTo>
                        <a:pt x="34" y="25"/>
                      </a:lnTo>
                      <a:lnTo>
                        <a:pt x="31" y="25"/>
                      </a:lnTo>
                      <a:lnTo>
                        <a:pt x="31" y="21"/>
                      </a:lnTo>
                      <a:lnTo>
                        <a:pt x="27" y="21"/>
                      </a:lnTo>
                      <a:lnTo>
                        <a:pt x="27" y="17"/>
                      </a:lnTo>
                      <a:lnTo>
                        <a:pt x="27" y="13"/>
                      </a:lnTo>
                      <a:lnTo>
                        <a:pt x="23" y="13"/>
                      </a:lnTo>
                      <a:lnTo>
                        <a:pt x="19" y="13"/>
                      </a:lnTo>
                      <a:lnTo>
                        <a:pt x="19" y="8"/>
                      </a:lnTo>
                      <a:lnTo>
                        <a:pt x="15" y="8"/>
                      </a:lnTo>
                      <a:lnTo>
                        <a:pt x="15" y="13"/>
                      </a:lnTo>
                      <a:lnTo>
                        <a:pt x="15" y="8"/>
                      </a:lnTo>
                      <a:lnTo>
                        <a:pt x="11" y="8"/>
                      </a:lnTo>
                      <a:lnTo>
                        <a:pt x="11" y="4"/>
                      </a:lnTo>
                      <a:lnTo>
                        <a:pt x="11" y="8"/>
                      </a:lnTo>
                      <a:lnTo>
                        <a:pt x="8" y="8"/>
                      </a:lnTo>
                      <a:lnTo>
                        <a:pt x="8" y="4"/>
                      </a:lnTo>
                      <a:lnTo>
                        <a:pt x="8" y="8"/>
                      </a:lnTo>
                      <a:lnTo>
                        <a:pt x="4" y="8"/>
                      </a:lnTo>
                      <a:lnTo>
                        <a:pt x="4" y="4"/>
                      </a:lnTo>
                      <a:lnTo>
                        <a:pt x="0" y="4"/>
                      </a:lnTo>
                      <a:lnTo>
                        <a:pt x="4" y="4"/>
                      </a:lnTo>
                      <a:lnTo>
                        <a:pt x="4" y="0"/>
                      </a:lnTo>
                      <a:lnTo>
                        <a:pt x="0" y="0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 w="3175">
                  <a:solidFill>
                    <a:sysClr val="window" lastClr="FFFFFF">
                      <a:lumMod val="65000"/>
                    </a:sysClr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s-PE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5" name="Freeform 1029">
                  <a:extLst>
                    <a:ext uri="{FF2B5EF4-FFF2-40B4-BE49-F238E27FC236}">
                      <a16:creationId xmlns:a16="http://schemas.microsoft.com/office/drawing/2014/main" id="{E6937793-BEAE-A6CD-6B92-C318E2AFDFA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94334" y="3984341"/>
                  <a:ext cx="63502" cy="53960"/>
                </a:xfrm>
                <a:custGeom>
                  <a:avLst/>
                  <a:gdLst>
                    <a:gd name="T0" fmla="*/ 15 w 61"/>
                    <a:gd name="T1" fmla="*/ 0 h 52"/>
                    <a:gd name="T2" fmla="*/ 19 w 61"/>
                    <a:gd name="T3" fmla="*/ 4 h 52"/>
                    <a:gd name="T4" fmla="*/ 27 w 61"/>
                    <a:gd name="T5" fmla="*/ 4 h 52"/>
                    <a:gd name="T6" fmla="*/ 23 w 61"/>
                    <a:gd name="T7" fmla="*/ 8 h 52"/>
                    <a:gd name="T8" fmla="*/ 23 w 61"/>
                    <a:gd name="T9" fmla="*/ 8 h 52"/>
                    <a:gd name="T10" fmla="*/ 27 w 61"/>
                    <a:gd name="T11" fmla="*/ 12 h 52"/>
                    <a:gd name="T12" fmla="*/ 31 w 61"/>
                    <a:gd name="T13" fmla="*/ 16 h 52"/>
                    <a:gd name="T14" fmla="*/ 35 w 61"/>
                    <a:gd name="T15" fmla="*/ 20 h 52"/>
                    <a:gd name="T16" fmla="*/ 38 w 61"/>
                    <a:gd name="T17" fmla="*/ 16 h 52"/>
                    <a:gd name="T18" fmla="*/ 42 w 61"/>
                    <a:gd name="T19" fmla="*/ 12 h 52"/>
                    <a:gd name="T20" fmla="*/ 46 w 61"/>
                    <a:gd name="T21" fmla="*/ 16 h 52"/>
                    <a:gd name="T22" fmla="*/ 54 w 61"/>
                    <a:gd name="T23" fmla="*/ 16 h 52"/>
                    <a:gd name="T24" fmla="*/ 61 w 61"/>
                    <a:gd name="T25" fmla="*/ 16 h 52"/>
                    <a:gd name="T26" fmla="*/ 58 w 61"/>
                    <a:gd name="T27" fmla="*/ 20 h 52"/>
                    <a:gd name="T28" fmla="*/ 54 w 61"/>
                    <a:gd name="T29" fmla="*/ 24 h 52"/>
                    <a:gd name="T30" fmla="*/ 46 w 61"/>
                    <a:gd name="T31" fmla="*/ 28 h 52"/>
                    <a:gd name="T32" fmla="*/ 38 w 61"/>
                    <a:gd name="T33" fmla="*/ 28 h 52"/>
                    <a:gd name="T34" fmla="*/ 42 w 61"/>
                    <a:gd name="T35" fmla="*/ 32 h 52"/>
                    <a:gd name="T36" fmla="*/ 35 w 61"/>
                    <a:gd name="T37" fmla="*/ 36 h 52"/>
                    <a:gd name="T38" fmla="*/ 31 w 61"/>
                    <a:gd name="T39" fmla="*/ 40 h 52"/>
                    <a:gd name="T40" fmla="*/ 27 w 61"/>
                    <a:gd name="T41" fmla="*/ 44 h 52"/>
                    <a:gd name="T42" fmla="*/ 23 w 61"/>
                    <a:gd name="T43" fmla="*/ 48 h 52"/>
                    <a:gd name="T44" fmla="*/ 19 w 61"/>
                    <a:gd name="T45" fmla="*/ 52 h 52"/>
                    <a:gd name="T46" fmla="*/ 15 w 61"/>
                    <a:gd name="T47" fmla="*/ 52 h 52"/>
                    <a:gd name="T48" fmla="*/ 12 w 61"/>
                    <a:gd name="T49" fmla="*/ 48 h 52"/>
                    <a:gd name="T50" fmla="*/ 8 w 61"/>
                    <a:gd name="T51" fmla="*/ 44 h 52"/>
                    <a:gd name="T52" fmla="*/ 4 w 61"/>
                    <a:gd name="T53" fmla="*/ 40 h 52"/>
                    <a:gd name="T54" fmla="*/ 0 w 61"/>
                    <a:gd name="T55" fmla="*/ 32 h 52"/>
                    <a:gd name="T56" fmla="*/ 0 w 61"/>
                    <a:gd name="T57" fmla="*/ 32 h 52"/>
                    <a:gd name="T58" fmla="*/ 4 w 61"/>
                    <a:gd name="T59" fmla="*/ 28 h 52"/>
                    <a:gd name="T60" fmla="*/ 8 w 61"/>
                    <a:gd name="T61" fmla="*/ 24 h 52"/>
                    <a:gd name="T62" fmla="*/ 12 w 61"/>
                    <a:gd name="T63" fmla="*/ 20 h 52"/>
                    <a:gd name="T64" fmla="*/ 15 w 61"/>
                    <a:gd name="T65" fmla="*/ 16 h 52"/>
                    <a:gd name="T66" fmla="*/ 12 w 61"/>
                    <a:gd name="T67" fmla="*/ 8 h 52"/>
                    <a:gd name="T68" fmla="*/ 15 w 61"/>
                    <a:gd name="T69" fmla="*/ 4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61" h="52">
                      <a:moveTo>
                        <a:pt x="15" y="4"/>
                      </a:moveTo>
                      <a:lnTo>
                        <a:pt x="15" y="0"/>
                      </a:lnTo>
                      <a:lnTo>
                        <a:pt x="19" y="0"/>
                      </a:lnTo>
                      <a:lnTo>
                        <a:pt x="19" y="4"/>
                      </a:lnTo>
                      <a:lnTo>
                        <a:pt x="23" y="4"/>
                      </a:lnTo>
                      <a:lnTo>
                        <a:pt x="27" y="4"/>
                      </a:lnTo>
                      <a:lnTo>
                        <a:pt x="23" y="4"/>
                      </a:lnTo>
                      <a:lnTo>
                        <a:pt x="23" y="8"/>
                      </a:lnTo>
                      <a:lnTo>
                        <a:pt x="27" y="8"/>
                      </a:lnTo>
                      <a:lnTo>
                        <a:pt x="23" y="8"/>
                      </a:lnTo>
                      <a:lnTo>
                        <a:pt x="23" y="12"/>
                      </a:lnTo>
                      <a:lnTo>
                        <a:pt x="27" y="12"/>
                      </a:lnTo>
                      <a:lnTo>
                        <a:pt x="31" y="12"/>
                      </a:lnTo>
                      <a:lnTo>
                        <a:pt x="31" y="16"/>
                      </a:lnTo>
                      <a:lnTo>
                        <a:pt x="35" y="16"/>
                      </a:lnTo>
                      <a:lnTo>
                        <a:pt x="35" y="20"/>
                      </a:lnTo>
                      <a:lnTo>
                        <a:pt x="35" y="16"/>
                      </a:lnTo>
                      <a:lnTo>
                        <a:pt x="38" y="16"/>
                      </a:lnTo>
                      <a:lnTo>
                        <a:pt x="38" y="12"/>
                      </a:lnTo>
                      <a:lnTo>
                        <a:pt x="42" y="12"/>
                      </a:lnTo>
                      <a:lnTo>
                        <a:pt x="46" y="12"/>
                      </a:lnTo>
                      <a:lnTo>
                        <a:pt x="46" y="16"/>
                      </a:lnTo>
                      <a:lnTo>
                        <a:pt x="50" y="16"/>
                      </a:lnTo>
                      <a:lnTo>
                        <a:pt x="54" y="16"/>
                      </a:lnTo>
                      <a:lnTo>
                        <a:pt x="58" y="16"/>
                      </a:lnTo>
                      <a:lnTo>
                        <a:pt x="61" y="16"/>
                      </a:lnTo>
                      <a:lnTo>
                        <a:pt x="61" y="20"/>
                      </a:lnTo>
                      <a:lnTo>
                        <a:pt x="58" y="20"/>
                      </a:lnTo>
                      <a:lnTo>
                        <a:pt x="58" y="24"/>
                      </a:lnTo>
                      <a:lnTo>
                        <a:pt x="54" y="24"/>
                      </a:lnTo>
                      <a:lnTo>
                        <a:pt x="50" y="28"/>
                      </a:lnTo>
                      <a:lnTo>
                        <a:pt x="46" y="28"/>
                      </a:lnTo>
                      <a:lnTo>
                        <a:pt x="42" y="28"/>
                      </a:lnTo>
                      <a:lnTo>
                        <a:pt x="38" y="28"/>
                      </a:lnTo>
                      <a:lnTo>
                        <a:pt x="38" y="32"/>
                      </a:lnTo>
                      <a:lnTo>
                        <a:pt x="42" y="32"/>
                      </a:lnTo>
                      <a:lnTo>
                        <a:pt x="38" y="32"/>
                      </a:lnTo>
                      <a:lnTo>
                        <a:pt x="35" y="36"/>
                      </a:lnTo>
                      <a:lnTo>
                        <a:pt x="35" y="40"/>
                      </a:lnTo>
                      <a:lnTo>
                        <a:pt x="31" y="40"/>
                      </a:lnTo>
                      <a:lnTo>
                        <a:pt x="31" y="44"/>
                      </a:lnTo>
                      <a:lnTo>
                        <a:pt x="27" y="44"/>
                      </a:lnTo>
                      <a:lnTo>
                        <a:pt x="27" y="48"/>
                      </a:lnTo>
                      <a:lnTo>
                        <a:pt x="23" y="48"/>
                      </a:lnTo>
                      <a:lnTo>
                        <a:pt x="19" y="48"/>
                      </a:lnTo>
                      <a:lnTo>
                        <a:pt x="19" y="52"/>
                      </a:lnTo>
                      <a:lnTo>
                        <a:pt x="19" y="48"/>
                      </a:lnTo>
                      <a:lnTo>
                        <a:pt x="15" y="52"/>
                      </a:lnTo>
                      <a:lnTo>
                        <a:pt x="12" y="52"/>
                      </a:lnTo>
                      <a:lnTo>
                        <a:pt x="12" y="48"/>
                      </a:lnTo>
                      <a:lnTo>
                        <a:pt x="8" y="48"/>
                      </a:lnTo>
                      <a:lnTo>
                        <a:pt x="8" y="44"/>
                      </a:lnTo>
                      <a:lnTo>
                        <a:pt x="8" y="40"/>
                      </a:lnTo>
                      <a:lnTo>
                        <a:pt x="4" y="40"/>
                      </a:lnTo>
                      <a:lnTo>
                        <a:pt x="4" y="36"/>
                      </a:lnTo>
                      <a:lnTo>
                        <a:pt x="0" y="32"/>
                      </a:lnTo>
                      <a:lnTo>
                        <a:pt x="4" y="32"/>
                      </a:lnTo>
                      <a:lnTo>
                        <a:pt x="0" y="32"/>
                      </a:lnTo>
                      <a:lnTo>
                        <a:pt x="0" y="28"/>
                      </a:lnTo>
                      <a:lnTo>
                        <a:pt x="4" y="28"/>
                      </a:lnTo>
                      <a:lnTo>
                        <a:pt x="4" y="24"/>
                      </a:lnTo>
                      <a:lnTo>
                        <a:pt x="8" y="24"/>
                      </a:lnTo>
                      <a:lnTo>
                        <a:pt x="8" y="20"/>
                      </a:lnTo>
                      <a:lnTo>
                        <a:pt x="12" y="20"/>
                      </a:lnTo>
                      <a:lnTo>
                        <a:pt x="12" y="16"/>
                      </a:lnTo>
                      <a:lnTo>
                        <a:pt x="15" y="16"/>
                      </a:lnTo>
                      <a:lnTo>
                        <a:pt x="12" y="12"/>
                      </a:lnTo>
                      <a:lnTo>
                        <a:pt x="12" y="8"/>
                      </a:lnTo>
                      <a:lnTo>
                        <a:pt x="15" y="8"/>
                      </a:lnTo>
                      <a:lnTo>
                        <a:pt x="15" y="4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 w="3175">
                  <a:solidFill>
                    <a:sysClr val="window" lastClr="FFFFFF">
                      <a:lumMod val="65000"/>
                    </a:sysClr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s-PE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6" name="Freeform 1030">
                  <a:extLst>
                    <a:ext uri="{FF2B5EF4-FFF2-40B4-BE49-F238E27FC236}">
                      <a16:creationId xmlns:a16="http://schemas.microsoft.com/office/drawing/2014/main" id="{4967C2C4-8E53-B994-34D1-7E1ED93AC16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89572" y="4014496"/>
                  <a:ext cx="12700" cy="33328"/>
                </a:xfrm>
                <a:custGeom>
                  <a:avLst/>
                  <a:gdLst>
                    <a:gd name="T0" fmla="*/ 0 w 12"/>
                    <a:gd name="T1" fmla="*/ 4 h 33"/>
                    <a:gd name="T2" fmla="*/ 4 w 12"/>
                    <a:gd name="T3" fmla="*/ 4 h 33"/>
                    <a:gd name="T4" fmla="*/ 4 w 12"/>
                    <a:gd name="T5" fmla="*/ 0 h 33"/>
                    <a:gd name="T6" fmla="*/ 4 w 12"/>
                    <a:gd name="T7" fmla="*/ 4 h 33"/>
                    <a:gd name="T8" fmla="*/ 8 w 12"/>
                    <a:gd name="T9" fmla="*/ 4 h 33"/>
                    <a:gd name="T10" fmla="*/ 4 w 12"/>
                    <a:gd name="T11" fmla="*/ 4 h 33"/>
                    <a:gd name="T12" fmla="*/ 8 w 12"/>
                    <a:gd name="T13" fmla="*/ 8 h 33"/>
                    <a:gd name="T14" fmla="*/ 8 w 12"/>
                    <a:gd name="T15" fmla="*/ 12 h 33"/>
                    <a:gd name="T16" fmla="*/ 12 w 12"/>
                    <a:gd name="T17" fmla="*/ 12 h 33"/>
                    <a:gd name="T18" fmla="*/ 12 w 12"/>
                    <a:gd name="T19" fmla="*/ 16 h 33"/>
                    <a:gd name="T20" fmla="*/ 12 w 12"/>
                    <a:gd name="T21" fmla="*/ 20 h 33"/>
                    <a:gd name="T22" fmla="*/ 12 w 12"/>
                    <a:gd name="T23" fmla="*/ 24 h 33"/>
                    <a:gd name="T24" fmla="*/ 8 w 12"/>
                    <a:gd name="T25" fmla="*/ 24 h 33"/>
                    <a:gd name="T26" fmla="*/ 8 w 12"/>
                    <a:gd name="T27" fmla="*/ 29 h 33"/>
                    <a:gd name="T28" fmla="*/ 8 w 12"/>
                    <a:gd name="T29" fmla="*/ 33 h 33"/>
                    <a:gd name="T30" fmla="*/ 4 w 12"/>
                    <a:gd name="T31" fmla="*/ 33 h 33"/>
                    <a:gd name="T32" fmla="*/ 4 w 12"/>
                    <a:gd name="T33" fmla="*/ 29 h 33"/>
                    <a:gd name="T34" fmla="*/ 4 w 12"/>
                    <a:gd name="T35" fmla="*/ 24 h 33"/>
                    <a:gd name="T36" fmla="*/ 8 w 12"/>
                    <a:gd name="T37" fmla="*/ 20 h 33"/>
                    <a:gd name="T38" fmla="*/ 4 w 12"/>
                    <a:gd name="T39" fmla="*/ 20 h 33"/>
                    <a:gd name="T40" fmla="*/ 4 w 12"/>
                    <a:gd name="T41" fmla="*/ 16 h 33"/>
                    <a:gd name="T42" fmla="*/ 4 w 12"/>
                    <a:gd name="T43" fmla="*/ 12 h 33"/>
                    <a:gd name="T44" fmla="*/ 0 w 12"/>
                    <a:gd name="T45" fmla="*/ 12 h 33"/>
                    <a:gd name="T46" fmla="*/ 0 w 12"/>
                    <a:gd name="T47" fmla="*/ 8 h 33"/>
                    <a:gd name="T48" fmla="*/ 0 w 12"/>
                    <a:gd name="T49" fmla="*/ 4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12" h="33">
                      <a:moveTo>
                        <a:pt x="0" y="4"/>
                      </a:moveTo>
                      <a:lnTo>
                        <a:pt x="4" y="4"/>
                      </a:lnTo>
                      <a:lnTo>
                        <a:pt x="4" y="0"/>
                      </a:lnTo>
                      <a:lnTo>
                        <a:pt x="4" y="4"/>
                      </a:lnTo>
                      <a:lnTo>
                        <a:pt x="8" y="4"/>
                      </a:lnTo>
                      <a:lnTo>
                        <a:pt x="4" y="4"/>
                      </a:lnTo>
                      <a:lnTo>
                        <a:pt x="8" y="8"/>
                      </a:lnTo>
                      <a:lnTo>
                        <a:pt x="8" y="12"/>
                      </a:lnTo>
                      <a:lnTo>
                        <a:pt x="12" y="12"/>
                      </a:lnTo>
                      <a:lnTo>
                        <a:pt x="12" y="16"/>
                      </a:lnTo>
                      <a:lnTo>
                        <a:pt x="12" y="20"/>
                      </a:lnTo>
                      <a:lnTo>
                        <a:pt x="12" y="24"/>
                      </a:lnTo>
                      <a:lnTo>
                        <a:pt x="8" y="24"/>
                      </a:lnTo>
                      <a:lnTo>
                        <a:pt x="8" y="29"/>
                      </a:lnTo>
                      <a:lnTo>
                        <a:pt x="8" y="33"/>
                      </a:lnTo>
                      <a:lnTo>
                        <a:pt x="4" y="33"/>
                      </a:lnTo>
                      <a:lnTo>
                        <a:pt x="4" y="29"/>
                      </a:lnTo>
                      <a:lnTo>
                        <a:pt x="4" y="24"/>
                      </a:lnTo>
                      <a:lnTo>
                        <a:pt x="8" y="20"/>
                      </a:lnTo>
                      <a:lnTo>
                        <a:pt x="4" y="20"/>
                      </a:lnTo>
                      <a:lnTo>
                        <a:pt x="4" y="16"/>
                      </a:lnTo>
                      <a:lnTo>
                        <a:pt x="4" y="12"/>
                      </a:lnTo>
                      <a:lnTo>
                        <a:pt x="0" y="12"/>
                      </a:lnTo>
                      <a:lnTo>
                        <a:pt x="0" y="8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 w="3175">
                  <a:solidFill>
                    <a:sysClr val="window" lastClr="FFFFFF">
                      <a:lumMod val="65000"/>
                    </a:sysClr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s-PE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7" name="Freeform 1031">
                  <a:extLst>
                    <a:ext uri="{FF2B5EF4-FFF2-40B4-BE49-F238E27FC236}">
                      <a16:creationId xmlns:a16="http://schemas.microsoft.com/office/drawing/2014/main" id="{CC58C8C7-F6DA-3FE6-C812-E395B357CB8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08622" y="4027192"/>
                  <a:ext cx="28576" cy="41264"/>
                </a:xfrm>
                <a:custGeom>
                  <a:avLst/>
                  <a:gdLst>
                    <a:gd name="T0" fmla="*/ 8 w 27"/>
                    <a:gd name="T1" fmla="*/ 8 h 41"/>
                    <a:gd name="T2" fmla="*/ 12 w 27"/>
                    <a:gd name="T3" fmla="*/ 8 h 41"/>
                    <a:gd name="T4" fmla="*/ 12 w 27"/>
                    <a:gd name="T5" fmla="*/ 4 h 41"/>
                    <a:gd name="T6" fmla="*/ 16 w 27"/>
                    <a:gd name="T7" fmla="*/ 4 h 41"/>
                    <a:gd name="T8" fmla="*/ 16 w 27"/>
                    <a:gd name="T9" fmla="*/ 0 h 41"/>
                    <a:gd name="T10" fmla="*/ 20 w 27"/>
                    <a:gd name="T11" fmla="*/ 0 h 41"/>
                    <a:gd name="T12" fmla="*/ 20 w 27"/>
                    <a:gd name="T13" fmla="*/ 4 h 41"/>
                    <a:gd name="T14" fmla="*/ 23 w 27"/>
                    <a:gd name="T15" fmla="*/ 4 h 41"/>
                    <a:gd name="T16" fmla="*/ 23 w 27"/>
                    <a:gd name="T17" fmla="*/ 0 h 41"/>
                    <a:gd name="T18" fmla="*/ 27 w 27"/>
                    <a:gd name="T19" fmla="*/ 0 h 41"/>
                    <a:gd name="T20" fmla="*/ 27 w 27"/>
                    <a:gd name="T21" fmla="*/ 4 h 41"/>
                    <a:gd name="T22" fmla="*/ 23 w 27"/>
                    <a:gd name="T23" fmla="*/ 4 h 41"/>
                    <a:gd name="T24" fmla="*/ 23 w 27"/>
                    <a:gd name="T25" fmla="*/ 8 h 41"/>
                    <a:gd name="T26" fmla="*/ 23 w 27"/>
                    <a:gd name="T27" fmla="*/ 12 h 41"/>
                    <a:gd name="T28" fmla="*/ 23 w 27"/>
                    <a:gd name="T29" fmla="*/ 17 h 41"/>
                    <a:gd name="T30" fmla="*/ 20 w 27"/>
                    <a:gd name="T31" fmla="*/ 17 h 41"/>
                    <a:gd name="T32" fmla="*/ 20 w 27"/>
                    <a:gd name="T33" fmla="*/ 21 h 41"/>
                    <a:gd name="T34" fmla="*/ 16 w 27"/>
                    <a:gd name="T35" fmla="*/ 21 h 41"/>
                    <a:gd name="T36" fmla="*/ 16 w 27"/>
                    <a:gd name="T37" fmla="*/ 25 h 41"/>
                    <a:gd name="T38" fmla="*/ 16 w 27"/>
                    <a:gd name="T39" fmla="*/ 29 h 41"/>
                    <a:gd name="T40" fmla="*/ 12 w 27"/>
                    <a:gd name="T41" fmla="*/ 29 h 41"/>
                    <a:gd name="T42" fmla="*/ 12 w 27"/>
                    <a:gd name="T43" fmla="*/ 33 h 41"/>
                    <a:gd name="T44" fmla="*/ 16 w 27"/>
                    <a:gd name="T45" fmla="*/ 33 h 41"/>
                    <a:gd name="T46" fmla="*/ 16 w 27"/>
                    <a:gd name="T47" fmla="*/ 37 h 41"/>
                    <a:gd name="T48" fmla="*/ 12 w 27"/>
                    <a:gd name="T49" fmla="*/ 37 h 41"/>
                    <a:gd name="T50" fmla="*/ 8 w 27"/>
                    <a:gd name="T51" fmla="*/ 37 h 41"/>
                    <a:gd name="T52" fmla="*/ 4 w 27"/>
                    <a:gd name="T53" fmla="*/ 37 h 41"/>
                    <a:gd name="T54" fmla="*/ 4 w 27"/>
                    <a:gd name="T55" fmla="*/ 41 h 41"/>
                    <a:gd name="T56" fmla="*/ 0 w 27"/>
                    <a:gd name="T57" fmla="*/ 41 h 41"/>
                    <a:gd name="T58" fmla="*/ 0 w 27"/>
                    <a:gd name="T59" fmla="*/ 37 h 41"/>
                    <a:gd name="T60" fmla="*/ 0 w 27"/>
                    <a:gd name="T61" fmla="*/ 33 h 41"/>
                    <a:gd name="T62" fmla="*/ 0 w 27"/>
                    <a:gd name="T63" fmla="*/ 29 h 41"/>
                    <a:gd name="T64" fmla="*/ 0 w 27"/>
                    <a:gd name="T65" fmla="*/ 25 h 41"/>
                    <a:gd name="T66" fmla="*/ 0 w 27"/>
                    <a:gd name="T67" fmla="*/ 21 h 41"/>
                    <a:gd name="T68" fmla="*/ 0 w 27"/>
                    <a:gd name="T69" fmla="*/ 17 h 41"/>
                    <a:gd name="T70" fmla="*/ 4 w 27"/>
                    <a:gd name="T71" fmla="*/ 17 h 41"/>
                    <a:gd name="T72" fmla="*/ 4 w 27"/>
                    <a:gd name="T73" fmla="*/ 12 h 41"/>
                    <a:gd name="T74" fmla="*/ 8 w 27"/>
                    <a:gd name="T75" fmla="*/ 12 h 41"/>
                    <a:gd name="T76" fmla="*/ 8 w 27"/>
                    <a:gd name="T77" fmla="*/ 8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</a:cxnLst>
                  <a:rect l="0" t="0" r="r" b="b"/>
                  <a:pathLst>
                    <a:path w="27" h="41">
                      <a:moveTo>
                        <a:pt x="8" y="8"/>
                      </a:moveTo>
                      <a:lnTo>
                        <a:pt x="12" y="8"/>
                      </a:lnTo>
                      <a:lnTo>
                        <a:pt x="12" y="4"/>
                      </a:lnTo>
                      <a:lnTo>
                        <a:pt x="16" y="4"/>
                      </a:lnTo>
                      <a:lnTo>
                        <a:pt x="16" y="0"/>
                      </a:lnTo>
                      <a:lnTo>
                        <a:pt x="20" y="0"/>
                      </a:lnTo>
                      <a:lnTo>
                        <a:pt x="20" y="4"/>
                      </a:lnTo>
                      <a:lnTo>
                        <a:pt x="23" y="4"/>
                      </a:lnTo>
                      <a:lnTo>
                        <a:pt x="23" y="0"/>
                      </a:lnTo>
                      <a:lnTo>
                        <a:pt x="27" y="0"/>
                      </a:lnTo>
                      <a:lnTo>
                        <a:pt x="27" y="4"/>
                      </a:lnTo>
                      <a:lnTo>
                        <a:pt x="23" y="4"/>
                      </a:lnTo>
                      <a:lnTo>
                        <a:pt x="23" y="8"/>
                      </a:lnTo>
                      <a:lnTo>
                        <a:pt x="23" y="12"/>
                      </a:lnTo>
                      <a:lnTo>
                        <a:pt x="23" y="17"/>
                      </a:lnTo>
                      <a:lnTo>
                        <a:pt x="20" y="17"/>
                      </a:lnTo>
                      <a:lnTo>
                        <a:pt x="20" y="21"/>
                      </a:lnTo>
                      <a:lnTo>
                        <a:pt x="16" y="21"/>
                      </a:lnTo>
                      <a:lnTo>
                        <a:pt x="16" y="25"/>
                      </a:lnTo>
                      <a:lnTo>
                        <a:pt x="16" y="29"/>
                      </a:lnTo>
                      <a:lnTo>
                        <a:pt x="12" y="29"/>
                      </a:lnTo>
                      <a:lnTo>
                        <a:pt x="12" y="33"/>
                      </a:lnTo>
                      <a:lnTo>
                        <a:pt x="16" y="33"/>
                      </a:lnTo>
                      <a:lnTo>
                        <a:pt x="16" y="37"/>
                      </a:lnTo>
                      <a:lnTo>
                        <a:pt x="12" y="37"/>
                      </a:lnTo>
                      <a:lnTo>
                        <a:pt x="8" y="37"/>
                      </a:lnTo>
                      <a:lnTo>
                        <a:pt x="4" y="37"/>
                      </a:lnTo>
                      <a:lnTo>
                        <a:pt x="4" y="41"/>
                      </a:lnTo>
                      <a:lnTo>
                        <a:pt x="0" y="41"/>
                      </a:lnTo>
                      <a:lnTo>
                        <a:pt x="0" y="37"/>
                      </a:lnTo>
                      <a:lnTo>
                        <a:pt x="0" y="33"/>
                      </a:lnTo>
                      <a:lnTo>
                        <a:pt x="0" y="29"/>
                      </a:lnTo>
                      <a:lnTo>
                        <a:pt x="0" y="25"/>
                      </a:lnTo>
                      <a:lnTo>
                        <a:pt x="0" y="21"/>
                      </a:lnTo>
                      <a:lnTo>
                        <a:pt x="0" y="17"/>
                      </a:lnTo>
                      <a:lnTo>
                        <a:pt x="4" y="17"/>
                      </a:lnTo>
                      <a:lnTo>
                        <a:pt x="4" y="12"/>
                      </a:lnTo>
                      <a:lnTo>
                        <a:pt x="8" y="12"/>
                      </a:lnTo>
                      <a:lnTo>
                        <a:pt x="8" y="8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 w="3175">
                  <a:solidFill>
                    <a:sysClr val="window" lastClr="FFFFFF">
                      <a:lumMod val="65000"/>
                    </a:sysClr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s-PE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" name="Freeform 1032">
                  <a:extLst>
                    <a:ext uri="{FF2B5EF4-FFF2-40B4-BE49-F238E27FC236}">
                      <a16:creationId xmlns:a16="http://schemas.microsoft.com/office/drawing/2014/main" id="{90C991D0-5BBD-0F7B-486F-C0358358A92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97509" y="4035127"/>
                  <a:ext cx="20639" cy="17458"/>
                </a:xfrm>
                <a:custGeom>
                  <a:avLst/>
                  <a:gdLst>
                    <a:gd name="T0" fmla="*/ 4 w 19"/>
                    <a:gd name="T1" fmla="*/ 0 h 17"/>
                    <a:gd name="T2" fmla="*/ 8 w 19"/>
                    <a:gd name="T3" fmla="*/ 0 h 17"/>
                    <a:gd name="T4" fmla="*/ 8 w 19"/>
                    <a:gd name="T5" fmla="*/ 4 h 17"/>
                    <a:gd name="T6" fmla="*/ 11 w 19"/>
                    <a:gd name="T7" fmla="*/ 4 h 17"/>
                    <a:gd name="T8" fmla="*/ 15 w 19"/>
                    <a:gd name="T9" fmla="*/ 0 h 17"/>
                    <a:gd name="T10" fmla="*/ 15 w 19"/>
                    <a:gd name="T11" fmla="*/ 4 h 17"/>
                    <a:gd name="T12" fmla="*/ 15 w 19"/>
                    <a:gd name="T13" fmla="*/ 0 h 17"/>
                    <a:gd name="T14" fmla="*/ 19 w 19"/>
                    <a:gd name="T15" fmla="*/ 0 h 17"/>
                    <a:gd name="T16" fmla="*/ 19 w 19"/>
                    <a:gd name="T17" fmla="*/ 4 h 17"/>
                    <a:gd name="T18" fmla="*/ 15 w 19"/>
                    <a:gd name="T19" fmla="*/ 4 h 17"/>
                    <a:gd name="T20" fmla="*/ 15 w 19"/>
                    <a:gd name="T21" fmla="*/ 9 h 17"/>
                    <a:gd name="T22" fmla="*/ 11 w 19"/>
                    <a:gd name="T23" fmla="*/ 9 h 17"/>
                    <a:gd name="T24" fmla="*/ 11 w 19"/>
                    <a:gd name="T25" fmla="*/ 13 h 17"/>
                    <a:gd name="T26" fmla="*/ 11 w 19"/>
                    <a:gd name="T27" fmla="*/ 17 h 17"/>
                    <a:gd name="T28" fmla="*/ 8 w 19"/>
                    <a:gd name="T29" fmla="*/ 17 h 17"/>
                    <a:gd name="T30" fmla="*/ 4 w 19"/>
                    <a:gd name="T31" fmla="*/ 17 h 17"/>
                    <a:gd name="T32" fmla="*/ 4 w 19"/>
                    <a:gd name="T33" fmla="*/ 13 h 17"/>
                    <a:gd name="T34" fmla="*/ 0 w 19"/>
                    <a:gd name="T35" fmla="*/ 4 h 17"/>
                    <a:gd name="T36" fmla="*/ 4 w 19"/>
                    <a:gd name="T37" fmla="*/ 4 h 17"/>
                    <a:gd name="T38" fmla="*/ 4 w 19"/>
                    <a:gd name="T39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19" h="17">
                      <a:moveTo>
                        <a:pt x="4" y="0"/>
                      </a:moveTo>
                      <a:lnTo>
                        <a:pt x="8" y="0"/>
                      </a:lnTo>
                      <a:lnTo>
                        <a:pt x="8" y="4"/>
                      </a:lnTo>
                      <a:lnTo>
                        <a:pt x="11" y="4"/>
                      </a:lnTo>
                      <a:lnTo>
                        <a:pt x="15" y="0"/>
                      </a:lnTo>
                      <a:lnTo>
                        <a:pt x="15" y="4"/>
                      </a:lnTo>
                      <a:lnTo>
                        <a:pt x="15" y="0"/>
                      </a:lnTo>
                      <a:lnTo>
                        <a:pt x="19" y="0"/>
                      </a:lnTo>
                      <a:lnTo>
                        <a:pt x="19" y="4"/>
                      </a:lnTo>
                      <a:lnTo>
                        <a:pt x="15" y="4"/>
                      </a:lnTo>
                      <a:lnTo>
                        <a:pt x="15" y="9"/>
                      </a:lnTo>
                      <a:lnTo>
                        <a:pt x="11" y="9"/>
                      </a:lnTo>
                      <a:lnTo>
                        <a:pt x="11" y="13"/>
                      </a:lnTo>
                      <a:lnTo>
                        <a:pt x="11" y="17"/>
                      </a:lnTo>
                      <a:lnTo>
                        <a:pt x="8" y="17"/>
                      </a:lnTo>
                      <a:lnTo>
                        <a:pt x="4" y="17"/>
                      </a:lnTo>
                      <a:lnTo>
                        <a:pt x="4" y="13"/>
                      </a:lnTo>
                      <a:lnTo>
                        <a:pt x="0" y="4"/>
                      </a:lnTo>
                      <a:lnTo>
                        <a:pt x="4" y="4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 w="3175">
                  <a:solidFill>
                    <a:sysClr val="window" lastClr="FFFFFF">
                      <a:lumMod val="65000"/>
                    </a:sysClr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s-PE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" name="Freeform 1033">
                  <a:extLst>
                    <a:ext uri="{FF2B5EF4-FFF2-40B4-BE49-F238E27FC236}">
                      <a16:creationId xmlns:a16="http://schemas.microsoft.com/office/drawing/2014/main" id="{6260CF2B-FE90-89EE-EE77-EE45C159E6E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49899" y="4047823"/>
                  <a:ext cx="23813" cy="17458"/>
                </a:xfrm>
                <a:custGeom>
                  <a:avLst/>
                  <a:gdLst>
                    <a:gd name="T0" fmla="*/ 0 w 23"/>
                    <a:gd name="T1" fmla="*/ 8 h 16"/>
                    <a:gd name="T2" fmla="*/ 4 w 23"/>
                    <a:gd name="T3" fmla="*/ 8 h 16"/>
                    <a:gd name="T4" fmla="*/ 7 w 23"/>
                    <a:gd name="T5" fmla="*/ 8 h 16"/>
                    <a:gd name="T6" fmla="*/ 11 w 23"/>
                    <a:gd name="T7" fmla="*/ 4 h 16"/>
                    <a:gd name="T8" fmla="*/ 15 w 23"/>
                    <a:gd name="T9" fmla="*/ 4 h 16"/>
                    <a:gd name="T10" fmla="*/ 19 w 23"/>
                    <a:gd name="T11" fmla="*/ 4 h 16"/>
                    <a:gd name="T12" fmla="*/ 23 w 23"/>
                    <a:gd name="T13" fmla="*/ 0 h 16"/>
                    <a:gd name="T14" fmla="*/ 23 w 23"/>
                    <a:gd name="T15" fmla="*/ 4 h 16"/>
                    <a:gd name="T16" fmla="*/ 23 w 23"/>
                    <a:gd name="T17" fmla="*/ 8 h 16"/>
                    <a:gd name="T18" fmla="*/ 23 w 23"/>
                    <a:gd name="T19" fmla="*/ 12 h 16"/>
                    <a:gd name="T20" fmla="*/ 19 w 23"/>
                    <a:gd name="T21" fmla="*/ 12 h 16"/>
                    <a:gd name="T22" fmla="*/ 15 w 23"/>
                    <a:gd name="T23" fmla="*/ 12 h 16"/>
                    <a:gd name="T24" fmla="*/ 15 w 23"/>
                    <a:gd name="T25" fmla="*/ 16 h 16"/>
                    <a:gd name="T26" fmla="*/ 11 w 23"/>
                    <a:gd name="T27" fmla="*/ 16 h 16"/>
                    <a:gd name="T28" fmla="*/ 11 w 23"/>
                    <a:gd name="T29" fmla="*/ 12 h 16"/>
                    <a:gd name="T30" fmla="*/ 7 w 23"/>
                    <a:gd name="T31" fmla="*/ 12 h 16"/>
                    <a:gd name="T32" fmla="*/ 7 w 23"/>
                    <a:gd name="T33" fmla="*/ 8 h 16"/>
                    <a:gd name="T34" fmla="*/ 7 w 23"/>
                    <a:gd name="T35" fmla="*/ 12 h 16"/>
                    <a:gd name="T36" fmla="*/ 4 w 23"/>
                    <a:gd name="T37" fmla="*/ 12 h 16"/>
                    <a:gd name="T38" fmla="*/ 4 w 23"/>
                    <a:gd name="T39" fmla="*/ 8 h 16"/>
                    <a:gd name="T40" fmla="*/ 0 w 23"/>
                    <a:gd name="T41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23" h="16">
                      <a:moveTo>
                        <a:pt x="0" y="8"/>
                      </a:moveTo>
                      <a:lnTo>
                        <a:pt x="4" y="8"/>
                      </a:lnTo>
                      <a:lnTo>
                        <a:pt x="7" y="8"/>
                      </a:lnTo>
                      <a:lnTo>
                        <a:pt x="11" y="4"/>
                      </a:lnTo>
                      <a:lnTo>
                        <a:pt x="15" y="4"/>
                      </a:lnTo>
                      <a:lnTo>
                        <a:pt x="19" y="4"/>
                      </a:lnTo>
                      <a:lnTo>
                        <a:pt x="23" y="0"/>
                      </a:lnTo>
                      <a:lnTo>
                        <a:pt x="23" y="4"/>
                      </a:lnTo>
                      <a:lnTo>
                        <a:pt x="23" y="8"/>
                      </a:lnTo>
                      <a:lnTo>
                        <a:pt x="23" y="12"/>
                      </a:lnTo>
                      <a:lnTo>
                        <a:pt x="19" y="12"/>
                      </a:lnTo>
                      <a:lnTo>
                        <a:pt x="15" y="12"/>
                      </a:lnTo>
                      <a:lnTo>
                        <a:pt x="15" y="16"/>
                      </a:lnTo>
                      <a:lnTo>
                        <a:pt x="11" y="16"/>
                      </a:lnTo>
                      <a:lnTo>
                        <a:pt x="11" y="12"/>
                      </a:lnTo>
                      <a:lnTo>
                        <a:pt x="7" y="12"/>
                      </a:lnTo>
                      <a:lnTo>
                        <a:pt x="7" y="8"/>
                      </a:lnTo>
                      <a:lnTo>
                        <a:pt x="7" y="12"/>
                      </a:lnTo>
                      <a:lnTo>
                        <a:pt x="4" y="12"/>
                      </a:lnTo>
                      <a:lnTo>
                        <a:pt x="4" y="8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 w="3175">
                  <a:solidFill>
                    <a:sysClr val="window" lastClr="FFFFFF">
                      <a:lumMod val="65000"/>
                    </a:sysClr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s-PE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" name="Freeform 1034">
                  <a:extLst>
                    <a:ext uri="{FF2B5EF4-FFF2-40B4-BE49-F238E27FC236}">
                      <a16:creationId xmlns:a16="http://schemas.microsoft.com/office/drawing/2014/main" id="{E6D58BF1-C800-9FB0-D5B7-AB9F6E12588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02272" y="4052585"/>
                  <a:ext cx="6350" cy="7935"/>
                </a:xfrm>
                <a:custGeom>
                  <a:avLst/>
                  <a:gdLst>
                    <a:gd name="T0" fmla="*/ 0 w 7"/>
                    <a:gd name="T1" fmla="*/ 0 h 8"/>
                    <a:gd name="T2" fmla="*/ 4 w 7"/>
                    <a:gd name="T3" fmla="*/ 0 h 8"/>
                    <a:gd name="T4" fmla="*/ 7 w 7"/>
                    <a:gd name="T5" fmla="*/ 0 h 8"/>
                    <a:gd name="T6" fmla="*/ 7 w 7"/>
                    <a:gd name="T7" fmla="*/ 4 h 8"/>
                    <a:gd name="T8" fmla="*/ 7 w 7"/>
                    <a:gd name="T9" fmla="*/ 8 h 8"/>
                    <a:gd name="T10" fmla="*/ 4 w 7"/>
                    <a:gd name="T11" fmla="*/ 8 h 8"/>
                    <a:gd name="T12" fmla="*/ 0 w 7"/>
                    <a:gd name="T13" fmla="*/ 8 h 8"/>
                    <a:gd name="T14" fmla="*/ 0 w 7"/>
                    <a:gd name="T15" fmla="*/ 4 h 8"/>
                    <a:gd name="T16" fmla="*/ 0 w 7"/>
                    <a:gd name="T17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7" h="8">
                      <a:moveTo>
                        <a:pt x="0" y="0"/>
                      </a:moveTo>
                      <a:lnTo>
                        <a:pt x="4" y="0"/>
                      </a:lnTo>
                      <a:lnTo>
                        <a:pt x="7" y="0"/>
                      </a:lnTo>
                      <a:lnTo>
                        <a:pt x="7" y="4"/>
                      </a:lnTo>
                      <a:lnTo>
                        <a:pt x="7" y="8"/>
                      </a:lnTo>
                      <a:lnTo>
                        <a:pt x="4" y="8"/>
                      </a:lnTo>
                      <a:lnTo>
                        <a:pt x="0" y="8"/>
                      </a:lnTo>
                      <a:lnTo>
                        <a:pt x="0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 w="3175">
                  <a:solidFill>
                    <a:sysClr val="window" lastClr="FFFFFF">
                      <a:lumMod val="65000"/>
                    </a:sysClr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s-PE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" name="Freeform 1035">
                  <a:extLst>
                    <a:ext uri="{FF2B5EF4-FFF2-40B4-BE49-F238E27FC236}">
                      <a16:creationId xmlns:a16="http://schemas.microsoft.com/office/drawing/2014/main" id="{2D0105FA-D33A-5CAE-F435-0832D410E8C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18148" y="4057346"/>
                  <a:ext cx="42863" cy="20632"/>
                </a:xfrm>
                <a:custGeom>
                  <a:avLst/>
                  <a:gdLst>
                    <a:gd name="T0" fmla="*/ 31 w 42"/>
                    <a:gd name="T1" fmla="*/ 0 h 20"/>
                    <a:gd name="T2" fmla="*/ 35 w 42"/>
                    <a:gd name="T3" fmla="*/ 0 h 20"/>
                    <a:gd name="T4" fmla="*/ 35 w 42"/>
                    <a:gd name="T5" fmla="*/ 4 h 20"/>
                    <a:gd name="T6" fmla="*/ 38 w 42"/>
                    <a:gd name="T7" fmla="*/ 4 h 20"/>
                    <a:gd name="T8" fmla="*/ 38 w 42"/>
                    <a:gd name="T9" fmla="*/ 0 h 20"/>
                    <a:gd name="T10" fmla="*/ 38 w 42"/>
                    <a:gd name="T11" fmla="*/ 4 h 20"/>
                    <a:gd name="T12" fmla="*/ 42 w 42"/>
                    <a:gd name="T13" fmla="*/ 4 h 20"/>
                    <a:gd name="T14" fmla="*/ 42 w 42"/>
                    <a:gd name="T15" fmla="*/ 8 h 20"/>
                    <a:gd name="T16" fmla="*/ 38 w 42"/>
                    <a:gd name="T17" fmla="*/ 12 h 20"/>
                    <a:gd name="T18" fmla="*/ 35 w 42"/>
                    <a:gd name="T19" fmla="*/ 12 h 20"/>
                    <a:gd name="T20" fmla="*/ 31 w 42"/>
                    <a:gd name="T21" fmla="*/ 12 h 20"/>
                    <a:gd name="T22" fmla="*/ 27 w 42"/>
                    <a:gd name="T23" fmla="*/ 12 h 20"/>
                    <a:gd name="T24" fmla="*/ 23 w 42"/>
                    <a:gd name="T25" fmla="*/ 12 h 20"/>
                    <a:gd name="T26" fmla="*/ 19 w 42"/>
                    <a:gd name="T27" fmla="*/ 16 h 20"/>
                    <a:gd name="T28" fmla="*/ 15 w 42"/>
                    <a:gd name="T29" fmla="*/ 16 h 20"/>
                    <a:gd name="T30" fmla="*/ 12 w 42"/>
                    <a:gd name="T31" fmla="*/ 16 h 20"/>
                    <a:gd name="T32" fmla="*/ 8 w 42"/>
                    <a:gd name="T33" fmla="*/ 16 h 20"/>
                    <a:gd name="T34" fmla="*/ 4 w 42"/>
                    <a:gd name="T35" fmla="*/ 16 h 20"/>
                    <a:gd name="T36" fmla="*/ 4 w 42"/>
                    <a:gd name="T37" fmla="*/ 20 h 20"/>
                    <a:gd name="T38" fmla="*/ 0 w 42"/>
                    <a:gd name="T39" fmla="*/ 20 h 20"/>
                    <a:gd name="T40" fmla="*/ 0 w 42"/>
                    <a:gd name="T41" fmla="*/ 16 h 20"/>
                    <a:gd name="T42" fmla="*/ 4 w 42"/>
                    <a:gd name="T43" fmla="*/ 16 h 20"/>
                    <a:gd name="T44" fmla="*/ 8 w 42"/>
                    <a:gd name="T45" fmla="*/ 12 h 20"/>
                    <a:gd name="T46" fmla="*/ 12 w 42"/>
                    <a:gd name="T47" fmla="*/ 12 h 20"/>
                    <a:gd name="T48" fmla="*/ 8 w 42"/>
                    <a:gd name="T49" fmla="*/ 8 h 20"/>
                    <a:gd name="T50" fmla="*/ 12 w 42"/>
                    <a:gd name="T51" fmla="*/ 8 h 20"/>
                    <a:gd name="T52" fmla="*/ 15 w 42"/>
                    <a:gd name="T53" fmla="*/ 8 h 20"/>
                    <a:gd name="T54" fmla="*/ 19 w 42"/>
                    <a:gd name="T55" fmla="*/ 8 h 20"/>
                    <a:gd name="T56" fmla="*/ 19 w 42"/>
                    <a:gd name="T57" fmla="*/ 4 h 20"/>
                    <a:gd name="T58" fmla="*/ 23 w 42"/>
                    <a:gd name="T59" fmla="*/ 4 h 20"/>
                    <a:gd name="T60" fmla="*/ 27 w 42"/>
                    <a:gd name="T61" fmla="*/ 4 h 20"/>
                    <a:gd name="T62" fmla="*/ 31 w 42"/>
                    <a:gd name="T63" fmla="*/ 4 h 20"/>
                    <a:gd name="T64" fmla="*/ 31 w 42"/>
                    <a:gd name="T65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2" h="20">
                      <a:moveTo>
                        <a:pt x="31" y="0"/>
                      </a:moveTo>
                      <a:lnTo>
                        <a:pt x="35" y="0"/>
                      </a:lnTo>
                      <a:lnTo>
                        <a:pt x="35" y="4"/>
                      </a:lnTo>
                      <a:lnTo>
                        <a:pt x="38" y="4"/>
                      </a:lnTo>
                      <a:lnTo>
                        <a:pt x="38" y="0"/>
                      </a:lnTo>
                      <a:lnTo>
                        <a:pt x="38" y="4"/>
                      </a:lnTo>
                      <a:lnTo>
                        <a:pt x="42" y="4"/>
                      </a:lnTo>
                      <a:lnTo>
                        <a:pt x="42" y="8"/>
                      </a:lnTo>
                      <a:lnTo>
                        <a:pt x="38" y="12"/>
                      </a:lnTo>
                      <a:lnTo>
                        <a:pt x="35" y="12"/>
                      </a:lnTo>
                      <a:lnTo>
                        <a:pt x="31" y="12"/>
                      </a:lnTo>
                      <a:lnTo>
                        <a:pt x="27" y="12"/>
                      </a:lnTo>
                      <a:lnTo>
                        <a:pt x="23" y="12"/>
                      </a:lnTo>
                      <a:lnTo>
                        <a:pt x="19" y="16"/>
                      </a:lnTo>
                      <a:lnTo>
                        <a:pt x="15" y="16"/>
                      </a:lnTo>
                      <a:lnTo>
                        <a:pt x="12" y="16"/>
                      </a:lnTo>
                      <a:lnTo>
                        <a:pt x="8" y="16"/>
                      </a:lnTo>
                      <a:lnTo>
                        <a:pt x="4" y="16"/>
                      </a:lnTo>
                      <a:lnTo>
                        <a:pt x="4" y="20"/>
                      </a:lnTo>
                      <a:lnTo>
                        <a:pt x="0" y="20"/>
                      </a:lnTo>
                      <a:lnTo>
                        <a:pt x="0" y="16"/>
                      </a:lnTo>
                      <a:lnTo>
                        <a:pt x="4" y="16"/>
                      </a:lnTo>
                      <a:lnTo>
                        <a:pt x="8" y="12"/>
                      </a:lnTo>
                      <a:lnTo>
                        <a:pt x="12" y="12"/>
                      </a:lnTo>
                      <a:lnTo>
                        <a:pt x="8" y="8"/>
                      </a:lnTo>
                      <a:lnTo>
                        <a:pt x="12" y="8"/>
                      </a:lnTo>
                      <a:lnTo>
                        <a:pt x="15" y="8"/>
                      </a:lnTo>
                      <a:lnTo>
                        <a:pt x="19" y="8"/>
                      </a:lnTo>
                      <a:lnTo>
                        <a:pt x="19" y="4"/>
                      </a:lnTo>
                      <a:lnTo>
                        <a:pt x="23" y="4"/>
                      </a:lnTo>
                      <a:lnTo>
                        <a:pt x="27" y="4"/>
                      </a:lnTo>
                      <a:lnTo>
                        <a:pt x="31" y="4"/>
                      </a:lnTo>
                      <a:lnTo>
                        <a:pt x="31" y="0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 w="3175">
                  <a:solidFill>
                    <a:sysClr val="window" lastClr="FFFFFF">
                      <a:lumMod val="65000"/>
                    </a:sysClr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s-PE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2" name="Freeform 1036">
                  <a:extLst>
                    <a:ext uri="{FF2B5EF4-FFF2-40B4-BE49-F238E27FC236}">
                      <a16:creationId xmlns:a16="http://schemas.microsoft.com/office/drawing/2014/main" id="{C5B79F07-D187-3257-E799-74E1FAECDF8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05447" y="4060520"/>
                  <a:ext cx="7937" cy="7936"/>
                </a:xfrm>
                <a:custGeom>
                  <a:avLst/>
                  <a:gdLst>
                    <a:gd name="T0" fmla="*/ 0 w 7"/>
                    <a:gd name="T1" fmla="*/ 0 h 8"/>
                    <a:gd name="T2" fmla="*/ 3 w 7"/>
                    <a:gd name="T3" fmla="*/ 0 h 8"/>
                    <a:gd name="T4" fmla="*/ 3 w 7"/>
                    <a:gd name="T5" fmla="*/ 4 h 8"/>
                    <a:gd name="T6" fmla="*/ 3 w 7"/>
                    <a:gd name="T7" fmla="*/ 8 h 8"/>
                    <a:gd name="T8" fmla="*/ 7 w 7"/>
                    <a:gd name="T9" fmla="*/ 8 h 8"/>
                    <a:gd name="T10" fmla="*/ 3 w 7"/>
                    <a:gd name="T11" fmla="*/ 8 h 8"/>
                    <a:gd name="T12" fmla="*/ 0 w 7"/>
                    <a:gd name="T13" fmla="*/ 8 h 8"/>
                    <a:gd name="T14" fmla="*/ 0 w 7"/>
                    <a:gd name="T15" fmla="*/ 4 h 8"/>
                    <a:gd name="T16" fmla="*/ 0 w 7"/>
                    <a:gd name="T17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7" h="8">
                      <a:moveTo>
                        <a:pt x="0" y="0"/>
                      </a:moveTo>
                      <a:lnTo>
                        <a:pt x="3" y="0"/>
                      </a:lnTo>
                      <a:lnTo>
                        <a:pt x="3" y="4"/>
                      </a:lnTo>
                      <a:lnTo>
                        <a:pt x="3" y="8"/>
                      </a:lnTo>
                      <a:lnTo>
                        <a:pt x="7" y="8"/>
                      </a:lnTo>
                      <a:lnTo>
                        <a:pt x="3" y="8"/>
                      </a:lnTo>
                      <a:lnTo>
                        <a:pt x="0" y="8"/>
                      </a:lnTo>
                      <a:lnTo>
                        <a:pt x="0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 w="3175">
                  <a:solidFill>
                    <a:sysClr val="window" lastClr="FFFFFF">
                      <a:lumMod val="65000"/>
                    </a:sysClr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s-PE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3" name="Freeform 1037">
                  <a:extLst>
                    <a:ext uri="{FF2B5EF4-FFF2-40B4-BE49-F238E27FC236}">
                      <a16:creationId xmlns:a16="http://schemas.microsoft.com/office/drawing/2014/main" id="{C7FC47C8-2654-F735-FFB0-E5EAC5D35B7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13385" y="4065282"/>
                  <a:ext cx="17464" cy="7935"/>
                </a:xfrm>
                <a:custGeom>
                  <a:avLst/>
                  <a:gdLst>
                    <a:gd name="T0" fmla="*/ 12 w 16"/>
                    <a:gd name="T1" fmla="*/ 0 h 8"/>
                    <a:gd name="T2" fmla="*/ 16 w 16"/>
                    <a:gd name="T3" fmla="*/ 0 h 8"/>
                    <a:gd name="T4" fmla="*/ 12 w 16"/>
                    <a:gd name="T5" fmla="*/ 0 h 8"/>
                    <a:gd name="T6" fmla="*/ 8 w 16"/>
                    <a:gd name="T7" fmla="*/ 0 h 8"/>
                    <a:gd name="T8" fmla="*/ 8 w 16"/>
                    <a:gd name="T9" fmla="*/ 4 h 8"/>
                    <a:gd name="T10" fmla="*/ 4 w 16"/>
                    <a:gd name="T11" fmla="*/ 4 h 8"/>
                    <a:gd name="T12" fmla="*/ 4 w 16"/>
                    <a:gd name="T13" fmla="*/ 8 h 8"/>
                    <a:gd name="T14" fmla="*/ 8 w 16"/>
                    <a:gd name="T15" fmla="*/ 8 h 8"/>
                    <a:gd name="T16" fmla="*/ 4 w 16"/>
                    <a:gd name="T17" fmla="*/ 8 h 8"/>
                    <a:gd name="T18" fmla="*/ 0 w 16"/>
                    <a:gd name="T19" fmla="*/ 8 h 8"/>
                    <a:gd name="T20" fmla="*/ 0 w 16"/>
                    <a:gd name="T21" fmla="*/ 4 h 8"/>
                    <a:gd name="T22" fmla="*/ 0 w 16"/>
                    <a:gd name="T23" fmla="*/ 0 h 8"/>
                    <a:gd name="T24" fmla="*/ 4 w 16"/>
                    <a:gd name="T25" fmla="*/ 0 h 8"/>
                    <a:gd name="T26" fmla="*/ 8 w 16"/>
                    <a:gd name="T27" fmla="*/ 0 h 8"/>
                    <a:gd name="T28" fmla="*/ 12 w 16"/>
                    <a:gd name="T29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16" h="8">
                      <a:moveTo>
                        <a:pt x="12" y="0"/>
                      </a:moveTo>
                      <a:lnTo>
                        <a:pt x="16" y="0"/>
                      </a:lnTo>
                      <a:lnTo>
                        <a:pt x="12" y="0"/>
                      </a:lnTo>
                      <a:lnTo>
                        <a:pt x="8" y="0"/>
                      </a:lnTo>
                      <a:lnTo>
                        <a:pt x="8" y="4"/>
                      </a:lnTo>
                      <a:lnTo>
                        <a:pt x="4" y="4"/>
                      </a:lnTo>
                      <a:lnTo>
                        <a:pt x="4" y="8"/>
                      </a:lnTo>
                      <a:lnTo>
                        <a:pt x="8" y="8"/>
                      </a:lnTo>
                      <a:lnTo>
                        <a:pt x="4" y="8"/>
                      </a:lnTo>
                      <a:lnTo>
                        <a:pt x="0" y="8"/>
                      </a:lnTo>
                      <a:lnTo>
                        <a:pt x="0" y="4"/>
                      </a:lnTo>
                      <a:lnTo>
                        <a:pt x="0" y="0"/>
                      </a:lnTo>
                      <a:lnTo>
                        <a:pt x="4" y="0"/>
                      </a:lnTo>
                      <a:lnTo>
                        <a:pt x="8" y="0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 w="3175">
                  <a:solidFill>
                    <a:sysClr val="window" lastClr="FFFFFF">
                      <a:lumMod val="65000"/>
                    </a:sysClr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s-PE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4" name="Freeform 1038">
                  <a:extLst>
                    <a:ext uri="{FF2B5EF4-FFF2-40B4-BE49-F238E27FC236}">
                      <a16:creationId xmlns:a16="http://schemas.microsoft.com/office/drawing/2014/main" id="{8C1777E5-B77D-F2E9-4732-B476B65F9D5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18148" y="4065282"/>
                  <a:ext cx="12700" cy="7935"/>
                </a:xfrm>
                <a:custGeom>
                  <a:avLst/>
                  <a:gdLst>
                    <a:gd name="T0" fmla="*/ 4 w 12"/>
                    <a:gd name="T1" fmla="*/ 8 h 8"/>
                    <a:gd name="T2" fmla="*/ 0 w 12"/>
                    <a:gd name="T3" fmla="*/ 8 h 8"/>
                    <a:gd name="T4" fmla="*/ 0 w 12"/>
                    <a:gd name="T5" fmla="*/ 4 h 8"/>
                    <a:gd name="T6" fmla="*/ 4 w 12"/>
                    <a:gd name="T7" fmla="*/ 4 h 8"/>
                    <a:gd name="T8" fmla="*/ 4 w 12"/>
                    <a:gd name="T9" fmla="*/ 0 h 8"/>
                    <a:gd name="T10" fmla="*/ 8 w 12"/>
                    <a:gd name="T11" fmla="*/ 0 h 8"/>
                    <a:gd name="T12" fmla="*/ 12 w 12"/>
                    <a:gd name="T13" fmla="*/ 4 h 8"/>
                    <a:gd name="T14" fmla="*/ 8 w 12"/>
                    <a:gd name="T15" fmla="*/ 4 h 8"/>
                    <a:gd name="T16" fmla="*/ 4 w 12"/>
                    <a:gd name="T17" fmla="*/ 8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2" h="8">
                      <a:moveTo>
                        <a:pt x="4" y="8"/>
                      </a:moveTo>
                      <a:lnTo>
                        <a:pt x="0" y="8"/>
                      </a:lnTo>
                      <a:lnTo>
                        <a:pt x="0" y="4"/>
                      </a:lnTo>
                      <a:lnTo>
                        <a:pt x="4" y="4"/>
                      </a:lnTo>
                      <a:lnTo>
                        <a:pt x="4" y="0"/>
                      </a:lnTo>
                      <a:lnTo>
                        <a:pt x="8" y="0"/>
                      </a:lnTo>
                      <a:lnTo>
                        <a:pt x="12" y="4"/>
                      </a:lnTo>
                      <a:lnTo>
                        <a:pt x="8" y="4"/>
                      </a:lnTo>
                      <a:lnTo>
                        <a:pt x="4" y="8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 w="3175">
                  <a:solidFill>
                    <a:sysClr val="window" lastClr="FFFFFF">
                      <a:lumMod val="65000"/>
                    </a:sysClr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s-PE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5" name="Freeform 1039">
                  <a:extLst>
                    <a:ext uri="{FF2B5EF4-FFF2-40B4-BE49-F238E27FC236}">
                      <a16:creationId xmlns:a16="http://schemas.microsoft.com/office/drawing/2014/main" id="{E8B39388-5FFF-3509-1505-7DD3EDA6BA3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97509" y="4065282"/>
                  <a:ext cx="15875" cy="12697"/>
                </a:xfrm>
                <a:custGeom>
                  <a:avLst/>
                  <a:gdLst>
                    <a:gd name="T0" fmla="*/ 15 w 15"/>
                    <a:gd name="T1" fmla="*/ 4 h 12"/>
                    <a:gd name="T2" fmla="*/ 15 w 15"/>
                    <a:gd name="T3" fmla="*/ 0 h 12"/>
                    <a:gd name="T4" fmla="*/ 15 w 15"/>
                    <a:gd name="T5" fmla="*/ 4 h 12"/>
                    <a:gd name="T6" fmla="*/ 15 w 15"/>
                    <a:gd name="T7" fmla="*/ 8 h 12"/>
                    <a:gd name="T8" fmla="*/ 11 w 15"/>
                    <a:gd name="T9" fmla="*/ 8 h 12"/>
                    <a:gd name="T10" fmla="*/ 11 w 15"/>
                    <a:gd name="T11" fmla="*/ 12 h 12"/>
                    <a:gd name="T12" fmla="*/ 8 w 15"/>
                    <a:gd name="T13" fmla="*/ 12 h 12"/>
                    <a:gd name="T14" fmla="*/ 8 w 15"/>
                    <a:gd name="T15" fmla="*/ 8 h 12"/>
                    <a:gd name="T16" fmla="*/ 8 w 15"/>
                    <a:gd name="T17" fmla="*/ 4 h 12"/>
                    <a:gd name="T18" fmla="*/ 4 w 15"/>
                    <a:gd name="T19" fmla="*/ 4 h 12"/>
                    <a:gd name="T20" fmla="*/ 4 w 15"/>
                    <a:gd name="T21" fmla="*/ 8 h 12"/>
                    <a:gd name="T22" fmla="*/ 0 w 15"/>
                    <a:gd name="T23" fmla="*/ 8 h 12"/>
                    <a:gd name="T24" fmla="*/ 0 w 15"/>
                    <a:gd name="T25" fmla="*/ 4 h 12"/>
                    <a:gd name="T26" fmla="*/ 4 w 15"/>
                    <a:gd name="T27" fmla="*/ 4 h 12"/>
                    <a:gd name="T28" fmla="*/ 8 w 15"/>
                    <a:gd name="T29" fmla="*/ 4 h 12"/>
                    <a:gd name="T30" fmla="*/ 11 w 15"/>
                    <a:gd name="T31" fmla="*/ 4 h 12"/>
                    <a:gd name="T32" fmla="*/ 15 w 15"/>
                    <a:gd name="T33" fmla="*/ 4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5" h="12">
                      <a:moveTo>
                        <a:pt x="15" y="4"/>
                      </a:moveTo>
                      <a:lnTo>
                        <a:pt x="15" y="0"/>
                      </a:lnTo>
                      <a:lnTo>
                        <a:pt x="15" y="4"/>
                      </a:lnTo>
                      <a:lnTo>
                        <a:pt x="15" y="8"/>
                      </a:lnTo>
                      <a:lnTo>
                        <a:pt x="11" y="8"/>
                      </a:lnTo>
                      <a:lnTo>
                        <a:pt x="11" y="12"/>
                      </a:lnTo>
                      <a:lnTo>
                        <a:pt x="8" y="12"/>
                      </a:lnTo>
                      <a:lnTo>
                        <a:pt x="8" y="8"/>
                      </a:lnTo>
                      <a:lnTo>
                        <a:pt x="8" y="4"/>
                      </a:lnTo>
                      <a:lnTo>
                        <a:pt x="4" y="4"/>
                      </a:lnTo>
                      <a:lnTo>
                        <a:pt x="4" y="8"/>
                      </a:lnTo>
                      <a:lnTo>
                        <a:pt x="0" y="8"/>
                      </a:lnTo>
                      <a:lnTo>
                        <a:pt x="0" y="4"/>
                      </a:lnTo>
                      <a:lnTo>
                        <a:pt x="4" y="4"/>
                      </a:lnTo>
                      <a:lnTo>
                        <a:pt x="8" y="4"/>
                      </a:lnTo>
                      <a:lnTo>
                        <a:pt x="11" y="4"/>
                      </a:lnTo>
                      <a:lnTo>
                        <a:pt x="15" y="4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 w="3175">
                  <a:solidFill>
                    <a:sysClr val="window" lastClr="FFFFFF">
                      <a:lumMod val="65000"/>
                    </a:sysClr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s-PE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6" name="Freeform 1040">
                  <a:extLst>
                    <a:ext uri="{FF2B5EF4-FFF2-40B4-BE49-F238E27FC236}">
                      <a16:creationId xmlns:a16="http://schemas.microsoft.com/office/drawing/2014/main" id="{076D0EA1-7F2E-14EC-2877-09939096D55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08622" y="4073217"/>
                  <a:ext cx="9525" cy="7936"/>
                </a:xfrm>
                <a:custGeom>
                  <a:avLst/>
                  <a:gdLst>
                    <a:gd name="T0" fmla="*/ 0 w 8"/>
                    <a:gd name="T1" fmla="*/ 4 h 8"/>
                    <a:gd name="T2" fmla="*/ 0 w 8"/>
                    <a:gd name="T3" fmla="*/ 0 h 8"/>
                    <a:gd name="T4" fmla="*/ 4 w 8"/>
                    <a:gd name="T5" fmla="*/ 0 h 8"/>
                    <a:gd name="T6" fmla="*/ 8 w 8"/>
                    <a:gd name="T7" fmla="*/ 0 h 8"/>
                    <a:gd name="T8" fmla="*/ 4 w 8"/>
                    <a:gd name="T9" fmla="*/ 4 h 8"/>
                    <a:gd name="T10" fmla="*/ 0 w 8"/>
                    <a:gd name="T11" fmla="*/ 8 h 8"/>
                    <a:gd name="T12" fmla="*/ 0 w 8"/>
                    <a:gd name="T13" fmla="*/ 4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8" h="8">
                      <a:moveTo>
                        <a:pt x="0" y="4"/>
                      </a:moveTo>
                      <a:lnTo>
                        <a:pt x="0" y="0"/>
                      </a:lnTo>
                      <a:lnTo>
                        <a:pt x="4" y="0"/>
                      </a:lnTo>
                      <a:lnTo>
                        <a:pt x="8" y="0"/>
                      </a:lnTo>
                      <a:lnTo>
                        <a:pt x="4" y="4"/>
                      </a:lnTo>
                      <a:lnTo>
                        <a:pt x="0" y="8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 w="3175">
                  <a:solidFill>
                    <a:sysClr val="window" lastClr="FFFFFF">
                      <a:lumMod val="65000"/>
                    </a:sysClr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s-PE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  <p:sp>
          <p:nvSpPr>
            <p:cNvPr id="11" name="1 CuadroTexto">
              <a:extLst>
                <a:ext uri="{FF2B5EF4-FFF2-40B4-BE49-F238E27FC236}">
                  <a16:creationId xmlns:a16="http://schemas.microsoft.com/office/drawing/2014/main" id="{C0C55713-0936-C5D3-F3DF-B826E1EC071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66370" y="1077913"/>
              <a:ext cx="643980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s-PE" altLang="es-PE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cs typeface="Arial" charset="0"/>
                </a:rPr>
                <a:t>2005</a:t>
              </a:r>
            </a:p>
          </p:txBody>
        </p:sp>
        <p:sp>
          <p:nvSpPr>
            <p:cNvPr id="12" name="4161 CuadroTexto">
              <a:extLst>
                <a:ext uri="{FF2B5EF4-FFF2-40B4-BE49-F238E27FC236}">
                  <a16:creationId xmlns:a16="http://schemas.microsoft.com/office/drawing/2014/main" id="{DD159133-BA82-9867-5774-63CFFDA8C91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46095" y="1044575"/>
              <a:ext cx="643980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s-PE" altLang="es-PE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cs typeface="Arial" charset="0"/>
                </a:rPr>
                <a:t>2010</a:t>
              </a:r>
            </a:p>
          </p:txBody>
        </p:sp>
        <p:sp>
          <p:nvSpPr>
            <p:cNvPr id="13" name="4162 CuadroTexto">
              <a:extLst>
                <a:ext uri="{FF2B5EF4-FFF2-40B4-BE49-F238E27FC236}">
                  <a16:creationId xmlns:a16="http://schemas.microsoft.com/office/drawing/2014/main" id="{2A48A4C2-A761-1A7A-14A0-E9DF3820841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287770" y="1044575"/>
              <a:ext cx="643980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s-PE" altLang="es-PE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cs typeface="Arial" charset="0"/>
                </a:rPr>
                <a:t>2014</a:t>
              </a:r>
            </a:p>
          </p:txBody>
        </p:sp>
        <p:sp>
          <p:nvSpPr>
            <p:cNvPr id="14" name="2 CuadroTexto">
              <a:extLst>
                <a:ext uri="{FF2B5EF4-FFF2-40B4-BE49-F238E27FC236}">
                  <a16:creationId xmlns:a16="http://schemas.microsoft.com/office/drawing/2014/main" id="{2D47AD29-BAC6-BC89-6046-55D541EEAF3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6750" y="6250582"/>
              <a:ext cx="1318736" cy="646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s-PE" altLang="es-PE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cs typeface="Arial" charset="0"/>
                </a:rPr>
                <a:t>16 regiones</a:t>
              </a:r>
            </a:p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s-PE" altLang="es-PE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cs typeface="Arial" charset="0"/>
                </a:rPr>
                <a:t>205 distritos</a:t>
              </a:r>
            </a:p>
          </p:txBody>
        </p:sp>
        <p:sp>
          <p:nvSpPr>
            <p:cNvPr id="15" name="4163 CuadroTexto">
              <a:extLst>
                <a:ext uri="{FF2B5EF4-FFF2-40B4-BE49-F238E27FC236}">
                  <a16:creationId xmlns:a16="http://schemas.microsoft.com/office/drawing/2014/main" id="{61175D1E-E28E-61BF-7FA7-D3CD342D485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36205" y="6436102"/>
              <a:ext cx="1318736" cy="6463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s-PE" altLang="es-PE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cs typeface="Arial" charset="0"/>
                </a:rPr>
                <a:t>17 regiones</a:t>
              </a:r>
            </a:p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s-PE" altLang="es-PE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cs typeface="Arial" charset="0"/>
                </a:rPr>
                <a:t>264 distritos</a:t>
              </a:r>
            </a:p>
          </p:txBody>
        </p:sp>
        <p:sp>
          <p:nvSpPr>
            <p:cNvPr id="16" name="4164 CuadroTexto">
              <a:extLst>
                <a:ext uri="{FF2B5EF4-FFF2-40B4-BE49-F238E27FC236}">
                  <a16:creationId xmlns:a16="http://schemas.microsoft.com/office/drawing/2014/main" id="{5DD59F99-34F8-EA6A-146F-9F905093D6B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559513" y="6345200"/>
              <a:ext cx="1318736" cy="6463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s-PE" altLang="es-PE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cs typeface="Arial" charset="0"/>
                </a:rPr>
                <a:t>19 regiones</a:t>
              </a:r>
            </a:p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s-PE" altLang="es-PE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cs typeface="Arial" charset="0"/>
                </a:rPr>
                <a:t>340 distritos</a:t>
              </a:r>
            </a:p>
          </p:txBody>
        </p:sp>
        <p:pic>
          <p:nvPicPr>
            <p:cNvPr id="17" name="2051 Imagen">
              <a:extLst>
                <a:ext uri="{FF2B5EF4-FFF2-40B4-BE49-F238E27FC236}">
                  <a16:creationId xmlns:a16="http://schemas.microsoft.com/office/drawing/2014/main" id="{4004783B-A9CC-78FD-C074-D6F55226CF2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51720" t="13081" r="17464" b="33698"/>
            <a:stretch>
              <a:fillRect/>
            </a:stretch>
          </p:blipFill>
          <p:spPr bwMode="auto">
            <a:xfrm>
              <a:off x="5833889" y="1742322"/>
              <a:ext cx="3100616" cy="44653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8" name="Picture 7" descr="D:\EOgusuku 2010\AEDES\inf_disperu10.JPG">
              <a:extLst>
                <a:ext uri="{FF2B5EF4-FFF2-40B4-BE49-F238E27FC236}">
                  <a16:creationId xmlns:a16="http://schemas.microsoft.com/office/drawing/2014/main" id="{247BEB8E-43A6-4735-51C1-2A65BB4B88D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 cstate="print"/>
            <a:srcRect l="3704" t="4851" r="7160" b="2751"/>
            <a:stretch>
              <a:fillRect/>
            </a:stretch>
          </p:blipFill>
          <p:spPr bwMode="auto">
            <a:xfrm>
              <a:off x="2885060" y="1919070"/>
              <a:ext cx="2948829" cy="4426130"/>
            </a:xfrm>
            <a:prstGeom prst="rect">
              <a:avLst/>
            </a:prstGeom>
            <a:ln>
              <a:noFill/>
            </a:ln>
            <a:effectLst>
              <a:softEdge rad="112500"/>
            </a:effectLst>
          </p:spPr>
        </p:pic>
      </p:grpSp>
      <p:pic>
        <p:nvPicPr>
          <p:cNvPr id="2047" name="Imagen 2046">
            <a:extLst>
              <a:ext uri="{FF2B5EF4-FFF2-40B4-BE49-F238E27FC236}">
                <a16:creationId xmlns:a16="http://schemas.microsoft.com/office/drawing/2014/main" id="{522CCF11-037A-2B5A-4BDE-F5FCEF47FD5B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213356" y="747290"/>
            <a:ext cx="2492836" cy="3551175"/>
          </a:xfrm>
          <a:prstGeom prst="rect">
            <a:avLst/>
          </a:prstGeom>
        </p:spPr>
      </p:pic>
      <p:sp>
        <p:nvSpPr>
          <p:cNvPr id="2048" name="3 Rectángulo">
            <a:extLst>
              <a:ext uri="{FF2B5EF4-FFF2-40B4-BE49-F238E27FC236}">
                <a16:creationId xmlns:a16="http://schemas.microsoft.com/office/drawing/2014/main" id="{DB3523DF-BFAD-B79F-CBF5-5BB9189C2859}"/>
              </a:ext>
            </a:extLst>
          </p:cNvPr>
          <p:cNvSpPr/>
          <p:nvPr/>
        </p:nvSpPr>
        <p:spPr>
          <a:xfrm>
            <a:off x="251059" y="4732184"/>
            <a:ext cx="4359727" cy="30492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/>
          <a:lstStyle/>
          <a:p>
            <a:pPr algn="just">
              <a:spcBef>
                <a:spcPts val="600"/>
              </a:spcBef>
              <a:spcAft>
                <a:spcPts val="600"/>
              </a:spcAft>
              <a:defRPr/>
            </a:pPr>
            <a:r>
              <a:rPr lang="es-ES_tradnl" sz="1200" dirty="0">
                <a:solidFill>
                  <a:schemeClr val="tx2"/>
                </a:solidFill>
                <a:latin typeface="Ebrima" panose="02000000000000000000" pitchFamily="2" charset="0"/>
                <a:ea typeface="Ebrima" panose="02000000000000000000" pitchFamily="2" charset="0"/>
                <a:cs typeface="Ebrima" panose="02000000000000000000" pitchFamily="2" charset="0"/>
              </a:rPr>
              <a:t> Fuente: DIGESA – corte 29 de octubre de 2024</a:t>
            </a:r>
            <a:endParaRPr lang="es-PE" sz="1200" dirty="0">
              <a:solidFill>
                <a:schemeClr val="tx2"/>
              </a:solidFill>
              <a:latin typeface="Ebrima" panose="02000000000000000000" pitchFamily="2" charset="0"/>
              <a:ea typeface="Ebrima" panose="02000000000000000000" pitchFamily="2" charset="0"/>
              <a:cs typeface="Ebrima" panose="02000000000000000000" pitchFamily="2" charset="0"/>
            </a:endParaRPr>
          </a:p>
        </p:txBody>
      </p:sp>
      <p:sp>
        <p:nvSpPr>
          <p:cNvPr id="2" name="Título 1">
            <a:extLst>
              <a:ext uri="{FF2B5EF4-FFF2-40B4-BE49-F238E27FC236}">
                <a16:creationId xmlns:a16="http://schemas.microsoft.com/office/drawing/2014/main" id="{2161336A-91A9-A45E-EBDC-AFC5F2DA832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9756" y="266113"/>
            <a:ext cx="8964488" cy="224438"/>
          </a:xfrm>
        </p:spPr>
        <p:txBody>
          <a:bodyPr>
            <a:noAutofit/>
          </a:bodyPr>
          <a:lstStyle/>
          <a:p>
            <a:r>
              <a:rPr kumimoji="0" lang="es-MX" altLang="es-PE" sz="1800" b="1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Calibri" panose="020F0502020204030204" pitchFamily="34" charset="0"/>
                <a:ea typeface="Ebrima" panose="02000000000000000000" pitchFamily="2" charset="0"/>
                <a:cs typeface="Calibri" panose="020F0502020204030204" pitchFamily="34" charset="0"/>
              </a:rPr>
              <a:t>DISPERSIÓN DEL AEDES AEGYPTI A NIVEL NACIONAL (Actualizado a 29 de octubre de 2024)</a:t>
            </a:r>
            <a:br>
              <a:rPr kumimoji="0" lang="es-MX" sz="1800" b="1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</a:br>
            <a:endParaRPr lang="es-PE" sz="1800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072670138"/>
      </p:ext>
    </p:extLst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Marcador de número de diapositiva 4">
            <a:extLst>
              <a:ext uri="{FF2B5EF4-FFF2-40B4-BE49-F238E27FC236}">
                <a16:creationId xmlns:a16="http://schemas.microsoft.com/office/drawing/2014/main" id="{02BE0F15-3BA6-05DD-A131-910A3F25E14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0ABC44B6-E3FC-4C22-A36B-CB102AAE3336}" type="slidenum">
              <a:rPr lang="en-US" smtClean="0"/>
              <a:pPr>
                <a:defRPr/>
              </a:pPr>
              <a:t>30</a:t>
            </a:fld>
            <a:endParaRPr lang="en-US" dirty="0"/>
          </a:p>
        </p:txBody>
      </p:sp>
      <p:pic>
        <p:nvPicPr>
          <p:cNvPr id="7" name="Imagen 6">
            <a:extLst>
              <a:ext uri="{FF2B5EF4-FFF2-40B4-BE49-F238E27FC236}">
                <a16:creationId xmlns:a16="http://schemas.microsoft.com/office/drawing/2014/main" id="{55666361-F484-21F6-6718-E07A5F4634A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9105" y="12432"/>
            <a:ext cx="5160015" cy="2847350"/>
          </a:xfrm>
          <a:prstGeom prst="rect">
            <a:avLst/>
          </a:prstGeom>
        </p:spPr>
      </p:pic>
      <p:pic>
        <p:nvPicPr>
          <p:cNvPr id="11" name="Imagen 10">
            <a:extLst>
              <a:ext uri="{FF2B5EF4-FFF2-40B4-BE49-F238E27FC236}">
                <a16:creationId xmlns:a16="http://schemas.microsoft.com/office/drawing/2014/main" id="{0FE88FE6-69C7-CF95-8F11-6CD95213D8E7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475656" y="1059582"/>
            <a:ext cx="6396652" cy="2736304"/>
          </a:xfrm>
          <a:prstGeom prst="rect">
            <a:avLst/>
          </a:prstGeom>
        </p:spPr>
      </p:pic>
      <p:pic>
        <p:nvPicPr>
          <p:cNvPr id="12" name="Imagen 11">
            <a:extLst>
              <a:ext uri="{FF2B5EF4-FFF2-40B4-BE49-F238E27FC236}">
                <a16:creationId xmlns:a16="http://schemas.microsoft.com/office/drawing/2014/main" id="{47EE4BE8-E47C-FC6B-6494-B3190417B7BA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3491880" y="2445684"/>
            <a:ext cx="5471592" cy="268538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831401900"/>
      </p:ext>
    </p:extLst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Marcador de número de diapositiva 4">
            <a:extLst>
              <a:ext uri="{FF2B5EF4-FFF2-40B4-BE49-F238E27FC236}">
                <a16:creationId xmlns:a16="http://schemas.microsoft.com/office/drawing/2014/main" id="{1618251A-B20C-1E6E-5A34-648F48E8705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0ABC44B6-E3FC-4C22-A36B-CB102AAE3336}" type="slidenum">
              <a:rPr lang="en-US" smtClean="0"/>
              <a:pPr>
                <a:defRPr/>
              </a:pPr>
              <a:t>31</a:t>
            </a:fld>
            <a:endParaRPr lang="en-US" dirty="0"/>
          </a:p>
        </p:txBody>
      </p:sp>
      <p:sp>
        <p:nvSpPr>
          <p:cNvPr id="7" name="CuadroTexto 6">
            <a:extLst>
              <a:ext uri="{FF2B5EF4-FFF2-40B4-BE49-F238E27FC236}">
                <a16:creationId xmlns:a16="http://schemas.microsoft.com/office/drawing/2014/main" id="{C2C8D6DA-D350-4406-0136-C6E869941372}"/>
              </a:ext>
            </a:extLst>
          </p:cNvPr>
          <p:cNvSpPr txBox="1"/>
          <p:nvPr/>
        </p:nvSpPr>
        <p:spPr>
          <a:xfrm>
            <a:off x="683568" y="635808"/>
            <a:ext cx="3632515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s-PE" sz="1200" b="1" dirty="0"/>
              <a:t>ANEXO 1</a:t>
            </a:r>
          </a:p>
          <a:p>
            <a:r>
              <a:rPr lang="es-PE" sz="1200" b="1" dirty="0"/>
              <a:t>FICHA DE INVESTIGACIÓN CLÍNICO EPIDEMIOLÓGICO DE DENGUE</a:t>
            </a:r>
          </a:p>
        </p:txBody>
      </p:sp>
      <p:pic>
        <p:nvPicPr>
          <p:cNvPr id="9" name="Imagen 8">
            <a:extLst>
              <a:ext uri="{FF2B5EF4-FFF2-40B4-BE49-F238E27FC236}">
                <a16:creationId xmlns:a16="http://schemas.microsoft.com/office/drawing/2014/main" id="{62E9EA6C-5F50-44C3-0069-6F811DA2413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635489" y="485906"/>
            <a:ext cx="3536911" cy="4537465"/>
          </a:xfrm>
          <a:prstGeom prst="rect">
            <a:avLst/>
          </a:prstGeom>
        </p:spPr>
      </p:pic>
      <p:sp>
        <p:nvSpPr>
          <p:cNvPr id="10" name="Título 1">
            <a:extLst>
              <a:ext uri="{FF2B5EF4-FFF2-40B4-BE49-F238E27FC236}">
                <a16:creationId xmlns:a16="http://schemas.microsoft.com/office/drawing/2014/main" id="{4BDD142E-A46A-CD7E-CE0E-50B2EB23167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87919" y="120129"/>
            <a:ext cx="8229600" cy="273844"/>
          </a:xfrm>
        </p:spPr>
        <p:txBody>
          <a:bodyPr>
            <a:noAutofit/>
          </a:bodyPr>
          <a:lstStyle/>
          <a:p>
            <a:br>
              <a:rPr lang="es-PE" sz="2000" b="1" dirty="0">
                <a:latin typeface="Calibri" panose="020F0502020204030204" pitchFamily="34" charset="0"/>
                <a:cs typeface="Calibri" panose="020F0502020204030204" pitchFamily="34" charset="0"/>
              </a:rPr>
            </a:br>
            <a:br>
              <a:rPr lang="es-PE" sz="2000" b="1" dirty="0">
                <a:latin typeface="Calibri" panose="020F0502020204030204" pitchFamily="34" charset="0"/>
                <a:cs typeface="Calibri" panose="020F0502020204030204" pitchFamily="34" charset="0"/>
              </a:rPr>
            </a:br>
            <a:r>
              <a:rPr lang="es-PE" sz="2000" b="1" dirty="0">
                <a:latin typeface="Calibri" panose="020F0502020204030204" pitchFamily="34" charset="0"/>
                <a:cs typeface="Calibri" panose="020F0502020204030204" pitchFamily="34" charset="0"/>
              </a:rPr>
              <a:t>Instrumentos para la notificación e investigación del dengue </a:t>
            </a:r>
            <a:br>
              <a:rPr lang="es-PE" sz="2000" b="1" dirty="0">
                <a:latin typeface="Calibri" panose="020F0502020204030204" pitchFamily="34" charset="0"/>
                <a:cs typeface="Calibri" panose="020F0502020204030204" pitchFamily="34" charset="0"/>
              </a:rPr>
            </a:br>
            <a:br>
              <a:rPr lang="es-PE" sz="2000" b="1" dirty="0">
                <a:latin typeface="Calibri" panose="020F0502020204030204" pitchFamily="34" charset="0"/>
                <a:cs typeface="Calibri" panose="020F0502020204030204" pitchFamily="34" charset="0"/>
              </a:rPr>
            </a:br>
            <a:endParaRPr lang="es-PE" sz="2000" b="1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3" name="object 8">
            <a:extLst>
              <a:ext uri="{FF2B5EF4-FFF2-40B4-BE49-F238E27FC236}">
                <a16:creationId xmlns:a16="http://schemas.microsoft.com/office/drawing/2014/main" id="{E3227726-2B69-03E8-B857-F0621CB97352}"/>
              </a:ext>
            </a:extLst>
          </p:cNvPr>
          <p:cNvSpPr txBox="1"/>
          <p:nvPr/>
        </p:nvSpPr>
        <p:spPr>
          <a:xfrm>
            <a:off x="507371" y="1418618"/>
            <a:ext cx="3888432" cy="348557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algn="just">
              <a:lnSpc>
                <a:spcPct val="100000"/>
              </a:lnSpc>
              <a:spcBef>
                <a:spcPts val="100"/>
              </a:spcBef>
            </a:pPr>
            <a:r>
              <a:rPr sz="1400" spc="-15" dirty="0">
                <a:latin typeface="Calibri"/>
                <a:cs typeface="Calibri"/>
              </a:rPr>
              <a:t>Para</a:t>
            </a:r>
            <a:r>
              <a:rPr sz="1400" spc="-10" dirty="0">
                <a:latin typeface="Calibri"/>
                <a:cs typeface="Calibri"/>
              </a:rPr>
              <a:t> </a:t>
            </a:r>
            <a:r>
              <a:rPr sz="1400" spc="-15" dirty="0">
                <a:latin typeface="Calibri"/>
                <a:cs typeface="Calibri"/>
              </a:rPr>
              <a:t>garantizar</a:t>
            </a:r>
            <a:r>
              <a:rPr sz="1400" spc="-5" dirty="0">
                <a:latin typeface="Calibri"/>
                <a:cs typeface="Calibri"/>
              </a:rPr>
              <a:t> </a:t>
            </a:r>
            <a:r>
              <a:rPr sz="1400" dirty="0">
                <a:latin typeface="Calibri"/>
                <a:cs typeface="Calibri"/>
              </a:rPr>
              <a:t>la </a:t>
            </a:r>
            <a:r>
              <a:rPr sz="1400" spc="-5" dirty="0" err="1">
                <a:latin typeface="Calibri"/>
                <a:cs typeface="Calibri"/>
              </a:rPr>
              <a:t>notificación</a:t>
            </a:r>
            <a:endParaRPr lang="es-ES" sz="1400" spc="-5" dirty="0">
              <a:latin typeface="Calibri"/>
              <a:cs typeface="Calibri"/>
            </a:endParaRPr>
          </a:p>
          <a:p>
            <a:pPr marL="12700" algn="just">
              <a:lnSpc>
                <a:spcPct val="100000"/>
              </a:lnSpc>
              <a:spcBef>
                <a:spcPts val="100"/>
              </a:spcBef>
            </a:pPr>
            <a:endParaRPr lang="es-PE" sz="1400" spc="-5" dirty="0">
              <a:latin typeface="Calibri"/>
              <a:cs typeface="Calibri"/>
            </a:endParaRPr>
          </a:p>
          <a:p>
            <a:pPr marL="12700" algn="just">
              <a:lnSpc>
                <a:spcPct val="100000"/>
              </a:lnSpc>
              <a:spcBef>
                <a:spcPts val="100"/>
              </a:spcBef>
            </a:pPr>
            <a:r>
              <a:rPr lang="es-ES" sz="1400" i="1" dirty="0"/>
              <a:t>A todo paciente que cumpla la definición de caso de dengue, se le debe llenar la ficha </a:t>
            </a:r>
            <a:r>
              <a:rPr lang="es-ES" sz="1400" i="1" dirty="0" err="1"/>
              <a:t>clínicoepidemiológica</a:t>
            </a:r>
            <a:r>
              <a:rPr lang="es-ES" sz="1400" i="1" dirty="0"/>
              <a:t> inmediatamente</a:t>
            </a:r>
            <a:endParaRPr sz="1400" dirty="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400" dirty="0">
              <a:latin typeface="Calibri"/>
              <a:cs typeface="Calibri"/>
            </a:endParaRPr>
          </a:p>
          <a:p>
            <a:pPr marL="12700" marR="5080" algn="just">
              <a:lnSpc>
                <a:spcPct val="100000"/>
              </a:lnSpc>
            </a:pPr>
            <a:r>
              <a:rPr sz="1400" spc="-5" dirty="0">
                <a:latin typeface="Calibri"/>
                <a:cs typeface="Calibri"/>
              </a:rPr>
              <a:t>La oficina </a:t>
            </a:r>
            <a:r>
              <a:rPr sz="1400" dirty="0">
                <a:latin typeface="Calibri"/>
                <a:cs typeface="Calibri"/>
              </a:rPr>
              <a:t>de </a:t>
            </a:r>
            <a:r>
              <a:rPr sz="1400" spc="-5" dirty="0">
                <a:latin typeface="Calibri"/>
                <a:cs typeface="Calibri"/>
              </a:rPr>
              <a:t>epidemiología del establecimiento </a:t>
            </a:r>
            <a:r>
              <a:rPr sz="1400" spc="-305" dirty="0">
                <a:latin typeface="Calibri"/>
                <a:cs typeface="Calibri"/>
              </a:rPr>
              <a:t> </a:t>
            </a:r>
            <a:r>
              <a:rPr sz="1400" spc="-5" dirty="0">
                <a:latin typeface="Calibri"/>
                <a:cs typeface="Calibri"/>
              </a:rPr>
              <a:t>de</a:t>
            </a:r>
            <a:r>
              <a:rPr sz="1400" dirty="0">
                <a:latin typeface="Calibri"/>
                <a:cs typeface="Calibri"/>
              </a:rPr>
              <a:t> salud</a:t>
            </a:r>
            <a:r>
              <a:rPr sz="1400" spc="5" dirty="0">
                <a:latin typeface="Calibri"/>
                <a:cs typeface="Calibri"/>
              </a:rPr>
              <a:t> </a:t>
            </a:r>
            <a:r>
              <a:rPr sz="1400" spc="-5" dirty="0">
                <a:latin typeface="Calibri"/>
                <a:cs typeface="Calibri"/>
              </a:rPr>
              <a:t>local</a:t>
            </a:r>
            <a:r>
              <a:rPr sz="1400" dirty="0">
                <a:latin typeface="Calibri"/>
                <a:cs typeface="Calibri"/>
              </a:rPr>
              <a:t> </a:t>
            </a:r>
            <a:r>
              <a:rPr sz="1400" spc="-5" dirty="0">
                <a:latin typeface="Calibri"/>
                <a:cs typeface="Calibri"/>
              </a:rPr>
              <a:t>deberá</a:t>
            </a:r>
            <a:r>
              <a:rPr sz="1400" dirty="0">
                <a:latin typeface="Calibri"/>
                <a:cs typeface="Calibri"/>
              </a:rPr>
              <a:t> </a:t>
            </a:r>
            <a:r>
              <a:rPr sz="1400" spc="-5" dirty="0">
                <a:latin typeface="Calibri"/>
                <a:cs typeface="Calibri"/>
              </a:rPr>
              <a:t>quedarse</a:t>
            </a:r>
            <a:r>
              <a:rPr sz="1400" dirty="0">
                <a:latin typeface="Calibri"/>
                <a:cs typeface="Calibri"/>
              </a:rPr>
              <a:t> </a:t>
            </a:r>
            <a:r>
              <a:rPr sz="1400" spc="-5" dirty="0">
                <a:latin typeface="Calibri"/>
                <a:cs typeface="Calibri"/>
              </a:rPr>
              <a:t>con</a:t>
            </a:r>
            <a:r>
              <a:rPr sz="1400" dirty="0">
                <a:latin typeface="Calibri"/>
                <a:cs typeface="Calibri"/>
              </a:rPr>
              <a:t> la</a:t>
            </a:r>
            <a:r>
              <a:rPr sz="1400" spc="5" dirty="0">
                <a:latin typeface="Calibri"/>
                <a:cs typeface="Calibri"/>
              </a:rPr>
              <a:t> </a:t>
            </a:r>
            <a:r>
              <a:rPr sz="1400" spc="-5" dirty="0">
                <a:latin typeface="Calibri"/>
                <a:cs typeface="Calibri"/>
              </a:rPr>
              <a:t>ficha </a:t>
            </a:r>
            <a:r>
              <a:rPr sz="1400" dirty="0">
                <a:latin typeface="Calibri"/>
                <a:cs typeface="Calibri"/>
              </a:rPr>
              <a:t> </a:t>
            </a:r>
            <a:r>
              <a:rPr sz="1400" spc="-5" dirty="0">
                <a:latin typeface="Calibri"/>
                <a:cs typeface="Calibri"/>
              </a:rPr>
              <a:t>clínico-epidemiológica</a:t>
            </a:r>
            <a:r>
              <a:rPr sz="1400" dirty="0">
                <a:latin typeface="Calibri"/>
                <a:cs typeface="Calibri"/>
              </a:rPr>
              <a:t> </a:t>
            </a:r>
            <a:r>
              <a:rPr sz="1400" spc="-5" dirty="0">
                <a:latin typeface="Calibri"/>
                <a:cs typeface="Calibri"/>
              </a:rPr>
              <a:t>original</a:t>
            </a:r>
            <a:r>
              <a:rPr sz="1400" dirty="0">
                <a:latin typeface="Calibri"/>
                <a:cs typeface="Calibri"/>
              </a:rPr>
              <a:t> </a:t>
            </a:r>
            <a:r>
              <a:rPr sz="1400" spc="-10" dirty="0">
                <a:latin typeface="Calibri"/>
                <a:cs typeface="Calibri"/>
              </a:rPr>
              <a:t>para</a:t>
            </a:r>
            <a:r>
              <a:rPr sz="1400" spc="-5" dirty="0">
                <a:latin typeface="Calibri"/>
                <a:cs typeface="Calibri"/>
              </a:rPr>
              <a:t> </a:t>
            </a:r>
            <a:r>
              <a:rPr sz="1400" dirty="0">
                <a:latin typeface="Calibri"/>
                <a:cs typeface="Calibri"/>
              </a:rPr>
              <a:t>la </a:t>
            </a:r>
            <a:r>
              <a:rPr sz="1400" spc="-305" dirty="0">
                <a:latin typeface="Calibri"/>
                <a:cs typeface="Calibri"/>
              </a:rPr>
              <a:t> </a:t>
            </a:r>
            <a:r>
              <a:rPr sz="1400" spc="-10" dirty="0">
                <a:latin typeface="Calibri"/>
                <a:cs typeface="Calibri"/>
              </a:rPr>
              <a:t>investigación </a:t>
            </a:r>
            <a:r>
              <a:rPr sz="1400" dirty="0">
                <a:latin typeface="Calibri"/>
                <a:cs typeface="Calibri"/>
              </a:rPr>
              <a:t>y </a:t>
            </a:r>
            <a:r>
              <a:rPr sz="1400" spc="-5" dirty="0">
                <a:latin typeface="Calibri"/>
                <a:cs typeface="Calibri"/>
              </a:rPr>
              <a:t>notificación del caso. </a:t>
            </a:r>
            <a:endParaRPr lang="es-ES" sz="1400" spc="-5" dirty="0">
              <a:latin typeface="Calibri"/>
              <a:cs typeface="Calibri"/>
            </a:endParaRPr>
          </a:p>
          <a:p>
            <a:pPr marL="12700" marR="5080" algn="just">
              <a:lnSpc>
                <a:spcPct val="100000"/>
              </a:lnSpc>
            </a:pPr>
            <a:endParaRPr lang="es-PE" sz="1400" spc="-5" dirty="0">
              <a:latin typeface="Calibri"/>
              <a:cs typeface="Calibri"/>
            </a:endParaRPr>
          </a:p>
          <a:p>
            <a:pPr marL="12700" marR="5080" algn="just">
              <a:lnSpc>
                <a:spcPct val="100000"/>
              </a:lnSpc>
            </a:pPr>
            <a:r>
              <a:rPr sz="1400" spc="-5" dirty="0">
                <a:latin typeface="Calibri"/>
                <a:cs typeface="Calibri"/>
              </a:rPr>
              <a:t>La </a:t>
            </a:r>
            <a:r>
              <a:rPr sz="1400" spc="-10" dirty="0">
                <a:latin typeface="Calibri"/>
                <a:cs typeface="Calibri"/>
              </a:rPr>
              <a:t>muestra </a:t>
            </a:r>
            <a:r>
              <a:rPr sz="1400" spc="-305" dirty="0">
                <a:latin typeface="Calibri"/>
                <a:cs typeface="Calibri"/>
              </a:rPr>
              <a:t> </a:t>
            </a:r>
            <a:r>
              <a:rPr sz="1400" spc="-5" dirty="0">
                <a:latin typeface="Calibri"/>
                <a:cs typeface="Calibri"/>
              </a:rPr>
              <a:t>biológica</a:t>
            </a:r>
            <a:r>
              <a:rPr sz="1400" dirty="0">
                <a:latin typeface="Calibri"/>
                <a:cs typeface="Calibri"/>
              </a:rPr>
              <a:t> </a:t>
            </a:r>
            <a:r>
              <a:rPr sz="1400" spc="-10" dirty="0">
                <a:latin typeface="Calibri"/>
                <a:cs typeface="Calibri"/>
              </a:rPr>
              <a:t>deberá</a:t>
            </a:r>
            <a:r>
              <a:rPr sz="1400" spc="-5" dirty="0">
                <a:latin typeface="Calibri"/>
                <a:cs typeface="Calibri"/>
              </a:rPr>
              <a:t> </a:t>
            </a:r>
            <a:r>
              <a:rPr sz="1400" spc="5" dirty="0">
                <a:latin typeface="Calibri"/>
                <a:cs typeface="Calibri"/>
              </a:rPr>
              <a:t>ser</a:t>
            </a:r>
            <a:r>
              <a:rPr sz="1400" spc="10" dirty="0">
                <a:latin typeface="Calibri"/>
                <a:cs typeface="Calibri"/>
              </a:rPr>
              <a:t> </a:t>
            </a:r>
            <a:r>
              <a:rPr sz="1400" spc="-5" dirty="0">
                <a:latin typeface="Calibri"/>
                <a:cs typeface="Calibri"/>
              </a:rPr>
              <a:t>enviada</a:t>
            </a:r>
            <a:r>
              <a:rPr sz="1400" dirty="0">
                <a:latin typeface="Calibri"/>
                <a:cs typeface="Calibri"/>
              </a:rPr>
              <a:t> </a:t>
            </a:r>
            <a:r>
              <a:rPr sz="1400" spc="-5" dirty="0">
                <a:latin typeface="Calibri"/>
                <a:cs typeface="Calibri"/>
              </a:rPr>
              <a:t>al</a:t>
            </a:r>
            <a:r>
              <a:rPr sz="1400" dirty="0">
                <a:latin typeface="Calibri"/>
                <a:cs typeface="Calibri"/>
              </a:rPr>
              <a:t> </a:t>
            </a:r>
            <a:r>
              <a:rPr sz="1400" spc="-5" dirty="0">
                <a:latin typeface="Calibri"/>
                <a:cs typeface="Calibri"/>
              </a:rPr>
              <a:t>laboratorio </a:t>
            </a:r>
            <a:r>
              <a:rPr sz="1400" dirty="0">
                <a:latin typeface="Calibri"/>
                <a:cs typeface="Calibri"/>
              </a:rPr>
              <a:t> </a:t>
            </a:r>
            <a:r>
              <a:rPr sz="1400" spc="-15" dirty="0">
                <a:latin typeface="Calibri"/>
                <a:cs typeface="Calibri"/>
              </a:rPr>
              <a:t>referencial</a:t>
            </a:r>
            <a:r>
              <a:rPr sz="1400" spc="285" dirty="0">
                <a:latin typeface="Calibri"/>
                <a:cs typeface="Calibri"/>
              </a:rPr>
              <a:t> </a:t>
            </a:r>
            <a:r>
              <a:rPr sz="1400" spc="-5" dirty="0">
                <a:latin typeface="Calibri"/>
                <a:cs typeface="Calibri"/>
              </a:rPr>
              <a:t>acompañada con </a:t>
            </a:r>
            <a:r>
              <a:rPr sz="1400" dirty="0">
                <a:latin typeface="Calibri"/>
                <a:cs typeface="Calibri"/>
              </a:rPr>
              <a:t>una </a:t>
            </a:r>
            <a:r>
              <a:rPr sz="1400" spc="-10" dirty="0">
                <a:latin typeface="Calibri"/>
                <a:cs typeface="Calibri"/>
              </a:rPr>
              <a:t>fotocopia</a:t>
            </a:r>
            <a:r>
              <a:rPr sz="1400" spc="295" dirty="0">
                <a:latin typeface="Calibri"/>
                <a:cs typeface="Calibri"/>
              </a:rPr>
              <a:t> </a:t>
            </a:r>
            <a:r>
              <a:rPr sz="1400" dirty="0">
                <a:latin typeface="Calibri"/>
                <a:cs typeface="Calibri"/>
              </a:rPr>
              <a:t>de </a:t>
            </a:r>
            <a:r>
              <a:rPr sz="1400" spc="5" dirty="0">
                <a:latin typeface="Calibri"/>
                <a:cs typeface="Calibri"/>
              </a:rPr>
              <a:t> </a:t>
            </a:r>
            <a:r>
              <a:rPr sz="1400" dirty="0">
                <a:latin typeface="Calibri"/>
                <a:cs typeface="Calibri"/>
              </a:rPr>
              <a:t>la </a:t>
            </a:r>
            <a:r>
              <a:rPr sz="1400" spc="-5" dirty="0">
                <a:latin typeface="Calibri"/>
                <a:cs typeface="Calibri"/>
              </a:rPr>
              <a:t>ficha </a:t>
            </a:r>
            <a:r>
              <a:rPr sz="1400" b="1" i="1" spc="-5" dirty="0">
                <a:latin typeface="Calibri"/>
                <a:cs typeface="Calibri"/>
              </a:rPr>
              <a:t>con el visto bueno del responsable </a:t>
            </a:r>
            <a:r>
              <a:rPr sz="1400" b="1" i="1" dirty="0">
                <a:latin typeface="Calibri"/>
                <a:cs typeface="Calibri"/>
              </a:rPr>
              <a:t>de </a:t>
            </a:r>
            <a:r>
              <a:rPr sz="1400" b="1" i="1" spc="5" dirty="0">
                <a:latin typeface="Calibri"/>
                <a:cs typeface="Calibri"/>
              </a:rPr>
              <a:t> </a:t>
            </a:r>
            <a:r>
              <a:rPr sz="1400" b="1" i="1" dirty="0" err="1">
                <a:latin typeface="Calibri"/>
                <a:cs typeface="Calibri"/>
              </a:rPr>
              <a:t>epidemiolog</a:t>
            </a:r>
            <a:r>
              <a:rPr lang="es-ES" sz="1400" b="1" i="1" dirty="0" err="1">
                <a:latin typeface="Calibri"/>
                <a:cs typeface="Calibri"/>
              </a:rPr>
              <a:t>ía</a:t>
            </a:r>
            <a:r>
              <a:rPr sz="1400" dirty="0">
                <a:latin typeface="Calibri"/>
                <a:cs typeface="Calibri"/>
              </a:rPr>
              <a:t>.</a:t>
            </a:r>
            <a:endParaRPr lang="es-ES" sz="1400" dirty="0">
              <a:latin typeface="Calibri"/>
              <a:cs typeface="Calibri"/>
            </a:endParaRPr>
          </a:p>
          <a:p>
            <a:pPr marL="12700" marR="5080" algn="just">
              <a:lnSpc>
                <a:spcPct val="100000"/>
              </a:lnSpc>
            </a:pPr>
            <a:endParaRPr lang="es-PE" sz="1400" dirty="0">
              <a:latin typeface="Calibri"/>
              <a:cs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4188642949"/>
      </p:ext>
    </p:extLst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9ED23689-6CB1-8230-E00A-1519E859041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s-PE"/>
          </a:p>
        </p:txBody>
      </p:sp>
      <p:sp>
        <p:nvSpPr>
          <p:cNvPr id="5" name="Marcador de número de diapositiva 4">
            <a:extLst>
              <a:ext uri="{FF2B5EF4-FFF2-40B4-BE49-F238E27FC236}">
                <a16:creationId xmlns:a16="http://schemas.microsoft.com/office/drawing/2014/main" id="{A264E3F2-FEE6-2887-5BD9-9A925F22919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0ABC44B6-E3FC-4C22-A36B-CB102AAE3336}" type="slidenum">
              <a:rPr lang="en-US" smtClean="0"/>
              <a:pPr>
                <a:defRPr/>
              </a:pPr>
              <a:t>32</a:t>
            </a:fld>
            <a:endParaRPr lang="en-US" dirty="0"/>
          </a:p>
        </p:txBody>
      </p:sp>
      <p:pic>
        <p:nvPicPr>
          <p:cNvPr id="7" name="Imagen 6">
            <a:extLst>
              <a:ext uri="{FF2B5EF4-FFF2-40B4-BE49-F238E27FC236}">
                <a16:creationId xmlns:a16="http://schemas.microsoft.com/office/drawing/2014/main" id="{23F5DEE3-0C1D-0AF4-D1B8-5FEA679AA780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68867" y="74686"/>
            <a:ext cx="8469207" cy="4909142"/>
          </a:xfrm>
          <a:prstGeom prst="rect">
            <a:avLst/>
          </a:prstGeom>
        </p:spPr>
      </p:pic>
      <p:sp>
        <p:nvSpPr>
          <p:cNvPr id="9" name="Rectángulo 8">
            <a:extLst>
              <a:ext uri="{FF2B5EF4-FFF2-40B4-BE49-F238E27FC236}">
                <a16:creationId xmlns:a16="http://schemas.microsoft.com/office/drawing/2014/main" id="{A2881B06-5ABC-AD9A-0BFD-9C9F59579A48}"/>
              </a:ext>
            </a:extLst>
          </p:cNvPr>
          <p:cNvSpPr/>
          <p:nvPr/>
        </p:nvSpPr>
        <p:spPr>
          <a:xfrm>
            <a:off x="2435424" y="3579862"/>
            <a:ext cx="5184576" cy="216024"/>
          </a:xfrm>
          <a:prstGeom prst="rect">
            <a:avLst/>
          </a:prstGeom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s-PE"/>
          </a:p>
        </p:txBody>
      </p:sp>
    </p:spTree>
    <p:extLst>
      <p:ext uri="{BB962C8B-B14F-4D97-AF65-F5344CB8AC3E}">
        <p14:creationId xmlns:p14="http://schemas.microsoft.com/office/powerpoint/2010/main" val="1627165426"/>
      </p:ext>
    </p:extLst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Marcador de número de diapositiva 4">
            <a:extLst>
              <a:ext uri="{FF2B5EF4-FFF2-40B4-BE49-F238E27FC236}">
                <a16:creationId xmlns:a16="http://schemas.microsoft.com/office/drawing/2014/main" id="{67428AB6-9774-C8A3-A729-EB122E0829F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0ABC44B6-E3FC-4C22-A36B-CB102AAE3336}" type="slidenum">
              <a:rPr lang="en-US" smtClean="0"/>
              <a:pPr>
                <a:defRPr/>
              </a:pPr>
              <a:t>33</a:t>
            </a:fld>
            <a:endParaRPr lang="en-US" dirty="0"/>
          </a:p>
        </p:txBody>
      </p:sp>
      <p:pic>
        <p:nvPicPr>
          <p:cNvPr id="9" name="Imagen 8">
            <a:extLst>
              <a:ext uri="{FF2B5EF4-FFF2-40B4-BE49-F238E27FC236}">
                <a16:creationId xmlns:a16="http://schemas.microsoft.com/office/drawing/2014/main" id="{BCD4E40A-74B2-11E8-B7EC-E16CE278CA14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t="410"/>
          <a:stretch/>
        </p:blipFill>
        <p:spPr>
          <a:xfrm>
            <a:off x="1403648" y="19050"/>
            <a:ext cx="6480720" cy="5020022"/>
          </a:xfrm>
          <a:prstGeom prst="rect">
            <a:avLst/>
          </a:prstGeom>
        </p:spPr>
      </p:pic>
      <p:sp>
        <p:nvSpPr>
          <p:cNvPr id="10" name="CuadroTexto 9">
            <a:extLst>
              <a:ext uri="{FF2B5EF4-FFF2-40B4-BE49-F238E27FC236}">
                <a16:creationId xmlns:a16="http://schemas.microsoft.com/office/drawing/2014/main" id="{0905FC6D-79FC-7451-9F54-850E80D97639}"/>
              </a:ext>
            </a:extLst>
          </p:cNvPr>
          <p:cNvSpPr txBox="1"/>
          <p:nvPr/>
        </p:nvSpPr>
        <p:spPr>
          <a:xfrm>
            <a:off x="1763688" y="1491630"/>
            <a:ext cx="3528392" cy="432048"/>
          </a:xfrm>
          <a:prstGeom prst="rect">
            <a:avLst/>
          </a:prstGeom>
          <a:noFill/>
          <a:ln w="28575">
            <a:solidFill>
              <a:srgbClr val="C00000"/>
            </a:solidFill>
          </a:ln>
        </p:spPr>
        <p:txBody>
          <a:bodyPr wrap="square" rtlCol="0">
            <a:spAutoFit/>
          </a:bodyPr>
          <a:lstStyle/>
          <a:p>
            <a:endParaRPr lang="es-PE" dirty="0"/>
          </a:p>
        </p:txBody>
      </p:sp>
    </p:spTree>
    <p:extLst>
      <p:ext uri="{BB962C8B-B14F-4D97-AF65-F5344CB8AC3E}">
        <p14:creationId xmlns:p14="http://schemas.microsoft.com/office/powerpoint/2010/main" val="3500557884"/>
      </p:ext>
    </p:extLst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Marcador de número de diapositiva 4">
            <a:extLst>
              <a:ext uri="{FF2B5EF4-FFF2-40B4-BE49-F238E27FC236}">
                <a16:creationId xmlns:a16="http://schemas.microsoft.com/office/drawing/2014/main" id="{B3A892C4-95A4-BA2F-F177-F600AEA134E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0ABC44B6-E3FC-4C22-A36B-CB102AAE3336}" type="slidenum">
              <a:rPr lang="en-US" smtClean="0"/>
              <a:pPr>
                <a:defRPr/>
              </a:pPr>
              <a:t>34</a:t>
            </a:fld>
            <a:endParaRPr lang="en-US" dirty="0"/>
          </a:p>
        </p:txBody>
      </p:sp>
      <p:pic>
        <p:nvPicPr>
          <p:cNvPr id="7" name="Imagen 6">
            <a:extLst>
              <a:ext uri="{FF2B5EF4-FFF2-40B4-BE49-F238E27FC236}">
                <a16:creationId xmlns:a16="http://schemas.microsoft.com/office/drawing/2014/main" id="{0B07184B-A51E-6DF2-B8C5-13FA37A553E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059832" y="155118"/>
            <a:ext cx="5904656" cy="4912631"/>
          </a:xfrm>
          <a:prstGeom prst="rect">
            <a:avLst/>
          </a:prstGeom>
        </p:spPr>
      </p:pic>
      <p:sp>
        <p:nvSpPr>
          <p:cNvPr id="9" name="CuadroTexto 8">
            <a:extLst>
              <a:ext uri="{FF2B5EF4-FFF2-40B4-BE49-F238E27FC236}">
                <a16:creationId xmlns:a16="http://schemas.microsoft.com/office/drawing/2014/main" id="{FE51D5F0-0ED3-DBC2-EC72-7685380EEE32}"/>
              </a:ext>
            </a:extLst>
          </p:cNvPr>
          <p:cNvSpPr txBox="1"/>
          <p:nvPr/>
        </p:nvSpPr>
        <p:spPr>
          <a:xfrm>
            <a:off x="0" y="1949713"/>
            <a:ext cx="3203848" cy="170816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s-ES" sz="1500" i="1" dirty="0"/>
              <a:t>No se debe esperar contar con alguna prueba de laboratorio para iniciar el llenado de la ficha clínico-epidemiológica o para notificar el caso a la </a:t>
            </a:r>
            <a:r>
              <a:rPr lang="es-ES" sz="1500" i="1" dirty="0" err="1"/>
              <a:t>Unídad</a:t>
            </a:r>
            <a:r>
              <a:rPr lang="es-ES" sz="1500" i="1" dirty="0"/>
              <a:t>/Oficina/Dirección de Epidemiología del establecimiento de salud</a:t>
            </a:r>
            <a:endParaRPr lang="es-PE" sz="1500" dirty="0"/>
          </a:p>
        </p:txBody>
      </p:sp>
    </p:spTree>
    <p:extLst>
      <p:ext uri="{BB962C8B-B14F-4D97-AF65-F5344CB8AC3E}">
        <p14:creationId xmlns:p14="http://schemas.microsoft.com/office/powerpoint/2010/main" val="2771668852"/>
      </p:ext>
    </p:extLst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Marcador de número de diapositiva 4">
            <a:extLst>
              <a:ext uri="{FF2B5EF4-FFF2-40B4-BE49-F238E27FC236}">
                <a16:creationId xmlns:a16="http://schemas.microsoft.com/office/drawing/2014/main" id="{DDC927D7-F6EA-E888-D7F8-A88E168C11B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0ABC44B6-E3FC-4C22-A36B-CB102AAE3336}" type="slidenum">
              <a:rPr lang="en-US" smtClean="0"/>
              <a:pPr>
                <a:defRPr/>
              </a:pPr>
              <a:t>35</a:t>
            </a:fld>
            <a:endParaRPr lang="en-US" dirty="0"/>
          </a:p>
        </p:txBody>
      </p:sp>
      <p:sp>
        <p:nvSpPr>
          <p:cNvPr id="6" name="2 Marcador de contenido">
            <a:extLst>
              <a:ext uri="{FF2B5EF4-FFF2-40B4-BE49-F238E27FC236}">
                <a16:creationId xmlns:a16="http://schemas.microsoft.com/office/drawing/2014/main" id="{3382EF68-D2E3-CED2-82F0-DC7FBF6AB9A0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57200" y="1851669"/>
            <a:ext cx="8229600" cy="1152129"/>
          </a:xfrm>
        </p:spPr>
        <p:txBody>
          <a:bodyPr>
            <a:normAutofit fontScale="55000" lnSpcReduction="20000"/>
          </a:bodyPr>
          <a:lstStyle/>
          <a:p>
            <a:pPr marL="0" indent="0" algn="ctr">
              <a:buNone/>
            </a:pPr>
            <a:endParaRPr lang="es-PE" sz="1800" dirty="0"/>
          </a:p>
          <a:p>
            <a:pPr marL="0" indent="0" algn="ctr">
              <a:buNone/>
            </a:pPr>
            <a:r>
              <a:rPr lang="es-PE" sz="2600" b="1" dirty="0"/>
              <a:t>Se sabe bien lo que hay que hacer</a:t>
            </a:r>
            <a:r>
              <a:rPr lang="es-PE" sz="2600" dirty="0"/>
              <a:t>; el reto consiste en hacerlo de forma integrada y sostenible</a:t>
            </a:r>
          </a:p>
          <a:p>
            <a:pPr marL="0" indent="0" algn="ctr">
              <a:buNone/>
            </a:pPr>
            <a:endParaRPr lang="es-PE" sz="1800" dirty="0"/>
          </a:p>
          <a:p>
            <a:pPr marL="0" indent="0" algn="ctr">
              <a:buNone/>
            </a:pPr>
            <a:endParaRPr lang="es-PE" sz="1800" dirty="0"/>
          </a:p>
          <a:p>
            <a:pPr marL="0" indent="0" algn="ctr">
              <a:buNone/>
            </a:pPr>
            <a:r>
              <a:rPr lang="es-PE" sz="1900" dirty="0"/>
              <a:t>	William H. </a:t>
            </a:r>
            <a:r>
              <a:rPr lang="es-PE" sz="1900" dirty="0" err="1"/>
              <a:t>Foege</a:t>
            </a:r>
            <a:r>
              <a:rPr lang="es-PE" sz="1900" dirty="0"/>
              <a:t>, M.D., M.P.H., ex director de los Centros para el Control y la Prevención de Enfermedades, en: Horan M., </a:t>
            </a:r>
            <a:r>
              <a:rPr lang="es-PE" sz="1900" dirty="0" err="1"/>
              <a:t>Mallonee</a:t>
            </a:r>
            <a:r>
              <a:rPr lang="es-PE" sz="1900" dirty="0"/>
              <a:t> S. </a:t>
            </a:r>
            <a:r>
              <a:rPr lang="es-PE" sz="1900" dirty="0" err="1"/>
              <a:t>Injury</a:t>
            </a:r>
            <a:r>
              <a:rPr lang="es-PE" sz="1900" dirty="0"/>
              <a:t> </a:t>
            </a:r>
            <a:r>
              <a:rPr lang="es-PE" sz="1900" dirty="0" err="1"/>
              <a:t>Surveillance</a:t>
            </a:r>
            <a:r>
              <a:rPr lang="es-PE" sz="1900" dirty="0"/>
              <a:t>. </a:t>
            </a:r>
            <a:r>
              <a:rPr lang="es-PE" sz="1900" dirty="0" err="1"/>
              <a:t>Epidemiological</a:t>
            </a:r>
            <a:r>
              <a:rPr lang="es-PE" sz="1900" dirty="0"/>
              <a:t> </a:t>
            </a:r>
            <a:r>
              <a:rPr lang="es-PE" sz="1900" dirty="0" err="1"/>
              <a:t>Reviews</a:t>
            </a:r>
            <a:r>
              <a:rPr lang="es-PE" sz="1900" dirty="0"/>
              <a:t> 2003; 25: 24-42</a:t>
            </a:r>
          </a:p>
          <a:p>
            <a:pPr marL="0" indent="0" algn="ctr">
              <a:buNone/>
            </a:pPr>
            <a:endParaRPr lang="es-PE" sz="1800" dirty="0"/>
          </a:p>
          <a:p>
            <a:pPr marL="0" indent="0" algn="ctr">
              <a:buNone/>
            </a:pPr>
            <a:endParaRPr lang="es-PE" sz="1800" dirty="0"/>
          </a:p>
        </p:txBody>
      </p:sp>
      <p:sp>
        <p:nvSpPr>
          <p:cNvPr id="7" name="4 Título">
            <a:extLst>
              <a:ext uri="{FF2B5EF4-FFF2-40B4-BE49-F238E27FC236}">
                <a16:creationId xmlns:a16="http://schemas.microsoft.com/office/drawing/2014/main" id="{F885B724-B46F-B38C-9446-3066AD57AEAC}"/>
              </a:ext>
            </a:extLst>
          </p:cNvPr>
          <p:cNvSpPr txBox="1">
            <a:spLocks/>
          </p:cNvSpPr>
          <p:nvPr/>
        </p:nvSpPr>
        <p:spPr>
          <a:xfrm>
            <a:off x="683568" y="1170812"/>
            <a:ext cx="8077200" cy="608850"/>
          </a:xfrm>
          <a:prstGeom prst="rect">
            <a:avLst/>
          </a:prstGeom>
        </p:spPr>
        <p:txBody>
          <a:bodyPr vert="horz" lIns="77916" tIns="38958" rIns="77916" bIns="38958" rtlCol="0" anchor="ctr">
            <a:normAutofit lnSpcReduction="10000"/>
          </a:bodyPr>
          <a:lstStyle>
            <a:lvl1pPr algn="ctr" defTabSz="779163" rtl="0" eaLnBrk="1" latinLnBrk="0" hangingPunct="1">
              <a:spcBef>
                <a:spcPct val="0"/>
              </a:spcBef>
              <a:buNone/>
              <a:defRPr sz="37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fontAlgn="auto">
              <a:spcAft>
                <a:spcPts val="0"/>
              </a:spcAft>
            </a:pPr>
            <a:r>
              <a:rPr lang="es-PE" sz="1800" dirty="0"/>
              <a:t>Un sistema de vigilancia debe proveer “información para la acción”.</a:t>
            </a:r>
            <a:br>
              <a:rPr lang="es-PE" sz="1800" dirty="0"/>
            </a:br>
            <a:endParaRPr lang="es-PE" sz="1800" dirty="0"/>
          </a:p>
        </p:txBody>
      </p:sp>
      <p:sp>
        <p:nvSpPr>
          <p:cNvPr id="8" name="2 Marcador de contenido">
            <a:extLst>
              <a:ext uri="{FF2B5EF4-FFF2-40B4-BE49-F238E27FC236}">
                <a16:creationId xmlns:a16="http://schemas.microsoft.com/office/drawing/2014/main" id="{B4CEB817-DD3F-3332-256F-F77B67225756}"/>
              </a:ext>
            </a:extLst>
          </p:cNvPr>
          <p:cNvSpPr txBox="1">
            <a:spLocks/>
          </p:cNvSpPr>
          <p:nvPr/>
        </p:nvSpPr>
        <p:spPr>
          <a:xfrm>
            <a:off x="3475856" y="3972688"/>
            <a:ext cx="2192288" cy="762000"/>
          </a:xfrm>
          <a:prstGeom prst="rect">
            <a:avLst/>
          </a:prstGeom>
        </p:spPr>
        <p:txBody>
          <a:bodyPr vert="horz" lIns="77916" tIns="38958" rIns="77916" bIns="38958" rtlCol="0">
            <a:normAutofit/>
          </a:bodyPr>
          <a:lstStyle>
            <a:lvl1pPr marL="292186" indent="-292186" algn="l" defTabSz="779163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7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33070" indent="-243488" algn="l" defTabSz="779163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73954" indent="-194791" algn="l" defTabSz="779163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63534" indent="-194791" algn="l" defTabSz="779163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17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753117" indent="-194791" algn="l" defTabSz="779163" rtl="0" eaLnBrk="1" latinLnBrk="0" hangingPunct="1">
              <a:spcBef>
                <a:spcPct val="20000"/>
              </a:spcBef>
              <a:buFont typeface="Arial" pitchFamily="34" charset="0"/>
              <a:buChar char="»"/>
              <a:defRPr sz="17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142698" indent="-194791" algn="l" defTabSz="779163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17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532280" indent="-194791" algn="l" defTabSz="779163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17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921861" indent="-194791" algn="l" defTabSz="779163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17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311443" indent="-194791" algn="l" defTabSz="779163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17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fontAlgn="auto">
              <a:spcAft>
                <a:spcPts val="0"/>
              </a:spcAft>
              <a:buNone/>
            </a:pPr>
            <a:r>
              <a:rPr lang="es-PE" sz="2500" dirty="0"/>
              <a:t>GRACIAS</a:t>
            </a:r>
          </a:p>
        </p:txBody>
      </p:sp>
      <p:pic>
        <p:nvPicPr>
          <p:cNvPr id="9" name="Picture 4" descr="mosq2[1]">
            <a:extLst>
              <a:ext uri="{FF2B5EF4-FFF2-40B4-BE49-F238E27FC236}">
                <a16:creationId xmlns:a16="http://schemas.microsoft.com/office/drawing/2014/main" id="{F27C674F-4993-3771-C0CD-69FEC09F815A}"/>
              </a:ext>
            </a:extLst>
          </p:cNvPr>
          <p:cNvPicPr>
            <a:picLocks noChangeAspect="1" noChangeArrowheads="1" noCrop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516216" y="3439288"/>
            <a:ext cx="1320800" cy="1066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848115035"/>
      </p:ext>
    </p:extLst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Marcador de número de diapositiva 4">
            <a:extLst>
              <a:ext uri="{FF2B5EF4-FFF2-40B4-BE49-F238E27FC236}">
                <a16:creationId xmlns:a16="http://schemas.microsoft.com/office/drawing/2014/main" id="{A8DAA189-6D21-FCC5-9508-2D5DA6DF3F5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0ABC44B6-E3FC-4C22-A36B-CB102AAE3336}" type="slidenum">
              <a:rPr lang="en-US" smtClean="0"/>
              <a:pPr>
                <a:defRPr/>
              </a:pPr>
              <a:t>36</a:t>
            </a:fld>
            <a:endParaRPr lang="en-US" dirty="0"/>
          </a:p>
        </p:txBody>
      </p:sp>
      <p:pic>
        <p:nvPicPr>
          <p:cNvPr id="6" name="Imagen 5">
            <a:extLst>
              <a:ext uri="{FF2B5EF4-FFF2-40B4-BE49-F238E27FC236}">
                <a16:creationId xmlns:a16="http://schemas.microsoft.com/office/drawing/2014/main" id="{C7D4ECF5-1AF5-1143-3885-4FB1BA340DA1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11783"/>
            <a:ext cx="9123052" cy="513171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73289885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Marcador de contenido 2">
            <a:extLst>
              <a:ext uri="{FF2B5EF4-FFF2-40B4-BE49-F238E27FC236}">
                <a16:creationId xmlns:a16="http://schemas.microsoft.com/office/drawing/2014/main" id="{CCBE3A55-1343-EBB8-4F26-1552D1C7FECD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57200" y="1200154"/>
            <a:ext cx="5626968" cy="3394472"/>
          </a:xfrm>
        </p:spPr>
        <p:txBody>
          <a:bodyPr/>
          <a:lstStyle/>
          <a:p>
            <a:pPr algn="just">
              <a:defRPr/>
            </a:pPr>
            <a:r>
              <a:rPr lang="es-ES" sz="1800" dirty="0">
                <a:latin typeface="Arial" charset="0"/>
                <a:cs typeface="Arial" charset="0"/>
              </a:rPr>
              <a:t>Es una enfermedad viral, sistémica y dinámica, de carácter </a:t>
            </a:r>
            <a:r>
              <a:rPr lang="es-ES" sz="1800" b="1" i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Arial" charset="0"/>
              </a:rPr>
              <a:t>endémico – epidémico</a:t>
            </a:r>
            <a:r>
              <a:rPr lang="es-ES" sz="1800" dirty="0">
                <a:latin typeface="Arial" charset="0"/>
                <a:cs typeface="Arial" charset="0"/>
              </a:rPr>
              <a:t>, transmitida por mosquitos del género </a:t>
            </a:r>
            <a:r>
              <a:rPr lang="es-ES" sz="1800" i="1" dirty="0">
                <a:latin typeface="Arial" charset="0"/>
                <a:cs typeface="Arial" charset="0"/>
              </a:rPr>
              <a:t>Aedes</a:t>
            </a:r>
            <a:r>
              <a:rPr lang="es-ES" sz="1800" dirty="0">
                <a:latin typeface="Arial" charset="0"/>
                <a:cs typeface="Arial" charset="0"/>
              </a:rPr>
              <a:t>, principalmente </a:t>
            </a:r>
            <a:r>
              <a:rPr lang="es-ES" sz="1800" i="1" dirty="0">
                <a:latin typeface="Arial" charset="0"/>
                <a:cs typeface="Arial" charset="0"/>
              </a:rPr>
              <a:t>Aedes </a:t>
            </a:r>
            <a:r>
              <a:rPr lang="es-ES" sz="1800" i="1" dirty="0" err="1">
                <a:latin typeface="Arial" charset="0"/>
                <a:cs typeface="Arial" charset="0"/>
              </a:rPr>
              <a:t>aegypti</a:t>
            </a:r>
            <a:r>
              <a:rPr lang="es-ES" sz="1800" i="1" dirty="0">
                <a:latin typeface="Arial" charset="0"/>
                <a:cs typeface="Arial" charset="0"/>
              </a:rPr>
              <a:t>, </a:t>
            </a:r>
            <a:r>
              <a:rPr lang="es-ES" sz="1800" dirty="0">
                <a:latin typeface="Arial" charset="0"/>
                <a:cs typeface="Arial" charset="0"/>
              </a:rPr>
              <a:t>que es una especie tropical y subtropical.</a:t>
            </a:r>
            <a:endParaRPr lang="es-ES" sz="1800" i="1" dirty="0">
              <a:latin typeface="Arial" charset="0"/>
              <a:cs typeface="Arial" charset="0"/>
            </a:endParaRPr>
          </a:p>
          <a:p>
            <a:pPr algn="just">
              <a:defRPr/>
            </a:pPr>
            <a:endParaRPr lang="es-ES" sz="1800" i="1" dirty="0">
              <a:latin typeface="Arial" charset="0"/>
              <a:cs typeface="Arial" charset="0"/>
            </a:endParaRPr>
          </a:p>
          <a:p>
            <a:pPr algn="just">
              <a:defRPr/>
            </a:pPr>
            <a:r>
              <a:rPr lang="es-ES" sz="1800" i="1" dirty="0">
                <a:latin typeface="Arial" charset="0"/>
                <a:cs typeface="Arial" charset="0"/>
              </a:rPr>
              <a:t>De rápida propagación en la región de las Américas y en el planeta, constituye hoy </a:t>
            </a:r>
            <a:r>
              <a:rPr lang="es-ES" sz="1800" b="1" i="1" dirty="0">
                <a:latin typeface="Arial" charset="0"/>
                <a:cs typeface="Arial" charset="0"/>
              </a:rPr>
              <a:t>la </a:t>
            </a:r>
            <a:r>
              <a:rPr lang="es-ES" sz="1800" b="1" i="1" dirty="0" err="1">
                <a:latin typeface="Arial" charset="0"/>
                <a:cs typeface="Arial" charset="0"/>
              </a:rPr>
              <a:t>arbovirosis</a:t>
            </a:r>
            <a:r>
              <a:rPr lang="es-ES" sz="1800" b="1" i="1" dirty="0">
                <a:latin typeface="Arial" charset="0"/>
                <a:cs typeface="Arial" charset="0"/>
              </a:rPr>
              <a:t> más importante transmitida por artrópodos a nivel mundial, en términos de morbilidad, mortalidad e impacto económico</a:t>
            </a:r>
            <a:endParaRPr lang="es-PE" dirty="0"/>
          </a:p>
        </p:txBody>
      </p:sp>
      <p:sp>
        <p:nvSpPr>
          <p:cNvPr id="5" name="Marcador de número de diapositiva 4">
            <a:extLst>
              <a:ext uri="{FF2B5EF4-FFF2-40B4-BE49-F238E27FC236}">
                <a16:creationId xmlns:a16="http://schemas.microsoft.com/office/drawing/2014/main" id="{872DD2DC-3EC5-A01B-C8A7-1FDB58C7E70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0ABC44B6-E3FC-4C22-A36B-CB102AAE3336}" type="slidenum">
              <a:rPr lang="en-US" smtClean="0"/>
              <a:pPr>
                <a:defRPr/>
              </a:pPr>
              <a:t>4</a:t>
            </a:fld>
            <a:endParaRPr lang="en-US" dirty="0"/>
          </a:p>
        </p:txBody>
      </p:sp>
      <p:sp>
        <p:nvSpPr>
          <p:cNvPr id="6" name="Text Box 832">
            <a:extLst>
              <a:ext uri="{FF2B5EF4-FFF2-40B4-BE49-F238E27FC236}">
                <a16:creationId xmlns:a16="http://schemas.microsoft.com/office/drawing/2014/main" id="{E2A455C8-2474-ABD1-ACF0-C16229A399E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9147" y="452812"/>
            <a:ext cx="8768712" cy="370277"/>
          </a:xfrm>
          <a:prstGeom prst="rect">
            <a:avLst/>
          </a:prstGeom>
          <a:noFill/>
          <a:ln w="19050">
            <a:noFill/>
            <a:miter lim="800000"/>
            <a:headEnd/>
            <a:tailEnd/>
          </a:ln>
        </p:spPr>
        <p:txBody>
          <a:bodyPr wrap="square" lIns="61896" tIns="30948" rIns="61896" bIns="30948">
            <a:spAutoFit/>
          </a:bodyPr>
          <a:lstStyle/>
          <a:p>
            <a:pPr algn="ctr">
              <a:spcAft>
                <a:spcPts val="75"/>
              </a:spcAft>
              <a:defRPr/>
            </a:pPr>
            <a:r>
              <a:rPr lang="es-ES_tradnl" sz="2000" b="1" dirty="0">
                <a:solidFill>
                  <a:schemeClr val="tx2"/>
                </a:solidFill>
                <a:latin typeface="Calibri" panose="020F0502020204030204" pitchFamily="34" charset="0"/>
                <a:ea typeface="Tahoma" panose="020B0604030504040204" pitchFamily="34" charset="0"/>
                <a:cs typeface="Calibri" panose="020F0502020204030204" pitchFamily="34" charset="0"/>
              </a:rPr>
              <a:t>Dengue</a:t>
            </a:r>
            <a:endParaRPr lang="es-ES" sz="2000" b="1" dirty="0">
              <a:solidFill>
                <a:schemeClr val="tx2"/>
              </a:solidFill>
              <a:latin typeface="Calibri" panose="020F0502020204030204" pitchFamily="34" charset="0"/>
              <a:ea typeface="Tahoma" panose="020B0604030504040204" pitchFamily="34" charset="0"/>
              <a:cs typeface="Calibri" panose="020F0502020204030204" pitchFamily="34" charset="0"/>
            </a:endParaRPr>
          </a:p>
        </p:txBody>
      </p:sp>
      <p:pic>
        <p:nvPicPr>
          <p:cNvPr id="9" name="Picture 2">
            <a:extLst>
              <a:ext uri="{FF2B5EF4-FFF2-40B4-BE49-F238E27FC236}">
                <a16:creationId xmlns:a16="http://schemas.microsoft.com/office/drawing/2014/main" id="{A74580B1-A837-18C5-3761-A8B1AA78A10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228185" y="2211710"/>
            <a:ext cx="2607788" cy="133569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2677835124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2">
            <a:extLst>
              <a:ext uri="{FF2B5EF4-FFF2-40B4-BE49-F238E27FC236}">
                <a16:creationId xmlns:a16="http://schemas.microsoft.com/office/drawing/2014/main" id="{ECBD3C9E-C9C9-3182-1818-DAB7D140887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2610" y="1752300"/>
            <a:ext cx="4481390" cy="294539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8" name="Flecha: a la derecha 7">
            <a:extLst>
              <a:ext uri="{FF2B5EF4-FFF2-40B4-BE49-F238E27FC236}">
                <a16:creationId xmlns:a16="http://schemas.microsoft.com/office/drawing/2014/main" id="{70A9AF6E-F63F-D98B-DA81-0FCCB4EE3FE0}"/>
              </a:ext>
            </a:extLst>
          </p:cNvPr>
          <p:cNvSpPr/>
          <p:nvPr/>
        </p:nvSpPr>
        <p:spPr>
          <a:xfrm>
            <a:off x="2617574" y="417712"/>
            <a:ext cx="960895" cy="356461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MX"/>
          </a:p>
        </p:txBody>
      </p:sp>
      <p:sp>
        <p:nvSpPr>
          <p:cNvPr id="9" name="CuadroTexto 8">
            <a:extLst>
              <a:ext uri="{FF2B5EF4-FFF2-40B4-BE49-F238E27FC236}">
                <a16:creationId xmlns:a16="http://schemas.microsoft.com/office/drawing/2014/main" id="{A5A8B59D-884C-9A9E-43C2-154EA4F23DD9}"/>
              </a:ext>
            </a:extLst>
          </p:cNvPr>
          <p:cNvSpPr txBox="1"/>
          <p:nvPr/>
        </p:nvSpPr>
        <p:spPr>
          <a:xfrm>
            <a:off x="3858801" y="334332"/>
            <a:ext cx="289760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PE" sz="2800" dirty="0">
                <a:solidFill>
                  <a:srgbClr val="FF0000"/>
                </a:solidFill>
              </a:rPr>
              <a:t>ARBOVIROSIS</a:t>
            </a:r>
            <a:endParaRPr lang="es-MX" sz="2800" dirty="0">
              <a:solidFill>
                <a:srgbClr val="FF0000"/>
              </a:solidFill>
            </a:endParaRPr>
          </a:p>
        </p:txBody>
      </p:sp>
      <p:sp>
        <p:nvSpPr>
          <p:cNvPr id="10" name="Título 1">
            <a:extLst>
              <a:ext uri="{FF2B5EF4-FFF2-40B4-BE49-F238E27FC236}">
                <a16:creationId xmlns:a16="http://schemas.microsoft.com/office/drawing/2014/main" id="{2B9E44C3-65CC-4A01-62BB-19CB634DF819}"/>
              </a:ext>
            </a:extLst>
          </p:cNvPr>
          <p:cNvSpPr txBox="1">
            <a:spLocks/>
          </p:cNvSpPr>
          <p:nvPr/>
        </p:nvSpPr>
        <p:spPr>
          <a:xfrm>
            <a:off x="167210" y="222863"/>
            <a:ext cx="3065801" cy="746161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MX" sz="44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 Light" panose="020F0302020204030204"/>
                <a:ea typeface="+mj-ea"/>
                <a:cs typeface="+mj-cs"/>
              </a:rPr>
              <a:t>DENGUE</a:t>
            </a:r>
            <a:endParaRPr kumimoji="0" lang="es-PE" sz="44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Calibri Light" panose="020F0302020204030204"/>
              <a:ea typeface="+mj-ea"/>
              <a:cs typeface="+mj-cs"/>
            </a:endParaRPr>
          </a:p>
        </p:txBody>
      </p:sp>
      <p:sp>
        <p:nvSpPr>
          <p:cNvPr id="3" name="CuadroTexto 2">
            <a:extLst>
              <a:ext uri="{FF2B5EF4-FFF2-40B4-BE49-F238E27FC236}">
                <a16:creationId xmlns:a16="http://schemas.microsoft.com/office/drawing/2014/main" id="{22F0DE64-6031-84EB-B0E3-F24CE5EF984E}"/>
              </a:ext>
            </a:extLst>
          </p:cNvPr>
          <p:cNvSpPr txBox="1"/>
          <p:nvPr/>
        </p:nvSpPr>
        <p:spPr>
          <a:xfrm>
            <a:off x="4469703" y="844832"/>
            <a:ext cx="4573406" cy="156966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s-PE" dirty="0">
                <a:solidFill>
                  <a:prstClr val="black"/>
                </a:solidFill>
                <a:latin typeface="Calibri" panose="020F0502020204030204"/>
              </a:rPr>
              <a:t>Infección causada por </a:t>
            </a:r>
            <a:r>
              <a:rPr lang="es-PE" b="1" dirty="0">
                <a:solidFill>
                  <a:prstClr val="black"/>
                </a:solidFill>
                <a:latin typeface="Calibri" panose="020F0502020204030204"/>
              </a:rPr>
              <a:t>VIRUS</a:t>
            </a:r>
            <a:r>
              <a:rPr lang="es-PE" dirty="0">
                <a:solidFill>
                  <a:prstClr val="black"/>
                </a:solidFill>
                <a:latin typeface="Calibri" panose="020F0502020204030204"/>
              </a:rPr>
              <a:t> transmitidos por el </a:t>
            </a:r>
            <a:r>
              <a:rPr lang="es-PE" b="1" dirty="0">
                <a:solidFill>
                  <a:prstClr val="black"/>
                </a:solidFill>
                <a:latin typeface="Calibri" panose="020F0502020204030204"/>
              </a:rPr>
              <a:t>Aedes </a:t>
            </a:r>
            <a:r>
              <a:rPr lang="es-PE" b="1" dirty="0" err="1">
                <a:solidFill>
                  <a:prstClr val="black"/>
                </a:solidFill>
                <a:latin typeface="Calibri" panose="020F0502020204030204"/>
              </a:rPr>
              <a:t>aegypti</a:t>
            </a:r>
            <a:r>
              <a:rPr lang="es-PE" dirty="0">
                <a:solidFill>
                  <a:prstClr val="black"/>
                </a:solidFill>
                <a:latin typeface="Calibri" panose="020F0502020204030204"/>
              </a:rPr>
              <a:t>, vector principal de los Virus Dengue.</a:t>
            </a:r>
            <a:endParaRPr lang="es-MX" dirty="0">
              <a:solidFill>
                <a:prstClr val="black"/>
              </a:solidFill>
              <a:latin typeface="Calibri" panose="020F0502020204030204"/>
            </a:endParaRPr>
          </a:p>
          <a:p>
            <a:endParaRPr lang="es-ES" dirty="0"/>
          </a:p>
          <a:p>
            <a:r>
              <a:rPr lang="es-ES" dirty="0"/>
              <a:t> Vector que convive con los humanos y cuya presencia es favorecida por deficientes condiciones sanitarias, sociales y económicas</a:t>
            </a:r>
            <a:endParaRPr lang="es-PE" dirty="0"/>
          </a:p>
        </p:txBody>
      </p:sp>
      <p:pic>
        <p:nvPicPr>
          <p:cNvPr id="4" name="Imagen 3">
            <a:extLst>
              <a:ext uri="{FF2B5EF4-FFF2-40B4-BE49-F238E27FC236}">
                <a16:creationId xmlns:a16="http://schemas.microsoft.com/office/drawing/2014/main" id="{E894AAF8-1F0D-8883-D0A5-EC1D9455CB8D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t="10922" b="6635"/>
          <a:stretch/>
        </p:blipFill>
        <p:spPr>
          <a:xfrm>
            <a:off x="5220072" y="2657075"/>
            <a:ext cx="3513047" cy="219833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78868064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Marcador de contenido 2">
            <a:extLst>
              <a:ext uri="{FF2B5EF4-FFF2-40B4-BE49-F238E27FC236}">
                <a16:creationId xmlns:a16="http://schemas.microsoft.com/office/drawing/2014/main" id="{5F28DA76-665A-DC6C-BEA3-A211280BBC59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395536" y="1140654"/>
            <a:ext cx="5266928" cy="3394472"/>
          </a:xfrm>
        </p:spPr>
        <p:txBody>
          <a:bodyPr>
            <a:normAutofit/>
          </a:bodyPr>
          <a:lstStyle/>
          <a:p>
            <a:pPr marL="0" indent="0">
              <a:buNone/>
            </a:pPr>
            <a:r>
              <a:rPr lang="es-ES" sz="1800" dirty="0"/>
              <a:t>Distribución espacial </a:t>
            </a:r>
          </a:p>
          <a:p>
            <a:pPr marL="0" indent="0">
              <a:buNone/>
            </a:pPr>
            <a:r>
              <a:rPr lang="es-ES" sz="1800" dirty="0"/>
              <a:t>La distribución espacial del vector Aedes </a:t>
            </a:r>
            <a:r>
              <a:rPr lang="es-ES" sz="1800" dirty="0" err="1"/>
              <a:t>aegypti</a:t>
            </a:r>
            <a:r>
              <a:rPr lang="es-ES" sz="1800" dirty="0"/>
              <a:t> es focal y corresponde a condiciones ambientales como:</a:t>
            </a:r>
          </a:p>
          <a:p>
            <a:r>
              <a:rPr lang="es-ES" sz="1800" dirty="0"/>
              <a:t> • Temperatura </a:t>
            </a:r>
          </a:p>
          <a:p>
            <a:r>
              <a:rPr lang="es-ES" sz="1800" dirty="0"/>
              <a:t>• Precipitación </a:t>
            </a:r>
          </a:p>
          <a:p>
            <a:r>
              <a:rPr lang="es-ES" sz="1800" dirty="0"/>
              <a:t>• Velocidad del viento </a:t>
            </a:r>
          </a:p>
          <a:p>
            <a:r>
              <a:rPr lang="es-ES" sz="1800" dirty="0"/>
              <a:t>• Cobertura vegetal </a:t>
            </a:r>
          </a:p>
          <a:p>
            <a:r>
              <a:rPr lang="es-ES" sz="1800" dirty="0"/>
              <a:t>• Presencia de criaderos que favorecen el desarrollo y la proliferación de Aedes </a:t>
            </a:r>
            <a:r>
              <a:rPr lang="es-ES" sz="1800" dirty="0" err="1"/>
              <a:t>aegypti</a:t>
            </a:r>
            <a:r>
              <a:rPr lang="es-ES" sz="1800" dirty="0"/>
              <a:t>. </a:t>
            </a:r>
            <a:endParaRPr lang="es-PE" sz="1800" dirty="0"/>
          </a:p>
        </p:txBody>
      </p:sp>
      <p:sp>
        <p:nvSpPr>
          <p:cNvPr id="5" name="Marcador de número de diapositiva 4">
            <a:extLst>
              <a:ext uri="{FF2B5EF4-FFF2-40B4-BE49-F238E27FC236}">
                <a16:creationId xmlns:a16="http://schemas.microsoft.com/office/drawing/2014/main" id="{FB124193-FFBB-6CF7-A466-176F8F7D465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0ABC44B6-E3FC-4C22-A36B-CB102AAE3336}" type="slidenum">
              <a:rPr lang="en-US" smtClean="0"/>
              <a:pPr>
                <a:defRPr/>
              </a:pPr>
              <a:t>6</a:t>
            </a:fld>
            <a:endParaRPr lang="en-US" dirty="0"/>
          </a:p>
        </p:txBody>
      </p:sp>
      <p:grpSp>
        <p:nvGrpSpPr>
          <p:cNvPr id="6" name="Grupo 5">
            <a:extLst>
              <a:ext uri="{FF2B5EF4-FFF2-40B4-BE49-F238E27FC236}">
                <a16:creationId xmlns:a16="http://schemas.microsoft.com/office/drawing/2014/main" id="{89A01D0C-3946-E156-B252-11375F44E5E0}"/>
              </a:ext>
            </a:extLst>
          </p:cNvPr>
          <p:cNvGrpSpPr/>
          <p:nvPr/>
        </p:nvGrpSpPr>
        <p:grpSpPr>
          <a:xfrm>
            <a:off x="103453" y="-66884"/>
            <a:ext cx="8781335" cy="727862"/>
            <a:chOff x="124937" y="-66884"/>
            <a:chExt cx="8781335" cy="727862"/>
          </a:xfrm>
        </p:grpSpPr>
        <p:pic>
          <p:nvPicPr>
            <p:cNvPr id="7" name="Imagen 6">
              <a:extLst>
                <a:ext uri="{FF2B5EF4-FFF2-40B4-BE49-F238E27FC236}">
                  <a16:creationId xmlns:a16="http://schemas.microsoft.com/office/drawing/2014/main" id="{DDADA420-5816-400A-8D5E-45012F49A410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8388424" y="40445"/>
              <a:ext cx="517848" cy="529891"/>
            </a:xfrm>
            <a:prstGeom prst="rect">
              <a:avLst/>
            </a:prstGeom>
          </p:spPr>
        </p:pic>
        <p:pic>
          <p:nvPicPr>
            <p:cNvPr id="8" name="Imagen 7">
              <a:extLst>
                <a:ext uri="{FF2B5EF4-FFF2-40B4-BE49-F238E27FC236}">
                  <a16:creationId xmlns:a16="http://schemas.microsoft.com/office/drawing/2014/main" id="{29424AA0-F039-FAD1-384C-577DABFDB293}"/>
                </a:ext>
              </a:extLst>
            </p:cNvPr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124937" y="-66884"/>
              <a:ext cx="1597968" cy="727862"/>
            </a:xfrm>
            <a:prstGeom prst="rect">
              <a:avLst/>
            </a:prstGeom>
          </p:spPr>
        </p:pic>
        <p:pic>
          <p:nvPicPr>
            <p:cNvPr id="9" name="Imagen 8">
              <a:extLst>
                <a:ext uri="{FF2B5EF4-FFF2-40B4-BE49-F238E27FC236}">
                  <a16:creationId xmlns:a16="http://schemas.microsoft.com/office/drawing/2014/main" id="{1CE03ED9-6D85-22D4-34AC-319DB1F6ABC7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37804" t="27449" r="37542" b="51049"/>
            <a:stretch/>
          </p:blipFill>
          <p:spPr>
            <a:xfrm>
              <a:off x="4139952" y="32101"/>
              <a:ext cx="1080120" cy="529891"/>
            </a:xfrm>
            <a:prstGeom prst="rect">
              <a:avLst/>
            </a:prstGeom>
          </p:spPr>
        </p:pic>
      </p:grpSp>
      <p:sp>
        <p:nvSpPr>
          <p:cNvPr id="10" name="Text Box 832">
            <a:extLst>
              <a:ext uri="{FF2B5EF4-FFF2-40B4-BE49-F238E27FC236}">
                <a16:creationId xmlns:a16="http://schemas.microsoft.com/office/drawing/2014/main" id="{63C9A9F7-3825-A481-0848-875FBCD1B75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9147" y="452812"/>
            <a:ext cx="8768712" cy="370277"/>
          </a:xfrm>
          <a:prstGeom prst="rect">
            <a:avLst/>
          </a:prstGeom>
          <a:noFill/>
          <a:ln w="19050">
            <a:noFill/>
            <a:miter lim="800000"/>
            <a:headEnd/>
            <a:tailEnd/>
          </a:ln>
        </p:spPr>
        <p:txBody>
          <a:bodyPr wrap="square" lIns="61896" tIns="30948" rIns="61896" bIns="30948">
            <a:spAutoFit/>
          </a:bodyPr>
          <a:lstStyle/>
          <a:p>
            <a:pPr algn="ctr">
              <a:spcAft>
                <a:spcPts val="75"/>
              </a:spcAft>
              <a:defRPr/>
            </a:pPr>
            <a:r>
              <a:rPr lang="es-ES_tradnl" sz="2000" b="1" dirty="0">
                <a:solidFill>
                  <a:schemeClr val="tx2"/>
                </a:solidFill>
                <a:latin typeface="Calibri" panose="020F0502020204030204" pitchFamily="34" charset="0"/>
                <a:ea typeface="Tahoma" panose="020B0604030504040204" pitchFamily="34" charset="0"/>
                <a:cs typeface="Calibri" panose="020F0502020204030204" pitchFamily="34" charset="0"/>
              </a:rPr>
              <a:t>Consideraciones en el monitoreo</a:t>
            </a:r>
            <a:endParaRPr lang="es-ES" sz="2000" b="1" dirty="0">
              <a:solidFill>
                <a:schemeClr val="tx2"/>
              </a:solidFill>
              <a:latin typeface="Calibri" panose="020F0502020204030204" pitchFamily="34" charset="0"/>
              <a:ea typeface="Tahoma" panose="020B0604030504040204" pitchFamily="34" charset="0"/>
              <a:cs typeface="Calibri" panose="020F0502020204030204" pitchFamily="34" charset="0"/>
            </a:endParaRPr>
          </a:p>
        </p:txBody>
      </p:sp>
      <p:pic>
        <p:nvPicPr>
          <p:cNvPr id="2" name="Imagen 1">
            <a:extLst>
              <a:ext uri="{FF2B5EF4-FFF2-40B4-BE49-F238E27FC236}">
                <a16:creationId xmlns:a16="http://schemas.microsoft.com/office/drawing/2014/main" id="{B36AD837-4262-BA22-D5A1-0DBF700B943D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5506083" y="1140654"/>
            <a:ext cx="3436150" cy="260892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38400691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Marcador de número de diapositiva 4">
            <a:extLst>
              <a:ext uri="{FF2B5EF4-FFF2-40B4-BE49-F238E27FC236}">
                <a16:creationId xmlns:a16="http://schemas.microsoft.com/office/drawing/2014/main" id="{9F7C4E21-226A-1F9E-708D-614ED877920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0ABC44B6-E3FC-4C22-A36B-CB102AAE3336}" type="slidenum">
              <a:rPr lang="en-US" smtClean="0"/>
              <a:pPr>
                <a:defRPr/>
              </a:pPr>
              <a:t>7</a:t>
            </a:fld>
            <a:endParaRPr lang="en-US" dirty="0"/>
          </a:p>
        </p:txBody>
      </p:sp>
      <p:pic>
        <p:nvPicPr>
          <p:cNvPr id="6" name="Picture 30" descr="huevo">
            <a:extLst>
              <a:ext uri="{FF2B5EF4-FFF2-40B4-BE49-F238E27FC236}">
                <a16:creationId xmlns:a16="http://schemas.microsoft.com/office/drawing/2014/main" id="{345AE662-576C-07B0-8070-5C4946269F4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7708" y="1561801"/>
            <a:ext cx="1004614" cy="47119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" name="Picture 31" descr="larva">
            <a:extLst>
              <a:ext uri="{FF2B5EF4-FFF2-40B4-BE49-F238E27FC236}">
                <a16:creationId xmlns:a16="http://schemas.microsoft.com/office/drawing/2014/main" id="{EA2CD3E1-72C5-9BD1-85C9-C79EADDA170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clrChange>
              <a:clrFrom>
                <a:srgbClr val="FEFFFF"/>
              </a:clrFrom>
              <a:clrTo>
                <a:srgbClr val="FEFFFF">
                  <a:alpha val="0"/>
                </a:srgbClr>
              </a:clrTo>
            </a:clrChange>
            <a:lum contrast="6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02161" y="1561802"/>
            <a:ext cx="1053511" cy="191587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8" name="Picture 32" descr="pupa">
            <a:extLst>
              <a:ext uri="{FF2B5EF4-FFF2-40B4-BE49-F238E27FC236}">
                <a16:creationId xmlns:a16="http://schemas.microsoft.com/office/drawing/2014/main" id="{2A797C12-11F8-6197-1133-1CE9E92AC94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197880" y="1490365"/>
            <a:ext cx="1613606" cy="14891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" name="Text Box 33">
            <a:extLst>
              <a:ext uri="{FF2B5EF4-FFF2-40B4-BE49-F238E27FC236}">
                <a16:creationId xmlns:a16="http://schemas.microsoft.com/office/drawing/2014/main" id="{93D6A25B-971F-EABB-1A09-306D0FE33BF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6422" y="1130002"/>
            <a:ext cx="1109075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ct val="50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ES" altLang="es-PE" sz="1400" b="1" i="0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latin typeface="Arial" panose="020B0604020202020204" pitchFamily="34" charset="0"/>
              </a:rPr>
              <a:t>huevo</a:t>
            </a:r>
          </a:p>
        </p:txBody>
      </p:sp>
      <p:sp>
        <p:nvSpPr>
          <p:cNvPr id="10" name="Line 35">
            <a:extLst>
              <a:ext uri="{FF2B5EF4-FFF2-40B4-BE49-F238E27FC236}">
                <a16:creationId xmlns:a16="http://schemas.microsoft.com/office/drawing/2014/main" id="{C5AA2DA0-8F59-38D8-0B6F-0EF141BC18B8}"/>
              </a:ext>
            </a:extLst>
          </p:cNvPr>
          <p:cNvSpPr>
            <a:spLocks noChangeShapeType="1"/>
          </p:cNvSpPr>
          <p:nvPr/>
        </p:nvSpPr>
        <p:spPr bwMode="auto">
          <a:xfrm>
            <a:off x="922701" y="1923751"/>
            <a:ext cx="1009059" cy="370439"/>
          </a:xfrm>
          <a:prstGeom prst="line">
            <a:avLst/>
          </a:prstGeom>
          <a:noFill/>
          <a:ln w="38100">
            <a:solidFill>
              <a:srgbClr val="FF99FF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algn="ctr"/>
            <a:endParaRPr lang="es-PE" sz="1800">
              <a:solidFill>
                <a:srgbClr val="000000"/>
              </a:solidFill>
              <a:latin typeface="Arial" panose="020B0604020202020204" pitchFamily="34" charset="0"/>
            </a:endParaRPr>
          </a:p>
        </p:txBody>
      </p:sp>
      <p:sp>
        <p:nvSpPr>
          <p:cNvPr id="11" name="Text Box 36">
            <a:extLst>
              <a:ext uri="{FF2B5EF4-FFF2-40B4-BE49-F238E27FC236}">
                <a16:creationId xmlns:a16="http://schemas.microsoft.com/office/drawing/2014/main" id="{92B93571-5F68-66CC-6048-9A48DF50827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69042" y="1131590"/>
            <a:ext cx="1913656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ct val="50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ES" altLang="es-PE" sz="1400" b="1" i="0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latin typeface="Arial" panose="020B0604020202020204" pitchFamily="34" charset="0"/>
              </a:rPr>
              <a:t>larva</a:t>
            </a:r>
          </a:p>
        </p:txBody>
      </p:sp>
      <p:sp>
        <p:nvSpPr>
          <p:cNvPr id="12" name="Line 38">
            <a:extLst>
              <a:ext uri="{FF2B5EF4-FFF2-40B4-BE49-F238E27FC236}">
                <a16:creationId xmlns:a16="http://schemas.microsoft.com/office/drawing/2014/main" id="{D9858E04-A8F2-D874-64A0-82213135E4AD}"/>
              </a:ext>
            </a:extLst>
          </p:cNvPr>
          <p:cNvSpPr>
            <a:spLocks noChangeShapeType="1"/>
          </p:cNvSpPr>
          <p:nvPr/>
        </p:nvSpPr>
        <p:spPr bwMode="auto">
          <a:xfrm>
            <a:off x="2478447" y="2426990"/>
            <a:ext cx="1109075" cy="0"/>
          </a:xfrm>
          <a:prstGeom prst="line">
            <a:avLst/>
          </a:prstGeom>
          <a:noFill/>
          <a:ln w="38100">
            <a:solidFill>
              <a:srgbClr val="FF99FF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algn="ctr"/>
            <a:endParaRPr lang="es-PE" sz="1800">
              <a:solidFill>
                <a:srgbClr val="000000"/>
              </a:solidFill>
              <a:latin typeface="Arial" panose="020B0604020202020204" pitchFamily="34" charset="0"/>
            </a:endParaRPr>
          </a:p>
        </p:txBody>
      </p:sp>
      <p:sp>
        <p:nvSpPr>
          <p:cNvPr id="13" name="Text Box 39">
            <a:extLst>
              <a:ext uri="{FF2B5EF4-FFF2-40B4-BE49-F238E27FC236}">
                <a16:creationId xmlns:a16="http://schemas.microsoft.com/office/drawing/2014/main" id="{EA5250BD-1571-812D-8B7B-44255BADA46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24803" y="1131590"/>
            <a:ext cx="1913657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ct val="50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ES" altLang="es-PE" sz="1400" b="1" i="0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latin typeface="Arial" panose="020B0604020202020204" pitchFamily="34" charset="0"/>
              </a:rPr>
              <a:t>pupa</a:t>
            </a:r>
          </a:p>
        </p:txBody>
      </p:sp>
      <p:sp>
        <p:nvSpPr>
          <p:cNvPr id="14" name="Line 41">
            <a:extLst>
              <a:ext uri="{FF2B5EF4-FFF2-40B4-BE49-F238E27FC236}">
                <a16:creationId xmlns:a16="http://schemas.microsoft.com/office/drawing/2014/main" id="{BFA1E3C1-7D7A-FCAE-6121-ADC99A4C58C6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653994" y="1958472"/>
            <a:ext cx="1339104" cy="422977"/>
          </a:xfrm>
          <a:prstGeom prst="line">
            <a:avLst/>
          </a:prstGeom>
          <a:noFill/>
          <a:ln w="38100">
            <a:solidFill>
              <a:srgbClr val="FF99FF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algn="ctr"/>
            <a:endParaRPr lang="es-PE" sz="1800">
              <a:solidFill>
                <a:srgbClr val="000000"/>
              </a:solidFill>
              <a:latin typeface="Arial" panose="020B0604020202020204" pitchFamily="34" charset="0"/>
            </a:endParaRPr>
          </a:p>
        </p:txBody>
      </p:sp>
      <p:sp>
        <p:nvSpPr>
          <p:cNvPr id="15" name="Text Box 42">
            <a:extLst>
              <a:ext uri="{FF2B5EF4-FFF2-40B4-BE49-F238E27FC236}">
                <a16:creationId xmlns:a16="http://schemas.microsoft.com/office/drawing/2014/main" id="{11C0B9A2-9D10-C4D7-6384-20A52DE1C81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20104" y="1297537"/>
            <a:ext cx="1613607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ES" altLang="es-PE" sz="1400" b="1" i="0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latin typeface="Arial" panose="020B0604020202020204" pitchFamily="34" charset="0"/>
              </a:rPr>
              <a:t>Mosquito adulto</a:t>
            </a:r>
          </a:p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ES" altLang="es-PE" sz="1400" b="1" i="0" u="none" strike="noStrike" kern="0" cap="none" spc="0" normalizeH="0" baseline="0" noProof="0" dirty="0">
                <a:ln>
                  <a:noFill/>
                </a:ln>
                <a:solidFill>
                  <a:srgbClr val="CC00CC"/>
                </a:solidFill>
                <a:effectLst/>
                <a:uLnTx/>
                <a:uFillTx/>
                <a:latin typeface="Arial" panose="020B0604020202020204" pitchFamily="34" charset="0"/>
              </a:rPr>
              <a:t>(fase aérea)</a:t>
            </a:r>
          </a:p>
        </p:txBody>
      </p:sp>
      <p:pic>
        <p:nvPicPr>
          <p:cNvPr id="16" name="Picture 44" descr="dengue 1">
            <a:extLst>
              <a:ext uri="{FF2B5EF4-FFF2-40B4-BE49-F238E27FC236}">
                <a16:creationId xmlns:a16="http://schemas.microsoft.com/office/drawing/2014/main" id="{888130EB-460A-6CDA-B456-16D06B1BE74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887886" y="736358"/>
            <a:ext cx="1645093" cy="164509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7" name="Imagen 16">
            <a:extLst>
              <a:ext uri="{FF2B5EF4-FFF2-40B4-BE49-F238E27FC236}">
                <a16:creationId xmlns:a16="http://schemas.microsoft.com/office/drawing/2014/main" id="{CFC7AA0A-193E-C2D3-41D5-9CC0729C9B14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5071825" y="578464"/>
            <a:ext cx="640936" cy="1161225"/>
          </a:xfrm>
          <a:prstGeom prst="rect">
            <a:avLst/>
          </a:prstGeom>
        </p:spPr>
      </p:pic>
      <p:sp>
        <p:nvSpPr>
          <p:cNvPr id="18" name="CuadroTexto 17">
            <a:extLst>
              <a:ext uri="{FF2B5EF4-FFF2-40B4-BE49-F238E27FC236}">
                <a16:creationId xmlns:a16="http://schemas.microsoft.com/office/drawing/2014/main" id="{944458B6-D3A9-4327-E558-067DD19C1548}"/>
              </a:ext>
            </a:extLst>
          </p:cNvPr>
          <p:cNvSpPr txBox="1"/>
          <p:nvPr/>
        </p:nvSpPr>
        <p:spPr>
          <a:xfrm>
            <a:off x="1283812" y="3447642"/>
            <a:ext cx="2590799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r>
              <a:rPr lang="es-PE" sz="1800" dirty="0">
                <a:solidFill>
                  <a:prstClr val="black"/>
                </a:solidFill>
                <a:latin typeface="Calibri" panose="020F0502020204030204"/>
              </a:rPr>
              <a:t>Duración de 7 a 10días</a:t>
            </a:r>
            <a:endParaRPr lang="es-MX" sz="1800" dirty="0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19" name="CuadroTexto 18">
            <a:extLst>
              <a:ext uri="{FF2B5EF4-FFF2-40B4-BE49-F238E27FC236}">
                <a16:creationId xmlns:a16="http://schemas.microsoft.com/office/drawing/2014/main" id="{79823A32-CF03-3E6A-6741-49167F1FDAF4}"/>
              </a:ext>
            </a:extLst>
          </p:cNvPr>
          <p:cNvSpPr txBox="1"/>
          <p:nvPr/>
        </p:nvSpPr>
        <p:spPr>
          <a:xfrm>
            <a:off x="88127" y="2547381"/>
            <a:ext cx="1339103" cy="67710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</a:pPr>
            <a:r>
              <a:rPr lang="es-PE" sz="1800" dirty="0">
                <a:solidFill>
                  <a:prstClr val="black"/>
                </a:solidFill>
                <a:latin typeface="Calibri" panose="020F0502020204030204"/>
              </a:rPr>
              <a:t>Eclosionan </a:t>
            </a:r>
            <a:r>
              <a:rPr lang="es-PE" sz="2000" b="1" dirty="0">
                <a:solidFill>
                  <a:prstClr val="black"/>
                </a:solidFill>
                <a:latin typeface="Calibri" panose="020F0502020204030204"/>
              </a:rPr>
              <a:t>2 – 3d</a:t>
            </a:r>
            <a:endParaRPr lang="es-MX" sz="2000" b="1" dirty="0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20" name="CuadroTexto 19">
            <a:extLst>
              <a:ext uri="{FF2B5EF4-FFF2-40B4-BE49-F238E27FC236}">
                <a16:creationId xmlns:a16="http://schemas.microsoft.com/office/drawing/2014/main" id="{2260AAF5-71DC-58DE-8D3F-7A8701211BF6}"/>
              </a:ext>
            </a:extLst>
          </p:cNvPr>
          <p:cNvSpPr txBox="1"/>
          <p:nvPr/>
        </p:nvSpPr>
        <p:spPr>
          <a:xfrm>
            <a:off x="3846208" y="3050942"/>
            <a:ext cx="1339103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</a:pPr>
            <a:r>
              <a:rPr lang="es-PE" sz="1800" dirty="0">
                <a:solidFill>
                  <a:prstClr val="black"/>
                </a:solidFill>
                <a:latin typeface="Calibri" panose="020F0502020204030204"/>
              </a:rPr>
              <a:t>7 – 10d</a:t>
            </a:r>
            <a:endParaRPr lang="es-MX" sz="1800" dirty="0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22" name="Text Box 26">
            <a:extLst>
              <a:ext uri="{FF2B5EF4-FFF2-40B4-BE49-F238E27FC236}">
                <a16:creationId xmlns:a16="http://schemas.microsoft.com/office/drawing/2014/main" id="{91923DC1-E598-7891-2B2B-727902149BD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97184" y="3163651"/>
            <a:ext cx="3958689" cy="127727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s-ES" altLang="es-PE" sz="1400" dirty="0">
                <a:latin typeface="Verdana" panose="020B0604030504040204" pitchFamily="34" charset="0"/>
              </a:rPr>
              <a:t>Es un pequeño insecto blanquinegro con rayas en el dorso y las patas</a:t>
            </a:r>
            <a:r>
              <a:rPr lang="es-ES_tradnl" altLang="es-PE" sz="1400" dirty="0">
                <a:latin typeface="Verdana" panose="020B0604030504040204" pitchFamily="34" charset="0"/>
              </a:rPr>
              <a:t>. M</a:t>
            </a:r>
            <a:r>
              <a:rPr lang="es-ES" altLang="es-PE" sz="1400" dirty="0">
                <a:latin typeface="Verdana" panose="020B0604030504040204" pitchFamily="34" charset="0"/>
              </a:rPr>
              <a:t>ide aprox. 5mm</a:t>
            </a:r>
            <a:r>
              <a:rPr lang="es-ES_tradnl" altLang="es-PE" sz="1400" dirty="0">
                <a:latin typeface="Verdana" panose="020B0604030504040204" pitchFamily="34" charset="0"/>
              </a:rPr>
              <a:t> </a:t>
            </a:r>
          </a:p>
          <a:p>
            <a:pPr eaLnBrk="1" hangingPunct="1">
              <a:spcBef>
                <a:spcPct val="50000"/>
              </a:spcBef>
            </a:pPr>
            <a:r>
              <a:rPr lang="es-ES" altLang="es-PE" sz="1400" dirty="0">
                <a:latin typeface="Verdana" panose="020B0604030504040204" pitchFamily="34" charset="0"/>
              </a:rPr>
              <a:t>Los mosquitos del dengue pica a primeras horas de la mañana y al final de la tarde.</a:t>
            </a:r>
            <a:endParaRPr lang="es-ES_tradnl" altLang="es-PE" sz="1400" dirty="0">
              <a:latin typeface="Verdana" panose="020B0604030504040204" pitchFamily="34" charset="0"/>
            </a:endParaRPr>
          </a:p>
        </p:txBody>
      </p:sp>
      <p:sp>
        <p:nvSpPr>
          <p:cNvPr id="2" name="Text Box 832">
            <a:extLst>
              <a:ext uri="{FF2B5EF4-FFF2-40B4-BE49-F238E27FC236}">
                <a16:creationId xmlns:a16="http://schemas.microsoft.com/office/drawing/2014/main" id="{16539E0A-F398-C5C4-1560-1652B705560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1901" y="416088"/>
            <a:ext cx="4099565" cy="370277"/>
          </a:xfrm>
          <a:prstGeom prst="rect">
            <a:avLst/>
          </a:prstGeom>
          <a:noFill/>
          <a:ln w="19050">
            <a:noFill/>
            <a:miter lim="800000"/>
            <a:headEnd/>
            <a:tailEnd/>
          </a:ln>
        </p:spPr>
        <p:txBody>
          <a:bodyPr wrap="square" lIns="61896" tIns="30948" rIns="61896" bIns="30948">
            <a:spAutoFit/>
          </a:bodyPr>
          <a:lstStyle/>
          <a:p>
            <a:pPr algn="ctr">
              <a:spcAft>
                <a:spcPts val="75"/>
              </a:spcAft>
              <a:defRPr/>
            </a:pPr>
            <a:r>
              <a:rPr lang="es-ES_tradnl" sz="2000" b="1" dirty="0">
                <a:solidFill>
                  <a:schemeClr val="tx2"/>
                </a:solidFill>
                <a:latin typeface="Calibri" panose="020F0502020204030204" pitchFamily="34" charset="0"/>
                <a:ea typeface="Tahoma" panose="020B0604030504040204" pitchFamily="34" charset="0"/>
                <a:cs typeface="Calibri" panose="020F0502020204030204" pitchFamily="34" charset="0"/>
              </a:rPr>
              <a:t>Estadio del Mosquito</a:t>
            </a:r>
            <a:endParaRPr lang="es-ES" sz="2000" b="1" dirty="0">
              <a:solidFill>
                <a:schemeClr val="tx2"/>
              </a:solidFill>
              <a:latin typeface="Calibri" panose="020F0502020204030204" pitchFamily="34" charset="0"/>
              <a:ea typeface="Tahoma" panose="020B0604030504040204" pitchFamily="34" charset="0"/>
              <a:cs typeface="Calibri" panose="020F05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40392613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2000"/>
                            </p:stCondLst>
                            <p:childTnLst>
                              <p:par>
                                <p:cTn id="13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5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3000"/>
                            </p:stCondLst>
                            <p:childTnLst>
                              <p:par>
                                <p:cTn id="17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9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Marcador de número de diapositiva 4">
            <a:extLst>
              <a:ext uri="{FF2B5EF4-FFF2-40B4-BE49-F238E27FC236}">
                <a16:creationId xmlns:a16="http://schemas.microsoft.com/office/drawing/2014/main" id="{F8E7562B-2ED6-073D-F4AD-AAD5498BD24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0ABC44B6-E3FC-4C22-A36B-CB102AAE3336}" type="slidenum">
              <a:rPr lang="en-US" smtClean="0"/>
              <a:pPr>
                <a:defRPr/>
              </a:pPr>
              <a:t>8</a:t>
            </a:fld>
            <a:endParaRPr lang="en-US" dirty="0"/>
          </a:p>
        </p:txBody>
      </p:sp>
      <p:pic>
        <p:nvPicPr>
          <p:cNvPr id="6" name="Imagen 5">
            <a:extLst>
              <a:ext uri="{FF2B5EF4-FFF2-40B4-BE49-F238E27FC236}">
                <a16:creationId xmlns:a16="http://schemas.microsoft.com/office/drawing/2014/main" id="{DAC09637-D677-73F8-BDA2-9C4E03AD0F2A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t="7975"/>
          <a:stretch/>
        </p:blipFill>
        <p:spPr>
          <a:xfrm>
            <a:off x="729138" y="612987"/>
            <a:ext cx="7632848" cy="4154279"/>
          </a:xfrm>
          <a:prstGeom prst="rect">
            <a:avLst/>
          </a:prstGeom>
        </p:spPr>
      </p:pic>
      <p:pic>
        <p:nvPicPr>
          <p:cNvPr id="8" name="Picture 2" descr="Wolbachia – Unidad Control de Vectores de Puerto Rico">
            <a:extLst>
              <a:ext uri="{FF2B5EF4-FFF2-40B4-BE49-F238E27FC236}">
                <a16:creationId xmlns:a16="http://schemas.microsoft.com/office/drawing/2014/main" id="{869C935A-A6B9-50A7-D9AA-7BD0A922145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28384" y="555526"/>
            <a:ext cx="723488" cy="114385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Text Box 832">
            <a:extLst>
              <a:ext uri="{FF2B5EF4-FFF2-40B4-BE49-F238E27FC236}">
                <a16:creationId xmlns:a16="http://schemas.microsoft.com/office/drawing/2014/main" id="{ECD6B032-B1BA-4F90-E424-B7ADD5957AB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15616" y="102390"/>
            <a:ext cx="6912768" cy="370277"/>
          </a:xfrm>
          <a:prstGeom prst="rect">
            <a:avLst/>
          </a:prstGeom>
          <a:noFill/>
          <a:ln w="19050">
            <a:noFill/>
            <a:miter lim="800000"/>
            <a:headEnd/>
            <a:tailEnd/>
          </a:ln>
        </p:spPr>
        <p:txBody>
          <a:bodyPr wrap="square" lIns="61896" tIns="30948" rIns="61896" bIns="30948">
            <a:spAutoFit/>
          </a:bodyPr>
          <a:lstStyle/>
          <a:p>
            <a:pPr algn="ctr">
              <a:spcAft>
                <a:spcPts val="75"/>
              </a:spcAft>
              <a:defRPr/>
            </a:pPr>
            <a:r>
              <a:rPr lang="es-ES_tradnl" sz="2000" b="1" dirty="0">
                <a:solidFill>
                  <a:schemeClr val="tx2"/>
                </a:solidFill>
                <a:latin typeface="Calibri" panose="020F0502020204030204" pitchFamily="34" charset="0"/>
                <a:ea typeface="Tahoma" panose="020B0604030504040204" pitchFamily="34" charset="0"/>
                <a:cs typeface="Calibri" panose="020F0502020204030204" pitchFamily="34" charset="0"/>
              </a:rPr>
              <a:t>Transmisión del virus del dengue por Aedes </a:t>
            </a:r>
            <a:r>
              <a:rPr lang="es-ES_tradnl" sz="2000" b="1" dirty="0" err="1">
                <a:solidFill>
                  <a:schemeClr val="tx2"/>
                </a:solidFill>
                <a:latin typeface="Calibri" panose="020F0502020204030204" pitchFamily="34" charset="0"/>
                <a:ea typeface="Tahoma" panose="020B0604030504040204" pitchFamily="34" charset="0"/>
                <a:cs typeface="Calibri" panose="020F0502020204030204" pitchFamily="34" charset="0"/>
              </a:rPr>
              <a:t>aegypti</a:t>
            </a:r>
            <a:endParaRPr lang="es-ES" sz="2000" b="1" dirty="0">
              <a:solidFill>
                <a:schemeClr val="tx2"/>
              </a:solidFill>
              <a:latin typeface="Calibri" panose="020F0502020204030204" pitchFamily="34" charset="0"/>
              <a:ea typeface="Tahoma" panose="020B0604030504040204" pitchFamily="34" charset="0"/>
              <a:cs typeface="Calibri" panose="020F05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964263931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Marcador de número de diapositiva 4">
            <a:extLst>
              <a:ext uri="{FF2B5EF4-FFF2-40B4-BE49-F238E27FC236}">
                <a16:creationId xmlns:a16="http://schemas.microsoft.com/office/drawing/2014/main" id="{86891D15-482F-955A-E177-0CE49CF0BD0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0ABC44B6-E3FC-4C22-A36B-CB102AAE3336}" type="slidenum">
              <a:rPr lang="en-US" smtClean="0"/>
              <a:pPr>
                <a:defRPr/>
              </a:pPr>
              <a:t>9</a:t>
            </a:fld>
            <a:endParaRPr lang="en-US" dirty="0"/>
          </a:p>
        </p:txBody>
      </p:sp>
      <p:sp>
        <p:nvSpPr>
          <p:cNvPr id="6" name="object 9">
            <a:extLst>
              <a:ext uri="{FF2B5EF4-FFF2-40B4-BE49-F238E27FC236}">
                <a16:creationId xmlns:a16="http://schemas.microsoft.com/office/drawing/2014/main" id="{63F610BD-F8E0-514E-1955-67FC998F22DF}"/>
              </a:ext>
            </a:extLst>
          </p:cNvPr>
          <p:cNvSpPr txBox="1">
            <a:spLocks/>
          </p:cNvSpPr>
          <p:nvPr/>
        </p:nvSpPr>
        <p:spPr>
          <a:xfrm>
            <a:off x="251520" y="163865"/>
            <a:ext cx="8640960" cy="339137"/>
          </a:xfrm>
          <a:prstGeom prst="rect">
            <a:avLst/>
          </a:prstGeom>
          <a:solidFill>
            <a:srgbClr val="006FBF"/>
          </a:solidFill>
        </p:spPr>
        <p:txBody>
          <a:bodyPr vert="horz" wrap="square" lIns="0" tIns="18420" rIns="0" bIns="0" rtlCol="0" anchor="ctr">
            <a:sp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6612" marR="0" lvl="0" indent="0" algn="ctr" defTabSz="914400" rtl="0" eaLnBrk="1" fontAlgn="auto" latinLnBrk="0" hangingPunct="1">
              <a:lnSpc>
                <a:spcPct val="100000"/>
              </a:lnSpc>
              <a:spcBef>
                <a:spcPts val="14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ES" sz="2083" b="1" i="0" u="none" strike="noStrike" kern="1200" cap="none" spc="0" normalizeH="0" baseline="0" noProof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j-ea"/>
                <a:cs typeface="Calibri"/>
              </a:rPr>
              <a:t>MARCO NORMATIVO</a:t>
            </a:r>
            <a:endParaRPr kumimoji="0" lang="es-ES" sz="2083" b="1" i="0" u="none" strike="noStrike" kern="120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j-ea"/>
              <a:cs typeface="Calibri"/>
            </a:endParaRPr>
          </a:p>
        </p:txBody>
      </p:sp>
      <p:sp>
        <p:nvSpPr>
          <p:cNvPr id="7" name="object 4">
            <a:extLst>
              <a:ext uri="{FF2B5EF4-FFF2-40B4-BE49-F238E27FC236}">
                <a16:creationId xmlns:a16="http://schemas.microsoft.com/office/drawing/2014/main" id="{2593DB18-1882-6E2B-6FA2-A22CE70AE2C6}"/>
              </a:ext>
            </a:extLst>
          </p:cNvPr>
          <p:cNvSpPr txBox="1"/>
          <p:nvPr/>
        </p:nvSpPr>
        <p:spPr>
          <a:xfrm>
            <a:off x="360389" y="1662367"/>
            <a:ext cx="4059211" cy="1945533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84455" algn="ctr" fontAlgn="auto">
              <a:spcBef>
                <a:spcPts val="100"/>
              </a:spcBef>
              <a:spcAft>
                <a:spcPts val="0"/>
              </a:spcAft>
            </a:pPr>
            <a:r>
              <a:rPr sz="2200" b="1" dirty="0">
                <a:solidFill>
                  <a:srgbClr val="365F92"/>
                </a:solidFill>
                <a:latin typeface="Calibri"/>
                <a:cs typeface="Calibri"/>
              </a:rPr>
              <a:t>RM</a:t>
            </a:r>
            <a:r>
              <a:rPr sz="2200" b="1" spc="-35" dirty="0">
                <a:solidFill>
                  <a:srgbClr val="365F92"/>
                </a:solidFill>
                <a:latin typeface="Calibri"/>
                <a:cs typeface="Calibri"/>
              </a:rPr>
              <a:t> </a:t>
            </a:r>
            <a:r>
              <a:rPr lang="es-ES" sz="2200" b="1" spc="-5" dirty="0">
                <a:solidFill>
                  <a:srgbClr val="365F92"/>
                </a:solidFill>
                <a:latin typeface="Calibri"/>
                <a:cs typeface="Calibri"/>
              </a:rPr>
              <a:t>175</a:t>
            </a:r>
            <a:r>
              <a:rPr sz="2200" b="1" spc="-5" dirty="0">
                <a:solidFill>
                  <a:srgbClr val="365F92"/>
                </a:solidFill>
                <a:latin typeface="Calibri"/>
                <a:cs typeface="Calibri"/>
              </a:rPr>
              <a:t>-20</a:t>
            </a:r>
            <a:r>
              <a:rPr lang="es-ES" sz="2200" b="1" spc="-5" dirty="0">
                <a:solidFill>
                  <a:srgbClr val="365F92"/>
                </a:solidFill>
                <a:latin typeface="Calibri"/>
                <a:cs typeface="Calibri"/>
              </a:rPr>
              <a:t>24</a:t>
            </a:r>
            <a:r>
              <a:rPr sz="2200" b="1" spc="-5" dirty="0">
                <a:solidFill>
                  <a:srgbClr val="365F92"/>
                </a:solidFill>
                <a:latin typeface="Calibri"/>
                <a:cs typeface="Calibri"/>
              </a:rPr>
              <a:t>/MINSA</a:t>
            </a:r>
            <a:endParaRPr sz="2200" dirty="0">
              <a:solidFill>
                <a:prstClr val="black"/>
              </a:solidFill>
              <a:latin typeface="Calibri"/>
              <a:cs typeface="Calibri"/>
            </a:endParaRPr>
          </a:p>
          <a:p>
            <a:pPr marL="84455" algn="ctr" fontAlgn="auto">
              <a:lnSpc>
                <a:spcPts val="2370"/>
              </a:lnSpc>
              <a:spcBef>
                <a:spcPts val="0"/>
              </a:spcBef>
              <a:spcAft>
                <a:spcPts val="0"/>
              </a:spcAft>
            </a:pPr>
            <a:r>
              <a:rPr sz="2200" b="1" spc="-5" dirty="0">
                <a:solidFill>
                  <a:srgbClr val="365F92"/>
                </a:solidFill>
                <a:latin typeface="Calibri"/>
                <a:cs typeface="Calibri"/>
              </a:rPr>
              <a:t>NTS</a:t>
            </a:r>
            <a:r>
              <a:rPr sz="2200" b="1" spc="430" dirty="0">
                <a:solidFill>
                  <a:srgbClr val="365F92"/>
                </a:solidFill>
                <a:latin typeface="Calibri"/>
                <a:cs typeface="Calibri"/>
              </a:rPr>
              <a:t> </a:t>
            </a:r>
            <a:r>
              <a:rPr lang="es-ES" sz="2200" b="1" spc="430" dirty="0">
                <a:solidFill>
                  <a:srgbClr val="365F92"/>
                </a:solidFill>
                <a:latin typeface="Calibri"/>
                <a:cs typeface="Calibri"/>
              </a:rPr>
              <a:t>N</a:t>
            </a:r>
            <a:r>
              <a:rPr sz="2200" b="1" dirty="0">
                <a:solidFill>
                  <a:srgbClr val="365F92"/>
                </a:solidFill>
                <a:latin typeface="Calibri"/>
                <a:cs typeface="Calibri"/>
              </a:rPr>
              <a:t>°</a:t>
            </a:r>
            <a:r>
              <a:rPr sz="2200" b="1" spc="-10" dirty="0">
                <a:solidFill>
                  <a:srgbClr val="365F92"/>
                </a:solidFill>
                <a:latin typeface="Calibri"/>
                <a:cs typeface="Calibri"/>
              </a:rPr>
              <a:t> </a:t>
            </a:r>
            <a:r>
              <a:rPr lang="es-ES" sz="2200" b="1" spc="-10" dirty="0">
                <a:solidFill>
                  <a:srgbClr val="365F92"/>
                </a:solidFill>
                <a:latin typeface="Calibri"/>
                <a:cs typeface="Calibri"/>
              </a:rPr>
              <a:t>211</a:t>
            </a:r>
            <a:r>
              <a:rPr sz="2200" b="1" spc="-5" dirty="0">
                <a:solidFill>
                  <a:srgbClr val="365F92"/>
                </a:solidFill>
                <a:latin typeface="Calibri"/>
                <a:cs typeface="Calibri"/>
              </a:rPr>
              <a:t>-MINSA/</a:t>
            </a:r>
            <a:r>
              <a:rPr lang="es-ES" sz="2200" b="1" spc="-5" dirty="0">
                <a:solidFill>
                  <a:srgbClr val="365F92"/>
                </a:solidFill>
                <a:latin typeface="Calibri"/>
                <a:cs typeface="Calibri"/>
              </a:rPr>
              <a:t>DGIESP-2024</a:t>
            </a:r>
            <a:endParaRPr sz="2200" dirty="0">
              <a:solidFill>
                <a:prstClr val="black"/>
              </a:solidFill>
              <a:latin typeface="Calibri"/>
              <a:cs typeface="Calibri"/>
            </a:endParaRPr>
          </a:p>
          <a:p>
            <a:pPr marL="12065" marR="5080" algn="ctr" fontAlgn="auto">
              <a:lnSpc>
                <a:spcPts val="3360"/>
              </a:lnSpc>
              <a:spcBef>
                <a:spcPts val="75"/>
              </a:spcBef>
              <a:spcAft>
                <a:spcPts val="0"/>
              </a:spcAft>
            </a:pPr>
            <a:r>
              <a:rPr sz="2200" b="1" spc="-15" dirty="0">
                <a:solidFill>
                  <a:srgbClr val="365F92"/>
                </a:solidFill>
                <a:latin typeface="Calibri"/>
                <a:cs typeface="Calibri"/>
              </a:rPr>
              <a:t>“Normativa</a:t>
            </a:r>
            <a:r>
              <a:rPr sz="2200" b="1" spc="35" dirty="0">
                <a:solidFill>
                  <a:srgbClr val="365F92"/>
                </a:solidFill>
                <a:latin typeface="Calibri"/>
                <a:cs typeface="Calibri"/>
              </a:rPr>
              <a:t> </a:t>
            </a:r>
            <a:r>
              <a:rPr sz="2200" b="1" spc="-40" dirty="0">
                <a:solidFill>
                  <a:srgbClr val="365F92"/>
                </a:solidFill>
                <a:latin typeface="Calibri"/>
                <a:cs typeface="Calibri"/>
              </a:rPr>
              <a:t>Técnica</a:t>
            </a:r>
            <a:r>
              <a:rPr sz="2200" b="1" spc="30" dirty="0">
                <a:solidFill>
                  <a:srgbClr val="365F92"/>
                </a:solidFill>
                <a:latin typeface="Calibri"/>
                <a:cs typeface="Calibri"/>
              </a:rPr>
              <a:t> </a:t>
            </a:r>
            <a:r>
              <a:rPr sz="2200" b="1" spc="-5" dirty="0">
                <a:solidFill>
                  <a:srgbClr val="365F92"/>
                </a:solidFill>
                <a:latin typeface="Calibri"/>
                <a:cs typeface="Calibri"/>
              </a:rPr>
              <a:t>de Salud</a:t>
            </a:r>
            <a:r>
              <a:rPr sz="2200" b="1" spc="30" dirty="0">
                <a:solidFill>
                  <a:srgbClr val="365F92"/>
                </a:solidFill>
                <a:latin typeface="Calibri"/>
                <a:cs typeface="Calibri"/>
              </a:rPr>
              <a:t> </a:t>
            </a:r>
            <a:r>
              <a:rPr sz="2200" b="1" spc="-20" dirty="0">
                <a:solidFill>
                  <a:srgbClr val="365F92"/>
                </a:solidFill>
                <a:latin typeface="Calibri"/>
                <a:cs typeface="Calibri"/>
              </a:rPr>
              <a:t>para</a:t>
            </a:r>
            <a:r>
              <a:rPr sz="2200" b="1" spc="15" dirty="0">
                <a:solidFill>
                  <a:srgbClr val="365F92"/>
                </a:solidFill>
                <a:latin typeface="Calibri"/>
                <a:cs typeface="Calibri"/>
              </a:rPr>
              <a:t> </a:t>
            </a:r>
            <a:r>
              <a:rPr sz="2200" b="1" spc="-5" dirty="0">
                <a:solidFill>
                  <a:srgbClr val="365F92"/>
                </a:solidFill>
                <a:latin typeface="Calibri"/>
                <a:cs typeface="Calibri"/>
              </a:rPr>
              <a:t>la</a:t>
            </a:r>
            <a:r>
              <a:rPr sz="2200" b="1" spc="10" dirty="0">
                <a:solidFill>
                  <a:srgbClr val="365F92"/>
                </a:solidFill>
                <a:latin typeface="Calibri"/>
                <a:cs typeface="Calibri"/>
              </a:rPr>
              <a:t> </a:t>
            </a:r>
            <a:r>
              <a:rPr lang="es-ES" sz="2200" b="1" spc="-10" dirty="0">
                <a:solidFill>
                  <a:srgbClr val="365F92"/>
                </a:solidFill>
                <a:latin typeface="Calibri"/>
                <a:cs typeface="Calibri"/>
              </a:rPr>
              <a:t>atención integral de pacientes con dengue en el Perú.</a:t>
            </a:r>
            <a:endParaRPr sz="2200" dirty="0">
              <a:solidFill>
                <a:prstClr val="black"/>
              </a:solidFill>
              <a:latin typeface="Calibri"/>
              <a:cs typeface="Calibri"/>
            </a:endParaRPr>
          </a:p>
        </p:txBody>
      </p:sp>
      <p:sp>
        <p:nvSpPr>
          <p:cNvPr id="10" name="object 36">
            <a:extLst>
              <a:ext uri="{FF2B5EF4-FFF2-40B4-BE49-F238E27FC236}">
                <a16:creationId xmlns:a16="http://schemas.microsoft.com/office/drawing/2014/main" id="{E20D9669-389B-E4E6-00D4-D3DE2B80003F}"/>
              </a:ext>
            </a:extLst>
          </p:cNvPr>
          <p:cNvSpPr txBox="1"/>
          <p:nvPr/>
        </p:nvSpPr>
        <p:spPr>
          <a:xfrm>
            <a:off x="-334565" y="5678415"/>
            <a:ext cx="8034655" cy="3302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 marR="5080" fontAlgn="auto">
              <a:spcBef>
                <a:spcPts val="95"/>
              </a:spcBef>
              <a:spcAft>
                <a:spcPts val="0"/>
              </a:spcAft>
            </a:pPr>
            <a:r>
              <a:rPr sz="1000" spc="-5" dirty="0">
                <a:solidFill>
                  <a:srgbClr val="585858"/>
                </a:solidFill>
                <a:latin typeface="Arial MT"/>
                <a:cs typeface="Arial MT"/>
              </a:rPr>
              <a:t>RM</a:t>
            </a:r>
            <a:r>
              <a:rPr sz="1000" spc="20" dirty="0">
                <a:solidFill>
                  <a:srgbClr val="585858"/>
                </a:solidFill>
                <a:latin typeface="Arial MT"/>
                <a:cs typeface="Arial MT"/>
              </a:rPr>
              <a:t> </a:t>
            </a:r>
            <a:r>
              <a:rPr sz="1000" spc="-10" dirty="0">
                <a:solidFill>
                  <a:srgbClr val="585858"/>
                </a:solidFill>
                <a:latin typeface="Arial MT"/>
                <a:cs typeface="Arial MT"/>
              </a:rPr>
              <a:t>982-2016</a:t>
            </a:r>
            <a:r>
              <a:rPr sz="1000" spc="-5" dirty="0">
                <a:solidFill>
                  <a:srgbClr val="585858"/>
                </a:solidFill>
                <a:latin typeface="Arial MT"/>
                <a:cs typeface="Arial MT"/>
              </a:rPr>
              <a:t> -</a:t>
            </a:r>
            <a:r>
              <a:rPr sz="1000" spc="15" dirty="0">
                <a:solidFill>
                  <a:srgbClr val="585858"/>
                </a:solidFill>
                <a:latin typeface="Arial MT"/>
                <a:cs typeface="Arial MT"/>
              </a:rPr>
              <a:t> </a:t>
            </a:r>
            <a:r>
              <a:rPr sz="1000" dirty="0">
                <a:solidFill>
                  <a:srgbClr val="585858"/>
                </a:solidFill>
                <a:latin typeface="Arial MT"/>
                <a:cs typeface="Arial MT"/>
              </a:rPr>
              <a:t>NTS</a:t>
            </a:r>
            <a:r>
              <a:rPr sz="1000" spc="5" dirty="0">
                <a:solidFill>
                  <a:srgbClr val="585858"/>
                </a:solidFill>
                <a:latin typeface="Arial MT"/>
                <a:cs typeface="Arial MT"/>
              </a:rPr>
              <a:t> </a:t>
            </a:r>
            <a:r>
              <a:rPr sz="1000" spc="-10" dirty="0">
                <a:solidFill>
                  <a:srgbClr val="585858"/>
                </a:solidFill>
                <a:latin typeface="Arial MT"/>
                <a:cs typeface="Arial MT"/>
              </a:rPr>
              <a:t>125-MINSA/2016/CDC-INS</a:t>
            </a:r>
            <a:r>
              <a:rPr sz="1000" spc="30" dirty="0">
                <a:solidFill>
                  <a:srgbClr val="585858"/>
                </a:solidFill>
                <a:latin typeface="Arial MT"/>
                <a:cs typeface="Arial MT"/>
              </a:rPr>
              <a:t> </a:t>
            </a:r>
            <a:r>
              <a:rPr sz="1000" spc="-5" dirty="0">
                <a:solidFill>
                  <a:srgbClr val="585858"/>
                </a:solidFill>
                <a:latin typeface="Arial MT"/>
                <a:cs typeface="Arial MT"/>
              </a:rPr>
              <a:t>“Normativa</a:t>
            </a:r>
            <a:r>
              <a:rPr sz="1000" spc="5" dirty="0">
                <a:solidFill>
                  <a:srgbClr val="585858"/>
                </a:solidFill>
                <a:latin typeface="Arial MT"/>
                <a:cs typeface="Arial MT"/>
              </a:rPr>
              <a:t> </a:t>
            </a:r>
            <a:r>
              <a:rPr sz="1000" spc="-5" dirty="0">
                <a:solidFill>
                  <a:srgbClr val="585858"/>
                </a:solidFill>
                <a:latin typeface="Arial MT"/>
                <a:cs typeface="Arial MT"/>
              </a:rPr>
              <a:t>Técnica de </a:t>
            </a:r>
            <a:r>
              <a:rPr sz="1000" spc="-10" dirty="0">
                <a:solidFill>
                  <a:srgbClr val="585858"/>
                </a:solidFill>
                <a:latin typeface="Arial MT"/>
                <a:cs typeface="Arial MT"/>
              </a:rPr>
              <a:t>Salud</a:t>
            </a:r>
            <a:r>
              <a:rPr sz="1000" spc="20" dirty="0">
                <a:solidFill>
                  <a:srgbClr val="585858"/>
                </a:solidFill>
                <a:latin typeface="Arial MT"/>
                <a:cs typeface="Arial MT"/>
              </a:rPr>
              <a:t> </a:t>
            </a:r>
            <a:r>
              <a:rPr sz="1000" spc="-5" dirty="0">
                <a:solidFill>
                  <a:srgbClr val="585858"/>
                </a:solidFill>
                <a:latin typeface="Arial MT"/>
                <a:cs typeface="Arial MT"/>
              </a:rPr>
              <a:t>para </a:t>
            </a:r>
            <a:r>
              <a:rPr sz="1000" spc="-10" dirty="0">
                <a:solidFill>
                  <a:srgbClr val="585858"/>
                </a:solidFill>
                <a:latin typeface="Arial MT"/>
                <a:cs typeface="Arial MT"/>
              </a:rPr>
              <a:t>la</a:t>
            </a:r>
            <a:r>
              <a:rPr sz="1000" spc="20" dirty="0">
                <a:solidFill>
                  <a:srgbClr val="585858"/>
                </a:solidFill>
                <a:latin typeface="Arial MT"/>
                <a:cs typeface="Arial MT"/>
              </a:rPr>
              <a:t> </a:t>
            </a:r>
            <a:r>
              <a:rPr sz="1000" spc="-10" dirty="0">
                <a:solidFill>
                  <a:srgbClr val="585858"/>
                </a:solidFill>
                <a:latin typeface="Arial MT"/>
                <a:cs typeface="Arial MT"/>
              </a:rPr>
              <a:t>vigilancia</a:t>
            </a:r>
            <a:r>
              <a:rPr sz="1000" spc="65" dirty="0">
                <a:solidFill>
                  <a:srgbClr val="585858"/>
                </a:solidFill>
                <a:latin typeface="Arial MT"/>
                <a:cs typeface="Arial MT"/>
              </a:rPr>
              <a:t> </a:t>
            </a:r>
            <a:r>
              <a:rPr sz="1000" spc="-10" dirty="0">
                <a:solidFill>
                  <a:srgbClr val="585858"/>
                </a:solidFill>
                <a:latin typeface="Arial MT"/>
                <a:cs typeface="Arial MT"/>
              </a:rPr>
              <a:t>epidemiológica</a:t>
            </a:r>
            <a:r>
              <a:rPr sz="1000" spc="5" dirty="0">
                <a:solidFill>
                  <a:srgbClr val="585858"/>
                </a:solidFill>
                <a:latin typeface="Arial MT"/>
                <a:cs typeface="Arial MT"/>
              </a:rPr>
              <a:t> </a:t>
            </a:r>
            <a:r>
              <a:rPr sz="1000" spc="-5" dirty="0">
                <a:solidFill>
                  <a:srgbClr val="585858"/>
                </a:solidFill>
                <a:latin typeface="Arial MT"/>
                <a:cs typeface="Arial MT"/>
              </a:rPr>
              <a:t>y</a:t>
            </a:r>
            <a:r>
              <a:rPr sz="1000" spc="15" dirty="0">
                <a:solidFill>
                  <a:srgbClr val="585858"/>
                </a:solidFill>
                <a:latin typeface="Arial MT"/>
                <a:cs typeface="Arial MT"/>
              </a:rPr>
              <a:t> </a:t>
            </a:r>
            <a:r>
              <a:rPr sz="1000" spc="-10" dirty="0">
                <a:solidFill>
                  <a:srgbClr val="585858"/>
                </a:solidFill>
                <a:latin typeface="Arial MT"/>
                <a:cs typeface="Arial MT"/>
              </a:rPr>
              <a:t>diagnostico</a:t>
            </a:r>
            <a:r>
              <a:rPr sz="1000" spc="-5" dirty="0">
                <a:solidFill>
                  <a:srgbClr val="585858"/>
                </a:solidFill>
                <a:latin typeface="Arial MT"/>
                <a:cs typeface="Arial MT"/>
              </a:rPr>
              <a:t> de</a:t>
            </a:r>
            <a:r>
              <a:rPr sz="1000" spc="10" dirty="0">
                <a:solidFill>
                  <a:srgbClr val="585858"/>
                </a:solidFill>
                <a:latin typeface="Arial MT"/>
                <a:cs typeface="Arial MT"/>
              </a:rPr>
              <a:t> </a:t>
            </a:r>
            <a:r>
              <a:rPr sz="1000" spc="-10" dirty="0">
                <a:solidFill>
                  <a:srgbClr val="585858"/>
                </a:solidFill>
                <a:latin typeface="Arial MT"/>
                <a:cs typeface="Arial MT"/>
              </a:rPr>
              <a:t>laboratorio</a:t>
            </a:r>
            <a:r>
              <a:rPr sz="1000" spc="20" dirty="0">
                <a:solidFill>
                  <a:srgbClr val="585858"/>
                </a:solidFill>
                <a:latin typeface="Arial MT"/>
                <a:cs typeface="Arial MT"/>
              </a:rPr>
              <a:t> </a:t>
            </a:r>
            <a:r>
              <a:rPr sz="1000" spc="-5" dirty="0">
                <a:solidFill>
                  <a:srgbClr val="585858"/>
                </a:solidFill>
                <a:latin typeface="Arial MT"/>
                <a:cs typeface="Arial MT"/>
              </a:rPr>
              <a:t>de </a:t>
            </a:r>
            <a:r>
              <a:rPr sz="1000" dirty="0">
                <a:solidFill>
                  <a:srgbClr val="585858"/>
                </a:solidFill>
                <a:latin typeface="Arial MT"/>
                <a:cs typeface="Arial MT"/>
              </a:rPr>
              <a:t> </a:t>
            </a:r>
            <a:r>
              <a:rPr sz="1000" spc="-10" dirty="0">
                <a:solidFill>
                  <a:srgbClr val="585858"/>
                </a:solidFill>
                <a:latin typeface="Arial MT"/>
                <a:cs typeface="Arial MT"/>
              </a:rPr>
              <a:t>dengue,</a:t>
            </a:r>
            <a:r>
              <a:rPr sz="1000" spc="-15" dirty="0">
                <a:solidFill>
                  <a:srgbClr val="585858"/>
                </a:solidFill>
                <a:latin typeface="Arial MT"/>
                <a:cs typeface="Arial MT"/>
              </a:rPr>
              <a:t> </a:t>
            </a:r>
            <a:r>
              <a:rPr sz="1000" spc="-10" dirty="0">
                <a:solidFill>
                  <a:srgbClr val="585858"/>
                </a:solidFill>
                <a:latin typeface="Arial MT"/>
                <a:cs typeface="Arial MT"/>
              </a:rPr>
              <a:t>chikungunya,</a:t>
            </a:r>
            <a:r>
              <a:rPr sz="1000" spc="-5" dirty="0">
                <a:solidFill>
                  <a:srgbClr val="585858"/>
                </a:solidFill>
                <a:latin typeface="Arial MT"/>
                <a:cs typeface="Arial MT"/>
              </a:rPr>
              <a:t> </a:t>
            </a:r>
            <a:r>
              <a:rPr sz="1000" spc="-10" dirty="0">
                <a:solidFill>
                  <a:srgbClr val="585858"/>
                </a:solidFill>
                <a:latin typeface="Arial MT"/>
                <a:cs typeface="Arial MT"/>
              </a:rPr>
              <a:t>zika</a:t>
            </a:r>
            <a:r>
              <a:rPr sz="1000" spc="5" dirty="0">
                <a:solidFill>
                  <a:srgbClr val="585858"/>
                </a:solidFill>
                <a:latin typeface="Arial MT"/>
                <a:cs typeface="Arial MT"/>
              </a:rPr>
              <a:t> </a:t>
            </a:r>
            <a:r>
              <a:rPr sz="1000" spc="-5" dirty="0">
                <a:solidFill>
                  <a:srgbClr val="585858"/>
                </a:solidFill>
                <a:latin typeface="Arial MT"/>
                <a:cs typeface="Arial MT"/>
              </a:rPr>
              <a:t>y</a:t>
            </a:r>
            <a:r>
              <a:rPr sz="1000" dirty="0">
                <a:solidFill>
                  <a:srgbClr val="585858"/>
                </a:solidFill>
                <a:latin typeface="Arial MT"/>
                <a:cs typeface="Arial MT"/>
              </a:rPr>
              <a:t> </a:t>
            </a:r>
            <a:r>
              <a:rPr sz="1000" spc="-5" dirty="0">
                <a:solidFill>
                  <a:srgbClr val="585858"/>
                </a:solidFill>
                <a:latin typeface="Arial MT"/>
                <a:cs typeface="Arial MT"/>
              </a:rPr>
              <a:t>otras</a:t>
            </a:r>
            <a:r>
              <a:rPr sz="1000" spc="-10" dirty="0">
                <a:solidFill>
                  <a:srgbClr val="585858"/>
                </a:solidFill>
                <a:latin typeface="Arial MT"/>
                <a:cs typeface="Arial MT"/>
              </a:rPr>
              <a:t> arbovirosis”</a:t>
            </a:r>
            <a:endParaRPr sz="1000" dirty="0">
              <a:solidFill>
                <a:prstClr val="black"/>
              </a:solidFill>
              <a:latin typeface="Arial MT"/>
              <a:cs typeface="Arial MT"/>
            </a:endParaRPr>
          </a:p>
        </p:txBody>
      </p:sp>
      <p:pic>
        <p:nvPicPr>
          <p:cNvPr id="3" name="Imagen 2">
            <a:extLst>
              <a:ext uri="{FF2B5EF4-FFF2-40B4-BE49-F238E27FC236}">
                <a16:creationId xmlns:a16="http://schemas.microsoft.com/office/drawing/2014/main" id="{C6725801-61DB-8F3C-CD41-D9EF68387B2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065204" y="555526"/>
            <a:ext cx="2975992" cy="426222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71008603"/>
      </p:ext>
    </p:extLst>
  </p:cSld>
  <p:clrMapOvr>
    <a:masterClrMapping/>
  </p:clrMapOvr>
</p:sld>
</file>

<file path=ppt/theme/theme1.xml><?xml version="1.0" encoding="utf-8"?>
<a:theme xmlns:a="http://schemas.openxmlformats.org/drawingml/2006/main" name="Tema de Offic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Clásico de Office 2">
      <a:majorFont>
        <a:latin typeface="Arial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palntilla_dengue.pptx" id="{D1CA5E30-9ABB-43FC-BD7B-39E26E6A9176}" vid="{9F396339-5360-40A6-B5DB-B49F62BE50EF}"/>
    </a:ext>
  </a:extLst>
</a:theme>
</file>

<file path=ppt/theme/theme2.xml><?xml version="1.0" encoding="utf-8"?>
<a:theme xmlns:a="http://schemas.openxmlformats.org/drawingml/2006/main" name="Tema de Offic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Tema de Offic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208013</TotalTime>
  <Words>2561</Words>
  <Application>Microsoft Office PowerPoint</Application>
  <PresentationFormat>Presentación en pantalla (16:9)</PresentationFormat>
  <Paragraphs>332</Paragraphs>
  <Slides>36</Slides>
  <Notes>8</Notes>
  <HiddenSlides>0</HiddenSlides>
  <MMClips>0</MMClips>
  <ScaleCrop>false</ScaleCrop>
  <HeadingPairs>
    <vt:vector size="6" baseType="variant">
      <vt:variant>
        <vt:lpstr>Fuentes usadas</vt:lpstr>
      </vt:variant>
      <vt:variant>
        <vt:i4>10</vt:i4>
      </vt:variant>
      <vt:variant>
        <vt:lpstr>Tema</vt:lpstr>
      </vt:variant>
      <vt:variant>
        <vt:i4>1</vt:i4>
      </vt:variant>
      <vt:variant>
        <vt:lpstr>Títulos de diapositiva</vt:lpstr>
      </vt:variant>
      <vt:variant>
        <vt:i4>36</vt:i4>
      </vt:variant>
    </vt:vector>
  </HeadingPairs>
  <TitlesOfParts>
    <vt:vector size="47" baseType="lpstr">
      <vt:lpstr>Aptos</vt:lpstr>
      <vt:lpstr>Arial</vt:lpstr>
      <vt:lpstr>Arial Black</vt:lpstr>
      <vt:lpstr>Arial MT</vt:lpstr>
      <vt:lpstr>Bahnschrift</vt:lpstr>
      <vt:lpstr>Calibri</vt:lpstr>
      <vt:lpstr>Calibri Light</vt:lpstr>
      <vt:lpstr>Ebrima</vt:lpstr>
      <vt:lpstr>Verdana</vt:lpstr>
      <vt:lpstr>Wingdings</vt:lpstr>
      <vt:lpstr>Tema de Office</vt:lpstr>
      <vt:lpstr>Presentación de PowerPoint</vt:lpstr>
      <vt:lpstr>Presentación de PowerPoint</vt:lpstr>
      <vt:lpstr>DISPERSIÓN DEL AEDES AEGYPTI A NIVEL NACIONAL (Actualizado a 29 de octubre de 2024) 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Escenario Epidemiológico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  Instrumentos para la notificación e investigación del dengue   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</vt:vector>
  </TitlesOfParts>
  <Company>RED LIMA</Company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Diapositiva 1</dc:title>
  <dc:creator>EPIDEMIOLOGIA</dc:creator>
  <cp:lastModifiedBy>JENNY MAGALLY HURTADO ROMERO</cp:lastModifiedBy>
  <cp:revision>16696</cp:revision>
  <cp:lastPrinted>2022-11-24T21:33:13Z</cp:lastPrinted>
  <dcterms:created xsi:type="dcterms:W3CDTF">2008-02-15T14:44:16Z</dcterms:created>
  <dcterms:modified xsi:type="dcterms:W3CDTF">2025-03-31T15:40:34Z</dcterms:modified>
</cp:coreProperties>
</file>